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custom-properties+xml" PartName="/docProps/custom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5.xml"/>
  <Override ContentType="application/vnd.openxmlformats-officedocument.presentationml.notesMaster+xml" PartName="/ppt/notesMasters/notesMaster1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custom-properties" Target="docProps/custom.xml"/><Relationship Id="rId2" Type="http://schemas.openxmlformats.org/package/2006/relationships/metadata/core-properties" Target="docProps/core.xml"/><Relationship Id="rId3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</p:sldIdLst>
  <p:sldSz cy="13716000" cx="13716000"/>
  <p:notesSz cx="13716000" cy="13716000"/>
  <p:embeddedFontLst>
    <p:embeddedFont>
      <p:font typeface="Playfair Display"/>
      <p:regular r:id="rId12"/>
      <p:bold r:id="rId13"/>
      <p:italic r:id="rId14"/>
      <p:boldItalic r:id="rId15"/>
    </p:embeddedFont>
    <p:embeddedFont>
      <p:font typeface="Montserrat"/>
      <p:regular r:id="rId16"/>
      <p:bold r:id="rId17"/>
      <p:italic r:id="rId18"/>
      <p:boldItalic r:id="rId19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2880">
          <p15:clr>
            <a:srgbClr val="000000"/>
          </p15:clr>
        </p15:guide>
        <p15:guide id="2" pos="2160">
          <p15:clr>
            <a:srgbClr val="000000"/>
          </p15:clr>
        </p15:guide>
      </p15:sldGuideLst>
    </p:ext>
    <p:ext uri="http://customooxmlschemas.google.com/">
      <go:slidesCustomData xmlns:go="http://customooxmlschemas.google.com/" r:id="rId20" roundtripDataSignature="AMtx7mgx3Rn74950aZ8Ws5yklpcUL2cXaQ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2880" orient="horz"/>
        <p:guide pos="216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20" Type="http://customschemas.google.com/relationships/presentationmetadata" Target="metadata"/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3" Type="http://schemas.openxmlformats.org/officeDocument/2006/relationships/font" Target="fonts/PlayfairDisplay-bold.fntdata"/><Relationship Id="rId12" Type="http://schemas.openxmlformats.org/officeDocument/2006/relationships/font" Target="fonts/PlayfairDisplay-regular.fntdata"/><Relationship Id="rId15" Type="http://schemas.openxmlformats.org/officeDocument/2006/relationships/font" Target="fonts/PlayfairDisplay-boldItalic.fntdata"/><Relationship Id="rId14" Type="http://schemas.openxmlformats.org/officeDocument/2006/relationships/font" Target="fonts/PlayfairDisplay-italic.fntdata"/><Relationship Id="rId17" Type="http://schemas.openxmlformats.org/officeDocument/2006/relationships/font" Target="fonts/Montserrat-bold.fntdata"/><Relationship Id="rId16" Type="http://schemas.openxmlformats.org/officeDocument/2006/relationships/font" Target="fonts/Montserrat-regular.fntdata"/><Relationship Id="rId19" Type="http://schemas.openxmlformats.org/officeDocument/2006/relationships/font" Target="fonts/Montserrat-boldItalic.fntdata"/><Relationship Id="rId18" Type="http://schemas.openxmlformats.org/officeDocument/2006/relationships/font" Target="fonts/Montserrat-italic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2286450" y="1028700"/>
            <a:ext cx="9144450" cy="5143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1371600" y="6515100"/>
            <a:ext cx="10972800" cy="617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:notes"/>
          <p:cNvSpPr txBox="1"/>
          <p:nvPr>
            <p:ph idx="1" type="body"/>
          </p:nvPr>
        </p:nvSpPr>
        <p:spPr>
          <a:xfrm>
            <a:off x="1371600" y="6515100"/>
            <a:ext cx="10972800" cy="61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" name="Google Shape;43;p1:notes"/>
          <p:cNvSpPr/>
          <p:nvPr>
            <p:ph idx="2" type="sldImg"/>
          </p:nvPr>
        </p:nvSpPr>
        <p:spPr>
          <a:xfrm>
            <a:off x="2286450" y="1028700"/>
            <a:ext cx="9144450" cy="5143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14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" name="Google Shape;1615;gf574e92628_0_0:notes"/>
          <p:cNvSpPr txBox="1"/>
          <p:nvPr>
            <p:ph idx="1" type="body"/>
          </p:nvPr>
        </p:nvSpPr>
        <p:spPr>
          <a:xfrm>
            <a:off x="1371600" y="6515100"/>
            <a:ext cx="10972800" cy="61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6" name="Google Shape;1616;gf574e92628_0_0:notes"/>
          <p:cNvSpPr/>
          <p:nvPr>
            <p:ph idx="2" type="sldImg"/>
          </p:nvPr>
        </p:nvSpPr>
        <p:spPr>
          <a:xfrm>
            <a:off x="2286450" y="1028700"/>
            <a:ext cx="9144600" cy="5143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198" name="Shape 3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9" name="Google Shape;3199;gefe2f4b35a_0_17:notes"/>
          <p:cNvSpPr txBox="1"/>
          <p:nvPr>
            <p:ph idx="1" type="body"/>
          </p:nvPr>
        </p:nvSpPr>
        <p:spPr>
          <a:xfrm>
            <a:off x="1371600" y="6515100"/>
            <a:ext cx="10972800" cy="61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00" name="Google Shape;3200;gefe2f4b35a_0_17:notes"/>
          <p:cNvSpPr/>
          <p:nvPr>
            <p:ph idx="2" type="sldImg"/>
          </p:nvPr>
        </p:nvSpPr>
        <p:spPr>
          <a:xfrm>
            <a:off x="2286450" y="1028700"/>
            <a:ext cx="9144600" cy="5143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83" name="Shape 4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4" name="Google Shape;4784;gefe2f4b35a_0_1603:notes"/>
          <p:cNvSpPr txBox="1"/>
          <p:nvPr>
            <p:ph idx="1" type="body"/>
          </p:nvPr>
        </p:nvSpPr>
        <p:spPr>
          <a:xfrm>
            <a:off x="1371600" y="6515100"/>
            <a:ext cx="10972800" cy="61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85" name="Google Shape;4785;gefe2f4b35a_0_1603:notes"/>
          <p:cNvSpPr/>
          <p:nvPr>
            <p:ph idx="2" type="sldImg"/>
          </p:nvPr>
        </p:nvSpPr>
        <p:spPr>
          <a:xfrm>
            <a:off x="2286450" y="1028700"/>
            <a:ext cx="9144600" cy="5143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370" name="Shape 6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1" name="Google Shape;6371;gefe2f4b35a_0_3189:notes"/>
          <p:cNvSpPr txBox="1"/>
          <p:nvPr>
            <p:ph idx="1" type="body"/>
          </p:nvPr>
        </p:nvSpPr>
        <p:spPr>
          <a:xfrm>
            <a:off x="1371600" y="6515100"/>
            <a:ext cx="10972800" cy="61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2" name="Google Shape;6372;gefe2f4b35a_0_3189:notes"/>
          <p:cNvSpPr/>
          <p:nvPr>
            <p:ph idx="2" type="sldImg"/>
          </p:nvPr>
        </p:nvSpPr>
        <p:spPr>
          <a:xfrm>
            <a:off x="2286450" y="1028700"/>
            <a:ext cx="9144600" cy="5143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959" name="Shape 7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0" name="Google Shape;7960;gefe2f4b35a_0_4785:notes"/>
          <p:cNvSpPr txBox="1"/>
          <p:nvPr>
            <p:ph idx="1" type="body"/>
          </p:nvPr>
        </p:nvSpPr>
        <p:spPr>
          <a:xfrm>
            <a:off x="1371600" y="6515100"/>
            <a:ext cx="10972800" cy="61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61" name="Google Shape;7961;gefe2f4b35a_0_4785:notes"/>
          <p:cNvSpPr/>
          <p:nvPr>
            <p:ph idx="2" type="sldImg"/>
          </p:nvPr>
        </p:nvSpPr>
        <p:spPr>
          <a:xfrm>
            <a:off x="2286450" y="1028700"/>
            <a:ext cx="9144600" cy="5143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obj">
  <p:cSld name="OBJECT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4"/>
          <p:cNvSpPr txBox="1"/>
          <p:nvPr>
            <p:ph idx="11" type="ftr"/>
          </p:nvPr>
        </p:nvSpPr>
        <p:spPr>
          <a:xfrm>
            <a:off x="4663440" y="12755880"/>
            <a:ext cx="438912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" name="Google Shape;15;p4"/>
          <p:cNvSpPr txBox="1"/>
          <p:nvPr>
            <p:ph idx="10" type="dt"/>
          </p:nvPr>
        </p:nvSpPr>
        <p:spPr>
          <a:xfrm>
            <a:off x="68580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" name="Google Shape;16;p4"/>
          <p:cNvSpPr txBox="1"/>
          <p:nvPr>
            <p:ph idx="12" type="sldNum"/>
          </p:nvPr>
        </p:nvSpPr>
        <p:spPr>
          <a:xfrm>
            <a:off x="987552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1pPr>
            <a:lvl2pPr indent="0" lvl="1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2pPr>
            <a:lvl3pPr indent="0" lvl="2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3pPr>
            <a:lvl4pPr indent="0" lvl="3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4pPr>
            <a:lvl5pPr indent="0" lvl="4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5pPr>
            <a:lvl6pPr indent="0" lvl="5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6pPr>
            <a:lvl7pPr indent="0" lvl="6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7pPr>
            <a:lvl8pPr indent="0" lvl="7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8pPr>
            <a:lvl9pPr indent="0" lvl="8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>
  <p:cSld name="Title Slide">
    <p:spTree>
      <p:nvGrpSpPr>
        <p:cNvPr id="17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5"/>
          <p:cNvSpPr txBox="1"/>
          <p:nvPr>
            <p:ph type="ctrTitle"/>
          </p:nvPr>
        </p:nvSpPr>
        <p:spPr>
          <a:xfrm>
            <a:off x="1028700" y="4251960"/>
            <a:ext cx="11658600" cy="288036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" name="Google Shape;19;p5"/>
          <p:cNvSpPr txBox="1"/>
          <p:nvPr>
            <p:ph idx="1" type="subTitle"/>
          </p:nvPr>
        </p:nvSpPr>
        <p:spPr>
          <a:xfrm>
            <a:off x="2057400" y="7680960"/>
            <a:ext cx="9601200" cy="3429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" name="Google Shape;20;p5"/>
          <p:cNvSpPr txBox="1"/>
          <p:nvPr>
            <p:ph idx="11" type="ftr"/>
          </p:nvPr>
        </p:nvSpPr>
        <p:spPr>
          <a:xfrm>
            <a:off x="4663440" y="12755880"/>
            <a:ext cx="438912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" name="Google Shape;21;p5"/>
          <p:cNvSpPr txBox="1"/>
          <p:nvPr>
            <p:ph idx="10" type="dt"/>
          </p:nvPr>
        </p:nvSpPr>
        <p:spPr>
          <a:xfrm>
            <a:off x="68580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" name="Google Shape;22;p5"/>
          <p:cNvSpPr txBox="1"/>
          <p:nvPr>
            <p:ph idx="12" type="sldNum"/>
          </p:nvPr>
        </p:nvSpPr>
        <p:spPr>
          <a:xfrm>
            <a:off x="987552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1pPr>
            <a:lvl2pPr indent="0" lvl="1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2pPr>
            <a:lvl3pPr indent="0" lvl="2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3pPr>
            <a:lvl4pPr indent="0" lvl="3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4pPr>
            <a:lvl5pPr indent="0" lvl="4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5pPr>
            <a:lvl6pPr indent="0" lvl="5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6pPr>
            <a:lvl7pPr indent="0" lvl="6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7pPr>
            <a:lvl8pPr indent="0" lvl="7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8pPr>
            <a:lvl9pPr indent="0" lvl="8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Title and Content">
    <p:spTree>
      <p:nvGrpSpPr>
        <p:cNvPr id="23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/>
          <p:nvPr>
            <p:ph type="title"/>
          </p:nvPr>
        </p:nvSpPr>
        <p:spPr>
          <a:xfrm>
            <a:off x="685800" y="548640"/>
            <a:ext cx="12344400" cy="219456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" name="Google Shape;25;p6"/>
          <p:cNvSpPr txBox="1"/>
          <p:nvPr>
            <p:ph idx="1" type="body"/>
          </p:nvPr>
        </p:nvSpPr>
        <p:spPr>
          <a:xfrm>
            <a:off x="685800" y="3154680"/>
            <a:ext cx="12344400" cy="905256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-228600" lvl="0" marL="4572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indent="-228600" lvl="1" marL="9144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indent="-228600" lvl="2" marL="1371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indent="-228600" lvl="3" marL="18288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indent="-228600" lvl="4" marL="22860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indent="-228600" lvl="5" marL="27432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indent="-228600" lvl="6" marL="32004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indent="-228600" lvl="7" marL="3657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indent="-228600" lvl="8" marL="41148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" name="Google Shape;26;p6"/>
          <p:cNvSpPr txBox="1"/>
          <p:nvPr>
            <p:ph idx="11" type="ftr"/>
          </p:nvPr>
        </p:nvSpPr>
        <p:spPr>
          <a:xfrm>
            <a:off x="4663440" y="12755880"/>
            <a:ext cx="438912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" name="Google Shape;27;p6"/>
          <p:cNvSpPr txBox="1"/>
          <p:nvPr>
            <p:ph idx="10" type="dt"/>
          </p:nvPr>
        </p:nvSpPr>
        <p:spPr>
          <a:xfrm>
            <a:off x="68580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8" name="Google Shape;28;p6"/>
          <p:cNvSpPr txBox="1"/>
          <p:nvPr>
            <p:ph idx="12" type="sldNum"/>
          </p:nvPr>
        </p:nvSpPr>
        <p:spPr>
          <a:xfrm>
            <a:off x="987552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1pPr>
            <a:lvl2pPr indent="0" lvl="1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2pPr>
            <a:lvl3pPr indent="0" lvl="2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3pPr>
            <a:lvl4pPr indent="0" lvl="3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4pPr>
            <a:lvl5pPr indent="0" lvl="4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5pPr>
            <a:lvl6pPr indent="0" lvl="5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6pPr>
            <a:lvl7pPr indent="0" lvl="6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7pPr>
            <a:lvl8pPr indent="0" lvl="7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8pPr>
            <a:lvl9pPr indent="0" lvl="8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>
  <p:cSld name="Two Content">
    <p:spTree>
      <p:nvGrpSpPr>
        <p:cNvPr id="29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 txBox="1"/>
          <p:nvPr>
            <p:ph type="title"/>
          </p:nvPr>
        </p:nvSpPr>
        <p:spPr>
          <a:xfrm>
            <a:off x="685800" y="548640"/>
            <a:ext cx="12344400" cy="219456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" name="Google Shape;31;p7"/>
          <p:cNvSpPr txBox="1"/>
          <p:nvPr>
            <p:ph idx="1" type="body"/>
          </p:nvPr>
        </p:nvSpPr>
        <p:spPr>
          <a:xfrm>
            <a:off x="685800" y="3154680"/>
            <a:ext cx="5966460" cy="905256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-228600" lvl="0" marL="4572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indent="-228600" lvl="1" marL="9144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indent="-228600" lvl="2" marL="1371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indent="-228600" lvl="3" marL="18288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indent="-228600" lvl="4" marL="22860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indent="-228600" lvl="5" marL="27432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indent="-228600" lvl="6" marL="32004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indent="-228600" lvl="7" marL="3657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indent="-228600" lvl="8" marL="41148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" name="Google Shape;32;p7"/>
          <p:cNvSpPr txBox="1"/>
          <p:nvPr>
            <p:ph idx="2" type="body"/>
          </p:nvPr>
        </p:nvSpPr>
        <p:spPr>
          <a:xfrm>
            <a:off x="7063740" y="3154680"/>
            <a:ext cx="5966460" cy="905256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-228600" lvl="0" marL="4572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indent="-228600" lvl="1" marL="9144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indent="-228600" lvl="2" marL="1371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indent="-228600" lvl="3" marL="18288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indent="-228600" lvl="4" marL="22860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indent="-228600" lvl="5" marL="27432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indent="-228600" lvl="6" marL="32004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indent="-228600" lvl="7" marL="3657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indent="-228600" lvl="8" marL="41148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" name="Google Shape;33;p7"/>
          <p:cNvSpPr txBox="1"/>
          <p:nvPr>
            <p:ph idx="11" type="ftr"/>
          </p:nvPr>
        </p:nvSpPr>
        <p:spPr>
          <a:xfrm>
            <a:off x="4663440" y="12755880"/>
            <a:ext cx="438912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" name="Google Shape;34;p7"/>
          <p:cNvSpPr txBox="1"/>
          <p:nvPr>
            <p:ph idx="10" type="dt"/>
          </p:nvPr>
        </p:nvSpPr>
        <p:spPr>
          <a:xfrm>
            <a:off x="68580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" name="Google Shape;35;p7"/>
          <p:cNvSpPr txBox="1"/>
          <p:nvPr>
            <p:ph idx="12" type="sldNum"/>
          </p:nvPr>
        </p:nvSpPr>
        <p:spPr>
          <a:xfrm>
            <a:off x="987552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1pPr>
            <a:lvl2pPr indent="0" lvl="1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2pPr>
            <a:lvl3pPr indent="0" lvl="2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3pPr>
            <a:lvl4pPr indent="0" lvl="3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4pPr>
            <a:lvl5pPr indent="0" lvl="4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5pPr>
            <a:lvl6pPr indent="0" lvl="5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6pPr>
            <a:lvl7pPr indent="0" lvl="6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7pPr>
            <a:lvl8pPr indent="0" lvl="7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8pPr>
            <a:lvl9pPr indent="0" lvl="8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>
  <p:cSld name="Title Only">
    <p:spTree>
      <p:nvGrpSpPr>
        <p:cNvPr id="36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8"/>
          <p:cNvSpPr txBox="1"/>
          <p:nvPr>
            <p:ph type="title"/>
          </p:nvPr>
        </p:nvSpPr>
        <p:spPr>
          <a:xfrm>
            <a:off x="685800" y="548640"/>
            <a:ext cx="12344400" cy="219456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" name="Google Shape;38;p8"/>
          <p:cNvSpPr txBox="1"/>
          <p:nvPr>
            <p:ph idx="11" type="ftr"/>
          </p:nvPr>
        </p:nvSpPr>
        <p:spPr>
          <a:xfrm>
            <a:off x="4663440" y="12755880"/>
            <a:ext cx="438912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" name="Google Shape;39;p8"/>
          <p:cNvSpPr txBox="1"/>
          <p:nvPr>
            <p:ph idx="10" type="dt"/>
          </p:nvPr>
        </p:nvSpPr>
        <p:spPr>
          <a:xfrm>
            <a:off x="68580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" name="Google Shape;40;p8"/>
          <p:cNvSpPr txBox="1"/>
          <p:nvPr>
            <p:ph idx="12" type="sldNum"/>
          </p:nvPr>
        </p:nvSpPr>
        <p:spPr>
          <a:xfrm>
            <a:off x="987552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1pPr>
            <a:lvl2pPr indent="0" lvl="1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2pPr>
            <a:lvl3pPr indent="0" lvl="2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3pPr>
            <a:lvl4pPr indent="0" lvl="3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4pPr>
            <a:lvl5pPr indent="0" lvl="4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5pPr>
            <a:lvl6pPr indent="0" lvl="5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6pPr>
            <a:lvl7pPr indent="0" lvl="6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7pPr>
            <a:lvl8pPr indent="0" lvl="7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8pPr>
            <a:lvl9pPr indent="0" lvl="8" marL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"/>
          <p:cNvSpPr/>
          <p:nvPr/>
        </p:nvSpPr>
        <p:spPr>
          <a:xfrm>
            <a:off x="0" y="0"/>
            <a:ext cx="13716000" cy="13716000"/>
          </a:xfrm>
          <a:custGeom>
            <a:rect b="b" l="l" r="r" t="t"/>
            <a:pathLst>
              <a:path extrusionOk="0" h="13716000" w="13716000">
                <a:moveTo>
                  <a:pt x="13716000" y="0"/>
                </a:moveTo>
                <a:lnTo>
                  <a:pt x="0" y="0"/>
                </a:lnTo>
                <a:lnTo>
                  <a:pt x="0" y="13716000"/>
                </a:lnTo>
                <a:lnTo>
                  <a:pt x="13716000" y="13716000"/>
                </a:lnTo>
                <a:lnTo>
                  <a:pt x="13716000" y="0"/>
                </a:lnTo>
                <a:close/>
              </a:path>
            </a:pathLst>
          </a:custGeom>
          <a:solidFill>
            <a:srgbClr val="F6EC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" name="Google Shape;7;p3"/>
          <p:cNvSpPr/>
          <p:nvPr/>
        </p:nvSpPr>
        <p:spPr>
          <a:xfrm>
            <a:off x="2085111" y="0"/>
            <a:ext cx="2339340" cy="13716000"/>
          </a:xfrm>
          <a:custGeom>
            <a:rect b="b" l="l" r="r" t="t"/>
            <a:pathLst>
              <a:path extrusionOk="0" h="13716000" w="2339340">
                <a:moveTo>
                  <a:pt x="296367" y="0"/>
                </a:moveTo>
                <a:lnTo>
                  <a:pt x="73901" y="0"/>
                </a:lnTo>
                <a:lnTo>
                  <a:pt x="85331" y="127000"/>
                </a:lnTo>
                <a:lnTo>
                  <a:pt x="94881" y="127000"/>
                </a:lnTo>
                <a:lnTo>
                  <a:pt x="120751" y="254000"/>
                </a:lnTo>
                <a:lnTo>
                  <a:pt x="167284" y="254000"/>
                </a:lnTo>
                <a:lnTo>
                  <a:pt x="149999" y="127000"/>
                </a:lnTo>
                <a:lnTo>
                  <a:pt x="214985" y="127000"/>
                </a:lnTo>
                <a:lnTo>
                  <a:pt x="184531" y="254000"/>
                </a:lnTo>
                <a:lnTo>
                  <a:pt x="225717" y="254000"/>
                </a:lnTo>
                <a:lnTo>
                  <a:pt x="254736" y="127000"/>
                </a:lnTo>
                <a:lnTo>
                  <a:pt x="283273" y="127000"/>
                </a:lnTo>
                <a:lnTo>
                  <a:pt x="296367" y="0"/>
                </a:lnTo>
                <a:close/>
              </a:path>
              <a:path extrusionOk="0" h="13716000" w="2339340">
                <a:moveTo>
                  <a:pt x="473036" y="13716000"/>
                </a:moveTo>
                <a:lnTo>
                  <a:pt x="469506" y="13589000"/>
                </a:lnTo>
                <a:lnTo>
                  <a:pt x="466305" y="13589000"/>
                </a:lnTo>
                <a:lnTo>
                  <a:pt x="466928" y="13462000"/>
                </a:lnTo>
                <a:lnTo>
                  <a:pt x="467728" y="13462000"/>
                </a:lnTo>
                <a:lnTo>
                  <a:pt x="468642" y="13335000"/>
                </a:lnTo>
                <a:lnTo>
                  <a:pt x="470509" y="13335000"/>
                </a:lnTo>
                <a:lnTo>
                  <a:pt x="471309" y="13208000"/>
                </a:lnTo>
                <a:lnTo>
                  <a:pt x="471932" y="13208000"/>
                </a:lnTo>
                <a:lnTo>
                  <a:pt x="472287" y="13081000"/>
                </a:lnTo>
                <a:lnTo>
                  <a:pt x="471932" y="13081000"/>
                </a:lnTo>
                <a:lnTo>
                  <a:pt x="471068" y="12954000"/>
                </a:lnTo>
                <a:lnTo>
                  <a:pt x="469646" y="12954000"/>
                </a:lnTo>
                <a:lnTo>
                  <a:pt x="467588" y="12827000"/>
                </a:lnTo>
                <a:lnTo>
                  <a:pt x="458343" y="12827000"/>
                </a:lnTo>
                <a:lnTo>
                  <a:pt x="459486" y="12700000"/>
                </a:lnTo>
                <a:lnTo>
                  <a:pt x="458825" y="12700000"/>
                </a:lnTo>
                <a:lnTo>
                  <a:pt x="459625" y="12573000"/>
                </a:lnTo>
                <a:lnTo>
                  <a:pt x="460540" y="12573000"/>
                </a:lnTo>
                <a:lnTo>
                  <a:pt x="461492" y="12446000"/>
                </a:lnTo>
                <a:lnTo>
                  <a:pt x="462407" y="12446000"/>
                </a:lnTo>
                <a:lnTo>
                  <a:pt x="463219" y="12319000"/>
                </a:lnTo>
                <a:lnTo>
                  <a:pt x="464185" y="12319000"/>
                </a:lnTo>
                <a:lnTo>
                  <a:pt x="464210" y="12192000"/>
                </a:lnTo>
                <a:lnTo>
                  <a:pt x="463829" y="12192000"/>
                </a:lnTo>
                <a:lnTo>
                  <a:pt x="462953" y="12065000"/>
                </a:lnTo>
                <a:lnTo>
                  <a:pt x="459473" y="12065000"/>
                </a:lnTo>
                <a:lnTo>
                  <a:pt x="456717" y="11938000"/>
                </a:lnTo>
                <a:lnTo>
                  <a:pt x="449846" y="11938000"/>
                </a:lnTo>
                <a:lnTo>
                  <a:pt x="450202" y="11811000"/>
                </a:lnTo>
                <a:lnTo>
                  <a:pt x="450824" y="11811000"/>
                </a:lnTo>
                <a:lnTo>
                  <a:pt x="451624" y="11684000"/>
                </a:lnTo>
                <a:lnTo>
                  <a:pt x="453491" y="11684000"/>
                </a:lnTo>
                <a:lnTo>
                  <a:pt x="454406" y="11557000"/>
                </a:lnTo>
                <a:lnTo>
                  <a:pt x="455206" y="11557000"/>
                </a:lnTo>
                <a:lnTo>
                  <a:pt x="455828" y="11430000"/>
                </a:lnTo>
                <a:lnTo>
                  <a:pt x="456209" y="11430000"/>
                </a:lnTo>
                <a:lnTo>
                  <a:pt x="455828" y="11303000"/>
                </a:lnTo>
                <a:lnTo>
                  <a:pt x="454952" y="11303000"/>
                </a:lnTo>
                <a:lnTo>
                  <a:pt x="453529" y="11176000"/>
                </a:lnTo>
                <a:lnTo>
                  <a:pt x="448716" y="11176000"/>
                </a:lnTo>
                <a:lnTo>
                  <a:pt x="445185" y="11049000"/>
                </a:lnTo>
                <a:lnTo>
                  <a:pt x="441744" y="11049000"/>
                </a:lnTo>
                <a:lnTo>
                  <a:pt x="442087" y="10922000"/>
                </a:lnTo>
                <a:lnTo>
                  <a:pt x="443484" y="10922000"/>
                </a:lnTo>
                <a:lnTo>
                  <a:pt x="444385" y="10795000"/>
                </a:lnTo>
                <a:lnTo>
                  <a:pt x="445325" y="10795000"/>
                </a:lnTo>
                <a:lnTo>
                  <a:pt x="446227" y="10668000"/>
                </a:lnTo>
                <a:lnTo>
                  <a:pt x="447649" y="10668000"/>
                </a:lnTo>
                <a:lnTo>
                  <a:pt x="448030" y="10541000"/>
                </a:lnTo>
                <a:lnTo>
                  <a:pt x="447763" y="10414000"/>
                </a:lnTo>
                <a:lnTo>
                  <a:pt x="445655" y="10414000"/>
                </a:lnTo>
                <a:lnTo>
                  <a:pt x="443725" y="10287000"/>
                </a:lnTo>
                <a:lnTo>
                  <a:pt x="441134" y="10287000"/>
                </a:lnTo>
                <a:lnTo>
                  <a:pt x="437794" y="10160000"/>
                </a:lnTo>
                <a:lnTo>
                  <a:pt x="447916" y="10160000"/>
                </a:lnTo>
                <a:lnTo>
                  <a:pt x="448538" y="10033000"/>
                </a:lnTo>
                <a:lnTo>
                  <a:pt x="449338" y="10033000"/>
                </a:lnTo>
                <a:lnTo>
                  <a:pt x="450253" y="9906000"/>
                </a:lnTo>
                <a:lnTo>
                  <a:pt x="452120" y="9906000"/>
                </a:lnTo>
                <a:lnTo>
                  <a:pt x="452932" y="9779000"/>
                </a:lnTo>
                <a:lnTo>
                  <a:pt x="453542" y="9779000"/>
                </a:lnTo>
                <a:lnTo>
                  <a:pt x="453898" y="9652000"/>
                </a:lnTo>
                <a:lnTo>
                  <a:pt x="453542" y="9652000"/>
                </a:lnTo>
                <a:lnTo>
                  <a:pt x="452678" y="9525000"/>
                </a:lnTo>
                <a:lnTo>
                  <a:pt x="451256" y="9525000"/>
                </a:lnTo>
                <a:lnTo>
                  <a:pt x="449199" y="9398000"/>
                </a:lnTo>
                <a:lnTo>
                  <a:pt x="441096" y="9398000"/>
                </a:lnTo>
                <a:lnTo>
                  <a:pt x="441083" y="9271000"/>
                </a:lnTo>
                <a:lnTo>
                  <a:pt x="440436" y="9271000"/>
                </a:lnTo>
                <a:lnTo>
                  <a:pt x="441236" y="9144000"/>
                </a:lnTo>
                <a:lnTo>
                  <a:pt x="442150" y="9144000"/>
                </a:lnTo>
                <a:lnTo>
                  <a:pt x="443115" y="9017000"/>
                </a:lnTo>
                <a:lnTo>
                  <a:pt x="444830" y="9017000"/>
                </a:lnTo>
                <a:lnTo>
                  <a:pt x="445452" y="8890000"/>
                </a:lnTo>
                <a:lnTo>
                  <a:pt x="445808" y="8890000"/>
                </a:lnTo>
                <a:lnTo>
                  <a:pt x="445833" y="8763000"/>
                </a:lnTo>
                <a:lnTo>
                  <a:pt x="445439" y="8763000"/>
                </a:lnTo>
                <a:lnTo>
                  <a:pt x="444576" y="8636000"/>
                </a:lnTo>
                <a:lnTo>
                  <a:pt x="441096" y="8636000"/>
                </a:lnTo>
                <a:lnTo>
                  <a:pt x="438340" y="8509000"/>
                </a:lnTo>
                <a:lnTo>
                  <a:pt x="431457" y="8509000"/>
                </a:lnTo>
                <a:lnTo>
                  <a:pt x="431812" y="8382000"/>
                </a:lnTo>
                <a:lnTo>
                  <a:pt x="432435" y="8382000"/>
                </a:lnTo>
                <a:lnTo>
                  <a:pt x="433235" y="8255000"/>
                </a:lnTo>
                <a:lnTo>
                  <a:pt x="435102" y="8255000"/>
                </a:lnTo>
                <a:lnTo>
                  <a:pt x="436016" y="8128000"/>
                </a:lnTo>
                <a:lnTo>
                  <a:pt x="436816" y="8128000"/>
                </a:lnTo>
                <a:lnTo>
                  <a:pt x="437438" y="8001000"/>
                </a:lnTo>
                <a:lnTo>
                  <a:pt x="437819" y="8001000"/>
                </a:lnTo>
                <a:lnTo>
                  <a:pt x="437438" y="7874000"/>
                </a:lnTo>
                <a:lnTo>
                  <a:pt x="436575" y="7874000"/>
                </a:lnTo>
                <a:lnTo>
                  <a:pt x="435152" y="7747000"/>
                </a:lnTo>
                <a:lnTo>
                  <a:pt x="430339" y="7747000"/>
                </a:lnTo>
                <a:lnTo>
                  <a:pt x="429615" y="7720965"/>
                </a:lnTo>
                <a:lnTo>
                  <a:pt x="429615" y="13462000"/>
                </a:lnTo>
                <a:lnTo>
                  <a:pt x="429564" y="13589000"/>
                </a:lnTo>
                <a:lnTo>
                  <a:pt x="404647" y="13589000"/>
                </a:lnTo>
                <a:lnTo>
                  <a:pt x="392061" y="13462000"/>
                </a:lnTo>
                <a:lnTo>
                  <a:pt x="371221" y="13462000"/>
                </a:lnTo>
                <a:lnTo>
                  <a:pt x="339280" y="13335000"/>
                </a:lnTo>
                <a:lnTo>
                  <a:pt x="297408" y="13335000"/>
                </a:lnTo>
                <a:lnTo>
                  <a:pt x="330682" y="13462000"/>
                </a:lnTo>
                <a:lnTo>
                  <a:pt x="267525" y="13462000"/>
                </a:lnTo>
                <a:lnTo>
                  <a:pt x="297408" y="13335000"/>
                </a:lnTo>
                <a:lnTo>
                  <a:pt x="250698" y="13335000"/>
                </a:lnTo>
                <a:lnTo>
                  <a:pt x="220459" y="13462000"/>
                </a:lnTo>
                <a:lnTo>
                  <a:pt x="243509" y="13462000"/>
                </a:lnTo>
                <a:lnTo>
                  <a:pt x="225933" y="13589000"/>
                </a:lnTo>
                <a:lnTo>
                  <a:pt x="163753" y="13589000"/>
                </a:lnTo>
                <a:lnTo>
                  <a:pt x="200850" y="13462000"/>
                </a:lnTo>
                <a:lnTo>
                  <a:pt x="152374" y="13462000"/>
                </a:lnTo>
                <a:lnTo>
                  <a:pt x="152044" y="13335000"/>
                </a:lnTo>
                <a:lnTo>
                  <a:pt x="209054" y="13335000"/>
                </a:lnTo>
                <a:lnTo>
                  <a:pt x="234403" y="13208000"/>
                </a:lnTo>
                <a:lnTo>
                  <a:pt x="209753" y="13208000"/>
                </a:lnTo>
                <a:lnTo>
                  <a:pt x="181127" y="13081000"/>
                </a:lnTo>
                <a:lnTo>
                  <a:pt x="150495" y="13081000"/>
                </a:lnTo>
                <a:lnTo>
                  <a:pt x="149987" y="12954000"/>
                </a:lnTo>
                <a:lnTo>
                  <a:pt x="163626" y="12954000"/>
                </a:lnTo>
                <a:lnTo>
                  <a:pt x="147421" y="12827000"/>
                </a:lnTo>
                <a:lnTo>
                  <a:pt x="191427" y="12827000"/>
                </a:lnTo>
                <a:lnTo>
                  <a:pt x="214718" y="12954000"/>
                </a:lnTo>
                <a:lnTo>
                  <a:pt x="226834" y="12954000"/>
                </a:lnTo>
                <a:lnTo>
                  <a:pt x="253022" y="13081000"/>
                </a:lnTo>
                <a:lnTo>
                  <a:pt x="290626" y="13081000"/>
                </a:lnTo>
                <a:lnTo>
                  <a:pt x="273380" y="12954000"/>
                </a:lnTo>
                <a:lnTo>
                  <a:pt x="321081" y="12954000"/>
                </a:lnTo>
                <a:lnTo>
                  <a:pt x="290626" y="13081000"/>
                </a:lnTo>
                <a:lnTo>
                  <a:pt x="331800" y="13081000"/>
                </a:lnTo>
                <a:lnTo>
                  <a:pt x="360819" y="12954000"/>
                </a:lnTo>
                <a:lnTo>
                  <a:pt x="370598" y="12954000"/>
                </a:lnTo>
                <a:lnTo>
                  <a:pt x="389356" y="12827000"/>
                </a:lnTo>
                <a:lnTo>
                  <a:pt x="421894" y="12827000"/>
                </a:lnTo>
                <a:lnTo>
                  <a:pt x="421132" y="12954000"/>
                </a:lnTo>
                <a:lnTo>
                  <a:pt x="420484" y="12954000"/>
                </a:lnTo>
                <a:lnTo>
                  <a:pt x="421665" y="13081000"/>
                </a:lnTo>
                <a:lnTo>
                  <a:pt x="365798" y="13081000"/>
                </a:lnTo>
                <a:lnTo>
                  <a:pt x="337794" y="13208000"/>
                </a:lnTo>
                <a:lnTo>
                  <a:pt x="308051" y="13208000"/>
                </a:lnTo>
                <a:lnTo>
                  <a:pt x="365442" y="13335000"/>
                </a:lnTo>
                <a:lnTo>
                  <a:pt x="428815" y="13335000"/>
                </a:lnTo>
                <a:lnTo>
                  <a:pt x="429298" y="13462000"/>
                </a:lnTo>
                <a:lnTo>
                  <a:pt x="429615" y="13462000"/>
                </a:lnTo>
                <a:lnTo>
                  <a:pt x="429615" y="7720965"/>
                </a:lnTo>
                <a:lnTo>
                  <a:pt x="426808" y="7620000"/>
                </a:lnTo>
                <a:lnTo>
                  <a:pt x="423710" y="7620000"/>
                </a:lnTo>
                <a:lnTo>
                  <a:pt x="424332" y="7493000"/>
                </a:lnTo>
                <a:lnTo>
                  <a:pt x="425132" y="7493000"/>
                </a:lnTo>
                <a:lnTo>
                  <a:pt x="426046" y="7366000"/>
                </a:lnTo>
                <a:lnTo>
                  <a:pt x="426999" y="7366000"/>
                </a:lnTo>
                <a:lnTo>
                  <a:pt x="427913" y="7239000"/>
                </a:lnTo>
                <a:lnTo>
                  <a:pt x="429336" y="7239000"/>
                </a:lnTo>
                <a:lnTo>
                  <a:pt x="429691" y="7112000"/>
                </a:lnTo>
                <a:lnTo>
                  <a:pt x="429336" y="6985000"/>
                </a:lnTo>
                <a:lnTo>
                  <a:pt x="427050" y="6985000"/>
                </a:lnTo>
                <a:lnTo>
                  <a:pt x="424992" y="6858000"/>
                </a:lnTo>
                <a:lnTo>
                  <a:pt x="422236" y="6858000"/>
                </a:lnTo>
                <a:lnTo>
                  <a:pt x="421525" y="6832422"/>
                </a:lnTo>
                <a:lnTo>
                  <a:pt x="421525" y="12700000"/>
                </a:lnTo>
                <a:lnTo>
                  <a:pt x="371462" y="12700000"/>
                </a:lnTo>
                <a:lnTo>
                  <a:pt x="356857" y="12573000"/>
                </a:lnTo>
                <a:lnTo>
                  <a:pt x="331177" y="12573000"/>
                </a:lnTo>
                <a:lnTo>
                  <a:pt x="298246" y="12446000"/>
                </a:lnTo>
                <a:lnTo>
                  <a:pt x="270649" y="12446000"/>
                </a:lnTo>
                <a:lnTo>
                  <a:pt x="242608" y="12573000"/>
                </a:lnTo>
                <a:lnTo>
                  <a:pt x="253453" y="12573000"/>
                </a:lnTo>
                <a:lnTo>
                  <a:pt x="235419" y="12700000"/>
                </a:lnTo>
                <a:lnTo>
                  <a:pt x="192760" y="12700000"/>
                </a:lnTo>
                <a:lnTo>
                  <a:pt x="227291" y="12573000"/>
                </a:lnTo>
                <a:lnTo>
                  <a:pt x="179946" y="12573000"/>
                </a:lnTo>
                <a:lnTo>
                  <a:pt x="145465" y="12700000"/>
                </a:lnTo>
                <a:lnTo>
                  <a:pt x="144767" y="12573000"/>
                </a:lnTo>
                <a:lnTo>
                  <a:pt x="143941" y="12573000"/>
                </a:lnTo>
                <a:lnTo>
                  <a:pt x="143725" y="12446000"/>
                </a:lnTo>
                <a:lnTo>
                  <a:pt x="226314" y="12446000"/>
                </a:lnTo>
                <a:lnTo>
                  <a:pt x="253695" y="12319000"/>
                </a:lnTo>
                <a:lnTo>
                  <a:pt x="173024" y="12319000"/>
                </a:lnTo>
                <a:lnTo>
                  <a:pt x="142760" y="12192000"/>
                </a:lnTo>
                <a:lnTo>
                  <a:pt x="141884" y="12192000"/>
                </a:lnTo>
                <a:lnTo>
                  <a:pt x="141185" y="12065000"/>
                </a:lnTo>
                <a:lnTo>
                  <a:pt x="138938" y="12065000"/>
                </a:lnTo>
                <a:lnTo>
                  <a:pt x="137604" y="11938000"/>
                </a:lnTo>
                <a:lnTo>
                  <a:pt x="160337" y="12065000"/>
                </a:lnTo>
                <a:lnTo>
                  <a:pt x="192874" y="12065000"/>
                </a:lnTo>
                <a:lnTo>
                  <a:pt x="218744" y="12192000"/>
                </a:lnTo>
                <a:lnTo>
                  <a:pt x="265277" y="12192000"/>
                </a:lnTo>
                <a:lnTo>
                  <a:pt x="247980" y="12065000"/>
                </a:lnTo>
                <a:lnTo>
                  <a:pt x="344131" y="12065000"/>
                </a:lnTo>
                <a:lnTo>
                  <a:pt x="312978" y="12192000"/>
                </a:lnTo>
                <a:lnTo>
                  <a:pt x="352717" y="12192000"/>
                </a:lnTo>
                <a:lnTo>
                  <a:pt x="382104" y="12065000"/>
                </a:lnTo>
                <a:lnTo>
                  <a:pt x="399453" y="12065000"/>
                </a:lnTo>
                <a:lnTo>
                  <a:pt x="415798" y="11947944"/>
                </a:lnTo>
                <a:lnTo>
                  <a:pt x="414756" y="12065000"/>
                </a:lnTo>
                <a:lnTo>
                  <a:pt x="411721" y="12065000"/>
                </a:lnTo>
                <a:lnTo>
                  <a:pt x="412394" y="12192000"/>
                </a:lnTo>
                <a:lnTo>
                  <a:pt x="386194" y="12192000"/>
                </a:lnTo>
                <a:lnTo>
                  <a:pt x="357695" y="12319000"/>
                </a:lnTo>
                <a:lnTo>
                  <a:pt x="299961" y="12319000"/>
                </a:lnTo>
                <a:lnTo>
                  <a:pt x="357339" y="12446000"/>
                </a:lnTo>
                <a:lnTo>
                  <a:pt x="420712" y="12446000"/>
                </a:lnTo>
                <a:lnTo>
                  <a:pt x="421195" y="12573000"/>
                </a:lnTo>
                <a:lnTo>
                  <a:pt x="388213" y="12573000"/>
                </a:lnTo>
                <a:lnTo>
                  <a:pt x="421525" y="12700000"/>
                </a:lnTo>
                <a:lnTo>
                  <a:pt x="421525" y="6832422"/>
                </a:lnTo>
                <a:lnTo>
                  <a:pt x="418706" y="6731000"/>
                </a:lnTo>
                <a:lnTo>
                  <a:pt x="415505" y="6731000"/>
                </a:lnTo>
                <a:lnTo>
                  <a:pt x="416128" y="6604000"/>
                </a:lnTo>
                <a:lnTo>
                  <a:pt x="416928" y="6604000"/>
                </a:lnTo>
                <a:lnTo>
                  <a:pt x="417842" y="6477000"/>
                </a:lnTo>
                <a:lnTo>
                  <a:pt x="419709" y="6477000"/>
                </a:lnTo>
                <a:lnTo>
                  <a:pt x="420509" y="6350000"/>
                </a:lnTo>
                <a:lnTo>
                  <a:pt x="421132" y="6350000"/>
                </a:lnTo>
                <a:lnTo>
                  <a:pt x="421487" y="6223000"/>
                </a:lnTo>
                <a:lnTo>
                  <a:pt x="421132" y="6223000"/>
                </a:lnTo>
                <a:lnTo>
                  <a:pt x="420255" y="6096000"/>
                </a:lnTo>
                <a:lnTo>
                  <a:pt x="418833" y="6096000"/>
                </a:lnTo>
                <a:lnTo>
                  <a:pt x="416775" y="5969000"/>
                </a:lnTo>
                <a:lnTo>
                  <a:pt x="413562" y="5969000"/>
                </a:lnTo>
                <a:lnTo>
                  <a:pt x="413562" y="11811000"/>
                </a:lnTo>
                <a:lnTo>
                  <a:pt x="385432" y="11684000"/>
                </a:lnTo>
                <a:lnTo>
                  <a:pt x="314579" y="11684000"/>
                </a:lnTo>
                <a:lnTo>
                  <a:pt x="380199" y="11811000"/>
                </a:lnTo>
                <a:lnTo>
                  <a:pt x="314159" y="11811000"/>
                </a:lnTo>
                <a:lnTo>
                  <a:pt x="293357" y="11684000"/>
                </a:lnTo>
                <a:lnTo>
                  <a:pt x="287934" y="11684000"/>
                </a:lnTo>
                <a:lnTo>
                  <a:pt x="286562" y="11811000"/>
                </a:lnTo>
                <a:lnTo>
                  <a:pt x="219290" y="11811000"/>
                </a:lnTo>
                <a:lnTo>
                  <a:pt x="251421" y="11684000"/>
                </a:lnTo>
                <a:lnTo>
                  <a:pt x="204355" y="11684000"/>
                </a:lnTo>
                <a:lnTo>
                  <a:pt x="171945" y="11811000"/>
                </a:lnTo>
                <a:lnTo>
                  <a:pt x="178447" y="11811000"/>
                </a:lnTo>
                <a:lnTo>
                  <a:pt x="164401" y="11938000"/>
                </a:lnTo>
                <a:lnTo>
                  <a:pt x="138912" y="11938000"/>
                </a:lnTo>
                <a:lnTo>
                  <a:pt x="138544" y="11811000"/>
                </a:lnTo>
                <a:lnTo>
                  <a:pt x="136753" y="11811000"/>
                </a:lnTo>
                <a:lnTo>
                  <a:pt x="136271" y="11684000"/>
                </a:lnTo>
                <a:lnTo>
                  <a:pt x="143357" y="11684000"/>
                </a:lnTo>
                <a:lnTo>
                  <a:pt x="168363" y="11557000"/>
                </a:lnTo>
                <a:lnTo>
                  <a:pt x="248653" y="11557000"/>
                </a:lnTo>
                <a:lnTo>
                  <a:pt x="221284" y="11430000"/>
                </a:lnTo>
                <a:lnTo>
                  <a:pt x="134759" y="11430000"/>
                </a:lnTo>
                <a:lnTo>
                  <a:pt x="134391" y="11303000"/>
                </a:lnTo>
                <a:lnTo>
                  <a:pt x="133172" y="11303000"/>
                </a:lnTo>
                <a:lnTo>
                  <a:pt x="132232" y="11176000"/>
                </a:lnTo>
                <a:lnTo>
                  <a:pt x="145338" y="11176000"/>
                </a:lnTo>
                <a:lnTo>
                  <a:pt x="159537" y="11303000"/>
                </a:lnTo>
                <a:lnTo>
                  <a:pt x="205003" y="11303000"/>
                </a:lnTo>
                <a:lnTo>
                  <a:pt x="185788" y="11176000"/>
                </a:lnTo>
                <a:lnTo>
                  <a:pt x="234810" y="11176000"/>
                </a:lnTo>
                <a:lnTo>
                  <a:pt x="249758" y="11303000"/>
                </a:lnTo>
                <a:lnTo>
                  <a:pt x="311899" y="11303000"/>
                </a:lnTo>
                <a:lnTo>
                  <a:pt x="324383" y="11176000"/>
                </a:lnTo>
                <a:lnTo>
                  <a:pt x="368198" y="11176000"/>
                </a:lnTo>
                <a:lnTo>
                  <a:pt x="336118" y="11303000"/>
                </a:lnTo>
                <a:lnTo>
                  <a:pt x="374091" y="11303000"/>
                </a:lnTo>
                <a:lnTo>
                  <a:pt x="403656" y="11176000"/>
                </a:lnTo>
                <a:lnTo>
                  <a:pt x="403707" y="11303000"/>
                </a:lnTo>
                <a:lnTo>
                  <a:pt x="407136" y="11303000"/>
                </a:lnTo>
                <a:lnTo>
                  <a:pt x="378180" y="11430000"/>
                </a:lnTo>
                <a:lnTo>
                  <a:pt x="321691" y="11430000"/>
                </a:lnTo>
                <a:lnTo>
                  <a:pt x="294259" y="11557000"/>
                </a:lnTo>
                <a:lnTo>
                  <a:pt x="412711" y="11557000"/>
                </a:lnTo>
                <a:lnTo>
                  <a:pt x="413194" y="11684000"/>
                </a:lnTo>
                <a:lnTo>
                  <a:pt x="413397" y="11684000"/>
                </a:lnTo>
                <a:lnTo>
                  <a:pt x="413562" y="11811000"/>
                </a:lnTo>
                <a:lnTo>
                  <a:pt x="413562" y="5969000"/>
                </a:lnTo>
                <a:lnTo>
                  <a:pt x="411226" y="5969000"/>
                </a:lnTo>
                <a:lnTo>
                  <a:pt x="411226" y="10160000"/>
                </a:lnTo>
                <a:lnTo>
                  <a:pt x="405422" y="10160000"/>
                </a:lnTo>
                <a:lnTo>
                  <a:pt x="405422" y="10922000"/>
                </a:lnTo>
                <a:lnTo>
                  <a:pt x="405358" y="11049000"/>
                </a:lnTo>
                <a:lnTo>
                  <a:pt x="392976" y="10922000"/>
                </a:lnTo>
                <a:lnTo>
                  <a:pt x="377342" y="10922000"/>
                </a:lnTo>
                <a:lnTo>
                  <a:pt x="347014" y="10795000"/>
                </a:lnTo>
                <a:lnTo>
                  <a:pt x="306489" y="10795000"/>
                </a:lnTo>
                <a:lnTo>
                  <a:pt x="372110" y="10922000"/>
                </a:lnTo>
                <a:lnTo>
                  <a:pt x="243319" y="10922000"/>
                </a:lnTo>
                <a:lnTo>
                  <a:pt x="273215" y="10795000"/>
                </a:lnTo>
                <a:lnTo>
                  <a:pt x="226504" y="10795000"/>
                </a:lnTo>
                <a:lnTo>
                  <a:pt x="196253" y="10922000"/>
                </a:lnTo>
                <a:lnTo>
                  <a:pt x="201739" y="10922000"/>
                </a:lnTo>
                <a:lnTo>
                  <a:pt x="186258" y="11049000"/>
                </a:lnTo>
                <a:lnTo>
                  <a:pt x="139547" y="11049000"/>
                </a:lnTo>
                <a:lnTo>
                  <a:pt x="176644" y="10922000"/>
                </a:lnTo>
                <a:lnTo>
                  <a:pt x="128181" y="10922000"/>
                </a:lnTo>
                <a:lnTo>
                  <a:pt x="127850" y="10795000"/>
                </a:lnTo>
                <a:lnTo>
                  <a:pt x="160274" y="10795000"/>
                </a:lnTo>
                <a:lnTo>
                  <a:pt x="184848" y="10668000"/>
                </a:lnTo>
                <a:lnTo>
                  <a:pt x="213194" y="10668000"/>
                </a:lnTo>
                <a:lnTo>
                  <a:pt x="185547" y="10541000"/>
                </a:lnTo>
                <a:lnTo>
                  <a:pt x="126288" y="10541000"/>
                </a:lnTo>
                <a:lnTo>
                  <a:pt x="125780" y="10414000"/>
                </a:lnTo>
                <a:lnTo>
                  <a:pt x="158064" y="10414000"/>
                </a:lnTo>
                <a:lnTo>
                  <a:pt x="139420" y="10287000"/>
                </a:lnTo>
                <a:lnTo>
                  <a:pt x="190512" y="10287000"/>
                </a:lnTo>
                <a:lnTo>
                  <a:pt x="214160" y="10414000"/>
                </a:lnTo>
                <a:lnTo>
                  <a:pt x="228828" y="10414000"/>
                </a:lnTo>
                <a:lnTo>
                  <a:pt x="255117" y="10541000"/>
                </a:lnTo>
                <a:lnTo>
                  <a:pt x="279171" y="10541000"/>
                </a:lnTo>
                <a:lnTo>
                  <a:pt x="307606" y="10414000"/>
                </a:lnTo>
                <a:lnTo>
                  <a:pt x="327012" y="10414000"/>
                </a:lnTo>
                <a:lnTo>
                  <a:pt x="346405" y="10287000"/>
                </a:lnTo>
                <a:lnTo>
                  <a:pt x="393357" y="10287000"/>
                </a:lnTo>
                <a:lnTo>
                  <a:pt x="360108" y="10414000"/>
                </a:lnTo>
                <a:lnTo>
                  <a:pt x="397459" y="10414000"/>
                </a:lnTo>
                <a:lnTo>
                  <a:pt x="399046" y="10541000"/>
                </a:lnTo>
                <a:lnTo>
                  <a:pt x="341591" y="10541000"/>
                </a:lnTo>
                <a:lnTo>
                  <a:pt x="313601" y="10668000"/>
                </a:lnTo>
                <a:lnTo>
                  <a:pt x="367474" y="10668000"/>
                </a:lnTo>
                <a:lnTo>
                  <a:pt x="397243" y="10795000"/>
                </a:lnTo>
                <a:lnTo>
                  <a:pt x="405104" y="10795000"/>
                </a:lnTo>
                <a:lnTo>
                  <a:pt x="405307" y="10922000"/>
                </a:lnTo>
                <a:lnTo>
                  <a:pt x="405422" y="10160000"/>
                </a:lnTo>
                <a:lnTo>
                  <a:pt x="373672" y="10160000"/>
                </a:lnTo>
                <a:lnTo>
                  <a:pt x="361162" y="10033000"/>
                </a:lnTo>
                <a:lnTo>
                  <a:pt x="352818" y="10033000"/>
                </a:lnTo>
                <a:lnTo>
                  <a:pt x="320890" y="9906000"/>
                </a:lnTo>
                <a:lnTo>
                  <a:pt x="279019" y="9906000"/>
                </a:lnTo>
                <a:lnTo>
                  <a:pt x="312293" y="10033000"/>
                </a:lnTo>
                <a:lnTo>
                  <a:pt x="249135" y="10033000"/>
                </a:lnTo>
                <a:lnTo>
                  <a:pt x="279019" y="9906000"/>
                </a:lnTo>
                <a:lnTo>
                  <a:pt x="260362" y="9906000"/>
                </a:lnTo>
                <a:lnTo>
                  <a:pt x="232321" y="10033000"/>
                </a:lnTo>
                <a:lnTo>
                  <a:pt x="225132" y="10033000"/>
                </a:lnTo>
                <a:lnTo>
                  <a:pt x="207543" y="10160000"/>
                </a:lnTo>
                <a:lnTo>
                  <a:pt x="182460" y="10160000"/>
                </a:lnTo>
                <a:lnTo>
                  <a:pt x="217004" y="10033000"/>
                </a:lnTo>
                <a:lnTo>
                  <a:pt x="169659" y="10033000"/>
                </a:lnTo>
                <a:lnTo>
                  <a:pt x="135178" y="10160000"/>
                </a:lnTo>
                <a:lnTo>
                  <a:pt x="134467" y="10033000"/>
                </a:lnTo>
                <a:lnTo>
                  <a:pt x="133985" y="10033000"/>
                </a:lnTo>
                <a:lnTo>
                  <a:pt x="133654" y="9906000"/>
                </a:lnTo>
                <a:lnTo>
                  <a:pt x="190652" y="9906000"/>
                </a:lnTo>
                <a:lnTo>
                  <a:pt x="216014" y="9779000"/>
                </a:lnTo>
                <a:lnTo>
                  <a:pt x="191363" y="9779000"/>
                </a:lnTo>
                <a:lnTo>
                  <a:pt x="162750" y="9652000"/>
                </a:lnTo>
                <a:lnTo>
                  <a:pt x="132105" y="9652000"/>
                </a:lnTo>
                <a:lnTo>
                  <a:pt x="131597" y="9525000"/>
                </a:lnTo>
                <a:lnTo>
                  <a:pt x="145224" y="9525000"/>
                </a:lnTo>
                <a:lnTo>
                  <a:pt x="129032" y="9398000"/>
                </a:lnTo>
                <a:lnTo>
                  <a:pt x="173037" y="9398000"/>
                </a:lnTo>
                <a:lnTo>
                  <a:pt x="196329" y="9525000"/>
                </a:lnTo>
                <a:lnTo>
                  <a:pt x="208457" y="9525000"/>
                </a:lnTo>
                <a:lnTo>
                  <a:pt x="234632" y="9652000"/>
                </a:lnTo>
                <a:lnTo>
                  <a:pt x="272224" y="9652000"/>
                </a:lnTo>
                <a:lnTo>
                  <a:pt x="254977" y="9525000"/>
                </a:lnTo>
                <a:lnTo>
                  <a:pt x="302691" y="9525000"/>
                </a:lnTo>
                <a:lnTo>
                  <a:pt x="272224" y="9652000"/>
                </a:lnTo>
                <a:lnTo>
                  <a:pt x="313410" y="9652000"/>
                </a:lnTo>
                <a:lnTo>
                  <a:pt x="342430" y="9525000"/>
                </a:lnTo>
                <a:lnTo>
                  <a:pt x="370967" y="9525000"/>
                </a:lnTo>
                <a:lnTo>
                  <a:pt x="389166" y="9398000"/>
                </a:lnTo>
                <a:lnTo>
                  <a:pt x="403504" y="9398000"/>
                </a:lnTo>
                <a:lnTo>
                  <a:pt x="402742" y="9525000"/>
                </a:lnTo>
                <a:lnTo>
                  <a:pt x="402094" y="9525000"/>
                </a:lnTo>
                <a:lnTo>
                  <a:pt x="403275" y="9652000"/>
                </a:lnTo>
                <a:lnTo>
                  <a:pt x="347395" y="9652000"/>
                </a:lnTo>
                <a:lnTo>
                  <a:pt x="319405" y="9779000"/>
                </a:lnTo>
                <a:lnTo>
                  <a:pt x="289661" y="9779000"/>
                </a:lnTo>
                <a:lnTo>
                  <a:pt x="347052" y="9906000"/>
                </a:lnTo>
                <a:lnTo>
                  <a:pt x="410425" y="9906000"/>
                </a:lnTo>
                <a:lnTo>
                  <a:pt x="410908" y="10033000"/>
                </a:lnTo>
                <a:lnTo>
                  <a:pt x="377913" y="10033000"/>
                </a:lnTo>
                <a:lnTo>
                  <a:pt x="411226" y="10160000"/>
                </a:lnTo>
                <a:lnTo>
                  <a:pt x="411226" y="5969000"/>
                </a:lnTo>
                <a:lnTo>
                  <a:pt x="407543" y="5969000"/>
                </a:lnTo>
                <a:lnTo>
                  <a:pt x="408686" y="5842000"/>
                </a:lnTo>
                <a:lnTo>
                  <a:pt x="408025" y="5842000"/>
                </a:lnTo>
                <a:lnTo>
                  <a:pt x="408825" y="5715000"/>
                </a:lnTo>
                <a:lnTo>
                  <a:pt x="409740" y="5715000"/>
                </a:lnTo>
                <a:lnTo>
                  <a:pt x="410692" y="5588000"/>
                </a:lnTo>
                <a:lnTo>
                  <a:pt x="411607" y="5588000"/>
                </a:lnTo>
                <a:lnTo>
                  <a:pt x="412407" y="5461000"/>
                </a:lnTo>
                <a:lnTo>
                  <a:pt x="413385" y="5461000"/>
                </a:lnTo>
                <a:lnTo>
                  <a:pt x="413410" y="5334000"/>
                </a:lnTo>
                <a:lnTo>
                  <a:pt x="413029" y="5334000"/>
                </a:lnTo>
                <a:lnTo>
                  <a:pt x="412165" y="5207000"/>
                </a:lnTo>
                <a:lnTo>
                  <a:pt x="408686" y="5207000"/>
                </a:lnTo>
                <a:lnTo>
                  <a:pt x="405930" y="5080000"/>
                </a:lnTo>
                <a:lnTo>
                  <a:pt x="403136" y="5080000"/>
                </a:lnTo>
                <a:lnTo>
                  <a:pt x="403136" y="9271000"/>
                </a:lnTo>
                <a:lnTo>
                  <a:pt x="338467" y="9271000"/>
                </a:lnTo>
                <a:lnTo>
                  <a:pt x="322160" y="9144000"/>
                </a:lnTo>
                <a:lnTo>
                  <a:pt x="312801" y="9144000"/>
                </a:lnTo>
                <a:lnTo>
                  <a:pt x="279857" y="9017000"/>
                </a:lnTo>
                <a:lnTo>
                  <a:pt x="252260" y="9017000"/>
                </a:lnTo>
                <a:lnTo>
                  <a:pt x="224218" y="9144000"/>
                </a:lnTo>
                <a:lnTo>
                  <a:pt x="253822" y="9144000"/>
                </a:lnTo>
                <a:lnTo>
                  <a:pt x="235064" y="9271000"/>
                </a:lnTo>
                <a:lnTo>
                  <a:pt x="174371" y="9271000"/>
                </a:lnTo>
                <a:lnTo>
                  <a:pt x="208915" y="9144000"/>
                </a:lnTo>
                <a:lnTo>
                  <a:pt x="161556" y="9144000"/>
                </a:lnTo>
                <a:lnTo>
                  <a:pt x="127076" y="9271000"/>
                </a:lnTo>
                <a:lnTo>
                  <a:pt x="126365" y="9144000"/>
                </a:lnTo>
                <a:lnTo>
                  <a:pt x="125552" y="9144000"/>
                </a:lnTo>
                <a:lnTo>
                  <a:pt x="125336" y="9017000"/>
                </a:lnTo>
                <a:lnTo>
                  <a:pt x="207924" y="9017000"/>
                </a:lnTo>
                <a:lnTo>
                  <a:pt x="235305" y="8890000"/>
                </a:lnTo>
                <a:lnTo>
                  <a:pt x="154635" y="8890000"/>
                </a:lnTo>
                <a:lnTo>
                  <a:pt x="124371" y="8763000"/>
                </a:lnTo>
                <a:lnTo>
                  <a:pt x="123507" y="8763000"/>
                </a:lnTo>
                <a:lnTo>
                  <a:pt x="122796" y="8636000"/>
                </a:lnTo>
                <a:lnTo>
                  <a:pt x="120548" y="8636000"/>
                </a:lnTo>
                <a:lnTo>
                  <a:pt x="119202" y="8509000"/>
                </a:lnTo>
                <a:lnTo>
                  <a:pt x="141935" y="8636000"/>
                </a:lnTo>
                <a:lnTo>
                  <a:pt x="174485" y="8636000"/>
                </a:lnTo>
                <a:lnTo>
                  <a:pt x="200355" y="8763000"/>
                </a:lnTo>
                <a:lnTo>
                  <a:pt x="229603" y="8763000"/>
                </a:lnTo>
                <a:lnTo>
                  <a:pt x="212191" y="8636000"/>
                </a:lnTo>
                <a:lnTo>
                  <a:pt x="325742" y="8636000"/>
                </a:lnTo>
                <a:lnTo>
                  <a:pt x="294589" y="8763000"/>
                </a:lnTo>
                <a:lnTo>
                  <a:pt x="334327" y="8763000"/>
                </a:lnTo>
                <a:lnTo>
                  <a:pt x="363715" y="8636000"/>
                </a:lnTo>
                <a:lnTo>
                  <a:pt x="381063" y="8636000"/>
                </a:lnTo>
                <a:lnTo>
                  <a:pt x="398818" y="8509000"/>
                </a:lnTo>
                <a:lnTo>
                  <a:pt x="397510" y="8636000"/>
                </a:lnTo>
                <a:lnTo>
                  <a:pt x="393331" y="8636000"/>
                </a:lnTo>
                <a:lnTo>
                  <a:pt x="394004" y="8763000"/>
                </a:lnTo>
                <a:lnTo>
                  <a:pt x="367804" y="8763000"/>
                </a:lnTo>
                <a:lnTo>
                  <a:pt x="339305" y="8890000"/>
                </a:lnTo>
                <a:lnTo>
                  <a:pt x="281559" y="8890000"/>
                </a:lnTo>
                <a:lnTo>
                  <a:pt x="338950" y="9017000"/>
                </a:lnTo>
                <a:lnTo>
                  <a:pt x="402323" y="9017000"/>
                </a:lnTo>
                <a:lnTo>
                  <a:pt x="402805" y="9144000"/>
                </a:lnTo>
                <a:lnTo>
                  <a:pt x="369824" y="9144000"/>
                </a:lnTo>
                <a:lnTo>
                  <a:pt x="403136" y="9271000"/>
                </a:lnTo>
                <a:lnTo>
                  <a:pt x="403136" y="5080000"/>
                </a:lnTo>
                <a:lnTo>
                  <a:pt x="399046" y="5080000"/>
                </a:lnTo>
                <a:lnTo>
                  <a:pt x="399402" y="4953000"/>
                </a:lnTo>
                <a:lnTo>
                  <a:pt x="400024" y="4953000"/>
                </a:lnTo>
                <a:lnTo>
                  <a:pt x="400824" y="4826000"/>
                </a:lnTo>
                <a:lnTo>
                  <a:pt x="402691" y="4826000"/>
                </a:lnTo>
                <a:lnTo>
                  <a:pt x="403606" y="4699000"/>
                </a:lnTo>
                <a:lnTo>
                  <a:pt x="404406" y="4699000"/>
                </a:lnTo>
                <a:lnTo>
                  <a:pt x="405028" y="4572000"/>
                </a:lnTo>
                <a:lnTo>
                  <a:pt x="405409" y="4572000"/>
                </a:lnTo>
                <a:lnTo>
                  <a:pt x="405028" y="4445000"/>
                </a:lnTo>
                <a:lnTo>
                  <a:pt x="404164" y="4445000"/>
                </a:lnTo>
                <a:lnTo>
                  <a:pt x="402742" y="4318000"/>
                </a:lnTo>
                <a:lnTo>
                  <a:pt x="397929" y="4318000"/>
                </a:lnTo>
                <a:lnTo>
                  <a:pt x="395173" y="4218876"/>
                </a:lnTo>
                <a:lnTo>
                  <a:pt x="395173" y="8382000"/>
                </a:lnTo>
                <a:lnTo>
                  <a:pt x="367055" y="8382000"/>
                </a:lnTo>
                <a:lnTo>
                  <a:pt x="336727" y="8255000"/>
                </a:lnTo>
                <a:lnTo>
                  <a:pt x="296202" y="8255000"/>
                </a:lnTo>
                <a:lnTo>
                  <a:pt x="361810" y="8382000"/>
                </a:lnTo>
                <a:lnTo>
                  <a:pt x="295770" y="8382000"/>
                </a:lnTo>
                <a:lnTo>
                  <a:pt x="274967" y="8255000"/>
                </a:lnTo>
                <a:lnTo>
                  <a:pt x="271830" y="8255000"/>
                </a:lnTo>
                <a:lnTo>
                  <a:pt x="269671" y="8382000"/>
                </a:lnTo>
                <a:lnTo>
                  <a:pt x="200901" y="8382000"/>
                </a:lnTo>
                <a:lnTo>
                  <a:pt x="233032" y="8255000"/>
                </a:lnTo>
                <a:lnTo>
                  <a:pt x="185966" y="8255000"/>
                </a:lnTo>
                <a:lnTo>
                  <a:pt x="153555" y="8382000"/>
                </a:lnTo>
                <a:lnTo>
                  <a:pt x="160070" y="8382000"/>
                </a:lnTo>
                <a:lnTo>
                  <a:pt x="146011" y="8509000"/>
                </a:lnTo>
                <a:lnTo>
                  <a:pt x="120154" y="8509000"/>
                </a:lnTo>
                <a:lnTo>
                  <a:pt x="119938" y="8382000"/>
                </a:lnTo>
                <a:lnTo>
                  <a:pt x="118364" y="8382000"/>
                </a:lnTo>
                <a:lnTo>
                  <a:pt x="117881" y="8255000"/>
                </a:lnTo>
                <a:lnTo>
                  <a:pt x="124968" y="8255000"/>
                </a:lnTo>
                <a:lnTo>
                  <a:pt x="149987" y="8128000"/>
                </a:lnTo>
                <a:lnTo>
                  <a:pt x="230263" y="8128000"/>
                </a:lnTo>
                <a:lnTo>
                  <a:pt x="202895" y="8001000"/>
                </a:lnTo>
                <a:lnTo>
                  <a:pt x="116370" y="8001000"/>
                </a:lnTo>
                <a:lnTo>
                  <a:pt x="116001" y="7874000"/>
                </a:lnTo>
                <a:lnTo>
                  <a:pt x="114795" y="7874000"/>
                </a:lnTo>
                <a:lnTo>
                  <a:pt x="113842" y="7747000"/>
                </a:lnTo>
                <a:lnTo>
                  <a:pt x="126961" y="7747000"/>
                </a:lnTo>
                <a:lnTo>
                  <a:pt x="141147" y="7874000"/>
                </a:lnTo>
                <a:lnTo>
                  <a:pt x="186613" y="7874000"/>
                </a:lnTo>
                <a:lnTo>
                  <a:pt x="167398" y="7747000"/>
                </a:lnTo>
                <a:lnTo>
                  <a:pt x="216420" y="7747000"/>
                </a:lnTo>
                <a:lnTo>
                  <a:pt x="231368" y="7874000"/>
                </a:lnTo>
                <a:lnTo>
                  <a:pt x="293509" y="7874000"/>
                </a:lnTo>
                <a:lnTo>
                  <a:pt x="305993" y="7747000"/>
                </a:lnTo>
                <a:lnTo>
                  <a:pt x="349808" y="7747000"/>
                </a:lnTo>
                <a:lnTo>
                  <a:pt x="317741" y="7874000"/>
                </a:lnTo>
                <a:lnTo>
                  <a:pt x="388759" y="7874000"/>
                </a:lnTo>
                <a:lnTo>
                  <a:pt x="359803" y="8001000"/>
                </a:lnTo>
                <a:lnTo>
                  <a:pt x="303301" y="8001000"/>
                </a:lnTo>
                <a:lnTo>
                  <a:pt x="275869" y="8128000"/>
                </a:lnTo>
                <a:lnTo>
                  <a:pt x="394322" y="8128000"/>
                </a:lnTo>
                <a:lnTo>
                  <a:pt x="394804" y="8255000"/>
                </a:lnTo>
                <a:lnTo>
                  <a:pt x="395020" y="8255000"/>
                </a:lnTo>
                <a:lnTo>
                  <a:pt x="395173" y="8382000"/>
                </a:lnTo>
                <a:lnTo>
                  <a:pt x="395173" y="4218876"/>
                </a:lnTo>
                <a:lnTo>
                  <a:pt x="394398" y="4191000"/>
                </a:lnTo>
                <a:lnTo>
                  <a:pt x="390944" y="4191000"/>
                </a:lnTo>
                <a:lnTo>
                  <a:pt x="391299" y="4064000"/>
                </a:lnTo>
                <a:lnTo>
                  <a:pt x="392722" y="4064000"/>
                </a:lnTo>
                <a:lnTo>
                  <a:pt x="393636" y="3937000"/>
                </a:lnTo>
                <a:lnTo>
                  <a:pt x="394601" y="3937000"/>
                </a:lnTo>
                <a:lnTo>
                  <a:pt x="395516" y="3810000"/>
                </a:lnTo>
                <a:lnTo>
                  <a:pt x="396938" y="3810000"/>
                </a:lnTo>
                <a:lnTo>
                  <a:pt x="397294" y="3683000"/>
                </a:lnTo>
                <a:lnTo>
                  <a:pt x="396925" y="3556000"/>
                </a:lnTo>
                <a:lnTo>
                  <a:pt x="394639" y="3556000"/>
                </a:lnTo>
                <a:lnTo>
                  <a:pt x="392582" y="3429000"/>
                </a:lnTo>
                <a:lnTo>
                  <a:pt x="389826" y="3429000"/>
                </a:lnTo>
                <a:lnTo>
                  <a:pt x="387032" y="3328505"/>
                </a:lnTo>
                <a:lnTo>
                  <a:pt x="387032" y="7493000"/>
                </a:lnTo>
                <a:lnTo>
                  <a:pt x="386969" y="7620000"/>
                </a:lnTo>
                <a:lnTo>
                  <a:pt x="374599" y="7620000"/>
                </a:lnTo>
                <a:lnTo>
                  <a:pt x="362064" y="7493000"/>
                </a:lnTo>
                <a:lnTo>
                  <a:pt x="358952" y="7493000"/>
                </a:lnTo>
                <a:lnTo>
                  <a:pt x="328625" y="7366000"/>
                </a:lnTo>
                <a:lnTo>
                  <a:pt x="254812" y="7366000"/>
                </a:lnTo>
                <a:lnTo>
                  <a:pt x="288099" y="7493000"/>
                </a:lnTo>
                <a:lnTo>
                  <a:pt x="224942" y="7493000"/>
                </a:lnTo>
                <a:lnTo>
                  <a:pt x="254812" y="7366000"/>
                </a:lnTo>
                <a:lnTo>
                  <a:pt x="208114" y="7366000"/>
                </a:lnTo>
                <a:lnTo>
                  <a:pt x="177863" y="7493000"/>
                </a:lnTo>
                <a:lnTo>
                  <a:pt x="183337" y="7493000"/>
                </a:lnTo>
                <a:lnTo>
                  <a:pt x="167868" y="7620000"/>
                </a:lnTo>
                <a:lnTo>
                  <a:pt x="121158" y="7620000"/>
                </a:lnTo>
                <a:lnTo>
                  <a:pt x="158267" y="7493000"/>
                </a:lnTo>
                <a:lnTo>
                  <a:pt x="109778" y="7493000"/>
                </a:lnTo>
                <a:lnTo>
                  <a:pt x="109448" y="7366000"/>
                </a:lnTo>
                <a:lnTo>
                  <a:pt x="141884" y="7366000"/>
                </a:lnTo>
                <a:lnTo>
                  <a:pt x="166458" y="7239000"/>
                </a:lnTo>
                <a:lnTo>
                  <a:pt x="194805" y="7239000"/>
                </a:lnTo>
                <a:lnTo>
                  <a:pt x="167170" y="7112000"/>
                </a:lnTo>
                <a:lnTo>
                  <a:pt x="107911" y="7112000"/>
                </a:lnTo>
                <a:lnTo>
                  <a:pt x="107403" y="6985000"/>
                </a:lnTo>
                <a:lnTo>
                  <a:pt x="139674" y="6985000"/>
                </a:lnTo>
                <a:lnTo>
                  <a:pt x="121031" y="6858000"/>
                </a:lnTo>
                <a:lnTo>
                  <a:pt x="172123" y="6858000"/>
                </a:lnTo>
                <a:lnTo>
                  <a:pt x="195770" y="6985000"/>
                </a:lnTo>
                <a:lnTo>
                  <a:pt x="210439" y="6985000"/>
                </a:lnTo>
                <a:lnTo>
                  <a:pt x="236728" y="7112000"/>
                </a:lnTo>
                <a:lnTo>
                  <a:pt x="260781" y="7112000"/>
                </a:lnTo>
                <a:lnTo>
                  <a:pt x="289217" y="6985000"/>
                </a:lnTo>
                <a:lnTo>
                  <a:pt x="308622" y="6985000"/>
                </a:lnTo>
                <a:lnTo>
                  <a:pt x="328015" y="6858000"/>
                </a:lnTo>
                <a:lnTo>
                  <a:pt x="374967" y="6858000"/>
                </a:lnTo>
                <a:lnTo>
                  <a:pt x="341718" y="6985000"/>
                </a:lnTo>
                <a:lnTo>
                  <a:pt x="379069" y="6985000"/>
                </a:lnTo>
                <a:lnTo>
                  <a:pt x="380657" y="7112000"/>
                </a:lnTo>
                <a:lnTo>
                  <a:pt x="323202" y="7112000"/>
                </a:lnTo>
                <a:lnTo>
                  <a:pt x="295211" y="7239000"/>
                </a:lnTo>
                <a:lnTo>
                  <a:pt x="322846" y="7239000"/>
                </a:lnTo>
                <a:lnTo>
                  <a:pt x="349084" y="7366000"/>
                </a:lnTo>
                <a:lnTo>
                  <a:pt x="386702" y="7366000"/>
                </a:lnTo>
                <a:lnTo>
                  <a:pt x="386918" y="7493000"/>
                </a:lnTo>
                <a:lnTo>
                  <a:pt x="387032" y="3328505"/>
                </a:lnTo>
                <a:lnTo>
                  <a:pt x="386295" y="3302000"/>
                </a:lnTo>
                <a:lnTo>
                  <a:pt x="385140" y="3302000"/>
                </a:lnTo>
                <a:lnTo>
                  <a:pt x="385953" y="3175000"/>
                </a:lnTo>
                <a:lnTo>
                  <a:pt x="386867" y="3175000"/>
                </a:lnTo>
                <a:lnTo>
                  <a:pt x="387807" y="3048000"/>
                </a:lnTo>
                <a:lnTo>
                  <a:pt x="389483" y="3048000"/>
                </a:lnTo>
                <a:lnTo>
                  <a:pt x="390080" y="2921000"/>
                </a:lnTo>
                <a:lnTo>
                  <a:pt x="390423" y="2921000"/>
                </a:lnTo>
                <a:lnTo>
                  <a:pt x="390423" y="2794000"/>
                </a:lnTo>
                <a:lnTo>
                  <a:pt x="389140" y="2794000"/>
                </a:lnTo>
                <a:lnTo>
                  <a:pt x="387718" y="2667000"/>
                </a:lnTo>
                <a:lnTo>
                  <a:pt x="385660" y="2667000"/>
                </a:lnTo>
                <a:lnTo>
                  <a:pt x="382917" y="2540000"/>
                </a:lnTo>
                <a:lnTo>
                  <a:pt x="378815" y="2540000"/>
                </a:lnTo>
                <a:lnTo>
                  <a:pt x="378815" y="6604000"/>
                </a:lnTo>
                <a:lnTo>
                  <a:pt x="378764" y="6731000"/>
                </a:lnTo>
                <a:lnTo>
                  <a:pt x="353847" y="6731000"/>
                </a:lnTo>
                <a:lnTo>
                  <a:pt x="341261" y="6604000"/>
                </a:lnTo>
                <a:lnTo>
                  <a:pt x="320408" y="6604000"/>
                </a:lnTo>
                <a:lnTo>
                  <a:pt x="288480" y="6477000"/>
                </a:lnTo>
                <a:lnTo>
                  <a:pt x="246608" y="6477000"/>
                </a:lnTo>
                <a:lnTo>
                  <a:pt x="279882" y="6604000"/>
                </a:lnTo>
                <a:lnTo>
                  <a:pt x="216725" y="6604000"/>
                </a:lnTo>
                <a:lnTo>
                  <a:pt x="246608" y="6477000"/>
                </a:lnTo>
                <a:lnTo>
                  <a:pt x="199910" y="6477000"/>
                </a:lnTo>
                <a:lnTo>
                  <a:pt x="169646" y="6604000"/>
                </a:lnTo>
                <a:lnTo>
                  <a:pt x="192709" y="6604000"/>
                </a:lnTo>
                <a:lnTo>
                  <a:pt x="175133" y="6731000"/>
                </a:lnTo>
                <a:lnTo>
                  <a:pt x="112953" y="6731000"/>
                </a:lnTo>
                <a:lnTo>
                  <a:pt x="150050" y="6604000"/>
                </a:lnTo>
                <a:lnTo>
                  <a:pt x="101574" y="6604000"/>
                </a:lnTo>
                <a:lnTo>
                  <a:pt x="101244" y="6477000"/>
                </a:lnTo>
                <a:lnTo>
                  <a:pt x="158254" y="6477000"/>
                </a:lnTo>
                <a:lnTo>
                  <a:pt x="183616" y="6350000"/>
                </a:lnTo>
                <a:lnTo>
                  <a:pt x="158953" y="6350000"/>
                </a:lnTo>
                <a:lnTo>
                  <a:pt x="130327" y="6223000"/>
                </a:lnTo>
                <a:lnTo>
                  <a:pt x="99695" y="6223000"/>
                </a:lnTo>
                <a:lnTo>
                  <a:pt x="99187" y="6096000"/>
                </a:lnTo>
                <a:lnTo>
                  <a:pt x="112814" y="6096000"/>
                </a:lnTo>
                <a:lnTo>
                  <a:pt x="96621" y="5969000"/>
                </a:lnTo>
                <a:lnTo>
                  <a:pt x="140627" y="5969000"/>
                </a:lnTo>
                <a:lnTo>
                  <a:pt x="163918" y="6096000"/>
                </a:lnTo>
                <a:lnTo>
                  <a:pt x="176047" y="6096000"/>
                </a:lnTo>
                <a:lnTo>
                  <a:pt x="202222" y="6223000"/>
                </a:lnTo>
                <a:lnTo>
                  <a:pt x="239814" y="6223000"/>
                </a:lnTo>
                <a:lnTo>
                  <a:pt x="222567" y="6096000"/>
                </a:lnTo>
                <a:lnTo>
                  <a:pt x="270281" y="6096000"/>
                </a:lnTo>
                <a:lnTo>
                  <a:pt x="239814" y="6223000"/>
                </a:lnTo>
                <a:lnTo>
                  <a:pt x="281000" y="6223000"/>
                </a:lnTo>
                <a:lnTo>
                  <a:pt x="310019" y="6096000"/>
                </a:lnTo>
                <a:lnTo>
                  <a:pt x="319811" y="6096000"/>
                </a:lnTo>
                <a:lnTo>
                  <a:pt x="338556" y="5969000"/>
                </a:lnTo>
                <a:lnTo>
                  <a:pt x="371094" y="5969000"/>
                </a:lnTo>
                <a:lnTo>
                  <a:pt x="370332" y="6096000"/>
                </a:lnTo>
                <a:lnTo>
                  <a:pt x="369684" y="6096000"/>
                </a:lnTo>
                <a:lnTo>
                  <a:pt x="370852" y="6223000"/>
                </a:lnTo>
                <a:lnTo>
                  <a:pt x="314985" y="6223000"/>
                </a:lnTo>
                <a:lnTo>
                  <a:pt x="286994" y="6350000"/>
                </a:lnTo>
                <a:lnTo>
                  <a:pt x="257251" y="6350000"/>
                </a:lnTo>
                <a:lnTo>
                  <a:pt x="314629" y="6477000"/>
                </a:lnTo>
                <a:lnTo>
                  <a:pt x="378015" y="6477000"/>
                </a:lnTo>
                <a:lnTo>
                  <a:pt x="378498" y="6604000"/>
                </a:lnTo>
                <a:lnTo>
                  <a:pt x="378815" y="6604000"/>
                </a:lnTo>
                <a:lnTo>
                  <a:pt x="378815" y="2540000"/>
                </a:lnTo>
                <a:lnTo>
                  <a:pt x="375958" y="2540000"/>
                </a:lnTo>
                <a:lnTo>
                  <a:pt x="376313" y="2413000"/>
                </a:lnTo>
                <a:lnTo>
                  <a:pt x="376936" y="2413000"/>
                </a:lnTo>
                <a:lnTo>
                  <a:pt x="377736" y="2286000"/>
                </a:lnTo>
                <a:lnTo>
                  <a:pt x="379615" y="2286000"/>
                </a:lnTo>
                <a:lnTo>
                  <a:pt x="380530" y="2159000"/>
                </a:lnTo>
                <a:lnTo>
                  <a:pt x="381330" y="2159000"/>
                </a:lnTo>
                <a:lnTo>
                  <a:pt x="381952" y="2032000"/>
                </a:lnTo>
                <a:lnTo>
                  <a:pt x="382333" y="2032000"/>
                </a:lnTo>
                <a:lnTo>
                  <a:pt x="381939" y="1905000"/>
                </a:lnTo>
                <a:lnTo>
                  <a:pt x="381076" y="1905000"/>
                </a:lnTo>
                <a:lnTo>
                  <a:pt x="379653" y="1778000"/>
                </a:lnTo>
                <a:lnTo>
                  <a:pt x="374840" y="1778000"/>
                </a:lnTo>
                <a:lnTo>
                  <a:pt x="371309" y="1651000"/>
                </a:lnTo>
                <a:lnTo>
                  <a:pt x="370725" y="1651000"/>
                </a:lnTo>
                <a:lnTo>
                  <a:pt x="370725" y="5842000"/>
                </a:lnTo>
                <a:lnTo>
                  <a:pt x="320662" y="5842000"/>
                </a:lnTo>
                <a:lnTo>
                  <a:pt x="306057" y="5715000"/>
                </a:lnTo>
                <a:lnTo>
                  <a:pt x="280377" y="5715000"/>
                </a:lnTo>
                <a:lnTo>
                  <a:pt x="247434" y="5588000"/>
                </a:lnTo>
                <a:lnTo>
                  <a:pt x="219849" y="5588000"/>
                </a:lnTo>
                <a:lnTo>
                  <a:pt x="191808" y="5715000"/>
                </a:lnTo>
                <a:lnTo>
                  <a:pt x="202653" y="5715000"/>
                </a:lnTo>
                <a:lnTo>
                  <a:pt x="184619" y="5842000"/>
                </a:lnTo>
                <a:lnTo>
                  <a:pt x="141960" y="5842000"/>
                </a:lnTo>
                <a:lnTo>
                  <a:pt x="176504" y="5715000"/>
                </a:lnTo>
                <a:lnTo>
                  <a:pt x="129146" y="5715000"/>
                </a:lnTo>
                <a:lnTo>
                  <a:pt x="94665" y="5842000"/>
                </a:lnTo>
                <a:lnTo>
                  <a:pt x="93967" y="5715000"/>
                </a:lnTo>
                <a:lnTo>
                  <a:pt x="93141" y="5715000"/>
                </a:lnTo>
                <a:lnTo>
                  <a:pt x="92925" y="5588000"/>
                </a:lnTo>
                <a:lnTo>
                  <a:pt x="175514" y="5588000"/>
                </a:lnTo>
                <a:lnTo>
                  <a:pt x="202895" y="5461000"/>
                </a:lnTo>
                <a:lnTo>
                  <a:pt x="122237" y="5461000"/>
                </a:lnTo>
                <a:lnTo>
                  <a:pt x="91960" y="5334000"/>
                </a:lnTo>
                <a:lnTo>
                  <a:pt x="91097" y="5334000"/>
                </a:lnTo>
                <a:lnTo>
                  <a:pt x="90385" y="5207000"/>
                </a:lnTo>
                <a:lnTo>
                  <a:pt x="88138" y="5207000"/>
                </a:lnTo>
                <a:lnTo>
                  <a:pt x="86791" y="5080000"/>
                </a:lnTo>
                <a:lnTo>
                  <a:pt x="109537" y="5207000"/>
                </a:lnTo>
                <a:lnTo>
                  <a:pt x="142074" y="5207000"/>
                </a:lnTo>
                <a:lnTo>
                  <a:pt x="167944" y="5334000"/>
                </a:lnTo>
                <a:lnTo>
                  <a:pt x="214477" y="5334000"/>
                </a:lnTo>
                <a:lnTo>
                  <a:pt x="197180" y="5207000"/>
                </a:lnTo>
                <a:lnTo>
                  <a:pt x="293331" y="5207000"/>
                </a:lnTo>
                <a:lnTo>
                  <a:pt x="262178" y="5334000"/>
                </a:lnTo>
                <a:lnTo>
                  <a:pt x="301917" y="5334000"/>
                </a:lnTo>
                <a:lnTo>
                  <a:pt x="331304" y="5207000"/>
                </a:lnTo>
                <a:lnTo>
                  <a:pt x="348653" y="5207000"/>
                </a:lnTo>
                <a:lnTo>
                  <a:pt x="364998" y="5089957"/>
                </a:lnTo>
                <a:lnTo>
                  <a:pt x="363956" y="5207000"/>
                </a:lnTo>
                <a:lnTo>
                  <a:pt x="360921" y="5207000"/>
                </a:lnTo>
                <a:lnTo>
                  <a:pt x="361594" y="5334000"/>
                </a:lnTo>
                <a:lnTo>
                  <a:pt x="335394" y="5334000"/>
                </a:lnTo>
                <a:lnTo>
                  <a:pt x="306895" y="5461000"/>
                </a:lnTo>
                <a:lnTo>
                  <a:pt x="249161" y="5461000"/>
                </a:lnTo>
                <a:lnTo>
                  <a:pt x="306539" y="5588000"/>
                </a:lnTo>
                <a:lnTo>
                  <a:pt x="369912" y="5588000"/>
                </a:lnTo>
                <a:lnTo>
                  <a:pt x="370395" y="5715000"/>
                </a:lnTo>
                <a:lnTo>
                  <a:pt x="337413" y="5715000"/>
                </a:lnTo>
                <a:lnTo>
                  <a:pt x="370725" y="5842000"/>
                </a:lnTo>
                <a:lnTo>
                  <a:pt x="370725" y="1651000"/>
                </a:lnTo>
                <a:lnTo>
                  <a:pt x="368312" y="1651000"/>
                </a:lnTo>
                <a:lnTo>
                  <a:pt x="368935" y="1524000"/>
                </a:lnTo>
                <a:lnTo>
                  <a:pt x="369735" y="1524000"/>
                </a:lnTo>
                <a:lnTo>
                  <a:pt x="370649" y="1397000"/>
                </a:lnTo>
                <a:lnTo>
                  <a:pt x="372516" y="1397000"/>
                </a:lnTo>
                <a:lnTo>
                  <a:pt x="373316" y="1270000"/>
                </a:lnTo>
                <a:lnTo>
                  <a:pt x="373938" y="1270000"/>
                </a:lnTo>
                <a:lnTo>
                  <a:pt x="374294" y="1143000"/>
                </a:lnTo>
                <a:lnTo>
                  <a:pt x="373938" y="1143000"/>
                </a:lnTo>
                <a:lnTo>
                  <a:pt x="373062" y="1016000"/>
                </a:lnTo>
                <a:lnTo>
                  <a:pt x="371640" y="1016000"/>
                </a:lnTo>
                <a:lnTo>
                  <a:pt x="369582" y="889000"/>
                </a:lnTo>
                <a:lnTo>
                  <a:pt x="363093" y="889000"/>
                </a:lnTo>
                <a:lnTo>
                  <a:pt x="362991" y="762000"/>
                </a:lnTo>
                <a:lnTo>
                  <a:pt x="362750" y="762000"/>
                </a:lnTo>
                <a:lnTo>
                  <a:pt x="362750" y="4953000"/>
                </a:lnTo>
                <a:lnTo>
                  <a:pt x="334632" y="4826000"/>
                </a:lnTo>
                <a:lnTo>
                  <a:pt x="263779" y="4826000"/>
                </a:lnTo>
                <a:lnTo>
                  <a:pt x="329399" y="4953000"/>
                </a:lnTo>
                <a:lnTo>
                  <a:pt x="263359" y="4953000"/>
                </a:lnTo>
                <a:lnTo>
                  <a:pt x="242557" y="4826000"/>
                </a:lnTo>
                <a:lnTo>
                  <a:pt x="237134" y="4826000"/>
                </a:lnTo>
                <a:lnTo>
                  <a:pt x="235762" y="4953000"/>
                </a:lnTo>
                <a:lnTo>
                  <a:pt x="168490" y="4953000"/>
                </a:lnTo>
                <a:lnTo>
                  <a:pt x="200621" y="4826000"/>
                </a:lnTo>
                <a:lnTo>
                  <a:pt x="153555" y="4826000"/>
                </a:lnTo>
                <a:lnTo>
                  <a:pt x="121145" y="4953000"/>
                </a:lnTo>
                <a:lnTo>
                  <a:pt x="127660" y="4953000"/>
                </a:lnTo>
                <a:lnTo>
                  <a:pt x="113601" y="5080000"/>
                </a:lnTo>
                <a:lnTo>
                  <a:pt x="88112" y="5080000"/>
                </a:lnTo>
                <a:lnTo>
                  <a:pt x="87744" y="4953000"/>
                </a:lnTo>
                <a:lnTo>
                  <a:pt x="85953" y="4953000"/>
                </a:lnTo>
                <a:lnTo>
                  <a:pt x="85471" y="4826000"/>
                </a:lnTo>
                <a:lnTo>
                  <a:pt x="92557" y="4826000"/>
                </a:lnTo>
                <a:lnTo>
                  <a:pt x="117576" y="4699000"/>
                </a:lnTo>
                <a:lnTo>
                  <a:pt x="197853" y="4699000"/>
                </a:lnTo>
                <a:lnTo>
                  <a:pt x="170484" y="4572000"/>
                </a:lnTo>
                <a:lnTo>
                  <a:pt x="83959" y="4572000"/>
                </a:lnTo>
                <a:lnTo>
                  <a:pt x="83591" y="4445000"/>
                </a:lnTo>
                <a:lnTo>
                  <a:pt x="82372" y="4445000"/>
                </a:lnTo>
                <a:lnTo>
                  <a:pt x="81432" y="4318000"/>
                </a:lnTo>
                <a:lnTo>
                  <a:pt x="101561" y="4318000"/>
                </a:lnTo>
                <a:lnTo>
                  <a:pt x="108737" y="4445000"/>
                </a:lnTo>
                <a:lnTo>
                  <a:pt x="154203" y="4445000"/>
                </a:lnTo>
                <a:lnTo>
                  <a:pt x="134988" y="4318000"/>
                </a:lnTo>
                <a:lnTo>
                  <a:pt x="183997" y="4318000"/>
                </a:lnTo>
                <a:lnTo>
                  <a:pt x="198958" y="4445000"/>
                </a:lnTo>
                <a:lnTo>
                  <a:pt x="261099" y="4445000"/>
                </a:lnTo>
                <a:lnTo>
                  <a:pt x="273583" y="4318000"/>
                </a:lnTo>
                <a:lnTo>
                  <a:pt x="317398" y="4318000"/>
                </a:lnTo>
                <a:lnTo>
                  <a:pt x="285330" y="4445000"/>
                </a:lnTo>
                <a:lnTo>
                  <a:pt x="323303" y="4445000"/>
                </a:lnTo>
                <a:lnTo>
                  <a:pt x="352856" y="4318000"/>
                </a:lnTo>
                <a:lnTo>
                  <a:pt x="352920" y="4445000"/>
                </a:lnTo>
                <a:lnTo>
                  <a:pt x="356336" y="4445000"/>
                </a:lnTo>
                <a:lnTo>
                  <a:pt x="327380" y="4572000"/>
                </a:lnTo>
                <a:lnTo>
                  <a:pt x="270903" y="4572000"/>
                </a:lnTo>
                <a:lnTo>
                  <a:pt x="243471" y="4699000"/>
                </a:lnTo>
                <a:lnTo>
                  <a:pt x="361911" y="4699000"/>
                </a:lnTo>
                <a:lnTo>
                  <a:pt x="362394" y="4826000"/>
                </a:lnTo>
                <a:lnTo>
                  <a:pt x="362597" y="4826000"/>
                </a:lnTo>
                <a:lnTo>
                  <a:pt x="362750" y="4953000"/>
                </a:lnTo>
                <a:lnTo>
                  <a:pt x="362750" y="762000"/>
                </a:lnTo>
                <a:lnTo>
                  <a:pt x="360210" y="762000"/>
                </a:lnTo>
                <a:lnTo>
                  <a:pt x="360832" y="635000"/>
                </a:lnTo>
                <a:lnTo>
                  <a:pt x="362546" y="635000"/>
                </a:lnTo>
                <a:lnTo>
                  <a:pt x="363512" y="508000"/>
                </a:lnTo>
                <a:lnTo>
                  <a:pt x="364426" y="508000"/>
                </a:lnTo>
                <a:lnTo>
                  <a:pt x="365226" y="381000"/>
                </a:lnTo>
                <a:lnTo>
                  <a:pt x="366204" y="381000"/>
                </a:lnTo>
                <a:lnTo>
                  <a:pt x="366229" y="254000"/>
                </a:lnTo>
                <a:lnTo>
                  <a:pt x="365836" y="254000"/>
                </a:lnTo>
                <a:lnTo>
                  <a:pt x="364972" y="127000"/>
                </a:lnTo>
                <a:lnTo>
                  <a:pt x="361492" y="127000"/>
                </a:lnTo>
                <a:lnTo>
                  <a:pt x="361111" y="0"/>
                </a:lnTo>
                <a:lnTo>
                  <a:pt x="354622" y="0"/>
                </a:lnTo>
                <a:lnTo>
                  <a:pt x="354622" y="4064000"/>
                </a:lnTo>
                <a:lnTo>
                  <a:pt x="354558" y="4191000"/>
                </a:lnTo>
                <a:lnTo>
                  <a:pt x="342188" y="4064000"/>
                </a:lnTo>
                <a:lnTo>
                  <a:pt x="326529" y="4064000"/>
                </a:lnTo>
                <a:lnTo>
                  <a:pt x="296214" y="3937000"/>
                </a:lnTo>
                <a:lnTo>
                  <a:pt x="255689" y="3937000"/>
                </a:lnTo>
                <a:lnTo>
                  <a:pt x="321310" y="4064000"/>
                </a:lnTo>
                <a:lnTo>
                  <a:pt x="192532" y="4064000"/>
                </a:lnTo>
                <a:lnTo>
                  <a:pt x="222402" y="3937000"/>
                </a:lnTo>
                <a:lnTo>
                  <a:pt x="175704" y="3937000"/>
                </a:lnTo>
                <a:lnTo>
                  <a:pt x="145453" y="4064000"/>
                </a:lnTo>
                <a:lnTo>
                  <a:pt x="150939" y="4064000"/>
                </a:lnTo>
                <a:lnTo>
                  <a:pt x="135470" y="4191000"/>
                </a:lnTo>
                <a:lnTo>
                  <a:pt x="88747" y="4191000"/>
                </a:lnTo>
                <a:lnTo>
                  <a:pt x="125857" y="4064000"/>
                </a:lnTo>
                <a:lnTo>
                  <a:pt x="77368" y="4064000"/>
                </a:lnTo>
                <a:lnTo>
                  <a:pt x="77038" y="3937000"/>
                </a:lnTo>
                <a:lnTo>
                  <a:pt x="109474" y="3937000"/>
                </a:lnTo>
                <a:lnTo>
                  <a:pt x="134048" y="3810000"/>
                </a:lnTo>
                <a:lnTo>
                  <a:pt x="162394" y="3810000"/>
                </a:lnTo>
                <a:lnTo>
                  <a:pt x="134747" y="3683000"/>
                </a:lnTo>
                <a:lnTo>
                  <a:pt x="75488" y="3683000"/>
                </a:lnTo>
                <a:lnTo>
                  <a:pt x="74980" y="3556000"/>
                </a:lnTo>
                <a:lnTo>
                  <a:pt x="107264" y="3556000"/>
                </a:lnTo>
                <a:lnTo>
                  <a:pt x="88620" y="3429000"/>
                </a:lnTo>
                <a:lnTo>
                  <a:pt x="139712" y="3429000"/>
                </a:lnTo>
                <a:lnTo>
                  <a:pt x="163360" y="3556000"/>
                </a:lnTo>
                <a:lnTo>
                  <a:pt x="178028" y="3556000"/>
                </a:lnTo>
                <a:lnTo>
                  <a:pt x="204317" y="3683000"/>
                </a:lnTo>
                <a:lnTo>
                  <a:pt x="228371" y="3683000"/>
                </a:lnTo>
                <a:lnTo>
                  <a:pt x="256806" y="3556000"/>
                </a:lnTo>
                <a:lnTo>
                  <a:pt x="276212" y="3556000"/>
                </a:lnTo>
                <a:lnTo>
                  <a:pt x="295605" y="3429000"/>
                </a:lnTo>
                <a:lnTo>
                  <a:pt x="342557" y="3429000"/>
                </a:lnTo>
                <a:lnTo>
                  <a:pt x="309308" y="3556000"/>
                </a:lnTo>
                <a:lnTo>
                  <a:pt x="346659" y="3556000"/>
                </a:lnTo>
                <a:lnTo>
                  <a:pt x="348246" y="3683000"/>
                </a:lnTo>
                <a:lnTo>
                  <a:pt x="290791" y="3683000"/>
                </a:lnTo>
                <a:lnTo>
                  <a:pt x="262801" y="3810000"/>
                </a:lnTo>
                <a:lnTo>
                  <a:pt x="316674" y="3810000"/>
                </a:lnTo>
                <a:lnTo>
                  <a:pt x="346443" y="3937000"/>
                </a:lnTo>
                <a:lnTo>
                  <a:pt x="354291" y="3937000"/>
                </a:lnTo>
                <a:lnTo>
                  <a:pt x="354507" y="4064000"/>
                </a:lnTo>
                <a:lnTo>
                  <a:pt x="354622" y="0"/>
                </a:lnTo>
                <a:lnTo>
                  <a:pt x="347776" y="0"/>
                </a:lnTo>
                <a:lnTo>
                  <a:pt x="347776" y="3302000"/>
                </a:lnTo>
                <a:lnTo>
                  <a:pt x="319646" y="3175000"/>
                </a:lnTo>
                <a:lnTo>
                  <a:pt x="314426" y="3175000"/>
                </a:lnTo>
                <a:lnTo>
                  <a:pt x="314426" y="3302000"/>
                </a:lnTo>
                <a:lnTo>
                  <a:pt x="283057" y="3302000"/>
                </a:lnTo>
                <a:lnTo>
                  <a:pt x="272694" y="3221253"/>
                </a:lnTo>
                <a:lnTo>
                  <a:pt x="314426" y="3302000"/>
                </a:lnTo>
                <a:lnTo>
                  <a:pt x="314426" y="3175000"/>
                </a:lnTo>
                <a:lnTo>
                  <a:pt x="266750" y="3175000"/>
                </a:lnTo>
                <a:lnTo>
                  <a:pt x="257390" y="3175000"/>
                </a:lnTo>
                <a:lnTo>
                  <a:pt x="224447" y="3048000"/>
                </a:lnTo>
                <a:lnTo>
                  <a:pt x="196850" y="3048000"/>
                </a:lnTo>
                <a:lnTo>
                  <a:pt x="168808" y="3175000"/>
                </a:lnTo>
                <a:lnTo>
                  <a:pt x="198424" y="3175000"/>
                </a:lnTo>
                <a:lnTo>
                  <a:pt x="179654" y="3302000"/>
                </a:lnTo>
                <a:lnTo>
                  <a:pt x="118960" y="3302000"/>
                </a:lnTo>
                <a:lnTo>
                  <a:pt x="153504" y="3175000"/>
                </a:lnTo>
                <a:lnTo>
                  <a:pt x="106159" y="3175000"/>
                </a:lnTo>
                <a:lnTo>
                  <a:pt x="71678" y="3302000"/>
                </a:lnTo>
                <a:lnTo>
                  <a:pt x="70967" y="3175000"/>
                </a:lnTo>
                <a:lnTo>
                  <a:pt x="70154" y="3175000"/>
                </a:lnTo>
                <a:lnTo>
                  <a:pt x="69938" y="3048000"/>
                </a:lnTo>
                <a:lnTo>
                  <a:pt x="184886" y="3048000"/>
                </a:lnTo>
                <a:lnTo>
                  <a:pt x="187325" y="2921000"/>
                </a:lnTo>
                <a:lnTo>
                  <a:pt x="99237" y="2921000"/>
                </a:lnTo>
                <a:lnTo>
                  <a:pt x="68973" y="2794000"/>
                </a:lnTo>
                <a:lnTo>
                  <a:pt x="68097" y="2794000"/>
                </a:lnTo>
                <a:lnTo>
                  <a:pt x="67398" y="2667000"/>
                </a:lnTo>
                <a:lnTo>
                  <a:pt x="65151" y="2667000"/>
                </a:lnTo>
                <a:lnTo>
                  <a:pt x="63804" y="2540000"/>
                </a:lnTo>
                <a:lnTo>
                  <a:pt x="86537" y="2667000"/>
                </a:lnTo>
                <a:lnTo>
                  <a:pt x="93751" y="2667000"/>
                </a:lnTo>
                <a:lnTo>
                  <a:pt x="119075" y="2794000"/>
                </a:lnTo>
                <a:lnTo>
                  <a:pt x="174193" y="2794000"/>
                </a:lnTo>
                <a:lnTo>
                  <a:pt x="156794" y="2667000"/>
                </a:lnTo>
                <a:lnTo>
                  <a:pt x="270344" y="2667000"/>
                </a:lnTo>
                <a:lnTo>
                  <a:pt x="239191" y="2794000"/>
                </a:lnTo>
                <a:lnTo>
                  <a:pt x="278930" y="2794000"/>
                </a:lnTo>
                <a:lnTo>
                  <a:pt x="308305" y="2667000"/>
                </a:lnTo>
                <a:lnTo>
                  <a:pt x="325666" y="2667000"/>
                </a:lnTo>
                <a:lnTo>
                  <a:pt x="343408" y="2540000"/>
                </a:lnTo>
                <a:lnTo>
                  <a:pt x="342099" y="2667000"/>
                </a:lnTo>
                <a:lnTo>
                  <a:pt x="337934" y="2667000"/>
                </a:lnTo>
                <a:lnTo>
                  <a:pt x="338607" y="2794000"/>
                </a:lnTo>
                <a:lnTo>
                  <a:pt x="312407" y="2794000"/>
                </a:lnTo>
                <a:lnTo>
                  <a:pt x="283908" y="2921000"/>
                </a:lnTo>
                <a:lnTo>
                  <a:pt x="226161" y="2921000"/>
                </a:lnTo>
                <a:lnTo>
                  <a:pt x="283552" y="3048000"/>
                </a:lnTo>
                <a:lnTo>
                  <a:pt x="346925" y="3048000"/>
                </a:lnTo>
                <a:lnTo>
                  <a:pt x="347408" y="3175000"/>
                </a:lnTo>
                <a:lnTo>
                  <a:pt x="347611" y="3175000"/>
                </a:lnTo>
                <a:lnTo>
                  <a:pt x="347776" y="3302000"/>
                </a:lnTo>
                <a:lnTo>
                  <a:pt x="347776" y="0"/>
                </a:lnTo>
                <a:lnTo>
                  <a:pt x="339674" y="0"/>
                </a:lnTo>
                <a:lnTo>
                  <a:pt x="339674" y="2413000"/>
                </a:lnTo>
                <a:lnTo>
                  <a:pt x="311556" y="2286000"/>
                </a:lnTo>
                <a:lnTo>
                  <a:pt x="240703" y="2286000"/>
                </a:lnTo>
                <a:lnTo>
                  <a:pt x="306324" y="2413000"/>
                </a:lnTo>
                <a:lnTo>
                  <a:pt x="240284" y="2413000"/>
                </a:lnTo>
                <a:lnTo>
                  <a:pt x="219481" y="2286000"/>
                </a:lnTo>
                <a:lnTo>
                  <a:pt x="214172" y="2286000"/>
                </a:lnTo>
                <a:lnTo>
                  <a:pt x="213995" y="2413000"/>
                </a:lnTo>
                <a:lnTo>
                  <a:pt x="145415" y="2413000"/>
                </a:lnTo>
                <a:lnTo>
                  <a:pt x="177546" y="2286000"/>
                </a:lnTo>
                <a:lnTo>
                  <a:pt x="130467" y="2286000"/>
                </a:lnTo>
                <a:lnTo>
                  <a:pt x="98056" y="2413000"/>
                </a:lnTo>
                <a:lnTo>
                  <a:pt x="104571" y="2413000"/>
                </a:lnTo>
                <a:lnTo>
                  <a:pt x="90525" y="2540000"/>
                </a:lnTo>
                <a:lnTo>
                  <a:pt x="65036" y="2540000"/>
                </a:lnTo>
                <a:lnTo>
                  <a:pt x="64655" y="2413000"/>
                </a:lnTo>
                <a:lnTo>
                  <a:pt x="62865" y="2413000"/>
                </a:lnTo>
                <a:lnTo>
                  <a:pt x="62382" y="2286000"/>
                </a:lnTo>
                <a:lnTo>
                  <a:pt x="69469" y="2286000"/>
                </a:lnTo>
                <a:lnTo>
                  <a:pt x="94488" y="2159000"/>
                </a:lnTo>
                <a:lnTo>
                  <a:pt x="174777" y="2159000"/>
                </a:lnTo>
                <a:lnTo>
                  <a:pt x="147408" y="2032000"/>
                </a:lnTo>
                <a:lnTo>
                  <a:pt x="60883" y="2032000"/>
                </a:lnTo>
                <a:lnTo>
                  <a:pt x="60515" y="1905000"/>
                </a:lnTo>
                <a:lnTo>
                  <a:pt x="59296" y="1905000"/>
                </a:lnTo>
                <a:lnTo>
                  <a:pt x="58356" y="1778000"/>
                </a:lnTo>
                <a:lnTo>
                  <a:pt x="71462" y="1778000"/>
                </a:lnTo>
                <a:lnTo>
                  <a:pt x="85648" y="1905000"/>
                </a:lnTo>
                <a:lnTo>
                  <a:pt x="131114" y="1905000"/>
                </a:lnTo>
                <a:lnTo>
                  <a:pt x="111899" y="1778000"/>
                </a:lnTo>
                <a:lnTo>
                  <a:pt x="160921" y="1778000"/>
                </a:lnTo>
                <a:lnTo>
                  <a:pt x="175869" y="1905000"/>
                </a:lnTo>
                <a:lnTo>
                  <a:pt x="238023" y="1905000"/>
                </a:lnTo>
                <a:lnTo>
                  <a:pt x="250507" y="1778000"/>
                </a:lnTo>
                <a:lnTo>
                  <a:pt x="294322" y="1778000"/>
                </a:lnTo>
                <a:lnTo>
                  <a:pt x="262242" y="1905000"/>
                </a:lnTo>
                <a:lnTo>
                  <a:pt x="300215" y="1905000"/>
                </a:lnTo>
                <a:lnTo>
                  <a:pt x="329780" y="1778000"/>
                </a:lnTo>
                <a:lnTo>
                  <a:pt x="329831" y="1905000"/>
                </a:lnTo>
                <a:lnTo>
                  <a:pt x="333260" y="1905000"/>
                </a:lnTo>
                <a:lnTo>
                  <a:pt x="304304" y="2032000"/>
                </a:lnTo>
                <a:lnTo>
                  <a:pt x="247815" y="2032000"/>
                </a:lnTo>
                <a:lnTo>
                  <a:pt x="220383" y="2159000"/>
                </a:lnTo>
                <a:lnTo>
                  <a:pt x="338823" y="2159000"/>
                </a:lnTo>
                <a:lnTo>
                  <a:pt x="339305" y="2286000"/>
                </a:lnTo>
                <a:lnTo>
                  <a:pt x="339509" y="2286000"/>
                </a:lnTo>
                <a:lnTo>
                  <a:pt x="339674" y="2413000"/>
                </a:lnTo>
                <a:lnTo>
                  <a:pt x="339674" y="0"/>
                </a:lnTo>
                <a:lnTo>
                  <a:pt x="331635" y="0"/>
                </a:lnTo>
                <a:lnTo>
                  <a:pt x="331635" y="1524000"/>
                </a:lnTo>
                <a:lnTo>
                  <a:pt x="331571" y="1651000"/>
                </a:lnTo>
                <a:lnTo>
                  <a:pt x="319189" y="1651000"/>
                </a:lnTo>
                <a:lnTo>
                  <a:pt x="306654" y="1524000"/>
                </a:lnTo>
                <a:lnTo>
                  <a:pt x="273215" y="1524000"/>
                </a:lnTo>
                <a:lnTo>
                  <a:pt x="241287" y="1397000"/>
                </a:lnTo>
                <a:lnTo>
                  <a:pt x="199415" y="1397000"/>
                </a:lnTo>
                <a:lnTo>
                  <a:pt x="232702" y="1524000"/>
                </a:lnTo>
                <a:lnTo>
                  <a:pt x="169532" y="1524000"/>
                </a:lnTo>
                <a:lnTo>
                  <a:pt x="199415" y="1397000"/>
                </a:lnTo>
                <a:lnTo>
                  <a:pt x="152717" y="1397000"/>
                </a:lnTo>
                <a:lnTo>
                  <a:pt x="122466" y="1524000"/>
                </a:lnTo>
                <a:lnTo>
                  <a:pt x="127939" y="1524000"/>
                </a:lnTo>
                <a:lnTo>
                  <a:pt x="112471" y="1651000"/>
                </a:lnTo>
                <a:lnTo>
                  <a:pt x="65760" y="1651000"/>
                </a:lnTo>
                <a:lnTo>
                  <a:pt x="102870" y="1524000"/>
                </a:lnTo>
                <a:lnTo>
                  <a:pt x="54381" y="1524000"/>
                </a:lnTo>
                <a:lnTo>
                  <a:pt x="54051" y="1397000"/>
                </a:lnTo>
                <a:lnTo>
                  <a:pt x="86487" y="1397000"/>
                </a:lnTo>
                <a:lnTo>
                  <a:pt x="111061" y="1270000"/>
                </a:lnTo>
                <a:lnTo>
                  <a:pt x="139395" y="1270000"/>
                </a:lnTo>
                <a:lnTo>
                  <a:pt x="111760" y="1143000"/>
                </a:lnTo>
                <a:lnTo>
                  <a:pt x="52501" y="1143000"/>
                </a:lnTo>
                <a:lnTo>
                  <a:pt x="51993" y="1016000"/>
                </a:lnTo>
                <a:lnTo>
                  <a:pt x="65633" y="1016000"/>
                </a:lnTo>
                <a:lnTo>
                  <a:pt x="49428" y="889000"/>
                </a:lnTo>
                <a:lnTo>
                  <a:pt x="93433" y="889000"/>
                </a:lnTo>
                <a:lnTo>
                  <a:pt x="116725" y="1016000"/>
                </a:lnTo>
                <a:lnTo>
                  <a:pt x="128854" y="1016000"/>
                </a:lnTo>
                <a:lnTo>
                  <a:pt x="155028" y="1143000"/>
                </a:lnTo>
                <a:lnTo>
                  <a:pt x="205371" y="1143000"/>
                </a:lnTo>
                <a:lnTo>
                  <a:pt x="233819" y="1016000"/>
                </a:lnTo>
                <a:lnTo>
                  <a:pt x="272618" y="1016000"/>
                </a:lnTo>
                <a:lnTo>
                  <a:pt x="291363" y="889000"/>
                </a:lnTo>
                <a:lnTo>
                  <a:pt x="319557" y="889000"/>
                </a:lnTo>
                <a:lnTo>
                  <a:pt x="286308" y="1016000"/>
                </a:lnTo>
                <a:lnTo>
                  <a:pt x="323672" y="1016000"/>
                </a:lnTo>
                <a:lnTo>
                  <a:pt x="325247" y="1143000"/>
                </a:lnTo>
                <a:lnTo>
                  <a:pt x="267792" y="1143000"/>
                </a:lnTo>
                <a:lnTo>
                  <a:pt x="239801" y="1270000"/>
                </a:lnTo>
                <a:lnTo>
                  <a:pt x="267449" y="1270000"/>
                </a:lnTo>
                <a:lnTo>
                  <a:pt x="293687" y="1397000"/>
                </a:lnTo>
                <a:lnTo>
                  <a:pt x="331304" y="1397000"/>
                </a:lnTo>
                <a:lnTo>
                  <a:pt x="331520" y="1524000"/>
                </a:lnTo>
                <a:lnTo>
                  <a:pt x="331635" y="0"/>
                </a:lnTo>
                <a:lnTo>
                  <a:pt x="316623" y="0"/>
                </a:lnTo>
                <a:lnTo>
                  <a:pt x="315810" y="127000"/>
                </a:lnTo>
                <a:lnTo>
                  <a:pt x="313728" y="127000"/>
                </a:lnTo>
                <a:lnTo>
                  <a:pt x="314401" y="254000"/>
                </a:lnTo>
                <a:lnTo>
                  <a:pt x="288201" y="254000"/>
                </a:lnTo>
                <a:lnTo>
                  <a:pt x="259702" y="381000"/>
                </a:lnTo>
                <a:lnTo>
                  <a:pt x="201968" y="381000"/>
                </a:lnTo>
                <a:lnTo>
                  <a:pt x="259346" y="508000"/>
                </a:lnTo>
                <a:lnTo>
                  <a:pt x="322719" y="508000"/>
                </a:lnTo>
                <a:lnTo>
                  <a:pt x="323202" y="635000"/>
                </a:lnTo>
                <a:lnTo>
                  <a:pt x="290220" y="635000"/>
                </a:lnTo>
                <a:lnTo>
                  <a:pt x="323532" y="762000"/>
                </a:lnTo>
                <a:lnTo>
                  <a:pt x="273469" y="762000"/>
                </a:lnTo>
                <a:lnTo>
                  <a:pt x="258864" y="635000"/>
                </a:lnTo>
                <a:lnTo>
                  <a:pt x="233197" y="635000"/>
                </a:lnTo>
                <a:lnTo>
                  <a:pt x="200253" y="508000"/>
                </a:lnTo>
                <a:lnTo>
                  <a:pt x="172656" y="508000"/>
                </a:lnTo>
                <a:lnTo>
                  <a:pt x="144614" y="635000"/>
                </a:lnTo>
                <a:lnTo>
                  <a:pt x="155460" y="635000"/>
                </a:lnTo>
                <a:lnTo>
                  <a:pt x="137426" y="762000"/>
                </a:lnTo>
                <a:lnTo>
                  <a:pt x="94767" y="762000"/>
                </a:lnTo>
                <a:lnTo>
                  <a:pt x="129311" y="635000"/>
                </a:lnTo>
                <a:lnTo>
                  <a:pt x="81965" y="635000"/>
                </a:lnTo>
                <a:lnTo>
                  <a:pt x="47472" y="762000"/>
                </a:lnTo>
                <a:lnTo>
                  <a:pt x="46774" y="635000"/>
                </a:lnTo>
                <a:lnTo>
                  <a:pt x="45948" y="635000"/>
                </a:lnTo>
                <a:lnTo>
                  <a:pt x="45732" y="508000"/>
                </a:lnTo>
                <a:lnTo>
                  <a:pt x="128320" y="508000"/>
                </a:lnTo>
                <a:lnTo>
                  <a:pt x="155702" y="381000"/>
                </a:lnTo>
                <a:lnTo>
                  <a:pt x="75044" y="381000"/>
                </a:lnTo>
                <a:lnTo>
                  <a:pt x="44780" y="254000"/>
                </a:lnTo>
                <a:lnTo>
                  <a:pt x="43903" y="254000"/>
                </a:lnTo>
                <a:lnTo>
                  <a:pt x="43192" y="127000"/>
                </a:lnTo>
                <a:lnTo>
                  <a:pt x="41338" y="127000"/>
                </a:lnTo>
                <a:lnTo>
                  <a:pt x="40894" y="0"/>
                </a:lnTo>
                <a:lnTo>
                  <a:pt x="3975" y="0"/>
                </a:lnTo>
                <a:lnTo>
                  <a:pt x="3670" y="127000"/>
                </a:lnTo>
                <a:lnTo>
                  <a:pt x="660" y="127000"/>
                </a:lnTo>
                <a:lnTo>
                  <a:pt x="0" y="254000"/>
                </a:lnTo>
                <a:lnTo>
                  <a:pt x="647" y="381000"/>
                </a:lnTo>
                <a:lnTo>
                  <a:pt x="1574" y="381000"/>
                </a:lnTo>
                <a:lnTo>
                  <a:pt x="2768" y="508000"/>
                </a:lnTo>
                <a:lnTo>
                  <a:pt x="5753" y="508000"/>
                </a:lnTo>
                <a:lnTo>
                  <a:pt x="7429" y="635000"/>
                </a:lnTo>
                <a:lnTo>
                  <a:pt x="10896" y="762000"/>
                </a:lnTo>
                <a:lnTo>
                  <a:pt x="18669" y="762000"/>
                </a:lnTo>
                <a:lnTo>
                  <a:pt x="17564" y="889000"/>
                </a:lnTo>
                <a:lnTo>
                  <a:pt x="11772" y="889000"/>
                </a:lnTo>
                <a:lnTo>
                  <a:pt x="9969" y="1016000"/>
                </a:lnTo>
                <a:lnTo>
                  <a:pt x="8089" y="1016000"/>
                </a:lnTo>
                <a:lnTo>
                  <a:pt x="7899" y="1143000"/>
                </a:lnTo>
                <a:lnTo>
                  <a:pt x="8140" y="1143000"/>
                </a:lnTo>
                <a:lnTo>
                  <a:pt x="8737" y="1270000"/>
                </a:lnTo>
                <a:lnTo>
                  <a:pt x="10871" y="1270000"/>
                </a:lnTo>
                <a:lnTo>
                  <a:pt x="12268" y="1397000"/>
                </a:lnTo>
                <a:lnTo>
                  <a:pt x="13843" y="1397000"/>
                </a:lnTo>
                <a:lnTo>
                  <a:pt x="15519" y="1524000"/>
                </a:lnTo>
                <a:lnTo>
                  <a:pt x="18986" y="1524000"/>
                </a:lnTo>
                <a:lnTo>
                  <a:pt x="20662" y="1651000"/>
                </a:lnTo>
                <a:lnTo>
                  <a:pt x="25336" y="1651000"/>
                </a:lnTo>
                <a:lnTo>
                  <a:pt x="22199" y="1778000"/>
                </a:lnTo>
                <a:lnTo>
                  <a:pt x="17970" y="1778000"/>
                </a:lnTo>
                <a:lnTo>
                  <a:pt x="16764" y="1905000"/>
                </a:lnTo>
                <a:lnTo>
                  <a:pt x="16103" y="1905000"/>
                </a:lnTo>
                <a:lnTo>
                  <a:pt x="15900" y="2032000"/>
                </a:lnTo>
                <a:lnTo>
                  <a:pt x="16751" y="2032000"/>
                </a:lnTo>
                <a:lnTo>
                  <a:pt x="17678" y="2159000"/>
                </a:lnTo>
                <a:lnTo>
                  <a:pt x="20281" y="2159000"/>
                </a:lnTo>
                <a:lnTo>
                  <a:pt x="21844" y="2286000"/>
                </a:lnTo>
                <a:lnTo>
                  <a:pt x="23520" y="2286000"/>
                </a:lnTo>
                <a:lnTo>
                  <a:pt x="26987" y="2413000"/>
                </a:lnTo>
                <a:lnTo>
                  <a:pt x="28663" y="2413000"/>
                </a:lnTo>
                <a:lnTo>
                  <a:pt x="30416" y="2540000"/>
                </a:lnTo>
                <a:lnTo>
                  <a:pt x="27863" y="2667000"/>
                </a:lnTo>
                <a:lnTo>
                  <a:pt x="26073" y="2667000"/>
                </a:lnTo>
                <a:lnTo>
                  <a:pt x="24866" y="2794000"/>
                </a:lnTo>
                <a:lnTo>
                  <a:pt x="24003" y="2794000"/>
                </a:lnTo>
                <a:lnTo>
                  <a:pt x="24231" y="2921000"/>
                </a:lnTo>
                <a:lnTo>
                  <a:pt x="25768" y="2921000"/>
                </a:lnTo>
                <a:lnTo>
                  <a:pt x="26962" y="3048000"/>
                </a:lnTo>
                <a:lnTo>
                  <a:pt x="28371" y="3048000"/>
                </a:lnTo>
                <a:lnTo>
                  <a:pt x="29946" y="3175000"/>
                </a:lnTo>
                <a:lnTo>
                  <a:pt x="31623" y="3175000"/>
                </a:lnTo>
                <a:lnTo>
                  <a:pt x="35090" y="3302000"/>
                </a:lnTo>
                <a:lnTo>
                  <a:pt x="36766" y="3302000"/>
                </a:lnTo>
                <a:lnTo>
                  <a:pt x="38392" y="3429000"/>
                </a:lnTo>
                <a:lnTo>
                  <a:pt x="33870" y="3429000"/>
                </a:lnTo>
                <a:lnTo>
                  <a:pt x="32334" y="3556000"/>
                </a:lnTo>
                <a:lnTo>
                  <a:pt x="31394" y="3556000"/>
                </a:lnTo>
                <a:lnTo>
                  <a:pt x="30988" y="3683000"/>
                </a:lnTo>
                <a:lnTo>
                  <a:pt x="31559" y="3683000"/>
                </a:lnTo>
                <a:lnTo>
                  <a:pt x="32423" y="3810000"/>
                </a:lnTo>
                <a:lnTo>
                  <a:pt x="33578" y="3810000"/>
                </a:lnTo>
                <a:lnTo>
                  <a:pt x="34988" y="3937000"/>
                </a:lnTo>
                <a:lnTo>
                  <a:pt x="38290" y="3937000"/>
                </a:lnTo>
                <a:lnTo>
                  <a:pt x="41859" y="4064000"/>
                </a:lnTo>
                <a:lnTo>
                  <a:pt x="43599" y="4191000"/>
                </a:lnTo>
                <a:lnTo>
                  <a:pt x="48425" y="4191000"/>
                </a:lnTo>
                <a:lnTo>
                  <a:pt x="45288" y="4318000"/>
                </a:lnTo>
                <a:lnTo>
                  <a:pt x="41059" y="4318000"/>
                </a:lnTo>
                <a:lnTo>
                  <a:pt x="39852" y="4445000"/>
                </a:lnTo>
                <a:lnTo>
                  <a:pt x="39179" y="4445000"/>
                </a:lnTo>
                <a:lnTo>
                  <a:pt x="38989" y="4572000"/>
                </a:lnTo>
                <a:lnTo>
                  <a:pt x="39827" y="4572000"/>
                </a:lnTo>
                <a:lnTo>
                  <a:pt x="40754" y="4699000"/>
                </a:lnTo>
                <a:lnTo>
                  <a:pt x="43357" y="4699000"/>
                </a:lnTo>
                <a:lnTo>
                  <a:pt x="44932" y="4826000"/>
                </a:lnTo>
                <a:lnTo>
                  <a:pt x="46609" y="4826000"/>
                </a:lnTo>
                <a:lnTo>
                  <a:pt x="50076" y="4953000"/>
                </a:lnTo>
                <a:lnTo>
                  <a:pt x="51752" y="4953000"/>
                </a:lnTo>
                <a:lnTo>
                  <a:pt x="53454" y="5080000"/>
                </a:lnTo>
                <a:lnTo>
                  <a:pt x="53289" y="5080000"/>
                </a:lnTo>
                <a:lnTo>
                  <a:pt x="50863" y="5207000"/>
                </a:lnTo>
                <a:lnTo>
                  <a:pt x="47853" y="5207000"/>
                </a:lnTo>
                <a:lnTo>
                  <a:pt x="47180" y="5334000"/>
                </a:lnTo>
                <a:lnTo>
                  <a:pt x="46990" y="5334000"/>
                </a:lnTo>
                <a:lnTo>
                  <a:pt x="47231" y="5461000"/>
                </a:lnTo>
                <a:lnTo>
                  <a:pt x="48768" y="5461000"/>
                </a:lnTo>
                <a:lnTo>
                  <a:pt x="49961" y="5588000"/>
                </a:lnTo>
                <a:lnTo>
                  <a:pt x="51371" y="5588000"/>
                </a:lnTo>
                <a:lnTo>
                  <a:pt x="52933" y="5715000"/>
                </a:lnTo>
                <a:lnTo>
                  <a:pt x="54610" y="5715000"/>
                </a:lnTo>
                <a:lnTo>
                  <a:pt x="58077" y="5842000"/>
                </a:lnTo>
                <a:lnTo>
                  <a:pt x="61341" y="5842000"/>
                </a:lnTo>
                <a:lnTo>
                  <a:pt x="61506" y="5969000"/>
                </a:lnTo>
                <a:lnTo>
                  <a:pt x="58966" y="5969000"/>
                </a:lnTo>
                <a:lnTo>
                  <a:pt x="57162" y="6096000"/>
                </a:lnTo>
                <a:lnTo>
                  <a:pt x="55956" y="6096000"/>
                </a:lnTo>
                <a:lnTo>
                  <a:pt x="55283" y="6223000"/>
                </a:lnTo>
                <a:lnTo>
                  <a:pt x="55930" y="6350000"/>
                </a:lnTo>
                <a:lnTo>
                  <a:pt x="56857" y="6350000"/>
                </a:lnTo>
                <a:lnTo>
                  <a:pt x="58064" y="6477000"/>
                </a:lnTo>
                <a:lnTo>
                  <a:pt x="61036" y="6477000"/>
                </a:lnTo>
                <a:lnTo>
                  <a:pt x="62712" y="6604000"/>
                </a:lnTo>
                <a:lnTo>
                  <a:pt x="66179" y="6604000"/>
                </a:lnTo>
                <a:lnTo>
                  <a:pt x="67856" y="6731000"/>
                </a:lnTo>
                <a:lnTo>
                  <a:pt x="72732" y="6731000"/>
                </a:lnTo>
                <a:lnTo>
                  <a:pt x="69596" y="6858000"/>
                </a:lnTo>
                <a:lnTo>
                  <a:pt x="67170" y="6858000"/>
                </a:lnTo>
                <a:lnTo>
                  <a:pt x="65366" y="6985000"/>
                </a:lnTo>
                <a:lnTo>
                  <a:pt x="63500" y="6985000"/>
                </a:lnTo>
                <a:lnTo>
                  <a:pt x="63296" y="7112000"/>
                </a:lnTo>
                <a:lnTo>
                  <a:pt x="63538" y="7112000"/>
                </a:lnTo>
                <a:lnTo>
                  <a:pt x="64147" y="7239000"/>
                </a:lnTo>
                <a:lnTo>
                  <a:pt x="66268" y="7239000"/>
                </a:lnTo>
                <a:lnTo>
                  <a:pt x="67678" y="7366000"/>
                </a:lnTo>
                <a:lnTo>
                  <a:pt x="69253" y="7366000"/>
                </a:lnTo>
                <a:lnTo>
                  <a:pt x="70929" y="7493000"/>
                </a:lnTo>
                <a:lnTo>
                  <a:pt x="74396" y="7493000"/>
                </a:lnTo>
                <a:lnTo>
                  <a:pt x="76073" y="7620000"/>
                </a:lnTo>
                <a:lnTo>
                  <a:pt x="80835" y="7620000"/>
                </a:lnTo>
                <a:lnTo>
                  <a:pt x="77698" y="7747000"/>
                </a:lnTo>
                <a:lnTo>
                  <a:pt x="73469" y="7747000"/>
                </a:lnTo>
                <a:lnTo>
                  <a:pt x="72263" y="7874000"/>
                </a:lnTo>
                <a:lnTo>
                  <a:pt x="71589" y="7874000"/>
                </a:lnTo>
                <a:lnTo>
                  <a:pt x="71399" y="8001000"/>
                </a:lnTo>
                <a:lnTo>
                  <a:pt x="72237" y="8001000"/>
                </a:lnTo>
                <a:lnTo>
                  <a:pt x="73164" y="8128000"/>
                </a:lnTo>
                <a:lnTo>
                  <a:pt x="74371" y="8128000"/>
                </a:lnTo>
                <a:lnTo>
                  <a:pt x="75768" y="8255000"/>
                </a:lnTo>
                <a:lnTo>
                  <a:pt x="79019" y="8255000"/>
                </a:lnTo>
                <a:lnTo>
                  <a:pt x="82486" y="8382000"/>
                </a:lnTo>
                <a:lnTo>
                  <a:pt x="84162" y="8382000"/>
                </a:lnTo>
                <a:lnTo>
                  <a:pt x="85864" y="8509000"/>
                </a:lnTo>
                <a:lnTo>
                  <a:pt x="85699" y="8509000"/>
                </a:lnTo>
                <a:lnTo>
                  <a:pt x="83273" y="8636000"/>
                </a:lnTo>
                <a:lnTo>
                  <a:pt x="80264" y="8636000"/>
                </a:lnTo>
                <a:lnTo>
                  <a:pt x="79590" y="8763000"/>
                </a:lnTo>
                <a:lnTo>
                  <a:pt x="79400" y="8763000"/>
                </a:lnTo>
                <a:lnTo>
                  <a:pt x="79641" y="8890000"/>
                </a:lnTo>
                <a:lnTo>
                  <a:pt x="81178" y="8890000"/>
                </a:lnTo>
                <a:lnTo>
                  <a:pt x="82372" y="9017000"/>
                </a:lnTo>
                <a:lnTo>
                  <a:pt x="83781" y="9017000"/>
                </a:lnTo>
                <a:lnTo>
                  <a:pt x="85344" y="9144000"/>
                </a:lnTo>
                <a:lnTo>
                  <a:pt x="87020" y="9144000"/>
                </a:lnTo>
                <a:lnTo>
                  <a:pt x="90487" y="9271000"/>
                </a:lnTo>
                <a:lnTo>
                  <a:pt x="92176" y="9271000"/>
                </a:lnTo>
                <a:lnTo>
                  <a:pt x="93751" y="9398000"/>
                </a:lnTo>
                <a:lnTo>
                  <a:pt x="91363" y="9398000"/>
                </a:lnTo>
                <a:lnTo>
                  <a:pt x="89573" y="9525000"/>
                </a:lnTo>
                <a:lnTo>
                  <a:pt x="88366" y="9525000"/>
                </a:lnTo>
                <a:lnTo>
                  <a:pt x="87693" y="9652000"/>
                </a:lnTo>
                <a:lnTo>
                  <a:pt x="88341" y="9779000"/>
                </a:lnTo>
                <a:lnTo>
                  <a:pt x="89268" y="9779000"/>
                </a:lnTo>
                <a:lnTo>
                  <a:pt x="90462" y="9906000"/>
                </a:lnTo>
                <a:lnTo>
                  <a:pt x="93446" y="9906000"/>
                </a:lnTo>
                <a:lnTo>
                  <a:pt x="95123" y="10033000"/>
                </a:lnTo>
                <a:lnTo>
                  <a:pt x="98590" y="10033000"/>
                </a:lnTo>
                <a:lnTo>
                  <a:pt x="100266" y="10160000"/>
                </a:lnTo>
                <a:lnTo>
                  <a:pt x="91135" y="10160000"/>
                </a:lnTo>
                <a:lnTo>
                  <a:pt x="87998" y="10287000"/>
                </a:lnTo>
                <a:lnTo>
                  <a:pt x="85559" y="10287000"/>
                </a:lnTo>
                <a:lnTo>
                  <a:pt x="83769" y="10414000"/>
                </a:lnTo>
                <a:lnTo>
                  <a:pt x="81889" y="10414000"/>
                </a:lnTo>
                <a:lnTo>
                  <a:pt x="81699" y="10541000"/>
                </a:lnTo>
                <a:lnTo>
                  <a:pt x="81927" y="10541000"/>
                </a:lnTo>
                <a:lnTo>
                  <a:pt x="82537" y="10668000"/>
                </a:lnTo>
                <a:lnTo>
                  <a:pt x="84658" y="10668000"/>
                </a:lnTo>
                <a:lnTo>
                  <a:pt x="86067" y="10795000"/>
                </a:lnTo>
                <a:lnTo>
                  <a:pt x="89319" y="10795000"/>
                </a:lnTo>
                <a:lnTo>
                  <a:pt x="92786" y="10922000"/>
                </a:lnTo>
                <a:lnTo>
                  <a:pt x="94462" y="11049000"/>
                </a:lnTo>
                <a:lnTo>
                  <a:pt x="99225" y="11049000"/>
                </a:lnTo>
                <a:lnTo>
                  <a:pt x="96088" y="11176000"/>
                </a:lnTo>
                <a:lnTo>
                  <a:pt x="91859" y="11176000"/>
                </a:lnTo>
                <a:lnTo>
                  <a:pt x="90652" y="11303000"/>
                </a:lnTo>
                <a:lnTo>
                  <a:pt x="89979" y="11303000"/>
                </a:lnTo>
                <a:lnTo>
                  <a:pt x="89789" y="11430000"/>
                </a:lnTo>
                <a:lnTo>
                  <a:pt x="90627" y="11430000"/>
                </a:lnTo>
                <a:lnTo>
                  <a:pt x="91554" y="11557000"/>
                </a:lnTo>
                <a:lnTo>
                  <a:pt x="94157" y="11557000"/>
                </a:lnTo>
                <a:lnTo>
                  <a:pt x="95732" y="11684000"/>
                </a:lnTo>
                <a:lnTo>
                  <a:pt x="97409" y="11684000"/>
                </a:lnTo>
                <a:lnTo>
                  <a:pt x="100876" y="11811000"/>
                </a:lnTo>
                <a:lnTo>
                  <a:pt x="102552" y="11811000"/>
                </a:lnTo>
                <a:lnTo>
                  <a:pt x="104254" y="11938000"/>
                </a:lnTo>
                <a:lnTo>
                  <a:pt x="104089" y="11938000"/>
                </a:lnTo>
                <a:lnTo>
                  <a:pt x="101663" y="12065000"/>
                </a:lnTo>
                <a:lnTo>
                  <a:pt x="98653" y="12065000"/>
                </a:lnTo>
                <a:lnTo>
                  <a:pt x="97980" y="12192000"/>
                </a:lnTo>
                <a:lnTo>
                  <a:pt x="97790" y="12192000"/>
                </a:lnTo>
                <a:lnTo>
                  <a:pt x="98031" y="12319000"/>
                </a:lnTo>
                <a:lnTo>
                  <a:pt x="99568" y="12319000"/>
                </a:lnTo>
                <a:lnTo>
                  <a:pt x="100761" y="12446000"/>
                </a:lnTo>
                <a:lnTo>
                  <a:pt x="102171" y="12446000"/>
                </a:lnTo>
                <a:lnTo>
                  <a:pt x="103733" y="12573000"/>
                </a:lnTo>
                <a:lnTo>
                  <a:pt x="105410" y="12573000"/>
                </a:lnTo>
                <a:lnTo>
                  <a:pt x="108877" y="12700000"/>
                </a:lnTo>
                <a:lnTo>
                  <a:pt x="110566" y="12700000"/>
                </a:lnTo>
                <a:lnTo>
                  <a:pt x="112318" y="12827000"/>
                </a:lnTo>
                <a:lnTo>
                  <a:pt x="109766" y="12827000"/>
                </a:lnTo>
                <a:lnTo>
                  <a:pt x="107962" y="12954000"/>
                </a:lnTo>
                <a:lnTo>
                  <a:pt x="106756" y="12954000"/>
                </a:lnTo>
                <a:lnTo>
                  <a:pt x="106083" y="13081000"/>
                </a:lnTo>
                <a:lnTo>
                  <a:pt x="106730" y="13208000"/>
                </a:lnTo>
                <a:lnTo>
                  <a:pt x="107657" y="13208000"/>
                </a:lnTo>
                <a:lnTo>
                  <a:pt x="108864" y="13335000"/>
                </a:lnTo>
                <a:lnTo>
                  <a:pt x="111836" y="13335000"/>
                </a:lnTo>
                <a:lnTo>
                  <a:pt x="113512" y="13462000"/>
                </a:lnTo>
                <a:lnTo>
                  <a:pt x="116979" y="13462000"/>
                </a:lnTo>
                <a:lnTo>
                  <a:pt x="118656" y="13589000"/>
                </a:lnTo>
                <a:lnTo>
                  <a:pt x="123532" y="13589000"/>
                </a:lnTo>
                <a:lnTo>
                  <a:pt x="120396" y="13716000"/>
                </a:lnTo>
                <a:lnTo>
                  <a:pt x="473036" y="13716000"/>
                </a:lnTo>
                <a:close/>
              </a:path>
              <a:path extrusionOk="0" h="13716000" w="2339340">
                <a:moveTo>
                  <a:pt x="974242" y="12"/>
                </a:moveTo>
                <a:lnTo>
                  <a:pt x="908621" y="12"/>
                </a:lnTo>
                <a:lnTo>
                  <a:pt x="900861" y="7112"/>
                </a:lnTo>
                <a:lnTo>
                  <a:pt x="883259" y="11785"/>
                </a:lnTo>
                <a:lnTo>
                  <a:pt x="859561" y="12458"/>
                </a:lnTo>
                <a:lnTo>
                  <a:pt x="833564" y="10833"/>
                </a:lnTo>
                <a:lnTo>
                  <a:pt x="809015" y="8623"/>
                </a:lnTo>
                <a:lnTo>
                  <a:pt x="807694" y="12"/>
                </a:lnTo>
                <a:lnTo>
                  <a:pt x="762292" y="12"/>
                </a:lnTo>
                <a:lnTo>
                  <a:pt x="769112" y="38938"/>
                </a:lnTo>
                <a:lnTo>
                  <a:pt x="789584" y="52997"/>
                </a:lnTo>
                <a:lnTo>
                  <a:pt x="948550" y="52476"/>
                </a:lnTo>
                <a:lnTo>
                  <a:pt x="972934" y="12458"/>
                </a:lnTo>
                <a:lnTo>
                  <a:pt x="974242" y="12"/>
                </a:lnTo>
                <a:close/>
              </a:path>
              <a:path extrusionOk="0" h="13716000" w="2339340">
                <a:moveTo>
                  <a:pt x="1072032" y="23571"/>
                </a:moveTo>
                <a:lnTo>
                  <a:pt x="1071511" y="12"/>
                </a:lnTo>
                <a:lnTo>
                  <a:pt x="1020699" y="12"/>
                </a:lnTo>
                <a:lnTo>
                  <a:pt x="1025029" y="55257"/>
                </a:lnTo>
                <a:lnTo>
                  <a:pt x="1003808" y="80137"/>
                </a:lnTo>
                <a:lnTo>
                  <a:pt x="979665" y="97231"/>
                </a:lnTo>
                <a:lnTo>
                  <a:pt x="952588" y="106565"/>
                </a:lnTo>
                <a:lnTo>
                  <a:pt x="922591" y="108127"/>
                </a:lnTo>
                <a:lnTo>
                  <a:pt x="888390" y="112179"/>
                </a:lnTo>
                <a:lnTo>
                  <a:pt x="851242" y="113157"/>
                </a:lnTo>
                <a:lnTo>
                  <a:pt x="814095" y="111442"/>
                </a:lnTo>
                <a:lnTo>
                  <a:pt x="779843" y="107442"/>
                </a:lnTo>
                <a:lnTo>
                  <a:pt x="744270" y="104305"/>
                </a:lnTo>
                <a:lnTo>
                  <a:pt x="717334" y="98310"/>
                </a:lnTo>
                <a:lnTo>
                  <a:pt x="700684" y="86194"/>
                </a:lnTo>
                <a:lnTo>
                  <a:pt x="694309" y="67970"/>
                </a:lnTo>
                <a:lnTo>
                  <a:pt x="698207" y="43637"/>
                </a:lnTo>
                <a:lnTo>
                  <a:pt x="694385" y="9042"/>
                </a:lnTo>
                <a:lnTo>
                  <a:pt x="694740" y="12"/>
                </a:lnTo>
                <a:lnTo>
                  <a:pt x="653961" y="12"/>
                </a:lnTo>
                <a:lnTo>
                  <a:pt x="650824" y="117195"/>
                </a:lnTo>
                <a:lnTo>
                  <a:pt x="651992" y="124193"/>
                </a:lnTo>
                <a:lnTo>
                  <a:pt x="722122" y="146697"/>
                </a:lnTo>
                <a:lnTo>
                  <a:pt x="776820" y="152171"/>
                </a:lnTo>
                <a:lnTo>
                  <a:pt x="831710" y="155130"/>
                </a:lnTo>
                <a:lnTo>
                  <a:pt x="886917" y="155168"/>
                </a:lnTo>
                <a:lnTo>
                  <a:pt x="924052" y="154876"/>
                </a:lnTo>
                <a:lnTo>
                  <a:pt x="964907" y="153962"/>
                </a:lnTo>
                <a:lnTo>
                  <a:pt x="1005154" y="149504"/>
                </a:lnTo>
                <a:lnTo>
                  <a:pt x="1059243" y="126809"/>
                </a:lnTo>
                <a:lnTo>
                  <a:pt x="1071880" y="72885"/>
                </a:lnTo>
                <a:lnTo>
                  <a:pt x="1071994" y="46202"/>
                </a:lnTo>
                <a:lnTo>
                  <a:pt x="1072032" y="23571"/>
                </a:lnTo>
                <a:close/>
              </a:path>
              <a:path extrusionOk="0" h="13716000" w="2339340">
                <a:moveTo>
                  <a:pt x="1159611" y="13640626"/>
                </a:moveTo>
                <a:lnTo>
                  <a:pt x="1159433" y="13583069"/>
                </a:lnTo>
                <a:lnTo>
                  <a:pt x="1155738" y="13524929"/>
                </a:lnTo>
                <a:lnTo>
                  <a:pt x="1152601" y="13472325"/>
                </a:lnTo>
                <a:lnTo>
                  <a:pt x="1152664" y="13464235"/>
                </a:lnTo>
                <a:lnTo>
                  <a:pt x="1153134" y="13435737"/>
                </a:lnTo>
                <a:lnTo>
                  <a:pt x="1154595" y="13390969"/>
                </a:lnTo>
                <a:lnTo>
                  <a:pt x="1153566" y="13343115"/>
                </a:lnTo>
                <a:lnTo>
                  <a:pt x="1146683" y="13298196"/>
                </a:lnTo>
                <a:lnTo>
                  <a:pt x="1136484" y="13275450"/>
                </a:lnTo>
                <a:lnTo>
                  <a:pt x="1130592" y="13262305"/>
                </a:lnTo>
                <a:lnTo>
                  <a:pt x="1101915" y="13241465"/>
                </a:lnTo>
                <a:lnTo>
                  <a:pt x="1052258" y="13232232"/>
                </a:lnTo>
                <a:lnTo>
                  <a:pt x="996848" y="13230479"/>
                </a:lnTo>
                <a:lnTo>
                  <a:pt x="940943" y="13232841"/>
                </a:lnTo>
                <a:lnTo>
                  <a:pt x="889825" y="13235991"/>
                </a:lnTo>
                <a:lnTo>
                  <a:pt x="836066" y="13239941"/>
                </a:lnTo>
                <a:lnTo>
                  <a:pt x="782624" y="13245986"/>
                </a:lnTo>
                <a:lnTo>
                  <a:pt x="729411" y="13253898"/>
                </a:lnTo>
                <a:lnTo>
                  <a:pt x="676351" y="13263423"/>
                </a:lnTo>
                <a:lnTo>
                  <a:pt x="650824" y="13616331"/>
                </a:lnTo>
                <a:lnTo>
                  <a:pt x="651992" y="13623341"/>
                </a:lnTo>
                <a:lnTo>
                  <a:pt x="722122" y="13645845"/>
                </a:lnTo>
                <a:lnTo>
                  <a:pt x="776820" y="13651319"/>
                </a:lnTo>
                <a:lnTo>
                  <a:pt x="831710" y="13654278"/>
                </a:lnTo>
                <a:lnTo>
                  <a:pt x="886917" y="13654304"/>
                </a:lnTo>
                <a:lnTo>
                  <a:pt x="924052" y="13654024"/>
                </a:lnTo>
                <a:lnTo>
                  <a:pt x="964907" y="13653110"/>
                </a:lnTo>
                <a:lnTo>
                  <a:pt x="1005154" y="13648652"/>
                </a:lnTo>
                <a:lnTo>
                  <a:pt x="1059243" y="13625970"/>
                </a:lnTo>
                <a:lnTo>
                  <a:pt x="1071880" y="13572020"/>
                </a:lnTo>
                <a:lnTo>
                  <a:pt x="1072032" y="13522706"/>
                </a:lnTo>
                <a:lnTo>
                  <a:pt x="1070902" y="13471322"/>
                </a:lnTo>
                <a:lnTo>
                  <a:pt x="1066190" y="13418122"/>
                </a:lnTo>
                <a:lnTo>
                  <a:pt x="1056678" y="13375767"/>
                </a:lnTo>
                <a:lnTo>
                  <a:pt x="1034084" y="13341122"/>
                </a:lnTo>
                <a:lnTo>
                  <a:pt x="973975" y="13328866"/>
                </a:lnTo>
                <a:lnTo>
                  <a:pt x="915835" y="13327202"/>
                </a:lnTo>
                <a:lnTo>
                  <a:pt x="857681" y="13329717"/>
                </a:lnTo>
                <a:lnTo>
                  <a:pt x="812520" y="13335216"/>
                </a:lnTo>
                <a:lnTo>
                  <a:pt x="773861" y="13355231"/>
                </a:lnTo>
                <a:lnTo>
                  <a:pt x="756793" y="13391083"/>
                </a:lnTo>
                <a:lnTo>
                  <a:pt x="754672" y="13432930"/>
                </a:lnTo>
                <a:lnTo>
                  <a:pt x="760120" y="13484593"/>
                </a:lnTo>
                <a:lnTo>
                  <a:pt x="766826" y="13529374"/>
                </a:lnTo>
                <a:lnTo>
                  <a:pt x="948550" y="13551624"/>
                </a:lnTo>
                <a:lnTo>
                  <a:pt x="972934" y="13511606"/>
                </a:lnTo>
                <a:lnTo>
                  <a:pt x="967625" y="13452755"/>
                </a:lnTo>
                <a:lnTo>
                  <a:pt x="909231" y="13430098"/>
                </a:lnTo>
                <a:lnTo>
                  <a:pt x="858647" y="13426808"/>
                </a:lnTo>
                <a:lnTo>
                  <a:pt x="842238" y="13464235"/>
                </a:lnTo>
                <a:lnTo>
                  <a:pt x="884148" y="13474789"/>
                </a:lnTo>
                <a:lnTo>
                  <a:pt x="908265" y="13480390"/>
                </a:lnTo>
                <a:lnTo>
                  <a:pt x="883259" y="13510933"/>
                </a:lnTo>
                <a:lnTo>
                  <a:pt x="833564" y="13509981"/>
                </a:lnTo>
                <a:lnTo>
                  <a:pt x="803859" y="13474078"/>
                </a:lnTo>
                <a:lnTo>
                  <a:pt x="800493" y="13437362"/>
                </a:lnTo>
                <a:lnTo>
                  <a:pt x="802259" y="13404088"/>
                </a:lnTo>
                <a:lnTo>
                  <a:pt x="812520" y="13380720"/>
                </a:lnTo>
                <a:lnTo>
                  <a:pt x="835279" y="13376034"/>
                </a:lnTo>
                <a:lnTo>
                  <a:pt x="881227" y="13375983"/>
                </a:lnTo>
                <a:lnTo>
                  <a:pt x="920026" y="13377952"/>
                </a:lnTo>
                <a:lnTo>
                  <a:pt x="986091" y="13392938"/>
                </a:lnTo>
                <a:lnTo>
                  <a:pt x="1015568" y="13441604"/>
                </a:lnTo>
                <a:lnTo>
                  <a:pt x="1019556" y="13484593"/>
                </a:lnTo>
                <a:lnTo>
                  <a:pt x="1025029" y="13554393"/>
                </a:lnTo>
                <a:lnTo>
                  <a:pt x="1003808" y="13579272"/>
                </a:lnTo>
                <a:lnTo>
                  <a:pt x="979665" y="13596379"/>
                </a:lnTo>
                <a:lnTo>
                  <a:pt x="952588" y="13605713"/>
                </a:lnTo>
                <a:lnTo>
                  <a:pt x="922591" y="13607263"/>
                </a:lnTo>
                <a:lnTo>
                  <a:pt x="888390" y="13611327"/>
                </a:lnTo>
                <a:lnTo>
                  <a:pt x="851242" y="13612305"/>
                </a:lnTo>
                <a:lnTo>
                  <a:pt x="814095" y="13610590"/>
                </a:lnTo>
                <a:lnTo>
                  <a:pt x="779843" y="13606577"/>
                </a:lnTo>
                <a:lnTo>
                  <a:pt x="744270" y="13603440"/>
                </a:lnTo>
                <a:lnTo>
                  <a:pt x="717334" y="13597458"/>
                </a:lnTo>
                <a:lnTo>
                  <a:pt x="700684" y="13585355"/>
                </a:lnTo>
                <a:lnTo>
                  <a:pt x="694309" y="13567118"/>
                </a:lnTo>
                <a:lnTo>
                  <a:pt x="698207" y="13542772"/>
                </a:lnTo>
                <a:lnTo>
                  <a:pt x="694385" y="13508190"/>
                </a:lnTo>
                <a:lnTo>
                  <a:pt x="695934" y="13469760"/>
                </a:lnTo>
                <a:lnTo>
                  <a:pt x="699617" y="13431050"/>
                </a:lnTo>
                <a:lnTo>
                  <a:pt x="702144" y="13395655"/>
                </a:lnTo>
                <a:lnTo>
                  <a:pt x="702665" y="13356933"/>
                </a:lnTo>
                <a:lnTo>
                  <a:pt x="722452" y="13309664"/>
                </a:lnTo>
                <a:lnTo>
                  <a:pt x="796798" y="13286346"/>
                </a:lnTo>
                <a:lnTo>
                  <a:pt x="839927" y="13282282"/>
                </a:lnTo>
                <a:lnTo>
                  <a:pt x="883539" y="13280797"/>
                </a:lnTo>
                <a:lnTo>
                  <a:pt x="924687" y="13280022"/>
                </a:lnTo>
                <a:lnTo>
                  <a:pt x="995692" y="13275450"/>
                </a:lnTo>
                <a:lnTo>
                  <a:pt x="1034034" y="13276085"/>
                </a:lnTo>
                <a:lnTo>
                  <a:pt x="1089837" y="13308254"/>
                </a:lnTo>
                <a:lnTo>
                  <a:pt x="1104290" y="13346671"/>
                </a:lnTo>
                <a:lnTo>
                  <a:pt x="1110475" y="13392938"/>
                </a:lnTo>
                <a:lnTo>
                  <a:pt x="1111427" y="13441604"/>
                </a:lnTo>
                <a:lnTo>
                  <a:pt x="1110195" y="13484593"/>
                </a:lnTo>
                <a:lnTo>
                  <a:pt x="1110081" y="13490448"/>
                </a:lnTo>
                <a:lnTo>
                  <a:pt x="1109599" y="13522706"/>
                </a:lnTo>
                <a:lnTo>
                  <a:pt x="1112177" y="13554393"/>
                </a:lnTo>
                <a:lnTo>
                  <a:pt x="1115758" y="13592480"/>
                </a:lnTo>
                <a:lnTo>
                  <a:pt x="1116545" y="13630288"/>
                </a:lnTo>
                <a:lnTo>
                  <a:pt x="1110653" y="13659790"/>
                </a:lnTo>
                <a:lnTo>
                  <a:pt x="1089050" y="13686790"/>
                </a:lnTo>
                <a:lnTo>
                  <a:pt x="1059345" y="13699884"/>
                </a:lnTo>
                <a:lnTo>
                  <a:pt x="1025067" y="13703707"/>
                </a:lnTo>
                <a:lnTo>
                  <a:pt x="989711" y="13702894"/>
                </a:lnTo>
                <a:lnTo>
                  <a:pt x="973467" y="13702221"/>
                </a:lnTo>
                <a:lnTo>
                  <a:pt x="965682" y="13702043"/>
                </a:lnTo>
                <a:lnTo>
                  <a:pt x="662089" y="13705015"/>
                </a:lnTo>
                <a:lnTo>
                  <a:pt x="650633" y="13710057"/>
                </a:lnTo>
                <a:lnTo>
                  <a:pt x="648512" y="13716000"/>
                </a:lnTo>
                <a:lnTo>
                  <a:pt x="1145717" y="13716000"/>
                </a:lnTo>
                <a:lnTo>
                  <a:pt x="1147203" y="13713143"/>
                </a:lnTo>
                <a:lnTo>
                  <a:pt x="1149731" y="13703707"/>
                </a:lnTo>
                <a:lnTo>
                  <a:pt x="1152321" y="13694055"/>
                </a:lnTo>
                <a:lnTo>
                  <a:pt x="1159611" y="13640626"/>
                </a:lnTo>
                <a:close/>
              </a:path>
              <a:path extrusionOk="0" h="13716000" w="2339340">
                <a:moveTo>
                  <a:pt x="1159611" y="12997815"/>
                </a:moveTo>
                <a:lnTo>
                  <a:pt x="1159433" y="12940259"/>
                </a:lnTo>
                <a:lnTo>
                  <a:pt x="1152537" y="12828511"/>
                </a:lnTo>
                <a:lnTo>
                  <a:pt x="1153134" y="12792913"/>
                </a:lnTo>
                <a:lnTo>
                  <a:pt x="1154595" y="12748159"/>
                </a:lnTo>
                <a:lnTo>
                  <a:pt x="1153566" y="12700292"/>
                </a:lnTo>
                <a:lnTo>
                  <a:pt x="1146683" y="12655385"/>
                </a:lnTo>
                <a:lnTo>
                  <a:pt x="1130592" y="12619482"/>
                </a:lnTo>
                <a:lnTo>
                  <a:pt x="1101915" y="12598654"/>
                </a:lnTo>
                <a:lnTo>
                  <a:pt x="1052258" y="12589421"/>
                </a:lnTo>
                <a:lnTo>
                  <a:pt x="996848" y="12587656"/>
                </a:lnTo>
                <a:lnTo>
                  <a:pt x="940943" y="12590031"/>
                </a:lnTo>
                <a:lnTo>
                  <a:pt x="889825" y="12593180"/>
                </a:lnTo>
                <a:lnTo>
                  <a:pt x="836066" y="12597117"/>
                </a:lnTo>
                <a:lnTo>
                  <a:pt x="782624" y="12603163"/>
                </a:lnTo>
                <a:lnTo>
                  <a:pt x="729411" y="12611087"/>
                </a:lnTo>
                <a:lnTo>
                  <a:pt x="676351" y="12620612"/>
                </a:lnTo>
                <a:lnTo>
                  <a:pt x="650824" y="12973520"/>
                </a:lnTo>
                <a:lnTo>
                  <a:pt x="651992" y="12980530"/>
                </a:lnTo>
                <a:lnTo>
                  <a:pt x="722122" y="13003022"/>
                </a:lnTo>
                <a:lnTo>
                  <a:pt x="776820" y="13008509"/>
                </a:lnTo>
                <a:lnTo>
                  <a:pt x="831710" y="13011468"/>
                </a:lnTo>
                <a:lnTo>
                  <a:pt x="886917" y="13011506"/>
                </a:lnTo>
                <a:lnTo>
                  <a:pt x="924052" y="13011214"/>
                </a:lnTo>
                <a:lnTo>
                  <a:pt x="964907" y="13010299"/>
                </a:lnTo>
                <a:lnTo>
                  <a:pt x="1005154" y="13005842"/>
                </a:lnTo>
                <a:lnTo>
                  <a:pt x="1059243" y="12983147"/>
                </a:lnTo>
                <a:lnTo>
                  <a:pt x="1071880" y="12929210"/>
                </a:lnTo>
                <a:lnTo>
                  <a:pt x="1072083" y="12882105"/>
                </a:lnTo>
                <a:lnTo>
                  <a:pt x="1070902" y="12828537"/>
                </a:lnTo>
                <a:lnTo>
                  <a:pt x="1066190" y="12775311"/>
                </a:lnTo>
                <a:lnTo>
                  <a:pt x="1055839" y="12729261"/>
                </a:lnTo>
                <a:lnTo>
                  <a:pt x="1019098" y="12693066"/>
                </a:lnTo>
                <a:lnTo>
                  <a:pt x="973975" y="12686043"/>
                </a:lnTo>
                <a:lnTo>
                  <a:pt x="915835" y="12684392"/>
                </a:lnTo>
                <a:lnTo>
                  <a:pt x="857681" y="12686906"/>
                </a:lnTo>
                <a:lnTo>
                  <a:pt x="812520" y="12692406"/>
                </a:lnTo>
                <a:lnTo>
                  <a:pt x="773861" y="12712408"/>
                </a:lnTo>
                <a:lnTo>
                  <a:pt x="756793" y="12748273"/>
                </a:lnTo>
                <a:lnTo>
                  <a:pt x="754494" y="12793548"/>
                </a:lnTo>
                <a:lnTo>
                  <a:pt x="760120" y="12841796"/>
                </a:lnTo>
                <a:lnTo>
                  <a:pt x="766826" y="12886576"/>
                </a:lnTo>
                <a:lnTo>
                  <a:pt x="948550" y="12908801"/>
                </a:lnTo>
                <a:lnTo>
                  <a:pt x="975880" y="12840716"/>
                </a:lnTo>
                <a:lnTo>
                  <a:pt x="945489" y="12794006"/>
                </a:lnTo>
                <a:lnTo>
                  <a:pt x="858647" y="12783973"/>
                </a:lnTo>
                <a:lnTo>
                  <a:pt x="842238" y="12821425"/>
                </a:lnTo>
                <a:lnTo>
                  <a:pt x="884148" y="12831966"/>
                </a:lnTo>
                <a:lnTo>
                  <a:pt x="908265" y="12837567"/>
                </a:lnTo>
                <a:lnTo>
                  <a:pt x="883259" y="12868110"/>
                </a:lnTo>
                <a:lnTo>
                  <a:pt x="833564" y="12867158"/>
                </a:lnTo>
                <a:lnTo>
                  <a:pt x="803859" y="12831267"/>
                </a:lnTo>
                <a:lnTo>
                  <a:pt x="800493" y="12794539"/>
                </a:lnTo>
                <a:lnTo>
                  <a:pt x="802259" y="12761265"/>
                </a:lnTo>
                <a:lnTo>
                  <a:pt x="812520" y="12737910"/>
                </a:lnTo>
                <a:lnTo>
                  <a:pt x="835279" y="12733223"/>
                </a:lnTo>
                <a:lnTo>
                  <a:pt x="877074" y="12732957"/>
                </a:lnTo>
                <a:lnTo>
                  <a:pt x="920026" y="12735128"/>
                </a:lnTo>
                <a:lnTo>
                  <a:pt x="986091" y="12750127"/>
                </a:lnTo>
                <a:lnTo>
                  <a:pt x="1015568" y="12798793"/>
                </a:lnTo>
                <a:lnTo>
                  <a:pt x="1019492" y="12841072"/>
                </a:lnTo>
                <a:lnTo>
                  <a:pt x="1025029" y="12911582"/>
                </a:lnTo>
                <a:lnTo>
                  <a:pt x="1003808" y="12936461"/>
                </a:lnTo>
                <a:lnTo>
                  <a:pt x="979665" y="12953568"/>
                </a:lnTo>
                <a:lnTo>
                  <a:pt x="952588" y="12962903"/>
                </a:lnTo>
                <a:lnTo>
                  <a:pt x="922591" y="12964452"/>
                </a:lnTo>
                <a:lnTo>
                  <a:pt x="888390" y="12968504"/>
                </a:lnTo>
                <a:lnTo>
                  <a:pt x="851242" y="12969481"/>
                </a:lnTo>
                <a:lnTo>
                  <a:pt x="814095" y="12967767"/>
                </a:lnTo>
                <a:lnTo>
                  <a:pt x="779843" y="12963754"/>
                </a:lnTo>
                <a:lnTo>
                  <a:pt x="744270" y="12960617"/>
                </a:lnTo>
                <a:lnTo>
                  <a:pt x="717334" y="12954635"/>
                </a:lnTo>
                <a:lnTo>
                  <a:pt x="700684" y="12942532"/>
                </a:lnTo>
                <a:lnTo>
                  <a:pt x="694309" y="12924308"/>
                </a:lnTo>
                <a:lnTo>
                  <a:pt x="698207" y="12899949"/>
                </a:lnTo>
                <a:lnTo>
                  <a:pt x="694385" y="12865367"/>
                </a:lnTo>
                <a:lnTo>
                  <a:pt x="695934" y="12826937"/>
                </a:lnTo>
                <a:lnTo>
                  <a:pt x="699617" y="12788240"/>
                </a:lnTo>
                <a:lnTo>
                  <a:pt x="702144" y="12752832"/>
                </a:lnTo>
                <a:lnTo>
                  <a:pt x="702678" y="12712891"/>
                </a:lnTo>
                <a:lnTo>
                  <a:pt x="722452" y="12666840"/>
                </a:lnTo>
                <a:lnTo>
                  <a:pt x="796798" y="12643523"/>
                </a:lnTo>
                <a:lnTo>
                  <a:pt x="839927" y="12639459"/>
                </a:lnTo>
                <a:lnTo>
                  <a:pt x="883539" y="12637973"/>
                </a:lnTo>
                <a:lnTo>
                  <a:pt x="924687" y="12637199"/>
                </a:lnTo>
                <a:lnTo>
                  <a:pt x="995692" y="12632627"/>
                </a:lnTo>
                <a:lnTo>
                  <a:pt x="1034034" y="12633262"/>
                </a:lnTo>
                <a:lnTo>
                  <a:pt x="1089837" y="12665443"/>
                </a:lnTo>
                <a:lnTo>
                  <a:pt x="1104290" y="12703848"/>
                </a:lnTo>
                <a:lnTo>
                  <a:pt x="1110488" y="12750152"/>
                </a:lnTo>
                <a:lnTo>
                  <a:pt x="1111440" y="12798692"/>
                </a:lnTo>
                <a:lnTo>
                  <a:pt x="1110145" y="12843828"/>
                </a:lnTo>
                <a:lnTo>
                  <a:pt x="1109599" y="12879896"/>
                </a:lnTo>
                <a:lnTo>
                  <a:pt x="1112139" y="12911252"/>
                </a:lnTo>
                <a:lnTo>
                  <a:pt x="1115758" y="12949669"/>
                </a:lnTo>
                <a:lnTo>
                  <a:pt x="1116545" y="12987477"/>
                </a:lnTo>
                <a:lnTo>
                  <a:pt x="1110653" y="13016979"/>
                </a:lnTo>
                <a:lnTo>
                  <a:pt x="1089050" y="13043980"/>
                </a:lnTo>
                <a:lnTo>
                  <a:pt x="1059345" y="13057073"/>
                </a:lnTo>
                <a:lnTo>
                  <a:pt x="1025055" y="13060896"/>
                </a:lnTo>
                <a:lnTo>
                  <a:pt x="989698" y="13060083"/>
                </a:lnTo>
                <a:lnTo>
                  <a:pt x="965669" y="13059232"/>
                </a:lnTo>
                <a:lnTo>
                  <a:pt x="859472" y="13060198"/>
                </a:lnTo>
                <a:lnTo>
                  <a:pt x="760780" y="13060680"/>
                </a:lnTo>
                <a:lnTo>
                  <a:pt x="711428" y="13061214"/>
                </a:lnTo>
                <a:lnTo>
                  <a:pt x="662089" y="13062204"/>
                </a:lnTo>
                <a:lnTo>
                  <a:pt x="646836" y="13077863"/>
                </a:lnTo>
                <a:lnTo>
                  <a:pt x="650659" y="13088557"/>
                </a:lnTo>
                <a:lnTo>
                  <a:pt x="662089" y="13093802"/>
                </a:lnTo>
                <a:lnTo>
                  <a:pt x="713879" y="13095681"/>
                </a:lnTo>
                <a:lnTo>
                  <a:pt x="765683" y="13096735"/>
                </a:lnTo>
                <a:lnTo>
                  <a:pt x="817511" y="13097205"/>
                </a:lnTo>
                <a:lnTo>
                  <a:pt x="921156" y="13097180"/>
                </a:lnTo>
                <a:lnTo>
                  <a:pt x="935659" y="13097396"/>
                </a:lnTo>
                <a:lnTo>
                  <a:pt x="966317" y="13098869"/>
                </a:lnTo>
                <a:lnTo>
                  <a:pt x="1016038" y="13101790"/>
                </a:lnTo>
                <a:lnTo>
                  <a:pt x="1049642" y="13102527"/>
                </a:lnTo>
                <a:lnTo>
                  <a:pt x="1111631" y="13095618"/>
                </a:lnTo>
                <a:lnTo>
                  <a:pt x="1147203" y="13070319"/>
                </a:lnTo>
                <a:lnTo>
                  <a:pt x="1152321" y="13051244"/>
                </a:lnTo>
                <a:lnTo>
                  <a:pt x="1159611" y="12997815"/>
                </a:lnTo>
                <a:close/>
              </a:path>
              <a:path extrusionOk="0" h="13716000" w="2339340">
                <a:moveTo>
                  <a:pt x="1159611" y="12355005"/>
                </a:moveTo>
                <a:lnTo>
                  <a:pt x="1159433" y="12297448"/>
                </a:lnTo>
                <a:lnTo>
                  <a:pt x="1152537" y="12185701"/>
                </a:lnTo>
                <a:lnTo>
                  <a:pt x="1153134" y="12150103"/>
                </a:lnTo>
                <a:lnTo>
                  <a:pt x="1154595" y="12105335"/>
                </a:lnTo>
                <a:lnTo>
                  <a:pt x="1153566" y="12057482"/>
                </a:lnTo>
                <a:lnTo>
                  <a:pt x="1146683" y="12012562"/>
                </a:lnTo>
                <a:lnTo>
                  <a:pt x="1130592" y="11976659"/>
                </a:lnTo>
                <a:lnTo>
                  <a:pt x="1101915" y="11955831"/>
                </a:lnTo>
                <a:lnTo>
                  <a:pt x="1052258" y="11946598"/>
                </a:lnTo>
                <a:lnTo>
                  <a:pt x="996848" y="11944845"/>
                </a:lnTo>
                <a:lnTo>
                  <a:pt x="940943" y="11947220"/>
                </a:lnTo>
                <a:lnTo>
                  <a:pt x="889825" y="11950370"/>
                </a:lnTo>
                <a:lnTo>
                  <a:pt x="836066" y="11954294"/>
                </a:lnTo>
                <a:lnTo>
                  <a:pt x="782624" y="11960352"/>
                </a:lnTo>
                <a:lnTo>
                  <a:pt x="729411" y="11968264"/>
                </a:lnTo>
                <a:lnTo>
                  <a:pt x="676351" y="11977802"/>
                </a:lnTo>
                <a:lnTo>
                  <a:pt x="650824" y="12330709"/>
                </a:lnTo>
                <a:lnTo>
                  <a:pt x="651992" y="12337720"/>
                </a:lnTo>
                <a:lnTo>
                  <a:pt x="722122" y="12360212"/>
                </a:lnTo>
                <a:lnTo>
                  <a:pt x="776820" y="12365698"/>
                </a:lnTo>
                <a:lnTo>
                  <a:pt x="831710" y="12368657"/>
                </a:lnTo>
                <a:lnTo>
                  <a:pt x="886917" y="12368695"/>
                </a:lnTo>
                <a:lnTo>
                  <a:pt x="924052" y="12368403"/>
                </a:lnTo>
                <a:lnTo>
                  <a:pt x="964907" y="12367489"/>
                </a:lnTo>
                <a:lnTo>
                  <a:pt x="1005154" y="12363018"/>
                </a:lnTo>
                <a:lnTo>
                  <a:pt x="1059243" y="12340323"/>
                </a:lnTo>
                <a:lnTo>
                  <a:pt x="1071880" y="12286399"/>
                </a:lnTo>
                <a:lnTo>
                  <a:pt x="1072083" y="12239295"/>
                </a:lnTo>
                <a:lnTo>
                  <a:pt x="1070902" y="12185714"/>
                </a:lnTo>
                <a:lnTo>
                  <a:pt x="1066190" y="12132488"/>
                </a:lnTo>
                <a:lnTo>
                  <a:pt x="1055839" y="12086438"/>
                </a:lnTo>
                <a:lnTo>
                  <a:pt x="1019098" y="12050255"/>
                </a:lnTo>
                <a:lnTo>
                  <a:pt x="973975" y="12043232"/>
                </a:lnTo>
                <a:lnTo>
                  <a:pt x="915835" y="12041581"/>
                </a:lnTo>
                <a:lnTo>
                  <a:pt x="857681" y="12044096"/>
                </a:lnTo>
                <a:lnTo>
                  <a:pt x="812520" y="12049608"/>
                </a:lnTo>
                <a:lnTo>
                  <a:pt x="773861" y="12069610"/>
                </a:lnTo>
                <a:lnTo>
                  <a:pt x="756793" y="12105462"/>
                </a:lnTo>
                <a:lnTo>
                  <a:pt x="754494" y="12150725"/>
                </a:lnTo>
                <a:lnTo>
                  <a:pt x="760120" y="12198972"/>
                </a:lnTo>
                <a:lnTo>
                  <a:pt x="766826" y="12243753"/>
                </a:lnTo>
                <a:lnTo>
                  <a:pt x="948550" y="12265990"/>
                </a:lnTo>
                <a:lnTo>
                  <a:pt x="975880" y="12197906"/>
                </a:lnTo>
                <a:lnTo>
                  <a:pt x="945489" y="12151195"/>
                </a:lnTo>
                <a:lnTo>
                  <a:pt x="858647" y="12141162"/>
                </a:lnTo>
                <a:lnTo>
                  <a:pt x="842238" y="12178602"/>
                </a:lnTo>
                <a:lnTo>
                  <a:pt x="884148" y="12189155"/>
                </a:lnTo>
                <a:lnTo>
                  <a:pt x="908265" y="12194756"/>
                </a:lnTo>
                <a:lnTo>
                  <a:pt x="883259" y="12225299"/>
                </a:lnTo>
                <a:lnTo>
                  <a:pt x="833564" y="12224334"/>
                </a:lnTo>
                <a:lnTo>
                  <a:pt x="803859" y="12188444"/>
                </a:lnTo>
                <a:lnTo>
                  <a:pt x="800493" y="12151728"/>
                </a:lnTo>
                <a:lnTo>
                  <a:pt x="802259" y="12118454"/>
                </a:lnTo>
                <a:lnTo>
                  <a:pt x="812520" y="12095099"/>
                </a:lnTo>
                <a:lnTo>
                  <a:pt x="835279" y="12090413"/>
                </a:lnTo>
                <a:lnTo>
                  <a:pt x="877074" y="12090133"/>
                </a:lnTo>
                <a:lnTo>
                  <a:pt x="920026" y="12092318"/>
                </a:lnTo>
                <a:lnTo>
                  <a:pt x="986091" y="12107316"/>
                </a:lnTo>
                <a:lnTo>
                  <a:pt x="1015568" y="12155970"/>
                </a:lnTo>
                <a:lnTo>
                  <a:pt x="1019492" y="12198261"/>
                </a:lnTo>
                <a:lnTo>
                  <a:pt x="1025029" y="12268772"/>
                </a:lnTo>
                <a:lnTo>
                  <a:pt x="1003808" y="12293651"/>
                </a:lnTo>
                <a:lnTo>
                  <a:pt x="979665" y="12310758"/>
                </a:lnTo>
                <a:lnTo>
                  <a:pt x="952588" y="12320080"/>
                </a:lnTo>
                <a:lnTo>
                  <a:pt x="922591" y="12321642"/>
                </a:lnTo>
                <a:lnTo>
                  <a:pt x="888390" y="12325693"/>
                </a:lnTo>
                <a:lnTo>
                  <a:pt x="851242" y="12326671"/>
                </a:lnTo>
                <a:lnTo>
                  <a:pt x="814095" y="12324956"/>
                </a:lnTo>
                <a:lnTo>
                  <a:pt x="779843" y="12320956"/>
                </a:lnTo>
                <a:lnTo>
                  <a:pt x="744270" y="12317806"/>
                </a:lnTo>
                <a:lnTo>
                  <a:pt x="717334" y="12311825"/>
                </a:lnTo>
                <a:lnTo>
                  <a:pt x="700684" y="12299709"/>
                </a:lnTo>
                <a:lnTo>
                  <a:pt x="694309" y="12281484"/>
                </a:lnTo>
                <a:lnTo>
                  <a:pt x="698207" y="12257138"/>
                </a:lnTo>
                <a:lnTo>
                  <a:pt x="694385" y="12222556"/>
                </a:lnTo>
                <a:lnTo>
                  <a:pt x="695934" y="12184113"/>
                </a:lnTo>
                <a:lnTo>
                  <a:pt x="699617" y="12145404"/>
                </a:lnTo>
                <a:lnTo>
                  <a:pt x="702144" y="12110022"/>
                </a:lnTo>
                <a:lnTo>
                  <a:pt x="702678" y="12070067"/>
                </a:lnTo>
                <a:lnTo>
                  <a:pt x="722452" y="12024030"/>
                </a:lnTo>
                <a:lnTo>
                  <a:pt x="796798" y="12000700"/>
                </a:lnTo>
                <a:lnTo>
                  <a:pt x="839927" y="11996636"/>
                </a:lnTo>
                <a:lnTo>
                  <a:pt x="883539" y="11995150"/>
                </a:lnTo>
                <a:lnTo>
                  <a:pt x="924687" y="11994388"/>
                </a:lnTo>
                <a:lnTo>
                  <a:pt x="995692" y="11989816"/>
                </a:lnTo>
                <a:lnTo>
                  <a:pt x="1034034" y="11990451"/>
                </a:lnTo>
                <a:lnTo>
                  <a:pt x="1089837" y="12022633"/>
                </a:lnTo>
                <a:lnTo>
                  <a:pt x="1104290" y="12061038"/>
                </a:lnTo>
                <a:lnTo>
                  <a:pt x="1110488" y="12107342"/>
                </a:lnTo>
                <a:lnTo>
                  <a:pt x="1111440" y="12155881"/>
                </a:lnTo>
                <a:lnTo>
                  <a:pt x="1110145" y="12201004"/>
                </a:lnTo>
                <a:lnTo>
                  <a:pt x="1109599" y="12237085"/>
                </a:lnTo>
                <a:lnTo>
                  <a:pt x="1112139" y="12268429"/>
                </a:lnTo>
                <a:lnTo>
                  <a:pt x="1115758" y="12306846"/>
                </a:lnTo>
                <a:lnTo>
                  <a:pt x="1116545" y="12344654"/>
                </a:lnTo>
                <a:lnTo>
                  <a:pt x="1110653" y="12374156"/>
                </a:lnTo>
                <a:lnTo>
                  <a:pt x="1089050" y="12401144"/>
                </a:lnTo>
                <a:lnTo>
                  <a:pt x="1059357" y="12414237"/>
                </a:lnTo>
                <a:lnTo>
                  <a:pt x="1025080" y="12418073"/>
                </a:lnTo>
                <a:lnTo>
                  <a:pt x="989723" y="12417273"/>
                </a:lnTo>
                <a:lnTo>
                  <a:pt x="965682" y="12416422"/>
                </a:lnTo>
                <a:lnTo>
                  <a:pt x="859472" y="12417374"/>
                </a:lnTo>
                <a:lnTo>
                  <a:pt x="760780" y="12417857"/>
                </a:lnTo>
                <a:lnTo>
                  <a:pt x="711428" y="12418403"/>
                </a:lnTo>
                <a:lnTo>
                  <a:pt x="662089" y="12419394"/>
                </a:lnTo>
                <a:lnTo>
                  <a:pt x="646836" y="12435053"/>
                </a:lnTo>
                <a:lnTo>
                  <a:pt x="650659" y="12445746"/>
                </a:lnTo>
                <a:lnTo>
                  <a:pt x="662089" y="12450991"/>
                </a:lnTo>
                <a:lnTo>
                  <a:pt x="713879" y="12452858"/>
                </a:lnTo>
                <a:lnTo>
                  <a:pt x="765683" y="12453925"/>
                </a:lnTo>
                <a:lnTo>
                  <a:pt x="817511" y="12454395"/>
                </a:lnTo>
                <a:lnTo>
                  <a:pt x="921156" y="12454369"/>
                </a:lnTo>
                <a:lnTo>
                  <a:pt x="935672" y="12454573"/>
                </a:lnTo>
                <a:lnTo>
                  <a:pt x="966368" y="12456046"/>
                </a:lnTo>
                <a:lnTo>
                  <a:pt x="1016076" y="12458967"/>
                </a:lnTo>
                <a:lnTo>
                  <a:pt x="1049667" y="12459703"/>
                </a:lnTo>
                <a:lnTo>
                  <a:pt x="1111631" y="12452807"/>
                </a:lnTo>
                <a:lnTo>
                  <a:pt x="1147203" y="12427509"/>
                </a:lnTo>
                <a:lnTo>
                  <a:pt x="1152321" y="12408433"/>
                </a:lnTo>
                <a:lnTo>
                  <a:pt x="1159611" y="12355005"/>
                </a:lnTo>
                <a:close/>
              </a:path>
              <a:path extrusionOk="0" h="13716000" w="2339340">
                <a:moveTo>
                  <a:pt x="1159611" y="11712181"/>
                </a:moveTo>
                <a:lnTo>
                  <a:pt x="1159433" y="11654625"/>
                </a:lnTo>
                <a:lnTo>
                  <a:pt x="1152537" y="11542890"/>
                </a:lnTo>
                <a:lnTo>
                  <a:pt x="1153134" y="11507292"/>
                </a:lnTo>
                <a:lnTo>
                  <a:pt x="1154595" y="11462525"/>
                </a:lnTo>
                <a:lnTo>
                  <a:pt x="1153566" y="11414658"/>
                </a:lnTo>
                <a:lnTo>
                  <a:pt x="1146683" y="11369751"/>
                </a:lnTo>
                <a:lnTo>
                  <a:pt x="1130592" y="11333848"/>
                </a:lnTo>
                <a:lnTo>
                  <a:pt x="1101915" y="11313020"/>
                </a:lnTo>
                <a:lnTo>
                  <a:pt x="1052258" y="11303787"/>
                </a:lnTo>
                <a:lnTo>
                  <a:pt x="996848" y="11302022"/>
                </a:lnTo>
                <a:lnTo>
                  <a:pt x="940943" y="11304397"/>
                </a:lnTo>
                <a:lnTo>
                  <a:pt x="889825" y="11307559"/>
                </a:lnTo>
                <a:lnTo>
                  <a:pt x="836066" y="11311484"/>
                </a:lnTo>
                <a:lnTo>
                  <a:pt x="782624" y="11317542"/>
                </a:lnTo>
                <a:lnTo>
                  <a:pt x="729411" y="11325454"/>
                </a:lnTo>
                <a:lnTo>
                  <a:pt x="676351" y="11334979"/>
                </a:lnTo>
                <a:lnTo>
                  <a:pt x="650824" y="11687886"/>
                </a:lnTo>
                <a:lnTo>
                  <a:pt x="651992" y="11694897"/>
                </a:lnTo>
                <a:lnTo>
                  <a:pt x="722122" y="11717388"/>
                </a:lnTo>
                <a:lnTo>
                  <a:pt x="776820" y="11722862"/>
                </a:lnTo>
                <a:lnTo>
                  <a:pt x="831710" y="11725834"/>
                </a:lnTo>
                <a:lnTo>
                  <a:pt x="886917" y="11725872"/>
                </a:lnTo>
                <a:lnTo>
                  <a:pt x="924052" y="11725580"/>
                </a:lnTo>
                <a:lnTo>
                  <a:pt x="964907" y="11724678"/>
                </a:lnTo>
                <a:lnTo>
                  <a:pt x="1005154" y="11720208"/>
                </a:lnTo>
                <a:lnTo>
                  <a:pt x="1059243" y="11697513"/>
                </a:lnTo>
                <a:lnTo>
                  <a:pt x="1071880" y="11643589"/>
                </a:lnTo>
                <a:lnTo>
                  <a:pt x="1072083" y="11596484"/>
                </a:lnTo>
                <a:lnTo>
                  <a:pt x="1070902" y="11542890"/>
                </a:lnTo>
                <a:lnTo>
                  <a:pt x="1066190" y="11489665"/>
                </a:lnTo>
                <a:lnTo>
                  <a:pt x="1055839" y="11443627"/>
                </a:lnTo>
                <a:lnTo>
                  <a:pt x="1019098" y="11407445"/>
                </a:lnTo>
                <a:lnTo>
                  <a:pt x="973975" y="11400409"/>
                </a:lnTo>
                <a:lnTo>
                  <a:pt x="915835" y="11398745"/>
                </a:lnTo>
                <a:lnTo>
                  <a:pt x="857681" y="11401273"/>
                </a:lnTo>
                <a:lnTo>
                  <a:pt x="812520" y="11406772"/>
                </a:lnTo>
                <a:lnTo>
                  <a:pt x="773861" y="11426774"/>
                </a:lnTo>
                <a:lnTo>
                  <a:pt x="756793" y="11462626"/>
                </a:lnTo>
                <a:lnTo>
                  <a:pt x="754494" y="11507902"/>
                </a:lnTo>
                <a:lnTo>
                  <a:pt x="760120" y="11556149"/>
                </a:lnTo>
                <a:lnTo>
                  <a:pt x="766826" y="11600929"/>
                </a:lnTo>
                <a:lnTo>
                  <a:pt x="948550" y="11623180"/>
                </a:lnTo>
                <a:lnTo>
                  <a:pt x="975880" y="11555095"/>
                </a:lnTo>
                <a:lnTo>
                  <a:pt x="945489" y="11508384"/>
                </a:lnTo>
                <a:lnTo>
                  <a:pt x="858647" y="11498351"/>
                </a:lnTo>
                <a:lnTo>
                  <a:pt x="842238" y="11535791"/>
                </a:lnTo>
                <a:lnTo>
                  <a:pt x="884148" y="11546332"/>
                </a:lnTo>
                <a:lnTo>
                  <a:pt x="908265" y="11551933"/>
                </a:lnTo>
                <a:lnTo>
                  <a:pt x="883259" y="11582476"/>
                </a:lnTo>
                <a:lnTo>
                  <a:pt x="833564" y="11581524"/>
                </a:lnTo>
                <a:lnTo>
                  <a:pt x="803859" y="11545634"/>
                </a:lnTo>
                <a:lnTo>
                  <a:pt x="800493" y="11508905"/>
                </a:lnTo>
                <a:lnTo>
                  <a:pt x="802259" y="11475631"/>
                </a:lnTo>
                <a:lnTo>
                  <a:pt x="812520" y="11452276"/>
                </a:lnTo>
                <a:lnTo>
                  <a:pt x="835279" y="11447590"/>
                </a:lnTo>
                <a:lnTo>
                  <a:pt x="877074" y="11447323"/>
                </a:lnTo>
                <a:lnTo>
                  <a:pt x="920026" y="11449507"/>
                </a:lnTo>
                <a:lnTo>
                  <a:pt x="986091" y="11464493"/>
                </a:lnTo>
                <a:lnTo>
                  <a:pt x="1015568" y="11513160"/>
                </a:lnTo>
                <a:lnTo>
                  <a:pt x="1019492" y="11555438"/>
                </a:lnTo>
                <a:lnTo>
                  <a:pt x="1025029" y="11625948"/>
                </a:lnTo>
                <a:lnTo>
                  <a:pt x="1003808" y="11650828"/>
                </a:lnTo>
                <a:lnTo>
                  <a:pt x="979665" y="11667935"/>
                </a:lnTo>
                <a:lnTo>
                  <a:pt x="952588" y="11677256"/>
                </a:lnTo>
                <a:lnTo>
                  <a:pt x="922591" y="11678818"/>
                </a:lnTo>
                <a:lnTo>
                  <a:pt x="888390" y="11682870"/>
                </a:lnTo>
                <a:lnTo>
                  <a:pt x="851242" y="11683848"/>
                </a:lnTo>
                <a:lnTo>
                  <a:pt x="814095" y="11682146"/>
                </a:lnTo>
                <a:lnTo>
                  <a:pt x="779843" y="11678133"/>
                </a:lnTo>
                <a:lnTo>
                  <a:pt x="744270" y="11674996"/>
                </a:lnTo>
                <a:lnTo>
                  <a:pt x="717334" y="11669001"/>
                </a:lnTo>
                <a:lnTo>
                  <a:pt x="700684" y="11656898"/>
                </a:lnTo>
                <a:lnTo>
                  <a:pt x="694309" y="11638674"/>
                </a:lnTo>
                <a:lnTo>
                  <a:pt x="698207" y="11614328"/>
                </a:lnTo>
                <a:lnTo>
                  <a:pt x="694385" y="11579746"/>
                </a:lnTo>
                <a:lnTo>
                  <a:pt x="695934" y="11541303"/>
                </a:lnTo>
                <a:lnTo>
                  <a:pt x="699617" y="11502593"/>
                </a:lnTo>
                <a:lnTo>
                  <a:pt x="702144" y="11467211"/>
                </a:lnTo>
                <a:lnTo>
                  <a:pt x="702678" y="11427257"/>
                </a:lnTo>
                <a:lnTo>
                  <a:pt x="722452" y="11381207"/>
                </a:lnTo>
                <a:lnTo>
                  <a:pt x="796798" y="11357889"/>
                </a:lnTo>
                <a:lnTo>
                  <a:pt x="839927" y="11353825"/>
                </a:lnTo>
                <a:lnTo>
                  <a:pt x="883539" y="11352340"/>
                </a:lnTo>
                <a:lnTo>
                  <a:pt x="924687" y="11351578"/>
                </a:lnTo>
                <a:lnTo>
                  <a:pt x="995692" y="11347006"/>
                </a:lnTo>
                <a:lnTo>
                  <a:pt x="1034034" y="11347628"/>
                </a:lnTo>
                <a:lnTo>
                  <a:pt x="1089837" y="11379797"/>
                </a:lnTo>
                <a:lnTo>
                  <a:pt x="1104290" y="11418214"/>
                </a:lnTo>
                <a:lnTo>
                  <a:pt x="1110488" y="11464519"/>
                </a:lnTo>
                <a:lnTo>
                  <a:pt x="1111440" y="11513058"/>
                </a:lnTo>
                <a:lnTo>
                  <a:pt x="1110145" y="11558181"/>
                </a:lnTo>
                <a:lnTo>
                  <a:pt x="1109599" y="11594262"/>
                </a:lnTo>
                <a:lnTo>
                  <a:pt x="1112139" y="11625605"/>
                </a:lnTo>
                <a:lnTo>
                  <a:pt x="1115758" y="11664023"/>
                </a:lnTo>
                <a:lnTo>
                  <a:pt x="1116545" y="11701831"/>
                </a:lnTo>
                <a:lnTo>
                  <a:pt x="1110653" y="11731346"/>
                </a:lnTo>
                <a:lnTo>
                  <a:pt x="1089050" y="11758346"/>
                </a:lnTo>
                <a:lnTo>
                  <a:pt x="1059345" y="11771440"/>
                </a:lnTo>
                <a:lnTo>
                  <a:pt x="1025055" y="11775262"/>
                </a:lnTo>
                <a:lnTo>
                  <a:pt x="989698" y="11774449"/>
                </a:lnTo>
                <a:lnTo>
                  <a:pt x="965682" y="11773586"/>
                </a:lnTo>
                <a:lnTo>
                  <a:pt x="859472" y="11774551"/>
                </a:lnTo>
                <a:lnTo>
                  <a:pt x="760780" y="11775034"/>
                </a:lnTo>
                <a:lnTo>
                  <a:pt x="711428" y="11775580"/>
                </a:lnTo>
                <a:lnTo>
                  <a:pt x="662089" y="11776570"/>
                </a:lnTo>
                <a:lnTo>
                  <a:pt x="646836" y="11792229"/>
                </a:lnTo>
                <a:lnTo>
                  <a:pt x="650659" y="11802923"/>
                </a:lnTo>
                <a:lnTo>
                  <a:pt x="662089" y="11808181"/>
                </a:lnTo>
                <a:lnTo>
                  <a:pt x="713879" y="11810048"/>
                </a:lnTo>
                <a:lnTo>
                  <a:pt x="765683" y="11811114"/>
                </a:lnTo>
                <a:lnTo>
                  <a:pt x="817511" y="11811572"/>
                </a:lnTo>
                <a:lnTo>
                  <a:pt x="921156" y="11811546"/>
                </a:lnTo>
                <a:lnTo>
                  <a:pt x="935672" y="11811749"/>
                </a:lnTo>
                <a:lnTo>
                  <a:pt x="966368" y="11813223"/>
                </a:lnTo>
                <a:lnTo>
                  <a:pt x="1016076" y="11816144"/>
                </a:lnTo>
                <a:lnTo>
                  <a:pt x="1049667" y="11816880"/>
                </a:lnTo>
                <a:lnTo>
                  <a:pt x="1111631" y="11809984"/>
                </a:lnTo>
                <a:lnTo>
                  <a:pt x="1147203" y="11784686"/>
                </a:lnTo>
                <a:lnTo>
                  <a:pt x="1152321" y="11765610"/>
                </a:lnTo>
                <a:lnTo>
                  <a:pt x="1159611" y="11712181"/>
                </a:lnTo>
                <a:close/>
              </a:path>
              <a:path extrusionOk="0" h="13716000" w="2339340">
                <a:moveTo>
                  <a:pt x="1159611" y="11069371"/>
                </a:moveTo>
                <a:lnTo>
                  <a:pt x="1159433" y="11011814"/>
                </a:lnTo>
                <a:lnTo>
                  <a:pt x="1152537" y="10900054"/>
                </a:lnTo>
                <a:lnTo>
                  <a:pt x="1153134" y="10864469"/>
                </a:lnTo>
                <a:lnTo>
                  <a:pt x="1154595" y="10819702"/>
                </a:lnTo>
                <a:lnTo>
                  <a:pt x="1153566" y="10771848"/>
                </a:lnTo>
                <a:lnTo>
                  <a:pt x="1146683" y="10726928"/>
                </a:lnTo>
                <a:lnTo>
                  <a:pt x="1130592" y="10691038"/>
                </a:lnTo>
                <a:lnTo>
                  <a:pt x="1101915" y="10670197"/>
                </a:lnTo>
                <a:lnTo>
                  <a:pt x="1052258" y="10660964"/>
                </a:lnTo>
                <a:lnTo>
                  <a:pt x="996848" y="10659212"/>
                </a:lnTo>
                <a:lnTo>
                  <a:pt x="940943" y="10661587"/>
                </a:lnTo>
                <a:lnTo>
                  <a:pt x="889825" y="10664736"/>
                </a:lnTo>
                <a:lnTo>
                  <a:pt x="836066" y="10668673"/>
                </a:lnTo>
                <a:lnTo>
                  <a:pt x="782624" y="10674718"/>
                </a:lnTo>
                <a:lnTo>
                  <a:pt x="729411" y="10682630"/>
                </a:lnTo>
                <a:lnTo>
                  <a:pt x="676351" y="10692155"/>
                </a:lnTo>
                <a:lnTo>
                  <a:pt x="650824" y="11045076"/>
                </a:lnTo>
                <a:lnTo>
                  <a:pt x="651992" y="11052086"/>
                </a:lnTo>
                <a:lnTo>
                  <a:pt x="722122" y="11074578"/>
                </a:lnTo>
                <a:lnTo>
                  <a:pt x="776820" y="11080064"/>
                </a:lnTo>
                <a:lnTo>
                  <a:pt x="831710" y="11083023"/>
                </a:lnTo>
                <a:lnTo>
                  <a:pt x="886917" y="11083049"/>
                </a:lnTo>
                <a:lnTo>
                  <a:pt x="924052" y="11082769"/>
                </a:lnTo>
                <a:lnTo>
                  <a:pt x="964907" y="11081855"/>
                </a:lnTo>
                <a:lnTo>
                  <a:pt x="1005154" y="11077397"/>
                </a:lnTo>
                <a:lnTo>
                  <a:pt x="1059243" y="11054702"/>
                </a:lnTo>
                <a:lnTo>
                  <a:pt x="1071880" y="11000753"/>
                </a:lnTo>
                <a:lnTo>
                  <a:pt x="1072083" y="10953661"/>
                </a:lnTo>
                <a:lnTo>
                  <a:pt x="1070902" y="10900080"/>
                </a:lnTo>
                <a:lnTo>
                  <a:pt x="1066190" y="10846854"/>
                </a:lnTo>
                <a:lnTo>
                  <a:pt x="1055839" y="10800804"/>
                </a:lnTo>
                <a:lnTo>
                  <a:pt x="1019098" y="10764622"/>
                </a:lnTo>
                <a:lnTo>
                  <a:pt x="973975" y="10757599"/>
                </a:lnTo>
                <a:lnTo>
                  <a:pt x="915835" y="10755935"/>
                </a:lnTo>
                <a:lnTo>
                  <a:pt x="857681" y="10758462"/>
                </a:lnTo>
                <a:lnTo>
                  <a:pt x="812520" y="10763961"/>
                </a:lnTo>
                <a:lnTo>
                  <a:pt x="773861" y="10783964"/>
                </a:lnTo>
                <a:lnTo>
                  <a:pt x="756793" y="10819829"/>
                </a:lnTo>
                <a:lnTo>
                  <a:pt x="754494" y="10865091"/>
                </a:lnTo>
                <a:lnTo>
                  <a:pt x="760120" y="10913339"/>
                </a:lnTo>
                <a:lnTo>
                  <a:pt x="766826" y="10958119"/>
                </a:lnTo>
                <a:lnTo>
                  <a:pt x="948550" y="10980357"/>
                </a:lnTo>
                <a:lnTo>
                  <a:pt x="975880" y="10912272"/>
                </a:lnTo>
                <a:lnTo>
                  <a:pt x="945489" y="10865561"/>
                </a:lnTo>
                <a:lnTo>
                  <a:pt x="858647" y="10855528"/>
                </a:lnTo>
                <a:lnTo>
                  <a:pt x="842238" y="10892981"/>
                </a:lnTo>
                <a:lnTo>
                  <a:pt x="884148" y="10903522"/>
                </a:lnTo>
                <a:lnTo>
                  <a:pt x="908265" y="10909122"/>
                </a:lnTo>
                <a:lnTo>
                  <a:pt x="883259" y="10939666"/>
                </a:lnTo>
                <a:lnTo>
                  <a:pt x="833564" y="10938713"/>
                </a:lnTo>
                <a:lnTo>
                  <a:pt x="803859" y="10902810"/>
                </a:lnTo>
                <a:lnTo>
                  <a:pt x="800493" y="10866095"/>
                </a:lnTo>
                <a:lnTo>
                  <a:pt x="802259" y="10832821"/>
                </a:lnTo>
                <a:lnTo>
                  <a:pt x="812520" y="10809453"/>
                </a:lnTo>
                <a:lnTo>
                  <a:pt x="835279" y="10804766"/>
                </a:lnTo>
                <a:lnTo>
                  <a:pt x="877074" y="10804500"/>
                </a:lnTo>
                <a:lnTo>
                  <a:pt x="920026" y="10806684"/>
                </a:lnTo>
                <a:lnTo>
                  <a:pt x="986091" y="10821670"/>
                </a:lnTo>
                <a:lnTo>
                  <a:pt x="1015568" y="10870336"/>
                </a:lnTo>
                <a:lnTo>
                  <a:pt x="1019492" y="10912627"/>
                </a:lnTo>
                <a:lnTo>
                  <a:pt x="1025029" y="10983125"/>
                </a:lnTo>
                <a:lnTo>
                  <a:pt x="1003808" y="11008017"/>
                </a:lnTo>
                <a:lnTo>
                  <a:pt x="979665" y="11025124"/>
                </a:lnTo>
                <a:lnTo>
                  <a:pt x="952588" y="11034446"/>
                </a:lnTo>
                <a:lnTo>
                  <a:pt x="922591" y="11035995"/>
                </a:lnTo>
                <a:lnTo>
                  <a:pt x="888390" y="11040059"/>
                </a:lnTo>
                <a:lnTo>
                  <a:pt x="851242" y="11041037"/>
                </a:lnTo>
                <a:lnTo>
                  <a:pt x="814095" y="11039323"/>
                </a:lnTo>
                <a:lnTo>
                  <a:pt x="779843" y="11035309"/>
                </a:lnTo>
                <a:lnTo>
                  <a:pt x="744270" y="11032173"/>
                </a:lnTo>
                <a:lnTo>
                  <a:pt x="717334" y="11026191"/>
                </a:lnTo>
                <a:lnTo>
                  <a:pt x="700684" y="11014088"/>
                </a:lnTo>
                <a:lnTo>
                  <a:pt x="694309" y="10995863"/>
                </a:lnTo>
                <a:lnTo>
                  <a:pt x="698207" y="10971517"/>
                </a:lnTo>
                <a:lnTo>
                  <a:pt x="694385" y="10936923"/>
                </a:lnTo>
                <a:lnTo>
                  <a:pt x="695934" y="10898492"/>
                </a:lnTo>
                <a:lnTo>
                  <a:pt x="699617" y="10859783"/>
                </a:lnTo>
                <a:lnTo>
                  <a:pt x="702144" y="10824388"/>
                </a:lnTo>
                <a:lnTo>
                  <a:pt x="702678" y="10784434"/>
                </a:lnTo>
                <a:lnTo>
                  <a:pt x="722452" y="10738396"/>
                </a:lnTo>
                <a:lnTo>
                  <a:pt x="796798" y="10715066"/>
                </a:lnTo>
                <a:lnTo>
                  <a:pt x="839927" y="10711015"/>
                </a:lnTo>
                <a:lnTo>
                  <a:pt x="883539" y="10709529"/>
                </a:lnTo>
                <a:lnTo>
                  <a:pt x="924687" y="10708754"/>
                </a:lnTo>
                <a:lnTo>
                  <a:pt x="995692" y="10704182"/>
                </a:lnTo>
                <a:lnTo>
                  <a:pt x="1034034" y="10704817"/>
                </a:lnTo>
                <a:lnTo>
                  <a:pt x="1089837" y="10736986"/>
                </a:lnTo>
                <a:lnTo>
                  <a:pt x="1104290" y="10775404"/>
                </a:lnTo>
                <a:lnTo>
                  <a:pt x="1110488" y="10821708"/>
                </a:lnTo>
                <a:lnTo>
                  <a:pt x="1111440" y="10870248"/>
                </a:lnTo>
                <a:lnTo>
                  <a:pt x="1110145" y="10915371"/>
                </a:lnTo>
                <a:lnTo>
                  <a:pt x="1109599" y="10951439"/>
                </a:lnTo>
                <a:lnTo>
                  <a:pt x="1112139" y="10982795"/>
                </a:lnTo>
                <a:lnTo>
                  <a:pt x="1115758" y="11021225"/>
                </a:lnTo>
                <a:lnTo>
                  <a:pt x="1116545" y="11059020"/>
                </a:lnTo>
                <a:lnTo>
                  <a:pt x="1110653" y="11088522"/>
                </a:lnTo>
                <a:lnTo>
                  <a:pt x="1089050" y="11115523"/>
                </a:lnTo>
                <a:lnTo>
                  <a:pt x="1059345" y="11128616"/>
                </a:lnTo>
                <a:lnTo>
                  <a:pt x="1025055" y="11132439"/>
                </a:lnTo>
                <a:lnTo>
                  <a:pt x="989698" y="11131626"/>
                </a:lnTo>
                <a:lnTo>
                  <a:pt x="965682" y="11130775"/>
                </a:lnTo>
                <a:lnTo>
                  <a:pt x="859472" y="11131741"/>
                </a:lnTo>
                <a:lnTo>
                  <a:pt x="760780" y="11132223"/>
                </a:lnTo>
                <a:lnTo>
                  <a:pt x="711428" y="11132769"/>
                </a:lnTo>
                <a:lnTo>
                  <a:pt x="662089" y="11133760"/>
                </a:lnTo>
                <a:lnTo>
                  <a:pt x="646836" y="11149419"/>
                </a:lnTo>
                <a:lnTo>
                  <a:pt x="650659" y="11160112"/>
                </a:lnTo>
                <a:lnTo>
                  <a:pt x="662089" y="11165357"/>
                </a:lnTo>
                <a:lnTo>
                  <a:pt x="713879" y="11167237"/>
                </a:lnTo>
                <a:lnTo>
                  <a:pt x="765683" y="11168291"/>
                </a:lnTo>
                <a:lnTo>
                  <a:pt x="817511" y="11168761"/>
                </a:lnTo>
                <a:lnTo>
                  <a:pt x="921156" y="11168736"/>
                </a:lnTo>
                <a:lnTo>
                  <a:pt x="935672" y="11168952"/>
                </a:lnTo>
                <a:lnTo>
                  <a:pt x="966368" y="11170412"/>
                </a:lnTo>
                <a:lnTo>
                  <a:pt x="1016076" y="11173346"/>
                </a:lnTo>
                <a:lnTo>
                  <a:pt x="1049667" y="11174082"/>
                </a:lnTo>
                <a:lnTo>
                  <a:pt x="1111631" y="11167174"/>
                </a:lnTo>
                <a:lnTo>
                  <a:pt x="1147203" y="11141875"/>
                </a:lnTo>
                <a:lnTo>
                  <a:pt x="1152321" y="11122800"/>
                </a:lnTo>
                <a:lnTo>
                  <a:pt x="1159611" y="11069371"/>
                </a:lnTo>
                <a:close/>
              </a:path>
              <a:path extrusionOk="0" h="13716000" w="2339340">
                <a:moveTo>
                  <a:pt x="1159611" y="10426548"/>
                </a:moveTo>
                <a:lnTo>
                  <a:pt x="1159433" y="10368991"/>
                </a:lnTo>
                <a:lnTo>
                  <a:pt x="1152537" y="10257244"/>
                </a:lnTo>
                <a:lnTo>
                  <a:pt x="1153134" y="10221646"/>
                </a:lnTo>
                <a:lnTo>
                  <a:pt x="1154595" y="10176891"/>
                </a:lnTo>
                <a:lnTo>
                  <a:pt x="1153566" y="10129025"/>
                </a:lnTo>
                <a:lnTo>
                  <a:pt x="1146683" y="10084117"/>
                </a:lnTo>
                <a:lnTo>
                  <a:pt x="1130592" y="10048215"/>
                </a:lnTo>
                <a:lnTo>
                  <a:pt x="1101915" y="10027387"/>
                </a:lnTo>
                <a:lnTo>
                  <a:pt x="1052258" y="10018154"/>
                </a:lnTo>
                <a:lnTo>
                  <a:pt x="996848" y="10016401"/>
                </a:lnTo>
                <a:lnTo>
                  <a:pt x="940943" y="10018763"/>
                </a:lnTo>
                <a:lnTo>
                  <a:pt x="889825" y="10021913"/>
                </a:lnTo>
                <a:lnTo>
                  <a:pt x="836066" y="10025850"/>
                </a:lnTo>
                <a:lnTo>
                  <a:pt x="782624" y="10031908"/>
                </a:lnTo>
                <a:lnTo>
                  <a:pt x="729411" y="10039820"/>
                </a:lnTo>
                <a:lnTo>
                  <a:pt x="676351" y="10049332"/>
                </a:lnTo>
                <a:lnTo>
                  <a:pt x="650824" y="10402252"/>
                </a:lnTo>
                <a:lnTo>
                  <a:pt x="651992" y="10409263"/>
                </a:lnTo>
                <a:lnTo>
                  <a:pt x="722122" y="10431767"/>
                </a:lnTo>
                <a:lnTo>
                  <a:pt x="776820" y="10437241"/>
                </a:lnTo>
                <a:lnTo>
                  <a:pt x="831710" y="10440200"/>
                </a:lnTo>
                <a:lnTo>
                  <a:pt x="886917" y="10440225"/>
                </a:lnTo>
                <a:lnTo>
                  <a:pt x="924052" y="10439946"/>
                </a:lnTo>
                <a:lnTo>
                  <a:pt x="964907" y="10439032"/>
                </a:lnTo>
                <a:lnTo>
                  <a:pt x="1005154" y="10434574"/>
                </a:lnTo>
                <a:lnTo>
                  <a:pt x="1059243" y="10411892"/>
                </a:lnTo>
                <a:lnTo>
                  <a:pt x="1071880" y="10357942"/>
                </a:lnTo>
                <a:lnTo>
                  <a:pt x="1072083" y="10310838"/>
                </a:lnTo>
                <a:lnTo>
                  <a:pt x="1070902" y="10257257"/>
                </a:lnTo>
                <a:lnTo>
                  <a:pt x="1066190" y="10204031"/>
                </a:lnTo>
                <a:lnTo>
                  <a:pt x="1055839" y="10157993"/>
                </a:lnTo>
                <a:lnTo>
                  <a:pt x="1019098" y="10121798"/>
                </a:lnTo>
                <a:lnTo>
                  <a:pt x="973975" y="10114775"/>
                </a:lnTo>
                <a:lnTo>
                  <a:pt x="915835" y="10113124"/>
                </a:lnTo>
                <a:lnTo>
                  <a:pt x="857681" y="10115639"/>
                </a:lnTo>
                <a:lnTo>
                  <a:pt x="812520" y="10121138"/>
                </a:lnTo>
                <a:lnTo>
                  <a:pt x="773861" y="10141153"/>
                </a:lnTo>
                <a:lnTo>
                  <a:pt x="756793" y="10177005"/>
                </a:lnTo>
                <a:lnTo>
                  <a:pt x="754494" y="10222268"/>
                </a:lnTo>
                <a:lnTo>
                  <a:pt x="760120" y="10270515"/>
                </a:lnTo>
                <a:lnTo>
                  <a:pt x="766826" y="10315296"/>
                </a:lnTo>
                <a:lnTo>
                  <a:pt x="948550" y="10337521"/>
                </a:lnTo>
                <a:lnTo>
                  <a:pt x="975880" y="10269449"/>
                </a:lnTo>
                <a:lnTo>
                  <a:pt x="945489" y="10222751"/>
                </a:lnTo>
                <a:lnTo>
                  <a:pt x="858647" y="10212705"/>
                </a:lnTo>
                <a:lnTo>
                  <a:pt x="842238" y="10250157"/>
                </a:lnTo>
                <a:lnTo>
                  <a:pt x="884148" y="10260698"/>
                </a:lnTo>
                <a:lnTo>
                  <a:pt x="908265" y="10266312"/>
                </a:lnTo>
                <a:lnTo>
                  <a:pt x="883259" y="10296855"/>
                </a:lnTo>
                <a:lnTo>
                  <a:pt x="833564" y="10295903"/>
                </a:lnTo>
                <a:lnTo>
                  <a:pt x="803859" y="10260000"/>
                </a:lnTo>
                <a:lnTo>
                  <a:pt x="800493" y="10223284"/>
                </a:lnTo>
                <a:lnTo>
                  <a:pt x="802259" y="10189997"/>
                </a:lnTo>
                <a:lnTo>
                  <a:pt x="812520" y="10166629"/>
                </a:lnTo>
                <a:lnTo>
                  <a:pt x="835279" y="10161943"/>
                </a:lnTo>
                <a:lnTo>
                  <a:pt x="877074" y="10161676"/>
                </a:lnTo>
                <a:lnTo>
                  <a:pt x="920026" y="10163861"/>
                </a:lnTo>
                <a:lnTo>
                  <a:pt x="986091" y="10178859"/>
                </a:lnTo>
                <a:lnTo>
                  <a:pt x="1015568" y="10227513"/>
                </a:lnTo>
                <a:lnTo>
                  <a:pt x="1019492" y="10269791"/>
                </a:lnTo>
                <a:lnTo>
                  <a:pt x="1025029" y="10340315"/>
                </a:lnTo>
                <a:lnTo>
                  <a:pt x="1003808" y="10365194"/>
                </a:lnTo>
                <a:lnTo>
                  <a:pt x="979665" y="10382301"/>
                </a:lnTo>
                <a:lnTo>
                  <a:pt x="952588" y="10391635"/>
                </a:lnTo>
                <a:lnTo>
                  <a:pt x="922591" y="10393185"/>
                </a:lnTo>
                <a:lnTo>
                  <a:pt x="888390" y="10397249"/>
                </a:lnTo>
                <a:lnTo>
                  <a:pt x="851242" y="10398227"/>
                </a:lnTo>
                <a:lnTo>
                  <a:pt x="814095" y="10396512"/>
                </a:lnTo>
                <a:lnTo>
                  <a:pt x="779843" y="10392499"/>
                </a:lnTo>
                <a:lnTo>
                  <a:pt x="744270" y="10389349"/>
                </a:lnTo>
                <a:lnTo>
                  <a:pt x="717334" y="10383380"/>
                </a:lnTo>
                <a:lnTo>
                  <a:pt x="700684" y="10371264"/>
                </a:lnTo>
                <a:lnTo>
                  <a:pt x="694309" y="10353040"/>
                </a:lnTo>
                <a:lnTo>
                  <a:pt x="698207" y="10328694"/>
                </a:lnTo>
                <a:lnTo>
                  <a:pt x="694385" y="10294112"/>
                </a:lnTo>
                <a:lnTo>
                  <a:pt x="695934" y="10255669"/>
                </a:lnTo>
                <a:lnTo>
                  <a:pt x="699617" y="10216959"/>
                </a:lnTo>
                <a:lnTo>
                  <a:pt x="702144" y="10181565"/>
                </a:lnTo>
                <a:lnTo>
                  <a:pt x="702678" y="10141623"/>
                </a:lnTo>
                <a:lnTo>
                  <a:pt x="722452" y="10095586"/>
                </a:lnTo>
                <a:lnTo>
                  <a:pt x="796798" y="10072256"/>
                </a:lnTo>
                <a:lnTo>
                  <a:pt x="839927" y="10068204"/>
                </a:lnTo>
                <a:lnTo>
                  <a:pt x="883539" y="10066718"/>
                </a:lnTo>
                <a:lnTo>
                  <a:pt x="924687" y="10065944"/>
                </a:lnTo>
                <a:lnTo>
                  <a:pt x="995692" y="10061372"/>
                </a:lnTo>
                <a:lnTo>
                  <a:pt x="1034034" y="10062007"/>
                </a:lnTo>
                <a:lnTo>
                  <a:pt x="1089837" y="10094176"/>
                </a:lnTo>
                <a:lnTo>
                  <a:pt x="1104290" y="10132593"/>
                </a:lnTo>
                <a:lnTo>
                  <a:pt x="1110488" y="10178885"/>
                </a:lnTo>
                <a:lnTo>
                  <a:pt x="1111440" y="10227424"/>
                </a:lnTo>
                <a:lnTo>
                  <a:pt x="1110145" y="10272560"/>
                </a:lnTo>
                <a:lnTo>
                  <a:pt x="1109599" y="10308628"/>
                </a:lnTo>
                <a:lnTo>
                  <a:pt x="1112139" y="10339984"/>
                </a:lnTo>
                <a:lnTo>
                  <a:pt x="1115758" y="10378402"/>
                </a:lnTo>
                <a:lnTo>
                  <a:pt x="1116545" y="10416210"/>
                </a:lnTo>
                <a:lnTo>
                  <a:pt x="1110653" y="10445712"/>
                </a:lnTo>
                <a:lnTo>
                  <a:pt x="1089050" y="10472712"/>
                </a:lnTo>
                <a:lnTo>
                  <a:pt x="1059345" y="10485806"/>
                </a:lnTo>
                <a:lnTo>
                  <a:pt x="1025055" y="10489628"/>
                </a:lnTo>
                <a:lnTo>
                  <a:pt x="989685" y="10488816"/>
                </a:lnTo>
                <a:lnTo>
                  <a:pt x="965669" y="10487965"/>
                </a:lnTo>
                <a:lnTo>
                  <a:pt x="859472" y="10488917"/>
                </a:lnTo>
                <a:lnTo>
                  <a:pt x="760780" y="10489413"/>
                </a:lnTo>
                <a:lnTo>
                  <a:pt x="711428" y="10489946"/>
                </a:lnTo>
                <a:lnTo>
                  <a:pt x="662089" y="10490937"/>
                </a:lnTo>
                <a:lnTo>
                  <a:pt x="646836" y="10506596"/>
                </a:lnTo>
                <a:lnTo>
                  <a:pt x="650659" y="10517302"/>
                </a:lnTo>
                <a:lnTo>
                  <a:pt x="662089" y="10522547"/>
                </a:lnTo>
                <a:lnTo>
                  <a:pt x="713879" y="10524426"/>
                </a:lnTo>
                <a:lnTo>
                  <a:pt x="765683" y="10525481"/>
                </a:lnTo>
                <a:lnTo>
                  <a:pt x="817511" y="10525950"/>
                </a:lnTo>
                <a:lnTo>
                  <a:pt x="921156" y="10525912"/>
                </a:lnTo>
                <a:lnTo>
                  <a:pt x="935685" y="10526128"/>
                </a:lnTo>
                <a:lnTo>
                  <a:pt x="966406" y="10527602"/>
                </a:lnTo>
                <a:lnTo>
                  <a:pt x="1016127" y="10530523"/>
                </a:lnTo>
                <a:lnTo>
                  <a:pt x="1049693" y="10531259"/>
                </a:lnTo>
                <a:lnTo>
                  <a:pt x="1111631" y="10524350"/>
                </a:lnTo>
                <a:lnTo>
                  <a:pt x="1147203" y="10499052"/>
                </a:lnTo>
                <a:lnTo>
                  <a:pt x="1152321" y="10479964"/>
                </a:lnTo>
                <a:lnTo>
                  <a:pt x="1159611" y="10426548"/>
                </a:lnTo>
                <a:close/>
              </a:path>
              <a:path extrusionOk="0" h="13716000" w="2339340">
                <a:moveTo>
                  <a:pt x="1159611" y="9783724"/>
                </a:moveTo>
                <a:lnTo>
                  <a:pt x="1159433" y="9726181"/>
                </a:lnTo>
                <a:lnTo>
                  <a:pt x="1152537" y="9614433"/>
                </a:lnTo>
                <a:lnTo>
                  <a:pt x="1153134" y="9578835"/>
                </a:lnTo>
                <a:lnTo>
                  <a:pt x="1154595" y="9534068"/>
                </a:lnTo>
                <a:lnTo>
                  <a:pt x="1153566" y="9486201"/>
                </a:lnTo>
                <a:lnTo>
                  <a:pt x="1146683" y="9441294"/>
                </a:lnTo>
                <a:lnTo>
                  <a:pt x="1130592" y="9405391"/>
                </a:lnTo>
                <a:lnTo>
                  <a:pt x="1101915" y="9384551"/>
                </a:lnTo>
                <a:lnTo>
                  <a:pt x="1052258" y="9375330"/>
                </a:lnTo>
                <a:lnTo>
                  <a:pt x="996848" y="9373578"/>
                </a:lnTo>
                <a:lnTo>
                  <a:pt x="940943" y="9375953"/>
                </a:lnTo>
                <a:lnTo>
                  <a:pt x="889825" y="9379102"/>
                </a:lnTo>
                <a:lnTo>
                  <a:pt x="836066" y="9383039"/>
                </a:lnTo>
                <a:lnTo>
                  <a:pt x="782624" y="9389085"/>
                </a:lnTo>
                <a:lnTo>
                  <a:pt x="729411" y="9396997"/>
                </a:lnTo>
                <a:lnTo>
                  <a:pt x="676351" y="9406522"/>
                </a:lnTo>
                <a:lnTo>
                  <a:pt x="650824" y="9759442"/>
                </a:lnTo>
                <a:lnTo>
                  <a:pt x="651992" y="9766452"/>
                </a:lnTo>
                <a:lnTo>
                  <a:pt x="722122" y="9788944"/>
                </a:lnTo>
                <a:lnTo>
                  <a:pt x="776820" y="9794418"/>
                </a:lnTo>
                <a:lnTo>
                  <a:pt x="831710" y="9797377"/>
                </a:lnTo>
                <a:lnTo>
                  <a:pt x="886917" y="9797415"/>
                </a:lnTo>
                <a:lnTo>
                  <a:pt x="924052" y="9797136"/>
                </a:lnTo>
                <a:lnTo>
                  <a:pt x="964907" y="9796221"/>
                </a:lnTo>
                <a:lnTo>
                  <a:pt x="1005154" y="9791763"/>
                </a:lnTo>
                <a:lnTo>
                  <a:pt x="1059243" y="9769069"/>
                </a:lnTo>
                <a:lnTo>
                  <a:pt x="1071880" y="9715132"/>
                </a:lnTo>
                <a:lnTo>
                  <a:pt x="1072083" y="9668027"/>
                </a:lnTo>
                <a:lnTo>
                  <a:pt x="1070902" y="9614446"/>
                </a:lnTo>
                <a:lnTo>
                  <a:pt x="1066190" y="9561220"/>
                </a:lnTo>
                <a:lnTo>
                  <a:pt x="1055839" y="9515170"/>
                </a:lnTo>
                <a:lnTo>
                  <a:pt x="1019098" y="9478988"/>
                </a:lnTo>
                <a:lnTo>
                  <a:pt x="973975" y="9471965"/>
                </a:lnTo>
                <a:lnTo>
                  <a:pt x="915835" y="9470301"/>
                </a:lnTo>
                <a:lnTo>
                  <a:pt x="857681" y="9472828"/>
                </a:lnTo>
                <a:lnTo>
                  <a:pt x="812520" y="9478327"/>
                </a:lnTo>
                <a:lnTo>
                  <a:pt x="773861" y="9498343"/>
                </a:lnTo>
                <a:lnTo>
                  <a:pt x="756793" y="9534195"/>
                </a:lnTo>
                <a:lnTo>
                  <a:pt x="754494" y="9579458"/>
                </a:lnTo>
                <a:lnTo>
                  <a:pt x="760120" y="9627705"/>
                </a:lnTo>
                <a:lnTo>
                  <a:pt x="766826" y="9672485"/>
                </a:lnTo>
                <a:lnTo>
                  <a:pt x="948550" y="9694710"/>
                </a:lnTo>
                <a:lnTo>
                  <a:pt x="975880" y="9626638"/>
                </a:lnTo>
                <a:lnTo>
                  <a:pt x="945489" y="9579927"/>
                </a:lnTo>
                <a:lnTo>
                  <a:pt x="858647" y="9569894"/>
                </a:lnTo>
                <a:lnTo>
                  <a:pt x="842238" y="9607347"/>
                </a:lnTo>
                <a:lnTo>
                  <a:pt x="884148" y="9617888"/>
                </a:lnTo>
                <a:lnTo>
                  <a:pt x="908265" y="9623488"/>
                </a:lnTo>
                <a:lnTo>
                  <a:pt x="883259" y="9654032"/>
                </a:lnTo>
                <a:lnTo>
                  <a:pt x="833564" y="9653067"/>
                </a:lnTo>
                <a:lnTo>
                  <a:pt x="803859" y="9617177"/>
                </a:lnTo>
                <a:lnTo>
                  <a:pt x="800493" y="9580448"/>
                </a:lnTo>
                <a:lnTo>
                  <a:pt x="802259" y="9547174"/>
                </a:lnTo>
                <a:lnTo>
                  <a:pt x="812520" y="9523806"/>
                </a:lnTo>
                <a:lnTo>
                  <a:pt x="835279" y="9519133"/>
                </a:lnTo>
                <a:lnTo>
                  <a:pt x="877074" y="9518866"/>
                </a:lnTo>
                <a:lnTo>
                  <a:pt x="920026" y="9521050"/>
                </a:lnTo>
                <a:lnTo>
                  <a:pt x="986091" y="9536049"/>
                </a:lnTo>
                <a:lnTo>
                  <a:pt x="1015568" y="9584703"/>
                </a:lnTo>
                <a:lnTo>
                  <a:pt x="1019492" y="9626981"/>
                </a:lnTo>
                <a:lnTo>
                  <a:pt x="1025029" y="9697504"/>
                </a:lnTo>
                <a:lnTo>
                  <a:pt x="1003808" y="9722383"/>
                </a:lnTo>
                <a:lnTo>
                  <a:pt x="979665" y="9739490"/>
                </a:lnTo>
                <a:lnTo>
                  <a:pt x="952588" y="9748825"/>
                </a:lnTo>
                <a:lnTo>
                  <a:pt x="922591" y="9750374"/>
                </a:lnTo>
                <a:lnTo>
                  <a:pt x="888390" y="9754425"/>
                </a:lnTo>
                <a:lnTo>
                  <a:pt x="851242" y="9755403"/>
                </a:lnTo>
                <a:lnTo>
                  <a:pt x="814095" y="9753689"/>
                </a:lnTo>
                <a:lnTo>
                  <a:pt x="779843" y="9749676"/>
                </a:lnTo>
                <a:lnTo>
                  <a:pt x="744270" y="9746539"/>
                </a:lnTo>
                <a:lnTo>
                  <a:pt x="717334" y="9740557"/>
                </a:lnTo>
                <a:lnTo>
                  <a:pt x="700684" y="9728454"/>
                </a:lnTo>
                <a:lnTo>
                  <a:pt x="694309" y="9710229"/>
                </a:lnTo>
                <a:lnTo>
                  <a:pt x="698207" y="9685871"/>
                </a:lnTo>
                <a:lnTo>
                  <a:pt x="694385" y="9651289"/>
                </a:lnTo>
                <a:lnTo>
                  <a:pt x="695934" y="9612846"/>
                </a:lnTo>
                <a:lnTo>
                  <a:pt x="699617" y="9574149"/>
                </a:lnTo>
                <a:lnTo>
                  <a:pt x="702144" y="9538754"/>
                </a:lnTo>
                <a:lnTo>
                  <a:pt x="702678" y="9498800"/>
                </a:lnTo>
                <a:lnTo>
                  <a:pt x="722452" y="9452762"/>
                </a:lnTo>
                <a:lnTo>
                  <a:pt x="796798" y="9429445"/>
                </a:lnTo>
                <a:lnTo>
                  <a:pt x="839927" y="9425381"/>
                </a:lnTo>
                <a:lnTo>
                  <a:pt x="883539" y="9423895"/>
                </a:lnTo>
                <a:lnTo>
                  <a:pt x="924687" y="9423121"/>
                </a:lnTo>
                <a:lnTo>
                  <a:pt x="995692" y="9418549"/>
                </a:lnTo>
                <a:lnTo>
                  <a:pt x="1034034" y="9419184"/>
                </a:lnTo>
                <a:lnTo>
                  <a:pt x="1089837" y="9451353"/>
                </a:lnTo>
                <a:lnTo>
                  <a:pt x="1104290" y="9489770"/>
                </a:lnTo>
                <a:lnTo>
                  <a:pt x="1110488" y="9536074"/>
                </a:lnTo>
                <a:lnTo>
                  <a:pt x="1111440" y="9584614"/>
                </a:lnTo>
                <a:lnTo>
                  <a:pt x="1110145" y="9629737"/>
                </a:lnTo>
                <a:lnTo>
                  <a:pt x="1109599" y="9665818"/>
                </a:lnTo>
                <a:lnTo>
                  <a:pt x="1112139" y="9697161"/>
                </a:lnTo>
                <a:lnTo>
                  <a:pt x="1115758" y="9735579"/>
                </a:lnTo>
                <a:lnTo>
                  <a:pt x="1116545" y="9773387"/>
                </a:lnTo>
                <a:lnTo>
                  <a:pt x="1110653" y="9802889"/>
                </a:lnTo>
                <a:lnTo>
                  <a:pt x="1089050" y="9829889"/>
                </a:lnTo>
                <a:lnTo>
                  <a:pt x="1059345" y="9842983"/>
                </a:lnTo>
                <a:lnTo>
                  <a:pt x="1025067" y="9846805"/>
                </a:lnTo>
                <a:lnTo>
                  <a:pt x="989711" y="9845992"/>
                </a:lnTo>
                <a:lnTo>
                  <a:pt x="965682" y="9845154"/>
                </a:lnTo>
                <a:lnTo>
                  <a:pt x="859472" y="9846107"/>
                </a:lnTo>
                <a:lnTo>
                  <a:pt x="760780" y="9846589"/>
                </a:lnTo>
                <a:lnTo>
                  <a:pt x="711428" y="9847135"/>
                </a:lnTo>
                <a:lnTo>
                  <a:pt x="662089" y="9848113"/>
                </a:lnTo>
                <a:lnTo>
                  <a:pt x="646836" y="9863772"/>
                </a:lnTo>
                <a:lnTo>
                  <a:pt x="650659" y="9874466"/>
                </a:lnTo>
                <a:lnTo>
                  <a:pt x="662089" y="9879724"/>
                </a:lnTo>
                <a:lnTo>
                  <a:pt x="713879" y="9881591"/>
                </a:lnTo>
                <a:lnTo>
                  <a:pt x="765683" y="9882657"/>
                </a:lnTo>
                <a:lnTo>
                  <a:pt x="817511" y="9883127"/>
                </a:lnTo>
                <a:lnTo>
                  <a:pt x="921156" y="9883089"/>
                </a:lnTo>
                <a:lnTo>
                  <a:pt x="935672" y="9883305"/>
                </a:lnTo>
                <a:lnTo>
                  <a:pt x="966368" y="9884778"/>
                </a:lnTo>
                <a:lnTo>
                  <a:pt x="1016076" y="9887699"/>
                </a:lnTo>
                <a:lnTo>
                  <a:pt x="1049667" y="9888436"/>
                </a:lnTo>
                <a:lnTo>
                  <a:pt x="1111631" y="9881527"/>
                </a:lnTo>
                <a:lnTo>
                  <a:pt x="1147203" y="9856229"/>
                </a:lnTo>
                <a:lnTo>
                  <a:pt x="1152321" y="9837153"/>
                </a:lnTo>
                <a:lnTo>
                  <a:pt x="1159611" y="9783724"/>
                </a:lnTo>
                <a:close/>
              </a:path>
              <a:path extrusionOk="0" h="13716000" w="2339340">
                <a:moveTo>
                  <a:pt x="1159611" y="9140914"/>
                </a:moveTo>
                <a:lnTo>
                  <a:pt x="1159433" y="9083357"/>
                </a:lnTo>
                <a:lnTo>
                  <a:pt x="1152537" y="8971623"/>
                </a:lnTo>
                <a:lnTo>
                  <a:pt x="1153134" y="8936025"/>
                </a:lnTo>
                <a:lnTo>
                  <a:pt x="1154595" y="8891257"/>
                </a:lnTo>
                <a:lnTo>
                  <a:pt x="1153566" y="8843391"/>
                </a:lnTo>
                <a:lnTo>
                  <a:pt x="1146683" y="8798484"/>
                </a:lnTo>
                <a:lnTo>
                  <a:pt x="1130592" y="8762568"/>
                </a:lnTo>
                <a:lnTo>
                  <a:pt x="1101915" y="8741740"/>
                </a:lnTo>
                <a:lnTo>
                  <a:pt x="1052258" y="8732507"/>
                </a:lnTo>
                <a:lnTo>
                  <a:pt x="996848" y="8730755"/>
                </a:lnTo>
                <a:lnTo>
                  <a:pt x="940943" y="8733130"/>
                </a:lnTo>
                <a:lnTo>
                  <a:pt x="889825" y="8736292"/>
                </a:lnTo>
                <a:lnTo>
                  <a:pt x="836066" y="8740216"/>
                </a:lnTo>
                <a:lnTo>
                  <a:pt x="782624" y="8746274"/>
                </a:lnTo>
                <a:lnTo>
                  <a:pt x="729411" y="8754186"/>
                </a:lnTo>
                <a:lnTo>
                  <a:pt x="676351" y="8763711"/>
                </a:lnTo>
                <a:lnTo>
                  <a:pt x="650824" y="9116619"/>
                </a:lnTo>
                <a:lnTo>
                  <a:pt x="651992" y="9123629"/>
                </a:lnTo>
                <a:lnTo>
                  <a:pt x="722122" y="9146121"/>
                </a:lnTo>
                <a:lnTo>
                  <a:pt x="776820" y="9151607"/>
                </a:lnTo>
                <a:lnTo>
                  <a:pt x="831710" y="9154566"/>
                </a:lnTo>
                <a:lnTo>
                  <a:pt x="886917" y="9154604"/>
                </a:lnTo>
                <a:lnTo>
                  <a:pt x="924052" y="9154312"/>
                </a:lnTo>
                <a:lnTo>
                  <a:pt x="964907" y="9153411"/>
                </a:lnTo>
                <a:lnTo>
                  <a:pt x="1005154" y="9148940"/>
                </a:lnTo>
                <a:lnTo>
                  <a:pt x="1059243" y="9126245"/>
                </a:lnTo>
                <a:lnTo>
                  <a:pt x="1071880" y="9072321"/>
                </a:lnTo>
                <a:lnTo>
                  <a:pt x="1072083" y="9025217"/>
                </a:lnTo>
                <a:lnTo>
                  <a:pt x="1070902" y="8971623"/>
                </a:lnTo>
                <a:lnTo>
                  <a:pt x="1066190" y="8918397"/>
                </a:lnTo>
                <a:lnTo>
                  <a:pt x="1055839" y="8872360"/>
                </a:lnTo>
                <a:lnTo>
                  <a:pt x="1019098" y="8836177"/>
                </a:lnTo>
                <a:lnTo>
                  <a:pt x="973975" y="8829142"/>
                </a:lnTo>
                <a:lnTo>
                  <a:pt x="915835" y="8827478"/>
                </a:lnTo>
                <a:lnTo>
                  <a:pt x="857681" y="8830005"/>
                </a:lnTo>
                <a:lnTo>
                  <a:pt x="812520" y="8835517"/>
                </a:lnTo>
                <a:lnTo>
                  <a:pt x="773861" y="8855519"/>
                </a:lnTo>
                <a:lnTo>
                  <a:pt x="756793" y="8891372"/>
                </a:lnTo>
                <a:lnTo>
                  <a:pt x="754494" y="8936634"/>
                </a:lnTo>
                <a:lnTo>
                  <a:pt x="760120" y="8984882"/>
                </a:lnTo>
                <a:lnTo>
                  <a:pt x="766826" y="9029662"/>
                </a:lnTo>
                <a:lnTo>
                  <a:pt x="948550" y="9051900"/>
                </a:lnTo>
                <a:lnTo>
                  <a:pt x="975880" y="8983828"/>
                </a:lnTo>
                <a:lnTo>
                  <a:pt x="945489" y="8937117"/>
                </a:lnTo>
                <a:lnTo>
                  <a:pt x="858647" y="8927084"/>
                </a:lnTo>
                <a:lnTo>
                  <a:pt x="842238" y="8964524"/>
                </a:lnTo>
                <a:lnTo>
                  <a:pt x="884148" y="8975065"/>
                </a:lnTo>
                <a:lnTo>
                  <a:pt x="908265" y="8980678"/>
                </a:lnTo>
                <a:lnTo>
                  <a:pt x="883259" y="9011209"/>
                </a:lnTo>
                <a:lnTo>
                  <a:pt x="833564" y="9010256"/>
                </a:lnTo>
                <a:lnTo>
                  <a:pt x="803859" y="8974353"/>
                </a:lnTo>
                <a:lnTo>
                  <a:pt x="800493" y="8937638"/>
                </a:lnTo>
                <a:lnTo>
                  <a:pt x="802259" y="8904364"/>
                </a:lnTo>
                <a:lnTo>
                  <a:pt x="812520" y="8881008"/>
                </a:lnTo>
                <a:lnTo>
                  <a:pt x="835279" y="8876322"/>
                </a:lnTo>
                <a:lnTo>
                  <a:pt x="877074" y="8876043"/>
                </a:lnTo>
                <a:lnTo>
                  <a:pt x="920026" y="8878227"/>
                </a:lnTo>
                <a:lnTo>
                  <a:pt x="986091" y="8893213"/>
                </a:lnTo>
                <a:lnTo>
                  <a:pt x="1015568" y="8941892"/>
                </a:lnTo>
                <a:lnTo>
                  <a:pt x="1019492" y="8984183"/>
                </a:lnTo>
                <a:lnTo>
                  <a:pt x="1025029" y="9054681"/>
                </a:lnTo>
                <a:lnTo>
                  <a:pt x="1003808" y="9079560"/>
                </a:lnTo>
                <a:lnTo>
                  <a:pt x="979665" y="9096667"/>
                </a:lnTo>
                <a:lnTo>
                  <a:pt x="952588" y="9105989"/>
                </a:lnTo>
                <a:lnTo>
                  <a:pt x="922591" y="9107551"/>
                </a:lnTo>
                <a:lnTo>
                  <a:pt x="888390" y="9111615"/>
                </a:lnTo>
                <a:lnTo>
                  <a:pt x="851242" y="9112593"/>
                </a:lnTo>
                <a:lnTo>
                  <a:pt x="814095" y="9110878"/>
                </a:lnTo>
                <a:lnTo>
                  <a:pt x="779843" y="9106865"/>
                </a:lnTo>
                <a:lnTo>
                  <a:pt x="744270" y="9103728"/>
                </a:lnTo>
                <a:lnTo>
                  <a:pt x="717334" y="9097747"/>
                </a:lnTo>
                <a:lnTo>
                  <a:pt x="700684" y="9085631"/>
                </a:lnTo>
                <a:lnTo>
                  <a:pt x="694309" y="9067406"/>
                </a:lnTo>
                <a:lnTo>
                  <a:pt x="698207" y="9043060"/>
                </a:lnTo>
                <a:lnTo>
                  <a:pt x="694385" y="9008478"/>
                </a:lnTo>
                <a:lnTo>
                  <a:pt x="695934" y="8970035"/>
                </a:lnTo>
                <a:lnTo>
                  <a:pt x="699617" y="8931326"/>
                </a:lnTo>
                <a:lnTo>
                  <a:pt x="702144" y="8895944"/>
                </a:lnTo>
                <a:lnTo>
                  <a:pt x="702678" y="8855989"/>
                </a:lnTo>
                <a:lnTo>
                  <a:pt x="722452" y="8809939"/>
                </a:lnTo>
                <a:lnTo>
                  <a:pt x="796798" y="8786622"/>
                </a:lnTo>
                <a:lnTo>
                  <a:pt x="839927" y="8782558"/>
                </a:lnTo>
                <a:lnTo>
                  <a:pt x="883539" y="8781072"/>
                </a:lnTo>
                <a:lnTo>
                  <a:pt x="924687" y="8780310"/>
                </a:lnTo>
                <a:lnTo>
                  <a:pt x="995692" y="8775738"/>
                </a:lnTo>
                <a:lnTo>
                  <a:pt x="1034034" y="8776373"/>
                </a:lnTo>
                <a:lnTo>
                  <a:pt x="1089837" y="8808542"/>
                </a:lnTo>
                <a:lnTo>
                  <a:pt x="1104290" y="8846960"/>
                </a:lnTo>
                <a:lnTo>
                  <a:pt x="1110488" y="8893251"/>
                </a:lnTo>
                <a:lnTo>
                  <a:pt x="1111440" y="8941791"/>
                </a:lnTo>
                <a:lnTo>
                  <a:pt x="1110145" y="8986914"/>
                </a:lnTo>
                <a:lnTo>
                  <a:pt x="1109599" y="9022994"/>
                </a:lnTo>
                <a:lnTo>
                  <a:pt x="1112139" y="9054351"/>
                </a:lnTo>
                <a:lnTo>
                  <a:pt x="1115758" y="9092768"/>
                </a:lnTo>
                <a:lnTo>
                  <a:pt x="1116545" y="9130563"/>
                </a:lnTo>
                <a:lnTo>
                  <a:pt x="1110653" y="9160078"/>
                </a:lnTo>
                <a:lnTo>
                  <a:pt x="1089050" y="9187078"/>
                </a:lnTo>
                <a:lnTo>
                  <a:pt x="1059345" y="9200172"/>
                </a:lnTo>
                <a:lnTo>
                  <a:pt x="1025055" y="9203995"/>
                </a:lnTo>
                <a:lnTo>
                  <a:pt x="989698" y="9203182"/>
                </a:lnTo>
                <a:lnTo>
                  <a:pt x="965682" y="9202318"/>
                </a:lnTo>
                <a:lnTo>
                  <a:pt x="859472" y="9203296"/>
                </a:lnTo>
                <a:lnTo>
                  <a:pt x="760780" y="9203779"/>
                </a:lnTo>
                <a:lnTo>
                  <a:pt x="711428" y="9204325"/>
                </a:lnTo>
                <a:lnTo>
                  <a:pt x="662089" y="9205316"/>
                </a:lnTo>
                <a:lnTo>
                  <a:pt x="646836" y="9220962"/>
                </a:lnTo>
                <a:lnTo>
                  <a:pt x="650659" y="9231655"/>
                </a:lnTo>
                <a:lnTo>
                  <a:pt x="662089" y="9236913"/>
                </a:lnTo>
                <a:lnTo>
                  <a:pt x="713879" y="9238780"/>
                </a:lnTo>
                <a:lnTo>
                  <a:pt x="765683" y="9239847"/>
                </a:lnTo>
                <a:lnTo>
                  <a:pt x="817511" y="9240304"/>
                </a:lnTo>
                <a:lnTo>
                  <a:pt x="921156" y="9240291"/>
                </a:lnTo>
                <a:lnTo>
                  <a:pt x="935672" y="9240495"/>
                </a:lnTo>
                <a:lnTo>
                  <a:pt x="966368" y="9241955"/>
                </a:lnTo>
                <a:lnTo>
                  <a:pt x="1016076" y="9244889"/>
                </a:lnTo>
                <a:lnTo>
                  <a:pt x="1049667" y="9245625"/>
                </a:lnTo>
                <a:lnTo>
                  <a:pt x="1111631" y="9238717"/>
                </a:lnTo>
                <a:lnTo>
                  <a:pt x="1147203" y="9213418"/>
                </a:lnTo>
                <a:lnTo>
                  <a:pt x="1152321" y="9194343"/>
                </a:lnTo>
                <a:lnTo>
                  <a:pt x="1159611" y="9140914"/>
                </a:lnTo>
                <a:close/>
              </a:path>
              <a:path extrusionOk="0" h="13716000" w="2339340">
                <a:moveTo>
                  <a:pt x="1159611" y="8498091"/>
                </a:moveTo>
                <a:lnTo>
                  <a:pt x="1159433" y="8440547"/>
                </a:lnTo>
                <a:lnTo>
                  <a:pt x="1152537" y="8328800"/>
                </a:lnTo>
                <a:lnTo>
                  <a:pt x="1153134" y="8293201"/>
                </a:lnTo>
                <a:lnTo>
                  <a:pt x="1154595" y="8248447"/>
                </a:lnTo>
                <a:lnTo>
                  <a:pt x="1153566" y="8200580"/>
                </a:lnTo>
                <a:lnTo>
                  <a:pt x="1146683" y="8155660"/>
                </a:lnTo>
                <a:lnTo>
                  <a:pt x="1130592" y="8119758"/>
                </a:lnTo>
                <a:lnTo>
                  <a:pt x="1101915" y="8098930"/>
                </a:lnTo>
                <a:lnTo>
                  <a:pt x="1052258" y="8089697"/>
                </a:lnTo>
                <a:lnTo>
                  <a:pt x="996848" y="8087944"/>
                </a:lnTo>
                <a:lnTo>
                  <a:pt x="940943" y="8090306"/>
                </a:lnTo>
                <a:lnTo>
                  <a:pt x="889825" y="8093469"/>
                </a:lnTo>
                <a:lnTo>
                  <a:pt x="836066" y="8097406"/>
                </a:lnTo>
                <a:lnTo>
                  <a:pt x="782624" y="8103451"/>
                </a:lnTo>
                <a:lnTo>
                  <a:pt x="729411" y="8111376"/>
                </a:lnTo>
                <a:lnTo>
                  <a:pt x="676351" y="8120901"/>
                </a:lnTo>
                <a:lnTo>
                  <a:pt x="650824" y="8473808"/>
                </a:lnTo>
                <a:lnTo>
                  <a:pt x="651992" y="8480806"/>
                </a:lnTo>
                <a:lnTo>
                  <a:pt x="722122" y="8503310"/>
                </a:lnTo>
                <a:lnTo>
                  <a:pt x="776820" y="8508784"/>
                </a:lnTo>
                <a:lnTo>
                  <a:pt x="831710" y="8511743"/>
                </a:lnTo>
                <a:lnTo>
                  <a:pt x="886917" y="8511781"/>
                </a:lnTo>
                <a:lnTo>
                  <a:pt x="924052" y="8511502"/>
                </a:lnTo>
                <a:lnTo>
                  <a:pt x="964907" y="8510587"/>
                </a:lnTo>
                <a:lnTo>
                  <a:pt x="1005154" y="8506130"/>
                </a:lnTo>
                <a:lnTo>
                  <a:pt x="1059243" y="8483435"/>
                </a:lnTo>
                <a:lnTo>
                  <a:pt x="1071880" y="8429498"/>
                </a:lnTo>
                <a:lnTo>
                  <a:pt x="1072083" y="8382394"/>
                </a:lnTo>
                <a:lnTo>
                  <a:pt x="1070902" y="8328812"/>
                </a:lnTo>
                <a:lnTo>
                  <a:pt x="1066190" y="8275574"/>
                </a:lnTo>
                <a:lnTo>
                  <a:pt x="1055839" y="8229536"/>
                </a:lnTo>
                <a:lnTo>
                  <a:pt x="1019098" y="8193367"/>
                </a:lnTo>
                <a:lnTo>
                  <a:pt x="973975" y="8186331"/>
                </a:lnTo>
                <a:lnTo>
                  <a:pt x="915835" y="8184667"/>
                </a:lnTo>
                <a:lnTo>
                  <a:pt x="857681" y="8187195"/>
                </a:lnTo>
                <a:lnTo>
                  <a:pt x="812520" y="8192694"/>
                </a:lnTo>
                <a:lnTo>
                  <a:pt x="773861" y="8212696"/>
                </a:lnTo>
                <a:lnTo>
                  <a:pt x="756793" y="8248548"/>
                </a:lnTo>
                <a:lnTo>
                  <a:pt x="754494" y="8293824"/>
                </a:lnTo>
                <a:lnTo>
                  <a:pt x="760120" y="8342071"/>
                </a:lnTo>
                <a:lnTo>
                  <a:pt x="766826" y="8386851"/>
                </a:lnTo>
                <a:lnTo>
                  <a:pt x="948550" y="8409089"/>
                </a:lnTo>
                <a:lnTo>
                  <a:pt x="975880" y="8341004"/>
                </a:lnTo>
                <a:lnTo>
                  <a:pt x="945489" y="8294294"/>
                </a:lnTo>
                <a:lnTo>
                  <a:pt x="858647" y="8284261"/>
                </a:lnTo>
                <a:lnTo>
                  <a:pt x="842238" y="8321700"/>
                </a:lnTo>
                <a:lnTo>
                  <a:pt x="884148" y="8332254"/>
                </a:lnTo>
                <a:lnTo>
                  <a:pt x="908265" y="8337855"/>
                </a:lnTo>
                <a:lnTo>
                  <a:pt x="883259" y="8368398"/>
                </a:lnTo>
                <a:lnTo>
                  <a:pt x="833564" y="8367446"/>
                </a:lnTo>
                <a:lnTo>
                  <a:pt x="803859" y="8331543"/>
                </a:lnTo>
                <a:lnTo>
                  <a:pt x="800493" y="8294827"/>
                </a:lnTo>
                <a:lnTo>
                  <a:pt x="802259" y="8261553"/>
                </a:lnTo>
                <a:lnTo>
                  <a:pt x="812520" y="8238198"/>
                </a:lnTo>
                <a:lnTo>
                  <a:pt x="835279" y="8233499"/>
                </a:lnTo>
                <a:lnTo>
                  <a:pt x="877074" y="8233232"/>
                </a:lnTo>
                <a:lnTo>
                  <a:pt x="920026" y="8235404"/>
                </a:lnTo>
                <a:lnTo>
                  <a:pt x="986091" y="8250402"/>
                </a:lnTo>
                <a:lnTo>
                  <a:pt x="1015568" y="8299069"/>
                </a:lnTo>
                <a:lnTo>
                  <a:pt x="1019492" y="8341360"/>
                </a:lnTo>
                <a:lnTo>
                  <a:pt x="1025029" y="8411870"/>
                </a:lnTo>
                <a:lnTo>
                  <a:pt x="1003808" y="8436750"/>
                </a:lnTo>
                <a:lnTo>
                  <a:pt x="979665" y="8453844"/>
                </a:lnTo>
                <a:lnTo>
                  <a:pt x="952588" y="8463178"/>
                </a:lnTo>
                <a:lnTo>
                  <a:pt x="922591" y="8464740"/>
                </a:lnTo>
                <a:lnTo>
                  <a:pt x="888390" y="8468792"/>
                </a:lnTo>
                <a:lnTo>
                  <a:pt x="851242" y="8469770"/>
                </a:lnTo>
                <a:lnTo>
                  <a:pt x="814095" y="8468055"/>
                </a:lnTo>
                <a:lnTo>
                  <a:pt x="779843" y="8464042"/>
                </a:lnTo>
                <a:lnTo>
                  <a:pt x="744270" y="8460905"/>
                </a:lnTo>
                <a:lnTo>
                  <a:pt x="717334" y="8454923"/>
                </a:lnTo>
                <a:lnTo>
                  <a:pt x="700684" y="8442820"/>
                </a:lnTo>
                <a:lnTo>
                  <a:pt x="694309" y="8424596"/>
                </a:lnTo>
                <a:lnTo>
                  <a:pt x="698207" y="8400250"/>
                </a:lnTo>
                <a:lnTo>
                  <a:pt x="694385" y="8365655"/>
                </a:lnTo>
                <a:lnTo>
                  <a:pt x="695934" y="8327212"/>
                </a:lnTo>
                <a:lnTo>
                  <a:pt x="699617" y="8288515"/>
                </a:lnTo>
                <a:lnTo>
                  <a:pt x="702144" y="8253120"/>
                </a:lnTo>
                <a:lnTo>
                  <a:pt x="702678" y="8213166"/>
                </a:lnTo>
                <a:lnTo>
                  <a:pt x="722452" y="8167129"/>
                </a:lnTo>
                <a:lnTo>
                  <a:pt x="796798" y="8143811"/>
                </a:lnTo>
                <a:lnTo>
                  <a:pt x="839927" y="8139747"/>
                </a:lnTo>
                <a:lnTo>
                  <a:pt x="883539" y="8138261"/>
                </a:lnTo>
                <a:lnTo>
                  <a:pt x="924687" y="8137499"/>
                </a:lnTo>
                <a:lnTo>
                  <a:pt x="995692" y="8132915"/>
                </a:lnTo>
                <a:lnTo>
                  <a:pt x="1034034" y="8133550"/>
                </a:lnTo>
                <a:lnTo>
                  <a:pt x="1089837" y="8165719"/>
                </a:lnTo>
                <a:lnTo>
                  <a:pt x="1104290" y="8204136"/>
                </a:lnTo>
                <a:lnTo>
                  <a:pt x="1110488" y="8250441"/>
                </a:lnTo>
                <a:lnTo>
                  <a:pt x="1111440" y="8298967"/>
                </a:lnTo>
                <a:lnTo>
                  <a:pt x="1110145" y="8344103"/>
                </a:lnTo>
                <a:lnTo>
                  <a:pt x="1109599" y="8380184"/>
                </a:lnTo>
                <a:lnTo>
                  <a:pt x="1112139" y="8411527"/>
                </a:lnTo>
                <a:lnTo>
                  <a:pt x="1115758" y="8449945"/>
                </a:lnTo>
                <a:lnTo>
                  <a:pt x="1116545" y="8487753"/>
                </a:lnTo>
                <a:lnTo>
                  <a:pt x="1110653" y="8517268"/>
                </a:lnTo>
                <a:lnTo>
                  <a:pt x="1089050" y="8544268"/>
                </a:lnTo>
                <a:lnTo>
                  <a:pt x="1059345" y="8557362"/>
                </a:lnTo>
                <a:lnTo>
                  <a:pt x="1025055" y="8561184"/>
                </a:lnTo>
                <a:lnTo>
                  <a:pt x="989698" y="8560371"/>
                </a:lnTo>
                <a:lnTo>
                  <a:pt x="965682" y="8559508"/>
                </a:lnTo>
                <a:lnTo>
                  <a:pt x="859472" y="8560473"/>
                </a:lnTo>
                <a:lnTo>
                  <a:pt x="760780" y="8560956"/>
                </a:lnTo>
                <a:lnTo>
                  <a:pt x="711428" y="8561489"/>
                </a:lnTo>
                <a:lnTo>
                  <a:pt x="662089" y="8562492"/>
                </a:lnTo>
                <a:lnTo>
                  <a:pt x="646836" y="8578151"/>
                </a:lnTo>
                <a:lnTo>
                  <a:pt x="650659" y="8588845"/>
                </a:lnTo>
                <a:lnTo>
                  <a:pt x="662089" y="8594103"/>
                </a:lnTo>
                <a:lnTo>
                  <a:pt x="713879" y="8595970"/>
                </a:lnTo>
                <a:lnTo>
                  <a:pt x="765683" y="8597024"/>
                </a:lnTo>
                <a:lnTo>
                  <a:pt x="817511" y="8597494"/>
                </a:lnTo>
                <a:lnTo>
                  <a:pt x="921156" y="8597468"/>
                </a:lnTo>
                <a:lnTo>
                  <a:pt x="935672" y="8597671"/>
                </a:lnTo>
                <a:lnTo>
                  <a:pt x="966368" y="8599145"/>
                </a:lnTo>
                <a:lnTo>
                  <a:pt x="1016076" y="8602066"/>
                </a:lnTo>
                <a:lnTo>
                  <a:pt x="1049667" y="8602802"/>
                </a:lnTo>
                <a:lnTo>
                  <a:pt x="1111631" y="8595906"/>
                </a:lnTo>
                <a:lnTo>
                  <a:pt x="1147203" y="8570595"/>
                </a:lnTo>
                <a:lnTo>
                  <a:pt x="1152321" y="8551532"/>
                </a:lnTo>
                <a:lnTo>
                  <a:pt x="1159611" y="8498091"/>
                </a:lnTo>
                <a:close/>
              </a:path>
              <a:path extrusionOk="0" h="13716000" w="2339340">
                <a:moveTo>
                  <a:pt x="1159611" y="7855280"/>
                </a:moveTo>
                <a:lnTo>
                  <a:pt x="1159433" y="7797724"/>
                </a:lnTo>
                <a:lnTo>
                  <a:pt x="1152537" y="7685976"/>
                </a:lnTo>
                <a:lnTo>
                  <a:pt x="1153134" y="7650391"/>
                </a:lnTo>
                <a:lnTo>
                  <a:pt x="1154595" y="7605623"/>
                </a:lnTo>
                <a:lnTo>
                  <a:pt x="1153566" y="7557770"/>
                </a:lnTo>
                <a:lnTo>
                  <a:pt x="1146683" y="7512850"/>
                </a:lnTo>
                <a:lnTo>
                  <a:pt x="1130592" y="7476947"/>
                </a:lnTo>
                <a:lnTo>
                  <a:pt x="1101915" y="7456106"/>
                </a:lnTo>
                <a:lnTo>
                  <a:pt x="1052258" y="7446886"/>
                </a:lnTo>
                <a:lnTo>
                  <a:pt x="996848" y="7445134"/>
                </a:lnTo>
                <a:lnTo>
                  <a:pt x="940943" y="7447496"/>
                </a:lnTo>
                <a:lnTo>
                  <a:pt x="889825" y="7450645"/>
                </a:lnTo>
                <a:lnTo>
                  <a:pt x="836066" y="7454582"/>
                </a:lnTo>
                <a:lnTo>
                  <a:pt x="782624" y="7460628"/>
                </a:lnTo>
                <a:lnTo>
                  <a:pt x="729411" y="7468540"/>
                </a:lnTo>
                <a:lnTo>
                  <a:pt x="676351" y="7478065"/>
                </a:lnTo>
                <a:lnTo>
                  <a:pt x="650824" y="7830985"/>
                </a:lnTo>
                <a:lnTo>
                  <a:pt x="651992" y="7837995"/>
                </a:lnTo>
                <a:lnTo>
                  <a:pt x="722122" y="7860500"/>
                </a:lnTo>
                <a:lnTo>
                  <a:pt x="776820" y="7865973"/>
                </a:lnTo>
                <a:lnTo>
                  <a:pt x="831710" y="7868933"/>
                </a:lnTo>
                <a:lnTo>
                  <a:pt x="886917" y="7868958"/>
                </a:lnTo>
                <a:lnTo>
                  <a:pt x="924052" y="7868679"/>
                </a:lnTo>
                <a:lnTo>
                  <a:pt x="964907" y="7867764"/>
                </a:lnTo>
                <a:lnTo>
                  <a:pt x="1005154" y="7863306"/>
                </a:lnTo>
                <a:lnTo>
                  <a:pt x="1059243" y="7840624"/>
                </a:lnTo>
                <a:lnTo>
                  <a:pt x="1071880" y="7786675"/>
                </a:lnTo>
                <a:lnTo>
                  <a:pt x="1072083" y="7739583"/>
                </a:lnTo>
                <a:lnTo>
                  <a:pt x="1070902" y="7686002"/>
                </a:lnTo>
                <a:lnTo>
                  <a:pt x="1066190" y="7632776"/>
                </a:lnTo>
                <a:lnTo>
                  <a:pt x="1055839" y="7586726"/>
                </a:lnTo>
                <a:lnTo>
                  <a:pt x="1019098" y="7550531"/>
                </a:lnTo>
                <a:lnTo>
                  <a:pt x="973975" y="7543508"/>
                </a:lnTo>
                <a:lnTo>
                  <a:pt x="915835" y="7541857"/>
                </a:lnTo>
                <a:lnTo>
                  <a:pt x="857681" y="7544371"/>
                </a:lnTo>
                <a:lnTo>
                  <a:pt x="812520" y="7549870"/>
                </a:lnTo>
                <a:lnTo>
                  <a:pt x="773861" y="7569886"/>
                </a:lnTo>
                <a:lnTo>
                  <a:pt x="756793" y="7605738"/>
                </a:lnTo>
                <a:lnTo>
                  <a:pt x="754494" y="7651013"/>
                </a:lnTo>
                <a:lnTo>
                  <a:pt x="760120" y="7699248"/>
                </a:lnTo>
                <a:lnTo>
                  <a:pt x="766826" y="7744028"/>
                </a:lnTo>
                <a:lnTo>
                  <a:pt x="948550" y="7766253"/>
                </a:lnTo>
                <a:lnTo>
                  <a:pt x="975880" y="7698181"/>
                </a:lnTo>
                <a:lnTo>
                  <a:pt x="945489" y="7651470"/>
                </a:lnTo>
                <a:lnTo>
                  <a:pt x="858647" y="7641437"/>
                </a:lnTo>
                <a:lnTo>
                  <a:pt x="842238" y="7678890"/>
                </a:lnTo>
                <a:lnTo>
                  <a:pt x="884148" y="7689431"/>
                </a:lnTo>
                <a:lnTo>
                  <a:pt x="908265" y="7695044"/>
                </a:lnTo>
                <a:lnTo>
                  <a:pt x="883259" y="7725588"/>
                </a:lnTo>
                <a:lnTo>
                  <a:pt x="833564" y="7724622"/>
                </a:lnTo>
                <a:lnTo>
                  <a:pt x="803859" y="7688732"/>
                </a:lnTo>
                <a:lnTo>
                  <a:pt x="800493" y="7652017"/>
                </a:lnTo>
                <a:lnTo>
                  <a:pt x="802259" y="7618730"/>
                </a:lnTo>
                <a:lnTo>
                  <a:pt x="812520" y="7595362"/>
                </a:lnTo>
                <a:lnTo>
                  <a:pt x="835279" y="7590676"/>
                </a:lnTo>
                <a:lnTo>
                  <a:pt x="877074" y="7590409"/>
                </a:lnTo>
                <a:lnTo>
                  <a:pt x="920026" y="7592593"/>
                </a:lnTo>
                <a:lnTo>
                  <a:pt x="986091" y="7607592"/>
                </a:lnTo>
                <a:lnTo>
                  <a:pt x="1015568" y="7656258"/>
                </a:lnTo>
                <a:lnTo>
                  <a:pt x="1019492" y="7698524"/>
                </a:lnTo>
                <a:lnTo>
                  <a:pt x="1025029" y="7769047"/>
                </a:lnTo>
                <a:lnTo>
                  <a:pt x="1003808" y="7793926"/>
                </a:lnTo>
                <a:lnTo>
                  <a:pt x="979665" y="7811033"/>
                </a:lnTo>
                <a:lnTo>
                  <a:pt x="952588" y="7820368"/>
                </a:lnTo>
                <a:lnTo>
                  <a:pt x="922591" y="7821917"/>
                </a:lnTo>
                <a:lnTo>
                  <a:pt x="888390" y="7825981"/>
                </a:lnTo>
                <a:lnTo>
                  <a:pt x="851242" y="7826946"/>
                </a:lnTo>
                <a:lnTo>
                  <a:pt x="814095" y="7825245"/>
                </a:lnTo>
                <a:lnTo>
                  <a:pt x="779843" y="7821231"/>
                </a:lnTo>
                <a:lnTo>
                  <a:pt x="744270" y="7818082"/>
                </a:lnTo>
                <a:lnTo>
                  <a:pt x="717334" y="7812113"/>
                </a:lnTo>
                <a:lnTo>
                  <a:pt x="700684" y="7799997"/>
                </a:lnTo>
                <a:lnTo>
                  <a:pt x="694309" y="7781772"/>
                </a:lnTo>
                <a:lnTo>
                  <a:pt x="698207" y="7757414"/>
                </a:lnTo>
                <a:lnTo>
                  <a:pt x="694385" y="7722844"/>
                </a:lnTo>
                <a:lnTo>
                  <a:pt x="695934" y="7684402"/>
                </a:lnTo>
                <a:lnTo>
                  <a:pt x="699617" y="7645705"/>
                </a:lnTo>
                <a:lnTo>
                  <a:pt x="702144" y="7610297"/>
                </a:lnTo>
                <a:lnTo>
                  <a:pt x="702678" y="7570356"/>
                </a:lnTo>
                <a:lnTo>
                  <a:pt x="722452" y="7524318"/>
                </a:lnTo>
                <a:lnTo>
                  <a:pt x="796798" y="7500988"/>
                </a:lnTo>
                <a:lnTo>
                  <a:pt x="839927" y="7496937"/>
                </a:lnTo>
                <a:lnTo>
                  <a:pt x="883539" y="7495451"/>
                </a:lnTo>
                <a:lnTo>
                  <a:pt x="924687" y="7494676"/>
                </a:lnTo>
                <a:lnTo>
                  <a:pt x="995692" y="7490104"/>
                </a:lnTo>
                <a:lnTo>
                  <a:pt x="1034034" y="7490739"/>
                </a:lnTo>
                <a:lnTo>
                  <a:pt x="1089837" y="7522908"/>
                </a:lnTo>
                <a:lnTo>
                  <a:pt x="1104290" y="7561326"/>
                </a:lnTo>
                <a:lnTo>
                  <a:pt x="1110488" y="7607617"/>
                </a:lnTo>
                <a:lnTo>
                  <a:pt x="1111440" y="7656157"/>
                </a:lnTo>
                <a:lnTo>
                  <a:pt x="1110145" y="7701293"/>
                </a:lnTo>
                <a:lnTo>
                  <a:pt x="1109599" y="7737361"/>
                </a:lnTo>
                <a:lnTo>
                  <a:pt x="1112139" y="7768717"/>
                </a:lnTo>
                <a:lnTo>
                  <a:pt x="1115758" y="7807134"/>
                </a:lnTo>
                <a:lnTo>
                  <a:pt x="1116545" y="7844942"/>
                </a:lnTo>
                <a:lnTo>
                  <a:pt x="1110653" y="7874444"/>
                </a:lnTo>
                <a:lnTo>
                  <a:pt x="1089050" y="7901445"/>
                </a:lnTo>
                <a:lnTo>
                  <a:pt x="1059345" y="7914538"/>
                </a:lnTo>
                <a:lnTo>
                  <a:pt x="1025055" y="7918361"/>
                </a:lnTo>
                <a:lnTo>
                  <a:pt x="989685" y="7917535"/>
                </a:lnTo>
                <a:lnTo>
                  <a:pt x="965669" y="7916697"/>
                </a:lnTo>
                <a:lnTo>
                  <a:pt x="859472" y="7917650"/>
                </a:lnTo>
                <a:lnTo>
                  <a:pt x="760780" y="7918132"/>
                </a:lnTo>
                <a:lnTo>
                  <a:pt x="711428" y="7918678"/>
                </a:lnTo>
                <a:lnTo>
                  <a:pt x="662089" y="7919656"/>
                </a:lnTo>
                <a:lnTo>
                  <a:pt x="646836" y="7935328"/>
                </a:lnTo>
                <a:lnTo>
                  <a:pt x="650659" y="7946022"/>
                </a:lnTo>
                <a:lnTo>
                  <a:pt x="662089" y="7951267"/>
                </a:lnTo>
                <a:lnTo>
                  <a:pt x="713879" y="7953146"/>
                </a:lnTo>
                <a:lnTo>
                  <a:pt x="765683" y="7954200"/>
                </a:lnTo>
                <a:lnTo>
                  <a:pt x="817511" y="7954670"/>
                </a:lnTo>
                <a:lnTo>
                  <a:pt x="921156" y="7954645"/>
                </a:lnTo>
                <a:lnTo>
                  <a:pt x="935672" y="7954861"/>
                </a:lnTo>
                <a:lnTo>
                  <a:pt x="966368" y="7956334"/>
                </a:lnTo>
                <a:lnTo>
                  <a:pt x="1016076" y="7959255"/>
                </a:lnTo>
                <a:lnTo>
                  <a:pt x="1049667" y="7959992"/>
                </a:lnTo>
                <a:lnTo>
                  <a:pt x="1111631" y="7953083"/>
                </a:lnTo>
                <a:lnTo>
                  <a:pt x="1147203" y="7927784"/>
                </a:lnTo>
                <a:lnTo>
                  <a:pt x="1152321" y="7908696"/>
                </a:lnTo>
                <a:lnTo>
                  <a:pt x="1159611" y="7855280"/>
                </a:lnTo>
                <a:close/>
              </a:path>
              <a:path extrusionOk="0" h="13716000" w="2339340">
                <a:moveTo>
                  <a:pt x="1159611" y="7212470"/>
                </a:moveTo>
                <a:lnTo>
                  <a:pt x="1159433" y="7154913"/>
                </a:lnTo>
                <a:lnTo>
                  <a:pt x="1152537" y="7043166"/>
                </a:lnTo>
                <a:lnTo>
                  <a:pt x="1153134" y="7007568"/>
                </a:lnTo>
                <a:lnTo>
                  <a:pt x="1154595" y="6962813"/>
                </a:lnTo>
                <a:lnTo>
                  <a:pt x="1153566" y="6914947"/>
                </a:lnTo>
                <a:lnTo>
                  <a:pt x="1146683" y="6870027"/>
                </a:lnTo>
                <a:lnTo>
                  <a:pt x="1130592" y="6834137"/>
                </a:lnTo>
                <a:lnTo>
                  <a:pt x="1101915" y="6813296"/>
                </a:lnTo>
                <a:lnTo>
                  <a:pt x="1052258" y="6804076"/>
                </a:lnTo>
                <a:lnTo>
                  <a:pt x="996848" y="6802310"/>
                </a:lnTo>
                <a:lnTo>
                  <a:pt x="940943" y="6804685"/>
                </a:lnTo>
                <a:lnTo>
                  <a:pt x="889825" y="6807835"/>
                </a:lnTo>
                <a:lnTo>
                  <a:pt x="836066" y="6811772"/>
                </a:lnTo>
                <a:lnTo>
                  <a:pt x="782624" y="6817817"/>
                </a:lnTo>
                <a:lnTo>
                  <a:pt x="729411" y="6825729"/>
                </a:lnTo>
                <a:lnTo>
                  <a:pt x="676351" y="6835254"/>
                </a:lnTo>
                <a:lnTo>
                  <a:pt x="650824" y="7188174"/>
                </a:lnTo>
                <a:lnTo>
                  <a:pt x="651992" y="7195185"/>
                </a:lnTo>
                <a:lnTo>
                  <a:pt x="722122" y="7217677"/>
                </a:lnTo>
                <a:lnTo>
                  <a:pt x="776820" y="7223163"/>
                </a:lnTo>
                <a:lnTo>
                  <a:pt x="831710" y="7226122"/>
                </a:lnTo>
                <a:lnTo>
                  <a:pt x="886917" y="7226147"/>
                </a:lnTo>
                <a:lnTo>
                  <a:pt x="924052" y="7225855"/>
                </a:lnTo>
                <a:lnTo>
                  <a:pt x="964907" y="7224954"/>
                </a:lnTo>
                <a:lnTo>
                  <a:pt x="1005154" y="7220496"/>
                </a:lnTo>
                <a:lnTo>
                  <a:pt x="1059243" y="7197801"/>
                </a:lnTo>
                <a:lnTo>
                  <a:pt x="1071880" y="7143864"/>
                </a:lnTo>
                <a:lnTo>
                  <a:pt x="1072083" y="7096760"/>
                </a:lnTo>
                <a:lnTo>
                  <a:pt x="1070902" y="7043179"/>
                </a:lnTo>
                <a:lnTo>
                  <a:pt x="1066190" y="6989953"/>
                </a:lnTo>
                <a:lnTo>
                  <a:pt x="1055839" y="6943903"/>
                </a:lnTo>
                <a:lnTo>
                  <a:pt x="1019098" y="6907720"/>
                </a:lnTo>
                <a:lnTo>
                  <a:pt x="973975" y="6900697"/>
                </a:lnTo>
                <a:lnTo>
                  <a:pt x="915835" y="6899046"/>
                </a:lnTo>
                <a:lnTo>
                  <a:pt x="857681" y="6901561"/>
                </a:lnTo>
                <a:lnTo>
                  <a:pt x="812520" y="6907047"/>
                </a:lnTo>
                <a:lnTo>
                  <a:pt x="773861" y="6927062"/>
                </a:lnTo>
                <a:lnTo>
                  <a:pt x="756793" y="6962927"/>
                </a:lnTo>
                <a:lnTo>
                  <a:pt x="754494" y="7008203"/>
                </a:lnTo>
                <a:lnTo>
                  <a:pt x="760120" y="7056437"/>
                </a:lnTo>
                <a:lnTo>
                  <a:pt x="766826" y="7101218"/>
                </a:lnTo>
                <a:lnTo>
                  <a:pt x="948550" y="7123443"/>
                </a:lnTo>
                <a:lnTo>
                  <a:pt x="975880" y="7055371"/>
                </a:lnTo>
                <a:lnTo>
                  <a:pt x="945489" y="7008660"/>
                </a:lnTo>
                <a:lnTo>
                  <a:pt x="858647" y="6998627"/>
                </a:lnTo>
                <a:lnTo>
                  <a:pt x="842238" y="7036067"/>
                </a:lnTo>
                <a:lnTo>
                  <a:pt x="884148" y="7046620"/>
                </a:lnTo>
                <a:lnTo>
                  <a:pt x="908265" y="7052234"/>
                </a:lnTo>
                <a:lnTo>
                  <a:pt x="883259" y="7082764"/>
                </a:lnTo>
                <a:lnTo>
                  <a:pt x="833564" y="7081812"/>
                </a:lnTo>
                <a:lnTo>
                  <a:pt x="803859" y="7045909"/>
                </a:lnTo>
                <a:lnTo>
                  <a:pt x="800493" y="7009193"/>
                </a:lnTo>
                <a:lnTo>
                  <a:pt x="802259" y="6975919"/>
                </a:lnTo>
                <a:lnTo>
                  <a:pt x="812520" y="6952551"/>
                </a:lnTo>
                <a:lnTo>
                  <a:pt x="835279" y="6947865"/>
                </a:lnTo>
                <a:lnTo>
                  <a:pt x="877074" y="6947598"/>
                </a:lnTo>
                <a:lnTo>
                  <a:pt x="920026" y="6949783"/>
                </a:lnTo>
                <a:lnTo>
                  <a:pt x="986091" y="6964769"/>
                </a:lnTo>
                <a:lnTo>
                  <a:pt x="1015568" y="7013435"/>
                </a:lnTo>
                <a:lnTo>
                  <a:pt x="1019492" y="7055713"/>
                </a:lnTo>
                <a:lnTo>
                  <a:pt x="1025029" y="7126237"/>
                </a:lnTo>
                <a:lnTo>
                  <a:pt x="1003808" y="7151116"/>
                </a:lnTo>
                <a:lnTo>
                  <a:pt x="979665" y="7168223"/>
                </a:lnTo>
                <a:lnTo>
                  <a:pt x="952588" y="7177557"/>
                </a:lnTo>
                <a:lnTo>
                  <a:pt x="922591" y="7179107"/>
                </a:lnTo>
                <a:lnTo>
                  <a:pt x="888390" y="7183171"/>
                </a:lnTo>
                <a:lnTo>
                  <a:pt x="851242" y="7184136"/>
                </a:lnTo>
                <a:lnTo>
                  <a:pt x="814095" y="7182434"/>
                </a:lnTo>
                <a:lnTo>
                  <a:pt x="779843" y="7178421"/>
                </a:lnTo>
                <a:lnTo>
                  <a:pt x="744270" y="7175271"/>
                </a:lnTo>
                <a:lnTo>
                  <a:pt x="717334" y="7169290"/>
                </a:lnTo>
                <a:lnTo>
                  <a:pt x="700684" y="7157186"/>
                </a:lnTo>
                <a:lnTo>
                  <a:pt x="694309" y="7138962"/>
                </a:lnTo>
                <a:lnTo>
                  <a:pt x="698207" y="7114603"/>
                </a:lnTo>
                <a:lnTo>
                  <a:pt x="694385" y="7080021"/>
                </a:lnTo>
                <a:lnTo>
                  <a:pt x="695934" y="7041578"/>
                </a:lnTo>
                <a:lnTo>
                  <a:pt x="699617" y="7002881"/>
                </a:lnTo>
                <a:lnTo>
                  <a:pt x="702144" y="6967487"/>
                </a:lnTo>
                <a:lnTo>
                  <a:pt x="702678" y="6927532"/>
                </a:lnTo>
                <a:lnTo>
                  <a:pt x="722452" y="6881508"/>
                </a:lnTo>
                <a:lnTo>
                  <a:pt x="796798" y="6858178"/>
                </a:lnTo>
                <a:lnTo>
                  <a:pt x="839927" y="6854114"/>
                </a:lnTo>
                <a:lnTo>
                  <a:pt x="883539" y="6852628"/>
                </a:lnTo>
                <a:lnTo>
                  <a:pt x="924687" y="6851853"/>
                </a:lnTo>
                <a:lnTo>
                  <a:pt x="995692" y="6847281"/>
                </a:lnTo>
                <a:lnTo>
                  <a:pt x="1034034" y="6847916"/>
                </a:lnTo>
                <a:lnTo>
                  <a:pt x="1089837" y="6880085"/>
                </a:lnTo>
                <a:lnTo>
                  <a:pt x="1104290" y="6918503"/>
                </a:lnTo>
                <a:lnTo>
                  <a:pt x="1110488" y="6964807"/>
                </a:lnTo>
                <a:lnTo>
                  <a:pt x="1111440" y="7013346"/>
                </a:lnTo>
                <a:lnTo>
                  <a:pt x="1110145" y="7058482"/>
                </a:lnTo>
                <a:lnTo>
                  <a:pt x="1109599" y="7094550"/>
                </a:lnTo>
                <a:lnTo>
                  <a:pt x="1112139" y="7125906"/>
                </a:lnTo>
                <a:lnTo>
                  <a:pt x="1115758" y="7164324"/>
                </a:lnTo>
                <a:lnTo>
                  <a:pt x="1116545" y="7202132"/>
                </a:lnTo>
                <a:lnTo>
                  <a:pt x="1110653" y="7231634"/>
                </a:lnTo>
                <a:lnTo>
                  <a:pt x="1089050" y="7258634"/>
                </a:lnTo>
                <a:lnTo>
                  <a:pt x="1059345" y="7271715"/>
                </a:lnTo>
                <a:lnTo>
                  <a:pt x="1025067" y="7275538"/>
                </a:lnTo>
                <a:lnTo>
                  <a:pt x="989711" y="7274725"/>
                </a:lnTo>
                <a:lnTo>
                  <a:pt x="965682" y="7273887"/>
                </a:lnTo>
                <a:lnTo>
                  <a:pt x="859472" y="7274839"/>
                </a:lnTo>
                <a:lnTo>
                  <a:pt x="760780" y="7275322"/>
                </a:lnTo>
                <a:lnTo>
                  <a:pt x="711428" y="7275868"/>
                </a:lnTo>
                <a:lnTo>
                  <a:pt x="662089" y="7276846"/>
                </a:lnTo>
                <a:lnTo>
                  <a:pt x="646836" y="7292518"/>
                </a:lnTo>
                <a:lnTo>
                  <a:pt x="650659" y="7303211"/>
                </a:lnTo>
                <a:lnTo>
                  <a:pt x="662089" y="7308456"/>
                </a:lnTo>
                <a:lnTo>
                  <a:pt x="713879" y="7310323"/>
                </a:lnTo>
                <a:lnTo>
                  <a:pt x="765683" y="7311390"/>
                </a:lnTo>
                <a:lnTo>
                  <a:pt x="817511" y="7311860"/>
                </a:lnTo>
                <a:lnTo>
                  <a:pt x="921156" y="7311822"/>
                </a:lnTo>
                <a:lnTo>
                  <a:pt x="935672" y="7312038"/>
                </a:lnTo>
                <a:lnTo>
                  <a:pt x="966381" y="7313511"/>
                </a:lnTo>
                <a:lnTo>
                  <a:pt x="1016088" y="7316444"/>
                </a:lnTo>
                <a:lnTo>
                  <a:pt x="1049680" y="7317168"/>
                </a:lnTo>
                <a:lnTo>
                  <a:pt x="1111631" y="7310272"/>
                </a:lnTo>
                <a:lnTo>
                  <a:pt x="1147203" y="7284961"/>
                </a:lnTo>
                <a:lnTo>
                  <a:pt x="1152321" y="7265886"/>
                </a:lnTo>
                <a:lnTo>
                  <a:pt x="1159611" y="7212470"/>
                </a:lnTo>
                <a:close/>
              </a:path>
              <a:path extrusionOk="0" h="13716000" w="2339340">
                <a:moveTo>
                  <a:pt x="1159611" y="6569646"/>
                </a:moveTo>
                <a:lnTo>
                  <a:pt x="1159433" y="6512090"/>
                </a:lnTo>
                <a:lnTo>
                  <a:pt x="1152537" y="6400343"/>
                </a:lnTo>
                <a:lnTo>
                  <a:pt x="1153134" y="6364745"/>
                </a:lnTo>
                <a:lnTo>
                  <a:pt x="1154595" y="6319990"/>
                </a:lnTo>
                <a:lnTo>
                  <a:pt x="1153566" y="6272123"/>
                </a:lnTo>
                <a:lnTo>
                  <a:pt x="1146683" y="6227216"/>
                </a:lnTo>
                <a:lnTo>
                  <a:pt x="1130592" y="6191313"/>
                </a:lnTo>
                <a:lnTo>
                  <a:pt x="1101915" y="6170473"/>
                </a:lnTo>
                <a:lnTo>
                  <a:pt x="1052258" y="6161252"/>
                </a:lnTo>
                <a:lnTo>
                  <a:pt x="996848" y="6159487"/>
                </a:lnTo>
                <a:lnTo>
                  <a:pt x="940943" y="6161862"/>
                </a:lnTo>
                <a:lnTo>
                  <a:pt x="889825" y="6165012"/>
                </a:lnTo>
                <a:lnTo>
                  <a:pt x="836066" y="6168949"/>
                </a:lnTo>
                <a:lnTo>
                  <a:pt x="782624" y="6174994"/>
                </a:lnTo>
                <a:lnTo>
                  <a:pt x="729411" y="6182906"/>
                </a:lnTo>
                <a:lnTo>
                  <a:pt x="676351" y="6192431"/>
                </a:lnTo>
                <a:lnTo>
                  <a:pt x="650824" y="6545351"/>
                </a:lnTo>
                <a:lnTo>
                  <a:pt x="651992" y="6552362"/>
                </a:lnTo>
                <a:lnTo>
                  <a:pt x="722122" y="6574866"/>
                </a:lnTo>
                <a:lnTo>
                  <a:pt x="776820" y="6580340"/>
                </a:lnTo>
                <a:lnTo>
                  <a:pt x="831710" y="6583299"/>
                </a:lnTo>
                <a:lnTo>
                  <a:pt x="886917" y="6583324"/>
                </a:lnTo>
                <a:lnTo>
                  <a:pt x="924052" y="6583045"/>
                </a:lnTo>
                <a:lnTo>
                  <a:pt x="964907" y="6582130"/>
                </a:lnTo>
                <a:lnTo>
                  <a:pt x="1005154" y="6577673"/>
                </a:lnTo>
                <a:lnTo>
                  <a:pt x="1059243" y="6554978"/>
                </a:lnTo>
                <a:lnTo>
                  <a:pt x="1071880" y="6501041"/>
                </a:lnTo>
                <a:lnTo>
                  <a:pt x="1072083" y="6453949"/>
                </a:lnTo>
                <a:lnTo>
                  <a:pt x="1070902" y="6400355"/>
                </a:lnTo>
                <a:lnTo>
                  <a:pt x="1066190" y="6347130"/>
                </a:lnTo>
                <a:lnTo>
                  <a:pt x="1055839" y="6301079"/>
                </a:lnTo>
                <a:lnTo>
                  <a:pt x="1019098" y="6264897"/>
                </a:lnTo>
                <a:lnTo>
                  <a:pt x="973975" y="6257874"/>
                </a:lnTo>
                <a:lnTo>
                  <a:pt x="915835" y="6256223"/>
                </a:lnTo>
                <a:lnTo>
                  <a:pt x="857681" y="6258738"/>
                </a:lnTo>
                <a:lnTo>
                  <a:pt x="812520" y="6264237"/>
                </a:lnTo>
                <a:lnTo>
                  <a:pt x="773861" y="6284252"/>
                </a:lnTo>
                <a:lnTo>
                  <a:pt x="756793" y="6320104"/>
                </a:lnTo>
                <a:lnTo>
                  <a:pt x="754494" y="6365380"/>
                </a:lnTo>
                <a:lnTo>
                  <a:pt x="760120" y="6413614"/>
                </a:lnTo>
                <a:lnTo>
                  <a:pt x="766826" y="6458394"/>
                </a:lnTo>
                <a:lnTo>
                  <a:pt x="948550" y="6480632"/>
                </a:lnTo>
                <a:lnTo>
                  <a:pt x="975880" y="6412560"/>
                </a:lnTo>
                <a:lnTo>
                  <a:pt x="945489" y="6365849"/>
                </a:lnTo>
                <a:lnTo>
                  <a:pt x="858647" y="6355816"/>
                </a:lnTo>
                <a:lnTo>
                  <a:pt x="842238" y="6393256"/>
                </a:lnTo>
                <a:lnTo>
                  <a:pt x="884148" y="6403810"/>
                </a:lnTo>
                <a:lnTo>
                  <a:pt x="908265" y="6409410"/>
                </a:lnTo>
                <a:lnTo>
                  <a:pt x="883259" y="6439954"/>
                </a:lnTo>
                <a:lnTo>
                  <a:pt x="833564" y="6439001"/>
                </a:lnTo>
                <a:lnTo>
                  <a:pt x="803859" y="6403099"/>
                </a:lnTo>
                <a:lnTo>
                  <a:pt x="800493" y="6366370"/>
                </a:lnTo>
                <a:lnTo>
                  <a:pt x="802259" y="6333096"/>
                </a:lnTo>
                <a:lnTo>
                  <a:pt x="812520" y="6309728"/>
                </a:lnTo>
                <a:lnTo>
                  <a:pt x="835279" y="6305042"/>
                </a:lnTo>
                <a:lnTo>
                  <a:pt x="877074" y="6304775"/>
                </a:lnTo>
                <a:lnTo>
                  <a:pt x="920026" y="6306959"/>
                </a:lnTo>
                <a:lnTo>
                  <a:pt x="986091" y="6321958"/>
                </a:lnTo>
                <a:lnTo>
                  <a:pt x="1015568" y="6370625"/>
                </a:lnTo>
                <a:lnTo>
                  <a:pt x="1019492" y="6412903"/>
                </a:lnTo>
                <a:lnTo>
                  <a:pt x="1025029" y="6483413"/>
                </a:lnTo>
                <a:lnTo>
                  <a:pt x="1003808" y="6508293"/>
                </a:lnTo>
                <a:lnTo>
                  <a:pt x="979665" y="6525400"/>
                </a:lnTo>
                <a:lnTo>
                  <a:pt x="952588" y="6534734"/>
                </a:lnTo>
                <a:lnTo>
                  <a:pt x="922591" y="6536283"/>
                </a:lnTo>
                <a:lnTo>
                  <a:pt x="888390" y="6540347"/>
                </a:lnTo>
                <a:lnTo>
                  <a:pt x="851242" y="6541313"/>
                </a:lnTo>
                <a:lnTo>
                  <a:pt x="814095" y="6539611"/>
                </a:lnTo>
                <a:lnTo>
                  <a:pt x="779843" y="6535598"/>
                </a:lnTo>
                <a:lnTo>
                  <a:pt x="744270" y="6532448"/>
                </a:lnTo>
                <a:lnTo>
                  <a:pt x="717334" y="6526466"/>
                </a:lnTo>
                <a:lnTo>
                  <a:pt x="700684" y="6514376"/>
                </a:lnTo>
                <a:lnTo>
                  <a:pt x="694309" y="6496151"/>
                </a:lnTo>
                <a:lnTo>
                  <a:pt x="698207" y="6471793"/>
                </a:lnTo>
                <a:lnTo>
                  <a:pt x="694385" y="6437211"/>
                </a:lnTo>
                <a:lnTo>
                  <a:pt x="695934" y="6398768"/>
                </a:lnTo>
                <a:lnTo>
                  <a:pt x="699617" y="6360071"/>
                </a:lnTo>
                <a:lnTo>
                  <a:pt x="702144" y="6324676"/>
                </a:lnTo>
                <a:lnTo>
                  <a:pt x="702678" y="6284722"/>
                </a:lnTo>
                <a:lnTo>
                  <a:pt x="722452" y="6238684"/>
                </a:lnTo>
                <a:lnTo>
                  <a:pt x="796798" y="6215354"/>
                </a:lnTo>
                <a:lnTo>
                  <a:pt x="839927" y="6211290"/>
                </a:lnTo>
                <a:lnTo>
                  <a:pt x="883539" y="6209804"/>
                </a:lnTo>
                <a:lnTo>
                  <a:pt x="924687" y="6209030"/>
                </a:lnTo>
                <a:lnTo>
                  <a:pt x="995692" y="6204470"/>
                </a:lnTo>
                <a:lnTo>
                  <a:pt x="1034034" y="6205105"/>
                </a:lnTo>
                <a:lnTo>
                  <a:pt x="1089837" y="6237275"/>
                </a:lnTo>
                <a:lnTo>
                  <a:pt x="1104290" y="6275679"/>
                </a:lnTo>
                <a:lnTo>
                  <a:pt x="1110488" y="6321984"/>
                </a:lnTo>
                <a:lnTo>
                  <a:pt x="1111440" y="6370523"/>
                </a:lnTo>
                <a:lnTo>
                  <a:pt x="1110145" y="6415659"/>
                </a:lnTo>
                <a:lnTo>
                  <a:pt x="1109599" y="6451727"/>
                </a:lnTo>
                <a:lnTo>
                  <a:pt x="1112139" y="6483083"/>
                </a:lnTo>
                <a:lnTo>
                  <a:pt x="1115758" y="6521501"/>
                </a:lnTo>
                <a:lnTo>
                  <a:pt x="1116545" y="6559296"/>
                </a:lnTo>
                <a:lnTo>
                  <a:pt x="1110653" y="6588798"/>
                </a:lnTo>
                <a:lnTo>
                  <a:pt x="1089050" y="6615811"/>
                </a:lnTo>
                <a:lnTo>
                  <a:pt x="1059345" y="6628905"/>
                </a:lnTo>
                <a:lnTo>
                  <a:pt x="1025055" y="6632727"/>
                </a:lnTo>
                <a:lnTo>
                  <a:pt x="989711" y="6631914"/>
                </a:lnTo>
                <a:lnTo>
                  <a:pt x="965682" y="6631064"/>
                </a:lnTo>
                <a:lnTo>
                  <a:pt x="859472" y="6632016"/>
                </a:lnTo>
                <a:lnTo>
                  <a:pt x="760780" y="6632511"/>
                </a:lnTo>
                <a:lnTo>
                  <a:pt x="711428" y="6633045"/>
                </a:lnTo>
                <a:lnTo>
                  <a:pt x="662089" y="6634035"/>
                </a:lnTo>
                <a:lnTo>
                  <a:pt x="646836" y="6649694"/>
                </a:lnTo>
                <a:lnTo>
                  <a:pt x="650659" y="6660388"/>
                </a:lnTo>
                <a:lnTo>
                  <a:pt x="662089" y="6665633"/>
                </a:lnTo>
                <a:lnTo>
                  <a:pt x="713879" y="6667513"/>
                </a:lnTo>
                <a:lnTo>
                  <a:pt x="765683" y="6668579"/>
                </a:lnTo>
                <a:lnTo>
                  <a:pt x="817511" y="6669037"/>
                </a:lnTo>
                <a:lnTo>
                  <a:pt x="921156" y="6669011"/>
                </a:lnTo>
                <a:lnTo>
                  <a:pt x="935672" y="6669227"/>
                </a:lnTo>
                <a:lnTo>
                  <a:pt x="966368" y="6670700"/>
                </a:lnTo>
                <a:lnTo>
                  <a:pt x="1016088" y="6673621"/>
                </a:lnTo>
                <a:lnTo>
                  <a:pt x="1049667" y="6674358"/>
                </a:lnTo>
                <a:lnTo>
                  <a:pt x="1111631" y="6667449"/>
                </a:lnTo>
                <a:lnTo>
                  <a:pt x="1147203" y="6642151"/>
                </a:lnTo>
                <a:lnTo>
                  <a:pt x="1152321" y="6623063"/>
                </a:lnTo>
                <a:lnTo>
                  <a:pt x="1159611" y="6569646"/>
                </a:lnTo>
                <a:close/>
              </a:path>
              <a:path extrusionOk="0" h="13716000" w="2339340">
                <a:moveTo>
                  <a:pt x="1159611" y="5926823"/>
                </a:moveTo>
                <a:lnTo>
                  <a:pt x="1159433" y="5869279"/>
                </a:lnTo>
                <a:lnTo>
                  <a:pt x="1152537" y="5757532"/>
                </a:lnTo>
                <a:lnTo>
                  <a:pt x="1153134" y="5721934"/>
                </a:lnTo>
                <a:lnTo>
                  <a:pt x="1154595" y="5677179"/>
                </a:lnTo>
                <a:lnTo>
                  <a:pt x="1153566" y="5629313"/>
                </a:lnTo>
                <a:lnTo>
                  <a:pt x="1146683" y="5584393"/>
                </a:lnTo>
                <a:lnTo>
                  <a:pt x="1130592" y="5548503"/>
                </a:lnTo>
                <a:lnTo>
                  <a:pt x="1101915" y="5527662"/>
                </a:lnTo>
                <a:lnTo>
                  <a:pt x="1052258" y="5518442"/>
                </a:lnTo>
                <a:lnTo>
                  <a:pt x="996848" y="5516677"/>
                </a:lnTo>
                <a:lnTo>
                  <a:pt x="940943" y="5519051"/>
                </a:lnTo>
                <a:lnTo>
                  <a:pt x="889825" y="5522201"/>
                </a:lnTo>
                <a:lnTo>
                  <a:pt x="836066" y="5526138"/>
                </a:lnTo>
                <a:lnTo>
                  <a:pt x="782624" y="5532183"/>
                </a:lnTo>
                <a:lnTo>
                  <a:pt x="729411" y="5540095"/>
                </a:lnTo>
                <a:lnTo>
                  <a:pt x="676351" y="5549620"/>
                </a:lnTo>
                <a:lnTo>
                  <a:pt x="650824" y="5902528"/>
                </a:lnTo>
                <a:lnTo>
                  <a:pt x="651992" y="5909551"/>
                </a:lnTo>
                <a:lnTo>
                  <a:pt x="722122" y="5932043"/>
                </a:lnTo>
                <a:lnTo>
                  <a:pt x="776820" y="5937516"/>
                </a:lnTo>
                <a:lnTo>
                  <a:pt x="831710" y="5940488"/>
                </a:lnTo>
                <a:lnTo>
                  <a:pt x="886917" y="5940514"/>
                </a:lnTo>
                <a:lnTo>
                  <a:pt x="924052" y="5940234"/>
                </a:lnTo>
                <a:lnTo>
                  <a:pt x="964907" y="5939320"/>
                </a:lnTo>
                <a:lnTo>
                  <a:pt x="1005154" y="5934862"/>
                </a:lnTo>
                <a:lnTo>
                  <a:pt x="1059243" y="5912167"/>
                </a:lnTo>
                <a:lnTo>
                  <a:pt x="1071880" y="5858230"/>
                </a:lnTo>
                <a:lnTo>
                  <a:pt x="1072083" y="5811126"/>
                </a:lnTo>
                <a:lnTo>
                  <a:pt x="1070902" y="5757545"/>
                </a:lnTo>
                <a:lnTo>
                  <a:pt x="1066190" y="5704319"/>
                </a:lnTo>
                <a:lnTo>
                  <a:pt x="1055839" y="5658269"/>
                </a:lnTo>
                <a:lnTo>
                  <a:pt x="1019098" y="5622087"/>
                </a:lnTo>
                <a:lnTo>
                  <a:pt x="973975" y="5615063"/>
                </a:lnTo>
                <a:lnTo>
                  <a:pt x="915835" y="5613400"/>
                </a:lnTo>
                <a:lnTo>
                  <a:pt x="857681" y="5615927"/>
                </a:lnTo>
                <a:lnTo>
                  <a:pt x="812520" y="5621426"/>
                </a:lnTo>
                <a:lnTo>
                  <a:pt x="773861" y="5641441"/>
                </a:lnTo>
                <a:lnTo>
                  <a:pt x="756793" y="5677293"/>
                </a:lnTo>
                <a:lnTo>
                  <a:pt x="754494" y="5722556"/>
                </a:lnTo>
                <a:lnTo>
                  <a:pt x="760120" y="5770804"/>
                </a:lnTo>
                <a:lnTo>
                  <a:pt x="766826" y="5815584"/>
                </a:lnTo>
                <a:lnTo>
                  <a:pt x="948550" y="5837809"/>
                </a:lnTo>
                <a:lnTo>
                  <a:pt x="975880" y="5769737"/>
                </a:lnTo>
                <a:lnTo>
                  <a:pt x="945489" y="5723026"/>
                </a:lnTo>
                <a:lnTo>
                  <a:pt x="858647" y="5712993"/>
                </a:lnTo>
                <a:lnTo>
                  <a:pt x="842238" y="5750433"/>
                </a:lnTo>
                <a:lnTo>
                  <a:pt x="884148" y="5760986"/>
                </a:lnTo>
                <a:lnTo>
                  <a:pt x="908265" y="5766587"/>
                </a:lnTo>
                <a:lnTo>
                  <a:pt x="883259" y="5797131"/>
                </a:lnTo>
                <a:lnTo>
                  <a:pt x="833564" y="5796165"/>
                </a:lnTo>
                <a:lnTo>
                  <a:pt x="803859" y="5760275"/>
                </a:lnTo>
                <a:lnTo>
                  <a:pt x="800493" y="5723560"/>
                </a:lnTo>
                <a:lnTo>
                  <a:pt x="802259" y="5690286"/>
                </a:lnTo>
                <a:lnTo>
                  <a:pt x="812520" y="5666918"/>
                </a:lnTo>
                <a:lnTo>
                  <a:pt x="835279" y="5662231"/>
                </a:lnTo>
                <a:lnTo>
                  <a:pt x="877074" y="5661965"/>
                </a:lnTo>
                <a:lnTo>
                  <a:pt x="920026" y="5664149"/>
                </a:lnTo>
                <a:lnTo>
                  <a:pt x="986091" y="5679135"/>
                </a:lnTo>
                <a:lnTo>
                  <a:pt x="1015568" y="5727814"/>
                </a:lnTo>
                <a:lnTo>
                  <a:pt x="1019492" y="5770092"/>
                </a:lnTo>
                <a:lnTo>
                  <a:pt x="1025029" y="5840603"/>
                </a:lnTo>
                <a:lnTo>
                  <a:pt x="1003808" y="5865482"/>
                </a:lnTo>
                <a:lnTo>
                  <a:pt x="979665" y="5882589"/>
                </a:lnTo>
                <a:lnTo>
                  <a:pt x="952588" y="5891911"/>
                </a:lnTo>
                <a:lnTo>
                  <a:pt x="922591" y="5893473"/>
                </a:lnTo>
                <a:lnTo>
                  <a:pt x="888390" y="5897537"/>
                </a:lnTo>
                <a:lnTo>
                  <a:pt x="851242" y="5898502"/>
                </a:lnTo>
                <a:lnTo>
                  <a:pt x="814095" y="5896788"/>
                </a:lnTo>
                <a:lnTo>
                  <a:pt x="779843" y="5892774"/>
                </a:lnTo>
                <a:lnTo>
                  <a:pt x="744270" y="5889637"/>
                </a:lnTo>
                <a:lnTo>
                  <a:pt x="717334" y="5883656"/>
                </a:lnTo>
                <a:lnTo>
                  <a:pt x="700684" y="5871553"/>
                </a:lnTo>
                <a:lnTo>
                  <a:pt x="694309" y="5853328"/>
                </a:lnTo>
                <a:lnTo>
                  <a:pt x="698207" y="5828970"/>
                </a:lnTo>
                <a:lnTo>
                  <a:pt x="694385" y="5794387"/>
                </a:lnTo>
                <a:lnTo>
                  <a:pt x="695934" y="5755957"/>
                </a:lnTo>
                <a:lnTo>
                  <a:pt x="699617" y="5717248"/>
                </a:lnTo>
                <a:lnTo>
                  <a:pt x="702144" y="5681853"/>
                </a:lnTo>
                <a:lnTo>
                  <a:pt x="702678" y="5641899"/>
                </a:lnTo>
                <a:lnTo>
                  <a:pt x="722452" y="5595861"/>
                </a:lnTo>
                <a:lnTo>
                  <a:pt x="796798" y="5572544"/>
                </a:lnTo>
                <a:lnTo>
                  <a:pt x="839927" y="5568480"/>
                </a:lnTo>
                <a:lnTo>
                  <a:pt x="883539" y="5566994"/>
                </a:lnTo>
                <a:lnTo>
                  <a:pt x="924687" y="5566219"/>
                </a:lnTo>
                <a:lnTo>
                  <a:pt x="995692" y="5561647"/>
                </a:lnTo>
                <a:lnTo>
                  <a:pt x="1034034" y="5562282"/>
                </a:lnTo>
                <a:lnTo>
                  <a:pt x="1089837" y="5594451"/>
                </a:lnTo>
                <a:lnTo>
                  <a:pt x="1104290" y="5632869"/>
                </a:lnTo>
                <a:lnTo>
                  <a:pt x="1110488" y="5679173"/>
                </a:lnTo>
                <a:lnTo>
                  <a:pt x="1111440" y="5727712"/>
                </a:lnTo>
                <a:lnTo>
                  <a:pt x="1110145" y="5772848"/>
                </a:lnTo>
                <a:lnTo>
                  <a:pt x="1109599" y="5808916"/>
                </a:lnTo>
                <a:lnTo>
                  <a:pt x="1112139" y="5840273"/>
                </a:lnTo>
                <a:lnTo>
                  <a:pt x="1115758" y="5878690"/>
                </a:lnTo>
                <a:lnTo>
                  <a:pt x="1116545" y="5916485"/>
                </a:lnTo>
                <a:lnTo>
                  <a:pt x="1110653" y="5945987"/>
                </a:lnTo>
                <a:lnTo>
                  <a:pt x="1089050" y="5972988"/>
                </a:lnTo>
                <a:lnTo>
                  <a:pt x="1059345" y="5986094"/>
                </a:lnTo>
                <a:lnTo>
                  <a:pt x="1025055" y="5989917"/>
                </a:lnTo>
                <a:lnTo>
                  <a:pt x="989685" y="5989091"/>
                </a:lnTo>
                <a:lnTo>
                  <a:pt x="965669" y="5988240"/>
                </a:lnTo>
                <a:lnTo>
                  <a:pt x="859472" y="5989205"/>
                </a:lnTo>
                <a:lnTo>
                  <a:pt x="760780" y="5989688"/>
                </a:lnTo>
                <a:lnTo>
                  <a:pt x="711428" y="5990234"/>
                </a:lnTo>
                <a:lnTo>
                  <a:pt x="662089" y="5991225"/>
                </a:lnTo>
                <a:lnTo>
                  <a:pt x="646836" y="6006884"/>
                </a:lnTo>
                <a:lnTo>
                  <a:pt x="650659" y="6017577"/>
                </a:lnTo>
                <a:lnTo>
                  <a:pt x="662089" y="6022822"/>
                </a:lnTo>
                <a:lnTo>
                  <a:pt x="713879" y="6024702"/>
                </a:lnTo>
                <a:lnTo>
                  <a:pt x="765683" y="6025769"/>
                </a:lnTo>
                <a:lnTo>
                  <a:pt x="817511" y="6026226"/>
                </a:lnTo>
                <a:lnTo>
                  <a:pt x="921156" y="6026201"/>
                </a:lnTo>
                <a:lnTo>
                  <a:pt x="935672" y="6026404"/>
                </a:lnTo>
                <a:lnTo>
                  <a:pt x="966368" y="6027877"/>
                </a:lnTo>
                <a:lnTo>
                  <a:pt x="1016088" y="6030811"/>
                </a:lnTo>
                <a:lnTo>
                  <a:pt x="1049667" y="6031535"/>
                </a:lnTo>
                <a:lnTo>
                  <a:pt x="1111631" y="6024638"/>
                </a:lnTo>
                <a:lnTo>
                  <a:pt x="1147203" y="5999340"/>
                </a:lnTo>
                <a:lnTo>
                  <a:pt x="1152321" y="5980252"/>
                </a:lnTo>
                <a:lnTo>
                  <a:pt x="1159611" y="5926823"/>
                </a:lnTo>
                <a:close/>
              </a:path>
              <a:path extrusionOk="0" h="13716000" w="2339340">
                <a:moveTo>
                  <a:pt x="1159611" y="5284013"/>
                </a:moveTo>
                <a:lnTo>
                  <a:pt x="1159433" y="5226469"/>
                </a:lnTo>
                <a:lnTo>
                  <a:pt x="1152537" y="5114722"/>
                </a:lnTo>
                <a:lnTo>
                  <a:pt x="1153134" y="5079123"/>
                </a:lnTo>
                <a:lnTo>
                  <a:pt x="1154595" y="5034356"/>
                </a:lnTo>
                <a:lnTo>
                  <a:pt x="1153566" y="4986490"/>
                </a:lnTo>
                <a:lnTo>
                  <a:pt x="1146683" y="4941582"/>
                </a:lnTo>
                <a:lnTo>
                  <a:pt x="1130592" y="4905680"/>
                </a:lnTo>
                <a:lnTo>
                  <a:pt x="1101915" y="4884839"/>
                </a:lnTo>
                <a:lnTo>
                  <a:pt x="1052258" y="4875619"/>
                </a:lnTo>
                <a:lnTo>
                  <a:pt x="996848" y="4873866"/>
                </a:lnTo>
                <a:lnTo>
                  <a:pt x="940943" y="4876228"/>
                </a:lnTo>
                <a:lnTo>
                  <a:pt x="889825" y="4879378"/>
                </a:lnTo>
                <a:lnTo>
                  <a:pt x="836066" y="4883315"/>
                </a:lnTo>
                <a:lnTo>
                  <a:pt x="782624" y="4889373"/>
                </a:lnTo>
                <a:lnTo>
                  <a:pt x="729411" y="4897285"/>
                </a:lnTo>
                <a:lnTo>
                  <a:pt x="676351" y="4906810"/>
                </a:lnTo>
                <a:lnTo>
                  <a:pt x="650824" y="5259717"/>
                </a:lnTo>
                <a:lnTo>
                  <a:pt x="651992" y="5266728"/>
                </a:lnTo>
                <a:lnTo>
                  <a:pt x="722122" y="5289220"/>
                </a:lnTo>
                <a:lnTo>
                  <a:pt x="776820" y="5294706"/>
                </a:lnTo>
                <a:lnTo>
                  <a:pt x="831710" y="5297665"/>
                </a:lnTo>
                <a:lnTo>
                  <a:pt x="886917" y="5297690"/>
                </a:lnTo>
                <a:lnTo>
                  <a:pt x="924052" y="5297411"/>
                </a:lnTo>
                <a:lnTo>
                  <a:pt x="964907" y="5296509"/>
                </a:lnTo>
                <a:lnTo>
                  <a:pt x="1005154" y="5292039"/>
                </a:lnTo>
                <a:lnTo>
                  <a:pt x="1059243" y="5269344"/>
                </a:lnTo>
                <a:lnTo>
                  <a:pt x="1071880" y="5215407"/>
                </a:lnTo>
                <a:lnTo>
                  <a:pt x="1072083" y="5168316"/>
                </a:lnTo>
                <a:lnTo>
                  <a:pt x="1070902" y="5114734"/>
                </a:lnTo>
                <a:lnTo>
                  <a:pt x="1066190" y="5061496"/>
                </a:lnTo>
                <a:lnTo>
                  <a:pt x="1055839" y="5015446"/>
                </a:lnTo>
                <a:lnTo>
                  <a:pt x="1019098" y="4979276"/>
                </a:lnTo>
                <a:lnTo>
                  <a:pt x="973975" y="4972253"/>
                </a:lnTo>
                <a:lnTo>
                  <a:pt x="915835" y="4970589"/>
                </a:lnTo>
                <a:lnTo>
                  <a:pt x="857681" y="4973104"/>
                </a:lnTo>
                <a:lnTo>
                  <a:pt x="812520" y="4978603"/>
                </a:lnTo>
                <a:lnTo>
                  <a:pt x="773861" y="4998618"/>
                </a:lnTo>
                <a:lnTo>
                  <a:pt x="756793" y="5034470"/>
                </a:lnTo>
                <a:lnTo>
                  <a:pt x="754494" y="5079746"/>
                </a:lnTo>
                <a:lnTo>
                  <a:pt x="760120" y="5127993"/>
                </a:lnTo>
                <a:lnTo>
                  <a:pt x="766826" y="5172773"/>
                </a:lnTo>
                <a:lnTo>
                  <a:pt x="948550" y="5194998"/>
                </a:lnTo>
                <a:lnTo>
                  <a:pt x="975880" y="5126914"/>
                </a:lnTo>
                <a:lnTo>
                  <a:pt x="945489" y="5080216"/>
                </a:lnTo>
                <a:lnTo>
                  <a:pt x="858647" y="5070183"/>
                </a:lnTo>
                <a:lnTo>
                  <a:pt x="842238" y="5107622"/>
                </a:lnTo>
                <a:lnTo>
                  <a:pt x="884148" y="5118163"/>
                </a:lnTo>
                <a:lnTo>
                  <a:pt x="908265" y="5123777"/>
                </a:lnTo>
                <a:lnTo>
                  <a:pt x="883259" y="5154307"/>
                </a:lnTo>
                <a:lnTo>
                  <a:pt x="833564" y="5153355"/>
                </a:lnTo>
                <a:lnTo>
                  <a:pt x="803859" y="5117465"/>
                </a:lnTo>
                <a:lnTo>
                  <a:pt x="800493" y="5080736"/>
                </a:lnTo>
                <a:lnTo>
                  <a:pt x="802259" y="5047462"/>
                </a:lnTo>
                <a:lnTo>
                  <a:pt x="812520" y="5024094"/>
                </a:lnTo>
                <a:lnTo>
                  <a:pt x="835279" y="5019421"/>
                </a:lnTo>
                <a:lnTo>
                  <a:pt x="877074" y="5019154"/>
                </a:lnTo>
                <a:lnTo>
                  <a:pt x="920026" y="5021338"/>
                </a:lnTo>
                <a:lnTo>
                  <a:pt x="986091" y="5036324"/>
                </a:lnTo>
                <a:lnTo>
                  <a:pt x="1015568" y="5084991"/>
                </a:lnTo>
                <a:lnTo>
                  <a:pt x="1019492" y="5127269"/>
                </a:lnTo>
                <a:lnTo>
                  <a:pt x="1025029" y="5197792"/>
                </a:lnTo>
                <a:lnTo>
                  <a:pt x="1003808" y="5222672"/>
                </a:lnTo>
                <a:lnTo>
                  <a:pt x="979665" y="5239766"/>
                </a:lnTo>
                <a:lnTo>
                  <a:pt x="952588" y="5249100"/>
                </a:lnTo>
                <a:lnTo>
                  <a:pt x="922591" y="5250650"/>
                </a:lnTo>
                <a:lnTo>
                  <a:pt x="888390" y="5254714"/>
                </a:lnTo>
                <a:lnTo>
                  <a:pt x="851242" y="5255692"/>
                </a:lnTo>
                <a:lnTo>
                  <a:pt x="814095" y="5253977"/>
                </a:lnTo>
                <a:lnTo>
                  <a:pt x="779843" y="5249964"/>
                </a:lnTo>
                <a:lnTo>
                  <a:pt x="744270" y="5246827"/>
                </a:lnTo>
                <a:lnTo>
                  <a:pt x="717334" y="5240833"/>
                </a:lnTo>
                <a:lnTo>
                  <a:pt x="700684" y="5228729"/>
                </a:lnTo>
                <a:lnTo>
                  <a:pt x="694309" y="5210505"/>
                </a:lnTo>
                <a:lnTo>
                  <a:pt x="698207" y="5186159"/>
                </a:lnTo>
                <a:lnTo>
                  <a:pt x="694385" y="5151577"/>
                </a:lnTo>
                <a:lnTo>
                  <a:pt x="695934" y="5113134"/>
                </a:lnTo>
                <a:lnTo>
                  <a:pt x="699617" y="5074437"/>
                </a:lnTo>
                <a:lnTo>
                  <a:pt x="702144" y="5039042"/>
                </a:lnTo>
                <a:lnTo>
                  <a:pt x="702678" y="4999088"/>
                </a:lnTo>
                <a:lnTo>
                  <a:pt x="722452" y="4953038"/>
                </a:lnTo>
                <a:lnTo>
                  <a:pt x="796798" y="4929721"/>
                </a:lnTo>
                <a:lnTo>
                  <a:pt x="839927" y="4925669"/>
                </a:lnTo>
                <a:lnTo>
                  <a:pt x="883539" y="4924183"/>
                </a:lnTo>
                <a:lnTo>
                  <a:pt x="924687" y="4923409"/>
                </a:lnTo>
                <a:lnTo>
                  <a:pt x="995692" y="4918837"/>
                </a:lnTo>
                <a:lnTo>
                  <a:pt x="1034034" y="4919472"/>
                </a:lnTo>
                <a:lnTo>
                  <a:pt x="1089837" y="4951641"/>
                </a:lnTo>
                <a:lnTo>
                  <a:pt x="1104290" y="4990046"/>
                </a:lnTo>
                <a:lnTo>
                  <a:pt x="1110488" y="5036350"/>
                </a:lnTo>
                <a:lnTo>
                  <a:pt x="1111440" y="5084889"/>
                </a:lnTo>
                <a:lnTo>
                  <a:pt x="1110145" y="5130025"/>
                </a:lnTo>
                <a:lnTo>
                  <a:pt x="1109599" y="5166106"/>
                </a:lnTo>
                <a:lnTo>
                  <a:pt x="1112139" y="5197449"/>
                </a:lnTo>
                <a:lnTo>
                  <a:pt x="1115758" y="5235867"/>
                </a:lnTo>
                <a:lnTo>
                  <a:pt x="1116545" y="5273675"/>
                </a:lnTo>
                <a:lnTo>
                  <a:pt x="1110653" y="5303177"/>
                </a:lnTo>
                <a:lnTo>
                  <a:pt x="1089050" y="5330177"/>
                </a:lnTo>
                <a:lnTo>
                  <a:pt x="1059345" y="5343271"/>
                </a:lnTo>
                <a:lnTo>
                  <a:pt x="1025055" y="5347093"/>
                </a:lnTo>
                <a:lnTo>
                  <a:pt x="989711" y="5346281"/>
                </a:lnTo>
                <a:lnTo>
                  <a:pt x="965682" y="5345430"/>
                </a:lnTo>
                <a:lnTo>
                  <a:pt x="859472" y="5346395"/>
                </a:lnTo>
                <a:lnTo>
                  <a:pt x="760780" y="5346878"/>
                </a:lnTo>
                <a:lnTo>
                  <a:pt x="711428" y="5347411"/>
                </a:lnTo>
                <a:lnTo>
                  <a:pt x="662089" y="5348402"/>
                </a:lnTo>
                <a:lnTo>
                  <a:pt x="646836" y="5364061"/>
                </a:lnTo>
                <a:lnTo>
                  <a:pt x="650659" y="5374754"/>
                </a:lnTo>
                <a:lnTo>
                  <a:pt x="662089" y="5380012"/>
                </a:lnTo>
                <a:lnTo>
                  <a:pt x="713879" y="5381879"/>
                </a:lnTo>
                <a:lnTo>
                  <a:pt x="765683" y="5382946"/>
                </a:lnTo>
                <a:lnTo>
                  <a:pt x="817511" y="5383403"/>
                </a:lnTo>
                <a:lnTo>
                  <a:pt x="921156" y="5383377"/>
                </a:lnTo>
                <a:lnTo>
                  <a:pt x="935672" y="5383593"/>
                </a:lnTo>
                <a:lnTo>
                  <a:pt x="966368" y="5385066"/>
                </a:lnTo>
                <a:lnTo>
                  <a:pt x="1016076" y="5387987"/>
                </a:lnTo>
                <a:lnTo>
                  <a:pt x="1049667" y="5388724"/>
                </a:lnTo>
                <a:lnTo>
                  <a:pt x="1111631" y="5381815"/>
                </a:lnTo>
                <a:lnTo>
                  <a:pt x="1147203" y="5356517"/>
                </a:lnTo>
                <a:lnTo>
                  <a:pt x="1152321" y="5337441"/>
                </a:lnTo>
                <a:lnTo>
                  <a:pt x="1159611" y="5284013"/>
                </a:lnTo>
                <a:close/>
              </a:path>
              <a:path extrusionOk="0" h="13716000" w="2339340">
                <a:moveTo>
                  <a:pt x="1159611" y="4641202"/>
                </a:moveTo>
                <a:lnTo>
                  <a:pt x="1159433" y="4583646"/>
                </a:lnTo>
                <a:lnTo>
                  <a:pt x="1152537" y="4471898"/>
                </a:lnTo>
                <a:lnTo>
                  <a:pt x="1153134" y="4436300"/>
                </a:lnTo>
                <a:lnTo>
                  <a:pt x="1154595" y="4391545"/>
                </a:lnTo>
                <a:lnTo>
                  <a:pt x="1153566" y="4343679"/>
                </a:lnTo>
                <a:lnTo>
                  <a:pt x="1146683" y="4298772"/>
                </a:lnTo>
                <a:lnTo>
                  <a:pt x="1130592" y="4262869"/>
                </a:lnTo>
                <a:lnTo>
                  <a:pt x="1101915" y="4242028"/>
                </a:lnTo>
                <a:lnTo>
                  <a:pt x="1052258" y="4232795"/>
                </a:lnTo>
                <a:lnTo>
                  <a:pt x="996848" y="4231043"/>
                </a:lnTo>
                <a:lnTo>
                  <a:pt x="940943" y="4233418"/>
                </a:lnTo>
                <a:lnTo>
                  <a:pt x="889825" y="4236567"/>
                </a:lnTo>
                <a:lnTo>
                  <a:pt x="836066" y="4240504"/>
                </a:lnTo>
                <a:lnTo>
                  <a:pt x="782624" y="4246550"/>
                </a:lnTo>
                <a:lnTo>
                  <a:pt x="729411" y="4254462"/>
                </a:lnTo>
                <a:lnTo>
                  <a:pt x="676351" y="4263987"/>
                </a:lnTo>
                <a:lnTo>
                  <a:pt x="650824" y="4616894"/>
                </a:lnTo>
                <a:lnTo>
                  <a:pt x="651992" y="4623917"/>
                </a:lnTo>
                <a:lnTo>
                  <a:pt x="722122" y="4646409"/>
                </a:lnTo>
                <a:lnTo>
                  <a:pt x="776820" y="4651895"/>
                </a:lnTo>
                <a:lnTo>
                  <a:pt x="831710" y="4654855"/>
                </a:lnTo>
                <a:lnTo>
                  <a:pt x="886917" y="4654880"/>
                </a:lnTo>
                <a:lnTo>
                  <a:pt x="924052" y="4654601"/>
                </a:lnTo>
                <a:lnTo>
                  <a:pt x="964907" y="4653686"/>
                </a:lnTo>
                <a:lnTo>
                  <a:pt x="1005154" y="4649228"/>
                </a:lnTo>
                <a:lnTo>
                  <a:pt x="1059243" y="4626534"/>
                </a:lnTo>
                <a:lnTo>
                  <a:pt x="1071880" y="4572584"/>
                </a:lnTo>
                <a:lnTo>
                  <a:pt x="1072083" y="4525492"/>
                </a:lnTo>
                <a:lnTo>
                  <a:pt x="1070902" y="4471911"/>
                </a:lnTo>
                <a:lnTo>
                  <a:pt x="1066190" y="4418685"/>
                </a:lnTo>
                <a:lnTo>
                  <a:pt x="1055839" y="4372635"/>
                </a:lnTo>
                <a:lnTo>
                  <a:pt x="1019098" y="4336453"/>
                </a:lnTo>
                <a:lnTo>
                  <a:pt x="973975" y="4329430"/>
                </a:lnTo>
                <a:lnTo>
                  <a:pt x="915835" y="4327766"/>
                </a:lnTo>
                <a:lnTo>
                  <a:pt x="857681" y="4330281"/>
                </a:lnTo>
                <a:lnTo>
                  <a:pt x="812520" y="4335780"/>
                </a:lnTo>
                <a:lnTo>
                  <a:pt x="773861" y="4355795"/>
                </a:lnTo>
                <a:lnTo>
                  <a:pt x="756793" y="4391660"/>
                </a:lnTo>
                <a:lnTo>
                  <a:pt x="754494" y="4436935"/>
                </a:lnTo>
                <a:lnTo>
                  <a:pt x="760120" y="4485170"/>
                </a:lnTo>
                <a:lnTo>
                  <a:pt x="766826" y="4529950"/>
                </a:lnTo>
                <a:lnTo>
                  <a:pt x="948550" y="4552175"/>
                </a:lnTo>
                <a:lnTo>
                  <a:pt x="975880" y="4484103"/>
                </a:lnTo>
                <a:lnTo>
                  <a:pt x="945489" y="4437392"/>
                </a:lnTo>
                <a:lnTo>
                  <a:pt x="858647" y="4427359"/>
                </a:lnTo>
                <a:lnTo>
                  <a:pt x="842238" y="4464799"/>
                </a:lnTo>
                <a:lnTo>
                  <a:pt x="884148" y="4475353"/>
                </a:lnTo>
                <a:lnTo>
                  <a:pt x="908265" y="4480953"/>
                </a:lnTo>
                <a:lnTo>
                  <a:pt x="883259" y="4511497"/>
                </a:lnTo>
                <a:lnTo>
                  <a:pt x="833564" y="4510544"/>
                </a:lnTo>
                <a:lnTo>
                  <a:pt x="803859" y="4474654"/>
                </a:lnTo>
                <a:lnTo>
                  <a:pt x="800493" y="4437926"/>
                </a:lnTo>
                <a:lnTo>
                  <a:pt x="802259" y="4404652"/>
                </a:lnTo>
                <a:lnTo>
                  <a:pt x="812520" y="4381284"/>
                </a:lnTo>
                <a:lnTo>
                  <a:pt x="835279" y="4376598"/>
                </a:lnTo>
                <a:lnTo>
                  <a:pt x="877074" y="4376331"/>
                </a:lnTo>
                <a:lnTo>
                  <a:pt x="920026" y="4378515"/>
                </a:lnTo>
                <a:lnTo>
                  <a:pt x="986091" y="4393514"/>
                </a:lnTo>
                <a:lnTo>
                  <a:pt x="1015568" y="4442168"/>
                </a:lnTo>
                <a:lnTo>
                  <a:pt x="1019492" y="4484446"/>
                </a:lnTo>
                <a:lnTo>
                  <a:pt x="1025029" y="4554969"/>
                </a:lnTo>
                <a:lnTo>
                  <a:pt x="1003808" y="4579848"/>
                </a:lnTo>
                <a:lnTo>
                  <a:pt x="979665" y="4596955"/>
                </a:lnTo>
                <a:lnTo>
                  <a:pt x="952588" y="4606290"/>
                </a:lnTo>
                <a:lnTo>
                  <a:pt x="922591" y="4607839"/>
                </a:lnTo>
                <a:lnTo>
                  <a:pt x="888390" y="4611903"/>
                </a:lnTo>
                <a:lnTo>
                  <a:pt x="851242" y="4612868"/>
                </a:lnTo>
                <a:lnTo>
                  <a:pt x="814095" y="4611154"/>
                </a:lnTo>
                <a:lnTo>
                  <a:pt x="779843" y="4607141"/>
                </a:lnTo>
                <a:lnTo>
                  <a:pt x="744270" y="4604004"/>
                </a:lnTo>
                <a:lnTo>
                  <a:pt x="717334" y="4598022"/>
                </a:lnTo>
                <a:lnTo>
                  <a:pt x="700684" y="4585919"/>
                </a:lnTo>
                <a:lnTo>
                  <a:pt x="694309" y="4567694"/>
                </a:lnTo>
                <a:lnTo>
                  <a:pt x="698207" y="4543336"/>
                </a:lnTo>
                <a:lnTo>
                  <a:pt x="694385" y="4508754"/>
                </a:lnTo>
                <a:lnTo>
                  <a:pt x="695934" y="4470311"/>
                </a:lnTo>
                <a:lnTo>
                  <a:pt x="699617" y="4431614"/>
                </a:lnTo>
                <a:lnTo>
                  <a:pt x="702144" y="4396219"/>
                </a:lnTo>
                <a:lnTo>
                  <a:pt x="702678" y="4356265"/>
                </a:lnTo>
                <a:lnTo>
                  <a:pt x="722452" y="4310227"/>
                </a:lnTo>
                <a:lnTo>
                  <a:pt x="796798" y="4286897"/>
                </a:lnTo>
                <a:lnTo>
                  <a:pt x="839927" y="4282846"/>
                </a:lnTo>
                <a:lnTo>
                  <a:pt x="883539" y="4281360"/>
                </a:lnTo>
                <a:lnTo>
                  <a:pt x="924687" y="4280586"/>
                </a:lnTo>
                <a:lnTo>
                  <a:pt x="995692" y="4276014"/>
                </a:lnTo>
                <a:lnTo>
                  <a:pt x="1034034" y="4276649"/>
                </a:lnTo>
                <a:lnTo>
                  <a:pt x="1089837" y="4308830"/>
                </a:lnTo>
                <a:lnTo>
                  <a:pt x="1104290" y="4347235"/>
                </a:lnTo>
                <a:lnTo>
                  <a:pt x="1110488" y="4393539"/>
                </a:lnTo>
                <a:lnTo>
                  <a:pt x="1111440" y="4442079"/>
                </a:lnTo>
                <a:lnTo>
                  <a:pt x="1110145" y="4487215"/>
                </a:lnTo>
                <a:lnTo>
                  <a:pt x="1109599" y="4523283"/>
                </a:lnTo>
                <a:lnTo>
                  <a:pt x="1112139" y="4554639"/>
                </a:lnTo>
                <a:lnTo>
                  <a:pt x="1115758" y="4593056"/>
                </a:lnTo>
                <a:lnTo>
                  <a:pt x="1116545" y="4630852"/>
                </a:lnTo>
                <a:lnTo>
                  <a:pt x="1110653" y="4660354"/>
                </a:lnTo>
                <a:lnTo>
                  <a:pt x="1089050" y="4687354"/>
                </a:lnTo>
                <a:lnTo>
                  <a:pt x="1059345" y="4700448"/>
                </a:lnTo>
                <a:lnTo>
                  <a:pt x="1025055" y="4704270"/>
                </a:lnTo>
                <a:lnTo>
                  <a:pt x="989685" y="4703457"/>
                </a:lnTo>
                <a:lnTo>
                  <a:pt x="965669" y="4702607"/>
                </a:lnTo>
                <a:lnTo>
                  <a:pt x="859472" y="4703572"/>
                </a:lnTo>
                <a:lnTo>
                  <a:pt x="760780" y="4704054"/>
                </a:lnTo>
                <a:lnTo>
                  <a:pt x="711428" y="4704600"/>
                </a:lnTo>
                <a:lnTo>
                  <a:pt x="662089" y="4705578"/>
                </a:lnTo>
                <a:lnTo>
                  <a:pt x="646836" y="4721250"/>
                </a:lnTo>
                <a:lnTo>
                  <a:pt x="650659" y="4731944"/>
                </a:lnTo>
                <a:lnTo>
                  <a:pt x="662089" y="4737189"/>
                </a:lnTo>
                <a:lnTo>
                  <a:pt x="713879" y="4739068"/>
                </a:lnTo>
                <a:lnTo>
                  <a:pt x="765683" y="4740122"/>
                </a:lnTo>
                <a:lnTo>
                  <a:pt x="817511" y="4740592"/>
                </a:lnTo>
                <a:lnTo>
                  <a:pt x="921156" y="4740554"/>
                </a:lnTo>
                <a:lnTo>
                  <a:pt x="935659" y="4740770"/>
                </a:lnTo>
                <a:lnTo>
                  <a:pt x="966355" y="4742243"/>
                </a:lnTo>
                <a:lnTo>
                  <a:pt x="1016063" y="4745177"/>
                </a:lnTo>
                <a:lnTo>
                  <a:pt x="1049655" y="4745901"/>
                </a:lnTo>
                <a:lnTo>
                  <a:pt x="1111631" y="4739005"/>
                </a:lnTo>
                <a:lnTo>
                  <a:pt x="1147203" y="4713706"/>
                </a:lnTo>
                <a:lnTo>
                  <a:pt x="1152321" y="4694618"/>
                </a:lnTo>
                <a:lnTo>
                  <a:pt x="1159611" y="4641202"/>
                </a:lnTo>
                <a:close/>
              </a:path>
              <a:path extrusionOk="0" h="13716000" w="2339340">
                <a:moveTo>
                  <a:pt x="1159611" y="3998379"/>
                </a:moveTo>
                <a:lnTo>
                  <a:pt x="1159433" y="3940835"/>
                </a:lnTo>
                <a:lnTo>
                  <a:pt x="1152537" y="3829088"/>
                </a:lnTo>
                <a:lnTo>
                  <a:pt x="1153134" y="3793490"/>
                </a:lnTo>
                <a:lnTo>
                  <a:pt x="1154595" y="3748735"/>
                </a:lnTo>
                <a:lnTo>
                  <a:pt x="1153566" y="3700869"/>
                </a:lnTo>
                <a:lnTo>
                  <a:pt x="1146683" y="3655961"/>
                </a:lnTo>
                <a:lnTo>
                  <a:pt x="1130592" y="3620058"/>
                </a:lnTo>
                <a:lnTo>
                  <a:pt x="1101915" y="3599218"/>
                </a:lnTo>
                <a:lnTo>
                  <a:pt x="1052258" y="3589985"/>
                </a:lnTo>
                <a:lnTo>
                  <a:pt x="996848" y="3588232"/>
                </a:lnTo>
                <a:lnTo>
                  <a:pt x="940943" y="3590594"/>
                </a:lnTo>
                <a:lnTo>
                  <a:pt x="889825" y="3593757"/>
                </a:lnTo>
                <a:lnTo>
                  <a:pt x="836066" y="3597694"/>
                </a:lnTo>
                <a:lnTo>
                  <a:pt x="782624" y="3603739"/>
                </a:lnTo>
                <a:lnTo>
                  <a:pt x="729411" y="3611651"/>
                </a:lnTo>
                <a:lnTo>
                  <a:pt x="676351" y="3621176"/>
                </a:lnTo>
                <a:lnTo>
                  <a:pt x="650824" y="3974084"/>
                </a:lnTo>
                <a:lnTo>
                  <a:pt x="651992" y="3981094"/>
                </a:lnTo>
                <a:lnTo>
                  <a:pt x="722122" y="4003598"/>
                </a:lnTo>
                <a:lnTo>
                  <a:pt x="776820" y="4009072"/>
                </a:lnTo>
                <a:lnTo>
                  <a:pt x="831710" y="4012031"/>
                </a:lnTo>
                <a:lnTo>
                  <a:pt x="886917" y="4012069"/>
                </a:lnTo>
                <a:lnTo>
                  <a:pt x="924052" y="4011790"/>
                </a:lnTo>
                <a:lnTo>
                  <a:pt x="964907" y="4010876"/>
                </a:lnTo>
                <a:lnTo>
                  <a:pt x="1005154" y="4006405"/>
                </a:lnTo>
                <a:lnTo>
                  <a:pt x="1059243" y="3983710"/>
                </a:lnTo>
                <a:lnTo>
                  <a:pt x="1071880" y="3929773"/>
                </a:lnTo>
                <a:lnTo>
                  <a:pt x="1072083" y="3882669"/>
                </a:lnTo>
                <a:lnTo>
                  <a:pt x="1070902" y="3829100"/>
                </a:lnTo>
                <a:lnTo>
                  <a:pt x="1066190" y="3775875"/>
                </a:lnTo>
                <a:lnTo>
                  <a:pt x="1055839" y="3729825"/>
                </a:lnTo>
                <a:lnTo>
                  <a:pt x="1019098" y="3693642"/>
                </a:lnTo>
                <a:lnTo>
                  <a:pt x="973975" y="3686606"/>
                </a:lnTo>
                <a:lnTo>
                  <a:pt x="915835" y="3684955"/>
                </a:lnTo>
                <a:lnTo>
                  <a:pt x="857681" y="3687470"/>
                </a:lnTo>
                <a:lnTo>
                  <a:pt x="812520" y="3692969"/>
                </a:lnTo>
                <a:lnTo>
                  <a:pt x="773861" y="3712984"/>
                </a:lnTo>
                <a:lnTo>
                  <a:pt x="756793" y="3748849"/>
                </a:lnTo>
                <a:lnTo>
                  <a:pt x="754494" y="3794112"/>
                </a:lnTo>
                <a:lnTo>
                  <a:pt x="760120" y="3842359"/>
                </a:lnTo>
                <a:lnTo>
                  <a:pt x="766826" y="3887139"/>
                </a:lnTo>
                <a:lnTo>
                  <a:pt x="948550" y="3909364"/>
                </a:lnTo>
                <a:lnTo>
                  <a:pt x="975880" y="3841280"/>
                </a:lnTo>
                <a:lnTo>
                  <a:pt x="945489" y="3794582"/>
                </a:lnTo>
                <a:lnTo>
                  <a:pt x="858647" y="3784549"/>
                </a:lnTo>
                <a:lnTo>
                  <a:pt x="842238" y="3821988"/>
                </a:lnTo>
                <a:lnTo>
                  <a:pt x="884148" y="3832542"/>
                </a:lnTo>
                <a:lnTo>
                  <a:pt x="908265" y="3838143"/>
                </a:lnTo>
                <a:lnTo>
                  <a:pt x="883259" y="3868686"/>
                </a:lnTo>
                <a:lnTo>
                  <a:pt x="833564" y="3867721"/>
                </a:lnTo>
                <a:lnTo>
                  <a:pt x="803859" y="3831831"/>
                </a:lnTo>
                <a:lnTo>
                  <a:pt x="800493" y="3795115"/>
                </a:lnTo>
                <a:lnTo>
                  <a:pt x="802259" y="3761841"/>
                </a:lnTo>
                <a:lnTo>
                  <a:pt x="812520" y="3738473"/>
                </a:lnTo>
                <a:lnTo>
                  <a:pt x="835279" y="3733787"/>
                </a:lnTo>
                <a:lnTo>
                  <a:pt x="877074" y="3733520"/>
                </a:lnTo>
                <a:lnTo>
                  <a:pt x="920026" y="3735692"/>
                </a:lnTo>
                <a:lnTo>
                  <a:pt x="986091" y="3750691"/>
                </a:lnTo>
                <a:lnTo>
                  <a:pt x="1015568" y="3799357"/>
                </a:lnTo>
                <a:lnTo>
                  <a:pt x="1019492" y="3841635"/>
                </a:lnTo>
                <a:lnTo>
                  <a:pt x="1025029" y="3912158"/>
                </a:lnTo>
                <a:lnTo>
                  <a:pt x="1003808" y="3937038"/>
                </a:lnTo>
                <a:lnTo>
                  <a:pt x="979665" y="3954132"/>
                </a:lnTo>
                <a:lnTo>
                  <a:pt x="952588" y="3963466"/>
                </a:lnTo>
                <a:lnTo>
                  <a:pt x="922591" y="3965016"/>
                </a:lnTo>
                <a:lnTo>
                  <a:pt x="888390" y="3969067"/>
                </a:lnTo>
                <a:lnTo>
                  <a:pt x="851242" y="3970045"/>
                </a:lnTo>
                <a:lnTo>
                  <a:pt x="814095" y="3968343"/>
                </a:lnTo>
                <a:lnTo>
                  <a:pt x="779843" y="3964330"/>
                </a:lnTo>
                <a:lnTo>
                  <a:pt x="744270" y="3961193"/>
                </a:lnTo>
                <a:lnTo>
                  <a:pt x="717334" y="3955211"/>
                </a:lnTo>
                <a:lnTo>
                  <a:pt x="700684" y="3943096"/>
                </a:lnTo>
                <a:lnTo>
                  <a:pt x="694309" y="3924871"/>
                </a:lnTo>
                <a:lnTo>
                  <a:pt x="698207" y="3900525"/>
                </a:lnTo>
                <a:lnTo>
                  <a:pt x="694385" y="3865943"/>
                </a:lnTo>
                <a:lnTo>
                  <a:pt x="695934" y="3827500"/>
                </a:lnTo>
                <a:lnTo>
                  <a:pt x="699617" y="3788803"/>
                </a:lnTo>
                <a:lnTo>
                  <a:pt x="702144" y="3753408"/>
                </a:lnTo>
                <a:lnTo>
                  <a:pt x="702678" y="3713454"/>
                </a:lnTo>
                <a:lnTo>
                  <a:pt x="722452" y="3667404"/>
                </a:lnTo>
                <a:lnTo>
                  <a:pt x="796798" y="3644087"/>
                </a:lnTo>
                <a:lnTo>
                  <a:pt x="839927" y="3640036"/>
                </a:lnTo>
                <a:lnTo>
                  <a:pt x="883539" y="3638550"/>
                </a:lnTo>
                <a:lnTo>
                  <a:pt x="924687" y="3637775"/>
                </a:lnTo>
                <a:lnTo>
                  <a:pt x="995692" y="3633203"/>
                </a:lnTo>
                <a:lnTo>
                  <a:pt x="1034034" y="3633825"/>
                </a:lnTo>
                <a:lnTo>
                  <a:pt x="1089837" y="3666007"/>
                </a:lnTo>
                <a:lnTo>
                  <a:pt x="1104290" y="3704412"/>
                </a:lnTo>
                <a:lnTo>
                  <a:pt x="1110488" y="3750716"/>
                </a:lnTo>
                <a:lnTo>
                  <a:pt x="1111440" y="3799255"/>
                </a:lnTo>
                <a:lnTo>
                  <a:pt x="1110145" y="3844391"/>
                </a:lnTo>
                <a:lnTo>
                  <a:pt x="1109599" y="3880472"/>
                </a:lnTo>
                <a:lnTo>
                  <a:pt x="1112139" y="3911816"/>
                </a:lnTo>
                <a:lnTo>
                  <a:pt x="1115758" y="3950233"/>
                </a:lnTo>
                <a:lnTo>
                  <a:pt x="1116545" y="3988041"/>
                </a:lnTo>
                <a:lnTo>
                  <a:pt x="1110653" y="4017543"/>
                </a:lnTo>
                <a:lnTo>
                  <a:pt x="1089050" y="4044543"/>
                </a:lnTo>
                <a:lnTo>
                  <a:pt x="1059345" y="4057637"/>
                </a:lnTo>
                <a:lnTo>
                  <a:pt x="1025055" y="4061460"/>
                </a:lnTo>
                <a:lnTo>
                  <a:pt x="989711" y="4060647"/>
                </a:lnTo>
                <a:lnTo>
                  <a:pt x="965682" y="4059796"/>
                </a:lnTo>
                <a:lnTo>
                  <a:pt x="859472" y="4060761"/>
                </a:lnTo>
                <a:lnTo>
                  <a:pt x="760780" y="4061244"/>
                </a:lnTo>
                <a:lnTo>
                  <a:pt x="711428" y="4061777"/>
                </a:lnTo>
                <a:lnTo>
                  <a:pt x="662089" y="4062768"/>
                </a:lnTo>
                <a:lnTo>
                  <a:pt x="646836" y="4078427"/>
                </a:lnTo>
                <a:lnTo>
                  <a:pt x="650659" y="4089133"/>
                </a:lnTo>
                <a:lnTo>
                  <a:pt x="662089" y="4094378"/>
                </a:lnTo>
                <a:lnTo>
                  <a:pt x="713879" y="4096245"/>
                </a:lnTo>
                <a:lnTo>
                  <a:pt x="765683" y="4097312"/>
                </a:lnTo>
                <a:lnTo>
                  <a:pt x="817511" y="4097782"/>
                </a:lnTo>
                <a:lnTo>
                  <a:pt x="921156" y="4097756"/>
                </a:lnTo>
                <a:lnTo>
                  <a:pt x="935672" y="4097959"/>
                </a:lnTo>
                <a:lnTo>
                  <a:pt x="966368" y="4099433"/>
                </a:lnTo>
                <a:lnTo>
                  <a:pt x="1016088" y="4102354"/>
                </a:lnTo>
                <a:lnTo>
                  <a:pt x="1049667" y="4103090"/>
                </a:lnTo>
                <a:lnTo>
                  <a:pt x="1111631" y="4096194"/>
                </a:lnTo>
                <a:lnTo>
                  <a:pt x="1147203" y="4070883"/>
                </a:lnTo>
                <a:lnTo>
                  <a:pt x="1152321" y="4051808"/>
                </a:lnTo>
                <a:lnTo>
                  <a:pt x="1159611" y="3998379"/>
                </a:lnTo>
                <a:close/>
              </a:path>
              <a:path extrusionOk="0" h="13716000" w="2339340">
                <a:moveTo>
                  <a:pt x="1159611" y="3355568"/>
                </a:moveTo>
                <a:lnTo>
                  <a:pt x="1159433" y="3298012"/>
                </a:lnTo>
                <a:lnTo>
                  <a:pt x="1152537" y="3186277"/>
                </a:lnTo>
                <a:lnTo>
                  <a:pt x="1153134" y="3150679"/>
                </a:lnTo>
                <a:lnTo>
                  <a:pt x="1154595" y="3105912"/>
                </a:lnTo>
                <a:lnTo>
                  <a:pt x="1153566" y="3058045"/>
                </a:lnTo>
                <a:lnTo>
                  <a:pt x="1146683" y="3013138"/>
                </a:lnTo>
                <a:lnTo>
                  <a:pt x="1130592" y="2977235"/>
                </a:lnTo>
                <a:lnTo>
                  <a:pt x="1101915" y="2956395"/>
                </a:lnTo>
                <a:lnTo>
                  <a:pt x="1052258" y="2947162"/>
                </a:lnTo>
                <a:lnTo>
                  <a:pt x="996848" y="2945409"/>
                </a:lnTo>
                <a:lnTo>
                  <a:pt x="940943" y="2947784"/>
                </a:lnTo>
                <a:lnTo>
                  <a:pt x="889825" y="2950934"/>
                </a:lnTo>
                <a:lnTo>
                  <a:pt x="836066" y="2954871"/>
                </a:lnTo>
                <a:lnTo>
                  <a:pt x="782624" y="2960916"/>
                </a:lnTo>
                <a:lnTo>
                  <a:pt x="729411" y="2968828"/>
                </a:lnTo>
                <a:lnTo>
                  <a:pt x="676351" y="2978353"/>
                </a:lnTo>
                <a:lnTo>
                  <a:pt x="650824" y="3331273"/>
                </a:lnTo>
                <a:lnTo>
                  <a:pt x="651992" y="3338284"/>
                </a:lnTo>
                <a:lnTo>
                  <a:pt x="722122" y="3360775"/>
                </a:lnTo>
                <a:lnTo>
                  <a:pt x="776820" y="3366249"/>
                </a:lnTo>
                <a:lnTo>
                  <a:pt x="831710" y="3369221"/>
                </a:lnTo>
                <a:lnTo>
                  <a:pt x="886917" y="3369246"/>
                </a:lnTo>
                <a:lnTo>
                  <a:pt x="924052" y="3368954"/>
                </a:lnTo>
                <a:lnTo>
                  <a:pt x="964907" y="3368052"/>
                </a:lnTo>
                <a:lnTo>
                  <a:pt x="1005154" y="3363595"/>
                </a:lnTo>
                <a:lnTo>
                  <a:pt x="1059243" y="3340900"/>
                </a:lnTo>
                <a:lnTo>
                  <a:pt x="1071880" y="3286963"/>
                </a:lnTo>
                <a:lnTo>
                  <a:pt x="1072083" y="3239859"/>
                </a:lnTo>
                <a:lnTo>
                  <a:pt x="1070902" y="3186277"/>
                </a:lnTo>
                <a:lnTo>
                  <a:pt x="1066190" y="3133052"/>
                </a:lnTo>
                <a:lnTo>
                  <a:pt x="1055839" y="3087001"/>
                </a:lnTo>
                <a:lnTo>
                  <a:pt x="1019098" y="3050832"/>
                </a:lnTo>
                <a:lnTo>
                  <a:pt x="973975" y="3043796"/>
                </a:lnTo>
                <a:lnTo>
                  <a:pt x="915835" y="3042132"/>
                </a:lnTo>
                <a:lnTo>
                  <a:pt x="857681" y="3044660"/>
                </a:lnTo>
                <a:lnTo>
                  <a:pt x="812520" y="3050159"/>
                </a:lnTo>
                <a:lnTo>
                  <a:pt x="773861" y="3070161"/>
                </a:lnTo>
                <a:lnTo>
                  <a:pt x="756793" y="3106026"/>
                </a:lnTo>
                <a:lnTo>
                  <a:pt x="754494" y="3151289"/>
                </a:lnTo>
                <a:lnTo>
                  <a:pt x="760120" y="3199536"/>
                </a:lnTo>
                <a:lnTo>
                  <a:pt x="766826" y="3244329"/>
                </a:lnTo>
                <a:lnTo>
                  <a:pt x="948550" y="3266554"/>
                </a:lnTo>
                <a:lnTo>
                  <a:pt x="975880" y="3198469"/>
                </a:lnTo>
                <a:lnTo>
                  <a:pt x="945489" y="3151771"/>
                </a:lnTo>
                <a:lnTo>
                  <a:pt x="858647" y="3141738"/>
                </a:lnTo>
                <a:lnTo>
                  <a:pt x="842238" y="3179178"/>
                </a:lnTo>
                <a:lnTo>
                  <a:pt x="884148" y="3189719"/>
                </a:lnTo>
                <a:lnTo>
                  <a:pt x="908265" y="3195332"/>
                </a:lnTo>
                <a:lnTo>
                  <a:pt x="883259" y="3225863"/>
                </a:lnTo>
                <a:lnTo>
                  <a:pt x="833564" y="3224911"/>
                </a:lnTo>
                <a:lnTo>
                  <a:pt x="803859" y="3189008"/>
                </a:lnTo>
                <a:lnTo>
                  <a:pt x="800493" y="3152292"/>
                </a:lnTo>
                <a:lnTo>
                  <a:pt x="802259" y="3119018"/>
                </a:lnTo>
                <a:lnTo>
                  <a:pt x="812520" y="3095650"/>
                </a:lnTo>
                <a:lnTo>
                  <a:pt x="835279" y="3090964"/>
                </a:lnTo>
                <a:lnTo>
                  <a:pt x="877074" y="3090697"/>
                </a:lnTo>
                <a:lnTo>
                  <a:pt x="920026" y="3092881"/>
                </a:lnTo>
                <a:lnTo>
                  <a:pt x="986091" y="3107880"/>
                </a:lnTo>
                <a:lnTo>
                  <a:pt x="1015568" y="3156534"/>
                </a:lnTo>
                <a:lnTo>
                  <a:pt x="1019492" y="3198825"/>
                </a:lnTo>
                <a:lnTo>
                  <a:pt x="1025029" y="3269335"/>
                </a:lnTo>
                <a:lnTo>
                  <a:pt x="1003808" y="3294215"/>
                </a:lnTo>
                <a:lnTo>
                  <a:pt x="979665" y="3311309"/>
                </a:lnTo>
                <a:lnTo>
                  <a:pt x="952588" y="3320643"/>
                </a:lnTo>
                <a:lnTo>
                  <a:pt x="922591" y="3322205"/>
                </a:lnTo>
                <a:lnTo>
                  <a:pt x="888390" y="3326257"/>
                </a:lnTo>
                <a:lnTo>
                  <a:pt x="851242" y="3327235"/>
                </a:lnTo>
                <a:lnTo>
                  <a:pt x="814095" y="3325520"/>
                </a:lnTo>
                <a:lnTo>
                  <a:pt x="779843" y="3321507"/>
                </a:lnTo>
                <a:lnTo>
                  <a:pt x="744270" y="3318383"/>
                </a:lnTo>
                <a:lnTo>
                  <a:pt x="717334" y="3312388"/>
                </a:lnTo>
                <a:lnTo>
                  <a:pt x="700684" y="3300285"/>
                </a:lnTo>
                <a:lnTo>
                  <a:pt x="694309" y="3282061"/>
                </a:lnTo>
                <a:lnTo>
                  <a:pt x="698207" y="3257715"/>
                </a:lnTo>
                <a:lnTo>
                  <a:pt x="694385" y="3223120"/>
                </a:lnTo>
                <a:lnTo>
                  <a:pt x="695934" y="3184690"/>
                </a:lnTo>
                <a:lnTo>
                  <a:pt x="699617" y="3145980"/>
                </a:lnTo>
                <a:lnTo>
                  <a:pt x="702144" y="3110598"/>
                </a:lnTo>
                <a:lnTo>
                  <a:pt x="702678" y="3070644"/>
                </a:lnTo>
                <a:lnTo>
                  <a:pt x="722452" y="3024594"/>
                </a:lnTo>
                <a:lnTo>
                  <a:pt x="796798" y="3001276"/>
                </a:lnTo>
                <a:lnTo>
                  <a:pt x="839927" y="2997212"/>
                </a:lnTo>
                <a:lnTo>
                  <a:pt x="883539" y="2995739"/>
                </a:lnTo>
                <a:lnTo>
                  <a:pt x="924687" y="2994964"/>
                </a:lnTo>
                <a:lnTo>
                  <a:pt x="995692" y="2990392"/>
                </a:lnTo>
                <a:lnTo>
                  <a:pt x="1034034" y="2991015"/>
                </a:lnTo>
                <a:lnTo>
                  <a:pt x="1089837" y="3023184"/>
                </a:lnTo>
                <a:lnTo>
                  <a:pt x="1104290" y="3061601"/>
                </a:lnTo>
                <a:lnTo>
                  <a:pt x="1110488" y="3107906"/>
                </a:lnTo>
                <a:lnTo>
                  <a:pt x="1111440" y="3156445"/>
                </a:lnTo>
                <a:lnTo>
                  <a:pt x="1110145" y="3201568"/>
                </a:lnTo>
                <a:lnTo>
                  <a:pt x="1109599" y="3237649"/>
                </a:lnTo>
                <a:lnTo>
                  <a:pt x="1112139" y="3269005"/>
                </a:lnTo>
                <a:lnTo>
                  <a:pt x="1115758" y="3307423"/>
                </a:lnTo>
                <a:lnTo>
                  <a:pt x="1116545" y="3345218"/>
                </a:lnTo>
                <a:lnTo>
                  <a:pt x="1110653" y="3374733"/>
                </a:lnTo>
                <a:lnTo>
                  <a:pt x="1089050" y="3401733"/>
                </a:lnTo>
                <a:lnTo>
                  <a:pt x="1059345" y="3414826"/>
                </a:lnTo>
                <a:lnTo>
                  <a:pt x="1025055" y="3418649"/>
                </a:lnTo>
                <a:lnTo>
                  <a:pt x="989685" y="3417836"/>
                </a:lnTo>
                <a:lnTo>
                  <a:pt x="965669" y="3416973"/>
                </a:lnTo>
                <a:lnTo>
                  <a:pt x="859472" y="3417951"/>
                </a:lnTo>
                <a:lnTo>
                  <a:pt x="760780" y="3418433"/>
                </a:lnTo>
                <a:lnTo>
                  <a:pt x="711428" y="3418967"/>
                </a:lnTo>
                <a:lnTo>
                  <a:pt x="662089" y="3419957"/>
                </a:lnTo>
                <a:lnTo>
                  <a:pt x="646836" y="3435616"/>
                </a:lnTo>
                <a:lnTo>
                  <a:pt x="650659" y="3446310"/>
                </a:lnTo>
                <a:lnTo>
                  <a:pt x="662089" y="3451568"/>
                </a:lnTo>
                <a:lnTo>
                  <a:pt x="713879" y="3453434"/>
                </a:lnTo>
                <a:lnTo>
                  <a:pt x="765683" y="3454501"/>
                </a:lnTo>
                <a:lnTo>
                  <a:pt x="817511" y="3454958"/>
                </a:lnTo>
                <a:lnTo>
                  <a:pt x="921156" y="3454933"/>
                </a:lnTo>
                <a:lnTo>
                  <a:pt x="935672" y="3455149"/>
                </a:lnTo>
                <a:lnTo>
                  <a:pt x="966381" y="3456609"/>
                </a:lnTo>
                <a:lnTo>
                  <a:pt x="1016101" y="3459543"/>
                </a:lnTo>
                <a:lnTo>
                  <a:pt x="1049680" y="3460267"/>
                </a:lnTo>
                <a:lnTo>
                  <a:pt x="1111631" y="3453371"/>
                </a:lnTo>
                <a:lnTo>
                  <a:pt x="1147203" y="3428073"/>
                </a:lnTo>
                <a:lnTo>
                  <a:pt x="1152321" y="3408997"/>
                </a:lnTo>
                <a:lnTo>
                  <a:pt x="1159611" y="3355568"/>
                </a:lnTo>
                <a:close/>
              </a:path>
              <a:path extrusionOk="0" h="13716000" w="2339340">
                <a:moveTo>
                  <a:pt x="1159611" y="2712745"/>
                </a:moveTo>
                <a:lnTo>
                  <a:pt x="1159433" y="2655201"/>
                </a:lnTo>
                <a:lnTo>
                  <a:pt x="1152537" y="2543454"/>
                </a:lnTo>
                <a:lnTo>
                  <a:pt x="1153134" y="2507856"/>
                </a:lnTo>
                <a:lnTo>
                  <a:pt x="1154595" y="2463101"/>
                </a:lnTo>
                <a:lnTo>
                  <a:pt x="1153566" y="2415235"/>
                </a:lnTo>
                <a:lnTo>
                  <a:pt x="1146683" y="2370315"/>
                </a:lnTo>
                <a:lnTo>
                  <a:pt x="1130592" y="2334412"/>
                </a:lnTo>
                <a:lnTo>
                  <a:pt x="1101915" y="2313571"/>
                </a:lnTo>
                <a:lnTo>
                  <a:pt x="1052258" y="2304351"/>
                </a:lnTo>
                <a:lnTo>
                  <a:pt x="996848" y="2302586"/>
                </a:lnTo>
                <a:lnTo>
                  <a:pt x="940943" y="2304961"/>
                </a:lnTo>
                <a:lnTo>
                  <a:pt x="889825" y="2308110"/>
                </a:lnTo>
                <a:lnTo>
                  <a:pt x="836066" y="2312060"/>
                </a:lnTo>
                <a:lnTo>
                  <a:pt x="782624" y="2318105"/>
                </a:lnTo>
                <a:lnTo>
                  <a:pt x="729411" y="2326017"/>
                </a:lnTo>
                <a:lnTo>
                  <a:pt x="676351" y="2335542"/>
                </a:lnTo>
                <a:lnTo>
                  <a:pt x="650824" y="2688450"/>
                </a:lnTo>
                <a:lnTo>
                  <a:pt x="651992" y="2695460"/>
                </a:lnTo>
                <a:lnTo>
                  <a:pt x="722122" y="2717952"/>
                </a:lnTo>
                <a:lnTo>
                  <a:pt x="776820" y="2723438"/>
                </a:lnTo>
                <a:lnTo>
                  <a:pt x="831710" y="2726398"/>
                </a:lnTo>
                <a:lnTo>
                  <a:pt x="886917" y="2726423"/>
                </a:lnTo>
                <a:lnTo>
                  <a:pt x="924052" y="2726144"/>
                </a:lnTo>
                <a:lnTo>
                  <a:pt x="964907" y="2725242"/>
                </a:lnTo>
                <a:lnTo>
                  <a:pt x="1005154" y="2720771"/>
                </a:lnTo>
                <a:lnTo>
                  <a:pt x="1059243" y="2698089"/>
                </a:lnTo>
                <a:lnTo>
                  <a:pt x="1071880" y="2644140"/>
                </a:lnTo>
                <a:lnTo>
                  <a:pt x="1072083" y="2597035"/>
                </a:lnTo>
                <a:lnTo>
                  <a:pt x="1070902" y="2543454"/>
                </a:lnTo>
                <a:lnTo>
                  <a:pt x="1066190" y="2490228"/>
                </a:lnTo>
                <a:lnTo>
                  <a:pt x="1055839" y="2444178"/>
                </a:lnTo>
                <a:lnTo>
                  <a:pt x="1019098" y="2408009"/>
                </a:lnTo>
                <a:lnTo>
                  <a:pt x="973975" y="2400985"/>
                </a:lnTo>
                <a:lnTo>
                  <a:pt x="915835" y="2399322"/>
                </a:lnTo>
                <a:lnTo>
                  <a:pt x="857681" y="2401836"/>
                </a:lnTo>
                <a:lnTo>
                  <a:pt x="812520" y="2407335"/>
                </a:lnTo>
                <a:lnTo>
                  <a:pt x="773861" y="2427351"/>
                </a:lnTo>
                <a:lnTo>
                  <a:pt x="756793" y="2463203"/>
                </a:lnTo>
                <a:lnTo>
                  <a:pt x="754494" y="2508478"/>
                </a:lnTo>
                <a:lnTo>
                  <a:pt x="760120" y="2556726"/>
                </a:lnTo>
                <a:lnTo>
                  <a:pt x="766826" y="2601506"/>
                </a:lnTo>
                <a:lnTo>
                  <a:pt x="948550" y="2623731"/>
                </a:lnTo>
                <a:lnTo>
                  <a:pt x="975880" y="2555659"/>
                </a:lnTo>
                <a:lnTo>
                  <a:pt x="945489" y="2508948"/>
                </a:lnTo>
                <a:lnTo>
                  <a:pt x="858647" y="2498915"/>
                </a:lnTo>
                <a:lnTo>
                  <a:pt x="842238" y="2536355"/>
                </a:lnTo>
                <a:lnTo>
                  <a:pt x="884148" y="2546896"/>
                </a:lnTo>
                <a:lnTo>
                  <a:pt x="908265" y="2552509"/>
                </a:lnTo>
                <a:lnTo>
                  <a:pt x="883259" y="2583053"/>
                </a:lnTo>
                <a:lnTo>
                  <a:pt x="833564" y="2582087"/>
                </a:lnTo>
                <a:lnTo>
                  <a:pt x="803859" y="2546197"/>
                </a:lnTo>
                <a:lnTo>
                  <a:pt x="800493" y="2509482"/>
                </a:lnTo>
                <a:lnTo>
                  <a:pt x="802259" y="2476195"/>
                </a:lnTo>
                <a:lnTo>
                  <a:pt x="812520" y="2452827"/>
                </a:lnTo>
                <a:lnTo>
                  <a:pt x="835279" y="2448153"/>
                </a:lnTo>
                <a:lnTo>
                  <a:pt x="877074" y="2447887"/>
                </a:lnTo>
                <a:lnTo>
                  <a:pt x="920026" y="2450071"/>
                </a:lnTo>
                <a:lnTo>
                  <a:pt x="986091" y="2465057"/>
                </a:lnTo>
                <a:lnTo>
                  <a:pt x="1015568" y="2513723"/>
                </a:lnTo>
                <a:lnTo>
                  <a:pt x="1019492" y="2556002"/>
                </a:lnTo>
                <a:lnTo>
                  <a:pt x="1025029" y="2626525"/>
                </a:lnTo>
                <a:lnTo>
                  <a:pt x="1003808" y="2651404"/>
                </a:lnTo>
                <a:lnTo>
                  <a:pt x="979665" y="2668498"/>
                </a:lnTo>
                <a:lnTo>
                  <a:pt x="952588" y="2677833"/>
                </a:lnTo>
                <a:lnTo>
                  <a:pt x="922591" y="2679395"/>
                </a:lnTo>
                <a:lnTo>
                  <a:pt x="888390" y="2683446"/>
                </a:lnTo>
                <a:lnTo>
                  <a:pt x="851242" y="2684424"/>
                </a:lnTo>
                <a:lnTo>
                  <a:pt x="814095" y="2682710"/>
                </a:lnTo>
                <a:lnTo>
                  <a:pt x="779843" y="2678684"/>
                </a:lnTo>
                <a:lnTo>
                  <a:pt x="744270" y="2675559"/>
                </a:lnTo>
                <a:lnTo>
                  <a:pt x="717334" y="2669578"/>
                </a:lnTo>
                <a:lnTo>
                  <a:pt x="700684" y="2657475"/>
                </a:lnTo>
                <a:lnTo>
                  <a:pt x="694309" y="2639237"/>
                </a:lnTo>
                <a:lnTo>
                  <a:pt x="698207" y="2614892"/>
                </a:lnTo>
                <a:lnTo>
                  <a:pt x="694385" y="2580309"/>
                </a:lnTo>
                <a:lnTo>
                  <a:pt x="695934" y="2541867"/>
                </a:lnTo>
                <a:lnTo>
                  <a:pt x="699617" y="2503170"/>
                </a:lnTo>
                <a:lnTo>
                  <a:pt x="702144" y="2467775"/>
                </a:lnTo>
                <a:lnTo>
                  <a:pt x="702678" y="2427821"/>
                </a:lnTo>
                <a:lnTo>
                  <a:pt x="722452" y="2381783"/>
                </a:lnTo>
                <a:lnTo>
                  <a:pt x="796798" y="2358453"/>
                </a:lnTo>
                <a:lnTo>
                  <a:pt x="839927" y="2354402"/>
                </a:lnTo>
                <a:lnTo>
                  <a:pt x="883539" y="2352916"/>
                </a:lnTo>
                <a:lnTo>
                  <a:pt x="924687" y="2352141"/>
                </a:lnTo>
                <a:lnTo>
                  <a:pt x="995692" y="2347569"/>
                </a:lnTo>
                <a:lnTo>
                  <a:pt x="1034034" y="2348204"/>
                </a:lnTo>
                <a:lnTo>
                  <a:pt x="1089837" y="2380373"/>
                </a:lnTo>
                <a:lnTo>
                  <a:pt x="1104290" y="2418791"/>
                </a:lnTo>
                <a:lnTo>
                  <a:pt x="1110488" y="2465082"/>
                </a:lnTo>
                <a:lnTo>
                  <a:pt x="1111440" y="2513622"/>
                </a:lnTo>
                <a:lnTo>
                  <a:pt x="1110145" y="2558758"/>
                </a:lnTo>
                <a:lnTo>
                  <a:pt x="1109599" y="2594838"/>
                </a:lnTo>
                <a:lnTo>
                  <a:pt x="1112139" y="2626182"/>
                </a:lnTo>
                <a:lnTo>
                  <a:pt x="1115758" y="2664599"/>
                </a:lnTo>
                <a:lnTo>
                  <a:pt x="1116545" y="2702407"/>
                </a:lnTo>
                <a:lnTo>
                  <a:pt x="1110653" y="2731909"/>
                </a:lnTo>
                <a:lnTo>
                  <a:pt x="1089050" y="2758910"/>
                </a:lnTo>
                <a:lnTo>
                  <a:pt x="1059345" y="2772003"/>
                </a:lnTo>
                <a:lnTo>
                  <a:pt x="1025055" y="2775826"/>
                </a:lnTo>
                <a:lnTo>
                  <a:pt x="989698" y="2775000"/>
                </a:lnTo>
                <a:lnTo>
                  <a:pt x="965669" y="2774162"/>
                </a:lnTo>
                <a:lnTo>
                  <a:pt x="859472" y="2775115"/>
                </a:lnTo>
                <a:lnTo>
                  <a:pt x="760780" y="2775610"/>
                </a:lnTo>
                <a:lnTo>
                  <a:pt x="711428" y="2776143"/>
                </a:lnTo>
                <a:lnTo>
                  <a:pt x="662089" y="2777134"/>
                </a:lnTo>
                <a:lnTo>
                  <a:pt x="646836" y="2792793"/>
                </a:lnTo>
                <a:lnTo>
                  <a:pt x="650659" y="2803499"/>
                </a:lnTo>
                <a:lnTo>
                  <a:pt x="662089" y="2808744"/>
                </a:lnTo>
                <a:lnTo>
                  <a:pt x="713879" y="2810611"/>
                </a:lnTo>
                <a:lnTo>
                  <a:pt x="765683" y="2811678"/>
                </a:lnTo>
                <a:lnTo>
                  <a:pt x="817511" y="2812135"/>
                </a:lnTo>
                <a:lnTo>
                  <a:pt x="921156" y="2812110"/>
                </a:lnTo>
                <a:lnTo>
                  <a:pt x="935672" y="2812326"/>
                </a:lnTo>
                <a:lnTo>
                  <a:pt x="966368" y="2813799"/>
                </a:lnTo>
                <a:lnTo>
                  <a:pt x="1016088" y="2816720"/>
                </a:lnTo>
                <a:lnTo>
                  <a:pt x="1049667" y="2817457"/>
                </a:lnTo>
                <a:lnTo>
                  <a:pt x="1111631" y="2810560"/>
                </a:lnTo>
                <a:lnTo>
                  <a:pt x="1147203" y="2785249"/>
                </a:lnTo>
                <a:lnTo>
                  <a:pt x="1152321" y="2766174"/>
                </a:lnTo>
                <a:lnTo>
                  <a:pt x="1159611" y="2712745"/>
                </a:lnTo>
                <a:close/>
              </a:path>
              <a:path extrusionOk="0" h="13716000" w="2339340">
                <a:moveTo>
                  <a:pt x="1159611" y="2069934"/>
                </a:moveTo>
                <a:lnTo>
                  <a:pt x="1159433" y="2012378"/>
                </a:lnTo>
                <a:lnTo>
                  <a:pt x="1152537" y="1900643"/>
                </a:lnTo>
                <a:lnTo>
                  <a:pt x="1153134" y="1865033"/>
                </a:lnTo>
                <a:lnTo>
                  <a:pt x="1154595" y="1820278"/>
                </a:lnTo>
                <a:lnTo>
                  <a:pt x="1153566" y="1772412"/>
                </a:lnTo>
                <a:lnTo>
                  <a:pt x="1146683" y="1727504"/>
                </a:lnTo>
                <a:lnTo>
                  <a:pt x="1130592" y="1691601"/>
                </a:lnTo>
                <a:lnTo>
                  <a:pt x="1101915" y="1670761"/>
                </a:lnTo>
                <a:lnTo>
                  <a:pt x="1052258" y="1661528"/>
                </a:lnTo>
                <a:lnTo>
                  <a:pt x="996848" y="1659775"/>
                </a:lnTo>
                <a:lnTo>
                  <a:pt x="940943" y="1662150"/>
                </a:lnTo>
                <a:lnTo>
                  <a:pt x="889825" y="1665300"/>
                </a:lnTo>
                <a:lnTo>
                  <a:pt x="836066" y="1669237"/>
                </a:lnTo>
                <a:lnTo>
                  <a:pt x="782624" y="1675282"/>
                </a:lnTo>
                <a:lnTo>
                  <a:pt x="729411" y="1683194"/>
                </a:lnTo>
                <a:lnTo>
                  <a:pt x="676351" y="1692719"/>
                </a:lnTo>
                <a:lnTo>
                  <a:pt x="650824" y="2045639"/>
                </a:lnTo>
                <a:lnTo>
                  <a:pt x="651992" y="2052650"/>
                </a:lnTo>
                <a:lnTo>
                  <a:pt x="722122" y="2075141"/>
                </a:lnTo>
                <a:lnTo>
                  <a:pt x="776820" y="2080615"/>
                </a:lnTo>
                <a:lnTo>
                  <a:pt x="831710" y="2083587"/>
                </a:lnTo>
                <a:lnTo>
                  <a:pt x="886917" y="2083612"/>
                </a:lnTo>
                <a:lnTo>
                  <a:pt x="924052" y="2083320"/>
                </a:lnTo>
                <a:lnTo>
                  <a:pt x="964907" y="2082419"/>
                </a:lnTo>
                <a:lnTo>
                  <a:pt x="1005154" y="2077948"/>
                </a:lnTo>
                <a:lnTo>
                  <a:pt x="1059243" y="2055253"/>
                </a:lnTo>
                <a:lnTo>
                  <a:pt x="1071880" y="2001329"/>
                </a:lnTo>
                <a:lnTo>
                  <a:pt x="1072083" y="1954225"/>
                </a:lnTo>
                <a:lnTo>
                  <a:pt x="1070902" y="1900643"/>
                </a:lnTo>
                <a:lnTo>
                  <a:pt x="1066190" y="1847418"/>
                </a:lnTo>
                <a:lnTo>
                  <a:pt x="1055839" y="1801380"/>
                </a:lnTo>
                <a:lnTo>
                  <a:pt x="1019098" y="1765198"/>
                </a:lnTo>
                <a:lnTo>
                  <a:pt x="973975" y="1758162"/>
                </a:lnTo>
                <a:lnTo>
                  <a:pt x="915835" y="1756498"/>
                </a:lnTo>
                <a:lnTo>
                  <a:pt x="857681" y="1759026"/>
                </a:lnTo>
                <a:lnTo>
                  <a:pt x="812520" y="1764525"/>
                </a:lnTo>
                <a:lnTo>
                  <a:pt x="773861" y="1784527"/>
                </a:lnTo>
                <a:lnTo>
                  <a:pt x="756793" y="1820392"/>
                </a:lnTo>
                <a:lnTo>
                  <a:pt x="754494" y="1865655"/>
                </a:lnTo>
                <a:lnTo>
                  <a:pt x="760120" y="1913902"/>
                </a:lnTo>
                <a:lnTo>
                  <a:pt x="766826" y="1958682"/>
                </a:lnTo>
                <a:lnTo>
                  <a:pt x="948550" y="1980920"/>
                </a:lnTo>
                <a:lnTo>
                  <a:pt x="975880" y="1912835"/>
                </a:lnTo>
                <a:lnTo>
                  <a:pt x="945489" y="1866125"/>
                </a:lnTo>
                <a:lnTo>
                  <a:pt x="858647" y="1856105"/>
                </a:lnTo>
                <a:lnTo>
                  <a:pt x="842238" y="1893544"/>
                </a:lnTo>
                <a:lnTo>
                  <a:pt x="884148" y="1904085"/>
                </a:lnTo>
                <a:lnTo>
                  <a:pt x="908265" y="1909699"/>
                </a:lnTo>
                <a:lnTo>
                  <a:pt x="883259" y="1940229"/>
                </a:lnTo>
                <a:lnTo>
                  <a:pt x="833564" y="1939277"/>
                </a:lnTo>
                <a:lnTo>
                  <a:pt x="803859" y="1903374"/>
                </a:lnTo>
                <a:lnTo>
                  <a:pt x="800493" y="1866658"/>
                </a:lnTo>
                <a:lnTo>
                  <a:pt x="802259" y="1833384"/>
                </a:lnTo>
                <a:lnTo>
                  <a:pt x="812520" y="1810016"/>
                </a:lnTo>
                <a:lnTo>
                  <a:pt x="835279" y="1805330"/>
                </a:lnTo>
                <a:lnTo>
                  <a:pt x="877074" y="1805063"/>
                </a:lnTo>
                <a:lnTo>
                  <a:pt x="920026" y="1807248"/>
                </a:lnTo>
                <a:lnTo>
                  <a:pt x="986091" y="1822246"/>
                </a:lnTo>
                <a:lnTo>
                  <a:pt x="1015568" y="1870900"/>
                </a:lnTo>
                <a:lnTo>
                  <a:pt x="1019492" y="1913191"/>
                </a:lnTo>
                <a:lnTo>
                  <a:pt x="1025029" y="1983701"/>
                </a:lnTo>
                <a:lnTo>
                  <a:pt x="1003808" y="2008581"/>
                </a:lnTo>
                <a:lnTo>
                  <a:pt x="979665" y="2025675"/>
                </a:lnTo>
                <a:lnTo>
                  <a:pt x="952588" y="2035009"/>
                </a:lnTo>
                <a:lnTo>
                  <a:pt x="922591" y="2036572"/>
                </a:lnTo>
                <a:lnTo>
                  <a:pt x="888390" y="2040623"/>
                </a:lnTo>
                <a:lnTo>
                  <a:pt x="851242" y="2041601"/>
                </a:lnTo>
                <a:lnTo>
                  <a:pt x="814095" y="2039886"/>
                </a:lnTo>
                <a:lnTo>
                  <a:pt x="779843" y="2035886"/>
                </a:lnTo>
                <a:lnTo>
                  <a:pt x="744270" y="2032736"/>
                </a:lnTo>
                <a:lnTo>
                  <a:pt x="717334" y="2026754"/>
                </a:lnTo>
                <a:lnTo>
                  <a:pt x="700684" y="2014651"/>
                </a:lnTo>
                <a:lnTo>
                  <a:pt x="694309" y="1996427"/>
                </a:lnTo>
                <a:lnTo>
                  <a:pt x="698207" y="1972068"/>
                </a:lnTo>
                <a:lnTo>
                  <a:pt x="694385" y="1937486"/>
                </a:lnTo>
                <a:lnTo>
                  <a:pt x="695934" y="1899056"/>
                </a:lnTo>
                <a:lnTo>
                  <a:pt x="699617" y="1860346"/>
                </a:lnTo>
                <a:lnTo>
                  <a:pt x="702144" y="1824964"/>
                </a:lnTo>
                <a:lnTo>
                  <a:pt x="702678" y="1784997"/>
                </a:lnTo>
                <a:lnTo>
                  <a:pt x="722452" y="1738947"/>
                </a:lnTo>
                <a:lnTo>
                  <a:pt x="796798" y="1715630"/>
                </a:lnTo>
                <a:lnTo>
                  <a:pt x="839927" y="1711579"/>
                </a:lnTo>
                <a:lnTo>
                  <a:pt x="883539" y="1710093"/>
                </a:lnTo>
                <a:lnTo>
                  <a:pt x="924687" y="1709318"/>
                </a:lnTo>
                <a:lnTo>
                  <a:pt x="995692" y="1704746"/>
                </a:lnTo>
                <a:lnTo>
                  <a:pt x="1034034" y="1705381"/>
                </a:lnTo>
                <a:lnTo>
                  <a:pt x="1089837" y="1737550"/>
                </a:lnTo>
                <a:lnTo>
                  <a:pt x="1104290" y="1775968"/>
                </a:lnTo>
                <a:lnTo>
                  <a:pt x="1110488" y="1822259"/>
                </a:lnTo>
                <a:lnTo>
                  <a:pt x="1111440" y="1870811"/>
                </a:lnTo>
                <a:lnTo>
                  <a:pt x="1110145" y="1915934"/>
                </a:lnTo>
                <a:lnTo>
                  <a:pt x="1109599" y="1952015"/>
                </a:lnTo>
                <a:lnTo>
                  <a:pt x="1112139" y="1983371"/>
                </a:lnTo>
                <a:lnTo>
                  <a:pt x="1115758" y="2021789"/>
                </a:lnTo>
                <a:lnTo>
                  <a:pt x="1116545" y="2059597"/>
                </a:lnTo>
                <a:lnTo>
                  <a:pt x="1110653" y="2089099"/>
                </a:lnTo>
                <a:lnTo>
                  <a:pt x="1089050" y="2116099"/>
                </a:lnTo>
                <a:lnTo>
                  <a:pt x="1059345" y="2129193"/>
                </a:lnTo>
                <a:lnTo>
                  <a:pt x="1025055" y="2133015"/>
                </a:lnTo>
                <a:lnTo>
                  <a:pt x="989685" y="2132203"/>
                </a:lnTo>
                <a:lnTo>
                  <a:pt x="965669" y="2131339"/>
                </a:lnTo>
                <a:lnTo>
                  <a:pt x="859472" y="2132304"/>
                </a:lnTo>
                <a:lnTo>
                  <a:pt x="760780" y="2132800"/>
                </a:lnTo>
                <a:lnTo>
                  <a:pt x="711428" y="2133333"/>
                </a:lnTo>
                <a:lnTo>
                  <a:pt x="662089" y="2134324"/>
                </a:lnTo>
                <a:lnTo>
                  <a:pt x="646836" y="2149983"/>
                </a:lnTo>
                <a:lnTo>
                  <a:pt x="650659" y="2160676"/>
                </a:lnTo>
                <a:lnTo>
                  <a:pt x="662089" y="2165921"/>
                </a:lnTo>
                <a:lnTo>
                  <a:pt x="713879" y="2167788"/>
                </a:lnTo>
                <a:lnTo>
                  <a:pt x="765683" y="2168855"/>
                </a:lnTo>
                <a:lnTo>
                  <a:pt x="817511" y="2169325"/>
                </a:lnTo>
                <a:lnTo>
                  <a:pt x="921156" y="2169299"/>
                </a:lnTo>
                <a:lnTo>
                  <a:pt x="935672" y="2169515"/>
                </a:lnTo>
                <a:lnTo>
                  <a:pt x="966368" y="2170976"/>
                </a:lnTo>
                <a:lnTo>
                  <a:pt x="1016088" y="2173909"/>
                </a:lnTo>
                <a:lnTo>
                  <a:pt x="1049667" y="2174633"/>
                </a:lnTo>
                <a:lnTo>
                  <a:pt x="1111631" y="2167737"/>
                </a:lnTo>
                <a:lnTo>
                  <a:pt x="1147203" y="2142439"/>
                </a:lnTo>
                <a:lnTo>
                  <a:pt x="1152321" y="2123363"/>
                </a:lnTo>
                <a:lnTo>
                  <a:pt x="1159611" y="2069934"/>
                </a:lnTo>
                <a:close/>
              </a:path>
              <a:path extrusionOk="0" h="13716000" w="2339340">
                <a:moveTo>
                  <a:pt x="1159611" y="1427124"/>
                </a:moveTo>
                <a:lnTo>
                  <a:pt x="1159433" y="1369568"/>
                </a:lnTo>
                <a:lnTo>
                  <a:pt x="1152537" y="1257808"/>
                </a:lnTo>
                <a:lnTo>
                  <a:pt x="1153134" y="1222222"/>
                </a:lnTo>
                <a:lnTo>
                  <a:pt x="1154595" y="1177455"/>
                </a:lnTo>
                <a:lnTo>
                  <a:pt x="1153566" y="1129601"/>
                </a:lnTo>
                <a:lnTo>
                  <a:pt x="1146683" y="1084681"/>
                </a:lnTo>
                <a:lnTo>
                  <a:pt x="1130592" y="1048778"/>
                </a:lnTo>
                <a:lnTo>
                  <a:pt x="1101915" y="1027938"/>
                </a:lnTo>
                <a:lnTo>
                  <a:pt x="1052258" y="1018717"/>
                </a:lnTo>
                <a:lnTo>
                  <a:pt x="996848" y="1016965"/>
                </a:lnTo>
                <a:lnTo>
                  <a:pt x="940943" y="1019327"/>
                </a:lnTo>
                <a:lnTo>
                  <a:pt x="889825" y="1022477"/>
                </a:lnTo>
                <a:lnTo>
                  <a:pt x="836066" y="1026414"/>
                </a:lnTo>
                <a:lnTo>
                  <a:pt x="782624" y="1032471"/>
                </a:lnTo>
                <a:lnTo>
                  <a:pt x="729411" y="1040384"/>
                </a:lnTo>
                <a:lnTo>
                  <a:pt x="676351" y="1049909"/>
                </a:lnTo>
                <a:lnTo>
                  <a:pt x="650824" y="1402816"/>
                </a:lnTo>
                <a:lnTo>
                  <a:pt x="651992" y="1409827"/>
                </a:lnTo>
                <a:lnTo>
                  <a:pt x="722122" y="1432318"/>
                </a:lnTo>
                <a:lnTo>
                  <a:pt x="776820" y="1437805"/>
                </a:lnTo>
                <a:lnTo>
                  <a:pt x="831710" y="1440764"/>
                </a:lnTo>
                <a:lnTo>
                  <a:pt x="886917" y="1440802"/>
                </a:lnTo>
                <a:lnTo>
                  <a:pt x="924052" y="1440522"/>
                </a:lnTo>
                <a:lnTo>
                  <a:pt x="964907" y="1439608"/>
                </a:lnTo>
                <a:lnTo>
                  <a:pt x="1005154" y="1435138"/>
                </a:lnTo>
                <a:lnTo>
                  <a:pt x="1059243" y="1412443"/>
                </a:lnTo>
                <a:lnTo>
                  <a:pt x="1071880" y="1358506"/>
                </a:lnTo>
                <a:lnTo>
                  <a:pt x="1072083" y="1311414"/>
                </a:lnTo>
                <a:lnTo>
                  <a:pt x="1070902" y="1257833"/>
                </a:lnTo>
                <a:lnTo>
                  <a:pt x="1066190" y="1204595"/>
                </a:lnTo>
                <a:lnTo>
                  <a:pt x="1055839" y="1158544"/>
                </a:lnTo>
                <a:lnTo>
                  <a:pt x="1019098" y="1122375"/>
                </a:lnTo>
                <a:lnTo>
                  <a:pt x="973975" y="1115352"/>
                </a:lnTo>
                <a:lnTo>
                  <a:pt x="915835" y="1113688"/>
                </a:lnTo>
                <a:lnTo>
                  <a:pt x="857681" y="1116203"/>
                </a:lnTo>
                <a:lnTo>
                  <a:pt x="812520" y="1121702"/>
                </a:lnTo>
                <a:lnTo>
                  <a:pt x="773861" y="1141717"/>
                </a:lnTo>
                <a:lnTo>
                  <a:pt x="756793" y="1177569"/>
                </a:lnTo>
                <a:lnTo>
                  <a:pt x="754494" y="1222844"/>
                </a:lnTo>
                <a:lnTo>
                  <a:pt x="760120" y="1271092"/>
                </a:lnTo>
                <a:lnTo>
                  <a:pt x="766826" y="1315872"/>
                </a:lnTo>
                <a:lnTo>
                  <a:pt x="948550" y="1338097"/>
                </a:lnTo>
                <a:lnTo>
                  <a:pt x="975880" y="1270012"/>
                </a:lnTo>
                <a:lnTo>
                  <a:pt x="945489" y="1223314"/>
                </a:lnTo>
                <a:lnTo>
                  <a:pt x="858647" y="1213281"/>
                </a:lnTo>
                <a:lnTo>
                  <a:pt x="842238" y="1250721"/>
                </a:lnTo>
                <a:lnTo>
                  <a:pt x="884148" y="1261262"/>
                </a:lnTo>
                <a:lnTo>
                  <a:pt x="908265" y="1266875"/>
                </a:lnTo>
                <a:lnTo>
                  <a:pt x="883259" y="1297419"/>
                </a:lnTo>
                <a:lnTo>
                  <a:pt x="833564" y="1296454"/>
                </a:lnTo>
                <a:lnTo>
                  <a:pt x="803859" y="1260563"/>
                </a:lnTo>
                <a:lnTo>
                  <a:pt x="800493" y="1223848"/>
                </a:lnTo>
                <a:lnTo>
                  <a:pt x="802259" y="1190561"/>
                </a:lnTo>
                <a:lnTo>
                  <a:pt x="812520" y="1167193"/>
                </a:lnTo>
                <a:lnTo>
                  <a:pt x="835279" y="1162519"/>
                </a:lnTo>
                <a:lnTo>
                  <a:pt x="877074" y="1162253"/>
                </a:lnTo>
                <a:lnTo>
                  <a:pt x="920026" y="1164437"/>
                </a:lnTo>
                <a:lnTo>
                  <a:pt x="986091" y="1179423"/>
                </a:lnTo>
                <a:lnTo>
                  <a:pt x="1015568" y="1228090"/>
                </a:lnTo>
                <a:lnTo>
                  <a:pt x="1019492" y="1270368"/>
                </a:lnTo>
                <a:lnTo>
                  <a:pt x="1025029" y="1340891"/>
                </a:lnTo>
                <a:lnTo>
                  <a:pt x="1003808" y="1365770"/>
                </a:lnTo>
                <a:lnTo>
                  <a:pt x="979665" y="1382864"/>
                </a:lnTo>
                <a:lnTo>
                  <a:pt x="952588" y="1392199"/>
                </a:lnTo>
                <a:lnTo>
                  <a:pt x="922591" y="1393748"/>
                </a:lnTo>
                <a:lnTo>
                  <a:pt x="888390" y="1397812"/>
                </a:lnTo>
                <a:lnTo>
                  <a:pt x="851242" y="1398790"/>
                </a:lnTo>
                <a:lnTo>
                  <a:pt x="814095" y="1397076"/>
                </a:lnTo>
                <a:lnTo>
                  <a:pt x="779843" y="1393063"/>
                </a:lnTo>
                <a:lnTo>
                  <a:pt x="744270" y="1389926"/>
                </a:lnTo>
                <a:lnTo>
                  <a:pt x="717334" y="1383944"/>
                </a:lnTo>
                <a:lnTo>
                  <a:pt x="700684" y="1371841"/>
                </a:lnTo>
                <a:lnTo>
                  <a:pt x="694309" y="1353604"/>
                </a:lnTo>
                <a:lnTo>
                  <a:pt x="698207" y="1329258"/>
                </a:lnTo>
                <a:lnTo>
                  <a:pt x="694385" y="1294676"/>
                </a:lnTo>
                <a:lnTo>
                  <a:pt x="695934" y="1256233"/>
                </a:lnTo>
                <a:lnTo>
                  <a:pt x="699617" y="1217536"/>
                </a:lnTo>
                <a:lnTo>
                  <a:pt x="702144" y="1182141"/>
                </a:lnTo>
                <a:lnTo>
                  <a:pt x="702678" y="1142187"/>
                </a:lnTo>
                <a:lnTo>
                  <a:pt x="722452" y="1096137"/>
                </a:lnTo>
                <a:lnTo>
                  <a:pt x="796798" y="1072819"/>
                </a:lnTo>
                <a:lnTo>
                  <a:pt x="839927" y="1068768"/>
                </a:lnTo>
                <a:lnTo>
                  <a:pt x="883539" y="1067282"/>
                </a:lnTo>
                <a:lnTo>
                  <a:pt x="924687" y="1066507"/>
                </a:lnTo>
                <a:lnTo>
                  <a:pt x="995692" y="1061935"/>
                </a:lnTo>
                <a:lnTo>
                  <a:pt x="1034034" y="1062570"/>
                </a:lnTo>
                <a:lnTo>
                  <a:pt x="1089837" y="1094740"/>
                </a:lnTo>
                <a:lnTo>
                  <a:pt x="1104290" y="1133157"/>
                </a:lnTo>
                <a:lnTo>
                  <a:pt x="1110488" y="1179449"/>
                </a:lnTo>
                <a:lnTo>
                  <a:pt x="1111440" y="1227988"/>
                </a:lnTo>
                <a:lnTo>
                  <a:pt x="1110145" y="1273124"/>
                </a:lnTo>
                <a:lnTo>
                  <a:pt x="1109599" y="1309204"/>
                </a:lnTo>
                <a:lnTo>
                  <a:pt x="1112139" y="1340561"/>
                </a:lnTo>
                <a:lnTo>
                  <a:pt x="1115758" y="1378966"/>
                </a:lnTo>
                <a:lnTo>
                  <a:pt x="1116545" y="1416773"/>
                </a:lnTo>
                <a:lnTo>
                  <a:pt x="1110653" y="1446276"/>
                </a:lnTo>
                <a:lnTo>
                  <a:pt x="1089050" y="1473276"/>
                </a:lnTo>
                <a:lnTo>
                  <a:pt x="1059345" y="1486369"/>
                </a:lnTo>
                <a:lnTo>
                  <a:pt x="1025055" y="1490192"/>
                </a:lnTo>
                <a:lnTo>
                  <a:pt x="989698" y="1489379"/>
                </a:lnTo>
                <a:lnTo>
                  <a:pt x="965682" y="1488528"/>
                </a:lnTo>
                <a:lnTo>
                  <a:pt x="859472" y="1489494"/>
                </a:lnTo>
                <a:lnTo>
                  <a:pt x="760780" y="1489976"/>
                </a:lnTo>
                <a:lnTo>
                  <a:pt x="711428" y="1490522"/>
                </a:lnTo>
                <a:lnTo>
                  <a:pt x="662089" y="1491500"/>
                </a:lnTo>
                <a:lnTo>
                  <a:pt x="646836" y="1507159"/>
                </a:lnTo>
                <a:lnTo>
                  <a:pt x="650659" y="1517865"/>
                </a:lnTo>
                <a:lnTo>
                  <a:pt x="662089" y="1523111"/>
                </a:lnTo>
                <a:lnTo>
                  <a:pt x="713879" y="1524977"/>
                </a:lnTo>
                <a:lnTo>
                  <a:pt x="765683" y="1526044"/>
                </a:lnTo>
                <a:lnTo>
                  <a:pt x="817511" y="1526501"/>
                </a:lnTo>
                <a:lnTo>
                  <a:pt x="921156" y="1526476"/>
                </a:lnTo>
                <a:lnTo>
                  <a:pt x="935672" y="1526692"/>
                </a:lnTo>
                <a:lnTo>
                  <a:pt x="966368" y="1528165"/>
                </a:lnTo>
                <a:lnTo>
                  <a:pt x="1016076" y="1531086"/>
                </a:lnTo>
                <a:lnTo>
                  <a:pt x="1049667" y="1531823"/>
                </a:lnTo>
                <a:lnTo>
                  <a:pt x="1111631" y="1524914"/>
                </a:lnTo>
                <a:lnTo>
                  <a:pt x="1147203" y="1499616"/>
                </a:lnTo>
                <a:lnTo>
                  <a:pt x="1152321" y="1480540"/>
                </a:lnTo>
                <a:lnTo>
                  <a:pt x="1159611" y="1427124"/>
                </a:lnTo>
                <a:close/>
              </a:path>
              <a:path extrusionOk="0" h="13716000" w="2339340">
                <a:moveTo>
                  <a:pt x="1159611" y="784301"/>
                </a:moveTo>
                <a:lnTo>
                  <a:pt x="1159433" y="726744"/>
                </a:lnTo>
                <a:lnTo>
                  <a:pt x="1152537" y="614997"/>
                </a:lnTo>
                <a:lnTo>
                  <a:pt x="1153134" y="579399"/>
                </a:lnTo>
                <a:lnTo>
                  <a:pt x="1154595" y="534644"/>
                </a:lnTo>
                <a:lnTo>
                  <a:pt x="1153566" y="486778"/>
                </a:lnTo>
                <a:lnTo>
                  <a:pt x="1146683" y="441871"/>
                </a:lnTo>
                <a:lnTo>
                  <a:pt x="1130592" y="405968"/>
                </a:lnTo>
                <a:lnTo>
                  <a:pt x="1101915" y="385127"/>
                </a:lnTo>
                <a:lnTo>
                  <a:pt x="1052258" y="375907"/>
                </a:lnTo>
                <a:lnTo>
                  <a:pt x="996848" y="374142"/>
                </a:lnTo>
                <a:lnTo>
                  <a:pt x="940943" y="376516"/>
                </a:lnTo>
                <a:lnTo>
                  <a:pt x="889825" y="379666"/>
                </a:lnTo>
                <a:lnTo>
                  <a:pt x="836066" y="383603"/>
                </a:lnTo>
                <a:lnTo>
                  <a:pt x="782624" y="389648"/>
                </a:lnTo>
                <a:lnTo>
                  <a:pt x="729411" y="397560"/>
                </a:lnTo>
                <a:lnTo>
                  <a:pt x="676351" y="407085"/>
                </a:lnTo>
                <a:lnTo>
                  <a:pt x="650824" y="760006"/>
                </a:lnTo>
                <a:lnTo>
                  <a:pt x="651992" y="767016"/>
                </a:lnTo>
                <a:lnTo>
                  <a:pt x="722122" y="789508"/>
                </a:lnTo>
                <a:lnTo>
                  <a:pt x="776820" y="794994"/>
                </a:lnTo>
                <a:lnTo>
                  <a:pt x="831710" y="797953"/>
                </a:lnTo>
                <a:lnTo>
                  <a:pt x="886917" y="797979"/>
                </a:lnTo>
                <a:lnTo>
                  <a:pt x="924052" y="797699"/>
                </a:lnTo>
                <a:lnTo>
                  <a:pt x="964907" y="796785"/>
                </a:lnTo>
                <a:lnTo>
                  <a:pt x="1005154" y="792327"/>
                </a:lnTo>
                <a:lnTo>
                  <a:pt x="1059243" y="769632"/>
                </a:lnTo>
                <a:lnTo>
                  <a:pt x="1071880" y="715695"/>
                </a:lnTo>
                <a:lnTo>
                  <a:pt x="1072083" y="668591"/>
                </a:lnTo>
                <a:lnTo>
                  <a:pt x="1070902" y="615010"/>
                </a:lnTo>
                <a:lnTo>
                  <a:pt x="1066190" y="561784"/>
                </a:lnTo>
                <a:lnTo>
                  <a:pt x="1055839" y="515734"/>
                </a:lnTo>
                <a:lnTo>
                  <a:pt x="1019098" y="479552"/>
                </a:lnTo>
                <a:lnTo>
                  <a:pt x="973975" y="472528"/>
                </a:lnTo>
                <a:lnTo>
                  <a:pt x="915835" y="470865"/>
                </a:lnTo>
                <a:lnTo>
                  <a:pt x="857681" y="473392"/>
                </a:lnTo>
                <a:lnTo>
                  <a:pt x="812520" y="478891"/>
                </a:lnTo>
                <a:lnTo>
                  <a:pt x="773861" y="498906"/>
                </a:lnTo>
                <a:lnTo>
                  <a:pt x="756793" y="534758"/>
                </a:lnTo>
                <a:lnTo>
                  <a:pt x="754494" y="580021"/>
                </a:lnTo>
                <a:lnTo>
                  <a:pt x="760120" y="628269"/>
                </a:lnTo>
                <a:lnTo>
                  <a:pt x="766826" y="673049"/>
                </a:lnTo>
                <a:lnTo>
                  <a:pt x="948550" y="695286"/>
                </a:lnTo>
                <a:lnTo>
                  <a:pt x="975880" y="627202"/>
                </a:lnTo>
                <a:lnTo>
                  <a:pt x="945489" y="580504"/>
                </a:lnTo>
                <a:lnTo>
                  <a:pt x="858647" y="570471"/>
                </a:lnTo>
                <a:lnTo>
                  <a:pt x="842238" y="607910"/>
                </a:lnTo>
                <a:lnTo>
                  <a:pt x="884148" y="618451"/>
                </a:lnTo>
                <a:lnTo>
                  <a:pt x="908265" y="624052"/>
                </a:lnTo>
                <a:lnTo>
                  <a:pt x="883259" y="654596"/>
                </a:lnTo>
                <a:lnTo>
                  <a:pt x="833564" y="653643"/>
                </a:lnTo>
                <a:lnTo>
                  <a:pt x="803859" y="617753"/>
                </a:lnTo>
                <a:lnTo>
                  <a:pt x="800493" y="581025"/>
                </a:lnTo>
                <a:lnTo>
                  <a:pt x="802259" y="547751"/>
                </a:lnTo>
                <a:lnTo>
                  <a:pt x="812520" y="524383"/>
                </a:lnTo>
                <a:lnTo>
                  <a:pt x="835279" y="519709"/>
                </a:lnTo>
                <a:lnTo>
                  <a:pt x="877074" y="519442"/>
                </a:lnTo>
                <a:lnTo>
                  <a:pt x="920026" y="521614"/>
                </a:lnTo>
                <a:lnTo>
                  <a:pt x="986091" y="536613"/>
                </a:lnTo>
                <a:lnTo>
                  <a:pt x="1015568" y="585266"/>
                </a:lnTo>
                <a:lnTo>
                  <a:pt x="1019492" y="627545"/>
                </a:lnTo>
                <a:lnTo>
                  <a:pt x="1025029" y="698068"/>
                </a:lnTo>
                <a:lnTo>
                  <a:pt x="1003808" y="722947"/>
                </a:lnTo>
                <a:lnTo>
                  <a:pt x="979665" y="740054"/>
                </a:lnTo>
                <a:lnTo>
                  <a:pt x="952588" y="749376"/>
                </a:lnTo>
                <a:lnTo>
                  <a:pt x="922591" y="750938"/>
                </a:lnTo>
                <a:lnTo>
                  <a:pt x="888390" y="754989"/>
                </a:lnTo>
                <a:lnTo>
                  <a:pt x="851242" y="755967"/>
                </a:lnTo>
                <a:lnTo>
                  <a:pt x="814095" y="754253"/>
                </a:lnTo>
                <a:lnTo>
                  <a:pt x="779843" y="750252"/>
                </a:lnTo>
                <a:lnTo>
                  <a:pt x="744270" y="747102"/>
                </a:lnTo>
                <a:lnTo>
                  <a:pt x="717334" y="741121"/>
                </a:lnTo>
                <a:lnTo>
                  <a:pt x="700684" y="729018"/>
                </a:lnTo>
                <a:lnTo>
                  <a:pt x="694309" y="710793"/>
                </a:lnTo>
                <a:lnTo>
                  <a:pt x="698207" y="686435"/>
                </a:lnTo>
                <a:lnTo>
                  <a:pt x="694385" y="651852"/>
                </a:lnTo>
                <a:lnTo>
                  <a:pt x="695934" y="613422"/>
                </a:lnTo>
                <a:lnTo>
                  <a:pt x="699617" y="574725"/>
                </a:lnTo>
                <a:lnTo>
                  <a:pt x="702144" y="539330"/>
                </a:lnTo>
                <a:lnTo>
                  <a:pt x="702678" y="499376"/>
                </a:lnTo>
                <a:lnTo>
                  <a:pt x="722452" y="453326"/>
                </a:lnTo>
                <a:lnTo>
                  <a:pt x="796798" y="429996"/>
                </a:lnTo>
                <a:lnTo>
                  <a:pt x="839927" y="425945"/>
                </a:lnTo>
                <a:lnTo>
                  <a:pt x="883539" y="424459"/>
                </a:lnTo>
                <a:lnTo>
                  <a:pt x="924687" y="423684"/>
                </a:lnTo>
                <a:lnTo>
                  <a:pt x="995692" y="419125"/>
                </a:lnTo>
                <a:lnTo>
                  <a:pt x="1034034" y="419760"/>
                </a:lnTo>
                <a:lnTo>
                  <a:pt x="1089837" y="451916"/>
                </a:lnTo>
                <a:lnTo>
                  <a:pt x="1104290" y="490334"/>
                </a:lnTo>
                <a:lnTo>
                  <a:pt x="1110488" y="536638"/>
                </a:lnTo>
                <a:lnTo>
                  <a:pt x="1111440" y="585177"/>
                </a:lnTo>
                <a:lnTo>
                  <a:pt x="1110145" y="630301"/>
                </a:lnTo>
                <a:lnTo>
                  <a:pt x="1109599" y="666381"/>
                </a:lnTo>
                <a:lnTo>
                  <a:pt x="1112139" y="697738"/>
                </a:lnTo>
                <a:lnTo>
                  <a:pt x="1115758" y="736155"/>
                </a:lnTo>
                <a:lnTo>
                  <a:pt x="1116545" y="773963"/>
                </a:lnTo>
                <a:lnTo>
                  <a:pt x="1110653" y="803465"/>
                </a:lnTo>
                <a:lnTo>
                  <a:pt x="1089050" y="830465"/>
                </a:lnTo>
                <a:lnTo>
                  <a:pt x="1059345" y="843559"/>
                </a:lnTo>
                <a:lnTo>
                  <a:pt x="1025055" y="847382"/>
                </a:lnTo>
                <a:lnTo>
                  <a:pt x="989685" y="846569"/>
                </a:lnTo>
                <a:lnTo>
                  <a:pt x="965669" y="845718"/>
                </a:lnTo>
                <a:lnTo>
                  <a:pt x="859472" y="846670"/>
                </a:lnTo>
                <a:lnTo>
                  <a:pt x="760780" y="847166"/>
                </a:lnTo>
                <a:lnTo>
                  <a:pt x="711428" y="847699"/>
                </a:lnTo>
                <a:lnTo>
                  <a:pt x="662089" y="848690"/>
                </a:lnTo>
                <a:lnTo>
                  <a:pt x="646836" y="864349"/>
                </a:lnTo>
                <a:lnTo>
                  <a:pt x="650659" y="875042"/>
                </a:lnTo>
                <a:lnTo>
                  <a:pt x="662089" y="880287"/>
                </a:lnTo>
                <a:lnTo>
                  <a:pt x="713879" y="882167"/>
                </a:lnTo>
                <a:lnTo>
                  <a:pt x="765683" y="883221"/>
                </a:lnTo>
                <a:lnTo>
                  <a:pt x="817511" y="883691"/>
                </a:lnTo>
                <a:lnTo>
                  <a:pt x="921156" y="883666"/>
                </a:lnTo>
                <a:lnTo>
                  <a:pt x="935659" y="883881"/>
                </a:lnTo>
                <a:lnTo>
                  <a:pt x="966355" y="885355"/>
                </a:lnTo>
                <a:lnTo>
                  <a:pt x="1016063" y="888276"/>
                </a:lnTo>
                <a:lnTo>
                  <a:pt x="1049655" y="889012"/>
                </a:lnTo>
                <a:lnTo>
                  <a:pt x="1111631" y="882103"/>
                </a:lnTo>
                <a:lnTo>
                  <a:pt x="1147203" y="856805"/>
                </a:lnTo>
                <a:lnTo>
                  <a:pt x="1152321" y="837730"/>
                </a:lnTo>
                <a:lnTo>
                  <a:pt x="1159611" y="784301"/>
                </a:lnTo>
                <a:close/>
              </a:path>
              <a:path extrusionOk="0" h="13716000" w="2339340">
                <a:moveTo>
                  <a:pt x="1159611" y="141478"/>
                </a:moveTo>
                <a:lnTo>
                  <a:pt x="1159433" y="83921"/>
                </a:lnTo>
                <a:lnTo>
                  <a:pt x="1155738" y="25781"/>
                </a:lnTo>
                <a:lnTo>
                  <a:pt x="1154201" y="12"/>
                </a:lnTo>
                <a:lnTo>
                  <a:pt x="1109954" y="12"/>
                </a:lnTo>
                <a:lnTo>
                  <a:pt x="1109599" y="23571"/>
                </a:lnTo>
                <a:lnTo>
                  <a:pt x="1112177" y="55257"/>
                </a:lnTo>
                <a:lnTo>
                  <a:pt x="1115758" y="93332"/>
                </a:lnTo>
                <a:lnTo>
                  <a:pt x="1116545" y="131140"/>
                </a:lnTo>
                <a:lnTo>
                  <a:pt x="1110653" y="160655"/>
                </a:lnTo>
                <a:lnTo>
                  <a:pt x="1089050" y="187642"/>
                </a:lnTo>
                <a:lnTo>
                  <a:pt x="1059345" y="200736"/>
                </a:lnTo>
                <a:lnTo>
                  <a:pt x="1025055" y="204558"/>
                </a:lnTo>
                <a:lnTo>
                  <a:pt x="989698" y="203758"/>
                </a:lnTo>
                <a:lnTo>
                  <a:pt x="973467" y="203073"/>
                </a:lnTo>
                <a:lnTo>
                  <a:pt x="965682" y="202895"/>
                </a:lnTo>
                <a:lnTo>
                  <a:pt x="662089" y="205879"/>
                </a:lnTo>
                <a:lnTo>
                  <a:pt x="650633" y="210908"/>
                </a:lnTo>
                <a:lnTo>
                  <a:pt x="646836" y="221526"/>
                </a:lnTo>
                <a:lnTo>
                  <a:pt x="650659" y="232232"/>
                </a:lnTo>
                <a:lnTo>
                  <a:pt x="662089" y="237490"/>
                </a:lnTo>
                <a:lnTo>
                  <a:pt x="713879" y="239356"/>
                </a:lnTo>
                <a:lnTo>
                  <a:pt x="765683" y="240411"/>
                </a:lnTo>
                <a:lnTo>
                  <a:pt x="869340" y="240957"/>
                </a:lnTo>
                <a:lnTo>
                  <a:pt x="926630" y="240944"/>
                </a:lnTo>
                <a:lnTo>
                  <a:pt x="935672" y="241058"/>
                </a:lnTo>
                <a:lnTo>
                  <a:pt x="950785" y="241668"/>
                </a:lnTo>
                <a:lnTo>
                  <a:pt x="1016088" y="245452"/>
                </a:lnTo>
                <a:lnTo>
                  <a:pt x="1049667" y="246189"/>
                </a:lnTo>
                <a:lnTo>
                  <a:pt x="1102829" y="240855"/>
                </a:lnTo>
                <a:lnTo>
                  <a:pt x="1141095" y="225767"/>
                </a:lnTo>
                <a:lnTo>
                  <a:pt x="1149731" y="204558"/>
                </a:lnTo>
                <a:lnTo>
                  <a:pt x="1152321" y="194906"/>
                </a:lnTo>
                <a:lnTo>
                  <a:pt x="1159611" y="141478"/>
                </a:lnTo>
                <a:close/>
              </a:path>
              <a:path extrusionOk="0" h="13716000" w="2339340">
                <a:moveTo>
                  <a:pt x="1610029" y="127000"/>
                </a:moveTo>
                <a:lnTo>
                  <a:pt x="1604568" y="127000"/>
                </a:lnTo>
                <a:lnTo>
                  <a:pt x="1608874" y="0"/>
                </a:lnTo>
                <a:lnTo>
                  <a:pt x="1421892" y="0"/>
                </a:lnTo>
                <a:lnTo>
                  <a:pt x="1425841" y="127000"/>
                </a:lnTo>
                <a:lnTo>
                  <a:pt x="1459280" y="127000"/>
                </a:lnTo>
                <a:lnTo>
                  <a:pt x="1491208" y="254000"/>
                </a:lnTo>
                <a:lnTo>
                  <a:pt x="1533093" y="254000"/>
                </a:lnTo>
                <a:lnTo>
                  <a:pt x="1499806" y="127000"/>
                </a:lnTo>
                <a:lnTo>
                  <a:pt x="1562963" y="127000"/>
                </a:lnTo>
                <a:lnTo>
                  <a:pt x="1533093" y="254000"/>
                </a:lnTo>
                <a:lnTo>
                  <a:pt x="1579778" y="254000"/>
                </a:lnTo>
                <a:lnTo>
                  <a:pt x="1610029" y="127000"/>
                </a:lnTo>
                <a:close/>
              </a:path>
              <a:path extrusionOk="0" h="13716000" w="2339340">
                <a:moveTo>
                  <a:pt x="1830489" y="13335000"/>
                </a:moveTo>
                <a:lnTo>
                  <a:pt x="1829841" y="13208000"/>
                </a:lnTo>
                <a:lnTo>
                  <a:pt x="1828914" y="13208000"/>
                </a:lnTo>
                <a:lnTo>
                  <a:pt x="1827720" y="13081000"/>
                </a:lnTo>
                <a:lnTo>
                  <a:pt x="1824736" y="13081000"/>
                </a:lnTo>
                <a:lnTo>
                  <a:pt x="1823059" y="12954000"/>
                </a:lnTo>
                <a:lnTo>
                  <a:pt x="1819605" y="12954000"/>
                </a:lnTo>
                <a:lnTo>
                  <a:pt x="1817916" y="12827000"/>
                </a:lnTo>
                <a:lnTo>
                  <a:pt x="1813153" y="12827000"/>
                </a:lnTo>
                <a:lnTo>
                  <a:pt x="1816277" y="12700000"/>
                </a:lnTo>
                <a:lnTo>
                  <a:pt x="1818716" y="12700000"/>
                </a:lnTo>
                <a:lnTo>
                  <a:pt x="1820506" y="12573000"/>
                </a:lnTo>
                <a:lnTo>
                  <a:pt x="1822386" y="12573000"/>
                </a:lnTo>
                <a:lnTo>
                  <a:pt x="1822589" y="12446000"/>
                </a:lnTo>
                <a:lnTo>
                  <a:pt x="1822348" y="12446000"/>
                </a:lnTo>
                <a:lnTo>
                  <a:pt x="1821751" y="12319000"/>
                </a:lnTo>
                <a:lnTo>
                  <a:pt x="1819630" y="12319000"/>
                </a:lnTo>
                <a:lnTo>
                  <a:pt x="1818220" y="12192000"/>
                </a:lnTo>
                <a:lnTo>
                  <a:pt x="1814969" y="12192000"/>
                </a:lnTo>
                <a:lnTo>
                  <a:pt x="1811515" y="12065000"/>
                </a:lnTo>
                <a:lnTo>
                  <a:pt x="1809826" y="11938000"/>
                </a:lnTo>
                <a:lnTo>
                  <a:pt x="1808289" y="11938000"/>
                </a:lnTo>
                <a:lnTo>
                  <a:pt x="1810715" y="11811000"/>
                </a:lnTo>
                <a:lnTo>
                  <a:pt x="1812518" y="11811000"/>
                </a:lnTo>
                <a:lnTo>
                  <a:pt x="1813725" y="11684000"/>
                </a:lnTo>
                <a:lnTo>
                  <a:pt x="1814588" y="11684000"/>
                </a:lnTo>
                <a:lnTo>
                  <a:pt x="1814347" y="11557000"/>
                </a:lnTo>
                <a:lnTo>
                  <a:pt x="1813737" y="11557000"/>
                </a:lnTo>
                <a:lnTo>
                  <a:pt x="1812810" y="11430000"/>
                </a:lnTo>
                <a:lnTo>
                  <a:pt x="1810207" y="11430000"/>
                </a:lnTo>
                <a:lnTo>
                  <a:pt x="1808632" y="11303000"/>
                </a:lnTo>
                <a:lnTo>
                  <a:pt x="1806956" y="11303000"/>
                </a:lnTo>
                <a:lnTo>
                  <a:pt x="1803501" y="11176000"/>
                </a:lnTo>
                <a:lnTo>
                  <a:pt x="1801812" y="11176000"/>
                </a:lnTo>
                <a:lnTo>
                  <a:pt x="1800072" y="11049000"/>
                </a:lnTo>
                <a:lnTo>
                  <a:pt x="1802612" y="10922000"/>
                </a:lnTo>
                <a:lnTo>
                  <a:pt x="1805622" y="10922000"/>
                </a:lnTo>
                <a:lnTo>
                  <a:pt x="1806295" y="10795000"/>
                </a:lnTo>
                <a:lnTo>
                  <a:pt x="1806486" y="10795000"/>
                </a:lnTo>
                <a:lnTo>
                  <a:pt x="1806257" y="10668000"/>
                </a:lnTo>
                <a:lnTo>
                  <a:pt x="1804720" y="10668000"/>
                </a:lnTo>
                <a:lnTo>
                  <a:pt x="1803527" y="10541000"/>
                </a:lnTo>
                <a:lnTo>
                  <a:pt x="1802117" y="10541000"/>
                </a:lnTo>
                <a:lnTo>
                  <a:pt x="1800542" y="10414000"/>
                </a:lnTo>
                <a:lnTo>
                  <a:pt x="1798866" y="10414000"/>
                </a:lnTo>
                <a:lnTo>
                  <a:pt x="1795411" y="10287000"/>
                </a:lnTo>
                <a:lnTo>
                  <a:pt x="1791525" y="10287000"/>
                </a:lnTo>
                <a:lnTo>
                  <a:pt x="1794421" y="10160000"/>
                </a:lnTo>
                <a:lnTo>
                  <a:pt x="1796618" y="10160000"/>
                </a:lnTo>
                <a:lnTo>
                  <a:pt x="1798154" y="10033000"/>
                </a:lnTo>
                <a:lnTo>
                  <a:pt x="1799501" y="10033000"/>
                </a:lnTo>
                <a:lnTo>
                  <a:pt x="1799424" y="9906000"/>
                </a:lnTo>
                <a:lnTo>
                  <a:pt x="1798929" y="9906000"/>
                </a:lnTo>
                <a:lnTo>
                  <a:pt x="1798066" y="9779000"/>
                </a:lnTo>
                <a:lnTo>
                  <a:pt x="1796910" y="9779000"/>
                </a:lnTo>
                <a:lnTo>
                  <a:pt x="1795500" y="9652000"/>
                </a:lnTo>
                <a:lnTo>
                  <a:pt x="1792198" y="9652000"/>
                </a:lnTo>
                <a:lnTo>
                  <a:pt x="1789163" y="9543986"/>
                </a:lnTo>
                <a:lnTo>
                  <a:pt x="1789163" y="13589000"/>
                </a:lnTo>
                <a:lnTo>
                  <a:pt x="1745145" y="13589000"/>
                </a:lnTo>
                <a:lnTo>
                  <a:pt x="1721853" y="13462000"/>
                </a:lnTo>
                <a:lnTo>
                  <a:pt x="1709737" y="13462000"/>
                </a:lnTo>
                <a:lnTo>
                  <a:pt x="1683550" y="13335000"/>
                </a:lnTo>
                <a:lnTo>
                  <a:pt x="1645970" y="13335000"/>
                </a:lnTo>
                <a:lnTo>
                  <a:pt x="1663204" y="13462000"/>
                </a:lnTo>
                <a:lnTo>
                  <a:pt x="1615503" y="13462000"/>
                </a:lnTo>
                <a:lnTo>
                  <a:pt x="1645970" y="13335000"/>
                </a:lnTo>
                <a:lnTo>
                  <a:pt x="1604772" y="13335000"/>
                </a:lnTo>
                <a:lnTo>
                  <a:pt x="1575765" y="13462000"/>
                </a:lnTo>
                <a:lnTo>
                  <a:pt x="1547215" y="13462000"/>
                </a:lnTo>
                <a:lnTo>
                  <a:pt x="1529016" y="13589000"/>
                </a:lnTo>
                <a:lnTo>
                  <a:pt x="1514678" y="13589000"/>
                </a:lnTo>
                <a:lnTo>
                  <a:pt x="1515452" y="13462000"/>
                </a:lnTo>
                <a:lnTo>
                  <a:pt x="1516087" y="13462000"/>
                </a:lnTo>
                <a:lnTo>
                  <a:pt x="1514919" y="13335000"/>
                </a:lnTo>
                <a:lnTo>
                  <a:pt x="1570786" y="13335000"/>
                </a:lnTo>
                <a:lnTo>
                  <a:pt x="1598777" y="13208000"/>
                </a:lnTo>
                <a:lnTo>
                  <a:pt x="1628533" y="13208000"/>
                </a:lnTo>
                <a:lnTo>
                  <a:pt x="1571142" y="13081000"/>
                </a:lnTo>
                <a:lnTo>
                  <a:pt x="1507769" y="13081000"/>
                </a:lnTo>
                <a:lnTo>
                  <a:pt x="1507286" y="12954000"/>
                </a:lnTo>
                <a:lnTo>
                  <a:pt x="1506969" y="12954000"/>
                </a:lnTo>
                <a:lnTo>
                  <a:pt x="1507020" y="12827000"/>
                </a:lnTo>
                <a:lnTo>
                  <a:pt x="1544523" y="12827000"/>
                </a:lnTo>
                <a:lnTo>
                  <a:pt x="1557032" y="12954000"/>
                </a:lnTo>
                <a:lnTo>
                  <a:pt x="1565363" y="12954000"/>
                </a:lnTo>
                <a:lnTo>
                  <a:pt x="1597291" y="13081000"/>
                </a:lnTo>
                <a:lnTo>
                  <a:pt x="1639176" y="13081000"/>
                </a:lnTo>
                <a:lnTo>
                  <a:pt x="1605889" y="12954000"/>
                </a:lnTo>
                <a:lnTo>
                  <a:pt x="1669046" y="12954000"/>
                </a:lnTo>
                <a:lnTo>
                  <a:pt x="1639176" y="13081000"/>
                </a:lnTo>
                <a:lnTo>
                  <a:pt x="1657845" y="13081000"/>
                </a:lnTo>
                <a:lnTo>
                  <a:pt x="1685874" y="12954000"/>
                </a:lnTo>
                <a:lnTo>
                  <a:pt x="1693062" y="12954000"/>
                </a:lnTo>
                <a:lnTo>
                  <a:pt x="1710651" y="12827000"/>
                </a:lnTo>
                <a:lnTo>
                  <a:pt x="1735721" y="12827000"/>
                </a:lnTo>
                <a:lnTo>
                  <a:pt x="1701177" y="12954000"/>
                </a:lnTo>
                <a:lnTo>
                  <a:pt x="1748523" y="12954000"/>
                </a:lnTo>
                <a:lnTo>
                  <a:pt x="1783016" y="12827000"/>
                </a:lnTo>
                <a:lnTo>
                  <a:pt x="1783715" y="12954000"/>
                </a:lnTo>
                <a:lnTo>
                  <a:pt x="1784210" y="12954000"/>
                </a:lnTo>
                <a:lnTo>
                  <a:pt x="1784527" y="13081000"/>
                </a:lnTo>
                <a:lnTo>
                  <a:pt x="1727530" y="13081000"/>
                </a:lnTo>
                <a:lnTo>
                  <a:pt x="1702168" y="13208000"/>
                </a:lnTo>
                <a:lnTo>
                  <a:pt x="1726831" y="13208000"/>
                </a:lnTo>
                <a:lnTo>
                  <a:pt x="1755444" y="13335000"/>
                </a:lnTo>
                <a:lnTo>
                  <a:pt x="1786077" y="13335000"/>
                </a:lnTo>
                <a:lnTo>
                  <a:pt x="1786585" y="13462000"/>
                </a:lnTo>
                <a:lnTo>
                  <a:pt x="1772958" y="13462000"/>
                </a:lnTo>
                <a:lnTo>
                  <a:pt x="1789163" y="13589000"/>
                </a:lnTo>
                <a:lnTo>
                  <a:pt x="1789163" y="9543986"/>
                </a:lnTo>
                <a:lnTo>
                  <a:pt x="1788629" y="9525000"/>
                </a:lnTo>
                <a:lnTo>
                  <a:pt x="1786902" y="9398000"/>
                </a:lnTo>
                <a:lnTo>
                  <a:pt x="1785200" y="9398000"/>
                </a:lnTo>
                <a:lnTo>
                  <a:pt x="1787626" y="9271000"/>
                </a:lnTo>
                <a:lnTo>
                  <a:pt x="1789430" y="9271000"/>
                </a:lnTo>
                <a:lnTo>
                  <a:pt x="1790636" y="9144000"/>
                </a:lnTo>
                <a:lnTo>
                  <a:pt x="1791500" y="9144000"/>
                </a:lnTo>
                <a:lnTo>
                  <a:pt x="1791271" y="9017000"/>
                </a:lnTo>
                <a:lnTo>
                  <a:pt x="1790661" y="9017000"/>
                </a:lnTo>
                <a:lnTo>
                  <a:pt x="1789734" y="8890000"/>
                </a:lnTo>
                <a:lnTo>
                  <a:pt x="1787131" y="8890000"/>
                </a:lnTo>
                <a:lnTo>
                  <a:pt x="1785556" y="8763000"/>
                </a:lnTo>
                <a:lnTo>
                  <a:pt x="1783880" y="8763000"/>
                </a:lnTo>
                <a:lnTo>
                  <a:pt x="1780425" y="8636000"/>
                </a:lnTo>
                <a:lnTo>
                  <a:pt x="1778736" y="8636000"/>
                </a:lnTo>
                <a:lnTo>
                  <a:pt x="1778495" y="8617864"/>
                </a:lnTo>
                <a:lnTo>
                  <a:pt x="1778495" y="12573000"/>
                </a:lnTo>
                <a:lnTo>
                  <a:pt x="1746224" y="12573000"/>
                </a:lnTo>
                <a:lnTo>
                  <a:pt x="1764855" y="12700000"/>
                </a:lnTo>
                <a:lnTo>
                  <a:pt x="1713763" y="12700000"/>
                </a:lnTo>
                <a:lnTo>
                  <a:pt x="1690128" y="12573000"/>
                </a:lnTo>
                <a:lnTo>
                  <a:pt x="1675447" y="12573000"/>
                </a:lnTo>
                <a:lnTo>
                  <a:pt x="1649171" y="12446000"/>
                </a:lnTo>
                <a:lnTo>
                  <a:pt x="1625130" y="12446000"/>
                </a:lnTo>
                <a:lnTo>
                  <a:pt x="1596682" y="12573000"/>
                </a:lnTo>
                <a:lnTo>
                  <a:pt x="1577276" y="12573000"/>
                </a:lnTo>
                <a:lnTo>
                  <a:pt x="1557870" y="12700000"/>
                </a:lnTo>
                <a:lnTo>
                  <a:pt x="1510931" y="12700000"/>
                </a:lnTo>
                <a:lnTo>
                  <a:pt x="1544180" y="12573000"/>
                </a:lnTo>
                <a:lnTo>
                  <a:pt x="1506829" y="12573000"/>
                </a:lnTo>
                <a:lnTo>
                  <a:pt x="1505254" y="12446000"/>
                </a:lnTo>
                <a:lnTo>
                  <a:pt x="1590675" y="12446000"/>
                </a:lnTo>
                <a:lnTo>
                  <a:pt x="1618119" y="12319000"/>
                </a:lnTo>
                <a:lnTo>
                  <a:pt x="1536801" y="12319000"/>
                </a:lnTo>
                <a:lnTo>
                  <a:pt x="1507058" y="12192000"/>
                </a:lnTo>
                <a:lnTo>
                  <a:pt x="1499196" y="12192000"/>
                </a:lnTo>
                <a:lnTo>
                  <a:pt x="1498981" y="12065000"/>
                </a:lnTo>
                <a:lnTo>
                  <a:pt x="1498930" y="11938000"/>
                </a:lnTo>
                <a:lnTo>
                  <a:pt x="1511300" y="12065000"/>
                </a:lnTo>
                <a:lnTo>
                  <a:pt x="1526946" y="12065000"/>
                </a:lnTo>
                <a:lnTo>
                  <a:pt x="1557274" y="12192000"/>
                </a:lnTo>
                <a:lnTo>
                  <a:pt x="1597787" y="12192000"/>
                </a:lnTo>
                <a:lnTo>
                  <a:pt x="1532166" y="12065000"/>
                </a:lnTo>
                <a:lnTo>
                  <a:pt x="1660956" y="12065000"/>
                </a:lnTo>
                <a:lnTo>
                  <a:pt x="1631086" y="12192000"/>
                </a:lnTo>
                <a:lnTo>
                  <a:pt x="1677771" y="12192000"/>
                </a:lnTo>
                <a:lnTo>
                  <a:pt x="1708023" y="12065000"/>
                </a:lnTo>
                <a:lnTo>
                  <a:pt x="1702562" y="12065000"/>
                </a:lnTo>
                <a:lnTo>
                  <a:pt x="1718017" y="11938000"/>
                </a:lnTo>
                <a:lnTo>
                  <a:pt x="1764741" y="11938000"/>
                </a:lnTo>
                <a:lnTo>
                  <a:pt x="1727619" y="12065000"/>
                </a:lnTo>
                <a:lnTo>
                  <a:pt x="1776107" y="12065000"/>
                </a:lnTo>
                <a:lnTo>
                  <a:pt x="1776437" y="12192000"/>
                </a:lnTo>
                <a:lnTo>
                  <a:pt x="1744002" y="12192000"/>
                </a:lnTo>
                <a:lnTo>
                  <a:pt x="1719427" y="12319000"/>
                </a:lnTo>
                <a:lnTo>
                  <a:pt x="1691093" y="12319000"/>
                </a:lnTo>
                <a:lnTo>
                  <a:pt x="1718741" y="12446000"/>
                </a:lnTo>
                <a:lnTo>
                  <a:pt x="1777987" y="12446000"/>
                </a:lnTo>
                <a:lnTo>
                  <a:pt x="1778495" y="12573000"/>
                </a:lnTo>
                <a:lnTo>
                  <a:pt x="1778495" y="8617864"/>
                </a:lnTo>
                <a:lnTo>
                  <a:pt x="1777047" y="8509000"/>
                </a:lnTo>
                <a:lnTo>
                  <a:pt x="1777199" y="8509000"/>
                </a:lnTo>
                <a:lnTo>
                  <a:pt x="1779625" y="8382000"/>
                </a:lnTo>
                <a:lnTo>
                  <a:pt x="1782635" y="8382000"/>
                </a:lnTo>
                <a:lnTo>
                  <a:pt x="1783308" y="8255000"/>
                </a:lnTo>
                <a:lnTo>
                  <a:pt x="1782660" y="8128000"/>
                </a:lnTo>
                <a:lnTo>
                  <a:pt x="1781733" y="8128000"/>
                </a:lnTo>
                <a:lnTo>
                  <a:pt x="1780527" y="8001000"/>
                </a:lnTo>
                <a:lnTo>
                  <a:pt x="1777555" y="8001000"/>
                </a:lnTo>
                <a:lnTo>
                  <a:pt x="1775879" y="7874000"/>
                </a:lnTo>
                <a:lnTo>
                  <a:pt x="1772412" y="7747000"/>
                </a:lnTo>
                <a:lnTo>
                  <a:pt x="1772158" y="7747000"/>
                </a:lnTo>
                <a:lnTo>
                  <a:pt x="1772158" y="11811000"/>
                </a:lnTo>
                <a:lnTo>
                  <a:pt x="1744840" y="11811000"/>
                </a:lnTo>
                <a:lnTo>
                  <a:pt x="1719503" y="11684000"/>
                </a:lnTo>
                <a:lnTo>
                  <a:pt x="1681797" y="11684000"/>
                </a:lnTo>
                <a:lnTo>
                  <a:pt x="1699374" y="11811000"/>
                </a:lnTo>
                <a:lnTo>
                  <a:pt x="1654619" y="11811000"/>
                </a:lnTo>
                <a:lnTo>
                  <a:pt x="1638223" y="11684000"/>
                </a:lnTo>
                <a:lnTo>
                  <a:pt x="1606384" y="11684000"/>
                </a:lnTo>
                <a:lnTo>
                  <a:pt x="1592465" y="11811000"/>
                </a:lnTo>
                <a:lnTo>
                  <a:pt x="1568246" y="11811000"/>
                </a:lnTo>
                <a:lnTo>
                  <a:pt x="1599399" y="11684000"/>
                </a:lnTo>
                <a:lnTo>
                  <a:pt x="1530273" y="11684000"/>
                </a:lnTo>
                <a:lnTo>
                  <a:pt x="1500733" y="11811000"/>
                </a:lnTo>
                <a:lnTo>
                  <a:pt x="1500657" y="11684000"/>
                </a:lnTo>
                <a:lnTo>
                  <a:pt x="1497241" y="11684000"/>
                </a:lnTo>
                <a:lnTo>
                  <a:pt x="1526184" y="11557000"/>
                </a:lnTo>
                <a:lnTo>
                  <a:pt x="1610118" y="11557000"/>
                </a:lnTo>
                <a:lnTo>
                  <a:pt x="1613814" y="11430000"/>
                </a:lnTo>
                <a:lnTo>
                  <a:pt x="1491678" y="11430000"/>
                </a:lnTo>
                <a:lnTo>
                  <a:pt x="1491183" y="11303000"/>
                </a:lnTo>
                <a:lnTo>
                  <a:pt x="1490967" y="11303000"/>
                </a:lnTo>
                <a:lnTo>
                  <a:pt x="1490827" y="11176000"/>
                </a:lnTo>
                <a:lnTo>
                  <a:pt x="1518932" y="11303000"/>
                </a:lnTo>
                <a:lnTo>
                  <a:pt x="1589786" y="11303000"/>
                </a:lnTo>
                <a:lnTo>
                  <a:pt x="1524165" y="11176000"/>
                </a:lnTo>
                <a:lnTo>
                  <a:pt x="1571840" y="11176000"/>
                </a:lnTo>
                <a:lnTo>
                  <a:pt x="1590217" y="11303000"/>
                </a:lnTo>
                <a:lnTo>
                  <a:pt x="1620393" y="11303000"/>
                </a:lnTo>
                <a:lnTo>
                  <a:pt x="1640166" y="11176000"/>
                </a:lnTo>
                <a:lnTo>
                  <a:pt x="1685074" y="11176000"/>
                </a:lnTo>
                <a:lnTo>
                  <a:pt x="1652943" y="11303000"/>
                </a:lnTo>
                <a:lnTo>
                  <a:pt x="1700022" y="11303000"/>
                </a:lnTo>
                <a:lnTo>
                  <a:pt x="1732432" y="11176000"/>
                </a:lnTo>
                <a:lnTo>
                  <a:pt x="1739963" y="11176000"/>
                </a:lnTo>
                <a:lnTo>
                  <a:pt x="1749856" y="11049000"/>
                </a:lnTo>
                <a:lnTo>
                  <a:pt x="1743951" y="11049000"/>
                </a:lnTo>
                <a:lnTo>
                  <a:pt x="1720951" y="10922000"/>
                </a:lnTo>
                <a:lnTo>
                  <a:pt x="1711413" y="10922000"/>
                </a:lnTo>
                <a:lnTo>
                  <a:pt x="1685544" y="10795000"/>
                </a:lnTo>
                <a:lnTo>
                  <a:pt x="1639011" y="10795000"/>
                </a:lnTo>
                <a:lnTo>
                  <a:pt x="1656295" y="10922000"/>
                </a:lnTo>
                <a:lnTo>
                  <a:pt x="1591310" y="10922000"/>
                </a:lnTo>
                <a:lnTo>
                  <a:pt x="1621777" y="10795000"/>
                </a:lnTo>
                <a:lnTo>
                  <a:pt x="1551559" y="10795000"/>
                </a:lnTo>
                <a:lnTo>
                  <a:pt x="1522171" y="10922000"/>
                </a:lnTo>
                <a:lnTo>
                  <a:pt x="1504823" y="10922000"/>
                </a:lnTo>
                <a:lnTo>
                  <a:pt x="1488478" y="11039056"/>
                </a:lnTo>
                <a:lnTo>
                  <a:pt x="1489519" y="10922000"/>
                </a:lnTo>
                <a:lnTo>
                  <a:pt x="1492554" y="10922000"/>
                </a:lnTo>
                <a:lnTo>
                  <a:pt x="1491894" y="10795000"/>
                </a:lnTo>
                <a:lnTo>
                  <a:pt x="1518081" y="10795000"/>
                </a:lnTo>
                <a:lnTo>
                  <a:pt x="1546580" y="10668000"/>
                </a:lnTo>
                <a:lnTo>
                  <a:pt x="1604340" y="10668000"/>
                </a:lnTo>
                <a:lnTo>
                  <a:pt x="1546948" y="10541000"/>
                </a:lnTo>
                <a:lnTo>
                  <a:pt x="1483575" y="10541000"/>
                </a:lnTo>
                <a:lnTo>
                  <a:pt x="1483080" y="10414000"/>
                </a:lnTo>
                <a:lnTo>
                  <a:pt x="1516062" y="10414000"/>
                </a:lnTo>
                <a:lnTo>
                  <a:pt x="1482763" y="10287000"/>
                </a:lnTo>
                <a:lnTo>
                  <a:pt x="1532826" y="10287000"/>
                </a:lnTo>
                <a:lnTo>
                  <a:pt x="1547418" y="10414000"/>
                </a:lnTo>
                <a:lnTo>
                  <a:pt x="1573098" y="10414000"/>
                </a:lnTo>
                <a:lnTo>
                  <a:pt x="1606054" y="10541000"/>
                </a:lnTo>
                <a:lnTo>
                  <a:pt x="1633639" y="10541000"/>
                </a:lnTo>
                <a:lnTo>
                  <a:pt x="1661668" y="10414000"/>
                </a:lnTo>
                <a:lnTo>
                  <a:pt x="1650834" y="10414000"/>
                </a:lnTo>
                <a:lnTo>
                  <a:pt x="1668868" y="10287000"/>
                </a:lnTo>
                <a:lnTo>
                  <a:pt x="1711515" y="10287000"/>
                </a:lnTo>
                <a:lnTo>
                  <a:pt x="1676984" y="10414000"/>
                </a:lnTo>
                <a:lnTo>
                  <a:pt x="1724329" y="10414000"/>
                </a:lnTo>
                <a:lnTo>
                  <a:pt x="1758823" y="10287000"/>
                </a:lnTo>
                <a:lnTo>
                  <a:pt x="1759521" y="10414000"/>
                </a:lnTo>
                <a:lnTo>
                  <a:pt x="1760334" y="10414000"/>
                </a:lnTo>
                <a:lnTo>
                  <a:pt x="1760562" y="10541000"/>
                </a:lnTo>
                <a:lnTo>
                  <a:pt x="1677974" y="10541000"/>
                </a:lnTo>
                <a:lnTo>
                  <a:pt x="1650606" y="10668000"/>
                </a:lnTo>
                <a:lnTo>
                  <a:pt x="1731251" y="10668000"/>
                </a:lnTo>
                <a:lnTo>
                  <a:pt x="1761528" y="10795000"/>
                </a:lnTo>
                <a:lnTo>
                  <a:pt x="1762391" y="10795000"/>
                </a:lnTo>
                <a:lnTo>
                  <a:pt x="1763090" y="10922000"/>
                </a:lnTo>
                <a:lnTo>
                  <a:pt x="1765338" y="10922000"/>
                </a:lnTo>
                <a:lnTo>
                  <a:pt x="1766697" y="11049000"/>
                </a:lnTo>
                <a:lnTo>
                  <a:pt x="1765452" y="11049000"/>
                </a:lnTo>
                <a:lnTo>
                  <a:pt x="1765833" y="11176000"/>
                </a:lnTo>
                <a:lnTo>
                  <a:pt x="1767611" y="11176000"/>
                </a:lnTo>
                <a:lnTo>
                  <a:pt x="1768106" y="11303000"/>
                </a:lnTo>
                <a:lnTo>
                  <a:pt x="1768436" y="11303000"/>
                </a:lnTo>
                <a:lnTo>
                  <a:pt x="1768665" y="11430000"/>
                </a:lnTo>
                <a:lnTo>
                  <a:pt x="1651787" y="11430000"/>
                </a:lnTo>
                <a:lnTo>
                  <a:pt x="1655724" y="11557000"/>
                </a:lnTo>
                <a:lnTo>
                  <a:pt x="1769618" y="11557000"/>
                </a:lnTo>
                <a:lnTo>
                  <a:pt x="1769986" y="11684000"/>
                </a:lnTo>
                <a:lnTo>
                  <a:pt x="1771192" y="11684000"/>
                </a:lnTo>
                <a:lnTo>
                  <a:pt x="1772158" y="11811000"/>
                </a:lnTo>
                <a:lnTo>
                  <a:pt x="1772158" y="7747000"/>
                </a:lnTo>
                <a:lnTo>
                  <a:pt x="1765757" y="7747000"/>
                </a:lnTo>
                <a:lnTo>
                  <a:pt x="1765985" y="7620000"/>
                </a:lnTo>
                <a:lnTo>
                  <a:pt x="1771535" y="7620000"/>
                </a:lnTo>
                <a:lnTo>
                  <a:pt x="1773326" y="7493000"/>
                </a:lnTo>
                <a:lnTo>
                  <a:pt x="1775206" y="7493000"/>
                </a:lnTo>
                <a:lnTo>
                  <a:pt x="1775396" y="7366000"/>
                </a:lnTo>
                <a:lnTo>
                  <a:pt x="1775167" y="7366000"/>
                </a:lnTo>
                <a:lnTo>
                  <a:pt x="1774558" y="7239000"/>
                </a:lnTo>
                <a:lnTo>
                  <a:pt x="1772437" y="7239000"/>
                </a:lnTo>
                <a:lnTo>
                  <a:pt x="1771027" y="7112000"/>
                </a:lnTo>
                <a:lnTo>
                  <a:pt x="1769452" y="7112000"/>
                </a:lnTo>
                <a:lnTo>
                  <a:pt x="1767776" y="6985000"/>
                </a:lnTo>
                <a:lnTo>
                  <a:pt x="1764322" y="6985000"/>
                </a:lnTo>
                <a:lnTo>
                  <a:pt x="1762633" y="6858000"/>
                </a:lnTo>
                <a:lnTo>
                  <a:pt x="1757756" y="6858000"/>
                </a:lnTo>
                <a:lnTo>
                  <a:pt x="1760880" y="6731000"/>
                </a:lnTo>
                <a:lnTo>
                  <a:pt x="1763318" y="6731000"/>
                </a:lnTo>
                <a:lnTo>
                  <a:pt x="1765109" y="6604000"/>
                </a:lnTo>
                <a:lnTo>
                  <a:pt x="1766989" y="6604000"/>
                </a:lnTo>
                <a:lnTo>
                  <a:pt x="1767192" y="6477000"/>
                </a:lnTo>
                <a:lnTo>
                  <a:pt x="1766341" y="6477000"/>
                </a:lnTo>
                <a:lnTo>
                  <a:pt x="1765414" y="6350000"/>
                </a:lnTo>
                <a:lnTo>
                  <a:pt x="1764220" y="6350000"/>
                </a:lnTo>
                <a:lnTo>
                  <a:pt x="1762810" y="6223000"/>
                </a:lnTo>
                <a:lnTo>
                  <a:pt x="1759572" y="6223000"/>
                </a:lnTo>
                <a:lnTo>
                  <a:pt x="1757172" y="6135078"/>
                </a:lnTo>
                <a:lnTo>
                  <a:pt x="1757172" y="10160000"/>
                </a:lnTo>
                <a:lnTo>
                  <a:pt x="1750796" y="10160000"/>
                </a:lnTo>
                <a:lnTo>
                  <a:pt x="1744040" y="10033000"/>
                </a:lnTo>
                <a:lnTo>
                  <a:pt x="1703590" y="10033000"/>
                </a:lnTo>
                <a:lnTo>
                  <a:pt x="1723224" y="10160000"/>
                </a:lnTo>
                <a:lnTo>
                  <a:pt x="1667129" y="10160000"/>
                </a:lnTo>
                <a:lnTo>
                  <a:pt x="1654581" y="10033000"/>
                </a:lnTo>
                <a:lnTo>
                  <a:pt x="1626171" y="10033000"/>
                </a:lnTo>
                <a:lnTo>
                  <a:pt x="1620570" y="9906000"/>
                </a:lnTo>
                <a:lnTo>
                  <a:pt x="1607654" y="9906000"/>
                </a:lnTo>
                <a:lnTo>
                  <a:pt x="1602130" y="10033000"/>
                </a:lnTo>
                <a:lnTo>
                  <a:pt x="1564995" y="10033000"/>
                </a:lnTo>
                <a:lnTo>
                  <a:pt x="1554289" y="10160000"/>
                </a:lnTo>
                <a:lnTo>
                  <a:pt x="1521180" y="10160000"/>
                </a:lnTo>
                <a:lnTo>
                  <a:pt x="1553260" y="10033000"/>
                </a:lnTo>
                <a:lnTo>
                  <a:pt x="1483829" y="10033000"/>
                </a:lnTo>
                <a:lnTo>
                  <a:pt x="1482255" y="9906000"/>
                </a:lnTo>
                <a:lnTo>
                  <a:pt x="1567688" y="9906000"/>
                </a:lnTo>
                <a:lnTo>
                  <a:pt x="1595132" y="9779000"/>
                </a:lnTo>
                <a:lnTo>
                  <a:pt x="1513814" y="9779000"/>
                </a:lnTo>
                <a:lnTo>
                  <a:pt x="1484058" y="9652000"/>
                </a:lnTo>
                <a:lnTo>
                  <a:pt x="1476197" y="9652000"/>
                </a:lnTo>
                <a:lnTo>
                  <a:pt x="1475981" y="9525000"/>
                </a:lnTo>
                <a:lnTo>
                  <a:pt x="1503946" y="9525000"/>
                </a:lnTo>
                <a:lnTo>
                  <a:pt x="1534274" y="9652000"/>
                </a:lnTo>
                <a:lnTo>
                  <a:pt x="1574800" y="9652000"/>
                </a:lnTo>
                <a:lnTo>
                  <a:pt x="1509179" y="9525000"/>
                </a:lnTo>
                <a:lnTo>
                  <a:pt x="1670088" y="9525000"/>
                </a:lnTo>
                <a:lnTo>
                  <a:pt x="1637957" y="9652000"/>
                </a:lnTo>
                <a:lnTo>
                  <a:pt x="1654784" y="9652000"/>
                </a:lnTo>
                <a:lnTo>
                  <a:pt x="1685036" y="9525000"/>
                </a:lnTo>
                <a:lnTo>
                  <a:pt x="1695030" y="9525000"/>
                </a:lnTo>
                <a:lnTo>
                  <a:pt x="1710931" y="9398000"/>
                </a:lnTo>
                <a:lnTo>
                  <a:pt x="1747875" y="9398000"/>
                </a:lnTo>
                <a:lnTo>
                  <a:pt x="1744662" y="9525000"/>
                </a:lnTo>
                <a:lnTo>
                  <a:pt x="1752625" y="9525000"/>
                </a:lnTo>
                <a:lnTo>
                  <a:pt x="1753120" y="9652000"/>
                </a:lnTo>
                <a:lnTo>
                  <a:pt x="1746034" y="9652000"/>
                </a:lnTo>
                <a:lnTo>
                  <a:pt x="1721015" y="9779000"/>
                </a:lnTo>
                <a:lnTo>
                  <a:pt x="1640738" y="9779000"/>
                </a:lnTo>
                <a:lnTo>
                  <a:pt x="1668094" y="9906000"/>
                </a:lnTo>
                <a:lnTo>
                  <a:pt x="1754632" y="9906000"/>
                </a:lnTo>
                <a:lnTo>
                  <a:pt x="1754987" y="10033000"/>
                </a:lnTo>
                <a:lnTo>
                  <a:pt x="1756206" y="10033000"/>
                </a:lnTo>
                <a:lnTo>
                  <a:pt x="1757172" y="10160000"/>
                </a:lnTo>
                <a:lnTo>
                  <a:pt x="1757172" y="6135078"/>
                </a:lnTo>
                <a:lnTo>
                  <a:pt x="1756105" y="6096000"/>
                </a:lnTo>
                <a:lnTo>
                  <a:pt x="1754428" y="5969000"/>
                </a:lnTo>
                <a:lnTo>
                  <a:pt x="1749666" y="5969000"/>
                </a:lnTo>
                <a:lnTo>
                  <a:pt x="1752790" y="5842000"/>
                </a:lnTo>
                <a:lnTo>
                  <a:pt x="1757019" y="5842000"/>
                </a:lnTo>
                <a:lnTo>
                  <a:pt x="1758226" y="5715000"/>
                </a:lnTo>
                <a:lnTo>
                  <a:pt x="1759089" y="5715000"/>
                </a:lnTo>
                <a:lnTo>
                  <a:pt x="1758861" y="5588000"/>
                </a:lnTo>
                <a:lnTo>
                  <a:pt x="1758251" y="5588000"/>
                </a:lnTo>
                <a:lnTo>
                  <a:pt x="1757324" y="5461000"/>
                </a:lnTo>
                <a:lnTo>
                  <a:pt x="1754708" y="5461000"/>
                </a:lnTo>
                <a:lnTo>
                  <a:pt x="1753146" y="5334000"/>
                </a:lnTo>
                <a:lnTo>
                  <a:pt x="1751469" y="5334000"/>
                </a:lnTo>
                <a:lnTo>
                  <a:pt x="1749069" y="5246078"/>
                </a:lnTo>
                <a:lnTo>
                  <a:pt x="1749069" y="9271000"/>
                </a:lnTo>
                <a:lnTo>
                  <a:pt x="1721764" y="9271000"/>
                </a:lnTo>
                <a:lnTo>
                  <a:pt x="1696415" y="9144000"/>
                </a:lnTo>
                <a:lnTo>
                  <a:pt x="1658708" y="9144000"/>
                </a:lnTo>
                <a:lnTo>
                  <a:pt x="1676298" y="9271000"/>
                </a:lnTo>
                <a:lnTo>
                  <a:pt x="1615135" y="9271000"/>
                </a:lnTo>
                <a:lnTo>
                  <a:pt x="1598282" y="9144000"/>
                </a:lnTo>
                <a:lnTo>
                  <a:pt x="1583296" y="9271000"/>
                </a:lnTo>
                <a:lnTo>
                  <a:pt x="1545170" y="9271000"/>
                </a:lnTo>
                <a:lnTo>
                  <a:pt x="1576324" y="9144000"/>
                </a:lnTo>
                <a:lnTo>
                  <a:pt x="1507197" y="9144000"/>
                </a:lnTo>
                <a:lnTo>
                  <a:pt x="1477645" y="9271000"/>
                </a:lnTo>
                <a:lnTo>
                  <a:pt x="1477568" y="9144000"/>
                </a:lnTo>
                <a:lnTo>
                  <a:pt x="1474165" y="9144000"/>
                </a:lnTo>
                <a:lnTo>
                  <a:pt x="1503108" y="9017000"/>
                </a:lnTo>
                <a:lnTo>
                  <a:pt x="1590738" y="9017000"/>
                </a:lnTo>
                <a:lnTo>
                  <a:pt x="1589354" y="8890000"/>
                </a:lnTo>
                <a:lnTo>
                  <a:pt x="1468589" y="8890000"/>
                </a:lnTo>
                <a:lnTo>
                  <a:pt x="1468094" y="8763000"/>
                </a:lnTo>
                <a:lnTo>
                  <a:pt x="1467878" y="8763000"/>
                </a:lnTo>
                <a:lnTo>
                  <a:pt x="1467739" y="8636000"/>
                </a:lnTo>
                <a:lnTo>
                  <a:pt x="1495856" y="8763000"/>
                </a:lnTo>
                <a:lnTo>
                  <a:pt x="1566710" y="8763000"/>
                </a:lnTo>
                <a:lnTo>
                  <a:pt x="1501076" y="8636000"/>
                </a:lnTo>
                <a:lnTo>
                  <a:pt x="1548739" y="8636000"/>
                </a:lnTo>
                <a:lnTo>
                  <a:pt x="1567116" y="8763000"/>
                </a:lnTo>
                <a:lnTo>
                  <a:pt x="1597304" y="8763000"/>
                </a:lnTo>
                <a:lnTo>
                  <a:pt x="1617078" y="8636000"/>
                </a:lnTo>
                <a:lnTo>
                  <a:pt x="1661998" y="8636000"/>
                </a:lnTo>
                <a:lnTo>
                  <a:pt x="1629867" y="8763000"/>
                </a:lnTo>
                <a:lnTo>
                  <a:pt x="1676933" y="8763000"/>
                </a:lnTo>
                <a:lnTo>
                  <a:pt x="1709343" y="8636000"/>
                </a:lnTo>
                <a:lnTo>
                  <a:pt x="1716887" y="8636000"/>
                </a:lnTo>
                <a:lnTo>
                  <a:pt x="1726780" y="8509000"/>
                </a:lnTo>
                <a:lnTo>
                  <a:pt x="1720951" y="8509000"/>
                </a:lnTo>
                <a:lnTo>
                  <a:pt x="1697951" y="8382000"/>
                </a:lnTo>
                <a:lnTo>
                  <a:pt x="1688414" y="8382000"/>
                </a:lnTo>
                <a:lnTo>
                  <a:pt x="1662544" y="8255000"/>
                </a:lnTo>
                <a:lnTo>
                  <a:pt x="1616011" y="8255000"/>
                </a:lnTo>
                <a:lnTo>
                  <a:pt x="1633296" y="8382000"/>
                </a:lnTo>
                <a:lnTo>
                  <a:pt x="1568310" y="8382000"/>
                </a:lnTo>
                <a:lnTo>
                  <a:pt x="1598777" y="8255000"/>
                </a:lnTo>
                <a:lnTo>
                  <a:pt x="1557578" y="8255000"/>
                </a:lnTo>
                <a:lnTo>
                  <a:pt x="1528572" y="8382000"/>
                </a:lnTo>
                <a:lnTo>
                  <a:pt x="1500022" y="8382000"/>
                </a:lnTo>
                <a:lnTo>
                  <a:pt x="1481836" y="8509000"/>
                </a:lnTo>
                <a:lnTo>
                  <a:pt x="1466532" y="8509000"/>
                </a:lnTo>
                <a:lnTo>
                  <a:pt x="1467485" y="8382000"/>
                </a:lnTo>
                <a:lnTo>
                  <a:pt x="1468907" y="8382000"/>
                </a:lnTo>
                <a:lnTo>
                  <a:pt x="1467726" y="8255000"/>
                </a:lnTo>
                <a:lnTo>
                  <a:pt x="1495094" y="8255000"/>
                </a:lnTo>
                <a:lnTo>
                  <a:pt x="1523593" y="8128000"/>
                </a:lnTo>
                <a:lnTo>
                  <a:pt x="1576387" y="8128000"/>
                </a:lnTo>
                <a:lnTo>
                  <a:pt x="1523949" y="8001000"/>
                </a:lnTo>
                <a:lnTo>
                  <a:pt x="1460576" y="8001000"/>
                </a:lnTo>
                <a:lnTo>
                  <a:pt x="1460093" y="7874000"/>
                </a:lnTo>
                <a:lnTo>
                  <a:pt x="1493075" y="7874000"/>
                </a:lnTo>
                <a:lnTo>
                  <a:pt x="1459776" y="7747000"/>
                </a:lnTo>
                <a:lnTo>
                  <a:pt x="1497330" y="7747000"/>
                </a:lnTo>
                <a:lnTo>
                  <a:pt x="1509839" y="7874000"/>
                </a:lnTo>
                <a:lnTo>
                  <a:pt x="1550111" y="7874000"/>
                </a:lnTo>
                <a:lnTo>
                  <a:pt x="1583067" y="8001000"/>
                </a:lnTo>
                <a:lnTo>
                  <a:pt x="1610652" y="8001000"/>
                </a:lnTo>
                <a:lnTo>
                  <a:pt x="1638681" y="7874000"/>
                </a:lnTo>
                <a:lnTo>
                  <a:pt x="1627847" y="7874000"/>
                </a:lnTo>
                <a:lnTo>
                  <a:pt x="1645881" y="7747000"/>
                </a:lnTo>
                <a:lnTo>
                  <a:pt x="1688528" y="7747000"/>
                </a:lnTo>
                <a:lnTo>
                  <a:pt x="1653997" y="7874000"/>
                </a:lnTo>
                <a:lnTo>
                  <a:pt x="1701342" y="7874000"/>
                </a:lnTo>
                <a:lnTo>
                  <a:pt x="1735836" y="7747000"/>
                </a:lnTo>
                <a:lnTo>
                  <a:pt x="1736521" y="7874000"/>
                </a:lnTo>
                <a:lnTo>
                  <a:pt x="1737017" y="7874000"/>
                </a:lnTo>
                <a:lnTo>
                  <a:pt x="1737334" y="8001000"/>
                </a:lnTo>
                <a:lnTo>
                  <a:pt x="1654987" y="8001000"/>
                </a:lnTo>
                <a:lnTo>
                  <a:pt x="1627606" y="8128000"/>
                </a:lnTo>
                <a:lnTo>
                  <a:pt x="1679651" y="8128000"/>
                </a:lnTo>
                <a:lnTo>
                  <a:pt x="1708264" y="8255000"/>
                </a:lnTo>
                <a:lnTo>
                  <a:pt x="1739404" y="8255000"/>
                </a:lnTo>
                <a:lnTo>
                  <a:pt x="1740103" y="8382000"/>
                </a:lnTo>
                <a:lnTo>
                  <a:pt x="1741970" y="8382000"/>
                </a:lnTo>
                <a:lnTo>
                  <a:pt x="1742351" y="8509000"/>
                </a:lnTo>
                <a:lnTo>
                  <a:pt x="1742757" y="8636000"/>
                </a:lnTo>
                <a:lnTo>
                  <a:pt x="1744535" y="8636000"/>
                </a:lnTo>
                <a:lnTo>
                  <a:pt x="1745018" y="8763000"/>
                </a:lnTo>
                <a:lnTo>
                  <a:pt x="1745348" y="8763000"/>
                </a:lnTo>
                <a:lnTo>
                  <a:pt x="1745576" y="8890000"/>
                </a:lnTo>
                <a:lnTo>
                  <a:pt x="1628711" y="8890000"/>
                </a:lnTo>
                <a:lnTo>
                  <a:pt x="1632648" y="9017000"/>
                </a:lnTo>
                <a:lnTo>
                  <a:pt x="1746542" y="9017000"/>
                </a:lnTo>
                <a:lnTo>
                  <a:pt x="1746897" y="9144000"/>
                </a:lnTo>
                <a:lnTo>
                  <a:pt x="1748104" y="9144000"/>
                </a:lnTo>
                <a:lnTo>
                  <a:pt x="1749069" y="9271000"/>
                </a:lnTo>
                <a:lnTo>
                  <a:pt x="1749069" y="5246078"/>
                </a:lnTo>
                <a:lnTo>
                  <a:pt x="1748002" y="5207000"/>
                </a:lnTo>
                <a:lnTo>
                  <a:pt x="1746326" y="5207000"/>
                </a:lnTo>
                <a:lnTo>
                  <a:pt x="1744751" y="5080000"/>
                </a:lnTo>
                <a:lnTo>
                  <a:pt x="1747215" y="4953000"/>
                </a:lnTo>
                <a:lnTo>
                  <a:pt x="1750225" y="4953000"/>
                </a:lnTo>
                <a:lnTo>
                  <a:pt x="1750898" y="4826000"/>
                </a:lnTo>
                <a:lnTo>
                  <a:pt x="1751088" y="4826000"/>
                </a:lnTo>
                <a:lnTo>
                  <a:pt x="1750860" y="4699000"/>
                </a:lnTo>
                <a:lnTo>
                  <a:pt x="1749323" y="4699000"/>
                </a:lnTo>
                <a:lnTo>
                  <a:pt x="1748116" y="4572000"/>
                </a:lnTo>
                <a:lnTo>
                  <a:pt x="1745145" y="4572000"/>
                </a:lnTo>
                <a:lnTo>
                  <a:pt x="1743468" y="4445000"/>
                </a:lnTo>
                <a:lnTo>
                  <a:pt x="1740001" y="4318000"/>
                </a:lnTo>
                <a:lnTo>
                  <a:pt x="1731302" y="4318000"/>
                </a:lnTo>
                <a:lnTo>
                  <a:pt x="1731302" y="7493000"/>
                </a:lnTo>
                <a:lnTo>
                  <a:pt x="1699031" y="7493000"/>
                </a:lnTo>
                <a:lnTo>
                  <a:pt x="1717675" y="7620000"/>
                </a:lnTo>
                <a:lnTo>
                  <a:pt x="1666570" y="7620000"/>
                </a:lnTo>
                <a:lnTo>
                  <a:pt x="1642935" y="7493000"/>
                </a:lnTo>
                <a:lnTo>
                  <a:pt x="1628254" y="7493000"/>
                </a:lnTo>
                <a:lnTo>
                  <a:pt x="1601978" y="7366000"/>
                </a:lnTo>
                <a:lnTo>
                  <a:pt x="1577936" y="7366000"/>
                </a:lnTo>
                <a:lnTo>
                  <a:pt x="1549488" y="7493000"/>
                </a:lnTo>
                <a:lnTo>
                  <a:pt x="1510677" y="7493000"/>
                </a:lnTo>
                <a:lnTo>
                  <a:pt x="1491932" y="7620000"/>
                </a:lnTo>
                <a:lnTo>
                  <a:pt x="1463751" y="7620000"/>
                </a:lnTo>
                <a:lnTo>
                  <a:pt x="1496987" y="7493000"/>
                </a:lnTo>
                <a:lnTo>
                  <a:pt x="1459636" y="7493000"/>
                </a:lnTo>
                <a:lnTo>
                  <a:pt x="1458061" y="7366000"/>
                </a:lnTo>
                <a:lnTo>
                  <a:pt x="1515503" y="7366000"/>
                </a:lnTo>
                <a:lnTo>
                  <a:pt x="1543494" y="7239000"/>
                </a:lnTo>
                <a:lnTo>
                  <a:pt x="1515846" y="7239000"/>
                </a:lnTo>
                <a:lnTo>
                  <a:pt x="1489608" y="7112000"/>
                </a:lnTo>
                <a:lnTo>
                  <a:pt x="1452003" y="7112000"/>
                </a:lnTo>
                <a:lnTo>
                  <a:pt x="1451787" y="6985000"/>
                </a:lnTo>
                <a:lnTo>
                  <a:pt x="1451737" y="6858000"/>
                </a:lnTo>
                <a:lnTo>
                  <a:pt x="1464106" y="6858000"/>
                </a:lnTo>
                <a:lnTo>
                  <a:pt x="1476641" y="6985000"/>
                </a:lnTo>
                <a:lnTo>
                  <a:pt x="1510080" y="6985000"/>
                </a:lnTo>
                <a:lnTo>
                  <a:pt x="1542008" y="7112000"/>
                </a:lnTo>
                <a:lnTo>
                  <a:pt x="1583893" y="7112000"/>
                </a:lnTo>
                <a:lnTo>
                  <a:pt x="1550606" y="6985000"/>
                </a:lnTo>
                <a:lnTo>
                  <a:pt x="1613763" y="6985000"/>
                </a:lnTo>
                <a:lnTo>
                  <a:pt x="1583893" y="7112000"/>
                </a:lnTo>
                <a:lnTo>
                  <a:pt x="1630591" y="7112000"/>
                </a:lnTo>
                <a:lnTo>
                  <a:pt x="1660842" y="6985000"/>
                </a:lnTo>
                <a:lnTo>
                  <a:pt x="1655381" y="6985000"/>
                </a:lnTo>
                <a:lnTo>
                  <a:pt x="1670837" y="6858000"/>
                </a:lnTo>
                <a:lnTo>
                  <a:pt x="1717548" y="6858000"/>
                </a:lnTo>
                <a:lnTo>
                  <a:pt x="1680438" y="6985000"/>
                </a:lnTo>
                <a:lnTo>
                  <a:pt x="1728927" y="6985000"/>
                </a:lnTo>
                <a:lnTo>
                  <a:pt x="1729244" y="7112000"/>
                </a:lnTo>
                <a:lnTo>
                  <a:pt x="1696808" y="7112000"/>
                </a:lnTo>
                <a:lnTo>
                  <a:pt x="1672234" y="7239000"/>
                </a:lnTo>
                <a:lnTo>
                  <a:pt x="1643888" y="7239000"/>
                </a:lnTo>
                <a:lnTo>
                  <a:pt x="1671535" y="7366000"/>
                </a:lnTo>
                <a:lnTo>
                  <a:pt x="1730794" y="7366000"/>
                </a:lnTo>
                <a:lnTo>
                  <a:pt x="1731302" y="7493000"/>
                </a:lnTo>
                <a:lnTo>
                  <a:pt x="1731302" y="4318000"/>
                </a:lnTo>
                <a:lnTo>
                  <a:pt x="1730819" y="4318000"/>
                </a:lnTo>
                <a:lnTo>
                  <a:pt x="1732229" y="4191000"/>
                </a:lnTo>
                <a:lnTo>
                  <a:pt x="1739112" y="4191000"/>
                </a:lnTo>
                <a:lnTo>
                  <a:pt x="1740916" y="4064000"/>
                </a:lnTo>
                <a:lnTo>
                  <a:pt x="1742795" y="4064000"/>
                </a:lnTo>
                <a:lnTo>
                  <a:pt x="1742986" y="3937000"/>
                </a:lnTo>
                <a:lnTo>
                  <a:pt x="1742757" y="3937000"/>
                </a:lnTo>
                <a:lnTo>
                  <a:pt x="1742147" y="3810000"/>
                </a:lnTo>
                <a:lnTo>
                  <a:pt x="1740027" y="3810000"/>
                </a:lnTo>
                <a:lnTo>
                  <a:pt x="1738617" y="3683000"/>
                </a:lnTo>
                <a:lnTo>
                  <a:pt x="1737042" y="3683000"/>
                </a:lnTo>
                <a:lnTo>
                  <a:pt x="1735366" y="3556000"/>
                </a:lnTo>
                <a:lnTo>
                  <a:pt x="1731911" y="3556000"/>
                </a:lnTo>
                <a:lnTo>
                  <a:pt x="1730222" y="3429000"/>
                </a:lnTo>
                <a:lnTo>
                  <a:pt x="1739366" y="3429000"/>
                </a:lnTo>
                <a:lnTo>
                  <a:pt x="1742490" y="3302000"/>
                </a:lnTo>
                <a:lnTo>
                  <a:pt x="1746719" y="3302000"/>
                </a:lnTo>
                <a:lnTo>
                  <a:pt x="1747926" y="3175000"/>
                </a:lnTo>
                <a:lnTo>
                  <a:pt x="1748599" y="3175000"/>
                </a:lnTo>
                <a:lnTo>
                  <a:pt x="1748790" y="3048000"/>
                </a:lnTo>
                <a:lnTo>
                  <a:pt x="1747951" y="3048000"/>
                </a:lnTo>
                <a:lnTo>
                  <a:pt x="1747024" y="2921000"/>
                </a:lnTo>
                <a:lnTo>
                  <a:pt x="1745830" y="2921000"/>
                </a:lnTo>
                <a:lnTo>
                  <a:pt x="1744421" y="2794000"/>
                </a:lnTo>
                <a:lnTo>
                  <a:pt x="1741170" y="2794000"/>
                </a:lnTo>
                <a:lnTo>
                  <a:pt x="1737715" y="2667000"/>
                </a:lnTo>
                <a:lnTo>
                  <a:pt x="1736026" y="2540000"/>
                </a:lnTo>
                <a:lnTo>
                  <a:pt x="1734400" y="2540000"/>
                </a:lnTo>
                <a:lnTo>
                  <a:pt x="1736826" y="2413000"/>
                </a:lnTo>
                <a:lnTo>
                  <a:pt x="1738630" y="2413000"/>
                </a:lnTo>
                <a:lnTo>
                  <a:pt x="1739836" y="2286000"/>
                </a:lnTo>
                <a:lnTo>
                  <a:pt x="1740700" y="2286000"/>
                </a:lnTo>
                <a:lnTo>
                  <a:pt x="1740471" y="2159000"/>
                </a:lnTo>
                <a:lnTo>
                  <a:pt x="1739861" y="2159000"/>
                </a:lnTo>
                <a:lnTo>
                  <a:pt x="1738934" y="2032000"/>
                </a:lnTo>
                <a:lnTo>
                  <a:pt x="1736331" y="2032000"/>
                </a:lnTo>
                <a:lnTo>
                  <a:pt x="1734756" y="1905000"/>
                </a:lnTo>
                <a:lnTo>
                  <a:pt x="1733080" y="1905000"/>
                </a:lnTo>
                <a:lnTo>
                  <a:pt x="1729625" y="1778000"/>
                </a:lnTo>
                <a:lnTo>
                  <a:pt x="1727936" y="1778000"/>
                </a:lnTo>
                <a:lnTo>
                  <a:pt x="1726247" y="1651000"/>
                </a:lnTo>
                <a:lnTo>
                  <a:pt x="1726387" y="1651000"/>
                </a:lnTo>
                <a:lnTo>
                  <a:pt x="1728825" y="1524000"/>
                </a:lnTo>
                <a:lnTo>
                  <a:pt x="1731822" y="1524000"/>
                </a:lnTo>
                <a:lnTo>
                  <a:pt x="1732495" y="1397000"/>
                </a:lnTo>
                <a:lnTo>
                  <a:pt x="1731848" y="1270000"/>
                </a:lnTo>
                <a:lnTo>
                  <a:pt x="1730921" y="1270000"/>
                </a:lnTo>
                <a:lnTo>
                  <a:pt x="1729727" y="1143000"/>
                </a:lnTo>
                <a:lnTo>
                  <a:pt x="1726755" y="1143000"/>
                </a:lnTo>
                <a:lnTo>
                  <a:pt x="1725079" y="1016000"/>
                </a:lnTo>
                <a:lnTo>
                  <a:pt x="1724761" y="1004379"/>
                </a:lnTo>
                <a:lnTo>
                  <a:pt x="1724761" y="6731000"/>
                </a:lnTo>
                <a:lnTo>
                  <a:pt x="1718386" y="6604000"/>
                </a:lnTo>
                <a:lnTo>
                  <a:pt x="1671180" y="6604000"/>
                </a:lnTo>
                <a:lnTo>
                  <a:pt x="1690814" y="6731000"/>
                </a:lnTo>
                <a:lnTo>
                  <a:pt x="1634718" y="6731000"/>
                </a:lnTo>
                <a:lnTo>
                  <a:pt x="1622171" y="6604000"/>
                </a:lnTo>
                <a:lnTo>
                  <a:pt x="1620050" y="6604000"/>
                </a:lnTo>
                <a:lnTo>
                  <a:pt x="1593773" y="6477000"/>
                </a:lnTo>
                <a:lnTo>
                  <a:pt x="1569720" y="6477000"/>
                </a:lnTo>
                <a:lnTo>
                  <a:pt x="1541272" y="6604000"/>
                </a:lnTo>
                <a:lnTo>
                  <a:pt x="1521879" y="6604000"/>
                </a:lnTo>
                <a:lnTo>
                  <a:pt x="1502473" y="6731000"/>
                </a:lnTo>
                <a:lnTo>
                  <a:pt x="1455534" y="6731000"/>
                </a:lnTo>
                <a:lnTo>
                  <a:pt x="1488770" y="6604000"/>
                </a:lnTo>
                <a:lnTo>
                  <a:pt x="1451419" y="6604000"/>
                </a:lnTo>
                <a:lnTo>
                  <a:pt x="1449844" y="6477000"/>
                </a:lnTo>
                <a:lnTo>
                  <a:pt x="1535277" y="6477000"/>
                </a:lnTo>
                <a:lnTo>
                  <a:pt x="1562722" y="6350000"/>
                </a:lnTo>
                <a:lnTo>
                  <a:pt x="1481404" y="6350000"/>
                </a:lnTo>
                <a:lnTo>
                  <a:pt x="1455102" y="6223000"/>
                </a:lnTo>
                <a:lnTo>
                  <a:pt x="1443786" y="6223000"/>
                </a:lnTo>
                <a:lnTo>
                  <a:pt x="1443570" y="6096000"/>
                </a:lnTo>
                <a:lnTo>
                  <a:pt x="1443520" y="5969000"/>
                </a:lnTo>
                <a:lnTo>
                  <a:pt x="1455889" y="6096000"/>
                </a:lnTo>
                <a:lnTo>
                  <a:pt x="1471536" y="6096000"/>
                </a:lnTo>
                <a:lnTo>
                  <a:pt x="1501863" y="6223000"/>
                </a:lnTo>
                <a:lnTo>
                  <a:pt x="1542389" y="6223000"/>
                </a:lnTo>
                <a:lnTo>
                  <a:pt x="1476768" y="6096000"/>
                </a:lnTo>
                <a:lnTo>
                  <a:pt x="1605559" y="6096000"/>
                </a:lnTo>
                <a:lnTo>
                  <a:pt x="1575689" y="6223000"/>
                </a:lnTo>
                <a:lnTo>
                  <a:pt x="1622361" y="6223000"/>
                </a:lnTo>
                <a:lnTo>
                  <a:pt x="1652625" y="6096000"/>
                </a:lnTo>
                <a:lnTo>
                  <a:pt x="1662607" y="6096000"/>
                </a:lnTo>
                <a:lnTo>
                  <a:pt x="1678520" y="5969000"/>
                </a:lnTo>
                <a:lnTo>
                  <a:pt x="1709343" y="5969000"/>
                </a:lnTo>
                <a:lnTo>
                  <a:pt x="1672221" y="6096000"/>
                </a:lnTo>
                <a:lnTo>
                  <a:pt x="1720215" y="6096000"/>
                </a:lnTo>
                <a:lnTo>
                  <a:pt x="1720710" y="6223000"/>
                </a:lnTo>
                <a:lnTo>
                  <a:pt x="1688604" y="6223000"/>
                </a:lnTo>
                <a:lnTo>
                  <a:pt x="1664030" y="6350000"/>
                </a:lnTo>
                <a:lnTo>
                  <a:pt x="1635683" y="6350000"/>
                </a:lnTo>
                <a:lnTo>
                  <a:pt x="1663331" y="6477000"/>
                </a:lnTo>
                <a:lnTo>
                  <a:pt x="1722577" y="6477000"/>
                </a:lnTo>
                <a:lnTo>
                  <a:pt x="1723085" y="6604000"/>
                </a:lnTo>
                <a:lnTo>
                  <a:pt x="1723796" y="6604000"/>
                </a:lnTo>
                <a:lnTo>
                  <a:pt x="1724761" y="6731000"/>
                </a:lnTo>
                <a:lnTo>
                  <a:pt x="1724761" y="1004379"/>
                </a:lnTo>
                <a:lnTo>
                  <a:pt x="1721612" y="889000"/>
                </a:lnTo>
                <a:lnTo>
                  <a:pt x="1716659" y="889000"/>
                </a:lnTo>
                <a:lnTo>
                  <a:pt x="1716659" y="5842000"/>
                </a:lnTo>
                <a:lnTo>
                  <a:pt x="1689354" y="5842000"/>
                </a:lnTo>
                <a:lnTo>
                  <a:pt x="1664017" y="5715000"/>
                </a:lnTo>
                <a:lnTo>
                  <a:pt x="1626298" y="5715000"/>
                </a:lnTo>
                <a:lnTo>
                  <a:pt x="1643888" y="5842000"/>
                </a:lnTo>
                <a:lnTo>
                  <a:pt x="1599120" y="5842000"/>
                </a:lnTo>
                <a:lnTo>
                  <a:pt x="1582724" y="5715000"/>
                </a:lnTo>
                <a:lnTo>
                  <a:pt x="1550885" y="5715000"/>
                </a:lnTo>
                <a:lnTo>
                  <a:pt x="1536979" y="5842000"/>
                </a:lnTo>
                <a:lnTo>
                  <a:pt x="1480667" y="5842000"/>
                </a:lnTo>
                <a:lnTo>
                  <a:pt x="1512747" y="5715000"/>
                </a:lnTo>
                <a:lnTo>
                  <a:pt x="1474774" y="5715000"/>
                </a:lnTo>
                <a:lnTo>
                  <a:pt x="1445221" y="5842000"/>
                </a:lnTo>
                <a:lnTo>
                  <a:pt x="1445158" y="5715000"/>
                </a:lnTo>
                <a:lnTo>
                  <a:pt x="1441742" y="5715000"/>
                </a:lnTo>
                <a:lnTo>
                  <a:pt x="1470685" y="5588000"/>
                </a:lnTo>
                <a:lnTo>
                  <a:pt x="1527187" y="5588000"/>
                </a:lnTo>
                <a:lnTo>
                  <a:pt x="1554619" y="5461000"/>
                </a:lnTo>
                <a:lnTo>
                  <a:pt x="1436179" y="5461000"/>
                </a:lnTo>
                <a:lnTo>
                  <a:pt x="1435684" y="5334000"/>
                </a:lnTo>
                <a:lnTo>
                  <a:pt x="1435468" y="5334000"/>
                </a:lnTo>
                <a:lnTo>
                  <a:pt x="1435328" y="5207000"/>
                </a:lnTo>
                <a:lnTo>
                  <a:pt x="1463446" y="5334000"/>
                </a:lnTo>
                <a:lnTo>
                  <a:pt x="1534299" y="5334000"/>
                </a:lnTo>
                <a:lnTo>
                  <a:pt x="1468666" y="5207000"/>
                </a:lnTo>
                <a:lnTo>
                  <a:pt x="1516341" y="5207000"/>
                </a:lnTo>
                <a:lnTo>
                  <a:pt x="1534718" y="5334000"/>
                </a:lnTo>
                <a:lnTo>
                  <a:pt x="1564894" y="5334000"/>
                </a:lnTo>
                <a:lnTo>
                  <a:pt x="1584680" y="5207000"/>
                </a:lnTo>
                <a:lnTo>
                  <a:pt x="1629587" y="5207000"/>
                </a:lnTo>
                <a:lnTo>
                  <a:pt x="1597456" y="5334000"/>
                </a:lnTo>
                <a:lnTo>
                  <a:pt x="1644535" y="5334000"/>
                </a:lnTo>
                <a:lnTo>
                  <a:pt x="1676933" y="5207000"/>
                </a:lnTo>
                <a:lnTo>
                  <a:pt x="1684477" y="5207000"/>
                </a:lnTo>
                <a:lnTo>
                  <a:pt x="1694370" y="5080000"/>
                </a:lnTo>
                <a:lnTo>
                  <a:pt x="1688541" y="5080000"/>
                </a:lnTo>
                <a:lnTo>
                  <a:pt x="1665554" y="4953000"/>
                </a:lnTo>
                <a:lnTo>
                  <a:pt x="1656003" y="4953000"/>
                </a:lnTo>
                <a:lnTo>
                  <a:pt x="1630133" y="4826000"/>
                </a:lnTo>
                <a:lnTo>
                  <a:pt x="1583601" y="4826000"/>
                </a:lnTo>
                <a:lnTo>
                  <a:pt x="1600885" y="4953000"/>
                </a:lnTo>
                <a:lnTo>
                  <a:pt x="1535899" y="4953000"/>
                </a:lnTo>
                <a:lnTo>
                  <a:pt x="1566367" y="4826000"/>
                </a:lnTo>
                <a:lnTo>
                  <a:pt x="1496161" y="4826000"/>
                </a:lnTo>
                <a:lnTo>
                  <a:pt x="1466773" y="4953000"/>
                </a:lnTo>
                <a:lnTo>
                  <a:pt x="1467612" y="4953000"/>
                </a:lnTo>
                <a:lnTo>
                  <a:pt x="1449425" y="5080000"/>
                </a:lnTo>
                <a:lnTo>
                  <a:pt x="1432991" y="5080000"/>
                </a:lnTo>
                <a:lnTo>
                  <a:pt x="1434122" y="4953000"/>
                </a:lnTo>
                <a:lnTo>
                  <a:pt x="1437157" y="4953000"/>
                </a:lnTo>
                <a:lnTo>
                  <a:pt x="1436484" y="4826000"/>
                </a:lnTo>
                <a:lnTo>
                  <a:pt x="1462684" y="4826000"/>
                </a:lnTo>
                <a:lnTo>
                  <a:pt x="1491183" y="4699000"/>
                </a:lnTo>
                <a:lnTo>
                  <a:pt x="1548930" y="4699000"/>
                </a:lnTo>
                <a:lnTo>
                  <a:pt x="1491538" y="4572000"/>
                </a:lnTo>
                <a:lnTo>
                  <a:pt x="1428178" y="4572000"/>
                </a:lnTo>
                <a:lnTo>
                  <a:pt x="1427683" y="4445000"/>
                </a:lnTo>
                <a:lnTo>
                  <a:pt x="1460665" y="4445000"/>
                </a:lnTo>
                <a:lnTo>
                  <a:pt x="1427365" y="4318000"/>
                </a:lnTo>
                <a:lnTo>
                  <a:pt x="1477429" y="4318000"/>
                </a:lnTo>
                <a:lnTo>
                  <a:pt x="1492021" y="4445000"/>
                </a:lnTo>
                <a:lnTo>
                  <a:pt x="1517700" y="4445000"/>
                </a:lnTo>
                <a:lnTo>
                  <a:pt x="1550644" y="4572000"/>
                </a:lnTo>
                <a:lnTo>
                  <a:pt x="1578241" y="4572000"/>
                </a:lnTo>
                <a:lnTo>
                  <a:pt x="1606270" y="4445000"/>
                </a:lnTo>
                <a:lnTo>
                  <a:pt x="1595424" y="4445000"/>
                </a:lnTo>
                <a:lnTo>
                  <a:pt x="1613458" y="4318000"/>
                </a:lnTo>
                <a:lnTo>
                  <a:pt x="1656118" y="4318000"/>
                </a:lnTo>
                <a:lnTo>
                  <a:pt x="1621574" y="4445000"/>
                </a:lnTo>
                <a:lnTo>
                  <a:pt x="1668932" y="4445000"/>
                </a:lnTo>
                <a:lnTo>
                  <a:pt x="1703425" y="4318000"/>
                </a:lnTo>
                <a:lnTo>
                  <a:pt x="1704111" y="4445000"/>
                </a:lnTo>
                <a:lnTo>
                  <a:pt x="1704936" y="4445000"/>
                </a:lnTo>
                <a:lnTo>
                  <a:pt x="1705165" y="4572000"/>
                </a:lnTo>
                <a:lnTo>
                  <a:pt x="1622564" y="4572000"/>
                </a:lnTo>
                <a:lnTo>
                  <a:pt x="1595183" y="4699000"/>
                </a:lnTo>
                <a:lnTo>
                  <a:pt x="1675853" y="4699000"/>
                </a:lnTo>
                <a:lnTo>
                  <a:pt x="1706130" y="4826000"/>
                </a:lnTo>
                <a:lnTo>
                  <a:pt x="1706994" y="4826000"/>
                </a:lnTo>
                <a:lnTo>
                  <a:pt x="1707692" y="4953000"/>
                </a:lnTo>
                <a:lnTo>
                  <a:pt x="1709940" y="4953000"/>
                </a:lnTo>
                <a:lnTo>
                  <a:pt x="1711286" y="5080000"/>
                </a:lnTo>
                <a:lnTo>
                  <a:pt x="1709966" y="5080000"/>
                </a:lnTo>
                <a:lnTo>
                  <a:pt x="1710334" y="5207000"/>
                </a:lnTo>
                <a:lnTo>
                  <a:pt x="1712125" y="5207000"/>
                </a:lnTo>
                <a:lnTo>
                  <a:pt x="1712607" y="5334000"/>
                </a:lnTo>
                <a:lnTo>
                  <a:pt x="1712937" y="5334000"/>
                </a:lnTo>
                <a:lnTo>
                  <a:pt x="1713166" y="5461000"/>
                </a:lnTo>
                <a:lnTo>
                  <a:pt x="1596301" y="5461000"/>
                </a:lnTo>
                <a:lnTo>
                  <a:pt x="1600238" y="5588000"/>
                </a:lnTo>
                <a:lnTo>
                  <a:pt x="1714131" y="5588000"/>
                </a:lnTo>
                <a:lnTo>
                  <a:pt x="1714487" y="5715000"/>
                </a:lnTo>
                <a:lnTo>
                  <a:pt x="1715706" y="5715000"/>
                </a:lnTo>
                <a:lnTo>
                  <a:pt x="1716659" y="5842000"/>
                </a:lnTo>
                <a:lnTo>
                  <a:pt x="1716659" y="889000"/>
                </a:lnTo>
                <a:lnTo>
                  <a:pt x="1714957" y="889000"/>
                </a:lnTo>
                <a:lnTo>
                  <a:pt x="1715173" y="762000"/>
                </a:lnTo>
                <a:lnTo>
                  <a:pt x="1720723" y="762000"/>
                </a:lnTo>
                <a:lnTo>
                  <a:pt x="1722526" y="635000"/>
                </a:lnTo>
                <a:lnTo>
                  <a:pt x="1724406" y="635000"/>
                </a:lnTo>
                <a:lnTo>
                  <a:pt x="1724596" y="508000"/>
                </a:lnTo>
                <a:lnTo>
                  <a:pt x="1724367" y="508000"/>
                </a:lnTo>
                <a:lnTo>
                  <a:pt x="1723758" y="381000"/>
                </a:lnTo>
                <a:lnTo>
                  <a:pt x="1721624" y="381000"/>
                </a:lnTo>
                <a:lnTo>
                  <a:pt x="1720215" y="254000"/>
                </a:lnTo>
                <a:lnTo>
                  <a:pt x="1718652" y="254000"/>
                </a:lnTo>
                <a:lnTo>
                  <a:pt x="1716976" y="127000"/>
                </a:lnTo>
                <a:lnTo>
                  <a:pt x="1713509" y="127000"/>
                </a:lnTo>
                <a:lnTo>
                  <a:pt x="1712798" y="0"/>
                </a:lnTo>
                <a:lnTo>
                  <a:pt x="1706372" y="0"/>
                </a:lnTo>
                <a:lnTo>
                  <a:pt x="1706372" y="3302000"/>
                </a:lnTo>
                <a:lnTo>
                  <a:pt x="1701469" y="3302000"/>
                </a:lnTo>
                <a:lnTo>
                  <a:pt x="1701469" y="4191000"/>
                </a:lnTo>
                <a:lnTo>
                  <a:pt x="1657451" y="4191000"/>
                </a:lnTo>
                <a:lnTo>
                  <a:pt x="1634159" y="4064000"/>
                </a:lnTo>
                <a:lnTo>
                  <a:pt x="1622044" y="4064000"/>
                </a:lnTo>
                <a:lnTo>
                  <a:pt x="1595856" y="3937000"/>
                </a:lnTo>
                <a:lnTo>
                  <a:pt x="1545513" y="3937000"/>
                </a:lnTo>
                <a:lnTo>
                  <a:pt x="1517065" y="4064000"/>
                </a:lnTo>
                <a:lnTo>
                  <a:pt x="1478267" y="4064000"/>
                </a:lnTo>
                <a:lnTo>
                  <a:pt x="1459522" y="4191000"/>
                </a:lnTo>
                <a:lnTo>
                  <a:pt x="1431340" y="4191000"/>
                </a:lnTo>
                <a:lnTo>
                  <a:pt x="1464576" y="4064000"/>
                </a:lnTo>
                <a:lnTo>
                  <a:pt x="1428381" y="4064000"/>
                </a:lnTo>
                <a:lnTo>
                  <a:pt x="1427213" y="3937000"/>
                </a:lnTo>
                <a:lnTo>
                  <a:pt x="1483080" y="3937000"/>
                </a:lnTo>
                <a:lnTo>
                  <a:pt x="1511084" y="3810000"/>
                </a:lnTo>
                <a:lnTo>
                  <a:pt x="1483436" y="3810000"/>
                </a:lnTo>
                <a:lnTo>
                  <a:pt x="1457198" y="3683000"/>
                </a:lnTo>
                <a:lnTo>
                  <a:pt x="1419580" y="3683000"/>
                </a:lnTo>
                <a:lnTo>
                  <a:pt x="1419364" y="3556000"/>
                </a:lnTo>
                <a:lnTo>
                  <a:pt x="1419326" y="3429000"/>
                </a:lnTo>
                <a:lnTo>
                  <a:pt x="1444231" y="3429000"/>
                </a:lnTo>
                <a:lnTo>
                  <a:pt x="1456817" y="3556000"/>
                </a:lnTo>
                <a:lnTo>
                  <a:pt x="1477670" y="3556000"/>
                </a:lnTo>
                <a:lnTo>
                  <a:pt x="1509598" y="3683000"/>
                </a:lnTo>
                <a:lnTo>
                  <a:pt x="1551482" y="3683000"/>
                </a:lnTo>
                <a:lnTo>
                  <a:pt x="1518196" y="3556000"/>
                </a:lnTo>
                <a:lnTo>
                  <a:pt x="1581353" y="3556000"/>
                </a:lnTo>
                <a:lnTo>
                  <a:pt x="1551482" y="3683000"/>
                </a:lnTo>
                <a:lnTo>
                  <a:pt x="1598168" y="3683000"/>
                </a:lnTo>
                <a:lnTo>
                  <a:pt x="1628419" y="3556000"/>
                </a:lnTo>
                <a:lnTo>
                  <a:pt x="1605356" y="3556000"/>
                </a:lnTo>
                <a:lnTo>
                  <a:pt x="1622958" y="3429000"/>
                </a:lnTo>
                <a:lnTo>
                  <a:pt x="1685137" y="3429000"/>
                </a:lnTo>
                <a:lnTo>
                  <a:pt x="1648015" y="3556000"/>
                </a:lnTo>
                <a:lnTo>
                  <a:pt x="1696516" y="3556000"/>
                </a:lnTo>
                <a:lnTo>
                  <a:pt x="1696834" y="3683000"/>
                </a:lnTo>
                <a:lnTo>
                  <a:pt x="1664398" y="3683000"/>
                </a:lnTo>
                <a:lnTo>
                  <a:pt x="1639824" y="3810000"/>
                </a:lnTo>
                <a:lnTo>
                  <a:pt x="1611477" y="3810000"/>
                </a:lnTo>
                <a:lnTo>
                  <a:pt x="1639125" y="3937000"/>
                </a:lnTo>
                <a:lnTo>
                  <a:pt x="1698383" y="3937000"/>
                </a:lnTo>
                <a:lnTo>
                  <a:pt x="1698891" y="4064000"/>
                </a:lnTo>
                <a:lnTo>
                  <a:pt x="1685251" y="4064000"/>
                </a:lnTo>
                <a:lnTo>
                  <a:pt x="1701469" y="4191000"/>
                </a:lnTo>
                <a:lnTo>
                  <a:pt x="1701469" y="3302000"/>
                </a:lnTo>
                <a:lnTo>
                  <a:pt x="1699996" y="3302000"/>
                </a:lnTo>
                <a:lnTo>
                  <a:pt x="1693240" y="3175000"/>
                </a:lnTo>
                <a:lnTo>
                  <a:pt x="1652790" y="3175000"/>
                </a:lnTo>
                <a:lnTo>
                  <a:pt x="1672424" y="3302000"/>
                </a:lnTo>
                <a:lnTo>
                  <a:pt x="1616341" y="3302000"/>
                </a:lnTo>
                <a:lnTo>
                  <a:pt x="1603781" y="3175000"/>
                </a:lnTo>
                <a:lnTo>
                  <a:pt x="1575384" y="3175000"/>
                </a:lnTo>
                <a:lnTo>
                  <a:pt x="1569770" y="3048000"/>
                </a:lnTo>
                <a:lnTo>
                  <a:pt x="1556854" y="3048000"/>
                </a:lnTo>
                <a:lnTo>
                  <a:pt x="1551330" y="3175000"/>
                </a:lnTo>
                <a:lnTo>
                  <a:pt x="1514195" y="3175000"/>
                </a:lnTo>
                <a:lnTo>
                  <a:pt x="1503489" y="3302000"/>
                </a:lnTo>
                <a:lnTo>
                  <a:pt x="1470380" y="3302000"/>
                </a:lnTo>
                <a:lnTo>
                  <a:pt x="1502460" y="3175000"/>
                </a:lnTo>
                <a:lnTo>
                  <a:pt x="1433029" y="3175000"/>
                </a:lnTo>
                <a:lnTo>
                  <a:pt x="1431455" y="3048000"/>
                </a:lnTo>
                <a:lnTo>
                  <a:pt x="1516900" y="3048000"/>
                </a:lnTo>
                <a:lnTo>
                  <a:pt x="1544332" y="2921000"/>
                </a:lnTo>
                <a:lnTo>
                  <a:pt x="1463014" y="2921000"/>
                </a:lnTo>
                <a:lnTo>
                  <a:pt x="1433258" y="2794000"/>
                </a:lnTo>
                <a:lnTo>
                  <a:pt x="1425397" y="2794000"/>
                </a:lnTo>
                <a:lnTo>
                  <a:pt x="1425181" y="2667000"/>
                </a:lnTo>
                <a:lnTo>
                  <a:pt x="1453146" y="2667000"/>
                </a:lnTo>
                <a:lnTo>
                  <a:pt x="1483474" y="2794000"/>
                </a:lnTo>
                <a:lnTo>
                  <a:pt x="1524000" y="2794000"/>
                </a:lnTo>
                <a:lnTo>
                  <a:pt x="1458379" y="2667000"/>
                </a:lnTo>
                <a:lnTo>
                  <a:pt x="1619300" y="2667000"/>
                </a:lnTo>
                <a:lnTo>
                  <a:pt x="1587169" y="2794000"/>
                </a:lnTo>
                <a:lnTo>
                  <a:pt x="1603984" y="2794000"/>
                </a:lnTo>
                <a:lnTo>
                  <a:pt x="1634236" y="2667000"/>
                </a:lnTo>
                <a:lnTo>
                  <a:pt x="1644218" y="2667000"/>
                </a:lnTo>
                <a:lnTo>
                  <a:pt x="1660131" y="2540000"/>
                </a:lnTo>
                <a:lnTo>
                  <a:pt x="1697075" y="2540000"/>
                </a:lnTo>
                <a:lnTo>
                  <a:pt x="1693862" y="2667000"/>
                </a:lnTo>
                <a:lnTo>
                  <a:pt x="1701825" y="2667000"/>
                </a:lnTo>
                <a:lnTo>
                  <a:pt x="1702320" y="2794000"/>
                </a:lnTo>
                <a:lnTo>
                  <a:pt x="1695246" y="2794000"/>
                </a:lnTo>
                <a:lnTo>
                  <a:pt x="1670215" y="2921000"/>
                </a:lnTo>
                <a:lnTo>
                  <a:pt x="1589938" y="2921000"/>
                </a:lnTo>
                <a:lnTo>
                  <a:pt x="1617294" y="3048000"/>
                </a:lnTo>
                <a:lnTo>
                  <a:pt x="1703832" y="3048000"/>
                </a:lnTo>
                <a:lnTo>
                  <a:pt x="1704187" y="3175000"/>
                </a:lnTo>
                <a:lnTo>
                  <a:pt x="1705406" y="3175000"/>
                </a:lnTo>
                <a:lnTo>
                  <a:pt x="1706372" y="3302000"/>
                </a:lnTo>
                <a:lnTo>
                  <a:pt x="1706372" y="0"/>
                </a:lnTo>
                <a:lnTo>
                  <a:pt x="1698269" y="0"/>
                </a:lnTo>
                <a:lnTo>
                  <a:pt x="1698269" y="2413000"/>
                </a:lnTo>
                <a:lnTo>
                  <a:pt x="1670964" y="2413000"/>
                </a:lnTo>
                <a:lnTo>
                  <a:pt x="1645615" y="2286000"/>
                </a:lnTo>
                <a:lnTo>
                  <a:pt x="1607908" y="2286000"/>
                </a:lnTo>
                <a:lnTo>
                  <a:pt x="1625498" y="2413000"/>
                </a:lnTo>
                <a:lnTo>
                  <a:pt x="1564335" y="2413000"/>
                </a:lnTo>
                <a:lnTo>
                  <a:pt x="1547482" y="2286000"/>
                </a:lnTo>
                <a:lnTo>
                  <a:pt x="1532496" y="2413000"/>
                </a:lnTo>
                <a:lnTo>
                  <a:pt x="1494358" y="2413000"/>
                </a:lnTo>
                <a:lnTo>
                  <a:pt x="1525511" y="2286000"/>
                </a:lnTo>
                <a:lnTo>
                  <a:pt x="1456397" y="2286000"/>
                </a:lnTo>
                <a:lnTo>
                  <a:pt x="1426845" y="2413000"/>
                </a:lnTo>
                <a:lnTo>
                  <a:pt x="1426781" y="2286000"/>
                </a:lnTo>
                <a:lnTo>
                  <a:pt x="1423365" y="2286000"/>
                </a:lnTo>
                <a:lnTo>
                  <a:pt x="1452308" y="2159000"/>
                </a:lnTo>
                <a:lnTo>
                  <a:pt x="1539938" y="2159000"/>
                </a:lnTo>
                <a:lnTo>
                  <a:pt x="1538554" y="2032000"/>
                </a:lnTo>
                <a:lnTo>
                  <a:pt x="1417789" y="2032000"/>
                </a:lnTo>
                <a:lnTo>
                  <a:pt x="1417307" y="1905000"/>
                </a:lnTo>
                <a:lnTo>
                  <a:pt x="1417091" y="1905000"/>
                </a:lnTo>
                <a:lnTo>
                  <a:pt x="1416939" y="1778000"/>
                </a:lnTo>
                <a:lnTo>
                  <a:pt x="1445056" y="1905000"/>
                </a:lnTo>
                <a:lnTo>
                  <a:pt x="1515910" y="1905000"/>
                </a:lnTo>
                <a:lnTo>
                  <a:pt x="1450276" y="1778000"/>
                </a:lnTo>
                <a:lnTo>
                  <a:pt x="1497952" y="1778000"/>
                </a:lnTo>
                <a:lnTo>
                  <a:pt x="1516329" y="1905000"/>
                </a:lnTo>
                <a:lnTo>
                  <a:pt x="1546517" y="1905000"/>
                </a:lnTo>
                <a:lnTo>
                  <a:pt x="1566278" y="1778000"/>
                </a:lnTo>
                <a:lnTo>
                  <a:pt x="1611198" y="1778000"/>
                </a:lnTo>
                <a:lnTo>
                  <a:pt x="1579067" y="1905000"/>
                </a:lnTo>
                <a:lnTo>
                  <a:pt x="1626133" y="1905000"/>
                </a:lnTo>
                <a:lnTo>
                  <a:pt x="1658543" y="1778000"/>
                </a:lnTo>
                <a:lnTo>
                  <a:pt x="1666087" y="1778000"/>
                </a:lnTo>
                <a:lnTo>
                  <a:pt x="1675980" y="1651000"/>
                </a:lnTo>
                <a:lnTo>
                  <a:pt x="1670151" y="1651000"/>
                </a:lnTo>
                <a:lnTo>
                  <a:pt x="1647164" y="1524000"/>
                </a:lnTo>
                <a:lnTo>
                  <a:pt x="1637614" y="1524000"/>
                </a:lnTo>
                <a:lnTo>
                  <a:pt x="1611744" y="1397000"/>
                </a:lnTo>
                <a:lnTo>
                  <a:pt x="1565211" y="1397000"/>
                </a:lnTo>
                <a:lnTo>
                  <a:pt x="1582508" y="1524000"/>
                </a:lnTo>
                <a:lnTo>
                  <a:pt x="1517510" y="1524000"/>
                </a:lnTo>
                <a:lnTo>
                  <a:pt x="1547977" y="1397000"/>
                </a:lnTo>
                <a:lnTo>
                  <a:pt x="1506778" y="1397000"/>
                </a:lnTo>
                <a:lnTo>
                  <a:pt x="1477772" y="1524000"/>
                </a:lnTo>
                <a:lnTo>
                  <a:pt x="1449235" y="1524000"/>
                </a:lnTo>
                <a:lnTo>
                  <a:pt x="1431036" y="1651000"/>
                </a:lnTo>
                <a:lnTo>
                  <a:pt x="1415732" y="1651000"/>
                </a:lnTo>
                <a:lnTo>
                  <a:pt x="1416697" y="1524000"/>
                </a:lnTo>
                <a:lnTo>
                  <a:pt x="1418094" y="1524000"/>
                </a:lnTo>
                <a:lnTo>
                  <a:pt x="1416926" y="1397000"/>
                </a:lnTo>
                <a:lnTo>
                  <a:pt x="1444294" y="1397000"/>
                </a:lnTo>
                <a:lnTo>
                  <a:pt x="1472793" y="1270000"/>
                </a:lnTo>
                <a:lnTo>
                  <a:pt x="1530540" y="1270000"/>
                </a:lnTo>
                <a:lnTo>
                  <a:pt x="1473149" y="1143000"/>
                </a:lnTo>
                <a:lnTo>
                  <a:pt x="1409788" y="1143000"/>
                </a:lnTo>
                <a:lnTo>
                  <a:pt x="1409293" y="1016000"/>
                </a:lnTo>
                <a:lnTo>
                  <a:pt x="1442275" y="1016000"/>
                </a:lnTo>
                <a:lnTo>
                  <a:pt x="1408976" y="889000"/>
                </a:lnTo>
                <a:lnTo>
                  <a:pt x="1446530" y="889000"/>
                </a:lnTo>
                <a:lnTo>
                  <a:pt x="1459039" y="1016000"/>
                </a:lnTo>
                <a:lnTo>
                  <a:pt x="1499311" y="1016000"/>
                </a:lnTo>
                <a:lnTo>
                  <a:pt x="1532255" y="1143000"/>
                </a:lnTo>
                <a:lnTo>
                  <a:pt x="1559852" y="1143000"/>
                </a:lnTo>
                <a:lnTo>
                  <a:pt x="1587881" y="1016000"/>
                </a:lnTo>
                <a:lnTo>
                  <a:pt x="1577035" y="1016000"/>
                </a:lnTo>
                <a:lnTo>
                  <a:pt x="1595069" y="889000"/>
                </a:lnTo>
                <a:lnTo>
                  <a:pt x="1637728" y="889000"/>
                </a:lnTo>
                <a:lnTo>
                  <a:pt x="1603184" y="1016000"/>
                </a:lnTo>
                <a:lnTo>
                  <a:pt x="1650542" y="1016000"/>
                </a:lnTo>
                <a:lnTo>
                  <a:pt x="1685036" y="889000"/>
                </a:lnTo>
                <a:lnTo>
                  <a:pt x="1685734" y="1016000"/>
                </a:lnTo>
                <a:lnTo>
                  <a:pt x="1686217" y="1016000"/>
                </a:lnTo>
                <a:lnTo>
                  <a:pt x="1686547" y="1143000"/>
                </a:lnTo>
                <a:lnTo>
                  <a:pt x="1604175" y="1143000"/>
                </a:lnTo>
                <a:lnTo>
                  <a:pt x="1576806" y="1270000"/>
                </a:lnTo>
                <a:lnTo>
                  <a:pt x="1628838" y="1270000"/>
                </a:lnTo>
                <a:lnTo>
                  <a:pt x="1657464" y="1397000"/>
                </a:lnTo>
                <a:lnTo>
                  <a:pt x="1688604" y="1397000"/>
                </a:lnTo>
                <a:lnTo>
                  <a:pt x="1689303" y="1524000"/>
                </a:lnTo>
                <a:lnTo>
                  <a:pt x="1691170" y="1524000"/>
                </a:lnTo>
                <a:lnTo>
                  <a:pt x="1691551" y="1651000"/>
                </a:lnTo>
                <a:lnTo>
                  <a:pt x="1691944" y="1778000"/>
                </a:lnTo>
                <a:lnTo>
                  <a:pt x="1693735" y="1778000"/>
                </a:lnTo>
                <a:lnTo>
                  <a:pt x="1694230" y="1905000"/>
                </a:lnTo>
                <a:lnTo>
                  <a:pt x="1694548" y="1905000"/>
                </a:lnTo>
                <a:lnTo>
                  <a:pt x="1694776" y="2032000"/>
                </a:lnTo>
                <a:lnTo>
                  <a:pt x="1577911" y="2032000"/>
                </a:lnTo>
                <a:lnTo>
                  <a:pt x="1581848" y="2159000"/>
                </a:lnTo>
                <a:lnTo>
                  <a:pt x="1695742" y="2159000"/>
                </a:lnTo>
                <a:lnTo>
                  <a:pt x="1696097" y="2286000"/>
                </a:lnTo>
                <a:lnTo>
                  <a:pt x="1697304" y="2286000"/>
                </a:lnTo>
                <a:lnTo>
                  <a:pt x="1698269" y="2413000"/>
                </a:lnTo>
                <a:lnTo>
                  <a:pt x="1698269" y="0"/>
                </a:lnTo>
                <a:lnTo>
                  <a:pt x="1647228" y="0"/>
                </a:lnTo>
                <a:lnTo>
                  <a:pt x="1629638" y="127000"/>
                </a:lnTo>
                <a:lnTo>
                  <a:pt x="1678114" y="127000"/>
                </a:lnTo>
                <a:lnTo>
                  <a:pt x="1678444" y="254000"/>
                </a:lnTo>
                <a:lnTo>
                  <a:pt x="1646008" y="254000"/>
                </a:lnTo>
                <a:lnTo>
                  <a:pt x="1621434" y="381000"/>
                </a:lnTo>
                <a:lnTo>
                  <a:pt x="1593100" y="381000"/>
                </a:lnTo>
                <a:lnTo>
                  <a:pt x="1620748" y="508000"/>
                </a:lnTo>
                <a:lnTo>
                  <a:pt x="1679994" y="508000"/>
                </a:lnTo>
                <a:lnTo>
                  <a:pt x="1680502" y="635000"/>
                </a:lnTo>
                <a:lnTo>
                  <a:pt x="1648231" y="635000"/>
                </a:lnTo>
                <a:lnTo>
                  <a:pt x="1666862" y="762000"/>
                </a:lnTo>
                <a:lnTo>
                  <a:pt x="1615770" y="762000"/>
                </a:lnTo>
                <a:lnTo>
                  <a:pt x="1592135" y="635000"/>
                </a:lnTo>
                <a:lnTo>
                  <a:pt x="1577467" y="635000"/>
                </a:lnTo>
                <a:lnTo>
                  <a:pt x="1551178" y="508000"/>
                </a:lnTo>
                <a:lnTo>
                  <a:pt x="1527136" y="508000"/>
                </a:lnTo>
                <a:lnTo>
                  <a:pt x="1498688" y="635000"/>
                </a:lnTo>
                <a:lnTo>
                  <a:pt x="1459890" y="635000"/>
                </a:lnTo>
                <a:lnTo>
                  <a:pt x="1441145" y="762000"/>
                </a:lnTo>
                <a:lnTo>
                  <a:pt x="1412951" y="762000"/>
                </a:lnTo>
                <a:lnTo>
                  <a:pt x="1446187" y="635000"/>
                </a:lnTo>
                <a:lnTo>
                  <a:pt x="1408823" y="635000"/>
                </a:lnTo>
                <a:lnTo>
                  <a:pt x="1407248" y="508000"/>
                </a:lnTo>
                <a:lnTo>
                  <a:pt x="1464691" y="508000"/>
                </a:lnTo>
                <a:lnTo>
                  <a:pt x="1492694" y="381000"/>
                </a:lnTo>
                <a:lnTo>
                  <a:pt x="1465059" y="381000"/>
                </a:lnTo>
                <a:lnTo>
                  <a:pt x="1438808" y="254000"/>
                </a:lnTo>
                <a:lnTo>
                  <a:pt x="1401191" y="254000"/>
                </a:lnTo>
                <a:lnTo>
                  <a:pt x="1400975" y="127000"/>
                </a:lnTo>
                <a:lnTo>
                  <a:pt x="1400898" y="0"/>
                </a:lnTo>
                <a:lnTo>
                  <a:pt x="1364119" y="0"/>
                </a:lnTo>
                <a:lnTo>
                  <a:pt x="1363573" y="127000"/>
                </a:lnTo>
                <a:lnTo>
                  <a:pt x="1362760" y="127000"/>
                </a:lnTo>
                <a:lnTo>
                  <a:pt x="1361846" y="254000"/>
                </a:lnTo>
                <a:lnTo>
                  <a:pt x="1359979" y="254000"/>
                </a:lnTo>
                <a:lnTo>
                  <a:pt x="1359179" y="381000"/>
                </a:lnTo>
                <a:lnTo>
                  <a:pt x="1358557" y="381000"/>
                </a:lnTo>
                <a:lnTo>
                  <a:pt x="1358201" y="508000"/>
                </a:lnTo>
                <a:lnTo>
                  <a:pt x="1358557" y="635000"/>
                </a:lnTo>
                <a:lnTo>
                  <a:pt x="1360843" y="635000"/>
                </a:lnTo>
                <a:lnTo>
                  <a:pt x="1362900" y="762000"/>
                </a:lnTo>
                <a:lnTo>
                  <a:pt x="1365656" y="762000"/>
                </a:lnTo>
                <a:lnTo>
                  <a:pt x="1369199" y="889000"/>
                </a:lnTo>
                <a:lnTo>
                  <a:pt x="1372285" y="889000"/>
                </a:lnTo>
                <a:lnTo>
                  <a:pt x="1371663" y="1016000"/>
                </a:lnTo>
                <a:lnTo>
                  <a:pt x="1369949" y="1016000"/>
                </a:lnTo>
                <a:lnTo>
                  <a:pt x="1368996" y="1143000"/>
                </a:lnTo>
                <a:lnTo>
                  <a:pt x="1368069" y="1143000"/>
                </a:lnTo>
                <a:lnTo>
                  <a:pt x="1367269" y="1270000"/>
                </a:lnTo>
                <a:lnTo>
                  <a:pt x="1366291" y="1270000"/>
                </a:lnTo>
                <a:lnTo>
                  <a:pt x="1366266" y="1397000"/>
                </a:lnTo>
                <a:lnTo>
                  <a:pt x="1366659" y="1397000"/>
                </a:lnTo>
                <a:lnTo>
                  <a:pt x="1367523" y="1524000"/>
                </a:lnTo>
                <a:lnTo>
                  <a:pt x="1371003" y="1524000"/>
                </a:lnTo>
                <a:lnTo>
                  <a:pt x="1373759" y="1651000"/>
                </a:lnTo>
                <a:lnTo>
                  <a:pt x="1380655" y="1651000"/>
                </a:lnTo>
                <a:lnTo>
                  <a:pt x="1380286" y="1778000"/>
                </a:lnTo>
                <a:lnTo>
                  <a:pt x="1379664" y="1778000"/>
                </a:lnTo>
                <a:lnTo>
                  <a:pt x="1378864" y="1905000"/>
                </a:lnTo>
                <a:lnTo>
                  <a:pt x="1377950" y="1905000"/>
                </a:lnTo>
                <a:lnTo>
                  <a:pt x="1376997" y="2032000"/>
                </a:lnTo>
                <a:lnTo>
                  <a:pt x="1375270" y="2032000"/>
                </a:lnTo>
                <a:lnTo>
                  <a:pt x="1374660" y="2159000"/>
                </a:lnTo>
                <a:lnTo>
                  <a:pt x="1374305" y="2159000"/>
                </a:lnTo>
                <a:lnTo>
                  <a:pt x="1374279" y="2286000"/>
                </a:lnTo>
                <a:lnTo>
                  <a:pt x="1375524" y="2286000"/>
                </a:lnTo>
                <a:lnTo>
                  <a:pt x="1376946" y="2413000"/>
                </a:lnTo>
                <a:lnTo>
                  <a:pt x="1379004" y="2413000"/>
                </a:lnTo>
                <a:lnTo>
                  <a:pt x="1381760" y="2540000"/>
                </a:lnTo>
                <a:lnTo>
                  <a:pt x="1388745" y="2540000"/>
                </a:lnTo>
                <a:lnTo>
                  <a:pt x="1388389" y="2667000"/>
                </a:lnTo>
                <a:lnTo>
                  <a:pt x="1386992" y="2667000"/>
                </a:lnTo>
                <a:lnTo>
                  <a:pt x="1386103" y="2794000"/>
                </a:lnTo>
                <a:lnTo>
                  <a:pt x="1385163" y="2794000"/>
                </a:lnTo>
                <a:lnTo>
                  <a:pt x="1384261" y="2921000"/>
                </a:lnTo>
                <a:lnTo>
                  <a:pt x="1382839" y="2921000"/>
                </a:lnTo>
                <a:lnTo>
                  <a:pt x="1382458" y="3048000"/>
                </a:lnTo>
                <a:lnTo>
                  <a:pt x="1382725" y="3175000"/>
                </a:lnTo>
                <a:lnTo>
                  <a:pt x="1384846" y="3175000"/>
                </a:lnTo>
                <a:lnTo>
                  <a:pt x="1386763" y="3302000"/>
                </a:lnTo>
                <a:lnTo>
                  <a:pt x="1389354" y="3302000"/>
                </a:lnTo>
                <a:lnTo>
                  <a:pt x="1392707" y="3429000"/>
                </a:lnTo>
                <a:lnTo>
                  <a:pt x="1382572" y="3429000"/>
                </a:lnTo>
                <a:lnTo>
                  <a:pt x="1381963" y="3556000"/>
                </a:lnTo>
                <a:lnTo>
                  <a:pt x="1381150" y="3556000"/>
                </a:lnTo>
                <a:lnTo>
                  <a:pt x="1380236" y="3683000"/>
                </a:lnTo>
                <a:lnTo>
                  <a:pt x="1378369" y="3683000"/>
                </a:lnTo>
                <a:lnTo>
                  <a:pt x="1377569" y="3810000"/>
                </a:lnTo>
                <a:lnTo>
                  <a:pt x="1376946" y="3810000"/>
                </a:lnTo>
                <a:lnTo>
                  <a:pt x="1376591" y="3937000"/>
                </a:lnTo>
                <a:lnTo>
                  <a:pt x="1376959" y="3937000"/>
                </a:lnTo>
                <a:lnTo>
                  <a:pt x="1377823" y="4064000"/>
                </a:lnTo>
                <a:lnTo>
                  <a:pt x="1379245" y="4064000"/>
                </a:lnTo>
                <a:lnTo>
                  <a:pt x="1381302" y="4191000"/>
                </a:lnTo>
                <a:lnTo>
                  <a:pt x="1387805" y="4191000"/>
                </a:lnTo>
                <a:lnTo>
                  <a:pt x="1387906" y="4318000"/>
                </a:lnTo>
                <a:lnTo>
                  <a:pt x="1390675" y="4318000"/>
                </a:lnTo>
                <a:lnTo>
                  <a:pt x="1390065" y="4445000"/>
                </a:lnTo>
                <a:lnTo>
                  <a:pt x="1388338" y="4445000"/>
                </a:lnTo>
                <a:lnTo>
                  <a:pt x="1387386" y="4572000"/>
                </a:lnTo>
                <a:lnTo>
                  <a:pt x="1386471" y="4572000"/>
                </a:lnTo>
                <a:lnTo>
                  <a:pt x="1385671" y="4699000"/>
                </a:lnTo>
                <a:lnTo>
                  <a:pt x="1384693" y="4699000"/>
                </a:lnTo>
                <a:lnTo>
                  <a:pt x="1384668" y="4826000"/>
                </a:lnTo>
                <a:lnTo>
                  <a:pt x="1385049" y="4826000"/>
                </a:lnTo>
                <a:lnTo>
                  <a:pt x="1385912" y="4953000"/>
                </a:lnTo>
                <a:lnTo>
                  <a:pt x="1389392" y="4953000"/>
                </a:lnTo>
                <a:lnTo>
                  <a:pt x="1392148" y="5080000"/>
                </a:lnTo>
                <a:lnTo>
                  <a:pt x="1399044" y="5080000"/>
                </a:lnTo>
                <a:lnTo>
                  <a:pt x="1398676" y="5207000"/>
                </a:lnTo>
                <a:lnTo>
                  <a:pt x="1398054" y="5207000"/>
                </a:lnTo>
                <a:lnTo>
                  <a:pt x="1397254" y="5334000"/>
                </a:lnTo>
                <a:lnTo>
                  <a:pt x="1395387" y="5334000"/>
                </a:lnTo>
                <a:lnTo>
                  <a:pt x="1394472" y="5461000"/>
                </a:lnTo>
                <a:lnTo>
                  <a:pt x="1393659" y="5461000"/>
                </a:lnTo>
                <a:lnTo>
                  <a:pt x="1393050" y="5588000"/>
                </a:lnTo>
                <a:lnTo>
                  <a:pt x="1392669" y="5588000"/>
                </a:lnTo>
                <a:lnTo>
                  <a:pt x="1393050" y="5715000"/>
                </a:lnTo>
                <a:lnTo>
                  <a:pt x="1393913" y="5715000"/>
                </a:lnTo>
                <a:lnTo>
                  <a:pt x="1395336" y="5842000"/>
                </a:lnTo>
                <a:lnTo>
                  <a:pt x="1397393" y="5842000"/>
                </a:lnTo>
                <a:lnTo>
                  <a:pt x="1400149" y="5969000"/>
                </a:lnTo>
                <a:lnTo>
                  <a:pt x="1407134" y="5969000"/>
                </a:lnTo>
                <a:lnTo>
                  <a:pt x="1406766" y="6096000"/>
                </a:lnTo>
                <a:lnTo>
                  <a:pt x="1405343" y="6096000"/>
                </a:lnTo>
                <a:lnTo>
                  <a:pt x="1404429" y="6223000"/>
                </a:lnTo>
                <a:lnTo>
                  <a:pt x="1403477" y="6223000"/>
                </a:lnTo>
                <a:lnTo>
                  <a:pt x="1402562" y="6350000"/>
                </a:lnTo>
                <a:lnTo>
                  <a:pt x="1401152" y="6350000"/>
                </a:lnTo>
                <a:lnTo>
                  <a:pt x="1400797" y="6477000"/>
                </a:lnTo>
                <a:lnTo>
                  <a:pt x="1401152" y="6604000"/>
                </a:lnTo>
                <a:lnTo>
                  <a:pt x="1403438" y="6604000"/>
                </a:lnTo>
                <a:lnTo>
                  <a:pt x="1405496" y="6731000"/>
                </a:lnTo>
                <a:lnTo>
                  <a:pt x="1408252" y="6731000"/>
                </a:lnTo>
                <a:lnTo>
                  <a:pt x="1411795" y="6858000"/>
                </a:lnTo>
                <a:lnTo>
                  <a:pt x="1414983" y="6858000"/>
                </a:lnTo>
                <a:lnTo>
                  <a:pt x="1414373" y="6985000"/>
                </a:lnTo>
                <a:lnTo>
                  <a:pt x="1413560" y="6985000"/>
                </a:lnTo>
                <a:lnTo>
                  <a:pt x="1412646" y="7112000"/>
                </a:lnTo>
                <a:lnTo>
                  <a:pt x="1410779" y="7112000"/>
                </a:lnTo>
                <a:lnTo>
                  <a:pt x="1409979" y="7239000"/>
                </a:lnTo>
                <a:lnTo>
                  <a:pt x="1409357" y="7239000"/>
                </a:lnTo>
                <a:lnTo>
                  <a:pt x="1409001" y="7366000"/>
                </a:lnTo>
                <a:lnTo>
                  <a:pt x="1409369" y="7493000"/>
                </a:lnTo>
                <a:lnTo>
                  <a:pt x="1411655" y="7493000"/>
                </a:lnTo>
                <a:lnTo>
                  <a:pt x="1413713" y="7620000"/>
                </a:lnTo>
                <a:lnTo>
                  <a:pt x="1416469" y="7620000"/>
                </a:lnTo>
                <a:lnTo>
                  <a:pt x="1420012" y="7747000"/>
                </a:lnTo>
                <a:lnTo>
                  <a:pt x="1423085" y="7747000"/>
                </a:lnTo>
                <a:lnTo>
                  <a:pt x="1422463" y="7874000"/>
                </a:lnTo>
                <a:lnTo>
                  <a:pt x="1420749" y="7874000"/>
                </a:lnTo>
                <a:lnTo>
                  <a:pt x="1419796" y="8001000"/>
                </a:lnTo>
                <a:lnTo>
                  <a:pt x="1418869" y="8001000"/>
                </a:lnTo>
                <a:lnTo>
                  <a:pt x="1418069" y="8128000"/>
                </a:lnTo>
                <a:lnTo>
                  <a:pt x="1417091" y="8128000"/>
                </a:lnTo>
                <a:lnTo>
                  <a:pt x="1417066" y="8255000"/>
                </a:lnTo>
                <a:lnTo>
                  <a:pt x="1417459" y="8255000"/>
                </a:lnTo>
                <a:lnTo>
                  <a:pt x="1418323" y="8382000"/>
                </a:lnTo>
                <a:lnTo>
                  <a:pt x="1421803" y="8382000"/>
                </a:lnTo>
                <a:lnTo>
                  <a:pt x="1424559" y="8509000"/>
                </a:lnTo>
                <a:lnTo>
                  <a:pt x="1431455" y="8509000"/>
                </a:lnTo>
                <a:lnTo>
                  <a:pt x="1431086" y="8636000"/>
                </a:lnTo>
                <a:lnTo>
                  <a:pt x="1430477" y="8636000"/>
                </a:lnTo>
                <a:lnTo>
                  <a:pt x="1429664" y="8763000"/>
                </a:lnTo>
                <a:lnTo>
                  <a:pt x="1428750" y="8763000"/>
                </a:lnTo>
                <a:lnTo>
                  <a:pt x="1427797" y="8890000"/>
                </a:lnTo>
                <a:lnTo>
                  <a:pt x="1426083" y="8890000"/>
                </a:lnTo>
                <a:lnTo>
                  <a:pt x="1425460" y="9017000"/>
                </a:lnTo>
                <a:lnTo>
                  <a:pt x="1425105" y="9017000"/>
                </a:lnTo>
                <a:lnTo>
                  <a:pt x="1425079" y="9144000"/>
                </a:lnTo>
                <a:lnTo>
                  <a:pt x="1426324" y="9144000"/>
                </a:lnTo>
                <a:lnTo>
                  <a:pt x="1427746" y="9271000"/>
                </a:lnTo>
                <a:lnTo>
                  <a:pt x="1429804" y="9271000"/>
                </a:lnTo>
                <a:lnTo>
                  <a:pt x="1432560" y="9398000"/>
                </a:lnTo>
                <a:lnTo>
                  <a:pt x="1439557" y="9398000"/>
                </a:lnTo>
                <a:lnTo>
                  <a:pt x="1439189" y="9525000"/>
                </a:lnTo>
                <a:lnTo>
                  <a:pt x="1437767" y="9525000"/>
                </a:lnTo>
                <a:lnTo>
                  <a:pt x="1436852" y="9652000"/>
                </a:lnTo>
                <a:lnTo>
                  <a:pt x="1435900" y="9652000"/>
                </a:lnTo>
                <a:lnTo>
                  <a:pt x="1434973" y="9779000"/>
                </a:lnTo>
                <a:lnTo>
                  <a:pt x="1433550" y="9779000"/>
                </a:lnTo>
                <a:lnTo>
                  <a:pt x="1433195" y="9906000"/>
                </a:lnTo>
                <a:lnTo>
                  <a:pt x="1433563" y="10033000"/>
                </a:lnTo>
                <a:lnTo>
                  <a:pt x="1434426" y="10033000"/>
                </a:lnTo>
                <a:lnTo>
                  <a:pt x="1435849" y="10160000"/>
                </a:lnTo>
                <a:lnTo>
                  <a:pt x="1440662" y="10160000"/>
                </a:lnTo>
                <a:lnTo>
                  <a:pt x="1444205" y="10287000"/>
                </a:lnTo>
                <a:lnTo>
                  <a:pt x="1445996" y="10287000"/>
                </a:lnTo>
                <a:lnTo>
                  <a:pt x="1445348" y="10414000"/>
                </a:lnTo>
                <a:lnTo>
                  <a:pt x="1443634" y="10414000"/>
                </a:lnTo>
                <a:lnTo>
                  <a:pt x="1442681" y="10541000"/>
                </a:lnTo>
                <a:lnTo>
                  <a:pt x="1441792" y="10541000"/>
                </a:lnTo>
                <a:lnTo>
                  <a:pt x="1441005" y="10668000"/>
                </a:lnTo>
                <a:lnTo>
                  <a:pt x="1440078" y="10668000"/>
                </a:lnTo>
                <a:lnTo>
                  <a:pt x="1440065" y="10795000"/>
                </a:lnTo>
                <a:lnTo>
                  <a:pt x="1440472" y="10795000"/>
                </a:lnTo>
                <a:lnTo>
                  <a:pt x="1441348" y="10922000"/>
                </a:lnTo>
                <a:lnTo>
                  <a:pt x="1444828" y="10922000"/>
                </a:lnTo>
                <a:lnTo>
                  <a:pt x="1447571" y="11049000"/>
                </a:lnTo>
                <a:lnTo>
                  <a:pt x="1454543" y="11049000"/>
                </a:lnTo>
                <a:lnTo>
                  <a:pt x="1454175" y="11176000"/>
                </a:lnTo>
                <a:lnTo>
                  <a:pt x="1453553" y="11176000"/>
                </a:lnTo>
                <a:lnTo>
                  <a:pt x="1452753" y="11303000"/>
                </a:lnTo>
                <a:lnTo>
                  <a:pt x="1450886" y="11303000"/>
                </a:lnTo>
                <a:lnTo>
                  <a:pt x="1449971" y="11430000"/>
                </a:lnTo>
                <a:lnTo>
                  <a:pt x="1449158" y="11430000"/>
                </a:lnTo>
                <a:lnTo>
                  <a:pt x="1448549" y="11557000"/>
                </a:lnTo>
                <a:lnTo>
                  <a:pt x="1448193" y="11557000"/>
                </a:lnTo>
                <a:lnTo>
                  <a:pt x="1448168" y="11684000"/>
                </a:lnTo>
                <a:lnTo>
                  <a:pt x="1449412" y="11684000"/>
                </a:lnTo>
                <a:lnTo>
                  <a:pt x="1450835" y="11811000"/>
                </a:lnTo>
                <a:lnTo>
                  <a:pt x="1452892" y="11811000"/>
                </a:lnTo>
                <a:lnTo>
                  <a:pt x="1455648" y="11938000"/>
                </a:lnTo>
                <a:lnTo>
                  <a:pt x="1462544" y="11938000"/>
                </a:lnTo>
                <a:lnTo>
                  <a:pt x="1462176" y="12065000"/>
                </a:lnTo>
                <a:lnTo>
                  <a:pt x="1460754" y="12065000"/>
                </a:lnTo>
                <a:lnTo>
                  <a:pt x="1459839" y="12192000"/>
                </a:lnTo>
                <a:lnTo>
                  <a:pt x="1458887" y="12192000"/>
                </a:lnTo>
                <a:lnTo>
                  <a:pt x="1457972" y="12319000"/>
                </a:lnTo>
                <a:lnTo>
                  <a:pt x="1456550" y="12319000"/>
                </a:lnTo>
                <a:lnTo>
                  <a:pt x="1456194" y="12446000"/>
                </a:lnTo>
                <a:lnTo>
                  <a:pt x="1456550" y="12573000"/>
                </a:lnTo>
                <a:lnTo>
                  <a:pt x="1458849" y="12573000"/>
                </a:lnTo>
                <a:lnTo>
                  <a:pt x="1460906" y="12700000"/>
                </a:lnTo>
                <a:lnTo>
                  <a:pt x="1463662" y="12700000"/>
                </a:lnTo>
                <a:lnTo>
                  <a:pt x="1467205" y="12827000"/>
                </a:lnTo>
                <a:lnTo>
                  <a:pt x="1470266" y="12827000"/>
                </a:lnTo>
                <a:lnTo>
                  <a:pt x="1469656" y="12954000"/>
                </a:lnTo>
                <a:lnTo>
                  <a:pt x="1468843" y="12954000"/>
                </a:lnTo>
                <a:lnTo>
                  <a:pt x="1467929" y="13081000"/>
                </a:lnTo>
                <a:lnTo>
                  <a:pt x="1466062" y="13081000"/>
                </a:lnTo>
                <a:lnTo>
                  <a:pt x="1465262" y="13208000"/>
                </a:lnTo>
                <a:lnTo>
                  <a:pt x="1464640" y="13208000"/>
                </a:lnTo>
                <a:lnTo>
                  <a:pt x="1464284" y="13335000"/>
                </a:lnTo>
                <a:lnTo>
                  <a:pt x="1464652" y="13335000"/>
                </a:lnTo>
                <a:lnTo>
                  <a:pt x="1465516" y="13462000"/>
                </a:lnTo>
                <a:lnTo>
                  <a:pt x="1466938" y="13462000"/>
                </a:lnTo>
                <a:lnTo>
                  <a:pt x="1468996" y="13589000"/>
                </a:lnTo>
                <a:lnTo>
                  <a:pt x="1480172" y="13589000"/>
                </a:lnTo>
                <a:lnTo>
                  <a:pt x="1480781" y="13716000"/>
                </a:lnTo>
                <a:lnTo>
                  <a:pt x="1822716" y="13716000"/>
                </a:lnTo>
                <a:lnTo>
                  <a:pt x="1818347" y="13589000"/>
                </a:lnTo>
                <a:lnTo>
                  <a:pt x="1826818" y="13589000"/>
                </a:lnTo>
                <a:lnTo>
                  <a:pt x="1828609" y="13462000"/>
                </a:lnTo>
                <a:lnTo>
                  <a:pt x="1829816" y="13462000"/>
                </a:lnTo>
                <a:lnTo>
                  <a:pt x="1830489" y="13335000"/>
                </a:lnTo>
                <a:close/>
              </a:path>
              <a:path extrusionOk="0" h="13716000" w="2339340">
                <a:moveTo>
                  <a:pt x="2201672" y="13716000"/>
                </a:moveTo>
                <a:lnTo>
                  <a:pt x="2200211" y="13589000"/>
                </a:lnTo>
                <a:lnTo>
                  <a:pt x="2198662" y="13462000"/>
                </a:lnTo>
                <a:lnTo>
                  <a:pt x="2197036" y="13335000"/>
                </a:lnTo>
                <a:lnTo>
                  <a:pt x="2195334" y="13335000"/>
                </a:lnTo>
                <a:lnTo>
                  <a:pt x="2193556" y="13208000"/>
                </a:lnTo>
                <a:lnTo>
                  <a:pt x="2191689" y="13081000"/>
                </a:lnTo>
                <a:lnTo>
                  <a:pt x="2189759" y="12954000"/>
                </a:lnTo>
                <a:lnTo>
                  <a:pt x="2187740" y="12827000"/>
                </a:lnTo>
                <a:lnTo>
                  <a:pt x="2185657" y="12827000"/>
                </a:lnTo>
                <a:lnTo>
                  <a:pt x="2183485" y="12700000"/>
                </a:lnTo>
                <a:lnTo>
                  <a:pt x="2181250" y="12573000"/>
                </a:lnTo>
                <a:lnTo>
                  <a:pt x="2180094" y="12573000"/>
                </a:lnTo>
                <a:lnTo>
                  <a:pt x="2181326" y="12446000"/>
                </a:lnTo>
                <a:lnTo>
                  <a:pt x="2182444" y="12446000"/>
                </a:lnTo>
                <a:lnTo>
                  <a:pt x="2183460" y="12319000"/>
                </a:lnTo>
                <a:lnTo>
                  <a:pt x="2185200" y="12319000"/>
                </a:lnTo>
                <a:lnTo>
                  <a:pt x="2185924" y="12192000"/>
                </a:lnTo>
                <a:lnTo>
                  <a:pt x="2186571" y="12192000"/>
                </a:lnTo>
                <a:lnTo>
                  <a:pt x="2187143" y="12065000"/>
                </a:lnTo>
                <a:lnTo>
                  <a:pt x="2188032" y="12065000"/>
                </a:lnTo>
                <a:lnTo>
                  <a:pt x="2188375" y="11938000"/>
                </a:lnTo>
                <a:lnTo>
                  <a:pt x="2188870" y="11938000"/>
                </a:lnTo>
                <a:lnTo>
                  <a:pt x="2189022" y="11811000"/>
                </a:lnTo>
                <a:lnTo>
                  <a:pt x="2189175" y="11684000"/>
                </a:lnTo>
                <a:lnTo>
                  <a:pt x="2189099" y="11557000"/>
                </a:lnTo>
                <a:lnTo>
                  <a:pt x="2188946" y="11430000"/>
                </a:lnTo>
                <a:lnTo>
                  <a:pt x="2188705" y="11430000"/>
                </a:lnTo>
                <a:lnTo>
                  <a:pt x="2188387" y="11303000"/>
                </a:lnTo>
                <a:lnTo>
                  <a:pt x="2187994" y="11176000"/>
                </a:lnTo>
                <a:lnTo>
                  <a:pt x="2187511" y="11049000"/>
                </a:lnTo>
                <a:lnTo>
                  <a:pt x="2186952" y="10922000"/>
                </a:lnTo>
                <a:lnTo>
                  <a:pt x="2186317" y="10922000"/>
                </a:lnTo>
                <a:lnTo>
                  <a:pt x="2185593" y="10795000"/>
                </a:lnTo>
                <a:lnTo>
                  <a:pt x="2184793" y="10668000"/>
                </a:lnTo>
                <a:lnTo>
                  <a:pt x="2183917" y="10541000"/>
                </a:lnTo>
                <a:lnTo>
                  <a:pt x="2182965" y="10414000"/>
                </a:lnTo>
                <a:lnTo>
                  <a:pt x="2181923" y="10414000"/>
                </a:lnTo>
                <a:lnTo>
                  <a:pt x="2180806" y="10287000"/>
                </a:lnTo>
                <a:lnTo>
                  <a:pt x="2179612" y="10160000"/>
                </a:lnTo>
                <a:lnTo>
                  <a:pt x="2178342" y="10033000"/>
                </a:lnTo>
                <a:lnTo>
                  <a:pt x="2176983" y="9906000"/>
                </a:lnTo>
                <a:lnTo>
                  <a:pt x="2175560" y="9906000"/>
                </a:lnTo>
                <a:lnTo>
                  <a:pt x="2174049" y="9779000"/>
                </a:lnTo>
                <a:lnTo>
                  <a:pt x="2172462" y="9652000"/>
                </a:lnTo>
                <a:lnTo>
                  <a:pt x="2170798" y="9525000"/>
                </a:lnTo>
                <a:lnTo>
                  <a:pt x="2169058" y="9398000"/>
                </a:lnTo>
                <a:lnTo>
                  <a:pt x="2167229" y="9398000"/>
                </a:lnTo>
                <a:lnTo>
                  <a:pt x="2165337" y="9271000"/>
                </a:lnTo>
                <a:lnTo>
                  <a:pt x="2163356" y="9144000"/>
                </a:lnTo>
                <a:lnTo>
                  <a:pt x="2161311" y="9017000"/>
                </a:lnTo>
                <a:lnTo>
                  <a:pt x="2159177" y="8890000"/>
                </a:lnTo>
                <a:lnTo>
                  <a:pt x="2156980" y="8890000"/>
                </a:lnTo>
                <a:lnTo>
                  <a:pt x="2154694" y="8763000"/>
                </a:lnTo>
                <a:lnTo>
                  <a:pt x="2155926" y="8636000"/>
                </a:lnTo>
                <a:lnTo>
                  <a:pt x="2158060" y="8636000"/>
                </a:lnTo>
                <a:lnTo>
                  <a:pt x="2158974" y="8509000"/>
                </a:lnTo>
                <a:lnTo>
                  <a:pt x="2159800" y="8509000"/>
                </a:lnTo>
                <a:lnTo>
                  <a:pt x="2160524" y="8382000"/>
                </a:lnTo>
                <a:lnTo>
                  <a:pt x="2161743" y="8382000"/>
                </a:lnTo>
                <a:lnTo>
                  <a:pt x="2162225" y="8255000"/>
                </a:lnTo>
                <a:lnTo>
                  <a:pt x="2162632" y="8255000"/>
                </a:lnTo>
                <a:lnTo>
                  <a:pt x="2162975" y="8128000"/>
                </a:lnTo>
                <a:lnTo>
                  <a:pt x="2163470" y="8128000"/>
                </a:lnTo>
                <a:lnTo>
                  <a:pt x="2163622" y="8001000"/>
                </a:lnTo>
                <a:lnTo>
                  <a:pt x="2163775" y="7874000"/>
                </a:lnTo>
                <a:lnTo>
                  <a:pt x="2163699" y="7747000"/>
                </a:lnTo>
                <a:lnTo>
                  <a:pt x="2163546" y="7620000"/>
                </a:lnTo>
                <a:lnTo>
                  <a:pt x="2163305" y="7620000"/>
                </a:lnTo>
                <a:lnTo>
                  <a:pt x="2162987" y="7493000"/>
                </a:lnTo>
                <a:lnTo>
                  <a:pt x="2162594" y="7366000"/>
                </a:lnTo>
                <a:lnTo>
                  <a:pt x="2162111" y="7239000"/>
                </a:lnTo>
                <a:lnTo>
                  <a:pt x="2161552" y="7112000"/>
                </a:lnTo>
                <a:lnTo>
                  <a:pt x="2160917" y="7112000"/>
                </a:lnTo>
                <a:lnTo>
                  <a:pt x="2160193" y="6985000"/>
                </a:lnTo>
                <a:lnTo>
                  <a:pt x="2159393" y="6858000"/>
                </a:lnTo>
                <a:lnTo>
                  <a:pt x="2158517" y="6731000"/>
                </a:lnTo>
                <a:lnTo>
                  <a:pt x="2157565" y="6604000"/>
                </a:lnTo>
                <a:lnTo>
                  <a:pt x="2156523" y="6604000"/>
                </a:lnTo>
                <a:lnTo>
                  <a:pt x="2155406" y="6477000"/>
                </a:lnTo>
                <a:lnTo>
                  <a:pt x="2154212" y="6350000"/>
                </a:lnTo>
                <a:lnTo>
                  <a:pt x="2152942" y="6223000"/>
                </a:lnTo>
                <a:lnTo>
                  <a:pt x="2151583" y="6096000"/>
                </a:lnTo>
                <a:lnTo>
                  <a:pt x="2150160" y="6096000"/>
                </a:lnTo>
                <a:lnTo>
                  <a:pt x="2148649" y="5969000"/>
                </a:lnTo>
                <a:lnTo>
                  <a:pt x="2147062" y="5842000"/>
                </a:lnTo>
                <a:lnTo>
                  <a:pt x="2145398" y="5715000"/>
                </a:lnTo>
                <a:lnTo>
                  <a:pt x="2143658" y="5588000"/>
                </a:lnTo>
                <a:lnTo>
                  <a:pt x="2141842" y="5588000"/>
                </a:lnTo>
                <a:lnTo>
                  <a:pt x="2139950" y="5461000"/>
                </a:lnTo>
                <a:lnTo>
                  <a:pt x="2137968" y="5334000"/>
                </a:lnTo>
                <a:lnTo>
                  <a:pt x="2135924" y="5207000"/>
                </a:lnTo>
                <a:lnTo>
                  <a:pt x="2133790" y="5080000"/>
                </a:lnTo>
                <a:lnTo>
                  <a:pt x="2131593" y="5080000"/>
                </a:lnTo>
                <a:lnTo>
                  <a:pt x="2129307" y="4953000"/>
                </a:lnTo>
                <a:lnTo>
                  <a:pt x="2130539" y="4826000"/>
                </a:lnTo>
                <a:lnTo>
                  <a:pt x="2132660" y="4826000"/>
                </a:lnTo>
                <a:lnTo>
                  <a:pt x="2133574" y="4699000"/>
                </a:lnTo>
                <a:lnTo>
                  <a:pt x="2134400" y="4699000"/>
                </a:lnTo>
                <a:lnTo>
                  <a:pt x="2135136" y="4572000"/>
                </a:lnTo>
                <a:lnTo>
                  <a:pt x="2136343" y="4572000"/>
                </a:lnTo>
                <a:lnTo>
                  <a:pt x="2136825" y="4445000"/>
                </a:lnTo>
                <a:lnTo>
                  <a:pt x="2137575" y="4445000"/>
                </a:lnTo>
                <a:lnTo>
                  <a:pt x="2137854" y="4318000"/>
                </a:lnTo>
                <a:lnTo>
                  <a:pt x="2138070" y="4318000"/>
                </a:lnTo>
                <a:lnTo>
                  <a:pt x="2138222" y="4191000"/>
                </a:lnTo>
                <a:lnTo>
                  <a:pt x="2138375" y="4191000"/>
                </a:lnTo>
                <a:lnTo>
                  <a:pt x="2138299" y="3937000"/>
                </a:lnTo>
                <a:lnTo>
                  <a:pt x="2138146" y="3937000"/>
                </a:lnTo>
                <a:lnTo>
                  <a:pt x="2137905" y="3810000"/>
                </a:lnTo>
                <a:lnTo>
                  <a:pt x="2137587" y="3683000"/>
                </a:lnTo>
                <a:lnTo>
                  <a:pt x="2137194" y="3556000"/>
                </a:lnTo>
                <a:lnTo>
                  <a:pt x="2136711" y="3429000"/>
                </a:lnTo>
                <a:lnTo>
                  <a:pt x="2136152" y="3429000"/>
                </a:lnTo>
                <a:lnTo>
                  <a:pt x="2135517" y="3302000"/>
                </a:lnTo>
                <a:lnTo>
                  <a:pt x="2134793" y="3175000"/>
                </a:lnTo>
                <a:lnTo>
                  <a:pt x="2133993" y="3048000"/>
                </a:lnTo>
                <a:lnTo>
                  <a:pt x="2133117" y="2921000"/>
                </a:lnTo>
                <a:lnTo>
                  <a:pt x="2132165" y="2921000"/>
                </a:lnTo>
                <a:lnTo>
                  <a:pt x="2131123" y="2794000"/>
                </a:lnTo>
                <a:lnTo>
                  <a:pt x="2130006" y="2667000"/>
                </a:lnTo>
                <a:lnTo>
                  <a:pt x="2128812" y="2540000"/>
                </a:lnTo>
                <a:lnTo>
                  <a:pt x="2127542" y="2413000"/>
                </a:lnTo>
                <a:lnTo>
                  <a:pt x="2126183" y="2413000"/>
                </a:lnTo>
                <a:lnTo>
                  <a:pt x="2124760" y="2286000"/>
                </a:lnTo>
                <a:lnTo>
                  <a:pt x="2123249" y="2159000"/>
                </a:lnTo>
                <a:lnTo>
                  <a:pt x="2121662" y="2032000"/>
                </a:lnTo>
                <a:lnTo>
                  <a:pt x="2119998" y="1905000"/>
                </a:lnTo>
                <a:lnTo>
                  <a:pt x="2118258" y="1905000"/>
                </a:lnTo>
                <a:lnTo>
                  <a:pt x="2116442" y="1778000"/>
                </a:lnTo>
                <a:lnTo>
                  <a:pt x="2114550" y="1651000"/>
                </a:lnTo>
                <a:lnTo>
                  <a:pt x="2112568" y="1524000"/>
                </a:lnTo>
                <a:lnTo>
                  <a:pt x="2110524" y="1397000"/>
                </a:lnTo>
                <a:lnTo>
                  <a:pt x="2108390" y="1397000"/>
                </a:lnTo>
                <a:lnTo>
                  <a:pt x="2106193" y="1270000"/>
                </a:lnTo>
                <a:lnTo>
                  <a:pt x="2103907" y="1143000"/>
                </a:lnTo>
                <a:lnTo>
                  <a:pt x="2105139" y="1143000"/>
                </a:lnTo>
                <a:lnTo>
                  <a:pt x="2106257" y="1016000"/>
                </a:lnTo>
                <a:lnTo>
                  <a:pt x="2107260" y="1016000"/>
                </a:lnTo>
                <a:lnTo>
                  <a:pt x="2108174" y="889000"/>
                </a:lnTo>
                <a:lnTo>
                  <a:pt x="2109736" y="889000"/>
                </a:lnTo>
                <a:lnTo>
                  <a:pt x="2110384" y="762000"/>
                </a:lnTo>
                <a:lnTo>
                  <a:pt x="2110943" y="762000"/>
                </a:lnTo>
                <a:lnTo>
                  <a:pt x="2111425" y="635000"/>
                </a:lnTo>
                <a:lnTo>
                  <a:pt x="2112175" y="635000"/>
                </a:lnTo>
                <a:lnTo>
                  <a:pt x="2112454" y="508000"/>
                </a:lnTo>
                <a:lnTo>
                  <a:pt x="2112670" y="508000"/>
                </a:lnTo>
                <a:lnTo>
                  <a:pt x="2112822" y="381000"/>
                </a:lnTo>
                <a:lnTo>
                  <a:pt x="2112975" y="381000"/>
                </a:lnTo>
                <a:lnTo>
                  <a:pt x="2112899" y="127000"/>
                </a:lnTo>
                <a:lnTo>
                  <a:pt x="2112708" y="0"/>
                </a:lnTo>
                <a:lnTo>
                  <a:pt x="2052205" y="0"/>
                </a:lnTo>
                <a:lnTo>
                  <a:pt x="2052904" y="254000"/>
                </a:lnTo>
                <a:lnTo>
                  <a:pt x="2053475" y="254000"/>
                </a:lnTo>
                <a:lnTo>
                  <a:pt x="2054110" y="381000"/>
                </a:lnTo>
                <a:lnTo>
                  <a:pt x="2054809" y="508000"/>
                </a:lnTo>
                <a:lnTo>
                  <a:pt x="2055596" y="635000"/>
                </a:lnTo>
                <a:lnTo>
                  <a:pt x="2056472" y="762000"/>
                </a:lnTo>
                <a:lnTo>
                  <a:pt x="2057463" y="762000"/>
                </a:lnTo>
                <a:lnTo>
                  <a:pt x="2057996" y="889000"/>
                </a:lnTo>
                <a:lnTo>
                  <a:pt x="2058555" y="889000"/>
                </a:lnTo>
                <a:lnTo>
                  <a:pt x="2059152" y="1016000"/>
                </a:lnTo>
                <a:lnTo>
                  <a:pt x="2045550" y="1016000"/>
                </a:lnTo>
                <a:lnTo>
                  <a:pt x="2048014" y="1143000"/>
                </a:lnTo>
                <a:lnTo>
                  <a:pt x="2050224" y="1270000"/>
                </a:lnTo>
                <a:lnTo>
                  <a:pt x="2052370" y="1397000"/>
                </a:lnTo>
                <a:lnTo>
                  <a:pt x="2054440" y="1524000"/>
                </a:lnTo>
                <a:lnTo>
                  <a:pt x="2056434" y="1524000"/>
                </a:lnTo>
                <a:lnTo>
                  <a:pt x="2058339" y="1651000"/>
                </a:lnTo>
                <a:lnTo>
                  <a:pt x="2060181" y="1778000"/>
                </a:lnTo>
                <a:lnTo>
                  <a:pt x="2061946" y="1905000"/>
                </a:lnTo>
                <a:lnTo>
                  <a:pt x="2062797" y="1905000"/>
                </a:lnTo>
                <a:lnTo>
                  <a:pt x="2063635" y="2032000"/>
                </a:lnTo>
                <a:lnTo>
                  <a:pt x="2065185" y="2032000"/>
                </a:lnTo>
                <a:lnTo>
                  <a:pt x="2065896" y="2159000"/>
                </a:lnTo>
                <a:lnTo>
                  <a:pt x="2066582" y="2159000"/>
                </a:lnTo>
                <a:lnTo>
                  <a:pt x="2067229" y="2286000"/>
                </a:lnTo>
                <a:lnTo>
                  <a:pt x="2068423" y="2286000"/>
                </a:lnTo>
                <a:lnTo>
                  <a:pt x="2068969" y="2413000"/>
                </a:lnTo>
                <a:lnTo>
                  <a:pt x="2069490" y="2413000"/>
                </a:lnTo>
                <a:lnTo>
                  <a:pt x="2069985" y="2540000"/>
                </a:lnTo>
                <a:lnTo>
                  <a:pt x="2070900" y="2540000"/>
                </a:lnTo>
                <a:lnTo>
                  <a:pt x="2071712" y="2667000"/>
                </a:lnTo>
                <a:lnTo>
                  <a:pt x="2072436" y="2794000"/>
                </a:lnTo>
                <a:lnTo>
                  <a:pt x="2073084" y="2921000"/>
                </a:lnTo>
                <a:lnTo>
                  <a:pt x="2073668" y="3048000"/>
                </a:lnTo>
                <a:lnTo>
                  <a:pt x="2074456" y="3175000"/>
                </a:lnTo>
                <a:lnTo>
                  <a:pt x="2077313" y="3810000"/>
                </a:lnTo>
                <a:lnTo>
                  <a:pt x="2078037" y="3937000"/>
                </a:lnTo>
                <a:lnTo>
                  <a:pt x="2078583" y="4064000"/>
                </a:lnTo>
                <a:lnTo>
                  <a:pt x="2079180" y="4191000"/>
                </a:lnTo>
                <a:lnTo>
                  <a:pt x="2079853" y="4191000"/>
                </a:lnTo>
                <a:lnTo>
                  <a:pt x="2080590" y="4318000"/>
                </a:lnTo>
                <a:lnTo>
                  <a:pt x="2081428" y="4445000"/>
                </a:lnTo>
                <a:lnTo>
                  <a:pt x="2081872" y="4445000"/>
                </a:lnTo>
                <a:lnTo>
                  <a:pt x="2082355" y="4572000"/>
                </a:lnTo>
                <a:lnTo>
                  <a:pt x="2082863" y="4572000"/>
                </a:lnTo>
                <a:lnTo>
                  <a:pt x="2083396" y="4699000"/>
                </a:lnTo>
                <a:lnTo>
                  <a:pt x="2084552" y="4699000"/>
                </a:lnTo>
                <a:lnTo>
                  <a:pt x="2085174" y="4826000"/>
                </a:lnTo>
                <a:lnTo>
                  <a:pt x="2070950" y="4826000"/>
                </a:lnTo>
                <a:lnTo>
                  <a:pt x="2073414" y="4953000"/>
                </a:lnTo>
                <a:lnTo>
                  <a:pt x="2075637" y="5080000"/>
                </a:lnTo>
                <a:lnTo>
                  <a:pt x="2077770" y="5207000"/>
                </a:lnTo>
                <a:lnTo>
                  <a:pt x="2079840" y="5334000"/>
                </a:lnTo>
                <a:lnTo>
                  <a:pt x="2081834" y="5334000"/>
                </a:lnTo>
                <a:lnTo>
                  <a:pt x="2083739" y="5461000"/>
                </a:lnTo>
                <a:lnTo>
                  <a:pt x="2085581" y="5588000"/>
                </a:lnTo>
                <a:lnTo>
                  <a:pt x="2087346" y="5715000"/>
                </a:lnTo>
                <a:lnTo>
                  <a:pt x="2089035" y="5715000"/>
                </a:lnTo>
                <a:lnTo>
                  <a:pt x="2089823" y="5842000"/>
                </a:lnTo>
                <a:lnTo>
                  <a:pt x="2090585" y="5842000"/>
                </a:lnTo>
                <a:lnTo>
                  <a:pt x="2091296" y="5969000"/>
                </a:lnTo>
                <a:lnTo>
                  <a:pt x="2092629" y="5969000"/>
                </a:lnTo>
                <a:lnTo>
                  <a:pt x="2093239" y="6096000"/>
                </a:lnTo>
                <a:lnTo>
                  <a:pt x="2093823" y="6096000"/>
                </a:lnTo>
                <a:lnTo>
                  <a:pt x="2094369" y="6223000"/>
                </a:lnTo>
                <a:lnTo>
                  <a:pt x="2095385" y="6223000"/>
                </a:lnTo>
                <a:lnTo>
                  <a:pt x="2096300" y="6350000"/>
                </a:lnTo>
                <a:lnTo>
                  <a:pt x="2097112" y="6477000"/>
                </a:lnTo>
                <a:lnTo>
                  <a:pt x="2097836" y="6604000"/>
                </a:lnTo>
                <a:lnTo>
                  <a:pt x="2098484" y="6731000"/>
                </a:lnTo>
                <a:lnTo>
                  <a:pt x="2099068" y="6731000"/>
                </a:lnTo>
                <a:lnTo>
                  <a:pt x="2099856" y="6985000"/>
                </a:lnTo>
                <a:lnTo>
                  <a:pt x="2102713" y="7620000"/>
                </a:lnTo>
                <a:lnTo>
                  <a:pt x="2103437" y="7747000"/>
                </a:lnTo>
                <a:lnTo>
                  <a:pt x="2103983" y="7874000"/>
                </a:lnTo>
                <a:lnTo>
                  <a:pt x="2104580" y="8001000"/>
                </a:lnTo>
                <a:lnTo>
                  <a:pt x="2105253" y="8001000"/>
                </a:lnTo>
                <a:lnTo>
                  <a:pt x="2105990" y="8128000"/>
                </a:lnTo>
                <a:lnTo>
                  <a:pt x="2106828" y="8255000"/>
                </a:lnTo>
                <a:lnTo>
                  <a:pt x="2107273" y="8255000"/>
                </a:lnTo>
                <a:lnTo>
                  <a:pt x="2107755" y="8382000"/>
                </a:lnTo>
                <a:lnTo>
                  <a:pt x="2108263" y="8382000"/>
                </a:lnTo>
                <a:lnTo>
                  <a:pt x="2108797" y="8509000"/>
                </a:lnTo>
                <a:lnTo>
                  <a:pt x="2109952" y="8509000"/>
                </a:lnTo>
                <a:lnTo>
                  <a:pt x="2110575" y="8636000"/>
                </a:lnTo>
                <a:lnTo>
                  <a:pt x="2096350" y="8636000"/>
                </a:lnTo>
                <a:lnTo>
                  <a:pt x="2098814" y="8763000"/>
                </a:lnTo>
                <a:lnTo>
                  <a:pt x="2101037" y="8890000"/>
                </a:lnTo>
                <a:lnTo>
                  <a:pt x="2103170" y="9017000"/>
                </a:lnTo>
                <a:lnTo>
                  <a:pt x="2105240" y="9017000"/>
                </a:lnTo>
                <a:lnTo>
                  <a:pt x="2107234" y="9144000"/>
                </a:lnTo>
                <a:lnTo>
                  <a:pt x="2109139" y="9271000"/>
                </a:lnTo>
                <a:lnTo>
                  <a:pt x="2110981" y="9398000"/>
                </a:lnTo>
                <a:lnTo>
                  <a:pt x="2112746" y="9525000"/>
                </a:lnTo>
                <a:lnTo>
                  <a:pt x="2114435" y="9525000"/>
                </a:lnTo>
                <a:lnTo>
                  <a:pt x="2115223" y="9652000"/>
                </a:lnTo>
                <a:lnTo>
                  <a:pt x="2115985" y="9652000"/>
                </a:lnTo>
                <a:lnTo>
                  <a:pt x="2116696" y="9779000"/>
                </a:lnTo>
                <a:lnTo>
                  <a:pt x="2118029" y="9779000"/>
                </a:lnTo>
                <a:lnTo>
                  <a:pt x="2118639" y="9906000"/>
                </a:lnTo>
                <a:lnTo>
                  <a:pt x="2119223" y="9906000"/>
                </a:lnTo>
                <a:lnTo>
                  <a:pt x="2119769" y="10033000"/>
                </a:lnTo>
                <a:lnTo>
                  <a:pt x="2120785" y="10033000"/>
                </a:lnTo>
                <a:lnTo>
                  <a:pt x="2121700" y="10160000"/>
                </a:lnTo>
                <a:lnTo>
                  <a:pt x="2122513" y="10287000"/>
                </a:lnTo>
                <a:lnTo>
                  <a:pt x="2123236" y="10414000"/>
                </a:lnTo>
                <a:lnTo>
                  <a:pt x="2123884" y="10541000"/>
                </a:lnTo>
                <a:lnTo>
                  <a:pt x="2124468" y="10541000"/>
                </a:lnTo>
                <a:lnTo>
                  <a:pt x="2125256" y="10795000"/>
                </a:lnTo>
                <a:lnTo>
                  <a:pt x="2128113" y="11430000"/>
                </a:lnTo>
                <a:lnTo>
                  <a:pt x="2128837" y="11557000"/>
                </a:lnTo>
                <a:lnTo>
                  <a:pt x="2129383" y="11684000"/>
                </a:lnTo>
                <a:lnTo>
                  <a:pt x="2129980" y="11684000"/>
                </a:lnTo>
                <a:lnTo>
                  <a:pt x="2130653" y="11811000"/>
                </a:lnTo>
                <a:lnTo>
                  <a:pt x="2131390" y="11938000"/>
                </a:lnTo>
                <a:lnTo>
                  <a:pt x="2132228" y="12065000"/>
                </a:lnTo>
                <a:lnTo>
                  <a:pt x="2132673" y="12065000"/>
                </a:lnTo>
                <a:lnTo>
                  <a:pt x="2133155" y="12192000"/>
                </a:lnTo>
                <a:lnTo>
                  <a:pt x="2134197" y="12192000"/>
                </a:lnTo>
                <a:lnTo>
                  <a:pt x="2134755" y="12319000"/>
                </a:lnTo>
                <a:lnTo>
                  <a:pt x="2135352" y="12319000"/>
                </a:lnTo>
                <a:lnTo>
                  <a:pt x="2135975" y="12446000"/>
                </a:lnTo>
                <a:lnTo>
                  <a:pt x="2121751" y="12446000"/>
                </a:lnTo>
                <a:lnTo>
                  <a:pt x="2124214" y="12573000"/>
                </a:lnTo>
                <a:lnTo>
                  <a:pt x="2126424" y="12700000"/>
                </a:lnTo>
                <a:lnTo>
                  <a:pt x="2128570" y="12827000"/>
                </a:lnTo>
                <a:lnTo>
                  <a:pt x="2130641" y="12827000"/>
                </a:lnTo>
                <a:lnTo>
                  <a:pt x="2132634" y="12954000"/>
                </a:lnTo>
                <a:lnTo>
                  <a:pt x="2134539" y="13081000"/>
                </a:lnTo>
                <a:lnTo>
                  <a:pt x="2136381" y="13208000"/>
                </a:lnTo>
                <a:lnTo>
                  <a:pt x="2138146" y="13208000"/>
                </a:lnTo>
                <a:lnTo>
                  <a:pt x="2138997" y="13335000"/>
                </a:lnTo>
                <a:lnTo>
                  <a:pt x="2139835" y="13335000"/>
                </a:lnTo>
                <a:lnTo>
                  <a:pt x="2140635" y="13462000"/>
                </a:lnTo>
                <a:lnTo>
                  <a:pt x="2142121" y="13462000"/>
                </a:lnTo>
                <a:lnTo>
                  <a:pt x="2142807" y="13589000"/>
                </a:lnTo>
                <a:lnTo>
                  <a:pt x="2143455" y="13589000"/>
                </a:lnTo>
                <a:lnTo>
                  <a:pt x="2144077" y="13716000"/>
                </a:lnTo>
                <a:lnTo>
                  <a:pt x="2201672" y="13716000"/>
                </a:lnTo>
                <a:close/>
              </a:path>
              <a:path extrusionOk="0" h="13716000" w="2339340">
                <a:moveTo>
                  <a:pt x="2339149" y="13716000"/>
                </a:moveTo>
                <a:lnTo>
                  <a:pt x="2337689" y="13589013"/>
                </a:lnTo>
                <a:lnTo>
                  <a:pt x="2336139" y="13462013"/>
                </a:lnTo>
                <a:lnTo>
                  <a:pt x="2334514" y="13335013"/>
                </a:lnTo>
                <a:lnTo>
                  <a:pt x="2332812" y="13335013"/>
                </a:lnTo>
                <a:lnTo>
                  <a:pt x="2331034" y="13208013"/>
                </a:lnTo>
                <a:lnTo>
                  <a:pt x="2329180" y="13081013"/>
                </a:lnTo>
                <a:lnTo>
                  <a:pt x="2327237" y="12954013"/>
                </a:lnTo>
                <a:lnTo>
                  <a:pt x="2325230" y="12827013"/>
                </a:lnTo>
                <a:lnTo>
                  <a:pt x="2323134" y="12827013"/>
                </a:lnTo>
                <a:lnTo>
                  <a:pt x="2320975" y="12700013"/>
                </a:lnTo>
                <a:lnTo>
                  <a:pt x="2318728" y="12573013"/>
                </a:lnTo>
                <a:lnTo>
                  <a:pt x="2317585" y="12573013"/>
                </a:lnTo>
                <a:lnTo>
                  <a:pt x="2318804" y="12446013"/>
                </a:lnTo>
                <a:lnTo>
                  <a:pt x="2319921" y="12446013"/>
                </a:lnTo>
                <a:lnTo>
                  <a:pt x="2320937" y="12319013"/>
                </a:lnTo>
                <a:lnTo>
                  <a:pt x="2322677" y="12319013"/>
                </a:lnTo>
                <a:lnTo>
                  <a:pt x="2323401" y="12192013"/>
                </a:lnTo>
                <a:lnTo>
                  <a:pt x="2324049" y="12192013"/>
                </a:lnTo>
                <a:lnTo>
                  <a:pt x="2324608" y="12065013"/>
                </a:lnTo>
                <a:lnTo>
                  <a:pt x="2325509" y="12065013"/>
                </a:lnTo>
                <a:lnTo>
                  <a:pt x="2325852" y="11938013"/>
                </a:lnTo>
                <a:lnTo>
                  <a:pt x="2326335" y="11938013"/>
                </a:lnTo>
                <a:lnTo>
                  <a:pt x="2326487" y="11811013"/>
                </a:lnTo>
                <a:lnTo>
                  <a:pt x="2326640" y="11684013"/>
                </a:lnTo>
                <a:lnTo>
                  <a:pt x="2326576" y="11557013"/>
                </a:lnTo>
                <a:lnTo>
                  <a:pt x="2326411" y="11430013"/>
                </a:lnTo>
                <a:lnTo>
                  <a:pt x="2326182" y="11430013"/>
                </a:lnTo>
                <a:lnTo>
                  <a:pt x="2325852" y="11303013"/>
                </a:lnTo>
                <a:lnTo>
                  <a:pt x="2325459" y="11176013"/>
                </a:lnTo>
                <a:lnTo>
                  <a:pt x="2324976" y="11049013"/>
                </a:lnTo>
                <a:lnTo>
                  <a:pt x="2324417" y="10922013"/>
                </a:lnTo>
                <a:lnTo>
                  <a:pt x="2323782" y="10922013"/>
                </a:lnTo>
                <a:lnTo>
                  <a:pt x="2323058" y="10795013"/>
                </a:lnTo>
                <a:lnTo>
                  <a:pt x="2322271" y="10668013"/>
                </a:lnTo>
                <a:lnTo>
                  <a:pt x="2321382" y="10541013"/>
                </a:lnTo>
                <a:lnTo>
                  <a:pt x="2320429" y="10414013"/>
                </a:lnTo>
                <a:lnTo>
                  <a:pt x="2319388" y="10414013"/>
                </a:lnTo>
                <a:lnTo>
                  <a:pt x="2318283" y="10287013"/>
                </a:lnTo>
                <a:lnTo>
                  <a:pt x="2317089" y="10160013"/>
                </a:lnTo>
                <a:lnTo>
                  <a:pt x="2315807" y="10033013"/>
                </a:lnTo>
                <a:lnTo>
                  <a:pt x="2314460" y="9906013"/>
                </a:lnTo>
                <a:lnTo>
                  <a:pt x="2313025" y="9906013"/>
                </a:lnTo>
                <a:lnTo>
                  <a:pt x="2311527" y="9779013"/>
                </a:lnTo>
                <a:lnTo>
                  <a:pt x="2309939" y="9652013"/>
                </a:lnTo>
                <a:lnTo>
                  <a:pt x="2308275" y="9525013"/>
                </a:lnTo>
                <a:lnTo>
                  <a:pt x="2306536" y="9398013"/>
                </a:lnTo>
                <a:lnTo>
                  <a:pt x="2304707" y="9398013"/>
                </a:lnTo>
                <a:lnTo>
                  <a:pt x="2302814" y="9271013"/>
                </a:lnTo>
                <a:lnTo>
                  <a:pt x="2300846" y="9144013"/>
                </a:lnTo>
                <a:lnTo>
                  <a:pt x="2298789" y="9017013"/>
                </a:lnTo>
                <a:lnTo>
                  <a:pt x="2296668" y="8890013"/>
                </a:lnTo>
                <a:lnTo>
                  <a:pt x="2294458" y="8890013"/>
                </a:lnTo>
                <a:lnTo>
                  <a:pt x="2292185" y="8763013"/>
                </a:lnTo>
                <a:lnTo>
                  <a:pt x="2293404" y="8636013"/>
                </a:lnTo>
                <a:lnTo>
                  <a:pt x="2295537" y="8636013"/>
                </a:lnTo>
                <a:lnTo>
                  <a:pt x="2296452" y="8509013"/>
                </a:lnTo>
                <a:lnTo>
                  <a:pt x="2297277" y="8509013"/>
                </a:lnTo>
                <a:lnTo>
                  <a:pt x="2298001" y="8382013"/>
                </a:lnTo>
                <a:lnTo>
                  <a:pt x="2299208" y="8382013"/>
                </a:lnTo>
                <a:lnTo>
                  <a:pt x="2299703" y="8255013"/>
                </a:lnTo>
                <a:lnTo>
                  <a:pt x="2300109" y="8255013"/>
                </a:lnTo>
                <a:lnTo>
                  <a:pt x="2300452" y="8128013"/>
                </a:lnTo>
                <a:lnTo>
                  <a:pt x="2300935" y="8128013"/>
                </a:lnTo>
                <a:lnTo>
                  <a:pt x="2301087" y="8001013"/>
                </a:lnTo>
                <a:lnTo>
                  <a:pt x="2301252" y="7874013"/>
                </a:lnTo>
                <a:lnTo>
                  <a:pt x="2301176" y="7747013"/>
                </a:lnTo>
                <a:lnTo>
                  <a:pt x="2301011" y="7620013"/>
                </a:lnTo>
                <a:lnTo>
                  <a:pt x="2300782" y="7620013"/>
                </a:lnTo>
                <a:lnTo>
                  <a:pt x="2300452" y="7493013"/>
                </a:lnTo>
                <a:lnTo>
                  <a:pt x="2300059" y="7366013"/>
                </a:lnTo>
                <a:lnTo>
                  <a:pt x="2299576" y="7239013"/>
                </a:lnTo>
                <a:lnTo>
                  <a:pt x="2299017" y="7112013"/>
                </a:lnTo>
                <a:lnTo>
                  <a:pt x="2298382" y="7112013"/>
                </a:lnTo>
                <a:lnTo>
                  <a:pt x="2297658" y="6985013"/>
                </a:lnTo>
                <a:lnTo>
                  <a:pt x="2296858" y="6858013"/>
                </a:lnTo>
                <a:lnTo>
                  <a:pt x="2295982" y="6731013"/>
                </a:lnTo>
                <a:lnTo>
                  <a:pt x="2295029" y="6604013"/>
                </a:lnTo>
                <a:lnTo>
                  <a:pt x="2293988" y="6604013"/>
                </a:lnTo>
                <a:lnTo>
                  <a:pt x="2292870" y="6477013"/>
                </a:lnTo>
                <a:lnTo>
                  <a:pt x="2291677" y="6350013"/>
                </a:lnTo>
                <a:lnTo>
                  <a:pt x="2290407" y="6223012"/>
                </a:lnTo>
                <a:lnTo>
                  <a:pt x="2289060" y="6096012"/>
                </a:lnTo>
                <a:lnTo>
                  <a:pt x="2287625" y="6096012"/>
                </a:lnTo>
                <a:lnTo>
                  <a:pt x="2286114" y="5969012"/>
                </a:lnTo>
                <a:lnTo>
                  <a:pt x="2284526" y="5842012"/>
                </a:lnTo>
                <a:lnTo>
                  <a:pt x="2282863" y="5715012"/>
                </a:lnTo>
                <a:lnTo>
                  <a:pt x="2281123" y="5588012"/>
                </a:lnTo>
                <a:lnTo>
                  <a:pt x="2279307" y="5588012"/>
                </a:lnTo>
                <a:lnTo>
                  <a:pt x="2277414" y="5461012"/>
                </a:lnTo>
                <a:lnTo>
                  <a:pt x="2275433" y="5334012"/>
                </a:lnTo>
                <a:lnTo>
                  <a:pt x="2273389" y="5207012"/>
                </a:lnTo>
                <a:lnTo>
                  <a:pt x="2271255" y="5080012"/>
                </a:lnTo>
                <a:lnTo>
                  <a:pt x="2269045" y="5080012"/>
                </a:lnTo>
                <a:lnTo>
                  <a:pt x="2266772" y="4953012"/>
                </a:lnTo>
                <a:lnTo>
                  <a:pt x="2267991" y="4826012"/>
                </a:lnTo>
                <a:lnTo>
                  <a:pt x="2270125" y="4826012"/>
                </a:lnTo>
                <a:lnTo>
                  <a:pt x="2271039" y="4699012"/>
                </a:lnTo>
                <a:lnTo>
                  <a:pt x="2271865" y="4699012"/>
                </a:lnTo>
                <a:lnTo>
                  <a:pt x="2272601" y="4572012"/>
                </a:lnTo>
                <a:lnTo>
                  <a:pt x="2273808" y="4572012"/>
                </a:lnTo>
                <a:lnTo>
                  <a:pt x="2274303" y="4445012"/>
                </a:lnTo>
                <a:lnTo>
                  <a:pt x="2275052" y="4445012"/>
                </a:lnTo>
                <a:lnTo>
                  <a:pt x="2275332" y="4318012"/>
                </a:lnTo>
                <a:lnTo>
                  <a:pt x="2275535" y="4318012"/>
                </a:lnTo>
                <a:lnTo>
                  <a:pt x="2275687" y="4191012"/>
                </a:lnTo>
                <a:lnTo>
                  <a:pt x="2275840" y="4191012"/>
                </a:lnTo>
                <a:lnTo>
                  <a:pt x="2275776" y="3937012"/>
                </a:lnTo>
                <a:lnTo>
                  <a:pt x="2275611" y="3937012"/>
                </a:lnTo>
                <a:lnTo>
                  <a:pt x="2275382" y="3810012"/>
                </a:lnTo>
                <a:lnTo>
                  <a:pt x="2275052" y="3683012"/>
                </a:lnTo>
                <a:lnTo>
                  <a:pt x="2274659" y="3556012"/>
                </a:lnTo>
                <a:lnTo>
                  <a:pt x="2274176" y="3429012"/>
                </a:lnTo>
                <a:lnTo>
                  <a:pt x="2273617" y="3429012"/>
                </a:lnTo>
                <a:lnTo>
                  <a:pt x="2272982" y="3302012"/>
                </a:lnTo>
                <a:lnTo>
                  <a:pt x="2272258" y="3175012"/>
                </a:lnTo>
                <a:lnTo>
                  <a:pt x="2271458" y="3048012"/>
                </a:lnTo>
                <a:lnTo>
                  <a:pt x="2270582" y="2921012"/>
                </a:lnTo>
                <a:lnTo>
                  <a:pt x="2269629" y="2921012"/>
                </a:lnTo>
                <a:lnTo>
                  <a:pt x="2268588" y="2794012"/>
                </a:lnTo>
                <a:lnTo>
                  <a:pt x="2267470" y="2667012"/>
                </a:lnTo>
                <a:lnTo>
                  <a:pt x="2266277" y="2540012"/>
                </a:lnTo>
                <a:lnTo>
                  <a:pt x="2265007" y="2413012"/>
                </a:lnTo>
                <a:lnTo>
                  <a:pt x="2263660" y="2413012"/>
                </a:lnTo>
                <a:lnTo>
                  <a:pt x="2262225" y="2286012"/>
                </a:lnTo>
                <a:lnTo>
                  <a:pt x="2260714" y="2159012"/>
                </a:lnTo>
                <a:lnTo>
                  <a:pt x="2259126" y="2032012"/>
                </a:lnTo>
                <a:lnTo>
                  <a:pt x="2257463" y="1905012"/>
                </a:lnTo>
                <a:lnTo>
                  <a:pt x="2255723" y="1905012"/>
                </a:lnTo>
                <a:lnTo>
                  <a:pt x="2253907" y="1778012"/>
                </a:lnTo>
                <a:lnTo>
                  <a:pt x="2252014" y="1651012"/>
                </a:lnTo>
                <a:lnTo>
                  <a:pt x="2250033" y="1524012"/>
                </a:lnTo>
                <a:lnTo>
                  <a:pt x="2247989" y="1397012"/>
                </a:lnTo>
                <a:lnTo>
                  <a:pt x="2245855" y="1397012"/>
                </a:lnTo>
                <a:lnTo>
                  <a:pt x="2243645" y="1270012"/>
                </a:lnTo>
                <a:lnTo>
                  <a:pt x="2241372" y="1143012"/>
                </a:lnTo>
                <a:lnTo>
                  <a:pt x="2242591" y="1143012"/>
                </a:lnTo>
                <a:lnTo>
                  <a:pt x="2243709" y="1016012"/>
                </a:lnTo>
                <a:lnTo>
                  <a:pt x="2244725" y="1016012"/>
                </a:lnTo>
                <a:lnTo>
                  <a:pt x="2245639" y="889012"/>
                </a:lnTo>
                <a:lnTo>
                  <a:pt x="2247201" y="889012"/>
                </a:lnTo>
                <a:lnTo>
                  <a:pt x="2247849" y="762012"/>
                </a:lnTo>
                <a:lnTo>
                  <a:pt x="2248408" y="762012"/>
                </a:lnTo>
                <a:lnTo>
                  <a:pt x="2248903" y="635012"/>
                </a:lnTo>
                <a:lnTo>
                  <a:pt x="2249652" y="635012"/>
                </a:lnTo>
                <a:lnTo>
                  <a:pt x="2249932" y="508012"/>
                </a:lnTo>
                <a:lnTo>
                  <a:pt x="2250135" y="508012"/>
                </a:lnTo>
                <a:lnTo>
                  <a:pt x="2250287" y="381012"/>
                </a:lnTo>
                <a:lnTo>
                  <a:pt x="2250440" y="381012"/>
                </a:lnTo>
                <a:lnTo>
                  <a:pt x="2250376" y="127012"/>
                </a:lnTo>
                <a:lnTo>
                  <a:pt x="2250173" y="12"/>
                </a:lnTo>
                <a:lnTo>
                  <a:pt x="2189670" y="12"/>
                </a:lnTo>
                <a:lnTo>
                  <a:pt x="2190369" y="254012"/>
                </a:lnTo>
                <a:lnTo>
                  <a:pt x="2190940" y="254012"/>
                </a:lnTo>
                <a:lnTo>
                  <a:pt x="2191575" y="381012"/>
                </a:lnTo>
                <a:lnTo>
                  <a:pt x="2192286" y="508012"/>
                </a:lnTo>
                <a:lnTo>
                  <a:pt x="2193061" y="635012"/>
                </a:lnTo>
                <a:lnTo>
                  <a:pt x="2193950" y="762012"/>
                </a:lnTo>
                <a:lnTo>
                  <a:pt x="2194928" y="762012"/>
                </a:lnTo>
                <a:lnTo>
                  <a:pt x="2195461" y="889012"/>
                </a:lnTo>
                <a:lnTo>
                  <a:pt x="2196020" y="889012"/>
                </a:lnTo>
                <a:lnTo>
                  <a:pt x="2196617" y="1016012"/>
                </a:lnTo>
                <a:lnTo>
                  <a:pt x="2183028" y="1016012"/>
                </a:lnTo>
                <a:lnTo>
                  <a:pt x="2185492" y="1143012"/>
                </a:lnTo>
                <a:lnTo>
                  <a:pt x="2187702" y="1270012"/>
                </a:lnTo>
                <a:lnTo>
                  <a:pt x="2189835" y="1397012"/>
                </a:lnTo>
                <a:lnTo>
                  <a:pt x="2191905" y="1524012"/>
                </a:lnTo>
                <a:lnTo>
                  <a:pt x="2193899" y="1524012"/>
                </a:lnTo>
                <a:lnTo>
                  <a:pt x="2195817" y="1651012"/>
                </a:lnTo>
                <a:lnTo>
                  <a:pt x="2197658" y="1778012"/>
                </a:lnTo>
                <a:lnTo>
                  <a:pt x="2199411" y="1905012"/>
                </a:lnTo>
                <a:lnTo>
                  <a:pt x="2200275" y="1905012"/>
                </a:lnTo>
                <a:lnTo>
                  <a:pt x="2201100" y="2032012"/>
                </a:lnTo>
                <a:lnTo>
                  <a:pt x="2202650" y="2032012"/>
                </a:lnTo>
                <a:lnTo>
                  <a:pt x="2203361" y="2159012"/>
                </a:lnTo>
                <a:lnTo>
                  <a:pt x="2204047" y="2159012"/>
                </a:lnTo>
                <a:lnTo>
                  <a:pt x="2204694" y="2286012"/>
                </a:lnTo>
                <a:lnTo>
                  <a:pt x="2205888" y="2286012"/>
                </a:lnTo>
                <a:lnTo>
                  <a:pt x="2206434" y="2413012"/>
                </a:lnTo>
                <a:lnTo>
                  <a:pt x="2206955" y="2413012"/>
                </a:lnTo>
                <a:lnTo>
                  <a:pt x="2207450" y="2540012"/>
                </a:lnTo>
                <a:lnTo>
                  <a:pt x="2208365" y="2540012"/>
                </a:lnTo>
                <a:lnTo>
                  <a:pt x="2209177" y="2667012"/>
                </a:lnTo>
                <a:lnTo>
                  <a:pt x="2209901" y="2794012"/>
                </a:lnTo>
                <a:lnTo>
                  <a:pt x="2210549" y="2921012"/>
                </a:lnTo>
                <a:lnTo>
                  <a:pt x="2211146" y="3048012"/>
                </a:lnTo>
                <a:lnTo>
                  <a:pt x="2211921" y="3175012"/>
                </a:lnTo>
                <a:lnTo>
                  <a:pt x="2214778" y="3810012"/>
                </a:lnTo>
                <a:lnTo>
                  <a:pt x="2215515" y="3937012"/>
                </a:lnTo>
                <a:lnTo>
                  <a:pt x="2216048" y="4064012"/>
                </a:lnTo>
                <a:lnTo>
                  <a:pt x="2216658" y="4191012"/>
                </a:lnTo>
                <a:lnTo>
                  <a:pt x="2217318" y="4191012"/>
                </a:lnTo>
                <a:lnTo>
                  <a:pt x="2218067" y="4318012"/>
                </a:lnTo>
                <a:lnTo>
                  <a:pt x="2218893" y="4445012"/>
                </a:lnTo>
                <a:lnTo>
                  <a:pt x="2219350" y="4445012"/>
                </a:lnTo>
                <a:lnTo>
                  <a:pt x="2219820" y="4572012"/>
                </a:lnTo>
                <a:lnTo>
                  <a:pt x="2220328" y="4572012"/>
                </a:lnTo>
                <a:lnTo>
                  <a:pt x="2220861" y="4699012"/>
                </a:lnTo>
                <a:lnTo>
                  <a:pt x="2222017" y="4699012"/>
                </a:lnTo>
                <a:lnTo>
                  <a:pt x="2222652" y="4826012"/>
                </a:lnTo>
                <a:lnTo>
                  <a:pt x="2208428" y="4826012"/>
                </a:lnTo>
                <a:lnTo>
                  <a:pt x="2210892" y="4953012"/>
                </a:lnTo>
                <a:lnTo>
                  <a:pt x="2213102" y="5080012"/>
                </a:lnTo>
                <a:lnTo>
                  <a:pt x="2215235" y="5207012"/>
                </a:lnTo>
                <a:lnTo>
                  <a:pt x="2217305" y="5334012"/>
                </a:lnTo>
                <a:lnTo>
                  <a:pt x="2219299" y="5334012"/>
                </a:lnTo>
                <a:lnTo>
                  <a:pt x="2221217" y="5461012"/>
                </a:lnTo>
                <a:lnTo>
                  <a:pt x="2223058" y="5588012"/>
                </a:lnTo>
                <a:lnTo>
                  <a:pt x="2224811" y="5715012"/>
                </a:lnTo>
                <a:lnTo>
                  <a:pt x="2226500" y="5715012"/>
                </a:lnTo>
                <a:lnTo>
                  <a:pt x="2227300" y="5842012"/>
                </a:lnTo>
                <a:lnTo>
                  <a:pt x="2228050" y="5842012"/>
                </a:lnTo>
                <a:lnTo>
                  <a:pt x="2228761" y="5969012"/>
                </a:lnTo>
                <a:lnTo>
                  <a:pt x="2230094" y="5969012"/>
                </a:lnTo>
                <a:lnTo>
                  <a:pt x="2230704" y="6096012"/>
                </a:lnTo>
                <a:lnTo>
                  <a:pt x="2231288" y="6096012"/>
                </a:lnTo>
                <a:lnTo>
                  <a:pt x="2231834" y="6223012"/>
                </a:lnTo>
                <a:lnTo>
                  <a:pt x="2232850" y="6223012"/>
                </a:lnTo>
                <a:lnTo>
                  <a:pt x="2233765" y="6350013"/>
                </a:lnTo>
                <a:lnTo>
                  <a:pt x="2234577" y="6477013"/>
                </a:lnTo>
                <a:lnTo>
                  <a:pt x="2235301" y="6604013"/>
                </a:lnTo>
                <a:lnTo>
                  <a:pt x="2235949" y="6731013"/>
                </a:lnTo>
                <a:lnTo>
                  <a:pt x="2236546" y="6731013"/>
                </a:lnTo>
                <a:lnTo>
                  <a:pt x="2237321" y="6985013"/>
                </a:lnTo>
                <a:lnTo>
                  <a:pt x="2240178" y="7620013"/>
                </a:lnTo>
                <a:lnTo>
                  <a:pt x="2240915" y="7747013"/>
                </a:lnTo>
                <a:lnTo>
                  <a:pt x="2241448" y="7874013"/>
                </a:lnTo>
                <a:lnTo>
                  <a:pt x="2242058" y="8001013"/>
                </a:lnTo>
                <a:lnTo>
                  <a:pt x="2242718" y="8001013"/>
                </a:lnTo>
                <a:lnTo>
                  <a:pt x="2243467" y="8128013"/>
                </a:lnTo>
                <a:lnTo>
                  <a:pt x="2244293" y="8255013"/>
                </a:lnTo>
                <a:lnTo>
                  <a:pt x="2244750" y="8255013"/>
                </a:lnTo>
                <a:lnTo>
                  <a:pt x="2245220" y="8382013"/>
                </a:lnTo>
                <a:lnTo>
                  <a:pt x="2245728" y="8382013"/>
                </a:lnTo>
                <a:lnTo>
                  <a:pt x="2246261" y="8509013"/>
                </a:lnTo>
                <a:lnTo>
                  <a:pt x="2247417" y="8509013"/>
                </a:lnTo>
                <a:lnTo>
                  <a:pt x="2248052" y="8636013"/>
                </a:lnTo>
                <a:lnTo>
                  <a:pt x="2233828" y="8636013"/>
                </a:lnTo>
                <a:lnTo>
                  <a:pt x="2236292" y="8763013"/>
                </a:lnTo>
                <a:lnTo>
                  <a:pt x="2238502" y="8890013"/>
                </a:lnTo>
                <a:lnTo>
                  <a:pt x="2240635" y="9017013"/>
                </a:lnTo>
                <a:lnTo>
                  <a:pt x="2242705" y="9017013"/>
                </a:lnTo>
                <a:lnTo>
                  <a:pt x="2244699" y="9144013"/>
                </a:lnTo>
                <a:lnTo>
                  <a:pt x="2246617" y="9271013"/>
                </a:lnTo>
                <a:lnTo>
                  <a:pt x="2248458" y="9398013"/>
                </a:lnTo>
                <a:lnTo>
                  <a:pt x="2250211" y="9525013"/>
                </a:lnTo>
                <a:lnTo>
                  <a:pt x="2251900" y="9525013"/>
                </a:lnTo>
                <a:lnTo>
                  <a:pt x="2252700" y="9652013"/>
                </a:lnTo>
                <a:lnTo>
                  <a:pt x="2253450" y="9652013"/>
                </a:lnTo>
                <a:lnTo>
                  <a:pt x="2254161" y="9779013"/>
                </a:lnTo>
                <a:lnTo>
                  <a:pt x="2255494" y="9779013"/>
                </a:lnTo>
                <a:lnTo>
                  <a:pt x="2256104" y="9906013"/>
                </a:lnTo>
                <a:lnTo>
                  <a:pt x="2256688" y="9906013"/>
                </a:lnTo>
                <a:lnTo>
                  <a:pt x="2257234" y="10033013"/>
                </a:lnTo>
                <a:lnTo>
                  <a:pt x="2258250" y="10033013"/>
                </a:lnTo>
                <a:lnTo>
                  <a:pt x="2259165" y="10160013"/>
                </a:lnTo>
                <a:lnTo>
                  <a:pt x="2259977" y="10287013"/>
                </a:lnTo>
                <a:lnTo>
                  <a:pt x="2260701" y="10414013"/>
                </a:lnTo>
                <a:lnTo>
                  <a:pt x="2261349" y="10541013"/>
                </a:lnTo>
                <a:lnTo>
                  <a:pt x="2261946" y="10541013"/>
                </a:lnTo>
                <a:lnTo>
                  <a:pt x="2262721" y="10795013"/>
                </a:lnTo>
                <a:lnTo>
                  <a:pt x="2265578" y="11430013"/>
                </a:lnTo>
                <a:lnTo>
                  <a:pt x="2266315" y="11557013"/>
                </a:lnTo>
                <a:lnTo>
                  <a:pt x="2266848" y="11684013"/>
                </a:lnTo>
                <a:lnTo>
                  <a:pt x="2267458" y="11684013"/>
                </a:lnTo>
                <a:lnTo>
                  <a:pt x="2268118" y="11811013"/>
                </a:lnTo>
                <a:lnTo>
                  <a:pt x="2268867" y="11938013"/>
                </a:lnTo>
                <a:lnTo>
                  <a:pt x="2269693" y="12065013"/>
                </a:lnTo>
                <a:lnTo>
                  <a:pt x="2270150" y="12065013"/>
                </a:lnTo>
                <a:lnTo>
                  <a:pt x="2270620" y="12192013"/>
                </a:lnTo>
                <a:lnTo>
                  <a:pt x="2271661" y="12192013"/>
                </a:lnTo>
                <a:lnTo>
                  <a:pt x="2272220" y="12319013"/>
                </a:lnTo>
                <a:lnTo>
                  <a:pt x="2272817" y="12319013"/>
                </a:lnTo>
                <a:lnTo>
                  <a:pt x="2273452" y="12446013"/>
                </a:lnTo>
                <a:lnTo>
                  <a:pt x="2259228" y="12446013"/>
                </a:lnTo>
                <a:lnTo>
                  <a:pt x="2261692" y="12573013"/>
                </a:lnTo>
                <a:lnTo>
                  <a:pt x="2263902" y="12700013"/>
                </a:lnTo>
                <a:lnTo>
                  <a:pt x="2266035" y="12827013"/>
                </a:lnTo>
                <a:lnTo>
                  <a:pt x="2268105" y="12827013"/>
                </a:lnTo>
                <a:lnTo>
                  <a:pt x="2270099" y="12954013"/>
                </a:lnTo>
                <a:lnTo>
                  <a:pt x="2272017" y="13081013"/>
                </a:lnTo>
                <a:lnTo>
                  <a:pt x="2273858" y="13208013"/>
                </a:lnTo>
                <a:lnTo>
                  <a:pt x="2275611" y="13208013"/>
                </a:lnTo>
                <a:lnTo>
                  <a:pt x="2276475" y="13335013"/>
                </a:lnTo>
                <a:lnTo>
                  <a:pt x="2277313" y="13335013"/>
                </a:lnTo>
                <a:lnTo>
                  <a:pt x="2278113" y="13462013"/>
                </a:lnTo>
                <a:lnTo>
                  <a:pt x="2279586" y="13462013"/>
                </a:lnTo>
                <a:lnTo>
                  <a:pt x="2280272" y="13589013"/>
                </a:lnTo>
                <a:lnTo>
                  <a:pt x="2280920" y="13589013"/>
                </a:lnTo>
                <a:lnTo>
                  <a:pt x="2281542" y="13716000"/>
                </a:lnTo>
                <a:lnTo>
                  <a:pt x="2339149" y="13716000"/>
                </a:lnTo>
                <a:close/>
              </a:path>
            </a:pathLst>
          </a:custGeom>
          <a:solidFill>
            <a:srgbClr val="EAAB8B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" name="Google Shape;8;p3"/>
          <p:cNvSpPr txBox="1"/>
          <p:nvPr>
            <p:ph type="title"/>
          </p:nvPr>
        </p:nvSpPr>
        <p:spPr>
          <a:xfrm>
            <a:off x="685800" y="548640"/>
            <a:ext cx="12344400" cy="219456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9" name="Google Shape;9;p3"/>
          <p:cNvSpPr txBox="1"/>
          <p:nvPr>
            <p:ph idx="1" type="body"/>
          </p:nvPr>
        </p:nvSpPr>
        <p:spPr>
          <a:xfrm>
            <a:off x="685800" y="3154680"/>
            <a:ext cx="12344400" cy="905256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-228600" lvl="0" marL="4572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latin typeface="Calibri"/>
                <a:ea typeface="Calibri"/>
                <a:cs typeface="Calibri"/>
                <a:sym typeface="Calibri"/>
              </a:defRPr>
            </a:lvl2pPr>
            <a:lvl3pPr indent="-228600" lvl="2" marL="13716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latin typeface="Calibri"/>
                <a:ea typeface="Calibri"/>
                <a:cs typeface="Calibri"/>
                <a:sym typeface="Calibri"/>
              </a:defRPr>
            </a:lvl3pPr>
            <a:lvl4pPr indent="-228600" lvl="3" marL="18288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latin typeface="Calibri"/>
                <a:ea typeface="Calibri"/>
                <a:cs typeface="Calibri"/>
                <a:sym typeface="Calibri"/>
              </a:defRPr>
            </a:lvl4pPr>
            <a:lvl5pPr indent="-228600" lvl="4" marL="22860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latin typeface="Calibri"/>
                <a:ea typeface="Calibri"/>
                <a:cs typeface="Calibri"/>
                <a:sym typeface="Calibri"/>
              </a:defRPr>
            </a:lvl5pPr>
            <a:lvl6pPr indent="-228600" lvl="5" marL="27432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latin typeface="Calibri"/>
                <a:ea typeface="Calibri"/>
                <a:cs typeface="Calibri"/>
                <a:sym typeface="Calibri"/>
              </a:defRPr>
            </a:lvl6pPr>
            <a:lvl7pPr indent="-228600" lvl="6" marL="32004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latin typeface="Calibri"/>
                <a:ea typeface="Calibri"/>
                <a:cs typeface="Calibri"/>
                <a:sym typeface="Calibri"/>
              </a:defRPr>
            </a:lvl7pPr>
            <a:lvl8pPr indent="-228600" lvl="7" marL="36576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latin typeface="Calibri"/>
                <a:ea typeface="Calibri"/>
                <a:cs typeface="Calibri"/>
                <a:sym typeface="Calibri"/>
              </a:defRPr>
            </a:lvl8pPr>
            <a:lvl9pPr indent="-228600" lvl="8" marL="41148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0" name="Google Shape;10;p3"/>
          <p:cNvSpPr txBox="1"/>
          <p:nvPr>
            <p:ph idx="11" type="ftr"/>
          </p:nvPr>
        </p:nvSpPr>
        <p:spPr>
          <a:xfrm>
            <a:off x="4663440" y="12755880"/>
            <a:ext cx="438912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888888"/>
                </a:solidFill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9pPr>
          </a:lstStyle>
          <a:p/>
        </p:txBody>
      </p:sp>
      <p:sp>
        <p:nvSpPr>
          <p:cNvPr id="11" name="Google Shape;11;p3"/>
          <p:cNvSpPr txBox="1"/>
          <p:nvPr>
            <p:ph idx="10" type="dt"/>
          </p:nvPr>
        </p:nvSpPr>
        <p:spPr>
          <a:xfrm>
            <a:off x="68580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888888"/>
                </a:solidFill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/>
            </a:lvl9pPr>
          </a:lstStyle>
          <a:p/>
        </p:txBody>
      </p:sp>
      <p:sp>
        <p:nvSpPr>
          <p:cNvPr id="12" name="Google Shape;12;p3"/>
          <p:cNvSpPr txBox="1"/>
          <p:nvPr>
            <p:ph idx="12" type="sldNum"/>
          </p:nvPr>
        </p:nvSpPr>
        <p:spPr>
          <a:xfrm>
            <a:off x="9875520" y="12755880"/>
            <a:ext cx="3154680" cy="6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marR="0" rtl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1pPr>
            <a:lvl2pPr indent="0" lvl="1" marL="0" marR="0" rtl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2pPr>
            <a:lvl3pPr indent="0" lvl="2" marL="0" marR="0" rtl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3pPr>
            <a:lvl4pPr indent="0" lvl="3" marL="0" marR="0" rtl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4pPr>
            <a:lvl5pPr indent="0" lvl="4" marL="0" marR="0" rtl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5pPr>
            <a:lvl6pPr indent="0" lvl="5" marL="0" marR="0" rtl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6pPr>
            <a:lvl7pPr indent="0" lvl="6" marL="0" marR="0" rtl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7pPr>
            <a:lvl8pPr indent="0" lvl="7" marL="0" marR="0" rtl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8pPr>
            <a:lvl9pPr indent="0" lvl="8" marL="0" marR="0" rtl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sz="1400">
              <a:solidFill>
                <a:srgbClr val="000000"/>
              </a:solidFill>
            </a:endParaRPr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20" Type="http://schemas.openxmlformats.org/officeDocument/2006/relationships/image" Target="../media/image7.png"/><Relationship Id="rId22" Type="http://schemas.openxmlformats.org/officeDocument/2006/relationships/image" Target="../media/image19.png"/><Relationship Id="rId21" Type="http://schemas.openxmlformats.org/officeDocument/2006/relationships/image" Target="../media/image26.png"/><Relationship Id="rId24" Type="http://schemas.openxmlformats.org/officeDocument/2006/relationships/image" Target="../media/image25.png"/><Relationship Id="rId23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3.png"/><Relationship Id="rId4" Type="http://schemas.openxmlformats.org/officeDocument/2006/relationships/image" Target="../media/image5.png"/><Relationship Id="rId9" Type="http://schemas.openxmlformats.org/officeDocument/2006/relationships/image" Target="../media/image2.png"/><Relationship Id="rId25" Type="http://schemas.openxmlformats.org/officeDocument/2006/relationships/image" Target="../media/image20.png"/><Relationship Id="rId5" Type="http://schemas.openxmlformats.org/officeDocument/2006/relationships/image" Target="../media/image14.png"/><Relationship Id="rId6" Type="http://schemas.openxmlformats.org/officeDocument/2006/relationships/image" Target="../media/image1.png"/><Relationship Id="rId7" Type="http://schemas.openxmlformats.org/officeDocument/2006/relationships/image" Target="../media/image18.png"/><Relationship Id="rId8" Type="http://schemas.openxmlformats.org/officeDocument/2006/relationships/image" Target="../media/image10.png"/><Relationship Id="rId11" Type="http://schemas.openxmlformats.org/officeDocument/2006/relationships/image" Target="../media/image4.png"/><Relationship Id="rId10" Type="http://schemas.openxmlformats.org/officeDocument/2006/relationships/image" Target="../media/image6.png"/><Relationship Id="rId13" Type="http://schemas.openxmlformats.org/officeDocument/2006/relationships/image" Target="../media/image9.png"/><Relationship Id="rId12" Type="http://schemas.openxmlformats.org/officeDocument/2006/relationships/image" Target="../media/image8.png"/><Relationship Id="rId15" Type="http://schemas.openxmlformats.org/officeDocument/2006/relationships/image" Target="../media/image16.png"/><Relationship Id="rId14" Type="http://schemas.openxmlformats.org/officeDocument/2006/relationships/image" Target="../media/image17.png"/><Relationship Id="rId17" Type="http://schemas.openxmlformats.org/officeDocument/2006/relationships/image" Target="../media/image12.png"/><Relationship Id="rId16" Type="http://schemas.openxmlformats.org/officeDocument/2006/relationships/image" Target="../media/image11.png"/><Relationship Id="rId19" Type="http://schemas.openxmlformats.org/officeDocument/2006/relationships/image" Target="../media/image15.png"/><Relationship Id="rId18" Type="http://schemas.openxmlformats.org/officeDocument/2006/relationships/image" Target="../media/image13.png"/></Relationships>
</file>

<file path=ppt/slides/_rels/slide2.xml.rels><?xml version="1.0" encoding="UTF-8" standalone="yes"?><Relationships xmlns="http://schemas.openxmlformats.org/package/2006/relationships"><Relationship Id="rId20" Type="http://schemas.openxmlformats.org/officeDocument/2006/relationships/image" Target="../media/image7.png"/><Relationship Id="rId22" Type="http://schemas.openxmlformats.org/officeDocument/2006/relationships/image" Target="../media/image19.png"/><Relationship Id="rId21" Type="http://schemas.openxmlformats.org/officeDocument/2006/relationships/image" Target="../media/image26.png"/><Relationship Id="rId24" Type="http://schemas.openxmlformats.org/officeDocument/2006/relationships/image" Target="../media/image25.png"/><Relationship Id="rId23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3.png"/><Relationship Id="rId4" Type="http://schemas.openxmlformats.org/officeDocument/2006/relationships/image" Target="../media/image5.png"/><Relationship Id="rId9" Type="http://schemas.openxmlformats.org/officeDocument/2006/relationships/image" Target="../media/image2.png"/><Relationship Id="rId26" Type="http://schemas.openxmlformats.org/officeDocument/2006/relationships/image" Target="../media/image21.png"/><Relationship Id="rId25" Type="http://schemas.openxmlformats.org/officeDocument/2006/relationships/image" Target="../media/image22.png"/><Relationship Id="rId28" Type="http://schemas.openxmlformats.org/officeDocument/2006/relationships/image" Target="../media/image24.png"/><Relationship Id="rId27" Type="http://schemas.openxmlformats.org/officeDocument/2006/relationships/image" Target="../media/image20.png"/><Relationship Id="rId5" Type="http://schemas.openxmlformats.org/officeDocument/2006/relationships/image" Target="../media/image14.png"/><Relationship Id="rId6" Type="http://schemas.openxmlformats.org/officeDocument/2006/relationships/image" Target="../media/image1.png"/><Relationship Id="rId7" Type="http://schemas.openxmlformats.org/officeDocument/2006/relationships/image" Target="../media/image18.png"/><Relationship Id="rId8" Type="http://schemas.openxmlformats.org/officeDocument/2006/relationships/image" Target="../media/image10.png"/><Relationship Id="rId11" Type="http://schemas.openxmlformats.org/officeDocument/2006/relationships/image" Target="../media/image4.png"/><Relationship Id="rId10" Type="http://schemas.openxmlformats.org/officeDocument/2006/relationships/image" Target="../media/image6.png"/><Relationship Id="rId13" Type="http://schemas.openxmlformats.org/officeDocument/2006/relationships/image" Target="../media/image9.png"/><Relationship Id="rId12" Type="http://schemas.openxmlformats.org/officeDocument/2006/relationships/image" Target="../media/image8.png"/><Relationship Id="rId15" Type="http://schemas.openxmlformats.org/officeDocument/2006/relationships/image" Target="../media/image16.png"/><Relationship Id="rId14" Type="http://schemas.openxmlformats.org/officeDocument/2006/relationships/image" Target="../media/image17.png"/><Relationship Id="rId17" Type="http://schemas.openxmlformats.org/officeDocument/2006/relationships/image" Target="../media/image12.png"/><Relationship Id="rId16" Type="http://schemas.openxmlformats.org/officeDocument/2006/relationships/image" Target="../media/image11.png"/><Relationship Id="rId19" Type="http://schemas.openxmlformats.org/officeDocument/2006/relationships/image" Target="../media/image15.png"/><Relationship Id="rId18" Type="http://schemas.openxmlformats.org/officeDocument/2006/relationships/image" Target="../media/image13.png"/></Relationships>
</file>

<file path=ppt/slides/_rels/slide3.xml.rels><?xml version="1.0" encoding="UTF-8" standalone="yes"?><Relationships xmlns="http://schemas.openxmlformats.org/package/2006/relationships"><Relationship Id="rId20" Type="http://schemas.openxmlformats.org/officeDocument/2006/relationships/image" Target="../media/image7.png"/><Relationship Id="rId22" Type="http://schemas.openxmlformats.org/officeDocument/2006/relationships/image" Target="../media/image19.png"/><Relationship Id="rId21" Type="http://schemas.openxmlformats.org/officeDocument/2006/relationships/image" Target="../media/image26.png"/><Relationship Id="rId24" Type="http://schemas.openxmlformats.org/officeDocument/2006/relationships/image" Target="../media/image25.png"/><Relationship Id="rId23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3.png"/><Relationship Id="rId4" Type="http://schemas.openxmlformats.org/officeDocument/2006/relationships/image" Target="../media/image5.png"/><Relationship Id="rId9" Type="http://schemas.openxmlformats.org/officeDocument/2006/relationships/image" Target="../media/image2.png"/><Relationship Id="rId26" Type="http://schemas.openxmlformats.org/officeDocument/2006/relationships/image" Target="../media/image21.png"/><Relationship Id="rId25" Type="http://schemas.openxmlformats.org/officeDocument/2006/relationships/image" Target="../media/image22.png"/><Relationship Id="rId28" Type="http://schemas.openxmlformats.org/officeDocument/2006/relationships/image" Target="../media/image24.png"/><Relationship Id="rId27" Type="http://schemas.openxmlformats.org/officeDocument/2006/relationships/image" Target="../media/image20.png"/><Relationship Id="rId5" Type="http://schemas.openxmlformats.org/officeDocument/2006/relationships/image" Target="../media/image14.png"/><Relationship Id="rId6" Type="http://schemas.openxmlformats.org/officeDocument/2006/relationships/image" Target="../media/image1.png"/><Relationship Id="rId7" Type="http://schemas.openxmlformats.org/officeDocument/2006/relationships/image" Target="../media/image18.png"/><Relationship Id="rId8" Type="http://schemas.openxmlformats.org/officeDocument/2006/relationships/image" Target="../media/image10.png"/><Relationship Id="rId11" Type="http://schemas.openxmlformats.org/officeDocument/2006/relationships/image" Target="../media/image4.png"/><Relationship Id="rId10" Type="http://schemas.openxmlformats.org/officeDocument/2006/relationships/image" Target="../media/image6.png"/><Relationship Id="rId13" Type="http://schemas.openxmlformats.org/officeDocument/2006/relationships/image" Target="../media/image9.png"/><Relationship Id="rId12" Type="http://schemas.openxmlformats.org/officeDocument/2006/relationships/image" Target="../media/image8.png"/><Relationship Id="rId15" Type="http://schemas.openxmlformats.org/officeDocument/2006/relationships/image" Target="../media/image16.png"/><Relationship Id="rId14" Type="http://schemas.openxmlformats.org/officeDocument/2006/relationships/image" Target="../media/image17.png"/><Relationship Id="rId17" Type="http://schemas.openxmlformats.org/officeDocument/2006/relationships/image" Target="../media/image12.png"/><Relationship Id="rId16" Type="http://schemas.openxmlformats.org/officeDocument/2006/relationships/image" Target="../media/image11.png"/><Relationship Id="rId19" Type="http://schemas.openxmlformats.org/officeDocument/2006/relationships/image" Target="../media/image15.png"/><Relationship Id="rId18" Type="http://schemas.openxmlformats.org/officeDocument/2006/relationships/image" Target="../media/image13.png"/></Relationships>
</file>

<file path=ppt/slides/_rels/slide4.xml.rels><?xml version="1.0" encoding="UTF-8" standalone="yes"?><Relationships xmlns="http://schemas.openxmlformats.org/package/2006/relationships"><Relationship Id="rId20" Type="http://schemas.openxmlformats.org/officeDocument/2006/relationships/image" Target="../media/image7.png"/><Relationship Id="rId22" Type="http://schemas.openxmlformats.org/officeDocument/2006/relationships/image" Target="../media/image19.png"/><Relationship Id="rId21" Type="http://schemas.openxmlformats.org/officeDocument/2006/relationships/image" Target="../media/image26.png"/><Relationship Id="rId24" Type="http://schemas.openxmlformats.org/officeDocument/2006/relationships/image" Target="../media/image25.png"/><Relationship Id="rId23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.png"/><Relationship Id="rId4" Type="http://schemas.openxmlformats.org/officeDocument/2006/relationships/image" Target="../media/image5.png"/><Relationship Id="rId9" Type="http://schemas.openxmlformats.org/officeDocument/2006/relationships/image" Target="../media/image2.png"/><Relationship Id="rId26" Type="http://schemas.openxmlformats.org/officeDocument/2006/relationships/image" Target="../media/image21.png"/><Relationship Id="rId25" Type="http://schemas.openxmlformats.org/officeDocument/2006/relationships/image" Target="../media/image22.png"/><Relationship Id="rId28" Type="http://schemas.openxmlformats.org/officeDocument/2006/relationships/image" Target="../media/image24.png"/><Relationship Id="rId27" Type="http://schemas.openxmlformats.org/officeDocument/2006/relationships/image" Target="../media/image20.png"/><Relationship Id="rId5" Type="http://schemas.openxmlformats.org/officeDocument/2006/relationships/image" Target="../media/image14.png"/><Relationship Id="rId6" Type="http://schemas.openxmlformats.org/officeDocument/2006/relationships/image" Target="../media/image1.png"/><Relationship Id="rId7" Type="http://schemas.openxmlformats.org/officeDocument/2006/relationships/image" Target="../media/image18.png"/><Relationship Id="rId8" Type="http://schemas.openxmlformats.org/officeDocument/2006/relationships/image" Target="../media/image10.png"/><Relationship Id="rId11" Type="http://schemas.openxmlformats.org/officeDocument/2006/relationships/image" Target="../media/image4.png"/><Relationship Id="rId10" Type="http://schemas.openxmlformats.org/officeDocument/2006/relationships/image" Target="../media/image6.png"/><Relationship Id="rId13" Type="http://schemas.openxmlformats.org/officeDocument/2006/relationships/image" Target="../media/image9.png"/><Relationship Id="rId12" Type="http://schemas.openxmlformats.org/officeDocument/2006/relationships/image" Target="../media/image8.png"/><Relationship Id="rId15" Type="http://schemas.openxmlformats.org/officeDocument/2006/relationships/image" Target="../media/image16.png"/><Relationship Id="rId14" Type="http://schemas.openxmlformats.org/officeDocument/2006/relationships/image" Target="../media/image17.png"/><Relationship Id="rId17" Type="http://schemas.openxmlformats.org/officeDocument/2006/relationships/image" Target="../media/image12.png"/><Relationship Id="rId16" Type="http://schemas.openxmlformats.org/officeDocument/2006/relationships/image" Target="../media/image11.png"/><Relationship Id="rId19" Type="http://schemas.openxmlformats.org/officeDocument/2006/relationships/image" Target="../media/image15.png"/><Relationship Id="rId18" Type="http://schemas.openxmlformats.org/officeDocument/2006/relationships/image" Target="../media/image13.png"/></Relationships>
</file>

<file path=ppt/slides/_rels/slide5.xml.rels><?xml version="1.0" encoding="UTF-8" standalone="yes"?><Relationships xmlns="http://schemas.openxmlformats.org/package/2006/relationships"><Relationship Id="rId20" Type="http://schemas.openxmlformats.org/officeDocument/2006/relationships/image" Target="../media/image7.png"/><Relationship Id="rId22" Type="http://schemas.openxmlformats.org/officeDocument/2006/relationships/image" Target="../media/image19.png"/><Relationship Id="rId21" Type="http://schemas.openxmlformats.org/officeDocument/2006/relationships/image" Target="../media/image26.png"/><Relationship Id="rId24" Type="http://schemas.openxmlformats.org/officeDocument/2006/relationships/image" Target="../media/image25.png"/><Relationship Id="rId23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3.png"/><Relationship Id="rId4" Type="http://schemas.openxmlformats.org/officeDocument/2006/relationships/image" Target="../media/image5.png"/><Relationship Id="rId9" Type="http://schemas.openxmlformats.org/officeDocument/2006/relationships/image" Target="../media/image2.png"/><Relationship Id="rId26" Type="http://schemas.openxmlformats.org/officeDocument/2006/relationships/image" Target="../media/image21.png"/><Relationship Id="rId25" Type="http://schemas.openxmlformats.org/officeDocument/2006/relationships/image" Target="../media/image22.png"/><Relationship Id="rId28" Type="http://schemas.openxmlformats.org/officeDocument/2006/relationships/image" Target="../media/image24.png"/><Relationship Id="rId27" Type="http://schemas.openxmlformats.org/officeDocument/2006/relationships/image" Target="../media/image20.png"/><Relationship Id="rId5" Type="http://schemas.openxmlformats.org/officeDocument/2006/relationships/image" Target="../media/image14.png"/><Relationship Id="rId6" Type="http://schemas.openxmlformats.org/officeDocument/2006/relationships/image" Target="../media/image1.png"/><Relationship Id="rId7" Type="http://schemas.openxmlformats.org/officeDocument/2006/relationships/image" Target="../media/image18.png"/><Relationship Id="rId8" Type="http://schemas.openxmlformats.org/officeDocument/2006/relationships/image" Target="../media/image10.png"/><Relationship Id="rId11" Type="http://schemas.openxmlformats.org/officeDocument/2006/relationships/image" Target="../media/image4.png"/><Relationship Id="rId10" Type="http://schemas.openxmlformats.org/officeDocument/2006/relationships/image" Target="../media/image6.png"/><Relationship Id="rId13" Type="http://schemas.openxmlformats.org/officeDocument/2006/relationships/image" Target="../media/image9.png"/><Relationship Id="rId12" Type="http://schemas.openxmlformats.org/officeDocument/2006/relationships/image" Target="../media/image8.png"/><Relationship Id="rId15" Type="http://schemas.openxmlformats.org/officeDocument/2006/relationships/image" Target="../media/image16.png"/><Relationship Id="rId14" Type="http://schemas.openxmlformats.org/officeDocument/2006/relationships/image" Target="../media/image17.png"/><Relationship Id="rId17" Type="http://schemas.openxmlformats.org/officeDocument/2006/relationships/image" Target="../media/image12.png"/><Relationship Id="rId16" Type="http://schemas.openxmlformats.org/officeDocument/2006/relationships/image" Target="../media/image11.png"/><Relationship Id="rId19" Type="http://schemas.openxmlformats.org/officeDocument/2006/relationships/image" Target="../media/image15.png"/><Relationship Id="rId18" Type="http://schemas.openxmlformats.org/officeDocument/2006/relationships/image" Target="../media/image13.png"/></Relationships>
</file>

<file path=ppt/slides/_rels/slide6.xml.rels><?xml version="1.0" encoding="UTF-8" standalone="yes"?><Relationships xmlns="http://schemas.openxmlformats.org/package/2006/relationships"><Relationship Id="rId20" Type="http://schemas.openxmlformats.org/officeDocument/2006/relationships/image" Target="../media/image7.png"/><Relationship Id="rId22" Type="http://schemas.openxmlformats.org/officeDocument/2006/relationships/image" Target="../media/image19.png"/><Relationship Id="rId21" Type="http://schemas.openxmlformats.org/officeDocument/2006/relationships/image" Target="../media/image26.png"/><Relationship Id="rId24" Type="http://schemas.openxmlformats.org/officeDocument/2006/relationships/image" Target="../media/image25.png"/><Relationship Id="rId23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3.png"/><Relationship Id="rId4" Type="http://schemas.openxmlformats.org/officeDocument/2006/relationships/image" Target="../media/image5.png"/><Relationship Id="rId9" Type="http://schemas.openxmlformats.org/officeDocument/2006/relationships/image" Target="../media/image2.png"/><Relationship Id="rId26" Type="http://schemas.openxmlformats.org/officeDocument/2006/relationships/image" Target="../media/image21.png"/><Relationship Id="rId25" Type="http://schemas.openxmlformats.org/officeDocument/2006/relationships/image" Target="../media/image22.png"/><Relationship Id="rId28" Type="http://schemas.openxmlformats.org/officeDocument/2006/relationships/image" Target="../media/image24.png"/><Relationship Id="rId27" Type="http://schemas.openxmlformats.org/officeDocument/2006/relationships/image" Target="../media/image20.png"/><Relationship Id="rId5" Type="http://schemas.openxmlformats.org/officeDocument/2006/relationships/image" Target="../media/image14.png"/><Relationship Id="rId6" Type="http://schemas.openxmlformats.org/officeDocument/2006/relationships/image" Target="../media/image1.png"/><Relationship Id="rId7" Type="http://schemas.openxmlformats.org/officeDocument/2006/relationships/image" Target="../media/image18.png"/><Relationship Id="rId8" Type="http://schemas.openxmlformats.org/officeDocument/2006/relationships/image" Target="../media/image10.png"/><Relationship Id="rId11" Type="http://schemas.openxmlformats.org/officeDocument/2006/relationships/image" Target="../media/image4.png"/><Relationship Id="rId10" Type="http://schemas.openxmlformats.org/officeDocument/2006/relationships/image" Target="../media/image6.png"/><Relationship Id="rId13" Type="http://schemas.openxmlformats.org/officeDocument/2006/relationships/image" Target="../media/image9.png"/><Relationship Id="rId12" Type="http://schemas.openxmlformats.org/officeDocument/2006/relationships/image" Target="../media/image8.png"/><Relationship Id="rId15" Type="http://schemas.openxmlformats.org/officeDocument/2006/relationships/image" Target="../media/image16.png"/><Relationship Id="rId14" Type="http://schemas.openxmlformats.org/officeDocument/2006/relationships/image" Target="../media/image17.png"/><Relationship Id="rId17" Type="http://schemas.openxmlformats.org/officeDocument/2006/relationships/image" Target="../media/image12.png"/><Relationship Id="rId16" Type="http://schemas.openxmlformats.org/officeDocument/2006/relationships/image" Target="../media/image11.png"/><Relationship Id="rId19" Type="http://schemas.openxmlformats.org/officeDocument/2006/relationships/image" Target="../media/image15.png"/><Relationship Id="rId18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"/>
          <p:cNvSpPr/>
          <p:nvPr/>
        </p:nvSpPr>
        <p:spPr>
          <a:xfrm>
            <a:off x="6948239" y="11129886"/>
            <a:ext cx="11430" cy="22860"/>
          </a:xfrm>
          <a:custGeom>
            <a:rect b="b" l="l" r="r" t="t"/>
            <a:pathLst>
              <a:path extrusionOk="0" h="22859" w="11429">
                <a:moveTo>
                  <a:pt x="5741" y="0"/>
                </a:moveTo>
                <a:lnTo>
                  <a:pt x="3418" y="6410"/>
                </a:lnTo>
                <a:lnTo>
                  <a:pt x="364" y="12385"/>
                </a:lnTo>
                <a:lnTo>
                  <a:pt x="0" y="17755"/>
                </a:lnTo>
                <a:lnTo>
                  <a:pt x="5741" y="22351"/>
                </a:lnTo>
                <a:lnTo>
                  <a:pt x="7929" y="15987"/>
                </a:lnTo>
                <a:lnTo>
                  <a:pt x="10928" y="10004"/>
                </a:lnTo>
                <a:lnTo>
                  <a:pt x="11333" y="4606"/>
                </a:lnTo>
                <a:lnTo>
                  <a:pt x="5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6" name="Google Shape;46;p1"/>
          <p:cNvSpPr/>
          <p:nvPr/>
        </p:nvSpPr>
        <p:spPr>
          <a:xfrm>
            <a:off x="7090017" y="11129722"/>
            <a:ext cx="19050" cy="14604"/>
          </a:xfrm>
          <a:custGeom>
            <a:rect b="b" l="l" r="r" t="t"/>
            <a:pathLst>
              <a:path extrusionOk="0" h="14604" w="19050">
                <a:moveTo>
                  <a:pt x="7531" y="0"/>
                </a:moveTo>
                <a:lnTo>
                  <a:pt x="4686" y="0"/>
                </a:lnTo>
                <a:lnTo>
                  <a:pt x="927" y="0"/>
                </a:lnTo>
                <a:lnTo>
                  <a:pt x="0" y="3594"/>
                </a:lnTo>
                <a:lnTo>
                  <a:pt x="2006" y="10782"/>
                </a:lnTo>
                <a:lnTo>
                  <a:pt x="4927" y="14389"/>
                </a:lnTo>
                <a:lnTo>
                  <a:pt x="11684" y="14389"/>
                </a:lnTo>
                <a:lnTo>
                  <a:pt x="14986" y="12598"/>
                </a:lnTo>
                <a:lnTo>
                  <a:pt x="18491" y="7759"/>
                </a:lnTo>
                <a:lnTo>
                  <a:pt x="12001" y="2070"/>
                </a:lnTo>
                <a:lnTo>
                  <a:pt x="75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" name="Google Shape;47;p1"/>
          <p:cNvSpPr/>
          <p:nvPr/>
        </p:nvSpPr>
        <p:spPr>
          <a:xfrm>
            <a:off x="6577036" y="11143271"/>
            <a:ext cx="26034" cy="16510"/>
          </a:xfrm>
          <a:custGeom>
            <a:rect b="b" l="l" r="r" t="t"/>
            <a:pathLst>
              <a:path extrusionOk="0" h="16509" w="26034">
                <a:moveTo>
                  <a:pt x="11925" y="0"/>
                </a:moveTo>
                <a:lnTo>
                  <a:pt x="5714" y="0"/>
                </a:lnTo>
                <a:lnTo>
                  <a:pt x="0" y="2921"/>
                </a:lnTo>
                <a:lnTo>
                  <a:pt x="1219" y="8966"/>
                </a:lnTo>
                <a:lnTo>
                  <a:pt x="5791" y="9309"/>
                </a:lnTo>
                <a:lnTo>
                  <a:pt x="10083" y="10121"/>
                </a:lnTo>
                <a:lnTo>
                  <a:pt x="8674" y="16217"/>
                </a:lnTo>
                <a:lnTo>
                  <a:pt x="23342" y="16217"/>
                </a:lnTo>
                <a:lnTo>
                  <a:pt x="25578" y="9199"/>
                </a:lnTo>
                <a:lnTo>
                  <a:pt x="23353" y="4122"/>
                </a:lnTo>
                <a:lnTo>
                  <a:pt x="18268" y="1039"/>
                </a:lnTo>
                <a:lnTo>
                  <a:pt x="11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" name="Google Shape;48;p1"/>
          <p:cNvSpPr/>
          <p:nvPr/>
        </p:nvSpPr>
        <p:spPr>
          <a:xfrm>
            <a:off x="258108" y="11159487"/>
            <a:ext cx="29845" cy="30480"/>
          </a:xfrm>
          <a:custGeom>
            <a:rect b="b" l="l" r="r" t="t"/>
            <a:pathLst>
              <a:path extrusionOk="0" h="30479" w="29845">
                <a:moveTo>
                  <a:pt x="22123" y="0"/>
                </a:moveTo>
                <a:lnTo>
                  <a:pt x="21892" y="12737"/>
                </a:lnTo>
                <a:lnTo>
                  <a:pt x="14719" y="18472"/>
                </a:lnTo>
                <a:lnTo>
                  <a:pt x="5717" y="22434"/>
                </a:lnTo>
                <a:lnTo>
                  <a:pt x="0" y="29857"/>
                </a:lnTo>
                <a:lnTo>
                  <a:pt x="29616" y="29857"/>
                </a:lnTo>
                <a:lnTo>
                  <a:pt x="29247" y="20738"/>
                </a:lnTo>
                <a:lnTo>
                  <a:pt x="29094" y="11518"/>
                </a:lnTo>
                <a:lnTo>
                  <a:pt x="27328" y="400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" name="Google Shape;49;p1"/>
          <p:cNvSpPr/>
          <p:nvPr/>
        </p:nvSpPr>
        <p:spPr>
          <a:xfrm>
            <a:off x="3793761" y="11159487"/>
            <a:ext cx="29845" cy="15875"/>
          </a:xfrm>
          <a:custGeom>
            <a:rect b="b" l="l" r="r" t="t"/>
            <a:pathLst>
              <a:path extrusionOk="0" h="15875" w="29845">
                <a:moveTo>
                  <a:pt x="29705" y="0"/>
                </a:moveTo>
                <a:lnTo>
                  <a:pt x="19902" y="1427"/>
                </a:lnTo>
                <a:lnTo>
                  <a:pt x="11499" y="4189"/>
                </a:lnTo>
                <a:lnTo>
                  <a:pt x="4773" y="8635"/>
                </a:lnTo>
                <a:lnTo>
                  <a:pt x="0" y="15113"/>
                </a:lnTo>
                <a:lnTo>
                  <a:pt x="2679" y="15417"/>
                </a:lnTo>
                <a:lnTo>
                  <a:pt x="5194" y="15570"/>
                </a:lnTo>
                <a:lnTo>
                  <a:pt x="7543" y="15570"/>
                </a:lnTo>
                <a:lnTo>
                  <a:pt x="16083" y="14680"/>
                </a:lnTo>
                <a:lnTo>
                  <a:pt x="22706" y="11899"/>
                </a:lnTo>
                <a:lnTo>
                  <a:pt x="27287" y="7061"/>
                </a:lnTo>
                <a:lnTo>
                  <a:pt x="29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" name="Google Shape;50;p1"/>
          <p:cNvSpPr/>
          <p:nvPr/>
        </p:nvSpPr>
        <p:spPr>
          <a:xfrm>
            <a:off x="4250705" y="11157797"/>
            <a:ext cx="16510" cy="26034"/>
          </a:xfrm>
          <a:custGeom>
            <a:rect b="b" l="l" r="r" t="t"/>
            <a:pathLst>
              <a:path extrusionOk="0" h="26034" w="16510">
                <a:moveTo>
                  <a:pt x="12674" y="0"/>
                </a:moveTo>
                <a:lnTo>
                  <a:pt x="6235" y="0"/>
                </a:lnTo>
                <a:lnTo>
                  <a:pt x="4406" y="0"/>
                </a:lnTo>
                <a:lnTo>
                  <a:pt x="2336" y="520"/>
                </a:lnTo>
                <a:lnTo>
                  <a:pt x="0" y="1689"/>
                </a:lnTo>
                <a:lnTo>
                  <a:pt x="0" y="23939"/>
                </a:lnTo>
                <a:lnTo>
                  <a:pt x="2412" y="25196"/>
                </a:lnTo>
                <a:lnTo>
                  <a:pt x="4546" y="25742"/>
                </a:lnTo>
                <a:lnTo>
                  <a:pt x="12788" y="25742"/>
                </a:lnTo>
                <a:lnTo>
                  <a:pt x="15963" y="19304"/>
                </a:lnTo>
                <a:lnTo>
                  <a:pt x="15913" y="6438"/>
                </a:lnTo>
                <a:lnTo>
                  <a:pt x="12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" name="Google Shape;51;p1"/>
          <p:cNvSpPr/>
          <p:nvPr/>
        </p:nvSpPr>
        <p:spPr>
          <a:xfrm>
            <a:off x="4154896" y="11174593"/>
            <a:ext cx="44450" cy="34290"/>
          </a:xfrm>
          <a:custGeom>
            <a:rect b="b" l="l" r="r" t="t"/>
            <a:pathLst>
              <a:path extrusionOk="0" h="34290" w="44450">
                <a:moveTo>
                  <a:pt x="44018" y="0"/>
                </a:moveTo>
                <a:lnTo>
                  <a:pt x="22123" y="0"/>
                </a:lnTo>
                <a:lnTo>
                  <a:pt x="21047" y="11830"/>
                </a:lnTo>
                <a:lnTo>
                  <a:pt x="12609" y="16297"/>
                </a:lnTo>
                <a:lnTo>
                  <a:pt x="3397" y="19988"/>
                </a:lnTo>
                <a:lnTo>
                  <a:pt x="0" y="29489"/>
                </a:lnTo>
                <a:lnTo>
                  <a:pt x="3365" y="32423"/>
                </a:lnTo>
                <a:lnTo>
                  <a:pt x="6604" y="33667"/>
                </a:lnTo>
                <a:lnTo>
                  <a:pt x="9740" y="33667"/>
                </a:lnTo>
                <a:lnTo>
                  <a:pt x="19486" y="29893"/>
                </a:lnTo>
                <a:lnTo>
                  <a:pt x="28451" y="20796"/>
                </a:lnTo>
                <a:lnTo>
                  <a:pt x="36629" y="9718"/>
                </a:lnTo>
                <a:lnTo>
                  <a:pt x="440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" name="Google Shape;52;p1"/>
          <p:cNvSpPr/>
          <p:nvPr/>
        </p:nvSpPr>
        <p:spPr>
          <a:xfrm>
            <a:off x="3897072" y="11204088"/>
            <a:ext cx="22225" cy="22860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14" y="10752"/>
                </a:lnTo>
                <a:lnTo>
                  <a:pt x="6554" y="15573"/>
                </a:lnTo>
                <a:lnTo>
                  <a:pt x="15064" y="18170"/>
                </a:lnTo>
                <a:lnTo>
                  <a:pt x="22186" y="22250"/>
                </a:lnTo>
                <a:lnTo>
                  <a:pt x="21718" y="11442"/>
                </a:lnTo>
                <a:lnTo>
                  <a:pt x="15422" y="6538"/>
                </a:lnTo>
                <a:lnTo>
                  <a:pt x="6961" y="39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" name="Google Shape;53;p1"/>
          <p:cNvSpPr/>
          <p:nvPr/>
        </p:nvSpPr>
        <p:spPr>
          <a:xfrm>
            <a:off x="1355840" y="11217530"/>
            <a:ext cx="36830" cy="38734"/>
          </a:xfrm>
          <a:custGeom>
            <a:rect b="b" l="l" r="r" t="t"/>
            <a:pathLst>
              <a:path extrusionOk="0" h="38734" w="36830">
                <a:moveTo>
                  <a:pt x="11493" y="0"/>
                </a:moveTo>
                <a:lnTo>
                  <a:pt x="5562" y="0"/>
                </a:lnTo>
                <a:lnTo>
                  <a:pt x="749" y="2235"/>
                </a:lnTo>
                <a:lnTo>
                  <a:pt x="0" y="8813"/>
                </a:lnTo>
                <a:lnTo>
                  <a:pt x="6809" y="14289"/>
                </a:lnTo>
                <a:lnTo>
                  <a:pt x="8928" y="24417"/>
                </a:lnTo>
                <a:lnTo>
                  <a:pt x="11408" y="34175"/>
                </a:lnTo>
                <a:lnTo>
                  <a:pt x="19304" y="38544"/>
                </a:lnTo>
                <a:lnTo>
                  <a:pt x="21107" y="38468"/>
                </a:lnTo>
                <a:lnTo>
                  <a:pt x="22123" y="38303"/>
                </a:lnTo>
                <a:lnTo>
                  <a:pt x="25456" y="30566"/>
                </a:lnTo>
                <a:lnTo>
                  <a:pt x="33446" y="16479"/>
                </a:lnTo>
                <a:lnTo>
                  <a:pt x="36779" y="8813"/>
                </a:lnTo>
                <a:lnTo>
                  <a:pt x="33067" y="6284"/>
                </a:lnTo>
                <a:lnTo>
                  <a:pt x="26793" y="3382"/>
                </a:lnTo>
                <a:lnTo>
                  <a:pt x="19191" y="993"/>
                </a:lnTo>
                <a:lnTo>
                  <a:pt x="11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" name="Google Shape;54;p1"/>
          <p:cNvSpPr/>
          <p:nvPr/>
        </p:nvSpPr>
        <p:spPr>
          <a:xfrm>
            <a:off x="2723481" y="11233239"/>
            <a:ext cx="26035" cy="17145"/>
          </a:xfrm>
          <a:custGeom>
            <a:rect b="b" l="l" r="r" t="t"/>
            <a:pathLst>
              <a:path extrusionOk="0" h="17145" w="26035">
                <a:moveTo>
                  <a:pt x="14472" y="0"/>
                </a:moveTo>
                <a:lnTo>
                  <a:pt x="5251" y="0"/>
                </a:lnTo>
                <a:lnTo>
                  <a:pt x="4324" y="0"/>
                </a:lnTo>
                <a:lnTo>
                  <a:pt x="3321" y="76"/>
                </a:lnTo>
                <a:lnTo>
                  <a:pt x="2216" y="241"/>
                </a:lnTo>
                <a:lnTo>
                  <a:pt x="0" y="7336"/>
                </a:lnTo>
                <a:lnTo>
                  <a:pt x="2324" y="12482"/>
                </a:lnTo>
                <a:lnTo>
                  <a:pt x="7535" y="15616"/>
                </a:lnTo>
                <a:lnTo>
                  <a:pt x="13976" y="16675"/>
                </a:lnTo>
                <a:lnTo>
                  <a:pt x="20110" y="16675"/>
                </a:lnTo>
                <a:lnTo>
                  <a:pt x="25673" y="13817"/>
                </a:lnTo>
                <a:lnTo>
                  <a:pt x="24378" y="7848"/>
                </a:lnTo>
                <a:lnTo>
                  <a:pt x="15742" y="7632"/>
                </a:lnTo>
                <a:lnTo>
                  <a:pt x="14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" name="Google Shape;55;p1"/>
          <p:cNvSpPr/>
          <p:nvPr/>
        </p:nvSpPr>
        <p:spPr>
          <a:xfrm>
            <a:off x="3344631" y="11233484"/>
            <a:ext cx="22225" cy="22859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790" y="14152"/>
                </a:lnTo>
                <a:lnTo>
                  <a:pt x="2607" y="19650"/>
                </a:lnTo>
                <a:lnTo>
                  <a:pt x="7239" y="22352"/>
                </a:lnTo>
                <a:lnTo>
                  <a:pt x="10367" y="16330"/>
                </a:lnTo>
                <a:lnTo>
                  <a:pt x="16417" y="13071"/>
                </a:lnTo>
                <a:lnTo>
                  <a:pt x="21615" y="886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6" name="Google Shape;56;p1"/>
          <p:cNvSpPr/>
          <p:nvPr/>
        </p:nvSpPr>
        <p:spPr>
          <a:xfrm>
            <a:off x="3212003" y="11241089"/>
            <a:ext cx="22225" cy="15240"/>
          </a:xfrm>
          <a:custGeom>
            <a:rect b="b" l="l" r="r" t="t"/>
            <a:pathLst>
              <a:path extrusionOk="0" h="15240" w="22225">
                <a:moveTo>
                  <a:pt x="22123" y="0"/>
                </a:moveTo>
                <a:lnTo>
                  <a:pt x="13194" y="341"/>
                </a:lnTo>
                <a:lnTo>
                  <a:pt x="5318" y="1709"/>
                </a:lnTo>
                <a:lnTo>
                  <a:pt x="313" y="5909"/>
                </a:lnTo>
                <a:lnTo>
                  <a:pt x="0" y="14744"/>
                </a:lnTo>
                <a:lnTo>
                  <a:pt x="1600" y="14782"/>
                </a:lnTo>
                <a:lnTo>
                  <a:pt x="13182" y="14782"/>
                </a:lnTo>
                <a:lnTo>
                  <a:pt x="19126" y="8813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7" name="Google Shape;57;p1"/>
          <p:cNvSpPr/>
          <p:nvPr/>
        </p:nvSpPr>
        <p:spPr>
          <a:xfrm>
            <a:off x="3972247" y="11241089"/>
            <a:ext cx="14604" cy="18415"/>
          </a:xfrm>
          <a:custGeom>
            <a:rect b="b" l="l" r="r" t="t"/>
            <a:pathLst>
              <a:path extrusionOk="0" h="18415" w="14604">
                <a:moveTo>
                  <a:pt x="5689" y="0"/>
                </a:moveTo>
                <a:lnTo>
                  <a:pt x="437" y="7904"/>
                </a:lnTo>
                <a:lnTo>
                  <a:pt x="0" y="13455"/>
                </a:lnTo>
                <a:lnTo>
                  <a:pt x="2753" y="16730"/>
                </a:lnTo>
                <a:lnTo>
                  <a:pt x="7073" y="17805"/>
                </a:lnTo>
                <a:lnTo>
                  <a:pt x="11518" y="16648"/>
                </a:lnTo>
                <a:lnTo>
                  <a:pt x="14020" y="13236"/>
                </a:lnTo>
                <a:lnTo>
                  <a:pt x="12703" y="7657"/>
                </a:lnTo>
                <a:lnTo>
                  <a:pt x="56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8" name="Google Shape;58;p1"/>
          <p:cNvSpPr/>
          <p:nvPr/>
        </p:nvSpPr>
        <p:spPr>
          <a:xfrm>
            <a:off x="7727402" y="11248454"/>
            <a:ext cx="37465" cy="29845"/>
          </a:xfrm>
          <a:custGeom>
            <a:rect b="b" l="l" r="r" t="t"/>
            <a:pathLst>
              <a:path extrusionOk="0" h="29845" w="37465">
                <a:moveTo>
                  <a:pt x="35001" y="0"/>
                </a:moveTo>
                <a:lnTo>
                  <a:pt x="34124" y="0"/>
                </a:lnTo>
                <a:lnTo>
                  <a:pt x="21920" y="3743"/>
                </a:lnTo>
                <a:lnTo>
                  <a:pt x="14690" y="12461"/>
                </a:lnTo>
                <a:lnTo>
                  <a:pt x="8646" y="22384"/>
                </a:lnTo>
                <a:lnTo>
                  <a:pt x="0" y="29743"/>
                </a:lnTo>
                <a:lnTo>
                  <a:pt x="36868" y="126"/>
                </a:lnTo>
                <a:lnTo>
                  <a:pt x="350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9" name="Google Shape;59;p1"/>
          <p:cNvSpPr/>
          <p:nvPr/>
        </p:nvSpPr>
        <p:spPr>
          <a:xfrm>
            <a:off x="154381" y="11255812"/>
            <a:ext cx="17780" cy="39370"/>
          </a:xfrm>
          <a:custGeom>
            <a:rect b="b" l="l" r="r" t="t"/>
            <a:pathLst>
              <a:path extrusionOk="0" h="39370" w="17780">
                <a:moveTo>
                  <a:pt x="13814" y="0"/>
                </a:moveTo>
                <a:lnTo>
                  <a:pt x="8582" y="0"/>
                </a:lnTo>
                <a:lnTo>
                  <a:pt x="8176" y="25"/>
                </a:lnTo>
                <a:lnTo>
                  <a:pt x="4029" y="7098"/>
                </a:lnTo>
                <a:lnTo>
                  <a:pt x="1210" y="15416"/>
                </a:lnTo>
                <a:lnTo>
                  <a:pt x="0" y="25312"/>
                </a:lnTo>
                <a:lnTo>
                  <a:pt x="683" y="37122"/>
                </a:lnTo>
                <a:lnTo>
                  <a:pt x="3007" y="38328"/>
                </a:lnTo>
                <a:lnTo>
                  <a:pt x="5064" y="38862"/>
                </a:lnTo>
                <a:lnTo>
                  <a:pt x="14526" y="38862"/>
                </a:lnTo>
                <a:lnTo>
                  <a:pt x="17574" y="29146"/>
                </a:lnTo>
                <a:lnTo>
                  <a:pt x="17218" y="9715"/>
                </a:lnTo>
                <a:lnTo>
                  <a:pt x="13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0" name="Google Shape;60;p1"/>
          <p:cNvSpPr/>
          <p:nvPr/>
        </p:nvSpPr>
        <p:spPr>
          <a:xfrm>
            <a:off x="38808" y="11263321"/>
            <a:ext cx="12065" cy="22860"/>
          </a:xfrm>
          <a:custGeom>
            <a:rect b="b" l="l" r="r" t="t"/>
            <a:pathLst>
              <a:path extrusionOk="0" h="22859" w="12065">
                <a:moveTo>
                  <a:pt x="5745" y="0"/>
                </a:moveTo>
                <a:lnTo>
                  <a:pt x="3411" y="6346"/>
                </a:lnTo>
                <a:lnTo>
                  <a:pt x="358" y="12299"/>
                </a:lnTo>
                <a:lnTo>
                  <a:pt x="0" y="17691"/>
                </a:lnTo>
                <a:lnTo>
                  <a:pt x="5745" y="22351"/>
                </a:lnTo>
                <a:lnTo>
                  <a:pt x="8111" y="15796"/>
                </a:lnTo>
                <a:lnTo>
                  <a:pt x="11160" y="9837"/>
                </a:lnTo>
                <a:lnTo>
                  <a:pt x="11501" y="4547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1" name="Google Shape;61;p1"/>
          <p:cNvSpPr/>
          <p:nvPr/>
        </p:nvSpPr>
        <p:spPr>
          <a:xfrm>
            <a:off x="3204711" y="11261740"/>
            <a:ext cx="29844" cy="24129"/>
          </a:xfrm>
          <a:custGeom>
            <a:rect b="b" l="l" r="r" t="t"/>
            <a:pathLst>
              <a:path extrusionOk="0" h="24129" w="29844">
                <a:moveTo>
                  <a:pt x="24094" y="0"/>
                </a:moveTo>
                <a:lnTo>
                  <a:pt x="21427" y="0"/>
                </a:lnTo>
                <a:lnTo>
                  <a:pt x="9917" y="2931"/>
                </a:lnTo>
                <a:lnTo>
                  <a:pt x="1825" y="9810"/>
                </a:lnTo>
                <a:lnTo>
                  <a:pt x="0" y="17766"/>
                </a:lnTo>
                <a:lnTo>
                  <a:pt x="7292" y="23926"/>
                </a:lnTo>
                <a:lnTo>
                  <a:pt x="11401" y="16875"/>
                </a:lnTo>
                <a:lnTo>
                  <a:pt x="19444" y="13881"/>
                </a:lnTo>
                <a:lnTo>
                  <a:pt x="26943" y="10325"/>
                </a:lnTo>
                <a:lnTo>
                  <a:pt x="29415" y="1587"/>
                </a:lnTo>
                <a:lnTo>
                  <a:pt x="26799" y="482"/>
                </a:lnTo>
                <a:lnTo>
                  <a:pt x="24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2" name="Google Shape;62;p1"/>
          <p:cNvSpPr/>
          <p:nvPr/>
        </p:nvSpPr>
        <p:spPr>
          <a:xfrm>
            <a:off x="7835930" y="11270579"/>
            <a:ext cx="24765" cy="22860"/>
          </a:xfrm>
          <a:custGeom>
            <a:rect b="b" l="l" r="r" t="t"/>
            <a:pathLst>
              <a:path extrusionOk="0" h="22859" w="24765">
                <a:moveTo>
                  <a:pt x="24155" y="0"/>
                </a:moveTo>
                <a:lnTo>
                  <a:pt x="9144" y="0"/>
                </a:lnTo>
                <a:lnTo>
                  <a:pt x="8864" y="9448"/>
                </a:lnTo>
                <a:lnTo>
                  <a:pt x="0" y="10490"/>
                </a:lnTo>
                <a:lnTo>
                  <a:pt x="1955" y="22364"/>
                </a:lnTo>
                <a:lnTo>
                  <a:pt x="24155" y="22364"/>
                </a:lnTo>
                <a:lnTo>
                  <a:pt x="241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" name="Google Shape;63;p1"/>
          <p:cNvSpPr/>
          <p:nvPr/>
        </p:nvSpPr>
        <p:spPr>
          <a:xfrm>
            <a:off x="3315017" y="11278031"/>
            <a:ext cx="66675" cy="24765"/>
          </a:xfrm>
          <a:custGeom>
            <a:rect b="b" l="l" r="r" t="t"/>
            <a:pathLst>
              <a:path extrusionOk="0" h="24765" w="66675">
                <a:moveTo>
                  <a:pt x="16764" y="6172"/>
                </a:moveTo>
                <a:lnTo>
                  <a:pt x="14414" y="0"/>
                </a:lnTo>
                <a:lnTo>
                  <a:pt x="9067" y="0"/>
                </a:lnTo>
                <a:lnTo>
                  <a:pt x="8013" y="50"/>
                </a:lnTo>
                <a:lnTo>
                  <a:pt x="7454" y="177"/>
                </a:lnTo>
                <a:lnTo>
                  <a:pt x="6946" y="4229"/>
                </a:lnTo>
                <a:lnTo>
                  <a:pt x="6413" y="7848"/>
                </a:lnTo>
                <a:lnTo>
                  <a:pt x="1397" y="7848"/>
                </a:lnTo>
                <a:lnTo>
                  <a:pt x="736" y="7785"/>
                </a:lnTo>
                <a:lnTo>
                  <a:pt x="0" y="7645"/>
                </a:lnTo>
                <a:lnTo>
                  <a:pt x="0" y="22390"/>
                </a:lnTo>
                <a:lnTo>
                  <a:pt x="2527" y="23990"/>
                </a:lnTo>
                <a:lnTo>
                  <a:pt x="4762" y="24676"/>
                </a:lnTo>
                <a:lnTo>
                  <a:pt x="12585" y="24676"/>
                </a:lnTo>
                <a:lnTo>
                  <a:pt x="15849" y="18503"/>
                </a:lnTo>
                <a:lnTo>
                  <a:pt x="16764" y="6172"/>
                </a:lnTo>
                <a:close/>
              </a:path>
              <a:path extrusionOk="0" h="24765" w="66675">
                <a:moveTo>
                  <a:pt x="66395" y="14909"/>
                </a:moveTo>
                <a:lnTo>
                  <a:pt x="58928" y="14909"/>
                </a:lnTo>
                <a:lnTo>
                  <a:pt x="57531" y="8801"/>
                </a:lnTo>
                <a:lnTo>
                  <a:pt x="51790" y="7645"/>
                </a:lnTo>
                <a:lnTo>
                  <a:pt x="45656" y="13373"/>
                </a:lnTo>
                <a:lnTo>
                  <a:pt x="45580" y="18465"/>
                </a:lnTo>
                <a:lnTo>
                  <a:pt x="49568" y="22123"/>
                </a:lnTo>
                <a:lnTo>
                  <a:pt x="55613" y="23520"/>
                </a:lnTo>
                <a:lnTo>
                  <a:pt x="60261" y="23520"/>
                </a:lnTo>
                <a:lnTo>
                  <a:pt x="64985" y="21107"/>
                </a:lnTo>
                <a:lnTo>
                  <a:pt x="66395" y="1490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" name="Google Shape;64;p1"/>
          <p:cNvSpPr/>
          <p:nvPr/>
        </p:nvSpPr>
        <p:spPr>
          <a:xfrm>
            <a:off x="3829660" y="11285672"/>
            <a:ext cx="17145" cy="37465"/>
          </a:xfrm>
          <a:custGeom>
            <a:rect b="b" l="l" r="r" t="t"/>
            <a:pathLst>
              <a:path extrusionOk="0" h="37465" w="17145">
                <a:moveTo>
                  <a:pt x="8474" y="0"/>
                </a:moveTo>
                <a:lnTo>
                  <a:pt x="7354" y="10381"/>
                </a:lnTo>
                <a:lnTo>
                  <a:pt x="2078" y="21012"/>
                </a:lnTo>
                <a:lnTo>
                  <a:pt x="0" y="30414"/>
                </a:lnTo>
                <a:lnTo>
                  <a:pt x="8474" y="37109"/>
                </a:lnTo>
                <a:lnTo>
                  <a:pt x="12737" y="29562"/>
                </a:lnTo>
                <a:lnTo>
                  <a:pt x="16575" y="17435"/>
                </a:lnTo>
                <a:lnTo>
                  <a:pt x="16362" y="5867"/>
                </a:lnTo>
                <a:lnTo>
                  <a:pt x="8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" name="Google Shape;65;p1"/>
          <p:cNvSpPr/>
          <p:nvPr/>
        </p:nvSpPr>
        <p:spPr>
          <a:xfrm>
            <a:off x="44551" y="11374526"/>
            <a:ext cx="29845" cy="15240"/>
          </a:xfrm>
          <a:custGeom>
            <a:rect b="b" l="l" r="r" t="t"/>
            <a:pathLst>
              <a:path extrusionOk="0" h="15240" w="29844">
                <a:moveTo>
                  <a:pt x="29387" y="0"/>
                </a:moveTo>
                <a:lnTo>
                  <a:pt x="0" y="0"/>
                </a:lnTo>
                <a:lnTo>
                  <a:pt x="0" y="14744"/>
                </a:lnTo>
                <a:lnTo>
                  <a:pt x="29387" y="14744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" name="Google Shape;66;p1"/>
          <p:cNvSpPr/>
          <p:nvPr/>
        </p:nvSpPr>
        <p:spPr>
          <a:xfrm>
            <a:off x="3735054" y="11425143"/>
            <a:ext cx="23495" cy="13970"/>
          </a:xfrm>
          <a:custGeom>
            <a:rect b="b" l="l" r="r" t="t"/>
            <a:pathLst>
              <a:path extrusionOk="0" h="13970" w="23495">
                <a:moveTo>
                  <a:pt x="21424" y="0"/>
                </a:moveTo>
                <a:lnTo>
                  <a:pt x="16865" y="0"/>
                </a:lnTo>
                <a:lnTo>
                  <a:pt x="13157" y="0"/>
                </a:lnTo>
                <a:lnTo>
                  <a:pt x="7594" y="2285"/>
                </a:lnTo>
                <a:lnTo>
                  <a:pt x="0" y="8712"/>
                </a:lnTo>
                <a:lnTo>
                  <a:pt x="5168" y="12445"/>
                </a:lnTo>
                <a:lnTo>
                  <a:pt x="9537" y="13855"/>
                </a:lnTo>
                <a:lnTo>
                  <a:pt x="18427" y="13855"/>
                </a:lnTo>
                <a:lnTo>
                  <a:pt x="21678" y="10401"/>
                </a:lnTo>
                <a:lnTo>
                  <a:pt x="23177" y="3467"/>
                </a:lnTo>
                <a:lnTo>
                  <a:pt x="214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" name="Google Shape;67;p1"/>
          <p:cNvSpPr/>
          <p:nvPr/>
        </p:nvSpPr>
        <p:spPr>
          <a:xfrm>
            <a:off x="4559973" y="11433847"/>
            <a:ext cx="22225" cy="15240"/>
          </a:xfrm>
          <a:custGeom>
            <a:rect b="b" l="l" r="r" t="t"/>
            <a:pathLst>
              <a:path extrusionOk="0" h="15240" w="22225">
                <a:moveTo>
                  <a:pt x="22186" y="0"/>
                </a:moveTo>
                <a:lnTo>
                  <a:pt x="0" y="0"/>
                </a:lnTo>
                <a:lnTo>
                  <a:pt x="0" y="14630"/>
                </a:lnTo>
                <a:lnTo>
                  <a:pt x="22186" y="14630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" name="Google Shape;68;p1"/>
          <p:cNvSpPr/>
          <p:nvPr/>
        </p:nvSpPr>
        <p:spPr>
          <a:xfrm>
            <a:off x="2076987" y="11448489"/>
            <a:ext cx="15875" cy="38734"/>
          </a:xfrm>
          <a:custGeom>
            <a:rect b="b" l="l" r="r" t="t"/>
            <a:pathLst>
              <a:path extrusionOk="0" h="38734" w="15875">
                <a:moveTo>
                  <a:pt x="736" y="0"/>
                </a:moveTo>
                <a:lnTo>
                  <a:pt x="999" y="11234"/>
                </a:lnTo>
                <a:lnTo>
                  <a:pt x="0" y="23804"/>
                </a:lnTo>
                <a:lnTo>
                  <a:pt x="1372" y="34038"/>
                </a:lnTo>
                <a:lnTo>
                  <a:pt x="8750" y="38265"/>
                </a:lnTo>
                <a:lnTo>
                  <a:pt x="10591" y="38265"/>
                </a:lnTo>
                <a:lnTo>
                  <a:pt x="12788" y="37896"/>
                </a:lnTo>
                <a:lnTo>
                  <a:pt x="15417" y="37109"/>
                </a:lnTo>
                <a:lnTo>
                  <a:pt x="15031" y="24374"/>
                </a:lnTo>
                <a:lnTo>
                  <a:pt x="12506" y="13973"/>
                </a:lnTo>
                <a:lnTo>
                  <a:pt x="7766" y="5862"/>
                </a:lnTo>
                <a:lnTo>
                  <a:pt x="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9" name="Google Shape;69;p1"/>
          <p:cNvGrpSpPr/>
          <p:nvPr/>
        </p:nvGrpSpPr>
        <p:grpSpPr>
          <a:xfrm>
            <a:off x="1074616" y="0"/>
            <a:ext cx="12641450" cy="13717332"/>
            <a:chOff x="1074616" y="0"/>
            <a:chExt cx="12641450" cy="13717332"/>
          </a:xfrm>
        </p:grpSpPr>
        <p:sp>
          <p:nvSpPr>
            <p:cNvPr id="70" name="Google Shape;70;p1"/>
            <p:cNvSpPr/>
            <p:nvPr/>
          </p:nvSpPr>
          <p:spPr>
            <a:xfrm>
              <a:off x="7879179" y="11283495"/>
              <a:ext cx="32384" cy="26034"/>
            </a:xfrm>
            <a:custGeom>
              <a:rect b="b" l="l" r="r" t="t"/>
              <a:pathLst>
                <a:path extrusionOk="0" h="26034" w="32384">
                  <a:moveTo>
                    <a:pt x="12592" y="0"/>
                  </a:moveTo>
                  <a:lnTo>
                    <a:pt x="10026" y="0"/>
                  </a:lnTo>
                  <a:lnTo>
                    <a:pt x="6826" y="647"/>
                  </a:lnTo>
                  <a:lnTo>
                    <a:pt x="2749" y="2171"/>
                  </a:lnTo>
                  <a:lnTo>
                    <a:pt x="0" y="12378"/>
                  </a:lnTo>
                  <a:lnTo>
                    <a:pt x="3059" y="19802"/>
                  </a:lnTo>
                  <a:lnTo>
                    <a:pt x="9830" y="24335"/>
                  </a:lnTo>
                  <a:lnTo>
                    <a:pt x="18218" y="25869"/>
                  </a:lnTo>
                  <a:lnTo>
                    <a:pt x="24936" y="25869"/>
                  </a:lnTo>
                  <a:lnTo>
                    <a:pt x="31197" y="22961"/>
                  </a:lnTo>
                  <a:lnTo>
                    <a:pt x="32366" y="16916"/>
                  </a:lnTo>
                  <a:lnTo>
                    <a:pt x="26881" y="13153"/>
                  </a:lnTo>
                  <a:lnTo>
                    <a:pt x="23369" y="7462"/>
                  </a:lnTo>
                  <a:lnTo>
                    <a:pt x="19412" y="2269"/>
                  </a:lnTo>
                  <a:lnTo>
                    <a:pt x="125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1" name="Google Shape;71;p1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1074616" y="0"/>
              <a:ext cx="12641450" cy="137173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2" name="Google Shape;72;p1"/>
            <p:cNvSpPr/>
            <p:nvPr/>
          </p:nvSpPr>
          <p:spPr>
            <a:xfrm>
              <a:off x="1572869" y="11315103"/>
              <a:ext cx="2442210" cy="81915"/>
            </a:xfrm>
            <a:custGeom>
              <a:rect b="b" l="l" r="r" t="t"/>
              <a:pathLst>
                <a:path extrusionOk="0" h="81915" w="2442210">
                  <a:moveTo>
                    <a:pt x="33210" y="76"/>
                  </a:moveTo>
                  <a:lnTo>
                    <a:pt x="31419" y="0"/>
                  </a:lnTo>
                  <a:lnTo>
                    <a:pt x="13970" y="7416"/>
                  </a:lnTo>
                  <a:lnTo>
                    <a:pt x="2235" y="24104"/>
                  </a:lnTo>
                  <a:lnTo>
                    <a:pt x="0" y="41732"/>
                  </a:lnTo>
                  <a:lnTo>
                    <a:pt x="11087" y="51930"/>
                  </a:lnTo>
                  <a:lnTo>
                    <a:pt x="13868" y="36017"/>
                  </a:lnTo>
                  <a:lnTo>
                    <a:pt x="21628" y="25222"/>
                  </a:lnTo>
                  <a:lnTo>
                    <a:pt x="29654" y="14820"/>
                  </a:lnTo>
                  <a:lnTo>
                    <a:pt x="33210" y="76"/>
                  </a:lnTo>
                  <a:close/>
                </a:path>
                <a:path extrusionOk="0" h="81915" w="2442210">
                  <a:moveTo>
                    <a:pt x="1624406" y="59423"/>
                  </a:moveTo>
                  <a:lnTo>
                    <a:pt x="1616951" y="59423"/>
                  </a:lnTo>
                  <a:lnTo>
                    <a:pt x="1615503" y="53314"/>
                  </a:lnTo>
                  <a:lnTo>
                    <a:pt x="1609750" y="51930"/>
                  </a:lnTo>
                  <a:lnTo>
                    <a:pt x="1609750" y="59423"/>
                  </a:lnTo>
                  <a:lnTo>
                    <a:pt x="1603692" y="60794"/>
                  </a:lnTo>
                  <a:lnTo>
                    <a:pt x="1602232" y="66573"/>
                  </a:lnTo>
                  <a:lnTo>
                    <a:pt x="1609750" y="66573"/>
                  </a:lnTo>
                  <a:lnTo>
                    <a:pt x="1610931" y="72669"/>
                  </a:lnTo>
                  <a:lnTo>
                    <a:pt x="1616951" y="74168"/>
                  </a:lnTo>
                  <a:lnTo>
                    <a:pt x="1616951" y="66573"/>
                  </a:lnTo>
                  <a:lnTo>
                    <a:pt x="1622971" y="65405"/>
                  </a:lnTo>
                  <a:lnTo>
                    <a:pt x="1624406" y="59423"/>
                  </a:lnTo>
                  <a:close/>
                </a:path>
                <a:path extrusionOk="0" h="81915" w="2442210">
                  <a:moveTo>
                    <a:pt x="1815744" y="22313"/>
                  </a:moveTo>
                  <a:lnTo>
                    <a:pt x="1814106" y="22275"/>
                  </a:lnTo>
                  <a:lnTo>
                    <a:pt x="1802587" y="22275"/>
                  </a:lnTo>
                  <a:lnTo>
                    <a:pt x="1796935" y="28244"/>
                  </a:lnTo>
                  <a:lnTo>
                    <a:pt x="1793938" y="37058"/>
                  </a:lnTo>
                  <a:lnTo>
                    <a:pt x="1794967" y="37071"/>
                  </a:lnTo>
                  <a:lnTo>
                    <a:pt x="1802828" y="36017"/>
                  </a:lnTo>
                  <a:lnTo>
                    <a:pt x="1808683" y="33020"/>
                  </a:lnTo>
                  <a:lnTo>
                    <a:pt x="1812886" y="28359"/>
                  </a:lnTo>
                  <a:lnTo>
                    <a:pt x="1815744" y="22313"/>
                  </a:lnTo>
                  <a:close/>
                </a:path>
                <a:path extrusionOk="0" h="81915" w="2442210">
                  <a:moveTo>
                    <a:pt x="1867560" y="29578"/>
                  </a:moveTo>
                  <a:lnTo>
                    <a:pt x="1861743" y="28549"/>
                  </a:lnTo>
                  <a:lnTo>
                    <a:pt x="1857108" y="28130"/>
                  </a:lnTo>
                  <a:lnTo>
                    <a:pt x="1853501" y="28130"/>
                  </a:lnTo>
                  <a:lnTo>
                    <a:pt x="1844725" y="28130"/>
                  </a:lnTo>
                  <a:lnTo>
                    <a:pt x="1841931" y="30632"/>
                  </a:lnTo>
                  <a:lnTo>
                    <a:pt x="1843290" y="35610"/>
                  </a:lnTo>
                  <a:lnTo>
                    <a:pt x="1847456" y="38112"/>
                  </a:lnTo>
                  <a:lnTo>
                    <a:pt x="1857400" y="38112"/>
                  </a:lnTo>
                  <a:lnTo>
                    <a:pt x="1863064" y="35941"/>
                  </a:lnTo>
                  <a:lnTo>
                    <a:pt x="1867560" y="29578"/>
                  </a:lnTo>
                  <a:close/>
                </a:path>
                <a:path extrusionOk="0" h="81915" w="2442210">
                  <a:moveTo>
                    <a:pt x="2281199" y="52971"/>
                  </a:moveTo>
                  <a:lnTo>
                    <a:pt x="2272715" y="44665"/>
                  </a:lnTo>
                  <a:lnTo>
                    <a:pt x="2271420" y="56743"/>
                  </a:lnTo>
                  <a:lnTo>
                    <a:pt x="2262822" y="65938"/>
                  </a:lnTo>
                  <a:lnTo>
                    <a:pt x="2257310" y="73736"/>
                  </a:lnTo>
                  <a:lnTo>
                    <a:pt x="2265261" y="81661"/>
                  </a:lnTo>
                  <a:lnTo>
                    <a:pt x="2270480" y="73355"/>
                  </a:lnTo>
                  <a:lnTo>
                    <a:pt x="2278126" y="63169"/>
                  </a:lnTo>
                  <a:lnTo>
                    <a:pt x="2281199" y="52971"/>
                  </a:lnTo>
                  <a:close/>
                </a:path>
                <a:path extrusionOk="0" h="81915" w="2442210">
                  <a:moveTo>
                    <a:pt x="2441867" y="37058"/>
                  </a:moveTo>
                  <a:lnTo>
                    <a:pt x="2435529" y="35356"/>
                  </a:lnTo>
                  <a:lnTo>
                    <a:pt x="2432316" y="32372"/>
                  </a:lnTo>
                  <a:lnTo>
                    <a:pt x="2428608" y="32372"/>
                  </a:lnTo>
                  <a:lnTo>
                    <a:pt x="2426258" y="32372"/>
                  </a:lnTo>
                  <a:lnTo>
                    <a:pt x="2423706" y="33566"/>
                  </a:lnTo>
                  <a:lnTo>
                    <a:pt x="2420035" y="37058"/>
                  </a:lnTo>
                  <a:lnTo>
                    <a:pt x="2421725" y="42938"/>
                  </a:lnTo>
                  <a:lnTo>
                    <a:pt x="2420035" y="51574"/>
                  </a:lnTo>
                  <a:lnTo>
                    <a:pt x="2427198" y="51930"/>
                  </a:lnTo>
                  <a:lnTo>
                    <a:pt x="2429395" y="46558"/>
                  </a:lnTo>
                  <a:lnTo>
                    <a:pt x="2434018" y="43815"/>
                  </a:lnTo>
                  <a:lnTo>
                    <a:pt x="2438908" y="41402"/>
                  </a:lnTo>
                  <a:lnTo>
                    <a:pt x="2441867" y="37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73" name="Google Shape;73;p1"/>
          <p:cNvSpPr/>
          <p:nvPr/>
        </p:nvSpPr>
        <p:spPr>
          <a:xfrm>
            <a:off x="3388620" y="11470960"/>
            <a:ext cx="29845" cy="29845"/>
          </a:xfrm>
          <a:custGeom>
            <a:rect b="b" l="l" r="r" t="t"/>
            <a:pathLst>
              <a:path extrusionOk="0" h="29845" w="29845">
                <a:moveTo>
                  <a:pt x="14947" y="0"/>
                </a:moveTo>
                <a:lnTo>
                  <a:pt x="14947" y="21894"/>
                </a:lnTo>
                <a:lnTo>
                  <a:pt x="9258" y="23622"/>
                </a:lnTo>
                <a:lnTo>
                  <a:pt x="254" y="22123"/>
                </a:lnTo>
                <a:lnTo>
                  <a:pt x="0" y="29387"/>
                </a:lnTo>
                <a:lnTo>
                  <a:pt x="29654" y="29387"/>
                </a:lnTo>
                <a:lnTo>
                  <a:pt x="28403" y="19543"/>
                </a:lnTo>
                <a:lnTo>
                  <a:pt x="25701" y="11145"/>
                </a:lnTo>
                <a:lnTo>
                  <a:pt x="21299" y="4522"/>
                </a:lnTo>
                <a:lnTo>
                  <a:pt x="14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4" name="Google Shape;74;p1"/>
          <p:cNvSpPr/>
          <p:nvPr/>
        </p:nvSpPr>
        <p:spPr>
          <a:xfrm>
            <a:off x="4205856" y="11468825"/>
            <a:ext cx="39370" cy="17145"/>
          </a:xfrm>
          <a:custGeom>
            <a:rect b="b" l="l" r="r" t="t"/>
            <a:pathLst>
              <a:path extrusionOk="0" h="17145" w="39370">
                <a:moveTo>
                  <a:pt x="20523" y="0"/>
                </a:moveTo>
                <a:lnTo>
                  <a:pt x="10388" y="0"/>
                </a:lnTo>
                <a:lnTo>
                  <a:pt x="0" y="3606"/>
                </a:lnTo>
                <a:lnTo>
                  <a:pt x="520" y="9283"/>
                </a:lnTo>
                <a:lnTo>
                  <a:pt x="8508" y="12153"/>
                </a:lnTo>
                <a:lnTo>
                  <a:pt x="13309" y="12788"/>
                </a:lnTo>
                <a:lnTo>
                  <a:pt x="18313" y="12788"/>
                </a:lnTo>
                <a:lnTo>
                  <a:pt x="22961" y="12395"/>
                </a:lnTo>
                <a:lnTo>
                  <a:pt x="27266" y="12395"/>
                </a:lnTo>
                <a:lnTo>
                  <a:pt x="30835" y="13157"/>
                </a:lnTo>
                <a:lnTo>
                  <a:pt x="37388" y="16776"/>
                </a:lnTo>
                <a:lnTo>
                  <a:pt x="38995" y="9102"/>
                </a:lnTo>
                <a:lnTo>
                  <a:pt x="35647" y="3897"/>
                </a:lnTo>
                <a:lnTo>
                  <a:pt x="28953" y="937"/>
                </a:lnTo>
                <a:lnTo>
                  <a:pt x="205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5" name="Google Shape;75;p1"/>
          <p:cNvSpPr/>
          <p:nvPr/>
        </p:nvSpPr>
        <p:spPr>
          <a:xfrm>
            <a:off x="3322478" y="11480893"/>
            <a:ext cx="52070" cy="26670"/>
          </a:xfrm>
          <a:custGeom>
            <a:rect b="b" l="l" r="r" t="t"/>
            <a:pathLst>
              <a:path extrusionOk="0" h="26670" w="52070">
                <a:moveTo>
                  <a:pt x="28714" y="0"/>
                </a:moveTo>
                <a:lnTo>
                  <a:pt x="19598" y="1368"/>
                </a:lnTo>
                <a:lnTo>
                  <a:pt x="11118" y="5270"/>
                </a:lnTo>
                <a:lnTo>
                  <a:pt x="4258" y="11401"/>
                </a:lnTo>
                <a:lnTo>
                  <a:pt x="0" y="19456"/>
                </a:lnTo>
                <a:lnTo>
                  <a:pt x="5092" y="24777"/>
                </a:lnTo>
                <a:lnTo>
                  <a:pt x="9791" y="26555"/>
                </a:lnTo>
                <a:lnTo>
                  <a:pt x="19316" y="26555"/>
                </a:lnTo>
                <a:lnTo>
                  <a:pt x="24155" y="24726"/>
                </a:lnTo>
                <a:lnTo>
                  <a:pt x="34810" y="21056"/>
                </a:lnTo>
                <a:lnTo>
                  <a:pt x="40627" y="19227"/>
                </a:lnTo>
                <a:lnTo>
                  <a:pt x="48704" y="19227"/>
                </a:lnTo>
                <a:lnTo>
                  <a:pt x="51485" y="19456"/>
                </a:lnTo>
                <a:lnTo>
                  <a:pt x="48458" y="10640"/>
                </a:lnTo>
                <a:lnTo>
                  <a:pt x="43219" y="4594"/>
                </a:lnTo>
                <a:lnTo>
                  <a:pt x="36421" y="1114"/>
                </a:lnTo>
                <a:lnTo>
                  <a:pt x="28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6" name="Google Shape;76;p1"/>
          <p:cNvSpPr/>
          <p:nvPr/>
        </p:nvSpPr>
        <p:spPr>
          <a:xfrm>
            <a:off x="1981932" y="11483357"/>
            <a:ext cx="29844" cy="33654"/>
          </a:xfrm>
          <a:custGeom>
            <a:rect b="b" l="l" r="r" t="t"/>
            <a:pathLst>
              <a:path extrusionOk="0" h="33654" w="29844">
                <a:moveTo>
                  <a:pt x="21666" y="0"/>
                </a:moveTo>
                <a:lnTo>
                  <a:pt x="15481" y="0"/>
                </a:lnTo>
                <a:lnTo>
                  <a:pt x="13449" y="0"/>
                </a:lnTo>
                <a:lnTo>
                  <a:pt x="10731" y="673"/>
                </a:lnTo>
                <a:lnTo>
                  <a:pt x="7111" y="2235"/>
                </a:lnTo>
                <a:lnTo>
                  <a:pt x="7746" y="12382"/>
                </a:lnTo>
                <a:lnTo>
                  <a:pt x="3670" y="18491"/>
                </a:lnTo>
                <a:lnTo>
                  <a:pt x="0" y="24587"/>
                </a:lnTo>
                <a:lnTo>
                  <a:pt x="2781" y="25857"/>
                </a:lnTo>
                <a:lnTo>
                  <a:pt x="13919" y="33134"/>
                </a:lnTo>
                <a:lnTo>
                  <a:pt x="25819" y="33134"/>
                </a:lnTo>
                <a:lnTo>
                  <a:pt x="28994" y="30987"/>
                </a:lnTo>
                <a:lnTo>
                  <a:pt x="29273" y="24587"/>
                </a:lnTo>
                <a:lnTo>
                  <a:pt x="28003" y="24752"/>
                </a:lnTo>
                <a:lnTo>
                  <a:pt x="21399" y="24752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7" name="Google Shape;77;p1"/>
          <p:cNvSpPr/>
          <p:nvPr/>
        </p:nvSpPr>
        <p:spPr>
          <a:xfrm>
            <a:off x="1029482" y="11507946"/>
            <a:ext cx="16510" cy="21590"/>
          </a:xfrm>
          <a:custGeom>
            <a:rect b="b" l="l" r="r" t="t"/>
            <a:pathLst>
              <a:path extrusionOk="0" h="21590" w="16509">
                <a:moveTo>
                  <a:pt x="2019" y="0"/>
                </a:moveTo>
                <a:lnTo>
                  <a:pt x="0" y="15798"/>
                </a:lnTo>
                <a:lnTo>
                  <a:pt x="3619" y="21069"/>
                </a:lnTo>
                <a:lnTo>
                  <a:pt x="7670" y="21069"/>
                </a:lnTo>
                <a:lnTo>
                  <a:pt x="13024" y="18229"/>
                </a:lnTo>
                <a:lnTo>
                  <a:pt x="15894" y="11739"/>
                </a:lnTo>
                <a:lnTo>
                  <a:pt x="13239" y="4647"/>
                </a:lnTo>
                <a:lnTo>
                  <a:pt x="20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8" name="Google Shape;78;p1"/>
          <p:cNvSpPr/>
          <p:nvPr/>
        </p:nvSpPr>
        <p:spPr>
          <a:xfrm>
            <a:off x="2755319" y="11507895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902" y="0"/>
                </a:lnTo>
                <a:lnTo>
                  <a:pt x="3048" y="5943"/>
                </a:lnTo>
                <a:lnTo>
                  <a:pt x="0" y="14808"/>
                </a:lnTo>
                <a:lnTo>
                  <a:pt x="1003" y="14820"/>
                </a:lnTo>
                <a:lnTo>
                  <a:pt x="8913" y="13729"/>
                </a:lnTo>
                <a:lnTo>
                  <a:pt x="14838" y="10679"/>
                </a:lnTo>
                <a:lnTo>
                  <a:pt x="19132" y="6007"/>
                </a:lnTo>
                <a:lnTo>
                  <a:pt x="22148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" name="Google Shape;79;p1"/>
          <p:cNvSpPr/>
          <p:nvPr/>
        </p:nvSpPr>
        <p:spPr>
          <a:xfrm>
            <a:off x="1068396" y="11513946"/>
            <a:ext cx="23495" cy="38735"/>
          </a:xfrm>
          <a:custGeom>
            <a:rect b="b" l="l" r="r" t="t"/>
            <a:pathLst>
              <a:path extrusionOk="0" h="38734" w="23494">
                <a:moveTo>
                  <a:pt x="1117" y="0"/>
                </a:moveTo>
                <a:lnTo>
                  <a:pt x="0" y="8763"/>
                </a:lnTo>
                <a:lnTo>
                  <a:pt x="6685" y="15863"/>
                </a:lnTo>
                <a:lnTo>
                  <a:pt x="3994" y="25146"/>
                </a:lnTo>
                <a:lnTo>
                  <a:pt x="3036" y="33608"/>
                </a:lnTo>
                <a:lnTo>
                  <a:pt x="14922" y="38252"/>
                </a:lnTo>
                <a:lnTo>
                  <a:pt x="15565" y="27951"/>
                </a:lnTo>
                <a:lnTo>
                  <a:pt x="19608" y="20999"/>
                </a:lnTo>
                <a:lnTo>
                  <a:pt x="23109" y="13399"/>
                </a:lnTo>
                <a:lnTo>
                  <a:pt x="22123" y="1155"/>
                </a:lnTo>
                <a:lnTo>
                  <a:pt x="13462" y="2425"/>
                </a:lnTo>
                <a:lnTo>
                  <a:pt x="1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" name="Google Shape;80;p1"/>
          <p:cNvSpPr/>
          <p:nvPr/>
        </p:nvSpPr>
        <p:spPr>
          <a:xfrm>
            <a:off x="3676060" y="11529847"/>
            <a:ext cx="33654" cy="45720"/>
          </a:xfrm>
          <a:custGeom>
            <a:rect b="b" l="l" r="r" t="t"/>
            <a:pathLst>
              <a:path extrusionOk="0" h="45720" w="33654">
                <a:moveTo>
                  <a:pt x="22212" y="0"/>
                </a:moveTo>
                <a:lnTo>
                  <a:pt x="18829" y="6102"/>
                </a:lnTo>
                <a:lnTo>
                  <a:pt x="11558" y="8196"/>
                </a:lnTo>
                <a:lnTo>
                  <a:pt x="4061" y="9963"/>
                </a:lnTo>
                <a:lnTo>
                  <a:pt x="0" y="15087"/>
                </a:lnTo>
                <a:lnTo>
                  <a:pt x="2006" y="14846"/>
                </a:lnTo>
                <a:lnTo>
                  <a:pt x="11404" y="14846"/>
                </a:lnTo>
                <a:lnTo>
                  <a:pt x="15138" y="45466"/>
                </a:lnTo>
                <a:lnTo>
                  <a:pt x="25285" y="45466"/>
                </a:lnTo>
                <a:lnTo>
                  <a:pt x="27178" y="45186"/>
                </a:lnTo>
                <a:lnTo>
                  <a:pt x="29387" y="44589"/>
                </a:lnTo>
                <a:lnTo>
                  <a:pt x="31049" y="28814"/>
                </a:lnTo>
                <a:lnTo>
                  <a:pt x="33458" y="17722"/>
                </a:lnTo>
                <a:lnTo>
                  <a:pt x="32038" y="8917"/>
                </a:lnTo>
                <a:lnTo>
                  <a:pt x="222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" name="Google Shape;81;p1"/>
          <p:cNvSpPr/>
          <p:nvPr/>
        </p:nvSpPr>
        <p:spPr>
          <a:xfrm>
            <a:off x="3519514" y="11537452"/>
            <a:ext cx="31114" cy="29845"/>
          </a:xfrm>
          <a:custGeom>
            <a:rect b="b" l="l" r="r" t="t"/>
            <a:pathLst>
              <a:path extrusionOk="0" h="29845" w="31114">
                <a:moveTo>
                  <a:pt x="23970" y="0"/>
                </a:moveTo>
                <a:lnTo>
                  <a:pt x="17652" y="6468"/>
                </a:lnTo>
                <a:lnTo>
                  <a:pt x="7473" y="9172"/>
                </a:lnTo>
                <a:lnTo>
                  <a:pt x="0" y="14662"/>
                </a:lnTo>
                <a:lnTo>
                  <a:pt x="1796" y="29489"/>
                </a:lnTo>
                <a:lnTo>
                  <a:pt x="2749" y="29679"/>
                </a:lnTo>
                <a:lnTo>
                  <a:pt x="3714" y="29756"/>
                </a:lnTo>
                <a:lnTo>
                  <a:pt x="4704" y="29756"/>
                </a:lnTo>
                <a:lnTo>
                  <a:pt x="16955" y="26097"/>
                </a:lnTo>
                <a:lnTo>
                  <a:pt x="26882" y="17521"/>
                </a:lnTo>
                <a:lnTo>
                  <a:pt x="30536" y="7622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" name="Google Shape;82;p1"/>
          <p:cNvSpPr/>
          <p:nvPr/>
        </p:nvSpPr>
        <p:spPr>
          <a:xfrm>
            <a:off x="2079959" y="11559685"/>
            <a:ext cx="18414" cy="13970"/>
          </a:xfrm>
          <a:custGeom>
            <a:rect b="b" l="l" r="r" t="t"/>
            <a:pathLst>
              <a:path extrusionOk="0" h="13970" w="18414">
                <a:moveTo>
                  <a:pt x="12449" y="0"/>
                </a:moveTo>
                <a:lnTo>
                  <a:pt x="2495" y="6027"/>
                </a:lnTo>
                <a:lnTo>
                  <a:pt x="0" y="10383"/>
                </a:lnTo>
                <a:lnTo>
                  <a:pt x="2633" y="13028"/>
                </a:lnTo>
                <a:lnTo>
                  <a:pt x="8067" y="13919"/>
                </a:lnTo>
                <a:lnTo>
                  <a:pt x="13802" y="13067"/>
                </a:lnTo>
                <a:lnTo>
                  <a:pt x="17859" y="10488"/>
                </a:lnTo>
                <a:lnTo>
                  <a:pt x="18115" y="6145"/>
                </a:lnTo>
                <a:lnTo>
                  <a:pt x="124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" name="Google Shape;83;p1"/>
          <p:cNvSpPr/>
          <p:nvPr/>
        </p:nvSpPr>
        <p:spPr>
          <a:xfrm>
            <a:off x="1068406" y="11582047"/>
            <a:ext cx="29845" cy="37465"/>
          </a:xfrm>
          <a:custGeom>
            <a:rect b="b" l="l" r="r" t="t"/>
            <a:pathLst>
              <a:path extrusionOk="0" h="37465" w="29844">
                <a:moveTo>
                  <a:pt x="29578" y="0"/>
                </a:moveTo>
                <a:lnTo>
                  <a:pt x="15969" y="2797"/>
                </a:lnTo>
                <a:lnTo>
                  <a:pt x="6359" y="9761"/>
                </a:lnTo>
                <a:lnTo>
                  <a:pt x="964" y="21090"/>
                </a:lnTo>
                <a:lnTo>
                  <a:pt x="0" y="36982"/>
                </a:lnTo>
                <a:lnTo>
                  <a:pt x="13613" y="33941"/>
                </a:lnTo>
                <a:lnTo>
                  <a:pt x="23280" y="26916"/>
                </a:lnTo>
                <a:lnTo>
                  <a:pt x="28701" y="15677"/>
                </a:lnTo>
                <a:lnTo>
                  <a:pt x="295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" name="Google Shape;84;p1"/>
          <p:cNvSpPr/>
          <p:nvPr/>
        </p:nvSpPr>
        <p:spPr>
          <a:xfrm>
            <a:off x="2062746" y="11596675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0" y="0"/>
                </a:lnTo>
                <a:lnTo>
                  <a:pt x="0" y="14757"/>
                </a:lnTo>
                <a:lnTo>
                  <a:pt x="22174" y="14757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" name="Google Shape;85;p1"/>
          <p:cNvSpPr/>
          <p:nvPr/>
        </p:nvSpPr>
        <p:spPr>
          <a:xfrm>
            <a:off x="1844736" y="11604050"/>
            <a:ext cx="12700" cy="31750"/>
          </a:xfrm>
          <a:custGeom>
            <a:rect b="b" l="l" r="r" t="t"/>
            <a:pathLst>
              <a:path extrusionOk="0" h="31750" w="12700">
                <a:moveTo>
                  <a:pt x="4538" y="0"/>
                </a:moveTo>
                <a:lnTo>
                  <a:pt x="447" y="14266"/>
                </a:lnTo>
                <a:lnTo>
                  <a:pt x="0" y="23958"/>
                </a:lnTo>
                <a:lnTo>
                  <a:pt x="2050" y="29478"/>
                </a:lnTo>
                <a:lnTo>
                  <a:pt x="5453" y="31229"/>
                </a:lnTo>
                <a:lnTo>
                  <a:pt x="9691" y="28933"/>
                </a:lnTo>
                <a:lnTo>
                  <a:pt x="12258" y="22505"/>
                </a:lnTo>
                <a:lnTo>
                  <a:pt x="11194" y="12632"/>
                </a:lnTo>
                <a:lnTo>
                  <a:pt x="4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" name="Google Shape;86;p1"/>
          <p:cNvSpPr/>
          <p:nvPr/>
        </p:nvSpPr>
        <p:spPr>
          <a:xfrm>
            <a:off x="3793760" y="11610382"/>
            <a:ext cx="23495" cy="13970"/>
          </a:xfrm>
          <a:custGeom>
            <a:rect b="b" l="l" r="r" t="t"/>
            <a:pathLst>
              <a:path extrusionOk="0" h="13970" w="23495">
                <a:moveTo>
                  <a:pt x="21590" y="0"/>
                </a:moveTo>
                <a:lnTo>
                  <a:pt x="16967" y="0"/>
                </a:lnTo>
                <a:lnTo>
                  <a:pt x="13233" y="0"/>
                </a:lnTo>
                <a:lnTo>
                  <a:pt x="7632" y="2273"/>
                </a:lnTo>
                <a:lnTo>
                  <a:pt x="0" y="8648"/>
                </a:lnTo>
                <a:lnTo>
                  <a:pt x="5257" y="12420"/>
                </a:lnTo>
                <a:lnTo>
                  <a:pt x="9664" y="13855"/>
                </a:lnTo>
                <a:lnTo>
                  <a:pt x="18643" y="13855"/>
                </a:lnTo>
                <a:lnTo>
                  <a:pt x="21894" y="10388"/>
                </a:lnTo>
                <a:lnTo>
                  <a:pt x="23368" y="3467"/>
                </a:lnTo>
                <a:lnTo>
                  <a:pt x="2159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7" name="Google Shape;87;p1"/>
          <p:cNvSpPr/>
          <p:nvPr/>
        </p:nvSpPr>
        <p:spPr>
          <a:xfrm>
            <a:off x="6482386" y="11633780"/>
            <a:ext cx="37465" cy="21590"/>
          </a:xfrm>
          <a:custGeom>
            <a:rect b="b" l="l" r="r" t="t"/>
            <a:pathLst>
              <a:path extrusionOk="0" h="21590" w="37465">
                <a:moveTo>
                  <a:pt x="36868" y="0"/>
                </a:moveTo>
                <a:lnTo>
                  <a:pt x="0" y="0"/>
                </a:lnTo>
                <a:lnTo>
                  <a:pt x="1253" y="8894"/>
                </a:lnTo>
                <a:lnTo>
                  <a:pt x="6116" y="15560"/>
                </a:lnTo>
                <a:lnTo>
                  <a:pt x="13239" y="19745"/>
                </a:lnTo>
                <a:lnTo>
                  <a:pt x="21272" y="21196"/>
                </a:lnTo>
                <a:lnTo>
                  <a:pt x="28158" y="19961"/>
                </a:lnTo>
                <a:lnTo>
                  <a:pt x="33704" y="16136"/>
                </a:lnTo>
                <a:lnTo>
                  <a:pt x="36933" y="9543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8" name="Google Shape;88;p1"/>
          <p:cNvSpPr/>
          <p:nvPr/>
        </p:nvSpPr>
        <p:spPr>
          <a:xfrm>
            <a:off x="1783041" y="11642331"/>
            <a:ext cx="100964" cy="55879"/>
          </a:xfrm>
          <a:custGeom>
            <a:rect b="b" l="l" r="r" t="t"/>
            <a:pathLst>
              <a:path extrusionOk="0" h="55879" w="100964">
                <a:moveTo>
                  <a:pt x="44081" y="6197"/>
                </a:moveTo>
                <a:lnTo>
                  <a:pt x="39738" y="1752"/>
                </a:lnTo>
                <a:lnTo>
                  <a:pt x="35433" y="0"/>
                </a:lnTo>
                <a:lnTo>
                  <a:pt x="31216" y="0"/>
                </a:lnTo>
                <a:lnTo>
                  <a:pt x="22580" y="2247"/>
                </a:lnTo>
                <a:lnTo>
                  <a:pt x="14389" y="7747"/>
                </a:lnTo>
                <a:lnTo>
                  <a:pt x="6807" y="14605"/>
                </a:lnTo>
                <a:lnTo>
                  <a:pt x="0" y="20955"/>
                </a:lnTo>
                <a:lnTo>
                  <a:pt x="13538" y="19812"/>
                </a:lnTo>
                <a:lnTo>
                  <a:pt x="25717" y="17297"/>
                </a:lnTo>
                <a:lnTo>
                  <a:pt x="36068" y="12915"/>
                </a:lnTo>
                <a:lnTo>
                  <a:pt x="44081" y="6197"/>
                </a:lnTo>
                <a:close/>
              </a:path>
              <a:path extrusionOk="0" h="55879" w="100964">
                <a:moveTo>
                  <a:pt x="100876" y="46469"/>
                </a:moveTo>
                <a:lnTo>
                  <a:pt x="98793" y="39712"/>
                </a:lnTo>
                <a:lnTo>
                  <a:pt x="88341" y="35699"/>
                </a:lnTo>
                <a:lnTo>
                  <a:pt x="85661" y="50647"/>
                </a:lnTo>
                <a:lnTo>
                  <a:pt x="88658" y="55638"/>
                </a:lnTo>
                <a:lnTo>
                  <a:pt x="92405" y="55638"/>
                </a:lnTo>
                <a:lnTo>
                  <a:pt x="97701" y="52832"/>
                </a:lnTo>
                <a:lnTo>
                  <a:pt x="100876" y="4646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9" name="Google Shape;89;p1"/>
          <p:cNvSpPr/>
          <p:nvPr/>
        </p:nvSpPr>
        <p:spPr>
          <a:xfrm>
            <a:off x="3511980" y="11693128"/>
            <a:ext cx="15875" cy="21590"/>
          </a:xfrm>
          <a:custGeom>
            <a:rect b="b" l="l" r="r" t="t"/>
            <a:pathLst>
              <a:path extrusionOk="0" h="21590" w="15875">
                <a:moveTo>
                  <a:pt x="2133" y="0"/>
                </a:moveTo>
                <a:lnTo>
                  <a:pt x="0" y="15773"/>
                </a:lnTo>
                <a:lnTo>
                  <a:pt x="3517" y="21031"/>
                </a:lnTo>
                <a:lnTo>
                  <a:pt x="7531" y="21031"/>
                </a:lnTo>
                <a:lnTo>
                  <a:pt x="12872" y="18186"/>
                </a:lnTo>
                <a:lnTo>
                  <a:pt x="15781" y="11691"/>
                </a:lnTo>
                <a:lnTo>
                  <a:pt x="13215" y="4609"/>
                </a:lnTo>
                <a:lnTo>
                  <a:pt x="21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0" name="Google Shape;90;p1"/>
          <p:cNvSpPr/>
          <p:nvPr/>
        </p:nvSpPr>
        <p:spPr>
          <a:xfrm>
            <a:off x="3396081" y="11699912"/>
            <a:ext cx="96520" cy="22859"/>
          </a:xfrm>
          <a:custGeom>
            <a:rect b="b" l="l" r="r" t="t"/>
            <a:pathLst>
              <a:path extrusionOk="0" h="22859" w="96520">
                <a:moveTo>
                  <a:pt x="31483" y="9448"/>
                </a:moveTo>
                <a:lnTo>
                  <a:pt x="30518" y="3149"/>
                </a:lnTo>
                <a:lnTo>
                  <a:pt x="26492" y="0"/>
                </a:lnTo>
                <a:lnTo>
                  <a:pt x="20027" y="0"/>
                </a:lnTo>
                <a:lnTo>
                  <a:pt x="14770" y="0"/>
                </a:lnTo>
                <a:lnTo>
                  <a:pt x="7886" y="2082"/>
                </a:lnTo>
                <a:lnTo>
                  <a:pt x="0" y="7962"/>
                </a:lnTo>
                <a:lnTo>
                  <a:pt x="8978" y="11315"/>
                </a:lnTo>
                <a:lnTo>
                  <a:pt x="15773" y="12598"/>
                </a:lnTo>
                <a:lnTo>
                  <a:pt x="28422" y="12598"/>
                </a:lnTo>
                <a:lnTo>
                  <a:pt x="31483" y="9448"/>
                </a:lnTo>
                <a:close/>
              </a:path>
              <a:path extrusionOk="0" h="22859" w="96520">
                <a:moveTo>
                  <a:pt x="96139" y="18262"/>
                </a:moveTo>
                <a:lnTo>
                  <a:pt x="93268" y="9067"/>
                </a:lnTo>
                <a:lnTo>
                  <a:pt x="89382" y="4470"/>
                </a:lnTo>
                <a:lnTo>
                  <a:pt x="83426" y="4470"/>
                </a:lnTo>
                <a:lnTo>
                  <a:pt x="80632" y="4470"/>
                </a:lnTo>
                <a:lnTo>
                  <a:pt x="77381" y="5486"/>
                </a:lnTo>
                <a:lnTo>
                  <a:pt x="73710" y="7975"/>
                </a:lnTo>
                <a:lnTo>
                  <a:pt x="82080" y="19050"/>
                </a:lnTo>
                <a:lnTo>
                  <a:pt x="87871" y="22860"/>
                </a:lnTo>
                <a:lnTo>
                  <a:pt x="95135" y="22860"/>
                </a:lnTo>
                <a:lnTo>
                  <a:pt x="96139" y="1826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1" name="Google Shape;91;p1"/>
          <p:cNvSpPr/>
          <p:nvPr/>
        </p:nvSpPr>
        <p:spPr>
          <a:xfrm>
            <a:off x="6438072" y="11700381"/>
            <a:ext cx="37465" cy="52705"/>
          </a:xfrm>
          <a:custGeom>
            <a:rect b="b" l="l" r="r" t="t"/>
            <a:pathLst>
              <a:path extrusionOk="0" h="52704" w="37464">
                <a:moveTo>
                  <a:pt x="7463" y="0"/>
                </a:moveTo>
                <a:lnTo>
                  <a:pt x="2114" y="9364"/>
                </a:lnTo>
                <a:lnTo>
                  <a:pt x="118" y="22121"/>
                </a:lnTo>
                <a:lnTo>
                  <a:pt x="0" y="36781"/>
                </a:lnTo>
                <a:lnTo>
                  <a:pt x="287" y="51854"/>
                </a:lnTo>
                <a:lnTo>
                  <a:pt x="3932" y="52400"/>
                </a:lnTo>
                <a:lnTo>
                  <a:pt x="7311" y="52654"/>
                </a:lnTo>
                <a:lnTo>
                  <a:pt x="10447" y="52654"/>
                </a:lnTo>
                <a:lnTo>
                  <a:pt x="18517" y="52051"/>
                </a:lnTo>
                <a:lnTo>
                  <a:pt x="25562" y="50365"/>
                </a:lnTo>
                <a:lnTo>
                  <a:pt x="31723" y="47778"/>
                </a:lnTo>
                <a:lnTo>
                  <a:pt x="37143" y="44475"/>
                </a:lnTo>
                <a:lnTo>
                  <a:pt x="24775" y="19604"/>
                </a:lnTo>
                <a:lnTo>
                  <a:pt x="17396" y="8458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2" name="Google Shape;92;p1"/>
          <p:cNvSpPr/>
          <p:nvPr/>
        </p:nvSpPr>
        <p:spPr>
          <a:xfrm>
            <a:off x="1056301" y="11707874"/>
            <a:ext cx="13335" cy="22860"/>
          </a:xfrm>
          <a:custGeom>
            <a:rect b="b" l="l" r="r" t="t"/>
            <a:pathLst>
              <a:path extrusionOk="0" h="22859" w="13334">
                <a:moveTo>
                  <a:pt x="4835" y="0"/>
                </a:moveTo>
                <a:lnTo>
                  <a:pt x="0" y="9688"/>
                </a:lnTo>
                <a:lnTo>
                  <a:pt x="114" y="16811"/>
                </a:lnTo>
                <a:lnTo>
                  <a:pt x="3339" y="21206"/>
                </a:lnTo>
                <a:lnTo>
                  <a:pt x="7833" y="22707"/>
                </a:lnTo>
                <a:lnTo>
                  <a:pt x="11549" y="21356"/>
                </a:lnTo>
                <a:lnTo>
                  <a:pt x="13283" y="17211"/>
                </a:lnTo>
                <a:lnTo>
                  <a:pt x="11542" y="10138"/>
                </a:lnTo>
                <a:lnTo>
                  <a:pt x="48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3" name="Google Shape;93;p1"/>
          <p:cNvSpPr/>
          <p:nvPr/>
        </p:nvSpPr>
        <p:spPr>
          <a:xfrm>
            <a:off x="4027186" y="11709590"/>
            <a:ext cx="27940" cy="18415"/>
          </a:xfrm>
          <a:custGeom>
            <a:rect b="b" l="l" r="r" t="t"/>
            <a:pathLst>
              <a:path extrusionOk="0" h="18415" w="27939">
                <a:moveTo>
                  <a:pt x="17386" y="0"/>
                </a:moveTo>
                <a:lnTo>
                  <a:pt x="12064" y="0"/>
                </a:lnTo>
                <a:lnTo>
                  <a:pt x="7683" y="0"/>
                </a:lnTo>
                <a:lnTo>
                  <a:pt x="3581" y="1574"/>
                </a:lnTo>
                <a:lnTo>
                  <a:pt x="2539" y="5537"/>
                </a:lnTo>
                <a:lnTo>
                  <a:pt x="0" y="14071"/>
                </a:lnTo>
                <a:lnTo>
                  <a:pt x="6870" y="18122"/>
                </a:lnTo>
                <a:lnTo>
                  <a:pt x="20815" y="18122"/>
                </a:lnTo>
                <a:lnTo>
                  <a:pt x="27889" y="13754"/>
                </a:lnTo>
                <a:lnTo>
                  <a:pt x="24371" y="5537"/>
                </a:lnTo>
                <a:lnTo>
                  <a:pt x="23126" y="2324"/>
                </a:lnTo>
                <a:lnTo>
                  <a:pt x="173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4" name="Google Shape;94;p1"/>
          <p:cNvSpPr/>
          <p:nvPr/>
        </p:nvSpPr>
        <p:spPr>
          <a:xfrm>
            <a:off x="5628077" y="11707874"/>
            <a:ext cx="27305" cy="38100"/>
          </a:xfrm>
          <a:custGeom>
            <a:rect b="b" l="l" r="r" t="t"/>
            <a:pathLst>
              <a:path extrusionOk="0" h="38100" w="27304">
                <a:moveTo>
                  <a:pt x="14744" y="0"/>
                </a:moveTo>
                <a:lnTo>
                  <a:pt x="15551" y="13654"/>
                </a:lnTo>
                <a:lnTo>
                  <a:pt x="10934" y="21948"/>
                </a:lnTo>
                <a:lnTo>
                  <a:pt x="4536" y="28514"/>
                </a:lnTo>
                <a:lnTo>
                  <a:pt x="0" y="36982"/>
                </a:lnTo>
                <a:lnTo>
                  <a:pt x="2362" y="37388"/>
                </a:lnTo>
                <a:lnTo>
                  <a:pt x="4559" y="37579"/>
                </a:lnTo>
                <a:lnTo>
                  <a:pt x="6604" y="37579"/>
                </a:lnTo>
                <a:lnTo>
                  <a:pt x="21088" y="32771"/>
                </a:lnTo>
                <a:lnTo>
                  <a:pt x="26800" y="21628"/>
                </a:lnTo>
                <a:lnTo>
                  <a:pt x="24449" y="9065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5" name="Google Shape;95;p1"/>
          <p:cNvSpPr/>
          <p:nvPr/>
        </p:nvSpPr>
        <p:spPr>
          <a:xfrm>
            <a:off x="3388623" y="11722592"/>
            <a:ext cx="21589" cy="30479"/>
          </a:xfrm>
          <a:custGeom>
            <a:rect b="b" l="l" r="r" t="t"/>
            <a:pathLst>
              <a:path extrusionOk="0" h="30479" w="21589">
                <a:moveTo>
                  <a:pt x="12077" y="0"/>
                </a:moveTo>
                <a:lnTo>
                  <a:pt x="1346" y="0"/>
                </a:lnTo>
                <a:lnTo>
                  <a:pt x="0" y="38"/>
                </a:lnTo>
                <a:lnTo>
                  <a:pt x="0" y="29641"/>
                </a:lnTo>
                <a:lnTo>
                  <a:pt x="1968" y="29984"/>
                </a:lnTo>
                <a:lnTo>
                  <a:pt x="3771" y="30149"/>
                </a:lnTo>
                <a:lnTo>
                  <a:pt x="16776" y="30149"/>
                </a:lnTo>
                <a:lnTo>
                  <a:pt x="21107" y="22618"/>
                </a:lnTo>
                <a:lnTo>
                  <a:pt x="18770" y="7543"/>
                </a:lnTo>
                <a:lnTo>
                  <a:pt x="120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6" name="Google Shape;96;p1"/>
          <p:cNvSpPr/>
          <p:nvPr/>
        </p:nvSpPr>
        <p:spPr>
          <a:xfrm>
            <a:off x="4077345" y="11730130"/>
            <a:ext cx="26670" cy="37465"/>
          </a:xfrm>
          <a:custGeom>
            <a:rect b="b" l="l" r="r" t="t"/>
            <a:pathLst>
              <a:path extrusionOk="0" h="37465" w="26670">
                <a:moveTo>
                  <a:pt x="23970" y="0"/>
                </a:moveTo>
                <a:lnTo>
                  <a:pt x="9378" y="5401"/>
                </a:lnTo>
                <a:lnTo>
                  <a:pt x="412" y="17494"/>
                </a:lnTo>
                <a:lnTo>
                  <a:pt x="0" y="30110"/>
                </a:lnTo>
                <a:lnTo>
                  <a:pt x="11067" y="37084"/>
                </a:lnTo>
                <a:lnTo>
                  <a:pt x="11971" y="24836"/>
                </a:lnTo>
                <a:lnTo>
                  <a:pt x="25181" y="12148"/>
                </a:lnTo>
                <a:lnTo>
                  <a:pt x="26079" y="101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7" name="Google Shape;97;p1"/>
          <p:cNvSpPr/>
          <p:nvPr/>
        </p:nvSpPr>
        <p:spPr>
          <a:xfrm>
            <a:off x="5154792" y="11728532"/>
            <a:ext cx="13335" cy="24130"/>
          </a:xfrm>
          <a:custGeom>
            <a:rect b="b" l="l" r="r" t="t"/>
            <a:pathLst>
              <a:path extrusionOk="0" h="24129" w="13335">
                <a:moveTo>
                  <a:pt x="8496" y="0"/>
                </a:moveTo>
                <a:lnTo>
                  <a:pt x="6756" y="0"/>
                </a:lnTo>
                <a:lnTo>
                  <a:pt x="4483" y="2438"/>
                </a:lnTo>
                <a:lnTo>
                  <a:pt x="1714" y="8851"/>
                </a:lnTo>
                <a:lnTo>
                  <a:pt x="0" y="12966"/>
                </a:lnTo>
                <a:lnTo>
                  <a:pt x="4622" y="23736"/>
                </a:lnTo>
                <a:lnTo>
                  <a:pt x="9067" y="23723"/>
                </a:lnTo>
                <a:lnTo>
                  <a:pt x="9194" y="23698"/>
                </a:lnTo>
                <a:lnTo>
                  <a:pt x="11939" y="19593"/>
                </a:lnTo>
                <a:lnTo>
                  <a:pt x="12712" y="11491"/>
                </a:lnTo>
                <a:lnTo>
                  <a:pt x="11552" y="3568"/>
                </a:lnTo>
                <a:lnTo>
                  <a:pt x="84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8" name="Google Shape;98;p1"/>
          <p:cNvSpPr/>
          <p:nvPr/>
        </p:nvSpPr>
        <p:spPr>
          <a:xfrm>
            <a:off x="7745" y="11737379"/>
            <a:ext cx="29845" cy="15875"/>
          </a:xfrm>
          <a:custGeom>
            <a:rect b="b" l="l" r="r" t="t"/>
            <a:pathLst>
              <a:path extrusionOk="0" h="15875" w="29845">
                <a:moveTo>
                  <a:pt x="29349" y="0"/>
                </a:moveTo>
                <a:lnTo>
                  <a:pt x="19616" y="1410"/>
                </a:lnTo>
                <a:lnTo>
                  <a:pt x="11322" y="4143"/>
                </a:lnTo>
                <a:lnTo>
                  <a:pt x="4703" y="8518"/>
                </a:lnTo>
                <a:lnTo>
                  <a:pt x="0" y="14859"/>
                </a:lnTo>
                <a:lnTo>
                  <a:pt x="2832" y="15227"/>
                </a:lnTo>
                <a:lnTo>
                  <a:pt x="5511" y="15417"/>
                </a:lnTo>
                <a:lnTo>
                  <a:pt x="8000" y="15417"/>
                </a:lnTo>
                <a:lnTo>
                  <a:pt x="16265" y="14528"/>
                </a:lnTo>
                <a:lnTo>
                  <a:pt x="22704" y="11761"/>
                </a:lnTo>
                <a:lnTo>
                  <a:pt x="27128" y="6968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99" name="Google Shape;99;p1"/>
          <p:cNvSpPr/>
          <p:nvPr/>
        </p:nvSpPr>
        <p:spPr>
          <a:xfrm>
            <a:off x="5908054" y="11737239"/>
            <a:ext cx="22225" cy="22860"/>
          </a:xfrm>
          <a:custGeom>
            <a:rect b="b" l="l" r="r" t="t"/>
            <a:pathLst>
              <a:path extrusionOk="0" h="22859" w="22225">
                <a:moveTo>
                  <a:pt x="3403" y="0"/>
                </a:moveTo>
                <a:lnTo>
                  <a:pt x="2311" y="0"/>
                </a:lnTo>
                <a:lnTo>
                  <a:pt x="0" y="139"/>
                </a:lnTo>
                <a:lnTo>
                  <a:pt x="381" y="9921"/>
                </a:lnTo>
                <a:lnTo>
                  <a:pt x="3492" y="16929"/>
                </a:lnTo>
                <a:lnTo>
                  <a:pt x="9365" y="21145"/>
                </a:lnTo>
                <a:lnTo>
                  <a:pt x="18033" y="22555"/>
                </a:lnTo>
                <a:lnTo>
                  <a:pt x="19253" y="22555"/>
                </a:lnTo>
                <a:lnTo>
                  <a:pt x="20535" y="22491"/>
                </a:lnTo>
                <a:lnTo>
                  <a:pt x="21894" y="22377"/>
                </a:lnTo>
                <a:lnTo>
                  <a:pt x="21504" y="12569"/>
                </a:lnTo>
                <a:lnTo>
                  <a:pt x="18311" y="5578"/>
                </a:lnTo>
                <a:lnTo>
                  <a:pt x="12288" y="1392"/>
                </a:lnTo>
                <a:lnTo>
                  <a:pt x="34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00" name="Google Shape;100;p1"/>
          <p:cNvSpPr/>
          <p:nvPr/>
        </p:nvSpPr>
        <p:spPr>
          <a:xfrm>
            <a:off x="6408778" y="11737379"/>
            <a:ext cx="22225" cy="22860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532" y="9783"/>
                </a:lnTo>
                <a:lnTo>
                  <a:pt x="3773" y="16795"/>
                </a:lnTo>
                <a:lnTo>
                  <a:pt x="9702" y="21016"/>
                </a:lnTo>
                <a:lnTo>
                  <a:pt x="18300" y="22428"/>
                </a:lnTo>
                <a:lnTo>
                  <a:pt x="19507" y="22428"/>
                </a:lnTo>
                <a:lnTo>
                  <a:pt x="22098" y="22237"/>
                </a:lnTo>
                <a:lnTo>
                  <a:pt x="21802" y="11499"/>
                </a:lnTo>
                <a:lnTo>
                  <a:pt x="15563" y="6704"/>
                </a:lnTo>
                <a:lnTo>
                  <a:pt x="7067" y="411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01" name="Google Shape;101;p1"/>
          <p:cNvSpPr/>
          <p:nvPr/>
        </p:nvSpPr>
        <p:spPr>
          <a:xfrm>
            <a:off x="1318962" y="11744855"/>
            <a:ext cx="44450" cy="44450"/>
          </a:xfrm>
          <a:custGeom>
            <a:rect b="b" l="l" r="r" t="t"/>
            <a:pathLst>
              <a:path extrusionOk="0" h="44450" w="44450">
                <a:moveTo>
                  <a:pt x="44043" y="0"/>
                </a:moveTo>
                <a:lnTo>
                  <a:pt x="21902" y="11010"/>
                </a:lnTo>
                <a:lnTo>
                  <a:pt x="10880" y="16602"/>
                </a:lnTo>
                <a:lnTo>
                  <a:pt x="0" y="22364"/>
                </a:lnTo>
                <a:lnTo>
                  <a:pt x="3390" y="21564"/>
                </a:lnTo>
                <a:lnTo>
                  <a:pt x="6337" y="21209"/>
                </a:lnTo>
                <a:lnTo>
                  <a:pt x="8940" y="21209"/>
                </a:lnTo>
                <a:lnTo>
                  <a:pt x="20354" y="24314"/>
                </a:lnTo>
                <a:lnTo>
                  <a:pt x="27825" y="31419"/>
                </a:lnTo>
                <a:lnTo>
                  <a:pt x="34629" y="39211"/>
                </a:lnTo>
                <a:lnTo>
                  <a:pt x="44043" y="44373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02" name="Google Shape;102;p1"/>
          <p:cNvSpPr/>
          <p:nvPr/>
        </p:nvSpPr>
        <p:spPr>
          <a:xfrm>
            <a:off x="5502897" y="11744858"/>
            <a:ext cx="15240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57"/>
                </a:lnTo>
                <a:lnTo>
                  <a:pt x="14668" y="1475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03" name="Google Shape;103;p1"/>
          <p:cNvSpPr/>
          <p:nvPr/>
        </p:nvSpPr>
        <p:spPr>
          <a:xfrm>
            <a:off x="5947372" y="11752236"/>
            <a:ext cx="28575" cy="29845"/>
          </a:xfrm>
          <a:custGeom>
            <a:rect b="b" l="l" r="r" t="t"/>
            <a:pathLst>
              <a:path extrusionOk="0" h="29845" w="28575">
                <a:moveTo>
                  <a:pt x="19416" y="0"/>
                </a:moveTo>
                <a:lnTo>
                  <a:pt x="10387" y="7783"/>
                </a:lnTo>
                <a:lnTo>
                  <a:pt x="1652" y="15451"/>
                </a:lnTo>
                <a:lnTo>
                  <a:pt x="0" y="22797"/>
                </a:lnTo>
                <a:lnTo>
                  <a:pt x="12215" y="29616"/>
                </a:lnTo>
                <a:lnTo>
                  <a:pt x="13008" y="18882"/>
                </a:lnTo>
                <a:lnTo>
                  <a:pt x="22283" y="12345"/>
                </a:lnTo>
                <a:lnTo>
                  <a:pt x="28324" y="7040"/>
                </a:lnTo>
                <a:lnTo>
                  <a:pt x="194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04" name="Google Shape;104;p1"/>
          <p:cNvSpPr/>
          <p:nvPr/>
        </p:nvSpPr>
        <p:spPr>
          <a:xfrm>
            <a:off x="3911758" y="11759614"/>
            <a:ext cx="29845" cy="46355"/>
          </a:xfrm>
          <a:custGeom>
            <a:rect b="b" l="l" r="r" t="t"/>
            <a:pathLst>
              <a:path extrusionOk="0" h="46354" w="29845">
                <a:moveTo>
                  <a:pt x="14668" y="0"/>
                </a:moveTo>
                <a:lnTo>
                  <a:pt x="9570" y="9658"/>
                </a:lnTo>
                <a:lnTo>
                  <a:pt x="5247" y="34981"/>
                </a:lnTo>
                <a:lnTo>
                  <a:pt x="0" y="44704"/>
                </a:lnTo>
                <a:lnTo>
                  <a:pt x="2870" y="45770"/>
                </a:lnTo>
                <a:lnTo>
                  <a:pt x="5143" y="46240"/>
                </a:lnTo>
                <a:lnTo>
                  <a:pt x="12611" y="46240"/>
                </a:lnTo>
                <a:lnTo>
                  <a:pt x="16865" y="28016"/>
                </a:lnTo>
                <a:lnTo>
                  <a:pt x="24180" y="28016"/>
                </a:lnTo>
                <a:lnTo>
                  <a:pt x="26454" y="28498"/>
                </a:lnTo>
                <a:lnTo>
                  <a:pt x="29362" y="29616"/>
                </a:lnTo>
                <a:lnTo>
                  <a:pt x="29841" y="18132"/>
                </a:lnTo>
                <a:lnTo>
                  <a:pt x="27720" y="9145"/>
                </a:lnTo>
                <a:lnTo>
                  <a:pt x="22747" y="2989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05" name="Google Shape;105;p1"/>
          <p:cNvSpPr/>
          <p:nvPr/>
        </p:nvSpPr>
        <p:spPr>
          <a:xfrm>
            <a:off x="5451168" y="11780733"/>
            <a:ext cx="38100" cy="24130"/>
          </a:xfrm>
          <a:custGeom>
            <a:rect b="b" l="l" r="r" t="t"/>
            <a:pathLst>
              <a:path extrusionOk="0" h="24129" w="38100">
                <a:moveTo>
                  <a:pt x="14935" y="0"/>
                </a:moveTo>
                <a:lnTo>
                  <a:pt x="8140" y="0"/>
                </a:lnTo>
                <a:lnTo>
                  <a:pt x="1981" y="2628"/>
                </a:lnTo>
                <a:lnTo>
                  <a:pt x="0" y="8496"/>
                </a:lnTo>
                <a:lnTo>
                  <a:pt x="8801" y="12122"/>
                </a:lnTo>
                <a:lnTo>
                  <a:pt x="16206" y="17191"/>
                </a:lnTo>
                <a:lnTo>
                  <a:pt x="24204" y="21699"/>
                </a:lnTo>
                <a:lnTo>
                  <a:pt x="34785" y="23647"/>
                </a:lnTo>
                <a:lnTo>
                  <a:pt x="36817" y="23596"/>
                </a:lnTo>
                <a:lnTo>
                  <a:pt x="37611" y="13828"/>
                </a:lnTo>
                <a:lnTo>
                  <a:pt x="32796" y="6392"/>
                </a:lnTo>
                <a:lnTo>
                  <a:pt x="24521" y="1659"/>
                </a:lnTo>
                <a:lnTo>
                  <a:pt x="149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06" name="Google Shape;106;p1"/>
          <p:cNvSpPr/>
          <p:nvPr/>
        </p:nvSpPr>
        <p:spPr>
          <a:xfrm>
            <a:off x="6592879" y="11789064"/>
            <a:ext cx="22225" cy="31115"/>
          </a:xfrm>
          <a:custGeom>
            <a:rect b="b" l="l" r="r" t="t"/>
            <a:pathLst>
              <a:path extrusionOk="0" h="31115" w="22225">
                <a:moveTo>
                  <a:pt x="20142" y="0"/>
                </a:moveTo>
                <a:lnTo>
                  <a:pt x="19202" y="0"/>
                </a:lnTo>
                <a:lnTo>
                  <a:pt x="9758" y="2787"/>
                </a:lnTo>
                <a:lnTo>
                  <a:pt x="4629" y="9923"/>
                </a:lnTo>
                <a:lnTo>
                  <a:pt x="1985" y="19572"/>
                </a:lnTo>
                <a:lnTo>
                  <a:pt x="0" y="29895"/>
                </a:lnTo>
                <a:lnTo>
                  <a:pt x="2311" y="30543"/>
                </a:lnTo>
                <a:lnTo>
                  <a:pt x="4267" y="30835"/>
                </a:lnTo>
                <a:lnTo>
                  <a:pt x="5930" y="30835"/>
                </a:lnTo>
                <a:lnTo>
                  <a:pt x="13544" y="26730"/>
                </a:lnTo>
                <a:lnTo>
                  <a:pt x="15901" y="17333"/>
                </a:lnTo>
                <a:lnTo>
                  <a:pt x="17337" y="7020"/>
                </a:lnTo>
                <a:lnTo>
                  <a:pt x="22186" y="165"/>
                </a:lnTo>
                <a:lnTo>
                  <a:pt x="201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07" name="Google Shape;107;p1"/>
          <p:cNvSpPr/>
          <p:nvPr/>
        </p:nvSpPr>
        <p:spPr>
          <a:xfrm>
            <a:off x="3808778" y="11803664"/>
            <a:ext cx="29845" cy="19685"/>
          </a:xfrm>
          <a:custGeom>
            <a:rect b="b" l="l" r="r" t="t"/>
            <a:pathLst>
              <a:path extrusionOk="0" h="19684" w="29845">
                <a:moveTo>
                  <a:pt x="23545" y="0"/>
                </a:moveTo>
                <a:lnTo>
                  <a:pt x="20942" y="0"/>
                </a:lnTo>
                <a:lnTo>
                  <a:pt x="12826" y="899"/>
                </a:lnTo>
                <a:lnTo>
                  <a:pt x="6508" y="3673"/>
                </a:lnTo>
                <a:lnTo>
                  <a:pt x="2172" y="8433"/>
                </a:lnTo>
                <a:lnTo>
                  <a:pt x="0" y="15290"/>
                </a:lnTo>
                <a:lnTo>
                  <a:pt x="8343" y="16992"/>
                </a:lnTo>
                <a:lnTo>
                  <a:pt x="14922" y="19672"/>
                </a:lnTo>
                <a:lnTo>
                  <a:pt x="25641" y="19672"/>
                </a:lnTo>
                <a:lnTo>
                  <a:pt x="28854" y="15608"/>
                </a:lnTo>
                <a:lnTo>
                  <a:pt x="29349" y="660"/>
                </a:lnTo>
                <a:lnTo>
                  <a:pt x="26365" y="228"/>
                </a:lnTo>
                <a:lnTo>
                  <a:pt x="235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08" name="Google Shape;108;p1"/>
          <p:cNvSpPr/>
          <p:nvPr/>
        </p:nvSpPr>
        <p:spPr>
          <a:xfrm>
            <a:off x="7782228" y="11804970"/>
            <a:ext cx="19050" cy="15240"/>
          </a:xfrm>
          <a:custGeom>
            <a:rect b="b" l="l" r="r" t="t"/>
            <a:pathLst>
              <a:path extrusionOk="0" h="15240" w="19050">
                <a:moveTo>
                  <a:pt x="10248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95"/>
                </a:lnTo>
                <a:lnTo>
                  <a:pt x="431" y="11087"/>
                </a:lnTo>
                <a:lnTo>
                  <a:pt x="3606" y="14782"/>
                </a:lnTo>
                <a:lnTo>
                  <a:pt x="13728" y="14782"/>
                </a:lnTo>
                <a:lnTo>
                  <a:pt x="16116" y="14541"/>
                </a:lnTo>
                <a:lnTo>
                  <a:pt x="18859" y="13995"/>
                </a:lnTo>
                <a:lnTo>
                  <a:pt x="14947" y="3517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09" name="Google Shape;109;p1"/>
          <p:cNvSpPr/>
          <p:nvPr/>
        </p:nvSpPr>
        <p:spPr>
          <a:xfrm>
            <a:off x="1480959" y="11818959"/>
            <a:ext cx="36830" cy="29845"/>
          </a:xfrm>
          <a:custGeom>
            <a:rect b="b" l="l" r="r" t="t"/>
            <a:pathLst>
              <a:path extrusionOk="0" h="29845" w="36830">
                <a:moveTo>
                  <a:pt x="36804" y="0"/>
                </a:moveTo>
                <a:lnTo>
                  <a:pt x="23286" y="3066"/>
                </a:lnTo>
                <a:lnTo>
                  <a:pt x="13873" y="10206"/>
                </a:lnTo>
                <a:lnTo>
                  <a:pt x="6724" y="19614"/>
                </a:lnTo>
                <a:lnTo>
                  <a:pt x="0" y="29489"/>
                </a:lnTo>
                <a:lnTo>
                  <a:pt x="1968" y="29667"/>
                </a:lnTo>
                <a:lnTo>
                  <a:pt x="3848" y="29743"/>
                </a:lnTo>
                <a:lnTo>
                  <a:pt x="5651" y="29743"/>
                </a:lnTo>
                <a:lnTo>
                  <a:pt x="18886" y="27789"/>
                </a:lnTo>
                <a:lnTo>
                  <a:pt x="28347" y="22053"/>
                </a:lnTo>
                <a:lnTo>
                  <a:pt x="34249" y="12726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10" name="Google Shape;110;p1"/>
          <p:cNvSpPr/>
          <p:nvPr/>
        </p:nvSpPr>
        <p:spPr>
          <a:xfrm>
            <a:off x="1701965" y="11818963"/>
            <a:ext cx="15239" cy="15240"/>
          </a:xfrm>
          <a:custGeom>
            <a:rect b="b" l="l" r="r" t="t"/>
            <a:pathLst>
              <a:path extrusionOk="0" h="15240" w="15239">
                <a:moveTo>
                  <a:pt x="14681" y="0"/>
                </a:moveTo>
                <a:lnTo>
                  <a:pt x="0" y="0"/>
                </a:lnTo>
                <a:lnTo>
                  <a:pt x="0" y="14744"/>
                </a:lnTo>
                <a:lnTo>
                  <a:pt x="14681" y="14744"/>
                </a:lnTo>
                <a:lnTo>
                  <a:pt x="146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11" name="Google Shape;111;p1"/>
          <p:cNvSpPr/>
          <p:nvPr/>
        </p:nvSpPr>
        <p:spPr>
          <a:xfrm>
            <a:off x="7639071" y="11824517"/>
            <a:ext cx="16510" cy="26034"/>
          </a:xfrm>
          <a:custGeom>
            <a:rect b="b" l="l" r="r" t="t"/>
            <a:pathLst>
              <a:path extrusionOk="0" h="26034" w="16509">
                <a:moveTo>
                  <a:pt x="12738" y="0"/>
                </a:moveTo>
                <a:lnTo>
                  <a:pt x="6273" y="0"/>
                </a:lnTo>
                <a:lnTo>
                  <a:pt x="4445" y="0"/>
                </a:lnTo>
                <a:lnTo>
                  <a:pt x="2349" y="520"/>
                </a:lnTo>
                <a:lnTo>
                  <a:pt x="0" y="1701"/>
                </a:lnTo>
                <a:lnTo>
                  <a:pt x="0" y="23939"/>
                </a:lnTo>
                <a:lnTo>
                  <a:pt x="2400" y="25171"/>
                </a:lnTo>
                <a:lnTo>
                  <a:pt x="4521" y="25704"/>
                </a:lnTo>
                <a:lnTo>
                  <a:pt x="12801" y="25704"/>
                </a:lnTo>
                <a:lnTo>
                  <a:pt x="16014" y="19278"/>
                </a:lnTo>
                <a:lnTo>
                  <a:pt x="15976" y="6426"/>
                </a:lnTo>
                <a:lnTo>
                  <a:pt x="127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12" name="Google Shape;112;p1"/>
          <p:cNvSpPr/>
          <p:nvPr/>
        </p:nvSpPr>
        <p:spPr>
          <a:xfrm>
            <a:off x="6600377" y="11848451"/>
            <a:ext cx="22225" cy="22860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0" y="22364"/>
                </a:lnTo>
                <a:lnTo>
                  <a:pt x="14693" y="22364"/>
                </a:lnTo>
                <a:lnTo>
                  <a:pt x="14693" y="14744"/>
                </a:lnTo>
                <a:lnTo>
                  <a:pt x="20688" y="13715"/>
                </a:lnTo>
                <a:lnTo>
                  <a:pt x="22186" y="7607"/>
                </a:lnTo>
                <a:lnTo>
                  <a:pt x="11684" y="7607"/>
                </a:lnTo>
                <a:lnTo>
                  <a:pt x="5549" y="402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13" name="Google Shape;113;p1"/>
          <p:cNvSpPr/>
          <p:nvPr/>
        </p:nvSpPr>
        <p:spPr>
          <a:xfrm>
            <a:off x="6740347" y="11847452"/>
            <a:ext cx="22225" cy="23495"/>
          </a:xfrm>
          <a:custGeom>
            <a:rect b="b" l="l" r="r" t="t"/>
            <a:pathLst>
              <a:path extrusionOk="0" h="23495" w="22225">
                <a:moveTo>
                  <a:pt x="18674" y="0"/>
                </a:moveTo>
                <a:lnTo>
                  <a:pt x="16998" y="0"/>
                </a:lnTo>
                <a:lnTo>
                  <a:pt x="7403" y="3274"/>
                </a:lnTo>
                <a:lnTo>
                  <a:pt x="882" y="10677"/>
                </a:lnTo>
                <a:lnTo>
                  <a:pt x="0" y="18580"/>
                </a:lnTo>
                <a:lnTo>
                  <a:pt x="7321" y="23355"/>
                </a:lnTo>
                <a:lnTo>
                  <a:pt x="9992" y="16733"/>
                </a:lnTo>
                <a:lnTo>
                  <a:pt x="14356" y="11874"/>
                </a:lnTo>
                <a:lnTo>
                  <a:pt x="18883" y="7167"/>
                </a:lnTo>
                <a:lnTo>
                  <a:pt x="22040" y="1003"/>
                </a:lnTo>
                <a:lnTo>
                  <a:pt x="20376" y="304"/>
                </a:lnTo>
                <a:lnTo>
                  <a:pt x="18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14" name="Google Shape;114;p1"/>
          <p:cNvSpPr/>
          <p:nvPr/>
        </p:nvSpPr>
        <p:spPr>
          <a:xfrm>
            <a:off x="7797100" y="11847981"/>
            <a:ext cx="24765" cy="23495"/>
          </a:xfrm>
          <a:custGeom>
            <a:rect b="b" l="l" r="r" t="t"/>
            <a:pathLst>
              <a:path extrusionOk="0" h="23495" w="24765">
                <a:moveTo>
                  <a:pt x="24409" y="0"/>
                </a:moveTo>
                <a:lnTo>
                  <a:pt x="16090" y="0"/>
                </a:lnTo>
                <a:lnTo>
                  <a:pt x="14757" y="0"/>
                </a:lnTo>
                <a:lnTo>
                  <a:pt x="13144" y="152"/>
                </a:lnTo>
                <a:lnTo>
                  <a:pt x="11214" y="469"/>
                </a:lnTo>
                <a:lnTo>
                  <a:pt x="11214" y="8077"/>
                </a:lnTo>
                <a:lnTo>
                  <a:pt x="1587" y="19151"/>
                </a:lnTo>
                <a:lnTo>
                  <a:pt x="0" y="23075"/>
                </a:lnTo>
                <a:lnTo>
                  <a:pt x="4406" y="23075"/>
                </a:lnTo>
                <a:lnTo>
                  <a:pt x="12090" y="17310"/>
                </a:lnTo>
                <a:lnTo>
                  <a:pt x="22085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15" name="Google Shape;115;p1"/>
          <p:cNvSpPr/>
          <p:nvPr/>
        </p:nvSpPr>
        <p:spPr>
          <a:xfrm>
            <a:off x="5582763" y="11854230"/>
            <a:ext cx="33020" cy="17780"/>
          </a:xfrm>
          <a:custGeom>
            <a:rect b="b" l="l" r="r" t="t"/>
            <a:pathLst>
              <a:path extrusionOk="0" h="17779" w="33020">
                <a:moveTo>
                  <a:pt x="16128" y="0"/>
                </a:moveTo>
                <a:lnTo>
                  <a:pt x="7950" y="0"/>
                </a:lnTo>
                <a:lnTo>
                  <a:pt x="0" y="3213"/>
                </a:lnTo>
                <a:lnTo>
                  <a:pt x="1028" y="8966"/>
                </a:lnTo>
                <a:lnTo>
                  <a:pt x="9524" y="11010"/>
                </a:lnTo>
                <a:lnTo>
                  <a:pt x="13703" y="17310"/>
                </a:lnTo>
                <a:lnTo>
                  <a:pt x="26098" y="17310"/>
                </a:lnTo>
                <a:lnTo>
                  <a:pt x="28257" y="17094"/>
                </a:lnTo>
                <a:lnTo>
                  <a:pt x="30708" y="16586"/>
                </a:lnTo>
                <a:lnTo>
                  <a:pt x="32579" y="9145"/>
                </a:lnTo>
                <a:lnTo>
                  <a:pt x="29681" y="3983"/>
                </a:lnTo>
                <a:lnTo>
                  <a:pt x="23652" y="975"/>
                </a:lnTo>
                <a:lnTo>
                  <a:pt x="16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16" name="Google Shape;116;p1"/>
          <p:cNvSpPr/>
          <p:nvPr/>
        </p:nvSpPr>
        <p:spPr>
          <a:xfrm>
            <a:off x="3811203" y="11863199"/>
            <a:ext cx="34925" cy="26670"/>
          </a:xfrm>
          <a:custGeom>
            <a:rect b="b" l="l" r="r" t="t"/>
            <a:pathLst>
              <a:path extrusionOk="0" h="26670" w="34925">
                <a:moveTo>
                  <a:pt x="4775" y="0"/>
                </a:moveTo>
                <a:lnTo>
                  <a:pt x="0" y="11868"/>
                </a:lnTo>
                <a:lnTo>
                  <a:pt x="195" y="20148"/>
                </a:lnTo>
                <a:lnTo>
                  <a:pt x="4227" y="24999"/>
                </a:lnTo>
                <a:lnTo>
                  <a:pt x="10960" y="26581"/>
                </a:lnTo>
                <a:lnTo>
                  <a:pt x="16637" y="25837"/>
                </a:lnTo>
                <a:lnTo>
                  <a:pt x="22688" y="23639"/>
                </a:lnTo>
                <a:lnTo>
                  <a:pt x="28730" y="20039"/>
                </a:lnTo>
                <a:lnTo>
                  <a:pt x="34379" y="15087"/>
                </a:lnTo>
                <a:lnTo>
                  <a:pt x="26685" y="11663"/>
                </a:lnTo>
                <a:lnTo>
                  <a:pt x="12469" y="3559"/>
                </a:lnTo>
                <a:lnTo>
                  <a:pt x="47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17" name="Google Shape;117;p1"/>
          <p:cNvSpPr/>
          <p:nvPr/>
        </p:nvSpPr>
        <p:spPr>
          <a:xfrm>
            <a:off x="5849051" y="11870387"/>
            <a:ext cx="52069" cy="16510"/>
          </a:xfrm>
          <a:custGeom>
            <a:rect b="b" l="l" r="r" t="t"/>
            <a:pathLst>
              <a:path extrusionOk="0" h="16509" w="52070">
                <a:moveTo>
                  <a:pt x="28956" y="0"/>
                </a:moveTo>
                <a:lnTo>
                  <a:pt x="25539" y="0"/>
                </a:lnTo>
                <a:lnTo>
                  <a:pt x="15907" y="544"/>
                </a:lnTo>
                <a:lnTo>
                  <a:pt x="7888" y="2716"/>
                </a:lnTo>
                <a:lnTo>
                  <a:pt x="2310" y="7324"/>
                </a:lnTo>
                <a:lnTo>
                  <a:pt x="0" y="15176"/>
                </a:lnTo>
                <a:lnTo>
                  <a:pt x="2336" y="14427"/>
                </a:lnTo>
                <a:lnTo>
                  <a:pt x="5156" y="14160"/>
                </a:lnTo>
                <a:lnTo>
                  <a:pt x="12611" y="14160"/>
                </a:lnTo>
                <a:lnTo>
                  <a:pt x="32334" y="16357"/>
                </a:lnTo>
                <a:lnTo>
                  <a:pt x="36728" y="16357"/>
                </a:lnTo>
                <a:lnTo>
                  <a:pt x="43723" y="15689"/>
                </a:lnTo>
                <a:lnTo>
                  <a:pt x="48956" y="13247"/>
                </a:lnTo>
                <a:lnTo>
                  <a:pt x="51778" y="8379"/>
                </a:lnTo>
                <a:lnTo>
                  <a:pt x="51536" y="431"/>
                </a:lnTo>
                <a:lnTo>
                  <a:pt x="43129" y="546"/>
                </a:lnTo>
                <a:lnTo>
                  <a:pt x="289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18" name="Google Shape;118;p1"/>
          <p:cNvSpPr/>
          <p:nvPr/>
        </p:nvSpPr>
        <p:spPr>
          <a:xfrm>
            <a:off x="6604051" y="11870817"/>
            <a:ext cx="85090" cy="52069"/>
          </a:xfrm>
          <a:custGeom>
            <a:rect b="b" l="l" r="r" t="t"/>
            <a:pathLst>
              <a:path extrusionOk="0" h="52070" w="85090">
                <a:moveTo>
                  <a:pt x="25679" y="36982"/>
                </a:moveTo>
                <a:lnTo>
                  <a:pt x="19659" y="35890"/>
                </a:lnTo>
                <a:lnTo>
                  <a:pt x="14922" y="35433"/>
                </a:lnTo>
                <a:lnTo>
                  <a:pt x="11252" y="35433"/>
                </a:lnTo>
                <a:lnTo>
                  <a:pt x="2679" y="35433"/>
                </a:lnTo>
                <a:lnTo>
                  <a:pt x="0" y="37909"/>
                </a:lnTo>
                <a:lnTo>
                  <a:pt x="1498" y="42875"/>
                </a:lnTo>
                <a:lnTo>
                  <a:pt x="5676" y="45364"/>
                </a:lnTo>
                <a:lnTo>
                  <a:pt x="15608" y="45364"/>
                </a:lnTo>
                <a:lnTo>
                  <a:pt x="21209" y="43230"/>
                </a:lnTo>
                <a:lnTo>
                  <a:pt x="25679" y="36982"/>
                </a:lnTo>
                <a:close/>
              </a:path>
              <a:path extrusionOk="0" h="52070" w="85090">
                <a:moveTo>
                  <a:pt x="62471" y="0"/>
                </a:moveTo>
                <a:lnTo>
                  <a:pt x="47828" y="0"/>
                </a:lnTo>
                <a:lnTo>
                  <a:pt x="47828" y="14744"/>
                </a:lnTo>
                <a:lnTo>
                  <a:pt x="62471" y="14744"/>
                </a:lnTo>
                <a:lnTo>
                  <a:pt x="62471" y="0"/>
                </a:lnTo>
                <a:close/>
              </a:path>
              <a:path extrusionOk="0" h="52070" w="85090">
                <a:moveTo>
                  <a:pt x="84683" y="22225"/>
                </a:moveTo>
                <a:lnTo>
                  <a:pt x="77406" y="22225"/>
                </a:lnTo>
                <a:lnTo>
                  <a:pt x="75704" y="16243"/>
                </a:lnTo>
                <a:lnTo>
                  <a:pt x="69926" y="14744"/>
                </a:lnTo>
                <a:lnTo>
                  <a:pt x="65836" y="23609"/>
                </a:lnTo>
                <a:lnTo>
                  <a:pt x="51917" y="35534"/>
                </a:lnTo>
                <a:lnTo>
                  <a:pt x="47828" y="44577"/>
                </a:lnTo>
                <a:lnTo>
                  <a:pt x="55308" y="44577"/>
                </a:lnTo>
                <a:lnTo>
                  <a:pt x="56730" y="50228"/>
                </a:lnTo>
                <a:lnTo>
                  <a:pt x="62458" y="51841"/>
                </a:lnTo>
                <a:lnTo>
                  <a:pt x="66624" y="42976"/>
                </a:lnTo>
                <a:lnTo>
                  <a:pt x="80670" y="31102"/>
                </a:lnTo>
                <a:lnTo>
                  <a:pt x="84683" y="2222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19" name="Google Shape;119;p1"/>
          <p:cNvSpPr/>
          <p:nvPr/>
        </p:nvSpPr>
        <p:spPr>
          <a:xfrm>
            <a:off x="7683068" y="11907799"/>
            <a:ext cx="15240" cy="15240"/>
          </a:xfrm>
          <a:custGeom>
            <a:rect b="b" l="l" r="r" t="t"/>
            <a:pathLst>
              <a:path extrusionOk="0" h="15240" w="15240">
                <a:moveTo>
                  <a:pt x="14757" y="0"/>
                </a:moveTo>
                <a:lnTo>
                  <a:pt x="0" y="0"/>
                </a:lnTo>
                <a:lnTo>
                  <a:pt x="0" y="14858"/>
                </a:lnTo>
                <a:lnTo>
                  <a:pt x="14757" y="14858"/>
                </a:lnTo>
                <a:lnTo>
                  <a:pt x="14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20" name="Google Shape;120;p1"/>
          <p:cNvSpPr/>
          <p:nvPr/>
        </p:nvSpPr>
        <p:spPr>
          <a:xfrm>
            <a:off x="6548866" y="11915399"/>
            <a:ext cx="20320" cy="29845"/>
          </a:xfrm>
          <a:custGeom>
            <a:rect b="b" l="l" r="r" t="t"/>
            <a:pathLst>
              <a:path extrusionOk="0" h="29845" w="20320">
                <a:moveTo>
                  <a:pt x="7175" y="0"/>
                </a:moveTo>
                <a:lnTo>
                  <a:pt x="7081" y="9017"/>
                </a:lnTo>
                <a:lnTo>
                  <a:pt x="5868" y="16997"/>
                </a:lnTo>
                <a:lnTo>
                  <a:pt x="3516" y="23851"/>
                </a:lnTo>
                <a:lnTo>
                  <a:pt x="0" y="29489"/>
                </a:lnTo>
                <a:lnTo>
                  <a:pt x="1968" y="29578"/>
                </a:lnTo>
                <a:lnTo>
                  <a:pt x="14078" y="25065"/>
                </a:lnTo>
                <a:lnTo>
                  <a:pt x="19702" y="15079"/>
                </a:lnTo>
                <a:lnTo>
                  <a:pt x="17761" y="4948"/>
                </a:lnTo>
                <a:lnTo>
                  <a:pt x="71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21" name="Google Shape;121;p1"/>
          <p:cNvSpPr/>
          <p:nvPr/>
        </p:nvSpPr>
        <p:spPr>
          <a:xfrm>
            <a:off x="29917" y="11921905"/>
            <a:ext cx="24765" cy="13970"/>
          </a:xfrm>
          <a:custGeom>
            <a:rect b="b" l="l" r="r" t="t"/>
            <a:pathLst>
              <a:path extrusionOk="0" h="13970" w="24765">
                <a:moveTo>
                  <a:pt x="20853" y="0"/>
                </a:moveTo>
                <a:lnTo>
                  <a:pt x="15748" y="0"/>
                </a:lnTo>
                <a:lnTo>
                  <a:pt x="11671" y="0"/>
                </a:lnTo>
                <a:lnTo>
                  <a:pt x="6299" y="2146"/>
                </a:lnTo>
                <a:lnTo>
                  <a:pt x="0" y="8127"/>
                </a:lnTo>
                <a:lnTo>
                  <a:pt x="7061" y="11988"/>
                </a:lnTo>
                <a:lnTo>
                  <a:pt x="12420" y="13436"/>
                </a:lnTo>
                <a:lnTo>
                  <a:pt x="22148" y="13436"/>
                </a:lnTo>
                <a:lnTo>
                  <a:pt x="24574" y="10083"/>
                </a:lnTo>
                <a:lnTo>
                  <a:pt x="23926" y="3365"/>
                </a:lnTo>
                <a:lnTo>
                  <a:pt x="208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22" name="Google Shape;122;p1"/>
          <p:cNvSpPr/>
          <p:nvPr/>
        </p:nvSpPr>
        <p:spPr>
          <a:xfrm>
            <a:off x="6320647" y="11932617"/>
            <a:ext cx="36830" cy="27305"/>
          </a:xfrm>
          <a:custGeom>
            <a:rect b="b" l="l" r="r" t="t"/>
            <a:pathLst>
              <a:path extrusionOk="0" h="27304" w="36829">
                <a:moveTo>
                  <a:pt x="20813" y="0"/>
                </a:moveTo>
                <a:lnTo>
                  <a:pt x="10162" y="2369"/>
                </a:lnTo>
                <a:lnTo>
                  <a:pt x="2099" y="8570"/>
                </a:lnTo>
                <a:lnTo>
                  <a:pt x="0" y="17246"/>
                </a:lnTo>
                <a:lnTo>
                  <a:pt x="7237" y="27038"/>
                </a:lnTo>
                <a:lnTo>
                  <a:pt x="10155" y="20892"/>
                </a:lnTo>
                <a:lnTo>
                  <a:pt x="14466" y="16236"/>
                </a:lnTo>
                <a:lnTo>
                  <a:pt x="20449" y="13286"/>
                </a:lnTo>
                <a:lnTo>
                  <a:pt x="28382" y="12255"/>
                </a:lnTo>
                <a:lnTo>
                  <a:pt x="29423" y="12268"/>
                </a:lnTo>
                <a:lnTo>
                  <a:pt x="29627" y="16344"/>
                </a:lnTo>
                <a:lnTo>
                  <a:pt x="30325" y="19964"/>
                </a:lnTo>
                <a:lnTo>
                  <a:pt x="35265" y="19964"/>
                </a:lnTo>
                <a:lnTo>
                  <a:pt x="36624" y="19761"/>
                </a:lnTo>
                <a:lnTo>
                  <a:pt x="36017" y="10619"/>
                </a:lnTo>
                <a:lnTo>
                  <a:pt x="32629" y="4498"/>
                </a:lnTo>
                <a:lnTo>
                  <a:pt x="27286" y="1069"/>
                </a:lnTo>
                <a:lnTo>
                  <a:pt x="208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23" name="Google Shape;123;p1"/>
          <p:cNvSpPr/>
          <p:nvPr/>
        </p:nvSpPr>
        <p:spPr>
          <a:xfrm>
            <a:off x="7785943" y="11937413"/>
            <a:ext cx="15875" cy="31750"/>
          </a:xfrm>
          <a:custGeom>
            <a:rect b="b" l="l" r="r" t="t"/>
            <a:pathLst>
              <a:path extrusionOk="0" h="31750" w="15875">
                <a:moveTo>
                  <a:pt x="507" y="0"/>
                </a:moveTo>
                <a:lnTo>
                  <a:pt x="494" y="9727"/>
                </a:lnTo>
                <a:lnTo>
                  <a:pt x="0" y="19896"/>
                </a:lnTo>
                <a:lnTo>
                  <a:pt x="1629" y="27905"/>
                </a:lnTo>
                <a:lnTo>
                  <a:pt x="7988" y="31153"/>
                </a:lnTo>
                <a:lnTo>
                  <a:pt x="9905" y="31153"/>
                </a:lnTo>
                <a:lnTo>
                  <a:pt x="12255" y="30708"/>
                </a:lnTo>
                <a:lnTo>
                  <a:pt x="15151" y="29730"/>
                </a:lnTo>
                <a:lnTo>
                  <a:pt x="15459" y="18159"/>
                </a:lnTo>
                <a:lnTo>
                  <a:pt x="13287" y="9197"/>
                </a:lnTo>
                <a:lnTo>
                  <a:pt x="8385" y="3070"/>
                </a:lnTo>
                <a:lnTo>
                  <a:pt x="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24" name="Google Shape;124;p1"/>
          <p:cNvSpPr/>
          <p:nvPr/>
        </p:nvSpPr>
        <p:spPr>
          <a:xfrm>
            <a:off x="545551" y="11953099"/>
            <a:ext cx="29845" cy="14604"/>
          </a:xfrm>
          <a:custGeom>
            <a:rect b="b" l="l" r="r" t="t"/>
            <a:pathLst>
              <a:path extrusionOk="0" h="14604" w="29845">
                <a:moveTo>
                  <a:pt x="19405" y="0"/>
                </a:moveTo>
                <a:lnTo>
                  <a:pt x="14160" y="0"/>
                </a:lnTo>
                <a:lnTo>
                  <a:pt x="7264" y="0"/>
                </a:lnTo>
                <a:lnTo>
                  <a:pt x="1130" y="4165"/>
                </a:lnTo>
                <a:lnTo>
                  <a:pt x="0" y="14046"/>
                </a:lnTo>
                <a:lnTo>
                  <a:pt x="2324" y="13754"/>
                </a:lnTo>
                <a:lnTo>
                  <a:pt x="4889" y="13690"/>
                </a:lnTo>
                <a:lnTo>
                  <a:pt x="20320" y="13716"/>
                </a:lnTo>
                <a:lnTo>
                  <a:pt x="27990" y="13195"/>
                </a:lnTo>
                <a:lnTo>
                  <a:pt x="29324" y="6553"/>
                </a:lnTo>
                <a:lnTo>
                  <a:pt x="25082" y="2413"/>
                </a:lnTo>
                <a:lnTo>
                  <a:pt x="194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25" name="Google Shape;125;p1"/>
          <p:cNvSpPr/>
          <p:nvPr/>
        </p:nvSpPr>
        <p:spPr>
          <a:xfrm>
            <a:off x="1208459" y="11953602"/>
            <a:ext cx="22225" cy="12700"/>
          </a:xfrm>
          <a:custGeom>
            <a:rect b="b" l="l" r="r" t="t"/>
            <a:pathLst>
              <a:path extrusionOk="0" h="12700" w="22225">
                <a:moveTo>
                  <a:pt x="11112" y="0"/>
                </a:moveTo>
                <a:lnTo>
                  <a:pt x="6515" y="0"/>
                </a:lnTo>
                <a:lnTo>
                  <a:pt x="4089" y="0"/>
                </a:lnTo>
                <a:lnTo>
                  <a:pt x="1892" y="1511"/>
                </a:lnTo>
                <a:lnTo>
                  <a:pt x="0" y="6045"/>
                </a:lnTo>
                <a:lnTo>
                  <a:pt x="5638" y="6794"/>
                </a:lnTo>
                <a:lnTo>
                  <a:pt x="11010" y="12204"/>
                </a:lnTo>
                <a:lnTo>
                  <a:pt x="18034" y="12204"/>
                </a:lnTo>
                <a:lnTo>
                  <a:pt x="20269" y="10655"/>
                </a:lnTo>
                <a:lnTo>
                  <a:pt x="22186" y="6045"/>
                </a:lnTo>
                <a:lnTo>
                  <a:pt x="16522" y="5435"/>
                </a:lnTo>
                <a:lnTo>
                  <a:pt x="111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26" name="Google Shape;126;p1"/>
          <p:cNvSpPr/>
          <p:nvPr/>
        </p:nvSpPr>
        <p:spPr>
          <a:xfrm>
            <a:off x="6769854" y="11952384"/>
            <a:ext cx="37465" cy="23495"/>
          </a:xfrm>
          <a:custGeom>
            <a:rect b="b" l="l" r="r" t="t"/>
            <a:pathLst>
              <a:path extrusionOk="0" h="23495" w="37465">
                <a:moveTo>
                  <a:pt x="14630" y="0"/>
                </a:moveTo>
                <a:lnTo>
                  <a:pt x="14003" y="8516"/>
                </a:lnTo>
                <a:lnTo>
                  <a:pt x="10006" y="13647"/>
                </a:lnTo>
                <a:lnTo>
                  <a:pt x="4663" y="17457"/>
                </a:lnTo>
                <a:lnTo>
                  <a:pt x="0" y="22009"/>
                </a:lnTo>
                <a:lnTo>
                  <a:pt x="1612" y="21399"/>
                </a:lnTo>
                <a:lnTo>
                  <a:pt x="3619" y="21170"/>
                </a:lnTo>
                <a:lnTo>
                  <a:pt x="9042" y="21170"/>
                </a:lnTo>
                <a:lnTo>
                  <a:pt x="23647" y="23025"/>
                </a:lnTo>
                <a:lnTo>
                  <a:pt x="32918" y="23025"/>
                </a:lnTo>
                <a:lnTo>
                  <a:pt x="37338" y="21348"/>
                </a:lnTo>
                <a:lnTo>
                  <a:pt x="36868" y="14757"/>
                </a:lnTo>
                <a:lnTo>
                  <a:pt x="35737" y="14922"/>
                </a:lnTo>
                <a:lnTo>
                  <a:pt x="33718" y="14998"/>
                </a:lnTo>
                <a:lnTo>
                  <a:pt x="22085" y="14998"/>
                </a:lnTo>
                <a:lnTo>
                  <a:pt x="21551" y="4254"/>
                </a:lnTo>
                <a:lnTo>
                  <a:pt x="14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27" name="Google Shape;127;p1"/>
          <p:cNvSpPr/>
          <p:nvPr/>
        </p:nvSpPr>
        <p:spPr>
          <a:xfrm>
            <a:off x="5471177" y="11959650"/>
            <a:ext cx="15875" cy="21590"/>
          </a:xfrm>
          <a:custGeom>
            <a:rect b="b" l="l" r="r" t="t"/>
            <a:pathLst>
              <a:path extrusionOk="0" h="21590" w="15875">
                <a:moveTo>
                  <a:pt x="2146" y="0"/>
                </a:moveTo>
                <a:lnTo>
                  <a:pt x="0" y="15773"/>
                </a:lnTo>
                <a:lnTo>
                  <a:pt x="3530" y="21043"/>
                </a:lnTo>
                <a:lnTo>
                  <a:pt x="7543" y="21043"/>
                </a:lnTo>
                <a:lnTo>
                  <a:pt x="12885" y="18196"/>
                </a:lnTo>
                <a:lnTo>
                  <a:pt x="15794" y="11698"/>
                </a:lnTo>
                <a:lnTo>
                  <a:pt x="13228" y="4611"/>
                </a:lnTo>
                <a:lnTo>
                  <a:pt x="21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28" name="Google Shape;128;p1"/>
          <p:cNvSpPr/>
          <p:nvPr/>
        </p:nvSpPr>
        <p:spPr>
          <a:xfrm>
            <a:off x="1018946" y="11974713"/>
            <a:ext cx="20320" cy="22860"/>
          </a:xfrm>
          <a:custGeom>
            <a:rect b="b" l="l" r="r" t="t"/>
            <a:pathLst>
              <a:path extrusionOk="0" h="22859" w="20319">
                <a:moveTo>
                  <a:pt x="13957" y="0"/>
                </a:moveTo>
                <a:lnTo>
                  <a:pt x="10934" y="0"/>
                </a:lnTo>
                <a:lnTo>
                  <a:pt x="5842" y="0"/>
                </a:lnTo>
                <a:lnTo>
                  <a:pt x="1409" y="5689"/>
                </a:lnTo>
                <a:lnTo>
                  <a:pt x="0" y="17081"/>
                </a:lnTo>
                <a:lnTo>
                  <a:pt x="3009" y="22771"/>
                </a:lnTo>
                <a:lnTo>
                  <a:pt x="14897" y="22771"/>
                </a:lnTo>
                <a:lnTo>
                  <a:pt x="17310" y="22504"/>
                </a:lnTo>
                <a:lnTo>
                  <a:pt x="20066" y="21920"/>
                </a:lnTo>
                <a:lnTo>
                  <a:pt x="20066" y="7175"/>
                </a:lnTo>
                <a:lnTo>
                  <a:pt x="17208" y="1993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29" name="Google Shape;129;p1"/>
          <p:cNvSpPr/>
          <p:nvPr/>
        </p:nvSpPr>
        <p:spPr>
          <a:xfrm>
            <a:off x="5896672" y="11973843"/>
            <a:ext cx="41275" cy="15875"/>
          </a:xfrm>
          <a:custGeom>
            <a:rect b="b" l="l" r="r" t="t"/>
            <a:pathLst>
              <a:path extrusionOk="0" h="15875" w="41275">
                <a:moveTo>
                  <a:pt x="18351" y="0"/>
                </a:moveTo>
                <a:lnTo>
                  <a:pt x="15341" y="0"/>
                </a:lnTo>
                <a:lnTo>
                  <a:pt x="6375" y="0"/>
                </a:lnTo>
                <a:lnTo>
                  <a:pt x="0" y="2603"/>
                </a:lnTo>
                <a:lnTo>
                  <a:pt x="3911" y="15532"/>
                </a:lnTo>
                <a:lnTo>
                  <a:pt x="8204" y="15646"/>
                </a:lnTo>
                <a:lnTo>
                  <a:pt x="19225" y="14719"/>
                </a:lnTo>
                <a:lnTo>
                  <a:pt x="28289" y="11915"/>
                </a:lnTo>
                <a:lnTo>
                  <a:pt x="35457" y="7202"/>
                </a:lnTo>
                <a:lnTo>
                  <a:pt x="40792" y="546"/>
                </a:lnTo>
                <a:lnTo>
                  <a:pt x="38976" y="1003"/>
                </a:lnTo>
                <a:lnTo>
                  <a:pt x="36868" y="1168"/>
                </a:lnTo>
                <a:lnTo>
                  <a:pt x="31584" y="1168"/>
                </a:lnTo>
                <a:lnTo>
                  <a:pt x="183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30" name="Google Shape;130;p1"/>
          <p:cNvSpPr/>
          <p:nvPr/>
        </p:nvSpPr>
        <p:spPr>
          <a:xfrm>
            <a:off x="7049800" y="11973284"/>
            <a:ext cx="23495" cy="13970"/>
          </a:xfrm>
          <a:custGeom>
            <a:rect b="b" l="l" r="r" t="t"/>
            <a:pathLst>
              <a:path extrusionOk="0" h="13970" w="23495">
                <a:moveTo>
                  <a:pt x="21335" y="0"/>
                </a:moveTo>
                <a:lnTo>
                  <a:pt x="16738" y="0"/>
                </a:lnTo>
                <a:lnTo>
                  <a:pt x="13042" y="0"/>
                </a:lnTo>
                <a:lnTo>
                  <a:pt x="7518" y="2260"/>
                </a:lnTo>
                <a:lnTo>
                  <a:pt x="0" y="8610"/>
                </a:lnTo>
                <a:lnTo>
                  <a:pt x="5232" y="12471"/>
                </a:lnTo>
                <a:lnTo>
                  <a:pt x="9626" y="13931"/>
                </a:lnTo>
                <a:lnTo>
                  <a:pt x="18491" y="13931"/>
                </a:lnTo>
                <a:lnTo>
                  <a:pt x="21704" y="10452"/>
                </a:lnTo>
                <a:lnTo>
                  <a:pt x="23113" y="3479"/>
                </a:lnTo>
                <a:lnTo>
                  <a:pt x="21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31" name="Google Shape;131;p1"/>
          <p:cNvSpPr/>
          <p:nvPr/>
        </p:nvSpPr>
        <p:spPr>
          <a:xfrm>
            <a:off x="965348" y="11981889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999" y="6619"/>
                </a:lnTo>
                <a:lnTo>
                  <a:pt x="7650" y="11476"/>
                </a:lnTo>
                <a:lnTo>
                  <a:pt x="3136" y="16182"/>
                </a:lnTo>
                <a:lnTo>
                  <a:pt x="0" y="22351"/>
                </a:lnTo>
                <a:lnTo>
                  <a:pt x="1638" y="23037"/>
                </a:lnTo>
                <a:lnTo>
                  <a:pt x="3302" y="23342"/>
                </a:lnTo>
                <a:lnTo>
                  <a:pt x="4953" y="23342"/>
                </a:lnTo>
                <a:lnTo>
                  <a:pt x="14491" y="20056"/>
                </a:lnTo>
                <a:lnTo>
                  <a:pt x="21042" y="12633"/>
                </a:lnTo>
                <a:lnTo>
                  <a:pt x="21971" y="472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32" name="Google Shape;132;p1"/>
          <p:cNvSpPr/>
          <p:nvPr/>
        </p:nvSpPr>
        <p:spPr>
          <a:xfrm>
            <a:off x="5392426" y="11980796"/>
            <a:ext cx="23495" cy="13970"/>
          </a:xfrm>
          <a:custGeom>
            <a:rect b="b" l="l" r="r" t="t"/>
            <a:pathLst>
              <a:path extrusionOk="0" h="13970" w="23495">
                <a:moveTo>
                  <a:pt x="21399" y="0"/>
                </a:moveTo>
                <a:lnTo>
                  <a:pt x="16802" y="0"/>
                </a:lnTo>
                <a:lnTo>
                  <a:pt x="13093" y="0"/>
                </a:lnTo>
                <a:lnTo>
                  <a:pt x="7543" y="2260"/>
                </a:lnTo>
                <a:lnTo>
                  <a:pt x="0" y="8585"/>
                </a:lnTo>
                <a:lnTo>
                  <a:pt x="5219" y="12395"/>
                </a:lnTo>
                <a:lnTo>
                  <a:pt x="9613" y="13843"/>
                </a:lnTo>
                <a:lnTo>
                  <a:pt x="18503" y="13843"/>
                </a:lnTo>
                <a:lnTo>
                  <a:pt x="21729" y="10375"/>
                </a:lnTo>
                <a:lnTo>
                  <a:pt x="23177" y="3454"/>
                </a:lnTo>
                <a:lnTo>
                  <a:pt x="213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33" name="Google Shape;133;p1"/>
          <p:cNvSpPr/>
          <p:nvPr/>
        </p:nvSpPr>
        <p:spPr>
          <a:xfrm>
            <a:off x="928509" y="11989371"/>
            <a:ext cx="29845" cy="15240"/>
          </a:xfrm>
          <a:custGeom>
            <a:rect b="b" l="l" r="r" t="t"/>
            <a:pathLst>
              <a:path extrusionOk="0" h="15240" w="29844">
                <a:moveTo>
                  <a:pt x="29375" y="0"/>
                </a:moveTo>
                <a:lnTo>
                  <a:pt x="0" y="0"/>
                </a:lnTo>
                <a:lnTo>
                  <a:pt x="0" y="14859"/>
                </a:lnTo>
                <a:lnTo>
                  <a:pt x="29375" y="14859"/>
                </a:lnTo>
                <a:lnTo>
                  <a:pt x="293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34" name="Google Shape;134;p1"/>
          <p:cNvSpPr/>
          <p:nvPr/>
        </p:nvSpPr>
        <p:spPr>
          <a:xfrm>
            <a:off x="1215691" y="11989377"/>
            <a:ext cx="19684" cy="38100"/>
          </a:xfrm>
          <a:custGeom>
            <a:rect b="b" l="l" r="r" t="t"/>
            <a:pathLst>
              <a:path extrusionOk="0" h="38100" w="19684">
                <a:moveTo>
                  <a:pt x="0" y="0"/>
                </a:moveTo>
                <a:lnTo>
                  <a:pt x="0" y="37109"/>
                </a:lnTo>
                <a:lnTo>
                  <a:pt x="2070" y="37541"/>
                </a:lnTo>
                <a:lnTo>
                  <a:pt x="3962" y="37744"/>
                </a:lnTo>
                <a:lnTo>
                  <a:pt x="5689" y="37744"/>
                </a:lnTo>
                <a:lnTo>
                  <a:pt x="17693" y="31846"/>
                </a:lnTo>
                <a:lnTo>
                  <a:pt x="19527" y="18872"/>
                </a:lnTo>
                <a:lnTo>
                  <a:pt x="13020" y="5897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35" name="Google Shape;135;p1"/>
          <p:cNvSpPr/>
          <p:nvPr/>
        </p:nvSpPr>
        <p:spPr>
          <a:xfrm>
            <a:off x="348928" y="12003962"/>
            <a:ext cx="18415" cy="29845"/>
          </a:xfrm>
          <a:custGeom>
            <a:rect b="b" l="l" r="r" t="t"/>
            <a:pathLst>
              <a:path extrusionOk="0" h="29845" w="18414">
                <a:moveTo>
                  <a:pt x="11100" y="0"/>
                </a:moveTo>
                <a:lnTo>
                  <a:pt x="9411" y="0"/>
                </a:lnTo>
                <a:lnTo>
                  <a:pt x="7379" y="88"/>
                </a:lnTo>
                <a:lnTo>
                  <a:pt x="4940" y="279"/>
                </a:lnTo>
                <a:lnTo>
                  <a:pt x="4331" y="114"/>
                </a:lnTo>
                <a:lnTo>
                  <a:pt x="3797" y="38"/>
                </a:lnTo>
                <a:lnTo>
                  <a:pt x="3315" y="38"/>
                </a:lnTo>
                <a:lnTo>
                  <a:pt x="0" y="4406"/>
                </a:lnTo>
                <a:lnTo>
                  <a:pt x="2091" y="14166"/>
                </a:lnTo>
                <a:lnTo>
                  <a:pt x="7071" y="24298"/>
                </a:lnTo>
                <a:lnTo>
                  <a:pt x="12421" y="29781"/>
                </a:lnTo>
                <a:lnTo>
                  <a:pt x="11577" y="17573"/>
                </a:lnTo>
                <a:lnTo>
                  <a:pt x="16023" y="8175"/>
                </a:lnTo>
                <a:lnTo>
                  <a:pt x="18338" y="2135"/>
                </a:lnTo>
                <a:lnTo>
                  <a:pt x="111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36" name="Google Shape;136;p1"/>
          <p:cNvSpPr/>
          <p:nvPr/>
        </p:nvSpPr>
        <p:spPr>
          <a:xfrm>
            <a:off x="5347633" y="12004240"/>
            <a:ext cx="28575" cy="52069"/>
          </a:xfrm>
          <a:custGeom>
            <a:rect b="b" l="l" r="r" t="t"/>
            <a:pathLst>
              <a:path extrusionOk="0" h="52070" w="28575">
                <a:moveTo>
                  <a:pt x="15178" y="0"/>
                </a:moveTo>
                <a:lnTo>
                  <a:pt x="12633" y="14358"/>
                </a:lnTo>
                <a:lnTo>
                  <a:pt x="4563" y="27903"/>
                </a:lnTo>
                <a:lnTo>
                  <a:pt x="0" y="40431"/>
                </a:lnTo>
                <a:lnTo>
                  <a:pt x="7977" y="51739"/>
                </a:lnTo>
                <a:lnTo>
                  <a:pt x="15621" y="39328"/>
                </a:lnTo>
                <a:lnTo>
                  <a:pt x="25503" y="22283"/>
                </a:lnTo>
                <a:lnTo>
                  <a:pt x="28423" y="7032"/>
                </a:lnTo>
                <a:lnTo>
                  <a:pt x="151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37" name="Google Shape;137;p1"/>
          <p:cNvSpPr/>
          <p:nvPr/>
        </p:nvSpPr>
        <p:spPr>
          <a:xfrm>
            <a:off x="943176" y="12011458"/>
            <a:ext cx="20955" cy="30480"/>
          </a:xfrm>
          <a:custGeom>
            <a:rect b="b" l="l" r="r" t="t"/>
            <a:pathLst>
              <a:path extrusionOk="0" h="30479" w="20955">
                <a:moveTo>
                  <a:pt x="12128" y="0"/>
                </a:moveTo>
                <a:lnTo>
                  <a:pt x="1435" y="0"/>
                </a:lnTo>
                <a:lnTo>
                  <a:pt x="0" y="50"/>
                </a:lnTo>
                <a:lnTo>
                  <a:pt x="0" y="29768"/>
                </a:lnTo>
                <a:lnTo>
                  <a:pt x="1866" y="30086"/>
                </a:lnTo>
                <a:lnTo>
                  <a:pt x="3581" y="30238"/>
                </a:lnTo>
                <a:lnTo>
                  <a:pt x="16522" y="30238"/>
                </a:lnTo>
                <a:lnTo>
                  <a:pt x="20942" y="22682"/>
                </a:lnTo>
                <a:lnTo>
                  <a:pt x="18745" y="7556"/>
                </a:lnTo>
                <a:lnTo>
                  <a:pt x="12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38" name="Google Shape;138;p1"/>
          <p:cNvSpPr/>
          <p:nvPr/>
        </p:nvSpPr>
        <p:spPr>
          <a:xfrm>
            <a:off x="1245301" y="12011394"/>
            <a:ext cx="36830" cy="15875"/>
          </a:xfrm>
          <a:custGeom>
            <a:rect b="b" l="l" r="r" t="t"/>
            <a:pathLst>
              <a:path extrusionOk="0" h="15875" w="36830">
                <a:moveTo>
                  <a:pt x="33947" y="0"/>
                </a:moveTo>
                <a:lnTo>
                  <a:pt x="32575" y="0"/>
                </a:lnTo>
                <a:lnTo>
                  <a:pt x="21502" y="939"/>
                </a:lnTo>
                <a:lnTo>
                  <a:pt x="12363" y="3762"/>
                </a:lnTo>
                <a:lnTo>
                  <a:pt x="5186" y="8476"/>
                </a:lnTo>
                <a:lnTo>
                  <a:pt x="0" y="15087"/>
                </a:lnTo>
                <a:lnTo>
                  <a:pt x="7302" y="15430"/>
                </a:lnTo>
                <a:lnTo>
                  <a:pt x="10794" y="15430"/>
                </a:lnTo>
                <a:lnTo>
                  <a:pt x="20527" y="14846"/>
                </a:lnTo>
                <a:lnTo>
                  <a:pt x="28608" y="12596"/>
                </a:lnTo>
                <a:lnTo>
                  <a:pt x="34281" y="7934"/>
                </a:lnTo>
                <a:lnTo>
                  <a:pt x="36791" y="114"/>
                </a:lnTo>
                <a:lnTo>
                  <a:pt x="33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39" name="Google Shape;139;p1"/>
          <p:cNvSpPr/>
          <p:nvPr/>
        </p:nvSpPr>
        <p:spPr>
          <a:xfrm>
            <a:off x="3948570" y="12011145"/>
            <a:ext cx="36830" cy="29209"/>
          </a:xfrm>
          <a:custGeom>
            <a:rect b="b" l="l" r="r" t="t"/>
            <a:pathLst>
              <a:path extrusionOk="0" h="29209" w="36829">
                <a:moveTo>
                  <a:pt x="29273" y="0"/>
                </a:moveTo>
                <a:lnTo>
                  <a:pt x="25692" y="0"/>
                </a:lnTo>
                <a:lnTo>
                  <a:pt x="16012" y="584"/>
                </a:lnTo>
                <a:lnTo>
                  <a:pt x="8035" y="2836"/>
                </a:lnTo>
                <a:lnTo>
                  <a:pt x="2464" y="7506"/>
                </a:lnTo>
                <a:lnTo>
                  <a:pt x="0" y="15341"/>
                </a:lnTo>
                <a:lnTo>
                  <a:pt x="1435" y="15100"/>
                </a:lnTo>
                <a:lnTo>
                  <a:pt x="2768" y="14998"/>
                </a:lnTo>
                <a:lnTo>
                  <a:pt x="10934" y="14998"/>
                </a:lnTo>
                <a:lnTo>
                  <a:pt x="15024" y="18402"/>
                </a:lnTo>
                <a:lnTo>
                  <a:pt x="21463" y="25209"/>
                </a:lnTo>
                <a:lnTo>
                  <a:pt x="23825" y="28625"/>
                </a:lnTo>
                <a:lnTo>
                  <a:pt x="29718" y="28625"/>
                </a:lnTo>
                <a:lnTo>
                  <a:pt x="32677" y="26987"/>
                </a:lnTo>
                <a:lnTo>
                  <a:pt x="36830" y="22593"/>
                </a:lnTo>
                <a:lnTo>
                  <a:pt x="36830" y="35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40" name="Google Shape;140;p1"/>
          <p:cNvSpPr/>
          <p:nvPr/>
        </p:nvSpPr>
        <p:spPr>
          <a:xfrm>
            <a:off x="5112484" y="12026487"/>
            <a:ext cx="29845" cy="30480"/>
          </a:xfrm>
          <a:custGeom>
            <a:rect b="b" l="l" r="r" t="t"/>
            <a:pathLst>
              <a:path extrusionOk="0" h="30479" w="29845">
                <a:moveTo>
                  <a:pt x="29349" y="0"/>
                </a:moveTo>
                <a:lnTo>
                  <a:pt x="16998" y="2353"/>
                </a:lnTo>
                <a:lnTo>
                  <a:pt x="7988" y="8048"/>
                </a:lnTo>
                <a:lnTo>
                  <a:pt x="2321" y="17091"/>
                </a:lnTo>
                <a:lnTo>
                  <a:pt x="0" y="29489"/>
                </a:lnTo>
                <a:lnTo>
                  <a:pt x="2971" y="30124"/>
                </a:lnTo>
                <a:lnTo>
                  <a:pt x="5613" y="30416"/>
                </a:lnTo>
                <a:lnTo>
                  <a:pt x="7962" y="30416"/>
                </a:lnTo>
                <a:lnTo>
                  <a:pt x="18191" y="27771"/>
                </a:lnTo>
                <a:lnTo>
                  <a:pt x="24209" y="20828"/>
                </a:lnTo>
                <a:lnTo>
                  <a:pt x="27451" y="11074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41" name="Google Shape;141;p1"/>
          <p:cNvSpPr/>
          <p:nvPr/>
        </p:nvSpPr>
        <p:spPr>
          <a:xfrm>
            <a:off x="308600" y="12041233"/>
            <a:ext cx="24130" cy="37465"/>
          </a:xfrm>
          <a:custGeom>
            <a:rect b="b" l="l" r="r" t="t"/>
            <a:pathLst>
              <a:path extrusionOk="0" h="37465" w="24129">
                <a:moveTo>
                  <a:pt x="15939" y="0"/>
                </a:moveTo>
                <a:lnTo>
                  <a:pt x="10805" y="8225"/>
                </a:lnTo>
                <a:lnTo>
                  <a:pt x="3139" y="18464"/>
                </a:lnTo>
                <a:lnTo>
                  <a:pt x="0" y="28748"/>
                </a:lnTo>
                <a:lnTo>
                  <a:pt x="8446" y="37109"/>
                </a:lnTo>
                <a:lnTo>
                  <a:pt x="9792" y="24774"/>
                </a:lnTo>
                <a:lnTo>
                  <a:pt x="18469" y="15478"/>
                </a:lnTo>
                <a:lnTo>
                  <a:pt x="24009" y="7720"/>
                </a:lnTo>
                <a:lnTo>
                  <a:pt x="159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42" name="Google Shape;142;p1"/>
          <p:cNvSpPr/>
          <p:nvPr/>
        </p:nvSpPr>
        <p:spPr>
          <a:xfrm>
            <a:off x="7673830" y="12048445"/>
            <a:ext cx="33020" cy="17145"/>
          </a:xfrm>
          <a:custGeom>
            <a:rect b="b" l="l" r="r" t="t"/>
            <a:pathLst>
              <a:path extrusionOk="0" h="17145" w="33020">
                <a:moveTo>
                  <a:pt x="9046" y="0"/>
                </a:moveTo>
                <a:lnTo>
                  <a:pt x="3560" y="0"/>
                </a:lnTo>
                <a:lnTo>
                  <a:pt x="2074" y="50"/>
                </a:lnTo>
                <a:lnTo>
                  <a:pt x="0" y="7512"/>
                </a:lnTo>
                <a:lnTo>
                  <a:pt x="2717" y="12673"/>
                </a:lnTo>
                <a:lnTo>
                  <a:pt x="8609" y="15668"/>
                </a:lnTo>
                <a:lnTo>
                  <a:pt x="16057" y="16636"/>
                </a:lnTo>
                <a:lnTo>
                  <a:pt x="24325" y="16636"/>
                </a:lnTo>
                <a:lnTo>
                  <a:pt x="32491" y="13347"/>
                </a:lnTo>
                <a:lnTo>
                  <a:pt x="31475" y="7531"/>
                </a:lnTo>
                <a:lnTo>
                  <a:pt x="30370" y="7670"/>
                </a:lnTo>
                <a:lnTo>
                  <a:pt x="28350" y="7734"/>
                </a:lnTo>
                <a:lnTo>
                  <a:pt x="23004" y="7734"/>
                </a:lnTo>
                <a:lnTo>
                  <a:pt x="90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43" name="Google Shape;143;p1"/>
          <p:cNvSpPr/>
          <p:nvPr/>
        </p:nvSpPr>
        <p:spPr>
          <a:xfrm>
            <a:off x="2283123" y="12063579"/>
            <a:ext cx="16510" cy="29845"/>
          </a:xfrm>
          <a:custGeom>
            <a:rect b="b" l="l" r="r" t="t"/>
            <a:pathLst>
              <a:path extrusionOk="0" h="29845" w="16510">
                <a:moveTo>
                  <a:pt x="8063" y="0"/>
                </a:moveTo>
                <a:lnTo>
                  <a:pt x="4518" y="6247"/>
                </a:lnTo>
                <a:lnTo>
                  <a:pt x="324" y="15908"/>
                </a:lnTo>
                <a:lnTo>
                  <a:pt x="0" y="24962"/>
                </a:lnTo>
                <a:lnTo>
                  <a:pt x="8063" y="29387"/>
                </a:lnTo>
                <a:lnTo>
                  <a:pt x="8249" y="19659"/>
                </a:lnTo>
                <a:lnTo>
                  <a:pt x="13702" y="11283"/>
                </a:lnTo>
                <a:lnTo>
                  <a:pt x="16335" y="4613"/>
                </a:lnTo>
                <a:lnTo>
                  <a:pt x="80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44" name="Google Shape;144;p1"/>
          <p:cNvSpPr/>
          <p:nvPr/>
        </p:nvSpPr>
        <p:spPr>
          <a:xfrm>
            <a:off x="5407115" y="12063526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864" y="0"/>
                </a:lnTo>
                <a:lnTo>
                  <a:pt x="3009" y="5956"/>
                </a:lnTo>
                <a:lnTo>
                  <a:pt x="0" y="14820"/>
                </a:lnTo>
                <a:lnTo>
                  <a:pt x="673" y="14820"/>
                </a:lnTo>
                <a:lnTo>
                  <a:pt x="8717" y="13756"/>
                </a:lnTo>
                <a:lnTo>
                  <a:pt x="14735" y="10750"/>
                </a:lnTo>
                <a:lnTo>
                  <a:pt x="19100" y="6087"/>
                </a:lnTo>
                <a:lnTo>
                  <a:pt x="22186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45" name="Google Shape;145;p1"/>
          <p:cNvSpPr/>
          <p:nvPr/>
        </p:nvSpPr>
        <p:spPr>
          <a:xfrm>
            <a:off x="102967" y="12069799"/>
            <a:ext cx="37465" cy="15240"/>
          </a:xfrm>
          <a:custGeom>
            <a:rect b="b" l="l" r="r" t="t"/>
            <a:pathLst>
              <a:path extrusionOk="0" h="15240" w="37464">
                <a:moveTo>
                  <a:pt x="13944" y="0"/>
                </a:moveTo>
                <a:lnTo>
                  <a:pt x="10731" y="0"/>
                </a:lnTo>
                <a:lnTo>
                  <a:pt x="4508" y="0"/>
                </a:lnTo>
                <a:lnTo>
                  <a:pt x="0" y="1727"/>
                </a:lnTo>
                <a:lnTo>
                  <a:pt x="584" y="8547"/>
                </a:lnTo>
                <a:lnTo>
                  <a:pt x="4622" y="12788"/>
                </a:lnTo>
                <a:lnTo>
                  <a:pt x="9779" y="14630"/>
                </a:lnTo>
                <a:lnTo>
                  <a:pt x="15024" y="14630"/>
                </a:lnTo>
                <a:lnTo>
                  <a:pt x="21732" y="13653"/>
                </a:lnTo>
                <a:lnTo>
                  <a:pt x="28040" y="10893"/>
                </a:lnTo>
                <a:lnTo>
                  <a:pt x="33449" y="6604"/>
                </a:lnTo>
                <a:lnTo>
                  <a:pt x="37465" y="1041"/>
                </a:lnTo>
                <a:lnTo>
                  <a:pt x="35877" y="1625"/>
                </a:lnTo>
                <a:lnTo>
                  <a:pt x="33921" y="1841"/>
                </a:lnTo>
                <a:lnTo>
                  <a:pt x="28562" y="1841"/>
                </a:lnTo>
                <a:lnTo>
                  <a:pt x="139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46" name="Google Shape;146;p1"/>
          <p:cNvSpPr/>
          <p:nvPr/>
        </p:nvSpPr>
        <p:spPr>
          <a:xfrm>
            <a:off x="741015" y="12084694"/>
            <a:ext cx="51435" cy="17145"/>
          </a:xfrm>
          <a:custGeom>
            <a:rect b="b" l="l" r="r" t="t"/>
            <a:pathLst>
              <a:path extrusionOk="0" h="17145" w="51434">
                <a:moveTo>
                  <a:pt x="44310" y="0"/>
                </a:moveTo>
                <a:lnTo>
                  <a:pt x="34810" y="0"/>
                </a:lnTo>
                <a:lnTo>
                  <a:pt x="31076" y="0"/>
                </a:lnTo>
                <a:lnTo>
                  <a:pt x="14389" y="1778"/>
                </a:lnTo>
                <a:lnTo>
                  <a:pt x="7937" y="1778"/>
                </a:lnTo>
                <a:lnTo>
                  <a:pt x="5448" y="1536"/>
                </a:lnTo>
                <a:lnTo>
                  <a:pt x="3352" y="901"/>
                </a:lnTo>
                <a:lnTo>
                  <a:pt x="0" y="13868"/>
                </a:lnTo>
                <a:lnTo>
                  <a:pt x="6654" y="16700"/>
                </a:lnTo>
                <a:lnTo>
                  <a:pt x="19837" y="16700"/>
                </a:lnTo>
                <a:lnTo>
                  <a:pt x="36410" y="14973"/>
                </a:lnTo>
                <a:lnTo>
                  <a:pt x="42951" y="14973"/>
                </a:lnTo>
                <a:lnTo>
                  <a:pt x="45516" y="15214"/>
                </a:lnTo>
                <a:lnTo>
                  <a:pt x="47663" y="15887"/>
                </a:lnTo>
                <a:lnTo>
                  <a:pt x="50965" y="2870"/>
                </a:lnTo>
                <a:lnTo>
                  <a:pt x="443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47" name="Google Shape;147;p1"/>
          <p:cNvSpPr/>
          <p:nvPr/>
        </p:nvSpPr>
        <p:spPr>
          <a:xfrm>
            <a:off x="7587303" y="12085597"/>
            <a:ext cx="23495" cy="37465"/>
          </a:xfrm>
          <a:custGeom>
            <a:rect b="b" l="l" r="r" t="t"/>
            <a:pathLst>
              <a:path extrusionOk="0" h="37465" w="23495">
                <a:moveTo>
                  <a:pt x="14985" y="0"/>
                </a:moveTo>
                <a:lnTo>
                  <a:pt x="13525" y="4775"/>
                </a:lnTo>
                <a:lnTo>
                  <a:pt x="9982" y="7658"/>
                </a:lnTo>
                <a:lnTo>
                  <a:pt x="2565" y="7658"/>
                </a:lnTo>
                <a:lnTo>
                  <a:pt x="1333" y="7569"/>
                </a:lnTo>
                <a:lnTo>
                  <a:pt x="0" y="7365"/>
                </a:lnTo>
                <a:lnTo>
                  <a:pt x="1423" y="17260"/>
                </a:lnTo>
                <a:lnTo>
                  <a:pt x="4149" y="25674"/>
                </a:lnTo>
                <a:lnTo>
                  <a:pt x="8547" y="32338"/>
                </a:lnTo>
                <a:lnTo>
                  <a:pt x="14985" y="36982"/>
                </a:lnTo>
                <a:lnTo>
                  <a:pt x="19093" y="29635"/>
                </a:lnTo>
                <a:lnTo>
                  <a:pt x="22939" y="17586"/>
                </a:lnTo>
                <a:lnTo>
                  <a:pt x="22808" y="5989"/>
                </a:lnTo>
                <a:lnTo>
                  <a:pt x="149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48" name="Google Shape;148;p1"/>
          <p:cNvSpPr/>
          <p:nvPr/>
        </p:nvSpPr>
        <p:spPr>
          <a:xfrm>
            <a:off x="96332" y="12092965"/>
            <a:ext cx="36830" cy="37465"/>
          </a:xfrm>
          <a:custGeom>
            <a:rect b="b" l="l" r="r" t="t"/>
            <a:pathLst>
              <a:path extrusionOk="0" h="37465" w="36830">
                <a:moveTo>
                  <a:pt x="14394" y="0"/>
                </a:moveTo>
                <a:lnTo>
                  <a:pt x="10612" y="9525"/>
                </a:lnTo>
                <a:lnTo>
                  <a:pt x="3472" y="20197"/>
                </a:lnTo>
                <a:lnTo>
                  <a:pt x="0" y="30048"/>
                </a:lnTo>
                <a:lnTo>
                  <a:pt x="7219" y="37109"/>
                </a:lnTo>
                <a:lnTo>
                  <a:pt x="10005" y="30700"/>
                </a:lnTo>
                <a:lnTo>
                  <a:pt x="13272" y="24738"/>
                </a:lnTo>
                <a:lnTo>
                  <a:pt x="17179" y="19401"/>
                </a:lnTo>
                <a:lnTo>
                  <a:pt x="21887" y="14871"/>
                </a:lnTo>
                <a:lnTo>
                  <a:pt x="27678" y="13144"/>
                </a:lnTo>
                <a:lnTo>
                  <a:pt x="36289" y="14643"/>
                </a:lnTo>
                <a:lnTo>
                  <a:pt x="36606" y="7620"/>
                </a:lnTo>
                <a:lnTo>
                  <a:pt x="26205" y="7620"/>
                </a:lnTo>
                <a:lnTo>
                  <a:pt x="20274" y="3924"/>
                </a:lnTo>
                <a:lnTo>
                  <a:pt x="14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49" name="Google Shape;149;p1"/>
          <p:cNvSpPr/>
          <p:nvPr/>
        </p:nvSpPr>
        <p:spPr>
          <a:xfrm>
            <a:off x="5428992" y="12091789"/>
            <a:ext cx="22860" cy="31115"/>
          </a:xfrm>
          <a:custGeom>
            <a:rect b="b" l="l" r="r" t="t"/>
            <a:pathLst>
              <a:path extrusionOk="0" h="31115" w="22860">
                <a:moveTo>
                  <a:pt x="18344" y="0"/>
                </a:moveTo>
                <a:lnTo>
                  <a:pt x="16541" y="0"/>
                </a:lnTo>
                <a:lnTo>
                  <a:pt x="6382" y="4215"/>
                </a:lnTo>
                <a:lnTo>
                  <a:pt x="250" y="13806"/>
                </a:lnTo>
                <a:lnTo>
                  <a:pt x="0" y="24190"/>
                </a:lnTo>
                <a:lnTo>
                  <a:pt x="7486" y="30784"/>
                </a:lnTo>
                <a:lnTo>
                  <a:pt x="7278" y="19531"/>
                </a:lnTo>
                <a:lnTo>
                  <a:pt x="14907" y="16111"/>
                </a:lnTo>
                <a:lnTo>
                  <a:pt x="22497" y="12627"/>
                </a:lnTo>
                <a:lnTo>
                  <a:pt x="22167" y="1181"/>
                </a:lnTo>
                <a:lnTo>
                  <a:pt x="20237" y="368"/>
                </a:lnTo>
                <a:lnTo>
                  <a:pt x="183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50" name="Google Shape;150;p1"/>
          <p:cNvSpPr/>
          <p:nvPr/>
        </p:nvSpPr>
        <p:spPr>
          <a:xfrm>
            <a:off x="1326117" y="12100579"/>
            <a:ext cx="22860" cy="23495"/>
          </a:xfrm>
          <a:custGeom>
            <a:rect b="b" l="l" r="r" t="t"/>
            <a:pathLst>
              <a:path extrusionOk="0" h="23495" w="22859">
                <a:moveTo>
                  <a:pt x="14998" y="0"/>
                </a:moveTo>
                <a:lnTo>
                  <a:pt x="11847" y="6012"/>
                </a:lnTo>
                <a:lnTo>
                  <a:pt x="5784" y="9226"/>
                </a:lnTo>
                <a:lnTo>
                  <a:pt x="579" y="13326"/>
                </a:lnTo>
                <a:lnTo>
                  <a:pt x="0" y="21996"/>
                </a:lnTo>
                <a:lnTo>
                  <a:pt x="1727" y="22758"/>
                </a:lnTo>
                <a:lnTo>
                  <a:pt x="3492" y="23101"/>
                </a:lnTo>
                <a:lnTo>
                  <a:pt x="5245" y="23101"/>
                </a:lnTo>
                <a:lnTo>
                  <a:pt x="14829" y="19836"/>
                </a:lnTo>
                <a:lnTo>
                  <a:pt x="21366" y="12469"/>
                </a:lnTo>
                <a:lnTo>
                  <a:pt x="22281" y="4643"/>
                </a:lnTo>
                <a:lnTo>
                  <a:pt x="149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51" name="Google Shape;151;p1"/>
          <p:cNvSpPr/>
          <p:nvPr/>
        </p:nvSpPr>
        <p:spPr>
          <a:xfrm>
            <a:off x="286580" y="12107397"/>
            <a:ext cx="38100" cy="45085"/>
          </a:xfrm>
          <a:custGeom>
            <a:rect b="b" l="l" r="r" t="t"/>
            <a:pathLst>
              <a:path extrusionOk="0" h="45084" w="38100">
                <a:moveTo>
                  <a:pt x="15980" y="0"/>
                </a:moveTo>
                <a:lnTo>
                  <a:pt x="13592" y="0"/>
                </a:lnTo>
                <a:lnTo>
                  <a:pt x="11040" y="152"/>
                </a:lnTo>
                <a:lnTo>
                  <a:pt x="8334" y="444"/>
                </a:lnTo>
                <a:lnTo>
                  <a:pt x="8561" y="14114"/>
                </a:lnTo>
                <a:lnTo>
                  <a:pt x="2929" y="26362"/>
                </a:lnTo>
                <a:lnTo>
                  <a:pt x="0" y="36795"/>
                </a:lnTo>
                <a:lnTo>
                  <a:pt x="8334" y="45021"/>
                </a:lnTo>
                <a:lnTo>
                  <a:pt x="8851" y="34296"/>
                </a:lnTo>
                <a:lnTo>
                  <a:pt x="13040" y="27270"/>
                </a:lnTo>
                <a:lnTo>
                  <a:pt x="20400" y="23429"/>
                </a:lnTo>
                <a:lnTo>
                  <a:pt x="30432" y="22263"/>
                </a:lnTo>
                <a:lnTo>
                  <a:pt x="32807" y="22263"/>
                </a:lnTo>
                <a:lnTo>
                  <a:pt x="35322" y="22402"/>
                </a:lnTo>
                <a:lnTo>
                  <a:pt x="37964" y="22669"/>
                </a:lnTo>
                <a:lnTo>
                  <a:pt x="37370" y="12087"/>
                </a:lnTo>
                <a:lnTo>
                  <a:pt x="33244" y="5076"/>
                </a:lnTo>
                <a:lnTo>
                  <a:pt x="25982" y="1195"/>
                </a:lnTo>
                <a:lnTo>
                  <a:pt x="159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52" name="Google Shape;152;p1"/>
          <p:cNvSpPr/>
          <p:nvPr/>
        </p:nvSpPr>
        <p:spPr>
          <a:xfrm>
            <a:off x="1120133" y="12107838"/>
            <a:ext cx="22860" cy="29845"/>
          </a:xfrm>
          <a:custGeom>
            <a:rect b="b" l="l" r="r" t="t"/>
            <a:pathLst>
              <a:path extrusionOk="0" h="29845" w="22859">
                <a:moveTo>
                  <a:pt x="0" y="0"/>
                </a:moveTo>
                <a:lnTo>
                  <a:pt x="648" y="8641"/>
                </a:lnTo>
                <a:lnTo>
                  <a:pt x="4657" y="13838"/>
                </a:lnTo>
                <a:lnTo>
                  <a:pt x="10004" y="17675"/>
                </a:lnTo>
                <a:lnTo>
                  <a:pt x="14668" y="22237"/>
                </a:lnTo>
                <a:lnTo>
                  <a:pt x="10058" y="22580"/>
                </a:lnTo>
                <a:lnTo>
                  <a:pt x="5727" y="23393"/>
                </a:lnTo>
                <a:lnTo>
                  <a:pt x="7200" y="29717"/>
                </a:lnTo>
                <a:lnTo>
                  <a:pt x="9105" y="29794"/>
                </a:lnTo>
                <a:lnTo>
                  <a:pt x="16376" y="28279"/>
                </a:lnTo>
                <a:lnTo>
                  <a:pt x="20808" y="23896"/>
                </a:lnTo>
                <a:lnTo>
                  <a:pt x="22593" y="16887"/>
                </a:lnTo>
                <a:lnTo>
                  <a:pt x="21920" y="7492"/>
                </a:lnTo>
                <a:lnTo>
                  <a:pt x="11290" y="7505"/>
                </a:lnTo>
                <a:lnTo>
                  <a:pt x="5486" y="3860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53" name="Google Shape;153;p1"/>
          <p:cNvSpPr/>
          <p:nvPr/>
        </p:nvSpPr>
        <p:spPr>
          <a:xfrm>
            <a:off x="2113994" y="12121233"/>
            <a:ext cx="23495" cy="31750"/>
          </a:xfrm>
          <a:custGeom>
            <a:rect b="b" l="l" r="r" t="t"/>
            <a:pathLst>
              <a:path extrusionOk="0" h="31750" w="23494">
                <a:moveTo>
                  <a:pt x="14793" y="0"/>
                </a:moveTo>
                <a:lnTo>
                  <a:pt x="12901" y="0"/>
                </a:lnTo>
                <a:lnTo>
                  <a:pt x="10590" y="419"/>
                </a:lnTo>
                <a:lnTo>
                  <a:pt x="7770" y="1346"/>
                </a:lnTo>
                <a:lnTo>
                  <a:pt x="5221" y="8086"/>
                </a:lnTo>
                <a:lnTo>
                  <a:pt x="2095" y="14197"/>
                </a:lnTo>
                <a:lnTo>
                  <a:pt x="0" y="21343"/>
                </a:lnTo>
                <a:lnTo>
                  <a:pt x="544" y="31191"/>
                </a:lnTo>
                <a:lnTo>
                  <a:pt x="22439" y="31191"/>
                </a:lnTo>
                <a:lnTo>
                  <a:pt x="22414" y="21441"/>
                </a:lnTo>
                <a:lnTo>
                  <a:pt x="22888" y="11261"/>
                </a:lnTo>
                <a:lnTo>
                  <a:pt x="21226" y="3248"/>
                </a:lnTo>
                <a:lnTo>
                  <a:pt x="147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54" name="Google Shape;154;p1"/>
          <p:cNvSpPr/>
          <p:nvPr/>
        </p:nvSpPr>
        <p:spPr>
          <a:xfrm>
            <a:off x="1083310" y="12130075"/>
            <a:ext cx="50800" cy="59690"/>
          </a:xfrm>
          <a:custGeom>
            <a:rect b="b" l="l" r="r" t="t"/>
            <a:pathLst>
              <a:path extrusionOk="0" h="59690" w="50800">
                <a:moveTo>
                  <a:pt x="21869" y="0"/>
                </a:moveTo>
                <a:lnTo>
                  <a:pt x="13106" y="368"/>
                </a:lnTo>
                <a:lnTo>
                  <a:pt x="5321" y="1765"/>
                </a:lnTo>
                <a:lnTo>
                  <a:pt x="330" y="5969"/>
                </a:lnTo>
                <a:lnTo>
                  <a:pt x="0" y="14744"/>
                </a:lnTo>
                <a:lnTo>
                  <a:pt x="1892" y="14795"/>
                </a:lnTo>
                <a:lnTo>
                  <a:pt x="13271" y="14795"/>
                </a:lnTo>
                <a:lnTo>
                  <a:pt x="18859" y="8763"/>
                </a:lnTo>
                <a:lnTo>
                  <a:pt x="21869" y="0"/>
                </a:lnTo>
                <a:close/>
              </a:path>
              <a:path extrusionOk="0" h="59690" w="50800">
                <a:moveTo>
                  <a:pt x="50292" y="28498"/>
                </a:moveTo>
                <a:lnTo>
                  <a:pt x="49606" y="21234"/>
                </a:lnTo>
                <a:lnTo>
                  <a:pt x="46621" y="16090"/>
                </a:lnTo>
                <a:lnTo>
                  <a:pt x="40970" y="14135"/>
                </a:lnTo>
                <a:lnTo>
                  <a:pt x="39725" y="14135"/>
                </a:lnTo>
                <a:lnTo>
                  <a:pt x="38341" y="14338"/>
                </a:lnTo>
                <a:lnTo>
                  <a:pt x="36817" y="14744"/>
                </a:lnTo>
                <a:lnTo>
                  <a:pt x="34912" y="25984"/>
                </a:lnTo>
                <a:lnTo>
                  <a:pt x="31127" y="35191"/>
                </a:lnTo>
                <a:lnTo>
                  <a:pt x="28308" y="45326"/>
                </a:lnTo>
                <a:lnTo>
                  <a:pt x="29324" y="59347"/>
                </a:lnTo>
                <a:lnTo>
                  <a:pt x="30467" y="59524"/>
                </a:lnTo>
                <a:lnTo>
                  <a:pt x="31026" y="59524"/>
                </a:lnTo>
                <a:lnTo>
                  <a:pt x="36753" y="57569"/>
                </a:lnTo>
                <a:lnTo>
                  <a:pt x="41884" y="52438"/>
                </a:lnTo>
                <a:lnTo>
                  <a:pt x="46075" y="45161"/>
                </a:lnTo>
                <a:lnTo>
                  <a:pt x="48996" y="36830"/>
                </a:lnTo>
                <a:lnTo>
                  <a:pt x="50292" y="284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55" name="Google Shape;155;p1"/>
          <p:cNvSpPr/>
          <p:nvPr/>
        </p:nvSpPr>
        <p:spPr>
          <a:xfrm>
            <a:off x="5952068" y="12144657"/>
            <a:ext cx="17145" cy="24765"/>
          </a:xfrm>
          <a:custGeom>
            <a:rect b="b" l="l" r="r" t="t"/>
            <a:pathLst>
              <a:path extrusionOk="0" h="24765" w="17145">
                <a:moveTo>
                  <a:pt x="14300" y="0"/>
                </a:moveTo>
                <a:lnTo>
                  <a:pt x="9042" y="0"/>
                </a:lnTo>
                <a:lnTo>
                  <a:pt x="8559" y="0"/>
                </a:lnTo>
                <a:lnTo>
                  <a:pt x="8051" y="50"/>
                </a:lnTo>
                <a:lnTo>
                  <a:pt x="7518" y="165"/>
                </a:lnTo>
                <a:lnTo>
                  <a:pt x="7238" y="4178"/>
                </a:lnTo>
                <a:lnTo>
                  <a:pt x="6565" y="8026"/>
                </a:lnTo>
                <a:lnTo>
                  <a:pt x="1536" y="8026"/>
                </a:lnTo>
                <a:lnTo>
                  <a:pt x="812" y="7937"/>
                </a:lnTo>
                <a:lnTo>
                  <a:pt x="0" y="7759"/>
                </a:lnTo>
                <a:lnTo>
                  <a:pt x="0" y="22415"/>
                </a:lnTo>
                <a:lnTo>
                  <a:pt x="2489" y="24015"/>
                </a:lnTo>
                <a:lnTo>
                  <a:pt x="4698" y="24688"/>
                </a:lnTo>
                <a:lnTo>
                  <a:pt x="12420" y="24688"/>
                </a:lnTo>
                <a:lnTo>
                  <a:pt x="15646" y="18516"/>
                </a:lnTo>
                <a:lnTo>
                  <a:pt x="16598" y="6172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56" name="Google Shape;156;p1"/>
          <p:cNvSpPr/>
          <p:nvPr/>
        </p:nvSpPr>
        <p:spPr>
          <a:xfrm>
            <a:off x="4810382" y="12152384"/>
            <a:ext cx="22225" cy="15240"/>
          </a:xfrm>
          <a:custGeom>
            <a:rect b="b" l="l" r="r" t="t"/>
            <a:pathLst>
              <a:path extrusionOk="0" h="15240" w="22225">
                <a:moveTo>
                  <a:pt x="20472" y="0"/>
                </a:moveTo>
                <a:lnTo>
                  <a:pt x="8953" y="0"/>
                </a:lnTo>
                <a:lnTo>
                  <a:pt x="3035" y="5867"/>
                </a:lnTo>
                <a:lnTo>
                  <a:pt x="0" y="14681"/>
                </a:lnTo>
                <a:lnTo>
                  <a:pt x="1282" y="14706"/>
                </a:lnTo>
                <a:lnTo>
                  <a:pt x="9085" y="13620"/>
                </a:lnTo>
                <a:lnTo>
                  <a:pt x="14966" y="10587"/>
                </a:lnTo>
                <a:lnTo>
                  <a:pt x="19209" y="5946"/>
                </a:lnTo>
                <a:lnTo>
                  <a:pt x="22098" y="38"/>
                </a:lnTo>
                <a:lnTo>
                  <a:pt x="20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57" name="Google Shape;157;p1"/>
          <p:cNvSpPr/>
          <p:nvPr/>
        </p:nvSpPr>
        <p:spPr>
          <a:xfrm>
            <a:off x="1460546" y="12174673"/>
            <a:ext cx="11430" cy="22225"/>
          </a:xfrm>
          <a:custGeom>
            <a:rect b="b" l="l" r="r" t="t"/>
            <a:pathLst>
              <a:path extrusionOk="0" h="22225" w="11430">
                <a:moveTo>
                  <a:pt x="5765" y="0"/>
                </a:moveTo>
                <a:lnTo>
                  <a:pt x="3400" y="6340"/>
                </a:lnTo>
                <a:lnTo>
                  <a:pt x="345" y="12255"/>
                </a:lnTo>
                <a:lnTo>
                  <a:pt x="0" y="17541"/>
                </a:lnTo>
                <a:lnTo>
                  <a:pt x="5765" y="21996"/>
                </a:lnTo>
                <a:lnTo>
                  <a:pt x="7938" y="15596"/>
                </a:lnTo>
                <a:lnTo>
                  <a:pt x="10932" y="9659"/>
                </a:lnTo>
                <a:lnTo>
                  <a:pt x="11342" y="4392"/>
                </a:lnTo>
                <a:lnTo>
                  <a:pt x="57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58" name="Google Shape;158;p1"/>
          <p:cNvSpPr/>
          <p:nvPr/>
        </p:nvSpPr>
        <p:spPr>
          <a:xfrm>
            <a:off x="5495453" y="12174103"/>
            <a:ext cx="15240" cy="22860"/>
          </a:xfrm>
          <a:custGeom>
            <a:rect b="b" l="l" r="r" t="t"/>
            <a:pathLst>
              <a:path extrusionOk="0" h="22859" w="15239">
                <a:moveTo>
                  <a:pt x="4483" y="0"/>
                </a:moveTo>
                <a:lnTo>
                  <a:pt x="3175" y="0"/>
                </a:lnTo>
                <a:lnTo>
                  <a:pt x="1689" y="177"/>
                </a:lnTo>
                <a:lnTo>
                  <a:pt x="0" y="571"/>
                </a:lnTo>
                <a:lnTo>
                  <a:pt x="0" y="15316"/>
                </a:lnTo>
                <a:lnTo>
                  <a:pt x="7454" y="15316"/>
                </a:lnTo>
                <a:lnTo>
                  <a:pt x="8661" y="21412"/>
                </a:lnTo>
                <a:lnTo>
                  <a:pt x="14617" y="22567"/>
                </a:lnTo>
                <a:lnTo>
                  <a:pt x="14353" y="14669"/>
                </a:lnTo>
                <a:lnTo>
                  <a:pt x="13412" y="7397"/>
                </a:lnTo>
                <a:lnTo>
                  <a:pt x="10540" y="2068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59" name="Google Shape;159;p1"/>
          <p:cNvSpPr/>
          <p:nvPr/>
        </p:nvSpPr>
        <p:spPr>
          <a:xfrm>
            <a:off x="1156239" y="12181816"/>
            <a:ext cx="16510" cy="30480"/>
          </a:xfrm>
          <a:custGeom>
            <a:rect b="b" l="l" r="r" t="t"/>
            <a:pathLst>
              <a:path extrusionOk="0" h="30479" w="16509">
                <a:moveTo>
                  <a:pt x="7913" y="0"/>
                </a:moveTo>
                <a:lnTo>
                  <a:pt x="4518" y="6488"/>
                </a:lnTo>
                <a:lnTo>
                  <a:pt x="374" y="16263"/>
                </a:lnTo>
                <a:lnTo>
                  <a:pt x="0" y="25394"/>
                </a:lnTo>
                <a:lnTo>
                  <a:pt x="7913" y="29946"/>
                </a:lnTo>
                <a:lnTo>
                  <a:pt x="11337" y="23488"/>
                </a:lnTo>
                <a:lnTo>
                  <a:pt x="15557" y="13677"/>
                </a:lnTo>
                <a:lnTo>
                  <a:pt x="15955" y="4514"/>
                </a:lnTo>
                <a:lnTo>
                  <a:pt x="79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0" name="Google Shape;160;p1"/>
          <p:cNvSpPr/>
          <p:nvPr/>
        </p:nvSpPr>
        <p:spPr>
          <a:xfrm>
            <a:off x="2136430" y="12181331"/>
            <a:ext cx="34290" cy="16510"/>
          </a:xfrm>
          <a:custGeom>
            <a:rect b="b" l="l" r="r" t="t"/>
            <a:pathLst>
              <a:path extrusionOk="0" h="16509" w="34289">
                <a:moveTo>
                  <a:pt x="24269" y="0"/>
                </a:moveTo>
                <a:lnTo>
                  <a:pt x="21843" y="0"/>
                </a:lnTo>
                <a:lnTo>
                  <a:pt x="13362" y="863"/>
                </a:lnTo>
                <a:lnTo>
                  <a:pt x="6778" y="3579"/>
                </a:lnTo>
                <a:lnTo>
                  <a:pt x="2266" y="8342"/>
                </a:lnTo>
                <a:lnTo>
                  <a:pt x="0" y="15341"/>
                </a:lnTo>
                <a:lnTo>
                  <a:pt x="1142" y="15214"/>
                </a:lnTo>
                <a:lnTo>
                  <a:pt x="6045" y="15163"/>
                </a:lnTo>
                <a:lnTo>
                  <a:pt x="16471" y="15913"/>
                </a:lnTo>
                <a:lnTo>
                  <a:pt x="27508" y="15913"/>
                </a:lnTo>
                <a:lnTo>
                  <a:pt x="33820" y="13563"/>
                </a:lnTo>
                <a:lnTo>
                  <a:pt x="29616" y="482"/>
                </a:lnTo>
                <a:lnTo>
                  <a:pt x="26860" y="165"/>
                </a:lnTo>
                <a:lnTo>
                  <a:pt x="24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1" name="Google Shape;161;p1"/>
          <p:cNvSpPr/>
          <p:nvPr/>
        </p:nvSpPr>
        <p:spPr>
          <a:xfrm>
            <a:off x="1605738" y="12189697"/>
            <a:ext cx="8255" cy="44450"/>
          </a:xfrm>
          <a:custGeom>
            <a:rect b="b" l="l" r="r" t="t"/>
            <a:pathLst>
              <a:path extrusionOk="0" h="44450" w="8255">
                <a:moveTo>
                  <a:pt x="4557" y="0"/>
                </a:moveTo>
                <a:lnTo>
                  <a:pt x="3478" y="0"/>
                </a:lnTo>
                <a:lnTo>
                  <a:pt x="2094" y="2019"/>
                </a:lnTo>
                <a:lnTo>
                  <a:pt x="354" y="6972"/>
                </a:lnTo>
                <a:lnTo>
                  <a:pt x="0" y="16012"/>
                </a:lnTo>
                <a:lnTo>
                  <a:pt x="197" y="28335"/>
                </a:lnTo>
                <a:lnTo>
                  <a:pt x="1291" y="39203"/>
                </a:lnTo>
                <a:lnTo>
                  <a:pt x="3630" y="43878"/>
                </a:lnTo>
                <a:lnTo>
                  <a:pt x="4710" y="43878"/>
                </a:lnTo>
                <a:lnTo>
                  <a:pt x="6094" y="41833"/>
                </a:lnTo>
                <a:lnTo>
                  <a:pt x="7834" y="36829"/>
                </a:lnTo>
                <a:lnTo>
                  <a:pt x="8190" y="27764"/>
                </a:lnTo>
                <a:lnTo>
                  <a:pt x="7996" y="15471"/>
                </a:lnTo>
                <a:lnTo>
                  <a:pt x="6902" y="4650"/>
                </a:lnTo>
                <a:lnTo>
                  <a:pt x="45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2" name="Google Shape;162;p1"/>
          <p:cNvSpPr/>
          <p:nvPr/>
        </p:nvSpPr>
        <p:spPr>
          <a:xfrm>
            <a:off x="273057" y="12196167"/>
            <a:ext cx="29845" cy="16510"/>
          </a:xfrm>
          <a:custGeom>
            <a:rect b="b" l="l" r="r" t="t"/>
            <a:pathLst>
              <a:path extrusionOk="0" h="16509" w="29845">
                <a:moveTo>
                  <a:pt x="24117" y="0"/>
                </a:moveTo>
                <a:lnTo>
                  <a:pt x="21742" y="0"/>
                </a:lnTo>
                <a:lnTo>
                  <a:pt x="13314" y="902"/>
                </a:lnTo>
                <a:lnTo>
                  <a:pt x="6761" y="3706"/>
                </a:lnTo>
                <a:lnTo>
                  <a:pt x="2263" y="8556"/>
                </a:lnTo>
                <a:lnTo>
                  <a:pt x="0" y="15595"/>
                </a:lnTo>
                <a:lnTo>
                  <a:pt x="2628" y="15900"/>
                </a:lnTo>
                <a:lnTo>
                  <a:pt x="5105" y="16065"/>
                </a:lnTo>
                <a:lnTo>
                  <a:pt x="7429" y="16065"/>
                </a:lnTo>
                <a:lnTo>
                  <a:pt x="15903" y="15177"/>
                </a:lnTo>
                <a:lnTo>
                  <a:pt x="22509" y="12401"/>
                </a:lnTo>
                <a:lnTo>
                  <a:pt x="27055" y="7568"/>
                </a:lnTo>
                <a:lnTo>
                  <a:pt x="29349" y="507"/>
                </a:lnTo>
                <a:lnTo>
                  <a:pt x="26657" y="165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3" name="Google Shape;163;p1"/>
          <p:cNvSpPr/>
          <p:nvPr/>
        </p:nvSpPr>
        <p:spPr>
          <a:xfrm>
            <a:off x="4140205" y="12196672"/>
            <a:ext cx="22225" cy="22860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73" y="9751"/>
                </a:lnTo>
                <a:lnTo>
                  <a:pt x="3492" y="16767"/>
                </a:lnTo>
                <a:lnTo>
                  <a:pt x="9383" y="21006"/>
                </a:lnTo>
                <a:lnTo>
                  <a:pt x="18072" y="22428"/>
                </a:lnTo>
                <a:lnTo>
                  <a:pt x="19278" y="22428"/>
                </a:lnTo>
                <a:lnTo>
                  <a:pt x="20561" y="22364"/>
                </a:lnTo>
                <a:lnTo>
                  <a:pt x="21894" y="22237"/>
                </a:lnTo>
                <a:lnTo>
                  <a:pt x="21611" y="11485"/>
                </a:lnTo>
                <a:lnTo>
                  <a:pt x="15467" y="6665"/>
                </a:lnTo>
                <a:lnTo>
                  <a:pt x="7062" y="4072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4" name="Google Shape;164;p1"/>
          <p:cNvSpPr/>
          <p:nvPr/>
        </p:nvSpPr>
        <p:spPr>
          <a:xfrm>
            <a:off x="663159" y="12204165"/>
            <a:ext cx="37465" cy="29845"/>
          </a:xfrm>
          <a:custGeom>
            <a:rect b="b" l="l" r="r" t="t"/>
            <a:pathLst>
              <a:path extrusionOk="0" h="29845" w="37465">
                <a:moveTo>
                  <a:pt x="29678" y="0"/>
                </a:moveTo>
                <a:lnTo>
                  <a:pt x="22349" y="7881"/>
                </a:lnTo>
                <a:lnTo>
                  <a:pt x="8698" y="13970"/>
                </a:lnTo>
                <a:lnTo>
                  <a:pt x="0" y="20448"/>
                </a:lnTo>
                <a:lnTo>
                  <a:pt x="7529" y="29502"/>
                </a:lnTo>
                <a:lnTo>
                  <a:pt x="14837" y="21613"/>
                </a:lnTo>
                <a:lnTo>
                  <a:pt x="28434" y="15522"/>
                </a:lnTo>
                <a:lnTo>
                  <a:pt x="37115" y="9045"/>
                </a:lnTo>
                <a:lnTo>
                  <a:pt x="29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5" name="Google Shape;165;p1"/>
          <p:cNvSpPr/>
          <p:nvPr/>
        </p:nvSpPr>
        <p:spPr>
          <a:xfrm>
            <a:off x="1355845" y="12204165"/>
            <a:ext cx="22225" cy="23495"/>
          </a:xfrm>
          <a:custGeom>
            <a:rect b="b" l="l" r="r" t="t"/>
            <a:pathLst>
              <a:path extrusionOk="0" h="23495" w="22225">
                <a:moveTo>
                  <a:pt x="14655" y="0"/>
                </a:moveTo>
                <a:lnTo>
                  <a:pt x="11996" y="6619"/>
                </a:lnTo>
                <a:lnTo>
                  <a:pt x="7637" y="11477"/>
                </a:lnTo>
                <a:lnTo>
                  <a:pt x="3124" y="16187"/>
                </a:lnTo>
                <a:lnTo>
                  <a:pt x="0" y="22364"/>
                </a:lnTo>
                <a:lnTo>
                  <a:pt x="1650" y="23050"/>
                </a:lnTo>
                <a:lnTo>
                  <a:pt x="3340" y="23355"/>
                </a:lnTo>
                <a:lnTo>
                  <a:pt x="5016" y="23355"/>
                </a:lnTo>
                <a:lnTo>
                  <a:pt x="14587" y="20082"/>
                </a:lnTo>
                <a:lnTo>
                  <a:pt x="21104" y="12682"/>
                </a:lnTo>
                <a:lnTo>
                  <a:pt x="21986" y="4779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6" name="Google Shape;166;p1"/>
          <p:cNvSpPr/>
          <p:nvPr/>
        </p:nvSpPr>
        <p:spPr>
          <a:xfrm>
            <a:off x="119948" y="12211763"/>
            <a:ext cx="11430" cy="22225"/>
          </a:xfrm>
          <a:custGeom>
            <a:rect b="b" l="l" r="r" t="t"/>
            <a:pathLst>
              <a:path extrusionOk="0" h="22225" w="11430">
                <a:moveTo>
                  <a:pt x="5732" y="0"/>
                </a:moveTo>
                <a:lnTo>
                  <a:pt x="3407" y="6343"/>
                </a:lnTo>
                <a:lnTo>
                  <a:pt x="360" y="12253"/>
                </a:lnTo>
                <a:lnTo>
                  <a:pt x="0" y="17514"/>
                </a:lnTo>
                <a:lnTo>
                  <a:pt x="5732" y="21907"/>
                </a:lnTo>
                <a:lnTo>
                  <a:pt x="8065" y="15550"/>
                </a:lnTo>
                <a:lnTo>
                  <a:pt x="11047" y="9615"/>
                </a:lnTo>
                <a:lnTo>
                  <a:pt x="11372" y="4349"/>
                </a:lnTo>
                <a:lnTo>
                  <a:pt x="5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7" name="Google Shape;167;p1"/>
          <p:cNvSpPr/>
          <p:nvPr/>
        </p:nvSpPr>
        <p:spPr>
          <a:xfrm>
            <a:off x="2082227" y="12218912"/>
            <a:ext cx="15240" cy="20320"/>
          </a:xfrm>
          <a:custGeom>
            <a:rect b="b" l="l" r="r" t="t"/>
            <a:pathLst>
              <a:path extrusionOk="0" h="20320" w="15239">
                <a:moveTo>
                  <a:pt x="2692" y="0"/>
                </a:moveTo>
                <a:lnTo>
                  <a:pt x="0" y="14947"/>
                </a:lnTo>
                <a:lnTo>
                  <a:pt x="2997" y="19938"/>
                </a:lnTo>
                <a:lnTo>
                  <a:pt x="6730" y="19938"/>
                </a:lnTo>
                <a:lnTo>
                  <a:pt x="12018" y="17121"/>
                </a:lnTo>
                <a:lnTo>
                  <a:pt x="15189" y="10764"/>
                </a:lnTo>
                <a:lnTo>
                  <a:pt x="13121" y="4010"/>
                </a:lnTo>
                <a:lnTo>
                  <a:pt x="2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8" name="Google Shape;168;p1"/>
          <p:cNvSpPr/>
          <p:nvPr/>
        </p:nvSpPr>
        <p:spPr>
          <a:xfrm>
            <a:off x="4095655" y="12217805"/>
            <a:ext cx="52069" cy="15875"/>
          </a:xfrm>
          <a:custGeom>
            <a:rect b="b" l="l" r="r" t="t"/>
            <a:pathLst>
              <a:path extrusionOk="0" h="15875" w="52070">
                <a:moveTo>
                  <a:pt x="19261" y="0"/>
                </a:moveTo>
                <a:lnTo>
                  <a:pt x="14905" y="0"/>
                </a:lnTo>
                <a:lnTo>
                  <a:pt x="7968" y="667"/>
                </a:lnTo>
                <a:lnTo>
                  <a:pt x="2786" y="3101"/>
                </a:lnTo>
                <a:lnTo>
                  <a:pt x="0" y="7950"/>
                </a:lnTo>
                <a:lnTo>
                  <a:pt x="249" y="15862"/>
                </a:lnTo>
                <a:lnTo>
                  <a:pt x="6396" y="13779"/>
                </a:lnTo>
                <a:lnTo>
                  <a:pt x="12022" y="13119"/>
                </a:lnTo>
                <a:lnTo>
                  <a:pt x="21433" y="13119"/>
                </a:lnTo>
                <a:lnTo>
                  <a:pt x="32482" y="14528"/>
                </a:lnTo>
                <a:lnTo>
                  <a:pt x="35644" y="15011"/>
                </a:lnTo>
                <a:lnTo>
                  <a:pt x="44991" y="15011"/>
                </a:lnTo>
                <a:lnTo>
                  <a:pt x="49436" y="12407"/>
                </a:lnTo>
                <a:lnTo>
                  <a:pt x="51760" y="1104"/>
                </a:lnTo>
                <a:lnTo>
                  <a:pt x="49347" y="1905"/>
                </a:lnTo>
                <a:lnTo>
                  <a:pt x="46439" y="2197"/>
                </a:lnTo>
                <a:lnTo>
                  <a:pt x="38883" y="2197"/>
                </a:lnTo>
                <a:lnTo>
                  <a:pt x="192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9" name="Google Shape;169;p1"/>
          <p:cNvSpPr/>
          <p:nvPr/>
        </p:nvSpPr>
        <p:spPr>
          <a:xfrm>
            <a:off x="265570" y="12233671"/>
            <a:ext cx="15240" cy="22860"/>
          </a:xfrm>
          <a:custGeom>
            <a:rect b="b" l="l" r="r" t="t"/>
            <a:pathLst>
              <a:path extrusionOk="0" h="22859" w="15239">
                <a:moveTo>
                  <a:pt x="0" y="0"/>
                </a:moveTo>
                <a:lnTo>
                  <a:pt x="807" y="8384"/>
                </a:lnTo>
                <a:lnTo>
                  <a:pt x="3784" y="14705"/>
                </a:lnTo>
                <a:lnTo>
                  <a:pt x="8533" y="19232"/>
                </a:lnTo>
                <a:lnTo>
                  <a:pt x="14655" y="22237"/>
                </a:lnTo>
                <a:lnTo>
                  <a:pt x="13785" y="13899"/>
                </a:lnTo>
                <a:lnTo>
                  <a:pt x="10895" y="7656"/>
                </a:lnTo>
                <a:lnTo>
                  <a:pt x="6220" y="3144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0" name="Google Shape;170;p1"/>
          <p:cNvSpPr/>
          <p:nvPr/>
        </p:nvSpPr>
        <p:spPr>
          <a:xfrm>
            <a:off x="4648366" y="12233671"/>
            <a:ext cx="57150" cy="37465"/>
          </a:xfrm>
          <a:custGeom>
            <a:rect b="b" l="l" r="r" t="t"/>
            <a:pathLst>
              <a:path extrusionOk="0" h="37465" w="57150">
                <a:moveTo>
                  <a:pt x="44335" y="0"/>
                </a:moveTo>
                <a:lnTo>
                  <a:pt x="39417" y="11779"/>
                </a:lnTo>
                <a:lnTo>
                  <a:pt x="24953" y="14004"/>
                </a:lnTo>
                <a:lnTo>
                  <a:pt x="9097" y="14787"/>
                </a:lnTo>
                <a:lnTo>
                  <a:pt x="0" y="22237"/>
                </a:lnTo>
                <a:lnTo>
                  <a:pt x="4089" y="25260"/>
                </a:lnTo>
                <a:lnTo>
                  <a:pt x="7912" y="26009"/>
                </a:lnTo>
                <a:lnTo>
                  <a:pt x="13334" y="26009"/>
                </a:lnTo>
                <a:lnTo>
                  <a:pt x="20167" y="25272"/>
                </a:lnTo>
                <a:lnTo>
                  <a:pt x="27050" y="25272"/>
                </a:lnTo>
                <a:lnTo>
                  <a:pt x="31965" y="27165"/>
                </a:lnTo>
                <a:lnTo>
                  <a:pt x="36817" y="37096"/>
                </a:lnTo>
                <a:lnTo>
                  <a:pt x="44233" y="26144"/>
                </a:lnTo>
                <a:lnTo>
                  <a:pt x="53744" y="16295"/>
                </a:lnTo>
                <a:lnTo>
                  <a:pt x="56671" y="7573"/>
                </a:lnTo>
                <a:lnTo>
                  <a:pt x="44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1" name="Google Shape;171;p1"/>
          <p:cNvSpPr/>
          <p:nvPr/>
        </p:nvSpPr>
        <p:spPr>
          <a:xfrm>
            <a:off x="414155" y="12248761"/>
            <a:ext cx="20320" cy="18415"/>
          </a:xfrm>
          <a:custGeom>
            <a:rect b="b" l="l" r="r" t="t"/>
            <a:pathLst>
              <a:path extrusionOk="0" h="18415" w="20320">
                <a:moveTo>
                  <a:pt x="6224" y="0"/>
                </a:moveTo>
                <a:lnTo>
                  <a:pt x="1004" y="8390"/>
                </a:lnTo>
                <a:lnTo>
                  <a:pt x="0" y="13896"/>
                </a:lnTo>
                <a:lnTo>
                  <a:pt x="2108" y="16912"/>
                </a:lnTo>
                <a:lnTo>
                  <a:pt x="6224" y="17830"/>
                </a:lnTo>
                <a:lnTo>
                  <a:pt x="14270" y="15894"/>
                </a:lnTo>
                <a:lnTo>
                  <a:pt x="20031" y="11182"/>
                </a:lnTo>
                <a:lnTo>
                  <a:pt x="18888" y="5336"/>
                </a:lnTo>
                <a:lnTo>
                  <a:pt x="62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2" name="Google Shape;172;p1"/>
          <p:cNvSpPr/>
          <p:nvPr/>
        </p:nvSpPr>
        <p:spPr>
          <a:xfrm>
            <a:off x="1944962" y="12254908"/>
            <a:ext cx="22860" cy="23495"/>
          </a:xfrm>
          <a:custGeom>
            <a:rect b="b" l="l" r="r" t="t"/>
            <a:pathLst>
              <a:path extrusionOk="0" h="23495" w="22860">
                <a:moveTo>
                  <a:pt x="18912" y="0"/>
                </a:moveTo>
                <a:lnTo>
                  <a:pt x="17236" y="0"/>
                </a:lnTo>
                <a:lnTo>
                  <a:pt x="7593" y="3286"/>
                </a:lnTo>
                <a:lnTo>
                  <a:pt x="978" y="10709"/>
                </a:lnTo>
                <a:lnTo>
                  <a:pt x="0" y="18613"/>
                </a:lnTo>
                <a:lnTo>
                  <a:pt x="7266" y="23342"/>
                </a:lnTo>
                <a:lnTo>
                  <a:pt x="9956" y="16728"/>
                </a:lnTo>
                <a:lnTo>
                  <a:pt x="14364" y="11871"/>
                </a:lnTo>
                <a:lnTo>
                  <a:pt x="18969" y="7162"/>
                </a:lnTo>
                <a:lnTo>
                  <a:pt x="22252" y="990"/>
                </a:lnTo>
                <a:lnTo>
                  <a:pt x="20601" y="304"/>
                </a:lnTo>
                <a:lnTo>
                  <a:pt x="189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3" name="Google Shape;173;p1"/>
          <p:cNvSpPr/>
          <p:nvPr/>
        </p:nvSpPr>
        <p:spPr>
          <a:xfrm>
            <a:off x="4132745" y="12255003"/>
            <a:ext cx="44450" cy="27305"/>
          </a:xfrm>
          <a:custGeom>
            <a:rect b="b" l="l" r="r" t="t"/>
            <a:pathLst>
              <a:path extrusionOk="0" h="27304" w="44450">
                <a:moveTo>
                  <a:pt x="16408" y="0"/>
                </a:moveTo>
                <a:lnTo>
                  <a:pt x="12725" y="0"/>
                </a:lnTo>
                <a:lnTo>
                  <a:pt x="5664" y="0"/>
                </a:lnTo>
                <a:lnTo>
                  <a:pt x="355" y="1727"/>
                </a:lnTo>
                <a:lnTo>
                  <a:pt x="30619" y="27190"/>
                </a:lnTo>
                <a:lnTo>
                  <a:pt x="36039" y="25847"/>
                </a:lnTo>
                <a:lnTo>
                  <a:pt x="40371" y="21418"/>
                </a:lnTo>
                <a:lnTo>
                  <a:pt x="43244" y="13303"/>
                </a:lnTo>
                <a:lnTo>
                  <a:pt x="44284" y="901"/>
                </a:lnTo>
                <a:lnTo>
                  <a:pt x="42164" y="1625"/>
                </a:lnTo>
                <a:lnTo>
                  <a:pt x="39624" y="1879"/>
                </a:lnTo>
                <a:lnTo>
                  <a:pt x="33083" y="1879"/>
                </a:lnTo>
                <a:lnTo>
                  <a:pt x="164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4" name="Google Shape;174;p1"/>
          <p:cNvSpPr/>
          <p:nvPr/>
        </p:nvSpPr>
        <p:spPr>
          <a:xfrm>
            <a:off x="4272568" y="12270766"/>
            <a:ext cx="22225" cy="22860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943" y="8368"/>
                </a:lnTo>
                <a:lnTo>
                  <a:pt x="3932" y="14662"/>
                </a:lnTo>
                <a:lnTo>
                  <a:pt x="8685" y="19184"/>
                </a:lnTo>
                <a:lnTo>
                  <a:pt x="14922" y="22237"/>
                </a:lnTo>
                <a:lnTo>
                  <a:pt x="14414" y="12103"/>
                </a:lnTo>
                <a:lnTo>
                  <a:pt x="18415" y="599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5" name="Google Shape;175;p1"/>
          <p:cNvSpPr/>
          <p:nvPr/>
        </p:nvSpPr>
        <p:spPr>
          <a:xfrm>
            <a:off x="4184256" y="12278254"/>
            <a:ext cx="22225" cy="22860"/>
          </a:xfrm>
          <a:custGeom>
            <a:rect b="b" l="l" r="r" t="t"/>
            <a:pathLst>
              <a:path extrusionOk="0" h="22859" w="22225">
                <a:moveTo>
                  <a:pt x="7480" y="0"/>
                </a:moveTo>
                <a:lnTo>
                  <a:pt x="7480" y="7493"/>
                </a:lnTo>
                <a:lnTo>
                  <a:pt x="1384" y="8648"/>
                </a:lnTo>
                <a:lnTo>
                  <a:pt x="0" y="14744"/>
                </a:lnTo>
                <a:lnTo>
                  <a:pt x="8623" y="15278"/>
                </a:lnTo>
                <a:lnTo>
                  <a:pt x="9867" y="22606"/>
                </a:lnTo>
                <a:lnTo>
                  <a:pt x="19951" y="22606"/>
                </a:lnTo>
                <a:lnTo>
                  <a:pt x="20980" y="22517"/>
                </a:lnTo>
                <a:lnTo>
                  <a:pt x="22123" y="22352"/>
                </a:lnTo>
                <a:lnTo>
                  <a:pt x="21340" y="13853"/>
                </a:lnTo>
                <a:lnTo>
                  <a:pt x="18359" y="7504"/>
                </a:lnTo>
                <a:lnTo>
                  <a:pt x="13599" y="2990"/>
                </a:lnTo>
                <a:lnTo>
                  <a:pt x="7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6" name="Google Shape;176;p1"/>
          <p:cNvSpPr/>
          <p:nvPr/>
        </p:nvSpPr>
        <p:spPr>
          <a:xfrm>
            <a:off x="228723" y="12291525"/>
            <a:ext cx="16510" cy="25400"/>
          </a:xfrm>
          <a:custGeom>
            <a:rect b="b" l="l" r="r" t="t"/>
            <a:pathLst>
              <a:path extrusionOk="0" h="25400" w="16510">
                <a:moveTo>
                  <a:pt x="10452" y="0"/>
                </a:moveTo>
                <a:lnTo>
                  <a:pt x="6591" y="0"/>
                </a:lnTo>
                <a:lnTo>
                  <a:pt x="4165" y="0"/>
                </a:lnTo>
                <a:lnTo>
                  <a:pt x="1739" y="2501"/>
                </a:lnTo>
                <a:lnTo>
                  <a:pt x="0" y="9080"/>
                </a:lnTo>
                <a:lnTo>
                  <a:pt x="8902" y="10464"/>
                </a:lnTo>
                <a:lnTo>
                  <a:pt x="4635" y="17157"/>
                </a:lnTo>
                <a:lnTo>
                  <a:pt x="0" y="23723"/>
                </a:lnTo>
                <a:lnTo>
                  <a:pt x="2946" y="24841"/>
                </a:lnTo>
                <a:lnTo>
                  <a:pt x="5397" y="25323"/>
                </a:lnTo>
                <a:lnTo>
                  <a:pt x="14706" y="25323"/>
                </a:lnTo>
                <a:lnTo>
                  <a:pt x="16433" y="18986"/>
                </a:lnTo>
                <a:lnTo>
                  <a:pt x="14300" y="6324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7" name="Google Shape;177;p1"/>
          <p:cNvSpPr/>
          <p:nvPr/>
        </p:nvSpPr>
        <p:spPr>
          <a:xfrm>
            <a:off x="3509938" y="12293872"/>
            <a:ext cx="19050" cy="15240"/>
          </a:xfrm>
          <a:custGeom>
            <a:rect b="b" l="l" r="r" t="t"/>
            <a:pathLst>
              <a:path extrusionOk="0" h="15240" w="19050">
                <a:moveTo>
                  <a:pt x="10236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70"/>
                </a:lnTo>
                <a:lnTo>
                  <a:pt x="419" y="11010"/>
                </a:lnTo>
                <a:lnTo>
                  <a:pt x="3594" y="14681"/>
                </a:lnTo>
                <a:lnTo>
                  <a:pt x="13703" y="14681"/>
                </a:lnTo>
                <a:lnTo>
                  <a:pt x="16103" y="14439"/>
                </a:lnTo>
                <a:lnTo>
                  <a:pt x="18859" y="13881"/>
                </a:lnTo>
                <a:lnTo>
                  <a:pt x="14935" y="3492"/>
                </a:lnTo>
                <a:lnTo>
                  <a:pt x="102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8" name="Google Shape;178;p1"/>
          <p:cNvSpPr/>
          <p:nvPr/>
        </p:nvSpPr>
        <p:spPr>
          <a:xfrm>
            <a:off x="5186147" y="12292231"/>
            <a:ext cx="22225" cy="23495"/>
          </a:xfrm>
          <a:custGeom>
            <a:rect b="b" l="l" r="r" t="t"/>
            <a:pathLst>
              <a:path extrusionOk="0" h="23495" w="22225">
                <a:moveTo>
                  <a:pt x="18211" y="0"/>
                </a:moveTo>
                <a:lnTo>
                  <a:pt x="16624" y="0"/>
                </a:lnTo>
                <a:lnTo>
                  <a:pt x="9383" y="2727"/>
                </a:lnTo>
                <a:lnTo>
                  <a:pt x="5911" y="9193"/>
                </a:lnTo>
                <a:lnTo>
                  <a:pt x="3640" y="16818"/>
                </a:lnTo>
                <a:lnTo>
                  <a:pt x="0" y="23025"/>
                </a:lnTo>
                <a:lnTo>
                  <a:pt x="2527" y="23202"/>
                </a:lnTo>
                <a:lnTo>
                  <a:pt x="3708" y="23202"/>
                </a:lnTo>
                <a:lnTo>
                  <a:pt x="12322" y="21780"/>
                </a:lnTo>
                <a:lnTo>
                  <a:pt x="18284" y="17540"/>
                </a:lnTo>
                <a:lnTo>
                  <a:pt x="21574" y="10520"/>
                </a:lnTo>
                <a:lnTo>
                  <a:pt x="22174" y="762"/>
                </a:lnTo>
                <a:lnTo>
                  <a:pt x="20053" y="241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9" name="Google Shape;179;p1"/>
          <p:cNvSpPr/>
          <p:nvPr/>
        </p:nvSpPr>
        <p:spPr>
          <a:xfrm>
            <a:off x="195579" y="12299017"/>
            <a:ext cx="26034" cy="10160"/>
          </a:xfrm>
          <a:custGeom>
            <a:rect b="b" l="l" r="r" t="t"/>
            <a:pathLst>
              <a:path extrusionOk="0" h="10159" w="26035">
                <a:moveTo>
                  <a:pt x="14808" y="0"/>
                </a:moveTo>
                <a:lnTo>
                  <a:pt x="11125" y="0"/>
                </a:lnTo>
                <a:lnTo>
                  <a:pt x="2616" y="0"/>
                </a:lnTo>
                <a:lnTo>
                  <a:pt x="0" y="2476"/>
                </a:lnTo>
                <a:lnTo>
                  <a:pt x="1562" y="7429"/>
                </a:lnTo>
                <a:lnTo>
                  <a:pt x="5753" y="9893"/>
                </a:lnTo>
                <a:lnTo>
                  <a:pt x="15659" y="9893"/>
                </a:lnTo>
                <a:lnTo>
                  <a:pt x="21221" y="7785"/>
                </a:lnTo>
                <a:lnTo>
                  <a:pt x="25653" y="1587"/>
                </a:lnTo>
                <a:lnTo>
                  <a:pt x="19583" y="457"/>
                </a:lnTo>
                <a:lnTo>
                  <a:pt x="148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0" name="Google Shape;180;p1"/>
          <p:cNvSpPr/>
          <p:nvPr/>
        </p:nvSpPr>
        <p:spPr>
          <a:xfrm>
            <a:off x="1589802" y="12298964"/>
            <a:ext cx="12700" cy="24130"/>
          </a:xfrm>
          <a:custGeom>
            <a:rect b="b" l="l" r="r" t="t"/>
            <a:pathLst>
              <a:path extrusionOk="0" h="24129" w="12700">
                <a:moveTo>
                  <a:pt x="8204" y="0"/>
                </a:moveTo>
                <a:lnTo>
                  <a:pt x="6502" y="0"/>
                </a:lnTo>
                <a:lnTo>
                  <a:pt x="4305" y="2425"/>
                </a:lnTo>
                <a:lnTo>
                  <a:pt x="1625" y="8801"/>
                </a:lnTo>
                <a:lnTo>
                  <a:pt x="0" y="13398"/>
                </a:lnTo>
                <a:lnTo>
                  <a:pt x="4330" y="23914"/>
                </a:lnTo>
                <a:lnTo>
                  <a:pt x="9169" y="23888"/>
                </a:lnTo>
                <a:lnTo>
                  <a:pt x="11747" y="19786"/>
                </a:lnTo>
                <a:lnTo>
                  <a:pt x="12420" y="11615"/>
                </a:lnTo>
                <a:lnTo>
                  <a:pt x="11226" y="3609"/>
                </a:lnTo>
                <a:lnTo>
                  <a:pt x="82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1" name="Google Shape;181;p1"/>
          <p:cNvSpPr/>
          <p:nvPr/>
        </p:nvSpPr>
        <p:spPr>
          <a:xfrm>
            <a:off x="5311314" y="1231525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60" y="8750"/>
                </a:lnTo>
                <a:lnTo>
                  <a:pt x="0" y="14744"/>
                </a:lnTo>
                <a:lnTo>
                  <a:pt x="8798" y="14446"/>
                </a:lnTo>
                <a:lnTo>
                  <a:pt x="16689" y="13158"/>
                </a:lnTo>
                <a:lnTo>
                  <a:pt x="21772" y="897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2" name="Google Shape;182;p1"/>
          <p:cNvSpPr/>
          <p:nvPr/>
        </p:nvSpPr>
        <p:spPr>
          <a:xfrm>
            <a:off x="7447457" y="12315253"/>
            <a:ext cx="15240" cy="15240"/>
          </a:xfrm>
          <a:custGeom>
            <a:rect b="b" l="l" r="r" t="t"/>
            <a:pathLst>
              <a:path extrusionOk="0" h="15240" w="15240">
                <a:moveTo>
                  <a:pt x="14655" y="0"/>
                </a:moveTo>
                <a:lnTo>
                  <a:pt x="0" y="0"/>
                </a:lnTo>
                <a:lnTo>
                  <a:pt x="0" y="14744"/>
                </a:lnTo>
                <a:lnTo>
                  <a:pt x="14655" y="14744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3" name="Google Shape;183;p1"/>
          <p:cNvSpPr/>
          <p:nvPr/>
        </p:nvSpPr>
        <p:spPr>
          <a:xfrm>
            <a:off x="2045399" y="12329999"/>
            <a:ext cx="15240" cy="20320"/>
          </a:xfrm>
          <a:custGeom>
            <a:rect b="b" l="l" r="r" t="t"/>
            <a:pathLst>
              <a:path extrusionOk="0" h="20320" w="15239">
                <a:moveTo>
                  <a:pt x="2705" y="0"/>
                </a:moveTo>
                <a:lnTo>
                  <a:pt x="0" y="14947"/>
                </a:lnTo>
                <a:lnTo>
                  <a:pt x="2997" y="19939"/>
                </a:lnTo>
                <a:lnTo>
                  <a:pt x="6743" y="19939"/>
                </a:lnTo>
                <a:lnTo>
                  <a:pt x="12033" y="17119"/>
                </a:lnTo>
                <a:lnTo>
                  <a:pt x="15206" y="10760"/>
                </a:lnTo>
                <a:lnTo>
                  <a:pt x="13139" y="4004"/>
                </a:lnTo>
                <a:lnTo>
                  <a:pt x="2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4" name="Google Shape;184;p1"/>
          <p:cNvSpPr/>
          <p:nvPr/>
        </p:nvSpPr>
        <p:spPr>
          <a:xfrm>
            <a:off x="3755475" y="12351619"/>
            <a:ext cx="31115" cy="20955"/>
          </a:xfrm>
          <a:custGeom>
            <a:rect b="b" l="l" r="r" t="t"/>
            <a:pathLst>
              <a:path extrusionOk="0" h="20954" w="31114">
                <a:moveTo>
                  <a:pt x="18415" y="0"/>
                </a:moveTo>
                <a:lnTo>
                  <a:pt x="8026" y="0"/>
                </a:lnTo>
                <a:lnTo>
                  <a:pt x="6083" y="0"/>
                </a:lnTo>
                <a:lnTo>
                  <a:pt x="3924" y="215"/>
                </a:lnTo>
                <a:lnTo>
                  <a:pt x="1473" y="723"/>
                </a:lnTo>
                <a:lnTo>
                  <a:pt x="0" y="15024"/>
                </a:lnTo>
                <a:lnTo>
                  <a:pt x="5905" y="20650"/>
                </a:lnTo>
                <a:lnTo>
                  <a:pt x="19723" y="20650"/>
                </a:lnTo>
                <a:lnTo>
                  <a:pt x="27470" y="15659"/>
                </a:lnTo>
                <a:lnTo>
                  <a:pt x="31089" y="8216"/>
                </a:lnTo>
                <a:lnTo>
                  <a:pt x="22593" y="6273"/>
                </a:lnTo>
                <a:lnTo>
                  <a:pt x="184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5" name="Google Shape;185;p1"/>
          <p:cNvSpPr/>
          <p:nvPr/>
        </p:nvSpPr>
        <p:spPr>
          <a:xfrm>
            <a:off x="221239" y="12359486"/>
            <a:ext cx="59055" cy="74930"/>
          </a:xfrm>
          <a:custGeom>
            <a:rect b="b" l="l" r="r" t="t"/>
            <a:pathLst>
              <a:path extrusionOk="0" h="74929" w="59054">
                <a:moveTo>
                  <a:pt x="26606" y="0"/>
                </a:moveTo>
                <a:lnTo>
                  <a:pt x="23761" y="114"/>
                </a:lnTo>
                <a:lnTo>
                  <a:pt x="22148" y="355"/>
                </a:lnTo>
                <a:lnTo>
                  <a:pt x="23549" y="20239"/>
                </a:lnTo>
                <a:lnTo>
                  <a:pt x="15617" y="30733"/>
                </a:lnTo>
                <a:lnTo>
                  <a:pt x="5414" y="38999"/>
                </a:lnTo>
                <a:lnTo>
                  <a:pt x="0" y="52196"/>
                </a:lnTo>
                <a:lnTo>
                  <a:pt x="6373" y="58757"/>
                </a:lnTo>
                <a:lnTo>
                  <a:pt x="13855" y="64193"/>
                </a:lnTo>
                <a:lnTo>
                  <a:pt x="21824" y="69193"/>
                </a:lnTo>
                <a:lnTo>
                  <a:pt x="29654" y="74447"/>
                </a:lnTo>
                <a:lnTo>
                  <a:pt x="37136" y="61514"/>
                </a:lnTo>
                <a:lnTo>
                  <a:pt x="46251" y="50220"/>
                </a:lnTo>
                <a:lnTo>
                  <a:pt x="54402" y="38019"/>
                </a:lnTo>
                <a:lnTo>
                  <a:pt x="58991" y="22364"/>
                </a:lnTo>
                <a:lnTo>
                  <a:pt x="49737" y="17964"/>
                </a:lnTo>
                <a:lnTo>
                  <a:pt x="43684" y="10377"/>
                </a:lnTo>
                <a:lnTo>
                  <a:pt x="37188" y="3192"/>
                </a:lnTo>
                <a:lnTo>
                  <a:pt x="26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6" name="Google Shape;186;p1"/>
          <p:cNvSpPr/>
          <p:nvPr/>
        </p:nvSpPr>
        <p:spPr>
          <a:xfrm>
            <a:off x="3698266" y="12359837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849" y="6535"/>
                </a:lnTo>
                <a:lnTo>
                  <a:pt x="7440" y="11395"/>
                </a:lnTo>
                <a:lnTo>
                  <a:pt x="2971" y="16059"/>
                </a:lnTo>
                <a:lnTo>
                  <a:pt x="0" y="22009"/>
                </a:lnTo>
                <a:lnTo>
                  <a:pt x="1689" y="22758"/>
                </a:lnTo>
                <a:lnTo>
                  <a:pt x="3416" y="23088"/>
                </a:lnTo>
                <a:lnTo>
                  <a:pt x="5118" y="23088"/>
                </a:lnTo>
                <a:lnTo>
                  <a:pt x="14534" y="19841"/>
                </a:lnTo>
                <a:lnTo>
                  <a:pt x="20953" y="12506"/>
                </a:lnTo>
                <a:lnTo>
                  <a:pt x="21836" y="468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7" name="Google Shape;187;p1"/>
          <p:cNvSpPr/>
          <p:nvPr/>
        </p:nvSpPr>
        <p:spPr>
          <a:xfrm>
            <a:off x="1217067" y="12367106"/>
            <a:ext cx="20320" cy="18415"/>
          </a:xfrm>
          <a:custGeom>
            <a:rect b="b" l="l" r="r" t="t"/>
            <a:pathLst>
              <a:path extrusionOk="0" h="18415" w="20319">
                <a:moveTo>
                  <a:pt x="6107" y="0"/>
                </a:moveTo>
                <a:lnTo>
                  <a:pt x="958" y="8477"/>
                </a:lnTo>
                <a:lnTo>
                  <a:pt x="0" y="14038"/>
                </a:lnTo>
                <a:lnTo>
                  <a:pt x="2129" y="17082"/>
                </a:lnTo>
                <a:lnTo>
                  <a:pt x="6246" y="18008"/>
                </a:lnTo>
                <a:lnTo>
                  <a:pt x="14258" y="16053"/>
                </a:lnTo>
                <a:lnTo>
                  <a:pt x="19969" y="11295"/>
                </a:lnTo>
                <a:lnTo>
                  <a:pt x="18784" y="5390"/>
                </a:lnTo>
                <a:lnTo>
                  <a:pt x="61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8" name="Google Shape;188;p1"/>
          <p:cNvSpPr/>
          <p:nvPr/>
        </p:nvSpPr>
        <p:spPr>
          <a:xfrm>
            <a:off x="4147411" y="12374397"/>
            <a:ext cx="22225" cy="30480"/>
          </a:xfrm>
          <a:custGeom>
            <a:rect b="b" l="l" r="r" t="t"/>
            <a:pathLst>
              <a:path extrusionOk="0" h="30479" w="22225">
                <a:moveTo>
                  <a:pt x="19964" y="0"/>
                </a:moveTo>
                <a:lnTo>
                  <a:pt x="18973" y="0"/>
                </a:lnTo>
                <a:lnTo>
                  <a:pt x="9531" y="2760"/>
                </a:lnTo>
                <a:lnTo>
                  <a:pt x="4481" y="9836"/>
                </a:lnTo>
                <a:lnTo>
                  <a:pt x="1934" y="19416"/>
                </a:lnTo>
                <a:lnTo>
                  <a:pt x="0" y="29692"/>
                </a:lnTo>
                <a:lnTo>
                  <a:pt x="1155" y="29832"/>
                </a:lnTo>
                <a:lnTo>
                  <a:pt x="2247" y="29895"/>
                </a:lnTo>
                <a:lnTo>
                  <a:pt x="3276" y="29895"/>
                </a:lnTo>
                <a:lnTo>
                  <a:pt x="12535" y="27142"/>
                </a:lnTo>
                <a:lnTo>
                  <a:pt x="17575" y="20077"/>
                </a:lnTo>
                <a:lnTo>
                  <a:pt x="20184" y="10495"/>
                </a:lnTo>
                <a:lnTo>
                  <a:pt x="22148" y="190"/>
                </a:lnTo>
                <a:lnTo>
                  <a:pt x="199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9" name="Google Shape;189;p1"/>
          <p:cNvSpPr/>
          <p:nvPr/>
        </p:nvSpPr>
        <p:spPr>
          <a:xfrm>
            <a:off x="1605439" y="12381493"/>
            <a:ext cx="30480" cy="30480"/>
          </a:xfrm>
          <a:custGeom>
            <a:rect b="b" l="l" r="r" t="t"/>
            <a:pathLst>
              <a:path extrusionOk="0" h="30479" w="30480">
                <a:moveTo>
                  <a:pt x="27894" y="0"/>
                </a:moveTo>
                <a:lnTo>
                  <a:pt x="26624" y="0"/>
                </a:lnTo>
                <a:lnTo>
                  <a:pt x="13812" y="3272"/>
                </a:lnTo>
                <a:lnTo>
                  <a:pt x="3415" y="11242"/>
                </a:lnTo>
                <a:lnTo>
                  <a:pt x="0" y="21141"/>
                </a:lnTo>
                <a:lnTo>
                  <a:pt x="8133" y="30200"/>
                </a:lnTo>
                <a:lnTo>
                  <a:pt x="12127" y="21370"/>
                </a:lnTo>
                <a:lnTo>
                  <a:pt x="26162" y="9378"/>
                </a:lnTo>
                <a:lnTo>
                  <a:pt x="30320" y="355"/>
                </a:lnTo>
                <a:lnTo>
                  <a:pt x="29139" y="114"/>
                </a:lnTo>
                <a:lnTo>
                  <a:pt x="2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0" name="Google Shape;190;p1"/>
          <p:cNvSpPr/>
          <p:nvPr/>
        </p:nvSpPr>
        <p:spPr>
          <a:xfrm>
            <a:off x="3618839" y="12381065"/>
            <a:ext cx="64769" cy="26670"/>
          </a:xfrm>
          <a:custGeom>
            <a:rect b="b" l="l" r="r" t="t"/>
            <a:pathLst>
              <a:path extrusionOk="0" h="26670" w="64770">
                <a:moveTo>
                  <a:pt x="13970" y="21513"/>
                </a:moveTo>
                <a:lnTo>
                  <a:pt x="12687" y="15938"/>
                </a:lnTo>
                <a:lnTo>
                  <a:pt x="5740" y="8267"/>
                </a:lnTo>
                <a:lnTo>
                  <a:pt x="469" y="16179"/>
                </a:lnTo>
                <a:lnTo>
                  <a:pt x="0" y="21729"/>
                </a:lnTo>
                <a:lnTo>
                  <a:pt x="2730" y="25019"/>
                </a:lnTo>
                <a:lnTo>
                  <a:pt x="7035" y="26085"/>
                </a:lnTo>
                <a:lnTo>
                  <a:pt x="11455" y="24930"/>
                </a:lnTo>
                <a:lnTo>
                  <a:pt x="13970" y="21513"/>
                </a:lnTo>
                <a:close/>
              </a:path>
              <a:path extrusionOk="0" h="26670" w="64770">
                <a:moveTo>
                  <a:pt x="64439" y="8267"/>
                </a:moveTo>
                <a:lnTo>
                  <a:pt x="56654" y="2209"/>
                </a:lnTo>
                <a:lnTo>
                  <a:pt x="50965" y="0"/>
                </a:lnTo>
                <a:lnTo>
                  <a:pt x="47117" y="0"/>
                </a:lnTo>
                <a:lnTo>
                  <a:pt x="41986" y="0"/>
                </a:lnTo>
                <a:lnTo>
                  <a:pt x="40119" y="3911"/>
                </a:lnTo>
                <a:lnTo>
                  <a:pt x="41592" y="11734"/>
                </a:lnTo>
                <a:lnTo>
                  <a:pt x="44945" y="15646"/>
                </a:lnTo>
                <a:lnTo>
                  <a:pt x="54076" y="15646"/>
                </a:lnTo>
                <a:lnTo>
                  <a:pt x="58877" y="13652"/>
                </a:lnTo>
                <a:lnTo>
                  <a:pt x="64439" y="826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1" name="Google Shape;191;p1"/>
          <p:cNvSpPr/>
          <p:nvPr/>
        </p:nvSpPr>
        <p:spPr>
          <a:xfrm>
            <a:off x="2071965" y="12404087"/>
            <a:ext cx="13970" cy="18415"/>
          </a:xfrm>
          <a:custGeom>
            <a:rect b="b" l="l" r="r" t="t"/>
            <a:pathLst>
              <a:path extrusionOk="0" h="18415" w="13969">
                <a:moveTo>
                  <a:pt x="5757" y="0"/>
                </a:moveTo>
                <a:lnTo>
                  <a:pt x="473" y="7944"/>
                </a:lnTo>
                <a:lnTo>
                  <a:pt x="0" y="13523"/>
                </a:lnTo>
                <a:lnTo>
                  <a:pt x="2719" y="16814"/>
                </a:lnTo>
                <a:lnTo>
                  <a:pt x="7015" y="17894"/>
                </a:lnTo>
                <a:lnTo>
                  <a:pt x="11442" y="16732"/>
                </a:lnTo>
                <a:lnTo>
                  <a:pt x="13954" y="13304"/>
                </a:lnTo>
                <a:lnTo>
                  <a:pt x="12681" y="7698"/>
                </a:lnTo>
                <a:lnTo>
                  <a:pt x="5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2" name="Google Shape;192;p1"/>
          <p:cNvSpPr/>
          <p:nvPr/>
        </p:nvSpPr>
        <p:spPr>
          <a:xfrm>
            <a:off x="3493683" y="12402874"/>
            <a:ext cx="35560" cy="38735"/>
          </a:xfrm>
          <a:custGeom>
            <a:rect b="b" l="l" r="r" t="t"/>
            <a:pathLst>
              <a:path extrusionOk="0" h="38734" w="35560">
                <a:moveTo>
                  <a:pt x="29927" y="0"/>
                </a:moveTo>
                <a:lnTo>
                  <a:pt x="27476" y="0"/>
                </a:lnTo>
                <a:lnTo>
                  <a:pt x="12840" y="4879"/>
                </a:lnTo>
                <a:lnTo>
                  <a:pt x="3078" y="16205"/>
                </a:lnTo>
                <a:lnTo>
                  <a:pt x="0" y="29007"/>
                </a:lnTo>
                <a:lnTo>
                  <a:pt x="5416" y="38315"/>
                </a:lnTo>
                <a:lnTo>
                  <a:pt x="12279" y="28352"/>
                </a:lnTo>
                <a:lnTo>
                  <a:pt x="21868" y="21275"/>
                </a:lnTo>
                <a:lnTo>
                  <a:pt x="30653" y="13441"/>
                </a:lnTo>
                <a:lnTo>
                  <a:pt x="35109" y="1206"/>
                </a:lnTo>
                <a:lnTo>
                  <a:pt x="32480" y="381"/>
                </a:lnTo>
                <a:lnTo>
                  <a:pt x="299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3" name="Google Shape;193;p1"/>
          <p:cNvSpPr/>
          <p:nvPr/>
        </p:nvSpPr>
        <p:spPr>
          <a:xfrm>
            <a:off x="1164145" y="12411684"/>
            <a:ext cx="15240" cy="15240"/>
          </a:xfrm>
          <a:custGeom>
            <a:rect b="b" l="l" r="r" t="t"/>
            <a:pathLst>
              <a:path extrusionOk="0" h="15240" w="15240">
                <a:moveTo>
                  <a:pt x="14719" y="0"/>
                </a:moveTo>
                <a:lnTo>
                  <a:pt x="0" y="0"/>
                </a:lnTo>
                <a:lnTo>
                  <a:pt x="0" y="14757"/>
                </a:lnTo>
                <a:lnTo>
                  <a:pt x="14719" y="14757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4" name="Google Shape;194;p1"/>
          <p:cNvSpPr/>
          <p:nvPr/>
        </p:nvSpPr>
        <p:spPr>
          <a:xfrm>
            <a:off x="5672123" y="12429313"/>
            <a:ext cx="31115" cy="34290"/>
          </a:xfrm>
          <a:custGeom>
            <a:rect b="b" l="l" r="r" t="t"/>
            <a:pathLst>
              <a:path extrusionOk="0" h="34290" w="31114">
                <a:moveTo>
                  <a:pt x="14579" y="0"/>
                </a:moveTo>
                <a:lnTo>
                  <a:pt x="9194" y="0"/>
                </a:lnTo>
                <a:lnTo>
                  <a:pt x="3708" y="3340"/>
                </a:lnTo>
                <a:lnTo>
                  <a:pt x="0" y="11887"/>
                </a:lnTo>
                <a:lnTo>
                  <a:pt x="1549" y="11722"/>
                </a:lnTo>
                <a:lnTo>
                  <a:pt x="2235" y="11722"/>
                </a:lnTo>
                <a:lnTo>
                  <a:pt x="9513" y="15097"/>
                </a:lnTo>
                <a:lnTo>
                  <a:pt x="12609" y="22590"/>
                </a:lnTo>
                <a:lnTo>
                  <a:pt x="15502" y="30249"/>
                </a:lnTo>
                <a:lnTo>
                  <a:pt x="22174" y="34124"/>
                </a:lnTo>
                <a:lnTo>
                  <a:pt x="31035" y="23611"/>
                </a:lnTo>
                <a:lnTo>
                  <a:pt x="30749" y="12457"/>
                </a:lnTo>
                <a:lnTo>
                  <a:pt x="24278" y="3605"/>
                </a:lnTo>
                <a:lnTo>
                  <a:pt x="145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5" name="Google Shape;195;p1"/>
          <p:cNvSpPr/>
          <p:nvPr/>
        </p:nvSpPr>
        <p:spPr>
          <a:xfrm>
            <a:off x="6039423" y="12425388"/>
            <a:ext cx="45720" cy="18415"/>
          </a:xfrm>
          <a:custGeom>
            <a:rect b="b" l="l" r="r" t="t"/>
            <a:pathLst>
              <a:path extrusionOk="0" h="18415" w="45720">
                <a:moveTo>
                  <a:pt x="15228" y="0"/>
                </a:moveTo>
                <a:lnTo>
                  <a:pt x="8916" y="0"/>
                </a:lnTo>
                <a:lnTo>
                  <a:pt x="6617" y="0"/>
                </a:lnTo>
                <a:lnTo>
                  <a:pt x="4014" y="317"/>
                </a:lnTo>
                <a:lnTo>
                  <a:pt x="1004" y="1054"/>
                </a:lnTo>
                <a:lnTo>
                  <a:pt x="0" y="8863"/>
                </a:lnTo>
                <a:lnTo>
                  <a:pt x="3998" y="14081"/>
                </a:lnTo>
                <a:lnTo>
                  <a:pt x="11430" y="16998"/>
                </a:lnTo>
                <a:lnTo>
                  <a:pt x="20727" y="17906"/>
                </a:lnTo>
                <a:lnTo>
                  <a:pt x="29633" y="17206"/>
                </a:lnTo>
                <a:lnTo>
                  <a:pt x="37536" y="15259"/>
                </a:lnTo>
                <a:lnTo>
                  <a:pt x="43191" y="12292"/>
                </a:lnTo>
                <a:lnTo>
                  <a:pt x="45352" y="8534"/>
                </a:lnTo>
                <a:lnTo>
                  <a:pt x="42495" y="9194"/>
                </a:lnTo>
                <a:lnTo>
                  <a:pt x="40006" y="9486"/>
                </a:lnTo>
                <a:lnTo>
                  <a:pt x="31382" y="9486"/>
                </a:lnTo>
                <a:lnTo>
                  <a:pt x="152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6" name="Google Shape;196;p1"/>
          <p:cNvSpPr/>
          <p:nvPr/>
        </p:nvSpPr>
        <p:spPr>
          <a:xfrm>
            <a:off x="4154894" y="12433930"/>
            <a:ext cx="37465" cy="45085"/>
          </a:xfrm>
          <a:custGeom>
            <a:rect b="b" l="l" r="r" t="t"/>
            <a:pathLst>
              <a:path extrusionOk="0" h="45084" w="37464">
                <a:moveTo>
                  <a:pt x="36842" y="0"/>
                </a:moveTo>
                <a:lnTo>
                  <a:pt x="17614" y="6509"/>
                </a:lnTo>
                <a:lnTo>
                  <a:pt x="11625" y="17503"/>
                </a:lnTo>
                <a:lnTo>
                  <a:pt x="9033" y="30807"/>
                </a:lnTo>
                <a:lnTo>
                  <a:pt x="0" y="44246"/>
                </a:lnTo>
                <a:lnTo>
                  <a:pt x="1968" y="44513"/>
                </a:lnTo>
                <a:lnTo>
                  <a:pt x="3810" y="44627"/>
                </a:lnTo>
                <a:lnTo>
                  <a:pt x="5511" y="44627"/>
                </a:lnTo>
                <a:lnTo>
                  <a:pt x="19954" y="40217"/>
                </a:lnTo>
                <a:lnTo>
                  <a:pt x="27844" y="29148"/>
                </a:lnTo>
                <a:lnTo>
                  <a:pt x="32400" y="1466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7" name="Google Shape;197;p1"/>
          <p:cNvSpPr/>
          <p:nvPr/>
        </p:nvSpPr>
        <p:spPr>
          <a:xfrm>
            <a:off x="6696190" y="12440230"/>
            <a:ext cx="17780" cy="14604"/>
          </a:xfrm>
          <a:custGeom>
            <a:rect b="b" l="l" r="r" t="t"/>
            <a:pathLst>
              <a:path extrusionOk="0" h="14604" w="17779">
                <a:moveTo>
                  <a:pt x="15709" y="0"/>
                </a:moveTo>
                <a:lnTo>
                  <a:pt x="12001" y="0"/>
                </a:lnTo>
                <a:lnTo>
                  <a:pt x="9080" y="0"/>
                </a:lnTo>
                <a:lnTo>
                  <a:pt x="5041" y="2260"/>
                </a:lnTo>
                <a:lnTo>
                  <a:pt x="0" y="8572"/>
                </a:lnTo>
                <a:lnTo>
                  <a:pt x="4800" y="12915"/>
                </a:lnTo>
                <a:lnTo>
                  <a:pt x="8559" y="14541"/>
                </a:lnTo>
                <a:lnTo>
                  <a:pt x="15544" y="14541"/>
                </a:lnTo>
                <a:lnTo>
                  <a:pt x="17551" y="10909"/>
                </a:lnTo>
                <a:lnTo>
                  <a:pt x="17640" y="3632"/>
                </a:lnTo>
                <a:lnTo>
                  <a:pt x="15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8" name="Google Shape;198;p1"/>
          <p:cNvSpPr/>
          <p:nvPr/>
        </p:nvSpPr>
        <p:spPr>
          <a:xfrm>
            <a:off x="5628081" y="12478181"/>
            <a:ext cx="15240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871"/>
                </a:lnTo>
                <a:lnTo>
                  <a:pt x="14744" y="14871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9" name="Google Shape;199;p1"/>
          <p:cNvSpPr/>
          <p:nvPr/>
        </p:nvSpPr>
        <p:spPr>
          <a:xfrm>
            <a:off x="1089656" y="12484382"/>
            <a:ext cx="40005" cy="16510"/>
          </a:xfrm>
          <a:custGeom>
            <a:rect b="b" l="l" r="r" t="t"/>
            <a:pathLst>
              <a:path extrusionOk="0" h="16509" w="40005">
                <a:moveTo>
                  <a:pt x="30488" y="0"/>
                </a:moveTo>
                <a:lnTo>
                  <a:pt x="26081" y="0"/>
                </a:lnTo>
                <a:lnTo>
                  <a:pt x="13192" y="1130"/>
                </a:lnTo>
                <a:lnTo>
                  <a:pt x="3059" y="4360"/>
                </a:lnTo>
                <a:lnTo>
                  <a:pt x="0" y="9445"/>
                </a:lnTo>
                <a:lnTo>
                  <a:pt x="8327" y="16141"/>
                </a:lnTo>
                <a:lnTo>
                  <a:pt x="6498" y="9436"/>
                </a:lnTo>
                <a:lnTo>
                  <a:pt x="9698" y="7734"/>
                </a:lnTo>
                <a:lnTo>
                  <a:pt x="17115" y="7734"/>
                </a:lnTo>
                <a:lnTo>
                  <a:pt x="28990" y="9550"/>
                </a:lnTo>
                <a:lnTo>
                  <a:pt x="36330" y="9550"/>
                </a:lnTo>
                <a:lnTo>
                  <a:pt x="39480" y="7874"/>
                </a:lnTo>
                <a:lnTo>
                  <a:pt x="37676" y="1282"/>
                </a:lnTo>
                <a:lnTo>
                  <a:pt x="34616" y="419"/>
                </a:lnTo>
                <a:lnTo>
                  <a:pt x="304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0" name="Google Shape;200;p1"/>
          <p:cNvSpPr/>
          <p:nvPr/>
        </p:nvSpPr>
        <p:spPr>
          <a:xfrm>
            <a:off x="1569266" y="12493897"/>
            <a:ext cx="31115" cy="29209"/>
          </a:xfrm>
          <a:custGeom>
            <a:rect b="b" l="l" r="r" t="t"/>
            <a:pathLst>
              <a:path extrusionOk="0" h="29209" w="31115">
                <a:moveTo>
                  <a:pt x="13957" y="0"/>
                </a:moveTo>
                <a:lnTo>
                  <a:pt x="7543" y="0"/>
                </a:lnTo>
                <a:lnTo>
                  <a:pt x="1447" y="4368"/>
                </a:lnTo>
                <a:lnTo>
                  <a:pt x="0" y="14122"/>
                </a:lnTo>
                <a:lnTo>
                  <a:pt x="4038" y="12623"/>
                </a:lnTo>
                <a:lnTo>
                  <a:pt x="7213" y="12001"/>
                </a:lnTo>
                <a:lnTo>
                  <a:pt x="9766" y="12001"/>
                </a:lnTo>
                <a:lnTo>
                  <a:pt x="16694" y="14276"/>
                </a:lnTo>
                <a:lnTo>
                  <a:pt x="20731" y="19473"/>
                </a:lnTo>
                <a:lnTo>
                  <a:pt x="24269" y="25154"/>
                </a:lnTo>
                <a:lnTo>
                  <a:pt x="29705" y="28879"/>
                </a:lnTo>
                <a:lnTo>
                  <a:pt x="30970" y="16823"/>
                </a:lnTo>
                <a:lnTo>
                  <a:pt x="27689" y="7734"/>
                </a:lnTo>
                <a:lnTo>
                  <a:pt x="21479" y="1997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1" name="Google Shape;201;p1"/>
          <p:cNvSpPr/>
          <p:nvPr/>
        </p:nvSpPr>
        <p:spPr>
          <a:xfrm>
            <a:off x="832674" y="12500486"/>
            <a:ext cx="19685" cy="29845"/>
          </a:xfrm>
          <a:custGeom>
            <a:rect b="b" l="l" r="r" t="t"/>
            <a:pathLst>
              <a:path extrusionOk="0" h="29845" w="19684">
                <a:moveTo>
                  <a:pt x="1536" y="0"/>
                </a:moveTo>
                <a:lnTo>
                  <a:pt x="0" y="38"/>
                </a:lnTo>
                <a:lnTo>
                  <a:pt x="1297" y="9834"/>
                </a:lnTo>
                <a:lnTo>
                  <a:pt x="4021" y="18248"/>
                </a:lnTo>
                <a:lnTo>
                  <a:pt x="8413" y="24935"/>
                </a:lnTo>
                <a:lnTo>
                  <a:pt x="14719" y="29552"/>
                </a:lnTo>
                <a:lnTo>
                  <a:pt x="19144" y="21329"/>
                </a:lnTo>
                <a:lnTo>
                  <a:pt x="18724" y="11571"/>
                </a:lnTo>
                <a:lnTo>
                  <a:pt x="13006" y="3415"/>
                </a:lnTo>
                <a:lnTo>
                  <a:pt x="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2" name="Google Shape;202;p1"/>
          <p:cNvSpPr/>
          <p:nvPr/>
        </p:nvSpPr>
        <p:spPr>
          <a:xfrm>
            <a:off x="1688942" y="12499944"/>
            <a:ext cx="42545" cy="38100"/>
          </a:xfrm>
          <a:custGeom>
            <a:rect b="b" l="l" r="r" t="t"/>
            <a:pathLst>
              <a:path extrusionOk="0" h="38100" w="42544">
                <a:moveTo>
                  <a:pt x="37973" y="0"/>
                </a:moveTo>
                <a:lnTo>
                  <a:pt x="35775" y="0"/>
                </a:lnTo>
                <a:lnTo>
                  <a:pt x="16846" y="4360"/>
                </a:lnTo>
                <a:lnTo>
                  <a:pt x="3098" y="14760"/>
                </a:lnTo>
                <a:lnTo>
                  <a:pt x="0" y="27174"/>
                </a:lnTo>
                <a:lnTo>
                  <a:pt x="13017" y="37579"/>
                </a:lnTo>
                <a:lnTo>
                  <a:pt x="14268" y="22283"/>
                </a:lnTo>
                <a:lnTo>
                  <a:pt x="26147" y="17567"/>
                </a:lnTo>
                <a:lnTo>
                  <a:pt x="38786" y="13608"/>
                </a:lnTo>
                <a:lnTo>
                  <a:pt x="42316" y="584"/>
                </a:lnTo>
                <a:lnTo>
                  <a:pt x="40157" y="190"/>
                </a:lnTo>
                <a:lnTo>
                  <a:pt x="379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3" name="Google Shape;203;p1"/>
          <p:cNvSpPr/>
          <p:nvPr/>
        </p:nvSpPr>
        <p:spPr>
          <a:xfrm>
            <a:off x="235098" y="12522775"/>
            <a:ext cx="24765" cy="29845"/>
          </a:xfrm>
          <a:custGeom>
            <a:rect b="b" l="l" r="r" t="t"/>
            <a:pathLst>
              <a:path extrusionOk="0" h="29845" w="24764">
                <a:moveTo>
                  <a:pt x="15800" y="0"/>
                </a:moveTo>
                <a:lnTo>
                  <a:pt x="11787" y="7734"/>
                </a:lnTo>
                <a:lnTo>
                  <a:pt x="3844" y="15740"/>
                </a:lnTo>
                <a:lnTo>
                  <a:pt x="0" y="23247"/>
                </a:lnTo>
                <a:lnTo>
                  <a:pt x="8281" y="29489"/>
                </a:lnTo>
                <a:lnTo>
                  <a:pt x="14430" y="23958"/>
                </a:lnTo>
                <a:lnTo>
                  <a:pt x="22066" y="15740"/>
                </a:lnTo>
                <a:lnTo>
                  <a:pt x="24689" y="7024"/>
                </a:lnTo>
                <a:lnTo>
                  <a:pt x="15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4" name="Google Shape;204;p1"/>
          <p:cNvSpPr/>
          <p:nvPr/>
        </p:nvSpPr>
        <p:spPr>
          <a:xfrm>
            <a:off x="1024351" y="12540074"/>
            <a:ext cx="36830" cy="17780"/>
          </a:xfrm>
          <a:custGeom>
            <a:rect b="b" l="l" r="r" t="t"/>
            <a:pathLst>
              <a:path extrusionOk="0" h="17779" w="36830">
                <a:moveTo>
                  <a:pt x="10947" y="0"/>
                </a:moveTo>
                <a:lnTo>
                  <a:pt x="8496" y="0"/>
                </a:lnTo>
                <a:lnTo>
                  <a:pt x="5041" y="0"/>
                </a:lnTo>
                <a:lnTo>
                  <a:pt x="2501" y="2768"/>
                </a:lnTo>
                <a:lnTo>
                  <a:pt x="0" y="12191"/>
                </a:lnTo>
                <a:lnTo>
                  <a:pt x="1968" y="11874"/>
                </a:lnTo>
                <a:lnTo>
                  <a:pt x="3809" y="11734"/>
                </a:lnTo>
                <a:lnTo>
                  <a:pt x="11023" y="11734"/>
                </a:lnTo>
                <a:lnTo>
                  <a:pt x="15443" y="13106"/>
                </a:lnTo>
                <a:lnTo>
                  <a:pt x="22796" y="15874"/>
                </a:lnTo>
                <a:lnTo>
                  <a:pt x="25717" y="17259"/>
                </a:lnTo>
                <a:lnTo>
                  <a:pt x="31686" y="17259"/>
                </a:lnTo>
                <a:lnTo>
                  <a:pt x="34277" y="14490"/>
                </a:lnTo>
                <a:lnTo>
                  <a:pt x="36779" y="5054"/>
                </a:lnTo>
                <a:lnTo>
                  <a:pt x="34797" y="5372"/>
                </a:lnTo>
                <a:lnTo>
                  <a:pt x="32918" y="5511"/>
                </a:lnTo>
                <a:lnTo>
                  <a:pt x="25628" y="5511"/>
                </a:lnTo>
                <a:lnTo>
                  <a:pt x="21196" y="4140"/>
                </a:lnTo>
                <a:lnTo>
                  <a:pt x="13842" y="1384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5" name="Google Shape;205;p1"/>
          <p:cNvSpPr/>
          <p:nvPr/>
        </p:nvSpPr>
        <p:spPr>
          <a:xfrm>
            <a:off x="4663036" y="1253752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35" y="8648"/>
                </a:lnTo>
                <a:lnTo>
                  <a:pt x="0" y="14744"/>
                </a:lnTo>
                <a:lnTo>
                  <a:pt x="8923" y="14451"/>
                </a:lnTo>
                <a:lnTo>
                  <a:pt x="16794" y="13163"/>
                </a:lnTo>
                <a:lnTo>
                  <a:pt x="21804" y="8979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6" name="Google Shape;206;p1"/>
          <p:cNvSpPr/>
          <p:nvPr/>
        </p:nvSpPr>
        <p:spPr>
          <a:xfrm>
            <a:off x="4339009" y="12544759"/>
            <a:ext cx="44450" cy="29845"/>
          </a:xfrm>
          <a:custGeom>
            <a:rect b="b" l="l" r="r" t="t"/>
            <a:pathLst>
              <a:path extrusionOk="0" h="29845" w="44450">
                <a:moveTo>
                  <a:pt x="39928" y="0"/>
                </a:moveTo>
                <a:lnTo>
                  <a:pt x="38049" y="0"/>
                </a:lnTo>
                <a:lnTo>
                  <a:pt x="23992" y="2854"/>
                </a:lnTo>
                <a:lnTo>
                  <a:pt x="14281" y="10091"/>
                </a:lnTo>
                <a:lnTo>
                  <a:pt x="6941" y="19722"/>
                </a:lnTo>
                <a:lnTo>
                  <a:pt x="0" y="29756"/>
                </a:lnTo>
                <a:lnTo>
                  <a:pt x="15034" y="26446"/>
                </a:lnTo>
                <a:lnTo>
                  <a:pt x="27322" y="20377"/>
                </a:lnTo>
                <a:lnTo>
                  <a:pt x="36959" y="11650"/>
                </a:lnTo>
                <a:lnTo>
                  <a:pt x="44043" y="368"/>
                </a:lnTo>
                <a:lnTo>
                  <a:pt x="41922" y="114"/>
                </a:lnTo>
                <a:lnTo>
                  <a:pt x="399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7" name="Google Shape;207;p1"/>
          <p:cNvSpPr/>
          <p:nvPr/>
        </p:nvSpPr>
        <p:spPr>
          <a:xfrm>
            <a:off x="669942" y="12567014"/>
            <a:ext cx="31115" cy="45085"/>
          </a:xfrm>
          <a:custGeom>
            <a:rect b="b" l="l" r="r" t="t"/>
            <a:pathLst>
              <a:path extrusionOk="0" h="45084" w="31115">
                <a:moveTo>
                  <a:pt x="22895" y="0"/>
                </a:moveTo>
                <a:lnTo>
                  <a:pt x="16235" y="10455"/>
                </a:lnTo>
                <a:lnTo>
                  <a:pt x="5636" y="21567"/>
                </a:lnTo>
                <a:lnTo>
                  <a:pt x="0" y="33046"/>
                </a:lnTo>
                <a:lnTo>
                  <a:pt x="8227" y="44602"/>
                </a:lnTo>
                <a:lnTo>
                  <a:pt x="14910" y="34197"/>
                </a:lnTo>
                <a:lnTo>
                  <a:pt x="25500" y="23167"/>
                </a:lnTo>
                <a:lnTo>
                  <a:pt x="31121" y="11705"/>
                </a:lnTo>
                <a:lnTo>
                  <a:pt x="228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8" name="Google Shape;208;p1"/>
          <p:cNvSpPr/>
          <p:nvPr/>
        </p:nvSpPr>
        <p:spPr>
          <a:xfrm>
            <a:off x="1421648" y="12565706"/>
            <a:ext cx="15875" cy="31750"/>
          </a:xfrm>
          <a:custGeom>
            <a:rect b="b" l="l" r="r" t="t"/>
            <a:pathLst>
              <a:path extrusionOk="0" h="31750" w="15875">
                <a:moveTo>
                  <a:pt x="7336" y="0"/>
                </a:moveTo>
                <a:lnTo>
                  <a:pt x="5457" y="0"/>
                </a:lnTo>
                <a:lnTo>
                  <a:pt x="3158" y="406"/>
                </a:lnTo>
                <a:lnTo>
                  <a:pt x="351" y="1308"/>
                </a:lnTo>
                <a:lnTo>
                  <a:pt x="0" y="12977"/>
                </a:lnTo>
                <a:lnTo>
                  <a:pt x="2158" y="22026"/>
                </a:lnTo>
                <a:lnTo>
                  <a:pt x="7073" y="28177"/>
                </a:lnTo>
                <a:lnTo>
                  <a:pt x="14994" y="31153"/>
                </a:lnTo>
                <a:lnTo>
                  <a:pt x="14991" y="21404"/>
                </a:lnTo>
                <a:lnTo>
                  <a:pt x="15480" y="11237"/>
                </a:lnTo>
                <a:lnTo>
                  <a:pt x="13812" y="3240"/>
                </a:lnTo>
                <a:lnTo>
                  <a:pt x="73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9" name="Google Shape;209;p1"/>
          <p:cNvSpPr/>
          <p:nvPr/>
        </p:nvSpPr>
        <p:spPr>
          <a:xfrm>
            <a:off x="405121" y="12596858"/>
            <a:ext cx="22860" cy="38735"/>
          </a:xfrm>
          <a:custGeom>
            <a:rect b="b" l="l" r="r" t="t"/>
            <a:pathLst>
              <a:path extrusionOk="0" h="38734" w="22859">
                <a:moveTo>
                  <a:pt x="7770" y="0"/>
                </a:moveTo>
                <a:lnTo>
                  <a:pt x="779" y="8995"/>
                </a:lnTo>
                <a:lnTo>
                  <a:pt x="0" y="21974"/>
                </a:lnTo>
                <a:lnTo>
                  <a:pt x="4032" y="33643"/>
                </a:lnTo>
                <a:lnTo>
                  <a:pt x="11479" y="38709"/>
                </a:lnTo>
                <a:lnTo>
                  <a:pt x="14793" y="38709"/>
                </a:lnTo>
                <a:lnTo>
                  <a:pt x="18565" y="36093"/>
                </a:lnTo>
                <a:lnTo>
                  <a:pt x="22426" y="29502"/>
                </a:lnTo>
                <a:lnTo>
                  <a:pt x="18047" y="24738"/>
                </a:lnTo>
                <a:lnTo>
                  <a:pt x="20137" y="14760"/>
                </a:lnTo>
                <a:lnTo>
                  <a:pt x="19708" y="4777"/>
                </a:lnTo>
                <a:lnTo>
                  <a:pt x="77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0" name="Google Shape;210;p1"/>
          <p:cNvSpPr/>
          <p:nvPr/>
        </p:nvSpPr>
        <p:spPr>
          <a:xfrm>
            <a:off x="96031" y="12610703"/>
            <a:ext cx="22225" cy="31115"/>
          </a:xfrm>
          <a:custGeom>
            <a:rect b="b" l="l" r="r" t="t"/>
            <a:pathLst>
              <a:path extrusionOk="0" h="31115" w="22225">
                <a:moveTo>
                  <a:pt x="18034" y="0"/>
                </a:moveTo>
                <a:lnTo>
                  <a:pt x="16395" y="0"/>
                </a:lnTo>
                <a:lnTo>
                  <a:pt x="8818" y="4091"/>
                </a:lnTo>
                <a:lnTo>
                  <a:pt x="6426" y="13444"/>
                </a:lnTo>
                <a:lnTo>
                  <a:pt x="4919" y="23676"/>
                </a:lnTo>
                <a:lnTo>
                  <a:pt x="0" y="30403"/>
                </a:lnTo>
                <a:lnTo>
                  <a:pt x="1206" y="30556"/>
                </a:lnTo>
                <a:lnTo>
                  <a:pt x="2336" y="30632"/>
                </a:lnTo>
                <a:lnTo>
                  <a:pt x="3403" y="30632"/>
                </a:lnTo>
                <a:lnTo>
                  <a:pt x="12648" y="27858"/>
                </a:lnTo>
                <a:lnTo>
                  <a:pt x="17667" y="20759"/>
                </a:lnTo>
                <a:lnTo>
                  <a:pt x="20250" y="11167"/>
                </a:lnTo>
                <a:lnTo>
                  <a:pt x="22186" y="914"/>
                </a:lnTo>
                <a:lnTo>
                  <a:pt x="19939" y="279"/>
                </a:lnTo>
                <a:lnTo>
                  <a:pt x="180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1" name="Google Shape;211;p1"/>
          <p:cNvSpPr/>
          <p:nvPr/>
        </p:nvSpPr>
        <p:spPr>
          <a:xfrm>
            <a:off x="3897077" y="12611617"/>
            <a:ext cx="29845" cy="13970"/>
          </a:xfrm>
          <a:custGeom>
            <a:rect b="b" l="l" r="r" t="t"/>
            <a:pathLst>
              <a:path extrusionOk="0" h="13970" w="29845">
                <a:moveTo>
                  <a:pt x="29349" y="0"/>
                </a:moveTo>
                <a:lnTo>
                  <a:pt x="27431" y="203"/>
                </a:lnTo>
                <a:lnTo>
                  <a:pt x="8674" y="203"/>
                </a:lnTo>
                <a:lnTo>
                  <a:pt x="1320" y="901"/>
                </a:lnTo>
                <a:lnTo>
                  <a:pt x="0" y="7493"/>
                </a:lnTo>
                <a:lnTo>
                  <a:pt x="4178" y="11582"/>
                </a:lnTo>
                <a:lnTo>
                  <a:pt x="9791" y="13919"/>
                </a:lnTo>
                <a:lnTo>
                  <a:pt x="21983" y="13919"/>
                </a:lnTo>
                <a:lnTo>
                  <a:pt x="28232" y="9753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2" name="Google Shape;212;p1"/>
          <p:cNvSpPr/>
          <p:nvPr/>
        </p:nvSpPr>
        <p:spPr>
          <a:xfrm>
            <a:off x="847396" y="12619111"/>
            <a:ext cx="36830" cy="29845"/>
          </a:xfrm>
          <a:custGeom>
            <a:rect b="b" l="l" r="r" t="t"/>
            <a:pathLst>
              <a:path extrusionOk="0" h="29845" w="36830">
                <a:moveTo>
                  <a:pt x="22110" y="0"/>
                </a:moveTo>
                <a:lnTo>
                  <a:pt x="16557" y="7245"/>
                </a:lnTo>
                <a:lnTo>
                  <a:pt x="7612" y="11168"/>
                </a:lnTo>
                <a:lnTo>
                  <a:pt x="388" y="16907"/>
                </a:lnTo>
                <a:lnTo>
                  <a:pt x="0" y="29603"/>
                </a:lnTo>
                <a:lnTo>
                  <a:pt x="3441" y="29768"/>
                </a:lnTo>
                <a:lnTo>
                  <a:pt x="5079" y="29768"/>
                </a:lnTo>
                <a:lnTo>
                  <a:pt x="15789" y="28828"/>
                </a:lnTo>
                <a:lnTo>
                  <a:pt x="24623" y="26009"/>
                </a:lnTo>
                <a:lnTo>
                  <a:pt x="31617" y="21314"/>
                </a:lnTo>
                <a:lnTo>
                  <a:pt x="36804" y="14744"/>
                </a:lnTo>
                <a:lnTo>
                  <a:pt x="31517" y="12592"/>
                </a:lnTo>
                <a:lnTo>
                  <a:pt x="28824" y="7939"/>
                </a:lnTo>
                <a:lnTo>
                  <a:pt x="26447" y="3002"/>
                </a:lnTo>
                <a:lnTo>
                  <a:pt x="22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3" name="Google Shape;213;p1"/>
          <p:cNvSpPr/>
          <p:nvPr/>
        </p:nvSpPr>
        <p:spPr>
          <a:xfrm>
            <a:off x="272454" y="12626362"/>
            <a:ext cx="15875" cy="37465"/>
          </a:xfrm>
          <a:custGeom>
            <a:rect b="b" l="l" r="r" t="t"/>
            <a:pathLst>
              <a:path extrusionOk="0" h="37465" w="15875">
                <a:moveTo>
                  <a:pt x="7777" y="0"/>
                </a:moveTo>
                <a:lnTo>
                  <a:pt x="8747" y="12734"/>
                </a:lnTo>
                <a:lnTo>
                  <a:pt x="3239" y="23136"/>
                </a:lnTo>
                <a:lnTo>
                  <a:pt x="0" y="31246"/>
                </a:lnTo>
                <a:lnTo>
                  <a:pt x="7777" y="37109"/>
                </a:lnTo>
                <a:lnTo>
                  <a:pt x="12022" y="29753"/>
                </a:lnTo>
                <a:lnTo>
                  <a:pt x="15859" y="17687"/>
                </a:lnTo>
                <a:lnTo>
                  <a:pt x="15655" y="6055"/>
                </a:lnTo>
                <a:lnTo>
                  <a:pt x="77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4" name="Google Shape;214;p1"/>
          <p:cNvSpPr/>
          <p:nvPr/>
        </p:nvSpPr>
        <p:spPr>
          <a:xfrm>
            <a:off x="4807801" y="12633277"/>
            <a:ext cx="24765" cy="24765"/>
          </a:xfrm>
          <a:custGeom>
            <a:rect b="b" l="l" r="r" t="t"/>
            <a:pathLst>
              <a:path extrusionOk="0" h="24765" w="24764">
                <a:moveTo>
                  <a:pt x="6826" y="0"/>
                </a:moveTo>
                <a:lnTo>
                  <a:pt x="5594" y="0"/>
                </a:lnTo>
                <a:lnTo>
                  <a:pt x="4197" y="177"/>
                </a:lnTo>
                <a:lnTo>
                  <a:pt x="2572" y="584"/>
                </a:lnTo>
                <a:lnTo>
                  <a:pt x="0" y="10049"/>
                </a:lnTo>
                <a:lnTo>
                  <a:pt x="2462" y="17587"/>
                </a:lnTo>
                <a:lnTo>
                  <a:pt x="8056" y="22570"/>
                </a:lnTo>
                <a:lnTo>
                  <a:pt x="14878" y="24371"/>
                </a:lnTo>
                <a:lnTo>
                  <a:pt x="19539" y="24371"/>
                </a:lnTo>
                <a:lnTo>
                  <a:pt x="23717" y="21691"/>
                </a:lnTo>
                <a:lnTo>
                  <a:pt x="24670" y="15430"/>
                </a:lnTo>
                <a:lnTo>
                  <a:pt x="19089" y="12805"/>
                </a:lnTo>
                <a:lnTo>
                  <a:pt x="16053" y="7524"/>
                </a:lnTo>
                <a:lnTo>
                  <a:pt x="12865" y="2339"/>
                </a:lnTo>
                <a:lnTo>
                  <a:pt x="68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5" name="Google Shape;215;p1"/>
          <p:cNvSpPr/>
          <p:nvPr/>
        </p:nvSpPr>
        <p:spPr>
          <a:xfrm>
            <a:off x="4906164" y="12678184"/>
            <a:ext cx="22860" cy="37465"/>
          </a:xfrm>
          <a:custGeom>
            <a:rect b="b" l="l" r="r" t="t"/>
            <a:pathLst>
              <a:path extrusionOk="0" h="37465" w="22860">
                <a:moveTo>
                  <a:pt x="15633" y="0"/>
                </a:moveTo>
                <a:lnTo>
                  <a:pt x="14693" y="38"/>
                </a:lnTo>
                <a:lnTo>
                  <a:pt x="13474" y="4813"/>
                </a:lnTo>
                <a:lnTo>
                  <a:pt x="9956" y="7696"/>
                </a:lnTo>
                <a:lnTo>
                  <a:pt x="2552" y="7696"/>
                </a:lnTo>
                <a:lnTo>
                  <a:pt x="1320" y="7594"/>
                </a:lnTo>
                <a:lnTo>
                  <a:pt x="0" y="7404"/>
                </a:lnTo>
                <a:lnTo>
                  <a:pt x="1961" y="17731"/>
                </a:lnTo>
                <a:lnTo>
                  <a:pt x="4568" y="27352"/>
                </a:lnTo>
                <a:lnTo>
                  <a:pt x="9619" y="34453"/>
                </a:lnTo>
                <a:lnTo>
                  <a:pt x="18910" y="37223"/>
                </a:lnTo>
                <a:lnTo>
                  <a:pt x="21031" y="37160"/>
                </a:lnTo>
                <a:lnTo>
                  <a:pt x="22186" y="37020"/>
                </a:lnTo>
                <a:lnTo>
                  <a:pt x="21505" y="26810"/>
                </a:lnTo>
                <a:lnTo>
                  <a:pt x="22815" y="14576"/>
                </a:lnTo>
                <a:lnTo>
                  <a:pt x="22172" y="4309"/>
                </a:lnTo>
                <a:lnTo>
                  <a:pt x="156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6" name="Google Shape;216;p1"/>
          <p:cNvSpPr/>
          <p:nvPr/>
        </p:nvSpPr>
        <p:spPr>
          <a:xfrm>
            <a:off x="763021" y="12684070"/>
            <a:ext cx="26034" cy="10160"/>
          </a:xfrm>
          <a:custGeom>
            <a:rect b="b" l="l" r="r" t="t"/>
            <a:pathLst>
              <a:path extrusionOk="0" h="10159" w="26034">
                <a:moveTo>
                  <a:pt x="15011" y="0"/>
                </a:moveTo>
                <a:lnTo>
                  <a:pt x="11366" y="0"/>
                </a:lnTo>
                <a:lnTo>
                  <a:pt x="2717" y="0"/>
                </a:lnTo>
                <a:lnTo>
                  <a:pt x="0" y="2489"/>
                </a:lnTo>
                <a:lnTo>
                  <a:pt x="1473" y="7467"/>
                </a:lnTo>
                <a:lnTo>
                  <a:pt x="5651" y="9969"/>
                </a:lnTo>
                <a:lnTo>
                  <a:pt x="15582" y="9969"/>
                </a:lnTo>
                <a:lnTo>
                  <a:pt x="21196" y="7810"/>
                </a:lnTo>
                <a:lnTo>
                  <a:pt x="25654" y="1511"/>
                </a:lnTo>
                <a:lnTo>
                  <a:pt x="19710" y="444"/>
                </a:lnTo>
                <a:lnTo>
                  <a:pt x="15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7" name="Google Shape;217;p1"/>
          <p:cNvSpPr/>
          <p:nvPr/>
        </p:nvSpPr>
        <p:spPr>
          <a:xfrm>
            <a:off x="1230635" y="12706263"/>
            <a:ext cx="16510" cy="26034"/>
          </a:xfrm>
          <a:custGeom>
            <a:rect b="b" l="l" r="r" t="t"/>
            <a:pathLst>
              <a:path extrusionOk="0" h="26034" w="16509">
                <a:moveTo>
                  <a:pt x="12814" y="0"/>
                </a:moveTo>
                <a:lnTo>
                  <a:pt x="6413" y="0"/>
                </a:lnTo>
                <a:lnTo>
                  <a:pt x="4546" y="0"/>
                </a:lnTo>
                <a:lnTo>
                  <a:pt x="2412" y="546"/>
                </a:lnTo>
                <a:lnTo>
                  <a:pt x="0" y="1790"/>
                </a:lnTo>
                <a:lnTo>
                  <a:pt x="0" y="24028"/>
                </a:lnTo>
                <a:lnTo>
                  <a:pt x="2349" y="25209"/>
                </a:lnTo>
                <a:lnTo>
                  <a:pt x="4432" y="25730"/>
                </a:lnTo>
                <a:lnTo>
                  <a:pt x="12712" y="25730"/>
                </a:lnTo>
                <a:lnTo>
                  <a:pt x="15951" y="19304"/>
                </a:lnTo>
                <a:lnTo>
                  <a:pt x="16001" y="6438"/>
                </a:lnTo>
                <a:lnTo>
                  <a:pt x="12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8" name="Google Shape;218;p1"/>
          <p:cNvSpPr/>
          <p:nvPr/>
        </p:nvSpPr>
        <p:spPr>
          <a:xfrm>
            <a:off x="1694497" y="12715202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0" y="0"/>
                </a:lnTo>
                <a:lnTo>
                  <a:pt x="0" y="15087"/>
                </a:lnTo>
                <a:lnTo>
                  <a:pt x="22148" y="1508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9" name="Google Shape;219;p1"/>
          <p:cNvSpPr/>
          <p:nvPr/>
        </p:nvSpPr>
        <p:spPr>
          <a:xfrm>
            <a:off x="778698" y="12720452"/>
            <a:ext cx="24765" cy="33655"/>
          </a:xfrm>
          <a:custGeom>
            <a:rect b="b" l="l" r="r" t="t"/>
            <a:pathLst>
              <a:path extrusionOk="0" h="33654" w="24765">
                <a:moveTo>
                  <a:pt x="16877" y="0"/>
                </a:moveTo>
                <a:lnTo>
                  <a:pt x="10756" y="0"/>
                </a:lnTo>
                <a:lnTo>
                  <a:pt x="8737" y="0"/>
                </a:lnTo>
                <a:lnTo>
                  <a:pt x="6057" y="673"/>
                </a:lnTo>
                <a:lnTo>
                  <a:pt x="2488" y="2235"/>
                </a:lnTo>
                <a:lnTo>
                  <a:pt x="0" y="13487"/>
                </a:lnTo>
                <a:lnTo>
                  <a:pt x="2266" y="23555"/>
                </a:lnTo>
                <a:lnTo>
                  <a:pt x="7657" y="30799"/>
                </a:lnTo>
                <a:lnTo>
                  <a:pt x="14541" y="33578"/>
                </a:lnTo>
                <a:lnTo>
                  <a:pt x="18338" y="33578"/>
                </a:lnTo>
                <a:lnTo>
                  <a:pt x="22072" y="30962"/>
                </a:lnTo>
                <a:lnTo>
                  <a:pt x="24612" y="24587"/>
                </a:lnTo>
                <a:lnTo>
                  <a:pt x="23342" y="24752"/>
                </a:lnTo>
                <a:lnTo>
                  <a:pt x="16738" y="24752"/>
                </a:lnTo>
                <a:lnTo>
                  <a:pt x="168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0" name="Google Shape;220;p1"/>
          <p:cNvSpPr/>
          <p:nvPr/>
        </p:nvSpPr>
        <p:spPr>
          <a:xfrm>
            <a:off x="175444" y="12737156"/>
            <a:ext cx="24130" cy="38100"/>
          </a:xfrm>
          <a:custGeom>
            <a:rect b="b" l="l" r="r" t="t"/>
            <a:pathLst>
              <a:path extrusionOk="0" h="38100" w="24130">
                <a:moveTo>
                  <a:pt x="13839" y="0"/>
                </a:moveTo>
                <a:lnTo>
                  <a:pt x="4975" y="0"/>
                </a:lnTo>
                <a:lnTo>
                  <a:pt x="3997" y="0"/>
                </a:lnTo>
                <a:lnTo>
                  <a:pt x="2943" y="88"/>
                </a:lnTo>
                <a:lnTo>
                  <a:pt x="1774" y="279"/>
                </a:lnTo>
                <a:lnTo>
                  <a:pt x="0" y="12816"/>
                </a:lnTo>
                <a:lnTo>
                  <a:pt x="2568" y="24906"/>
                </a:lnTo>
                <a:lnTo>
                  <a:pt x="8061" y="34017"/>
                </a:lnTo>
                <a:lnTo>
                  <a:pt x="15059" y="37617"/>
                </a:lnTo>
                <a:lnTo>
                  <a:pt x="18157" y="37617"/>
                </a:lnTo>
                <a:lnTo>
                  <a:pt x="21294" y="35420"/>
                </a:lnTo>
                <a:lnTo>
                  <a:pt x="23949" y="30137"/>
                </a:lnTo>
                <a:lnTo>
                  <a:pt x="18810" y="27083"/>
                </a:lnTo>
                <a:lnTo>
                  <a:pt x="19734" y="22559"/>
                </a:lnTo>
                <a:lnTo>
                  <a:pt x="22764" y="16262"/>
                </a:lnTo>
                <a:lnTo>
                  <a:pt x="23949" y="7886"/>
                </a:lnTo>
                <a:lnTo>
                  <a:pt x="15414" y="7264"/>
                </a:lnTo>
                <a:lnTo>
                  <a:pt x="138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1" name="Google Shape;221;p1"/>
          <p:cNvSpPr/>
          <p:nvPr/>
        </p:nvSpPr>
        <p:spPr>
          <a:xfrm>
            <a:off x="4868967" y="12737438"/>
            <a:ext cx="29845" cy="30480"/>
          </a:xfrm>
          <a:custGeom>
            <a:rect b="b" l="l" r="r" t="t"/>
            <a:pathLst>
              <a:path extrusionOk="0" h="30479" w="29845">
                <a:moveTo>
                  <a:pt x="379" y="0"/>
                </a:moveTo>
                <a:lnTo>
                  <a:pt x="0" y="13331"/>
                </a:lnTo>
                <a:lnTo>
                  <a:pt x="3452" y="22847"/>
                </a:lnTo>
                <a:lnTo>
                  <a:pt x="10733" y="28553"/>
                </a:lnTo>
                <a:lnTo>
                  <a:pt x="21842" y="30454"/>
                </a:lnTo>
                <a:lnTo>
                  <a:pt x="24280" y="30454"/>
                </a:lnTo>
                <a:lnTo>
                  <a:pt x="26909" y="30251"/>
                </a:lnTo>
                <a:lnTo>
                  <a:pt x="29728" y="29857"/>
                </a:lnTo>
                <a:lnTo>
                  <a:pt x="27519" y="17253"/>
                </a:lnTo>
                <a:lnTo>
                  <a:pt x="21840" y="8104"/>
                </a:lnTo>
                <a:lnTo>
                  <a:pt x="12767" y="2366"/>
                </a:lnTo>
                <a:lnTo>
                  <a:pt x="3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2" name="Google Shape;222;p1"/>
          <p:cNvSpPr/>
          <p:nvPr/>
        </p:nvSpPr>
        <p:spPr>
          <a:xfrm>
            <a:off x="1313258" y="12752196"/>
            <a:ext cx="14604" cy="18415"/>
          </a:xfrm>
          <a:custGeom>
            <a:rect b="b" l="l" r="r" t="t"/>
            <a:pathLst>
              <a:path extrusionOk="0" h="18415" w="14605">
                <a:moveTo>
                  <a:pt x="5705" y="0"/>
                </a:moveTo>
                <a:lnTo>
                  <a:pt x="452" y="7998"/>
                </a:lnTo>
                <a:lnTo>
                  <a:pt x="0" y="13608"/>
                </a:lnTo>
                <a:lnTo>
                  <a:pt x="2733" y="16912"/>
                </a:lnTo>
                <a:lnTo>
                  <a:pt x="7038" y="17995"/>
                </a:lnTo>
                <a:lnTo>
                  <a:pt x="11502" y="16821"/>
                </a:lnTo>
                <a:lnTo>
                  <a:pt x="14030" y="13365"/>
                </a:lnTo>
                <a:lnTo>
                  <a:pt x="12728" y="7724"/>
                </a:lnTo>
                <a:lnTo>
                  <a:pt x="5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3" name="Google Shape;223;p1"/>
          <p:cNvSpPr/>
          <p:nvPr/>
        </p:nvSpPr>
        <p:spPr>
          <a:xfrm>
            <a:off x="1792498" y="12766673"/>
            <a:ext cx="29209" cy="1905"/>
          </a:xfrm>
          <a:custGeom>
            <a:rect b="b" l="l" r="r" t="t"/>
            <a:pathLst>
              <a:path extrusionOk="0" h="1904" w="29210">
                <a:moveTo>
                  <a:pt x="28625" y="0"/>
                </a:moveTo>
                <a:lnTo>
                  <a:pt x="28422" y="0"/>
                </a:lnTo>
                <a:lnTo>
                  <a:pt x="0" y="1866"/>
                </a:lnTo>
                <a:lnTo>
                  <a:pt x="5664" y="1549"/>
                </a:lnTo>
                <a:lnTo>
                  <a:pt x="286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4" name="Google Shape;224;p1"/>
          <p:cNvSpPr/>
          <p:nvPr/>
        </p:nvSpPr>
        <p:spPr>
          <a:xfrm>
            <a:off x="1887051" y="12776559"/>
            <a:ext cx="21590" cy="13335"/>
          </a:xfrm>
          <a:custGeom>
            <a:rect b="b" l="l" r="r" t="t"/>
            <a:pathLst>
              <a:path extrusionOk="0" h="13334" w="21589">
                <a:moveTo>
                  <a:pt x="9283" y="0"/>
                </a:moveTo>
                <a:lnTo>
                  <a:pt x="6007" y="0"/>
                </a:lnTo>
                <a:lnTo>
                  <a:pt x="1231" y="0"/>
                </a:lnTo>
                <a:lnTo>
                  <a:pt x="0" y="3251"/>
                </a:lnTo>
                <a:lnTo>
                  <a:pt x="2108" y="9740"/>
                </a:lnTo>
                <a:lnTo>
                  <a:pt x="5461" y="12979"/>
                </a:lnTo>
                <a:lnTo>
                  <a:pt x="13208" y="12979"/>
                </a:lnTo>
                <a:lnTo>
                  <a:pt x="17195" y="11023"/>
                </a:lnTo>
                <a:lnTo>
                  <a:pt x="21221" y="5600"/>
                </a:lnTo>
                <a:lnTo>
                  <a:pt x="14211" y="1524"/>
                </a:lnTo>
                <a:lnTo>
                  <a:pt x="92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5" name="Google Shape;225;p1"/>
          <p:cNvSpPr/>
          <p:nvPr/>
        </p:nvSpPr>
        <p:spPr>
          <a:xfrm>
            <a:off x="151546" y="12787819"/>
            <a:ext cx="26034" cy="10160"/>
          </a:xfrm>
          <a:custGeom>
            <a:rect b="b" l="l" r="r" t="t"/>
            <a:pathLst>
              <a:path extrusionOk="0" h="10159" w="26035">
                <a:moveTo>
                  <a:pt x="15151" y="0"/>
                </a:moveTo>
                <a:lnTo>
                  <a:pt x="11518" y="0"/>
                </a:lnTo>
                <a:lnTo>
                  <a:pt x="2793" y="0"/>
                </a:lnTo>
                <a:lnTo>
                  <a:pt x="0" y="2501"/>
                </a:lnTo>
                <a:lnTo>
                  <a:pt x="1346" y="7493"/>
                </a:lnTo>
                <a:lnTo>
                  <a:pt x="5486" y="9982"/>
                </a:lnTo>
                <a:lnTo>
                  <a:pt x="15430" y="9982"/>
                </a:lnTo>
                <a:lnTo>
                  <a:pt x="21107" y="7823"/>
                </a:lnTo>
                <a:lnTo>
                  <a:pt x="25666" y="1473"/>
                </a:lnTo>
                <a:lnTo>
                  <a:pt x="19799" y="431"/>
                </a:lnTo>
                <a:lnTo>
                  <a:pt x="151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6" name="Google Shape;226;p1"/>
          <p:cNvSpPr/>
          <p:nvPr/>
        </p:nvSpPr>
        <p:spPr>
          <a:xfrm>
            <a:off x="4551704" y="12796005"/>
            <a:ext cx="38100" cy="24765"/>
          </a:xfrm>
          <a:custGeom>
            <a:rect b="b" l="l" r="r" t="t"/>
            <a:pathLst>
              <a:path extrusionOk="0" h="24765" w="38100">
                <a:moveTo>
                  <a:pt x="13612" y="0"/>
                </a:moveTo>
                <a:lnTo>
                  <a:pt x="6665" y="0"/>
                </a:lnTo>
                <a:lnTo>
                  <a:pt x="4976" y="0"/>
                </a:lnTo>
                <a:lnTo>
                  <a:pt x="3058" y="241"/>
                </a:lnTo>
                <a:lnTo>
                  <a:pt x="823" y="787"/>
                </a:lnTo>
                <a:lnTo>
                  <a:pt x="0" y="10491"/>
                </a:lnTo>
                <a:lnTo>
                  <a:pt x="4787" y="17897"/>
                </a:lnTo>
                <a:lnTo>
                  <a:pt x="13044" y="22622"/>
                </a:lnTo>
                <a:lnTo>
                  <a:pt x="22629" y="24282"/>
                </a:lnTo>
                <a:lnTo>
                  <a:pt x="29462" y="24282"/>
                </a:lnTo>
                <a:lnTo>
                  <a:pt x="35685" y="21615"/>
                </a:lnTo>
                <a:lnTo>
                  <a:pt x="37691" y="15646"/>
                </a:lnTo>
                <a:lnTo>
                  <a:pt x="35507" y="16167"/>
                </a:lnTo>
                <a:lnTo>
                  <a:pt x="33615" y="16395"/>
                </a:lnTo>
                <a:lnTo>
                  <a:pt x="24979" y="16395"/>
                </a:lnTo>
                <a:lnTo>
                  <a:pt x="136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7" name="Google Shape;227;p1"/>
          <p:cNvSpPr/>
          <p:nvPr/>
        </p:nvSpPr>
        <p:spPr>
          <a:xfrm>
            <a:off x="1090521" y="12833894"/>
            <a:ext cx="24765" cy="22860"/>
          </a:xfrm>
          <a:custGeom>
            <a:rect b="b" l="l" r="r" t="t"/>
            <a:pathLst>
              <a:path extrusionOk="0" h="22859" w="24765">
                <a:moveTo>
                  <a:pt x="22123" y="0"/>
                </a:moveTo>
                <a:lnTo>
                  <a:pt x="0" y="0"/>
                </a:lnTo>
                <a:lnTo>
                  <a:pt x="0" y="22237"/>
                </a:lnTo>
                <a:lnTo>
                  <a:pt x="14668" y="22237"/>
                </a:lnTo>
                <a:lnTo>
                  <a:pt x="15214" y="12788"/>
                </a:lnTo>
                <a:lnTo>
                  <a:pt x="24168" y="11861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8" name="Google Shape;228;p1"/>
          <p:cNvSpPr/>
          <p:nvPr/>
        </p:nvSpPr>
        <p:spPr>
          <a:xfrm>
            <a:off x="545548" y="12841178"/>
            <a:ext cx="29845" cy="37465"/>
          </a:xfrm>
          <a:custGeom>
            <a:rect b="b" l="l" r="r" t="t"/>
            <a:pathLst>
              <a:path extrusionOk="0" h="37465" w="29845">
                <a:moveTo>
                  <a:pt x="27152" y="0"/>
                </a:moveTo>
                <a:lnTo>
                  <a:pt x="26174" y="0"/>
                </a:lnTo>
                <a:lnTo>
                  <a:pt x="20840" y="0"/>
                </a:lnTo>
                <a:lnTo>
                  <a:pt x="6807" y="7505"/>
                </a:lnTo>
                <a:lnTo>
                  <a:pt x="0" y="7467"/>
                </a:lnTo>
                <a:lnTo>
                  <a:pt x="1319" y="19013"/>
                </a:lnTo>
                <a:lnTo>
                  <a:pt x="6437" y="26838"/>
                </a:lnTo>
                <a:lnTo>
                  <a:pt x="13867" y="32438"/>
                </a:lnTo>
                <a:lnTo>
                  <a:pt x="22123" y="37312"/>
                </a:lnTo>
                <a:lnTo>
                  <a:pt x="21437" y="25350"/>
                </a:lnTo>
                <a:lnTo>
                  <a:pt x="22609" y="15381"/>
                </a:lnTo>
                <a:lnTo>
                  <a:pt x="25338" y="7099"/>
                </a:lnTo>
                <a:lnTo>
                  <a:pt x="29324" y="203"/>
                </a:lnTo>
                <a:lnTo>
                  <a:pt x="271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9" name="Google Shape;229;p1"/>
          <p:cNvSpPr/>
          <p:nvPr/>
        </p:nvSpPr>
        <p:spPr>
          <a:xfrm>
            <a:off x="1055795" y="12907873"/>
            <a:ext cx="20955" cy="45085"/>
          </a:xfrm>
          <a:custGeom>
            <a:rect b="b" l="l" r="r" t="t"/>
            <a:pathLst>
              <a:path extrusionOk="0" h="45084" w="20955">
                <a:moveTo>
                  <a:pt x="12606" y="0"/>
                </a:moveTo>
                <a:lnTo>
                  <a:pt x="5478" y="12882"/>
                </a:lnTo>
                <a:lnTo>
                  <a:pt x="0" y="27566"/>
                </a:lnTo>
                <a:lnTo>
                  <a:pt x="2167" y="39624"/>
                </a:lnTo>
                <a:lnTo>
                  <a:pt x="17978" y="44627"/>
                </a:lnTo>
                <a:lnTo>
                  <a:pt x="20035" y="44589"/>
                </a:lnTo>
                <a:lnTo>
                  <a:pt x="19457" y="32323"/>
                </a:lnTo>
                <a:lnTo>
                  <a:pt x="20921" y="17841"/>
                </a:lnTo>
                <a:lnTo>
                  <a:pt x="20085" y="5586"/>
                </a:lnTo>
                <a:lnTo>
                  <a:pt x="12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0" name="Google Shape;230;p1"/>
          <p:cNvSpPr/>
          <p:nvPr/>
        </p:nvSpPr>
        <p:spPr>
          <a:xfrm>
            <a:off x="1878577" y="12906959"/>
            <a:ext cx="22225" cy="31115"/>
          </a:xfrm>
          <a:custGeom>
            <a:rect b="b" l="l" r="r" t="t"/>
            <a:pathLst>
              <a:path extrusionOk="0" h="31115" w="22225">
                <a:moveTo>
                  <a:pt x="17957" y="0"/>
                </a:moveTo>
                <a:lnTo>
                  <a:pt x="16306" y="0"/>
                </a:lnTo>
                <a:lnTo>
                  <a:pt x="8640" y="4095"/>
                </a:lnTo>
                <a:lnTo>
                  <a:pt x="6267" y="13465"/>
                </a:lnTo>
                <a:lnTo>
                  <a:pt x="4837" y="23735"/>
                </a:lnTo>
                <a:lnTo>
                  <a:pt x="0" y="30530"/>
                </a:lnTo>
                <a:lnTo>
                  <a:pt x="1168" y="30670"/>
                </a:lnTo>
                <a:lnTo>
                  <a:pt x="2260" y="30733"/>
                </a:lnTo>
                <a:lnTo>
                  <a:pt x="3301" y="30733"/>
                </a:lnTo>
                <a:lnTo>
                  <a:pt x="12674" y="27964"/>
                </a:lnTo>
                <a:lnTo>
                  <a:pt x="17706" y="20862"/>
                </a:lnTo>
                <a:lnTo>
                  <a:pt x="20257" y="11242"/>
                </a:lnTo>
                <a:lnTo>
                  <a:pt x="22186" y="914"/>
                </a:lnTo>
                <a:lnTo>
                  <a:pt x="19900" y="292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1" name="Google Shape;231;p1"/>
          <p:cNvSpPr/>
          <p:nvPr/>
        </p:nvSpPr>
        <p:spPr>
          <a:xfrm>
            <a:off x="1097987" y="12914934"/>
            <a:ext cx="15240" cy="22860"/>
          </a:xfrm>
          <a:custGeom>
            <a:rect b="b" l="l" r="r" t="t"/>
            <a:pathLst>
              <a:path extrusionOk="0" h="22859" w="15240">
                <a:moveTo>
                  <a:pt x="4483" y="0"/>
                </a:moveTo>
                <a:lnTo>
                  <a:pt x="3174" y="0"/>
                </a:lnTo>
                <a:lnTo>
                  <a:pt x="1689" y="177"/>
                </a:lnTo>
                <a:lnTo>
                  <a:pt x="0" y="546"/>
                </a:lnTo>
                <a:lnTo>
                  <a:pt x="0" y="15405"/>
                </a:lnTo>
                <a:lnTo>
                  <a:pt x="7200" y="15405"/>
                </a:lnTo>
                <a:lnTo>
                  <a:pt x="8928" y="21386"/>
                </a:lnTo>
                <a:lnTo>
                  <a:pt x="14655" y="22555"/>
                </a:lnTo>
                <a:lnTo>
                  <a:pt x="14411" y="14642"/>
                </a:lnTo>
                <a:lnTo>
                  <a:pt x="13517" y="7377"/>
                </a:lnTo>
                <a:lnTo>
                  <a:pt x="10649" y="2061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2" name="Google Shape;232;p1"/>
          <p:cNvSpPr/>
          <p:nvPr/>
        </p:nvSpPr>
        <p:spPr>
          <a:xfrm>
            <a:off x="611694" y="12937487"/>
            <a:ext cx="34290" cy="15875"/>
          </a:xfrm>
          <a:custGeom>
            <a:rect b="b" l="l" r="r" t="t"/>
            <a:pathLst>
              <a:path extrusionOk="0" h="15875" w="34290">
                <a:moveTo>
                  <a:pt x="29629" y="0"/>
                </a:moveTo>
                <a:lnTo>
                  <a:pt x="19882" y="1396"/>
                </a:lnTo>
                <a:lnTo>
                  <a:pt x="11495" y="4114"/>
                </a:lnTo>
                <a:lnTo>
                  <a:pt x="4767" y="8518"/>
                </a:lnTo>
                <a:lnTo>
                  <a:pt x="0" y="14973"/>
                </a:lnTo>
                <a:lnTo>
                  <a:pt x="1219" y="14820"/>
                </a:lnTo>
                <a:lnTo>
                  <a:pt x="6222" y="14757"/>
                </a:lnTo>
                <a:lnTo>
                  <a:pt x="16243" y="15417"/>
                </a:lnTo>
                <a:lnTo>
                  <a:pt x="27431" y="15417"/>
                </a:lnTo>
                <a:lnTo>
                  <a:pt x="34061" y="13131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3" name="Google Shape;233;p1"/>
          <p:cNvSpPr/>
          <p:nvPr/>
        </p:nvSpPr>
        <p:spPr>
          <a:xfrm>
            <a:off x="375551" y="12944051"/>
            <a:ext cx="37465" cy="23495"/>
          </a:xfrm>
          <a:custGeom>
            <a:rect b="b" l="l" r="r" t="t"/>
            <a:pathLst>
              <a:path extrusionOk="0" h="23495" w="37465">
                <a:moveTo>
                  <a:pt x="13741" y="0"/>
                </a:moveTo>
                <a:lnTo>
                  <a:pt x="10540" y="0"/>
                </a:lnTo>
                <a:lnTo>
                  <a:pt x="4432" y="0"/>
                </a:lnTo>
                <a:lnTo>
                  <a:pt x="0" y="1714"/>
                </a:lnTo>
                <a:lnTo>
                  <a:pt x="469" y="8407"/>
                </a:lnTo>
                <a:lnTo>
                  <a:pt x="2870" y="7759"/>
                </a:lnTo>
                <a:lnTo>
                  <a:pt x="4914" y="7480"/>
                </a:lnTo>
                <a:lnTo>
                  <a:pt x="6680" y="7480"/>
                </a:lnTo>
                <a:lnTo>
                  <a:pt x="14003" y="9906"/>
                </a:lnTo>
                <a:lnTo>
                  <a:pt x="18386" y="15265"/>
                </a:lnTo>
                <a:lnTo>
                  <a:pt x="22707" y="20681"/>
                </a:lnTo>
                <a:lnTo>
                  <a:pt x="29844" y="23279"/>
                </a:lnTo>
                <a:lnTo>
                  <a:pt x="29844" y="13131"/>
                </a:lnTo>
                <a:lnTo>
                  <a:pt x="33337" y="7035"/>
                </a:lnTo>
                <a:lnTo>
                  <a:pt x="37337" y="1041"/>
                </a:lnTo>
                <a:lnTo>
                  <a:pt x="35725" y="1651"/>
                </a:lnTo>
                <a:lnTo>
                  <a:pt x="33743" y="1866"/>
                </a:lnTo>
                <a:lnTo>
                  <a:pt x="28346" y="1866"/>
                </a:lnTo>
                <a:lnTo>
                  <a:pt x="13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4" name="Google Shape;234;p1"/>
          <p:cNvSpPr/>
          <p:nvPr/>
        </p:nvSpPr>
        <p:spPr>
          <a:xfrm>
            <a:off x="1657596" y="12945089"/>
            <a:ext cx="29845" cy="29845"/>
          </a:xfrm>
          <a:custGeom>
            <a:rect b="b" l="l" r="r" t="t"/>
            <a:pathLst>
              <a:path extrusionOk="0" h="29845" w="29844">
                <a:moveTo>
                  <a:pt x="29692" y="0"/>
                </a:moveTo>
                <a:lnTo>
                  <a:pt x="0" y="0"/>
                </a:lnTo>
                <a:lnTo>
                  <a:pt x="372" y="8837"/>
                </a:lnTo>
                <a:lnTo>
                  <a:pt x="523" y="17889"/>
                </a:lnTo>
                <a:lnTo>
                  <a:pt x="2289" y="25344"/>
                </a:lnTo>
                <a:lnTo>
                  <a:pt x="7505" y="29387"/>
                </a:lnTo>
                <a:lnTo>
                  <a:pt x="11643" y="20581"/>
                </a:lnTo>
                <a:lnTo>
                  <a:pt x="25682" y="8806"/>
                </a:lnTo>
                <a:lnTo>
                  <a:pt x="29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5" name="Google Shape;235;p1"/>
          <p:cNvSpPr/>
          <p:nvPr/>
        </p:nvSpPr>
        <p:spPr>
          <a:xfrm>
            <a:off x="4180454" y="12945089"/>
            <a:ext cx="16510" cy="45085"/>
          </a:xfrm>
          <a:custGeom>
            <a:rect b="b" l="l" r="r" t="t"/>
            <a:pathLst>
              <a:path extrusionOk="0" h="45084" w="16510">
                <a:moveTo>
                  <a:pt x="3800" y="0"/>
                </a:moveTo>
                <a:lnTo>
                  <a:pt x="4079" y="17138"/>
                </a:lnTo>
                <a:lnTo>
                  <a:pt x="206" y="29710"/>
                </a:lnTo>
                <a:lnTo>
                  <a:pt x="0" y="38545"/>
                </a:lnTo>
                <a:lnTo>
                  <a:pt x="11280" y="44475"/>
                </a:lnTo>
                <a:lnTo>
                  <a:pt x="12644" y="28923"/>
                </a:lnTo>
                <a:lnTo>
                  <a:pt x="16475" y="16232"/>
                </a:lnTo>
                <a:lnTo>
                  <a:pt x="15838" y="6543"/>
                </a:lnTo>
                <a:lnTo>
                  <a:pt x="3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6" name="Google Shape;236;p1"/>
          <p:cNvSpPr/>
          <p:nvPr/>
        </p:nvSpPr>
        <p:spPr>
          <a:xfrm>
            <a:off x="5525384" y="12947560"/>
            <a:ext cx="12065" cy="27305"/>
          </a:xfrm>
          <a:custGeom>
            <a:rect b="b" l="l" r="r" t="t"/>
            <a:pathLst>
              <a:path extrusionOk="0" h="27304" w="12064">
                <a:moveTo>
                  <a:pt x="7275" y="0"/>
                </a:moveTo>
                <a:lnTo>
                  <a:pt x="2947" y="2249"/>
                </a:lnTo>
                <a:lnTo>
                  <a:pt x="0" y="8240"/>
                </a:lnTo>
                <a:lnTo>
                  <a:pt x="597" y="16839"/>
                </a:lnTo>
                <a:lnTo>
                  <a:pt x="6907" y="26911"/>
                </a:lnTo>
                <a:lnTo>
                  <a:pt x="10840" y="14423"/>
                </a:lnTo>
                <a:lnTo>
                  <a:pt x="11606" y="6092"/>
                </a:lnTo>
                <a:lnTo>
                  <a:pt x="10114" y="1443"/>
                </a:lnTo>
                <a:lnTo>
                  <a:pt x="72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7" name="Google Shape;237;p1"/>
          <p:cNvSpPr/>
          <p:nvPr/>
        </p:nvSpPr>
        <p:spPr>
          <a:xfrm>
            <a:off x="1039011" y="12952458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54" y="10120"/>
                </a:lnTo>
                <a:lnTo>
                  <a:pt x="3824" y="16906"/>
                </a:lnTo>
                <a:lnTo>
                  <a:pt x="10020" y="20716"/>
                </a:lnTo>
                <a:lnTo>
                  <a:pt x="17754" y="21907"/>
                </a:lnTo>
                <a:lnTo>
                  <a:pt x="26122" y="20808"/>
                </a:lnTo>
                <a:lnTo>
                  <a:pt x="34023" y="17757"/>
                </a:lnTo>
                <a:lnTo>
                  <a:pt x="40428" y="13120"/>
                </a:lnTo>
                <a:lnTo>
                  <a:pt x="44310" y="7264"/>
                </a:lnTo>
                <a:lnTo>
                  <a:pt x="39179" y="7619"/>
                </a:lnTo>
                <a:lnTo>
                  <a:pt x="34163" y="7873"/>
                </a:lnTo>
                <a:lnTo>
                  <a:pt x="29375" y="7873"/>
                </a:lnTo>
                <a:lnTo>
                  <a:pt x="20431" y="7509"/>
                </a:lnTo>
                <a:lnTo>
                  <a:pt x="12382" y="6246"/>
                </a:lnTo>
                <a:lnTo>
                  <a:pt x="5486" y="38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8" name="Google Shape;238;p1"/>
          <p:cNvSpPr/>
          <p:nvPr/>
        </p:nvSpPr>
        <p:spPr>
          <a:xfrm>
            <a:off x="4626203" y="12959721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21462" y="0"/>
                </a:lnTo>
                <a:lnTo>
                  <a:pt x="13410" y="1078"/>
                </a:lnTo>
                <a:lnTo>
                  <a:pt x="7335" y="4105"/>
                </a:lnTo>
                <a:lnTo>
                  <a:pt x="2958" y="8765"/>
                </a:lnTo>
                <a:lnTo>
                  <a:pt x="0" y="14744"/>
                </a:lnTo>
                <a:lnTo>
                  <a:pt x="1866" y="14808"/>
                </a:lnTo>
                <a:lnTo>
                  <a:pt x="13309" y="14808"/>
                </a:lnTo>
                <a:lnTo>
                  <a:pt x="19151" y="8750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9" name="Google Shape;239;p1"/>
          <p:cNvSpPr/>
          <p:nvPr/>
        </p:nvSpPr>
        <p:spPr>
          <a:xfrm>
            <a:off x="5915278" y="12967322"/>
            <a:ext cx="15240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44"/>
                </a:lnTo>
                <a:lnTo>
                  <a:pt x="14668" y="14744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40" name="Google Shape;240;p1"/>
          <p:cNvSpPr/>
          <p:nvPr/>
        </p:nvSpPr>
        <p:spPr>
          <a:xfrm>
            <a:off x="1392626" y="12974466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21475" y="0"/>
                </a:lnTo>
                <a:lnTo>
                  <a:pt x="13419" y="1087"/>
                </a:lnTo>
                <a:lnTo>
                  <a:pt x="7337" y="4159"/>
                </a:lnTo>
                <a:lnTo>
                  <a:pt x="2955" y="8926"/>
                </a:lnTo>
                <a:lnTo>
                  <a:pt x="0" y="15100"/>
                </a:lnTo>
                <a:lnTo>
                  <a:pt x="711" y="15100"/>
                </a:lnTo>
                <a:lnTo>
                  <a:pt x="8717" y="14028"/>
                </a:lnTo>
                <a:lnTo>
                  <a:pt x="14724" y="10983"/>
                </a:lnTo>
                <a:lnTo>
                  <a:pt x="19090" y="6222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41" name="Google Shape;241;p1"/>
          <p:cNvSpPr/>
          <p:nvPr/>
        </p:nvSpPr>
        <p:spPr>
          <a:xfrm>
            <a:off x="4685182" y="12982079"/>
            <a:ext cx="15240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744"/>
                </a:lnTo>
                <a:lnTo>
                  <a:pt x="14744" y="14744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42" name="Google Shape;242;p1"/>
          <p:cNvSpPr/>
          <p:nvPr/>
        </p:nvSpPr>
        <p:spPr>
          <a:xfrm>
            <a:off x="1436641" y="12989528"/>
            <a:ext cx="22225" cy="15240"/>
          </a:xfrm>
          <a:custGeom>
            <a:rect b="b" l="l" r="r" t="t"/>
            <a:pathLst>
              <a:path extrusionOk="0" h="15240" w="22225">
                <a:moveTo>
                  <a:pt x="20574" y="0"/>
                </a:moveTo>
                <a:lnTo>
                  <a:pt x="8966" y="0"/>
                </a:lnTo>
                <a:lnTo>
                  <a:pt x="3340" y="5968"/>
                </a:lnTo>
                <a:lnTo>
                  <a:pt x="0" y="14782"/>
                </a:lnTo>
                <a:lnTo>
                  <a:pt x="1054" y="14795"/>
                </a:lnTo>
                <a:lnTo>
                  <a:pt x="8969" y="13734"/>
                </a:lnTo>
                <a:lnTo>
                  <a:pt x="14949" y="10736"/>
                </a:lnTo>
                <a:lnTo>
                  <a:pt x="19265" y="6078"/>
                </a:lnTo>
                <a:lnTo>
                  <a:pt x="22186" y="38"/>
                </a:lnTo>
                <a:lnTo>
                  <a:pt x="205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43" name="Google Shape;243;p1"/>
          <p:cNvSpPr/>
          <p:nvPr/>
        </p:nvSpPr>
        <p:spPr>
          <a:xfrm>
            <a:off x="4617596" y="12989566"/>
            <a:ext cx="23495" cy="29845"/>
          </a:xfrm>
          <a:custGeom>
            <a:rect b="b" l="l" r="r" t="t"/>
            <a:pathLst>
              <a:path extrusionOk="0" h="29844" w="23495">
                <a:moveTo>
                  <a:pt x="23279" y="0"/>
                </a:moveTo>
                <a:lnTo>
                  <a:pt x="8610" y="0"/>
                </a:lnTo>
                <a:lnTo>
                  <a:pt x="4330" y="228"/>
                </a:lnTo>
                <a:lnTo>
                  <a:pt x="0" y="812"/>
                </a:lnTo>
                <a:lnTo>
                  <a:pt x="1384" y="7264"/>
                </a:lnTo>
                <a:lnTo>
                  <a:pt x="7302" y="10576"/>
                </a:lnTo>
                <a:lnTo>
                  <a:pt x="9293" y="17779"/>
                </a:lnTo>
                <a:lnTo>
                  <a:pt x="11003" y="25288"/>
                </a:lnTo>
                <a:lnTo>
                  <a:pt x="16078" y="29514"/>
                </a:lnTo>
                <a:lnTo>
                  <a:pt x="16644" y="20943"/>
                </a:lnTo>
                <a:lnTo>
                  <a:pt x="19464" y="14581"/>
                </a:lnTo>
                <a:lnTo>
                  <a:pt x="22391" y="8306"/>
                </a:lnTo>
                <a:lnTo>
                  <a:pt x="232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44" name="Google Shape;244;p1"/>
          <p:cNvSpPr/>
          <p:nvPr/>
        </p:nvSpPr>
        <p:spPr>
          <a:xfrm>
            <a:off x="1407314" y="13004274"/>
            <a:ext cx="22225" cy="15240"/>
          </a:xfrm>
          <a:custGeom>
            <a:rect b="b" l="l" r="r" t="t"/>
            <a:pathLst>
              <a:path extrusionOk="0" h="15240" w="22225">
                <a:moveTo>
                  <a:pt x="20548" y="0"/>
                </a:moveTo>
                <a:lnTo>
                  <a:pt x="8940" y="0"/>
                </a:lnTo>
                <a:lnTo>
                  <a:pt x="3022" y="5968"/>
                </a:lnTo>
                <a:lnTo>
                  <a:pt x="0" y="14795"/>
                </a:lnTo>
                <a:lnTo>
                  <a:pt x="977" y="14808"/>
                </a:lnTo>
                <a:lnTo>
                  <a:pt x="8911" y="13732"/>
                </a:lnTo>
                <a:lnTo>
                  <a:pt x="14897" y="10709"/>
                </a:lnTo>
                <a:lnTo>
                  <a:pt x="19215" y="6042"/>
                </a:lnTo>
                <a:lnTo>
                  <a:pt x="22148" y="38"/>
                </a:lnTo>
                <a:lnTo>
                  <a:pt x="205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45" name="Google Shape;245;p1"/>
          <p:cNvSpPr/>
          <p:nvPr/>
        </p:nvSpPr>
        <p:spPr>
          <a:xfrm>
            <a:off x="4337696" y="13048676"/>
            <a:ext cx="31750" cy="29845"/>
          </a:xfrm>
          <a:custGeom>
            <a:rect b="b" l="l" r="r" t="t"/>
            <a:pathLst>
              <a:path extrusionOk="0" h="29844" w="31750">
                <a:moveTo>
                  <a:pt x="23456" y="0"/>
                </a:moveTo>
                <a:lnTo>
                  <a:pt x="29413" y="13550"/>
                </a:lnTo>
                <a:lnTo>
                  <a:pt x="22504" y="14351"/>
                </a:lnTo>
                <a:lnTo>
                  <a:pt x="5600" y="14338"/>
                </a:lnTo>
                <a:lnTo>
                  <a:pt x="0" y="14859"/>
                </a:lnTo>
                <a:lnTo>
                  <a:pt x="1308" y="22123"/>
                </a:lnTo>
                <a:lnTo>
                  <a:pt x="4483" y="27584"/>
                </a:lnTo>
                <a:lnTo>
                  <a:pt x="8826" y="29756"/>
                </a:lnTo>
                <a:lnTo>
                  <a:pt x="13233" y="29756"/>
                </a:lnTo>
                <a:lnTo>
                  <a:pt x="23072" y="26356"/>
                </a:lnTo>
                <a:lnTo>
                  <a:pt x="30094" y="18211"/>
                </a:lnTo>
                <a:lnTo>
                  <a:pt x="31241" y="8399"/>
                </a:lnTo>
                <a:lnTo>
                  <a:pt x="23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46" name="Google Shape;246;p1"/>
          <p:cNvSpPr/>
          <p:nvPr/>
        </p:nvSpPr>
        <p:spPr>
          <a:xfrm>
            <a:off x="4663037" y="13049919"/>
            <a:ext cx="14604" cy="19050"/>
          </a:xfrm>
          <a:custGeom>
            <a:rect b="b" l="l" r="r" t="t"/>
            <a:pathLst>
              <a:path extrusionOk="0" h="19050" w="14604">
                <a:moveTo>
                  <a:pt x="11823" y="0"/>
                </a:moveTo>
                <a:lnTo>
                  <a:pt x="8305" y="0"/>
                </a:lnTo>
                <a:lnTo>
                  <a:pt x="6159" y="0"/>
                </a:lnTo>
                <a:lnTo>
                  <a:pt x="3403" y="1727"/>
                </a:lnTo>
                <a:lnTo>
                  <a:pt x="0" y="6248"/>
                </a:lnTo>
                <a:lnTo>
                  <a:pt x="4317" y="15494"/>
                </a:lnTo>
                <a:lnTo>
                  <a:pt x="7683" y="18757"/>
                </a:lnTo>
                <a:lnTo>
                  <a:pt x="12826" y="18757"/>
                </a:lnTo>
                <a:lnTo>
                  <a:pt x="14160" y="14071"/>
                </a:lnTo>
                <a:lnTo>
                  <a:pt x="13665" y="4686"/>
                </a:lnTo>
                <a:lnTo>
                  <a:pt x="118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47" name="Google Shape;247;p1"/>
          <p:cNvSpPr/>
          <p:nvPr/>
        </p:nvSpPr>
        <p:spPr>
          <a:xfrm>
            <a:off x="4206379" y="13055798"/>
            <a:ext cx="29845" cy="30480"/>
          </a:xfrm>
          <a:custGeom>
            <a:rect b="b" l="l" r="r" t="t"/>
            <a:pathLst>
              <a:path extrusionOk="0" h="30480" w="29845">
                <a:moveTo>
                  <a:pt x="26174" y="0"/>
                </a:moveTo>
                <a:lnTo>
                  <a:pt x="24764" y="0"/>
                </a:lnTo>
                <a:lnTo>
                  <a:pt x="14360" y="3224"/>
                </a:lnTo>
                <a:lnTo>
                  <a:pt x="8577" y="11088"/>
                </a:lnTo>
                <a:lnTo>
                  <a:pt x="4696" y="20879"/>
                </a:lnTo>
                <a:lnTo>
                  <a:pt x="0" y="29883"/>
                </a:lnTo>
                <a:lnTo>
                  <a:pt x="11106" y="26205"/>
                </a:lnTo>
                <a:lnTo>
                  <a:pt x="19756" y="20045"/>
                </a:lnTo>
                <a:lnTo>
                  <a:pt x="25865" y="11425"/>
                </a:lnTo>
                <a:lnTo>
                  <a:pt x="29349" y="368"/>
                </a:lnTo>
                <a:lnTo>
                  <a:pt x="27698" y="114"/>
                </a:lnTo>
                <a:lnTo>
                  <a:pt x="26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48" name="Google Shape;248;p1"/>
          <p:cNvSpPr/>
          <p:nvPr/>
        </p:nvSpPr>
        <p:spPr>
          <a:xfrm>
            <a:off x="4795646" y="13093154"/>
            <a:ext cx="15240" cy="15240"/>
          </a:xfrm>
          <a:custGeom>
            <a:rect b="b" l="l" r="r" t="t"/>
            <a:pathLst>
              <a:path extrusionOk="0" h="15240" w="15239">
                <a:moveTo>
                  <a:pt x="14732" y="0"/>
                </a:moveTo>
                <a:lnTo>
                  <a:pt x="0" y="0"/>
                </a:lnTo>
                <a:lnTo>
                  <a:pt x="0" y="14757"/>
                </a:lnTo>
                <a:lnTo>
                  <a:pt x="14732" y="14757"/>
                </a:lnTo>
                <a:lnTo>
                  <a:pt x="14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49" name="Google Shape;249;p1"/>
          <p:cNvSpPr/>
          <p:nvPr/>
        </p:nvSpPr>
        <p:spPr>
          <a:xfrm>
            <a:off x="280236" y="13107491"/>
            <a:ext cx="36830" cy="15875"/>
          </a:xfrm>
          <a:custGeom>
            <a:rect b="b" l="l" r="r" t="t"/>
            <a:pathLst>
              <a:path extrusionOk="0" h="15875" w="36829">
                <a:moveTo>
                  <a:pt x="28981" y="0"/>
                </a:moveTo>
                <a:lnTo>
                  <a:pt x="25272" y="0"/>
                </a:lnTo>
                <a:lnTo>
                  <a:pt x="15791" y="592"/>
                </a:lnTo>
                <a:lnTo>
                  <a:pt x="7940" y="2843"/>
                </a:lnTo>
                <a:lnTo>
                  <a:pt x="2438" y="7463"/>
                </a:lnTo>
                <a:lnTo>
                  <a:pt x="0" y="15163"/>
                </a:lnTo>
                <a:lnTo>
                  <a:pt x="8204" y="15684"/>
                </a:lnTo>
                <a:lnTo>
                  <a:pt x="12103" y="15684"/>
                </a:lnTo>
                <a:lnTo>
                  <a:pt x="21450" y="15063"/>
                </a:lnTo>
                <a:lnTo>
                  <a:pt x="29163" y="12757"/>
                </a:lnTo>
                <a:lnTo>
                  <a:pt x="34521" y="8097"/>
                </a:lnTo>
                <a:lnTo>
                  <a:pt x="36804" y="419"/>
                </a:lnTo>
                <a:lnTo>
                  <a:pt x="289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50" name="Google Shape;250;p1"/>
          <p:cNvSpPr/>
          <p:nvPr/>
        </p:nvSpPr>
        <p:spPr>
          <a:xfrm>
            <a:off x="1804941" y="13107900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12"/>
                </a:moveTo>
                <a:lnTo>
                  <a:pt x="0" y="14757"/>
                </a:lnTo>
                <a:lnTo>
                  <a:pt x="1638" y="14795"/>
                </a:lnTo>
                <a:lnTo>
                  <a:pt x="13246" y="14795"/>
                </a:lnTo>
                <a:lnTo>
                  <a:pt x="19126" y="8928"/>
                </a:lnTo>
                <a:lnTo>
                  <a:pt x="2217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51" name="Google Shape;251;p1"/>
          <p:cNvSpPr/>
          <p:nvPr/>
        </p:nvSpPr>
        <p:spPr>
          <a:xfrm>
            <a:off x="367198" y="13114473"/>
            <a:ext cx="38735" cy="31115"/>
          </a:xfrm>
          <a:custGeom>
            <a:rect b="b" l="l" r="r" t="t"/>
            <a:pathLst>
              <a:path extrusionOk="0" h="31115" w="38735">
                <a:moveTo>
                  <a:pt x="14493" y="0"/>
                </a:moveTo>
                <a:lnTo>
                  <a:pt x="11331" y="0"/>
                </a:lnTo>
                <a:lnTo>
                  <a:pt x="5260" y="0"/>
                </a:lnTo>
                <a:lnTo>
                  <a:pt x="879" y="1663"/>
                </a:lnTo>
                <a:lnTo>
                  <a:pt x="1361" y="8178"/>
                </a:lnTo>
                <a:lnTo>
                  <a:pt x="3927" y="8051"/>
                </a:lnTo>
                <a:lnTo>
                  <a:pt x="8407" y="11440"/>
                </a:lnTo>
                <a:lnTo>
                  <a:pt x="3481" y="18962"/>
                </a:lnTo>
                <a:lnTo>
                  <a:pt x="0" y="26648"/>
                </a:lnTo>
                <a:lnTo>
                  <a:pt x="8816" y="30530"/>
                </a:lnTo>
                <a:lnTo>
                  <a:pt x="15891" y="22860"/>
                </a:lnTo>
                <a:lnTo>
                  <a:pt x="25139" y="17372"/>
                </a:lnTo>
                <a:lnTo>
                  <a:pt x="33573" y="11062"/>
                </a:lnTo>
                <a:lnTo>
                  <a:pt x="38204" y="927"/>
                </a:lnTo>
                <a:lnTo>
                  <a:pt x="36540" y="1574"/>
                </a:lnTo>
                <a:lnTo>
                  <a:pt x="34483" y="1816"/>
                </a:lnTo>
                <a:lnTo>
                  <a:pt x="28997" y="1816"/>
                </a:lnTo>
                <a:lnTo>
                  <a:pt x="14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52" name="Google Shape;252;p1"/>
          <p:cNvSpPr/>
          <p:nvPr/>
        </p:nvSpPr>
        <p:spPr>
          <a:xfrm>
            <a:off x="108716" y="13122656"/>
            <a:ext cx="17145" cy="24130"/>
          </a:xfrm>
          <a:custGeom>
            <a:rect b="b" l="l" r="r" t="t"/>
            <a:pathLst>
              <a:path extrusionOk="0" h="24130" w="17144">
                <a:moveTo>
                  <a:pt x="2011" y="0"/>
                </a:moveTo>
                <a:lnTo>
                  <a:pt x="0" y="8240"/>
                </a:lnTo>
                <a:lnTo>
                  <a:pt x="1693" y="15882"/>
                </a:lnTo>
                <a:lnTo>
                  <a:pt x="5683" y="21508"/>
                </a:lnTo>
                <a:lnTo>
                  <a:pt x="10558" y="23698"/>
                </a:lnTo>
                <a:lnTo>
                  <a:pt x="13377" y="23698"/>
                </a:lnTo>
                <a:lnTo>
                  <a:pt x="15930" y="21247"/>
                </a:lnTo>
                <a:lnTo>
                  <a:pt x="16959" y="15100"/>
                </a:lnTo>
                <a:lnTo>
                  <a:pt x="11651" y="12881"/>
                </a:lnTo>
                <a:lnTo>
                  <a:pt x="8875" y="8193"/>
                </a:lnTo>
                <a:lnTo>
                  <a:pt x="6404" y="3182"/>
                </a:lnTo>
                <a:lnTo>
                  <a:pt x="2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53" name="Google Shape;253;p1"/>
          <p:cNvSpPr/>
          <p:nvPr/>
        </p:nvSpPr>
        <p:spPr>
          <a:xfrm>
            <a:off x="4537885" y="13122656"/>
            <a:ext cx="22225" cy="15240"/>
          </a:xfrm>
          <a:custGeom>
            <a:rect b="b" l="l" r="r" t="t"/>
            <a:pathLst>
              <a:path extrusionOk="0" h="15240" w="22225">
                <a:moveTo>
                  <a:pt x="22098" y="0"/>
                </a:moveTo>
                <a:lnTo>
                  <a:pt x="7467" y="0"/>
                </a:lnTo>
                <a:lnTo>
                  <a:pt x="7467" y="7607"/>
                </a:lnTo>
                <a:lnTo>
                  <a:pt x="1384" y="8991"/>
                </a:lnTo>
                <a:lnTo>
                  <a:pt x="0" y="15100"/>
                </a:lnTo>
                <a:lnTo>
                  <a:pt x="8790" y="14633"/>
                </a:lnTo>
                <a:lnTo>
                  <a:pt x="16663" y="13208"/>
                </a:lnTo>
                <a:lnTo>
                  <a:pt x="21729" y="8953"/>
                </a:lnTo>
                <a:lnTo>
                  <a:pt x="22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54" name="Google Shape;254;p1"/>
          <p:cNvSpPr/>
          <p:nvPr/>
        </p:nvSpPr>
        <p:spPr>
          <a:xfrm>
            <a:off x="1267458" y="13137552"/>
            <a:ext cx="16510" cy="24765"/>
          </a:xfrm>
          <a:custGeom>
            <a:rect b="b" l="l" r="r" t="t"/>
            <a:pathLst>
              <a:path extrusionOk="0" h="24765" w="16509">
                <a:moveTo>
                  <a:pt x="14173" y="0"/>
                </a:moveTo>
                <a:lnTo>
                  <a:pt x="8877" y="0"/>
                </a:lnTo>
                <a:lnTo>
                  <a:pt x="8331" y="0"/>
                </a:lnTo>
                <a:lnTo>
                  <a:pt x="7759" y="63"/>
                </a:lnTo>
                <a:lnTo>
                  <a:pt x="7150" y="203"/>
                </a:lnTo>
                <a:lnTo>
                  <a:pt x="6921" y="3911"/>
                </a:lnTo>
                <a:lnTo>
                  <a:pt x="6476" y="7721"/>
                </a:lnTo>
                <a:lnTo>
                  <a:pt x="1536" y="7721"/>
                </a:lnTo>
                <a:lnTo>
                  <a:pt x="812" y="7632"/>
                </a:lnTo>
                <a:lnTo>
                  <a:pt x="0" y="7454"/>
                </a:lnTo>
                <a:lnTo>
                  <a:pt x="0" y="22212"/>
                </a:lnTo>
                <a:lnTo>
                  <a:pt x="2438" y="23812"/>
                </a:lnTo>
                <a:lnTo>
                  <a:pt x="4622" y="24485"/>
                </a:lnTo>
                <a:lnTo>
                  <a:pt x="12230" y="24485"/>
                </a:lnTo>
                <a:lnTo>
                  <a:pt x="15468" y="18364"/>
                </a:lnTo>
                <a:lnTo>
                  <a:pt x="16446" y="6121"/>
                </a:lnTo>
                <a:lnTo>
                  <a:pt x="141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55" name="Google Shape;255;p1"/>
          <p:cNvSpPr/>
          <p:nvPr/>
        </p:nvSpPr>
        <p:spPr>
          <a:xfrm>
            <a:off x="1746232" y="13137753"/>
            <a:ext cx="28575" cy="27940"/>
          </a:xfrm>
          <a:custGeom>
            <a:rect b="b" l="l" r="r" t="t"/>
            <a:pathLst>
              <a:path extrusionOk="0" h="27940" w="28575">
                <a:moveTo>
                  <a:pt x="21869" y="0"/>
                </a:moveTo>
                <a:lnTo>
                  <a:pt x="19507" y="8671"/>
                </a:lnTo>
                <a:lnTo>
                  <a:pt x="12025" y="12166"/>
                </a:lnTo>
                <a:lnTo>
                  <a:pt x="3997" y="15080"/>
                </a:lnTo>
                <a:lnTo>
                  <a:pt x="0" y="22009"/>
                </a:lnTo>
                <a:lnTo>
                  <a:pt x="1993" y="26060"/>
                </a:lnTo>
                <a:lnTo>
                  <a:pt x="5092" y="27698"/>
                </a:lnTo>
                <a:lnTo>
                  <a:pt x="8509" y="27698"/>
                </a:lnTo>
                <a:lnTo>
                  <a:pt x="18059" y="24222"/>
                </a:lnTo>
                <a:lnTo>
                  <a:pt x="25776" y="16121"/>
                </a:lnTo>
                <a:lnTo>
                  <a:pt x="28198" y="6883"/>
                </a:lnTo>
                <a:lnTo>
                  <a:pt x="218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56" name="Google Shape;256;p1"/>
          <p:cNvSpPr/>
          <p:nvPr/>
        </p:nvSpPr>
        <p:spPr>
          <a:xfrm>
            <a:off x="305452" y="13152080"/>
            <a:ext cx="41910" cy="38100"/>
          </a:xfrm>
          <a:custGeom>
            <a:rect b="b" l="l" r="r" t="t"/>
            <a:pathLst>
              <a:path extrusionOk="0" h="38100" w="41910">
                <a:moveTo>
                  <a:pt x="35369" y="0"/>
                </a:moveTo>
                <a:lnTo>
                  <a:pt x="32677" y="0"/>
                </a:lnTo>
                <a:lnTo>
                  <a:pt x="14772" y="2695"/>
                </a:lnTo>
                <a:lnTo>
                  <a:pt x="3665" y="10306"/>
                </a:lnTo>
                <a:lnTo>
                  <a:pt x="0" y="22117"/>
                </a:lnTo>
                <a:lnTo>
                  <a:pt x="4419" y="37414"/>
                </a:lnTo>
                <a:lnTo>
                  <a:pt x="8420" y="37490"/>
                </a:lnTo>
                <a:lnTo>
                  <a:pt x="24068" y="35777"/>
                </a:lnTo>
                <a:lnTo>
                  <a:pt x="35545" y="29832"/>
                </a:lnTo>
                <a:lnTo>
                  <a:pt x="41658" y="18448"/>
                </a:lnTo>
                <a:lnTo>
                  <a:pt x="41211" y="419"/>
                </a:lnTo>
                <a:lnTo>
                  <a:pt x="38214" y="139"/>
                </a:lnTo>
                <a:lnTo>
                  <a:pt x="353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57" name="Google Shape;257;p1"/>
          <p:cNvSpPr/>
          <p:nvPr/>
        </p:nvSpPr>
        <p:spPr>
          <a:xfrm>
            <a:off x="1355705" y="13163367"/>
            <a:ext cx="37465" cy="23495"/>
          </a:xfrm>
          <a:custGeom>
            <a:rect b="b" l="l" r="r" t="t"/>
            <a:pathLst>
              <a:path extrusionOk="0" h="23494" w="37465">
                <a:moveTo>
                  <a:pt x="22021" y="0"/>
                </a:moveTo>
                <a:lnTo>
                  <a:pt x="18503" y="0"/>
                </a:lnTo>
                <a:lnTo>
                  <a:pt x="14985" y="0"/>
                </a:lnTo>
                <a:lnTo>
                  <a:pt x="11468" y="1295"/>
                </a:lnTo>
                <a:lnTo>
                  <a:pt x="139" y="3886"/>
                </a:lnTo>
                <a:lnTo>
                  <a:pt x="0" y="18249"/>
                </a:lnTo>
                <a:lnTo>
                  <a:pt x="3822" y="23202"/>
                </a:lnTo>
                <a:lnTo>
                  <a:pt x="9220" y="23202"/>
                </a:lnTo>
                <a:lnTo>
                  <a:pt x="16164" y="21175"/>
                </a:lnTo>
                <a:lnTo>
                  <a:pt x="23683" y="16187"/>
                </a:lnTo>
                <a:lnTo>
                  <a:pt x="30896" y="9878"/>
                </a:lnTo>
                <a:lnTo>
                  <a:pt x="36918" y="3886"/>
                </a:lnTo>
                <a:lnTo>
                  <a:pt x="25552" y="1295"/>
                </a:lnTo>
                <a:lnTo>
                  <a:pt x="220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58" name="Google Shape;258;p1"/>
          <p:cNvSpPr/>
          <p:nvPr/>
        </p:nvSpPr>
        <p:spPr>
          <a:xfrm>
            <a:off x="943166" y="13166103"/>
            <a:ext cx="22225" cy="23495"/>
          </a:xfrm>
          <a:custGeom>
            <a:rect b="b" l="l" r="r" t="t"/>
            <a:pathLst>
              <a:path extrusionOk="0" h="23494" w="22225">
                <a:moveTo>
                  <a:pt x="1447" y="0"/>
                </a:moveTo>
                <a:lnTo>
                  <a:pt x="0" y="8635"/>
                </a:lnTo>
                <a:lnTo>
                  <a:pt x="6574" y="11313"/>
                </a:lnTo>
                <a:lnTo>
                  <a:pt x="11407" y="15708"/>
                </a:lnTo>
                <a:lnTo>
                  <a:pt x="16084" y="20253"/>
                </a:lnTo>
                <a:lnTo>
                  <a:pt x="22186" y="23380"/>
                </a:lnTo>
                <a:lnTo>
                  <a:pt x="22186" y="1155"/>
                </a:lnTo>
                <a:lnTo>
                  <a:pt x="13512" y="2285"/>
                </a:lnTo>
                <a:lnTo>
                  <a:pt x="14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59" name="Google Shape;259;p1"/>
          <p:cNvSpPr/>
          <p:nvPr/>
        </p:nvSpPr>
        <p:spPr>
          <a:xfrm>
            <a:off x="1180024" y="13204238"/>
            <a:ext cx="13970" cy="29845"/>
          </a:xfrm>
          <a:custGeom>
            <a:rect b="b" l="l" r="r" t="t"/>
            <a:pathLst>
              <a:path extrusionOk="0" h="29844" w="13969">
                <a:moveTo>
                  <a:pt x="6311" y="0"/>
                </a:moveTo>
                <a:lnTo>
                  <a:pt x="1028" y="8513"/>
                </a:lnTo>
                <a:lnTo>
                  <a:pt x="0" y="17741"/>
                </a:lnTo>
                <a:lnTo>
                  <a:pt x="4000" y="25503"/>
                </a:lnTo>
                <a:lnTo>
                  <a:pt x="13804" y="29616"/>
                </a:lnTo>
                <a:lnTo>
                  <a:pt x="13430" y="20661"/>
                </a:lnTo>
                <a:lnTo>
                  <a:pt x="13287" y="11564"/>
                </a:lnTo>
                <a:lnTo>
                  <a:pt x="11529" y="4089"/>
                </a:lnTo>
                <a:lnTo>
                  <a:pt x="63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60" name="Google Shape;260;p1"/>
          <p:cNvSpPr/>
          <p:nvPr/>
        </p:nvSpPr>
        <p:spPr>
          <a:xfrm>
            <a:off x="700044" y="13219109"/>
            <a:ext cx="22225" cy="45085"/>
          </a:xfrm>
          <a:custGeom>
            <a:rect b="b" l="l" r="r" t="t"/>
            <a:pathLst>
              <a:path extrusionOk="0" h="45084" w="22225">
                <a:moveTo>
                  <a:pt x="7518" y="0"/>
                </a:moveTo>
                <a:lnTo>
                  <a:pt x="8508" y="13946"/>
                </a:lnTo>
                <a:lnTo>
                  <a:pt x="5683" y="24047"/>
                </a:lnTo>
                <a:lnTo>
                  <a:pt x="1896" y="33243"/>
                </a:lnTo>
                <a:lnTo>
                  <a:pt x="0" y="44475"/>
                </a:lnTo>
                <a:lnTo>
                  <a:pt x="1714" y="44665"/>
                </a:lnTo>
                <a:lnTo>
                  <a:pt x="2539" y="44665"/>
                </a:lnTo>
                <a:lnTo>
                  <a:pt x="15801" y="37920"/>
                </a:lnTo>
                <a:lnTo>
                  <a:pt x="21802" y="22956"/>
                </a:lnTo>
                <a:lnTo>
                  <a:pt x="19417" y="7680"/>
                </a:lnTo>
                <a:lnTo>
                  <a:pt x="75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61" name="Google Shape;261;p1"/>
          <p:cNvSpPr/>
          <p:nvPr/>
        </p:nvSpPr>
        <p:spPr>
          <a:xfrm>
            <a:off x="5055224" y="13219109"/>
            <a:ext cx="11430" cy="22860"/>
          </a:xfrm>
          <a:custGeom>
            <a:rect b="b" l="l" r="r" t="t"/>
            <a:pathLst>
              <a:path extrusionOk="0" h="22859" w="11429">
                <a:moveTo>
                  <a:pt x="5745" y="0"/>
                </a:moveTo>
                <a:lnTo>
                  <a:pt x="3411" y="6339"/>
                </a:lnTo>
                <a:lnTo>
                  <a:pt x="358" y="12280"/>
                </a:lnTo>
                <a:lnTo>
                  <a:pt x="0" y="17641"/>
                </a:lnTo>
                <a:lnTo>
                  <a:pt x="5745" y="22237"/>
                </a:lnTo>
                <a:lnTo>
                  <a:pt x="8063" y="15875"/>
                </a:lnTo>
                <a:lnTo>
                  <a:pt x="11041" y="9904"/>
                </a:lnTo>
                <a:lnTo>
                  <a:pt x="11371" y="4540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62" name="Google Shape;262;p1"/>
          <p:cNvSpPr/>
          <p:nvPr/>
        </p:nvSpPr>
        <p:spPr>
          <a:xfrm>
            <a:off x="4051558" y="13241345"/>
            <a:ext cx="15875" cy="29845"/>
          </a:xfrm>
          <a:custGeom>
            <a:rect b="b" l="l" r="r" t="t"/>
            <a:pathLst>
              <a:path extrusionOk="0" h="29844" w="15875">
                <a:moveTo>
                  <a:pt x="0" y="0"/>
                </a:moveTo>
                <a:lnTo>
                  <a:pt x="1441" y="9788"/>
                </a:lnTo>
                <a:lnTo>
                  <a:pt x="4175" y="18197"/>
                </a:lnTo>
                <a:lnTo>
                  <a:pt x="8561" y="24879"/>
                </a:lnTo>
                <a:lnTo>
                  <a:pt x="14960" y="29489"/>
                </a:lnTo>
                <a:lnTo>
                  <a:pt x="15360" y="18029"/>
                </a:lnTo>
                <a:lnTo>
                  <a:pt x="13228" y="9082"/>
                </a:lnTo>
                <a:lnTo>
                  <a:pt x="8222" y="29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63" name="Google Shape;263;p1"/>
          <p:cNvSpPr/>
          <p:nvPr/>
        </p:nvSpPr>
        <p:spPr>
          <a:xfrm>
            <a:off x="13347" y="13248680"/>
            <a:ext cx="47625" cy="38100"/>
          </a:xfrm>
          <a:custGeom>
            <a:rect b="b" l="l" r="r" t="t"/>
            <a:pathLst>
              <a:path extrusionOk="0" h="38100" w="47625">
                <a:moveTo>
                  <a:pt x="25984" y="0"/>
                </a:moveTo>
                <a:lnTo>
                  <a:pt x="23749" y="152"/>
                </a:lnTo>
                <a:lnTo>
                  <a:pt x="22975" y="8554"/>
                </a:lnTo>
                <a:lnTo>
                  <a:pt x="19986" y="14790"/>
                </a:lnTo>
                <a:lnTo>
                  <a:pt x="15212" y="19210"/>
                </a:lnTo>
                <a:lnTo>
                  <a:pt x="9080" y="22161"/>
                </a:lnTo>
                <a:lnTo>
                  <a:pt x="8635" y="16116"/>
                </a:lnTo>
                <a:lnTo>
                  <a:pt x="7492" y="13804"/>
                </a:lnTo>
                <a:lnTo>
                  <a:pt x="4102" y="13804"/>
                </a:lnTo>
                <a:lnTo>
                  <a:pt x="1562" y="19837"/>
                </a:lnTo>
                <a:lnTo>
                  <a:pt x="0" y="31902"/>
                </a:lnTo>
                <a:lnTo>
                  <a:pt x="977" y="37934"/>
                </a:lnTo>
                <a:lnTo>
                  <a:pt x="6819" y="37934"/>
                </a:lnTo>
                <a:lnTo>
                  <a:pt x="7873" y="37719"/>
                </a:lnTo>
                <a:lnTo>
                  <a:pt x="9080" y="37249"/>
                </a:lnTo>
                <a:lnTo>
                  <a:pt x="8039" y="30505"/>
                </a:lnTo>
                <a:lnTo>
                  <a:pt x="11950" y="28752"/>
                </a:lnTo>
                <a:lnTo>
                  <a:pt x="20586" y="28765"/>
                </a:lnTo>
                <a:lnTo>
                  <a:pt x="34544" y="30734"/>
                </a:lnTo>
                <a:lnTo>
                  <a:pt x="43167" y="30734"/>
                </a:lnTo>
                <a:lnTo>
                  <a:pt x="47053" y="28981"/>
                </a:lnTo>
                <a:lnTo>
                  <a:pt x="45923" y="22161"/>
                </a:lnTo>
                <a:lnTo>
                  <a:pt x="39239" y="18468"/>
                </a:lnTo>
                <a:lnTo>
                  <a:pt x="36344" y="10875"/>
                </a:lnTo>
                <a:lnTo>
                  <a:pt x="33253" y="3385"/>
                </a:lnTo>
                <a:lnTo>
                  <a:pt x="259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64" name="Google Shape;264;p1"/>
          <p:cNvSpPr/>
          <p:nvPr/>
        </p:nvSpPr>
        <p:spPr>
          <a:xfrm>
            <a:off x="979982" y="13256094"/>
            <a:ext cx="15240" cy="29845"/>
          </a:xfrm>
          <a:custGeom>
            <a:rect b="b" l="l" r="r" t="t"/>
            <a:pathLst>
              <a:path extrusionOk="0" h="29844" w="15240">
                <a:moveTo>
                  <a:pt x="14693" y="0"/>
                </a:moveTo>
                <a:lnTo>
                  <a:pt x="0" y="0"/>
                </a:lnTo>
                <a:lnTo>
                  <a:pt x="0" y="29844"/>
                </a:lnTo>
                <a:lnTo>
                  <a:pt x="14693" y="29844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65" name="Google Shape;265;p1"/>
          <p:cNvSpPr/>
          <p:nvPr/>
        </p:nvSpPr>
        <p:spPr>
          <a:xfrm>
            <a:off x="1833438" y="13261869"/>
            <a:ext cx="33020" cy="17780"/>
          </a:xfrm>
          <a:custGeom>
            <a:rect b="b" l="l" r="r" t="t"/>
            <a:pathLst>
              <a:path extrusionOk="0" h="17780" w="33019">
                <a:moveTo>
                  <a:pt x="16103" y="0"/>
                </a:moveTo>
                <a:lnTo>
                  <a:pt x="7937" y="0"/>
                </a:lnTo>
                <a:lnTo>
                  <a:pt x="0" y="3213"/>
                </a:lnTo>
                <a:lnTo>
                  <a:pt x="1155" y="8966"/>
                </a:lnTo>
                <a:lnTo>
                  <a:pt x="9652" y="11010"/>
                </a:lnTo>
                <a:lnTo>
                  <a:pt x="13855" y="17310"/>
                </a:lnTo>
                <a:lnTo>
                  <a:pt x="25996" y="17310"/>
                </a:lnTo>
                <a:lnTo>
                  <a:pt x="28117" y="17081"/>
                </a:lnTo>
                <a:lnTo>
                  <a:pt x="30505" y="16586"/>
                </a:lnTo>
                <a:lnTo>
                  <a:pt x="32471" y="9140"/>
                </a:lnTo>
                <a:lnTo>
                  <a:pt x="29624" y="3978"/>
                </a:lnTo>
                <a:lnTo>
                  <a:pt x="23617" y="973"/>
                </a:lnTo>
                <a:lnTo>
                  <a:pt x="161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66" name="Google Shape;266;p1"/>
          <p:cNvSpPr/>
          <p:nvPr/>
        </p:nvSpPr>
        <p:spPr>
          <a:xfrm>
            <a:off x="1503126" y="13278452"/>
            <a:ext cx="36830" cy="19050"/>
          </a:xfrm>
          <a:custGeom>
            <a:rect b="b" l="l" r="r" t="t"/>
            <a:pathLst>
              <a:path extrusionOk="0" h="19050" w="36830">
                <a:moveTo>
                  <a:pt x="36791" y="0"/>
                </a:moveTo>
                <a:lnTo>
                  <a:pt x="26292" y="2444"/>
                </a:lnTo>
                <a:lnTo>
                  <a:pt x="15671" y="4719"/>
                </a:lnTo>
                <a:lnTo>
                  <a:pt x="6413" y="8292"/>
                </a:lnTo>
                <a:lnTo>
                  <a:pt x="0" y="14630"/>
                </a:lnTo>
                <a:lnTo>
                  <a:pt x="7569" y="16522"/>
                </a:lnTo>
                <a:lnTo>
                  <a:pt x="14986" y="18910"/>
                </a:lnTo>
                <a:lnTo>
                  <a:pt x="29311" y="18910"/>
                </a:lnTo>
                <a:lnTo>
                  <a:pt x="35331" y="14782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67" name="Google Shape;267;p1"/>
          <p:cNvSpPr/>
          <p:nvPr/>
        </p:nvSpPr>
        <p:spPr>
          <a:xfrm>
            <a:off x="545514" y="13285933"/>
            <a:ext cx="21590" cy="30480"/>
          </a:xfrm>
          <a:custGeom>
            <a:rect b="b" l="l" r="r" t="t"/>
            <a:pathLst>
              <a:path extrusionOk="0" h="30480" w="21590">
                <a:moveTo>
                  <a:pt x="14691" y="0"/>
                </a:moveTo>
                <a:lnTo>
                  <a:pt x="11626" y="7785"/>
                </a:lnTo>
                <a:lnTo>
                  <a:pt x="5296" y="12503"/>
                </a:lnTo>
                <a:lnTo>
                  <a:pt x="0" y="18345"/>
                </a:lnTo>
                <a:lnTo>
                  <a:pt x="35" y="29502"/>
                </a:lnTo>
                <a:lnTo>
                  <a:pt x="1305" y="29933"/>
                </a:lnTo>
                <a:lnTo>
                  <a:pt x="2562" y="30137"/>
                </a:lnTo>
                <a:lnTo>
                  <a:pt x="3794" y="30137"/>
                </a:lnTo>
                <a:lnTo>
                  <a:pt x="13676" y="25726"/>
                </a:lnTo>
                <a:lnTo>
                  <a:pt x="20101" y="15863"/>
                </a:lnTo>
                <a:lnTo>
                  <a:pt x="21096" y="5603"/>
                </a:lnTo>
                <a:lnTo>
                  <a:pt x="1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68" name="Google Shape;268;p1"/>
          <p:cNvSpPr/>
          <p:nvPr/>
        </p:nvSpPr>
        <p:spPr>
          <a:xfrm>
            <a:off x="987511" y="13337691"/>
            <a:ext cx="16510" cy="31750"/>
          </a:xfrm>
          <a:custGeom>
            <a:rect b="b" l="l" r="r" t="t"/>
            <a:pathLst>
              <a:path extrusionOk="0" h="31750" w="16509">
                <a:moveTo>
                  <a:pt x="13525" y="0"/>
                </a:moveTo>
                <a:lnTo>
                  <a:pt x="8204" y="0"/>
                </a:lnTo>
                <a:lnTo>
                  <a:pt x="7518" y="25"/>
                </a:lnTo>
                <a:lnTo>
                  <a:pt x="7162" y="101"/>
                </a:lnTo>
                <a:lnTo>
                  <a:pt x="7070" y="9051"/>
                </a:lnTo>
                <a:lnTo>
                  <a:pt x="5862" y="16995"/>
                </a:lnTo>
                <a:lnTo>
                  <a:pt x="3514" y="23840"/>
                </a:lnTo>
                <a:lnTo>
                  <a:pt x="0" y="29489"/>
                </a:lnTo>
                <a:lnTo>
                  <a:pt x="2438" y="30911"/>
                </a:lnTo>
                <a:lnTo>
                  <a:pt x="4584" y="31534"/>
                </a:lnTo>
                <a:lnTo>
                  <a:pt x="13106" y="31534"/>
                </a:lnTo>
                <a:lnTo>
                  <a:pt x="16192" y="23660"/>
                </a:lnTo>
                <a:lnTo>
                  <a:pt x="16408" y="7886"/>
                </a:lnTo>
                <a:lnTo>
                  <a:pt x="135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69" name="Google Shape;269;p1"/>
          <p:cNvSpPr/>
          <p:nvPr/>
        </p:nvSpPr>
        <p:spPr>
          <a:xfrm>
            <a:off x="4984149" y="13361191"/>
            <a:ext cx="18415" cy="14604"/>
          </a:xfrm>
          <a:custGeom>
            <a:rect b="b" l="l" r="r" t="t"/>
            <a:pathLst>
              <a:path extrusionOk="0" h="14605" w="18414">
                <a:moveTo>
                  <a:pt x="9207" y="0"/>
                </a:moveTo>
                <a:lnTo>
                  <a:pt x="6362" y="0"/>
                </a:lnTo>
                <a:lnTo>
                  <a:pt x="2133" y="0"/>
                </a:lnTo>
                <a:lnTo>
                  <a:pt x="88" y="3619"/>
                </a:lnTo>
                <a:lnTo>
                  <a:pt x="0" y="10871"/>
                </a:lnTo>
                <a:lnTo>
                  <a:pt x="1955" y="14503"/>
                </a:lnTo>
                <a:lnTo>
                  <a:pt x="8686" y="14503"/>
                </a:lnTo>
                <a:lnTo>
                  <a:pt x="12763" y="12255"/>
                </a:lnTo>
                <a:lnTo>
                  <a:pt x="17881" y="5981"/>
                </a:lnTo>
                <a:lnTo>
                  <a:pt x="13017" y="1625"/>
                </a:lnTo>
                <a:lnTo>
                  <a:pt x="92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70" name="Google Shape;270;p1"/>
          <p:cNvSpPr/>
          <p:nvPr/>
        </p:nvSpPr>
        <p:spPr>
          <a:xfrm>
            <a:off x="1935571" y="13369425"/>
            <a:ext cx="39370" cy="29209"/>
          </a:xfrm>
          <a:custGeom>
            <a:rect b="b" l="l" r="r" t="t"/>
            <a:pathLst>
              <a:path extrusionOk="0" h="29209" w="39369">
                <a:moveTo>
                  <a:pt x="32015" y="0"/>
                </a:moveTo>
                <a:lnTo>
                  <a:pt x="29501" y="0"/>
                </a:lnTo>
                <a:lnTo>
                  <a:pt x="26859" y="0"/>
                </a:lnTo>
                <a:lnTo>
                  <a:pt x="24548" y="1511"/>
                </a:lnTo>
                <a:lnTo>
                  <a:pt x="18414" y="4521"/>
                </a:lnTo>
                <a:lnTo>
                  <a:pt x="14604" y="6019"/>
                </a:lnTo>
                <a:lnTo>
                  <a:pt x="6908" y="6019"/>
                </a:lnTo>
                <a:lnTo>
                  <a:pt x="4609" y="5816"/>
                </a:lnTo>
                <a:lnTo>
                  <a:pt x="2031" y="5359"/>
                </a:lnTo>
                <a:lnTo>
                  <a:pt x="0" y="13455"/>
                </a:lnTo>
                <a:lnTo>
                  <a:pt x="1716" y="21026"/>
                </a:lnTo>
                <a:lnTo>
                  <a:pt x="5724" y="26628"/>
                </a:lnTo>
                <a:lnTo>
                  <a:pt x="10565" y="28816"/>
                </a:lnTo>
                <a:lnTo>
                  <a:pt x="13346" y="28816"/>
                </a:lnTo>
                <a:lnTo>
                  <a:pt x="15810" y="26339"/>
                </a:lnTo>
                <a:lnTo>
                  <a:pt x="16661" y="20104"/>
                </a:lnTo>
                <a:lnTo>
                  <a:pt x="12369" y="19761"/>
                </a:lnTo>
                <a:lnTo>
                  <a:pt x="8051" y="18948"/>
                </a:lnTo>
                <a:lnTo>
                  <a:pt x="9524" y="12496"/>
                </a:lnTo>
                <a:lnTo>
                  <a:pt x="11149" y="12331"/>
                </a:lnTo>
                <a:lnTo>
                  <a:pt x="31076" y="12407"/>
                </a:lnTo>
                <a:lnTo>
                  <a:pt x="37667" y="11531"/>
                </a:lnTo>
                <a:lnTo>
                  <a:pt x="38873" y="5359"/>
                </a:lnTo>
                <a:lnTo>
                  <a:pt x="34822" y="1358"/>
                </a:lnTo>
                <a:lnTo>
                  <a:pt x="320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71" name="Google Shape;271;p1"/>
          <p:cNvSpPr/>
          <p:nvPr/>
        </p:nvSpPr>
        <p:spPr>
          <a:xfrm>
            <a:off x="1444162" y="13374780"/>
            <a:ext cx="38100" cy="22860"/>
          </a:xfrm>
          <a:custGeom>
            <a:rect b="b" l="l" r="r" t="t"/>
            <a:pathLst>
              <a:path extrusionOk="0" h="22859" w="38100">
                <a:moveTo>
                  <a:pt x="36791" y="0"/>
                </a:moveTo>
                <a:lnTo>
                  <a:pt x="0" y="0"/>
                </a:lnTo>
                <a:lnTo>
                  <a:pt x="779" y="8335"/>
                </a:lnTo>
                <a:lnTo>
                  <a:pt x="3746" y="14576"/>
                </a:lnTo>
                <a:lnTo>
                  <a:pt x="8504" y="19088"/>
                </a:lnTo>
                <a:lnTo>
                  <a:pt x="14655" y="22237"/>
                </a:lnTo>
                <a:lnTo>
                  <a:pt x="8864" y="8636"/>
                </a:lnTo>
                <a:lnTo>
                  <a:pt x="15697" y="7835"/>
                </a:lnTo>
                <a:lnTo>
                  <a:pt x="32435" y="7848"/>
                </a:lnTo>
                <a:lnTo>
                  <a:pt x="37998" y="7327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72" name="Google Shape;272;p1"/>
          <p:cNvSpPr/>
          <p:nvPr/>
        </p:nvSpPr>
        <p:spPr>
          <a:xfrm>
            <a:off x="0" y="13411767"/>
            <a:ext cx="8255" cy="19685"/>
          </a:xfrm>
          <a:custGeom>
            <a:rect b="b" l="l" r="r" t="t"/>
            <a:pathLst>
              <a:path extrusionOk="0" h="19684" w="8255">
                <a:moveTo>
                  <a:pt x="7744" y="0"/>
                </a:moveTo>
                <a:lnTo>
                  <a:pt x="0" y="1501"/>
                </a:lnTo>
                <a:lnTo>
                  <a:pt x="0" y="19504"/>
                </a:lnTo>
                <a:lnTo>
                  <a:pt x="5833" y="11198"/>
                </a:lnTo>
                <a:lnTo>
                  <a:pt x="7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73" name="Google Shape;273;p1"/>
          <p:cNvSpPr/>
          <p:nvPr/>
        </p:nvSpPr>
        <p:spPr>
          <a:xfrm>
            <a:off x="236186" y="13419016"/>
            <a:ext cx="44450" cy="38100"/>
          </a:xfrm>
          <a:custGeom>
            <a:rect b="b" l="l" r="r" t="t"/>
            <a:pathLst>
              <a:path extrusionOk="0" h="38100" w="44450">
                <a:moveTo>
                  <a:pt x="44043" y="0"/>
                </a:moveTo>
                <a:lnTo>
                  <a:pt x="43548" y="0"/>
                </a:lnTo>
                <a:lnTo>
                  <a:pt x="27926" y="4491"/>
                </a:lnTo>
                <a:lnTo>
                  <a:pt x="18388" y="15060"/>
                </a:lnTo>
                <a:lnTo>
                  <a:pt x="10542" y="27351"/>
                </a:lnTo>
                <a:lnTo>
                  <a:pt x="0" y="37007"/>
                </a:lnTo>
                <a:lnTo>
                  <a:pt x="9969" y="37604"/>
                </a:lnTo>
                <a:lnTo>
                  <a:pt x="14719" y="37604"/>
                </a:lnTo>
                <a:lnTo>
                  <a:pt x="23601" y="37245"/>
                </a:lnTo>
                <a:lnTo>
                  <a:pt x="31648" y="36001"/>
                </a:lnTo>
                <a:lnTo>
                  <a:pt x="38561" y="33618"/>
                </a:lnTo>
                <a:lnTo>
                  <a:pt x="44043" y="29844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74" name="Google Shape;274;p1"/>
          <p:cNvSpPr/>
          <p:nvPr/>
        </p:nvSpPr>
        <p:spPr>
          <a:xfrm>
            <a:off x="368070" y="13418039"/>
            <a:ext cx="38100" cy="9525"/>
          </a:xfrm>
          <a:custGeom>
            <a:rect b="b" l="l" r="r" t="t"/>
            <a:pathLst>
              <a:path extrusionOk="0" h="9525" w="38100">
                <a:moveTo>
                  <a:pt x="13919" y="0"/>
                </a:moveTo>
                <a:lnTo>
                  <a:pt x="10744" y="0"/>
                </a:lnTo>
                <a:lnTo>
                  <a:pt x="4533" y="0"/>
                </a:lnTo>
                <a:lnTo>
                  <a:pt x="0" y="1727"/>
                </a:lnTo>
                <a:lnTo>
                  <a:pt x="482" y="8597"/>
                </a:lnTo>
                <a:lnTo>
                  <a:pt x="2209" y="7937"/>
                </a:lnTo>
                <a:lnTo>
                  <a:pt x="4318" y="7708"/>
                </a:lnTo>
                <a:lnTo>
                  <a:pt x="9817" y="7708"/>
                </a:lnTo>
                <a:lnTo>
                  <a:pt x="24053" y="9448"/>
                </a:lnTo>
                <a:lnTo>
                  <a:pt x="33324" y="9448"/>
                </a:lnTo>
                <a:lnTo>
                  <a:pt x="37795" y="7746"/>
                </a:lnTo>
                <a:lnTo>
                  <a:pt x="37325" y="977"/>
                </a:lnTo>
                <a:lnTo>
                  <a:pt x="35725" y="1587"/>
                </a:lnTo>
                <a:lnTo>
                  <a:pt x="33731" y="1816"/>
                </a:lnTo>
                <a:lnTo>
                  <a:pt x="28371" y="1816"/>
                </a:lnTo>
                <a:lnTo>
                  <a:pt x="13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275" name="Google Shape;275;p1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99402" y="10961592"/>
            <a:ext cx="1031236" cy="931692"/>
          </a:xfrm>
          <a:prstGeom prst="rect">
            <a:avLst/>
          </a:prstGeom>
          <a:noFill/>
          <a:ln>
            <a:noFill/>
          </a:ln>
        </p:spPr>
      </p:pic>
      <p:sp>
        <p:nvSpPr>
          <p:cNvPr id="276" name="Google Shape;276;p1"/>
          <p:cNvSpPr/>
          <p:nvPr/>
        </p:nvSpPr>
        <p:spPr>
          <a:xfrm>
            <a:off x="102238" y="13454731"/>
            <a:ext cx="26034" cy="16510"/>
          </a:xfrm>
          <a:custGeom>
            <a:rect b="b" l="l" r="r" t="t"/>
            <a:pathLst>
              <a:path extrusionOk="0" h="16509" w="26035">
                <a:moveTo>
                  <a:pt x="11709" y="0"/>
                </a:moveTo>
                <a:lnTo>
                  <a:pt x="5562" y="0"/>
                </a:lnTo>
                <a:lnTo>
                  <a:pt x="0" y="2870"/>
                </a:lnTo>
                <a:lnTo>
                  <a:pt x="1320" y="8890"/>
                </a:lnTo>
                <a:lnTo>
                  <a:pt x="5664" y="9118"/>
                </a:lnTo>
                <a:lnTo>
                  <a:pt x="9994" y="10045"/>
                </a:lnTo>
                <a:lnTo>
                  <a:pt x="8483" y="16383"/>
                </a:lnTo>
                <a:lnTo>
                  <a:pt x="23444" y="16383"/>
                </a:lnTo>
                <a:lnTo>
                  <a:pt x="25691" y="9322"/>
                </a:lnTo>
                <a:lnTo>
                  <a:pt x="23372" y="4191"/>
                </a:lnTo>
                <a:lnTo>
                  <a:pt x="18156" y="1059"/>
                </a:lnTo>
                <a:lnTo>
                  <a:pt x="11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77" name="Google Shape;277;p1"/>
          <p:cNvSpPr/>
          <p:nvPr/>
        </p:nvSpPr>
        <p:spPr>
          <a:xfrm>
            <a:off x="685379" y="13478259"/>
            <a:ext cx="36830" cy="29845"/>
          </a:xfrm>
          <a:custGeom>
            <a:rect b="b" l="l" r="r" t="t"/>
            <a:pathLst>
              <a:path extrusionOk="0" h="29844" w="36829">
                <a:moveTo>
                  <a:pt x="36779" y="0"/>
                </a:moveTo>
                <a:lnTo>
                  <a:pt x="23274" y="3120"/>
                </a:lnTo>
                <a:lnTo>
                  <a:pt x="13855" y="10377"/>
                </a:lnTo>
                <a:lnTo>
                  <a:pt x="6704" y="19904"/>
                </a:lnTo>
                <a:lnTo>
                  <a:pt x="0" y="29832"/>
                </a:lnTo>
                <a:lnTo>
                  <a:pt x="13517" y="26790"/>
                </a:lnTo>
                <a:lnTo>
                  <a:pt x="22928" y="19578"/>
                </a:lnTo>
                <a:lnTo>
                  <a:pt x="30069" y="1003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78" name="Google Shape;278;p1"/>
          <p:cNvSpPr/>
          <p:nvPr/>
        </p:nvSpPr>
        <p:spPr>
          <a:xfrm>
            <a:off x="1451616" y="13477680"/>
            <a:ext cx="44450" cy="36830"/>
          </a:xfrm>
          <a:custGeom>
            <a:rect b="b" l="l" r="r" t="t"/>
            <a:pathLst>
              <a:path extrusionOk="0" h="36830" w="44450">
                <a:moveTo>
                  <a:pt x="26123" y="0"/>
                </a:moveTo>
                <a:lnTo>
                  <a:pt x="24892" y="0"/>
                </a:lnTo>
                <a:lnTo>
                  <a:pt x="23495" y="177"/>
                </a:lnTo>
                <a:lnTo>
                  <a:pt x="21869" y="584"/>
                </a:lnTo>
                <a:lnTo>
                  <a:pt x="21627" y="13282"/>
                </a:lnTo>
                <a:lnTo>
                  <a:pt x="14478" y="19043"/>
                </a:lnTo>
                <a:lnTo>
                  <a:pt x="5556" y="23033"/>
                </a:lnTo>
                <a:lnTo>
                  <a:pt x="0" y="30416"/>
                </a:lnTo>
                <a:lnTo>
                  <a:pt x="4381" y="34836"/>
                </a:lnTo>
                <a:lnTo>
                  <a:pt x="8674" y="36576"/>
                </a:lnTo>
                <a:lnTo>
                  <a:pt x="12852" y="36576"/>
                </a:lnTo>
                <a:lnTo>
                  <a:pt x="21453" y="34300"/>
                </a:lnTo>
                <a:lnTo>
                  <a:pt x="29587" y="28746"/>
                </a:lnTo>
                <a:lnTo>
                  <a:pt x="44056" y="15430"/>
                </a:lnTo>
                <a:lnTo>
                  <a:pt x="38441" y="12805"/>
                </a:lnTo>
                <a:lnTo>
                  <a:pt x="35380" y="7524"/>
                </a:lnTo>
                <a:lnTo>
                  <a:pt x="32174" y="2339"/>
                </a:lnTo>
                <a:lnTo>
                  <a:pt x="26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79" name="Google Shape;279;p1"/>
          <p:cNvSpPr/>
          <p:nvPr/>
        </p:nvSpPr>
        <p:spPr>
          <a:xfrm>
            <a:off x="316218" y="13500602"/>
            <a:ext cx="20320" cy="29845"/>
          </a:xfrm>
          <a:custGeom>
            <a:rect b="b" l="l" r="r" t="t"/>
            <a:pathLst>
              <a:path extrusionOk="0" h="29844" w="20320">
                <a:moveTo>
                  <a:pt x="8320" y="0"/>
                </a:moveTo>
                <a:lnTo>
                  <a:pt x="8247" y="9844"/>
                </a:lnTo>
                <a:lnTo>
                  <a:pt x="2724" y="18253"/>
                </a:lnTo>
                <a:lnTo>
                  <a:pt x="0" y="24913"/>
                </a:lnTo>
                <a:lnTo>
                  <a:pt x="8320" y="29514"/>
                </a:lnTo>
                <a:lnTo>
                  <a:pt x="14448" y="20347"/>
                </a:lnTo>
                <a:lnTo>
                  <a:pt x="19888" y="12380"/>
                </a:lnTo>
                <a:lnTo>
                  <a:pt x="19545" y="5602"/>
                </a:lnTo>
                <a:lnTo>
                  <a:pt x="83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80" name="Google Shape;280;p1"/>
          <p:cNvSpPr/>
          <p:nvPr/>
        </p:nvSpPr>
        <p:spPr>
          <a:xfrm>
            <a:off x="1539915" y="13498841"/>
            <a:ext cx="16510" cy="26034"/>
          </a:xfrm>
          <a:custGeom>
            <a:rect b="b" l="l" r="r" t="t"/>
            <a:pathLst>
              <a:path extrusionOk="0" h="26034" w="16509">
                <a:moveTo>
                  <a:pt x="12953" y="0"/>
                </a:moveTo>
                <a:lnTo>
                  <a:pt x="6451" y="0"/>
                </a:lnTo>
                <a:lnTo>
                  <a:pt x="4571" y="0"/>
                </a:lnTo>
                <a:lnTo>
                  <a:pt x="2425" y="533"/>
                </a:lnTo>
                <a:lnTo>
                  <a:pt x="0" y="1765"/>
                </a:lnTo>
                <a:lnTo>
                  <a:pt x="0" y="24002"/>
                </a:lnTo>
                <a:lnTo>
                  <a:pt x="2400" y="25209"/>
                </a:lnTo>
                <a:lnTo>
                  <a:pt x="4533" y="25730"/>
                </a:lnTo>
                <a:lnTo>
                  <a:pt x="12928" y="25730"/>
                </a:lnTo>
                <a:lnTo>
                  <a:pt x="16192" y="19303"/>
                </a:lnTo>
                <a:lnTo>
                  <a:pt x="16217" y="6438"/>
                </a:lnTo>
                <a:lnTo>
                  <a:pt x="129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81" name="Google Shape;281;p1"/>
          <p:cNvSpPr/>
          <p:nvPr/>
        </p:nvSpPr>
        <p:spPr>
          <a:xfrm>
            <a:off x="5237627" y="13499773"/>
            <a:ext cx="24130" cy="23495"/>
          </a:xfrm>
          <a:custGeom>
            <a:rect b="b" l="l" r="r" t="t"/>
            <a:pathLst>
              <a:path extrusionOk="0" h="23494" w="24129">
                <a:moveTo>
                  <a:pt x="18161" y="0"/>
                </a:moveTo>
                <a:lnTo>
                  <a:pt x="16535" y="0"/>
                </a:lnTo>
                <a:lnTo>
                  <a:pt x="9435" y="2739"/>
                </a:lnTo>
                <a:lnTo>
                  <a:pt x="6053" y="9226"/>
                </a:lnTo>
                <a:lnTo>
                  <a:pt x="3778" y="16866"/>
                </a:lnTo>
                <a:lnTo>
                  <a:pt x="0" y="23063"/>
                </a:lnTo>
                <a:lnTo>
                  <a:pt x="14681" y="23063"/>
                </a:lnTo>
                <a:lnTo>
                  <a:pt x="19316" y="22491"/>
                </a:lnTo>
                <a:lnTo>
                  <a:pt x="23609" y="22047"/>
                </a:lnTo>
                <a:lnTo>
                  <a:pt x="22225" y="15595"/>
                </a:lnTo>
                <a:lnTo>
                  <a:pt x="13246" y="14198"/>
                </a:lnTo>
                <a:lnTo>
                  <a:pt x="17589" y="7518"/>
                </a:lnTo>
                <a:lnTo>
                  <a:pt x="22225" y="825"/>
                </a:lnTo>
                <a:lnTo>
                  <a:pt x="20040" y="253"/>
                </a:lnTo>
                <a:lnTo>
                  <a:pt x="18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82" name="Google Shape;282;p1"/>
          <p:cNvSpPr/>
          <p:nvPr/>
        </p:nvSpPr>
        <p:spPr>
          <a:xfrm>
            <a:off x="388023" y="13522842"/>
            <a:ext cx="15240" cy="20320"/>
          </a:xfrm>
          <a:custGeom>
            <a:rect b="b" l="l" r="r" t="t"/>
            <a:pathLst>
              <a:path extrusionOk="0" h="20319" w="15239">
                <a:moveTo>
                  <a:pt x="2679" y="0"/>
                </a:moveTo>
                <a:lnTo>
                  <a:pt x="0" y="14808"/>
                </a:lnTo>
                <a:lnTo>
                  <a:pt x="2984" y="19735"/>
                </a:lnTo>
                <a:lnTo>
                  <a:pt x="6730" y="19735"/>
                </a:lnTo>
                <a:lnTo>
                  <a:pt x="12032" y="16928"/>
                </a:lnTo>
                <a:lnTo>
                  <a:pt x="15216" y="10606"/>
                </a:lnTo>
                <a:lnTo>
                  <a:pt x="13144" y="3914"/>
                </a:lnTo>
                <a:lnTo>
                  <a:pt x="2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83" name="Google Shape;283;p1"/>
          <p:cNvSpPr/>
          <p:nvPr/>
        </p:nvSpPr>
        <p:spPr>
          <a:xfrm>
            <a:off x="750674" y="13521406"/>
            <a:ext cx="25400" cy="16510"/>
          </a:xfrm>
          <a:custGeom>
            <a:rect b="b" l="l" r="r" t="t"/>
            <a:pathLst>
              <a:path extrusionOk="0" h="16509" w="25400">
                <a:moveTo>
                  <a:pt x="11582" y="0"/>
                </a:moveTo>
                <a:lnTo>
                  <a:pt x="5524" y="0"/>
                </a:lnTo>
                <a:lnTo>
                  <a:pt x="0" y="2832"/>
                </a:lnTo>
                <a:lnTo>
                  <a:pt x="1193" y="8712"/>
                </a:lnTo>
                <a:lnTo>
                  <a:pt x="9778" y="9855"/>
                </a:lnTo>
                <a:lnTo>
                  <a:pt x="8356" y="16306"/>
                </a:lnTo>
                <a:lnTo>
                  <a:pt x="23025" y="16306"/>
                </a:lnTo>
                <a:lnTo>
                  <a:pt x="25285" y="9263"/>
                </a:lnTo>
                <a:lnTo>
                  <a:pt x="23042" y="4157"/>
                </a:lnTo>
                <a:lnTo>
                  <a:pt x="17929" y="1049"/>
                </a:lnTo>
                <a:lnTo>
                  <a:pt x="115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84" name="Google Shape;284;p1"/>
          <p:cNvSpPr/>
          <p:nvPr/>
        </p:nvSpPr>
        <p:spPr>
          <a:xfrm>
            <a:off x="4955521" y="13522534"/>
            <a:ext cx="26034" cy="17145"/>
          </a:xfrm>
          <a:custGeom>
            <a:rect b="b" l="l" r="r" t="t"/>
            <a:pathLst>
              <a:path extrusionOk="0" h="17144" w="26035">
                <a:moveTo>
                  <a:pt x="14303" y="0"/>
                </a:moveTo>
                <a:lnTo>
                  <a:pt x="5439" y="0"/>
                </a:lnTo>
                <a:lnTo>
                  <a:pt x="4436" y="0"/>
                </a:lnTo>
                <a:lnTo>
                  <a:pt x="3331" y="101"/>
                </a:lnTo>
                <a:lnTo>
                  <a:pt x="2124" y="304"/>
                </a:lnTo>
                <a:lnTo>
                  <a:pt x="0" y="7343"/>
                </a:lnTo>
                <a:lnTo>
                  <a:pt x="2281" y="12441"/>
                </a:lnTo>
                <a:lnTo>
                  <a:pt x="7380" y="15540"/>
                </a:lnTo>
                <a:lnTo>
                  <a:pt x="13707" y="16586"/>
                </a:lnTo>
                <a:lnTo>
                  <a:pt x="19866" y="16586"/>
                </a:lnTo>
                <a:lnTo>
                  <a:pt x="25543" y="13652"/>
                </a:lnTo>
                <a:lnTo>
                  <a:pt x="24362" y="7581"/>
                </a:lnTo>
                <a:lnTo>
                  <a:pt x="16081" y="7366"/>
                </a:lnTo>
                <a:lnTo>
                  <a:pt x="143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85" name="Google Shape;285;p1"/>
          <p:cNvSpPr/>
          <p:nvPr/>
        </p:nvSpPr>
        <p:spPr>
          <a:xfrm>
            <a:off x="5282787" y="13524580"/>
            <a:ext cx="21590" cy="13335"/>
          </a:xfrm>
          <a:custGeom>
            <a:rect b="b" l="l" r="r" t="t"/>
            <a:pathLst>
              <a:path extrusionOk="0" h="13334" w="21589">
                <a:moveTo>
                  <a:pt x="9258" y="0"/>
                </a:moveTo>
                <a:lnTo>
                  <a:pt x="6019" y="0"/>
                </a:lnTo>
                <a:lnTo>
                  <a:pt x="1244" y="0"/>
                </a:lnTo>
                <a:lnTo>
                  <a:pt x="0" y="3263"/>
                </a:lnTo>
                <a:lnTo>
                  <a:pt x="2044" y="9766"/>
                </a:lnTo>
                <a:lnTo>
                  <a:pt x="5333" y="13017"/>
                </a:lnTo>
                <a:lnTo>
                  <a:pt x="13017" y="13017"/>
                </a:lnTo>
                <a:lnTo>
                  <a:pt x="17005" y="11036"/>
                </a:lnTo>
                <a:lnTo>
                  <a:pt x="21031" y="5537"/>
                </a:lnTo>
                <a:lnTo>
                  <a:pt x="14135" y="1498"/>
                </a:lnTo>
                <a:lnTo>
                  <a:pt x="9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86" name="Google Shape;286;p1"/>
          <p:cNvSpPr/>
          <p:nvPr/>
        </p:nvSpPr>
        <p:spPr>
          <a:xfrm>
            <a:off x="3204542" y="13603631"/>
            <a:ext cx="39370" cy="45720"/>
          </a:xfrm>
          <a:custGeom>
            <a:rect b="b" l="l" r="r" t="t"/>
            <a:pathLst>
              <a:path extrusionOk="0" h="45719" w="39369">
                <a:moveTo>
                  <a:pt x="16751" y="0"/>
                </a:moveTo>
                <a:lnTo>
                  <a:pt x="6007" y="0"/>
                </a:lnTo>
                <a:lnTo>
                  <a:pt x="4203" y="0"/>
                </a:lnTo>
                <a:lnTo>
                  <a:pt x="2222" y="177"/>
                </a:lnTo>
                <a:lnTo>
                  <a:pt x="0" y="571"/>
                </a:lnTo>
                <a:lnTo>
                  <a:pt x="0" y="22923"/>
                </a:lnTo>
                <a:lnTo>
                  <a:pt x="11150" y="26606"/>
                </a:lnTo>
                <a:lnTo>
                  <a:pt x="7467" y="37680"/>
                </a:lnTo>
                <a:lnTo>
                  <a:pt x="15671" y="38188"/>
                </a:lnTo>
                <a:lnTo>
                  <a:pt x="17449" y="45465"/>
                </a:lnTo>
                <a:lnTo>
                  <a:pt x="27254" y="45465"/>
                </a:lnTo>
                <a:lnTo>
                  <a:pt x="28359" y="45377"/>
                </a:lnTo>
                <a:lnTo>
                  <a:pt x="29591" y="45161"/>
                </a:lnTo>
                <a:lnTo>
                  <a:pt x="29883" y="35598"/>
                </a:lnTo>
                <a:lnTo>
                  <a:pt x="39154" y="35026"/>
                </a:lnTo>
                <a:lnTo>
                  <a:pt x="36817" y="22923"/>
                </a:lnTo>
                <a:lnTo>
                  <a:pt x="25869" y="19126"/>
                </a:lnTo>
                <a:lnTo>
                  <a:pt x="29591" y="8064"/>
                </a:lnTo>
                <a:lnTo>
                  <a:pt x="20955" y="6184"/>
                </a:lnTo>
                <a:lnTo>
                  <a:pt x="167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87" name="Google Shape;287;p1"/>
          <p:cNvSpPr/>
          <p:nvPr/>
        </p:nvSpPr>
        <p:spPr>
          <a:xfrm>
            <a:off x="3159988" y="13715277"/>
            <a:ext cx="1270" cy="1270"/>
          </a:xfrm>
          <a:custGeom>
            <a:rect b="b" l="l" r="r" t="t"/>
            <a:pathLst>
              <a:path extrusionOk="0" h="1269" w="1269">
                <a:moveTo>
                  <a:pt x="477" y="0"/>
                </a:moveTo>
                <a:lnTo>
                  <a:pt x="0" y="722"/>
                </a:lnTo>
                <a:lnTo>
                  <a:pt x="717" y="722"/>
                </a:lnTo>
                <a:lnTo>
                  <a:pt x="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88" name="Google Shape;288;p1"/>
          <p:cNvSpPr/>
          <p:nvPr/>
        </p:nvSpPr>
        <p:spPr>
          <a:xfrm>
            <a:off x="685375" y="13545095"/>
            <a:ext cx="29845" cy="37465"/>
          </a:xfrm>
          <a:custGeom>
            <a:rect b="b" l="l" r="r" t="t"/>
            <a:pathLst>
              <a:path extrusionOk="0" h="37465" w="29845">
                <a:moveTo>
                  <a:pt x="22186" y="0"/>
                </a:moveTo>
                <a:lnTo>
                  <a:pt x="0" y="0"/>
                </a:lnTo>
                <a:lnTo>
                  <a:pt x="3084" y="13634"/>
                </a:lnTo>
                <a:lnTo>
                  <a:pt x="10287" y="23125"/>
                </a:lnTo>
                <a:lnTo>
                  <a:pt x="19756" y="30327"/>
                </a:lnTo>
                <a:lnTo>
                  <a:pt x="29641" y="37096"/>
                </a:lnTo>
                <a:lnTo>
                  <a:pt x="26157" y="23827"/>
                </a:lnTo>
                <a:lnTo>
                  <a:pt x="26204" y="16252"/>
                </a:lnTo>
                <a:lnTo>
                  <a:pt x="26107" y="982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89" name="Google Shape;289;p1"/>
          <p:cNvSpPr/>
          <p:nvPr/>
        </p:nvSpPr>
        <p:spPr>
          <a:xfrm>
            <a:off x="170306" y="13552223"/>
            <a:ext cx="22225" cy="12065"/>
          </a:xfrm>
          <a:custGeom>
            <a:rect b="b" l="l" r="r" t="t"/>
            <a:pathLst>
              <a:path extrusionOk="0" h="12065" w="22225">
                <a:moveTo>
                  <a:pt x="17589" y="0"/>
                </a:moveTo>
                <a:lnTo>
                  <a:pt x="15836" y="0"/>
                </a:lnTo>
                <a:lnTo>
                  <a:pt x="4749" y="0"/>
                </a:lnTo>
                <a:lnTo>
                  <a:pt x="558" y="2997"/>
                </a:lnTo>
                <a:lnTo>
                  <a:pt x="0" y="9004"/>
                </a:lnTo>
                <a:lnTo>
                  <a:pt x="3632" y="12001"/>
                </a:lnTo>
                <a:lnTo>
                  <a:pt x="12725" y="12001"/>
                </a:lnTo>
                <a:lnTo>
                  <a:pt x="18173" y="9055"/>
                </a:lnTo>
                <a:lnTo>
                  <a:pt x="21628" y="241"/>
                </a:lnTo>
                <a:lnTo>
                  <a:pt x="19519" y="76"/>
                </a:lnTo>
                <a:lnTo>
                  <a:pt x="17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90" name="Google Shape;290;p1"/>
          <p:cNvSpPr/>
          <p:nvPr/>
        </p:nvSpPr>
        <p:spPr>
          <a:xfrm>
            <a:off x="902478" y="13566731"/>
            <a:ext cx="24765" cy="23495"/>
          </a:xfrm>
          <a:custGeom>
            <a:rect b="b" l="l" r="r" t="t"/>
            <a:pathLst>
              <a:path extrusionOk="0" h="23494" w="24765">
                <a:moveTo>
                  <a:pt x="24409" y="0"/>
                </a:moveTo>
                <a:lnTo>
                  <a:pt x="16167" y="0"/>
                </a:lnTo>
                <a:lnTo>
                  <a:pt x="14846" y="0"/>
                </a:lnTo>
                <a:lnTo>
                  <a:pt x="13246" y="152"/>
                </a:lnTo>
                <a:lnTo>
                  <a:pt x="11341" y="469"/>
                </a:lnTo>
                <a:lnTo>
                  <a:pt x="11341" y="7962"/>
                </a:lnTo>
                <a:lnTo>
                  <a:pt x="1625" y="19100"/>
                </a:lnTo>
                <a:lnTo>
                  <a:pt x="0" y="23037"/>
                </a:lnTo>
                <a:lnTo>
                  <a:pt x="4381" y="23037"/>
                </a:lnTo>
                <a:lnTo>
                  <a:pt x="12039" y="17272"/>
                </a:lnTo>
                <a:lnTo>
                  <a:pt x="22059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91" name="Google Shape;291;p1"/>
          <p:cNvSpPr/>
          <p:nvPr/>
        </p:nvSpPr>
        <p:spPr>
          <a:xfrm>
            <a:off x="4933531" y="13574695"/>
            <a:ext cx="26670" cy="22860"/>
          </a:xfrm>
          <a:custGeom>
            <a:rect b="b" l="l" r="r" t="t"/>
            <a:pathLst>
              <a:path extrusionOk="0" h="22859" w="26670">
                <a:moveTo>
                  <a:pt x="24117" y="0"/>
                </a:moveTo>
                <a:lnTo>
                  <a:pt x="9474" y="0"/>
                </a:lnTo>
                <a:lnTo>
                  <a:pt x="8928" y="9575"/>
                </a:lnTo>
                <a:lnTo>
                  <a:pt x="0" y="10147"/>
                </a:lnTo>
                <a:lnTo>
                  <a:pt x="1993" y="22237"/>
                </a:lnTo>
                <a:lnTo>
                  <a:pt x="16941" y="22237"/>
                </a:lnTo>
                <a:lnTo>
                  <a:pt x="17284" y="12674"/>
                </a:lnTo>
                <a:lnTo>
                  <a:pt x="26187" y="11861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92" name="Google Shape;292;p1"/>
          <p:cNvSpPr/>
          <p:nvPr/>
        </p:nvSpPr>
        <p:spPr>
          <a:xfrm>
            <a:off x="935970" y="13596931"/>
            <a:ext cx="37465" cy="22860"/>
          </a:xfrm>
          <a:custGeom>
            <a:rect b="b" l="l" r="r" t="t"/>
            <a:pathLst>
              <a:path extrusionOk="0" h="22859" w="37465">
                <a:moveTo>
                  <a:pt x="36842" y="0"/>
                </a:moveTo>
                <a:lnTo>
                  <a:pt x="0" y="0"/>
                </a:lnTo>
                <a:lnTo>
                  <a:pt x="0" y="22364"/>
                </a:lnTo>
                <a:lnTo>
                  <a:pt x="10780" y="18400"/>
                </a:lnTo>
                <a:lnTo>
                  <a:pt x="19502" y="12349"/>
                </a:lnTo>
                <a:lnTo>
                  <a:pt x="27683" y="5714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93" name="Google Shape;293;p1"/>
          <p:cNvSpPr/>
          <p:nvPr/>
        </p:nvSpPr>
        <p:spPr>
          <a:xfrm>
            <a:off x="692843" y="13609928"/>
            <a:ext cx="16510" cy="26034"/>
          </a:xfrm>
          <a:custGeom>
            <a:rect b="b" l="l" r="r" t="t"/>
            <a:pathLst>
              <a:path extrusionOk="0" h="26034" w="16509">
                <a:moveTo>
                  <a:pt x="12941" y="0"/>
                </a:moveTo>
                <a:lnTo>
                  <a:pt x="6438" y="0"/>
                </a:lnTo>
                <a:lnTo>
                  <a:pt x="4559" y="0"/>
                </a:lnTo>
                <a:lnTo>
                  <a:pt x="2412" y="533"/>
                </a:lnTo>
                <a:lnTo>
                  <a:pt x="0" y="1765"/>
                </a:lnTo>
                <a:lnTo>
                  <a:pt x="0" y="24117"/>
                </a:lnTo>
                <a:lnTo>
                  <a:pt x="2362" y="25298"/>
                </a:lnTo>
                <a:lnTo>
                  <a:pt x="4483" y="25806"/>
                </a:lnTo>
                <a:lnTo>
                  <a:pt x="12865" y="25806"/>
                </a:lnTo>
                <a:lnTo>
                  <a:pt x="16154" y="19354"/>
                </a:lnTo>
                <a:lnTo>
                  <a:pt x="16192" y="6451"/>
                </a:lnTo>
                <a:lnTo>
                  <a:pt x="129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94" name="Google Shape;294;p1"/>
          <p:cNvSpPr/>
          <p:nvPr/>
        </p:nvSpPr>
        <p:spPr>
          <a:xfrm>
            <a:off x="893423" y="13626552"/>
            <a:ext cx="13970" cy="17780"/>
          </a:xfrm>
          <a:custGeom>
            <a:rect b="b" l="l" r="r" t="t"/>
            <a:pathLst>
              <a:path extrusionOk="0" h="17780" w="13969">
                <a:moveTo>
                  <a:pt x="5727" y="0"/>
                </a:moveTo>
                <a:lnTo>
                  <a:pt x="468" y="7892"/>
                </a:lnTo>
                <a:lnTo>
                  <a:pt x="0" y="13431"/>
                </a:lnTo>
                <a:lnTo>
                  <a:pt x="2713" y="16696"/>
                </a:lnTo>
                <a:lnTo>
                  <a:pt x="6997" y="17767"/>
                </a:lnTo>
                <a:lnTo>
                  <a:pt x="11433" y="16611"/>
                </a:lnTo>
                <a:lnTo>
                  <a:pt x="13949" y="13203"/>
                </a:lnTo>
                <a:lnTo>
                  <a:pt x="12671" y="7635"/>
                </a:lnTo>
                <a:lnTo>
                  <a:pt x="5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95" name="Google Shape;295;p1"/>
          <p:cNvSpPr/>
          <p:nvPr/>
        </p:nvSpPr>
        <p:spPr>
          <a:xfrm>
            <a:off x="1009633" y="13640367"/>
            <a:ext cx="52069" cy="12700"/>
          </a:xfrm>
          <a:custGeom>
            <a:rect b="b" l="l" r="r" t="t"/>
            <a:pathLst>
              <a:path extrusionOk="0" h="12700" w="52069">
                <a:moveTo>
                  <a:pt x="19596" y="0"/>
                </a:moveTo>
                <a:lnTo>
                  <a:pt x="15354" y="0"/>
                </a:lnTo>
                <a:lnTo>
                  <a:pt x="7366" y="0"/>
                </a:lnTo>
                <a:lnTo>
                  <a:pt x="1155" y="1727"/>
                </a:lnTo>
                <a:lnTo>
                  <a:pt x="0" y="8420"/>
                </a:lnTo>
                <a:lnTo>
                  <a:pt x="2578" y="8102"/>
                </a:lnTo>
                <a:lnTo>
                  <a:pt x="4991" y="7975"/>
                </a:lnTo>
                <a:lnTo>
                  <a:pt x="13906" y="7975"/>
                </a:lnTo>
                <a:lnTo>
                  <a:pt x="19354" y="9118"/>
                </a:lnTo>
                <a:lnTo>
                  <a:pt x="28740" y="11404"/>
                </a:lnTo>
                <a:lnTo>
                  <a:pt x="32664" y="12560"/>
                </a:lnTo>
                <a:lnTo>
                  <a:pt x="41643" y="12560"/>
                </a:lnTo>
                <a:lnTo>
                  <a:pt x="46253" y="9969"/>
                </a:lnTo>
                <a:lnTo>
                  <a:pt x="51498" y="939"/>
                </a:lnTo>
                <a:lnTo>
                  <a:pt x="49047" y="1689"/>
                </a:lnTo>
                <a:lnTo>
                  <a:pt x="46126" y="1955"/>
                </a:lnTo>
                <a:lnTo>
                  <a:pt x="38646" y="1955"/>
                </a:lnTo>
                <a:lnTo>
                  <a:pt x="19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96" name="Google Shape;296;p1"/>
          <p:cNvSpPr/>
          <p:nvPr/>
        </p:nvSpPr>
        <p:spPr>
          <a:xfrm>
            <a:off x="692833" y="13656073"/>
            <a:ext cx="14604" cy="29845"/>
          </a:xfrm>
          <a:custGeom>
            <a:rect b="b" l="l" r="r" t="t"/>
            <a:pathLst>
              <a:path extrusionOk="0" h="29844" w="14604">
                <a:moveTo>
                  <a:pt x="4838" y="0"/>
                </a:moveTo>
                <a:lnTo>
                  <a:pt x="3416" y="0"/>
                </a:lnTo>
                <a:lnTo>
                  <a:pt x="1816" y="63"/>
                </a:lnTo>
                <a:lnTo>
                  <a:pt x="0" y="203"/>
                </a:lnTo>
                <a:lnTo>
                  <a:pt x="228" y="9174"/>
                </a:lnTo>
                <a:lnTo>
                  <a:pt x="361" y="18297"/>
                </a:lnTo>
                <a:lnTo>
                  <a:pt x="2114" y="25777"/>
                </a:lnTo>
                <a:lnTo>
                  <a:pt x="7200" y="29819"/>
                </a:lnTo>
                <a:lnTo>
                  <a:pt x="8594" y="19491"/>
                </a:lnTo>
                <a:lnTo>
                  <a:pt x="13158" y="9871"/>
                </a:lnTo>
                <a:lnTo>
                  <a:pt x="14153" y="2769"/>
                </a:lnTo>
                <a:lnTo>
                  <a:pt x="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97" name="Google Shape;297;p1"/>
          <p:cNvSpPr/>
          <p:nvPr/>
        </p:nvSpPr>
        <p:spPr>
          <a:xfrm>
            <a:off x="1532458" y="13656284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0" y="0"/>
                </a:lnTo>
                <a:lnTo>
                  <a:pt x="0" y="14871"/>
                </a:lnTo>
                <a:lnTo>
                  <a:pt x="22161" y="14871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98" name="Google Shape;298;p1"/>
          <p:cNvSpPr/>
          <p:nvPr/>
        </p:nvSpPr>
        <p:spPr>
          <a:xfrm>
            <a:off x="552753" y="13688134"/>
            <a:ext cx="44450" cy="20320"/>
          </a:xfrm>
          <a:custGeom>
            <a:rect b="b" l="l" r="r" t="t"/>
            <a:pathLst>
              <a:path extrusionOk="0" h="20319" w="44450">
                <a:moveTo>
                  <a:pt x="13055" y="0"/>
                </a:moveTo>
                <a:lnTo>
                  <a:pt x="6083" y="0"/>
                </a:lnTo>
                <a:lnTo>
                  <a:pt x="571" y="1701"/>
                </a:lnTo>
                <a:lnTo>
                  <a:pt x="0" y="5143"/>
                </a:lnTo>
                <a:lnTo>
                  <a:pt x="9633" y="10267"/>
                </a:lnTo>
                <a:lnTo>
                  <a:pt x="34806" y="14685"/>
                </a:lnTo>
                <a:lnTo>
                  <a:pt x="44246" y="20002"/>
                </a:lnTo>
                <a:lnTo>
                  <a:pt x="42478" y="11326"/>
                </a:lnTo>
                <a:lnTo>
                  <a:pt x="34913" y="5067"/>
                </a:lnTo>
                <a:lnTo>
                  <a:pt x="24217" y="1275"/>
                </a:lnTo>
                <a:lnTo>
                  <a:pt x="130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99" name="Google Shape;299;p1"/>
          <p:cNvSpPr/>
          <p:nvPr/>
        </p:nvSpPr>
        <p:spPr>
          <a:xfrm>
            <a:off x="146644" y="13692598"/>
            <a:ext cx="31115" cy="15240"/>
          </a:xfrm>
          <a:custGeom>
            <a:rect b="b" l="l" r="r" t="t"/>
            <a:pathLst>
              <a:path extrusionOk="0" h="15240" w="31114">
                <a:moveTo>
                  <a:pt x="23837" y="0"/>
                </a:moveTo>
                <a:lnTo>
                  <a:pt x="20993" y="0"/>
                </a:lnTo>
                <a:lnTo>
                  <a:pt x="9017" y="0"/>
                </a:lnTo>
                <a:lnTo>
                  <a:pt x="3098" y="3708"/>
                </a:lnTo>
                <a:lnTo>
                  <a:pt x="0" y="11125"/>
                </a:lnTo>
                <a:lnTo>
                  <a:pt x="2819" y="14833"/>
                </a:lnTo>
                <a:lnTo>
                  <a:pt x="8305" y="14833"/>
                </a:lnTo>
                <a:lnTo>
                  <a:pt x="12800" y="14110"/>
                </a:lnTo>
                <a:lnTo>
                  <a:pt x="18108" y="11725"/>
                </a:lnTo>
                <a:lnTo>
                  <a:pt x="24080" y="7354"/>
                </a:lnTo>
                <a:lnTo>
                  <a:pt x="30568" y="673"/>
                </a:lnTo>
                <a:lnTo>
                  <a:pt x="27025" y="215"/>
                </a:lnTo>
                <a:lnTo>
                  <a:pt x="238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00" name="Google Shape;300;p1"/>
          <p:cNvSpPr/>
          <p:nvPr/>
        </p:nvSpPr>
        <p:spPr>
          <a:xfrm>
            <a:off x="877013" y="13700642"/>
            <a:ext cx="15875" cy="15875"/>
          </a:xfrm>
          <a:custGeom>
            <a:rect b="b" l="l" r="r" t="t"/>
            <a:pathLst>
              <a:path extrusionOk="0" h="15875" w="15875">
                <a:moveTo>
                  <a:pt x="7188" y="0"/>
                </a:moveTo>
                <a:lnTo>
                  <a:pt x="7188" y="7493"/>
                </a:lnTo>
                <a:lnTo>
                  <a:pt x="1435" y="8991"/>
                </a:lnTo>
                <a:lnTo>
                  <a:pt x="0" y="14630"/>
                </a:lnTo>
                <a:lnTo>
                  <a:pt x="415" y="15356"/>
                </a:lnTo>
                <a:lnTo>
                  <a:pt x="14387" y="15356"/>
                </a:lnTo>
                <a:lnTo>
                  <a:pt x="15579" y="11911"/>
                </a:lnTo>
                <a:lnTo>
                  <a:pt x="13972" y="4654"/>
                </a:lnTo>
                <a:lnTo>
                  <a:pt x="7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01" name="Google Shape;301;p1"/>
          <p:cNvSpPr/>
          <p:nvPr/>
        </p:nvSpPr>
        <p:spPr>
          <a:xfrm>
            <a:off x="1717598" y="13700642"/>
            <a:ext cx="14604" cy="15875"/>
          </a:xfrm>
          <a:custGeom>
            <a:rect b="b" l="l" r="r" t="t"/>
            <a:pathLst>
              <a:path extrusionOk="0" h="15875" w="14605">
                <a:moveTo>
                  <a:pt x="6505" y="0"/>
                </a:moveTo>
                <a:lnTo>
                  <a:pt x="535" y="10905"/>
                </a:lnTo>
                <a:lnTo>
                  <a:pt x="0" y="15356"/>
                </a:lnTo>
                <a:lnTo>
                  <a:pt x="14584" y="15356"/>
                </a:lnTo>
                <a:lnTo>
                  <a:pt x="13976" y="5472"/>
                </a:lnTo>
                <a:lnTo>
                  <a:pt x="65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02" name="Google Shape;302;p1"/>
          <p:cNvSpPr/>
          <p:nvPr/>
        </p:nvSpPr>
        <p:spPr>
          <a:xfrm>
            <a:off x="1899299" y="13699703"/>
            <a:ext cx="16510" cy="16510"/>
          </a:xfrm>
          <a:custGeom>
            <a:rect b="b" l="l" r="r" t="t"/>
            <a:pathLst>
              <a:path extrusionOk="0" h="16509" w="16510">
                <a:moveTo>
                  <a:pt x="11919" y="0"/>
                </a:moveTo>
                <a:lnTo>
                  <a:pt x="10268" y="0"/>
                </a:lnTo>
                <a:lnTo>
                  <a:pt x="2732" y="4090"/>
                </a:lnTo>
                <a:lnTo>
                  <a:pt x="389" y="13463"/>
                </a:lnTo>
                <a:lnTo>
                  <a:pt x="0" y="16296"/>
                </a:lnTo>
                <a:lnTo>
                  <a:pt x="15674" y="16296"/>
                </a:lnTo>
                <a:lnTo>
                  <a:pt x="16507" y="13154"/>
                </a:lnTo>
                <a:lnTo>
                  <a:pt x="16148" y="939"/>
                </a:lnTo>
                <a:lnTo>
                  <a:pt x="13862" y="292"/>
                </a:lnTo>
                <a:lnTo>
                  <a:pt x="11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03" name="Google Shape;303;p1"/>
          <p:cNvSpPr/>
          <p:nvPr/>
        </p:nvSpPr>
        <p:spPr>
          <a:xfrm>
            <a:off x="4769461" y="13708133"/>
            <a:ext cx="12700" cy="8255"/>
          </a:xfrm>
          <a:custGeom>
            <a:rect b="b" l="l" r="r" t="t"/>
            <a:pathLst>
              <a:path extrusionOk="0" h="8255" w="12700">
                <a:moveTo>
                  <a:pt x="4095" y="0"/>
                </a:moveTo>
                <a:lnTo>
                  <a:pt x="677" y="6295"/>
                </a:lnTo>
                <a:lnTo>
                  <a:pt x="0" y="7866"/>
                </a:lnTo>
                <a:lnTo>
                  <a:pt x="11148" y="7866"/>
                </a:lnTo>
                <a:lnTo>
                  <a:pt x="12402" y="4784"/>
                </a:lnTo>
                <a:lnTo>
                  <a:pt x="40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04" name="Google Shape;304;p1"/>
          <p:cNvSpPr/>
          <p:nvPr/>
        </p:nvSpPr>
        <p:spPr>
          <a:xfrm>
            <a:off x="122286" y="13715277"/>
            <a:ext cx="3810" cy="1270"/>
          </a:xfrm>
          <a:custGeom>
            <a:rect b="b" l="l" r="r" t="t"/>
            <a:pathLst>
              <a:path extrusionOk="0" h="1269" w="3810">
                <a:moveTo>
                  <a:pt x="3395" y="0"/>
                </a:moveTo>
                <a:lnTo>
                  <a:pt x="0" y="722"/>
                </a:lnTo>
                <a:lnTo>
                  <a:pt x="3284" y="722"/>
                </a:lnTo>
                <a:lnTo>
                  <a:pt x="33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05" name="Google Shape;305;p1"/>
          <p:cNvSpPr/>
          <p:nvPr/>
        </p:nvSpPr>
        <p:spPr>
          <a:xfrm>
            <a:off x="4847764" y="13715100"/>
            <a:ext cx="29209" cy="1270"/>
          </a:xfrm>
          <a:custGeom>
            <a:rect b="b" l="l" r="r" t="t"/>
            <a:pathLst>
              <a:path extrusionOk="0" h="1269" w="29210">
                <a:moveTo>
                  <a:pt x="14213" y="0"/>
                </a:moveTo>
                <a:lnTo>
                  <a:pt x="11800" y="0"/>
                </a:lnTo>
                <a:lnTo>
                  <a:pt x="1711" y="481"/>
                </a:lnTo>
                <a:lnTo>
                  <a:pt x="0" y="899"/>
                </a:lnTo>
                <a:lnTo>
                  <a:pt x="28828" y="899"/>
                </a:lnTo>
                <a:lnTo>
                  <a:pt x="29039" y="203"/>
                </a:lnTo>
                <a:lnTo>
                  <a:pt x="23979" y="203"/>
                </a:lnTo>
                <a:lnTo>
                  <a:pt x="14213" y="0"/>
                </a:lnTo>
                <a:close/>
              </a:path>
              <a:path extrusionOk="0" h="1269" w="29210">
                <a:moveTo>
                  <a:pt x="29046" y="177"/>
                </a:moveTo>
                <a:lnTo>
                  <a:pt x="27268" y="203"/>
                </a:lnTo>
                <a:lnTo>
                  <a:pt x="29039" y="20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06" name="Google Shape;306;p1"/>
          <p:cNvSpPr/>
          <p:nvPr/>
        </p:nvSpPr>
        <p:spPr>
          <a:xfrm>
            <a:off x="12905544" y="0"/>
            <a:ext cx="15240" cy="11430"/>
          </a:xfrm>
          <a:custGeom>
            <a:rect b="b" l="l" r="r" t="t"/>
            <a:pathLst>
              <a:path extrusionOk="0" h="11430" w="15240">
                <a:moveTo>
                  <a:pt x="14154" y="0"/>
                </a:moveTo>
                <a:lnTo>
                  <a:pt x="0" y="0"/>
                </a:lnTo>
                <a:lnTo>
                  <a:pt x="895" y="6969"/>
                </a:lnTo>
                <a:lnTo>
                  <a:pt x="8115" y="11190"/>
                </a:lnTo>
                <a:lnTo>
                  <a:pt x="9994" y="11190"/>
                </a:lnTo>
                <a:lnTo>
                  <a:pt x="12255" y="10796"/>
                </a:lnTo>
                <a:lnTo>
                  <a:pt x="14985" y="9933"/>
                </a:lnTo>
                <a:lnTo>
                  <a:pt x="141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07" name="Google Shape;307;p1"/>
          <p:cNvSpPr/>
          <p:nvPr/>
        </p:nvSpPr>
        <p:spPr>
          <a:xfrm>
            <a:off x="10121432" y="1112"/>
            <a:ext cx="44450" cy="20955"/>
          </a:xfrm>
          <a:custGeom>
            <a:rect b="b" l="l" r="r" t="t"/>
            <a:pathLst>
              <a:path extrusionOk="0" h="20955" w="44450">
                <a:moveTo>
                  <a:pt x="12522" y="0"/>
                </a:moveTo>
                <a:lnTo>
                  <a:pt x="7505" y="0"/>
                </a:lnTo>
                <a:lnTo>
                  <a:pt x="3022" y="2362"/>
                </a:lnTo>
                <a:lnTo>
                  <a:pt x="0" y="8813"/>
                </a:lnTo>
                <a:lnTo>
                  <a:pt x="7395" y="11810"/>
                </a:lnTo>
                <a:lnTo>
                  <a:pt x="17646" y="15678"/>
                </a:lnTo>
                <a:lnTo>
                  <a:pt x="28535" y="19022"/>
                </a:lnTo>
                <a:lnTo>
                  <a:pt x="37845" y="20447"/>
                </a:lnTo>
                <a:lnTo>
                  <a:pt x="41592" y="20447"/>
                </a:lnTo>
                <a:lnTo>
                  <a:pt x="44005" y="19291"/>
                </a:lnTo>
                <a:lnTo>
                  <a:pt x="44005" y="16306"/>
                </a:lnTo>
                <a:lnTo>
                  <a:pt x="38427" y="12231"/>
                </a:lnTo>
                <a:lnTo>
                  <a:pt x="30583" y="6796"/>
                </a:lnTo>
                <a:lnTo>
                  <a:pt x="21579" y="2038"/>
                </a:lnTo>
                <a:lnTo>
                  <a:pt x="1252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08" name="Google Shape;308;p1"/>
          <p:cNvSpPr/>
          <p:nvPr/>
        </p:nvSpPr>
        <p:spPr>
          <a:xfrm>
            <a:off x="6397104" y="39074"/>
            <a:ext cx="26670" cy="30480"/>
          </a:xfrm>
          <a:custGeom>
            <a:rect b="b" l="l" r="r" t="t"/>
            <a:pathLst>
              <a:path extrusionOk="0" h="30480" w="26670">
                <a:moveTo>
                  <a:pt x="23804" y="0"/>
                </a:moveTo>
                <a:lnTo>
                  <a:pt x="22445" y="0"/>
                </a:lnTo>
                <a:lnTo>
                  <a:pt x="10841" y="4567"/>
                </a:lnTo>
                <a:lnTo>
                  <a:pt x="2751" y="14695"/>
                </a:lnTo>
                <a:lnTo>
                  <a:pt x="0" y="25026"/>
                </a:lnTo>
                <a:lnTo>
                  <a:pt x="4411" y="30200"/>
                </a:lnTo>
                <a:lnTo>
                  <a:pt x="10617" y="23558"/>
                </a:lnTo>
                <a:lnTo>
                  <a:pt x="17362" y="17373"/>
                </a:lnTo>
                <a:lnTo>
                  <a:pt x="23178" y="10198"/>
                </a:lnTo>
                <a:lnTo>
                  <a:pt x="26598" y="584"/>
                </a:lnTo>
                <a:lnTo>
                  <a:pt x="25188" y="190"/>
                </a:lnTo>
                <a:lnTo>
                  <a:pt x="2380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09" name="Google Shape;309;p1"/>
          <p:cNvGrpSpPr/>
          <p:nvPr/>
        </p:nvGrpSpPr>
        <p:grpSpPr>
          <a:xfrm>
            <a:off x="2724364" y="69269"/>
            <a:ext cx="38947" cy="23495"/>
            <a:chOff x="2724364" y="69269"/>
            <a:chExt cx="38947" cy="23495"/>
          </a:xfrm>
        </p:grpSpPr>
        <p:sp>
          <p:nvSpPr>
            <p:cNvPr id="310" name="Google Shape;310;p1"/>
            <p:cNvSpPr/>
            <p:nvPr/>
          </p:nvSpPr>
          <p:spPr>
            <a:xfrm>
              <a:off x="2724364" y="78701"/>
              <a:ext cx="12700" cy="13335"/>
            </a:xfrm>
            <a:custGeom>
              <a:rect b="b" l="l" r="r" t="t"/>
              <a:pathLst>
                <a:path extrusionOk="0" h="13334" w="12700">
                  <a:moveTo>
                    <a:pt x="12611" y="0"/>
                  </a:moveTo>
                  <a:lnTo>
                    <a:pt x="5791" y="1130"/>
                  </a:lnTo>
                  <a:lnTo>
                    <a:pt x="0" y="3327"/>
                  </a:lnTo>
                  <a:lnTo>
                    <a:pt x="1333" y="12801"/>
                  </a:lnTo>
                  <a:lnTo>
                    <a:pt x="3009" y="12192"/>
                  </a:lnTo>
                  <a:lnTo>
                    <a:pt x="5041" y="11963"/>
                  </a:lnTo>
                  <a:lnTo>
                    <a:pt x="8877" y="11963"/>
                  </a:lnTo>
                  <a:lnTo>
                    <a:pt x="10553" y="12077"/>
                  </a:lnTo>
                  <a:lnTo>
                    <a:pt x="12280" y="12242"/>
                  </a:lnTo>
                  <a:lnTo>
                    <a:pt x="126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1" name="Google Shape;311;p1"/>
            <p:cNvSpPr/>
            <p:nvPr/>
          </p:nvSpPr>
          <p:spPr>
            <a:xfrm>
              <a:off x="2736641" y="69269"/>
              <a:ext cx="26670" cy="23495"/>
            </a:xfrm>
            <a:custGeom>
              <a:rect b="b" l="l" r="r" t="t"/>
              <a:pathLst>
                <a:path extrusionOk="0" h="23494" w="26669">
                  <a:moveTo>
                    <a:pt x="18681" y="0"/>
                  </a:moveTo>
                  <a:lnTo>
                    <a:pt x="17602" y="8242"/>
                  </a:lnTo>
                  <a:lnTo>
                    <a:pt x="8267" y="8115"/>
                  </a:lnTo>
                  <a:lnTo>
                    <a:pt x="330" y="9436"/>
                  </a:lnTo>
                  <a:lnTo>
                    <a:pt x="0" y="21678"/>
                  </a:lnTo>
                  <a:lnTo>
                    <a:pt x="1778" y="21844"/>
                  </a:lnTo>
                  <a:lnTo>
                    <a:pt x="12636" y="23202"/>
                  </a:lnTo>
                  <a:lnTo>
                    <a:pt x="21932" y="23202"/>
                  </a:lnTo>
                  <a:lnTo>
                    <a:pt x="26377" y="21488"/>
                  </a:lnTo>
                  <a:lnTo>
                    <a:pt x="25882" y="14744"/>
                  </a:lnTo>
                  <a:lnTo>
                    <a:pt x="20556" y="12069"/>
                  </a:lnTo>
                  <a:lnTo>
                    <a:pt x="21424" y="7677"/>
                  </a:lnTo>
                  <a:lnTo>
                    <a:pt x="22721" y="3132"/>
                  </a:lnTo>
                  <a:lnTo>
                    <a:pt x="18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12" name="Google Shape;312;p1"/>
          <p:cNvGrpSpPr/>
          <p:nvPr/>
        </p:nvGrpSpPr>
        <p:grpSpPr>
          <a:xfrm>
            <a:off x="2762521" y="98999"/>
            <a:ext cx="37465" cy="44930"/>
            <a:chOff x="2762521" y="98999"/>
            <a:chExt cx="37465" cy="44930"/>
          </a:xfrm>
        </p:grpSpPr>
        <p:sp>
          <p:nvSpPr>
            <p:cNvPr id="313" name="Google Shape;313;p1"/>
            <p:cNvSpPr/>
            <p:nvPr/>
          </p:nvSpPr>
          <p:spPr>
            <a:xfrm>
              <a:off x="2763527" y="140754"/>
              <a:ext cx="6985" cy="3175"/>
            </a:xfrm>
            <a:custGeom>
              <a:rect b="b" l="l" r="r" t="t"/>
              <a:pathLst>
                <a:path extrusionOk="0" h="3175" w="6985">
                  <a:moveTo>
                    <a:pt x="0" y="0"/>
                  </a:moveTo>
                  <a:lnTo>
                    <a:pt x="698" y="1689"/>
                  </a:lnTo>
                  <a:lnTo>
                    <a:pt x="1917" y="2870"/>
                  </a:lnTo>
                  <a:lnTo>
                    <a:pt x="4940" y="2870"/>
                  </a:lnTo>
                  <a:lnTo>
                    <a:pt x="5651" y="2781"/>
                  </a:lnTo>
                  <a:lnTo>
                    <a:pt x="6464" y="2616"/>
                  </a:lnTo>
                  <a:lnTo>
                    <a:pt x="6769" y="1549"/>
                  </a:lnTo>
                  <a:lnTo>
                    <a:pt x="6934" y="10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4" name="Google Shape;314;p1"/>
            <p:cNvSpPr/>
            <p:nvPr/>
          </p:nvSpPr>
          <p:spPr>
            <a:xfrm>
              <a:off x="2762521" y="98999"/>
              <a:ext cx="37465" cy="43180"/>
            </a:xfrm>
            <a:custGeom>
              <a:rect b="b" l="l" r="r" t="t"/>
              <a:pathLst>
                <a:path extrusionOk="0" h="43180" w="37464">
                  <a:moveTo>
                    <a:pt x="29616" y="0"/>
                  </a:moveTo>
                  <a:lnTo>
                    <a:pt x="25072" y="7732"/>
                  </a:lnTo>
                  <a:lnTo>
                    <a:pt x="19929" y="14862"/>
                  </a:lnTo>
                  <a:lnTo>
                    <a:pt x="12942" y="20091"/>
                  </a:lnTo>
                  <a:lnTo>
                    <a:pt x="2870" y="22123"/>
                  </a:lnTo>
                  <a:lnTo>
                    <a:pt x="0" y="22009"/>
                  </a:lnTo>
                  <a:lnTo>
                    <a:pt x="0" y="37096"/>
                  </a:lnTo>
                  <a:lnTo>
                    <a:pt x="444" y="40411"/>
                  </a:lnTo>
                  <a:lnTo>
                    <a:pt x="1003" y="41757"/>
                  </a:lnTo>
                  <a:lnTo>
                    <a:pt x="7937" y="42773"/>
                  </a:lnTo>
                  <a:lnTo>
                    <a:pt x="10759" y="35400"/>
                  </a:lnTo>
                  <a:lnTo>
                    <a:pt x="14498" y="29024"/>
                  </a:lnTo>
                  <a:lnTo>
                    <a:pt x="19154" y="24540"/>
                  </a:lnTo>
                  <a:lnTo>
                    <a:pt x="24726" y="22847"/>
                  </a:lnTo>
                  <a:lnTo>
                    <a:pt x="28295" y="22847"/>
                  </a:lnTo>
                  <a:lnTo>
                    <a:pt x="32346" y="24777"/>
                  </a:lnTo>
                  <a:lnTo>
                    <a:pt x="36880" y="29502"/>
                  </a:lnTo>
                  <a:lnTo>
                    <a:pt x="36669" y="20599"/>
                  </a:lnTo>
                  <a:lnTo>
                    <a:pt x="36596" y="11512"/>
                  </a:lnTo>
                  <a:lnTo>
                    <a:pt x="34850" y="4045"/>
                  </a:lnTo>
                  <a:lnTo>
                    <a:pt x="296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15" name="Google Shape;315;p1"/>
          <p:cNvSpPr/>
          <p:nvPr/>
        </p:nvSpPr>
        <p:spPr>
          <a:xfrm>
            <a:off x="3882411" y="98999"/>
            <a:ext cx="17780" cy="19685"/>
          </a:xfrm>
          <a:custGeom>
            <a:rect b="b" l="l" r="r" t="t"/>
            <a:pathLst>
              <a:path extrusionOk="0" h="19685" w="17779">
                <a:moveTo>
                  <a:pt x="0" y="0"/>
                </a:moveTo>
                <a:lnTo>
                  <a:pt x="3822" y="14198"/>
                </a:lnTo>
                <a:lnTo>
                  <a:pt x="9918" y="19088"/>
                </a:lnTo>
                <a:lnTo>
                  <a:pt x="13881" y="19088"/>
                </a:lnTo>
                <a:lnTo>
                  <a:pt x="17298" y="17103"/>
                </a:lnTo>
                <a:lnTo>
                  <a:pt x="17179" y="12206"/>
                </a:lnTo>
                <a:lnTo>
                  <a:pt x="11941" y="5977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16" name="Google Shape;316;p1"/>
          <p:cNvSpPr/>
          <p:nvPr/>
        </p:nvSpPr>
        <p:spPr>
          <a:xfrm>
            <a:off x="4014751" y="128496"/>
            <a:ext cx="59055" cy="28575"/>
          </a:xfrm>
          <a:custGeom>
            <a:rect b="b" l="l" r="r" t="t"/>
            <a:pathLst>
              <a:path extrusionOk="0" h="28575" w="59054">
                <a:moveTo>
                  <a:pt x="58991" y="0"/>
                </a:moveTo>
                <a:lnTo>
                  <a:pt x="52006" y="4381"/>
                </a:lnTo>
                <a:lnTo>
                  <a:pt x="45389" y="5600"/>
                </a:lnTo>
                <a:lnTo>
                  <a:pt x="35344" y="5600"/>
                </a:lnTo>
                <a:lnTo>
                  <a:pt x="21234" y="3721"/>
                </a:lnTo>
                <a:lnTo>
                  <a:pt x="11201" y="3721"/>
                </a:lnTo>
                <a:lnTo>
                  <a:pt x="5156" y="5880"/>
                </a:lnTo>
                <a:lnTo>
                  <a:pt x="0" y="14871"/>
                </a:lnTo>
                <a:lnTo>
                  <a:pt x="2412" y="14185"/>
                </a:lnTo>
                <a:lnTo>
                  <a:pt x="4787" y="13881"/>
                </a:lnTo>
                <a:lnTo>
                  <a:pt x="15303" y="13881"/>
                </a:lnTo>
                <a:lnTo>
                  <a:pt x="23050" y="17487"/>
                </a:lnTo>
                <a:lnTo>
                  <a:pt x="37236" y="24714"/>
                </a:lnTo>
                <a:lnTo>
                  <a:pt x="43662" y="28321"/>
                </a:lnTo>
                <a:lnTo>
                  <a:pt x="52882" y="28321"/>
                </a:lnTo>
                <a:lnTo>
                  <a:pt x="56184" y="26695"/>
                </a:lnTo>
                <a:lnTo>
                  <a:pt x="58991" y="22352"/>
                </a:lnTo>
                <a:lnTo>
                  <a:pt x="50672" y="20624"/>
                </a:lnTo>
                <a:lnTo>
                  <a:pt x="47764" y="13944"/>
                </a:lnTo>
                <a:lnTo>
                  <a:pt x="44297" y="7607"/>
                </a:lnTo>
                <a:lnTo>
                  <a:pt x="50063" y="5880"/>
                </a:lnTo>
                <a:lnTo>
                  <a:pt x="58699" y="7264"/>
                </a:lnTo>
                <a:lnTo>
                  <a:pt x="589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17" name="Google Shape;317;p1"/>
          <p:cNvGrpSpPr/>
          <p:nvPr/>
        </p:nvGrpSpPr>
        <p:grpSpPr>
          <a:xfrm>
            <a:off x="5208325" y="183979"/>
            <a:ext cx="44320" cy="26701"/>
            <a:chOff x="5208325" y="183979"/>
            <a:chExt cx="44320" cy="26701"/>
          </a:xfrm>
        </p:grpSpPr>
        <p:sp>
          <p:nvSpPr>
            <p:cNvPr id="318" name="Google Shape;318;p1"/>
            <p:cNvSpPr/>
            <p:nvPr/>
          </p:nvSpPr>
          <p:spPr>
            <a:xfrm>
              <a:off x="5208325" y="184010"/>
              <a:ext cx="29845" cy="26670"/>
            </a:xfrm>
            <a:custGeom>
              <a:rect b="b" l="l" r="r" t="t"/>
              <a:pathLst>
                <a:path extrusionOk="0" h="26670" w="29845">
                  <a:moveTo>
                    <a:pt x="27812" y="0"/>
                  </a:moveTo>
                  <a:lnTo>
                    <a:pt x="19498" y="2005"/>
                  </a:lnTo>
                  <a:lnTo>
                    <a:pt x="11439" y="5786"/>
                  </a:lnTo>
                  <a:lnTo>
                    <a:pt x="4613" y="9445"/>
                  </a:lnTo>
                  <a:lnTo>
                    <a:pt x="0" y="11087"/>
                  </a:lnTo>
                  <a:lnTo>
                    <a:pt x="5753" y="12814"/>
                  </a:lnTo>
                  <a:lnTo>
                    <a:pt x="8559" y="17437"/>
                  </a:lnTo>
                  <a:lnTo>
                    <a:pt x="7137" y="26187"/>
                  </a:lnTo>
                  <a:lnTo>
                    <a:pt x="8559" y="26403"/>
                  </a:lnTo>
                  <a:lnTo>
                    <a:pt x="9855" y="26504"/>
                  </a:lnTo>
                  <a:lnTo>
                    <a:pt x="16751" y="26504"/>
                  </a:lnTo>
                  <a:lnTo>
                    <a:pt x="27317" y="19227"/>
                  </a:lnTo>
                  <a:lnTo>
                    <a:pt x="29692" y="18351"/>
                  </a:lnTo>
                  <a:lnTo>
                    <a:pt x="2781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9" name="Google Shape;319;p1"/>
            <p:cNvSpPr/>
            <p:nvPr/>
          </p:nvSpPr>
          <p:spPr>
            <a:xfrm>
              <a:off x="5236135" y="183979"/>
              <a:ext cx="16510" cy="19050"/>
            </a:xfrm>
            <a:custGeom>
              <a:rect b="b" l="l" r="r" t="t"/>
              <a:pathLst>
                <a:path extrusionOk="0" h="19050" w="16510">
                  <a:moveTo>
                    <a:pt x="7988" y="0"/>
                  </a:moveTo>
                  <a:lnTo>
                    <a:pt x="1041" y="0"/>
                  </a:lnTo>
                  <a:lnTo>
                    <a:pt x="0" y="25"/>
                  </a:lnTo>
                  <a:lnTo>
                    <a:pt x="1257" y="12052"/>
                  </a:lnTo>
                  <a:lnTo>
                    <a:pt x="1879" y="18376"/>
                  </a:lnTo>
                  <a:lnTo>
                    <a:pt x="3581" y="17741"/>
                  </a:lnTo>
                  <a:lnTo>
                    <a:pt x="5511" y="17348"/>
                  </a:lnTo>
                  <a:lnTo>
                    <a:pt x="10159" y="17348"/>
                  </a:lnTo>
                  <a:lnTo>
                    <a:pt x="12877" y="17741"/>
                  </a:lnTo>
                  <a:lnTo>
                    <a:pt x="16179" y="18719"/>
                  </a:lnTo>
                  <a:lnTo>
                    <a:pt x="13969" y="4394"/>
                  </a:lnTo>
                  <a:lnTo>
                    <a:pt x="7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20" name="Google Shape;320;p1"/>
          <p:cNvSpPr/>
          <p:nvPr/>
        </p:nvSpPr>
        <p:spPr>
          <a:xfrm>
            <a:off x="1204526" y="195094"/>
            <a:ext cx="19050" cy="18415"/>
          </a:xfrm>
          <a:custGeom>
            <a:rect b="b" l="l" r="r" t="t"/>
            <a:pathLst>
              <a:path extrusionOk="0" h="18414" w="19050">
                <a:moveTo>
                  <a:pt x="18648" y="0"/>
                </a:moveTo>
                <a:lnTo>
                  <a:pt x="5838" y="5398"/>
                </a:lnTo>
                <a:lnTo>
                  <a:pt x="173" y="11306"/>
                </a:lnTo>
                <a:lnTo>
                  <a:pt x="0" y="16066"/>
                </a:lnTo>
                <a:lnTo>
                  <a:pt x="3662" y="18021"/>
                </a:lnTo>
                <a:lnTo>
                  <a:pt x="7828" y="18021"/>
                </a:lnTo>
                <a:lnTo>
                  <a:pt x="14229" y="13423"/>
                </a:lnTo>
                <a:lnTo>
                  <a:pt x="186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1" name="Google Shape;321;p1"/>
          <p:cNvSpPr/>
          <p:nvPr/>
        </p:nvSpPr>
        <p:spPr>
          <a:xfrm>
            <a:off x="2585339" y="267018"/>
            <a:ext cx="30480" cy="31750"/>
          </a:xfrm>
          <a:custGeom>
            <a:rect b="b" l="l" r="r" t="t"/>
            <a:pathLst>
              <a:path extrusionOk="0" h="31750" w="30480">
                <a:moveTo>
                  <a:pt x="23761" y="0"/>
                </a:moveTo>
                <a:lnTo>
                  <a:pt x="21780" y="0"/>
                </a:lnTo>
                <a:lnTo>
                  <a:pt x="15709" y="0"/>
                </a:lnTo>
                <a:lnTo>
                  <a:pt x="15938" y="24587"/>
                </a:lnTo>
                <a:lnTo>
                  <a:pt x="9359" y="24587"/>
                </a:lnTo>
                <a:lnTo>
                  <a:pt x="8724" y="24536"/>
                </a:lnTo>
                <a:lnTo>
                  <a:pt x="8026" y="24409"/>
                </a:lnTo>
                <a:lnTo>
                  <a:pt x="7035" y="16967"/>
                </a:lnTo>
                <a:lnTo>
                  <a:pt x="2184" y="16967"/>
                </a:lnTo>
                <a:lnTo>
                  <a:pt x="1435" y="17068"/>
                </a:lnTo>
                <a:lnTo>
                  <a:pt x="571" y="17272"/>
                </a:lnTo>
                <a:lnTo>
                  <a:pt x="0" y="27597"/>
                </a:lnTo>
                <a:lnTo>
                  <a:pt x="3378" y="31521"/>
                </a:lnTo>
                <a:lnTo>
                  <a:pt x="8039" y="31521"/>
                </a:lnTo>
                <a:lnTo>
                  <a:pt x="16082" y="28616"/>
                </a:lnTo>
                <a:lnTo>
                  <a:pt x="23945" y="21328"/>
                </a:lnTo>
                <a:lnTo>
                  <a:pt x="29313" y="11799"/>
                </a:lnTo>
                <a:lnTo>
                  <a:pt x="29870" y="2171"/>
                </a:lnTo>
                <a:lnTo>
                  <a:pt x="26377" y="647"/>
                </a:lnTo>
                <a:lnTo>
                  <a:pt x="237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22" name="Google Shape;322;p1"/>
          <p:cNvGrpSpPr/>
          <p:nvPr/>
        </p:nvGrpSpPr>
        <p:grpSpPr>
          <a:xfrm>
            <a:off x="4991505" y="276683"/>
            <a:ext cx="40005" cy="52351"/>
            <a:chOff x="4991505" y="276683"/>
            <a:chExt cx="40005" cy="52351"/>
          </a:xfrm>
        </p:grpSpPr>
        <p:sp>
          <p:nvSpPr>
            <p:cNvPr id="323" name="Google Shape;323;p1"/>
            <p:cNvSpPr/>
            <p:nvPr/>
          </p:nvSpPr>
          <p:spPr>
            <a:xfrm>
              <a:off x="4991505" y="287124"/>
              <a:ext cx="40005" cy="41910"/>
            </a:xfrm>
            <a:custGeom>
              <a:rect b="b" l="l" r="r" t="t"/>
              <a:pathLst>
                <a:path extrusionOk="0" h="41910" w="40004">
                  <a:moveTo>
                    <a:pt x="18351" y="0"/>
                  </a:moveTo>
                  <a:lnTo>
                    <a:pt x="7074" y="228"/>
                  </a:lnTo>
                  <a:lnTo>
                    <a:pt x="6022" y="14428"/>
                  </a:lnTo>
                  <a:lnTo>
                    <a:pt x="1081" y="24620"/>
                  </a:lnTo>
                  <a:lnTo>
                    <a:pt x="0" y="32909"/>
                  </a:lnTo>
                  <a:lnTo>
                    <a:pt x="10528" y="41402"/>
                  </a:lnTo>
                  <a:lnTo>
                    <a:pt x="13271" y="32334"/>
                  </a:lnTo>
                  <a:lnTo>
                    <a:pt x="18465" y="30505"/>
                  </a:lnTo>
                  <a:lnTo>
                    <a:pt x="25527" y="30505"/>
                  </a:lnTo>
                  <a:lnTo>
                    <a:pt x="32385" y="31343"/>
                  </a:lnTo>
                  <a:lnTo>
                    <a:pt x="36868" y="31343"/>
                  </a:lnTo>
                  <a:lnTo>
                    <a:pt x="39154" y="30429"/>
                  </a:lnTo>
                  <a:lnTo>
                    <a:pt x="39827" y="26657"/>
                  </a:lnTo>
                  <a:lnTo>
                    <a:pt x="33833" y="20675"/>
                  </a:lnTo>
                  <a:lnTo>
                    <a:pt x="28656" y="13838"/>
                  </a:lnTo>
                  <a:lnTo>
                    <a:pt x="23695" y="6745"/>
                  </a:lnTo>
                  <a:lnTo>
                    <a:pt x="183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24" name="Google Shape;324;p1"/>
            <p:cNvSpPr/>
            <p:nvPr/>
          </p:nvSpPr>
          <p:spPr>
            <a:xfrm>
              <a:off x="4994485" y="276683"/>
              <a:ext cx="15875" cy="10795"/>
            </a:xfrm>
            <a:custGeom>
              <a:rect b="b" l="l" r="r" t="t"/>
              <a:pathLst>
                <a:path extrusionOk="0" h="10795" w="15875">
                  <a:moveTo>
                    <a:pt x="0" y="0"/>
                  </a:moveTo>
                  <a:lnTo>
                    <a:pt x="2146" y="3937"/>
                  </a:lnTo>
                  <a:lnTo>
                    <a:pt x="3441" y="7467"/>
                  </a:lnTo>
                  <a:lnTo>
                    <a:pt x="4102" y="10668"/>
                  </a:lnTo>
                  <a:lnTo>
                    <a:pt x="11607" y="10541"/>
                  </a:lnTo>
                  <a:lnTo>
                    <a:pt x="15367" y="10439"/>
                  </a:lnTo>
                  <a:lnTo>
                    <a:pt x="11303" y="5918"/>
                  </a:lnTo>
                  <a:lnTo>
                    <a:pt x="6502" y="2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25" name="Google Shape;325;p1"/>
          <p:cNvSpPr/>
          <p:nvPr/>
        </p:nvSpPr>
        <p:spPr>
          <a:xfrm>
            <a:off x="4103516" y="321116"/>
            <a:ext cx="14604" cy="30480"/>
          </a:xfrm>
          <a:custGeom>
            <a:rect b="b" l="l" r="r" t="t"/>
            <a:pathLst>
              <a:path extrusionOk="0" h="30479" w="14604">
                <a:moveTo>
                  <a:pt x="9831" y="0"/>
                </a:moveTo>
                <a:lnTo>
                  <a:pt x="8104" y="50"/>
                </a:lnTo>
                <a:lnTo>
                  <a:pt x="7037" y="152"/>
                </a:lnTo>
                <a:lnTo>
                  <a:pt x="1359" y="6501"/>
                </a:lnTo>
                <a:lnTo>
                  <a:pt x="0" y="16743"/>
                </a:lnTo>
                <a:lnTo>
                  <a:pt x="2095" y="26268"/>
                </a:lnTo>
                <a:lnTo>
                  <a:pt x="6783" y="30467"/>
                </a:lnTo>
                <a:lnTo>
                  <a:pt x="9043" y="30467"/>
                </a:lnTo>
                <a:lnTo>
                  <a:pt x="11698" y="28130"/>
                </a:lnTo>
                <a:lnTo>
                  <a:pt x="14530" y="22174"/>
                </a:lnTo>
                <a:lnTo>
                  <a:pt x="5584" y="18473"/>
                </a:lnTo>
                <a:lnTo>
                  <a:pt x="9018" y="10877"/>
                </a:lnTo>
                <a:lnTo>
                  <a:pt x="14033" y="3386"/>
                </a:lnTo>
                <a:lnTo>
                  <a:pt x="98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26" name="Google Shape;326;p1"/>
          <p:cNvGrpSpPr/>
          <p:nvPr/>
        </p:nvGrpSpPr>
        <p:grpSpPr>
          <a:xfrm>
            <a:off x="5235127" y="343291"/>
            <a:ext cx="43530" cy="28218"/>
            <a:chOff x="5235127" y="343291"/>
            <a:chExt cx="43530" cy="28218"/>
          </a:xfrm>
        </p:grpSpPr>
        <p:sp>
          <p:nvSpPr>
            <p:cNvPr id="327" name="Google Shape;327;p1"/>
            <p:cNvSpPr/>
            <p:nvPr/>
          </p:nvSpPr>
          <p:spPr>
            <a:xfrm>
              <a:off x="5248177" y="362619"/>
              <a:ext cx="30480" cy="8890"/>
            </a:xfrm>
            <a:custGeom>
              <a:rect b="b" l="l" r="r" t="t"/>
              <a:pathLst>
                <a:path extrusionOk="0" h="8889" w="30479">
                  <a:moveTo>
                    <a:pt x="11366" y="0"/>
                  </a:moveTo>
                  <a:lnTo>
                    <a:pt x="8381" y="1854"/>
                  </a:lnTo>
                  <a:lnTo>
                    <a:pt x="4698" y="3441"/>
                  </a:lnTo>
                  <a:lnTo>
                    <a:pt x="0" y="5003"/>
                  </a:lnTo>
                  <a:lnTo>
                    <a:pt x="6934" y="7797"/>
                  </a:lnTo>
                  <a:lnTo>
                    <a:pt x="15278" y="8877"/>
                  </a:lnTo>
                  <a:lnTo>
                    <a:pt x="21424" y="8877"/>
                  </a:lnTo>
                  <a:lnTo>
                    <a:pt x="27566" y="8383"/>
                  </a:lnTo>
                  <a:lnTo>
                    <a:pt x="30125" y="7064"/>
                  </a:lnTo>
                  <a:lnTo>
                    <a:pt x="27677" y="5158"/>
                  </a:lnTo>
                  <a:lnTo>
                    <a:pt x="18795" y="2908"/>
                  </a:lnTo>
                  <a:lnTo>
                    <a:pt x="15773" y="2514"/>
                  </a:lnTo>
                  <a:lnTo>
                    <a:pt x="13373" y="1447"/>
                  </a:lnTo>
                  <a:lnTo>
                    <a:pt x="113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28" name="Google Shape;328;p1"/>
            <p:cNvSpPr/>
            <p:nvPr/>
          </p:nvSpPr>
          <p:spPr>
            <a:xfrm>
              <a:off x="5235127" y="343291"/>
              <a:ext cx="24765" cy="24765"/>
            </a:xfrm>
            <a:custGeom>
              <a:rect b="b" l="l" r="r" t="t"/>
              <a:pathLst>
                <a:path extrusionOk="0" h="24764" w="24764">
                  <a:moveTo>
                    <a:pt x="2496" y="0"/>
                  </a:moveTo>
                  <a:lnTo>
                    <a:pt x="0" y="8650"/>
                  </a:lnTo>
                  <a:lnTo>
                    <a:pt x="1596" y="15476"/>
                  </a:lnTo>
                  <a:lnTo>
                    <a:pt x="6280" y="20647"/>
                  </a:lnTo>
                  <a:lnTo>
                    <a:pt x="13049" y="24333"/>
                  </a:lnTo>
                  <a:lnTo>
                    <a:pt x="17748" y="22771"/>
                  </a:lnTo>
                  <a:lnTo>
                    <a:pt x="21431" y="21183"/>
                  </a:lnTo>
                  <a:lnTo>
                    <a:pt x="24416" y="19329"/>
                  </a:lnTo>
                  <a:lnTo>
                    <a:pt x="19332" y="14160"/>
                  </a:lnTo>
                  <a:lnTo>
                    <a:pt x="14965" y="8212"/>
                  </a:lnTo>
                  <a:lnTo>
                    <a:pt x="9844" y="2989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29" name="Google Shape;329;p1"/>
          <p:cNvGrpSpPr/>
          <p:nvPr/>
        </p:nvGrpSpPr>
        <p:grpSpPr>
          <a:xfrm>
            <a:off x="5505946" y="349525"/>
            <a:ext cx="49224" cy="23495"/>
            <a:chOff x="5505946" y="349525"/>
            <a:chExt cx="49224" cy="23495"/>
          </a:xfrm>
        </p:grpSpPr>
        <p:sp>
          <p:nvSpPr>
            <p:cNvPr id="330" name="Google Shape;330;p1"/>
            <p:cNvSpPr/>
            <p:nvPr/>
          </p:nvSpPr>
          <p:spPr>
            <a:xfrm>
              <a:off x="5525961" y="350024"/>
              <a:ext cx="29209" cy="16510"/>
            </a:xfrm>
            <a:custGeom>
              <a:rect b="b" l="l" r="r" t="t"/>
              <a:pathLst>
                <a:path extrusionOk="0" h="16510" w="29210">
                  <a:moveTo>
                    <a:pt x="0" y="0"/>
                  </a:moveTo>
                  <a:lnTo>
                    <a:pt x="12" y="1651"/>
                  </a:lnTo>
                  <a:lnTo>
                    <a:pt x="3784" y="1651"/>
                  </a:lnTo>
                  <a:lnTo>
                    <a:pt x="7454" y="2603"/>
                  </a:lnTo>
                  <a:lnTo>
                    <a:pt x="23495" y="16002"/>
                  </a:lnTo>
                  <a:lnTo>
                    <a:pt x="26733" y="15011"/>
                  </a:lnTo>
                  <a:lnTo>
                    <a:pt x="28714" y="12750"/>
                  </a:lnTo>
                  <a:lnTo>
                    <a:pt x="28460" y="8229"/>
                  </a:lnTo>
                  <a:lnTo>
                    <a:pt x="20232" y="7204"/>
                  </a:lnTo>
                  <a:lnTo>
                    <a:pt x="13463" y="4810"/>
                  </a:lnTo>
                  <a:lnTo>
                    <a:pt x="7077" y="2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31" name="Google Shape;331;p1"/>
            <p:cNvSpPr/>
            <p:nvPr/>
          </p:nvSpPr>
          <p:spPr>
            <a:xfrm>
              <a:off x="5505946" y="349525"/>
              <a:ext cx="43815" cy="23495"/>
            </a:xfrm>
            <a:custGeom>
              <a:rect b="b" l="l" r="r" t="t"/>
              <a:pathLst>
                <a:path extrusionOk="0" h="23495" w="43814">
                  <a:moveTo>
                    <a:pt x="16360" y="0"/>
                  </a:moveTo>
                  <a:lnTo>
                    <a:pt x="14265" y="0"/>
                  </a:lnTo>
                  <a:lnTo>
                    <a:pt x="11319" y="0"/>
                  </a:lnTo>
                  <a:lnTo>
                    <a:pt x="7991" y="368"/>
                  </a:lnTo>
                  <a:lnTo>
                    <a:pt x="4130" y="1244"/>
                  </a:lnTo>
                  <a:lnTo>
                    <a:pt x="3954" y="9677"/>
                  </a:lnTo>
                  <a:lnTo>
                    <a:pt x="1259" y="15994"/>
                  </a:lnTo>
                  <a:lnTo>
                    <a:pt x="0" y="20498"/>
                  </a:lnTo>
                  <a:lnTo>
                    <a:pt x="4130" y="23495"/>
                  </a:lnTo>
                  <a:lnTo>
                    <a:pt x="3775" y="16713"/>
                  </a:lnTo>
                  <a:lnTo>
                    <a:pt x="8359" y="14922"/>
                  </a:lnTo>
                  <a:lnTo>
                    <a:pt x="18240" y="14922"/>
                  </a:lnTo>
                  <a:lnTo>
                    <a:pt x="34585" y="17157"/>
                  </a:lnTo>
                  <a:lnTo>
                    <a:pt x="40122" y="17157"/>
                  </a:lnTo>
                  <a:lnTo>
                    <a:pt x="41964" y="16967"/>
                  </a:lnTo>
                  <a:lnTo>
                    <a:pt x="43500" y="16497"/>
                  </a:lnTo>
                  <a:lnTo>
                    <a:pt x="27473" y="3098"/>
                  </a:lnTo>
                  <a:lnTo>
                    <a:pt x="23803" y="2159"/>
                  </a:lnTo>
                  <a:lnTo>
                    <a:pt x="20018" y="2159"/>
                  </a:lnTo>
                  <a:lnTo>
                    <a:pt x="20018" y="495"/>
                  </a:lnTo>
                  <a:lnTo>
                    <a:pt x="18253" y="190"/>
                  </a:lnTo>
                  <a:lnTo>
                    <a:pt x="163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32" name="Google Shape;332;p1"/>
          <p:cNvSpPr/>
          <p:nvPr/>
        </p:nvSpPr>
        <p:spPr>
          <a:xfrm>
            <a:off x="3344634" y="394407"/>
            <a:ext cx="29845" cy="22225"/>
          </a:xfrm>
          <a:custGeom>
            <a:rect b="b" l="l" r="r" t="t"/>
            <a:pathLst>
              <a:path extrusionOk="0" h="22225" w="29845">
                <a:moveTo>
                  <a:pt x="10096" y="0"/>
                </a:moveTo>
                <a:lnTo>
                  <a:pt x="6730" y="0"/>
                </a:lnTo>
                <a:lnTo>
                  <a:pt x="4216" y="0"/>
                </a:lnTo>
                <a:lnTo>
                  <a:pt x="1930" y="2197"/>
                </a:lnTo>
                <a:lnTo>
                  <a:pt x="0" y="8216"/>
                </a:lnTo>
                <a:lnTo>
                  <a:pt x="647" y="8178"/>
                </a:lnTo>
                <a:lnTo>
                  <a:pt x="4305" y="8178"/>
                </a:lnTo>
                <a:lnTo>
                  <a:pt x="8940" y="11569"/>
                </a:lnTo>
                <a:lnTo>
                  <a:pt x="17881" y="18338"/>
                </a:lnTo>
                <a:lnTo>
                  <a:pt x="22199" y="21717"/>
                </a:lnTo>
                <a:lnTo>
                  <a:pt x="27330" y="21717"/>
                </a:lnTo>
                <a:lnTo>
                  <a:pt x="28828" y="20091"/>
                </a:lnTo>
                <a:lnTo>
                  <a:pt x="29324" y="15709"/>
                </a:lnTo>
                <a:lnTo>
                  <a:pt x="28778" y="15748"/>
                </a:lnTo>
                <a:lnTo>
                  <a:pt x="25260" y="15748"/>
                </a:lnTo>
                <a:lnTo>
                  <a:pt x="13842" y="3937"/>
                </a:lnTo>
                <a:lnTo>
                  <a:pt x="1009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3" name="Google Shape;333;p1"/>
          <p:cNvSpPr/>
          <p:nvPr/>
        </p:nvSpPr>
        <p:spPr>
          <a:xfrm>
            <a:off x="5289092" y="465617"/>
            <a:ext cx="29845" cy="26034"/>
          </a:xfrm>
          <a:custGeom>
            <a:rect b="b" l="l" r="r" t="t"/>
            <a:pathLst>
              <a:path extrusionOk="0" h="26034" w="29845">
                <a:moveTo>
                  <a:pt x="4317" y="0"/>
                </a:moveTo>
                <a:lnTo>
                  <a:pt x="1879" y="0"/>
                </a:lnTo>
                <a:lnTo>
                  <a:pt x="215" y="1155"/>
                </a:lnTo>
                <a:lnTo>
                  <a:pt x="0" y="3835"/>
                </a:lnTo>
                <a:lnTo>
                  <a:pt x="8979" y="7862"/>
                </a:lnTo>
                <a:lnTo>
                  <a:pt x="20890" y="21830"/>
                </a:lnTo>
                <a:lnTo>
                  <a:pt x="29705" y="25857"/>
                </a:lnTo>
                <a:lnTo>
                  <a:pt x="27499" y="16861"/>
                </a:lnTo>
                <a:lnTo>
                  <a:pt x="20716" y="8523"/>
                </a:lnTo>
                <a:lnTo>
                  <a:pt x="12081" y="2388"/>
                </a:lnTo>
                <a:lnTo>
                  <a:pt x="43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4" name="Google Shape;334;p1"/>
          <p:cNvSpPr/>
          <p:nvPr/>
        </p:nvSpPr>
        <p:spPr>
          <a:xfrm>
            <a:off x="331744" y="469456"/>
            <a:ext cx="33655" cy="29845"/>
          </a:xfrm>
          <a:custGeom>
            <a:rect b="b" l="l" r="r" t="t"/>
            <a:pathLst>
              <a:path extrusionOk="0" h="29845" w="33654">
                <a:moveTo>
                  <a:pt x="29603" y="0"/>
                </a:moveTo>
                <a:lnTo>
                  <a:pt x="25574" y="10589"/>
                </a:lnTo>
                <a:lnTo>
                  <a:pt x="13601" y="13322"/>
                </a:lnTo>
                <a:lnTo>
                  <a:pt x="2228" y="16769"/>
                </a:lnTo>
                <a:lnTo>
                  <a:pt x="0" y="29502"/>
                </a:lnTo>
                <a:lnTo>
                  <a:pt x="1396" y="29565"/>
                </a:lnTo>
                <a:lnTo>
                  <a:pt x="14717" y="25576"/>
                </a:lnTo>
                <a:lnTo>
                  <a:pt x="26716" y="16463"/>
                </a:lnTo>
                <a:lnTo>
                  <a:pt x="33106" y="6510"/>
                </a:lnTo>
                <a:lnTo>
                  <a:pt x="2960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5" name="Google Shape;335;p1"/>
          <p:cNvSpPr/>
          <p:nvPr/>
        </p:nvSpPr>
        <p:spPr>
          <a:xfrm>
            <a:off x="3396081" y="498955"/>
            <a:ext cx="27940" cy="37465"/>
          </a:xfrm>
          <a:custGeom>
            <a:rect b="b" l="l" r="r" t="t"/>
            <a:pathLst>
              <a:path extrusionOk="0" h="37465" w="27939">
                <a:moveTo>
                  <a:pt x="22186" y="0"/>
                </a:moveTo>
                <a:lnTo>
                  <a:pt x="18061" y="6960"/>
                </a:lnTo>
                <a:lnTo>
                  <a:pt x="9945" y="9966"/>
                </a:lnTo>
                <a:lnTo>
                  <a:pt x="2404" y="13576"/>
                </a:lnTo>
                <a:lnTo>
                  <a:pt x="0" y="22352"/>
                </a:lnTo>
                <a:lnTo>
                  <a:pt x="9829" y="22352"/>
                </a:lnTo>
                <a:lnTo>
                  <a:pt x="6946" y="35267"/>
                </a:lnTo>
                <a:lnTo>
                  <a:pt x="14732" y="37109"/>
                </a:lnTo>
                <a:lnTo>
                  <a:pt x="13462" y="22477"/>
                </a:lnTo>
                <a:lnTo>
                  <a:pt x="21264" y="12372"/>
                </a:lnTo>
                <a:lnTo>
                  <a:pt x="27663" y="5359"/>
                </a:lnTo>
                <a:lnTo>
                  <a:pt x="2218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6" name="Google Shape;336;p1"/>
          <p:cNvSpPr/>
          <p:nvPr/>
        </p:nvSpPr>
        <p:spPr>
          <a:xfrm>
            <a:off x="4007553" y="513708"/>
            <a:ext cx="26034" cy="30480"/>
          </a:xfrm>
          <a:custGeom>
            <a:rect b="b" l="l" r="r" t="t"/>
            <a:pathLst>
              <a:path extrusionOk="0" h="30479" w="26035">
                <a:moveTo>
                  <a:pt x="22174" y="0"/>
                </a:moveTo>
                <a:lnTo>
                  <a:pt x="18021" y="8878"/>
                </a:lnTo>
                <a:lnTo>
                  <a:pt x="10977" y="14836"/>
                </a:lnTo>
                <a:lnTo>
                  <a:pt x="3987" y="20838"/>
                </a:lnTo>
                <a:lnTo>
                  <a:pt x="0" y="29845"/>
                </a:lnTo>
                <a:lnTo>
                  <a:pt x="1231" y="29921"/>
                </a:lnTo>
                <a:lnTo>
                  <a:pt x="12376" y="25356"/>
                </a:lnTo>
                <a:lnTo>
                  <a:pt x="21637" y="15255"/>
                </a:lnTo>
                <a:lnTo>
                  <a:pt x="25931" y="5007"/>
                </a:lnTo>
                <a:lnTo>
                  <a:pt x="221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37" name="Google Shape;337;p1"/>
          <p:cNvGrpSpPr/>
          <p:nvPr/>
        </p:nvGrpSpPr>
        <p:grpSpPr>
          <a:xfrm>
            <a:off x="5751723" y="550809"/>
            <a:ext cx="39273" cy="4779"/>
            <a:chOff x="5751723" y="550809"/>
            <a:chExt cx="39273" cy="4779"/>
          </a:xfrm>
        </p:grpSpPr>
        <p:sp>
          <p:nvSpPr>
            <p:cNvPr id="338" name="Google Shape;338;p1"/>
            <p:cNvSpPr/>
            <p:nvPr/>
          </p:nvSpPr>
          <p:spPr>
            <a:xfrm>
              <a:off x="5751723" y="551143"/>
              <a:ext cx="30480" cy="4445"/>
            </a:xfrm>
            <a:custGeom>
              <a:rect b="b" l="l" r="r" t="t"/>
              <a:pathLst>
                <a:path extrusionOk="0" h="4445" w="30479">
                  <a:moveTo>
                    <a:pt x="27203" y="0"/>
                  </a:moveTo>
                  <a:lnTo>
                    <a:pt x="8812" y="1892"/>
                  </a:lnTo>
                  <a:lnTo>
                    <a:pt x="498" y="3159"/>
                  </a:lnTo>
                  <a:lnTo>
                    <a:pt x="0" y="3868"/>
                  </a:lnTo>
                  <a:lnTo>
                    <a:pt x="5054" y="4089"/>
                  </a:lnTo>
                  <a:lnTo>
                    <a:pt x="11899" y="4089"/>
                  </a:lnTo>
                  <a:lnTo>
                    <a:pt x="23367" y="3492"/>
                  </a:lnTo>
                  <a:lnTo>
                    <a:pt x="30213" y="2603"/>
                  </a:lnTo>
                  <a:lnTo>
                    <a:pt x="27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39" name="Google Shape;339;p1"/>
            <p:cNvSpPr/>
            <p:nvPr/>
          </p:nvSpPr>
          <p:spPr>
            <a:xfrm>
              <a:off x="5778931" y="550809"/>
              <a:ext cx="12065" cy="3175"/>
            </a:xfrm>
            <a:custGeom>
              <a:rect b="b" l="l" r="r" t="t"/>
              <a:pathLst>
                <a:path extrusionOk="0" h="3175" w="12064">
                  <a:moveTo>
                    <a:pt x="3670" y="0"/>
                  </a:moveTo>
                  <a:lnTo>
                    <a:pt x="0" y="330"/>
                  </a:lnTo>
                  <a:lnTo>
                    <a:pt x="990" y="1206"/>
                  </a:lnTo>
                  <a:lnTo>
                    <a:pt x="3009" y="2933"/>
                  </a:lnTo>
                  <a:lnTo>
                    <a:pt x="9143" y="2133"/>
                  </a:lnTo>
                  <a:lnTo>
                    <a:pt x="11582" y="1092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340" name="Google Shape;340;p1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88672" y="550809"/>
            <a:ext cx="93081" cy="815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41" name="Google Shape;341;p1"/>
          <p:cNvGrpSpPr/>
          <p:nvPr/>
        </p:nvGrpSpPr>
        <p:grpSpPr>
          <a:xfrm>
            <a:off x="5090694" y="589903"/>
            <a:ext cx="23862" cy="31552"/>
            <a:chOff x="5090694" y="589903"/>
            <a:chExt cx="23862" cy="31552"/>
          </a:xfrm>
        </p:grpSpPr>
        <p:sp>
          <p:nvSpPr>
            <p:cNvPr id="342" name="Google Shape;342;p1"/>
            <p:cNvSpPr/>
            <p:nvPr/>
          </p:nvSpPr>
          <p:spPr>
            <a:xfrm>
              <a:off x="5103126" y="589903"/>
              <a:ext cx="11430" cy="16510"/>
            </a:xfrm>
            <a:custGeom>
              <a:rect b="b" l="l" r="r" t="t"/>
              <a:pathLst>
                <a:path extrusionOk="0" h="16509" w="11429">
                  <a:moveTo>
                    <a:pt x="8483" y="0"/>
                  </a:moveTo>
                  <a:lnTo>
                    <a:pt x="5600" y="0"/>
                  </a:lnTo>
                  <a:lnTo>
                    <a:pt x="2793" y="0"/>
                  </a:lnTo>
                  <a:lnTo>
                    <a:pt x="0" y="5016"/>
                  </a:lnTo>
                  <a:lnTo>
                    <a:pt x="1079" y="15036"/>
                  </a:lnTo>
                  <a:lnTo>
                    <a:pt x="4152" y="15316"/>
                  </a:lnTo>
                  <a:lnTo>
                    <a:pt x="10045" y="15963"/>
                  </a:lnTo>
                  <a:lnTo>
                    <a:pt x="11379" y="5321"/>
                  </a:lnTo>
                  <a:lnTo>
                    <a:pt x="848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43" name="Google Shape;343;p1"/>
            <p:cNvSpPr/>
            <p:nvPr/>
          </p:nvSpPr>
          <p:spPr>
            <a:xfrm>
              <a:off x="5090694" y="604945"/>
              <a:ext cx="22860" cy="16510"/>
            </a:xfrm>
            <a:custGeom>
              <a:rect b="b" l="l" r="r" t="t"/>
              <a:pathLst>
                <a:path extrusionOk="0" h="16509" w="22860">
                  <a:moveTo>
                    <a:pt x="13512" y="0"/>
                  </a:moveTo>
                  <a:lnTo>
                    <a:pt x="13677" y="1574"/>
                  </a:lnTo>
                  <a:lnTo>
                    <a:pt x="13944" y="3263"/>
                  </a:lnTo>
                  <a:lnTo>
                    <a:pt x="14325" y="5092"/>
                  </a:lnTo>
                  <a:lnTo>
                    <a:pt x="1803" y="12458"/>
                  </a:lnTo>
                  <a:lnTo>
                    <a:pt x="0" y="16154"/>
                  </a:lnTo>
                  <a:lnTo>
                    <a:pt x="6311" y="16154"/>
                  </a:lnTo>
                  <a:lnTo>
                    <a:pt x="22479" y="927"/>
                  </a:lnTo>
                  <a:lnTo>
                    <a:pt x="19570" y="584"/>
                  </a:lnTo>
                  <a:lnTo>
                    <a:pt x="1351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44" name="Google Shape;344;p1"/>
          <p:cNvSpPr/>
          <p:nvPr/>
        </p:nvSpPr>
        <p:spPr>
          <a:xfrm>
            <a:off x="1834586" y="602554"/>
            <a:ext cx="29209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18782" y="6097"/>
                </a:lnTo>
                <a:lnTo>
                  <a:pt x="11517" y="8191"/>
                </a:lnTo>
                <a:lnTo>
                  <a:pt x="4030" y="9961"/>
                </a:lnTo>
                <a:lnTo>
                  <a:pt x="0" y="15087"/>
                </a:lnTo>
                <a:lnTo>
                  <a:pt x="9499" y="15087"/>
                </a:lnTo>
                <a:lnTo>
                  <a:pt x="6654" y="27762"/>
                </a:lnTo>
                <a:lnTo>
                  <a:pt x="14693" y="29845"/>
                </a:lnTo>
                <a:lnTo>
                  <a:pt x="14749" y="18293"/>
                </a:lnTo>
                <a:lnTo>
                  <a:pt x="22836" y="10469"/>
                </a:lnTo>
                <a:lnTo>
                  <a:pt x="28715" y="4872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45" name="Google Shape;345;p1"/>
          <p:cNvGrpSpPr/>
          <p:nvPr/>
        </p:nvGrpSpPr>
        <p:grpSpPr>
          <a:xfrm>
            <a:off x="1434951" y="610035"/>
            <a:ext cx="35868" cy="20320"/>
            <a:chOff x="1434951" y="610035"/>
            <a:chExt cx="35868" cy="20320"/>
          </a:xfrm>
        </p:grpSpPr>
        <p:sp>
          <p:nvSpPr>
            <p:cNvPr id="346" name="Google Shape;346;p1"/>
            <p:cNvSpPr/>
            <p:nvPr/>
          </p:nvSpPr>
          <p:spPr>
            <a:xfrm>
              <a:off x="1440339" y="610035"/>
              <a:ext cx="30480" cy="20320"/>
            </a:xfrm>
            <a:custGeom>
              <a:rect b="b" l="l" r="r" t="t"/>
              <a:pathLst>
                <a:path extrusionOk="0" h="20320" w="30480">
                  <a:moveTo>
                    <a:pt x="25971" y="0"/>
                  </a:moveTo>
                  <a:lnTo>
                    <a:pt x="27673" y="6705"/>
                  </a:lnTo>
                  <a:lnTo>
                    <a:pt x="24447" y="8407"/>
                  </a:lnTo>
                  <a:lnTo>
                    <a:pt x="17005" y="8407"/>
                  </a:lnTo>
                  <a:lnTo>
                    <a:pt x="10363" y="7391"/>
                  </a:lnTo>
                  <a:lnTo>
                    <a:pt x="3492" y="15024"/>
                  </a:lnTo>
                  <a:lnTo>
                    <a:pt x="0" y="18808"/>
                  </a:lnTo>
                  <a:lnTo>
                    <a:pt x="1549" y="19583"/>
                  </a:lnTo>
                  <a:lnTo>
                    <a:pt x="3403" y="19926"/>
                  </a:lnTo>
                  <a:lnTo>
                    <a:pt x="5422" y="19926"/>
                  </a:lnTo>
                  <a:lnTo>
                    <a:pt x="16198" y="17470"/>
                  </a:lnTo>
                  <a:lnTo>
                    <a:pt x="25822" y="11715"/>
                  </a:lnTo>
                  <a:lnTo>
                    <a:pt x="30383" y="5085"/>
                  </a:lnTo>
                  <a:lnTo>
                    <a:pt x="259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47" name="Google Shape;347;p1"/>
            <p:cNvSpPr/>
            <p:nvPr/>
          </p:nvSpPr>
          <p:spPr>
            <a:xfrm>
              <a:off x="1434951" y="616610"/>
              <a:ext cx="15875" cy="12700"/>
            </a:xfrm>
            <a:custGeom>
              <a:rect b="b" l="l" r="r" t="t"/>
              <a:pathLst>
                <a:path extrusionOk="0" h="12700" w="15875">
                  <a:moveTo>
                    <a:pt x="10261" y="0"/>
                  </a:moveTo>
                  <a:lnTo>
                    <a:pt x="7924" y="0"/>
                  </a:lnTo>
                  <a:lnTo>
                    <a:pt x="3124" y="0"/>
                  </a:lnTo>
                  <a:lnTo>
                    <a:pt x="0" y="1663"/>
                  </a:lnTo>
                  <a:lnTo>
                    <a:pt x="1701" y="8178"/>
                  </a:lnTo>
                  <a:lnTo>
                    <a:pt x="2463" y="10083"/>
                  </a:lnTo>
                  <a:lnTo>
                    <a:pt x="3759" y="11404"/>
                  </a:lnTo>
                  <a:lnTo>
                    <a:pt x="5397" y="12230"/>
                  </a:lnTo>
                  <a:lnTo>
                    <a:pt x="8889" y="8445"/>
                  </a:lnTo>
                  <a:lnTo>
                    <a:pt x="12344" y="4635"/>
                  </a:lnTo>
                  <a:lnTo>
                    <a:pt x="15747" y="812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48" name="Google Shape;348;p1"/>
          <p:cNvGrpSpPr/>
          <p:nvPr/>
        </p:nvGrpSpPr>
        <p:grpSpPr>
          <a:xfrm>
            <a:off x="3723808" y="623683"/>
            <a:ext cx="32533" cy="1880"/>
            <a:chOff x="3723808" y="623683"/>
            <a:chExt cx="32533" cy="1880"/>
          </a:xfrm>
        </p:grpSpPr>
        <p:sp>
          <p:nvSpPr>
            <p:cNvPr id="349" name="Google Shape;349;p1"/>
            <p:cNvSpPr/>
            <p:nvPr/>
          </p:nvSpPr>
          <p:spPr>
            <a:xfrm>
              <a:off x="3723808" y="623683"/>
              <a:ext cx="15240" cy="1270"/>
            </a:xfrm>
            <a:custGeom>
              <a:rect b="b" l="l" r="r" t="t"/>
              <a:pathLst>
                <a:path extrusionOk="0" h="1270" w="15239">
                  <a:moveTo>
                    <a:pt x="292" y="0"/>
                  </a:moveTo>
                  <a:lnTo>
                    <a:pt x="0" y="0"/>
                  </a:lnTo>
                  <a:lnTo>
                    <a:pt x="14820" y="673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0" name="Google Shape;350;p1"/>
            <p:cNvSpPr/>
            <p:nvPr/>
          </p:nvSpPr>
          <p:spPr>
            <a:xfrm>
              <a:off x="3738561" y="624293"/>
              <a:ext cx="17780" cy="1270"/>
            </a:xfrm>
            <a:custGeom>
              <a:rect b="b" l="l" r="r" t="t"/>
              <a:pathLst>
                <a:path extrusionOk="0" h="1270" w="17779">
                  <a:moveTo>
                    <a:pt x="0" y="0"/>
                  </a:moveTo>
                  <a:lnTo>
                    <a:pt x="16878" y="800"/>
                  </a:lnTo>
                  <a:lnTo>
                    <a:pt x="17564" y="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51" name="Google Shape;351;p1"/>
          <p:cNvGrpSpPr/>
          <p:nvPr/>
        </p:nvGrpSpPr>
        <p:grpSpPr>
          <a:xfrm>
            <a:off x="5163985" y="624784"/>
            <a:ext cx="29409" cy="22475"/>
            <a:chOff x="5163985" y="624784"/>
            <a:chExt cx="29409" cy="22475"/>
          </a:xfrm>
        </p:grpSpPr>
        <p:sp>
          <p:nvSpPr>
            <p:cNvPr id="352" name="Google Shape;352;p1"/>
            <p:cNvSpPr/>
            <p:nvPr/>
          </p:nvSpPr>
          <p:spPr>
            <a:xfrm>
              <a:off x="5176249" y="624784"/>
              <a:ext cx="17145" cy="22225"/>
            </a:xfrm>
            <a:custGeom>
              <a:rect b="b" l="l" r="r" t="t"/>
              <a:pathLst>
                <a:path extrusionOk="0" h="22225" w="17145">
                  <a:moveTo>
                    <a:pt x="9893" y="0"/>
                  </a:moveTo>
                  <a:lnTo>
                    <a:pt x="10896" y="8470"/>
                  </a:lnTo>
                  <a:lnTo>
                    <a:pt x="5638" y="10604"/>
                  </a:lnTo>
                  <a:lnTo>
                    <a:pt x="0" y="12319"/>
                  </a:lnTo>
                  <a:lnTo>
                    <a:pt x="1155" y="15151"/>
                  </a:lnTo>
                  <a:lnTo>
                    <a:pt x="2324" y="18376"/>
                  </a:lnTo>
                  <a:lnTo>
                    <a:pt x="3606" y="22059"/>
                  </a:lnTo>
                  <a:lnTo>
                    <a:pt x="10223" y="21767"/>
                  </a:lnTo>
                  <a:lnTo>
                    <a:pt x="15824" y="20421"/>
                  </a:lnTo>
                  <a:lnTo>
                    <a:pt x="17119" y="14744"/>
                  </a:lnTo>
                  <a:lnTo>
                    <a:pt x="11775" y="12156"/>
                  </a:lnTo>
                  <a:lnTo>
                    <a:pt x="12639" y="7815"/>
                  </a:lnTo>
                  <a:lnTo>
                    <a:pt x="13937" y="3252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3" name="Google Shape;353;p1"/>
            <p:cNvSpPr/>
            <p:nvPr/>
          </p:nvSpPr>
          <p:spPr>
            <a:xfrm>
              <a:off x="5163985" y="637099"/>
              <a:ext cx="15875" cy="10160"/>
            </a:xfrm>
            <a:custGeom>
              <a:rect b="b" l="l" r="r" t="t"/>
              <a:pathLst>
                <a:path extrusionOk="0" h="10159" w="15875">
                  <a:moveTo>
                    <a:pt x="12268" y="0"/>
                  </a:moveTo>
                  <a:lnTo>
                    <a:pt x="6553" y="1727"/>
                  </a:lnTo>
                  <a:lnTo>
                    <a:pt x="431" y="3022"/>
                  </a:lnTo>
                  <a:lnTo>
                    <a:pt x="0" y="10045"/>
                  </a:lnTo>
                  <a:lnTo>
                    <a:pt x="2019" y="9829"/>
                  </a:lnTo>
                  <a:lnTo>
                    <a:pt x="4229" y="9791"/>
                  </a:lnTo>
                  <a:lnTo>
                    <a:pt x="14592" y="9804"/>
                  </a:lnTo>
                  <a:lnTo>
                    <a:pt x="15875" y="9740"/>
                  </a:lnTo>
                  <a:lnTo>
                    <a:pt x="14592" y="6057"/>
                  </a:lnTo>
                  <a:lnTo>
                    <a:pt x="13411" y="2832"/>
                  </a:lnTo>
                  <a:lnTo>
                    <a:pt x="122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54" name="Google Shape;354;p1"/>
          <p:cNvSpPr/>
          <p:nvPr/>
        </p:nvSpPr>
        <p:spPr>
          <a:xfrm>
            <a:off x="4419915" y="669383"/>
            <a:ext cx="22860" cy="14604"/>
          </a:xfrm>
          <a:custGeom>
            <a:rect b="b" l="l" r="r" t="t"/>
            <a:pathLst>
              <a:path extrusionOk="0" h="14604" w="22860">
                <a:moveTo>
                  <a:pt x="14960" y="0"/>
                </a:moveTo>
                <a:lnTo>
                  <a:pt x="13919" y="7556"/>
                </a:lnTo>
                <a:lnTo>
                  <a:pt x="9105" y="7556"/>
                </a:lnTo>
                <a:lnTo>
                  <a:pt x="8343" y="7467"/>
                </a:lnTo>
                <a:lnTo>
                  <a:pt x="7492" y="7264"/>
                </a:lnTo>
                <a:lnTo>
                  <a:pt x="7492" y="4914"/>
                </a:lnTo>
                <a:lnTo>
                  <a:pt x="5537" y="2451"/>
                </a:lnTo>
                <a:lnTo>
                  <a:pt x="2133" y="2451"/>
                </a:lnTo>
                <a:lnTo>
                  <a:pt x="711" y="3733"/>
                </a:lnTo>
                <a:lnTo>
                  <a:pt x="0" y="7264"/>
                </a:lnTo>
                <a:lnTo>
                  <a:pt x="2197" y="12242"/>
                </a:lnTo>
                <a:lnTo>
                  <a:pt x="7010" y="14160"/>
                </a:lnTo>
                <a:lnTo>
                  <a:pt x="11671" y="14160"/>
                </a:lnTo>
                <a:lnTo>
                  <a:pt x="18287" y="12826"/>
                </a:lnTo>
                <a:lnTo>
                  <a:pt x="22493" y="9423"/>
                </a:lnTo>
                <a:lnTo>
                  <a:pt x="22110" y="4848"/>
                </a:lnTo>
                <a:lnTo>
                  <a:pt x="149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5" name="Google Shape;355;p1"/>
          <p:cNvSpPr/>
          <p:nvPr/>
        </p:nvSpPr>
        <p:spPr>
          <a:xfrm>
            <a:off x="3572848" y="691647"/>
            <a:ext cx="22225" cy="24130"/>
          </a:xfrm>
          <a:custGeom>
            <a:rect b="b" l="l" r="r" t="t"/>
            <a:pathLst>
              <a:path extrusionOk="0" h="24129" w="22225">
                <a:moveTo>
                  <a:pt x="5626" y="0"/>
                </a:moveTo>
                <a:lnTo>
                  <a:pt x="3644" y="0"/>
                </a:lnTo>
                <a:lnTo>
                  <a:pt x="2209" y="0"/>
                </a:lnTo>
                <a:lnTo>
                  <a:pt x="990" y="1981"/>
                </a:lnTo>
                <a:lnTo>
                  <a:pt x="0" y="7353"/>
                </a:lnTo>
                <a:lnTo>
                  <a:pt x="2984" y="7327"/>
                </a:lnTo>
                <a:lnTo>
                  <a:pt x="13588" y="23939"/>
                </a:lnTo>
                <a:lnTo>
                  <a:pt x="18186" y="23939"/>
                </a:lnTo>
                <a:lnTo>
                  <a:pt x="20167" y="21526"/>
                </a:lnTo>
                <a:lnTo>
                  <a:pt x="22123" y="14833"/>
                </a:lnTo>
                <a:lnTo>
                  <a:pt x="21539" y="15036"/>
                </a:lnTo>
                <a:lnTo>
                  <a:pt x="20967" y="15125"/>
                </a:lnTo>
                <a:lnTo>
                  <a:pt x="16814" y="15125"/>
                </a:lnTo>
                <a:lnTo>
                  <a:pt x="13627" y="11353"/>
                </a:lnTo>
                <a:lnTo>
                  <a:pt x="8026" y="3784"/>
                </a:lnTo>
                <a:lnTo>
                  <a:pt x="5626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6" name="Google Shape;356;p1"/>
          <p:cNvSpPr/>
          <p:nvPr/>
        </p:nvSpPr>
        <p:spPr>
          <a:xfrm>
            <a:off x="3469803" y="755585"/>
            <a:ext cx="26034" cy="18415"/>
          </a:xfrm>
          <a:custGeom>
            <a:rect b="b" l="l" r="r" t="t"/>
            <a:pathLst>
              <a:path extrusionOk="0" h="18415" w="26035">
                <a:moveTo>
                  <a:pt x="11684" y="0"/>
                </a:moveTo>
                <a:lnTo>
                  <a:pt x="6959" y="0"/>
                </a:lnTo>
                <a:lnTo>
                  <a:pt x="3289" y="0"/>
                </a:lnTo>
                <a:lnTo>
                  <a:pt x="381" y="2679"/>
                </a:lnTo>
                <a:lnTo>
                  <a:pt x="0" y="10121"/>
                </a:lnTo>
                <a:lnTo>
                  <a:pt x="10579" y="15709"/>
                </a:lnTo>
                <a:lnTo>
                  <a:pt x="17043" y="17792"/>
                </a:lnTo>
                <a:lnTo>
                  <a:pt x="25781" y="17792"/>
                </a:lnTo>
                <a:lnTo>
                  <a:pt x="24726" y="13335"/>
                </a:lnTo>
                <a:lnTo>
                  <a:pt x="17691" y="4445"/>
                </a:lnTo>
                <a:lnTo>
                  <a:pt x="1168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7" name="Google Shape;357;p1"/>
          <p:cNvSpPr/>
          <p:nvPr/>
        </p:nvSpPr>
        <p:spPr>
          <a:xfrm>
            <a:off x="5604822" y="765737"/>
            <a:ext cx="23495" cy="22225"/>
          </a:xfrm>
          <a:custGeom>
            <a:rect b="b" l="l" r="r" t="t"/>
            <a:pathLst>
              <a:path extrusionOk="0" h="22225" w="23495">
                <a:moveTo>
                  <a:pt x="6794" y="0"/>
                </a:moveTo>
                <a:lnTo>
                  <a:pt x="4800" y="0"/>
                </a:lnTo>
                <a:lnTo>
                  <a:pt x="3352" y="0"/>
                </a:lnTo>
                <a:lnTo>
                  <a:pt x="2133" y="1981"/>
                </a:lnTo>
                <a:lnTo>
                  <a:pt x="1130" y="7353"/>
                </a:lnTo>
                <a:lnTo>
                  <a:pt x="9766" y="8394"/>
                </a:lnTo>
                <a:lnTo>
                  <a:pt x="8648" y="14846"/>
                </a:lnTo>
                <a:lnTo>
                  <a:pt x="4013" y="15074"/>
                </a:lnTo>
                <a:lnTo>
                  <a:pt x="0" y="15989"/>
                </a:lnTo>
                <a:lnTo>
                  <a:pt x="1130" y="22098"/>
                </a:lnTo>
                <a:lnTo>
                  <a:pt x="14911" y="21239"/>
                </a:lnTo>
                <a:lnTo>
                  <a:pt x="20427" y="19449"/>
                </a:lnTo>
                <a:lnTo>
                  <a:pt x="23253" y="14846"/>
                </a:lnTo>
                <a:lnTo>
                  <a:pt x="22669" y="15049"/>
                </a:lnTo>
                <a:lnTo>
                  <a:pt x="22110" y="15138"/>
                </a:lnTo>
                <a:lnTo>
                  <a:pt x="17995" y="15138"/>
                </a:lnTo>
                <a:lnTo>
                  <a:pt x="14808" y="11353"/>
                </a:lnTo>
                <a:lnTo>
                  <a:pt x="9207" y="3784"/>
                </a:lnTo>
                <a:lnTo>
                  <a:pt x="679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8" name="Google Shape;358;p1"/>
          <p:cNvSpPr/>
          <p:nvPr/>
        </p:nvSpPr>
        <p:spPr>
          <a:xfrm>
            <a:off x="5150763" y="787750"/>
            <a:ext cx="27940" cy="15240"/>
          </a:xfrm>
          <a:custGeom>
            <a:rect b="b" l="l" r="r" t="t"/>
            <a:pathLst>
              <a:path extrusionOk="0" h="15240" w="27939">
                <a:moveTo>
                  <a:pt x="26931" y="0"/>
                </a:moveTo>
                <a:lnTo>
                  <a:pt x="26397" y="0"/>
                </a:lnTo>
                <a:lnTo>
                  <a:pt x="16038" y="1921"/>
                </a:lnTo>
                <a:lnTo>
                  <a:pt x="5336" y="6380"/>
                </a:lnTo>
                <a:lnTo>
                  <a:pt x="0" y="11417"/>
                </a:lnTo>
                <a:lnTo>
                  <a:pt x="5735" y="15074"/>
                </a:lnTo>
                <a:lnTo>
                  <a:pt x="12069" y="12097"/>
                </a:lnTo>
                <a:lnTo>
                  <a:pt x="17995" y="8743"/>
                </a:lnTo>
                <a:lnTo>
                  <a:pt x="23328" y="4809"/>
                </a:lnTo>
                <a:lnTo>
                  <a:pt x="27883" y="88"/>
                </a:lnTo>
                <a:lnTo>
                  <a:pt x="26931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9" name="Google Shape;359;p1"/>
          <p:cNvSpPr/>
          <p:nvPr/>
        </p:nvSpPr>
        <p:spPr>
          <a:xfrm>
            <a:off x="4059050" y="804863"/>
            <a:ext cx="29845" cy="19685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27" y="3238"/>
                </a:lnTo>
                <a:lnTo>
                  <a:pt x="0" y="12700"/>
                </a:lnTo>
                <a:lnTo>
                  <a:pt x="2603" y="11125"/>
                </a:lnTo>
                <a:lnTo>
                  <a:pt x="5067" y="10502"/>
                </a:lnTo>
                <a:lnTo>
                  <a:pt x="11722" y="10502"/>
                </a:lnTo>
                <a:lnTo>
                  <a:pt x="15532" y="12712"/>
                </a:lnTo>
                <a:lnTo>
                  <a:pt x="21882" y="17145"/>
                </a:lnTo>
                <a:lnTo>
                  <a:pt x="24422" y="19354"/>
                </a:lnTo>
                <a:lnTo>
                  <a:pt x="27863" y="19354"/>
                </a:lnTo>
                <a:lnTo>
                  <a:pt x="28917" y="17640"/>
                </a:lnTo>
                <a:lnTo>
                  <a:pt x="29362" y="12700"/>
                </a:lnTo>
                <a:lnTo>
                  <a:pt x="21348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0" name="Google Shape;360;p1"/>
          <p:cNvSpPr/>
          <p:nvPr/>
        </p:nvSpPr>
        <p:spPr>
          <a:xfrm>
            <a:off x="2968843" y="810153"/>
            <a:ext cx="36830" cy="22860"/>
          </a:xfrm>
          <a:custGeom>
            <a:rect b="b" l="l" r="r" t="t"/>
            <a:pathLst>
              <a:path extrusionOk="0" h="22859" w="36830">
                <a:moveTo>
                  <a:pt x="11950" y="0"/>
                </a:moveTo>
                <a:lnTo>
                  <a:pt x="7619" y="0"/>
                </a:lnTo>
                <a:lnTo>
                  <a:pt x="4444" y="0"/>
                </a:lnTo>
                <a:lnTo>
                  <a:pt x="1765" y="1981"/>
                </a:lnTo>
                <a:lnTo>
                  <a:pt x="0" y="7416"/>
                </a:lnTo>
                <a:lnTo>
                  <a:pt x="1765" y="6654"/>
                </a:lnTo>
                <a:lnTo>
                  <a:pt x="3428" y="6311"/>
                </a:lnTo>
                <a:lnTo>
                  <a:pt x="10528" y="6311"/>
                </a:lnTo>
                <a:lnTo>
                  <a:pt x="14960" y="10439"/>
                </a:lnTo>
                <a:lnTo>
                  <a:pt x="22694" y="18656"/>
                </a:lnTo>
                <a:lnTo>
                  <a:pt x="26009" y="22771"/>
                </a:lnTo>
                <a:lnTo>
                  <a:pt x="31749" y="22771"/>
                </a:lnTo>
                <a:lnTo>
                  <a:pt x="34175" y="20599"/>
                </a:lnTo>
                <a:lnTo>
                  <a:pt x="36817" y="14681"/>
                </a:lnTo>
                <a:lnTo>
                  <a:pt x="32664" y="14681"/>
                </a:lnTo>
                <a:lnTo>
                  <a:pt x="17208" y="3670"/>
                </a:lnTo>
                <a:lnTo>
                  <a:pt x="1195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1" name="Google Shape;361;p1"/>
          <p:cNvSpPr/>
          <p:nvPr/>
        </p:nvSpPr>
        <p:spPr>
          <a:xfrm>
            <a:off x="5524824" y="854668"/>
            <a:ext cx="28575" cy="29845"/>
          </a:xfrm>
          <a:custGeom>
            <a:rect b="b" l="l" r="r" t="t"/>
            <a:pathLst>
              <a:path extrusionOk="0" h="29844" w="28575">
                <a:moveTo>
                  <a:pt x="22123" y="0"/>
                </a:moveTo>
                <a:lnTo>
                  <a:pt x="18145" y="8810"/>
                </a:lnTo>
                <a:lnTo>
                  <a:pt x="4149" y="20634"/>
                </a:lnTo>
                <a:lnTo>
                  <a:pt x="0" y="29502"/>
                </a:lnTo>
                <a:lnTo>
                  <a:pt x="11348" y="25767"/>
                </a:lnTo>
                <a:lnTo>
                  <a:pt x="22620" y="17256"/>
                </a:lnTo>
                <a:lnTo>
                  <a:pt x="28112" y="7492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2" name="Google Shape;362;p1"/>
          <p:cNvSpPr/>
          <p:nvPr/>
        </p:nvSpPr>
        <p:spPr>
          <a:xfrm>
            <a:off x="4228256" y="884121"/>
            <a:ext cx="29845" cy="30480"/>
          </a:xfrm>
          <a:custGeom>
            <a:rect b="b" l="l" r="r" t="t"/>
            <a:pathLst>
              <a:path extrusionOk="0" h="30480" w="29845">
                <a:moveTo>
                  <a:pt x="1173" y="0"/>
                </a:moveTo>
                <a:lnTo>
                  <a:pt x="297" y="38"/>
                </a:lnTo>
                <a:lnTo>
                  <a:pt x="0" y="11430"/>
                </a:lnTo>
                <a:lnTo>
                  <a:pt x="15288" y="18390"/>
                </a:lnTo>
                <a:lnTo>
                  <a:pt x="14991" y="29768"/>
                </a:lnTo>
                <a:lnTo>
                  <a:pt x="16819" y="30099"/>
                </a:lnTo>
                <a:lnTo>
                  <a:pt x="18407" y="30238"/>
                </a:lnTo>
                <a:lnTo>
                  <a:pt x="29532" y="30238"/>
                </a:lnTo>
                <a:lnTo>
                  <a:pt x="6632" y="1298"/>
                </a:lnTo>
                <a:lnTo>
                  <a:pt x="117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3" name="Google Shape;363;p1"/>
          <p:cNvSpPr/>
          <p:nvPr/>
        </p:nvSpPr>
        <p:spPr>
          <a:xfrm>
            <a:off x="4662368" y="940807"/>
            <a:ext cx="16510" cy="26034"/>
          </a:xfrm>
          <a:custGeom>
            <a:rect b="b" l="l" r="r" t="t"/>
            <a:pathLst>
              <a:path extrusionOk="0" h="26034" w="16510">
                <a:moveTo>
                  <a:pt x="13871" y="0"/>
                </a:moveTo>
                <a:lnTo>
                  <a:pt x="12626" y="0"/>
                </a:lnTo>
                <a:lnTo>
                  <a:pt x="10785" y="774"/>
                </a:lnTo>
                <a:lnTo>
                  <a:pt x="8143" y="2590"/>
                </a:lnTo>
                <a:lnTo>
                  <a:pt x="1595" y="9846"/>
                </a:lnTo>
                <a:lnTo>
                  <a:pt x="0" y="17313"/>
                </a:lnTo>
                <a:lnTo>
                  <a:pt x="1943" y="23146"/>
                </a:lnTo>
                <a:lnTo>
                  <a:pt x="6010" y="25501"/>
                </a:lnTo>
                <a:lnTo>
                  <a:pt x="6708" y="25501"/>
                </a:lnTo>
                <a:lnTo>
                  <a:pt x="15975" y="3870"/>
                </a:lnTo>
                <a:lnTo>
                  <a:pt x="1387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4" name="Google Shape;364;p1"/>
          <p:cNvSpPr/>
          <p:nvPr/>
        </p:nvSpPr>
        <p:spPr>
          <a:xfrm>
            <a:off x="2475370" y="951002"/>
            <a:ext cx="29845" cy="26670"/>
          </a:xfrm>
          <a:custGeom>
            <a:rect b="b" l="l" r="r" t="t"/>
            <a:pathLst>
              <a:path extrusionOk="0" h="26669" w="29844">
                <a:moveTo>
                  <a:pt x="0" y="0"/>
                </a:moveTo>
                <a:lnTo>
                  <a:pt x="487" y="10033"/>
                </a:lnTo>
                <a:lnTo>
                  <a:pt x="6500" y="18499"/>
                </a:lnTo>
                <a:lnTo>
                  <a:pt x="15150" y="24347"/>
                </a:lnTo>
                <a:lnTo>
                  <a:pt x="23545" y="26530"/>
                </a:lnTo>
                <a:lnTo>
                  <a:pt x="26758" y="26530"/>
                </a:lnTo>
                <a:lnTo>
                  <a:pt x="29070" y="25158"/>
                </a:lnTo>
                <a:lnTo>
                  <a:pt x="29349" y="22009"/>
                </a:lnTo>
                <a:lnTo>
                  <a:pt x="20570" y="18037"/>
                </a:lnTo>
                <a:lnTo>
                  <a:pt x="8807" y="4042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65" name="Google Shape;365;p1"/>
          <p:cNvGrpSpPr/>
          <p:nvPr/>
        </p:nvGrpSpPr>
        <p:grpSpPr>
          <a:xfrm>
            <a:off x="5510071" y="968333"/>
            <a:ext cx="44780" cy="35560"/>
            <a:chOff x="5510071" y="968333"/>
            <a:chExt cx="44780" cy="35560"/>
          </a:xfrm>
        </p:grpSpPr>
        <p:sp>
          <p:nvSpPr>
            <p:cNvPr id="366" name="Google Shape;366;p1"/>
            <p:cNvSpPr/>
            <p:nvPr/>
          </p:nvSpPr>
          <p:spPr>
            <a:xfrm>
              <a:off x="5533261" y="970611"/>
              <a:ext cx="21590" cy="32384"/>
            </a:xfrm>
            <a:custGeom>
              <a:rect b="b" l="l" r="r" t="t"/>
              <a:pathLst>
                <a:path extrusionOk="0" h="32384" w="21589">
                  <a:moveTo>
                    <a:pt x="12" y="22720"/>
                  </a:moveTo>
                  <a:lnTo>
                    <a:pt x="0" y="32296"/>
                  </a:lnTo>
                  <a:lnTo>
                    <a:pt x="1727" y="31419"/>
                  </a:lnTo>
                  <a:lnTo>
                    <a:pt x="3848" y="29057"/>
                  </a:lnTo>
                  <a:lnTo>
                    <a:pt x="6540" y="24637"/>
                  </a:lnTo>
                  <a:lnTo>
                    <a:pt x="3873" y="24498"/>
                  </a:lnTo>
                  <a:lnTo>
                    <a:pt x="1409" y="24142"/>
                  </a:lnTo>
                  <a:lnTo>
                    <a:pt x="12" y="22720"/>
                  </a:lnTo>
                  <a:close/>
                </a:path>
                <a:path extrusionOk="0" h="32384" w="21589">
                  <a:moveTo>
                    <a:pt x="18744" y="17411"/>
                  </a:moveTo>
                  <a:lnTo>
                    <a:pt x="10058" y="17411"/>
                  </a:lnTo>
                  <a:lnTo>
                    <a:pt x="15608" y="21120"/>
                  </a:lnTo>
                  <a:lnTo>
                    <a:pt x="21158" y="24637"/>
                  </a:lnTo>
                  <a:lnTo>
                    <a:pt x="20446" y="21475"/>
                  </a:lnTo>
                  <a:lnTo>
                    <a:pt x="19367" y="18605"/>
                  </a:lnTo>
                  <a:lnTo>
                    <a:pt x="18744" y="17411"/>
                  </a:lnTo>
                  <a:close/>
                </a:path>
                <a:path extrusionOk="0" h="32384" w="21589">
                  <a:moveTo>
                    <a:pt x="50" y="0"/>
                  </a:moveTo>
                  <a:lnTo>
                    <a:pt x="25" y="17437"/>
                  </a:lnTo>
                  <a:lnTo>
                    <a:pt x="863" y="17411"/>
                  </a:lnTo>
                  <a:lnTo>
                    <a:pt x="18744" y="17411"/>
                  </a:lnTo>
                  <a:lnTo>
                    <a:pt x="18021" y="16027"/>
                  </a:lnTo>
                  <a:lnTo>
                    <a:pt x="10655" y="7810"/>
                  </a:lnTo>
                  <a:lnTo>
                    <a:pt x="7010" y="3682"/>
                  </a:lnTo>
                  <a:lnTo>
                    <a:pt x="4775" y="2158"/>
                  </a:lnTo>
                  <a:lnTo>
                    <a:pt x="2425" y="92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67" name="Google Shape;367;p1"/>
            <p:cNvSpPr/>
            <p:nvPr/>
          </p:nvSpPr>
          <p:spPr>
            <a:xfrm>
              <a:off x="5510071" y="968333"/>
              <a:ext cx="41275" cy="35560"/>
            </a:xfrm>
            <a:custGeom>
              <a:rect b="b" l="l" r="r" t="t"/>
              <a:pathLst>
                <a:path extrusionOk="0" h="35559" w="41275">
                  <a:moveTo>
                    <a:pt x="30200" y="5956"/>
                  </a:moveTo>
                  <a:lnTo>
                    <a:pt x="33845" y="10096"/>
                  </a:lnTo>
                  <a:lnTo>
                    <a:pt x="41211" y="18313"/>
                  </a:lnTo>
                  <a:lnTo>
                    <a:pt x="38455" y="13004"/>
                  </a:lnTo>
                  <a:lnTo>
                    <a:pt x="34543" y="8915"/>
                  </a:lnTo>
                  <a:lnTo>
                    <a:pt x="30200" y="5956"/>
                  </a:lnTo>
                  <a:close/>
                </a:path>
                <a:path extrusionOk="0" h="35559" w="41275">
                  <a:moveTo>
                    <a:pt x="23240" y="4292"/>
                  </a:moveTo>
                  <a:lnTo>
                    <a:pt x="8674" y="4292"/>
                  </a:lnTo>
                  <a:lnTo>
                    <a:pt x="11671" y="11963"/>
                  </a:lnTo>
                  <a:lnTo>
                    <a:pt x="16357" y="27292"/>
                  </a:lnTo>
                  <a:lnTo>
                    <a:pt x="18072" y="34963"/>
                  </a:lnTo>
                  <a:lnTo>
                    <a:pt x="22161" y="34963"/>
                  </a:lnTo>
                  <a:lnTo>
                    <a:pt x="22656" y="34836"/>
                  </a:lnTo>
                  <a:lnTo>
                    <a:pt x="23190" y="34569"/>
                  </a:lnTo>
                  <a:lnTo>
                    <a:pt x="23202" y="24993"/>
                  </a:lnTo>
                  <a:lnTo>
                    <a:pt x="22174" y="23952"/>
                  </a:lnTo>
                  <a:lnTo>
                    <a:pt x="21729" y="22313"/>
                  </a:lnTo>
                  <a:lnTo>
                    <a:pt x="22224" y="19773"/>
                  </a:lnTo>
                  <a:lnTo>
                    <a:pt x="23215" y="19723"/>
                  </a:lnTo>
                  <a:lnTo>
                    <a:pt x="23240" y="4292"/>
                  </a:lnTo>
                  <a:close/>
                </a:path>
                <a:path extrusionOk="0" h="35559" w="41275">
                  <a:moveTo>
                    <a:pt x="15405" y="0"/>
                  </a:moveTo>
                  <a:lnTo>
                    <a:pt x="6616" y="0"/>
                  </a:lnTo>
                  <a:lnTo>
                    <a:pt x="2209" y="1600"/>
                  </a:lnTo>
                  <a:lnTo>
                    <a:pt x="0" y="4686"/>
                  </a:lnTo>
                  <a:lnTo>
                    <a:pt x="888" y="4419"/>
                  </a:lnTo>
                  <a:lnTo>
                    <a:pt x="1727" y="4292"/>
                  </a:lnTo>
                  <a:lnTo>
                    <a:pt x="23240" y="4292"/>
                  </a:lnTo>
                  <a:lnTo>
                    <a:pt x="23240" y="2273"/>
                  </a:lnTo>
                  <a:lnTo>
                    <a:pt x="19342" y="749"/>
                  </a:lnTo>
                  <a:lnTo>
                    <a:pt x="154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68" name="Google Shape;368;p1"/>
          <p:cNvGrpSpPr/>
          <p:nvPr/>
        </p:nvGrpSpPr>
        <p:grpSpPr>
          <a:xfrm>
            <a:off x="2398819" y="979415"/>
            <a:ext cx="39069" cy="17857"/>
            <a:chOff x="2398819" y="979415"/>
            <a:chExt cx="39069" cy="17857"/>
          </a:xfrm>
        </p:grpSpPr>
        <p:sp>
          <p:nvSpPr>
            <p:cNvPr id="369" name="Google Shape;369;p1"/>
            <p:cNvSpPr/>
            <p:nvPr/>
          </p:nvSpPr>
          <p:spPr>
            <a:xfrm>
              <a:off x="2398819" y="979415"/>
              <a:ext cx="9525" cy="17145"/>
            </a:xfrm>
            <a:custGeom>
              <a:rect b="b" l="l" r="r" t="t"/>
              <a:pathLst>
                <a:path extrusionOk="0" h="17144" w="9525">
                  <a:moveTo>
                    <a:pt x="7772" y="0"/>
                  </a:moveTo>
                  <a:lnTo>
                    <a:pt x="7353" y="0"/>
                  </a:lnTo>
                  <a:lnTo>
                    <a:pt x="5905" y="0"/>
                  </a:lnTo>
                  <a:lnTo>
                    <a:pt x="4419" y="317"/>
                  </a:lnTo>
                  <a:lnTo>
                    <a:pt x="2895" y="1079"/>
                  </a:lnTo>
                  <a:lnTo>
                    <a:pt x="0" y="10452"/>
                  </a:lnTo>
                  <a:lnTo>
                    <a:pt x="3429" y="14998"/>
                  </a:lnTo>
                  <a:lnTo>
                    <a:pt x="9144" y="16573"/>
                  </a:lnTo>
                  <a:lnTo>
                    <a:pt x="8928" y="11087"/>
                  </a:lnTo>
                  <a:lnTo>
                    <a:pt x="8585" y="76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70" name="Google Shape;370;p1"/>
            <p:cNvSpPr/>
            <p:nvPr/>
          </p:nvSpPr>
          <p:spPr>
            <a:xfrm>
              <a:off x="2407408" y="979492"/>
              <a:ext cx="30480" cy="17780"/>
            </a:xfrm>
            <a:custGeom>
              <a:rect b="b" l="l" r="r" t="t"/>
              <a:pathLst>
                <a:path extrusionOk="0" h="17780" w="30480">
                  <a:moveTo>
                    <a:pt x="0" y="0"/>
                  </a:moveTo>
                  <a:lnTo>
                    <a:pt x="546" y="16497"/>
                  </a:lnTo>
                  <a:lnTo>
                    <a:pt x="2209" y="16954"/>
                  </a:lnTo>
                  <a:lnTo>
                    <a:pt x="4051" y="17157"/>
                  </a:lnTo>
                  <a:lnTo>
                    <a:pt x="5981" y="17157"/>
                  </a:lnTo>
                  <a:lnTo>
                    <a:pt x="17430" y="15226"/>
                  </a:lnTo>
                  <a:lnTo>
                    <a:pt x="26885" y="10661"/>
                  </a:lnTo>
                  <a:lnTo>
                    <a:pt x="30302" y="5306"/>
                  </a:lnTo>
                  <a:lnTo>
                    <a:pt x="23634" y="1003"/>
                  </a:lnTo>
                  <a:lnTo>
                    <a:pt x="22313" y="7365"/>
                  </a:lnTo>
                  <a:lnTo>
                    <a:pt x="20472" y="9525"/>
                  </a:lnTo>
                  <a:lnTo>
                    <a:pt x="15798" y="9525"/>
                  </a:lnTo>
                  <a:lnTo>
                    <a:pt x="12915" y="7124"/>
                  </a:lnTo>
                  <a:lnTo>
                    <a:pt x="6718" y="2578"/>
                  </a:lnTo>
                  <a:lnTo>
                    <a:pt x="3479" y="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71" name="Google Shape;371;p1"/>
          <p:cNvGrpSpPr/>
          <p:nvPr/>
        </p:nvGrpSpPr>
        <p:grpSpPr>
          <a:xfrm>
            <a:off x="5027611" y="995246"/>
            <a:ext cx="33655" cy="52082"/>
            <a:chOff x="5027611" y="995246"/>
            <a:chExt cx="33655" cy="52082"/>
          </a:xfrm>
        </p:grpSpPr>
        <p:sp>
          <p:nvSpPr>
            <p:cNvPr id="372" name="Google Shape;372;p1"/>
            <p:cNvSpPr/>
            <p:nvPr/>
          </p:nvSpPr>
          <p:spPr>
            <a:xfrm>
              <a:off x="5027611" y="1015578"/>
              <a:ext cx="33655" cy="31750"/>
            </a:xfrm>
            <a:custGeom>
              <a:rect b="b" l="l" r="r" t="t"/>
              <a:pathLst>
                <a:path extrusionOk="0" h="31750" w="33654">
                  <a:moveTo>
                    <a:pt x="18656" y="0"/>
                  </a:moveTo>
                  <a:lnTo>
                    <a:pt x="2260" y="38"/>
                  </a:lnTo>
                  <a:lnTo>
                    <a:pt x="302" y="8259"/>
                  </a:lnTo>
                  <a:lnTo>
                    <a:pt x="0" y="16479"/>
                  </a:lnTo>
                  <a:lnTo>
                    <a:pt x="1192" y="24350"/>
                  </a:lnTo>
                  <a:lnTo>
                    <a:pt x="3721" y="31521"/>
                  </a:lnTo>
                  <a:lnTo>
                    <a:pt x="4571" y="25095"/>
                  </a:lnTo>
                  <a:lnTo>
                    <a:pt x="10464" y="23876"/>
                  </a:lnTo>
                  <a:lnTo>
                    <a:pt x="19710" y="23876"/>
                  </a:lnTo>
                  <a:lnTo>
                    <a:pt x="28740" y="24320"/>
                  </a:lnTo>
                  <a:lnTo>
                    <a:pt x="33362" y="24269"/>
                  </a:lnTo>
                  <a:lnTo>
                    <a:pt x="29933" y="17805"/>
                  </a:lnTo>
                  <a:lnTo>
                    <a:pt x="29260" y="8636"/>
                  </a:lnTo>
                  <a:lnTo>
                    <a:pt x="27952" y="101"/>
                  </a:lnTo>
                  <a:lnTo>
                    <a:pt x="186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73" name="Google Shape;373;p1"/>
            <p:cNvSpPr/>
            <p:nvPr/>
          </p:nvSpPr>
          <p:spPr>
            <a:xfrm>
              <a:off x="5029877" y="995246"/>
              <a:ext cx="26034" cy="20955"/>
            </a:xfrm>
            <a:custGeom>
              <a:rect b="b" l="l" r="r" t="t"/>
              <a:pathLst>
                <a:path extrusionOk="0" h="20955" w="26035">
                  <a:moveTo>
                    <a:pt x="16116" y="0"/>
                  </a:moveTo>
                  <a:lnTo>
                    <a:pt x="10495" y="4386"/>
                  </a:lnTo>
                  <a:lnTo>
                    <a:pt x="5976" y="9328"/>
                  </a:lnTo>
                  <a:lnTo>
                    <a:pt x="2498" y="14698"/>
                  </a:lnTo>
                  <a:lnTo>
                    <a:pt x="0" y="20370"/>
                  </a:lnTo>
                  <a:lnTo>
                    <a:pt x="19443" y="20332"/>
                  </a:lnTo>
                  <a:lnTo>
                    <a:pt x="25692" y="20434"/>
                  </a:lnTo>
                  <a:lnTo>
                    <a:pt x="24358" y="11772"/>
                  </a:lnTo>
                  <a:lnTo>
                    <a:pt x="22364" y="3771"/>
                  </a:lnTo>
                  <a:lnTo>
                    <a:pt x="161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74" name="Google Shape;374;p1"/>
          <p:cNvSpPr/>
          <p:nvPr/>
        </p:nvSpPr>
        <p:spPr>
          <a:xfrm>
            <a:off x="1075836" y="1032205"/>
            <a:ext cx="29845" cy="30480"/>
          </a:xfrm>
          <a:custGeom>
            <a:rect b="b" l="l" r="r" t="t"/>
            <a:pathLst>
              <a:path extrusionOk="0" h="30480" w="29844">
                <a:moveTo>
                  <a:pt x="27978" y="0"/>
                </a:moveTo>
                <a:lnTo>
                  <a:pt x="16989" y="3481"/>
                </a:lnTo>
                <a:lnTo>
                  <a:pt x="10774" y="11774"/>
                </a:lnTo>
                <a:lnTo>
                  <a:pt x="6166" y="21650"/>
                </a:lnTo>
                <a:lnTo>
                  <a:pt x="0" y="29883"/>
                </a:lnTo>
                <a:lnTo>
                  <a:pt x="1524" y="29921"/>
                </a:lnTo>
                <a:lnTo>
                  <a:pt x="12424" y="26450"/>
                </a:lnTo>
                <a:lnTo>
                  <a:pt x="18584" y="18175"/>
                </a:lnTo>
                <a:lnTo>
                  <a:pt x="23171" y="8302"/>
                </a:lnTo>
                <a:lnTo>
                  <a:pt x="29349" y="38"/>
                </a:lnTo>
                <a:lnTo>
                  <a:pt x="2797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5" name="Google Shape;375;p1"/>
          <p:cNvSpPr/>
          <p:nvPr/>
        </p:nvSpPr>
        <p:spPr>
          <a:xfrm>
            <a:off x="2269060" y="1128688"/>
            <a:ext cx="34290" cy="29845"/>
          </a:xfrm>
          <a:custGeom>
            <a:rect b="b" l="l" r="r" t="t"/>
            <a:pathLst>
              <a:path extrusionOk="0" h="29844" w="34289">
                <a:moveTo>
                  <a:pt x="29641" y="0"/>
                </a:moveTo>
                <a:lnTo>
                  <a:pt x="22674" y="7785"/>
                </a:lnTo>
                <a:lnTo>
                  <a:pt x="6996" y="21717"/>
                </a:lnTo>
                <a:lnTo>
                  <a:pt x="0" y="29502"/>
                </a:lnTo>
                <a:lnTo>
                  <a:pt x="1066" y="29679"/>
                </a:lnTo>
                <a:lnTo>
                  <a:pt x="2159" y="29768"/>
                </a:lnTo>
                <a:lnTo>
                  <a:pt x="3263" y="29768"/>
                </a:lnTo>
                <a:lnTo>
                  <a:pt x="17109" y="25956"/>
                </a:lnTo>
                <a:lnTo>
                  <a:pt x="28687" y="17122"/>
                </a:lnTo>
                <a:lnTo>
                  <a:pt x="34148" y="7169"/>
                </a:lnTo>
                <a:lnTo>
                  <a:pt x="296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76" name="Google Shape;376;p1"/>
          <p:cNvGrpSpPr/>
          <p:nvPr/>
        </p:nvGrpSpPr>
        <p:grpSpPr>
          <a:xfrm>
            <a:off x="5477529" y="1137933"/>
            <a:ext cx="47529" cy="28699"/>
            <a:chOff x="5477529" y="1137933"/>
            <a:chExt cx="47529" cy="28699"/>
          </a:xfrm>
        </p:grpSpPr>
        <p:sp>
          <p:nvSpPr>
            <p:cNvPr id="377" name="Google Shape;377;p1"/>
            <p:cNvSpPr/>
            <p:nvPr/>
          </p:nvSpPr>
          <p:spPr>
            <a:xfrm>
              <a:off x="5477529" y="1137933"/>
              <a:ext cx="17145" cy="15240"/>
            </a:xfrm>
            <a:custGeom>
              <a:rect b="b" l="l" r="r" t="t"/>
              <a:pathLst>
                <a:path extrusionOk="0" h="15240" w="17145">
                  <a:moveTo>
                    <a:pt x="3949" y="0"/>
                  </a:moveTo>
                  <a:lnTo>
                    <a:pt x="1676" y="0"/>
                  </a:lnTo>
                  <a:lnTo>
                    <a:pt x="0" y="0"/>
                  </a:lnTo>
                  <a:lnTo>
                    <a:pt x="215" y="1549"/>
                  </a:lnTo>
                  <a:lnTo>
                    <a:pt x="3276" y="5499"/>
                  </a:lnTo>
                  <a:lnTo>
                    <a:pt x="7391" y="6235"/>
                  </a:lnTo>
                  <a:lnTo>
                    <a:pt x="11811" y="10502"/>
                  </a:lnTo>
                  <a:lnTo>
                    <a:pt x="16421" y="15176"/>
                  </a:lnTo>
                  <a:lnTo>
                    <a:pt x="16573" y="6477"/>
                  </a:lnTo>
                  <a:lnTo>
                    <a:pt x="9740" y="288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78" name="Google Shape;378;p1"/>
            <p:cNvSpPr/>
            <p:nvPr/>
          </p:nvSpPr>
          <p:spPr>
            <a:xfrm>
              <a:off x="5493943" y="1144407"/>
              <a:ext cx="31115" cy="22225"/>
            </a:xfrm>
            <a:custGeom>
              <a:rect b="b" l="l" r="r" t="t"/>
              <a:pathLst>
                <a:path extrusionOk="0" h="22225" w="31114">
                  <a:moveTo>
                    <a:pt x="165" y="0"/>
                  </a:moveTo>
                  <a:lnTo>
                    <a:pt x="0" y="8699"/>
                  </a:lnTo>
                  <a:lnTo>
                    <a:pt x="6261" y="15049"/>
                  </a:lnTo>
                  <a:lnTo>
                    <a:pt x="12852" y="22148"/>
                  </a:lnTo>
                  <a:lnTo>
                    <a:pt x="23291" y="22148"/>
                  </a:lnTo>
                  <a:lnTo>
                    <a:pt x="27101" y="19850"/>
                  </a:lnTo>
                  <a:lnTo>
                    <a:pt x="30873" y="13779"/>
                  </a:lnTo>
                  <a:lnTo>
                    <a:pt x="24873" y="12146"/>
                  </a:lnTo>
                  <a:lnTo>
                    <a:pt x="17152" y="8770"/>
                  </a:lnTo>
                  <a:lnTo>
                    <a:pt x="8615" y="445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79" name="Google Shape;379;p1"/>
          <p:cNvSpPr/>
          <p:nvPr/>
        </p:nvSpPr>
        <p:spPr>
          <a:xfrm>
            <a:off x="1038275" y="1158187"/>
            <a:ext cx="22860" cy="19685"/>
          </a:xfrm>
          <a:custGeom>
            <a:rect b="b" l="l" r="r" t="t"/>
            <a:pathLst>
              <a:path extrusionOk="0" h="19684" w="22859">
                <a:moveTo>
                  <a:pt x="22861" y="0"/>
                </a:moveTo>
                <a:lnTo>
                  <a:pt x="7946" y="6109"/>
                </a:lnTo>
                <a:lnTo>
                  <a:pt x="866" y="12493"/>
                </a:lnTo>
                <a:lnTo>
                  <a:pt x="0" y="17520"/>
                </a:lnTo>
                <a:lnTo>
                  <a:pt x="3722" y="19558"/>
                </a:lnTo>
                <a:lnTo>
                  <a:pt x="7750" y="18546"/>
                </a:lnTo>
                <a:lnTo>
                  <a:pt x="12563" y="15232"/>
                </a:lnTo>
                <a:lnTo>
                  <a:pt x="17740" y="9190"/>
                </a:lnTo>
                <a:lnTo>
                  <a:pt x="228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0" name="Google Shape;380;p1"/>
          <p:cNvSpPr/>
          <p:nvPr/>
        </p:nvSpPr>
        <p:spPr>
          <a:xfrm>
            <a:off x="820038" y="1165675"/>
            <a:ext cx="34925" cy="37465"/>
          </a:xfrm>
          <a:custGeom>
            <a:rect b="b" l="l" r="r" t="t"/>
            <a:pathLst>
              <a:path extrusionOk="0" h="37465" w="34925">
                <a:moveTo>
                  <a:pt x="34815" y="0"/>
                </a:moveTo>
                <a:lnTo>
                  <a:pt x="20193" y="4256"/>
                </a:lnTo>
                <a:lnTo>
                  <a:pt x="6751" y="14443"/>
                </a:lnTo>
                <a:lnTo>
                  <a:pt x="0" y="26681"/>
                </a:lnTo>
                <a:lnTo>
                  <a:pt x="5452" y="37096"/>
                </a:lnTo>
                <a:lnTo>
                  <a:pt x="9761" y="24869"/>
                </a:lnTo>
                <a:lnTo>
                  <a:pt x="18524" y="17038"/>
                </a:lnTo>
                <a:lnTo>
                  <a:pt x="28091" y="9962"/>
                </a:lnTo>
                <a:lnTo>
                  <a:pt x="3481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1" name="Google Shape;381;p1"/>
          <p:cNvSpPr/>
          <p:nvPr/>
        </p:nvSpPr>
        <p:spPr>
          <a:xfrm>
            <a:off x="2600698" y="1180421"/>
            <a:ext cx="51435" cy="59690"/>
          </a:xfrm>
          <a:custGeom>
            <a:rect b="b" l="l" r="r" t="t"/>
            <a:pathLst>
              <a:path extrusionOk="0" h="59690" w="51435">
                <a:moveTo>
                  <a:pt x="7367" y="0"/>
                </a:moveTo>
                <a:lnTo>
                  <a:pt x="3211" y="14443"/>
                </a:lnTo>
                <a:lnTo>
                  <a:pt x="0" y="30668"/>
                </a:lnTo>
                <a:lnTo>
                  <a:pt x="472" y="46396"/>
                </a:lnTo>
                <a:lnTo>
                  <a:pt x="7367" y="59347"/>
                </a:lnTo>
                <a:lnTo>
                  <a:pt x="24662" y="57730"/>
                </a:lnTo>
                <a:lnTo>
                  <a:pt x="34096" y="52758"/>
                </a:lnTo>
                <a:lnTo>
                  <a:pt x="41170" y="43705"/>
                </a:lnTo>
                <a:lnTo>
                  <a:pt x="51385" y="29845"/>
                </a:lnTo>
                <a:lnTo>
                  <a:pt x="47893" y="22352"/>
                </a:lnTo>
                <a:lnTo>
                  <a:pt x="44172" y="14757"/>
                </a:lnTo>
                <a:lnTo>
                  <a:pt x="37551" y="8417"/>
                </a:lnTo>
                <a:lnTo>
                  <a:pt x="28222" y="4830"/>
                </a:lnTo>
                <a:lnTo>
                  <a:pt x="17667" y="2518"/>
                </a:lnTo>
                <a:lnTo>
                  <a:pt x="736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82" name="Google Shape;382;p1"/>
          <p:cNvGrpSpPr/>
          <p:nvPr/>
        </p:nvGrpSpPr>
        <p:grpSpPr>
          <a:xfrm>
            <a:off x="3094626" y="1226498"/>
            <a:ext cx="37291" cy="22225"/>
            <a:chOff x="3094626" y="1226498"/>
            <a:chExt cx="37291" cy="22225"/>
          </a:xfrm>
        </p:grpSpPr>
        <p:sp>
          <p:nvSpPr>
            <p:cNvPr id="383" name="Google Shape;383;p1"/>
            <p:cNvSpPr/>
            <p:nvPr/>
          </p:nvSpPr>
          <p:spPr>
            <a:xfrm>
              <a:off x="3094626" y="1233771"/>
              <a:ext cx="8255" cy="13970"/>
            </a:xfrm>
            <a:custGeom>
              <a:rect b="b" l="l" r="r" t="t"/>
              <a:pathLst>
                <a:path extrusionOk="0" h="13969" w="8255">
                  <a:moveTo>
                    <a:pt x="6807" y="0"/>
                  </a:moveTo>
                  <a:lnTo>
                    <a:pt x="1714" y="4584"/>
                  </a:lnTo>
                  <a:lnTo>
                    <a:pt x="0" y="10236"/>
                  </a:lnTo>
                  <a:lnTo>
                    <a:pt x="6870" y="13487"/>
                  </a:lnTo>
                  <a:lnTo>
                    <a:pt x="7175" y="12103"/>
                  </a:lnTo>
                  <a:lnTo>
                    <a:pt x="7493" y="10922"/>
                  </a:lnTo>
                  <a:lnTo>
                    <a:pt x="7848" y="9918"/>
                  </a:lnTo>
                  <a:lnTo>
                    <a:pt x="7188" y="3162"/>
                  </a:lnTo>
                  <a:lnTo>
                    <a:pt x="680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84" name="Google Shape;384;p1"/>
            <p:cNvSpPr/>
            <p:nvPr/>
          </p:nvSpPr>
          <p:spPr>
            <a:xfrm>
              <a:off x="3101437" y="1226498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17843" y="0"/>
                  </a:moveTo>
                  <a:lnTo>
                    <a:pt x="11645" y="0"/>
                  </a:lnTo>
                  <a:lnTo>
                    <a:pt x="4495" y="3225"/>
                  </a:lnTo>
                  <a:lnTo>
                    <a:pt x="0" y="7277"/>
                  </a:lnTo>
                  <a:lnTo>
                    <a:pt x="711" y="13728"/>
                  </a:lnTo>
                  <a:lnTo>
                    <a:pt x="1028" y="17183"/>
                  </a:lnTo>
                  <a:lnTo>
                    <a:pt x="2273" y="13576"/>
                  </a:lnTo>
                  <a:lnTo>
                    <a:pt x="3797" y="12268"/>
                  </a:lnTo>
                  <a:lnTo>
                    <a:pt x="7962" y="12268"/>
                  </a:lnTo>
                  <a:lnTo>
                    <a:pt x="10820" y="14668"/>
                  </a:lnTo>
                  <a:lnTo>
                    <a:pt x="17310" y="19481"/>
                  </a:lnTo>
                  <a:lnTo>
                    <a:pt x="20942" y="21882"/>
                  </a:lnTo>
                  <a:lnTo>
                    <a:pt x="26377" y="21882"/>
                  </a:lnTo>
                  <a:lnTo>
                    <a:pt x="27889" y="21551"/>
                  </a:lnTo>
                  <a:lnTo>
                    <a:pt x="29451" y="20764"/>
                  </a:lnTo>
                  <a:lnTo>
                    <a:pt x="29880" y="10978"/>
                  </a:lnTo>
                  <a:lnTo>
                    <a:pt x="27619" y="4567"/>
                  </a:lnTo>
                  <a:lnTo>
                    <a:pt x="23371" y="1063"/>
                  </a:lnTo>
                  <a:lnTo>
                    <a:pt x="178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85" name="Google Shape;385;p1"/>
          <p:cNvSpPr/>
          <p:nvPr/>
        </p:nvSpPr>
        <p:spPr>
          <a:xfrm>
            <a:off x="2510471" y="1299105"/>
            <a:ext cx="36195" cy="20320"/>
          </a:xfrm>
          <a:custGeom>
            <a:rect b="b" l="l" r="r" t="t"/>
            <a:pathLst>
              <a:path extrusionOk="0" h="20319" w="36194">
                <a:moveTo>
                  <a:pt x="31076" y="0"/>
                </a:moveTo>
                <a:lnTo>
                  <a:pt x="32753" y="6515"/>
                </a:lnTo>
                <a:lnTo>
                  <a:pt x="29654" y="8178"/>
                </a:lnTo>
                <a:lnTo>
                  <a:pt x="22390" y="8178"/>
                </a:lnTo>
                <a:lnTo>
                  <a:pt x="10553" y="6350"/>
                </a:lnTo>
                <a:lnTo>
                  <a:pt x="3187" y="6350"/>
                </a:lnTo>
                <a:lnTo>
                  <a:pt x="0" y="8051"/>
                </a:lnTo>
                <a:lnTo>
                  <a:pt x="1727" y="14757"/>
                </a:lnTo>
                <a:lnTo>
                  <a:pt x="3225" y="18465"/>
                </a:lnTo>
                <a:lnTo>
                  <a:pt x="6667" y="19938"/>
                </a:lnTo>
                <a:lnTo>
                  <a:pt x="10833" y="19938"/>
                </a:lnTo>
                <a:lnTo>
                  <a:pt x="21595" y="17478"/>
                </a:lnTo>
                <a:lnTo>
                  <a:pt x="31170" y="11717"/>
                </a:lnTo>
                <a:lnTo>
                  <a:pt x="35637" y="5081"/>
                </a:lnTo>
                <a:lnTo>
                  <a:pt x="3107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6" name="Google Shape;386;p1"/>
          <p:cNvSpPr/>
          <p:nvPr/>
        </p:nvSpPr>
        <p:spPr>
          <a:xfrm>
            <a:off x="1121651" y="1327503"/>
            <a:ext cx="20955" cy="29845"/>
          </a:xfrm>
          <a:custGeom>
            <a:rect b="b" l="l" r="r" t="t"/>
            <a:pathLst>
              <a:path extrusionOk="0" h="29844" w="20955">
                <a:moveTo>
                  <a:pt x="15011" y="0"/>
                </a:moveTo>
                <a:lnTo>
                  <a:pt x="12839" y="0"/>
                </a:lnTo>
                <a:lnTo>
                  <a:pt x="2730" y="0"/>
                </a:lnTo>
                <a:lnTo>
                  <a:pt x="0" y="7429"/>
                </a:lnTo>
                <a:lnTo>
                  <a:pt x="2247" y="22275"/>
                </a:lnTo>
                <a:lnTo>
                  <a:pt x="7251" y="29692"/>
                </a:lnTo>
                <a:lnTo>
                  <a:pt x="15265" y="29692"/>
                </a:lnTo>
                <a:lnTo>
                  <a:pt x="17995" y="27914"/>
                </a:lnTo>
                <a:lnTo>
                  <a:pt x="20408" y="23456"/>
                </a:lnTo>
                <a:lnTo>
                  <a:pt x="12280" y="21958"/>
                </a:lnTo>
                <a:lnTo>
                  <a:pt x="8851" y="15278"/>
                </a:lnTo>
                <a:lnTo>
                  <a:pt x="5676" y="8712"/>
                </a:lnTo>
                <a:lnTo>
                  <a:pt x="11429" y="6870"/>
                </a:lnTo>
                <a:lnTo>
                  <a:pt x="20408" y="8369"/>
                </a:lnTo>
                <a:lnTo>
                  <a:pt x="20408" y="1104"/>
                </a:lnTo>
                <a:lnTo>
                  <a:pt x="17525" y="342"/>
                </a:lnTo>
                <a:lnTo>
                  <a:pt x="1501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7" name="Google Shape;387;p1"/>
          <p:cNvSpPr/>
          <p:nvPr/>
        </p:nvSpPr>
        <p:spPr>
          <a:xfrm>
            <a:off x="641328" y="1393198"/>
            <a:ext cx="22225" cy="29845"/>
          </a:xfrm>
          <a:custGeom>
            <a:rect b="b" l="l" r="r" t="t"/>
            <a:pathLst>
              <a:path extrusionOk="0" h="29844" w="22225">
                <a:moveTo>
                  <a:pt x="14160" y="0"/>
                </a:moveTo>
                <a:lnTo>
                  <a:pt x="8166" y="0"/>
                </a:lnTo>
                <a:lnTo>
                  <a:pt x="6184" y="0"/>
                </a:lnTo>
                <a:lnTo>
                  <a:pt x="3530" y="673"/>
                </a:lnTo>
                <a:lnTo>
                  <a:pt x="0" y="2247"/>
                </a:lnTo>
                <a:lnTo>
                  <a:pt x="589" y="11179"/>
                </a:lnTo>
                <a:lnTo>
                  <a:pt x="5005" y="20019"/>
                </a:lnTo>
                <a:lnTo>
                  <a:pt x="11271" y="26781"/>
                </a:lnTo>
                <a:lnTo>
                  <a:pt x="17411" y="29476"/>
                </a:lnTo>
                <a:lnTo>
                  <a:pt x="19646" y="29476"/>
                </a:lnTo>
                <a:lnTo>
                  <a:pt x="21348" y="27940"/>
                </a:lnTo>
                <a:lnTo>
                  <a:pt x="21894" y="24257"/>
                </a:lnTo>
                <a:lnTo>
                  <a:pt x="20485" y="24460"/>
                </a:lnTo>
                <a:lnTo>
                  <a:pt x="13970" y="24460"/>
                </a:lnTo>
                <a:lnTo>
                  <a:pt x="141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8" name="Google Shape;388;p1"/>
          <p:cNvSpPr/>
          <p:nvPr/>
        </p:nvSpPr>
        <p:spPr>
          <a:xfrm>
            <a:off x="3285671" y="1410180"/>
            <a:ext cx="44450" cy="42545"/>
          </a:xfrm>
          <a:custGeom>
            <a:rect b="b" l="l" r="r" t="t"/>
            <a:pathLst>
              <a:path extrusionOk="0" h="42544" w="44450">
                <a:moveTo>
                  <a:pt x="32258" y="0"/>
                </a:moveTo>
                <a:lnTo>
                  <a:pt x="24696" y="424"/>
                </a:lnTo>
                <a:lnTo>
                  <a:pt x="17970" y="1736"/>
                </a:lnTo>
                <a:lnTo>
                  <a:pt x="12187" y="3996"/>
                </a:lnTo>
                <a:lnTo>
                  <a:pt x="7454" y="7264"/>
                </a:lnTo>
                <a:lnTo>
                  <a:pt x="7454" y="14884"/>
                </a:lnTo>
                <a:lnTo>
                  <a:pt x="0" y="14884"/>
                </a:lnTo>
                <a:lnTo>
                  <a:pt x="0" y="22364"/>
                </a:lnTo>
                <a:lnTo>
                  <a:pt x="6019" y="23520"/>
                </a:lnTo>
                <a:lnTo>
                  <a:pt x="7454" y="29629"/>
                </a:lnTo>
                <a:lnTo>
                  <a:pt x="18427" y="25819"/>
                </a:lnTo>
                <a:lnTo>
                  <a:pt x="14655" y="37109"/>
                </a:lnTo>
                <a:lnTo>
                  <a:pt x="17932" y="40576"/>
                </a:lnTo>
                <a:lnTo>
                  <a:pt x="21450" y="42087"/>
                </a:lnTo>
                <a:lnTo>
                  <a:pt x="24892" y="42087"/>
                </a:lnTo>
                <a:lnTo>
                  <a:pt x="32015" y="39914"/>
                </a:lnTo>
                <a:lnTo>
                  <a:pt x="38120" y="34024"/>
                </a:lnTo>
                <a:lnTo>
                  <a:pt x="42456" y="25366"/>
                </a:lnTo>
                <a:lnTo>
                  <a:pt x="44272" y="14884"/>
                </a:lnTo>
                <a:lnTo>
                  <a:pt x="33032" y="11074"/>
                </a:lnTo>
                <a:lnTo>
                  <a:pt x="36804" y="127"/>
                </a:lnTo>
                <a:lnTo>
                  <a:pt x="3225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89" name="Google Shape;389;p1"/>
          <p:cNvGrpSpPr/>
          <p:nvPr/>
        </p:nvGrpSpPr>
        <p:grpSpPr>
          <a:xfrm>
            <a:off x="4817838" y="1417450"/>
            <a:ext cx="17943" cy="25216"/>
            <a:chOff x="4817838" y="1417450"/>
            <a:chExt cx="17943" cy="25216"/>
          </a:xfrm>
        </p:grpSpPr>
        <p:sp>
          <p:nvSpPr>
            <p:cNvPr id="390" name="Google Shape;390;p1"/>
            <p:cNvSpPr/>
            <p:nvPr/>
          </p:nvSpPr>
          <p:spPr>
            <a:xfrm>
              <a:off x="4818636" y="1417901"/>
              <a:ext cx="17145" cy="24765"/>
            </a:xfrm>
            <a:custGeom>
              <a:rect b="b" l="l" r="r" t="t"/>
              <a:pathLst>
                <a:path extrusionOk="0" h="24765" w="17145">
                  <a:moveTo>
                    <a:pt x="38" y="0"/>
                  </a:moveTo>
                  <a:lnTo>
                    <a:pt x="0" y="3378"/>
                  </a:lnTo>
                  <a:lnTo>
                    <a:pt x="3644" y="19062"/>
                  </a:lnTo>
                  <a:lnTo>
                    <a:pt x="9512" y="24726"/>
                  </a:lnTo>
                  <a:lnTo>
                    <a:pt x="13334" y="24726"/>
                  </a:lnTo>
                  <a:lnTo>
                    <a:pt x="16588" y="22420"/>
                  </a:lnTo>
                  <a:lnTo>
                    <a:pt x="16463" y="16516"/>
                  </a:lnTo>
                  <a:lnTo>
                    <a:pt x="11450" y="853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1" name="Google Shape;391;p1"/>
            <p:cNvSpPr/>
            <p:nvPr/>
          </p:nvSpPr>
          <p:spPr>
            <a:xfrm>
              <a:off x="4817838" y="1417450"/>
              <a:ext cx="1270" cy="4445"/>
            </a:xfrm>
            <a:custGeom>
              <a:rect b="b" l="l" r="r" t="t"/>
              <a:pathLst>
                <a:path extrusionOk="0" h="4444" w="1270">
                  <a:moveTo>
                    <a:pt x="0" y="0"/>
                  </a:moveTo>
                  <a:lnTo>
                    <a:pt x="254" y="1346"/>
                  </a:lnTo>
                  <a:lnTo>
                    <a:pt x="520" y="2616"/>
                  </a:lnTo>
                  <a:lnTo>
                    <a:pt x="800" y="3835"/>
                  </a:lnTo>
                  <a:lnTo>
                    <a:pt x="812" y="2705"/>
                  </a:lnTo>
                  <a:lnTo>
                    <a:pt x="812" y="1587"/>
                  </a:lnTo>
                  <a:lnTo>
                    <a:pt x="838" y="444"/>
                  </a:lnTo>
                  <a:lnTo>
                    <a:pt x="558" y="3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92" name="Google Shape;392;p1"/>
          <p:cNvGrpSpPr/>
          <p:nvPr/>
        </p:nvGrpSpPr>
        <p:grpSpPr>
          <a:xfrm>
            <a:off x="2446028" y="1432547"/>
            <a:ext cx="22458" cy="22325"/>
            <a:chOff x="2446028" y="1432547"/>
            <a:chExt cx="22458" cy="22325"/>
          </a:xfrm>
        </p:grpSpPr>
        <p:sp>
          <p:nvSpPr>
            <p:cNvPr id="393" name="Google Shape;393;p1"/>
            <p:cNvSpPr/>
            <p:nvPr/>
          </p:nvSpPr>
          <p:spPr>
            <a:xfrm>
              <a:off x="2454516" y="1432547"/>
              <a:ext cx="13970" cy="18415"/>
            </a:xfrm>
            <a:custGeom>
              <a:rect b="b" l="l" r="r" t="t"/>
              <a:pathLst>
                <a:path extrusionOk="0" h="18415" w="13969">
                  <a:moveTo>
                    <a:pt x="13373" y="0"/>
                  </a:moveTo>
                  <a:lnTo>
                    <a:pt x="9270" y="546"/>
                  </a:lnTo>
                  <a:lnTo>
                    <a:pt x="4394" y="266"/>
                  </a:lnTo>
                  <a:lnTo>
                    <a:pt x="292" y="736"/>
                  </a:lnTo>
                  <a:lnTo>
                    <a:pt x="0" y="17983"/>
                  </a:lnTo>
                  <a:lnTo>
                    <a:pt x="4350" y="14412"/>
                  </a:lnTo>
                  <a:lnTo>
                    <a:pt x="9553" y="11772"/>
                  </a:lnTo>
                  <a:lnTo>
                    <a:pt x="13323" y="7742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4" name="Google Shape;394;p1"/>
            <p:cNvSpPr/>
            <p:nvPr/>
          </p:nvSpPr>
          <p:spPr>
            <a:xfrm>
              <a:off x="2446028" y="1433282"/>
              <a:ext cx="8890" cy="21590"/>
            </a:xfrm>
            <a:custGeom>
              <a:rect b="b" l="l" r="r" t="t"/>
              <a:pathLst>
                <a:path extrusionOk="0" h="21590" w="8889">
                  <a:moveTo>
                    <a:pt x="8775" y="0"/>
                  </a:moveTo>
                  <a:lnTo>
                    <a:pt x="4216" y="520"/>
                  </a:lnTo>
                  <a:lnTo>
                    <a:pt x="596" y="1981"/>
                  </a:lnTo>
                  <a:lnTo>
                    <a:pt x="0" y="6527"/>
                  </a:lnTo>
                  <a:lnTo>
                    <a:pt x="5322" y="9188"/>
                  </a:lnTo>
                  <a:lnTo>
                    <a:pt x="4448" y="13557"/>
                  </a:lnTo>
                  <a:lnTo>
                    <a:pt x="3150" y="18097"/>
                  </a:lnTo>
                  <a:lnTo>
                    <a:pt x="7200" y="21272"/>
                  </a:lnTo>
                  <a:lnTo>
                    <a:pt x="7315" y="19621"/>
                  </a:lnTo>
                  <a:lnTo>
                    <a:pt x="7797" y="18313"/>
                  </a:lnTo>
                  <a:lnTo>
                    <a:pt x="8496" y="17246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95" name="Google Shape;395;p1"/>
          <p:cNvSpPr/>
          <p:nvPr/>
        </p:nvSpPr>
        <p:spPr>
          <a:xfrm>
            <a:off x="1003322" y="1445944"/>
            <a:ext cx="28575" cy="16510"/>
          </a:xfrm>
          <a:custGeom>
            <a:rect b="b" l="l" r="r" t="t"/>
            <a:pathLst>
              <a:path extrusionOk="0" h="16509" w="28575">
                <a:moveTo>
                  <a:pt x="23495" y="0"/>
                </a:moveTo>
                <a:lnTo>
                  <a:pt x="20993" y="0"/>
                </a:lnTo>
                <a:lnTo>
                  <a:pt x="10454" y="2130"/>
                </a:lnTo>
                <a:lnTo>
                  <a:pt x="2418" y="7023"/>
                </a:lnTo>
                <a:lnTo>
                  <a:pt x="0" y="12430"/>
                </a:lnTo>
                <a:lnTo>
                  <a:pt x="6312" y="16103"/>
                </a:lnTo>
                <a:lnTo>
                  <a:pt x="9490" y="10150"/>
                </a:lnTo>
                <a:lnTo>
                  <a:pt x="16609" y="8162"/>
                </a:lnTo>
                <a:lnTo>
                  <a:pt x="24046" y="6455"/>
                </a:lnTo>
                <a:lnTo>
                  <a:pt x="28181" y="1346"/>
                </a:lnTo>
                <a:lnTo>
                  <a:pt x="25946" y="406"/>
                </a:lnTo>
                <a:lnTo>
                  <a:pt x="2349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6" name="Google Shape;396;p1"/>
          <p:cNvSpPr/>
          <p:nvPr/>
        </p:nvSpPr>
        <p:spPr>
          <a:xfrm>
            <a:off x="4579649" y="1454557"/>
            <a:ext cx="24765" cy="18415"/>
          </a:xfrm>
          <a:custGeom>
            <a:rect b="b" l="l" r="r" t="t"/>
            <a:pathLst>
              <a:path extrusionOk="0" h="18415" w="24764">
                <a:moveTo>
                  <a:pt x="24383" y="0"/>
                </a:moveTo>
                <a:lnTo>
                  <a:pt x="8221" y="5187"/>
                </a:lnTo>
                <a:lnTo>
                  <a:pt x="699" y="11150"/>
                </a:lnTo>
                <a:lnTo>
                  <a:pt x="0" y="16066"/>
                </a:lnTo>
                <a:lnTo>
                  <a:pt x="4304" y="18110"/>
                </a:lnTo>
                <a:lnTo>
                  <a:pt x="8576" y="17180"/>
                </a:lnTo>
                <a:lnTo>
                  <a:pt x="13615" y="14122"/>
                </a:lnTo>
                <a:lnTo>
                  <a:pt x="19019" y="8530"/>
                </a:lnTo>
                <a:lnTo>
                  <a:pt x="2438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7" name="Google Shape;397;p1"/>
          <p:cNvSpPr/>
          <p:nvPr/>
        </p:nvSpPr>
        <p:spPr>
          <a:xfrm>
            <a:off x="1517769" y="1462045"/>
            <a:ext cx="27305" cy="20955"/>
          </a:xfrm>
          <a:custGeom>
            <a:rect b="b" l="l" r="r" t="t"/>
            <a:pathLst>
              <a:path extrusionOk="0" h="20955" w="27305">
                <a:moveTo>
                  <a:pt x="22148" y="0"/>
                </a:moveTo>
                <a:lnTo>
                  <a:pt x="18830" y="5898"/>
                </a:lnTo>
                <a:lnTo>
                  <a:pt x="11645" y="7891"/>
                </a:lnTo>
                <a:lnTo>
                  <a:pt x="4175" y="9624"/>
                </a:lnTo>
                <a:lnTo>
                  <a:pt x="0" y="14744"/>
                </a:lnTo>
                <a:lnTo>
                  <a:pt x="1854" y="18884"/>
                </a:lnTo>
                <a:lnTo>
                  <a:pt x="4889" y="20510"/>
                </a:lnTo>
                <a:lnTo>
                  <a:pt x="8267" y="20510"/>
                </a:lnTo>
                <a:lnTo>
                  <a:pt x="16942" y="17653"/>
                </a:lnTo>
                <a:lnTo>
                  <a:pt x="24099" y="11183"/>
                </a:lnTo>
                <a:lnTo>
                  <a:pt x="26811" y="4249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8" name="Google Shape;398;p1"/>
          <p:cNvSpPr/>
          <p:nvPr/>
        </p:nvSpPr>
        <p:spPr>
          <a:xfrm>
            <a:off x="358315" y="1508673"/>
            <a:ext cx="32384" cy="21590"/>
          </a:xfrm>
          <a:custGeom>
            <a:rect b="b" l="l" r="r" t="t"/>
            <a:pathLst>
              <a:path extrusionOk="0" h="21590" w="32385">
                <a:moveTo>
                  <a:pt x="2019" y="0"/>
                </a:moveTo>
                <a:lnTo>
                  <a:pt x="0" y="0"/>
                </a:lnTo>
                <a:lnTo>
                  <a:pt x="2362" y="4775"/>
                </a:lnTo>
                <a:lnTo>
                  <a:pt x="10236" y="19862"/>
                </a:lnTo>
                <a:lnTo>
                  <a:pt x="18922" y="18821"/>
                </a:lnTo>
                <a:lnTo>
                  <a:pt x="31241" y="21361"/>
                </a:lnTo>
                <a:lnTo>
                  <a:pt x="32384" y="12712"/>
                </a:lnTo>
                <a:lnTo>
                  <a:pt x="21082" y="9177"/>
                </a:lnTo>
                <a:lnTo>
                  <a:pt x="12068" y="4979"/>
                </a:lnTo>
                <a:lnTo>
                  <a:pt x="5620" y="1470"/>
                </a:lnTo>
                <a:lnTo>
                  <a:pt x="2019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9" name="Google Shape;399;p1"/>
          <p:cNvSpPr/>
          <p:nvPr/>
        </p:nvSpPr>
        <p:spPr>
          <a:xfrm>
            <a:off x="5454369" y="1581843"/>
            <a:ext cx="33020" cy="9525"/>
          </a:xfrm>
          <a:custGeom>
            <a:rect b="b" l="l" r="r" t="t"/>
            <a:pathLst>
              <a:path extrusionOk="0" h="9525" w="33020">
                <a:moveTo>
                  <a:pt x="1231" y="0"/>
                </a:moveTo>
                <a:lnTo>
                  <a:pt x="558" y="0"/>
                </a:lnTo>
                <a:lnTo>
                  <a:pt x="0" y="0"/>
                </a:lnTo>
                <a:lnTo>
                  <a:pt x="4635" y="1612"/>
                </a:lnTo>
                <a:lnTo>
                  <a:pt x="18948" y="6146"/>
                </a:lnTo>
                <a:lnTo>
                  <a:pt x="27660" y="8483"/>
                </a:lnTo>
                <a:lnTo>
                  <a:pt x="31330" y="9372"/>
                </a:lnTo>
                <a:lnTo>
                  <a:pt x="32664" y="9372"/>
                </a:lnTo>
                <a:lnTo>
                  <a:pt x="25184" y="7023"/>
                </a:lnTo>
                <a:lnTo>
                  <a:pt x="9461" y="2349"/>
                </a:lnTo>
                <a:lnTo>
                  <a:pt x="12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00" name="Google Shape;400;p1"/>
          <p:cNvSpPr/>
          <p:nvPr/>
        </p:nvSpPr>
        <p:spPr>
          <a:xfrm>
            <a:off x="106373" y="1661967"/>
            <a:ext cx="26034" cy="37465"/>
          </a:xfrm>
          <a:custGeom>
            <a:rect b="b" l="l" r="r" t="t"/>
            <a:pathLst>
              <a:path extrusionOk="0" h="37464" w="26035">
                <a:moveTo>
                  <a:pt x="19307" y="0"/>
                </a:moveTo>
                <a:lnTo>
                  <a:pt x="15302" y="11336"/>
                </a:lnTo>
                <a:lnTo>
                  <a:pt x="6256" y="22177"/>
                </a:lnTo>
                <a:lnTo>
                  <a:pt x="0" y="31203"/>
                </a:lnTo>
                <a:lnTo>
                  <a:pt x="4359" y="37096"/>
                </a:lnTo>
                <a:lnTo>
                  <a:pt x="5794" y="32296"/>
                </a:lnTo>
                <a:lnTo>
                  <a:pt x="9249" y="29502"/>
                </a:lnTo>
                <a:lnTo>
                  <a:pt x="16551" y="29502"/>
                </a:lnTo>
                <a:lnTo>
                  <a:pt x="17872" y="29616"/>
                </a:lnTo>
                <a:lnTo>
                  <a:pt x="19307" y="29845"/>
                </a:lnTo>
                <a:lnTo>
                  <a:pt x="17645" y="18245"/>
                </a:lnTo>
                <a:lnTo>
                  <a:pt x="22589" y="9217"/>
                </a:lnTo>
                <a:lnTo>
                  <a:pt x="25892" y="3041"/>
                </a:lnTo>
                <a:lnTo>
                  <a:pt x="1930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01" name="Google Shape;401;p1"/>
          <p:cNvSpPr/>
          <p:nvPr/>
        </p:nvSpPr>
        <p:spPr>
          <a:xfrm>
            <a:off x="4461393" y="1692525"/>
            <a:ext cx="25400" cy="12065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59" y="0"/>
                </a:lnTo>
                <a:lnTo>
                  <a:pt x="558" y="0"/>
                </a:lnTo>
                <a:lnTo>
                  <a:pt x="0" y="2870"/>
                </a:lnTo>
                <a:lnTo>
                  <a:pt x="3886" y="8610"/>
                </a:lnTo>
                <a:lnTo>
                  <a:pt x="8356" y="11480"/>
                </a:lnTo>
                <a:lnTo>
                  <a:pt x="17221" y="11480"/>
                </a:lnTo>
                <a:lnTo>
                  <a:pt x="21196" y="10134"/>
                </a:lnTo>
                <a:lnTo>
                  <a:pt x="24993" y="6540"/>
                </a:lnTo>
                <a:lnTo>
                  <a:pt x="15367" y="1727"/>
                </a:lnTo>
                <a:lnTo>
                  <a:pt x="908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02" name="Google Shape;402;p1"/>
          <p:cNvSpPr/>
          <p:nvPr/>
        </p:nvSpPr>
        <p:spPr>
          <a:xfrm>
            <a:off x="2254420" y="1706557"/>
            <a:ext cx="29845" cy="29845"/>
          </a:xfrm>
          <a:custGeom>
            <a:rect b="b" l="l" r="r" t="t"/>
            <a:pathLst>
              <a:path extrusionOk="0" h="29844" w="29844">
                <a:moveTo>
                  <a:pt x="22123" y="0"/>
                </a:moveTo>
                <a:lnTo>
                  <a:pt x="21107" y="6248"/>
                </a:lnTo>
                <a:lnTo>
                  <a:pt x="15417" y="7747"/>
                </a:lnTo>
                <a:lnTo>
                  <a:pt x="5753" y="7747"/>
                </a:lnTo>
                <a:lnTo>
                  <a:pt x="0" y="7264"/>
                </a:lnTo>
                <a:lnTo>
                  <a:pt x="0" y="22352"/>
                </a:lnTo>
                <a:lnTo>
                  <a:pt x="965" y="29806"/>
                </a:lnTo>
                <a:lnTo>
                  <a:pt x="5829" y="29806"/>
                </a:lnTo>
                <a:lnTo>
                  <a:pt x="6591" y="29705"/>
                </a:lnTo>
                <a:lnTo>
                  <a:pt x="7467" y="29502"/>
                </a:lnTo>
                <a:lnTo>
                  <a:pt x="10638" y="23597"/>
                </a:lnTo>
                <a:lnTo>
                  <a:pt x="17740" y="21605"/>
                </a:lnTo>
                <a:lnTo>
                  <a:pt x="25153" y="19875"/>
                </a:lnTo>
                <a:lnTo>
                  <a:pt x="29260" y="14757"/>
                </a:lnTo>
                <a:lnTo>
                  <a:pt x="23962" y="12090"/>
                </a:lnTo>
                <a:lnTo>
                  <a:pt x="24853" y="7721"/>
                </a:lnTo>
                <a:lnTo>
                  <a:pt x="26163" y="3180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03" name="Google Shape;403;p1"/>
          <p:cNvGrpSpPr/>
          <p:nvPr/>
        </p:nvGrpSpPr>
        <p:grpSpPr>
          <a:xfrm>
            <a:off x="168920" y="1758411"/>
            <a:ext cx="30597" cy="26270"/>
            <a:chOff x="168920" y="1758411"/>
            <a:chExt cx="30597" cy="26270"/>
          </a:xfrm>
        </p:grpSpPr>
        <p:sp>
          <p:nvSpPr>
            <p:cNvPr id="404" name="Google Shape;404;p1"/>
            <p:cNvSpPr/>
            <p:nvPr/>
          </p:nvSpPr>
          <p:spPr>
            <a:xfrm>
              <a:off x="178562" y="1766901"/>
              <a:ext cx="20955" cy="17780"/>
            </a:xfrm>
            <a:custGeom>
              <a:rect b="b" l="l" r="r" t="t"/>
              <a:pathLst>
                <a:path extrusionOk="0" h="17780" w="20955">
                  <a:moveTo>
                    <a:pt x="7340" y="0"/>
                  </a:moveTo>
                  <a:lnTo>
                    <a:pt x="2425" y="5930"/>
                  </a:lnTo>
                  <a:lnTo>
                    <a:pt x="0" y="8928"/>
                  </a:lnTo>
                  <a:lnTo>
                    <a:pt x="5435" y="13970"/>
                  </a:lnTo>
                  <a:lnTo>
                    <a:pt x="12141" y="17551"/>
                  </a:lnTo>
                  <a:lnTo>
                    <a:pt x="18897" y="17551"/>
                  </a:lnTo>
                  <a:lnTo>
                    <a:pt x="20573" y="16408"/>
                  </a:lnTo>
                  <a:lnTo>
                    <a:pt x="20827" y="13754"/>
                  </a:lnTo>
                  <a:lnTo>
                    <a:pt x="15671" y="9804"/>
                  </a:lnTo>
                  <a:lnTo>
                    <a:pt x="11950" y="4483"/>
                  </a:lnTo>
                  <a:lnTo>
                    <a:pt x="73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5" name="Google Shape;405;p1"/>
            <p:cNvSpPr/>
            <p:nvPr/>
          </p:nvSpPr>
          <p:spPr>
            <a:xfrm>
              <a:off x="168920" y="1758411"/>
              <a:ext cx="17145" cy="17780"/>
            </a:xfrm>
            <a:custGeom>
              <a:rect b="b" l="l" r="r" t="t"/>
              <a:pathLst>
                <a:path extrusionOk="0" h="17780" w="17144">
                  <a:moveTo>
                    <a:pt x="749" y="0"/>
                  </a:moveTo>
                  <a:lnTo>
                    <a:pt x="0" y="5854"/>
                  </a:lnTo>
                  <a:lnTo>
                    <a:pt x="4178" y="12369"/>
                  </a:lnTo>
                  <a:lnTo>
                    <a:pt x="9639" y="17424"/>
                  </a:lnTo>
                  <a:lnTo>
                    <a:pt x="12064" y="14427"/>
                  </a:lnTo>
                  <a:lnTo>
                    <a:pt x="16979" y="8496"/>
                  </a:lnTo>
                  <a:lnTo>
                    <a:pt x="12839" y="4457"/>
                  </a:lnTo>
                  <a:lnTo>
                    <a:pt x="7988" y="1092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406" name="Google Shape;406;p1"/>
          <p:cNvGrpSpPr/>
          <p:nvPr/>
        </p:nvGrpSpPr>
        <p:grpSpPr>
          <a:xfrm>
            <a:off x="5104561" y="1765839"/>
            <a:ext cx="27940" cy="30210"/>
            <a:chOff x="5104561" y="1765839"/>
            <a:chExt cx="27940" cy="30210"/>
          </a:xfrm>
        </p:grpSpPr>
        <p:sp>
          <p:nvSpPr>
            <p:cNvPr id="407" name="Google Shape;407;p1"/>
            <p:cNvSpPr/>
            <p:nvPr/>
          </p:nvSpPr>
          <p:spPr>
            <a:xfrm>
              <a:off x="5104561" y="1765839"/>
              <a:ext cx="27940" cy="26034"/>
            </a:xfrm>
            <a:custGeom>
              <a:rect b="b" l="l" r="r" t="t"/>
              <a:pathLst>
                <a:path extrusionOk="0" h="26035" w="27939">
                  <a:moveTo>
                    <a:pt x="1452" y="0"/>
                  </a:moveTo>
                  <a:lnTo>
                    <a:pt x="448" y="63"/>
                  </a:lnTo>
                  <a:lnTo>
                    <a:pt x="0" y="10946"/>
                  </a:lnTo>
                  <a:lnTo>
                    <a:pt x="6887" y="14441"/>
                  </a:lnTo>
                  <a:lnTo>
                    <a:pt x="14518" y="17195"/>
                  </a:lnTo>
                  <a:lnTo>
                    <a:pt x="16298" y="25857"/>
                  </a:lnTo>
                  <a:lnTo>
                    <a:pt x="23600" y="25768"/>
                  </a:lnTo>
                  <a:lnTo>
                    <a:pt x="27233" y="25768"/>
                  </a:lnTo>
                  <a:lnTo>
                    <a:pt x="27652" y="22910"/>
                  </a:lnTo>
                  <a:lnTo>
                    <a:pt x="6907" y="1292"/>
                  </a:lnTo>
                  <a:lnTo>
                    <a:pt x="14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8" name="Google Shape;408;p1"/>
            <p:cNvSpPr/>
            <p:nvPr/>
          </p:nvSpPr>
          <p:spPr>
            <a:xfrm>
              <a:off x="5119679" y="1791604"/>
              <a:ext cx="12700" cy="4445"/>
            </a:xfrm>
            <a:custGeom>
              <a:rect b="b" l="l" r="r" t="t"/>
              <a:pathLst>
                <a:path extrusionOk="0" h="4444" w="12700">
                  <a:moveTo>
                    <a:pt x="12115" y="0"/>
                  </a:moveTo>
                  <a:lnTo>
                    <a:pt x="8470" y="0"/>
                  </a:lnTo>
                  <a:lnTo>
                    <a:pt x="1181" y="88"/>
                  </a:lnTo>
                  <a:lnTo>
                    <a:pt x="914" y="1193"/>
                  </a:lnTo>
                  <a:lnTo>
                    <a:pt x="520" y="2425"/>
                  </a:lnTo>
                  <a:lnTo>
                    <a:pt x="0" y="3797"/>
                  </a:lnTo>
                  <a:lnTo>
                    <a:pt x="1917" y="4140"/>
                  </a:lnTo>
                  <a:lnTo>
                    <a:pt x="3568" y="4305"/>
                  </a:lnTo>
                  <a:lnTo>
                    <a:pt x="9613" y="4305"/>
                  </a:lnTo>
                  <a:lnTo>
                    <a:pt x="11747" y="2590"/>
                  </a:lnTo>
                  <a:lnTo>
                    <a:pt x="121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409" name="Google Shape;409;p1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405397" y="1810268"/>
            <a:ext cx="140144" cy="100723"/>
          </a:xfrm>
          <a:prstGeom prst="rect">
            <a:avLst/>
          </a:prstGeom>
          <a:noFill/>
          <a:ln>
            <a:noFill/>
          </a:ln>
        </p:spPr>
      </p:pic>
      <p:sp>
        <p:nvSpPr>
          <p:cNvPr id="410" name="Google Shape;410;p1"/>
          <p:cNvSpPr/>
          <p:nvPr/>
        </p:nvSpPr>
        <p:spPr>
          <a:xfrm>
            <a:off x="4870375" y="1807607"/>
            <a:ext cx="7620" cy="3175"/>
          </a:xfrm>
          <a:custGeom>
            <a:rect b="b" l="l" r="r" t="t"/>
            <a:pathLst>
              <a:path extrusionOk="0" h="3175" w="7620">
                <a:moveTo>
                  <a:pt x="685" y="0"/>
                </a:moveTo>
                <a:lnTo>
                  <a:pt x="342" y="0"/>
                </a:lnTo>
                <a:lnTo>
                  <a:pt x="0" y="0"/>
                </a:lnTo>
                <a:lnTo>
                  <a:pt x="1358" y="660"/>
                </a:lnTo>
                <a:lnTo>
                  <a:pt x="6426" y="2667"/>
                </a:lnTo>
                <a:lnTo>
                  <a:pt x="7569" y="2667"/>
                </a:lnTo>
                <a:lnTo>
                  <a:pt x="6184" y="1993"/>
                </a:lnTo>
                <a:lnTo>
                  <a:pt x="2743" y="673"/>
                </a:lnTo>
                <a:lnTo>
                  <a:pt x="68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11" name="Google Shape;411;p1"/>
          <p:cNvGrpSpPr/>
          <p:nvPr/>
        </p:nvGrpSpPr>
        <p:grpSpPr>
          <a:xfrm>
            <a:off x="4184253" y="1817569"/>
            <a:ext cx="36956" cy="24944"/>
            <a:chOff x="4184253" y="1817569"/>
            <a:chExt cx="36956" cy="24944"/>
          </a:xfrm>
        </p:grpSpPr>
        <p:sp>
          <p:nvSpPr>
            <p:cNvPr id="412" name="Google Shape;412;p1"/>
            <p:cNvSpPr/>
            <p:nvPr/>
          </p:nvSpPr>
          <p:spPr>
            <a:xfrm>
              <a:off x="4204064" y="1822828"/>
              <a:ext cx="17145" cy="19685"/>
            </a:xfrm>
            <a:custGeom>
              <a:rect b="b" l="l" r="r" t="t"/>
              <a:pathLst>
                <a:path extrusionOk="0" h="19685" w="17145">
                  <a:moveTo>
                    <a:pt x="0" y="0"/>
                  </a:moveTo>
                  <a:lnTo>
                    <a:pt x="279" y="16205"/>
                  </a:lnTo>
                  <a:lnTo>
                    <a:pt x="5207" y="18389"/>
                  </a:lnTo>
                  <a:lnTo>
                    <a:pt x="9969" y="19672"/>
                  </a:lnTo>
                  <a:lnTo>
                    <a:pt x="15621" y="19672"/>
                  </a:lnTo>
                  <a:lnTo>
                    <a:pt x="17145" y="18897"/>
                  </a:lnTo>
                  <a:lnTo>
                    <a:pt x="17030" y="17170"/>
                  </a:lnTo>
                  <a:lnTo>
                    <a:pt x="10541" y="12306"/>
                  </a:lnTo>
                  <a:lnTo>
                    <a:pt x="6451" y="49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3" name="Google Shape;413;p1"/>
            <p:cNvSpPr/>
            <p:nvPr/>
          </p:nvSpPr>
          <p:spPr>
            <a:xfrm>
              <a:off x="4184253" y="1817569"/>
              <a:ext cx="20320" cy="21590"/>
            </a:xfrm>
            <a:custGeom>
              <a:rect b="b" l="l" r="r" t="t"/>
              <a:pathLst>
                <a:path extrusionOk="0" h="21589" w="20320">
                  <a:moveTo>
                    <a:pt x="10794" y="0"/>
                  </a:moveTo>
                  <a:lnTo>
                    <a:pt x="3708" y="0"/>
                  </a:lnTo>
                  <a:lnTo>
                    <a:pt x="2527" y="0"/>
                  </a:lnTo>
                  <a:lnTo>
                    <a:pt x="1295" y="63"/>
                  </a:lnTo>
                  <a:lnTo>
                    <a:pt x="20091" y="21463"/>
                  </a:lnTo>
                  <a:lnTo>
                    <a:pt x="19811" y="5257"/>
                  </a:lnTo>
                  <a:lnTo>
                    <a:pt x="15760" y="2159"/>
                  </a:lnTo>
                  <a:lnTo>
                    <a:pt x="107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414" name="Google Shape;414;p1"/>
          <p:cNvGrpSpPr/>
          <p:nvPr/>
        </p:nvGrpSpPr>
        <p:grpSpPr>
          <a:xfrm>
            <a:off x="4786808" y="1832395"/>
            <a:ext cx="38735" cy="15875"/>
            <a:chOff x="4786808" y="1832395"/>
            <a:chExt cx="38735" cy="15875"/>
          </a:xfrm>
        </p:grpSpPr>
        <p:sp>
          <p:nvSpPr>
            <p:cNvPr id="415" name="Google Shape;415;p1"/>
            <p:cNvSpPr/>
            <p:nvPr/>
          </p:nvSpPr>
          <p:spPr>
            <a:xfrm>
              <a:off x="4788005" y="1832395"/>
              <a:ext cx="1270" cy="1905"/>
            </a:xfrm>
            <a:custGeom>
              <a:rect b="b" l="l" r="r" t="t"/>
              <a:pathLst>
                <a:path extrusionOk="0" h="1905" w="1270">
                  <a:moveTo>
                    <a:pt x="190" y="0"/>
                  </a:moveTo>
                  <a:lnTo>
                    <a:pt x="114" y="482"/>
                  </a:lnTo>
                  <a:lnTo>
                    <a:pt x="50" y="952"/>
                  </a:lnTo>
                  <a:lnTo>
                    <a:pt x="0" y="1397"/>
                  </a:lnTo>
                  <a:lnTo>
                    <a:pt x="203" y="1079"/>
                  </a:lnTo>
                  <a:lnTo>
                    <a:pt x="419" y="762"/>
                  </a:lnTo>
                  <a:lnTo>
                    <a:pt x="647" y="444"/>
                  </a:lnTo>
                  <a:lnTo>
                    <a:pt x="495" y="30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6" name="Google Shape;416;p1"/>
            <p:cNvSpPr/>
            <p:nvPr/>
          </p:nvSpPr>
          <p:spPr>
            <a:xfrm>
              <a:off x="4786808" y="1832395"/>
              <a:ext cx="38735" cy="15875"/>
            </a:xfrm>
            <a:custGeom>
              <a:rect b="b" l="l" r="r" t="t"/>
              <a:pathLst>
                <a:path extrusionOk="0" h="15875" w="38735">
                  <a:moveTo>
                    <a:pt x="38201" y="0"/>
                  </a:moveTo>
                  <a:lnTo>
                    <a:pt x="30183" y="1251"/>
                  </a:lnTo>
                  <a:lnTo>
                    <a:pt x="23806" y="3424"/>
                  </a:lnTo>
                  <a:lnTo>
                    <a:pt x="18438" y="5484"/>
                  </a:lnTo>
                  <a:lnTo>
                    <a:pt x="13449" y="6400"/>
                  </a:lnTo>
                  <a:lnTo>
                    <a:pt x="10058" y="6400"/>
                  </a:lnTo>
                  <a:lnTo>
                    <a:pt x="6476" y="4902"/>
                  </a:lnTo>
                  <a:lnTo>
                    <a:pt x="1841" y="444"/>
                  </a:lnTo>
                  <a:lnTo>
                    <a:pt x="1193" y="1397"/>
                  </a:lnTo>
                  <a:lnTo>
                    <a:pt x="0" y="11785"/>
                  </a:lnTo>
                  <a:lnTo>
                    <a:pt x="4876" y="15430"/>
                  </a:lnTo>
                  <a:lnTo>
                    <a:pt x="11442" y="15430"/>
                  </a:lnTo>
                  <a:lnTo>
                    <a:pt x="19970" y="13846"/>
                  </a:lnTo>
                  <a:lnTo>
                    <a:pt x="28432" y="9920"/>
                  </a:lnTo>
                  <a:lnTo>
                    <a:pt x="35088" y="4891"/>
                  </a:lnTo>
                  <a:lnTo>
                    <a:pt x="382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417" name="Google Shape;417;p1"/>
          <p:cNvSpPr/>
          <p:nvPr/>
        </p:nvSpPr>
        <p:spPr>
          <a:xfrm>
            <a:off x="4604035" y="1840951"/>
            <a:ext cx="52705" cy="36195"/>
          </a:xfrm>
          <a:custGeom>
            <a:rect b="b" l="l" r="r" t="t"/>
            <a:pathLst>
              <a:path extrusionOk="0" h="36194" w="52704">
                <a:moveTo>
                  <a:pt x="14554" y="0"/>
                </a:moveTo>
                <a:lnTo>
                  <a:pt x="9232" y="0"/>
                </a:lnTo>
                <a:lnTo>
                  <a:pt x="5537" y="0"/>
                </a:lnTo>
                <a:lnTo>
                  <a:pt x="2374" y="1701"/>
                </a:lnTo>
                <a:lnTo>
                  <a:pt x="0" y="6299"/>
                </a:lnTo>
                <a:lnTo>
                  <a:pt x="11904" y="10949"/>
                </a:lnTo>
                <a:lnTo>
                  <a:pt x="10960" y="19454"/>
                </a:lnTo>
                <a:lnTo>
                  <a:pt x="8272" y="28843"/>
                </a:lnTo>
                <a:lnTo>
                  <a:pt x="14947" y="36144"/>
                </a:lnTo>
                <a:lnTo>
                  <a:pt x="14947" y="21056"/>
                </a:lnTo>
                <a:lnTo>
                  <a:pt x="16560" y="20447"/>
                </a:lnTo>
                <a:lnTo>
                  <a:pt x="18567" y="20218"/>
                </a:lnTo>
                <a:lnTo>
                  <a:pt x="23977" y="20218"/>
                </a:lnTo>
                <a:lnTo>
                  <a:pt x="38557" y="22059"/>
                </a:lnTo>
                <a:lnTo>
                  <a:pt x="47840" y="22059"/>
                </a:lnTo>
                <a:lnTo>
                  <a:pt x="52260" y="20383"/>
                </a:lnTo>
                <a:lnTo>
                  <a:pt x="51815" y="13792"/>
                </a:lnTo>
                <a:lnTo>
                  <a:pt x="49618" y="14097"/>
                </a:lnTo>
                <a:lnTo>
                  <a:pt x="41719" y="14097"/>
                </a:lnTo>
                <a:lnTo>
                  <a:pt x="34556" y="10579"/>
                </a:lnTo>
                <a:lnTo>
                  <a:pt x="20967" y="3517"/>
                </a:lnTo>
                <a:lnTo>
                  <a:pt x="1455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18" name="Google Shape;418;p1"/>
          <p:cNvSpPr/>
          <p:nvPr/>
        </p:nvSpPr>
        <p:spPr>
          <a:xfrm>
            <a:off x="5060966" y="1914086"/>
            <a:ext cx="41275" cy="24130"/>
          </a:xfrm>
          <a:custGeom>
            <a:rect b="b" l="l" r="r" t="t"/>
            <a:pathLst>
              <a:path extrusionOk="0" h="24130" w="41275">
                <a:moveTo>
                  <a:pt x="36817" y="0"/>
                </a:moveTo>
                <a:lnTo>
                  <a:pt x="30769" y="8655"/>
                </a:lnTo>
                <a:lnTo>
                  <a:pt x="19299" y="11866"/>
                </a:lnTo>
                <a:lnTo>
                  <a:pt x="7383" y="14646"/>
                </a:lnTo>
                <a:lnTo>
                  <a:pt x="0" y="22009"/>
                </a:lnTo>
                <a:lnTo>
                  <a:pt x="3187" y="23050"/>
                </a:lnTo>
                <a:lnTo>
                  <a:pt x="6489" y="23507"/>
                </a:lnTo>
                <a:lnTo>
                  <a:pt x="9779" y="23507"/>
                </a:lnTo>
                <a:lnTo>
                  <a:pt x="24542" y="20643"/>
                </a:lnTo>
                <a:lnTo>
                  <a:pt x="36018" y="13911"/>
                </a:lnTo>
                <a:lnTo>
                  <a:pt x="41134" y="6100"/>
                </a:lnTo>
                <a:lnTo>
                  <a:pt x="3681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19" name="Google Shape;419;p1"/>
          <p:cNvSpPr/>
          <p:nvPr/>
        </p:nvSpPr>
        <p:spPr>
          <a:xfrm>
            <a:off x="4393243" y="1936758"/>
            <a:ext cx="26034" cy="15875"/>
          </a:xfrm>
          <a:custGeom>
            <a:rect b="b" l="l" r="r" t="t"/>
            <a:pathLst>
              <a:path extrusionOk="0" h="15875" w="26035">
                <a:moveTo>
                  <a:pt x="25430" y="0"/>
                </a:moveTo>
                <a:lnTo>
                  <a:pt x="24262" y="0"/>
                </a:lnTo>
                <a:lnTo>
                  <a:pt x="23462" y="0"/>
                </a:lnTo>
                <a:lnTo>
                  <a:pt x="21874" y="1854"/>
                </a:lnTo>
                <a:lnTo>
                  <a:pt x="19487" y="6832"/>
                </a:lnTo>
                <a:lnTo>
                  <a:pt x="17353" y="6743"/>
                </a:lnTo>
                <a:lnTo>
                  <a:pt x="16223" y="6743"/>
                </a:lnTo>
                <a:lnTo>
                  <a:pt x="8372" y="7197"/>
                </a:lnTo>
                <a:lnTo>
                  <a:pt x="2078" y="8586"/>
                </a:lnTo>
                <a:lnTo>
                  <a:pt x="0" y="10949"/>
                </a:lnTo>
                <a:lnTo>
                  <a:pt x="4793" y="14325"/>
                </a:lnTo>
                <a:lnTo>
                  <a:pt x="7054" y="15405"/>
                </a:lnTo>
                <a:lnTo>
                  <a:pt x="9136" y="15862"/>
                </a:lnTo>
                <a:lnTo>
                  <a:pt x="16566" y="15862"/>
                </a:lnTo>
                <a:lnTo>
                  <a:pt x="20465" y="11899"/>
                </a:lnTo>
                <a:lnTo>
                  <a:pt x="24884" y="3962"/>
                </a:lnTo>
                <a:lnTo>
                  <a:pt x="254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20" name="Google Shape;420;p1"/>
          <p:cNvSpPr/>
          <p:nvPr/>
        </p:nvSpPr>
        <p:spPr>
          <a:xfrm>
            <a:off x="1414799" y="1959226"/>
            <a:ext cx="29845" cy="21590"/>
          </a:xfrm>
          <a:custGeom>
            <a:rect b="b" l="l" r="r" t="t"/>
            <a:pathLst>
              <a:path extrusionOk="0" h="21589" w="29844">
                <a:moveTo>
                  <a:pt x="4914" y="0"/>
                </a:moveTo>
                <a:lnTo>
                  <a:pt x="3086" y="0"/>
                </a:lnTo>
                <a:lnTo>
                  <a:pt x="1485" y="0"/>
                </a:lnTo>
                <a:lnTo>
                  <a:pt x="431" y="1701"/>
                </a:lnTo>
                <a:lnTo>
                  <a:pt x="0" y="6604"/>
                </a:lnTo>
                <a:lnTo>
                  <a:pt x="5689" y="8102"/>
                </a:lnTo>
                <a:lnTo>
                  <a:pt x="8623" y="12712"/>
                </a:lnTo>
                <a:lnTo>
                  <a:pt x="7200" y="21463"/>
                </a:lnTo>
                <a:lnTo>
                  <a:pt x="21843" y="21463"/>
                </a:lnTo>
                <a:lnTo>
                  <a:pt x="21843" y="13855"/>
                </a:lnTo>
                <a:lnTo>
                  <a:pt x="27889" y="12712"/>
                </a:lnTo>
                <a:lnTo>
                  <a:pt x="29362" y="6604"/>
                </a:lnTo>
                <a:lnTo>
                  <a:pt x="26746" y="8178"/>
                </a:lnTo>
                <a:lnTo>
                  <a:pt x="24282" y="8813"/>
                </a:lnTo>
                <a:lnTo>
                  <a:pt x="17614" y="8813"/>
                </a:lnTo>
                <a:lnTo>
                  <a:pt x="13804" y="6604"/>
                </a:lnTo>
                <a:lnTo>
                  <a:pt x="7454" y="2197"/>
                </a:lnTo>
                <a:lnTo>
                  <a:pt x="491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21" name="Google Shape;421;p1"/>
          <p:cNvSpPr/>
          <p:nvPr/>
        </p:nvSpPr>
        <p:spPr>
          <a:xfrm>
            <a:off x="759034" y="2069419"/>
            <a:ext cx="29845" cy="23495"/>
          </a:xfrm>
          <a:custGeom>
            <a:rect b="b" l="l" r="r" t="t"/>
            <a:pathLst>
              <a:path extrusionOk="0" h="23494" w="29845">
                <a:moveTo>
                  <a:pt x="22148" y="0"/>
                </a:moveTo>
                <a:lnTo>
                  <a:pt x="7492" y="0"/>
                </a:lnTo>
                <a:lnTo>
                  <a:pt x="7492" y="7607"/>
                </a:lnTo>
                <a:lnTo>
                  <a:pt x="1409" y="8991"/>
                </a:lnTo>
                <a:lnTo>
                  <a:pt x="0" y="14859"/>
                </a:lnTo>
                <a:lnTo>
                  <a:pt x="1549" y="14071"/>
                </a:lnTo>
                <a:lnTo>
                  <a:pt x="3060" y="13741"/>
                </a:lnTo>
                <a:lnTo>
                  <a:pt x="8483" y="13741"/>
                </a:lnTo>
                <a:lnTo>
                  <a:pt x="12141" y="16154"/>
                </a:lnTo>
                <a:lnTo>
                  <a:pt x="18694" y="20955"/>
                </a:lnTo>
                <a:lnTo>
                  <a:pt x="21589" y="23355"/>
                </a:lnTo>
                <a:lnTo>
                  <a:pt x="26339" y="23355"/>
                </a:lnTo>
                <a:lnTo>
                  <a:pt x="28232" y="21209"/>
                </a:lnTo>
                <a:lnTo>
                  <a:pt x="29641" y="14859"/>
                </a:lnTo>
                <a:lnTo>
                  <a:pt x="23850" y="13360"/>
                </a:lnTo>
                <a:lnTo>
                  <a:pt x="14960" y="14859"/>
                </a:lnTo>
                <a:lnTo>
                  <a:pt x="14668" y="7607"/>
                </a:lnTo>
                <a:lnTo>
                  <a:pt x="19278" y="7023"/>
                </a:lnTo>
                <a:lnTo>
                  <a:pt x="23329" y="6451"/>
                </a:lnTo>
                <a:lnTo>
                  <a:pt x="22148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22" name="Google Shape;422;p1"/>
          <p:cNvSpPr/>
          <p:nvPr/>
        </p:nvSpPr>
        <p:spPr>
          <a:xfrm>
            <a:off x="4371278" y="2091768"/>
            <a:ext cx="34290" cy="14604"/>
          </a:xfrm>
          <a:custGeom>
            <a:rect b="b" l="l" r="r" t="t"/>
            <a:pathLst>
              <a:path extrusionOk="0" h="14605" w="34289">
                <a:moveTo>
                  <a:pt x="33925" y="0"/>
                </a:moveTo>
                <a:lnTo>
                  <a:pt x="12176" y="3220"/>
                </a:lnTo>
                <a:lnTo>
                  <a:pt x="1518" y="7916"/>
                </a:lnTo>
                <a:lnTo>
                  <a:pt x="0" y="12153"/>
                </a:lnTo>
                <a:lnTo>
                  <a:pt x="5668" y="13995"/>
                </a:lnTo>
                <a:lnTo>
                  <a:pt x="11162" y="13282"/>
                </a:lnTo>
                <a:lnTo>
                  <a:pt x="17920" y="10926"/>
                </a:lnTo>
                <a:lnTo>
                  <a:pt x="25617" y="6606"/>
                </a:lnTo>
                <a:lnTo>
                  <a:pt x="33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23" name="Google Shape;423;p1"/>
          <p:cNvSpPr/>
          <p:nvPr/>
        </p:nvSpPr>
        <p:spPr>
          <a:xfrm>
            <a:off x="5112479" y="2095958"/>
            <a:ext cx="33020" cy="32384"/>
          </a:xfrm>
          <a:custGeom>
            <a:rect b="b" l="l" r="r" t="t"/>
            <a:pathLst>
              <a:path extrusionOk="0" h="32385" w="33020">
                <a:moveTo>
                  <a:pt x="30137" y="0"/>
                </a:moveTo>
                <a:lnTo>
                  <a:pt x="23380" y="0"/>
                </a:lnTo>
                <a:lnTo>
                  <a:pt x="21018" y="0"/>
                </a:lnTo>
                <a:lnTo>
                  <a:pt x="18122" y="990"/>
                </a:lnTo>
                <a:lnTo>
                  <a:pt x="14668" y="3302"/>
                </a:lnTo>
                <a:lnTo>
                  <a:pt x="19265" y="3644"/>
                </a:lnTo>
                <a:lnTo>
                  <a:pt x="23279" y="4114"/>
                </a:lnTo>
                <a:lnTo>
                  <a:pt x="22174" y="10566"/>
                </a:lnTo>
                <a:lnTo>
                  <a:pt x="15835" y="13498"/>
                </a:lnTo>
                <a:lnTo>
                  <a:pt x="9901" y="16767"/>
                </a:lnTo>
                <a:lnTo>
                  <a:pt x="4559" y="20621"/>
                </a:lnTo>
                <a:lnTo>
                  <a:pt x="0" y="25311"/>
                </a:lnTo>
                <a:lnTo>
                  <a:pt x="5892" y="30327"/>
                </a:lnTo>
                <a:lnTo>
                  <a:pt x="11036" y="32346"/>
                </a:lnTo>
                <a:lnTo>
                  <a:pt x="24028" y="32346"/>
                </a:lnTo>
                <a:lnTo>
                  <a:pt x="29413" y="24257"/>
                </a:lnTo>
                <a:lnTo>
                  <a:pt x="32461" y="8089"/>
                </a:lnTo>
                <a:lnTo>
                  <a:pt x="301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424" name="Google Shape;424;p1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138369" y="2121265"/>
            <a:ext cx="95761" cy="6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25" name="Google Shape;425;p1"/>
          <p:cNvSpPr/>
          <p:nvPr/>
        </p:nvSpPr>
        <p:spPr>
          <a:xfrm>
            <a:off x="3648999" y="2113964"/>
            <a:ext cx="41910" cy="26034"/>
          </a:xfrm>
          <a:custGeom>
            <a:rect b="b" l="l" r="r" t="t"/>
            <a:pathLst>
              <a:path extrusionOk="0" h="26035" w="41910">
                <a:moveTo>
                  <a:pt x="40462" y="0"/>
                </a:moveTo>
                <a:lnTo>
                  <a:pt x="39750" y="0"/>
                </a:lnTo>
                <a:lnTo>
                  <a:pt x="33492" y="1102"/>
                </a:lnTo>
                <a:lnTo>
                  <a:pt x="0" y="25654"/>
                </a:lnTo>
                <a:lnTo>
                  <a:pt x="1041" y="25654"/>
                </a:lnTo>
                <a:lnTo>
                  <a:pt x="2349" y="24663"/>
                </a:lnTo>
                <a:lnTo>
                  <a:pt x="4940" y="22288"/>
                </a:lnTo>
                <a:lnTo>
                  <a:pt x="17260" y="19785"/>
                </a:lnTo>
                <a:lnTo>
                  <a:pt x="27903" y="15673"/>
                </a:lnTo>
                <a:lnTo>
                  <a:pt x="36281" y="9335"/>
                </a:lnTo>
                <a:lnTo>
                  <a:pt x="41808" y="152"/>
                </a:lnTo>
                <a:lnTo>
                  <a:pt x="4046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26" name="Google Shape;426;p1"/>
          <p:cNvSpPr/>
          <p:nvPr/>
        </p:nvSpPr>
        <p:spPr>
          <a:xfrm>
            <a:off x="287719" y="2187793"/>
            <a:ext cx="52069" cy="53975"/>
          </a:xfrm>
          <a:custGeom>
            <a:rect b="b" l="l" r="r" t="t"/>
            <a:pathLst>
              <a:path extrusionOk="0" h="53975" w="52070">
                <a:moveTo>
                  <a:pt x="43307" y="0"/>
                </a:moveTo>
                <a:lnTo>
                  <a:pt x="39395" y="0"/>
                </a:lnTo>
                <a:lnTo>
                  <a:pt x="26385" y="619"/>
                </a:lnTo>
                <a:lnTo>
                  <a:pt x="15087" y="2905"/>
                </a:lnTo>
                <a:lnTo>
                  <a:pt x="6094" y="7500"/>
                </a:lnTo>
                <a:lnTo>
                  <a:pt x="0" y="15049"/>
                </a:lnTo>
                <a:lnTo>
                  <a:pt x="10947" y="18859"/>
                </a:lnTo>
                <a:lnTo>
                  <a:pt x="7200" y="29921"/>
                </a:lnTo>
                <a:lnTo>
                  <a:pt x="15532" y="31648"/>
                </a:lnTo>
                <a:lnTo>
                  <a:pt x="18694" y="38227"/>
                </a:lnTo>
                <a:lnTo>
                  <a:pt x="22148" y="44564"/>
                </a:lnTo>
                <a:lnTo>
                  <a:pt x="21424" y="51206"/>
                </a:lnTo>
                <a:lnTo>
                  <a:pt x="22440" y="53848"/>
                </a:lnTo>
                <a:lnTo>
                  <a:pt x="24485" y="53848"/>
                </a:lnTo>
                <a:lnTo>
                  <a:pt x="31252" y="49132"/>
                </a:lnTo>
                <a:lnTo>
                  <a:pt x="39695" y="38039"/>
                </a:lnTo>
                <a:lnTo>
                  <a:pt x="47283" y="25151"/>
                </a:lnTo>
                <a:lnTo>
                  <a:pt x="51485" y="15049"/>
                </a:lnTo>
                <a:lnTo>
                  <a:pt x="47739" y="7569"/>
                </a:lnTo>
                <a:lnTo>
                  <a:pt x="51485" y="304"/>
                </a:lnTo>
                <a:lnTo>
                  <a:pt x="4330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27" name="Google Shape;427;p1"/>
          <p:cNvGrpSpPr/>
          <p:nvPr/>
        </p:nvGrpSpPr>
        <p:grpSpPr>
          <a:xfrm>
            <a:off x="2755319" y="2152402"/>
            <a:ext cx="52069" cy="19378"/>
            <a:chOff x="2755319" y="2152402"/>
            <a:chExt cx="52069" cy="19378"/>
          </a:xfrm>
        </p:grpSpPr>
        <p:sp>
          <p:nvSpPr>
            <p:cNvPr id="428" name="Google Shape;428;p1"/>
            <p:cNvSpPr/>
            <p:nvPr/>
          </p:nvSpPr>
          <p:spPr>
            <a:xfrm>
              <a:off x="2783806" y="2167335"/>
              <a:ext cx="17780" cy="4445"/>
            </a:xfrm>
            <a:custGeom>
              <a:rect b="b" l="l" r="r" t="t"/>
              <a:pathLst>
                <a:path extrusionOk="0" h="4444" w="17780">
                  <a:moveTo>
                    <a:pt x="0" y="0"/>
                  </a:moveTo>
                  <a:lnTo>
                    <a:pt x="3733" y="2235"/>
                  </a:lnTo>
                  <a:lnTo>
                    <a:pt x="7213" y="4203"/>
                  </a:lnTo>
                  <a:lnTo>
                    <a:pt x="12992" y="4203"/>
                  </a:lnTo>
                  <a:lnTo>
                    <a:pt x="15328" y="3187"/>
                  </a:lnTo>
                  <a:lnTo>
                    <a:pt x="17640" y="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9" name="Google Shape;429;p1"/>
            <p:cNvSpPr/>
            <p:nvPr/>
          </p:nvSpPr>
          <p:spPr>
            <a:xfrm>
              <a:off x="2755319" y="2152402"/>
              <a:ext cx="52069" cy="15875"/>
            </a:xfrm>
            <a:custGeom>
              <a:rect b="b" l="l" r="r" t="t"/>
              <a:pathLst>
                <a:path extrusionOk="0" h="15875" w="52069">
                  <a:moveTo>
                    <a:pt x="15735" y="0"/>
                  </a:moveTo>
                  <a:lnTo>
                    <a:pt x="11823" y="0"/>
                  </a:lnTo>
                  <a:lnTo>
                    <a:pt x="6565" y="0"/>
                  </a:lnTo>
                  <a:lnTo>
                    <a:pt x="2578" y="3098"/>
                  </a:lnTo>
                  <a:lnTo>
                    <a:pt x="0" y="13462"/>
                  </a:lnTo>
                  <a:lnTo>
                    <a:pt x="4343" y="9842"/>
                  </a:lnTo>
                  <a:lnTo>
                    <a:pt x="8356" y="8496"/>
                  </a:lnTo>
                  <a:lnTo>
                    <a:pt x="17411" y="8496"/>
                  </a:lnTo>
                  <a:lnTo>
                    <a:pt x="22199" y="11163"/>
                  </a:lnTo>
                  <a:lnTo>
                    <a:pt x="28486" y="14935"/>
                  </a:lnTo>
                  <a:lnTo>
                    <a:pt x="46139" y="15455"/>
                  </a:lnTo>
                  <a:lnTo>
                    <a:pt x="47942" y="13360"/>
                  </a:lnTo>
                  <a:lnTo>
                    <a:pt x="49745" y="10274"/>
                  </a:lnTo>
                  <a:lnTo>
                    <a:pt x="51549" y="5854"/>
                  </a:lnTo>
                  <a:lnTo>
                    <a:pt x="48679" y="6553"/>
                  </a:lnTo>
                  <a:lnTo>
                    <a:pt x="45923" y="6832"/>
                  </a:lnTo>
                  <a:lnTo>
                    <a:pt x="36753" y="6832"/>
                  </a:lnTo>
                  <a:lnTo>
                    <a:pt x="30848" y="5130"/>
                  </a:lnTo>
                  <a:lnTo>
                    <a:pt x="20332" y="1714"/>
                  </a:lnTo>
                  <a:lnTo>
                    <a:pt x="157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430" name="Google Shape;430;p1"/>
          <p:cNvSpPr/>
          <p:nvPr/>
        </p:nvSpPr>
        <p:spPr>
          <a:xfrm>
            <a:off x="2490038" y="2187802"/>
            <a:ext cx="55880" cy="23495"/>
          </a:xfrm>
          <a:custGeom>
            <a:rect b="b" l="l" r="r" t="t"/>
            <a:pathLst>
              <a:path extrusionOk="0" h="23494" w="55880">
                <a:moveTo>
                  <a:pt x="38417" y="0"/>
                </a:moveTo>
                <a:lnTo>
                  <a:pt x="35610" y="0"/>
                </a:lnTo>
                <a:lnTo>
                  <a:pt x="23711" y="779"/>
                </a:lnTo>
                <a:lnTo>
                  <a:pt x="13657" y="3333"/>
                </a:lnTo>
                <a:lnTo>
                  <a:pt x="5676" y="7983"/>
                </a:lnTo>
                <a:lnTo>
                  <a:pt x="0" y="15049"/>
                </a:lnTo>
                <a:lnTo>
                  <a:pt x="13609" y="18932"/>
                </a:lnTo>
                <a:lnTo>
                  <a:pt x="29487" y="21445"/>
                </a:lnTo>
                <a:lnTo>
                  <a:pt x="43925" y="22798"/>
                </a:lnTo>
                <a:lnTo>
                  <a:pt x="53213" y="23202"/>
                </a:lnTo>
                <a:lnTo>
                  <a:pt x="55575" y="23202"/>
                </a:lnTo>
                <a:lnTo>
                  <a:pt x="55460" y="22987"/>
                </a:lnTo>
                <a:lnTo>
                  <a:pt x="51511" y="22656"/>
                </a:lnTo>
                <a:lnTo>
                  <a:pt x="51193" y="13081"/>
                </a:lnTo>
                <a:lnTo>
                  <a:pt x="42291" y="12166"/>
                </a:lnTo>
                <a:lnTo>
                  <a:pt x="44361" y="304"/>
                </a:lnTo>
                <a:lnTo>
                  <a:pt x="384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31" name="Google Shape;431;p1"/>
          <p:cNvGrpSpPr/>
          <p:nvPr/>
        </p:nvGrpSpPr>
        <p:grpSpPr>
          <a:xfrm>
            <a:off x="2131615" y="2231275"/>
            <a:ext cx="27727" cy="4968"/>
            <a:chOff x="2131615" y="2231275"/>
            <a:chExt cx="27727" cy="4968"/>
          </a:xfrm>
        </p:grpSpPr>
        <p:sp>
          <p:nvSpPr>
            <p:cNvPr id="432" name="Google Shape;432;p1"/>
            <p:cNvSpPr/>
            <p:nvPr/>
          </p:nvSpPr>
          <p:spPr>
            <a:xfrm>
              <a:off x="2147277" y="2231275"/>
              <a:ext cx="12065" cy="2540"/>
            </a:xfrm>
            <a:custGeom>
              <a:rect b="b" l="l" r="r" t="t"/>
              <a:pathLst>
                <a:path extrusionOk="0" h="2539" w="12064">
                  <a:moveTo>
                    <a:pt x="11455" y="0"/>
                  </a:moveTo>
                  <a:lnTo>
                    <a:pt x="11137" y="0"/>
                  </a:lnTo>
                  <a:lnTo>
                    <a:pt x="10960" y="0"/>
                  </a:lnTo>
                  <a:lnTo>
                    <a:pt x="8928" y="304"/>
                  </a:lnTo>
                  <a:lnTo>
                    <a:pt x="4102" y="1079"/>
                  </a:lnTo>
                  <a:lnTo>
                    <a:pt x="0" y="1790"/>
                  </a:lnTo>
                  <a:lnTo>
                    <a:pt x="0" y="1981"/>
                  </a:lnTo>
                  <a:lnTo>
                    <a:pt x="6032" y="952"/>
                  </a:lnTo>
                  <a:lnTo>
                    <a:pt x="114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3" name="Google Shape;433;p1"/>
            <p:cNvSpPr/>
            <p:nvPr/>
          </p:nvSpPr>
          <p:spPr>
            <a:xfrm>
              <a:off x="2131615" y="2233068"/>
              <a:ext cx="15875" cy="3175"/>
            </a:xfrm>
            <a:custGeom>
              <a:rect b="b" l="l" r="r" t="t"/>
              <a:pathLst>
                <a:path extrusionOk="0" h="3175" w="15875">
                  <a:moveTo>
                    <a:pt x="15659" y="0"/>
                  </a:moveTo>
                  <a:lnTo>
                    <a:pt x="4013" y="2032"/>
                  </a:lnTo>
                  <a:lnTo>
                    <a:pt x="0" y="2755"/>
                  </a:lnTo>
                  <a:lnTo>
                    <a:pt x="431" y="2755"/>
                  </a:lnTo>
                  <a:lnTo>
                    <a:pt x="7251" y="1625"/>
                  </a:lnTo>
                  <a:lnTo>
                    <a:pt x="15659" y="190"/>
                  </a:lnTo>
                  <a:lnTo>
                    <a:pt x="156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434" name="Google Shape;434;p1"/>
          <p:cNvGrpSpPr/>
          <p:nvPr/>
        </p:nvGrpSpPr>
        <p:grpSpPr>
          <a:xfrm>
            <a:off x="3813604" y="2254708"/>
            <a:ext cx="32211" cy="27193"/>
            <a:chOff x="3813604" y="2254708"/>
            <a:chExt cx="32211" cy="27193"/>
          </a:xfrm>
        </p:grpSpPr>
        <p:sp>
          <p:nvSpPr>
            <p:cNvPr id="435" name="Google Shape;435;p1"/>
            <p:cNvSpPr/>
            <p:nvPr/>
          </p:nvSpPr>
          <p:spPr>
            <a:xfrm>
              <a:off x="3824860" y="2259041"/>
              <a:ext cx="20955" cy="22860"/>
            </a:xfrm>
            <a:custGeom>
              <a:rect b="b" l="l" r="r" t="t"/>
              <a:pathLst>
                <a:path extrusionOk="0" h="22860" w="20954">
                  <a:moveTo>
                    <a:pt x="292" y="0"/>
                  </a:moveTo>
                  <a:lnTo>
                    <a:pt x="0" y="16217"/>
                  </a:lnTo>
                  <a:lnTo>
                    <a:pt x="4851" y="20002"/>
                  </a:lnTo>
                  <a:lnTo>
                    <a:pt x="10617" y="22326"/>
                  </a:lnTo>
                  <a:lnTo>
                    <a:pt x="18046" y="22326"/>
                  </a:lnTo>
                  <a:lnTo>
                    <a:pt x="20370" y="20980"/>
                  </a:lnTo>
                  <a:lnTo>
                    <a:pt x="20726" y="17907"/>
                  </a:lnTo>
                  <a:lnTo>
                    <a:pt x="13792" y="15244"/>
                  </a:lnTo>
                  <a:lnTo>
                    <a:pt x="8875" y="10591"/>
                  </a:lnTo>
                  <a:lnTo>
                    <a:pt x="4776" y="5119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6" name="Google Shape;436;p1"/>
            <p:cNvSpPr/>
            <p:nvPr/>
          </p:nvSpPr>
          <p:spPr>
            <a:xfrm>
              <a:off x="3813604" y="2254708"/>
              <a:ext cx="12065" cy="20955"/>
            </a:xfrm>
            <a:custGeom>
              <a:rect b="b" l="l" r="r" t="t"/>
              <a:pathLst>
                <a:path extrusionOk="0" h="20955" w="12064">
                  <a:moveTo>
                    <a:pt x="2374" y="0"/>
                  </a:moveTo>
                  <a:lnTo>
                    <a:pt x="0" y="8051"/>
                  </a:lnTo>
                  <a:lnTo>
                    <a:pt x="4838" y="15570"/>
                  </a:lnTo>
                  <a:lnTo>
                    <a:pt x="11252" y="20561"/>
                  </a:lnTo>
                  <a:lnTo>
                    <a:pt x="11544" y="4330"/>
                  </a:lnTo>
                  <a:lnTo>
                    <a:pt x="9182" y="2222"/>
                  </a:lnTo>
                  <a:lnTo>
                    <a:pt x="6311" y="596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437" name="Google Shape;437;p1"/>
          <p:cNvSpPr/>
          <p:nvPr/>
        </p:nvSpPr>
        <p:spPr>
          <a:xfrm>
            <a:off x="2700965" y="2273979"/>
            <a:ext cx="46990" cy="18415"/>
          </a:xfrm>
          <a:custGeom>
            <a:rect b="b" l="l" r="r" t="t"/>
            <a:pathLst>
              <a:path extrusionOk="0" h="18414" w="46989">
                <a:moveTo>
                  <a:pt x="21665" y="0"/>
                </a:moveTo>
                <a:lnTo>
                  <a:pt x="10628" y="989"/>
                </a:lnTo>
                <a:lnTo>
                  <a:pt x="3000" y="4124"/>
                </a:lnTo>
                <a:lnTo>
                  <a:pt x="0" y="9654"/>
                </a:lnTo>
                <a:lnTo>
                  <a:pt x="2843" y="17830"/>
                </a:lnTo>
                <a:lnTo>
                  <a:pt x="6069" y="12395"/>
                </a:lnTo>
                <a:lnTo>
                  <a:pt x="10095" y="10756"/>
                </a:lnTo>
                <a:lnTo>
                  <a:pt x="17702" y="10756"/>
                </a:lnTo>
                <a:lnTo>
                  <a:pt x="31393" y="14528"/>
                </a:lnTo>
                <a:lnTo>
                  <a:pt x="39623" y="14528"/>
                </a:lnTo>
                <a:lnTo>
                  <a:pt x="44055" y="12026"/>
                </a:lnTo>
                <a:lnTo>
                  <a:pt x="46900" y="2971"/>
                </a:lnTo>
                <a:lnTo>
                  <a:pt x="40312" y="1709"/>
                </a:lnTo>
                <a:lnTo>
                  <a:pt x="33830" y="776"/>
                </a:lnTo>
                <a:lnTo>
                  <a:pt x="27574" y="198"/>
                </a:lnTo>
                <a:lnTo>
                  <a:pt x="2166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38" name="Google Shape;438;p1"/>
          <p:cNvGrpSpPr/>
          <p:nvPr/>
        </p:nvGrpSpPr>
        <p:grpSpPr>
          <a:xfrm>
            <a:off x="3624226" y="2276949"/>
            <a:ext cx="38891" cy="29739"/>
            <a:chOff x="3624226" y="2276949"/>
            <a:chExt cx="38891" cy="29739"/>
          </a:xfrm>
        </p:grpSpPr>
        <p:sp>
          <p:nvSpPr>
            <p:cNvPr id="439" name="Google Shape;439;p1"/>
            <p:cNvSpPr/>
            <p:nvPr/>
          </p:nvSpPr>
          <p:spPr>
            <a:xfrm>
              <a:off x="3645972" y="2276949"/>
              <a:ext cx="17145" cy="13970"/>
            </a:xfrm>
            <a:custGeom>
              <a:rect b="b" l="l" r="r" t="t"/>
              <a:pathLst>
                <a:path extrusionOk="0" h="13969" w="17145">
                  <a:moveTo>
                    <a:pt x="7962" y="0"/>
                  </a:moveTo>
                  <a:lnTo>
                    <a:pt x="7810" y="3365"/>
                  </a:lnTo>
                  <a:lnTo>
                    <a:pt x="4432" y="5981"/>
                  </a:lnTo>
                  <a:lnTo>
                    <a:pt x="0" y="8293"/>
                  </a:lnTo>
                  <a:lnTo>
                    <a:pt x="3200" y="9677"/>
                  </a:lnTo>
                  <a:lnTo>
                    <a:pt x="6375" y="11480"/>
                  </a:lnTo>
                  <a:lnTo>
                    <a:pt x="9512" y="13550"/>
                  </a:lnTo>
                  <a:lnTo>
                    <a:pt x="14909" y="8775"/>
                  </a:lnTo>
                  <a:lnTo>
                    <a:pt x="16738" y="3911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0" name="Google Shape;440;p1"/>
            <p:cNvSpPr/>
            <p:nvPr/>
          </p:nvSpPr>
          <p:spPr>
            <a:xfrm>
              <a:off x="3630800" y="2285243"/>
              <a:ext cx="24765" cy="10160"/>
            </a:xfrm>
            <a:custGeom>
              <a:rect b="b" l="l" r="r" t="t"/>
              <a:pathLst>
                <a:path extrusionOk="0" h="10160" w="24764">
                  <a:moveTo>
                    <a:pt x="15176" y="0"/>
                  </a:moveTo>
                  <a:lnTo>
                    <a:pt x="10426" y="2476"/>
                  </a:lnTo>
                  <a:lnTo>
                    <a:pt x="4483" y="4572"/>
                  </a:lnTo>
                  <a:lnTo>
                    <a:pt x="0" y="6845"/>
                  </a:lnTo>
                  <a:lnTo>
                    <a:pt x="6134" y="7747"/>
                  </a:lnTo>
                  <a:lnTo>
                    <a:pt x="12293" y="8763"/>
                  </a:lnTo>
                  <a:lnTo>
                    <a:pt x="18478" y="9893"/>
                  </a:lnTo>
                  <a:lnTo>
                    <a:pt x="20764" y="8382"/>
                  </a:lnTo>
                  <a:lnTo>
                    <a:pt x="22923" y="6819"/>
                  </a:lnTo>
                  <a:lnTo>
                    <a:pt x="24688" y="5257"/>
                  </a:lnTo>
                  <a:lnTo>
                    <a:pt x="21551" y="3187"/>
                  </a:lnTo>
                  <a:lnTo>
                    <a:pt x="18376" y="1384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1" name="Google Shape;441;p1"/>
            <p:cNvSpPr/>
            <p:nvPr/>
          </p:nvSpPr>
          <p:spPr>
            <a:xfrm>
              <a:off x="3624226" y="2292084"/>
              <a:ext cx="25400" cy="14604"/>
            </a:xfrm>
            <a:custGeom>
              <a:rect b="b" l="l" r="r" t="t"/>
              <a:pathLst>
                <a:path extrusionOk="0" h="14605" w="25400">
                  <a:moveTo>
                    <a:pt x="6567" y="0"/>
                  </a:moveTo>
                  <a:lnTo>
                    <a:pt x="2041" y="2846"/>
                  </a:lnTo>
                  <a:lnTo>
                    <a:pt x="0" y="6053"/>
                  </a:lnTo>
                  <a:lnTo>
                    <a:pt x="1490" y="9824"/>
                  </a:lnTo>
                  <a:lnTo>
                    <a:pt x="7558" y="14363"/>
                  </a:lnTo>
                  <a:lnTo>
                    <a:pt x="10352" y="11595"/>
                  </a:lnTo>
                  <a:lnTo>
                    <a:pt x="18289" y="7518"/>
                  </a:lnTo>
                  <a:lnTo>
                    <a:pt x="25045" y="3060"/>
                  </a:lnTo>
                  <a:lnTo>
                    <a:pt x="18873" y="1917"/>
                  </a:lnTo>
                  <a:lnTo>
                    <a:pt x="12714" y="901"/>
                  </a:lnTo>
                  <a:lnTo>
                    <a:pt x="65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442" name="Google Shape;442;p1"/>
          <p:cNvSpPr/>
          <p:nvPr/>
        </p:nvSpPr>
        <p:spPr>
          <a:xfrm>
            <a:off x="4007556" y="2388196"/>
            <a:ext cx="22225" cy="24130"/>
          </a:xfrm>
          <a:custGeom>
            <a:rect b="b" l="l" r="r" t="t"/>
            <a:pathLst>
              <a:path extrusionOk="0" h="24130" w="22225">
                <a:moveTo>
                  <a:pt x="5600" y="0"/>
                </a:moveTo>
                <a:lnTo>
                  <a:pt x="3644" y="0"/>
                </a:lnTo>
                <a:lnTo>
                  <a:pt x="2222" y="0"/>
                </a:lnTo>
                <a:lnTo>
                  <a:pt x="1003" y="1993"/>
                </a:lnTo>
                <a:lnTo>
                  <a:pt x="0" y="7429"/>
                </a:lnTo>
                <a:lnTo>
                  <a:pt x="2959" y="7416"/>
                </a:lnTo>
                <a:lnTo>
                  <a:pt x="13449" y="23837"/>
                </a:lnTo>
                <a:lnTo>
                  <a:pt x="18097" y="23837"/>
                </a:lnTo>
                <a:lnTo>
                  <a:pt x="20129" y="21412"/>
                </a:lnTo>
                <a:lnTo>
                  <a:pt x="22174" y="14693"/>
                </a:lnTo>
                <a:lnTo>
                  <a:pt x="21526" y="14935"/>
                </a:lnTo>
                <a:lnTo>
                  <a:pt x="20904" y="15036"/>
                </a:lnTo>
                <a:lnTo>
                  <a:pt x="16662" y="15036"/>
                </a:lnTo>
                <a:lnTo>
                  <a:pt x="13487" y="11277"/>
                </a:lnTo>
                <a:lnTo>
                  <a:pt x="7950" y="3759"/>
                </a:lnTo>
                <a:lnTo>
                  <a:pt x="560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43" name="Google Shape;443;p1"/>
          <p:cNvSpPr/>
          <p:nvPr/>
        </p:nvSpPr>
        <p:spPr>
          <a:xfrm>
            <a:off x="2497528" y="2476978"/>
            <a:ext cx="33655" cy="41910"/>
          </a:xfrm>
          <a:custGeom>
            <a:rect b="b" l="l" r="r" t="t"/>
            <a:pathLst>
              <a:path extrusionOk="0" h="41910" w="33655">
                <a:moveTo>
                  <a:pt x="29324" y="0"/>
                </a:moveTo>
                <a:lnTo>
                  <a:pt x="24794" y="12102"/>
                </a:lnTo>
                <a:lnTo>
                  <a:pt x="17581" y="21450"/>
                </a:lnTo>
                <a:lnTo>
                  <a:pt x="8909" y="29350"/>
                </a:lnTo>
                <a:lnTo>
                  <a:pt x="0" y="37109"/>
                </a:lnTo>
                <a:lnTo>
                  <a:pt x="2298" y="40347"/>
                </a:lnTo>
                <a:lnTo>
                  <a:pt x="5041" y="41719"/>
                </a:lnTo>
                <a:lnTo>
                  <a:pt x="7975" y="41719"/>
                </a:lnTo>
                <a:lnTo>
                  <a:pt x="19339" y="36147"/>
                </a:lnTo>
                <a:lnTo>
                  <a:pt x="28970" y="23383"/>
                </a:lnTo>
                <a:lnTo>
                  <a:pt x="33441" y="9358"/>
                </a:lnTo>
                <a:lnTo>
                  <a:pt x="2932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44" name="Google Shape;444;p1"/>
          <p:cNvGrpSpPr/>
          <p:nvPr/>
        </p:nvGrpSpPr>
        <p:grpSpPr>
          <a:xfrm>
            <a:off x="1767458" y="2484471"/>
            <a:ext cx="25934" cy="29845"/>
            <a:chOff x="1767458" y="2484471"/>
            <a:chExt cx="25934" cy="29845"/>
          </a:xfrm>
        </p:grpSpPr>
        <p:sp>
          <p:nvSpPr>
            <p:cNvPr id="445" name="Google Shape;445;p1"/>
            <p:cNvSpPr/>
            <p:nvPr/>
          </p:nvSpPr>
          <p:spPr>
            <a:xfrm>
              <a:off x="1788947" y="2487512"/>
              <a:ext cx="4445" cy="7620"/>
            </a:xfrm>
            <a:custGeom>
              <a:rect b="b" l="l" r="r" t="t"/>
              <a:pathLst>
                <a:path extrusionOk="0" h="7619" w="4444">
                  <a:moveTo>
                    <a:pt x="0" y="0"/>
                  </a:moveTo>
                  <a:lnTo>
                    <a:pt x="25" y="7162"/>
                  </a:lnTo>
                  <a:lnTo>
                    <a:pt x="3187" y="5016"/>
                  </a:lnTo>
                  <a:lnTo>
                    <a:pt x="4406" y="2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6" name="Google Shape;446;p1"/>
            <p:cNvSpPr/>
            <p:nvPr/>
          </p:nvSpPr>
          <p:spPr>
            <a:xfrm>
              <a:off x="1767458" y="2484471"/>
              <a:ext cx="21590" cy="29845"/>
            </a:xfrm>
            <a:custGeom>
              <a:rect b="b" l="l" r="r" t="t"/>
              <a:pathLst>
                <a:path extrusionOk="0" h="29844" w="21589">
                  <a:moveTo>
                    <a:pt x="15591" y="0"/>
                  </a:moveTo>
                  <a:lnTo>
                    <a:pt x="11768" y="7720"/>
                  </a:lnTo>
                  <a:lnTo>
                    <a:pt x="3891" y="15713"/>
                  </a:lnTo>
                  <a:lnTo>
                    <a:pt x="0" y="23252"/>
                  </a:lnTo>
                  <a:lnTo>
                    <a:pt x="8136" y="29616"/>
                  </a:lnTo>
                  <a:lnTo>
                    <a:pt x="6939" y="22513"/>
                  </a:lnTo>
                  <a:lnTo>
                    <a:pt x="10395" y="17316"/>
                  </a:lnTo>
                  <a:lnTo>
                    <a:pt x="16067" y="13414"/>
                  </a:lnTo>
                  <a:lnTo>
                    <a:pt x="21522" y="10198"/>
                  </a:lnTo>
                  <a:lnTo>
                    <a:pt x="21484" y="3035"/>
                  </a:lnTo>
                  <a:lnTo>
                    <a:pt x="20112" y="2120"/>
                  </a:lnTo>
                  <a:lnTo>
                    <a:pt x="18182" y="1117"/>
                  </a:lnTo>
                  <a:lnTo>
                    <a:pt x="155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447" name="Google Shape;447;p1"/>
          <p:cNvSpPr/>
          <p:nvPr/>
        </p:nvSpPr>
        <p:spPr>
          <a:xfrm>
            <a:off x="4551576" y="2506512"/>
            <a:ext cx="31115" cy="20320"/>
          </a:xfrm>
          <a:custGeom>
            <a:rect b="b" l="l" r="r" t="t"/>
            <a:pathLst>
              <a:path extrusionOk="0" h="20319" w="31114">
                <a:moveTo>
                  <a:pt x="28409" y="0"/>
                </a:moveTo>
                <a:lnTo>
                  <a:pt x="27419" y="0"/>
                </a:lnTo>
                <a:lnTo>
                  <a:pt x="21996" y="0"/>
                </a:lnTo>
                <a:lnTo>
                  <a:pt x="7937" y="7620"/>
                </a:lnTo>
                <a:lnTo>
                  <a:pt x="1485" y="7607"/>
                </a:lnTo>
                <a:lnTo>
                  <a:pt x="952" y="7569"/>
                </a:lnTo>
                <a:lnTo>
                  <a:pt x="0" y="16967"/>
                </a:lnTo>
                <a:lnTo>
                  <a:pt x="1676" y="20320"/>
                </a:lnTo>
                <a:lnTo>
                  <a:pt x="4686" y="20320"/>
                </a:lnTo>
                <a:lnTo>
                  <a:pt x="10907" y="17548"/>
                </a:lnTo>
                <a:lnTo>
                  <a:pt x="18273" y="11252"/>
                </a:lnTo>
                <a:lnTo>
                  <a:pt x="25322" y="4460"/>
                </a:lnTo>
                <a:lnTo>
                  <a:pt x="30594" y="203"/>
                </a:lnTo>
                <a:lnTo>
                  <a:pt x="29463" y="63"/>
                </a:lnTo>
                <a:lnTo>
                  <a:pt x="28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48" name="Google Shape;448;p1"/>
          <p:cNvSpPr/>
          <p:nvPr/>
        </p:nvSpPr>
        <p:spPr>
          <a:xfrm>
            <a:off x="2313420" y="2565595"/>
            <a:ext cx="22225" cy="22860"/>
          </a:xfrm>
          <a:custGeom>
            <a:rect b="b" l="l" r="r" t="t"/>
            <a:pathLst>
              <a:path extrusionOk="0" h="22860" w="22225">
                <a:moveTo>
                  <a:pt x="6197" y="0"/>
                </a:moveTo>
                <a:lnTo>
                  <a:pt x="1993" y="0"/>
                </a:lnTo>
                <a:lnTo>
                  <a:pt x="1397" y="0"/>
                </a:lnTo>
                <a:lnTo>
                  <a:pt x="736" y="76"/>
                </a:lnTo>
                <a:lnTo>
                  <a:pt x="0" y="228"/>
                </a:lnTo>
                <a:lnTo>
                  <a:pt x="758" y="14285"/>
                </a:lnTo>
                <a:lnTo>
                  <a:pt x="2564" y="19772"/>
                </a:lnTo>
                <a:lnTo>
                  <a:pt x="7175" y="22466"/>
                </a:lnTo>
                <a:lnTo>
                  <a:pt x="9640" y="15085"/>
                </a:lnTo>
                <a:lnTo>
                  <a:pt x="17381" y="8970"/>
                </a:lnTo>
                <a:lnTo>
                  <a:pt x="21886" y="4044"/>
                </a:lnTo>
                <a:lnTo>
                  <a:pt x="14643" y="228"/>
                </a:lnTo>
                <a:lnTo>
                  <a:pt x="13665" y="8013"/>
                </a:lnTo>
                <a:lnTo>
                  <a:pt x="8788" y="8013"/>
                </a:lnTo>
                <a:lnTo>
                  <a:pt x="8039" y="7924"/>
                </a:lnTo>
                <a:lnTo>
                  <a:pt x="7175" y="7721"/>
                </a:lnTo>
                <a:lnTo>
                  <a:pt x="6870" y="3682"/>
                </a:lnTo>
                <a:lnTo>
                  <a:pt x="619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49" name="Google Shape;449;p1"/>
          <p:cNvSpPr/>
          <p:nvPr/>
        </p:nvSpPr>
        <p:spPr>
          <a:xfrm>
            <a:off x="1252652" y="2601703"/>
            <a:ext cx="22225" cy="23495"/>
          </a:xfrm>
          <a:custGeom>
            <a:rect b="b" l="l" r="r" t="t"/>
            <a:pathLst>
              <a:path extrusionOk="0" h="23494" w="22225">
                <a:moveTo>
                  <a:pt x="18630" y="0"/>
                </a:moveTo>
                <a:lnTo>
                  <a:pt x="16966" y="0"/>
                </a:lnTo>
                <a:lnTo>
                  <a:pt x="7389" y="3306"/>
                </a:lnTo>
                <a:lnTo>
                  <a:pt x="875" y="10772"/>
                </a:lnTo>
                <a:lnTo>
                  <a:pt x="0" y="18720"/>
                </a:lnTo>
                <a:lnTo>
                  <a:pt x="7339" y="23469"/>
                </a:lnTo>
                <a:lnTo>
                  <a:pt x="7971" y="14913"/>
                </a:lnTo>
                <a:lnTo>
                  <a:pt x="11965" y="9677"/>
                </a:lnTo>
                <a:lnTo>
                  <a:pt x="17298" y="5717"/>
                </a:lnTo>
                <a:lnTo>
                  <a:pt x="21944" y="990"/>
                </a:lnTo>
                <a:lnTo>
                  <a:pt x="20306" y="304"/>
                </a:lnTo>
                <a:lnTo>
                  <a:pt x="186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50" name="Google Shape;450;p1"/>
          <p:cNvSpPr/>
          <p:nvPr/>
        </p:nvSpPr>
        <p:spPr>
          <a:xfrm>
            <a:off x="2881669" y="2609026"/>
            <a:ext cx="28575" cy="16510"/>
          </a:xfrm>
          <a:custGeom>
            <a:rect b="b" l="l" r="r" t="t"/>
            <a:pathLst>
              <a:path extrusionOk="0" h="16510" w="28575">
                <a:moveTo>
                  <a:pt x="23480" y="0"/>
                </a:moveTo>
                <a:lnTo>
                  <a:pt x="20940" y="0"/>
                </a:lnTo>
                <a:lnTo>
                  <a:pt x="10407" y="2136"/>
                </a:lnTo>
                <a:lnTo>
                  <a:pt x="2390" y="7042"/>
                </a:lnTo>
                <a:lnTo>
                  <a:pt x="0" y="12462"/>
                </a:lnTo>
                <a:lnTo>
                  <a:pt x="6347" y="16141"/>
                </a:lnTo>
                <a:lnTo>
                  <a:pt x="9516" y="10174"/>
                </a:lnTo>
                <a:lnTo>
                  <a:pt x="16618" y="8162"/>
                </a:lnTo>
                <a:lnTo>
                  <a:pt x="24050" y="6451"/>
                </a:lnTo>
                <a:lnTo>
                  <a:pt x="28204" y="1384"/>
                </a:lnTo>
                <a:lnTo>
                  <a:pt x="25956" y="419"/>
                </a:lnTo>
                <a:lnTo>
                  <a:pt x="23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51" name="Google Shape;451;p1"/>
          <p:cNvGrpSpPr/>
          <p:nvPr/>
        </p:nvGrpSpPr>
        <p:grpSpPr>
          <a:xfrm>
            <a:off x="22140" y="2706635"/>
            <a:ext cx="44612" cy="44433"/>
            <a:chOff x="22140" y="2706635"/>
            <a:chExt cx="44612" cy="44433"/>
          </a:xfrm>
        </p:grpSpPr>
        <p:sp>
          <p:nvSpPr>
            <p:cNvPr id="452" name="Google Shape;452;p1"/>
            <p:cNvSpPr/>
            <p:nvPr/>
          </p:nvSpPr>
          <p:spPr>
            <a:xfrm>
              <a:off x="22140" y="2709793"/>
              <a:ext cx="35560" cy="41275"/>
            </a:xfrm>
            <a:custGeom>
              <a:rect b="b" l="l" r="r" t="t"/>
              <a:pathLst>
                <a:path extrusionOk="0" h="41275" w="35560">
                  <a:moveTo>
                    <a:pt x="10369" y="0"/>
                  </a:moveTo>
                  <a:lnTo>
                    <a:pt x="14667" y="15451"/>
                  </a:lnTo>
                  <a:lnTo>
                    <a:pt x="8000" y="26930"/>
                  </a:lnTo>
                  <a:lnTo>
                    <a:pt x="0" y="35247"/>
                  </a:lnTo>
                  <a:lnTo>
                    <a:pt x="298" y="41211"/>
                  </a:lnTo>
                  <a:lnTo>
                    <a:pt x="6603" y="34784"/>
                  </a:lnTo>
                  <a:lnTo>
                    <a:pt x="15560" y="30964"/>
                  </a:lnTo>
                  <a:lnTo>
                    <a:pt x="25683" y="28279"/>
                  </a:lnTo>
                  <a:lnTo>
                    <a:pt x="35489" y="25260"/>
                  </a:lnTo>
                  <a:lnTo>
                    <a:pt x="22853" y="12725"/>
                  </a:lnTo>
                  <a:lnTo>
                    <a:pt x="10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3" name="Google Shape;453;p1"/>
            <p:cNvSpPr/>
            <p:nvPr/>
          </p:nvSpPr>
          <p:spPr>
            <a:xfrm>
              <a:off x="29922" y="2706635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0" y="0"/>
                  </a:moveTo>
                  <a:lnTo>
                    <a:pt x="977" y="1079"/>
                  </a:lnTo>
                  <a:lnTo>
                    <a:pt x="2590" y="3162"/>
                  </a:lnTo>
                  <a:lnTo>
                    <a:pt x="15070" y="15878"/>
                  </a:lnTo>
                  <a:lnTo>
                    <a:pt x="27711" y="28422"/>
                  </a:lnTo>
                  <a:lnTo>
                    <a:pt x="31292" y="26987"/>
                  </a:lnTo>
                  <a:lnTo>
                    <a:pt x="34455" y="25133"/>
                  </a:lnTo>
                  <a:lnTo>
                    <a:pt x="36817" y="22466"/>
                  </a:lnTo>
                  <a:lnTo>
                    <a:pt x="35267" y="22682"/>
                  </a:lnTo>
                  <a:lnTo>
                    <a:pt x="33832" y="22796"/>
                  </a:lnTo>
                  <a:lnTo>
                    <a:pt x="32512" y="22796"/>
                  </a:lnTo>
                  <a:lnTo>
                    <a:pt x="21849" y="19552"/>
                  </a:lnTo>
                  <a:lnTo>
                    <a:pt x="15313" y="12245"/>
                  </a:lnTo>
                  <a:lnTo>
                    <a:pt x="9248" y="45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454" name="Google Shape;454;p1"/>
          <p:cNvSpPr/>
          <p:nvPr/>
        </p:nvSpPr>
        <p:spPr>
          <a:xfrm>
            <a:off x="3366816" y="2737991"/>
            <a:ext cx="49530" cy="15875"/>
          </a:xfrm>
          <a:custGeom>
            <a:rect b="b" l="l" r="r" t="t"/>
            <a:pathLst>
              <a:path extrusionOk="0" h="15875" w="49529">
                <a:moveTo>
                  <a:pt x="39522" y="0"/>
                </a:moveTo>
                <a:lnTo>
                  <a:pt x="34544" y="0"/>
                </a:lnTo>
                <a:lnTo>
                  <a:pt x="24924" y="1397"/>
                </a:lnTo>
                <a:lnTo>
                  <a:pt x="14671" y="4811"/>
                </a:lnTo>
                <a:lnTo>
                  <a:pt x="5718" y="9070"/>
                </a:lnTo>
                <a:lnTo>
                  <a:pt x="0" y="13004"/>
                </a:lnTo>
                <a:lnTo>
                  <a:pt x="1714" y="14757"/>
                </a:lnTo>
                <a:lnTo>
                  <a:pt x="5118" y="15443"/>
                </a:lnTo>
                <a:lnTo>
                  <a:pt x="9372" y="15443"/>
                </a:lnTo>
                <a:lnTo>
                  <a:pt x="49453" y="5626"/>
                </a:lnTo>
                <a:lnTo>
                  <a:pt x="44729" y="5664"/>
                </a:lnTo>
                <a:lnTo>
                  <a:pt x="43992" y="5753"/>
                </a:lnTo>
                <a:lnTo>
                  <a:pt x="43230" y="1587"/>
                </a:lnTo>
                <a:lnTo>
                  <a:pt x="395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55" name="Google Shape;455;p1"/>
          <p:cNvSpPr/>
          <p:nvPr/>
        </p:nvSpPr>
        <p:spPr>
          <a:xfrm>
            <a:off x="1093759" y="2743743"/>
            <a:ext cx="26670" cy="22860"/>
          </a:xfrm>
          <a:custGeom>
            <a:rect b="b" l="l" r="r" t="t"/>
            <a:pathLst>
              <a:path extrusionOk="0" h="22860" w="26669">
                <a:moveTo>
                  <a:pt x="26374" y="0"/>
                </a:moveTo>
                <a:lnTo>
                  <a:pt x="4225" y="0"/>
                </a:lnTo>
                <a:lnTo>
                  <a:pt x="3907" y="8335"/>
                </a:lnTo>
                <a:lnTo>
                  <a:pt x="1196" y="14585"/>
                </a:lnTo>
                <a:lnTo>
                  <a:pt x="0" y="19130"/>
                </a:lnTo>
                <a:lnTo>
                  <a:pt x="4225" y="22352"/>
                </a:lnTo>
                <a:lnTo>
                  <a:pt x="8373" y="15271"/>
                </a:lnTo>
                <a:lnTo>
                  <a:pt x="16485" y="12247"/>
                </a:lnTo>
                <a:lnTo>
                  <a:pt x="24004" y="8687"/>
                </a:lnTo>
                <a:lnTo>
                  <a:pt x="263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56" name="Google Shape;456;p1"/>
          <p:cNvGrpSpPr/>
          <p:nvPr/>
        </p:nvGrpSpPr>
        <p:grpSpPr>
          <a:xfrm>
            <a:off x="1583471" y="2833278"/>
            <a:ext cx="22842" cy="14665"/>
            <a:chOff x="1583471" y="2833278"/>
            <a:chExt cx="22842" cy="14665"/>
          </a:xfrm>
        </p:grpSpPr>
        <p:sp>
          <p:nvSpPr>
            <p:cNvPr id="457" name="Google Shape;457;p1"/>
            <p:cNvSpPr/>
            <p:nvPr/>
          </p:nvSpPr>
          <p:spPr>
            <a:xfrm>
              <a:off x="1583471" y="2833339"/>
              <a:ext cx="10160" cy="14604"/>
            </a:xfrm>
            <a:custGeom>
              <a:rect b="b" l="l" r="r" t="t"/>
              <a:pathLst>
                <a:path extrusionOk="0" h="14605" w="10159">
                  <a:moveTo>
                    <a:pt x="9510" y="0"/>
                  </a:moveTo>
                  <a:lnTo>
                    <a:pt x="3506" y="1679"/>
                  </a:lnTo>
                  <a:lnTo>
                    <a:pt x="0" y="5083"/>
                  </a:lnTo>
                  <a:lnTo>
                    <a:pt x="857" y="9444"/>
                  </a:lnTo>
                  <a:lnTo>
                    <a:pt x="7948" y="13995"/>
                  </a:lnTo>
                  <a:lnTo>
                    <a:pt x="8545" y="9652"/>
                  </a:lnTo>
                  <a:lnTo>
                    <a:pt x="9574" y="8204"/>
                  </a:lnTo>
                  <a:lnTo>
                    <a:pt x="95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8" name="Google Shape;458;p1"/>
            <p:cNvSpPr/>
            <p:nvPr/>
          </p:nvSpPr>
          <p:spPr>
            <a:xfrm>
              <a:off x="1592978" y="2833278"/>
              <a:ext cx="13335" cy="12065"/>
            </a:xfrm>
            <a:custGeom>
              <a:rect b="b" l="l" r="r" t="t"/>
              <a:pathLst>
                <a:path extrusionOk="0" h="12064" w="13334">
                  <a:moveTo>
                    <a:pt x="6108" y="0"/>
                  </a:moveTo>
                  <a:lnTo>
                    <a:pt x="1447" y="0"/>
                  </a:lnTo>
                  <a:lnTo>
                    <a:pt x="482" y="25"/>
                  </a:lnTo>
                  <a:lnTo>
                    <a:pt x="0" y="63"/>
                  </a:lnTo>
                  <a:lnTo>
                    <a:pt x="76" y="8267"/>
                  </a:lnTo>
                  <a:lnTo>
                    <a:pt x="800" y="7251"/>
                  </a:lnTo>
                  <a:lnTo>
                    <a:pt x="1905" y="6604"/>
                  </a:lnTo>
                  <a:lnTo>
                    <a:pt x="4343" y="6604"/>
                  </a:lnTo>
                  <a:lnTo>
                    <a:pt x="5118" y="6705"/>
                  </a:lnTo>
                  <a:lnTo>
                    <a:pt x="5994" y="6908"/>
                  </a:lnTo>
                  <a:lnTo>
                    <a:pt x="5994" y="9194"/>
                  </a:lnTo>
                  <a:lnTo>
                    <a:pt x="7937" y="11633"/>
                  </a:lnTo>
                  <a:lnTo>
                    <a:pt x="11188" y="11633"/>
                  </a:lnTo>
                  <a:lnTo>
                    <a:pt x="12534" y="10375"/>
                  </a:lnTo>
                  <a:lnTo>
                    <a:pt x="13106" y="6908"/>
                  </a:lnTo>
                  <a:lnTo>
                    <a:pt x="10922" y="1917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459" name="Google Shape;459;p1"/>
          <p:cNvGrpSpPr/>
          <p:nvPr/>
        </p:nvGrpSpPr>
        <p:grpSpPr>
          <a:xfrm>
            <a:off x="736904" y="2854817"/>
            <a:ext cx="40544" cy="30201"/>
            <a:chOff x="736904" y="2854817"/>
            <a:chExt cx="40544" cy="30201"/>
          </a:xfrm>
        </p:grpSpPr>
        <p:sp>
          <p:nvSpPr>
            <p:cNvPr id="460" name="Google Shape;460;p1"/>
            <p:cNvSpPr/>
            <p:nvPr/>
          </p:nvSpPr>
          <p:spPr>
            <a:xfrm>
              <a:off x="736904" y="2875493"/>
              <a:ext cx="3175" cy="9525"/>
            </a:xfrm>
            <a:custGeom>
              <a:rect b="b" l="l" r="r" t="t"/>
              <a:pathLst>
                <a:path extrusionOk="0" h="9525" w="3175">
                  <a:moveTo>
                    <a:pt x="3073" y="0"/>
                  </a:moveTo>
                  <a:lnTo>
                    <a:pt x="1422" y="2362"/>
                  </a:lnTo>
                  <a:lnTo>
                    <a:pt x="317" y="5257"/>
                  </a:lnTo>
                  <a:lnTo>
                    <a:pt x="0" y="8940"/>
                  </a:lnTo>
                  <a:lnTo>
                    <a:pt x="1003" y="8940"/>
                  </a:lnTo>
                  <a:lnTo>
                    <a:pt x="2044" y="8864"/>
                  </a:lnTo>
                  <a:lnTo>
                    <a:pt x="3124" y="8750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1" name="Google Shape;461;p1"/>
            <p:cNvSpPr/>
            <p:nvPr/>
          </p:nvSpPr>
          <p:spPr>
            <a:xfrm>
              <a:off x="739983" y="2854817"/>
              <a:ext cx="37465" cy="29845"/>
            </a:xfrm>
            <a:custGeom>
              <a:rect b="b" l="l" r="r" t="t"/>
              <a:pathLst>
                <a:path extrusionOk="0" h="29844" w="37465">
                  <a:moveTo>
                    <a:pt x="33718" y="0"/>
                  </a:moveTo>
                  <a:lnTo>
                    <a:pt x="26317" y="6109"/>
                  </a:lnTo>
                  <a:lnTo>
                    <a:pt x="7358" y="14408"/>
                  </a:lnTo>
                  <a:lnTo>
                    <a:pt x="0" y="20675"/>
                  </a:lnTo>
                  <a:lnTo>
                    <a:pt x="38" y="29425"/>
                  </a:lnTo>
                  <a:lnTo>
                    <a:pt x="15064" y="25045"/>
                  </a:lnTo>
                  <a:lnTo>
                    <a:pt x="29160" y="16894"/>
                  </a:lnTo>
                  <a:lnTo>
                    <a:pt x="37115" y="7651"/>
                  </a:lnTo>
                  <a:lnTo>
                    <a:pt x="337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462" name="Google Shape;462;p1"/>
          <p:cNvSpPr/>
          <p:nvPr/>
        </p:nvSpPr>
        <p:spPr>
          <a:xfrm>
            <a:off x="3402002" y="2854817"/>
            <a:ext cx="29845" cy="34925"/>
          </a:xfrm>
          <a:custGeom>
            <a:rect b="b" l="l" r="r" t="t"/>
            <a:pathLst>
              <a:path extrusionOk="0" h="34925" w="29845">
                <a:moveTo>
                  <a:pt x="23495" y="0"/>
                </a:moveTo>
                <a:lnTo>
                  <a:pt x="19842" y="6260"/>
                </a:lnTo>
                <a:lnTo>
                  <a:pt x="17595" y="13916"/>
                </a:lnTo>
                <a:lnTo>
                  <a:pt x="14186" y="20395"/>
                </a:lnTo>
                <a:lnTo>
                  <a:pt x="7048" y="23126"/>
                </a:lnTo>
                <a:lnTo>
                  <a:pt x="5473" y="23126"/>
                </a:lnTo>
                <a:lnTo>
                  <a:pt x="3670" y="22885"/>
                </a:lnTo>
                <a:lnTo>
                  <a:pt x="1562" y="22352"/>
                </a:lnTo>
                <a:lnTo>
                  <a:pt x="0" y="31064"/>
                </a:lnTo>
                <a:lnTo>
                  <a:pt x="2032" y="34391"/>
                </a:lnTo>
                <a:lnTo>
                  <a:pt x="5600" y="34391"/>
                </a:lnTo>
                <a:lnTo>
                  <a:pt x="15447" y="29578"/>
                </a:lnTo>
                <a:lnTo>
                  <a:pt x="25253" y="18691"/>
                </a:lnTo>
                <a:lnTo>
                  <a:pt x="29707" y="7056"/>
                </a:lnTo>
                <a:lnTo>
                  <a:pt x="234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63" name="Google Shape;463;p1"/>
          <p:cNvGrpSpPr/>
          <p:nvPr/>
        </p:nvGrpSpPr>
        <p:grpSpPr>
          <a:xfrm>
            <a:off x="2431036" y="2912153"/>
            <a:ext cx="51808" cy="39649"/>
            <a:chOff x="2431036" y="2912153"/>
            <a:chExt cx="51808" cy="39649"/>
          </a:xfrm>
        </p:grpSpPr>
        <p:sp>
          <p:nvSpPr>
            <p:cNvPr id="464" name="Google Shape;464;p1"/>
            <p:cNvSpPr/>
            <p:nvPr/>
          </p:nvSpPr>
          <p:spPr>
            <a:xfrm>
              <a:off x="2431036" y="2912153"/>
              <a:ext cx="42545" cy="39370"/>
            </a:xfrm>
            <a:custGeom>
              <a:rect b="b" l="l" r="r" t="t"/>
              <a:pathLst>
                <a:path extrusionOk="0" h="39369" w="42544">
                  <a:moveTo>
                    <a:pt x="5384" y="0"/>
                  </a:moveTo>
                  <a:lnTo>
                    <a:pt x="3251" y="0"/>
                  </a:lnTo>
                  <a:lnTo>
                    <a:pt x="1422" y="622"/>
                  </a:lnTo>
                  <a:lnTo>
                    <a:pt x="0" y="2006"/>
                  </a:lnTo>
                  <a:lnTo>
                    <a:pt x="9306" y="5586"/>
                  </a:lnTo>
                  <a:lnTo>
                    <a:pt x="13970" y="13950"/>
                  </a:lnTo>
                  <a:lnTo>
                    <a:pt x="15394" y="25620"/>
                  </a:lnTo>
                  <a:lnTo>
                    <a:pt x="14986" y="39116"/>
                  </a:lnTo>
                  <a:lnTo>
                    <a:pt x="37833" y="39116"/>
                  </a:lnTo>
                  <a:lnTo>
                    <a:pt x="40157" y="32562"/>
                  </a:lnTo>
                  <a:lnTo>
                    <a:pt x="42164" y="25679"/>
                  </a:lnTo>
                  <a:lnTo>
                    <a:pt x="33179" y="16346"/>
                  </a:lnTo>
                  <a:lnTo>
                    <a:pt x="23341" y="8110"/>
                  </a:lnTo>
                  <a:lnTo>
                    <a:pt x="13719" y="2238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5" name="Google Shape;465;p1"/>
            <p:cNvSpPr/>
            <p:nvPr/>
          </p:nvSpPr>
          <p:spPr>
            <a:xfrm>
              <a:off x="2468874" y="2937832"/>
              <a:ext cx="13970" cy="13970"/>
            </a:xfrm>
            <a:custGeom>
              <a:rect b="b" l="l" r="r" t="t"/>
              <a:pathLst>
                <a:path extrusionOk="0" h="13969" w="13969">
                  <a:moveTo>
                    <a:pt x="4330" y="0"/>
                  </a:moveTo>
                  <a:lnTo>
                    <a:pt x="2959" y="4597"/>
                  </a:lnTo>
                  <a:lnTo>
                    <a:pt x="2324" y="6883"/>
                  </a:lnTo>
                  <a:lnTo>
                    <a:pt x="0" y="13436"/>
                  </a:lnTo>
                  <a:lnTo>
                    <a:pt x="13957" y="13436"/>
                  </a:lnTo>
                  <a:lnTo>
                    <a:pt x="11912" y="9512"/>
                  </a:lnTo>
                  <a:lnTo>
                    <a:pt x="8483" y="4787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466" name="Google Shape;466;p1"/>
          <p:cNvSpPr/>
          <p:nvPr/>
        </p:nvSpPr>
        <p:spPr>
          <a:xfrm>
            <a:off x="1753430" y="2930070"/>
            <a:ext cx="36830" cy="21590"/>
          </a:xfrm>
          <a:custGeom>
            <a:rect b="b" l="l" r="r" t="t"/>
            <a:pathLst>
              <a:path extrusionOk="0" h="21589" w="36830">
                <a:moveTo>
                  <a:pt x="10248" y="0"/>
                </a:moveTo>
                <a:lnTo>
                  <a:pt x="6705" y="0"/>
                </a:lnTo>
                <a:lnTo>
                  <a:pt x="3428" y="3429"/>
                </a:lnTo>
                <a:lnTo>
                  <a:pt x="0" y="13703"/>
                </a:lnTo>
                <a:lnTo>
                  <a:pt x="2552" y="12369"/>
                </a:lnTo>
                <a:lnTo>
                  <a:pt x="5003" y="11836"/>
                </a:lnTo>
                <a:lnTo>
                  <a:pt x="12280" y="11836"/>
                </a:lnTo>
                <a:lnTo>
                  <a:pt x="16700" y="14274"/>
                </a:lnTo>
                <a:lnTo>
                  <a:pt x="24460" y="19138"/>
                </a:lnTo>
                <a:lnTo>
                  <a:pt x="27787" y="21577"/>
                </a:lnTo>
                <a:lnTo>
                  <a:pt x="33121" y="21577"/>
                </a:lnTo>
                <a:lnTo>
                  <a:pt x="35204" y="19570"/>
                </a:lnTo>
                <a:lnTo>
                  <a:pt x="36817" y="13703"/>
                </a:lnTo>
                <a:lnTo>
                  <a:pt x="28611" y="11144"/>
                </a:lnTo>
                <a:lnTo>
                  <a:pt x="21637" y="6480"/>
                </a:lnTo>
                <a:lnTo>
                  <a:pt x="15611" y="2001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67" name="Google Shape;467;p1"/>
          <p:cNvSpPr/>
          <p:nvPr/>
        </p:nvSpPr>
        <p:spPr>
          <a:xfrm>
            <a:off x="3611426" y="2929578"/>
            <a:ext cx="20320" cy="27940"/>
          </a:xfrm>
          <a:custGeom>
            <a:rect b="b" l="l" r="r" t="t"/>
            <a:pathLst>
              <a:path extrusionOk="0" h="27939" w="20320">
                <a:moveTo>
                  <a:pt x="19735" y="0"/>
                </a:moveTo>
                <a:lnTo>
                  <a:pt x="17818" y="0"/>
                </a:lnTo>
                <a:lnTo>
                  <a:pt x="16713" y="0"/>
                </a:lnTo>
                <a:lnTo>
                  <a:pt x="15125" y="1841"/>
                </a:lnTo>
                <a:lnTo>
                  <a:pt x="13157" y="6591"/>
                </a:lnTo>
                <a:lnTo>
                  <a:pt x="9654" y="12007"/>
                </a:lnTo>
                <a:lnTo>
                  <a:pt x="5006" y="18996"/>
                </a:lnTo>
                <a:lnTo>
                  <a:pt x="1144" y="25036"/>
                </a:lnTo>
                <a:lnTo>
                  <a:pt x="0" y="27609"/>
                </a:lnTo>
                <a:lnTo>
                  <a:pt x="368" y="27609"/>
                </a:lnTo>
                <a:lnTo>
                  <a:pt x="2044" y="25946"/>
                </a:lnTo>
                <a:lnTo>
                  <a:pt x="5702" y="21691"/>
                </a:lnTo>
                <a:lnTo>
                  <a:pt x="6870" y="22123"/>
                </a:lnTo>
                <a:lnTo>
                  <a:pt x="7962" y="22313"/>
                </a:lnTo>
                <a:lnTo>
                  <a:pt x="14376" y="22313"/>
                </a:lnTo>
                <a:lnTo>
                  <a:pt x="17551" y="16738"/>
                </a:lnTo>
                <a:lnTo>
                  <a:pt x="20231" y="5575"/>
                </a:lnTo>
                <a:lnTo>
                  <a:pt x="197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68" name="Google Shape;468;p1"/>
          <p:cNvSpPr/>
          <p:nvPr/>
        </p:nvSpPr>
        <p:spPr>
          <a:xfrm>
            <a:off x="1429472" y="2943773"/>
            <a:ext cx="52069" cy="45085"/>
          </a:xfrm>
          <a:custGeom>
            <a:rect b="b" l="l" r="r" t="t"/>
            <a:pathLst>
              <a:path extrusionOk="0" h="45085" w="52069">
                <a:moveTo>
                  <a:pt x="7175" y="0"/>
                </a:moveTo>
                <a:lnTo>
                  <a:pt x="8301" y="13998"/>
                </a:lnTo>
                <a:lnTo>
                  <a:pt x="5502" y="24099"/>
                </a:lnTo>
                <a:lnTo>
                  <a:pt x="1746" y="33270"/>
                </a:lnTo>
                <a:lnTo>
                  <a:pt x="0" y="44475"/>
                </a:lnTo>
                <a:lnTo>
                  <a:pt x="8940" y="44881"/>
                </a:lnTo>
                <a:lnTo>
                  <a:pt x="13220" y="44881"/>
                </a:lnTo>
                <a:lnTo>
                  <a:pt x="22569" y="44537"/>
                </a:lnTo>
                <a:lnTo>
                  <a:pt x="31019" y="43305"/>
                </a:lnTo>
                <a:lnTo>
                  <a:pt x="38270" y="40890"/>
                </a:lnTo>
                <a:lnTo>
                  <a:pt x="44018" y="36995"/>
                </a:lnTo>
                <a:lnTo>
                  <a:pt x="40563" y="26047"/>
                </a:lnTo>
                <a:lnTo>
                  <a:pt x="51485" y="22237"/>
                </a:lnTo>
                <a:lnTo>
                  <a:pt x="45094" y="11992"/>
                </a:lnTo>
                <a:lnTo>
                  <a:pt x="33978" y="6542"/>
                </a:lnTo>
                <a:lnTo>
                  <a:pt x="20539" y="3379"/>
                </a:lnTo>
                <a:lnTo>
                  <a:pt x="717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69" name="Google Shape;469;p1"/>
          <p:cNvGrpSpPr/>
          <p:nvPr/>
        </p:nvGrpSpPr>
        <p:grpSpPr>
          <a:xfrm>
            <a:off x="583303" y="2994182"/>
            <a:ext cx="28745" cy="16553"/>
            <a:chOff x="583303" y="2994182"/>
            <a:chExt cx="28745" cy="16553"/>
          </a:xfrm>
        </p:grpSpPr>
        <p:sp>
          <p:nvSpPr>
            <p:cNvPr id="470" name="Google Shape;470;p1"/>
            <p:cNvSpPr/>
            <p:nvPr/>
          </p:nvSpPr>
          <p:spPr>
            <a:xfrm>
              <a:off x="583303" y="2994225"/>
              <a:ext cx="20320" cy="16510"/>
            </a:xfrm>
            <a:custGeom>
              <a:rect b="b" l="l" r="r" t="t"/>
              <a:pathLst>
                <a:path extrusionOk="0" h="16510" w="20320">
                  <a:moveTo>
                    <a:pt x="19857" y="0"/>
                  </a:moveTo>
                  <a:lnTo>
                    <a:pt x="9674" y="2534"/>
                  </a:lnTo>
                  <a:lnTo>
                    <a:pt x="2095" y="7467"/>
                  </a:lnTo>
                  <a:lnTo>
                    <a:pt x="0" y="12705"/>
                  </a:lnTo>
                  <a:lnTo>
                    <a:pt x="6268" y="16154"/>
                  </a:lnTo>
                  <a:lnTo>
                    <a:pt x="6395" y="8890"/>
                  </a:lnTo>
                  <a:lnTo>
                    <a:pt x="13698" y="8801"/>
                  </a:lnTo>
                  <a:lnTo>
                    <a:pt x="19895" y="7658"/>
                  </a:lnTo>
                  <a:lnTo>
                    <a:pt x="198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1" name="Google Shape;471;p1"/>
            <p:cNvSpPr/>
            <p:nvPr/>
          </p:nvSpPr>
          <p:spPr>
            <a:xfrm>
              <a:off x="603158" y="2994182"/>
              <a:ext cx="8890" cy="8255"/>
            </a:xfrm>
            <a:custGeom>
              <a:rect b="b" l="l" r="r" t="t"/>
              <a:pathLst>
                <a:path extrusionOk="0" h="8255" w="8890">
                  <a:moveTo>
                    <a:pt x="3924" y="0"/>
                  </a:moveTo>
                  <a:lnTo>
                    <a:pt x="1447" y="0"/>
                  </a:lnTo>
                  <a:lnTo>
                    <a:pt x="482" y="12"/>
                  </a:lnTo>
                  <a:lnTo>
                    <a:pt x="0" y="38"/>
                  </a:lnTo>
                  <a:lnTo>
                    <a:pt x="38" y="7708"/>
                  </a:lnTo>
                  <a:lnTo>
                    <a:pt x="4254" y="6934"/>
                  </a:lnTo>
                  <a:lnTo>
                    <a:pt x="7962" y="5664"/>
                  </a:lnTo>
                  <a:lnTo>
                    <a:pt x="8534" y="1333"/>
                  </a:lnTo>
                  <a:lnTo>
                    <a:pt x="6337" y="393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472" name="Google Shape;472;p1"/>
          <p:cNvSpPr/>
          <p:nvPr/>
        </p:nvSpPr>
        <p:spPr>
          <a:xfrm>
            <a:off x="2033621" y="3008555"/>
            <a:ext cx="20955" cy="24765"/>
          </a:xfrm>
          <a:custGeom>
            <a:rect b="b" l="l" r="r" t="t"/>
            <a:pathLst>
              <a:path extrusionOk="0" h="24764" w="20955">
                <a:moveTo>
                  <a:pt x="18961" y="0"/>
                </a:moveTo>
                <a:lnTo>
                  <a:pt x="16433" y="0"/>
                </a:lnTo>
                <a:lnTo>
                  <a:pt x="12001" y="5041"/>
                </a:lnTo>
                <a:lnTo>
                  <a:pt x="7251" y="16802"/>
                </a:lnTo>
                <a:lnTo>
                  <a:pt x="0" y="17005"/>
                </a:lnTo>
                <a:lnTo>
                  <a:pt x="1142" y="24333"/>
                </a:lnTo>
                <a:lnTo>
                  <a:pt x="12039" y="24333"/>
                </a:lnTo>
                <a:lnTo>
                  <a:pt x="13207" y="24257"/>
                </a:lnTo>
                <a:lnTo>
                  <a:pt x="14477" y="24053"/>
                </a:lnTo>
                <a:lnTo>
                  <a:pt x="18966" y="14139"/>
                </a:lnTo>
                <a:lnTo>
                  <a:pt x="20953" y="6554"/>
                </a:lnTo>
                <a:lnTo>
                  <a:pt x="20823" y="1706"/>
                </a:lnTo>
                <a:lnTo>
                  <a:pt x="189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3" name="Google Shape;473;p1"/>
          <p:cNvSpPr/>
          <p:nvPr/>
        </p:nvSpPr>
        <p:spPr>
          <a:xfrm>
            <a:off x="3029590" y="3025355"/>
            <a:ext cx="19050" cy="37465"/>
          </a:xfrm>
          <a:custGeom>
            <a:rect b="b" l="l" r="r" t="t"/>
            <a:pathLst>
              <a:path extrusionOk="0" h="37464" w="19050">
                <a:moveTo>
                  <a:pt x="5714" y="0"/>
                </a:moveTo>
                <a:lnTo>
                  <a:pt x="7372" y="13301"/>
                </a:lnTo>
                <a:lnTo>
                  <a:pt x="3009" y="24893"/>
                </a:lnTo>
                <a:lnTo>
                  <a:pt x="0" y="33288"/>
                </a:lnTo>
                <a:lnTo>
                  <a:pt x="5714" y="36995"/>
                </a:lnTo>
                <a:lnTo>
                  <a:pt x="12885" y="27262"/>
                </a:lnTo>
                <a:lnTo>
                  <a:pt x="18568" y="16425"/>
                </a:lnTo>
                <a:lnTo>
                  <a:pt x="17825" y="6625"/>
                </a:lnTo>
                <a:lnTo>
                  <a:pt x="5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4" name="Google Shape;474;p1"/>
          <p:cNvSpPr/>
          <p:nvPr/>
        </p:nvSpPr>
        <p:spPr>
          <a:xfrm>
            <a:off x="1510272" y="3056444"/>
            <a:ext cx="17780" cy="19050"/>
          </a:xfrm>
          <a:custGeom>
            <a:rect b="b" l="l" r="r" t="t"/>
            <a:pathLst>
              <a:path extrusionOk="0" h="19050" w="17780">
                <a:moveTo>
                  <a:pt x="6591" y="0"/>
                </a:moveTo>
                <a:lnTo>
                  <a:pt x="3746" y="0"/>
                </a:lnTo>
                <a:lnTo>
                  <a:pt x="2070" y="0"/>
                </a:lnTo>
                <a:lnTo>
                  <a:pt x="698" y="1651"/>
                </a:lnTo>
                <a:lnTo>
                  <a:pt x="0" y="5905"/>
                </a:lnTo>
                <a:lnTo>
                  <a:pt x="7493" y="5905"/>
                </a:lnTo>
                <a:lnTo>
                  <a:pt x="13309" y="15621"/>
                </a:lnTo>
                <a:lnTo>
                  <a:pt x="16065" y="19037"/>
                </a:lnTo>
                <a:lnTo>
                  <a:pt x="17741" y="19037"/>
                </a:lnTo>
                <a:lnTo>
                  <a:pt x="15887" y="14274"/>
                </a:lnTo>
                <a:lnTo>
                  <a:pt x="10325" y="4762"/>
                </a:lnTo>
                <a:lnTo>
                  <a:pt x="65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5" name="Google Shape;475;p1"/>
          <p:cNvSpPr/>
          <p:nvPr/>
        </p:nvSpPr>
        <p:spPr>
          <a:xfrm>
            <a:off x="2843644" y="3201775"/>
            <a:ext cx="25400" cy="15240"/>
          </a:xfrm>
          <a:custGeom>
            <a:rect b="b" l="l" r="r" t="t"/>
            <a:pathLst>
              <a:path extrusionOk="0" h="15239" w="25400">
                <a:moveTo>
                  <a:pt x="21843" y="0"/>
                </a:moveTo>
                <a:lnTo>
                  <a:pt x="11836" y="0"/>
                </a:lnTo>
                <a:lnTo>
                  <a:pt x="8610" y="0"/>
                </a:lnTo>
                <a:lnTo>
                  <a:pt x="4698" y="381"/>
                </a:lnTo>
                <a:lnTo>
                  <a:pt x="0" y="1257"/>
                </a:lnTo>
                <a:lnTo>
                  <a:pt x="4229" y="11239"/>
                </a:lnTo>
                <a:lnTo>
                  <a:pt x="10071" y="14617"/>
                </a:lnTo>
                <a:lnTo>
                  <a:pt x="20192" y="14617"/>
                </a:lnTo>
                <a:lnTo>
                  <a:pt x="24396" y="10960"/>
                </a:lnTo>
                <a:lnTo>
                  <a:pt x="25222" y="3644"/>
                </a:lnTo>
                <a:lnTo>
                  <a:pt x="218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6" name="Google Shape;476;p1"/>
          <p:cNvSpPr/>
          <p:nvPr/>
        </p:nvSpPr>
        <p:spPr>
          <a:xfrm>
            <a:off x="2334504" y="3225281"/>
            <a:ext cx="29209" cy="29845"/>
          </a:xfrm>
          <a:custGeom>
            <a:rect b="b" l="l" r="r" t="t"/>
            <a:pathLst>
              <a:path extrusionOk="0" h="29845" w="29210">
                <a:moveTo>
                  <a:pt x="22901" y="0"/>
                </a:moveTo>
                <a:lnTo>
                  <a:pt x="16237" y="6718"/>
                </a:lnTo>
                <a:lnTo>
                  <a:pt x="5633" y="13889"/>
                </a:lnTo>
                <a:lnTo>
                  <a:pt x="0" y="21490"/>
                </a:lnTo>
                <a:lnTo>
                  <a:pt x="8245" y="29502"/>
                </a:lnTo>
                <a:lnTo>
                  <a:pt x="14687" y="22668"/>
                </a:lnTo>
                <a:lnTo>
                  <a:pt x="23864" y="14012"/>
                </a:lnTo>
                <a:lnTo>
                  <a:pt x="28896" y="5725"/>
                </a:lnTo>
                <a:lnTo>
                  <a:pt x="229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77" name="Google Shape;477;p1"/>
          <p:cNvGrpSpPr/>
          <p:nvPr/>
        </p:nvGrpSpPr>
        <p:grpSpPr>
          <a:xfrm>
            <a:off x="652946" y="3242315"/>
            <a:ext cx="32897" cy="20647"/>
            <a:chOff x="652946" y="3242315"/>
            <a:chExt cx="32897" cy="20647"/>
          </a:xfrm>
        </p:grpSpPr>
        <p:sp>
          <p:nvSpPr>
            <p:cNvPr id="478" name="Google Shape;478;p1"/>
            <p:cNvSpPr/>
            <p:nvPr/>
          </p:nvSpPr>
          <p:spPr>
            <a:xfrm>
              <a:off x="664888" y="3247087"/>
              <a:ext cx="20955" cy="15875"/>
            </a:xfrm>
            <a:custGeom>
              <a:rect b="b" l="l" r="r" t="t"/>
              <a:pathLst>
                <a:path extrusionOk="0" h="15875" w="20954">
                  <a:moveTo>
                    <a:pt x="0" y="0"/>
                  </a:moveTo>
                  <a:lnTo>
                    <a:pt x="88" y="15011"/>
                  </a:lnTo>
                  <a:lnTo>
                    <a:pt x="8559" y="14401"/>
                  </a:lnTo>
                  <a:lnTo>
                    <a:pt x="19380" y="15875"/>
                  </a:lnTo>
                  <a:lnTo>
                    <a:pt x="20485" y="7696"/>
                  </a:lnTo>
                  <a:lnTo>
                    <a:pt x="12153" y="5867"/>
                  </a:lnTo>
                  <a:lnTo>
                    <a:pt x="5207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9" name="Google Shape;479;p1"/>
            <p:cNvSpPr/>
            <p:nvPr/>
          </p:nvSpPr>
          <p:spPr>
            <a:xfrm>
              <a:off x="652946" y="3242315"/>
              <a:ext cx="12065" cy="20320"/>
            </a:xfrm>
            <a:custGeom>
              <a:rect b="b" l="l" r="r" t="t"/>
              <a:pathLst>
                <a:path extrusionOk="0" h="20320" w="12065">
                  <a:moveTo>
                    <a:pt x="3479" y="0"/>
                  </a:moveTo>
                  <a:lnTo>
                    <a:pt x="2082" y="0"/>
                  </a:lnTo>
                  <a:lnTo>
                    <a:pt x="0" y="0"/>
                  </a:lnTo>
                  <a:lnTo>
                    <a:pt x="2349" y="4787"/>
                  </a:lnTo>
                  <a:lnTo>
                    <a:pt x="10274" y="19951"/>
                  </a:lnTo>
                  <a:lnTo>
                    <a:pt x="12039" y="19786"/>
                  </a:lnTo>
                  <a:lnTo>
                    <a:pt x="11938" y="4775"/>
                  </a:lnTo>
                  <a:lnTo>
                    <a:pt x="6883" y="2159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480" name="Google Shape;480;p1"/>
          <p:cNvSpPr/>
          <p:nvPr/>
        </p:nvSpPr>
        <p:spPr>
          <a:xfrm>
            <a:off x="2888013" y="3239333"/>
            <a:ext cx="52069" cy="15875"/>
          </a:xfrm>
          <a:custGeom>
            <a:rect b="b" l="l" r="r" t="t"/>
            <a:pathLst>
              <a:path extrusionOk="0" h="15875" w="52069">
                <a:moveTo>
                  <a:pt x="23787" y="0"/>
                </a:moveTo>
                <a:lnTo>
                  <a:pt x="14867" y="836"/>
                </a:lnTo>
                <a:lnTo>
                  <a:pt x="7269" y="3516"/>
                </a:lnTo>
                <a:lnTo>
                  <a:pt x="1982" y="8299"/>
                </a:lnTo>
                <a:lnTo>
                  <a:pt x="0" y="15443"/>
                </a:lnTo>
                <a:lnTo>
                  <a:pt x="17915" y="13760"/>
                </a:lnTo>
                <a:lnTo>
                  <a:pt x="32642" y="12522"/>
                </a:lnTo>
                <a:lnTo>
                  <a:pt x="43916" y="10960"/>
                </a:lnTo>
                <a:lnTo>
                  <a:pt x="51473" y="8305"/>
                </a:lnTo>
                <a:lnTo>
                  <a:pt x="46700" y="4955"/>
                </a:lnTo>
                <a:lnTo>
                  <a:pt x="40011" y="2328"/>
                </a:lnTo>
                <a:lnTo>
                  <a:pt x="32131" y="613"/>
                </a:lnTo>
                <a:lnTo>
                  <a:pt x="23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1" name="Google Shape;481;p1"/>
          <p:cNvSpPr/>
          <p:nvPr/>
        </p:nvSpPr>
        <p:spPr>
          <a:xfrm>
            <a:off x="2387806" y="3253949"/>
            <a:ext cx="21590" cy="23495"/>
          </a:xfrm>
          <a:custGeom>
            <a:rect b="b" l="l" r="r" t="t"/>
            <a:pathLst>
              <a:path extrusionOk="0" h="23495" w="21589">
                <a:moveTo>
                  <a:pt x="18605" y="0"/>
                </a:moveTo>
                <a:lnTo>
                  <a:pt x="17259" y="0"/>
                </a:lnTo>
                <a:lnTo>
                  <a:pt x="10883" y="0"/>
                </a:lnTo>
                <a:lnTo>
                  <a:pt x="5359" y="5803"/>
                </a:lnTo>
                <a:lnTo>
                  <a:pt x="0" y="17399"/>
                </a:lnTo>
                <a:lnTo>
                  <a:pt x="139" y="23202"/>
                </a:lnTo>
                <a:lnTo>
                  <a:pt x="5511" y="23202"/>
                </a:lnTo>
                <a:lnTo>
                  <a:pt x="6438" y="23075"/>
                </a:lnTo>
                <a:lnTo>
                  <a:pt x="9558" y="17052"/>
                </a:lnTo>
                <a:lnTo>
                  <a:pt x="15614" y="13808"/>
                </a:lnTo>
                <a:lnTo>
                  <a:pt x="20822" y="9634"/>
                </a:lnTo>
                <a:lnTo>
                  <a:pt x="21399" y="825"/>
                </a:lnTo>
                <a:lnTo>
                  <a:pt x="19989" y="254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2" name="Google Shape;482;p1"/>
          <p:cNvSpPr/>
          <p:nvPr/>
        </p:nvSpPr>
        <p:spPr>
          <a:xfrm>
            <a:off x="1223175" y="3299376"/>
            <a:ext cx="36830" cy="29845"/>
          </a:xfrm>
          <a:custGeom>
            <a:rect b="b" l="l" r="r" t="t"/>
            <a:pathLst>
              <a:path extrusionOk="0" h="29845" w="36830">
                <a:moveTo>
                  <a:pt x="0" y="0"/>
                </a:moveTo>
                <a:lnTo>
                  <a:pt x="4288" y="12371"/>
                </a:lnTo>
                <a:lnTo>
                  <a:pt x="15389" y="17902"/>
                </a:lnTo>
                <a:lnTo>
                  <a:pt x="27999" y="21854"/>
                </a:lnTo>
                <a:lnTo>
                  <a:pt x="36817" y="29489"/>
                </a:lnTo>
                <a:lnTo>
                  <a:pt x="32427" y="17268"/>
                </a:lnTo>
                <a:lnTo>
                  <a:pt x="23985" y="9129"/>
                </a:lnTo>
                <a:lnTo>
                  <a:pt x="12755" y="379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3" name="Google Shape;483;p1"/>
          <p:cNvSpPr/>
          <p:nvPr/>
        </p:nvSpPr>
        <p:spPr>
          <a:xfrm>
            <a:off x="1576790" y="3321589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6027" y="0"/>
                </a:lnTo>
                <a:lnTo>
                  <a:pt x="15138" y="38"/>
                </a:lnTo>
                <a:lnTo>
                  <a:pt x="14630" y="139"/>
                </a:lnTo>
                <a:lnTo>
                  <a:pt x="11501" y="6130"/>
                </a:lnTo>
                <a:lnTo>
                  <a:pt x="5476" y="9310"/>
                </a:lnTo>
                <a:lnTo>
                  <a:pt x="371" y="13378"/>
                </a:lnTo>
                <a:lnTo>
                  <a:pt x="0" y="22034"/>
                </a:lnTo>
                <a:lnTo>
                  <a:pt x="1473" y="22669"/>
                </a:lnTo>
                <a:lnTo>
                  <a:pt x="2921" y="22948"/>
                </a:lnTo>
                <a:lnTo>
                  <a:pt x="10604" y="22948"/>
                </a:lnTo>
                <a:lnTo>
                  <a:pt x="15989" y="17208"/>
                </a:lnTo>
                <a:lnTo>
                  <a:pt x="21158" y="5740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4" name="Google Shape;484;p1"/>
          <p:cNvSpPr/>
          <p:nvPr/>
        </p:nvSpPr>
        <p:spPr>
          <a:xfrm>
            <a:off x="3514110" y="3377689"/>
            <a:ext cx="19050" cy="18415"/>
          </a:xfrm>
          <a:custGeom>
            <a:rect b="b" l="l" r="r" t="t"/>
            <a:pathLst>
              <a:path extrusionOk="0" h="18414" w="19050">
                <a:moveTo>
                  <a:pt x="14884" y="0"/>
                </a:moveTo>
                <a:lnTo>
                  <a:pt x="10769" y="0"/>
                </a:lnTo>
                <a:lnTo>
                  <a:pt x="4419" y="4597"/>
                </a:lnTo>
                <a:lnTo>
                  <a:pt x="0" y="18021"/>
                </a:lnTo>
                <a:lnTo>
                  <a:pt x="12687" y="12623"/>
                </a:lnTo>
                <a:lnTo>
                  <a:pt x="18310" y="6715"/>
                </a:lnTo>
                <a:lnTo>
                  <a:pt x="18498" y="1955"/>
                </a:lnTo>
                <a:lnTo>
                  <a:pt x="148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5" name="Google Shape;485;p1"/>
          <p:cNvSpPr/>
          <p:nvPr/>
        </p:nvSpPr>
        <p:spPr>
          <a:xfrm>
            <a:off x="773342" y="3388215"/>
            <a:ext cx="48260" cy="20320"/>
          </a:xfrm>
          <a:custGeom>
            <a:rect b="b" l="l" r="r" t="t"/>
            <a:pathLst>
              <a:path extrusionOk="0" h="20320" w="48259">
                <a:moveTo>
                  <a:pt x="44691" y="0"/>
                </a:moveTo>
                <a:lnTo>
                  <a:pt x="45059" y="6731"/>
                </a:lnTo>
                <a:lnTo>
                  <a:pt x="40474" y="8496"/>
                </a:lnTo>
                <a:lnTo>
                  <a:pt x="30606" y="8496"/>
                </a:lnTo>
                <a:lnTo>
                  <a:pt x="14401" y="6337"/>
                </a:lnTo>
                <a:lnTo>
                  <a:pt x="4571" y="6337"/>
                </a:lnTo>
                <a:lnTo>
                  <a:pt x="0" y="8089"/>
                </a:lnTo>
                <a:lnTo>
                  <a:pt x="355" y="14744"/>
                </a:lnTo>
                <a:lnTo>
                  <a:pt x="4927" y="18630"/>
                </a:lnTo>
                <a:lnTo>
                  <a:pt x="11429" y="20205"/>
                </a:lnTo>
                <a:lnTo>
                  <a:pt x="18160" y="20205"/>
                </a:lnTo>
                <a:lnTo>
                  <a:pt x="31375" y="18320"/>
                </a:lnTo>
                <a:lnTo>
                  <a:pt x="42198" y="13493"/>
                </a:lnTo>
                <a:lnTo>
                  <a:pt x="47636" y="6971"/>
                </a:lnTo>
                <a:lnTo>
                  <a:pt x="4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6" name="Google Shape;486;p1"/>
          <p:cNvSpPr/>
          <p:nvPr/>
        </p:nvSpPr>
        <p:spPr>
          <a:xfrm>
            <a:off x="180215" y="3462304"/>
            <a:ext cx="26670" cy="22860"/>
          </a:xfrm>
          <a:custGeom>
            <a:rect b="b" l="l" r="r" t="t"/>
            <a:pathLst>
              <a:path extrusionOk="0" h="22860" w="26670">
                <a:moveTo>
                  <a:pt x="26383" y="0"/>
                </a:moveTo>
                <a:lnTo>
                  <a:pt x="4234" y="0"/>
                </a:lnTo>
                <a:lnTo>
                  <a:pt x="3889" y="8370"/>
                </a:lnTo>
                <a:lnTo>
                  <a:pt x="1181" y="14678"/>
                </a:lnTo>
                <a:lnTo>
                  <a:pt x="0" y="19238"/>
                </a:lnTo>
                <a:lnTo>
                  <a:pt x="4234" y="22364"/>
                </a:lnTo>
                <a:lnTo>
                  <a:pt x="8352" y="15241"/>
                </a:lnTo>
                <a:lnTo>
                  <a:pt x="16461" y="12220"/>
                </a:lnTo>
                <a:lnTo>
                  <a:pt x="23994" y="8680"/>
                </a:lnTo>
                <a:lnTo>
                  <a:pt x="263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7" name="Google Shape;487;p1"/>
          <p:cNvSpPr/>
          <p:nvPr/>
        </p:nvSpPr>
        <p:spPr>
          <a:xfrm>
            <a:off x="973333" y="3572534"/>
            <a:ext cx="19685" cy="1270"/>
          </a:xfrm>
          <a:custGeom>
            <a:rect b="b" l="l" r="r" t="t"/>
            <a:pathLst>
              <a:path extrusionOk="0" h="1270" w="19684">
                <a:moveTo>
                  <a:pt x="50" y="0"/>
                </a:moveTo>
                <a:lnTo>
                  <a:pt x="19621" y="1193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8" name="Google Shape;488;p1"/>
          <p:cNvSpPr/>
          <p:nvPr/>
        </p:nvSpPr>
        <p:spPr>
          <a:xfrm>
            <a:off x="2231649" y="3632725"/>
            <a:ext cx="24765" cy="37465"/>
          </a:xfrm>
          <a:custGeom>
            <a:rect b="b" l="l" r="r" t="t"/>
            <a:pathLst>
              <a:path extrusionOk="0" h="37464" w="24764">
                <a:moveTo>
                  <a:pt x="15285" y="0"/>
                </a:moveTo>
                <a:lnTo>
                  <a:pt x="14108" y="12118"/>
                </a:lnTo>
                <a:lnTo>
                  <a:pt x="5514" y="21321"/>
                </a:lnTo>
                <a:lnTo>
                  <a:pt x="0" y="29141"/>
                </a:lnTo>
                <a:lnTo>
                  <a:pt x="8059" y="37109"/>
                </a:lnTo>
                <a:lnTo>
                  <a:pt x="10520" y="26092"/>
                </a:lnTo>
                <a:lnTo>
                  <a:pt x="19530" y="17259"/>
                </a:lnTo>
                <a:lnTo>
                  <a:pt x="24611" y="9073"/>
                </a:lnTo>
                <a:lnTo>
                  <a:pt x="152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9" name="Google Shape;489;p1"/>
          <p:cNvSpPr/>
          <p:nvPr/>
        </p:nvSpPr>
        <p:spPr>
          <a:xfrm>
            <a:off x="2600567" y="3666629"/>
            <a:ext cx="24765" cy="18415"/>
          </a:xfrm>
          <a:custGeom>
            <a:rect b="b" l="l" r="r" t="t"/>
            <a:pathLst>
              <a:path extrusionOk="0" h="18414" w="24764">
                <a:moveTo>
                  <a:pt x="20167" y="0"/>
                </a:moveTo>
                <a:lnTo>
                  <a:pt x="15894" y="921"/>
                </a:lnTo>
                <a:lnTo>
                  <a:pt x="10845" y="3954"/>
                </a:lnTo>
                <a:lnTo>
                  <a:pt x="5415" y="9499"/>
                </a:lnTo>
                <a:lnTo>
                  <a:pt x="0" y="17957"/>
                </a:lnTo>
                <a:lnTo>
                  <a:pt x="16195" y="12848"/>
                </a:lnTo>
                <a:lnTo>
                  <a:pt x="23752" y="6931"/>
                </a:lnTo>
                <a:lnTo>
                  <a:pt x="24474" y="2037"/>
                </a:lnTo>
                <a:lnTo>
                  <a:pt x="201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490" name="Google Shape;490;p1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633874" y="3683486"/>
            <a:ext cx="125158" cy="68046"/>
          </a:xfrm>
          <a:prstGeom prst="rect">
            <a:avLst/>
          </a:prstGeom>
          <a:noFill/>
          <a:ln>
            <a:noFill/>
          </a:ln>
        </p:spPr>
      </p:pic>
      <p:sp>
        <p:nvSpPr>
          <p:cNvPr id="491" name="Google Shape;491;p1"/>
          <p:cNvSpPr/>
          <p:nvPr/>
        </p:nvSpPr>
        <p:spPr>
          <a:xfrm>
            <a:off x="957888" y="3759822"/>
            <a:ext cx="44450" cy="28575"/>
          </a:xfrm>
          <a:custGeom>
            <a:rect b="b" l="l" r="r" t="t"/>
            <a:pathLst>
              <a:path extrusionOk="0" h="28575" w="44450">
                <a:moveTo>
                  <a:pt x="11125" y="0"/>
                </a:moveTo>
                <a:lnTo>
                  <a:pt x="7137" y="0"/>
                </a:lnTo>
                <a:lnTo>
                  <a:pt x="3441" y="3568"/>
                </a:lnTo>
                <a:lnTo>
                  <a:pt x="0" y="13601"/>
                </a:lnTo>
                <a:lnTo>
                  <a:pt x="3111" y="12128"/>
                </a:lnTo>
                <a:lnTo>
                  <a:pt x="5930" y="11506"/>
                </a:lnTo>
                <a:lnTo>
                  <a:pt x="15290" y="11506"/>
                </a:lnTo>
                <a:lnTo>
                  <a:pt x="20434" y="15760"/>
                </a:lnTo>
                <a:lnTo>
                  <a:pt x="29159" y="24244"/>
                </a:lnTo>
                <a:lnTo>
                  <a:pt x="32740" y="28498"/>
                </a:lnTo>
                <a:lnTo>
                  <a:pt x="38874" y="28498"/>
                </a:lnTo>
                <a:lnTo>
                  <a:pt x="41414" y="26492"/>
                </a:lnTo>
                <a:lnTo>
                  <a:pt x="44246" y="21094"/>
                </a:lnTo>
                <a:lnTo>
                  <a:pt x="34956" y="17118"/>
                </a:lnTo>
                <a:lnTo>
                  <a:pt x="26362" y="9942"/>
                </a:lnTo>
                <a:lnTo>
                  <a:pt x="18429" y="3069"/>
                </a:lnTo>
                <a:lnTo>
                  <a:pt x="111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2" name="Google Shape;492;p1"/>
          <p:cNvSpPr/>
          <p:nvPr/>
        </p:nvSpPr>
        <p:spPr>
          <a:xfrm>
            <a:off x="3342928" y="3773427"/>
            <a:ext cx="24130" cy="22860"/>
          </a:xfrm>
          <a:custGeom>
            <a:rect b="b" l="l" r="r" t="t"/>
            <a:pathLst>
              <a:path extrusionOk="0" h="22860" w="24129">
                <a:moveTo>
                  <a:pt x="16394" y="0"/>
                </a:moveTo>
                <a:lnTo>
                  <a:pt x="12176" y="5614"/>
                </a:lnTo>
                <a:lnTo>
                  <a:pt x="3894" y="11204"/>
                </a:lnTo>
                <a:lnTo>
                  <a:pt x="0" y="16752"/>
                </a:lnTo>
                <a:lnTo>
                  <a:pt x="8940" y="22237"/>
                </a:lnTo>
                <a:lnTo>
                  <a:pt x="11376" y="14857"/>
                </a:lnTo>
                <a:lnTo>
                  <a:pt x="19106" y="8742"/>
                </a:lnTo>
                <a:lnTo>
                  <a:pt x="23616" y="3815"/>
                </a:lnTo>
                <a:lnTo>
                  <a:pt x="16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3" name="Google Shape;493;p1"/>
          <p:cNvSpPr/>
          <p:nvPr/>
        </p:nvSpPr>
        <p:spPr>
          <a:xfrm>
            <a:off x="736911" y="3899255"/>
            <a:ext cx="73660" cy="52705"/>
          </a:xfrm>
          <a:custGeom>
            <a:rect b="b" l="l" r="r" t="t"/>
            <a:pathLst>
              <a:path extrusionOk="0" h="52704" w="73659">
                <a:moveTo>
                  <a:pt x="73634" y="0"/>
                </a:moveTo>
                <a:lnTo>
                  <a:pt x="52206" y="4452"/>
                </a:lnTo>
                <a:lnTo>
                  <a:pt x="32807" y="10902"/>
                </a:lnTo>
                <a:lnTo>
                  <a:pt x="15413" y="19363"/>
                </a:lnTo>
                <a:lnTo>
                  <a:pt x="0" y="29845"/>
                </a:lnTo>
                <a:lnTo>
                  <a:pt x="11150" y="33540"/>
                </a:lnTo>
                <a:lnTo>
                  <a:pt x="7454" y="44589"/>
                </a:lnTo>
                <a:lnTo>
                  <a:pt x="29616" y="44589"/>
                </a:lnTo>
                <a:lnTo>
                  <a:pt x="40563" y="40906"/>
                </a:lnTo>
                <a:lnTo>
                  <a:pt x="44272" y="52082"/>
                </a:lnTo>
                <a:lnTo>
                  <a:pt x="52590" y="51561"/>
                </a:lnTo>
                <a:lnTo>
                  <a:pt x="54292" y="44310"/>
                </a:lnTo>
                <a:lnTo>
                  <a:pt x="64173" y="44310"/>
                </a:lnTo>
                <a:lnTo>
                  <a:pt x="66408" y="44589"/>
                </a:lnTo>
                <a:lnTo>
                  <a:pt x="62661" y="37096"/>
                </a:lnTo>
                <a:lnTo>
                  <a:pt x="66408" y="29845"/>
                </a:lnTo>
                <a:lnTo>
                  <a:pt x="66480" y="20631"/>
                </a:lnTo>
                <a:lnTo>
                  <a:pt x="67640" y="12550"/>
                </a:lnTo>
                <a:lnTo>
                  <a:pt x="69990" y="5656"/>
                </a:lnTo>
                <a:lnTo>
                  <a:pt x="736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4" name="Google Shape;494;p1"/>
          <p:cNvSpPr/>
          <p:nvPr/>
        </p:nvSpPr>
        <p:spPr>
          <a:xfrm>
            <a:off x="4596858" y="3891297"/>
            <a:ext cx="55880" cy="27305"/>
          </a:xfrm>
          <a:custGeom>
            <a:rect b="b" l="l" r="r" t="t"/>
            <a:pathLst>
              <a:path extrusionOk="0" h="27304" w="55879">
                <a:moveTo>
                  <a:pt x="49110" y="0"/>
                </a:moveTo>
                <a:lnTo>
                  <a:pt x="40233" y="0"/>
                </a:lnTo>
                <a:lnTo>
                  <a:pt x="37096" y="0"/>
                </a:lnTo>
                <a:lnTo>
                  <a:pt x="23279" y="1320"/>
                </a:lnTo>
                <a:lnTo>
                  <a:pt x="18161" y="1320"/>
                </a:lnTo>
                <a:lnTo>
                  <a:pt x="16281" y="1181"/>
                </a:lnTo>
                <a:lnTo>
                  <a:pt x="14643" y="812"/>
                </a:lnTo>
                <a:lnTo>
                  <a:pt x="13906" y="8559"/>
                </a:lnTo>
                <a:lnTo>
                  <a:pt x="12712" y="15951"/>
                </a:lnTo>
                <a:lnTo>
                  <a:pt x="2971" y="15951"/>
                </a:lnTo>
                <a:lnTo>
                  <a:pt x="1574" y="15786"/>
                </a:lnTo>
                <a:lnTo>
                  <a:pt x="0" y="15455"/>
                </a:lnTo>
                <a:lnTo>
                  <a:pt x="63" y="24269"/>
                </a:lnTo>
                <a:lnTo>
                  <a:pt x="1600" y="27305"/>
                </a:lnTo>
                <a:lnTo>
                  <a:pt x="7454" y="27305"/>
                </a:lnTo>
                <a:lnTo>
                  <a:pt x="12090" y="23507"/>
                </a:lnTo>
                <a:lnTo>
                  <a:pt x="23799" y="15913"/>
                </a:lnTo>
                <a:lnTo>
                  <a:pt x="30886" y="12115"/>
                </a:lnTo>
                <a:lnTo>
                  <a:pt x="42875" y="12128"/>
                </a:lnTo>
                <a:lnTo>
                  <a:pt x="47104" y="13081"/>
                </a:lnTo>
                <a:lnTo>
                  <a:pt x="51511" y="15455"/>
                </a:lnTo>
                <a:lnTo>
                  <a:pt x="55372" y="2654"/>
                </a:lnTo>
                <a:lnTo>
                  <a:pt x="49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5" name="Google Shape;495;p1"/>
          <p:cNvSpPr/>
          <p:nvPr/>
        </p:nvSpPr>
        <p:spPr>
          <a:xfrm>
            <a:off x="2122848" y="3898032"/>
            <a:ext cx="21590" cy="35560"/>
          </a:xfrm>
          <a:custGeom>
            <a:rect b="b" l="l" r="r" t="t"/>
            <a:pathLst>
              <a:path extrusionOk="0" h="35560" w="21589">
                <a:moveTo>
                  <a:pt x="15620" y="0"/>
                </a:moveTo>
                <a:lnTo>
                  <a:pt x="13423" y="0"/>
                </a:lnTo>
                <a:lnTo>
                  <a:pt x="2908" y="0"/>
                </a:lnTo>
                <a:lnTo>
                  <a:pt x="0" y="8737"/>
                </a:lnTo>
                <a:lnTo>
                  <a:pt x="1396" y="26225"/>
                </a:lnTo>
                <a:lnTo>
                  <a:pt x="5702" y="34963"/>
                </a:lnTo>
                <a:lnTo>
                  <a:pt x="11061" y="34963"/>
                </a:lnTo>
                <a:lnTo>
                  <a:pt x="12445" y="33807"/>
                </a:lnTo>
                <a:lnTo>
                  <a:pt x="13576" y="31076"/>
                </a:lnTo>
                <a:lnTo>
                  <a:pt x="7992" y="22191"/>
                </a:lnTo>
                <a:lnTo>
                  <a:pt x="10299" y="16229"/>
                </a:lnTo>
                <a:lnTo>
                  <a:pt x="16112" y="10226"/>
                </a:lnTo>
                <a:lnTo>
                  <a:pt x="21043" y="1219"/>
                </a:lnTo>
                <a:lnTo>
                  <a:pt x="18148" y="381"/>
                </a:lnTo>
                <a:lnTo>
                  <a:pt x="156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6" name="Google Shape;496;p1"/>
          <p:cNvSpPr/>
          <p:nvPr/>
        </p:nvSpPr>
        <p:spPr>
          <a:xfrm>
            <a:off x="4972093" y="4078390"/>
            <a:ext cx="31750" cy="19685"/>
          </a:xfrm>
          <a:custGeom>
            <a:rect b="b" l="l" r="r" t="t"/>
            <a:pathLst>
              <a:path extrusionOk="0" h="19685" w="31750">
                <a:moveTo>
                  <a:pt x="16773" y="0"/>
                </a:moveTo>
                <a:lnTo>
                  <a:pt x="10029" y="0"/>
                </a:lnTo>
                <a:lnTo>
                  <a:pt x="3817" y="1132"/>
                </a:lnTo>
                <a:lnTo>
                  <a:pt x="0" y="4157"/>
                </a:lnTo>
                <a:lnTo>
                  <a:pt x="635" y="8513"/>
                </a:lnTo>
                <a:lnTo>
                  <a:pt x="7781" y="13639"/>
                </a:lnTo>
                <a:lnTo>
                  <a:pt x="8734" y="5918"/>
                </a:lnTo>
                <a:lnTo>
                  <a:pt x="13789" y="5918"/>
                </a:lnTo>
                <a:lnTo>
                  <a:pt x="15287" y="6146"/>
                </a:lnTo>
                <a:lnTo>
                  <a:pt x="12887" y="15227"/>
                </a:lnTo>
                <a:lnTo>
                  <a:pt x="23085" y="19126"/>
                </a:lnTo>
                <a:lnTo>
                  <a:pt x="30959" y="19126"/>
                </a:lnTo>
                <a:lnTo>
                  <a:pt x="31403" y="17145"/>
                </a:lnTo>
                <a:lnTo>
                  <a:pt x="22386" y="13639"/>
                </a:lnTo>
                <a:lnTo>
                  <a:pt x="24012" y="3695"/>
                </a:lnTo>
                <a:lnTo>
                  <a:pt x="16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7" name="Google Shape;497;p1"/>
          <p:cNvSpPr/>
          <p:nvPr/>
        </p:nvSpPr>
        <p:spPr>
          <a:xfrm>
            <a:off x="1747727" y="4136514"/>
            <a:ext cx="33020" cy="22860"/>
          </a:xfrm>
          <a:custGeom>
            <a:rect b="b" l="l" r="r" t="t"/>
            <a:pathLst>
              <a:path extrusionOk="0" h="22860" w="33019">
                <a:moveTo>
                  <a:pt x="27863" y="0"/>
                </a:moveTo>
                <a:lnTo>
                  <a:pt x="29044" y="7175"/>
                </a:lnTo>
                <a:lnTo>
                  <a:pt x="23736" y="7810"/>
                </a:lnTo>
                <a:lnTo>
                  <a:pt x="6540" y="7785"/>
                </a:lnTo>
                <a:lnTo>
                  <a:pt x="0" y="8737"/>
                </a:lnTo>
                <a:lnTo>
                  <a:pt x="5702" y="22123"/>
                </a:lnTo>
                <a:lnTo>
                  <a:pt x="6667" y="22352"/>
                </a:lnTo>
                <a:lnTo>
                  <a:pt x="7670" y="22453"/>
                </a:lnTo>
                <a:lnTo>
                  <a:pt x="8712" y="22453"/>
                </a:lnTo>
                <a:lnTo>
                  <a:pt x="19778" y="19263"/>
                </a:lnTo>
                <a:lnTo>
                  <a:pt x="29084" y="12074"/>
                </a:lnTo>
                <a:lnTo>
                  <a:pt x="32992" y="4462"/>
                </a:lnTo>
                <a:lnTo>
                  <a:pt x="278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8" name="Google Shape;498;p1"/>
          <p:cNvSpPr/>
          <p:nvPr/>
        </p:nvSpPr>
        <p:spPr>
          <a:xfrm>
            <a:off x="2293699" y="4147977"/>
            <a:ext cx="27305" cy="5080"/>
          </a:xfrm>
          <a:custGeom>
            <a:rect b="b" l="l" r="r" t="t"/>
            <a:pathLst>
              <a:path extrusionOk="0" h="5079" w="27305">
                <a:moveTo>
                  <a:pt x="50" y="0"/>
                </a:moveTo>
                <a:lnTo>
                  <a:pt x="26682" y="4635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9" name="Google Shape;499;p1"/>
          <p:cNvSpPr/>
          <p:nvPr/>
        </p:nvSpPr>
        <p:spPr>
          <a:xfrm>
            <a:off x="5254982" y="4143772"/>
            <a:ext cx="19685" cy="52069"/>
          </a:xfrm>
          <a:custGeom>
            <a:rect b="b" l="l" r="r" t="t"/>
            <a:pathLst>
              <a:path extrusionOk="0" h="52070" w="19685">
                <a:moveTo>
                  <a:pt x="4873" y="0"/>
                </a:moveTo>
                <a:lnTo>
                  <a:pt x="4211" y="20282"/>
                </a:lnTo>
                <a:lnTo>
                  <a:pt x="1182" y="34042"/>
                </a:lnTo>
                <a:lnTo>
                  <a:pt x="0" y="43744"/>
                </a:lnTo>
                <a:lnTo>
                  <a:pt x="4873" y="51854"/>
                </a:lnTo>
                <a:lnTo>
                  <a:pt x="5458" y="48069"/>
                </a:lnTo>
                <a:lnTo>
                  <a:pt x="6969" y="46697"/>
                </a:lnTo>
                <a:lnTo>
                  <a:pt x="11833" y="46697"/>
                </a:lnTo>
                <a:lnTo>
                  <a:pt x="19478" y="51854"/>
                </a:lnTo>
                <a:lnTo>
                  <a:pt x="13714" y="35406"/>
                </a:lnTo>
                <a:lnTo>
                  <a:pt x="15395" y="20178"/>
                </a:lnTo>
                <a:lnTo>
                  <a:pt x="15467" y="7825"/>
                </a:lnTo>
                <a:lnTo>
                  <a:pt x="4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0" name="Google Shape;500;p1"/>
          <p:cNvSpPr/>
          <p:nvPr/>
        </p:nvSpPr>
        <p:spPr>
          <a:xfrm>
            <a:off x="3587791" y="4154201"/>
            <a:ext cx="29845" cy="26670"/>
          </a:xfrm>
          <a:custGeom>
            <a:rect b="b" l="l" r="r" t="t"/>
            <a:pathLst>
              <a:path extrusionOk="0" h="26670" w="29845">
                <a:moveTo>
                  <a:pt x="5778" y="0"/>
                </a:moveTo>
                <a:lnTo>
                  <a:pt x="2578" y="0"/>
                </a:lnTo>
                <a:lnTo>
                  <a:pt x="279" y="1346"/>
                </a:lnTo>
                <a:lnTo>
                  <a:pt x="0" y="4432"/>
                </a:lnTo>
                <a:lnTo>
                  <a:pt x="8788" y="8585"/>
                </a:lnTo>
                <a:lnTo>
                  <a:pt x="20534" y="22645"/>
                </a:lnTo>
                <a:lnTo>
                  <a:pt x="29336" y="26670"/>
                </a:lnTo>
                <a:lnTo>
                  <a:pt x="28840" y="16507"/>
                </a:lnTo>
                <a:lnTo>
                  <a:pt x="22820" y="8005"/>
                </a:lnTo>
                <a:lnTo>
                  <a:pt x="14169" y="2168"/>
                </a:lnTo>
                <a:lnTo>
                  <a:pt x="57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1" name="Google Shape;501;p1"/>
          <p:cNvSpPr/>
          <p:nvPr/>
        </p:nvSpPr>
        <p:spPr>
          <a:xfrm>
            <a:off x="3333809" y="4165427"/>
            <a:ext cx="40640" cy="38100"/>
          </a:xfrm>
          <a:custGeom>
            <a:rect b="b" l="l" r="r" t="t"/>
            <a:pathLst>
              <a:path extrusionOk="0" h="38100" w="40639">
                <a:moveTo>
                  <a:pt x="30773" y="0"/>
                </a:moveTo>
                <a:lnTo>
                  <a:pt x="26074" y="0"/>
                </a:lnTo>
                <a:lnTo>
                  <a:pt x="13614" y="5223"/>
                </a:lnTo>
                <a:lnTo>
                  <a:pt x="4173" y="17068"/>
                </a:lnTo>
                <a:lnTo>
                  <a:pt x="0" y="29800"/>
                </a:lnTo>
                <a:lnTo>
                  <a:pt x="3341" y="37680"/>
                </a:lnTo>
                <a:lnTo>
                  <a:pt x="11442" y="29204"/>
                </a:lnTo>
                <a:lnTo>
                  <a:pt x="32045" y="16738"/>
                </a:lnTo>
                <a:lnTo>
                  <a:pt x="40146" y="8191"/>
                </a:lnTo>
                <a:lnTo>
                  <a:pt x="35612" y="2336"/>
                </a:lnTo>
                <a:lnTo>
                  <a:pt x="30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2" name="Google Shape;502;p1"/>
          <p:cNvSpPr/>
          <p:nvPr/>
        </p:nvSpPr>
        <p:spPr>
          <a:xfrm>
            <a:off x="1837557" y="4187790"/>
            <a:ext cx="21590" cy="10160"/>
          </a:xfrm>
          <a:custGeom>
            <a:rect b="b" l="l" r="r" t="t"/>
            <a:pathLst>
              <a:path extrusionOk="0" h="10160" w="21589">
                <a:moveTo>
                  <a:pt x="21424" y="0"/>
                </a:moveTo>
                <a:lnTo>
                  <a:pt x="0" y="9779"/>
                </a:lnTo>
                <a:lnTo>
                  <a:pt x="214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3" name="Google Shape;503;p1"/>
          <p:cNvSpPr/>
          <p:nvPr/>
        </p:nvSpPr>
        <p:spPr>
          <a:xfrm>
            <a:off x="1299085" y="4193913"/>
            <a:ext cx="33655" cy="24130"/>
          </a:xfrm>
          <a:custGeom>
            <a:rect b="b" l="l" r="r" t="t"/>
            <a:pathLst>
              <a:path extrusionOk="0" h="24129" w="33655">
                <a:moveTo>
                  <a:pt x="21906" y="0"/>
                </a:moveTo>
                <a:lnTo>
                  <a:pt x="19506" y="0"/>
                </a:lnTo>
                <a:lnTo>
                  <a:pt x="8738" y="3685"/>
                </a:lnTo>
                <a:lnTo>
                  <a:pt x="1706" y="11823"/>
                </a:lnTo>
                <a:lnTo>
                  <a:pt x="0" y="20038"/>
                </a:lnTo>
                <a:lnTo>
                  <a:pt x="5205" y="23952"/>
                </a:lnTo>
                <a:lnTo>
                  <a:pt x="3986" y="16497"/>
                </a:lnTo>
                <a:lnTo>
                  <a:pt x="9777" y="16065"/>
                </a:lnTo>
                <a:lnTo>
                  <a:pt x="26097" y="16078"/>
                </a:lnTo>
                <a:lnTo>
                  <a:pt x="33031" y="15392"/>
                </a:lnTo>
                <a:lnTo>
                  <a:pt x="27024" y="1714"/>
                </a:lnTo>
                <a:lnTo>
                  <a:pt x="24433" y="520"/>
                </a:lnTo>
                <a:lnTo>
                  <a:pt x="21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4" name="Google Shape;504;p1"/>
          <p:cNvSpPr/>
          <p:nvPr/>
        </p:nvSpPr>
        <p:spPr>
          <a:xfrm>
            <a:off x="1114949" y="4202767"/>
            <a:ext cx="27305" cy="22860"/>
          </a:xfrm>
          <a:custGeom>
            <a:rect b="b" l="l" r="r" t="t"/>
            <a:pathLst>
              <a:path extrusionOk="0" h="22860" w="27305">
                <a:moveTo>
                  <a:pt x="25098" y="0"/>
                </a:moveTo>
                <a:lnTo>
                  <a:pt x="24044" y="0"/>
                </a:lnTo>
                <a:lnTo>
                  <a:pt x="13005" y="3244"/>
                </a:lnTo>
                <a:lnTo>
                  <a:pt x="3798" y="10544"/>
                </a:lnTo>
                <a:lnTo>
                  <a:pt x="0" y="18248"/>
                </a:lnTo>
                <a:lnTo>
                  <a:pt x="5184" y="22707"/>
                </a:lnTo>
                <a:lnTo>
                  <a:pt x="7563" y="13930"/>
                </a:lnTo>
                <a:lnTo>
                  <a:pt x="15058" y="10315"/>
                </a:lnTo>
                <a:lnTo>
                  <a:pt x="23097" y="7305"/>
                </a:lnTo>
                <a:lnTo>
                  <a:pt x="27104" y="342"/>
                </a:lnTo>
                <a:lnTo>
                  <a:pt x="26126" y="114"/>
                </a:lnTo>
                <a:lnTo>
                  <a:pt x="25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5" name="Google Shape;505;p1"/>
          <p:cNvSpPr/>
          <p:nvPr/>
        </p:nvSpPr>
        <p:spPr>
          <a:xfrm>
            <a:off x="2308110" y="4208099"/>
            <a:ext cx="34925" cy="18415"/>
          </a:xfrm>
          <a:custGeom>
            <a:rect b="b" l="l" r="r" t="t"/>
            <a:pathLst>
              <a:path extrusionOk="0" h="18414" w="34925">
                <a:moveTo>
                  <a:pt x="6721" y="0"/>
                </a:moveTo>
                <a:lnTo>
                  <a:pt x="2198" y="905"/>
                </a:lnTo>
                <a:lnTo>
                  <a:pt x="0" y="3862"/>
                </a:lnTo>
                <a:lnTo>
                  <a:pt x="806" y="9231"/>
                </a:lnTo>
                <a:lnTo>
                  <a:pt x="5299" y="17373"/>
                </a:lnTo>
                <a:lnTo>
                  <a:pt x="5794" y="11010"/>
                </a:lnTo>
                <a:lnTo>
                  <a:pt x="7661" y="8864"/>
                </a:lnTo>
                <a:lnTo>
                  <a:pt x="12969" y="8864"/>
                </a:lnTo>
                <a:lnTo>
                  <a:pt x="26927" y="18288"/>
                </a:lnTo>
                <a:lnTo>
                  <a:pt x="32248" y="18288"/>
                </a:lnTo>
                <a:lnTo>
                  <a:pt x="34140" y="16129"/>
                </a:lnTo>
                <a:lnTo>
                  <a:pt x="34636" y="9766"/>
                </a:lnTo>
                <a:lnTo>
                  <a:pt x="27586" y="6043"/>
                </a:lnTo>
                <a:lnTo>
                  <a:pt x="20121" y="2930"/>
                </a:lnTo>
                <a:lnTo>
                  <a:pt x="12935" y="793"/>
                </a:lnTo>
                <a:lnTo>
                  <a:pt x="67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6" name="Google Shape;506;p1"/>
          <p:cNvSpPr/>
          <p:nvPr/>
        </p:nvSpPr>
        <p:spPr>
          <a:xfrm>
            <a:off x="825491" y="4259050"/>
            <a:ext cx="5080" cy="32384"/>
          </a:xfrm>
          <a:custGeom>
            <a:rect b="b" l="l" r="r" t="t"/>
            <a:pathLst>
              <a:path extrusionOk="0" h="32385" w="5080">
                <a:moveTo>
                  <a:pt x="4889" y="0"/>
                </a:moveTo>
                <a:lnTo>
                  <a:pt x="4457" y="0"/>
                </a:lnTo>
                <a:lnTo>
                  <a:pt x="3986" y="1323"/>
                </a:lnTo>
                <a:lnTo>
                  <a:pt x="3124" y="5667"/>
                </a:lnTo>
                <a:lnTo>
                  <a:pt x="1814" y="13587"/>
                </a:lnTo>
                <a:lnTo>
                  <a:pt x="0" y="25641"/>
                </a:lnTo>
                <a:lnTo>
                  <a:pt x="0" y="30073"/>
                </a:lnTo>
                <a:lnTo>
                  <a:pt x="203" y="31864"/>
                </a:lnTo>
                <a:lnTo>
                  <a:pt x="1206" y="31864"/>
                </a:lnTo>
                <a:lnTo>
                  <a:pt x="2400" y="23901"/>
                </a:lnTo>
                <a:lnTo>
                  <a:pt x="4254" y="7962"/>
                </a:lnTo>
                <a:lnTo>
                  <a:pt x="48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7" name="Google Shape;507;p1"/>
          <p:cNvSpPr/>
          <p:nvPr/>
        </p:nvSpPr>
        <p:spPr>
          <a:xfrm>
            <a:off x="59278" y="4269713"/>
            <a:ext cx="33655" cy="30480"/>
          </a:xfrm>
          <a:custGeom>
            <a:rect b="b" l="l" r="r" t="t"/>
            <a:pathLst>
              <a:path extrusionOk="0" h="30479" w="33655">
                <a:moveTo>
                  <a:pt x="29641" y="0"/>
                </a:moveTo>
                <a:lnTo>
                  <a:pt x="22645" y="7940"/>
                </a:lnTo>
                <a:lnTo>
                  <a:pt x="6967" y="21917"/>
                </a:lnTo>
                <a:lnTo>
                  <a:pt x="0" y="29857"/>
                </a:lnTo>
                <a:lnTo>
                  <a:pt x="1092" y="29895"/>
                </a:lnTo>
                <a:lnTo>
                  <a:pt x="14516" y="25860"/>
                </a:lnTo>
                <a:lnTo>
                  <a:pt x="26573" y="16643"/>
                </a:lnTo>
                <a:lnTo>
                  <a:pt x="33026" y="657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8" name="Google Shape;508;p1"/>
          <p:cNvSpPr/>
          <p:nvPr/>
        </p:nvSpPr>
        <p:spPr>
          <a:xfrm>
            <a:off x="824367" y="4299567"/>
            <a:ext cx="24765" cy="29845"/>
          </a:xfrm>
          <a:custGeom>
            <a:rect b="b" l="l" r="r" t="t"/>
            <a:pathLst>
              <a:path extrusionOk="0" h="29845" w="24765">
                <a:moveTo>
                  <a:pt x="15762" y="0"/>
                </a:moveTo>
                <a:lnTo>
                  <a:pt x="11797" y="7717"/>
                </a:lnTo>
                <a:lnTo>
                  <a:pt x="3853" y="15694"/>
                </a:lnTo>
                <a:lnTo>
                  <a:pt x="0" y="23199"/>
                </a:lnTo>
                <a:lnTo>
                  <a:pt x="8307" y="29502"/>
                </a:lnTo>
                <a:lnTo>
                  <a:pt x="9238" y="18695"/>
                </a:lnTo>
                <a:lnTo>
                  <a:pt x="18526" y="12150"/>
                </a:lnTo>
                <a:lnTo>
                  <a:pt x="24568" y="6906"/>
                </a:lnTo>
                <a:lnTo>
                  <a:pt x="157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9" name="Google Shape;509;p1"/>
          <p:cNvSpPr/>
          <p:nvPr/>
        </p:nvSpPr>
        <p:spPr>
          <a:xfrm>
            <a:off x="2571248" y="4321797"/>
            <a:ext cx="36830" cy="22225"/>
          </a:xfrm>
          <a:custGeom>
            <a:rect b="b" l="l" r="r" t="t"/>
            <a:pathLst>
              <a:path extrusionOk="0" h="22225" w="36830">
                <a:moveTo>
                  <a:pt x="36461" y="0"/>
                </a:moveTo>
                <a:lnTo>
                  <a:pt x="29324" y="0"/>
                </a:lnTo>
                <a:lnTo>
                  <a:pt x="31216" y="3352"/>
                </a:lnTo>
                <a:lnTo>
                  <a:pt x="29654" y="4470"/>
                </a:lnTo>
                <a:lnTo>
                  <a:pt x="23317" y="4470"/>
                </a:lnTo>
                <a:lnTo>
                  <a:pt x="9461" y="1155"/>
                </a:lnTo>
                <a:lnTo>
                  <a:pt x="5130" y="38"/>
                </a:lnTo>
                <a:lnTo>
                  <a:pt x="0" y="38"/>
                </a:lnTo>
                <a:lnTo>
                  <a:pt x="292" y="1752"/>
                </a:lnTo>
                <a:lnTo>
                  <a:pt x="7200" y="7264"/>
                </a:lnTo>
                <a:lnTo>
                  <a:pt x="9347" y="7035"/>
                </a:lnTo>
                <a:lnTo>
                  <a:pt x="21602" y="7035"/>
                </a:lnTo>
                <a:lnTo>
                  <a:pt x="22390" y="17665"/>
                </a:lnTo>
                <a:lnTo>
                  <a:pt x="29324" y="22021"/>
                </a:lnTo>
                <a:lnTo>
                  <a:pt x="29578" y="18237"/>
                </a:lnTo>
                <a:lnTo>
                  <a:pt x="30225" y="14452"/>
                </a:lnTo>
                <a:lnTo>
                  <a:pt x="35178" y="14452"/>
                </a:lnTo>
                <a:lnTo>
                  <a:pt x="35940" y="14541"/>
                </a:lnTo>
                <a:lnTo>
                  <a:pt x="36817" y="14744"/>
                </a:lnTo>
                <a:lnTo>
                  <a:pt x="35026" y="8877"/>
                </a:lnTo>
                <a:lnTo>
                  <a:pt x="36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0" name="Google Shape;510;p1"/>
          <p:cNvSpPr/>
          <p:nvPr/>
        </p:nvSpPr>
        <p:spPr>
          <a:xfrm>
            <a:off x="2396962" y="4373343"/>
            <a:ext cx="31750" cy="37465"/>
          </a:xfrm>
          <a:custGeom>
            <a:rect b="b" l="l" r="r" t="t"/>
            <a:pathLst>
              <a:path extrusionOk="0" h="37464" w="31750">
                <a:moveTo>
                  <a:pt x="18704" y="0"/>
                </a:moveTo>
                <a:lnTo>
                  <a:pt x="14564" y="0"/>
                </a:lnTo>
                <a:lnTo>
                  <a:pt x="13891" y="0"/>
                </a:lnTo>
                <a:lnTo>
                  <a:pt x="13129" y="101"/>
                </a:lnTo>
                <a:lnTo>
                  <a:pt x="12253" y="304"/>
                </a:lnTo>
                <a:lnTo>
                  <a:pt x="8826" y="13832"/>
                </a:lnTo>
                <a:lnTo>
                  <a:pt x="1799" y="23298"/>
                </a:lnTo>
                <a:lnTo>
                  <a:pt x="0" y="30515"/>
                </a:lnTo>
                <a:lnTo>
                  <a:pt x="12253" y="37299"/>
                </a:lnTo>
                <a:lnTo>
                  <a:pt x="16113" y="26013"/>
                </a:lnTo>
                <a:lnTo>
                  <a:pt x="25075" y="15178"/>
                </a:lnTo>
                <a:lnTo>
                  <a:pt x="31296" y="6154"/>
                </a:lnTo>
                <a:lnTo>
                  <a:pt x="26934" y="304"/>
                </a:lnTo>
                <a:lnTo>
                  <a:pt x="26629" y="3987"/>
                </a:lnTo>
                <a:lnTo>
                  <a:pt x="25969" y="7747"/>
                </a:lnTo>
                <a:lnTo>
                  <a:pt x="21105" y="7747"/>
                </a:lnTo>
                <a:lnTo>
                  <a:pt x="20343" y="7658"/>
                </a:lnTo>
                <a:lnTo>
                  <a:pt x="19479" y="7454"/>
                </a:lnTo>
                <a:lnTo>
                  <a:pt x="19225" y="3682"/>
                </a:lnTo>
                <a:lnTo>
                  <a:pt x="187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1" name="Google Shape;511;p1"/>
          <p:cNvSpPr/>
          <p:nvPr/>
        </p:nvSpPr>
        <p:spPr>
          <a:xfrm>
            <a:off x="2939482" y="4417975"/>
            <a:ext cx="36830" cy="27305"/>
          </a:xfrm>
          <a:custGeom>
            <a:rect b="b" l="l" r="r" t="t"/>
            <a:pathLst>
              <a:path extrusionOk="0" h="27304" w="36830">
                <a:moveTo>
                  <a:pt x="12687" y="0"/>
                </a:moveTo>
                <a:lnTo>
                  <a:pt x="8191" y="0"/>
                </a:lnTo>
                <a:lnTo>
                  <a:pt x="5461" y="0"/>
                </a:lnTo>
                <a:lnTo>
                  <a:pt x="2743" y="2057"/>
                </a:lnTo>
                <a:lnTo>
                  <a:pt x="0" y="7416"/>
                </a:lnTo>
                <a:lnTo>
                  <a:pt x="6629" y="7378"/>
                </a:lnTo>
                <a:lnTo>
                  <a:pt x="12611" y="12268"/>
                </a:lnTo>
                <a:lnTo>
                  <a:pt x="23558" y="22072"/>
                </a:lnTo>
                <a:lnTo>
                  <a:pt x="28511" y="26962"/>
                </a:lnTo>
                <a:lnTo>
                  <a:pt x="34124" y="26962"/>
                </a:lnTo>
                <a:lnTo>
                  <a:pt x="35712" y="25603"/>
                </a:lnTo>
                <a:lnTo>
                  <a:pt x="36830" y="22161"/>
                </a:lnTo>
                <a:lnTo>
                  <a:pt x="31394" y="22174"/>
                </a:lnTo>
                <a:lnTo>
                  <a:pt x="26555" y="16637"/>
                </a:lnTo>
                <a:lnTo>
                  <a:pt x="17208" y="5549"/>
                </a:lnTo>
                <a:lnTo>
                  <a:pt x="126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2" name="Google Shape;512;p1"/>
          <p:cNvSpPr/>
          <p:nvPr/>
        </p:nvSpPr>
        <p:spPr>
          <a:xfrm>
            <a:off x="3152943" y="4425396"/>
            <a:ext cx="29845" cy="29845"/>
          </a:xfrm>
          <a:custGeom>
            <a:rect b="b" l="l" r="r" t="t"/>
            <a:pathLst>
              <a:path extrusionOk="0" h="29845" w="29844">
                <a:moveTo>
                  <a:pt x="29679" y="0"/>
                </a:moveTo>
                <a:lnTo>
                  <a:pt x="18457" y="3652"/>
                </a:lnTo>
                <a:lnTo>
                  <a:pt x="9796" y="9779"/>
                </a:lnTo>
                <a:lnTo>
                  <a:pt x="3657" y="18391"/>
                </a:lnTo>
                <a:lnTo>
                  <a:pt x="0" y="29502"/>
                </a:lnTo>
                <a:lnTo>
                  <a:pt x="11090" y="25858"/>
                </a:lnTo>
                <a:lnTo>
                  <a:pt x="19702" y="19756"/>
                </a:lnTo>
                <a:lnTo>
                  <a:pt x="25883" y="11151"/>
                </a:lnTo>
                <a:lnTo>
                  <a:pt x="29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3" name="Google Shape;513;p1"/>
          <p:cNvSpPr/>
          <p:nvPr/>
        </p:nvSpPr>
        <p:spPr>
          <a:xfrm>
            <a:off x="1747912" y="4432877"/>
            <a:ext cx="27940" cy="37465"/>
          </a:xfrm>
          <a:custGeom>
            <a:rect b="b" l="l" r="r" t="t"/>
            <a:pathLst>
              <a:path extrusionOk="0" h="37464" w="27939">
                <a:moveTo>
                  <a:pt x="27675" y="0"/>
                </a:moveTo>
                <a:lnTo>
                  <a:pt x="27498" y="0"/>
                </a:lnTo>
                <a:lnTo>
                  <a:pt x="15245" y="4748"/>
                </a:lnTo>
                <a:lnTo>
                  <a:pt x="4661" y="15744"/>
                </a:lnTo>
                <a:lnTo>
                  <a:pt x="0" y="28117"/>
                </a:lnTo>
                <a:lnTo>
                  <a:pt x="5514" y="36995"/>
                </a:lnTo>
                <a:lnTo>
                  <a:pt x="5514" y="22021"/>
                </a:lnTo>
                <a:lnTo>
                  <a:pt x="12004" y="23837"/>
                </a:lnTo>
                <a:lnTo>
                  <a:pt x="15191" y="26758"/>
                </a:lnTo>
                <a:lnTo>
                  <a:pt x="21262" y="26758"/>
                </a:lnTo>
                <a:lnTo>
                  <a:pt x="23853" y="25539"/>
                </a:lnTo>
                <a:lnTo>
                  <a:pt x="27675" y="22021"/>
                </a:lnTo>
                <a:lnTo>
                  <a:pt x="276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4" name="Google Shape;514;p1"/>
          <p:cNvSpPr/>
          <p:nvPr/>
        </p:nvSpPr>
        <p:spPr>
          <a:xfrm>
            <a:off x="2769557" y="4505659"/>
            <a:ext cx="30480" cy="14604"/>
          </a:xfrm>
          <a:custGeom>
            <a:rect b="b" l="l" r="r" t="t"/>
            <a:pathLst>
              <a:path extrusionOk="0" h="14604" w="30480">
                <a:moveTo>
                  <a:pt x="20502" y="0"/>
                </a:moveTo>
                <a:lnTo>
                  <a:pt x="14812" y="0"/>
                </a:lnTo>
                <a:lnTo>
                  <a:pt x="6827" y="1151"/>
                </a:lnTo>
                <a:lnTo>
                  <a:pt x="763" y="3786"/>
                </a:lnTo>
                <a:lnTo>
                  <a:pt x="0" y="6670"/>
                </a:lnTo>
                <a:lnTo>
                  <a:pt x="7916" y="8572"/>
                </a:lnTo>
                <a:lnTo>
                  <a:pt x="12755" y="8547"/>
                </a:lnTo>
                <a:lnTo>
                  <a:pt x="17530" y="9918"/>
                </a:lnTo>
                <a:lnTo>
                  <a:pt x="25417" y="12623"/>
                </a:lnTo>
                <a:lnTo>
                  <a:pt x="28528" y="13982"/>
                </a:lnTo>
                <a:lnTo>
                  <a:pt x="29925" y="13982"/>
                </a:lnTo>
                <a:lnTo>
                  <a:pt x="28223" y="12623"/>
                </a:lnTo>
                <a:lnTo>
                  <a:pt x="22584" y="8572"/>
                </a:lnTo>
                <a:lnTo>
                  <a:pt x="25036" y="2146"/>
                </a:lnTo>
                <a:lnTo>
                  <a:pt x="2050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5" name="Google Shape;515;p1"/>
          <p:cNvSpPr/>
          <p:nvPr/>
        </p:nvSpPr>
        <p:spPr>
          <a:xfrm>
            <a:off x="4979882" y="4514230"/>
            <a:ext cx="36830" cy="29845"/>
          </a:xfrm>
          <a:custGeom>
            <a:rect b="b" l="l" r="r" t="t"/>
            <a:pathLst>
              <a:path extrusionOk="0" h="29845" w="36829">
                <a:moveTo>
                  <a:pt x="36728" y="0"/>
                </a:moveTo>
                <a:lnTo>
                  <a:pt x="23233" y="3111"/>
                </a:lnTo>
                <a:lnTo>
                  <a:pt x="13825" y="10345"/>
                </a:lnTo>
                <a:lnTo>
                  <a:pt x="6687" y="19868"/>
                </a:lnTo>
                <a:lnTo>
                  <a:pt x="0" y="29845"/>
                </a:lnTo>
                <a:lnTo>
                  <a:pt x="11869" y="25083"/>
                </a:lnTo>
                <a:lnTo>
                  <a:pt x="21378" y="17946"/>
                </a:lnTo>
                <a:lnTo>
                  <a:pt x="29380" y="9297"/>
                </a:lnTo>
                <a:lnTo>
                  <a:pt x="367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6" name="Google Shape;516;p1"/>
          <p:cNvSpPr/>
          <p:nvPr/>
        </p:nvSpPr>
        <p:spPr>
          <a:xfrm>
            <a:off x="166446" y="4528978"/>
            <a:ext cx="55880" cy="16510"/>
          </a:xfrm>
          <a:custGeom>
            <a:rect b="b" l="l" r="r" t="t"/>
            <a:pathLst>
              <a:path extrusionOk="0" h="16510" w="55879">
                <a:moveTo>
                  <a:pt x="54787" y="0"/>
                </a:moveTo>
                <a:lnTo>
                  <a:pt x="48285" y="1917"/>
                </a:lnTo>
                <a:lnTo>
                  <a:pt x="40944" y="2463"/>
                </a:lnTo>
                <a:lnTo>
                  <a:pt x="29337" y="2463"/>
                </a:lnTo>
                <a:lnTo>
                  <a:pt x="13195" y="1587"/>
                </a:lnTo>
                <a:lnTo>
                  <a:pt x="3416" y="1587"/>
                </a:lnTo>
                <a:lnTo>
                  <a:pt x="0" y="2717"/>
                </a:lnTo>
                <a:lnTo>
                  <a:pt x="3225" y="7493"/>
                </a:lnTo>
                <a:lnTo>
                  <a:pt x="10590" y="8866"/>
                </a:lnTo>
                <a:lnTo>
                  <a:pt x="20421" y="11887"/>
                </a:lnTo>
                <a:lnTo>
                  <a:pt x="31215" y="14908"/>
                </a:lnTo>
                <a:lnTo>
                  <a:pt x="41465" y="16281"/>
                </a:lnTo>
                <a:lnTo>
                  <a:pt x="49758" y="16281"/>
                </a:lnTo>
                <a:lnTo>
                  <a:pt x="55702" y="12496"/>
                </a:lnTo>
                <a:lnTo>
                  <a:pt x="54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7" name="Google Shape;517;p1"/>
          <p:cNvSpPr/>
          <p:nvPr/>
        </p:nvSpPr>
        <p:spPr>
          <a:xfrm>
            <a:off x="2593366" y="4536475"/>
            <a:ext cx="40005" cy="16510"/>
          </a:xfrm>
          <a:custGeom>
            <a:rect b="b" l="l" r="r" t="t"/>
            <a:pathLst>
              <a:path extrusionOk="0" h="16510" w="40005">
                <a:moveTo>
                  <a:pt x="36842" y="0"/>
                </a:moveTo>
                <a:lnTo>
                  <a:pt x="22170" y="2238"/>
                </a:lnTo>
                <a:lnTo>
                  <a:pt x="12144" y="2632"/>
                </a:lnTo>
                <a:lnTo>
                  <a:pt x="5256" y="3611"/>
                </a:lnTo>
                <a:lnTo>
                  <a:pt x="0" y="7607"/>
                </a:lnTo>
                <a:lnTo>
                  <a:pt x="3674" y="10148"/>
                </a:lnTo>
                <a:lnTo>
                  <a:pt x="9913" y="12865"/>
                </a:lnTo>
                <a:lnTo>
                  <a:pt x="17518" y="15029"/>
                </a:lnTo>
                <a:lnTo>
                  <a:pt x="25285" y="15913"/>
                </a:lnTo>
                <a:lnTo>
                  <a:pt x="33604" y="15913"/>
                </a:lnTo>
                <a:lnTo>
                  <a:pt x="39979" y="1214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8" name="Google Shape;518;p1"/>
          <p:cNvSpPr/>
          <p:nvPr/>
        </p:nvSpPr>
        <p:spPr>
          <a:xfrm>
            <a:off x="3477296" y="4581181"/>
            <a:ext cx="38735" cy="37465"/>
          </a:xfrm>
          <a:custGeom>
            <a:rect b="b" l="l" r="r" t="t"/>
            <a:pathLst>
              <a:path extrusionOk="0" h="37464" w="38735">
                <a:moveTo>
                  <a:pt x="36817" y="0"/>
                </a:moveTo>
                <a:lnTo>
                  <a:pt x="31128" y="12761"/>
                </a:lnTo>
                <a:lnTo>
                  <a:pt x="18170" y="18262"/>
                </a:lnTo>
                <a:lnTo>
                  <a:pt x="5331" y="23849"/>
                </a:lnTo>
                <a:lnTo>
                  <a:pt x="0" y="36868"/>
                </a:lnTo>
                <a:lnTo>
                  <a:pt x="15294" y="31628"/>
                </a:lnTo>
                <a:lnTo>
                  <a:pt x="29624" y="20596"/>
                </a:lnTo>
                <a:lnTo>
                  <a:pt x="38345" y="84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9" name="Google Shape;519;p1"/>
          <p:cNvSpPr/>
          <p:nvPr/>
        </p:nvSpPr>
        <p:spPr>
          <a:xfrm>
            <a:off x="5103050" y="4606523"/>
            <a:ext cx="40640" cy="22860"/>
          </a:xfrm>
          <a:custGeom>
            <a:rect b="b" l="l" r="r" t="t"/>
            <a:pathLst>
              <a:path extrusionOk="0" h="22860" w="40639">
                <a:moveTo>
                  <a:pt x="6959" y="0"/>
                </a:moveTo>
                <a:lnTo>
                  <a:pt x="2514" y="0"/>
                </a:lnTo>
                <a:lnTo>
                  <a:pt x="0" y="1143"/>
                </a:lnTo>
                <a:lnTo>
                  <a:pt x="1968" y="4152"/>
                </a:lnTo>
                <a:lnTo>
                  <a:pt x="11569" y="12687"/>
                </a:lnTo>
                <a:lnTo>
                  <a:pt x="10833" y="22694"/>
                </a:lnTo>
                <a:lnTo>
                  <a:pt x="15278" y="22694"/>
                </a:lnTo>
                <a:lnTo>
                  <a:pt x="17957" y="19621"/>
                </a:lnTo>
                <a:lnTo>
                  <a:pt x="24091" y="11531"/>
                </a:lnTo>
                <a:lnTo>
                  <a:pt x="40386" y="11544"/>
                </a:lnTo>
                <a:lnTo>
                  <a:pt x="13010" y="497"/>
                </a:lnTo>
                <a:lnTo>
                  <a:pt x="69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0" name="Google Shape;520;p1"/>
          <p:cNvSpPr/>
          <p:nvPr/>
        </p:nvSpPr>
        <p:spPr>
          <a:xfrm>
            <a:off x="2133706" y="4626309"/>
            <a:ext cx="25400" cy="12065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72" y="0"/>
                </a:lnTo>
                <a:lnTo>
                  <a:pt x="584" y="0"/>
                </a:lnTo>
                <a:lnTo>
                  <a:pt x="0" y="2857"/>
                </a:lnTo>
                <a:lnTo>
                  <a:pt x="3835" y="8585"/>
                </a:lnTo>
                <a:lnTo>
                  <a:pt x="8267" y="11442"/>
                </a:lnTo>
                <a:lnTo>
                  <a:pt x="17094" y="11442"/>
                </a:lnTo>
                <a:lnTo>
                  <a:pt x="21056" y="10096"/>
                </a:lnTo>
                <a:lnTo>
                  <a:pt x="24866" y="6489"/>
                </a:lnTo>
                <a:lnTo>
                  <a:pt x="15316" y="1714"/>
                </a:lnTo>
                <a:lnTo>
                  <a:pt x="90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1" name="Google Shape;521;p1"/>
          <p:cNvSpPr/>
          <p:nvPr/>
        </p:nvSpPr>
        <p:spPr>
          <a:xfrm>
            <a:off x="3400047" y="4647600"/>
            <a:ext cx="40640" cy="15240"/>
          </a:xfrm>
          <a:custGeom>
            <a:rect b="b" l="l" r="r" t="t"/>
            <a:pathLst>
              <a:path extrusionOk="0" h="15239" w="40639">
                <a:moveTo>
                  <a:pt x="38444" y="0"/>
                </a:moveTo>
                <a:lnTo>
                  <a:pt x="24275" y="1540"/>
                </a:lnTo>
                <a:lnTo>
                  <a:pt x="9189" y="5343"/>
                </a:lnTo>
                <a:lnTo>
                  <a:pt x="0" y="10179"/>
                </a:lnTo>
                <a:lnTo>
                  <a:pt x="3519" y="14820"/>
                </a:lnTo>
                <a:lnTo>
                  <a:pt x="13883" y="12366"/>
                </a:lnTo>
                <a:lnTo>
                  <a:pt x="24477" y="10075"/>
                </a:lnTo>
                <a:lnTo>
                  <a:pt x="33808" y="6468"/>
                </a:lnTo>
                <a:lnTo>
                  <a:pt x="40387" y="63"/>
                </a:lnTo>
                <a:lnTo>
                  <a:pt x="38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2" name="Google Shape;522;p1"/>
          <p:cNvSpPr/>
          <p:nvPr/>
        </p:nvSpPr>
        <p:spPr>
          <a:xfrm>
            <a:off x="3528796" y="4662418"/>
            <a:ext cx="29845" cy="22860"/>
          </a:xfrm>
          <a:custGeom>
            <a:rect b="b" l="l" r="r" t="t"/>
            <a:pathLst>
              <a:path extrusionOk="0" h="22860" w="29845">
                <a:moveTo>
                  <a:pt x="29362" y="0"/>
                </a:moveTo>
                <a:lnTo>
                  <a:pt x="18491" y="2033"/>
                </a:lnTo>
                <a:lnTo>
                  <a:pt x="8518" y="4941"/>
                </a:lnTo>
                <a:lnTo>
                  <a:pt x="1626" y="10938"/>
                </a:lnTo>
                <a:lnTo>
                  <a:pt x="0" y="22237"/>
                </a:lnTo>
                <a:lnTo>
                  <a:pt x="1676" y="22288"/>
                </a:lnTo>
                <a:lnTo>
                  <a:pt x="11486" y="19589"/>
                </a:lnTo>
                <a:lnTo>
                  <a:pt x="17610" y="13234"/>
                </a:lnTo>
                <a:lnTo>
                  <a:pt x="22687" y="5834"/>
                </a:lnTo>
                <a:lnTo>
                  <a:pt x="293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3" name="Google Shape;523;p1"/>
          <p:cNvSpPr/>
          <p:nvPr/>
        </p:nvSpPr>
        <p:spPr>
          <a:xfrm>
            <a:off x="1966615" y="4679668"/>
            <a:ext cx="31115" cy="12700"/>
          </a:xfrm>
          <a:custGeom>
            <a:rect b="b" l="l" r="r" t="t"/>
            <a:pathLst>
              <a:path extrusionOk="0" h="12700" w="31114">
                <a:moveTo>
                  <a:pt x="16205" y="0"/>
                </a:moveTo>
                <a:lnTo>
                  <a:pt x="8216" y="0"/>
                </a:lnTo>
                <a:lnTo>
                  <a:pt x="0" y="3162"/>
                </a:lnTo>
                <a:lnTo>
                  <a:pt x="609" y="12598"/>
                </a:lnTo>
                <a:lnTo>
                  <a:pt x="23913" y="9901"/>
                </a:lnTo>
                <a:lnTo>
                  <a:pt x="30667" y="5651"/>
                </a:lnTo>
                <a:lnTo>
                  <a:pt x="26291" y="1725"/>
                </a:lnTo>
                <a:lnTo>
                  <a:pt x="16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4" name="Google Shape;524;p1"/>
          <p:cNvSpPr/>
          <p:nvPr/>
        </p:nvSpPr>
        <p:spPr>
          <a:xfrm>
            <a:off x="3257754" y="4714085"/>
            <a:ext cx="27940" cy="15240"/>
          </a:xfrm>
          <a:custGeom>
            <a:rect b="b" l="l" r="r" t="t"/>
            <a:pathLst>
              <a:path extrusionOk="0" h="15239" w="27939">
                <a:moveTo>
                  <a:pt x="26560" y="0"/>
                </a:moveTo>
                <a:lnTo>
                  <a:pt x="16187" y="1935"/>
                </a:lnTo>
                <a:lnTo>
                  <a:pt x="5405" y="6426"/>
                </a:lnTo>
                <a:lnTo>
                  <a:pt x="0" y="11497"/>
                </a:lnTo>
                <a:lnTo>
                  <a:pt x="5757" y="15176"/>
                </a:lnTo>
                <a:lnTo>
                  <a:pt x="12190" y="12197"/>
                </a:lnTo>
                <a:lnTo>
                  <a:pt x="18099" y="8831"/>
                </a:lnTo>
                <a:lnTo>
                  <a:pt x="23374" y="4862"/>
                </a:lnTo>
                <a:lnTo>
                  <a:pt x="27906" y="76"/>
                </a:lnTo>
                <a:lnTo>
                  <a:pt x="265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5" name="Google Shape;525;p1"/>
          <p:cNvSpPr/>
          <p:nvPr/>
        </p:nvSpPr>
        <p:spPr>
          <a:xfrm>
            <a:off x="4707390" y="4716577"/>
            <a:ext cx="29845" cy="19685"/>
          </a:xfrm>
          <a:custGeom>
            <a:rect b="b" l="l" r="r" t="t"/>
            <a:pathLst>
              <a:path extrusionOk="0" h="19685" w="29845">
                <a:moveTo>
                  <a:pt x="14477" y="0"/>
                </a:moveTo>
                <a:lnTo>
                  <a:pt x="8889" y="0"/>
                </a:lnTo>
                <a:lnTo>
                  <a:pt x="5473" y="0"/>
                </a:lnTo>
                <a:lnTo>
                  <a:pt x="2501" y="3225"/>
                </a:lnTo>
                <a:lnTo>
                  <a:pt x="0" y="12674"/>
                </a:lnTo>
                <a:lnTo>
                  <a:pt x="2616" y="11049"/>
                </a:lnTo>
                <a:lnTo>
                  <a:pt x="5092" y="10401"/>
                </a:lnTo>
                <a:lnTo>
                  <a:pt x="11734" y="10401"/>
                </a:lnTo>
                <a:lnTo>
                  <a:pt x="15519" y="12623"/>
                </a:lnTo>
                <a:lnTo>
                  <a:pt x="21831" y="17068"/>
                </a:lnTo>
                <a:lnTo>
                  <a:pt x="24383" y="19291"/>
                </a:lnTo>
                <a:lnTo>
                  <a:pt x="27812" y="19291"/>
                </a:lnTo>
                <a:lnTo>
                  <a:pt x="28867" y="17589"/>
                </a:lnTo>
                <a:lnTo>
                  <a:pt x="29324" y="12674"/>
                </a:lnTo>
                <a:lnTo>
                  <a:pt x="21285" y="8597"/>
                </a:lnTo>
                <a:lnTo>
                  <a:pt x="14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6" name="Google Shape;526;p1"/>
          <p:cNvSpPr/>
          <p:nvPr/>
        </p:nvSpPr>
        <p:spPr>
          <a:xfrm>
            <a:off x="4979949" y="4724361"/>
            <a:ext cx="109220" cy="43815"/>
          </a:xfrm>
          <a:custGeom>
            <a:rect b="b" l="l" r="r" t="t"/>
            <a:pathLst>
              <a:path extrusionOk="0" h="43814" w="109220">
                <a:moveTo>
                  <a:pt x="29222" y="34391"/>
                </a:moveTo>
                <a:lnTo>
                  <a:pt x="23533" y="31445"/>
                </a:lnTo>
                <a:lnTo>
                  <a:pt x="14185" y="29235"/>
                </a:lnTo>
                <a:lnTo>
                  <a:pt x="7581" y="29235"/>
                </a:lnTo>
                <a:lnTo>
                  <a:pt x="2463" y="29895"/>
                </a:lnTo>
                <a:lnTo>
                  <a:pt x="0" y="32054"/>
                </a:lnTo>
                <a:lnTo>
                  <a:pt x="1282" y="35966"/>
                </a:lnTo>
                <a:lnTo>
                  <a:pt x="7429" y="41871"/>
                </a:lnTo>
                <a:lnTo>
                  <a:pt x="6870" y="36474"/>
                </a:lnTo>
                <a:lnTo>
                  <a:pt x="7721" y="34620"/>
                </a:lnTo>
                <a:lnTo>
                  <a:pt x="11176" y="34620"/>
                </a:lnTo>
                <a:lnTo>
                  <a:pt x="13919" y="36830"/>
                </a:lnTo>
                <a:lnTo>
                  <a:pt x="19685" y="41236"/>
                </a:lnTo>
                <a:lnTo>
                  <a:pt x="22694" y="43446"/>
                </a:lnTo>
                <a:lnTo>
                  <a:pt x="27406" y="43446"/>
                </a:lnTo>
                <a:lnTo>
                  <a:pt x="29083" y="41186"/>
                </a:lnTo>
                <a:lnTo>
                  <a:pt x="29222" y="34391"/>
                </a:lnTo>
                <a:close/>
              </a:path>
              <a:path extrusionOk="0" h="43814" w="109220">
                <a:moveTo>
                  <a:pt x="108839" y="8432"/>
                </a:moveTo>
                <a:lnTo>
                  <a:pt x="108572" y="2806"/>
                </a:lnTo>
                <a:lnTo>
                  <a:pt x="104533" y="0"/>
                </a:lnTo>
                <a:lnTo>
                  <a:pt x="96354" y="0"/>
                </a:lnTo>
                <a:lnTo>
                  <a:pt x="90728" y="0"/>
                </a:lnTo>
                <a:lnTo>
                  <a:pt x="83159" y="1333"/>
                </a:lnTo>
                <a:lnTo>
                  <a:pt x="73571" y="4902"/>
                </a:lnTo>
                <a:lnTo>
                  <a:pt x="83718" y="9563"/>
                </a:lnTo>
                <a:lnTo>
                  <a:pt x="91732" y="11239"/>
                </a:lnTo>
                <a:lnTo>
                  <a:pt x="105041" y="11239"/>
                </a:lnTo>
                <a:lnTo>
                  <a:pt x="108839" y="84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7" name="Google Shape;527;p1"/>
          <p:cNvSpPr/>
          <p:nvPr/>
        </p:nvSpPr>
        <p:spPr>
          <a:xfrm>
            <a:off x="2423891" y="4788250"/>
            <a:ext cx="40005" cy="36195"/>
          </a:xfrm>
          <a:custGeom>
            <a:rect b="b" l="l" r="r" t="t"/>
            <a:pathLst>
              <a:path extrusionOk="0" h="36195" w="40005">
                <a:moveTo>
                  <a:pt x="36791" y="0"/>
                </a:moveTo>
                <a:lnTo>
                  <a:pt x="28705" y="8595"/>
                </a:lnTo>
                <a:lnTo>
                  <a:pt x="8093" y="21300"/>
                </a:lnTo>
                <a:lnTo>
                  <a:pt x="0" y="29832"/>
                </a:lnTo>
                <a:lnTo>
                  <a:pt x="3035" y="34010"/>
                </a:lnTo>
                <a:lnTo>
                  <a:pt x="6743" y="35725"/>
                </a:lnTo>
                <a:lnTo>
                  <a:pt x="10667" y="35725"/>
                </a:lnTo>
                <a:lnTo>
                  <a:pt x="23283" y="30864"/>
                </a:lnTo>
                <a:lnTo>
                  <a:pt x="34045" y="19786"/>
                </a:lnTo>
                <a:lnTo>
                  <a:pt x="39650" y="7746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8" name="Google Shape;528;p1"/>
          <p:cNvSpPr/>
          <p:nvPr/>
        </p:nvSpPr>
        <p:spPr>
          <a:xfrm>
            <a:off x="5038821" y="4795855"/>
            <a:ext cx="45720" cy="29845"/>
          </a:xfrm>
          <a:custGeom>
            <a:rect b="b" l="l" r="r" t="t"/>
            <a:pathLst>
              <a:path extrusionOk="0" h="29845" w="45720">
                <a:moveTo>
                  <a:pt x="44043" y="0"/>
                </a:moveTo>
                <a:lnTo>
                  <a:pt x="30671" y="3117"/>
                </a:lnTo>
                <a:lnTo>
                  <a:pt x="18764" y="7832"/>
                </a:lnTo>
                <a:lnTo>
                  <a:pt x="8485" y="14191"/>
                </a:lnTo>
                <a:lnTo>
                  <a:pt x="0" y="22237"/>
                </a:lnTo>
                <a:lnTo>
                  <a:pt x="10566" y="22212"/>
                </a:lnTo>
                <a:lnTo>
                  <a:pt x="22148" y="29502"/>
                </a:lnTo>
                <a:lnTo>
                  <a:pt x="24914" y="23094"/>
                </a:lnTo>
                <a:lnTo>
                  <a:pt x="28174" y="17154"/>
                </a:lnTo>
                <a:lnTo>
                  <a:pt x="32092" y="11885"/>
                </a:lnTo>
                <a:lnTo>
                  <a:pt x="36830" y="7493"/>
                </a:lnTo>
                <a:lnTo>
                  <a:pt x="36931" y="10490"/>
                </a:lnTo>
                <a:lnTo>
                  <a:pt x="38392" y="12039"/>
                </a:lnTo>
                <a:lnTo>
                  <a:pt x="42532" y="12039"/>
                </a:lnTo>
                <a:lnTo>
                  <a:pt x="45453" y="8178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9" name="Google Shape;529;p1"/>
          <p:cNvSpPr/>
          <p:nvPr/>
        </p:nvSpPr>
        <p:spPr>
          <a:xfrm>
            <a:off x="3852768" y="4840334"/>
            <a:ext cx="52069" cy="45085"/>
          </a:xfrm>
          <a:custGeom>
            <a:rect b="b" l="l" r="r" t="t"/>
            <a:pathLst>
              <a:path extrusionOk="0" h="45085" w="52070">
                <a:moveTo>
                  <a:pt x="51511" y="0"/>
                </a:moveTo>
                <a:lnTo>
                  <a:pt x="29641" y="0"/>
                </a:lnTo>
                <a:lnTo>
                  <a:pt x="28260" y="15306"/>
                </a:lnTo>
                <a:lnTo>
                  <a:pt x="16354" y="19973"/>
                </a:lnTo>
                <a:lnTo>
                  <a:pt x="3681" y="23931"/>
                </a:lnTo>
                <a:lnTo>
                  <a:pt x="0" y="37109"/>
                </a:lnTo>
                <a:lnTo>
                  <a:pt x="825" y="43472"/>
                </a:lnTo>
                <a:lnTo>
                  <a:pt x="6743" y="44691"/>
                </a:lnTo>
                <a:lnTo>
                  <a:pt x="16090" y="44691"/>
                </a:lnTo>
                <a:lnTo>
                  <a:pt x="25488" y="44208"/>
                </a:lnTo>
                <a:lnTo>
                  <a:pt x="29641" y="44246"/>
                </a:lnTo>
                <a:lnTo>
                  <a:pt x="27327" y="25438"/>
                </a:lnTo>
                <a:lnTo>
                  <a:pt x="36056" y="17713"/>
                </a:lnTo>
                <a:lnTo>
                  <a:pt x="47045" y="12192"/>
                </a:lnTo>
                <a:lnTo>
                  <a:pt x="51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0" name="Google Shape;530;p1"/>
          <p:cNvSpPr/>
          <p:nvPr/>
        </p:nvSpPr>
        <p:spPr>
          <a:xfrm>
            <a:off x="2107079" y="4847587"/>
            <a:ext cx="33655" cy="38100"/>
          </a:xfrm>
          <a:custGeom>
            <a:rect b="b" l="l" r="r" t="t"/>
            <a:pathLst>
              <a:path extrusionOk="0" h="38100" w="33655">
                <a:moveTo>
                  <a:pt x="29349" y="0"/>
                </a:moveTo>
                <a:lnTo>
                  <a:pt x="23420" y="10722"/>
                </a:lnTo>
                <a:lnTo>
                  <a:pt x="14760" y="18626"/>
                </a:lnTo>
                <a:lnTo>
                  <a:pt x="6057" y="26465"/>
                </a:lnTo>
                <a:lnTo>
                  <a:pt x="0" y="36995"/>
                </a:lnTo>
                <a:lnTo>
                  <a:pt x="1739" y="37426"/>
                </a:lnTo>
                <a:lnTo>
                  <a:pt x="3441" y="37630"/>
                </a:lnTo>
                <a:lnTo>
                  <a:pt x="5105" y="37630"/>
                </a:lnTo>
                <a:lnTo>
                  <a:pt x="19398" y="32546"/>
                </a:lnTo>
                <a:lnTo>
                  <a:pt x="29495" y="20939"/>
                </a:lnTo>
                <a:lnTo>
                  <a:pt x="33458" y="8269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1" name="Google Shape;531;p1"/>
          <p:cNvSpPr/>
          <p:nvPr/>
        </p:nvSpPr>
        <p:spPr>
          <a:xfrm>
            <a:off x="582837" y="4855081"/>
            <a:ext cx="20320" cy="17145"/>
          </a:xfrm>
          <a:custGeom>
            <a:rect b="b" l="l" r="r" t="t"/>
            <a:pathLst>
              <a:path extrusionOk="0" h="17145" w="20320">
                <a:moveTo>
                  <a:pt x="14160" y="0"/>
                </a:moveTo>
                <a:lnTo>
                  <a:pt x="14160" y="7378"/>
                </a:lnTo>
                <a:lnTo>
                  <a:pt x="2489" y="14439"/>
                </a:lnTo>
                <a:lnTo>
                  <a:pt x="0" y="16992"/>
                </a:lnTo>
                <a:lnTo>
                  <a:pt x="1587" y="16992"/>
                </a:lnTo>
                <a:lnTo>
                  <a:pt x="7573" y="14746"/>
                </a:lnTo>
                <a:lnTo>
                  <a:pt x="15798" y="9586"/>
                </a:lnTo>
                <a:lnTo>
                  <a:pt x="20061" y="3882"/>
                </a:lnTo>
                <a:lnTo>
                  <a:pt x="141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2" name="Google Shape;532;p1"/>
          <p:cNvSpPr/>
          <p:nvPr/>
        </p:nvSpPr>
        <p:spPr>
          <a:xfrm>
            <a:off x="4810366" y="4947589"/>
            <a:ext cx="73660" cy="33655"/>
          </a:xfrm>
          <a:custGeom>
            <a:rect b="b" l="l" r="r" t="t"/>
            <a:pathLst>
              <a:path extrusionOk="0" h="33654" w="73660">
                <a:moveTo>
                  <a:pt x="29578" y="25946"/>
                </a:moveTo>
                <a:lnTo>
                  <a:pt x="27419" y="16941"/>
                </a:lnTo>
                <a:lnTo>
                  <a:pt x="20650" y="8572"/>
                </a:lnTo>
                <a:lnTo>
                  <a:pt x="12026" y="2400"/>
                </a:lnTo>
                <a:lnTo>
                  <a:pt x="4267" y="0"/>
                </a:lnTo>
                <a:lnTo>
                  <a:pt x="1841" y="0"/>
                </a:lnTo>
                <a:lnTo>
                  <a:pt x="190" y="1143"/>
                </a:lnTo>
                <a:lnTo>
                  <a:pt x="0" y="3835"/>
                </a:lnTo>
                <a:lnTo>
                  <a:pt x="8940" y="7924"/>
                </a:lnTo>
                <a:lnTo>
                  <a:pt x="20789" y="21932"/>
                </a:lnTo>
                <a:lnTo>
                  <a:pt x="29578" y="25946"/>
                </a:lnTo>
                <a:close/>
              </a:path>
              <a:path extrusionOk="0" h="33654" w="73660">
                <a:moveTo>
                  <a:pt x="73634" y="3835"/>
                </a:moveTo>
                <a:lnTo>
                  <a:pt x="71615" y="3619"/>
                </a:lnTo>
                <a:lnTo>
                  <a:pt x="69723" y="3517"/>
                </a:lnTo>
                <a:lnTo>
                  <a:pt x="67970" y="3517"/>
                </a:lnTo>
                <a:lnTo>
                  <a:pt x="52349" y="7721"/>
                </a:lnTo>
                <a:lnTo>
                  <a:pt x="45669" y="17221"/>
                </a:lnTo>
                <a:lnTo>
                  <a:pt x="44208" y="27343"/>
                </a:lnTo>
                <a:lnTo>
                  <a:pt x="44284" y="33439"/>
                </a:lnTo>
                <a:lnTo>
                  <a:pt x="53416" y="27851"/>
                </a:lnTo>
                <a:lnTo>
                  <a:pt x="61353" y="21056"/>
                </a:lnTo>
                <a:lnTo>
                  <a:pt x="68084" y="13055"/>
                </a:lnTo>
                <a:lnTo>
                  <a:pt x="73634" y="383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3" name="Google Shape;533;p1"/>
          <p:cNvSpPr/>
          <p:nvPr/>
        </p:nvSpPr>
        <p:spPr>
          <a:xfrm>
            <a:off x="2747869" y="5049771"/>
            <a:ext cx="44450" cy="20320"/>
          </a:xfrm>
          <a:custGeom>
            <a:rect b="b" l="l" r="r" t="t"/>
            <a:pathLst>
              <a:path extrusionOk="0" h="20320" w="44450">
                <a:moveTo>
                  <a:pt x="37426" y="0"/>
                </a:moveTo>
                <a:lnTo>
                  <a:pt x="34886" y="0"/>
                </a:lnTo>
                <a:lnTo>
                  <a:pt x="32219" y="0"/>
                </a:lnTo>
                <a:lnTo>
                  <a:pt x="29870" y="1498"/>
                </a:lnTo>
                <a:lnTo>
                  <a:pt x="23710" y="4508"/>
                </a:lnTo>
                <a:lnTo>
                  <a:pt x="19900" y="6019"/>
                </a:lnTo>
                <a:lnTo>
                  <a:pt x="12268" y="6019"/>
                </a:lnTo>
                <a:lnTo>
                  <a:pt x="10007" y="5816"/>
                </a:lnTo>
                <a:lnTo>
                  <a:pt x="7454" y="5346"/>
                </a:lnTo>
                <a:lnTo>
                  <a:pt x="7454" y="2997"/>
                </a:lnTo>
                <a:lnTo>
                  <a:pt x="5422" y="546"/>
                </a:lnTo>
                <a:lnTo>
                  <a:pt x="2006" y="546"/>
                </a:lnTo>
                <a:lnTo>
                  <a:pt x="596" y="1816"/>
                </a:lnTo>
                <a:lnTo>
                  <a:pt x="0" y="5346"/>
                </a:lnTo>
                <a:lnTo>
                  <a:pt x="8318" y="6845"/>
                </a:lnTo>
                <a:lnTo>
                  <a:pt x="14655" y="20104"/>
                </a:lnTo>
                <a:lnTo>
                  <a:pt x="24442" y="18785"/>
                </a:lnTo>
                <a:lnTo>
                  <a:pt x="32831" y="16054"/>
                </a:lnTo>
                <a:lnTo>
                  <a:pt x="39535" y="11658"/>
                </a:lnTo>
                <a:lnTo>
                  <a:pt x="44272" y="5346"/>
                </a:lnTo>
                <a:lnTo>
                  <a:pt x="40246" y="1358"/>
                </a:lnTo>
                <a:lnTo>
                  <a:pt x="374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4" name="Google Shape;534;p1"/>
          <p:cNvSpPr/>
          <p:nvPr/>
        </p:nvSpPr>
        <p:spPr>
          <a:xfrm>
            <a:off x="3269640" y="5129135"/>
            <a:ext cx="75565" cy="62865"/>
          </a:xfrm>
          <a:custGeom>
            <a:rect b="b" l="l" r="r" t="t"/>
            <a:pathLst>
              <a:path extrusionOk="0" h="62864" w="75564">
                <a:moveTo>
                  <a:pt x="23482" y="59309"/>
                </a:moveTo>
                <a:lnTo>
                  <a:pt x="13792" y="49364"/>
                </a:lnTo>
                <a:lnTo>
                  <a:pt x="7594" y="45961"/>
                </a:lnTo>
                <a:lnTo>
                  <a:pt x="4165" y="45961"/>
                </a:lnTo>
                <a:lnTo>
                  <a:pt x="419" y="45961"/>
                </a:lnTo>
                <a:lnTo>
                  <a:pt x="0" y="50038"/>
                </a:lnTo>
                <a:lnTo>
                  <a:pt x="4025" y="58178"/>
                </a:lnTo>
                <a:lnTo>
                  <a:pt x="8470" y="62255"/>
                </a:lnTo>
                <a:lnTo>
                  <a:pt x="17157" y="62255"/>
                </a:lnTo>
                <a:lnTo>
                  <a:pt x="20205" y="61404"/>
                </a:lnTo>
                <a:lnTo>
                  <a:pt x="23482" y="59309"/>
                </a:lnTo>
                <a:close/>
              </a:path>
              <a:path extrusionOk="0" h="62864" w="75564">
                <a:moveTo>
                  <a:pt x="74980" y="88"/>
                </a:moveTo>
                <a:lnTo>
                  <a:pt x="73990" y="0"/>
                </a:lnTo>
                <a:lnTo>
                  <a:pt x="73431" y="0"/>
                </a:lnTo>
                <a:lnTo>
                  <a:pt x="63004" y="1879"/>
                </a:lnTo>
                <a:lnTo>
                  <a:pt x="52336" y="6261"/>
                </a:lnTo>
                <a:lnTo>
                  <a:pt x="47078" y="11214"/>
                </a:lnTo>
                <a:lnTo>
                  <a:pt x="52819" y="14833"/>
                </a:lnTo>
                <a:lnTo>
                  <a:pt x="59156" y="12039"/>
                </a:lnTo>
                <a:lnTo>
                  <a:pt x="65087" y="8750"/>
                </a:lnTo>
                <a:lnTo>
                  <a:pt x="70421" y="4826"/>
                </a:lnTo>
                <a:lnTo>
                  <a:pt x="74980" y="8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5" name="Google Shape;535;p1"/>
          <p:cNvSpPr/>
          <p:nvPr/>
        </p:nvSpPr>
        <p:spPr>
          <a:xfrm>
            <a:off x="1311474" y="5195695"/>
            <a:ext cx="34290" cy="31750"/>
          </a:xfrm>
          <a:custGeom>
            <a:rect b="b" l="l" r="r" t="t"/>
            <a:pathLst>
              <a:path extrusionOk="0" h="31750" w="34290">
                <a:moveTo>
                  <a:pt x="29641" y="0"/>
                </a:moveTo>
                <a:lnTo>
                  <a:pt x="25447" y="10805"/>
                </a:lnTo>
                <a:lnTo>
                  <a:pt x="13415" y="13669"/>
                </a:lnTo>
                <a:lnTo>
                  <a:pt x="2086" y="17161"/>
                </a:lnTo>
                <a:lnTo>
                  <a:pt x="0" y="29845"/>
                </a:lnTo>
                <a:lnTo>
                  <a:pt x="2768" y="30861"/>
                </a:lnTo>
                <a:lnTo>
                  <a:pt x="5435" y="31318"/>
                </a:lnTo>
                <a:lnTo>
                  <a:pt x="7988" y="31318"/>
                </a:lnTo>
                <a:lnTo>
                  <a:pt x="21376" y="26899"/>
                </a:lnTo>
                <a:lnTo>
                  <a:pt x="30454" y="16925"/>
                </a:lnTo>
                <a:lnTo>
                  <a:pt x="33712" y="631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6" name="Google Shape;536;p1"/>
          <p:cNvSpPr/>
          <p:nvPr/>
        </p:nvSpPr>
        <p:spPr>
          <a:xfrm>
            <a:off x="3857772" y="5270829"/>
            <a:ext cx="31115" cy="20320"/>
          </a:xfrm>
          <a:custGeom>
            <a:rect b="b" l="l" r="r" t="t"/>
            <a:pathLst>
              <a:path extrusionOk="0" h="20320" w="31114">
                <a:moveTo>
                  <a:pt x="8242" y="0"/>
                </a:moveTo>
                <a:lnTo>
                  <a:pt x="2628" y="0"/>
                </a:lnTo>
                <a:lnTo>
                  <a:pt x="0" y="2374"/>
                </a:lnTo>
                <a:lnTo>
                  <a:pt x="9664" y="6451"/>
                </a:lnTo>
                <a:lnTo>
                  <a:pt x="14414" y="9436"/>
                </a:lnTo>
                <a:lnTo>
                  <a:pt x="29083" y="19723"/>
                </a:lnTo>
                <a:lnTo>
                  <a:pt x="30962" y="19723"/>
                </a:lnTo>
                <a:lnTo>
                  <a:pt x="29476" y="18173"/>
                </a:lnTo>
                <a:lnTo>
                  <a:pt x="24638" y="14046"/>
                </a:lnTo>
                <a:lnTo>
                  <a:pt x="24644" y="7677"/>
                </a:lnTo>
                <a:lnTo>
                  <a:pt x="20574" y="3313"/>
                </a:lnTo>
                <a:lnTo>
                  <a:pt x="14436" y="803"/>
                </a:lnTo>
                <a:lnTo>
                  <a:pt x="82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7" name="Google Shape;537;p1"/>
          <p:cNvSpPr/>
          <p:nvPr/>
        </p:nvSpPr>
        <p:spPr>
          <a:xfrm>
            <a:off x="3765595" y="5320531"/>
            <a:ext cx="28575" cy="16510"/>
          </a:xfrm>
          <a:custGeom>
            <a:rect b="b" l="l" r="r" t="t"/>
            <a:pathLst>
              <a:path extrusionOk="0" h="16510" w="28575">
                <a:moveTo>
                  <a:pt x="23511" y="0"/>
                </a:moveTo>
                <a:lnTo>
                  <a:pt x="21022" y="0"/>
                </a:lnTo>
                <a:lnTo>
                  <a:pt x="10465" y="2140"/>
                </a:lnTo>
                <a:lnTo>
                  <a:pt x="2412" y="7050"/>
                </a:lnTo>
                <a:lnTo>
                  <a:pt x="0" y="12456"/>
                </a:lnTo>
                <a:lnTo>
                  <a:pt x="6366" y="16090"/>
                </a:lnTo>
                <a:lnTo>
                  <a:pt x="9530" y="10159"/>
                </a:lnTo>
                <a:lnTo>
                  <a:pt x="16621" y="8113"/>
                </a:lnTo>
                <a:lnTo>
                  <a:pt x="24036" y="6370"/>
                </a:lnTo>
                <a:lnTo>
                  <a:pt x="28172" y="1346"/>
                </a:lnTo>
                <a:lnTo>
                  <a:pt x="25949" y="406"/>
                </a:lnTo>
                <a:lnTo>
                  <a:pt x="23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8" name="Google Shape;538;p1"/>
          <p:cNvSpPr/>
          <p:nvPr/>
        </p:nvSpPr>
        <p:spPr>
          <a:xfrm>
            <a:off x="1583963" y="5410710"/>
            <a:ext cx="27940" cy="24130"/>
          </a:xfrm>
          <a:custGeom>
            <a:rect b="b" l="l" r="r" t="t"/>
            <a:pathLst>
              <a:path extrusionOk="0" h="24129" w="27940">
                <a:moveTo>
                  <a:pt x="22123" y="0"/>
                </a:moveTo>
                <a:lnTo>
                  <a:pt x="17982" y="6978"/>
                </a:lnTo>
                <a:lnTo>
                  <a:pt x="9885" y="10013"/>
                </a:lnTo>
                <a:lnTo>
                  <a:pt x="2376" y="13630"/>
                </a:lnTo>
                <a:lnTo>
                  <a:pt x="0" y="22352"/>
                </a:lnTo>
                <a:lnTo>
                  <a:pt x="2641" y="23545"/>
                </a:lnTo>
                <a:lnTo>
                  <a:pt x="5207" y="24066"/>
                </a:lnTo>
                <a:lnTo>
                  <a:pt x="7632" y="24066"/>
                </a:lnTo>
                <a:lnTo>
                  <a:pt x="18533" y="20377"/>
                </a:lnTo>
                <a:lnTo>
                  <a:pt x="25631" y="12223"/>
                </a:lnTo>
                <a:lnTo>
                  <a:pt x="27353" y="397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9" name="Google Shape;539;p1"/>
          <p:cNvSpPr/>
          <p:nvPr/>
        </p:nvSpPr>
        <p:spPr>
          <a:xfrm>
            <a:off x="1996494" y="5417978"/>
            <a:ext cx="17145" cy="24765"/>
          </a:xfrm>
          <a:custGeom>
            <a:rect b="b" l="l" r="r" t="t"/>
            <a:pathLst>
              <a:path extrusionOk="0" h="24764" w="17144">
                <a:moveTo>
                  <a:pt x="7537" y="0"/>
                </a:moveTo>
                <a:lnTo>
                  <a:pt x="2182" y="11486"/>
                </a:lnTo>
                <a:lnTo>
                  <a:pt x="0" y="18988"/>
                </a:lnTo>
                <a:lnTo>
                  <a:pt x="322" y="23072"/>
                </a:lnTo>
                <a:lnTo>
                  <a:pt x="2482" y="24307"/>
                </a:lnTo>
                <a:lnTo>
                  <a:pt x="9457" y="20670"/>
                </a:lnTo>
                <a:lnTo>
                  <a:pt x="15930" y="12582"/>
                </a:lnTo>
                <a:lnTo>
                  <a:pt x="16943" y="4280"/>
                </a:lnTo>
                <a:lnTo>
                  <a:pt x="75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0" name="Google Shape;540;p1"/>
          <p:cNvSpPr/>
          <p:nvPr/>
        </p:nvSpPr>
        <p:spPr>
          <a:xfrm>
            <a:off x="432300" y="5495135"/>
            <a:ext cx="17780" cy="19685"/>
          </a:xfrm>
          <a:custGeom>
            <a:rect b="b" l="l" r="r" t="t"/>
            <a:pathLst>
              <a:path extrusionOk="0" h="19685" w="17779">
                <a:moveTo>
                  <a:pt x="7463" y="0"/>
                </a:moveTo>
                <a:lnTo>
                  <a:pt x="3463" y="0"/>
                </a:lnTo>
                <a:lnTo>
                  <a:pt x="0" y="2014"/>
                </a:lnTo>
                <a:lnTo>
                  <a:pt x="93" y="6978"/>
                </a:lnTo>
                <a:lnTo>
                  <a:pt x="5351" y="13276"/>
                </a:lnTo>
                <a:lnTo>
                  <a:pt x="17382" y="19291"/>
                </a:lnTo>
                <a:lnTo>
                  <a:pt x="13572" y="4940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1" name="Google Shape;541;p1"/>
          <p:cNvSpPr/>
          <p:nvPr/>
        </p:nvSpPr>
        <p:spPr>
          <a:xfrm>
            <a:off x="2593361" y="5505367"/>
            <a:ext cx="43180" cy="17145"/>
          </a:xfrm>
          <a:custGeom>
            <a:rect b="b" l="l" r="r" t="t"/>
            <a:pathLst>
              <a:path extrusionOk="0" h="17145" w="43180">
                <a:moveTo>
                  <a:pt x="11010" y="0"/>
                </a:moveTo>
                <a:lnTo>
                  <a:pt x="7429" y="0"/>
                </a:lnTo>
                <a:lnTo>
                  <a:pt x="3911" y="0"/>
                </a:lnTo>
                <a:lnTo>
                  <a:pt x="1155" y="2273"/>
                </a:lnTo>
                <a:lnTo>
                  <a:pt x="0" y="9067"/>
                </a:lnTo>
                <a:lnTo>
                  <a:pt x="2273" y="14541"/>
                </a:lnTo>
                <a:lnTo>
                  <a:pt x="10096" y="16675"/>
                </a:lnTo>
                <a:lnTo>
                  <a:pt x="18415" y="16675"/>
                </a:lnTo>
                <a:lnTo>
                  <a:pt x="30099" y="15351"/>
                </a:lnTo>
                <a:lnTo>
                  <a:pt x="39230" y="11896"/>
                </a:lnTo>
                <a:lnTo>
                  <a:pt x="42560" y="7084"/>
                </a:lnTo>
                <a:lnTo>
                  <a:pt x="36842" y="1689"/>
                </a:lnTo>
                <a:lnTo>
                  <a:pt x="36283" y="7480"/>
                </a:lnTo>
                <a:lnTo>
                  <a:pt x="34201" y="9474"/>
                </a:lnTo>
                <a:lnTo>
                  <a:pt x="28117" y="9474"/>
                </a:lnTo>
                <a:lnTo>
                  <a:pt x="15392" y="2362"/>
                </a:lnTo>
                <a:lnTo>
                  <a:pt x="110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2" name="Google Shape;542;p1"/>
          <p:cNvSpPr/>
          <p:nvPr/>
        </p:nvSpPr>
        <p:spPr>
          <a:xfrm>
            <a:off x="2583830" y="5670094"/>
            <a:ext cx="53975" cy="52069"/>
          </a:xfrm>
          <a:custGeom>
            <a:rect b="b" l="l" r="r" t="t"/>
            <a:pathLst>
              <a:path extrusionOk="0" h="52070" w="53975">
                <a:moveTo>
                  <a:pt x="38862" y="0"/>
                </a:moveTo>
                <a:lnTo>
                  <a:pt x="28412" y="2454"/>
                </a:lnTo>
                <a:lnTo>
                  <a:pt x="17867" y="4745"/>
                </a:lnTo>
                <a:lnTo>
                  <a:pt x="8624" y="8352"/>
                </a:lnTo>
                <a:lnTo>
                  <a:pt x="2082" y="14757"/>
                </a:lnTo>
                <a:lnTo>
                  <a:pt x="12992" y="18440"/>
                </a:lnTo>
                <a:lnTo>
                  <a:pt x="9537" y="29502"/>
                </a:lnTo>
                <a:lnTo>
                  <a:pt x="8940" y="38950"/>
                </a:lnTo>
                <a:lnTo>
                  <a:pt x="0" y="39992"/>
                </a:lnTo>
                <a:lnTo>
                  <a:pt x="2082" y="51854"/>
                </a:lnTo>
                <a:lnTo>
                  <a:pt x="19842" y="47568"/>
                </a:lnTo>
                <a:lnTo>
                  <a:pt x="35225" y="40868"/>
                </a:lnTo>
                <a:lnTo>
                  <a:pt x="46904" y="30387"/>
                </a:lnTo>
                <a:lnTo>
                  <a:pt x="53555" y="14757"/>
                </a:lnTo>
                <a:lnTo>
                  <a:pt x="38862" y="14757"/>
                </a:lnTo>
                <a:lnTo>
                  <a:pt x="388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3" name="Google Shape;543;p1"/>
          <p:cNvSpPr/>
          <p:nvPr/>
        </p:nvSpPr>
        <p:spPr>
          <a:xfrm>
            <a:off x="2328052" y="5758820"/>
            <a:ext cx="81280" cy="75565"/>
          </a:xfrm>
          <a:custGeom>
            <a:rect b="b" l="l" r="r" t="t"/>
            <a:pathLst>
              <a:path extrusionOk="0" h="75564" w="81280">
                <a:moveTo>
                  <a:pt x="51536" y="0"/>
                </a:moveTo>
                <a:lnTo>
                  <a:pt x="39265" y="13579"/>
                </a:lnTo>
                <a:lnTo>
                  <a:pt x="21434" y="21607"/>
                </a:lnTo>
                <a:lnTo>
                  <a:pt x="5770" y="31795"/>
                </a:lnTo>
                <a:lnTo>
                  <a:pt x="0" y="51854"/>
                </a:lnTo>
                <a:lnTo>
                  <a:pt x="10947" y="55664"/>
                </a:lnTo>
                <a:lnTo>
                  <a:pt x="7492" y="66598"/>
                </a:lnTo>
                <a:lnTo>
                  <a:pt x="9715" y="65671"/>
                </a:lnTo>
                <a:lnTo>
                  <a:pt x="11912" y="65277"/>
                </a:lnTo>
                <a:lnTo>
                  <a:pt x="19494" y="65277"/>
                </a:lnTo>
                <a:lnTo>
                  <a:pt x="24650" y="67729"/>
                </a:lnTo>
                <a:lnTo>
                  <a:pt x="34162" y="72656"/>
                </a:lnTo>
                <a:lnTo>
                  <a:pt x="38519" y="75107"/>
                </a:lnTo>
                <a:lnTo>
                  <a:pt x="45910" y="75107"/>
                </a:lnTo>
                <a:lnTo>
                  <a:pt x="49021" y="72948"/>
                </a:lnTo>
                <a:lnTo>
                  <a:pt x="51536" y="66598"/>
                </a:lnTo>
                <a:lnTo>
                  <a:pt x="47605" y="61220"/>
                </a:lnTo>
                <a:lnTo>
                  <a:pt x="57153" y="55614"/>
                </a:lnTo>
                <a:lnTo>
                  <a:pt x="71296" y="50030"/>
                </a:lnTo>
                <a:lnTo>
                  <a:pt x="81152" y="44716"/>
                </a:lnTo>
                <a:lnTo>
                  <a:pt x="77406" y="37096"/>
                </a:lnTo>
                <a:lnTo>
                  <a:pt x="81152" y="29502"/>
                </a:lnTo>
                <a:lnTo>
                  <a:pt x="72796" y="28117"/>
                </a:lnTo>
                <a:lnTo>
                  <a:pt x="69659" y="21437"/>
                </a:lnTo>
                <a:lnTo>
                  <a:pt x="66192" y="14757"/>
                </a:lnTo>
                <a:lnTo>
                  <a:pt x="55257" y="11061"/>
                </a:lnTo>
                <a:lnTo>
                  <a:pt x="5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4" name="Google Shape;544;p1"/>
          <p:cNvSpPr/>
          <p:nvPr/>
        </p:nvSpPr>
        <p:spPr>
          <a:xfrm>
            <a:off x="1856738" y="5825420"/>
            <a:ext cx="125730" cy="52705"/>
          </a:xfrm>
          <a:custGeom>
            <a:rect b="b" l="l" r="r" t="t"/>
            <a:pathLst>
              <a:path extrusionOk="0" h="52704" w="125730">
                <a:moveTo>
                  <a:pt x="117703" y="0"/>
                </a:moveTo>
                <a:lnTo>
                  <a:pt x="108974" y="1526"/>
                </a:lnTo>
                <a:lnTo>
                  <a:pt x="100528" y="2493"/>
                </a:lnTo>
                <a:lnTo>
                  <a:pt x="92312" y="3002"/>
                </a:lnTo>
                <a:lnTo>
                  <a:pt x="77406" y="3149"/>
                </a:lnTo>
                <a:lnTo>
                  <a:pt x="50482" y="1981"/>
                </a:lnTo>
                <a:lnTo>
                  <a:pt x="33289" y="2229"/>
                </a:lnTo>
                <a:lnTo>
                  <a:pt x="22656" y="3113"/>
                </a:lnTo>
                <a:lnTo>
                  <a:pt x="11595" y="4836"/>
                </a:lnTo>
                <a:lnTo>
                  <a:pt x="0" y="7607"/>
                </a:lnTo>
                <a:lnTo>
                  <a:pt x="3454" y="15100"/>
                </a:lnTo>
                <a:lnTo>
                  <a:pt x="0" y="22352"/>
                </a:lnTo>
                <a:lnTo>
                  <a:pt x="18837" y="38520"/>
                </a:lnTo>
                <a:lnTo>
                  <a:pt x="48009" y="44351"/>
                </a:lnTo>
                <a:lnTo>
                  <a:pt x="80795" y="46615"/>
                </a:lnTo>
                <a:lnTo>
                  <a:pt x="110477" y="52082"/>
                </a:lnTo>
                <a:lnTo>
                  <a:pt x="113832" y="44365"/>
                </a:lnTo>
                <a:lnTo>
                  <a:pt x="121819" y="30083"/>
                </a:lnTo>
                <a:lnTo>
                  <a:pt x="125196" y="22352"/>
                </a:lnTo>
                <a:lnTo>
                  <a:pt x="113906" y="13601"/>
                </a:lnTo>
                <a:lnTo>
                  <a:pt x="117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5" name="Google Shape;545;p1"/>
          <p:cNvSpPr/>
          <p:nvPr/>
        </p:nvSpPr>
        <p:spPr>
          <a:xfrm>
            <a:off x="1893521" y="5536662"/>
            <a:ext cx="41275" cy="26670"/>
          </a:xfrm>
          <a:custGeom>
            <a:rect b="b" l="l" r="r" t="t"/>
            <a:pathLst>
              <a:path extrusionOk="0" h="26670" w="41275">
                <a:moveTo>
                  <a:pt x="36906" y="0"/>
                </a:moveTo>
                <a:lnTo>
                  <a:pt x="33011" y="11025"/>
                </a:lnTo>
                <a:lnTo>
                  <a:pt x="20853" y="13623"/>
                </a:lnTo>
                <a:lnTo>
                  <a:pt x="7495" y="14969"/>
                </a:lnTo>
                <a:lnTo>
                  <a:pt x="0" y="22237"/>
                </a:lnTo>
                <a:lnTo>
                  <a:pt x="3581" y="25323"/>
                </a:lnTo>
                <a:lnTo>
                  <a:pt x="8178" y="26619"/>
                </a:lnTo>
                <a:lnTo>
                  <a:pt x="12992" y="26619"/>
                </a:lnTo>
                <a:lnTo>
                  <a:pt x="25622" y="23949"/>
                </a:lnTo>
                <a:lnTo>
                  <a:pt x="35988" y="17281"/>
                </a:lnTo>
                <a:lnTo>
                  <a:pt x="40834" y="8627"/>
                </a:lnTo>
                <a:lnTo>
                  <a:pt x="36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6" name="Google Shape;546;p1"/>
          <p:cNvSpPr/>
          <p:nvPr/>
        </p:nvSpPr>
        <p:spPr>
          <a:xfrm>
            <a:off x="4352163" y="5564709"/>
            <a:ext cx="18415" cy="18415"/>
          </a:xfrm>
          <a:custGeom>
            <a:rect b="b" l="l" r="r" t="t"/>
            <a:pathLst>
              <a:path extrusionOk="0" h="18414" w="18414">
                <a:moveTo>
                  <a:pt x="17881" y="0"/>
                </a:moveTo>
                <a:lnTo>
                  <a:pt x="0" y="17894"/>
                </a:lnTo>
                <a:lnTo>
                  <a:pt x="2438" y="15494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7" name="Google Shape;547;p1"/>
          <p:cNvSpPr/>
          <p:nvPr/>
        </p:nvSpPr>
        <p:spPr>
          <a:xfrm>
            <a:off x="622715" y="5588511"/>
            <a:ext cx="19050" cy="18415"/>
          </a:xfrm>
          <a:custGeom>
            <a:rect b="b" l="l" r="r" t="t"/>
            <a:pathLst>
              <a:path extrusionOk="0" h="18414" w="19050">
                <a:moveTo>
                  <a:pt x="18607" y="0"/>
                </a:moveTo>
                <a:lnTo>
                  <a:pt x="5813" y="5352"/>
                </a:lnTo>
                <a:lnTo>
                  <a:pt x="162" y="11233"/>
                </a:lnTo>
                <a:lnTo>
                  <a:pt x="0" y="15980"/>
                </a:lnTo>
                <a:lnTo>
                  <a:pt x="3672" y="17932"/>
                </a:lnTo>
                <a:lnTo>
                  <a:pt x="7825" y="17932"/>
                </a:lnTo>
                <a:lnTo>
                  <a:pt x="14213" y="13360"/>
                </a:lnTo>
                <a:lnTo>
                  <a:pt x="18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8" name="Google Shape;548;p1"/>
          <p:cNvSpPr/>
          <p:nvPr/>
        </p:nvSpPr>
        <p:spPr>
          <a:xfrm>
            <a:off x="2437724" y="5639977"/>
            <a:ext cx="20320" cy="38100"/>
          </a:xfrm>
          <a:custGeom>
            <a:rect b="b" l="l" r="r" t="t"/>
            <a:pathLst>
              <a:path extrusionOk="0" h="38100" w="20319">
                <a:moveTo>
                  <a:pt x="19059" y="0"/>
                </a:moveTo>
                <a:lnTo>
                  <a:pt x="16341" y="0"/>
                </a:lnTo>
                <a:lnTo>
                  <a:pt x="16075" y="0"/>
                </a:lnTo>
                <a:lnTo>
                  <a:pt x="15795" y="88"/>
                </a:lnTo>
                <a:lnTo>
                  <a:pt x="15503" y="279"/>
                </a:lnTo>
                <a:lnTo>
                  <a:pt x="10991" y="8742"/>
                </a:lnTo>
                <a:lnTo>
                  <a:pt x="4608" y="15308"/>
                </a:lnTo>
                <a:lnTo>
                  <a:pt x="0" y="23605"/>
                </a:lnTo>
                <a:lnTo>
                  <a:pt x="809" y="37261"/>
                </a:lnTo>
                <a:lnTo>
                  <a:pt x="2219" y="37782"/>
                </a:lnTo>
                <a:lnTo>
                  <a:pt x="3553" y="38023"/>
                </a:lnTo>
                <a:lnTo>
                  <a:pt x="12544" y="38023"/>
                </a:lnTo>
                <a:lnTo>
                  <a:pt x="16799" y="28511"/>
                </a:lnTo>
                <a:lnTo>
                  <a:pt x="20050" y="9512"/>
                </a:lnTo>
                <a:lnTo>
                  <a:pt x="190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9" name="Google Shape;549;p1"/>
          <p:cNvSpPr/>
          <p:nvPr/>
        </p:nvSpPr>
        <p:spPr>
          <a:xfrm>
            <a:off x="2725704" y="5652032"/>
            <a:ext cx="24765" cy="18415"/>
          </a:xfrm>
          <a:custGeom>
            <a:rect b="b" l="l" r="r" t="t"/>
            <a:pathLst>
              <a:path extrusionOk="0" h="18414" w="24764">
                <a:moveTo>
                  <a:pt x="20193" y="0"/>
                </a:moveTo>
                <a:lnTo>
                  <a:pt x="15889" y="926"/>
                </a:lnTo>
                <a:lnTo>
                  <a:pt x="10815" y="3976"/>
                </a:lnTo>
                <a:lnTo>
                  <a:pt x="5382" y="9552"/>
                </a:lnTo>
                <a:lnTo>
                  <a:pt x="0" y="18059"/>
                </a:lnTo>
                <a:lnTo>
                  <a:pt x="16269" y="12880"/>
                </a:lnTo>
                <a:lnTo>
                  <a:pt x="23836" y="6934"/>
                </a:lnTo>
                <a:lnTo>
                  <a:pt x="24533" y="2035"/>
                </a:lnTo>
                <a:lnTo>
                  <a:pt x="201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0" name="Google Shape;550;p1"/>
          <p:cNvSpPr/>
          <p:nvPr/>
        </p:nvSpPr>
        <p:spPr>
          <a:xfrm>
            <a:off x="621318" y="5662490"/>
            <a:ext cx="34290" cy="37465"/>
          </a:xfrm>
          <a:custGeom>
            <a:rect b="b" l="l" r="r" t="t"/>
            <a:pathLst>
              <a:path extrusionOk="0" h="37464" w="34290">
                <a:moveTo>
                  <a:pt x="27181" y="0"/>
                </a:moveTo>
                <a:lnTo>
                  <a:pt x="20153" y="9979"/>
                </a:lnTo>
                <a:lnTo>
                  <a:pt x="8062" y="19500"/>
                </a:lnTo>
                <a:lnTo>
                  <a:pt x="0" y="28546"/>
                </a:lnTo>
                <a:lnTo>
                  <a:pt x="5058" y="37096"/>
                </a:lnTo>
                <a:lnTo>
                  <a:pt x="13958" y="28937"/>
                </a:lnTo>
                <a:lnTo>
                  <a:pt x="26721" y="20019"/>
                </a:lnTo>
                <a:lnTo>
                  <a:pt x="34183" y="10366"/>
                </a:lnTo>
                <a:lnTo>
                  <a:pt x="271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1" name="Google Shape;551;p1"/>
          <p:cNvSpPr/>
          <p:nvPr/>
        </p:nvSpPr>
        <p:spPr>
          <a:xfrm>
            <a:off x="3204543" y="5697816"/>
            <a:ext cx="41910" cy="15240"/>
          </a:xfrm>
          <a:custGeom>
            <a:rect b="b" l="l" r="r" t="t"/>
            <a:pathLst>
              <a:path extrusionOk="0" h="15239" w="41910">
                <a:moveTo>
                  <a:pt x="12903" y="0"/>
                </a:moveTo>
                <a:lnTo>
                  <a:pt x="8813" y="0"/>
                </a:lnTo>
                <a:lnTo>
                  <a:pt x="4330" y="0"/>
                </a:lnTo>
                <a:lnTo>
                  <a:pt x="876" y="2235"/>
                </a:lnTo>
                <a:lnTo>
                  <a:pt x="0" y="9144"/>
                </a:lnTo>
                <a:lnTo>
                  <a:pt x="5219" y="13195"/>
                </a:lnTo>
                <a:lnTo>
                  <a:pt x="15405" y="15240"/>
                </a:lnTo>
                <a:lnTo>
                  <a:pt x="24409" y="15240"/>
                </a:lnTo>
                <a:lnTo>
                  <a:pt x="33600" y="14402"/>
                </a:lnTo>
                <a:lnTo>
                  <a:pt x="39971" y="11885"/>
                </a:lnTo>
                <a:lnTo>
                  <a:pt x="41663" y="7680"/>
                </a:lnTo>
                <a:lnTo>
                  <a:pt x="36817" y="1778"/>
                </a:lnTo>
                <a:lnTo>
                  <a:pt x="37630" y="5981"/>
                </a:lnTo>
                <a:lnTo>
                  <a:pt x="36423" y="7429"/>
                </a:lnTo>
                <a:lnTo>
                  <a:pt x="31292" y="7429"/>
                </a:lnTo>
                <a:lnTo>
                  <a:pt x="27038" y="5575"/>
                </a:lnTo>
                <a:lnTo>
                  <a:pt x="17843" y="1854"/>
                </a:lnTo>
                <a:lnTo>
                  <a:pt x="129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2" name="Google Shape;552;p1"/>
          <p:cNvSpPr/>
          <p:nvPr/>
        </p:nvSpPr>
        <p:spPr>
          <a:xfrm>
            <a:off x="1915593" y="5713343"/>
            <a:ext cx="22225" cy="23495"/>
          </a:xfrm>
          <a:custGeom>
            <a:rect b="b" l="l" r="r" t="t"/>
            <a:pathLst>
              <a:path extrusionOk="0" h="23495" w="22225">
                <a:moveTo>
                  <a:pt x="18657" y="0"/>
                </a:moveTo>
                <a:lnTo>
                  <a:pt x="16980" y="0"/>
                </a:lnTo>
                <a:lnTo>
                  <a:pt x="7405" y="3274"/>
                </a:lnTo>
                <a:lnTo>
                  <a:pt x="883" y="10677"/>
                </a:lnTo>
                <a:lnTo>
                  <a:pt x="0" y="18580"/>
                </a:lnTo>
                <a:lnTo>
                  <a:pt x="7341" y="23355"/>
                </a:lnTo>
                <a:lnTo>
                  <a:pt x="7958" y="14760"/>
                </a:lnTo>
                <a:lnTo>
                  <a:pt x="11961" y="9545"/>
                </a:lnTo>
                <a:lnTo>
                  <a:pt x="17321" y="5647"/>
                </a:lnTo>
                <a:lnTo>
                  <a:pt x="22009" y="1003"/>
                </a:lnTo>
                <a:lnTo>
                  <a:pt x="20346" y="304"/>
                </a:lnTo>
                <a:lnTo>
                  <a:pt x="186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553" name="Google Shape;553;p1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457170" y="5729439"/>
            <a:ext cx="117703" cy="90957"/>
          </a:xfrm>
          <a:prstGeom prst="rect">
            <a:avLst/>
          </a:prstGeom>
          <a:noFill/>
          <a:ln>
            <a:noFill/>
          </a:ln>
        </p:spPr>
      </p:pic>
      <p:sp>
        <p:nvSpPr>
          <p:cNvPr id="554" name="Google Shape;554;p1"/>
          <p:cNvSpPr/>
          <p:nvPr/>
        </p:nvSpPr>
        <p:spPr>
          <a:xfrm>
            <a:off x="3639281" y="5773572"/>
            <a:ext cx="43815" cy="31750"/>
          </a:xfrm>
          <a:custGeom>
            <a:rect b="b" l="l" r="r" t="t"/>
            <a:pathLst>
              <a:path extrusionOk="0" h="31750" w="43814">
                <a:moveTo>
                  <a:pt x="36779" y="0"/>
                </a:moveTo>
                <a:lnTo>
                  <a:pt x="32943" y="11045"/>
                </a:lnTo>
                <a:lnTo>
                  <a:pt x="20866" y="13685"/>
                </a:lnTo>
                <a:lnTo>
                  <a:pt x="7550" y="15071"/>
                </a:lnTo>
                <a:lnTo>
                  <a:pt x="0" y="22352"/>
                </a:lnTo>
                <a:lnTo>
                  <a:pt x="1422" y="22110"/>
                </a:lnTo>
                <a:lnTo>
                  <a:pt x="2717" y="22009"/>
                </a:lnTo>
                <a:lnTo>
                  <a:pt x="9525" y="22009"/>
                </a:lnTo>
                <a:lnTo>
                  <a:pt x="22796" y="31280"/>
                </a:lnTo>
                <a:lnTo>
                  <a:pt x="30797" y="31280"/>
                </a:lnTo>
                <a:lnTo>
                  <a:pt x="33515" y="30899"/>
                </a:lnTo>
                <a:lnTo>
                  <a:pt x="36779" y="29959"/>
                </a:lnTo>
                <a:lnTo>
                  <a:pt x="35230" y="18277"/>
                </a:lnTo>
                <a:lnTo>
                  <a:pt x="40165" y="9188"/>
                </a:lnTo>
                <a:lnTo>
                  <a:pt x="43406" y="299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5" name="Google Shape;555;p1"/>
          <p:cNvSpPr/>
          <p:nvPr/>
        </p:nvSpPr>
        <p:spPr>
          <a:xfrm>
            <a:off x="3432952" y="5795919"/>
            <a:ext cx="52070" cy="66675"/>
          </a:xfrm>
          <a:custGeom>
            <a:rect b="b" l="l" r="r" t="t"/>
            <a:pathLst>
              <a:path extrusionOk="0" h="66675" w="52070">
                <a:moveTo>
                  <a:pt x="29387" y="0"/>
                </a:moveTo>
                <a:lnTo>
                  <a:pt x="21281" y="12143"/>
                </a:lnTo>
                <a:lnTo>
                  <a:pt x="11569" y="22779"/>
                </a:lnTo>
                <a:lnTo>
                  <a:pt x="3420" y="34988"/>
                </a:lnTo>
                <a:lnTo>
                  <a:pt x="0" y="51854"/>
                </a:lnTo>
                <a:lnTo>
                  <a:pt x="10985" y="55664"/>
                </a:lnTo>
                <a:lnTo>
                  <a:pt x="7493" y="66611"/>
                </a:lnTo>
                <a:lnTo>
                  <a:pt x="23997" y="61024"/>
                </a:lnTo>
                <a:lnTo>
                  <a:pt x="37488" y="52435"/>
                </a:lnTo>
                <a:lnTo>
                  <a:pt x="46996" y="39868"/>
                </a:lnTo>
                <a:lnTo>
                  <a:pt x="51549" y="22352"/>
                </a:lnTo>
                <a:lnTo>
                  <a:pt x="42725" y="21803"/>
                </a:lnTo>
                <a:lnTo>
                  <a:pt x="34839" y="20432"/>
                </a:lnTo>
                <a:lnTo>
                  <a:pt x="29768" y="16335"/>
                </a:lnTo>
                <a:lnTo>
                  <a:pt x="29387" y="7607"/>
                </a:lnTo>
                <a:lnTo>
                  <a:pt x="33388" y="7607"/>
                </a:lnTo>
                <a:lnTo>
                  <a:pt x="37998" y="1498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6" name="Google Shape;556;p1"/>
          <p:cNvSpPr/>
          <p:nvPr/>
        </p:nvSpPr>
        <p:spPr>
          <a:xfrm>
            <a:off x="1792196" y="5878529"/>
            <a:ext cx="42545" cy="19050"/>
          </a:xfrm>
          <a:custGeom>
            <a:rect b="b" l="l" r="r" t="t"/>
            <a:pathLst>
              <a:path extrusionOk="0" h="19050" w="42544">
                <a:moveTo>
                  <a:pt x="4051" y="0"/>
                </a:moveTo>
                <a:lnTo>
                  <a:pt x="1955" y="0"/>
                </a:lnTo>
                <a:lnTo>
                  <a:pt x="0" y="0"/>
                </a:lnTo>
                <a:lnTo>
                  <a:pt x="673" y="1587"/>
                </a:lnTo>
                <a:lnTo>
                  <a:pt x="5575" y="6235"/>
                </a:lnTo>
                <a:lnTo>
                  <a:pt x="12623" y="9534"/>
                </a:lnTo>
                <a:lnTo>
                  <a:pt x="19669" y="13722"/>
                </a:lnTo>
                <a:lnTo>
                  <a:pt x="26395" y="17319"/>
                </a:lnTo>
                <a:lnTo>
                  <a:pt x="32486" y="18846"/>
                </a:lnTo>
                <a:lnTo>
                  <a:pt x="36855" y="18846"/>
                </a:lnTo>
                <a:lnTo>
                  <a:pt x="40385" y="15659"/>
                </a:lnTo>
                <a:lnTo>
                  <a:pt x="42392" y="6235"/>
                </a:lnTo>
                <a:lnTo>
                  <a:pt x="40220" y="6997"/>
                </a:lnTo>
                <a:lnTo>
                  <a:pt x="37744" y="7315"/>
                </a:lnTo>
                <a:lnTo>
                  <a:pt x="28790" y="7315"/>
                </a:lnTo>
                <a:lnTo>
                  <a:pt x="21551" y="5486"/>
                </a:lnTo>
                <a:lnTo>
                  <a:pt x="9182" y="1828"/>
                </a:lnTo>
                <a:lnTo>
                  <a:pt x="40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7" name="Google Shape;557;p1"/>
          <p:cNvSpPr/>
          <p:nvPr/>
        </p:nvSpPr>
        <p:spPr>
          <a:xfrm>
            <a:off x="2114538" y="5918616"/>
            <a:ext cx="24765" cy="18415"/>
          </a:xfrm>
          <a:custGeom>
            <a:rect b="b" l="l" r="r" t="t"/>
            <a:pathLst>
              <a:path extrusionOk="0" h="18414" w="24764">
                <a:moveTo>
                  <a:pt x="20066" y="0"/>
                </a:moveTo>
                <a:lnTo>
                  <a:pt x="15789" y="922"/>
                </a:lnTo>
                <a:lnTo>
                  <a:pt x="10752" y="3960"/>
                </a:lnTo>
                <a:lnTo>
                  <a:pt x="5355" y="9520"/>
                </a:lnTo>
                <a:lnTo>
                  <a:pt x="0" y="18008"/>
                </a:lnTo>
                <a:lnTo>
                  <a:pt x="16194" y="12890"/>
                </a:lnTo>
                <a:lnTo>
                  <a:pt x="23720" y="6956"/>
                </a:lnTo>
                <a:lnTo>
                  <a:pt x="24403" y="2045"/>
                </a:lnTo>
                <a:lnTo>
                  <a:pt x="200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8" name="Google Shape;558;p1"/>
          <p:cNvSpPr/>
          <p:nvPr/>
        </p:nvSpPr>
        <p:spPr>
          <a:xfrm>
            <a:off x="309874" y="6032955"/>
            <a:ext cx="162560" cy="78740"/>
          </a:xfrm>
          <a:custGeom>
            <a:rect b="b" l="l" r="r" t="t"/>
            <a:pathLst>
              <a:path extrusionOk="0" h="78739" w="162559">
                <a:moveTo>
                  <a:pt x="117678" y="0"/>
                </a:moveTo>
                <a:lnTo>
                  <a:pt x="109029" y="1028"/>
                </a:lnTo>
                <a:lnTo>
                  <a:pt x="110502" y="7493"/>
                </a:lnTo>
                <a:lnTo>
                  <a:pt x="106705" y="18554"/>
                </a:lnTo>
                <a:lnTo>
                  <a:pt x="95516" y="14744"/>
                </a:lnTo>
                <a:lnTo>
                  <a:pt x="90244" y="26639"/>
                </a:lnTo>
                <a:lnTo>
                  <a:pt x="80040" y="33591"/>
                </a:lnTo>
                <a:lnTo>
                  <a:pt x="66146" y="36847"/>
                </a:lnTo>
                <a:lnTo>
                  <a:pt x="49809" y="37655"/>
                </a:lnTo>
                <a:lnTo>
                  <a:pt x="10007" y="36957"/>
                </a:lnTo>
                <a:lnTo>
                  <a:pt x="7162" y="37096"/>
                </a:lnTo>
                <a:lnTo>
                  <a:pt x="10972" y="48285"/>
                </a:lnTo>
                <a:lnTo>
                  <a:pt x="0" y="51841"/>
                </a:lnTo>
                <a:lnTo>
                  <a:pt x="12543" y="63920"/>
                </a:lnTo>
                <a:lnTo>
                  <a:pt x="27452" y="72182"/>
                </a:lnTo>
                <a:lnTo>
                  <a:pt x="44107" y="76921"/>
                </a:lnTo>
                <a:lnTo>
                  <a:pt x="61887" y="78435"/>
                </a:lnTo>
                <a:lnTo>
                  <a:pt x="91689" y="74750"/>
                </a:lnTo>
                <a:lnTo>
                  <a:pt x="120118" y="64560"/>
                </a:lnTo>
                <a:lnTo>
                  <a:pt x="144463" y="49160"/>
                </a:lnTo>
                <a:lnTo>
                  <a:pt x="162013" y="29845"/>
                </a:lnTo>
                <a:lnTo>
                  <a:pt x="156358" y="22377"/>
                </a:lnTo>
                <a:lnTo>
                  <a:pt x="148132" y="17583"/>
                </a:lnTo>
                <a:lnTo>
                  <a:pt x="139421" y="13332"/>
                </a:lnTo>
                <a:lnTo>
                  <a:pt x="132308" y="7493"/>
                </a:lnTo>
                <a:lnTo>
                  <a:pt x="121450" y="11290"/>
                </a:lnTo>
                <a:lnTo>
                  <a:pt x="117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9" name="Google Shape;559;p1"/>
          <p:cNvSpPr/>
          <p:nvPr/>
        </p:nvSpPr>
        <p:spPr>
          <a:xfrm>
            <a:off x="764815" y="5957359"/>
            <a:ext cx="18415" cy="18415"/>
          </a:xfrm>
          <a:custGeom>
            <a:rect b="b" l="l" r="r" t="t"/>
            <a:pathLst>
              <a:path extrusionOk="0" h="18414" w="18415">
                <a:moveTo>
                  <a:pt x="17881" y="0"/>
                </a:moveTo>
                <a:lnTo>
                  <a:pt x="0" y="17932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60" name="Google Shape;560;p1"/>
          <p:cNvSpPr/>
          <p:nvPr/>
        </p:nvSpPr>
        <p:spPr>
          <a:xfrm>
            <a:off x="4214257" y="5981100"/>
            <a:ext cx="20320" cy="17145"/>
          </a:xfrm>
          <a:custGeom>
            <a:rect b="b" l="l" r="r" t="t"/>
            <a:pathLst>
              <a:path extrusionOk="0" h="17145" w="20320">
                <a:moveTo>
                  <a:pt x="14300" y="0"/>
                </a:moveTo>
                <a:lnTo>
                  <a:pt x="14300" y="7607"/>
                </a:lnTo>
                <a:lnTo>
                  <a:pt x="2628" y="14528"/>
                </a:lnTo>
                <a:lnTo>
                  <a:pt x="0" y="17043"/>
                </a:lnTo>
                <a:lnTo>
                  <a:pt x="1460" y="17043"/>
                </a:lnTo>
                <a:lnTo>
                  <a:pt x="7352" y="14778"/>
                </a:lnTo>
                <a:lnTo>
                  <a:pt x="15633" y="9583"/>
                </a:lnTo>
                <a:lnTo>
                  <a:pt x="20037" y="3857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61" name="Google Shape;561;p1"/>
          <p:cNvSpPr/>
          <p:nvPr/>
        </p:nvSpPr>
        <p:spPr>
          <a:xfrm>
            <a:off x="2319359" y="6047701"/>
            <a:ext cx="46990" cy="17145"/>
          </a:xfrm>
          <a:custGeom>
            <a:rect b="b" l="l" r="r" t="t"/>
            <a:pathLst>
              <a:path extrusionOk="0" h="17145" w="46989">
                <a:moveTo>
                  <a:pt x="1231" y="0"/>
                </a:moveTo>
                <a:lnTo>
                  <a:pt x="0" y="12865"/>
                </a:lnTo>
                <a:lnTo>
                  <a:pt x="5867" y="16979"/>
                </a:lnTo>
                <a:lnTo>
                  <a:pt x="20624" y="16979"/>
                </a:lnTo>
                <a:lnTo>
                  <a:pt x="29070" y="13779"/>
                </a:lnTo>
                <a:lnTo>
                  <a:pt x="41948" y="7378"/>
                </a:lnTo>
                <a:lnTo>
                  <a:pt x="46380" y="4191"/>
                </a:lnTo>
                <a:lnTo>
                  <a:pt x="44665" y="4191"/>
                </a:lnTo>
                <a:lnTo>
                  <a:pt x="42443" y="5118"/>
                </a:lnTo>
                <a:lnTo>
                  <a:pt x="38049" y="7493"/>
                </a:lnTo>
                <a:lnTo>
                  <a:pt x="34404" y="8013"/>
                </a:lnTo>
                <a:lnTo>
                  <a:pt x="31038" y="8255"/>
                </a:lnTo>
                <a:lnTo>
                  <a:pt x="27901" y="8255"/>
                </a:lnTo>
                <a:lnTo>
                  <a:pt x="19821" y="7665"/>
                </a:lnTo>
                <a:lnTo>
                  <a:pt x="12780" y="5994"/>
                </a:lnTo>
                <a:lnTo>
                  <a:pt x="6633" y="3390"/>
                </a:lnTo>
                <a:lnTo>
                  <a:pt x="12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62" name="Google Shape;562;p1"/>
          <p:cNvSpPr/>
          <p:nvPr/>
        </p:nvSpPr>
        <p:spPr>
          <a:xfrm>
            <a:off x="2762525" y="6132320"/>
            <a:ext cx="29845" cy="26670"/>
          </a:xfrm>
          <a:custGeom>
            <a:rect b="b" l="l" r="r" t="t"/>
            <a:pathLst>
              <a:path extrusionOk="0" h="26670" w="29844">
                <a:moveTo>
                  <a:pt x="5943" y="0"/>
                </a:moveTo>
                <a:lnTo>
                  <a:pt x="2705" y="0"/>
                </a:lnTo>
                <a:lnTo>
                  <a:pt x="355" y="1384"/>
                </a:lnTo>
                <a:lnTo>
                  <a:pt x="0" y="4559"/>
                </a:lnTo>
                <a:lnTo>
                  <a:pt x="8794" y="8521"/>
                </a:lnTo>
                <a:lnTo>
                  <a:pt x="20672" y="22447"/>
                </a:lnTo>
                <a:lnTo>
                  <a:pt x="29616" y="26466"/>
                </a:lnTo>
                <a:lnTo>
                  <a:pt x="29026" y="16485"/>
                </a:lnTo>
                <a:lnTo>
                  <a:pt x="22994" y="8037"/>
                </a:lnTo>
                <a:lnTo>
                  <a:pt x="14355" y="2186"/>
                </a:lnTo>
                <a:lnTo>
                  <a:pt x="59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63" name="Google Shape;563;p1"/>
          <p:cNvSpPr/>
          <p:nvPr/>
        </p:nvSpPr>
        <p:spPr>
          <a:xfrm>
            <a:off x="3372497" y="6144328"/>
            <a:ext cx="17780" cy="26034"/>
          </a:xfrm>
          <a:custGeom>
            <a:rect b="b" l="l" r="r" t="t"/>
            <a:pathLst>
              <a:path extrusionOk="0" h="26035" w="17779">
                <a:moveTo>
                  <a:pt x="17157" y="0"/>
                </a:moveTo>
                <a:lnTo>
                  <a:pt x="15074" y="0"/>
                </a:lnTo>
                <a:lnTo>
                  <a:pt x="13957" y="0"/>
                </a:lnTo>
                <a:lnTo>
                  <a:pt x="12052" y="1828"/>
                </a:lnTo>
                <a:lnTo>
                  <a:pt x="8928" y="7315"/>
                </a:lnTo>
                <a:lnTo>
                  <a:pt x="914" y="20967"/>
                </a:lnTo>
                <a:lnTo>
                  <a:pt x="0" y="25780"/>
                </a:lnTo>
                <a:lnTo>
                  <a:pt x="4914" y="25780"/>
                </a:lnTo>
                <a:lnTo>
                  <a:pt x="14122" y="15341"/>
                </a:lnTo>
                <a:lnTo>
                  <a:pt x="16129" y="7315"/>
                </a:lnTo>
                <a:lnTo>
                  <a:pt x="16535" y="6337"/>
                </a:lnTo>
                <a:lnTo>
                  <a:pt x="171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64" name="Google Shape;564;p1"/>
          <p:cNvSpPr/>
          <p:nvPr/>
        </p:nvSpPr>
        <p:spPr>
          <a:xfrm>
            <a:off x="2740972" y="6151638"/>
            <a:ext cx="20320" cy="17145"/>
          </a:xfrm>
          <a:custGeom>
            <a:rect b="b" l="l" r="r" t="t"/>
            <a:pathLst>
              <a:path extrusionOk="0" h="17145" w="20319">
                <a:moveTo>
                  <a:pt x="14350" y="0"/>
                </a:moveTo>
                <a:lnTo>
                  <a:pt x="14350" y="7137"/>
                </a:lnTo>
                <a:lnTo>
                  <a:pt x="2527" y="14300"/>
                </a:lnTo>
                <a:lnTo>
                  <a:pt x="0" y="16878"/>
                </a:lnTo>
                <a:lnTo>
                  <a:pt x="1600" y="16878"/>
                </a:lnTo>
                <a:lnTo>
                  <a:pt x="7578" y="14637"/>
                </a:lnTo>
                <a:lnTo>
                  <a:pt x="15805" y="9496"/>
                </a:lnTo>
                <a:lnTo>
                  <a:pt x="20116" y="3826"/>
                </a:lnTo>
                <a:lnTo>
                  <a:pt x="143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65" name="Google Shape;565;p1"/>
          <p:cNvSpPr/>
          <p:nvPr/>
        </p:nvSpPr>
        <p:spPr>
          <a:xfrm>
            <a:off x="2453552" y="6166386"/>
            <a:ext cx="36830" cy="59690"/>
          </a:xfrm>
          <a:custGeom>
            <a:rect b="b" l="l" r="r" t="t"/>
            <a:pathLst>
              <a:path extrusionOk="0" h="59689" w="36830">
                <a:moveTo>
                  <a:pt x="7131" y="0"/>
                </a:moveTo>
                <a:lnTo>
                  <a:pt x="430" y="26716"/>
                </a:lnTo>
                <a:lnTo>
                  <a:pt x="0" y="43378"/>
                </a:lnTo>
                <a:lnTo>
                  <a:pt x="7131" y="59232"/>
                </a:lnTo>
                <a:lnTo>
                  <a:pt x="7546" y="49481"/>
                </a:lnTo>
                <a:lnTo>
                  <a:pt x="10758" y="42465"/>
                </a:lnTo>
                <a:lnTo>
                  <a:pt x="16744" y="38226"/>
                </a:lnTo>
                <a:lnTo>
                  <a:pt x="25482" y="36804"/>
                </a:lnTo>
                <a:lnTo>
                  <a:pt x="27959" y="36868"/>
                </a:lnTo>
                <a:lnTo>
                  <a:pt x="29280" y="36995"/>
                </a:lnTo>
                <a:lnTo>
                  <a:pt x="29280" y="39331"/>
                </a:lnTo>
                <a:lnTo>
                  <a:pt x="31235" y="41795"/>
                </a:lnTo>
                <a:lnTo>
                  <a:pt x="34537" y="41795"/>
                </a:lnTo>
                <a:lnTo>
                  <a:pt x="35896" y="40513"/>
                </a:lnTo>
                <a:lnTo>
                  <a:pt x="36480" y="36995"/>
                </a:lnTo>
                <a:lnTo>
                  <a:pt x="25830" y="31050"/>
                </a:lnTo>
                <a:lnTo>
                  <a:pt x="20520" y="19792"/>
                </a:lnTo>
                <a:lnTo>
                  <a:pt x="15853" y="7887"/>
                </a:lnTo>
                <a:lnTo>
                  <a:pt x="71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66" name="Google Shape;566;p1"/>
          <p:cNvSpPr/>
          <p:nvPr/>
        </p:nvSpPr>
        <p:spPr>
          <a:xfrm>
            <a:off x="1137141" y="6178565"/>
            <a:ext cx="20955" cy="15240"/>
          </a:xfrm>
          <a:custGeom>
            <a:rect b="b" l="l" r="r" t="t"/>
            <a:pathLst>
              <a:path extrusionOk="0" h="15239" w="20955">
                <a:moveTo>
                  <a:pt x="8432" y="0"/>
                </a:moveTo>
                <a:lnTo>
                  <a:pt x="3568" y="0"/>
                </a:lnTo>
                <a:lnTo>
                  <a:pt x="0" y="0"/>
                </a:lnTo>
                <a:lnTo>
                  <a:pt x="304" y="2705"/>
                </a:lnTo>
                <a:lnTo>
                  <a:pt x="12369" y="10071"/>
                </a:lnTo>
                <a:lnTo>
                  <a:pt x="13093" y="10452"/>
                </a:lnTo>
                <a:lnTo>
                  <a:pt x="15227" y="15214"/>
                </a:lnTo>
                <a:lnTo>
                  <a:pt x="18186" y="15214"/>
                </a:lnTo>
                <a:lnTo>
                  <a:pt x="19151" y="13931"/>
                </a:lnTo>
                <a:lnTo>
                  <a:pt x="19837" y="10071"/>
                </a:lnTo>
                <a:lnTo>
                  <a:pt x="20497" y="5016"/>
                </a:lnTo>
                <a:lnTo>
                  <a:pt x="84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67" name="Google Shape;567;p1"/>
          <p:cNvSpPr/>
          <p:nvPr/>
        </p:nvSpPr>
        <p:spPr>
          <a:xfrm>
            <a:off x="913044" y="6232492"/>
            <a:ext cx="31750" cy="38100"/>
          </a:xfrm>
          <a:custGeom>
            <a:rect b="b" l="l" r="r" t="t"/>
            <a:pathLst>
              <a:path extrusionOk="0" h="38100" w="31750">
                <a:moveTo>
                  <a:pt x="13506" y="0"/>
                </a:moveTo>
                <a:lnTo>
                  <a:pt x="3740" y="0"/>
                </a:lnTo>
                <a:lnTo>
                  <a:pt x="2343" y="152"/>
                </a:lnTo>
                <a:lnTo>
                  <a:pt x="768" y="495"/>
                </a:lnTo>
                <a:lnTo>
                  <a:pt x="1221" y="7874"/>
                </a:lnTo>
                <a:lnTo>
                  <a:pt x="1334" y="11353"/>
                </a:lnTo>
                <a:lnTo>
                  <a:pt x="0" y="23025"/>
                </a:lnTo>
                <a:lnTo>
                  <a:pt x="486" y="33263"/>
                </a:lnTo>
                <a:lnTo>
                  <a:pt x="6775" y="37553"/>
                </a:lnTo>
                <a:lnTo>
                  <a:pt x="7562" y="37528"/>
                </a:lnTo>
                <a:lnTo>
                  <a:pt x="7969" y="37490"/>
                </a:lnTo>
                <a:lnTo>
                  <a:pt x="9124" y="28740"/>
                </a:lnTo>
                <a:lnTo>
                  <a:pt x="6851" y="16637"/>
                </a:lnTo>
                <a:lnTo>
                  <a:pt x="15462" y="15481"/>
                </a:lnTo>
                <a:lnTo>
                  <a:pt x="14662" y="7429"/>
                </a:lnTo>
                <a:lnTo>
                  <a:pt x="13506" y="0"/>
                </a:lnTo>
                <a:close/>
              </a:path>
              <a:path extrusionOk="0" h="38100" w="31750">
                <a:moveTo>
                  <a:pt x="15462" y="15481"/>
                </a:moveTo>
                <a:lnTo>
                  <a:pt x="14458" y="20815"/>
                </a:lnTo>
                <a:lnTo>
                  <a:pt x="15741" y="22783"/>
                </a:lnTo>
                <a:lnTo>
                  <a:pt x="20910" y="22783"/>
                </a:lnTo>
                <a:lnTo>
                  <a:pt x="25622" y="18973"/>
                </a:lnTo>
                <a:lnTo>
                  <a:pt x="27900" y="15671"/>
                </a:lnTo>
                <a:lnTo>
                  <a:pt x="16871" y="15671"/>
                </a:lnTo>
                <a:lnTo>
                  <a:pt x="16211" y="15608"/>
                </a:lnTo>
                <a:lnTo>
                  <a:pt x="15462" y="15481"/>
                </a:lnTo>
                <a:close/>
              </a:path>
              <a:path extrusionOk="0" h="38100" w="31750">
                <a:moveTo>
                  <a:pt x="31426" y="7543"/>
                </a:moveTo>
                <a:lnTo>
                  <a:pt x="25190" y="7543"/>
                </a:lnTo>
                <a:lnTo>
                  <a:pt x="24149" y="7645"/>
                </a:lnTo>
                <a:lnTo>
                  <a:pt x="22929" y="7874"/>
                </a:lnTo>
                <a:lnTo>
                  <a:pt x="22421" y="12052"/>
                </a:lnTo>
                <a:lnTo>
                  <a:pt x="21926" y="15671"/>
                </a:lnTo>
                <a:lnTo>
                  <a:pt x="27900" y="15671"/>
                </a:lnTo>
                <a:lnTo>
                  <a:pt x="30880" y="11353"/>
                </a:lnTo>
                <a:lnTo>
                  <a:pt x="31426" y="754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68" name="Google Shape;568;p1"/>
          <p:cNvSpPr/>
          <p:nvPr/>
        </p:nvSpPr>
        <p:spPr>
          <a:xfrm>
            <a:off x="2843302" y="6248514"/>
            <a:ext cx="22860" cy="14604"/>
          </a:xfrm>
          <a:custGeom>
            <a:rect b="b" l="l" r="r" t="t"/>
            <a:pathLst>
              <a:path extrusionOk="0" h="14604" w="22860">
                <a:moveTo>
                  <a:pt x="15630" y="0"/>
                </a:moveTo>
                <a:lnTo>
                  <a:pt x="10995" y="0"/>
                </a:lnTo>
                <a:lnTo>
                  <a:pt x="4274" y="1345"/>
                </a:lnTo>
                <a:lnTo>
                  <a:pt x="0" y="4770"/>
                </a:lnTo>
                <a:lnTo>
                  <a:pt x="425" y="9360"/>
                </a:lnTo>
                <a:lnTo>
                  <a:pt x="7807" y="14198"/>
                </a:lnTo>
                <a:lnTo>
                  <a:pt x="8099" y="10223"/>
                </a:lnTo>
                <a:lnTo>
                  <a:pt x="8785" y="6413"/>
                </a:lnTo>
                <a:lnTo>
                  <a:pt x="13509" y="6413"/>
                </a:lnTo>
                <a:lnTo>
                  <a:pt x="14233" y="6515"/>
                </a:lnTo>
                <a:lnTo>
                  <a:pt x="15059" y="6718"/>
                </a:lnTo>
                <a:lnTo>
                  <a:pt x="15059" y="9067"/>
                </a:lnTo>
                <a:lnTo>
                  <a:pt x="17091" y="11518"/>
                </a:lnTo>
                <a:lnTo>
                  <a:pt x="20507" y="11518"/>
                </a:lnTo>
                <a:lnTo>
                  <a:pt x="21929" y="10248"/>
                </a:lnTo>
                <a:lnTo>
                  <a:pt x="22552" y="6718"/>
                </a:lnTo>
                <a:lnTo>
                  <a:pt x="20393" y="1866"/>
                </a:lnTo>
                <a:lnTo>
                  <a:pt x="15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69" name="Google Shape;569;p1"/>
          <p:cNvSpPr/>
          <p:nvPr/>
        </p:nvSpPr>
        <p:spPr>
          <a:xfrm>
            <a:off x="982584" y="6263302"/>
            <a:ext cx="49530" cy="21590"/>
          </a:xfrm>
          <a:custGeom>
            <a:rect b="b" l="l" r="r" t="t"/>
            <a:pathLst>
              <a:path extrusionOk="0" h="21589" w="49530">
                <a:moveTo>
                  <a:pt x="5676" y="0"/>
                </a:moveTo>
                <a:lnTo>
                  <a:pt x="1270" y="0"/>
                </a:lnTo>
                <a:lnTo>
                  <a:pt x="0" y="1816"/>
                </a:lnTo>
                <a:lnTo>
                  <a:pt x="4927" y="6680"/>
                </a:lnTo>
                <a:lnTo>
                  <a:pt x="6337" y="6261"/>
                </a:lnTo>
                <a:lnTo>
                  <a:pt x="7721" y="6070"/>
                </a:lnTo>
                <a:lnTo>
                  <a:pt x="15278" y="6070"/>
                </a:lnTo>
                <a:lnTo>
                  <a:pt x="21018" y="9906"/>
                </a:lnTo>
                <a:lnTo>
                  <a:pt x="31534" y="17576"/>
                </a:lnTo>
                <a:lnTo>
                  <a:pt x="36296" y="21412"/>
                </a:lnTo>
                <a:lnTo>
                  <a:pt x="43611" y="21412"/>
                </a:lnTo>
                <a:lnTo>
                  <a:pt x="46405" y="19456"/>
                </a:lnTo>
                <a:lnTo>
                  <a:pt x="48920" y="14160"/>
                </a:lnTo>
                <a:lnTo>
                  <a:pt x="41320" y="10179"/>
                </a:lnTo>
                <a:lnTo>
                  <a:pt x="29127" y="5508"/>
                </a:lnTo>
                <a:lnTo>
                  <a:pt x="16019" y="1623"/>
                </a:lnTo>
                <a:lnTo>
                  <a:pt x="567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70" name="Google Shape;570;p1"/>
          <p:cNvSpPr/>
          <p:nvPr/>
        </p:nvSpPr>
        <p:spPr>
          <a:xfrm>
            <a:off x="1112644" y="6269983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762" y="8758"/>
                </a:lnTo>
                <a:lnTo>
                  <a:pt x="8953" y="15632"/>
                </a:lnTo>
                <a:lnTo>
                  <a:pt x="19202" y="20122"/>
                </a:lnTo>
                <a:lnTo>
                  <a:pt x="30137" y="21729"/>
                </a:lnTo>
                <a:lnTo>
                  <a:pt x="36817" y="21729"/>
                </a:lnTo>
                <a:lnTo>
                  <a:pt x="42468" y="19672"/>
                </a:lnTo>
                <a:lnTo>
                  <a:pt x="44335" y="14973"/>
                </a:lnTo>
                <a:lnTo>
                  <a:pt x="41821" y="15354"/>
                </a:lnTo>
                <a:lnTo>
                  <a:pt x="39522" y="15519"/>
                </a:lnTo>
                <a:lnTo>
                  <a:pt x="37388" y="15519"/>
                </a:lnTo>
                <a:lnTo>
                  <a:pt x="26038" y="13642"/>
                </a:lnTo>
                <a:lnTo>
                  <a:pt x="17256" y="9221"/>
                </a:lnTo>
                <a:lnTo>
                  <a:pt x="9192" y="4069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71" name="Google Shape;571;p1"/>
          <p:cNvSpPr/>
          <p:nvPr/>
        </p:nvSpPr>
        <p:spPr>
          <a:xfrm>
            <a:off x="1212787" y="6297147"/>
            <a:ext cx="27940" cy="11430"/>
          </a:xfrm>
          <a:custGeom>
            <a:rect b="b" l="l" r="r" t="t"/>
            <a:pathLst>
              <a:path extrusionOk="0" h="11429" w="27940">
                <a:moveTo>
                  <a:pt x="27901" y="0"/>
                </a:moveTo>
                <a:lnTo>
                  <a:pt x="0" y="11125"/>
                </a:lnTo>
                <a:lnTo>
                  <a:pt x="27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72" name="Google Shape;572;p1"/>
          <p:cNvSpPr/>
          <p:nvPr/>
        </p:nvSpPr>
        <p:spPr>
          <a:xfrm>
            <a:off x="4349363" y="6307085"/>
            <a:ext cx="34290" cy="37465"/>
          </a:xfrm>
          <a:custGeom>
            <a:rect b="b" l="l" r="r" t="t"/>
            <a:pathLst>
              <a:path extrusionOk="0" h="37464" w="34289">
                <a:moveTo>
                  <a:pt x="26542" y="0"/>
                </a:moveTo>
                <a:lnTo>
                  <a:pt x="11785" y="0"/>
                </a:lnTo>
                <a:lnTo>
                  <a:pt x="14194" y="16002"/>
                </a:lnTo>
                <a:lnTo>
                  <a:pt x="6776" y="26487"/>
                </a:lnTo>
                <a:lnTo>
                  <a:pt x="0" y="32973"/>
                </a:lnTo>
                <a:lnTo>
                  <a:pt x="4330" y="36982"/>
                </a:lnTo>
                <a:lnTo>
                  <a:pt x="13336" y="31254"/>
                </a:lnTo>
                <a:lnTo>
                  <a:pt x="19772" y="22956"/>
                </a:lnTo>
                <a:lnTo>
                  <a:pt x="25824" y="14270"/>
                </a:lnTo>
                <a:lnTo>
                  <a:pt x="33680" y="7378"/>
                </a:lnTo>
                <a:lnTo>
                  <a:pt x="29374" y="7137"/>
                </a:lnTo>
                <a:lnTo>
                  <a:pt x="25044" y="6223"/>
                </a:lnTo>
                <a:lnTo>
                  <a:pt x="265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73" name="Google Shape;573;p1"/>
          <p:cNvSpPr/>
          <p:nvPr/>
        </p:nvSpPr>
        <p:spPr>
          <a:xfrm>
            <a:off x="707560" y="6322062"/>
            <a:ext cx="36195" cy="29845"/>
          </a:xfrm>
          <a:custGeom>
            <a:rect b="b" l="l" r="r" t="t"/>
            <a:pathLst>
              <a:path extrusionOk="0" h="29845" w="36195">
                <a:moveTo>
                  <a:pt x="29349" y="0"/>
                </a:moveTo>
                <a:lnTo>
                  <a:pt x="24288" y="7637"/>
                </a:lnTo>
                <a:lnTo>
                  <a:pt x="5160" y="14307"/>
                </a:lnTo>
                <a:lnTo>
                  <a:pt x="0" y="22009"/>
                </a:lnTo>
                <a:lnTo>
                  <a:pt x="10566" y="21983"/>
                </a:lnTo>
                <a:lnTo>
                  <a:pt x="16344" y="25641"/>
                </a:lnTo>
                <a:lnTo>
                  <a:pt x="22059" y="29502"/>
                </a:lnTo>
                <a:lnTo>
                  <a:pt x="22145" y="18004"/>
                </a:lnTo>
                <a:lnTo>
                  <a:pt x="30219" y="10212"/>
                </a:lnTo>
                <a:lnTo>
                  <a:pt x="36036" y="4690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74" name="Google Shape;574;p1"/>
          <p:cNvSpPr/>
          <p:nvPr/>
        </p:nvSpPr>
        <p:spPr>
          <a:xfrm>
            <a:off x="4311755" y="6336445"/>
            <a:ext cx="33654" cy="22860"/>
          </a:xfrm>
          <a:custGeom>
            <a:rect b="b" l="l" r="r" t="t"/>
            <a:pathLst>
              <a:path extrusionOk="0" h="22860" w="33654">
                <a:moveTo>
                  <a:pt x="25184" y="0"/>
                </a:moveTo>
                <a:lnTo>
                  <a:pt x="24104" y="0"/>
                </a:lnTo>
                <a:lnTo>
                  <a:pt x="13085" y="3233"/>
                </a:lnTo>
                <a:lnTo>
                  <a:pt x="3853" y="10517"/>
                </a:lnTo>
                <a:lnTo>
                  <a:pt x="0" y="18221"/>
                </a:lnTo>
                <a:lnTo>
                  <a:pt x="5118" y="22720"/>
                </a:lnTo>
                <a:lnTo>
                  <a:pt x="3911" y="15113"/>
                </a:lnTo>
                <a:lnTo>
                  <a:pt x="9715" y="14655"/>
                </a:lnTo>
                <a:lnTo>
                  <a:pt x="26212" y="14655"/>
                </a:lnTo>
                <a:lnTo>
                  <a:pt x="33058" y="13931"/>
                </a:lnTo>
                <a:lnTo>
                  <a:pt x="27254" y="368"/>
                </a:lnTo>
                <a:lnTo>
                  <a:pt x="26238" y="114"/>
                </a:lnTo>
                <a:lnTo>
                  <a:pt x="251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75" name="Google Shape;575;p1"/>
          <p:cNvSpPr/>
          <p:nvPr/>
        </p:nvSpPr>
        <p:spPr>
          <a:xfrm>
            <a:off x="926898" y="6418167"/>
            <a:ext cx="24130" cy="22860"/>
          </a:xfrm>
          <a:custGeom>
            <a:rect b="b" l="l" r="r" t="t"/>
            <a:pathLst>
              <a:path extrusionOk="0" h="22860" w="24130">
                <a:moveTo>
                  <a:pt x="16273" y="0"/>
                </a:moveTo>
                <a:lnTo>
                  <a:pt x="12072" y="5774"/>
                </a:lnTo>
                <a:lnTo>
                  <a:pt x="3824" y="11376"/>
                </a:lnTo>
                <a:lnTo>
                  <a:pt x="0" y="16848"/>
                </a:lnTo>
                <a:lnTo>
                  <a:pt x="9072" y="22237"/>
                </a:lnTo>
                <a:lnTo>
                  <a:pt x="11531" y="14839"/>
                </a:lnTo>
                <a:lnTo>
                  <a:pt x="19259" y="8694"/>
                </a:lnTo>
                <a:lnTo>
                  <a:pt x="23694" y="3762"/>
                </a:lnTo>
                <a:lnTo>
                  <a:pt x="16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76" name="Google Shape;576;p1"/>
          <p:cNvSpPr/>
          <p:nvPr/>
        </p:nvSpPr>
        <p:spPr>
          <a:xfrm>
            <a:off x="371602" y="6444522"/>
            <a:ext cx="18415" cy="5080"/>
          </a:xfrm>
          <a:custGeom>
            <a:rect b="b" l="l" r="r" t="t"/>
            <a:pathLst>
              <a:path extrusionOk="0" h="5079" w="18414">
                <a:moveTo>
                  <a:pt x="17881" y="0"/>
                </a:moveTo>
                <a:lnTo>
                  <a:pt x="13309" y="1130"/>
                </a:lnTo>
                <a:lnTo>
                  <a:pt x="0" y="4533"/>
                </a:lnTo>
                <a:lnTo>
                  <a:pt x="152" y="4533"/>
                </a:lnTo>
                <a:lnTo>
                  <a:pt x="4419" y="3492"/>
                </a:lnTo>
                <a:lnTo>
                  <a:pt x="179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77" name="Google Shape;577;p1"/>
          <p:cNvSpPr/>
          <p:nvPr/>
        </p:nvSpPr>
        <p:spPr>
          <a:xfrm>
            <a:off x="2740656" y="6470244"/>
            <a:ext cx="43814" cy="23495"/>
          </a:xfrm>
          <a:custGeom>
            <a:rect b="b" l="l" r="r" t="t"/>
            <a:pathLst>
              <a:path extrusionOk="0" h="23495" w="43814">
                <a:moveTo>
                  <a:pt x="36817" y="0"/>
                </a:moveTo>
                <a:lnTo>
                  <a:pt x="32923" y="10829"/>
                </a:lnTo>
                <a:lnTo>
                  <a:pt x="20775" y="13414"/>
                </a:lnTo>
                <a:lnTo>
                  <a:pt x="7443" y="14766"/>
                </a:lnTo>
                <a:lnTo>
                  <a:pt x="0" y="21894"/>
                </a:lnTo>
                <a:lnTo>
                  <a:pt x="2819" y="22593"/>
                </a:lnTo>
                <a:lnTo>
                  <a:pt x="6007" y="22910"/>
                </a:lnTo>
                <a:lnTo>
                  <a:pt x="9321" y="22910"/>
                </a:lnTo>
                <a:lnTo>
                  <a:pt x="24824" y="20865"/>
                </a:lnTo>
                <a:lnTo>
                  <a:pt x="37676" y="15546"/>
                </a:lnTo>
                <a:lnTo>
                  <a:pt x="43224" y="81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78" name="Google Shape;578;p1"/>
          <p:cNvSpPr/>
          <p:nvPr/>
        </p:nvSpPr>
        <p:spPr>
          <a:xfrm>
            <a:off x="199396" y="6489494"/>
            <a:ext cx="33655" cy="29209"/>
          </a:xfrm>
          <a:custGeom>
            <a:rect b="b" l="l" r="r" t="t"/>
            <a:pathLst>
              <a:path extrusionOk="0" h="29209" w="33654">
                <a:moveTo>
                  <a:pt x="33286" y="0"/>
                </a:moveTo>
                <a:lnTo>
                  <a:pt x="32753" y="0"/>
                </a:lnTo>
                <a:lnTo>
                  <a:pt x="31508" y="787"/>
                </a:lnTo>
                <a:lnTo>
                  <a:pt x="29324" y="2641"/>
                </a:lnTo>
                <a:lnTo>
                  <a:pt x="28206" y="2628"/>
                </a:lnTo>
                <a:lnTo>
                  <a:pt x="0" y="22110"/>
                </a:lnTo>
                <a:lnTo>
                  <a:pt x="114" y="28600"/>
                </a:lnTo>
                <a:lnTo>
                  <a:pt x="7670" y="28600"/>
                </a:lnTo>
                <a:lnTo>
                  <a:pt x="10706" y="27533"/>
                </a:lnTo>
                <a:lnTo>
                  <a:pt x="14655" y="25006"/>
                </a:lnTo>
                <a:lnTo>
                  <a:pt x="19686" y="19989"/>
                </a:lnTo>
                <a:lnTo>
                  <a:pt x="26566" y="11517"/>
                </a:lnTo>
                <a:lnTo>
                  <a:pt x="32149" y="3537"/>
                </a:lnTo>
                <a:lnTo>
                  <a:pt x="332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79" name="Google Shape;579;p1"/>
          <p:cNvSpPr/>
          <p:nvPr/>
        </p:nvSpPr>
        <p:spPr>
          <a:xfrm>
            <a:off x="2241881" y="6519357"/>
            <a:ext cx="21589" cy="12065"/>
          </a:xfrm>
          <a:custGeom>
            <a:rect b="b" l="l" r="r" t="t"/>
            <a:pathLst>
              <a:path extrusionOk="0" h="12065" w="21589">
                <a:moveTo>
                  <a:pt x="11099" y="2146"/>
                </a:moveTo>
                <a:lnTo>
                  <a:pt x="9626" y="2146"/>
                </a:lnTo>
                <a:lnTo>
                  <a:pt x="8877" y="2374"/>
                </a:lnTo>
                <a:lnTo>
                  <a:pt x="8191" y="2755"/>
                </a:lnTo>
                <a:lnTo>
                  <a:pt x="9677" y="3657"/>
                </a:lnTo>
                <a:lnTo>
                  <a:pt x="11226" y="4686"/>
                </a:lnTo>
                <a:lnTo>
                  <a:pt x="16890" y="8585"/>
                </a:lnTo>
                <a:lnTo>
                  <a:pt x="20650" y="11442"/>
                </a:lnTo>
                <a:lnTo>
                  <a:pt x="21501" y="11442"/>
                </a:lnTo>
                <a:lnTo>
                  <a:pt x="19316" y="9194"/>
                </a:lnTo>
                <a:lnTo>
                  <a:pt x="12547" y="2743"/>
                </a:lnTo>
                <a:lnTo>
                  <a:pt x="11823" y="2324"/>
                </a:lnTo>
                <a:lnTo>
                  <a:pt x="11099" y="2146"/>
                </a:lnTo>
                <a:close/>
              </a:path>
              <a:path extrusionOk="0" h="12065" w="21589">
                <a:moveTo>
                  <a:pt x="3263" y="0"/>
                </a:moveTo>
                <a:lnTo>
                  <a:pt x="0" y="0"/>
                </a:lnTo>
                <a:lnTo>
                  <a:pt x="241" y="2514"/>
                </a:lnTo>
                <a:lnTo>
                  <a:pt x="5054" y="9880"/>
                </a:lnTo>
                <a:lnTo>
                  <a:pt x="3898" y="7950"/>
                </a:lnTo>
                <a:lnTo>
                  <a:pt x="5575" y="4216"/>
                </a:lnTo>
                <a:lnTo>
                  <a:pt x="8191" y="2755"/>
                </a:lnTo>
                <a:lnTo>
                  <a:pt x="5600" y="1168"/>
                </a:lnTo>
                <a:lnTo>
                  <a:pt x="32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80" name="Google Shape;580;p1"/>
          <p:cNvSpPr/>
          <p:nvPr/>
        </p:nvSpPr>
        <p:spPr>
          <a:xfrm>
            <a:off x="2686198" y="6531891"/>
            <a:ext cx="25400" cy="12065"/>
          </a:xfrm>
          <a:custGeom>
            <a:rect b="b" l="l" r="r" t="t"/>
            <a:pathLst>
              <a:path extrusionOk="0" h="12065" w="25400">
                <a:moveTo>
                  <a:pt x="11810" y="0"/>
                </a:moveTo>
                <a:lnTo>
                  <a:pt x="7924" y="0"/>
                </a:lnTo>
                <a:lnTo>
                  <a:pt x="2120" y="0"/>
                </a:lnTo>
                <a:lnTo>
                  <a:pt x="0" y="2946"/>
                </a:lnTo>
                <a:lnTo>
                  <a:pt x="1219" y="8826"/>
                </a:lnTo>
                <a:lnTo>
                  <a:pt x="4571" y="11772"/>
                </a:lnTo>
                <a:lnTo>
                  <a:pt x="13792" y="11772"/>
                </a:lnTo>
                <a:lnTo>
                  <a:pt x="18973" y="9944"/>
                </a:lnTo>
                <a:lnTo>
                  <a:pt x="24815" y="4851"/>
                </a:lnTo>
                <a:lnTo>
                  <a:pt x="17348" y="1320"/>
                </a:lnTo>
                <a:lnTo>
                  <a:pt x="118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81" name="Google Shape;581;p1"/>
          <p:cNvSpPr/>
          <p:nvPr/>
        </p:nvSpPr>
        <p:spPr>
          <a:xfrm>
            <a:off x="1164148" y="6536743"/>
            <a:ext cx="22859" cy="14604"/>
          </a:xfrm>
          <a:custGeom>
            <a:rect b="b" l="l" r="r" t="t"/>
            <a:pathLst>
              <a:path extrusionOk="0" h="14604" w="22859">
                <a:moveTo>
                  <a:pt x="14719" y="0"/>
                </a:moveTo>
                <a:lnTo>
                  <a:pt x="14439" y="4203"/>
                </a:lnTo>
                <a:lnTo>
                  <a:pt x="13754" y="7772"/>
                </a:lnTo>
                <a:lnTo>
                  <a:pt x="8763" y="7772"/>
                </a:lnTo>
                <a:lnTo>
                  <a:pt x="8166" y="7721"/>
                </a:lnTo>
                <a:lnTo>
                  <a:pt x="7493" y="7594"/>
                </a:lnTo>
                <a:lnTo>
                  <a:pt x="7493" y="5029"/>
                </a:lnTo>
                <a:lnTo>
                  <a:pt x="5524" y="2654"/>
                </a:lnTo>
                <a:lnTo>
                  <a:pt x="2082" y="2654"/>
                </a:lnTo>
                <a:lnTo>
                  <a:pt x="622" y="3987"/>
                </a:lnTo>
                <a:lnTo>
                  <a:pt x="0" y="7594"/>
                </a:lnTo>
                <a:lnTo>
                  <a:pt x="2171" y="12407"/>
                </a:lnTo>
                <a:lnTo>
                  <a:pt x="6921" y="14262"/>
                </a:lnTo>
                <a:lnTo>
                  <a:pt x="11557" y="14262"/>
                </a:lnTo>
                <a:lnTo>
                  <a:pt x="18282" y="12917"/>
                </a:lnTo>
                <a:lnTo>
                  <a:pt x="22553" y="9488"/>
                </a:lnTo>
                <a:lnTo>
                  <a:pt x="22117" y="4880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82" name="Google Shape;582;p1"/>
          <p:cNvSpPr/>
          <p:nvPr/>
        </p:nvSpPr>
        <p:spPr>
          <a:xfrm>
            <a:off x="3503340" y="6566348"/>
            <a:ext cx="31750" cy="5079"/>
          </a:xfrm>
          <a:custGeom>
            <a:rect b="b" l="l" r="r" t="t"/>
            <a:pathLst>
              <a:path extrusionOk="0" h="5079" w="31750">
                <a:moveTo>
                  <a:pt x="25456" y="0"/>
                </a:moveTo>
                <a:lnTo>
                  <a:pt x="11184" y="2225"/>
                </a:lnTo>
                <a:lnTo>
                  <a:pt x="3053" y="3679"/>
                </a:lnTo>
                <a:lnTo>
                  <a:pt x="0" y="4471"/>
                </a:lnTo>
                <a:lnTo>
                  <a:pt x="958" y="4711"/>
                </a:lnTo>
                <a:lnTo>
                  <a:pt x="10658" y="3975"/>
                </a:lnTo>
                <a:lnTo>
                  <a:pt x="23647" y="2355"/>
                </a:lnTo>
                <a:lnTo>
                  <a:pt x="31415" y="736"/>
                </a:lnTo>
                <a:lnTo>
                  <a:pt x="25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83" name="Google Shape;583;p1"/>
          <p:cNvSpPr/>
          <p:nvPr/>
        </p:nvSpPr>
        <p:spPr>
          <a:xfrm>
            <a:off x="574875" y="6625498"/>
            <a:ext cx="29845" cy="30480"/>
          </a:xfrm>
          <a:custGeom>
            <a:rect b="b" l="l" r="r" t="t"/>
            <a:pathLst>
              <a:path extrusionOk="0" h="30479" w="29845">
                <a:moveTo>
                  <a:pt x="27470" y="0"/>
                </a:moveTo>
                <a:lnTo>
                  <a:pt x="26492" y="0"/>
                </a:lnTo>
                <a:lnTo>
                  <a:pt x="21107" y="0"/>
                </a:lnTo>
                <a:lnTo>
                  <a:pt x="7188" y="7645"/>
                </a:lnTo>
                <a:lnTo>
                  <a:pt x="647" y="7620"/>
                </a:lnTo>
                <a:lnTo>
                  <a:pt x="0" y="7569"/>
                </a:lnTo>
                <a:lnTo>
                  <a:pt x="0" y="22428"/>
                </a:lnTo>
                <a:lnTo>
                  <a:pt x="279" y="26530"/>
                </a:lnTo>
                <a:lnTo>
                  <a:pt x="977" y="30099"/>
                </a:lnTo>
                <a:lnTo>
                  <a:pt x="6146" y="30099"/>
                </a:lnTo>
                <a:lnTo>
                  <a:pt x="7454" y="29921"/>
                </a:lnTo>
                <a:lnTo>
                  <a:pt x="10737" y="20187"/>
                </a:lnTo>
                <a:lnTo>
                  <a:pt x="16500" y="12985"/>
                </a:lnTo>
                <a:lnTo>
                  <a:pt x="23278" y="6821"/>
                </a:lnTo>
                <a:lnTo>
                  <a:pt x="29603" y="203"/>
                </a:lnTo>
                <a:lnTo>
                  <a:pt x="28498" y="63"/>
                </a:lnTo>
                <a:lnTo>
                  <a:pt x="274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84" name="Google Shape;584;p1"/>
          <p:cNvSpPr/>
          <p:nvPr/>
        </p:nvSpPr>
        <p:spPr>
          <a:xfrm>
            <a:off x="2004035" y="6653572"/>
            <a:ext cx="33019" cy="17145"/>
          </a:xfrm>
          <a:custGeom>
            <a:rect b="b" l="l" r="r" t="t"/>
            <a:pathLst>
              <a:path extrusionOk="0" h="17145" w="33019">
                <a:moveTo>
                  <a:pt x="12598" y="0"/>
                </a:moveTo>
                <a:lnTo>
                  <a:pt x="6134" y="0"/>
                </a:lnTo>
                <a:lnTo>
                  <a:pt x="520" y="2425"/>
                </a:lnTo>
                <a:lnTo>
                  <a:pt x="0" y="9105"/>
                </a:lnTo>
                <a:lnTo>
                  <a:pt x="5778" y="10833"/>
                </a:lnTo>
                <a:lnTo>
                  <a:pt x="14452" y="9461"/>
                </a:lnTo>
                <a:lnTo>
                  <a:pt x="14719" y="16598"/>
                </a:lnTo>
                <a:lnTo>
                  <a:pt x="31134" y="13040"/>
                </a:lnTo>
                <a:lnTo>
                  <a:pt x="32475" y="7442"/>
                </a:lnTo>
                <a:lnTo>
                  <a:pt x="24408" y="2272"/>
                </a:lnTo>
                <a:lnTo>
                  <a:pt x="125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85" name="Google Shape;585;p1"/>
          <p:cNvSpPr/>
          <p:nvPr/>
        </p:nvSpPr>
        <p:spPr>
          <a:xfrm>
            <a:off x="2459993" y="6664025"/>
            <a:ext cx="47625" cy="19050"/>
          </a:xfrm>
          <a:custGeom>
            <a:rect b="b" l="l" r="r" t="t"/>
            <a:pathLst>
              <a:path extrusionOk="0" h="19050" w="47625">
                <a:moveTo>
                  <a:pt x="10452" y="0"/>
                </a:moveTo>
                <a:lnTo>
                  <a:pt x="4254" y="0"/>
                </a:lnTo>
                <a:lnTo>
                  <a:pt x="1625" y="0"/>
                </a:lnTo>
                <a:lnTo>
                  <a:pt x="0" y="1676"/>
                </a:lnTo>
                <a:lnTo>
                  <a:pt x="37134" y="18923"/>
                </a:lnTo>
                <a:lnTo>
                  <a:pt x="45364" y="18316"/>
                </a:lnTo>
                <a:lnTo>
                  <a:pt x="47574" y="16846"/>
                </a:lnTo>
                <a:lnTo>
                  <a:pt x="40992" y="15033"/>
                </a:lnTo>
                <a:lnTo>
                  <a:pt x="22847" y="13398"/>
                </a:lnTo>
                <a:lnTo>
                  <a:pt x="22250" y="9271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86" name="Google Shape;586;p1"/>
          <p:cNvSpPr/>
          <p:nvPr/>
        </p:nvSpPr>
        <p:spPr>
          <a:xfrm>
            <a:off x="3057198" y="6753159"/>
            <a:ext cx="25400" cy="14604"/>
          </a:xfrm>
          <a:custGeom>
            <a:rect b="b" l="l" r="r" t="t"/>
            <a:pathLst>
              <a:path extrusionOk="0" h="14604" w="25400">
                <a:moveTo>
                  <a:pt x="20294" y="0"/>
                </a:moveTo>
                <a:lnTo>
                  <a:pt x="15125" y="0"/>
                </a:lnTo>
                <a:lnTo>
                  <a:pt x="10172" y="0"/>
                </a:lnTo>
                <a:lnTo>
                  <a:pt x="4292" y="3365"/>
                </a:lnTo>
                <a:lnTo>
                  <a:pt x="0" y="13347"/>
                </a:lnTo>
                <a:lnTo>
                  <a:pt x="4699" y="14224"/>
                </a:lnTo>
                <a:lnTo>
                  <a:pt x="8597" y="14604"/>
                </a:lnTo>
                <a:lnTo>
                  <a:pt x="21831" y="14604"/>
                </a:lnTo>
                <a:lnTo>
                  <a:pt x="25234" y="10960"/>
                </a:lnTo>
                <a:lnTo>
                  <a:pt x="24472" y="3657"/>
                </a:lnTo>
                <a:lnTo>
                  <a:pt x="202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87" name="Google Shape;587;p1"/>
          <p:cNvSpPr/>
          <p:nvPr/>
        </p:nvSpPr>
        <p:spPr>
          <a:xfrm>
            <a:off x="457104" y="6759012"/>
            <a:ext cx="24130" cy="22860"/>
          </a:xfrm>
          <a:custGeom>
            <a:rect b="b" l="l" r="r" t="t"/>
            <a:pathLst>
              <a:path extrusionOk="0" h="22859" w="24129">
                <a:moveTo>
                  <a:pt x="14783" y="0"/>
                </a:moveTo>
                <a:lnTo>
                  <a:pt x="12170" y="7396"/>
                </a:lnTo>
                <a:lnTo>
                  <a:pt x="4430" y="13538"/>
                </a:lnTo>
                <a:lnTo>
                  <a:pt x="0" y="18470"/>
                </a:lnTo>
                <a:lnTo>
                  <a:pt x="7316" y="22237"/>
                </a:lnTo>
                <a:lnTo>
                  <a:pt x="11542" y="16621"/>
                </a:lnTo>
                <a:lnTo>
                  <a:pt x="19875" y="11028"/>
                </a:lnTo>
                <a:lnTo>
                  <a:pt x="23795" y="5480"/>
                </a:lnTo>
                <a:lnTo>
                  <a:pt x="147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88" name="Google Shape;588;p1"/>
          <p:cNvSpPr/>
          <p:nvPr/>
        </p:nvSpPr>
        <p:spPr>
          <a:xfrm>
            <a:off x="3206954" y="6766504"/>
            <a:ext cx="39369" cy="22225"/>
          </a:xfrm>
          <a:custGeom>
            <a:rect b="b" l="l" r="r" t="t"/>
            <a:pathLst>
              <a:path extrusionOk="0" h="22225" w="39369">
                <a:moveTo>
                  <a:pt x="34404" y="0"/>
                </a:moveTo>
                <a:lnTo>
                  <a:pt x="35191" y="6718"/>
                </a:lnTo>
                <a:lnTo>
                  <a:pt x="30721" y="8089"/>
                </a:lnTo>
                <a:lnTo>
                  <a:pt x="22923" y="8089"/>
                </a:lnTo>
                <a:lnTo>
                  <a:pt x="14351" y="7442"/>
                </a:lnTo>
                <a:lnTo>
                  <a:pt x="5092" y="7442"/>
                </a:lnTo>
                <a:lnTo>
                  <a:pt x="0" y="9626"/>
                </a:lnTo>
                <a:lnTo>
                  <a:pt x="5054" y="22009"/>
                </a:lnTo>
                <a:lnTo>
                  <a:pt x="5918" y="22021"/>
                </a:lnTo>
                <a:lnTo>
                  <a:pt x="18734" y="19468"/>
                </a:lnTo>
                <a:lnTo>
                  <a:pt x="31962" y="13377"/>
                </a:lnTo>
                <a:lnTo>
                  <a:pt x="39290" y="6103"/>
                </a:lnTo>
                <a:lnTo>
                  <a:pt x="344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89" name="Google Shape;589;p1"/>
          <p:cNvSpPr/>
          <p:nvPr/>
        </p:nvSpPr>
        <p:spPr>
          <a:xfrm>
            <a:off x="1874827" y="6788439"/>
            <a:ext cx="26035" cy="30479"/>
          </a:xfrm>
          <a:custGeom>
            <a:rect b="b" l="l" r="r" t="t"/>
            <a:pathLst>
              <a:path extrusionOk="0" h="30479" w="26035">
                <a:moveTo>
                  <a:pt x="24703" y="0"/>
                </a:moveTo>
                <a:lnTo>
                  <a:pt x="13563" y="4564"/>
                </a:lnTo>
                <a:lnTo>
                  <a:pt x="4300" y="14663"/>
                </a:lnTo>
                <a:lnTo>
                  <a:pt x="0" y="24908"/>
                </a:lnTo>
                <a:lnTo>
                  <a:pt x="3748" y="29908"/>
                </a:lnTo>
                <a:lnTo>
                  <a:pt x="10091" y="23221"/>
                </a:lnTo>
                <a:lnTo>
                  <a:pt x="16894" y="17021"/>
                </a:lnTo>
                <a:lnTo>
                  <a:pt x="22670" y="9805"/>
                </a:lnTo>
                <a:lnTo>
                  <a:pt x="25934" y="76"/>
                </a:lnTo>
                <a:lnTo>
                  <a:pt x="24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90" name="Google Shape;590;p1"/>
          <p:cNvSpPr/>
          <p:nvPr/>
        </p:nvSpPr>
        <p:spPr>
          <a:xfrm>
            <a:off x="2423868" y="6795892"/>
            <a:ext cx="36830" cy="22859"/>
          </a:xfrm>
          <a:custGeom>
            <a:rect b="b" l="l" r="r" t="t"/>
            <a:pathLst>
              <a:path extrusionOk="0" h="22859" w="36830">
                <a:moveTo>
                  <a:pt x="28312" y="0"/>
                </a:moveTo>
                <a:lnTo>
                  <a:pt x="22152" y="0"/>
                </a:lnTo>
                <a:lnTo>
                  <a:pt x="11002" y="2186"/>
                </a:lnTo>
                <a:lnTo>
                  <a:pt x="2448" y="7704"/>
                </a:lnTo>
                <a:lnTo>
                  <a:pt x="0" y="14985"/>
                </a:lnTo>
                <a:lnTo>
                  <a:pt x="7166" y="22466"/>
                </a:lnTo>
                <a:lnTo>
                  <a:pt x="10100" y="13309"/>
                </a:lnTo>
                <a:lnTo>
                  <a:pt x="15383" y="11480"/>
                </a:lnTo>
                <a:lnTo>
                  <a:pt x="22482" y="11480"/>
                </a:lnTo>
                <a:lnTo>
                  <a:pt x="29277" y="12293"/>
                </a:lnTo>
                <a:lnTo>
                  <a:pt x="33760" y="12293"/>
                </a:lnTo>
                <a:lnTo>
                  <a:pt x="36059" y="11391"/>
                </a:lnTo>
                <a:lnTo>
                  <a:pt x="36808" y="7708"/>
                </a:lnTo>
                <a:lnTo>
                  <a:pt x="34052" y="2184"/>
                </a:lnTo>
                <a:lnTo>
                  <a:pt x="283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91" name="Google Shape;591;p1"/>
          <p:cNvSpPr/>
          <p:nvPr/>
        </p:nvSpPr>
        <p:spPr>
          <a:xfrm>
            <a:off x="4422667" y="6855462"/>
            <a:ext cx="41910" cy="22860"/>
          </a:xfrm>
          <a:custGeom>
            <a:rect b="b" l="l" r="r" t="t"/>
            <a:pathLst>
              <a:path extrusionOk="0" h="22859" w="41910">
                <a:moveTo>
                  <a:pt x="34072" y="0"/>
                </a:moveTo>
                <a:lnTo>
                  <a:pt x="26177" y="7067"/>
                </a:lnTo>
                <a:lnTo>
                  <a:pt x="10983" y="11633"/>
                </a:lnTo>
                <a:lnTo>
                  <a:pt x="0" y="15941"/>
                </a:lnTo>
                <a:lnTo>
                  <a:pt x="4735" y="22237"/>
                </a:lnTo>
                <a:lnTo>
                  <a:pt x="14923" y="17173"/>
                </a:lnTo>
                <a:lnTo>
                  <a:pt x="31357" y="13881"/>
                </a:lnTo>
                <a:lnTo>
                  <a:pt x="41814" y="9207"/>
                </a:lnTo>
                <a:lnTo>
                  <a:pt x="340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92" name="Google Shape;592;p1"/>
          <p:cNvSpPr/>
          <p:nvPr/>
        </p:nvSpPr>
        <p:spPr>
          <a:xfrm>
            <a:off x="131089" y="6862605"/>
            <a:ext cx="31115" cy="22860"/>
          </a:xfrm>
          <a:custGeom>
            <a:rect b="b" l="l" r="r" t="t"/>
            <a:pathLst>
              <a:path extrusionOk="0" h="22859" w="31114">
                <a:moveTo>
                  <a:pt x="23970" y="0"/>
                </a:moveTo>
                <a:lnTo>
                  <a:pt x="18266" y="5999"/>
                </a:lnTo>
                <a:lnTo>
                  <a:pt x="6625" y="10252"/>
                </a:lnTo>
                <a:lnTo>
                  <a:pt x="0" y="14937"/>
                </a:lnTo>
                <a:lnTo>
                  <a:pt x="9340" y="22237"/>
                </a:lnTo>
                <a:lnTo>
                  <a:pt x="14191" y="15684"/>
                </a:lnTo>
                <a:lnTo>
                  <a:pt x="24618" y="10252"/>
                </a:lnTo>
                <a:lnTo>
                  <a:pt x="31064" y="5253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93" name="Google Shape;593;p1"/>
          <p:cNvSpPr/>
          <p:nvPr/>
        </p:nvSpPr>
        <p:spPr>
          <a:xfrm>
            <a:off x="1133190" y="6874392"/>
            <a:ext cx="45719" cy="19050"/>
          </a:xfrm>
          <a:custGeom>
            <a:rect b="b" l="l" r="r" t="t"/>
            <a:pathLst>
              <a:path extrusionOk="0" h="19050" w="45719">
                <a:moveTo>
                  <a:pt x="15646" y="0"/>
                </a:moveTo>
                <a:lnTo>
                  <a:pt x="6845" y="0"/>
                </a:lnTo>
                <a:lnTo>
                  <a:pt x="0" y="1524"/>
                </a:lnTo>
                <a:lnTo>
                  <a:pt x="1612" y="3302"/>
                </a:lnTo>
                <a:lnTo>
                  <a:pt x="10698" y="7212"/>
                </a:lnTo>
                <a:lnTo>
                  <a:pt x="18742" y="12299"/>
                </a:lnTo>
                <a:lnTo>
                  <a:pt x="27523" y="16710"/>
                </a:lnTo>
                <a:lnTo>
                  <a:pt x="38823" y="18592"/>
                </a:lnTo>
                <a:lnTo>
                  <a:pt x="40932" y="18592"/>
                </a:lnTo>
                <a:lnTo>
                  <a:pt x="43205" y="18427"/>
                </a:lnTo>
                <a:lnTo>
                  <a:pt x="45681" y="18059"/>
                </a:lnTo>
                <a:lnTo>
                  <a:pt x="44830" y="9365"/>
                </a:lnTo>
                <a:lnTo>
                  <a:pt x="37707" y="3809"/>
                </a:lnTo>
                <a:lnTo>
                  <a:pt x="27063" y="864"/>
                </a:lnTo>
                <a:lnTo>
                  <a:pt x="156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94" name="Google Shape;594;p1"/>
          <p:cNvSpPr/>
          <p:nvPr/>
        </p:nvSpPr>
        <p:spPr>
          <a:xfrm>
            <a:off x="976337" y="6884764"/>
            <a:ext cx="26034" cy="30480"/>
          </a:xfrm>
          <a:custGeom>
            <a:rect b="b" l="l" r="r" t="t"/>
            <a:pathLst>
              <a:path extrusionOk="0" h="30479" w="26034">
                <a:moveTo>
                  <a:pt x="24419" y="0"/>
                </a:moveTo>
                <a:lnTo>
                  <a:pt x="13364" y="4566"/>
                </a:lnTo>
                <a:lnTo>
                  <a:pt x="4230" y="14670"/>
                </a:lnTo>
                <a:lnTo>
                  <a:pt x="0" y="24919"/>
                </a:lnTo>
                <a:lnTo>
                  <a:pt x="3654" y="29921"/>
                </a:lnTo>
                <a:lnTo>
                  <a:pt x="9829" y="23111"/>
                </a:lnTo>
                <a:lnTo>
                  <a:pt x="16567" y="16867"/>
                </a:lnTo>
                <a:lnTo>
                  <a:pt x="22385" y="9691"/>
                </a:lnTo>
                <a:lnTo>
                  <a:pt x="25803" y="88"/>
                </a:lnTo>
                <a:lnTo>
                  <a:pt x="244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95" name="Google Shape;595;p1"/>
          <p:cNvSpPr/>
          <p:nvPr/>
        </p:nvSpPr>
        <p:spPr>
          <a:xfrm>
            <a:off x="441945" y="6891866"/>
            <a:ext cx="23495" cy="20955"/>
          </a:xfrm>
          <a:custGeom>
            <a:rect b="b" l="l" r="r" t="t"/>
            <a:pathLst>
              <a:path extrusionOk="0" h="20954" w="23495">
                <a:moveTo>
                  <a:pt x="4527" y="0"/>
                </a:moveTo>
                <a:lnTo>
                  <a:pt x="3295" y="0"/>
                </a:lnTo>
                <a:lnTo>
                  <a:pt x="1872" y="177"/>
                </a:lnTo>
                <a:lnTo>
                  <a:pt x="234" y="584"/>
                </a:lnTo>
                <a:lnTo>
                  <a:pt x="0" y="8316"/>
                </a:lnTo>
                <a:lnTo>
                  <a:pt x="4368" y="14790"/>
                </a:lnTo>
                <a:lnTo>
                  <a:pt x="11032" y="19238"/>
                </a:lnTo>
                <a:lnTo>
                  <a:pt x="17684" y="20891"/>
                </a:lnTo>
                <a:lnTo>
                  <a:pt x="20948" y="20891"/>
                </a:lnTo>
                <a:lnTo>
                  <a:pt x="23145" y="19227"/>
                </a:lnTo>
                <a:lnTo>
                  <a:pt x="22484" y="15328"/>
                </a:lnTo>
                <a:lnTo>
                  <a:pt x="16859" y="12719"/>
                </a:lnTo>
                <a:lnTo>
                  <a:pt x="13796" y="7473"/>
                </a:lnTo>
                <a:lnTo>
                  <a:pt x="10588" y="2323"/>
                </a:lnTo>
                <a:lnTo>
                  <a:pt x="45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96" name="Google Shape;596;p1"/>
          <p:cNvSpPr/>
          <p:nvPr/>
        </p:nvSpPr>
        <p:spPr>
          <a:xfrm>
            <a:off x="1355840" y="6892449"/>
            <a:ext cx="48894" cy="37465"/>
          </a:xfrm>
          <a:custGeom>
            <a:rect b="b" l="l" r="r" t="t"/>
            <a:pathLst>
              <a:path extrusionOk="0" h="37465" w="48894">
                <a:moveTo>
                  <a:pt x="36779" y="0"/>
                </a:moveTo>
                <a:lnTo>
                  <a:pt x="33577" y="9070"/>
                </a:lnTo>
                <a:lnTo>
                  <a:pt x="28813" y="16606"/>
                </a:lnTo>
                <a:lnTo>
                  <a:pt x="21663" y="21754"/>
                </a:lnTo>
                <a:lnTo>
                  <a:pt x="11303" y="23660"/>
                </a:lnTo>
                <a:lnTo>
                  <a:pt x="8001" y="23660"/>
                </a:lnTo>
                <a:lnTo>
                  <a:pt x="4254" y="23215"/>
                </a:lnTo>
                <a:lnTo>
                  <a:pt x="0" y="22237"/>
                </a:lnTo>
                <a:lnTo>
                  <a:pt x="1092" y="32880"/>
                </a:lnTo>
                <a:lnTo>
                  <a:pt x="6629" y="36868"/>
                </a:lnTo>
                <a:lnTo>
                  <a:pt x="13589" y="36868"/>
                </a:lnTo>
                <a:lnTo>
                  <a:pt x="29869" y="31552"/>
                </a:lnTo>
                <a:lnTo>
                  <a:pt x="43762" y="19619"/>
                </a:lnTo>
                <a:lnTo>
                  <a:pt x="48366" y="7094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97" name="Google Shape;597;p1"/>
          <p:cNvSpPr/>
          <p:nvPr/>
        </p:nvSpPr>
        <p:spPr>
          <a:xfrm>
            <a:off x="931171" y="6920904"/>
            <a:ext cx="34290" cy="23495"/>
          </a:xfrm>
          <a:custGeom>
            <a:rect b="b" l="l" r="r" t="t"/>
            <a:pathLst>
              <a:path extrusionOk="0" h="23495" w="34290">
                <a:moveTo>
                  <a:pt x="29677" y="0"/>
                </a:moveTo>
                <a:lnTo>
                  <a:pt x="27378" y="0"/>
                </a:lnTo>
                <a:lnTo>
                  <a:pt x="14331" y="3139"/>
                </a:lnTo>
                <a:lnTo>
                  <a:pt x="4191" y="10321"/>
                </a:lnTo>
                <a:lnTo>
                  <a:pt x="0" y="18195"/>
                </a:lnTo>
                <a:lnTo>
                  <a:pt x="4797" y="23406"/>
                </a:lnTo>
                <a:lnTo>
                  <a:pt x="10548" y="16296"/>
                </a:lnTo>
                <a:lnTo>
                  <a:pt x="21306" y="14166"/>
                </a:lnTo>
                <a:lnTo>
                  <a:pt x="31156" y="11065"/>
                </a:lnTo>
                <a:lnTo>
                  <a:pt x="34185" y="1041"/>
                </a:lnTo>
                <a:lnTo>
                  <a:pt x="31963" y="317"/>
                </a:lnTo>
                <a:lnTo>
                  <a:pt x="296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98" name="Google Shape;598;p1"/>
          <p:cNvSpPr/>
          <p:nvPr/>
        </p:nvSpPr>
        <p:spPr>
          <a:xfrm>
            <a:off x="1038292" y="6951784"/>
            <a:ext cx="22860" cy="22860"/>
          </a:xfrm>
          <a:custGeom>
            <a:rect b="b" l="l" r="r" t="t"/>
            <a:pathLst>
              <a:path extrusionOk="0" h="22859" w="22859">
                <a:moveTo>
                  <a:pt x="718" y="0"/>
                </a:moveTo>
                <a:lnTo>
                  <a:pt x="0" y="7976"/>
                </a:lnTo>
                <a:lnTo>
                  <a:pt x="3363" y="15235"/>
                </a:lnTo>
                <a:lnTo>
                  <a:pt x="9083" y="20515"/>
                </a:lnTo>
                <a:lnTo>
                  <a:pt x="15437" y="22555"/>
                </a:lnTo>
                <a:lnTo>
                  <a:pt x="18942" y="22555"/>
                </a:lnTo>
                <a:lnTo>
                  <a:pt x="21901" y="20320"/>
                </a:lnTo>
                <a:lnTo>
                  <a:pt x="22841" y="14757"/>
                </a:lnTo>
                <a:lnTo>
                  <a:pt x="21762" y="14897"/>
                </a:lnTo>
                <a:lnTo>
                  <a:pt x="20758" y="14973"/>
                </a:lnTo>
                <a:lnTo>
                  <a:pt x="8147" y="14973"/>
                </a:lnTo>
                <a:lnTo>
                  <a:pt x="7627" y="4279"/>
                </a:lnTo>
                <a:lnTo>
                  <a:pt x="7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99" name="Google Shape;599;p1"/>
          <p:cNvSpPr/>
          <p:nvPr/>
        </p:nvSpPr>
        <p:spPr>
          <a:xfrm>
            <a:off x="2747860" y="6951784"/>
            <a:ext cx="41275" cy="29845"/>
          </a:xfrm>
          <a:custGeom>
            <a:rect b="b" l="l" r="r" t="t"/>
            <a:pathLst>
              <a:path extrusionOk="0" h="29845" w="41275">
                <a:moveTo>
                  <a:pt x="36817" y="0"/>
                </a:moveTo>
                <a:lnTo>
                  <a:pt x="29714" y="9379"/>
                </a:lnTo>
                <a:lnTo>
                  <a:pt x="16065" y="12250"/>
                </a:lnTo>
                <a:lnTo>
                  <a:pt x="3588" y="16371"/>
                </a:lnTo>
                <a:lnTo>
                  <a:pt x="0" y="29502"/>
                </a:lnTo>
                <a:lnTo>
                  <a:pt x="838" y="29514"/>
                </a:lnTo>
                <a:lnTo>
                  <a:pt x="16682" y="26451"/>
                </a:lnTo>
                <a:lnTo>
                  <a:pt x="32305" y="18886"/>
                </a:lnTo>
                <a:lnTo>
                  <a:pt x="41189" y="9256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00" name="Google Shape;600;p1"/>
          <p:cNvSpPr/>
          <p:nvPr/>
        </p:nvSpPr>
        <p:spPr>
          <a:xfrm>
            <a:off x="3338508" y="6996033"/>
            <a:ext cx="22225" cy="30479"/>
          </a:xfrm>
          <a:custGeom>
            <a:rect b="b" l="l" r="r" t="t"/>
            <a:pathLst>
              <a:path extrusionOk="0" h="30479" w="22225">
                <a:moveTo>
                  <a:pt x="13355" y="0"/>
                </a:moveTo>
                <a:lnTo>
                  <a:pt x="10225" y="8519"/>
                </a:lnTo>
                <a:lnTo>
                  <a:pt x="3569" y="17776"/>
                </a:lnTo>
                <a:lnTo>
                  <a:pt x="0" y="25610"/>
                </a:lnTo>
                <a:lnTo>
                  <a:pt x="6128" y="29857"/>
                </a:lnTo>
                <a:lnTo>
                  <a:pt x="9956" y="22059"/>
                </a:lnTo>
                <a:lnTo>
                  <a:pt x="17824" y="13928"/>
                </a:lnTo>
                <a:lnTo>
                  <a:pt x="21650" y="6297"/>
                </a:lnTo>
                <a:lnTo>
                  <a:pt x="133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01" name="Google Shape;601;p1"/>
          <p:cNvSpPr/>
          <p:nvPr/>
        </p:nvSpPr>
        <p:spPr>
          <a:xfrm>
            <a:off x="692844" y="7003528"/>
            <a:ext cx="36830" cy="22860"/>
          </a:xfrm>
          <a:custGeom>
            <a:rect b="b" l="l" r="r" t="t"/>
            <a:pathLst>
              <a:path extrusionOk="0" h="22859" w="36829">
                <a:moveTo>
                  <a:pt x="36779" y="0"/>
                </a:moveTo>
                <a:lnTo>
                  <a:pt x="24722" y="2664"/>
                </a:lnTo>
                <a:lnTo>
                  <a:pt x="15517" y="8281"/>
                </a:lnTo>
                <a:lnTo>
                  <a:pt x="0" y="22364"/>
                </a:lnTo>
                <a:lnTo>
                  <a:pt x="12177" y="19793"/>
                </a:lnTo>
                <a:lnTo>
                  <a:pt x="22823" y="15635"/>
                </a:lnTo>
                <a:lnTo>
                  <a:pt x="31252" y="9250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02" name="Google Shape;602;p1"/>
          <p:cNvSpPr/>
          <p:nvPr/>
        </p:nvSpPr>
        <p:spPr>
          <a:xfrm>
            <a:off x="3197231" y="7002428"/>
            <a:ext cx="22860" cy="23495"/>
          </a:xfrm>
          <a:custGeom>
            <a:rect b="b" l="l" r="r" t="t"/>
            <a:pathLst>
              <a:path extrusionOk="0" h="23495" w="22860">
                <a:moveTo>
                  <a:pt x="18715" y="0"/>
                </a:moveTo>
                <a:lnTo>
                  <a:pt x="16962" y="0"/>
                </a:lnTo>
                <a:lnTo>
                  <a:pt x="7400" y="3261"/>
                </a:lnTo>
                <a:lnTo>
                  <a:pt x="887" y="10652"/>
                </a:lnTo>
                <a:lnTo>
                  <a:pt x="0" y="18580"/>
                </a:lnTo>
                <a:lnTo>
                  <a:pt x="7310" y="23456"/>
                </a:lnTo>
                <a:lnTo>
                  <a:pt x="8102" y="14806"/>
                </a:lnTo>
                <a:lnTo>
                  <a:pt x="12181" y="9594"/>
                </a:lnTo>
                <a:lnTo>
                  <a:pt x="17554" y="5726"/>
                </a:lnTo>
                <a:lnTo>
                  <a:pt x="22233" y="1104"/>
                </a:lnTo>
                <a:lnTo>
                  <a:pt x="20493" y="342"/>
                </a:lnTo>
                <a:lnTo>
                  <a:pt x="187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03" name="Google Shape;603;p1"/>
          <p:cNvSpPr/>
          <p:nvPr/>
        </p:nvSpPr>
        <p:spPr>
          <a:xfrm>
            <a:off x="1837444" y="7053264"/>
            <a:ext cx="24130" cy="12065"/>
          </a:xfrm>
          <a:custGeom>
            <a:rect b="b" l="l" r="r" t="t"/>
            <a:pathLst>
              <a:path extrusionOk="0" h="12065" w="24130">
                <a:moveTo>
                  <a:pt x="23507" y="0"/>
                </a:moveTo>
                <a:lnTo>
                  <a:pt x="0" y="11595"/>
                </a:lnTo>
                <a:lnTo>
                  <a:pt x="23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04" name="Google Shape;604;p1"/>
          <p:cNvSpPr/>
          <p:nvPr/>
        </p:nvSpPr>
        <p:spPr>
          <a:xfrm>
            <a:off x="4736720" y="7153887"/>
            <a:ext cx="29845" cy="19685"/>
          </a:xfrm>
          <a:custGeom>
            <a:rect b="b" l="l" r="r" t="t"/>
            <a:pathLst>
              <a:path extrusionOk="0" h="19684" w="29845">
                <a:moveTo>
                  <a:pt x="14439" y="0"/>
                </a:moveTo>
                <a:lnTo>
                  <a:pt x="8813" y="0"/>
                </a:lnTo>
                <a:lnTo>
                  <a:pt x="5410" y="0"/>
                </a:lnTo>
                <a:lnTo>
                  <a:pt x="2476" y="3187"/>
                </a:lnTo>
                <a:lnTo>
                  <a:pt x="0" y="12585"/>
                </a:lnTo>
                <a:lnTo>
                  <a:pt x="2641" y="10998"/>
                </a:lnTo>
                <a:lnTo>
                  <a:pt x="5130" y="10375"/>
                </a:lnTo>
                <a:lnTo>
                  <a:pt x="11861" y="10375"/>
                </a:lnTo>
                <a:lnTo>
                  <a:pt x="15709" y="12585"/>
                </a:lnTo>
                <a:lnTo>
                  <a:pt x="22098" y="17018"/>
                </a:lnTo>
                <a:lnTo>
                  <a:pt x="24650" y="19227"/>
                </a:lnTo>
                <a:lnTo>
                  <a:pt x="28105" y="19227"/>
                </a:lnTo>
                <a:lnTo>
                  <a:pt x="29171" y="17513"/>
                </a:lnTo>
                <a:lnTo>
                  <a:pt x="29616" y="12585"/>
                </a:lnTo>
                <a:lnTo>
                  <a:pt x="21336" y="8699"/>
                </a:lnTo>
                <a:lnTo>
                  <a:pt x="144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05" name="Google Shape;605;p1"/>
          <p:cNvSpPr/>
          <p:nvPr/>
        </p:nvSpPr>
        <p:spPr>
          <a:xfrm>
            <a:off x="554365" y="7194794"/>
            <a:ext cx="43180" cy="16510"/>
          </a:xfrm>
          <a:custGeom>
            <a:rect b="b" l="l" r="r" t="t"/>
            <a:pathLst>
              <a:path extrusionOk="0" h="16509" w="43179">
                <a:moveTo>
                  <a:pt x="35768" y="0"/>
                </a:moveTo>
                <a:lnTo>
                  <a:pt x="31768" y="0"/>
                </a:lnTo>
                <a:lnTo>
                  <a:pt x="17314" y="1402"/>
                </a:lnTo>
                <a:lnTo>
                  <a:pt x="5276" y="5094"/>
                </a:lnTo>
                <a:lnTo>
                  <a:pt x="0" y="10303"/>
                </a:lnTo>
                <a:lnTo>
                  <a:pt x="5834" y="16256"/>
                </a:lnTo>
                <a:lnTo>
                  <a:pt x="7206" y="11544"/>
                </a:lnTo>
                <a:lnTo>
                  <a:pt x="9898" y="10033"/>
                </a:lnTo>
                <a:lnTo>
                  <a:pt x="16198" y="10033"/>
                </a:lnTo>
                <a:lnTo>
                  <a:pt x="30168" y="14782"/>
                </a:lnTo>
                <a:lnTo>
                  <a:pt x="38118" y="14782"/>
                </a:lnTo>
                <a:lnTo>
                  <a:pt x="41877" y="11811"/>
                </a:lnTo>
                <a:lnTo>
                  <a:pt x="42626" y="1168"/>
                </a:lnTo>
                <a:lnTo>
                  <a:pt x="39527" y="368"/>
                </a:lnTo>
                <a:lnTo>
                  <a:pt x="357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06" name="Google Shape;606;p1"/>
          <p:cNvSpPr/>
          <p:nvPr/>
        </p:nvSpPr>
        <p:spPr>
          <a:xfrm>
            <a:off x="3529589" y="7193935"/>
            <a:ext cx="43814" cy="22859"/>
          </a:xfrm>
          <a:custGeom>
            <a:rect b="b" l="l" r="r" t="t"/>
            <a:pathLst>
              <a:path extrusionOk="0" h="22859" w="43814">
                <a:moveTo>
                  <a:pt x="36258" y="0"/>
                </a:moveTo>
                <a:lnTo>
                  <a:pt x="33756" y="0"/>
                </a:lnTo>
                <a:lnTo>
                  <a:pt x="26822" y="2298"/>
                </a:lnTo>
                <a:lnTo>
                  <a:pt x="22810" y="7554"/>
                </a:lnTo>
                <a:lnTo>
                  <a:pt x="19306" y="13314"/>
                </a:lnTo>
                <a:lnTo>
                  <a:pt x="13893" y="17119"/>
                </a:lnTo>
                <a:lnTo>
                  <a:pt x="0" y="20853"/>
                </a:lnTo>
                <a:lnTo>
                  <a:pt x="635" y="22860"/>
                </a:lnTo>
                <a:lnTo>
                  <a:pt x="6896" y="22860"/>
                </a:lnTo>
                <a:lnTo>
                  <a:pt x="17776" y="21638"/>
                </a:lnTo>
                <a:lnTo>
                  <a:pt x="30605" y="17865"/>
                </a:lnTo>
                <a:lnTo>
                  <a:pt x="40669" y="11383"/>
                </a:lnTo>
                <a:lnTo>
                  <a:pt x="43256" y="2032"/>
                </a:lnTo>
                <a:lnTo>
                  <a:pt x="39357" y="596"/>
                </a:lnTo>
                <a:lnTo>
                  <a:pt x="36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07" name="Google Shape;607;p1"/>
          <p:cNvSpPr/>
          <p:nvPr/>
        </p:nvSpPr>
        <p:spPr>
          <a:xfrm>
            <a:off x="838467" y="7203565"/>
            <a:ext cx="24130" cy="22860"/>
          </a:xfrm>
          <a:custGeom>
            <a:rect b="b" l="l" r="r" t="t"/>
            <a:pathLst>
              <a:path extrusionOk="0" h="22859" w="24130">
                <a:moveTo>
                  <a:pt x="16385" y="0"/>
                </a:moveTo>
                <a:lnTo>
                  <a:pt x="12165" y="5616"/>
                </a:lnTo>
                <a:lnTo>
                  <a:pt x="3890" y="11210"/>
                </a:lnTo>
                <a:lnTo>
                  <a:pt x="0" y="16762"/>
                </a:lnTo>
                <a:lnTo>
                  <a:pt x="8931" y="22250"/>
                </a:lnTo>
                <a:lnTo>
                  <a:pt x="11358" y="14814"/>
                </a:lnTo>
                <a:lnTo>
                  <a:pt x="19102" y="8615"/>
                </a:lnTo>
                <a:lnTo>
                  <a:pt x="23623" y="3671"/>
                </a:lnTo>
                <a:lnTo>
                  <a:pt x="163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08" name="Google Shape;608;p1"/>
          <p:cNvSpPr/>
          <p:nvPr/>
        </p:nvSpPr>
        <p:spPr>
          <a:xfrm>
            <a:off x="3941122" y="7265219"/>
            <a:ext cx="43815" cy="17145"/>
          </a:xfrm>
          <a:custGeom>
            <a:rect b="b" l="l" r="r" t="t"/>
            <a:pathLst>
              <a:path extrusionOk="0" h="17145" w="43814">
                <a:moveTo>
                  <a:pt x="11722" y="0"/>
                </a:moveTo>
                <a:lnTo>
                  <a:pt x="5600" y="0"/>
                </a:lnTo>
                <a:lnTo>
                  <a:pt x="711" y="3289"/>
                </a:lnTo>
                <a:lnTo>
                  <a:pt x="0" y="12433"/>
                </a:lnTo>
                <a:lnTo>
                  <a:pt x="2717" y="11417"/>
                </a:lnTo>
                <a:lnTo>
                  <a:pt x="5956" y="11010"/>
                </a:lnTo>
                <a:lnTo>
                  <a:pt x="16078" y="11010"/>
                </a:lnTo>
                <a:lnTo>
                  <a:pt x="23545" y="12509"/>
                </a:lnTo>
                <a:lnTo>
                  <a:pt x="35915" y="15494"/>
                </a:lnTo>
                <a:lnTo>
                  <a:pt x="40792" y="16992"/>
                </a:lnTo>
                <a:lnTo>
                  <a:pt x="43624" y="16992"/>
                </a:lnTo>
                <a:lnTo>
                  <a:pt x="42278" y="15824"/>
                </a:lnTo>
                <a:lnTo>
                  <a:pt x="36817" y="12433"/>
                </a:lnTo>
                <a:lnTo>
                  <a:pt x="31824" y="7993"/>
                </a:lnTo>
                <a:lnTo>
                  <a:pt x="25469" y="3997"/>
                </a:lnTo>
                <a:lnTo>
                  <a:pt x="18515" y="1110"/>
                </a:lnTo>
                <a:lnTo>
                  <a:pt x="11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09" name="Google Shape;609;p1"/>
          <p:cNvSpPr/>
          <p:nvPr/>
        </p:nvSpPr>
        <p:spPr>
          <a:xfrm>
            <a:off x="4176355" y="7286845"/>
            <a:ext cx="23495" cy="20955"/>
          </a:xfrm>
          <a:custGeom>
            <a:rect b="b" l="l" r="r" t="t"/>
            <a:pathLst>
              <a:path extrusionOk="0" h="20954" w="23495">
                <a:moveTo>
                  <a:pt x="5397" y="0"/>
                </a:moveTo>
                <a:lnTo>
                  <a:pt x="2171" y="0"/>
                </a:lnTo>
                <a:lnTo>
                  <a:pt x="0" y="1651"/>
                </a:lnTo>
                <a:lnTo>
                  <a:pt x="673" y="5562"/>
                </a:lnTo>
                <a:lnTo>
                  <a:pt x="6278" y="8265"/>
                </a:lnTo>
                <a:lnTo>
                  <a:pt x="9309" y="13504"/>
                </a:lnTo>
                <a:lnTo>
                  <a:pt x="12435" y="18608"/>
                </a:lnTo>
                <a:lnTo>
                  <a:pt x="18326" y="20904"/>
                </a:lnTo>
                <a:lnTo>
                  <a:pt x="19545" y="20904"/>
                </a:lnTo>
                <a:lnTo>
                  <a:pt x="20942" y="20713"/>
                </a:lnTo>
                <a:lnTo>
                  <a:pt x="22555" y="20307"/>
                </a:lnTo>
                <a:lnTo>
                  <a:pt x="22942" y="12633"/>
                </a:lnTo>
                <a:lnTo>
                  <a:pt x="18653" y="6153"/>
                </a:lnTo>
                <a:lnTo>
                  <a:pt x="12025" y="1672"/>
                </a:lnTo>
                <a:lnTo>
                  <a:pt x="539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10" name="Google Shape;610;p1"/>
          <p:cNvSpPr/>
          <p:nvPr/>
        </p:nvSpPr>
        <p:spPr>
          <a:xfrm>
            <a:off x="29921" y="7336763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5963" y="0"/>
                </a:lnTo>
                <a:lnTo>
                  <a:pt x="15113" y="38"/>
                </a:lnTo>
                <a:lnTo>
                  <a:pt x="14630" y="127"/>
                </a:lnTo>
                <a:lnTo>
                  <a:pt x="11503" y="6193"/>
                </a:lnTo>
                <a:lnTo>
                  <a:pt x="5481" y="9440"/>
                </a:lnTo>
                <a:lnTo>
                  <a:pt x="376" y="13619"/>
                </a:lnTo>
                <a:lnTo>
                  <a:pt x="0" y="22479"/>
                </a:lnTo>
                <a:lnTo>
                  <a:pt x="1422" y="23063"/>
                </a:lnTo>
                <a:lnTo>
                  <a:pt x="2819" y="23329"/>
                </a:lnTo>
                <a:lnTo>
                  <a:pt x="10515" y="23329"/>
                </a:lnTo>
                <a:lnTo>
                  <a:pt x="15951" y="17500"/>
                </a:lnTo>
                <a:lnTo>
                  <a:pt x="21158" y="5829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11" name="Google Shape;611;p1"/>
          <p:cNvSpPr/>
          <p:nvPr/>
        </p:nvSpPr>
        <p:spPr>
          <a:xfrm>
            <a:off x="4093081" y="7359237"/>
            <a:ext cx="40005" cy="29845"/>
          </a:xfrm>
          <a:custGeom>
            <a:rect b="b" l="l" r="r" t="t"/>
            <a:pathLst>
              <a:path extrusionOk="0" h="29845" w="40004">
                <a:moveTo>
                  <a:pt x="32118" y="0"/>
                </a:moveTo>
                <a:lnTo>
                  <a:pt x="24122" y="8855"/>
                </a:lnTo>
                <a:lnTo>
                  <a:pt x="10258" y="16567"/>
                </a:lnTo>
                <a:lnTo>
                  <a:pt x="0" y="23374"/>
                </a:lnTo>
                <a:lnTo>
                  <a:pt x="2819" y="29514"/>
                </a:lnTo>
                <a:lnTo>
                  <a:pt x="30551" y="18605"/>
                </a:lnTo>
                <a:lnTo>
                  <a:pt x="39504" y="10594"/>
                </a:lnTo>
                <a:lnTo>
                  <a:pt x="321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12" name="Google Shape;612;p1"/>
          <p:cNvSpPr/>
          <p:nvPr/>
        </p:nvSpPr>
        <p:spPr>
          <a:xfrm>
            <a:off x="2003400" y="7365212"/>
            <a:ext cx="29844" cy="14604"/>
          </a:xfrm>
          <a:custGeom>
            <a:rect b="b" l="l" r="r" t="t"/>
            <a:pathLst>
              <a:path extrusionOk="0" h="14604" w="29844">
                <a:moveTo>
                  <a:pt x="20425" y="0"/>
                </a:moveTo>
                <a:lnTo>
                  <a:pt x="14710" y="0"/>
                </a:lnTo>
                <a:lnTo>
                  <a:pt x="6773" y="1162"/>
                </a:lnTo>
                <a:lnTo>
                  <a:pt x="761" y="3832"/>
                </a:lnTo>
                <a:lnTo>
                  <a:pt x="0" y="6782"/>
                </a:lnTo>
                <a:lnTo>
                  <a:pt x="7814" y="8788"/>
                </a:lnTo>
                <a:lnTo>
                  <a:pt x="13034" y="8750"/>
                </a:lnTo>
                <a:lnTo>
                  <a:pt x="17784" y="10058"/>
                </a:lnTo>
                <a:lnTo>
                  <a:pt x="25518" y="12674"/>
                </a:lnTo>
                <a:lnTo>
                  <a:pt x="28528" y="13982"/>
                </a:lnTo>
                <a:lnTo>
                  <a:pt x="29823" y="13982"/>
                </a:lnTo>
                <a:lnTo>
                  <a:pt x="28109" y="12687"/>
                </a:lnTo>
                <a:lnTo>
                  <a:pt x="22559" y="8788"/>
                </a:lnTo>
                <a:lnTo>
                  <a:pt x="24997" y="2197"/>
                </a:lnTo>
                <a:lnTo>
                  <a:pt x="204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13" name="Google Shape;613;p1"/>
          <p:cNvSpPr/>
          <p:nvPr/>
        </p:nvSpPr>
        <p:spPr>
          <a:xfrm>
            <a:off x="1616149" y="7375576"/>
            <a:ext cx="27305" cy="20954"/>
          </a:xfrm>
          <a:custGeom>
            <a:rect b="b" l="l" r="r" t="t"/>
            <a:pathLst>
              <a:path extrusionOk="0" h="20954" w="27305">
                <a:moveTo>
                  <a:pt x="21999" y="0"/>
                </a:moveTo>
                <a:lnTo>
                  <a:pt x="18671" y="0"/>
                </a:lnTo>
                <a:lnTo>
                  <a:pt x="9974" y="2851"/>
                </a:lnTo>
                <a:lnTo>
                  <a:pt x="2766" y="9324"/>
                </a:lnTo>
                <a:lnTo>
                  <a:pt x="0" y="16298"/>
                </a:lnTo>
                <a:lnTo>
                  <a:pt x="4625" y="20650"/>
                </a:lnTo>
                <a:lnTo>
                  <a:pt x="8008" y="14565"/>
                </a:lnTo>
                <a:lnTo>
                  <a:pt x="15279" y="12501"/>
                </a:lnTo>
                <a:lnTo>
                  <a:pt x="22776" y="10740"/>
                </a:lnTo>
                <a:lnTo>
                  <a:pt x="26838" y="5562"/>
                </a:lnTo>
                <a:lnTo>
                  <a:pt x="24996" y="1574"/>
                </a:lnTo>
                <a:lnTo>
                  <a:pt x="219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14" name="Google Shape;614;p1"/>
          <p:cNvSpPr/>
          <p:nvPr/>
        </p:nvSpPr>
        <p:spPr>
          <a:xfrm>
            <a:off x="4120213" y="7410980"/>
            <a:ext cx="27305" cy="29845"/>
          </a:xfrm>
          <a:custGeom>
            <a:rect b="b" l="l" r="r" t="t"/>
            <a:pathLst>
              <a:path extrusionOk="0" h="29845" w="27304">
                <a:moveTo>
                  <a:pt x="27198" y="0"/>
                </a:moveTo>
                <a:lnTo>
                  <a:pt x="12530" y="0"/>
                </a:lnTo>
                <a:lnTo>
                  <a:pt x="7032" y="5475"/>
                </a:lnTo>
                <a:lnTo>
                  <a:pt x="2039" y="15603"/>
                </a:lnTo>
                <a:lnTo>
                  <a:pt x="0" y="25362"/>
                </a:lnTo>
                <a:lnTo>
                  <a:pt x="3360" y="29730"/>
                </a:lnTo>
                <a:lnTo>
                  <a:pt x="3843" y="29730"/>
                </a:lnTo>
                <a:lnTo>
                  <a:pt x="4389" y="29654"/>
                </a:lnTo>
                <a:lnTo>
                  <a:pt x="4986" y="29489"/>
                </a:lnTo>
                <a:lnTo>
                  <a:pt x="9178" y="20681"/>
                </a:lnTo>
                <a:lnTo>
                  <a:pt x="16244" y="14782"/>
                </a:lnTo>
                <a:lnTo>
                  <a:pt x="23235" y="8865"/>
                </a:lnTo>
                <a:lnTo>
                  <a:pt x="271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15" name="Google Shape;615;p1"/>
          <p:cNvSpPr/>
          <p:nvPr/>
        </p:nvSpPr>
        <p:spPr>
          <a:xfrm>
            <a:off x="465454" y="7425718"/>
            <a:ext cx="21590" cy="52069"/>
          </a:xfrm>
          <a:custGeom>
            <a:rect b="b" l="l" r="r" t="t"/>
            <a:pathLst>
              <a:path extrusionOk="0" h="52070" w="21590">
                <a:moveTo>
                  <a:pt x="13627" y="12"/>
                </a:moveTo>
                <a:lnTo>
                  <a:pt x="12916" y="0"/>
                </a:lnTo>
                <a:lnTo>
                  <a:pt x="0" y="7782"/>
                </a:lnTo>
                <a:lnTo>
                  <a:pt x="1175" y="25076"/>
                </a:lnTo>
                <a:lnTo>
                  <a:pt x="10266" y="42798"/>
                </a:lnTo>
                <a:lnTo>
                  <a:pt x="21095" y="51866"/>
                </a:lnTo>
                <a:lnTo>
                  <a:pt x="19842" y="34722"/>
                </a:lnTo>
                <a:lnTo>
                  <a:pt x="11951" y="23258"/>
                </a:lnTo>
                <a:lnTo>
                  <a:pt x="6765" y="13135"/>
                </a:lnTo>
                <a:lnTo>
                  <a:pt x="13627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16" name="Google Shape;616;p1"/>
          <p:cNvSpPr/>
          <p:nvPr/>
        </p:nvSpPr>
        <p:spPr>
          <a:xfrm>
            <a:off x="2129255" y="7433213"/>
            <a:ext cx="36830" cy="29845"/>
          </a:xfrm>
          <a:custGeom>
            <a:rect b="b" l="l" r="r" t="t"/>
            <a:pathLst>
              <a:path extrusionOk="0" h="29845" w="36830">
                <a:moveTo>
                  <a:pt x="36791" y="0"/>
                </a:moveTo>
                <a:lnTo>
                  <a:pt x="23279" y="3022"/>
                </a:lnTo>
                <a:lnTo>
                  <a:pt x="13857" y="10183"/>
                </a:lnTo>
                <a:lnTo>
                  <a:pt x="6704" y="19657"/>
                </a:lnTo>
                <a:lnTo>
                  <a:pt x="0" y="29616"/>
                </a:lnTo>
                <a:lnTo>
                  <a:pt x="11972" y="25008"/>
                </a:lnTo>
                <a:lnTo>
                  <a:pt x="21420" y="17880"/>
                </a:lnTo>
                <a:lnTo>
                  <a:pt x="29355" y="9215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17" name="Google Shape;617;p1"/>
          <p:cNvSpPr/>
          <p:nvPr/>
        </p:nvSpPr>
        <p:spPr>
          <a:xfrm>
            <a:off x="0" y="7477584"/>
            <a:ext cx="635" cy="635"/>
          </a:xfrm>
          <a:custGeom>
            <a:rect b="b" l="l" r="r" t="t"/>
            <a:pathLst>
              <a:path extrusionOk="0" h="634" w="635">
                <a:moveTo>
                  <a:pt x="259" y="0"/>
                </a:moveTo>
                <a:lnTo>
                  <a:pt x="0" y="33"/>
                </a:lnTo>
                <a:lnTo>
                  <a:pt x="0" y="546"/>
                </a:lnTo>
                <a:lnTo>
                  <a:pt x="2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18" name="Google Shape;618;p1"/>
          <p:cNvSpPr/>
          <p:nvPr/>
        </p:nvSpPr>
        <p:spPr>
          <a:xfrm>
            <a:off x="1377500" y="7490911"/>
            <a:ext cx="45084" cy="16509"/>
          </a:xfrm>
          <a:custGeom>
            <a:rect b="b" l="l" r="r" t="t"/>
            <a:pathLst>
              <a:path extrusionOk="0" h="16509" w="45084">
                <a:moveTo>
                  <a:pt x="14900" y="0"/>
                </a:moveTo>
                <a:lnTo>
                  <a:pt x="8037" y="813"/>
                </a:lnTo>
                <a:lnTo>
                  <a:pt x="2798" y="3544"/>
                </a:lnTo>
                <a:lnTo>
                  <a:pt x="0" y="8631"/>
                </a:lnTo>
                <a:lnTo>
                  <a:pt x="460" y="16510"/>
                </a:lnTo>
                <a:lnTo>
                  <a:pt x="15869" y="13542"/>
                </a:lnTo>
                <a:lnTo>
                  <a:pt x="28392" y="12811"/>
                </a:lnTo>
                <a:lnTo>
                  <a:pt x="37959" y="12055"/>
                </a:lnTo>
                <a:lnTo>
                  <a:pt x="44503" y="9017"/>
                </a:lnTo>
                <a:lnTo>
                  <a:pt x="40263" y="6182"/>
                </a:lnTo>
                <a:lnTo>
                  <a:pt x="32988" y="3241"/>
                </a:lnTo>
                <a:lnTo>
                  <a:pt x="24069" y="933"/>
                </a:lnTo>
                <a:lnTo>
                  <a:pt x="149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19" name="Google Shape;619;p1"/>
          <p:cNvSpPr/>
          <p:nvPr/>
        </p:nvSpPr>
        <p:spPr>
          <a:xfrm>
            <a:off x="2747909" y="7507418"/>
            <a:ext cx="23494" cy="22225"/>
          </a:xfrm>
          <a:custGeom>
            <a:rect b="b" l="l" r="r" t="t"/>
            <a:pathLst>
              <a:path extrusionOk="0" h="22225" w="23494">
                <a:moveTo>
                  <a:pt x="14616" y="0"/>
                </a:moveTo>
                <a:lnTo>
                  <a:pt x="12144" y="7253"/>
                </a:lnTo>
                <a:lnTo>
                  <a:pt x="4424" y="13377"/>
                </a:lnTo>
                <a:lnTo>
                  <a:pt x="0" y="18289"/>
                </a:lnTo>
                <a:lnTo>
                  <a:pt x="7415" y="21907"/>
                </a:lnTo>
                <a:lnTo>
                  <a:pt x="7669" y="18199"/>
                </a:lnTo>
                <a:lnTo>
                  <a:pt x="8126" y="14490"/>
                </a:lnTo>
                <a:lnTo>
                  <a:pt x="13041" y="14490"/>
                </a:lnTo>
                <a:lnTo>
                  <a:pt x="13777" y="14579"/>
                </a:lnTo>
                <a:lnTo>
                  <a:pt x="14616" y="14757"/>
                </a:lnTo>
                <a:lnTo>
                  <a:pt x="14616" y="17106"/>
                </a:lnTo>
                <a:lnTo>
                  <a:pt x="16673" y="19558"/>
                </a:lnTo>
                <a:lnTo>
                  <a:pt x="20089" y="19558"/>
                </a:lnTo>
                <a:lnTo>
                  <a:pt x="21499" y="18288"/>
                </a:lnTo>
                <a:lnTo>
                  <a:pt x="22083" y="14757"/>
                </a:lnTo>
                <a:lnTo>
                  <a:pt x="17524" y="14173"/>
                </a:lnTo>
                <a:lnTo>
                  <a:pt x="13498" y="13487"/>
                </a:lnTo>
                <a:lnTo>
                  <a:pt x="14616" y="7150"/>
                </a:lnTo>
                <a:lnTo>
                  <a:pt x="18616" y="7150"/>
                </a:lnTo>
                <a:lnTo>
                  <a:pt x="23264" y="1155"/>
                </a:lnTo>
                <a:lnTo>
                  <a:pt x="14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20" name="Google Shape;620;p1"/>
          <p:cNvSpPr/>
          <p:nvPr/>
        </p:nvSpPr>
        <p:spPr>
          <a:xfrm>
            <a:off x="1576786" y="7529321"/>
            <a:ext cx="26669" cy="30479"/>
          </a:xfrm>
          <a:custGeom>
            <a:rect b="b" l="l" r="r" t="t"/>
            <a:pathLst>
              <a:path extrusionOk="0" h="30479" w="26669">
                <a:moveTo>
                  <a:pt x="22186" y="0"/>
                </a:moveTo>
                <a:lnTo>
                  <a:pt x="16414" y="7492"/>
                </a:lnTo>
                <a:lnTo>
                  <a:pt x="7383" y="11503"/>
                </a:lnTo>
                <a:lnTo>
                  <a:pt x="207" y="17223"/>
                </a:lnTo>
                <a:lnTo>
                  <a:pt x="0" y="29845"/>
                </a:lnTo>
                <a:lnTo>
                  <a:pt x="1409" y="30264"/>
                </a:lnTo>
                <a:lnTo>
                  <a:pt x="2806" y="30454"/>
                </a:lnTo>
                <a:lnTo>
                  <a:pt x="4165" y="30454"/>
                </a:lnTo>
                <a:lnTo>
                  <a:pt x="15637" y="25890"/>
                </a:lnTo>
                <a:lnTo>
                  <a:pt x="23715" y="15746"/>
                </a:lnTo>
                <a:lnTo>
                  <a:pt x="26523" y="5342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21" name="Google Shape;621;p1"/>
          <p:cNvSpPr/>
          <p:nvPr/>
        </p:nvSpPr>
        <p:spPr>
          <a:xfrm>
            <a:off x="2224962" y="7529114"/>
            <a:ext cx="20319" cy="31115"/>
          </a:xfrm>
          <a:custGeom>
            <a:rect b="b" l="l" r="r" t="t"/>
            <a:pathLst>
              <a:path extrusionOk="0" h="31115" w="20319">
                <a:moveTo>
                  <a:pt x="19461" y="0"/>
                </a:moveTo>
                <a:lnTo>
                  <a:pt x="15842" y="0"/>
                </a:lnTo>
                <a:lnTo>
                  <a:pt x="15131" y="63"/>
                </a:lnTo>
                <a:lnTo>
                  <a:pt x="14737" y="203"/>
                </a:lnTo>
                <a:lnTo>
                  <a:pt x="11569" y="8284"/>
                </a:lnTo>
                <a:lnTo>
                  <a:pt x="5253" y="13096"/>
                </a:lnTo>
                <a:lnTo>
                  <a:pt x="0" y="18923"/>
                </a:lnTo>
                <a:lnTo>
                  <a:pt x="18" y="30048"/>
                </a:lnTo>
                <a:lnTo>
                  <a:pt x="1440" y="30594"/>
                </a:lnTo>
                <a:lnTo>
                  <a:pt x="2786" y="30848"/>
                </a:lnTo>
                <a:lnTo>
                  <a:pt x="11105" y="30848"/>
                </a:lnTo>
                <a:lnTo>
                  <a:pt x="15855" y="23139"/>
                </a:lnTo>
                <a:lnTo>
                  <a:pt x="20033" y="7708"/>
                </a:lnTo>
                <a:lnTo>
                  <a:pt x="19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22" name="Google Shape;622;p1"/>
          <p:cNvSpPr/>
          <p:nvPr/>
        </p:nvSpPr>
        <p:spPr>
          <a:xfrm>
            <a:off x="2673612" y="7536928"/>
            <a:ext cx="22860" cy="19684"/>
          </a:xfrm>
          <a:custGeom>
            <a:rect b="b" l="l" r="r" t="t"/>
            <a:pathLst>
              <a:path extrusionOk="0" h="19684" w="22860">
                <a:moveTo>
                  <a:pt x="22736" y="0"/>
                </a:moveTo>
                <a:lnTo>
                  <a:pt x="7929" y="6094"/>
                </a:lnTo>
                <a:lnTo>
                  <a:pt x="884" y="12442"/>
                </a:lnTo>
                <a:lnTo>
                  <a:pt x="0" y="17434"/>
                </a:lnTo>
                <a:lnTo>
                  <a:pt x="3674" y="19456"/>
                </a:lnTo>
                <a:lnTo>
                  <a:pt x="7674" y="18450"/>
                </a:lnTo>
                <a:lnTo>
                  <a:pt x="12462" y="15152"/>
                </a:lnTo>
                <a:lnTo>
                  <a:pt x="17622" y="9142"/>
                </a:lnTo>
                <a:lnTo>
                  <a:pt x="22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23" name="Google Shape;623;p1"/>
          <p:cNvSpPr/>
          <p:nvPr/>
        </p:nvSpPr>
        <p:spPr>
          <a:xfrm>
            <a:off x="4795760" y="7550408"/>
            <a:ext cx="24130" cy="31115"/>
          </a:xfrm>
          <a:custGeom>
            <a:rect b="b" l="l" r="r" t="t"/>
            <a:pathLst>
              <a:path extrusionOk="0" h="31115" w="24129">
                <a:moveTo>
                  <a:pt x="13569" y="0"/>
                </a:moveTo>
                <a:lnTo>
                  <a:pt x="10775" y="0"/>
                </a:lnTo>
                <a:lnTo>
                  <a:pt x="8286" y="2489"/>
                </a:lnTo>
                <a:lnTo>
                  <a:pt x="7409" y="8750"/>
                </a:lnTo>
                <a:lnTo>
                  <a:pt x="14641" y="12780"/>
                </a:lnTo>
                <a:lnTo>
                  <a:pt x="7290" y="19799"/>
                </a:lnTo>
                <a:lnTo>
                  <a:pt x="0" y="26884"/>
                </a:lnTo>
                <a:lnTo>
                  <a:pt x="7409" y="31115"/>
                </a:lnTo>
                <a:lnTo>
                  <a:pt x="8603" y="26149"/>
                </a:lnTo>
                <a:lnTo>
                  <a:pt x="12096" y="23317"/>
                </a:lnTo>
                <a:lnTo>
                  <a:pt x="19487" y="23317"/>
                </a:lnTo>
                <a:lnTo>
                  <a:pt x="20732" y="23418"/>
                </a:lnTo>
                <a:lnTo>
                  <a:pt x="22078" y="23609"/>
                </a:lnTo>
                <a:lnTo>
                  <a:pt x="24102" y="15398"/>
                </a:lnTo>
                <a:lnTo>
                  <a:pt x="22395" y="7785"/>
                </a:lnTo>
                <a:lnTo>
                  <a:pt x="18402" y="2181"/>
                </a:lnTo>
                <a:lnTo>
                  <a:pt x="135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24" name="Google Shape;624;p1"/>
          <p:cNvSpPr/>
          <p:nvPr/>
        </p:nvSpPr>
        <p:spPr>
          <a:xfrm>
            <a:off x="2261878" y="7611017"/>
            <a:ext cx="26035" cy="29845"/>
          </a:xfrm>
          <a:custGeom>
            <a:rect b="b" l="l" r="r" t="t"/>
            <a:pathLst>
              <a:path extrusionOk="0" h="29845" w="26035">
                <a:moveTo>
                  <a:pt x="21805" y="0"/>
                </a:moveTo>
                <a:lnTo>
                  <a:pt x="17870" y="8824"/>
                </a:lnTo>
                <a:lnTo>
                  <a:pt x="3978" y="20677"/>
                </a:lnTo>
                <a:lnTo>
                  <a:pt x="0" y="29502"/>
                </a:lnTo>
                <a:lnTo>
                  <a:pt x="927" y="29591"/>
                </a:lnTo>
                <a:lnTo>
                  <a:pt x="1397" y="29591"/>
                </a:lnTo>
                <a:lnTo>
                  <a:pt x="12447" y="25076"/>
                </a:lnTo>
                <a:lnTo>
                  <a:pt x="21536" y="15086"/>
                </a:lnTo>
                <a:lnTo>
                  <a:pt x="25657" y="4950"/>
                </a:lnTo>
                <a:lnTo>
                  <a:pt x="218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25" name="Google Shape;625;p1"/>
          <p:cNvSpPr/>
          <p:nvPr/>
        </p:nvSpPr>
        <p:spPr>
          <a:xfrm>
            <a:off x="3425492" y="7678411"/>
            <a:ext cx="29845" cy="29209"/>
          </a:xfrm>
          <a:custGeom>
            <a:rect b="b" l="l" r="r" t="t"/>
            <a:pathLst>
              <a:path extrusionOk="0" h="29209" w="29845">
                <a:moveTo>
                  <a:pt x="4965" y="0"/>
                </a:moveTo>
                <a:lnTo>
                  <a:pt x="3124" y="0"/>
                </a:lnTo>
                <a:lnTo>
                  <a:pt x="1511" y="0"/>
                </a:lnTo>
                <a:lnTo>
                  <a:pt x="444" y="1727"/>
                </a:lnTo>
                <a:lnTo>
                  <a:pt x="0" y="6692"/>
                </a:lnTo>
                <a:lnTo>
                  <a:pt x="1612" y="6527"/>
                </a:lnTo>
                <a:lnTo>
                  <a:pt x="2324" y="6527"/>
                </a:lnTo>
                <a:lnTo>
                  <a:pt x="9528" y="9921"/>
                </a:lnTo>
                <a:lnTo>
                  <a:pt x="12592" y="17443"/>
                </a:lnTo>
                <a:lnTo>
                  <a:pt x="15465" y="25108"/>
                </a:lnTo>
                <a:lnTo>
                  <a:pt x="22097" y="28930"/>
                </a:lnTo>
                <a:lnTo>
                  <a:pt x="22402" y="24917"/>
                </a:lnTo>
                <a:lnTo>
                  <a:pt x="23088" y="21183"/>
                </a:lnTo>
                <a:lnTo>
                  <a:pt x="28041" y="21183"/>
                </a:lnTo>
                <a:lnTo>
                  <a:pt x="28765" y="21272"/>
                </a:lnTo>
                <a:lnTo>
                  <a:pt x="29590" y="21450"/>
                </a:lnTo>
                <a:lnTo>
                  <a:pt x="29590" y="6692"/>
                </a:lnTo>
                <a:lnTo>
                  <a:pt x="26962" y="8267"/>
                </a:lnTo>
                <a:lnTo>
                  <a:pt x="24472" y="8889"/>
                </a:lnTo>
                <a:lnTo>
                  <a:pt x="17754" y="8889"/>
                </a:lnTo>
                <a:lnTo>
                  <a:pt x="13919" y="6667"/>
                </a:lnTo>
                <a:lnTo>
                  <a:pt x="7518" y="2222"/>
                </a:lnTo>
                <a:lnTo>
                  <a:pt x="49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26" name="Google Shape;626;p1"/>
          <p:cNvSpPr/>
          <p:nvPr/>
        </p:nvSpPr>
        <p:spPr>
          <a:xfrm>
            <a:off x="4305295" y="7696492"/>
            <a:ext cx="15240" cy="26034"/>
          </a:xfrm>
          <a:custGeom>
            <a:rect b="b" l="l" r="r" t="t"/>
            <a:pathLst>
              <a:path extrusionOk="0" h="26034" w="15239">
                <a:moveTo>
                  <a:pt x="10795" y="0"/>
                </a:moveTo>
                <a:lnTo>
                  <a:pt x="5663" y="1907"/>
                </a:lnTo>
                <a:lnTo>
                  <a:pt x="1294" y="7219"/>
                </a:lnTo>
                <a:lnTo>
                  <a:pt x="0" y="15323"/>
                </a:lnTo>
                <a:lnTo>
                  <a:pt x="4090" y="25603"/>
                </a:lnTo>
                <a:lnTo>
                  <a:pt x="11915" y="13882"/>
                </a:lnTo>
                <a:lnTo>
                  <a:pt x="14772" y="5938"/>
                </a:lnTo>
                <a:lnTo>
                  <a:pt x="13964" y="1426"/>
                </a:lnTo>
                <a:lnTo>
                  <a:pt x="107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27" name="Google Shape;627;p1"/>
          <p:cNvSpPr/>
          <p:nvPr/>
        </p:nvSpPr>
        <p:spPr>
          <a:xfrm>
            <a:off x="2930014" y="7707345"/>
            <a:ext cx="22225" cy="22859"/>
          </a:xfrm>
          <a:custGeom>
            <a:rect b="b" l="l" r="r" t="t"/>
            <a:pathLst>
              <a:path extrusionOk="0" h="22859" w="22225">
                <a:moveTo>
                  <a:pt x="9474" y="0"/>
                </a:moveTo>
                <a:lnTo>
                  <a:pt x="9156" y="9563"/>
                </a:lnTo>
                <a:lnTo>
                  <a:pt x="0" y="10134"/>
                </a:lnTo>
                <a:lnTo>
                  <a:pt x="1981" y="22237"/>
                </a:lnTo>
                <a:lnTo>
                  <a:pt x="16675" y="22237"/>
                </a:lnTo>
                <a:lnTo>
                  <a:pt x="21214" y="14857"/>
                </a:lnTo>
                <a:lnTo>
                  <a:pt x="21913" y="8656"/>
                </a:lnTo>
                <a:lnTo>
                  <a:pt x="18193" y="3687"/>
                </a:lnTo>
                <a:lnTo>
                  <a:pt x="9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28" name="Google Shape;628;p1"/>
          <p:cNvSpPr/>
          <p:nvPr/>
        </p:nvSpPr>
        <p:spPr>
          <a:xfrm>
            <a:off x="3804569" y="7707345"/>
            <a:ext cx="26034" cy="22860"/>
          </a:xfrm>
          <a:custGeom>
            <a:rect b="b" l="l" r="r" t="t"/>
            <a:pathLst>
              <a:path extrusionOk="0" h="22859" w="26035">
                <a:moveTo>
                  <a:pt x="26013" y="0"/>
                </a:moveTo>
                <a:lnTo>
                  <a:pt x="4207" y="0"/>
                </a:lnTo>
                <a:lnTo>
                  <a:pt x="3886" y="8335"/>
                </a:lnTo>
                <a:lnTo>
                  <a:pt x="1188" y="14576"/>
                </a:lnTo>
                <a:lnTo>
                  <a:pt x="0" y="19088"/>
                </a:lnTo>
                <a:lnTo>
                  <a:pt x="4207" y="22237"/>
                </a:lnTo>
                <a:lnTo>
                  <a:pt x="8170" y="15187"/>
                </a:lnTo>
                <a:lnTo>
                  <a:pt x="16182" y="12204"/>
                </a:lnTo>
                <a:lnTo>
                  <a:pt x="23658" y="8678"/>
                </a:lnTo>
                <a:lnTo>
                  <a:pt x="260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29" name="Google Shape;629;p1"/>
          <p:cNvSpPr/>
          <p:nvPr/>
        </p:nvSpPr>
        <p:spPr>
          <a:xfrm>
            <a:off x="3270976" y="7736851"/>
            <a:ext cx="27939" cy="29845"/>
          </a:xfrm>
          <a:custGeom>
            <a:rect b="b" l="l" r="r" t="t"/>
            <a:pathLst>
              <a:path extrusionOk="0" h="29845" w="27939">
                <a:moveTo>
                  <a:pt x="22148" y="0"/>
                </a:moveTo>
                <a:lnTo>
                  <a:pt x="17996" y="8876"/>
                </a:lnTo>
                <a:lnTo>
                  <a:pt x="10955" y="14832"/>
                </a:lnTo>
                <a:lnTo>
                  <a:pt x="3973" y="20832"/>
                </a:lnTo>
                <a:lnTo>
                  <a:pt x="0" y="29844"/>
                </a:lnTo>
                <a:lnTo>
                  <a:pt x="11188" y="25912"/>
                </a:lnTo>
                <a:lnTo>
                  <a:pt x="22394" y="17298"/>
                </a:lnTo>
                <a:lnTo>
                  <a:pt x="27940" y="749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0" name="Google Shape;630;p1"/>
          <p:cNvSpPr/>
          <p:nvPr/>
        </p:nvSpPr>
        <p:spPr>
          <a:xfrm>
            <a:off x="2320677" y="7759198"/>
            <a:ext cx="29210" cy="22859"/>
          </a:xfrm>
          <a:custGeom>
            <a:rect b="b" l="l" r="r" t="t"/>
            <a:pathLst>
              <a:path extrusionOk="0" h="22859" w="29210">
                <a:moveTo>
                  <a:pt x="22068" y="0"/>
                </a:moveTo>
                <a:lnTo>
                  <a:pt x="16649" y="2826"/>
                </a:lnTo>
                <a:lnTo>
                  <a:pt x="6192" y="5932"/>
                </a:lnTo>
                <a:lnTo>
                  <a:pt x="0" y="11631"/>
                </a:lnTo>
                <a:lnTo>
                  <a:pt x="7374" y="22237"/>
                </a:lnTo>
                <a:lnTo>
                  <a:pt x="12396" y="15546"/>
                </a:lnTo>
                <a:lnTo>
                  <a:pt x="22827" y="10133"/>
                </a:lnTo>
                <a:lnTo>
                  <a:pt x="29206" y="5212"/>
                </a:lnTo>
                <a:lnTo>
                  <a:pt x="220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1" name="Google Shape;631;p1"/>
          <p:cNvSpPr/>
          <p:nvPr/>
        </p:nvSpPr>
        <p:spPr>
          <a:xfrm>
            <a:off x="2563672" y="7776926"/>
            <a:ext cx="44450" cy="27304"/>
          </a:xfrm>
          <a:custGeom>
            <a:rect b="b" l="l" r="r" t="t"/>
            <a:pathLst>
              <a:path extrusionOk="0" h="27304" w="44450">
                <a:moveTo>
                  <a:pt x="37769" y="0"/>
                </a:moveTo>
                <a:lnTo>
                  <a:pt x="34709" y="0"/>
                </a:lnTo>
                <a:lnTo>
                  <a:pt x="25938" y="3337"/>
                </a:lnTo>
                <a:lnTo>
                  <a:pt x="17545" y="11129"/>
                </a:lnTo>
                <a:lnTo>
                  <a:pt x="9055" y="20043"/>
                </a:lnTo>
                <a:lnTo>
                  <a:pt x="0" y="26746"/>
                </a:lnTo>
                <a:lnTo>
                  <a:pt x="2743" y="26949"/>
                </a:lnTo>
                <a:lnTo>
                  <a:pt x="4025" y="26949"/>
                </a:lnTo>
                <a:lnTo>
                  <a:pt x="16988" y="24207"/>
                </a:lnTo>
                <a:lnTo>
                  <a:pt x="26250" y="17767"/>
                </a:lnTo>
                <a:lnTo>
                  <a:pt x="34493" y="10308"/>
                </a:lnTo>
                <a:lnTo>
                  <a:pt x="44399" y="4508"/>
                </a:lnTo>
                <a:lnTo>
                  <a:pt x="40970" y="1320"/>
                </a:lnTo>
                <a:lnTo>
                  <a:pt x="377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2" name="Google Shape;632;p1"/>
          <p:cNvSpPr/>
          <p:nvPr/>
        </p:nvSpPr>
        <p:spPr>
          <a:xfrm>
            <a:off x="766530" y="7870400"/>
            <a:ext cx="41275" cy="37465"/>
          </a:xfrm>
          <a:custGeom>
            <a:rect b="b" l="l" r="r" t="t"/>
            <a:pathLst>
              <a:path extrusionOk="0" h="37465" w="41275">
                <a:moveTo>
                  <a:pt x="0" y="0"/>
                </a:moveTo>
                <a:lnTo>
                  <a:pt x="0" y="36868"/>
                </a:lnTo>
                <a:lnTo>
                  <a:pt x="13901" y="33802"/>
                </a:lnTo>
                <a:lnTo>
                  <a:pt x="30457" y="28744"/>
                </a:lnTo>
                <a:lnTo>
                  <a:pt x="40980" y="22218"/>
                </a:lnTo>
                <a:lnTo>
                  <a:pt x="36779" y="14744"/>
                </a:lnTo>
                <a:lnTo>
                  <a:pt x="35471" y="18491"/>
                </a:lnTo>
                <a:lnTo>
                  <a:pt x="33477" y="19977"/>
                </a:lnTo>
                <a:lnTo>
                  <a:pt x="31064" y="19977"/>
                </a:lnTo>
                <a:lnTo>
                  <a:pt x="23794" y="17057"/>
                </a:lnTo>
                <a:lnTo>
                  <a:pt x="15517" y="10526"/>
                </a:lnTo>
                <a:lnTo>
                  <a:pt x="7248" y="372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3" name="Google Shape;633;p1"/>
          <p:cNvSpPr/>
          <p:nvPr/>
        </p:nvSpPr>
        <p:spPr>
          <a:xfrm>
            <a:off x="0" y="7922128"/>
            <a:ext cx="22860" cy="13970"/>
          </a:xfrm>
          <a:custGeom>
            <a:rect b="b" l="l" r="r" t="t"/>
            <a:pathLst>
              <a:path extrusionOk="0" h="13970" w="22860">
                <a:moveTo>
                  <a:pt x="22434" y="0"/>
                </a:moveTo>
                <a:lnTo>
                  <a:pt x="9867" y="2621"/>
                </a:lnTo>
                <a:lnTo>
                  <a:pt x="0" y="5594"/>
                </a:lnTo>
                <a:lnTo>
                  <a:pt x="0" y="13837"/>
                </a:lnTo>
                <a:lnTo>
                  <a:pt x="17264" y="7787"/>
                </a:lnTo>
                <a:lnTo>
                  <a:pt x="224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4" name="Google Shape;634;p1"/>
          <p:cNvSpPr/>
          <p:nvPr/>
        </p:nvSpPr>
        <p:spPr>
          <a:xfrm>
            <a:off x="2357262" y="7996232"/>
            <a:ext cx="16510" cy="38734"/>
          </a:xfrm>
          <a:custGeom>
            <a:rect b="b" l="l" r="r" t="t"/>
            <a:pathLst>
              <a:path extrusionOk="0" h="38734" w="16510">
                <a:moveTo>
                  <a:pt x="7637" y="0"/>
                </a:moveTo>
                <a:lnTo>
                  <a:pt x="1364" y="12532"/>
                </a:lnTo>
                <a:lnTo>
                  <a:pt x="0" y="24985"/>
                </a:lnTo>
                <a:lnTo>
                  <a:pt x="1781" y="34531"/>
                </a:lnTo>
                <a:lnTo>
                  <a:pt x="4945" y="38341"/>
                </a:lnTo>
                <a:lnTo>
                  <a:pt x="6765" y="36712"/>
                </a:lnTo>
                <a:lnTo>
                  <a:pt x="8072" y="31426"/>
                </a:lnTo>
                <a:lnTo>
                  <a:pt x="8488" y="21882"/>
                </a:lnTo>
                <a:lnTo>
                  <a:pt x="7637" y="7480"/>
                </a:lnTo>
                <a:lnTo>
                  <a:pt x="11663" y="7480"/>
                </a:lnTo>
                <a:lnTo>
                  <a:pt x="15968" y="1257"/>
                </a:lnTo>
                <a:lnTo>
                  <a:pt x="76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5" name="Google Shape;635;p1"/>
          <p:cNvSpPr/>
          <p:nvPr/>
        </p:nvSpPr>
        <p:spPr>
          <a:xfrm>
            <a:off x="4724073" y="8004760"/>
            <a:ext cx="42545" cy="28575"/>
          </a:xfrm>
          <a:custGeom>
            <a:rect b="b" l="l" r="r" t="t"/>
            <a:pathLst>
              <a:path extrusionOk="0" h="28575" w="42545">
                <a:moveTo>
                  <a:pt x="3962" y="0"/>
                </a:moveTo>
                <a:lnTo>
                  <a:pt x="1904" y="0"/>
                </a:lnTo>
                <a:lnTo>
                  <a:pt x="0" y="0"/>
                </a:lnTo>
                <a:lnTo>
                  <a:pt x="673" y="1549"/>
                </a:lnTo>
                <a:lnTo>
                  <a:pt x="5448" y="6096"/>
                </a:lnTo>
                <a:lnTo>
                  <a:pt x="14958" y="9586"/>
                </a:lnTo>
                <a:lnTo>
                  <a:pt x="22042" y="15459"/>
                </a:lnTo>
                <a:lnTo>
                  <a:pt x="28167" y="22240"/>
                </a:lnTo>
                <a:lnTo>
                  <a:pt x="34797" y="28460"/>
                </a:lnTo>
                <a:lnTo>
                  <a:pt x="35775" y="20904"/>
                </a:lnTo>
                <a:lnTo>
                  <a:pt x="40639" y="20904"/>
                </a:lnTo>
                <a:lnTo>
                  <a:pt x="41389" y="20993"/>
                </a:lnTo>
                <a:lnTo>
                  <a:pt x="42265" y="21196"/>
                </a:lnTo>
                <a:lnTo>
                  <a:pt x="42265" y="6096"/>
                </a:lnTo>
                <a:lnTo>
                  <a:pt x="40017" y="6908"/>
                </a:lnTo>
                <a:lnTo>
                  <a:pt x="37464" y="7251"/>
                </a:lnTo>
                <a:lnTo>
                  <a:pt x="28422" y="7251"/>
                </a:lnTo>
                <a:lnTo>
                  <a:pt x="21247" y="5435"/>
                </a:lnTo>
                <a:lnTo>
                  <a:pt x="9004" y="1816"/>
                </a:lnTo>
                <a:lnTo>
                  <a:pt x="3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6" name="Google Shape;636;p1"/>
          <p:cNvSpPr/>
          <p:nvPr/>
        </p:nvSpPr>
        <p:spPr>
          <a:xfrm>
            <a:off x="2254505" y="8040707"/>
            <a:ext cx="27305" cy="37465"/>
          </a:xfrm>
          <a:custGeom>
            <a:rect b="b" l="l" r="r" t="t"/>
            <a:pathLst>
              <a:path extrusionOk="0" h="37465" w="27305">
                <a:moveTo>
                  <a:pt x="22038" y="0"/>
                </a:moveTo>
                <a:lnTo>
                  <a:pt x="16633" y="9811"/>
                </a:lnTo>
                <a:lnTo>
                  <a:pt x="6185" y="19064"/>
                </a:lnTo>
                <a:lnTo>
                  <a:pt x="0" y="28062"/>
                </a:lnTo>
                <a:lnTo>
                  <a:pt x="7382" y="37109"/>
                </a:lnTo>
                <a:lnTo>
                  <a:pt x="12905" y="27351"/>
                </a:lnTo>
                <a:lnTo>
                  <a:pt x="21835" y="16473"/>
                </a:lnTo>
                <a:lnTo>
                  <a:pt x="27203" y="6635"/>
                </a:lnTo>
                <a:lnTo>
                  <a:pt x="220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7" name="Google Shape;637;p1"/>
          <p:cNvSpPr/>
          <p:nvPr/>
        </p:nvSpPr>
        <p:spPr>
          <a:xfrm>
            <a:off x="22438" y="8092560"/>
            <a:ext cx="81280" cy="126364"/>
          </a:xfrm>
          <a:custGeom>
            <a:rect b="b" l="l" r="r" t="t"/>
            <a:pathLst>
              <a:path extrusionOk="0" h="126365" w="81280">
                <a:moveTo>
                  <a:pt x="73596" y="0"/>
                </a:moveTo>
                <a:lnTo>
                  <a:pt x="62721" y="7478"/>
                </a:lnTo>
                <a:lnTo>
                  <a:pt x="50820" y="14014"/>
                </a:lnTo>
                <a:lnTo>
                  <a:pt x="37436" y="19102"/>
                </a:lnTo>
                <a:lnTo>
                  <a:pt x="22110" y="22237"/>
                </a:lnTo>
                <a:lnTo>
                  <a:pt x="22877" y="37722"/>
                </a:lnTo>
                <a:lnTo>
                  <a:pt x="16456" y="46058"/>
                </a:lnTo>
                <a:lnTo>
                  <a:pt x="7333" y="51757"/>
                </a:lnTo>
                <a:lnTo>
                  <a:pt x="0" y="59334"/>
                </a:lnTo>
                <a:lnTo>
                  <a:pt x="15899" y="69149"/>
                </a:lnTo>
                <a:lnTo>
                  <a:pt x="24122" y="86809"/>
                </a:lnTo>
                <a:lnTo>
                  <a:pt x="29494" y="107381"/>
                </a:lnTo>
                <a:lnTo>
                  <a:pt x="36842" y="125933"/>
                </a:lnTo>
                <a:lnTo>
                  <a:pt x="40563" y="114884"/>
                </a:lnTo>
                <a:lnTo>
                  <a:pt x="51498" y="118567"/>
                </a:lnTo>
                <a:lnTo>
                  <a:pt x="55652" y="104099"/>
                </a:lnTo>
                <a:lnTo>
                  <a:pt x="61299" y="95992"/>
                </a:lnTo>
                <a:lnTo>
                  <a:pt x="62046" y="89895"/>
                </a:lnTo>
                <a:lnTo>
                  <a:pt x="51498" y="81457"/>
                </a:lnTo>
                <a:lnTo>
                  <a:pt x="52819" y="81483"/>
                </a:lnTo>
                <a:lnTo>
                  <a:pt x="60607" y="80405"/>
                </a:lnTo>
                <a:lnTo>
                  <a:pt x="66489" y="77360"/>
                </a:lnTo>
                <a:lnTo>
                  <a:pt x="70730" y="72626"/>
                </a:lnTo>
                <a:lnTo>
                  <a:pt x="73596" y="66484"/>
                </a:lnTo>
                <a:lnTo>
                  <a:pt x="62712" y="63030"/>
                </a:lnTo>
                <a:lnTo>
                  <a:pt x="66484" y="51739"/>
                </a:lnTo>
                <a:lnTo>
                  <a:pt x="66411" y="40647"/>
                </a:lnTo>
                <a:lnTo>
                  <a:pt x="71632" y="34912"/>
                </a:lnTo>
                <a:lnTo>
                  <a:pt x="77937" y="30215"/>
                </a:lnTo>
                <a:lnTo>
                  <a:pt x="81114" y="22237"/>
                </a:lnTo>
                <a:lnTo>
                  <a:pt x="73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638" name="Google Shape;638;p1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52019" y="8285219"/>
            <a:ext cx="88567" cy="79844"/>
          </a:xfrm>
          <a:prstGeom prst="rect">
            <a:avLst/>
          </a:prstGeom>
          <a:noFill/>
          <a:ln>
            <a:noFill/>
          </a:ln>
        </p:spPr>
      </p:pic>
      <p:sp>
        <p:nvSpPr>
          <p:cNvPr id="639" name="Google Shape;639;p1"/>
          <p:cNvSpPr/>
          <p:nvPr/>
        </p:nvSpPr>
        <p:spPr>
          <a:xfrm>
            <a:off x="131470" y="8409012"/>
            <a:ext cx="83185" cy="165100"/>
          </a:xfrm>
          <a:custGeom>
            <a:rect b="b" l="l" r="r" t="t"/>
            <a:pathLst>
              <a:path extrusionOk="0" h="165100" w="83185">
                <a:moveTo>
                  <a:pt x="36245" y="10579"/>
                </a:moveTo>
                <a:lnTo>
                  <a:pt x="31076" y="2159"/>
                </a:lnTo>
                <a:lnTo>
                  <a:pt x="27241" y="673"/>
                </a:lnTo>
                <a:lnTo>
                  <a:pt x="23812" y="0"/>
                </a:lnTo>
                <a:lnTo>
                  <a:pt x="20751" y="0"/>
                </a:lnTo>
                <a:lnTo>
                  <a:pt x="5918" y="8001"/>
                </a:lnTo>
                <a:lnTo>
                  <a:pt x="0" y="26454"/>
                </a:lnTo>
                <a:lnTo>
                  <a:pt x="1511" y="47053"/>
                </a:lnTo>
                <a:lnTo>
                  <a:pt x="8966" y="61506"/>
                </a:lnTo>
                <a:lnTo>
                  <a:pt x="12179" y="55397"/>
                </a:lnTo>
                <a:lnTo>
                  <a:pt x="19367" y="53289"/>
                </a:lnTo>
                <a:lnTo>
                  <a:pt x="26885" y="51485"/>
                </a:lnTo>
                <a:lnTo>
                  <a:pt x="31076" y="46291"/>
                </a:lnTo>
                <a:lnTo>
                  <a:pt x="19850" y="42951"/>
                </a:lnTo>
                <a:lnTo>
                  <a:pt x="31076" y="39141"/>
                </a:lnTo>
                <a:lnTo>
                  <a:pt x="31064" y="25349"/>
                </a:lnTo>
                <a:lnTo>
                  <a:pt x="34518" y="17068"/>
                </a:lnTo>
                <a:lnTo>
                  <a:pt x="36245" y="10579"/>
                </a:lnTo>
                <a:close/>
              </a:path>
              <a:path extrusionOk="0" h="165100" w="83185">
                <a:moveTo>
                  <a:pt x="82575" y="127990"/>
                </a:moveTo>
                <a:lnTo>
                  <a:pt x="71323" y="131800"/>
                </a:lnTo>
                <a:lnTo>
                  <a:pt x="67919" y="120510"/>
                </a:lnTo>
                <a:lnTo>
                  <a:pt x="61137" y="115824"/>
                </a:lnTo>
                <a:lnTo>
                  <a:pt x="57505" y="108026"/>
                </a:lnTo>
                <a:lnTo>
                  <a:pt x="53428" y="100711"/>
                </a:lnTo>
                <a:lnTo>
                  <a:pt x="45275" y="97472"/>
                </a:lnTo>
                <a:lnTo>
                  <a:pt x="43294" y="97472"/>
                </a:lnTo>
                <a:lnTo>
                  <a:pt x="40957" y="97815"/>
                </a:lnTo>
                <a:lnTo>
                  <a:pt x="38188" y="98602"/>
                </a:lnTo>
                <a:lnTo>
                  <a:pt x="40843" y="111518"/>
                </a:lnTo>
                <a:lnTo>
                  <a:pt x="31076" y="120510"/>
                </a:lnTo>
                <a:lnTo>
                  <a:pt x="23304" y="133172"/>
                </a:lnTo>
                <a:lnTo>
                  <a:pt x="26250" y="143217"/>
                </a:lnTo>
                <a:lnTo>
                  <a:pt x="33388" y="153022"/>
                </a:lnTo>
                <a:lnTo>
                  <a:pt x="38188" y="164985"/>
                </a:lnTo>
                <a:lnTo>
                  <a:pt x="54279" y="160832"/>
                </a:lnTo>
                <a:lnTo>
                  <a:pt x="68084" y="154305"/>
                </a:lnTo>
                <a:lnTo>
                  <a:pt x="78041" y="143865"/>
                </a:lnTo>
                <a:lnTo>
                  <a:pt x="82575" y="12799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0" name="Google Shape;640;p1"/>
          <p:cNvSpPr/>
          <p:nvPr/>
        </p:nvSpPr>
        <p:spPr>
          <a:xfrm>
            <a:off x="138658" y="8055457"/>
            <a:ext cx="104775" cy="46355"/>
          </a:xfrm>
          <a:custGeom>
            <a:rect b="b" l="l" r="r" t="t"/>
            <a:pathLst>
              <a:path extrusionOk="0" h="46354" w="104775">
                <a:moveTo>
                  <a:pt x="23647" y="3746"/>
                </a:moveTo>
                <a:lnTo>
                  <a:pt x="16395" y="0"/>
                </a:lnTo>
                <a:lnTo>
                  <a:pt x="12192" y="5626"/>
                </a:lnTo>
                <a:lnTo>
                  <a:pt x="3911" y="11226"/>
                </a:lnTo>
                <a:lnTo>
                  <a:pt x="0" y="16814"/>
                </a:lnTo>
                <a:lnTo>
                  <a:pt x="8940" y="22364"/>
                </a:lnTo>
                <a:lnTo>
                  <a:pt x="11391" y="14935"/>
                </a:lnTo>
                <a:lnTo>
                  <a:pt x="19138" y="8724"/>
                </a:lnTo>
                <a:lnTo>
                  <a:pt x="23647" y="3746"/>
                </a:lnTo>
                <a:close/>
              </a:path>
              <a:path extrusionOk="0" h="46354" w="104775">
                <a:moveTo>
                  <a:pt x="104432" y="12598"/>
                </a:moveTo>
                <a:lnTo>
                  <a:pt x="101498" y="12598"/>
                </a:lnTo>
                <a:lnTo>
                  <a:pt x="100660" y="12598"/>
                </a:lnTo>
                <a:lnTo>
                  <a:pt x="99352" y="13284"/>
                </a:lnTo>
                <a:lnTo>
                  <a:pt x="88760" y="22707"/>
                </a:lnTo>
                <a:lnTo>
                  <a:pt x="75145" y="25717"/>
                </a:lnTo>
                <a:lnTo>
                  <a:pt x="63525" y="30734"/>
                </a:lnTo>
                <a:lnTo>
                  <a:pt x="60731" y="44589"/>
                </a:lnTo>
                <a:lnTo>
                  <a:pt x="63474" y="45720"/>
                </a:lnTo>
                <a:lnTo>
                  <a:pt x="66192" y="46215"/>
                </a:lnTo>
                <a:lnTo>
                  <a:pt x="68834" y="46215"/>
                </a:lnTo>
                <a:lnTo>
                  <a:pt x="76682" y="44767"/>
                </a:lnTo>
                <a:lnTo>
                  <a:pt x="83883" y="40970"/>
                </a:lnTo>
                <a:lnTo>
                  <a:pt x="90220" y="35585"/>
                </a:lnTo>
                <a:lnTo>
                  <a:pt x="95478" y="29413"/>
                </a:lnTo>
                <a:lnTo>
                  <a:pt x="101676" y="21005"/>
                </a:lnTo>
                <a:lnTo>
                  <a:pt x="104432" y="125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1" name="Google Shape;641;p1"/>
          <p:cNvSpPr/>
          <p:nvPr/>
        </p:nvSpPr>
        <p:spPr>
          <a:xfrm>
            <a:off x="2121366" y="8094548"/>
            <a:ext cx="16510" cy="25400"/>
          </a:xfrm>
          <a:custGeom>
            <a:rect b="b" l="l" r="r" t="t"/>
            <a:pathLst>
              <a:path extrusionOk="0" h="25400" w="16510">
                <a:moveTo>
                  <a:pt x="2349" y="0"/>
                </a:moveTo>
                <a:lnTo>
                  <a:pt x="0" y="0"/>
                </a:lnTo>
                <a:lnTo>
                  <a:pt x="393" y="1828"/>
                </a:lnTo>
                <a:lnTo>
                  <a:pt x="7886" y="5499"/>
                </a:lnTo>
                <a:lnTo>
                  <a:pt x="7467" y="13055"/>
                </a:lnTo>
                <a:lnTo>
                  <a:pt x="8445" y="25107"/>
                </a:lnTo>
                <a:lnTo>
                  <a:pt x="12369" y="25107"/>
                </a:lnTo>
                <a:lnTo>
                  <a:pt x="13589" y="23710"/>
                </a:lnTo>
                <a:lnTo>
                  <a:pt x="15062" y="20256"/>
                </a:lnTo>
                <a:lnTo>
                  <a:pt x="16415" y="11396"/>
                </a:lnTo>
                <a:lnTo>
                  <a:pt x="12801" y="5065"/>
                </a:lnTo>
                <a:lnTo>
                  <a:pt x="7139" y="1266"/>
                </a:lnTo>
                <a:lnTo>
                  <a:pt x="2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2" name="Google Shape;642;p1"/>
          <p:cNvSpPr/>
          <p:nvPr/>
        </p:nvSpPr>
        <p:spPr>
          <a:xfrm>
            <a:off x="2927297" y="8100031"/>
            <a:ext cx="39369" cy="22225"/>
          </a:xfrm>
          <a:custGeom>
            <a:rect b="b" l="l" r="r" t="t"/>
            <a:pathLst>
              <a:path extrusionOk="0" h="22225" w="39369">
                <a:moveTo>
                  <a:pt x="34344" y="12"/>
                </a:moveTo>
                <a:lnTo>
                  <a:pt x="33620" y="0"/>
                </a:lnTo>
                <a:lnTo>
                  <a:pt x="20799" y="2549"/>
                </a:lnTo>
                <a:lnTo>
                  <a:pt x="7478" y="8634"/>
                </a:lnTo>
                <a:lnTo>
                  <a:pt x="0" y="15907"/>
                </a:lnTo>
                <a:lnTo>
                  <a:pt x="4702" y="22021"/>
                </a:lnTo>
                <a:lnTo>
                  <a:pt x="3914" y="15341"/>
                </a:lnTo>
                <a:lnTo>
                  <a:pt x="8398" y="13995"/>
                </a:lnTo>
                <a:lnTo>
                  <a:pt x="16183" y="13995"/>
                </a:lnTo>
                <a:lnTo>
                  <a:pt x="24730" y="14617"/>
                </a:lnTo>
                <a:lnTo>
                  <a:pt x="34077" y="14617"/>
                </a:lnTo>
                <a:lnTo>
                  <a:pt x="39284" y="12445"/>
                </a:lnTo>
                <a:lnTo>
                  <a:pt x="3434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3" name="Google Shape;643;p1"/>
          <p:cNvSpPr/>
          <p:nvPr/>
        </p:nvSpPr>
        <p:spPr>
          <a:xfrm>
            <a:off x="822923" y="8115620"/>
            <a:ext cx="24765" cy="19050"/>
          </a:xfrm>
          <a:custGeom>
            <a:rect b="b" l="l" r="r" t="t"/>
            <a:pathLst>
              <a:path extrusionOk="0" h="19050" w="24765">
                <a:moveTo>
                  <a:pt x="7962" y="0"/>
                </a:moveTo>
                <a:lnTo>
                  <a:pt x="2463" y="0"/>
                </a:lnTo>
                <a:lnTo>
                  <a:pt x="0" y="2336"/>
                </a:lnTo>
                <a:lnTo>
                  <a:pt x="9753" y="6438"/>
                </a:lnTo>
                <a:lnTo>
                  <a:pt x="13881" y="6426"/>
                </a:lnTo>
                <a:lnTo>
                  <a:pt x="15951" y="9486"/>
                </a:lnTo>
                <a:lnTo>
                  <a:pt x="18884" y="15608"/>
                </a:lnTo>
                <a:lnTo>
                  <a:pt x="19735" y="18656"/>
                </a:lnTo>
                <a:lnTo>
                  <a:pt x="21894" y="18656"/>
                </a:lnTo>
                <a:lnTo>
                  <a:pt x="22936" y="17360"/>
                </a:lnTo>
                <a:lnTo>
                  <a:pt x="24472" y="13931"/>
                </a:lnTo>
                <a:lnTo>
                  <a:pt x="24454" y="7640"/>
                </a:lnTo>
                <a:lnTo>
                  <a:pt x="20332" y="3308"/>
                </a:lnTo>
                <a:lnTo>
                  <a:pt x="14153" y="805"/>
                </a:lnTo>
                <a:lnTo>
                  <a:pt x="7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4" name="Google Shape;644;p1"/>
          <p:cNvSpPr/>
          <p:nvPr/>
        </p:nvSpPr>
        <p:spPr>
          <a:xfrm>
            <a:off x="3043181" y="8128296"/>
            <a:ext cx="35560" cy="13970"/>
          </a:xfrm>
          <a:custGeom>
            <a:rect b="b" l="l" r="r" t="t"/>
            <a:pathLst>
              <a:path extrusionOk="0" h="13970" w="35560">
                <a:moveTo>
                  <a:pt x="25031" y="0"/>
                </a:moveTo>
                <a:lnTo>
                  <a:pt x="19392" y="0"/>
                </a:lnTo>
                <a:lnTo>
                  <a:pt x="13995" y="0"/>
                </a:lnTo>
                <a:lnTo>
                  <a:pt x="8712" y="2209"/>
                </a:lnTo>
                <a:lnTo>
                  <a:pt x="6781" y="8737"/>
                </a:lnTo>
                <a:lnTo>
                  <a:pt x="0" y="10566"/>
                </a:lnTo>
                <a:lnTo>
                  <a:pt x="1028" y="13385"/>
                </a:lnTo>
                <a:lnTo>
                  <a:pt x="7175" y="13385"/>
                </a:lnTo>
                <a:lnTo>
                  <a:pt x="10731" y="12191"/>
                </a:lnTo>
                <a:lnTo>
                  <a:pt x="14020" y="8737"/>
                </a:lnTo>
                <a:lnTo>
                  <a:pt x="18681" y="9372"/>
                </a:lnTo>
                <a:lnTo>
                  <a:pt x="22377" y="9639"/>
                </a:lnTo>
                <a:lnTo>
                  <a:pt x="33870" y="9639"/>
                </a:lnTo>
                <a:lnTo>
                  <a:pt x="35229" y="7238"/>
                </a:lnTo>
                <a:lnTo>
                  <a:pt x="30810" y="2412"/>
                </a:lnTo>
                <a:lnTo>
                  <a:pt x="250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5" name="Google Shape;645;p1"/>
          <p:cNvSpPr/>
          <p:nvPr/>
        </p:nvSpPr>
        <p:spPr>
          <a:xfrm>
            <a:off x="3941240" y="8165548"/>
            <a:ext cx="29845" cy="12700"/>
          </a:xfrm>
          <a:custGeom>
            <a:rect b="b" l="l" r="r" t="t"/>
            <a:pathLst>
              <a:path extrusionOk="0" h="12700" w="29845">
                <a:moveTo>
                  <a:pt x="20205" y="0"/>
                </a:moveTo>
                <a:lnTo>
                  <a:pt x="16598" y="0"/>
                </a:lnTo>
                <a:lnTo>
                  <a:pt x="5511" y="0"/>
                </a:lnTo>
                <a:lnTo>
                  <a:pt x="863" y="3162"/>
                </a:lnTo>
                <a:lnTo>
                  <a:pt x="0" y="9474"/>
                </a:lnTo>
                <a:lnTo>
                  <a:pt x="3784" y="12636"/>
                </a:lnTo>
                <a:lnTo>
                  <a:pt x="15036" y="12636"/>
                </a:lnTo>
                <a:lnTo>
                  <a:pt x="22364" y="9728"/>
                </a:lnTo>
                <a:lnTo>
                  <a:pt x="29514" y="1104"/>
                </a:lnTo>
                <a:lnTo>
                  <a:pt x="24485" y="330"/>
                </a:lnTo>
                <a:lnTo>
                  <a:pt x="20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6" name="Google Shape;646;p1"/>
          <p:cNvSpPr/>
          <p:nvPr/>
        </p:nvSpPr>
        <p:spPr>
          <a:xfrm>
            <a:off x="1215694" y="8257421"/>
            <a:ext cx="22859" cy="36195"/>
          </a:xfrm>
          <a:custGeom>
            <a:rect b="b" l="l" r="r" t="t"/>
            <a:pathLst>
              <a:path extrusionOk="0" h="36195" w="22859">
                <a:moveTo>
                  <a:pt x="6616" y="0"/>
                </a:moveTo>
                <a:lnTo>
                  <a:pt x="3924" y="0"/>
                </a:lnTo>
                <a:lnTo>
                  <a:pt x="1511" y="1638"/>
                </a:lnTo>
                <a:lnTo>
                  <a:pt x="0" y="5562"/>
                </a:lnTo>
                <a:lnTo>
                  <a:pt x="1282" y="5207"/>
                </a:lnTo>
                <a:lnTo>
                  <a:pt x="2387" y="5041"/>
                </a:lnTo>
                <a:lnTo>
                  <a:pt x="9702" y="5041"/>
                </a:lnTo>
                <a:lnTo>
                  <a:pt x="5181" y="35572"/>
                </a:lnTo>
                <a:lnTo>
                  <a:pt x="12547" y="35572"/>
                </a:lnTo>
                <a:lnTo>
                  <a:pt x="13652" y="35407"/>
                </a:lnTo>
                <a:lnTo>
                  <a:pt x="14947" y="35052"/>
                </a:lnTo>
                <a:lnTo>
                  <a:pt x="22386" y="25390"/>
                </a:lnTo>
                <a:lnTo>
                  <a:pt x="21193" y="13806"/>
                </a:lnTo>
                <a:lnTo>
                  <a:pt x="14794" y="4082"/>
                </a:lnTo>
                <a:lnTo>
                  <a:pt x="6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7" name="Google Shape;647;p1"/>
          <p:cNvSpPr/>
          <p:nvPr/>
        </p:nvSpPr>
        <p:spPr>
          <a:xfrm>
            <a:off x="3712909" y="8262983"/>
            <a:ext cx="29210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21348" y="6261"/>
                </a:lnTo>
                <a:lnTo>
                  <a:pt x="15532" y="7683"/>
                </a:lnTo>
                <a:lnTo>
                  <a:pt x="5740" y="7683"/>
                </a:lnTo>
                <a:lnTo>
                  <a:pt x="0" y="7251"/>
                </a:lnTo>
                <a:lnTo>
                  <a:pt x="0" y="22237"/>
                </a:lnTo>
                <a:lnTo>
                  <a:pt x="7162" y="22237"/>
                </a:lnTo>
                <a:lnTo>
                  <a:pt x="8966" y="28003"/>
                </a:lnTo>
                <a:lnTo>
                  <a:pt x="14693" y="29489"/>
                </a:lnTo>
                <a:lnTo>
                  <a:pt x="14776" y="17955"/>
                </a:lnTo>
                <a:lnTo>
                  <a:pt x="22860" y="10172"/>
                </a:lnTo>
                <a:lnTo>
                  <a:pt x="28724" y="4675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8" name="Google Shape;648;p1"/>
          <p:cNvSpPr/>
          <p:nvPr/>
        </p:nvSpPr>
        <p:spPr>
          <a:xfrm>
            <a:off x="3243683" y="8277363"/>
            <a:ext cx="29210" cy="22859"/>
          </a:xfrm>
          <a:custGeom>
            <a:rect b="b" l="l" r="r" t="t"/>
            <a:pathLst>
              <a:path extrusionOk="0" h="22859" w="29210">
                <a:moveTo>
                  <a:pt x="25220" y="0"/>
                </a:moveTo>
                <a:lnTo>
                  <a:pt x="24140" y="0"/>
                </a:lnTo>
                <a:lnTo>
                  <a:pt x="13102" y="3233"/>
                </a:lnTo>
                <a:lnTo>
                  <a:pt x="3857" y="10517"/>
                </a:lnTo>
                <a:lnTo>
                  <a:pt x="0" y="18221"/>
                </a:lnTo>
                <a:lnTo>
                  <a:pt x="5128" y="22720"/>
                </a:lnTo>
                <a:lnTo>
                  <a:pt x="5801" y="18986"/>
                </a:lnTo>
                <a:lnTo>
                  <a:pt x="8227" y="18211"/>
                </a:lnTo>
                <a:lnTo>
                  <a:pt x="12342" y="18211"/>
                </a:lnTo>
                <a:lnTo>
                  <a:pt x="17168" y="18630"/>
                </a:lnTo>
                <a:lnTo>
                  <a:pt x="24051" y="18630"/>
                </a:lnTo>
                <a:lnTo>
                  <a:pt x="29004" y="16268"/>
                </a:lnTo>
                <a:lnTo>
                  <a:pt x="27290" y="368"/>
                </a:lnTo>
                <a:lnTo>
                  <a:pt x="26274" y="114"/>
                </a:lnTo>
                <a:lnTo>
                  <a:pt x="252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9" name="Google Shape;649;p1"/>
          <p:cNvSpPr/>
          <p:nvPr/>
        </p:nvSpPr>
        <p:spPr>
          <a:xfrm>
            <a:off x="1560673" y="8287969"/>
            <a:ext cx="25400" cy="19050"/>
          </a:xfrm>
          <a:custGeom>
            <a:rect b="b" l="l" r="r" t="t"/>
            <a:pathLst>
              <a:path extrusionOk="0" h="19050" w="25400">
                <a:moveTo>
                  <a:pt x="7061" y="0"/>
                </a:moveTo>
                <a:lnTo>
                  <a:pt x="5473" y="0"/>
                </a:lnTo>
                <a:lnTo>
                  <a:pt x="2933" y="0"/>
                </a:lnTo>
                <a:lnTo>
                  <a:pt x="0" y="3898"/>
                </a:lnTo>
                <a:lnTo>
                  <a:pt x="1396" y="12115"/>
                </a:lnTo>
                <a:lnTo>
                  <a:pt x="10058" y="16776"/>
                </a:lnTo>
                <a:lnTo>
                  <a:pt x="16865" y="18656"/>
                </a:lnTo>
                <a:lnTo>
                  <a:pt x="20929" y="18656"/>
                </a:lnTo>
                <a:lnTo>
                  <a:pt x="24776" y="17485"/>
                </a:lnTo>
                <a:lnTo>
                  <a:pt x="24379" y="14354"/>
                </a:lnTo>
                <a:lnTo>
                  <a:pt x="19174" y="9837"/>
                </a:lnTo>
                <a:lnTo>
                  <a:pt x="8597" y="4508"/>
                </a:lnTo>
                <a:lnTo>
                  <a:pt x="8496" y="1536"/>
                </a:lnTo>
                <a:lnTo>
                  <a:pt x="7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0" name="Google Shape;650;p1"/>
          <p:cNvSpPr/>
          <p:nvPr/>
        </p:nvSpPr>
        <p:spPr>
          <a:xfrm>
            <a:off x="2423900" y="8285219"/>
            <a:ext cx="27305" cy="24129"/>
          </a:xfrm>
          <a:custGeom>
            <a:rect b="b" l="l" r="r" t="t"/>
            <a:pathLst>
              <a:path extrusionOk="0" h="24129" w="27305">
                <a:moveTo>
                  <a:pt x="22123" y="0"/>
                </a:moveTo>
                <a:lnTo>
                  <a:pt x="19752" y="8691"/>
                </a:lnTo>
                <a:lnTo>
                  <a:pt x="12233" y="12218"/>
                </a:lnTo>
                <a:lnTo>
                  <a:pt x="4128" y="15139"/>
                </a:lnTo>
                <a:lnTo>
                  <a:pt x="0" y="22009"/>
                </a:lnTo>
                <a:lnTo>
                  <a:pt x="2717" y="23279"/>
                </a:lnTo>
                <a:lnTo>
                  <a:pt x="5346" y="23837"/>
                </a:lnTo>
                <a:lnTo>
                  <a:pt x="7848" y="23837"/>
                </a:lnTo>
                <a:lnTo>
                  <a:pt x="18569" y="20184"/>
                </a:lnTo>
                <a:lnTo>
                  <a:pt x="25520" y="12109"/>
                </a:lnTo>
                <a:lnTo>
                  <a:pt x="27204" y="3938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1" name="Google Shape;651;p1"/>
          <p:cNvSpPr/>
          <p:nvPr/>
        </p:nvSpPr>
        <p:spPr>
          <a:xfrm>
            <a:off x="4232515" y="8285219"/>
            <a:ext cx="40640" cy="22860"/>
          </a:xfrm>
          <a:custGeom>
            <a:rect b="b" l="l" r="r" t="t"/>
            <a:pathLst>
              <a:path extrusionOk="0" h="22859" w="40639">
                <a:moveTo>
                  <a:pt x="40056" y="0"/>
                </a:moveTo>
                <a:lnTo>
                  <a:pt x="25994" y="5119"/>
                </a:lnTo>
                <a:lnTo>
                  <a:pt x="8848" y="12580"/>
                </a:lnTo>
                <a:lnTo>
                  <a:pt x="0" y="19311"/>
                </a:lnTo>
                <a:lnTo>
                  <a:pt x="10834" y="22237"/>
                </a:lnTo>
                <a:lnTo>
                  <a:pt x="15380" y="22161"/>
                </a:lnTo>
                <a:lnTo>
                  <a:pt x="18187" y="22009"/>
                </a:lnTo>
                <a:lnTo>
                  <a:pt x="22174" y="15139"/>
                </a:lnTo>
                <a:lnTo>
                  <a:pt x="30203" y="12218"/>
                </a:lnTo>
                <a:lnTo>
                  <a:pt x="37691" y="8691"/>
                </a:lnTo>
                <a:lnTo>
                  <a:pt x="400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2" name="Google Shape;652;p1"/>
          <p:cNvSpPr/>
          <p:nvPr/>
        </p:nvSpPr>
        <p:spPr>
          <a:xfrm>
            <a:off x="3653930" y="8292477"/>
            <a:ext cx="37464" cy="23495"/>
          </a:xfrm>
          <a:custGeom>
            <a:rect b="b" l="l" r="r" t="t"/>
            <a:pathLst>
              <a:path extrusionOk="0" h="23495" w="37464">
                <a:moveTo>
                  <a:pt x="36880" y="0"/>
                </a:moveTo>
                <a:lnTo>
                  <a:pt x="24570" y="2539"/>
                </a:lnTo>
                <a:lnTo>
                  <a:pt x="13925" y="6643"/>
                </a:lnTo>
                <a:lnTo>
                  <a:pt x="5537" y="13017"/>
                </a:lnTo>
                <a:lnTo>
                  <a:pt x="0" y="22364"/>
                </a:lnTo>
                <a:lnTo>
                  <a:pt x="2717" y="22923"/>
                </a:lnTo>
                <a:lnTo>
                  <a:pt x="5130" y="23190"/>
                </a:lnTo>
                <a:lnTo>
                  <a:pt x="7277" y="23190"/>
                </a:lnTo>
                <a:lnTo>
                  <a:pt x="17705" y="20432"/>
                </a:lnTo>
                <a:lnTo>
                  <a:pt x="24417" y="13904"/>
                </a:lnTo>
                <a:lnTo>
                  <a:pt x="29960" y="6222"/>
                </a:lnTo>
                <a:lnTo>
                  <a:pt x="36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3" name="Google Shape;653;p1"/>
          <p:cNvSpPr/>
          <p:nvPr/>
        </p:nvSpPr>
        <p:spPr>
          <a:xfrm>
            <a:off x="1521950" y="8314837"/>
            <a:ext cx="55244" cy="13970"/>
          </a:xfrm>
          <a:custGeom>
            <a:rect b="b" l="l" r="r" t="t"/>
            <a:pathLst>
              <a:path extrusionOk="0" h="13970" w="55244">
                <a:moveTo>
                  <a:pt x="54838" y="0"/>
                </a:moveTo>
                <a:lnTo>
                  <a:pt x="48336" y="1905"/>
                </a:lnTo>
                <a:lnTo>
                  <a:pt x="41033" y="2438"/>
                </a:lnTo>
                <a:lnTo>
                  <a:pt x="29362" y="2438"/>
                </a:lnTo>
                <a:lnTo>
                  <a:pt x="12865" y="1498"/>
                </a:lnTo>
                <a:lnTo>
                  <a:pt x="3238" y="1498"/>
                </a:lnTo>
                <a:lnTo>
                  <a:pt x="31178" y="13462"/>
                </a:lnTo>
                <a:lnTo>
                  <a:pt x="38254" y="12774"/>
                </a:lnTo>
                <a:lnTo>
                  <a:pt x="44703" y="10507"/>
                </a:lnTo>
                <a:lnTo>
                  <a:pt x="50305" y="6352"/>
                </a:lnTo>
                <a:lnTo>
                  <a:pt x="5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4" name="Google Shape;654;p1"/>
          <p:cNvSpPr/>
          <p:nvPr/>
        </p:nvSpPr>
        <p:spPr>
          <a:xfrm>
            <a:off x="1231218" y="8329583"/>
            <a:ext cx="15240" cy="23495"/>
          </a:xfrm>
          <a:custGeom>
            <a:rect b="b" l="l" r="r" t="t"/>
            <a:pathLst>
              <a:path extrusionOk="0" h="23495" w="15240">
                <a:moveTo>
                  <a:pt x="6627" y="0"/>
                </a:moveTo>
                <a:lnTo>
                  <a:pt x="1103" y="5634"/>
                </a:lnTo>
                <a:lnTo>
                  <a:pt x="0" y="13300"/>
                </a:lnTo>
                <a:lnTo>
                  <a:pt x="2175" y="20056"/>
                </a:lnTo>
                <a:lnTo>
                  <a:pt x="6488" y="22961"/>
                </a:lnTo>
                <a:lnTo>
                  <a:pt x="8863" y="22961"/>
                </a:lnTo>
                <a:lnTo>
                  <a:pt x="11580" y="20662"/>
                </a:lnTo>
                <a:lnTo>
                  <a:pt x="14082" y="14643"/>
                </a:lnTo>
                <a:lnTo>
                  <a:pt x="9421" y="14401"/>
                </a:lnTo>
                <a:lnTo>
                  <a:pt x="5167" y="13830"/>
                </a:lnTo>
                <a:lnTo>
                  <a:pt x="6627" y="7493"/>
                </a:lnTo>
                <a:lnTo>
                  <a:pt x="10920" y="7493"/>
                </a:lnTo>
                <a:lnTo>
                  <a:pt x="14920" y="1498"/>
                </a:lnTo>
                <a:lnTo>
                  <a:pt x="66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5" name="Google Shape;655;p1"/>
          <p:cNvSpPr/>
          <p:nvPr/>
        </p:nvSpPr>
        <p:spPr>
          <a:xfrm>
            <a:off x="2718242" y="8328224"/>
            <a:ext cx="38735" cy="17779"/>
          </a:xfrm>
          <a:custGeom>
            <a:rect b="b" l="l" r="r" t="t"/>
            <a:pathLst>
              <a:path extrusionOk="0" h="17779" w="38735">
                <a:moveTo>
                  <a:pt x="10947" y="0"/>
                </a:moveTo>
                <a:lnTo>
                  <a:pt x="4927" y="0"/>
                </a:lnTo>
                <a:lnTo>
                  <a:pt x="3073" y="0"/>
                </a:lnTo>
                <a:lnTo>
                  <a:pt x="1473" y="406"/>
                </a:lnTo>
                <a:lnTo>
                  <a:pt x="266" y="1358"/>
                </a:lnTo>
                <a:lnTo>
                  <a:pt x="0" y="5176"/>
                </a:lnTo>
                <a:lnTo>
                  <a:pt x="7669" y="7229"/>
                </a:lnTo>
                <a:lnTo>
                  <a:pt x="17173" y="8220"/>
                </a:lnTo>
                <a:lnTo>
                  <a:pt x="22415" y="8851"/>
                </a:lnTo>
                <a:lnTo>
                  <a:pt x="31902" y="15011"/>
                </a:lnTo>
                <a:lnTo>
                  <a:pt x="36258" y="17272"/>
                </a:lnTo>
                <a:lnTo>
                  <a:pt x="38620" y="17272"/>
                </a:lnTo>
                <a:lnTo>
                  <a:pt x="33553" y="12954"/>
                </a:lnTo>
                <a:lnTo>
                  <a:pt x="19722" y="4318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6" name="Google Shape;656;p1"/>
          <p:cNvSpPr/>
          <p:nvPr/>
        </p:nvSpPr>
        <p:spPr>
          <a:xfrm>
            <a:off x="3604517" y="8336724"/>
            <a:ext cx="27304" cy="22859"/>
          </a:xfrm>
          <a:custGeom>
            <a:rect b="b" l="l" r="r" t="t"/>
            <a:pathLst>
              <a:path extrusionOk="0" h="22859" w="27304">
                <a:moveTo>
                  <a:pt x="25287" y="0"/>
                </a:moveTo>
                <a:lnTo>
                  <a:pt x="24245" y="0"/>
                </a:lnTo>
                <a:lnTo>
                  <a:pt x="13250" y="3228"/>
                </a:lnTo>
                <a:lnTo>
                  <a:pt x="3941" y="10491"/>
                </a:lnTo>
                <a:lnTo>
                  <a:pt x="0" y="18157"/>
                </a:lnTo>
                <a:lnTo>
                  <a:pt x="5106" y="22593"/>
                </a:lnTo>
                <a:lnTo>
                  <a:pt x="7478" y="13867"/>
                </a:lnTo>
                <a:lnTo>
                  <a:pt x="15001" y="10263"/>
                </a:lnTo>
                <a:lnTo>
                  <a:pt x="23118" y="7261"/>
                </a:lnTo>
                <a:lnTo>
                  <a:pt x="27268" y="342"/>
                </a:lnTo>
                <a:lnTo>
                  <a:pt x="26303" y="114"/>
                </a:lnTo>
                <a:lnTo>
                  <a:pt x="252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7" name="Google Shape;657;p1"/>
          <p:cNvSpPr/>
          <p:nvPr/>
        </p:nvSpPr>
        <p:spPr>
          <a:xfrm>
            <a:off x="897324" y="8351819"/>
            <a:ext cx="24130" cy="22860"/>
          </a:xfrm>
          <a:custGeom>
            <a:rect b="b" l="l" r="r" t="t"/>
            <a:pathLst>
              <a:path extrusionOk="0" h="22859" w="24130">
                <a:moveTo>
                  <a:pt x="16491" y="0"/>
                </a:moveTo>
                <a:lnTo>
                  <a:pt x="12240" y="5616"/>
                </a:lnTo>
                <a:lnTo>
                  <a:pt x="3905" y="11210"/>
                </a:lnTo>
                <a:lnTo>
                  <a:pt x="0" y="16762"/>
                </a:lnTo>
                <a:lnTo>
                  <a:pt x="9036" y="22250"/>
                </a:lnTo>
                <a:lnTo>
                  <a:pt x="11615" y="14869"/>
                </a:lnTo>
                <a:lnTo>
                  <a:pt x="19345" y="8667"/>
                </a:lnTo>
                <a:lnTo>
                  <a:pt x="23784" y="3694"/>
                </a:lnTo>
                <a:lnTo>
                  <a:pt x="164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8" name="Google Shape;658;p1"/>
          <p:cNvSpPr/>
          <p:nvPr/>
        </p:nvSpPr>
        <p:spPr>
          <a:xfrm>
            <a:off x="1473484" y="8359313"/>
            <a:ext cx="34290" cy="30479"/>
          </a:xfrm>
          <a:custGeom>
            <a:rect b="b" l="l" r="r" t="t"/>
            <a:pathLst>
              <a:path extrusionOk="0" h="30479" w="34290">
                <a:moveTo>
                  <a:pt x="29641" y="0"/>
                </a:moveTo>
                <a:lnTo>
                  <a:pt x="25629" y="10639"/>
                </a:lnTo>
                <a:lnTo>
                  <a:pt x="13644" y="13379"/>
                </a:lnTo>
                <a:lnTo>
                  <a:pt x="2247" y="16834"/>
                </a:lnTo>
                <a:lnTo>
                  <a:pt x="0" y="29616"/>
                </a:lnTo>
                <a:lnTo>
                  <a:pt x="1028" y="29794"/>
                </a:lnTo>
                <a:lnTo>
                  <a:pt x="2095" y="29870"/>
                </a:lnTo>
                <a:lnTo>
                  <a:pt x="3162" y="29870"/>
                </a:lnTo>
                <a:lnTo>
                  <a:pt x="17054" y="26046"/>
                </a:lnTo>
                <a:lnTo>
                  <a:pt x="28670" y="17183"/>
                </a:lnTo>
                <a:lnTo>
                  <a:pt x="34151" y="7196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9" name="Google Shape;659;p1"/>
          <p:cNvSpPr/>
          <p:nvPr/>
        </p:nvSpPr>
        <p:spPr>
          <a:xfrm>
            <a:off x="713603" y="8367366"/>
            <a:ext cx="21590" cy="36195"/>
          </a:xfrm>
          <a:custGeom>
            <a:rect b="b" l="l" r="r" t="t"/>
            <a:pathLst>
              <a:path extrusionOk="0" h="36195" w="21590">
                <a:moveTo>
                  <a:pt x="18250" y="0"/>
                </a:moveTo>
                <a:lnTo>
                  <a:pt x="16281" y="0"/>
                </a:lnTo>
                <a:lnTo>
                  <a:pt x="13157" y="1943"/>
                </a:lnTo>
                <a:lnTo>
                  <a:pt x="8559" y="6705"/>
                </a:lnTo>
                <a:lnTo>
                  <a:pt x="14898" y="11391"/>
                </a:lnTo>
                <a:lnTo>
                  <a:pt x="7078" y="19850"/>
                </a:lnTo>
                <a:lnTo>
                  <a:pt x="0" y="29108"/>
                </a:lnTo>
                <a:lnTo>
                  <a:pt x="8559" y="36194"/>
                </a:lnTo>
                <a:lnTo>
                  <a:pt x="14271" y="27940"/>
                </a:lnTo>
                <a:lnTo>
                  <a:pt x="19072" y="15787"/>
                </a:lnTo>
                <a:lnTo>
                  <a:pt x="21040" y="4789"/>
                </a:lnTo>
                <a:lnTo>
                  <a:pt x="18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0" name="Google Shape;660;p1"/>
          <p:cNvSpPr/>
          <p:nvPr/>
        </p:nvSpPr>
        <p:spPr>
          <a:xfrm>
            <a:off x="2571456" y="8383233"/>
            <a:ext cx="22225" cy="20954"/>
          </a:xfrm>
          <a:custGeom>
            <a:rect b="b" l="l" r="r" t="t"/>
            <a:pathLst>
              <a:path extrusionOk="0" h="20954" w="22225">
                <a:moveTo>
                  <a:pt x="3538" y="0"/>
                </a:moveTo>
                <a:lnTo>
                  <a:pt x="0" y="2066"/>
                </a:lnTo>
                <a:lnTo>
                  <a:pt x="834" y="7204"/>
                </a:lnTo>
                <a:lnTo>
                  <a:pt x="7615" y="13823"/>
                </a:lnTo>
                <a:lnTo>
                  <a:pt x="21915" y="20332"/>
                </a:lnTo>
                <a:lnTo>
                  <a:pt x="17050" y="10785"/>
                </a:lnTo>
                <a:lnTo>
                  <a:pt x="12079" y="4503"/>
                </a:lnTo>
                <a:lnTo>
                  <a:pt x="7431" y="1053"/>
                </a:lnTo>
                <a:lnTo>
                  <a:pt x="3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1" name="Google Shape;661;p1"/>
          <p:cNvSpPr/>
          <p:nvPr/>
        </p:nvSpPr>
        <p:spPr>
          <a:xfrm>
            <a:off x="3467835" y="8380838"/>
            <a:ext cx="31114" cy="21590"/>
          </a:xfrm>
          <a:custGeom>
            <a:rect b="b" l="l" r="r" t="t"/>
            <a:pathLst>
              <a:path extrusionOk="0" h="21590" w="31114">
                <a:moveTo>
                  <a:pt x="14909" y="0"/>
                </a:moveTo>
                <a:lnTo>
                  <a:pt x="6235" y="0"/>
                </a:lnTo>
                <a:lnTo>
                  <a:pt x="4978" y="0"/>
                </a:lnTo>
                <a:lnTo>
                  <a:pt x="3568" y="152"/>
                </a:lnTo>
                <a:lnTo>
                  <a:pt x="1968" y="495"/>
                </a:lnTo>
                <a:lnTo>
                  <a:pt x="0" y="16370"/>
                </a:lnTo>
                <a:lnTo>
                  <a:pt x="5613" y="21031"/>
                </a:lnTo>
                <a:lnTo>
                  <a:pt x="17094" y="21031"/>
                </a:lnTo>
                <a:lnTo>
                  <a:pt x="22428" y="18643"/>
                </a:lnTo>
                <a:lnTo>
                  <a:pt x="29438" y="13868"/>
                </a:lnTo>
                <a:lnTo>
                  <a:pt x="31102" y="11480"/>
                </a:lnTo>
                <a:lnTo>
                  <a:pt x="26809" y="11480"/>
                </a:lnTo>
                <a:lnTo>
                  <a:pt x="23101" y="12598"/>
                </a:lnTo>
                <a:lnTo>
                  <a:pt x="16662" y="15582"/>
                </a:lnTo>
                <a:lnTo>
                  <a:pt x="15913" y="7518"/>
                </a:lnTo>
                <a:lnTo>
                  <a:pt x="149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2" name="Google Shape;662;p1"/>
          <p:cNvSpPr/>
          <p:nvPr/>
        </p:nvSpPr>
        <p:spPr>
          <a:xfrm>
            <a:off x="336878" y="8411164"/>
            <a:ext cx="24765" cy="18415"/>
          </a:xfrm>
          <a:custGeom>
            <a:rect b="b" l="l" r="r" t="t"/>
            <a:pathLst>
              <a:path extrusionOk="0" h="18415" w="24764">
                <a:moveTo>
                  <a:pt x="24469" y="0"/>
                </a:moveTo>
                <a:lnTo>
                  <a:pt x="8257" y="5079"/>
                </a:lnTo>
                <a:lnTo>
                  <a:pt x="705" y="10990"/>
                </a:lnTo>
                <a:lnTo>
                  <a:pt x="0" y="15889"/>
                </a:lnTo>
                <a:lnTo>
                  <a:pt x="4326" y="17932"/>
                </a:lnTo>
                <a:lnTo>
                  <a:pt x="8599" y="17012"/>
                </a:lnTo>
                <a:lnTo>
                  <a:pt x="13645" y="13985"/>
                </a:lnTo>
                <a:lnTo>
                  <a:pt x="19068" y="8449"/>
                </a:lnTo>
                <a:lnTo>
                  <a:pt x="244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3" name="Google Shape;663;p1"/>
          <p:cNvSpPr/>
          <p:nvPr/>
        </p:nvSpPr>
        <p:spPr>
          <a:xfrm>
            <a:off x="1195036" y="8418424"/>
            <a:ext cx="20955" cy="27940"/>
          </a:xfrm>
          <a:custGeom>
            <a:rect b="b" l="l" r="r" t="t"/>
            <a:pathLst>
              <a:path extrusionOk="0" h="27940" w="20955">
                <a:moveTo>
                  <a:pt x="20654" y="0"/>
                </a:moveTo>
                <a:lnTo>
                  <a:pt x="6503" y="9377"/>
                </a:lnTo>
                <a:lnTo>
                  <a:pt x="240" y="18392"/>
                </a:lnTo>
                <a:lnTo>
                  <a:pt x="0" y="25174"/>
                </a:lnTo>
                <a:lnTo>
                  <a:pt x="3915" y="27851"/>
                </a:lnTo>
                <a:lnTo>
                  <a:pt x="7968" y="26396"/>
                </a:lnTo>
                <a:lnTo>
                  <a:pt x="12489" y="21650"/>
                </a:lnTo>
                <a:lnTo>
                  <a:pt x="16908" y="13042"/>
                </a:lnTo>
                <a:lnTo>
                  <a:pt x="206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4" name="Google Shape;664;p1"/>
          <p:cNvSpPr/>
          <p:nvPr/>
        </p:nvSpPr>
        <p:spPr>
          <a:xfrm>
            <a:off x="3270976" y="8670435"/>
            <a:ext cx="59054" cy="88265"/>
          </a:xfrm>
          <a:custGeom>
            <a:rect b="b" l="l" r="r" t="t"/>
            <a:pathLst>
              <a:path extrusionOk="0" h="88265" w="59054">
                <a:moveTo>
                  <a:pt x="29349" y="0"/>
                </a:moveTo>
                <a:lnTo>
                  <a:pt x="20236" y="5600"/>
                </a:lnTo>
                <a:lnTo>
                  <a:pt x="12298" y="12372"/>
                </a:lnTo>
                <a:lnTo>
                  <a:pt x="5548" y="20331"/>
                </a:lnTo>
                <a:lnTo>
                  <a:pt x="0" y="29489"/>
                </a:lnTo>
                <a:lnTo>
                  <a:pt x="5918" y="36376"/>
                </a:lnTo>
                <a:lnTo>
                  <a:pt x="13541" y="41694"/>
                </a:lnTo>
                <a:lnTo>
                  <a:pt x="19931" y="48373"/>
                </a:lnTo>
                <a:lnTo>
                  <a:pt x="22148" y="59347"/>
                </a:lnTo>
                <a:lnTo>
                  <a:pt x="17513" y="59575"/>
                </a:lnTo>
                <a:lnTo>
                  <a:pt x="13538" y="60261"/>
                </a:lnTo>
                <a:lnTo>
                  <a:pt x="14693" y="66598"/>
                </a:lnTo>
                <a:lnTo>
                  <a:pt x="22148" y="74091"/>
                </a:lnTo>
                <a:lnTo>
                  <a:pt x="14693" y="81343"/>
                </a:lnTo>
                <a:lnTo>
                  <a:pt x="16395" y="86093"/>
                </a:lnTo>
                <a:lnTo>
                  <a:pt x="19519" y="87833"/>
                </a:lnTo>
                <a:lnTo>
                  <a:pt x="23406" y="87833"/>
                </a:lnTo>
                <a:lnTo>
                  <a:pt x="32177" y="85805"/>
                </a:lnTo>
                <a:lnTo>
                  <a:pt x="41843" y="81281"/>
                </a:lnTo>
                <a:lnTo>
                  <a:pt x="51180" y="76597"/>
                </a:lnTo>
                <a:lnTo>
                  <a:pt x="58966" y="74091"/>
                </a:lnTo>
                <a:lnTo>
                  <a:pt x="58529" y="55908"/>
                </a:lnTo>
                <a:lnTo>
                  <a:pt x="54824" y="41051"/>
                </a:lnTo>
                <a:lnTo>
                  <a:pt x="44043" y="14744"/>
                </a:lnTo>
                <a:lnTo>
                  <a:pt x="33121" y="1106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5" name="Google Shape;665;p1"/>
          <p:cNvSpPr/>
          <p:nvPr/>
        </p:nvSpPr>
        <p:spPr>
          <a:xfrm>
            <a:off x="1841765" y="8492404"/>
            <a:ext cx="38735" cy="42545"/>
          </a:xfrm>
          <a:custGeom>
            <a:rect b="b" l="l" r="r" t="t"/>
            <a:pathLst>
              <a:path extrusionOk="0" h="42545" w="38735">
                <a:moveTo>
                  <a:pt x="29629" y="0"/>
                </a:moveTo>
                <a:lnTo>
                  <a:pt x="26181" y="11469"/>
                </a:lnTo>
                <a:lnTo>
                  <a:pt x="18176" y="18289"/>
                </a:lnTo>
                <a:lnTo>
                  <a:pt x="8490" y="23426"/>
                </a:lnTo>
                <a:lnTo>
                  <a:pt x="0" y="29845"/>
                </a:lnTo>
                <a:lnTo>
                  <a:pt x="6781" y="32201"/>
                </a:lnTo>
                <a:lnTo>
                  <a:pt x="15462" y="36383"/>
                </a:lnTo>
                <a:lnTo>
                  <a:pt x="24381" y="40373"/>
                </a:lnTo>
                <a:lnTo>
                  <a:pt x="31876" y="42151"/>
                </a:lnTo>
                <a:lnTo>
                  <a:pt x="34785" y="42151"/>
                </a:lnTo>
                <a:lnTo>
                  <a:pt x="36677" y="40779"/>
                </a:lnTo>
                <a:lnTo>
                  <a:pt x="36804" y="37109"/>
                </a:lnTo>
                <a:lnTo>
                  <a:pt x="35166" y="37376"/>
                </a:lnTo>
                <a:lnTo>
                  <a:pt x="34531" y="37376"/>
                </a:lnTo>
                <a:lnTo>
                  <a:pt x="31736" y="31968"/>
                </a:lnTo>
                <a:lnTo>
                  <a:pt x="36242" y="19840"/>
                </a:lnTo>
                <a:lnTo>
                  <a:pt x="38667" y="7136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6" name="Google Shape;666;p1"/>
          <p:cNvSpPr/>
          <p:nvPr/>
        </p:nvSpPr>
        <p:spPr>
          <a:xfrm>
            <a:off x="2084920" y="8535365"/>
            <a:ext cx="83185" cy="31750"/>
          </a:xfrm>
          <a:custGeom>
            <a:rect b="b" l="l" r="r" t="t"/>
            <a:pathLst>
              <a:path extrusionOk="0" h="31750" w="83185">
                <a:moveTo>
                  <a:pt x="29616" y="16383"/>
                </a:moveTo>
                <a:lnTo>
                  <a:pt x="26644" y="17526"/>
                </a:lnTo>
                <a:lnTo>
                  <a:pt x="24333" y="18021"/>
                </a:lnTo>
                <a:lnTo>
                  <a:pt x="16954" y="18021"/>
                </a:lnTo>
                <a:lnTo>
                  <a:pt x="12636" y="0"/>
                </a:lnTo>
                <a:lnTo>
                  <a:pt x="7099" y="0"/>
                </a:lnTo>
                <a:lnTo>
                  <a:pt x="5270" y="0"/>
                </a:lnTo>
                <a:lnTo>
                  <a:pt x="2959" y="495"/>
                </a:lnTo>
                <a:lnTo>
                  <a:pt x="0" y="1638"/>
                </a:lnTo>
                <a:lnTo>
                  <a:pt x="241" y="9829"/>
                </a:lnTo>
                <a:lnTo>
                  <a:pt x="5207" y="16713"/>
                </a:lnTo>
                <a:lnTo>
                  <a:pt x="12776" y="21463"/>
                </a:lnTo>
                <a:lnTo>
                  <a:pt x="20815" y="23228"/>
                </a:lnTo>
                <a:lnTo>
                  <a:pt x="25298" y="23228"/>
                </a:lnTo>
                <a:lnTo>
                  <a:pt x="28892" y="21209"/>
                </a:lnTo>
                <a:lnTo>
                  <a:pt x="29616" y="16383"/>
                </a:lnTo>
                <a:close/>
              </a:path>
              <a:path extrusionOk="0" h="31750" w="83185">
                <a:moveTo>
                  <a:pt x="82969" y="16497"/>
                </a:moveTo>
                <a:lnTo>
                  <a:pt x="73647" y="9245"/>
                </a:lnTo>
                <a:lnTo>
                  <a:pt x="68770" y="15798"/>
                </a:lnTo>
                <a:lnTo>
                  <a:pt x="58331" y="21196"/>
                </a:lnTo>
                <a:lnTo>
                  <a:pt x="51879" y="26123"/>
                </a:lnTo>
                <a:lnTo>
                  <a:pt x="58953" y="31254"/>
                </a:lnTo>
                <a:lnTo>
                  <a:pt x="64693" y="25374"/>
                </a:lnTo>
                <a:lnTo>
                  <a:pt x="76339" y="21158"/>
                </a:lnTo>
                <a:lnTo>
                  <a:pt x="82969" y="1649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7" name="Google Shape;667;p1"/>
          <p:cNvSpPr/>
          <p:nvPr/>
        </p:nvSpPr>
        <p:spPr>
          <a:xfrm>
            <a:off x="69305" y="8579453"/>
            <a:ext cx="11430" cy="24130"/>
          </a:xfrm>
          <a:custGeom>
            <a:rect b="b" l="l" r="r" t="t"/>
            <a:pathLst>
              <a:path extrusionOk="0" h="24129" w="11430">
                <a:moveTo>
                  <a:pt x="8249" y="0"/>
                </a:moveTo>
                <a:lnTo>
                  <a:pt x="4042" y="2168"/>
                </a:lnTo>
                <a:lnTo>
                  <a:pt x="548" y="7785"/>
                </a:lnTo>
                <a:lnTo>
                  <a:pt x="0" y="15516"/>
                </a:lnTo>
                <a:lnTo>
                  <a:pt x="4629" y="24028"/>
                </a:lnTo>
                <a:lnTo>
                  <a:pt x="9413" y="12815"/>
                </a:lnTo>
                <a:lnTo>
                  <a:pt x="11087" y="5384"/>
                </a:lnTo>
                <a:lnTo>
                  <a:pt x="10437" y="1268"/>
                </a:lnTo>
                <a:lnTo>
                  <a:pt x="82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8" name="Google Shape;668;p1"/>
          <p:cNvSpPr/>
          <p:nvPr/>
        </p:nvSpPr>
        <p:spPr>
          <a:xfrm>
            <a:off x="207932" y="8573985"/>
            <a:ext cx="28575" cy="52069"/>
          </a:xfrm>
          <a:custGeom>
            <a:rect b="b" l="l" r="r" t="t"/>
            <a:pathLst>
              <a:path extrusionOk="0" h="52070" w="28575">
                <a:moveTo>
                  <a:pt x="6122" y="0"/>
                </a:moveTo>
                <a:lnTo>
                  <a:pt x="4170" y="16496"/>
                </a:lnTo>
                <a:lnTo>
                  <a:pt x="0" y="31718"/>
                </a:lnTo>
                <a:lnTo>
                  <a:pt x="684" y="44044"/>
                </a:lnTo>
                <a:lnTo>
                  <a:pt x="13298" y="51854"/>
                </a:lnTo>
                <a:lnTo>
                  <a:pt x="15391" y="46553"/>
                </a:lnTo>
                <a:lnTo>
                  <a:pt x="20124" y="43834"/>
                </a:lnTo>
                <a:lnTo>
                  <a:pt x="25182" y="41438"/>
                </a:lnTo>
                <a:lnTo>
                  <a:pt x="28246" y="37109"/>
                </a:lnTo>
                <a:lnTo>
                  <a:pt x="9664" y="31961"/>
                </a:lnTo>
                <a:lnTo>
                  <a:pt x="12665" y="20888"/>
                </a:lnTo>
                <a:lnTo>
                  <a:pt x="17925" y="8648"/>
                </a:lnTo>
                <a:lnTo>
                  <a:pt x="61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9" name="Google Shape;669;p1"/>
          <p:cNvSpPr/>
          <p:nvPr/>
        </p:nvSpPr>
        <p:spPr>
          <a:xfrm>
            <a:off x="199390" y="8694762"/>
            <a:ext cx="118110" cy="139065"/>
          </a:xfrm>
          <a:custGeom>
            <a:rect b="b" l="l" r="r" t="t"/>
            <a:pathLst>
              <a:path extrusionOk="0" h="139065" w="118110">
                <a:moveTo>
                  <a:pt x="58712" y="5181"/>
                </a:moveTo>
                <a:lnTo>
                  <a:pt x="54089" y="1295"/>
                </a:lnTo>
                <a:lnTo>
                  <a:pt x="51473" y="0"/>
                </a:lnTo>
                <a:lnTo>
                  <a:pt x="49403" y="0"/>
                </a:lnTo>
                <a:lnTo>
                  <a:pt x="47320" y="0"/>
                </a:lnTo>
                <a:lnTo>
                  <a:pt x="45770" y="1308"/>
                </a:lnTo>
                <a:lnTo>
                  <a:pt x="40741" y="3924"/>
                </a:lnTo>
                <a:lnTo>
                  <a:pt x="37261" y="5219"/>
                </a:lnTo>
                <a:lnTo>
                  <a:pt x="29324" y="5181"/>
                </a:lnTo>
                <a:lnTo>
                  <a:pt x="21831" y="8978"/>
                </a:lnTo>
                <a:lnTo>
                  <a:pt x="14655" y="5181"/>
                </a:lnTo>
                <a:lnTo>
                  <a:pt x="11315" y="12966"/>
                </a:lnTo>
                <a:lnTo>
                  <a:pt x="3340" y="27292"/>
                </a:lnTo>
                <a:lnTo>
                  <a:pt x="0" y="35026"/>
                </a:lnTo>
                <a:lnTo>
                  <a:pt x="2336" y="34950"/>
                </a:lnTo>
                <a:lnTo>
                  <a:pt x="12776" y="36830"/>
                </a:lnTo>
                <a:lnTo>
                  <a:pt x="20688" y="41211"/>
                </a:lnTo>
                <a:lnTo>
                  <a:pt x="28041" y="46164"/>
                </a:lnTo>
                <a:lnTo>
                  <a:pt x="36779" y="49784"/>
                </a:lnTo>
                <a:lnTo>
                  <a:pt x="36779" y="42278"/>
                </a:lnTo>
                <a:lnTo>
                  <a:pt x="43980" y="42278"/>
                </a:lnTo>
                <a:lnTo>
                  <a:pt x="42608" y="27851"/>
                </a:lnTo>
                <a:lnTo>
                  <a:pt x="49517" y="21793"/>
                </a:lnTo>
                <a:lnTo>
                  <a:pt x="57340" y="16700"/>
                </a:lnTo>
                <a:lnTo>
                  <a:pt x="58712" y="5181"/>
                </a:lnTo>
                <a:close/>
              </a:path>
              <a:path extrusionOk="0" h="139065" w="118110">
                <a:moveTo>
                  <a:pt x="117640" y="94132"/>
                </a:moveTo>
                <a:lnTo>
                  <a:pt x="109753" y="98920"/>
                </a:lnTo>
                <a:lnTo>
                  <a:pt x="103568" y="100672"/>
                </a:lnTo>
                <a:lnTo>
                  <a:pt x="98158" y="100672"/>
                </a:lnTo>
                <a:lnTo>
                  <a:pt x="87706" y="98539"/>
                </a:lnTo>
                <a:lnTo>
                  <a:pt x="77673" y="93814"/>
                </a:lnTo>
                <a:lnTo>
                  <a:pt x="66217" y="89039"/>
                </a:lnTo>
                <a:lnTo>
                  <a:pt x="51498" y="86753"/>
                </a:lnTo>
                <a:lnTo>
                  <a:pt x="55219" y="97815"/>
                </a:lnTo>
                <a:lnTo>
                  <a:pt x="43980" y="94132"/>
                </a:lnTo>
                <a:lnTo>
                  <a:pt x="66167" y="131114"/>
                </a:lnTo>
                <a:lnTo>
                  <a:pt x="73660" y="134810"/>
                </a:lnTo>
                <a:lnTo>
                  <a:pt x="80835" y="138607"/>
                </a:lnTo>
                <a:lnTo>
                  <a:pt x="85750" y="123164"/>
                </a:lnTo>
                <a:lnTo>
                  <a:pt x="97650" y="114731"/>
                </a:lnTo>
                <a:lnTo>
                  <a:pt x="110337" y="107111"/>
                </a:lnTo>
                <a:lnTo>
                  <a:pt x="117640" y="941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0" name="Google Shape;670;p1"/>
          <p:cNvSpPr/>
          <p:nvPr/>
        </p:nvSpPr>
        <p:spPr>
          <a:xfrm>
            <a:off x="4077829" y="8625746"/>
            <a:ext cx="40640" cy="37465"/>
          </a:xfrm>
          <a:custGeom>
            <a:rect b="b" l="l" r="r" t="t"/>
            <a:pathLst>
              <a:path extrusionOk="0" h="37465" w="40639">
                <a:moveTo>
                  <a:pt x="38061" y="0"/>
                </a:moveTo>
                <a:lnTo>
                  <a:pt x="21532" y="4479"/>
                </a:lnTo>
                <a:lnTo>
                  <a:pt x="7442" y="15046"/>
                </a:lnTo>
                <a:lnTo>
                  <a:pt x="0" y="27389"/>
                </a:lnTo>
                <a:lnTo>
                  <a:pt x="3416" y="37198"/>
                </a:lnTo>
                <a:lnTo>
                  <a:pt x="13137" y="28581"/>
                </a:lnTo>
                <a:lnTo>
                  <a:pt x="24852" y="21845"/>
                </a:lnTo>
                <a:lnTo>
                  <a:pt x="35050" y="13511"/>
                </a:lnTo>
                <a:lnTo>
                  <a:pt x="40220" y="101"/>
                </a:lnTo>
                <a:lnTo>
                  <a:pt x="38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1" name="Google Shape;671;p1"/>
          <p:cNvSpPr/>
          <p:nvPr/>
        </p:nvSpPr>
        <p:spPr>
          <a:xfrm>
            <a:off x="3101496" y="8665253"/>
            <a:ext cx="22225" cy="29845"/>
          </a:xfrm>
          <a:custGeom>
            <a:rect b="b" l="l" r="r" t="t"/>
            <a:pathLst>
              <a:path extrusionOk="0" h="29845" w="22225">
                <a:moveTo>
                  <a:pt x="4444" y="0"/>
                </a:moveTo>
                <a:lnTo>
                  <a:pt x="2222" y="0"/>
                </a:lnTo>
                <a:lnTo>
                  <a:pt x="546" y="1524"/>
                </a:lnTo>
                <a:lnTo>
                  <a:pt x="0" y="5181"/>
                </a:lnTo>
                <a:lnTo>
                  <a:pt x="1295" y="5016"/>
                </a:lnTo>
                <a:lnTo>
                  <a:pt x="8039" y="5016"/>
                </a:lnTo>
                <a:lnTo>
                  <a:pt x="7823" y="29679"/>
                </a:lnTo>
                <a:lnTo>
                  <a:pt x="15963" y="29679"/>
                </a:lnTo>
                <a:lnTo>
                  <a:pt x="18605" y="29032"/>
                </a:lnTo>
                <a:lnTo>
                  <a:pt x="22097" y="27533"/>
                </a:lnTo>
                <a:lnTo>
                  <a:pt x="21500" y="18538"/>
                </a:lnTo>
                <a:lnTo>
                  <a:pt x="17014" y="9594"/>
                </a:lnTo>
                <a:lnTo>
                  <a:pt x="10657" y="2737"/>
                </a:lnTo>
                <a:lnTo>
                  <a:pt x="4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2" name="Google Shape;672;p1"/>
          <p:cNvSpPr/>
          <p:nvPr/>
        </p:nvSpPr>
        <p:spPr>
          <a:xfrm>
            <a:off x="559621" y="8685182"/>
            <a:ext cx="22860" cy="37465"/>
          </a:xfrm>
          <a:custGeom>
            <a:rect b="b" l="l" r="r" t="t"/>
            <a:pathLst>
              <a:path extrusionOk="0" h="37465" w="22859">
                <a:moveTo>
                  <a:pt x="15250" y="0"/>
                </a:moveTo>
                <a:lnTo>
                  <a:pt x="14091" y="12166"/>
                </a:lnTo>
                <a:lnTo>
                  <a:pt x="5510" y="21450"/>
                </a:lnTo>
                <a:lnTo>
                  <a:pt x="0" y="29285"/>
                </a:lnTo>
                <a:lnTo>
                  <a:pt x="8049" y="37109"/>
                </a:lnTo>
                <a:lnTo>
                  <a:pt x="11846" y="27567"/>
                </a:lnTo>
                <a:lnTo>
                  <a:pt x="18993" y="16868"/>
                </a:lnTo>
                <a:lnTo>
                  <a:pt x="22468" y="7012"/>
                </a:lnTo>
                <a:lnTo>
                  <a:pt x="15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3" name="Google Shape;673;p1"/>
          <p:cNvSpPr/>
          <p:nvPr/>
        </p:nvSpPr>
        <p:spPr>
          <a:xfrm>
            <a:off x="3366813" y="8714789"/>
            <a:ext cx="31750" cy="37465"/>
          </a:xfrm>
          <a:custGeom>
            <a:rect b="b" l="l" r="r" t="t"/>
            <a:pathLst>
              <a:path extrusionOk="0" h="37465" w="31750">
                <a:moveTo>
                  <a:pt x="29273" y="0"/>
                </a:moveTo>
                <a:lnTo>
                  <a:pt x="28448" y="6489"/>
                </a:lnTo>
                <a:lnTo>
                  <a:pt x="22377" y="7785"/>
                </a:lnTo>
                <a:lnTo>
                  <a:pt x="12433" y="7785"/>
                </a:lnTo>
                <a:lnTo>
                  <a:pt x="7150" y="7505"/>
                </a:lnTo>
                <a:lnTo>
                  <a:pt x="7108" y="16692"/>
                </a:lnTo>
                <a:lnTo>
                  <a:pt x="5965" y="24707"/>
                </a:lnTo>
                <a:lnTo>
                  <a:pt x="3628" y="31494"/>
                </a:lnTo>
                <a:lnTo>
                  <a:pt x="0" y="36995"/>
                </a:lnTo>
                <a:lnTo>
                  <a:pt x="12653" y="30989"/>
                </a:lnTo>
                <a:lnTo>
                  <a:pt x="24561" y="19364"/>
                </a:lnTo>
                <a:lnTo>
                  <a:pt x="31507" y="730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4" name="Google Shape;674;p1"/>
          <p:cNvSpPr/>
          <p:nvPr/>
        </p:nvSpPr>
        <p:spPr>
          <a:xfrm>
            <a:off x="3160081" y="8766766"/>
            <a:ext cx="32385" cy="11429"/>
          </a:xfrm>
          <a:custGeom>
            <a:rect b="b" l="l" r="r" t="t"/>
            <a:pathLst>
              <a:path extrusionOk="0" h="11429" w="32385">
                <a:moveTo>
                  <a:pt x="29737" y="0"/>
                </a:moveTo>
                <a:lnTo>
                  <a:pt x="13302" y="5293"/>
                </a:lnTo>
                <a:lnTo>
                  <a:pt x="3789" y="8755"/>
                </a:lnTo>
                <a:lnTo>
                  <a:pt x="0" y="10642"/>
                </a:lnTo>
                <a:lnTo>
                  <a:pt x="730" y="11214"/>
                </a:lnTo>
                <a:lnTo>
                  <a:pt x="9853" y="9702"/>
                </a:lnTo>
                <a:lnTo>
                  <a:pt x="22711" y="6249"/>
                </a:lnTo>
                <a:lnTo>
                  <a:pt x="31831" y="2475"/>
                </a:lnTo>
                <a:lnTo>
                  <a:pt x="297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5" name="Google Shape;675;p1"/>
          <p:cNvSpPr/>
          <p:nvPr/>
        </p:nvSpPr>
        <p:spPr>
          <a:xfrm>
            <a:off x="979507" y="8795330"/>
            <a:ext cx="37465" cy="30480"/>
          </a:xfrm>
          <a:custGeom>
            <a:rect b="b" l="l" r="r" t="t"/>
            <a:pathLst>
              <a:path extrusionOk="0" h="30479" w="37465">
                <a:moveTo>
                  <a:pt x="13931" y="0"/>
                </a:moveTo>
                <a:lnTo>
                  <a:pt x="10718" y="0"/>
                </a:lnTo>
                <a:lnTo>
                  <a:pt x="4521" y="0"/>
                </a:lnTo>
                <a:lnTo>
                  <a:pt x="0" y="1727"/>
                </a:lnTo>
                <a:lnTo>
                  <a:pt x="482" y="8534"/>
                </a:lnTo>
                <a:lnTo>
                  <a:pt x="1587" y="8483"/>
                </a:lnTo>
                <a:lnTo>
                  <a:pt x="8686" y="8483"/>
                </a:lnTo>
                <a:lnTo>
                  <a:pt x="8648" y="13982"/>
                </a:lnTo>
                <a:lnTo>
                  <a:pt x="5181" y="24968"/>
                </a:lnTo>
                <a:lnTo>
                  <a:pt x="1765" y="30454"/>
                </a:lnTo>
                <a:lnTo>
                  <a:pt x="2311" y="30454"/>
                </a:lnTo>
                <a:lnTo>
                  <a:pt x="8000" y="23291"/>
                </a:lnTo>
                <a:lnTo>
                  <a:pt x="17449" y="22948"/>
                </a:lnTo>
                <a:lnTo>
                  <a:pt x="14566" y="10261"/>
                </a:lnTo>
                <a:lnTo>
                  <a:pt x="22631" y="8534"/>
                </a:lnTo>
                <a:lnTo>
                  <a:pt x="23190" y="12052"/>
                </a:lnTo>
                <a:lnTo>
                  <a:pt x="24599" y="13449"/>
                </a:lnTo>
                <a:lnTo>
                  <a:pt x="30162" y="13449"/>
                </a:lnTo>
                <a:lnTo>
                  <a:pt x="35598" y="6819"/>
                </a:lnTo>
                <a:lnTo>
                  <a:pt x="37350" y="1054"/>
                </a:lnTo>
                <a:lnTo>
                  <a:pt x="35775" y="1638"/>
                </a:lnTo>
                <a:lnTo>
                  <a:pt x="33832" y="1854"/>
                </a:lnTo>
                <a:lnTo>
                  <a:pt x="28511" y="1854"/>
                </a:lnTo>
                <a:lnTo>
                  <a:pt x="139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6" name="Google Shape;676;p1"/>
          <p:cNvSpPr/>
          <p:nvPr/>
        </p:nvSpPr>
        <p:spPr>
          <a:xfrm>
            <a:off x="3983890" y="8833370"/>
            <a:ext cx="53340" cy="29845"/>
          </a:xfrm>
          <a:custGeom>
            <a:rect b="b" l="l" r="r" t="t"/>
            <a:pathLst>
              <a:path extrusionOk="0" h="29845" w="53339">
                <a:moveTo>
                  <a:pt x="30861" y="0"/>
                </a:moveTo>
                <a:lnTo>
                  <a:pt x="30075" y="13928"/>
                </a:lnTo>
                <a:lnTo>
                  <a:pt x="28276" y="19491"/>
                </a:lnTo>
                <a:lnTo>
                  <a:pt x="23660" y="22237"/>
                </a:lnTo>
                <a:lnTo>
                  <a:pt x="23380" y="16268"/>
                </a:lnTo>
                <a:lnTo>
                  <a:pt x="20675" y="14033"/>
                </a:lnTo>
                <a:lnTo>
                  <a:pt x="10147" y="14033"/>
                </a:lnTo>
                <a:lnTo>
                  <a:pt x="0" y="23456"/>
                </a:lnTo>
                <a:lnTo>
                  <a:pt x="1511" y="29489"/>
                </a:lnTo>
                <a:lnTo>
                  <a:pt x="7023" y="29781"/>
                </a:lnTo>
                <a:lnTo>
                  <a:pt x="9639" y="29781"/>
                </a:lnTo>
                <a:lnTo>
                  <a:pt x="24721" y="28454"/>
                </a:lnTo>
                <a:lnTo>
                  <a:pt x="37110" y="24385"/>
                </a:lnTo>
                <a:lnTo>
                  <a:pt x="46617" y="17442"/>
                </a:lnTo>
                <a:lnTo>
                  <a:pt x="53047" y="7493"/>
                </a:lnTo>
                <a:lnTo>
                  <a:pt x="42418" y="7505"/>
                </a:lnTo>
                <a:lnTo>
                  <a:pt x="36652" y="3860"/>
                </a:lnTo>
                <a:lnTo>
                  <a:pt x="308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7" name="Google Shape;677;p1"/>
          <p:cNvSpPr/>
          <p:nvPr/>
        </p:nvSpPr>
        <p:spPr>
          <a:xfrm>
            <a:off x="752673" y="8911966"/>
            <a:ext cx="16510" cy="19685"/>
          </a:xfrm>
          <a:custGeom>
            <a:rect b="b" l="l" r="r" t="t"/>
            <a:pathLst>
              <a:path extrusionOk="0" h="19684" w="16509">
                <a:moveTo>
                  <a:pt x="16294" y="0"/>
                </a:moveTo>
                <a:lnTo>
                  <a:pt x="0" y="19367"/>
                </a:lnTo>
                <a:lnTo>
                  <a:pt x="15608" y="876"/>
                </a:lnTo>
                <a:lnTo>
                  <a:pt x="163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8" name="Google Shape;678;p1"/>
          <p:cNvSpPr/>
          <p:nvPr/>
        </p:nvSpPr>
        <p:spPr>
          <a:xfrm>
            <a:off x="2925575" y="8946427"/>
            <a:ext cx="31114" cy="10159"/>
          </a:xfrm>
          <a:custGeom>
            <a:rect b="b" l="l" r="r" t="t"/>
            <a:pathLst>
              <a:path extrusionOk="0" h="10159" w="31114">
                <a:moveTo>
                  <a:pt x="28575" y="5613"/>
                </a:moveTo>
                <a:lnTo>
                  <a:pt x="21120" y="5613"/>
                </a:lnTo>
                <a:lnTo>
                  <a:pt x="17094" y="7137"/>
                </a:lnTo>
                <a:lnTo>
                  <a:pt x="23114" y="9677"/>
                </a:lnTo>
                <a:lnTo>
                  <a:pt x="29438" y="9677"/>
                </a:lnTo>
                <a:lnTo>
                  <a:pt x="31013" y="8636"/>
                </a:lnTo>
                <a:lnTo>
                  <a:pt x="28575" y="5613"/>
                </a:lnTo>
                <a:close/>
              </a:path>
              <a:path extrusionOk="0" h="10159" w="31114">
                <a:moveTo>
                  <a:pt x="20764" y="0"/>
                </a:moveTo>
                <a:lnTo>
                  <a:pt x="11023" y="0"/>
                </a:lnTo>
                <a:lnTo>
                  <a:pt x="5765" y="2413"/>
                </a:lnTo>
                <a:lnTo>
                  <a:pt x="254" y="7213"/>
                </a:lnTo>
                <a:lnTo>
                  <a:pt x="0" y="9626"/>
                </a:lnTo>
                <a:lnTo>
                  <a:pt x="7645" y="9626"/>
                </a:lnTo>
                <a:lnTo>
                  <a:pt x="12839" y="8559"/>
                </a:lnTo>
                <a:lnTo>
                  <a:pt x="21120" y="5613"/>
                </a:lnTo>
                <a:lnTo>
                  <a:pt x="28575" y="5613"/>
                </a:lnTo>
                <a:lnTo>
                  <a:pt x="25171" y="1485"/>
                </a:lnTo>
                <a:lnTo>
                  <a:pt x="207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9" name="Google Shape;679;p1"/>
          <p:cNvSpPr/>
          <p:nvPr/>
        </p:nvSpPr>
        <p:spPr>
          <a:xfrm>
            <a:off x="103184" y="8969426"/>
            <a:ext cx="31115" cy="27940"/>
          </a:xfrm>
          <a:custGeom>
            <a:rect b="b" l="l" r="r" t="t"/>
            <a:pathLst>
              <a:path extrusionOk="0" h="27940" w="31114">
                <a:moveTo>
                  <a:pt x="11061" y="0"/>
                </a:moveTo>
                <a:lnTo>
                  <a:pt x="4229" y="0"/>
                </a:lnTo>
                <a:lnTo>
                  <a:pt x="0" y="4241"/>
                </a:lnTo>
                <a:lnTo>
                  <a:pt x="7543" y="12014"/>
                </a:lnTo>
                <a:lnTo>
                  <a:pt x="8077" y="7950"/>
                </a:lnTo>
                <a:lnTo>
                  <a:pt x="8610" y="4432"/>
                </a:lnTo>
                <a:lnTo>
                  <a:pt x="13614" y="4432"/>
                </a:lnTo>
                <a:lnTo>
                  <a:pt x="14287" y="4495"/>
                </a:lnTo>
                <a:lnTo>
                  <a:pt x="15036" y="4635"/>
                </a:lnTo>
                <a:lnTo>
                  <a:pt x="15328" y="12669"/>
                </a:lnTo>
                <a:lnTo>
                  <a:pt x="16240" y="20004"/>
                </a:lnTo>
                <a:lnTo>
                  <a:pt x="19108" y="25350"/>
                </a:lnTo>
                <a:lnTo>
                  <a:pt x="25273" y="27419"/>
                </a:lnTo>
                <a:lnTo>
                  <a:pt x="26581" y="27419"/>
                </a:lnTo>
                <a:lnTo>
                  <a:pt x="28067" y="27241"/>
                </a:lnTo>
                <a:lnTo>
                  <a:pt x="29743" y="26873"/>
                </a:lnTo>
                <a:lnTo>
                  <a:pt x="30505" y="14846"/>
                </a:lnTo>
                <a:lnTo>
                  <a:pt x="26065" y="6478"/>
                </a:lnTo>
                <a:lnTo>
                  <a:pt x="18793" y="1589"/>
                </a:lnTo>
                <a:lnTo>
                  <a:pt x="11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0" name="Google Shape;680;p1"/>
          <p:cNvSpPr/>
          <p:nvPr/>
        </p:nvSpPr>
        <p:spPr>
          <a:xfrm>
            <a:off x="751874" y="9144481"/>
            <a:ext cx="59055" cy="75565"/>
          </a:xfrm>
          <a:custGeom>
            <a:rect b="b" l="l" r="r" t="t"/>
            <a:pathLst>
              <a:path extrusionOk="0" h="75565" w="59054">
                <a:moveTo>
                  <a:pt x="36804" y="0"/>
                </a:moveTo>
                <a:lnTo>
                  <a:pt x="24994" y="16038"/>
                </a:lnTo>
                <a:lnTo>
                  <a:pt x="14301" y="33121"/>
                </a:lnTo>
                <a:lnTo>
                  <a:pt x="5659" y="52167"/>
                </a:lnTo>
                <a:lnTo>
                  <a:pt x="0" y="74091"/>
                </a:lnTo>
                <a:lnTo>
                  <a:pt x="1612" y="73482"/>
                </a:lnTo>
                <a:lnTo>
                  <a:pt x="3619" y="73253"/>
                </a:lnTo>
                <a:lnTo>
                  <a:pt x="9017" y="73253"/>
                </a:lnTo>
                <a:lnTo>
                  <a:pt x="23533" y="75082"/>
                </a:lnTo>
                <a:lnTo>
                  <a:pt x="32842" y="75082"/>
                </a:lnTo>
                <a:lnTo>
                  <a:pt x="37287" y="73380"/>
                </a:lnTo>
                <a:lnTo>
                  <a:pt x="36804" y="66725"/>
                </a:lnTo>
                <a:lnTo>
                  <a:pt x="31324" y="61482"/>
                </a:lnTo>
                <a:lnTo>
                  <a:pt x="40405" y="57300"/>
                </a:lnTo>
                <a:lnTo>
                  <a:pt x="53153" y="52297"/>
                </a:lnTo>
                <a:lnTo>
                  <a:pt x="58674" y="44589"/>
                </a:lnTo>
                <a:lnTo>
                  <a:pt x="51631" y="38652"/>
                </a:lnTo>
                <a:lnTo>
                  <a:pt x="46902" y="30494"/>
                </a:lnTo>
                <a:lnTo>
                  <a:pt x="44395" y="20109"/>
                </a:lnTo>
                <a:lnTo>
                  <a:pt x="44018" y="7492"/>
                </a:lnTo>
                <a:lnTo>
                  <a:pt x="36804" y="7492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681" name="Google Shape;681;p1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1450924" y="9159230"/>
            <a:ext cx="74350" cy="111086"/>
          </a:xfrm>
          <a:prstGeom prst="rect">
            <a:avLst/>
          </a:prstGeom>
          <a:noFill/>
          <a:ln>
            <a:noFill/>
          </a:ln>
        </p:spPr>
      </p:pic>
      <p:sp>
        <p:nvSpPr>
          <p:cNvPr id="682" name="Google Shape;682;p1"/>
          <p:cNvSpPr/>
          <p:nvPr/>
        </p:nvSpPr>
        <p:spPr>
          <a:xfrm>
            <a:off x="4101806" y="9085145"/>
            <a:ext cx="45720" cy="16510"/>
          </a:xfrm>
          <a:custGeom>
            <a:rect b="b" l="l" r="r" t="t"/>
            <a:pathLst>
              <a:path extrusionOk="0" h="16509" w="45720">
                <a:moveTo>
                  <a:pt x="45605" y="0"/>
                </a:moveTo>
                <a:lnTo>
                  <a:pt x="37388" y="2920"/>
                </a:lnTo>
                <a:lnTo>
                  <a:pt x="32893" y="3898"/>
                </a:lnTo>
                <a:lnTo>
                  <a:pt x="29324" y="3898"/>
                </a:lnTo>
                <a:lnTo>
                  <a:pt x="24712" y="3373"/>
                </a:lnTo>
                <a:lnTo>
                  <a:pt x="19640" y="2173"/>
                </a:lnTo>
                <a:lnTo>
                  <a:pt x="12482" y="861"/>
                </a:lnTo>
                <a:lnTo>
                  <a:pt x="1612" y="0"/>
                </a:lnTo>
                <a:lnTo>
                  <a:pt x="0" y="11874"/>
                </a:lnTo>
                <a:lnTo>
                  <a:pt x="6464" y="16027"/>
                </a:lnTo>
                <a:lnTo>
                  <a:pt x="14897" y="16027"/>
                </a:lnTo>
                <a:lnTo>
                  <a:pt x="24924" y="14457"/>
                </a:lnTo>
                <a:lnTo>
                  <a:pt x="34680" y="10504"/>
                </a:lnTo>
                <a:lnTo>
                  <a:pt x="42221" y="5306"/>
                </a:lnTo>
                <a:lnTo>
                  <a:pt x="45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3" name="Google Shape;683;p1"/>
          <p:cNvSpPr/>
          <p:nvPr/>
        </p:nvSpPr>
        <p:spPr>
          <a:xfrm>
            <a:off x="3296490" y="9092628"/>
            <a:ext cx="19050" cy="18415"/>
          </a:xfrm>
          <a:custGeom>
            <a:rect b="b" l="l" r="r" t="t"/>
            <a:pathLst>
              <a:path extrusionOk="0" h="18415" w="19050">
                <a:moveTo>
                  <a:pt x="18530" y="0"/>
                </a:moveTo>
                <a:lnTo>
                  <a:pt x="5821" y="5390"/>
                </a:lnTo>
                <a:lnTo>
                  <a:pt x="188" y="11295"/>
                </a:lnTo>
                <a:lnTo>
                  <a:pt x="0" y="16053"/>
                </a:lnTo>
                <a:lnTo>
                  <a:pt x="3621" y="18008"/>
                </a:lnTo>
                <a:lnTo>
                  <a:pt x="7735" y="18008"/>
                </a:lnTo>
                <a:lnTo>
                  <a:pt x="14111" y="13423"/>
                </a:lnTo>
                <a:lnTo>
                  <a:pt x="185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4" name="Google Shape;684;p1"/>
          <p:cNvSpPr/>
          <p:nvPr/>
        </p:nvSpPr>
        <p:spPr>
          <a:xfrm>
            <a:off x="420725" y="9314605"/>
            <a:ext cx="43815" cy="59690"/>
          </a:xfrm>
          <a:custGeom>
            <a:rect b="b" l="l" r="r" t="t"/>
            <a:pathLst>
              <a:path extrusionOk="0" h="59690" w="43815">
                <a:moveTo>
                  <a:pt x="26367" y="0"/>
                </a:moveTo>
                <a:lnTo>
                  <a:pt x="17655" y="0"/>
                </a:lnTo>
                <a:lnTo>
                  <a:pt x="15559" y="101"/>
                </a:lnTo>
                <a:lnTo>
                  <a:pt x="14340" y="317"/>
                </a:lnTo>
                <a:lnTo>
                  <a:pt x="18061" y="11252"/>
                </a:lnTo>
                <a:lnTo>
                  <a:pt x="6822" y="15049"/>
                </a:lnTo>
                <a:lnTo>
                  <a:pt x="0" y="28142"/>
                </a:lnTo>
                <a:lnTo>
                  <a:pt x="1735" y="41756"/>
                </a:lnTo>
                <a:lnTo>
                  <a:pt x="9672" y="53166"/>
                </a:lnTo>
                <a:lnTo>
                  <a:pt x="21452" y="59651"/>
                </a:lnTo>
                <a:lnTo>
                  <a:pt x="30164" y="48247"/>
                </a:lnTo>
                <a:lnTo>
                  <a:pt x="43703" y="52031"/>
                </a:lnTo>
                <a:lnTo>
                  <a:pt x="43703" y="37287"/>
                </a:lnTo>
                <a:lnTo>
                  <a:pt x="32717" y="24384"/>
                </a:lnTo>
                <a:lnTo>
                  <a:pt x="36438" y="7912"/>
                </a:lnTo>
                <a:lnTo>
                  <a:pt x="27967" y="7289"/>
                </a:lnTo>
                <a:lnTo>
                  <a:pt x="263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5" name="Google Shape;685;p1"/>
          <p:cNvSpPr/>
          <p:nvPr/>
        </p:nvSpPr>
        <p:spPr>
          <a:xfrm>
            <a:off x="331737" y="9127945"/>
            <a:ext cx="52069" cy="39370"/>
          </a:xfrm>
          <a:custGeom>
            <a:rect b="b" l="l" r="r" t="t"/>
            <a:pathLst>
              <a:path extrusionOk="0" h="39370" w="52070">
                <a:moveTo>
                  <a:pt x="20955" y="0"/>
                </a:moveTo>
                <a:lnTo>
                  <a:pt x="11722" y="0"/>
                </a:lnTo>
                <a:lnTo>
                  <a:pt x="8407" y="0"/>
                </a:lnTo>
                <a:lnTo>
                  <a:pt x="4572" y="533"/>
                </a:lnTo>
                <a:lnTo>
                  <a:pt x="0" y="1790"/>
                </a:lnTo>
                <a:lnTo>
                  <a:pt x="797" y="12234"/>
                </a:lnTo>
                <a:lnTo>
                  <a:pt x="4910" y="19245"/>
                </a:lnTo>
                <a:lnTo>
                  <a:pt x="8434" y="26777"/>
                </a:lnTo>
                <a:lnTo>
                  <a:pt x="7467" y="38785"/>
                </a:lnTo>
                <a:lnTo>
                  <a:pt x="29616" y="38785"/>
                </a:lnTo>
                <a:lnTo>
                  <a:pt x="25869" y="27838"/>
                </a:lnTo>
                <a:lnTo>
                  <a:pt x="36817" y="31280"/>
                </a:lnTo>
                <a:lnTo>
                  <a:pt x="45173" y="29908"/>
                </a:lnTo>
                <a:lnTo>
                  <a:pt x="48285" y="23215"/>
                </a:lnTo>
                <a:lnTo>
                  <a:pt x="51803" y="16535"/>
                </a:lnTo>
                <a:lnTo>
                  <a:pt x="41414" y="16560"/>
                </a:lnTo>
                <a:lnTo>
                  <a:pt x="209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6" name="Google Shape;686;p1"/>
          <p:cNvSpPr/>
          <p:nvPr/>
        </p:nvSpPr>
        <p:spPr>
          <a:xfrm>
            <a:off x="3293121" y="9129734"/>
            <a:ext cx="74295" cy="59690"/>
          </a:xfrm>
          <a:custGeom>
            <a:rect b="b" l="l" r="r" t="t"/>
            <a:pathLst>
              <a:path extrusionOk="0" h="59690" w="74295">
                <a:moveTo>
                  <a:pt x="44030" y="0"/>
                </a:moveTo>
                <a:lnTo>
                  <a:pt x="37143" y="13283"/>
                </a:lnTo>
                <a:lnTo>
                  <a:pt x="23301" y="19664"/>
                </a:lnTo>
                <a:lnTo>
                  <a:pt x="8815" y="25462"/>
                </a:lnTo>
                <a:lnTo>
                  <a:pt x="0" y="36995"/>
                </a:lnTo>
                <a:lnTo>
                  <a:pt x="7200" y="36995"/>
                </a:lnTo>
                <a:lnTo>
                  <a:pt x="7200" y="44602"/>
                </a:lnTo>
                <a:lnTo>
                  <a:pt x="6061" y="49801"/>
                </a:lnTo>
                <a:lnTo>
                  <a:pt x="3533" y="53655"/>
                </a:lnTo>
                <a:lnTo>
                  <a:pt x="2839" y="56669"/>
                </a:lnTo>
                <a:lnTo>
                  <a:pt x="7200" y="59347"/>
                </a:lnTo>
                <a:lnTo>
                  <a:pt x="13258" y="54279"/>
                </a:lnTo>
                <a:lnTo>
                  <a:pt x="20497" y="53301"/>
                </a:lnTo>
                <a:lnTo>
                  <a:pt x="30822" y="53301"/>
                </a:lnTo>
                <a:lnTo>
                  <a:pt x="41033" y="53682"/>
                </a:lnTo>
                <a:lnTo>
                  <a:pt x="43649" y="53682"/>
                </a:lnTo>
                <a:lnTo>
                  <a:pt x="51148" y="53351"/>
                </a:lnTo>
                <a:lnTo>
                  <a:pt x="58712" y="52043"/>
                </a:lnTo>
                <a:lnTo>
                  <a:pt x="66256" y="49284"/>
                </a:lnTo>
                <a:lnTo>
                  <a:pt x="73698" y="44602"/>
                </a:lnTo>
                <a:lnTo>
                  <a:pt x="69209" y="30453"/>
                </a:lnTo>
                <a:lnTo>
                  <a:pt x="62731" y="18367"/>
                </a:lnTo>
                <a:lnTo>
                  <a:pt x="54320" y="8247"/>
                </a:lnTo>
                <a:lnTo>
                  <a:pt x="440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7" name="Google Shape;687;p1"/>
          <p:cNvSpPr/>
          <p:nvPr/>
        </p:nvSpPr>
        <p:spPr>
          <a:xfrm>
            <a:off x="3507305" y="9130196"/>
            <a:ext cx="24129" cy="17145"/>
          </a:xfrm>
          <a:custGeom>
            <a:rect b="b" l="l" r="r" t="t"/>
            <a:pathLst>
              <a:path extrusionOk="0" h="17145" w="24129">
                <a:moveTo>
                  <a:pt x="23698" y="0"/>
                </a:moveTo>
                <a:lnTo>
                  <a:pt x="0" y="17056"/>
                </a:lnTo>
                <a:lnTo>
                  <a:pt x="236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8" name="Google Shape;688;p1"/>
          <p:cNvSpPr/>
          <p:nvPr/>
        </p:nvSpPr>
        <p:spPr>
          <a:xfrm>
            <a:off x="2465871" y="9137224"/>
            <a:ext cx="22225" cy="22225"/>
          </a:xfrm>
          <a:custGeom>
            <a:rect b="b" l="l" r="r" t="t"/>
            <a:pathLst>
              <a:path extrusionOk="0" h="22225" w="22225">
                <a:moveTo>
                  <a:pt x="9499" y="0"/>
                </a:moveTo>
                <a:lnTo>
                  <a:pt x="8966" y="9232"/>
                </a:lnTo>
                <a:lnTo>
                  <a:pt x="0" y="10147"/>
                </a:lnTo>
                <a:lnTo>
                  <a:pt x="2019" y="22009"/>
                </a:lnTo>
                <a:lnTo>
                  <a:pt x="16967" y="22009"/>
                </a:lnTo>
                <a:lnTo>
                  <a:pt x="21349" y="14728"/>
                </a:lnTo>
                <a:lnTo>
                  <a:pt x="21982" y="8628"/>
                </a:lnTo>
                <a:lnTo>
                  <a:pt x="18240" y="3715"/>
                </a:lnTo>
                <a:lnTo>
                  <a:pt x="94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9" name="Google Shape;689;p1"/>
          <p:cNvSpPr/>
          <p:nvPr/>
        </p:nvSpPr>
        <p:spPr>
          <a:xfrm>
            <a:off x="3226717" y="9137224"/>
            <a:ext cx="24130" cy="22225"/>
          </a:xfrm>
          <a:custGeom>
            <a:rect b="b" l="l" r="r" t="t"/>
            <a:pathLst>
              <a:path extrusionOk="0" h="22225" w="24130">
                <a:moveTo>
                  <a:pt x="14641" y="0"/>
                </a:moveTo>
                <a:lnTo>
                  <a:pt x="12154" y="7275"/>
                </a:lnTo>
                <a:lnTo>
                  <a:pt x="4427" y="13376"/>
                </a:lnTo>
                <a:lnTo>
                  <a:pt x="0" y="18291"/>
                </a:lnTo>
                <a:lnTo>
                  <a:pt x="7414" y="22009"/>
                </a:lnTo>
                <a:lnTo>
                  <a:pt x="11630" y="16380"/>
                </a:lnTo>
                <a:lnTo>
                  <a:pt x="19886" y="10871"/>
                </a:lnTo>
                <a:lnTo>
                  <a:pt x="23713" y="5428"/>
                </a:lnTo>
                <a:lnTo>
                  <a:pt x="14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0" name="Google Shape;690;p1"/>
          <p:cNvSpPr/>
          <p:nvPr/>
        </p:nvSpPr>
        <p:spPr>
          <a:xfrm>
            <a:off x="1311469" y="9155783"/>
            <a:ext cx="44450" cy="33654"/>
          </a:xfrm>
          <a:custGeom>
            <a:rect b="b" l="l" r="r" t="t"/>
            <a:pathLst>
              <a:path extrusionOk="0" h="33654" w="44450">
                <a:moveTo>
                  <a:pt x="38455" y="0"/>
                </a:moveTo>
                <a:lnTo>
                  <a:pt x="35217" y="0"/>
                </a:lnTo>
                <a:lnTo>
                  <a:pt x="24731" y="3158"/>
                </a:lnTo>
                <a:lnTo>
                  <a:pt x="14579" y="11196"/>
                </a:lnTo>
                <a:lnTo>
                  <a:pt x="5942" y="21961"/>
                </a:lnTo>
                <a:lnTo>
                  <a:pt x="0" y="33299"/>
                </a:lnTo>
                <a:lnTo>
                  <a:pt x="22148" y="33299"/>
                </a:lnTo>
                <a:lnTo>
                  <a:pt x="20327" y="18413"/>
                </a:lnTo>
                <a:lnTo>
                  <a:pt x="27755" y="12888"/>
                </a:lnTo>
                <a:lnTo>
                  <a:pt x="37936" y="10105"/>
                </a:lnTo>
                <a:lnTo>
                  <a:pt x="44373" y="3441"/>
                </a:lnTo>
                <a:lnTo>
                  <a:pt x="41554" y="1041"/>
                </a:lnTo>
                <a:lnTo>
                  <a:pt x="384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1" name="Google Shape;691;p1"/>
          <p:cNvSpPr/>
          <p:nvPr/>
        </p:nvSpPr>
        <p:spPr>
          <a:xfrm>
            <a:off x="2447169" y="9209735"/>
            <a:ext cx="32385" cy="17779"/>
          </a:xfrm>
          <a:custGeom>
            <a:rect b="b" l="l" r="r" t="t"/>
            <a:pathLst>
              <a:path extrusionOk="0" h="17779" w="32385">
                <a:moveTo>
                  <a:pt x="32346" y="0"/>
                </a:moveTo>
                <a:lnTo>
                  <a:pt x="25209" y="0"/>
                </a:lnTo>
                <a:lnTo>
                  <a:pt x="18453" y="2362"/>
                </a:lnTo>
                <a:lnTo>
                  <a:pt x="6057" y="8839"/>
                </a:lnTo>
                <a:lnTo>
                  <a:pt x="553" y="11842"/>
                </a:lnTo>
                <a:lnTo>
                  <a:pt x="6057" y="16446"/>
                </a:lnTo>
                <a:lnTo>
                  <a:pt x="6743" y="16992"/>
                </a:lnTo>
                <a:lnTo>
                  <a:pt x="7632" y="17233"/>
                </a:lnTo>
                <a:lnTo>
                  <a:pt x="13055" y="17233"/>
                </a:lnTo>
                <a:lnTo>
                  <a:pt x="19989" y="12928"/>
                </a:lnTo>
                <a:lnTo>
                  <a:pt x="29641" y="4305"/>
                </a:lnTo>
                <a:lnTo>
                  <a:pt x="32346" y="0"/>
                </a:lnTo>
                <a:close/>
              </a:path>
              <a:path extrusionOk="0" h="17779" w="32385">
                <a:moveTo>
                  <a:pt x="0" y="11379"/>
                </a:moveTo>
                <a:lnTo>
                  <a:pt x="355" y="11950"/>
                </a:lnTo>
                <a:lnTo>
                  <a:pt x="553" y="11842"/>
                </a:lnTo>
                <a:lnTo>
                  <a:pt x="0" y="1137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2" name="Google Shape;692;p1"/>
          <p:cNvSpPr/>
          <p:nvPr/>
        </p:nvSpPr>
        <p:spPr>
          <a:xfrm>
            <a:off x="132928" y="9226186"/>
            <a:ext cx="44450" cy="44450"/>
          </a:xfrm>
          <a:custGeom>
            <a:rect b="b" l="l" r="r" t="t"/>
            <a:pathLst>
              <a:path extrusionOk="0" h="44450" w="44450">
                <a:moveTo>
                  <a:pt x="44284" y="0"/>
                </a:moveTo>
                <a:lnTo>
                  <a:pt x="30005" y="4023"/>
                </a:lnTo>
                <a:lnTo>
                  <a:pt x="19556" y="11969"/>
                </a:lnTo>
                <a:lnTo>
                  <a:pt x="10400" y="21277"/>
                </a:lnTo>
                <a:lnTo>
                  <a:pt x="0" y="29387"/>
                </a:lnTo>
                <a:lnTo>
                  <a:pt x="5283" y="31593"/>
                </a:lnTo>
                <a:lnTo>
                  <a:pt x="7977" y="36241"/>
                </a:lnTo>
                <a:lnTo>
                  <a:pt x="10349" y="41148"/>
                </a:lnTo>
                <a:lnTo>
                  <a:pt x="14668" y="44132"/>
                </a:lnTo>
                <a:lnTo>
                  <a:pt x="16827" y="30528"/>
                </a:lnTo>
                <a:lnTo>
                  <a:pt x="25057" y="23018"/>
                </a:lnTo>
                <a:lnTo>
                  <a:pt x="35496" y="15032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3" name="Google Shape;693;p1"/>
          <p:cNvSpPr/>
          <p:nvPr/>
        </p:nvSpPr>
        <p:spPr>
          <a:xfrm>
            <a:off x="3052559" y="9246202"/>
            <a:ext cx="11430" cy="24129"/>
          </a:xfrm>
          <a:custGeom>
            <a:rect b="b" l="l" r="r" t="t"/>
            <a:pathLst>
              <a:path extrusionOk="0" h="24129" w="11430">
                <a:moveTo>
                  <a:pt x="8251" y="0"/>
                </a:moveTo>
                <a:lnTo>
                  <a:pt x="4037" y="2171"/>
                </a:lnTo>
                <a:lnTo>
                  <a:pt x="542" y="7800"/>
                </a:lnTo>
                <a:lnTo>
                  <a:pt x="0" y="15559"/>
                </a:lnTo>
                <a:lnTo>
                  <a:pt x="4644" y="24117"/>
                </a:lnTo>
                <a:lnTo>
                  <a:pt x="9433" y="12858"/>
                </a:lnTo>
                <a:lnTo>
                  <a:pt x="11105" y="5400"/>
                </a:lnTo>
                <a:lnTo>
                  <a:pt x="10448" y="1271"/>
                </a:lnTo>
                <a:lnTo>
                  <a:pt x="82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4" name="Google Shape;694;p1"/>
          <p:cNvSpPr/>
          <p:nvPr/>
        </p:nvSpPr>
        <p:spPr>
          <a:xfrm>
            <a:off x="3993795" y="9254243"/>
            <a:ext cx="28575" cy="16510"/>
          </a:xfrm>
          <a:custGeom>
            <a:rect b="b" l="l" r="r" t="t"/>
            <a:pathLst>
              <a:path extrusionOk="0" h="16509" w="28575">
                <a:moveTo>
                  <a:pt x="23878" y="0"/>
                </a:moveTo>
                <a:lnTo>
                  <a:pt x="21415" y="0"/>
                </a:lnTo>
                <a:lnTo>
                  <a:pt x="10752" y="2178"/>
                </a:lnTo>
                <a:lnTo>
                  <a:pt x="2550" y="7146"/>
                </a:lnTo>
                <a:lnTo>
                  <a:pt x="0" y="12558"/>
                </a:lnTo>
                <a:lnTo>
                  <a:pt x="6289" y="16065"/>
                </a:lnTo>
                <a:lnTo>
                  <a:pt x="9647" y="10114"/>
                </a:lnTo>
                <a:lnTo>
                  <a:pt x="16854" y="8131"/>
                </a:lnTo>
                <a:lnTo>
                  <a:pt x="24325" y="6428"/>
                </a:lnTo>
                <a:lnTo>
                  <a:pt x="28476" y="1320"/>
                </a:lnTo>
                <a:lnTo>
                  <a:pt x="26291" y="393"/>
                </a:lnTo>
                <a:lnTo>
                  <a:pt x="238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5" name="Google Shape;695;p1"/>
          <p:cNvSpPr/>
          <p:nvPr/>
        </p:nvSpPr>
        <p:spPr>
          <a:xfrm>
            <a:off x="473324" y="9266704"/>
            <a:ext cx="26670" cy="33655"/>
          </a:xfrm>
          <a:custGeom>
            <a:rect b="b" l="l" r="r" t="t"/>
            <a:pathLst>
              <a:path extrusionOk="0" h="33654" w="26670">
                <a:moveTo>
                  <a:pt x="26045" y="0"/>
                </a:moveTo>
                <a:lnTo>
                  <a:pt x="25042" y="0"/>
                </a:lnTo>
                <a:lnTo>
                  <a:pt x="23315" y="1079"/>
                </a:lnTo>
                <a:lnTo>
                  <a:pt x="20711" y="3606"/>
                </a:lnTo>
                <a:lnTo>
                  <a:pt x="16409" y="12970"/>
                </a:lnTo>
                <a:lnTo>
                  <a:pt x="6527" y="21034"/>
                </a:lnTo>
                <a:lnTo>
                  <a:pt x="0" y="27845"/>
                </a:lnTo>
                <a:lnTo>
                  <a:pt x="5763" y="33451"/>
                </a:lnTo>
                <a:lnTo>
                  <a:pt x="13792" y="27817"/>
                </a:lnTo>
                <a:lnTo>
                  <a:pt x="21605" y="16363"/>
                </a:lnTo>
                <a:lnTo>
                  <a:pt x="26568" y="5091"/>
                </a:lnTo>
                <a:lnTo>
                  <a:pt x="260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6" name="Google Shape;696;p1"/>
          <p:cNvSpPr/>
          <p:nvPr/>
        </p:nvSpPr>
        <p:spPr>
          <a:xfrm>
            <a:off x="2515748" y="9263057"/>
            <a:ext cx="19050" cy="18415"/>
          </a:xfrm>
          <a:custGeom>
            <a:rect b="b" l="l" r="r" t="t"/>
            <a:pathLst>
              <a:path extrusionOk="0" h="18415" w="19050">
                <a:moveTo>
                  <a:pt x="18655" y="0"/>
                </a:moveTo>
                <a:lnTo>
                  <a:pt x="5838" y="5360"/>
                </a:lnTo>
                <a:lnTo>
                  <a:pt x="171" y="11258"/>
                </a:lnTo>
                <a:lnTo>
                  <a:pt x="0" y="16023"/>
                </a:lnTo>
                <a:lnTo>
                  <a:pt x="3669" y="17983"/>
                </a:lnTo>
                <a:lnTo>
                  <a:pt x="7822" y="17983"/>
                </a:lnTo>
                <a:lnTo>
                  <a:pt x="14223" y="13398"/>
                </a:lnTo>
                <a:lnTo>
                  <a:pt x="18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7" name="Google Shape;697;p1"/>
          <p:cNvSpPr/>
          <p:nvPr/>
        </p:nvSpPr>
        <p:spPr>
          <a:xfrm>
            <a:off x="3177835" y="9263057"/>
            <a:ext cx="25400" cy="37465"/>
          </a:xfrm>
          <a:custGeom>
            <a:rect b="b" l="l" r="r" t="t"/>
            <a:pathLst>
              <a:path extrusionOk="0" h="37465" w="25400">
                <a:moveTo>
                  <a:pt x="19448" y="0"/>
                </a:moveTo>
                <a:lnTo>
                  <a:pt x="9913" y="8971"/>
                </a:lnTo>
                <a:lnTo>
                  <a:pt x="1370" y="19758"/>
                </a:lnTo>
                <a:lnTo>
                  <a:pt x="0" y="29939"/>
                </a:lnTo>
                <a:lnTo>
                  <a:pt x="11981" y="37096"/>
                </a:lnTo>
                <a:lnTo>
                  <a:pt x="10719" y="22372"/>
                </a:lnTo>
                <a:lnTo>
                  <a:pt x="18524" y="12285"/>
                </a:lnTo>
                <a:lnTo>
                  <a:pt x="24925" y="5330"/>
                </a:lnTo>
                <a:lnTo>
                  <a:pt x="194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8" name="Google Shape;698;p1"/>
          <p:cNvSpPr/>
          <p:nvPr/>
        </p:nvSpPr>
        <p:spPr>
          <a:xfrm>
            <a:off x="2810381" y="9270313"/>
            <a:ext cx="19050" cy="18415"/>
          </a:xfrm>
          <a:custGeom>
            <a:rect b="b" l="l" r="r" t="t"/>
            <a:pathLst>
              <a:path extrusionOk="0" h="18415" w="19050">
                <a:moveTo>
                  <a:pt x="18605" y="0"/>
                </a:moveTo>
                <a:lnTo>
                  <a:pt x="5818" y="5392"/>
                </a:lnTo>
                <a:lnTo>
                  <a:pt x="168" y="11301"/>
                </a:lnTo>
                <a:lnTo>
                  <a:pt x="0" y="16064"/>
                </a:lnTo>
                <a:lnTo>
                  <a:pt x="3657" y="18021"/>
                </a:lnTo>
                <a:lnTo>
                  <a:pt x="7810" y="18021"/>
                </a:lnTo>
                <a:lnTo>
                  <a:pt x="14198" y="13423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9" name="Google Shape;699;p1"/>
          <p:cNvSpPr/>
          <p:nvPr/>
        </p:nvSpPr>
        <p:spPr>
          <a:xfrm>
            <a:off x="3213756" y="9289686"/>
            <a:ext cx="22225" cy="34925"/>
          </a:xfrm>
          <a:custGeom>
            <a:rect b="b" l="l" r="r" t="t"/>
            <a:pathLst>
              <a:path extrusionOk="0" h="34925" w="22225">
                <a:moveTo>
                  <a:pt x="12585" y="23482"/>
                </a:moveTo>
                <a:lnTo>
                  <a:pt x="10960" y="23482"/>
                </a:lnTo>
                <a:lnTo>
                  <a:pt x="7518" y="26327"/>
                </a:lnTo>
                <a:lnTo>
                  <a:pt x="2044" y="32029"/>
                </a:lnTo>
                <a:lnTo>
                  <a:pt x="0" y="34886"/>
                </a:lnTo>
                <a:lnTo>
                  <a:pt x="2019" y="34886"/>
                </a:lnTo>
                <a:lnTo>
                  <a:pt x="12877" y="23710"/>
                </a:lnTo>
                <a:lnTo>
                  <a:pt x="12763" y="23558"/>
                </a:lnTo>
                <a:lnTo>
                  <a:pt x="12585" y="23482"/>
                </a:lnTo>
                <a:close/>
              </a:path>
              <a:path extrusionOk="0" h="34925" w="22225">
                <a:moveTo>
                  <a:pt x="13728" y="22034"/>
                </a:moveTo>
                <a:lnTo>
                  <a:pt x="12877" y="23710"/>
                </a:lnTo>
                <a:lnTo>
                  <a:pt x="13055" y="23964"/>
                </a:lnTo>
                <a:lnTo>
                  <a:pt x="13067" y="24447"/>
                </a:lnTo>
                <a:lnTo>
                  <a:pt x="13728" y="22034"/>
                </a:lnTo>
                <a:close/>
              </a:path>
              <a:path extrusionOk="0" h="34925" w="22225">
                <a:moveTo>
                  <a:pt x="21666" y="0"/>
                </a:moveTo>
                <a:lnTo>
                  <a:pt x="20510" y="0"/>
                </a:lnTo>
                <a:lnTo>
                  <a:pt x="18287" y="5778"/>
                </a:lnTo>
                <a:lnTo>
                  <a:pt x="13728" y="22034"/>
                </a:lnTo>
                <a:lnTo>
                  <a:pt x="18643" y="12217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0" name="Google Shape;700;p1"/>
          <p:cNvSpPr/>
          <p:nvPr/>
        </p:nvSpPr>
        <p:spPr>
          <a:xfrm>
            <a:off x="265567" y="9313641"/>
            <a:ext cx="37465" cy="31750"/>
          </a:xfrm>
          <a:custGeom>
            <a:rect b="b" l="l" r="r" t="t"/>
            <a:pathLst>
              <a:path extrusionOk="0" h="31750" w="37464">
                <a:moveTo>
                  <a:pt x="9880" y="0"/>
                </a:moveTo>
                <a:lnTo>
                  <a:pt x="6095" y="0"/>
                </a:lnTo>
                <a:lnTo>
                  <a:pt x="2654" y="2362"/>
                </a:lnTo>
                <a:lnTo>
                  <a:pt x="0" y="8877"/>
                </a:lnTo>
                <a:lnTo>
                  <a:pt x="8623" y="9905"/>
                </a:lnTo>
                <a:lnTo>
                  <a:pt x="7492" y="30886"/>
                </a:lnTo>
                <a:lnTo>
                  <a:pt x="8661" y="31064"/>
                </a:lnTo>
                <a:lnTo>
                  <a:pt x="9740" y="31153"/>
                </a:lnTo>
                <a:lnTo>
                  <a:pt x="21945" y="31153"/>
                </a:lnTo>
                <a:lnTo>
                  <a:pt x="22504" y="20561"/>
                </a:lnTo>
                <a:lnTo>
                  <a:pt x="29349" y="16014"/>
                </a:lnTo>
                <a:lnTo>
                  <a:pt x="29349" y="18364"/>
                </a:lnTo>
                <a:lnTo>
                  <a:pt x="31381" y="20815"/>
                </a:lnTo>
                <a:lnTo>
                  <a:pt x="34810" y="20815"/>
                </a:lnTo>
                <a:lnTo>
                  <a:pt x="36233" y="19545"/>
                </a:lnTo>
                <a:lnTo>
                  <a:pt x="36842" y="16014"/>
                </a:lnTo>
                <a:lnTo>
                  <a:pt x="31351" y="12890"/>
                </a:lnTo>
                <a:lnTo>
                  <a:pt x="24571" y="7454"/>
                </a:lnTo>
                <a:lnTo>
                  <a:pt x="17186" y="2295"/>
                </a:lnTo>
                <a:lnTo>
                  <a:pt x="9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1" name="Google Shape;701;p1"/>
          <p:cNvSpPr/>
          <p:nvPr/>
        </p:nvSpPr>
        <p:spPr>
          <a:xfrm>
            <a:off x="1549167" y="9314918"/>
            <a:ext cx="36194" cy="29845"/>
          </a:xfrm>
          <a:custGeom>
            <a:rect b="b" l="l" r="r" t="t"/>
            <a:pathLst>
              <a:path extrusionOk="0" h="29845" w="36194">
                <a:moveTo>
                  <a:pt x="27621" y="0"/>
                </a:moveTo>
                <a:lnTo>
                  <a:pt x="22352" y="10021"/>
                </a:lnTo>
                <a:lnTo>
                  <a:pt x="9390" y="16837"/>
                </a:lnTo>
                <a:lnTo>
                  <a:pt x="0" y="22638"/>
                </a:lnTo>
                <a:lnTo>
                  <a:pt x="5447" y="29616"/>
                </a:lnTo>
                <a:lnTo>
                  <a:pt x="14294" y="23301"/>
                </a:lnTo>
                <a:lnTo>
                  <a:pt x="27849" y="17137"/>
                </a:lnTo>
                <a:lnTo>
                  <a:pt x="35747" y="9808"/>
                </a:lnTo>
                <a:lnTo>
                  <a:pt x="276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2" name="Google Shape;702;p1"/>
          <p:cNvSpPr/>
          <p:nvPr/>
        </p:nvSpPr>
        <p:spPr>
          <a:xfrm>
            <a:off x="523397" y="9329661"/>
            <a:ext cx="33020" cy="31115"/>
          </a:xfrm>
          <a:custGeom>
            <a:rect b="b" l="l" r="r" t="t"/>
            <a:pathLst>
              <a:path extrusionOk="0" h="31115" w="33020">
                <a:moveTo>
                  <a:pt x="29349" y="0"/>
                </a:moveTo>
                <a:lnTo>
                  <a:pt x="23006" y="8406"/>
                </a:lnTo>
                <a:lnTo>
                  <a:pt x="11741" y="11853"/>
                </a:lnTo>
                <a:lnTo>
                  <a:pt x="1942" y="16832"/>
                </a:lnTo>
                <a:lnTo>
                  <a:pt x="0" y="29832"/>
                </a:lnTo>
                <a:lnTo>
                  <a:pt x="2057" y="30492"/>
                </a:lnTo>
                <a:lnTo>
                  <a:pt x="4076" y="30797"/>
                </a:lnTo>
                <a:lnTo>
                  <a:pt x="6032" y="30797"/>
                </a:lnTo>
                <a:lnTo>
                  <a:pt x="19253" y="26205"/>
                </a:lnTo>
                <a:lnTo>
                  <a:pt x="28678" y="15984"/>
                </a:lnTo>
                <a:lnTo>
                  <a:pt x="32609" y="547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3" name="Google Shape;703;p1"/>
          <p:cNvSpPr/>
          <p:nvPr/>
        </p:nvSpPr>
        <p:spPr>
          <a:xfrm>
            <a:off x="3378003" y="9338204"/>
            <a:ext cx="40639" cy="28575"/>
          </a:xfrm>
          <a:custGeom>
            <a:rect b="b" l="l" r="r" t="t"/>
            <a:pathLst>
              <a:path extrusionOk="0" h="28575" w="40639">
                <a:moveTo>
                  <a:pt x="1587" y="0"/>
                </a:moveTo>
                <a:lnTo>
                  <a:pt x="0" y="0"/>
                </a:lnTo>
                <a:lnTo>
                  <a:pt x="266" y="1778"/>
                </a:lnTo>
                <a:lnTo>
                  <a:pt x="3416" y="6324"/>
                </a:lnTo>
                <a:lnTo>
                  <a:pt x="12176" y="10084"/>
                </a:lnTo>
                <a:lnTo>
                  <a:pt x="15898" y="15003"/>
                </a:lnTo>
                <a:lnTo>
                  <a:pt x="15180" y="21110"/>
                </a:lnTo>
                <a:lnTo>
                  <a:pt x="10617" y="28435"/>
                </a:lnTo>
                <a:lnTo>
                  <a:pt x="12484" y="28244"/>
                </a:lnTo>
                <a:lnTo>
                  <a:pt x="31661" y="28257"/>
                </a:lnTo>
                <a:lnTo>
                  <a:pt x="38836" y="27533"/>
                </a:lnTo>
                <a:lnTo>
                  <a:pt x="40271" y="21297"/>
                </a:lnTo>
                <a:lnTo>
                  <a:pt x="31423" y="17000"/>
                </a:lnTo>
                <a:lnTo>
                  <a:pt x="8649" y="3004"/>
                </a:lnTo>
                <a:lnTo>
                  <a:pt x="15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4" name="Google Shape;704;p1"/>
          <p:cNvSpPr/>
          <p:nvPr/>
        </p:nvSpPr>
        <p:spPr>
          <a:xfrm>
            <a:off x="346165" y="9366642"/>
            <a:ext cx="29845" cy="36830"/>
          </a:xfrm>
          <a:custGeom>
            <a:rect b="b" l="l" r="r" t="t"/>
            <a:pathLst>
              <a:path extrusionOk="0" h="36829" w="29845">
                <a:moveTo>
                  <a:pt x="7700" y="0"/>
                </a:moveTo>
                <a:lnTo>
                  <a:pt x="5200" y="6758"/>
                </a:lnTo>
                <a:lnTo>
                  <a:pt x="2100" y="12900"/>
                </a:lnTo>
                <a:lnTo>
                  <a:pt x="0" y="20056"/>
                </a:lnTo>
                <a:lnTo>
                  <a:pt x="500" y="29857"/>
                </a:lnTo>
                <a:lnTo>
                  <a:pt x="3116" y="28244"/>
                </a:lnTo>
                <a:lnTo>
                  <a:pt x="5592" y="27622"/>
                </a:lnTo>
                <a:lnTo>
                  <a:pt x="12260" y="27622"/>
                </a:lnTo>
                <a:lnTo>
                  <a:pt x="16070" y="29832"/>
                </a:lnTo>
                <a:lnTo>
                  <a:pt x="22420" y="34264"/>
                </a:lnTo>
                <a:lnTo>
                  <a:pt x="24947" y="36487"/>
                </a:lnTo>
                <a:lnTo>
                  <a:pt x="28376" y="36487"/>
                </a:lnTo>
                <a:lnTo>
                  <a:pt x="29417" y="34772"/>
                </a:lnTo>
                <a:lnTo>
                  <a:pt x="29849" y="29857"/>
                </a:lnTo>
                <a:lnTo>
                  <a:pt x="27944" y="30086"/>
                </a:lnTo>
                <a:lnTo>
                  <a:pt x="27106" y="30086"/>
                </a:lnTo>
                <a:lnTo>
                  <a:pt x="19325" y="25662"/>
                </a:lnTo>
                <a:lnTo>
                  <a:pt x="16817" y="15781"/>
                </a:lnTo>
                <a:lnTo>
                  <a:pt x="14603" y="5531"/>
                </a:lnTo>
                <a:lnTo>
                  <a:pt x="77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5" name="Google Shape;705;p1"/>
          <p:cNvSpPr/>
          <p:nvPr/>
        </p:nvSpPr>
        <p:spPr>
          <a:xfrm>
            <a:off x="3410803" y="9372395"/>
            <a:ext cx="22225" cy="24129"/>
          </a:xfrm>
          <a:custGeom>
            <a:rect b="b" l="l" r="r" t="t"/>
            <a:pathLst>
              <a:path extrusionOk="0" h="24129" w="22225">
                <a:moveTo>
                  <a:pt x="8547" y="0"/>
                </a:moveTo>
                <a:lnTo>
                  <a:pt x="5918" y="0"/>
                </a:lnTo>
                <a:lnTo>
                  <a:pt x="3924" y="0"/>
                </a:lnTo>
                <a:lnTo>
                  <a:pt x="1955" y="2400"/>
                </a:lnTo>
                <a:lnTo>
                  <a:pt x="0" y="9004"/>
                </a:lnTo>
                <a:lnTo>
                  <a:pt x="584" y="8801"/>
                </a:lnTo>
                <a:lnTo>
                  <a:pt x="1155" y="8712"/>
                </a:lnTo>
                <a:lnTo>
                  <a:pt x="5270" y="8712"/>
                </a:lnTo>
                <a:lnTo>
                  <a:pt x="8470" y="12509"/>
                </a:lnTo>
                <a:lnTo>
                  <a:pt x="14071" y="20104"/>
                </a:lnTo>
                <a:lnTo>
                  <a:pt x="16484" y="23901"/>
                </a:lnTo>
                <a:lnTo>
                  <a:pt x="19913" y="23901"/>
                </a:lnTo>
                <a:lnTo>
                  <a:pt x="21145" y="21932"/>
                </a:lnTo>
                <a:lnTo>
                  <a:pt x="22148" y="16611"/>
                </a:lnTo>
                <a:lnTo>
                  <a:pt x="19202" y="16624"/>
                </a:lnTo>
                <a:lnTo>
                  <a:pt x="85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706" name="Google Shape;706;p1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486552" y="9456501"/>
            <a:ext cx="88315" cy="82473"/>
          </a:xfrm>
          <a:prstGeom prst="rect">
            <a:avLst/>
          </a:prstGeom>
          <a:noFill/>
          <a:ln>
            <a:noFill/>
          </a:ln>
        </p:spPr>
      </p:pic>
      <p:sp>
        <p:nvSpPr>
          <p:cNvPr id="707" name="Google Shape;707;p1"/>
          <p:cNvSpPr/>
          <p:nvPr/>
        </p:nvSpPr>
        <p:spPr>
          <a:xfrm>
            <a:off x="2881405" y="9440858"/>
            <a:ext cx="18414" cy="29845"/>
          </a:xfrm>
          <a:custGeom>
            <a:rect b="b" l="l" r="r" t="t"/>
            <a:pathLst>
              <a:path extrusionOk="0" h="29845" w="18414">
                <a:moveTo>
                  <a:pt x="6607" y="0"/>
                </a:moveTo>
                <a:lnTo>
                  <a:pt x="8172" y="11542"/>
                </a:lnTo>
                <a:lnTo>
                  <a:pt x="3245" y="20475"/>
                </a:lnTo>
                <a:lnTo>
                  <a:pt x="0" y="26603"/>
                </a:lnTo>
                <a:lnTo>
                  <a:pt x="6607" y="29730"/>
                </a:lnTo>
                <a:lnTo>
                  <a:pt x="12740" y="20415"/>
                </a:lnTo>
                <a:lnTo>
                  <a:pt x="18237" y="12355"/>
                </a:lnTo>
                <a:lnTo>
                  <a:pt x="17920" y="5550"/>
                </a:lnTo>
                <a:lnTo>
                  <a:pt x="6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8" name="Google Shape;708;p1"/>
          <p:cNvSpPr/>
          <p:nvPr/>
        </p:nvSpPr>
        <p:spPr>
          <a:xfrm>
            <a:off x="3169056" y="9456928"/>
            <a:ext cx="33019" cy="8890"/>
          </a:xfrm>
          <a:custGeom>
            <a:rect b="b" l="l" r="r" t="t"/>
            <a:pathLst>
              <a:path extrusionOk="0" h="8890" w="33019">
                <a:moveTo>
                  <a:pt x="32423" y="0"/>
                </a:moveTo>
                <a:lnTo>
                  <a:pt x="28041" y="0"/>
                </a:lnTo>
                <a:lnTo>
                  <a:pt x="24879" y="0"/>
                </a:lnTo>
                <a:lnTo>
                  <a:pt x="17284" y="1612"/>
                </a:lnTo>
                <a:lnTo>
                  <a:pt x="6045" y="6057"/>
                </a:lnTo>
                <a:lnTo>
                  <a:pt x="1193" y="8051"/>
                </a:lnTo>
                <a:lnTo>
                  <a:pt x="0" y="8737"/>
                </a:lnTo>
                <a:lnTo>
                  <a:pt x="2171" y="8737"/>
                </a:lnTo>
                <a:lnTo>
                  <a:pt x="8369" y="7099"/>
                </a:lnTo>
                <a:lnTo>
                  <a:pt x="28295" y="3098"/>
                </a:lnTo>
                <a:lnTo>
                  <a:pt x="324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9" name="Google Shape;709;p1"/>
          <p:cNvSpPr/>
          <p:nvPr/>
        </p:nvSpPr>
        <p:spPr>
          <a:xfrm>
            <a:off x="191930" y="9470587"/>
            <a:ext cx="22225" cy="22225"/>
          </a:xfrm>
          <a:custGeom>
            <a:rect b="b" l="l" r="r" t="t"/>
            <a:pathLst>
              <a:path extrusionOk="0" h="22225" w="22225">
                <a:moveTo>
                  <a:pt x="14668" y="0"/>
                </a:moveTo>
                <a:lnTo>
                  <a:pt x="12008" y="6516"/>
                </a:lnTo>
                <a:lnTo>
                  <a:pt x="7648" y="11361"/>
                </a:lnTo>
                <a:lnTo>
                  <a:pt x="3131" y="16057"/>
                </a:lnTo>
                <a:lnTo>
                  <a:pt x="0" y="22123"/>
                </a:lnTo>
                <a:lnTo>
                  <a:pt x="13757" y="21243"/>
                </a:lnTo>
                <a:lnTo>
                  <a:pt x="19291" y="19415"/>
                </a:lnTo>
                <a:lnTo>
                  <a:pt x="22123" y="14744"/>
                </a:lnTo>
                <a:lnTo>
                  <a:pt x="16774" y="12067"/>
                </a:lnTo>
                <a:lnTo>
                  <a:pt x="17619" y="7672"/>
                </a:lnTo>
                <a:lnTo>
                  <a:pt x="18853" y="312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0" name="Google Shape;710;p1"/>
          <p:cNvSpPr/>
          <p:nvPr/>
        </p:nvSpPr>
        <p:spPr>
          <a:xfrm>
            <a:off x="3342587" y="9510825"/>
            <a:ext cx="15875" cy="27940"/>
          </a:xfrm>
          <a:custGeom>
            <a:rect b="b" l="l" r="r" t="t"/>
            <a:pathLst>
              <a:path extrusionOk="0" h="27940" w="15875">
                <a:moveTo>
                  <a:pt x="13957" y="0"/>
                </a:moveTo>
                <a:lnTo>
                  <a:pt x="11849" y="0"/>
                </a:lnTo>
                <a:lnTo>
                  <a:pt x="10985" y="0"/>
                </a:lnTo>
                <a:lnTo>
                  <a:pt x="10083" y="1168"/>
                </a:lnTo>
                <a:lnTo>
                  <a:pt x="9270" y="4000"/>
                </a:lnTo>
                <a:lnTo>
                  <a:pt x="8953" y="13576"/>
                </a:lnTo>
                <a:lnTo>
                  <a:pt x="0" y="14389"/>
                </a:lnTo>
                <a:lnTo>
                  <a:pt x="2044" y="26365"/>
                </a:lnTo>
                <a:lnTo>
                  <a:pt x="3987" y="27241"/>
                </a:lnTo>
                <a:lnTo>
                  <a:pt x="5689" y="27635"/>
                </a:lnTo>
                <a:lnTo>
                  <a:pt x="13309" y="27635"/>
                </a:lnTo>
                <a:lnTo>
                  <a:pt x="15532" y="20726"/>
                </a:lnTo>
                <a:lnTo>
                  <a:pt x="15862" y="6908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1" name="Google Shape;711;p1"/>
          <p:cNvSpPr/>
          <p:nvPr/>
        </p:nvSpPr>
        <p:spPr>
          <a:xfrm>
            <a:off x="2777469" y="9514826"/>
            <a:ext cx="19685" cy="45084"/>
          </a:xfrm>
          <a:custGeom>
            <a:rect b="b" l="l" r="r" t="t"/>
            <a:pathLst>
              <a:path extrusionOk="0" h="45084" w="19685">
                <a:moveTo>
                  <a:pt x="14668" y="0"/>
                </a:moveTo>
                <a:lnTo>
                  <a:pt x="13220" y="4991"/>
                </a:lnTo>
                <a:lnTo>
                  <a:pt x="9766" y="7823"/>
                </a:lnTo>
                <a:lnTo>
                  <a:pt x="2247" y="7823"/>
                </a:lnTo>
                <a:lnTo>
                  <a:pt x="0" y="7620"/>
                </a:lnTo>
                <a:lnTo>
                  <a:pt x="2468" y="17999"/>
                </a:lnTo>
                <a:lnTo>
                  <a:pt x="4776" y="28616"/>
                </a:lnTo>
                <a:lnTo>
                  <a:pt x="8363" y="37980"/>
                </a:lnTo>
                <a:lnTo>
                  <a:pt x="14668" y="44602"/>
                </a:lnTo>
                <a:lnTo>
                  <a:pt x="15975" y="27278"/>
                </a:lnTo>
                <a:lnTo>
                  <a:pt x="18783" y="15776"/>
                </a:lnTo>
                <a:lnTo>
                  <a:pt x="19533" y="753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2" name="Google Shape;712;p1"/>
          <p:cNvSpPr/>
          <p:nvPr/>
        </p:nvSpPr>
        <p:spPr>
          <a:xfrm>
            <a:off x="3963239" y="9566402"/>
            <a:ext cx="29845" cy="37465"/>
          </a:xfrm>
          <a:custGeom>
            <a:rect b="b" l="l" r="r" t="t"/>
            <a:pathLst>
              <a:path extrusionOk="0" h="37465" w="29845">
                <a:moveTo>
                  <a:pt x="27603" y="0"/>
                </a:moveTo>
                <a:lnTo>
                  <a:pt x="26549" y="0"/>
                </a:lnTo>
                <a:lnTo>
                  <a:pt x="13229" y="4400"/>
                </a:lnTo>
                <a:lnTo>
                  <a:pt x="3140" y="14851"/>
                </a:lnTo>
                <a:lnTo>
                  <a:pt x="0" y="27223"/>
                </a:lnTo>
                <a:lnTo>
                  <a:pt x="7525" y="37388"/>
                </a:lnTo>
                <a:lnTo>
                  <a:pt x="11732" y="26823"/>
                </a:lnTo>
                <a:lnTo>
                  <a:pt x="16094" y="16409"/>
                </a:lnTo>
                <a:lnTo>
                  <a:pt x="21709" y="7208"/>
                </a:lnTo>
                <a:lnTo>
                  <a:pt x="29673" y="279"/>
                </a:lnTo>
                <a:lnTo>
                  <a:pt x="28645" y="88"/>
                </a:lnTo>
                <a:lnTo>
                  <a:pt x="276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3" name="Google Shape;713;p1"/>
          <p:cNvSpPr/>
          <p:nvPr/>
        </p:nvSpPr>
        <p:spPr>
          <a:xfrm>
            <a:off x="3723075" y="9574174"/>
            <a:ext cx="41910" cy="37465"/>
          </a:xfrm>
          <a:custGeom>
            <a:rect b="b" l="l" r="r" t="t"/>
            <a:pathLst>
              <a:path extrusionOk="0" h="37465" w="41910">
                <a:moveTo>
                  <a:pt x="19218" y="0"/>
                </a:moveTo>
                <a:lnTo>
                  <a:pt x="15191" y="11243"/>
                </a:lnTo>
                <a:lnTo>
                  <a:pt x="6170" y="21997"/>
                </a:lnTo>
                <a:lnTo>
                  <a:pt x="0" y="31002"/>
                </a:lnTo>
                <a:lnTo>
                  <a:pt x="4524" y="36995"/>
                </a:lnTo>
                <a:lnTo>
                  <a:pt x="11902" y="29644"/>
                </a:lnTo>
                <a:lnTo>
                  <a:pt x="23809" y="26781"/>
                </a:lnTo>
                <a:lnTo>
                  <a:pt x="35278" y="23464"/>
                </a:lnTo>
                <a:lnTo>
                  <a:pt x="41341" y="14757"/>
                </a:lnTo>
                <a:lnTo>
                  <a:pt x="34904" y="12090"/>
                </a:lnTo>
                <a:lnTo>
                  <a:pt x="30084" y="7721"/>
                </a:lnTo>
                <a:lnTo>
                  <a:pt x="25363" y="3180"/>
                </a:lnTo>
                <a:lnTo>
                  <a:pt x="192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4" name="Google Shape;714;p1"/>
          <p:cNvSpPr/>
          <p:nvPr/>
        </p:nvSpPr>
        <p:spPr>
          <a:xfrm>
            <a:off x="286760" y="9633516"/>
            <a:ext cx="36195" cy="29845"/>
          </a:xfrm>
          <a:custGeom>
            <a:rect b="b" l="l" r="r" t="t"/>
            <a:pathLst>
              <a:path extrusionOk="0" h="29845" w="36195">
                <a:moveTo>
                  <a:pt x="30280" y="0"/>
                </a:moveTo>
                <a:lnTo>
                  <a:pt x="21442" y="6281"/>
                </a:lnTo>
                <a:lnTo>
                  <a:pt x="7888" y="12465"/>
                </a:lnTo>
                <a:lnTo>
                  <a:pt x="0" y="19791"/>
                </a:lnTo>
                <a:lnTo>
                  <a:pt x="8157" y="29502"/>
                </a:lnTo>
                <a:lnTo>
                  <a:pt x="13530" y="19643"/>
                </a:lnTo>
                <a:lnTo>
                  <a:pt x="26462" y="12850"/>
                </a:lnTo>
                <a:lnTo>
                  <a:pt x="35773" y="7008"/>
                </a:lnTo>
                <a:lnTo>
                  <a:pt x="302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5" name="Google Shape;715;p1"/>
          <p:cNvSpPr/>
          <p:nvPr/>
        </p:nvSpPr>
        <p:spPr>
          <a:xfrm>
            <a:off x="4163647" y="9633516"/>
            <a:ext cx="29209" cy="29845"/>
          </a:xfrm>
          <a:custGeom>
            <a:rect b="b" l="l" r="r" t="t"/>
            <a:pathLst>
              <a:path extrusionOk="0" h="29845" w="29210">
                <a:moveTo>
                  <a:pt x="20607" y="0"/>
                </a:moveTo>
                <a:lnTo>
                  <a:pt x="16342" y="9162"/>
                </a:lnTo>
                <a:lnTo>
                  <a:pt x="6474" y="17127"/>
                </a:lnTo>
                <a:lnTo>
                  <a:pt x="0" y="23904"/>
                </a:lnTo>
                <a:lnTo>
                  <a:pt x="5914" y="29502"/>
                </a:lnTo>
                <a:lnTo>
                  <a:pt x="12617" y="22756"/>
                </a:lnTo>
                <a:lnTo>
                  <a:pt x="23290" y="15617"/>
                </a:lnTo>
                <a:lnTo>
                  <a:pt x="28949" y="8045"/>
                </a:lnTo>
                <a:lnTo>
                  <a:pt x="20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6" name="Google Shape;716;p1"/>
          <p:cNvSpPr/>
          <p:nvPr/>
        </p:nvSpPr>
        <p:spPr>
          <a:xfrm>
            <a:off x="435009" y="9692864"/>
            <a:ext cx="34290" cy="44450"/>
          </a:xfrm>
          <a:custGeom>
            <a:rect b="b" l="l" r="r" t="t"/>
            <a:pathLst>
              <a:path extrusionOk="0" h="44450" w="34290">
                <a:moveTo>
                  <a:pt x="22156" y="0"/>
                </a:moveTo>
                <a:lnTo>
                  <a:pt x="21611" y="16423"/>
                </a:lnTo>
                <a:lnTo>
                  <a:pt x="9519" y="25966"/>
                </a:lnTo>
                <a:lnTo>
                  <a:pt x="0" y="33588"/>
                </a:lnTo>
                <a:lnTo>
                  <a:pt x="7170" y="44246"/>
                </a:lnTo>
                <a:lnTo>
                  <a:pt x="29569" y="20561"/>
                </a:lnTo>
                <a:lnTo>
                  <a:pt x="33991" y="8756"/>
                </a:lnTo>
                <a:lnTo>
                  <a:pt x="221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7" name="Google Shape;717;p1"/>
          <p:cNvSpPr/>
          <p:nvPr/>
        </p:nvSpPr>
        <p:spPr>
          <a:xfrm>
            <a:off x="3315017" y="9692722"/>
            <a:ext cx="22225" cy="24129"/>
          </a:xfrm>
          <a:custGeom>
            <a:rect b="b" l="l" r="r" t="t"/>
            <a:pathLst>
              <a:path extrusionOk="0" h="24129" w="22225">
                <a:moveTo>
                  <a:pt x="5651" y="0"/>
                </a:moveTo>
                <a:lnTo>
                  <a:pt x="3657" y="0"/>
                </a:lnTo>
                <a:lnTo>
                  <a:pt x="2235" y="0"/>
                </a:lnTo>
                <a:lnTo>
                  <a:pt x="1016" y="1955"/>
                </a:lnTo>
                <a:lnTo>
                  <a:pt x="0" y="7277"/>
                </a:lnTo>
                <a:lnTo>
                  <a:pt x="2933" y="7264"/>
                </a:lnTo>
                <a:lnTo>
                  <a:pt x="13563" y="24041"/>
                </a:lnTo>
                <a:lnTo>
                  <a:pt x="18186" y="24041"/>
                </a:lnTo>
                <a:lnTo>
                  <a:pt x="20167" y="21602"/>
                </a:lnTo>
                <a:lnTo>
                  <a:pt x="22136" y="14884"/>
                </a:lnTo>
                <a:lnTo>
                  <a:pt x="21551" y="15087"/>
                </a:lnTo>
                <a:lnTo>
                  <a:pt x="20980" y="15189"/>
                </a:lnTo>
                <a:lnTo>
                  <a:pt x="16827" y="15189"/>
                </a:lnTo>
                <a:lnTo>
                  <a:pt x="13627" y="11391"/>
                </a:lnTo>
                <a:lnTo>
                  <a:pt x="8039" y="3797"/>
                </a:lnTo>
                <a:lnTo>
                  <a:pt x="56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8" name="Google Shape;718;p1"/>
          <p:cNvSpPr/>
          <p:nvPr/>
        </p:nvSpPr>
        <p:spPr>
          <a:xfrm>
            <a:off x="1049858" y="9729851"/>
            <a:ext cx="121919" cy="104140"/>
          </a:xfrm>
          <a:custGeom>
            <a:rect b="b" l="l" r="r" t="t"/>
            <a:pathLst>
              <a:path extrusionOk="0" h="104140" w="121919">
                <a:moveTo>
                  <a:pt x="18542" y="0"/>
                </a:moveTo>
                <a:lnTo>
                  <a:pt x="5829" y="5334"/>
                </a:lnTo>
                <a:lnTo>
                  <a:pt x="190" y="11188"/>
                </a:lnTo>
                <a:lnTo>
                  <a:pt x="0" y="15900"/>
                </a:lnTo>
                <a:lnTo>
                  <a:pt x="3619" y="17830"/>
                </a:lnTo>
                <a:lnTo>
                  <a:pt x="7734" y="17830"/>
                </a:lnTo>
                <a:lnTo>
                  <a:pt x="14109" y="13284"/>
                </a:lnTo>
                <a:lnTo>
                  <a:pt x="18542" y="0"/>
                </a:lnTo>
                <a:close/>
              </a:path>
              <a:path extrusionOk="0" h="104140" w="121919">
                <a:moveTo>
                  <a:pt x="121589" y="44373"/>
                </a:moveTo>
                <a:lnTo>
                  <a:pt x="114287" y="29514"/>
                </a:lnTo>
                <a:lnTo>
                  <a:pt x="103339" y="25806"/>
                </a:lnTo>
                <a:lnTo>
                  <a:pt x="107111" y="14871"/>
                </a:lnTo>
                <a:lnTo>
                  <a:pt x="87833" y="21463"/>
                </a:lnTo>
                <a:lnTo>
                  <a:pt x="69405" y="28841"/>
                </a:lnTo>
                <a:lnTo>
                  <a:pt x="33451" y="44361"/>
                </a:lnTo>
                <a:lnTo>
                  <a:pt x="44335" y="48056"/>
                </a:lnTo>
                <a:lnTo>
                  <a:pt x="40652" y="59118"/>
                </a:lnTo>
                <a:lnTo>
                  <a:pt x="44577" y="61849"/>
                </a:lnTo>
                <a:lnTo>
                  <a:pt x="48615" y="62649"/>
                </a:lnTo>
                <a:lnTo>
                  <a:pt x="55829" y="62649"/>
                </a:lnTo>
                <a:lnTo>
                  <a:pt x="68643" y="61125"/>
                </a:lnTo>
                <a:lnTo>
                  <a:pt x="78257" y="61125"/>
                </a:lnTo>
                <a:lnTo>
                  <a:pt x="84861" y="62255"/>
                </a:lnTo>
                <a:lnTo>
                  <a:pt x="92189" y="66484"/>
                </a:lnTo>
                <a:lnTo>
                  <a:pt x="83375" y="77647"/>
                </a:lnTo>
                <a:lnTo>
                  <a:pt x="81432" y="87503"/>
                </a:lnTo>
                <a:lnTo>
                  <a:pt x="86741" y="96126"/>
                </a:lnTo>
                <a:lnTo>
                  <a:pt x="99644" y="103593"/>
                </a:lnTo>
                <a:lnTo>
                  <a:pt x="101079" y="98679"/>
                </a:lnTo>
                <a:lnTo>
                  <a:pt x="104660" y="95859"/>
                </a:lnTo>
                <a:lnTo>
                  <a:pt x="113068" y="95935"/>
                </a:lnTo>
                <a:lnTo>
                  <a:pt x="114287" y="96113"/>
                </a:lnTo>
                <a:lnTo>
                  <a:pt x="115112" y="76898"/>
                </a:lnTo>
                <a:lnTo>
                  <a:pt x="119697" y="59905"/>
                </a:lnTo>
                <a:lnTo>
                  <a:pt x="121589" y="4437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9" name="Google Shape;719;p1"/>
          <p:cNvSpPr/>
          <p:nvPr/>
        </p:nvSpPr>
        <p:spPr>
          <a:xfrm>
            <a:off x="3507366" y="9736814"/>
            <a:ext cx="36195" cy="23495"/>
          </a:xfrm>
          <a:custGeom>
            <a:rect b="b" l="l" r="r" t="t"/>
            <a:pathLst>
              <a:path extrusionOk="0" h="23495" w="36195">
                <a:moveTo>
                  <a:pt x="35052" y="0"/>
                </a:moveTo>
                <a:lnTo>
                  <a:pt x="30911" y="0"/>
                </a:lnTo>
                <a:lnTo>
                  <a:pt x="30251" y="0"/>
                </a:lnTo>
                <a:lnTo>
                  <a:pt x="29514" y="88"/>
                </a:lnTo>
                <a:lnTo>
                  <a:pt x="28663" y="304"/>
                </a:lnTo>
                <a:lnTo>
                  <a:pt x="29235" y="5460"/>
                </a:lnTo>
                <a:lnTo>
                  <a:pt x="26670" y="7162"/>
                </a:lnTo>
                <a:lnTo>
                  <a:pt x="19291" y="7162"/>
                </a:lnTo>
                <a:lnTo>
                  <a:pt x="14554" y="5600"/>
                </a:lnTo>
                <a:lnTo>
                  <a:pt x="6248" y="2476"/>
                </a:lnTo>
                <a:lnTo>
                  <a:pt x="2667" y="914"/>
                </a:lnTo>
                <a:lnTo>
                  <a:pt x="0" y="914"/>
                </a:lnTo>
                <a:lnTo>
                  <a:pt x="1130" y="2641"/>
                </a:lnTo>
                <a:lnTo>
                  <a:pt x="6743" y="7899"/>
                </a:lnTo>
                <a:lnTo>
                  <a:pt x="13866" y="10336"/>
                </a:lnTo>
                <a:lnTo>
                  <a:pt x="22563" y="21058"/>
                </a:lnTo>
                <a:lnTo>
                  <a:pt x="29857" y="23494"/>
                </a:lnTo>
                <a:lnTo>
                  <a:pt x="31623" y="23494"/>
                </a:lnTo>
                <a:lnTo>
                  <a:pt x="33693" y="23202"/>
                </a:lnTo>
                <a:lnTo>
                  <a:pt x="36118" y="22542"/>
                </a:lnTo>
                <a:lnTo>
                  <a:pt x="36118" y="7899"/>
                </a:lnTo>
                <a:lnTo>
                  <a:pt x="350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20" name="Google Shape;720;p1"/>
          <p:cNvSpPr/>
          <p:nvPr/>
        </p:nvSpPr>
        <p:spPr>
          <a:xfrm>
            <a:off x="1333619" y="9747567"/>
            <a:ext cx="37465" cy="17779"/>
          </a:xfrm>
          <a:custGeom>
            <a:rect b="b" l="l" r="r" t="t"/>
            <a:pathLst>
              <a:path extrusionOk="0" h="17779" w="37465">
                <a:moveTo>
                  <a:pt x="22186" y="0"/>
                </a:moveTo>
                <a:lnTo>
                  <a:pt x="15392" y="0"/>
                </a:lnTo>
                <a:lnTo>
                  <a:pt x="10261" y="0"/>
                </a:lnTo>
                <a:lnTo>
                  <a:pt x="5219" y="3200"/>
                </a:lnTo>
                <a:lnTo>
                  <a:pt x="0" y="11785"/>
                </a:lnTo>
                <a:lnTo>
                  <a:pt x="3022" y="10223"/>
                </a:lnTo>
                <a:lnTo>
                  <a:pt x="6007" y="9613"/>
                </a:lnTo>
                <a:lnTo>
                  <a:pt x="14046" y="9613"/>
                </a:lnTo>
                <a:lnTo>
                  <a:pt x="18884" y="11557"/>
                </a:lnTo>
                <a:lnTo>
                  <a:pt x="27216" y="15443"/>
                </a:lnTo>
                <a:lnTo>
                  <a:pt x="30708" y="17399"/>
                </a:lnTo>
                <a:lnTo>
                  <a:pt x="35242" y="17399"/>
                </a:lnTo>
                <a:lnTo>
                  <a:pt x="36576" y="15938"/>
                </a:lnTo>
                <a:lnTo>
                  <a:pt x="36880" y="1178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21" name="Google Shape;721;p1"/>
          <p:cNvSpPr/>
          <p:nvPr/>
        </p:nvSpPr>
        <p:spPr>
          <a:xfrm>
            <a:off x="3410203" y="9776093"/>
            <a:ext cx="23495" cy="20320"/>
          </a:xfrm>
          <a:custGeom>
            <a:rect b="b" l="l" r="r" t="t"/>
            <a:pathLst>
              <a:path extrusionOk="0" h="20320" w="23495">
                <a:moveTo>
                  <a:pt x="5511" y="0"/>
                </a:moveTo>
                <a:lnTo>
                  <a:pt x="2235" y="0"/>
                </a:lnTo>
                <a:lnTo>
                  <a:pt x="0" y="1663"/>
                </a:lnTo>
                <a:lnTo>
                  <a:pt x="609" y="5600"/>
                </a:lnTo>
                <a:lnTo>
                  <a:pt x="9525" y="7112"/>
                </a:lnTo>
                <a:lnTo>
                  <a:pt x="5232" y="13665"/>
                </a:lnTo>
                <a:lnTo>
                  <a:pt x="609" y="20243"/>
                </a:lnTo>
                <a:lnTo>
                  <a:pt x="22758" y="20243"/>
                </a:lnTo>
                <a:lnTo>
                  <a:pt x="23053" y="12558"/>
                </a:lnTo>
                <a:lnTo>
                  <a:pt x="18754" y="6102"/>
                </a:lnTo>
                <a:lnTo>
                  <a:pt x="12146" y="1655"/>
                </a:lnTo>
                <a:lnTo>
                  <a:pt x="5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22" name="Google Shape;722;p1"/>
          <p:cNvSpPr/>
          <p:nvPr/>
        </p:nvSpPr>
        <p:spPr>
          <a:xfrm>
            <a:off x="494037" y="9796336"/>
            <a:ext cx="15240" cy="52069"/>
          </a:xfrm>
          <a:custGeom>
            <a:rect b="b" l="l" r="r" t="t"/>
            <a:pathLst>
              <a:path extrusionOk="0" h="52070" w="15240">
                <a:moveTo>
                  <a:pt x="0" y="0"/>
                </a:moveTo>
                <a:lnTo>
                  <a:pt x="3712" y="18569"/>
                </a:lnTo>
                <a:lnTo>
                  <a:pt x="2909" y="32942"/>
                </a:lnTo>
                <a:lnTo>
                  <a:pt x="4309" y="43835"/>
                </a:lnTo>
                <a:lnTo>
                  <a:pt x="14630" y="51968"/>
                </a:lnTo>
                <a:lnTo>
                  <a:pt x="14305" y="35700"/>
                </a:lnTo>
                <a:lnTo>
                  <a:pt x="11868" y="21450"/>
                </a:lnTo>
                <a:lnTo>
                  <a:pt x="7154" y="94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23" name="Google Shape;723;p1"/>
          <p:cNvSpPr/>
          <p:nvPr/>
        </p:nvSpPr>
        <p:spPr>
          <a:xfrm>
            <a:off x="833021" y="9803938"/>
            <a:ext cx="44450" cy="22225"/>
          </a:xfrm>
          <a:custGeom>
            <a:rect b="b" l="l" r="r" t="t"/>
            <a:pathLst>
              <a:path extrusionOk="0" h="22225" w="44450">
                <a:moveTo>
                  <a:pt x="43987" y="0"/>
                </a:moveTo>
                <a:lnTo>
                  <a:pt x="21825" y="0"/>
                </a:lnTo>
                <a:lnTo>
                  <a:pt x="21996" y="11816"/>
                </a:lnTo>
                <a:lnTo>
                  <a:pt x="9841" y="15544"/>
                </a:lnTo>
                <a:lnTo>
                  <a:pt x="0" y="17005"/>
                </a:lnTo>
                <a:lnTo>
                  <a:pt x="7106" y="22021"/>
                </a:lnTo>
                <a:lnTo>
                  <a:pt x="18700" y="18932"/>
                </a:lnTo>
                <a:lnTo>
                  <a:pt x="31371" y="16883"/>
                </a:lnTo>
                <a:lnTo>
                  <a:pt x="41130" y="11897"/>
                </a:lnTo>
                <a:lnTo>
                  <a:pt x="439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24" name="Google Shape;724;p1"/>
          <p:cNvSpPr/>
          <p:nvPr/>
        </p:nvSpPr>
        <p:spPr>
          <a:xfrm>
            <a:off x="1388506" y="9800314"/>
            <a:ext cx="31115" cy="19684"/>
          </a:xfrm>
          <a:custGeom>
            <a:rect b="b" l="l" r="r" t="t"/>
            <a:pathLst>
              <a:path extrusionOk="0" h="19684" w="31115">
                <a:moveTo>
                  <a:pt x="30873" y="0"/>
                </a:moveTo>
                <a:lnTo>
                  <a:pt x="25831" y="0"/>
                </a:lnTo>
                <a:lnTo>
                  <a:pt x="23507" y="0"/>
                </a:lnTo>
                <a:lnTo>
                  <a:pt x="18948" y="1054"/>
                </a:lnTo>
                <a:lnTo>
                  <a:pt x="11290" y="3619"/>
                </a:lnTo>
                <a:lnTo>
                  <a:pt x="11290" y="10896"/>
                </a:lnTo>
                <a:lnTo>
                  <a:pt x="2425" y="17284"/>
                </a:lnTo>
                <a:lnTo>
                  <a:pt x="0" y="19659"/>
                </a:lnTo>
                <a:lnTo>
                  <a:pt x="2565" y="19659"/>
                </a:lnTo>
                <a:lnTo>
                  <a:pt x="11277" y="14744"/>
                </a:lnTo>
                <a:lnTo>
                  <a:pt x="25438" y="4914"/>
                </a:lnTo>
                <a:lnTo>
                  <a:pt x="30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25" name="Google Shape;725;p1"/>
          <p:cNvSpPr/>
          <p:nvPr/>
        </p:nvSpPr>
        <p:spPr>
          <a:xfrm>
            <a:off x="670688" y="9842686"/>
            <a:ext cx="37465" cy="27940"/>
          </a:xfrm>
          <a:custGeom>
            <a:rect b="b" l="l" r="r" t="t"/>
            <a:pathLst>
              <a:path extrusionOk="0" h="27940" w="37465">
                <a:moveTo>
                  <a:pt x="6172" y="0"/>
                </a:moveTo>
                <a:lnTo>
                  <a:pt x="3733" y="0"/>
                </a:lnTo>
                <a:lnTo>
                  <a:pt x="1625" y="0"/>
                </a:lnTo>
                <a:lnTo>
                  <a:pt x="292" y="1447"/>
                </a:lnTo>
                <a:lnTo>
                  <a:pt x="0" y="5613"/>
                </a:lnTo>
                <a:lnTo>
                  <a:pt x="8635" y="6997"/>
                </a:lnTo>
                <a:lnTo>
                  <a:pt x="7480" y="27863"/>
                </a:lnTo>
                <a:lnTo>
                  <a:pt x="36868" y="5613"/>
                </a:lnTo>
                <a:lnTo>
                  <a:pt x="33870" y="7150"/>
                </a:lnTo>
                <a:lnTo>
                  <a:pt x="30899" y="7759"/>
                </a:lnTo>
                <a:lnTo>
                  <a:pt x="22859" y="7759"/>
                </a:lnTo>
                <a:lnTo>
                  <a:pt x="18008" y="5816"/>
                </a:lnTo>
                <a:lnTo>
                  <a:pt x="9664" y="1943"/>
                </a:lnTo>
                <a:lnTo>
                  <a:pt x="61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26" name="Google Shape;726;p1"/>
          <p:cNvSpPr/>
          <p:nvPr/>
        </p:nvSpPr>
        <p:spPr>
          <a:xfrm>
            <a:off x="1175275" y="9841047"/>
            <a:ext cx="38100" cy="9525"/>
          </a:xfrm>
          <a:custGeom>
            <a:rect b="b" l="l" r="r" t="t"/>
            <a:pathLst>
              <a:path extrusionOk="0" h="9525" w="38100">
                <a:moveTo>
                  <a:pt x="33188" y="0"/>
                </a:moveTo>
                <a:lnTo>
                  <a:pt x="10025" y="1406"/>
                </a:lnTo>
                <a:lnTo>
                  <a:pt x="0" y="2630"/>
                </a:lnTo>
                <a:lnTo>
                  <a:pt x="1037" y="4352"/>
                </a:lnTo>
                <a:lnTo>
                  <a:pt x="12271" y="7632"/>
                </a:lnTo>
                <a:lnTo>
                  <a:pt x="19154" y="9131"/>
                </a:lnTo>
                <a:lnTo>
                  <a:pt x="31905" y="9131"/>
                </a:lnTo>
                <a:lnTo>
                  <a:pt x="37569" y="7277"/>
                </a:lnTo>
                <a:lnTo>
                  <a:pt x="33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27" name="Google Shape;727;p1"/>
          <p:cNvSpPr/>
          <p:nvPr/>
        </p:nvSpPr>
        <p:spPr>
          <a:xfrm>
            <a:off x="3992911" y="9864490"/>
            <a:ext cx="36830" cy="35560"/>
          </a:xfrm>
          <a:custGeom>
            <a:rect b="b" l="l" r="r" t="t"/>
            <a:pathLst>
              <a:path extrusionOk="0" h="35559" w="36829">
                <a:moveTo>
                  <a:pt x="29171" y="0"/>
                </a:moveTo>
                <a:lnTo>
                  <a:pt x="26809" y="0"/>
                </a:lnTo>
                <a:lnTo>
                  <a:pt x="24980" y="0"/>
                </a:lnTo>
                <a:lnTo>
                  <a:pt x="22301" y="1905"/>
                </a:lnTo>
                <a:lnTo>
                  <a:pt x="15582" y="5715"/>
                </a:lnTo>
                <a:lnTo>
                  <a:pt x="11544" y="7607"/>
                </a:lnTo>
                <a:lnTo>
                  <a:pt x="4775" y="7607"/>
                </a:lnTo>
                <a:lnTo>
                  <a:pt x="2438" y="7162"/>
                </a:lnTo>
                <a:lnTo>
                  <a:pt x="0" y="6057"/>
                </a:lnTo>
                <a:lnTo>
                  <a:pt x="0" y="20802"/>
                </a:lnTo>
                <a:lnTo>
                  <a:pt x="14643" y="20802"/>
                </a:lnTo>
                <a:lnTo>
                  <a:pt x="14643" y="35547"/>
                </a:lnTo>
                <a:lnTo>
                  <a:pt x="28544" y="34774"/>
                </a:lnTo>
                <a:lnTo>
                  <a:pt x="34083" y="32963"/>
                </a:lnTo>
                <a:lnTo>
                  <a:pt x="36817" y="28295"/>
                </a:lnTo>
                <a:lnTo>
                  <a:pt x="25603" y="24599"/>
                </a:lnTo>
                <a:lnTo>
                  <a:pt x="29362" y="13538"/>
                </a:lnTo>
                <a:lnTo>
                  <a:pt x="30137" y="3162"/>
                </a:lnTo>
                <a:lnTo>
                  <a:pt x="2917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28" name="Google Shape;728;p1"/>
          <p:cNvSpPr/>
          <p:nvPr/>
        </p:nvSpPr>
        <p:spPr>
          <a:xfrm>
            <a:off x="3515009" y="9921511"/>
            <a:ext cx="21589" cy="23495"/>
          </a:xfrm>
          <a:custGeom>
            <a:rect b="b" l="l" r="r" t="t"/>
            <a:pathLst>
              <a:path extrusionOk="0" h="23495" w="21589">
                <a:moveTo>
                  <a:pt x="18211" y="0"/>
                </a:moveTo>
                <a:lnTo>
                  <a:pt x="16852" y="0"/>
                </a:lnTo>
                <a:lnTo>
                  <a:pt x="10604" y="0"/>
                </a:lnTo>
                <a:lnTo>
                  <a:pt x="5219" y="5816"/>
                </a:lnTo>
                <a:lnTo>
                  <a:pt x="0" y="17437"/>
                </a:lnTo>
                <a:lnTo>
                  <a:pt x="152" y="23241"/>
                </a:lnTo>
                <a:lnTo>
                  <a:pt x="5397" y="23241"/>
                </a:lnTo>
                <a:lnTo>
                  <a:pt x="6299" y="23113"/>
                </a:lnTo>
                <a:lnTo>
                  <a:pt x="9500" y="17049"/>
                </a:lnTo>
                <a:lnTo>
                  <a:pt x="15454" y="13814"/>
                </a:lnTo>
                <a:lnTo>
                  <a:pt x="20509" y="9669"/>
                </a:lnTo>
                <a:lnTo>
                  <a:pt x="21018" y="876"/>
                </a:lnTo>
                <a:lnTo>
                  <a:pt x="19608" y="266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29" name="Google Shape;729;p1"/>
          <p:cNvSpPr/>
          <p:nvPr/>
        </p:nvSpPr>
        <p:spPr>
          <a:xfrm>
            <a:off x="508665" y="9944630"/>
            <a:ext cx="31115" cy="36195"/>
          </a:xfrm>
          <a:custGeom>
            <a:rect b="b" l="l" r="r" t="t"/>
            <a:pathLst>
              <a:path extrusionOk="0" h="36195" w="31115">
                <a:moveTo>
                  <a:pt x="29387" y="0"/>
                </a:moveTo>
                <a:lnTo>
                  <a:pt x="17030" y="2359"/>
                </a:lnTo>
                <a:lnTo>
                  <a:pt x="8016" y="8054"/>
                </a:lnTo>
                <a:lnTo>
                  <a:pt x="2341" y="17098"/>
                </a:lnTo>
                <a:lnTo>
                  <a:pt x="0" y="29502"/>
                </a:lnTo>
                <a:lnTo>
                  <a:pt x="2603" y="27927"/>
                </a:lnTo>
                <a:lnTo>
                  <a:pt x="5067" y="27305"/>
                </a:lnTo>
                <a:lnTo>
                  <a:pt x="11722" y="27305"/>
                </a:lnTo>
                <a:lnTo>
                  <a:pt x="15532" y="29527"/>
                </a:lnTo>
                <a:lnTo>
                  <a:pt x="21882" y="33947"/>
                </a:lnTo>
                <a:lnTo>
                  <a:pt x="24434" y="36156"/>
                </a:lnTo>
                <a:lnTo>
                  <a:pt x="27876" y="36156"/>
                </a:lnTo>
                <a:lnTo>
                  <a:pt x="28943" y="34442"/>
                </a:lnTo>
                <a:lnTo>
                  <a:pt x="29387" y="29502"/>
                </a:lnTo>
                <a:lnTo>
                  <a:pt x="22797" y="26535"/>
                </a:lnTo>
                <a:lnTo>
                  <a:pt x="26044" y="20418"/>
                </a:lnTo>
                <a:lnTo>
                  <a:pt x="30962" y="11467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30" name="Google Shape;730;p1"/>
          <p:cNvSpPr/>
          <p:nvPr/>
        </p:nvSpPr>
        <p:spPr>
          <a:xfrm>
            <a:off x="637603" y="9952252"/>
            <a:ext cx="129539" cy="281940"/>
          </a:xfrm>
          <a:custGeom>
            <a:rect b="b" l="l" r="r" t="t"/>
            <a:pathLst>
              <a:path extrusionOk="0" h="281940" w="129540">
                <a:moveTo>
                  <a:pt x="99301" y="95973"/>
                </a:moveTo>
                <a:lnTo>
                  <a:pt x="89928" y="73761"/>
                </a:lnTo>
                <a:lnTo>
                  <a:pt x="90182" y="48285"/>
                </a:lnTo>
                <a:lnTo>
                  <a:pt x="89535" y="22656"/>
                </a:lnTo>
                <a:lnTo>
                  <a:pt x="77406" y="0"/>
                </a:lnTo>
                <a:lnTo>
                  <a:pt x="73037" y="23329"/>
                </a:lnTo>
                <a:lnTo>
                  <a:pt x="56261" y="34201"/>
                </a:lnTo>
                <a:lnTo>
                  <a:pt x="37109" y="42722"/>
                </a:lnTo>
                <a:lnTo>
                  <a:pt x="25615" y="59004"/>
                </a:lnTo>
                <a:lnTo>
                  <a:pt x="23901" y="65659"/>
                </a:lnTo>
                <a:lnTo>
                  <a:pt x="27114" y="67335"/>
                </a:lnTo>
                <a:lnTo>
                  <a:pt x="34505" y="67335"/>
                </a:lnTo>
                <a:lnTo>
                  <a:pt x="46291" y="65557"/>
                </a:lnTo>
                <a:lnTo>
                  <a:pt x="53721" y="65557"/>
                </a:lnTo>
                <a:lnTo>
                  <a:pt x="56959" y="67259"/>
                </a:lnTo>
                <a:lnTo>
                  <a:pt x="55232" y="73977"/>
                </a:lnTo>
                <a:lnTo>
                  <a:pt x="45656" y="81000"/>
                </a:lnTo>
                <a:lnTo>
                  <a:pt x="34607" y="86487"/>
                </a:lnTo>
                <a:lnTo>
                  <a:pt x="10883" y="95973"/>
                </a:lnTo>
                <a:lnTo>
                  <a:pt x="11747" y="107911"/>
                </a:lnTo>
                <a:lnTo>
                  <a:pt x="10579" y="117843"/>
                </a:lnTo>
                <a:lnTo>
                  <a:pt x="7759" y="126098"/>
                </a:lnTo>
                <a:lnTo>
                  <a:pt x="3708" y="132981"/>
                </a:lnTo>
                <a:lnTo>
                  <a:pt x="11734" y="133337"/>
                </a:lnTo>
                <a:lnTo>
                  <a:pt x="30988" y="130771"/>
                </a:lnTo>
                <a:lnTo>
                  <a:pt x="46164" y="124002"/>
                </a:lnTo>
                <a:lnTo>
                  <a:pt x="58674" y="114439"/>
                </a:lnTo>
                <a:lnTo>
                  <a:pt x="69951" y="103466"/>
                </a:lnTo>
                <a:lnTo>
                  <a:pt x="70777" y="109943"/>
                </a:lnTo>
                <a:lnTo>
                  <a:pt x="76631" y="111315"/>
                </a:lnTo>
                <a:lnTo>
                  <a:pt x="86487" y="111315"/>
                </a:lnTo>
                <a:lnTo>
                  <a:pt x="92011" y="110959"/>
                </a:lnTo>
                <a:lnTo>
                  <a:pt x="88353" y="99783"/>
                </a:lnTo>
                <a:lnTo>
                  <a:pt x="99301" y="95973"/>
                </a:lnTo>
                <a:close/>
              </a:path>
              <a:path extrusionOk="0" h="281940" w="129540">
                <a:moveTo>
                  <a:pt x="128917" y="214668"/>
                </a:moveTo>
                <a:lnTo>
                  <a:pt x="122834" y="213271"/>
                </a:lnTo>
                <a:lnTo>
                  <a:pt x="121424" y="207048"/>
                </a:lnTo>
                <a:lnTo>
                  <a:pt x="114249" y="210858"/>
                </a:lnTo>
                <a:lnTo>
                  <a:pt x="106756" y="207048"/>
                </a:lnTo>
                <a:lnTo>
                  <a:pt x="99822" y="207187"/>
                </a:lnTo>
                <a:lnTo>
                  <a:pt x="94526" y="201422"/>
                </a:lnTo>
                <a:lnTo>
                  <a:pt x="90716" y="189903"/>
                </a:lnTo>
                <a:lnTo>
                  <a:pt x="92214" y="184137"/>
                </a:lnTo>
                <a:lnTo>
                  <a:pt x="102133" y="184137"/>
                </a:lnTo>
                <a:lnTo>
                  <a:pt x="104267" y="184416"/>
                </a:lnTo>
                <a:lnTo>
                  <a:pt x="106756" y="185051"/>
                </a:lnTo>
                <a:lnTo>
                  <a:pt x="106756" y="155206"/>
                </a:lnTo>
                <a:lnTo>
                  <a:pt x="103403" y="149491"/>
                </a:lnTo>
                <a:lnTo>
                  <a:pt x="97282" y="146431"/>
                </a:lnTo>
                <a:lnTo>
                  <a:pt x="90335" y="144094"/>
                </a:lnTo>
                <a:lnTo>
                  <a:pt x="84543" y="140576"/>
                </a:lnTo>
                <a:lnTo>
                  <a:pt x="80238" y="154698"/>
                </a:lnTo>
                <a:lnTo>
                  <a:pt x="73812" y="166738"/>
                </a:lnTo>
                <a:lnTo>
                  <a:pt x="65417" y="176822"/>
                </a:lnTo>
                <a:lnTo>
                  <a:pt x="55219" y="185051"/>
                </a:lnTo>
                <a:lnTo>
                  <a:pt x="3708" y="185051"/>
                </a:lnTo>
                <a:lnTo>
                  <a:pt x="0" y="196113"/>
                </a:lnTo>
                <a:lnTo>
                  <a:pt x="3708" y="207048"/>
                </a:lnTo>
                <a:lnTo>
                  <a:pt x="10883" y="207048"/>
                </a:lnTo>
                <a:lnTo>
                  <a:pt x="18732" y="217703"/>
                </a:lnTo>
                <a:lnTo>
                  <a:pt x="23952" y="231940"/>
                </a:lnTo>
                <a:lnTo>
                  <a:pt x="24523" y="246748"/>
                </a:lnTo>
                <a:lnTo>
                  <a:pt x="18389" y="259143"/>
                </a:lnTo>
                <a:lnTo>
                  <a:pt x="23787" y="258508"/>
                </a:lnTo>
                <a:lnTo>
                  <a:pt x="29718" y="258102"/>
                </a:lnTo>
                <a:lnTo>
                  <a:pt x="35445" y="258102"/>
                </a:lnTo>
                <a:lnTo>
                  <a:pt x="49669" y="259181"/>
                </a:lnTo>
                <a:lnTo>
                  <a:pt x="59791" y="262890"/>
                </a:lnTo>
                <a:lnTo>
                  <a:pt x="62674" y="269976"/>
                </a:lnTo>
                <a:lnTo>
                  <a:pt x="55219" y="281152"/>
                </a:lnTo>
                <a:lnTo>
                  <a:pt x="61315" y="281851"/>
                </a:lnTo>
                <a:lnTo>
                  <a:pt x="64020" y="281851"/>
                </a:lnTo>
                <a:lnTo>
                  <a:pt x="85090" y="275551"/>
                </a:lnTo>
                <a:lnTo>
                  <a:pt x="98348" y="261315"/>
                </a:lnTo>
                <a:lnTo>
                  <a:pt x="110667" y="246100"/>
                </a:lnTo>
                <a:lnTo>
                  <a:pt x="128917" y="236905"/>
                </a:lnTo>
                <a:lnTo>
                  <a:pt x="125133" y="229298"/>
                </a:lnTo>
                <a:lnTo>
                  <a:pt x="128917" y="222161"/>
                </a:lnTo>
                <a:lnTo>
                  <a:pt x="128917" y="21466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31" name="Google Shape;731;p1"/>
          <p:cNvSpPr/>
          <p:nvPr/>
        </p:nvSpPr>
        <p:spPr>
          <a:xfrm>
            <a:off x="3463014" y="9953837"/>
            <a:ext cx="33020" cy="20320"/>
          </a:xfrm>
          <a:custGeom>
            <a:rect b="b" l="l" r="r" t="t"/>
            <a:pathLst>
              <a:path extrusionOk="0" h="20320" w="33020">
                <a:moveTo>
                  <a:pt x="21699" y="0"/>
                </a:moveTo>
                <a:lnTo>
                  <a:pt x="11329" y="926"/>
                </a:lnTo>
                <a:lnTo>
                  <a:pt x="2804" y="4162"/>
                </a:lnTo>
                <a:lnTo>
                  <a:pt x="0" y="10394"/>
                </a:lnTo>
                <a:lnTo>
                  <a:pt x="6789" y="20307"/>
                </a:lnTo>
                <a:lnTo>
                  <a:pt x="6789" y="5549"/>
                </a:lnTo>
                <a:lnTo>
                  <a:pt x="26055" y="4082"/>
                </a:lnTo>
                <a:lnTo>
                  <a:pt x="32556" y="2241"/>
                </a:lnTo>
                <a:lnTo>
                  <a:pt x="29901" y="667"/>
                </a:lnTo>
                <a:lnTo>
                  <a:pt x="216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32" name="Google Shape;732;p1"/>
          <p:cNvSpPr/>
          <p:nvPr/>
        </p:nvSpPr>
        <p:spPr>
          <a:xfrm>
            <a:off x="4110551" y="9981624"/>
            <a:ext cx="27305" cy="24765"/>
          </a:xfrm>
          <a:custGeom>
            <a:rect b="b" l="l" r="r" t="t"/>
            <a:pathLst>
              <a:path extrusionOk="0" h="24765" w="27304">
                <a:moveTo>
                  <a:pt x="22186" y="0"/>
                </a:moveTo>
                <a:lnTo>
                  <a:pt x="19822" y="8727"/>
                </a:lnTo>
                <a:lnTo>
                  <a:pt x="12298" y="12257"/>
                </a:lnTo>
                <a:lnTo>
                  <a:pt x="4172" y="15246"/>
                </a:lnTo>
                <a:lnTo>
                  <a:pt x="0" y="22352"/>
                </a:lnTo>
                <a:lnTo>
                  <a:pt x="2717" y="23622"/>
                </a:lnTo>
                <a:lnTo>
                  <a:pt x="5334" y="24168"/>
                </a:lnTo>
                <a:lnTo>
                  <a:pt x="7823" y="24168"/>
                </a:lnTo>
                <a:lnTo>
                  <a:pt x="18602" y="20477"/>
                </a:lnTo>
                <a:lnTo>
                  <a:pt x="25592" y="12312"/>
                </a:lnTo>
                <a:lnTo>
                  <a:pt x="27288" y="4033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33" name="Google Shape;733;p1"/>
          <p:cNvSpPr/>
          <p:nvPr/>
        </p:nvSpPr>
        <p:spPr>
          <a:xfrm>
            <a:off x="519640" y="9991693"/>
            <a:ext cx="34925" cy="19685"/>
          </a:xfrm>
          <a:custGeom>
            <a:rect b="b" l="l" r="r" t="t"/>
            <a:pathLst>
              <a:path extrusionOk="0" h="19684" w="34925">
                <a:moveTo>
                  <a:pt x="24346" y="0"/>
                </a:moveTo>
                <a:lnTo>
                  <a:pt x="19838" y="0"/>
                </a:lnTo>
                <a:lnTo>
                  <a:pt x="10026" y="2100"/>
                </a:lnTo>
                <a:lnTo>
                  <a:pt x="2753" y="7229"/>
                </a:lnTo>
                <a:lnTo>
                  <a:pt x="0" y="13630"/>
                </a:lnTo>
                <a:lnTo>
                  <a:pt x="3747" y="19545"/>
                </a:lnTo>
                <a:lnTo>
                  <a:pt x="2045" y="12966"/>
                </a:lnTo>
                <a:lnTo>
                  <a:pt x="5182" y="11290"/>
                </a:lnTo>
                <a:lnTo>
                  <a:pt x="12472" y="11290"/>
                </a:lnTo>
                <a:lnTo>
                  <a:pt x="24232" y="13093"/>
                </a:lnTo>
                <a:lnTo>
                  <a:pt x="31611" y="13093"/>
                </a:lnTo>
                <a:lnTo>
                  <a:pt x="34811" y="11391"/>
                </a:lnTo>
                <a:lnTo>
                  <a:pt x="33109" y="4673"/>
                </a:lnTo>
                <a:lnTo>
                  <a:pt x="29007" y="1346"/>
                </a:lnTo>
                <a:lnTo>
                  <a:pt x="243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34" name="Google Shape;734;p1"/>
          <p:cNvSpPr/>
          <p:nvPr/>
        </p:nvSpPr>
        <p:spPr>
          <a:xfrm>
            <a:off x="83198" y="10048226"/>
            <a:ext cx="20320" cy="37465"/>
          </a:xfrm>
          <a:custGeom>
            <a:rect b="b" l="l" r="r" t="t"/>
            <a:pathLst>
              <a:path extrusionOk="0" h="37465" w="20319">
                <a:moveTo>
                  <a:pt x="5722" y="0"/>
                </a:moveTo>
                <a:lnTo>
                  <a:pt x="7358" y="13445"/>
                </a:lnTo>
                <a:lnTo>
                  <a:pt x="2997" y="25107"/>
                </a:lnTo>
                <a:lnTo>
                  <a:pt x="0" y="33464"/>
                </a:lnTo>
                <a:lnTo>
                  <a:pt x="5722" y="36995"/>
                </a:lnTo>
                <a:lnTo>
                  <a:pt x="15053" y="29653"/>
                </a:lnTo>
                <a:lnTo>
                  <a:pt x="19842" y="17973"/>
                </a:lnTo>
                <a:lnTo>
                  <a:pt x="17571" y="6555"/>
                </a:lnTo>
                <a:lnTo>
                  <a:pt x="5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35" name="Google Shape;735;p1"/>
          <p:cNvSpPr/>
          <p:nvPr/>
        </p:nvSpPr>
        <p:spPr>
          <a:xfrm>
            <a:off x="1149518" y="10100303"/>
            <a:ext cx="52069" cy="52704"/>
          </a:xfrm>
          <a:custGeom>
            <a:rect b="b" l="l" r="r" t="t"/>
            <a:pathLst>
              <a:path extrusionOk="0" h="52704" w="52069">
                <a:moveTo>
                  <a:pt x="36817" y="0"/>
                </a:moveTo>
                <a:lnTo>
                  <a:pt x="25934" y="1924"/>
                </a:lnTo>
                <a:lnTo>
                  <a:pt x="15960" y="4794"/>
                </a:lnTo>
                <a:lnTo>
                  <a:pt x="9078" y="10769"/>
                </a:lnTo>
                <a:lnTo>
                  <a:pt x="7467" y="22009"/>
                </a:lnTo>
                <a:lnTo>
                  <a:pt x="10909" y="33312"/>
                </a:lnTo>
                <a:lnTo>
                  <a:pt x="0" y="36995"/>
                </a:lnTo>
                <a:lnTo>
                  <a:pt x="5994" y="44588"/>
                </a:lnTo>
                <a:lnTo>
                  <a:pt x="15036" y="49220"/>
                </a:lnTo>
                <a:lnTo>
                  <a:pt x="26460" y="51530"/>
                </a:lnTo>
                <a:lnTo>
                  <a:pt x="39598" y="52158"/>
                </a:lnTo>
                <a:lnTo>
                  <a:pt x="43459" y="52158"/>
                </a:lnTo>
                <a:lnTo>
                  <a:pt x="51473" y="51854"/>
                </a:lnTo>
                <a:lnTo>
                  <a:pt x="49382" y="38592"/>
                </a:lnTo>
                <a:lnTo>
                  <a:pt x="42491" y="31019"/>
                </a:lnTo>
                <a:lnTo>
                  <a:pt x="38300" y="24589"/>
                </a:lnTo>
                <a:lnTo>
                  <a:pt x="44310" y="14757"/>
                </a:lnTo>
                <a:lnTo>
                  <a:pt x="33032" y="10947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36" name="Google Shape;736;p1"/>
          <p:cNvSpPr/>
          <p:nvPr/>
        </p:nvSpPr>
        <p:spPr>
          <a:xfrm>
            <a:off x="3587796" y="10080612"/>
            <a:ext cx="29210" cy="29845"/>
          </a:xfrm>
          <a:custGeom>
            <a:rect b="b" l="l" r="r" t="t"/>
            <a:pathLst>
              <a:path extrusionOk="0" h="29845" w="29210">
                <a:moveTo>
                  <a:pt x="28727" y="0"/>
                </a:moveTo>
                <a:lnTo>
                  <a:pt x="26314" y="0"/>
                </a:lnTo>
                <a:lnTo>
                  <a:pt x="25285" y="0"/>
                </a:lnTo>
                <a:lnTo>
                  <a:pt x="23787" y="1346"/>
                </a:lnTo>
                <a:lnTo>
                  <a:pt x="21831" y="4610"/>
                </a:lnTo>
                <a:lnTo>
                  <a:pt x="17827" y="11681"/>
                </a:lnTo>
                <a:lnTo>
                  <a:pt x="9810" y="14690"/>
                </a:lnTo>
                <a:lnTo>
                  <a:pt x="2346" y="18218"/>
                </a:lnTo>
                <a:lnTo>
                  <a:pt x="0" y="26847"/>
                </a:lnTo>
                <a:lnTo>
                  <a:pt x="3340" y="28727"/>
                </a:lnTo>
                <a:lnTo>
                  <a:pt x="6375" y="29527"/>
                </a:lnTo>
                <a:lnTo>
                  <a:pt x="17386" y="29527"/>
                </a:lnTo>
                <a:lnTo>
                  <a:pt x="22885" y="22148"/>
                </a:lnTo>
                <a:lnTo>
                  <a:pt x="28562" y="7378"/>
                </a:lnTo>
                <a:lnTo>
                  <a:pt x="28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37" name="Google Shape;737;p1"/>
          <p:cNvSpPr/>
          <p:nvPr/>
        </p:nvSpPr>
        <p:spPr>
          <a:xfrm>
            <a:off x="86046" y="10102918"/>
            <a:ext cx="17780" cy="27305"/>
          </a:xfrm>
          <a:custGeom>
            <a:rect b="b" l="l" r="r" t="t"/>
            <a:pathLst>
              <a:path extrusionOk="0" h="27304" w="17780">
                <a:moveTo>
                  <a:pt x="12485" y="0"/>
                </a:moveTo>
                <a:lnTo>
                  <a:pt x="10224" y="0"/>
                </a:lnTo>
                <a:lnTo>
                  <a:pt x="4487" y="3177"/>
                </a:lnTo>
                <a:lnTo>
                  <a:pt x="809" y="10723"/>
                </a:lnTo>
                <a:lnTo>
                  <a:pt x="0" y="19657"/>
                </a:lnTo>
                <a:lnTo>
                  <a:pt x="2871" y="27000"/>
                </a:lnTo>
                <a:lnTo>
                  <a:pt x="5512" y="20319"/>
                </a:lnTo>
                <a:lnTo>
                  <a:pt x="9859" y="15428"/>
                </a:lnTo>
                <a:lnTo>
                  <a:pt x="14372" y="10707"/>
                </a:lnTo>
                <a:lnTo>
                  <a:pt x="17514" y="4533"/>
                </a:lnTo>
                <a:lnTo>
                  <a:pt x="14961" y="1320"/>
                </a:lnTo>
                <a:lnTo>
                  <a:pt x="124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38" name="Google Shape;738;p1"/>
          <p:cNvSpPr/>
          <p:nvPr/>
        </p:nvSpPr>
        <p:spPr>
          <a:xfrm>
            <a:off x="3297730" y="10147675"/>
            <a:ext cx="17779" cy="19684"/>
          </a:xfrm>
          <a:custGeom>
            <a:rect b="b" l="l" r="r" t="t"/>
            <a:pathLst>
              <a:path extrusionOk="0" h="19684" w="17779">
                <a:moveTo>
                  <a:pt x="7391" y="0"/>
                </a:moveTo>
                <a:lnTo>
                  <a:pt x="3428" y="0"/>
                </a:lnTo>
                <a:lnTo>
                  <a:pt x="0" y="2007"/>
                </a:lnTo>
                <a:lnTo>
                  <a:pt x="107" y="6958"/>
                </a:lnTo>
                <a:lnTo>
                  <a:pt x="5339" y="13239"/>
                </a:lnTo>
                <a:lnTo>
                  <a:pt x="17284" y="19240"/>
                </a:lnTo>
                <a:lnTo>
                  <a:pt x="13474" y="4927"/>
                </a:lnTo>
                <a:lnTo>
                  <a:pt x="73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739" name="Google Shape;739;p1"/>
          <p:cNvPicPr preferRelativeResize="0"/>
          <p:nvPr/>
        </p:nvPicPr>
        <p:blipFill rotWithShape="1">
          <a:blip r:embed="rId13">
            <a:alphaModFix/>
          </a:blip>
          <a:srcRect b="0" l="0" r="0" t="0"/>
          <a:stretch/>
        </p:blipFill>
        <p:spPr>
          <a:xfrm>
            <a:off x="819535" y="10262624"/>
            <a:ext cx="147519" cy="155945"/>
          </a:xfrm>
          <a:prstGeom prst="rect">
            <a:avLst/>
          </a:prstGeom>
          <a:noFill/>
          <a:ln>
            <a:noFill/>
          </a:ln>
        </p:spPr>
      </p:pic>
      <p:sp>
        <p:nvSpPr>
          <p:cNvPr id="740" name="Google Shape;740;p1"/>
          <p:cNvSpPr/>
          <p:nvPr/>
        </p:nvSpPr>
        <p:spPr>
          <a:xfrm>
            <a:off x="1215688" y="10277995"/>
            <a:ext cx="60325" cy="52070"/>
          </a:xfrm>
          <a:custGeom>
            <a:rect b="b" l="l" r="r" t="t"/>
            <a:pathLst>
              <a:path extrusionOk="0" h="52070" w="60325">
                <a:moveTo>
                  <a:pt x="58915" y="0"/>
                </a:moveTo>
                <a:lnTo>
                  <a:pt x="29616" y="0"/>
                </a:lnTo>
                <a:lnTo>
                  <a:pt x="33362" y="10947"/>
                </a:lnTo>
                <a:lnTo>
                  <a:pt x="22161" y="7493"/>
                </a:lnTo>
                <a:lnTo>
                  <a:pt x="20591" y="20629"/>
                </a:lnTo>
                <a:lnTo>
                  <a:pt x="13328" y="28146"/>
                </a:lnTo>
                <a:lnTo>
                  <a:pt x="4941" y="34582"/>
                </a:lnTo>
                <a:lnTo>
                  <a:pt x="0" y="44475"/>
                </a:lnTo>
                <a:lnTo>
                  <a:pt x="6694" y="47553"/>
                </a:lnTo>
                <a:lnTo>
                  <a:pt x="13414" y="49757"/>
                </a:lnTo>
                <a:lnTo>
                  <a:pt x="20063" y="51081"/>
                </a:lnTo>
                <a:lnTo>
                  <a:pt x="26542" y="51523"/>
                </a:lnTo>
                <a:lnTo>
                  <a:pt x="42241" y="48350"/>
                </a:lnTo>
                <a:lnTo>
                  <a:pt x="54130" y="38768"/>
                </a:lnTo>
                <a:lnTo>
                  <a:pt x="60318" y="22682"/>
                </a:lnTo>
                <a:lnTo>
                  <a:pt x="589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41" name="Google Shape;741;p1"/>
          <p:cNvSpPr/>
          <p:nvPr/>
        </p:nvSpPr>
        <p:spPr>
          <a:xfrm>
            <a:off x="3775291" y="10270501"/>
            <a:ext cx="19050" cy="18415"/>
          </a:xfrm>
          <a:custGeom>
            <a:rect b="b" l="l" r="r" t="t"/>
            <a:pathLst>
              <a:path extrusionOk="0" h="18415" w="19050">
                <a:moveTo>
                  <a:pt x="18475" y="0"/>
                </a:moveTo>
                <a:lnTo>
                  <a:pt x="5797" y="5398"/>
                </a:lnTo>
                <a:lnTo>
                  <a:pt x="182" y="11306"/>
                </a:lnTo>
                <a:lnTo>
                  <a:pt x="0" y="16066"/>
                </a:lnTo>
                <a:lnTo>
                  <a:pt x="3616" y="18021"/>
                </a:lnTo>
                <a:lnTo>
                  <a:pt x="7731" y="18021"/>
                </a:lnTo>
                <a:lnTo>
                  <a:pt x="14068" y="13423"/>
                </a:lnTo>
                <a:lnTo>
                  <a:pt x="184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42" name="Google Shape;742;p1"/>
          <p:cNvSpPr/>
          <p:nvPr/>
        </p:nvSpPr>
        <p:spPr>
          <a:xfrm>
            <a:off x="73936" y="10381587"/>
            <a:ext cx="48895" cy="67310"/>
          </a:xfrm>
          <a:custGeom>
            <a:rect b="b" l="l" r="r" t="t"/>
            <a:pathLst>
              <a:path extrusionOk="0" h="67309" w="48894">
                <a:moveTo>
                  <a:pt x="44284" y="0"/>
                </a:moveTo>
                <a:lnTo>
                  <a:pt x="40741" y="13233"/>
                </a:lnTo>
                <a:lnTo>
                  <a:pt x="28271" y="17384"/>
                </a:lnTo>
                <a:lnTo>
                  <a:pt x="14604" y="20304"/>
                </a:lnTo>
                <a:lnTo>
                  <a:pt x="7467" y="29845"/>
                </a:lnTo>
                <a:lnTo>
                  <a:pt x="16687" y="43776"/>
                </a:lnTo>
                <a:lnTo>
                  <a:pt x="0" y="44589"/>
                </a:lnTo>
                <a:lnTo>
                  <a:pt x="1701" y="50355"/>
                </a:lnTo>
                <a:lnTo>
                  <a:pt x="292" y="59004"/>
                </a:lnTo>
                <a:lnTo>
                  <a:pt x="7467" y="59347"/>
                </a:lnTo>
                <a:lnTo>
                  <a:pt x="14986" y="63144"/>
                </a:lnTo>
                <a:lnTo>
                  <a:pt x="22098" y="66954"/>
                </a:lnTo>
                <a:lnTo>
                  <a:pt x="33371" y="53588"/>
                </a:lnTo>
                <a:lnTo>
                  <a:pt x="43368" y="34296"/>
                </a:lnTo>
                <a:lnTo>
                  <a:pt x="48278" y="14594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43" name="Google Shape;743;p1"/>
          <p:cNvSpPr/>
          <p:nvPr/>
        </p:nvSpPr>
        <p:spPr>
          <a:xfrm>
            <a:off x="0" y="10374334"/>
            <a:ext cx="15240" cy="37465"/>
          </a:xfrm>
          <a:custGeom>
            <a:rect b="b" l="l" r="r" t="t"/>
            <a:pathLst>
              <a:path extrusionOk="0" h="37465" w="15240">
                <a:moveTo>
                  <a:pt x="256" y="0"/>
                </a:moveTo>
                <a:lnTo>
                  <a:pt x="0" y="329"/>
                </a:lnTo>
                <a:lnTo>
                  <a:pt x="0" y="20934"/>
                </a:lnTo>
                <a:lnTo>
                  <a:pt x="15229" y="22352"/>
                </a:lnTo>
                <a:lnTo>
                  <a:pt x="14301" y="13916"/>
                </a:lnTo>
                <a:lnTo>
                  <a:pt x="11305" y="7585"/>
                </a:lnTo>
                <a:lnTo>
                  <a:pt x="6528" y="3049"/>
                </a:lnTo>
                <a:lnTo>
                  <a:pt x="256" y="0"/>
                </a:lnTo>
                <a:close/>
              </a:path>
              <a:path extrusionOk="0" h="37465" w="15240">
                <a:moveTo>
                  <a:pt x="0" y="33410"/>
                </a:moveTo>
                <a:lnTo>
                  <a:pt x="0" y="37212"/>
                </a:lnTo>
                <a:lnTo>
                  <a:pt x="256" y="37096"/>
                </a:lnTo>
                <a:lnTo>
                  <a:pt x="0" y="3341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44" name="Google Shape;744;p1"/>
          <p:cNvSpPr/>
          <p:nvPr/>
        </p:nvSpPr>
        <p:spPr>
          <a:xfrm>
            <a:off x="0" y="10477917"/>
            <a:ext cx="5080" cy="12065"/>
          </a:xfrm>
          <a:custGeom>
            <a:rect b="b" l="l" r="r" t="t"/>
            <a:pathLst>
              <a:path extrusionOk="0" h="12065" w="5080">
                <a:moveTo>
                  <a:pt x="257" y="0"/>
                </a:moveTo>
                <a:lnTo>
                  <a:pt x="384" y="2565"/>
                </a:lnTo>
                <a:lnTo>
                  <a:pt x="0" y="2721"/>
                </a:lnTo>
                <a:lnTo>
                  <a:pt x="0" y="11753"/>
                </a:lnTo>
                <a:lnTo>
                  <a:pt x="4490" y="7578"/>
                </a:lnTo>
                <a:lnTo>
                  <a:pt x="2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45" name="Google Shape;745;p1"/>
          <p:cNvSpPr/>
          <p:nvPr/>
        </p:nvSpPr>
        <p:spPr>
          <a:xfrm>
            <a:off x="604280" y="10581847"/>
            <a:ext cx="37465" cy="29845"/>
          </a:xfrm>
          <a:custGeom>
            <a:rect b="b" l="l" r="r" t="t"/>
            <a:pathLst>
              <a:path extrusionOk="0" h="29845" w="37465">
                <a:moveTo>
                  <a:pt x="29589" y="0"/>
                </a:moveTo>
                <a:lnTo>
                  <a:pt x="22274" y="7881"/>
                </a:lnTo>
                <a:lnTo>
                  <a:pt x="8682" y="13969"/>
                </a:lnTo>
                <a:lnTo>
                  <a:pt x="0" y="20448"/>
                </a:lnTo>
                <a:lnTo>
                  <a:pt x="7415" y="29502"/>
                </a:lnTo>
                <a:lnTo>
                  <a:pt x="12537" y="19372"/>
                </a:lnTo>
                <a:lnTo>
                  <a:pt x="27027" y="14108"/>
                </a:lnTo>
                <a:lnTo>
                  <a:pt x="37254" y="9165"/>
                </a:lnTo>
                <a:lnTo>
                  <a:pt x="29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46" name="Google Shape;746;p1"/>
          <p:cNvSpPr/>
          <p:nvPr/>
        </p:nvSpPr>
        <p:spPr>
          <a:xfrm>
            <a:off x="4154026" y="10626101"/>
            <a:ext cx="15240" cy="29845"/>
          </a:xfrm>
          <a:custGeom>
            <a:rect b="b" l="l" r="r" t="t"/>
            <a:pathLst>
              <a:path extrusionOk="0" h="29845" w="15239">
                <a:moveTo>
                  <a:pt x="8067" y="0"/>
                </a:moveTo>
                <a:lnTo>
                  <a:pt x="4625" y="6445"/>
                </a:lnTo>
                <a:lnTo>
                  <a:pt x="394" y="16208"/>
                </a:lnTo>
                <a:lnTo>
                  <a:pt x="0" y="25299"/>
                </a:lnTo>
                <a:lnTo>
                  <a:pt x="8067" y="29730"/>
                </a:lnTo>
                <a:lnTo>
                  <a:pt x="6491" y="18198"/>
                </a:lnTo>
                <a:lnTo>
                  <a:pt x="11419" y="9207"/>
                </a:lnTo>
                <a:lnTo>
                  <a:pt x="14671" y="3045"/>
                </a:lnTo>
                <a:lnTo>
                  <a:pt x="80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47" name="Google Shape;747;p1"/>
          <p:cNvSpPr/>
          <p:nvPr/>
        </p:nvSpPr>
        <p:spPr>
          <a:xfrm>
            <a:off x="420375" y="10663205"/>
            <a:ext cx="26034" cy="27940"/>
          </a:xfrm>
          <a:custGeom>
            <a:rect b="b" l="l" r="r" t="t"/>
            <a:pathLst>
              <a:path extrusionOk="0" h="27940" w="26034">
                <a:moveTo>
                  <a:pt x="14693" y="0"/>
                </a:moveTo>
                <a:lnTo>
                  <a:pt x="11860" y="6550"/>
                </a:lnTo>
                <a:lnTo>
                  <a:pt x="7446" y="11376"/>
                </a:lnTo>
                <a:lnTo>
                  <a:pt x="2983" y="16073"/>
                </a:lnTo>
                <a:lnTo>
                  <a:pt x="0" y="22237"/>
                </a:lnTo>
                <a:lnTo>
                  <a:pt x="2565" y="25908"/>
                </a:lnTo>
                <a:lnTo>
                  <a:pt x="5842" y="27406"/>
                </a:lnTo>
                <a:lnTo>
                  <a:pt x="9207" y="27406"/>
                </a:lnTo>
                <a:lnTo>
                  <a:pt x="19146" y="23540"/>
                </a:lnTo>
                <a:lnTo>
                  <a:pt x="25909" y="14812"/>
                </a:lnTo>
                <a:lnTo>
                  <a:pt x="25693" y="5530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48" name="Google Shape;748;p1"/>
          <p:cNvSpPr/>
          <p:nvPr/>
        </p:nvSpPr>
        <p:spPr>
          <a:xfrm>
            <a:off x="628856" y="10640845"/>
            <a:ext cx="27305" cy="30480"/>
          </a:xfrm>
          <a:custGeom>
            <a:rect b="b" l="l" r="r" t="t"/>
            <a:pathLst>
              <a:path extrusionOk="0" h="30479" w="27304">
                <a:moveTo>
                  <a:pt x="27145" y="0"/>
                </a:moveTo>
                <a:lnTo>
                  <a:pt x="12464" y="0"/>
                </a:lnTo>
                <a:lnTo>
                  <a:pt x="6959" y="5534"/>
                </a:lnTo>
                <a:lnTo>
                  <a:pt x="1988" y="15779"/>
                </a:lnTo>
                <a:lnTo>
                  <a:pt x="0" y="25653"/>
                </a:lnTo>
                <a:lnTo>
                  <a:pt x="3447" y="30073"/>
                </a:lnTo>
                <a:lnTo>
                  <a:pt x="3916" y="30073"/>
                </a:lnTo>
                <a:lnTo>
                  <a:pt x="5009" y="29857"/>
                </a:lnTo>
                <a:lnTo>
                  <a:pt x="9162" y="20972"/>
                </a:lnTo>
                <a:lnTo>
                  <a:pt x="16196" y="15009"/>
                </a:lnTo>
                <a:lnTo>
                  <a:pt x="23170" y="9006"/>
                </a:lnTo>
                <a:lnTo>
                  <a:pt x="271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49" name="Google Shape;749;p1"/>
          <p:cNvSpPr/>
          <p:nvPr/>
        </p:nvSpPr>
        <p:spPr>
          <a:xfrm>
            <a:off x="559513" y="10663205"/>
            <a:ext cx="15875" cy="41910"/>
          </a:xfrm>
          <a:custGeom>
            <a:rect b="b" l="l" r="r" t="t"/>
            <a:pathLst>
              <a:path extrusionOk="0" h="41909" w="15875">
                <a:moveTo>
                  <a:pt x="691" y="0"/>
                </a:moveTo>
                <a:lnTo>
                  <a:pt x="0" y="12563"/>
                </a:lnTo>
                <a:lnTo>
                  <a:pt x="2395" y="26173"/>
                </a:lnTo>
                <a:lnTo>
                  <a:pt x="6640" y="37084"/>
                </a:lnTo>
                <a:lnTo>
                  <a:pt x="11499" y="41554"/>
                </a:lnTo>
                <a:lnTo>
                  <a:pt x="12922" y="41554"/>
                </a:lnTo>
                <a:lnTo>
                  <a:pt x="14255" y="40182"/>
                </a:lnTo>
                <a:lnTo>
                  <a:pt x="15360" y="36982"/>
                </a:lnTo>
                <a:lnTo>
                  <a:pt x="9360" y="25762"/>
                </a:lnTo>
                <a:lnTo>
                  <a:pt x="11493" y="15038"/>
                </a:lnTo>
                <a:lnTo>
                  <a:pt x="11892" y="6041"/>
                </a:lnTo>
                <a:lnTo>
                  <a:pt x="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50" name="Google Shape;750;p1"/>
          <p:cNvSpPr/>
          <p:nvPr/>
        </p:nvSpPr>
        <p:spPr>
          <a:xfrm>
            <a:off x="4088409" y="10714596"/>
            <a:ext cx="52069" cy="82550"/>
          </a:xfrm>
          <a:custGeom>
            <a:rect b="b" l="l" r="r" t="t"/>
            <a:pathLst>
              <a:path extrusionOk="0" h="82550" w="52070">
                <a:moveTo>
                  <a:pt x="33629" y="54203"/>
                </a:moveTo>
                <a:lnTo>
                  <a:pt x="29641" y="44958"/>
                </a:lnTo>
                <a:lnTo>
                  <a:pt x="24409" y="56349"/>
                </a:lnTo>
                <a:lnTo>
                  <a:pt x="13868" y="62382"/>
                </a:lnTo>
                <a:lnTo>
                  <a:pt x="3784" y="68973"/>
                </a:lnTo>
                <a:lnTo>
                  <a:pt x="0" y="82067"/>
                </a:lnTo>
                <a:lnTo>
                  <a:pt x="13982" y="77152"/>
                </a:lnTo>
                <a:lnTo>
                  <a:pt x="26809" y="66395"/>
                </a:lnTo>
                <a:lnTo>
                  <a:pt x="33629" y="54203"/>
                </a:lnTo>
                <a:close/>
              </a:path>
              <a:path extrusionOk="0" h="82550" w="52070">
                <a:moveTo>
                  <a:pt x="51790" y="342"/>
                </a:moveTo>
                <a:lnTo>
                  <a:pt x="50812" y="114"/>
                </a:lnTo>
                <a:lnTo>
                  <a:pt x="49796" y="0"/>
                </a:lnTo>
                <a:lnTo>
                  <a:pt x="48742" y="0"/>
                </a:lnTo>
                <a:lnTo>
                  <a:pt x="37617" y="3251"/>
                </a:lnTo>
                <a:lnTo>
                  <a:pt x="28257" y="10553"/>
                </a:lnTo>
                <a:lnTo>
                  <a:pt x="24358" y="18262"/>
                </a:lnTo>
                <a:lnTo>
                  <a:pt x="29641" y="22707"/>
                </a:lnTo>
                <a:lnTo>
                  <a:pt x="32004" y="14020"/>
                </a:lnTo>
                <a:lnTo>
                  <a:pt x="39522" y="10452"/>
                </a:lnTo>
                <a:lnTo>
                  <a:pt x="47637" y="7429"/>
                </a:lnTo>
                <a:lnTo>
                  <a:pt x="51790" y="34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51" name="Google Shape;751;p1"/>
          <p:cNvSpPr/>
          <p:nvPr/>
        </p:nvSpPr>
        <p:spPr>
          <a:xfrm>
            <a:off x="221237" y="10774288"/>
            <a:ext cx="37465" cy="21590"/>
          </a:xfrm>
          <a:custGeom>
            <a:rect b="b" l="l" r="r" t="t"/>
            <a:pathLst>
              <a:path extrusionOk="0" h="21590" w="37464">
                <a:moveTo>
                  <a:pt x="36868" y="0"/>
                </a:moveTo>
                <a:lnTo>
                  <a:pt x="23477" y="4732"/>
                </a:lnTo>
                <a:lnTo>
                  <a:pt x="14100" y="8667"/>
                </a:lnTo>
                <a:lnTo>
                  <a:pt x="6889" y="11955"/>
                </a:lnTo>
                <a:lnTo>
                  <a:pt x="0" y="14744"/>
                </a:lnTo>
                <a:lnTo>
                  <a:pt x="4444" y="19405"/>
                </a:lnTo>
                <a:lnTo>
                  <a:pt x="9042" y="21323"/>
                </a:lnTo>
                <a:lnTo>
                  <a:pt x="13449" y="21323"/>
                </a:lnTo>
                <a:lnTo>
                  <a:pt x="20985" y="19482"/>
                </a:lnTo>
                <a:lnTo>
                  <a:pt x="27687" y="14638"/>
                </a:lnTo>
                <a:lnTo>
                  <a:pt x="33124" y="7805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52" name="Google Shape;752;p1"/>
          <p:cNvSpPr/>
          <p:nvPr/>
        </p:nvSpPr>
        <p:spPr>
          <a:xfrm>
            <a:off x="715877" y="10810026"/>
            <a:ext cx="28575" cy="16510"/>
          </a:xfrm>
          <a:custGeom>
            <a:rect b="b" l="l" r="r" t="t"/>
            <a:pathLst>
              <a:path extrusionOk="0" h="16509" w="28575">
                <a:moveTo>
                  <a:pt x="23829" y="0"/>
                </a:moveTo>
                <a:lnTo>
                  <a:pt x="21315" y="0"/>
                </a:lnTo>
                <a:lnTo>
                  <a:pt x="10684" y="2168"/>
                </a:lnTo>
                <a:lnTo>
                  <a:pt x="2523" y="7115"/>
                </a:lnTo>
                <a:lnTo>
                  <a:pt x="0" y="12505"/>
                </a:lnTo>
                <a:lnTo>
                  <a:pt x="6278" y="16002"/>
                </a:lnTo>
                <a:lnTo>
                  <a:pt x="9641" y="10099"/>
                </a:lnTo>
                <a:lnTo>
                  <a:pt x="16851" y="8120"/>
                </a:lnTo>
                <a:lnTo>
                  <a:pt x="24327" y="6424"/>
                </a:lnTo>
                <a:lnTo>
                  <a:pt x="28490" y="1371"/>
                </a:lnTo>
                <a:lnTo>
                  <a:pt x="26268" y="406"/>
                </a:lnTo>
                <a:lnTo>
                  <a:pt x="238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53" name="Google Shape;753;p1"/>
          <p:cNvSpPr/>
          <p:nvPr/>
        </p:nvSpPr>
        <p:spPr>
          <a:xfrm>
            <a:off x="993079" y="10854221"/>
            <a:ext cx="43180" cy="12700"/>
          </a:xfrm>
          <a:custGeom>
            <a:rect b="b" l="l" r="r" t="t"/>
            <a:pathLst>
              <a:path extrusionOk="0" h="12700" w="43180">
                <a:moveTo>
                  <a:pt x="30162" y="0"/>
                </a:moveTo>
                <a:lnTo>
                  <a:pt x="20116" y="0"/>
                </a:lnTo>
                <a:lnTo>
                  <a:pt x="10071" y="0"/>
                </a:lnTo>
                <a:lnTo>
                  <a:pt x="0" y="2971"/>
                </a:lnTo>
                <a:lnTo>
                  <a:pt x="29286" y="12623"/>
                </a:lnTo>
                <a:lnTo>
                  <a:pt x="36735" y="12390"/>
                </a:lnTo>
                <a:lnTo>
                  <a:pt x="41652" y="11691"/>
                </a:lnTo>
                <a:lnTo>
                  <a:pt x="42670" y="10528"/>
                </a:lnTo>
                <a:lnTo>
                  <a:pt x="38417" y="8902"/>
                </a:lnTo>
                <a:lnTo>
                  <a:pt x="40157" y="2971"/>
                </a:lnTo>
                <a:lnTo>
                  <a:pt x="301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54" name="Google Shape;754;p1"/>
          <p:cNvSpPr/>
          <p:nvPr/>
        </p:nvSpPr>
        <p:spPr>
          <a:xfrm>
            <a:off x="3929512" y="10867228"/>
            <a:ext cx="18415" cy="5080"/>
          </a:xfrm>
          <a:custGeom>
            <a:rect b="b" l="l" r="r" t="t"/>
            <a:pathLst>
              <a:path extrusionOk="0" h="5079" w="18414">
                <a:moveTo>
                  <a:pt x="17868" y="0"/>
                </a:moveTo>
                <a:lnTo>
                  <a:pt x="4381" y="3378"/>
                </a:lnTo>
                <a:lnTo>
                  <a:pt x="0" y="4508"/>
                </a:lnTo>
                <a:lnTo>
                  <a:pt x="203" y="4508"/>
                </a:lnTo>
                <a:lnTo>
                  <a:pt x="4381" y="3505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55" name="Google Shape;755;p1"/>
          <p:cNvSpPr/>
          <p:nvPr/>
        </p:nvSpPr>
        <p:spPr>
          <a:xfrm>
            <a:off x="98540" y="10885483"/>
            <a:ext cx="24765" cy="37465"/>
          </a:xfrm>
          <a:custGeom>
            <a:rect b="b" l="l" r="r" t="t"/>
            <a:pathLst>
              <a:path extrusionOk="0" h="37465" w="24764">
                <a:moveTo>
                  <a:pt x="12187" y="0"/>
                </a:moveTo>
                <a:lnTo>
                  <a:pt x="8483" y="9732"/>
                </a:lnTo>
                <a:lnTo>
                  <a:pt x="2789" y="21863"/>
                </a:lnTo>
                <a:lnTo>
                  <a:pt x="0" y="32307"/>
                </a:lnTo>
                <a:lnTo>
                  <a:pt x="5011" y="36982"/>
                </a:lnTo>
                <a:lnTo>
                  <a:pt x="12264" y="26038"/>
                </a:lnTo>
                <a:lnTo>
                  <a:pt x="21682" y="16205"/>
                </a:lnTo>
                <a:lnTo>
                  <a:pt x="24558" y="7514"/>
                </a:lnTo>
                <a:lnTo>
                  <a:pt x="121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56" name="Google Shape;756;p1"/>
          <p:cNvSpPr/>
          <p:nvPr/>
        </p:nvSpPr>
        <p:spPr>
          <a:xfrm>
            <a:off x="4007556" y="10976602"/>
            <a:ext cx="29845" cy="19685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14" y="3225"/>
                </a:lnTo>
                <a:lnTo>
                  <a:pt x="0" y="12700"/>
                </a:lnTo>
                <a:lnTo>
                  <a:pt x="2641" y="11036"/>
                </a:lnTo>
                <a:lnTo>
                  <a:pt x="5156" y="10388"/>
                </a:lnTo>
                <a:lnTo>
                  <a:pt x="11823" y="10388"/>
                </a:lnTo>
                <a:lnTo>
                  <a:pt x="15621" y="12611"/>
                </a:lnTo>
                <a:lnTo>
                  <a:pt x="21945" y="17068"/>
                </a:lnTo>
                <a:lnTo>
                  <a:pt x="24472" y="19304"/>
                </a:lnTo>
                <a:lnTo>
                  <a:pt x="27889" y="19304"/>
                </a:lnTo>
                <a:lnTo>
                  <a:pt x="28930" y="17602"/>
                </a:lnTo>
                <a:lnTo>
                  <a:pt x="29375" y="12700"/>
                </a:lnTo>
                <a:lnTo>
                  <a:pt x="21361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57" name="Google Shape;757;p1"/>
          <p:cNvSpPr/>
          <p:nvPr/>
        </p:nvSpPr>
        <p:spPr>
          <a:xfrm>
            <a:off x="1233" y="11462331"/>
            <a:ext cx="21590" cy="23495"/>
          </a:xfrm>
          <a:custGeom>
            <a:rect b="b" l="l" r="r" t="t"/>
            <a:pathLst>
              <a:path extrusionOk="0" h="23495" w="21590">
                <a:moveTo>
                  <a:pt x="18300" y="0"/>
                </a:moveTo>
                <a:lnTo>
                  <a:pt x="16903" y="0"/>
                </a:lnTo>
                <a:lnTo>
                  <a:pt x="10579" y="0"/>
                </a:lnTo>
                <a:lnTo>
                  <a:pt x="5156" y="5842"/>
                </a:lnTo>
                <a:lnTo>
                  <a:pt x="0" y="17526"/>
                </a:lnTo>
                <a:lnTo>
                  <a:pt x="266" y="23368"/>
                </a:lnTo>
                <a:lnTo>
                  <a:pt x="5676" y="23368"/>
                </a:lnTo>
                <a:lnTo>
                  <a:pt x="6515" y="23266"/>
                </a:lnTo>
                <a:lnTo>
                  <a:pt x="9657" y="17096"/>
                </a:lnTo>
                <a:lnTo>
                  <a:pt x="15689" y="13857"/>
                </a:lnTo>
                <a:lnTo>
                  <a:pt x="20804" y="9734"/>
                </a:lnTo>
                <a:lnTo>
                  <a:pt x="21196" y="914"/>
                </a:lnTo>
                <a:lnTo>
                  <a:pt x="19735" y="292"/>
                </a:lnTo>
                <a:lnTo>
                  <a:pt x="18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758" name="Google Shape;758;p1"/>
          <p:cNvGrpSpPr/>
          <p:nvPr/>
        </p:nvGrpSpPr>
        <p:grpSpPr>
          <a:xfrm>
            <a:off x="560200" y="11974395"/>
            <a:ext cx="192280" cy="179044"/>
            <a:chOff x="560200" y="11974395"/>
            <a:chExt cx="192280" cy="179044"/>
          </a:xfrm>
        </p:grpSpPr>
        <p:sp>
          <p:nvSpPr>
            <p:cNvPr id="759" name="Google Shape;759;p1"/>
            <p:cNvSpPr/>
            <p:nvPr/>
          </p:nvSpPr>
          <p:spPr>
            <a:xfrm>
              <a:off x="729620" y="11974395"/>
              <a:ext cx="22860" cy="45085"/>
            </a:xfrm>
            <a:custGeom>
              <a:rect b="b" l="l" r="r" t="t"/>
              <a:pathLst>
                <a:path extrusionOk="0" h="45084" w="22859">
                  <a:moveTo>
                    <a:pt x="22250" y="0"/>
                  </a:moveTo>
                  <a:lnTo>
                    <a:pt x="12992" y="927"/>
                  </a:lnTo>
                  <a:lnTo>
                    <a:pt x="4673" y="2311"/>
                  </a:lnTo>
                  <a:lnTo>
                    <a:pt x="7289" y="14985"/>
                  </a:lnTo>
                  <a:lnTo>
                    <a:pt x="3810" y="26047"/>
                  </a:lnTo>
                  <a:lnTo>
                    <a:pt x="0" y="37109"/>
                  </a:lnTo>
                  <a:lnTo>
                    <a:pt x="1282" y="42036"/>
                  </a:lnTo>
                  <a:lnTo>
                    <a:pt x="4826" y="44843"/>
                  </a:lnTo>
                  <a:lnTo>
                    <a:pt x="12331" y="44843"/>
                  </a:lnTo>
                  <a:lnTo>
                    <a:pt x="14757" y="44602"/>
                  </a:lnTo>
                  <a:lnTo>
                    <a:pt x="14476" y="31332"/>
                  </a:lnTo>
                  <a:lnTo>
                    <a:pt x="22524" y="13469"/>
                  </a:lnTo>
                  <a:lnTo>
                    <a:pt x="222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60" name="Google Shape;760;p1"/>
            <p:cNvPicPr preferRelativeResize="0"/>
            <p:nvPr/>
          </p:nvPicPr>
          <p:blipFill rotWithShape="1">
            <a:blip r:embed="rId14">
              <a:alphaModFix/>
            </a:blip>
            <a:srcRect b="0" l="0" r="0" t="0"/>
            <a:stretch/>
          </p:blipFill>
          <p:spPr>
            <a:xfrm>
              <a:off x="560200" y="12004240"/>
              <a:ext cx="147356" cy="14919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61" name="Google Shape;761;p1"/>
          <p:cNvSpPr/>
          <p:nvPr/>
        </p:nvSpPr>
        <p:spPr>
          <a:xfrm>
            <a:off x="1085354" y="11981889"/>
            <a:ext cx="29209" cy="37465"/>
          </a:xfrm>
          <a:custGeom>
            <a:rect b="b" l="l" r="r" t="t"/>
            <a:pathLst>
              <a:path extrusionOk="0" h="37465" w="29209">
                <a:moveTo>
                  <a:pt x="19832" y="0"/>
                </a:moveTo>
                <a:lnTo>
                  <a:pt x="14288" y="9584"/>
                </a:lnTo>
                <a:lnTo>
                  <a:pt x="5359" y="20450"/>
                </a:lnTo>
                <a:lnTo>
                  <a:pt x="0" y="30368"/>
                </a:lnTo>
                <a:lnTo>
                  <a:pt x="5164" y="37109"/>
                </a:lnTo>
                <a:lnTo>
                  <a:pt x="11326" y="28016"/>
                </a:lnTo>
                <a:lnTo>
                  <a:pt x="22628" y="19540"/>
                </a:lnTo>
                <a:lnTo>
                  <a:pt x="28865" y="10572"/>
                </a:lnTo>
                <a:lnTo>
                  <a:pt x="198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62" name="Google Shape;762;p1"/>
          <p:cNvSpPr/>
          <p:nvPr/>
        </p:nvSpPr>
        <p:spPr>
          <a:xfrm>
            <a:off x="353862" y="12333724"/>
            <a:ext cx="55244" cy="33655"/>
          </a:xfrm>
          <a:custGeom>
            <a:rect b="b" l="l" r="r" t="t"/>
            <a:pathLst>
              <a:path extrusionOk="0" h="33654" w="55245">
                <a:moveTo>
                  <a:pt x="21094" y="0"/>
                </a:moveTo>
                <a:lnTo>
                  <a:pt x="13448" y="1019"/>
                </a:lnTo>
                <a:lnTo>
                  <a:pt x="6956" y="4271"/>
                </a:lnTo>
                <a:lnTo>
                  <a:pt x="2260" y="10045"/>
                </a:lnTo>
                <a:lnTo>
                  <a:pt x="0" y="18630"/>
                </a:lnTo>
                <a:lnTo>
                  <a:pt x="9309" y="19011"/>
                </a:lnTo>
                <a:lnTo>
                  <a:pt x="13741" y="19011"/>
                </a:lnTo>
                <a:lnTo>
                  <a:pt x="22975" y="18681"/>
                </a:lnTo>
                <a:lnTo>
                  <a:pt x="31338" y="17473"/>
                </a:lnTo>
                <a:lnTo>
                  <a:pt x="38542" y="15063"/>
                </a:lnTo>
                <a:lnTo>
                  <a:pt x="44297" y="11125"/>
                </a:lnTo>
                <a:lnTo>
                  <a:pt x="45135" y="25199"/>
                </a:lnTo>
                <a:lnTo>
                  <a:pt x="46933" y="30688"/>
                </a:lnTo>
                <a:lnTo>
                  <a:pt x="51536" y="33388"/>
                </a:lnTo>
                <a:lnTo>
                  <a:pt x="55207" y="21463"/>
                </a:lnTo>
                <a:lnTo>
                  <a:pt x="48712" y="10731"/>
                </a:lnTo>
                <a:lnTo>
                  <a:pt x="36018" y="2980"/>
                </a:lnTo>
                <a:lnTo>
                  <a:pt x="21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63" name="Google Shape;763;p1"/>
          <p:cNvSpPr/>
          <p:nvPr/>
        </p:nvSpPr>
        <p:spPr>
          <a:xfrm>
            <a:off x="1155943" y="12366679"/>
            <a:ext cx="27305" cy="1270"/>
          </a:xfrm>
          <a:custGeom>
            <a:rect b="b" l="l" r="r" t="t"/>
            <a:pathLst>
              <a:path extrusionOk="0" h="1270" w="27305">
                <a:moveTo>
                  <a:pt x="26708" y="0"/>
                </a:moveTo>
                <a:lnTo>
                  <a:pt x="25730" y="0"/>
                </a:lnTo>
                <a:lnTo>
                  <a:pt x="8204" y="431"/>
                </a:lnTo>
                <a:lnTo>
                  <a:pt x="0" y="736"/>
                </a:lnTo>
                <a:lnTo>
                  <a:pt x="1777" y="736"/>
                </a:lnTo>
                <a:lnTo>
                  <a:pt x="267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64" name="Google Shape;764;p1"/>
          <p:cNvSpPr/>
          <p:nvPr/>
        </p:nvSpPr>
        <p:spPr>
          <a:xfrm>
            <a:off x="655993" y="12648717"/>
            <a:ext cx="54610" cy="66675"/>
          </a:xfrm>
          <a:custGeom>
            <a:rect b="b" l="l" r="r" t="t"/>
            <a:pathLst>
              <a:path extrusionOk="0" h="66675" w="54609">
                <a:moveTo>
                  <a:pt x="21564" y="62090"/>
                </a:moveTo>
                <a:lnTo>
                  <a:pt x="19138" y="52108"/>
                </a:lnTo>
                <a:lnTo>
                  <a:pt x="9690" y="41948"/>
                </a:lnTo>
                <a:lnTo>
                  <a:pt x="0" y="36880"/>
                </a:lnTo>
                <a:lnTo>
                  <a:pt x="1917" y="48831"/>
                </a:lnTo>
                <a:lnTo>
                  <a:pt x="9118" y="53327"/>
                </a:lnTo>
                <a:lnTo>
                  <a:pt x="13576" y="57010"/>
                </a:lnTo>
                <a:lnTo>
                  <a:pt x="7226" y="66497"/>
                </a:lnTo>
                <a:lnTo>
                  <a:pt x="9258" y="66598"/>
                </a:lnTo>
                <a:lnTo>
                  <a:pt x="10185" y="66598"/>
                </a:lnTo>
                <a:lnTo>
                  <a:pt x="21564" y="62090"/>
                </a:lnTo>
                <a:close/>
              </a:path>
              <a:path extrusionOk="0" h="66675" w="54609">
                <a:moveTo>
                  <a:pt x="54394" y="7886"/>
                </a:moveTo>
                <a:lnTo>
                  <a:pt x="44043" y="0"/>
                </a:lnTo>
                <a:lnTo>
                  <a:pt x="40424" y="12979"/>
                </a:lnTo>
                <a:lnTo>
                  <a:pt x="30441" y="19519"/>
                </a:lnTo>
                <a:lnTo>
                  <a:pt x="19913" y="25527"/>
                </a:lnTo>
                <a:lnTo>
                  <a:pt x="14693" y="36868"/>
                </a:lnTo>
                <a:lnTo>
                  <a:pt x="17056" y="37096"/>
                </a:lnTo>
                <a:lnTo>
                  <a:pt x="18249" y="37096"/>
                </a:lnTo>
                <a:lnTo>
                  <a:pt x="36436" y="32004"/>
                </a:lnTo>
                <a:lnTo>
                  <a:pt x="50177" y="20408"/>
                </a:lnTo>
                <a:lnTo>
                  <a:pt x="54394" y="7886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65" name="Google Shape;765;p1"/>
          <p:cNvSpPr/>
          <p:nvPr/>
        </p:nvSpPr>
        <p:spPr>
          <a:xfrm>
            <a:off x="762118" y="12759800"/>
            <a:ext cx="26670" cy="37465"/>
          </a:xfrm>
          <a:custGeom>
            <a:rect b="b" l="l" r="r" t="t"/>
            <a:pathLst>
              <a:path extrusionOk="0" h="37465" w="26670">
                <a:moveTo>
                  <a:pt x="19064" y="0"/>
                </a:moveTo>
                <a:lnTo>
                  <a:pt x="15180" y="11222"/>
                </a:lnTo>
                <a:lnTo>
                  <a:pt x="6207" y="21948"/>
                </a:lnTo>
                <a:lnTo>
                  <a:pt x="0" y="30946"/>
                </a:lnTo>
                <a:lnTo>
                  <a:pt x="4409" y="36982"/>
                </a:lnTo>
                <a:lnTo>
                  <a:pt x="11906" y="29387"/>
                </a:lnTo>
                <a:lnTo>
                  <a:pt x="21538" y="19267"/>
                </a:lnTo>
                <a:lnTo>
                  <a:pt x="26268" y="8759"/>
                </a:lnTo>
                <a:lnTo>
                  <a:pt x="190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66" name="Google Shape;766;p1"/>
          <p:cNvSpPr/>
          <p:nvPr/>
        </p:nvSpPr>
        <p:spPr>
          <a:xfrm>
            <a:off x="1292296" y="13263314"/>
            <a:ext cx="34290" cy="29845"/>
          </a:xfrm>
          <a:custGeom>
            <a:rect b="b" l="l" r="r" t="t"/>
            <a:pathLst>
              <a:path extrusionOk="0" h="29844" w="34290">
                <a:moveTo>
                  <a:pt x="31685" y="0"/>
                </a:moveTo>
                <a:lnTo>
                  <a:pt x="30593" y="0"/>
                </a:lnTo>
                <a:lnTo>
                  <a:pt x="16896" y="3810"/>
                </a:lnTo>
                <a:lnTo>
                  <a:pt x="5412" y="12641"/>
                </a:lnTo>
                <a:lnTo>
                  <a:pt x="0" y="22593"/>
                </a:lnTo>
                <a:lnTo>
                  <a:pt x="4520" y="29768"/>
                </a:lnTo>
                <a:lnTo>
                  <a:pt x="9262" y="19822"/>
                </a:lnTo>
                <a:lnTo>
                  <a:pt x="29090" y="10269"/>
                </a:lnTo>
                <a:lnTo>
                  <a:pt x="33818" y="266"/>
                </a:lnTo>
                <a:lnTo>
                  <a:pt x="32764" y="88"/>
                </a:lnTo>
                <a:lnTo>
                  <a:pt x="316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67" name="Google Shape;767;p1"/>
          <p:cNvSpPr/>
          <p:nvPr/>
        </p:nvSpPr>
        <p:spPr>
          <a:xfrm>
            <a:off x="1170745" y="13272984"/>
            <a:ext cx="1270" cy="19685"/>
          </a:xfrm>
          <a:custGeom>
            <a:rect b="b" l="l" r="r" t="t"/>
            <a:pathLst>
              <a:path extrusionOk="0" h="19684" w="1269">
                <a:moveTo>
                  <a:pt x="1206" y="0"/>
                </a:moveTo>
                <a:lnTo>
                  <a:pt x="0" y="19685"/>
                </a:lnTo>
                <a:lnTo>
                  <a:pt x="253" y="16002"/>
                </a:lnTo>
                <a:lnTo>
                  <a:pt x="1130" y="1536"/>
                </a:lnTo>
                <a:lnTo>
                  <a:pt x="12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768" name="Google Shape;768;p1"/>
          <p:cNvPicPr preferRelativeResize="0"/>
          <p:nvPr/>
        </p:nvPicPr>
        <p:blipFill rotWithShape="1">
          <a:blip r:embed="rId15">
            <a:alphaModFix/>
          </a:blip>
          <a:srcRect b="0" l="0" r="0" t="0"/>
          <a:stretch/>
        </p:blipFill>
        <p:spPr>
          <a:xfrm>
            <a:off x="736907" y="13373986"/>
            <a:ext cx="103225" cy="131318"/>
          </a:xfrm>
          <a:prstGeom prst="rect">
            <a:avLst/>
          </a:prstGeom>
          <a:noFill/>
          <a:ln>
            <a:noFill/>
          </a:ln>
        </p:spPr>
      </p:pic>
      <p:sp>
        <p:nvSpPr>
          <p:cNvPr id="769" name="Google Shape;769;p1"/>
          <p:cNvSpPr/>
          <p:nvPr/>
        </p:nvSpPr>
        <p:spPr>
          <a:xfrm>
            <a:off x="177217" y="13427409"/>
            <a:ext cx="29845" cy="21590"/>
          </a:xfrm>
          <a:custGeom>
            <a:rect b="b" l="l" r="r" t="t"/>
            <a:pathLst>
              <a:path extrusionOk="0" h="21590" w="29845">
                <a:moveTo>
                  <a:pt x="4940" y="0"/>
                </a:moveTo>
                <a:lnTo>
                  <a:pt x="3111" y="0"/>
                </a:lnTo>
                <a:lnTo>
                  <a:pt x="1498" y="0"/>
                </a:lnTo>
                <a:lnTo>
                  <a:pt x="444" y="1701"/>
                </a:lnTo>
                <a:lnTo>
                  <a:pt x="0" y="6591"/>
                </a:lnTo>
                <a:lnTo>
                  <a:pt x="5727" y="8089"/>
                </a:lnTo>
                <a:lnTo>
                  <a:pt x="8356" y="12700"/>
                </a:lnTo>
                <a:lnTo>
                  <a:pt x="7226" y="21450"/>
                </a:lnTo>
                <a:lnTo>
                  <a:pt x="22174" y="21450"/>
                </a:lnTo>
                <a:lnTo>
                  <a:pt x="22174" y="13855"/>
                </a:lnTo>
                <a:lnTo>
                  <a:pt x="27939" y="12471"/>
                </a:lnTo>
                <a:lnTo>
                  <a:pt x="29375" y="6591"/>
                </a:lnTo>
                <a:lnTo>
                  <a:pt x="26771" y="8178"/>
                </a:lnTo>
                <a:lnTo>
                  <a:pt x="24307" y="8801"/>
                </a:lnTo>
                <a:lnTo>
                  <a:pt x="17652" y="8801"/>
                </a:lnTo>
                <a:lnTo>
                  <a:pt x="13855" y="6604"/>
                </a:lnTo>
                <a:lnTo>
                  <a:pt x="7492" y="2197"/>
                </a:lnTo>
                <a:lnTo>
                  <a:pt x="4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70" name="Google Shape;770;p1"/>
          <p:cNvSpPr/>
          <p:nvPr/>
        </p:nvSpPr>
        <p:spPr>
          <a:xfrm>
            <a:off x="265280" y="13604198"/>
            <a:ext cx="38100" cy="38735"/>
          </a:xfrm>
          <a:custGeom>
            <a:rect b="b" l="l" r="r" t="t"/>
            <a:pathLst>
              <a:path extrusionOk="0" h="38734" w="38100">
                <a:moveTo>
                  <a:pt x="29641" y="0"/>
                </a:moveTo>
                <a:lnTo>
                  <a:pt x="14947" y="0"/>
                </a:lnTo>
                <a:lnTo>
                  <a:pt x="16357" y="16256"/>
                </a:lnTo>
                <a:lnTo>
                  <a:pt x="292" y="15100"/>
                </a:lnTo>
                <a:lnTo>
                  <a:pt x="0" y="25247"/>
                </a:lnTo>
                <a:lnTo>
                  <a:pt x="3746" y="31216"/>
                </a:lnTo>
                <a:lnTo>
                  <a:pt x="7785" y="37109"/>
                </a:lnTo>
                <a:lnTo>
                  <a:pt x="14947" y="33655"/>
                </a:lnTo>
                <a:lnTo>
                  <a:pt x="22440" y="37109"/>
                </a:lnTo>
                <a:lnTo>
                  <a:pt x="25323" y="38087"/>
                </a:lnTo>
                <a:lnTo>
                  <a:pt x="27673" y="38519"/>
                </a:lnTo>
                <a:lnTo>
                  <a:pt x="29578" y="38519"/>
                </a:lnTo>
                <a:lnTo>
                  <a:pt x="35943" y="35264"/>
                </a:lnTo>
                <a:lnTo>
                  <a:pt x="37580" y="27254"/>
                </a:lnTo>
                <a:lnTo>
                  <a:pt x="37106" y="17119"/>
                </a:lnTo>
                <a:lnTo>
                  <a:pt x="37134" y="7493"/>
                </a:lnTo>
                <a:lnTo>
                  <a:pt x="26187" y="11303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71" name="Google Shape;771;p1"/>
          <p:cNvSpPr/>
          <p:nvPr/>
        </p:nvSpPr>
        <p:spPr>
          <a:xfrm>
            <a:off x="617277" y="13680913"/>
            <a:ext cx="19685" cy="24130"/>
          </a:xfrm>
          <a:custGeom>
            <a:rect b="b" l="l" r="r" t="t"/>
            <a:pathLst>
              <a:path extrusionOk="0" h="24130" w="19684">
                <a:moveTo>
                  <a:pt x="3035" y="0"/>
                </a:moveTo>
                <a:lnTo>
                  <a:pt x="0" y="0"/>
                </a:lnTo>
                <a:lnTo>
                  <a:pt x="165" y="4940"/>
                </a:lnTo>
                <a:lnTo>
                  <a:pt x="11061" y="22961"/>
                </a:lnTo>
                <a:lnTo>
                  <a:pt x="11760" y="24053"/>
                </a:lnTo>
                <a:lnTo>
                  <a:pt x="12852" y="24053"/>
                </a:lnTo>
                <a:lnTo>
                  <a:pt x="12560" y="20612"/>
                </a:lnTo>
                <a:lnTo>
                  <a:pt x="16598" y="19723"/>
                </a:lnTo>
                <a:lnTo>
                  <a:pt x="19264" y="15821"/>
                </a:lnTo>
                <a:lnTo>
                  <a:pt x="15508" y="9132"/>
                </a:lnTo>
                <a:lnTo>
                  <a:pt x="8906" y="2808"/>
                </a:lnTo>
                <a:lnTo>
                  <a:pt x="30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72" name="Google Shape;772;p1"/>
          <p:cNvSpPr/>
          <p:nvPr/>
        </p:nvSpPr>
        <p:spPr>
          <a:xfrm>
            <a:off x="346661" y="7849254"/>
            <a:ext cx="59055" cy="50800"/>
          </a:xfrm>
          <a:custGeom>
            <a:rect b="b" l="l" r="r" t="t"/>
            <a:pathLst>
              <a:path extrusionOk="0" h="50800" w="59054">
                <a:moveTo>
                  <a:pt x="26682" y="0"/>
                </a:moveTo>
                <a:lnTo>
                  <a:pt x="16525" y="1928"/>
                </a:lnTo>
                <a:lnTo>
                  <a:pt x="8107" y="8134"/>
                </a:lnTo>
                <a:lnTo>
                  <a:pt x="2306" y="19245"/>
                </a:lnTo>
                <a:lnTo>
                  <a:pt x="0" y="35890"/>
                </a:lnTo>
                <a:lnTo>
                  <a:pt x="10934" y="39573"/>
                </a:lnTo>
                <a:lnTo>
                  <a:pt x="7200" y="50533"/>
                </a:lnTo>
                <a:lnTo>
                  <a:pt x="26751" y="48008"/>
                </a:lnTo>
                <a:lnTo>
                  <a:pt x="42456" y="41582"/>
                </a:lnTo>
                <a:lnTo>
                  <a:pt x="53417" y="30380"/>
                </a:lnTo>
                <a:lnTo>
                  <a:pt x="58737" y="13525"/>
                </a:lnTo>
                <a:lnTo>
                  <a:pt x="51285" y="8004"/>
                </a:lnTo>
                <a:lnTo>
                  <a:pt x="43214" y="3733"/>
                </a:lnTo>
                <a:lnTo>
                  <a:pt x="34891" y="977"/>
                </a:lnTo>
                <a:lnTo>
                  <a:pt x="266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73" name="Google Shape;773;p1"/>
          <p:cNvSpPr/>
          <p:nvPr/>
        </p:nvSpPr>
        <p:spPr>
          <a:xfrm>
            <a:off x="0" y="12147391"/>
            <a:ext cx="37465" cy="66040"/>
          </a:xfrm>
          <a:custGeom>
            <a:rect b="b" l="l" r="r" t="t"/>
            <a:pathLst>
              <a:path extrusionOk="0" h="66040" w="37465">
                <a:moveTo>
                  <a:pt x="13600" y="0"/>
                </a:moveTo>
                <a:lnTo>
                  <a:pt x="8279" y="0"/>
                </a:lnTo>
                <a:lnTo>
                  <a:pt x="1573" y="1549"/>
                </a:lnTo>
                <a:lnTo>
                  <a:pt x="0" y="2193"/>
                </a:lnTo>
                <a:lnTo>
                  <a:pt x="0" y="62518"/>
                </a:lnTo>
                <a:lnTo>
                  <a:pt x="20382" y="65773"/>
                </a:lnTo>
                <a:lnTo>
                  <a:pt x="25678" y="65773"/>
                </a:lnTo>
                <a:lnTo>
                  <a:pt x="31278" y="65316"/>
                </a:lnTo>
                <a:lnTo>
                  <a:pt x="37095" y="64376"/>
                </a:lnTo>
                <a:lnTo>
                  <a:pt x="35156" y="41801"/>
                </a:lnTo>
                <a:lnTo>
                  <a:pt x="33177" y="21062"/>
                </a:lnTo>
                <a:lnTo>
                  <a:pt x="27283" y="5886"/>
                </a:lnTo>
                <a:lnTo>
                  <a:pt x="136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74" name="Google Shape;774;p1"/>
          <p:cNvSpPr/>
          <p:nvPr/>
        </p:nvSpPr>
        <p:spPr>
          <a:xfrm>
            <a:off x="730241" y="13663547"/>
            <a:ext cx="29209" cy="45085"/>
          </a:xfrm>
          <a:custGeom>
            <a:rect b="b" l="l" r="r" t="t"/>
            <a:pathLst>
              <a:path extrusionOk="0" h="45084" w="29209">
                <a:moveTo>
                  <a:pt x="28794" y="0"/>
                </a:moveTo>
                <a:lnTo>
                  <a:pt x="6671" y="0"/>
                </a:lnTo>
                <a:lnTo>
                  <a:pt x="0" y="14373"/>
                </a:lnTo>
                <a:lnTo>
                  <a:pt x="3688" y="28128"/>
                </a:lnTo>
                <a:lnTo>
                  <a:pt x="14399" y="38967"/>
                </a:lnTo>
                <a:lnTo>
                  <a:pt x="28794" y="44589"/>
                </a:lnTo>
                <a:lnTo>
                  <a:pt x="287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775" name="Google Shape;775;p1"/>
          <p:cNvGrpSpPr/>
          <p:nvPr/>
        </p:nvGrpSpPr>
        <p:grpSpPr>
          <a:xfrm>
            <a:off x="-1612" y="0"/>
            <a:ext cx="13717891" cy="13716494"/>
            <a:chOff x="-1612" y="0"/>
            <a:chExt cx="13717891" cy="13716494"/>
          </a:xfrm>
        </p:grpSpPr>
        <p:pic>
          <p:nvPicPr>
            <p:cNvPr id="776" name="Google Shape;776;p1"/>
            <p:cNvPicPr preferRelativeResize="0"/>
            <p:nvPr/>
          </p:nvPicPr>
          <p:blipFill rotWithShape="1">
            <a:blip r:embed="rId16">
              <a:alphaModFix/>
            </a:blip>
            <a:srcRect b="0" l="0" r="0" t="0"/>
            <a:stretch/>
          </p:blipFill>
          <p:spPr>
            <a:xfrm>
              <a:off x="1093949" y="0"/>
              <a:ext cx="371487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7" name="Google Shape;777;p1"/>
            <p:cNvSpPr/>
            <p:nvPr/>
          </p:nvSpPr>
          <p:spPr>
            <a:xfrm>
              <a:off x="1578737" y="0"/>
              <a:ext cx="291464" cy="13716000"/>
            </a:xfrm>
            <a:custGeom>
              <a:rect b="b" l="l" r="r" t="t"/>
              <a:pathLst>
                <a:path extrusionOk="0" h="13716000" w="291464">
                  <a:moveTo>
                    <a:pt x="153847" y="12573000"/>
                  </a:moveTo>
                  <a:lnTo>
                    <a:pt x="151384" y="12446000"/>
                  </a:lnTo>
                  <a:lnTo>
                    <a:pt x="149161" y="12319000"/>
                  </a:lnTo>
                  <a:lnTo>
                    <a:pt x="147027" y="12192000"/>
                  </a:lnTo>
                  <a:lnTo>
                    <a:pt x="144957" y="12065000"/>
                  </a:lnTo>
                  <a:lnTo>
                    <a:pt x="142963" y="12065000"/>
                  </a:lnTo>
                  <a:lnTo>
                    <a:pt x="141058" y="11938000"/>
                  </a:lnTo>
                  <a:lnTo>
                    <a:pt x="139217" y="11811000"/>
                  </a:lnTo>
                  <a:lnTo>
                    <a:pt x="137452" y="11684000"/>
                  </a:lnTo>
                  <a:lnTo>
                    <a:pt x="135763" y="11684000"/>
                  </a:lnTo>
                  <a:lnTo>
                    <a:pt x="134975" y="11557000"/>
                  </a:lnTo>
                  <a:lnTo>
                    <a:pt x="134213" y="11557000"/>
                  </a:lnTo>
                  <a:lnTo>
                    <a:pt x="133502" y="11430000"/>
                  </a:lnTo>
                  <a:lnTo>
                    <a:pt x="132168" y="11430000"/>
                  </a:lnTo>
                  <a:lnTo>
                    <a:pt x="131559" y="11303000"/>
                  </a:lnTo>
                  <a:lnTo>
                    <a:pt x="130975" y="11303000"/>
                  </a:lnTo>
                  <a:lnTo>
                    <a:pt x="130429" y="11176000"/>
                  </a:lnTo>
                  <a:lnTo>
                    <a:pt x="129413" y="11176000"/>
                  </a:lnTo>
                  <a:lnTo>
                    <a:pt x="128498" y="11049000"/>
                  </a:lnTo>
                  <a:lnTo>
                    <a:pt x="127685" y="10922000"/>
                  </a:lnTo>
                  <a:lnTo>
                    <a:pt x="126961" y="10795000"/>
                  </a:lnTo>
                  <a:lnTo>
                    <a:pt x="126301" y="10668000"/>
                  </a:lnTo>
                  <a:lnTo>
                    <a:pt x="125717" y="10668000"/>
                  </a:lnTo>
                  <a:lnTo>
                    <a:pt x="124942" y="10414000"/>
                  </a:lnTo>
                  <a:lnTo>
                    <a:pt x="122085" y="9779000"/>
                  </a:lnTo>
                  <a:lnTo>
                    <a:pt x="121361" y="9652000"/>
                  </a:lnTo>
                  <a:lnTo>
                    <a:pt x="120815" y="9525000"/>
                  </a:lnTo>
                  <a:lnTo>
                    <a:pt x="120218" y="9398000"/>
                  </a:lnTo>
                  <a:lnTo>
                    <a:pt x="119545" y="9398000"/>
                  </a:lnTo>
                  <a:lnTo>
                    <a:pt x="118808" y="9271000"/>
                  </a:lnTo>
                  <a:lnTo>
                    <a:pt x="117970" y="9144000"/>
                  </a:lnTo>
                  <a:lnTo>
                    <a:pt x="117525" y="9144000"/>
                  </a:lnTo>
                  <a:lnTo>
                    <a:pt x="117043" y="9017000"/>
                  </a:lnTo>
                  <a:lnTo>
                    <a:pt x="116535" y="9017000"/>
                  </a:lnTo>
                  <a:lnTo>
                    <a:pt x="116001" y="8890000"/>
                  </a:lnTo>
                  <a:lnTo>
                    <a:pt x="114846" y="8890000"/>
                  </a:lnTo>
                  <a:lnTo>
                    <a:pt x="114223" y="8763000"/>
                  </a:lnTo>
                  <a:lnTo>
                    <a:pt x="128447" y="8763000"/>
                  </a:lnTo>
                  <a:lnTo>
                    <a:pt x="125984" y="8636000"/>
                  </a:lnTo>
                  <a:lnTo>
                    <a:pt x="123761" y="8509000"/>
                  </a:lnTo>
                  <a:lnTo>
                    <a:pt x="121627" y="8382000"/>
                  </a:lnTo>
                  <a:lnTo>
                    <a:pt x="119557" y="8382000"/>
                  </a:lnTo>
                  <a:lnTo>
                    <a:pt x="117563" y="8255000"/>
                  </a:lnTo>
                  <a:lnTo>
                    <a:pt x="115646" y="8128000"/>
                  </a:lnTo>
                  <a:lnTo>
                    <a:pt x="113804" y="8001000"/>
                  </a:lnTo>
                  <a:lnTo>
                    <a:pt x="112039" y="7874000"/>
                  </a:lnTo>
                  <a:lnTo>
                    <a:pt x="110350" y="7874000"/>
                  </a:lnTo>
                  <a:lnTo>
                    <a:pt x="109562" y="7747000"/>
                  </a:lnTo>
                  <a:lnTo>
                    <a:pt x="108813" y="7747000"/>
                  </a:lnTo>
                  <a:lnTo>
                    <a:pt x="108089" y="7620000"/>
                  </a:lnTo>
                  <a:lnTo>
                    <a:pt x="106768" y="7620000"/>
                  </a:lnTo>
                  <a:lnTo>
                    <a:pt x="106146" y="7493000"/>
                  </a:lnTo>
                  <a:lnTo>
                    <a:pt x="105575" y="7493000"/>
                  </a:lnTo>
                  <a:lnTo>
                    <a:pt x="105016" y="7366000"/>
                  </a:lnTo>
                  <a:lnTo>
                    <a:pt x="104000" y="7366000"/>
                  </a:lnTo>
                  <a:lnTo>
                    <a:pt x="103098" y="7239000"/>
                  </a:lnTo>
                  <a:lnTo>
                    <a:pt x="102285" y="7112000"/>
                  </a:lnTo>
                  <a:lnTo>
                    <a:pt x="101561" y="6985000"/>
                  </a:lnTo>
                  <a:lnTo>
                    <a:pt x="100914" y="6858000"/>
                  </a:lnTo>
                  <a:lnTo>
                    <a:pt x="100317" y="6858000"/>
                  </a:lnTo>
                  <a:lnTo>
                    <a:pt x="99542" y="6604000"/>
                  </a:lnTo>
                  <a:lnTo>
                    <a:pt x="96685" y="5969000"/>
                  </a:lnTo>
                  <a:lnTo>
                    <a:pt x="95961" y="5842000"/>
                  </a:lnTo>
                  <a:lnTo>
                    <a:pt x="95415" y="5715000"/>
                  </a:lnTo>
                  <a:lnTo>
                    <a:pt x="94818" y="5715000"/>
                  </a:lnTo>
                  <a:lnTo>
                    <a:pt x="94145" y="5588000"/>
                  </a:lnTo>
                  <a:lnTo>
                    <a:pt x="93408" y="5461000"/>
                  </a:lnTo>
                  <a:lnTo>
                    <a:pt x="92570" y="5334000"/>
                  </a:lnTo>
                  <a:lnTo>
                    <a:pt x="92125" y="5334000"/>
                  </a:lnTo>
                  <a:lnTo>
                    <a:pt x="91643" y="5207000"/>
                  </a:lnTo>
                  <a:lnTo>
                    <a:pt x="90601" y="5207000"/>
                  </a:lnTo>
                  <a:lnTo>
                    <a:pt x="90043" y="5080000"/>
                  </a:lnTo>
                  <a:lnTo>
                    <a:pt x="89446" y="5080000"/>
                  </a:lnTo>
                  <a:lnTo>
                    <a:pt x="88823" y="4953000"/>
                  </a:lnTo>
                  <a:lnTo>
                    <a:pt x="103047" y="4953000"/>
                  </a:lnTo>
                  <a:lnTo>
                    <a:pt x="100584" y="4826000"/>
                  </a:lnTo>
                  <a:lnTo>
                    <a:pt x="98361" y="4699000"/>
                  </a:lnTo>
                  <a:lnTo>
                    <a:pt x="96227" y="4572000"/>
                  </a:lnTo>
                  <a:lnTo>
                    <a:pt x="94157" y="4572000"/>
                  </a:lnTo>
                  <a:lnTo>
                    <a:pt x="92163" y="4445000"/>
                  </a:lnTo>
                  <a:lnTo>
                    <a:pt x="90246" y="4318000"/>
                  </a:lnTo>
                  <a:lnTo>
                    <a:pt x="88404" y="4191000"/>
                  </a:lnTo>
                  <a:lnTo>
                    <a:pt x="86639" y="4191000"/>
                  </a:lnTo>
                  <a:lnTo>
                    <a:pt x="85788" y="4064000"/>
                  </a:lnTo>
                  <a:lnTo>
                    <a:pt x="84950" y="4064000"/>
                  </a:lnTo>
                  <a:lnTo>
                    <a:pt x="84162" y="3937000"/>
                  </a:lnTo>
                  <a:lnTo>
                    <a:pt x="82689" y="3937000"/>
                  </a:lnTo>
                  <a:lnTo>
                    <a:pt x="82016" y="3810000"/>
                  </a:lnTo>
                  <a:lnTo>
                    <a:pt x="81368" y="3810000"/>
                  </a:lnTo>
                  <a:lnTo>
                    <a:pt x="80746" y="3683000"/>
                  </a:lnTo>
                  <a:lnTo>
                    <a:pt x="79616" y="3683000"/>
                  </a:lnTo>
                  <a:lnTo>
                    <a:pt x="79095" y="3556000"/>
                  </a:lnTo>
                  <a:lnTo>
                    <a:pt x="78600" y="3556000"/>
                  </a:lnTo>
                  <a:lnTo>
                    <a:pt x="77698" y="3429000"/>
                  </a:lnTo>
                  <a:lnTo>
                    <a:pt x="76885" y="3302000"/>
                  </a:lnTo>
                  <a:lnTo>
                    <a:pt x="76161" y="3175000"/>
                  </a:lnTo>
                  <a:lnTo>
                    <a:pt x="75514" y="3175000"/>
                  </a:lnTo>
                  <a:lnTo>
                    <a:pt x="74917" y="3048000"/>
                  </a:lnTo>
                  <a:lnTo>
                    <a:pt x="74142" y="2921000"/>
                  </a:lnTo>
                  <a:lnTo>
                    <a:pt x="71285" y="2159000"/>
                  </a:lnTo>
                  <a:lnTo>
                    <a:pt x="70561" y="2032000"/>
                  </a:lnTo>
                  <a:lnTo>
                    <a:pt x="70015" y="1905000"/>
                  </a:lnTo>
                  <a:lnTo>
                    <a:pt x="69418" y="1905000"/>
                  </a:lnTo>
                  <a:lnTo>
                    <a:pt x="68745" y="1778000"/>
                  </a:lnTo>
                  <a:lnTo>
                    <a:pt x="68008" y="1651000"/>
                  </a:lnTo>
                  <a:lnTo>
                    <a:pt x="67170" y="1524000"/>
                  </a:lnTo>
                  <a:lnTo>
                    <a:pt x="66725" y="1524000"/>
                  </a:lnTo>
                  <a:lnTo>
                    <a:pt x="66243" y="1397000"/>
                  </a:lnTo>
                  <a:lnTo>
                    <a:pt x="65201" y="1397000"/>
                  </a:lnTo>
                  <a:lnTo>
                    <a:pt x="64643" y="1270000"/>
                  </a:lnTo>
                  <a:lnTo>
                    <a:pt x="64046" y="1270000"/>
                  </a:lnTo>
                  <a:lnTo>
                    <a:pt x="63423" y="1143000"/>
                  </a:lnTo>
                  <a:lnTo>
                    <a:pt x="77647" y="1143000"/>
                  </a:lnTo>
                  <a:lnTo>
                    <a:pt x="75184" y="1016000"/>
                  </a:lnTo>
                  <a:lnTo>
                    <a:pt x="72961" y="889000"/>
                  </a:lnTo>
                  <a:lnTo>
                    <a:pt x="70827" y="889000"/>
                  </a:lnTo>
                  <a:lnTo>
                    <a:pt x="68757" y="762000"/>
                  </a:lnTo>
                  <a:lnTo>
                    <a:pt x="66763" y="635000"/>
                  </a:lnTo>
                  <a:lnTo>
                    <a:pt x="64846" y="508000"/>
                  </a:lnTo>
                  <a:lnTo>
                    <a:pt x="63004" y="381000"/>
                  </a:lnTo>
                  <a:lnTo>
                    <a:pt x="61239" y="381000"/>
                  </a:lnTo>
                  <a:lnTo>
                    <a:pt x="60388" y="254000"/>
                  </a:lnTo>
                  <a:lnTo>
                    <a:pt x="59550" y="254000"/>
                  </a:lnTo>
                  <a:lnTo>
                    <a:pt x="58750" y="127000"/>
                  </a:lnTo>
                  <a:lnTo>
                    <a:pt x="57988" y="127000"/>
                  </a:lnTo>
                  <a:lnTo>
                    <a:pt x="57048" y="0"/>
                  </a:lnTo>
                  <a:lnTo>
                    <a:pt x="0" y="0"/>
                  </a:lnTo>
                  <a:lnTo>
                    <a:pt x="1524" y="127000"/>
                  </a:lnTo>
                  <a:lnTo>
                    <a:pt x="3187" y="254000"/>
                  </a:lnTo>
                  <a:lnTo>
                    <a:pt x="4940" y="381000"/>
                  </a:lnTo>
                  <a:lnTo>
                    <a:pt x="6756" y="508000"/>
                  </a:lnTo>
                  <a:lnTo>
                    <a:pt x="8648" y="508000"/>
                  </a:lnTo>
                  <a:lnTo>
                    <a:pt x="10629" y="635000"/>
                  </a:lnTo>
                  <a:lnTo>
                    <a:pt x="12674" y="762000"/>
                  </a:lnTo>
                  <a:lnTo>
                    <a:pt x="14808" y="889000"/>
                  </a:lnTo>
                  <a:lnTo>
                    <a:pt x="17005" y="1016000"/>
                  </a:lnTo>
                  <a:lnTo>
                    <a:pt x="19291" y="1016000"/>
                  </a:lnTo>
                  <a:lnTo>
                    <a:pt x="18059" y="1143000"/>
                  </a:lnTo>
                  <a:lnTo>
                    <a:pt x="16941" y="1143000"/>
                  </a:lnTo>
                  <a:lnTo>
                    <a:pt x="15938" y="1270000"/>
                  </a:lnTo>
                  <a:lnTo>
                    <a:pt x="14198" y="1270000"/>
                  </a:lnTo>
                  <a:lnTo>
                    <a:pt x="13462" y="1397000"/>
                  </a:lnTo>
                  <a:lnTo>
                    <a:pt x="12814" y="1397000"/>
                  </a:lnTo>
                  <a:lnTo>
                    <a:pt x="12255" y="1524000"/>
                  </a:lnTo>
                  <a:lnTo>
                    <a:pt x="11353" y="1524000"/>
                  </a:lnTo>
                  <a:lnTo>
                    <a:pt x="11010" y="1651000"/>
                  </a:lnTo>
                  <a:lnTo>
                    <a:pt x="10731" y="1651000"/>
                  </a:lnTo>
                  <a:lnTo>
                    <a:pt x="10528" y="1778000"/>
                  </a:lnTo>
                  <a:lnTo>
                    <a:pt x="10261" y="1778000"/>
                  </a:lnTo>
                  <a:lnTo>
                    <a:pt x="10210" y="1905000"/>
                  </a:lnTo>
                  <a:lnTo>
                    <a:pt x="10287" y="2032000"/>
                  </a:lnTo>
                  <a:lnTo>
                    <a:pt x="10439" y="2159000"/>
                  </a:lnTo>
                  <a:lnTo>
                    <a:pt x="10680" y="2286000"/>
                  </a:lnTo>
                  <a:lnTo>
                    <a:pt x="10998" y="2286000"/>
                  </a:lnTo>
                  <a:lnTo>
                    <a:pt x="11404" y="2413000"/>
                  </a:lnTo>
                  <a:lnTo>
                    <a:pt x="11874" y="2540000"/>
                  </a:lnTo>
                  <a:lnTo>
                    <a:pt x="12446" y="2667000"/>
                  </a:lnTo>
                  <a:lnTo>
                    <a:pt x="13081" y="2794000"/>
                  </a:lnTo>
                  <a:lnTo>
                    <a:pt x="13804" y="2794000"/>
                  </a:lnTo>
                  <a:lnTo>
                    <a:pt x="14592" y="2921000"/>
                  </a:lnTo>
                  <a:lnTo>
                    <a:pt x="15481" y="3048000"/>
                  </a:lnTo>
                  <a:lnTo>
                    <a:pt x="16433" y="3175000"/>
                  </a:lnTo>
                  <a:lnTo>
                    <a:pt x="17475" y="3302000"/>
                  </a:lnTo>
                  <a:lnTo>
                    <a:pt x="18592" y="3302000"/>
                  </a:lnTo>
                  <a:lnTo>
                    <a:pt x="19786" y="3429000"/>
                  </a:lnTo>
                  <a:lnTo>
                    <a:pt x="21056" y="3556000"/>
                  </a:lnTo>
                  <a:lnTo>
                    <a:pt x="22402" y="3683000"/>
                  </a:lnTo>
                  <a:lnTo>
                    <a:pt x="23837" y="3810000"/>
                  </a:lnTo>
                  <a:lnTo>
                    <a:pt x="25349" y="3810000"/>
                  </a:lnTo>
                  <a:lnTo>
                    <a:pt x="26936" y="3937000"/>
                  </a:lnTo>
                  <a:lnTo>
                    <a:pt x="28600" y="4064000"/>
                  </a:lnTo>
                  <a:lnTo>
                    <a:pt x="30340" y="4191000"/>
                  </a:lnTo>
                  <a:lnTo>
                    <a:pt x="32156" y="4318000"/>
                  </a:lnTo>
                  <a:lnTo>
                    <a:pt x="34048" y="4318000"/>
                  </a:lnTo>
                  <a:lnTo>
                    <a:pt x="36029" y="4445000"/>
                  </a:lnTo>
                  <a:lnTo>
                    <a:pt x="38074" y="4572000"/>
                  </a:lnTo>
                  <a:lnTo>
                    <a:pt x="40208" y="4699000"/>
                  </a:lnTo>
                  <a:lnTo>
                    <a:pt x="42405" y="4826000"/>
                  </a:lnTo>
                  <a:lnTo>
                    <a:pt x="44691" y="4826000"/>
                  </a:lnTo>
                  <a:lnTo>
                    <a:pt x="43459" y="4953000"/>
                  </a:lnTo>
                  <a:lnTo>
                    <a:pt x="42341" y="4953000"/>
                  </a:lnTo>
                  <a:lnTo>
                    <a:pt x="41338" y="5080000"/>
                  </a:lnTo>
                  <a:lnTo>
                    <a:pt x="39598" y="5080000"/>
                  </a:lnTo>
                  <a:lnTo>
                    <a:pt x="38862" y="5207000"/>
                  </a:lnTo>
                  <a:lnTo>
                    <a:pt x="38214" y="5207000"/>
                  </a:lnTo>
                  <a:lnTo>
                    <a:pt x="37655" y="5334000"/>
                  </a:lnTo>
                  <a:lnTo>
                    <a:pt x="36753" y="5334000"/>
                  </a:lnTo>
                  <a:lnTo>
                    <a:pt x="36410" y="5461000"/>
                  </a:lnTo>
                  <a:lnTo>
                    <a:pt x="35928" y="5461000"/>
                  </a:lnTo>
                  <a:lnTo>
                    <a:pt x="35763" y="5588000"/>
                  </a:lnTo>
                  <a:lnTo>
                    <a:pt x="35610" y="5715000"/>
                  </a:lnTo>
                  <a:lnTo>
                    <a:pt x="35687" y="5842000"/>
                  </a:lnTo>
                  <a:lnTo>
                    <a:pt x="35839" y="5969000"/>
                  </a:lnTo>
                  <a:lnTo>
                    <a:pt x="36080" y="5969000"/>
                  </a:lnTo>
                  <a:lnTo>
                    <a:pt x="36398" y="6096000"/>
                  </a:lnTo>
                  <a:lnTo>
                    <a:pt x="36804" y="6223000"/>
                  </a:lnTo>
                  <a:lnTo>
                    <a:pt x="37274" y="6350000"/>
                  </a:lnTo>
                  <a:lnTo>
                    <a:pt x="37846" y="6477000"/>
                  </a:lnTo>
                  <a:lnTo>
                    <a:pt x="38481" y="6477000"/>
                  </a:lnTo>
                  <a:lnTo>
                    <a:pt x="39204" y="6604000"/>
                  </a:lnTo>
                  <a:lnTo>
                    <a:pt x="39992" y="6731000"/>
                  </a:lnTo>
                  <a:lnTo>
                    <a:pt x="40881" y="6858000"/>
                  </a:lnTo>
                  <a:lnTo>
                    <a:pt x="41833" y="6985000"/>
                  </a:lnTo>
                  <a:lnTo>
                    <a:pt x="42875" y="6985000"/>
                  </a:lnTo>
                  <a:lnTo>
                    <a:pt x="43992" y="7112000"/>
                  </a:lnTo>
                  <a:lnTo>
                    <a:pt x="45186" y="7239000"/>
                  </a:lnTo>
                  <a:lnTo>
                    <a:pt x="46456" y="7366000"/>
                  </a:lnTo>
                  <a:lnTo>
                    <a:pt x="47802" y="7493000"/>
                  </a:lnTo>
                  <a:lnTo>
                    <a:pt x="49237" y="7493000"/>
                  </a:lnTo>
                  <a:lnTo>
                    <a:pt x="50749" y="7620000"/>
                  </a:lnTo>
                  <a:lnTo>
                    <a:pt x="52336" y="7747000"/>
                  </a:lnTo>
                  <a:lnTo>
                    <a:pt x="54000" y="7874000"/>
                  </a:lnTo>
                  <a:lnTo>
                    <a:pt x="55740" y="8001000"/>
                  </a:lnTo>
                  <a:lnTo>
                    <a:pt x="57556" y="8001000"/>
                  </a:lnTo>
                  <a:lnTo>
                    <a:pt x="59448" y="8128000"/>
                  </a:lnTo>
                  <a:lnTo>
                    <a:pt x="61429" y="8255000"/>
                  </a:lnTo>
                  <a:lnTo>
                    <a:pt x="63474" y="8382000"/>
                  </a:lnTo>
                  <a:lnTo>
                    <a:pt x="65608" y="8509000"/>
                  </a:lnTo>
                  <a:lnTo>
                    <a:pt x="67805" y="8509000"/>
                  </a:lnTo>
                  <a:lnTo>
                    <a:pt x="70091" y="8636000"/>
                  </a:lnTo>
                  <a:lnTo>
                    <a:pt x="68859" y="8763000"/>
                  </a:lnTo>
                  <a:lnTo>
                    <a:pt x="66738" y="8763000"/>
                  </a:lnTo>
                  <a:lnTo>
                    <a:pt x="65811" y="8890000"/>
                  </a:lnTo>
                  <a:lnTo>
                    <a:pt x="64998" y="8890000"/>
                  </a:lnTo>
                  <a:lnTo>
                    <a:pt x="64262" y="9017000"/>
                  </a:lnTo>
                  <a:lnTo>
                    <a:pt x="63055" y="9017000"/>
                  </a:lnTo>
                  <a:lnTo>
                    <a:pt x="62572" y="9144000"/>
                  </a:lnTo>
                  <a:lnTo>
                    <a:pt x="62153" y="9144000"/>
                  </a:lnTo>
                  <a:lnTo>
                    <a:pt x="61810" y="9271000"/>
                  </a:lnTo>
                  <a:lnTo>
                    <a:pt x="61328" y="9271000"/>
                  </a:lnTo>
                  <a:lnTo>
                    <a:pt x="61175" y="9398000"/>
                  </a:lnTo>
                  <a:lnTo>
                    <a:pt x="61023" y="9525000"/>
                  </a:lnTo>
                  <a:lnTo>
                    <a:pt x="61099" y="9652000"/>
                  </a:lnTo>
                  <a:lnTo>
                    <a:pt x="61252" y="9779000"/>
                  </a:lnTo>
                  <a:lnTo>
                    <a:pt x="61493" y="9779000"/>
                  </a:lnTo>
                  <a:lnTo>
                    <a:pt x="61810" y="9906000"/>
                  </a:lnTo>
                  <a:lnTo>
                    <a:pt x="62204" y="10033000"/>
                  </a:lnTo>
                  <a:lnTo>
                    <a:pt x="62687" y="10160000"/>
                  </a:lnTo>
                  <a:lnTo>
                    <a:pt x="63246" y="10287000"/>
                  </a:lnTo>
                  <a:lnTo>
                    <a:pt x="63881" y="10287000"/>
                  </a:lnTo>
                  <a:lnTo>
                    <a:pt x="64592" y="10414000"/>
                  </a:lnTo>
                  <a:lnTo>
                    <a:pt x="65392" y="10541000"/>
                  </a:lnTo>
                  <a:lnTo>
                    <a:pt x="66268" y="10668000"/>
                  </a:lnTo>
                  <a:lnTo>
                    <a:pt x="67233" y="10795000"/>
                  </a:lnTo>
                  <a:lnTo>
                    <a:pt x="68262" y="10795000"/>
                  </a:lnTo>
                  <a:lnTo>
                    <a:pt x="69380" y="10922000"/>
                  </a:lnTo>
                  <a:lnTo>
                    <a:pt x="70573" y="11049000"/>
                  </a:lnTo>
                  <a:lnTo>
                    <a:pt x="71856" y="11176000"/>
                  </a:lnTo>
                  <a:lnTo>
                    <a:pt x="73202" y="11303000"/>
                  </a:lnTo>
                  <a:lnTo>
                    <a:pt x="74637" y="11303000"/>
                  </a:lnTo>
                  <a:lnTo>
                    <a:pt x="76136" y="11430000"/>
                  </a:lnTo>
                  <a:lnTo>
                    <a:pt x="77724" y="11557000"/>
                  </a:lnTo>
                  <a:lnTo>
                    <a:pt x="79387" y="11684000"/>
                  </a:lnTo>
                  <a:lnTo>
                    <a:pt x="81140" y="11811000"/>
                  </a:lnTo>
                  <a:lnTo>
                    <a:pt x="82956" y="11811000"/>
                  </a:lnTo>
                  <a:lnTo>
                    <a:pt x="84848" y="11938000"/>
                  </a:lnTo>
                  <a:lnTo>
                    <a:pt x="86829" y="12065000"/>
                  </a:lnTo>
                  <a:lnTo>
                    <a:pt x="88874" y="12192000"/>
                  </a:lnTo>
                  <a:lnTo>
                    <a:pt x="91008" y="12319000"/>
                  </a:lnTo>
                  <a:lnTo>
                    <a:pt x="93205" y="12319000"/>
                  </a:lnTo>
                  <a:lnTo>
                    <a:pt x="95491" y="12446000"/>
                  </a:lnTo>
                  <a:lnTo>
                    <a:pt x="94259" y="12573000"/>
                  </a:lnTo>
                  <a:lnTo>
                    <a:pt x="92138" y="12573000"/>
                  </a:lnTo>
                  <a:lnTo>
                    <a:pt x="91211" y="12700000"/>
                  </a:lnTo>
                  <a:lnTo>
                    <a:pt x="90398" y="12700000"/>
                  </a:lnTo>
                  <a:lnTo>
                    <a:pt x="89662" y="12827000"/>
                  </a:lnTo>
                  <a:lnTo>
                    <a:pt x="88455" y="12827000"/>
                  </a:lnTo>
                  <a:lnTo>
                    <a:pt x="87972" y="12954000"/>
                  </a:lnTo>
                  <a:lnTo>
                    <a:pt x="87210" y="12954000"/>
                  </a:lnTo>
                  <a:lnTo>
                    <a:pt x="86944" y="13081000"/>
                  </a:lnTo>
                  <a:lnTo>
                    <a:pt x="86728" y="13081000"/>
                  </a:lnTo>
                  <a:lnTo>
                    <a:pt x="86575" y="13208000"/>
                  </a:lnTo>
                  <a:lnTo>
                    <a:pt x="86499" y="13462000"/>
                  </a:lnTo>
                  <a:lnTo>
                    <a:pt x="86652" y="13462000"/>
                  </a:lnTo>
                  <a:lnTo>
                    <a:pt x="86893" y="13589000"/>
                  </a:lnTo>
                  <a:lnTo>
                    <a:pt x="87210" y="13716000"/>
                  </a:lnTo>
                  <a:lnTo>
                    <a:pt x="148259" y="13716000"/>
                  </a:lnTo>
                  <a:lnTo>
                    <a:pt x="147256" y="13589000"/>
                  </a:lnTo>
                  <a:lnTo>
                    <a:pt x="146494" y="13462000"/>
                  </a:lnTo>
                  <a:lnTo>
                    <a:pt x="145923" y="13335000"/>
                  </a:lnTo>
                  <a:lnTo>
                    <a:pt x="145288" y="13208000"/>
                  </a:lnTo>
                  <a:lnTo>
                    <a:pt x="144589" y="13081000"/>
                  </a:lnTo>
                  <a:lnTo>
                    <a:pt x="143802" y="12954000"/>
                  </a:lnTo>
                  <a:lnTo>
                    <a:pt x="142925" y="12954000"/>
                  </a:lnTo>
                  <a:lnTo>
                    <a:pt x="142443" y="12827000"/>
                  </a:lnTo>
                  <a:lnTo>
                    <a:pt x="141935" y="12827000"/>
                  </a:lnTo>
                  <a:lnTo>
                    <a:pt x="141401" y="12700000"/>
                  </a:lnTo>
                  <a:lnTo>
                    <a:pt x="140246" y="12700000"/>
                  </a:lnTo>
                  <a:lnTo>
                    <a:pt x="139623" y="12573000"/>
                  </a:lnTo>
                  <a:lnTo>
                    <a:pt x="153847" y="12573000"/>
                  </a:lnTo>
                  <a:close/>
                </a:path>
                <a:path extrusionOk="0" h="13716000" w="291464">
                  <a:moveTo>
                    <a:pt x="291312" y="12573000"/>
                  </a:moveTo>
                  <a:lnTo>
                    <a:pt x="288848" y="12446000"/>
                  </a:lnTo>
                  <a:lnTo>
                    <a:pt x="286639" y="12319000"/>
                  </a:lnTo>
                  <a:lnTo>
                    <a:pt x="284492" y="12192000"/>
                  </a:lnTo>
                  <a:lnTo>
                    <a:pt x="282435" y="12065000"/>
                  </a:lnTo>
                  <a:lnTo>
                    <a:pt x="280441" y="12065000"/>
                  </a:lnTo>
                  <a:lnTo>
                    <a:pt x="278523" y="11938000"/>
                  </a:lnTo>
                  <a:lnTo>
                    <a:pt x="276669" y="11811000"/>
                  </a:lnTo>
                  <a:lnTo>
                    <a:pt x="274904" y="11684000"/>
                  </a:lnTo>
                  <a:lnTo>
                    <a:pt x="273227" y="11684000"/>
                  </a:lnTo>
                  <a:lnTo>
                    <a:pt x="272427" y="11557000"/>
                  </a:lnTo>
                  <a:lnTo>
                    <a:pt x="271678" y="11557000"/>
                  </a:lnTo>
                  <a:lnTo>
                    <a:pt x="270954" y="11430000"/>
                  </a:lnTo>
                  <a:lnTo>
                    <a:pt x="269633" y="11430000"/>
                  </a:lnTo>
                  <a:lnTo>
                    <a:pt x="269024" y="11303000"/>
                  </a:lnTo>
                  <a:lnTo>
                    <a:pt x="268439" y="11303000"/>
                  </a:lnTo>
                  <a:lnTo>
                    <a:pt x="267881" y="11176000"/>
                  </a:lnTo>
                  <a:lnTo>
                    <a:pt x="266865" y="11176000"/>
                  </a:lnTo>
                  <a:lnTo>
                    <a:pt x="265963" y="11049000"/>
                  </a:lnTo>
                  <a:lnTo>
                    <a:pt x="265150" y="10922000"/>
                  </a:lnTo>
                  <a:lnTo>
                    <a:pt x="264426" y="10795000"/>
                  </a:lnTo>
                  <a:lnTo>
                    <a:pt x="263779" y="10668000"/>
                  </a:lnTo>
                  <a:lnTo>
                    <a:pt x="263182" y="10668000"/>
                  </a:lnTo>
                  <a:lnTo>
                    <a:pt x="262407" y="10414000"/>
                  </a:lnTo>
                  <a:lnTo>
                    <a:pt x="259549" y="9779000"/>
                  </a:lnTo>
                  <a:lnTo>
                    <a:pt x="258826" y="9652000"/>
                  </a:lnTo>
                  <a:lnTo>
                    <a:pt x="258279" y="9525000"/>
                  </a:lnTo>
                  <a:lnTo>
                    <a:pt x="257683" y="9398000"/>
                  </a:lnTo>
                  <a:lnTo>
                    <a:pt x="257009" y="9398000"/>
                  </a:lnTo>
                  <a:lnTo>
                    <a:pt x="256260" y="9271000"/>
                  </a:lnTo>
                  <a:lnTo>
                    <a:pt x="255435" y="9144000"/>
                  </a:lnTo>
                  <a:lnTo>
                    <a:pt x="254977" y="9144000"/>
                  </a:lnTo>
                  <a:lnTo>
                    <a:pt x="254508" y="9017000"/>
                  </a:lnTo>
                  <a:lnTo>
                    <a:pt x="254000" y="9017000"/>
                  </a:lnTo>
                  <a:lnTo>
                    <a:pt x="253466" y="8890000"/>
                  </a:lnTo>
                  <a:lnTo>
                    <a:pt x="252310" y="8890000"/>
                  </a:lnTo>
                  <a:lnTo>
                    <a:pt x="251675" y="8763000"/>
                  </a:lnTo>
                  <a:lnTo>
                    <a:pt x="265912" y="8763000"/>
                  </a:lnTo>
                  <a:lnTo>
                    <a:pt x="263448" y="8636000"/>
                  </a:lnTo>
                  <a:lnTo>
                    <a:pt x="261239" y="8509000"/>
                  </a:lnTo>
                  <a:lnTo>
                    <a:pt x="259092" y="8382000"/>
                  </a:lnTo>
                  <a:lnTo>
                    <a:pt x="257035" y="8382000"/>
                  </a:lnTo>
                  <a:lnTo>
                    <a:pt x="255041" y="8255000"/>
                  </a:lnTo>
                  <a:lnTo>
                    <a:pt x="253123" y="8128000"/>
                  </a:lnTo>
                  <a:lnTo>
                    <a:pt x="251269" y="8001000"/>
                  </a:lnTo>
                  <a:lnTo>
                    <a:pt x="249504" y="7874000"/>
                  </a:lnTo>
                  <a:lnTo>
                    <a:pt x="247827" y="7874000"/>
                  </a:lnTo>
                  <a:lnTo>
                    <a:pt x="247027" y="7747000"/>
                  </a:lnTo>
                  <a:lnTo>
                    <a:pt x="246278" y="7747000"/>
                  </a:lnTo>
                  <a:lnTo>
                    <a:pt x="245554" y="7620000"/>
                  </a:lnTo>
                  <a:lnTo>
                    <a:pt x="244233" y="7620000"/>
                  </a:lnTo>
                  <a:lnTo>
                    <a:pt x="243624" y="7493000"/>
                  </a:lnTo>
                  <a:lnTo>
                    <a:pt x="243039" y="7493000"/>
                  </a:lnTo>
                  <a:lnTo>
                    <a:pt x="242481" y="7366000"/>
                  </a:lnTo>
                  <a:lnTo>
                    <a:pt x="241465" y="7366000"/>
                  </a:lnTo>
                  <a:lnTo>
                    <a:pt x="240563" y="7239000"/>
                  </a:lnTo>
                  <a:lnTo>
                    <a:pt x="239750" y="7112000"/>
                  </a:lnTo>
                  <a:lnTo>
                    <a:pt x="239026" y="6985000"/>
                  </a:lnTo>
                  <a:lnTo>
                    <a:pt x="238379" y="6858000"/>
                  </a:lnTo>
                  <a:lnTo>
                    <a:pt x="237782" y="6858000"/>
                  </a:lnTo>
                  <a:lnTo>
                    <a:pt x="237007" y="6604000"/>
                  </a:lnTo>
                  <a:lnTo>
                    <a:pt x="234162" y="5969000"/>
                  </a:lnTo>
                  <a:lnTo>
                    <a:pt x="233426" y="5842000"/>
                  </a:lnTo>
                  <a:lnTo>
                    <a:pt x="232879" y="5715000"/>
                  </a:lnTo>
                  <a:lnTo>
                    <a:pt x="232283" y="5715000"/>
                  </a:lnTo>
                  <a:lnTo>
                    <a:pt x="231622" y="5588000"/>
                  </a:lnTo>
                  <a:lnTo>
                    <a:pt x="230873" y="5461000"/>
                  </a:lnTo>
                  <a:lnTo>
                    <a:pt x="230047" y="5334000"/>
                  </a:lnTo>
                  <a:lnTo>
                    <a:pt x="229590" y="5334000"/>
                  </a:lnTo>
                  <a:lnTo>
                    <a:pt x="229108" y="5207000"/>
                  </a:lnTo>
                  <a:lnTo>
                    <a:pt x="228079" y="5207000"/>
                  </a:lnTo>
                  <a:lnTo>
                    <a:pt x="227507" y="5080000"/>
                  </a:lnTo>
                  <a:lnTo>
                    <a:pt x="226910" y="5080000"/>
                  </a:lnTo>
                  <a:lnTo>
                    <a:pt x="226288" y="4953000"/>
                  </a:lnTo>
                  <a:lnTo>
                    <a:pt x="240512" y="4953000"/>
                  </a:lnTo>
                  <a:lnTo>
                    <a:pt x="238048" y="4826000"/>
                  </a:lnTo>
                  <a:lnTo>
                    <a:pt x="235839" y="4699000"/>
                  </a:lnTo>
                  <a:lnTo>
                    <a:pt x="233692" y="4572000"/>
                  </a:lnTo>
                  <a:lnTo>
                    <a:pt x="231635" y="4572000"/>
                  </a:lnTo>
                  <a:lnTo>
                    <a:pt x="229641" y="4445000"/>
                  </a:lnTo>
                  <a:lnTo>
                    <a:pt x="227723" y="4318000"/>
                  </a:lnTo>
                  <a:lnTo>
                    <a:pt x="225869" y="4191000"/>
                  </a:lnTo>
                  <a:lnTo>
                    <a:pt x="224104" y="4191000"/>
                  </a:lnTo>
                  <a:lnTo>
                    <a:pt x="223253" y="4064000"/>
                  </a:lnTo>
                  <a:lnTo>
                    <a:pt x="222427" y="4064000"/>
                  </a:lnTo>
                  <a:lnTo>
                    <a:pt x="221627" y="3937000"/>
                  </a:lnTo>
                  <a:lnTo>
                    <a:pt x="220154" y="3937000"/>
                  </a:lnTo>
                  <a:lnTo>
                    <a:pt x="219481" y="3810000"/>
                  </a:lnTo>
                  <a:lnTo>
                    <a:pt x="218833" y="3810000"/>
                  </a:lnTo>
                  <a:lnTo>
                    <a:pt x="218224" y="3683000"/>
                  </a:lnTo>
                  <a:lnTo>
                    <a:pt x="217081" y="3683000"/>
                  </a:lnTo>
                  <a:lnTo>
                    <a:pt x="216560" y="3556000"/>
                  </a:lnTo>
                  <a:lnTo>
                    <a:pt x="216065" y="3556000"/>
                  </a:lnTo>
                  <a:lnTo>
                    <a:pt x="215163" y="3429000"/>
                  </a:lnTo>
                  <a:lnTo>
                    <a:pt x="214350" y="3302000"/>
                  </a:lnTo>
                  <a:lnTo>
                    <a:pt x="213626" y="3175000"/>
                  </a:lnTo>
                  <a:lnTo>
                    <a:pt x="212979" y="3175000"/>
                  </a:lnTo>
                  <a:lnTo>
                    <a:pt x="212382" y="3048000"/>
                  </a:lnTo>
                  <a:lnTo>
                    <a:pt x="211607" y="2921000"/>
                  </a:lnTo>
                  <a:lnTo>
                    <a:pt x="208762" y="2159000"/>
                  </a:lnTo>
                  <a:lnTo>
                    <a:pt x="208026" y="2032000"/>
                  </a:lnTo>
                  <a:lnTo>
                    <a:pt x="207479" y="1905000"/>
                  </a:lnTo>
                  <a:lnTo>
                    <a:pt x="206883" y="1905000"/>
                  </a:lnTo>
                  <a:lnTo>
                    <a:pt x="206222" y="1778000"/>
                  </a:lnTo>
                  <a:lnTo>
                    <a:pt x="205473" y="1651000"/>
                  </a:lnTo>
                  <a:lnTo>
                    <a:pt x="204647" y="1524000"/>
                  </a:lnTo>
                  <a:lnTo>
                    <a:pt x="204190" y="1524000"/>
                  </a:lnTo>
                  <a:lnTo>
                    <a:pt x="203708" y="1397000"/>
                  </a:lnTo>
                  <a:lnTo>
                    <a:pt x="202679" y="1397000"/>
                  </a:lnTo>
                  <a:lnTo>
                    <a:pt x="202107" y="1270000"/>
                  </a:lnTo>
                  <a:lnTo>
                    <a:pt x="201510" y="1270000"/>
                  </a:lnTo>
                  <a:lnTo>
                    <a:pt x="200888" y="1143000"/>
                  </a:lnTo>
                  <a:lnTo>
                    <a:pt x="215112" y="1143000"/>
                  </a:lnTo>
                  <a:lnTo>
                    <a:pt x="212648" y="1016000"/>
                  </a:lnTo>
                  <a:lnTo>
                    <a:pt x="210439" y="889000"/>
                  </a:lnTo>
                  <a:lnTo>
                    <a:pt x="208292" y="889000"/>
                  </a:lnTo>
                  <a:lnTo>
                    <a:pt x="206235" y="762000"/>
                  </a:lnTo>
                  <a:lnTo>
                    <a:pt x="204241" y="635000"/>
                  </a:lnTo>
                  <a:lnTo>
                    <a:pt x="202323" y="508000"/>
                  </a:lnTo>
                  <a:lnTo>
                    <a:pt x="200469" y="381000"/>
                  </a:lnTo>
                  <a:lnTo>
                    <a:pt x="198704" y="381000"/>
                  </a:lnTo>
                  <a:lnTo>
                    <a:pt x="197853" y="254000"/>
                  </a:lnTo>
                  <a:lnTo>
                    <a:pt x="197015" y="254000"/>
                  </a:lnTo>
                  <a:lnTo>
                    <a:pt x="196215" y="127000"/>
                  </a:lnTo>
                  <a:lnTo>
                    <a:pt x="195453" y="127000"/>
                  </a:lnTo>
                  <a:lnTo>
                    <a:pt x="194513" y="0"/>
                  </a:lnTo>
                  <a:lnTo>
                    <a:pt x="137464" y="0"/>
                  </a:lnTo>
                  <a:lnTo>
                    <a:pt x="139001" y="127000"/>
                  </a:lnTo>
                  <a:lnTo>
                    <a:pt x="140665" y="254000"/>
                  </a:lnTo>
                  <a:lnTo>
                    <a:pt x="142405" y="381000"/>
                  </a:lnTo>
                  <a:lnTo>
                    <a:pt x="144221" y="508000"/>
                  </a:lnTo>
                  <a:lnTo>
                    <a:pt x="146126" y="508000"/>
                  </a:lnTo>
                  <a:lnTo>
                    <a:pt x="148094" y="635000"/>
                  </a:lnTo>
                  <a:lnTo>
                    <a:pt x="150139" y="762000"/>
                  </a:lnTo>
                  <a:lnTo>
                    <a:pt x="152273" y="889000"/>
                  </a:lnTo>
                  <a:lnTo>
                    <a:pt x="154482" y="1016000"/>
                  </a:lnTo>
                  <a:lnTo>
                    <a:pt x="156756" y="1016000"/>
                  </a:lnTo>
                  <a:lnTo>
                    <a:pt x="155536" y="1143000"/>
                  </a:lnTo>
                  <a:lnTo>
                    <a:pt x="154419" y="1143000"/>
                  </a:lnTo>
                  <a:lnTo>
                    <a:pt x="153403" y="1270000"/>
                  </a:lnTo>
                  <a:lnTo>
                    <a:pt x="151663" y="1270000"/>
                  </a:lnTo>
                  <a:lnTo>
                    <a:pt x="150926" y="1397000"/>
                  </a:lnTo>
                  <a:lnTo>
                    <a:pt x="150291" y="1397000"/>
                  </a:lnTo>
                  <a:lnTo>
                    <a:pt x="149720" y="1524000"/>
                  </a:lnTo>
                  <a:lnTo>
                    <a:pt x="148831" y="1524000"/>
                  </a:lnTo>
                  <a:lnTo>
                    <a:pt x="148488" y="1651000"/>
                  </a:lnTo>
                  <a:lnTo>
                    <a:pt x="148209" y="1651000"/>
                  </a:lnTo>
                  <a:lnTo>
                    <a:pt x="147993" y="1778000"/>
                  </a:lnTo>
                  <a:lnTo>
                    <a:pt x="147739" y="1778000"/>
                  </a:lnTo>
                  <a:lnTo>
                    <a:pt x="147688" y="1905000"/>
                  </a:lnTo>
                  <a:lnTo>
                    <a:pt x="147764" y="2032000"/>
                  </a:lnTo>
                  <a:lnTo>
                    <a:pt x="147916" y="2159000"/>
                  </a:lnTo>
                  <a:lnTo>
                    <a:pt x="148158" y="2286000"/>
                  </a:lnTo>
                  <a:lnTo>
                    <a:pt x="148475" y="2286000"/>
                  </a:lnTo>
                  <a:lnTo>
                    <a:pt x="148869" y="2413000"/>
                  </a:lnTo>
                  <a:lnTo>
                    <a:pt x="149352" y="2540000"/>
                  </a:lnTo>
                  <a:lnTo>
                    <a:pt x="149910" y="2667000"/>
                  </a:lnTo>
                  <a:lnTo>
                    <a:pt x="150545" y="2794000"/>
                  </a:lnTo>
                  <a:lnTo>
                    <a:pt x="151269" y="2794000"/>
                  </a:lnTo>
                  <a:lnTo>
                    <a:pt x="152069" y="2921000"/>
                  </a:lnTo>
                  <a:lnTo>
                    <a:pt x="152946" y="3048000"/>
                  </a:lnTo>
                  <a:lnTo>
                    <a:pt x="153898" y="3175000"/>
                  </a:lnTo>
                  <a:lnTo>
                    <a:pt x="154940" y="3302000"/>
                  </a:lnTo>
                  <a:lnTo>
                    <a:pt x="156057" y="3302000"/>
                  </a:lnTo>
                  <a:lnTo>
                    <a:pt x="157251" y="3429000"/>
                  </a:lnTo>
                  <a:lnTo>
                    <a:pt x="158521" y="3556000"/>
                  </a:lnTo>
                  <a:lnTo>
                    <a:pt x="159867" y="3683000"/>
                  </a:lnTo>
                  <a:lnTo>
                    <a:pt x="161302" y="3810000"/>
                  </a:lnTo>
                  <a:lnTo>
                    <a:pt x="162814" y="3810000"/>
                  </a:lnTo>
                  <a:lnTo>
                    <a:pt x="164401" y="3937000"/>
                  </a:lnTo>
                  <a:lnTo>
                    <a:pt x="166065" y="4064000"/>
                  </a:lnTo>
                  <a:lnTo>
                    <a:pt x="167805" y="4191000"/>
                  </a:lnTo>
                  <a:lnTo>
                    <a:pt x="169621" y="4318000"/>
                  </a:lnTo>
                  <a:lnTo>
                    <a:pt x="171526" y="4318000"/>
                  </a:lnTo>
                  <a:lnTo>
                    <a:pt x="173494" y="4445000"/>
                  </a:lnTo>
                  <a:lnTo>
                    <a:pt x="175539" y="4572000"/>
                  </a:lnTo>
                  <a:lnTo>
                    <a:pt x="177673" y="4699000"/>
                  </a:lnTo>
                  <a:lnTo>
                    <a:pt x="179882" y="4826000"/>
                  </a:lnTo>
                  <a:lnTo>
                    <a:pt x="182156" y="4826000"/>
                  </a:lnTo>
                  <a:lnTo>
                    <a:pt x="180936" y="4953000"/>
                  </a:lnTo>
                  <a:lnTo>
                    <a:pt x="179819" y="4953000"/>
                  </a:lnTo>
                  <a:lnTo>
                    <a:pt x="178803" y="5080000"/>
                  </a:lnTo>
                  <a:lnTo>
                    <a:pt x="177063" y="5080000"/>
                  </a:lnTo>
                  <a:lnTo>
                    <a:pt x="176326" y="5207000"/>
                  </a:lnTo>
                  <a:lnTo>
                    <a:pt x="175691" y="5207000"/>
                  </a:lnTo>
                  <a:lnTo>
                    <a:pt x="175120" y="5334000"/>
                  </a:lnTo>
                  <a:lnTo>
                    <a:pt x="174231" y="5334000"/>
                  </a:lnTo>
                  <a:lnTo>
                    <a:pt x="173888" y="5461000"/>
                  </a:lnTo>
                  <a:lnTo>
                    <a:pt x="173393" y="5461000"/>
                  </a:lnTo>
                  <a:lnTo>
                    <a:pt x="173240" y="5588000"/>
                  </a:lnTo>
                  <a:lnTo>
                    <a:pt x="173088" y="5715000"/>
                  </a:lnTo>
                  <a:lnTo>
                    <a:pt x="173164" y="5842000"/>
                  </a:lnTo>
                  <a:lnTo>
                    <a:pt x="173316" y="5969000"/>
                  </a:lnTo>
                  <a:lnTo>
                    <a:pt x="173558" y="5969000"/>
                  </a:lnTo>
                  <a:lnTo>
                    <a:pt x="173875" y="6096000"/>
                  </a:lnTo>
                  <a:lnTo>
                    <a:pt x="174269" y="6223000"/>
                  </a:lnTo>
                  <a:lnTo>
                    <a:pt x="174752" y="6350000"/>
                  </a:lnTo>
                  <a:lnTo>
                    <a:pt x="175310" y="6477000"/>
                  </a:lnTo>
                  <a:lnTo>
                    <a:pt x="175945" y="6477000"/>
                  </a:lnTo>
                  <a:lnTo>
                    <a:pt x="176669" y="6604000"/>
                  </a:lnTo>
                  <a:lnTo>
                    <a:pt x="177469" y="6731000"/>
                  </a:lnTo>
                  <a:lnTo>
                    <a:pt x="178346" y="6858000"/>
                  </a:lnTo>
                  <a:lnTo>
                    <a:pt x="179298" y="6985000"/>
                  </a:lnTo>
                  <a:lnTo>
                    <a:pt x="180340" y="6985000"/>
                  </a:lnTo>
                  <a:lnTo>
                    <a:pt x="181457" y="7112000"/>
                  </a:lnTo>
                  <a:lnTo>
                    <a:pt x="182651" y="7239000"/>
                  </a:lnTo>
                  <a:lnTo>
                    <a:pt x="183921" y="7366000"/>
                  </a:lnTo>
                  <a:lnTo>
                    <a:pt x="185267" y="7493000"/>
                  </a:lnTo>
                  <a:lnTo>
                    <a:pt x="186702" y="7493000"/>
                  </a:lnTo>
                  <a:lnTo>
                    <a:pt x="188214" y="7620000"/>
                  </a:lnTo>
                  <a:lnTo>
                    <a:pt x="189801" y="7747000"/>
                  </a:lnTo>
                  <a:lnTo>
                    <a:pt x="191465" y="7874000"/>
                  </a:lnTo>
                  <a:lnTo>
                    <a:pt x="193205" y="8001000"/>
                  </a:lnTo>
                  <a:lnTo>
                    <a:pt x="195021" y="8001000"/>
                  </a:lnTo>
                  <a:lnTo>
                    <a:pt x="196926" y="8128000"/>
                  </a:lnTo>
                  <a:lnTo>
                    <a:pt x="198894" y="8255000"/>
                  </a:lnTo>
                  <a:lnTo>
                    <a:pt x="200939" y="8382000"/>
                  </a:lnTo>
                  <a:lnTo>
                    <a:pt x="203073" y="8509000"/>
                  </a:lnTo>
                  <a:lnTo>
                    <a:pt x="205282" y="8509000"/>
                  </a:lnTo>
                  <a:lnTo>
                    <a:pt x="207556" y="8636000"/>
                  </a:lnTo>
                  <a:lnTo>
                    <a:pt x="206336" y="8763000"/>
                  </a:lnTo>
                  <a:lnTo>
                    <a:pt x="204203" y="8763000"/>
                  </a:lnTo>
                  <a:lnTo>
                    <a:pt x="203288" y="8890000"/>
                  </a:lnTo>
                  <a:lnTo>
                    <a:pt x="202463" y="8890000"/>
                  </a:lnTo>
                  <a:lnTo>
                    <a:pt x="201726" y="9017000"/>
                  </a:lnTo>
                  <a:lnTo>
                    <a:pt x="200520" y="9017000"/>
                  </a:lnTo>
                  <a:lnTo>
                    <a:pt x="200037" y="9144000"/>
                  </a:lnTo>
                  <a:lnTo>
                    <a:pt x="199631" y="9144000"/>
                  </a:lnTo>
                  <a:lnTo>
                    <a:pt x="199288" y="9271000"/>
                  </a:lnTo>
                  <a:lnTo>
                    <a:pt x="198793" y="9271000"/>
                  </a:lnTo>
                  <a:lnTo>
                    <a:pt x="198640" y="9398000"/>
                  </a:lnTo>
                  <a:lnTo>
                    <a:pt x="198488" y="9525000"/>
                  </a:lnTo>
                  <a:lnTo>
                    <a:pt x="198564" y="9652000"/>
                  </a:lnTo>
                  <a:lnTo>
                    <a:pt x="198716" y="9779000"/>
                  </a:lnTo>
                  <a:lnTo>
                    <a:pt x="198958" y="9779000"/>
                  </a:lnTo>
                  <a:lnTo>
                    <a:pt x="199275" y="9906000"/>
                  </a:lnTo>
                  <a:lnTo>
                    <a:pt x="199669" y="10033000"/>
                  </a:lnTo>
                  <a:lnTo>
                    <a:pt x="200152" y="10160000"/>
                  </a:lnTo>
                  <a:lnTo>
                    <a:pt x="200710" y="10287000"/>
                  </a:lnTo>
                  <a:lnTo>
                    <a:pt x="201345" y="10287000"/>
                  </a:lnTo>
                  <a:lnTo>
                    <a:pt x="202069" y="10414000"/>
                  </a:lnTo>
                  <a:lnTo>
                    <a:pt x="202869" y="10541000"/>
                  </a:lnTo>
                  <a:lnTo>
                    <a:pt x="203746" y="10668000"/>
                  </a:lnTo>
                  <a:lnTo>
                    <a:pt x="204698" y="10795000"/>
                  </a:lnTo>
                  <a:lnTo>
                    <a:pt x="205740" y="10795000"/>
                  </a:lnTo>
                  <a:lnTo>
                    <a:pt x="206857" y="10922000"/>
                  </a:lnTo>
                  <a:lnTo>
                    <a:pt x="208051" y="11049000"/>
                  </a:lnTo>
                  <a:lnTo>
                    <a:pt x="209321" y="11176000"/>
                  </a:lnTo>
                  <a:lnTo>
                    <a:pt x="210667" y="11303000"/>
                  </a:lnTo>
                  <a:lnTo>
                    <a:pt x="212102" y="11303000"/>
                  </a:lnTo>
                  <a:lnTo>
                    <a:pt x="213614" y="11430000"/>
                  </a:lnTo>
                  <a:lnTo>
                    <a:pt x="215201" y="11557000"/>
                  </a:lnTo>
                  <a:lnTo>
                    <a:pt x="216865" y="11684000"/>
                  </a:lnTo>
                  <a:lnTo>
                    <a:pt x="218605" y="11811000"/>
                  </a:lnTo>
                  <a:lnTo>
                    <a:pt x="220421" y="11811000"/>
                  </a:lnTo>
                  <a:lnTo>
                    <a:pt x="222326" y="11938000"/>
                  </a:lnTo>
                  <a:lnTo>
                    <a:pt x="224294" y="12065000"/>
                  </a:lnTo>
                  <a:lnTo>
                    <a:pt x="226339" y="12192000"/>
                  </a:lnTo>
                  <a:lnTo>
                    <a:pt x="228473" y="12319000"/>
                  </a:lnTo>
                  <a:lnTo>
                    <a:pt x="230682" y="12319000"/>
                  </a:lnTo>
                  <a:lnTo>
                    <a:pt x="232956" y="12446000"/>
                  </a:lnTo>
                  <a:lnTo>
                    <a:pt x="231736" y="12573000"/>
                  </a:lnTo>
                  <a:lnTo>
                    <a:pt x="229603" y="12573000"/>
                  </a:lnTo>
                  <a:lnTo>
                    <a:pt x="228688" y="12700000"/>
                  </a:lnTo>
                  <a:lnTo>
                    <a:pt x="227863" y="12700000"/>
                  </a:lnTo>
                  <a:lnTo>
                    <a:pt x="227126" y="12827000"/>
                  </a:lnTo>
                  <a:lnTo>
                    <a:pt x="225920" y="12827000"/>
                  </a:lnTo>
                  <a:lnTo>
                    <a:pt x="225437" y="12954000"/>
                  </a:lnTo>
                  <a:lnTo>
                    <a:pt x="224688" y="12954000"/>
                  </a:lnTo>
                  <a:lnTo>
                    <a:pt x="224409" y="13081000"/>
                  </a:lnTo>
                  <a:lnTo>
                    <a:pt x="224193" y="13081000"/>
                  </a:lnTo>
                  <a:lnTo>
                    <a:pt x="224040" y="13208000"/>
                  </a:lnTo>
                  <a:lnTo>
                    <a:pt x="223964" y="13462000"/>
                  </a:lnTo>
                  <a:lnTo>
                    <a:pt x="224116" y="13462000"/>
                  </a:lnTo>
                  <a:lnTo>
                    <a:pt x="224358" y="13589000"/>
                  </a:lnTo>
                  <a:lnTo>
                    <a:pt x="224675" y="13716000"/>
                  </a:lnTo>
                  <a:lnTo>
                    <a:pt x="285724" y="13716000"/>
                  </a:lnTo>
                  <a:lnTo>
                    <a:pt x="284721" y="13589000"/>
                  </a:lnTo>
                  <a:lnTo>
                    <a:pt x="283959" y="13462000"/>
                  </a:lnTo>
                  <a:lnTo>
                    <a:pt x="283387" y="13335000"/>
                  </a:lnTo>
                  <a:lnTo>
                    <a:pt x="282752" y="13208000"/>
                  </a:lnTo>
                  <a:lnTo>
                    <a:pt x="282054" y="13081000"/>
                  </a:lnTo>
                  <a:lnTo>
                    <a:pt x="281266" y="12954000"/>
                  </a:lnTo>
                  <a:lnTo>
                    <a:pt x="280390" y="12954000"/>
                  </a:lnTo>
                  <a:lnTo>
                    <a:pt x="279908" y="12827000"/>
                  </a:lnTo>
                  <a:lnTo>
                    <a:pt x="279412" y="12827000"/>
                  </a:lnTo>
                  <a:lnTo>
                    <a:pt x="278879" y="12700000"/>
                  </a:lnTo>
                  <a:lnTo>
                    <a:pt x="277710" y="12700000"/>
                  </a:lnTo>
                  <a:lnTo>
                    <a:pt x="277088" y="12573000"/>
                  </a:lnTo>
                  <a:lnTo>
                    <a:pt x="291312" y="12573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78" name="Google Shape;778;p1"/>
            <p:cNvPicPr preferRelativeResize="0"/>
            <p:nvPr/>
          </p:nvPicPr>
          <p:blipFill rotWithShape="1">
            <a:blip r:embed="rId17">
              <a:alphaModFix/>
            </a:blip>
            <a:srcRect b="0" l="0" r="0" t="0"/>
            <a:stretch/>
          </p:blipFill>
          <p:spPr>
            <a:xfrm>
              <a:off x="0" y="0"/>
              <a:ext cx="35961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9" name="Google Shape;779;p1"/>
            <p:cNvSpPr/>
            <p:nvPr/>
          </p:nvSpPr>
          <p:spPr>
            <a:xfrm>
              <a:off x="574662" y="0"/>
              <a:ext cx="9443085" cy="13716000"/>
            </a:xfrm>
            <a:custGeom>
              <a:rect b="b" l="l" r="r" t="t"/>
              <a:pathLst>
                <a:path extrusionOk="0" h="13716000" w="9443085">
                  <a:moveTo>
                    <a:pt x="156133" y="13716000"/>
                  </a:moveTo>
                  <a:lnTo>
                    <a:pt x="154660" y="13589000"/>
                  </a:lnTo>
                  <a:lnTo>
                    <a:pt x="153111" y="13462000"/>
                  </a:lnTo>
                  <a:lnTo>
                    <a:pt x="151498" y="13335000"/>
                  </a:lnTo>
                  <a:lnTo>
                    <a:pt x="149783" y="13335000"/>
                  </a:lnTo>
                  <a:lnTo>
                    <a:pt x="148005" y="13208000"/>
                  </a:lnTo>
                  <a:lnTo>
                    <a:pt x="146151" y="13081000"/>
                  </a:lnTo>
                  <a:lnTo>
                    <a:pt x="144221" y="12954000"/>
                  </a:lnTo>
                  <a:lnTo>
                    <a:pt x="142201" y="12827000"/>
                  </a:lnTo>
                  <a:lnTo>
                    <a:pt x="140119" y="12827000"/>
                  </a:lnTo>
                  <a:lnTo>
                    <a:pt x="137947" y="12700000"/>
                  </a:lnTo>
                  <a:lnTo>
                    <a:pt x="135699" y="12573000"/>
                  </a:lnTo>
                  <a:lnTo>
                    <a:pt x="134556" y="12573000"/>
                  </a:lnTo>
                  <a:lnTo>
                    <a:pt x="135775" y="12446000"/>
                  </a:lnTo>
                  <a:lnTo>
                    <a:pt x="136893" y="12446000"/>
                  </a:lnTo>
                  <a:lnTo>
                    <a:pt x="137909" y="12319000"/>
                  </a:lnTo>
                  <a:lnTo>
                    <a:pt x="139649" y="12319000"/>
                  </a:lnTo>
                  <a:lnTo>
                    <a:pt x="140385" y="12192000"/>
                  </a:lnTo>
                  <a:lnTo>
                    <a:pt x="141020" y="12192000"/>
                  </a:lnTo>
                  <a:lnTo>
                    <a:pt x="141592" y="12065000"/>
                  </a:lnTo>
                  <a:lnTo>
                    <a:pt x="142481" y="12065000"/>
                  </a:lnTo>
                  <a:lnTo>
                    <a:pt x="142824" y="11938000"/>
                  </a:lnTo>
                  <a:lnTo>
                    <a:pt x="143319" y="11938000"/>
                  </a:lnTo>
                  <a:lnTo>
                    <a:pt x="143471" y="11811000"/>
                  </a:lnTo>
                  <a:lnTo>
                    <a:pt x="143624" y="11684000"/>
                  </a:lnTo>
                  <a:lnTo>
                    <a:pt x="143548" y="11557000"/>
                  </a:lnTo>
                  <a:lnTo>
                    <a:pt x="143395" y="11430000"/>
                  </a:lnTo>
                  <a:lnTo>
                    <a:pt x="143154" y="11430000"/>
                  </a:lnTo>
                  <a:lnTo>
                    <a:pt x="142836" y="11303000"/>
                  </a:lnTo>
                  <a:lnTo>
                    <a:pt x="142443" y="11176000"/>
                  </a:lnTo>
                  <a:lnTo>
                    <a:pt x="141960" y="11049000"/>
                  </a:lnTo>
                  <a:lnTo>
                    <a:pt x="141401" y="10922000"/>
                  </a:lnTo>
                  <a:lnTo>
                    <a:pt x="140766" y="10922000"/>
                  </a:lnTo>
                  <a:lnTo>
                    <a:pt x="140042" y="10795000"/>
                  </a:lnTo>
                  <a:lnTo>
                    <a:pt x="139242" y="10668000"/>
                  </a:lnTo>
                  <a:lnTo>
                    <a:pt x="138366" y="10541000"/>
                  </a:lnTo>
                  <a:lnTo>
                    <a:pt x="137414" y="10414000"/>
                  </a:lnTo>
                  <a:lnTo>
                    <a:pt x="136372" y="10414000"/>
                  </a:lnTo>
                  <a:lnTo>
                    <a:pt x="135255" y="10287000"/>
                  </a:lnTo>
                  <a:lnTo>
                    <a:pt x="134061" y="10160000"/>
                  </a:lnTo>
                  <a:lnTo>
                    <a:pt x="132791" y="10033000"/>
                  </a:lnTo>
                  <a:lnTo>
                    <a:pt x="131445" y="9906000"/>
                  </a:lnTo>
                  <a:lnTo>
                    <a:pt x="130009" y="9906000"/>
                  </a:lnTo>
                  <a:lnTo>
                    <a:pt x="128498" y="9779000"/>
                  </a:lnTo>
                  <a:lnTo>
                    <a:pt x="126911" y="9652000"/>
                  </a:lnTo>
                  <a:lnTo>
                    <a:pt x="125247" y="9525000"/>
                  </a:lnTo>
                  <a:lnTo>
                    <a:pt x="123507" y="9398000"/>
                  </a:lnTo>
                  <a:lnTo>
                    <a:pt x="121691" y="9398000"/>
                  </a:lnTo>
                  <a:lnTo>
                    <a:pt x="119786" y="9271000"/>
                  </a:lnTo>
                  <a:lnTo>
                    <a:pt x="117817" y="9144000"/>
                  </a:lnTo>
                  <a:lnTo>
                    <a:pt x="115773" y="9017000"/>
                  </a:lnTo>
                  <a:lnTo>
                    <a:pt x="113639" y="8890000"/>
                  </a:lnTo>
                  <a:lnTo>
                    <a:pt x="111429" y="8890000"/>
                  </a:lnTo>
                  <a:lnTo>
                    <a:pt x="109156" y="8763000"/>
                  </a:lnTo>
                  <a:lnTo>
                    <a:pt x="110375" y="8636000"/>
                  </a:lnTo>
                  <a:lnTo>
                    <a:pt x="112509" y="8636000"/>
                  </a:lnTo>
                  <a:lnTo>
                    <a:pt x="113423" y="8509000"/>
                  </a:lnTo>
                  <a:lnTo>
                    <a:pt x="114249" y="8509000"/>
                  </a:lnTo>
                  <a:lnTo>
                    <a:pt x="114985" y="8382000"/>
                  </a:lnTo>
                  <a:lnTo>
                    <a:pt x="116192" y="8382000"/>
                  </a:lnTo>
                  <a:lnTo>
                    <a:pt x="116674" y="8255000"/>
                  </a:lnTo>
                  <a:lnTo>
                    <a:pt x="117081" y="8255000"/>
                  </a:lnTo>
                  <a:lnTo>
                    <a:pt x="117424" y="8128000"/>
                  </a:lnTo>
                  <a:lnTo>
                    <a:pt x="117919" y="8128000"/>
                  </a:lnTo>
                  <a:lnTo>
                    <a:pt x="118071" y="8001000"/>
                  </a:lnTo>
                  <a:lnTo>
                    <a:pt x="118224" y="7874000"/>
                  </a:lnTo>
                  <a:lnTo>
                    <a:pt x="118148" y="7747000"/>
                  </a:lnTo>
                  <a:lnTo>
                    <a:pt x="117995" y="7620000"/>
                  </a:lnTo>
                  <a:lnTo>
                    <a:pt x="117754" y="7620000"/>
                  </a:lnTo>
                  <a:lnTo>
                    <a:pt x="117436" y="7493000"/>
                  </a:lnTo>
                  <a:lnTo>
                    <a:pt x="117043" y="7366000"/>
                  </a:lnTo>
                  <a:lnTo>
                    <a:pt x="116560" y="7239000"/>
                  </a:lnTo>
                  <a:lnTo>
                    <a:pt x="116001" y="7112000"/>
                  </a:lnTo>
                  <a:lnTo>
                    <a:pt x="115366" y="7112000"/>
                  </a:lnTo>
                  <a:lnTo>
                    <a:pt x="114642" y="6985000"/>
                  </a:lnTo>
                  <a:lnTo>
                    <a:pt x="113842" y="6858000"/>
                  </a:lnTo>
                  <a:lnTo>
                    <a:pt x="112966" y="6731000"/>
                  </a:lnTo>
                  <a:lnTo>
                    <a:pt x="112001" y="6604000"/>
                  </a:lnTo>
                  <a:lnTo>
                    <a:pt x="110972" y="6604000"/>
                  </a:lnTo>
                  <a:lnTo>
                    <a:pt x="109855" y="6477000"/>
                  </a:lnTo>
                  <a:lnTo>
                    <a:pt x="108661" y="6350000"/>
                  </a:lnTo>
                  <a:lnTo>
                    <a:pt x="107391" y="6223000"/>
                  </a:lnTo>
                  <a:lnTo>
                    <a:pt x="106032" y="6096000"/>
                  </a:lnTo>
                  <a:lnTo>
                    <a:pt x="104597" y="6096000"/>
                  </a:lnTo>
                  <a:lnTo>
                    <a:pt x="103098" y="5969000"/>
                  </a:lnTo>
                  <a:lnTo>
                    <a:pt x="101511" y="5842000"/>
                  </a:lnTo>
                  <a:lnTo>
                    <a:pt x="99847" y="5715000"/>
                  </a:lnTo>
                  <a:lnTo>
                    <a:pt x="98107" y="5588000"/>
                  </a:lnTo>
                  <a:lnTo>
                    <a:pt x="96278" y="5588000"/>
                  </a:lnTo>
                  <a:lnTo>
                    <a:pt x="94386" y="5461000"/>
                  </a:lnTo>
                  <a:lnTo>
                    <a:pt x="92417" y="5334000"/>
                  </a:lnTo>
                  <a:lnTo>
                    <a:pt x="90360" y="5207000"/>
                  </a:lnTo>
                  <a:lnTo>
                    <a:pt x="88239" y="5080000"/>
                  </a:lnTo>
                  <a:lnTo>
                    <a:pt x="86029" y="5080000"/>
                  </a:lnTo>
                  <a:lnTo>
                    <a:pt x="83756" y="4953000"/>
                  </a:lnTo>
                  <a:lnTo>
                    <a:pt x="84975" y="4826000"/>
                  </a:lnTo>
                  <a:lnTo>
                    <a:pt x="87109" y="4826000"/>
                  </a:lnTo>
                  <a:lnTo>
                    <a:pt x="88023" y="4699000"/>
                  </a:lnTo>
                  <a:lnTo>
                    <a:pt x="88849" y="4699000"/>
                  </a:lnTo>
                  <a:lnTo>
                    <a:pt x="89573" y="4572000"/>
                  </a:lnTo>
                  <a:lnTo>
                    <a:pt x="90779" y="4572000"/>
                  </a:lnTo>
                  <a:lnTo>
                    <a:pt x="91274" y="4445000"/>
                  </a:lnTo>
                  <a:lnTo>
                    <a:pt x="92024" y="4445000"/>
                  </a:lnTo>
                  <a:lnTo>
                    <a:pt x="92290" y="4318000"/>
                  </a:lnTo>
                  <a:lnTo>
                    <a:pt x="92506" y="4318000"/>
                  </a:lnTo>
                  <a:lnTo>
                    <a:pt x="92659" y="4191000"/>
                  </a:lnTo>
                  <a:lnTo>
                    <a:pt x="92811" y="4191000"/>
                  </a:lnTo>
                  <a:lnTo>
                    <a:pt x="92748" y="3937000"/>
                  </a:lnTo>
                  <a:lnTo>
                    <a:pt x="92595" y="3937000"/>
                  </a:lnTo>
                  <a:lnTo>
                    <a:pt x="92354" y="3810000"/>
                  </a:lnTo>
                  <a:lnTo>
                    <a:pt x="92036" y="3683000"/>
                  </a:lnTo>
                  <a:lnTo>
                    <a:pt x="91643" y="3556000"/>
                  </a:lnTo>
                  <a:lnTo>
                    <a:pt x="91160" y="3429000"/>
                  </a:lnTo>
                  <a:lnTo>
                    <a:pt x="90601" y="3429000"/>
                  </a:lnTo>
                  <a:lnTo>
                    <a:pt x="89966" y="3302000"/>
                  </a:lnTo>
                  <a:lnTo>
                    <a:pt x="89242" y="3175000"/>
                  </a:lnTo>
                  <a:lnTo>
                    <a:pt x="88442" y="3048000"/>
                  </a:lnTo>
                  <a:lnTo>
                    <a:pt x="87566" y="2921000"/>
                  </a:lnTo>
                  <a:lnTo>
                    <a:pt x="86601" y="2921000"/>
                  </a:lnTo>
                  <a:lnTo>
                    <a:pt x="85572" y="2794000"/>
                  </a:lnTo>
                  <a:lnTo>
                    <a:pt x="84455" y="2667000"/>
                  </a:lnTo>
                  <a:lnTo>
                    <a:pt x="83261" y="2540000"/>
                  </a:lnTo>
                  <a:lnTo>
                    <a:pt x="81991" y="2413000"/>
                  </a:lnTo>
                  <a:lnTo>
                    <a:pt x="80632" y="2413000"/>
                  </a:lnTo>
                  <a:lnTo>
                    <a:pt x="79197" y="2286000"/>
                  </a:lnTo>
                  <a:lnTo>
                    <a:pt x="77698" y="2159000"/>
                  </a:lnTo>
                  <a:lnTo>
                    <a:pt x="76111" y="2032000"/>
                  </a:lnTo>
                  <a:lnTo>
                    <a:pt x="74447" y="1905000"/>
                  </a:lnTo>
                  <a:lnTo>
                    <a:pt x="72707" y="1905000"/>
                  </a:lnTo>
                  <a:lnTo>
                    <a:pt x="70878" y="1778000"/>
                  </a:lnTo>
                  <a:lnTo>
                    <a:pt x="68986" y="1651000"/>
                  </a:lnTo>
                  <a:lnTo>
                    <a:pt x="67017" y="1524000"/>
                  </a:lnTo>
                  <a:lnTo>
                    <a:pt x="64960" y="1397000"/>
                  </a:lnTo>
                  <a:lnTo>
                    <a:pt x="62839" y="1397000"/>
                  </a:lnTo>
                  <a:lnTo>
                    <a:pt x="60629" y="1270000"/>
                  </a:lnTo>
                  <a:lnTo>
                    <a:pt x="58356" y="1143000"/>
                  </a:lnTo>
                  <a:lnTo>
                    <a:pt x="59575" y="1143000"/>
                  </a:lnTo>
                  <a:lnTo>
                    <a:pt x="60693" y="1016000"/>
                  </a:lnTo>
                  <a:lnTo>
                    <a:pt x="61709" y="1016000"/>
                  </a:lnTo>
                  <a:lnTo>
                    <a:pt x="62623" y="889000"/>
                  </a:lnTo>
                  <a:lnTo>
                    <a:pt x="64173" y="889000"/>
                  </a:lnTo>
                  <a:lnTo>
                    <a:pt x="64820" y="762000"/>
                  </a:lnTo>
                  <a:lnTo>
                    <a:pt x="65379" y="762000"/>
                  </a:lnTo>
                  <a:lnTo>
                    <a:pt x="65874" y="635000"/>
                  </a:lnTo>
                  <a:lnTo>
                    <a:pt x="66624" y="635000"/>
                  </a:lnTo>
                  <a:lnTo>
                    <a:pt x="66890" y="508000"/>
                  </a:lnTo>
                  <a:lnTo>
                    <a:pt x="67106" y="508000"/>
                  </a:lnTo>
                  <a:lnTo>
                    <a:pt x="67259" y="381000"/>
                  </a:lnTo>
                  <a:lnTo>
                    <a:pt x="67411" y="381000"/>
                  </a:lnTo>
                  <a:lnTo>
                    <a:pt x="67348" y="127000"/>
                  </a:lnTo>
                  <a:lnTo>
                    <a:pt x="67144" y="0"/>
                  </a:lnTo>
                  <a:lnTo>
                    <a:pt x="6654" y="0"/>
                  </a:lnTo>
                  <a:lnTo>
                    <a:pt x="7353" y="254000"/>
                  </a:lnTo>
                  <a:lnTo>
                    <a:pt x="7924" y="254000"/>
                  </a:lnTo>
                  <a:lnTo>
                    <a:pt x="8547" y="381000"/>
                  </a:lnTo>
                  <a:lnTo>
                    <a:pt x="9258" y="508000"/>
                  </a:lnTo>
                  <a:lnTo>
                    <a:pt x="10045" y="635000"/>
                  </a:lnTo>
                  <a:lnTo>
                    <a:pt x="10922" y="762000"/>
                  </a:lnTo>
                  <a:lnTo>
                    <a:pt x="11899" y="762000"/>
                  </a:lnTo>
                  <a:lnTo>
                    <a:pt x="12433" y="889000"/>
                  </a:lnTo>
                  <a:lnTo>
                    <a:pt x="13004" y="889000"/>
                  </a:lnTo>
                  <a:lnTo>
                    <a:pt x="13601" y="1016000"/>
                  </a:lnTo>
                  <a:lnTo>
                    <a:pt x="0" y="1016000"/>
                  </a:lnTo>
                  <a:lnTo>
                    <a:pt x="2463" y="1143000"/>
                  </a:lnTo>
                  <a:lnTo>
                    <a:pt x="4673" y="1270000"/>
                  </a:lnTo>
                  <a:lnTo>
                    <a:pt x="6819" y="1397000"/>
                  </a:lnTo>
                  <a:lnTo>
                    <a:pt x="8877" y="1524000"/>
                  </a:lnTo>
                  <a:lnTo>
                    <a:pt x="10871" y="1524000"/>
                  </a:lnTo>
                  <a:lnTo>
                    <a:pt x="12788" y="1651000"/>
                  </a:lnTo>
                  <a:lnTo>
                    <a:pt x="14643" y="1778000"/>
                  </a:lnTo>
                  <a:lnTo>
                    <a:pt x="16408" y="1905000"/>
                  </a:lnTo>
                  <a:lnTo>
                    <a:pt x="17259" y="1905000"/>
                  </a:lnTo>
                  <a:lnTo>
                    <a:pt x="18084" y="2032000"/>
                  </a:lnTo>
                  <a:lnTo>
                    <a:pt x="19634" y="2032000"/>
                  </a:lnTo>
                  <a:lnTo>
                    <a:pt x="20358" y="2159000"/>
                  </a:lnTo>
                  <a:lnTo>
                    <a:pt x="21031" y="2159000"/>
                  </a:lnTo>
                  <a:lnTo>
                    <a:pt x="21678" y="2286000"/>
                  </a:lnTo>
                  <a:lnTo>
                    <a:pt x="22872" y="2286000"/>
                  </a:lnTo>
                  <a:lnTo>
                    <a:pt x="23431" y="2413000"/>
                  </a:lnTo>
                  <a:lnTo>
                    <a:pt x="23952" y="2413000"/>
                  </a:lnTo>
                  <a:lnTo>
                    <a:pt x="24447" y="2540000"/>
                  </a:lnTo>
                  <a:lnTo>
                    <a:pt x="25349" y="2540000"/>
                  </a:lnTo>
                  <a:lnTo>
                    <a:pt x="26162" y="2667000"/>
                  </a:lnTo>
                  <a:lnTo>
                    <a:pt x="26885" y="2794000"/>
                  </a:lnTo>
                  <a:lnTo>
                    <a:pt x="27533" y="2921000"/>
                  </a:lnTo>
                  <a:lnTo>
                    <a:pt x="28130" y="3048000"/>
                  </a:lnTo>
                  <a:lnTo>
                    <a:pt x="28905" y="3175000"/>
                  </a:lnTo>
                  <a:lnTo>
                    <a:pt x="31750" y="3810000"/>
                  </a:lnTo>
                  <a:lnTo>
                    <a:pt x="32486" y="3937000"/>
                  </a:lnTo>
                  <a:lnTo>
                    <a:pt x="33032" y="4064000"/>
                  </a:lnTo>
                  <a:lnTo>
                    <a:pt x="33629" y="4191000"/>
                  </a:lnTo>
                  <a:lnTo>
                    <a:pt x="34290" y="4191000"/>
                  </a:lnTo>
                  <a:lnTo>
                    <a:pt x="35039" y="4318000"/>
                  </a:lnTo>
                  <a:lnTo>
                    <a:pt x="35864" y="4445000"/>
                  </a:lnTo>
                  <a:lnTo>
                    <a:pt x="36322" y="4445000"/>
                  </a:lnTo>
                  <a:lnTo>
                    <a:pt x="36804" y="4572000"/>
                  </a:lnTo>
                  <a:lnTo>
                    <a:pt x="37299" y="4572000"/>
                  </a:lnTo>
                  <a:lnTo>
                    <a:pt x="37833" y="4699000"/>
                  </a:lnTo>
                  <a:lnTo>
                    <a:pt x="39001" y="4699000"/>
                  </a:lnTo>
                  <a:lnTo>
                    <a:pt x="39624" y="4826000"/>
                  </a:lnTo>
                  <a:lnTo>
                    <a:pt x="25400" y="4826000"/>
                  </a:lnTo>
                  <a:lnTo>
                    <a:pt x="27863" y="4953000"/>
                  </a:lnTo>
                  <a:lnTo>
                    <a:pt x="30086" y="5080000"/>
                  </a:lnTo>
                  <a:lnTo>
                    <a:pt x="32219" y="5207000"/>
                  </a:lnTo>
                  <a:lnTo>
                    <a:pt x="34290" y="5334000"/>
                  </a:lnTo>
                  <a:lnTo>
                    <a:pt x="36283" y="5334000"/>
                  </a:lnTo>
                  <a:lnTo>
                    <a:pt x="38188" y="5461000"/>
                  </a:lnTo>
                  <a:lnTo>
                    <a:pt x="40030" y="5588000"/>
                  </a:lnTo>
                  <a:lnTo>
                    <a:pt x="41795" y="5715000"/>
                  </a:lnTo>
                  <a:lnTo>
                    <a:pt x="43472" y="5715000"/>
                  </a:lnTo>
                  <a:lnTo>
                    <a:pt x="44272" y="5842000"/>
                  </a:lnTo>
                  <a:lnTo>
                    <a:pt x="45021" y="5842000"/>
                  </a:lnTo>
                  <a:lnTo>
                    <a:pt x="45745" y="5969000"/>
                  </a:lnTo>
                  <a:lnTo>
                    <a:pt x="47066" y="5969000"/>
                  </a:lnTo>
                  <a:lnTo>
                    <a:pt x="47688" y="6096000"/>
                  </a:lnTo>
                  <a:lnTo>
                    <a:pt x="48272" y="6096000"/>
                  </a:lnTo>
                  <a:lnTo>
                    <a:pt x="48818" y="6223000"/>
                  </a:lnTo>
                  <a:lnTo>
                    <a:pt x="49834" y="6223000"/>
                  </a:lnTo>
                  <a:lnTo>
                    <a:pt x="50749" y="6350000"/>
                  </a:lnTo>
                  <a:lnTo>
                    <a:pt x="51562" y="6477000"/>
                  </a:lnTo>
                  <a:lnTo>
                    <a:pt x="52285" y="6604000"/>
                  </a:lnTo>
                  <a:lnTo>
                    <a:pt x="52933" y="6731000"/>
                  </a:lnTo>
                  <a:lnTo>
                    <a:pt x="53517" y="6731000"/>
                  </a:lnTo>
                  <a:lnTo>
                    <a:pt x="54305" y="6985000"/>
                  </a:lnTo>
                  <a:lnTo>
                    <a:pt x="57150" y="7620000"/>
                  </a:lnTo>
                  <a:lnTo>
                    <a:pt x="57886" y="7747000"/>
                  </a:lnTo>
                  <a:lnTo>
                    <a:pt x="58432" y="7874000"/>
                  </a:lnTo>
                  <a:lnTo>
                    <a:pt x="59029" y="8001000"/>
                  </a:lnTo>
                  <a:lnTo>
                    <a:pt x="59690" y="8001000"/>
                  </a:lnTo>
                  <a:lnTo>
                    <a:pt x="60439" y="8128000"/>
                  </a:lnTo>
                  <a:lnTo>
                    <a:pt x="61264" y="8255000"/>
                  </a:lnTo>
                  <a:lnTo>
                    <a:pt x="61722" y="8255000"/>
                  </a:lnTo>
                  <a:lnTo>
                    <a:pt x="62204" y="8382000"/>
                  </a:lnTo>
                  <a:lnTo>
                    <a:pt x="62699" y="8382000"/>
                  </a:lnTo>
                  <a:lnTo>
                    <a:pt x="63233" y="8509000"/>
                  </a:lnTo>
                  <a:lnTo>
                    <a:pt x="64401" y="8509000"/>
                  </a:lnTo>
                  <a:lnTo>
                    <a:pt x="65024" y="8636000"/>
                  </a:lnTo>
                  <a:lnTo>
                    <a:pt x="50800" y="8636000"/>
                  </a:lnTo>
                  <a:lnTo>
                    <a:pt x="53263" y="8763000"/>
                  </a:lnTo>
                  <a:lnTo>
                    <a:pt x="55473" y="8890000"/>
                  </a:lnTo>
                  <a:lnTo>
                    <a:pt x="57619" y="9017000"/>
                  </a:lnTo>
                  <a:lnTo>
                    <a:pt x="59677" y="9017000"/>
                  </a:lnTo>
                  <a:lnTo>
                    <a:pt x="61671" y="9144000"/>
                  </a:lnTo>
                  <a:lnTo>
                    <a:pt x="63588" y="9271000"/>
                  </a:lnTo>
                  <a:lnTo>
                    <a:pt x="65430" y="9398000"/>
                  </a:lnTo>
                  <a:lnTo>
                    <a:pt x="67195" y="9525000"/>
                  </a:lnTo>
                  <a:lnTo>
                    <a:pt x="68872" y="9525000"/>
                  </a:lnTo>
                  <a:lnTo>
                    <a:pt x="69672" y="9652000"/>
                  </a:lnTo>
                  <a:lnTo>
                    <a:pt x="70421" y="9652000"/>
                  </a:lnTo>
                  <a:lnTo>
                    <a:pt x="71145" y="9779000"/>
                  </a:lnTo>
                  <a:lnTo>
                    <a:pt x="72466" y="9779000"/>
                  </a:lnTo>
                  <a:lnTo>
                    <a:pt x="73088" y="9906000"/>
                  </a:lnTo>
                  <a:lnTo>
                    <a:pt x="73660" y="9906000"/>
                  </a:lnTo>
                  <a:lnTo>
                    <a:pt x="74218" y="10033000"/>
                  </a:lnTo>
                  <a:lnTo>
                    <a:pt x="75234" y="10033000"/>
                  </a:lnTo>
                  <a:lnTo>
                    <a:pt x="76136" y="10160000"/>
                  </a:lnTo>
                  <a:lnTo>
                    <a:pt x="76949" y="10287000"/>
                  </a:lnTo>
                  <a:lnTo>
                    <a:pt x="77673" y="10414000"/>
                  </a:lnTo>
                  <a:lnTo>
                    <a:pt x="78333" y="10541000"/>
                  </a:lnTo>
                  <a:lnTo>
                    <a:pt x="78917" y="10541000"/>
                  </a:lnTo>
                  <a:lnTo>
                    <a:pt x="79705" y="10795000"/>
                  </a:lnTo>
                  <a:lnTo>
                    <a:pt x="82550" y="11430000"/>
                  </a:lnTo>
                  <a:lnTo>
                    <a:pt x="83286" y="11557000"/>
                  </a:lnTo>
                  <a:lnTo>
                    <a:pt x="83832" y="11684000"/>
                  </a:lnTo>
                  <a:lnTo>
                    <a:pt x="84429" y="11684000"/>
                  </a:lnTo>
                  <a:lnTo>
                    <a:pt x="85090" y="11811000"/>
                  </a:lnTo>
                  <a:lnTo>
                    <a:pt x="85839" y="11938000"/>
                  </a:lnTo>
                  <a:lnTo>
                    <a:pt x="86664" y="12065000"/>
                  </a:lnTo>
                  <a:lnTo>
                    <a:pt x="87122" y="12065000"/>
                  </a:lnTo>
                  <a:lnTo>
                    <a:pt x="87604" y="12192000"/>
                  </a:lnTo>
                  <a:lnTo>
                    <a:pt x="88633" y="12192000"/>
                  </a:lnTo>
                  <a:lnTo>
                    <a:pt x="89204" y="12319000"/>
                  </a:lnTo>
                  <a:lnTo>
                    <a:pt x="89801" y="12319000"/>
                  </a:lnTo>
                  <a:lnTo>
                    <a:pt x="90424" y="12446000"/>
                  </a:lnTo>
                  <a:lnTo>
                    <a:pt x="76200" y="12446000"/>
                  </a:lnTo>
                  <a:lnTo>
                    <a:pt x="78663" y="12573000"/>
                  </a:lnTo>
                  <a:lnTo>
                    <a:pt x="80873" y="12700000"/>
                  </a:lnTo>
                  <a:lnTo>
                    <a:pt x="83019" y="12827000"/>
                  </a:lnTo>
                  <a:lnTo>
                    <a:pt x="85077" y="12827000"/>
                  </a:lnTo>
                  <a:lnTo>
                    <a:pt x="87071" y="12954000"/>
                  </a:lnTo>
                  <a:lnTo>
                    <a:pt x="88988" y="13081000"/>
                  </a:lnTo>
                  <a:lnTo>
                    <a:pt x="90843" y="13208000"/>
                  </a:lnTo>
                  <a:lnTo>
                    <a:pt x="92608" y="13208000"/>
                  </a:lnTo>
                  <a:lnTo>
                    <a:pt x="93459" y="13335000"/>
                  </a:lnTo>
                  <a:lnTo>
                    <a:pt x="94297" y="13335000"/>
                  </a:lnTo>
                  <a:lnTo>
                    <a:pt x="95097" y="13462000"/>
                  </a:lnTo>
                  <a:lnTo>
                    <a:pt x="96583" y="13462000"/>
                  </a:lnTo>
                  <a:lnTo>
                    <a:pt x="97269" y="13589000"/>
                  </a:lnTo>
                  <a:lnTo>
                    <a:pt x="97917" y="13589000"/>
                  </a:lnTo>
                  <a:lnTo>
                    <a:pt x="98526" y="13716000"/>
                  </a:lnTo>
                  <a:lnTo>
                    <a:pt x="156133" y="13716000"/>
                  </a:lnTo>
                  <a:close/>
                </a:path>
                <a:path extrusionOk="0" h="13716000" w="9443085">
                  <a:moveTo>
                    <a:pt x="293598" y="13716000"/>
                  </a:moveTo>
                  <a:lnTo>
                    <a:pt x="292125" y="13589013"/>
                  </a:lnTo>
                  <a:lnTo>
                    <a:pt x="290588" y="13462013"/>
                  </a:lnTo>
                  <a:lnTo>
                    <a:pt x="288963" y="13335013"/>
                  </a:lnTo>
                  <a:lnTo>
                    <a:pt x="287261" y="13335013"/>
                  </a:lnTo>
                  <a:lnTo>
                    <a:pt x="285470" y="13208013"/>
                  </a:lnTo>
                  <a:lnTo>
                    <a:pt x="283616" y="13081013"/>
                  </a:lnTo>
                  <a:lnTo>
                    <a:pt x="281686" y="12954013"/>
                  </a:lnTo>
                  <a:lnTo>
                    <a:pt x="279679" y="12827013"/>
                  </a:lnTo>
                  <a:lnTo>
                    <a:pt x="277583" y="12827013"/>
                  </a:lnTo>
                  <a:lnTo>
                    <a:pt x="275424" y="12700013"/>
                  </a:lnTo>
                  <a:lnTo>
                    <a:pt x="273177" y="12573013"/>
                  </a:lnTo>
                  <a:lnTo>
                    <a:pt x="272034" y="12573013"/>
                  </a:lnTo>
                  <a:lnTo>
                    <a:pt x="273253" y="12446013"/>
                  </a:lnTo>
                  <a:lnTo>
                    <a:pt x="274370" y="12446013"/>
                  </a:lnTo>
                  <a:lnTo>
                    <a:pt x="275386" y="12319013"/>
                  </a:lnTo>
                  <a:lnTo>
                    <a:pt x="277126" y="12319013"/>
                  </a:lnTo>
                  <a:lnTo>
                    <a:pt x="277850" y="12192013"/>
                  </a:lnTo>
                  <a:lnTo>
                    <a:pt x="278498" y="12192013"/>
                  </a:lnTo>
                  <a:lnTo>
                    <a:pt x="279057" y="12065013"/>
                  </a:lnTo>
                  <a:lnTo>
                    <a:pt x="279958" y="12065013"/>
                  </a:lnTo>
                  <a:lnTo>
                    <a:pt x="280301" y="11938013"/>
                  </a:lnTo>
                  <a:lnTo>
                    <a:pt x="280784" y="11938013"/>
                  </a:lnTo>
                  <a:lnTo>
                    <a:pt x="280936" y="11811013"/>
                  </a:lnTo>
                  <a:lnTo>
                    <a:pt x="281089" y="11684013"/>
                  </a:lnTo>
                  <a:lnTo>
                    <a:pt x="281025" y="11557013"/>
                  </a:lnTo>
                  <a:lnTo>
                    <a:pt x="280860" y="11430013"/>
                  </a:lnTo>
                  <a:lnTo>
                    <a:pt x="280631" y="11430013"/>
                  </a:lnTo>
                  <a:lnTo>
                    <a:pt x="280314" y="11303013"/>
                  </a:lnTo>
                  <a:lnTo>
                    <a:pt x="279908" y="11176013"/>
                  </a:lnTo>
                  <a:lnTo>
                    <a:pt x="279425" y="11049013"/>
                  </a:lnTo>
                  <a:lnTo>
                    <a:pt x="278866" y="10922013"/>
                  </a:lnTo>
                  <a:lnTo>
                    <a:pt x="278231" y="10922013"/>
                  </a:lnTo>
                  <a:lnTo>
                    <a:pt x="277507" y="10795013"/>
                  </a:lnTo>
                  <a:lnTo>
                    <a:pt x="276720" y="10668013"/>
                  </a:lnTo>
                  <a:lnTo>
                    <a:pt x="275831" y="10541013"/>
                  </a:lnTo>
                  <a:lnTo>
                    <a:pt x="274878" y="10414013"/>
                  </a:lnTo>
                  <a:lnTo>
                    <a:pt x="273837" y="10414013"/>
                  </a:lnTo>
                  <a:lnTo>
                    <a:pt x="272732" y="10287013"/>
                  </a:lnTo>
                  <a:lnTo>
                    <a:pt x="271538" y="10160013"/>
                  </a:lnTo>
                  <a:lnTo>
                    <a:pt x="270256" y="10033013"/>
                  </a:lnTo>
                  <a:lnTo>
                    <a:pt x="268909" y="9906013"/>
                  </a:lnTo>
                  <a:lnTo>
                    <a:pt x="267474" y="9906013"/>
                  </a:lnTo>
                  <a:lnTo>
                    <a:pt x="265963" y="9779013"/>
                  </a:lnTo>
                  <a:lnTo>
                    <a:pt x="264388" y="9652013"/>
                  </a:lnTo>
                  <a:lnTo>
                    <a:pt x="262712" y="9525013"/>
                  </a:lnTo>
                  <a:lnTo>
                    <a:pt x="260972" y="9398013"/>
                  </a:lnTo>
                  <a:lnTo>
                    <a:pt x="259156" y="9398013"/>
                  </a:lnTo>
                  <a:lnTo>
                    <a:pt x="257263" y="9271013"/>
                  </a:lnTo>
                  <a:lnTo>
                    <a:pt x="255282" y="9144013"/>
                  </a:lnTo>
                  <a:lnTo>
                    <a:pt x="253238" y="9017013"/>
                  </a:lnTo>
                  <a:lnTo>
                    <a:pt x="251104" y="8890013"/>
                  </a:lnTo>
                  <a:lnTo>
                    <a:pt x="248894" y="8890013"/>
                  </a:lnTo>
                  <a:lnTo>
                    <a:pt x="246621" y="8763013"/>
                  </a:lnTo>
                  <a:lnTo>
                    <a:pt x="247840" y="8636013"/>
                  </a:lnTo>
                  <a:lnTo>
                    <a:pt x="249974" y="8636013"/>
                  </a:lnTo>
                  <a:lnTo>
                    <a:pt x="250901" y="8509013"/>
                  </a:lnTo>
                  <a:lnTo>
                    <a:pt x="251714" y="8509013"/>
                  </a:lnTo>
                  <a:lnTo>
                    <a:pt x="252450" y="8382013"/>
                  </a:lnTo>
                  <a:lnTo>
                    <a:pt x="253657" y="8382013"/>
                  </a:lnTo>
                  <a:lnTo>
                    <a:pt x="254152" y="8255013"/>
                  </a:lnTo>
                  <a:lnTo>
                    <a:pt x="254558" y="8255013"/>
                  </a:lnTo>
                  <a:lnTo>
                    <a:pt x="254901" y="8128013"/>
                  </a:lnTo>
                  <a:lnTo>
                    <a:pt x="255384" y="8128013"/>
                  </a:lnTo>
                  <a:lnTo>
                    <a:pt x="255536" y="8001013"/>
                  </a:lnTo>
                  <a:lnTo>
                    <a:pt x="255689" y="7874013"/>
                  </a:lnTo>
                  <a:lnTo>
                    <a:pt x="255612" y="7747013"/>
                  </a:lnTo>
                  <a:lnTo>
                    <a:pt x="255460" y="7620013"/>
                  </a:lnTo>
                  <a:lnTo>
                    <a:pt x="255219" y="7620013"/>
                  </a:lnTo>
                  <a:lnTo>
                    <a:pt x="254901" y="7493013"/>
                  </a:lnTo>
                  <a:lnTo>
                    <a:pt x="254508" y="7366013"/>
                  </a:lnTo>
                  <a:lnTo>
                    <a:pt x="254025" y="7239013"/>
                  </a:lnTo>
                  <a:lnTo>
                    <a:pt x="253466" y="7112013"/>
                  </a:lnTo>
                  <a:lnTo>
                    <a:pt x="252831" y="7112013"/>
                  </a:lnTo>
                  <a:lnTo>
                    <a:pt x="252107" y="6985013"/>
                  </a:lnTo>
                  <a:lnTo>
                    <a:pt x="251307" y="6858013"/>
                  </a:lnTo>
                  <a:lnTo>
                    <a:pt x="250431" y="6731013"/>
                  </a:lnTo>
                  <a:lnTo>
                    <a:pt x="249478" y="6604013"/>
                  </a:lnTo>
                  <a:lnTo>
                    <a:pt x="248437" y="6604013"/>
                  </a:lnTo>
                  <a:lnTo>
                    <a:pt x="247319" y="6477013"/>
                  </a:lnTo>
                  <a:lnTo>
                    <a:pt x="246126" y="6350013"/>
                  </a:lnTo>
                  <a:lnTo>
                    <a:pt x="244856" y="6223012"/>
                  </a:lnTo>
                  <a:lnTo>
                    <a:pt x="243497" y="6096012"/>
                  </a:lnTo>
                  <a:lnTo>
                    <a:pt x="242074" y="6096012"/>
                  </a:lnTo>
                  <a:lnTo>
                    <a:pt x="240563" y="5969012"/>
                  </a:lnTo>
                  <a:lnTo>
                    <a:pt x="238975" y="5842012"/>
                  </a:lnTo>
                  <a:lnTo>
                    <a:pt x="237312" y="5715012"/>
                  </a:lnTo>
                  <a:lnTo>
                    <a:pt x="235572" y="5588012"/>
                  </a:lnTo>
                  <a:lnTo>
                    <a:pt x="233756" y="5588012"/>
                  </a:lnTo>
                  <a:lnTo>
                    <a:pt x="231851" y="5461012"/>
                  </a:lnTo>
                  <a:lnTo>
                    <a:pt x="229882" y="5334012"/>
                  </a:lnTo>
                  <a:lnTo>
                    <a:pt x="227825" y="5207012"/>
                  </a:lnTo>
                  <a:lnTo>
                    <a:pt x="225704" y="5080012"/>
                  </a:lnTo>
                  <a:lnTo>
                    <a:pt x="223494" y="5080012"/>
                  </a:lnTo>
                  <a:lnTo>
                    <a:pt x="221221" y="4953012"/>
                  </a:lnTo>
                  <a:lnTo>
                    <a:pt x="222440" y="4826012"/>
                  </a:lnTo>
                  <a:lnTo>
                    <a:pt x="224574" y="4826012"/>
                  </a:lnTo>
                  <a:lnTo>
                    <a:pt x="225488" y="4699012"/>
                  </a:lnTo>
                  <a:lnTo>
                    <a:pt x="226314" y="4699012"/>
                  </a:lnTo>
                  <a:lnTo>
                    <a:pt x="227050" y="4572012"/>
                  </a:lnTo>
                  <a:lnTo>
                    <a:pt x="228257" y="4572012"/>
                  </a:lnTo>
                  <a:lnTo>
                    <a:pt x="228739" y="4445012"/>
                  </a:lnTo>
                  <a:lnTo>
                    <a:pt x="229501" y="4445012"/>
                  </a:lnTo>
                  <a:lnTo>
                    <a:pt x="229768" y="4318012"/>
                  </a:lnTo>
                  <a:lnTo>
                    <a:pt x="229984" y="4318012"/>
                  </a:lnTo>
                  <a:lnTo>
                    <a:pt x="230136" y="4191012"/>
                  </a:lnTo>
                  <a:lnTo>
                    <a:pt x="230289" y="4191012"/>
                  </a:lnTo>
                  <a:lnTo>
                    <a:pt x="230225" y="3937012"/>
                  </a:lnTo>
                  <a:lnTo>
                    <a:pt x="230060" y="3937012"/>
                  </a:lnTo>
                  <a:lnTo>
                    <a:pt x="229831" y="3810012"/>
                  </a:lnTo>
                  <a:lnTo>
                    <a:pt x="229514" y="3683012"/>
                  </a:lnTo>
                  <a:lnTo>
                    <a:pt x="229108" y="3556012"/>
                  </a:lnTo>
                  <a:lnTo>
                    <a:pt x="228625" y="3429012"/>
                  </a:lnTo>
                  <a:lnTo>
                    <a:pt x="228066" y="3429012"/>
                  </a:lnTo>
                  <a:lnTo>
                    <a:pt x="227431" y="3302012"/>
                  </a:lnTo>
                  <a:lnTo>
                    <a:pt x="226707" y="3175012"/>
                  </a:lnTo>
                  <a:lnTo>
                    <a:pt x="225907" y="3048012"/>
                  </a:lnTo>
                  <a:lnTo>
                    <a:pt x="225031" y="2921012"/>
                  </a:lnTo>
                  <a:lnTo>
                    <a:pt x="224078" y="2921012"/>
                  </a:lnTo>
                  <a:lnTo>
                    <a:pt x="223037" y="2794012"/>
                  </a:lnTo>
                  <a:lnTo>
                    <a:pt x="221919" y="2667012"/>
                  </a:lnTo>
                  <a:lnTo>
                    <a:pt x="220726" y="2540012"/>
                  </a:lnTo>
                  <a:lnTo>
                    <a:pt x="219456" y="2413012"/>
                  </a:lnTo>
                  <a:lnTo>
                    <a:pt x="218097" y="2413012"/>
                  </a:lnTo>
                  <a:lnTo>
                    <a:pt x="216674" y="2286012"/>
                  </a:lnTo>
                  <a:lnTo>
                    <a:pt x="215163" y="2159012"/>
                  </a:lnTo>
                  <a:lnTo>
                    <a:pt x="213575" y="2032012"/>
                  </a:lnTo>
                  <a:lnTo>
                    <a:pt x="211912" y="1905012"/>
                  </a:lnTo>
                  <a:lnTo>
                    <a:pt x="210172" y="1905012"/>
                  </a:lnTo>
                  <a:lnTo>
                    <a:pt x="208356" y="1778012"/>
                  </a:lnTo>
                  <a:lnTo>
                    <a:pt x="206451" y="1651012"/>
                  </a:lnTo>
                  <a:lnTo>
                    <a:pt x="204482" y="1524012"/>
                  </a:lnTo>
                  <a:lnTo>
                    <a:pt x="202425" y="1397012"/>
                  </a:lnTo>
                  <a:lnTo>
                    <a:pt x="200304" y="1397012"/>
                  </a:lnTo>
                  <a:lnTo>
                    <a:pt x="198094" y="1270012"/>
                  </a:lnTo>
                  <a:lnTo>
                    <a:pt x="195821" y="1143012"/>
                  </a:lnTo>
                  <a:lnTo>
                    <a:pt x="197040" y="1143012"/>
                  </a:lnTo>
                  <a:lnTo>
                    <a:pt x="198158" y="1016012"/>
                  </a:lnTo>
                  <a:lnTo>
                    <a:pt x="199174" y="1016012"/>
                  </a:lnTo>
                  <a:lnTo>
                    <a:pt x="200088" y="889012"/>
                  </a:lnTo>
                  <a:lnTo>
                    <a:pt x="201637" y="889012"/>
                  </a:lnTo>
                  <a:lnTo>
                    <a:pt x="202285" y="762012"/>
                  </a:lnTo>
                  <a:lnTo>
                    <a:pt x="202857" y="762012"/>
                  </a:lnTo>
                  <a:lnTo>
                    <a:pt x="203339" y="635012"/>
                  </a:lnTo>
                  <a:lnTo>
                    <a:pt x="204089" y="635012"/>
                  </a:lnTo>
                  <a:lnTo>
                    <a:pt x="204368" y="508012"/>
                  </a:lnTo>
                  <a:lnTo>
                    <a:pt x="204584" y="508012"/>
                  </a:lnTo>
                  <a:lnTo>
                    <a:pt x="204736" y="381012"/>
                  </a:lnTo>
                  <a:lnTo>
                    <a:pt x="204889" y="381012"/>
                  </a:lnTo>
                  <a:lnTo>
                    <a:pt x="204825" y="127012"/>
                  </a:lnTo>
                  <a:lnTo>
                    <a:pt x="204622" y="12"/>
                  </a:lnTo>
                  <a:lnTo>
                    <a:pt x="144119" y="12"/>
                  </a:lnTo>
                  <a:lnTo>
                    <a:pt x="144830" y="254012"/>
                  </a:lnTo>
                  <a:lnTo>
                    <a:pt x="145389" y="254012"/>
                  </a:lnTo>
                  <a:lnTo>
                    <a:pt x="146024" y="381012"/>
                  </a:lnTo>
                  <a:lnTo>
                    <a:pt x="146735" y="508012"/>
                  </a:lnTo>
                  <a:lnTo>
                    <a:pt x="147523" y="635012"/>
                  </a:lnTo>
                  <a:lnTo>
                    <a:pt x="148399" y="762012"/>
                  </a:lnTo>
                  <a:lnTo>
                    <a:pt x="149377" y="762012"/>
                  </a:lnTo>
                  <a:lnTo>
                    <a:pt x="149910" y="889012"/>
                  </a:lnTo>
                  <a:lnTo>
                    <a:pt x="150482" y="889012"/>
                  </a:lnTo>
                  <a:lnTo>
                    <a:pt x="151066" y="1016012"/>
                  </a:lnTo>
                  <a:lnTo>
                    <a:pt x="137464" y="1016012"/>
                  </a:lnTo>
                  <a:lnTo>
                    <a:pt x="138798" y="1143012"/>
                  </a:lnTo>
                  <a:lnTo>
                    <a:pt x="141046" y="1270012"/>
                  </a:lnTo>
                  <a:lnTo>
                    <a:pt x="143230" y="1270012"/>
                  </a:lnTo>
                  <a:lnTo>
                    <a:pt x="145326" y="1397012"/>
                  </a:lnTo>
                  <a:lnTo>
                    <a:pt x="147358" y="1524012"/>
                  </a:lnTo>
                  <a:lnTo>
                    <a:pt x="149313" y="1651012"/>
                  </a:lnTo>
                  <a:lnTo>
                    <a:pt x="151193" y="1778012"/>
                  </a:lnTo>
                  <a:lnTo>
                    <a:pt x="152996" y="1778012"/>
                  </a:lnTo>
                  <a:lnTo>
                    <a:pt x="154724" y="1905012"/>
                  </a:lnTo>
                  <a:lnTo>
                    <a:pt x="155549" y="2032012"/>
                  </a:lnTo>
                  <a:lnTo>
                    <a:pt x="157099" y="2032012"/>
                  </a:lnTo>
                  <a:lnTo>
                    <a:pt x="157810" y="2159012"/>
                  </a:lnTo>
                  <a:lnTo>
                    <a:pt x="158496" y="2159012"/>
                  </a:lnTo>
                  <a:lnTo>
                    <a:pt x="159143" y="2286012"/>
                  </a:lnTo>
                  <a:lnTo>
                    <a:pt x="160337" y="2286012"/>
                  </a:lnTo>
                  <a:lnTo>
                    <a:pt x="160883" y="2413012"/>
                  </a:lnTo>
                  <a:lnTo>
                    <a:pt x="161417" y="2413012"/>
                  </a:lnTo>
                  <a:lnTo>
                    <a:pt x="161899" y="2540012"/>
                  </a:lnTo>
                  <a:lnTo>
                    <a:pt x="162814" y="2540012"/>
                  </a:lnTo>
                  <a:lnTo>
                    <a:pt x="163626" y="2667012"/>
                  </a:lnTo>
                  <a:lnTo>
                    <a:pt x="164350" y="2794012"/>
                  </a:lnTo>
                  <a:lnTo>
                    <a:pt x="165011" y="2921012"/>
                  </a:lnTo>
                  <a:lnTo>
                    <a:pt x="165595" y="3048012"/>
                  </a:lnTo>
                  <a:lnTo>
                    <a:pt x="166370" y="3175012"/>
                  </a:lnTo>
                  <a:lnTo>
                    <a:pt x="169227" y="3810012"/>
                  </a:lnTo>
                  <a:lnTo>
                    <a:pt x="169964" y="3937012"/>
                  </a:lnTo>
                  <a:lnTo>
                    <a:pt x="170497" y="4064012"/>
                  </a:lnTo>
                  <a:lnTo>
                    <a:pt x="171107" y="4191012"/>
                  </a:lnTo>
                  <a:lnTo>
                    <a:pt x="171767" y="4191012"/>
                  </a:lnTo>
                  <a:lnTo>
                    <a:pt x="172516" y="4318012"/>
                  </a:lnTo>
                  <a:lnTo>
                    <a:pt x="173342" y="4445012"/>
                  </a:lnTo>
                  <a:lnTo>
                    <a:pt x="173799" y="4445012"/>
                  </a:lnTo>
                  <a:lnTo>
                    <a:pt x="174269" y="4572012"/>
                  </a:lnTo>
                  <a:lnTo>
                    <a:pt x="174777" y="4572012"/>
                  </a:lnTo>
                  <a:lnTo>
                    <a:pt x="175310" y="4699012"/>
                  </a:lnTo>
                  <a:lnTo>
                    <a:pt x="176466" y="4699012"/>
                  </a:lnTo>
                  <a:lnTo>
                    <a:pt x="177101" y="4826012"/>
                  </a:lnTo>
                  <a:lnTo>
                    <a:pt x="162864" y="4826012"/>
                  </a:lnTo>
                  <a:lnTo>
                    <a:pt x="164198" y="4953012"/>
                  </a:lnTo>
                  <a:lnTo>
                    <a:pt x="166458" y="5080012"/>
                  </a:lnTo>
                  <a:lnTo>
                    <a:pt x="168630" y="5080012"/>
                  </a:lnTo>
                  <a:lnTo>
                    <a:pt x="170738" y="5207012"/>
                  </a:lnTo>
                  <a:lnTo>
                    <a:pt x="172758" y="5334012"/>
                  </a:lnTo>
                  <a:lnTo>
                    <a:pt x="174713" y="5461012"/>
                  </a:lnTo>
                  <a:lnTo>
                    <a:pt x="176593" y="5588012"/>
                  </a:lnTo>
                  <a:lnTo>
                    <a:pt x="178396" y="5588012"/>
                  </a:lnTo>
                  <a:lnTo>
                    <a:pt x="180124" y="5715012"/>
                  </a:lnTo>
                  <a:lnTo>
                    <a:pt x="180949" y="5715012"/>
                  </a:lnTo>
                  <a:lnTo>
                    <a:pt x="181749" y="5842012"/>
                  </a:lnTo>
                  <a:lnTo>
                    <a:pt x="182499" y="5842012"/>
                  </a:lnTo>
                  <a:lnTo>
                    <a:pt x="183210" y="5969012"/>
                  </a:lnTo>
                  <a:lnTo>
                    <a:pt x="184543" y="5969012"/>
                  </a:lnTo>
                  <a:lnTo>
                    <a:pt x="185153" y="6096012"/>
                  </a:lnTo>
                  <a:lnTo>
                    <a:pt x="185737" y="6096012"/>
                  </a:lnTo>
                  <a:lnTo>
                    <a:pt x="186283" y="6223012"/>
                  </a:lnTo>
                  <a:lnTo>
                    <a:pt x="187299" y="6223012"/>
                  </a:lnTo>
                  <a:lnTo>
                    <a:pt x="188214" y="6350013"/>
                  </a:lnTo>
                  <a:lnTo>
                    <a:pt x="189026" y="6477013"/>
                  </a:lnTo>
                  <a:lnTo>
                    <a:pt x="189750" y="6604013"/>
                  </a:lnTo>
                  <a:lnTo>
                    <a:pt x="190411" y="6731013"/>
                  </a:lnTo>
                  <a:lnTo>
                    <a:pt x="190995" y="6731013"/>
                  </a:lnTo>
                  <a:lnTo>
                    <a:pt x="191770" y="6985013"/>
                  </a:lnTo>
                  <a:lnTo>
                    <a:pt x="194627" y="7620013"/>
                  </a:lnTo>
                  <a:lnTo>
                    <a:pt x="195364" y="7747013"/>
                  </a:lnTo>
                  <a:lnTo>
                    <a:pt x="195897" y="7874013"/>
                  </a:lnTo>
                  <a:lnTo>
                    <a:pt x="196507" y="8001013"/>
                  </a:lnTo>
                  <a:lnTo>
                    <a:pt x="197167" y="8001013"/>
                  </a:lnTo>
                  <a:lnTo>
                    <a:pt x="197916" y="8128013"/>
                  </a:lnTo>
                  <a:lnTo>
                    <a:pt x="198742" y="8255013"/>
                  </a:lnTo>
                  <a:lnTo>
                    <a:pt x="199199" y="8255013"/>
                  </a:lnTo>
                  <a:lnTo>
                    <a:pt x="199669" y="8382013"/>
                  </a:lnTo>
                  <a:lnTo>
                    <a:pt x="200177" y="8382013"/>
                  </a:lnTo>
                  <a:lnTo>
                    <a:pt x="200710" y="8509013"/>
                  </a:lnTo>
                  <a:lnTo>
                    <a:pt x="201866" y="8509013"/>
                  </a:lnTo>
                  <a:lnTo>
                    <a:pt x="202501" y="8636013"/>
                  </a:lnTo>
                  <a:lnTo>
                    <a:pt x="188277" y="8636013"/>
                  </a:lnTo>
                  <a:lnTo>
                    <a:pt x="190741" y="8763013"/>
                  </a:lnTo>
                  <a:lnTo>
                    <a:pt x="192951" y="8890013"/>
                  </a:lnTo>
                  <a:lnTo>
                    <a:pt x="195084" y="9017013"/>
                  </a:lnTo>
                  <a:lnTo>
                    <a:pt x="197154" y="9017013"/>
                  </a:lnTo>
                  <a:lnTo>
                    <a:pt x="199148" y="9144013"/>
                  </a:lnTo>
                  <a:lnTo>
                    <a:pt x="201066" y="9271013"/>
                  </a:lnTo>
                  <a:lnTo>
                    <a:pt x="202907" y="9398013"/>
                  </a:lnTo>
                  <a:lnTo>
                    <a:pt x="204673" y="9525013"/>
                  </a:lnTo>
                  <a:lnTo>
                    <a:pt x="206349" y="9525013"/>
                  </a:lnTo>
                  <a:lnTo>
                    <a:pt x="207149" y="9652013"/>
                  </a:lnTo>
                  <a:lnTo>
                    <a:pt x="207899" y="9652013"/>
                  </a:lnTo>
                  <a:lnTo>
                    <a:pt x="208610" y="9779013"/>
                  </a:lnTo>
                  <a:lnTo>
                    <a:pt x="209943" y="9779013"/>
                  </a:lnTo>
                  <a:lnTo>
                    <a:pt x="210553" y="9906013"/>
                  </a:lnTo>
                  <a:lnTo>
                    <a:pt x="211137" y="9906013"/>
                  </a:lnTo>
                  <a:lnTo>
                    <a:pt x="211683" y="10033013"/>
                  </a:lnTo>
                  <a:lnTo>
                    <a:pt x="212699" y="10033013"/>
                  </a:lnTo>
                  <a:lnTo>
                    <a:pt x="213614" y="10160013"/>
                  </a:lnTo>
                  <a:lnTo>
                    <a:pt x="214426" y="10287013"/>
                  </a:lnTo>
                  <a:lnTo>
                    <a:pt x="215150" y="10414013"/>
                  </a:lnTo>
                  <a:lnTo>
                    <a:pt x="215798" y="10541013"/>
                  </a:lnTo>
                  <a:lnTo>
                    <a:pt x="216395" y="10541013"/>
                  </a:lnTo>
                  <a:lnTo>
                    <a:pt x="217170" y="10795013"/>
                  </a:lnTo>
                  <a:lnTo>
                    <a:pt x="220027" y="11430013"/>
                  </a:lnTo>
                  <a:lnTo>
                    <a:pt x="220751" y="11557013"/>
                  </a:lnTo>
                  <a:lnTo>
                    <a:pt x="221297" y="11684013"/>
                  </a:lnTo>
                  <a:lnTo>
                    <a:pt x="221894" y="11684013"/>
                  </a:lnTo>
                  <a:lnTo>
                    <a:pt x="222567" y="11811013"/>
                  </a:lnTo>
                  <a:lnTo>
                    <a:pt x="223304" y="11938013"/>
                  </a:lnTo>
                  <a:lnTo>
                    <a:pt x="224142" y="12065013"/>
                  </a:lnTo>
                  <a:lnTo>
                    <a:pt x="224586" y="12065013"/>
                  </a:lnTo>
                  <a:lnTo>
                    <a:pt x="225069" y="12192013"/>
                  </a:lnTo>
                  <a:lnTo>
                    <a:pt x="226110" y="12192013"/>
                  </a:lnTo>
                  <a:lnTo>
                    <a:pt x="226669" y="12319013"/>
                  </a:lnTo>
                  <a:lnTo>
                    <a:pt x="227266" y="12319013"/>
                  </a:lnTo>
                  <a:lnTo>
                    <a:pt x="227901" y="12446013"/>
                  </a:lnTo>
                  <a:lnTo>
                    <a:pt x="213677" y="12446013"/>
                  </a:lnTo>
                  <a:lnTo>
                    <a:pt x="216141" y="12573013"/>
                  </a:lnTo>
                  <a:lnTo>
                    <a:pt x="218351" y="12700013"/>
                  </a:lnTo>
                  <a:lnTo>
                    <a:pt x="220484" y="12827013"/>
                  </a:lnTo>
                  <a:lnTo>
                    <a:pt x="222554" y="12827013"/>
                  </a:lnTo>
                  <a:lnTo>
                    <a:pt x="224548" y="12954013"/>
                  </a:lnTo>
                  <a:lnTo>
                    <a:pt x="226466" y="13081013"/>
                  </a:lnTo>
                  <a:lnTo>
                    <a:pt x="228307" y="13208013"/>
                  </a:lnTo>
                  <a:lnTo>
                    <a:pt x="230073" y="13208013"/>
                  </a:lnTo>
                  <a:lnTo>
                    <a:pt x="230924" y="13335013"/>
                  </a:lnTo>
                  <a:lnTo>
                    <a:pt x="231762" y="13335013"/>
                  </a:lnTo>
                  <a:lnTo>
                    <a:pt x="232562" y="13462013"/>
                  </a:lnTo>
                  <a:lnTo>
                    <a:pt x="234035" y="13462013"/>
                  </a:lnTo>
                  <a:lnTo>
                    <a:pt x="234721" y="13589013"/>
                  </a:lnTo>
                  <a:lnTo>
                    <a:pt x="235369" y="13589013"/>
                  </a:lnTo>
                  <a:lnTo>
                    <a:pt x="235991" y="13716000"/>
                  </a:lnTo>
                  <a:lnTo>
                    <a:pt x="293598" y="13716000"/>
                  </a:lnTo>
                  <a:close/>
                </a:path>
                <a:path extrusionOk="0" h="13716000" w="9443085">
                  <a:moveTo>
                    <a:pt x="7341019" y="13589000"/>
                  </a:moveTo>
                  <a:lnTo>
                    <a:pt x="7293673" y="13589000"/>
                  </a:lnTo>
                  <a:lnTo>
                    <a:pt x="7259193" y="13716000"/>
                  </a:lnTo>
                  <a:lnTo>
                    <a:pt x="7306475" y="13716000"/>
                  </a:lnTo>
                  <a:lnTo>
                    <a:pt x="7341019" y="13589000"/>
                  </a:lnTo>
                  <a:close/>
                </a:path>
                <a:path extrusionOk="0" h="13716000" w="9443085">
                  <a:moveTo>
                    <a:pt x="7497673" y="13716000"/>
                  </a:moveTo>
                  <a:lnTo>
                    <a:pt x="7485177" y="13589000"/>
                  </a:lnTo>
                  <a:lnTo>
                    <a:pt x="7476833" y="13589000"/>
                  </a:lnTo>
                  <a:lnTo>
                    <a:pt x="7444892" y="13462000"/>
                  </a:lnTo>
                  <a:lnTo>
                    <a:pt x="7403033" y="13462000"/>
                  </a:lnTo>
                  <a:lnTo>
                    <a:pt x="7436307" y="13589000"/>
                  </a:lnTo>
                  <a:lnTo>
                    <a:pt x="7373150" y="13589000"/>
                  </a:lnTo>
                  <a:lnTo>
                    <a:pt x="7403033" y="13462000"/>
                  </a:lnTo>
                  <a:lnTo>
                    <a:pt x="7384364" y="13462000"/>
                  </a:lnTo>
                  <a:lnTo>
                    <a:pt x="7356322" y="13589000"/>
                  </a:lnTo>
                  <a:lnTo>
                    <a:pt x="7349134" y="13589000"/>
                  </a:lnTo>
                  <a:lnTo>
                    <a:pt x="7331545" y="13716000"/>
                  </a:lnTo>
                  <a:lnTo>
                    <a:pt x="7497673" y="13716000"/>
                  </a:lnTo>
                  <a:close/>
                </a:path>
                <a:path extrusionOk="0" h="13716000" w="9443085">
                  <a:moveTo>
                    <a:pt x="7577912" y="13208000"/>
                  </a:moveTo>
                  <a:lnTo>
                    <a:pt x="7577544" y="13208000"/>
                  </a:lnTo>
                  <a:lnTo>
                    <a:pt x="7576680" y="13081000"/>
                  </a:lnTo>
                  <a:lnTo>
                    <a:pt x="7575258" y="13081000"/>
                  </a:lnTo>
                  <a:lnTo>
                    <a:pt x="7573213" y="12954000"/>
                  </a:lnTo>
                  <a:lnTo>
                    <a:pt x="7565098" y="12954000"/>
                  </a:lnTo>
                  <a:lnTo>
                    <a:pt x="7565098" y="12827000"/>
                  </a:lnTo>
                  <a:lnTo>
                    <a:pt x="7564450" y="12827000"/>
                  </a:lnTo>
                  <a:lnTo>
                    <a:pt x="7565250" y="12700000"/>
                  </a:lnTo>
                  <a:lnTo>
                    <a:pt x="7566165" y="12700000"/>
                  </a:lnTo>
                  <a:lnTo>
                    <a:pt x="7567117" y="12573000"/>
                  </a:lnTo>
                  <a:lnTo>
                    <a:pt x="7568832" y="12573000"/>
                  </a:lnTo>
                  <a:lnTo>
                    <a:pt x="7569454" y="12446000"/>
                  </a:lnTo>
                  <a:lnTo>
                    <a:pt x="7569809" y="12446000"/>
                  </a:lnTo>
                  <a:lnTo>
                    <a:pt x="7569835" y="12319000"/>
                  </a:lnTo>
                  <a:lnTo>
                    <a:pt x="7569454" y="12319000"/>
                  </a:lnTo>
                  <a:lnTo>
                    <a:pt x="7568578" y="12192000"/>
                  </a:lnTo>
                  <a:lnTo>
                    <a:pt x="7565098" y="12192000"/>
                  </a:lnTo>
                  <a:lnTo>
                    <a:pt x="7562342" y="12065000"/>
                  </a:lnTo>
                  <a:lnTo>
                    <a:pt x="7555458" y="12065000"/>
                  </a:lnTo>
                  <a:lnTo>
                    <a:pt x="7555814" y="11938000"/>
                  </a:lnTo>
                  <a:lnTo>
                    <a:pt x="7556436" y="11938000"/>
                  </a:lnTo>
                  <a:lnTo>
                    <a:pt x="7557236" y="11811000"/>
                  </a:lnTo>
                  <a:lnTo>
                    <a:pt x="7559116" y="11811000"/>
                  </a:lnTo>
                  <a:lnTo>
                    <a:pt x="7560030" y="11684000"/>
                  </a:lnTo>
                  <a:lnTo>
                    <a:pt x="7560831" y="11684000"/>
                  </a:lnTo>
                  <a:lnTo>
                    <a:pt x="7561453" y="11557000"/>
                  </a:lnTo>
                  <a:lnTo>
                    <a:pt x="7561834" y="11557000"/>
                  </a:lnTo>
                  <a:lnTo>
                    <a:pt x="7561453" y="11430000"/>
                  </a:lnTo>
                  <a:lnTo>
                    <a:pt x="7560577" y="11430000"/>
                  </a:lnTo>
                  <a:lnTo>
                    <a:pt x="7559154" y="11303000"/>
                  </a:lnTo>
                  <a:lnTo>
                    <a:pt x="7554341" y="11303000"/>
                  </a:lnTo>
                  <a:lnTo>
                    <a:pt x="7550810" y="11176000"/>
                  </a:lnTo>
                  <a:lnTo>
                    <a:pt x="7547711" y="11176000"/>
                  </a:lnTo>
                  <a:lnTo>
                    <a:pt x="7548321" y="11049000"/>
                  </a:lnTo>
                  <a:lnTo>
                    <a:pt x="7549108" y="11049000"/>
                  </a:lnTo>
                  <a:lnTo>
                    <a:pt x="7550010" y="10922000"/>
                  </a:lnTo>
                  <a:lnTo>
                    <a:pt x="7551839" y="10922000"/>
                  </a:lnTo>
                  <a:lnTo>
                    <a:pt x="7552639" y="10795000"/>
                  </a:lnTo>
                  <a:lnTo>
                    <a:pt x="7553261" y="10795000"/>
                  </a:lnTo>
                  <a:lnTo>
                    <a:pt x="7553642" y="10668000"/>
                  </a:lnTo>
                  <a:lnTo>
                    <a:pt x="7553376" y="10668000"/>
                  </a:lnTo>
                  <a:lnTo>
                    <a:pt x="7552588" y="10541000"/>
                  </a:lnTo>
                  <a:lnTo>
                    <a:pt x="7551267" y="10541000"/>
                  </a:lnTo>
                  <a:lnTo>
                    <a:pt x="7549350" y="10414000"/>
                  </a:lnTo>
                  <a:lnTo>
                    <a:pt x="7543419" y="10414000"/>
                  </a:lnTo>
                  <a:lnTo>
                    <a:pt x="7550048" y="10287000"/>
                  </a:lnTo>
                  <a:lnTo>
                    <a:pt x="7553528" y="10287000"/>
                  </a:lnTo>
                  <a:lnTo>
                    <a:pt x="7554150" y="10160000"/>
                  </a:lnTo>
                  <a:lnTo>
                    <a:pt x="7555865" y="10160000"/>
                  </a:lnTo>
                  <a:lnTo>
                    <a:pt x="7556817" y="10033000"/>
                  </a:lnTo>
                  <a:lnTo>
                    <a:pt x="7557732" y="10033000"/>
                  </a:lnTo>
                  <a:lnTo>
                    <a:pt x="7558545" y="9906000"/>
                  </a:lnTo>
                  <a:lnTo>
                    <a:pt x="7559522" y="9906000"/>
                  </a:lnTo>
                  <a:lnTo>
                    <a:pt x="7559535" y="9779000"/>
                  </a:lnTo>
                  <a:lnTo>
                    <a:pt x="7559154" y="9779000"/>
                  </a:lnTo>
                  <a:lnTo>
                    <a:pt x="7558291" y="9652000"/>
                  </a:lnTo>
                  <a:lnTo>
                    <a:pt x="7556868" y="9652000"/>
                  </a:lnTo>
                  <a:lnTo>
                    <a:pt x="7554811" y="9525000"/>
                  </a:lnTo>
                  <a:lnTo>
                    <a:pt x="7546708" y="9525000"/>
                  </a:lnTo>
                  <a:lnTo>
                    <a:pt x="7546708" y="9398000"/>
                  </a:lnTo>
                  <a:lnTo>
                    <a:pt x="7546048" y="9398000"/>
                  </a:lnTo>
                  <a:lnTo>
                    <a:pt x="7546848" y="9271000"/>
                  </a:lnTo>
                  <a:lnTo>
                    <a:pt x="7547775" y="9271000"/>
                  </a:lnTo>
                  <a:lnTo>
                    <a:pt x="7548727" y="9144000"/>
                  </a:lnTo>
                  <a:lnTo>
                    <a:pt x="7550442" y="9144000"/>
                  </a:lnTo>
                  <a:lnTo>
                    <a:pt x="7551064" y="9017000"/>
                  </a:lnTo>
                  <a:lnTo>
                    <a:pt x="7551420" y="9017000"/>
                  </a:lnTo>
                  <a:lnTo>
                    <a:pt x="7551445" y="8890000"/>
                  </a:lnTo>
                  <a:lnTo>
                    <a:pt x="7550201" y="8890000"/>
                  </a:lnTo>
                  <a:lnTo>
                    <a:pt x="7548778" y="8763000"/>
                  </a:lnTo>
                  <a:lnTo>
                    <a:pt x="7546721" y="8763000"/>
                  </a:lnTo>
                  <a:lnTo>
                    <a:pt x="7543952" y="8636000"/>
                  </a:lnTo>
                  <a:lnTo>
                    <a:pt x="7537082" y="8636000"/>
                  </a:lnTo>
                  <a:lnTo>
                    <a:pt x="7537437" y="8509000"/>
                  </a:lnTo>
                  <a:lnTo>
                    <a:pt x="7538860" y="8509000"/>
                  </a:lnTo>
                  <a:lnTo>
                    <a:pt x="7539774" y="8382000"/>
                  </a:lnTo>
                  <a:lnTo>
                    <a:pt x="7540726" y="8382000"/>
                  </a:lnTo>
                  <a:lnTo>
                    <a:pt x="7541641" y="8255000"/>
                  </a:lnTo>
                  <a:lnTo>
                    <a:pt x="7542441" y="8255000"/>
                  </a:lnTo>
                  <a:lnTo>
                    <a:pt x="7543063" y="8128000"/>
                  </a:lnTo>
                  <a:lnTo>
                    <a:pt x="7543444" y="8128000"/>
                  </a:lnTo>
                  <a:lnTo>
                    <a:pt x="7543051" y="8001000"/>
                  </a:lnTo>
                  <a:lnTo>
                    <a:pt x="7542187" y="8001000"/>
                  </a:lnTo>
                  <a:lnTo>
                    <a:pt x="7540765" y="7874000"/>
                  </a:lnTo>
                  <a:lnTo>
                    <a:pt x="7535964" y="7874000"/>
                  </a:lnTo>
                  <a:lnTo>
                    <a:pt x="7532433" y="7747000"/>
                  </a:lnTo>
                  <a:lnTo>
                    <a:pt x="7529335" y="7747000"/>
                  </a:lnTo>
                  <a:lnTo>
                    <a:pt x="7529957" y="7620000"/>
                  </a:lnTo>
                  <a:lnTo>
                    <a:pt x="7530757" y="7620000"/>
                  </a:lnTo>
                  <a:lnTo>
                    <a:pt x="7531671" y="7493000"/>
                  </a:lnTo>
                  <a:lnTo>
                    <a:pt x="7533538" y="7493000"/>
                  </a:lnTo>
                  <a:lnTo>
                    <a:pt x="7534338" y="7366000"/>
                  </a:lnTo>
                  <a:lnTo>
                    <a:pt x="7534961" y="7366000"/>
                  </a:lnTo>
                  <a:lnTo>
                    <a:pt x="7535316" y="7239000"/>
                  </a:lnTo>
                  <a:lnTo>
                    <a:pt x="7534961" y="7239000"/>
                  </a:lnTo>
                  <a:lnTo>
                    <a:pt x="7534097" y="7112000"/>
                  </a:lnTo>
                  <a:lnTo>
                    <a:pt x="7532675" y="7112000"/>
                  </a:lnTo>
                  <a:lnTo>
                    <a:pt x="7530617" y="6985000"/>
                  </a:lnTo>
                  <a:lnTo>
                    <a:pt x="7527861" y="6985000"/>
                  </a:lnTo>
                  <a:lnTo>
                    <a:pt x="7527137" y="6958965"/>
                  </a:lnTo>
                  <a:lnTo>
                    <a:pt x="7527137" y="12827000"/>
                  </a:lnTo>
                  <a:lnTo>
                    <a:pt x="7462469" y="12827000"/>
                  </a:lnTo>
                  <a:lnTo>
                    <a:pt x="7446162" y="12700000"/>
                  </a:lnTo>
                  <a:lnTo>
                    <a:pt x="7436802" y="12700000"/>
                  </a:lnTo>
                  <a:lnTo>
                    <a:pt x="7403871" y="12573000"/>
                  </a:lnTo>
                  <a:lnTo>
                    <a:pt x="7376261" y="12573000"/>
                  </a:lnTo>
                  <a:lnTo>
                    <a:pt x="7348220" y="12700000"/>
                  </a:lnTo>
                  <a:lnTo>
                    <a:pt x="7377836" y="12700000"/>
                  </a:lnTo>
                  <a:lnTo>
                    <a:pt x="7359078" y="12827000"/>
                  </a:lnTo>
                  <a:lnTo>
                    <a:pt x="7298372" y="12827000"/>
                  </a:lnTo>
                  <a:lnTo>
                    <a:pt x="7332916" y="12700000"/>
                  </a:lnTo>
                  <a:lnTo>
                    <a:pt x="7285571" y="12700000"/>
                  </a:lnTo>
                  <a:lnTo>
                    <a:pt x="7251090" y="12827000"/>
                  </a:lnTo>
                  <a:lnTo>
                    <a:pt x="7250379" y="12700000"/>
                  </a:lnTo>
                  <a:lnTo>
                    <a:pt x="7249566" y="12700000"/>
                  </a:lnTo>
                  <a:lnTo>
                    <a:pt x="7249350" y="12573000"/>
                  </a:lnTo>
                  <a:lnTo>
                    <a:pt x="7331926" y="12573000"/>
                  </a:lnTo>
                  <a:lnTo>
                    <a:pt x="7359320" y="12446000"/>
                  </a:lnTo>
                  <a:lnTo>
                    <a:pt x="7278649" y="12446000"/>
                  </a:lnTo>
                  <a:lnTo>
                    <a:pt x="7248385" y="12319000"/>
                  </a:lnTo>
                  <a:lnTo>
                    <a:pt x="7247509" y="12319000"/>
                  </a:lnTo>
                  <a:lnTo>
                    <a:pt x="7246810" y="12192000"/>
                  </a:lnTo>
                  <a:lnTo>
                    <a:pt x="7244562" y="12192000"/>
                  </a:lnTo>
                  <a:lnTo>
                    <a:pt x="7243216" y="12065000"/>
                  </a:lnTo>
                  <a:lnTo>
                    <a:pt x="7265949" y="12192000"/>
                  </a:lnTo>
                  <a:lnTo>
                    <a:pt x="7298499" y="12192000"/>
                  </a:lnTo>
                  <a:lnTo>
                    <a:pt x="7324369" y="12319000"/>
                  </a:lnTo>
                  <a:lnTo>
                    <a:pt x="7353605" y="12319000"/>
                  </a:lnTo>
                  <a:lnTo>
                    <a:pt x="7336193" y="12192000"/>
                  </a:lnTo>
                  <a:lnTo>
                    <a:pt x="7449744" y="12192000"/>
                  </a:lnTo>
                  <a:lnTo>
                    <a:pt x="7418591" y="12319000"/>
                  </a:lnTo>
                  <a:lnTo>
                    <a:pt x="7458342" y="12319000"/>
                  </a:lnTo>
                  <a:lnTo>
                    <a:pt x="7487729" y="12192000"/>
                  </a:lnTo>
                  <a:lnTo>
                    <a:pt x="7505078" y="12192000"/>
                  </a:lnTo>
                  <a:lnTo>
                    <a:pt x="7522819" y="12065000"/>
                  </a:lnTo>
                  <a:lnTo>
                    <a:pt x="7521511" y="12192000"/>
                  </a:lnTo>
                  <a:lnTo>
                    <a:pt x="7517346" y="12192000"/>
                  </a:lnTo>
                  <a:lnTo>
                    <a:pt x="7518006" y="12319000"/>
                  </a:lnTo>
                  <a:lnTo>
                    <a:pt x="7491806" y="12319000"/>
                  </a:lnTo>
                  <a:lnTo>
                    <a:pt x="7463307" y="12446000"/>
                  </a:lnTo>
                  <a:lnTo>
                    <a:pt x="7405573" y="12446000"/>
                  </a:lnTo>
                  <a:lnTo>
                    <a:pt x="7462952" y="12573000"/>
                  </a:lnTo>
                  <a:lnTo>
                    <a:pt x="7526337" y="12573000"/>
                  </a:lnTo>
                  <a:lnTo>
                    <a:pt x="7526820" y="12700000"/>
                  </a:lnTo>
                  <a:lnTo>
                    <a:pt x="7493825" y="12700000"/>
                  </a:lnTo>
                  <a:lnTo>
                    <a:pt x="7527137" y="12827000"/>
                  </a:lnTo>
                  <a:lnTo>
                    <a:pt x="7527137" y="6958965"/>
                  </a:lnTo>
                  <a:lnTo>
                    <a:pt x="7524331" y="6858000"/>
                  </a:lnTo>
                  <a:lnTo>
                    <a:pt x="7521118" y="6858000"/>
                  </a:lnTo>
                  <a:lnTo>
                    <a:pt x="7521740" y="6731000"/>
                  </a:lnTo>
                  <a:lnTo>
                    <a:pt x="7522540" y="6731000"/>
                  </a:lnTo>
                  <a:lnTo>
                    <a:pt x="7523454" y="6604000"/>
                  </a:lnTo>
                  <a:lnTo>
                    <a:pt x="7525321" y="6604000"/>
                  </a:lnTo>
                  <a:lnTo>
                    <a:pt x="7526134" y="6477000"/>
                  </a:lnTo>
                  <a:lnTo>
                    <a:pt x="7526744" y="6477000"/>
                  </a:lnTo>
                  <a:lnTo>
                    <a:pt x="7527112" y="6350000"/>
                  </a:lnTo>
                  <a:lnTo>
                    <a:pt x="7526744" y="6350000"/>
                  </a:lnTo>
                  <a:lnTo>
                    <a:pt x="7525880" y="6223000"/>
                  </a:lnTo>
                  <a:lnTo>
                    <a:pt x="7524458" y="6223000"/>
                  </a:lnTo>
                  <a:lnTo>
                    <a:pt x="7522400" y="6096000"/>
                  </a:lnTo>
                  <a:lnTo>
                    <a:pt x="7519175" y="6096000"/>
                  </a:lnTo>
                  <a:lnTo>
                    <a:pt x="7519175" y="11938000"/>
                  </a:lnTo>
                  <a:lnTo>
                    <a:pt x="7491057" y="11938000"/>
                  </a:lnTo>
                  <a:lnTo>
                    <a:pt x="7460729" y="11811000"/>
                  </a:lnTo>
                  <a:lnTo>
                    <a:pt x="7420203" y="11811000"/>
                  </a:lnTo>
                  <a:lnTo>
                    <a:pt x="7485812" y="11938000"/>
                  </a:lnTo>
                  <a:lnTo>
                    <a:pt x="7419784" y="11938000"/>
                  </a:lnTo>
                  <a:lnTo>
                    <a:pt x="7398969" y="11811000"/>
                  </a:lnTo>
                  <a:lnTo>
                    <a:pt x="7395832" y="11811000"/>
                  </a:lnTo>
                  <a:lnTo>
                    <a:pt x="7393673" y="11938000"/>
                  </a:lnTo>
                  <a:lnTo>
                    <a:pt x="7324915" y="11938000"/>
                  </a:lnTo>
                  <a:lnTo>
                    <a:pt x="7357046" y="11811000"/>
                  </a:lnTo>
                  <a:lnTo>
                    <a:pt x="7309967" y="11811000"/>
                  </a:lnTo>
                  <a:lnTo>
                    <a:pt x="7277557" y="11938000"/>
                  </a:lnTo>
                  <a:lnTo>
                    <a:pt x="7284072" y="11938000"/>
                  </a:lnTo>
                  <a:lnTo>
                    <a:pt x="7270026" y="12065000"/>
                  </a:lnTo>
                  <a:lnTo>
                    <a:pt x="7244156" y="12065000"/>
                  </a:lnTo>
                  <a:lnTo>
                    <a:pt x="7243940" y="11938000"/>
                  </a:lnTo>
                  <a:lnTo>
                    <a:pt x="7242378" y="11938000"/>
                  </a:lnTo>
                  <a:lnTo>
                    <a:pt x="7241883" y="11811000"/>
                  </a:lnTo>
                  <a:lnTo>
                    <a:pt x="7248969" y="11811000"/>
                  </a:lnTo>
                  <a:lnTo>
                    <a:pt x="7273988" y="11684000"/>
                  </a:lnTo>
                  <a:lnTo>
                    <a:pt x="7354278" y="11684000"/>
                  </a:lnTo>
                  <a:lnTo>
                    <a:pt x="7326909" y="11557000"/>
                  </a:lnTo>
                  <a:lnTo>
                    <a:pt x="7240384" y="11557000"/>
                  </a:lnTo>
                  <a:lnTo>
                    <a:pt x="7240016" y="11430000"/>
                  </a:lnTo>
                  <a:lnTo>
                    <a:pt x="7238797" y="11430000"/>
                  </a:lnTo>
                  <a:lnTo>
                    <a:pt x="7237844" y="11303000"/>
                  </a:lnTo>
                  <a:lnTo>
                    <a:pt x="7250963" y="11303000"/>
                  </a:lnTo>
                  <a:lnTo>
                    <a:pt x="7257986" y="11430000"/>
                  </a:lnTo>
                  <a:lnTo>
                    <a:pt x="7310628" y="11430000"/>
                  </a:lnTo>
                  <a:lnTo>
                    <a:pt x="7291413" y="11303000"/>
                  </a:lnTo>
                  <a:lnTo>
                    <a:pt x="7340422" y="11303000"/>
                  </a:lnTo>
                  <a:lnTo>
                    <a:pt x="7355383" y="11430000"/>
                  </a:lnTo>
                  <a:lnTo>
                    <a:pt x="7417511" y="11430000"/>
                  </a:lnTo>
                  <a:lnTo>
                    <a:pt x="7430008" y="11303000"/>
                  </a:lnTo>
                  <a:lnTo>
                    <a:pt x="7473810" y="11303000"/>
                  </a:lnTo>
                  <a:lnTo>
                    <a:pt x="7441743" y="11430000"/>
                  </a:lnTo>
                  <a:lnTo>
                    <a:pt x="7512761" y="11430000"/>
                  </a:lnTo>
                  <a:lnTo>
                    <a:pt x="7483805" y="11557000"/>
                  </a:lnTo>
                  <a:lnTo>
                    <a:pt x="7427315" y="11557000"/>
                  </a:lnTo>
                  <a:lnTo>
                    <a:pt x="7399883" y="11684000"/>
                  </a:lnTo>
                  <a:lnTo>
                    <a:pt x="7518324" y="11684000"/>
                  </a:lnTo>
                  <a:lnTo>
                    <a:pt x="7518806" y="11811000"/>
                  </a:lnTo>
                  <a:lnTo>
                    <a:pt x="7519022" y="11811000"/>
                  </a:lnTo>
                  <a:lnTo>
                    <a:pt x="7519175" y="11938000"/>
                  </a:lnTo>
                  <a:lnTo>
                    <a:pt x="7519175" y="6096000"/>
                  </a:lnTo>
                  <a:lnTo>
                    <a:pt x="7516850" y="6096000"/>
                  </a:lnTo>
                  <a:lnTo>
                    <a:pt x="7516850" y="10287000"/>
                  </a:lnTo>
                  <a:lnTo>
                    <a:pt x="7511047" y="10287000"/>
                  </a:lnTo>
                  <a:lnTo>
                    <a:pt x="7511047" y="11049000"/>
                  </a:lnTo>
                  <a:lnTo>
                    <a:pt x="7510983" y="11176000"/>
                  </a:lnTo>
                  <a:lnTo>
                    <a:pt x="7498601" y="11176000"/>
                  </a:lnTo>
                  <a:lnTo>
                    <a:pt x="7486066" y="11049000"/>
                  </a:lnTo>
                  <a:lnTo>
                    <a:pt x="7482954" y="11049000"/>
                  </a:lnTo>
                  <a:lnTo>
                    <a:pt x="7452627" y="10922000"/>
                  </a:lnTo>
                  <a:lnTo>
                    <a:pt x="7378827" y="10922000"/>
                  </a:lnTo>
                  <a:lnTo>
                    <a:pt x="7412114" y="11049000"/>
                  </a:lnTo>
                  <a:lnTo>
                    <a:pt x="7348944" y="11049000"/>
                  </a:lnTo>
                  <a:lnTo>
                    <a:pt x="7378827" y="10922000"/>
                  </a:lnTo>
                  <a:lnTo>
                    <a:pt x="7332129" y="10922000"/>
                  </a:lnTo>
                  <a:lnTo>
                    <a:pt x="7301878" y="11049000"/>
                  </a:lnTo>
                  <a:lnTo>
                    <a:pt x="7307351" y="11049000"/>
                  </a:lnTo>
                  <a:lnTo>
                    <a:pt x="7291883" y="11176000"/>
                  </a:lnTo>
                  <a:lnTo>
                    <a:pt x="7245159" y="11176000"/>
                  </a:lnTo>
                  <a:lnTo>
                    <a:pt x="7282269" y="11049000"/>
                  </a:lnTo>
                  <a:lnTo>
                    <a:pt x="7233793" y="11049000"/>
                  </a:lnTo>
                  <a:lnTo>
                    <a:pt x="7233463" y="10922000"/>
                  </a:lnTo>
                  <a:lnTo>
                    <a:pt x="7265898" y="10922000"/>
                  </a:lnTo>
                  <a:lnTo>
                    <a:pt x="7290473" y="10795000"/>
                  </a:lnTo>
                  <a:lnTo>
                    <a:pt x="7318807" y="10795000"/>
                  </a:lnTo>
                  <a:lnTo>
                    <a:pt x="7291171" y="10668000"/>
                  </a:lnTo>
                  <a:lnTo>
                    <a:pt x="7231913" y="10668000"/>
                  </a:lnTo>
                  <a:lnTo>
                    <a:pt x="7231405" y="10541000"/>
                  </a:lnTo>
                  <a:lnTo>
                    <a:pt x="7263676" y="10541000"/>
                  </a:lnTo>
                  <a:lnTo>
                    <a:pt x="7245045" y="10414000"/>
                  </a:lnTo>
                  <a:lnTo>
                    <a:pt x="7296137" y="10414000"/>
                  </a:lnTo>
                  <a:lnTo>
                    <a:pt x="7319785" y="10541000"/>
                  </a:lnTo>
                  <a:lnTo>
                    <a:pt x="7334453" y="10541000"/>
                  </a:lnTo>
                  <a:lnTo>
                    <a:pt x="7360742" y="10668000"/>
                  </a:lnTo>
                  <a:lnTo>
                    <a:pt x="7384796" y="10668000"/>
                  </a:lnTo>
                  <a:lnTo>
                    <a:pt x="7413231" y="10541000"/>
                  </a:lnTo>
                  <a:lnTo>
                    <a:pt x="7432624" y="10541000"/>
                  </a:lnTo>
                  <a:lnTo>
                    <a:pt x="7452030" y="10414000"/>
                  </a:lnTo>
                  <a:lnTo>
                    <a:pt x="7498982" y="10414000"/>
                  </a:lnTo>
                  <a:lnTo>
                    <a:pt x="7465733" y="10541000"/>
                  </a:lnTo>
                  <a:lnTo>
                    <a:pt x="7503084" y="10541000"/>
                  </a:lnTo>
                  <a:lnTo>
                    <a:pt x="7504671" y="10668000"/>
                  </a:lnTo>
                  <a:lnTo>
                    <a:pt x="7447216" y="10668000"/>
                  </a:lnTo>
                  <a:lnTo>
                    <a:pt x="7419213" y="10795000"/>
                  </a:lnTo>
                  <a:lnTo>
                    <a:pt x="7446848" y="10795000"/>
                  </a:lnTo>
                  <a:lnTo>
                    <a:pt x="7473099" y="10922000"/>
                  </a:lnTo>
                  <a:lnTo>
                    <a:pt x="7510716" y="10922000"/>
                  </a:lnTo>
                  <a:lnTo>
                    <a:pt x="7510920" y="11049000"/>
                  </a:lnTo>
                  <a:lnTo>
                    <a:pt x="7511047" y="11049000"/>
                  </a:lnTo>
                  <a:lnTo>
                    <a:pt x="7511047" y="10287000"/>
                  </a:lnTo>
                  <a:lnTo>
                    <a:pt x="7479284" y="10287000"/>
                  </a:lnTo>
                  <a:lnTo>
                    <a:pt x="7466787" y="10160000"/>
                  </a:lnTo>
                  <a:lnTo>
                    <a:pt x="7458443" y="10160000"/>
                  </a:lnTo>
                  <a:lnTo>
                    <a:pt x="7426515" y="10033000"/>
                  </a:lnTo>
                  <a:lnTo>
                    <a:pt x="7365974" y="10033000"/>
                  </a:lnTo>
                  <a:lnTo>
                    <a:pt x="7337933" y="10160000"/>
                  </a:lnTo>
                  <a:lnTo>
                    <a:pt x="7330745" y="10160000"/>
                  </a:lnTo>
                  <a:lnTo>
                    <a:pt x="7313168" y="10287000"/>
                  </a:lnTo>
                  <a:lnTo>
                    <a:pt x="7288073" y="10287000"/>
                  </a:lnTo>
                  <a:lnTo>
                    <a:pt x="7322617" y="10160000"/>
                  </a:lnTo>
                  <a:lnTo>
                    <a:pt x="7275284" y="10160000"/>
                  </a:lnTo>
                  <a:lnTo>
                    <a:pt x="7240803" y="10287000"/>
                  </a:lnTo>
                  <a:lnTo>
                    <a:pt x="7240092" y="10160000"/>
                  </a:lnTo>
                  <a:lnTo>
                    <a:pt x="7239609" y="10160000"/>
                  </a:lnTo>
                  <a:lnTo>
                    <a:pt x="7239279" y="10033000"/>
                  </a:lnTo>
                  <a:lnTo>
                    <a:pt x="7296277" y="10033000"/>
                  </a:lnTo>
                  <a:lnTo>
                    <a:pt x="7321639" y="9906000"/>
                  </a:lnTo>
                  <a:lnTo>
                    <a:pt x="7296975" y="9906000"/>
                  </a:lnTo>
                  <a:lnTo>
                    <a:pt x="7268362" y="9779000"/>
                  </a:lnTo>
                  <a:lnTo>
                    <a:pt x="7237222" y="9779000"/>
                  </a:lnTo>
                  <a:lnTo>
                    <a:pt x="7236511" y="9652000"/>
                  </a:lnTo>
                  <a:lnTo>
                    <a:pt x="7234644" y="9652000"/>
                  </a:lnTo>
                  <a:lnTo>
                    <a:pt x="7234263" y="9525000"/>
                  </a:lnTo>
                  <a:lnTo>
                    <a:pt x="7234466" y="9525000"/>
                  </a:lnTo>
                  <a:lnTo>
                    <a:pt x="7234161" y="9398000"/>
                  </a:lnTo>
                  <a:lnTo>
                    <a:pt x="7249757" y="9398000"/>
                  </a:lnTo>
                  <a:lnTo>
                    <a:pt x="7249414" y="9525000"/>
                  </a:lnTo>
                  <a:lnTo>
                    <a:pt x="7255662" y="9525000"/>
                  </a:lnTo>
                  <a:lnTo>
                    <a:pt x="7278649" y="9652000"/>
                  </a:lnTo>
                  <a:lnTo>
                    <a:pt x="7314070" y="9652000"/>
                  </a:lnTo>
                  <a:lnTo>
                    <a:pt x="7340257" y="9779000"/>
                  </a:lnTo>
                  <a:lnTo>
                    <a:pt x="7377849" y="9779000"/>
                  </a:lnTo>
                  <a:lnTo>
                    <a:pt x="7360602" y="9652000"/>
                  </a:lnTo>
                  <a:lnTo>
                    <a:pt x="7408304" y="9652000"/>
                  </a:lnTo>
                  <a:lnTo>
                    <a:pt x="7377849" y="9779000"/>
                  </a:lnTo>
                  <a:lnTo>
                    <a:pt x="7419048" y="9779000"/>
                  </a:lnTo>
                  <a:lnTo>
                    <a:pt x="7448055" y="9652000"/>
                  </a:lnTo>
                  <a:lnTo>
                    <a:pt x="7476579" y="9652000"/>
                  </a:lnTo>
                  <a:lnTo>
                    <a:pt x="7494778" y="9525000"/>
                  </a:lnTo>
                  <a:lnTo>
                    <a:pt x="7510081" y="9525000"/>
                  </a:lnTo>
                  <a:lnTo>
                    <a:pt x="7509129" y="9652000"/>
                  </a:lnTo>
                  <a:lnTo>
                    <a:pt x="7507719" y="9652000"/>
                  </a:lnTo>
                  <a:lnTo>
                    <a:pt x="7508888" y="9779000"/>
                  </a:lnTo>
                  <a:lnTo>
                    <a:pt x="7453020" y="9779000"/>
                  </a:lnTo>
                  <a:lnTo>
                    <a:pt x="7425029" y="9906000"/>
                  </a:lnTo>
                  <a:lnTo>
                    <a:pt x="7395273" y="9906000"/>
                  </a:lnTo>
                  <a:lnTo>
                    <a:pt x="7452665" y="10033000"/>
                  </a:lnTo>
                  <a:lnTo>
                    <a:pt x="7516050" y="10033000"/>
                  </a:lnTo>
                  <a:lnTo>
                    <a:pt x="7516520" y="10160000"/>
                  </a:lnTo>
                  <a:lnTo>
                    <a:pt x="7483538" y="10160000"/>
                  </a:lnTo>
                  <a:lnTo>
                    <a:pt x="7516850" y="10287000"/>
                  </a:lnTo>
                  <a:lnTo>
                    <a:pt x="7516850" y="6096000"/>
                  </a:lnTo>
                  <a:lnTo>
                    <a:pt x="7514298" y="6096000"/>
                  </a:lnTo>
                  <a:lnTo>
                    <a:pt x="7514298" y="5969000"/>
                  </a:lnTo>
                  <a:lnTo>
                    <a:pt x="7513650" y="5969000"/>
                  </a:lnTo>
                  <a:lnTo>
                    <a:pt x="7514450" y="5842000"/>
                  </a:lnTo>
                  <a:lnTo>
                    <a:pt x="7515365" y="5842000"/>
                  </a:lnTo>
                  <a:lnTo>
                    <a:pt x="7516317" y="5715000"/>
                  </a:lnTo>
                  <a:lnTo>
                    <a:pt x="7518032" y="5715000"/>
                  </a:lnTo>
                  <a:lnTo>
                    <a:pt x="7518654" y="5588000"/>
                  </a:lnTo>
                  <a:lnTo>
                    <a:pt x="7519009" y="5588000"/>
                  </a:lnTo>
                  <a:lnTo>
                    <a:pt x="7519035" y="5461000"/>
                  </a:lnTo>
                  <a:lnTo>
                    <a:pt x="7518654" y="5461000"/>
                  </a:lnTo>
                  <a:lnTo>
                    <a:pt x="7517790" y="5334000"/>
                  </a:lnTo>
                  <a:lnTo>
                    <a:pt x="7514310" y="5334000"/>
                  </a:lnTo>
                  <a:lnTo>
                    <a:pt x="7511555" y="5207000"/>
                  </a:lnTo>
                  <a:lnTo>
                    <a:pt x="7508799" y="5207000"/>
                  </a:lnTo>
                  <a:lnTo>
                    <a:pt x="7508799" y="9398000"/>
                  </a:lnTo>
                  <a:lnTo>
                    <a:pt x="7480681" y="9271000"/>
                  </a:lnTo>
                  <a:lnTo>
                    <a:pt x="7475436" y="9271000"/>
                  </a:lnTo>
                  <a:lnTo>
                    <a:pt x="7475436" y="9398000"/>
                  </a:lnTo>
                  <a:lnTo>
                    <a:pt x="7444092" y="9398000"/>
                  </a:lnTo>
                  <a:lnTo>
                    <a:pt x="7433729" y="9317279"/>
                  </a:lnTo>
                  <a:lnTo>
                    <a:pt x="7475436" y="9398000"/>
                  </a:lnTo>
                  <a:lnTo>
                    <a:pt x="7475436" y="9271000"/>
                  </a:lnTo>
                  <a:lnTo>
                    <a:pt x="7427785" y="9271000"/>
                  </a:lnTo>
                  <a:lnTo>
                    <a:pt x="7418413" y="9271000"/>
                  </a:lnTo>
                  <a:lnTo>
                    <a:pt x="7385469" y="9144000"/>
                  </a:lnTo>
                  <a:lnTo>
                    <a:pt x="7357872" y="9144000"/>
                  </a:lnTo>
                  <a:lnTo>
                    <a:pt x="7329830" y="9271000"/>
                  </a:lnTo>
                  <a:lnTo>
                    <a:pt x="7359434" y="9271000"/>
                  </a:lnTo>
                  <a:lnTo>
                    <a:pt x="7340676" y="9398000"/>
                  </a:lnTo>
                  <a:lnTo>
                    <a:pt x="7279983" y="9398000"/>
                  </a:lnTo>
                  <a:lnTo>
                    <a:pt x="7314527" y="9271000"/>
                  </a:lnTo>
                  <a:lnTo>
                    <a:pt x="7267181" y="9271000"/>
                  </a:lnTo>
                  <a:lnTo>
                    <a:pt x="7232701" y="9398000"/>
                  </a:lnTo>
                  <a:lnTo>
                    <a:pt x="7231989" y="9271000"/>
                  </a:lnTo>
                  <a:lnTo>
                    <a:pt x="7231177" y="9271000"/>
                  </a:lnTo>
                  <a:lnTo>
                    <a:pt x="7230961" y="9144000"/>
                  </a:lnTo>
                  <a:lnTo>
                    <a:pt x="7340917" y="9144000"/>
                  </a:lnTo>
                  <a:lnTo>
                    <a:pt x="7345896" y="9017000"/>
                  </a:lnTo>
                  <a:lnTo>
                    <a:pt x="7260260" y="9017000"/>
                  </a:lnTo>
                  <a:lnTo>
                    <a:pt x="7229996" y="8890000"/>
                  </a:lnTo>
                  <a:lnTo>
                    <a:pt x="7229119" y="8890000"/>
                  </a:lnTo>
                  <a:lnTo>
                    <a:pt x="7228421" y="8763000"/>
                  </a:lnTo>
                  <a:lnTo>
                    <a:pt x="7226173" y="8763000"/>
                  </a:lnTo>
                  <a:lnTo>
                    <a:pt x="7224827" y="8636000"/>
                  </a:lnTo>
                  <a:lnTo>
                    <a:pt x="7247560" y="8763000"/>
                  </a:lnTo>
                  <a:lnTo>
                    <a:pt x="7254773" y="8763000"/>
                  </a:lnTo>
                  <a:lnTo>
                    <a:pt x="7280097" y="8890000"/>
                  </a:lnTo>
                  <a:lnTo>
                    <a:pt x="7335215" y="8890000"/>
                  </a:lnTo>
                  <a:lnTo>
                    <a:pt x="7317816" y="8763000"/>
                  </a:lnTo>
                  <a:lnTo>
                    <a:pt x="7431354" y="8763000"/>
                  </a:lnTo>
                  <a:lnTo>
                    <a:pt x="7400201" y="8890000"/>
                  </a:lnTo>
                  <a:lnTo>
                    <a:pt x="7439952" y="8890000"/>
                  </a:lnTo>
                  <a:lnTo>
                    <a:pt x="7469340" y="8763000"/>
                  </a:lnTo>
                  <a:lnTo>
                    <a:pt x="7486688" y="8763000"/>
                  </a:lnTo>
                  <a:lnTo>
                    <a:pt x="7504430" y="8636000"/>
                  </a:lnTo>
                  <a:lnTo>
                    <a:pt x="7503122" y="8763000"/>
                  </a:lnTo>
                  <a:lnTo>
                    <a:pt x="7498956" y="8763000"/>
                  </a:lnTo>
                  <a:lnTo>
                    <a:pt x="7499617" y="8890000"/>
                  </a:lnTo>
                  <a:lnTo>
                    <a:pt x="7473416" y="8890000"/>
                  </a:lnTo>
                  <a:lnTo>
                    <a:pt x="7444930" y="9017000"/>
                  </a:lnTo>
                  <a:lnTo>
                    <a:pt x="7387183" y="9017000"/>
                  </a:lnTo>
                  <a:lnTo>
                    <a:pt x="7444562" y="9144000"/>
                  </a:lnTo>
                  <a:lnTo>
                    <a:pt x="7507948" y="9144000"/>
                  </a:lnTo>
                  <a:lnTo>
                    <a:pt x="7508430" y="9271000"/>
                  </a:lnTo>
                  <a:lnTo>
                    <a:pt x="7508646" y="9271000"/>
                  </a:lnTo>
                  <a:lnTo>
                    <a:pt x="7508799" y="9398000"/>
                  </a:lnTo>
                  <a:lnTo>
                    <a:pt x="7508799" y="5207000"/>
                  </a:lnTo>
                  <a:lnTo>
                    <a:pt x="7504658" y="5207000"/>
                  </a:lnTo>
                  <a:lnTo>
                    <a:pt x="7505014" y="5080000"/>
                  </a:lnTo>
                  <a:lnTo>
                    <a:pt x="7505636" y="5080000"/>
                  </a:lnTo>
                  <a:lnTo>
                    <a:pt x="7506436" y="4953000"/>
                  </a:lnTo>
                  <a:lnTo>
                    <a:pt x="7508316" y="4953000"/>
                  </a:lnTo>
                  <a:lnTo>
                    <a:pt x="7509230" y="4826000"/>
                  </a:lnTo>
                  <a:lnTo>
                    <a:pt x="7510031" y="4826000"/>
                  </a:lnTo>
                  <a:lnTo>
                    <a:pt x="7510653" y="4699000"/>
                  </a:lnTo>
                  <a:lnTo>
                    <a:pt x="7511034" y="4699000"/>
                  </a:lnTo>
                  <a:lnTo>
                    <a:pt x="7510653" y="4572000"/>
                  </a:lnTo>
                  <a:lnTo>
                    <a:pt x="7509777" y="4572000"/>
                  </a:lnTo>
                  <a:lnTo>
                    <a:pt x="7508354" y="4445000"/>
                  </a:lnTo>
                  <a:lnTo>
                    <a:pt x="7503541" y="4445000"/>
                  </a:lnTo>
                  <a:lnTo>
                    <a:pt x="7500633" y="4340390"/>
                  </a:lnTo>
                  <a:lnTo>
                    <a:pt x="7500633" y="8509000"/>
                  </a:lnTo>
                  <a:lnTo>
                    <a:pt x="7472667" y="8509000"/>
                  </a:lnTo>
                  <a:lnTo>
                    <a:pt x="7442340" y="8382000"/>
                  </a:lnTo>
                  <a:lnTo>
                    <a:pt x="7401814" y="8382000"/>
                  </a:lnTo>
                  <a:lnTo>
                    <a:pt x="7467435" y="8509000"/>
                  </a:lnTo>
                  <a:lnTo>
                    <a:pt x="7306526" y="8509000"/>
                  </a:lnTo>
                  <a:lnTo>
                    <a:pt x="7338657" y="8382000"/>
                  </a:lnTo>
                  <a:lnTo>
                    <a:pt x="7291578" y="8382000"/>
                  </a:lnTo>
                  <a:lnTo>
                    <a:pt x="7259180" y="8509000"/>
                  </a:lnTo>
                  <a:lnTo>
                    <a:pt x="7281583" y="8509000"/>
                  </a:lnTo>
                  <a:lnTo>
                    <a:pt x="7265683" y="8636000"/>
                  </a:lnTo>
                  <a:lnTo>
                    <a:pt x="7225766" y="8636000"/>
                  </a:lnTo>
                  <a:lnTo>
                    <a:pt x="7225538" y="8509000"/>
                  </a:lnTo>
                  <a:lnTo>
                    <a:pt x="7223988" y="8509000"/>
                  </a:lnTo>
                  <a:lnTo>
                    <a:pt x="7223493" y="8382000"/>
                  </a:lnTo>
                  <a:lnTo>
                    <a:pt x="7230592" y="8382000"/>
                  </a:lnTo>
                  <a:lnTo>
                    <a:pt x="7255599" y="8255000"/>
                  </a:lnTo>
                  <a:lnTo>
                    <a:pt x="7335888" y="8255000"/>
                  </a:lnTo>
                  <a:lnTo>
                    <a:pt x="7308520" y="8128000"/>
                  </a:lnTo>
                  <a:lnTo>
                    <a:pt x="7221995" y="8128000"/>
                  </a:lnTo>
                  <a:lnTo>
                    <a:pt x="7221626" y="8001000"/>
                  </a:lnTo>
                  <a:lnTo>
                    <a:pt x="7220407" y="8001000"/>
                  </a:lnTo>
                  <a:lnTo>
                    <a:pt x="7219455" y="7874000"/>
                  </a:lnTo>
                  <a:lnTo>
                    <a:pt x="7225817" y="7874000"/>
                  </a:lnTo>
                  <a:lnTo>
                    <a:pt x="7232574" y="8001000"/>
                  </a:lnTo>
                  <a:lnTo>
                    <a:pt x="7273023" y="8001000"/>
                  </a:lnTo>
                  <a:lnTo>
                    <a:pt x="7253389" y="7874000"/>
                  </a:lnTo>
                  <a:lnTo>
                    <a:pt x="7322032" y="7874000"/>
                  </a:lnTo>
                  <a:lnTo>
                    <a:pt x="7336993" y="8001000"/>
                  </a:lnTo>
                  <a:lnTo>
                    <a:pt x="7411618" y="8001000"/>
                  </a:lnTo>
                  <a:lnTo>
                    <a:pt x="7422337" y="7874000"/>
                  </a:lnTo>
                  <a:lnTo>
                    <a:pt x="7455433" y="7874000"/>
                  </a:lnTo>
                  <a:lnTo>
                    <a:pt x="7423366" y="8001000"/>
                  </a:lnTo>
                  <a:lnTo>
                    <a:pt x="7494384" y="8001000"/>
                  </a:lnTo>
                  <a:lnTo>
                    <a:pt x="7465428" y="8128000"/>
                  </a:lnTo>
                  <a:lnTo>
                    <a:pt x="7408926" y="8128000"/>
                  </a:lnTo>
                  <a:lnTo>
                    <a:pt x="7381494" y="8255000"/>
                  </a:lnTo>
                  <a:lnTo>
                    <a:pt x="7462812" y="8255000"/>
                  </a:lnTo>
                  <a:lnTo>
                    <a:pt x="7492568" y="8382000"/>
                  </a:lnTo>
                  <a:lnTo>
                    <a:pt x="7500417" y="8382000"/>
                  </a:lnTo>
                  <a:lnTo>
                    <a:pt x="7500633" y="8509000"/>
                  </a:lnTo>
                  <a:lnTo>
                    <a:pt x="7500633" y="4340390"/>
                  </a:lnTo>
                  <a:lnTo>
                    <a:pt x="7500010" y="4318000"/>
                  </a:lnTo>
                  <a:lnTo>
                    <a:pt x="7496924" y="4318000"/>
                  </a:lnTo>
                  <a:lnTo>
                    <a:pt x="7497546" y="4191000"/>
                  </a:lnTo>
                  <a:lnTo>
                    <a:pt x="7498347" y="4191000"/>
                  </a:lnTo>
                  <a:lnTo>
                    <a:pt x="7499261" y="4064000"/>
                  </a:lnTo>
                  <a:lnTo>
                    <a:pt x="7500213" y="4064000"/>
                  </a:lnTo>
                  <a:lnTo>
                    <a:pt x="7501128" y="3937000"/>
                  </a:lnTo>
                  <a:lnTo>
                    <a:pt x="7502550" y="3937000"/>
                  </a:lnTo>
                  <a:lnTo>
                    <a:pt x="7502906" y="3810000"/>
                  </a:lnTo>
                  <a:lnTo>
                    <a:pt x="7502550" y="3683000"/>
                  </a:lnTo>
                  <a:lnTo>
                    <a:pt x="7500252" y="3683000"/>
                  </a:lnTo>
                  <a:lnTo>
                    <a:pt x="7498194" y="3556000"/>
                  </a:lnTo>
                  <a:lnTo>
                    <a:pt x="7495438" y="3556000"/>
                  </a:lnTo>
                  <a:lnTo>
                    <a:pt x="7492657" y="3455962"/>
                  </a:lnTo>
                  <a:lnTo>
                    <a:pt x="7492657" y="7620000"/>
                  </a:lnTo>
                  <a:lnTo>
                    <a:pt x="7492593" y="7747000"/>
                  </a:lnTo>
                  <a:lnTo>
                    <a:pt x="7480211" y="7747000"/>
                  </a:lnTo>
                  <a:lnTo>
                    <a:pt x="7467676" y="7620000"/>
                  </a:lnTo>
                  <a:lnTo>
                    <a:pt x="7434237" y="7620000"/>
                  </a:lnTo>
                  <a:lnTo>
                    <a:pt x="7402309" y="7493000"/>
                  </a:lnTo>
                  <a:lnTo>
                    <a:pt x="7360437" y="7493000"/>
                  </a:lnTo>
                  <a:lnTo>
                    <a:pt x="7393724" y="7620000"/>
                  </a:lnTo>
                  <a:lnTo>
                    <a:pt x="7330554" y="7620000"/>
                  </a:lnTo>
                  <a:lnTo>
                    <a:pt x="7360437" y="7493000"/>
                  </a:lnTo>
                  <a:lnTo>
                    <a:pt x="7313739" y="7493000"/>
                  </a:lnTo>
                  <a:lnTo>
                    <a:pt x="7283488" y="7620000"/>
                  </a:lnTo>
                  <a:lnTo>
                    <a:pt x="7288962" y="7620000"/>
                  </a:lnTo>
                  <a:lnTo>
                    <a:pt x="7273493" y="7747000"/>
                  </a:lnTo>
                  <a:lnTo>
                    <a:pt x="7226782" y="7747000"/>
                  </a:lnTo>
                  <a:lnTo>
                    <a:pt x="7263879" y="7620000"/>
                  </a:lnTo>
                  <a:lnTo>
                    <a:pt x="7215403" y="7620000"/>
                  </a:lnTo>
                  <a:lnTo>
                    <a:pt x="7215073" y="7493000"/>
                  </a:lnTo>
                  <a:lnTo>
                    <a:pt x="7247509" y="7493000"/>
                  </a:lnTo>
                  <a:lnTo>
                    <a:pt x="7272083" y="7366000"/>
                  </a:lnTo>
                  <a:lnTo>
                    <a:pt x="7300417" y="7366000"/>
                  </a:lnTo>
                  <a:lnTo>
                    <a:pt x="7272782" y="7239000"/>
                  </a:lnTo>
                  <a:lnTo>
                    <a:pt x="7213524" y="7239000"/>
                  </a:lnTo>
                  <a:lnTo>
                    <a:pt x="7213016" y="7112000"/>
                  </a:lnTo>
                  <a:lnTo>
                    <a:pt x="7245286" y="7112000"/>
                  </a:lnTo>
                  <a:lnTo>
                    <a:pt x="7226655" y="6985000"/>
                  </a:lnTo>
                  <a:lnTo>
                    <a:pt x="7277748" y="6985000"/>
                  </a:lnTo>
                  <a:lnTo>
                    <a:pt x="7301395" y="7112000"/>
                  </a:lnTo>
                  <a:lnTo>
                    <a:pt x="7316063" y="7112000"/>
                  </a:lnTo>
                  <a:lnTo>
                    <a:pt x="7342352" y="7239000"/>
                  </a:lnTo>
                  <a:lnTo>
                    <a:pt x="7366394" y="7239000"/>
                  </a:lnTo>
                  <a:lnTo>
                    <a:pt x="7394842" y="7112000"/>
                  </a:lnTo>
                  <a:lnTo>
                    <a:pt x="7433640" y="7112000"/>
                  </a:lnTo>
                  <a:lnTo>
                    <a:pt x="7452385" y="6985000"/>
                  </a:lnTo>
                  <a:lnTo>
                    <a:pt x="7480592" y="6985000"/>
                  </a:lnTo>
                  <a:lnTo>
                    <a:pt x="7447343" y="7112000"/>
                  </a:lnTo>
                  <a:lnTo>
                    <a:pt x="7484694" y="7112000"/>
                  </a:lnTo>
                  <a:lnTo>
                    <a:pt x="7486282" y="7239000"/>
                  </a:lnTo>
                  <a:lnTo>
                    <a:pt x="7428827" y="7239000"/>
                  </a:lnTo>
                  <a:lnTo>
                    <a:pt x="7400836" y="7366000"/>
                  </a:lnTo>
                  <a:lnTo>
                    <a:pt x="7428471" y="7366000"/>
                  </a:lnTo>
                  <a:lnTo>
                    <a:pt x="7454709" y="7493000"/>
                  </a:lnTo>
                  <a:lnTo>
                    <a:pt x="7492314" y="7493000"/>
                  </a:lnTo>
                  <a:lnTo>
                    <a:pt x="7492530" y="7620000"/>
                  </a:lnTo>
                  <a:lnTo>
                    <a:pt x="7492657" y="7620000"/>
                  </a:lnTo>
                  <a:lnTo>
                    <a:pt x="7492657" y="3455962"/>
                  </a:lnTo>
                  <a:lnTo>
                    <a:pt x="7491908" y="3429000"/>
                  </a:lnTo>
                  <a:lnTo>
                    <a:pt x="7490752" y="3429000"/>
                  </a:lnTo>
                  <a:lnTo>
                    <a:pt x="7491565" y="3302000"/>
                  </a:lnTo>
                  <a:lnTo>
                    <a:pt x="7492479" y="3302000"/>
                  </a:lnTo>
                  <a:lnTo>
                    <a:pt x="7493432" y="3175000"/>
                  </a:lnTo>
                  <a:lnTo>
                    <a:pt x="7495108" y="3175000"/>
                  </a:lnTo>
                  <a:lnTo>
                    <a:pt x="7495705" y="3048000"/>
                  </a:lnTo>
                  <a:lnTo>
                    <a:pt x="7496048" y="3048000"/>
                  </a:lnTo>
                  <a:lnTo>
                    <a:pt x="7496048" y="2921000"/>
                  </a:lnTo>
                  <a:lnTo>
                    <a:pt x="7494765" y="2921000"/>
                  </a:lnTo>
                  <a:lnTo>
                    <a:pt x="7493330" y="2794000"/>
                  </a:lnTo>
                  <a:lnTo>
                    <a:pt x="7491285" y="2794000"/>
                  </a:lnTo>
                  <a:lnTo>
                    <a:pt x="7488529" y="2667000"/>
                  </a:lnTo>
                  <a:lnTo>
                    <a:pt x="7484440" y="2667000"/>
                  </a:lnTo>
                  <a:lnTo>
                    <a:pt x="7484440" y="6731000"/>
                  </a:lnTo>
                  <a:lnTo>
                    <a:pt x="7484377" y="6858000"/>
                  </a:lnTo>
                  <a:lnTo>
                    <a:pt x="7446873" y="6858000"/>
                  </a:lnTo>
                  <a:lnTo>
                    <a:pt x="7434377" y="6731000"/>
                  </a:lnTo>
                  <a:lnTo>
                    <a:pt x="7426033" y="6731000"/>
                  </a:lnTo>
                  <a:lnTo>
                    <a:pt x="7394092" y="6604000"/>
                  </a:lnTo>
                  <a:lnTo>
                    <a:pt x="7352233" y="6604000"/>
                  </a:lnTo>
                  <a:lnTo>
                    <a:pt x="7385507" y="6731000"/>
                  </a:lnTo>
                  <a:lnTo>
                    <a:pt x="7322350" y="6731000"/>
                  </a:lnTo>
                  <a:lnTo>
                    <a:pt x="7352233" y="6604000"/>
                  </a:lnTo>
                  <a:lnTo>
                    <a:pt x="7333564" y="6604000"/>
                  </a:lnTo>
                  <a:lnTo>
                    <a:pt x="7305522" y="6731000"/>
                  </a:lnTo>
                  <a:lnTo>
                    <a:pt x="7298334" y="6731000"/>
                  </a:lnTo>
                  <a:lnTo>
                    <a:pt x="7280745" y="6858000"/>
                  </a:lnTo>
                  <a:lnTo>
                    <a:pt x="7255675" y="6858000"/>
                  </a:lnTo>
                  <a:lnTo>
                    <a:pt x="7290219" y="6731000"/>
                  </a:lnTo>
                  <a:lnTo>
                    <a:pt x="7242873" y="6731000"/>
                  </a:lnTo>
                  <a:lnTo>
                    <a:pt x="7208393" y="6858000"/>
                  </a:lnTo>
                  <a:lnTo>
                    <a:pt x="7207682" y="6731000"/>
                  </a:lnTo>
                  <a:lnTo>
                    <a:pt x="7207186" y="6731000"/>
                  </a:lnTo>
                  <a:lnTo>
                    <a:pt x="7206856" y="6604000"/>
                  </a:lnTo>
                  <a:lnTo>
                    <a:pt x="7263866" y="6604000"/>
                  </a:lnTo>
                  <a:lnTo>
                    <a:pt x="7289228" y="6477000"/>
                  </a:lnTo>
                  <a:lnTo>
                    <a:pt x="7264565" y="6477000"/>
                  </a:lnTo>
                  <a:lnTo>
                    <a:pt x="7235952" y="6350000"/>
                  </a:lnTo>
                  <a:lnTo>
                    <a:pt x="7205319" y="6350000"/>
                  </a:lnTo>
                  <a:lnTo>
                    <a:pt x="7204811" y="6223000"/>
                  </a:lnTo>
                  <a:lnTo>
                    <a:pt x="7218439" y="6223000"/>
                  </a:lnTo>
                  <a:lnTo>
                    <a:pt x="7202233" y="6096000"/>
                  </a:lnTo>
                  <a:lnTo>
                    <a:pt x="7246252" y="6096000"/>
                  </a:lnTo>
                  <a:lnTo>
                    <a:pt x="7269543" y="6223000"/>
                  </a:lnTo>
                  <a:lnTo>
                    <a:pt x="7281659" y="6223000"/>
                  </a:lnTo>
                  <a:lnTo>
                    <a:pt x="7307847" y="6350000"/>
                  </a:lnTo>
                  <a:lnTo>
                    <a:pt x="7345439" y="6350000"/>
                  </a:lnTo>
                  <a:lnTo>
                    <a:pt x="7328192" y="6223000"/>
                  </a:lnTo>
                  <a:lnTo>
                    <a:pt x="7375893" y="6223000"/>
                  </a:lnTo>
                  <a:lnTo>
                    <a:pt x="7345439" y="6350000"/>
                  </a:lnTo>
                  <a:lnTo>
                    <a:pt x="7386625" y="6350000"/>
                  </a:lnTo>
                  <a:lnTo>
                    <a:pt x="7415644" y="6223000"/>
                  </a:lnTo>
                  <a:lnTo>
                    <a:pt x="7444168" y="6223000"/>
                  </a:lnTo>
                  <a:lnTo>
                    <a:pt x="7462367" y="6096000"/>
                  </a:lnTo>
                  <a:lnTo>
                    <a:pt x="7476706" y="6096000"/>
                  </a:lnTo>
                  <a:lnTo>
                    <a:pt x="7475944" y="6223000"/>
                  </a:lnTo>
                  <a:lnTo>
                    <a:pt x="7475309" y="6223000"/>
                  </a:lnTo>
                  <a:lnTo>
                    <a:pt x="7476490" y="6350000"/>
                  </a:lnTo>
                  <a:lnTo>
                    <a:pt x="7420610" y="6350000"/>
                  </a:lnTo>
                  <a:lnTo>
                    <a:pt x="7392619" y="6477000"/>
                  </a:lnTo>
                  <a:lnTo>
                    <a:pt x="7362876" y="6477000"/>
                  </a:lnTo>
                  <a:lnTo>
                    <a:pt x="7420254" y="6604000"/>
                  </a:lnTo>
                  <a:lnTo>
                    <a:pt x="7483640" y="6604000"/>
                  </a:lnTo>
                  <a:lnTo>
                    <a:pt x="7484110" y="6731000"/>
                  </a:lnTo>
                  <a:lnTo>
                    <a:pt x="7484440" y="6731000"/>
                  </a:lnTo>
                  <a:lnTo>
                    <a:pt x="7484440" y="2667000"/>
                  </a:lnTo>
                  <a:lnTo>
                    <a:pt x="7481583" y="2667000"/>
                  </a:lnTo>
                  <a:lnTo>
                    <a:pt x="7481938" y="2540000"/>
                  </a:lnTo>
                  <a:lnTo>
                    <a:pt x="7482560" y="2540000"/>
                  </a:lnTo>
                  <a:lnTo>
                    <a:pt x="7483361" y="2413000"/>
                  </a:lnTo>
                  <a:lnTo>
                    <a:pt x="7485227" y="2413000"/>
                  </a:lnTo>
                  <a:lnTo>
                    <a:pt x="7486142" y="2286000"/>
                  </a:lnTo>
                  <a:lnTo>
                    <a:pt x="7486955" y="2286000"/>
                  </a:lnTo>
                  <a:lnTo>
                    <a:pt x="7487564" y="2159000"/>
                  </a:lnTo>
                  <a:lnTo>
                    <a:pt x="7487945" y="2159000"/>
                  </a:lnTo>
                  <a:lnTo>
                    <a:pt x="7487564" y="2032000"/>
                  </a:lnTo>
                  <a:lnTo>
                    <a:pt x="7486688" y="2032000"/>
                  </a:lnTo>
                  <a:lnTo>
                    <a:pt x="7485266" y="1905000"/>
                  </a:lnTo>
                  <a:lnTo>
                    <a:pt x="7480452" y="1905000"/>
                  </a:lnTo>
                  <a:lnTo>
                    <a:pt x="7476922" y="1778000"/>
                  </a:lnTo>
                  <a:lnTo>
                    <a:pt x="7476350" y="1778000"/>
                  </a:lnTo>
                  <a:lnTo>
                    <a:pt x="7476350" y="5969000"/>
                  </a:lnTo>
                  <a:lnTo>
                    <a:pt x="7411669" y="5969000"/>
                  </a:lnTo>
                  <a:lnTo>
                    <a:pt x="7395362" y="5842000"/>
                  </a:lnTo>
                  <a:lnTo>
                    <a:pt x="7386002" y="5842000"/>
                  </a:lnTo>
                  <a:lnTo>
                    <a:pt x="7353059" y="5715000"/>
                  </a:lnTo>
                  <a:lnTo>
                    <a:pt x="7325461" y="5715000"/>
                  </a:lnTo>
                  <a:lnTo>
                    <a:pt x="7297420" y="5842000"/>
                  </a:lnTo>
                  <a:lnTo>
                    <a:pt x="7327036" y="5842000"/>
                  </a:lnTo>
                  <a:lnTo>
                    <a:pt x="7308266" y="5969000"/>
                  </a:lnTo>
                  <a:lnTo>
                    <a:pt x="7247572" y="5969000"/>
                  </a:lnTo>
                  <a:lnTo>
                    <a:pt x="7282116" y="5842000"/>
                  </a:lnTo>
                  <a:lnTo>
                    <a:pt x="7234771" y="5842000"/>
                  </a:lnTo>
                  <a:lnTo>
                    <a:pt x="7200290" y="5969000"/>
                  </a:lnTo>
                  <a:lnTo>
                    <a:pt x="7199579" y="5842000"/>
                  </a:lnTo>
                  <a:lnTo>
                    <a:pt x="7198754" y="5842000"/>
                  </a:lnTo>
                  <a:lnTo>
                    <a:pt x="7198538" y="5715000"/>
                  </a:lnTo>
                  <a:lnTo>
                    <a:pt x="7281126" y="5715000"/>
                  </a:lnTo>
                  <a:lnTo>
                    <a:pt x="7308520" y="5588000"/>
                  </a:lnTo>
                  <a:lnTo>
                    <a:pt x="7227862" y="5588000"/>
                  </a:lnTo>
                  <a:lnTo>
                    <a:pt x="7197585" y="5461000"/>
                  </a:lnTo>
                  <a:lnTo>
                    <a:pt x="7196709" y="5461000"/>
                  </a:lnTo>
                  <a:lnTo>
                    <a:pt x="7196010" y="5334000"/>
                  </a:lnTo>
                  <a:lnTo>
                    <a:pt x="7193750" y="5334000"/>
                  </a:lnTo>
                  <a:lnTo>
                    <a:pt x="7192416" y="5207000"/>
                  </a:lnTo>
                  <a:lnTo>
                    <a:pt x="7215149" y="5334000"/>
                  </a:lnTo>
                  <a:lnTo>
                    <a:pt x="7247699" y="5334000"/>
                  </a:lnTo>
                  <a:lnTo>
                    <a:pt x="7273569" y="5461000"/>
                  </a:lnTo>
                  <a:lnTo>
                    <a:pt x="7302805" y="5461000"/>
                  </a:lnTo>
                  <a:lnTo>
                    <a:pt x="7285393" y="5334000"/>
                  </a:lnTo>
                  <a:lnTo>
                    <a:pt x="7398956" y="5334000"/>
                  </a:lnTo>
                  <a:lnTo>
                    <a:pt x="7367803" y="5461000"/>
                  </a:lnTo>
                  <a:lnTo>
                    <a:pt x="7407542" y="5461000"/>
                  </a:lnTo>
                  <a:lnTo>
                    <a:pt x="7436917" y="5334000"/>
                  </a:lnTo>
                  <a:lnTo>
                    <a:pt x="7454278" y="5334000"/>
                  </a:lnTo>
                  <a:lnTo>
                    <a:pt x="7472019" y="5207000"/>
                  </a:lnTo>
                  <a:lnTo>
                    <a:pt x="7470711" y="5334000"/>
                  </a:lnTo>
                  <a:lnTo>
                    <a:pt x="7466546" y="5334000"/>
                  </a:lnTo>
                  <a:lnTo>
                    <a:pt x="7467219" y="5461000"/>
                  </a:lnTo>
                  <a:lnTo>
                    <a:pt x="7441019" y="5461000"/>
                  </a:lnTo>
                  <a:lnTo>
                    <a:pt x="7412520" y="5588000"/>
                  </a:lnTo>
                  <a:lnTo>
                    <a:pt x="7354773" y="5588000"/>
                  </a:lnTo>
                  <a:lnTo>
                    <a:pt x="7412152" y="5715000"/>
                  </a:lnTo>
                  <a:lnTo>
                    <a:pt x="7475537" y="5715000"/>
                  </a:lnTo>
                  <a:lnTo>
                    <a:pt x="7476020" y="5842000"/>
                  </a:lnTo>
                  <a:lnTo>
                    <a:pt x="7443038" y="5842000"/>
                  </a:lnTo>
                  <a:lnTo>
                    <a:pt x="7476350" y="5969000"/>
                  </a:lnTo>
                  <a:lnTo>
                    <a:pt x="7476350" y="1778000"/>
                  </a:lnTo>
                  <a:lnTo>
                    <a:pt x="7473937" y="1778000"/>
                  </a:lnTo>
                  <a:lnTo>
                    <a:pt x="7474547" y="1651000"/>
                  </a:lnTo>
                  <a:lnTo>
                    <a:pt x="7475360" y="1651000"/>
                  </a:lnTo>
                  <a:lnTo>
                    <a:pt x="7476274" y="1524000"/>
                  </a:lnTo>
                  <a:lnTo>
                    <a:pt x="7478141" y="1524000"/>
                  </a:lnTo>
                  <a:lnTo>
                    <a:pt x="7478941" y="1397000"/>
                  </a:lnTo>
                  <a:lnTo>
                    <a:pt x="7479551" y="1397000"/>
                  </a:lnTo>
                  <a:lnTo>
                    <a:pt x="7479919" y="1270000"/>
                  </a:lnTo>
                  <a:lnTo>
                    <a:pt x="7479551" y="1270000"/>
                  </a:lnTo>
                  <a:lnTo>
                    <a:pt x="7478687" y="1143000"/>
                  </a:lnTo>
                  <a:lnTo>
                    <a:pt x="7477265" y="1143000"/>
                  </a:lnTo>
                  <a:lnTo>
                    <a:pt x="7475207" y="1016000"/>
                  </a:lnTo>
                  <a:lnTo>
                    <a:pt x="7468603" y="1016000"/>
                  </a:lnTo>
                  <a:lnTo>
                    <a:pt x="7468375" y="999070"/>
                  </a:lnTo>
                  <a:lnTo>
                    <a:pt x="7468375" y="5080000"/>
                  </a:lnTo>
                  <a:lnTo>
                    <a:pt x="7440257" y="5080000"/>
                  </a:lnTo>
                  <a:lnTo>
                    <a:pt x="7409929" y="4953000"/>
                  </a:lnTo>
                  <a:lnTo>
                    <a:pt x="7369403" y="4953000"/>
                  </a:lnTo>
                  <a:lnTo>
                    <a:pt x="7435024" y="5080000"/>
                  </a:lnTo>
                  <a:lnTo>
                    <a:pt x="7368984" y="5080000"/>
                  </a:lnTo>
                  <a:lnTo>
                    <a:pt x="7348182" y="4953000"/>
                  </a:lnTo>
                  <a:lnTo>
                    <a:pt x="7345045" y="4953000"/>
                  </a:lnTo>
                  <a:lnTo>
                    <a:pt x="7342873" y="5080000"/>
                  </a:lnTo>
                  <a:lnTo>
                    <a:pt x="7274103" y="5080000"/>
                  </a:lnTo>
                  <a:lnTo>
                    <a:pt x="7306234" y="4953000"/>
                  </a:lnTo>
                  <a:lnTo>
                    <a:pt x="7259167" y="4953000"/>
                  </a:lnTo>
                  <a:lnTo>
                    <a:pt x="7226757" y="5080000"/>
                  </a:lnTo>
                  <a:lnTo>
                    <a:pt x="7233272" y="5080000"/>
                  </a:lnTo>
                  <a:lnTo>
                    <a:pt x="7219226" y="5207000"/>
                  </a:lnTo>
                  <a:lnTo>
                    <a:pt x="7193356" y="5207000"/>
                  </a:lnTo>
                  <a:lnTo>
                    <a:pt x="7193140" y="5080000"/>
                  </a:lnTo>
                  <a:lnTo>
                    <a:pt x="7191578" y="5080000"/>
                  </a:lnTo>
                  <a:lnTo>
                    <a:pt x="7191083" y="4953000"/>
                  </a:lnTo>
                  <a:lnTo>
                    <a:pt x="7198169" y="4953000"/>
                  </a:lnTo>
                  <a:lnTo>
                    <a:pt x="7223201" y="4826000"/>
                  </a:lnTo>
                  <a:lnTo>
                    <a:pt x="7303478" y="4826000"/>
                  </a:lnTo>
                  <a:lnTo>
                    <a:pt x="7276109" y="4699000"/>
                  </a:lnTo>
                  <a:lnTo>
                    <a:pt x="7189571" y="4699000"/>
                  </a:lnTo>
                  <a:lnTo>
                    <a:pt x="7189203" y="4572000"/>
                  </a:lnTo>
                  <a:lnTo>
                    <a:pt x="7187997" y="4572000"/>
                  </a:lnTo>
                  <a:lnTo>
                    <a:pt x="7187044" y="4445000"/>
                  </a:lnTo>
                  <a:lnTo>
                    <a:pt x="7200163" y="4445000"/>
                  </a:lnTo>
                  <a:lnTo>
                    <a:pt x="7214362" y="4572000"/>
                  </a:lnTo>
                  <a:lnTo>
                    <a:pt x="7259815" y="4572000"/>
                  </a:lnTo>
                  <a:lnTo>
                    <a:pt x="7240600" y="4445000"/>
                  </a:lnTo>
                  <a:lnTo>
                    <a:pt x="7289622" y="4445000"/>
                  </a:lnTo>
                  <a:lnTo>
                    <a:pt x="7304570" y="4572000"/>
                  </a:lnTo>
                  <a:lnTo>
                    <a:pt x="7366711" y="4572000"/>
                  </a:lnTo>
                  <a:lnTo>
                    <a:pt x="7379208" y="4445000"/>
                  </a:lnTo>
                  <a:lnTo>
                    <a:pt x="7423010" y="4445000"/>
                  </a:lnTo>
                  <a:lnTo>
                    <a:pt x="7390943" y="4572000"/>
                  </a:lnTo>
                  <a:lnTo>
                    <a:pt x="7461948" y="4572000"/>
                  </a:lnTo>
                  <a:lnTo>
                    <a:pt x="7433005" y="4699000"/>
                  </a:lnTo>
                  <a:lnTo>
                    <a:pt x="7376515" y="4699000"/>
                  </a:lnTo>
                  <a:lnTo>
                    <a:pt x="7349083" y="4826000"/>
                  </a:lnTo>
                  <a:lnTo>
                    <a:pt x="7467524" y="4826000"/>
                  </a:lnTo>
                  <a:lnTo>
                    <a:pt x="7468006" y="4953000"/>
                  </a:lnTo>
                  <a:lnTo>
                    <a:pt x="7468222" y="4953000"/>
                  </a:lnTo>
                  <a:lnTo>
                    <a:pt x="7468375" y="5080000"/>
                  </a:lnTo>
                  <a:lnTo>
                    <a:pt x="7468375" y="999070"/>
                  </a:lnTo>
                  <a:lnTo>
                    <a:pt x="7466889" y="889000"/>
                  </a:lnTo>
                  <a:lnTo>
                    <a:pt x="7465835" y="889000"/>
                  </a:lnTo>
                  <a:lnTo>
                    <a:pt x="7466457" y="762000"/>
                  </a:lnTo>
                  <a:lnTo>
                    <a:pt x="7468171" y="762000"/>
                  </a:lnTo>
                  <a:lnTo>
                    <a:pt x="7469124" y="635000"/>
                  </a:lnTo>
                  <a:lnTo>
                    <a:pt x="7470038" y="635000"/>
                  </a:lnTo>
                  <a:lnTo>
                    <a:pt x="7470838" y="508000"/>
                  </a:lnTo>
                  <a:lnTo>
                    <a:pt x="7471816" y="508000"/>
                  </a:lnTo>
                  <a:lnTo>
                    <a:pt x="7471842" y="381000"/>
                  </a:lnTo>
                  <a:lnTo>
                    <a:pt x="7471461" y="381000"/>
                  </a:lnTo>
                  <a:lnTo>
                    <a:pt x="7470597" y="254000"/>
                  </a:lnTo>
                  <a:lnTo>
                    <a:pt x="7467117" y="254000"/>
                  </a:lnTo>
                  <a:lnTo>
                    <a:pt x="7464361" y="127000"/>
                  </a:lnTo>
                  <a:lnTo>
                    <a:pt x="7460247" y="127000"/>
                  </a:lnTo>
                  <a:lnTo>
                    <a:pt x="7460247" y="4191000"/>
                  </a:lnTo>
                  <a:lnTo>
                    <a:pt x="7460183" y="4318000"/>
                  </a:lnTo>
                  <a:lnTo>
                    <a:pt x="7447801" y="4318000"/>
                  </a:lnTo>
                  <a:lnTo>
                    <a:pt x="7435266" y="4191000"/>
                  </a:lnTo>
                  <a:lnTo>
                    <a:pt x="7432154" y="4191000"/>
                  </a:lnTo>
                  <a:lnTo>
                    <a:pt x="7401827" y="4064000"/>
                  </a:lnTo>
                  <a:lnTo>
                    <a:pt x="7328027" y="4064000"/>
                  </a:lnTo>
                  <a:lnTo>
                    <a:pt x="7361314" y="4191000"/>
                  </a:lnTo>
                  <a:lnTo>
                    <a:pt x="7298144" y="4191000"/>
                  </a:lnTo>
                  <a:lnTo>
                    <a:pt x="7328027" y="4064000"/>
                  </a:lnTo>
                  <a:lnTo>
                    <a:pt x="7281329" y="4064000"/>
                  </a:lnTo>
                  <a:lnTo>
                    <a:pt x="7251078" y="4191000"/>
                  </a:lnTo>
                  <a:lnTo>
                    <a:pt x="7256551" y="4191000"/>
                  </a:lnTo>
                  <a:lnTo>
                    <a:pt x="7241083" y="4318000"/>
                  </a:lnTo>
                  <a:lnTo>
                    <a:pt x="7194359" y="4318000"/>
                  </a:lnTo>
                  <a:lnTo>
                    <a:pt x="7231469" y="4191000"/>
                  </a:lnTo>
                  <a:lnTo>
                    <a:pt x="7182993" y="4191000"/>
                  </a:lnTo>
                  <a:lnTo>
                    <a:pt x="7182663" y="4064000"/>
                  </a:lnTo>
                  <a:lnTo>
                    <a:pt x="7215098" y="4064000"/>
                  </a:lnTo>
                  <a:lnTo>
                    <a:pt x="7239673" y="3937000"/>
                  </a:lnTo>
                  <a:lnTo>
                    <a:pt x="7268019" y="3937000"/>
                  </a:lnTo>
                  <a:lnTo>
                    <a:pt x="7240371" y="3810000"/>
                  </a:lnTo>
                  <a:lnTo>
                    <a:pt x="7181113" y="3810000"/>
                  </a:lnTo>
                  <a:lnTo>
                    <a:pt x="7180605" y="3683000"/>
                  </a:lnTo>
                  <a:lnTo>
                    <a:pt x="7212876" y="3683000"/>
                  </a:lnTo>
                  <a:lnTo>
                    <a:pt x="7194245" y="3556000"/>
                  </a:lnTo>
                  <a:lnTo>
                    <a:pt x="7245337" y="3556000"/>
                  </a:lnTo>
                  <a:lnTo>
                    <a:pt x="7268985" y="3683000"/>
                  </a:lnTo>
                  <a:lnTo>
                    <a:pt x="7283653" y="3683000"/>
                  </a:lnTo>
                  <a:lnTo>
                    <a:pt x="7309942" y="3810000"/>
                  </a:lnTo>
                  <a:lnTo>
                    <a:pt x="7333983" y="3810000"/>
                  </a:lnTo>
                  <a:lnTo>
                    <a:pt x="7362418" y="3683000"/>
                  </a:lnTo>
                  <a:lnTo>
                    <a:pt x="7381824" y="3683000"/>
                  </a:lnTo>
                  <a:lnTo>
                    <a:pt x="7401230" y="3556000"/>
                  </a:lnTo>
                  <a:lnTo>
                    <a:pt x="7448182" y="3556000"/>
                  </a:lnTo>
                  <a:lnTo>
                    <a:pt x="7414933" y="3683000"/>
                  </a:lnTo>
                  <a:lnTo>
                    <a:pt x="7452284" y="3683000"/>
                  </a:lnTo>
                  <a:lnTo>
                    <a:pt x="7453871" y="3810000"/>
                  </a:lnTo>
                  <a:lnTo>
                    <a:pt x="7396416" y="3810000"/>
                  </a:lnTo>
                  <a:lnTo>
                    <a:pt x="7368413" y="3937000"/>
                  </a:lnTo>
                  <a:lnTo>
                    <a:pt x="7396048" y="3937000"/>
                  </a:lnTo>
                  <a:lnTo>
                    <a:pt x="7422299" y="4064000"/>
                  </a:lnTo>
                  <a:lnTo>
                    <a:pt x="7459916" y="4064000"/>
                  </a:lnTo>
                  <a:lnTo>
                    <a:pt x="7460120" y="4191000"/>
                  </a:lnTo>
                  <a:lnTo>
                    <a:pt x="7460247" y="4191000"/>
                  </a:lnTo>
                  <a:lnTo>
                    <a:pt x="7460247" y="127000"/>
                  </a:lnTo>
                  <a:lnTo>
                    <a:pt x="7458900" y="127000"/>
                  </a:lnTo>
                  <a:lnTo>
                    <a:pt x="7458875" y="0"/>
                  </a:lnTo>
                  <a:lnTo>
                    <a:pt x="7453389" y="0"/>
                  </a:lnTo>
                  <a:lnTo>
                    <a:pt x="7453389" y="3429000"/>
                  </a:lnTo>
                  <a:lnTo>
                    <a:pt x="7425258" y="3302000"/>
                  </a:lnTo>
                  <a:lnTo>
                    <a:pt x="7420038" y="3302000"/>
                  </a:lnTo>
                  <a:lnTo>
                    <a:pt x="7420038" y="3429000"/>
                  </a:lnTo>
                  <a:lnTo>
                    <a:pt x="7388669" y="3429000"/>
                  </a:lnTo>
                  <a:lnTo>
                    <a:pt x="7378306" y="3348228"/>
                  </a:lnTo>
                  <a:lnTo>
                    <a:pt x="7420038" y="3429000"/>
                  </a:lnTo>
                  <a:lnTo>
                    <a:pt x="7420038" y="3302000"/>
                  </a:lnTo>
                  <a:lnTo>
                    <a:pt x="7372363" y="3302000"/>
                  </a:lnTo>
                  <a:lnTo>
                    <a:pt x="7354417" y="3302000"/>
                  </a:lnTo>
                  <a:lnTo>
                    <a:pt x="7330072" y="3302000"/>
                  </a:lnTo>
                  <a:lnTo>
                    <a:pt x="7323074" y="3175000"/>
                  </a:lnTo>
                  <a:lnTo>
                    <a:pt x="7308075" y="3175000"/>
                  </a:lnTo>
                  <a:lnTo>
                    <a:pt x="7302474" y="3302000"/>
                  </a:lnTo>
                  <a:lnTo>
                    <a:pt x="7304037" y="3302000"/>
                  </a:lnTo>
                  <a:lnTo>
                    <a:pt x="7285279" y="3429000"/>
                  </a:lnTo>
                  <a:lnTo>
                    <a:pt x="7259129" y="3429000"/>
                  </a:lnTo>
                  <a:lnTo>
                    <a:pt x="7291260" y="3302000"/>
                  </a:lnTo>
                  <a:lnTo>
                    <a:pt x="7244181" y="3302000"/>
                  </a:lnTo>
                  <a:lnTo>
                    <a:pt x="7211771" y="3429000"/>
                  </a:lnTo>
                  <a:lnTo>
                    <a:pt x="7177291" y="3429000"/>
                  </a:lnTo>
                  <a:lnTo>
                    <a:pt x="7176592" y="3302000"/>
                  </a:lnTo>
                  <a:lnTo>
                    <a:pt x="7175767" y="3302000"/>
                  </a:lnTo>
                  <a:lnTo>
                    <a:pt x="7175563" y="3175000"/>
                  </a:lnTo>
                  <a:lnTo>
                    <a:pt x="7290498" y="3175000"/>
                  </a:lnTo>
                  <a:lnTo>
                    <a:pt x="7292949" y="3048000"/>
                  </a:lnTo>
                  <a:lnTo>
                    <a:pt x="7174598" y="3048000"/>
                  </a:lnTo>
                  <a:lnTo>
                    <a:pt x="7174230" y="2921000"/>
                  </a:lnTo>
                  <a:lnTo>
                    <a:pt x="7173722" y="2921000"/>
                  </a:lnTo>
                  <a:lnTo>
                    <a:pt x="7173023" y="2794000"/>
                  </a:lnTo>
                  <a:lnTo>
                    <a:pt x="7170763" y="2794000"/>
                  </a:lnTo>
                  <a:lnTo>
                    <a:pt x="7169417" y="2667000"/>
                  </a:lnTo>
                  <a:lnTo>
                    <a:pt x="7192162" y="2794000"/>
                  </a:lnTo>
                  <a:lnTo>
                    <a:pt x="7199376" y="2794000"/>
                  </a:lnTo>
                  <a:lnTo>
                    <a:pt x="7224700" y="2921000"/>
                  </a:lnTo>
                  <a:lnTo>
                    <a:pt x="7262419" y="2921000"/>
                  </a:lnTo>
                  <a:lnTo>
                    <a:pt x="7244842" y="2794000"/>
                  </a:lnTo>
                  <a:lnTo>
                    <a:pt x="7375957" y="2794000"/>
                  </a:lnTo>
                  <a:lnTo>
                    <a:pt x="7344804" y="2921000"/>
                  </a:lnTo>
                  <a:lnTo>
                    <a:pt x="7413930" y="2921000"/>
                  </a:lnTo>
                  <a:lnTo>
                    <a:pt x="7443495" y="2794000"/>
                  </a:lnTo>
                  <a:lnTo>
                    <a:pt x="7443546" y="2921000"/>
                  </a:lnTo>
                  <a:lnTo>
                    <a:pt x="7418019" y="2921000"/>
                  </a:lnTo>
                  <a:lnTo>
                    <a:pt x="7389520" y="3048000"/>
                  </a:lnTo>
                  <a:lnTo>
                    <a:pt x="7330389" y="3048000"/>
                  </a:lnTo>
                  <a:lnTo>
                    <a:pt x="7331786" y="3175000"/>
                  </a:lnTo>
                  <a:lnTo>
                    <a:pt x="7452538" y="3175000"/>
                  </a:lnTo>
                  <a:lnTo>
                    <a:pt x="7453020" y="3302000"/>
                  </a:lnTo>
                  <a:lnTo>
                    <a:pt x="7453236" y="3302000"/>
                  </a:lnTo>
                  <a:lnTo>
                    <a:pt x="7453389" y="3429000"/>
                  </a:lnTo>
                  <a:lnTo>
                    <a:pt x="7453389" y="0"/>
                  </a:lnTo>
                  <a:lnTo>
                    <a:pt x="7445299" y="0"/>
                  </a:lnTo>
                  <a:lnTo>
                    <a:pt x="7445299" y="2540000"/>
                  </a:lnTo>
                  <a:lnTo>
                    <a:pt x="7417168" y="2540000"/>
                  </a:lnTo>
                  <a:lnTo>
                    <a:pt x="7386841" y="2413000"/>
                  </a:lnTo>
                  <a:lnTo>
                    <a:pt x="7346315" y="2413000"/>
                  </a:lnTo>
                  <a:lnTo>
                    <a:pt x="7411936" y="2540000"/>
                  </a:lnTo>
                  <a:lnTo>
                    <a:pt x="7251027" y="2540000"/>
                  </a:lnTo>
                  <a:lnTo>
                    <a:pt x="7283158" y="2413000"/>
                  </a:lnTo>
                  <a:lnTo>
                    <a:pt x="7236092" y="2413000"/>
                  </a:lnTo>
                  <a:lnTo>
                    <a:pt x="7203681" y="2540000"/>
                  </a:lnTo>
                  <a:lnTo>
                    <a:pt x="7210196" y="2540000"/>
                  </a:lnTo>
                  <a:lnTo>
                    <a:pt x="7196150" y="2667000"/>
                  </a:lnTo>
                  <a:lnTo>
                    <a:pt x="7170280" y="2667000"/>
                  </a:lnTo>
                  <a:lnTo>
                    <a:pt x="7170052" y="2540000"/>
                  </a:lnTo>
                  <a:lnTo>
                    <a:pt x="7168489" y="2540000"/>
                  </a:lnTo>
                  <a:lnTo>
                    <a:pt x="7168007" y="2413000"/>
                  </a:lnTo>
                  <a:lnTo>
                    <a:pt x="7175093" y="2413000"/>
                  </a:lnTo>
                  <a:lnTo>
                    <a:pt x="7200112" y="2286000"/>
                  </a:lnTo>
                  <a:lnTo>
                    <a:pt x="7280389" y="2286000"/>
                  </a:lnTo>
                  <a:lnTo>
                    <a:pt x="7253021" y="2159000"/>
                  </a:lnTo>
                  <a:lnTo>
                    <a:pt x="7166496" y="2159000"/>
                  </a:lnTo>
                  <a:lnTo>
                    <a:pt x="7166127" y="2032000"/>
                  </a:lnTo>
                  <a:lnTo>
                    <a:pt x="7164921" y="2032000"/>
                  </a:lnTo>
                  <a:lnTo>
                    <a:pt x="7163968" y="1905000"/>
                  </a:lnTo>
                  <a:lnTo>
                    <a:pt x="7177075" y="1905000"/>
                  </a:lnTo>
                  <a:lnTo>
                    <a:pt x="7191273" y="2032000"/>
                  </a:lnTo>
                  <a:lnTo>
                    <a:pt x="7236739" y="2032000"/>
                  </a:lnTo>
                  <a:lnTo>
                    <a:pt x="7217524" y="1905000"/>
                  </a:lnTo>
                  <a:lnTo>
                    <a:pt x="7266546" y="1905000"/>
                  </a:lnTo>
                  <a:lnTo>
                    <a:pt x="7281494" y="2032000"/>
                  </a:lnTo>
                  <a:lnTo>
                    <a:pt x="7343635" y="2032000"/>
                  </a:lnTo>
                  <a:lnTo>
                    <a:pt x="7356119" y="1905000"/>
                  </a:lnTo>
                  <a:lnTo>
                    <a:pt x="7399934" y="1905000"/>
                  </a:lnTo>
                  <a:lnTo>
                    <a:pt x="7367854" y="2032000"/>
                  </a:lnTo>
                  <a:lnTo>
                    <a:pt x="7438872" y="2032000"/>
                  </a:lnTo>
                  <a:lnTo>
                    <a:pt x="7409916" y="2159000"/>
                  </a:lnTo>
                  <a:lnTo>
                    <a:pt x="7353427" y="2159000"/>
                  </a:lnTo>
                  <a:lnTo>
                    <a:pt x="7325995" y="2286000"/>
                  </a:lnTo>
                  <a:lnTo>
                    <a:pt x="7433615" y="2286000"/>
                  </a:lnTo>
                  <a:lnTo>
                    <a:pt x="7437082" y="2413000"/>
                  </a:lnTo>
                  <a:lnTo>
                    <a:pt x="7445134" y="2413000"/>
                  </a:lnTo>
                  <a:lnTo>
                    <a:pt x="7445299" y="2540000"/>
                  </a:lnTo>
                  <a:lnTo>
                    <a:pt x="7445299" y="0"/>
                  </a:lnTo>
                  <a:lnTo>
                    <a:pt x="7437247" y="0"/>
                  </a:lnTo>
                  <a:lnTo>
                    <a:pt x="7437247" y="1651000"/>
                  </a:lnTo>
                  <a:lnTo>
                    <a:pt x="7437196" y="1778000"/>
                  </a:lnTo>
                  <a:lnTo>
                    <a:pt x="7412279" y="1778000"/>
                  </a:lnTo>
                  <a:lnTo>
                    <a:pt x="7399693" y="1651000"/>
                  </a:lnTo>
                  <a:lnTo>
                    <a:pt x="7378840" y="1651000"/>
                  </a:lnTo>
                  <a:lnTo>
                    <a:pt x="7346899" y="1524000"/>
                  </a:lnTo>
                  <a:lnTo>
                    <a:pt x="7305027" y="1524000"/>
                  </a:lnTo>
                  <a:lnTo>
                    <a:pt x="7338314" y="1651000"/>
                  </a:lnTo>
                  <a:lnTo>
                    <a:pt x="7275157" y="1651000"/>
                  </a:lnTo>
                  <a:lnTo>
                    <a:pt x="7305027" y="1524000"/>
                  </a:lnTo>
                  <a:lnTo>
                    <a:pt x="7258329" y="1524000"/>
                  </a:lnTo>
                  <a:lnTo>
                    <a:pt x="7228078" y="1651000"/>
                  </a:lnTo>
                  <a:lnTo>
                    <a:pt x="7251141" y="1651000"/>
                  </a:lnTo>
                  <a:lnTo>
                    <a:pt x="7233552" y="1778000"/>
                  </a:lnTo>
                  <a:lnTo>
                    <a:pt x="7171372" y="1778000"/>
                  </a:lnTo>
                  <a:lnTo>
                    <a:pt x="7208482" y="1651000"/>
                  </a:lnTo>
                  <a:lnTo>
                    <a:pt x="7159993" y="1651000"/>
                  </a:lnTo>
                  <a:lnTo>
                    <a:pt x="7159663" y="1524000"/>
                  </a:lnTo>
                  <a:lnTo>
                    <a:pt x="7216673" y="1524000"/>
                  </a:lnTo>
                  <a:lnTo>
                    <a:pt x="7242035" y="1397000"/>
                  </a:lnTo>
                  <a:lnTo>
                    <a:pt x="7217372" y="1397000"/>
                  </a:lnTo>
                  <a:lnTo>
                    <a:pt x="7188759" y="1270000"/>
                  </a:lnTo>
                  <a:lnTo>
                    <a:pt x="7158126" y="1270000"/>
                  </a:lnTo>
                  <a:lnTo>
                    <a:pt x="7157606" y="1143000"/>
                  </a:lnTo>
                  <a:lnTo>
                    <a:pt x="7171258" y="1143000"/>
                  </a:lnTo>
                  <a:lnTo>
                    <a:pt x="7155053" y="1016000"/>
                  </a:lnTo>
                  <a:lnTo>
                    <a:pt x="7199058" y="1016000"/>
                  </a:lnTo>
                  <a:lnTo>
                    <a:pt x="7222350" y="1143000"/>
                  </a:lnTo>
                  <a:lnTo>
                    <a:pt x="7234466" y="1143000"/>
                  </a:lnTo>
                  <a:lnTo>
                    <a:pt x="7260653" y="1270000"/>
                  </a:lnTo>
                  <a:lnTo>
                    <a:pt x="7339431" y="1270000"/>
                  </a:lnTo>
                  <a:lnTo>
                    <a:pt x="7368451" y="1143000"/>
                  </a:lnTo>
                  <a:lnTo>
                    <a:pt x="7378243" y="1143000"/>
                  </a:lnTo>
                  <a:lnTo>
                    <a:pt x="7396988" y="1016000"/>
                  </a:lnTo>
                  <a:lnTo>
                    <a:pt x="7425182" y="1016000"/>
                  </a:lnTo>
                  <a:lnTo>
                    <a:pt x="7391933" y="1143000"/>
                  </a:lnTo>
                  <a:lnTo>
                    <a:pt x="7428116" y="1143000"/>
                  </a:lnTo>
                  <a:lnTo>
                    <a:pt x="7429297" y="1270000"/>
                  </a:lnTo>
                  <a:lnTo>
                    <a:pt x="7373417" y="1270000"/>
                  </a:lnTo>
                  <a:lnTo>
                    <a:pt x="7345426" y="1397000"/>
                  </a:lnTo>
                  <a:lnTo>
                    <a:pt x="7373061" y="1397000"/>
                  </a:lnTo>
                  <a:lnTo>
                    <a:pt x="7399299" y="1524000"/>
                  </a:lnTo>
                  <a:lnTo>
                    <a:pt x="7436917" y="1524000"/>
                  </a:lnTo>
                  <a:lnTo>
                    <a:pt x="7437133" y="1651000"/>
                  </a:lnTo>
                  <a:lnTo>
                    <a:pt x="7437247" y="0"/>
                  </a:lnTo>
                  <a:lnTo>
                    <a:pt x="7162254" y="0"/>
                  </a:lnTo>
                  <a:lnTo>
                    <a:pt x="7161949" y="127000"/>
                  </a:lnTo>
                  <a:lnTo>
                    <a:pt x="7167956" y="127000"/>
                  </a:lnTo>
                  <a:lnTo>
                    <a:pt x="7190956" y="254000"/>
                  </a:lnTo>
                  <a:lnTo>
                    <a:pt x="7200506" y="254000"/>
                  </a:lnTo>
                  <a:lnTo>
                    <a:pt x="7226376" y="381000"/>
                  </a:lnTo>
                  <a:lnTo>
                    <a:pt x="7272909" y="381000"/>
                  </a:lnTo>
                  <a:lnTo>
                    <a:pt x="7255611" y="254000"/>
                  </a:lnTo>
                  <a:lnTo>
                    <a:pt x="7320610" y="254000"/>
                  </a:lnTo>
                  <a:lnTo>
                    <a:pt x="7290143" y="381000"/>
                  </a:lnTo>
                  <a:lnTo>
                    <a:pt x="7360348" y="381000"/>
                  </a:lnTo>
                  <a:lnTo>
                    <a:pt x="7389736" y="254000"/>
                  </a:lnTo>
                  <a:lnTo>
                    <a:pt x="7388885" y="254000"/>
                  </a:lnTo>
                  <a:lnTo>
                    <a:pt x="7407084" y="127000"/>
                  </a:lnTo>
                  <a:lnTo>
                    <a:pt x="7423518" y="127000"/>
                  </a:lnTo>
                  <a:lnTo>
                    <a:pt x="7422388" y="254000"/>
                  </a:lnTo>
                  <a:lnTo>
                    <a:pt x="7419353" y="254000"/>
                  </a:lnTo>
                  <a:lnTo>
                    <a:pt x="7420026" y="381000"/>
                  </a:lnTo>
                  <a:lnTo>
                    <a:pt x="7393826" y="381000"/>
                  </a:lnTo>
                  <a:lnTo>
                    <a:pt x="7365327" y="508000"/>
                  </a:lnTo>
                  <a:lnTo>
                    <a:pt x="7307580" y="508000"/>
                  </a:lnTo>
                  <a:lnTo>
                    <a:pt x="7364971" y="635000"/>
                  </a:lnTo>
                  <a:lnTo>
                    <a:pt x="7428344" y="635000"/>
                  </a:lnTo>
                  <a:lnTo>
                    <a:pt x="7428827" y="762000"/>
                  </a:lnTo>
                  <a:lnTo>
                    <a:pt x="7395845" y="762000"/>
                  </a:lnTo>
                  <a:lnTo>
                    <a:pt x="7429157" y="889000"/>
                  </a:lnTo>
                  <a:lnTo>
                    <a:pt x="7379081" y="889000"/>
                  </a:lnTo>
                  <a:lnTo>
                    <a:pt x="7364476" y="762000"/>
                  </a:lnTo>
                  <a:lnTo>
                    <a:pt x="7338809" y="762000"/>
                  </a:lnTo>
                  <a:lnTo>
                    <a:pt x="7305878" y="635000"/>
                  </a:lnTo>
                  <a:lnTo>
                    <a:pt x="7278281" y="635000"/>
                  </a:lnTo>
                  <a:lnTo>
                    <a:pt x="7250227" y="762000"/>
                  </a:lnTo>
                  <a:lnTo>
                    <a:pt x="7261072" y="762000"/>
                  </a:lnTo>
                  <a:lnTo>
                    <a:pt x="7243038" y="889000"/>
                  </a:lnTo>
                  <a:lnTo>
                    <a:pt x="7200379" y="889000"/>
                  </a:lnTo>
                  <a:lnTo>
                    <a:pt x="7234923" y="762000"/>
                  </a:lnTo>
                  <a:lnTo>
                    <a:pt x="7187578" y="762000"/>
                  </a:lnTo>
                  <a:lnTo>
                    <a:pt x="7153097" y="889000"/>
                  </a:lnTo>
                  <a:lnTo>
                    <a:pt x="7152386" y="762000"/>
                  </a:lnTo>
                  <a:lnTo>
                    <a:pt x="7151573" y="762000"/>
                  </a:lnTo>
                  <a:lnTo>
                    <a:pt x="7151357" y="635000"/>
                  </a:lnTo>
                  <a:lnTo>
                    <a:pt x="7233933" y="635000"/>
                  </a:lnTo>
                  <a:lnTo>
                    <a:pt x="7261326" y="508000"/>
                  </a:lnTo>
                  <a:lnTo>
                    <a:pt x="7180656" y="508000"/>
                  </a:lnTo>
                  <a:lnTo>
                    <a:pt x="7150392" y="381000"/>
                  </a:lnTo>
                  <a:lnTo>
                    <a:pt x="7149516" y="381000"/>
                  </a:lnTo>
                  <a:lnTo>
                    <a:pt x="7148817" y="254000"/>
                  </a:lnTo>
                  <a:lnTo>
                    <a:pt x="7146569" y="254000"/>
                  </a:lnTo>
                  <a:lnTo>
                    <a:pt x="7145223" y="127000"/>
                  </a:lnTo>
                  <a:lnTo>
                    <a:pt x="7146645" y="127000"/>
                  </a:lnTo>
                  <a:lnTo>
                    <a:pt x="7146544" y="0"/>
                  </a:lnTo>
                  <a:lnTo>
                    <a:pt x="7111301" y="0"/>
                  </a:lnTo>
                  <a:lnTo>
                    <a:pt x="7111555" y="127000"/>
                  </a:lnTo>
                  <a:lnTo>
                    <a:pt x="7111720" y="127000"/>
                  </a:lnTo>
                  <a:lnTo>
                    <a:pt x="7109282" y="254000"/>
                  </a:lnTo>
                  <a:lnTo>
                    <a:pt x="7106285" y="254000"/>
                  </a:lnTo>
                  <a:lnTo>
                    <a:pt x="7105612" y="381000"/>
                  </a:lnTo>
                  <a:lnTo>
                    <a:pt x="7105421" y="381000"/>
                  </a:lnTo>
                  <a:lnTo>
                    <a:pt x="7105650" y="508000"/>
                  </a:lnTo>
                  <a:lnTo>
                    <a:pt x="7107187" y="508000"/>
                  </a:lnTo>
                  <a:lnTo>
                    <a:pt x="7108393" y="635000"/>
                  </a:lnTo>
                  <a:lnTo>
                    <a:pt x="7111365" y="635000"/>
                  </a:lnTo>
                  <a:lnTo>
                    <a:pt x="7113041" y="762000"/>
                  </a:lnTo>
                  <a:lnTo>
                    <a:pt x="7116508" y="889000"/>
                  </a:lnTo>
                  <a:lnTo>
                    <a:pt x="7122300" y="889000"/>
                  </a:lnTo>
                  <a:lnTo>
                    <a:pt x="7125703" y="1016000"/>
                  </a:lnTo>
                  <a:lnTo>
                    <a:pt x="7117385" y="1016000"/>
                  </a:lnTo>
                  <a:lnTo>
                    <a:pt x="7115594" y="1143000"/>
                  </a:lnTo>
                  <a:lnTo>
                    <a:pt x="7114387" y="1143000"/>
                  </a:lnTo>
                  <a:lnTo>
                    <a:pt x="7113714" y="1270000"/>
                  </a:lnTo>
                  <a:lnTo>
                    <a:pt x="7114362" y="1397000"/>
                  </a:lnTo>
                  <a:lnTo>
                    <a:pt x="7116483" y="1397000"/>
                  </a:lnTo>
                  <a:lnTo>
                    <a:pt x="7117893" y="1524000"/>
                  </a:lnTo>
                  <a:lnTo>
                    <a:pt x="7119467" y="1524000"/>
                  </a:lnTo>
                  <a:lnTo>
                    <a:pt x="7121144" y="1651000"/>
                  </a:lnTo>
                  <a:lnTo>
                    <a:pt x="7124598" y="1651000"/>
                  </a:lnTo>
                  <a:lnTo>
                    <a:pt x="7126287" y="1778000"/>
                  </a:lnTo>
                  <a:lnTo>
                    <a:pt x="7130961" y="1778000"/>
                  </a:lnTo>
                  <a:lnTo>
                    <a:pt x="7127824" y="1905000"/>
                  </a:lnTo>
                  <a:lnTo>
                    <a:pt x="7123595" y="1905000"/>
                  </a:lnTo>
                  <a:lnTo>
                    <a:pt x="7122388" y="2032000"/>
                  </a:lnTo>
                  <a:lnTo>
                    <a:pt x="7121715" y="2032000"/>
                  </a:lnTo>
                  <a:lnTo>
                    <a:pt x="7121525" y="2159000"/>
                  </a:lnTo>
                  <a:lnTo>
                    <a:pt x="7122363" y="2159000"/>
                  </a:lnTo>
                  <a:lnTo>
                    <a:pt x="7123290" y="2286000"/>
                  </a:lnTo>
                  <a:lnTo>
                    <a:pt x="7124484" y="2286000"/>
                  </a:lnTo>
                  <a:lnTo>
                    <a:pt x="7125894" y="2413000"/>
                  </a:lnTo>
                  <a:lnTo>
                    <a:pt x="7129145" y="2413000"/>
                  </a:lnTo>
                  <a:lnTo>
                    <a:pt x="7132612" y="2540000"/>
                  </a:lnTo>
                  <a:lnTo>
                    <a:pt x="7134288" y="2540000"/>
                  </a:lnTo>
                  <a:lnTo>
                    <a:pt x="7135863" y="2667000"/>
                  </a:lnTo>
                  <a:lnTo>
                    <a:pt x="7133488" y="2794000"/>
                  </a:lnTo>
                  <a:lnTo>
                    <a:pt x="7131698" y="2794000"/>
                  </a:lnTo>
                  <a:lnTo>
                    <a:pt x="7130491" y="2921000"/>
                  </a:lnTo>
                  <a:lnTo>
                    <a:pt x="7129627" y="2921000"/>
                  </a:lnTo>
                  <a:lnTo>
                    <a:pt x="7129856" y="3048000"/>
                  </a:lnTo>
                  <a:lnTo>
                    <a:pt x="7130466" y="3048000"/>
                  </a:lnTo>
                  <a:lnTo>
                    <a:pt x="7131393" y="3175000"/>
                  </a:lnTo>
                  <a:lnTo>
                    <a:pt x="7133996" y="3175000"/>
                  </a:lnTo>
                  <a:lnTo>
                    <a:pt x="7135571" y="3302000"/>
                  </a:lnTo>
                  <a:lnTo>
                    <a:pt x="7137247" y="3302000"/>
                  </a:lnTo>
                  <a:lnTo>
                    <a:pt x="7140702" y="3429000"/>
                  </a:lnTo>
                  <a:lnTo>
                    <a:pt x="7142378" y="3429000"/>
                  </a:lnTo>
                  <a:lnTo>
                    <a:pt x="7143953" y="3556000"/>
                  </a:lnTo>
                  <a:lnTo>
                    <a:pt x="7139483" y="3556000"/>
                  </a:lnTo>
                  <a:lnTo>
                    <a:pt x="7137946" y="3683000"/>
                  </a:lnTo>
                  <a:lnTo>
                    <a:pt x="7137006" y="3683000"/>
                  </a:lnTo>
                  <a:lnTo>
                    <a:pt x="7136600" y="3810000"/>
                  </a:lnTo>
                  <a:lnTo>
                    <a:pt x="7137184" y="3810000"/>
                  </a:lnTo>
                  <a:lnTo>
                    <a:pt x="7138035" y="3937000"/>
                  </a:lnTo>
                  <a:lnTo>
                    <a:pt x="7139191" y="3937000"/>
                  </a:lnTo>
                  <a:lnTo>
                    <a:pt x="7140600" y="4064000"/>
                  </a:lnTo>
                  <a:lnTo>
                    <a:pt x="7143902" y="4064000"/>
                  </a:lnTo>
                  <a:lnTo>
                    <a:pt x="7147471" y="4191000"/>
                  </a:lnTo>
                  <a:lnTo>
                    <a:pt x="7149211" y="4318000"/>
                  </a:lnTo>
                  <a:lnTo>
                    <a:pt x="7154050" y="4318000"/>
                  </a:lnTo>
                  <a:lnTo>
                    <a:pt x="7150913" y="4445000"/>
                  </a:lnTo>
                  <a:lnTo>
                    <a:pt x="7146684" y="4445000"/>
                  </a:lnTo>
                  <a:lnTo>
                    <a:pt x="7145477" y="4572000"/>
                  </a:lnTo>
                  <a:lnTo>
                    <a:pt x="7144804" y="4572000"/>
                  </a:lnTo>
                  <a:lnTo>
                    <a:pt x="7144613" y="4699000"/>
                  </a:lnTo>
                  <a:lnTo>
                    <a:pt x="7145452" y="4699000"/>
                  </a:lnTo>
                  <a:lnTo>
                    <a:pt x="7146379" y="4826000"/>
                  </a:lnTo>
                  <a:lnTo>
                    <a:pt x="7148982" y="4826000"/>
                  </a:lnTo>
                  <a:lnTo>
                    <a:pt x="7150544" y="4953000"/>
                  </a:lnTo>
                  <a:lnTo>
                    <a:pt x="7152233" y="4953000"/>
                  </a:lnTo>
                  <a:lnTo>
                    <a:pt x="7155688" y="5080000"/>
                  </a:lnTo>
                  <a:lnTo>
                    <a:pt x="7157377" y="5080000"/>
                  </a:lnTo>
                  <a:lnTo>
                    <a:pt x="7158952" y="5207000"/>
                  </a:lnTo>
                  <a:lnTo>
                    <a:pt x="7156475" y="5334000"/>
                  </a:lnTo>
                  <a:lnTo>
                    <a:pt x="7153478" y="5334000"/>
                  </a:lnTo>
                  <a:lnTo>
                    <a:pt x="7152805" y="5461000"/>
                  </a:lnTo>
                  <a:lnTo>
                    <a:pt x="7152614" y="5461000"/>
                  </a:lnTo>
                  <a:lnTo>
                    <a:pt x="7152843" y="5588000"/>
                  </a:lnTo>
                  <a:lnTo>
                    <a:pt x="7154380" y="5588000"/>
                  </a:lnTo>
                  <a:lnTo>
                    <a:pt x="7155586" y="5715000"/>
                  </a:lnTo>
                  <a:lnTo>
                    <a:pt x="7156983" y="5715000"/>
                  </a:lnTo>
                  <a:lnTo>
                    <a:pt x="7158558" y="5842000"/>
                  </a:lnTo>
                  <a:lnTo>
                    <a:pt x="7160234" y="5842000"/>
                  </a:lnTo>
                  <a:lnTo>
                    <a:pt x="7163702" y="5969000"/>
                  </a:lnTo>
                  <a:lnTo>
                    <a:pt x="7165378" y="5969000"/>
                  </a:lnTo>
                  <a:lnTo>
                    <a:pt x="7167131" y="6096000"/>
                  </a:lnTo>
                  <a:lnTo>
                    <a:pt x="7164578" y="6096000"/>
                  </a:lnTo>
                  <a:lnTo>
                    <a:pt x="7162787" y="6223000"/>
                  </a:lnTo>
                  <a:lnTo>
                    <a:pt x="7161581" y="6223000"/>
                  </a:lnTo>
                  <a:lnTo>
                    <a:pt x="7160908" y="6350000"/>
                  </a:lnTo>
                  <a:lnTo>
                    <a:pt x="7161555" y="6477000"/>
                  </a:lnTo>
                  <a:lnTo>
                    <a:pt x="7162482" y="6477000"/>
                  </a:lnTo>
                  <a:lnTo>
                    <a:pt x="7163689" y="6604000"/>
                  </a:lnTo>
                  <a:lnTo>
                    <a:pt x="7166661" y="6604000"/>
                  </a:lnTo>
                  <a:lnTo>
                    <a:pt x="7168337" y="6731000"/>
                  </a:lnTo>
                  <a:lnTo>
                    <a:pt x="7171804" y="6731000"/>
                  </a:lnTo>
                  <a:lnTo>
                    <a:pt x="7173481" y="6858000"/>
                  </a:lnTo>
                  <a:lnTo>
                    <a:pt x="7179043" y="6858000"/>
                  </a:lnTo>
                  <a:lnTo>
                    <a:pt x="7178357" y="6985000"/>
                  </a:lnTo>
                  <a:lnTo>
                    <a:pt x="7172795" y="6985000"/>
                  </a:lnTo>
                  <a:lnTo>
                    <a:pt x="7170991" y="7112000"/>
                  </a:lnTo>
                  <a:lnTo>
                    <a:pt x="7169112" y="7112000"/>
                  </a:lnTo>
                  <a:lnTo>
                    <a:pt x="7168921" y="7239000"/>
                  </a:lnTo>
                  <a:lnTo>
                    <a:pt x="7169163" y="7239000"/>
                  </a:lnTo>
                  <a:lnTo>
                    <a:pt x="7169759" y="7366000"/>
                  </a:lnTo>
                  <a:lnTo>
                    <a:pt x="7171893" y="7366000"/>
                  </a:lnTo>
                  <a:lnTo>
                    <a:pt x="7173303" y="7493000"/>
                  </a:lnTo>
                  <a:lnTo>
                    <a:pt x="7174865" y="7493000"/>
                  </a:lnTo>
                  <a:lnTo>
                    <a:pt x="7176541" y="7620000"/>
                  </a:lnTo>
                  <a:lnTo>
                    <a:pt x="7180008" y="7620000"/>
                  </a:lnTo>
                  <a:lnTo>
                    <a:pt x="7181685" y="7747000"/>
                  </a:lnTo>
                  <a:lnTo>
                    <a:pt x="7186447" y="7747000"/>
                  </a:lnTo>
                  <a:lnTo>
                    <a:pt x="7183323" y="7874000"/>
                  </a:lnTo>
                  <a:lnTo>
                    <a:pt x="7179094" y="7874000"/>
                  </a:lnTo>
                  <a:lnTo>
                    <a:pt x="7177887" y="8001000"/>
                  </a:lnTo>
                  <a:lnTo>
                    <a:pt x="7177214" y="8001000"/>
                  </a:lnTo>
                  <a:lnTo>
                    <a:pt x="7177024" y="8128000"/>
                  </a:lnTo>
                  <a:lnTo>
                    <a:pt x="7177862" y="8128000"/>
                  </a:lnTo>
                  <a:lnTo>
                    <a:pt x="7178789" y="8255000"/>
                  </a:lnTo>
                  <a:lnTo>
                    <a:pt x="7179983" y="8255000"/>
                  </a:lnTo>
                  <a:lnTo>
                    <a:pt x="7181393" y="8382000"/>
                  </a:lnTo>
                  <a:lnTo>
                    <a:pt x="7184644" y="8382000"/>
                  </a:lnTo>
                  <a:lnTo>
                    <a:pt x="7188098" y="8509000"/>
                  </a:lnTo>
                  <a:lnTo>
                    <a:pt x="7189787" y="8509000"/>
                  </a:lnTo>
                  <a:lnTo>
                    <a:pt x="7191489" y="8636000"/>
                  </a:lnTo>
                  <a:lnTo>
                    <a:pt x="7191324" y="8636000"/>
                  </a:lnTo>
                  <a:lnTo>
                    <a:pt x="7188898" y="8763000"/>
                  </a:lnTo>
                  <a:lnTo>
                    <a:pt x="7185888" y="8763000"/>
                  </a:lnTo>
                  <a:lnTo>
                    <a:pt x="7185215" y="8890000"/>
                  </a:lnTo>
                  <a:lnTo>
                    <a:pt x="7185025" y="8890000"/>
                  </a:lnTo>
                  <a:lnTo>
                    <a:pt x="7185266" y="9017000"/>
                  </a:lnTo>
                  <a:lnTo>
                    <a:pt x="7186803" y="9017000"/>
                  </a:lnTo>
                  <a:lnTo>
                    <a:pt x="7187997" y="9144000"/>
                  </a:lnTo>
                  <a:lnTo>
                    <a:pt x="7189406" y="9144000"/>
                  </a:lnTo>
                  <a:lnTo>
                    <a:pt x="7190968" y="9271000"/>
                  </a:lnTo>
                  <a:lnTo>
                    <a:pt x="7192645" y="9271000"/>
                  </a:lnTo>
                  <a:lnTo>
                    <a:pt x="7196112" y="9398000"/>
                  </a:lnTo>
                  <a:lnTo>
                    <a:pt x="7197788" y="9398000"/>
                  </a:lnTo>
                  <a:lnTo>
                    <a:pt x="7199541" y="9525000"/>
                  </a:lnTo>
                  <a:lnTo>
                    <a:pt x="7196988" y="9525000"/>
                  </a:lnTo>
                  <a:lnTo>
                    <a:pt x="7195198" y="9652000"/>
                  </a:lnTo>
                  <a:lnTo>
                    <a:pt x="7193991" y="9652000"/>
                  </a:lnTo>
                  <a:lnTo>
                    <a:pt x="7193318" y="9779000"/>
                  </a:lnTo>
                  <a:lnTo>
                    <a:pt x="7193966" y="9906000"/>
                  </a:lnTo>
                  <a:lnTo>
                    <a:pt x="7194893" y="9906000"/>
                  </a:lnTo>
                  <a:lnTo>
                    <a:pt x="7196087" y="10033000"/>
                  </a:lnTo>
                  <a:lnTo>
                    <a:pt x="7199058" y="10033000"/>
                  </a:lnTo>
                  <a:lnTo>
                    <a:pt x="7200747" y="10160000"/>
                  </a:lnTo>
                  <a:lnTo>
                    <a:pt x="7204202" y="10287000"/>
                  </a:lnTo>
                  <a:lnTo>
                    <a:pt x="7196747" y="10287000"/>
                  </a:lnTo>
                  <a:lnTo>
                    <a:pt x="7193610" y="10414000"/>
                  </a:lnTo>
                  <a:lnTo>
                    <a:pt x="7191172" y="10414000"/>
                  </a:lnTo>
                  <a:lnTo>
                    <a:pt x="7189381" y="10541000"/>
                  </a:lnTo>
                  <a:lnTo>
                    <a:pt x="7187501" y="10541000"/>
                  </a:lnTo>
                  <a:lnTo>
                    <a:pt x="7187311" y="10668000"/>
                  </a:lnTo>
                  <a:lnTo>
                    <a:pt x="7187539" y="10668000"/>
                  </a:lnTo>
                  <a:lnTo>
                    <a:pt x="7188149" y="10795000"/>
                  </a:lnTo>
                  <a:lnTo>
                    <a:pt x="7190283" y="10795000"/>
                  </a:lnTo>
                  <a:lnTo>
                    <a:pt x="7191692" y="10922000"/>
                  </a:lnTo>
                  <a:lnTo>
                    <a:pt x="7193254" y="10922000"/>
                  </a:lnTo>
                  <a:lnTo>
                    <a:pt x="7194931" y="11049000"/>
                  </a:lnTo>
                  <a:lnTo>
                    <a:pt x="7198398" y="11049000"/>
                  </a:lnTo>
                  <a:lnTo>
                    <a:pt x="7200087" y="11176000"/>
                  </a:lnTo>
                  <a:lnTo>
                    <a:pt x="7204850" y="11176000"/>
                  </a:lnTo>
                  <a:lnTo>
                    <a:pt x="7201713" y="11303000"/>
                  </a:lnTo>
                  <a:lnTo>
                    <a:pt x="7197484" y="11303000"/>
                  </a:lnTo>
                  <a:lnTo>
                    <a:pt x="7196277" y="11430000"/>
                  </a:lnTo>
                  <a:lnTo>
                    <a:pt x="7195604" y="11430000"/>
                  </a:lnTo>
                  <a:lnTo>
                    <a:pt x="7195413" y="11557000"/>
                  </a:lnTo>
                  <a:lnTo>
                    <a:pt x="7196252" y="11557000"/>
                  </a:lnTo>
                  <a:lnTo>
                    <a:pt x="7197179" y="11684000"/>
                  </a:lnTo>
                  <a:lnTo>
                    <a:pt x="7199782" y="11684000"/>
                  </a:lnTo>
                  <a:lnTo>
                    <a:pt x="7201357" y="11811000"/>
                  </a:lnTo>
                  <a:lnTo>
                    <a:pt x="7203033" y="11811000"/>
                  </a:lnTo>
                  <a:lnTo>
                    <a:pt x="7206501" y="11938000"/>
                  </a:lnTo>
                  <a:lnTo>
                    <a:pt x="7208177" y="11938000"/>
                  </a:lnTo>
                  <a:lnTo>
                    <a:pt x="7209752" y="12065000"/>
                  </a:lnTo>
                  <a:lnTo>
                    <a:pt x="7207288" y="12192000"/>
                  </a:lnTo>
                  <a:lnTo>
                    <a:pt x="7204278" y="12192000"/>
                  </a:lnTo>
                  <a:lnTo>
                    <a:pt x="7203605" y="12319000"/>
                  </a:lnTo>
                  <a:lnTo>
                    <a:pt x="7203414" y="12319000"/>
                  </a:lnTo>
                  <a:lnTo>
                    <a:pt x="7203656" y="12446000"/>
                  </a:lnTo>
                  <a:lnTo>
                    <a:pt x="7205192" y="12446000"/>
                  </a:lnTo>
                  <a:lnTo>
                    <a:pt x="7206386" y="12573000"/>
                  </a:lnTo>
                  <a:lnTo>
                    <a:pt x="7207796" y="12573000"/>
                  </a:lnTo>
                  <a:lnTo>
                    <a:pt x="7209358" y="12700000"/>
                  </a:lnTo>
                  <a:lnTo>
                    <a:pt x="7211034" y="12700000"/>
                  </a:lnTo>
                  <a:lnTo>
                    <a:pt x="7214502" y="12827000"/>
                  </a:lnTo>
                  <a:lnTo>
                    <a:pt x="7216178" y="12827000"/>
                  </a:lnTo>
                  <a:lnTo>
                    <a:pt x="7217931" y="12954000"/>
                  </a:lnTo>
                  <a:lnTo>
                    <a:pt x="7215378" y="12954000"/>
                  </a:lnTo>
                  <a:lnTo>
                    <a:pt x="7213587" y="13081000"/>
                  </a:lnTo>
                  <a:lnTo>
                    <a:pt x="7212381" y="13081000"/>
                  </a:lnTo>
                  <a:lnTo>
                    <a:pt x="7211708" y="13208000"/>
                  </a:lnTo>
                  <a:lnTo>
                    <a:pt x="7212355" y="13335000"/>
                  </a:lnTo>
                  <a:lnTo>
                    <a:pt x="7213282" y="13335000"/>
                  </a:lnTo>
                  <a:lnTo>
                    <a:pt x="7214489" y="13462000"/>
                  </a:lnTo>
                  <a:lnTo>
                    <a:pt x="7217461" y="13462000"/>
                  </a:lnTo>
                  <a:lnTo>
                    <a:pt x="7219137" y="13589000"/>
                  </a:lnTo>
                  <a:lnTo>
                    <a:pt x="7222604" y="13589000"/>
                  </a:lnTo>
                  <a:lnTo>
                    <a:pt x="7224281" y="13716000"/>
                  </a:lnTo>
                  <a:lnTo>
                    <a:pt x="7259193" y="13716000"/>
                  </a:lnTo>
                  <a:lnTo>
                    <a:pt x="7258482" y="13589000"/>
                  </a:lnTo>
                  <a:lnTo>
                    <a:pt x="7257986" y="13589000"/>
                  </a:lnTo>
                  <a:lnTo>
                    <a:pt x="7257656" y="13462000"/>
                  </a:lnTo>
                  <a:lnTo>
                    <a:pt x="7314666" y="13462000"/>
                  </a:lnTo>
                  <a:lnTo>
                    <a:pt x="7340028" y="13335000"/>
                  </a:lnTo>
                  <a:lnTo>
                    <a:pt x="7315365" y="13335000"/>
                  </a:lnTo>
                  <a:lnTo>
                    <a:pt x="7286752" y="13208000"/>
                  </a:lnTo>
                  <a:lnTo>
                    <a:pt x="7256119" y="13208000"/>
                  </a:lnTo>
                  <a:lnTo>
                    <a:pt x="7255611" y="13081000"/>
                  </a:lnTo>
                  <a:lnTo>
                    <a:pt x="7269239" y="13081000"/>
                  </a:lnTo>
                  <a:lnTo>
                    <a:pt x="7253033" y="12954000"/>
                  </a:lnTo>
                  <a:lnTo>
                    <a:pt x="7297052" y="12954000"/>
                  </a:lnTo>
                  <a:lnTo>
                    <a:pt x="7320343" y="13081000"/>
                  </a:lnTo>
                  <a:lnTo>
                    <a:pt x="7332459" y="13081000"/>
                  </a:lnTo>
                  <a:lnTo>
                    <a:pt x="7358647" y="13208000"/>
                  </a:lnTo>
                  <a:lnTo>
                    <a:pt x="7396239" y="13208000"/>
                  </a:lnTo>
                  <a:lnTo>
                    <a:pt x="7378992" y="13081000"/>
                  </a:lnTo>
                  <a:lnTo>
                    <a:pt x="7426706" y="13081000"/>
                  </a:lnTo>
                  <a:lnTo>
                    <a:pt x="7396239" y="13208000"/>
                  </a:lnTo>
                  <a:lnTo>
                    <a:pt x="7437425" y="13208000"/>
                  </a:lnTo>
                  <a:lnTo>
                    <a:pt x="7466431" y="13081000"/>
                  </a:lnTo>
                  <a:lnTo>
                    <a:pt x="7494968" y="13081000"/>
                  </a:lnTo>
                  <a:lnTo>
                    <a:pt x="7513167" y="12954000"/>
                  </a:lnTo>
                  <a:lnTo>
                    <a:pt x="7527518" y="12954000"/>
                  </a:lnTo>
                  <a:lnTo>
                    <a:pt x="7526744" y="13081000"/>
                  </a:lnTo>
                  <a:lnTo>
                    <a:pt x="7526109" y="13081000"/>
                  </a:lnTo>
                  <a:lnTo>
                    <a:pt x="7527277" y="13208000"/>
                  </a:lnTo>
                  <a:lnTo>
                    <a:pt x="7471410" y="13208000"/>
                  </a:lnTo>
                  <a:lnTo>
                    <a:pt x="7443406" y="13335000"/>
                  </a:lnTo>
                  <a:lnTo>
                    <a:pt x="7413676" y="13335000"/>
                  </a:lnTo>
                  <a:lnTo>
                    <a:pt x="7471054" y="13462000"/>
                  </a:lnTo>
                  <a:lnTo>
                    <a:pt x="7534440" y="13462000"/>
                  </a:lnTo>
                  <a:lnTo>
                    <a:pt x="7534910" y="13589000"/>
                  </a:lnTo>
                  <a:lnTo>
                    <a:pt x="7535240" y="13589000"/>
                  </a:lnTo>
                  <a:lnTo>
                    <a:pt x="7535177" y="13716000"/>
                  </a:lnTo>
                  <a:lnTo>
                    <a:pt x="7571930" y="13716000"/>
                  </a:lnTo>
                  <a:lnTo>
                    <a:pt x="7572553" y="13589000"/>
                  </a:lnTo>
                  <a:lnTo>
                    <a:pt x="7573353" y="13589000"/>
                  </a:lnTo>
                  <a:lnTo>
                    <a:pt x="7574267" y="13462000"/>
                  </a:lnTo>
                  <a:lnTo>
                    <a:pt x="7576134" y="13462000"/>
                  </a:lnTo>
                  <a:lnTo>
                    <a:pt x="7576934" y="13335000"/>
                  </a:lnTo>
                  <a:lnTo>
                    <a:pt x="7577556" y="13335000"/>
                  </a:lnTo>
                  <a:lnTo>
                    <a:pt x="7577912" y="13208000"/>
                  </a:lnTo>
                  <a:close/>
                </a:path>
                <a:path extrusionOk="0" h="13716000" w="9443085">
                  <a:moveTo>
                    <a:pt x="8177657" y="13654634"/>
                  </a:moveTo>
                  <a:lnTo>
                    <a:pt x="8176514" y="13603250"/>
                  </a:lnTo>
                  <a:lnTo>
                    <a:pt x="8171815" y="13550037"/>
                  </a:lnTo>
                  <a:lnTo>
                    <a:pt x="8162290" y="13507682"/>
                  </a:lnTo>
                  <a:lnTo>
                    <a:pt x="8161464" y="13503999"/>
                  </a:lnTo>
                  <a:lnTo>
                    <a:pt x="8124723" y="13467804"/>
                  </a:lnTo>
                  <a:lnTo>
                    <a:pt x="8079600" y="13460781"/>
                  </a:lnTo>
                  <a:lnTo>
                    <a:pt x="8021447" y="13459130"/>
                  </a:lnTo>
                  <a:lnTo>
                    <a:pt x="7963306" y="13461645"/>
                  </a:lnTo>
                  <a:lnTo>
                    <a:pt x="7918145" y="13467144"/>
                  </a:lnTo>
                  <a:lnTo>
                    <a:pt x="7879486" y="13487159"/>
                  </a:lnTo>
                  <a:lnTo>
                    <a:pt x="7862417" y="13523011"/>
                  </a:lnTo>
                  <a:lnTo>
                    <a:pt x="7860297" y="13564845"/>
                  </a:lnTo>
                  <a:lnTo>
                    <a:pt x="7860233" y="13569277"/>
                  </a:lnTo>
                  <a:lnTo>
                    <a:pt x="7865745" y="13616521"/>
                  </a:lnTo>
                  <a:lnTo>
                    <a:pt x="7872450" y="13661301"/>
                  </a:lnTo>
                  <a:lnTo>
                    <a:pt x="7895196" y="13684060"/>
                  </a:lnTo>
                  <a:lnTo>
                    <a:pt x="8054162" y="13683526"/>
                  </a:lnTo>
                  <a:lnTo>
                    <a:pt x="8078559" y="13643521"/>
                  </a:lnTo>
                  <a:lnTo>
                    <a:pt x="8073250" y="13584669"/>
                  </a:lnTo>
                  <a:lnTo>
                    <a:pt x="8014856" y="13562000"/>
                  </a:lnTo>
                  <a:lnTo>
                    <a:pt x="7964271" y="13558711"/>
                  </a:lnTo>
                  <a:lnTo>
                    <a:pt x="7947850" y="13596150"/>
                  </a:lnTo>
                  <a:lnTo>
                    <a:pt x="7989760" y="13606704"/>
                  </a:lnTo>
                  <a:lnTo>
                    <a:pt x="8013878" y="13612317"/>
                  </a:lnTo>
                  <a:lnTo>
                    <a:pt x="7988871" y="13642848"/>
                  </a:lnTo>
                  <a:lnTo>
                    <a:pt x="7939189" y="13641896"/>
                  </a:lnTo>
                  <a:lnTo>
                    <a:pt x="7909484" y="13605993"/>
                  </a:lnTo>
                  <a:lnTo>
                    <a:pt x="7906105" y="13569277"/>
                  </a:lnTo>
                  <a:lnTo>
                    <a:pt x="7907883" y="13536003"/>
                  </a:lnTo>
                  <a:lnTo>
                    <a:pt x="7918145" y="13512635"/>
                  </a:lnTo>
                  <a:lnTo>
                    <a:pt x="7940903" y="13507949"/>
                  </a:lnTo>
                  <a:lnTo>
                    <a:pt x="7986852" y="13507898"/>
                  </a:lnTo>
                  <a:lnTo>
                    <a:pt x="8025638" y="13509866"/>
                  </a:lnTo>
                  <a:lnTo>
                    <a:pt x="8091703" y="13524852"/>
                  </a:lnTo>
                  <a:lnTo>
                    <a:pt x="8121180" y="13573519"/>
                  </a:lnTo>
                  <a:lnTo>
                    <a:pt x="8125168" y="13616521"/>
                  </a:lnTo>
                  <a:lnTo>
                    <a:pt x="8130641" y="13686320"/>
                  </a:lnTo>
                  <a:lnTo>
                    <a:pt x="8109432" y="13711200"/>
                  </a:lnTo>
                  <a:lnTo>
                    <a:pt x="8102651" y="13716000"/>
                  </a:lnTo>
                  <a:lnTo>
                    <a:pt x="8177314" y="13716000"/>
                  </a:lnTo>
                  <a:lnTo>
                    <a:pt x="8177492" y="13703948"/>
                  </a:lnTo>
                  <a:lnTo>
                    <a:pt x="8177606" y="13677265"/>
                  </a:lnTo>
                  <a:lnTo>
                    <a:pt x="8177657" y="13654634"/>
                  </a:lnTo>
                  <a:close/>
                </a:path>
                <a:path extrusionOk="0" h="13716000" w="9443085">
                  <a:moveTo>
                    <a:pt x="8177657" y="155486"/>
                  </a:moveTo>
                  <a:lnTo>
                    <a:pt x="8176514" y="104101"/>
                  </a:lnTo>
                  <a:lnTo>
                    <a:pt x="8171815" y="50888"/>
                  </a:lnTo>
                  <a:lnTo>
                    <a:pt x="8162303" y="8547"/>
                  </a:lnTo>
                  <a:lnTo>
                    <a:pt x="8159585" y="0"/>
                  </a:lnTo>
                  <a:lnTo>
                    <a:pt x="7873771" y="0"/>
                  </a:lnTo>
                  <a:lnTo>
                    <a:pt x="7862417" y="23863"/>
                  </a:lnTo>
                  <a:lnTo>
                    <a:pt x="7860284" y="65697"/>
                  </a:lnTo>
                  <a:lnTo>
                    <a:pt x="7860233" y="70129"/>
                  </a:lnTo>
                  <a:lnTo>
                    <a:pt x="7865745" y="117373"/>
                  </a:lnTo>
                  <a:lnTo>
                    <a:pt x="7872450" y="162153"/>
                  </a:lnTo>
                  <a:lnTo>
                    <a:pt x="7895196" y="184912"/>
                  </a:lnTo>
                  <a:lnTo>
                    <a:pt x="8054162" y="184391"/>
                  </a:lnTo>
                  <a:lnTo>
                    <a:pt x="8078559" y="144373"/>
                  </a:lnTo>
                  <a:lnTo>
                    <a:pt x="8073250" y="85521"/>
                  </a:lnTo>
                  <a:lnTo>
                    <a:pt x="8014856" y="62852"/>
                  </a:lnTo>
                  <a:lnTo>
                    <a:pt x="7964271" y="59563"/>
                  </a:lnTo>
                  <a:lnTo>
                    <a:pt x="7947850" y="97015"/>
                  </a:lnTo>
                  <a:lnTo>
                    <a:pt x="7989760" y="107556"/>
                  </a:lnTo>
                  <a:lnTo>
                    <a:pt x="8013878" y="113169"/>
                  </a:lnTo>
                  <a:lnTo>
                    <a:pt x="7988871" y="143700"/>
                  </a:lnTo>
                  <a:lnTo>
                    <a:pt x="7939189" y="142748"/>
                  </a:lnTo>
                  <a:lnTo>
                    <a:pt x="7909484" y="106845"/>
                  </a:lnTo>
                  <a:lnTo>
                    <a:pt x="7906105" y="70129"/>
                  </a:lnTo>
                  <a:lnTo>
                    <a:pt x="7907883" y="36855"/>
                  </a:lnTo>
                  <a:lnTo>
                    <a:pt x="7918145" y="13487"/>
                  </a:lnTo>
                  <a:lnTo>
                    <a:pt x="7940903" y="8813"/>
                  </a:lnTo>
                  <a:lnTo>
                    <a:pt x="7986865" y="8763"/>
                  </a:lnTo>
                  <a:lnTo>
                    <a:pt x="8025638" y="10718"/>
                  </a:lnTo>
                  <a:lnTo>
                    <a:pt x="8091703" y="25717"/>
                  </a:lnTo>
                  <a:lnTo>
                    <a:pt x="8121180" y="74371"/>
                  </a:lnTo>
                  <a:lnTo>
                    <a:pt x="8125168" y="117373"/>
                  </a:lnTo>
                  <a:lnTo>
                    <a:pt x="8130641" y="187172"/>
                  </a:lnTo>
                  <a:lnTo>
                    <a:pt x="8109432" y="212051"/>
                  </a:lnTo>
                  <a:lnTo>
                    <a:pt x="8085290" y="229158"/>
                  </a:lnTo>
                  <a:lnTo>
                    <a:pt x="8058213" y="238480"/>
                  </a:lnTo>
                  <a:lnTo>
                    <a:pt x="8028203" y="240042"/>
                  </a:lnTo>
                  <a:lnTo>
                    <a:pt x="7994015" y="244094"/>
                  </a:lnTo>
                  <a:lnTo>
                    <a:pt x="7956867" y="245071"/>
                  </a:lnTo>
                  <a:lnTo>
                    <a:pt x="7919707" y="243357"/>
                  </a:lnTo>
                  <a:lnTo>
                    <a:pt x="7885468" y="239344"/>
                  </a:lnTo>
                  <a:lnTo>
                    <a:pt x="7849895" y="236207"/>
                  </a:lnTo>
                  <a:lnTo>
                    <a:pt x="7822959" y="230225"/>
                  </a:lnTo>
                  <a:lnTo>
                    <a:pt x="7806309" y="218122"/>
                  </a:lnTo>
                  <a:lnTo>
                    <a:pt x="7799933" y="199898"/>
                  </a:lnTo>
                  <a:lnTo>
                    <a:pt x="7803832" y="175539"/>
                  </a:lnTo>
                  <a:lnTo>
                    <a:pt x="7799997" y="140957"/>
                  </a:lnTo>
                  <a:lnTo>
                    <a:pt x="7801559" y="102527"/>
                  </a:lnTo>
                  <a:lnTo>
                    <a:pt x="7805242" y="63817"/>
                  </a:lnTo>
                  <a:lnTo>
                    <a:pt x="7807769" y="28422"/>
                  </a:lnTo>
                  <a:lnTo>
                    <a:pt x="7808150" y="0"/>
                  </a:lnTo>
                  <a:lnTo>
                    <a:pt x="7763116" y="0"/>
                  </a:lnTo>
                  <a:lnTo>
                    <a:pt x="7756449" y="249110"/>
                  </a:lnTo>
                  <a:lnTo>
                    <a:pt x="7757617" y="256120"/>
                  </a:lnTo>
                  <a:lnTo>
                    <a:pt x="7827759" y="278612"/>
                  </a:lnTo>
                  <a:lnTo>
                    <a:pt x="7882445" y="284099"/>
                  </a:lnTo>
                  <a:lnTo>
                    <a:pt x="7937322" y="287058"/>
                  </a:lnTo>
                  <a:lnTo>
                    <a:pt x="7992516" y="287083"/>
                  </a:lnTo>
                  <a:lnTo>
                    <a:pt x="8029664" y="286804"/>
                  </a:lnTo>
                  <a:lnTo>
                    <a:pt x="8070532" y="285889"/>
                  </a:lnTo>
                  <a:lnTo>
                    <a:pt x="8110779" y="281432"/>
                  </a:lnTo>
                  <a:lnTo>
                    <a:pt x="8164868" y="258737"/>
                  </a:lnTo>
                  <a:lnTo>
                    <a:pt x="8174164" y="245071"/>
                  </a:lnTo>
                  <a:lnTo>
                    <a:pt x="8177136" y="228511"/>
                  </a:lnTo>
                  <a:lnTo>
                    <a:pt x="8177492" y="204800"/>
                  </a:lnTo>
                  <a:lnTo>
                    <a:pt x="8177606" y="178117"/>
                  </a:lnTo>
                  <a:lnTo>
                    <a:pt x="8177657" y="155486"/>
                  </a:lnTo>
                  <a:close/>
                </a:path>
                <a:path extrusionOk="0" h="13716000" w="9443085">
                  <a:moveTo>
                    <a:pt x="8265058" y="13714997"/>
                  </a:moveTo>
                  <a:lnTo>
                    <a:pt x="8261363" y="13656844"/>
                  </a:lnTo>
                  <a:lnTo>
                    <a:pt x="8258213" y="13604253"/>
                  </a:lnTo>
                  <a:lnTo>
                    <a:pt x="8258276" y="13596150"/>
                  </a:lnTo>
                  <a:lnTo>
                    <a:pt x="8258746" y="13567651"/>
                  </a:lnTo>
                  <a:lnTo>
                    <a:pt x="8260207" y="13522884"/>
                  </a:lnTo>
                  <a:lnTo>
                    <a:pt x="8259178" y="13475030"/>
                  </a:lnTo>
                  <a:lnTo>
                    <a:pt x="8252295" y="13430123"/>
                  </a:lnTo>
                  <a:lnTo>
                    <a:pt x="8236204" y="13394220"/>
                  </a:lnTo>
                  <a:lnTo>
                    <a:pt x="8157883" y="13364159"/>
                  </a:lnTo>
                  <a:lnTo>
                    <a:pt x="8102460" y="13362407"/>
                  </a:lnTo>
                  <a:lnTo>
                    <a:pt x="8046555" y="13364769"/>
                  </a:lnTo>
                  <a:lnTo>
                    <a:pt x="7995437" y="13367919"/>
                  </a:lnTo>
                  <a:lnTo>
                    <a:pt x="7941678" y="13371856"/>
                  </a:lnTo>
                  <a:lnTo>
                    <a:pt x="7888237" y="13377913"/>
                  </a:lnTo>
                  <a:lnTo>
                    <a:pt x="7835024" y="13385826"/>
                  </a:lnTo>
                  <a:lnTo>
                    <a:pt x="7781963" y="13395338"/>
                  </a:lnTo>
                  <a:lnTo>
                    <a:pt x="7757312" y="13716000"/>
                  </a:lnTo>
                  <a:lnTo>
                    <a:pt x="7805864" y="13716000"/>
                  </a:lnTo>
                  <a:lnTo>
                    <a:pt x="7799933" y="13699046"/>
                  </a:lnTo>
                  <a:lnTo>
                    <a:pt x="7803832" y="13674687"/>
                  </a:lnTo>
                  <a:lnTo>
                    <a:pt x="7799997" y="13640105"/>
                  </a:lnTo>
                  <a:lnTo>
                    <a:pt x="7801559" y="13601675"/>
                  </a:lnTo>
                  <a:lnTo>
                    <a:pt x="7805242" y="13562965"/>
                  </a:lnTo>
                  <a:lnTo>
                    <a:pt x="7807769" y="13527570"/>
                  </a:lnTo>
                  <a:lnTo>
                    <a:pt x="7808290" y="13488848"/>
                  </a:lnTo>
                  <a:lnTo>
                    <a:pt x="7828064" y="13441579"/>
                  </a:lnTo>
                  <a:lnTo>
                    <a:pt x="7902422" y="13418261"/>
                  </a:lnTo>
                  <a:lnTo>
                    <a:pt x="7945552" y="13414197"/>
                  </a:lnTo>
                  <a:lnTo>
                    <a:pt x="7989176" y="13412711"/>
                  </a:lnTo>
                  <a:lnTo>
                    <a:pt x="8030311" y="13411937"/>
                  </a:lnTo>
                  <a:lnTo>
                    <a:pt x="8101317" y="13407365"/>
                  </a:lnTo>
                  <a:lnTo>
                    <a:pt x="8139646" y="13408000"/>
                  </a:lnTo>
                  <a:lnTo>
                    <a:pt x="8195462" y="13440169"/>
                  </a:lnTo>
                  <a:lnTo>
                    <a:pt x="8209902" y="13478586"/>
                  </a:lnTo>
                  <a:lnTo>
                    <a:pt x="8216100" y="13524852"/>
                  </a:lnTo>
                  <a:lnTo>
                    <a:pt x="8217052" y="13573519"/>
                  </a:lnTo>
                  <a:lnTo>
                    <a:pt x="8215820" y="13616521"/>
                  </a:lnTo>
                  <a:lnTo>
                    <a:pt x="8215706" y="13622376"/>
                  </a:lnTo>
                  <a:lnTo>
                    <a:pt x="8215223" y="13654634"/>
                  </a:lnTo>
                  <a:lnTo>
                    <a:pt x="8217802" y="13686320"/>
                  </a:lnTo>
                  <a:lnTo>
                    <a:pt x="8220596" y="13716000"/>
                  </a:lnTo>
                  <a:lnTo>
                    <a:pt x="8265058" y="13716000"/>
                  </a:lnTo>
                  <a:lnTo>
                    <a:pt x="8265058" y="13714997"/>
                  </a:lnTo>
                  <a:close/>
                </a:path>
                <a:path extrusionOk="0" h="13716000" w="9443085">
                  <a:moveTo>
                    <a:pt x="8265236" y="13129743"/>
                  </a:moveTo>
                  <a:lnTo>
                    <a:pt x="8265058" y="13072186"/>
                  </a:lnTo>
                  <a:lnTo>
                    <a:pt x="8258149" y="12960439"/>
                  </a:lnTo>
                  <a:lnTo>
                    <a:pt x="8258746" y="12924841"/>
                  </a:lnTo>
                  <a:lnTo>
                    <a:pt x="8260207" y="12880073"/>
                  </a:lnTo>
                  <a:lnTo>
                    <a:pt x="8259178" y="12832220"/>
                  </a:lnTo>
                  <a:lnTo>
                    <a:pt x="8252295" y="12787300"/>
                  </a:lnTo>
                  <a:lnTo>
                    <a:pt x="8236204" y="12751397"/>
                  </a:lnTo>
                  <a:lnTo>
                    <a:pt x="8207540" y="12730556"/>
                  </a:lnTo>
                  <a:lnTo>
                    <a:pt x="8157883" y="12721336"/>
                  </a:lnTo>
                  <a:lnTo>
                    <a:pt x="8102460" y="12719584"/>
                  </a:lnTo>
                  <a:lnTo>
                    <a:pt x="8046555" y="12721958"/>
                  </a:lnTo>
                  <a:lnTo>
                    <a:pt x="7995437" y="12725108"/>
                  </a:lnTo>
                  <a:lnTo>
                    <a:pt x="7941678" y="12729045"/>
                  </a:lnTo>
                  <a:lnTo>
                    <a:pt x="7888237" y="12735090"/>
                  </a:lnTo>
                  <a:lnTo>
                    <a:pt x="7835024" y="12743002"/>
                  </a:lnTo>
                  <a:lnTo>
                    <a:pt x="7781963" y="12752527"/>
                  </a:lnTo>
                  <a:lnTo>
                    <a:pt x="7756449" y="13105448"/>
                  </a:lnTo>
                  <a:lnTo>
                    <a:pt x="7757617" y="13112458"/>
                  </a:lnTo>
                  <a:lnTo>
                    <a:pt x="7827759" y="13134950"/>
                  </a:lnTo>
                  <a:lnTo>
                    <a:pt x="7882445" y="13140423"/>
                  </a:lnTo>
                  <a:lnTo>
                    <a:pt x="7937322" y="13143395"/>
                  </a:lnTo>
                  <a:lnTo>
                    <a:pt x="7992516" y="13143433"/>
                  </a:lnTo>
                  <a:lnTo>
                    <a:pt x="8029664" y="13143129"/>
                  </a:lnTo>
                  <a:lnTo>
                    <a:pt x="8070532" y="13142227"/>
                  </a:lnTo>
                  <a:lnTo>
                    <a:pt x="8110779" y="13137756"/>
                  </a:lnTo>
                  <a:lnTo>
                    <a:pt x="8164868" y="13115062"/>
                  </a:lnTo>
                  <a:lnTo>
                    <a:pt x="8177492" y="13061137"/>
                  </a:lnTo>
                  <a:lnTo>
                    <a:pt x="8177695" y="13014033"/>
                  </a:lnTo>
                  <a:lnTo>
                    <a:pt x="8176514" y="12960452"/>
                  </a:lnTo>
                  <a:lnTo>
                    <a:pt x="8171815" y="12907226"/>
                  </a:lnTo>
                  <a:lnTo>
                    <a:pt x="8161464" y="12861176"/>
                  </a:lnTo>
                  <a:lnTo>
                    <a:pt x="8124723" y="12824994"/>
                  </a:lnTo>
                  <a:lnTo>
                    <a:pt x="8079600" y="12817970"/>
                  </a:lnTo>
                  <a:lnTo>
                    <a:pt x="8021447" y="12816307"/>
                  </a:lnTo>
                  <a:lnTo>
                    <a:pt x="7963306" y="12818821"/>
                  </a:lnTo>
                  <a:lnTo>
                    <a:pt x="7918145" y="12824320"/>
                  </a:lnTo>
                  <a:lnTo>
                    <a:pt x="7879486" y="12844336"/>
                  </a:lnTo>
                  <a:lnTo>
                    <a:pt x="7862417" y="12880188"/>
                  </a:lnTo>
                  <a:lnTo>
                    <a:pt x="7860119" y="12925463"/>
                  </a:lnTo>
                  <a:lnTo>
                    <a:pt x="7865745" y="12973711"/>
                  </a:lnTo>
                  <a:lnTo>
                    <a:pt x="7872450" y="13018491"/>
                  </a:lnTo>
                  <a:lnTo>
                    <a:pt x="8054162" y="13040716"/>
                  </a:lnTo>
                  <a:lnTo>
                    <a:pt x="8081505" y="12972644"/>
                  </a:lnTo>
                  <a:lnTo>
                    <a:pt x="8051101" y="12925933"/>
                  </a:lnTo>
                  <a:lnTo>
                    <a:pt x="7964271" y="12915900"/>
                  </a:lnTo>
                  <a:lnTo>
                    <a:pt x="7947850" y="12953340"/>
                  </a:lnTo>
                  <a:lnTo>
                    <a:pt x="7989760" y="12963881"/>
                  </a:lnTo>
                  <a:lnTo>
                    <a:pt x="8013878" y="12969494"/>
                  </a:lnTo>
                  <a:lnTo>
                    <a:pt x="7988871" y="13000038"/>
                  </a:lnTo>
                  <a:lnTo>
                    <a:pt x="7939189" y="12999072"/>
                  </a:lnTo>
                  <a:lnTo>
                    <a:pt x="7909484" y="12963170"/>
                  </a:lnTo>
                  <a:lnTo>
                    <a:pt x="7906105" y="12926454"/>
                  </a:lnTo>
                  <a:lnTo>
                    <a:pt x="7907883" y="12893180"/>
                  </a:lnTo>
                  <a:lnTo>
                    <a:pt x="7918145" y="12869812"/>
                  </a:lnTo>
                  <a:lnTo>
                    <a:pt x="7940903" y="12865126"/>
                  </a:lnTo>
                  <a:lnTo>
                    <a:pt x="7982699" y="12864859"/>
                  </a:lnTo>
                  <a:lnTo>
                    <a:pt x="8025638" y="12867043"/>
                  </a:lnTo>
                  <a:lnTo>
                    <a:pt x="8091703" y="12882055"/>
                  </a:lnTo>
                  <a:lnTo>
                    <a:pt x="8121180" y="12930708"/>
                  </a:lnTo>
                  <a:lnTo>
                    <a:pt x="8125104" y="12972987"/>
                  </a:lnTo>
                  <a:lnTo>
                    <a:pt x="8130641" y="13043510"/>
                  </a:lnTo>
                  <a:lnTo>
                    <a:pt x="8109432" y="13068389"/>
                  </a:lnTo>
                  <a:lnTo>
                    <a:pt x="8085290" y="13085496"/>
                  </a:lnTo>
                  <a:lnTo>
                    <a:pt x="8058213" y="13094830"/>
                  </a:lnTo>
                  <a:lnTo>
                    <a:pt x="8028203" y="13096380"/>
                  </a:lnTo>
                  <a:lnTo>
                    <a:pt x="7994015" y="13100431"/>
                  </a:lnTo>
                  <a:lnTo>
                    <a:pt x="7956867" y="13101409"/>
                  </a:lnTo>
                  <a:lnTo>
                    <a:pt x="7919707" y="13099695"/>
                  </a:lnTo>
                  <a:lnTo>
                    <a:pt x="7885468" y="13095681"/>
                  </a:lnTo>
                  <a:lnTo>
                    <a:pt x="7849895" y="13092544"/>
                  </a:lnTo>
                  <a:lnTo>
                    <a:pt x="7822959" y="13086563"/>
                  </a:lnTo>
                  <a:lnTo>
                    <a:pt x="7806309" y="13074460"/>
                  </a:lnTo>
                  <a:lnTo>
                    <a:pt x="7799933" y="13056222"/>
                  </a:lnTo>
                  <a:lnTo>
                    <a:pt x="7803832" y="13031877"/>
                  </a:lnTo>
                  <a:lnTo>
                    <a:pt x="7799997" y="12997282"/>
                  </a:lnTo>
                  <a:lnTo>
                    <a:pt x="7801559" y="12958852"/>
                  </a:lnTo>
                  <a:lnTo>
                    <a:pt x="7805242" y="12920142"/>
                  </a:lnTo>
                  <a:lnTo>
                    <a:pt x="7807769" y="12884760"/>
                  </a:lnTo>
                  <a:lnTo>
                    <a:pt x="7808303" y="12844806"/>
                  </a:lnTo>
                  <a:lnTo>
                    <a:pt x="7828064" y="12798768"/>
                  </a:lnTo>
                  <a:lnTo>
                    <a:pt x="7902422" y="12775438"/>
                  </a:lnTo>
                  <a:lnTo>
                    <a:pt x="7945552" y="12771387"/>
                  </a:lnTo>
                  <a:lnTo>
                    <a:pt x="7989176" y="12769901"/>
                  </a:lnTo>
                  <a:lnTo>
                    <a:pt x="8030311" y="12769126"/>
                  </a:lnTo>
                  <a:lnTo>
                    <a:pt x="8101317" y="12764554"/>
                  </a:lnTo>
                  <a:lnTo>
                    <a:pt x="8139646" y="12765189"/>
                  </a:lnTo>
                  <a:lnTo>
                    <a:pt x="8195462" y="12797358"/>
                  </a:lnTo>
                  <a:lnTo>
                    <a:pt x="8209902" y="12835776"/>
                  </a:lnTo>
                  <a:lnTo>
                    <a:pt x="8216112" y="12882067"/>
                  </a:lnTo>
                  <a:lnTo>
                    <a:pt x="8217065" y="12930619"/>
                  </a:lnTo>
                  <a:lnTo>
                    <a:pt x="8215770" y="12975743"/>
                  </a:lnTo>
                  <a:lnTo>
                    <a:pt x="8215223" y="13011823"/>
                  </a:lnTo>
                  <a:lnTo>
                    <a:pt x="8217763" y="13043167"/>
                  </a:lnTo>
                  <a:lnTo>
                    <a:pt x="8221383" y="13081584"/>
                  </a:lnTo>
                  <a:lnTo>
                    <a:pt x="8222170" y="13119380"/>
                  </a:lnTo>
                  <a:lnTo>
                    <a:pt x="8216278" y="13148894"/>
                  </a:lnTo>
                  <a:lnTo>
                    <a:pt x="8194675" y="13175895"/>
                  </a:lnTo>
                  <a:lnTo>
                    <a:pt x="8164970" y="13188988"/>
                  </a:lnTo>
                  <a:lnTo>
                    <a:pt x="8130692" y="13192811"/>
                  </a:lnTo>
                  <a:lnTo>
                    <a:pt x="8095335" y="13191998"/>
                  </a:lnTo>
                  <a:lnTo>
                    <a:pt x="8071307" y="13191147"/>
                  </a:lnTo>
                  <a:lnTo>
                    <a:pt x="7965097" y="13192112"/>
                  </a:lnTo>
                  <a:lnTo>
                    <a:pt x="7866393" y="13192595"/>
                  </a:lnTo>
                  <a:lnTo>
                    <a:pt x="7817053" y="13193141"/>
                  </a:lnTo>
                  <a:lnTo>
                    <a:pt x="7767714" y="13194119"/>
                  </a:lnTo>
                  <a:lnTo>
                    <a:pt x="7752461" y="13209778"/>
                  </a:lnTo>
                  <a:lnTo>
                    <a:pt x="7756284" y="13220472"/>
                  </a:lnTo>
                  <a:lnTo>
                    <a:pt x="7767714" y="13225729"/>
                  </a:lnTo>
                  <a:lnTo>
                    <a:pt x="7819504" y="13227596"/>
                  </a:lnTo>
                  <a:lnTo>
                    <a:pt x="7871307" y="13228663"/>
                  </a:lnTo>
                  <a:lnTo>
                    <a:pt x="7923136" y="13229133"/>
                  </a:lnTo>
                  <a:lnTo>
                    <a:pt x="8026781" y="13229095"/>
                  </a:lnTo>
                  <a:lnTo>
                    <a:pt x="8041297" y="13229311"/>
                  </a:lnTo>
                  <a:lnTo>
                    <a:pt x="8071980" y="13230771"/>
                  </a:lnTo>
                  <a:lnTo>
                    <a:pt x="8121688" y="13233705"/>
                  </a:lnTo>
                  <a:lnTo>
                    <a:pt x="8155279" y="13234429"/>
                  </a:lnTo>
                  <a:lnTo>
                    <a:pt x="8217243" y="13227533"/>
                  </a:lnTo>
                  <a:lnTo>
                    <a:pt x="8252815" y="13202234"/>
                  </a:lnTo>
                  <a:lnTo>
                    <a:pt x="8257946" y="13183159"/>
                  </a:lnTo>
                  <a:lnTo>
                    <a:pt x="8265236" y="13129743"/>
                  </a:lnTo>
                  <a:close/>
                </a:path>
                <a:path extrusionOk="0" h="13716000" w="9443085">
                  <a:moveTo>
                    <a:pt x="8265236" y="12486919"/>
                  </a:moveTo>
                  <a:lnTo>
                    <a:pt x="8265058" y="12429363"/>
                  </a:lnTo>
                  <a:lnTo>
                    <a:pt x="8258149" y="12317628"/>
                  </a:lnTo>
                  <a:lnTo>
                    <a:pt x="8258746" y="12282018"/>
                  </a:lnTo>
                  <a:lnTo>
                    <a:pt x="8260207" y="12237263"/>
                  </a:lnTo>
                  <a:lnTo>
                    <a:pt x="8259178" y="12189397"/>
                  </a:lnTo>
                  <a:lnTo>
                    <a:pt x="8252295" y="12144477"/>
                  </a:lnTo>
                  <a:lnTo>
                    <a:pt x="8236204" y="12108574"/>
                  </a:lnTo>
                  <a:lnTo>
                    <a:pt x="8207540" y="12087746"/>
                  </a:lnTo>
                  <a:lnTo>
                    <a:pt x="8157883" y="12078513"/>
                  </a:lnTo>
                  <a:lnTo>
                    <a:pt x="8102460" y="12076760"/>
                  </a:lnTo>
                  <a:lnTo>
                    <a:pt x="8046555" y="12079135"/>
                  </a:lnTo>
                  <a:lnTo>
                    <a:pt x="7995437" y="12082297"/>
                  </a:lnTo>
                  <a:lnTo>
                    <a:pt x="7941678" y="12086222"/>
                  </a:lnTo>
                  <a:lnTo>
                    <a:pt x="7888237" y="12092280"/>
                  </a:lnTo>
                  <a:lnTo>
                    <a:pt x="7835024" y="12100192"/>
                  </a:lnTo>
                  <a:lnTo>
                    <a:pt x="7781963" y="12109717"/>
                  </a:lnTo>
                  <a:lnTo>
                    <a:pt x="7756449" y="12462637"/>
                  </a:lnTo>
                  <a:lnTo>
                    <a:pt x="7757617" y="12469635"/>
                  </a:lnTo>
                  <a:lnTo>
                    <a:pt x="7827759" y="12492126"/>
                  </a:lnTo>
                  <a:lnTo>
                    <a:pt x="7882445" y="12497613"/>
                  </a:lnTo>
                  <a:lnTo>
                    <a:pt x="7937322" y="12500572"/>
                  </a:lnTo>
                  <a:lnTo>
                    <a:pt x="7992516" y="12500610"/>
                  </a:lnTo>
                  <a:lnTo>
                    <a:pt x="8029664" y="12500318"/>
                  </a:lnTo>
                  <a:lnTo>
                    <a:pt x="8070532" y="12499404"/>
                  </a:lnTo>
                  <a:lnTo>
                    <a:pt x="8110779" y="12494946"/>
                  </a:lnTo>
                  <a:lnTo>
                    <a:pt x="8164868" y="12472251"/>
                  </a:lnTo>
                  <a:lnTo>
                    <a:pt x="8177492" y="12418327"/>
                  </a:lnTo>
                  <a:lnTo>
                    <a:pt x="8177695" y="12371222"/>
                  </a:lnTo>
                  <a:lnTo>
                    <a:pt x="8176514" y="12317628"/>
                  </a:lnTo>
                  <a:lnTo>
                    <a:pt x="8171815" y="12264403"/>
                  </a:lnTo>
                  <a:lnTo>
                    <a:pt x="8161464" y="12218365"/>
                  </a:lnTo>
                  <a:lnTo>
                    <a:pt x="8124723" y="12182183"/>
                  </a:lnTo>
                  <a:lnTo>
                    <a:pt x="8079600" y="12175147"/>
                  </a:lnTo>
                  <a:lnTo>
                    <a:pt x="8021447" y="12173483"/>
                  </a:lnTo>
                  <a:lnTo>
                    <a:pt x="7963306" y="12176011"/>
                  </a:lnTo>
                  <a:lnTo>
                    <a:pt x="7918145" y="12181510"/>
                  </a:lnTo>
                  <a:lnTo>
                    <a:pt x="7879486" y="12201512"/>
                  </a:lnTo>
                  <a:lnTo>
                    <a:pt x="7862417" y="12237377"/>
                  </a:lnTo>
                  <a:lnTo>
                    <a:pt x="7860119" y="12282640"/>
                  </a:lnTo>
                  <a:lnTo>
                    <a:pt x="7865745" y="12330887"/>
                  </a:lnTo>
                  <a:lnTo>
                    <a:pt x="7872450" y="12375667"/>
                  </a:lnTo>
                  <a:lnTo>
                    <a:pt x="8054162" y="12397905"/>
                  </a:lnTo>
                  <a:lnTo>
                    <a:pt x="8081505" y="12329833"/>
                  </a:lnTo>
                  <a:lnTo>
                    <a:pt x="8051101" y="12283123"/>
                  </a:lnTo>
                  <a:lnTo>
                    <a:pt x="7964271" y="12273090"/>
                  </a:lnTo>
                  <a:lnTo>
                    <a:pt x="7947850" y="12310529"/>
                  </a:lnTo>
                  <a:lnTo>
                    <a:pt x="7989760" y="12321070"/>
                  </a:lnTo>
                  <a:lnTo>
                    <a:pt x="8013878" y="12326684"/>
                  </a:lnTo>
                  <a:lnTo>
                    <a:pt x="7988871" y="12357214"/>
                  </a:lnTo>
                  <a:lnTo>
                    <a:pt x="7939189" y="12356262"/>
                  </a:lnTo>
                  <a:lnTo>
                    <a:pt x="7909484" y="12320359"/>
                  </a:lnTo>
                  <a:lnTo>
                    <a:pt x="7906105" y="12283643"/>
                  </a:lnTo>
                  <a:lnTo>
                    <a:pt x="7907883" y="12250369"/>
                  </a:lnTo>
                  <a:lnTo>
                    <a:pt x="7918145" y="12227014"/>
                  </a:lnTo>
                  <a:lnTo>
                    <a:pt x="7940903" y="12222328"/>
                  </a:lnTo>
                  <a:lnTo>
                    <a:pt x="7982699" y="12222048"/>
                  </a:lnTo>
                  <a:lnTo>
                    <a:pt x="8025638" y="12224233"/>
                  </a:lnTo>
                  <a:lnTo>
                    <a:pt x="8091703" y="12239231"/>
                  </a:lnTo>
                  <a:lnTo>
                    <a:pt x="8121180" y="12287898"/>
                  </a:lnTo>
                  <a:lnTo>
                    <a:pt x="8125104" y="12330176"/>
                  </a:lnTo>
                  <a:lnTo>
                    <a:pt x="8130641" y="12400686"/>
                  </a:lnTo>
                  <a:lnTo>
                    <a:pt x="8109432" y="12425566"/>
                  </a:lnTo>
                  <a:lnTo>
                    <a:pt x="8085290" y="12442673"/>
                  </a:lnTo>
                  <a:lnTo>
                    <a:pt x="8058213" y="12452007"/>
                  </a:lnTo>
                  <a:lnTo>
                    <a:pt x="8028203" y="12453557"/>
                  </a:lnTo>
                  <a:lnTo>
                    <a:pt x="7994015" y="12457621"/>
                  </a:lnTo>
                  <a:lnTo>
                    <a:pt x="7956867" y="12458598"/>
                  </a:lnTo>
                  <a:lnTo>
                    <a:pt x="7919707" y="12456884"/>
                  </a:lnTo>
                  <a:lnTo>
                    <a:pt x="7885468" y="12452871"/>
                  </a:lnTo>
                  <a:lnTo>
                    <a:pt x="7849895" y="12449734"/>
                  </a:lnTo>
                  <a:lnTo>
                    <a:pt x="7822959" y="12443752"/>
                  </a:lnTo>
                  <a:lnTo>
                    <a:pt x="7806309" y="12431636"/>
                  </a:lnTo>
                  <a:lnTo>
                    <a:pt x="7799933" y="12413412"/>
                  </a:lnTo>
                  <a:lnTo>
                    <a:pt x="7803832" y="12389066"/>
                  </a:lnTo>
                  <a:lnTo>
                    <a:pt x="7799997" y="12354471"/>
                  </a:lnTo>
                  <a:lnTo>
                    <a:pt x="7801559" y="12316041"/>
                  </a:lnTo>
                  <a:lnTo>
                    <a:pt x="7805242" y="12277331"/>
                  </a:lnTo>
                  <a:lnTo>
                    <a:pt x="7807769" y="12241949"/>
                  </a:lnTo>
                  <a:lnTo>
                    <a:pt x="7808303" y="12201995"/>
                  </a:lnTo>
                  <a:lnTo>
                    <a:pt x="7828064" y="12155957"/>
                  </a:lnTo>
                  <a:lnTo>
                    <a:pt x="7902422" y="12132628"/>
                  </a:lnTo>
                  <a:lnTo>
                    <a:pt x="7945552" y="12128564"/>
                  </a:lnTo>
                  <a:lnTo>
                    <a:pt x="7989176" y="12127078"/>
                  </a:lnTo>
                  <a:lnTo>
                    <a:pt x="8030311" y="12126316"/>
                  </a:lnTo>
                  <a:lnTo>
                    <a:pt x="8101317" y="12121744"/>
                  </a:lnTo>
                  <a:lnTo>
                    <a:pt x="8139646" y="12122366"/>
                  </a:lnTo>
                  <a:lnTo>
                    <a:pt x="8195462" y="12154535"/>
                  </a:lnTo>
                  <a:lnTo>
                    <a:pt x="8209902" y="12192953"/>
                  </a:lnTo>
                  <a:lnTo>
                    <a:pt x="8216112" y="12239257"/>
                  </a:lnTo>
                  <a:lnTo>
                    <a:pt x="8217065" y="12287796"/>
                  </a:lnTo>
                  <a:lnTo>
                    <a:pt x="8215770" y="12332919"/>
                  </a:lnTo>
                  <a:lnTo>
                    <a:pt x="8215223" y="12369000"/>
                  </a:lnTo>
                  <a:lnTo>
                    <a:pt x="8217763" y="12400356"/>
                  </a:lnTo>
                  <a:lnTo>
                    <a:pt x="8221383" y="12438774"/>
                  </a:lnTo>
                  <a:lnTo>
                    <a:pt x="8222170" y="12476569"/>
                  </a:lnTo>
                  <a:lnTo>
                    <a:pt x="8216278" y="12506084"/>
                  </a:lnTo>
                  <a:lnTo>
                    <a:pt x="8194675" y="12533084"/>
                  </a:lnTo>
                  <a:lnTo>
                    <a:pt x="8164970" y="12546178"/>
                  </a:lnTo>
                  <a:lnTo>
                    <a:pt x="8130680" y="12550000"/>
                  </a:lnTo>
                  <a:lnTo>
                    <a:pt x="8095310" y="12549188"/>
                  </a:lnTo>
                  <a:lnTo>
                    <a:pt x="8071294" y="12548324"/>
                  </a:lnTo>
                  <a:lnTo>
                    <a:pt x="7965097" y="12549289"/>
                  </a:lnTo>
                  <a:lnTo>
                    <a:pt x="7866393" y="12549784"/>
                  </a:lnTo>
                  <a:lnTo>
                    <a:pt x="7817053" y="12550318"/>
                  </a:lnTo>
                  <a:lnTo>
                    <a:pt x="7767714" y="12551308"/>
                  </a:lnTo>
                  <a:lnTo>
                    <a:pt x="7752461" y="12566968"/>
                  </a:lnTo>
                  <a:lnTo>
                    <a:pt x="7756284" y="12577661"/>
                  </a:lnTo>
                  <a:lnTo>
                    <a:pt x="7767714" y="12582919"/>
                  </a:lnTo>
                  <a:lnTo>
                    <a:pt x="7819504" y="12584786"/>
                  </a:lnTo>
                  <a:lnTo>
                    <a:pt x="7871307" y="12585852"/>
                  </a:lnTo>
                  <a:lnTo>
                    <a:pt x="7923136" y="12586310"/>
                  </a:lnTo>
                  <a:lnTo>
                    <a:pt x="8026781" y="12586297"/>
                  </a:lnTo>
                  <a:lnTo>
                    <a:pt x="8041297" y="12586500"/>
                  </a:lnTo>
                  <a:lnTo>
                    <a:pt x="8071980" y="12587961"/>
                  </a:lnTo>
                  <a:lnTo>
                    <a:pt x="8121688" y="12590894"/>
                  </a:lnTo>
                  <a:lnTo>
                    <a:pt x="8155279" y="12591618"/>
                  </a:lnTo>
                  <a:lnTo>
                    <a:pt x="8217243" y="12584722"/>
                  </a:lnTo>
                  <a:lnTo>
                    <a:pt x="8252815" y="12559424"/>
                  </a:lnTo>
                  <a:lnTo>
                    <a:pt x="8257946" y="12540348"/>
                  </a:lnTo>
                  <a:lnTo>
                    <a:pt x="8265236" y="12486919"/>
                  </a:lnTo>
                  <a:close/>
                </a:path>
                <a:path extrusionOk="0" h="13716000" w="9443085">
                  <a:moveTo>
                    <a:pt x="8265236" y="11844096"/>
                  </a:moveTo>
                  <a:lnTo>
                    <a:pt x="8265058" y="11786540"/>
                  </a:lnTo>
                  <a:lnTo>
                    <a:pt x="8258149" y="11674793"/>
                  </a:lnTo>
                  <a:lnTo>
                    <a:pt x="8258746" y="11639207"/>
                  </a:lnTo>
                  <a:lnTo>
                    <a:pt x="8260207" y="11594440"/>
                  </a:lnTo>
                  <a:lnTo>
                    <a:pt x="8259178" y="11546586"/>
                  </a:lnTo>
                  <a:lnTo>
                    <a:pt x="8252295" y="11501666"/>
                  </a:lnTo>
                  <a:lnTo>
                    <a:pt x="8236204" y="11465776"/>
                  </a:lnTo>
                  <a:lnTo>
                    <a:pt x="8207540" y="11444935"/>
                  </a:lnTo>
                  <a:lnTo>
                    <a:pt x="8157883" y="11435702"/>
                  </a:lnTo>
                  <a:lnTo>
                    <a:pt x="8102460" y="11433950"/>
                  </a:lnTo>
                  <a:lnTo>
                    <a:pt x="8046555" y="11436325"/>
                  </a:lnTo>
                  <a:lnTo>
                    <a:pt x="7995437" y="11439474"/>
                  </a:lnTo>
                  <a:lnTo>
                    <a:pt x="7941678" y="11443411"/>
                  </a:lnTo>
                  <a:lnTo>
                    <a:pt x="7888237" y="11449456"/>
                  </a:lnTo>
                  <a:lnTo>
                    <a:pt x="7835024" y="11457369"/>
                  </a:lnTo>
                  <a:lnTo>
                    <a:pt x="7781963" y="11466894"/>
                  </a:lnTo>
                  <a:lnTo>
                    <a:pt x="7756449" y="11819801"/>
                  </a:lnTo>
                  <a:lnTo>
                    <a:pt x="7757617" y="11826812"/>
                  </a:lnTo>
                  <a:lnTo>
                    <a:pt x="7827759" y="11849316"/>
                  </a:lnTo>
                  <a:lnTo>
                    <a:pt x="7882445" y="11854802"/>
                  </a:lnTo>
                  <a:lnTo>
                    <a:pt x="7937322" y="11857761"/>
                  </a:lnTo>
                  <a:lnTo>
                    <a:pt x="7992516" y="11857787"/>
                  </a:lnTo>
                  <a:lnTo>
                    <a:pt x="8029664" y="11857507"/>
                  </a:lnTo>
                  <a:lnTo>
                    <a:pt x="8070532" y="11856593"/>
                  </a:lnTo>
                  <a:lnTo>
                    <a:pt x="8110779" y="11852135"/>
                  </a:lnTo>
                  <a:lnTo>
                    <a:pt x="8164868" y="11829440"/>
                  </a:lnTo>
                  <a:lnTo>
                    <a:pt x="8177492" y="11775491"/>
                  </a:lnTo>
                  <a:lnTo>
                    <a:pt x="8177695" y="11728399"/>
                  </a:lnTo>
                  <a:lnTo>
                    <a:pt x="8176514" y="11674818"/>
                  </a:lnTo>
                  <a:lnTo>
                    <a:pt x="8171815" y="11621592"/>
                  </a:lnTo>
                  <a:lnTo>
                    <a:pt x="8161464" y="11575542"/>
                  </a:lnTo>
                  <a:lnTo>
                    <a:pt x="8124723" y="11539360"/>
                  </a:lnTo>
                  <a:lnTo>
                    <a:pt x="8079600" y="11532324"/>
                  </a:lnTo>
                  <a:lnTo>
                    <a:pt x="8021447" y="11530673"/>
                  </a:lnTo>
                  <a:lnTo>
                    <a:pt x="7963306" y="11533200"/>
                  </a:lnTo>
                  <a:lnTo>
                    <a:pt x="7918145" y="11538699"/>
                  </a:lnTo>
                  <a:lnTo>
                    <a:pt x="7879486" y="11558702"/>
                  </a:lnTo>
                  <a:lnTo>
                    <a:pt x="7862417" y="11594554"/>
                  </a:lnTo>
                  <a:lnTo>
                    <a:pt x="7860119" y="11639829"/>
                  </a:lnTo>
                  <a:lnTo>
                    <a:pt x="7865745" y="11688064"/>
                  </a:lnTo>
                  <a:lnTo>
                    <a:pt x="7872450" y="11732844"/>
                  </a:lnTo>
                  <a:lnTo>
                    <a:pt x="8054162" y="11755082"/>
                  </a:lnTo>
                  <a:lnTo>
                    <a:pt x="8081505" y="11687010"/>
                  </a:lnTo>
                  <a:lnTo>
                    <a:pt x="8051101" y="11640287"/>
                  </a:lnTo>
                  <a:lnTo>
                    <a:pt x="7964271" y="11630254"/>
                  </a:lnTo>
                  <a:lnTo>
                    <a:pt x="7947850" y="11667706"/>
                  </a:lnTo>
                  <a:lnTo>
                    <a:pt x="7989760" y="11678247"/>
                  </a:lnTo>
                  <a:lnTo>
                    <a:pt x="8013878" y="11683860"/>
                  </a:lnTo>
                  <a:lnTo>
                    <a:pt x="7988871" y="11714404"/>
                  </a:lnTo>
                  <a:lnTo>
                    <a:pt x="7939189" y="11713439"/>
                  </a:lnTo>
                  <a:lnTo>
                    <a:pt x="7909484" y="11677548"/>
                  </a:lnTo>
                  <a:lnTo>
                    <a:pt x="7906105" y="11640833"/>
                  </a:lnTo>
                  <a:lnTo>
                    <a:pt x="7907883" y="11607559"/>
                  </a:lnTo>
                  <a:lnTo>
                    <a:pt x="7918145" y="11584191"/>
                  </a:lnTo>
                  <a:lnTo>
                    <a:pt x="7940903" y="11579504"/>
                  </a:lnTo>
                  <a:lnTo>
                    <a:pt x="7982699" y="11579238"/>
                  </a:lnTo>
                  <a:lnTo>
                    <a:pt x="8025638" y="11581422"/>
                  </a:lnTo>
                  <a:lnTo>
                    <a:pt x="8091703" y="11596421"/>
                  </a:lnTo>
                  <a:lnTo>
                    <a:pt x="8121180" y="11645087"/>
                  </a:lnTo>
                  <a:lnTo>
                    <a:pt x="8125104" y="11687366"/>
                  </a:lnTo>
                  <a:lnTo>
                    <a:pt x="8130641" y="11757863"/>
                  </a:lnTo>
                  <a:lnTo>
                    <a:pt x="8109432" y="11782755"/>
                  </a:lnTo>
                  <a:lnTo>
                    <a:pt x="8085290" y="11799849"/>
                  </a:lnTo>
                  <a:lnTo>
                    <a:pt x="8058213" y="11809184"/>
                  </a:lnTo>
                  <a:lnTo>
                    <a:pt x="8028203" y="11810733"/>
                  </a:lnTo>
                  <a:lnTo>
                    <a:pt x="7994015" y="11814797"/>
                  </a:lnTo>
                  <a:lnTo>
                    <a:pt x="7956867" y="11815775"/>
                  </a:lnTo>
                  <a:lnTo>
                    <a:pt x="7919707" y="11814061"/>
                  </a:lnTo>
                  <a:lnTo>
                    <a:pt x="7885468" y="11810048"/>
                  </a:lnTo>
                  <a:lnTo>
                    <a:pt x="7849895" y="11806911"/>
                  </a:lnTo>
                  <a:lnTo>
                    <a:pt x="7822959" y="11800929"/>
                  </a:lnTo>
                  <a:lnTo>
                    <a:pt x="7806309" y="11788826"/>
                  </a:lnTo>
                  <a:lnTo>
                    <a:pt x="7799933" y="11770589"/>
                  </a:lnTo>
                  <a:lnTo>
                    <a:pt x="7803832" y="11746243"/>
                  </a:lnTo>
                  <a:lnTo>
                    <a:pt x="7799997" y="11711661"/>
                  </a:lnTo>
                  <a:lnTo>
                    <a:pt x="7801559" y="11673218"/>
                  </a:lnTo>
                  <a:lnTo>
                    <a:pt x="7805242" y="11634508"/>
                  </a:lnTo>
                  <a:lnTo>
                    <a:pt x="7807769" y="11599113"/>
                  </a:lnTo>
                  <a:lnTo>
                    <a:pt x="7808303" y="11559172"/>
                  </a:lnTo>
                  <a:lnTo>
                    <a:pt x="7828064" y="11513134"/>
                  </a:lnTo>
                  <a:lnTo>
                    <a:pt x="7902422" y="11489804"/>
                  </a:lnTo>
                  <a:lnTo>
                    <a:pt x="7945552" y="11485753"/>
                  </a:lnTo>
                  <a:lnTo>
                    <a:pt x="7989176" y="11484267"/>
                  </a:lnTo>
                  <a:lnTo>
                    <a:pt x="8030311" y="11483492"/>
                  </a:lnTo>
                  <a:lnTo>
                    <a:pt x="8101317" y="11478920"/>
                  </a:lnTo>
                  <a:lnTo>
                    <a:pt x="8139646" y="11479555"/>
                  </a:lnTo>
                  <a:lnTo>
                    <a:pt x="8195462" y="11511725"/>
                  </a:lnTo>
                  <a:lnTo>
                    <a:pt x="8209902" y="11550142"/>
                  </a:lnTo>
                  <a:lnTo>
                    <a:pt x="8216112" y="11596434"/>
                  </a:lnTo>
                  <a:lnTo>
                    <a:pt x="8217065" y="11644973"/>
                  </a:lnTo>
                  <a:lnTo>
                    <a:pt x="8215770" y="11690109"/>
                  </a:lnTo>
                  <a:lnTo>
                    <a:pt x="8215223" y="11726177"/>
                  </a:lnTo>
                  <a:lnTo>
                    <a:pt x="8217763" y="11757533"/>
                  </a:lnTo>
                  <a:lnTo>
                    <a:pt x="8221383" y="11795951"/>
                  </a:lnTo>
                  <a:lnTo>
                    <a:pt x="8222170" y="11833758"/>
                  </a:lnTo>
                  <a:lnTo>
                    <a:pt x="8216278" y="11863261"/>
                  </a:lnTo>
                  <a:lnTo>
                    <a:pt x="8194675" y="11890261"/>
                  </a:lnTo>
                  <a:lnTo>
                    <a:pt x="8164970" y="11903354"/>
                  </a:lnTo>
                  <a:lnTo>
                    <a:pt x="8130680" y="11907177"/>
                  </a:lnTo>
                  <a:lnTo>
                    <a:pt x="8095310" y="11906364"/>
                  </a:lnTo>
                  <a:lnTo>
                    <a:pt x="8071294" y="11905513"/>
                  </a:lnTo>
                  <a:lnTo>
                    <a:pt x="7965097" y="11906466"/>
                  </a:lnTo>
                  <a:lnTo>
                    <a:pt x="7866393" y="11906961"/>
                  </a:lnTo>
                  <a:lnTo>
                    <a:pt x="7817053" y="11907495"/>
                  </a:lnTo>
                  <a:lnTo>
                    <a:pt x="7767714" y="11908485"/>
                  </a:lnTo>
                  <a:lnTo>
                    <a:pt x="7752461" y="11924157"/>
                  </a:lnTo>
                  <a:lnTo>
                    <a:pt x="7756284" y="11934850"/>
                  </a:lnTo>
                  <a:lnTo>
                    <a:pt x="7767714" y="11940096"/>
                  </a:lnTo>
                  <a:lnTo>
                    <a:pt x="7819504" y="11941975"/>
                  </a:lnTo>
                  <a:lnTo>
                    <a:pt x="7871307" y="11943029"/>
                  </a:lnTo>
                  <a:lnTo>
                    <a:pt x="7923136" y="11943499"/>
                  </a:lnTo>
                  <a:lnTo>
                    <a:pt x="8026781" y="11943461"/>
                  </a:lnTo>
                  <a:lnTo>
                    <a:pt x="8041297" y="11943677"/>
                  </a:lnTo>
                  <a:lnTo>
                    <a:pt x="8071980" y="11945150"/>
                  </a:lnTo>
                  <a:lnTo>
                    <a:pt x="8121688" y="11948071"/>
                  </a:lnTo>
                  <a:lnTo>
                    <a:pt x="8155279" y="11948808"/>
                  </a:lnTo>
                  <a:lnTo>
                    <a:pt x="8217243" y="11941899"/>
                  </a:lnTo>
                  <a:lnTo>
                    <a:pt x="8252815" y="11916613"/>
                  </a:lnTo>
                  <a:lnTo>
                    <a:pt x="8257946" y="11897525"/>
                  </a:lnTo>
                  <a:lnTo>
                    <a:pt x="8265236" y="11844096"/>
                  </a:lnTo>
                  <a:close/>
                </a:path>
                <a:path extrusionOk="0" h="13716000" w="9443085">
                  <a:moveTo>
                    <a:pt x="8265236" y="11201273"/>
                  </a:moveTo>
                  <a:lnTo>
                    <a:pt x="8265058" y="11143729"/>
                  </a:lnTo>
                  <a:lnTo>
                    <a:pt x="8258149" y="11031982"/>
                  </a:lnTo>
                  <a:lnTo>
                    <a:pt x="8258746" y="10996397"/>
                  </a:lnTo>
                  <a:lnTo>
                    <a:pt x="8260207" y="10951629"/>
                  </a:lnTo>
                  <a:lnTo>
                    <a:pt x="8259178" y="10903763"/>
                  </a:lnTo>
                  <a:lnTo>
                    <a:pt x="8252295" y="10858856"/>
                  </a:lnTo>
                  <a:lnTo>
                    <a:pt x="8236204" y="10822953"/>
                  </a:lnTo>
                  <a:lnTo>
                    <a:pt x="8207540" y="10802112"/>
                  </a:lnTo>
                  <a:lnTo>
                    <a:pt x="8157883" y="10792892"/>
                  </a:lnTo>
                  <a:lnTo>
                    <a:pt x="8102460" y="10791127"/>
                  </a:lnTo>
                  <a:lnTo>
                    <a:pt x="8046555" y="10793501"/>
                  </a:lnTo>
                  <a:lnTo>
                    <a:pt x="7995437" y="10796651"/>
                  </a:lnTo>
                  <a:lnTo>
                    <a:pt x="7941678" y="10800588"/>
                  </a:lnTo>
                  <a:lnTo>
                    <a:pt x="7888237" y="10806646"/>
                  </a:lnTo>
                  <a:lnTo>
                    <a:pt x="7835024" y="10814558"/>
                  </a:lnTo>
                  <a:lnTo>
                    <a:pt x="7781963" y="10824070"/>
                  </a:lnTo>
                  <a:lnTo>
                    <a:pt x="7756449" y="11176991"/>
                  </a:lnTo>
                  <a:lnTo>
                    <a:pt x="7757617" y="11184001"/>
                  </a:lnTo>
                  <a:lnTo>
                    <a:pt x="7827759" y="11206493"/>
                  </a:lnTo>
                  <a:lnTo>
                    <a:pt x="7882445" y="11211979"/>
                  </a:lnTo>
                  <a:lnTo>
                    <a:pt x="7937322" y="11214938"/>
                  </a:lnTo>
                  <a:lnTo>
                    <a:pt x="7992516" y="11214976"/>
                  </a:lnTo>
                  <a:lnTo>
                    <a:pt x="8029664" y="11214684"/>
                  </a:lnTo>
                  <a:lnTo>
                    <a:pt x="8070532" y="11213770"/>
                  </a:lnTo>
                  <a:lnTo>
                    <a:pt x="8110779" y="11209312"/>
                  </a:lnTo>
                  <a:lnTo>
                    <a:pt x="8164868" y="11186617"/>
                  </a:lnTo>
                  <a:lnTo>
                    <a:pt x="8177492" y="11132680"/>
                  </a:lnTo>
                  <a:lnTo>
                    <a:pt x="8177695" y="11085589"/>
                  </a:lnTo>
                  <a:lnTo>
                    <a:pt x="8176514" y="11032007"/>
                  </a:lnTo>
                  <a:lnTo>
                    <a:pt x="8171815" y="10978769"/>
                  </a:lnTo>
                  <a:lnTo>
                    <a:pt x="8161464" y="10932719"/>
                  </a:lnTo>
                  <a:lnTo>
                    <a:pt x="8124723" y="10896549"/>
                  </a:lnTo>
                  <a:lnTo>
                    <a:pt x="8079600" y="10889513"/>
                  </a:lnTo>
                  <a:lnTo>
                    <a:pt x="8021447" y="10887862"/>
                  </a:lnTo>
                  <a:lnTo>
                    <a:pt x="7963306" y="10890390"/>
                  </a:lnTo>
                  <a:lnTo>
                    <a:pt x="7918145" y="10895889"/>
                  </a:lnTo>
                  <a:lnTo>
                    <a:pt x="7879486" y="10915891"/>
                  </a:lnTo>
                  <a:lnTo>
                    <a:pt x="7862417" y="10951743"/>
                  </a:lnTo>
                  <a:lnTo>
                    <a:pt x="7860119" y="10997019"/>
                  </a:lnTo>
                  <a:lnTo>
                    <a:pt x="7865745" y="11045254"/>
                  </a:lnTo>
                  <a:lnTo>
                    <a:pt x="7872450" y="11090034"/>
                  </a:lnTo>
                  <a:lnTo>
                    <a:pt x="8054162" y="11112259"/>
                  </a:lnTo>
                  <a:lnTo>
                    <a:pt x="8081505" y="11044187"/>
                  </a:lnTo>
                  <a:lnTo>
                    <a:pt x="8051101" y="10997476"/>
                  </a:lnTo>
                  <a:lnTo>
                    <a:pt x="7964271" y="10987443"/>
                  </a:lnTo>
                  <a:lnTo>
                    <a:pt x="7947850" y="11024895"/>
                  </a:lnTo>
                  <a:lnTo>
                    <a:pt x="7989760" y="11035436"/>
                  </a:lnTo>
                  <a:lnTo>
                    <a:pt x="8013878" y="11041050"/>
                  </a:lnTo>
                  <a:lnTo>
                    <a:pt x="7988871" y="11071581"/>
                  </a:lnTo>
                  <a:lnTo>
                    <a:pt x="7939189" y="11070628"/>
                  </a:lnTo>
                  <a:lnTo>
                    <a:pt x="7909484" y="11034738"/>
                  </a:lnTo>
                  <a:lnTo>
                    <a:pt x="7906105" y="10998022"/>
                  </a:lnTo>
                  <a:lnTo>
                    <a:pt x="7907883" y="10964736"/>
                  </a:lnTo>
                  <a:lnTo>
                    <a:pt x="7918145" y="10941380"/>
                  </a:lnTo>
                  <a:lnTo>
                    <a:pt x="7940903" y="10936694"/>
                  </a:lnTo>
                  <a:lnTo>
                    <a:pt x="7982699" y="10936415"/>
                  </a:lnTo>
                  <a:lnTo>
                    <a:pt x="8025638" y="10938599"/>
                  </a:lnTo>
                  <a:lnTo>
                    <a:pt x="8091703" y="10953598"/>
                  </a:lnTo>
                  <a:lnTo>
                    <a:pt x="8121180" y="11002251"/>
                  </a:lnTo>
                  <a:lnTo>
                    <a:pt x="8125104" y="11044530"/>
                  </a:lnTo>
                  <a:lnTo>
                    <a:pt x="8130641" y="11115053"/>
                  </a:lnTo>
                  <a:lnTo>
                    <a:pt x="8109432" y="11139932"/>
                  </a:lnTo>
                  <a:lnTo>
                    <a:pt x="8085290" y="11157039"/>
                  </a:lnTo>
                  <a:lnTo>
                    <a:pt x="8058213" y="11166361"/>
                  </a:lnTo>
                  <a:lnTo>
                    <a:pt x="8028203" y="11167923"/>
                  </a:lnTo>
                  <a:lnTo>
                    <a:pt x="7994015" y="11171987"/>
                  </a:lnTo>
                  <a:lnTo>
                    <a:pt x="7956867" y="11172952"/>
                  </a:lnTo>
                  <a:lnTo>
                    <a:pt x="7919707" y="11171238"/>
                  </a:lnTo>
                  <a:lnTo>
                    <a:pt x="7885468" y="11167224"/>
                  </a:lnTo>
                  <a:lnTo>
                    <a:pt x="7849895" y="11164087"/>
                  </a:lnTo>
                  <a:lnTo>
                    <a:pt x="7822959" y="11158118"/>
                  </a:lnTo>
                  <a:lnTo>
                    <a:pt x="7806309" y="11146003"/>
                  </a:lnTo>
                  <a:lnTo>
                    <a:pt x="7799933" y="11127778"/>
                  </a:lnTo>
                  <a:lnTo>
                    <a:pt x="7803832" y="11103432"/>
                  </a:lnTo>
                  <a:lnTo>
                    <a:pt x="7799997" y="11068837"/>
                  </a:lnTo>
                  <a:lnTo>
                    <a:pt x="7801559" y="11030407"/>
                  </a:lnTo>
                  <a:lnTo>
                    <a:pt x="7805242" y="10991698"/>
                  </a:lnTo>
                  <a:lnTo>
                    <a:pt x="7807769" y="10956303"/>
                  </a:lnTo>
                  <a:lnTo>
                    <a:pt x="7808303" y="10916361"/>
                  </a:lnTo>
                  <a:lnTo>
                    <a:pt x="7828064" y="10870324"/>
                  </a:lnTo>
                  <a:lnTo>
                    <a:pt x="7902422" y="10846994"/>
                  </a:lnTo>
                  <a:lnTo>
                    <a:pt x="7945552" y="10842943"/>
                  </a:lnTo>
                  <a:lnTo>
                    <a:pt x="7989176" y="10841457"/>
                  </a:lnTo>
                  <a:lnTo>
                    <a:pt x="8030311" y="10840682"/>
                  </a:lnTo>
                  <a:lnTo>
                    <a:pt x="8101317" y="10836110"/>
                  </a:lnTo>
                  <a:lnTo>
                    <a:pt x="8139646" y="10836745"/>
                  </a:lnTo>
                  <a:lnTo>
                    <a:pt x="8195462" y="10868914"/>
                  </a:lnTo>
                  <a:lnTo>
                    <a:pt x="8209902" y="10907332"/>
                  </a:lnTo>
                  <a:lnTo>
                    <a:pt x="8216112" y="10953623"/>
                  </a:lnTo>
                  <a:lnTo>
                    <a:pt x="8217065" y="11002162"/>
                  </a:lnTo>
                  <a:lnTo>
                    <a:pt x="8215770" y="11047298"/>
                  </a:lnTo>
                  <a:lnTo>
                    <a:pt x="8215223" y="11083366"/>
                  </a:lnTo>
                  <a:lnTo>
                    <a:pt x="8217763" y="11114723"/>
                  </a:lnTo>
                  <a:lnTo>
                    <a:pt x="8221383" y="11153140"/>
                  </a:lnTo>
                  <a:lnTo>
                    <a:pt x="8222170" y="11190948"/>
                  </a:lnTo>
                  <a:lnTo>
                    <a:pt x="8216278" y="11220450"/>
                  </a:lnTo>
                  <a:lnTo>
                    <a:pt x="8194675" y="11247450"/>
                  </a:lnTo>
                  <a:lnTo>
                    <a:pt x="8164957" y="11260544"/>
                  </a:lnTo>
                  <a:lnTo>
                    <a:pt x="8130667" y="11264367"/>
                  </a:lnTo>
                  <a:lnTo>
                    <a:pt x="8095310" y="11263554"/>
                  </a:lnTo>
                  <a:lnTo>
                    <a:pt x="8071294" y="11262703"/>
                  </a:lnTo>
                  <a:lnTo>
                    <a:pt x="7965097" y="11263655"/>
                  </a:lnTo>
                  <a:lnTo>
                    <a:pt x="7866393" y="11264138"/>
                  </a:lnTo>
                  <a:lnTo>
                    <a:pt x="7817053" y="11264671"/>
                  </a:lnTo>
                  <a:lnTo>
                    <a:pt x="7767714" y="11265662"/>
                  </a:lnTo>
                  <a:lnTo>
                    <a:pt x="7752461" y="11281334"/>
                  </a:lnTo>
                  <a:lnTo>
                    <a:pt x="7756284" y="11292027"/>
                  </a:lnTo>
                  <a:lnTo>
                    <a:pt x="7767714" y="11297285"/>
                  </a:lnTo>
                  <a:lnTo>
                    <a:pt x="7819504" y="11299152"/>
                  </a:lnTo>
                  <a:lnTo>
                    <a:pt x="7871307" y="11300219"/>
                  </a:lnTo>
                  <a:lnTo>
                    <a:pt x="7923136" y="11300676"/>
                  </a:lnTo>
                  <a:lnTo>
                    <a:pt x="8026781" y="11300651"/>
                  </a:lnTo>
                  <a:lnTo>
                    <a:pt x="8041297" y="11300866"/>
                  </a:lnTo>
                  <a:lnTo>
                    <a:pt x="8071980" y="11302340"/>
                  </a:lnTo>
                  <a:lnTo>
                    <a:pt x="8121688" y="11305261"/>
                  </a:lnTo>
                  <a:lnTo>
                    <a:pt x="8155279" y="11305997"/>
                  </a:lnTo>
                  <a:lnTo>
                    <a:pt x="8217243" y="11299088"/>
                  </a:lnTo>
                  <a:lnTo>
                    <a:pt x="8252815" y="11273790"/>
                  </a:lnTo>
                  <a:lnTo>
                    <a:pt x="8257946" y="11254702"/>
                  </a:lnTo>
                  <a:lnTo>
                    <a:pt x="8265236" y="11201273"/>
                  </a:lnTo>
                  <a:close/>
                </a:path>
                <a:path extrusionOk="0" h="13716000" w="9443085">
                  <a:moveTo>
                    <a:pt x="8265236" y="10558463"/>
                  </a:moveTo>
                  <a:lnTo>
                    <a:pt x="8265058" y="10500919"/>
                  </a:lnTo>
                  <a:lnTo>
                    <a:pt x="8258149" y="10389171"/>
                  </a:lnTo>
                  <a:lnTo>
                    <a:pt x="8258746" y="10353573"/>
                  </a:lnTo>
                  <a:lnTo>
                    <a:pt x="8260207" y="10308806"/>
                  </a:lnTo>
                  <a:lnTo>
                    <a:pt x="8259178" y="10260940"/>
                  </a:lnTo>
                  <a:lnTo>
                    <a:pt x="8252295" y="10216032"/>
                  </a:lnTo>
                  <a:lnTo>
                    <a:pt x="8236204" y="10180129"/>
                  </a:lnTo>
                  <a:lnTo>
                    <a:pt x="8207540" y="10159289"/>
                  </a:lnTo>
                  <a:lnTo>
                    <a:pt x="8157883" y="10150069"/>
                  </a:lnTo>
                  <a:lnTo>
                    <a:pt x="8102460" y="10148316"/>
                  </a:lnTo>
                  <a:lnTo>
                    <a:pt x="8046555" y="10150678"/>
                  </a:lnTo>
                  <a:lnTo>
                    <a:pt x="7995437" y="10153840"/>
                  </a:lnTo>
                  <a:lnTo>
                    <a:pt x="7941678" y="10157777"/>
                  </a:lnTo>
                  <a:lnTo>
                    <a:pt x="7888237" y="10163823"/>
                  </a:lnTo>
                  <a:lnTo>
                    <a:pt x="7835024" y="10171735"/>
                  </a:lnTo>
                  <a:lnTo>
                    <a:pt x="7781963" y="10181260"/>
                  </a:lnTo>
                  <a:lnTo>
                    <a:pt x="7756449" y="10534180"/>
                  </a:lnTo>
                  <a:lnTo>
                    <a:pt x="7757617" y="10541178"/>
                  </a:lnTo>
                  <a:lnTo>
                    <a:pt x="7827759" y="10563682"/>
                  </a:lnTo>
                  <a:lnTo>
                    <a:pt x="7882445" y="10569156"/>
                  </a:lnTo>
                  <a:lnTo>
                    <a:pt x="7937322" y="10572115"/>
                  </a:lnTo>
                  <a:lnTo>
                    <a:pt x="7992516" y="10572153"/>
                  </a:lnTo>
                  <a:lnTo>
                    <a:pt x="8029664" y="10571874"/>
                  </a:lnTo>
                  <a:lnTo>
                    <a:pt x="8070532" y="10570959"/>
                  </a:lnTo>
                  <a:lnTo>
                    <a:pt x="8110779" y="10566489"/>
                  </a:lnTo>
                  <a:lnTo>
                    <a:pt x="8164868" y="10543794"/>
                  </a:lnTo>
                  <a:lnTo>
                    <a:pt x="8177492" y="10489870"/>
                  </a:lnTo>
                  <a:lnTo>
                    <a:pt x="8177695" y="10442765"/>
                  </a:lnTo>
                  <a:lnTo>
                    <a:pt x="8176514" y="10389184"/>
                  </a:lnTo>
                  <a:lnTo>
                    <a:pt x="8171815" y="10335946"/>
                  </a:lnTo>
                  <a:lnTo>
                    <a:pt x="8161464" y="10289908"/>
                  </a:lnTo>
                  <a:lnTo>
                    <a:pt x="8124723" y="10253726"/>
                  </a:lnTo>
                  <a:lnTo>
                    <a:pt x="8079600" y="10246703"/>
                  </a:lnTo>
                  <a:lnTo>
                    <a:pt x="8021447" y="10245039"/>
                  </a:lnTo>
                  <a:lnTo>
                    <a:pt x="7963306" y="10247566"/>
                  </a:lnTo>
                  <a:lnTo>
                    <a:pt x="7918145" y="10253053"/>
                  </a:lnTo>
                  <a:lnTo>
                    <a:pt x="7879486" y="10273068"/>
                  </a:lnTo>
                  <a:lnTo>
                    <a:pt x="7862417" y="10308933"/>
                  </a:lnTo>
                  <a:lnTo>
                    <a:pt x="7860119" y="10354196"/>
                  </a:lnTo>
                  <a:lnTo>
                    <a:pt x="7865745" y="10402443"/>
                  </a:lnTo>
                  <a:lnTo>
                    <a:pt x="7872450" y="10447223"/>
                  </a:lnTo>
                  <a:lnTo>
                    <a:pt x="8054162" y="10469448"/>
                  </a:lnTo>
                  <a:lnTo>
                    <a:pt x="8081505" y="10401376"/>
                  </a:lnTo>
                  <a:lnTo>
                    <a:pt x="8051101" y="10354666"/>
                  </a:lnTo>
                  <a:lnTo>
                    <a:pt x="7964271" y="10344633"/>
                  </a:lnTo>
                  <a:lnTo>
                    <a:pt x="7947850" y="10382072"/>
                  </a:lnTo>
                  <a:lnTo>
                    <a:pt x="7989760" y="10392626"/>
                  </a:lnTo>
                  <a:lnTo>
                    <a:pt x="8013878" y="10398227"/>
                  </a:lnTo>
                  <a:lnTo>
                    <a:pt x="7988871" y="10428770"/>
                  </a:lnTo>
                  <a:lnTo>
                    <a:pt x="7939189" y="10427805"/>
                  </a:lnTo>
                  <a:lnTo>
                    <a:pt x="7909484" y="10391915"/>
                  </a:lnTo>
                  <a:lnTo>
                    <a:pt x="7906105" y="10355199"/>
                  </a:lnTo>
                  <a:lnTo>
                    <a:pt x="7907883" y="10321925"/>
                  </a:lnTo>
                  <a:lnTo>
                    <a:pt x="7918145" y="10298557"/>
                  </a:lnTo>
                  <a:lnTo>
                    <a:pt x="7940903" y="10293871"/>
                  </a:lnTo>
                  <a:lnTo>
                    <a:pt x="7982699" y="10293604"/>
                  </a:lnTo>
                  <a:lnTo>
                    <a:pt x="8025638" y="10295776"/>
                  </a:lnTo>
                  <a:lnTo>
                    <a:pt x="8091703" y="10310787"/>
                  </a:lnTo>
                  <a:lnTo>
                    <a:pt x="8121180" y="10359441"/>
                  </a:lnTo>
                  <a:lnTo>
                    <a:pt x="8125104" y="10401719"/>
                  </a:lnTo>
                  <a:lnTo>
                    <a:pt x="8130641" y="10472242"/>
                  </a:lnTo>
                  <a:lnTo>
                    <a:pt x="8109432" y="10497121"/>
                  </a:lnTo>
                  <a:lnTo>
                    <a:pt x="8085290" y="10514228"/>
                  </a:lnTo>
                  <a:lnTo>
                    <a:pt x="8058213" y="10523550"/>
                  </a:lnTo>
                  <a:lnTo>
                    <a:pt x="8028203" y="10525112"/>
                  </a:lnTo>
                  <a:lnTo>
                    <a:pt x="7994015" y="10529164"/>
                  </a:lnTo>
                  <a:lnTo>
                    <a:pt x="7956867" y="10530142"/>
                  </a:lnTo>
                  <a:lnTo>
                    <a:pt x="7919707" y="10528427"/>
                  </a:lnTo>
                  <a:lnTo>
                    <a:pt x="7885468" y="10524414"/>
                  </a:lnTo>
                  <a:lnTo>
                    <a:pt x="7849895" y="10521277"/>
                  </a:lnTo>
                  <a:lnTo>
                    <a:pt x="7822959" y="10515295"/>
                  </a:lnTo>
                  <a:lnTo>
                    <a:pt x="7806309" y="10503192"/>
                  </a:lnTo>
                  <a:lnTo>
                    <a:pt x="7799933" y="10484955"/>
                  </a:lnTo>
                  <a:lnTo>
                    <a:pt x="7803832" y="10460609"/>
                  </a:lnTo>
                  <a:lnTo>
                    <a:pt x="7799997" y="10426027"/>
                  </a:lnTo>
                  <a:lnTo>
                    <a:pt x="7801559" y="10387584"/>
                  </a:lnTo>
                  <a:lnTo>
                    <a:pt x="7805242" y="10348887"/>
                  </a:lnTo>
                  <a:lnTo>
                    <a:pt x="7807769" y="10313492"/>
                  </a:lnTo>
                  <a:lnTo>
                    <a:pt x="7808303" y="10273551"/>
                  </a:lnTo>
                  <a:lnTo>
                    <a:pt x="7828064" y="10227500"/>
                  </a:lnTo>
                  <a:lnTo>
                    <a:pt x="7902422" y="10204171"/>
                  </a:lnTo>
                  <a:lnTo>
                    <a:pt x="7945552" y="10200119"/>
                  </a:lnTo>
                  <a:lnTo>
                    <a:pt x="7989176" y="10198633"/>
                  </a:lnTo>
                  <a:lnTo>
                    <a:pt x="8030311" y="10197859"/>
                  </a:lnTo>
                  <a:lnTo>
                    <a:pt x="8101317" y="10193287"/>
                  </a:lnTo>
                  <a:lnTo>
                    <a:pt x="8139646" y="10193922"/>
                  </a:lnTo>
                  <a:lnTo>
                    <a:pt x="8195462" y="10226103"/>
                  </a:lnTo>
                  <a:lnTo>
                    <a:pt x="8209902" y="10264508"/>
                  </a:lnTo>
                  <a:lnTo>
                    <a:pt x="8216112" y="10310812"/>
                  </a:lnTo>
                  <a:lnTo>
                    <a:pt x="8217065" y="10359352"/>
                  </a:lnTo>
                  <a:lnTo>
                    <a:pt x="8215770" y="10404475"/>
                  </a:lnTo>
                  <a:lnTo>
                    <a:pt x="8215223" y="10440556"/>
                  </a:lnTo>
                  <a:lnTo>
                    <a:pt x="8217763" y="10471899"/>
                  </a:lnTo>
                  <a:lnTo>
                    <a:pt x="8221383" y="10510317"/>
                  </a:lnTo>
                  <a:lnTo>
                    <a:pt x="8222170" y="10548125"/>
                  </a:lnTo>
                  <a:lnTo>
                    <a:pt x="8216278" y="10577627"/>
                  </a:lnTo>
                  <a:lnTo>
                    <a:pt x="8194675" y="10604627"/>
                  </a:lnTo>
                  <a:lnTo>
                    <a:pt x="8164970" y="10617721"/>
                  </a:lnTo>
                  <a:lnTo>
                    <a:pt x="8130692" y="10621543"/>
                  </a:lnTo>
                  <a:lnTo>
                    <a:pt x="8095335" y="10620731"/>
                  </a:lnTo>
                  <a:lnTo>
                    <a:pt x="8071307" y="10619880"/>
                  </a:lnTo>
                  <a:lnTo>
                    <a:pt x="7965097" y="10620845"/>
                  </a:lnTo>
                  <a:lnTo>
                    <a:pt x="7866393" y="10621328"/>
                  </a:lnTo>
                  <a:lnTo>
                    <a:pt x="7817053" y="10621874"/>
                  </a:lnTo>
                  <a:lnTo>
                    <a:pt x="7767714" y="10622864"/>
                  </a:lnTo>
                  <a:lnTo>
                    <a:pt x="7752461" y="10638511"/>
                  </a:lnTo>
                  <a:lnTo>
                    <a:pt x="7756284" y="10649204"/>
                  </a:lnTo>
                  <a:lnTo>
                    <a:pt x="7767714" y="10654462"/>
                  </a:lnTo>
                  <a:lnTo>
                    <a:pt x="7819504" y="10656329"/>
                  </a:lnTo>
                  <a:lnTo>
                    <a:pt x="7871307" y="10657396"/>
                  </a:lnTo>
                  <a:lnTo>
                    <a:pt x="7923136" y="10657865"/>
                  </a:lnTo>
                  <a:lnTo>
                    <a:pt x="8026781" y="10657827"/>
                  </a:lnTo>
                  <a:lnTo>
                    <a:pt x="8041297" y="10658043"/>
                  </a:lnTo>
                  <a:lnTo>
                    <a:pt x="8071993" y="10659516"/>
                  </a:lnTo>
                  <a:lnTo>
                    <a:pt x="8121713" y="10662437"/>
                  </a:lnTo>
                  <a:lnTo>
                    <a:pt x="8155292" y="10663174"/>
                  </a:lnTo>
                  <a:lnTo>
                    <a:pt x="8217243" y="10656278"/>
                  </a:lnTo>
                  <a:lnTo>
                    <a:pt x="8252815" y="10630967"/>
                  </a:lnTo>
                  <a:lnTo>
                    <a:pt x="8257946" y="10611891"/>
                  </a:lnTo>
                  <a:lnTo>
                    <a:pt x="8265236" y="10558463"/>
                  </a:lnTo>
                  <a:close/>
                </a:path>
                <a:path extrusionOk="0" h="13716000" w="9443085">
                  <a:moveTo>
                    <a:pt x="8265236" y="9915652"/>
                  </a:moveTo>
                  <a:lnTo>
                    <a:pt x="8265058" y="9858096"/>
                  </a:lnTo>
                  <a:lnTo>
                    <a:pt x="8258149" y="9746361"/>
                  </a:lnTo>
                  <a:lnTo>
                    <a:pt x="8258746" y="9710750"/>
                  </a:lnTo>
                  <a:lnTo>
                    <a:pt x="8260207" y="9665995"/>
                  </a:lnTo>
                  <a:lnTo>
                    <a:pt x="8259178" y="9618129"/>
                  </a:lnTo>
                  <a:lnTo>
                    <a:pt x="8252295" y="9573222"/>
                  </a:lnTo>
                  <a:lnTo>
                    <a:pt x="8236204" y="9537319"/>
                  </a:lnTo>
                  <a:lnTo>
                    <a:pt x="8207540" y="9516478"/>
                  </a:lnTo>
                  <a:lnTo>
                    <a:pt x="8157883" y="9507245"/>
                  </a:lnTo>
                  <a:lnTo>
                    <a:pt x="8102460" y="9505493"/>
                  </a:lnTo>
                  <a:lnTo>
                    <a:pt x="8046555" y="9507868"/>
                  </a:lnTo>
                  <a:lnTo>
                    <a:pt x="7995437" y="9511030"/>
                  </a:lnTo>
                  <a:lnTo>
                    <a:pt x="7941678" y="9514967"/>
                  </a:lnTo>
                  <a:lnTo>
                    <a:pt x="7888237" y="9521012"/>
                  </a:lnTo>
                  <a:lnTo>
                    <a:pt x="7835024" y="9528924"/>
                  </a:lnTo>
                  <a:lnTo>
                    <a:pt x="7781963" y="9538449"/>
                  </a:lnTo>
                  <a:lnTo>
                    <a:pt x="7756449" y="9891357"/>
                  </a:lnTo>
                  <a:lnTo>
                    <a:pt x="7757617" y="9898367"/>
                  </a:lnTo>
                  <a:lnTo>
                    <a:pt x="7827759" y="9920859"/>
                  </a:lnTo>
                  <a:lnTo>
                    <a:pt x="7882445" y="9926345"/>
                  </a:lnTo>
                  <a:lnTo>
                    <a:pt x="7937322" y="9929304"/>
                  </a:lnTo>
                  <a:lnTo>
                    <a:pt x="7992516" y="9929330"/>
                  </a:lnTo>
                  <a:lnTo>
                    <a:pt x="8029664" y="9929050"/>
                  </a:lnTo>
                  <a:lnTo>
                    <a:pt x="8070532" y="9928136"/>
                  </a:lnTo>
                  <a:lnTo>
                    <a:pt x="8110779" y="9923678"/>
                  </a:lnTo>
                  <a:lnTo>
                    <a:pt x="8164868" y="9900983"/>
                  </a:lnTo>
                  <a:lnTo>
                    <a:pt x="8177492" y="9847059"/>
                  </a:lnTo>
                  <a:lnTo>
                    <a:pt x="8177695" y="9799955"/>
                  </a:lnTo>
                  <a:lnTo>
                    <a:pt x="8176514" y="9746374"/>
                  </a:lnTo>
                  <a:lnTo>
                    <a:pt x="8171815" y="9693135"/>
                  </a:lnTo>
                  <a:lnTo>
                    <a:pt x="8161464" y="9647098"/>
                  </a:lnTo>
                  <a:lnTo>
                    <a:pt x="8124723" y="9610915"/>
                  </a:lnTo>
                  <a:lnTo>
                    <a:pt x="8079600" y="9603880"/>
                  </a:lnTo>
                  <a:lnTo>
                    <a:pt x="8021447" y="9602216"/>
                  </a:lnTo>
                  <a:lnTo>
                    <a:pt x="7963306" y="9604743"/>
                  </a:lnTo>
                  <a:lnTo>
                    <a:pt x="7918145" y="9610242"/>
                  </a:lnTo>
                  <a:lnTo>
                    <a:pt x="7879486" y="9630245"/>
                  </a:lnTo>
                  <a:lnTo>
                    <a:pt x="7862417" y="9666110"/>
                  </a:lnTo>
                  <a:lnTo>
                    <a:pt x="7860119" y="9711372"/>
                  </a:lnTo>
                  <a:lnTo>
                    <a:pt x="7865745" y="9759620"/>
                  </a:lnTo>
                  <a:lnTo>
                    <a:pt x="7872450" y="9804400"/>
                  </a:lnTo>
                  <a:lnTo>
                    <a:pt x="8054162" y="9826638"/>
                  </a:lnTo>
                  <a:lnTo>
                    <a:pt x="8081505" y="9758566"/>
                  </a:lnTo>
                  <a:lnTo>
                    <a:pt x="8051101" y="9711855"/>
                  </a:lnTo>
                  <a:lnTo>
                    <a:pt x="7964271" y="9701822"/>
                  </a:lnTo>
                  <a:lnTo>
                    <a:pt x="7947850" y="9739262"/>
                  </a:lnTo>
                  <a:lnTo>
                    <a:pt x="7989760" y="9749803"/>
                  </a:lnTo>
                  <a:lnTo>
                    <a:pt x="8013878" y="9755416"/>
                  </a:lnTo>
                  <a:lnTo>
                    <a:pt x="7988871" y="9785960"/>
                  </a:lnTo>
                  <a:lnTo>
                    <a:pt x="7939189" y="9784994"/>
                  </a:lnTo>
                  <a:lnTo>
                    <a:pt x="7909484" y="9749091"/>
                  </a:lnTo>
                  <a:lnTo>
                    <a:pt x="7906105" y="9712376"/>
                  </a:lnTo>
                  <a:lnTo>
                    <a:pt x="7907883" y="9679102"/>
                  </a:lnTo>
                  <a:lnTo>
                    <a:pt x="7918145" y="9655746"/>
                  </a:lnTo>
                  <a:lnTo>
                    <a:pt x="7940903" y="9651060"/>
                  </a:lnTo>
                  <a:lnTo>
                    <a:pt x="7982699" y="9650793"/>
                  </a:lnTo>
                  <a:lnTo>
                    <a:pt x="8025638" y="9652965"/>
                  </a:lnTo>
                  <a:lnTo>
                    <a:pt x="8091703" y="9667964"/>
                  </a:lnTo>
                  <a:lnTo>
                    <a:pt x="8121180" y="9716630"/>
                  </a:lnTo>
                  <a:lnTo>
                    <a:pt x="8125104" y="9758909"/>
                  </a:lnTo>
                  <a:lnTo>
                    <a:pt x="8130641" y="9829419"/>
                  </a:lnTo>
                  <a:lnTo>
                    <a:pt x="8109432" y="9854298"/>
                  </a:lnTo>
                  <a:lnTo>
                    <a:pt x="8085290" y="9871405"/>
                  </a:lnTo>
                  <a:lnTo>
                    <a:pt x="8058213" y="9880740"/>
                  </a:lnTo>
                  <a:lnTo>
                    <a:pt x="8028203" y="9882289"/>
                  </a:lnTo>
                  <a:lnTo>
                    <a:pt x="7994015" y="9886353"/>
                  </a:lnTo>
                  <a:lnTo>
                    <a:pt x="7956867" y="9887331"/>
                  </a:lnTo>
                  <a:lnTo>
                    <a:pt x="7919707" y="9885604"/>
                  </a:lnTo>
                  <a:lnTo>
                    <a:pt x="7885468" y="9881591"/>
                  </a:lnTo>
                  <a:lnTo>
                    <a:pt x="7849895" y="9878466"/>
                  </a:lnTo>
                  <a:lnTo>
                    <a:pt x="7822959" y="9872485"/>
                  </a:lnTo>
                  <a:lnTo>
                    <a:pt x="7806309" y="9860382"/>
                  </a:lnTo>
                  <a:lnTo>
                    <a:pt x="7799933" y="9842144"/>
                  </a:lnTo>
                  <a:lnTo>
                    <a:pt x="7803832" y="9817798"/>
                  </a:lnTo>
                  <a:lnTo>
                    <a:pt x="7799997" y="9783204"/>
                  </a:lnTo>
                  <a:lnTo>
                    <a:pt x="7801559" y="9744773"/>
                  </a:lnTo>
                  <a:lnTo>
                    <a:pt x="7805242" y="9706064"/>
                  </a:lnTo>
                  <a:lnTo>
                    <a:pt x="7807769" y="9670682"/>
                  </a:lnTo>
                  <a:lnTo>
                    <a:pt x="7808303" y="9630727"/>
                  </a:lnTo>
                  <a:lnTo>
                    <a:pt x="7828064" y="9584677"/>
                  </a:lnTo>
                  <a:lnTo>
                    <a:pt x="7902422" y="9561360"/>
                  </a:lnTo>
                  <a:lnTo>
                    <a:pt x="7945552" y="9557309"/>
                  </a:lnTo>
                  <a:lnTo>
                    <a:pt x="7989176" y="9555823"/>
                  </a:lnTo>
                  <a:lnTo>
                    <a:pt x="8030311" y="9555048"/>
                  </a:lnTo>
                  <a:lnTo>
                    <a:pt x="8101317" y="9550463"/>
                  </a:lnTo>
                  <a:lnTo>
                    <a:pt x="8139646" y="9551098"/>
                  </a:lnTo>
                  <a:lnTo>
                    <a:pt x="8195462" y="9583268"/>
                  </a:lnTo>
                  <a:lnTo>
                    <a:pt x="8209902" y="9621685"/>
                  </a:lnTo>
                  <a:lnTo>
                    <a:pt x="8216112" y="9667989"/>
                  </a:lnTo>
                  <a:lnTo>
                    <a:pt x="8217065" y="9716529"/>
                  </a:lnTo>
                  <a:lnTo>
                    <a:pt x="8215770" y="9761664"/>
                  </a:lnTo>
                  <a:lnTo>
                    <a:pt x="8215223" y="9797732"/>
                  </a:lnTo>
                  <a:lnTo>
                    <a:pt x="8217763" y="9829089"/>
                  </a:lnTo>
                  <a:lnTo>
                    <a:pt x="8221383" y="9867506"/>
                  </a:lnTo>
                  <a:lnTo>
                    <a:pt x="8222170" y="9905301"/>
                  </a:lnTo>
                  <a:lnTo>
                    <a:pt x="8216278" y="9934816"/>
                  </a:lnTo>
                  <a:lnTo>
                    <a:pt x="8194675" y="9961816"/>
                  </a:lnTo>
                  <a:lnTo>
                    <a:pt x="8164970" y="9974910"/>
                  </a:lnTo>
                  <a:lnTo>
                    <a:pt x="8130680" y="9978720"/>
                  </a:lnTo>
                  <a:lnTo>
                    <a:pt x="8095310" y="9977907"/>
                  </a:lnTo>
                  <a:lnTo>
                    <a:pt x="8071294" y="9977056"/>
                  </a:lnTo>
                  <a:lnTo>
                    <a:pt x="7965097" y="9978034"/>
                  </a:lnTo>
                  <a:lnTo>
                    <a:pt x="7866393" y="9978517"/>
                  </a:lnTo>
                  <a:lnTo>
                    <a:pt x="7817053" y="9979050"/>
                  </a:lnTo>
                  <a:lnTo>
                    <a:pt x="7767714" y="9980041"/>
                  </a:lnTo>
                  <a:lnTo>
                    <a:pt x="7752461" y="9995700"/>
                  </a:lnTo>
                  <a:lnTo>
                    <a:pt x="7756284" y="10006393"/>
                  </a:lnTo>
                  <a:lnTo>
                    <a:pt x="7767714" y="10011651"/>
                  </a:lnTo>
                  <a:lnTo>
                    <a:pt x="7819504" y="10013518"/>
                  </a:lnTo>
                  <a:lnTo>
                    <a:pt x="7871307" y="10014585"/>
                  </a:lnTo>
                  <a:lnTo>
                    <a:pt x="7923136" y="10015042"/>
                  </a:lnTo>
                  <a:lnTo>
                    <a:pt x="8026781" y="10015017"/>
                  </a:lnTo>
                  <a:lnTo>
                    <a:pt x="8041297" y="10015233"/>
                  </a:lnTo>
                  <a:lnTo>
                    <a:pt x="8071980" y="10016693"/>
                  </a:lnTo>
                  <a:lnTo>
                    <a:pt x="8121688" y="10019627"/>
                  </a:lnTo>
                  <a:lnTo>
                    <a:pt x="8155279" y="10020351"/>
                  </a:lnTo>
                  <a:lnTo>
                    <a:pt x="8217243" y="10013455"/>
                  </a:lnTo>
                  <a:lnTo>
                    <a:pt x="8252815" y="9988156"/>
                  </a:lnTo>
                  <a:lnTo>
                    <a:pt x="8257946" y="9969081"/>
                  </a:lnTo>
                  <a:lnTo>
                    <a:pt x="8265236" y="9915652"/>
                  </a:lnTo>
                  <a:close/>
                </a:path>
                <a:path extrusionOk="0" h="13716000" w="9443085">
                  <a:moveTo>
                    <a:pt x="8265236" y="9272829"/>
                  </a:moveTo>
                  <a:lnTo>
                    <a:pt x="8265058" y="9215285"/>
                  </a:lnTo>
                  <a:lnTo>
                    <a:pt x="8258149" y="9103538"/>
                  </a:lnTo>
                  <a:lnTo>
                    <a:pt x="8258746" y="9067940"/>
                  </a:lnTo>
                  <a:lnTo>
                    <a:pt x="8260207" y="9023185"/>
                  </a:lnTo>
                  <a:lnTo>
                    <a:pt x="8259178" y="8975319"/>
                  </a:lnTo>
                  <a:lnTo>
                    <a:pt x="8252295" y="8930411"/>
                  </a:lnTo>
                  <a:lnTo>
                    <a:pt x="8236204" y="8894508"/>
                  </a:lnTo>
                  <a:lnTo>
                    <a:pt x="8207540" y="8873668"/>
                  </a:lnTo>
                  <a:lnTo>
                    <a:pt x="8157883" y="8864435"/>
                  </a:lnTo>
                  <a:lnTo>
                    <a:pt x="8102460" y="8862682"/>
                  </a:lnTo>
                  <a:lnTo>
                    <a:pt x="8046555" y="8865044"/>
                  </a:lnTo>
                  <a:lnTo>
                    <a:pt x="7995437" y="8868194"/>
                  </a:lnTo>
                  <a:lnTo>
                    <a:pt x="7941678" y="8872131"/>
                  </a:lnTo>
                  <a:lnTo>
                    <a:pt x="7888237" y="8878189"/>
                  </a:lnTo>
                  <a:lnTo>
                    <a:pt x="7835024" y="8886101"/>
                  </a:lnTo>
                  <a:lnTo>
                    <a:pt x="7781963" y="8895626"/>
                  </a:lnTo>
                  <a:lnTo>
                    <a:pt x="7756449" y="9248534"/>
                  </a:lnTo>
                  <a:lnTo>
                    <a:pt x="7757617" y="9255544"/>
                  </a:lnTo>
                  <a:lnTo>
                    <a:pt x="7827759" y="9278048"/>
                  </a:lnTo>
                  <a:lnTo>
                    <a:pt x="7882445" y="9283535"/>
                  </a:lnTo>
                  <a:lnTo>
                    <a:pt x="7937322" y="9286494"/>
                  </a:lnTo>
                  <a:lnTo>
                    <a:pt x="7992516" y="9286519"/>
                  </a:lnTo>
                  <a:lnTo>
                    <a:pt x="8029664" y="9286240"/>
                  </a:lnTo>
                  <a:lnTo>
                    <a:pt x="8070532" y="9285326"/>
                  </a:lnTo>
                  <a:lnTo>
                    <a:pt x="8110779" y="9280855"/>
                  </a:lnTo>
                  <a:lnTo>
                    <a:pt x="8164868" y="9258160"/>
                  </a:lnTo>
                  <a:lnTo>
                    <a:pt x="8177492" y="9204223"/>
                  </a:lnTo>
                  <a:lnTo>
                    <a:pt x="8177695" y="9157132"/>
                  </a:lnTo>
                  <a:lnTo>
                    <a:pt x="8176514" y="9103550"/>
                  </a:lnTo>
                  <a:lnTo>
                    <a:pt x="8171815" y="9050325"/>
                  </a:lnTo>
                  <a:lnTo>
                    <a:pt x="8161464" y="9004275"/>
                  </a:lnTo>
                  <a:lnTo>
                    <a:pt x="8124723" y="8968092"/>
                  </a:lnTo>
                  <a:lnTo>
                    <a:pt x="8079600" y="8961069"/>
                  </a:lnTo>
                  <a:lnTo>
                    <a:pt x="8021447" y="8959405"/>
                  </a:lnTo>
                  <a:lnTo>
                    <a:pt x="7963306" y="8961933"/>
                  </a:lnTo>
                  <a:lnTo>
                    <a:pt x="7918145" y="8967432"/>
                  </a:lnTo>
                  <a:lnTo>
                    <a:pt x="7879486" y="8987447"/>
                  </a:lnTo>
                  <a:lnTo>
                    <a:pt x="7862417" y="9023299"/>
                  </a:lnTo>
                  <a:lnTo>
                    <a:pt x="7860119" y="9068562"/>
                  </a:lnTo>
                  <a:lnTo>
                    <a:pt x="7865745" y="9116809"/>
                  </a:lnTo>
                  <a:lnTo>
                    <a:pt x="7872450" y="9161589"/>
                  </a:lnTo>
                  <a:lnTo>
                    <a:pt x="8054162" y="9183827"/>
                  </a:lnTo>
                  <a:lnTo>
                    <a:pt x="8081505" y="9115742"/>
                  </a:lnTo>
                  <a:lnTo>
                    <a:pt x="8051101" y="9069032"/>
                  </a:lnTo>
                  <a:lnTo>
                    <a:pt x="7964271" y="9058999"/>
                  </a:lnTo>
                  <a:lnTo>
                    <a:pt x="7947850" y="9096438"/>
                  </a:lnTo>
                  <a:lnTo>
                    <a:pt x="7989760" y="9106979"/>
                  </a:lnTo>
                  <a:lnTo>
                    <a:pt x="8013878" y="9112593"/>
                  </a:lnTo>
                  <a:lnTo>
                    <a:pt x="7988871" y="9143136"/>
                  </a:lnTo>
                  <a:lnTo>
                    <a:pt x="7939189" y="9142184"/>
                  </a:lnTo>
                  <a:lnTo>
                    <a:pt x="7909484" y="9106281"/>
                  </a:lnTo>
                  <a:lnTo>
                    <a:pt x="7906105" y="9069565"/>
                  </a:lnTo>
                  <a:lnTo>
                    <a:pt x="7907883" y="9036291"/>
                  </a:lnTo>
                  <a:lnTo>
                    <a:pt x="7918145" y="9012923"/>
                  </a:lnTo>
                  <a:lnTo>
                    <a:pt x="7940903" y="9008237"/>
                  </a:lnTo>
                  <a:lnTo>
                    <a:pt x="7982699" y="9007970"/>
                  </a:lnTo>
                  <a:lnTo>
                    <a:pt x="8025638" y="9010155"/>
                  </a:lnTo>
                  <a:lnTo>
                    <a:pt x="8091703" y="9025141"/>
                  </a:lnTo>
                  <a:lnTo>
                    <a:pt x="8121180" y="9073807"/>
                  </a:lnTo>
                  <a:lnTo>
                    <a:pt x="8125104" y="9116098"/>
                  </a:lnTo>
                  <a:lnTo>
                    <a:pt x="8130641" y="9186608"/>
                  </a:lnTo>
                  <a:lnTo>
                    <a:pt x="8109432" y="9211488"/>
                  </a:lnTo>
                  <a:lnTo>
                    <a:pt x="8085290" y="9228582"/>
                  </a:lnTo>
                  <a:lnTo>
                    <a:pt x="8058213" y="9237916"/>
                  </a:lnTo>
                  <a:lnTo>
                    <a:pt x="8028203" y="9239479"/>
                  </a:lnTo>
                  <a:lnTo>
                    <a:pt x="7994015" y="9243530"/>
                  </a:lnTo>
                  <a:lnTo>
                    <a:pt x="7956867" y="9244508"/>
                  </a:lnTo>
                  <a:lnTo>
                    <a:pt x="7919707" y="9242793"/>
                  </a:lnTo>
                  <a:lnTo>
                    <a:pt x="7885468" y="9238780"/>
                  </a:lnTo>
                  <a:lnTo>
                    <a:pt x="7849895" y="9235643"/>
                  </a:lnTo>
                  <a:lnTo>
                    <a:pt x="7822959" y="9229661"/>
                  </a:lnTo>
                  <a:lnTo>
                    <a:pt x="7806309" y="9217558"/>
                  </a:lnTo>
                  <a:lnTo>
                    <a:pt x="7799933" y="9199334"/>
                  </a:lnTo>
                  <a:lnTo>
                    <a:pt x="7803832" y="9174988"/>
                  </a:lnTo>
                  <a:lnTo>
                    <a:pt x="7799997" y="9140393"/>
                  </a:lnTo>
                  <a:lnTo>
                    <a:pt x="7801559" y="9101963"/>
                  </a:lnTo>
                  <a:lnTo>
                    <a:pt x="7805242" y="9063253"/>
                  </a:lnTo>
                  <a:lnTo>
                    <a:pt x="7807769" y="9027858"/>
                  </a:lnTo>
                  <a:lnTo>
                    <a:pt x="7808303" y="8987904"/>
                  </a:lnTo>
                  <a:lnTo>
                    <a:pt x="7828064" y="8941867"/>
                  </a:lnTo>
                  <a:lnTo>
                    <a:pt x="7902422" y="8918537"/>
                  </a:lnTo>
                  <a:lnTo>
                    <a:pt x="7945552" y="8914486"/>
                  </a:lnTo>
                  <a:lnTo>
                    <a:pt x="7989176" y="8913000"/>
                  </a:lnTo>
                  <a:lnTo>
                    <a:pt x="8030311" y="8912225"/>
                  </a:lnTo>
                  <a:lnTo>
                    <a:pt x="8101317" y="8907666"/>
                  </a:lnTo>
                  <a:lnTo>
                    <a:pt x="8139646" y="8908288"/>
                  </a:lnTo>
                  <a:lnTo>
                    <a:pt x="8195462" y="8940457"/>
                  </a:lnTo>
                  <a:lnTo>
                    <a:pt x="8209902" y="8978875"/>
                  </a:lnTo>
                  <a:lnTo>
                    <a:pt x="8216112" y="9025166"/>
                  </a:lnTo>
                  <a:lnTo>
                    <a:pt x="8217065" y="9073705"/>
                  </a:lnTo>
                  <a:lnTo>
                    <a:pt x="8215770" y="9118841"/>
                  </a:lnTo>
                  <a:lnTo>
                    <a:pt x="8215223" y="9154922"/>
                  </a:lnTo>
                  <a:lnTo>
                    <a:pt x="8217763" y="9186278"/>
                  </a:lnTo>
                  <a:lnTo>
                    <a:pt x="8221383" y="9224696"/>
                  </a:lnTo>
                  <a:lnTo>
                    <a:pt x="8222170" y="9262491"/>
                  </a:lnTo>
                  <a:lnTo>
                    <a:pt x="8216278" y="9291993"/>
                  </a:lnTo>
                  <a:lnTo>
                    <a:pt x="8194675" y="9319006"/>
                  </a:lnTo>
                  <a:lnTo>
                    <a:pt x="8164970" y="9332100"/>
                  </a:lnTo>
                  <a:lnTo>
                    <a:pt x="8130680" y="9335922"/>
                  </a:lnTo>
                  <a:lnTo>
                    <a:pt x="8095310" y="9335097"/>
                  </a:lnTo>
                  <a:lnTo>
                    <a:pt x="8071294" y="9334246"/>
                  </a:lnTo>
                  <a:lnTo>
                    <a:pt x="7965097" y="9335211"/>
                  </a:lnTo>
                  <a:lnTo>
                    <a:pt x="7866393" y="9335694"/>
                  </a:lnTo>
                  <a:lnTo>
                    <a:pt x="7817053" y="9336227"/>
                  </a:lnTo>
                  <a:lnTo>
                    <a:pt x="7767714" y="9337218"/>
                  </a:lnTo>
                  <a:lnTo>
                    <a:pt x="7752461" y="9352877"/>
                  </a:lnTo>
                  <a:lnTo>
                    <a:pt x="7756284" y="9363583"/>
                  </a:lnTo>
                  <a:lnTo>
                    <a:pt x="7767714" y="9368828"/>
                  </a:lnTo>
                  <a:lnTo>
                    <a:pt x="7819504" y="9370708"/>
                  </a:lnTo>
                  <a:lnTo>
                    <a:pt x="7871307" y="9371762"/>
                  </a:lnTo>
                  <a:lnTo>
                    <a:pt x="7923136" y="9372232"/>
                  </a:lnTo>
                  <a:lnTo>
                    <a:pt x="8026781" y="9372206"/>
                  </a:lnTo>
                  <a:lnTo>
                    <a:pt x="8041297" y="9372422"/>
                  </a:lnTo>
                  <a:lnTo>
                    <a:pt x="8071980" y="9373895"/>
                  </a:lnTo>
                  <a:lnTo>
                    <a:pt x="8121688" y="9376816"/>
                  </a:lnTo>
                  <a:lnTo>
                    <a:pt x="8155279" y="9377553"/>
                  </a:lnTo>
                  <a:lnTo>
                    <a:pt x="8217243" y="9370644"/>
                  </a:lnTo>
                  <a:lnTo>
                    <a:pt x="8252815" y="9345333"/>
                  </a:lnTo>
                  <a:lnTo>
                    <a:pt x="8257946" y="9326258"/>
                  </a:lnTo>
                  <a:lnTo>
                    <a:pt x="8265236" y="9272829"/>
                  </a:lnTo>
                  <a:close/>
                </a:path>
                <a:path extrusionOk="0" h="13716000" w="9443085">
                  <a:moveTo>
                    <a:pt x="8265236" y="8630018"/>
                  </a:moveTo>
                  <a:lnTo>
                    <a:pt x="8265058" y="8572462"/>
                  </a:lnTo>
                  <a:lnTo>
                    <a:pt x="8258149" y="8460727"/>
                  </a:lnTo>
                  <a:lnTo>
                    <a:pt x="8258746" y="8425129"/>
                  </a:lnTo>
                  <a:lnTo>
                    <a:pt x="8260207" y="8380362"/>
                  </a:lnTo>
                  <a:lnTo>
                    <a:pt x="8259178" y="8332495"/>
                  </a:lnTo>
                  <a:lnTo>
                    <a:pt x="8252295" y="8287588"/>
                  </a:lnTo>
                  <a:lnTo>
                    <a:pt x="8236204" y="8251685"/>
                  </a:lnTo>
                  <a:lnTo>
                    <a:pt x="8207540" y="8230857"/>
                  </a:lnTo>
                  <a:lnTo>
                    <a:pt x="8157883" y="8221624"/>
                  </a:lnTo>
                  <a:lnTo>
                    <a:pt x="8102460" y="8219859"/>
                  </a:lnTo>
                  <a:lnTo>
                    <a:pt x="8046555" y="8222234"/>
                  </a:lnTo>
                  <a:lnTo>
                    <a:pt x="7995437" y="8225383"/>
                  </a:lnTo>
                  <a:lnTo>
                    <a:pt x="7941678" y="8229320"/>
                  </a:lnTo>
                  <a:lnTo>
                    <a:pt x="7888237" y="8235366"/>
                  </a:lnTo>
                  <a:lnTo>
                    <a:pt x="7835024" y="8243278"/>
                  </a:lnTo>
                  <a:lnTo>
                    <a:pt x="7781963" y="8252803"/>
                  </a:lnTo>
                  <a:lnTo>
                    <a:pt x="7756449" y="8605723"/>
                  </a:lnTo>
                  <a:lnTo>
                    <a:pt x="7757617" y="8612734"/>
                  </a:lnTo>
                  <a:lnTo>
                    <a:pt x="7827759" y="8635225"/>
                  </a:lnTo>
                  <a:lnTo>
                    <a:pt x="7882445" y="8640712"/>
                  </a:lnTo>
                  <a:lnTo>
                    <a:pt x="7937322" y="8643671"/>
                  </a:lnTo>
                  <a:lnTo>
                    <a:pt x="7992516" y="8643696"/>
                  </a:lnTo>
                  <a:lnTo>
                    <a:pt x="8029664" y="8643404"/>
                  </a:lnTo>
                  <a:lnTo>
                    <a:pt x="8070532" y="8642502"/>
                  </a:lnTo>
                  <a:lnTo>
                    <a:pt x="8110779" y="8638045"/>
                  </a:lnTo>
                  <a:lnTo>
                    <a:pt x="8164868" y="8615350"/>
                  </a:lnTo>
                  <a:lnTo>
                    <a:pt x="8177492" y="8561413"/>
                  </a:lnTo>
                  <a:lnTo>
                    <a:pt x="8177695" y="8514309"/>
                  </a:lnTo>
                  <a:lnTo>
                    <a:pt x="8176514" y="8460727"/>
                  </a:lnTo>
                  <a:lnTo>
                    <a:pt x="8171815" y="8407501"/>
                  </a:lnTo>
                  <a:lnTo>
                    <a:pt x="8161464" y="8361464"/>
                  </a:lnTo>
                  <a:lnTo>
                    <a:pt x="8124723" y="8325269"/>
                  </a:lnTo>
                  <a:lnTo>
                    <a:pt x="8079600" y="8318246"/>
                  </a:lnTo>
                  <a:lnTo>
                    <a:pt x="8021447" y="8316595"/>
                  </a:lnTo>
                  <a:lnTo>
                    <a:pt x="7963306" y="8319109"/>
                  </a:lnTo>
                  <a:lnTo>
                    <a:pt x="7918145" y="8324621"/>
                  </a:lnTo>
                  <a:lnTo>
                    <a:pt x="7879486" y="8344624"/>
                  </a:lnTo>
                  <a:lnTo>
                    <a:pt x="7862417" y="8380489"/>
                  </a:lnTo>
                  <a:lnTo>
                    <a:pt x="7860119" y="8425751"/>
                  </a:lnTo>
                  <a:lnTo>
                    <a:pt x="7865745" y="8473999"/>
                  </a:lnTo>
                  <a:lnTo>
                    <a:pt x="7872450" y="8518779"/>
                  </a:lnTo>
                  <a:lnTo>
                    <a:pt x="8054162" y="8541004"/>
                  </a:lnTo>
                  <a:lnTo>
                    <a:pt x="8081505" y="8472919"/>
                  </a:lnTo>
                  <a:lnTo>
                    <a:pt x="8051101" y="8426221"/>
                  </a:lnTo>
                  <a:lnTo>
                    <a:pt x="7964271" y="8416188"/>
                  </a:lnTo>
                  <a:lnTo>
                    <a:pt x="7947850" y="8453628"/>
                  </a:lnTo>
                  <a:lnTo>
                    <a:pt x="7989760" y="8464169"/>
                  </a:lnTo>
                  <a:lnTo>
                    <a:pt x="8013878" y="8469782"/>
                  </a:lnTo>
                  <a:lnTo>
                    <a:pt x="7988871" y="8500326"/>
                  </a:lnTo>
                  <a:lnTo>
                    <a:pt x="7939189" y="8499361"/>
                  </a:lnTo>
                  <a:lnTo>
                    <a:pt x="7909484" y="8463470"/>
                  </a:lnTo>
                  <a:lnTo>
                    <a:pt x="7906105" y="8426755"/>
                  </a:lnTo>
                  <a:lnTo>
                    <a:pt x="7907883" y="8393481"/>
                  </a:lnTo>
                  <a:lnTo>
                    <a:pt x="7918145" y="8370113"/>
                  </a:lnTo>
                  <a:lnTo>
                    <a:pt x="7940903" y="8365426"/>
                  </a:lnTo>
                  <a:lnTo>
                    <a:pt x="7982699" y="8365160"/>
                  </a:lnTo>
                  <a:lnTo>
                    <a:pt x="8025638" y="8367331"/>
                  </a:lnTo>
                  <a:lnTo>
                    <a:pt x="8091703" y="8382330"/>
                  </a:lnTo>
                  <a:lnTo>
                    <a:pt x="8121180" y="8430984"/>
                  </a:lnTo>
                  <a:lnTo>
                    <a:pt x="8125104" y="8473275"/>
                  </a:lnTo>
                  <a:lnTo>
                    <a:pt x="8130641" y="8543798"/>
                  </a:lnTo>
                  <a:lnTo>
                    <a:pt x="8109432" y="8568665"/>
                  </a:lnTo>
                  <a:lnTo>
                    <a:pt x="8085290" y="8585771"/>
                  </a:lnTo>
                  <a:lnTo>
                    <a:pt x="8058213" y="8595106"/>
                  </a:lnTo>
                  <a:lnTo>
                    <a:pt x="8028203" y="8596668"/>
                  </a:lnTo>
                  <a:lnTo>
                    <a:pt x="7994015" y="8600719"/>
                  </a:lnTo>
                  <a:lnTo>
                    <a:pt x="7956867" y="8601685"/>
                  </a:lnTo>
                  <a:lnTo>
                    <a:pt x="7919707" y="8599970"/>
                  </a:lnTo>
                  <a:lnTo>
                    <a:pt x="7885468" y="8595970"/>
                  </a:lnTo>
                  <a:lnTo>
                    <a:pt x="7849895" y="8592833"/>
                  </a:lnTo>
                  <a:lnTo>
                    <a:pt x="7822959" y="8586851"/>
                  </a:lnTo>
                  <a:lnTo>
                    <a:pt x="7806309" y="8574735"/>
                  </a:lnTo>
                  <a:lnTo>
                    <a:pt x="7799933" y="8556511"/>
                  </a:lnTo>
                  <a:lnTo>
                    <a:pt x="7803832" y="8532152"/>
                  </a:lnTo>
                  <a:lnTo>
                    <a:pt x="7799997" y="8497570"/>
                  </a:lnTo>
                  <a:lnTo>
                    <a:pt x="7801559" y="8459140"/>
                  </a:lnTo>
                  <a:lnTo>
                    <a:pt x="7805242" y="8420430"/>
                  </a:lnTo>
                  <a:lnTo>
                    <a:pt x="7807769" y="8385048"/>
                  </a:lnTo>
                  <a:lnTo>
                    <a:pt x="7808303" y="8345094"/>
                  </a:lnTo>
                  <a:lnTo>
                    <a:pt x="7828064" y="8299043"/>
                  </a:lnTo>
                  <a:lnTo>
                    <a:pt x="7902422" y="8275726"/>
                  </a:lnTo>
                  <a:lnTo>
                    <a:pt x="7945552" y="8271662"/>
                  </a:lnTo>
                  <a:lnTo>
                    <a:pt x="7989176" y="8270176"/>
                  </a:lnTo>
                  <a:lnTo>
                    <a:pt x="8030311" y="8269402"/>
                  </a:lnTo>
                  <a:lnTo>
                    <a:pt x="8101317" y="8264830"/>
                  </a:lnTo>
                  <a:lnTo>
                    <a:pt x="8139646" y="8265465"/>
                  </a:lnTo>
                  <a:lnTo>
                    <a:pt x="8195462" y="8297634"/>
                  </a:lnTo>
                  <a:lnTo>
                    <a:pt x="8209902" y="8336051"/>
                  </a:lnTo>
                  <a:lnTo>
                    <a:pt x="8216112" y="8382343"/>
                  </a:lnTo>
                  <a:lnTo>
                    <a:pt x="8217065" y="8430895"/>
                  </a:lnTo>
                  <a:lnTo>
                    <a:pt x="8215770" y="8476018"/>
                  </a:lnTo>
                  <a:lnTo>
                    <a:pt x="8215223" y="8512099"/>
                  </a:lnTo>
                  <a:lnTo>
                    <a:pt x="8217763" y="8543455"/>
                  </a:lnTo>
                  <a:lnTo>
                    <a:pt x="8221383" y="8581873"/>
                  </a:lnTo>
                  <a:lnTo>
                    <a:pt x="8222170" y="8619680"/>
                  </a:lnTo>
                  <a:lnTo>
                    <a:pt x="8216278" y="8649183"/>
                  </a:lnTo>
                  <a:lnTo>
                    <a:pt x="8194675" y="8676183"/>
                  </a:lnTo>
                  <a:lnTo>
                    <a:pt x="8164957" y="8689276"/>
                  </a:lnTo>
                  <a:lnTo>
                    <a:pt x="8130667" y="8693099"/>
                  </a:lnTo>
                  <a:lnTo>
                    <a:pt x="8095310" y="8692286"/>
                  </a:lnTo>
                  <a:lnTo>
                    <a:pt x="8071294" y="8691435"/>
                  </a:lnTo>
                  <a:lnTo>
                    <a:pt x="7965097" y="8692388"/>
                  </a:lnTo>
                  <a:lnTo>
                    <a:pt x="7866393" y="8692883"/>
                  </a:lnTo>
                  <a:lnTo>
                    <a:pt x="7817053" y="8693417"/>
                  </a:lnTo>
                  <a:lnTo>
                    <a:pt x="7767714" y="8694407"/>
                  </a:lnTo>
                  <a:lnTo>
                    <a:pt x="7752461" y="8710066"/>
                  </a:lnTo>
                  <a:lnTo>
                    <a:pt x="7756284" y="8720760"/>
                  </a:lnTo>
                  <a:lnTo>
                    <a:pt x="7767714" y="8726005"/>
                  </a:lnTo>
                  <a:lnTo>
                    <a:pt x="7819504" y="8727872"/>
                  </a:lnTo>
                  <a:lnTo>
                    <a:pt x="7871307" y="8728939"/>
                  </a:lnTo>
                  <a:lnTo>
                    <a:pt x="7923136" y="8729408"/>
                  </a:lnTo>
                  <a:lnTo>
                    <a:pt x="8026781" y="8729383"/>
                  </a:lnTo>
                  <a:lnTo>
                    <a:pt x="8041284" y="8729599"/>
                  </a:lnTo>
                  <a:lnTo>
                    <a:pt x="8071955" y="8731059"/>
                  </a:lnTo>
                  <a:lnTo>
                    <a:pt x="8121663" y="8733993"/>
                  </a:lnTo>
                  <a:lnTo>
                    <a:pt x="8155267" y="8734730"/>
                  </a:lnTo>
                  <a:lnTo>
                    <a:pt x="8217243" y="8727834"/>
                  </a:lnTo>
                  <a:lnTo>
                    <a:pt x="8252815" y="8702523"/>
                  </a:lnTo>
                  <a:lnTo>
                    <a:pt x="8257946" y="8683447"/>
                  </a:lnTo>
                  <a:lnTo>
                    <a:pt x="8265236" y="8630018"/>
                  </a:lnTo>
                  <a:close/>
                </a:path>
                <a:path extrusionOk="0" h="13716000" w="9443085">
                  <a:moveTo>
                    <a:pt x="8265236" y="7987208"/>
                  </a:moveTo>
                  <a:lnTo>
                    <a:pt x="8265058" y="7929651"/>
                  </a:lnTo>
                  <a:lnTo>
                    <a:pt x="8258149" y="7817917"/>
                  </a:lnTo>
                  <a:lnTo>
                    <a:pt x="8258746" y="7782306"/>
                  </a:lnTo>
                  <a:lnTo>
                    <a:pt x="8260207" y="7737551"/>
                  </a:lnTo>
                  <a:lnTo>
                    <a:pt x="8259178" y="7689685"/>
                  </a:lnTo>
                  <a:lnTo>
                    <a:pt x="8252295" y="7644765"/>
                  </a:lnTo>
                  <a:lnTo>
                    <a:pt x="8236204" y="7608862"/>
                  </a:lnTo>
                  <a:lnTo>
                    <a:pt x="8207540" y="7588034"/>
                  </a:lnTo>
                  <a:lnTo>
                    <a:pt x="8157883" y="7578801"/>
                  </a:lnTo>
                  <a:lnTo>
                    <a:pt x="8102460" y="7577048"/>
                  </a:lnTo>
                  <a:lnTo>
                    <a:pt x="8046555" y="7579423"/>
                  </a:lnTo>
                  <a:lnTo>
                    <a:pt x="7995437" y="7582573"/>
                  </a:lnTo>
                  <a:lnTo>
                    <a:pt x="7941678" y="7586497"/>
                  </a:lnTo>
                  <a:lnTo>
                    <a:pt x="7888237" y="7592555"/>
                  </a:lnTo>
                  <a:lnTo>
                    <a:pt x="7835024" y="7600467"/>
                  </a:lnTo>
                  <a:lnTo>
                    <a:pt x="7781963" y="7609992"/>
                  </a:lnTo>
                  <a:lnTo>
                    <a:pt x="7756449" y="7962913"/>
                  </a:lnTo>
                  <a:lnTo>
                    <a:pt x="7757617" y="7969923"/>
                  </a:lnTo>
                  <a:lnTo>
                    <a:pt x="7827759" y="7992415"/>
                  </a:lnTo>
                  <a:lnTo>
                    <a:pt x="7882445" y="7997888"/>
                  </a:lnTo>
                  <a:lnTo>
                    <a:pt x="7937322" y="8000847"/>
                  </a:lnTo>
                  <a:lnTo>
                    <a:pt x="7992516" y="8000886"/>
                  </a:lnTo>
                  <a:lnTo>
                    <a:pt x="8029664" y="8000593"/>
                  </a:lnTo>
                  <a:lnTo>
                    <a:pt x="8070532" y="7999692"/>
                  </a:lnTo>
                  <a:lnTo>
                    <a:pt x="8110779" y="7995221"/>
                  </a:lnTo>
                  <a:lnTo>
                    <a:pt x="8164868" y="7972526"/>
                  </a:lnTo>
                  <a:lnTo>
                    <a:pt x="8177492" y="7918602"/>
                  </a:lnTo>
                  <a:lnTo>
                    <a:pt x="8177695" y="7871498"/>
                  </a:lnTo>
                  <a:lnTo>
                    <a:pt x="8176514" y="7817917"/>
                  </a:lnTo>
                  <a:lnTo>
                    <a:pt x="8171815" y="7764691"/>
                  </a:lnTo>
                  <a:lnTo>
                    <a:pt x="8161464" y="7718641"/>
                  </a:lnTo>
                  <a:lnTo>
                    <a:pt x="8124723" y="7682458"/>
                  </a:lnTo>
                  <a:lnTo>
                    <a:pt x="8079600" y="7675435"/>
                  </a:lnTo>
                  <a:lnTo>
                    <a:pt x="8021447" y="7673772"/>
                  </a:lnTo>
                  <a:lnTo>
                    <a:pt x="7963306" y="7676286"/>
                  </a:lnTo>
                  <a:lnTo>
                    <a:pt x="7918145" y="7681785"/>
                  </a:lnTo>
                  <a:lnTo>
                    <a:pt x="7879486" y="7701801"/>
                  </a:lnTo>
                  <a:lnTo>
                    <a:pt x="7862417" y="7737653"/>
                  </a:lnTo>
                  <a:lnTo>
                    <a:pt x="7860119" y="7782928"/>
                  </a:lnTo>
                  <a:lnTo>
                    <a:pt x="7865745" y="7831175"/>
                  </a:lnTo>
                  <a:lnTo>
                    <a:pt x="7872450" y="7875968"/>
                  </a:lnTo>
                  <a:lnTo>
                    <a:pt x="8054162" y="7898193"/>
                  </a:lnTo>
                  <a:lnTo>
                    <a:pt x="8081505" y="7830109"/>
                  </a:lnTo>
                  <a:lnTo>
                    <a:pt x="8051101" y="7783411"/>
                  </a:lnTo>
                  <a:lnTo>
                    <a:pt x="7964271" y="7773378"/>
                  </a:lnTo>
                  <a:lnTo>
                    <a:pt x="7947850" y="7810805"/>
                  </a:lnTo>
                  <a:lnTo>
                    <a:pt x="7989760" y="7821358"/>
                  </a:lnTo>
                  <a:lnTo>
                    <a:pt x="8013878" y="7826972"/>
                  </a:lnTo>
                  <a:lnTo>
                    <a:pt x="7988871" y="7857503"/>
                  </a:lnTo>
                  <a:lnTo>
                    <a:pt x="7939189" y="7856537"/>
                  </a:lnTo>
                  <a:lnTo>
                    <a:pt x="7909484" y="7820634"/>
                  </a:lnTo>
                  <a:lnTo>
                    <a:pt x="7906105" y="7783931"/>
                  </a:lnTo>
                  <a:lnTo>
                    <a:pt x="7907883" y="7750657"/>
                  </a:lnTo>
                  <a:lnTo>
                    <a:pt x="7918145" y="7727302"/>
                  </a:lnTo>
                  <a:lnTo>
                    <a:pt x="7940903" y="7722616"/>
                  </a:lnTo>
                  <a:lnTo>
                    <a:pt x="7982699" y="7722336"/>
                  </a:lnTo>
                  <a:lnTo>
                    <a:pt x="8025638" y="7724521"/>
                  </a:lnTo>
                  <a:lnTo>
                    <a:pt x="8091703" y="7739507"/>
                  </a:lnTo>
                  <a:lnTo>
                    <a:pt x="8121180" y="7788173"/>
                  </a:lnTo>
                  <a:lnTo>
                    <a:pt x="8125104" y="7830464"/>
                  </a:lnTo>
                  <a:lnTo>
                    <a:pt x="8130641" y="7900987"/>
                  </a:lnTo>
                  <a:lnTo>
                    <a:pt x="8109432" y="7925854"/>
                  </a:lnTo>
                  <a:lnTo>
                    <a:pt x="8085290" y="7942961"/>
                  </a:lnTo>
                  <a:lnTo>
                    <a:pt x="8058213" y="7952283"/>
                  </a:lnTo>
                  <a:lnTo>
                    <a:pt x="8028203" y="7953845"/>
                  </a:lnTo>
                  <a:lnTo>
                    <a:pt x="7994015" y="7957896"/>
                  </a:lnTo>
                  <a:lnTo>
                    <a:pt x="7956867" y="7958874"/>
                  </a:lnTo>
                  <a:lnTo>
                    <a:pt x="7919707" y="7957159"/>
                  </a:lnTo>
                  <a:lnTo>
                    <a:pt x="7885468" y="7953159"/>
                  </a:lnTo>
                  <a:lnTo>
                    <a:pt x="7849895" y="7950022"/>
                  </a:lnTo>
                  <a:lnTo>
                    <a:pt x="7822959" y="7944028"/>
                  </a:lnTo>
                  <a:lnTo>
                    <a:pt x="7806309" y="7931925"/>
                  </a:lnTo>
                  <a:lnTo>
                    <a:pt x="7799933" y="7913687"/>
                  </a:lnTo>
                  <a:lnTo>
                    <a:pt x="7803832" y="7889341"/>
                  </a:lnTo>
                  <a:lnTo>
                    <a:pt x="7799997" y="7854759"/>
                  </a:lnTo>
                  <a:lnTo>
                    <a:pt x="7801559" y="7816316"/>
                  </a:lnTo>
                  <a:lnTo>
                    <a:pt x="7805242" y="7777620"/>
                  </a:lnTo>
                  <a:lnTo>
                    <a:pt x="7807769" y="7742237"/>
                  </a:lnTo>
                  <a:lnTo>
                    <a:pt x="7808303" y="7702270"/>
                  </a:lnTo>
                  <a:lnTo>
                    <a:pt x="7828064" y="7656233"/>
                  </a:lnTo>
                  <a:lnTo>
                    <a:pt x="7902422" y="7632916"/>
                  </a:lnTo>
                  <a:lnTo>
                    <a:pt x="7945552" y="7628852"/>
                  </a:lnTo>
                  <a:lnTo>
                    <a:pt x="7989176" y="7627353"/>
                  </a:lnTo>
                  <a:lnTo>
                    <a:pt x="8030311" y="7626591"/>
                  </a:lnTo>
                  <a:lnTo>
                    <a:pt x="8101317" y="7622019"/>
                  </a:lnTo>
                  <a:lnTo>
                    <a:pt x="8139646" y="7622654"/>
                  </a:lnTo>
                  <a:lnTo>
                    <a:pt x="8195462" y="7654823"/>
                  </a:lnTo>
                  <a:lnTo>
                    <a:pt x="8209902" y="7693241"/>
                  </a:lnTo>
                  <a:lnTo>
                    <a:pt x="8216112" y="7739532"/>
                  </a:lnTo>
                  <a:lnTo>
                    <a:pt x="8217065" y="7788072"/>
                  </a:lnTo>
                  <a:lnTo>
                    <a:pt x="8215770" y="7833207"/>
                  </a:lnTo>
                  <a:lnTo>
                    <a:pt x="8215223" y="7869288"/>
                  </a:lnTo>
                  <a:lnTo>
                    <a:pt x="8217763" y="7900644"/>
                  </a:lnTo>
                  <a:lnTo>
                    <a:pt x="8221383" y="7939049"/>
                  </a:lnTo>
                  <a:lnTo>
                    <a:pt x="8222170" y="7976857"/>
                  </a:lnTo>
                  <a:lnTo>
                    <a:pt x="8216278" y="8006359"/>
                  </a:lnTo>
                  <a:lnTo>
                    <a:pt x="8194675" y="8033359"/>
                  </a:lnTo>
                  <a:lnTo>
                    <a:pt x="8164970" y="8046453"/>
                  </a:lnTo>
                  <a:lnTo>
                    <a:pt x="8130692" y="8050276"/>
                  </a:lnTo>
                  <a:lnTo>
                    <a:pt x="8095335" y="8049463"/>
                  </a:lnTo>
                  <a:lnTo>
                    <a:pt x="8071307" y="8048625"/>
                  </a:lnTo>
                  <a:lnTo>
                    <a:pt x="7965097" y="8049577"/>
                  </a:lnTo>
                  <a:lnTo>
                    <a:pt x="7866393" y="8050060"/>
                  </a:lnTo>
                  <a:lnTo>
                    <a:pt x="7817053" y="8050606"/>
                  </a:lnTo>
                  <a:lnTo>
                    <a:pt x="7767714" y="8051597"/>
                  </a:lnTo>
                  <a:lnTo>
                    <a:pt x="7752461" y="8067256"/>
                  </a:lnTo>
                  <a:lnTo>
                    <a:pt x="7756284" y="8077949"/>
                  </a:lnTo>
                  <a:lnTo>
                    <a:pt x="7767714" y="8083194"/>
                  </a:lnTo>
                  <a:lnTo>
                    <a:pt x="7819504" y="8085061"/>
                  </a:lnTo>
                  <a:lnTo>
                    <a:pt x="7871307" y="8086128"/>
                  </a:lnTo>
                  <a:lnTo>
                    <a:pt x="7923136" y="8086598"/>
                  </a:lnTo>
                  <a:lnTo>
                    <a:pt x="8026781" y="8086572"/>
                  </a:lnTo>
                  <a:lnTo>
                    <a:pt x="8041297" y="8086776"/>
                  </a:lnTo>
                  <a:lnTo>
                    <a:pt x="8071993" y="8088249"/>
                  </a:lnTo>
                  <a:lnTo>
                    <a:pt x="8121713" y="8091170"/>
                  </a:lnTo>
                  <a:lnTo>
                    <a:pt x="8155292" y="8091906"/>
                  </a:lnTo>
                  <a:lnTo>
                    <a:pt x="8217243" y="8085023"/>
                  </a:lnTo>
                  <a:lnTo>
                    <a:pt x="8252815" y="8059712"/>
                  </a:lnTo>
                  <a:lnTo>
                    <a:pt x="8257946" y="8040637"/>
                  </a:lnTo>
                  <a:lnTo>
                    <a:pt x="8265236" y="7987208"/>
                  </a:lnTo>
                  <a:close/>
                </a:path>
                <a:path extrusionOk="0" h="13716000" w="9443085">
                  <a:moveTo>
                    <a:pt x="8265236" y="7344384"/>
                  </a:moveTo>
                  <a:lnTo>
                    <a:pt x="8265058" y="7286841"/>
                  </a:lnTo>
                  <a:lnTo>
                    <a:pt x="8258149" y="7175093"/>
                  </a:lnTo>
                  <a:lnTo>
                    <a:pt x="8258746" y="7139495"/>
                  </a:lnTo>
                  <a:lnTo>
                    <a:pt x="8260207" y="7094728"/>
                  </a:lnTo>
                  <a:lnTo>
                    <a:pt x="8259178" y="7046862"/>
                  </a:lnTo>
                  <a:lnTo>
                    <a:pt x="8252295" y="7001954"/>
                  </a:lnTo>
                  <a:lnTo>
                    <a:pt x="8236204" y="6966051"/>
                  </a:lnTo>
                  <a:lnTo>
                    <a:pt x="8207540" y="6945211"/>
                  </a:lnTo>
                  <a:lnTo>
                    <a:pt x="8157883" y="6935991"/>
                  </a:lnTo>
                  <a:lnTo>
                    <a:pt x="8102460" y="6934225"/>
                  </a:lnTo>
                  <a:lnTo>
                    <a:pt x="8046555" y="6936600"/>
                  </a:lnTo>
                  <a:lnTo>
                    <a:pt x="7995437" y="6939750"/>
                  </a:lnTo>
                  <a:lnTo>
                    <a:pt x="7941678" y="6943687"/>
                  </a:lnTo>
                  <a:lnTo>
                    <a:pt x="7888237" y="6949732"/>
                  </a:lnTo>
                  <a:lnTo>
                    <a:pt x="7835024" y="6957644"/>
                  </a:lnTo>
                  <a:lnTo>
                    <a:pt x="7781963" y="6967169"/>
                  </a:lnTo>
                  <a:lnTo>
                    <a:pt x="7756449" y="7320089"/>
                  </a:lnTo>
                  <a:lnTo>
                    <a:pt x="7757617" y="7327100"/>
                  </a:lnTo>
                  <a:lnTo>
                    <a:pt x="7827759" y="7349591"/>
                  </a:lnTo>
                  <a:lnTo>
                    <a:pt x="7882445" y="7355078"/>
                  </a:lnTo>
                  <a:lnTo>
                    <a:pt x="7937322" y="7358050"/>
                  </a:lnTo>
                  <a:lnTo>
                    <a:pt x="7992516" y="7358075"/>
                  </a:lnTo>
                  <a:lnTo>
                    <a:pt x="8029664" y="7357783"/>
                  </a:lnTo>
                  <a:lnTo>
                    <a:pt x="8070532" y="7356869"/>
                  </a:lnTo>
                  <a:lnTo>
                    <a:pt x="8110779" y="7352411"/>
                  </a:lnTo>
                  <a:lnTo>
                    <a:pt x="8164868" y="7329716"/>
                  </a:lnTo>
                  <a:lnTo>
                    <a:pt x="8177492" y="7275779"/>
                  </a:lnTo>
                  <a:lnTo>
                    <a:pt x="8177695" y="7228687"/>
                  </a:lnTo>
                  <a:lnTo>
                    <a:pt x="8176514" y="7175093"/>
                  </a:lnTo>
                  <a:lnTo>
                    <a:pt x="8171815" y="7121868"/>
                  </a:lnTo>
                  <a:lnTo>
                    <a:pt x="8161464" y="7075818"/>
                  </a:lnTo>
                  <a:lnTo>
                    <a:pt x="8124723" y="7039635"/>
                  </a:lnTo>
                  <a:lnTo>
                    <a:pt x="8079600" y="7032612"/>
                  </a:lnTo>
                  <a:lnTo>
                    <a:pt x="8021447" y="7030948"/>
                  </a:lnTo>
                  <a:lnTo>
                    <a:pt x="7963306" y="7033476"/>
                  </a:lnTo>
                  <a:lnTo>
                    <a:pt x="7918145" y="7038975"/>
                  </a:lnTo>
                  <a:lnTo>
                    <a:pt x="7879486" y="7058977"/>
                  </a:lnTo>
                  <a:lnTo>
                    <a:pt x="7862417" y="7094842"/>
                  </a:lnTo>
                  <a:lnTo>
                    <a:pt x="7860119" y="7140118"/>
                  </a:lnTo>
                  <a:lnTo>
                    <a:pt x="7865745" y="7188365"/>
                  </a:lnTo>
                  <a:lnTo>
                    <a:pt x="7872450" y="7233145"/>
                  </a:lnTo>
                  <a:lnTo>
                    <a:pt x="8054162" y="7255370"/>
                  </a:lnTo>
                  <a:lnTo>
                    <a:pt x="8081505" y="7187298"/>
                  </a:lnTo>
                  <a:lnTo>
                    <a:pt x="8051101" y="7140588"/>
                  </a:lnTo>
                  <a:lnTo>
                    <a:pt x="7964271" y="7130555"/>
                  </a:lnTo>
                  <a:lnTo>
                    <a:pt x="7947850" y="7167994"/>
                  </a:lnTo>
                  <a:lnTo>
                    <a:pt x="7989760" y="7178535"/>
                  </a:lnTo>
                  <a:lnTo>
                    <a:pt x="8013878" y="7184149"/>
                  </a:lnTo>
                  <a:lnTo>
                    <a:pt x="7988871" y="7214692"/>
                  </a:lnTo>
                  <a:lnTo>
                    <a:pt x="7939189" y="7213740"/>
                  </a:lnTo>
                  <a:lnTo>
                    <a:pt x="7909484" y="7177837"/>
                  </a:lnTo>
                  <a:lnTo>
                    <a:pt x="7906105" y="7141121"/>
                  </a:lnTo>
                  <a:lnTo>
                    <a:pt x="7907883" y="7107834"/>
                  </a:lnTo>
                  <a:lnTo>
                    <a:pt x="7918145" y="7084466"/>
                  </a:lnTo>
                  <a:lnTo>
                    <a:pt x="7940903" y="7079793"/>
                  </a:lnTo>
                  <a:lnTo>
                    <a:pt x="7982699" y="7079526"/>
                  </a:lnTo>
                  <a:lnTo>
                    <a:pt x="8025638" y="7081698"/>
                  </a:lnTo>
                  <a:lnTo>
                    <a:pt x="8091703" y="7096696"/>
                  </a:lnTo>
                  <a:lnTo>
                    <a:pt x="8121180" y="7145363"/>
                  </a:lnTo>
                  <a:lnTo>
                    <a:pt x="8125104" y="7187641"/>
                  </a:lnTo>
                  <a:lnTo>
                    <a:pt x="8130641" y="7258151"/>
                  </a:lnTo>
                  <a:lnTo>
                    <a:pt x="8109432" y="7283031"/>
                  </a:lnTo>
                  <a:lnTo>
                    <a:pt x="8085290" y="7300138"/>
                  </a:lnTo>
                  <a:lnTo>
                    <a:pt x="8058213" y="7309472"/>
                  </a:lnTo>
                  <a:lnTo>
                    <a:pt x="8028203" y="7311022"/>
                  </a:lnTo>
                  <a:lnTo>
                    <a:pt x="7994015" y="7315086"/>
                  </a:lnTo>
                  <a:lnTo>
                    <a:pt x="7956867" y="7316051"/>
                  </a:lnTo>
                  <a:lnTo>
                    <a:pt x="7919707" y="7314336"/>
                  </a:lnTo>
                  <a:lnTo>
                    <a:pt x="7885468" y="7310323"/>
                  </a:lnTo>
                  <a:lnTo>
                    <a:pt x="7849895" y="7307199"/>
                  </a:lnTo>
                  <a:lnTo>
                    <a:pt x="7822959" y="7301217"/>
                  </a:lnTo>
                  <a:lnTo>
                    <a:pt x="7806309" y="7289101"/>
                  </a:lnTo>
                  <a:lnTo>
                    <a:pt x="7799933" y="7270877"/>
                  </a:lnTo>
                  <a:lnTo>
                    <a:pt x="7803832" y="7246518"/>
                  </a:lnTo>
                  <a:lnTo>
                    <a:pt x="7799997" y="7211949"/>
                  </a:lnTo>
                  <a:lnTo>
                    <a:pt x="7801559" y="7173506"/>
                  </a:lnTo>
                  <a:lnTo>
                    <a:pt x="7805242" y="7134809"/>
                  </a:lnTo>
                  <a:lnTo>
                    <a:pt x="7807769" y="7099414"/>
                  </a:lnTo>
                  <a:lnTo>
                    <a:pt x="7808303" y="7059460"/>
                  </a:lnTo>
                  <a:lnTo>
                    <a:pt x="7828064" y="7013410"/>
                  </a:lnTo>
                  <a:lnTo>
                    <a:pt x="7902422" y="6990093"/>
                  </a:lnTo>
                  <a:lnTo>
                    <a:pt x="7945552" y="6986029"/>
                  </a:lnTo>
                  <a:lnTo>
                    <a:pt x="7989176" y="6984543"/>
                  </a:lnTo>
                  <a:lnTo>
                    <a:pt x="8030311" y="6983768"/>
                  </a:lnTo>
                  <a:lnTo>
                    <a:pt x="8101317" y="6979209"/>
                  </a:lnTo>
                  <a:lnTo>
                    <a:pt x="8139646" y="6979844"/>
                  </a:lnTo>
                  <a:lnTo>
                    <a:pt x="8195462" y="7012013"/>
                  </a:lnTo>
                  <a:lnTo>
                    <a:pt x="8209902" y="7050430"/>
                  </a:lnTo>
                  <a:lnTo>
                    <a:pt x="8216112" y="7096722"/>
                  </a:lnTo>
                  <a:lnTo>
                    <a:pt x="8217065" y="7145261"/>
                  </a:lnTo>
                  <a:lnTo>
                    <a:pt x="8215770" y="7190397"/>
                  </a:lnTo>
                  <a:lnTo>
                    <a:pt x="8215223" y="7226465"/>
                  </a:lnTo>
                  <a:lnTo>
                    <a:pt x="8217763" y="7257821"/>
                  </a:lnTo>
                  <a:lnTo>
                    <a:pt x="8221383" y="7296239"/>
                  </a:lnTo>
                  <a:lnTo>
                    <a:pt x="8222170" y="7334034"/>
                  </a:lnTo>
                  <a:lnTo>
                    <a:pt x="8216278" y="7363536"/>
                  </a:lnTo>
                  <a:lnTo>
                    <a:pt x="8194675" y="7390549"/>
                  </a:lnTo>
                  <a:lnTo>
                    <a:pt x="8164970" y="7403643"/>
                  </a:lnTo>
                  <a:lnTo>
                    <a:pt x="8130680" y="7407465"/>
                  </a:lnTo>
                  <a:lnTo>
                    <a:pt x="8095310" y="7406640"/>
                  </a:lnTo>
                  <a:lnTo>
                    <a:pt x="8071294" y="7405789"/>
                  </a:lnTo>
                  <a:lnTo>
                    <a:pt x="8014449" y="7406437"/>
                  </a:lnTo>
                  <a:lnTo>
                    <a:pt x="7866393" y="7407249"/>
                  </a:lnTo>
                  <a:lnTo>
                    <a:pt x="7817053" y="7407796"/>
                  </a:lnTo>
                  <a:lnTo>
                    <a:pt x="7767714" y="7408773"/>
                  </a:lnTo>
                  <a:lnTo>
                    <a:pt x="7752461" y="7424433"/>
                  </a:lnTo>
                  <a:lnTo>
                    <a:pt x="7756284" y="7435126"/>
                  </a:lnTo>
                  <a:lnTo>
                    <a:pt x="7767714" y="7440371"/>
                  </a:lnTo>
                  <a:lnTo>
                    <a:pt x="7819504" y="7442251"/>
                  </a:lnTo>
                  <a:lnTo>
                    <a:pt x="7871307" y="7443317"/>
                  </a:lnTo>
                  <a:lnTo>
                    <a:pt x="7923136" y="7443775"/>
                  </a:lnTo>
                  <a:lnTo>
                    <a:pt x="8026781" y="7443749"/>
                  </a:lnTo>
                  <a:lnTo>
                    <a:pt x="8041297" y="7443965"/>
                  </a:lnTo>
                  <a:lnTo>
                    <a:pt x="8071980" y="7445438"/>
                  </a:lnTo>
                  <a:lnTo>
                    <a:pt x="8121688" y="7448359"/>
                  </a:lnTo>
                  <a:lnTo>
                    <a:pt x="8155279" y="7449096"/>
                  </a:lnTo>
                  <a:lnTo>
                    <a:pt x="8217243" y="7442187"/>
                  </a:lnTo>
                  <a:lnTo>
                    <a:pt x="8252815" y="7416901"/>
                  </a:lnTo>
                  <a:lnTo>
                    <a:pt x="8257946" y="7397813"/>
                  </a:lnTo>
                  <a:lnTo>
                    <a:pt x="8265236" y="7344384"/>
                  </a:lnTo>
                  <a:close/>
                </a:path>
                <a:path extrusionOk="0" h="13716000" w="9443085">
                  <a:moveTo>
                    <a:pt x="8265236" y="6701574"/>
                  </a:moveTo>
                  <a:lnTo>
                    <a:pt x="8265058" y="6644018"/>
                  </a:lnTo>
                  <a:lnTo>
                    <a:pt x="8258149" y="6532283"/>
                  </a:lnTo>
                  <a:lnTo>
                    <a:pt x="8258746" y="6496672"/>
                  </a:lnTo>
                  <a:lnTo>
                    <a:pt x="8260207" y="6451917"/>
                  </a:lnTo>
                  <a:lnTo>
                    <a:pt x="8259178" y="6404051"/>
                  </a:lnTo>
                  <a:lnTo>
                    <a:pt x="8252295" y="6359131"/>
                  </a:lnTo>
                  <a:lnTo>
                    <a:pt x="8236204" y="6323241"/>
                  </a:lnTo>
                  <a:lnTo>
                    <a:pt x="8207540" y="6302400"/>
                  </a:lnTo>
                  <a:lnTo>
                    <a:pt x="8157883" y="6293167"/>
                  </a:lnTo>
                  <a:lnTo>
                    <a:pt x="8102460" y="6291415"/>
                  </a:lnTo>
                  <a:lnTo>
                    <a:pt x="8046555" y="6293790"/>
                  </a:lnTo>
                  <a:lnTo>
                    <a:pt x="7995437" y="6296939"/>
                  </a:lnTo>
                  <a:lnTo>
                    <a:pt x="7941678" y="6300876"/>
                  </a:lnTo>
                  <a:lnTo>
                    <a:pt x="7888237" y="6306921"/>
                  </a:lnTo>
                  <a:lnTo>
                    <a:pt x="7835024" y="6314833"/>
                  </a:lnTo>
                  <a:lnTo>
                    <a:pt x="7781963" y="6324359"/>
                  </a:lnTo>
                  <a:lnTo>
                    <a:pt x="7756449" y="6677279"/>
                  </a:lnTo>
                  <a:lnTo>
                    <a:pt x="7757617" y="6684289"/>
                  </a:lnTo>
                  <a:lnTo>
                    <a:pt x="7827759" y="6706768"/>
                  </a:lnTo>
                  <a:lnTo>
                    <a:pt x="7882445" y="6712255"/>
                  </a:lnTo>
                  <a:lnTo>
                    <a:pt x="7937322" y="6715226"/>
                  </a:lnTo>
                  <a:lnTo>
                    <a:pt x="7992516" y="6715252"/>
                  </a:lnTo>
                  <a:lnTo>
                    <a:pt x="8029664" y="6714960"/>
                  </a:lnTo>
                  <a:lnTo>
                    <a:pt x="8070532" y="6714058"/>
                  </a:lnTo>
                  <a:lnTo>
                    <a:pt x="8110779" y="6709600"/>
                  </a:lnTo>
                  <a:lnTo>
                    <a:pt x="8164868" y="6686905"/>
                  </a:lnTo>
                  <a:lnTo>
                    <a:pt x="8177492" y="6632969"/>
                  </a:lnTo>
                  <a:lnTo>
                    <a:pt x="8177695" y="6585864"/>
                  </a:lnTo>
                  <a:lnTo>
                    <a:pt x="8176514" y="6532283"/>
                  </a:lnTo>
                  <a:lnTo>
                    <a:pt x="8171815" y="6479057"/>
                  </a:lnTo>
                  <a:lnTo>
                    <a:pt x="8161464" y="6433007"/>
                  </a:lnTo>
                  <a:lnTo>
                    <a:pt x="8124723" y="6396825"/>
                  </a:lnTo>
                  <a:lnTo>
                    <a:pt x="8079600" y="6389789"/>
                  </a:lnTo>
                  <a:lnTo>
                    <a:pt x="8021447" y="6388138"/>
                  </a:lnTo>
                  <a:lnTo>
                    <a:pt x="7963306" y="6390665"/>
                  </a:lnTo>
                  <a:lnTo>
                    <a:pt x="7918145" y="6396164"/>
                  </a:lnTo>
                  <a:lnTo>
                    <a:pt x="7879486" y="6416167"/>
                  </a:lnTo>
                  <a:lnTo>
                    <a:pt x="7862417" y="6452032"/>
                  </a:lnTo>
                  <a:lnTo>
                    <a:pt x="7860119" y="6497294"/>
                  </a:lnTo>
                  <a:lnTo>
                    <a:pt x="7865745" y="6545542"/>
                  </a:lnTo>
                  <a:lnTo>
                    <a:pt x="7872450" y="6590335"/>
                  </a:lnTo>
                  <a:lnTo>
                    <a:pt x="8054162" y="6612560"/>
                  </a:lnTo>
                  <a:lnTo>
                    <a:pt x="8081505" y="6544475"/>
                  </a:lnTo>
                  <a:lnTo>
                    <a:pt x="8051101" y="6497777"/>
                  </a:lnTo>
                  <a:lnTo>
                    <a:pt x="7964271" y="6487744"/>
                  </a:lnTo>
                  <a:lnTo>
                    <a:pt x="7947850" y="6525184"/>
                  </a:lnTo>
                  <a:lnTo>
                    <a:pt x="7989760" y="6535725"/>
                  </a:lnTo>
                  <a:lnTo>
                    <a:pt x="8013878" y="6541325"/>
                  </a:lnTo>
                  <a:lnTo>
                    <a:pt x="7988871" y="6571882"/>
                  </a:lnTo>
                  <a:lnTo>
                    <a:pt x="7939189" y="6570916"/>
                  </a:lnTo>
                  <a:lnTo>
                    <a:pt x="7909484" y="6535013"/>
                  </a:lnTo>
                  <a:lnTo>
                    <a:pt x="7906105" y="6498298"/>
                  </a:lnTo>
                  <a:lnTo>
                    <a:pt x="7907883" y="6465024"/>
                  </a:lnTo>
                  <a:lnTo>
                    <a:pt x="7918145" y="6441656"/>
                  </a:lnTo>
                  <a:lnTo>
                    <a:pt x="7940903" y="6436969"/>
                  </a:lnTo>
                  <a:lnTo>
                    <a:pt x="7982699" y="6436703"/>
                  </a:lnTo>
                  <a:lnTo>
                    <a:pt x="8025638" y="6438887"/>
                  </a:lnTo>
                  <a:lnTo>
                    <a:pt x="8091703" y="6453886"/>
                  </a:lnTo>
                  <a:lnTo>
                    <a:pt x="8121180" y="6502540"/>
                  </a:lnTo>
                  <a:lnTo>
                    <a:pt x="8125104" y="6544831"/>
                  </a:lnTo>
                  <a:lnTo>
                    <a:pt x="8130641" y="6615341"/>
                  </a:lnTo>
                  <a:lnTo>
                    <a:pt x="8109432" y="6640220"/>
                  </a:lnTo>
                  <a:lnTo>
                    <a:pt x="8085290" y="6657327"/>
                  </a:lnTo>
                  <a:lnTo>
                    <a:pt x="8058213" y="6666649"/>
                  </a:lnTo>
                  <a:lnTo>
                    <a:pt x="8028203" y="6668211"/>
                  </a:lnTo>
                  <a:lnTo>
                    <a:pt x="7994015" y="6672262"/>
                  </a:lnTo>
                  <a:lnTo>
                    <a:pt x="7956867" y="6673240"/>
                  </a:lnTo>
                  <a:lnTo>
                    <a:pt x="7919707" y="6671538"/>
                  </a:lnTo>
                  <a:lnTo>
                    <a:pt x="7885468" y="6667525"/>
                  </a:lnTo>
                  <a:lnTo>
                    <a:pt x="7849895" y="6664388"/>
                  </a:lnTo>
                  <a:lnTo>
                    <a:pt x="7822959" y="6658407"/>
                  </a:lnTo>
                  <a:lnTo>
                    <a:pt x="7806309" y="6646291"/>
                  </a:lnTo>
                  <a:lnTo>
                    <a:pt x="7799933" y="6628066"/>
                  </a:lnTo>
                  <a:lnTo>
                    <a:pt x="7803832" y="6603720"/>
                  </a:lnTo>
                  <a:lnTo>
                    <a:pt x="7799997" y="6569126"/>
                  </a:lnTo>
                  <a:lnTo>
                    <a:pt x="7801559" y="6530695"/>
                  </a:lnTo>
                  <a:lnTo>
                    <a:pt x="7805242" y="6491986"/>
                  </a:lnTo>
                  <a:lnTo>
                    <a:pt x="7807769" y="6456604"/>
                  </a:lnTo>
                  <a:lnTo>
                    <a:pt x="7808303" y="6416649"/>
                  </a:lnTo>
                  <a:lnTo>
                    <a:pt x="7828064" y="6370599"/>
                  </a:lnTo>
                  <a:lnTo>
                    <a:pt x="7902422" y="6347282"/>
                  </a:lnTo>
                  <a:lnTo>
                    <a:pt x="7945552" y="6343218"/>
                  </a:lnTo>
                  <a:lnTo>
                    <a:pt x="7989176" y="6341732"/>
                  </a:lnTo>
                  <a:lnTo>
                    <a:pt x="8030311" y="6340970"/>
                  </a:lnTo>
                  <a:lnTo>
                    <a:pt x="8101317" y="6336385"/>
                  </a:lnTo>
                  <a:lnTo>
                    <a:pt x="8139646" y="6337020"/>
                  </a:lnTo>
                  <a:lnTo>
                    <a:pt x="8195462" y="6369190"/>
                  </a:lnTo>
                  <a:lnTo>
                    <a:pt x="8209902" y="6407607"/>
                  </a:lnTo>
                  <a:lnTo>
                    <a:pt x="8216112" y="6453899"/>
                  </a:lnTo>
                  <a:lnTo>
                    <a:pt x="8217065" y="6502438"/>
                  </a:lnTo>
                  <a:lnTo>
                    <a:pt x="8215770" y="6547574"/>
                  </a:lnTo>
                  <a:lnTo>
                    <a:pt x="8215223" y="6583654"/>
                  </a:lnTo>
                  <a:lnTo>
                    <a:pt x="8217763" y="6615011"/>
                  </a:lnTo>
                  <a:lnTo>
                    <a:pt x="8221383" y="6653428"/>
                  </a:lnTo>
                  <a:lnTo>
                    <a:pt x="8222170" y="6691223"/>
                  </a:lnTo>
                  <a:lnTo>
                    <a:pt x="8216278" y="6720738"/>
                  </a:lnTo>
                  <a:lnTo>
                    <a:pt x="8194675" y="6747738"/>
                  </a:lnTo>
                  <a:lnTo>
                    <a:pt x="8164970" y="6760832"/>
                  </a:lnTo>
                  <a:lnTo>
                    <a:pt x="8130680" y="6764655"/>
                  </a:lnTo>
                  <a:lnTo>
                    <a:pt x="8095310" y="6763842"/>
                  </a:lnTo>
                  <a:lnTo>
                    <a:pt x="8071294" y="6762978"/>
                  </a:lnTo>
                  <a:lnTo>
                    <a:pt x="7965097" y="6763944"/>
                  </a:lnTo>
                  <a:lnTo>
                    <a:pt x="7866393" y="6764426"/>
                  </a:lnTo>
                  <a:lnTo>
                    <a:pt x="7817053" y="6764972"/>
                  </a:lnTo>
                  <a:lnTo>
                    <a:pt x="7767714" y="6765963"/>
                  </a:lnTo>
                  <a:lnTo>
                    <a:pt x="7752461" y="6781622"/>
                  </a:lnTo>
                  <a:lnTo>
                    <a:pt x="7756284" y="6792315"/>
                  </a:lnTo>
                  <a:lnTo>
                    <a:pt x="7767714" y="6797573"/>
                  </a:lnTo>
                  <a:lnTo>
                    <a:pt x="7819504" y="6799440"/>
                  </a:lnTo>
                  <a:lnTo>
                    <a:pt x="7871307" y="6800494"/>
                  </a:lnTo>
                  <a:lnTo>
                    <a:pt x="7923136" y="6800964"/>
                  </a:lnTo>
                  <a:lnTo>
                    <a:pt x="8026781" y="6800939"/>
                  </a:lnTo>
                  <a:lnTo>
                    <a:pt x="8041297" y="6801142"/>
                  </a:lnTo>
                  <a:lnTo>
                    <a:pt x="8071993" y="6802615"/>
                  </a:lnTo>
                  <a:lnTo>
                    <a:pt x="8121701" y="6805549"/>
                  </a:lnTo>
                  <a:lnTo>
                    <a:pt x="8155279" y="6806273"/>
                  </a:lnTo>
                  <a:lnTo>
                    <a:pt x="8217243" y="6799377"/>
                  </a:lnTo>
                  <a:lnTo>
                    <a:pt x="8252815" y="6774078"/>
                  </a:lnTo>
                  <a:lnTo>
                    <a:pt x="8257946" y="6755003"/>
                  </a:lnTo>
                  <a:lnTo>
                    <a:pt x="8265236" y="6701574"/>
                  </a:lnTo>
                  <a:close/>
                </a:path>
                <a:path extrusionOk="0" h="13716000" w="9443085">
                  <a:moveTo>
                    <a:pt x="8265236" y="6058751"/>
                  </a:moveTo>
                  <a:lnTo>
                    <a:pt x="8265058" y="6001194"/>
                  </a:lnTo>
                  <a:lnTo>
                    <a:pt x="8258149" y="5889460"/>
                  </a:lnTo>
                  <a:lnTo>
                    <a:pt x="8258746" y="5853862"/>
                  </a:lnTo>
                  <a:lnTo>
                    <a:pt x="8260207" y="5809094"/>
                  </a:lnTo>
                  <a:lnTo>
                    <a:pt x="8259178" y="5761228"/>
                  </a:lnTo>
                  <a:lnTo>
                    <a:pt x="8252295" y="5716321"/>
                  </a:lnTo>
                  <a:lnTo>
                    <a:pt x="8236204" y="5680418"/>
                  </a:lnTo>
                  <a:lnTo>
                    <a:pt x="8207540" y="5659577"/>
                  </a:lnTo>
                  <a:lnTo>
                    <a:pt x="8157883" y="5650357"/>
                  </a:lnTo>
                  <a:lnTo>
                    <a:pt x="8102460" y="5648591"/>
                  </a:lnTo>
                  <a:lnTo>
                    <a:pt x="8046555" y="5650966"/>
                  </a:lnTo>
                  <a:lnTo>
                    <a:pt x="7995437" y="5654116"/>
                  </a:lnTo>
                  <a:lnTo>
                    <a:pt x="7941678" y="5658053"/>
                  </a:lnTo>
                  <a:lnTo>
                    <a:pt x="7888237" y="5664111"/>
                  </a:lnTo>
                  <a:lnTo>
                    <a:pt x="7835024" y="5672023"/>
                  </a:lnTo>
                  <a:lnTo>
                    <a:pt x="7781963" y="5681548"/>
                  </a:lnTo>
                  <a:lnTo>
                    <a:pt x="7756449" y="6034456"/>
                  </a:lnTo>
                  <a:lnTo>
                    <a:pt x="7757617" y="6041466"/>
                  </a:lnTo>
                  <a:lnTo>
                    <a:pt x="7827759" y="6063958"/>
                  </a:lnTo>
                  <a:lnTo>
                    <a:pt x="7882445" y="6069444"/>
                  </a:lnTo>
                  <a:lnTo>
                    <a:pt x="7937322" y="6072403"/>
                  </a:lnTo>
                  <a:lnTo>
                    <a:pt x="7992516" y="6072429"/>
                  </a:lnTo>
                  <a:lnTo>
                    <a:pt x="8029664" y="6072149"/>
                  </a:lnTo>
                  <a:lnTo>
                    <a:pt x="8070532" y="6071235"/>
                  </a:lnTo>
                  <a:lnTo>
                    <a:pt x="8110779" y="6066777"/>
                  </a:lnTo>
                  <a:lnTo>
                    <a:pt x="8164868" y="6044082"/>
                  </a:lnTo>
                  <a:lnTo>
                    <a:pt x="8177492" y="5990145"/>
                  </a:lnTo>
                  <a:lnTo>
                    <a:pt x="8177695" y="5943041"/>
                  </a:lnTo>
                  <a:lnTo>
                    <a:pt x="8176514" y="5889472"/>
                  </a:lnTo>
                  <a:lnTo>
                    <a:pt x="8171815" y="5836234"/>
                  </a:lnTo>
                  <a:lnTo>
                    <a:pt x="8161464" y="5790184"/>
                  </a:lnTo>
                  <a:lnTo>
                    <a:pt x="8124723" y="5754014"/>
                  </a:lnTo>
                  <a:lnTo>
                    <a:pt x="8079600" y="5746991"/>
                  </a:lnTo>
                  <a:lnTo>
                    <a:pt x="8021447" y="5745327"/>
                  </a:lnTo>
                  <a:lnTo>
                    <a:pt x="7963306" y="5747842"/>
                  </a:lnTo>
                  <a:lnTo>
                    <a:pt x="7918145" y="5753341"/>
                  </a:lnTo>
                  <a:lnTo>
                    <a:pt x="7879486" y="5773356"/>
                  </a:lnTo>
                  <a:lnTo>
                    <a:pt x="7862417" y="5809208"/>
                  </a:lnTo>
                  <a:lnTo>
                    <a:pt x="7860119" y="5854484"/>
                  </a:lnTo>
                  <a:lnTo>
                    <a:pt x="7865745" y="5902731"/>
                  </a:lnTo>
                  <a:lnTo>
                    <a:pt x="7872450" y="5947511"/>
                  </a:lnTo>
                  <a:lnTo>
                    <a:pt x="8054162" y="5969736"/>
                  </a:lnTo>
                  <a:lnTo>
                    <a:pt x="8081505" y="5901652"/>
                  </a:lnTo>
                  <a:lnTo>
                    <a:pt x="8051101" y="5854954"/>
                  </a:lnTo>
                  <a:lnTo>
                    <a:pt x="7964271" y="5844921"/>
                  </a:lnTo>
                  <a:lnTo>
                    <a:pt x="7947850" y="5882360"/>
                  </a:lnTo>
                  <a:lnTo>
                    <a:pt x="7989760" y="5892901"/>
                  </a:lnTo>
                  <a:lnTo>
                    <a:pt x="8013878" y="5898515"/>
                  </a:lnTo>
                  <a:lnTo>
                    <a:pt x="7988871" y="5929046"/>
                  </a:lnTo>
                  <a:lnTo>
                    <a:pt x="7939189" y="5928093"/>
                  </a:lnTo>
                  <a:lnTo>
                    <a:pt x="7909484" y="5892203"/>
                  </a:lnTo>
                  <a:lnTo>
                    <a:pt x="7906105" y="5855474"/>
                  </a:lnTo>
                  <a:lnTo>
                    <a:pt x="7907883" y="5822200"/>
                  </a:lnTo>
                  <a:lnTo>
                    <a:pt x="7918145" y="5798832"/>
                  </a:lnTo>
                  <a:lnTo>
                    <a:pt x="7940903" y="5794159"/>
                  </a:lnTo>
                  <a:lnTo>
                    <a:pt x="7982699" y="5793892"/>
                  </a:lnTo>
                  <a:lnTo>
                    <a:pt x="8025638" y="5796077"/>
                  </a:lnTo>
                  <a:lnTo>
                    <a:pt x="8091703" y="5811063"/>
                  </a:lnTo>
                  <a:lnTo>
                    <a:pt x="8121180" y="5859729"/>
                  </a:lnTo>
                  <a:lnTo>
                    <a:pt x="8125104" y="5902007"/>
                  </a:lnTo>
                  <a:lnTo>
                    <a:pt x="8130641" y="5972530"/>
                  </a:lnTo>
                  <a:lnTo>
                    <a:pt x="8109432" y="5997410"/>
                  </a:lnTo>
                  <a:lnTo>
                    <a:pt x="8085290" y="6014504"/>
                  </a:lnTo>
                  <a:lnTo>
                    <a:pt x="8058213" y="6023838"/>
                  </a:lnTo>
                  <a:lnTo>
                    <a:pt x="8028203" y="6025400"/>
                  </a:lnTo>
                  <a:lnTo>
                    <a:pt x="7994015" y="6029452"/>
                  </a:lnTo>
                  <a:lnTo>
                    <a:pt x="7956867" y="6030430"/>
                  </a:lnTo>
                  <a:lnTo>
                    <a:pt x="7919707" y="6028702"/>
                  </a:lnTo>
                  <a:lnTo>
                    <a:pt x="7885468" y="6024689"/>
                  </a:lnTo>
                  <a:lnTo>
                    <a:pt x="7849895" y="6021565"/>
                  </a:lnTo>
                  <a:lnTo>
                    <a:pt x="7822959" y="6015583"/>
                  </a:lnTo>
                  <a:lnTo>
                    <a:pt x="7806309" y="6003468"/>
                  </a:lnTo>
                  <a:lnTo>
                    <a:pt x="7799933" y="5985243"/>
                  </a:lnTo>
                  <a:lnTo>
                    <a:pt x="7803832" y="5960897"/>
                  </a:lnTo>
                  <a:lnTo>
                    <a:pt x="7799997" y="5926302"/>
                  </a:lnTo>
                  <a:lnTo>
                    <a:pt x="7801559" y="5887872"/>
                  </a:lnTo>
                  <a:lnTo>
                    <a:pt x="7805242" y="5849175"/>
                  </a:lnTo>
                  <a:lnTo>
                    <a:pt x="7807769" y="5813780"/>
                  </a:lnTo>
                  <a:lnTo>
                    <a:pt x="7808303" y="5773826"/>
                  </a:lnTo>
                  <a:lnTo>
                    <a:pt x="7828064" y="5727776"/>
                  </a:lnTo>
                  <a:lnTo>
                    <a:pt x="7902422" y="5704459"/>
                  </a:lnTo>
                  <a:lnTo>
                    <a:pt x="7945552" y="5700407"/>
                  </a:lnTo>
                  <a:lnTo>
                    <a:pt x="7989176" y="5698922"/>
                  </a:lnTo>
                  <a:lnTo>
                    <a:pt x="8030311" y="5698147"/>
                  </a:lnTo>
                  <a:lnTo>
                    <a:pt x="8101317" y="5693575"/>
                  </a:lnTo>
                  <a:lnTo>
                    <a:pt x="8139646" y="5694210"/>
                  </a:lnTo>
                  <a:lnTo>
                    <a:pt x="8195462" y="5726379"/>
                  </a:lnTo>
                  <a:lnTo>
                    <a:pt x="8209902" y="5764784"/>
                  </a:lnTo>
                  <a:lnTo>
                    <a:pt x="8216112" y="5811088"/>
                  </a:lnTo>
                  <a:lnTo>
                    <a:pt x="8217065" y="5859627"/>
                  </a:lnTo>
                  <a:lnTo>
                    <a:pt x="8215770" y="5904763"/>
                  </a:lnTo>
                  <a:lnTo>
                    <a:pt x="8215223" y="5940844"/>
                  </a:lnTo>
                  <a:lnTo>
                    <a:pt x="8217763" y="5972187"/>
                  </a:lnTo>
                  <a:lnTo>
                    <a:pt x="8221383" y="6010605"/>
                  </a:lnTo>
                  <a:lnTo>
                    <a:pt x="8222170" y="6048413"/>
                  </a:lnTo>
                  <a:lnTo>
                    <a:pt x="8216278" y="6077915"/>
                  </a:lnTo>
                  <a:lnTo>
                    <a:pt x="8194675" y="6104915"/>
                  </a:lnTo>
                  <a:lnTo>
                    <a:pt x="8164970" y="6118009"/>
                  </a:lnTo>
                  <a:lnTo>
                    <a:pt x="8130680" y="6121832"/>
                  </a:lnTo>
                  <a:lnTo>
                    <a:pt x="8095323" y="6121019"/>
                  </a:lnTo>
                  <a:lnTo>
                    <a:pt x="8071294" y="6120168"/>
                  </a:lnTo>
                  <a:lnTo>
                    <a:pt x="7965097" y="6121120"/>
                  </a:lnTo>
                  <a:lnTo>
                    <a:pt x="7866393" y="6121616"/>
                  </a:lnTo>
                  <a:lnTo>
                    <a:pt x="7817053" y="6122149"/>
                  </a:lnTo>
                  <a:lnTo>
                    <a:pt x="7767714" y="6123140"/>
                  </a:lnTo>
                  <a:lnTo>
                    <a:pt x="7752461" y="6138799"/>
                  </a:lnTo>
                  <a:lnTo>
                    <a:pt x="7756284" y="6149492"/>
                  </a:lnTo>
                  <a:lnTo>
                    <a:pt x="7767714" y="6154750"/>
                  </a:lnTo>
                  <a:lnTo>
                    <a:pt x="7819504" y="6156617"/>
                  </a:lnTo>
                  <a:lnTo>
                    <a:pt x="7871307" y="6157684"/>
                  </a:lnTo>
                  <a:lnTo>
                    <a:pt x="7923136" y="6158141"/>
                  </a:lnTo>
                  <a:lnTo>
                    <a:pt x="8026781" y="6158115"/>
                  </a:lnTo>
                  <a:lnTo>
                    <a:pt x="8041297" y="6158331"/>
                  </a:lnTo>
                  <a:lnTo>
                    <a:pt x="8071980" y="6159805"/>
                  </a:lnTo>
                  <a:lnTo>
                    <a:pt x="8121688" y="6162726"/>
                  </a:lnTo>
                  <a:lnTo>
                    <a:pt x="8155279" y="6163462"/>
                  </a:lnTo>
                  <a:lnTo>
                    <a:pt x="8217243" y="6156553"/>
                  </a:lnTo>
                  <a:lnTo>
                    <a:pt x="8252815" y="6131255"/>
                  </a:lnTo>
                  <a:lnTo>
                    <a:pt x="8257946" y="6112180"/>
                  </a:lnTo>
                  <a:lnTo>
                    <a:pt x="8265236" y="6058751"/>
                  </a:lnTo>
                  <a:close/>
                </a:path>
                <a:path extrusionOk="0" h="13716000" w="9443085">
                  <a:moveTo>
                    <a:pt x="8265236" y="5415927"/>
                  </a:moveTo>
                  <a:lnTo>
                    <a:pt x="8265058" y="5358384"/>
                  </a:lnTo>
                  <a:lnTo>
                    <a:pt x="8258149" y="5246649"/>
                  </a:lnTo>
                  <a:lnTo>
                    <a:pt x="8258746" y="5211051"/>
                  </a:lnTo>
                  <a:lnTo>
                    <a:pt x="8260207" y="5166284"/>
                  </a:lnTo>
                  <a:lnTo>
                    <a:pt x="8259178" y="5118417"/>
                  </a:lnTo>
                  <a:lnTo>
                    <a:pt x="8252295" y="5073510"/>
                  </a:lnTo>
                  <a:lnTo>
                    <a:pt x="8236204" y="5037607"/>
                  </a:lnTo>
                  <a:lnTo>
                    <a:pt x="8207540" y="5016766"/>
                  </a:lnTo>
                  <a:lnTo>
                    <a:pt x="8157883" y="5007534"/>
                  </a:lnTo>
                  <a:lnTo>
                    <a:pt x="8102460" y="5005781"/>
                  </a:lnTo>
                  <a:lnTo>
                    <a:pt x="8046555" y="5008156"/>
                  </a:lnTo>
                  <a:lnTo>
                    <a:pt x="7995437" y="5011305"/>
                  </a:lnTo>
                  <a:lnTo>
                    <a:pt x="7941678" y="5015242"/>
                  </a:lnTo>
                  <a:lnTo>
                    <a:pt x="7888237" y="5021288"/>
                  </a:lnTo>
                  <a:lnTo>
                    <a:pt x="7835024" y="5029200"/>
                  </a:lnTo>
                  <a:lnTo>
                    <a:pt x="7781963" y="5038725"/>
                  </a:lnTo>
                  <a:lnTo>
                    <a:pt x="7756449" y="5391645"/>
                  </a:lnTo>
                  <a:lnTo>
                    <a:pt x="7757617" y="5398655"/>
                  </a:lnTo>
                  <a:lnTo>
                    <a:pt x="7827759" y="5421134"/>
                  </a:lnTo>
                  <a:lnTo>
                    <a:pt x="7882445" y="5426621"/>
                  </a:lnTo>
                  <a:lnTo>
                    <a:pt x="7937322" y="5429593"/>
                  </a:lnTo>
                  <a:lnTo>
                    <a:pt x="7992516" y="5429618"/>
                  </a:lnTo>
                  <a:lnTo>
                    <a:pt x="8029664" y="5429326"/>
                  </a:lnTo>
                  <a:lnTo>
                    <a:pt x="8070532" y="5428424"/>
                  </a:lnTo>
                  <a:lnTo>
                    <a:pt x="8110779" y="5423967"/>
                  </a:lnTo>
                  <a:lnTo>
                    <a:pt x="8164868" y="5401272"/>
                  </a:lnTo>
                  <a:lnTo>
                    <a:pt x="8177492" y="5347335"/>
                  </a:lnTo>
                  <a:lnTo>
                    <a:pt x="8177695" y="5300230"/>
                  </a:lnTo>
                  <a:lnTo>
                    <a:pt x="8176514" y="5246649"/>
                  </a:lnTo>
                  <a:lnTo>
                    <a:pt x="8171815" y="5193423"/>
                  </a:lnTo>
                  <a:lnTo>
                    <a:pt x="8161464" y="5147373"/>
                  </a:lnTo>
                  <a:lnTo>
                    <a:pt x="8124723" y="5111204"/>
                  </a:lnTo>
                  <a:lnTo>
                    <a:pt x="8079600" y="5104168"/>
                  </a:lnTo>
                  <a:lnTo>
                    <a:pt x="8021447" y="5102504"/>
                  </a:lnTo>
                  <a:lnTo>
                    <a:pt x="7963306" y="5105031"/>
                  </a:lnTo>
                  <a:lnTo>
                    <a:pt x="7918145" y="5110531"/>
                  </a:lnTo>
                  <a:lnTo>
                    <a:pt x="7879486" y="5130533"/>
                  </a:lnTo>
                  <a:lnTo>
                    <a:pt x="7862417" y="5166398"/>
                  </a:lnTo>
                  <a:lnTo>
                    <a:pt x="7860119" y="5211661"/>
                  </a:lnTo>
                  <a:lnTo>
                    <a:pt x="7865745" y="5259908"/>
                  </a:lnTo>
                  <a:lnTo>
                    <a:pt x="7872450" y="5304688"/>
                  </a:lnTo>
                  <a:lnTo>
                    <a:pt x="8054162" y="5326926"/>
                  </a:lnTo>
                  <a:lnTo>
                    <a:pt x="8081505" y="5258841"/>
                  </a:lnTo>
                  <a:lnTo>
                    <a:pt x="8051101" y="5212131"/>
                  </a:lnTo>
                  <a:lnTo>
                    <a:pt x="7964271" y="5202110"/>
                  </a:lnTo>
                  <a:lnTo>
                    <a:pt x="7947850" y="5239550"/>
                  </a:lnTo>
                  <a:lnTo>
                    <a:pt x="7989760" y="5250091"/>
                  </a:lnTo>
                  <a:lnTo>
                    <a:pt x="8013878" y="5255704"/>
                  </a:lnTo>
                  <a:lnTo>
                    <a:pt x="7988871" y="5286235"/>
                  </a:lnTo>
                  <a:lnTo>
                    <a:pt x="7939189" y="5285283"/>
                  </a:lnTo>
                  <a:lnTo>
                    <a:pt x="7909484" y="5249380"/>
                  </a:lnTo>
                  <a:lnTo>
                    <a:pt x="7906105" y="5212664"/>
                  </a:lnTo>
                  <a:lnTo>
                    <a:pt x="7907883" y="5179390"/>
                  </a:lnTo>
                  <a:lnTo>
                    <a:pt x="7918145" y="5156022"/>
                  </a:lnTo>
                  <a:lnTo>
                    <a:pt x="7940903" y="5151336"/>
                  </a:lnTo>
                  <a:lnTo>
                    <a:pt x="7982699" y="5151069"/>
                  </a:lnTo>
                  <a:lnTo>
                    <a:pt x="8025638" y="5153253"/>
                  </a:lnTo>
                  <a:lnTo>
                    <a:pt x="8091703" y="5168252"/>
                  </a:lnTo>
                  <a:lnTo>
                    <a:pt x="8121180" y="5216906"/>
                  </a:lnTo>
                  <a:lnTo>
                    <a:pt x="8125104" y="5259197"/>
                  </a:lnTo>
                  <a:lnTo>
                    <a:pt x="8130641" y="5329707"/>
                  </a:lnTo>
                  <a:lnTo>
                    <a:pt x="8109432" y="5354586"/>
                  </a:lnTo>
                  <a:lnTo>
                    <a:pt x="8085290" y="5371681"/>
                  </a:lnTo>
                  <a:lnTo>
                    <a:pt x="8058213" y="5381015"/>
                  </a:lnTo>
                  <a:lnTo>
                    <a:pt x="8028203" y="5382577"/>
                  </a:lnTo>
                  <a:lnTo>
                    <a:pt x="7994015" y="5386629"/>
                  </a:lnTo>
                  <a:lnTo>
                    <a:pt x="7956867" y="5387606"/>
                  </a:lnTo>
                  <a:lnTo>
                    <a:pt x="7919707" y="5385892"/>
                  </a:lnTo>
                  <a:lnTo>
                    <a:pt x="7885468" y="5381879"/>
                  </a:lnTo>
                  <a:lnTo>
                    <a:pt x="7849895" y="5378742"/>
                  </a:lnTo>
                  <a:lnTo>
                    <a:pt x="7822959" y="5372760"/>
                  </a:lnTo>
                  <a:lnTo>
                    <a:pt x="7806309" y="5360657"/>
                  </a:lnTo>
                  <a:lnTo>
                    <a:pt x="7799933" y="5342420"/>
                  </a:lnTo>
                  <a:lnTo>
                    <a:pt x="7803832" y="5318074"/>
                  </a:lnTo>
                  <a:lnTo>
                    <a:pt x="7799997" y="5283492"/>
                  </a:lnTo>
                  <a:lnTo>
                    <a:pt x="7801559" y="5245062"/>
                  </a:lnTo>
                  <a:lnTo>
                    <a:pt x="7805242" y="5206352"/>
                  </a:lnTo>
                  <a:lnTo>
                    <a:pt x="7807769" y="5170970"/>
                  </a:lnTo>
                  <a:lnTo>
                    <a:pt x="7808303" y="5131003"/>
                  </a:lnTo>
                  <a:lnTo>
                    <a:pt x="7828064" y="5084953"/>
                  </a:lnTo>
                  <a:lnTo>
                    <a:pt x="7902422" y="5061636"/>
                  </a:lnTo>
                  <a:lnTo>
                    <a:pt x="7945552" y="5057584"/>
                  </a:lnTo>
                  <a:lnTo>
                    <a:pt x="7989176" y="5056098"/>
                  </a:lnTo>
                  <a:lnTo>
                    <a:pt x="8030311" y="5055324"/>
                  </a:lnTo>
                  <a:lnTo>
                    <a:pt x="8101317" y="5050764"/>
                  </a:lnTo>
                  <a:lnTo>
                    <a:pt x="8139646" y="5051387"/>
                  </a:lnTo>
                  <a:lnTo>
                    <a:pt x="8195462" y="5083556"/>
                  </a:lnTo>
                  <a:lnTo>
                    <a:pt x="8209902" y="5121973"/>
                  </a:lnTo>
                  <a:lnTo>
                    <a:pt x="8216112" y="5168265"/>
                  </a:lnTo>
                  <a:lnTo>
                    <a:pt x="8217065" y="5216804"/>
                  </a:lnTo>
                  <a:lnTo>
                    <a:pt x="8215770" y="5261940"/>
                  </a:lnTo>
                  <a:lnTo>
                    <a:pt x="8215223" y="5298021"/>
                  </a:lnTo>
                  <a:lnTo>
                    <a:pt x="8217763" y="5329377"/>
                  </a:lnTo>
                  <a:lnTo>
                    <a:pt x="8221383" y="5367794"/>
                  </a:lnTo>
                  <a:lnTo>
                    <a:pt x="8222170" y="5405590"/>
                  </a:lnTo>
                  <a:lnTo>
                    <a:pt x="8216278" y="5435104"/>
                  </a:lnTo>
                  <a:lnTo>
                    <a:pt x="8194675" y="5462105"/>
                  </a:lnTo>
                  <a:lnTo>
                    <a:pt x="8164957" y="5475198"/>
                  </a:lnTo>
                  <a:lnTo>
                    <a:pt x="8130667" y="5479021"/>
                  </a:lnTo>
                  <a:lnTo>
                    <a:pt x="8095310" y="5478208"/>
                  </a:lnTo>
                  <a:lnTo>
                    <a:pt x="8071294" y="5477345"/>
                  </a:lnTo>
                  <a:lnTo>
                    <a:pt x="7965097" y="5478310"/>
                  </a:lnTo>
                  <a:lnTo>
                    <a:pt x="7866393" y="5478792"/>
                  </a:lnTo>
                  <a:lnTo>
                    <a:pt x="7817053" y="5479339"/>
                  </a:lnTo>
                  <a:lnTo>
                    <a:pt x="7767714" y="5480329"/>
                  </a:lnTo>
                  <a:lnTo>
                    <a:pt x="7752461" y="5495976"/>
                  </a:lnTo>
                  <a:lnTo>
                    <a:pt x="7756284" y="5506682"/>
                  </a:lnTo>
                  <a:lnTo>
                    <a:pt x="7767714" y="5511927"/>
                  </a:lnTo>
                  <a:lnTo>
                    <a:pt x="7819504" y="5513794"/>
                  </a:lnTo>
                  <a:lnTo>
                    <a:pt x="7871307" y="5514860"/>
                  </a:lnTo>
                  <a:lnTo>
                    <a:pt x="7923136" y="5515330"/>
                  </a:lnTo>
                  <a:lnTo>
                    <a:pt x="8026781" y="5515305"/>
                  </a:lnTo>
                  <a:lnTo>
                    <a:pt x="8041284" y="5515521"/>
                  </a:lnTo>
                  <a:lnTo>
                    <a:pt x="8071967" y="5516981"/>
                  </a:lnTo>
                  <a:lnTo>
                    <a:pt x="8121675" y="5519915"/>
                  </a:lnTo>
                  <a:lnTo>
                    <a:pt x="8155267" y="5520639"/>
                  </a:lnTo>
                  <a:lnTo>
                    <a:pt x="8217243" y="5513743"/>
                  </a:lnTo>
                  <a:lnTo>
                    <a:pt x="8252815" y="5488444"/>
                  </a:lnTo>
                  <a:lnTo>
                    <a:pt x="8257946" y="5469369"/>
                  </a:lnTo>
                  <a:lnTo>
                    <a:pt x="8265236" y="5415927"/>
                  </a:lnTo>
                  <a:close/>
                </a:path>
                <a:path extrusionOk="0" h="13716000" w="9443085">
                  <a:moveTo>
                    <a:pt x="8265236" y="4773117"/>
                  </a:moveTo>
                  <a:lnTo>
                    <a:pt x="8265058" y="4715573"/>
                  </a:lnTo>
                  <a:lnTo>
                    <a:pt x="8258149" y="4603813"/>
                  </a:lnTo>
                  <a:lnTo>
                    <a:pt x="8258746" y="4568215"/>
                  </a:lnTo>
                  <a:lnTo>
                    <a:pt x="8260207" y="4523460"/>
                  </a:lnTo>
                  <a:lnTo>
                    <a:pt x="8259178" y="4475594"/>
                  </a:lnTo>
                  <a:lnTo>
                    <a:pt x="8252295" y="4430687"/>
                  </a:lnTo>
                  <a:lnTo>
                    <a:pt x="8236204" y="4394784"/>
                  </a:lnTo>
                  <a:lnTo>
                    <a:pt x="8207540" y="4373943"/>
                  </a:lnTo>
                  <a:lnTo>
                    <a:pt x="8157883" y="4364723"/>
                  </a:lnTo>
                  <a:lnTo>
                    <a:pt x="8102460" y="4362970"/>
                  </a:lnTo>
                  <a:lnTo>
                    <a:pt x="8046555" y="4365333"/>
                  </a:lnTo>
                  <a:lnTo>
                    <a:pt x="7995437" y="4368482"/>
                  </a:lnTo>
                  <a:lnTo>
                    <a:pt x="7941678" y="4372419"/>
                  </a:lnTo>
                  <a:lnTo>
                    <a:pt x="7888237" y="4378477"/>
                  </a:lnTo>
                  <a:lnTo>
                    <a:pt x="7835024" y="4386389"/>
                  </a:lnTo>
                  <a:lnTo>
                    <a:pt x="7781963" y="4395914"/>
                  </a:lnTo>
                  <a:lnTo>
                    <a:pt x="7756449" y="4748822"/>
                  </a:lnTo>
                  <a:lnTo>
                    <a:pt x="7757617" y="4755832"/>
                  </a:lnTo>
                  <a:lnTo>
                    <a:pt x="7827759" y="4778337"/>
                  </a:lnTo>
                  <a:lnTo>
                    <a:pt x="7882445" y="4783810"/>
                  </a:lnTo>
                  <a:lnTo>
                    <a:pt x="7937322" y="4786769"/>
                  </a:lnTo>
                  <a:lnTo>
                    <a:pt x="7992516" y="4786795"/>
                  </a:lnTo>
                  <a:lnTo>
                    <a:pt x="8029664" y="4786515"/>
                  </a:lnTo>
                  <a:lnTo>
                    <a:pt x="8070532" y="4785601"/>
                  </a:lnTo>
                  <a:lnTo>
                    <a:pt x="8110779" y="4781143"/>
                  </a:lnTo>
                  <a:lnTo>
                    <a:pt x="8164868" y="4758448"/>
                  </a:lnTo>
                  <a:lnTo>
                    <a:pt x="8177492" y="4704512"/>
                  </a:lnTo>
                  <a:lnTo>
                    <a:pt x="8177695" y="4657407"/>
                  </a:lnTo>
                  <a:lnTo>
                    <a:pt x="8176514" y="4603839"/>
                  </a:lnTo>
                  <a:lnTo>
                    <a:pt x="8171815" y="4550600"/>
                  </a:lnTo>
                  <a:lnTo>
                    <a:pt x="8161464" y="4504550"/>
                  </a:lnTo>
                  <a:lnTo>
                    <a:pt x="8124723" y="4468380"/>
                  </a:lnTo>
                  <a:lnTo>
                    <a:pt x="8079600" y="4461357"/>
                  </a:lnTo>
                  <a:lnTo>
                    <a:pt x="8021447" y="4459694"/>
                  </a:lnTo>
                  <a:lnTo>
                    <a:pt x="7963306" y="4462208"/>
                  </a:lnTo>
                  <a:lnTo>
                    <a:pt x="7918145" y="4467707"/>
                  </a:lnTo>
                  <a:lnTo>
                    <a:pt x="7879486" y="4487723"/>
                  </a:lnTo>
                  <a:lnTo>
                    <a:pt x="7862417" y="4523575"/>
                  </a:lnTo>
                  <a:lnTo>
                    <a:pt x="7860119" y="4568850"/>
                  </a:lnTo>
                  <a:lnTo>
                    <a:pt x="7865745" y="4617097"/>
                  </a:lnTo>
                  <a:lnTo>
                    <a:pt x="7872450" y="4661878"/>
                  </a:lnTo>
                  <a:lnTo>
                    <a:pt x="8054162" y="4684103"/>
                  </a:lnTo>
                  <a:lnTo>
                    <a:pt x="8081505" y="4616018"/>
                  </a:lnTo>
                  <a:lnTo>
                    <a:pt x="8051101" y="4569320"/>
                  </a:lnTo>
                  <a:lnTo>
                    <a:pt x="7964271" y="4559287"/>
                  </a:lnTo>
                  <a:lnTo>
                    <a:pt x="7947850" y="4596727"/>
                  </a:lnTo>
                  <a:lnTo>
                    <a:pt x="7989760" y="4607268"/>
                  </a:lnTo>
                  <a:lnTo>
                    <a:pt x="8013878" y="4612881"/>
                  </a:lnTo>
                  <a:lnTo>
                    <a:pt x="7988871" y="4643425"/>
                  </a:lnTo>
                  <a:lnTo>
                    <a:pt x="7939189" y="4642459"/>
                  </a:lnTo>
                  <a:lnTo>
                    <a:pt x="7909484" y="4606569"/>
                  </a:lnTo>
                  <a:lnTo>
                    <a:pt x="7906105" y="4569841"/>
                  </a:lnTo>
                  <a:lnTo>
                    <a:pt x="7907883" y="4536567"/>
                  </a:lnTo>
                  <a:lnTo>
                    <a:pt x="7918145" y="4513211"/>
                  </a:lnTo>
                  <a:lnTo>
                    <a:pt x="7940903" y="4508525"/>
                  </a:lnTo>
                  <a:lnTo>
                    <a:pt x="7982699" y="4508258"/>
                  </a:lnTo>
                  <a:lnTo>
                    <a:pt x="8025638" y="4510443"/>
                  </a:lnTo>
                  <a:lnTo>
                    <a:pt x="8091703" y="4525429"/>
                  </a:lnTo>
                  <a:lnTo>
                    <a:pt x="8121180" y="4574095"/>
                  </a:lnTo>
                  <a:lnTo>
                    <a:pt x="8125104" y="4616386"/>
                  </a:lnTo>
                  <a:lnTo>
                    <a:pt x="8130641" y="4686897"/>
                  </a:lnTo>
                  <a:lnTo>
                    <a:pt x="8109432" y="4711776"/>
                  </a:lnTo>
                  <a:lnTo>
                    <a:pt x="8085290" y="4728870"/>
                  </a:lnTo>
                  <a:lnTo>
                    <a:pt x="8058213" y="4738205"/>
                  </a:lnTo>
                  <a:lnTo>
                    <a:pt x="8028203" y="4739767"/>
                  </a:lnTo>
                  <a:lnTo>
                    <a:pt x="7994015" y="4743818"/>
                  </a:lnTo>
                  <a:lnTo>
                    <a:pt x="7956867" y="4744796"/>
                  </a:lnTo>
                  <a:lnTo>
                    <a:pt x="7919707" y="4743081"/>
                  </a:lnTo>
                  <a:lnTo>
                    <a:pt x="7885468" y="4739068"/>
                  </a:lnTo>
                  <a:lnTo>
                    <a:pt x="7849895" y="4735931"/>
                  </a:lnTo>
                  <a:lnTo>
                    <a:pt x="7822959" y="4729950"/>
                  </a:lnTo>
                  <a:lnTo>
                    <a:pt x="7806309" y="4717834"/>
                  </a:lnTo>
                  <a:lnTo>
                    <a:pt x="7799933" y="4699609"/>
                  </a:lnTo>
                  <a:lnTo>
                    <a:pt x="7803832" y="4675263"/>
                  </a:lnTo>
                  <a:lnTo>
                    <a:pt x="7799997" y="4640681"/>
                  </a:lnTo>
                  <a:lnTo>
                    <a:pt x="7801559" y="4602238"/>
                  </a:lnTo>
                  <a:lnTo>
                    <a:pt x="7805242" y="4563542"/>
                  </a:lnTo>
                  <a:lnTo>
                    <a:pt x="7807769" y="4528147"/>
                  </a:lnTo>
                  <a:lnTo>
                    <a:pt x="7808303" y="4488192"/>
                  </a:lnTo>
                  <a:lnTo>
                    <a:pt x="7828064" y="4442142"/>
                  </a:lnTo>
                  <a:lnTo>
                    <a:pt x="7902422" y="4418825"/>
                  </a:lnTo>
                  <a:lnTo>
                    <a:pt x="7945552" y="4414774"/>
                  </a:lnTo>
                  <a:lnTo>
                    <a:pt x="7989176" y="4413275"/>
                  </a:lnTo>
                  <a:lnTo>
                    <a:pt x="8030311" y="4412500"/>
                  </a:lnTo>
                  <a:lnTo>
                    <a:pt x="8101317" y="4407941"/>
                  </a:lnTo>
                  <a:lnTo>
                    <a:pt x="8139646" y="4408576"/>
                  </a:lnTo>
                  <a:lnTo>
                    <a:pt x="8195462" y="4440745"/>
                  </a:lnTo>
                  <a:lnTo>
                    <a:pt x="8209902" y="4479163"/>
                  </a:lnTo>
                  <a:lnTo>
                    <a:pt x="8216112" y="4525454"/>
                  </a:lnTo>
                  <a:lnTo>
                    <a:pt x="8217065" y="4573994"/>
                  </a:lnTo>
                  <a:lnTo>
                    <a:pt x="8215770" y="4619129"/>
                  </a:lnTo>
                  <a:lnTo>
                    <a:pt x="8215223" y="4655210"/>
                  </a:lnTo>
                  <a:lnTo>
                    <a:pt x="8217763" y="4686554"/>
                  </a:lnTo>
                  <a:lnTo>
                    <a:pt x="8221383" y="4724971"/>
                  </a:lnTo>
                  <a:lnTo>
                    <a:pt x="8222170" y="4762779"/>
                  </a:lnTo>
                  <a:lnTo>
                    <a:pt x="8216278" y="4792281"/>
                  </a:lnTo>
                  <a:lnTo>
                    <a:pt x="8194675" y="4819281"/>
                  </a:lnTo>
                  <a:lnTo>
                    <a:pt x="8164970" y="4832375"/>
                  </a:lnTo>
                  <a:lnTo>
                    <a:pt x="8130680" y="4836198"/>
                  </a:lnTo>
                  <a:lnTo>
                    <a:pt x="8095323" y="4835385"/>
                  </a:lnTo>
                  <a:lnTo>
                    <a:pt x="8071294" y="4834534"/>
                  </a:lnTo>
                  <a:lnTo>
                    <a:pt x="7965097" y="4835499"/>
                  </a:lnTo>
                  <a:lnTo>
                    <a:pt x="7866393" y="4835982"/>
                  </a:lnTo>
                  <a:lnTo>
                    <a:pt x="7817053" y="4836515"/>
                  </a:lnTo>
                  <a:lnTo>
                    <a:pt x="7767714" y="4837506"/>
                  </a:lnTo>
                  <a:lnTo>
                    <a:pt x="7752461" y="4853165"/>
                  </a:lnTo>
                  <a:lnTo>
                    <a:pt x="7756284" y="4863858"/>
                  </a:lnTo>
                  <a:lnTo>
                    <a:pt x="7767714" y="4869116"/>
                  </a:lnTo>
                  <a:lnTo>
                    <a:pt x="7819504" y="4870983"/>
                  </a:lnTo>
                  <a:lnTo>
                    <a:pt x="7871307" y="4872050"/>
                  </a:lnTo>
                  <a:lnTo>
                    <a:pt x="7923136" y="4872507"/>
                  </a:lnTo>
                  <a:lnTo>
                    <a:pt x="8026781" y="4872482"/>
                  </a:lnTo>
                  <a:lnTo>
                    <a:pt x="8041297" y="4872698"/>
                  </a:lnTo>
                  <a:lnTo>
                    <a:pt x="8071980" y="4874171"/>
                  </a:lnTo>
                  <a:lnTo>
                    <a:pt x="8121688" y="4877092"/>
                  </a:lnTo>
                  <a:lnTo>
                    <a:pt x="8155279" y="4877828"/>
                  </a:lnTo>
                  <a:lnTo>
                    <a:pt x="8217243" y="4870920"/>
                  </a:lnTo>
                  <a:lnTo>
                    <a:pt x="8252815" y="4845621"/>
                  </a:lnTo>
                  <a:lnTo>
                    <a:pt x="8257946" y="4826546"/>
                  </a:lnTo>
                  <a:lnTo>
                    <a:pt x="8265236" y="4773117"/>
                  </a:lnTo>
                  <a:close/>
                </a:path>
                <a:path extrusionOk="0" h="13716000" w="9443085">
                  <a:moveTo>
                    <a:pt x="8265236" y="4130306"/>
                  </a:moveTo>
                  <a:lnTo>
                    <a:pt x="8265058" y="4072750"/>
                  </a:lnTo>
                  <a:lnTo>
                    <a:pt x="8258149" y="3961003"/>
                  </a:lnTo>
                  <a:lnTo>
                    <a:pt x="8258746" y="3925405"/>
                  </a:lnTo>
                  <a:lnTo>
                    <a:pt x="8260207" y="3880650"/>
                  </a:lnTo>
                  <a:lnTo>
                    <a:pt x="8259178" y="3832783"/>
                  </a:lnTo>
                  <a:lnTo>
                    <a:pt x="8252295" y="3787876"/>
                  </a:lnTo>
                  <a:lnTo>
                    <a:pt x="8236204" y="3751973"/>
                  </a:lnTo>
                  <a:lnTo>
                    <a:pt x="8207540" y="3731133"/>
                  </a:lnTo>
                  <a:lnTo>
                    <a:pt x="8157883" y="3721912"/>
                  </a:lnTo>
                  <a:lnTo>
                    <a:pt x="8102460" y="3720147"/>
                  </a:lnTo>
                  <a:lnTo>
                    <a:pt x="8046555" y="3722522"/>
                  </a:lnTo>
                  <a:lnTo>
                    <a:pt x="7995437" y="3725672"/>
                  </a:lnTo>
                  <a:lnTo>
                    <a:pt x="7941678" y="3729609"/>
                  </a:lnTo>
                  <a:lnTo>
                    <a:pt x="7888237" y="3735654"/>
                  </a:lnTo>
                  <a:lnTo>
                    <a:pt x="7835024" y="3743566"/>
                  </a:lnTo>
                  <a:lnTo>
                    <a:pt x="7781963" y="3753091"/>
                  </a:lnTo>
                  <a:lnTo>
                    <a:pt x="7756449" y="4106011"/>
                  </a:lnTo>
                  <a:lnTo>
                    <a:pt x="7757617" y="4113022"/>
                  </a:lnTo>
                  <a:lnTo>
                    <a:pt x="7827759" y="4135513"/>
                  </a:lnTo>
                  <a:lnTo>
                    <a:pt x="7882445" y="4141000"/>
                  </a:lnTo>
                  <a:lnTo>
                    <a:pt x="7937322" y="4143959"/>
                  </a:lnTo>
                  <a:lnTo>
                    <a:pt x="7992516" y="4143984"/>
                  </a:lnTo>
                  <a:lnTo>
                    <a:pt x="8029664" y="4143705"/>
                  </a:lnTo>
                  <a:lnTo>
                    <a:pt x="8070532" y="4142790"/>
                  </a:lnTo>
                  <a:lnTo>
                    <a:pt x="8110779" y="4138320"/>
                  </a:lnTo>
                  <a:lnTo>
                    <a:pt x="8164868" y="4115638"/>
                  </a:lnTo>
                  <a:lnTo>
                    <a:pt x="8177492" y="4061701"/>
                  </a:lnTo>
                  <a:lnTo>
                    <a:pt x="8177695" y="4014597"/>
                  </a:lnTo>
                  <a:lnTo>
                    <a:pt x="8176514" y="3961015"/>
                  </a:lnTo>
                  <a:lnTo>
                    <a:pt x="8171815" y="3907790"/>
                  </a:lnTo>
                  <a:lnTo>
                    <a:pt x="8161464" y="3861739"/>
                  </a:lnTo>
                  <a:lnTo>
                    <a:pt x="8124723" y="3825557"/>
                  </a:lnTo>
                  <a:lnTo>
                    <a:pt x="8079600" y="3818534"/>
                  </a:lnTo>
                  <a:lnTo>
                    <a:pt x="8021447" y="3816870"/>
                  </a:lnTo>
                  <a:lnTo>
                    <a:pt x="7963306" y="3819398"/>
                  </a:lnTo>
                  <a:lnTo>
                    <a:pt x="7918145" y="3824897"/>
                  </a:lnTo>
                  <a:lnTo>
                    <a:pt x="7879486" y="3844899"/>
                  </a:lnTo>
                  <a:lnTo>
                    <a:pt x="7862417" y="3880764"/>
                  </a:lnTo>
                  <a:lnTo>
                    <a:pt x="7860119" y="3926027"/>
                  </a:lnTo>
                  <a:lnTo>
                    <a:pt x="7865745" y="3974274"/>
                  </a:lnTo>
                  <a:lnTo>
                    <a:pt x="7872450" y="4019054"/>
                  </a:lnTo>
                  <a:lnTo>
                    <a:pt x="8054162" y="4041292"/>
                  </a:lnTo>
                  <a:lnTo>
                    <a:pt x="8081505" y="3973207"/>
                  </a:lnTo>
                  <a:lnTo>
                    <a:pt x="8051101" y="3926509"/>
                  </a:lnTo>
                  <a:lnTo>
                    <a:pt x="7964271" y="3916476"/>
                  </a:lnTo>
                  <a:lnTo>
                    <a:pt x="7947850" y="3953916"/>
                  </a:lnTo>
                  <a:lnTo>
                    <a:pt x="7989760" y="3964457"/>
                  </a:lnTo>
                  <a:lnTo>
                    <a:pt x="8013878" y="3970058"/>
                  </a:lnTo>
                  <a:lnTo>
                    <a:pt x="7988871" y="4000601"/>
                  </a:lnTo>
                  <a:lnTo>
                    <a:pt x="7939189" y="3999649"/>
                  </a:lnTo>
                  <a:lnTo>
                    <a:pt x="7909484" y="3963759"/>
                  </a:lnTo>
                  <a:lnTo>
                    <a:pt x="7906105" y="3927030"/>
                  </a:lnTo>
                  <a:lnTo>
                    <a:pt x="7907883" y="3893756"/>
                  </a:lnTo>
                  <a:lnTo>
                    <a:pt x="7918145" y="3870388"/>
                  </a:lnTo>
                  <a:lnTo>
                    <a:pt x="7940903" y="3865715"/>
                  </a:lnTo>
                  <a:lnTo>
                    <a:pt x="7982699" y="3865435"/>
                  </a:lnTo>
                  <a:lnTo>
                    <a:pt x="8025638" y="3867620"/>
                  </a:lnTo>
                  <a:lnTo>
                    <a:pt x="8091703" y="3882618"/>
                  </a:lnTo>
                  <a:lnTo>
                    <a:pt x="8121180" y="3931285"/>
                  </a:lnTo>
                  <a:lnTo>
                    <a:pt x="8125104" y="3973563"/>
                  </a:lnTo>
                  <a:lnTo>
                    <a:pt x="8130641" y="4044073"/>
                  </a:lnTo>
                  <a:lnTo>
                    <a:pt x="8109432" y="4068953"/>
                  </a:lnTo>
                  <a:lnTo>
                    <a:pt x="8085290" y="4086060"/>
                  </a:lnTo>
                  <a:lnTo>
                    <a:pt x="8058213" y="4095381"/>
                  </a:lnTo>
                  <a:lnTo>
                    <a:pt x="8028203" y="4096943"/>
                  </a:lnTo>
                  <a:lnTo>
                    <a:pt x="7994015" y="4100995"/>
                  </a:lnTo>
                  <a:lnTo>
                    <a:pt x="7956867" y="4101973"/>
                  </a:lnTo>
                  <a:lnTo>
                    <a:pt x="7919707" y="4100258"/>
                  </a:lnTo>
                  <a:lnTo>
                    <a:pt x="7885468" y="4096245"/>
                  </a:lnTo>
                  <a:lnTo>
                    <a:pt x="7849895" y="4093121"/>
                  </a:lnTo>
                  <a:lnTo>
                    <a:pt x="7822959" y="4087139"/>
                  </a:lnTo>
                  <a:lnTo>
                    <a:pt x="7806309" y="4075023"/>
                  </a:lnTo>
                  <a:lnTo>
                    <a:pt x="7799933" y="4056799"/>
                  </a:lnTo>
                  <a:lnTo>
                    <a:pt x="7803832" y="4032440"/>
                  </a:lnTo>
                  <a:lnTo>
                    <a:pt x="7799997" y="3997858"/>
                  </a:lnTo>
                  <a:lnTo>
                    <a:pt x="7801559" y="3959428"/>
                  </a:lnTo>
                  <a:lnTo>
                    <a:pt x="7805242" y="3920731"/>
                  </a:lnTo>
                  <a:lnTo>
                    <a:pt x="7807769" y="3885336"/>
                  </a:lnTo>
                  <a:lnTo>
                    <a:pt x="7808303" y="3845369"/>
                  </a:lnTo>
                  <a:lnTo>
                    <a:pt x="7828064" y="3799319"/>
                  </a:lnTo>
                  <a:lnTo>
                    <a:pt x="7902422" y="3776002"/>
                  </a:lnTo>
                  <a:lnTo>
                    <a:pt x="7945552" y="3771950"/>
                  </a:lnTo>
                  <a:lnTo>
                    <a:pt x="7989176" y="3770465"/>
                  </a:lnTo>
                  <a:lnTo>
                    <a:pt x="8030311" y="3769690"/>
                  </a:lnTo>
                  <a:lnTo>
                    <a:pt x="8101317" y="3765118"/>
                  </a:lnTo>
                  <a:lnTo>
                    <a:pt x="8139646" y="3765753"/>
                  </a:lnTo>
                  <a:lnTo>
                    <a:pt x="8195462" y="3797935"/>
                  </a:lnTo>
                  <a:lnTo>
                    <a:pt x="8209902" y="3836339"/>
                  </a:lnTo>
                  <a:lnTo>
                    <a:pt x="8216112" y="3882644"/>
                  </a:lnTo>
                  <a:lnTo>
                    <a:pt x="8217065" y="3931183"/>
                  </a:lnTo>
                  <a:lnTo>
                    <a:pt x="8215770" y="3976306"/>
                  </a:lnTo>
                  <a:lnTo>
                    <a:pt x="8215223" y="4012387"/>
                  </a:lnTo>
                  <a:lnTo>
                    <a:pt x="8217763" y="4043743"/>
                  </a:lnTo>
                  <a:lnTo>
                    <a:pt x="8221383" y="4082161"/>
                  </a:lnTo>
                  <a:lnTo>
                    <a:pt x="8222170" y="4119969"/>
                  </a:lnTo>
                  <a:lnTo>
                    <a:pt x="8216278" y="4149471"/>
                  </a:lnTo>
                  <a:lnTo>
                    <a:pt x="8194675" y="4176471"/>
                  </a:lnTo>
                  <a:lnTo>
                    <a:pt x="8164957" y="4189565"/>
                  </a:lnTo>
                  <a:lnTo>
                    <a:pt x="8130667" y="4193387"/>
                  </a:lnTo>
                  <a:lnTo>
                    <a:pt x="8095310" y="4192562"/>
                  </a:lnTo>
                  <a:lnTo>
                    <a:pt x="8071294" y="4191711"/>
                  </a:lnTo>
                  <a:lnTo>
                    <a:pt x="7965097" y="4192676"/>
                  </a:lnTo>
                  <a:lnTo>
                    <a:pt x="7866393" y="4193159"/>
                  </a:lnTo>
                  <a:lnTo>
                    <a:pt x="7817053" y="4193705"/>
                  </a:lnTo>
                  <a:lnTo>
                    <a:pt x="7767714" y="4194695"/>
                  </a:lnTo>
                  <a:lnTo>
                    <a:pt x="7752461" y="4210342"/>
                  </a:lnTo>
                  <a:lnTo>
                    <a:pt x="7756284" y="4221048"/>
                  </a:lnTo>
                  <a:lnTo>
                    <a:pt x="7767714" y="4226293"/>
                  </a:lnTo>
                  <a:lnTo>
                    <a:pt x="7819504" y="4228160"/>
                  </a:lnTo>
                  <a:lnTo>
                    <a:pt x="7871307" y="4229227"/>
                  </a:lnTo>
                  <a:lnTo>
                    <a:pt x="7923136" y="4229697"/>
                  </a:lnTo>
                  <a:lnTo>
                    <a:pt x="8026781" y="4229671"/>
                  </a:lnTo>
                  <a:lnTo>
                    <a:pt x="8041297" y="4229887"/>
                  </a:lnTo>
                  <a:lnTo>
                    <a:pt x="8071980" y="4231360"/>
                  </a:lnTo>
                  <a:lnTo>
                    <a:pt x="8121688" y="4234281"/>
                  </a:lnTo>
                  <a:lnTo>
                    <a:pt x="8155279" y="4235018"/>
                  </a:lnTo>
                  <a:lnTo>
                    <a:pt x="8217243" y="4228109"/>
                  </a:lnTo>
                  <a:lnTo>
                    <a:pt x="8252815" y="4202811"/>
                  </a:lnTo>
                  <a:lnTo>
                    <a:pt x="8257946" y="4183735"/>
                  </a:lnTo>
                  <a:lnTo>
                    <a:pt x="8265236" y="4130306"/>
                  </a:lnTo>
                  <a:close/>
                </a:path>
                <a:path extrusionOk="0" h="13716000" w="9443085">
                  <a:moveTo>
                    <a:pt x="8265236" y="3487483"/>
                  </a:moveTo>
                  <a:lnTo>
                    <a:pt x="8265058" y="3429927"/>
                  </a:lnTo>
                  <a:lnTo>
                    <a:pt x="8258149" y="3318179"/>
                  </a:lnTo>
                  <a:lnTo>
                    <a:pt x="8258746" y="3282581"/>
                  </a:lnTo>
                  <a:lnTo>
                    <a:pt x="8260207" y="3237827"/>
                  </a:lnTo>
                  <a:lnTo>
                    <a:pt x="8259178" y="3189960"/>
                  </a:lnTo>
                  <a:lnTo>
                    <a:pt x="8252295" y="3145053"/>
                  </a:lnTo>
                  <a:lnTo>
                    <a:pt x="8236204" y="3109150"/>
                  </a:lnTo>
                  <a:lnTo>
                    <a:pt x="8207540" y="3088309"/>
                  </a:lnTo>
                  <a:lnTo>
                    <a:pt x="8157883" y="3079089"/>
                  </a:lnTo>
                  <a:lnTo>
                    <a:pt x="8102460" y="3077324"/>
                  </a:lnTo>
                  <a:lnTo>
                    <a:pt x="8046555" y="3079699"/>
                  </a:lnTo>
                  <a:lnTo>
                    <a:pt x="7995437" y="3082848"/>
                  </a:lnTo>
                  <a:lnTo>
                    <a:pt x="7941678" y="3086798"/>
                  </a:lnTo>
                  <a:lnTo>
                    <a:pt x="7888237" y="3092843"/>
                  </a:lnTo>
                  <a:lnTo>
                    <a:pt x="7835024" y="3100755"/>
                  </a:lnTo>
                  <a:lnTo>
                    <a:pt x="7781963" y="3110268"/>
                  </a:lnTo>
                  <a:lnTo>
                    <a:pt x="7756449" y="3463188"/>
                  </a:lnTo>
                  <a:lnTo>
                    <a:pt x="7757617" y="3470198"/>
                  </a:lnTo>
                  <a:lnTo>
                    <a:pt x="7827759" y="3492690"/>
                  </a:lnTo>
                  <a:lnTo>
                    <a:pt x="7882445" y="3498177"/>
                  </a:lnTo>
                  <a:lnTo>
                    <a:pt x="7937322" y="3501136"/>
                  </a:lnTo>
                  <a:lnTo>
                    <a:pt x="7992516" y="3501161"/>
                  </a:lnTo>
                  <a:lnTo>
                    <a:pt x="8029664" y="3500882"/>
                  </a:lnTo>
                  <a:lnTo>
                    <a:pt x="8070532" y="3499980"/>
                  </a:lnTo>
                  <a:lnTo>
                    <a:pt x="8110779" y="3495510"/>
                  </a:lnTo>
                  <a:lnTo>
                    <a:pt x="8164868" y="3472815"/>
                  </a:lnTo>
                  <a:lnTo>
                    <a:pt x="8177492" y="3418878"/>
                  </a:lnTo>
                  <a:lnTo>
                    <a:pt x="8177695" y="3371786"/>
                  </a:lnTo>
                  <a:lnTo>
                    <a:pt x="8176514" y="3318205"/>
                  </a:lnTo>
                  <a:lnTo>
                    <a:pt x="8171815" y="3264966"/>
                  </a:lnTo>
                  <a:lnTo>
                    <a:pt x="8161464" y="3218916"/>
                  </a:lnTo>
                  <a:lnTo>
                    <a:pt x="8124723" y="3182747"/>
                  </a:lnTo>
                  <a:lnTo>
                    <a:pt x="8079600" y="3175724"/>
                  </a:lnTo>
                  <a:lnTo>
                    <a:pt x="8021447" y="3174060"/>
                  </a:lnTo>
                  <a:lnTo>
                    <a:pt x="7963306" y="3176574"/>
                  </a:lnTo>
                  <a:lnTo>
                    <a:pt x="7918145" y="3182074"/>
                  </a:lnTo>
                  <a:lnTo>
                    <a:pt x="7879486" y="3202089"/>
                  </a:lnTo>
                  <a:lnTo>
                    <a:pt x="7862417" y="3237941"/>
                  </a:lnTo>
                  <a:lnTo>
                    <a:pt x="7860119" y="3283216"/>
                  </a:lnTo>
                  <a:lnTo>
                    <a:pt x="7865745" y="3331464"/>
                  </a:lnTo>
                  <a:lnTo>
                    <a:pt x="7872450" y="3376244"/>
                  </a:lnTo>
                  <a:lnTo>
                    <a:pt x="8054162" y="3398469"/>
                  </a:lnTo>
                  <a:lnTo>
                    <a:pt x="8081505" y="3330384"/>
                  </a:lnTo>
                  <a:lnTo>
                    <a:pt x="8051101" y="3283686"/>
                  </a:lnTo>
                  <a:lnTo>
                    <a:pt x="7964271" y="3273653"/>
                  </a:lnTo>
                  <a:lnTo>
                    <a:pt x="7947850" y="3311093"/>
                  </a:lnTo>
                  <a:lnTo>
                    <a:pt x="7989760" y="3321634"/>
                  </a:lnTo>
                  <a:lnTo>
                    <a:pt x="8013878" y="3327247"/>
                  </a:lnTo>
                  <a:lnTo>
                    <a:pt x="7988871" y="3357778"/>
                  </a:lnTo>
                  <a:lnTo>
                    <a:pt x="7939189" y="3356826"/>
                  </a:lnTo>
                  <a:lnTo>
                    <a:pt x="7909484" y="3320935"/>
                  </a:lnTo>
                  <a:lnTo>
                    <a:pt x="7906105" y="3284207"/>
                  </a:lnTo>
                  <a:lnTo>
                    <a:pt x="7907883" y="3250933"/>
                  </a:lnTo>
                  <a:lnTo>
                    <a:pt x="7918145" y="3227565"/>
                  </a:lnTo>
                  <a:lnTo>
                    <a:pt x="7940903" y="3222891"/>
                  </a:lnTo>
                  <a:lnTo>
                    <a:pt x="7982699" y="3222625"/>
                  </a:lnTo>
                  <a:lnTo>
                    <a:pt x="8025638" y="3224809"/>
                  </a:lnTo>
                  <a:lnTo>
                    <a:pt x="8091703" y="3239795"/>
                  </a:lnTo>
                  <a:lnTo>
                    <a:pt x="8121180" y="3288461"/>
                  </a:lnTo>
                  <a:lnTo>
                    <a:pt x="8125104" y="3330740"/>
                  </a:lnTo>
                  <a:lnTo>
                    <a:pt x="8130641" y="3401250"/>
                  </a:lnTo>
                  <a:lnTo>
                    <a:pt x="8109432" y="3426129"/>
                  </a:lnTo>
                  <a:lnTo>
                    <a:pt x="8085290" y="3443236"/>
                  </a:lnTo>
                  <a:lnTo>
                    <a:pt x="8058213" y="3452571"/>
                  </a:lnTo>
                  <a:lnTo>
                    <a:pt x="8028203" y="3454120"/>
                  </a:lnTo>
                  <a:lnTo>
                    <a:pt x="7994015" y="3458184"/>
                  </a:lnTo>
                  <a:lnTo>
                    <a:pt x="7956867" y="3459162"/>
                  </a:lnTo>
                  <a:lnTo>
                    <a:pt x="7919707" y="3457448"/>
                  </a:lnTo>
                  <a:lnTo>
                    <a:pt x="7885468" y="3453434"/>
                  </a:lnTo>
                  <a:lnTo>
                    <a:pt x="7849895" y="3450298"/>
                  </a:lnTo>
                  <a:lnTo>
                    <a:pt x="7822959" y="3444316"/>
                  </a:lnTo>
                  <a:lnTo>
                    <a:pt x="7806309" y="3432213"/>
                  </a:lnTo>
                  <a:lnTo>
                    <a:pt x="7799933" y="3413988"/>
                  </a:lnTo>
                  <a:lnTo>
                    <a:pt x="7803832" y="3389630"/>
                  </a:lnTo>
                  <a:lnTo>
                    <a:pt x="7799997" y="3355048"/>
                  </a:lnTo>
                  <a:lnTo>
                    <a:pt x="7801559" y="3316605"/>
                  </a:lnTo>
                  <a:lnTo>
                    <a:pt x="7805242" y="3277908"/>
                  </a:lnTo>
                  <a:lnTo>
                    <a:pt x="7807769" y="3242513"/>
                  </a:lnTo>
                  <a:lnTo>
                    <a:pt x="7808303" y="3202559"/>
                  </a:lnTo>
                  <a:lnTo>
                    <a:pt x="7828064" y="3156521"/>
                  </a:lnTo>
                  <a:lnTo>
                    <a:pt x="7902422" y="3133191"/>
                  </a:lnTo>
                  <a:lnTo>
                    <a:pt x="7945552" y="3129140"/>
                  </a:lnTo>
                  <a:lnTo>
                    <a:pt x="7989176" y="3127641"/>
                  </a:lnTo>
                  <a:lnTo>
                    <a:pt x="8030311" y="3126867"/>
                  </a:lnTo>
                  <a:lnTo>
                    <a:pt x="8101317" y="3122307"/>
                  </a:lnTo>
                  <a:lnTo>
                    <a:pt x="8139646" y="3122942"/>
                  </a:lnTo>
                  <a:lnTo>
                    <a:pt x="8195462" y="3155111"/>
                  </a:lnTo>
                  <a:lnTo>
                    <a:pt x="8209902" y="3193529"/>
                  </a:lnTo>
                  <a:lnTo>
                    <a:pt x="8216112" y="3239820"/>
                  </a:lnTo>
                  <a:lnTo>
                    <a:pt x="8217065" y="3288360"/>
                  </a:lnTo>
                  <a:lnTo>
                    <a:pt x="8215770" y="3333496"/>
                  </a:lnTo>
                  <a:lnTo>
                    <a:pt x="8215223" y="3369564"/>
                  </a:lnTo>
                  <a:lnTo>
                    <a:pt x="8217763" y="3400920"/>
                  </a:lnTo>
                  <a:lnTo>
                    <a:pt x="8221383" y="3439337"/>
                  </a:lnTo>
                  <a:lnTo>
                    <a:pt x="8222170" y="3477145"/>
                  </a:lnTo>
                  <a:lnTo>
                    <a:pt x="8216278" y="3506647"/>
                  </a:lnTo>
                  <a:lnTo>
                    <a:pt x="8194675" y="3533648"/>
                  </a:lnTo>
                  <a:lnTo>
                    <a:pt x="8164970" y="3546741"/>
                  </a:lnTo>
                  <a:lnTo>
                    <a:pt x="8130680" y="3550564"/>
                  </a:lnTo>
                  <a:lnTo>
                    <a:pt x="8095323" y="3549751"/>
                  </a:lnTo>
                  <a:lnTo>
                    <a:pt x="8071294" y="3548900"/>
                  </a:lnTo>
                  <a:lnTo>
                    <a:pt x="7965097" y="3549866"/>
                  </a:lnTo>
                  <a:lnTo>
                    <a:pt x="7866393" y="3550348"/>
                  </a:lnTo>
                  <a:lnTo>
                    <a:pt x="7817053" y="3550882"/>
                  </a:lnTo>
                  <a:lnTo>
                    <a:pt x="7767714" y="3551872"/>
                  </a:lnTo>
                  <a:lnTo>
                    <a:pt x="7752461" y="3567531"/>
                  </a:lnTo>
                  <a:lnTo>
                    <a:pt x="7756284" y="3578237"/>
                  </a:lnTo>
                  <a:lnTo>
                    <a:pt x="7767714" y="3583482"/>
                  </a:lnTo>
                  <a:lnTo>
                    <a:pt x="7819504" y="3585349"/>
                  </a:lnTo>
                  <a:lnTo>
                    <a:pt x="7871307" y="3586416"/>
                  </a:lnTo>
                  <a:lnTo>
                    <a:pt x="7923136" y="3586873"/>
                  </a:lnTo>
                  <a:lnTo>
                    <a:pt x="8026781" y="3586848"/>
                  </a:lnTo>
                  <a:lnTo>
                    <a:pt x="8041297" y="3587064"/>
                  </a:lnTo>
                  <a:lnTo>
                    <a:pt x="8071993" y="3588537"/>
                  </a:lnTo>
                  <a:lnTo>
                    <a:pt x="8121701" y="3591458"/>
                  </a:lnTo>
                  <a:lnTo>
                    <a:pt x="8155279" y="3592195"/>
                  </a:lnTo>
                  <a:lnTo>
                    <a:pt x="8217243" y="3585299"/>
                  </a:lnTo>
                  <a:lnTo>
                    <a:pt x="8252815" y="3559987"/>
                  </a:lnTo>
                  <a:lnTo>
                    <a:pt x="8257946" y="3540912"/>
                  </a:lnTo>
                  <a:lnTo>
                    <a:pt x="8265236" y="3487483"/>
                  </a:lnTo>
                  <a:close/>
                </a:path>
                <a:path extrusionOk="0" h="13716000" w="9443085">
                  <a:moveTo>
                    <a:pt x="8265236" y="2844673"/>
                  </a:moveTo>
                  <a:lnTo>
                    <a:pt x="8265058" y="2787116"/>
                  </a:lnTo>
                  <a:lnTo>
                    <a:pt x="8258149" y="2675369"/>
                  </a:lnTo>
                  <a:lnTo>
                    <a:pt x="8258746" y="2639771"/>
                  </a:lnTo>
                  <a:lnTo>
                    <a:pt x="8260207" y="2595003"/>
                  </a:lnTo>
                  <a:lnTo>
                    <a:pt x="8259178" y="2547150"/>
                  </a:lnTo>
                  <a:lnTo>
                    <a:pt x="8252295" y="2502230"/>
                  </a:lnTo>
                  <a:lnTo>
                    <a:pt x="8236204" y="2466327"/>
                  </a:lnTo>
                  <a:lnTo>
                    <a:pt x="8207540" y="2445499"/>
                  </a:lnTo>
                  <a:lnTo>
                    <a:pt x="8157883" y="2436266"/>
                  </a:lnTo>
                  <a:lnTo>
                    <a:pt x="8102460" y="2434513"/>
                  </a:lnTo>
                  <a:lnTo>
                    <a:pt x="8046555" y="2436888"/>
                  </a:lnTo>
                  <a:lnTo>
                    <a:pt x="7995437" y="2440038"/>
                  </a:lnTo>
                  <a:lnTo>
                    <a:pt x="7941678" y="2443975"/>
                  </a:lnTo>
                  <a:lnTo>
                    <a:pt x="7888237" y="2450020"/>
                  </a:lnTo>
                  <a:lnTo>
                    <a:pt x="7835024" y="2457945"/>
                  </a:lnTo>
                  <a:lnTo>
                    <a:pt x="7781963" y="2467457"/>
                  </a:lnTo>
                  <a:lnTo>
                    <a:pt x="7756449" y="2820378"/>
                  </a:lnTo>
                  <a:lnTo>
                    <a:pt x="7757617" y="2827388"/>
                  </a:lnTo>
                  <a:lnTo>
                    <a:pt x="7827759" y="2849880"/>
                  </a:lnTo>
                  <a:lnTo>
                    <a:pt x="7882445" y="2855366"/>
                  </a:lnTo>
                  <a:lnTo>
                    <a:pt x="7937322" y="2858325"/>
                  </a:lnTo>
                  <a:lnTo>
                    <a:pt x="7992516" y="2858351"/>
                  </a:lnTo>
                  <a:lnTo>
                    <a:pt x="8029664" y="2858071"/>
                  </a:lnTo>
                  <a:lnTo>
                    <a:pt x="8070532" y="2857157"/>
                  </a:lnTo>
                  <a:lnTo>
                    <a:pt x="8110779" y="2852686"/>
                  </a:lnTo>
                  <a:lnTo>
                    <a:pt x="8164868" y="2830004"/>
                  </a:lnTo>
                  <a:lnTo>
                    <a:pt x="8177492" y="2776067"/>
                  </a:lnTo>
                  <a:lnTo>
                    <a:pt x="8177695" y="2728963"/>
                  </a:lnTo>
                  <a:lnTo>
                    <a:pt x="8176514" y="2675382"/>
                  </a:lnTo>
                  <a:lnTo>
                    <a:pt x="8171815" y="2622156"/>
                  </a:lnTo>
                  <a:lnTo>
                    <a:pt x="8161464" y="2576106"/>
                  </a:lnTo>
                  <a:lnTo>
                    <a:pt x="8124723" y="2539936"/>
                  </a:lnTo>
                  <a:lnTo>
                    <a:pt x="8079600" y="2532900"/>
                  </a:lnTo>
                  <a:lnTo>
                    <a:pt x="8021447" y="2531249"/>
                  </a:lnTo>
                  <a:lnTo>
                    <a:pt x="7963306" y="2533764"/>
                  </a:lnTo>
                  <a:lnTo>
                    <a:pt x="7918145" y="2539263"/>
                  </a:lnTo>
                  <a:lnTo>
                    <a:pt x="7879486" y="2559278"/>
                  </a:lnTo>
                  <a:lnTo>
                    <a:pt x="7862417" y="2595130"/>
                  </a:lnTo>
                  <a:lnTo>
                    <a:pt x="7860119" y="2640406"/>
                  </a:lnTo>
                  <a:lnTo>
                    <a:pt x="7865745" y="2688653"/>
                  </a:lnTo>
                  <a:lnTo>
                    <a:pt x="7872450" y="2733433"/>
                  </a:lnTo>
                  <a:lnTo>
                    <a:pt x="8054162" y="2755658"/>
                  </a:lnTo>
                  <a:lnTo>
                    <a:pt x="8081505" y="2687574"/>
                  </a:lnTo>
                  <a:lnTo>
                    <a:pt x="8051101" y="2640876"/>
                  </a:lnTo>
                  <a:lnTo>
                    <a:pt x="7964271" y="2630843"/>
                  </a:lnTo>
                  <a:lnTo>
                    <a:pt x="7947850" y="2668282"/>
                  </a:lnTo>
                  <a:lnTo>
                    <a:pt x="7989760" y="2678823"/>
                  </a:lnTo>
                  <a:lnTo>
                    <a:pt x="8013878" y="2684437"/>
                  </a:lnTo>
                  <a:lnTo>
                    <a:pt x="7988871" y="2714968"/>
                  </a:lnTo>
                  <a:lnTo>
                    <a:pt x="7939189" y="2714015"/>
                  </a:lnTo>
                  <a:lnTo>
                    <a:pt x="7909484" y="2678112"/>
                  </a:lnTo>
                  <a:lnTo>
                    <a:pt x="7906105" y="2641396"/>
                  </a:lnTo>
                  <a:lnTo>
                    <a:pt x="7907883" y="2608122"/>
                  </a:lnTo>
                  <a:lnTo>
                    <a:pt x="7918145" y="2584754"/>
                  </a:lnTo>
                  <a:lnTo>
                    <a:pt x="7940903" y="2580081"/>
                  </a:lnTo>
                  <a:lnTo>
                    <a:pt x="7982699" y="2579814"/>
                  </a:lnTo>
                  <a:lnTo>
                    <a:pt x="8025638" y="2581999"/>
                  </a:lnTo>
                  <a:lnTo>
                    <a:pt x="8091703" y="2596985"/>
                  </a:lnTo>
                  <a:lnTo>
                    <a:pt x="8121180" y="2645638"/>
                  </a:lnTo>
                  <a:lnTo>
                    <a:pt x="8125104" y="2687917"/>
                  </a:lnTo>
                  <a:lnTo>
                    <a:pt x="8130641" y="2758440"/>
                  </a:lnTo>
                  <a:lnTo>
                    <a:pt x="8109432" y="2783319"/>
                  </a:lnTo>
                  <a:lnTo>
                    <a:pt x="8085290" y="2800426"/>
                  </a:lnTo>
                  <a:lnTo>
                    <a:pt x="8058213" y="2809748"/>
                  </a:lnTo>
                  <a:lnTo>
                    <a:pt x="8028203" y="2811310"/>
                  </a:lnTo>
                  <a:lnTo>
                    <a:pt x="7994015" y="2815361"/>
                  </a:lnTo>
                  <a:lnTo>
                    <a:pt x="7956867" y="2816339"/>
                  </a:lnTo>
                  <a:lnTo>
                    <a:pt x="7919707" y="2814624"/>
                  </a:lnTo>
                  <a:lnTo>
                    <a:pt x="7885468" y="2810611"/>
                  </a:lnTo>
                  <a:lnTo>
                    <a:pt x="7849895" y="2807487"/>
                  </a:lnTo>
                  <a:lnTo>
                    <a:pt x="7822959" y="2801493"/>
                  </a:lnTo>
                  <a:lnTo>
                    <a:pt x="7806309" y="2789390"/>
                  </a:lnTo>
                  <a:lnTo>
                    <a:pt x="7799933" y="2771165"/>
                  </a:lnTo>
                  <a:lnTo>
                    <a:pt x="7803832" y="2746819"/>
                  </a:lnTo>
                  <a:lnTo>
                    <a:pt x="7799997" y="2712224"/>
                  </a:lnTo>
                  <a:lnTo>
                    <a:pt x="7801559" y="2673794"/>
                  </a:lnTo>
                  <a:lnTo>
                    <a:pt x="7805242" y="2635085"/>
                  </a:lnTo>
                  <a:lnTo>
                    <a:pt x="7807769" y="2599690"/>
                  </a:lnTo>
                  <a:lnTo>
                    <a:pt x="7808303" y="2559735"/>
                  </a:lnTo>
                  <a:lnTo>
                    <a:pt x="7828064" y="2513698"/>
                  </a:lnTo>
                  <a:lnTo>
                    <a:pt x="7902422" y="2490381"/>
                  </a:lnTo>
                  <a:lnTo>
                    <a:pt x="7945552" y="2486317"/>
                  </a:lnTo>
                  <a:lnTo>
                    <a:pt x="7989176" y="2484831"/>
                  </a:lnTo>
                  <a:lnTo>
                    <a:pt x="8030311" y="2484056"/>
                  </a:lnTo>
                  <a:lnTo>
                    <a:pt x="8101317" y="2479484"/>
                  </a:lnTo>
                  <a:lnTo>
                    <a:pt x="8139646" y="2480119"/>
                  </a:lnTo>
                  <a:lnTo>
                    <a:pt x="8195462" y="2512288"/>
                  </a:lnTo>
                  <a:lnTo>
                    <a:pt x="8209902" y="2550706"/>
                  </a:lnTo>
                  <a:lnTo>
                    <a:pt x="8216112" y="2597010"/>
                  </a:lnTo>
                  <a:lnTo>
                    <a:pt x="8217065" y="2645549"/>
                  </a:lnTo>
                  <a:lnTo>
                    <a:pt x="8215770" y="2690672"/>
                  </a:lnTo>
                  <a:lnTo>
                    <a:pt x="8215223" y="2726753"/>
                  </a:lnTo>
                  <a:lnTo>
                    <a:pt x="8217763" y="2758109"/>
                  </a:lnTo>
                  <a:lnTo>
                    <a:pt x="8221383" y="2796527"/>
                  </a:lnTo>
                  <a:lnTo>
                    <a:pt x="8222170" y="2834335"/>
                  </a:lnTo>
                  <a:lnTo>
                    <a:pt x="8216278" y="2863837"/>
                  </a:lnTo>
                  <a:lnTo>
                    <a:pt x="8194675" y="2890837"/>
                  </a:lnTo>
                  <a:lnTo>
                    <a:pt x="8164970" y="2903931"/>
                  </a:lnTo>
                  <a:lnTo>
                    <a:pt x="8130680" y="2907741"/>
                  </a:lnTo>
                  <a:lnTo>
                    <a:pt x="8095323" y="2906928"/>
                  </a:lnTo>
                  <a:lnTo>
                    <a:pt x="8071294" y="2906090"/>
                  </a:lnTo>
                  <a:lnTo>
                    <a:pt x="7965097" y="2907042"/>
                  </a:lnTo>
                  <a:lnTo>
                    <a:pt x="7866393" y="2907525"/>
                  </a:lnTo>
                  <a:lnTo>
                    <a:pt x="7817053" y="2908071"/>
                  </a:lnTo>
                  <a:lnTo>
                    <a:pt x="7767714" y="2909062"/>
                  </a:lnTo>
                  <a:lnTo>
                    <a:pt x="7752461" y="2924721"/>
                  </a:lnTo>
                  <a:lnTo>
                    <a:pt x="7756284" y="2935414"/>
                  </a:lnTo>
                  <a:lnTo>
                    <a:pt x="7767714" y="2940672"/>
                  </a:lnTo>
                  <a:lnTo>
                    <a:pt x="7819504" y="2942539"/>
                  </a:lnTo>
                  <a:lnTo>
                    <a:pt x="7871307" y="2943593"/>
                  </a:lnTo>
                  <a:lnTo>
                    <a:pt x="7923136" y="2944063"/>
                  </a:lnTo>
                  <a:lnTo>
                    <a:pt x="8026781" y="2944025"/>
                  </a:lnTo>
                  <a:lnTo>
                    <a:pt x="8041284" y="2944241"/>
                  </a:lnTo>
                  <a:lnTo>
                    <a:pt x="8071967" y="2945714"/>
                  </a:lnTo>
                  <a:lnTo>
                    <a:pt x="8121688" y="2948635"/>
                  </a:lnTo>
                  <a:lnTo>
                    <a:pt x="8155279" y="2949371"/>
                  </a:lnTo>
                  <a:lnTo>
                    <a:pt x="8217243" y="2942475"/>
                  </a:lnTo>
                  <a:lnTo>
                    <a:pt x="8252815" y="2917177"/>
                  </a:lnTo>
                  <a:lnTo>
                    <a:pt x="8257946" y="2898089"/>
                  </a:lnTo>
                  <a:lnTo>
                    <a:pt x="8265236" y="2844673"/>
                  </a:lnTo>
                  <a:close/>
                </a:path>
                <a:path extrusionOk="0" h="13716000" w="9443085">
                  <a:moveTo>
                    <a:pt x="8265236" y="2201862"/>
                  </a:moveTo>
                  <a:lnTo>
                    <a:pt x="8265058" y="2144306"/>
                  </a:lnTo>
                  <a:lnTo>
                    <a:pt x="8258149" y="2032546"/>
                  </a:lnTo>
                  <a:lnTo>
                    <a:pt x="8258746" y="1996960"/>
                  </a:lnTo>
                  <a:lnTo>
                    <a:pt x="8260207" y="1952193"/>
                  </a:lnTo>
                  <a:lnTo>
                    <a:pt x="8259178" y="1904326"/>
                  </a:lnTo>
                  <a:lnTo>
                    <a:pt x="8252295" y="1859419"/>
                  </a:lnTo>
                  <a:lnTo>
                    <a:pt x="8236204" y="1823516"/>
                  </a:lnTo>
                  <a:lnTo>
                    <a:pt x="8207540" y="1802676"/>
                  </a:lnTo>
                  <a:lnTo>
                    <a:pt x="8157883" y="1793455"/>
                  </a:lnTo>
                  <a:lnTo>
                    <a:pt x="8102460" y="1791703"/>
                  </a:lnTo>
                  <a:lnTo>
                    <a:pt x="8046555" y="1794065"/>
                  </a:lnTo>
                  <a:lnTo>
                    <a:pt x="7995437" y="1797215"/>
                  </a:lnTo>
                  <a:lnTo>
                    <a:pt x="7941678" y="1801164"/>
                  </a:lnTo>
                  <a:lnTo>
                    <a:pt x="7888237" y="1807210"/>
                  </a:lnTo>
                  <a:lnTo>
                    <a:pt x="7835024" y="1815122"/>
                  </a:lnTo>
                  <a:lnTo>
                    <a:pt x="7781963" y="1824647"/>
                  </a:lnTo>
                  <a:lnTo>
                    <a:pt x="7756449" y="2177554"/>
                  </a:lnTo>
                  <a:lnTo>
                    <a:pt x="7757617" y="2184565"/>
                  </a:lnTo>
                  <a:lnTo>
                    <a:pt x="7827759" y="2207056"/>
                  </a:lnTo>
                  <a:lnTo>
                    <a:pt x="7882445" y="2212543"/>
                  </a:lnTo>
                  <a:lnTo>
                    <a:pt x="7937322" y="2215502"/>
                  </a:lnTo>
                  <a:lnTo>
                    <a:pt x="7992516" y="2215527"/>
                  </a:lnTo>
                  <a:lnTo>
                    <a:pt x="8029664" y="2215248"/>
                  </a:lnTo>
                  <a:lnTo>
                    <a:pt x="8070532" y="2214334"/>
                  </a:lnTo>
                  <a:lnTo>
                    <a:pt x="8110779" y="2209876"/>
                  </a:lnTo>
                  <a:lnTo>
                    <a:pt x="8164868" y="2187181"/>
                  </a:lnTo>
                  <a:lnTo>
                    <a:pt x="8177492" y="2133244"/>
                  </a:lnTo>
                  <a:lnTo>
                    <a:pt x="8177695" y="2086152"/>
                  </a:lnTo>
                  <a:lnTo>
                    <a:pt x="8176514" y="2032571"/>
                  </a:lnTo>
                  <a:lnTo>
                    <a:pt x="8171815" y="1979345"/>
                  </a:lnTo>
                  <a:lnTo>
                    <a:pt x="8161464" y="1933295"/>
                  </a:lnTo>
                  <a:lnTo>
                    <a:pt x="8124723" y="1897113"/>
                  </a:lnTo>
                  <a:lnTo>
                    <a:pt x="8079600" y="1890090"/>
                  </a:lnTo>
                  <a:lnTo>
                    <a:pt x="8021447" y="1888426"/>
                  </a:lnTo>
                  <a:lnTo>
                    <a:pt x="7963306" y="1890941"/>
                  </a:lnTo>
                  <a:lnTo>
                    <a:pt x="7918145" y="1896440"/>
                  </a:lnTo>
                  <a:lnTo>
                    <a:pt x="7879486" y="1916455"/>
                  </a:lnTo>
                  <a:lnTo>
                    <a:pt x="7862417" y="1952307"/>
                  </a:lnTo>
                  <a:lnTo>
                    <a:pt x="7860119" y="1997583"/>
                  </a:lnTo>
                  <a:lnTo>
                    <a:pt x="7865745" y="2045817"/>
                  </a:lnTo>
                  <a:lnTo>
                    <a:pt x="7872450" y="2090597"/>
                  </a:lnTo>
                  <a:lnTo>
                    <a:pt x="8054162" y="2112835"/>
                  </a:lnTo>
                  <a:lnTo>
                    <a:pt x="8081505" y="2044763"/>
                  </a:lnTo>
                  <a:lnTo>
                    <a:pt x="8051101" y="1998052"/>
                  </a:lnTo>
                  <a:lnTo>
                    <a:pt x="7964271" y="1988019"/>
                  </a:lnTo>
                  <a:lnTo>
                    <a:pt x="7947850" y="2025459"/>
                  </a:lnTo>
                  <a:lnTo>
                    <a:pt x="7989760" y="2036000"/>
                  </a:lnTo>
                  <a:lnTo>
                    <a:pt x="8013878" y="2041613"/>
                  </a:lnTo>
                  <a:lnTo>
                    <a:pt x="7988871" y="2072157"/>
                  </a:lnTo>
                  <a:lnTo>
                    <a:pt x="7939189" y="2071192"/>
                  </a:lnTo>
                  <a:lnTo>
                    <a:pt x="7909484" y="2035302"/>
                  </a:lnTo>
                  <a:lnTo>
                    <a:pt x="7906105" y="1998586"/>
                  </a:lnTo>
                  <a:lnTo>
                    <a:pt x="7907883" y="1965299"/>
                  </a:lnTo>
                  <a:lnTo>
                    <a:pt x="7918145" y="1941931"/>
                  </a:lnTo>
                  <a:lnTo>
                    <a:pt x="7940903" y="1937258"/>
                  </a:lnTo>
                  <a:lnTo>
                    <a:pt x="7982699" y="1936991"/>
                  </a:lnTo>
                  <a:lnTo>
                    <a:pt x="8025638" y="1939175"/>
                  </a:lnTo>
                  <a:lnTo>
                    <a:pt x="8091703" y="1954161"/>
                  </a:lnTo>
                  <a:lnTo>
                    <a:pt x="8121180" y="2002828"/>
                  </a:lnTo>
                  <a:lnTo>
                    <a:pt x="8125104" y="2045106"/>
                  </a:lnTo>
                  <a:lnTo>
                    <a:pt x="8130641" y="2115616"/>
                  </a:lnTo>
                  <a:lnTo>
                    <a:pt x="8109432" y="2140496"/>
                  </a:lnTo>
                  <a:lnTo>
                    <a:pt x="8085290" y="2157603"/>
                  </a:lnTo>
                  <a:lnTo>
                    <a:pt x="8058213" y="2166937"/>
                  </a:lnTo>
                  <a:lnTo>
                    <a:pt x="8028203" y="2168487"/>
                  </a:lnTo>
                  <a:lnTo>
                    <a:pt x="7994015" y="2172551"/>
                  </a:lnTo>
                  <a:lnTo>
                    <a:pt x="7956867" y="2173528"/>
                  </a:lnTo>
                  <a:lnTo>
                    <a:pt x="7919707" y="2171814"/>
                  </a:lnTo>
                  <a:lnTo>
                    <a:pt x="7885468" y="2167788"/>
                  </a:lnTo>
                  <a:lnTo>
                    <a:pt x="7849895" y="2164664"/>
                  </a:lnTo>
                  <a:lnTo>
                    <a:pt x="7822959" y="2158682"/>
                  </a:lnTo>
                  <a:lnTo>
                    <a:pt x="7806309" y="2146579"/>
                  </a:lnTo>
                  <a:lnTo>
                    <a:pt x="7799933" y="2128342"/>
                  </a:lnTo>
                  <a:lnTo>
                    <a:pt x="7803832" y="2103996"/>
                  </a:lnTo>
                  <a:lnTo>
                    <a:pt x="7799997" y="2069414"/>
                  </a:lnTo>
                  <a:lnTo>
                    <a:pt x="7801559" y="2030971"/>
                  </a:lnTo>
                  <a:lnTo>
                    <a:pt x="7805242" y="1992274"/>
                  </a:lnTo>
                  <a:lnTo>
                    <a:pt x="7807769" y="1956879"/>
                  </a:lnTo>
                  <a:lnTo>
                    <a:pt x="7808303" y="1916925"/>
                  </a:lnTo>
                  <a:lnTo>
                    <a:pt x="7828064" y="1870875"/>
                  </a:lnTo>
                  <a:lnTo>
                    <a:pt x="7902422" y="1847557"/>
                  </a:lnTo>
                  <a:lnTo>
                    <a:pt x="7945552" y="1843506"/>
                  </a:lnTo>
                  <a:lnTo>
                    <a:pt x="7989176" y="1842020"/>
                  </a:lnTo>
                  <a:lnTo>
                    <a:pt x="8030311" y="1841233"/>
                  </a:lnTo>
                  <a:lnTo>
                    <a:pt x="8101317" y="1836674"/>
                  </a:lnTo>
                  <a:lnTo>
                    <a:pt x="8139646" y="1837309"/>
                  </a:lnTo>
                  <a:lnTo>
                    <a:pt x="8195462" y="1869478"/>
                  </a:lnTo>
                  <a:lnTo>
                    <a:pt x="8209902" y="1907895"/>
                  </a:lnTo>
                  <a:lnTo>
                    <a:pt x="8216112" y="1954187"/>
                  </a:lnTo>
                  <a:lnTo>
                    <a:pt x="8217065" y="2002726"/>
                  </a:lnTo>
                  <a:lnTo>
                    <a:pt x="8215770" y="2047862"/>
                  </a:lnTo>
                  <a:lnTo>
                    <a:pt x="8215223" y="2083930"/>
                  </a:lnTo>
                  <a:lnTo>
                    <a:pt x="8217763" y="2115286"/>
                  </a:lnTo>
                  <a:lnTo>
                    <a:pt x="8221383" y="2153704"/>
                  </a:lnTo>
                  <a:lnTo>
                    <a:pt x="8222170" y="2191512"/>
                  </a:lnTo>
                  <a:lnTo>
                    <a:pt x="8216278" y="2221014"/>
                  </a:lnTo>
                  <a:lnTo>
                    <a:pt x="8194675" y="2248014"/>
                  </a:lnTo>
                  <a:lnTo>
                    <a:pt x="8164970" y="2261108"/>
                  </a:lnTo>
                  <a:lnTo>
                    <a:pt x="8130680" y="2264930"/>
                  </a:lnTo>
                  <a:lnTo>
                    <a:pt x="8095323" y="2264118"/>
                  </a:lnTo>
                  <a:lnTo>
                    <a:pt x="8071294" y="2263267"/>
                  </a:lnTo>
                  <a:lnTo>
                    <a:pt x="7965097" y="2264232"/>
                  </a:lnTo>
                  <a:lnTo>
                    <a:pt x="7866393" y="2264714"/>
                  </a:lnTo>
                  <a:lnTo>
                    <a:pt x="7817053" y="2265248"/>
                  </a:lnTo>
                  <a:lnTo>
                    <a:pt x="7767714" y="2266226"/>
                  </a:lnTo>
                  <a:lnTo>
                    <a:pt x="7752461" y="2281898"/>
                  </a:lnTo>
                  <a:lnTo>
                    <a:pt x="7756284" y="2292591"/>
                  </a:lnTo>
                  <a:lnTo>
                    <a:pt x="7767714" y="2297836"/>
                  </a:lnTo>
                  <a:lnTo>
                    <a:pt x="7819504" y="2299716"/>
                  </a:lnTo>
                  <a:lnTo>
                    <a:pt x="7871307" y="2300782"/>
                  </a:lnTo>
                  <a:lnTo>
                    <a:pt x="7923136" y="2301240"/>
                  </a:lnTo>
                  <a:lnTo>
                    <a:pt x="8026781" y="2301214"/>
                  </a:lnTo>
                  <a:lnTo>
                    <a:pt x="8041284" y="2301430"/>
                  </a:lnTo>
                  <a:lnTo>
                    <a:pt x="8071967" y="2302903"/>
                  </a:lnTo>
                  <a:lnTo>
                    <a:pt x="8121675" y="2305824"/>
                  </a:lnTo>
                  <a:lnTo>
                    <a:pt x="8155267" y="2306561"/>
                  </a:lnTo>
                  <a:lnTo>
                    <a:pt x="8217243" y="2299652"/>
                  </a:lnTo>
                  <a:lnTo>
                    <a:pt x="8252815" y="2274354"/>
                  </a:lnTo>
                  <a:lnTo>
                    <a:pt x="8257946" y="2255278"/>
                  </a:lnTo>
                  <a:lnTo>
                    <a:pt x="8265236" y="2201862"/>
                  </a:lnTo>
                  <a:close/>
                </a:path>
                <a:path extrusionOk="0" h="13716000" w="9443085">
                  <a:moveTo>
                    <a:pt x="8265236" y="1559026"/>
                  </a:moveTo>
                  <a:lnTo>
                    <a:pt x="8265058" y="1501482"/>
                  </a:lnTo>
                  <a:lnTo>
                    <a:pt x="8258149" y="1389735"/>
                  </a:lnTo>
                  <a:lnTo>
                    <a:pt x="8258746" y="1354137"/>
                  </a:lnTo>
                  <a:lnTo>
                    <a:pt x="8260207" y="1309370"/>
                  </a:lnTo>
                  <a:lnTo>
                    <a:pt x="8259178" y="1261516"/>
                  </a:lnTo>
                  <a:lnTo>
                    <a:pt x="8252295" y="1216596"/>
                  </a:lnTo>
                  <a:lnTo>
                    <a:pt x="8236204" y="1180693"/>
                  </a:lnTo>
                  <a:lnTo>
                    <a:pt x="8207540" y="1159865"/>
                  </a:lnTo>
                  <a:lnTo>
                    <a:pt x="8157883" y="1150632"/>
                  </a:lnTo>
                  <a:lnTo>
                    <a:pt x="8102460" y="1148880"/>
                  </a:lnTo>
                  <a:lnTo>
                    <a:pt x="8046555" y="1151255"/>
                  </a:lnTo>
                  <a:lnTo>
                    <a:pt x="7995437" y="1154404"/>
                  </a:lnTo>
                  <a:lnTo>
                    <a:pt x="7941678" y="1158341"/>
                  </a:lnTo>
                  <a:lnTo>
                    <a:pt x="7888237" y="1164386"/>
                  </a:lnTo>
                  <a:lnTo>
                    <a:pt x="7835024" y="1172298"/>
                  </a:lnTo>
                  <a:lnTo>
                    <a:pt x="7781963" y="1181823"/>
                  </a:lnTo>
                  <a:lnTo>
                    <a:pt x="7756449" y="1534744"/>
                  </a:lnTo>
                  <a:lnTo>
                    <a:pt x="7757617" y="1541754"/>
                  </a:lnTo>
                  <a:lnTo>
                    <a:pt x="7827759" y="1564246"/>
                  </a:lnTo>
                  <a:lnTo>
                    <a:pt x="7882445" y="1569732"/>
                  </a:lnTo>
                  <a:lnTo>
                    <a:pt x="7937322" y="1572691"/>
                  </a:lnTo>
                  <a:lnTo>
                    <a:pt x="7992516" y="1572717"/>
                  </a:lnTo>
                  <a:lnTo>
                    <a:pt x="8029664" y="1572437"/>
                  </a:lnTo>
                  <a:lnTo>
                    <a:pt x="8070532" y="1571523"/>
                  </a:lnTo>
                  <a:lnTo>
                    <a:pt x="8110779" y="1567065"/>
                  </a:lnTo>
                  <a:lnTo>
                    <a:pt x="8164868" y="1544370"/>
                  </a:lnTo>
                  <a:lnTo>
                    <a:pt x="8177492" y="1490433"/>
                  </a:lnTo>
                  <a:lnTo>
                    <a:pt x="8177695" y="1443329"/>
                  </a:lnTo>
                  <a:lnTo>
                    <a:pt x="8176514" y="1389748"/>
                  </a:lnTo>
                  <a:lnTo>
                    <a:pt x="8171815" y="1336522"/>
                  </a:lnTo>
                  <a:lnTo>
                    <a:pt x="8161464" y="1290472"/>
                  </a:lnTo>
                  <a:lnTo>
                    <a:pt x="8124723" y="1254290"/>
                  </a:lnTo>
                  <a:lnTo>
                    <a:pt x="8079600" y="1247267"/>
                  </a:lnTo>
                  <a:lnTo>
                    <a:pt x="8021447" y="1245603"/>
                  </a:lnTo>
                  <a:lnTo>
                    <a:pt x="7963306" y="1248130"/>
                  </a:lnTo>
                  <a:lnTo>
                    <a:pt x="7918145" y="1253629"/>
                  </a:lnTo>
                  <a:lnTo>
                    <a:pt x="7879486" y="1273644"/>
                  </a:lnTo>
                  <a:lnTo>
                    <a:pt x="7862417" y="1309497"/>
                  </a:lnTo>
                  <a:lnTo>
                    <a:pt x="7860119" y="1354759"/>
                  </a:lnTo>
                  <a:lnTo>
                    <a:pt x="7865745" y="1403007"/>
                  </a:lnTo>
                  <a:lnTo>
                    <a:pt x="7872450" y="1447787"/>
                  </a:lnTo>
                  <a:lnTo>
                    <a:pt x="8054162" y="1470025"/>
                  </a:lnTo>
                  <a:lnTo>
                    <a:pt x="8081505" y="1401940"/>
                  </a:lnTo>
                  <a:lnTo>
                    <a:pt x="8051101" y="1355242"/>
                  </a:lnTo>
                  <a:lnTo>
                    <a:pt x="7964271" y="1345209"/>
                  </a:lnTo>
                  <a:lnTo>
                    <a:pt x="7947850" y="1382649"/>
                  </a:lnTo>
                  <a:lnTo>
                    <a:pt x="7989760" y="1393190"/>
                  </a:lnTo>
                  <a:lnTo>
                    <a:pt x="8013878" y="1398790"/>
                  </a:lnTo>
                  <a:lnTo>
                    <a:pt x="7988871" y="1429334"/>
                  </a:lnTo>
                  <a:lnTo>
                    <a:pt x="7939189" y="1428381"/>
                  </a:lnTo>
                  <a:lnTo>
                    <a:pt x="7909484" y="1392491"/>
                  </a:lnTo>
                  <a:lnTo>
                    <a:pt x="7906105" y="1355763"/>
                  </a:lnTo>
                  <a:lnTo>
                    <a:pt x="7907883" y="1322489"/>
                  </a:lnTo>
                  <a:lnTo>
                    <a:pt x="7918145" y="1299121"/>
                  </a:lnTo>
                  <a:lnTo>
                    <a:pt x="7940903" y="1294447"/>
                  </a:lnTo>
                  <a:lnTo>
                    <a:pt x="7982699" y="1294180"/>
                  </a:lnTo>
                  <a:lnTo>
                    <a:pt x="8025638" y="1296352"/>
                  </a:lnTo>
                  <a:lnTo>
                    <a:pt x="8091703" y="1311351"/>
                  </a:lnTo>
                  <a:lnTo>
                    <a:pt x="8121180" y="1360004"/>
                  </a:lnTo>
                  <a:lnTo>
                    <a:pt x="8125104" y="1402283"/>
                  </a:lnTo>
                  <a:lnTo>
                    <a:pt x="8130641" y="1472806"/>
                  </a:lnTo>
                  <a:lnTo>
                    <a:pt x="8109432" y="1497685"/>
                  </a:lnTo>
                  <a:lnTo>
                    <a:pt x="8085290" y="1514792"/>
                  </a:lnTo>
                  <a:lnTo>
                    <a:pt x="8058213" y="1524114"/>
                  </a:lnTo>
                  <a:lnTo>
                    <a:pt x="8028203" y="1525676"/>
                  </a:lnTo>
                  <a:lnTo>
                    <a:pt x="7994015" y="1529727"/>
                  </a:lnTo>
                  <a:lnTo>
                    <a:pt x="7956867" y="1530705"/>
                  </a:lnTo>
                  <a:lnTo>
                    <a:pt x="7919707" y="1528991"/>
                  </a:lnTo>
                  <a:lnTo>
                    <a:pt x="7885468" y="1524977"/>
                  </a:lnTo>
                  <a:lnTo>
                    <a:pt x="7849895" y="1521841"/>
                  </a:lnTo>
                  <a:lnTo>
                    <a:pt x="7822959" y="1515859"/>
                  </a:lnTo>
                  <a:lnTo>
                    <a:pt x="7806309" y="1503756"/>
                  </a:lnTo>
                  <a:lnTo>
                    <a:pt x="7799933" y="1485531"/>
                  </a:lnTo>
                  <a:lnTo>
                    <a:pt x="7803832" y="1461173"/>
                  </a:lnTo>
                  <a:lnTo>
                    <a:pt x="7799997" y="1426591"/>
                  </a:lnTo>
                  <a:lnTo>
                    <a:pt x="7801559" y="1388160"/>
                  </a:lnTo>
                  <a:lnTo>
                    <a:pt x="7805242" y="1349451"/>
                  </a:lnTo>
                  <a:lnTo>
                    <a:pt x="7807769" y="1314056"/>
                  </a:lnTo>
                  <a:lnTo>
                    <a:pt x="7808303" y="1274102"/>
                  </a:lnTo>
                  <a:lnTo>
                    <a:pt x="7828064" y="1228064"/>
                  </a:lnTo>
                  <a:lnTo>
                    <a:pt x="7902422" y="1204734"/>
                  </a:lnTo>
                  <a:lnTo>
                    <a:pt x="7945552" y="1200683"/>
                  </a:lnTo>
                  <a:lnTo>
                    <a:pt x="7989176" y="1199197"/>
                  </a:lnTo>
                  <a:lnTo>
                    <a:pt x="8030311" y="1198422"/>
                  </a:lnTo>
                  <a:lnTo>
                    <a:pt x="8101317" y="1193863"/>
                  </a:lnTo>
                  <a:lnTo>
                    <a:pt x="8139646" y="1194485"/>
                  </a:lnTo>
                  <a:lnTo>
                    <a:pt x="8195462" y="1226654"/>
                  </a:lnTo>
                  <a:lnTo>
                    <a:pt x="8209902" y="1265072"/>
                  </a:lnTo>
                  <a:lnTo>
                    <a:pt x="8216112" y="1311376"/>
                  </a:lnTo>
                  <a:lnTo>
                    <a:pt x="8217065" y="1359916"/>
                  </a:lnTo>
                  <a:lnTo>
                    <a:pt x="8215770" y="1405039"/>
                  </a:lnTo>
                  <a:lnTo>
                    <a:pt x="8215223" y="1441119"/>
                  </a:lnTo>
                  <a:lnTo>
                    <a:pt x="8217763" y="1472476"/>
                  </a:lnTo>
                  <a:lnTo>
                    <a:pt x="8221383" y="1510893"/>
                  </a:lnTo>
                  <a:lnTo>
                    <a:pt x="8222170" y="1548701"/>
                  </a:lnTo>
                  <a:lnTo>
                    <a:pt x="8216278" y="1578203"/>
                  </a:lnTo>
                  <a:lnTo>
                    <a:pt x="8194675" y="1605203"/>
                  </a:lnTo>
                  <a:lnTo>
                    <a:pt x="8164957" y="1618297"/>
                  </a:lnTo>
                  <a:lnTo>
                    <a:pt x="8130667" y="1622107"/>
                  </a:lnTo>
                  <a:lnTo>
                    <a:pt x="8095310" y="1621294"/>
                  </a:lnTo>
                  <a:lnTo>
                    <a:pt x="8071294" y="1620456"/>
                  </a:lnTo>
                  <a:lnTo>
                    <a:pt x="7965097" y="1621409"/>
                  </a:lnTo>
                  <a:lnTo>
                    <a:pt x="7866393" y="1621891"/>
                  </a:lnTo>
                  <a:lnTo>
                    <a:pt x="7817053" y="1622425"/>
                  </a:lnTo>
                  <a:lnTo>
                    <a:pt x="7767714" y="1623415"/>
                  </a:lnTo>
                  <a:lnTo>
                    <a:pt x="7752461" y="1639074"/>
                  </a:lnTo>
                  <a:lnTo>
                    <a:pt x="7756284" y="1649780"/>
                  </a:lnTo>
                  <a:lnTo>
                    <a:pt x="7767714" y="1655025"/>
                  </a:lnTo>
                  <a:lnTo>
                    <a:pt x="7819504" y="1656905"/>
                  </a:lnTo>
                  <a:lnTo>
                    <a:pt x="7871307" y="1657959"/>
                  </a:lnTo>
                  <a:lnTo>
                    <a:pt x="7923136" y="1658429"/>
                  </a:lnTo>
                  <a:lnTo>
                    <a:pt x="8026781" y="1658391"/>
                  </a:lnTo>
                  <a:lnTo>
                    <a:pt x="8041284" y="1658607"/>
                  </a:lnTo>
                  <a:lnTo>
                    <a:pt x="8071955" y="1660080"/>
                  </a:lnTo>
                  <a:lnTo>
                    <a:pt x="8121663" y="1663001"/>
                  </a:lnTo>
                  <a:lnTo>
                    <a:pt x="8155267" y="1663750"/>
                  </a:lnTo>
                  <a:lnTo>
                    <a:pt x="8217243" y="1656842"/>
                  </a:lnTo>
                  <a:lnTo>
                    <a:pt x="8252815" y="1631543"/>
                  </a:lnTo>
                  <a:lnTo>
                    <a:pt x="8257946" y="1612455"/>
                  </a:lnTo>
                  <a:lnTo>
                    <a:pt x="8265236" y="1559026"/>
                  </a:lnTo>
                  <a:close/>
                </a:path>
                <a:path extrusionOk="0" h="13716000" w="9443085">
                  <a:moveTo>
                    <a:pt x="8265236" y="916228"/>
                  </a:moveTo>
                  <a:lnTo>
                    <a:pt x="8265058" y="858672"/>
                  </a:lnTo>
                  <a:lnTo>
                    <a:pt x="8258149" y="746912"/>
                  </a:lnTo>
                  <a:lnTo>
                    <a:pt x="8258746" y="711327"/>
                  </a:lnTo>
                  <a:lnTo>
                    <a:pt x="8260207" y="666559"/>
                  </a:lnTo>
                  <a:lnTo>
                    <a:pt x="8259178" y="618705"/>
                  </a:lnTo>
                  <a:lnTo>
                    <a:pt x="8252295" y="573786"/>
                  </a:lnTo>
                  <a:lnTo>
                    <a:pt x="8236204" y="537883"/>
                  </a:lnTo>
                  <a:lnTo>
                    <a:pt x="8207540" y="517042"/>
                  </a:lnTo>
                  <a:lnTo>
                    <a:pt x="8157883" y="507822"/>
                  </a:lnTo>
                  <a:lnTo>
                    <a:pt x="8102460" y="506069"/>
                  </a:lnTo>
                  <a:lnTo>
                    <a:pt x="8046555" y="508431"/>
                  </a:lnTo>
                  <a:lnTo>
                    <a:pt x="7995437" y="511581"/>
                  </a:lnTo>
                  <a:lnTo>
                    <a:pt x="7941678" y="515531"/>
                  </a:lnTo>
                  <a:lnTo>
                    <a:pt x="7888237" y="521576"/>
                  </a:lnTo>
                  <a:lnTo>
                    <a:pt x="7835024" y="529488"/>
                  </a:lnTo>
                  <a:lnTo>
                    <a:pt x="7781963" y="539013"/>
                  </a:lnTo>
                  <a:lnTo>
                    <a:pt x="7756449" y="891921"/>
                  </a:lnTo>
                  <a:lnTo>
                    <a:pt x="7757617" y="898931"/>
                  </a:lnTo>
                  <a:lnTo>
                    <a:pt x="7827759" y="921435"/>
                  </a:lnTo>
                  <a:lnTo>
                    <a:pt x="7882445" y="926909"/>
                  </a:lnTo>
                  <a:lnTo>
                    <a:pt x="7937322" y="929868"/>
                  </a:lnTo>
                  <a:lnTo>
                    <a:pt x="7992516" y="929894"/>
                  </a:lnTo>
                  <a:lnTo>
                    <a:pt x="8029664" y="929614"/>
                  </a:lnTo>
                  <a:lnTo>
                    <a:pt x="8070532" y="928712"/>
                  </a:lnTo>
                  <a:lnTo>
                    <a:pt x="8110779" y="924242"/>
                  </a:lnTo>
                  <a:lnTo>
                    <a:pt x="8164868" y="901547"/>
                  </a:lnTo>
                  <a:lnTo>
                    <a:pt x="8177492" y="847610"/>
                  </a:lnTo>
                  <a:lnTo>
                    <a:pt x="8177695" y="800519"/>
                  </a:lnTo>
                  <a:lnTo>
                    <a:pt x="8176514" y="746937"/>
                  </a:lnTo>
                  <a:lnTo>
                    <a:pt x="8171815" y="693712"/>
                  </a:lnTo>
                  <a:lnTo>
                    <a:pt x="8161464" y="647649"/>
                  </a:lnTo>
                  <a:lnTo>
                    <a:pt x="8124723" y="611479"/>
                  </a:lnTo>
                  <a:lnTo>
                    <a:pt x="8079600" y="604456"/>
                  </a:lnTo>
                  <a:lnTo>
                    <a:pt x="8021447" y="602792"/>
                  </a:lnTo>
                  <a:lnTo>
                    <a:pt x="7963306" y="605307"/>
                  </a:lnTo>
                  <a:lnTo>
                    <a:pt x="7918145" y="610806"/>
                  </a:lnTo>
                  <a:lnTo>
                    <a:pt x="7879486" y="630821"/>
                  </a:lnTo>
                  <a:lnTo>
                    <a:pt x="7862417" y="666673"/>
                  </a:lnTo>
                  <a:lnTo>
                    <a:pt x="7860119" y="711949"/>
                  </a:lnTo>
                  <a:lnTo>
                    <a:pt x="7865745" y="760183"/>
                  </a:lnTo>
                  <a:lnTo>
                    <a:pt x="7872450" y="804964"/>
                  </a:lnTo>
                  <a:lnTo>
                    <a:pt x="8054162" y="827201"/>
                  </a:lnTo>
                  <a:lnTo>
                    <a:pt x="8081505" y="759117"/>
                  </a:lnTo>
                  <a:lnTo>
                    <a:pt x="8051101" y="712419"/>
                  </a:lnTo>
                  <a:lnTo>
                    <a:pt x="7964271" y="702373"/>
                  </a:lnTo>
                  <a:lnTo>
                    <a:pt x="7947850" y="739825"/>
                  </a:lnTo>
                  <a:lnTo>
                    <a:pt x="7989760" y="750379"/>
                  </a:lnTo>
                  <a:lnTo>
                    <a:pt x="8013878" y="755980"/>
                  </a:lnTo>
                  <a:lnTo>
                    <a:pt x="7988871" y="786523"/>
                  </a:lnTo>
                  <a:lnTo>
                    <a:pt x="7939189" y="785571"/>
                  </a:lnTo>
                  <a:lnTo>
                    <a:pt x="7909484" y="749668"/>
                  </a:lnTo>
                  <a:lnTo>
                    <a:pt x="7906105" y="712939"/>
                  </a:lnTo>
                  <a:lnTo>
                    <a:pt x="7907883" y="679678"/>
                  </a:lnTo>
                  <a:lnTo>
                    <a:pt x="7918145" y="656310"/>
                  </a:lnTo>
                  <a:lnTo>
                    <a:pt x="7940903" y="651624"/>
                  </a:lnTo>
                  <a:lnTo>
                    <a:pt x="7982699" y="651357"/>
                  </a:lnTo>
                  <a:lnTo>
                    <a:pt x="8025638" y="653542"/>
                  </a:lnTo>
                  <a:lnTo>
                    <a:pt x="8091703" y="668528"/>
                  </a:lnTo>
                  <a:lnTo>
                    <a:pt x="8121180" y="717194"/>
                  </a:lnTo>
                  <a:lnTo>
                    <a:pt x="8125104" y="759472"/>
                  </a:lnTo>
                  <a:lnTo>
                    <a:pt x="8130641" y="829983"/>
                  </a:lnTo>
                  <a:lnTo>
                    <a:pt x="8109432" y="854862"/>
                  </a:lnTo>
                  <a:lnTo>
                    <a:pt x="8085290" y="871969"/>
                  </a:lnTo>
                  <a:lnTo>
                    <a:pt x="8058213" y="881303"/>
                  </a:lnTo>
                  <a:lnTo>
                    <a:pt x="8028203" y="882853"/>
                  </a:lnTo>
                  <a:lnTo>
                    <a:pt x="7994015" y="886917"/>
                  </a:lnTo>
                  <a:lnTo>
                    <a:pt x="7956867" y="887895"/>
                  </a:lnTo>
                  <a:lnTo>
                    <a:pt x="7919707" y="886180"/>
                  </a:lnTo>
                  <a:lnTo>
                    <a:pt x="7885468" y="882167"/>
                  </a:lnTo>
                  <a:lnTo>
                    <a:pt x="7849895" y="879017"/>
                  </a:lnTo>
                  <a:lnTo>
                    <a:pt x="7822959" y="873048"/>
                  </a:lnTo>
                  <a:lnTo>
                    <a:pt x="7806309" y="860945"/>
                  </a:lnTo>
                  <a:lnTo>
                    <a:pt x="7799933" y="842708"/>
                  </a:lnTo>
                  <a:lnTo>
                    <a:pt x="7803832" y="818362"/>
                  </a:lnTo>
                  <a:lnTo>
                    <a:pt x="7799997" y="783780"/>
                  </a:lnTo>
                  <a:lnTo>
                    <a:pt x="7801559" y="745337"/>
                  </a:lnTo>
                  <a:lnTo>
                    <a:pt x="7805242" y="706640"/>
                  </a:lnTo>
                  <a:lnTo>
                    <a:pt x="7807769" y="671233"/>
                  </a:lnTo>
                  <a:lnTo>
                    <a:pt x="7808303" y="631278"/>
                  </a:lnTo>
                  <a:lnTo>
                    <a:pt x="7828064" y="585241"/>
                  </a:lnTo>
                  <a:lnTo>
                    <a:pt x="7902422" y="561924"/>
                  </a:lnTo>
                  <a:lnTo>
                    <a:pt x="7945552" y="557872"/>
                  </a:lnTo>
                  <a:lnTo>
                    <a:pt x="7989176" y="556387"/>
                  </a:lnTo>
                  <a:lnTo>
                    <a:pt x="8030311" y="555599"/>
                  </a:lnTo>
                  <a:lnTo>
                    <a:pt x="8101317" y="551027"/>
                  </a:lnTo>
                  <a:lnTo>
                    <a:pt x="8139646" y="551662"/>
                  </a:lnTo>
                  <a:lnTo>
                    <a:pt x="8195462" y="583844"/>
                  </a:lnTo>
                  <a:lnTo>
                    <a:pt x="8209902" y="622261"/>
                  </a:lnTo>
                  <a:lnTo>
                    <a:pt x="8216112" y="668553"/>
                  </a:lnTo>
                  <a:lnTo>
                    <a:pt x="8217065" y="717092"/>
                  </a:lnTo>
                  <a:lnTo>
                    <a:pt x="8215770" y="762228"/>
                  </a:lnTo>
                  <a:lnTo>
                    <a:pt x="8215223" y="798296"/>
                  </a:lnTo>
                  <a:lnTo>
                    <a:pt x="8217763" y="829652"/>
                  </a:lnTo>
                  <a:lnTo>
                    <a:pt x="8221383" y="868070"/>
                  </a:lnTo>
                  <a:lnTo>
                    <a:pt x="8222170" y="905878"/>
                  </a:lnTo>
                  <a:lnTo>
                    <a:pt x="8216278" y="935380"/>
                  </a:lnTo>
                  <a:lnTo>
                    <a:pt x="8194675" y="962380"/>
                  </a:lnTo>
                  <a:lnTo>
                    <a:pt x="8164970" y="975474"/>
                  </a:lnTo>
                  <a:lnTo>
                    <a:pt x="8130692" y="979297"/>
                  </a:lnTo>
                  <a:lnTo>
                    <a:pt x="8095335" y="978471"/>
                  </a:lnTo>
                  <a:lnTo>
                    <a:pt x="8071307" y="977633"/>
                  </a:lnTo>
                  <a:lnTo>
                    <a:pt x="7965097" y="978598"/>
                  </a:lnTo>
                  <a:lnTo>
                    <a:pt x="7866393" y="979081"/>
                  </a:lnTo>
                  <a:lnTo>
                    <a:pt x="7817053" y="979614"/>
                  </a:lnTo>
                  <a:lnTo>
                    <a:pt x="7767714" y="980592"/>
                  </a:lnTo>
                  <a:lnTo>
                    <a:pt x="7752461" y="996264"/>
                  </a:lnTo>
                  <a:lnTo>
                    <a:pt x="7756284" y="1006957"/>
                  </a:lnTo>
                  <a:lnTo>
                    <a:pt x="7767714" y="1012202"/>
                  </a:lnTo>
                  <a:lnTo>
                    <a:pt x="7819504" y="1014082"/>
                  </a:lnTo>
                  <a:lnTo>
                    <a:pt x="7871307" y="1015149"/>
                  </a:lnTo>
                  <a:lnTo>
                    <a:pt x="7923136" y="1015606"/>
                  </a:lnTo>
                  <a:lnTo>
                    <a:pt x="8026781" y="1015580"/>
                  </a:lnTo>
                  <a:lnTo>
                    <a:pt x="8041284" y="1015796"/>
                  </a:lnTo>
                  <a:lnTo>
                    <a:pt x="8071955" y="1017270"/>
                  </a:lnTo>
                  <a:lnTo>
                    <a:pt x="8121675" y="1020191"/>
                  </a:lnTo>
                  <a:lnTo>
                    <a:pt x="8155267" y="1020927"/>
                  </a:lnTo>
                  <a:lnTo>
                    <a:pt x="8217243" y="1014018"/>
                  </a:lnTo>
                  <a:lnTo>
                    <a:pt x="8252815" y="988733"/>
                  </a:lnTo>
                  <a:lnTo>
                    <a:pt x="8257946" y="969645"/>
                  </a:lnTo>
                  <a:lnTo>
                    <a:pt x="8265236" y="916228"/>
                  </a:lnTo>
                  <a:close/>
                </a:path>
                <a:path extrusionOk="0" h="13716000" w="9443085">
                  <a:moveTo>
                    <a:pt x="8265236" y="273405"/>
                  </a:moveTo>
                  <a:lnTo>
                    <a:pt x="8265058" y="215849"/>
                  </a:lnTo>
                  <a:lnTo>
                    <a:pt x="8261363" y="157695"/>
                  </a:lnTo>
                  <a:lnTo>
                    <a:pt x="8258213" y="105105"/>
                  </a:lnTo>
                  <a:lnTo>
                    <a:pt x="8258276" y="97015"/>
                  </a:lnTo>
                  <a:lnTo>
                    <a:pt x="8258746" y="68503"/>
                  </a:lnTo>
                  <a:lnTo>
                    <a:pt x="8260207" y="23736"/>
                  </a:lnTo>
                  <a:lnTo>
                    <a:pt x="8259699" y="0"/>
                  </a:lnTo>
                  <a:lnTo>
                    <a:pt x="8212658" y="0"/>
                  </a:lnTo>
                  <a:lnTo>
                    <a:pt x="8216100" y="25717"/>
                  </a:lnTo>
                  <a:lnTo>
                    <a:pt x="8217052" y="74371"/>
                  </a:lnTo>
                  <a:lnTo>
                    <a:pt x="8215820" y="117373"/>
                  </a:lnTo>
                  <a:lnTo>
                    <a:pt x="8215706" y="123228"/>
                  </a:lnTo>
                  <a:lnTo>
                    <a:pt x="8215223" y="155486"/>
                  </a:lnTo>
                  <a:lnTo>
                    <a:pt x="8217802" y="187172"/>
                  </a:lnTo>
                  <a:lnTo>
                    <a:pt x="8221383" y="225259"/>
                  </a:lnTo>
                  <a:lnTo>
                    <a:pt x="8222170" y="263067"/>
                  </a:lnTo>
                  <a:lnTo>
                    <a:pt x="8216278" y="292569"/>
                  </a:lnTo>
                  <a:lnTo>
                    <a:pt x="8194675" y="319570"/>
                  </a:lnTo>
                  <a:lnTo>
                    <a:pt x="8164970" y="332663"/>
                  </a:lnTo>
                  <a:lnTo>
                    <a:pt x="8130680" y="336486"/>
                  </a:lnTo>
                  <a:lnTo>
                    <a:pt x="8095323" y="335673"/>
                  </a:lnTo>
                  <a:lnTo>
                    <a:pt x="8079079" y="335000"/>
                  </a:lnTo>
                  <a:lnTo>
                    <a:pt x="8071294" y="334822"/>
                  </a:lnTo>
                  <a:lnTo>
                    <a:pt x="7767714" y="337781"/>
                  </a:lnTo>
                  <a:lnTo>
                    <a:pt x="7756258" y="342823"/>
                  </a:lnTo>
                  <a:lnTo>
                    <a:pt x="7752461" y="353441"/>
                  </a:lnTo>
                  <a:lnTo>
                    <a:pt x="7756284" y="364147"/>
                  </a:lnTo>
                  <a:lnTo>
                    <a:pt x="7767714" y="369392"/>
                  </a:lnTo>
                  <a:lnTo>
                    <a:pt x="7819504" y="371271"/>
                  </a:lnTo>
                  <a:lnTo>
                    <a:pt x="7871307" y="372325"/>
                  </a:lnTo>
                  <a:lnTo>
                    <a:pt x="7974965" y="372872"/>
                  </a:lnTo>
                  <a:lnTo>
                    <a:pt x="8031937" y="372859"/>
                  </a:lnTo>
                  <a:lnTo>
                    <a:pt x="8041297" y="372986"/>
                  </a:lnTo>
                  <a:lnTo>
                    <a:pt x="8056397" y="373583"/>
                  </a:lnTo>
                  <a:lnTo>
                    <a:pt x="8121688" y="377380"/>
                  </a:lnTo>
                  <a:lnTo>
                    <a:pt x="8155279" y="378104"/>
                  </a:lnTo>
                  <a:lnTo>
                    <a:pt x="8187512" y="376453"/>
                  </a:lnTo>
                  <a:lnTo>
                    <a:pt x="8208378" y="372770"/>
                  </a:lnTo>
                  <a:lnTo>
                    <a:pt x="8217243" y="371208"/>
                  </a:lnTo>
                  <a:lnTo>
                    <a:pt x="8252815" y="345909"/>
                  </a:lnTo>
                  <a:lnTo>
                    <a:pt x="8257946" y="326834"/>
                  </a:lnTo>
                  <a:lnTo>
                    <a:pt x="8265236" y="273405"/>
                  </a:lnTo>
                  <a:close/>
                </a:path>
                <a:path extrusionOk="0" h="13716000" w="9443085">
                  <a:moveTo>
                    <a:pt x="8850770" y="13716000"/>
                  </a:moveTo>
                  <a:lnTo>
                    <a:pt x="8827478" y="13589013"/>
                  </a:lnTo>
                  <a:lnTo>
                    <a:pt x="8815349" y="13589013"/>
                  </a:lnTo>
                  <a:lnTo>
                    <a:pt x="8789162" y="13462013"/>
                  </a:lnTo>
                  <a:lnTo>
                    <a:pt x="8751583" y="13462013"/>
                  </a:lnTo>
                  <a:lnTo>
                    <a:pt x="8768817" y="13589013"/>
                  </a:lnTo>
                  <a:lnTo>
                    <a:pt x="8721115" y="13589013"/>
                  </a:lnTo>
                  <a:lnTo>
                    <a:pt x="8751583" y="13462013"/>
                  </a:lnTo>
                  <a:lnTo>
                    <a:pt x="8710397" y="13462013"/>
                  </a:lnTo>
                  <a:lnTo>
                    <a:pt x="8681377" y="13589013"/>
                  </a:lnTo>
                  <a:lnTo>
                    <a:pt x="8671585" y="13589013"/>
                  </a:lnTo>
                  <a:lnTo>
                    <a:pt x="8652840" y="13716000"/>
                  </a:lnTo>
                  <a:lnTo>
                    <a:pt x="8850770" y="13716000"/>
                  </a:lnTo>
                  <a:close/>
                </a:path>
                <a:path extrusionOk="0" h="13716000" w="9443085">
                  <a:moveTo>
                    <a:pt x="8936101" y="13462013"/>
                  </a:moveTo>
                  <a:lnTo>
                    <a:pt x="8935453" y="13335013"/>
                  </a:lnTo>
                  <a:lnTo>
                    <a:pt x="8934526" y="13335013"/>
                  </a:lnTo>
                  <a:lnTo>
                    <a:pt x="8933332" y="13208013"/>
                  </a:lnTo>
                  <a:lnTo>
                    <a:pt x="8930361" y="13208013"/>
                  </a:lnTo>
                  <a:lnTo>
                    <a:pt x="8928684" y="13081013"/>
                  </a:lnTo>
                  <a:lnTo>
                    <a:pt x="8925217" y="13081013"/>
                  </a:lnTo>
                  <a:lnTo>
                    <a:pt x="8923541" y="12954013"/>
                  </a:lnTo>
                  <a:lnTo>
                    <a:pt x="8918778" y="12954013"/>
                  </a:lnTo>
                  <a:lnTo>
                    <a:pt x="8921902" y="12827013"/>
                  </a:lnTo>
                  <a:lnTo>
                    <a:pt x="8924341" y="12827013"/>
                  </a:lnTo>
                  <a:lnTo>
                    <a:pt x="8926131" y="12700013"/>
                  </a:lnTo>
                  <a:lnTo>
                    <a:pt x="8928011" y="12700013"/>
                  </a:lnTo>
                  <a:lnTo>
                    <a:pt x="8928202" y="12573013"/>
                  </a:lnTo>
                  <a:lnTo>
                    <a:pt x="8927363" y="12573013"/>
                  </a:lnTo>
                  <a:lnTo>
                    <a:pt x="8926436" y="12446013"/>
                  </a:lnTo>
                  <a:lnTo>
                    <a:pt x="8925242" y="12446013"/>
                  </a:lnTo>
                  <a:lnTo>
                    <a:pt x="8923833" y="12319013"/>
                  </a:lnTo>
                  <a:lnTo>
                    <a:pt x="8920582" y="12319013"/>
                  </a:lnTo>
                  <a:lnTo>
                    <a:pt x="8917127" y="12192013"/>
                  </a:lnTo>
                  <a:lnTo>
                    <a:pt x="8915438" y="12065013"/>
                  </a:lnTo>
                  <a:lnTo>
                    <a:pt x="8913901" y="12065013"/>
                  </a:lnTo>
                  <a:lnTo>
                    <a:pt x="8916327" y="11938013"/>
                  </a:lnTo>
                  <a:lnTo>
                    <a:pt x="8918130" y="11938013"/>
                  </a:lnTo>
                  <a:lnTo>
                    <a:pt x="8919337" y="11811013"/>
                  </a:lnTo>
                  <a:lnTo>
                    <a:pt x="8920201" y="11811013"/>
                  </a:lnTo>
                  <a:lnTo>
                    <a:pt x="8919972" y="11684013"/>
                  </a:lnTo>
                  <a:lnTo>
                    <a:pt x="8919362" y="11684013"/>
                  </a:lnTo>
                  <a:lnTo>
                    <a:pt x="8918435" y="11557013"/>
                  </a:lnTo>
                  <a:lnTo>
                    <a:pt x="8915832" y="11557013"/>
                  </a:lnTo>
                  <a:lnTo>
                    <a:pt x="8914257" y="11430013"/>
                  </a:lnTo>
                  <a:lnTo>
                    <a:pt x="8912581" y="11430013"/>
                  </a:lnTo>
                  <a:lnTo>
                    <a:pt x="8909113" y="11303013"/>
                  </a:lnTo>
                  <a:lnTo>
                    <a:pt x="8907437" y="11303013"/>
                  </a:lnTo>
                  <a:lnTo>
                    <a:pt x="8905862" y="11176013"/>
                  </a:lnTo>
                  <a:lnTo>
                    <a:pt x="8908237" y="11049013"/>
                  </a:lnTo>
                  <a:lnTo>
                    <a:pt x="8911234" y="11049013"/>
                  </a:lnTo>
                  <a:lnTo>
                    <a:pt x="8911907" y="10922013"/>
                  </a:lnTo>
                  <a:lnTo>
                    <a:pt x="8912111" y="10922013"/>
                  </a:lnTo>
                  <a:lnTo>
                    <a:pt x="8911869" y="10795013"/>
                  </a:lnTo>
                  <a:lnTo>
                    <a:pt x="8910333" y="10795013"/>
                  </a:lnTo>
                  <a:lnTo>
                    <a:pt x="8909139" y="10668013"/>
                  </a:lnTo>
                  <a:lnTo>
                    <a:pt x="8906167" y="10668013"/>
                  </a:lnTo>
                  <a:lnTo>
                    <a:pt x="8904491" y="10541013"/>
                  </a:lnTo>
                  <a:lnTo>
                    <a:pt x="8901024" y="10414013"/>
                  </a:lnTo>
                  <a:lnTo>
                    <a:pt x="8897137" y="10414013"/>
                  </a:lnTo>
                  <a:lnTo>
                    <a:pt x="8900046" y="10287013"/>
                  </a:lnTo>
                  <a:lnTo>
                    <a:pt x="8902243" y="10287013"/>
                  </a:lnTo>
                  <a:lnTo>
                    <a:pt x="8903767" y="10160013"/>
                  </a:lnTo>
                  <a:lnTo>
                    <a:pt x="8905113" y="10160013"/>
                  </a:lnTo>
                  <a:lnTo>
                    <a:pt x="8905037" y="10033013"/>
                  </a:lnTo>
                  <a:lnTo>
                    <a:pt x="8904541" y="10033013"/>
                  </a:lnTo>
                  <a:lnTo>
                    <a:pt x="8903678" y="9906013"/>
                  </a:lnTo>
                  <a:lnTo>
                    <a:pt x="8901125" y="9906013"/>
                  </a:lnTo>
                  <a:lnTo>
                    <a:pt x="8899538" y="9779013"/>
                  </a:lnTo>
                  <a:lnTo>
                    <a:pt x="8897823" y="9779013"/>
                  </a:lnTo>
                  <a:lnTo>
                    <a:pt x="8894242" y="9652013"/>
                  </a:lnTo>
                  <a:lnTo>
                    <a:pt x="8892515" y="9652013"/>
                  </a:lnTo>
                  <a:lnTo>
                    <a:pt x="8890698" y="9525013"/>
                  </a:lnTo>
                  <a:lnTo>
                    <a:pt x="8890825" y="9525013"/>
                  </a:lnTo>
                  <a:lnTo>
                    <a:pt x="8893251" y="9398013"/>
                  </a:lnTo>
                  <a:lnTo>
                    <a:pt x="8895042" y="9398013"/>
                  </a:lnTo>
                  <a:lnTo>
                    <a:pt x="8896248" y="9271013"/>
                  </a:lnTo>
                  <a:lnTo>
                    <a:pt x="8897125" y="9271013"/>
                  </a:lnTo>
                  <a:lnTo>
                    <a:pt x="8896883" y="9144013"/>
                  </a:lnTo>
                  <a:lnTo>
                    <a:pt x="8896274" y="9144013"/>
                  </a:lnTo>
                  <a:lnTo>
                    <a:pt x="8895347" y="9017013"/>
                  </a:lnTo>
                  <a:lnTo>
                    <a:pt x="8892743" y="9017013"/>
                  </a:lnTo>
                  <a:lnTo>
                    <a:pt x="8891168" y="8890013"/>
                  </a:lnTo>
                  <a:lnTo>
                    <a:pt x="8889492" y="8890013"/>
                  </a:lnTo>
                  <a:lnTo>
                    <a:pt x="8886038" y="8763013"/>
                  </a:lnTo>
                  <a:lnTo>
                    <a:pt x="8885771" y="8763013"/>
                  </a:lnTo>
                  <a:lnTo>
                    <a:pt x="8885771" y="12827013"/>
                  </a:lnTo>
                  <a:lnTo>
                    <a:pt x="8879408" y="12700013"/>
                  </a:lnTo>
                  <a:lnTo>
                    <a:pt x="8832215" y="12700013"/>
                  </a:lnTo>
                  <a:lnTo>
                    <a:pt x="8851836" y="12827013"/>
                  </a:lnTo>
                  <a:lnTo>
                    <a:pt x="8819375" y="12827013"/>
                  </a:lnTo>
                  <a:lnTo>
                    <a:pt x="8795728" y="12700013"/>
                  </a:lnTo>
                  <a:lnTo>
                    <a:pt x="8781072" y="12700013"/>
                  </a:lnTo>
                  <a:lnTo>
                    <a:pt x="8754783" y="12573013"/>
                  </a:lnTo>
                  <a:lnTo>
                    <a:pt x="8730729" y="12573013"/>
                  </a:lnTo>
                  <a:lnTo>
                    <a:pt x="8702294" y="12700013"/>
                  </a:lnTo>
                  <a:lnTo>
                    <a:pt x="8682888" y="12700013"/>
                  </a:lnTo>
                  <a:lnTo>
                    <a:pt x="8663495" y="12827013"/>
                  </a:lnTo>
                  <a:lnTo>
                    <a:pt x="8616544" y="12827013"/>
                  </a:lnTo>
                  <a:lnTo>
                    <a:pt x="8649792" y="12700013"/>
                  </a:lnTo>
                  <a:lnTo>
                    <a:pt x="8612429" y="12700013"/>
                  </a:lnTo>
                  <a:lnTo>
                    <a:pt x="8610854" y="12573013"/>
                  </a:lnTo>
                  <a:lnTo>
                    <a:pt x="8696300" y="12573013"/>
                  </a:lnTo>
                  <a:lnTo>
                    <a:pt x="8723732" y="12446013"/>
                  </a:lnTo>
                  <a:lnTo>
                    <a:pt x="8642413" y="12446013"/>
                  </a:lnTo>
                  <a:lnTo>
                    <a:pt x="8616112" y="12319013"/>
                  </a:lnTo>
                  <a:lnTo>
                    <a:pt x="8604796" y="12319013"/>
                  </a:lnTo>
                  <a:lnTo>
                    <a:pt x="8604593" y="12192013"/>
                  </a:lnTo>
                  <a:lnTo>
                    <a:pt x="8604542" y="12065013"/>
                  </a:lnTo>
                  <a:lnTo>
                    <a:pt x="8616912" y="12192013"/>
                  </a:lnTo>
                  <a:lnTo>
                    <a:pt x="8632558" y="12192013"/>
                  </a:lnTo>
                  <a:lnTo>
                    <a:pt x="8662886" y="12319013"/>
                  </a:lnTo>
                  <a:lnTo>
                    <a:pt x="8703412" y="12319013"/>
                  </a:lnTo>
                  <a:lnTo>
                    <a:pt x="8637791" y="12192013"/>
                  </a:lnTo>
                  <a:lnTo>
                    <a:pt x="8766569" y="12192013"/>
                  </a:lnTo>
                  <a:lnTo>
                    <a:pt x="8736698" y="12319013"/>
                  </a:lnTo>
                  <a:lnTo>
                    <a:pt x="8783396" y="12319013"/>
                  </a:lnTo>
                  <a:lnTo>
                    <a:pt x="8813648" y="12192013"/>
                  </a:lnTo>
                  <a:lnTo>
                    <a:pt x="8823642" y="12192013"/>
                  </a:lnTo>
                  <a:lnTo>
                    <a:pt x="8839543" y="12065013"/>
                  </a:lnTo>
                  <a:lnTo>
                    <a:pt x="8870366" y="12065013"/>
                  </a:lnTo>
                  <a:lnTo>
                    <a:pt x="8833244" y="12192013"/>
                  </a:lnTo>
                  <a:lnTo>
                    <a:pt x="8881237" y="12192013"/>
                  </a:lnTo>
                  <a:lnTo>
                    <a:pt x="8881720" y="12319013"/>
                  </a:lnTo>
                  <a:lnTo>
                    <a:pt x="8849627" y="12319013"/>
                  </a:lnTo>
                  <a:lnTo>
                    <a:pt x="8825052" y="12446013"/>
                  </a:lnTo>
                  <a:lnTo>
                    <a:pt x="8796706" y="12446013"/>
                  </a:lnTo>
                  <a:lnTo>
                    <a:pt x="8824354" y="12573013"/>
                  </a:lnTo>
                  <a:lnTo>
                    <a:pt x="8883599" y="12573013"/>
                  </a:lnTo>
                  <a:lnTo>
                    <a:pt x="8884120" y="12700013"/>
                  </a:lnTo>
                  <a:lnTo>
                    <a:pt x="8884818" y="12700013"/>
                  </a:lnTo>
                  <a:lnTo>
                    <a:pt x="8885771" y="12827013"/>
                  </a:lnTo>
                  <a:lnTo>
                    <a:pt x="8885771" y="8763013"/>
                  </a:lnTo>
                  <a:lnTo>
                    <a:pt x="8884348" y="8763013"/>
                  </a:lnTo>
                  <a:lnTo>
                    <a:pt x="8882774" y="8636013"/>
                  </a:lnTo>
                  <a:lnTo>
                    <a:pt x="8885250" y="8636013"/>
                  </a:lnTo>
                  <a:lnTo>
                    <a:pt x="8887041" y="8509013"/>
                  </a:lnTo>
                  <a:lnTo>
                    <a:pt x="8888247" y="8509013"/>
                  </a:lnTo>
                  <a:lnTo>
                    <a:pt x="8888920" y="8382013"/>
                  </a:lnTo>
                  <a:lnTo>
                    <a:pt x="8888273" y="8255013"/>
                  </a:lnTo>
                  <a:lnTo>
                    <a:pt x="8887346" y="8255013"/>
                  </a:lnTo>
                  <a:lnTo>
                    <a:pt x="8886152" y="8128013"/>
                  </a:lnTo>
                  <a:lnTo>
                    <a:pt x="8883167" y="8128013"/>
                  </a:lnTo>
                  <a:lnTo>
                    <a:pt x="8881491" y="8001013"/>
                  </a:lnTo>
                  <a:lnTo>
                    <a:pt x="8878024" y="7874013"/>
                  </a:lnTo>
                  <a:lnTo>
                    <a:pt x="8877757" y="7874013"/>
                  </a:lnTo>
                  <a:lnTo>
                    <a:pt x="8877757" y="11938013"/>
                  </a:lnTo>
                  <a:lnTo>
                    <a:pt x="8850452" y="11938013"/>
                  </a:lnTo>
                  <a:lnTo>
                    <a:pt x="8825128" y="11811013"/>
                  </a:lnTo>
                  <a:lnTo>
                    <a:pt x="8787409" y="11811013"/>
                  </a:lnTo>
                  <a:lnTo>
                    <a:pt x="8804986" y="11938013"/>
                  </a:lnTo>
                  <a:lnTo>
                    <a:pt x="8743836" y="11938013"/>
                  </a:lnTo>
                  <a:lnTo>
                    <a:pt x="8726970" y="11811013"/>
                  </a:lnTo>
                  <a:lnTo>
                    <a:pt x="8711997" y="11938013"/>
                  </a:lnTo>
                  <a:lnTo>
                    <a:pt x="8673871" y="11938013"/>
                  </a:lnTo>
                  <a:lnTo>
                    <a:pt x="8705012" y="11811013"/>
                  </a:lnTo>
                  <a:lnTo>
                    <a:pt x="8635898" y="11811013"/>
                  </a:lnTo>
                  <a:lnTo>
                    <a:pt x="8606333" y="11938013"/>
                  </a:lnTo>
                  <a:lnTo>
                    <a:pt x="8606269" y="11811013"/>
                  </a:lnTo>
                  <a:lnTo>
                    <a:pt x="8602853" y="11811013"/>
                  </a:lnTo>
                  <a:lnTo>
                    <a:pt x="8631809" y="11684013"/>
                  </a:lnTo>
                  <a:lnTo>
                    <a:pt x="8719439" y="11684013"/>
                  </a:lnTo>
                  <a:lnTo>
                    <a:pt x="8718042" y="11557013"/>
                  </a:lnTo>
                  <a:lnTo>
                    <a:pt x="8597278" y="11557013"/>
                  </a:lnTo>
                  <a:lnTo>
                    <a:pt x="8596795" y="11430013"/>
                  </a:lnTo>
                  <a:lnTo>
                    <a:pt x="8596579" y="11430013"/>
                  </a:lnTo>
                  <a:lnTo>
                    <a:pt x="8596427" y="11303013"/>
                  </a:lnTo>
                  <a:lnTo>
                    <a:pt x="8624545" y="11430013"/>
                  </a:lnTo>
                  <a:lnTo>
                    <a:pt x="8695411" y="11430013"/>
                  </a:lnTo>
                  <a:lnTo>
                    <a:pt x="8629790" y="11303013"/>
                  </a:lnTo>
                  <a:lnTo>
                    <a:pt x="8677440" y="11303013"/>
                  </a:lnTo>
                  <a:lnTo>
                    <a:pt x="8695817" y="11430013"/>
                  </a:lnTo>
                  <a:lnTo>
                    <a:pt x="8726005" y="11430013"/>
                  </a:lnTo>
                  <a:lnTo>
                    <a:pt x="8745791" y="11303013"/>
                  </a:lnTo>
                  <a:lnTo>
                    <a:pt x="8790699" y="11303013"/>
                  </a:lnTo>
                  <a:lnTo>
                    <a:pt x="8758568" y="11430013"/>
                  </a:lnTo>
                  <a:lnTo>
                    <a:pt x="8805647" y="11430013"/>
                  </a:lnTo>
                  <a:lnTo>
                    <a:pt x="8838044" y="11303013"/>
                  </a:lnTo>
                  <a:lnTo>
                    <a:pt x="8845588" y="11303013"/>
                  </a:lnTo>
                  <a:lnTo>
                    <a:pt x="8855481" y="11176013"/>
                  </a:lnTo>
                  <a:lnTo>
                    <a:pt x="8849576" y="11176013"/>
                  </a:lnTo>
                  <a:lnTo>
                    <a:pt x="8826576" y="11049013"/>
                  </a:lnTo>
                  <a:lnTo>
                    <a:pt x="8817026" y="11049013"/>
                  </a:lnTo>
                  <a:lnTo>
                    <a:pt x="8791156" y="10922013"/>
                  </a:lnTo>
                  <a:lnTo>
                    <a:pt x="8744623" y="10922013"/>
                  </a:lnTo>
                  <a:lnTo>
                    <a:pt x="8761908" y="11049013"/>
                  </a:lnTo>
                  <a:lnTo>
                    <a:pt x="8696922" y="11049013"/>
                  </a:lnTo>
                  <a:lnTo>
                    <a:pt x="8727389" y="10922013"/>
                  </a:lnTo>
                  <a:lnTo>
                    <a:pt x="8657171" y="10922013"/>
                  </a:lnTo>
                  <a:lnTo>
                    <a:pt x="8627796" y="11049013"/>
                  </a:lnTo>
                  <a:lnTo>
                    <a:pt x="8628634" y="11049013"/>
                  </a:lnTo>
                  <a:lnTo>
                    <a:pt x="8610448" y="11176013"/>
                  </a:lnTo>
                  <a:lnTo>
                    <a:pt x="8594014" y="11176013"/>
                  </a:lnTo>
                  <a:lnTo>
                    <a:pt x="8595144" y="11049013"/>
                  </a:lnTo>
                  <a:lnTo>
                    <a:pt x="8598179" y="11049013"/>
                  </a:lnTo>
                  <a:lnTo>
                    <a:pt x="8597506" y="10922013"/>
                  </a:lnTo>
                  <a:lnTo>
                    <a:pt x="8623706" y="10922013"/>
                  </a:lnTo>
                  <a:lnTo>
                    <a:pt x="8652205" y="10795013"/>
                  </a:lnTo>
                  <a:lnTo>
                    <a:pt x="8709952" y="10795013"/>
                  </a:lnTo>
                  <a:lnTo>
                    <a:pt x="8652561" y="10668013"/>
                  </a:lnTo>
                  <a:lnTo>
                    <a:pt x="8589188" y="10668013"/>
                  </a:lnTo>
                  <a:lnTo>
                    <a:pt x="8588705" y="10541013"/>
                  </a:lnTo>
                  <a:lnTo>
                    <a:pt x="8621687" y="10541013"/>
                  </a:lnTo>
                  <a:lnTo>
                    <a:pt x="8588375" y="10414013"/>
                  </a:lnTo>
                  <a:lnTo>
                    <a:pt x="8638451" y="10414013"/>
                  </a:lnTo>
                  <a:lnTo>
                    <a:pt x="8653056" y="10541013"/>
                  </a:lnTo>
                  <a:lnTo>
                    <a:pt x="8678710" y="10541013"/>
                  </a:lnTo>
                  <a:lnTo>
                    <a:pt x="8711654" y="10668013"/>
                  </a:lnTo>
                  <a:lnTo>
                    <a:pt x="8739251" y="10668013"/>
                  </a:lnTo>
                  <a:lnTo>
                    <a:pt x="8767293" y="10541013"/>
                  </a:lnTo>
                  <a:lnTo>
                    <a:pt x="8756447" y="10541013"/>
                  </a:lnTo>
                  <a:lnTo>
                    <a:pt x="8774481" y="10414013"/>
                  </a:lnTo>
                  <a:lnTo>
                    <a:pt x="8817140" y="10414013"/>
                  </a:lnTo>
                  <a:lnTo>
                    <a:pt x="8782609" y="10541013"/>
                  </a:lnTo>
                  <a:lnTo>
                    <a:pt x="8829954" y="10541013"/>
                  </a:lnTo>
                  <a:lnTo>
                    <a:pt x="8864435" y="10414013"/>
                  </a:lnTo>
                  <a:lnTo>
                    <a:pt x="8865133" y="10541013"/>
                  </a:lnTo>
                  <a:lnTo>
                    <a:pt x="8865959" y="10541013"/>
                  </a:lnTo>
                  <a:lnTo>
                    <a:pt x="8866162" y="10668013"/>
                  </a:lnTo>
                  <a:lnTo>
                    <a:pt x="8783587" y="10668013"/>
                  </a:lnTo>
                  <a:lnTo>
                    <a:pt x="8756205" y="10795013"/>
                  </a:lnTo>
                  <a:lnTo>
                    <a:pt x="8836863" y="10795013"/>
                  </a:lnTo>
                  <a:lnTo>
                    <a:pt x="8867140" y="10922013"/>
                  </a:lnTo>
                  <a:lnTo>
                    <a:pt x="8868016" y="10922013"/>
                  </a:lnTo>
                  <a:lnTo>
                    <a:pt x="8868715" y="11049013"/>
                  </a:lnTo>
                  <a:lnTo>
                    <a:pt x="8870963" y="11049013"/>
                  </a:lnTo>
                  <a:lnTo>
                    <a:pt x="8872309" y="11176013"/>
                  </a:lnTo>
                  <a:lnTo>
                    <a:pt x="8871064" y="11176013"/>
                  </a:lnTo>
                  <a:lnTo>
                    <a:pt x="8871445" y="11303013"/>
                  </a:lnTo>
                  <a:lnTo>
                    <a:pt x="8873236" y="11303013"/>
                  </a:lnTo>
                  <a:lnTo>
                    <a:pt x="8873731" y="11430013"/>
                  </a:lnTo>
                  <a:lnTo>
                    <a:pt x="8874061" y="11430013"/>
                  </a:lnTo>
                  <a:lnTo>
                    <a:pt x="8874265" y="11557013"/>
                  </a:lnTo>
                  <a:lnTo>
                    <a:pt x="8756879" y="11557013"/>
                  </a:lnTo>
                  <a:lnTo>
                    <a:pt x="8757412" y="11684013"/>
                  </a:lnTo>
                  <a:lnTo>
                    <a:pt x="8875230" y="11684013"/>
                  </a:lnTo>
                  <a:lnTo>
                    <a:pt x="8875598" y="11811013"/>
                  </a:lnTo>
                  <a:lnTo>
                    <a:pt x="8876805" y="11811013"/>
                  </a:lnTo>
                  <a:lnTo>
                    <a:pt x="8877757" y="11938013"/>
                  </a:lnTo>
                  <a:lnTo>
                    <a:pt x="8877757" y="7874013"/>
                  </a:lnTo>
                  <a:lnTo>
                    <a:pt x="8871585" y="7874013"/>
                  </a:lnTo>
                  <a:lnTo>
                    <a:pt x="8874722" y="7747013"/>
                  </a:lnTo>
                  <a:lnTo>
                    <a:pt x="8877148" y="7747013"/>
                  </a:lnTo>
                  <a:lnTo>
                    <a:pt x="8878938" y="7620013"/>
                  </a:lnTo>
                  <a:lnTo>
                    <a:pt x="8880818" y="7620013"/>
                  </a:lnTo>
                  <a:lnTo>
                    <a:pt x="8881008" y="7493013"/>
                  </a:lnTo>
                  <a:lnTo>
                    <a:pt x="8880780" y="7493013"/>
                  </a:lnTo>
                  <a:lnTo>
                    <a:pt x="8880170" y="7366013"/>
                  </a:lnTo>
                  <a:lnTo>
                    <a:pt x="8878049" y="7366013"/>
                  </a:lnTo>
                  <a:lnTo>
                    <a:pt x="8876640" y="7239013"/>
                  </a:lnTo>
                  <a:lnTo>
                    <a:pt x="8875065" y="7239013"/>
                  </a:lnTo>
                  <a:lnTo>
                    <a:pt x="8873388" y="7112013"/>
                  </a:lnTo>
                  <a:lnTo>
                    <a:pt x="8869921" y="7112013"/>
                  </a:lnTo>
                  <a:lnTo>
                    <a:pt x="8868245" y="6985013"/>
                  </a:lnTo>
                  <a:lnTo>
                    <a:pt x="8863381" y="6985013"/>
                  </a:lnTo>
                  <a:lnTo>
                    <a:pt x="8866505" y="6858013"/>
                  </a:lnTo>
                  <a:lnTo>
                    <a:pt x="8870734" y="6858013"/>
                  </a:lnTo>
                  <a:lnTo>
                    <a:pt x="8871941" y="6731013"/>
                  </a:lnTo>
                  <a:lnTo>
                    <a:pt x="8872614" y="6731013"/>
                  </a:lnTo>
                  <a:lnTo>
                    <a:pt x="8872804" y="6604013"/>
                  </a:lnTo>
                  <a:lnTo>
                    <a:pt x="8871966" y="6604013"/>
                  </a:lnTo>
                  <a:lnTo>
                    <a:pt x="8871026" y="6477013"/>
                  </a:lnTo>
                  <a:lnTo>
                    <a:pt x="8869832" y="6477013"/>
                  </a:lnTo>
                  <a:lnTo>
                    <a:pt x="8868423" y="6350013"/>
                  </a:lnTo>
                  <a:lnTo>
                    <a:pt x="8865184" y="6350013"/>
                  </a:lnTo>
                  <a:lnTo>
                    <a:pt x="8862784" y="6262090"/>
                  </a:lnTo>
                  <a:lnTo>
                    <a:pt x="8862784" y="10287013"/>
                  </a:lnTo>
                  <a:lnTo>
                    <a:pt x="8856421" y="10287013"/>
                  </a:lnTo>
                  <a:lnTo>
                    <a:pt x="8849665" y="10160013"/>
                  </a:lnTo>
                  <a:lnTo>
                    <a:pt x="8809215" y="10160013"/>
                  </a:lnTo>
                  <a:lnTo>
                    <a:pt x="8828849" y="10287013"/>
                  </a:lnTo>
                  <a:lnTo>
                    <a:pt x="8760206" y="10287013"/>
                  </a:lnTo>
                  <a:lnTo>
                    <a:pt x="8745245" y="10160013"/>
                  </a:lnTo>
                  <a:lnTo>
                    <a:pt x="8670620" y="10160013"/>
                  </a:lnTo>
                  <a:lnTo>
                    <a:pt x="8659901" y="10287013"/>
                  </a:lnTo>
                  <a:lnTo>
                    <a:pt x="8626805" y="10287013"/>
                  </a:lnTo>
                  <a:lnTo>
                    <a:pt x="8658873" y="10160013"/>
                  </a:lnTo>
                  <a:lnTo>
                    <a:pt x="8587854" y="10160013"/>
                  </a:lnTo>
                  <a:lnTo>
                    <a:pt x="8616810" y="10033013"/>
                  </a:lnTo>
                  <a:lnTo>
                    <a:pt x="8673313" y="10033013"/>
                  </a:lnTo>
                  <a:lnTo>
                    <a:pt x="8700745" y="9906013"/>
                  </a:lnTo>
                  <a:lnTo>
                    <a:pt x="8619426" y="9906013"/>
                  </a:lnTo>
                  <a:lnTo>
                    <a:pt x="8589670" y="9779013"/>
                  </a:lnTo>
                  <a:lnTo>
                    <a:pt x="8581809" y="9779013"/>
                  </a:lnTo>
                  <a:lnTo>
                    <a:pt x="8581593" y="9652013"/>
                  </a:lnTo>
                  <a:lnTo>
                    <a:pt x="8609571" y="9652013"/>
                  </a:lnTo>
                  <a:lnTo>
                    <a:pt x="8639899" y="9779013"/>
                  </a:lnTo>
                  <a:lnTo>
                    <a:pt x="8680425" y="9779013"/>
                  </a:lnTo>
                  <a:lnTo>
                    <a:pt x="8614791" y="9652013"/>
                  </a:lnTo>
                  <a:lnTo>
                    <a:pt x="8775713" y="9652013"/>
                  </a:lnTo>
                  <a:lnTo>
                    <a:pt x="8743582" y="9779013"/>
                  </a:lnTo>
                  <a:lnTo>
                    <a:pt x="8790648" y="9779013"/>
                  </a:lnTo>
                  <a:lnTo>
                    <a:pt x="8823058" y="9652013"/>
                  </a:lnTo>
                  <a:lnTo>
                    <a:pt x="8800643" y="9652013"/>
                  </a:lnTo>
                  <a:lnTo>
                    <a:pt x="8816556" y="9525013"/>
                  </a:lnTo>
                  <a:lnTo>
                    <a:pt x="8856459" y="9525013"/>
                  </a:lnTo>
                  <a:lnTo>
                    <a:pt x="8856688" y="9652013"/>
                  </a:lnTo>
                  <a:lnTo>
                    <a:pt x="8858237" y="9652013"/>
                  </a:lnTo>
                  <a:lnTo>
                    <a:pt x="8858733" y="9779013"/>
                  </a:lnTo>
                  <a:lnTo>
                    <a:pt x="8851646" y="9779013"/>
                  </a:lnTo>
                  <a:lnTo>
                    <a:pt x="8826627" y="9906013"/>
                  </a:lnTo>
                  <a:lnTo>
                    <a:pt x="8746350" y="9906013"/>
                  </a:lnTo>
                  <a:lnTo>
                    <a:pt x="8773706" y="10033013"/>
                  </a:lnTo>
                  <a:lnTo>
                    <a:pt x="8860257" y="10033013"/>
                  </a:lnTo>
                  <a:lnTo>
                    <a:pt x="8860625" y="10160013"/>
                  </a:lnTo>
                  <a:lnTo>
                    <a:pt x="8861831" y="10160013"/>
                  </a:lnTo>
                  <a:lnTo>
                    <a:pt x="8862784" y="10287013"/>
                  </a:lnTo>
                  <a:lnTo>
                    <a:pt x="8862784" y="6262090"/>
                  </a:lnTo>
                  <a:lnTo>
                    <a:pt x="8861717" y="6223012"/>
                  </a:lnTo>
                  <a:lnTo>
                    <a:pt x="8860041" y="6096012"/>
                  </a:lnTo>
                  <a:lnTo>
                    <a:pt x="8858415" y="6096012"/>
                  </a:lnTo>
                  <a:lnTo>
                    <a:pt x="8860841" y="5969012"/>
                  </a:lnTo>
                  <a:lnTo>
                    <a:pt x="8862631" y="5969012"/>
                  </a:lnTo>
                  <a:lnTo>
                    <a:pt x="8863838" y="5842012"/>
                  </a:lnTo>
                  <a:lnTo>
                    <a:pt x="8864714" y="5842012"/>
                  </a:lnTo>
                  <a:lnTo>
                    <a:pt x="8864473" y="5715012"/>
                  </a:lnTo>
                  <a:lnTo>
                    <a:pt x="8863863" y="5715012"/>
                  </a:lnTo>
                  <a:lnTo>
                    <a:pt x="8862936" y="5588012"/>
                  </a:lnTo>
                  <a:lnTo>
                    <a:pt x="8860333" y="5588012"/>
                  </a:lnTo>
                  <a:lnTo>
                    <a:pt x="8858758" y="5461012"/>
                  </a:lnTo>
                  <a:lnTo>
                    <a:pt x="8857082" y="5461012"/>
                  </a:lnTo>
                  <a:lnTo>
                    <a:pt x="8854681" y="5372773"/>
                  </a:lnTo>
                  <a:lnTo>
                    <a:pt x="8854681" y="9398013"/>
                  </a:lnTo>
                  <a:lnTo>
                    <a:pt x="8827376" y="9398013"/>
                  </a:lnTo>
                  <a:lnTo>
                    <a:pt x="8802040" y="9271013"/>
                  </a:lnTo>
                  <a:lnTo>
                    <a:pt x="8764333" y="9271013"/>
                  </a:lnTo>
                  <a:lnTo>
                    <a:pt x="8781910" y="9398013"/>
                  </a:lnTo>
                  <a:lnTo>
                    <a:pt x="8650783" y="9398013"/>
                  </a:lnTo>
                  <a:lnTo>
                    <a:pt x="8681936" y="9271013"/>
                  </a:lnTo>
                  <a:lnTo>
                    <a:pt x="8612810" y="9271013"/>
                  </a:lnTo>
                  <a:lnTo>
                    <a:pt x="8583257" y="9398013"/>
                  </a:lnTo>
                  <a:lnTo>
                    <a:pt x="8583193" y="9271013"/>
                  </a:lnTo>
                  <a:lnTo>
                    <a:pt x="8579764" y="9271013"/>
                  </a:lnTo>
                  <a:lnTo>
                    <a:pt x="8608720" y="9144013"/>
                  </a:lnTo>
                  <a:lnTo>
                    <a:pt x="8696350" y="9144013"/>
                  </a:lnTo>
                  <a:lnTo>
                    <a:pt x="8694953" y="9017013"/>
                  </a:lnTo>
                  <a:lnTo>
                    <a:pt x="8574202" y="9017013"/>
                  </a:lnTo>
                  <a:lnTo>
                    <a:pt x="8573719" y="8890013"/>
                  </a:lnTo>
                  <a:lnTo>
                    <a:pt x="8573503" y="8890013"/>
                  </a:lnTo>
                  <a:lnTo>
                    <a:pt x="8573351" y="8763013"/>
                  </a:lnTo>
                  <a:lnTo>
                    <a:pt x="8601469" y="8890013"/>
                  </a:lnTo>
                  <a:lnTo>
                    <a:pt x="8654364" y="8890013"/>
                  </a:lnTo>
                  <a:lnTo>
                    <a:pt x="8672335" y="8890013"/>
                  </a:lnTo>
                  <a:lnTo>
                    <a:pt x="8696668" y="8890013"/>
                  </a:lnTo>
                  <a:lnTo>
                    <a:pt x="8703666" y="9017013"/>
                  </a:lnTo>
                  <a:lnTo>
                    <a:pt x="8711387" y="9017013"/>
                  </a:lnTo>
                  <a:lnTo>
                    <a:pt x="8718664" y="8890013"/>
                  </a:lnTo>
                  <a:lnTo>
                    <a:pt x="8702929" y="8890013"/>
                  </a:lnTo>
                  <a:lnTo>
                    <a:pt x="8722716" y="8763013"/>
                  </a:lnTo>
                  <a:lnTo>
                    <a:pt x="8767610" y="8763013"/>
                  </a:lnTo>
                  <a:lnTo>
                    <a:pt x="8735492" y="8890013"/>
                  </a:lnTo>
                  <a:lnTo>
                    <a:pt x="8782558" y="8890013"/>
                  </a:lnTo>
                  <a:lnTo>
                    <a:pt x="8814968" y="8763013"/>
                  </a:lnTo>
                  <a:lnTo>
                    <a:pt x="8822499" y="8763013"/>
                  </a:lnTo>
                  <a:lnTo>
                    <a:pt x="8832380" y="8636013"/>
                  </a:lnTo>
                  <a:lnTo>
                    <a:pt x="8826576" y="8636013"/>
                  </a:lnTo>
                  <a:lnTo>
                    <a:pt x="8803576" y="8509013"/>
                  </a:lnTo>
                  <a:lnTo>
                    <a:pt x="8768156" y="8509013"/>
                  </a:lnTo>
                  <a:lnTo>
                    <a:pt x="8741969" y="8382013"/>
                  </a:lnTo>
                  <a:lnTo>
                    <a:pt x="8704389" y="8382013"/>
                  </a:lnTo>
                  <a:lnTo>
                    <a:pt x="8721636" y="8509013"/>
                  </a:lnTo>
                  <a:lnTo>
                    <a:pt x="8673922" y="8509013"/>
                  </a:lnTo>
                  <a:lnTo>
                    <a:pt x="8704389" y="8382013"/>
                  </a:lnTo>
                  <a:lnTo>
                    <a:pt x="8663203" y="8382013"/>
                  </a:lnTo>
                  <a:lnTo>
                    <a:pt x="8648421" y="8446719"/>
                  </a:lnTo>
                  <a:lnTo>
                    <a:pt x="8648421" y="8843734"/>
                  </a:lnTo>
                  <a:lnTo>
                    <a:pt x="8606714" y="8763013"/>
                  </a:lnTo>
                  <a:lnTo>
                    <a:pt x="8638057" y="8763013"/>
                  </a:lnTo>
                  <a:lnTo>
                    <a:pt x="8648421" y="8843734"/>
                  </a:lnTo>
                  <a:lnTo>
                    <a:pt x="8648421" y="8446719"/>
                  </a:lnTo>
                  <a:lnTo>
                    <a:pt x="8634184" y="8509013"/>
                  </a:lnTo>
                  <a:lnTo>
                    <a:pt x="8605647" y="8509013"/>
                  </a:lnTo>
                  <a:lnTo>
                    <a:pt x="8587461" y="8636013"/>
                  </a:lnTo>
                  <a:lnTo>
                    <a:pt x="8572157" y="8636013"/>
                  </a:lnTo>
                  <a:lnTo>
                    <a:pt x="8573110" y="8509013"/>
                  </a:lnTo>
                  <a:lnTo>
                    <a:pt x="8574507" y="8509013"/>
                  </a:lnTo>
                  <a:lnTo>
                    <a:pt x="8573338" y="8382013"/>
                  </a:lnTo>
                  <a:lnTo>
                    <a:pt x="8629218" y="8382013"/>
                  </a:lnTo>
                  <a:lnTo>
                    <a:pt x="8657209" y="8255013"/>
                  </a:lnTo>
                  <a:lnTo>
                    <a:pt x="8686952" y="8255013"/>
                  </a:lnTo>
                  <a:lnTo>
                    <a:pt x="8629574" y="8128013"/>
                  </a:lnTo>
                  <a:lnTo>
                    <a:pt x="8566188" y="8128013"/>
                  </a:lnTo>
                  <a:lnTo>
                    <a:pt x="8565705" y="8001013"/>
                  </a:lnTo>
                  <a:lnTo>
                    <a:pt x="8598700" y="8001013"/>
                  </a:lnTo>
                  <a:lnTo>
                    <a:pt x="8565388" y="7874013"/>
                  </a:lnTo>
                  <a:lnTo>
                    <a:pt x="8602942" y="7874013"/>
                  </a:lnTo>
                  <a:lnTo>
                    <a:pt x="8615451" y="8001013"/>
                  </a:lnTo>
                  <a:lnTo>
                    <a:pt x="8623795" y="8001013"/>
                  </a:lnTo>
                  <a:lnTo>
                    <a:pt x="8655723" y="8128013"/>
                  </a:lnTo>
                  <a:lnTo>
                    <a:pt x="8716264" y="8128013"/>
                  </a:lnTo>
                  <a:lnTo>
                    <a:pt x="8744306" y="8001013"/>
                  </a:lnTo>
                  <a:lnTo>
                    <a:pt x="8733460" y="8001013"/>
                  </a:lnTo>
                  <a:lnTo>
                    <a:pt x="8751494" y="7874013"/>
                  </a:lnTo>
                  <a:lnTo>
                    <a:pt x="8794140" y="7874013"/>
                  </a:lnTo>
                  <a:lnTo>
                    <a:pt x="8759609" y="8001013"/>
                  </a:lnTo>
                  <a:lnTo>
                    <a:pt x="8806955" y="8001013"/>
                  </a:lnTo>
                  <a:lnTo>
                    <a:pt x="8841435" y="7874013"/>
                  </a:lnTo>
                  <a:lnTo>
                    <a:pt x="8842146" y="8001013"/>
                  </a:lnTo>
                  <a:lnTo>
                    <a:pt x="8842629" y="8001013"/>
                  </a:lnTo>
                  <a:lnTo>
                    <a:pt x="8842972" y="8128013"/>
                  </a:lnTo>
                  <a:lnTo>
                    <a:pt x="8785949" y="8128013"/>
                  </a:lnTo>
                  <a:lnTo>
                    <a:pt x="8760587" y="8255013"/>
                  </a:lnTo>
                  <a:lnTo>
                    <a:pt x="8785250" y="8255013"/>
                  </a:lnTo>
                  <a:lnTo>
                    <a:pt x="8813876" y="8382013"/>
                  </a:lnTo>
                  <a:lnTo>
                    <a:pt x="8845017" y="8382013"/>
                  </a:lnTo>
                  <a:lnTo>
                    <a:pt x="8845715" y="8509013"/>
                  </a:lnTo>
                  <a:lnTo>
                    <a:pt x="8847582" y="8509013"/>
                  </a:lnTo>
                  <a:lnTo>
                    <a:pt x="8847963" y="8636013"/>
                  </a:lnTo>
                  <a:lnTo>
                    <a:pt x="8847722" y="8636013"/>
                  </a:lnTo>
                  <a:lnTo>
                    <a:pt x="8847988" y="8763013"/>
                  </a:lnTo>
                  <a:lnTo>
                    <a:pt x="8850147" y="8763013"/>
                  </a:lnTo>
                  <a:lnTo>
                    <a:pt x="8850643" y="8890013"/>
                  </a:lnTo>
                  <a:lnTo>
                    <a:pt x="8850973" y="8890013"/>
                  </a:lnTo>
                  <a:lnTo>
                    <a:pt x="8851189" y="9017013"/>
                  </a:lnTo>
                  <a:lnTo>
                    <a:pt x="8733790" y="9017013"/>
                  </a:lnTo>
                  <a:lnTo>
                    <a:pt x="8734323" y="9144013"/>
                  </a:lnTo>
                  <a:lnTo>
                    <a:pt x="8852154" y="9144013"/>
                  </a:lnTo>
                  <a:lnTo>
                    <a:pt x="8852522" y="9271013"/>
                  </a:lnTo>
                  <a:lnTo>
                    <a:pt x="8853729" y="9271013"/>
                  </a:lnTo>
                  <a:lnTo>
                    <a:pt x="8854681" y="9398013"/>
                  </a:lnTo>
                  <a:lnTo>
                    <a:pt x="8854681" y="5372773"/>
                  </a:lnTo>
                  <a:lnTo>
                    <a:pt x="8853627" y="5334012"/>
                  </a:lnTo>
                  <a:lnTo>
                    <a:pt x="8851938" y="5334012"/>
                  </a:lnTo>
                  <a:lnTo>
                    <a:pt x="8850236" y="5207012"/>
                  </a:lnTo>
                  <a:lnTo>
                    <a:pt x="8850401" y="5207012"/>
                  </a:lnTo>
                  <a:lnTo>
                    <a:pt x="8852827" y="5080012"/>
                  </a:lnTo>
                  <a:lnTo>
                    <a:pt x="8855837" y="5080012"/>
                  </a:lnTo>
                  <a:lnTo>
                    <a:pt x="8856510" y="4953012"/>
                  </a:lnTo>
                  <a:lnTo>
                    <a:pt x="8855862" y="4826012"/>
                  </a:lnTo>
                  <a:lnTo>
                    <a:pt x="8854935" y="4826012"/>
                  </a:lnTo>
                  <a:lnTo>
                    <a:pt x="8853741" y="4699012"/>
                  </a:lnTo>
                  <a:lnTo>
                    <a:pt x="8850757" y="4699012"/>
                  </a:lnTo>
                  <a:lnTo>
                    <a:pt x="8849081" y="4572012"/>
                  </a:lnTo>
                  <a:lnTo>
                    <a:pt x="8845613" y="4445012"/>
                  </a:lnTo>
                  <a:lnTo>
                    <a:pt x="8838959" y="4445012"/>
                  </a:lnTo>
                  <a:lnTo>
                    <a:pt x="8842299" y="4318012"/>
                  </a:lnTo>
                  <a:lnTo>
                    <a:pt x="8844724" y="4318012"/>
                  </a:lnTo>
                  <a:lnTo>
                    <a:pt x="8846528" y="4191012"/>
                  </a:lnTo>
                  <a:lnTo>
                    <a:pt x="8848407" y="4191012"/>
                  </a:lnTo>
                  <a:lnTo>
                    <a:pt x="8848598" y="4064012"/>
                  </a:lnTo>
                  <a:lnTo>
                    <a:pt x="8848369" y="4064012"/>
                  </a:lnTo>
                  <a:lnTo>
                    <a:pt x="8847760" y="3937012"/>
                  </a:lnTo>
                  <a:lnTo>
                    <a:pt x="8845639" y="3937012"/>
                  </a:lnTo>
                  <a:lnTo>
                    <a:pt x="8844229" y="3810012"/>
                  </a:lnTo>
                  <a:lnTo>
                    <a:pt x="8842667" y="3810012"/>
                  </a:lnTo>
                  <a:lnTo>
                    <a:pt x="8840991" y="3683012"/>
                  </a:lnTo>
                  <a:lnTo>
                    <a:pt x="8837524" y="3683012"/>
                  </a:lnTo>
                  <a:lnTo>
                    <a:pt x="8836927" y="3637800"/>
                  </a:lnTo>
                  <a:lnTo>
                    <a:pt x="8836927" y="7620013"/>
                  </a:lnTo>
                  <a:lnTo>
                    <a:pt x="8804643" y="7620013"/>
                  </a:lnTo>
                  <a:lnTo>
                    <a:pt x="8823287" y="7747013"/>
                  </a:lnTo>
                  <a:lnTo>
                    <a:pt x="8772195" y="7747013"/>
                  </a:lnTo>
                  <a:lnTo>
                    <a:pt x="8748547" y="7620013"/>
                  </a:lnTo>
                  <a:lnTo>
                    <a:pt x="8733879" y="7620013"/>
                  </a:lnTo>
                  <a:lnTo>
                    <a:pt x="8707590" y="7493013"/>
                  </a:lnTo>
                  <a:lnTo>
                    <a:pt x="8683536" y="7493013"/>
                  </a:lnTo>
                  <a:lnTo>
                    <a:pt x="8655101" y="7620013"/>
                  </a:lnTo>
                  <a:lnTo>
                    <a:pt x="8635695" y="7620013"/>
                  </a:lnTo>
                  <a:lnTo>
                    <a:pt x="8616302" y="7747013"/>
                  </a:lnTo>
                  <a:lnTo>
                    <a:pt x="8569350" y="7747013"/>
                  </a:lnTo>
                  <a:lnTo>
                    <a:pt x="8602599" y="7620013"/>
                  </a:lnTo>
                  <a:lnTo>
                    <a:pt x="8565248" y="7620013"/>
                  </a:lnTo>
                  <a:lnTo>
                    <a:pt x="8563661" y="7493013"/>
                  </a:lnTo>
                  <a:lnTo>
                    <a:pt x="8621116" y="7493013"/>
                  </a:lnTo>
                  <a:lnTo>
                    <a:pt x="8649119" y="7366013"/>
                  </a:lnTo>
                  <a:lnTo>
                    <a:pt x="8621471" y="7366013"/>
                  </a:lnTo>
                  <a:lnTo>
                    <a:pt x="8595233" y="7239013"/>
                  </a:lnTo>
                  <a:lnTo>
                    <a:pt x="8557616" y="7239013"/>
                  </a:lnTo>
                  <a:lnTo>
                    <a:pt x="8557400" y="7112013"/>
                  </a:lnTo>
                  <a:lnTo>
                    <a:pt x="8557349" y="6985013"/>
                  </a:lnTo>
                  <a:lnTo>
                    <a:pt x="8569731" y="6985013"/>
                  </a:lnTo>
                  <a:lnTo>
                    <a:pt x="8582266" y="7112013"/>
                  </a:lnTo>
                  <a:lnTo>
                    <a:pt x="8585378" y="7112013"/>
                  </a:lnTo>
                  <a:lnTo>
                    <a:pt x="8615705" y="7239013"/>
                  </a:lnTo>
                  <a:lnTo>
                    <a:pt x="8689492" y="7239013"/>
                  </a:lnTo>
                  <a:lnTo>
                    <a:pt x="8656218" y="7112013"/>
                  </a:lnTo>
                  <a:lnTo>
                    <a:pt x="8719375" y="7112013"/>
                  </a:lnTo>
                  <a:lnTo>
                    <a:pt x="8689492" y="7239013"/>
                  </a:lnTo>
                  <a:lnTo>
                    <a:pt x="8736203" y="7239013"/>
                  </a:lnTo>
                  <a:lnTo>
                    <a:pt x="8766454" y="7112013"/>
                  </a:lnTo>
                  <a:lnTo>
                    <a:pt x="8760981" y="7112013"/>
                  </a:lnTo>
                  <a:lnTo>
                    <a:pt x="8776449" y="6985013"/>
                  </a:lnTo>
                  <a:lnTo>
                    <a:pt x="8823160" y="6985013"/>
                  </a:lnTo>
                  <a:lnTo>
                    <a:pt x="8786050" y="7112013"/>
                  </a:lnTo>
                  <a:lnTo>
                    <a:pt x="8834539" y="7112013"/>
                  </a:lnTo>
                  <a:lnTo>
                    <a:pt x="8834869" y="7239013"/>
                  </a:lnTo>
                  <a:lnTo>
                    <a:pt x="8802433" y="7239013"/>
                  </a:lnTo>
                  <a:lnTo>
                    <a:pt x="8777859" y="7366013"/>
                  </a:lnTo>
                  <a:lnTo>
                    <a:pt x="8749513" y="7366013"/>
                  </a:lnTo>
                  <a:lnTo>
                    <a:pt x="8777160" y="7493013"/>
                  </a:lnTo>
                  <a:lnTo>
                    <a:pt x="8836419" y="7493013"/>
                  </a:lnTo>
                  <a:lnTo>
                    <a:pt x="8836927" y="7620013"/>
                  </a:lnTo>
                  <a:lnTo>
                    <a:pt x="8836927" y="3637800"/>
                  </a:lnTo>
                  <a:lnTo>
                    <a:pt x="8835847" y="3556012"/>
                  </a:lnTo>
                  <a:lnTo>
                    <a:pt x="8844978" y="3556012"/>
                  </a:lnTo>
                  <a:lnTo>
                    <a:pt x="8848115" y="3429012"/>
                  </a:lnTo>
                  <a:lnTo>
                    <a:pt x="8852344" y="3429012"/>
                  </a:lnTo>
                  <a:lnTo>
                    <a:pt x="8853551" y="3302012"/>
                  </a:lnTo>
                  <a:lnTo>
                    <a:pt x="8854224" y="3302012"/>
                  </a:lnTo>
                  <a:lnTo>
                    <a:pt x="8854415" y="3175012"/>
                  </a:lnTo>
                  <a:lnTo>
                    <a:pt x="8853576" y="3175012"/>
                  </a:lnTo>
                  <a:lnTo>
                    <a:pt x="8852649" y="3048012"/>
                  </a:lnTo>
                  <a:lnTo>
                    <a:pt x="8851455" y="3048012"/>
                  </a:lnTo>
                  <a:lnTo>
                    <a:pt x="8850046" y="2921012"/>
                  </a:lnTo>
                  <a:lnTo>
                    <a:pt x="8846795" y="2921012"/>
                  </a:lnTo>
                  <a:lnTo>
                    <a:pt x="8843327" y="2794012"/>
                  </a:lnTo>
                  <a:lnTo>
                    <a:pt x="8841651" y="2794012"/>
                  </a:lnTo>
                  <a:lnTo>
                    <a:pt x="8839898" y="2667012"/>
                  </a:lnTo>
                  <a:lnTo>
                    <a:pt x="8840025" y="2667012"/>
                  </a:lnTo>
                  <a:lnTo>
                    <a:pt x="8842451" y="2540012"/>
                  </a:lnTo>
                  <a:lnTo>
                    <a:pt x="8844242" y="2540012"/>
                  </a:lnTo>
                  <a:lnTo>
                    <a:pt x="8845448" y="2413012"/>
                  </a:lnTo>
                  <a:lnTo>
                    <a:pt x="8846325" y="2413012"/>
                  </a:lnTo>
                  <a:lnTo>
                    <a:pt x="8846083" y="2286012"/>
                  </a:lnTo>
                  <a:lnTo>
                    <a:pt x="8845474" y="2286012"/>
                  </a:lnTo>
                  <a:lnTo>
                    <a:pt x="8844547" y="2159012"/>
                  </a:lnTo>
                  <a:lnTo>
                    <a:pt x="8841943" y="2159012"/>
                  </a:lnTo>
                  <a:lnTo>
                    <a:pt x="8840368" y="2032012"/>
                  </a:lnTo>
                  <a:lnTo>
                    <a:pt x="8838692" y="2032012"/>
                  </a:lnTo>
                  <a:lnTo>
                    <a:pt x="8835238" y="1905012"/>
                  </a:lnTo>
                  <a:lnTo>
                    <a:pt x="8833548" y="1905012"/>
                  </a:lnTo>
                  <a:lnTo>
                    <a:pt x="8831974" y="1778012"/>
                  </a:lnTo>
                  <a:lnTo>
                    <a:pt x="8834450" y="1778012"/>
                  </a:lnTo>
                  <a:lnTo>
                    <a:pt x="8836241" y="1651012"/>
                  </a:lnTo>
                  <a:lnTo>
                    <a:pt x="8837447" y="1651012"/>
                  </a:lnTo>
                  <a:lnTo>
                    <a:pt x="8838120" y="1524012"/>
                  </a:lnTo>
                  <a:lnTo>
                    <a:pt x="8837473" y="1397012"/>
                  </a:lnTo>
                  <a:lnTo>
                    <a:pt x="8836533" y="1397012"/>
                  </a:lnTo>
                  <a:lnTo>
                    <a:pt x="8835339" y="1270012"/>
                  </a:lnTo>
                  <a:lnTo>
                    <a:pt x="8832367" y="1270012"/>
                  </a:lnTo>
                  <a:lnTo>
                    <a:pt x="8830691" y="1143012"/>
                  </a:lnTo>
                  <a:lnTo>
                    <a:pt x="8830361" y="1130922"/>
                  </a:lnTo>
                  <a:lnTo>
                    <a:pt x="8830361" y="6858013"/>
                  </a:lnTo>
                  <a:lnTo>
                    <a:pt x="8823998" y="6731013"/>
                  </a:lnTo>
                  <a:lnTo>
                    <a:pt x="8776805" y="6731013"/>
                  </a:lnTo>
                  <a:lnTo>
                    <a:pt x="8796439" y="6858013"/>
                  </a:lnTo>
                  <a:lnTo>
                    <a:pt x="8740330" y="6858013"/>
                  </a:lnTo>
                  <a:lnTo>
                    <a:pt x="8727796" y="6731013"/>
                  </a:lnTo>
                  <a:lnTo>
                    <a:pt x="8699386" y="6731013"/>
                  </a:lnTo>
                  <a:lnTo>
                    <a:pt x="8693785" y="6604013"/>
                  </a:lnTo>
                  <a:lnTo>
                    <a:pt x="8680856" y="6604013"/>
                  </a:lnTo>
                  <a:lnTo>
                    <a:pt x="8675332" y="6731013"/>
                  </a:lnTo>
                  <a:lnTo>
                    <a:pt x="8638197" y="6731013"/>
                  </a:lnTo>
                  <a:lnTo>
                    <a:pt x="8627478" y="6858013"/>
                  </a:lnTo>
                  <a:lnTo>
                    <a:pt x="8594395" y="6858013"/>
                  </a:lnTo>
                  <a:lnTo>
                    <a:pt x="8626462" y="6731013"/>
                  </a:lnTo>
                  <a:lnTo>
                    <a:pt x="8557031" y="6731013"/>
                  </a:lnTo>
                  <a:lnTo>
                    <a:pt x="8555457" y="6604013"/>
                  </a:lnTo>
                  <a:lnTo>
                    <a:pt x="8640902" y="6604013"/>
                  </a:lnTo>
                  <a:lnTo>
                    <a:pt x="8668321" y="6477013"/>
                  </a:lnTo>
                  <a:lnTo>
                    <a:pt x="8587016" y="6477013"/>
                  </a:lnTo>
                  <a:lnTo>
                    <a:pt x="8557260" y="6350013"/>
                  </a:lnTo>
                  <a:lnTo>
                    <a:pt x="8549399" y="6350013"/>
                  </a:lnTo>
                  <a:lnTo>
                    <a:pt x="8549183" y="6223012"/>
                  </a:lnTo>
                  <a:lnTo>
                    <a:pt x="8577161" y="6223012"/>
                  </a:lnTo>
                  <a:lnTo>
                    <a:pt x="8607488" y="6350013"/>
                  </a:lnTo>
                  <a:lnTo>
                    <a:pt x="8648001" y="6350013"/>
                  </a:lnTo>
                  <a:lnTo>
                    <a:pt x="8582393" y="6223012"/>
                  </a:lnTo>
                  <a:lnTo>
                    <a:pt x="8743302" y="6223012"/>
                  </a:lnTo>
                  <a:lnTo>
                    <a:pt x="8711159" y="6350013"/>
                  </a:lnTo>
                  <a:lnTo>
                    <a:pt x="8727999" y="6350013"/>
                  </a:lnTo>
                  <a:lnTo>
                    <a:pt x="8758250" y="6223012"/>
                  </a:lnTo>
                  <a:lnTo>
                    <a:pt x="8768245" y="6223012"/>
                  </a:lnTo>
                  <a:lnTo>
                    <a:pt x="8784145" y="6096012"/>
                  </a:lnTo>
                  <a:lnTo>
                    <a:pt x="8817851" y="6096012"/>
                  </a:lnTo>
                  <a:lnTo>
                    <a:pt x="8814943" y="6223012"/>
                  </a:lnTo>
                  <a:lnTo>
                    <a:pt x="8825840" y="6223012"/>
                  </a:lnTo>
                  <a:lnTo>
                    <a:pt x="8826322" y="6350013"/>
                  </a:lnTo>
                  <a:lnTo>
                    <a:pt x="8819236" y="6350013"/>
                  </a:lnTo>
                  <a:lnTo>
                    <a:pt x="8794217" y="6477013"/>
                  </a:lnTo>
                  <a:lnTo>
                    <a:pt x="8713940" y="6477013"/>
                  </a:lnTo>
                  <a:lnTo>
                    <a:pt x="8741296" y="6604013"/>
                  </a:lnTo>
                  <a:lnTo>
                    <a:pt x="8827833" y="6604013"/>
                  </a:lnTo>
                  <a:lnTo>
                    <a:pt x="8828202" y="6731013"/>
                  </a:lnTo>
                  <a:lnTo>
                    <a:pt x="8829408" y="6731013"/>
                  </a:lnTo>
                  <a:lnTo>
                    <a:pt x="8830361" y="6858013"/>
                  </a:lnTo>
                  <a:lnTo>
                    <a:pt x="8830361" y="1130922"/>
                  </a:lnTo>
                  <a:lnTo>
                    <a:pt x="8827224" y="1016012"/>
                  </a:lnTo>
                  <a:lnTo>
                    <a:pt x="8822271" y="1016012"/>
                  </a:lnTo>
                  <a:lnTo>
                    <a:pt x="8822271" y="5969012"/>
                  </a:lnTo>
                  <a:lnTo>
                    <a:pt x="8794966" y="5969012"/>
                  </a:lnTo>
                  <a:lnTo>
                    <a:pt x="8769629" y="5842012"/>
                  </a:lnTo>
                  <a:lnTo>
                    <a:pt x="8731923" y="5842012"/>
                  </a:lnTo>
                  <a:lnTo>
                    <a:pt x="8749500" y="5969012"/>
                  </a:lnTo>
                  <a:lnTo>
                    <a:pt x="8688349" y="5969012"/>
                  </a:lnTo>
                  <a:lnTo>
                    <a:pt x="8671484" y="5842012"/>
                  </a:lnTo>
                  <a:lnTo>
                    <a:pt x="8656510" y="5842012"/>
                  </a:lnTo>
                  <a:lnTo>
                    <a:pt x="8642591" y="5969012"/>
                  </a:lnTo>
                  <a:lnTo>
                    <a:pt x="8618372" y="5969012"/>
                  </a:lnTo>
                  <a:lnTo>
                    <a:pt x="8649513" y="5842012"/>
                  </a:lnTo>
                  <a:lnTo>
                    <a:pt x="8580399" y="5842012"/>
                  </a:lnTo>
                  <a:lnTo>
                    <a:pt x="8550834" y="5969012"/>
                  </a:lnTo>
                  <a:lnTo>
                    <a:pt x="8550783" y="5842012"/>
                  </a:lnTo>
                  <a:lnTo>
                    <a:pt x="8547354" y="5842012"/>
                  </a:lnTo>
                  <a:lnTo>
                    <a:pt x="8576310" y="5715012"/>
                  </a:lnTo>
                  <a:lnTo>
                    <a:pt x="8660232" y="5715012"/>
                  </a:lnTo>
                  <a:lnTo>
                    <a:pt x="8663927" y="5588012"/>
                  </a:lnTo>
                  <a:lnTo>
                    <a:pt x="8541779" y="5588012"/>
                  </a:lnTo>
                  <a:lnTo>
                    <a:pt x="8541309" y="5461012"/>
                  </a:lnTo>
                  <a:lnTo>
                    <a:pt x="8541093" y="5461012"/>
                  </a:lnTo>
                  <a:lnTo>
                    <a:pt x="8540940" y="5334012"/>
                  </a:lnTo>
                  <a:lnTo>
                    <a:pt x="8569058" y="5461012"/>
                  </a:lnTo>
                  <a:lnTo>
                    <a:pt x="8639912" y="5461012"/>
                  </a:lnTo>
                  <a:lnTo>
                    <a:pt x="8574291" y="5334012"/>
                  </a:lnTo>
                  <a:lnTo>
                    <a:pt x="8621954" y="5334012"/>
                  </a:lnTo>
                  <a:lnTo>
                    <a:pt x="8640331" y="5461012"/>
                  </a:lnTo>
                  <a:lnTo>
                    <a:pt x="8670506" y="5461012"/>
                  </a:lnTo>
                  <a:lnTo>
                    <a:pt x="8690292" y="5334012"/>
                  </a:lnTo>
                  <a:lnTo>
                    <a:pt x="8735212" y="5334012"/>
                  </a:lnTo>
                  <a:lnTo>
                    <a:pt x="8703081" y="5461012"/>
                  </a:lnTo>
                  <a:lnTo>
                    <a:pt x="8750148" y="5461012"/>
                  </a:lnTo>
                  <a:lnTo>
                    <a:pt x="8782545" y="5334012"/>
                  </a:lnTo>
                  <a:lnTo>
                    <a:pt x="8790089" y="5334012"/>
                  </a:lnTo>
                  <a:lnTo>
                    <a:pt x="8799970" y="5207012"/>
                  </a:lnTo>
                  <a:lnTo>
                    <a:pt x="8794166" y="5207012"/>
                  </a:lnTo>
                  <a:lnTo>
                    <a:pt x="8771179" y="5080012"/>
                  </a:lnTo>
                  <a:lnTo>
                    <a:pt x="8761628" y="5080012"/>
                  </a:lnTo>
                  <a:lnTo>
                    <a:pt x="8735758" y="4953012"/>
                  </a:lnTo>
                  <a:lnTo>
                    <a:pt x="8689226" y="4953012"/>
                  </a:lnTo>
                  <a:lnTo>
                    <a:pt x="8706510" y="5080012"/>
                  </a:lnTo>
                  <a:lnTo>
                    <a:pt x="8641512" y="5080012"/>
                  </a:lnTo>
                  <a:lnTo>
                    <a:pt x="8671979" y="4953012"/>
                  </a:lnTo>
                  <a:lnTo>
                    <a:pt x="8630780" y="4953012"/>
                  </a:lnTo>
                  <a:lnTo>
                    <a:pt x="8601773" y="5080012"/>
                  </a:lnTo>
                  <a:lnTo>
                    <a:pt x="8573237" y="5080012"/>
                  </a:lnTo>
                  <a:lnTo>
                    <a:pt x="8555050" y="5207012"/>
                  </a:lnTo>
                  <a:lnTo>
                    <a:pt x="8539734" y="5207012"/>
                  </a:lnTo>
                  <a:lnTo>
                    <a:pt x="8540686" y="5080012"/>
                  </a:lnTo>
                  <a:lnTo>
                    <a:pt x="8542109" y="5080012"/>
                  </a:lnTo>
                  <a:lnTo>
                    <a:pt x="8540940" y="4953012"/>
                  </a:lnTo>
                  <a:lnTo>
                    <a:pt x="8568309" y="4953012"/>
                  </a:lnTo>
                  <a:lnTo>
                    <a:pt x="8596808" y="4826012"/>
                  </a:lnTo>
                  <a:lnTo>
                    <a:pt x="8654542" y="4826012"/>
                  </a:lnTo>
                  <a:lnTo>
                    <a:pt x="8597163" y="4699012"/>
                  </a:lnTo>
                  <a:lnTo>
                    <a:pt x="8533790" y="4699012"/>
                  </a:lnTo>
                  <a:lnTo>
                    <a:pt x="8533295" y="4572012"/>
                  </a:lnTo>
                  <a:lnTo>
                    <a:pt x="8566290" y="4572012"/>
                  </a:lnTo>
                  <a:lnTo>
                    <a:pt x="8532978" y="4445012"/>
                  </a:lnTo>
                  <a:lnTo>
                    <a:pt x="8570531" y="4445012"/>
                  </a:lnTo>
                  <a:lnTo>
                    <a:pt x="8583028" y="4572012"/>
                  </a:lnTo>
                  <a:lnTo>
                    <a:pt x="8623313" y="4572012"/>
                  </a:lnTo>
                  <a:lnTo>
                    <a:pt x="8656256" y="4699012"/>
                  </a:lnTo>
                  <a:lnTo>
                    <a:pt x="8683854" y="4699012"/>
                  </a:lnTo>
                  <a:lnTo>
                    <a:pt x="8711895" y="4572012"/>
                  </a:lnTo>
                  <a:lnTo>
                    <a:pt x="8701049" y="4572012"/>
                  </a:lnTo>
                  <a:lnTo>
                    <a:pt x="8719083" y="4445012"/>
                  </a:lnTo>
                  <a:lnTo>
                    <a:pt x="8761743" y="4445012"/>
                  </a:lnTo>
                  <a:lnTo>
                    <a:pt x="8727199" y="4572012"/>
                  </a:lnTo>
                  <a:lnTo>
                    <a:pt x="8774544" y="4572012"/>
                  </a:lnTo>
                  <a:lnTo>
                    <a:pt x="8809025" y="4445012"/>
                  </a:lnTo>
                  <a:lnTo>
                    <a:pt x="8809736" y="4572012"/>
                  </a:lnTo>
                  <a:lnTo>
                    <a:pt x="8810219" y="4572012"/>
                  </a:lnTo>
                  <a:lnTo>
                    <a:pt x="8810549" y="4699012"/>
                  </a:lnTo>
                  <a:lnTo>
                    <a:pt x="8728189" y="4699012"/>
                  </a:lnTo>
                  <a:lnTo>
                    <a:pt x="8700808" y="4826012"/>
                  </a:lnTo>
                  <a:lnTo>
                    <a:pt x="8752840" y="4826012"/>
                  </a:lnTo>
                  <a:lnTo>
                    <a:pt x="8781466" y="4953012"/>
                  </a:lnTo>
                  <a:lnTo>
                    <a:pt x="8812606" y="4953012"/>
                  </a:lnTo>
                  <a:lnTo>
                    <a:pt x="8813317" y="5080012"/>
                  </a:lnTo>
                  <a:lnTo>
                    <a:pt x="8815172" y="5080012"/>
                  </a:lnTo>
                  <a:lnTo>
                    <a:pt x="8815565" y="5207012"/>
                  </a:lnTo>
                  <a:lnTo>
                    <a:pt x="8815959" y="5334012"/>
                  </a:lnTo>
                  <a:lnTo>
                    <a:pt x="8817737" y="5334012"/>
                  </a:lnTo>
                  <a:lnTo>
                    <a:pt x="8818220" y="5461012"/>
                  </a:lnTo>
                  <a:lnTo>
                    <a:pt x="8818562" y="5461012"/>
                  </a:lnTo>
                  <a:lnTo>
                    <a:pt x="8818778" y="5588012"/>
                  </a:lnTo>
                  <a:lnTo>
                    <a:pt x="8701913" y="5588012"/>
                  </a:lnTo>
                  <a:lnTo>
                    <a:pt x="8705837" y="5715012"/>
                  </a:lnTo>
                  <a:lnTo>
                    <a:pt x="8819731" y="5715012"/>
                  </a:lnTo>
                  <a:lnTo>
                    <a:pt x="8820099" y="5842012"/>
                  </a:lnTo>
                  <a:lnTo>
                    <a:pt x="8821318" y="5842012"/>
                  </a:lnTo>
                  <a:lnTo>
                    <a:pt x="8822271" y="5969012"/>
                  </a:lnTo>
                  <a:lnTo>
                    <a:pt x="8822271" y="1016012"/>
                  </a:lnTo>
                  <a:lnTo>
                    <a:pt x="8820785" y="1016012"/>
                  </a:lnTo>
                  <a:lnTo>
                    <a:pt x="8823922" y="889012"/>
                  </a:lnTo>
                  <a:lnTo>
                    <a:pt x="8826348" y="889012"/>
                  </a:lnTo>
                  <a:lnTo>
                    <a:pt x="8828138" y="762012"/>
                  </a:lnTo>
                  <a:lnTo>
                    <a:pt x="8830018" y="762012"/>
                  </a:lnTo>
                  <a:lnTo>
                    <a:pt x="8830208" y="635012"/>
                  </a:lnTo>
                  <a:lnTo>
                    <a:pt x="8829980" y="635012"/>
                  </a:lnTo>
                  <a:lnTo>
                    <a:pt x="8829370" y="508012"/>
                  </a:lnTo>
                  <a:lnTo>
                    <a:pt x="8827249" y="508012"/>
                  </a:lnTo>
                  <a:lnTo>
                    <a:pt x="8825840" y="381012"/>
                  </a:lnTo>
                  <a:lnTo>
                    <a:pt x="8824265" y="381012"/>
                  </a:lnTo>
                  <a:lnTo>
                    <a:pt x="8822588" y="254012"/>
                  </a:lnTo>
                  <a:lnTo>
                    <a:pt x="8819121" y="254012"/>
                  </a:lnTo>
                  <a:lnTo>
                    <a:pt x="8817445" y="127012"/>
                  </a:lnTo>
                  <a:lnTo>
                    <a:pt x="8812568" y="127012"/>
                  </a:lnTo>
                  <a:lnTo>
                    <a:pt x="8814003" y="12"/>
                  </a:lnTo>
                  <a:lnTo>
                    <a:pt x="8811971" y="12"/>
                  </a:lnTo>
                  <a:lnTo>
                    <a:pt x="8811971" y="3429012"/>
                  </a:lnTo>
                  <a:lnTo>
                    <a:pt x="8805608" y="3429012"/>
                  </a:lnTo>
                  <a:lnTo>
                    <a:pt x="8804504" y="3408210"/>
                  </a:lnTo>
                  <a:lnTo>
                    <a:pt x="8804504" y="4191012"/>
                  </a:lnTo>
                  <a:lnTo>
                    <a:pt x="8772246" y="4191012"/>
                  </a:lnTo>
                  <a:lnTo>
                    <a:pt x="8790876" y="4318012"/>
                  </a:lnTo>
                  <a:lnTo>
                    <a:pt x="8739784" y="4318012"/>
                  </a:lnTo>
                  <a:lnTo>
                    <a:pt x="8716137" y="4191012"/>
                  </a:lnTo>
                  <a:lnTo>
                    <a:pt x="8701468" y="4191012"/>
                  </a:lnTo>
                  <a:lnTo>
                    <a:pt x="8675179" y="4064012"/>
                  </a:lnTo>
                  <a:lnTo>
                    <a:pt x="8651126" y="4064012"/>
                  </a:lnTo>
                  <a:lnTo>
                    <a:pt x="8622690" y="4191012"/>
                  </a:lnTo>
                  <a:lnTo>
                    <a:pt x="8583892" y="4191012"/>
                  </a:lnTo>
                  <a:lnTo>
                    <a:pt x="8565134" y="4318012"/>
                  </a:lnTo>
                  <a:lnTo>
                    <a:pt x="8536940" y="4318012"/>
                  </a:lnTo>
                  <a:lnTo>
                    <a:pt x="8570189" y="4191012"/>
                  </a:lnTo>
                  <a:lnTo>
                    <a:pt x="8532838" y="4191012"/>
                  </a:lnTo>
                  <a:lnTo>
                    <a:pt x="8531250" y="4064012"/>
                  </a:lnTo>
                  <a:lnTo>
                    <a:pt x="8588705" y="4064012"/>
                  </a:lnTo>
                  <a:lnTo>
                    <a:pt x="8616696" y="3937012"/>
                  </a:lnTo>
                  <a:lnTo>
                    <a:pt x="8589061" y="3937012"/>
                  </a:lnTo>
                  <a:lnTo>
                    <a:pt x="8562823" y="3810012"/>
                  </a:lnTo>
                  <a:lnTo>
                    <a:pt x="8525205" y="3810012"/>
                  </a:lnTo>
                  <a:lnTo>
                    <a:pt x="8524989" y="3683012"/>
                  </a:lnTo>
                  <a:lnTo>
                    <a:pt x="8524938" y="3556012"/>
                  </a:lnTo>
                  <a:lnTo>
                    <a:pt x="8537308" y="3556012"/>
                  </a:lnTo>
                  <a:lnTo>
                    <a:pt x="8549856" y="3683012"/>
                  </a:lnTo>
                  <a:lnTo>
                    <a:pt x="8583282" y="3683012"/>
                  </a:lnTo>
                  <a:lnTo>
                    <a:pt x="8615210" y="3810012"/>
                  </a:lnTo>
                  <a:lnTo>
                    <a:pt x="8657095" y="3810012"/>
                  </a:lnTo>
                  <a:lnTo>
                    <a:pt x="8623808" y="3683012"/>
                  </a:lnTo>
                  <a:lnTo>
                    <a:pt x="8686978" y="3683012"/>
                  </a:lnTo>
                  <a:lnTo>
                    <a:pt x="8657095" y="3810012"/>
                  </a:lnTo>
                  <a:lnTo>
                    <a:pt x="8703793" y="3810012"/>
                  </a:lnTo>
                  <a:lnTo>
                    <a:pt x="8734044" y="3683012"/>
                  </a:lnTo>
                  <a:lnTo>
                    <a:pt x="8728558" y="3683012"/>
                  </a:lnTo>
                  <a:lnTo>
                    <a:pt x="8744039" y="3556012"/>
                  </a:lnTo>
                  <a:lnTo>
                    <a:pt x="8790749" y="3556012"/>
                  </a:lnTo>
                  <a:lnTo>
                    <a:pt x="8753640" y="3683012"/>
                  </a:lnTo>
                  <a:lnTo>
                    <a:pt x="8802129" y="3683012"/>
                  </a:lnTo>
                  <a:lnTo>
                    <a:pt x="8802459" y="3810012"/>
                  </a:lnTo>
                  <a:lnTo>
                    <a:pt x="8770010" y="3810012"/>
                  </a:lnTo>
                  <a:lnTo>
                    <a:pt x="8745449" y="3937012"/>
                  </a:lnTo>
                  <a:lnTo>
                    <a:pt x="8717102" y="3937012"/>
                  </a:lnTo>
                  <a:lnTo>
                    <a:pt x="8744750" y="4064012"/>
                  </a:lnTo>
                  <a:lnTo>
                    <a:pt x="8803996" y="4064012"/>
                  </a:lnTo>
                  <a:lnTo>
                    <a:pt x="8804504" y="4191012"/>
                  </a:lnTo>
                  <a:lnTo>
                    <a:pt x="8804504" y="3408210"/>
                  </a:lnTo>
                  <a:lnTo>
                    <a:pt x="8798865" y="3302012"/>
                  </a:lnTo>
                  <a:lnTo>
                    <a:pt x="8758415" y="3302012"/>
                  </a:lnTo>
                  <a:lnTo>
                    <a:pt x="8778037" y="3429012"/>
                  </a:lnTo>
                  <a:lnTo>
                    <a:pt x="8709393" y="3429012"/>
                  </a:lnTo>
                  <a:lnTo>
                    <a:pt x="8694445" y="3302012"/>
                  </a:lnTo>
                  <a:lnTo>
                    <a:pt x="8619820" y="3302012"/>
                  </a:lnTo>
                  <a:lnTo>
                    <a:pt x="8609101" y="3429012"/>
                  </a:lnTo>
                  <a:lnTo>
                    <a:pt x="8575992" y="3429012"/>
                  </a:lnTo>
                  <a:lnTo>
                    <a:pt x="8608073" y="3302012"/>
                  </a:lnTo>
                  <a:lnTo>
                    <a:pt x="8537054" y="3302012"/>
                  </a:lnTo>
                  <a:lnTo>
                    <a:pt x="8566010" y="3175012"/>
                  </a:lnTo>
                  <a:lnTo>
                    <a:pt x="8622513" y="3175012"/>
                  </a:lnTo>
                  <a:lnTo>
                    <a:pt x="8649945" y="3048012"/>
                  </a:lnTo>
                  <a:lnTo>
                    <a:pt x="8568626" y="3048012"/>
                  </a:lnTo>
                  <a:lnTo>
                    <a:pt x="8542325" y="2921012"/>
                  </a:lnTo>
                  <a:lnTo>
                    <a:pt x="8531009" y="2921012"/>
                  </a:lnTo>
                  <a:lnTo>
                    <a:pt x="8530793" y="2794012"/>
                  </a:lnTo>
                  <a:lnTo>
                    <a:pt x="8558771" y="2794012"/>
                  </a:lnTo>
                  <a:lnTo>
                    <a:pt x="8589099" y="2921012"/>
                  </a:lnTo>
                  <a:lnTo>
                    <a:pt x="8629612" y="2921012"/>
                  </a:lnTo>
                  <a:lnTo>
                    <a:pt x="8563991" y="2794012"/>
                  </a:lnTo>
                  <a:lnTo>
                    <a:pt x="8724913" y="2794012"/>
                  </a:lnTo>
                  <a:lnTo>
                    <a:pt x="8692782" y="2921012"/>
                  </a:lnTo>
                  <a:lnTo>
                    <a:pt x="8739848" y="2921012"/>
                  </a:lnTo>
                  <a:lnTo>
                    <a:pt x="8772258" y="2794012"/>
                  </a:lnTo>
                  <a:lnTo>
                    <a:pt x="8749843" y="2794012"/>
                  </a:lnTo>
                  <a:lnTo>
                    <a:pt x="8765743" y="2667012"/>
                  </a:lnTo>
                  <a:lnTo>
                    <a:pt x="8805659" y="2667012"/>
                  </a:lnTo>
                  <a:lnTo>
                    <a:pt x="8805888" y="2794012"/>
                  </a:lnTo>
                  <a:lnTo>
                    <a:pt x="8807450" y="2794012"/>
                  </a:lnTo>
                  <a:lnTo>
                    <a:pt x="8807933" y="2921012"/>
                  </a:lnTo>
                  <a:lnTo>
                    <a:pt x="8800846" y="2921012"/>
                  </a:lnTo>
                  <a:lnTo>
                    <a:pt x="8775827" y="3048012"/>
                  </a:lnTo>
                  <a:lnTo>
                    <a:pt x="8695550" y="3048012"/>
                  </a:lnTo>
                  <a:lnTo>
                    <a:pt x="8722919" y="3175012"/>
                  </a:lnTo>
                  <a:lnTo>
                    <a:pt x="8809444" y="3175012"/>
                  </a:lnTo>
                  <a:lnTo>
                    <a:pt x="8809812" y="3302012"/>
                  </a:lnTo>
                  <a:lnTo>
                    <a:pt x="8811031" y="3302012"/>
                  </a:lnTo>
                  <a:lnTo>
                    <a:pt x="8811971" y="3429012"/>
                  </a:lnTo>
                  <a:lnTo>
                    <a:pt x="8811971" y="12"/>
                  </a:lnTo>
                  <a:lnTo>
                    <a:pt x="8803881" y="12"/>
                  </a:lnTo>
                  <a:lnTo>
                    <a:pt x="8803881" y="2540012"/>
                  </a:lnTo>
                  <a:lnTo>
                    <a:pt x="8776576" y="2540012"/>
                  </a:lnTo>
                  <a:lnTo>
                    <a:pt x="8751240" y="2413012"/>
                  </a:lnTo>
                  <a:lnTo>
                    <a:pt x="8713521" y="2413012"/>
                  </a:lnTo>
                  <a:lnTo>
                    <a:pt x="8731098" y="2540012"/>
                  </a:lnTo>
                  <a:lnTo>
                    <a:pt x="8599983" y="2540012"/>
                  </a:lnTo>
                  <a:lnTo>
                    <a:pt x="8631136" y="2413012"/>
                  </a:lnTo>
                  <a:lnTo>
                    <a:pt x="8562010" y="2413012"/>
                  </a:lnTo>
                  <a:lnTo>
                    <a:pt x="8532457" y="2540012"/>
                  </a:lnTo>
                  <a:lnTo>
                    <a:pt x="8532393" y="2413012"/>
                  </a:lnTo>
                  <a:lnTo>
                    <a:pt x="8528964" y="2413012"/>
                  </a:lnTo>
                  <a:lnTo>
                    <a:pt x="8557920" y="2286012"/>
                  </a:lnTo>
                  <a:lnTo>
                    <a:pt x="8645550" y="2286012"/>
                  </a:lnTo>
                  <a:lnTo>
                    <a:pt x="8644153" y="2159012"/>
                  </a:lnTo>
                  <a:lnTo>
                    <a:pt x="8523402" y="2159012"/>
                  </a:lnTo>
                  <a:lnTo>
                    <a:pt x="8522919" y="2032012"/>
                  </a:lnTo>
                  <a:lnTo>
                    <a:pt x="8522703" y="2032012"/>
                  </a:lnTo>
                  <a:lnTo>
                    <a:pt x="8522551" y="1905012"/>
                  </a:lnTo>
                  <a:lnTo>
                    <a:pt x="8550669" y="2032012"/>
                  </a:lnTo>
                  <a:lnTo>
                    <a:pt x="8603564" y="2032012"/>
                  </a:lnTo>
                  <a:lnTo>
                    <a:pt x="8621535" y="2032012"/>
                  </a:lnTo>
                  <a:lnTo>
                    <a:pt x="8645881" y="2032012"/>
                  </a:lnTo>
                  <a:lnTo>
                    <a:pt x="8652866" y="2159012"/>
                  </a:lnTo>
                  <a:lnTo>
                    <a:pt x="8660587" y="2159012"/>
                  </a:lnTo>
                  <a:lnTo>
                    <a:pt x="8667864" y="2032012"/>
                  </a:lnTo>
                  <a:lnTo>
                    <a:pt x="8652129" y="2032012"/>
                  </a:lnTo>
                  <a:lnTo>
                    <a:pt x="8671903" y="1905012"/>
                  </a:lnTo>
                  <a:lnTo>
                    <a:pt x="8716810" y="1905012"/>
                  </a:lnTo>
                  <a:lnTo>
                    <a:pt x="8684692" y="2032012"/>
                  </a:lnTo>
                  <a:lnTo>
                    <a:pt x="8731758" y="2032012"/>
                  </a:lnTo>
                  <a:lnTo>
                    <a:pt x="8764168" y="1905012"/>
                  </a:lnTo>
                  <a:lnTo>
                    <a:pt x="8771699" y="1905012"/>
                  </a:lnTo>
                  <a:lnTo>
                    <a:pt x="8781580" y="1778012"/>
                  </a:lnTo>
                  <a:lnTo>
                    <a:pt x="8775776" y="1778012"/>
                  </a:lnTo>
                  <a:lnTo>
                    <a:pt x="8752776" y="1651012"/>
                  </a:lnTo>
                  <a:lnTo>
                    <a:pt x="8717369" y="1651012"/>
                  </a:lnTo>
                  <a:lnTo>
                    <a:pt x="8691181" y="1524012"/>
                  </a:lnTo>
                  <a:lnTo>
                    <a:pt x="8653589" y="1524012"/>
                  </a:lnTo>
                  <a:lnTo>
                    <a:pt x="8670836" y="1651012"/>
                  </a:lnTo>
                  <a:lnTo>
                    <a:pt x="8623122" y="1651012"/>
                  </a:lnTo>
                  <a:lnTo>
                    <a:pt x="8653589" y="1524012"/>
                  </a:lnTo>
                  <a:lnTo>
                    <a:pt x="8612403" y="1524012"/>
                  </a:lnTo>
                  <a:lnTo>
                    <a:pt x="8597633" y="1588655"/>
                  </a:lnTo>
                  <a:lnTo>
                    <a:pt x="8597633" y="1985759"/>
                  </a:lnTo>
                  <a:lnTo>
                    <a:pt x="8555901" y="1905012"/>
                  </a:lnTo>
                  <a:lnTo>
                    <a:pt x="8587257" y="1905012"/>
                  </a:lnTo>
                  <a:lnTo>
                    <a:pt x="8597633" y="1985759"/>
                  </a:lnTo>
                  <a:lnTo>
                    <a:pt x="8597633" y="1588655"/>
                  </a:lnTo>
                  <a:lnTo>
                    <a:pt x="8583384" y="1651012"/>
                  </a:lnTo>
                  <a:lnTo>
                    <a:pt x="8554847" y="1651012"/>
                  </a:lnTo>
                  <a:lnTo>
                    <a:pt x="8536648" y="1778012"/>
                  </a:lnTo>
                  <a:lnTo>
                    <a:pt x="8521344" y="1778012"/>
                  </a:lnTo>
                  <a:lnTo>
                    <a:pt x="8522310" y="1651012"/>
                  </a:lnTo>
                  <a:lnTo>
                    <a:pt x="8523707" y="1651012"/>
                  </a:lnTo>
                  <a:lnTo>
                    <a:pt x="8522538" y="1524012"/>
                  </a:lnTo>
                  <a:lnTo>
                    <a:pt x="8578418" y="1524012"/>
                  </a:lnTo>
                  <a:lnTo>
                    <a:pt x="8606409" y="1397012"/>
                  </a:lnTo>
                  <a:lnTo>
                    <a:pt x="8636152" y="1397012"/>
                  </a:lnTo>
                  <a:lnTo>
                    <a:pt x="8578761" y="1270012"/>
                  </a:lnTo>
                  <a:lnTo>
                    <a:pt x="8515388" y="1270012"/>
                  </a:lnTo>
                  <a:lnTo>
                    <a:pt x="8514905" y="1143012"/>
                  </a:lnTo>
                  <a:lnTo>
                    <a:pt x="8547900" y="1143012"/>
                  </a:lnTo>
                  <a:lnTo>
                    <a:pt x="8514588" y="1016012"/>
                  </a:lnTo>
                  <a:lnTo>
                    <a:pt x="8552142" y="1016012"/>
                  </a:lnTo>
                  <a:lnTo>
                    <a:pt x="8564651" y="1143012"/>
                  </a:lnTo>
                  <a:lnTo>
                    <a:pt x="8572995" y="1143012"/>
                  </a:lnTo>
                  <a:lnTo>
                    <a:pt x="8604936" y="1270012"/>
                  </a:lnTo>
                  <a:lnTo>
                    <a:pt x="8665464" y="1270012"/>
                  </a:lnTo>
                  <a:lnTo>
                    <a:pt x="8693506" y="1143012"/>
                  </a:lnTo>
                  <a:lnTo>
                    <a:pt x="8682660" y="1143012"/>
                  </a:lnTo>
                  <a:lnTo>
                    <a:pt x="8700694" y="1016012"/>
                  </a:lnTo>
                  <a:lnTo>
                    <a:pt x="8743340" y="1016012"/>
                  </a:lnTo>
                  <a:lnTo>
                    <a:pt x="8708809" y="1143012"/>
                  </a:lnTo>
                  <a:lnTo>
                    <a:pt x="8756155" y="1143012"/>
                  </a:lnTo>
                  <a:lnTo>
                    <a:pt x="8790635" y="1016012"/>
                  </a:lnTo>
                  <a:lnTo>
                    <a:pt x="8791346" y="1143012"/>
                  </a:lnTo>
                  <a:lnTo>
                    <a:pt x="8791829" y="1143012"/>
                  </a:lnTo>
                  <a:lnTo>
                    <a:pt x="8792172" y="1270012"/>
                  </a:lnTo>
                  <a:lnTo>
                    <a:pt x="8735162" y="1270012"/>
                  </a:lnTo>
                  <a:lnTo>
                    <a:pt x="8709800" y="1397012"/>
                  </a:lnTo>
                  <a:lnTo>
                    <a:pt x="8734450" y="1397012"/>
                  </a:lnTo>
                  <a:lnTo>
                    <a:pt x="8763076" y="1524012"/>
                  </a:lnTo>
                  <a:lnTo>
                    <a:pt x="8794217" y="1524012"/>
                  </a:lnTo>
                  <a:lnTo>
                    <a:pt x="8794915" y="1651012"/>
                  </a:lnTo>
                  <a:lnTo>
                    <a:pt x="8796795" y="1651012"/>
                  </a:lnTo>
                  <a:lnTo>
                    <a:pt x="8797176" y="1778012"/>
                  </a:lnTo>
                  <a:lnTo>
                    <a:pt x="8796922" y="1778012"/>
                  </a:lnTo>
                  <a:lnTo>
                    <a:pt x="8797188" y="1905012"/>
                  </a:lnTo>
                  <a:lnTo>
                    <a:pt x="8799347" y="1905012"/>
                  </a:lnTo>
                  <a:lnTo>
                    <a:pt x="8799843" y="2032012"/>
                  </a:lnTo>
                  <a:lnTo>
                    <a:pt x="8800173" y="2032012"/>
                  </a:lnTo>
                  <a:lnTo>
                    <a:pt x="8800389" y="2159012"/>
                  </a:lnTo>
                  <a:lnTo>
                    <a:pt x="8683003" y="2159012"/>
                  </a:lnTo>
                  <a:lnTo>
                    <a:pt x="8683523" y="2286012"/>
                  </a:lnTo>
                  <a:lnTo>
                    <a:pt x="8801354" y="2286012"/>
                  </a:lnTo>
                  <a:lnTo>
                    <a:pt x="8801722" y="2413012"/>
                  </a:lnTo>
                  <a:lnTo>
                    <a:pt x="8802929" y="2413012"/>
                  </a:lnTo>
                  <a:lnTo>
                    <a:pt x="8803881" y="2540012"/>
                  </a:lnTo>
                  <a:lnTo>
                    <a:pt x="8803881" y="12"/>
                  </a:lnTo>
                  <a:lnTo>
                    <a:pt x="8786114" y="12"/>
                  </a:lnTo>
                  <a:lnTo>
                    <a:pt x="8786114" y="762012"/>
                  </a:lnTo>
                  <a:lnTo>
                    <a:pt x="8753843" y="762012"/>
                  </a:lnTo>
                  <a:lnTo>
                    <a:pt x="8772487" y="889012"/>
                  </a:lnTo>
                  <a:lnTo>
                    <a:pt x="8721382" y="889012"/>
                  </a:lnTo>
                  <a:lnTo>
                    <a:pt x="8697747" y="762012"/>
                  </a:lnTo>
                  <a:lnTo>
                    <a:pt x="8683079" y="762012"/>
                  </a:lnTo>
                  <a:lnTo>
                    <a:pt x="8656790" y="635012"/>
                  </a:lnTo>
                  <a:lnTo>
                    <a:pt x="8632736" y="635012"/>
                  </a:lnTo>
                  <a:lnTo>
                    <a:pt x="8604301" y="762012"/>
                  </a:lnTo>
                  <a:lnTo>
                    <a:pt x="8584895" y="762012"/>
                  </a:lnTo>
                  <a:lnTo>
                    <a:pt x="8565502" y="889012"/>
                  </a:lnTo>
                  <a:lnTo>
                    <a:pt x="8518550" y="889012"/>
                  </a:lnTo>
                  <a:lnTo>
                    <a:pt x="8551799" y="762012"/>
                  </a:lnTo>
                  <a:lnTo>
                    <a:pt x="8514448" y="762012"/>
                  </a:lnTo>
                  <a:lnTo>
                    <a:pt x="8512861" y="635012"/>
                  </a:lnTo>
                  <a:lnTo>
                    <a:pt x="8570316" y="635012"/>
                  </a:lnTo>
                  <a:lnTo>
                    <a:pt x="8598319" y="508012"/>
                  </a:lnTo>
                  <a:lnTo>
                    <a:pt x="8570671" y="508012"/>
                  </a:lnTo>
                  <a:lnTo>
                    <a:pt x="8544433" y="381012"/>
                  </a:lnTo>
                  <a:lnTo>
                    <a:pt x="8506816" y="381012"/>
                  </a:lnTo>
                  <a:lnTo>
                    <a:pt x="8506600" y="254012"/>
                  </a:lnTo>
                  <a:lnTo>
                    <a:pt x="8506549" y="127012"/>
                  </a:lnTo>
                  <a:lnTo>
                    <a:pt x="8518931" y="127012"/>
                  </a:lnTo>
                  <a:lnTo>
                    <a:pt x="8531466" y="254012"/>
                  </a:lnTo>
                  <a:lnTo>
                    <a:pt x="8534565" y="254012"/>
                  </a:lnTo>
                  <a:lnTo>
                    <a:pt x="8564893" y="381012"/>
                  </a:lnTo>
                  <a:lnTo>
                    <a:pt x="8638692" y="381012"/>
                  </a:lnTo>
                  <a:lnTo>
                    <a:pt x="8605418" y="254012"/>
                  </a:lnTo>
                  <a:lnTo>
                    <a:pt x="8668575" y="254012"/>
                  </a:lnTo>
                  <a:lnTo>
                    <a:pt x="8638692" y="381012"/>
                  </a:lnTo>
                  <a:lnTo>
                    <a:pt x="8685403" y="381012"/>
                  </a:lnTo>
                  <a:lnTo>
                    <a:pt x="8715654" y="254012"/>
                  </a:lnTo>
                  <a:lnTo>
                    <a:pt x="8710181" y="254012"/>
                  </a:lnTo>
                  <a:lnTo>
                    <a:pt x="8725649" y="127012"/>
                  </a:lnTo>
                  <a:lnTo>
                    <a:pt x="8772360" y="127012"/>
                  </a:lnTo>
                  <a:lnTo>
                    <a:pt x="8735250" y="254012"/>
                  </a:lnTo>
                  <a:lnTo>
                    <a:pt x="8783726" y="254012"/>
                  </a:lnTo>
                  <a:lnTo>
                    <a:pt x="8784069" y="381012"/>
                  </a:lnTo>
                  <a:lnTo>
                    <a:pt x="8751621" y="381012"/>
                  </a:lnTo>
                  <a:lnTo>
                    <a:pt x="8727059" y="508012"/>
                  </a:lnTo>
                  <a:lnTo>
                    <a:pt x="8698713" y="508012"/>
                  </a:lnTo>
                  <a:lnTo>
                    <a:pt x="8726360" y="635012"/>
                  </a:lnTo>
                  <a:lnTo>
                    <a:pt x="8785606" y="635012"/>
                  </a:lnTo>
                  <a:lnTo>
                    <a:pt x="8786114" y="762012"/>
                  </a:lnTo>
                  <a:lnTo>
                    <a:pt x="8786114" y="12"/>
                  </a:lnTo>
                  <a:lnTo>
                    <a:pt x="8464817" y="12"/>
                  </a:lnTo>
                  <a:lnTo>
                    <a:pt x="8466595" y="127012"/>
                  </a:lnTo>
                  <a:lnTo>
                    <a:pt x="8469808" y="127012"/>
                  </a:lnTo>
                  <a:lnTo>
                    <a:pt x="8469185" y="254012"/>
                  </a:lnTo>
                  <a:lnTo>
                    <a:pt x="8468385" y="254012"/>
                  </a:lnTo>
                  <a:lnTo>
                    <a:pt x="8467471" y="381012"/>
                  </a:lnTo>
                  <a:lnTo>
                    <a:pt x="8466518" y="381012"/>
                  </a:lnTo>
                  <a:lnTo>
                    <a:pt x="8465604" y="508012"/>
                  </a:lnTo>
                  <a:lnTo>
                    <a:pt x="8464182" y="508012"/>
                  </a:lnTo>
                  <a:lnTo>
                    <a:pt x="8463813" y="635012"/>
                  </a:lnTo>
                  <a:lnTo>
                    <a:pt x="8464182" y="762012"/>
                  </a:lnTo>
                  <a:lnTo>
                    <a:pt x="8466468" y="762012"/>
                  </a:lnTo>
                  <a:lnTo>
                    <a:pt x="8468512" y="889012"/>
                  </a:lnTo>
                  <a:lnTo>
                    <a:pt x="8471281" y="889012"/>
                  </a:lnTo>
                  <a:lnTo>
                    <a:pt x="8474812" y="1016012"/>
                  </a:lnTo>
                  <a:lnTo>
                    <a:pt x="8477898" y="1016012"/>
                  </a:lnTo>
                  <a:lnTo>
                    <a:pt x="8477275" y="1143012"/>
                  </a:lnTo>
                  <a:lnTo>
                    <a:pt x="8475561" y="1143012"/>
                  </a:lnTo>
                  <a:lnTo>
                    <a:pt x="8474608" y="1270012"/>
                  </a:lnTo>
                  <a:lnTo>
                    <a:pt x="8473694" y="1270012"/>
                  </a:lnTo>
                  <a:lnTo>
                    <a:pt x="8472894" y="1397012"/>
                  </a:lnTo>
                  <a:lnTo>
                    <a:pt x="8471916" y="1397012"/>
                  </a:lnTo>
                  <a:lnTo>
                    <a:pt x="8471891" y="1524012"/>
                  </a:lnTo>
                  <a:lnTo>
                    <a:pt x="8472272" y="1524012"/>
                  </a:lnTo>
                  <a:lnTo>
                    <a:pt x="8473148" y="1651012"/>
                  </a:lnTo>
                  <a:lnTo>
                    <a:pt x="8474558" y="1651012"/>
                  </a:lnTo>
                  <a:lnTo>
                    <a:pt x="8476615" y="1778012"/>
                  </a:lnTo>
                  <a:lnTo>
                    <a:pt x="8485975" y="1778012"/>
                  </a:lnTo>
                  <a:lnTo>
                    <a:pt x="8486800" y="1905012"/>
                  </a:lnTo>
                  <a:lnTo>
                    <a:pt x="8485289" y="1905012"/>
                  </a:lnTo>
                  <a:lnTo>
                    <a:pt x="8484489" y="2032012"/>
                  </a:lnTo>
                  <a:lnTo>
                    <a:pt x="8483562" y="2032012"/>
                  </a:lnTo>
                  <a:lnTo>
                    <a:pt x="8482609" y="2159012"/>
                  </a:lnTo>
                  <a:lnTo>
                    <a:pt x="8480895" y="2159012"/>
                  </a:lnTo>
                  <a:lnTo>
                    <a:pt x="8480273" y="2286012"/>
                  </a:lnTo>
                  <a:lnTo>
                    <a:pt x="8479917" y="2286012"/>
                  </a:lnTo>
                  <a:lnTo>
                    <a:pt x="8479892" y="2413012"/>
                  </a:lnTo>
                  <a:lnTo>
                    <a:pt x="8481149" y="2413012"/>
                  </a:lnTo>
                  <a:lnTo>
                    <a:pt x="8482571" y="2540012"/>
                  </a:lnTo>
                  <a:lnTo>
                    <a:pt x="8484616" y="2540012"/>
                  </a:lnTo>
                  <a:lnTo>
                    <a:pt x="8487385" y="2667012"/>
                  </a:lnTo>
                  <a:lnTo>
                    <a:pt x="8494357" y="2667012"/>
                  </a:lnTo>
                  <a:lnTo>
                    <a:pt x="8494014" y="2794012"/>
                  </a:lnTo>
                  <a:lnTo>
                    <a:pt x="8492617" y="2794012"/>
                  </a:lnTo>
                  <a:lnTo>
                    <a:pt x="8491715" y="2921012"/>
                  </a:lnTo>
                  <a:lnTo>
                    <a:pt x="8490788" y="2921012"/>
                  </a:lnTo>
                  <a:lnTo>
                    <a:pt x="8489886" y="3048012"/>
                  </a:lnTo>
                  <a:lnTo>
                    <a:pt x="8488464" y="3048012"/>
                  </a:lnTo>
                  <a:lnTo>
                    <a:pt x="8488083" y="3175012"/>
                  </a:lnTo>
                  <a:lnTo>
                    <a:pt x="8488350" y="3302012"/>
                  </a:lnTo>
                  <a:lnTo>
                    <a:pt x="8490458" y="3302012"/>
                  </a:lnTo>
                  <a:lnTo>
                    <a:pt x="8492388" y="3429012"/>
                  </a:lnTo>
                  <a:lnTo>
                    <a:pt x="8494979" y="3429012"/>
                  </a:lnTo>
                  <a:lnTo>
                    <a:pt x="8498319" y="3556012"/>
                  </a:lnTo>
                  <a:lnTo>
                    <a:pt x="8488197" y="3556012"/>
                  </a:lnTo>
                  <a:lnTo>
                    <a:pt x="8487575" y="3683012"/>
                  </a:lnTo>
                  <a:lnTo>
                    <a:pt x="8486775" y="3683012"/>
                  </a:lnTo>
                  <a:lnTo>
                    <a:pt x="8485848" y="3810012"/>
                  </a:lnTo>
                  <a:lnTo>
                    <a:pt x="8483981" y="3810012"/>
                  </a:lnTo>
                  <a:lnTo>
                    <a:pt x="8483181" y="3937012"/>
                  </a:lnTo>
                  <a:lnTo>
                    <a:pt x="8482571" y="3937012"/>
                  </a:lnTo>
                  <a:lnTo>
                    <a:pt x="8482203" y="4064012"/>
                  </a:lnTo>
                  <a:lnTo>
                    <a:pt x="8482571" y="4064012"/>
                  </a:lnTo>
                  <a:lnTo>
                    <a:pt x="8483435" y="4191012"/>
                  </a:lnTo>
                  <a:lnTo>
                    <a:pt x="8484857" y="4191012"/>
                  </a:lnTo>
                  <a:lnTo>
                    <a:pt x="8486915" y="4318012"/>
                  </a:lnTo>
                  <a:lnTo>
                    <a:pt x="8489671" y="4318012"/>
                  </a:lnTo>
                  <a:lnTo>
                    <a:pt x="8493201" y="4445012"/>
                  </a:lnTo>
                  <a:lnTo>
                    <a:pt x="8496287" y="4445012"/>
                  </a:lnTo>
                  <a:lnTo>
                    <a:pt x="8495665" y="4572012"/>
                  </a:lnTo>
                  <a:lnTo>
                    <a:pt x="8493950" y="4572012"/>
                  </a:lnTo>
                  <a:lnTo>
                    <a:pt x="8492998" y="4699012"/>
                  </a:lnTo>
                  <a:lnTo>
                    <a:pt x="8492071" y="4699012"/>
                  </a:lnTo>
                  <a:lnTo>
                    <a:pt x="8491271" y="4826012"/>
                  </a:lnTo>
                  <a:lnTo>
                    <a:pt x="8490306" y="4826012"/>
                  </a:lnTo>
                  <a:lnTo>
                    <a:pt x="8490280" y="4953012"/>
                  </a:lnTo>
                  <a:lnTo>
                    <a:pt x="8490661" y="4953012"/>
                  </a:lnTo>
                  <a:lnTo>
                    <a:pt x="8491525" y="5080012"/>
                  </a:lnTo>
                  <a:lnTo>
                    <a:pt x="8495005" y="5080012"/>
                  </a:lnTo>
                  <a:lnTo>
                    <a:pt x="8497773" y="5207012"/>
                  </a:lnTo>
                  <a:lnTo>
                    <a:pt x="8504644" y="5207012"/>
                  </a:lnTo>
                  <a:lnTo>
                    <a:pt x="8504288" y="5334012"/>
                  </a:lnTo>
                  <a:lnTo>
                    <a:pt x="8503679" y="5334012"/>
                  </a:lnTo>
                  <a:lnTo>
                    <a:pt x="8502866" y="5461012"/>
                  </a:lnTo>
                  <a:lnTo>
                    <a:pt x="8500999" y="5461012"/>
                  </a:lnTo>
                  <a:lnTo>
                    <a:pt x="8500085" y="5588012"/>
                  </a:lnTo>
                  <a:lnTo>
                    <a:pt x="8499284" y="5588012"/>
                  </a:lnTo>
                  <a:lnTo>
                    <a:pt x="8498662" y="5715012"/>
                  </a:lnTo>
                  <a:lnTo>
                    <a:pt x="8498307" y="5715012"/>
                  </a:lnTo>
                  <a:lnTo>
                    <a:pt x="8498281" y="5842012"/>
                  </a:lnTo>
                  <a:lnTo>
                    <a:pt x="8499538" y="5842012"/>
                  </a:lnTo>
                  <a:lnTo>
                    <a:pt x="8500961" y="5969012"/>
                  </a:lnTo>
                  <a:lnTo>
                    <a:pt x="8503006" y="5969012"/>
                  </a:lnTo>
                  <a:lnTo>
                    <a:pt x="8505774" y="6096012"/>
                  </a:lnTo>
                  <a:lnTo>
                    <a:pt x="8512746" y="6096012"/>
                  </a:lnTo>
                  <a:lnTo>
                    <a:pt x="8512391" y="6223012"/>
                  </a:lnTo>
                  <a:lnTo>
                    <a:pt x="8510968" y="6223012"/>
                  </a:lnTo>
                  <a:lnTo>
                    <a:pt x="8510054" y="6350013"/>
                  </a:lnTo>
                  <a:lnTo>
                    <a:pt x="8509102" y="6350013"/>
                  </a:lnTo>
                  <a:lnTo>
                    <a:pt x="8508187" y="6477013"/>
                  </a:lnTo>
                  <a:lnTo>
                    <a:pt x="8506765" y="6477013"/>
                  </a:lnTo>
                  <a:lnTo>
                    <a:pt x="8506409" y="6604013"/>
                  </a:lnTo>
                  <a:lnTo>
                    <a:pt x="8506765" y="6731013"/>
                  </a:lnTo>
                  <a:lnTo>
                    <a:pt x="8509051" y="6731013"/>
                  </a:lnTo>
                  <a:lnTo>
                    <a:pt x="8511108" y="6858013"/>
                  </a:lnTo>
                  <a:lnTo>
                    <a:pt x="8513864" y="6858013"/>
                  </a:lnTo>
                  <a:lnTo>
                    <a:pt x="8517395" y="6985013"/>
                  </a:lnTo>
                  <a:lnTo>
                    <a:pt x="8520595" y="6985013"/>
                  </a:lnTo>
                  <a:lnTo>
                    <a:pt x="8519985" y="7112013"/>
                  </a:lnTo>
                  <a:lnTo>
                    <a:pt x="8519173" y="7112013"/>
                  </a:lnTo>
                  <a:lnTo>
                    <a:pt x="8518258" y="7239013"/>
                  </a:lnTo>
                  <a:lnTo>
                    <a:pt x="8517318" y="7239013"/>
                  </a:lnTo>
                  <a:lnTo>
                    <a:pt x="8516404" y="7366013"/>
                  </a:lnTo>
                  <a:lnTo>
                    <a:pt x="8514982" y="7366013"/>
                  </a:lnTo>
                  <a:lnTo>
                    <a:pt x="8514626" y="7493013"/>
                  </a:lnTo>
                  <a:lnTo>
                    <a:pt x="8514982" y="7620013"/>
                  </a:lnTo>
                  <a:lnTo>
                    <a:pt x="8517268" y="7620013"/>
                  </a:lnTo>
                  <a:lnTo>
                    <a:pt x="8519325" y="7747013"/>
                  </a:lnTo>
                  <a:lnTo>
                    <a:pt x="8522081" y="7747013"/>
                  </a:lnTo>
                  <a:lnTo>
                    <a:pt x="8525612" y="7874013"/>
                  </a:lnTo>
                  <a:lnTo>
                    <a:pt x="8528710" y="7874013"/>
                  </a:lnTo>
                  <a:lnTo>
                    <a:pt x="8528088" y="8001013"/>
                  </a:lnTo>
                  <a:lnTo>
                    <a:pt x="8526374" y="8001013"/>
                  </a:lnTo>
                  <a:lnTo>
                    <a:pt x="8525421" y="8128013"/>
                  </a:lnTo>
                  <a:lnTo>
                    <a:pt x="8524507" y="8128013"/>
                  </a:lnTo>
                  <a:lnTo>
                    <a:pt x="8523694" y="8255013"/>
                  </a:lnTo>
                  <a:lnTo>
                    <a:pt x="8522716" y="8255013"/>
                  </a:lnTo>
                  <a:lnTo>
                    <a:pt x="8522691" y="8382013"/>
                  </a:lnTo>
                  <a:lnTo>
                    <a:pt x="8523084" y="8382013"/>
                  </a:lnTo>
                  <a:lnTo>
                    <a:pt x="8523948" y="8509013"/>
                  </a:lnTo>
                  <a:lnTo>
                    <a:pt x="8525370" y="8509013"/>
                  </a:lnTo>
                  <a:lnTo>
                    <a:pt x="8527415" y="8636013"/>
                  </a:lnTo>
                  <a:lnTo>
                    <a:pt x="8536788" y="8636013"/>
                  </a:lnTo>
                  <a:lnTo>
                    <a:pt x="8537600" y="8763013"/>
                  </a:lnTo>
                  <a:lnTo>
                    <a:pt x="8536089" y="8763013"/>
                  </a:lnTo>
                  <a:lnTo>
                    <a:pt x="8535289" y="8890013"/>
                  </a:lnTo>
                  <a:lnTo>
                    <a:pt x="8534375" y="8890013"/>
                  </a:lnTo>
                  <a:lnTo>
                    <a:pt x="8533422" y="9017013"/>
                  </a:lnTo>
                  <a:lnTo>
                    <a:pt x="8531695" y="9017013"/>
                  </a:lnTo>
                  <a:lnTo>
                    <a:pt x="8531085" y="9144013"/>
                  </a:lnTo>
                  <a:lnTo>
                    <a:pt x="8530717" y="9144013"/>
                  </a:lnTo>
                  <a:lnTo>
                    <a:pt x="8530692" y="9271013"/>
                  </a:lnTo>
                  <a:lnTo>
                    <a:pt x="8531949" y="9271013"/>
                  </a:lnTo>
                  <a:lnTo>
                    <a:pt x="8533371" y="9398013"/>
                  </a:lnTo>
                  <a:lnTo>
                    <a:pt x="8535416" y="9398013"/>
                  </a:lnTo>
                  <a:lnTo>
                    <a:pt x="8538185" y="9525013"/>
                  </a:lnTo>
                  <a:lnTo>
                    <a:pt x="8545157" y="9525013"/>
                  </a:lnTo>
                  <a:lnTo>
                    <a:pt x="8544801" y="9652013"/>
                  </a:lnTo>
                  <a:lnTo>
                    <a:pt x="8543379" y="9652013"/>
                  </a:lnTo>
                  <a:lnTo>
                    <a:pt x="8542464" y="9779013"/>
                  </a:lnTo>
                  <a:lnTo>
                    <a:pt x="8541512" y="9779013"/>
                  </a:lnTo>
                  <a:lnTo>
                    <a:pt x="8540598" y="9906013"/>
                  </a:lnTo>
                  <a:lnTo>
                    <a:pt x="8539797" y="9906013"/>
                  </a:lnTo>
                  <a:lnTo>
                    <a:pt x="8539175" y="10033013"/>
                  </a:lnTo>
                  <a:lnTo>
                    <a:pt x="8538794" y="10033013"/>
                  </a:lnTo>
                  <a:lnTo>
                    <a:pt x="8539175" y="10160013"/>
                  </a:lnTo>
                  <a:lnTo>
                    <a:pt x="8540051" y="10160013"/>
                  </a:lnTo>
                  <a:lnTo>
                    <a:pt x="8541474" y="10287013"/>
                  </a:lnTo>
                  <a:lnTo>
                    <a:pt x="8546287" y="10287013"/>
                  </a:lnTo>
                  <a:lnTo>
                    <a:pt x="8549818" y="10414013"/>
                  </a:lnTo>
                  <a:lnTo>
                    <a:pt x="8551608" y="10414013"/>
                  </a:lnTo>
                  <a:lnTo>
                    <a:pt x="8550973" y="10541013"/>
                  </a:lnTo>
                  <a:lnTo>
                    <a:pt x="8549246" y="10541013"/>
                  </a:lnTo>
                  <a:lnTo>
                    <a:pt x="8548294" y="10668013"/>
                  </a:lnTo>
                  <a:lnTo>
                    <a:pt x="8547392" y="10668013"/>
                  </a:lnTo>
                  <a:lnTo>
                    <a:pt x="8546617" y="10795013"/>
                  </a:lnTo>
                  <a:lnTo>
                    <a:pt x="8545678" y="10795013"/>
                  </a:lnTo>
                  <a:lnTo>
                    <a:pt x="8545678" y="10922013"/>
                  </a:lnTo>
                  <a:lnTo>
                    <a:pt x="8546084" y="10922013"/>
                  </a:lnTo>
                  <a:lnTo>
                    <a:pt x="8546960" y="11049013"/>
                  </a:lnTo>
                  <a:lnTo>
                    <a:pt x="8550440" y="11049013"/>
                  </a:lnTo>
                  <a:lnTo>
                    <a:pt x="8553196" y="11176013"/>
                  </a:lnTo>
                  <a:lnTo>
                    <a:pt x="8560689" y="11176013"/>
                  </a:lnTo>
                  <a:lnTo>
                    <a:pt x="8560156" y="11303013"/>
                  </a:lnTo>
                  <a:lnTo>
                    <a:pt x="8559178" y="11303013"/>
                  </a:lnTo>
                  <a:lnTo>
                    <a:pt x="8558365" y="11430013"/>
                  </a:lnTo>
                  <a:lnTo>
                    <a:pt x="8557450" y="11430013"/>
                  </a:lnTo>
                  <a:lnTo>
                    <a:pt x="8556498" y="11557013"/>
                  </a:lnTo>
                  <a:lnTo>
                    <a:pt x="8554783" y="11557013"/>
                  </a:lnTo>
                  <a:lnTo>
                    <a:pt x="8554161" y="11684013"/>
                  </a:lnTo>
                  <a:lnTo>
                    <a:pt x="8553806" y="11684013"/>
                  </a:lnTo>
                  <a:lnTo>
                    <a:pt x="8553780" y="11811013"/>
                  </a:lnTo>
                  <a:lnTo>
                    <a:pt x="8555025" y="11811013"/>
                  </a:lnTo>
                  <a:lnTo>
                    <a:pt x="8556447" y="11938013"/>
                  </a:lnTo>
                  <a:lnTo>
                    <a:pt x="8558505" y="11938013"/>
                  </a:lnTo>
                  <a:lnTo>
                    <a:pt x="8561273" y="12065013"/>
                  </a:lnTo>
                  <a:lnTo>
                    <a:pt x="8568157" y="12065013"/>
                  </a:lnTo>
                  <a:lnTo>
                    <a:pt x="8567801" y="12192013"/>
                  </a:lnTo>
                  <a:lnTo>
                    <a:pt x="8566379" y="12192013"/>
                  </a:lnTo>
                  <a:lnTo>
                    <a:pt x="8565464" y="12319013"/>
                  </a:lnTo>
                  <a:lnTo>
                    <a:pt x="8564512" y="12319013"/>
                  </a:lnTo>
                  <a:lnTo>
                    <a:pt x="8563597" y="12446013"/>
                  </a:lnTo>
                  <a:lnTo>
                    <a:pt x="8562175" y="12446013"/>
                  </a:lnTo>
                  <a:lnTo>
                    <a:pt x="8561819" y="12573013"/>
                  </a:lnTo>
                  <a:lnTo>
                    <a:pt x="8562175" y="12700013"/>
                  </a:lnTo>
                  <a:lnTo>
                    <a:pt x="8564461" y="12700013"/>
                  </a:lnTo>
                  <a:lnTo>
                    <a:pt x="8566506" y="12827013"/>
                  </a:lnTo>
                  <a:lnTo>
                    <a:pt x="8569261" y="12827013"/>
                  </a:lnTo>
                  <a:lnTo>
                    <a:pt x="8572792" y="12954013"/>
                  </a:lnTo>
                  <a:lnTo>
                    <a:pt x="8575891" y="12954013"/>
                  </a:lnTo>
                  <a:lnTo>
                    <a:pt x="8575269" y="13081013"/>
                  </a:lnTo>
                  <a:lnTo>
                    <a:pt x="8574468" y="13081013"/>
                  </a:lnTo>
                  <a:lnTo>
                    <a:pt x="8573554" y="13208013"/>
                  </a:lnTo>
                  <a:lnTo>
                    <a:pt x="8571687" y="13208013"/>
                  </a:lnTo>
                  <a:lnTo>
                    <a:pt x="8570887" y="13335013"/>
                  </a:lnTo>
                  <a:lnTo>
                    <a:pt x="8570265" y="13335013"/>
                  </a:lnTo>
                  <a:lnTo>
                    <a:pt x="8569909" y="13462013"/>
                  </a:lnTo>
                  <a:lnTo>
                    <a:pt x="8570265" y="13462013"/>
                  </a:lnTo>
                  <a:lnTo>
                    <a:pt x="8571141" y="13589013"/>
                  </a:lnTo>
                  <a:lnTo>
                    <a:pt x="8572563" y="13589013"/>
                  </a:lnTo>
                  <a:lnTo>
                    <a:pt x="8574608" y="13716000"/>
                  </a:lnTo>
                  <a:lnTo>
                    <a:pt x="8620290" y="13716000"/>
                  </a:lnTo>
                  <a:lnTo>
                    <a:pt x="8621052" y="13589013"/>
                  </a:lnTo>
                  <a:lnTo>
                    <a:pt x="8621712" y="13589013"/>
                  </a:lnTo>
                  <a:lnTo>
                    <a:pt x="8620531" y="13462013"/>
                  </a:lnTo>
                  <a:lnTo>
                    <a:pt x="8676399" y="13462013"/>
                  </a:lnTo>
                  <a:lnTo>
                    <a:pt x="8704389" y="13335013"/>
                  </a:lnTo>
                  <a:lnTo>
                    <a:pt x="8734146" y="13335013"/>
                  </a:lnTo>
                  <a:lnTo>
                    <a:pt x="8676754" y="13208013"/>
                  </a:lnTo>
                  <a:lnTo>
                    <a:pt x="8613381" y="13208013"/>
                  </a:lnTo>
                  <a:lnTo>
                    <a:pt x="8612911" y="13081013"/>
                  </a:lnTo>
                  <a:lnTo>
                    <a:pt x="8612568" y="13081013"/>
                  </a:lnTo>
                  <a:lnTo>
                    <a:pt x="8612632" y="12954013"/>
                  </a:lnTo>
                  <a:lnTo>
                    <a:pt x="8637549" y="12954013"/>
                  </a:lnTo>
                  <a:lnTo>
                    <a:pt x="8650135" y="13081013"/>
                  </a:lnTo>
                  <a:lnTo>
                    <a:pt x="8670988" y="13081013"/>
                  </a:lnTo>
                  <a:lnTo>
                    <a:pt x="8702916" y="13208013"/>
                  </a:lnTo>
                  <a:lnTo>
                    <a:pt x="8744788" y="13208013"/>
                  </a:lnTo>
                  <a:lnTo>
                    <a:pt x="8711501" y="13081013"/>
                  </a:lnTo>
                  <a:lnTo>
                    <a:pt x="8774671" y="13081013"/>
                  </a:lnTo>
                  <a:lnTo>
                    <a:pt x="8744788" y="13208013"/>
                  </a:lnTo>
                  <a:lnTo>
                    <a:pt x="8791499" y="13208013"/>
                  </a:lnTo>
                  <a:lnTo>
                    <a:pt x="8821750" y="13081013"/>
                  </a:lnTo>
                  <a:lnTo>
                    <a:pt x="8798687" y="13081013"/>
                  </a:lnTo>
                  <a:lnTo>
                    <a:pt x="8816276" y="12954013"/>
                  </a:lnTo>
                  <a:lnTo>
                    <a:pt x="8878443" y="12954013"/>
                  </a:lnTo>
                  <a:lnTo>
                    <a:pt x="8841334" y="13081013"/>
                  </a:lnTo>
                  <a:lnTo>
                    <a:pt x="8889822" y="13081013"/>
                  </a:lnTo>
                  <a:lnTo>
                    <a:pt x="8890165" y="13208013"/>
                  </a:lnTo>
                  <a:lnTo>
                    <a:pt x="8833142" y="13208013"/>
                  </a:lnTo>
                  <a:lnTo>
                    <a:pt x="8807780" y="13335013"/>
                  </a:lnTo>
                  <a:lnTo>
                    <a:pt x="8832444" y="13335013"/>
                  </a:lnTo>
                  <a:lnTo>
                    <a:pt x="8861069" y="13462013"/>
                  </a:lnTo>
                  <a:lnTo>
                    <a:pt x="8891702" y="13462013"/>
                  </a:lnTo>
                  <a:lnTo>
                    <a:pt x="8892210" y="13589013"/>
                  </a:lnTo>
                  <a:lnTo>
                    <a:pt x="8878570" y="13589013"/>
                  </a:lnTo>
                  <a:lnTo>
                    <a:pt x="8894775" y="13716000"/>
                  </a:lnTo>
                  <a:lnTo>
                    <a:pt x="8932431" y="13716000"/>
                  </a:lnTo>
                  <a:lnTo>
                    <a:pt x="8934221" y="13589013"/>
                  </a:lnTo>
                  <a:lnTo>
                    <a:pt x="8935428" y="13589013"/>
                  </a:lnTo>
                  <a:lnTo>
                    <a:pt x="8936101" y="13462013"/>
                  </a:lnTo>
                  <a:close/>
                </a:path>
                <a:path extrusionOk="0" h="13716000" w="9443085">
                  <a:moveTo>
                    <a:pt x="9305074" y="13716000"/>
                  </a:moveTo>
                  <a:lnTo>
                    <a:pt x="9303487" y="13589000"/>
                  </a:lnTo>
                  <a:lnTo>
                    <a:pt x="9301823" y="13462000"/>
                  </a:lnTo>
                  <a:lnTo>
                    <a:pt x="9300083" y="13335000"/>
                  </a:lnTo>
                  <a:lnTo>
                    <a:pt x="9298267" y="13208000"/>
                  </a:lnTo>
                  <a:lnTo>
                    <a:pt x="9296362" y="13208000"/>
                  </a:lnTo>
                  <a:lnTo>
                    <a:pt x="9294393" y="13081000"/>
                  </a:lnTo>
                  <a:lnTo>
                    <a:pt x="9292349" y="12954000"/>
                  </a:lnTo>
                  <a:lnTo>
                    <a:pt x="9290215" y="12827000"/>
                  </a:lnTo>
                  <a:lnTo>
                    <a:pt x="9288005" y="12700000"/>
                  </a:lnTo>
                  <a:lnTo>
                    <a:pt x="9285732" y="12700000"/>
                  </a:lnTo>
                  <a:lnTo>
                    <a:pt x="9286951" y="12573000"/>
                  </a:lnTo>
                  <a:lnTo>
                    <a:pt x="9288069" y="12573000"/>
                  </a:lnTo>
                  <a:lnTo>
                    <a:pt x="9289085" y="12446000"/>
                  </a:lnTo>
                  <a:lnTo>
                    <a:pt x="9290812" y="12446000"/>
                  </a:lnTo>
                  <a:lnTo>
                    <a:pt x="9291549" y="12319000"/>
                  </a:lnTo>
                  <a:lnTo>
                    <a:pt x="9292755" y="12319000"/>
                  </a:lnTo>
                  <a:lnTo>
                    <a:pt x="9293250" y="12192000"/>
                  </a:lnTo>
                  <a:lnTo>
                    <a:pt x="9293657" y="12192000"/>
                  </a:lnTo>
                  <a:lnTo>
                    <a:pt x="9294000" y="12065000"/>
                  </a:lnTo>
                  <a:lnTo>
                    <a:pt x="9294482" y="12065000"/>
                  </a:lnTo>
                  <a:lnTo>
                    <a:pt x="9294647" y="11938000"/>
                  </a:lnTo>
                  <a:lnTo>
                    <a:pt x="9294800" y="11811000"/>
                  </a:lnTo>
                  <a:lnTo>
                    <a:pt x="9294724" y="11684000"/>
                  </a:lnTo>
                  <a:lnTo>
                    <a:pt x="9294571" y="11557000"/>
                  </a:lnTo>
                  <a:lnTo>
                    <a:pt x="9294330" y="11557000"/>
                  </a:lnTo>
                  <a:lnTo>
                    <a:pt x="9294012" y="11430000"/>
                  </a:lnTo>
                  <a:lnTo>
                    <a:pt x="9293606" y="11303000"/>
                  </a:lnTo>
                  <a:lnTo>
                    <a:pt x="9293136" y="11176000"/>
                  </a:lnTo>
                  <a:lnTo>
                    <a:pt x="9292577" y="11049000"/>
                  </a:lnTo>
                  <a:lnTo>
                    <a:pt x="9291930" y="11049000"/>
                  </a:lnTo>
                  <a:lnTo>
                    <a:pt x="9291218" y="10922000"/>
                  </a:lnTo>
                  <a:lnTo>
                    <a:pt x="9290418" y="10795000"/>
                  </a:lnTo>
                  <a:lnTo>
                    <a:pt x="9289542" y="10668000"/>
                  </a:lnTo>
                  <a:lnTo>
                    <a:pt x="9288577" y="10541000"/>
                  </a:lnTo>
                  <a:lnTo>
                    <a:pt x="9287548" y="10541000"/>
                  </a:lnTo>
                  <a:lnTo>
                    <a:pt x="9286430" y="10414000"/>
                  </a:lnTo>
                  <a:lnTo>
                    <a:pt x="9285237" y="10287000"/>
                  </a:lnTo>
                  <a:lnTo>
                    <a:pt x="9283967" y="10160000"/>
                  </a:lnTo>
                  <a:lnTo>
                    <a:pt x="9282608" y="10033000"/>
                  </a:lnTo>
                  <a:lnTo>
                    <a:pt x="9281185" y="10033000"/>
                  </a:lnTo>
                  <a:lnTo>
                    <a:pt x="9279674" y="9906000"/>
                  </a:lnTo>
                  <a:lnTo>
                    <a:pt x="9278087" y="9779000"/>
                  </a:lnTo>
                  <a:lnTo>
                    <a:pt x="9276423" y="9652000"/>
                  </a:lnTo>
                  <a:lnTo>
                    <a:pt x="9274683" y="9525000"/>
                  </a:lnTo>
                  <a:lnTo>
                    <a:pt x="9272867" y="9525000"/>
                  </a:lnTo>
                  <a:lnTo>
                    <a:pt x="9270962" y="9398000"/>
                  </a:lnTo>
                  <a:lnTo>
                    <a:pt x="9268993" y="9271000"/>
                  </a:lnTo>
                  <a:lnTo>
                    <a:pt x="9266949" y="9144000"/>
                  </a:lnTo>
                  <a:lnTo>
                    <a:pt x="9264815" y="9017000"/>
                  </a:lnTo>
                  <a:lnTo>
                    <a:pt x="9262605" y="9017000"/>
                  </a:lnTo>
                  <a:lnTo>
                    <a:pt x="9260332" y="8890000"/>
                  </a:lnTo>
                  <a:lnTo>
                    <a:pt x="9261551" y="8763000"/>
                  </a:lnTo>
                  <a:lnTo>
                    <a:pt x="9263685" y="8763000"/>
                  </a:lnTo>
                  <a:lnTo>
                    <a:pt x="9264599" y="8636000"/>
                  </a:lnTo>
                  <a:lnTo>
                    <a:pt x="9265412" y="8636000"/>
                  </a:lnTo>
                  <a:lnTo>
                    <a:pt x="9266149" y="8509000"/>
                  </a:lnTo>
                  <a:lnTo>
                    <a:pt x="9267355" y="8509000"/>
                  </a:lnTo>
                  <a:lnTo>
                    <a:pt x="9267838" y="8382000"/>
                  </a:lnTo>
                  <a:lnTo>
                    <a:pt x="9268257" y="8382000"/>
                  </a:lnTo>
                  <a:lnTo>
                    <a:pt x="9268600" y="8255000"/>
                  </a:lnTo>
                  <a:lnTo>
                    <a:pt x="9269082" y="8255000"/>
                  </a:lnTo>
                  <a:lnTo>
                    <a:pt x="9269235" y="8128000"/>
                  </a:lnTo>
                  <a:lnTo>
                    <a:pt x="9269387" y="8128000"/>
                  </a:lnTo>
                  <a:lnTo>
                    <a:pt x="9269324" y="7874000"/>
                  </a:lnTo>
                  <a:lnTo>
                    <a:pt x="9269171" y="7874000"/>
                  </a:lnTo>
                  <a:lnTo>
                    <a:pt x="9268930" y="7747000"/>
                  </a:lnTo>
                  <a:lnTo>
                    <a:pt x="9268612" y="7620000"/>
                  </a:lnTo>
                  <a:lnTo>
                    <a:pt x="9268219" y="7493000"/>
                  </a:lnTo>
                  <a:lnTo>
                    <a:pt x="9267736" y="7366000"/>
                  </a:lnTo>
                  <a:lnTo>
                    <a:pt x="9267177" y="7239000"/>
                  </a:lnTo>
                  <a:lnTo>
                    <a:pt x="9266542" y="7239000"/>
                  </a:lnTo>
                  <a:lnTo>
                    <a:pt x="9265818" y="7112000"/>
                  </a:lnTo>
                  <a:lnTo>
                    <a:pt x="9265018" y="6985000"/>
                  </a:lnTo>
                  <a:lnTo>
                    <a:pt x="9264142" y="6858000"/>
                  </a:lnTo>
                  <a:lnTo>
                    <a:pt x="9263177" y="6731000"/>
                  </a:lnTo>
                  <a:lnTo>
                    <a:pt x="9262148" y="6731000"/>
                  </a:lnTo>
                  <a:lnTo>
                    <a:pt x="9261030" y="6604000"/>
                  </a:lnTo>
                  <a:lnTo>
                    <a:pt x="9259837" y="6477000"/>
                  </a:lnTo>
                  <a:lnTo>
                    <a:pt x="9258567" y="6350000"/>
                  </a:lnTo>
                  <a:lnTo>
                    <a:pt x="9257208" y="6223000"/>
                  </a:lnTo>
                  <a:lnTo>
                    <a:pt x="9255773" y="6223000"/>
                  </a:lnTo>
                  <a:lnTo>
                    <a:pt x="9254274" y="6096000"/>
                  </a:lnTo>
                  <a:lnTo>
                    <a:pt x="9252687" y="5969000"/>
                  </a:lnTo>
                  <a:lnTo>
                    <a:pt x="9251023" y="5842000"/>
                  </a:lnTo>
                  <a:lnTo>
                    <a:pt x="9249283" y="5715000"/>
                  </a:lnTo>
                  <a:lnTo>
                    <a:pt x="9247454" y="5715000"/>
                  </a:lnTo>
                  <a:lnTo>
                    <a:pt x="9245562" y="5588000"/>
                  </a:lnTo>
                  <a:lnTo>
                    <a:pt x="9243593" y="5461000"/>
                  </a:lnTo>
                  <a:lnTo>
                    <a:pt x="9241536" y="5334000"/>
                  </a:lnTo>
                  <a:lnTo>
                    <a:pt x="9239415" y="5207000"/>
                  </a:lnTo>
                  <a:lnTo>
                    <a:pt x="9237205" y="5207000"/>
                  </a:lnTo>
                  <a:lnTo>
                    <a:pt x="9234932" y="5080000"/>
                  </a:lnTo>
                  <a:lnTo>
                    <a:pt x="9236151" y="4953000"/>
                  </a:lnTo>
                  <a:lnTo>
                    <a:pt x="9238285" y="4953000"/>
                  </a:lnTo>
                  <a:lnTo>
                    <a:pt x="9239199" y="4826000"/>
                  </a:lnTo>
                  <a:lnTo>
                    <a:pt x="9240749" y="4826000"/>
                  </a:lnTo>
                  <a:lnTo>
                    <a:pt x="9241396" y="4699000"/>
                  </a:lnTo>
                  <a:lnTo>
                    <a:pt x="9241955" y="4699000"/>
                  </a:lnTo>
                  <a:lnTo>
                    <a:pt x="9242438" y="4572000"/>
                  </a:lnTo>
                  <a:lnTo>
                    <a:pt x="9243200" y="4572000"/>
                  </a:lnTo>
                  <a:lnTo>
                    <a:pt x="9243466" y="4445000"/>
                  </a:lnTo>
                  <a:lnTo>
                    <a:pt x="9243682" y="4445000"/>
                  </a:lnTo>
                  <a:lnTo>
                    <a:pt x="9243835" y="4318000"/>
                  </a:lnTo>
                  <a:lnTo>
                    <a:pt x="9243987" y="4318000"/>
                  </a:lnTo>
                  <a:lnTo>
                    <a:pt x="9243924" y="4064000"/>
                  </a:lnTo>
                  <a:lnTo>
                    <a:pt x="9243771" y="4064000"/>
                  </a:lnTo>
                  <a:lnTo>
                    <a:pt x="9243530" y="3937000"/>
                  </a:lnTo>
                  <a:lnTo>
                    <a:pt x="9243212" y="3810000"/>
                  </a:lnTo>
                  <a:lnTo>
                    <a:pt x="9242819" y="3683000"/>
                  </a:lnTo>
                  <a:lnTo>
                    <a:pt x="9242336" y="3556000"/>
                  </a:lnTo>
                  <a:lnTo>
                    <a:pt x="9241777" y="3556000"/>
                  </a:lnTo>
                  <a:lnTo>
                    <a:pt x="9241142" y="3429000"/>
                  </a:lnTo>
                  <a:lnTo>
                    <a:pt x="9240418" y="3302000"/>
                  </a:lnTo>
                  <a:lnTo>
                    <a:pt x="9239618" y="3175000"/>
                  </a:lnTo>
                  <a:lnTo>
                    <a:pt x="9238742" y="3048000"/>
                  </a:lnTo>
                  <a:lnTo>
                    <a:pt x="9237777" y="3048000"/>
                  </a:lnTo>
                  <a:lnTo>
                    <a:pt x="9236748" y="2921000"/>
                  </a:lnTo>
                  <a:lnTo>
                    <a:pt x="9235630" y="2794000"/>
                  </a:lnTo>
                  <a:lnTo>
                    <a:pt x="9234437" y="2667000"/>
                  </a:lnTo>
                  <a:lnTo>
                    <a:pt x="9233167" y="2540000"/>
                  </a:lnTo>
                  <a:lnTo>
                    <a:pt x="9231808" y="2540000"/>
                  </a:lnTo>
                  <a:lnTo>
                    <a:pt x="9230373" y="2413000"/>
                  </a:lnTo>
                  <a:lnTo>
                    <a:pt x="9228874" y="2286000"/>
                  </a:lnTo>
                  <a:lnTo>
                    <a:pt x="9227287" y="2159000"/>
                  </a:lnTo>
                  <a:lnTo>
                    <a:pt x="9225623" y="2032000"/>
                  </a:lnTo>
                  <a:lnTo>
                    <a:pt x="9223883" y="2032000"/>
                  </a:lnTo>
                  <a:lnTo>
                    <a:pt x="9222054" y="1905000"/>
                  </a:lnTo>
                  <a:lnTo>
                    <a:pt x="9220162" y="1778000"/>
                  </a:lnTo>
                  <a:lnTo>
                    <a:pt x="9218193" y="1651000"/>
                  </a:lnTo>
                  <a:lnTo>
                    <a:pt x="9216136" y="1524000"/>
                  </a:lnTo>
                  <a:lnTo>
                    <a:pt x="9214015" y="1524000"/>
                  </a:lnTo>
                  <a:lnTo>
                    <a:pt x="9211805" y="1397000"/>
                  </a:lnTo>
                  <a:lnTo>
                    <a:pt x="9209532" y="1270000"/>
                  </a:lnTo>
                  <a:lnTo>
                    <a:pt x="9210751" y="1270000"/>
                  </a:lnTo>
                  <a:lnTo>
                    <a:pt x="9211869" y="1143000"/>
                  </a:lnTo>
                  <a:lnTo>
                    <a:pt x="9212885" y="1143000"/>
                  </a:lnTo>
                  <a:lnTo>
                    <a:pt x="9213799" y="1016000"/>
                  </a:lnTo>
                  <a:lnTo>
                    <a:pt x="9215349" y="1016000"/>
                  </a:lnTo>
                  <a:lnTo>
                    <a:pt x="9215996" y="889000"/>
                  </a:lnTo>
                  <a:lnTo>
                    <a:pt x="9216555" y="889000"/>
                  </a:lnTo>
                  <a:lnTo>
                    <a:pt x="9217038" y="762000"/>
                  </a:lnTo>
                  <a:lnTo>
                    <a:pt x="9217800" y="762000"/>
                  </a:lnTo>
                  <a:lnTo>
                    <a:pt x="9218066" y="635000"/>
                  </a:lnTo>
                  <a:lnTo>
                    <a:pt x="9218282" y="635000"/>
                  </a:lnTo>
                  <a:lnTo>
                    <a:pt x="9218435" y="508000"/>
                  </a:lnTo>
                  <a:lnTo>
                    <a:pt x="9218587" y="508000"/>
                  </a:lnTo>
                  <a:lnTo>
                    <a:pt x="9218524" y="381000"/>
                  </a:lnTo>
                  <a:lnTo>
                    <a:pt x="9218358" y="254000"/>
                  </a:lnTo>
                  <a:lnTo>
                    <a:pt x="9218130" y="127000"/>
                  </a:lnTo>
                  <a:lnTo>
                    <a:pt x="9217977" y="0"/>
                  </a:lnTo>
                  <a:lnTo>
                    <a:pt x="9157221" y="0"/>
                  </a:lnTo>
                  <a:lnTo>
                    <a:pt x="9158008" y="254000"/>
                  </a:lnTo>
                  <a:lnTo>
                    <a:pt x="9158808" y="381000"/>
                  </a:lnTo>
                  <a:lnTo>
                    <a:pt x="9159405" y="508000"/>
                  </a:lnTo>
                  <a:lnTo>
                    <a:pt x="9160065" y="635000"/>
                  </a:lnTo>
                  <a:lnTo>
                    <a:pt x="9160815" y="635000"/>
                  </a:lnTo>
                  <a:lnTo>
                    <a:pt x="9161640" y="762000"/>
                  </a:lnTo>
                  <a:lnTo>
                    <a:pt x="9162097" y="889000"/>
                  </a:lnTo>
                  <a:lnTo>
                    <a:pt x="9163075" y="889000"/>
                  </a:lnTo>
                  <a:lnTo>
                    <a:pt x="9163609" y="1016000"/>
                  </a:lnTo>
                  <a:lnTo>
                    <a:pt x="9164180" y="1016000"/>
                  </a:lnTo>
                  <a:lnTo>
                    <a:pt x="9164777" y="1143000"/>
                  </a:lnTo>
                  <a:lnTo>
                    <a:pt x="9151163" y="1143000"/>
                  </a:lnTo>
                  <a:lnTo>
                    <a:pt x="9152509" y="1270000"/>
                  </a:lnTo>
                  <a:lnTo>
                    <a:pt x="9154757" y="1397000"/>
                  </a:lnTo>
                  <a:lnTo>
                    <a:pt x="9156941" y="1397000"/>
                  </a:lnTo>
                  <a:lnTo>
                    <a:pt x="9159037" y="1524000"/>
                  </a:lnTo>
                  <a:lnTo>
                    <a:pt x="9161069" y="1651000"/>
                  </a:lnTo>
                  <a:lnTo>
                    <a:pt x="9163025" y="1778000"/>
                  </a:lnTo>
                  <a:lnTo>
                    <a:pt x="9164904" y="1905000"/>
                  </a:lnTo>
                  <a:lnTo>
                    <a:pt x="9166708" y="1905000"/>
                  </a:lnTo>
                  <a:lnTo>
                    <a:pt x="9168435" y="2032000"/>
                  </a:lnTo>
                  <a:lnTo>
                    <a:pt x="9169260" y="2159000"/>
                  </a:lnTo>
                  <a:lnTo>
                    <a:pt x="9170810" y="2159000"/>
                  </a:lnTo>
                  <a:lnTo>
                    <a:pt x="9171521" y="2286000"/>
                  </a:lnTo>
                  <a:lnTo>
                    <a:pt x="9172207" y="2286000"/>
                  </a:lnTo>
                  <a:lnTo>
                    <a:pt x="9172854" y="2413000"/>
                  </a:lnTo>
                  <a:lnTo>
                    <a:pt x="9174048" y="2413000"/>
                  </a:lnTo>
                  <a:lnTo>
                    <a:pt x="9174594" y="2540000"/>
                  </a:lnTo>
                  <a:lnTo>
                    <a:pt x="9175115" y="2540000"/>
                  </a:lnTo>
                  <a:lnTo>
                    <a:pt x="9175610" y="2667000"/>
                  </a:lnTo>
                  <a:lnTo>
                    <a:pt x="9176525" y="2667000"/>
                  </a:lnTo>
                  <a:lnTo>
                    <a:pt x="9177337" y="2794000"/>
                  </a:lnTo>
                  <a:lnTo>
                    <a:pt x="9178061" y="2921000"/>
                  </a:lnTo>
                  <a:lnTo>
                    <a:pt x="9178709" y="3048000"/>
                  </a:lnTo>
                  <a:lnTo>
                    <a:pt x="9179293" y="3175000"/>
                  </a:lnTo>
                  <a:lnTo>
                    <a:pt x="9180081" y="3302000"/>
                  </a:lnTo>
                  <a:lnTo>
                    <a:pt x="9182925" y="3937000"/>
                  </a:lnTo>
                  <a:lnTo>
                    <a:pt x="9183662" y="4064000"/>
                  </a:lnTo>
                  <a:lnTo>
                    <a:pt x="9184208" y="4191000"/>
                  </a:lnTo>
                  <a:lnTo>
                    <a:pt x="9184805" y="4318000"/>
                  </a:lnTo>
                  <a:lnTo>
                    <a:pt x="9185465" y="4445000"/>
                  </a:lnTo>
                  <a:lnTo>
                    <a:pt x="9186215" y="4445000"/>
                  </a:lnTo>
                  <a:lnTo>
                    <a:pt x="9187040" y="4572000"/>
                  </a:lnTo>
                  <a:lnTo>
                    <a:pt x="9187497" y="4699000"/>
                  </a:lnTo>
                  <a:lnTo>
                    <a:pt x="9188475" y="4699000"/>
                  </a:lnTo>
                  <a:lnTo>
                    <a:pt x="9189009" y="4826000"/>
                  </a:lnTo>
                  <a:lnTo>
                    <a:pt x="9190177" y="4826000"/>
                  </a:lnTo>
                  <a:lnTo>
                    <a:pt x="9190799" y="4953000"/>
                  </a:lnTo>
                  <a:lnTo>
                    <a:pt x="9176563" y="4953000"/>
                  </a:lnTo>
                  <a:lnTo>
                    <a:pt x="9177909" y="5080000"/>
                  </a:lnTo>
                  <a:lnTo>
                    <a:pt x="9180157" y="5207000"/>
                  </a:lnTo>
                  <a:lnTo>
                    <a:pt x="9182329" y="5207000"/>
                  </a:lnTo>
                  <a:lnTo>
                    <a:pt x="9184424" y="5334000"/>
                  </a:lnTo>
                  <a:lnTo>
                    <a:pt x="9186456" y="5461000"/>
                  </a:lnTo>
                  <a:lnTo>
                    <a:pt x="9188412" y="5588000"/>
                  </a:lnTo>
                  <a:lnTo>
                    <a:pt x="9190291" y="5715000"/>
                  </a:lnTo>
                  <a:lnTo>
                    <a:pt x="9192095" y="5715000"/>
                  </a:lnTo>
                  <a:lnTo>
                    <a:pt x="9193822" y="5842000"/>
                  </a:lnTo>
                  <a:lnTo>
                    <a:pt x="9194648" y="5969000"/>
                  </a:lnTo>
                  <a:lnTo>
                    <a:pt x="9196197" y="5969000"/>
                  </a:lnTo>
                  <a:lnTo>
                    <a:pt x="9196921" y="6096000"/>
                  </a:lnTo>
                  <a:lnTo>
                    <a:pt x="9197607" y="6096000"/>
                  </a:lnTo>
                  <a:lnTo>
                    <a:pt x="9198242" y="6223000"/>
                  </a:lnTo>
                  <a:lnTo>
                    <a:pt x="9199448" y="6223000"/>
                  </a:lnTo>
                  <a:lnTo>
                    <a:pt x="9199994" y="6350000"/>
                  </a:lnTo>
                  <a:lnTo>
                    <a:pt x="9201010" y="6350000"/>
                  </a:lnTo>
                  <a:lnTo>
                    <a:pt x="9201925" y="6477000"/>
                  </a:lnTo>
                  <a:lnTo>
                    <a:pt x="9202737" y="6604000"/>
                  </a:lnTo>
                  <a:lnTo>
                    <a:pt x="9203461" y="6731000"/>
                  </a:lnTo>
                  <a:lnTo>
                    <a:pt x="9204109" y="6858000"/>
                  </a:lnTo>
                  <a:lnTo>
                    <a:pt x="9204693" y="6858000"/>
                  </a:lnTo>
                  <a:lnTo>
                    <a:pt x="9205481" y="7112000"/>
                  </a:lnTo>
                  <a:lnTo>
                    <a:pt x="9208325" y="7747000"/>
                  </a:lnTo>
                  <a:lnTo>
                    <a:pt x="9209062" y="7874000"/>
                  </a:lnTo>
                  <a:lnTo>
                    <a:pt x="9209608" y="8001000"/>
                  </a:lnTo>
                  <a:lnTo>
                    <a:pt x="9210205" y="8128000"/>
                  </a:lnTo>
                  <a:lnTo>
                    <a:pt x="9210865" y="8128000"/>
                  </a:lnTo>
                  <a:lnTo>
                    <a:pt x="9211615" y="8255000"/>
                  </a:lnTo>
                  <a:lnTo>
                    <a:pt x="9212440" y="8382000"/>
                  </a:lnTo>
                  <a:lnTo>
                    <a:pt x="9212897" y="8382000"/>
                  </a:lnTo>
                  <a:lnTo>
                    <a:pt x="9213380" y="8509000"/>
                  </a:lnTo>
                  <a:lnTo>
                    <a:pt x="9213875" y="8509000"/>
                  </a:lnTo>
                  <a:lnTo>
                    <a:pt x="9214409" y="8636000"/>
                  </a:lnTo>
                  <a:lnTo>
                    <a:pt x="9215577" y="8636000"/>
                  </a:lnTo>
                  <a:lnTo>
                    <a:pt x="9216199" y="8763000"/>
                  </a:lnTo>
                  <a:lnTo>
                    <a:pt x="9201963" y="8763000"/>
                  </a:lnTo>
                  <a:lnTo>
                    <a:pt x="9203309" y="8890000"/>
                  </a:lnTo>
                  <a:lnTo>
                    <a:pt x="9205557" y="8890000"/>
                  </a:lnTo>
                  <a:lnTo>
                    <a:pt x="9207729" y="9017000"/>
                  </a:lnTo>
                  <a:lnTo>
                    <a:pt x="9209837" y="9144000"/>
                  </a:lnTo>
                  <a:lnTo>
                    <a:pt x="9211856" y="9271000"/>
                  </a:lnTo>
                  <a:lnTo>
                    <a:pt x="9213812" y="9398000"/>
                  </a:lnTo>
                  <a:lnTo>
                    <a:pt x="9215691" y="9398000"/>
                  </a:lnTo>
                  <a:lnTo>
                    <a:pt x="9217495" y="9525000"/>
                  </a:lnTo>
                  <a:lnTo>
                    <a:pt x="9219222" y="9652000"/>
                  </a:lnTo>
                  <a:lnTo>
                    <a:pt x="9220048" y="9652000"/>
                  </a:lnTo>
                  <a:lnTo>
                    <a:pt x="9220848" y="9779000"/>
                  </a:lnTo>
                  <a:lnTo>
                    <a:pt x="9221597" y="9779000"/>
                  </a:lnTo>
                  <a:lnTo>
                    <a:pt x="9222321" y="9906000"/>
                  </a:lnTo>
                  <a:lnTo>
                    <a:pt x="9223642" y="9906000"/>
                  </a:lnTo>
                  <a:lnTo>
                    <a:pt x="9224264" y="10033000"/>
                  </a:lnTo>
                  <a:lnTo>
                    <a:pt x="9224835" y="10033000"/>
                  </a:lnTo>
                  <a:lnTo>
                    <a:pt x="9225394" y="10160000"/>
                  </a:lnTo>
                  <a:lnTo>
                    <a:pt x="9226410" y="10160000"/>
                  </a:lnTo>
                  <a:lnTo>
                    <a:pt x="9227312" y="10287000"/>
                  </a:lnTo>
                  <a:lnTo>
                    <a:pt x="9228125" y="10414000"/>
                  </a:lnTo>
                  <a:lnTo>
                    <a:pt x="9228849" y="10541000"/>
                  </a:lnTo>
                  <a:lnTo>
                    <a:pt x="9229509" y="10668000"/>
                  </a:lnTo>
                  <a:lnTo>
                    <a:pt x="9230093" y="10668000"/>
                  </a:lnTo>
                  <a:lnTo>
                    <a:pt x="9230881" y="10922000"/>
                  </a:lnTo>
                  <a:lnTo>
                    <a:pt x="9233725" y="11557000"/>
                  </a:lnTo>
                  <a:lnTo>
                    <a:pt x="9234462" y="11684000"/>
                  </a:lnTo>
                  <a:lnTo>
                    <a:pt x="9235008" y="11811000"/>
                  </a:lnTo>
                  <a:lnTo>
                    <a:pt x="9235605" y="11938000"/>
                  </a:lnTo>
                  <a:lnTo>
                    <a:pt x="9236265" y="11938000"/>
                  </a:lnTo>
                  <a:lnTo>
                    <a:pt x="9237015" y="12065000"/>
                  </a:lnTo>
                  <a:lnTo>
                    <a:pt x="9237840" y="12192000"/>
                  </a:lnTo>
                  <a:lnTo>
                    <a:pt x="9238297" y="12192000"/>
                  </a:lnTo>
                  <a:lnTo>
                    <a:pt x="9238780" y="12319000"/>
                  </a:lnTo>
                  <a:lnTo>
                    <a:pt x="9239275" y="12319000"/>
                  </a:lnTo>
                  <a:lnTo>
                    <a:pt x="9239809" y="12446000"/>
                  </a:lnTo>
                  <a:lnTo>
                    <a:pt x="9240977" y="12446000"/>
                  </a:lnTo>
                  <a:lnTo>
                    <a:pt x="9241599" y="12573000"/>
                  </a:lnTo>
                  <a:lnTo>
                    <a:pt x="9227363" y="12573000"/>
                  </a:lnTo>
                  <a:lnTo>
                    <a:pt x="9228709" y="12700000"/>
                  </a:lnTo>
                  <a:lnTo>
                    <a:pt x="9230957" y="12700000"/>
                  </a:lnTo>
                  <a:lnTo>
                    <a:pt x="9233129" y="12827000"/>
                  </a:lnTo>
                  <a:lnTo>
                    <a:pt x="9235237" y="12954000"/>
                  </a:lnTo>
                  <a:lnTo>
                    <a:pt x="9237269" y="13081000"/>
                  </a:lnTo>
                  <a:lnTo>
                    <a:pt x="9239212" y="13208000"/>
                  </a:lnTo>
                  <a:lnTo>
                    <a:pt x="9241091" y="13208000"/>
                  </a:lnTo>
                  <a:lnTo>
                    <a:pt x="9242895" y="13335000"/>
                  </a:lnTo>
                  <a:lnTo>
                    <a:pt x="9244622" y="13462000"/>
                  </a:lnTo>
                  <a:lnTo>
                    <a:pt x="9245460" y="13462000"/>
                  </a:lnTo>
                  <a:lnTo>
                    <a:pt x="9246260" y="13589000"/>
                  </a:lnTo>
                  <a:lnTo>
                    <a:pt x="9247022" y="13589000"/>
                  </a:lnTo>
                  <a:lnTo>
                    <a:pt x="9247746" y="13716000"/>
                  </a:lnTo>
                  <a:lnTo>
                    <a:pt x="9305074" y="13716000"/>
                  </a:lnTo>
                  <a:close/>
                </a:path>
                <a:path extrusionOk="0" h="13716000" w="9443085">
                  <a:moveTo>
                    <a:pt x="9442539" y="13716000"/>
                  </a:moveTo>
                  <a:lnTo>
                    <a:pt x="9440951" y="13589013"/>
                  </a:lnTo>
                  <a:lnTo>
                    <a:pt x="9439288" y="13462013"/>
                  </a:lnTo>
                  <a:lnTo>
                    <a:pt x="9437548" y="13335013"/>
                  </a:lnTo>
                  <a:lnTo>
                    <a:pt x="9435732" y="13208013"/>
                  </a:lnTo>
                  <a:lnTo>
                    <a:pt x="9433827" y="13208013"/>
                  </a:lnTo>
                  <a:lnTo>
                    <a:pt x="9431858" y="13081013"/>
                  </a:lnTo>
                  <a:lnTo>
                    <a:pt x="9429813" y="12954013"/>
                  </a:lnTo>
                  <a:lnTo>
                    <a:pt x="9427680" y="12827013"/>
                  </a:lnTo>
                  <a:lnTo>
                    <a:pt x="9425483" y="12700013"/>
                  </a:lnTo>
                  <a:lnTo>
                    <a:pt x="9423197" y="12700013"/>
                  </a:lnTo>
                  <a:lnTo>
                    <a:pt x="9424416" y="12573013"/>
                  </a:lnTo>
                  <a:lnTo>
                    <a:pt x="9425534" y="12573013"/>
                  </a:lnTo>
                  <a:lnTo>
                    <a:pt x="9426550" y="12446013"/>
                  </a:lnTo>
                  <a:lnTo>
                    <a:pt x="9428289" y="12446013"/>
                  </a:lnTo>
                  <a:lnTo>
                    <a:pt x="9429013" y="12319013"/>
                  </a:lnTo>
                  <a:lnTo>
                    <a:pt x="9430220" y="12319013"/>
                  </a:lnTo>
                  <a:lnTo>
                    <a:pt x="9430715" y="12192013"/>
                  </a:lnTo>
                  <a:lnTo>
                    <a:pt x="9431122" y="12192013"/>
                  </a:lnTo>
                  <a:lnTo>
                    <a:pt x="9431464" y="12065013"/>
                  </a:lnTo>
                  <a:lnTo>
                    <a:pt x="9431947" y="12065013"/>
                  </a:lnTo>
                  <a:lnTo>
                    <a:pt x="9432112" y="11938013"/>
                  </a:lnTo>
                  <a:lnTo>
                    <a:pt x="9432265" y="11811013"/>
                  </a:lnTo>
                  <a:lnTo>
                    <a:pt x="9432188" y="11684013"/>
                  </a:lnTo>
                  <a:lnTo>
                    <a:pt x="9432036" y="11557013"/>
                  </a:lnTo>
                  <a:lnTo>
                    <a:pt x="9431795" y="11557013"/>
                  </a:lnTo>
                  <a:lnTo>
                    <a:pt x="9431477" y="11430013"/>
                  </a:lnTo>
                  <a:lnTo>
                    <a:pt x="9431083" y="11303013"/>
                  </a:lnTo>
                  <a:lnTo>
                    <a:pt x="9430601" y="11176013"/>
                  </a:lnTo>
                  <a:lnTo>
                    <a:pt x="9430042" y="11049013"/>
                  </a:lnTo>
                  <a:lnTo>
                    <a:pt x="9429394" y="11049013"/>
                  </a:lnTo>
                  <a:lnTo>
                    <a:pt x="9428683" y="10922013"/>
                  </a:lnTo>
                  <a:lnTo>
                    <a:pt x="9427883" y="10795013"/>
                  </a:lnTo>
                  <a:lnTo>
                    <a:pt x="9427007" y="10668013"/>
                  </a:lnTo>
                  <a:lnTo>
                    <a:pt x="9426042" y="10541013"/>
                  </a:lnTo>
                  <a:lnTo>
                    <a:pt x="9425013" y="10541013"/>
                  </a:lnTo>
                  <a:lnTo>
                    <a:pt x="9423895" y="10414013"/>
                  </a:lnTo>
                  <a:lnTo>
                    <a:pt x="9422701" y="10287013"/>
                  </a:lnTo>
                  <a:lnTo>
                    <a:pt x="9421431" y="10160013"/>
                  </a:lnTo>
                  <a:lnTo>
                    <a:pt x="9420073" y="10033013"/>
                  </a:lnTo>
                  <a:lnTo>
                    <a:pt x="9418650" y="10033013"/>
                  </a:lnTo>
                  <a:lnTo>
                    <a:pt x="9417139" y="9906013"/>
                  </a:lnTo>
                  <a:lnTo>
                    <a:pt x="9415551" y="9779013"/>
                  </a:lnTo>
                  <a:lnTo>
                    <a:pt x="9413888" y="9652013"/>
                  </a:lnTo>
                  <a:lnTo>
                    <a:pt x="9412148" y="9525013"/>
                  </a:lnTo>
                  <a:lnTo>
                    <a:pt x="9410332" y="9525013"/>
                  </a:lnTo>
                  <a:lnTo>
                    <a:pt x="9408427" y="9398013"/>
                  </a:lnTo>
                  <a:lnTo>
                    <a:pt x="9406458" y="9271013"/>
                  </a:lnTo>
                  <a:lnTo>
                    <a:pt x="9404413" y="9144013"/>
                  </a:lnTo>
                  <a:lnTo>
                    <a:pt x="9402280" y="9017013"/>
                  </a:lnTo>
                  <a:lnTo>
                    <a:pt x="9400083" y="9017013"/>
                  </a:lnTo>
                  <a:lnTo>
                    <a:pt x="9397797" y="8890013"/>
                  </a:lnTo>
                  <a:lnTo>
                    <a:pt x="9399016" y="8763013"/>
                  </a:lnTo>
                  <a:lnTo>
                    <a:pt x="9401150" y="8763013"/>
                  </a:lnTo>
                  <a:lnTo>
                    <a:pt x="9402064" y="8636013"/>
                  </a:lnTo>
                  <a:lnTo>
                    <a:pt x="9402889" y="8636013"/>
                  </a:lnTo>
                  <a:lnTo>
                    <a:pt x="9403613" y="8509013"/>
                  </a:lnTo>
                  <a:lnTo>
                    <a:pt x="9404833" y="8509013"/>
                  </a:lnTo>
                  <a:lnTo>
                    <a:pt x="9405315" y="8382013"/>
                  </a:lnTo>
                  <a:lnTo>
                    <a:pt x="9405722" y="8382013"/>
                  </a:lnTo>
                  <a:lnTo>
                    <a:pt x="9406064" y="8255013"/>
                  </a:lnTo>
                  <a:lnTo>
                    <a:pt x="9406547" y="8255013"/>
                  </a:lnTo>
                  <a:lnTo>
                    <a:pt x="9406699" y="8128013"/>
                  </a:lnTo>
                  <a:lnTo>
                    <a:pt x="9406852" y="8128013"/>
                  </a:lnTo>
                  <a:lnTo>
                    <a:pt x="9406776" y="7874013"/>
                  </a:lnTo>
                  <a:lnTo>
                    <a:pt x="9406623" y="7874013"/>
                  </a:lnTo>
                  <a:lnTo>
                    <a:pt x="9406382" y="7747013"/>
                  </a:lnTo>
                  <a:lnTo>
                    <a:pt x="9406064" y="7620013"/>
                  </a:lnTo>
                  <a:lnTo>
                    <a:pt x="9405671" y="7493013"/>
                  </a:lnTo>
                  <a:lnTo>
                    <a:pt x="9405188" y="7366013"/>
                  </a:lnTo>
                  <a:lnTo>
                    <a:pt x="9404642" y="7239013"/>
                  </a:lnTo>
                  <a:lnTo>
                    <a:pt x="9403994" y="7239013"/>
                  </a:lnTo>
                  <a:lnTo>
                    <a:pt x="9403283" y="7112013"/>
                  </a:lnTo>
                  <a:lnTo>
                    <a:pt x="9402483" y="6985013"/>
                  </a:lnTo>
                  <a:lnTo>
                    <a:pt x="9401607" y="6858013"/>
                  </a:lnTo>
                  <a:lnTo>
                    <a:pt x="9400642" y="6731013"/>
                  </a:lnTo>
                  <a:lnTo>
                    <a:pt x="9399613" y="6731013"/>
                  </a:lnTo>
                  <a:lnTo>
                    <a:pt x="9398495" y="6604013"/>
                  </a:lnTo>
                  <a:lnTo>
                    <a:pt x="9397301" y="6477013"/>
                  </a:lnTo>
                  <a:lnTo>
                    <a:pt x="9396031" y="6350013"/>
                  </a:lnTo>
                  <a:lnTo>
                    <a:pt x="9394673" y="6223012"/>
                  </a:lnTo>
                  <a:lnTo>
                    <a:pt x="9393250" y="6223012"/>
                  </a:lnTo>
                  <a:lnTo>
                    <a:pt x="9391739" y="6096012"/>
                  </a:lnTo>
                  <a:lnTo>
                    <a:pt x="9390151" y="5969012"/>
                  </a:lnTo>
                  <a:lnTo>
                    <a:pt x="9388488" y="5842012"/>
                  </a:lnTo>
                  <a:lnTo>
                    <a:pt x="9386748" y="5715012"/>
                  </a:lnTo>
                  <a:lnTo>
                    <a:pt x="9384932" y="5715012"/>
                  </a:lnTo>
                  <a:lnTo>
                    <a:pt x="9383039" y="5588012"/>
                  </a:lnTo>
                  <a:lnTo>
                    <a:pt x="9381058" y="5461012"/>
                  </a:lnTo>
                  <a:lnTo>
                    <a:pt x="9379013" y="5334012"/>
                  </a:lnTo>
                  <a:lnTo>
                    <a:pt x="9376880" y="5207012"/>
                  </a:lnTo>
                  <a:lnTo>
                    <a:pt x="9374683" y="5207012"/>
                  </a:lnTo>
                  <a:lnTo>
                    <a:pt x="9372397" y="5080012"/>
                  </a:lnTo>
                  <a:lnTo>
                    <a:pt x="9373616" y="4953012"/>
                  </a:lnTo>
                  <a:lnTo>
                    <a:pt x="9375750" y="4953012"/>
                  </a:lnTo>
                  <a:lnTo>
                    <a:pt x="9376664" y="4826012"/>
                  </a:lnTo>
                  <a:lnTo>
                    <a:pt x="9378213" y="4826012"/>
                  </a:lnTo>
                  <a:lnTo>
                    <a:pt x="9378861" y="4699012"/>
                  </a:lnTo>
                  <a:lnTo>
                    <a:pt x="9379433" y="4699012"/>
                  </a:lnTo>
                  <a:lnTo>
                    <a:pt x="9379915" y="4572012"/>
                  </a:lnTo>
                  <a:lnTo>
                    <a:pt x="9380664" y="4572012"/>
                  </a:lnTo>
                  <a:lnTo>
                    <a:pt x="9380944" y="4445012"/>
                  </a:lnTo>
                  <a:lnTo>
                    <a:pt x="9381160" y="4445012"/>
                  </a:lnTo>
                  <a:lnTo>
                    <a:pt x="9381312" y="4318012"/>
                  </a:lnTo>
                  <a:lnTo>
                    <a:pt x="9381465" y="4318012"/>
                  </a:lnTo>
                  <a:lnTo>
                    <a:pt x="9381388" y="4064012"/>
                  </a:lnTo>
                  <a:lnTo>
                    <a:pt x="9381236" y="4064012"/>
                  </a:lnTo>
                  <a:lnTo>
                    <a:pt x="9380995" y="3937012"/>
                  </a:lnTo>
                  <a:lnTo>
                    <a:pt x="9380677" y="3810012"/>
                  </a:lnTo>
                  <a:lnTo>
                    <a:pt x="9380283" y="3683012"/>
                  </a:lnTo>
                  <a:lnTo>
                    <a:pt x="9379801" y="3556012"/>
                  </a:lnTo>
                  <a:lnTo>
                    <a:pt x="9379242" y="3556012"/>
                  </a:lnTo>
                  <a:lnTo>
                    <a:pt x="9378594" y="3429012"/>
                  </a:lnTo>
                  <a:lnTo>
                    <a:pt x="9377883" y="3302012"/>
                  </a:lnTo>
                  <a:lnTo>
                    <a:pt x="9377083" y="3175012"/>
                  </a:lnTo>
                  <a:lnTo>
                    <a:pt x="9376207" y="3048012"/>
                  </a:lnTo>
                  <a:lnTo>
                    <a:pt x="9375242" y="3048012"/>
                  </a:lnTo>
                  <a:lnTo>
                    <a:pt x="9374213" y="2921012"/>
                  </a:lnTo>
                  <a:lnTo>
                    <a:pt x="9373095" y="2794012"/>
                  </a:lnTo>
                  <a:lnTo>
                    <a:pt x="9371901" y="2667012"/>
                  </a:lnTo>
                  <a:lnTo>
                    <a:pt x="9370631" y="2540012"/>
                  </a:lnTo>
                  <a:lnTo>
                    <a:pt x="9369273" y="2540012"/>
                  </a:lnTo>
                  <a:lnTo>
                    <a:pt x="9367850" y="2413012"/>
                  </a:lnTo>
                  <a:lnTo>
                    <a:pt x="9366339" y="2286012"/>
                  </a:lnTo>
                  <a:lnTo>
                    <a:pt x="9364751" y="2159012"/>
                  </a:lnTo>
                  <a:lnTo>
                    <a:pt x="9363088" y="2032012"/>
                  </a:lnTo>
                  <a:lnTo>
                    <a:pt x="9361348" y="2032012"/>
                  </a:lnTo>
                  <a:lnTo>
                    <a:pt x="9359532" y="1905012"/>
                  </a:lnTo>
                  <a:lnTo>
                    <a:pt x="9357627" y="1778012"/>
                  </a:lnTo>
                  <a:lnTo>
                    <a:pt x="9355658" y="1651012"/>
                  </a:lnTo>
                  <a:lnTo>
                    <a:pt x="9353613" y="1524012"/>
                  </a:lnTo>
                  <a:lnTo>
                    <a:pt x="9351480" y="1524012"/>
                  </a:lnTo>
                  <a:lnTo>
                    <a:pt x="9349283" y="1397012"/>
                  </a:lnTo>
                  <a:lnTo>
                    <a:pt x="9346997" y="1270012"/>
                  </a:lnTo>
                  <a:lnTo>
                    <a:pt x="9348216" y="1270012"/>
                  </a:lnTo>
                  <a:lnTo>
                    <a:pt x="9349334" y="1143012"/>
                  </a:lnTo>
                  <a:lnTo>
                    <a:pt x="9350350" y="1143012"/>
                  </a:lnTo>
                  <a:lnTo>
                    <a:pt x="9351264" y="1016012"/>
                  </a:lnTo>
                  <a:lnTo>
                    <a:pt x="9352813" y="1016012"/>
                  </a:lnTo>
                  <a:lnTo>
                    <a:pt x="9353461" y="889012"/>
                  </a:lnTo>
                  <a:lnTo>
                    <a:pt x="9354020" y="889012"/>
                  </a:lnTo>
                  <a:lnTo>
                    <a:pt x="9354515" y="762012"/>
                  </a:lnTo>
                  <a:lnTo>
                    <a:pt x="9355264" y="762012"/>
                  </a:lnTo>
                  <a:lnTo>
                    <a:pt x="9355544" y="635012"/>
                  </a:lnTo>
                  <a:lnTo>
                    <a:pt x="9355747" y="635012"/>
                  </a:lnTo>
                  <a:lnTo>
                    <a:pt x="9355912" y="508012"/>
                  </a:lnTo>
                  <a:lnTo>
                    <a:pt x="9356065" y="508012"/>
                  </a:lnTo>
                  <a:lnTo>
                    <a:pt x="9355988" y="381012"/>
                  </a:lnTo>
                  <a:lnTo>
                    <a:pt x="9355836" y="254012"/>
                  </a:lnTo>
                  <a:lnTo>
                    <a:pt x="9355595" y="127012"/>
                  </a:lnTo>
                  <a:lnTo>
                    <a:pt x="9355442" y="12"/>
                  </a:lnTo>
                  <a:lnTo>
                    <a:pt x="9294685" y="12"/>
                  </a:lnTo>
                  <a:lnTo>
                    <a:pt x="9295473" y="254012"/>
                  </a:lnTo>
                  <a:lnTo>
                    <a:pt x="9296273" y="381012"/>
                  </a:lnTo>
                  <a:lnTo>
                    <a:pt x="9296870" y="508012"/>
                  </a:lnTo>
                  <a:lnTo>
                    <a:pt x="9297543" y="635012"/>
                  </a:lnTo>
                  <a:lnTo>
                    <a:pt x="9298280" y="635012"/>
                  </a:lnTo>
                  <a:lnTo>
                    <a:pt x="9299118" y="762012"/>
                  </a:lnTo>
                  <a:lnTo>
                    <a:pt x="9299562" y="889012"/>
                  </a:lnTo>
                  <a:lnTo>
                    <a:pt x="9300553" y="889012"/>
                  </a:lnTo>
                  <a:lnTo>
                    <a:pt x="9301086" y="1016012"/>
                  </a:lnTo>
                  <a:lnTo>
                    <a:pt x="9301645" y="1016012"/>
                  </a:lnTo>
                  <a:lnTo>
                    <a:pt x="9302242" y="1143012"/>
                  </a:lnTo>
                  <a:lnTo>
                    <a:pt x="9288628" y="1143012"/>
                  </a:lnTo>
                  <a:lnTo>
                    <a:pt x="9289974" y="1270012"/>
                  </a:lnTo>
                  <a:lnTo>
                    <a:pt x="9292222" y="1397012"/>
                  </a:lnTo>
                  <a:lnTo>
                    <a:pt x="9294393" y="1397012"/>
                  </a:lnTo>
                  <a:lnTo>
                    <a:pt x="9296489" y="1524012"/>
                  </a:lnTo>
                  <a:lnTo>
                    <a:pt x="9298521" y="1651012"/>
                  </a:lnTo>
                  <a:lnTo>
                    <a:pt x="9300477" y="1778012"/>
                  </a:lnTo>
                  <a:lnTo>
                    <a:pt x="9302356" y="1905012"/>
                  </a:lnTo>
                  <a:lnTo>
                    <a:pt x="9304160" y="1905012"/>
                  </a:lnTo>
                  <a:lnTo>
                    <a:pt x="9305887" y="2032012"/>
                  </a:lnTo>
                  <a:lnTo>
                    <a:pt x="9306725" y="2159012"/>
                  </a:lnTo>
                  <a:lnTo>
                    <a:pt x="9308274" y="2159012"/>
                  </a:lnTo>
                  <a:lnTo>
                    <a:pt x="9308986" y="2286012"/>
                  </a:lnTo>
                  <a:lnTo>
                    <a:pt x="9309671" y="2286012"/>
                  </a:lnTo>
                  <a:lnTo>
                    <a:pt x="9310319" y="2413012"/>
                  </a:lnTo>
                  <a:lnTo>
                    <a:pt x="9311513" y="2413012"/>
                  </a:lnTo>
                  <a:lnTo>
                    <a:pt x="9312059" y="2540012"/>
                  </a:lnTo>
                  <a:lnTo>
                    <a:pt x="9312580" y="2540012"/>
                  </a:lnTo>
                  <a:lnTo>
                    <a:pt x="9313075" y="2667012"/>
                  </a:lnTo>
                  <a:lnTo>
                    <a:pt x="9313977" y="2667012"/>
                  </a:lnTo>
                  <a:lnTo>
                    <a:pt x="9314790" y="2794012"/>
                  </a:lnTo>
                  <a:lnTo>
                    <a:pt x="9315526" y="2921012"/>
                  </a:lnTo>
                  <a:lnTo>
                    <a:pt x="9316174" y="3048012"/>
                  </a:lnTo>
                  <a:lnTo>
                    <a:pt x="9316758" y="3175012"/>
                  </a:lnTo>
                  <a:lnTo>
                    <a:pt x="9317545" y="3302012"/>
                  </a:lnTo>
                  <a:lnTo>
                    <a:pt x="9320390" y="3937012"/>
                  </a:lnTo>
                  <a:lnTo>
                    <a:pt x="9321127" y="4064012"/>
                  </a:lnTo>
                  <a:lnTo>
                    <a:pt x="9321673" y="4191012"/>
                  </a:lnTo>
                  <a:lnTo>
                    <a:pt x="9322270" y="4318012"/>
                  </a:lnTo>
                  <a:lnTo>
                    <a:pt x="9322943" y="4445012"/>
                  </a:lnTo>
                  <a:lnTo>
                    <a:pt x="9323680" y="4445012"/>
                  </a:lnTo>
                  <a:lnTo>
                    <a:pt x="9324518" y="4572012"/>
                  </a:lnTo>
                  <a:lnTo>
                    <a:pt x="9324962" y="4699012"/>
                  </a:lnTo>
                  <a:lnTo>
                    <a:pt x="9325953" y="4699012"/>
                  </a:lnTo>
                  <a:lnTo>
                    <a:pt x="9326486" y="4826012"/>
                  </a:lnTo>
                  <a:lnTo>
                    <a:pt x="9327642" y="4826012"/>
                  </a:lnTo>
                  <a:lnTo>
                    <a:pt x="9328264" y="4953012"/>
                  </a:lnTo>
                  <a:lnTo>
                    <a:pt x="9314028" y="4953012"/>
                  </a:lnTo>
                  <a:lnTo>
                    <a:pt x="9315374" y="5080012"/>
                  </a:lnTo>
                  <a:lnTo>
                    <a:pt x="9317622" y="5207012"/>
                  </a:lnTo>
                  <a:lnTo>
                    <a:pt x="9319793" y="5207012"/>
                  </a:lnTo>
                  <a:lnTo>
                    <a:pt x="9321889" y="5334012"/>
                  </a:lnTo>
                  <a:lnTo>
                    <a:pt x="9323921" y="5461012"/>
                  </a:lnTo>
                  <a:lnTo>
                    <a:pt x="9325877" y="5588012"/>
                  </a:lnTo>
                  <a:lnTo>
                    <a:pt x="9327756" y="5715012"/>
                  </a:lnTo>
                  <a:lnTo>
                    <a:pt x="9329560" y="5715012"/>
                  </a:lnTo>
                  <a:lnTo>
                    <a:pt x="9331287" y="5842012"/>
                  </a:lnTo>
                  <a:lnTo>
                    <a:pt x="9332125" y="5969012"/>
                  </a:lnTo>
                  <a:lnTo>
                    <a:pt x="9333674" y="5969012"/>
                  </a:lnTo>
                  <a:lnTo>
                    <a:pt x="9334386" y="6096012"/>
                  </a:lnTo>
                  <a:lnTo>
                    <a:pt x="9335071" y="6096012"/>
                  </a:lnTo>
                  <a:lnTo>
                    <a:pt x="9335719" y="6223012"/>
                  </a:lnTo>
                  <a:lnTo>
                    <a:pt x="9336913" y="6223012"/>
                  </a:lnTo>
                  <a:lnTo>
                    <a:pt x="9337459" y="6350013"/>
                  </a:lnTo>
                  <a:lnTo>
                    <a:pt x="9338475" y="6350013"/>
                  </a:lnTo>
                  <a:lnTo>
                    <a:pt x="9339377" y="6477013"/>
                  </a:lnTo>
                  <a:lnTo>
                    <a:pt x="9340190" y="6604013"/>
                  </a:lnTo>
                  <a:lnTo>
                    <a:pt x="9340926" y="6731013"/>
                  </a:lnTo>
                  <a:lnTo>
                    <a:pt x="9341574" y="6858013"/>
                  </a:lnTo>
                  <a:lnTo>
                    <a:pt x="9342158" y="6858013"/>
                  </a:lnTo>
                  <a:lnTo>
                    <a:pt x="9342945" y="7112013"/>
                  </a:lnTo>
                  <a:lnTo>
                    <a:pt x="9345790" y="7747013"/>
                  </a:lnTo>
                  <a:lnTo>
                    <a:pt x="9346527" y="7874013"/>
                  </a:lnTo>
                  <a:lnTo>
                    <a:pt x="9347073" y="8001013"/>
                  </a:lnTo>
                  <a:lnTo>
                    <a:pt x="9347670" y="8128013"/>
                  </a:lnTo>
                  <a:lnTo>
                    <a:pt x="9348343" y="8128013"/>
                  </a:lnTo>
                  <a:lnTo>
                    <a:pt x="9349080" y="8255013"/>
                  </a:lnTo>
                  <a:lnTo>
                    <a:pt x="9349918" y="8382013"/>
                  </a:lnTo>
                  <a:lnTo>
                    <a:pt x="9350362" y="8382013"/>
                  </a:lnTo>
                  <a:lnTo>
                    <a:pt x="9350845" y="8509013"/>
                  </a:lnTo>
                  <a:lnTo>
                    <a:pt x="9351353" y="8509013"/>
                  </a:lnTo>
                  <a:lnTo>
                    <a:pt x="9351886" y="8636013"/>
                  </a:lnTo>
                  <a:lnTo>
                    <a:pt x="9353042" y="8636013"/>
                  </a:lnTo>
                  <a:lnTo>
                    <a:pt x="9353664" y="8763013"/>
                  </a:lnTo>
                  <a:lnTo>
                    <a:pt x="9339428" y="8763013"/>
                  </a:lnTo>
                  <a:lnTo>
                    <a:pt x="9340774" y="8890013"/>
                  </a:lnTo>
                  <a:lnTo>
                    <a:pt x="9343022" y="8890013"/>
                  </a:lnTo>
                  <a:lnTo>
                    <a:pt x="9345193" y="9017013"/>
                  </a:lnTo>
                  <a:lnTo>
                    <a:pt x="9347302" y="9144013"/>
                  </a:lnTo>
                  <a:lnTo>
                    <a:pt x="9349334" y="9271013"/>
                  </a:lnTo>
                  <a:lnTo>
                    <a:pt x="9351289" y="9398013"/>
                  </a:lnTo>
                  <a:lnTo>
                    <a:pt x="9353169" y="9398013"/>
                  </a:lnTo>
                  <a:lnTo>
                    <a:pt x="9354972" y="9525013"/>
                  </a:lnTo>
                  <a:lnTo>
                    <a:pt x="9356700" y="9652013"/>
                  </a:lnTo>
                  <a:lnTo>
                    <a:pt x="9357538" y="9652013"/>
                  </a:lnTo>
                  <a:lnTo>
                    <a:pt x="9358325" y="9779013"/>
                  </a:lnTo>
                  <a:lnTo>
                    <a:pt x="9359074" y="9779013"/>
                  </a:lnTo>
                  <a:lnTo>
                    <a:pt x="9359798" y="9906013"/>
                  </a:lnTo>
                  <a:lnTo>
                    <a:pt x="9361119" y="9906013"/>
                  </a:lnTo>
                  <a:lnTo>
                    <a:pt x="9361729" y="10033013"/>
                  </a:lnTo>
                  <a:lnTo>
                    <a:pt x="9362313" y="10033013"/>
                  </a:lnTo>
                  <a:lnTo>
                    <a:pt x="9362872" y="10160013"/>
                  </a:lnTo>
                  <a:lnTo>
                    <a:pt x="9363875" y="10160013"/>
                  </a:lnTo>
                  <a:lnTo>
                    <a:pt x="9364789" y="10287013"/>
                  </a:lnTo>
                  <a:lnTo>
                    <a:pt x="9365602" y="10414013"/>
                  </a:lnTo>
                  <a:lnTo>
                    <a:pt x="9366326" y="10541013"/>
                  </a:lnTo>
                  <a:lnTo>
                    <a:pt x="9366974" y="10668013"/>
                  </a:lnTo>
                  <a:lnTo>
                    <a:pt x="9367571" y="10668013"/>
                  </a:lnTo>
                  <a:lnTo>
                    <a:pt x="9368345" y="10922013"/>
                  </a:lnTo>
                  <a:lnTo>
                    <a:pt x="9371203" y="11557013"/>
                  </a:lnTo>
                  <a:lnTo>
                    <a:pt x="9371927" y="11684013"/>
                  </a:lnTo>
                  <a:lnTo>
                    <a:pt x="9372473" y="11811013"/>
                  </a:lnTo>
                  <a:lnTo>
                    <a:pt x="9373070" y="11938013"/>
                  </a:lnTo>
                  <a:lnTo>
                    <a:pt x="9373743" y="11938013"/>
                  </a:lnTo>
                  <a:lnTo>
                    <a:pt x="9374480" y="12065013"/>
                  </a:lnTo>
                  <a:lnTo>
                    <a:pt x="9375318" y="12192013"/>
                  </a:lnTo>
                  <a:lnTo>
                    <a:pt x="9375762" y="12192013"/>
                  </a:lnTo>
                  <a:lnTo>
                    <a:pt x="9376245" y="12319013"/>
                  </a:lnTo>
                  <a:lnTo>
                    <a:pt x="9376753" y="12319013"/>
                  </a:lnTo>
                  <a:lnTo>
                    <a:pt x="9377286" y="12446013"/>
                  </a:lnTo>
                  <a:lnTo>
                    <a:pt x="9378442" y="12446013"/>
                  </a:lnTo>
                  <a:lnTo>
                    <a:pt x="9379064" y="12573013"/>
                  </a:lnTo>
                  <a:lnTo>
                    <a:pt x="9364828" y="12573013"/>
                  </a:lnTo>
                  <a:lnTo>
                    <a:pt x="9366174" y="12700013"/>
                  </a:lnTo>
                  <a:lnTo>
                    <a:pt x="9368422" y="12700013"/>
                  </a:lnTo>
                  <a:lnTo>
                    <a:pt x="9370593" y="12827013"/>
                  </a:lnTo>
                  <a:lnTo>
                    <a:pt x="9372702" y="12954013"/>
                  </a:lnTo>
                  <a:lnTo>
                    <a:pt x="9374734" y="13081013"/>
                  </a:lnTo>
                  <a:lnTo>
                    <a:pt x="9376689" y="13208013"/>
                  </a:lnTo>
                  <a:lnTo>
                    <a:pt x="9378569" y="13208013"/>
                  </a:lnTo>
                  <a:lnTo>
                    <a:pt x="9380372" y="13335013"/>
                  </a:lnTo>
                  <a:lnTo>
                    <a:pt x="9382100" y="13462013"/>
                  </a:lnTo>
                  <a:lnTo>
                    <a:pt x="9382938" y="13462013"/>
                  </a:lnTo>
                  <a:lnTo>
                    <a:pt x="9383738" y="13589013"/>
                  </a:lnTo>
                  <a:lnTo>
                    <a:pt x="9384500" y="13589013"/>
                  </a:lnTo>
                  <a:lnTo>
                    <a:pt x="9385224" y="13716000"/>
                  </a:lnTo>
                  <a:lnTo>
                    <a:pt x="9442539" y="13716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80" name="Google Shape;780;p1"/>
            <p:cNvPicPr preferRelativeResize="0"/>
            <p:nvPr/>
          </p:nvPicPr>
          <p:blipFill rotWithShape="1">
            <a:blip r:embed="rId18">
              <a:alphaModFix/>
            </a:blip>
            <a:srcRect b="0" l="0" r="0" t="0"/>
            <a:stretch/>
          </p:blipFill>
          <p:spPr>
            <a:xfrm>
              <a:off x="6689115" y="0"/>
              <a:ext cx="371488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81" name="Google Shape;781;p1"/>
            <p:cNvSpPr/>
            <p:nvPr/>
          </p:nvSpPr>
          <p:spPr>
            <a:xfrm>
              <a:off x="4771123" y="0"/>
              <a:ext cx="2694304" cy="13716000"/>
            </a:xfrm>
            <a:custGeom>
              <a:rect b="b" l="l" r="r" t="t"/>
              <a:pathLst>
                <a:path extrusionOk="0" h="13716000" w="2694304">
                  <a:moveTo>
                    <a:pt x="425196" y="13654634"/>
                  </a:moveTo>
                  <a:lnTo>
                    <a:pt x="424053" y="13603250"/>
                  </a:lnTo>
                  <a:lnTo>
                    <a:pt x="419354" y="13550037"/>
                  </a:lnTo>
                  <a:lnTo>
                    <a:pt x="409829" y="13507682"/>
                  </a:lnTo>
                  <a:lnTo>
                    <a:pt x="409003" y="13503999"/>
                  </a:lnTo>
                  <a:lnTo>
                    <a:pt x="372275" y="13467804"/>
                  </a:lnTo>
                  <a:lnTo>
                    <a:pt x="327139" y="13460781"/>
                  </a:lnTo>
                  <a:lnTo>
                    <a:pt x="268998" y="13459130"/>
                  </a:lnTo>
                  <a:lnTo>
                    <a:pt x="210845" y="13461645"/>
                  </a:lnTo>
                  <a:lnTo>
                    <a:pt x="165684" y="13467144"/>
                  </a:lnTo>
                  <a:lnTo>
                    <a:pt x="127025" y="13487159"/>
                  </a:lnTo>
                  <a:lnTo>
                    <a:pt x="109956" y="13523011"/>
                  </a:lnTo>
                  <a:lnTo>
                    <a:pt x="107823" y="13564845"/>
                  </a:lnTo>
                  <a:lnTo>
                    <a:pt x="107772" y="13569277"/>
                  </a:lnTo>
                  <a:lnTo>
                    <a:pt x="113271" y="13616521"/>
                  </a:lnTo>
                  <a:lnTo>
                    <a:pt x="119989" y="13661301"/>
                  </a:lnTo>
                  <a:lnTo>
                    <a:pt x="142748" y="13684060"/>
                  </a:lnTo>
                  <a:lnTo>
                    <a:pt x="301701" y="13683526"/>
                  </a:lnTo>
                  <a:lnTo>
                    <a:pt x="326097" y="13643521"/>
                  </a:lnTo>
                  <a:lnTo>
                    <a:pt x="320789" y="13584669"/>
                  </a:lnTo>
                  <a:lnTo>
                    <a:pt x="262394" y="13562000"/>
                  </a:lnTo>
                  <a:lnTo>
                    <a:pt x="211810" y="13558711"/>
                  </a:lnTo>
                  <a:lnTo>
                    <a:pt x="195389" y="13596150"/>
                  </a:lnTo>
                  <a:lnTo>
                    <a:pt x="237299" y="13606704"/>
                  </a:lnTo>
                  <a:lnTo>
                    <a:pt x="261416" y="13612317"/>
                  </a:lnTo>
                  <a:lnTo>
                    <a:pt x="236410" y="13642848"/>
                  </a:lnTo>
                  <a:lnTo>
                    <a:pt x="186715" y="13641896"/>
                  </a:lnTo>
                  <a:lnTo>
                    <a:pt x="157010" y="13605993"/>
                  </a:lnTo>
                  <a:lnTo>
                    <a:pt x="153644" y="13569277"/>
                  </a:lnTo>
                  <a:lnTo>
                    <a:pt x="155422" y="13536003"/>
                  </a:lnTo>
                  <a:lnTo>
                    <a:pt x="165684" y="13512635"/>
                  </a:lnTo>
                  <a:lnTo>
                    <a:pt x="188429" y="13507949"/>
                  </a:lnTo>
                  <a:lnTo>
                    <a:pt x="234391" y="13507898"/>
                  </a:lnTo>
                  <a:lnTo>
                    <a:pt x="273177" y="13509866"/>
                  </a:lnTo>
                  <a:lnTo>
                    <a:pt x="339242" y="13524852"/>
                  </a:lnTo>
                  <a:lnTo>
                    <a:pt x="368719" y="13573519"/>
                  </a:lnTo>
                  <a:lnTo>
                    <a:pt x="372706" y="13616521"/>
                  </a:lnTo>
                  <a:lnTo>
                    <a:pt x="378193" y="13686320"/>
                  </a:lnTo>
                  <a:lnTo>
                    <a:pt x="356971" y="13711200"/>
                  </a:lnTo>
                  <a:lnTo>
                    <a:pt x="350189" y="13716000"/>
                  </a:lnTo>
                  <a:lnTo>
                    <a:pt x="424853" y="13716000"/>
                  </a:lnTo>
                  <a:lnTo>
                    <a:pt x="425030" y="13703948"/>
                  </a:lnTo>
                  <a:lnTo>
                    <a:pt x="425145" y="13677265"/>
                  </a:lnTo>
                  <a:lnTo>
                    <a:pt x="425196" y="13654634"/>
                  </a:lnTo>
                  <a:close/>
                </a:path>
                <a:path extrusionOk="0" h="13716000" w="2694304">
                  <a:moveTo>
                    <a:pt x="425196" y="155486"/>
                  </a:moveTo>
                  <a:lnTo>
                    <a:pt x="424053" y="104101"/>
                  </a:lnTo>
                  <a:lnTo>
                    <a:pt x="419354" y="50888"/>
                  </a:lnTo>
                  <a:lnTo>
                    <a:pt x="409829" y="8547"/>
                  </a:lnTo>
                  <a:lnTo>
                    <a:pt x="409003" y="4838"/>
                  </a:lnTo>
                  <a:lnTo>
                    <a:pt x="407123" y="0"/>
                  </a:lnTo>
                  <a:lnTo>
                    <a:pt x="121310" y="0"/>
                  </a:lnTo>
                  <a:lnTo>
                    <a:pt x="109956" y="23863"/>
                  </a:lnTo>
                  <a:lnTo>
                    <a:pt x="107823" y="65697"/>
                  </a:lnTo>
                  <a:lnTo>
                    <a:pt x="107772" y="70129"/>
                  </a:lnTo>
                  <a:lnTo>
                    <a:pt x="113271" y="117373"/>
                  </a:lnTo>
                  <a:lnTo>
                    <a:pt x="119989" y="162153"/>
                  </a:lnTo>
                  <a:lnTo>
                    <a:pt x="142748" y="184912"/>
                  </a:lnTo>
                  <a:lnTo>
                    <a:pt x="301701" y="184391"/>
                  </a:lnTo>
                  <a:lnTo>
                    <a:pt x="326097" y="144373"/>
                  </a:lnTo>
                  <a:lnTo>
                    <a:pt x="320789" y="85521"/>
                  </a:lnTo>
                  <a:lnTo>
                    <a:pt x="262394" y="62852"/>
                  </a:lnTo>
                  <a:lnTo>
                    <a:pt x="211810" y="59563"/>
                  </a:lnTo>
                  <a:lnTo>
                    <a:pt x="195389" y="97015"/>
                  </a:lnTo>
                  <a:lnTo>
                    <a:pt x="237299" y="107556"/>
                  </a:lnTo>
                  <a:lnTo>
                    <a:pt x="261416" y="113169"/>
                  </a:lnTo>
                  <a:lnTo>
                    <a:pt x="236410" y="143700"/>
                  </a:lnTo>
                  <a:lnTo>
                    <a:pt x="186715" y="142748"/>
                  </a:lnTo>
                  <a:lnTo>
                    <a:pt x="157010" y="106845"/>
                  </a:lnTo>
                  <a:lnTo>
                    <a:pt x="153644" y="70129"/>
                  </a:lnTo>
                  <a:lnTo>
                    <a:pt x="155422" y="36855"/>
                  </a:lnTo>
                  <a:lnTo>
                    <a:pt x="165684" y="13487"/>
                  </a:lnTo>
                  <a:lnTo>
                    <a:pt x="188429" y="8813"/>
                  </a:lnTo>
                  <a:lnTo>
                    <a:pt x="234403" y="8763"/>
                  </a:lnTo>
                  <a:lnTo>
                    <a:pt x="273177" y="10718"/>
                  </a:lnTo>
                  <a:lnTo>
                    <a:pt x="339242" y="25717"/>
                  </a:lnTo>
                  <a:lnTo>
                    <a:pt x="368719" y="74371"/>
                  </a:lnTo>
                  <a:lnTo>
                    <a:pt x="372706" y="117373"/>
                  </a:lnTo>
                  <a:lnTo>
                    <a:pt x="378193" y="187172"/>
                  </a:lnTo>
                  <a:lnTo>
                    <a:pt x="356971" y="212051"/>
                  </a:lnTo>
                  <a:lnTo>
                    <a:pt x="332828" y="229158"/>
                  </a:lnTo>
                  <a:lnTo>
                    <a:pt x="305739" y="238480"/>
                  </a:lnTo>
                  <a:lnTo>
                    <a:pt x="275742" y="240042"/>
                  </a:lnTo>
                  <a:lnTo>
                    <a:pt x="241541" y="244094"/>
                  </a:lnTo>
                  <a:lnTo>
                    <a:pt x="204406" y="245071"/>
                  </a:lnTo>
                  <a:lnTo>
                    <a:pt x="167246" y="243357"/>
                  </a:lnTo>
                  <a:lnTo>
                    <a:pt x="132994" y="239344"/>
                  </a:lnTo>
                  <a:lnTo>
                    <a:pt x="97434" y="236207"/>
                  </a:lnTo>
                  <a:lnTo>
                    <a:pt x="70497" y="230225"/>
                  </a:lnTo>
                  <a:lnTo>
                    <a:pt x="53848" y="218122"/>
                  </a:lnTo>
                  <a:lnTo>
                    <a:pt x="47472" y="199898"/>
                  </a:lnTo>
                  <a:lnTo>
                    <a:pt x="51384" y="175539"/>
                  </a:lnTo>
                  <a:lnTo>
                    <a:pt x="47548" y="140957"/>
                  </a:lnTo>
                  <a:lnTo>
                    <a:pt x="49098" y="102527"/>
                  </a:lnTo>
                  <a:lnTo>
                    <a:pt x="52768" y="63817"/>
                  </a:lnTo>
                  <a:lnTo>
                    <a:pt x="55308" y="28422"/>
                  </a:lnTo>
                  <a:lnTo>
                    <a:pt x="55689" y="0"/>
                  </a:lnTo>
                  <a:lnTo>
                    <a:pt x="10655" y="0"/>
                  </a:lnTo>
                  <a:lnTo>
                    <a:pt x="3987" y="249110"/>
                  </a:lnTo>
                  <a:lnTo>
                    <a:pt x="5156" y="256120"/>
                  </a:lnTo>
                  <a:lnTo>
                    <a:pt x="75285" y="278612"/>
                  </a:lnTo>
                  <a:lnTo>
                    <a:pt x="129971" y="284099"/>
                  </a:lnTo>
                  <a:lnTo>
                    <a:pt x="184861" y="287058"/>
                  </a:lnTo>
                  <a:lnTo>
                    <a:pt x="240068" y="287083"/>
                  </a:lnTo>
                  <a:lnTo>
                    <a:pt x="277202" y="286804"/>
                  </a:lnTo>
                  <a:lnTo>
                    <a:pt x="318058" y="285889"/>
                  </a:lnTo>
                  <a:lnTo>
                    <a:pt x="358317" y="281432"/>
                  </a:lnTo>
                  <a:lnTo>
                    <a:pt x="412407" y="258737"/>
                  </a:lnTo>
                  <a:lnTo>
                    <a:pt x="421703" y="245071"/>
                  </a:lnTo>
                  <a:lnTo>
                    <a:pt x="424675" y="228511"/>
                  </a:lnTo>
                  <a:lnTo>
                    <a:pt x="425030" y="204800"/>
                  </a:lnTo>
                  <a:lnTo>
                    <a:pt x="425145" y="178117"/>
                  </a:lnTo>
                  <a:lnTo>
                    <a:pt x="425196" y="155486"/>
                  </a:lnTo>
                  <a:close/>
                </a:path>
                <a:path extrusionOk="0" h="13716000" w="2694304">
                  <a:moveTo>
                    <a:pt x="512597" y="13714997"/>
                  </a:moveTo>
                  <a:lnTo>
                    <a:pt x="508901" y="13656844"/>
                  </a:lnTo>
                  <a:lnTo>
                    <a:pt x="505764" y="13604253"/>
                  </a:lnTo>
                  <a:lnTo>
                    <a:pt x="505815" y="13596150"/>
                  </a:lnTo>
                  <a:lnTo>
                    <a:pt x="506285" y="13567651"/>
                  </a:lnTo>
                  <a:lnTo>
                    <a:pt x="507746" y="13522884"/>
                  </a:lnTo>
                  <a:lnTo>
                    <a:pt x="506717" y="13475030"/>
                  </a:lnTo>
                  <a:lnTo>
                    <a:pt x="499833" y="13430123"/>
                  </a:lnTo>
                  <a:lnTo>
                    <a:pt x="483743" y="13394220"/>
                  </a:lnTo>
                  <a:lnTo>
                    <a:pt x="405409" y="13364159"/>
                  </a:lnTo>
                  <a:lnTo>
                    <a:pt x="349999" y="13362407"/>
                  </a:lnTo>
                  <a:lnTo>
                    <a:pt x="294106" y="13364769"/>
                  </a:lnTo>
                  <a:lnTo>
                    <a:pt x="242989" y="13367919"/>
                  </a:lnTo>
                  <a:lnTo>
                    <a:pt x="189230" y="13371856"/>
                  </a:lnTo>
                  <a:lnTo>
                    <a:pt x="135775" y="13377913"/>
                  </a:lnTo>
                  <a:lnTo>
                    <a:pt x="82562" y="13385826"/>
                  </a:lnTo>
                  <a:lnTo>
                    <a:pt x="29514" y="13395338"/>
                  </a:lnTo>
                  <a:lnTo>
                    <a:pt x="4851" y="13716000"/>
                  </a:lnTo>
                  <a:lnTo>
                    <a:pt x="53403" y="13716000"/>
                  </a:lnTo>
                  <a:lnTo>
                    <a:pt x="47472" y="13699046"/>
                  </a:lnTo>
                  <a:lnTo>
                    <a:pt x="51384" y="13674687"/>
                  </a:lnTo>
                  <a:lnTo>
                    <a:pt x="47548" y="13640105"/>
                  </a:lnTo>
                  <a:lnTo>
                    <a:pt x="49098" y="13601675"/>
                  </a:lnTo>
                  <a:lnTo>
                    <a:pt x="52768" y="13562965"/>
                  </a:lnTo>
                  <a:lnTo>
                    <a:pt x="55308" y="13527570"/>
                  </a:lnTo>
                  <a:lnTo>
                    <a:pt x="55829" y="13488848"/>
                  </a:lnTo>
                  <a:lnTo>
                    <a:pt x="75603" y="13441579"/>
                  </a:lnTo>
                  <a:lnTo>
                    <a:pt x="149948" y="13418261"/>
                  </a:lnTo>
                  <a:lnTo>
                    <a:pt x="193090" y="13414197"/>
                  </a:lnTo>
                  <a:lnTo>
                    <a:pt x="236702" y="13412711"/>
                  </a:lnTo>
                  <a:lnTo>
                    <a:pt x="277850" y="13411937"/>
                  </a:lnTo>
                  <a:lnTo>
                    <a:pt x="348856" y="13407365"/>
                  </a:lnTo>
                  <a:lnTo>
                    <a:pt x="387184" y="13408000"/>
                  </a:lnTo>
                  <a:lnTo>
                    <a:pt x="443001" y="13440169"/>
                  </a:lnTo>
                  <a:lnTo>
                    <a:pt x="457441" y="13478586"/>
                  </a:lnTo>
                  <a:lnTo>
                    <a:pt x="463638" y="13524852"/>
                  </a:lnTo>
                  <a:lnTo>
                    <a:pt x="464591" y="13573519"/>
                  </a:lnTo>
                  <a:lnTo>
                    <a:pt x="463359" y="13616521"/>
                  </a:lnTo>
                  <a:lnTo>
                    <a:pt x="463245" y="13622376"/>
                  </a:lnTo>
                  <a:lnTo>
                    <a:pt x="462762" y="13654634"/>
                  </a:lnTo>
                  <a:lnTo>
                    <a:pt x="465328" y="13686320"/>
                  </a:lnTo>
                  <a:lnTo>
                    <a:pt x="468122" y="13716000"/>
                  </a:lnTo>
                  <a:lnTo>
                    <a:pt x="512597" y="13716000"/>
                  </a:lnTo>
                  <a:lnTo>
                    <a:pt x="512597" y="13714997"/>
                  </a:lnTo>
                  <a:close/>
                </a:path>
                <a:path extrusionOk="0" h="13716000" w="2694304">
                  <a:moveTo>
                    <a:pt x="512775" y="13129743"/>
                  </a:moveTo>
                  <a:lnTo>
                    <a:pt x="512597" y="13072186"/>
                  </a:lnTo>
                  <a:lnTo>
                    <a:pt x="505701" y="12960439"/>
                  </a:lnTo>
                  <a:lnTo>
                    <a:pt x="506285" y="12924841"/>
                  </a:lnTo>
                  <a:lnTo>
                    <a:pt x="507746" y="12880073"/>
                  </a:lnTo>
                  <a:lnTo>
                    <a:pt x="506717" y="12832220"/>
                  </a:lnTo>
                  <a:lnTo>
                    <a:pt x="499833" y="12787300"/>
                  </a:lnTo>
                  <a:lnTo>
                    <a:pt x="483743" y="12751397"/>
                  </a:lnTo>
                  <a:lnTo>
                    <a:pt x="455079" y="12730556"/>
                  </a:lnTo>
                  <a:lnTo>
                    <a:pt x="405409" y="12721336"/>
                  </a:lnTo>
                  <a:lnTo>
                    <a:pt x="349999" y="12719584"/>
                  </a:lnTo>
                  <a:lnTo>
                    <a:pt x="294106" y="12721958"/>
                  </a:lnTo>
                  <a:lnTo>
                    <a:pt x="242989" y="12725108"/>
                  </a:lnTo>
                  <a:lnTo>
                    <a:pt x="189230" y="12729045"/>
                  </a:lnTo>
                  <a:lnTo>
                    <a:pt x="135775" y="12735090"/>
                  </a:lnTo>
                  <a:lnTo>
                    <a:pt x="82562" y="12743002"/>
                  </a:lnTo>
                  <a:lnTo>
                    <a:pt x="29514" y="12752527"/>
                  </a:lnTo>
                  <a:lnTo>
                    <a:pt x="3987" y="13105448"/>
                  </a:lnTo>
                  <a:lnTo>
                    <a:pt x="5156" y="13112458"/>
                  </a:lnTo>
                  <a:lnTo>
                    <a:pt x="75285" y="13134950"/>
                  </a:lnTo>
                  <a:lnTo>
                    <a:pt x="129971" y="13140423"/>
                  </a:lnTo>
                  <a:lnTo>
                    <a:pt x="184861" y="13143395"/>
                  </a:lnTo>
                  <a:lnTo>
                    <a:pt x="240068" y="13143433"/>
                  </a:lnTo>
                  <a:lnTo>
                    <a:pt x="277202" y="13143129"/>
                  </a:lnTo>
                  <a:lnTo>
                    <a:pt x="318058" y="13142227"/>
                  </a:lnTo>
                  <a:lnTo>
                    <a:pt x="358317" y="13137756"/>
                  </a:lnTo>
                  <a:lnTo>
                    <a:pt x="412407" y="13115062"/>
                  </a:lnTo>
                  <a:lnTo>
                    <a:pt x="425030" y="13061137"/>
                  </a:lnTo>
                  <a:lnTo>
                    <a:pt x="425246" y="13014033"/>
                  </a:lnTo>
                  <a:lnTo>
                    <a:pt x="424053" y="12960452"/>
                  </a:lnTo>
                  <a:lnTo>
                    <a:pt x="419354" y="12907226"/>
                  </a:lnTo>
                  <a:lnTo>
                    <a:pt x="409003" y="12861176"/>
                  </a:lnTo>
                  <a:lnTo>
                    <a:pt x="372275" y="12824994"/>
                  </a:lnTo>
                  <a:lnTo>
                    <a:pt x="327139" y="12817970"/>
                  </a:lnTo>
                  <a:lnTo>
                    <a:pt x="268998" y="12816307"/>
                  </a:lnTo>
                  <a:lnTo>
                    <a:pt x="210845" y="12818821"/>
                  </a:lnTo>
                  <a:lnTo>
                    <a:pt x="165684" y="12824320"/>
                  </a:lnTo>
                  <a:lnTo>
                    <a:pt x="127025" y="12844336"/>
                  </a:lnTo>
                  <a:lnTo>
                    <a:pt x="109956" y="12880188"/>
                  </a:lnTo>
                  <a:lnTo>
                    <a:pt x="107657" y="12925463"/>
                  </a:lnTo>
                  <a:lnTo>
                    <a:pt x="113271" y="12973711"/>
                  </a:lnTo>
                  <a:lnTo>
                    <a:pt x="119989" y="13018491"/>
                  </a:lnTo>
                  <a:lnTo>
                    <a:pt x="301701" y="13040716"/>
                  </a:lnTo>
                  <a:lnTo>
                    <a:pt x="329044" y="12972644"/>
                  </a:lnTo>
                  <a:lnTo>
                    <a:pt x="298640" y="12925933"/>
                  </a:lnTo>
                  <a:lnTo>
                    <a:pt x="211810" y="12915900"/>
                  </a:lnTo>
                  <a:lnTo>
                    <a:pt x="195389" y="12953340"/>
                  </a:lnTo>
                  <a:lnTo>
                    <a:pt x="237299" y="12963881"/>
                  </a:lnTo>
                  <a:lnTo>
                    <a:pt x="261416" y="12969494"/>
                  </a:lnTo>
                  <a:lnTo>
                    <a:pt x="236410" y="13000038"/>
                  </a:lnTo>
                  <a:lnTo>
                    <a:pt x="186715" y="12999072"/>
                  </a:lnTo>
                  <a:lnTo>
                    <a:pt x="157010" y="12963170"/>
                  </a:lnTo>
                  <a:lnTo>
                    <a:pt x="153644" y="12926454"/>
                  </a:lnTo>
                  <a:lnTo>
                    <a:pt x="155422" y="12893180"/>
                  </a:lnTo>
                  <a:lnTo>
                    <a:pt x="165684" y="12869812"/>
                  </a:lnTo>
                  <a:lnTo>
                    <a:pt x="188429" y="12865126"/>
                  </a:lnTo>
                  <a:lnTo>
                    <a:pt x="230238" y="12864859"/>
                  </a:lnTo>
                  <a:lnTo>
                    <a:pt x="273177" y="12867043"/>
                  </a:lnTo>
                  <a:lnTo>
                    <a:pt x="339242" y="12882055"/>
                  </a:lnTo>
                  <a:lnTo>
                    <a:pt x="368719" y="12930708"/>
                  </a:lnTo>
                  <a:lnTo>
                    <a:pt x="372656" y="12972987"/>
                  </a:lnTo>
                  <a:lnTo>
                    <a:pt x="378193" y="13043510"/>
                  </a:lnTo>
                  <a:lnTo>
                    <a:pt x="356971" y="13068389"/>
                  </a:lnTo>
                  <a:lnTo>
                    <a:pt x="332828" y="13085496"/>
                  </a:lnTo>
                  <a:lnTo>
                    <a:pt x="305739" y="13094830"/>
                  </a:lnTo>
                  <a:lnTo>
                    <a:pt x="275742" y="13096380"/>
                  </a:lnTo>
                  <a:lnTo>
                    <a:pt x="241541" y="13100431"/>
                  </a:lnTo>
                  <a:lnTo>
                    <a:pt x="204406" y="13101409"/>
                  </a:lnTo>
                  <a:lnTo>
                    <a:pt x="167246" y="13099695"/>
                  </a:lnTo>
                  <a:lnTo>
                    <a:pt x="132994" y="13095681"/>
                  </a:lnTo>
                  <a:lnTo>
                    <a:pt x="97434" y="13092544"/>
                  </a:lnTo>
                  <a:lnTo>
                    <a:pt x="70497" y="13086563"/>
                  </a:lnTo>
                  <a:lnTo>
                    <a:pt x="53848" y="13074460"/>
                  </a:lnTo>
                  <a:lnTo>
                    <a:pt x="47472" y="13056222"/>
                  </a:lnTo>
                  <a:lnTo>
                    <a:pt x="51384" y="13031877"/>
                  </a:lnTo>
                  <a:lnTo>
                    <a:pt x="47548" y="12997282"/>
                  </a:lnTo>
                  <a:lnTo>
                    <a:pt x="49098" y="12958852"/>
                  </a:lnTo>
                  <a:lnTo>
                    <a:pt x="52768" y="12920142"/>
                  </a:lnTo>
                  <a:lnTo>
                    <a:pt x="55308" y="12884760"/>
                  </a:lnTo>
                  <a:lnTo>
                    <a:pt x="55841" y="12844806"/>
                  </a:lnTo>
                  <a:lnTo>
                    <a:pt x="75603" y="12798768"/>
                  </a:lnTo>
                  <a:lnTo>
                    <a:pt x="149948" y="12775438"/>
                  </a:lnTo>
                  <a:lnTo>
                    <a:pt x="193090" y="12771387"/>
                  </a:lnTo>
                  <a:lnTo>
                    <a:pt x="236702" y="12769901"/>
                  </a:lnTo>
                  <a:lnTo>
                    <a:pt x="277850" y="12769126"/>
                  </a:lnTo>
                  <a:lnTo>
                    <a:pt x="348856" y="12764554"/>
                  </a:lnTo>
                  <a:lnTo>
                    <a:pt x="387184" y="12765189"/>
                  </a:lnTo>
                  <a:lnTo>
                    <a:pt x="443001" y="12797358"/>
                  </a:lnTo>
                  <a:lnTo>
                    <a:pt x="457441" y="12835776"/>
                  </a:lnTo>
                  <a:lnTo>
                    <a:pt x="463638" y="12882067"/>
                  </a:lnTo>
                  <a:lnTo>
                    <a:pt x="464591" y="12930619"/>
                  </a:lnTo>
                  <a:lnTo>
                    <a:pt x="463296" y="12975743"/>
                  </a:lnTo>
                  <a:lnTo>
                    <a:pt x="462762" y="13011823"/>
                  </a:lnTo>
                  <a:lnTo>
                    <a:pt x="465302" y="13043167"/>
                  </a:lnTo>
                  <a:lnTo>
                    <a:pt x="468909" y="13081584"/>
                  </a:lnTo>
                  <a:lnTo>
                    <a:pt x="469709" y="13119380"/>
                  </a:lnTo>
                  <a:lnTo>
                    <a:pt x="463816" y="13148894"/>
                  </a:lnTo>
                  <a:lnTo>
                    <a:pt x="442201" y="13175895"/>
                  </a:lnTo>
                  <a:lnTo>
                    <a:pt x="412508" y="13188988"/>
                  </a:lnTo>
                  <a:lnTo>
                    <a:pt x="378218" y="13192811"/>
                  </a:lnTo>
                  <a:lnTo>
                    <a:pt x="342874" y="13191998"/>
                  </a:lnTo>
                  <a:lnTo>
                    <a:pt x="318833" y="13191147"/>
                  </a:lnTo>
                  <a:lnTo>
                    <a:pt x="212636" y="13192112"/>
                  </a:lnTo>
                  <a:lnTo>
                    <a:pt x="113931" y="13192595"/>
                  </a:lnTo>
                  <a:lnTo>
                    <a:pt x="64592" y="13193141"/>
                  </a:lnTo>
                  <a:lnTo>
                    <a:pt x="15252" y="13194119"/>
                  </a:lnTo>
                  <a:lnTo>
                    <a:pt x="0" y="13209778"/>
                  </a:lnTo>
                  <a:lnTo>
                    <a:pt x="3822" y="13220472"/>
                  </a:lnTo>
                  <a:lnTo>
                    <a:pt x="15252" y="13225729"/>
                  </a:lnTo>
                  <a:lnTo>
                    <a:pt x="67030" y="13227596"/>
                  </a:lnTo>
                  <a:lnTo>
                    <a:pt x="118846" y="13228663"/>
                  </a:lnTo>
                  <a:lnTo>
                    <a:pt x="170675" y="13229133"/>
                  </a:lnTo>
                  <a:lnTo>
                    <a:pt x="274320" y="13229095"/>
                  </a:lnTo>
                  <a:lnTo>
                    <a:pt x="288823" y="13229311"/>
                  </a:lnTo>
                  <a:lnTo>
                    <a:pt x="319519" y="13230771"/>
                  </a:lnTo>
                  <a:lnTo>
                    <a:pt x="369239" y="13233705"/>
                  </a:lnTo>
                  <a:lnTo>
                    <a:pt x="402818" y="13234429"/>
                  </a:lnTo>
                  <a:lnTo>
                    <a:pt x="464794" y="13227533"/>
                  </a:lnTo>
                  <a:lnTo>
                    <a:pt x="500354" y="13202234"/>
                  </a:lnTo>
                  <a:lnTo>
                    <a:pt x="505498" y="13183159"/>
                  </a:lnTo>
                  <a:lnTo>
                    <a:pt x="512775" y="13129743"/>
                  </a:lnTo>
                  <a:close/>
                </a:path>
                <a:path extrusionOk="0" h="13716000" w="2694304">
                  <a:moveTo>
                    <a:pt x="512775" y="12486919"/>
                  </a:moveTo>
                  <a:lnTo>
                    <a:pt x="512597" y="12429363"/>
                  </a:lnTo>
                  <a:lnTo>
                    <a:pt x="505701" y="12317628"/>
                  </a:lnTo>
                  <a:lnTo>
                    <a:pt x="506285" y="12282018"/>
                  </a:lnTo>
                  <a:lnTo>
                    <a:pt x="507746" y="12237263"/>
                  </a:lnTo>
                  <a:lnTo>
                    <a:pt x="506717" y="12189397"/>
                  </a:lnTo>
                  <a:lnTo>
                    <a:pt x="499833" y="12144477"/>
                  </a:lnTo>
                  <a:lnTo>
                    <a:pt x="483743" y="12108574"/>
                  </a:lnTo>
                  <a:lnTo>
                    <a:pt x="455079" y="12087746"/>
                  </a:lnTo>
                  <a:lnTo>
                    <a:pt x="405409" y="12078513"/>
                  </a:lnTo>
                  <a:lnTo>
                    <a:pt x="349999" y="12076760"/>
                  </a:lnTo>
                  <a:lnTo>
                    <a:pt x="294106" y="12079135"/>
                  </a:lnTo>
                  <a:lnTo>
                    <a:pt x="242989" y="12082297"/>
                  </a:lnTo>
                  <a:lnTo>
                    <a:pt x="189230" y="12086222"/>
                  </a:lnTo>
                  <a:lnTo>
                    <a:pt x="135775" y="12092280"/>
                  </a:lnTo>
                  <a:lnTo>
                    <a:pt x="82562" y="12100192"/>
                  </a:lnTo>
                  <a:lnTo>
                    <a:pt x="29514" y="12109717"/>
                  </a:lnTo>
                  <a:lnTo>
                    <a:pt x="3987" y="12462637"/>
                  </a:lnTo>
                  <a:lnTo>
                    <a:pt x="5156" y="12469635"/>
                  </a:lnTo>
                  <a:lnTo>
                    <a:pt x="75285" y="12492126"/>
                  </a:lnTo>
                  <a:lnTo>
                    <a:pt x="129971" y="12497613"/>
                  </a:lnTo>
                  <a:lnTo>
                    <a:pt x="184861" y="12500572"/>
                  </a:lnTo>
                  <a:lnTo>
                    <a:pt x="240068" y="12500610"/>
                  </a:lnTo>
                  <a:lnTo>
                    <a:pt x="277202" y="12500318"/>
                  </a:lnTo>
                  <a:lnTo>
                    <a:pt x="318058" y="12499404"/>
                  </a:lnTo>
                  <a:lnTo>
                    <a:pt x="358317" y="12494946"/>
                  </a:lnTo>
                  <a:lnTo>
                    <a:pt x="412407" y="12472251"/>
                  </a:lnTo>
                  <a:lnTo>
                    <a:pt x="425030" y="12418327"/>
                  </a:lnTo>
                  <a:lnTo>
                    <a:pt x="425246" y="12371222"/>
                  </a:lnTo>
                  <a:lnTo>
                    <a:pt x="424053" y="12317628"/>
                  </a:lnTo>
                  <a:lnTo>
                    <a:pt x="419354" y="12264403"/>
                  </a:lnTo>
                  <a:lnTo>
                    <a:pt x="409003" y="12218365"/>
                  </a:lnTo>
                  <a:lnTo>
                    <a:pt x="372275" y="12182183"/>
                  </a:lnTo>
                  <a:lnTo>
                    <a:pt x="327139" y="12175147"/>
                  </a:lnTo>
                  <a:lnTo>
                    <a:pt x="268998" y="12173483"/>
                  </a:lnTo>
                  <a:lnTo>
                    <a:pt x="210845" y="12176011"/>
                  </a:lnTo>
                  <a:lnTo>
                    <a:pt x="165684" y="12181510"/>
                  </a:lnTo>
                  <a:lnTo>
                    <a:pt x="127025" y="12201512"/>
                  </a:lnTo>
                  <a:lnTo>
                    <a:pt x="109956" y="12237377"/>
                  </a:lnTo>
                  <a:lnTo>
                    <a:pt x="107657" y="12282640"/>
                  </a:lnTo>
                  <a:lnTo>
                    <a:pt x="113271" y="12330887"/>
                  </a:lnTo>
                  <a:lnTo>
                    <a:pt x="119989" y="12375667"/>
                  </a:lnTo>
                  <a:lnTo>
                    <a:pt x="301701" y="12397905"/>
                  </a:lnTo>
                  <a:lnTo>
                    <a:pt x="329044" y="12329833"/>
                  </a:lnTo>
                  <a:lnTo>
                    <a:pt x="298640" y="12283123"/>
                  </a:lnTo>
                  <a:lnTo>
                    <a:pt x="211810" y="12273090"/>
                  </a:lnTo>
                  <a:lnTo>
                    <a:pt x="195389" y="12310529"/>
                  </a:lnTo>
                  <a:lnTo>
                    <a:pt x="237299" y="12321070"/>
                  </a:lnTo>
                  <a:lnTo>
                    <a:pt x="261416" y="12326684"/>
                  </a:lnTo>
                  <a:lnTo>
                    <a:pt x="236410" y="12357214"/>
                  </a:lnTo>
                  <a:lnTo>
                    <a:pt x="186715" y="12356262"/>
                  </a:lnTo>
                  <a:lnTo>
                    <a:pt x="157010" y="12320359"/>
                  </a:lnTo>
                  <a:lnTo>
                    <a:pt x="153644" y="12283643"/>
                  </a:lnTo>
                  <a:lnTo>
                    <a:pt x="155422" y="12250369"/>
                  </a:lnTo>
                  <a:lnTo>
                    <a:pt x="165684" y="12227014"/>
                  </a:lnTo>
                  <a:lnTo>
                    <a:pt x="188429" y="12222328"/>
                  </a:lnTo>
                  <a:lnTo>
                    <a:pt x="230238" y="12222048"/>
                  </a:lnTo>
                  <a:lnTo>
                    <a:pt x="273177" y="12224233"/>
                  </a:lnTo>
                  <a:lnTo>
                    <a:pt x="339242" y="12239231"/>
                  </a:lnTo>
                  <a:lnTo>
                    <a:pt x="368719" y="12287898"/>
                  </a:lnTo>
                  <a:lnTo>
                    <a:pt x="372656" y="12330176"/>
                  </a:lnTo>
                  <a:lnTo>
                    <a:pt x="378193" y="12400686"/>
                  </a:lnTo>
                  <a:lnTo>
                    <a:pt x="356971" y="12425566"/>
                  </a:lnTo>
                  <a:lnTo>
                    <a:pt x="332828" y="12442673"/>
                  </a:lnTo>
                  <a:lnTo>
                    <a:pt x="305739" y="12452007"/>
                  </a:lnTo>
                  <a:lnTo>
                    <a:pt x="275742" y="12453557"/>
                  </a:lnTo>
                  <a:lnTo>
                    <a:pt x="241541" y="12457621"/>
                  </a:lnTo>
                  <a:lnTo>
                    <a:pt x="204406" y="12458598"/>
                  </a:lnTo>
                  <a:lnTo>
                    <a:pt x="167246" y="12456884"/>
                  </a:lnTo>
                  <a:lnTo>
                    <a:pt x="132994" y="12452871"/>
                  </a:lnTo>
                  <a:lnTo>
                    <a:pt x="97434" y="12449734"/>
                  </a:lnTo>
                  <a:lnTo>
                    <a:pt x="70497" y="12443752"/>
                  </a:lnTo>
                  <a:lnTo>
                    <a:pt x="53848" y="12431636"/>
                  </a:lnTo>
                  <a:lnTo>
                    <a:pt x="47472" y="12413412"/>
                  </a:lnTo>
                  <a:lnTo>
                    <a:pt x="51384" y="12389066"/>
                  </a:lnTo>
                  <a:lnTo>
                    <a:pt x="47548" y="12354471"/>
                  </a:lnTo>
                  <a:lnTo>
                    <a:pt x="49098" y="12316041"/>
                  </a:lnTo>
                  <a:lnTo>
                    <a:pt x="52768" y="12277331"/>
                  </a:lnTo>
                  <a:lnTo>
                    <a:pt x="55308" y="12241949"/>
                  </a:lnTo>
                  <a:lnTo>
                    <a:pt x="55841" y="12201995"/>
                  </a:lnTo>
                  <a:lnTo>
                    <a:pt x="75603" y="12155957"/>
                  </a:lnTo>
                  <a:lnTo>
                    <a:pt x="149948" y="12132628"/>
                  </a:lnTo>
                  <a:lnTo>
                    <a:pt x="193090" y="12128564"/>
                  </a:lnTo>
                  <a:lnTo>
                    <a:pt x="236702" y="12127078"/>
                  </a:lnTo>
                  <a:lnTo>
                    <a:pt x="277850" y="12126316"/>
                  </a:lnTo>
                  <a:lnTo>
                    <a:pt x="348856" y="12121744"/>
                  </a:lnTo>
                  <a:lnTo>
                    <a:pt x="387184" y="12122366"/>
                  </a:lnTo>
                  <a:lnTo>
                    <a:pt x="443001" y="12154535"/>
                  </a:lnTo>
                  <a:lnTo>
                    <a:pt x="457441" y="12192953"/>
                  </a:lnTo>
                  <a:lnTo>
                    <a:pt x="463638" y="12239257"/>
                  </a:lnTo>
                  <a:lnTo>
                    <a:pt x="464591" y="12287796"/>
                  </a:lnTo>
                  <a:lnTo>
                    <a:pt x="463296" y="12332919"/>
                  </a:lnTo>
                  <a:lnTo>
                    <a:pt x="462762" y="12369000"/>
                  </a:lnTo>
                  <a:lnTo>
                    <a:pt x="465302" y="12400356"/>
                  </a:lnTo>
                  <a:lnTo>
                    <a:pt x="468909" y="12438774"/>
                  </a:lnTo>
                  <a:lnTo>
                    <a:pt x="469709" y="12476569"/>
                  </a:lnTo>
                  <a:lnTo>
                    <a:pt x="463816" y="12506084"/>
                  </a:lnTo>
                  <a:lnTo>
                    <a:pt x="442201" y="12533084"/>
                  </a:lnTo>
                  <a:lnTo>
                    <a:pt x="412496" y="12546178"/>
                  </a:lnTo>
                  <a:lnTo>
                    <a:pt x="378218" y="12550000"/>
                  </a:lnTo>
                  <a:lnTo>
                    <a:pt x="342861" y="12549188"/>
                  </a:lnTo>
                  <a:lnTo>
                    <a:pt x="318833" y="12548324"/>
                  </a:lnTo>
                  <a:lnTo>
                    <a:pt x="212636" y="12549289"/>
                  </a:lnTo>
                  <a:lnTo>
                    <a:pt x="113931" y="12549784"/>
                  </a:lnTo>
                  <a:lnTo>
                    <a:pt x="64592" y="12550318"/>
                  </a:lnTo>
                  <a:lnTo>
                    <a:pt x="15252" y="12551308"/>
                  </a:lnTo>
                  <a:lnTo>
                    <a:pt x="0" y="12566968"/>
                  </a:lnTo>
                  <a:lnTo>
                    <a:pt x="3822" y="12577661"/>
                  </a:lnTo>
                  <a:lnTo>
                    <a:pt x="15252" y="12582919"/>
                  </a:lnTo>
                  <a:lnTo>
                    <a:pt x="67030" y="12584786"/>
                  </a:lnTo>
                  <a:lnTo>
                    <a:pt x="118846" y="12585852"/>
                  </a:lnTo>
                  <a:lnTo>
                    <a:pt x="170675" y="12586310"/>
                  </a:lnTo>
                  <a:lnTo>
                    <a:pt x="274320" y="12586297"/>
                  </a:lnTo>
                  <a:lnTo>
                    <a:pt x="288823" y="12586500"/>
                  </a:lnTo>
                  <a:lnTo>
                    <a:pt x="319519" y="12587961"/>
                  </a:lnTo>
                  <a:lnTo>
                    <a:pt x="369239" y="12590894"/>
                  </a:lnTo>
                  <a:lnTo>
                    <a:pt x="402818" y="12591618"/>
                  </a:lnTo>
                  <a:lnTo>
                    <a:pt x="464794" y="12584722"/>
                  </a:lnTo>
                  <a:lnTo>
                    <a:pt x="500354" y="12559424"/>
                  </a:lnTo>
                  <a:lnTo>
                    <a:pt x="505498" y="12540348"/>
                  </a:lnTo>
                  <a:lnTo>
                    <a:pt x="512775" y="12486919"/>
                  </a:lnTo>
                  <a:close/>
                </a:path>
                <a:path extrusionOk="0" h="13716000" w="2694304">
                  <a:moveTo>
                    <a:pt x="512775" y="11844096"/>
                  </a:moveTo>
                  <a:lnTo>
                    <a:pt x="512597" y="11786540"/>
                  </a:lnTo>
                  <a:lnTo>
                    <a:pt x="505701" y="11674793"/>
                  </a:lnTo>
                  <a:lnTo>
                    <a:pt x="506285" y="11639207"/>
                  </a:lnTo>
                  <a:lnTo>
                    <a:pt x="507746" y="11594440"/>
                  </a:lnTo>
                  <a:lnTo>
                    <a:pt x="506717" y="11546586"/>
                  </a:lnTo>
                  <a:lnTo>
                    <a:pt x="499833" y="11501666"/>
                  </a:lnTo>
                  <a:lnTo>
                    <a:pt x="483743" y="11465776"/>
                  </a:lnTo>
                  <a:lnTo>
                    <a:pt x="455079" y="11444935"/>
                  </a:lnTo>
                  <a:lnTo>
                    <a:pt x="405409" y="11435702"/>
                  </a:lnTo>
                  <a:lnTo>
                    <a:pt x="349999" y="11433950"/>
                  </a:lnTo>
                  <a:lnTo>
                    <a:pt x="294106" y="11436325"/>
                  </a:lnTo>
                  <a:lnTo>
                    <a:pt x="242989" y="11439474"/>
                  </a:lnTo>
                  <a:lnTo>
                    <a:pt x="189230" y="11443411"/>
                  </a:lnTo>
                  <a:lnTo>
                    <a:pt x="135775" y="11449456"/>
                  </a:lnTo>
                  <a:lnTo>
                    <a:pt x="82562" y="11457369"/>
                  </a:lnTo>
                  <a:lnTo>
                    <a:pt x="29514" y="11466894"/>
                  </a:lnTo>
                  <a:lnTo>
                    <a:pt x="3987" y="11819801"/>
                  </a:lnTo>
                  <a:lnTo>
                    <a:pt x="5156" y="11826812"/>
                  </a:lnTo>
                  <a:lnTo>
                    <a:pt x="75285" y="11849316"/>
                  </a:lnTo>
                  <a:lnTo>
                    <a:pt x="129971" y="11854802"/>
                  </a:lnTo>
                  <a:lnTo>
                    <a:pt x="184861" y="11857761"/>
                  </a:lnTo>
                  <a:lnTo>
                    <a:pt x="240068" y="11857787"/>
                  </a:lnTo>
                  <a:lnTo>
                    <a:pt x="277202" y="11857507"/>
                  </a:lnTo>
                  <a:lnTo>
                    <a:pt x="318058" y="11856593"/>
                  </a:lnTo>
                  <a:lnTo>
                    <a:pt x="358317" y="11852135"/>
                  </a:lnTo>
                  <a:lnTo>
                    <a:pt x="412407" y="11829440"/>
                  </a:lnTo>
                  <a:lnTo>
                    <a:pt x="425030" y="11775491"/>
                  </a:lnTo>
                  <a:lnTo>
                    <a:pt x="425246" y="11728399"/>
                  </a:lnTo>
                  <a:lnTo>
                    <a:pt x="424053" y="11674818"/>
                  </a:lnTo>
                  <a:lnTo>
                    <a:pt x="419354" y="11621592"/>
                  </a:lnTo>
                  <a:lnTo>
                    <a:pt x="409003" y="11575542"/>
                  </a:lnTo>
                  <a:lnTo>
                    <a:pt x="372275" y="11539360"/>
                  </a:lnTo>
                  <a:lnTo>
                    <a:pt x="327139" y="11532324"/>
                  </a:lnTo>
                  <a:lnTo>
                    <a:pt x="268998" y="11530673"/>
                  </a:lnTo>
                  <a:lnTo>
                    <a:pt x="210845" y="11533200"/>
                  </a:lnTo>
                  <a:lnTo>
                    <a:pt x="165684" y="11538699"/>
                  </a:lnTo>
                  <a:lnTo>
                    <a:pt x="127025" y="11558702"/>
                  </a:lnTo>
                  <a:lnTo>
                    <a:pt x="109956" y="11594554"/>
                  </a:lnTo>
                  <a:lnTo>
                    <a:pt x="107657" y="11639829"/>
                  </a:lnTo>
                  <a:lnTo>
                    <a:pt x="113271" y="11688064"/>
                  </a:lnTo>
                  <a:lnTo>
                    <a:pt x="119989" y="11732844"/>
                  </a:lnTo>
                  <a:lnTo>
                    <a:pt x="301701" y="11755082"/>
                  </a:lnTo>
                  <a:lnTo>
                    <a:pt x="329044" y="11687010"/>
                  </a:lnTo>
                  <a:lnTo>
                    <a:pt x="298640" y="11640287"/>
                  </a:lnTo>
                  <a:lnTo>
                    <a:pt x="211810" y="11630254"/>
                  </a:lnTo>
                  <a:lnTo>
                    <a:pt x="195389" y="11667706"/>
                  </a:lnTo>
                  <a:lnTo>
                    <a:pt x="237299" y="11678247"/>
                  </a:lnTo>
                  <a:lnTo>
                    <a:pt x="261416" y="11683860"/>
                  </a:lnTo>
                  <a:lnTo>
                    <a:pt x="236410" y="11714404"/>
                  </a:lnTo>
                  <a:lnTo>
                    <a:pt x="186715" y="11713439"/>
                  </a:lnTo>
                  <a:lnTo>
                    <a:pt x="157010" y="11677548"/>
                  </a:lnTo>
                  <a:lnTo>
                    <a:pt x="153644" y="11640833"/>
                  </a:lnTo>
                  <a:lnTo>
                    <a:pt x="155422" y="11607559"/>
                  </a:lnTo>
                  <a:lnTo>
                    <a:pt x="165684" y="11584191"/>
                  </a:lnTo>
                  <a:lnTo>
                    <a:pt x="188429" y="11579504"/>
                  </a:lnTo>
                  <a:lnTo>
                    <a:pt x="230238" y="11579238"/>
                  </a:lnTo>
                  <a:lnTo>
                    <a:pt x="273177" y="11581422"/>
                  </a:lnTo>
                  <a:lnTo>
                    <a:pt x="339242" y="11596421"/>
                  </a:lnTo>
                  <a:lnTo>
                    <a:pt x="368719" y="11645087"/>
                  </a:lnTo>
                  <a:lnTo>
                    <a:pt x="372656" y="11687366"/>
                  </a:lnTo>
                  <a:lnTo>
                    <a:pt x="378193" y="11757863"/>
                  </a:lnTo>
                  <a:lnTo>
                    <a:pt x="356971" y="11782755"/>
                  </a:lnTo>
                  <a:lnTo>
                    <a:pt x="332828" y="11799849"/>
                  </a:lnTo>
                  <a:lnTo>
                    <a:pt x="305739" y="11809184"/>
                  </a:lnTo>
                  <a:lnTo>
                    <a:pt x="275742" y="11810733"/>
                  </a:lnTo>
                  <a:lnTo>
                    <a:pt x="241541" y="11814797"/>
                  </a:lnTo>
                  <a:lnTo>
                    <a:pt x="204406" y="11815775"/>
                  </a:lnTo>
                  <a:lnTo>
                    <a:pt x="167246" y="11814061"/>
                  </a:lnTo>
                  <a:lnTo>
                    <a:pt x="132994" y="11810048"/>
                  </a:lnTo>
                  <a:lnTo>
                    <a:pt x="97434" y="11806911"/>
                  </a:lnTo>
                  <a:lnTo>
                    <a:pt x="70497" y="11800929"/>
                  </a:lnTo>
                  <a:lnTo>
                    <a:pt x="53848" y="11788826"/>
                  </a:lnTo>
                  <a:lnTo>
                    <a:pt x="47472" y="11770589"/>
                  </a:lnTo>
                  <a:lnTo>
                    <a:pt x="51384" y="11746243"/>
                  </a:lnTo>
                  <a:lnTo>
                    <a:pt x="47548" y="11711661"/>
                  </a:lnTo>
                  <a:lnTo>
                    <a:pt x="49098" y="11673218"/>
                  </a:lnTo>
                  <a:lnTo>
                    <a:pt x="52768" y="11634508"/>
                  </a:lnTo>
                  <a:lnTo>
                    <a:pt x="55308" y="11599113"/>
                  </a:lnTo>
                  <a:lnTo>
                    <a:pt x="55841" y="11559172"/>
                  </a:lnTo>
                  <a:lnTo>
                    <a:pt x="75603" y="11513134"/>
                  </a:lnTo>
                  <a:lnTo>
                    <a:pt x="149948" y="11489804"/>
                  </a:lnTo>
                  <a:lnTo>
                    <a:pt x="193090" y="11485753"/>
                  </a:lnTo>
                  <a:lnTo>
                    <a:pt x="236702" y="11484267"/>
                  </a:lnTo>
                  <a:lnTo>
                    <a:pt x="277850" y="11483492"/>
                  </a:lnTo>
                  <a:lnTo>
                    <a:pt x="348856" y="11478920"/>
                  </a:lnTo>
                  <a:lnTo>
                    <a:pt x="387184" y="11479555"/>
                  </a:lnTo>
                  <a:lnTo>
                    <a:pt x="443001" y="11511725"/>
                  </a:lnTo>
                  <a:lnTo>
                    <a:pt x="457441" y="11550142"/>
                  </a:lnTo>
                  <a:lnTo>
                    <a:pt x="463638" y="11596434"/>
                  </a:lnTo>
                  <a:lnTo>
                    <a:pt x="464591" y="11644973"/>
                  </a:lnTo>
                  <a:lnTo>
                    <a:pt x="463296" y="11690109"/>
                  </a:lnTo>
                  <a:lnTo>
                    <a:pt x="462762" y="11726177"/>
                  </a:lnTo>
                  <a:lnTo>
                    <a:pt x="465302" y="11757533"/>
                  </a:lnTo>
                  <a:lnTo>
                    <a:pt x="468909" y="11795951"/>
                  </a:lnTo>
                  <a:lnTo>
                    <a:pt x="469709" y="11833758"/>
                  </a:lnTo>
                  <a:lnTo>
                    <a:pt x="463816" y="11863261"/>
                  </a:lnTo>
                  <a:lnTo>
                    <a:pt x="442201" y="11890261"/>
                  </a:lnTo>
                  <a:lnTo>
                    <a:pt x="412496" y="11903354"/>
                  </a:lnTo>
                  <a:lnTo>
                    <a:pt x="378218" y="11907177"/>
                  </a:lnTo>
                  <a:lnTo>
                    <a:pt x="342861" y="11906364"/>
                  </a:lnTo>
                  <a:lnTo>
                    <a:pt x="318833" y="11905513"/>
                  </a:lnTo>
                  <a:lnTo>
                    <a:pt x="212636" y="11906466"/>
                  </a:lnTo>
                  <a:lnTo>
                    <a:pt x="113931" y="11906961"/>
                  </a:lnTo>
                  <a:lnTo>
                    <a:pt x="64592" y="11907495"/>
                  </a:lnTo>
                  <a:lnTo>
                    <a:pt x="15252" y="11908485"/>
                  </a:lnTo>
                  <a:lnTo>
                    <a:pt x="0" y="11924157"/>
                  </a:lnTo>
                  <a:lnTo>
                    <a:pt x="3822" y="11934850"/>
                  </a:lnTo>
                  <a:lnTo>
                    <a:pt x="15252" y="11940096"/>
                  </a:lnTo>
                  <a:lnTo>
                    <a:pt x="67030" y="11941975"/>
                  </a:lnTo>
                  <a:lnTo>
                    <a:pt x="118846" y="11943029"/>
                  </a:lnTo>
                  <a:lnTo>
                    <a:pt x="170675" y="11943499"/>
                  </a:lnTo>
                  <a:lnTo>
                    <a:pt x="274320" y="11943461"/>
                  </a:lnTo>
                  <a:lnTo>
                    <a:pt x="288823" y="11943677"/>
                  </a:lnTo>
                  <a:lnTo>
                    <a:pt x="319519" y="11945150"/>
                  </a:lnTo>
                  <a:lnTo>
                    <a:pt x="369239" y="11948071"/>
                  </a:lnTo>
                  <a:lnTo>
                    <a:pt x="402818" y="11948808"/>
                  </a:lnTo>
                  <a:lnTo>
                    <a:pt x="464794" y="11941899"/>
                  </a:lnTo>
                  <a:lnTo>
                    <a:pt x="500354" y="11916613"/>
                  </a:lnTo>
                  <a:lnTo>
                    <a:pt x="505498" y="11897525"/>
                  </a:lnTo>
                  <a:lnTo>
                    <a:pt x="512775" y="11844096"/>
                  </a:lnTo>
                  <a:close/>
                </a:path>
                <a:path extrusionOk="0" h="13716000" w="2694304">
                  <a:moveTo>
                    <a:pt x="512775" y="11201273"/>
                  </a:moveTo>
                  <a:lnTo>
                    <a:pt x="512597" y="11143729"/>
                  </a:lnTo>
                  <a:lnTo>
                    <a:pt x="505701" y="11031982"/>
                  </a:lnTo>
                  <a:lnTo>
                    <a:pt x="506285" y="10996397"/>
                  </a:lnTo>
                  <a:lnTo>
                    <a:pt x="507746" y="10951629"/>
                  </a:lnTo>
                  <a:lnTo>
                    <a:pt x="506717" y="10903763"/>
                  </a:lnTo>
                  <a:lnTo>
                    <a:pt x="499833" y="10858856"/>
                  </a:lnTo>
                  <a:lnTo>
                    <a:pt x="483743" y="10822953"/>
                  </a:lnTo>
                  <a:lnTo>
                    <a:pt x="455079" y="10802112"/>
                  </a:lnTo>
                  <a:lnTo>
                    <a:pt x="405409" y="10792892"/>
                  </a:lnTo>
                  <a:lnTo>
                    <a:pt x="349999" y="10791127"/>
                  </a:lnTo>
                  <a:lnTo>
                    <a:pt x="294106" y="10793501"/>
                  </a:lnTo>
                  <a:lnTo>
                    <a:pt x="242989" y="10796651"/>
                  </a:lnTo>
                  <a:lnTo>
                    <a:pt x="189230" y="10800588"/>
                  </a:lnTo>
                  <a:lnTo>
                    <a:pt x="135775" y="10806646"/>
                  </a:lnTo>
                  <a:lnTo>
                    <a:pt x="82562" y="10814558"/>
                  </a:lnTo>
                  <a:lnTo>
                    <a:pt x="29514" y="10824070"/>
                  </a:lnTo>
                  <a:lnTo>
                    <a:pt x="3987" y="11176991"/>
                  </a:lnTo>
                  <a:lnTo>
                    <a:pt x="5156" y="11184001"/>
                  </a:lnTo>
                  <a:lnTo>
                    <a:pt x="75285" y="11206493"/>
                  </a:lnTo>
                  <a:lnTo>
                    <a:pt x="129971" y="11211979"/>
                  </a:lnTo>
                  <a:lnTo>
                    <a:pt x="184861" y="11214938"/>
                  </a:lnTo>
                  <a:lnTo>
                    <a:pt x="240068" y="11214976"/>
                  </a:lnTo>
                  <a:lnTo>
                    <a:pt x="277202" y="11214684"/>
                  </a:lnTo>
                  <a:lnTo>
                    <a:pt x="318058" y="11213770"/>
                  </a:lnTo>
                  <a:lnTo>
                    <a:pt x="358317" y="11209312"/>
                  </a:lnTo>
                  <a:lnTo>
                    <a:pt x="412407" y="11186617"/>
                  </a:lnTo>
                  <a:lnTo>
                    <a:pt x="425030" y="11132680"/>
                  </a:lnTo>
                  <a:lnTo>
                    <a:pt x="425246" y="11085589"/>
                  </a:lnTo>
                  <a:lnTo>
                    <a:pt x="424053" y="11032007"/>
                  </a:lnTo>
                  <a:lnTo>
                    <a:pt x="419354" y="10978769"/>
                  </a:lnTo>
                  <a:lnTo>
                    <a:pt x="409003" y="10932719"/>
                  </a:lnTo>
                  <a:lnTo>
                    <a:pt x="372275" y="10896549"/>
                  </a:lnTo>
                  <a:lnTo>
                    <a:pt x="327139" y="10889513"/>
                  </a:lnTo>
                  <a:lnTo>
                    <a:pt x="268998" y="10887862"/>
                  </a:lnTo>
                  <a:lnTo>
                    <a:pt x="210845" y="10890390"/>
                  </a:lnTo>
                  <a:lnTo>
                    <a:pt x="165684" y="10895889"/>
                  </a:lnTo>
                  <a:lnTo>
                    <a:pt x="127025" y="10915891"/>
                  </a:lnTo>
                  <a:lnTo>
                    <a:pt x="109956" y="10951743"/>
                  </a:lnTo>
                  <a:lnTo>
                    <a:pt x="107657" y="10997019"/>
                  </a:lnTo>
                  <a:lnTo>
                    <a:pt x="113271" y="11045254"/>
                  </a:lnTo>
                  <a:lnTo>
                    <a:pt x="119989" y="11090034"/>
                  </a:lnTo>
                  <a:lnTo>
                    <a:pt x="301701" y="11112259"/>
                  </a:lnTo>
                  <a:lnTo>
                    <a:pt x="329044" y="11044187"/>
                  </a:lnTo>
                  <a:lnTo>
                    <a:pt x="298640" y="10997476"/>
                  </a:lnTo>
                  <a:lnTo>
                    <a:pt x="211810" y="10987443"/>
                  </a:lnTo>
                  <a:lnTo>
                    <a:pt x="195389" y="11024895"/>
                  </a:lnTo>
                  <a:lnTo>
                    <a:pt x="237299" y="11035436"/>
                  </a:lnTo>
                  <a:lnTo>
                    <a:pt x="261416" y="11041050"/>
                  </a:lnTo>
                  <a:lnTo>
                    <a:pt x="236410" y="11071581"/>
                  </a:lnTo>
                  <a:lnTo>
                    <a:pt x="186715" y="11070628"/>
                  </a:lnTo>
                  <a:lnTo>
                    <a:pt x="157010" y="11034738"/>
                  </a:lnTo>
                  <a:lnTo>
                    <a:pt x="153644" y="10998022"/>
                  </a:lnTo>
                  <a:lnTo>
                    <a:pt x="155422" y="10964736"/>
                  </a:lnTo>
                  <a:lnTo>
                    <a:pt x="165684" y="10941380"/>
                  </a:lnTo>
                  <a:lnTo>
                    <a:pt x="188429" y="10936694"/>
                  </a:lnTo>
                  <a:lnTo>
                    <a:pt x="230238" y="10936415"/>
                  </a:lnTo>
                  <a:lnTo>
                    <a:pt x="273177" y="10938599"/>
                  </a:lnTo>
                  <a:lnTo>
                    <a:pt x="339242" y="10953598"/>
                  </a:lnTo>
                  <a:lnTo>
                    <a:pt x="368719" y="11002251"/>
                  </a:lnTo>
                  <a:lnTo>
                    <a:pt x="372656" y="11044530"/>
                  </a:lnTo>
                  <a:lnTo>
                    <a:pt x="378193" y="11115053"/>
                  </a:lnTo>
                  <a:lnTo>
                    <a:pt x="356971" y="11139932"/>
                  </a:lnTo>
                  <a:lnTo>
                    <a:pt x="332828" y="11157039"/>
                  </a:lnTo>
                  <a:lnTo>
                    <a:pt x="305739" y="11166361"/>
                  </a:lnTo>
                  <a:lnTo>
                    <a:pt x="275742" y="11167923"/>
                  </a:lnTo>
                  <a:lnTo>
                    <a:pt x="241541" y="11171987"/>
                  </a:lnTo>
                  <a:lnTo>
                    <a:pt x="204406" y="11172952"/>
                  </a:lnTo>
                  <a:lnTo>
                    <a:pt x="167246" y="11171238"/>
                  </a:lnTo>
                  <a:lnTo>
                    <a:pt x="132994" y="11167224"/>
                  </a:lnTo>
                  <a:lnTo>
                    <a:pt x="97434" y="11164087"/>
                  </a:lnTo>
                  <a:lnTo>
                    <a:pt x="70497" y="11158118"/>
                  </a:lnTo>
                  <a:lnTo>
                    <a:pt x="53848" y="11146003"/>
                  </a:lnTo>
                  <a:lnTo>
                    <a:pt x="47472" y="11127778"/>
                  </a:lnTo>
                  <a:lnTo>
                    <a:pt x="51384" y="11103432"/>
                  </a:lnTo>
                  <a:lnTo>
                    <a:pt x="47548" y="11068837"/>
                  </a:lnTo>
                  <a:lnTo>
                    <a:pt x="49098" y="11030407"/>
                  </a:lnTo>
                  <a:lnTo>
                    <a:pt x="52768" y="10991698"/>
                  </a:lnTo>
                  <a:lnTo>
                    <a:pt x="55308" y="10956303"/>
                  </a:lnTo>
                  <a:lnTo>
                    <a:pt x="55841" y="10916361"/>
                  </a:lnTo>
                  <a:lnTo>
                    <a:pt x="75603" y="10870324"/>
                  </a:lnTo>
                  <a:lnTo>
                    <a:pt x="149948" y="10846994"/>
                  </a:lnTo>
                  <a:lnTo>
                    <a:pt x="193090" y="10842943"/>
                  </a:lnTo>
                  <a:lnTo>
                    <a:pt x="236702" y="10841457"/>
                  </a:lnTo>
                  <a:lnTo>
                    <a:pt x="277850" y="10840682"/>
                  </a:lnTo>
                  <a:lnTo>
                    <a:pt x="348856" y="10836110"/>
                  </a:lnTo>
                  <a:lnTo>
                    <a:pt x="387184" y="10836745"/>
                  </a:lnTo>
                  <a:lnTo>
                    <a:pt x="443001" y="10868914"/>
                  </a:lnTo>
                  <a:lnTo>
                    <a:pt x="457441" y="10907332"/>
                  </a:lnTo>
                  <a:lnTo>
                    <a:pt x="463638" y="10953623"/>
                  </a:lnTo>
                  <a:lnTo>
                    <a:pt x="464591" y="11002162"/>
                  </a:lnTo>
                  <a:lnTo>
                    <a:pt x="463296" y="11047298"/>
                  </a:lnTo>
                  <a:lnTo>
                    <a:pt x="462762" y="11083366"/>
                  </a:lnTo>
                  <a:lnTo>
                    <a:pt x="465302" y="11114723"/>
                  </a:lnTo>
                  <a:lnTo>
                    <a:pt x="468909" y="11153140"/>
                  </a:lnTo>
                  <a:lnTo>
                    <a:pt x="469709" y="11190948"/>
                  </a:lnTo>
                  <a:lnTo>
                    <a:pt x="463816" y="11220450"/>
                  </a:lnTo>
                  <a:lnTo>
                    <a:pt x="442201" y="11247450"/>
                  </a:lnTo>
                  <a:lnTo>
                    <a:pt x="412496" y="11260544"/>
                  </a:lnTo>
                  <a:lnTo>
                    <a:pt x="378206" y="11264367"/>
                  </a:lnTo>
                  <a:lnTo>
                    <a:pt x="342849" y="11263554"/>
                  </a:lnTo>
                  <a:lnTo>
                    <a:pt x="318833" y="11262703"/>
                  </a:lnTo>
                  <a:lnTo>
                    <a:pt x="212636" y="11263655"/>
                  </a:lnTo>
                  <a:lnTo>
                    <a:pt x="113931" y="11264138"/>
                  </a:lnTo>
                  <a:lnTo>
                    <a:pt x="64592" y="11264671"/>
                  </a:lnTo>
                  <a:lnTo>
                    <a:pt x="15252" y="11265662"/>
                  </a:lnTo>
                  <a:lnTo>
                    <a:pt x="0" y="11281334"/>
                  </a:lnTo>
                  <a:lnTo>
                    <a:pt x="3822" y="11292027"/>
                  </a:lnTo>
                  <a:lnTo>
                    <a:pt x="15252" y="11297285"/>
                  </a:lnTo>
                  <a:lnTo>
                    <a:pt x="67030" y="11299152"/>
                  </a:lnTo>
                  <a:lnTo>
                    <a:pt x="118846" y="11300219"/>
                  </a:lnTo>
                  <a:lnTo>
                    <a:pt x="170675" y="11300676"/>
                  </a:lnTo>
                  <a:lnTo>
                    <a:pt x="274320" y="11300651"/>
                  </a:lnTo>
                  <a:lnTo>
                    <a:pt x="288823" y="11300866"/>
                  </a:lnTo>
                  <a:lnTo>
                    <a:pt x="319519" y="11302340"/>
                  </a:lnTo>
                  <a:lnTo>
                    <a:pt x="369239" y="11305261"/>
                  </a:lnTo>
                  <a:lnTo>
                    <a:pt x="402818" y="11305997"/>
                  </a:lnTo>
                  <a:lnTo>
                    <a:pt x="464794" y="11299088"/>
                  </a:lnTo>
                  <a:lnTo>
                    <a:pt x="500354" y="11273790"/>
                  </a:lnTo>
                  <a:lnTo>
                    <a:pt x="505498" y="11254702"/>
                  </a:lnTo>
                  <a:lnTo>
                    <a:pt x="512775" y="11201273"/>
                  </a:lnTo>
                  <a:close/>
                </a:path>
                <a:path extrusionOk="0" h="13716000" w="2694304">
                  <a:moveTo>
                    <a:pt x="512775" y="10558463"/>
                  </a:moveTo>
                  <a:lnTo>
                    <a:pt x="512597" y="10500919"/>
                  </a:lnTo>
                  <a:lnTo>
                    <a:pt x="505701" y="10389171"/>
                  </a:lnTo>
                  <a:lnTo>
                    <a:pt x="506285" y="10353573"/>
                  </a:lnTo>
                  <a:lnTo>
                    <a:pt x="507746" y="10308806"/>
                  </a:lnTo>
                  <a:lnTo>
                    <a:pt x="506717" y="10260940"/>
                  </a:lnTo>
                  <a:lnTo>
                    <a:pt x="499833" y="10216032"/>
                  </a:lnTo>
                  <a:lnTo>
                    <a:pt x="483743" y="10180129"/>
                  </a:lnTo>
                  <a:lnTo>
                    <a:pt x="455079" y="10159289"/>
                  </a:lnTo>
                  <a:lnTo>
                    <a:pt x="405409" y="10150069"/>
                  </a:lnTo>
                  <a:lnTo>
                    <a:pt x="349999" y="10148316"/>
                  </a:lnTo>
                  <a:lnTo>
                    <a:pt x="294106" y="10150678"/>
                  </a:lnTo>
                  <a:lnTo>
                    <a:pt x="242989" y="10153840"/>
                  </a:lnTo>
                  <a:lnTo>
                    <a:pt x="189230" y="10157777"/>
                  </a:lnTo>
                  <a:lnTo>
                    <a:pt x="135775" y="10163823"/>
                  </a:lnTo>
                  <a:lnTo>
                    <a:pt x="82562" y="10171735"/>
                  </a:lnTo>
                  <a:lnTo>
                    <a:pt x="29514" y="10181260"/>
                  </a:lnTo>
                  <a:lnTo>
                    <a:pt x="3987" y="10534180"/>
                  </a:lnTo>
                  <a:lnTo>
                    <a:pt x="5156" y="10541178"/>
                  </a:lnTo>
                  <a:lnTo>
                    <a:pt x="75285" y="10563682"/>
                  </a:lnTo>
                  <a:lnTo>
                    <a:pt x="129971" y="10569156"/>
                  </a:lnTo>
                  <a:lnTo>
                    <a:pt x="184861" y="10572115"/>
                  </a:lnTo>
                  <a:lnTo>
                    <a:pt x="240068" y="10572153"/>
                  </a:lnTo>
                  <a:lnTo>
                    <a:pt x="277202" y="10571874"/>
                  </a:lnTo>
                  <a:lnTo>
                    <a:pt x="318058" y="10570959"/>
                  </a:lnTo>
                  <a:lnTo>
                    <a:pt x="358317" y="10566489"/>
                  </a:lnTo>
                  <a:lnTo>
                    <a:pt x="412407" y="10543794"/>
                  </a:lnTo>
                  <a:lnTo>
                    <a:pt x="425030" y="10489870"/>
                  </a:lnTo>
                  <a:lnTo>
                    <a:pt x="425246" y="10442765"/>
                  </a:lnTo>
                  <a:lnTo>
                    <a:pt x="424053" y="10389184"/>
                  </a:lnTo>
                  <a:lnTo>
                    <a:pt x="419354" y="10335946"/>
                  </a:lnTo>
                  <a:lnTo>
                    <a:pt x="409003" y="10289908"/>
                  </a:lnTo>
                  <a:lnTo>
                    <a:pt x="372275" y="10253726"/>
                  </a:lnTo>
                  <a:lnTo>
                    <a:pt x="327139" y="10246703"/>
                  </a:lnTo>
                  <a:lnTo>
                    <a:pt x="268998" y="10245039"/>
                  </a:lnTo>
                  <a:lnTo>
                    <a:pt x="210845" y="10247566"/>
                  </a:lnTo>
                  <a:lnTo>
                    <a:pt x="165684" y="10253053"/>
                  </a:lnTo>
                  <a:lnTo>
                    <a:pt x="127025" y="10273068"/>
                  </a:lnTo>
                  <a:lnTo>
                    <a:pt x="109956" y="10308933"/>
                  </a:lnTo>
                  <a:lnTo>
                    <a:pt x="107657" y="10354196"/>
                  </a:lnTo>
                  <a:lnTo>
                    <a:pt x="113271" y="10402443"/>
                  </a:lnTo>
                  <a:lnTo>
                    <a:pt x="119989" y="10447223"/>
                  </a:lnTo>
                  <a:lnTo>
                    <a:pt x="301701" y="10469448"/>
                  </a:lnTo>
                  <a:lnTo>
                    <a:pt x="329044" y="10401376"/>
                  </a:lnTo>
                  <a:lnTo>
                    <a:pt x="298640" y="10354666"/>
                  </a:lnTo>
                  <a:lnTo>
                    <a:pt x="211810" y="10344633"/>
                  </a:lnTo>
                  <a:lnTo>
                    <a:pt x="195389" y="10382072"/>
                  </a:lnTo>
                  <a:lnTo>
                    <a:pt x="237299" y="10392626"/>
                  </a:lnTo>
                  <a:lnTo>
                    <a:pt x="261416" y="10398227"/>
                  </a:lnTo>
                  <a:lnTo>
                    <a:pt x="236410" y="10428770"/>
                  </a:lnTo>
                  <a:lnTo>
                    <a:pt x="186715" y="10427805"/>
                  </a:lnTo>
                  <a:lnTo>
                    <a:pt x="157010" y="10391915"/>
                  </a:lnTo>
                  <a:lnTo>
                    <a:pt x="153644" y="10355199"/>
                  </a:lnTo>
                  <a:lnTo>
                    <a:pt x="155422" y="10321925"/>
                  </a:lnTo>
                  <a:lnTo>
                    <a:pt x="165684" y="10298557"/>
                  </a:lnTo>
                  <a:lnTo>
                    <a:pt x="188429" y="10293871"/>
                  </a:lnTo>
                  <a:lnTo>
                    <a:pt x="230238" y="10293604"/>
                  </a:lnTo>
                  <a:lnTo>
                    <a:pt x="273177" y="10295776"/>
                  </a:lnTo>
                  <a:lnTo>
                    <a:pt x="339242" y="10310787"/>
                  </a:lnTo>
                  <a:lnTo>
                    <a:pt x="368719" y="10359441"/>
                  </a:lnTo>
                  <a:lnTo>
                    <a:pt x="372656" y="10401719"/>
                  </a:lnTo>
                  <a:lnTo>
                    <a:pt x="378193" y="10472242"/>
                  </a:lnTo>
                  <a:lnTo>
                    <a:pt x="356971" y="10497121"/>
                  </a:lnTo>
                  <a:lnTo>
                    <a:pt x="332828" y="10514228"/>
                  </a:lnTo>
                  <a:lnTo>
                    <a:pt x="305739" y="10523550"/>
                  </a:lnTo>
                  <a:lnTo>
                    <a:pt x="275742" y="10525112"/>
                  </a:lnTo>
                  <a:lnTo>
                    <a:pt x="241541" y="10529164"/>
                  </a:lnTo>
                  <a:lnTo>
                    <a:pt x="204406" y="10530142"/>
                  </a:lnTo>
                  <a:lnTo>
                    <a:pt x="167246" y="10528427"/>
                  </a:lnTo>
                  <a:lnTo>
                    <a:pt x="132994" y="10524414"/>
                  </a:lnTo>
                  <a:lnTo>
                    <a:pt x="97434" y="10521277"/>
                  </a:lnTo>
                  <a:lnTo>
                    <a:pt x="70497" y="10515295"/>
                  </a:lnTo>
                  <a:lnTo>
                    <a:pt x="53848" y="10503192"/>
                  </a:lnTo>
                  <a:lnTo>
                    <a:pt x="47472" y="10484955"/>
                  </a:lnTo>
                  <a:lnTo>
                    <a:pt x="51384" y="10460609"/>
                  </a:lnTo>
                  <a:lnTo>
                    <a:pt x="47548" y="10426027"/>
                  </a:lnTo>
                  <a:lnTo>
                    <a:pt x="49098" y="10387584"/>
                  </a:lnTo>
                  <a:lnTo>
                    <a:pt x="52768" y="10348887"/>
                  </a:lnTo>
                  <a:lnTo>
                    <a:pt x="55308" y="10313492"/>
                  </a:lnTo>
                  <a:lnTo>
                    <a:pt x="55841" y="10273551"/>
                  </a:lnTo>
                  <a:lnTo>
                    <a:pt x="75603" y="10227500"/>
                  </a:lnTo>
                  <a:lnTo>
                    <a:pt x="149948" y="10204171"/>
                  </a:lnTo>
                  <a:lnTo>
                    <a:pt x="193090" y="10200119"/>
                  </a:lnTo>
                  <a:lnTo>
                    <a:pt x="236702" y="10198633"/>
                  </a:lnTo>
                  <a:lnTo>
                    <a:pt x="277850" y="10197859"/>
                  </a:lnTo>
                  <a:lnTo>
                    <a:pt x="348856" y="10193287"/>
                  </a:lnTo>
                  <a:lnTo>
                    <a:pt x="387184" y="10193922"/>
                  </a:lnTo>
                  <a:lnTo>
                    <a:pt x="443001" y="10226103"/>
                  </a:lnTo>
                  <a:lnTo>
                    <a:pt x="457441" y="10264508"/>
                  </a:lnTo>
                  <a:lnTo>
                    <a:pt x="463638" y="10310812"/>
                  </a:lnTo>
                  <a:lnTo>
                    <a:pt x="464591" y="10359352"/>
                  </a:lnTo>
                  <a:lnTo>
                    <a:pt x="463296" y="10404475"/>
                  </a:lnTo>
                  <a:lnTo>
                    <a:pt x="462762" y="10440556"/>
                  </a:lnTo>
                  <a:lnTo>
                    <a:pt x="465302" y="10471899"/>
                  </a:lnTo>
                  <a:lnTo>
                    <a:pt x="468909" y="10510317"/>
                  </a:lnTo>
                  <a:lnTo>
                    <a:pt x="469709" y="10548125"/>
                  </a:lnTo>
                  <a:lnTo>
                    <a:pt x="463816" y="10577627"/>
                  </a:lnTo>
                  <a:lnTo>
                    <a:pt x="442201" y="10604627"/>
                  </a:lnTo>
                  <a:lnTo>
                    <a:pt x="412508" y="10617721"/>
                  </a:lnTo>
                  <a:lnTo>
                    <a:pt x="378218" y="10621543"/>
                  </a:lnTo>
                  <a:lnTo>
                    <a:pt x="342874" y="10620731"/>
                  </a:lnTo>
                  <a:lnTo>
                    <a:pt x="318833" y="10619880"/>
                  </a:lnTo>
                  <a:lnTo>
                    <a:pt x="212636" y="10620845"/>
                  </a:lnTo>
                  <a:lnTo>
                    <a:pt x="113931" y="10621328"/>
                  </a:lnTo>
                  <a:lnTo>
                    <a:pt x="64592" y="10621874"/>
                  </a:lnTo>
                  <a:lnTo>
                    <a:pt x="15252" y="10622864"/>
                  </a:lnTo>
                  <a:lnTo>
                    <a:pt x="0" y="10638511"/>
                  </a:lnTo>
                  <a:lnTo>
                    <a:pt x="3822" y="10649204"/>
                  </a:lnTo>
                  <a:lnTo>
                    <a:pt x="15252" y="10654462"/>
                  </a:lnTo>
                  <a:lnTo>
                    <a:pt x="67030" y="10656329"/>
                  </a:lnTo>
                  <a:lnTo>
                    <a:pt x="118846" y="10657396"/>
                  </a:lnTo>
                  <a:lnTo>
                    <a:pt x="170675" y="10657865"/>
                  </a:lnTo>
                  <a:lnTo>
                    <a:pt x="274320" y="10657827"/>
                  </a:lnTo>
                  <a:lnTo>
                    <a:pt x="288836" y="10658043"/>
                  </a:lnTo>
                  <a:lnTo>
                    <a:pt x="319532" y="10659516"/>
                  </a:lnTo>
                  <a:lnTo>
                    <a:pt x="369252" y="10662437"/>
                  </a:lnTo>
                  <a:lnTo>
                    <a:pt x="402831" y="10663174"/>
                  </a:lnTo>
                  <a:lnTo>
                    <a:pt x="464794" y="10656278"/>
                  </a:lnTo>
                  <a:lnTo>
                    <a:pt x="500354" y="10630967"/>
                  </a:lnTo>
                  <a:lnTo>
                    <a:pt x="505498" y="10611891"/>
                  </a:lnTo>
                  <a:lnTo>
                    <a:pt x="512775" y="10558463"/>
                  </a:lnTo>
                  <a:close/>
                </a:path>
                <a:path extrusionOk="0" h="13716000" w="2694304">
                  <a:moveTo>
                    <a:pt x="512775" y="9915652"/>
                  </a:moveTo>
                  <a:lnTo>
                    <a:pt x="512597" y="9858096"/>
                  </a:lnTo>
                  <a:lnTo>
                    <a:pt x="505701" y="9746361"/>
                  </a:lnTo>
                  <a:lnTo>
                    <a:pt x="506285" y="9710750"/>
                  </a:lnTo>
                  <a:lnTo>
                    <a:pt x="507746" y="9665995"/>
                  </a:lnTo>
                  <a:lnTo>
                    <a:pt x="506717" y="9618129"/>
                  </a:lnTo>
                  <a:lnTo>
                    <a:pt x="499833" y="9573222"/>
                  </a:lnTo>
                  <a:lnTo>
                    <a:pt x="483743" y="9537319"/>
                  </a:lnTo>
                  <a:lnTo>
                    <a:pt x="455079" y="9516478"/>
                  </a:lnTo>
                  <a:lnTo>
                    <a:pt x="405409" y="9507245"/>
                  </a:lnTo>
                  <a:lnTo>
                    <a:pt x="349999" y="9505493"/>
                  </a:lnTo>
                  <a:lnTo>
                    <a:pt x="294106" y="9507868"/>
                  </a:lnTo>
                  <a:lnTo>
                    <a:pt x="242989" y="9511030"/>
                  </a:lnTo>
                  <a:lnTo>
                    <a:pt x="189230" y="9514967"/>
                  </a:lnTo>
                  <a:lnTo>
                    <a:pt x="135775" y="9521012"/>
                  </a:lnTo>
                  <a:lnTo>
                    <a:pt x="82562" y="9528924"/>
                  </a:lnTo>
                  <a:lnTo>
                    <a:pt x="29514" y="9538449"/>
                  </a:lnTo>
                  <a:lnTo>
                    <a:pt x="3987" y="9891357"/>
                  </a:lnTo>
                  <a:lnTo>
                    <a:pt x="5156" y="9898367"/>
                  </a:lnTo>
                  <a:lnTo>
                    <a:pt x="75285" y="9920859"/>
                  </a:lnTo>
                  <a:lnTo>
                    <a:pt x="129971" y="9926345"/>
                  </a:lnTo>
                  <a:lnTo>
                    <a:pt x="184861" y="9929304"/>
                  </a:lnTo>
                  <a:lnTo>
                    <a:pt x="240068" y="9929330"/>
                  </a:lnTo>
                  <a:lnTo>
                    <a:pt x="277202" y="9929050"/>
                  </a:lnTo>
                  <a:lnTo>
                    <a:pt x="318058" y="9928136"/>
                  </a:lnTo>
                  <a:lnTo>
                    <a:pt x="358317" y="9923678"/>
                  </a:lnTo>
                  <a:lnTo>
                    <a:pt x="412407" y="9900983"/>
                  </a:lnTo>
                  <a:lnTo>
                    <a:pt x="425030" y="9847059"/>
                  </a:lnTo>
                  <a:lnTo>
                    <a:pt x="425246" y="9799955"/>
                  </a:lnTo>
                  <a:lnTo>
                    <a:pt x="424053" y="9746374"/>
                  </a:lnTo>
                  <a:lnTo>
                    <a:pt x="419354" y="9693135"/>
                  </a:lnTo>
                  <a:lnTo>
                    <a:pt x="409003" y="9647098"/>
                  </a:lnTo>
                  <a:lnTo>
                    <a:pt x="372275" y="9610915"/>
                  </a:lnTo>
                  <a:lnTo>
                    <a:pt x="327139" y="9603880"/>
                  </a:lnTo>
                  <a:lnTo>
                    <a:pt x="268998" y="9602216"/>
                  </a:lnTo>
                  <a:lnTo>
                    <a:pt x="210845" y="9604743"/>
                  </a:lnTo>
                  <a:lnTo>
                    <a:pt x="165684" y="9610242"/>
                  </a:lnTo>
                  <a:lnTo>
                    <a:pt x="127025" y="9630245"/>
                  </a:lnTo>
                  <a:lnTo>
                    <a:pt x="109956" y="9666110"/>
                  </a:lnTo>
                  <a:lnTo>
                    <a:pt x="107657" y="9711372"/>
                  </a:lnTo>
                  <a:lnTo>
                    <a:pt x="113271" y="9759620"/>
                  </a:lnTo>
                  <a:lnTo>
                    <a:pt x="119989" y="9804400"/>
                  </a:lnTo>
                  <a:lnTo>
                    <a:pt x="301701" y="9826638"/>
                  </a:lnTo>
                  <a:lnTo>
                    <a:pt x="329044" y="9758566"/>
                  </a:lnTo>
                  <a:lnTo>
                    <a:pt x="298640" y="9711855"/>
                  </a:lnTo>
                  <a:lnTo>
                    <a:pt x="211810" y="9701822"/>
                  </a:lnTo>
                  <a:lnTo>
                    <a:pt x="195389" y="9739262"/>
                  </a:lnTo>
                  <a:lnTo>
                    <a:pt x="237299" y="9749803"/>
                  </a:lnTo>
                  <a:lnTo>
                    <a:pt x="261416" y="9755416"/>
                  </a:lnTo>
                  <a:lnTo>
                    <a:pt x="236410" y="9785960"/>
                  </a:lnTo>
                  <a:lnTo>
                    <a:pt x="186715" y="9784994"/>
                  </a:lnTo>
                  <a:lnTo>
                    <a:pt x="157010" y="9749091"/>
                  </a:lnTo>
                  <a:lnTo>
                    <a:pt x="153644" y="9712376"/>
                  </a:lnTo>
                  <a:lnTo>
                    <a:pt x="155422" y="9679102"/>
                  </a:lnTo>
                  <a:lnTo>
                    <a:pt x="165684" y="9655746"/>
                  </a:lnTo>
                  <a:lnTo>
                    <a:pt x="188429" y="9651060"/>
                  </a:lnTo>
                  <a:lnTo>
                    <a:pt x="230238" y="9650793"/>
                  </a:lnTo>
                  <a:lnTo>
                    <a:pt x="273177" y="9652965"/>
                  </a:lnTo>
                  <a:lnTo>
                    <a:pt x="339242" y="9667964"/>
                  </a:lnTo>
                  <a:lnTo>
                    <a:pt x="368719" y="9716630"/>
                  </a:lnTo>
                  <a:lnTo>
                    <a:pt x="372656" y="9758909"/>
                  </a:lnTo>
                  <a:lnTo>
                    <a:pt x="378193" y="9829419"/>
                  </a:lnTo>
                  <a:lnTo>
                    <a:pt x="356971" y="9854298"/>
                  </a:lnTo>
                  <a:lnTo>
                    <a:pt x="332828" y="9871405"/>
                  </a:lnTo>
                  <a:lnTo>
                    <a:pt x="305739" y="9880740"/>
                  </a:lnTo>
                  <a:lnTo>
                    <a:pt x="275742" y="9882289"/>
                  </a:lnTo>
                  <a:lnTo>
                    <a:pt x="241541" y="9886353"/>
                  </a:lnTo>
                  <a:lnTo>
                    <a:pt x="204406" y="9887331"/>
                  </a:lnTo>
                  <a:lnTo>
                    <a:pt x="167246" y="9885604"/>
                  </a:lnTo>
                  <a:lnTo>
                    <a:pt x="132994" y="9881591"/>
                  </a:lnTo>
                  <a:lnTo>
                    <a:pt x="97434" y="9878466"/>
                  </a:lnTo>
                  <a:lnTo>
                    <a:pt x="70497" y="9872485"/>
                  </a:lnTo>
                  <a:lnTo>
                    <a:pt x="53848" y="9860382"/>
                  </a:lnTo>
                  <a:lnTo>
                    <a:pt x="47472" y="9842144"/>
                  </a:lnTo>
                  <a:lnTo>
                    <a:pt x="51384" y="9817798"/>
                  </a:lnTo>
                  <a:lnTo>
                    <a:pt x="47548" y="9783204"/>
                  </a:lnTo>
                  <a:lnTo>
                    <a:pt x="49098" y="9744773"/>
                  </a:lnTo>
                  <a:lnTo>
                    <a:pt x="52768" y="9706064"/>
                  </a:lnTo>
                  <a:lnTo>
                    <a:pt x="55308" y="9670682"/>
                  </a:lnTo>
                  <a:lnTo>
                    <a:pt x="55841" y="9630727"/>
                  </a:lnTo>
                  <a:lnTo>
                    <a:pt x="75603" y="9584677"/>
                  </a:lnTo>
                  <a:lnTo>
                    <a:pt x="149948" y="9561360"/>
                  </a:lnTo>
                  <a:lnTo>
                    <a:pt x="193090" y="9557309"/>
                  </a:lnTo>
                  <a:lnTo>
                    <a:pt x="236702" y="9555823"/>
                  </a:lnTo>
                  <a:lnTo>
                    <a:pt x="277850" y="9555048"/>
                  </a:lnTo>
                  <a:lnTo>
                    <a:pt x="348856" y="9550463"/>
                  </a:lnTo>
                  <a:lnTo>
                    <a:pt x="387184" y="9551098"/>
                  </a:lnTo>
                  <a:lnTo>
                    <a:pt x="443001" y="9583268"/>
                  </a:lnTo>
                  <a:lnTo>
                    <a:pt x="457441" y="9621685"/>
                  </a:lnTo>
                  <a:lnTo>
                    <a:pt x="463638" y="9667989"/>
                  </a:lnTo>
                  <a:lnTo>
                    <a:pt x="464591" y="9716529"/>
                  </a:lnTo>
                  <a:lnTo>
                    <a:pt x="463296" y="9761664"/>
                  </a:lnTo>
                  <a:lnTo>
                    <a:pt x="462762" y="9797732"/>
                  </a:lnTo>
                  <a:lnTo>
                    <a:pt x="465302" y="9829089"/>
                  </a:lnTo>
                  <a:lnTo>
                    <a:pt x="468909" y="9867506"/>
                  </a:lnTo>
                  <a:lnTo>
                    <a:pt x="469709" y="9905301"/>
                  </a:lnTo>
                  <a:lnTo>
                    <a:pt x="463816" y="9934816"/>
                  </a:lnTo>
                  <a:lnTo>
                    <a:pt x="442201" y="9961816"/>
                  </a:lnTo>
                  <a:lnTo>
                    <a:pt x="412496" y="9974910"/>
                  </a:lnTo>
                  <a:lnTo>
                    <a:pt x="378218" y="9978720"/>
                  </a:lnTo>
                  <a:lnTo>
                    <a:pt x="342861" y="9977907"/>
                  </a:lnTo>
                  <a:lnTo>
                    <a:pt x="318833" y="9977056"/>
                  </a:lnTo>
                  <a:lnTo>
                    <a:pt x="212636" y="9978034"/>
                  </a:lnTo>
                  <a:lnTo>
                    <a:pt x="113931" y="9978517"/>
                  </a:lnTo>
                  <a:lnTo>
                    <a:pt x="64592" y="9979050"/>
                  </a:lnTo>
                  <a:lnTo>
                    <a:pt x="15252" y="9980041"/>
                  </a:lnTo>
                  <a:lnTo>
                    <a:pt x="0" y="9995700"/>
                  </a:lnTo>
                  <a:lnTo>
                    <a:pt x="3822" y="10006393"/>
                  </a:lnTo>
                  <a:lnTo>
                    <a:pt x="15252" y="10011651"/>
                  </a:lnTo>
                  <a:lnTo>
                    <a:pt x="67030" y="10013518"/>
                  </a:lnTo>
                  <a:lnTo>
                    <a:pt x="118846" y="10014585"/>
                  </a:lnTo>
                  <a:lnTo>
                    <a:pt x="170675" y="10015042"/>
                  </a:lnTo>
                  <a:lnTo>
                    <a:pt x="274320" y="10015017"/>
                  </a:lnTo>
                  <a:lnTo>
                    <a:pt x="288823" y="10015233"/>
                  </a:lnTo>
                  <a:lnTo>
                    <a:pt x="319519" y="10016693"/>
                  </a:lnTo>
                  <a:lnTo>
                    <a:pt x="369239" y="10019627"/>
                  </a:lnTo>
                  <a:lnTo>
                    <a:pt x="402818" y="10020351"/>
                  </a:lnTo>
                  <a:lnTo>
                    <a:pt x="464794" y="10013455"/>
                  </a:lnTo>
                  <a:lnTo>
                    <a:pt x="500354" y="9988156"/>
                  </a:lnTo>
                  <a:lnTo>
                    <a:pt x="505498" y="9969081"/>
                  </a:lnTo>
                  <a:lnTo>
                    <a:pt x="512775" y="9915652"/>
                  </a:lnTo>
                  <a:close/>
                </a:path>
                <a:path extrusionOk="0" h="13716000" w="2694304">
                  <a:moveTo>
                    <a:pt x="512775" y="9272829"/>
                  </a:moveTo>
                  <a:lnTo>
                    <a:pt x="512597" y="9215285"/>
                  </a:lnTo>
                  <a:lnTo>
                    <a:pt x="505701" y="9103538"/>
                  </a:lnTo>
                  <a:lnTo>
                    <a:pt x="506285" y="9067940"/>
                  </a:lnTo>
                  <a:lnTo>
                    <a:pt x="507746" y="9023185"/>
                  </a:lnTo>
                  <a:lnTo>
                    <a:pt x="506717" y="8975319"/>
                  </a:lnTo>
                  <a:lnTo>
                    <a:pt x="499833" y="8930411"/>
                  </a:lnTo>
                  <a:lnTo>
                    <a:pt x="483743" y="8894508"/>
                  </a:lnTo>
                  <a:lnTo>
                    <a:pt x="455079" y="8873668"/>
                  </a:lnTo>
                  <a:lnTo>
                    <a:pt x="405409" y="8864435"/>
                  </a:lnTo>
                  <a:lnTo>
                    <a:pt x="349999" y="8862682"/>
                  </a:lnTo>
                  <a:lnTo>
                    <a:pt x="294106" y="8865044"/>
                  </a:lnTo>
                  <a:lnTo>
                    <a:pt x="242989" y="8868194"/>
                  </a:lnTo>
                  <a:lnTo>
                    <a:pt x="189230" y="8872131"/>
                  </a:lnTo>
                  <a:lnTo>
                    <a:pt x="135775" y="8878189"/>
                  </a:lnTo>
                  <a:lnTo>
                    <a:pt x="82562" y="8886101"/>
                  </a:lnTo>
                  <a:lnTo>
                    <a:pt x="29514" y="8895626"/>
                  </a:lnTo>
                  <a:lnTo>
                    <a:pt x="3987" y="9248534"/>
                  </a:lnTo>
                  <a:lnTo>
                    <a:pt x="5156" y="9255544"/>
                  </a:lnTo>
                  <a:lnTo>
                    <a:pt x="75285" y="9278048"/>
                  </a:lnTo>
                  <a:lnTo>
                    <a:pt x="129971" y="9283535"/>
                  </a:lnTo>
                  <a:lnTo>
                    <a:pt x="184861" y="9286494"/>
                  </a:lnTo>
                  <a:lnTo>
                    <a:pt x="240068" y="9286519"/>
                  </a:lnTo>
                  <a:lnTo>
                    <a:pt x="277202" y="9286240"/>
                  </a:lnTo>
                  <a:lnTo>
                    <a:pt x="318058" y="9285326"/>
                  </a:lnTo>
                  <a:lnTo>
                    <a:pt x="358317" y="9280855"/>
                  </a:lnTo>
                  <a:lnTo>
                    <a:pt x="412407" y="9258160"/>
                  </a:lnTo>
                  <a:lnTo>
                    <a:pt x="425030" y="9204223"/>
                  </a:lnTo>
                  <a:lnTo>
                    <a:pt x="425246" y="9157132"/>
                  </a:lnTo>
                  <a:lnTo>
                    <a:pt x="424053" y="9103550"/>
                  </a:lnTo>
                  <a:lnTo>
                    <a:pt x="419354" y="9050325"/>
                  </a:lnTo>
                  <a:lnTo>
                    <a:pt x="409003" y="9004275"/>
                  </a:lnTo>
                  <a:lnTo>
                    <a:pt x="372275" y="8968092"/>
                  </a:lnTo>
                  <a:lnTo>
                    <a:pt x="327139" y="8961069"/>
                  </a:lnTo>
                  <a:lnTo>
                    <a:pt x="268998" y="8959405"/>
                  </a:lnTo>
                  <a:lnTo>
                    <a:pt x="210845" y="8961933"/>
                  </a:lnTo>
                  <a:lnTo>
                    <a:pt x="165684" y="8967432"/>
                  </a:lnTo>
                  <a:lnTo>
                    <a:pt x="127025" y="8987447"/>
                  </a:lnTo>
                  <a:lnTo>
                    <a:pt x="109956" y="9023299"/>
                  </a:lnTo>
                  <a:lnTo>
                    <a:pt x="107657" y="9068562"/>
                  </a:lnTo>
                  <a:lnTo>
                    <a:pt x="113271" y="9116809"/>
                  </a:lnTo>
                  <a:lnTo>
                    <a:pt x="119989" y="9161589"/>
                  </a:lnTo>
                  <a:lnTo>
                    <a:pt x="301701" y="9183827"/>
                  </a:lnTo>
                  <a:lnTo>
                    <a:pt x="329044" y="9115742"/>
                  </a:lnTo>
                  <a:lnTo>
                    <a:pt x="298640" y="9069032"/>
                  </a:lnTo>
                  <a:lnTo>
                    <a:pt x="211810" y="9058999"/>
                  </a:lnTo>
                  <a:lnTo>
                    <a:pt x="195389" y="9096438"/>
                  </a:lnTo>
                  <a:lnTo>
                    <a:pt x="237299" y="9106979"/>
                  </a:lnTo>
                  <a:lnTo>
                    <a:pt x="261416" y="9112593"/>
                  </a:lnTo>
                  <a:lnTo>
                    <a:pt x="236410" y="9143136"/>
                  </a:lnTo>
                  <a:lnTo>
                    <a:pt x="186715" y="9142184"/>
                  </a:lnTo>
                  <a:lnTo>
                    <a:pt x="157010" y="9106281"/>
                  </a:lnTo>
                  <a:lnTo>
                    <a:pt x="153644" y="9069565"/>
                  </a:lnTo>
                  <a:lnTo>
                    <a:pt x="155422" y="9036291"/>
                  </a:lnTo>
                  <a:lnTo>
                    <a:pt x="165684" y="9012923"/>
                  </a:lnTo>
                  <a:lnTo>
                    <a:pt x="188429" y="9008237"/>
                  </a:lnTo>
                  <a:lnTo>
                    <a:pt x="230238" y="9007970"/>
                  </a:lnTo>
                  <a:lnTo>
                    <a:pt x="273177" y="9010155"/>
                  </a:lnTo>
                  <a:lnTo>
                    <a:pt x="339242" y="9025141"/>
                  </a:lnTo>
                  <a:lnTo>
                    <a:pt x="368719" y="9073807"/>
                  </a:lnTo>
                  <a:lnTo>
                    <a:pt x="372656" y="9116098"/>
                  </a:lnTo>
                  <a:lnTo>
                    <a:pt x="378193" y="9186608"/>
                  </a:lnTo>
                  <a:lnTo>
                    <a:pt x="356971" y="9211488"/>
                  </a:lnTo>
                  <a:lnTo>
                    <a:pt x="332828" y="9228582"/>
                  </a:lnTo>
                  <a:lnTo>
                    <a:pt x="305739" y="9237916"/>
                  </a:lnTo>
                  <a:lnTo>
                    <a:pt x="275742" y="9239479"/>
                  </a:lnTo>
                  <a:lnTo>
                    <a:pt x="241541" y="9243530"/>
                  </a:lnTo>
                  <a:lnTo>
                    <a:pt x="204406" y="9244508"/>
                  </a:lnTo>
                  <a:lnTo>
                    <a:pt x="167246" y="9242793"/>
                  </a:lnTo>
                  <a:lnTo>
                    <a:pt x="132994" y="9238780"/>
                  </a:lnTo>
                  <a:lnTo>
                    <a:pt x="97434" y="9235643"/>
                  </a:lnTo>
                  <a:lnTo>
                    <a:pt x="70497" y="9229661"/>
                  </a:lnTo>
                  <a:lnTo>
                    <a:pt x="53848" y="9217558"/>
                  </a:lnTo>
                  <a:lnTo>
                    <a:pt x="47472" y="9199334"/>
                  </a:lnTo>
                  <a:lnTo>
                    <a:pt x="51384" y="9174988"/>
                  </a:lnTo>
                  <a:lnTo>
                    <a:pt x="47548" y="9140393"/>
                  </a:lnTo>
                  <a:lnTo>
                    <a:pt x="49098" y="9101963"/>
                  </a:lnTo>
                  <a:lnTo>
                    <a:pt x="52768" y="9063253"/>
                  </a:lnTo>
                  <a:lnTo>
                    <a:pt x="55308" y="9027858"/>
                  </a:lnTo>
                  <a:lnTo>
                    <a:pt x="55841" y="8987904"/>
                  </a:lnTo>
                  <a:lnTo>
                    <a:pt x="75603" y="8941867"/>
                  </a:lnTo>
                  <a:lnTo>
                    <a:pt x="149948" y="8918537"/>
                  </a:lnTo>
                  <a:lnTo>
                    <a:pt x="193090" y="8914486"/>
                  </a:lnTo>
                  <a:lnTo>
                    <a:pt x="236702" y="8913000"/>
                  </a:lnTo>
                  <a:lnTo>
                    <a:pt x="277850" y="8912225"/>
                  </a:lnTo>
                  <a:lnTo>
                    <a:pt x="348856" y="8907666"/>
                  </a:lnTo>
                  <a:lnTo>
                    <a:pt x="387184" y="8908288"/>
                  </a:lnTo>
                  <a:lnTo>
                    <a:pt x="443001" y="8940457"/>
                  </a:lnTo>
                  <a:lnTo>
                    <a:pt x="457441" y="8978875"/>
                  </a:lnTo>
                  <a:lnTo>
                    <a:pt x="463638" y="9025166"/>
                  </a:lnTo>
                  <a:lnTo>
                    <a:pt x="464591" y="9073705"/>
                  </a:lnTo>
                  <a:lnTo>
                    <a:pt x="463296" y="9118841"/>
                  </a:lnTo>
                  <a:lnTo>
                    <a:pt x="462762" y="9154922"/>
                  </a:lnTo>
                  <a:lnTo>
                    <a:pt x="465302" y="9186278"/>
                  </a:lnTo>
                  <a:lnTo>
                    <a:pt x="468909" y="9224696"/>
                  </a:lnTo>
                  <a:lnTo>
                    <a:pt x="469709" y="9262491"/>
                  </a:lnTo>
                  <a:lnTo>
                    <a:pt x="463816" y="9291993"/>
                  </a:lnTo>
                  <a:lnTo>
                    <a:pt x="442201" y="9319006"/>
                  </a:lnTo>
                  <a:lnTo>
                    <a:pt x="412496" y="9332100"/>
                  </a:lnTo>
                  <a:lnTo>
                    <a:pt x="378218" y="9335922"/>
                  </a:lnTo>
                  <a:lnTo>
                    <a:pt x="342861" y="9335097"/>
                  </a:lnTo>
                  <a:lnTo>
                    <a:pt x="318833" y="9334246"/>
                  </a:lnTo>
                  <a:lnTo>
                    <a:pt x="212636" y="9335211"/>
                  </a:lnTo>
                  <a:lnTo>
                    <a:pt x="113931" y="9335694"/>
                  </a:lnTo>
                  <a:lnTo>
                    <a:pt x="64592" y="9336227"/>
                  </a:lnTo>
                  <a:lnTo>
                    <a:pt x="15252" y="9337218"/>
                  </a:lnTo>
                  <a:lnTo>
                    <a:pt x="0" y="9352877"/>
                  </a:lnTo>
                  <a:lnTo>
                    <a:pt x="3822" y="9363583"/>
                  </a:lnTo>
                  <a:lnTo>
                    <a:pt x="15252" y="9368828"/>
                  </a:lnTo>
                  <a:lnTo>
                    <a:pt x="67030" y="9370708"/>
                  </a:lnTo>
                  <a:lnTo>
                    <a:pt x="118846" y="9371762"/>
                  </a:lnTo>
                  <a:lnTo>
                    <a:pt x="170675" y="9372232"/>
                  </a:lnTo>
                  <a:lnTo>
                    <a:pt x="274320" y="9372206"/>
                  </a:lnTo>
                  <a:lnTo>
                    <a:pt x="288823" y="9372422"/>
                  </a:lnTo>
                  <a:lnTo>
                    <a:pt x="319519" y="9373895"/>
                  </a:lnTo>
                  <a:lnTo>
                    <a:pt x="369239" y="9376816"/>
                  </a:lnTo>
                  <a:lnTo>
                    <a:pt x="402818" y="9377553"/>
                  </a:lnTo>
                  <a:lnTo>
                    <a:pt x="464794" y="9370644"/>
                  </a:lnTo>
                  <a:lnTo>
                    <a:pt x="500354" y="9345333"/>
                  </a:lnTo>
                  <a:lnTo>
                    <a:pt x="505498" y="9326258"/>
                  </a:lnTo>
                  <a:lnTo>
                    <a:pt x="512775" y="9272829"/>
                  </a:lnTo>
                  <a:close/>
                </a:path>
                <a:path extrusionOk="0" h="13716000" w="2694304">
                  <a:moveTo>
                    <a:pt x="512775" y="8630018"/>
                  </a:moveTo>
                  <a:lnTo>
                    <a:pt x="512597" y="8572462"/>
                  </a:lnTo>
                  <a:lnTo>
                    <a:pt x="505701" y="8460727"/>
                  </a:lnTo>
                  <a:lnTo>
                    <a:pt x="506285" y="8425129"/>
                  </a:lnTo>
                  <a:lnTo>
                    <a:pt x="507746" y="8380362"/>
                  </a:lnTo>
                  <a:lnTo>
                    <a:pt x="506717" y="8332495"/>
                  </a:lnTo>
                  <a:lnTo>
                    <a:pt x="499833" y="8287588"/>
                  </a:lnTo>
                  <a:lnTo>
                    <a:pt x="483743" y="8251685"/>
                  </a:lnTo>
                  <a:lnTo>
                    <a:pt x="455079" y="8230857"/>
                  </a:lnTo>
                  <a:lnTo>
                    <a:pt x="405409" y="8221624"/>
                  </a:lnTo>
                  <a:lnTo>
                    <a:pt x="349999" y="8219859"/>
                  </a:lnTo>
                  <a:lnTo>
                    <a:pt x="294106" y="8222234"/>
                  </a:lnTo>
                  <a:lnTo>
                    <a:pt x="242989" y="8225383"/>
                  </a:lnTo>
                  <a:lnTo>
                    <a:pt x="189230" y="8229320"/>
                  </a:lnTo>
                  <a:lnTo>
                    <a:pt x="135775" y="8235366"/>
                  </a:lnTo>
                  <a:lnTo>
                    <a:pt x="82562" y="8243278"/>
                  </a:lnTo>
                  <a:lnTo>
                    <a:pt x="29514" y="8252803"/>
                  </a:lnTo>
                  <a:lnTo>
                    <a:pt x="3987" y="8605723"/>
                  </a:lnTo>
                  <a:lnTo>
                    <a:pt x="5156" y="8612734"/>
                  </a:lnTo>
                  <a:lnTo>
                    <a:pt x="75285" y="8635225"/>
                  </a:lnTo>
                  <a:lnTo>
                    <a:pt x="129971" y="8640712"/>
                  </a:lnTo>
                  <a:lnTo>
                    <a:pt x="184861" y="8643671"/>
                  </a:lnTo>
                  <a:lnTo>
                    <a:pt x="240068" y="8643696"/>
                  </a:lnTo>
                  <a:lnTo>
                    <a:pt x="277202" y="8643404"/>
                  </a:lnTo>
                  <a:lnTo>
                    <a:pt x="318058" y="8642502"/>
                  </a:lnTo>
                  <a:lnTo>
                    <a:pt x="358317" y="8638045"/>
                  </a:lnTo>
                  <a:lnTo>
                    <a:pt x="412407" y="8615350"/>
                  </a:lnTo>
                  <a:lnTo>
                    <a:pt x="425030" y="8561413"/>
                  </a:lnTo>
                  <a:lnTo>
                    <a:pt x="425246" y="8514309"/>
                  </a:lnTo>
                  <a:lnTo>
                    <a:pt x="424053" y="8460727"/>
                  </a:lnTo>
                  <a:lnTo>
                    <a:pt x="419354" y="8407501"/>
                  </a:lnTo>
                  <a:lnTo>
                    <a:pt x="409003" y="8361464"/>
                  </a:lnTo>
                  <a:lnTo>
                    <a:pt x="372275" y="8325269"/>
                  </a:lnTo>
                  <a:lnTo>
                    <a:pt x="327139" y="8318246"/>
                  </a:lnTo>
                  <a:lnTo>
                    <a:pt x="268998" y="8316595"/>
                  </a:lnTo>
                  <a:lnTo>
                    <a:pt x="210845" y="8319109"/>
                  </a:lnTo>
                  <a:lnTo>
                    <a:pt x="165684" y="8324621"/>
                  </a:lnTo>
                  <a:lnTo>
                    <a:pt x="127025" y="8344624"/>
                  </a:lnTo>
                  <a:lnTo>
                    <a:pt x="109956" y="8380489"/>
                  </a:lnTo>
                  <a:lnTo>
                    <a:pt x="107657" y="8425751"/>
                  </a:lnTo>
                  <a:lnTo>
                    <a:pt x="113271" y="8473999"/>
                  </a:lnTo>
                  <a:lnTo>
                    <a:pt x="119989" y="8518779"/>
                  </a:lnTo>
                  <a:lnTo>
                    <a:pt x="301701" y="8541004"/>
                  </a:lnTo>
                  <a:lnTo>
                    <a:pt x="329044" y="8472919"/>
                  </a:lnTo>
                  <a:lnTo>
                    <a:pt x="298640" y="8426221"/>
                  </a:lnTo>
                  <a:lnTo>
                    <a:pt x="211810" y="8416188"/>
                  </a:lnTo>
                  <a:lnTo>
                    <a:pt x="195389" y="8453628"/>
                  </a:lnTo>
                  <a:lnTo>
                    <a:pt x="237299" y="8464169"/>
                  </a:lnTo>
                  <a:lnTo>
                    <a:pt x="261416" y="8469782"/>
                  </a:lnTo>
                  <a:lnTo>
                    <a:pt x="236410" y="8500326"/>
                  </a:lnTo>
                  <a:lnTo>
                    <a:pt x="186715" y="8499361"/>
                  </a:lnTo>
                  <a:lnTo>
                    <a:pt x="157010" y="8463470"/>
                  </a:lnTo>
                  <a:lnTo>
                    <a:pt x="153644" y="8426755"/>
                  </a:lnTo>
                  <a:lnTo>
                    <a:pt x="155422" y="8393481"/>
                  </a:lnTo>
                  <a:lnTo>
                    <a:pt x="165684" y="8370113"/>
                  </a:lnTo>
                  <a:lnTo>
                    <a:pt x="188429" y="8365426"/>
                  </a:lnTo>
                  <a:lnTo>
                    <a:pt x="230238" y="8365160"/>
                  </a:lnTo>
                  <a:lnTo>
                    <a:pt x="273177" y="8367331"/>
                  </a:lnTo>
                  <a:lnTo>
                    <a:pt x="339242" y="8382330"/>
                  </a:lnTo>
                  <a:lnTo>
                    <a:pt x="368719" y="8430984"/>
                  </a:lnTo>
                  <a:lnTo>
                    <a:pt x="372656" y="8473275"/>
                  </a:lnTo>
                  <a:lnTo>
                    <a:pt x="378193" y="8543798"/>
                  </a:lnTo>
                  <a:lnTo>
                    <a:pt x="356971" y="8568665"/>
                  </a:lnTo>
                  <a:lnTo>
                    <a:pt x="332828" y="8585771"/>
                  </a:lnTo>
                  <a:lnTo>
                    <a:pt x="305739" y="8595106"/>
                  </a:lnTo>
                  <a:lnTo>
                    <a:pt x="275742" y="8596668"/>
                  </a:lnTo>
                  <a:lnTo>
                    <a:pt x="241541" y="8600719"/>
                  </a:lnTo>
                  <a:lnTo>
                    <a:pt x="204406" y="8601685"/>
                  </a:lnTo>
                  <a:lnTo>
                    <a:pt x="167246" y="8599970"/>
                  </a:lnTo>
                  <a:lnTo>
                    <a:pt x="132994" y="8595970"/>
                  </a:lnTo>
                  <a:lnTo>
                    <a:pt x="97434" y="8592833"/>
                  </a:lnTo>
                  <a:lnTo>
                    <a:pt x="70497" y="8586851"/>
                  </a:lnTo>
                  <a:lnTo>
                    <a:pt x="53848" y="8574735"/>
                  </a:lnTo>
                  <a:lnTo>
                    <a:pt x="47472" y="8556511"/>
                  </a:lnTo>
                  <a:lnTo>
                    <a:pt x="51384" y="8532152"/>
                  </a:lnTo>
                  <a:lnTo>
                    <a:pt x="47548" y="8497570"/>
                  </a:lnTo>
                  <a:lnTo>
                    <a:pt x="49098" y="8459140"/>
                  </a:lnTo>
                  <a:lnTo>
                    <a:pt x="52768" y="8420430"/>
                  </a:lnTo>
                  <a:lnTo>
                    <a:pt x="55308" y="8385048"/>
                  </a:lnTo>
                  <a:lnTo>
                    <a:pt x="55841" y="8345094"/>
                  </a:lnTo>
                  <a:lnTo>
                    <a:pt x="75603" y="8299043"/>
                  </a:lnTo>
                  <a:lnTo>
                    <a:pt x="149948" y="8275726"/>
                  </a:lnTo>
                  <a:lnTo>
                    <a:pt x="193090" y="8271662"/>
                  </a:lnTo>
                  <a:lnTo>
                    <a:pt x="236702" y="8270176"/>
                  </a:lnTo>
                  <a:lnTo>
                    <a:pt x="277850" y="8269402"/>
                  </a:lnTo>
                  <a:lnTo>
                    <a:pt x="348856" y="8264830"/>
                  </a:lnTo>
                  <a:lnTo>
                    <a:pt x="387184" y="8265465"/>
                  </a:lnTo>
                  <a:lnTo>
                    <a:pt x="443001" y="8297634"/>
                  </a:lnTo>
                  <a:lnTo>
                    <a:pt x="457441" y="8336051"/>
                  </a:lnTo>
                  <a:lnTo>
                    <a:pt x="463638" y="8382343"/>
                  </a:lnTo>
                  <a:lnTo>
                    <a:pt x="464591" y="8430895"/>
                  </a:lnTo>
                  <a:lnTo>
                    <a:pt x="463296" y="8476018"/>
                  </a:lnTo>
                  <a:lnTo>
                    <a:pt x="462762" y="8512099"/>
                  </a:lnTo>
                  <a:lnTo>
                    <a:pt x="465302" y="8543455"/>
                  </a:lnTo>
                  <a:lnTo>
                    <a:pt x="468909" y="8581873"/>
                  </a:lnTo>
                  <a:lnTo>
                    <a:pt x="469709" y="8619680"/>
                  </a:lnTo>
                  <a:lnTo>
                    <a:pt x="463816" y="8649183"/>
                  </a:lnTo>
                  <a:lnTo>
                    <a:pt x="442201" y="8676183"/>
                  </a:lnTo>
                  <a:lnTo>
                    <a:pt x="412496" y="8689276"/>
                  </a:lnTo>
                  <a:lnTo>
                    <a:pt x="378206" y="8693099"/>
                  </a:lnTo>
                  <a:lnTo>
                    <a:pt x="342849" y="8692286"/>
                  </a:lnTo>
                  <a:lnTo>
                    <a:pt x="318833" y="8691435"/>
                  </a:lnTo>
                  <a:lnTo>
                    <a:pt x="212636" y="8692388"/>
                  </a:lnTo>
                  <a:lnTo>
                    <a:pt x="113931" y="8692883"/>
                  </a:lnTo>
                  <a:lnTo>
                    <a:pt x="64592" y="8693417"/>
                  </a:lnTo>
                  <a:lnTo>
                    <a:pt x="15252" y="8694407"/>
                  </a:lnTo>
                  <a:lnTo>
                    <a:pt x="0" y="8710066"/>
                  </a:lnTo>
                  <a:lnTo>
                    <a:pt x="3822" y="8720760"/>
                  </a:lnTo>
                  <a:lnTo>
                    <a:pt x="15252" y="8726005"/>
                  </a:lnTo>
                  <a:lnTo>
                    <a:pt x="67030" y="8727872"/>
                  </a:lnTo>
                  <a:lnTo>
                    <a:pt x="118846" y="8728939"/>
                  </a:lnTo>
                  <a:lnTo>
                    <a:pt x="170675" y="8729408"/>
                  </a:lnTo>
                  <a:lnTo>
                    <a:pt x="274320" y="8729383"/>
                  </a:lnTo>
                  <a:lnTo>
                    <a:pt x="288823" y="8729599"/>
                  </a:lnTo>
                  <a:lnTo>
                    <a:pt x="319493" y="8731059"/>
                  </a:lnTo>
                  <a:lnTo>
                    <a:pt x="369214" y="8733993"/>
                  </a:lnTo>
                  <a:lnTo>
                    <a:pt x="402805" y="8734730"/>
                  </a:lnTo>
                  <a:lnTo>
                    <a:pt x="464794" y="8727834"/>
                  </a:lnTo>
                  <a:lnTo>
                    <a:pt x="500354" y="8702523"/>
                  </a:lnTo>
                  <a:lnTo>
                    <a:pt x="505498" y="8683447"/>
                  </a:lnTo>
                  <a:lnTo>
                    <a:pt x="512775" y="8630018"/>
                  </a:lnTo>
                  <a:close/>
                </a:path>
                <a:path extrusionOk="0" h="13716000" w="2694304">
                  <a:moveTo>
                    <a:pt x="512775" y="7987208"/>
                  </a:moveTo>
                  <a:lnTo>
                    <a:pt x="512597" y="7929651"/>
                  </a:lnTo>
                  <a:lnTo>
                    <a:pt x="505701" y="7817917"/>
                  </a:lnTo>
                  <a:lnTo>
                    <a:pt x="506285" y="7782306"/>
                  </a:lnTo>
                  <a:lnTo>
                    <a:pt x="507746" y="7737551"/>
                  </a:lnTo>
                  <a:lnTo>
                    <a:pt x="506717" y="7689685"/>
                  </a:lnTo>
                  <a:lnTo>
                    <a:pt x="499833" y="7644765"/>
                  </a:lnTo>
                  <a:lnTo>
                    <a:pt x="483743" y="7608862"/>
                  </a:lnTo>
                  <a:lnTo>
                    <a:pt x="455079" y="7588034"/>
                  </a:lnTo>
                  <a:lnTo>
                    <a:pt x="405409" y="7578801"/>
                  </a:lnTo>
                  <a:lnTo>
                    <a:pt x="349999" y="7577048"/>
                  </a:lnTo>
                  <a:lnTo>
                    <a:pt x="294106" y="7579423"/>
                  </a:lnTo>
                  <a:lnTo>
                    <a:pt x="242989" y="7582573"/>
                  </a:lnTo>
                  <a:lnTo>
                    <a:pt x="189230" y="7586497"/>
                  </a:lnTo>
                  <a:lnTo>
                    <a:pt x="135775" y="7592555"/>
                  </a:lnTo>
                  <a:lnTo>
                    <a:pt x="82562" y="7600467"/>
                  </a:lnTo>
                  <a:lnTo>
                    <a:pt x="29514" y="7609992"/>
                  </a:lnTo>
                  <a:lnTo>
                    <a:pt x="3987" y="7962913"/>
                  </a:lnTo>
                  <a:lnTo>
                    <a:pt x="5156" y="7969923"/>
                  </a:lnTo>
                  <a:lnTo>
                    <a:pt x="75285" y="7992415"/>
                  </a:lnTo>
                  <a:lnTo>
                    <a:pt x="129971" y="7997888"/>
                  </a:lnTo>
                  <a:lnTo>
                    <a:pt x="184861" y="8000847"/>
                  </a:lnTo>
                  <a:lnTo>
                    <a:pt x="240068" y="8000886"/>
                  </a:lnTo>
                  <a:lnTo>
                    <a:pt x="277202" y="8000593"/>
                  </a:lnTo>
                  <a:lnTo>
                    <a:pt x="318058" y="7999692"/>
                  </a:lnTo>
                  <a:lnTo>
                    <a:pt x="358317" y="7995221"/>
                  </a:lnTo>
                  <a:lnTo>
                    <a:pt x="412407" y="7972526"/>
                  </a:lnTo>
                  <a:lnTo>
                    <a:pt x="425030" y="7918602"/>
                  </a:lnTo>
                  <a:lnTo>
                    <a:pt x="425246" y="7871498"/>
                  </a:lnTo>
                  <a:lnTo>
                    <a:pt x="424053" y="7817917"/>
                  </a:lnTo>
                  <a:lnTo>
                    <a:pt x="419354" y="7764691"/>
                  </a:lnTo>
                  <a:lnTo>
                    <a:pt x="409003" y="7718641"/>
                  </a:lnTo>
                  <a:lnTo>
                    <a:pt x="372275" y="7682458"/>
                  </a:lnTo>
                  <a:lnTo>
                    <a:pt x="327139" y="7675435"/>
                  </a:lnTo>
                  <a:lnTo>
                    <a:pt x="268998" y="7673772"/>
                  </a:lnTo>
                  <a:lnTo>
                    <a:pt x="210845" y="7676286"/>
                  </a:lnTo>
                  <a:lnTo>
                    <a:pt x="165684" y="7681785"/>
                  </a:lnTo>
                  <a:lnTo>
                    <a:pt x="127025" y="7701801"/>
                  </a:lnTo>
                  <a:lnTo>
                    <a:pt x="109956" y="7737653"/>
                  </a:lnTo>
                  <a:lnTo>
                    <a:pt x="107657" y="7782928"/>
                  </a:lnTo>
                  <a:lnTo>
                    <a:pt x="113271" y="7831175"/>
                  </a:lnTo>
                  <a:lnTo>
                    <a:pt x="119989" y="7875968"/>
                  </a:lnTo>
                  <a:lnTo>
                    <a:pt x="301701" y="7898193"/>
                  </a:lnTo>
                  <a:lnTo>
                    <a:pt x="329044" y="7830109"/>
                  </a:lnTo>
                  <a:lnTo>
                    <a:pt x="298640" y="7783411"/>
                  </a:lnTo>
                  <a:lnTo>
                    <a:pt x="211810" y="7773378"/>
                  </a:lnTo>
                  <a:lnTo>
                    <a:pt x="195389" y="7810805"/>
                  </a:lnTo>
                  <a:lnTo>
                    <a:pt x="237299" y="7821358"/>
                  </a:lnTo>
                  <a:lnTo>
                    <a:pt x="261416" y="7826972"/>
                  </a:lnTo>
                  <a:lnTo>
                    <a:pt x="236410" y="7857503"/>
                  </a:lnTo>
                  <a:lnTo>
                    <a:pt x="186715" y="7856537"/>
                  </a:lnTo>
                  <a:lnTo>
                    <a:pt x="157010" y="7820634"/>
                  </a:lnTo>
                  <a:lnTo>
                    <a:pt x="153644" y="7783931"/>
                  </a:lnTo>
                  <a:lnTo>
                    <a:pt x="155422" y="7750657"/>
                  </a:lnTo>
                  <a:lnTo>
                    <a:pt x="165684" y="7727302"/>
                  </a:lnTo>
                  <a:lnTo>
                    <a:pt x="188429" y="7722616"/>
                  </a:lnTo>
                  <a:lnTo>
                    <a:pt x="230238" y="7722336"/>
                  </a:lnTo>
                  <a:lnTo>
                    <a:pt x="273177" y="7724521"/>
                  </a:lnTo>
                  <a:lnTo>
                    <a:pt x="339242" y="7739507"/>
                  </a:lnTo>
                  <a:lnTo>
                    <a:pt x="368719" y="7788173"/>
                  </a:lnTo>
                  <a:lnTo>
                    <a:pt x="372656" y="7830464"/>
                  </a:lnTo>
                  <a:lnTo>
                    <a:pt x="378193" y="7900987"/>
                  </a:lnTo>
                  <a:lnTo>
                    <a:pt x="356971" y="7925854"/>
                  </a:lnTo>
                  <a:lnTo>
                    <a:pt x="332828" y="7942961"/>
                  </a:lnTo>
                  <a:lnTo>
                    <a:pt x="305739" y="7952283"/>
                  </a:lnTo>
                  <a:lnTo>
                    <a:pt x="275742" y="7953845"/>
                  </a:lnTo>
                  <a:lnTo>
                    <a:pt x="241541" y="7957896"/>
                  </a:lnTo>
                  <a:lnTo>
                    <a:pt x="204406" y="7958874"/>
                  </a:lnTo>
                  <a:lnTo>
                    <a:pt x="167246" y="7957159"/>
                  </a:lnTo>
                  <a:lnTo>
                    <a:pt x="132994" y="7953159"/>
                  </a:lnTo>
                  <a:lnTo>
                    <a:pt x="97434" y="7950022"/>
                  </a:lnTo>
                  <a:lnTo>
                    <a:pt x="70497" y="7944028"/>
                  </a:lnTo>
                  <a:lnTo>
                    <a:pt x="53848" y="7931925"/>
                  </a:lnTo>
                  <a:lnTo>
                    <a:pt x="47472" y="7913687"/>
                  </a:lnTo>
                  <a:lnTo>
                    <a:pt x="51384" y="7889341"/>
                  </a:lnTo>
                  <a:lnTo>
                    <a:pt x="47548" y="7854759"/>
                  </a:lnTo>
                  <a:lnTo>
                    <a:pt x="49098" y="7816316"/>
                  </a:lnTo>
                  <a:lnTo>
                    <a:pt x="52768" y="7777620"/>
                  </a:lnTo>
                  <a:lnTo>
                    <a:pt x="55308" y="7742237"/>
                  </a:lnTo>
                  <a:lnTo>
                    <a:pt x="55841" y="7702270"/>
                  </a:lnTo>
                  <a:lnTo>
                    <a:pt x="75603" y="7656233"/>
                  </a:lnTo>
                  <a:lnTo>
                    <a:pt x="149948" y="7632916"/>
                  </a:lnTo>
                  <a:lnTo>
                    <a:pt x="193090" y="7628852"/>
                  </a:lnTo>
                  <a:lnTo>
                    <a:pt x="236702" y="7627353"/>
                  </a:lnTo>
                  <a:lnTo>
                    <a:pt x="277850" y="7626591"/>
                  </a:lnTo>
                  <a:lnTo>
                    <a:pt x="348856" y="7622019"/>
                  </a:lnTo>
                  <a:lnTo>
                    <a:pt x="387184" y="7622654"/>
                  </a:lnTo>
                  <a:lnTo>
                    <a:pt x="443001" y="7654823"/>
                  </a:lnTo>
                  <a:lnTo>
                    <a:pt x="457441" y="7693241"/>
                  </a:lnTo>
                  <a:lnTo>
                    <a:pt x="463638" y="7739532"/>
                  </a:lnTo>
                  <a:lnTo>
                    <a:pt x="464591" y="7788072"/>
                  </a:lnTo>
                  <a:lnTo>
                    <a:pt x="463296" y="7833207"/>
                  </a:lnTo>
                  <a:lnTo>
                    <a:pt x="462762" y="7869288"/>
                  </a:lnTo>
                  <a:lnTo>
                    <a:pt x="465302" y="7900644"/>
                  </a:lnTo>
                  <a:lnTo>
                    <a:pt x="468909" y="7939049"/>
                  </a:lnTo>
                  <a:lnTo>
                    <a:pt x="469709" y="7976857"/>
                  </a:lnTo>
                  <a:lnTo>
                    <a:pt x="463816" y="8006359"/>
                  </a:lnTo>
                  <a:lnTo>
                    <a:pt x="442201" y="8033359"/>
                  </a:lnTo>
                  <a:lnTo>
                    <a:pt x="412508" y="8046453"/>
                  </a:lnTo>
                  <a:lnTo>
                    <a:pt x="378218" y="8050276"/>
                  </a:lnTo>
                  <a:lnTo>
                    <a:pt x="342874" y="8049463"/>
                  </a:lnTo>
                  <a:lnTo>
                    <a:pt x="318833" y="8048625"/>
                  </a:lnTo>
                  <a:lnTo>
                    <a:pt x="212636" y="8049577"/>
                  </a:lnTo>
                  <a:lnTo>
                    <a:pt x="113931" y="8050060"/>
                  </a:lnTo>
                  <a:lnTo>
                    <a:pt x="64592" y="8050606"/>
                  </a:lnTo>
                  <a:lnTo>
                    <a:pt x="15252" y="8051597"/>
                  </a:lnTo>
                  <a:lnTo>
                    <a:pt x="0" y="8067256"/>
                  </a:lnTo>
                  <a:lnTo>
                    <a:pt x="3822" y="8077949"/>
                  </a:lnTo>
                  <a:lnTo>
                    <a:pt x="15252" y="8083194"/>
                  </a:lnTo>
                  <a:lnTo>
                    <a:pt x="67030" y="8085061"/>
                  </a:lnTo>
                  <a:lnTo>
                    <a:pt x="118846" y="8086128"/>
                  </a:lnTo>
                  <a:lnTo>
                    <a:pt x="170675" y="8086598"/>
                  </a:lnTo>
                  <a:lnTo>
                    <a:pt x="274320" y="8086572"/>
                  </a:lnTo>
                  <a:lnTo>
                    <a:pt x="288836" y="8086776"/>
                  </a:lnTo>
                  <a:lnTo>
                    <a:pt x="319532" y="8088249"/>
                  </a:lnTo>
                  <a:lnTo>
                    <a:pt x="369252" y="8091170"/>
                  </a:lnTo>
                  <a:lnTo>
                    <a:pt x="402831" y="8091906"/>
                  </a:lnTo>
                  <a:lnTo>
                    <a:pt x="464794" y="8085023"/>
                  </a:lnTo>
                  <a:lnTo>
                    <a:pt x="500354" y="8059712"/>
                  </a:lnTo>
                  <a:lnTo>
                    <a:pt x="505498" y="8040637"/>
                  </a:lnTo>
                  <a:lnTo>
                    <a:pt x="512775" y="7987208"/>
                  </a:lnTo>
                  <a:close/>
                </a:path>
                <a:path extrusionOk="0" h="13716000" w="2694304">
                  <a:moveTo>
                    <a:pt x="512775" y="7344384"/>
                  </a:moveTo>
                  <a:lnTo>
                    <a:pt x="512597" y="7286841"/>
                  </a:lnTo>
                  <a:lnTo>
                    <a:pt x="505701" y="7175093"/>
                  </a:lnTo>
                  <a:lnTo>
                    <a:pt x="506285" y="7139495"/>
                  </a:lnTo>
                  <a:lnTo>
                    <a:pt x="507746" y="7094728"/>
                  </a:lnTo>
                  <a:lnTo>
                    <a:pt x="506717" y="7046862"/>
                  </a:lnTo>
                  <a:lnTo>
                    <a:pt x="499833" y="7001954"/>
                  </a:lnTo>
                  <a:lnTo>
                    <a:pt x="483743" y="6966051"/>
                  </a:lnTo>
                  <a:lnTo>
                    <a:pt x="455079" y="6945211"/>
                  </a:lnTo>
                  <a:lnTo>
                    <a:pt x="405409" y="6935991"/>
                  </a:lnTo>
                  <a:lnTo>
                    <a:pt x="349999" y="6934225"/>
                  </a:lnTo>
                  <a:lnTo>
                    <a:pt x="294106" y="6936600"/>
                  </a:lnTo>
                  <a:lnTo>
                    <a:pt x="242989" y="6939750"/>
                  </a:lnTo>
                  <a:lnTo>
                    <a:pt x="189230" y="6943687"/>
                  </a:lnTo>
                  <a:lnTo>
                    <a:pt x="135775" y="6949732"/>
                  </a:lnTo>
                  <a:lnTo>
                    <a:pt x="82562" y="6957644"/>
                  </a:lnTo>
                  <a:lnTo>
                    <a:pt x="29514" y="6967169"/>
                  </a:lnTo>
                  <a:lnTo>
                    <a:pt x="3987" y="7320089"/>
                  </a:lnTo>
                  <a:lnTo>
                    <a:pt x="5156" y="7327100"/>
                  </a:lnTo>
                  <a:lnTo>
                    <a:pt x="75285" y="7349591"/>
                  </a:lnTo>
                  <a:lnTo>
                    <a:pt x="129971" y="7355078"/>
                  </a:lnTo>
                  <a:lnTo>
                    <a:pt x="184861" y="7358050"/>
                  </a:lnTo>
                  <a:lnTo>
                    <a:pt x="240068" y="7358075"/>
                  </a:lnTo>
                  <a:lnTo>
                    <a:pt x="277202" y="7357783"/>
                  </a:lnTo>
                  <a:lnTo>
                    <a:pt x="318058" y="7356869"/>
                  </a:lnTo>
                  <a:lnTo>
                    <a:pt x="358317" y="7352411"/>
                  </a:lnTo>
                  <a:lnTo>
                    <a:pt x="412407" y="7329716"/>
                  </a:lnTo>
                  <a:lnTo>
                    <a:pt x="425030" y="7275779"/>
                  </a:lnTo>
                  <a:lnTo>
                    <a:pt x="425246" y="7228687"/>
                  </a:lnTo>
                  <a:lnTo>
                    <a:pt x="424053" y="7175093"/>
                  </a:lnTo>
                  <a:lnTo>
                    <a:pt x="419354" y="7121868"/>
                  </a:lnTo>
                  <a:lnTo>
                    <a:pt x="409003" y="7075818"/>
                  </a:lnTo>
                  <a:lnTo>
                    <a:pt x="372275" y="7039635"/>
                  </a:lnTo>
                  <a:lnTo>
                    <a:pt x="327139" y="7032612"/>
                  </a:lnTo>
                  <a:lnTo>
                    <a:pt x="268998" y="7030948"/>
                  </a:lnTo>
                  <a:lnTo>
                    <a:pt x="210845" y="7033476"/>
                  </a:lnTo>
                  <a:lnTo>
                    <a:pt x="165684" y="7038975"/>
                  </a:lnTo>
                  <a:lnTo>
                    <a:pt x="127025" y="7058977"/>
                  </a:lnTo>
                  <a:lnTo>
                    <a:pt x="109956" y="7094842"/>
                  </a:lnTo>
                  <a:lnTo>
                    <a:pt x="107657" y="7140118"/>
                  </a:lnTo>
                  <a:lnTo>
                    <a:pt x="113271" y="7188365"/>
                  </a:lnTo>
                  <a:lnTo>
                    <a:pt x="119989" y="7233145"/>
                  </a:lnTo>
                  <a:lnTo>
                    <a:pt x="301701" y="7255370"/>
                  </a:lnTo>
                  <a:lnTo>
                    <a:pt x="329044" y="7187298"/>
                  </a:lnTo>
                  <a:lnTo>
                    <a:pt x="298640" y="7140588"/>
                  </a:lnTo>
                  <a:lnTo>
                    <a:pt x="211810" y="7130555"/>
                  </a:lnTo>
                  <a:lnTo>
                    <a:pt x="195389" y="7167994"/>
                  </a:lnTo>
                  <a:lnTo>
                    <a:pt x="237299" y="7178535"/>
                  </a:lnTo>
                  <a:lnTo>
                    <a:pt x="261416" y="7184149"/>
                  </a:lnTo>
                  <a:lnTo>
                    <a:pt x="236410" y="7214692"/>
                  </a:lnTo>
                  <a:lnTo>
                    <a:pt x="186715" y="7213740"/>
                  </a:lnTo>
                  <a:lnTo>
                    <a:pt x="157010" y="7177837"/>
                  </a:lnTo>
                  <a:lnTo>
                    <a:pt x="153644" y="7141121"/>
                  </a:lnTo>
                  <a:lnTo>
                    <a:pt x="155422" y="7107834"/>
                  </a:lnTo>
                  <a:lnTo>
                    <a:pt x="165684" y="7084466"/>
                  </a:lnTo>
                  <a:lnTo>
                    <a:pt x="188429" y="7079793"/>
                  </a:lnTo>
                  <a:lnTo>
                    <a:pt x="230238" y="7079526"/>
                  </a:lnTo>
                  <a:lnTo>
                    <a:pt x="273177" y="7081698"/>
                  </a:lnTo>
                  <a:lnTo>
                    <a:pt x="339242" y="7096696"/>
                  </a:lnTo>
                  <a:lnTo>
                    <a:pt x="368719" y="7145363"/>
                  </a:lnTo>
                  <a:lnTo>
                    <a:pt x="372656" y="7187641"/>
                  </a:lnTo>
                  <a:lnTo>
                    <a:pt x="378193" y="7258151"/>
                  </a:lnTo>
                  <a:lnTo>
                    <a:pt x="356971" y="7283031"/>
                  </a:lnTo>
                  <a:lnTo>
                    <a:pt x="332828" y="7300138"/>
                  </a:lnTo>
                  <a:lnTo>
                    <a:pt x="305739" y="7309472"/>
                  </a:lnTo>
                  <a:lnTo>
                    <a:pt x="275742" y="7311022"/>
                  </a:lnTo>
                  <a:lnTo>
                    <a:pt x="241541" y="7315086"/>
                  </a:lnTo>
                  <a:lnTo>
                    <a:pt x="204406" y="7316051"/>
                  </a:lnTo>
                  <a:lnTo>
                    <a:pt x="167246" y="7314336"/>
                  </a:lnTo>
                  <a:lnTo>
                    <a:pt x="132994" y="7310323"/>
                  </a:lnTo>
                  <a:lnTo>
                    <a:pt x="97434" y="7307199"/>
                  </a:lnTo>
                  <a:lnTo>
                    <a:pt x="70497" y="7301217"/>
                  </a:lnTo>
                  <a:lnTo>
                    <a:pt x="53848" y="7289101"/>
                  </a:lnTo>
                  <a:lnTo>
                    <a:pt x="47472" y="7270877"/>
                  </a:lnTo>
                  <a:lnTo>
                    <a:pt x="51384" y="7246518"/>
                  </a:lnTo>
                  <a:lnTo>
                    <a:pt x="47548" y="7211949"/>
                  </a:lnTo>
                  <a:lnTo>
                    <a:pt x="49098" y="7173506"/>
                  </a:lnTo>
                  <a:lnTo>
                    <a:pt x="52768" y="7134809"/>
                  </a:lnTo>
                  <a:lnTo>
                    <a:pt x="55308" y="7099414"/>
                  </a:lnTo>
                  <a:lnTo>
                    <a:pt x="55841" y="7059460"/>
                  </a:lnTo>
                  <a:lnTo>
                    <a:pt x="75603" y="7013410"/>
                  </a:lnTo>
                  <a:lnTo>
                    <a:pt x="149948" y="6990093"/>
                  </a:lnTo>
                  <a:lnTo>
                    <a:pt x="193090" y="6986029"/>
                  </a:lnTo>
                  <a:lnTo>
                    <a:pt x="236702" y="6984543"/>
                  </a:lnTo>
                  <a:lnTo>
                    <a:pt x="277850" y="6983768"/>
                  </a:lnTo>
                  <a:lnTo>
                    <a:pt x="348856" y="6979209"/>
                  </a:lnTo>
                  <a:lnTo>
                    <a:pt x="387184" y="6979844"/>
                  </a:lnTo>
                  <a:lnTo>
                    <a:pt x="443001" y="7012013"/>
                  </a:lnTo>
                  <a:lnTo>
                    <a:pt x="457441" y="7050430"/>
                  </a:lnTo>
                  <a:lnTo>
                    <a:pt x="463638" y="7096722"/>
                  </a:lnTo>
                  <a:lnTo>
                    <a:pt x="464591" y="7145261"/>
                  </a:lnTo>
                  <a:lnTo>
                    <a:pt x="463296" y="7190397"/>
                  </a:lnTo>
                  <a:lnTo>
                    <a:pt x="462762" y="7226465"/>
                  </a:lnTo>
                  <a:lnTo>
                    <a:pt x="465302" y="7257821"/>
                  </a:lnTo>
                  <a:lnTo>
                    <a:pt x="468909" y="7296239"/>
                  </a:lnTo>
                  <a:lnTo>
                    <a:pt x="469709" y="7334034"/>
                  </a:lnTo>
                  <a:lnTo>
                    <a:pt x="463816" y="7363536"/>
                  </a:lnTo>
                  <a:lnTo>
                    <a:pt x="442201" y="7390549"/>
                  </a:lnTo>
                  <a:lnTo>
                    <a:pt x="412496" y="7403643"/>
                  </a:lnTo>
                  <a:lnTo>
                    <a:pt x="378218" y="7407465"/>
                  </a:lnTo>
                  <a:lnTo>
                    <a:pt x="342861" y="7406640"/>
                  </a:lnTo>
                  <a:lnTo>
                    <a:pt x="318833" y="7405789"/>
                  </a:lnTo>
                  <a:lnTo>
                    <a:pt x="261988" y="7406437"/>
                  </a:lnTo>
                  <a:lnTo>
                    <a:pt x="113931" y="7407249"/>
                  </a:lnTo>
                  <a:lnTo>
                    <a:pt x="64592" y="7407796"/>
                  </a:lnTo>
                  <a:lnTo>
                    <a:pt x="15252" y="7408773"/>
                  </a:lnTo>
                  <a:lnTo>
                    <a:pt x="0" y="7424433"/>
                  </a:lnTo>
                  <a:lnTo>
                    <a:pt x="3822" y="7435126"/>
                  </a:lnTo>
                  <a:lnTo>
                    <a:pt x="15252" y="7440371"/>
                  </a:lnTo>
                  <a:lnTo>
                    <a:pt x="67030" y="7442251"/>
                  </a:lnTo>
                  <a:lnTo>
                    <a:pt x="118846" y="7443317"/>
                  </a:lnTo>
                  <a:lnTo>
                    <a:pt x="170675" y="7443775"/>
                  </a:lnTo>
                  <a:lnTo>
                    <a:pt x="274320" y="7443749"/>
                  </a:lnTo>
                  <a:lnTo>
                    <a:pt x="288823" y="7443965"/>
                  </a:lnTo>
                  <a:lnTo>
                    <a:pt x="319519" y="7445438"/>
                  </a:lnTo>
                  <a:lnTo>
                    <a:pt x="369239" y="7448359"/>
                  </a:lnTo>
                  <a:lnTo>
                    <a:pt x="402818" y="7449096"/>
                  </a:lnTo>
                  <a:lnTo>
                    <a:pt x="464794" y="7442187"/>
                  </a:lnTo>
                  <a:lnTo>
                    <a:pt x="500354" y="7416901"/>
                  </a:lnTo>
                  <a:lnTo>
                    <a:pt x="505498" y="7397813"/>
                  </a:lnTo>
                  <a:lnTo>
                    <a:pt x="512775" y="7344384"/>
                  </a:lnTo>
                  <a:close/>
                </a:path>
                <a:path extrusionOk="0" h="13716000" w="2694304">
                  <a:moveTo>
                    <a:pt x="512775" y="6701574"/>
                  </a:moveTo>
                  <a:lnTo>
                    <a:pt x="512597" y="6644018"/>
                  </a:lnTo>
                  <a:lnTo>
                    <a:pt x="505701" y="6532283"/>
                  </a:lnTo>
                  <a:lnTo>
                    <a:pt x="506285" y="6496672"/>
                  </a:lnTo>
                  <a:lnTo>
                    <a:pt x="507746" y="6451917"/>
                  </a:lnTo>
                  <a:lnTo>
                    <a:pt x="506717" y="6404051"/>
                  </a:lnTo>
                  <a:lnTo>
                    <a:pt x="499833" y="6359131"/>
                  </a:lnTo>
                  <a:lnTo>
                    <a:pt x="483743" y="6323241"/>
                  </a:lnTo>
                  <a:lnTo>
                    <a:pt x="455079" y="6302400"/>
                  </a:lnTo>
                  <a:lnTo>
                    <a:pt x="405409" y="6293167"/>
                  </a:lnTo>
                  <a:lnTo>
                    <a:pt x="349999" y="6291415"/>
                  </a:lnTo>
                  <a:lnTo>
                    <a:pt x="294106" y="6293790"/>
                  </a:lnTo>
                  <a:lnTo>
                    <a:pt x="242989" y="6296939"/>
                  </a:lnTo>
                  <a:lnTo>
                    <a:pt x="189230" y="6300876"/>
                  </a:lnTo>
                  <a:lnTo>
                    <a:pt x="135775" y="6306921"/>
                  </a:lnTo>
                  <a:lnTo>
                    <a:pt x="82562" y="6314833"/>
                  </a:lnTo>
                  <a:lnTo>
                    <a:pt x="29514" y="6324359"/>
                  </a:lnTo>
                  <a:lnTo>
                    <a:pt x="3987" y="6677279"/>
                  </a:lnTo>
                  <a:lnTo>
                    <a:pt x="5156" y="6684289"/>
                  </a:lnTo>
                  <a:lnTo>
                    <a:pt x="75285" y="6706768"/>
                  </a:lnTo>
                  <a:lnTo>
                    <a:pt x="129971" y="6712255"/>
                  </a:lnTo>
                  <a:lnTo>
                    <a:pt x="184861" y="6715226"/>
                  </a:lnTo>
                  <a:lnTo>
                    <a:pt x="240068" y="6715252"/>
                  </a:lnTo>
                  <a:lnTo>
                    <a:pt x="277202" y="6714960"/>
                  </a:lnTo>
                  <a:lnTo>
                    <a:pt x="318058" y="6714058"/>
                  </a:lnTo>
                  <a:lnTo>
                    <a:pt x="358317" y="6709600"/>
                  </a:lnTo>
                  <a:lnTo>
                    <a:pt x="412407" y="6686905"/>
                  </a:lnTo>
                  <a:lnTo>
                    <a:pt x="425030" y="6632969"/>
                  </a:lnTo>
                  <a:lnTo>
                    <a:pt x="425246" y="6585864"/>
                  </a:lnTo>
                  <a:lnTo>
                    <a:pt x="424053" y="6532283"/>
                  </a:lnTo>
                  <a:lnTo>
                    <a:pt x="419354" y="6479057"/>
                  </a:lnTo>
                  <a:lnTo>
                    <a:pt x="409003" y="6433007"/>
                  </a:lnTo>
                  <a:lnTo>
                    <a:pt x="372275" y="6396825"/>
                  </a:lnTo>
                  <a:lnTo>
                    <a:pt x="327139" y="6389789"/>
                  </a:lnTo>
                  <a:lnTo>
                    <a:pt x="268998" y="6388138"/>
                  </a:lnTo>
                  <a:lnTo>
                    <a:pt x="210845" y="6390665"/>
                  </a:lnTo>
                  <a:lnTo>
                    <a:pt x="165684" y="6396164"/>
                  </a:lnTo>
                  <a:lnTo>
                    <a:pt x="127025" y="6416167"/>
                  </a:lnTo>
                  <a:lnTo>
                    <a:pt x="109956" y="6452032"/>
                  </a:lnTo>
                  <a:lnTo>
                    <a:pt x="107657" y="6497294"/>
                  </a:lnTo>
                  <a:lnTo>
                    <a:pt x="113271" y="6545542"/>
                  </a:lnTo>
                  <a:lnTo>
                    <a:pt x="119989" y="6590335"/>
                  </a:lnTo>
                  <a:lnTo>
                    <a:pt x="301701" y="6612560"/>
                  </a:lnTo>
                  <a:lnTo>
                    <a:pt x="329044" y="6544475"/>
                  </a:lnTo>
                  <a:lnTo>
                    <a:pt x="298640" y="6497777"/>
                  </a:lnTo>
                  <a:lnTo>
                    <a:pt x="211810" y="6487744"/>
                  </a:lnTo>
                  <a:lnTo>
                    <a:pt x="195389" y="6525184"/>
                  </a:lnTo>
                  <a:lnTo>
                    <a:pt x="237299" y="6535725"/>
                  </a:lnTo>
                  <a:lnTo>
                    <a:pt x="261416" y="6541325"/>
                  </a:lnTo>
                  <a:lnTo>
                    <a:pt x="236410" y="6571882"/>
                  </a:lnTo>
                  <a:lnTo>
                    <a:pt x="186715" y="6570916"/>
                  </a:lnTo>
                  <a:lnTo>
                    <a:pt x="157010" y="6535013"/>
                  </a:lnTo>
                  <a:lnTo>
                    <a:pt x="153644" y="6498298"/>
                  </a:lnTo>
                  <a:lnTo>
                    <a:pt x="155422" y="6465024"/>
                  </a:lnTo>
                  <a:lnTo>
                    <a:pt x="165684" y="6441656"/>
                  </a:lnTo>
                  <a:lnTo>
                    <a:pt x="188429" y="6436969"/>
                  </a:lnTo>
                  <a:lnTo>
                    <a:pt x="230238" y="6436703"/>
                  </a:lnTo>
                  <a:lnTo>
                    <a:pt x="273177" y="6438887"/>
                  </a:lnTo>
                  <a:lnTo>
                    <a:pt x="339242" y="6453886"/>
                  </a:lnTo>
                  <a:lnTo>
                    <a:pt x="368719" y="6502540"/>
                  </a:lnTo>
                  <a:lnTo>
                    <a:pt x="372656" y="6544831"/>
                  </a:lnTo>
                  <a:lnTo>
                    <a:pt x="378193" y="6615341"/>
                  </a:lnTo>
                  <a:lnTo>
                    <a:pt x="356971" y="6640220"/>
                  </a:lnTo>
                  <a:lnTo>
                    <a:pt x="332828" y="6657327"/>
                  </a:lnTo>
                  <a:lnTo>
                    <a:pt x="305739" y="6666649"/>
                  </a:lnTo>
                  <a:lnTo>
                    <a:pt x="275742" y="6668211"/>
                  </a:lnTo>
                  <a:lnTo>
                    <a:pt x="241541" y="6672262"/>
                  </a:lnTo>
                  <a:lnTo>
                    <a:pt x="204406" y="6673240"/>
                  </a:lnTo>
                  <a:lnTo>
                    <a:pt x="167246" y="6671538"/>
                  </a:lnTo>
                  <a:lnTo>
                    <a:pt x="132994" y="6667525"/>
                  </a:lnTo>
                  <a:lnTo>
                    <a:pt x="97434" y="6664388"/>
                  </a:lnTo>
                  <a:lnTo>
                    <a:pt x="70497" y="6658407"/>
                  </a:lnTo>
                  <a:lnTo>
                    <a:pt x="53848" y="6646291"/>
                  </a:lnTo>
                  <a:lnTo>
                    <a:pt x="47472" y="6628066"/>
                  </a:lnTo>
                  <a:lnTo>
                    <a:pt x="51384" y="6603720"/>
                  </a:lnTo>
                  <a:lnTo>
                    <a:pt x="47548" y="6569126"/>
                  </a:lnTo>
                  <a:lnTo>
                    <a:pt x="49098" y="6530695"/>
                  </a:lnTo>
                  <a:lnTo>
                    <a:pt x="52768" y="6491986"/>
                  </a:lnTo>
                  <a:lnTo>
                    <a:pt x="55308" y="6456604"/>
                  </a:lnTo>
                  <a:lnTo>
                    <a:pt x="55841" y="6416649"/>
                  </a:lnTo>
                  <a:lnTo>
                    <a:pt x="75603" y="6370599"/>
                  </a:lnTo>
                  <a:lnTo>
                    <a:pt x="149948" y="6347282"/>
                  </a:lnTo>
                  <a:lnTo>
                    <a:pt x="193090" y="6343218"/>
                  </a:lnTo>
                  <a:lnTo>
                    <a:pt x="236702" y="6341732"/>
                  </a:lnTo>
                  <a:lnTo>
                    <a:pt x="277850" y="6340970"/>
                  </a:lnTo>
                  <a:lnTo>
                    <a:pt x="348856" y="6336385"/>
                  </a:lnTo>
                  <a:lnTo>
                    <a:pt x="387184" y="6337020"/>
                  </a:lnTo>
                  <a:lnTo>
                    <a:pt x="443001" y="6369190"/>
                  </a:lnTo>
                  <a:lnTo>
                    <a:pt x="457441" y="6407607"/>
                  </a:lnTo>
                  <a:lnTo>
                    <a:pt x="463638" y="6453899"/>
                  </a:lnTo>
                  <a:lnTo>
                    <a:pt x="464591" y="6502438"/>
                  </a:lnTo>
                  <a:lnTo>
                    <a:pt x="463296" y="6547574"/>
                  </a:lnTo>
                  <a:lnTo>
                    <a:pt x="462762" y="6583654"/>
                  </a:lnTo>
                  <a:lnTo>
                    <a:pt x="465302" y="6615011"/>
                  </a:lnTo>
                  <a:lnTo>
                    <a:pt x="468909" y="6653428"/>
                  </a:lnTo>
                  <a:lnTo>
                    <a:pt x="469709" y="6691223"/>
                  </a:lnTo>
                  <a:lnTo>
                    <a:pt x="463816" y="6720738"/>
                  </a:lnTo>
                  <a:lnTo>
                    <a:pt x="442201" y="6747738"/>
                  </a:lnTo>
                  <a:lnTo>
                    <a:pt x="412496" y="6760832"/>
                  </a:lnTo>
                  <a:lnTo>
                    <a:pt x="378206" y="6764655"/>
                  </a:lnTo>
                  <a:lnTo>
                    <a:pt x="342849" y="6763842"/>
                  </a:lnTo>
                  <a:lnTo>
                    <a:pt x="318833" y="6762978"/>
                  </a:lnTo>
                  <a:lnTo>
                    <a:pt x="212636" y="6763944"/>
                  </a:lnTo>
                  <a:lnTo>
                    <a:pt x="113931" y="6764426"/>
                  </a:lnTo>
                  <a:lnTo>
                    <a:pt x="64592" y="6764972"/>
                  </a:lnTo>
                  <a:lnTo>
                    <a:pt x="15252" y="6765963"/>
                  </a:lnTo>
                  <a:lnTo>
                    <a:pt x="0" y="6781622"/>
                  </a:lnTo>
                  <a:lnTo>
                    <a:pt x="3822" y="6792315"/>
                  </a:lnTo>
                  <a:lnTo>
                    <a:pt x="15252" y="6797573"/>
                  </a:lnTo>
                  <a:lnTo>
                    <a:pt x="67030" y="6799440"/>
                  </a:lnTo>
                  <a:lnTo>
                    <a:pt x="118846" y="6800494"/>
                  </a:lnTo>
                  <a:lnTo>
                    <a:pt x="170675" y="6800964"/>
                  </a:lnTo>
                  <a:lnTo>
                    <a:pt x="274320" y="6800939"/>
                  </a:lnTo>
                  <a:lnTo>
                    <a:pt x="288823" y="6801142"/>
                  </a:lnTo>
                  <a:lnTo>
                    <a:pt x="319532" y="6802615"/>
                  </a:lnTo>
                  <a:lnTo>
                    <a:pt x="369252" y="6805549"/>
                  </a:lnTo>
                  <a:lnTo>
                    <a:pt x="402831" y="6806273"/>
                  </a:lnTo>
                  <a:lnTo>
                    <a:pt x="464794" y="6799377"/>
                  </a:lnTo>
                  <a:lnTo>
                    <a:pt x="500354" y="6774078"/>
                  </a:lnTo>
                  <a:lnTo>
                    <a:pt x="505498" y="6755003"/>
                  </a:lnTo>
                  <a:lnTo>
                    <a:pt x="512775" y="6701574"/>
                  </a:lnTo>
                  <a:close/>
                </a:path>
                <a:path extrusionOk="0" h="13716000" w="2694304">
                  <a:moveTo>
                    <a:pt x="512775" y="6058751"/>
                  </a:moveTo>
                  <a:lnTo>
                    <a:pt x="512597" y="6001194"/>
                  </a:lnTo>
                  <a:lnTo>
                    <a:pt x="505701" y="5889460"/>
                  </a:lnTo>
                  <a:lnTo>
                    <a:pt x="506285" y="5853862"/>
                  </a:lnTo>
                  <a:lnTo>
                    <a:pt x="507746" y="5809094"/>
                  </a:lnTo>
                  <a:lnTo>
                    <a:pt x="506717" y="5761228"/>
                  </a:lnTo>
                  <a:lnTo>
                    <a:pt x="499833" y="5716321"/>
                  </a:lnTo>
                  <a:lnTo>
                    <a:pt x="483743" y="5680418"/>
                  </a:lnTo>
                  <a:lnTo>
                    <a:pt x="455079" y="5659577"/>
                  </a:lnTo>
                  <a:lnTo>
                    <a:pt x="405409" y="5650357"/>
                  </a:lnTo>
                  <a:lnTo>
                    <a:pt x="349999" y="5648591"/>
                  </a:lnTo>
                  <a:lnTo>
                    <a:pt x="294106" y="5650966"/>
                  </a:lnTo>
                  <a:lnTo>
                    <a:pt x="242989" y="5654116"/>
                  </a:lnTo>
                  <a:lnTo>
                    <a:pt x="189230" y="5658053"/>
                  </a:lnTo>
                  <a:lnTo>
                    <a:pt x="135775" y="5664111"/>
                  </a:lnTo>
                  <a:lnTo>
                    <a:pt x="82562" y="5672023"/>
                  </a:lnTo>
                  <a:lnTo>
                    <a:pt x="29514" y="5681548"/>
                  </a:lnTo>
                  <a:lnTo>
                    <a:pt x="3987" y="6034456"/>
                  </a:lnTo>
                  <a:lnTo>
                    <a:pt x="5156" y="6041466"/>
                  </a:lnTo>
                  <a:lnTo>
                    <a:pt x="75285" y="6063958"/>
                  </a:lnTo>
                  <a:lnTo>
                    <a:pt x="129971" y="6069444"/>
                  </a:lnTo>
                  <a:lnTo>
                    <a:pt x="184861" y="6072403"/>
                  </a:lnTo>
                  <a:lnTo>
                    <a:pt x="240068" y="6072429"/>
                  </a:lnTo>
                  <a:lnTo>
                    <a:pt x="277202" y="6072149"/>
                  </a:lnTo>
                  <a:lnTo>
                    <a:pt x="318058" y="6071235"/>
                  </a:lnTo>
                  <a:lnTo>
                    <a:pt x="358317" y="6066777"/>
                  </a:lnTo>
                  <a:lnTo>
                    <a:pt x="412407" y="6044082"/>
                  </a:lnTo>
                  <a:lnTo>
                    <a:pt x="425030" y="5990145"/>
                  </a:lnTo>
                  <a:lnTo>
                    <a:pt x="425246" y="5943041"/>
                  </a:lnTo>
                  <a:lnTo>
                    <a:pt x="424053" y="5889472"/>
                  </a:lnTo>
                  <a:lnTo>
                    <a:pt x="419354" y="5836234"/>
                  </a:lnTo>
                  <a:lnTo>
                    <a:pt x="409003" y="5790184"/>
                  </a:lnTo>
                  <a:lnTo>
                    <a:pt x="372275" y="5754014"/>
                  </a:lnTo>
                  <a:lnTo>
                    <a:pt x="327139" y="5746991"/>
                  </a:lnTo>
                  <a:lnTo>
                    <a:pt x="268998" y="5745327"/>
                  </a:lnTo>
                  <a:lnTo>
                    <a:pt x="210845" y="5747842"/>
                  </a:lnTo>
                  <a:lnTo>
                    <a:pt x="165684" y="5753341"/>
                  </a:lnTo>
                  <a:lnTo>
                    <a:pt x="127025" y="5773356"/>
                  </a:lnTo>
                  <a:lnTo>
                    <a:pt x="109956" y="5809208"/>
                  </a:lnTo>
                  <a:lnTo>
                    <a:pt x="107657" y="5854484"/>
                  </a:lnTo>
                  <a:lnTo>
                    <a:pt x="113271" y="5902731"/>
                  </a:lnTo>
                  <a:lnTo>
                    <a:pt x="119989" y="5947511"/>
                  </a:lnTo>
                  <a:lnTo>
                    <a:pt x="301701" y="5969736"/>
                  </a:lnTo>
                  <a:lnTo>
                    <a:pt x="329044" y="5901652"/>
                  </a:lnTo>
                  <a:lnTo>
                    <a:pt x="298640" y="5854954"/>
                  </a:lnTo>
                  <a:lnTo>
                    <a:pt x="211810" y="5844921"/>
                  </a:lnTo>
                  <a:lnTo>
                    <a:pt x="195389" y="5882360"/>
                  </a:lnTo>
                  <a:lnTo>
                    <a:pt x="237299" y="5892901"/>
                  </a:lnTo>
                  <a:lnTo>
                    <a:pt x="261416" y="5898515"/>
                  </a:lnTo>
                  <a:lnTo>
                    <a:pt x="236410" y="5929046"/>
                  </a:lnTo>
                  <a:lnTo>
                    <a:pt x="186715" y="5928093"/>
                  </a:lnTo>
                  <a:lnTo>
                    <a:pt x="157010" y="5892203"/>
                  </a:lnTo>
                  <a:lnTo>
                    <a:pt x="153644" y="5855474"/>
                  </a:lnTo>
                  <a:lnTo>
                    <a:pt x="155422" y="5822200"/>
                  </a:lnTo>
                  <a:lnTo>
                    <a:pt x="165684" y="5798832"/>
                  </a:lnTo>
                  <a:lnTo>
                    <a:pt x="188429" y="5794159"/>
                  </a:lnTo>
                  <a:lnTo>
                    <a:pt x="230238" y="5793892"/>
                  </a:lnTo>
                  <a:lnTo>
                    <a:pt x="273177" y="5796077"/>
                  </a:lnTo>
                  <a:lnTo>
                    <a:pt x="339242" y="5811063"/>
                  </a:lnTo>
                  <a:lnTo>
                    <a:pt x="368719" y="5859729"/>
                  </a:lnTo>
                  <a:lnTo>
                    <a:pt x="372656" y="5902007"/>
                  </a:lnTo>
                  <a:lnTo>
                    <a:pt x="378193" y="5972530"/>
                  </a:lnTo>
                  <a:lnTo>
                    <a:pt x="356971" y="5997410"/>
                  </a:lnTo>
                  <a:lnTo>
                    <a:pt x="332828" y="6014504"/>
                  </a:lnTo>
                  <a:lnTo>
                    <a:pt x="305739" y="6023838"/>
                  </a:lnTo>
                  <a:lnTo>
                    <a:pt x="275742" y="6025400"/>
                  </a:lnTo>
                  <a:lnTo>
                    <a:pt x="241541" y="6029452"/>
                  </a:lnTo>
                  <a:lnTo>
                    <a:pt x="204406" y="6030430"/>
                  </a:lnTo>
                  <a:lnTo>
                    <a:pt x="167246" y="6028702"/>
                  </a:lnTo>
                  <a:lnTo>
                    <a:pt x="132994" y="6024689"/>
                  </a:lnTo>
                  <a:lnTo>
                    <a:pt x="97434" y="6021565"/>
                  </a:lnTo>
                  <a:lnTo>
                    <a:pt x="70497" y="6015583"/>
                  </a:lnTo>
                  <a:lnTo>
                    <a:pt x="53848" y="6003468"/>
                  </a:lnTo>
                  <a:lnTo>
                    <a:pt x="47472" y="5985243"/>
                  </a:lnTo>
                  <a:lnTo>
                    <a:pt x="51384" y="5960897"/>
                  </a:lnTo>
                  <a:lnTo>
                    <a:pt x="47548" y="5926302"/>
                  </a:lnTo>
                  <a:lnTo>
                    <a:pt x="49098" y="5887872"/>
                  </a:lnTo>
                  <a:lnTo>
                    <a:pt x="52768" y="5849175"/>
                  </a:lnTo>
                  <a:lnTo>
                    <a:pt x="55308" y="5813780"/>
                  </a:lnTo>
                  <a:lnTo>
                    <a:pt x="55841" y="5773826"/>
                  </a:lnTo>
                  <a:lnTo>
                    <a:pt x="75603" y="5727776"/>
                  </a:lnTo>
                  <a:lnTo>
                    <a:pt x="149948" y="5704459"/>
                  </a:lnTo>
                  <a:lnTo>
                    <a:pt x="193090" y="5700407"/>
                  </a:lnTo>
                  <a:lnTo>
                    <a:pt x="236702" y="5698922"/>
                  </a:lnTo>
                  <a:lnTo>
                    <a:pt x="277850" y="5698147"/>
                  </a:lnTo>
                  <a:lnTo>
                    <a:pt x="348856" y="5693575"/>
                  </a:lnTo>
                  <a:lnTo>
                    <a:pt x="387184" y="5694210"/>
                  </a:lnTo>
                  <a:lnTo>
                    <a:pt x="443001" y="5726379"/>
                  </a:lnTo>
                  <a:lnTo>
                    <a:pt x="457441" y="5764784"/>
                  </a:lnTo>
                  <a:lnTo>
                    <a:pt x="463638" y="5811088"/>
                  </a:lnTo>
                  <a:lnTo>
                    <a:pt x="464591" y="5859627"/>
                  </a:lnTo>
                  <a:lnTo>
                    <a:pt x="463296" y="5904763"/>
                  </a:lnTo>
                  <a:lnTo>
                    <a:pt x="462762" y="5940844"/>
                  </a:lnTo>
                  <a:lnTo>
                    <a:pt x="465302" y="5972187"/>
                  </a:lnTo>
                  <a:lnTo>
                    <a:pt x="468909" y="6010605"/>
                  </a:lnTo>
                  <a:lnTo>
                    <a:pt x="469709" y="6048413"/>
                  </a:lnTo>
                  <a:lnTo>
                    <a:pt x="463816" y="6077915"/>
                  </a:lnTo>
                  <a:lnTo>
                    <a:pt x="442201" y="6104915"/>
                  </a:lnTo>
                  <a:lnTo>
                    <a:pt x="412508" y="6118009"/>
                  </a:lnTo>
                  <a:lnTo>
                    <a:pt x="378218" y="6121832"/>
                  </a:lnTo>
                  <a:lnTo>
                    <a:pt x="342861" y="6121019"/>
                  </a:lnTo>
                  <a:lnTo>
                    <a:pt x="318833" y="6120168"/>
                  </a:lnTo>
                  <a:lnTo>
                    <a:pt x="212636" y="6121120"/>
                  </a:lnTo>
                  <a:lnTo>
                    <a:pt x="113931" y="6121616"/>
                  </a:lnTo>
                  <a:lnTo>
                    <a:pt x="64592" y="6122149"/>
                  </a:lnTo>
                  <a:lnTo>
                    <a:pt x="15252" y="6123140"/>
                  </a:lnTo>
                  <a:lnTo>
                    <a:pt x="0" y="6138799"/>
                  </a:lnTo>
                  <a:lnTo>
                    <a:pt x="3822" y="6149492"/>
                  </a:lnTo>
                  <a:lnTo>
                    <a:pt x="15252" y="6154750"/>
                  </a:lnTo>
                  <a:lnTo>
                    <a:pt x="67030" y="6156617"/>
                  </a:lnTo>
                  <a:lnTo>
                    <a:pt x="118846" y="6157684"/>
                  </a:lnTo>
                  <a:lnTo>
                    <a:pt x="170675" y="6158141"/>
                  </a:lnTo>
                  <a:lnTo>
                    <a:pt x="274320" y="6158115"/>
                  </a:lnTo>
                  <a:lnTo>
                    <a:pt x="288823" y="6158331"/>
                  </a:lnTo>
                  <a:lnTo>
                    <a:pt x="319519" y="6159805"/>
                  </a:lnTo>
                  <a:lnTo>
                    <a:pt x="369239" y="6162726"/>
                  </a:lnTo>
                  <a:lnTo>
                    <a:pt x="402818" y="6163462"/>
                  </a:lnTo>
                  <a:lnTo>
                    <a:pt x="464794" y="6156553"/>
                  </a:lnTo>
                  <a:lnTo>
                    <a:pt x="500354" y="6131255"/>
                  </a:lnTo>
                  <a:lnTo>
                    <a:pt x="505498" y="6112180"/>
                  </a:lnTo>
                  <a:lnTo>
                    <a:pt x="512775" y="6058751"/>
                  </a:lnTo>
                  <a:close/>
                </a:path>
                <a:path extrusionOk="0" h="13716000" w="2694304">
                  <a:moveTo>
                    <a:pt x="512775" y="5415927"/>
                  </a:moveTo>
                  <a:lnTo>
                    <a:pt x="512597" y="5358384"/>
                  </a:lnTo>
                  <a:lnTo>
                    <a:pt x="505701" y="5246649"/>
                  </a:lnTo>
                  <a:lnTo>
                    <a:pt x="506285" y="5211051"/>
                  </a:lnTo>
                  <a:lnTo>
                    <a:pt x="507746" y="5166284"/>
                  </a:lnTo>
                  <a:lnTo>
                    <a:pt x="506717" y="5118417"/>
                  </a:lnTo>
                  <a:lnTo>
                    <a:pt x="499833" y="5073510"/>
                  </a:lnTo>
                  <a:lnTo>
                    <a:pt x="483743" y="5037607"/>
                  </a:lnTo>
                  <a:lnTo>
                    <a:pt x="455079" y="5016766"/>
                  </a:lnTo>
                  <a:lnTo>
                    <a:pt x="405409" y="5007534"/>
                  </a:lnTo>
                  <a:lnTo>
                    <a:pt x="349999" y="5005781"/>
                  </a:lnTo>
                  <a:lnTo>
                    <a:pt x="294106" y="5008156"/>
                  </a:lnTo>
                  <a:lnTo>
                    <a:pt x="242989" y="5011305"/>
                  </a:lnTo>
                  <a:lnTo>
                    <a:pt x="189230" y="5015242"/>
                  </a:lnTo>
                  <a:lnTo>
                    <a:pt x="135775" y="5021288"/>
                  </a:lnTo>
                  <a:lnTo>
                    <a:pt x="82562" y="5029200"/>
                  </a:lnTo>
                  <a:lnTo>
                    <a:pt x="29514" y="5038725"/>
                  </a:lnTo>
                  <a:lnTo>
                    <a:pt x="3987" y="5391645"/>
                  </a:lnTo>
                  <a:lnTo>
                    <a:pt x="5156" y="5398655"/>
                  </a:lnTo>
                  <a:lnTo>
                    <a:pt x="75285" y="5421134"/>
                  </a:lnTo>
                  <a:lnTo>
                    <a:pt x="129971" y="5426621"/>
                  </a:lnTo>
                  <a:lnTo>
                    <a:pt x="184861" y="5429593"/>
                  </a:lnTo>
                  <a:lnTo>
                    <a:pt x="240068" y="5429618"/>
                  </a:lnTo>
                  <a:lnTo>
                    <a:pt x="277202" y="5429326"/>
                  </a:lnTo>
                  <a:lnTo>
                    <a:pt x="318058" y="5428424"/>
                  </a:lnTo>
                  <a:lnTo>
                    <a:pt x="358317" y="5423967"/>
                  </a:lnTo>
                  <a:lnTo>
                    <a:pt x="412407" y="5401272"/>
                  </a:lnTo>
                  <a:lnTo>
                    <a:pt x="425030" y="5347335"/>
                  </a:lnTo>
                  <a:lnTo>
                    <a:pt x="425246" y="5300230"/>
                  </a:lnTo>
                  <a:lnTo>
                    <a:pt x="424053" y="5246649"/>
                  </a:lnTo>
                  <a:lnTo>
                    <a:pt x="419354" y="5193423"/>
                  </a:lnTo>
                  <a:lnTo>
                    <a:pt x="409003" y="5147373"/>
                  </a:lnTo>
                  <a:lnTo>
                    <a:pt x="372275" y="5111204"/>
                  </a:lnTo>
                  <a:lnTo>
                    <a:pt x="327139" y="5104168"/>
                  </a:lnTo>
                  <a:lnTo>
                    <a:pt x="268998" y="5102504"/>
                  </a:lnTo>
                  <a:lnTo>
                    <a:pt x="210845" y="5105031"/>
                  </a:lnTo>
                  <a:lnTo>
                    <a:pt x="165684" y="5110531"/>
                  </a:lnTo>
                  <a:lnTo>
                    <a:pt x="127025" y="5130533"/>
                  </a:lnTo>
                  <a:lnTo>
                    <a:pt x="109956" y="5166398"/>
                  </a:lnTo>
                  <a:lnTo>
                    <a:pt x="107657" y="5211661"/>
                  </a:lnTo>
                  <a:lnTo>
                    <a:pt x="113271" y="5259908"/>
                  </a:lnTo>
                  <a:lnTo>
                    <a:pt x="119989" y="5304688"/>
                  </a:lnTo>
                  <a:lnTo>
                    <a:pt x="301701" y="5326926"/>
                  </a:lnTo>
                  <a:lnTo>
                    <a:pt x="329044" y="5258841"/>
                  </a:lnTo>
                  <a:lnTo>
                    <a:pt x="298640" y="5212131"/>
                  </a:lnTo>
                  <a:lnTo>
                    <a:pt x="211810" y="5202110"/>
                  </a:lnTo>
                  <a:lnTo>
                    <a:pt x="195389" y="5239550"/>
                  </a:lnTo>
                  <a:lnTo>
                    <a:pt x="237299" y="5250091"/>
                  </a:lnTo>
                  <a:lnTo>
                    <a:pt x="261416" y="5255704"/>
                  </a:lnTo>
                  <a:lnTo>
                    <a:pt x="236410" y="5286235"/>
                  </a:lnTo>
                  <a:lnTo>
                    <a:pt x="186715" y="5285283"/>
                  </a:lnTo>
                  <a:lnTo>
                    <a:pt x="157010" y="5249380"/>
                  </a:lnTo>
                  <a:lnTo>
                    <a:pt x="153644" y="5212664"/>
                  </a:lnTo>
                  <a:lnTo>
                    <a:pt x="155422" y="5179390"/>
                  </a:lnTo>
                  <a:lnTo>
                    <a:pt x="165684" y="5156022"/>
                  </a:lnTo>
                  <a:lnTo>
                    <a:pt x="188429" y="5151336"/>
                  </a:lnTo>
                  <a:lnTo>
                    <a:pt x="230238" y="5151069"/>
                  </a:lnTo>
                  <a:lnTo>
                    <a:pt x="273177" y="5153253"/>
                  </a:lnTo>
                  <a:lnTo>
                    <a:pt x="339242" y="5168252"/>
                  </a:lnTo>
                  <a:lnTo>
                    <a:pt x="368719" y="5216906"/>
                  </a:lnTo>
                  <a:lnTo>
                    <a:pt x="372656" y="5259197"/>
                  </a:lnTo>
                  <a:lnTo>
                    <a:pt x="378193" y="5329707"/>
                  </a:lnTo>
                  <a:lnTo>
                    <a:pt x="356971" y="5354586"/>
                  </a:lnTo>
                  <a:lnTo>
                    <a:pt x="332828" y="5371681"/>
                  </a:lnTo>
                  <a:lnTo>
                    <a:pt x="305739" y="5381015"/>
                  </a:lnTo>
                  <a:lnTo>
                    <a:pt x="275742" y="5382577"/>
                  </a:lnTo>
                  <a:lnTo>
                    <a:pt x="241541" y="5386629"/>
                  </a:lnTo>
                  <a:lnTo>
                    <a:pt x="204406" y="5387606"/>
                  </a:lnTo>
                  <a:lnTo>
                    <a:pt x="167246" y="5385892"/>
                  </a:lnTo>
                  <a:lnTo>
                    <a:pt x="132994" y="5381879"/>
                  </a:lnTo>
                  <a:lnTo>
                    <a:pt x="97434" y="5378742"/>
                  </a:lnTo>
                  <a:lnTo>
                    <a:pt x="70497" y="5372760"/>
                  </a:lnTo>
                  <a:lnTo>
                    <a:pt x="53848" y="5360657"/>
                  </a:lnTo>
                  <a:lnTo>
                    <a:pt x="47472" y="5342420"/>
                  </a:lnTo>
                  <a:lnTo>
                    <a:pt x="51384" y="5318074"/>
                  </a:lnTo>
                  <a:lnTo>
                    <a:pt x="47548" y="5283492"/>
                  </a:lnTo>
                  <a:lnTo>
                    <a:pt x="49098" y="5245062"/>
                  </a:lnTo>
                  <a:lnTo>
                    <a:pt x="52768" y="5206352"/>
                  </a:lnTo>
                  <a:lnTo>
                    <a:pt x="55308" y="5170970"/>
                  </a:lnTo>
                  <a:lnTo>
                    <a:pt x="55841" y="5131003"/>
                  </a:lnTo>
                  <a:lnTo>
                    <a:pt x="75603" y="5084953"/>
                  </a:lnTo>
                  <a:lnTo>
                    <a:pt x="149948" y="5061636"/>
                  </a:lnTo>
                  <a:lnTo>
                    <a:pt x="193090" y="5057584"/>
                  </a:lnTo>
                  <a:lnTo>
                    <a:pt x="236702" y="5056098"/>
                  </a:lnTo>
                  <a:lnTo>
                    <a:pt x="277850" y="5055324"/>
                  </a:lnTo>
                  <a:lnTo>
                    <a:pt x="348856" y="5050764"/>
                  </a:lnTo>
                  <a:lnTo>
                    <a:pt x="387184" y="5051387"/>
                  </a:lnTo>
                  <a:lnTo>
                    <a:pt x="443001" y="5083556"/>
                  </a:lnTo>
                  <a:lnTo>
                    <a:pt x="457441" y="5121973"/>
                  </a:lnTo>
                  <a:lnTo>
                    <a:pt x="463638" y="5168265"/>
                  </a:lnTo>
                  <a:lnTo>
                    <a:pt x="464591" y="5216804"/>
                  </a:lnTo>
                  <a:lnTo>
                    <a:pt x="463296" y="5261940"/>
                  </a:lnTo>
                  <a:lnTo>
                    <a:pt x="462762" y="5298021"/>
                  </a:lnTo>
                  <a:lnTo>
                    <a:pt x="465302" y="5329377"/>
                  </a:lnTo>
                  <a:lnTo>
                    <a:pt x="468909" y="5367794"/>
                  </a:lnTo>
                  <a:lnTo>
                    <a:pt x="469709" y="5405590"/>
                  </a:lnTo>
                  <a:lnTo>
                    <a:pt x="463816" y="5435104"/>
                  </a:lnTo>
                  <a:lnTo>
                    <a:pt x="442201" y="5462105"/>
                  </a:lnTo>
                  <a:lnTo>
                    <a:pt x="412496" y="5475198"/>
                  </a:lnTo>
                  <a:lnTo>
                    <a:pt x="378206" y="5479021"/>
                  </a:lnTo>
                  <a:lnTo>
                    <a:pt x="342849" y="5478208"/>
                  </a:lnTo>
                  <a:lnTo>
                    <a:pt x="318833" y="5477345"/>
                  </a:lnTo>
                  <a:lnTo>
                    <a:pt x="212636" y="5478310"/>
                  </a:lnTo>
                  <a:lnTo>
                    <a:pt x="113931" y="5478792"/>
                  </a:lnTo>
                  <a:lnTo>
                    <a:pt x="64592" y="5479339"/>
                  </a:lnTo>
                  <a:lnTo>
                    <a:pt x="15252" y="5480329"/>
                  </a:lnTo>
                  <a:lnTo>
                    <a:pt x="0" y="5495976"/>
                  </a:lnTo>
                  <a:lnTo>
                    <a:pt x="3822" y="5506682"/>
                  </a:lnTo>
                  <a:lnTo>
                    <a:pt x="15252" y="5511927"/>
                  </a:lnTo>
                  <a:lnTo>
                    <a:pt x="67030" y="5513794"/>
                  </a:lnTo>
                  <a:lnTo>
                    <a:pt x="118846" y="5514860"/>
                  </a:lnTo>
                  <a:lnTo>
                    <a:pt x="170675" y="5515330"/>
                  </a:lnTo>
                  <a:lnTo>
                    <a:pt x="274320" y="5515305"/>
                  </a:lnTo>
                  <a:lnTo>
                    <a:pt x="288823" y="5515521"/>
                  </a:lnTo>
                  <a:lnTo>
                    <a:pt x="319506" y="5516981"/>
                  </a:lnTo>
                  <a:lnTo>
                    <a:pt x="369227" y="5519915"/>
                  </a:lnTo>
                  <a:lnTo>
                    <a:pt x="402818" y="5520639"/>
                  </a:lnTo>
                  <a:lnTo>
                    <a:pt x="464794" y="5513743"/>
                  </a:lnTo>
                  <a:lnTo>
                    <a:pt x="500354" y="5488444"/>
                  </a:lnTo>
                  <a:lnTo>
                    <a:pt x="505498" y="5469369"/>
                  </a:lnTo>
                  <a:lnTo>
                    <a:pt x="512775" y="5415927"/>
                  </a:lnTo>
                  <a:close/>
                </a:path>
                <a:path extrusionOk="0" h="13716000" w="2694304">
                  <a:moveTo>
                    <a:pt x="512775" y="4773117"/>
                  </a:moveTo>
                  <a:lnTo>
                    <a:pt x="512597" y="4715573"/>
                  </a:lnTo>
                  <a:lnTo>
                    <a:pt x="505701" y="4603813"/>
                  </a:lnTo>
                  <a:lnTo>
                    <a:pt x="506285" y="4568215"/>
                  </a:lnTo>
                  <a:lnTo>
                    <a:pt x="507746" y="4523460"/>
                  </a:lnTo>
                  <a:lnTo>
                    <a:pt x="506717" y="4475594"/>
                  </a:lnTo>
                  <a:lnTo>
                    <a:pt x="499833" y="4430687"/>
                  </a:lnTo>
                  <a:lnTo>
                    <a:pt x="483743" y="4394784"/>
                  </a:lnTo>
                  <a:lnTo>
                    <a:pt x="455079" y="4373943"/>
                  </a:lnTo>
                  <a:lnTo>
                    <a:pt x="405409" y="4364723"/>
                  </a:lnTo>
                  <a:lnTo>
                    <a:pt x="349999" y="4362970"/>
                  </a:lnTo>
                  <a:lnTo>
                    <a:pt x="294106" y="4365333"/>
                  </a:lnTo>
                  <a:lnTo>
                    <a:pt x="242989" y="4368482"/>
                  </a:lnTo>
                  <a:lnTo>
                    <a:pt x="189230" y="4372419"/>
                  </a:lnTo>
                  <a:lnTo>
                    <a:pt x="135775" y="4378477"/>
                  </a:lnTo>
                  <a:lnTo>
                    <a:pt x="82562" y="4386389"/>
                  </a:lnTo>
                  <a:lnTo>
                    <a:pt x="29514" y="4395914"/>
                  </a:lnTo>
                  <a:lnTo>
                    <a:pt x="3987" y="4748822"/>
                  </a:lnTo>
                  <a:lnTo>
                    <a:pt x="5156" y="4755832"/>
                  </a:lnTo>
                  <a:lnTo>
                    <a:pt x="75285" y="4778337"/>
                  </a:lnTo>
                  <a:lnTo>
                    <a:pt x="129971" y="4783810"/>
                  </a:lnTo>
                  <a:lnTo>
                    <a:pt x="184861" y="4786769"/>
                  </a:lnTo>
                  <a:lnTo>
                    <a:pt x="240068" y="4786795"/>
                  </a:lnTo>
                  <a:lnTo>
                    <a:pt x="277202" y="4786515"/>
                  </a:lnTo>
                  <a:lnTo>
                    <a:pt x="318058" y="4785601"/>
                  </a:lnTo>
                  <a:lnTo>
                    <a:pt x="358317" y="4781143"/>
                  </a:lnTo>
                  <a:lnTo>
                    <a:pt x="412407" y="4758448"/>
                  </a:lnTo>
                  <a:lnTo>
                    <a:pt x="425030" y="4704512"/>
                  </a:lnTo>
                  <a:lnTo>
                    <a:pt x="425246" y="4657407"/>
                  </a:lnTo>
                  <a:lnTo>
                    <a:pt x="424053" y="4603839"/>
                  </a:lnTo>
                  <a:lnTo>
                    <a:pt x="419354" y="4550600"/>
                  </a:lnTo>
                  <a:lnTo>
                    <a:pt x="409003" y="4504550"/>
                  </a:lnTo>
                  <a:lnTo>
                    <a:pt x="372275" y="4468380"/>
                  </a:lnTo>
                  <a:lnTo>
                    <a:pt x="327139" y="4461357"/>
                  </a:lnTo>
                  <a:lnTo>
                    <a:pt x="268998" y="4459694"/>
                  </a:lnTo>
                  <a:lnTo>
                    <a:pt x="210845" y="4462208"/>
                  </a:lnTo>
                  <a:lnTo>
                    <a:pt x="165684" y="4467707"/>
                  </a:lnTo>
                  <a:lnTo>
                    <a:pt x="127025" y="4487723"/>
                  </a:lnTo>
                  <a:lnTo>
                    <a:pt x="109956" y="4523575"/>
                  </a:lnTo>
                  <a:lnTo>
                    <a:pt x="107657" y="4568850"/>
                  </a:lnTo>
                  <a:lnTo>
                    <a:pt x="113271" y="4617097"/>
                  </a:lnTo>
                  <a:lnTo>
                    <a:pt x="119989" y="4661878"/>
                  </a:lnTo>
                  <a:lnTo>
                    <a:pt x="301701" y="4684103"/>
                  </a:lnTo>
                  <a:lnTo>
                    <a:pt x="329044" y="4616018"/>
                  </a:lnTo>
                  <a:lnTo>
                    <a:pt x="298640" y="4569320"/>
                  </a:lnTo>
                  <a:lnTo>
                    <a:pt x="211810" y="4559287"/>
                  </a:lnTo>
                  <a:lnTo>
                    <a:pt x="195389" y="4596727"/>
                  </a:lnTo>
                  <a:lnTo>
                    <a:pt x="237299" y="4607268"/>
                  </a:lnTo>
                  <a:lnTo>
                    <a:pt x="261416" y="4612881"/>
                  </a:lnTo>
                  <a:lnTo>
                    <a:pt x="236410" y="4643425"/>
                  </a:lnTo>
                  <a:lnTo>
                    <a:pt x="186715" y="4642459"/>
                  </a:lnTo>
                  <a:lnTo>
                    <a:pt x="157010" y="4606569"/>
                  </a:lnTo>
                  <a:lnTo>
                    <a:pt x="153644" y="4569841"/>
                  </a:lnTo>
                  <a:lnTo>
                    <a:pt x="155422" y="4536567"/>
                  </a:lnTo>
                  <a:lnTo>
                    <a:pt x="165684" y="4513211"/>
                  </a:lnTo>
                  <a:lnTo>
                    <a:pt x="188429" y="4508525"/>
                  </a:lnTo>
                  <a:lnTo>
                    <a:pt x="230238" y="4508258"/>
                  </a:lnTo>
                  <a:lnTo>
                    <a:pt x="273177" y="4510443"/>
                  </a:lnTo>
                  <a:lnTo>
                    <a:pt x="339242" y="4525429"/>
                  </a:lnTo>
                  <a:lnTo>
                    <a:pt x="368719" y="4574095"/>
                  </a:lnTo>
                  <a:lnTo>
                    <a:pt x="372656" y="4616386"/>
                  </a:lnTo>
                  <a:lnTo>
                    <a:pt x="378193" y="4686897"/>
                  </a:lnTo>
                  <a:lnTo>
                    <a:pt x="356971" y="4711776"/>
                  </a:lnTo>
                  <a:lnTo>
                    <a:pt x="332828" y="4728870"/>
                  </a:lnTo>
                  <a:lnTo>
                    <a:pt x="305739" y="4738205"/>
                  </a:lnTo>
                  <a:lnTo>
                    <a:pt x="275742" y="4739767"/>
                  </a:lnTo>
                  <a:lnTo>
                    <a:pt x="241541" y="4743818"/>
                  </a:lnTo>
                  <a:lnTo>
                    <a:pt x="204406" y="4744796"/>
                  </a:lnTo>
                  <a:lnTo>
                    <a:pt x="167246" y="4743081"/>
                  </a:lnTo>
                  <a:lnTo>
                    <a:pt x="132994" y="4739068"/>
                  </a:lnTo>
                  <a:lnTo>
                    <a:pt x="97434" y="4735931"/>
                  </a:lnTo>
                  <a:lnTo>
                    <a:pt x="70497" y="4729950"/>
                  </a:lnTo>
                  <a:lnTo>
                    <a:pt x="53848" y="4717834"/>
                  </a:lnTo>
                  <a:lnTo>
                    <a:pt x="47472" y="4699609"/>
                  </a:lnTo>
                  <a:lnTo>
                    <a:pt x="51384" y="4675263"/>
                  </a:lnTo>
                  <a:lnTo>
                    <a:pt x="47548" y="4640681"/>
                  </a:lnTo>
                  <a:lnTo>
                    <a:pt x="49098" y="4602238"/>
                  </a:lnTo>
                  <a:lnTo>
                    <a:pt x="52768" y="4563542"/>
                  </a:lnTo>
                  <a:lnTo>
                    <a:pt x="55308" y="4528147"/>
                  </a:lnTo>
                  <a:lnTo>
                    <a:pt x="55841" y="4488192"/>
                  </a:lnTo>
                  <a:lnTo>
                    <a:pt x="75603" y="4442142"/>
                  </a:lnTo>
                  <a:lnTo>
                    <a:pt x="149948" y="4418825"/>
                  </a:lnTo>
                  <a:lnTo>
                    <a:pt x="193090" y="4414774"/>
                  </a:lnTo>
                  <a:lnTo>
                    <a:pt x="236702" y="4413275"/>
                  </a:lnTo>
                  <a:lnTo>
                    <a:pt x="277850" y="4412500"/>
                  </a:lnTo>
                  <a:lnTo>
                    <a:pt x="348856" y="4407941"/>
                  </a:lnTo>
                  <a:lnTo>
                    <a:pt x="387184" y="4408576"/>
                  </a:lnTo>
                  <a:lnTo>
                    <a:pt x="443001" y="4440745"/>
                  </a:lnTo>
                  <a:lnTo>
                    <a:pt x="457441" y="4479163"/>
                  </a:lnTo>
                  <a:lnTo>
                    <a:pt x="463638" y="4525454"/>
                  </a:lnTo>
                  <a:lnTo>
                    <a:pt x="464591" y="4573994"/>
                  </a:lnTo>
                  <a:lnTo>
                    <a:pt x="463296" y="4619129"/>
                  </a:lnTo>
                  <a:lnTo>
                    <a:pt x="462762" y="4655210"/>
                  </a:lnTo>
                  <a:lnTo>
                    <a:pt x="465302" y="4686554"/>
                  </a:lnTo>
                  <a:lnTo>
                    <a:pt x="468909" y="4724971"/>
                  </a:lnTo>
                  <a:lnTo>
                    <a:pt x="469709" y="4762779"/>
                  </a:lnTo>
                  <a:lnTo>
                    <a:pt x="463816" y="4792281"/>
                  </a:lnTo>
                  <a:lnTo>
                    <a:pt x="442201" y="4819281"/>
                  </a:lnTo>
                  <a:lnTo>
                    <a:pt x="412496" y="4832375"/>
                  </a:lnTo>
                  <a:lnTo>
                    <a:pt x="378218" y="4836198"/>
                  </a:lnTo>
                  <a:lnTo>
                    <a:pt x="342861" y="4835385"/>
                  </a:lnTo>
                  <a:lnTo>
                    <a:pt x="318833" y="4834534"/>
                  </a:lnTo>
                  <a:lnTo>
                    <a:pt x="212636" y="4835499"/>
                  </a:lnTo>
                  <a:lnTo>
                    <a:pt x="113931" y="4835982"/>
                  </a:lnTo>
                  <a:lnTo>
                    <a:pt x="64592" y="4836515"/>
                  </a:lnTo>
                  <a:lnTo>
                    <a:pt x="15252" y="4837506"/>
                  </a:lnTo>
                  <a:lnTo>
                    <a:pt x="0" y="4853165"/>
                  </a:lnTo>
                  <a:lnTo>
                    <a:pt x="3822" y="4863858"/>
                  </a:lnTo>
                  <a:lnTo>
                    <a:pt x="15252" y="4869116"/>
                  </a:lnTo>
                  <a:lnTo>
                    <a:pt x="67030" y="4870983"/>
                  </a:lnTo>
                  <a:lnTo>
                    <a:pt x="118846" y="4872050"/>
                  </a:lnTo>
                  <a:lnTo>
                    <a:pt x="170675" y="4872507"/>
                  </a:lnTo>
                  <a:lnTo>
                    <a:pt x="274320" y="4872482"/>
                  </a:lnTo>
                  <a:lnTo>
                    <a:pt x="288823" y="4872698"/>
                  </a:lnTo>
                  <a:lnTo>
                    <a:pt x="319519" y="4874171"/>
                  </a:lnTo>
                  <a:lnTo>
                    <a:pt x="369239" y="4877092"/>
                  </a:lnTo>
                  <a:lnTo>
                    <a:pt x="402818" y="4877828"/>
                  </a:lnTo>
                  <a:lnTo>
                    <a:pt x="464794" y="4870920"/>
                  </a:lnTo>
                  <a:lnTo>
                    <a:pt x="500354" y="4845621"/>
                  </a:lnTo>
                  <a:lnTo>
                    <a:pt x="505498" y="4826546"/>
                  </a:lnTo>
                  <a:lnTo>
                    <a:pt x="512775" y="4773117"/>
                  </a:lnTo>
                  <a:close/>
                </a:path>
                <a:path extrusionOk="0" h="13716000" w="2694304">
                  <a:moveTo>
                    <a:pt x="512775" y="4130306"/>
                  </a:moveTo>
                  <a:lnTo>
                    <a:pt x="512597" y="4072750"/>
                  </a:lnTo>
                  <a:lnTo>
                    <a:pt x="505701" y="3961003"/>
                  </a:lnTo>
                  <a:lnTo>
                    <a:pt x="506285" y="3925405"/>
                  </a:lnTo>
                  <a:lnTo>
                    <a:pt x="507746" y="3880650"/>
                  </a:lnTo>
                  <a:lnTo>
                    <a:pt x="506717" y="3832783"/>
                  </a:lnTo>
                  <a:lnTo>
                    <a:pt x="499833" y="3787876"/>
                  </a:lnTo>
                  <a:lnTo>
                    <a:pt x="483743" y="3751973"/>
                  </a:lnTo>
                  <a:lnTo>
                    <a:pt x="455079" y="3731133"/>
                  </a:lnTo>
                  <a:lnTo>
                    <a:pt x="405409" y="3721912"/>
                  </a:lnTo>
                  <a:lnTo>
                    <a:pt x="349999" y="3720147"/>
                  </a:lnTo>
                  <a:lnTo>
                    <a:pt x="294106" y="3722522"/>
                  </a:lnTo>
                  <a:lnTo>
                    <a:pt x="242989" y="3725672"/>
                  </a:lnTo>
                  <a:lnTo>
                    <a:pt x="189230" y="3729609"/>
                  </a:lnTo>
                  <a:lnTo>
                    <a:pt x="135775" y="3735654"/>
                  </a:lnTo>
                  <a:lnTo>
                    <a:pt x="82562" y="3743566"/>
                  </a:lnTo>
                  <a:lnTo>
                    <a:pt x="29514" y="3753091"/>
                  </a:lnTo>
                  <a:lnTo>
                    <a:pt x="3987" y="4106011"/>
                  </a:lnTo>
                  <a:lnTo>
                    <a:pt x="5156" y="4113022"/>
                  </a:lnTo>
                  <a:lnTo>
                    <a:pt x="75285" y="4135513"/>
                  </a:lnTo>
                  <a:lnTo>
                    <a:pt x="129971" y="4141000"/>
                  </a:lnTo>
                  <a:lnTo>
                    <a:pt x="184861" y="4143959"/>
                  </a:lnTo>
                  <a:lnTo>
                    <a:pt x="240068" y="4143984"/>
                  </a:lnTo>
                  <a:lnTo>
                    <a:pt x="277202" y="4143705"/>
                  </a:lnTo>
                  <a:lnTo>
                    <a:pt x="318058" y="4142790"/>
                  </a:lnTo>
                  <a:lnTo>
                    <a:pt x="358317" y="4138320"/>
                  </a:lnTo>
                  <a:lnTo>
                    <a:pt x="412407" y="4115638"/>
                  </a:lnTo>
                  <a:lnTo>
                    <a:pt x="425030" y="4061701"/>
                  </a:lnTo>
                  <a:lnTo>
                    <a:pt x="425246" y="4014597"/>
                  </a:lnTo>
                  <a:lnTo>
                    <a:pt x="424053" y="3961015"/>
                  </a:lnTo>
                  <a:lnTo>
                    <a:pt x="419354" y="3907790"/>
                  </a:lnTo>
                  <a:lnTo>
                    <a:pt x="409003" y="3861739"/>
                  </a:lnTo>
                  <a:lnTo>
                    <a:pt x="372275" y="3825557"/>
                  </a:lnTo>
                  <a:lnTo>
                    <a:pt x="327139" y="3818534"/>
                  </a:lnTo>
                  <a:lnTo>
                    <a:pt x="268998" y="3816870"/>
                  </a:lnTo>
                  <a:lnTo>
                    <a:pt x="210845" y="3819398"/>
                  </a:lnTo>
                  <a:lnTo>
                    <a:pt x="165684" y="3824897"/>
                  </a:lnTo>
                  <a:lnTo>
                    <a:pt x="127025" y="3844899"/>
                  </a:lnTo>
                  <a:lnTo>
                    <a:pt x="109956" y="3880764"/>
                  </a:lnTo>
                  <a:lnTo>
                    <a:pt x="107657" y="3926027"/>
                  </a:lnTo>
                  <a:lnTo>
                    <a:pt x="113271" y="3974274"/>
                  </a:lnTo>
                  <a:lnTo>
                    <a:pt x="119989" y="4019054"/>
                  </a:lnTo>
                  <a:lnTo>
                    <a:pt x="301701" y="4041292"/>
                  </a:lnTo>
                  <a:lnTo>
                    <a:pt x="329044" y="3973207"/>
                  </a:lnTo>
                  <a:lnTo>
                    <a:pt x="298640" y="3926509"/>
                  </a:lnTo>
                  <a:lnTo>
                    <a:pt x="211810" y="3916476"/>
                  </a:lnTo>
                  <a:lnTo>
                    <a:pt x="195389" y="3953916"/>
                  </a:lnTo>
                  <a:lnTo>
                    <a:pt x="237299" y="3964457"/>
                  </a:lnTo>
                  <a:lnTo>
                    <a:pt x="261416" y="3970058"/>
                  </a:lnTo>
                  <a:lnTo>
                    <a:pt x="236410" y="4000601"/>
                  </a:lnTo>
                  <a:lnTo>
                    <a:pt x="186715" y="3999649"/>
                  </a:lnTo>
                  <a:lnTo>
                    <a:pt x="157010" y="3963759"/>
                  </a:lnTo>
                  <a:lnTo>
                    <a:pt x="153644" y="3927030"/>
                  </a:lnTo>
                  <a:lnTo>
                    <a:pt x="155422" y="3893756"/>
                  </a:lnTo>
                  <a:lnTo>
                    <a:pt x="165684" y="3870388"/>
                  </a:lnTo>
                  <a:lnTo>
                    <a:pt x="188429" y="3865715"/>
                  </a:lnTo>
                  <a:lnTo>
                    <a:pt x="230238" y="3865435"/>
                  </a:lnTo>
                  <a:lnTo>
                    <a:pt x="273177" y="3867620"/>
                  </a:lnTo>
                  <a:lnTo>
                    <a:pt x="339242" y="3882618"/>
                  </a:lnTo>
                  <a:lnTo>
                    <a:pt x="368719" y="3931285"/>
                  </a:lnTo>
                  <a:lnTo>
                    <a:pt x="372656" y="3973563"/>
                  </a:lnTo>
                  <a:lnTo>
                    <a:pt x="378193" y="4044073"/>
                  </a:lnTo>
                  <a:lnTo>
                    <a:pt x="356971" y="4068953"/>
                  </a:lnTo>
                  <a:lnTo>
                    <a:pt x="332828" y="4086060"/>
                  </a:lnTo>
                  <a:lnTo>
                    <a:pt x="305739" y="4095381"/>
                  </a:lnTo>
                  <a:lnTo>
                    <a:pt x="275742" y="4096943"/>
                  </a:lnTo>
                  <a:lnTo>
                    <a:pt x="241541" y="4100995"/>
                  </a:lnTo>
                  <a:lnTo>
                    <a:pt x="204406" y="4101973"/>
                  </a:lnTo>
                  <a:lnTo>
                    <a:pt x="167246" y="4100258"/>
                  </a:lnTo>
                  <a:lnTo>
                    <a:pt x="132994" y="4096245"/>
                  </a:lnTo>
                  <a:lnTo>
                    <a:pt x="97434" y="4093121"/>
                  </a:lnTo>
                  <a:lnTo>
                    <a:pt x="70497" y="4087139"/>
                  </a:lnTo>
                  <a:lnTo>
                    <a:pt x="53848" y="4075023"/>
                  </a:lnTo>
                  <a:lnTo>
                    <a:pt x="47472" y="4056799"/>
                  </a:lnTo>
                  <a:lnTo>
                    <a:pt x="51384" y="4032440"/>
                  </a:lnTo>
                  <a:lnTo>
                    <a:pt x="47548" y="3997858"/>
                  </a:lnTo>
                  <a:lnTo>
                    <a:pt x="49098" y="3959428"/>
                  </a:lnTo>
                  <a:lnTo>
                    <a:pt x="52768" y="3920731"/>
                  </a:lnTo>
                  <a:lnTo>
                    <a:pt x="55308" y="3885336"/>
                  </a:lnTo>
                  <a:lnTo>
                    <a:pt x="55841" y="3845369"/>
                  </a:lnTo>
                  <a:lnTo>
                    <a:pt x="75603" y="3799319"/>
                  </a:lnTo>
                  <a:lnTo>
                    <a:pt x="149948" y="3776002"/>
                  </a:lnTo>
                  <a:lnTo>
                    <a:pt x="193090" y="3771950"/>
                  </a:lnTo>
                  <a:lnTo>
                    <a:pt x="236702" y="3770465"/>
                  </a:lnTo>
                  <a:lnTo>
                    <a:pt x="277850" y="3769690"/>
                  </a:lnTo>
                  <a:lnTo>
                    <a:pt x="348856" y="3765118"/>
                  </a:lnTo>
                  <a:lnTo>
                    <a:pt x="387184" y="3765753"/>
                  </a:lnTo>
                  <a:lnTo>
                    <a:pt x="443001" y="3797935"/>
                  </a:lnTo>
                  <a:lnTo>
                    <a:pt x="457441" y="3836339"/>
                  </a:lnTo>
                  <a:lnTo>
                    <a:pt x="463638" y="3882644"/>
                  </a:lnTo>
                  <a:lnTo>
                    <a:pt x="464591" y="3931183"/>
                  </a:lnTo>
                  <a:lnTo>
                    <a:pt x="463296" y="3976306"/>
                  </a:lnTo>
                  <a:lnTo>
                    <a:pt x="462762" y="4012387"/>
                  </a:lnTo>
                  <a:lnTo>
                    <a:pt x="465302" y="4043743"/>
                  </a:lnTo>
                  <a:lnTo>
                    <a:pt x="468909" y="4082161"/>
                  </a:lnTo>
                  <a:lnTo>
                    <a:pt x="469709" y="4119969"/>
                  </a:lnTo>
                  <a:lnTo>
                    <a:pt x="463816" y="4149471"/>
                  </a:lnTo>
                  <a:lnTo>
                    <a:pt x="442201" y="4176471"/>
                  </a:lnTo>
                  <a:lnTo>
                    <a:pt x="412496" y="4189565"/>
                  </a:lnTo>
                  <a:lnTo>
                    <a:pt x="378206" y="4193387"/>
                  </a:lnTo>
                  <a:lnTo>
                    <a:pt x="342849" y="4192562"/>
                  </a:lnTo>
                  <a:lnTo>
                    <a:pt x="318833" y="4191711"/>
                  </a:lnTo>
                  <a:lnTo>
                    <a:pt x="212636" y="4192676"/>
                  </a:lnTo>
                  <a:lnTo>
                    <a:pt x="113931" y="4193159"/>
                  </a:lnTo>
                  <a:lnTo>
                    <a:pt x="64592" y="4193705"/>
                  </a:lnTo>
                  <a:lnTo>
                    <a:pt x="15252" y="4194695"/>
                  </a:lnTo>
                  <a:lnTo>
                    <a:pt x="0" y="4210342"/>
                  </a:lnTo>
                  <a:lnTo>
                    <a:pt x="3822" y="4221048"/>
                  </a:lnTo>
                  <a:lnTo>
                    <a:pt x="15252" y="4226293"/>
                  </a:lnTo>
                  <a:lnTo>
                    <a:pt x="67030" y="4228160"/>
                  </a:lnTo>
                  <a:lnTo>
                    <a:pt x="118846" y="4229227"/>
                  </a:lnTo>
                  <a:lnTo>
                    <a:pt x="170675" y="4229697"/>
                  </a:lnTo>
                  <a:lnTo>
                    <a:pt x="274320" y="4229671"/>
                  </a:lnTo>
                  <a:lnTo>
                    <a:pt x="288823" y="4229887"/>
                  </a:lnTo>
                  <a:lnTo>
                    <a:pt x="319519" y="4231360"/>
                  </a:lnTo>
                  <a:lnTo>
                    <a:pt x="369239" y="4234281"/>
                  </a:lnTo>
                  <a:lnTo>
                    <a:pt x="402818" y="4235018"/>
                  </a:lnTo>
                  <a:lnTo>
                    <a:pt x="464794" y="4228109"/>
                  </a:lnTo>
                  <a:lnTo>
                    <a:pt x="500354" y="4202811"/>
                  </a:lnTo>
                  <a:lnTo>
                    <a:pt x="505498" y="4183735"/>
                  </a:lnTo>
                  <a:lnTo>
                    <a:pt x="512775" y="4130306"/>
                  </a:lnTo>
                  <a:close/>
                </a:path>
                <a:path extrusionOk="0" h="13716000" w="2694304">
                  <a:moveTo>
                    <a:pt x="512775" y="3487483"/>
                  </a:moveTo>
                  <a:lnTo>
                    <a:pt x="512597" y="3429927"/>
                  </a:lnTo>
                  <a:lnTo>
                    <a:pt x="505701" y="3318179"/>
                  </a:lnTo>
                  <a:lnTo>
                    <a:pt x="506285" y="3282581"/>
                  </a:lnTo>
                  <a:lnTo>
                    <a:pt x="507746" y="3237827"/>
                  </a:lnTo>
                  <a:lnTo>
                    <a:pt x="506717" y="3189960"/>
                  </a:lnTo>
                  <a:lnTo>
                    <a:pt x="499833" y="3145053"/>
                  </a:lnTo>
                  <a:lnTo>
                    <a:pt x="483743" y="3109150"/>
                  </a:lnTo>
                  <a:lnTo>
                    <a:pt x="455079" y="3088309"/>
                  </a:lnTo>
                  <a:lnTo>
                    <a:pt x="405409" y="3079089"/>
                  </a:lnTo>
                  <a:lnTo>
                    <a:pt x="349999" y="3077324"/>
                  </a:lnTo>
                  <a:lnTo>
                    <a:pt x="294106" y="3079699"/>
                  </a:lnTo>
                  <a:lnTo>
                    <a:pt x="242989" y="3082848"/>
                  </a:lnTo>
                  <a:lnTo>
                    <a:pt x="189230" y="3086798"/>
                  </a:lnTo>
                  <a:lnTo>
                    <a:pt x="135775" y="3092843"/>
                  </a:lnTo>
                  <a:lnTo>
                    <a:pt x="82562" y="3100755"/>
                  </a:lnTo>
                  <a:lnTo>
                    <a:pt x="29514" y="3110268"/>
                  </a:lnTo>
                  <a:lnTo>
                    <a:pt x="3987" y="3463188"/>
                  </a:lnTo>
                  <a:lnTo>
                    <a:pt x="5156" y="3470198"/>
                  </a:lnTo>
                  <a:lnTo>
                    <a:pt x="75285" y="3492690"/>
                  </a:lnTo>
                  <a:lnTo>
                    <a:pt x="129971" y="3498177"/>
                  </a:lnTo>
                  <a:lnTo>
                    <a:pt x="184861" y="3501136"/>
                  </a:lnTo>
                  <a:lnTo>
                    <a:pt x="240068" y="3501161"/>
                  </a:lnTo>
                  <a:lnTo>
                    <a:pt x="277202" y="3500882"/>
                  </a:lnTo>
                  <a:lnTo>
                    <a:pt x="318058" y="3499980"/>
                  </a:lnTo>
                  <a:lnTo>
                    <a:pt x="358317" y="3495510"/>
                  </a:lnTo>
                  <a:lnTo>
                    <a:pt x="412407" y="3472815"/>
                  </a:lnTo>
                  <a:lnTo>
                    <a:pt x="425030" y="3418878"/>
                  </a:lnTo>
                  <a:lnTo>
                    <a:pt x="425246" y="3371786"/>
                  </a:lnTo>
                  <a:lnTo>
                    <a:pt x="424053" y="3318205"/>
                  </a:lnTo>
                  <a:lnTo>
                    <a:pt x="419354" y="3264966"/>
                  </a:lnTo>
                  <a:lnTo>
                    <a:pt x="409003" y="3218916"/>
                  </a:lnTo>
                  <a:lnTo>
                    <a:pt x="372275" y="3182747"/>
                  </a:lnTo>
                  <a:lnTo>
                    <a:pt x="327139" y="3175724"/>
                  </a:lnTo>
                  <a:lnTo>
                    <a:pt x="268998" y="3174060"/>
                  </a:lnTo>
                  <a:lnTo>
                    <a:pt x="210845" y="3176574"/>
                  </a:lnTo>
                  <a:lnTo>
                    <a:pt x="165684" y="3182074"/>
                  </a:lnTo>
                  <a:lnTo>
                    <a:pt x="127025" y="3202089"/>
                  </a:lnTo>
                  <a:lnTo>
                    <a:pt x="109956" y="3237941"/>
                  </a:lnTo>
                  <a:lnTo>
                    <a:pt x="107657" y="3283216"/>
                  </a:lnTo>
                  <a:lnTo>
                    <a:pt x="113271" y="3331464"/>
                  </a:lnTo>
                  <a:lnTo>
                    <a:pt x="119989" y="3376244"/>
                  </a:lnTo>
                  <a:lnTo>
                    <a:pt x="301701" y="3398469"/>
                  </a:lnTo>
                  <a:lnTo>
                    <a:pt x="329044" y="3330384"/>
                  </a:lnTo>
                  <a:lnTo>
                    <a:pt x="298640" y="3283686"/>
                  </a:lnTo>
                  <a:lnTo>
                    <a:pt x="211810" y="3273653"/>
                  </a:lnTo>
                  <a:lnTo>
                    <a:pt x="195389" y="3311093"/>
                  </a:lnTo>
                  <a:lnTo>
                    <a:pt x="237299" y="3321634"/>
                  </a:lnTo>
                  <a:lnTo>
                    <a:pt x="261416" y="3327247"/>
                  </a:lnTo>
                  <a:lnTo>
                    <a:pt x="236410" y="3357778"/>
                  </a:lnTo>
                  <a:lnTo>
                    <a:pt x="186715" y="3356826"/>
                  </a:lnTo>
                  <a:lnTo>
                    <a:pt x="157010" y="3320935"/>
                  </a:lnTo>
                  <a:lnTo>
                    <a:pt x="153644" y="3284207"/>
                  </a:lnTo>
                  <a:lnTo>
                    <a:pt x="155422" y="3250933"/>
                  </a:lnTo>
                  <a:lnTo>
                    <a:pt x="165684" y="3227565"/>
                  </a:lnTo>
                  <a:lnTo>
                    <a:pt x="188429" y="3222891"/>
                  </a:lnTo>
                  <a:lnTo>
                    <a:pt x="230238" y="3222625"/>
                  </a:lnTo>
                  <a:lnTo>
                    <a:pt x="273177" y="3224809"/>
                  </a:lnTo>
                  <a:lnTo>
                    <a:pt x="339242" y="3239795"/>
                  </a:lnTo>
                  <a:lnTo>
                    <a:pt x="368719" y="3288461"/>
                  </a:lnTo>
                  <a:lnTo>
                    <a:pt x="372656" y="3330740"/>
                  </a:lnTo>
                  <a:lnTo>
                    <a:pt x="378193" y="3401250"/>
                  </a:lnTo>
                  <a:lnTo>
                    <a:pt x="356971" y="3426129"/>
                  </a:lnTo>
                  <a:lnTo>
                    <a:pt x="332828" y="3443236"/>
                  </a:lnTo>
                  <a:lnTo>
                    <a:pt x="305739" y="3452571"/>
                  </a:lnTo>
                  <a:lnTo>
                    <a:pt x="275742" y="3454120"/>
                  </a:lnTo>
                  <a:lnTo>
                    <a:pt x="241541" y="3458184"/>
                  </a:lnTo>
                  <a:lnTo>
                    <a:pt x="204406" y="3459162"/>
                  </a:lnTo>
                  <a:lnTo>
                    <a:pt x="167246" y="3457448"/>
                  </a:lnTo>
                  <a:lnTo>
                    <a:pt x="132994" y="3453434"/>
                  </a:lnTo>
                  <a:lnTo>
                    <a:pt x="97434" y="3450298"/>
                  </a:lnTo>
                  <a:lnTo>
                    <a:pt x="70497" y="3444316"/>
                  </a:lnTo>
                  <a:lnTo>
                    <a:pt x="53848" y="3432213"/>
                  </a:lnTo>
                  <a:lnTo>
                    <a:pt x="47472" y="3413988"/>
                  </a:lnTo>
                  <a:lnTo>
                    <a:pt x="51384" y="3389630"/>
                  </a:lnTo>
                  <a:lnTo>
                    <a:pt x="47548" y="3355048"/>
                  </a:lnTo>
                  <a:lnTo>
                    <a:pt x="49098" y="3316605"/>
                  </a:lnTo>
                  <a:lnTo>
                    <a:pt x="52768" y="3277908"/>
                  </a:lnTo>
                  <a:lnTo>
                    <a:pt x="55308" y="3242513"/>
                  </a:lnTo>
                  <a:lnTo>
                    <a:pt x="55841" y="3202559"/>
                  </a:lnTo>
                  <a:lnTo>
                    <a:pt x="75603" y="3156521"/>
                  </a:lnTo>
                  <a:lnTo>
                    <a:pt x="149948" y="3133191"/>
                  </a:lnTo>
                  <a:lnTo>
                    <a:pt x="193090" y="3129140"/>
                  </a:lnTo>
                  <a:lnTo>
                    <a:pt x="236702" y="3127641"/>
                  </a:lnTo>
                  <a:lnTo>
                    <a:pt x="277850" y="3126867"/>
                  </a:lnTo>
                  <a:lnTo>
                    <a:pt x="348856" y="3122307"/>
                  </a:lnTo>
                  <a:lnTo>
                    <a:pt x="387184" y="3122942"/>
                  </a:lnTo>
                  <a:lnTo>
                    <a:pt x="443001" y="3155111"/>
                  </a:lnTo>
                  <a:lnTo>
                    <a:pt x="457441" y="3193529"/>
                  </a:lnTo>
                  <a:lnTo>
                    <a:pt x="463638" y="3239820"/>
                  </a:lnTo>
                  <a:lnTo>
                    <a:pt x="464591" y="3288360"/>
                  </a:lnTo>
                  <a:lnTo>
                    <a:pt x="463296" y="3333496"/>
                  </a:lnTo>
                  <a:lnTo>
                    <a:pt x="462762" y="3369564"/>
                  </a:lnTo>
                  <a:lnTo>
                    <a:pt x="465302" y="3400920"/>
                  </a:lnTo>
                  <a:lnTo>
                    <a:pt x="468909" y="3439337"/>
                  </a:lnTo>
                  <a:lnTo>
                    <a:pt x="469709" y="3477145"/>
                  </a:lnTo>
                  <a:lnTo>
                    <a:pt x="463816" y="3506647"/>
                  </a:lnTo>
                  <a:lnTo>
                    <a:pt x="442201" y="3533648"/>
                  </a:lnTo>
                  <a:lnTo>
                    <a:pt x="412496" y="3546741"/>
                  </a:lnTo>
                  <a:lnTo>
                    <a:pt x="378218" y="3550564"/>
                  </a:lnTo>
                  <a:lnTo>
                    <a:pt x="342861" y="3549751"/>
                  </a:lnTo>
                  <a:lnTo>
                    <a:pt x="318833" y="3548900"/>
                  </a:lnTo>
                  <a:lnTo>
                    <a:pt x="212636" y="3549866"/>
                  </a:lnTo>
                  <a:lnTo>
                    <a:pt x="113931" y="3550348"/>
                  </a:lnTo>
                  <a:lnTo>
                    <a:pt x="64592" y="3550882"/>
                  </a:lnTo>
                  <a:lnTo>
                    <a:pt x="15252" y="3551872"/>
                  </a:lnTo>
                  <a:lnTo>
                    <a:pt x="0" y="3567531"/>
                  </a:lnTo>
                  <a:lnTo>
                    <a:pt x="3822" y="3578237"/>
                  </a:lnTo>
                  <a:lnTo>
                    <a:pt x="15252" y="3583482"/>
                  </a:lnTo>
                  <a:lnTo>
                    <a:pt x="67030" y="3585349"/>
                  </a:lnTo>
                  <a:lnTo>
                    <a:pt x="118846" y="3586416"/>
                  </a:lnTo>
                  <a:lnTo>
                    <a:pt x="170675" y="3586873"/>
                  </a:lnTo>
                  <a:lnTo>
                    <a:pt x="274320" y="3586848"/>
                  </a:lnTo>
                  <a:lnTo>
                    <a:pt x="288823" y="3587064"/>
                  </a:lnTo>
                  <a:lnTo>
                    <a:pt x="319519" y="3588537"/>
                  </a:lnTo>
                  <a:lnTo>
                    <a:pt x="369239" y="3591458"/>
                  </a:lnTo>
                  <a:lnTo>
                    <a:pt x="402831" y="3592195"/>
                  </a:lnTo>
                  <a:lnTo>
                    <a:pt x="464794" y="3585299"/>
                  </a:lnTo>
                  <a:lnTo>
                    <a:pt x="500354" y="3559987"/>
                  </a:lnTo>
                  <a:lnTo>
                    <a:pt x="505498" y="3540912"/>
                  </a:lnTo>
                  <a:lnTo>
                    <a:pt x="512775" y="3487483"/>
                  </a:lnTo>
                  <a:close/>
                </a:path>
                <a:path extrusionOk="0" h="13716000" w="2694304">
                  <a:moveTo>
                    <a:pt x="512775" y="2844673"/>
                  </a:moveTo>
                  <a:lnTo>
                    <a:pt x="512597" y="2787116"/>
                  </a:lnTo>
                  <a:lnTo>
                    <a:pt x="505701" y="2675369"/>
                  </a:lnTo>
                  <a:lnTo>
                    <a:pt x="506285" y="2639771"/>
                  </a:lnTo>
                  <a:lnTo>
                    <a:pt x="507746" y="2595003"/>
                  </a:lnTo>
                  <a:lnTo>
                    <a:pt x="506717" y="2547150"/>
                  </a:lnTo>
                  <a:lnTo>
                    <a:pt x="499833" y="2502230"/>
                  </a:lnTo>
                  <a:lnTo>
                    <a:pt x="483743" y="2466327"/>
                  </a:lnTo>
                  <a:lnTo>
                    <a:pt x="455079" y="2445499"/>
                  </a:lnTo>
                  <a:lnTo>
                    <a:pt x="405409" y="2436266"/>
                  </a:lnTo>
                  <a:lnTo>
                    <a:pt x="349999" y="2434513"/>
                  </a:lnTo>
                  <a:lnTo>
                    <a:pt x="294106" y="2436888"/>
                  </a:lnTo>
                  <a:lnTo>
                    <a:pt x="242989" y="2440038"/>
                  </a:lnTo>
                  <a:lnTo>
                    <a:pt x="189230" y="2443975"/>
                  </a:lnTo>
                  <a:lnTo>
                    <a:pt x="135775" y="2450020"/>
                  </a:lnTo>
                  <a:lnTo>
                    <a:pt x="82562" y="2457945"/>
                  </a:lnTo>
                  <a:lnTo>
                    <a:pt x="29514" y="2467457"/>
                  </a:lnTo>
                  <a:lnTo>
                    <a:pt x="3987" y="2820378"/>
                  </a:lnTo>
                  <a:lnTo>
                    <a:pt x="5156" y="2827388"/>
                  </a:lnTo>
                  <a:lnTo>
                    <a:pt x="75285" y="2849880"/>
                  </a:lnTo>
                  <a:lnTo>
                    <a:pt x="129971" y="2855366"/>
                  </a:lnTo>
                  <a:lnTo>
                    <a:pt x="184861" y="2858325"/>
                  </a:lnTo>
                  <a:lnTo>
                    <a:pt x="240068" y="2858351"/>
                  </a:lnTo>
                  <a:lnTo>
                    <a:pt x="277202" y="2858071"/>
                  </a:lnTo>
                  <a:lnTo>
                    <a:pt x="318058" y="2857157"/>
                  </a:lnTo>
                  <a:lnTo>
                    <a:pt x="358317" y="2852686"/>
                  </a:lnTo>
                  <a:lnTo>
                    <a:pt x="412407" y="2830004"/>
                  </a:lnTo>
                  <a:lnTo>
                    <a:pt x="425030" y="2776067"/>
                  </a:lnTo>
                  <a:lnTo>
                    <a:pt x="425246" y="2728963"/>
                  </a:lnTo>
                  <a:lnTo>
                    <a:pt x="424053" y="2675382"/>
                  </a:lnTo>
                  <a:lnTo>
                    <a:pt x="419354" y="2622156"/>
                  </a:lnTo>
                  <a:lnTo>
                    <a:pt x="409003" y="2576106"/>
                  </a:lnTo>
                  <a:lnTo>
                    <a:pt x="372275" y="2539936"/>
                  </a:lnTo>
                  <a:lnTo>
                    <a:pt x="327139" y="2532900"/>
                  </a:lnTo>
                  <a:lnTo>
                    <a:pt x="268998" y="2531249"/>
                  </a:lnTo>
                  <a:lnTo>
                    <a:pt x="210845" y="2533764"/>
                  </a:lnTo>
                  <a:lnTo>
                    <a:pt x="165684" y="2539263"/>
                  </a:lnTo>
                  <a:lnTo>
                    <a:pt x="127025" y="2559278"/>
                  </a:lnTo>
                  <a:lnTo>
                    <a:pt x="109956" y="2595130"/>
                  </a:lnTo>
                  <a:lnTo>
                    <a:pt x="107657" y="2640406"/>
                  </a:lnTo>
                  <a:lnTo>
                    <a:pt x="113271" y="2688653"/>
                  </a:lnTo>
                  <a:lnTo>
                    <a:pt x="119989" y="2733433"/>
                  </a:lnTo>
                  <a:lnTo>
                    <a:pt x="301701" y="2755658"/>
                  </a:lnTo>
                  <a:lnTo>
                    <a:pt x="329044" y="2687574"/>
                  </a:lnTo>
                  <a:lnTo>
                    <a:pt x="298640" y="2640876"/>
                  </a:lnTo>
                  <a:lnTo>
                    <a:pt x="211810" y="2630843"/>
                  </a:lnTo>
                  <a:lnTo>
                    <a:pt x="195389" y="2668282"/>
                  </a:lnTo>
                  <a:lnTo>
                    <a:pt x="237299" y="2678823"/>
                  </a:lnTo>
                  <a:lnTo>
                    <a:pt x="261416" y="2684437"/>
                  </a:lnTo>
                  <a:lnTo>
                    <a:pt x="236410" y="2714968"/>
                  </a:lnTo>
                  <a:lnTo>
                    <a:pt x="186715" y="2714015"/>
                  </a:lnTo>
                  <a:lnTo>
                    <a:pt x="157010" y="2678112"/>
                  </a:lnTo>
                  <a:lnTo>
                    <a:pt x="153644" y="2641396"/>
                  </a:lnTo>
                  <a:lnTo>
                    <a:pt x="155422" y="2608122"/>
                  </a:lnTo>
                  <a:lnTo>
                    <a:pt x="165684" y="2584754"/>
                  </a:lnTo>
                  <a:lnTo>
                    <a:pt x="188429" y="2580081"/>
                  </a:lnTo>
                  <a:lnTo>
                    <a:pt x="230238" y="2579814"/>
                  </a:lnTo>
                  <a:lnTo>
                    <a:pt x="273177" y="2581999"/>
                  </a:lnTo>
                  <a:lnTo>
                    <a:pt x="339242" y="2596985"/>
                  </a:lnTo>
                  <a:lnTo>
                    <a:pt x="368719" y="2645638"/>
                  </a:lnTo>
                  <a:lnTo>
                    <a:pt x="372656" y="2687917"/>
                  </a:lnTo>
                  <a:lnTo>
                    <a:pt x="378193" y="2758440"/>
                  </a:lnTo>
                  <a:lnTo>
                    <a:pt x="356971" y="2783319"/>
                  </a:lnTo>
                  <a:lnTo>
                    <a:pt x="332828" y="2800426"/>
                  </a:lnTo>
                  <a:lnTo>
                    <a:pt x="305739" y="2809748"/>
                  </a:lnTo>
                  <a:lnTo>
                    <a:pt x="275742" y="2811310"/>
                  </a:lnTo>
                  <a:lnTo>
                    <a:pt x="241541" y="2815361"/>
                  </a:lnTo>
                  <a:lnTo>
                    <a:pt x="204406" y="2816339"/>
                  </a:lnTo>
                  <a:lnTo>
                    <a:pt x="167246" y="2814624"/>
                  </a:lnTo>
                  <a:lnTo>
                    <a:pt x="132994" y="2810611"/>
                  </a:lnTo>
                  <a:lnTo>
                    <a:pt x="97434" y="2807487"/>
                  </a:lnTo>
                  <a:lnTo>
                    <a:pt x="70497" y="2801493"/>
                  </a:lnTo>
                  <a:lnTo>
                    <a:pt x="53848" y="2789390"/>
                  </a:lnTo>
                  <a:lnTo>
                    <a:pt x="47472" y="2771165"/>
                  </a:lnTo>
                  <a:lnTo>
                    <a:pt x="51384" y="2746819"/>
                  </a:lnTo>
                  <a:lnTo>
                    <a:pt x="47548" y="2712224"/>
                  </a:lnTo>
                  <a:lnTo>
                    <a:pt x="49098" y="2673794"/>
                  </a:lnTo>
                  <a:lnTo>
                    <a:pt x="52768" y="2635085"/>
                  </a:lnTo>
                  <a:lnTo>
                    <a:pt x="55308" y="2599690"/>
                  </a:lnTo>
                  <a:lnTo>
                    <a:pt x="55841" y="2559735"/>
                  </a:lnTo>
                  <a:lnTo>
                    <a:pt x="75603" y="2513698"/>
                  </a:lnTo>
                  <a:lnTo>
                    <a:pt x="149948" y="2490381"/>
                  </a:lnTo>
                  <a:lnTo>
                    <a:pt x="193090" y="2486317"/>
                  </a:lnTo>
                  <a:lnTo>
                    <a:pt x="236702" y="2484831"/>
                  </a:lnTo>
                  <a:lnTo>
                    <a:pt x="277850" y="2484056"/>
                  </a:lnTo>
                  <a:lnTo>
                    <a:pt x="348856" y="2479484"/>
                  </a:lnTo>
                  <a:lnTo>
                    <a:pt x="387184" y="2480119"/>
                  </a:lnTo>
                  <a:lnTo>
                    <a:pt x="443001" y="2512288"/>
                  </a:lnTo>
                  <a:lnTo>
                    <a:pt x="457441" y="2550706"/>
                  </a:lnTo>
                  <a:lnTo>
                    <a:pt x="463638" y="2597010"/>
                  </a:lnTo>
                  <a:lnTo>
                    <a:pt x="464591" y="2645549"/>
                  </a:lnTo>
                  <a:lnTo>
                    <a:pt x="463296" y="2690672"/>
                  </a:lnTo>
                  <a:lnTo>
                    <a:pt x="462762" y="2726753"/>
                  </a:lnTo>
                  <a:lnTo>
                    <a:pt x="465302" y="2758109"/>
                  </a:lnTo>
                  <a:lnTo>
                    <a:pt x="468909" y="2796527"/>
                  </a:lnTo>
                  <a:lnTo>
                    <a:pt x="469709" y="2834335"/>
                  </a:lnTo>
                  <a:lnTo>
                    <a:pt x="463816" y="2863837"/>
                  </a:lnTo>
                  <a:lnTo>
                    <a:pt x="442201" y="2890837"/>
                  </a:lnTo>
                  <a:lnTo>
                    <a:pt x="412496" y="2903931"/>
                  </a:lnTo>
                  <a:lnTo>
                    <a:pt x="378218" y="2907741"/>
                  </a:lnTo>
                  <a:lnTo>
                    <a:pt x="342861" y="2906928"/>
                  </a:lnTo>
                  <a:lnTo>
                    <a:pt x="318833" y="2906090"/>
                  </a:lnTo>
                  <a:lnTo>
                    <a:pt x="212636" y="2907042"/>
                  </a:lnTo>
                  <a:lnTo>
                    <a:pt x="113931" y="2907525"/>
                  </a:lnTo>
                  <a:lnTo>
                    <a:pt x="64592" y="2908071"/>
                  </a:lnTo>
                  <a:lnTo>
                    <a:pt x="15252" y="2909062"/>
                  </a:lnTo>
                  <a:lnTo>
                    <a:pt x="0" y="2924721"/>
                  </a:lnTo>
                  <a:lnTo>
                    <a:pt x="3822" y="2935414"/>
                  </a:lnTo>
                  <a:lnTo>
                    <a:pt x="15252" y="2940672"/>
                  </a:lnTo>
                  <a:lnTo>
                    <a:pt x="67030" y="2942539"/>
                  </a:lnTo>
                  <a:lnTo>
                    <a:pt x="118846" y="2943593"/>
                  </a:lnTo>
                  <a:lnTo>
                    <a:pt x="170675" y="2944063"/>
                  </a:lnTo>
                  <a:lnTo>
                    <a:pt x="274320" y="2944025"/>
                  </a:lnTo>
                  <a:lnTo>
                    <a:pt x="288823" y="2944241"/>
                  </a:lnTo>
                  <a:lnTo>
                    <a:pt x="319519" y="2945714"/>
                  </a:lnTo>
                  <a:lnTo>
                    <a:pt x="369227" y="2948635"/>
                  </a:lnTo>
                  <a:lnTo>
                    <a:pt x="402818" y="2949371"/>
                  </a:lnTo>
                  <a:lnTo>
                    <a:pt x="464794" y="2942475"/>
                  </a:lnTo>
                  <a:lnTo>
                    <a:pt x="500354" y="2917177"/>
                  </a:lnTo>
                  <a:lnTo>
                    <a:pt x="505498" y="2898089"/>
                  </a:lnTo>
                  <a:lnTo>
                    <a:pt x="512775" y="2844673"/>
                  </a:lnTo>
                  <a:close/>
                </a:path>
                <a:path extrusionOk="0" h="13716000" w="2694304">
                  <a:moveTo>
                    <a:pt x="512775" y="2201862"/>
                  </a:moveTo>
                  <a:lnTo>
                    <a:pt x="512597" y="2144306"/>
                  </a:lnTo>
                  <a:lnTo>
                    <a:pt x="505701" y="2032546"/>
                  </a:lnTo>
                  <a:lnTo>
                    <a:pt x="506285" y="1996960"/>
                  </a:lnTo>
                  <a:lnTo>
                    <a:pt x="507746" y="1952193"/>
                  </a:lnTo>
                  <a:lnTo>
                    <a:pt x="506717" y="1904326"/>
                  </a:lnTo>
                  <a:lnTo>
                    <a:pt x="499833" y="1859419"/>
                  </a:lnTo>
                  <a:lnTo>
                    <a:pt x="483743" y="1823516"/>
                  </a:lnTo>
                  <a:lnTo>
                    <a:pt x="455079" y="1802676"/>
                  </a:lnTo>
                  <a:lnTo>
                    <a:pt x="405409" y="1793455"/>
                  </a:lnTo>
                  <a:lnTo>
                    <a:pt x="349999" y="1791703"/>
                  </a:lnTo>
                  <a:lnTo>
                    <a:pt x="294106" y="1794065"/>
                  </a:lnTo>
                  <a:lnTo>
                    <a:pt x="242989" y="1797215"/>
                  </a:lnTo>
                  <a:lnTo>
                    <a:pt x="189230" y="1801164"/>
                  </a:lnTo>
                  <a:lnTo>
                    <a:pt x="135775" y="1807210"/>
                  </a:lnTo>
                  <a:lnTo>
                    <a:pt x="82562" y="1815122"/>
                  </a:lnTo>
                  <a:lnTo>
                    <a:pt x="29514" y="1824647"/>
                  </a:lnTo>
                  <a:lnTo>
                    <a:pt x="3987" y="2177554"/>
                  </a:lnTo>
                  <a:lnTo>
                    <a:pt x="5156" y="2184565"/>
                  </a:lnTo>
                  <a:lnTo>
                    <a:pt x="75285" y="2207056"/>
                  </a:lnTo>
                  <a:lnTo>
                    <a:pt x="129971" y="2212543"/>
                  </a:lnTo>
                  <a:lnTo>
                    <a:pt x="184861" y="2215502"/>
                  </a:lnTo>
                  <a:lnTo>
                    <a:pt x="240068" y="2215527"/>
                  </a:lnTo>
                  <a:lnTo>
                    <a:pt x="277202" y="2215248"/>
                  </a:lnTo>
                  <a:lnTo>
                    <a:pt x="318058" y="2214334"/>
                  </a:lnTo>
                  <a:lnTo>
                    <a:pt x="358317" y="2209876"/>
                  </a:lnTo>
                  <a:lnTo>
                    <a:pt x="412407" y="2187181"/>
                  </a:lnTo>
                  <a:lnTo>
                    <a:pt x="425030" y="2133244"/>
                  </a:lnTo>
                  <a:lnTo>
                    <a:pt x="425246" y="2086152"/>
                  </a:lnTo>
                  <a:lnTo>
                    <a:pt x="424053" y="2032571"/>
                  </a:lnTo>
                  <a:lnTo>
                    <a:pt x="419354" y="1979345"/>
                  </a:lnTo>
                  <a:lnTo>
                    <a:pt x="409003" y="1933295"/>
                  </a:lnTo>
                  <a:lnTo>
                    <a:pt x="372275" y="1897113"/>
                  </a:lnTo>
                  <a:lnTo>
                    <a:pt x="327139" y="1890090"/>
                  </a:lnTo>
                  <a:lnTo>
                    <a:pt x="268998" y="1888426"/>
                  </a:lnTo>
                  <a:lnTo>
                    <a:pt x="210845" y="1890941"/>
                  </a:lnTo>
                  <a:lnTo>
                    <a:pt x="165684" y="1896440"/>
                  </a:lnTo>
                  <a:lnTo>
                    <a:pt x="127025" y="1916455"/>
                  </a:lnTo>
                  <a:lnTo>
                    <a:pt x="109956" y="1952307"/>
                  </a:lnTo>
                  <a:lnTo>
                    <a:pt x="107657" y="1997583"/>
                  </a:lnTo>
                  <a:lnTo>
                    <a:pt x="113271" y="2045817"/>
                  </a:lnTo>
                  <a:lnTo>
                    <a:pt x="119989" y="2090597"/>
                  </a:lnTo>
                  <a:lnTo>
                    <a:pt x="301701" y="2112835"/>
                  </a:lnTo>
                  <a:lnTo>
                    <a:pt x="329044" y="2044763"/>
                  </a:lnTo>
                  <a:lnTo>
                    <a:pt x="298640" y="1998052"/>
                  </a:lnTo>
                  <a:lnTo>
                    <a:pt x="211810" y="1988019"/>
                  </a:lnTo>
                  <a:lnTo>
                    <a:pt x="195389" y="2025459"/>
                  </a:lnTo>
                  <a:lnTo>
                    <a:pt x="237299" y="2036000"/>
                  </a:lnTo>
                  <a:lnTo>
                    <a:pt x="261416" y="2041613"/>
                  </a:lnTo>
                  <a:lnTo>
                    <a:pt x="236410" y="2072157"/>
                  </a:lnTo>
                  <a:lnTo>
                    <a:pt x="186715" y="2071192"/>
                  </a:lnTo>
                  <a:lnTo>
                    <a:pt x="157010" y="2035302"/>
                  </a:lnTo>
                  <a:lnTo>
                    <a:pt x="153644" y="1998586"/>
                  </a:lnTo>
                  <a:lnTo>
                    <a:pt x="155422" y="1965299"/>
                  </a:lnTo>
                  <a:lnTo>
                    <a:pt x="165684" y="1941931"/>
                  </a:lnTo>
                  <a:lnTo>
                    <a:pt x="188429" y="1937258"/>
                  </a:lnTo>
                  <a:lnTo>
                    <a:pt x="230238" y="1936991"/>
                  </a:lnTo>
                  <a:lnTo>
                    <a:pt x="273177" y="1939175"/>
                  </a:lnTo>
                  <a:lnTo>
                    <a:pt x="339242" y="1954161"/>
                  </a:lnTo>
                  <a:lnTo>
                    <a:pt x="368719" y="2002828"/>
                  </a:lnTo>
                  <a:lnTo>
                    <a:pt x="372656" y="2045106"/>
                  </a:lnTo>
                  <a:lnTo>
                    <a:pt x="378193" y="2115616"/>
                  </a:lnTo>
                  <a:lnTo>
                    <a:pt x="356971" y="2140496"/>
                  </a:lnTo>
                  <a:lnTo>
                    <a:pt x="332828" y="2157603"/>
                  </a:lnTo>
                  <a:lnTo>
                    <a:pt x="305739" y="2166937"/>
                  </a:lnTo>
                  <a:lnTo>
                    <a:pt x="275742" y="2168487"/>
                  </a:lnTo>
                  <a:lnTo>
                    <a:pt x="241541" y="2172551"/>
                  </a:lnTo>
                  <a:lnTo>
                    <a:pt x="204406" y="2173528"/>
                  </a:lnTo>
                  <a:lnTo>
                    <a:pt x="167246" y="2171814"/>
                  </a:lnTo>
                  <a:lnTo>
                    <a:pt x="132994" y="2167788"/>
                  </a:lnTo>
                  <a:lnTo>
                    <a:pt x="97434" y="2164664"/>
                  </a:lnTo>
                  <a:lnTo>
                    <a:pt x="70497" y="2158682"/>
                  </a:lnTo>
                  <a:lnTo>
                    <a:pt x="53848" y="2146579"/>
                  </a:lnTo>
                  <a:lnTo>
                    <a:pt x="47472" y="2128342"/>
                  </a:lnTo>
                  <a:lnTo>
                    <a:pt x="51384" y="2103996"/>
                  </a:lnTo>
                  <a:lnTo>
                    <a:pt x="47548" y="2069414"/>
                  </a:lnTo>
                  <a:lnTo>
                    <a:pt x="49098" y="2030971"/>
                  </a:lnTo>
                  <a:lnTo>
                    <a:pt x="52768" y="1992274"/>
                  </a:lnTo>
                  <a:lnTo>
                    <a:pt x="55308" y="1956879"/>
                  </a:lnTo>
                  <a:lnTo>
                    <a:pt x="55841" y="1916925"/>
                  </a:lnTo>
                  <a:lnTo>
                    <a:pt x="75603" y="1870875"/>
                  </a:lnTo>
                  <a:lnTo>
                    <a:pt x="149948" y="1847557"/>
                  </a:lnTo>
                  <a:lnTo>
                    <a:pt x="193090" y="1843506"/>
                  </a:lnTo>
                  <a:lnTo>
                    <a:pt x="236702" y="1842020"/>
                  </a:lnTo>
                  <a:lnTo>
                    <a:pt x="277850" y="1841233"/>
                  </a:lnTo>
                  <a:lnTo>
                    <a:pt x="348856" y="1836674"/>
                  </a:lnTo>
                  <a:lnTo>
                    <a:pt x="387184" y="1837309"/>
                  </a:lnTo>
                  <a:lnTo>
                    <a:pt x="443001" y="1869478"/>
                  </a:lnTo>
                  <a:lnTo>
                    <a:pt x="457441" y="1907895"/>
                  </a:lnTo>
                  <a:lnTo>
                    <a:pt x="463638" y="1954187"/>
                  </a:lnTo>
                  <a:lnTo>
                    <a:pt x="464591" y="2002726"/>
                  </a:lnTo>
                  <a:lnTo>
                    <a:pt x="463296" y="2047862"/>
                  </a:lnTo>
                  <a:lnTo>
                    <a:pt x="462762" y="2083930"/>
                  </a:lnTo>
                  <a:lnTo>
                    <a:pt x="465302" y="2115286"/>
                  </a:lnTo>
                  <a:lnTo>
                    <a:pt x="468909" y="2153704"/>
                  </a:lnTo>
                  <a:lnTo>
                    <a:pt x="469709" y="2191512"/>
                  </a:lnTo>
                  <a:lnTo>
                    <a:pt x="463816" y="2221014"/>
                  </a:lnTo>
                  <a:lnTo>
                    <a:pt x="442201" y="2248014"/>
                  </a:lnTo>
                  <a:lnTo>
                    <a:pt x="412496" y="2261108"/>
                  </a:lnTo>
                  <a:lnTo>
                    <a:pt x="378218" y="2264930"/>
                  </a:lnTo>
                  <a:lnTo>
                    <a:pt x="342861" y="2264118"/>
                  </a:lnTo>
                  <a:lnTo>
                    <a:pt x="318833" y="2263267"/>
                  </a:lnTo>
                  <a:lnTo>
                    <a:pt x="212636" y="2264232"/>
                  </a:lnTo>
                  <a:lnTo>
                    <a:pt x="113931" y="2264714"/>
                  </a:lnTo>
                  <a:lnTo>
                    <a:pt x="64592" y="2265248"/>
                  </a:lnTo>
                  <a:lnTo>
                    <a:pt x="15252" y="2266226"/>
                  </a:lnTo>
                  <a:lnTo>
                    <a:pt x="0" y="2281898"/>
                  </a:lnTo>
                  <a:lnTo>
                    <a:pt x="3822" y="2292591"/>
                  </a:lnTo>
                  <a:lnTo>
                    <a:pt x="15252" y="2297836"/>
                  </a:lnTo>
                  <a:lnTo>
                    <a:pt x="67030" y="2299716"/>
                  </a:lnTo>
                  <a:lnTo>
                    <a:pt x="118846" y="2300782"/>
                  </a:lnTo>
                  <a:lnTo>
                    <a:pt x="170675" y="2301240"/>
                  </a:lnTo>
                  <a:lnTo>
                    <a:pt x="274320" y="2301214"/>
                  </a:lnTo>
                  <a:lnTo>
                    <a:pt x="288823" y="2301430"/>
                  </a:lnTo>
                  <a:lnTo>
                    <a:pt x="319506" y="2302903"/>
                  </a:lnTo>
                  <a:lnTo>
                    <a:pt x="369227" y="2305824"/>
                  </a:lnTo>
                  <a:lnTo>
                    <a:pt x="402818" y="2306561"/>
                  </a:lnTo>
                  <a:lnTo>
                    <a:pt x="464794" y="2299652"/>
                  </a:lnTo>
                  <a:lnTo>
                    <a:pt x="500354" y="2274354"/>
                  </a:lnTo>
                  <a:lnTo>
                    <a:pt x="505498" y="2255278"/>
                  </a:lnTo>
                  <a:lnTo>
                    <a:pt x="512775" y="2201862"/>
                  </a:lnTo>
                  <a:close/>
                </a:path>
                <a:path extrusionOk="0" h="13716000" w="2694304">
                  <a:moveTo>
                    <a:pt x="512775" y="1559026"/>
                  </a:moveTo>
                  <a:lnTo>
                    <a:pt x="512597" y="1501482"/>
                  </a:lnTo>
                  <a:lnTo>
                    <a:pt x="505701" y="1389735"/>
                  </a:lnTo>
                  <a:lnTo>
                    <a:pt x="506285" y="1354137"/>
                  </a:lnTo>
                  <a:lnTo>
                    <a:pt x="507746" y="1309370"/>
                  </a:lnTo>
                  <a:lnTo>
                    <a:pt x="506717" y="1261516"/>
                  </a:lnTo>
                  <a:lnTo>
                    <a:pt x="499833" y="1216596"/>
                  </a:lnTo>
                  <a:lnTo>
                    <a:pt x="483743" y="1180693"/>
                  </a:lnTo>
                  <a:lnTo>
                    <a:pt x="455079" y="1159865"/>
                  </a:lnTo>
                  <a:lnTo>
                    <a:pt x="405409" y="1150632"/>
                  </a:lnTo>
                  <a:lnTo>
                    <a:pt x="349999" y="1148880"/>
                  </a:lnTo>
                  <a:lnTo>
                    <a:pt x="294106" y="1151255"/>
                  </a:lnTo>
                  <a:lnTo>
                    <a:pt x="242989" y="1154404"/>
                  </a:lnTo>
                  <a:lnTo>
                    <a:pt x="189230" y="1158341"/>
                  </a:lnTo>
                  <a:lnTo>
                    <a:pt x="135775" y="1164386"/>
                  </a:lnTo>
                  <a:lnTo>
                    <a:pt x="82562" y="1172298"/>
                  </a:lnTo>
                  <a:lnTo>
                    <a:pt x="29514" y="1181823"/>
                  </a:lnTo>
                  <a:lnTo>
                    <a:pt x="3987" y="1534744"/>
                  </a:lnTo>
                  <a:lnTo>
                    <a:pt x="5156" y="1541754"/>
                  </a:lnTo>
                  <a:lnTo>
                    <a:pt x="75285" y="1564246"/>
                  </a:lnTo>
                  <a:lnTo>
                    <a:pt x="129971" y="1569732"/>
                  </a:lnTo>
                  <a:lnTo>
                    <a:pt x="184861" y="1572691"/>
                  </a:lnTo>
                  <a:lnTo>
                    <a:pt x="240068" y="1572717"/>
                  </a:lnTo>
                  <a:lnTo>
                    <a:pt x="277202" y="1572437"/>
                  </a:lnTo>
                  <a:lnTo>
                    <a:pt x="318058" y="1571523"/>
                  </a:lnTo>
                  <a:lnTo>
                    <a:pt x="358317" y="1567065"/>
                  </a:lnTo>
                  <a:lnTo>
                    <a:pt x="412407" y="1544370"/>
                  </a:lnTo>
                  <a:lnTo>
                    <a:pt x="425030" y="1490433"/>
                  </a:lnTo>
                  <a:lnTo>
                    <a:pt x="425246" y="1443329"/>
                  </a:lnTo>
                  <a:lnTo>
                    <a:pt x="424053" y="1389748"/>
                  </a:lnTo>
                  <a:lnTo>
                    <a:pt x="419354" y="1336522"/>
                  </a:lnTo>
                  <a:lnTo>
                    <a:pt x="409003" y="1290472"/>
                  </a:lnTo>
                  <a:lnTo>
                    <a:pt x="372275" y="1254290"/>
                  </a:lnTo>
                  <a:lnTo>
                    <a:pt x="327139" y="1247267"/>
                  </a:lnTo>
                  <a:lnTo>
                    <a:pt x="268998" y="1245603"/>
                  </a:lnTo>
                  <a:lnTo>
                    <a:pt x="210845" y="1248130"/>
                  </a:lnTo>
                  <a:lnTo>
                    <a:pt x="165684" y="1253629"/>
                  </a:lnTo>
                  <a:lnTo>
                    <a:pt x="127025" y="1273644"/>
                  </a:lnTo>
                  <a:lnTo>
                    <a:pt x="109956" y="1309497"/>
                  </a:lnTo>
                  <a:lnTo>
                    <a:pt x="107657" y="1354759"/>
                  </a:lnTo>
                  <a:lnTo>
                    <a:pt x="113271" y="1403007"/>
                  </a:lnTo>
                  <a:lnTo>
                    <a:pt x="119989" y="1447787"/>
                  </a:lnTo>
                  <a:lnTo>
                    <a:pt x="301701" y="1470025"/>
                  </a:lnTo>
                  <a:lnTo>
                    <a:pt x="329044" y="1401940"/>
                  </a:lnTo>
                  <a:lnTo>
                    <a:pt x="298640" y="1355242"/>
                  </a:lnTo>
                  <a:lnTo>
                    <a:pt x="211810" y="1345209"/>
                  </a:lnTo>
                  <a:lnTo>
                    <a:pt x="195389" y="1382649"/>
                  </a:lnTo>
                  <a:lnTo>
                    <a:pt x="237299" y="1393190"/>
                  </a:lnTo>
                  <a:lnTo>
                    <a:pt x="261416" y="1398790"/>
                  </a:lnTo>
                  <a:lnTo>
                    <a:pt x="236410" y="1429334"/>
                  </a:lnTo>
                  <a:lnTo>
                    <a:pt x="186715" y="1428381"/>
                  </a:lnTo>
                  <a:lnTo>
                    <a:pt x="157010" y="1392491"/>
                  </a:lnTo>
                  <a:lnTo>
                    <a:pt x="153644" y="1355763"/>
                  </a:lnTo>
                  <a:lnTo>
                    <a:pt x="155422" y="1322489"/>
                  </a:lnTo>
                  <a:lnTo>
                    <a:pt x="165684" y="1299121"/>
                  </a:lnTo>
                  <a:lnTo>
                    <a:pt x="188429" y="1294447"/>
                  </a:lnTo>
                  <a:lnTo>
                    <a:pt x="230238" y="1294180"/>
                  </a:lnTo>
                  <a:lnTo>
                    <a:pt x="273177" y="1296352"/>
                  </a:lnTo>
                  <a:lnTo>
                    <a:pt x="339242" y="1311351"/>
                  </a:lnTo>
                  <a:lnTo>
                    <a:pt x="368719" y="1360004"/>
                  </a:lnTo>
                  <a:lnTo>
                    <a:pt x="372656" y="1402283"/>
                  </a:lnTo>
                  <a:lnTo>
                    <a:pt x="378193" y="1472806"/>
                  </a:lnTo>
                  <a:lnTo>
                    <a:pt x="356971" y="1497685"/>
                  </a:lnTo>
                  <a:lnTo>
                    <a:pt x="332828" y="1514792"/>
                  </a:lnTo>
                  <a:lnTo>
                    <a:pt x="305739" y="1524114"/>
                  </a:lnTo>
                  <a:lnTo>
                    <a:pt x="275742" y="1525676"/>
                  </a:lnTo>
                  <a:lnTo>
                    <a:pt x="241541" y="1529727"/>
                  </a:lnTo>
                  <a:lnTo>
                    <a:pt x="204406" y="1530705"/>
                  </a:lnTo>
                  <a:lnTo>
                    <a:pt x="167246" y="1528991"/>
                  </a:lnTo>
                  <a:lnTo>
                    <a:pt x="132994" y="1524977"/>
                  </a:lnTo>
                  <a:lnTo>
                    <a:pt x="97434" y="1521841"/>
                  </a:lnTo>
                  <a:lnTo>
                    <a:pt x="70497" y="1515859"/>
                  </a:lnTo>
                  <a:lnTo>
                    <a:pt x="53848" y="1503756"/>
                  </a:lnTo>
                  <a:lnTo>
                    <a:pt x="47472" y="1485531"/>
                  </a:lnTo>
                  <a:lnTo>
                    <a:pt x="51384" y="1461173"/>
                  </a:lnTo>
                  <a:lnTo>
                    <a:pt x="47548" y="1426591"/>
                  </a:lnTo>
                  <a:lnTo>
                    <a:pt x="49098" y="1388160"/>
                  </a:lnTo>
                  <a:lnTo>
                    <a:pt x="52768" y="1349451"/>
                  </a:lnTo>
                  <a:lnTo>
                    <a:pt x="55308" y="1314056"/>
                  </a:lnTo>
                  <a:lnTo>
                    <a:pt x="55841" y="1274102"/>
                  </a:lnTo>
                  <a:lnTo>
                    <a:pt x="75603" y="1228064"/>
                  </a:lnTo>
                  <a:lnTo>
                    <a:pt x="149948" y="1204734"/>
                  </a:lnTo>
                  <a:lnTo>
                    <a:pt x="193090" y="1200683"/>
                  </a:lnTo>
                  <a:lnTo>
                    <a:pt x="236702" y="1199197"/>
                  </a:lnTo>
                  <a:lnTo>
                    <a:pt x="277850" y="1198422"/>
                  </a:lnTo>
                  <a:lnTo>
                    <a:pt x="348856" y="1193863"/>
                  </a:lnTo>
                  <a:lnTo>
                    <a:pt x="387184" y="1194485"/>
                  </a:lnTo>
                  <a:lnTo>
                    <a:pt x="443001" y="1226654"/>
                  </a:lnTo>
                  <a:lnTo>
                    <a:pt x="457441" y="1265072"/>
                  </a:lnTo>
                  <a:lnTo>
                    <a:pt x="463638" y="1311376"/>
                  </a:lnTo>
                  <a:lnTo>
                    <a:pt x="464591" y="1359916"/>
                  </a:lnTo>
                  <a:lnTo>
                    <a:pt x="463296" y="1405039"/>
                  </a:lnTo>
                  <a:lnTo>
                    <a:pt x="462762" y="1441119"/>
                  </a:lnTo>
                  <a:lnTo>
                    <a:pt x="465302" y="1472476"/>
                  </a:lnTo>
                  <a:lnTo>
                    <a:pt x="468909" y="1510893"/>
                  </a:lnTo>
                  <a:lnTo>
                    <a:pt x="469709" y="1548701"/>
                  </a:lnTo>
                  <a:lnTo>
                    <a:pt x="463816" y="1578203"/>
                  </a:lnTo>
                  <a:lnTo>
                    <a:pt x="442201" y="1605203"/>
                  </a:lnTo>
                  <a:lnTo>
                    <a:pt x="412496" y="1618297"/>
                  </a:lnTo>
                  <a:lnTo>
                    <a:pt x="378206" y="1622107"/>
                  </a:lnTo>
                  <a:lnTo>
                    <a:pt x="342849" y="1621294"/>
                  </a:lnTo>
                  <a:lnTo>
                    <a:pt x="318833" y="1620456"/>
                  </a:lnTo>
                  <a:lnTo>
                    <a:pt x="212636" y="1621409"/>
                  </a:lnTo>
                  <a:lnTo>
                    <a:pt x="113931" y="1621891"/>
                  </a:lnTo>
                  <a:lnTo>
                    <a:pt x="64592" y="1622425"/>
                  </a:lnTo>
                  <a:lnTo>
                    <a:pt x="15252" y="1623415"/>
                  </a:lnTo>
                  <a:lnTo>
                    <a:pt x="0" y="1639074"/>
                  </a:lnTo>
                  <a:lnTo>
                    <a:pt x="3822" y="1649780"/>
                  </a:lnTo>
                  <a:lnTo>
                    <a:pt x="15252" y="1655025"/>
                  </a:lnTo>
                  <a:lnTo>
                    <a:pt x="67030" y="1656905"/>
                  </a:lnTo>
                  <a:lnTo>
                    <a:pt x="118846" y="1657959"/>
                  </a:lnTo>
                  <a:lnTo>
                    <a:pt x="170675" y="1658429"/>
                  </a:lnTo>
                  <a:lnTo>
                    <a:pt x="274320" y="1658391"/>
                  </a:lnTo>
                  <a:lnTo>
                    <a:pt x="288823" y="1658607"/>
                  </a:lnTo>
                  <a:lnTo>
                    <a:pt x="319493" y="1660080"/>
                  </a:lnTo>
                  <a:lnTo>
                    <a:pt x="369214" y="1663001"/>
                  </a:lnTo>
                  <a:lnTo>
                    <a:pt x="402805" y="1663750"/>
                  </a:lnTo>
                  <a:lnTo>
                    <a:pt x="464794" y="1656842"/>
                  </a:lnTo>
                  <a:lnTo>
                    <a:pt x="500354" y="1631543"/>
                  </a:lnTo>
                  <a:lnTo>
                    <a:pt x="505498" y="1612455"/>
                  </a:lnTo>
                  <a:lnTo>
                    <a:pt x="512775" y="1559026"/>
                  </a:lnTo>
                  <a:close/>
                </a:path>
                <a:path extrusionOk="0" h="13716000" w="2694304">
                  <a:moveTo>
                    <a:pt x="512775" y="916228"/>
                  </a:moveTo>
                  <a:lnTo>
                    <a:pt x="512597" y="858672"/>
                  </a:lnTo>
                  <a:lnTo>
                    <a:pt x="505701" y="746912"/>
                  </a:lnTo>
                  <a:lnTo>
                    <a:pt x="506285" y="711327"/>
                  </a:lnTo>
                  <a:lnTo>
                    <a:pt x="507746" y="666559"/>
                  </a:lnTo>
                  <a:lnTo>
                    <a:pt x="506717" y="618705"/>
                  </a:lnTo>
                  <a:lnTo>
                    <a:pt x="499833" y="573786"/>
                  </a:lnTo>
                  <a:lnTo>
                    <a:pt x="483743" y="537883"/>
                  </a:lnTo>
                  <a:lnTo>
                    <a:pt x="455079" y="517042"/>
                  </a:lnTo>
                  <a:lnTo>
                    <a:pt x="405409" y="507822"/>
                  </a:lnTo>
                  <a:lnTo>
                    <a:pt x="349999" y="506069"/>
                  </a:lnTo>
                  <a:lnTo>
                    <a:pt x="294106" y="508431"/>
                  </a:lnTo>
                  <a:lnTo>
                    <a:pt x="242989" y="511581"/>
                  </a:lnTo>
                  <a:lnTo>
                    <a:pt x="189230" y="515531"/>
                  </a:lnTo>
                  <a:lnTo>
                    <a:pt x="135775" y="521576"/>
                  </a:lnTo>
                  <a:lnTo>
                    <a:pt x="82562" y="529488"/>
                  </a:lnTo>
                  <a:lnTo>
                    <a:pt x="29514" y="539013"/>
                  </a:lnTo>
                  <a:lnTo>
                    <a:pt x="3987" y="891921"/>
                  </a:lnTo>
                  <a:lnTo>
                    <a:pt x="5156" y="898931"/>
                  </a:lnTo>
                  <a:lnTo>
                    <a:pt x="75285" y="921435"/>
                  </a:lnTo>
                  <a:lnTo>
                    <a:pt x="129971" y="926909"/>
                  </a:lnTo>
                  <a:lnTo>
                    <a:pt x="184861" y="929868"/>
                  </a:lnTo>
                  <a:lnTo>
                    <a:pt x="240068" y="929894"/>
                  </a:lnTo>
                  <a:lnTo>
                    <a:pt x="277202" y="929614"/>
                  </a:lnTo>
                  <a:lnTo>
                    <a:pt x="318058" y="928712"/>
                  </a:lnTo>
                  <a:lnTo>
                    <a:pt x="358317" y="924242"/>
                  </a:lnTo>
                  <a:lnTo>
                    <a:pt x="412407" y="901547"/>
                  </a:lnTo>
                  <a:lnTo>
                    <a:pt x="425030" y="847610"/>
                  </a:lnTo>
                  <a:lnTo>
                    <a:pt x="425246" y="800519"/>
                  </a:lnTo>
                  <a:lnTo>
                    <a:pt x="424053" y="746937"/>
                  </a:lnTo>
                  <a:lnTo>
                    <a:pt x="419354" y="693712"/>
                  </a:lnTo>
                  <a:lnTo>
                    <a:pt x="409003" y="647649"/>
                  </a:lnTo>
                  <a:lnTo>
                    <a:pt x="372275" y="611479"/>
                  </a:lnTo>
                  <a:lnTo>
                    <a:pt x="327139" y="604456"/>
                  </a:lnTo>
                  <a:lnTo>
                    <a:pt x="268998" y="602792"/>
                  </a:lnTo>
                  <a:lnTo>
                    <a:pt x="210845" y="605307"/>
                  </a:lnTo>
                  <a:lnTo>
                    <a:pt x="165684" y="610806"/>
                  </a:lnTo>
                  <a:lnTo>
                    <a:pt x="127025" y="630821"/>
                  </a:lnTo>
                  <a:lnTo>
                    <a:pt x="109956" y="666673"/>
                  </a:lnTo>
                  <a:lnTo>
                    <a:pt x="107657" y="711949"/>
                  </a:lnTo>
                  <a:lnTo>
                    <a:pt x="113271" y="760183"/>
                  </a:lnTo>
                  <a:lnTo>
                    <a:pt x="119989" y="804964"/>
                  </a:lnTo>
                  <a:lnTo>
                    <a:pt x="301701" y="827201"/>
                  </a:lnTo>
                  <a:lnTo>
                    <a:pt x="329044" y="759117"/>
                  </a:lnTo>
                  <a:lnTo>
                    <a:pt x="298640" y="712419"/>
                  </a:lnTo>
                  <a:lnTo>
                    <a:pt x="211810" y="702373"/>
                  </a:lnTo>
                  <a:lnTo>
                    <a:pt x="195389" y="739825"/>
                  </a:lnTo>
                  <a:lnTo>
                    <a:pt x="237299" y="750379"/>
                  </a:lnTo>
                  <a:lnTo>
                    <a:pt x="261416" y="755980"/>
                  </a:lnTo>
                  <a:lnTo>
                    <a:pt x="236410" y="786523"/>
                  </a:lnTo>
                  <a:lnTo>
                    <a:pt x="186715" y="785571"/>
                  </a:lnTo>
                  <a:lnTo>
                    <a:pt x="157010" y="749668"/>
                  </a:lnTo>
                  <a:lnTo>
                    <a:pt x="153644" y="712939"/>
                  </a:lnTo>
                  <a:lnTo>
                    <a:pt x="155422" y="679678"/>
                  </a:lnTo>
                  <a:lnTo>
                    <a:pt x="165684" y="656310"/>
                  </a:lnTo>
                  <a:lnTo>
                    <a:pt x="188429" y="651624"/>
                  </a:lnTo>
                  <a:lnTo>
                    <a:pt x="230238" y="651357"/>
                  </a:lnTo>
                  <a:lnTo>
                    <a:pt x="273177" y="653542"/>
                  </a:lnTo>
                  <a:lnTo>
                    <a:pt x="339242" y="668528"/>
                  </a:lnTo>
                  <a:lnTo>
                    <a:pt x="368719" y="717194"/>
                  </a:lnTo>
                  <a:lnTo>
                    <a:pt x="372656" y="759472"/>
                  </a:lnTo>
                  <a:lnTo>
                    <a:pt x="378193" y="829983"/>
                  </a:lnTo>
                  <a:lnTo>
                    <a:pt x="356971" y="854862"/>
                  </a:lnTo>
                  <a:lnTo>
                    <a:pt x="332828" y="871969"/>
                  </a:lnTo>
                  <a:lnTo>
                    <a:pt x="305739" y="881303"/>
                  </a:lnTo>
                  <a:lnTo>
                    <a:pt x="275742" y="882853"/>
                  </a:lnTo>
                  <a:lnTo>
                    <a:pt x="241541" y="886917"/>
                  </a:lnTo>
                  <a:lnTo>
                    <a:pt x="204406" y="887895"/>
                  </a:lnTo>
                  <a:lnTo>
                    <a:pt x="167246" y="886180"/>
                  </a:lnTo>
                  <a:lnTo>
                    <a:pt x="132994" y="882167"/>
                  </a:lnTo>
                  <a:lnTo>
                    <a:pt x="97434" y="879017"/>
                  </a:lnTo>
                  <a:lnTo>
                    <a:pt x="70497" y="873048"/>
                  </a:lnTo>
                  <a:lnTo>
                    <a:pt x="53848" y="860945"/>
                  </a:lnTo>
                  <a:lnTo>
                    <a:pt x="47472" y="842708"/>
                  </a:lnTo>
                  <a:lnTo>
                    <a:pt x="51384" y="818362"/>
                  </a:lnTo>
                  <a:lnTo>
                    <a:pt x="47548" y="783780"/>
                  </a:lnTo>
                  <a:lnTo>
                    <a:pt x="49098" y="745337"/>
                  </a:lnTo>
                  <a:lnTo>
                    <a:pt x="52768" y="706640"/>
                  </a:lnTo>
                  <a:lnTo>
                    <a:pt x="55308" y="671233"/>
                  </a:lnTo>
                  <a:lnTo>
                    <a:pt x="55841" y="631278"/>
                  </a:lnTo>
                  <a:lnTo>
                    <a:pt x="75603" y="585241"/>
                  </a:lnTo>
                  <a:lnTo>
                    <a:pt x="149948" y="561924"/>
                  </a:lnTo>
                  <a:lnTo>
                    <a:pt x="193090" y="557872"/>
                  </a:lnTo>
                  <a:lnTo>
                    <a:pt x="236702" y="556387"/>
                  </a:lnTo>
                  <a:lnTo>
                    <a:pt x="277850" y="555599"/>
                  </a:lnTo>
                  <a:lnTo>
                    <a:pt x="348856" y="551027"/>
                  </a:lnTo>
                  <a:lnTo>
                    <a:pt x="387184" y="551662"/>
                  </a:lnTo>
                  <a:lnTo>
                    <a:pt x="443001" y="583844"/>
                  </a:lnTo>
                  <a:lnTo>
                    <a:pt x="457441" y="622261"/>
                  </a:lnTo>
                  <a:lnTo>
                    <a:pt x="463638" y="668553"/>
                  </a:lnTo>
                  <a:lnTo>
                    <a:pt x="464591" y="717092"/>
                  </a:lnTo>
                  <a:lnTo>
                    <a:pt x="463296" y="762228"/>
                  </a:lnTo>
                  <a:lnTo>
                    <a:pt x="462762" y="798296"/>
                  </a:lnTo>
                  <a:lnTo>
                    <a:pt x="465302" y="829652"/>
                  </a:lnTo>
                  <a:lnTo>
                    <a:pt x="468909" y="868070"/>
                  </a:lnTo>
                  <a:lnTo>
                    <a:pt x="469709" y="905878"/>
                  </a:lnTo>
                  <a:lnTo>
                    <a:pt x="463816" y="935380"/>
                  </a:lnTo>
                  <a:lnTo>
                    <a:pt x="442201" y="962380"/>
                  </a:lnTo>
                  <a:lnTo>
                    <a:pt x="412508" y="975474"/>
                  </a:lnTo>
                  <a:lnTo>
                    <a:pt x="378218" y="979297"/>
                  </a:lnTo>
                  <a:lnTo>
                    <a:pt x="342874" y="978471"/>
                  </a:lnTo>
                  <a:lnTo>
                    <a:pt x="318833" y="977633"/>
                  </a:lnTo>
                  <a:lnTo>
                    <a:pt x="212636" y="978598"/>
                  </a:lnTo>
                  <a:lnTo>
                    <a:pt x="113931" y="979081"/>
                  </a:lnTo>
                  <a:lnTo>
                    <a:pt x="64592" y="979614"/>
                  </a:lnTo>
                  <a:lnTo>
                    <a:pt x="15252" y="980592"/>
                  </a:lnTo>
                  <a:lnTo>
                    <a:pt x="0" y="996264"/>
                  </a:lnTo>
                  <a:lnTo>
                    <a:pt x="3822" y="1006957"/>
                  </a:lnTo>
                  <a:lnTo>
                    <a:pt x="15252" y="1012202"/>
                  </a:lnTo>
                  <a:lnTo>
                    <a:pt x="67030" y="1014082"/>
                  </a:lnTo>
                  <a:lnTo>
                    <a:pt x="118846" y="1015149"/>
                  </a:lnTo>
                  <a:lnTo>
                    <a:pt x="170675" y="1015606"/>
                  </a:lnTo>
                  <a:lnTo>
                    <a:pt x="274320" y="1015580"/>
                  </a:lnTo>
                  <a:lnTo>
                    <a:pt x="288823" y="1015796"/>
                  </a:lnTo>
                  <a:lnTo>
                    <a:pt x="319506" y="1017270"/>
                  </a:lnTo>
                  <a:lnTo>
                    <a:pt x="369214" y="1020191"/>
                  </a:lnTo>
                  <a:lnTo>
                    <a:pt x="402805" y="1020927"/>
                  </a:lnTo>
                  <a:lnTo>
                    <a:pt x="464794" y="1014018"/>
                  </a:lnTo>
                  <a:lnTo>
                    <a:pt x="500354" y="988733"/>
                  </a:lnTo>
                  <a:lnTo>
                    <a:pt x="505498" y="969645"/>
                  </a:lnTo>
                  <a:lnTo>
                    <a:pt x="512775" y="916228"/>
                  </a:lnTo>
                  <a:close/>
                </a:path>
                <a:path extrusionOk="0" h="13716000" w="2694304">
                  <a:moveTo>
                    <a:pt x="512775" y="273405"/>
                  </a:moveTo>
                  <a:lnTo>
                    <a:pt x="512597" y="215849"/>
                  </a:lnTo>
                  <a:lnTo>
                    <a:pt x="508901" y="157695"/>
                  </a:lnTo>
                  <a:lnTo>
                    <a:pt x="505764" y="105105"/>
                  </a:lnTo>
                  <a:lnTo>
                    <a:pt x="505815" y="97015"/>
                  </a:lnTo>
                  <a:lnTo>
                    <a:pt x="506285" y="68503"/>
                  </a:lnTo>
                  <a:lnTo>
                    <a:pt x="507746" y="23736"/>
                  </a:lnTo>
                  <a:lnTo>
                    <a:pt x="507238" y="0"/>
                  </a:lnTo>
                  <a:lnTo>
                    <a:pt x="460197" y="0"/>
                  </a:lnTo>
                  <a:lnTo>
                    <a:pt x="463638" y="25717"/>
                  </a:lnTo>
                  <a:lnTo>
                    <a:pt x="464591" y="74371"/>
                  </a:lnTo>
                  <a:lnTo>
                    <a:pt x="463359" y="117373"/>
                  </a:lnTo>
                  <a:lnTo>
                    <a:pt x="463245" y="123228"/>
                  </a:lnTo>
                  <a:lnTo>
                    <a:pt x="462762" y="155486"/>
                  </a:lnTo>
                  <a:lnTo>
                    <a:pt x="465328" y="187172"/>
                  </a:lnTo>
                  <a:lnTo>
                    <a:pt x="468909" y="225259"/>
                  </a:lnTo>
                  <a:lnTo>
                    <a:pt x="469709" y="263067"/>
                  </a:lnTo>
                  <a:lnTo>
                    <a:pt x="463816" y="292569"/>
                  </a:lnTo>
                  <a:lnTo>
                    <a:pt x="442201" y="319570"/>
                  </a:lnTo>
                  <a:lnTo>
                    <a:pt x="412496" y="332663"/>
                  </a:lnTo>
                  <a:lnTo>
                    <a:pt x="378218" y="336486"/>
                  </a:lnTo>
                  <a:lnTo>
                    <a:pt x="342861" y="335673"/>
                  </a:lnTo>
                  <a:lnTo>
                    <a:pt x="326631" y="335000"/>
                  </a:lnTo>
                  <a:lnTo>
                    <a:pt x="318833" y="334822"/>
                  </a:lnTo>
                  <a:lnTo>
                    <a:pt x="15252" y="337781"/>
                  </a:lnTo>
                  <a:lnTo>
                    <a:pt x="3797" y="342823"/>
                  </a:lnTo>
                  <a:lnTo>
                    <a:pt x="0" y="353441"/>
                  </a:lnTo>
                  <a:lnTo>
                    <a:pt x="3822" y="364147"/>
                  </a:lnTo>
                  <a:lnTo>
                    <a:pt x="15252" y="369392"/>
                  </a:lnTo>
                  <a:lnTo>
                    <a:pt x="67030" y="371271"/>
                  </a:lnTo>
                  <a:lnTo>
                    <a:pt x="118846" y="372325"/>
                  </a:lnTo>
                  <a:lnTo>
                    <a:pt x="222504" y="372872"/>
                  </a:lnTo>
                  <a:lnTo>
                    <a:pt x="279476" y="372859"/>
                  </a:lnTo>
                  <a:lnTo>
                    <a:pt x="288823" y="372986"/>
                  </a:lnTo>
                  <a:lnTo>
                    <a:pt x="303936" y="373583"/>
                  </a:lnTo>
                  <a:lnTo>
                    <a:pt x="369239" y="377380"/>
                  </a:lnTo>
                  <a:lnTo>
                    <a:pt x="402818" y="378104"/>
                  </a:lnTo>
                  <a:lnTo>
                    <a:pt x="435063" y="376453"/>
                  </a:lnTo>
                  <a:lnTo>
                    <a:pt x="455930" y="372770"/>
                  </a:lnTo>
                  <a:lnTo>
                    <a:pt x="464794" y="371208"/>
                  </a:lnTo>
                  <a:lnTo>
                    <a:pt x="483590" y="365137"/>
                  </a:lnTo>
                  <a:lnTo>
                    <a:pt x="494245" y="357695"/>
                  </a:lnTo>
                  <a:lnTo>
                    <a:pt x="500354" y="345909"/>
                  </a:lnTo>
                  <a:lnTo>
                    <a:pt x="502894" y="336486"/>
                  </a:lnTo>
                  <a:lnTo>
                    <a:pt x="505498" y="326834"/>
                  </a:lnTo>
                  <a:lnTo>
                    <a:pt x="512775" y="273405"/>
                  </a:lnTo>
                  <a:close/>
                </a:path>
                <a:path extrusionOk="0" h="13716000" w="2694304">
                  <a:moveTo>
                    <a:pt x="1098308" y="13716000"/>
                  </a:moveTo>
                  <a:lnTo>
                    <a:pt x="1075016" y="13589013"/>
                  </a:lnTo>
                  <a:lnTo>
                    <a:pt x="1062888" y="13589013"/>
                  </a:lnTo>
                  <a:lnTo>
                    <a:pt x="1036701" y="13462013"/>
                  </a:lnTo>
                  <a:lnTo>
                    <a:pt x="999121" y="13462013"/>
                  </a:lnTo>
                  <a:lnTo>
                    <a:pt x="1016355" y="13589013"/>
                  </a:lnTo>
                  <a:lnTo>
                    <a:pt x="968654" y="13589013"/>
                  </a:lnTo>
                  <a:lnTo>
                    <a:pt x="999121" y="13462013"/>
                  </a:lnTo>
                  <a:lnTo>
                    <a:pt x="957935" y="13462013"/>
                  </a:lnTo>
                  <a:lnTo>
                    <a:pt x="928916" y="13589013"/>
                  </a:lnTo>
                  <a:lnTo>
                    <a:pt x="919124" y="13589013"/>
                  </a:lnTo>
                  <a:lnTo>
                    <a:pt x="900379" y="13716000"/>
                  </a:lnTo>
                  <a:lnTo>
                    <a:pt x="1098308" y="13716000"/>
                  </a:lnTo>
                  <a:close/>
                </a:path>
                <a:path extrusionOk="0" h="13716000" w="2694304">
                  <a:moveTo>
                    <a:pt x="1183652" y="13462013"/>
                  </a:moveTo>
                  <a:lnTo>
                    <a:pt x="1183005" y="13335013"/>
                  </a:lnTo>
                  <a:lnTo>
                    <a:pt x="1182077" y="13335013"/>
                  </a:lnTo>
                  <a:lnTo>
                    <a:pt x="1180884" y="13208013"/>
                  </a:lnTo>
                  <a:lnTo>
                    <a:pt x="1177899" y="13208013"/>
                  </a:lnTo>
                  <a:lnTo>
                    <a:pt x="1176223" y="13081013"/>
                  </a:lnTo>
                  <a:lnTo>
                    <a:pt x="1172756" y="13081013"/>
                  </a:lnTo>
                  <a:lnTo>
                    <a:pt x="1171079" y="12954013"/>
                  </a:lnTo>
                  <a:lnTo>
                    <a:pt x="1166317" y="12954013"/>
                  </a:lnTo>
                  <a:lnTo>
                    <a:pt x="1169454" y="12827013"/>
                  </a:lnTo>
                  <a:lnTo>
                    <a:pt x="1171879" y="12827013"/>
                  </a:lnTo>
                  <a:lnTo>
                    <a:pt x="1173670" y="12700013"/>
                  </a:lnTo>
                  <a:lnTo>
                    <a:pt x="1175550" y="12700013"/>
                  </a:lnTo>
                  <a:lnTo>
                    <a:pt x="1175753" y="12573013"/>
                  </a:lnTo>
                  <a:lnTo>
                    <a:pt x="1174902" y="12573013"/>
                  </a:lnTo>
                  <a:lnTo>
                    <a:pt x="1173975" y="12446013"/>
                  </a:lnTo>
                  <a:lnTo>
                    <a:pt x="1172781" y="12446013"/>
                  </a:lnTo>
                  <a:lnTo>
                    <a:pt x="1171371" y="12319013"/>
                  </a:lnTo>
                  <a:lnTo>
                    <a:pt x="1168120" y="12319013"/>
                  </a:lnTo>
                  <a:lnTo>
                    <a:pt x="1164666" y="12192013"/>
                  </a:lnTo>
                  <a:lnTo>
                    <a:pt x="1162977" y="12065013"/>
                  </a:lnTo>
                  <a:lnTo>
                    <a:pt x="1161453" y="12065013"/>
                  </a:lnTo>
                  <a:lnTo>
                    <a:pt x="1163878" y="11938013"/>
                  </a:lnTo>
                  <a:lnTo>
                    <a:pt x="1165669" y="11938013"/>
                  </a:lnTo>
                  <a:lnTo>
                    <a:pt x="1166876" y="11811013"/>
                  </a:lnTo>
                  <a:lnTo>
                    <a:pt x="1167739" y="11811013"/>
                  </a:lnTo>
                  <a:lnTo>
                    <a:pt x="1167511" y="11684013"/>
                  </a:lnTo>
                  <a:lnTo>
                    <a:pt x="1166901" y="11684013"/>
                  </a:lnTo>
                  <a:lnTo>
                    <a:pt x="1165974" y="11557013"/>
                  </a:lnTo>
                  <a:lnTo>
                    <a:pt x="1163370" y="11557013"/>
                  </a:lnTo>
                  <a:lnTo>
                    <a:pt x="1161796" y="11430013"/>
                  </a:lnTo>
                  <a:lnTo>
                    <a:pt x="1160119" y="11430013"/>
                  </a:lnTo>
                  <a:lnTo>
                    <a:pt x="1156652" y="11303013"/>
                  </a:lnTo>
                  <a:lnTo>
                    <a:pt x="1154976" y="11303013"/>
                  </a:lnTo>
                  <a:lnTo>
                    <a:pt x="1153223" y="11176013"/>
                  </a:lnTo>
                  <a:lnTo>
                    <a:pt x="1153350" y="11176013"/>
                  </a:lnTo>
                  <a:lnTo>
                    <a:pt x="1155776" y="11049013"/>
                  </a:lnTo>
                  <a:lnTo>
                    <a:pt x="1158773" y="11049013"/>
                  </a:lnTo>
                  <a:lnTo>
                    <a:pt x="1159446" y="10922013"/>
                  </a:lnTo>
                  <a:lnTo>
                    <a:pt x="1159649" y="10922013"/>
                  </a:lnTo>
                  <a:lnTo>
                    <a:pt x="1159408" y="10795013"/>
                  </a:lnTo>
                  <a:lnTo>
                    <a:pt x="1157871" y="10795013"/>
                  </a:lnTo>
                  <a:lnTo>
                    <a:pt x="1156677" y="10668013"/>
                  </a:lnTo>
                  <a:lnTo>
                    <a:pt x="1153706" y="10668013"/>
                  </a:lnTo>
                  <a:lnTo>
                    <a:pt x="1152029" y="10541013"/>
                  </a:lnTo>
                  <a:lnTo>
                    <a:pt x="1148562" y="10414013"/>
                  </a:lnTo>
                  <a:lnTo>
                    <a:pt x="1144676" y="10414013"/>
                  </a:lnTo>
                  <a:lnTo>
                    <a:pt x="1147584" y="10287013"/>
                  </a:lnTo>
                  <a:lnTo>
                    <a:pt x="1149781" y="10287013"/>
                  </a:lnTo>
                  <a:lnTo>
                    <a:pt x="1151318" y="10160013"/>
                  </a:lnTo>
                  <a:lnTo>
                    <a:pt x="1152664" y="10160013"/>
                  </a:lnTo>
                  <a:lnTo>
                    <a:pt x="1152575" y="10033013"/>
                  </a:lnTo>
                  <a:lnTo>
                    <a:pt x="1152080" y="10033013"/>
                  </a:lnTo>
                  <a:lnTo>
                    <a:pt x="1151229" y="9906013"/>
                  </a:lnTo>
                  <a:lnTo>
                    <a:pt x="1148664" y="9906013"/>
                  </a:lnTo>
                  <a:lnTo>
                    <a:pt x="1147076" y="9779013"/>
                  </a:lnTo>
                  <a:lnTo>
                    <a:pt x="1145362" y="9779013"/>
                  </a:lnTo>
                  <a:lnTo>
                    <a:pt x="1141793" y="9652013"/>
                  </a:lnTo>
                  <a:lnTo>
                    <a:pt x="1140053" y="9652013"/>
                  </a:lnTo>
                  <a:lnTo>
                    <a:pt x="1138237" y="9525013"/>
                  </a:lnTo>
                  <a:lnTo>
                    <a:pt x="1140777" y="9398013"/>
                  </a:lnTo>
                  <a:lnTo>
                    <a:pt x="1142580" y="9398013"/>
                  </a:lnTo>
                  <a:lnTo>
                    <a:pt x="1143787" y="9271013"/>
                  </a:lnTo>
                  <a:lnTo>
                    <a:pt x="1144651" y="9271013"/>
                  </a:lnTo>
                  <a:lnTo>
                    <a:pt x="1144422" y="9144013"/>
                  </a:lnTo>
                  <a:lnTo>
                    <a:pt x="1143812" y="9144013"/>
                  </a:lnTo>
                  <a:lnTo>
                    <a:pt x="1142885" y="9017013"/>
                  </a:lnTo>
                  <a:lnTo>
                    <a:pt x="1140282" y="9017013"/>
                  </a:lnTo>
                  <a:lnTo>
                    <a:pt x="1138707" y="8890013"/>
                  </a:lnTo>
                  <a:lnTo>
                    <a:pt x="1137031" y="8890013"/>
                  </a:lnTo>
                  <a:lnTo>
                    <a:pt x="1133563" y="8763013"/>
                  </a:lnTo>
                  <a:lnTo>
                    <a:pt x="1133309" y="8763013"/>
                  </a:lnTo>
                  <a:lnTo>
                    <a:pt x="1133309" y="12827013"/>
                  </a:lnTo>
                  <a:lnTo>
                    <a:pt x="1126947" y="12700013"/>
                  </a:lnTo>
                  <a:lnTo>
                    <a:pt x="1079741" y="12700013"/>
                  </a:lnTo>
                  <a:lnTo>
                    <a:pt x="1099375" y="12827013"/>
                  </a:lnTo>
                  <a:lnTo>
                    <a:pt x="1066914" y="12827013"/>
                  </a:lnTo>
                  <a:lnTo>
                    <a:pt x="1043266" y="12700013"/>
                  </a:lnTo>
                  <a:lnTo>
                    <a:pt x="1028598" y="12700013"/>
                  </a:lnTo>
                  <a:lnTo>
                    <a:pt x="1002322" y="12573013"/>
                  </a:lnTo>
                  <a:lnTo>
                    <a:pt x="978268" y="12573013"/>
                  </a:lnTo>
                  <a:lnTo>
                    <a:pt x="949833" y="12700013"/>
                  </a:lnTo>
                  <a:lnTo>
                    <a:pt x="930427" y="12700013"/>
                  </a:lnTo>
                  <a:lnTo>
                    <a:pt x="911021" y="12827013"/>
                  </a:lnTo>
                  <a:lnTo>
                    <a:pt x="864082" y="12827013"/>
                  </a:lnTo>
                  <a:lnTo>
                    <a:pt x="897331" y="12700013"/>
                  </a:lnTo>
                  <a:lnTo>
                    <a:pt x="859967" y="12700013"/>
                  </a:lnTo>
                  <a:lnTo>
                    <a:pt x="858393" y="12573013"/>
                  </a:lnTo>
                  <a:lnTo>
                    <a:pt x="943838" y="12573013"/>
                  </a:lnTo>
                  <a:lnTo>
                    <a:pt x="971270" y="12446013"/>
                  </a:lnTo>
                  <a:lnTo>
                    <a:pt x="889965" y="12446013"/>
                  </a:lnTo>
                  <a:lnTo>
                    <a:pt x="863650" y="12319013"/>
                  </a:lnTo>
                  <a:lnTo>
                    <a:pt x="852335" y="12319013"/>
                  </a:lnTo>
                  <a:lnTo>
                    <a:pt x="852131" y="12192013"/>
                  </a:lnTo>
                  <a:lnTo>
                    <a:pt x="852081" y="12065013"/>
                  </a:lnTo>
                  <a:lnTo>
                    <a:pt x="864450" y="12192013"/>
                  </a:lnTo>
                  <a:lnTo>
                    <a:pt x="880097" y="12192013"/>
                  </a:lnTo>
                  <a:lnTo>
                    <a:pt x="910424" y="12319013"/>
                  </a:lnTo>
                  <a:lnTo>
                    <a:pt x="950950" y="12319013"/>
                  </a:lnTo>
                  <a:lnTo>
                    <a:pt x="885329" y="12192013"/>
                  </a:lnTo>
                  <a:lnTo>
                    <a:pt x="1014107" y="12192013"/>
                  </a:lnTo>
                  <a:lnTo>
                    <a:pt x="984224" y="12319013"/>
                  </a:lnTo>
                  <a:lnTo>
                    <a:pt x="1030935" y="12319013"/>
                  </a:lnTo>
                  <a:lnTo>
                    <a:pt x="1061186" y="12192013"/>
                  </a:lnTo>
                  <a:lnTo>
                    <a:pt x="1071181" y="12192013"/>
                  </a:lnTo>
                  <a:lnTo>
                    <a:pt x="1087081" y="12065013"/>
                  </a:lnTo>
                  <a:lnTo>
                    <a:pt x="1117892" y="12065013"/>
                  </a:lnTo>
                  <a:lnTo>
                    <a:pt x="1080782" y="12192013"/>
                  </a:lnTo>
                  <a:lnTo>
                    <a:pt x="1128776" y="12192013"/>
                  </a:lnTo>
                  <a:lnTo>
                    <a:pt x="1129258" y="12319013"/>
                  </a:lnTo>
                  <a:lnTo>
                    <a:pt x="1097165" y="12319013"/>
                  </a:lnTo>
                  <a:lnTo>
                    <a:pt x="1072591" y="12446013"/>
                  </a:lnTo>
                  <a:lnTo>
                    <a:pt x="1044244" y="12446013"/>
                  </a:lnTo>
                  <a:lnTo>
                    <a:pt x="1071892" y="12573013"/>
                  </a:lnTo>
                  <a:lnTo>
                    <a:pt x="1131150" y="12573013"/>
                  </a:lnTo>
                  <a:lnTo>
                    <a:pt x="1131646" y="12700013"/>
                  </a:lnTo>
                  <a:lnTo>
                    <a:pt x="1132357" y="12700013"/>
                  </a:lnTo>
                  <a:lnTo>
                    <a:pt x="1133309" y="12827013"/>
                  </a:lnTo>
                  <a:lnTo>
                    <a:pt x="1133309" y="8763013"/>
                  </a:lnTo>
                  <a:lnTo>
                    <a:pt x="1131887" y="8763013"/>
                  </a:lnTo>
                  <a:lnTo>
                    <a:pt x="1130312" y="8636013"/>
                  </a:lnTo>
                  <a:lnTo>
                    <a:pt x="1132776" y="8636013"/>
                  </a:lnTo>
                  <a:lnTo>
                    <a:pt x="1134579" y="8509013"/>
                  </a:lnTo>
                  <a:lnTo>
                    <a:pt x="1135786" y="8509013"/>
                  </a:lnTo>
                  <a:lnTo>
                    <a:pt x="1136459" y="8382013"/>
                  </a:lnTo>
                  <a:lnTo>
                    <a:pt x="1135811" y="8255013"/>
                  </a:lnTo>
                  <a:lnTo>
                    <a:pt x="1134884" y="8255013"/>
                  </a:lnTo>
                  <a:lnTo>
                    <a:pt x="1133690" y="8128013"/>
                  </a:lnTo>
                  <a:lnTo>
                    <a:pt x="1130706" y="8128013"/>
                  </a:lnTo>
                  <a:lnTo>
                    <a:pt x="1129030" y="8001013"/>
                  </a:lnTo>
                  <a:lnTo>
                    <a:pt x="1125562" y="7874013"/>
                  </a:lnTo>
                  <a:lnTo>
                    <a:pt x="1125296" y="7874013"/>
                  </a:lnTo>
                  <a:lnTo>
                    <a:pt x="1125296" y="11938013"/>
                  </a:lnTo>
                  <a:lnTo>
                    <a:pt x="1097991" y="11938013"/>
                  </a:lnTo>
                  <a:lnTo>
                    <a:pt x="1072654" y="11811013"/>
                  </a:lnTo>
                  <a:lnTo>
                    <a:pt x="1034948" y="11811013"/>
                  </a:lnTo>
                  <a:lnTo>
                    <a:pt x="1052525" y="11938013"/>
                  </a:lnTo>
                  <a:lnTo>
                    <a:pt x="991387" y="11938013"/>
                  </a:lnTo>
                  <a:lnTo>
                    <a:pt x="974521" y="11811013"/>
                  </a:lnTo>
                  <a:lnTo>
                    <a:pt x="959535" y="11938013"/>
                  </a:lnTo>
                  <a:lnTo>
                    <a:pt x="921397" y="11938013"/>
                  </a:lnTo>
                  <a:lnTo>
                    <a:pt x="952550" y="11811013"/>
                  </a:lnTo>
                  <a:lnTo>
                    <a:pt x="883437" y="11811013"/>
                  </a:lnTo>
                  <a:lnTo>
                    <a:pt x="853871" y="11938013"/>
                  </a:lnTo>
                  <a:lnTo>
                    <a:pt x="853808" y="11811013"/>
                  </a:lnTo>
                  <a:lnTo>
                    <a:pt x="850379" y="11811013"/>
                  </a:lnTo>
                  <a:lnTo>
                    <a:pt x="879335" y="11684013"/>
                  </a:lnTo>
                  <a:lnTo>
                    <a:pt x="966965" y="11684013"/>
                  </a:lnTo>
                  <a:lnTo>
                    <a:pt x="965581" y="11557013"/>
                  </a:lnTo>
                  <a:lnTo>
                    <a:pt x="844816" y="11557013"/>
                  </a:lnTo>
                  <a:lnTo>
                    <a:pt x="844334" y="11430013"/>
                  </a:lnTo>
                  <a:lnTo>
                    <a:pt x="844118" y="11430013"/>
                  </a:lnTo>
                  <a:lnTo>
                    <a:pt x="843965" y="11303013"/>
                  </a:lnTo>
                  <a:lnTo>
                    <a:pt x="872096" y="11430013"/>
                  </a:lnTo>
                  <a:lnTo>
                    <a:pt x="942949" y="11430013"/>
                  </a:lnTo>
                  <a:lnTo>
                    <a:pt x="877328" y="11303013"/>
                  </a:lnTo>
                  <a:lnTo>
                    <a:pt x="924991" y="11303013"/>
                  </a:lnTo>
                  <a:lnTo>
                    <a:pt x="943368" y="11430013"/>
                  </a:lnTo>
                  <a:lnTo>
                    <a:pt x="973543" y="11430013"/>
                  </a:lnTo>
                  <a:lnTo>
                    <a:pt x="993330" y="11303013"/>
                  </a:lnTo>
                  <a:lnTo>
                    <a:pt x="1038237" y="11303013"/>
                  </a:lnTo>
                  <a:lnTo>
                    <a:pt x="1006106" y="11430013"/>
                  </a:lnTo>
                  <a:lnTo>
                    <a:pt x="1053185" y="11430013"/>
                  </a:lnTo>
                  <a:lnTo>
                    <a:pt x="1085583" y="11303013"/>
                  </a:lnTo>
                  <a:lnTo>
                    <a:pt x="1093127" y="11303013"/>
                  </a:lnTo>
                  <a:lnTo>
                    <a:pt x="1103007" y="11176013"/>
                  </a:lnTo>
                  <a:lnTo>
                    <a:pt x="1097114" y="11176013"/>
                  </a:lnTo>
                  <a:lnTo>
                    <a:pt x="1074115" y="11049013"/>
                  </a:lnTo>
                  <a:lnTo>
                    <a:pt x="1064564" y="11049013"/>
                  </a:lnTo>
                  <a:lnTo>
                    <a:pt x="1038694" y="10922013"/>
                  </a:lnTo>
                  <a:lnTo>
                    <a:pt x="992162" y="10922013"/>
                  </a:lnTo>
                  <a:lnTo>
                    <a:pt x="1009446" y="11049013"/>
                  </a:lnTo>
                  <a:lnTo>
                    <a:pt x="944460" y="11049013"/>
                  </a:lnTo>
                  <a:lnTo>
                    <a:pt x="974928" y="10922013"/>
                  </a:lnTo>
                  <a:lnTo>
                    <a:pt x="904709" y="10922013"/>
                  </a:lnTo>
                  <a:lnTo>
                    <a:pt x="875334" y="11049013"/>
                  </a:lnTo>
                  <a:lnTo>
                    <a:pt x="876173" y="11049013"/>
                  </a:lnTo>
                  <a:lnTo>
                    <a:pt x="857986" y="11176013"/>
                  </a:lnTo>
                  <a:lnTo>
                    <a:pt x="841552" y="11176013"/>
                  </a:lnTo>
                  <a:lnTo>
                    <a:pt x="842683" y="11049013"/>
                  </a:lnTo>
                  <a:lnTo>
                    <a:pt x="845718" y="11049013"/>
                  </a:lnTo>
                  <a:lnTo>
                    <a:pt x="845045" y="10922013"/>
                  </a:lnTo>
                  <a:lnTo>
                    <a:pt x="871245" y="10922013"/>
                  </a:lnTo>
                  <a:lnTo>
                    <a:pt x="899744" y="10795013"/>
                  </a:lnTo>
                  <a:lnTo>
                    <a:pt x="957491" y="10795013"/>
                  </a:lnTo>
                  <a:lnTo>
                    <a:pt x="900099" y="10668013"/>
                  </a:lnTo>
                  <a:lnTo>
                    <a:pt x="836726" y="10668013"/>
                  </a:lnTo>
                  <a:lnTo>
                    <a:pt x="836244" y="10541013"/>
                  </a:lnTo>
                  <a:lnTo>
                    <a:pt x="869226" y="10541013"/>
                  </a:lnTo>
                  <a:lnTo>
                    <a:pt x="835914" y="10414013"/>
                  </a:lnTo>
                  <a:lnTo>
                    <a:pt x="885977" y="10414013"/>
                  </a:lnTo>
                  <a:lnTo>
                    <a:pt x="900582" y="10541013"/>
                  </a:lnTo>
                  <a:lnTo>
                    <a:pt x="926261" y="10541013"/>
                  </a:lnTo>
                  <a:lnTo>
                    <a:pt x="959205" y="10668013"/>
                  </a:lnTo>
                  <a:lnTo>
                    <a:pt x="986790" y="10668013"/>
                  </a:lnTo>
                  <a:lnTo>
                    <a:pt x="1014831" y="10541013"/>
                  </a:lnTo>
                  <a:lnTo>
                    <a:pt x="1003985" y="10541013"/>
                  </a:lnTo>
                  <a:lnTo>
                    <a:pt x="1022019" y="10414013"/>
                  </a:lnTo>
                  <a:lnTo>
                    <a:pt x="1064679" y="10414013"/>
                  </a:lnTo>
                  <a:lnTo>
                    <a:pt x="1030135" y="10541013"/>
                  </a:lnTo>
                  <a:lnTo>
                    <a:pt x="1077493" y="10541013"/>
                  </a:lnTo>
                  <a:lnTo>
                    <a:pt x="1111973" y="10414013"/>
                  </a:lnTo>
                  <a:lnTo>
                    <a:pt x="1112672" y="10541013"/>
                  </a:lnTo>
                  <a:lnTo>
                    <a:pt x="1113497" y="10541013"/>
                  </a:lnTo>
                  <a:lnTo>
                    <a:pt x="1113713" y="10668013"/>
                  </a:lnTo>
                  <a:lnTo>
                    <a:pt x="1031125" y="10668013"/>
                  </a:lnTo>
                  <a:lnTo>
                    <a:pt x="1003744" y="10795013"/>
                  </a:lnTo>
                  <a:lnTo>
                    <a:pt x="1084402" y="10795013"/>
                  </a:lnTo>
                  <a:lnTo>
                    <a:pt x="1114666" y="10922013"/>
                  </a:lnTo>
                  <a:lnTo>
                    <a:pt x="1115542" y="10922013"/>
                  </a:lnTo>
                  <a:lnTo>
                    <a:pt x="1116253" y="11049013"/>
                  </a:lnTo>
                  <a:lnTo>
                    <a:pt x="1118501" y="11049013"/>
                  </a:lnTo>
                  <a:lnTo>
                    <a:pt x="1119847" y="11176013"/>
                  </a:lnTo>
                  <a:lnTo>
                    <a:pt x="1118603" y="11176013"/>
                  </a:lnTo>
                  <a:lnTo>
                    <a:pt x="1118984" y="11303013"/>
                  </a:lnTo>
                  <a:lnTo>
                    <a:pt x="1120775" y="11303013"/>
                  </a:lnTo>
                  <a:lnTo>
                    <a:pt x="1121257" y="11430013"/>
                  </a:lnTo>
                  <a:lnTo>
                    <a:pt x="1121587" y="11430013"/>
                  </a:lnTo>
                  <a:lnTo>
                    <a:pt x="1121803" y="11557013"/>
                  </a:lnTo>
                  <a:lnTo>
                    <a:pt x="1004417" y="11557013"/>
                  </a:lnTo>
                  <a:lnTo>
                    <a:pt x="1004938" y="11684013"/>
                  </a:lnTo>
                  <a:lnTo>
                    <a:pt x="1122768" y="11684013"/>
                  </a:lnTo>
                  <a:lnTo>
                    <a:pt x="1123137" y="11811013"/>
                  </a:lnTo>
                  <a:lnTo>
                    <a:pt x="1124343" y="11811013"/>
                  </a:lnTo>
                  <a:lnTo>
                    <a:pt x="1125296" y="11938013"/>
                  </a:lnTo>
                  <a:lnTo>
                    <a:pt x="1125296" y="7874013"/>
                  </a:lnTo>
                  <a:lnTo>
                    <a:pt x="1119124" y="7874013"/>
                  </a:lnTo>
                  <a:lnTo>
                    <a:pt x="1122260" y="7747013"/>
                  </a:lnTo>
                  <a:lnTo>
                    <a:pt x="1124686" y="7747013"/>
                  </a:lnTo>
                  <a:lnTo>
                    <a:pt x="1126477" y="7620013"/>
                  </a:lnTo>
                  <a:lnTo>
                    <a:pt x="1128356" y="7620013"/>
                  </a:lnTo>
                  <a:lnTo>
                    <a:pt x="1128560" y="7493013"/>
                  </a:lnTo>
                  <a:lnTo>
                    <a:pt x="1128318" y="7493013"/>
                  </a:lnTo>
                  <a:lnTo>
                    <a:pt x="1127709" y="7366013"/>
                  </a:lnTo>
                  <a:lnTo>
                    <a:pt x="1125588" y="7366013"/>
                  </a:lnTo>
                  <a:lnTo>
                    <a:pt x="1124178" y="7239013"/>
                  </a:lnTo>
                  <a:lnTo>
                    <a:pt x="1122616" y="7239013"/>
                  </a:lnTo>
                  <a:lnTo>
                    <a:pt x="1120940" y="7112013"/>
                  </a:lnTo>
                  <a:lnTo>
                    <a:pt x="1117473" y="7112013"/>
                  </a:lnTo>
                  <a:lnTo>
                    <a:pt x="1115796" y="6985013"/>
                  </a:lnTo>
                  <a:lnTo>
                    <a:pt x="1110907" y="6985013"/>
                  </a:lnTo>
                  <a:lnTo>
                    <a:pt x="1114044" y="6858013"/>
                  </a:lnTo>
                  <a:lnTo>
                    <a:pt x="1118273" y="6858013"/>
                  </a:lnTo>
                  <a:lnTo>
                    <a:pt x="1119479" y="6731013"/>
                  </a:lnTo>
                  <a:lnTo>
                    <a:pt x="1120152" y="6731013"/>
                  </a:lnTo>
                  <a:lnTo>
                    <a:pt x="1120343" y="6604013"/>
                  </a:lnTo>
                  <a:lnTo>
                    <a:pt x="1119505" y="6604013"/>
                  </a:lnTo>
                  <a:lnTo>
                    <a:pt x="1118577" y="6477013"/>
                  </a:lnTo>
                  <a:lnTo>
                    <a:pt x="1117384" y="6477013"/>
                  </a:lnTo>
                  <a:lnTo>
                    <a:pt x="1115974" y="6350013"/>
                  </a:lnTo>
                  <a:lnTo>
                    <a:pt x="1112723" y="6350013"/>
                  </a:lnTo>
                  <a:lnTo>
                    <a:pt x="1110322" y="6262090"/>
                  </a:lnTo>
                  <a:lnTo>
                    <a:pt x="1110322" y="10287013"/>
                  </a:lnTo>
                  <a:lnTo>
                    <a:pt x="1103960" y="10287013"/>
                  </a:lnTo>
                  <a:lnTo>
                    <a:pt x="1097203" y="10160013"/>
                  </a:lnTo>
                  <a:lnTo>
                    <a:pt x="1056754" y="10160013"/>
                  </a:lnTo>
                  <a:lnTo>
                    <a:pt x="1076388" y="10287013"/>
                  </a:lnTo>
                  <a:lnTo>
                    <a:pt x="1007745" y="10287013"/>
                  </a:lnTo>
                  <a:lnTo>
                    <a:pt x="992784" y="10160013"/>
                  </a:lnTo>
                  <a:lnTo>
                    <a:pt x="918146" y="10160013"/>
                  </a:lnTo>
                  <a:lnTo>
                    <a:pt x="907427" y="10287013"/>
                  </a:lnTo>
                  <a:lnTo>
                    <a:pt x="874344" y="10287013"/>
                  </a:lnTo>
                  <a:lnTo>
                    <a:pt x="906424" y="10160013"/>
                  </a:lnTo>
                  <a:lnTo>
                    <a:pt x="835406" y="10160013"/>
                  </a:lnTo>
                  <a:lnTo>
                    <a:pt x="864362" y="10033013"/>
                  </a:lnTo>
                  <a:lnTo>
                    <a:pt x="920851" y="10033013"/>
                  </a:lnTo>
                  <a:lnTo>
                    <a:pt x="948283" y="9906013"/>
                  </a:lnTo>
                  <a:lnTo>
                    <a:pt x="866965" y="9906013"/>
                  </a:lnTo>
                  <a:lnTo>
                    <a:pt x="840663" y="9779013"/>
                  </a:lnTo>
                  <a:lnTo>
                    <a:pt x="829348" y="9779013"/>
                  </a:lnTo>
                  <a:lnTo>
                    <a:pt x="829132" y="9652013"/>
                  </a:lnTo>
                  <a:lnTo>
                    <a:pt x="857110" y="9652013"/>
                  </a:lnTo>
                  <a:lnTo>
                    <a:pt x="887437" y="9779013"/>
                  </a:lnTo>
                  <a:lnTo>
                    <a:pt x="927963" y="9779013"/>
                  </a:lnTo>
                  <a:lnTo>
                    <a:pt x="862342" y="9652013"/>
                  </a:lnTo>
                  <a:lnTo>
                    <a:pt x="1023251" y="9652013"/>
                  </a:lnTo>
                  <a:lnTo>
                    <a:pt x="991120" y="9779013"/>
                  </a:lnTo>
                  <a:lnTo>
                    <a:pt x="1038199" y="9779013"/>
                  </a:lnTo>
                  <a:lnTo>
                    <a:pt x="1070597" y="9652013"/>
                  </a:lnTo>
                  <a:lnTo>
                    <a:pt x="1048194" y="9652013"/>
                  </a:lnTo>
                  <a:lnTo>
                    <a:pt x="1064094" y="9525013"/>
                  </a:lnTo>
                  <a:lnTo>
                    <a:pt x="1103998" y="9525013"/>
                  </a:lnTo>
                  <a:lnTo>
                    <a:pt x="1104226" y="9652013"/>
                  </a:lnTo>
                  <a:lnTo>
                    <a:pt x="1105789" y="9652013"/>
                  </a:lnTo>
                  <a:lnTo>
                    <a:pt x="1106271" y="9779013"/>
                  </a:lnTo>
                  <a:lnTo>
                    <a:pt x="1099185" y="9779013"/>
                  </a:lnTo>
                  <a:lnTo>
                    <a:pt x="1074166" y="9906013"/>
                  </a:lnTo>
                  <a:lnTo>
                    <a:pt x="993889" y="9906013"/>
                  </a:lnTo>
                  <a:lnTo>
                    <a:pt x="1021257" y="10033013"/>
                  </a:lnTo>
                  <a:lnTo>
                    <a:pt x="1107782" y="10033013"/>
                  </a:lnTo>
                  <a:lnTo>
                    <a:pt x="1108151" y="10160013"/>
                  </a:lnTo>
                  <a:lnTo>
                    <a:pt x="1109370" y="10160013"/>
                  </a:lnTo>
                  <a:lnTo>
                    <a:pt x="1110322" y="10287013"/>
                  </a:lnTo>
                  <a:lnTo>
                    <a:pt x="1110322" y="6262090"/>
                  </a:lnTo>
                  <a:lnTo>
                    <a:pt x="1109256" y="6223012"/>
                  </a:lnTo>
                  <a:lnTo>
                    <a:pt x="1107579" y="6096012"/>
                  </a:lnTo>
                  <a:lnTo>
                    <a:pt x="1105941" y="6096012"/>
                  </a:lnTo>
                  <a:lnTo>
                    <a:pt x="1108367" y="5969012"/>
                  </a:lnTo>
                  <a:lnTo>
                    <a:pt x="1110170" y="5969012"/>
                  </a:lnTo>
                  <a:lnTo>
                    <a:pt x="1111377" y="5842012"/>
                  </a:lnTo>
                  <a:lnTo>
                    <a:pt x="1112240" y="5842012"/>
                  </a:lnTo>
                  <a:lnTo>
                    <a:pt x="1112012" y="5715012"/>
                  </a:lnTo>
                  <a:lnTo>
                    <a:pt x="1111402" y="5715012"/>
                  </a:lnTo>
                  <a:lnTo>
                    <a:pt x="1110475" y="5588012"/>
                  </a:lnTo>
                  <a:lnTo>
                    <a:pt x="1107871" y="5588012"/>
                  </a:lnTo>
                  <a:lnTo>
                    <a:pt x="1106297" y="5461012"/>
                  </a:lnTo>
                  <a:lnTo>
                    <a:pt x="1104620" y="5461012"/>
                  </a:lnTo>
                  <a:lnTo>
                    <a:pt x="1102220" y="5373090"/>
                  </a:lnTo>
                  <a:lnTo>
                    <a:pt x="1102220" y="9398013"/>
                  </a:lnTo>
                  <a:lnTo>
                    <a:pt x="1074915" y="9398013"/>
                  </a:lnTo>
                  <a:lnTo>
                    <a:pt x="1049578" y="9271013"/>
                  </a:lnTo>
                  <a:lnTo>
                    <a:pt x="1011872" y="9271013"/>
                  </a:lnTo>
                  <a:lnTo>
                    <a:pt x="1029449" y="9398013"/>
                  </a:lnTo>
                  <a:lnTo>
                    <a:pt x="898321" y="9398013"/>
                  </a:lnTo>
                  <a:lnTo>
                    <a:pt x="929474" y="9271013"/>
                  </a:lnTo>
                  <a:lnTo>
                    <a:pt x="860348" y="9271013"/>
                  </a:lnTo>
                  <a:lnTo>
                    <a:pt x="830783" y="9398013"/>
                  </a:lnTo>
                  <a:lnTo>
                    <a:pt x="830732" y="9271013"/>
                  </a:lnTo>
                  <a:lnTo>
                    <a:pt x="827316" y="9271013"/>
                  </a:lnTo>
                  <a:lnTo>
                    <a:pt x="856272" y="9144013"/>
                  </a:lnTo>
                  <a:lnTo>
                    <a:pt x="943889" y="9144013"/>
                  </a:lnTo>
                  <a:lnTo>
                    <a:pt x="942492" y="9017013"/>
                  </a:lnTo>
                  <a:lnTo>
                    <a:pt x="821740" y="9017013"/>
                  </a:lnTo>
                  <a:lnTo>
                    <a:pt x="821258" y="8890013"/>
                  </a:lnTo>
                  <a:lnTo>
                    <a:pt x="821042" y="8890013"/>
                  </a:lnTo>
                  <a:lnTo>
                    <a:pt x="820889" y="8763013"/>
                  </a:lnTo>
                  <a:lnTo>
                    <a:pt x="849007" y="8890013"/>
                  </a:lnTo>
                  <a:lnTo>
                    <a:pt x="901903" y="8890013"/>
                  </a:lnTo>
                  <a:lnTo>
                    <a:pt x="919861" y="8890013"/>
                  </a:lnTo>
                  <a:lnTo>
                    <a:pt x="944206" y="8890013"/>
                  </a:lnTo>
                  <a:lnTo>
                    <a:pt x="951204" y="9017013"/>
                  </a:lnTo>
                  <a:lnTo>
                    <a:pt x="958938" y="9017013"/>
                  </a:lnTo>
                  <a:lnTo>
                    <a:pt x="966203" y="8890013"/>
                  </a:lnTo>
                  <a:lnTo>
                    <a:pt x="950455" y="8890013"/>
                  </a:lnTo>
                  <a:lnTo>
                    <a:pt x="970241" y="8763013"/>
                  </a:lnTo>
                  <a:lnTo>
                    <a:pt x="1015161" y="8763013"/>
                  </a:lnTo>
                  <a:lnTo>
                    <a:pt x="983030" y="8890013"/>
                  </a:lnTo>
                  <a:lnTo>
                    <a:pt x="1030097" y="8890013"/>
                  </a:lnTo>
                  <a:lnTo>
                    <a:pt x="1062494" y="8763013"/>
                  </a:lnTo>
                  <a:lnTo>
                    <a:pt x="1070038" y="8763013"/>
                  </a:lnTo>
                  <a:lnTo>
                    <a:pt x="1079919" y="8636013"/>
                  </a:lnTo>
                  <a:lnTo>
                    <a:pt x="1074115" y="8636013"/>
                  </a:lnTo>
                  <a:lnTo>
                    <a:pt x="1051115" y="8509013"/>
                  </a:lnTo>
                  <a:lnTo>
                    <a:pt x="1015695" y="8509013"/>
                  </a:lnTo>
                  <a:lnTo>
                    <a:pt x="989507" y="8382013"/>
                  </a:lnTo>
                  <a:lnTo>
                    <a:pt x="951928" y="8382013"/>
                  </a:lnTo>
                  <a:lnTo>
                    <a:pt x="969175" y="8509013"/>
                  </a:lnTo>
                  <a:lnTo>
                    <a:pt x="921461" y="8509013"/>
                  </a:lnTo>
                  <a:lnTo>
                    <a:pt x="951928" y="8382013"/>
                  </a:lnTo>
                  <a:lnTo>
                    <a:pt x="910742" y="8382013"/>
                  </a:lnTo>
                  <a:lnTo>
                    <a:pt x="895972" y="8446656"/>
                  </a:lnTo>
                  <a:lnTo>
                    <a:pt x="895972" y="8843759"/>
                  </a:lnTo>
                  <a:lnTo>
                    <a:pt x="854240" y="8763013"/>
                  </a:lnTo>
                  <a:lnTo>
                    <a:pt x="885596" y="8763013"/>
                  </a:lnTo>
                  <a:lnTo>
                    <a:pt x="895972" y="8843759"/>
                  </a:lnTo>
                  <a:lnTo>
                    <a:pt x="895972" y="8446656"/>
                  </a:lnTo>
                  <a:lnTo>
                    <a:pt x="881722" y="8509013"/>
                  </a:lnTo>
                  <a:lnTo>
                    <a:pt x="853186" y="8509013"/>
                  </a:lnTo>
                  <a:lnTo>
                    <a:pt x="834999" y="8636013"/>
                  </a:lnTo>
                  <a:lnTo>
                    <a:pt x="819683" y="8636013"/>
                  </a:lnTo>
                  <a:lnTo>
                    <a:pt x="820648" y="8509013"/>
                  </a:lnTo>
                  <a:lnTo>
                    <a:pt x="822058" y="8509013"/>
                  </a:lnTo>
                  <a:lnTo>
                    <a:pt x="820877" y="8382013"/>
                  </a:lnTo>
                  <a:lnTo>
                    <a:pt x="876757" y="8382013"/>
                  </a:lnTo>
                  <a:lnTo>
                    <a:pt x="904748" y="8255013"/>
                  </a:lnTo>
                  <a:lnTo>
                    <a:pt x="934491" y="8255013"/>
                  </a:lnTo>
                  <a:lnTo>
                    <a:pt x="877112" y="8128013"/>
                  </a:lnTo>
                  <a:lnTo>
                    <a:pt x="813727" y="8128013"/>
                  </a:lnTo>
                  <a:lnTo>
                    <a:pt x="813244" y="8001013"/>
                  </a:lnTo>
                  <a:lnTo>
                    <a:pt x="846239" y="8001013"/>
                  </a:lnTo>
                  <a:lnTo>
                    <a:pt x="812927" y="7874013"/>
                  </a:lnTo>
                  <a:lnTo>
                    <a:pt x="850480" y="7874013"/>
                  </a:lnTo>
                  <a:lnTo>
                    <a:pt x="862990" y="8001013"/>
                  </a:lnTo>
                  <a:lnTo>
                    <a:pt x="871334" y="8001013"/>
                  </a:lnTo>
                  <a:lnTo>
                    <a:pt x="903262" y="8128013"/>
                  </a:lnTo>
                  <a:lnTo>
                    <a:pt x="963803" y="8128013"/>
                  </a:lnTo>
                  <a:lnTo>
                    <a:pt x="991844" y="8001013"/>
                  </a:lnTo>
                  <a:lnTo>
                    <a:pt x="980998" y="8001013"/>
                  </a:lnTo>
                  <a:lnTo>
                    <a:pt x="999032" y="7874013"/>
                  </a:lnTo>
                  <a:lnTo>
                    <a:pt x="1041692" y="7874013"/>
                  </a:lnTo>
                  <a:lnTo>
                    <a:pt x="1007148" y="8001013"/>
                  </a:lnTo>
                  <a:lnTo>
                    <a:pt x="1054493" y="8001013"/>
                  </a:lnTo>
                  <a:lnTo>
                    <a:pt x="1088986" y="7874013"/>
                  </a:lnTo>
                  <a:lnTo>
                    <a:pt x="1089685" y="8001013"/>
                  </a:lnTo>
                  <a:lnTo>
                    <a:pt x="1090168" y="8001013"/>
                  </a:lnTo>
                  <a:lnTo>
                    <a:pt x="1090498" y="8128013"/>
                  </a:lnTo>
                  <a:lnTo>
                    <a:pt x="1033500" y="8128013"/>
                  </a:lnTo>
                  <a:lnTo>
                    <a:pt x="1008138" y="8255013"/>
                  </a:lnTo>
                  <a:lnTo>
                    <a:pt x="1032789" y="8255013"/>
                  </a:lnTo>
                  <a:lnTo>
                    <a:pt x="1061415" y="8382013"/>
                  </a:lnTo>
                  <a:lnTo>
                    <a:pt x="1092555" y="8382013"/>
                  </a:lnTo>
                  <a:lnTo>
                    <a:pt x="1093266" y="8509013"/>
                  </a:lnTo>
                  <a:lnTo>
                    <a:pt x="1095121" y="8509013"/>
                  </a:lnTo>
                  <a:lnTo>
                    <a:pt x="1095514" y="8636013"/>
                  </a:lnTo>
                  <a:lnTo>
                    <a:pt x="1095260" y="8636013"/>
                  </a:lnTo>
                  <a:lnTo>
                    <a:pt x="1095527" y="8763013"/>
                  </a:lnTo>
                  <a:lnTo>
                    <a:pt x="1097686" y="8763013"/>
                  </a:lnTo>
                  <a:lnTo>
                    <a:pt x="1098181" y="8890013"/>
                  </a:lnTo>
                  <a:lnTo>
                    <a:pt x="1098511" y="8890013"/>
                  </a:lnTo>
                  <a:lnTo>
                    <a:pt x="1098727" y="9017013"/>
                  </a:lnTo>
                  <a:lnTo>
                    <a:pt x="981329" y="9017013"/>
                  </a:lnTo>
                  <a:lnTo>
                    <a:pt x="981862" y="9144013"/>
                  </a:lnTo>
                  <a:lnTo>
                    <a:pt x="1099680" y="9144013"/>
                  </a:lnTo>
                  <a:lnTo>
                    <a:pt x="1100048" y="9271013"/>
                  </a:lnTo>
                  <a:lnTo>
                    <a:pt x="1101267" y="9271013"/>
                  </a:lnTo>
                  <a:lnTo>
                    <a:pt x="1102220" y="9398013"/>
                  </a:lnTo>
                  <a:lnTo>
                    <a:pt x="1102220" y="5373090"/>
                  </a:lnTo>
                  <a:lnTo>
                    <a:pt x="1101153" y="5334012"/>
                  </a:lnTo>
                  <a:lnTo>
                    <a:pt x="1099477" y="5334012"/>
                  </a:lnTo>
                  <a:lnTo>
                    <a:pt x="1097902" y="5207012"/>
                  </a:lnTo>
                  <a:lnTo>
                    <a:pt x="1100366" y="5080012"/>
                  </a:lnTo>
                  <a:lnTo>
                    <a:pt x="1103363" y="5080012"/>
                  </a:lnTo>
                  <a:lnTo>
                    <a:pt x="1104036" y="4953012"/>
                  </a:lnTo>
                  <a:lnTo>
                    <a:pt x="1103388" y="4826012"/>
                  </a:lnTo>
                  <a:lnTo>
                    <a:pt x="1102461" y="4826012"/>
                  </a:lnTo>
                  <a:lnTo>
                    <a:pt x="1101267" y="4699012"/>
                  </a:lnTo>
                  <a:lnTo>
                    <a:pt x="1098296" y="4699012"/>
                  </a:lnTo>
                  <a:lnTo>
                    <a:pt x="1096619" y="4572012"/>
                  </a:lnTo>
                  <a:lnTo>
                    <a:pt x="1093152" y="4445012"/>
                  </a:lnTo>
                  <a:lnTo>
                    <a:pt x="1086485" y="4445012"/>
                  </a:lnTo>
                  <a:lnTo>
                    <a:pt x="1086713" y="4318012"/>
                  </a:lnTo>
                  <a:lnTo>
                    <a:pt x="1092276" y="4318012"/>
                  </a:lnTo>
                  <a:lnTo>
                    <a:pt x="1094066" y="4191012"/>
                  </a:lnTo>
                  <a:lnTo>
                    <a:pt x="1095946" y="4191012"/>
                  </a:lnTo>
                  <a:lnTo>
                    <a:pt x="1096149" y="4064012"/>
                  </a:lnTo>
                  <a:lnTo>
                    <a:pt x="1095908" y="4064012"/>
                  </a:lnTo>
                  <a:lnTo>
                    <a:pt x="1095298" y="3937012"/>
                  </a:lnTo>
                  <a:lnTo>
                    <a:pt x="1093177" y="3937012"/>
                  </a:lnTo>
                  <a:lnTo>
                    <a:pt x="1091768" y="3810012"/>
                  </a:lnTo>
                  <a:lnTo>
                    <a:pt x="1090193" y="3810012"/>
                  </a:lnTo>
                  <a:lnTo>
                    <a:pt x="1088517" y="3683012"/>
                  </a:lnTo>
                  <a:lnTo>
                    <a:pt x="1085062" y="3683012"/>
                  </a:lnTo>
                  <a:lnTo>
                    <a:pt x="1084465" y="3638143"/>
                  </a:lnTo>
                  <a:lnTo>
                    <a:pt x="1084465" y="7620013"/>
                  </a:lnTo>
                  <a:lnTo>
                    <a:pt x="1052182" y="7620013"/>
                  </a:lnTo>
                  <a:lnTo>
                    <a:pt x="1070825" y="7747013"/>
                  </a:lnTo>
                  <a:lnTo>
                    <a:pt x="1019733" y="7747013"/>
                  </a:lnTo>
                  <a:lnTo>
                    <a:pt x="996086" y="7620013"/>
                  </a:lnTo>
                  <a:lnTo>
                    <a:pt x="981417" y="7620013"/>
                  </a:lnTo>
                  <a:lnTo>
                    <a:pt x="955128" y="7493013"/>
                  </a:lnTo>
                  <a:lnTo>
                    <a:pt x="931075" y="7493013"/>
                  </a:lnTo>
                  <a:lnTo>
                    <a:pt x="902639" y="7620013"/>
                  </a:lnTo>
                  <a:lnTo>
                    <a:pt x="883234" y="7620013"/>
                  </a:lnTo>
                  <a:lnTo>
                    <a:pt x="863841" y="7747013"/>
                  </a:lnTo>
                  <a:lnTo>
                    <a:pt x="816902" y="7747013"/>
                  </a:lnTo>
                  <a:lnTo>
                    <a:pt x="850150" y="7620013"/>
                  </a:lnTo>
                  <a:lnTo>
                    <a:pt x="812787" y="7620013"/>
                  </a:lnTo>
                  <a:lnTo>
                    <a:pt x="811212" y="7493013"/>
                  </a:lnTo>
                  <a:lnTo>
                    <a:pt x="868654" y="7493013"/>
                  </a:lnTo>
                  <a:lnTo>
                    <a:pt x="896645" y="7366013"/>
                  </a:lnTo>
                  <a:lnTo>
                    <a:pt x="869010" y="7366013"/>
                  </a:lnTo>
                  <a:lnTo>
                    <a:pt x="842772" y="7239013"/>
                  </a:lnTo>
                  <a:lnTo>
                    <a:pt x="805154" y="7239013"/>
                  </a:lnTo>
                  <a:lnTo>
                    <a:pt x="804938" y="7112013"/>
                  </a:lnTo>
                  <a:lnTo>
                    <a:pt x="804887" y="6985013"/>
                  </a:lnTo>
                  <a:lnTo>
                    <a:pt x="817257" y="6985013"/>
                  </a:lnTo>
                  <a:lnTo>
                    <a:pt x="829805" y="7112013"/>
                  </a:lnTo>
                  <a:lnTo>
                    <a:pt x="832916" y="7112013"/>
                  </a:lnTo>
                  <a:lnTo>
                    <a:pt x="863244" y="7239013"/>
                  </a:lnTo>
                  <a:lnTo>
                    <a:pt x="937044" y="7239013"/>
                  </a:lnTo>
                  <a:lnTo>
                    <a:pt x="903757" y="7112013"/>
                  </a:lnTo>
                  <a:lnTo>
                    <a:pt x="966914" y="7112013"/>
                  </a:lnTo>
                  <a:lnTo>
                    <a:pt x="937044" y="7239013"/>
                  </a:lnTo>
                  <a:lnTo>
                    <a:pt x="983742" y="7239013"/>
                  </a:lnTo>
                  <a:lnTo>
                    <a:pt x="1013993" y="7112013"/>
                  </a:lnTo>
                  <a:lnTo>
                    <a:pt x="1008519" y="7112013"/>
                  </a:lnTo>
                  <a:lnTo>
                    <a:pt x="1023988" y="6985013"/>
                  </a:lnTo>
                  <a:lnTo>
                    <a:pt x="1070698" y="6985013"/>
                  </a:lnTo>
                  <a:lnTo>
                    <a:pt x="1033589" y="7112013"/>
                  </a:lnTo>
                  <a:lnTo>
                    <a:pt x="1082078" y="7112013"/>
                  </a:lnTo>
                  <a:lnTo>
                    <a:pt x="1082408" y="7239013"/>
                  </a:lnTo>
                  <a:lnTo>
                    <a:pt x="1049972" y="7239013"/>
                  </a:lnTo>
                  <a:lnTo>
                    <a:pt x="1025398" y="7366013"/>
                  </a:lnTo>
                  <a:lnTo>
                    <a:pt x="997051" y="7366013"/>
                  </a:lnTo>
                  <a:lnTo>
                    <a:pt x="1024699" y="7493013"/>
                  </a:lnTo>
                  <a:lnTo>
                    <a:pt x="1083957" y="7493013"/>
                  </a:lnTo>
                  <a:lnTo>
                    <a:pt x="1084465" y="7620013"/>
                  </a:lnTo>
                  <a:lnTo>
                    <a:pt x="1084465" y="3638143"/>
                  </a:lnTo>
                  <a:lnTo>
                    <a:pt x="1083373" y="3556012"/>
                  </a:lnTo>
                  <a:lnTo>
                    <a:pt x="1092517" y="3556012"/>
                  </a:lnTo>
                  <a:lnTo>
                    <a:pt x="1095654" y="3429012"/>
                  </a:lnTo>
                  <a:lnTo>
                    <a:pt x="1099870" y="3429012"/>
                  </a:lnTo>
                  <a:lnTo>
                    <a:pt x="1101077" y="3302012"/>
                  </a:lnTo>
                  <a:lnTo>
                    <a:pt x="1101750" y="3302012"/>
                  </a:lnTo>
                  <a:lnTo>
                    <a:pt x="1101953" y="3175012"/>
                  </a:lnTo>
                  <a:lnTo>
                    <a:pt x="1101102" y="3175012"/>
                  </a:lnTo>
                  <a:lnTo>
                    <a:pt x="1100175" y="3048012"/>
                  </a:lnTo>
                  <a:lnTo>
                    <a:pt x="1098981" y="3048012"/>
                  </a:lnTo>
                  <a:lnTo>
                    <a:pt x="1097572" y="2921012"/>
                  </a:lnTo>
                  <a:lnTo>
                    <a:pt x="1094333" y="2921012"/>
                  </a:lnTo>
                  <a:lnTo>
                    <a:pt x="1090866" y="2794012"/>
                  </a:lnTo>
                  <a:lnTo>
                    <a:pt x="1089190" y="2794012"/>
                  </a:lnTo>
                  <a:lnTo>
                    <a:pt x="1087437" y="2667012"/>
                  </a:lnTo>
                  <a:lnTo>
                    <a:pt x="1087564" y="2667012"/>
                  </a:lnTo>
                  <a:lnTo>
                    <a:pt x="1089990" y="2540012"/>
                  </a:lnTo>
                  <a:lnTo>
                    <a:pt x="1091780" y="2540012"/>
                  </a:lnTo>
                  <a:lnTo>
                    <a:pt x="1092987" y="2413012"/>
                  </a:lnTo>
                  <a:lnTo>
                    <a:pt x="1093851" y="2413012"/>
                  </a:lnTo>
                  <a:lnTo>
                    <a:pt x="1093622" y="2286012"/>
                  </a:lnTo>
                  <a:lnTo>
                    <a:pt x="1093012" y="2286012"/>
                  </a:lnTo>
                  <a:lnTo>
                    <a:pt x="1092085" y="2159012"/>
                  </a:lnTo>
                  <a:lnTo>
                    <a:pt x="1089482" y="2159012"/>
                  </a:lnTo>
                  <a:lnTo>
                    <a:pt x="1087907" y="2032012"/>
                  </a:lnTo>
                  <a:lnTo>
                    <a:pt x="1086231" y="2032012"/>
                  </a:lnTo>
                  <a:lnTo>
                    <a:pt x="1082763" y="1905012"/>
                  </a:lnTo>
                  <a:lnTo>
                    <a:pt x="1081087" y="1905012"/>
                  </a:lnTo>
                  <a:lnTo>
                    <a:pt x="1079512" y="1778012"/>
                  </a:lnTo>
                  <a:lnTo>
                    <a:pt x="1081976" y="1778012"/>
                  </a:lnTo>
                  <a:lnTo>
                    <a:pt x="1083779" y="1651012"/>
                  </a:lnTo>
                  <a:lnTo>
                    <a:pt x="1084986" y="1651012"/>
                  </a:lnTo>
                  <a:lnTo>
                    <a:pt x="1085659" y="1524012"/>
                  </a:lnTo>
                  <a:lnTo>
                    <a:pt x="1085011" y="1397012"/>
                  </a:lnTo>
                  <a:lnTo>
                    <a:pt x="1084084" y="1397012"/>
                  </a:lnTo>
                  <a:lnTo>
                    <a:pt x="1082890" y="1270012"/>
                  </a:lnTo>
                  <a:lnTo>
                    <a:pt x="1079906" y="1270012"/>
                  </a:lnTo>
                  <a:lnTo>
                    <a:pt x="1078230" y="1143012"/>
                  </a:lnTo>
                  <a:lnTo>
                    <a:pt x="1077912" y="1131341"/>
                  </a:lnTo>
                  <a:lnTo>
                    <a:pt x="1077912" y="6858013"/>
                  </a:lnTo>
                  <a:lnTo>
                    <a:pt x="1071549" y="6731013"/>
                  </a:lnTo>
                  <a:lnTo>
                    <a:pt x="1024343" y="6731013"/>
                  </a:lnTo>
                  <a:lnTo>
                    <a:pt x="1043978" y="6858013"/>
                  </a:lnTo>
                  <a:lnTo>
                    <a:pt x="987869" y="6858013"/>
                  </a:lnTo>
                  <a:lnTo>
                    <a:pt x="975334" y="6731013"/>
                  </a:lnTo>
                  <a:lnTo>
                    <a:pt x="946924" y="6731013"/>
                  </a:lnTo>
                  <a:lnTo>
                    <a:pt x="941324" y="6604013"/>
                  </a:lnTo>
                  <a:lnTo>
                    <a:pt x="928395" y="6604013"/>
                  </a:lnTo>
                  <a:lnTo>
                    <a:pt x="922858" y="6731013"/>
                  </a:lnTo>
                  <a:lnTo>
                    <a:pt x="885736" y="6731013"/>
                  </a:lnTo>
                  <a:lnTo>
                    <a:pt x="875017" y="6858013"/>
                  </a:lnTo>
                  <a:lnTo>
                    <a:pt x="841933" y="6858013"/>
                  </a:lnTo>
                  <a:lnTo>
                    <a:pt x="874001" y="6731013"/>
                  </a:lnTo>
                  <a:lnTo>
                    <a:pt x="804570" y="6731013"/>
                  </a:lnTo>
                  <a:lnTo>
                    <a:pt x="802995" y="6604013"/>
                  </a:lnTo>
                  <a:lnTo>
                    <a:pt x="888441" y="6604013"/>
                  </a:lnTo>
                  <a:lnTo>
                    <a:pt x="915873" y="6477013"/>
                  </a:lnTo>
                  <a:lnTo>
                    <a:pt x="834555" y="6477013"/>
                  </a:lnTo>
                  <a:lnTo>
                    <a:pt x="804799" y="6350013"/>
                  </a:lnTo>
                  <a:lnTo>
                    <a:pt x="796937" y="6350013"/>
                  </a:lnTo>
                  <a:lnTo>
                    <a:pt x="796721" y="6223012"/>
                  </a:lnTo>
                  <a:lnTo>
                    <a:pt x="824699" y="6223012"/>
                  </a:lnTo>
                  <a:lnTo>
                    <a:pt x="855027" y="6350013"/>
                  </a:lnTo>
                  <a:lnTo>
                    <a:pt x="895553" y="6350013"/>
                  </a:lnTo>
                  <a:lnTo>
                    <a:pt x="829932" y="6223012"/>
                  </a:lnTo>
                  <a:lnTo>
                    <a:pt x="990841" y="6223012"/>
                  </a:lnTo>
                  <a:lnTo>
                    <a:pt x="958710" y="6350013"/>
                  </a:lnTo>
                  <a:lnTo>
                    <a:pt x="975525" y="6350013"/>
                  </a:lnTo>
                  <a:lnTo>
                    <a:pt x="1005776" y="6223012"/>
                  </a:lnTo>
                  <a:lnTo>
                    <a:pt x="1015771" y="6223012"/>
                  </a:lnTo>
                  <a:lnTo>
                    <a:pt x="1031671" y="6096012"/>
                  </a:lnTo>
                  <a:lnTo>
                    <a:pt x="1065403" y="6096012"/>
                  </a:lnTo>
                  <a:lnTo>
                    <a:pt x="1062494" y="6223012"/>
                  </a:lnTo>
                  <a:lnTo>
                    <a:pt x="1073378" y="6223012"/>
                  </a:lnTo>
                  <a:lnTo>
                    <a:pt x="1073861" y="6350013"/>
                  </a:lnTo>
                  <a:lnTo>
                    <a:pt x="1066787" y="6350013"/>
                  </a:lnTo>
                  <a:lnTo>
                    <a:pt x="1041768" y="6477013"/>
                  </a:lnTo>
                  <a:lnTo>
                    <a:pt x="961478" y="6477013"/>
                  </a:lnTo>
                  <a:lnTo>
                    <a:pt x="988834" y="6604013"/>
                  </a:lnTo>
                  <a:lnTo>
                    <a:pt x="1075359" y="6604013"/>
                  </a:lnTo>
                  <a:lnTo>
                    <a:pt x="1075740" y="6731013"/>
                  </a:lnTo>
                  <a:lnTo>
                    <a:pt x="1076960" y="6731013"/>
                  </a:lnTo>
                  <a:lnTo>
                    <a:pt x="1077912" y="6858013"/>
                  </a:lnTo>
                  <a:lnTo>
                    <a:pt x="1077912" y="1131341"/>
                  </a:lnTo>
                  <a:lnTo>
                    <a:pt x="1074775" y="1016012"/>
                  </a:lnTo>
                  <a:lnTo>
                    <a:pt x="1069809" y="1016012"/>
                  </a:lnTo>
                  <a:lnTo>
                    <a:pt x="1069809" y="5969012"/>
                  </a:lnTo>
                  <a:lnTo>
                    <a:pt x="1042492" y="5969012"/>
                  </a:lnTo>
                  <a:lnTo>
                    <a:pt x="1017168" y="5842012"/>
                  </a:lnTo>
                  <a:lnTo>
                    <a:pt x="979449" y="5842012"/>
                  </a:lnTo>
                  <a:lnTo>
                    <a:pt x="997026" y="5969012"/>
                  </a:lnTo>
                  <a:lnTo>
                    <a:pt x="935888" y="5969012"/>
                  </a:lnTo>
                  <a:lnTo>
                    <a:pt x="919022" y="5842012"/>
                  </a:lnTo>
                  <a:lnTo>
                    <a:pt x="904049" y="5842012"/>
                  </a:lnTo>
                  <a:lnTo>
                    <a:pt x="890130" y="5969012"/>
                  </a:lnTo>
                  <a:lnTo>
                    <a:pt x="865911" y="5969012"/>
                  </a:lnTo>
                  <a:lnTo>
                    <a:pt x="897051" y="5842012"/>
                  </a:lnTo>
                  <a:lnTo>
                    <a:pt x="827938" y="5842012"/>
                  </a:lnTo>
                  <a:lnTo>
                    <a:pt x="798372" y="5969012"/>
                  </a:lnTo>
                  <a:lnTo>
                    <a:pt x="798309" y="5842012"/>
                  </a:lnTo>
                  <a:lnTo>
                    <a:pt x="794893" y="5842012"/>
                  </a:lnTo>
                  <a:lnTo>
                    <a:pt x="823849" y="5715012"/>
                  </a:lnTo>
                  <a:lnTo>
                    <a:pt x="907770" y="5715012"/>
                  </a:lnTo>
                  <a:lnTo>
                    <a:pt x="911479" y="5588012"/>
                  </a:lnTo>
                  <a:lnTo>
                    <a:pt x="789317" y="5588012"/>
                  </a:lnTo>
                  <a:lnTo>
                    <a:pt x="788835" y="5461012"/>
                  </a:lnTo>
                  <a:lnTo>
                    <a:pt x="788631" y="5461012"/>
                  </a:lnTo>
                  <a:lnTo>
                    <a:pt x="788479" y="5334012"/>
                  </a:lnTo>
                  <a:lnTo>
                    <a:pt x="816597" y="5461012"/>
                  </a:lnTo>
                  <a:lnTo>
                    <a:pt x="887450" y="5461012"/>
                  </a:lnTo>
                  <a:lnTo>
                    <a:pt x="821829" y="5334012"/>
                  </a:lnTo>
                  <a:lnTo>
                    <a:pt x="869492" y="5334012"/>
                  </a:lnTo>
                  <a:lnTo>
                    <a:pt x="887869" y="5461012"/>
                  </a:lnTo>
                  <a:lnTo>
                    <a:pt x="918044" y="5461012"/>
                  </a:lnTo>
                  <a:lnTo>
                    <a:pt x="937831" y="5334012"/>
                  </a:lnTo>
                  <a:lnTo>
                    <a:pt x="982738" y="5334012"/>
                  </a:lnTo>
                  <a:lnTo>
                    <a:pt x="950620" y="5461012"/>
                  </a:lnTo>
                  <a:lnTo>
                    <a:pt x="997686" y="5461012"/>
                  </a:lnTo>
                  <a:lnTo>
                    <a:pt x="1030097" y="5334012"/>
                  </a:lnTo>
                  <a:lnTo>
                    <a:pt x="1037628" y="5334012"/>
                  </a:lnTo>
                  <a:lnTo>
                    <a:pt x="1047508" y="5207012"/>
                  </a:lnTo>
                  <a:lnTo>
                    <a:pt x="1041704" y="5207012"/>
                  </a:lnTo>
                  <a:lnTo>
                    <a:pt x="1018705" y="5080012"/>
                  </a:lnTo>
                  <a:lnTo>
                    <a:pt x="1009154" y="5080012"/>
                  </a:lnTo>
                  <a:lnTo>
                    <a:pt x="983284" y="4953012"/>
                  </a:lnTo>
                  <a:lnTo>
                    <a:pt x="936764" y="4953012"/>
                  </a:lnTo>
                  <a:lnTo>
                    <a:pt x="954049" y="5080012"/>
                  </a:lnTo>
                  <a:lnTo>
                    <a:pt x="889050" y="5080012"/>
                  </a:lnTo>
                  <a:lnTo>
                    <a:pt x="919518" y="4953012"/>
                  </a:lnTo>
                  <a:lnTo>
                    <a:pt x="878319" y="4953012"/>
                  </a:lnTo>
                  <a:lnTo>
                    <a:pt x="849312" y="5080012"/>
                  </a:lnTo>
                  <a:lnTo>
                    <a:pt x="820775" y="5080012"/>
                  </a:lnTo>
                  <a:lnTo>
                    <a:pt x="802576" y="5207012"/>
                  </a:lnTo>
                  <a:lnTo>
                    <a:pt x="787273" y="5207012"/>
                  </a:lnTo>
                  <a:lnTo>
                    <a:pt x="788238" y="5080012"/>
                  </a:lnTo>
                  <a:lnTo>
                    <a:pt x="789647" y="5080012"/>
                  </a:lnTo>
                  <a:lnTo>
                    <a:pt x="788466" y="4953012"/>
                  </a:lnTo>
                  <a:lnTo>
                    <a:pt x="815848" y="4953012"/>
                  </a:lnTo>
                  <a:lnTo>
                    <a:pt x="844334" y="4826012"/>
                  </a:lnTo>
                  <a:lnTo>
                    <a:pt x="902081" y="4826012"/>
                  </a:lnTo>
                  <a:lnTo>
                    <a:pt x="844689" y="4699012"/>
                  </a:lnTo>
                  <a:lnTo>
                    <a:pt x="781329" y="4699012"/>
                  </a:lnTo>
                  <a:lnTo>
                    <a:pt x="780846" y="4572012"/>
                  </a:lnTo>
                  <a:lnTo>
                    <a:pt x="813816" y="4572012"/>
                  </a:lnTo>
                  <a:lnTo>
                    <a:pt x="780503" y="4445012"/>
                  </a:lnTo>
                  <a:lnTo>
                    <a:pt x="818070" y="4445012"/>
                  </a:lnTo>
                  <a:lnTo>
                    <a:pt x="830580" y="4572012"/>
                  </a:lnTo>
                  <a:lnTo>
                    <a:pt x="870851" y="4572012"/>
                  </a:lnTo>
                  <a:lnTo>
                    <a:pt x="903795" y="4699012"/>
                  </a:lnTo>
                  <a:lnTo>
                    <a:pt x="931379" y="4699012"/>
                  </a:lnTo>
                  <a:lnTo>
                    <a:pt x="959421" y="4572012"/>
                  </a:lnTo>
                  <a:lnTo>
                    <a:pt x="948588" y="4572012"/>
                  </a:lnTo>
                  <a:lnTo>
                    <a:pt x="966622" y="4445012"/>
                  </a:lnTo>
                  <a:lnTo>
                    <a:pt x="1009281" y="4445012"/>
                  </a:lnTo>
                  <a:lnTo>
                    <a:pt x="974737" y="4572012"/>
                  </a:lnTo>
                  <a:lnTo>
                    <a:pt x="1022083" y="4572012"/>
                  </a:lnTo>
                  <a:lnTo>
                    <a:pt x="1056563" y="4445012"/>
                  </a:lnTo>
                  <a:lnTo>
                    <a:pt x="1057275" y="4572012"/>
                  </a:lnTo>
                  <a:lnTo>
                    <a:pt x="1057757" y="4572012"/>
                  </a:lnTo>
                  <a:lnTo>
                    <a:pt x="1058100" y="4699012"/>
                  </a:lnTo>
                  <a:lnTo>
                    <a:pt x="975715" y="4699012"/>
                  </a:lnTo>
                  <a:lnTo>
                    <a:pt x="948334" y="4826012"/>
                  </a:lnTo>
                  <a:lnTo>
                    <a:pt x="1000379" y="4826012"/>
                  </a:lnTo>
                  <a:lnTo>
                    <a:pt x="1029004" y="4953012"/>
                  </a:lnTo>
                  <a:lnTo>
                    <a:pt x="1060145" y="4953012"/>
                  </a:lnTo>
                  <a:lnTo>
                    <a:pt x="1060843" y="5080012"/>
                  </a:lnTo>
                  <a:lnTo>
                    <a:pt x="1062710" y="5080012"/>
                  </a:lnTo>
                  <a:lnTo>
                    <a:pt x="1063091" y="5207012"/>
                  </a:lnTo>
                  <a:lnTo>
                    <a:pt x="1063498" y="5334012"/>
                  </a:lnTo>
                  <a:lnTo>
                    <a:pt x="1065276" y="5334012"/>
                  </a:lnTo>
                  <a:lnTo>
                    <a:pt x="1065758" y="5461012"/>
                  </a:lnTo>
                  <a:lnTo>
                    <a:pt x="1066088" y="5461012"/>
                  </a:lnTo>
                  <a:lnTo>
                    <a:pt x="1066304" y="5588012"/>
                  </a:lnTo>
                  <a:lnTo>
                    <a:pt x="949452" y="5588012"/>
                  </a:lnTo>
                  <a:lnTo>
                    <a:pt x="953376" y="5715012"/>
                  </a:lnTo>
                  <a:lnTo>
                    <a:pt x="1067269" y="5715012"/>
                  </a:lnTo>
                  <a:lnTo>
                    <a:pt x="1067638" y="5842012"/>
                  </a:lnTo>
                  <a:lnTo>
                    <a:pt x="1068857" y="5842012"/>
                  </a:lnTo>
                  <a:lnTo>
                    <a:pt x="1069809" y="5969012"/>
                  </a:lnTo>
                  <a:lnTo>
                    <a:pt x="1069809" y="1016012"/>
                  </a:lnTo>
                  <a:lnTo>
                    <a:pt x="1068324" y="1016012"/>
                  </a:lnTo>
                  <a:lnTo>
                    <a:pt x="1071460" y="889012"/>
                  </a:lnTo>
                  <a:lnTo>
                    <a:pt x="1073886" y="889012"/>
                  </a:lnTo>
                  <a:lnTo>
                    <a:pt x="1075677" y="762012"/>
                  </a:lnTo>
                  <a:lnTo>
                    <a:pt x="1077556" y="762012"/>
                  </a:lnTo>
                  <a:lnTo>
                    <a:pt x="1077760" y="635012"/>
                  </a:lnTo>
                  <a:lnTo>
                    <a:pt x="1077518" y="635012"/>
                  </a:lnTo>
                  <a:lnTo>
                    <a:pt x="1076909" y="508012"/>
                  </a:lnTo>
                  <a:lnTo>
                    <a:pt x="1074788" y="508012"/>
                  </a:lnTo>
                  <a:lnTo>
                    <a:pt x="1073378" y="381012"/>
                  </a:lnTo>
                  <a:lnTo>
                    <a:pt x="1071803" y="381012"/>
                  </a:lnTo>
                  <a:lnTo>
                    <a:pt x="1070127" y="254012"/>
                  </a:lnTo>
                  <a:lnTo>
                    <a:pt x="1066673" y="254012"/>
                  </a:lnTo>
                  <a:lnTo>
                    <a:pt x="1064983" y="127012"/>
                  </a:lnTo>
                  <a:lnTo>
                    <a:pt x="1060107" y="127012"/>
                  </a:lnTo>
                  <a:lnTo>
                    <a:pt x="1061542" y="12"/>
                  </a:lnTo>
                  <a:lnTo>
                    <a:pt x="1059522" y="12"/>
                  </a:lnTo>
                  <a:lnTo>
                    <a:pt x="1059522" y="3429012"/>
                  </a:lnTo>
                  <a:lnTo>
                    <a:pt x="1053160" y="3429012"/>
                  </a:lnTo>
                  <a:lnTo>
                    <a:pt x="1052042" y="3408045"/>
                  </a:lnTo>
                  <a:lnTo>
                    <a:pt x="1052042" y="4191012"/>
                  </a:lnTo>
                  <a:lnTo>
                    <a:pt x="1019784" y="4191012"/>
                  </a:lnTo>
                  <a:lnTo>
                    <a:pt x="1038415" y="4318012"/>
                  </a:lnTo>
                  <a:lnTo>
                    <a:pt x="987323" y="4318012"/>
                  </a:lnTo>
                  <a:lnTo>
                    <a:pt x="963676" y="4191012"/>
                  </a:lnTo>
                  <a:lnTo>
                    <a:pt x="949007" y="4191012"/>
                  </a:lnTo>
                  <a:lnTo>
                    <a:pt x="922718" y="4064012"/>
                  </a:lnTo>
                  <a:lnTo>
                    <a:pt x="898664" y="4064012"/>
                  </a:lnTo>
                  <a:lnTo>
                    <a:pt x="870229" y="4191012"/>
                  </a:lnTo>
                  <a:lnTo>
                    <a:pt x="831430" y="4191012"/>
                  </a:lnTo>
                  <a:lnTo>
                    <a:pt x="812673" y="4318012"/>
                  </a:lnTo>
                  <a:lnTo>
                    <a:pt x="784479" y="4318012"/>
                  </a:lnTo>
                  <a:lnTo>
                    <a:pt x="817727" y="4191012"/>
                  </a:lnTo>
                  <a:lnTo>
                    <a:pt x="780364" y="4191012"/>
                  </a:lnTo>
                  <a:lnTo>
                    <a:pt x="778789" y="4064012"/>
                  </a:lnTo>
                  <a:lnTo>
                    <a:pt x="836244" y="4064012"/>
                  </a:lnTo>
                  <a:lnTo>
                    <a:pt x="864235" y="3937012"/>
                  </a:lnTo>
                  <a:lnTo>
                    <a:pt x="836599" y="3937012"/>
                  </a:lnTo>
                  <a:lnTo>
                    <a:pt x="810361" y="3810012"/>
                  </a:lnTo>
                  <a:lnTo>
                    <a:pt x="772744" y="3810012"/>
                  </a:lnTo>
                  <a:lnTo>
                    <a:pt x="772528" y="3683012"/>
                  </a:lnTo>
                  <a:lnTo>
                    <a:pt x="772477" y="3556012"/>
                  </a:lnTo>
                  <a:lnTo>
                    <a:pt x="784847" y="3556012"/>
                  </a:lnTo>
                  <a:lnTo>
                    <a:pt x="797394" y="3683012"/>
                  </a:lnTo>
                  <a:lnTo>
                    <a:pt x="830821" y="3683012"/>
                  </a:lnTo>
                  <a:lnTo>
                    <a:pt x="862761" y="3810012"/>
                  </a:lnTo>
                  <a:lnTo>
                    <a:pt x="904633" y="3810012"/>
                  </a:lnTo>
                  <a:lnTo>
                    <a:pt x="871347" y="3683012"/>
                  </a:lnTo>
                  <a:lnTo>
                    <a:pt x="934516" y="3683012"/>
                  </a:lnTo>
                  <a:lnTo>
                    <a:pt x="904633" y="3810012"/>
                  </a:lnTo>
                  <a:lnTo>
                    <a:pt x="951331" y="3810012"/>
                  </a:lnTo>
                  <a:lnTo>
                    <a:pt x="981583" y="3683012"/>
                  </a:lnTo>
                  <a:lnTo>
                    <a:pt x="976109" y="3683012"/>
                  </a:lnTo>
                  <a:lnTo>
                    <a:pt x="991577" y="3556012"/>
                  </a:lnTo>
                  <a:lnTo>
                    <a:pt x="1038288" y="3556012"/>
                  </a:lnTo>
                  <a:lnTo>
                    <a:pt x="1001179" y="3683012"/>
                  </a:lnTo>
                  <a:lnTo>
                    <a:pt x="1049667" y="3683012"/>
                  </a:lnTo>
                  <a:lnTo>
                    <a:pt x="1049997" y="3810012"/>
                  </a:lnTo>
                  <a:lnTo>
                    <a:pt x="1017562" y="3810012"/>
                  </a:lnTo>
                  <a:lnTo>
                    <a:pt x="992987" y="3937012"/>
                  </a:lnTo>
                  <a:lnTo>
                    <a:pt x="964641" y="3937012"/>
                  </a:lnTo>
                  <a:lnTo>
                    <a:pt x="992289" y="4064012"/>
                  </a:lnTo>
                  <a:lnTo>
                    <a:pt x="1051547" y="4064012"/>
                  </a:lnTo>
                  <a:lnTo>
                    <a:pt x="1052042" y="4191012"/>
                  </a:lnTo>
                  <a:lnTo>
                    <a:pt x="1052042" y="3408045"/>
                  </a:lnTo>
                  <a:lnTo>
                    <a:pt x="1046391" y="3302012"/>
                  </a:lnTo>
                  <a:lnTo>
                    <a:pt x="1005954" y="3302012"/>
                  </a:lnTo>
                  <a:lnTo>
                    <a:pt x="1025588" y="3429012"/>
                  </a:lnTo>
                  <a:lnTo>
                    <a:pt x="956945" y="3429012"/>
                  </a:lnTo>
                  <a:lnTo>
                    <a:pt x="941984" y="3302012"/>
                  </a:lnTo>
                  <a:lnTo>
                    <a:pt x="867359" y="3302012"/>
                  </a:lnTo>
                  <a:lnTo>
                    <a:pt x="856640" y="3429012"/>
                  </a:lnTo>
                  <a:lnTo>
                    <a:pt x="823544" y="3429012"/>
                  </a:lnTo>
                  <a:lnTo>
                    <a:pt x="855611" y="3302012"/>
                  </a:lnTo>
                  <a:lnTo>
                    <a:pt x="784606" y="3302012"/>
                  </a:lnTo>
                  <a:lnTo>
                    <a:pt x="813562" y="3175012"/>
                  </a:lnTo>
                  <a:lnTo>
                    <a:pt x="870051" y="3175012"/>
                  </a:lnTo>
                  <a:lnTo>
                    <a:pt x="897483" y="3048012"/>
                  </a:lnTo>
                  <a:lnTo>
                    <a:pt x="816165" y="3048012"/>
                  </a:lnTo>
                  <a:lnTo>
                    <a:pt x="789863" y="2921012"/>
                  </a:lnTo>
                  <a:lnTo>
                    <a:pt x="778548" y="2921012"/>
                  </a:lnTo>
                  <a:lnTo>
                    <a:pt x="778332" y="2794012"/>
                  </a:lnTo>
                  <a:lnTo>
                    <a:pt x="806310" y="2794012"/>
                  </a:lnTo>
                  <a:lnTo>
                    <a:pt x="836637" y="2921012"/>
                  </a:lnTo>
                  <a:lnTo>
                    <a:pt x="877163" y="2921012"/>
                  </a:lnTo>
                  <a:lnTo>
                    <a:pt x="811542" y="2794012"/>
                  </a:lnTo>
                  <a:lnTo>
                    <a:pt x="972451" y="2794012"/>
                  </a:lnTo>
                  <a:lnTo>
                    <a:pt x="940320" y="2921012"/>
                  </a:lnTo>
                  <a:lnTo>
                    <a:pt x="987399" y="2921012"/>
                  </a:lnTo>
                  <a:lnTo>
                    <a:pt x="1019797" y="2794012"/>
                  </a:lnTo>
                  <a:lnTo>
                    <a:pt x="997381" y="2794012"/>
                  </a:lnTo>
                  <a:lnTo>
                    <a:pt x="1013282" y="2667012"/>
                  </a:lnTo>
                  <a:lnTo>
                    <a:pt x="1053198" y="2667012"/>
                  </a:lnTo>
                  <a:lnTo>
                    <a:pt x="1053426" y="2794012"/>
                  </a:lnTo>
                  <a:lnTo>
                    <a:pt x="1054989" y="2794012"/>
                  </a:lnTo>
                  <a:lnTo>
                    <a:pt x="1055471" y="2921012"/>
                  </a:lnTo>
                  <a:lnTo>
                    <a:pt x="1048385" y="2921012"/>
                  </a:lnTo>
                  <a:lnTo>
                    <a:pt x="1023366" y="3048012"/>
                  </a:lnTo>
                  <a:lnTo>
                    <a:pt x="943089" y="3048012"/>
                  </a:lnTo>
                  <a:lnTo>
                    <a:pt x="970457" y="3175012"/>
                  </a:lnTo>
                  <a:lnTo>
                    <a:pt x="1056982" y="3175012"/>
                  </a:lnTo>
                  <a:lnTo>
                    <a:pt x="1057351" y="3302012"/>
                  </a:lnTo>
                  <a:lnTo>
                    <a:pt x="1058570" y="3302012"/>
                  </a:lnTo>
                  <a:lnTo>
                    <a:pt x="1059522" y="3429012"/>
                  </a:lnTo>
                  <a:lnTo>
                    <a:pt x="1059522" y="12"/>
                  </a:lnTo>
                  <a:lnTo>
                    <a:pt x="1051420" y="12"/>
                  </a:lnTo>
                  <a:lnTo>
                    <a:pt x="1051420" y="2540012"/>
                  </a:lnTo>
                  <a:lnTo>
                    <a:pt x="1024115" y="2540012"/>
                  </a:lnTo>
                  <a:lnTo>
                    <a:pt x="998778" y="2413012"/>
                  </a:lnTo>
                  <a:lnTo>
                    <a:pt x="961059" y="2413012"/>
                  </a:lnTo>
                  <a:lnTo>
                    <a:pt x="978636" y="2540012"/>
                  </a:lnTo>
                  <a:lnTo>
                    <a:pt x="847521" y="2540012"/>
                  </a:lnTo>
                  <a:lnTo>
                    <a:pt x="878674" y="2413012"/>
                  </a:lnTo>
                  <a:lnTo>
                    <a:pt x="809548" y="2413012"/>
                  </a:lnTo>
                  <a:lnTo>
                    <a:pt x="779995" y="2540012"/>
                  </a:lnTo>
                  <a:lnTo>
                    <a:pt x="779932" y="2413012"/>
                  </a:lnTo>
                  <a:lnTo>
                    <a:pt x="776503" y="2413012"/>
                  </a:lnTo>
                  <a:lnTo>
                    <a:pt x="805459" y="2286012"/>
                  </a:lnTo>
                  <a:lnTo>
                    <a:pt x="893089" y="2286012"/>
                  </a:lnTo>
                  <a:lnTo>
                    <a:pt x="891692" y="2159012"/>
                  </a:lnTo>
                  <a:lnTo>
                    <a:pt x="770928" y="2159012"/>
                  </a:lnTo>
                  <a:lnTo>
                    <a:pt x="770445" y="2032012"/>
                  </a:lnTo>
                  <a:lnTo>
                    <a:pt x="770229" y="2032012"/>
                  </a:lnTo>
                  <a:lnTo>
                    <a:pt x="770077" y="1905012"/>
                  </a:lnTo>
                  <a:lnTo>
                    <a:pt x="798207" y="2032012"/>
                  </a:lnTo>
                  <a:lnTo>
                    <a:pt x="851103" y="2032012"/>
                  </a:lnTo>
                  <a:lnTo>
                    <a:pt x="869061" y="2032012"/>
                  </a:lnTo>
                  <a:lnTo>
                    <a:pt x="893419" y="2032012"/>
                  </a:lnTo>
                  <a:lnTo>
                    <a:pt x="900404" y="2159012"/>
                  </a:lnTo>
                  <a:lnTo>
                    <a:pt x="908138" y="2159012"/>
                  </a:lnTo>
                  <a:lnTo>
                    <a:pt x="915403" y="2032012"/>
                  </a:lnTo>
                  <a:lnTo>
                    <a:pt x="899655" y="2032012"/>
                  </a:lnTo>
                  <a:lnTo>
                    <a:pt x="919441" y="1905012"/>
                  </a:lnTo>
                  <a:lnTo>
                    <a:pt x="964349" y="1905012"/>
                  </a:lnTo>
                  <a:lnTo>
                    <a:pt x="932230" y="2032012"/>
                  </a:lnTo>
                  <a:lnTo>
                    <a:pt x="979297" y="2032012"/>
                  </a:lnTo>
                  <a:lnTo>
                    <a:pt x="1011694" y="1905012"/>
                  </a:lnTo>
                  <a:lnTo>
                    <a:pt x="1019238" y="1905012"/>
                  </a:lnTo>
                  <a:lnTo>
                    <a:pt x="1029131" y="1778012"/>
                  </a:lnTo>
                  <a:lnTo>
                    <a:pt x="1023315" y="1778012"/>
                  </a:lnTo>
                  <a:lnTo>
                    <a:pt x="1000315" y="1651012"/>
                  </a:lnTo>
                  <a:lnTo>
                    <a:pt x="964895" y="1651012"/>
                  </a:lnTo>
                  <a:lnTo>
                    <a:pt x="938707" y="1524012"/>
                  </a:lnTo>
                  <a:lnTo>
                    <a:pt x="901128" y="1524012"/>
                  </a:lnTo>
                  <a:lnTo>
                    <a:pt x="918375" y="1651012"/>
                  </a:lnTo>
                  <a:lnTo>
                    <a:pt x="870661" y="1651012"/>
                  </a:lnTo>
                  <a:lnTo>
                    <a:pt x="901128" y="1524012"/>
                  </a:lnTo>
                  <a:lnTo>
                    <a:pt x="859929" y="1524012"/>
                  </a:lnTo>
                  <a:lnTo>
                    <a:pt x="845159" y="1588681"/>
                  </a:lnTo>
                  <a:lnTo>
                    <a:pt x="845159" y="1985746"/>
                  </a:lnTo>
                  <a:lnTo>
                    <a:pt x="803440" y="1905012"/>
                  </a:lnTo>
                  <a:lnTo>
                    <a:pt x="834796" y="1905012"/>
                  </a:lnTo>
                  <a:lnTo>
                    <a:pt x="845159" y="1985746"/>
                  </a:lnTo>
                  <a:lnTo>
                    <a:pt x="845159" y="1588681"/>
                  </a:lnTo>
                  <a:lnTo>
                    <a:pt x="830922" y="1651012"/>
                  </a:lnTo>
                  <a:lnTo>
                    <a:pt x="802386" y="1651012"/>
                  </a:lnTo>
                  <a:lnTo>
                    <a:pt x="784199" y="1778012"/>
                  </a:lnTo>
                  <a:lnTo>
                    <a:pt x="768896" y="1778012"/>
                  </a:lnTo>
                  <a:lnTo>
                    <a:pt x="769848" y="1651012"/>
                  </a:lnTo>
                  <a:lnTo>
                    <a:pt x="771258" y="1651012"/>
                  </a:lnTo>
                  <a:lnTo>
                    <a:pt x="770077" y="1524012"/>
                  </a:lnTo>
                  <a:lnTo>
                    <a:pt x="825957" y="1524012"/>
                  </a:lnTo>
                  <a:lnTo>
                    <a:pt x="853948" y="1397012"/>
                  </a:lnTo>
                  <a:lnTo>
                    <a:pt x="883691" y="1397012"/>
                  </a:lnTo>
                  <a:lnTo>
                    <a:pt x="826312" y="1270012"/>
                  </a:lnTo>
                  <a:lnTo>
                    <a:pt x="762927" y="1270012"/>
                  </a:lnTo>
                  <a:lnTo>
                    <a:pt x="762444" y="1143012"/>
                  </a:lnTo>
                  <a:lnTo>
                    <a:pt x="795439" y="1143012"/>
                  </a:lnTo>
                  <a:lnTo>
                    <a:pt x="762127" y="1016012"/>
                  </a:lnTo>
                  <a:lnTo>
                    <a:pt x="799680" y="1016012"/>
                  </a:lnTo>
                  <a:lnTo>
                    <a:pt x="812190" y="1143012"/>
                  </a:lnTo>
                  <a:lnTo>
                    <a:pt x="820534" y="1143012"/>
                  </a:lnTo>
                  <a:lnTo>
                    <a:pt x="852462" y="1270012"/>
                  </a:lnTo>
                  <a:lnTo>
                    <a:pt x="912990" y="1270012"/>
                  </a:lnTo>
                  <a:lnTo>
                    <a:pt x="941044" y="1143012"/>
                  </a:lnTo>
                  <a:lnTo>
                    <a:pt x="930198" y="1143012"/>
                  </a:lnTo>
                  <a:lnTo>
                    <a:pt x="948232" y="1016012"/>
                  </a:lnTo>
                  <a:lnTo>
                    <a:pt x="990892" y="1016012"/>
                  </a:lnTo>
                  <a:lnTo>
                    <a:pt x="956348" y="1143012"/>
                  </a:lnTo>
                  <a:lnTo>
                    <a:pt x="1003693" y="1143012"/>
                  </a:lnTo>
                  <a:lnTo>
                    <a:pt x="1038174" y="1016012"/>
                  </a:lnTo>
                  <a:lnTo>
                    <a:pt x="1038885" y="1143012"/>
                  </a:lnTo>
                  <a:lnTo>
                    <a:pt x="1039368" y="1143012"/>
                  </a:lnTo>
                  <a:lnTo>
                    <a:pt x="1039698" y="1270012"/>
                  </a:lnTo>
                  <a:lnTo>
                    <a:pt x="982687" y="1270012"/>
                  </a:lnTo>
                  <a:lnTo>
                    <a:pt x="957326" y="1397012"/>
                  </a:lnTo>
                  <a:lnTo>
                    <a:pt x="981989" y="1397012"/>
                  </a:lnTo>
                  <a:lnTo>
                    <a:pt x="1010615" y="1524012"/>
                  </a:lnTo>
                  <a:lnTo>
                    <a:pt x="1041755" y="1524012"/>
                  </a:lnTo>
                  <a:lnTo>
                    <a:pt x="1042466" y="1651012"/>
                  </a:lnTo>
                  <a:lnTo>
                    <a:pt x="1044321" y="1651012"/>
                  </a:lnTo>
                  <a:lnTo>
                    <a:pt x="1044702" y="1778012"/>
                  </a:lnTo>
                  <a:lnTo>
                    <a:pt x="1044460" y="1778012"/>
                  </a:lnTo>
                  <a:lnTo>
                    <a:pt x="1044727" y="1905012"/>
                  </a:lnTo>
                  <a:lnTo>
                    <a:pt x="1046886" y="1905012"/>
                  </a:lnTo>
                  <a:lnTo>
                    <a:pt x="1047369" y="2032012"/>
                  </a:lnTo>
                  <a:lnTo>
                    <a:pt x="1047699" y="2032012"/>
                  </a:lnTo>
                  <a:lnTo>
                    <a:pt x="1047915" y="2159012"/>
                  </a:lnTo>
                  <a:lnTo>
                    <a:pt x="930529" y="2159012"/>
                  </a:lnTo>
                  <a:lnTo>
                    <a:pt x="931062" y="2286012"/>
                  </a:lnTo>
                  <a:lnTo>
                    <a:pt x="1048880" y="2286012"/>
                  </a:lnTo>
                  <a:lnTo>
                    <a:pt x="1049248" y="2413012"/>
                  </a:lnTo>
                  <a:lnTo>
                    <a:pt x="1050467" y="2413012"/>
                  </a:lnTo>
                  <a:lnTo>
                    <a:pt x="1051420" y="2540012"/>
                  </a:lnTo>
                  <a:lnTo>
                    <a:pt x="1051420" y="12"/>
                  </a:lnTo>
                  <a:lnTo>
                    <a:pt x="1033665" y="12"/>
                  </a:lnTo>
                  <a:lnTo>
                    <a:pt x="1033665" y="762012"/>
                  </a:lnTo>
                  <a:lnTo>
                    <a:pt x="1001395" y="762012"/>
                  </a:lnTo>
                  <a:lnTo>
                    <a:pt x="1020025" y="889012"/>
                  </a:lnTo>
                  <a:lnTo>
                    <a:pt x="968933" y="889012"/>
                  </a:lnTo>
                  <a:lnTo>
                    <a:pt x="945286" y="762012"/>
                  </a:lnTo>
                  <a:lnTo>
                    <a:pt x="930617" y="762012"/>
                  </a:lnTo>
                  <a:lnTo>
                    <a:pt x="904328" y="635012"/>
                  </a:lnTo>
                  <a:lnTo>
                    <a:pt x="880275" y="635012"/>
                  </a:lnTo>
                  <a:lnTo>
                    <a:pt x="851839" y="762012"/>
                  </a:lnTo>
                  <a:lnTo>
                    <a:pt x="832434" y="762012"/>
                  </a:lnTo>
                  <a:lnTo>
                    <a:pt x="813041" y="889012"/>
                  </a:lnTo>
                  <a:lnTo>
                    <a:pt x="766102" y="889012"/>
                  </a:lnTo>
                  <a:lnTo>
                    <a:pt x="799350" y="762012"/>
                  </a:lnTo>
                  <a:lnTo>
                    <a:pt x="761987" y="762012"/>
                  </a:lnTo>
                  <a:lnTo>
                    <a:pt x="760399" y="635012"/>
                  </a:lnTo>
                  <a:lnTo>
                    <a:pt x="817854" y="635012"/>
                  </a:lnTo>
                  <a:lnTo>
                    <a:pt x="845845" y="508012"/>
                  </a:lnTo>
                  <a:lnTo>
                    <a:pt x="818210" y="508012"/>
                  </a:lnTo>
                  <a:lnTo>
                    <a:pt x="791972" y="381012"/>
                  </a:lnTo>
                  <a:lnTo>
                    <a:pt x="754354" y="381012"/>
                  </a:lnTo>
                  <a:lnTo>
                    <a:pt x="754138" y="254012"/>
                  </a:lnTo>
                  <a:lnTo>
                    <a:pt x="754087" y="127012"/>
                  </a:lnTo>
                  <a:lnTo>
                    <a:pt x="766457" y="127012"/>
                  </a:lnTo>
                  <a:lnTo>
                    <a:pt x="779005" y="254012"/>
                  </a:lnTo>
                  <a:lnTo>
                    <a:pt x="782116" y="254012"/>
                  </a:lnTo>
                  <a:lnTo>
                    <a:pt x="812444" y="381012"/>
                  </a:lnTo>
                  <a:lnTo>
                    <a:pt x="886244" y="381012"/>
                  </a:lnTo>
                  <a:lnTo>
                    <a:pt x="852957" y="254012"/>
                  </a:lnTo>
                  <a:lnTo>
                    <a:pt x="916127" y="254012"/>
                  </a:lnTo>
                  <a:lnTo>
                    <a:pt x="886244" y="381012"/>
                  </a:lnTo>
                  <a:lnTo>
                    <a:pt x="932942" y="381012"/>
                  </a:lnTo>
                  <a:lnTo>
                    <a:pt x="963193" y="254012"/>
                  </a:lnTo>
                  <a:lnTo>
                    <a:pt x="957719" y="254012"/>
                  </a:lnTo>
                  <a:lnTo>
                    <a:pt x="973188" y="127012"/>
                  </a:lnTo>
                  <a:lnTo>
                    <a:pt x="1019898" y="127012"/>
                  </a:lnTo>
                  <a:lnTo>
                    <a:pt x="982789" y="254012"/>
                  </a:lnTo>
                  <a:lnTo>
                    <a:pt x="1031278" y="254012"/>
                  </a:lnTo>
                  <a:lnTo>
                    <a:pt x="1031608" y="381012"/>
                  </a:lnTo>
                  <a:lnTo>
                    <a:pt x="999172" y="381012"/>
                  </a:lnTo>
                  <a:lnTo>
                    <a:pt x="974598" y="508012"/>
                  </a:lnTo>
                  <a:lnTo>
                    <a:pt x="946251" y="508012"/>
                  </a:lnTo>
                  <a:lnTo>
                    <a:pt x="973899" y="635012"/>
                  </a:lnTo>
                  <a:lnTo>
                    <a:pt x="1033157" y="635012"/>
                  </a:lnTo>
                  <a:lnTo>
                    <a:pt x="1033665" y="762012"/>
                  </a:lnTo>
                  <a:lnTo>
                    <a:pt x="1033665" y="12"/>
                  </a:lnTo>
                  <a:lnTo>
                    <a:pt x="712355" y="12"/>
                  </a:lnTo>
                  <a:lnTo>
                    <a:pt x="714133" y="127012"/>
                  </a:lnTo>
                  <a:lnTo>
                    <a:pt x="717346" y="127012"/>
                  </a:lnTo>
                  <a:lnTo>
                    <a:pt x="716724" y="254012"/>
                  </a:lnTo>
                  <a:lnTo>
                    <a:pt x="715924" y="254012"/>
                  </a:lnTo>
                  <a:lnTo>
                    <a:pt x="715010" y="381012"/>
                  </a:lnTo>
                  <a:lnTo>
                    <a:pt x="714057" y="381012"/>
                  </a:lnTo>
                  <a:lnTo>
                    <a:pt x="713143" y="508012"/>
                  </a:lnTo>
                  <a:lnTo>
                    <a:pt x="711720" y="508012"/>
                  </a:lnTo>
                  <a:lnTo>
                    <a:pt x="711365" y="635012"/>
                  </a:lnTo>
                  <a:lnTo>
                    <a:pt x="711720" y="762012"/>
                  </a:lnTo>
                  <a:lnTo>
                    <a:pt x="714006" y="762012"/>
                  </a:lnTo>
                  <a:lnTo>
                    <a:pt x="716064" y="889012"/>
                  </a:lnTo>
                  <a:lnTo>
                    <a:pt x="718820" y="889012"/>
                  </a:lnTo>
                  <a:lnTo>
                    <a:pt x="722350" y="1016012"/>
                  </a:lnTo>
                  <a:lnTo>
                    <a:pt x="725436" y="1016012"/>
                  </a:lnTo>
                  <a:lnTo>
                    <a:pt x="724814" y="1143012"/>
                  </a:lnTo>
                  <a:lnTo>
                    <a:pt x="723099" y="1143012"/>
                  </a:lnTo>
                  <a:lnTo>
                    <a:pt x="722147" y="1270012"/>
                  </a:lnTo>
                  <a:lnTo>
                    <a:pt x="721233" y="1270012"/>
                  </a:lnTo>
                  <a:lnTo>
                    <a:pt x="720432" y="1397012"/>
                  </a:lnTo>
                  <a:lnTo>
                    <a:pt x="719455" y="1397012"/>
                  </a:lnTo>
                  <a:lnTo>
                    <a:pt x="719429" y="1524012"/>
                  </a:lnTo>
                  <a:lnTo>
                    <a:pt x="719810" y="1524012"/>
                  </a:lnTo>
                  <a:lnTo>
                    <a:pt x="720686" y="1651012"/>
                  </a:lnTo>
                  <a:lnTo>
                    <a:pt x="722109" y="1651012"/>
                  </a:lnTo>
                  <a:lnTo>
                    <a:pt x="724154" y="1778012"/>
                  </a:lnTo>
                  <a:lnTo>
                    <a:pt x="733526" y="1778012"/>
                  </a:lnTo>
                  <a:lnTo>
                    <a:pt x="734339" y="1905012"/>
                  </a:lnTo>
                  <a:lnTo>
                    <a:pt x="732828" y="1905012"/>
                  </a:lnTo>
                  <a:lnTo>
                    <a:pt x="732028" y="2032012"/>
                  </a:lnTo>
                  <a:lnTo>
                    <a:pt x="731100" y="2032012"/>
                  </a:lnTo>
                  <a:lnTo>
                    <a:pt x="730148" y="2159012"/>
                  </a:lnTo>
                  <a:lnTo>
                    <a:pt x="728433" y="2159012"/>
                  </a:lnTo>
                  <a:lnTo>
                    <a:pt x="727824" y="2286012"/>
                  </a:lnTo>
                  <a:lnTo>
                    <a:pt x="727456" y="2286012"/>
                  </a:lnTo>
                  <a:lnTo>
                    <a:pt x="727443" y="2413012"/>
                  </a:lnTo>
                  <a:lnTo>
                    <a:pt x="728687" y="2413012"/>
                  </a:lnTo>
                  <a:lnTo>
                    <a:pt x="730110" y="2540012"/>
                  </a:lnTo>
                  <a:lnTo>
                    <a:pt x="732167" y="2540012"/>
                  </a:lnTo>
                  <a:lnTo>
                    <a:pt x="734923" y="2667012"/>
                  </a:lnTo>
                  <a:lnTo>
                    <a:pt x="741895" y="2667012"/>
                  </a:lnTo>
                  <a:lnTo>
                    <a:pt x="741553" y="2794012"/>
                  </a:lnTo>
                  <a:lnTo>
                    <a:pt x="740156" y="2794012"/>
                  </a:lnTo>
                  <a:lnTo>
                    <a:pt x="739254" y="2921012"/>
                  </a:lnTo>
                  <a:lnTo>
                    <a:pt x="738327" y="2921012"/>
                  </a:lnTo>
                  <a:lnTo>
                    <a:pt x="737412" y="3048012"/>
                  </a:lnTo>
                  <a:lnTo>
                    <a:pt x="735990" y="3048012"/>
                  </a:lnTo>
                  <a:lnTo>
                    <a:pt x="735609" y="3175012"/>
                  </a:lnTo>
                  <a:lnTo>
                    <a:pt x="735876" y="3302012"/>
                  </a:lnTo>
                  <a:lnTo>
                    <a:pt x="737984" y="3302012"/>
                  </a:lnTo>
                  <a:lnTo>
                    <a:pt x="739914" y="3429012"/>
                  </a:lnTo>
                  <a:lnTo>
                    <a:pt x="742505" y="3429012"/>
                  </a:lnTo>
                  <a:lnTo>
                    <a:pt x="745845" y="3556012"/>
                  </a:lnTo>
                  <a:lnTo>
                    <a:pt x="735736" y="3556012"/>
                  </a:lnTo>
                  <a:lnTo>
                    <a:pt x="735114" y="3683012"/>
                  </a:lnTo>
                  <a:lnTo>
                    <a:pt x="734314" y="3683012"/>
                  </a:lnTo>
                  <a:lnTo>
                    <a:pt x="733386" y="3810012"/>
                  </a:lnTo>
                  <a:lnTo>
                    <a:pt x="731520" y="3810012"/>
                  </a:lnTo>
                  <a:lnTo>
                    <a:pt x="730719" y="3937012"/>
                  </a:lnTo>
                  <a:lnTo>
                    <a:pt x="730110" y="3937012"/>
                  </a:lnTo>
                  <a:lnTo>
                    <a:pt x="729742" y="4064012"/>
                  </a:lnTo>
                  <a:lnTo>
                    <a:pt x="730110" y="4064012"/>
                  </a:lnTo>
                  <a:lnTo>
                    <a:pt x="730973" y="4191012"/>
                  </a:lnTo>
                  <a:lnTo>
                    <a:pt x="732396" y="4191012"/>
                  </a:lnTo>
                  <a:lnTo>
                    <a:pt x="734453" y="4318012"/>
                  </a:lnTo>
                  <a:lnTo>
                    <a:pt x="737209" y="4318012"/>
                  </a:lnTo>
                  <a:lnTo>
                    <a:pt x="740740" y="4445012"/>
                  </a:lnTo>
                  <a:lnTo>
                    <a:pt x="743826" y="4445012"/>
                  </a:lnTo>
                  <a:lnTo>
                    <a:pt x="743204" y="4572012"/>
                  </a:lnTo>
                  <a:lnTo>
                    <a:pt x="741489" y="4572012"/>
                  </a:lnTo>
                  <a:lnTo>
                    <a:pt x="740537" y="4699012"/>
                  </a:lnTo>
                  <a:lnTo>
                    <a:pt x="739622" y="4699012"/>
                  </a:lnTo>
                  <a:lnTo>
                    <a:pt x="738822" y="4826012"/>
                  </a:lnTo>
                  <a:lnTo>
                    <a:pt x="737844" y="4826012"/>
                  </a:lnTo>
                  <a:lnTo>
                    <a:pt x="737819" y="4953012"/>
                  </a:lnTo>
                  <a:lnTo>
                    <a:pt x="738200" y="4953012"/>
                  </a:lnTo>
                  <a:lnTo>
                    <a:pt x="739076" y="5080012"/>
                  </a:lnTo>
                  <a:lnTo>
                    <a:pt x="742543" y="5080012"/>
                  </a:lnTo>
                  <a:lnTo>
                    <a:pt x="745312" y="5207012"/>
                  </a:lnTo>
                  <a:lnTo>
                    <a:pt x="752195" y="5207012"/>
                  </a:lnTo>
                  <a:lnTo>
                    <a:pt x="751840" y="5334012"/>
                  </a:lnTo>
                  <a:lnTo>
                    <a:pt x="751217" y="5334012"/>
                  </a:lnTo>
                  <a:lnTo>
                    <a:pt x="750417" y="5461012"/>
                  </a:lnTo>
                  <a:lnTo>
                    <a:pt x="748538" y="5461012"/>
                  </a:lnTo>
                  <a:lnTo>
                    <a:pt x="747623" y="5588012"/>
                  </a:lnTo>
                  <a:lnTo>
                    <a:pt x="746823" y="5588012"/>
                  </a:lnTo>
                  <a:lnTo>
                    <a:pt x="746213" y="5715012"/>
                  </a:lnTo>
                  <a:lnTo>
                    <a:pt x="745845" y="5715012"/>
                  </a:lnTo>
                  <a:lnTo>
                    <a:pt x="745832" y="5842012"/>
                  </a:lnTo>
                  <a:lnTo>
                    <a:pt x="747077" y="5842012"/>
                  </a:lnTo>
                  <a:lnTo>
                    <a:pt x="748499" y="5969012"/>
                  </a:lnTo>
                  <a:lnTo>
                    <a:pt x="750557" y="5969012"/>
                  </a:lnTo>
                  <a:lnTo>
                    <a:pt x="753313" y="6096012"/>
                  </a:lnTo>
                  <a:lnTo>
                    <a:pt x="760285" y="6096012"/>
                  </a:lnTo>
                  <a:lnTo>
                    <a:pt x="759929" y="6223012"/>
                  </a:lnTo>
                  <a:lnTo>
                    <a:pt x="758507" y="6223012"/>
                  </a:lnTo>
                  <a:lnTo>
                    <a:pt x="757593" y="6350013"/>
                  </a:lnTo>
                  <a:lnTo>
                    <a:pt x="756640" y="6350013"/>
                  </a:lnTo>
                  <a:lnTo>
                    <a:pt x="755726" y="6477013"/>
                  </a:lnTo>
                  <a:lnTo>
                    <a:pt x="754303" y="6477013"/>
                  </a:lnTo>
                  <a:lnTo>
                    <a:pt x="753948" y="6604013"/>
                  </a:lnTo>
                  <a:lnTo>
                    <a:pt x="754303" y="6731013"/>
                  </a:lnTo>
                  <a:lnTo>
                    <a:pt x="756589" y="6731013"/>
                  </a:lnTo>
                  <a:lnTo>
                    <a:pt x="758647" y="6858013"/>
                  </a:lnTo>
                  <a:lnTo>
                    <a:pt x="761403" y="6858013"/>
                  </a:lnTo>
                  <a:lnTo>
                    <a:pt x="764933" y="6985013"/>
                  </a:lnTo>
                  <a:lnTo>
                    <a:pt x="768146" y="6985013"/>
                  </a:lnTo>
                  <a:lnTo>
                    <a:pt x="767524" y="7112013"/>
                  </a:lnTo>
                  <a:lnTo>
                    <a:pt x="766724" y="7112013"/>
                  </a:lnTo>
                  <a:lnTo>
                    <a:pt x="765810" y="7239013"/>
                  </a:lnTo>
                  <a:lnTo>
                    <a:pt x="764857" y="7239013"/>
                  </a:lnTo>
                  <a:lnTo>
                    <a:pt x="763943" y="7366013"/>
                  </a:lnTo>
                  <a:lnTo>
                    <a:pt x="762520" y="7366013"/>
                  </a:lnTo>
                  <a:lnTo>
                    <a:pt x="762165" y="7493013"/>
                  </a:lnTo>
                  <a:lnTo>
                    <a:pt x="762520" y="7620013"/>
                  </a:lnTo>
                  <a:lnTo>
                    <a:pt x="764819" y="7620013"/>
                  </a:lnTo>
                  <a:lnTo>
                    <a:pt x="766864" y="7747013"/>
                  </a:lnTo>
                  <a:lnTo>
                    <a:pt x="769632" y="7747013"/>
                  </a:lnTo>
                  <a:lnTo>
                    <a:pt x="773163" y="7874013"/>
                  </a:lnTo>
                  <a:lnTo>
                    <a:pt x="776236" y="7874013"/>
                  </a:lnTo>
                  <a:lnTo>
                    <a:pt x="775614" y="8001013"/>
                  </a:lnTo>
                  <a:lnTo>
                    <a:pt x="773899" y="8001013"/>
                  </a:lnTo>
                  <a:lnTo>
                    <a:pt x="772947" y="8128013"/>
                  </a:lnTo>
                  <a:lnTo>
                    <a:pt x="772033" y="8128013"/>
                  </a:lnTo>
                  <a:lnTo>
                    <a:pt x="771232" y="8255013"/>
                  </a:lnTo>
                  <a:lnTo>
                    <a:pt x="770255" y="8255013"/>
                  </a:lnTo>
                  <a:lnTo>
                    <a:pt x="770229" y="8382013"/>
                  </a:lnTo>
                  <a:lnTo>
                    <a:pt x="770610" y="8382013"/>
                  </a:lnTo>
                  <a:lnTo>
                    <a:pt x="771486" y="8509013"/>
                  </a:lnTo>
                  <a:lnTo>
                    <a:pt x="772909" y="8509013"/>
                  </a:lnTo>
                  <a:lnTo>
                    <a:pt x="774954" y="8636013"/>
                  </a:lnTo>
                  <a:lnTo>
                    <a:pt x="784326" y="8636013"/>
                  </a:lnTo>
                  <a:lnTo>
                    <a:pt x="785139" y="8763013"/>
                  </a:lnTo>
                  <a:lnTo>
                    <a:pt x="783628" y="8763013"/>
                  </a:lnTo>
                  <a:lnTo>
                    <a:pt x="782828" y="8890013"/>
                  </a:lnTo>
                  <a:lnTo>
                    <a:pt x="781913" y="8890013"/>
                  </a:lnTo>
                  <a:lnTo>
                    <a:pt x="780961" y="9017013"/>
                  </a:lnTo>
                  <a:lnTo>
                    <a:pt x="779246" y="9017013"/>
                  </a:lnTo>
                  <a:lnTo>
                    <a:pt x="778624" y="9144013"/>
                  </a:lnTo>
                  <a:lnTo>
                    <a:pt x="778268" y="9144013"/>
                  </a:lnTo>
                  <a:lnTo>
                    <a:pt x="778243" y="9271013"/>
                  </a:lnTo>
                  <a:lnTo>
                    <a:pt x="779487" y="9271013"/>
                  </a:lnTo>
                  <a:lnTo>
                    <a:pt x="780910" y="9398013"/>
                  </a:lnTo>
                  <a:lnTo>
                    <a:pt x="782967" y="9398013"/>
                  </a:lnTo>
                  <a:lnTo>
                    <a:pt x="785723" y="9525013"/>
                  </a:lnTo>
                  <a:lnTo>
                    <a:pt x="792708" y="9525013"/>
                  </a:lnTo>
                  <a:lnTo>
                    <a:pt x="792353" y="9652013"/>
                  </a:lnTo>
                  <a:lnTo>
                    <a:pt x="790930" y="9652013"/>
                  </a:lnTo>
                  <a:lnTo>
                    <a:pt x="790003" y="9779013"/>
                  </a:lnTo>
                  <a:lnTo>
                    <a:pt x="789051" y="9779013"/>
                  </a:lnTo>
                  <a:lnTo>
                    <a:pt x="788136" y="9906013"/>
                  </a:lnTo>
                  <a:lnTo>
                    <a:pt x="787336" y="9906013"/>
                  </a:lnTo>
                  <a:lnTo>
                    <a:pt x="786714" y="10033013"/>
                  </a:lnTo>
                  <a:lnTo>
                    <a:pt x="786333" y="10033013"/>
                  </a:lnTo>
                  <a:lnTo>
                    <a:pt x="786714" y="10160013"/>
                  </a:lnTo>
                  <a:lnTo>
                    <a:pt x="787590" y="10160013"/>
                  </a:lnTo>
                  <a:lnTo>
                    <a:pt x="789012" y="10287013"/>
                  </a:lnTo>
                  <a:lnTo>
                    <a:pt x="793826" y="10287013"/>
                  </a:lnTo>
                  <a:lnTo>
                    <a:pt x="797356" y="10414013"/>
                  </a:lnTo>
                  <a:lnTo>
                    <a:pt x="799147" y="10414013"/>
                  </a:lnTo>
                  <a:lnTo>
                    <a:pt x="798512" y="10541013"/>
                  </a:lnTo>
                  <a:lnTo>
                    <a:pt x="796785" y="10541013"/>
                  </a:lnTo>
                  <a:lnTo>
                    <a:pt x="795845" y="10668013"/>
                  </a:lnTo>
                  <a:lnTo>
                    <a:pt x="794943" y="10668013"/>
                  </a:lnTo>
                  <a:lnTo>
                    <a:pt x="794156" y="10795013"/>
                  </a:lnTo>
                  <a:lnTo>
                    <a:pt x="793229" y="10795013"/>
                  </a:lnTo>
                  <a:lnTo>
                    <a:pt x="793229" y="10922013"/>
                  </a:lnTo>
                  <a:lnTo>
                    <a:pt x="793623" y="10922013"/>
                  </a:lnTo>
                  <a:lnTo>
                    <a:pt x="794512" y="11049013"/>
                  </a:lnTo>
                  <a:lnTo>
                    <a:pt x="797991" y="11049013"/>
                  </a:lnTo>
                  <a:lnTo>
                    <a:pt x="800735" y="11176013"/>
                  </a:lnTo>
                  <a:lnTo>
                    <a:pt x="808228" y="11176013"/>
                  </a:lnTo>
                  <a:lnTo>
                    <a:pt x="807694" y="11303013"/>
                  </a:lnTo>
                  <a:lnTo>
                    <a:pt x="806716" y="11303013"/>
                  </a:lnTo>
                  <a:lnTo>
                    <a:pt x="805916" y="11430013"/>
                  </a:lnTo>
                  <a:lnTo>
                    <a:pt x="804989" y="11430013"/>
                  </a:lnTo>
                  <a:lnTo>
                    <a:pt x="804037" y="11557013"/>
                  </a:lnTo>
                  <a:lnTo>
                    <a:pt x="802322" y="11557013"/>
                  </a:lnTo>
                  <a:lnTo>
                    <a:pt x="801700" y="11684013"/>
                  </a:lnTo>
                  <a:lnTo>
                    <a:pt x="801344" y="11684013"/>
                  </a:lnTo>
                  <a:lnTo>
                    <a:pt x="801319" y="11811013"/>
                  </a:lnTo>
                  <a:lnTo>
                    <a:pt x="802576" y="11811013"/>
                  </a:lnTo>
                  <a:lnTo>
                    <a:pt x="803998" y="11938013"/>
                  </a:lnTo>
                  <a:lnTo>
                    <a:pt x="806043" y="11938013"/>
                  </a:lnTo>
                  <a:lnTo>
                    <a:pt x="808812" y="12065013"/>
                  </a:lnTo>
                  <a:lnTo>
                    <a:pt x="815695" y="12065013"/>
                  </a:lnTo>
                  <a:lnTo>
                    <a:pt x="815340" y="12192013"/>
                  </a:lnTo>
                  <a:lnTo>
                    <a:pt x="813917" y="12192013"/>
                  </a:lnTo>
                  <a:lnTo>
                    <a:pt x="812990" y="12319013"/>
                  </a:lnTo>
                  <a:lnTo>
                    <a:pt x="812038" y="12319013"/>
                  </a:lnTo>
                  <a:lnTo>
                    <a:pt x="811123" y="12446013"/>
                  </a:lnTo>
                  <a:lnTo>
                    <a:pt x="809701" y="12446013"/>
                  </a:lnTo>
                  <a:lnTo>
                    <a:pt x="809345" y="12573013"/>
                  </a:lnTo>
                  <a:lnTo>
                    <a:pt x="809701" y="12700013"/>
                  </a:lnTo>
                  <a:lnTo>
                    <a:pt x="811999" y="12700013"/>
                  </a:lnTo>
                  <a:lnTo>
                    <a:pt x="814044" y="12827013"/>
                  </a:lnTo>
                  <a:lnTo>
                    <a:pt x="816813" y="12827013"/>
                  </a:lnTo>
                  <a:lnTo>
                    <a:pt x="820343" y="12954013"/>
                  </a:lnTo>
                  <a:lnTo>
                    <a:pt x="823429" y="12954013"/>
                  </a:lnTo>
                  <a:lnTo>
                    <a:pt x="822807" y="13081013"/>
                  </a:lnTo>
                  <a:lnTo>
                    <a:pt x="822007" y="13081013"/>
                  </a:lnTo>
                  <a:lnTo>
                    <a:pt x="821093" y="13208013"/>
                  </a:lnTo>
                  <a:lnTo>
                    <a:pt x="819226" y="13208013"/>
                  </a:lnTo>
                  <a:lnTo>
                    <a:pt x="818426" y="13335013"/>
                  </a:lnTo>
                  <a:lnTo>
                    <a:pt x="817803" y="13335013"/>
                  </a:lnTo>
                  <a:lnTo>
                    <a:pt x="817448" y="13462013"/>
                  </a:lnTo>
                  <a:lnTo>
                    <a:pt x="817803" y="13462013"/>
                  </a:lnTo>
                  <a:lnTo>
                    <a:pt x="818667" y="13589013"/>
                  </a:lnTo>
                  <a:lnTo>
                    <a:pt x="820089" y="13589013"/>
                  </a:lnTo>
                  <a:lnTo>
                    <a:pt x="822147" y="13716000"/>
                  </a:lnTo>
                  <a:lnTo>
                    <a:pt x="867829" y="13716000"/>
                  </a:lnTo>
                  <a:lnTo>
                    <a:pt x="868603" y="13589013"/>
                  </a:lnTo>
                  <a:lnTo>
                    <a:pt x="869251" y="13589013"/>
                  </a:lnTo>
                  <a:lnTo>
                    <a:pt x="868070" y="13462013"/>
                  </a:lnTo>
                  <a:lnTo>
                    <a:pt x="923937" y="13462013"/>
                  </a:lnTo>
                  <a:lnTo>
                    <a:pt x="951928" y="13335013"/>
                  </a:lnTo>
                  <a:lnTo>
                    <a:pt x="981684" y="13335013"/>
                  </a:lnTo>
                  <a:lnTo>
                    <a:pt x="924293" y="13208013"/>
                  </a:lnTo>
                  <a:lnTo>
                    <a:pt x="860920" y="13208013"/>
                  </a:lnTo>
                  <a:lnTo>
                    <a:pt x="860437" y="13081013"/>
                  </a:lnTo>
                  <a:lnTo>
                    <a:pt x="860107" y="13081013"/>
                  </a:lnTo>
                  <a:lnTo>
                    <a:pt x="860171" y="12954013"/>
                  </a:lnTo>
                  <a:lnTo>
                    <a:pt x="885088" y="12954013"/>
                  </a:lnTo>
                  <a:lnTo>
                    <a:pt x="897674" y="13081013"/>
                  </a:lnTo>
                  <a:lnTo>
                    <a:pt x="918514" y="13081013"/>
                  </a:lnTo>
                  <a:lnTo>
                    <a:pt x="950455" y="13208013"/>
                  </a:lnTo>
                  <a:lnTo>
                    <a:pt x="992327" y="13208013"/>
                  </a:lnTo>
                  <a:lnTo>
                    <a:pt x="959053" y="13081013"/>
                  </a:lnTo>
                  <a:lnTo>
                    <a:pt x="1022210" y="13081013"/>
                  </a:lnTo>
                  <a:lnTo>
                    <a:pt x="992327" y="13208013"/>
                  </a:lnTo>
                  <a:lnTo>
                    <a:pt x="1039025" y="13208013"/>
                  </a:lnTo>
                  <a:lnTo>
                    <a:pt x="1069276" y="13081013"/>
                  </a:lnTo>
                  <a:lnTo>
                    <a:pt x="1046226" y="13081013"/>
                  </a:lnTo>
                  <a:lnTo>
                    <a:pt x="1063802" y="12954013"/>
                  </a:lnTo>
                  <a:lnTo>
                    <a:pt x="1125994" y="12954013"/>
                  </a:lnTo>
                  <a:lnTo>
                    <a:pt x="1088885" y="13081013"/>
                  </a:lnTo>
                  <a:lnTo>
                    <a:pt x="1137361" y="13081013"/>
                  </a:lnTo>
                  <a:lnTo>
                    <a:pt x="1137691" y="13208013"/>
                  </a:lnTo>
                  <a:lnTo>
                    <a:pt x="1080693" y="13208013"/>
                  </a:lnTo>
                  <a:lnTo>
                    <a:pt x="1055331" y="13335013"/>
                  </a:lnTo>
                  <a:lnTo>
                    <a:pt x="1079982" y="13335013"/>
                  </a:lnTo>
                  <a:lnTo>
                    <a:pt x="1108608" y="13462013"/>
                  </a:lnTo>
                  <a:lnTo>
                    <a:pt x="1139240" y="13462013"/>
                  </a:lnTo>
                  <a:lnTo>
                    <a:pt x="1139748" y="13589013"/>
                  </a:lnTo>
                  <a:lnTo>
                    <a:pt x="1126109" y="13589013"/>
                  </a:lnTo>
                  <a:lnTo>
                    <a:pt x="1142314" y="13716000"/>
                  </a:lnTo>
                  <a:lnTo>
                    <a:pt x="1179969" y="13716000"/>
                  </a:lnTo>
                  <a:lnTo>
                    <a:pt x="1181773" y="13589013"/>
                  </a:lnTo>
                  <a:lnTo>
                    <a:pt x="1182979" y="13589013"/>
                  </a:lnTo>
                  <a:lnTo>
                    <a:pt x="1183652" y="13462013"/>
                  </a:lnTo>
                  <a:close/>
                </a:path>
                <a:path extrusionOk="0" h="13716000" w="2694304">
                  <a:moveTo>
                    <a:pt x="1552613" y="13716000"/>
                  </a:moveTo>
                  <a:lnTo>
                    <a:pt x="1551025" y="13589000"/>
                  </a:lnTo>
                  <a:lnTo>
                    <a:pt x="1549361" y="13462000"/>
                  </a:lnTo>
                  <a:lnTo>
                    <a:pt x="1547609" y="13335000"/>
                  </a:lnTo>
                  <a:lnTo>
                    <a:pt x="1545793" y="13208000"/>
                  </a:lnTo>
                  <a:lnTo>
                    <a:pt x="1543900" y="13208000"/>
                  </a:lnTo>
                  <a:lnTo>
                    <a:pt x="1541919" y="13081000"/>
                  </a:lnTo>
                  <a:lnTo>
                    <a:pt x="1539875" y="12954000"/>
                  </a:lnTo>
                  <a:lnTo>
                    <a:pt x="1537741" y="12827000"/>
                  </a:lnTo>
                  <a:lnTo>
                    <a:pt x="1535544" y="12700000"/>
                  </a:lnTo>
                  <a:lnTo>
                    <a:pt x="1533258" y="12700000"/>
                  </a:lnTo>
                  <a:lnTo>
                    <a:pt x="1534490" y="12573000"/>
                  </a:lnTo>
                  <a:lnTo>
                    <a:pt x="1535607" y="12573000"/>
                  </a:lnTo>
                  <a:lnTo>
                    <a:pt x="1536611" y="12446000"/>
                  </a:lnTo>
                  <a:lnTo>
                    <a:pt x="1538351" y="12446000"/>
                  </a:lnTo>
                  <a:lnTo>
                    <a:pt x="1539087" y="12319000"/>
                  </a:lnTo>
                  <a:lnTo>
                    <a:pt x="1540294" y="12319000"/>
                  </a:lnTo>
                  <a:lnTo>
                    <a:pt x="1540776" y="12192000"/>
                  </a:lnTo>
                  <a:lnTo>
                    <a:pt x="1541195" y="12192000"/>
                  </a:lnTo>
                  <a:lnTo>
                    <a:pt x="1541538" y="12065000"/>
                  </a:lnTo>
                  <a:lnTo>
                    <a:pt x="1542021" y="12065000"/>
                  </a:lnTo>
                  <a:lnTo>
                    <a:pt x="1542173" y="11938000"/>
                  </a:lnTo>
                  <a:lnTo>
                    <a:pt x="1542326" y="11811000"/>
                  </a:lnTo>
                  <a:lnTo>
                    <a:pt x="1542249" y="11684000"/>
                  </a:lnTo>
                  <a:lnTo>
                    <a:pt x="1542097" y="11557000"/>
                  </a:lnTo>
                  <a:lnTo>
                    <a:pt x="1541856" y="11557000"/>
                  </a:lnTo>
                  <a:lnTo>
                    <a:pt x="1541538" y="11430000"/>
                  </a:lnTo>
                  <a:lnTo>
                    <a:pt x="1541145" y="11303000"/>
                  </a:lnTo>
                  <a:lnTo>
                    <a:pt x="1540662" y="11176000"/>
                  </a:lnTo>
                  <a:lnTo>
                    <a:pt x="1540103" y="11049000"/>
                  </a:lnTo>
                  <a:lnTo>
                    <a:pt x="1539468" y="11049000"/>
                  </a:lnTo>
                  <a:lnTo>
                    <a:pt x="1538757" y="10922000"/>
                  </a:lnTo>
                  <a:lnTo>
                    <a:pt x="1537957" y="10795000"/>
                  </a:lnTo>
                  <a:lnTo>
                    <a:pt x="1537081" y="10668000"/>
                  </a:lnTo>
                  <a:lnTo>
                    <a:pt x="1536115" y="10541000"/>
                  </a:lnTo>
                  <a:lnTo>
                    <a:pt x="1535087" y="10541000"/>
                  </a:lnTo>
                  <a:lnTo>
                    <a:pt x="1533969" y="10414000"/>
                  </a:lnTo>
                  <a:lnTo>
                    <a:pt x="1532775" y="10287000"/>
                  </a:lnTo>
                  <a:lnTo>
                    <a:pt x="1531493" y="10160000"/>
                  </a:lnTo>
                  <a:lnTo>
                    <a:pt x="1530146" y="10033000"/>
                  </a:lnTo>
                  <a:lnTo>
                    <a:pt x="1528711" y="10033000"/>
                  </a:lnTo>
                  <a:lnTo>
                    <a:pt x="1527213" y="9906000"/>
                  </a:lnTo>
                  <a:lnTo>
                    <a:pt x="1525625" y="9779000"/>
                  </a:lnTo>
                  <a:lnTo>
                    <a:pt x="1523961" y="9652000"/>
                  </a:lnTo>
                  <a:lnTo>
                    <a:pt x="1522209" y="9525000"/>
                  </a:lnTo>
                  <a:lnTo>
                    <a:pt x="1520393" y="9525000"/>
                  </a:lnTo>
                  <a:lnTo>
                    <a:pt x="1518500" y="9398000"/>
                  </a:lnTo>
                  <a:lnTo>
                    <a:pt x="1516519" y="9271000"/>
                  </a:lnTo>
                  <a:lnTo>
                    <a:pt x="1514475" y="9144000"/>
                  </a:lnTo>
                  <a:lnTo>
                    <a:pt x="1512341" y="9017000"/>
                  </a:lnTo>
                  <a:lnTo>
                    <a:pt x="1510144" y="9017000"/>
                  </a:lnTo>
                  <a:lnTo>
                    <a:pt x="1507858" y="8890000"/>
                  </a:lnTo>
                  <a:lnTo>
                    <a:pt x="1509090" y="8763000"/>
                  </a:lnTo>
                  <a:lnTo>
                    <a:pt x="1511211" y="8763000"/>
                  </a:lnTo>
                  <a:lnTo>
                    <a:pt x="1512138" y="8636000"/>
                  </a:lnTo>
                  <a:lnTo>
                    <a:pt x="1512951" y="8636000"/>
                  </a:lnTo>
                  <a:lnTo>
                    <a:pt x="1513687" y="8509000"/>
                  </a:lnTo>
                  <a:lnTo>
                    <a:pt x="1514894" y="8509000"/>
                  </a:lnTo>
                  <a:lnTo>
                    <a:pt x="1515376" y="8382000"/>
                  </a:lnTo>
                  <a:lnTo>
                    <a:pt x="1515795" y="8382000"/>
                  </a:lnTo>
                  <a:lnTo>
                    <a:pt x="1516138" y="8255000"/>
                  </a:lnTo>
                  <a:lnTo>
                    <a:pt x="1516621" y="8255000"/>
                  </a:lnTo>
                  <a:lnTo>
                    <a:pt x="1516773" y="8128000"/>
                  </a:lnTo>
                  <a:lnTo>
                    <a:pt x="1516926" y="8128000"/>
                  </a:lnTo>
                  <a:lnTo>
                    <a:pt x="1516849" y="7874000"/>
                  </a:lnTo>
                  <a:lnTo>
                    <a:pt x="1516697" y="7874000"/>
                  </a:lnTo>
                  <a:lnTo>
                    <a:pt x="1516456" y="7747000"/>
                  </a:lnTo>
                  <a:lnTo>
                    <a:pt x="1516138" y="7620000"/>
                  </a:lnTo>
                  <a:lnTo>
                    <a:pt x="1515745" y="7493000"/>
                  </a:lnTo>
                  <a:lnTo>
                    <a:pt x="1515262" y="7366000"/>
                  </a:lnTo>
                  <a:lnTo>
                    <a:pt x="1514703" y="7239000"/>
                  </a:lnTo>
                  <a:lnTo>
                    <a:pt x="1514068" y="7239000"/>
                  </a:lnTo>
                  <a:lnTo>
                    <a:pt x="1513357" y="7112000"/>
                  </a:lnTo>
                  <a:lnTo>
                    <a:pt x="1512557" y="6985000"/>
                  </a:lnTo>
                  <a:lnTo>
                    <a:pt x="1511681" y="6858000"/>
                  </a:lnTo>
                  <a:lnTo>
                    <a:pt x="1510715" y="6731000"/>
                  </a:lnTo>
                  <a:lnTo>
                    <a:pt x="1509687" y="6731000"/>
                  </a:lnTo>
                  <a:lnTo>
                    <a:pt x="1508569" y="6604000"/>
                  </a:lnTo>
                  <a:lnTo>
                    <a:pt x="1507375" y="6477000"/>
                  </a:lnTo>
                  <a:lnTo>
                    <a:pt x="1506093" y="6350000"/>
                  </a:lnTo>
                  <a:lnTo>
                    <a:pt x="1504746" y="6223000"/>
                  </a:lnTo>
                  <a:lnTo>
                    <a:pt x="1503311" y="6223000"/>
                  </a:lnTo>
                  <a:lnTo>
                    <a:pt x="1501813" y="6096000"/>
                  </a:lnTo>
                  <a:lnTo>
                    <a:pt x="1500225" y="5969000"/>
                  </a:lnTo>
                  <a:lnTo>
                    <a:pt x="1498561" y="5842000"/>
                  </a:lnTo>
                  <a:lnTo>
                    <a:pt x="1496809" y="5715000"/>
                  </a:lnTo>
                  <a:lnTo>
                    <a:pt x="1494993" y="5715000"/>
                  </a:lnTo>
                  <a:lnTo>
                    <a:pt x="1493100" y="5588000"/>
                  </a:lnTo>
                  <a:lnTo>
                    <a:pt x="1491119" y="5461000"/>
                  </a:lnTo>
                  <a:lnTo>
                    <a:pt x="1489075" y="5334000"/>
                  </a:lnTo>
                  <a:lnTo>
                    <a:pt x="1486941" y="5207000"/>
                  </a:lnTo>
                  <a:lnTo>
                    <a:pt x="1484744" y="5207000"/>
                  </a:lnTo>
                  <a:lnTo>
                    <a:pt x="1482458" y="5080000"/>
                  </a:lnTo>
                  <a:lnTo>
                    <a:pt x="1483690" y="4953000"/>
                  </a:lnTo>
                  <a:lnTo>
                    <a:pt x="1485811" y="4953000"/>
                  </a:lnTo>
                  <a:lnTo>
                    <a:pt x="1486738" y="4826000"/>
                  </a:lnTo>
                  <a:lnTo>
                    <a:pt x="1488287" y="4826000"/>
                  </a:lnTo>
                  <a:lnTo>
                    <a:pt x="1488935" y="4699000"/>
                  </a:lnTo>
                  <a:lnTo>
                    <a:pt x="1489494" y="4699000"/>
                  </a:lnTo>
                  <a:lnTo>
                    <a:pt x="1489976" y="4572000"/>
                  </a:lnTo>
                  <a:lnTo>
                    <a:pt x="1490738" y="4572000"/>
                  </a:lnTo>
                  <a:lnTo>
                    <a:pt x="1491005" y="4445000"/>
                  </a:lnTo>
                  <a:lnTo>
                    <a:pt x="1491221" y="4445000"/>
                  </a:lnTo>
                  <a:lnTo>
                    <a:pt x="1491373" y="4318000"/>
                  </a:lnTo>
                  <a:lnTo>
                    <a:pt x="1491526" y="4318000"/>
                  </a:lnTo>
                  <a:lnTo>
                    <a:pt x="1491449" y="4064000"/>
                  </a:lnTo>
                  <a:lnTo>
                    <a:pt x="1491297" y="4064000"/>
                  </a:lnTo>
                  <a:lnTo>
                    <a:pt x="1491056" y="3937000"/>
                  </a:lnTo>
                  <a:lnTo>
                    <a:pt x="1490738" y="3810000"/>
                  </a:lnTo>
                  <a:lnTo>
                    <a:pt x="1490345" y="3683000"/>
                  </a:lnTo>
                  <a:lnTo>
                    <a:pt x="1489862" y="3556000"/>
                  </a:lnTo>
                  <a:lnTo>
                    <a:pt x="1489303" y="3556000"/>
                  </a:lnTo>
                  <a:lnTo>
                    <a:pt x="1488668" y="3429000"/>
                  </a:lnTo>
                  <a:lnTo>
                    <a:pt x="1487944" y="3302000"/>
                  </a:lnTo>
                  <a:lnTo>
                    <a:pt x="1487144" y="3175000"/>
                  </a:lnTo>
                  <a:lnTo>
                    <a:pt x="1486268" y="3048000"/>
                  </a:lnTo>
                  <a:lnTo>
                    <a:pt x="1485315" y="3048000"/>
                  </a:lnTo>
                  <a:lnTo>
                    <a:pt x="1484274" y="2921000"/>
                  </a:lnTo>
                  <a:lnTo>
                    <a:pt x="1483156" y="2794000"/>
                  </a:lnTo>
                  <a:lnTo>
                    <a:pt x="1481963" y="2667000"/>
                  </a:lnTo>
                  <a:lnTo>
                    <a:pt x="1480693" y="2540000"/>
                  </a:lnTo>
                  <a:lnTo>
                    <a:pt x="1479334" y="2540000"/>
                  </a:lnTo>
                  <a:lnTo>
                    <a:pt x="1477911" y="2413000"/>
                  </a:lnTo>
                  <a:lnTo>
                    <a:pt x="1476400" y="2286000"/>
                  </a:lnTo>
                  <a:lnTo>
                    <a:pt x="1474812" y="2159000"/>
                  </a:lnTo>
                  <a:lnTo>
                    <a:pt x="1473149" y="2032000"/>
                  </a:lnTo>
                  <a:lnTo>
                    <a:pt x="1471409" y="2032000"/>
                  </a:lnTo>
                  <a:lnTo>
                    <a:pt x="1469593" y="1905000"/>
                  </a:lnTo>
                  <a:lnTo>
                    <a:pt x="1467700" y="1778000"/>
                  </a:lnTo>
                  <a:lnTo>
                    <a:pt x="1465719" y="1651000"/>
                  </a:lnTo>
                  <a:lnTo>
                    <a:pt x="1463675" y="1524000"/>
                  </a:lnTo>
                  <a:lnTo>
                    <a:pt x="1461541" y="1524000"/>
                  </a:lnTo>
                  <a:lnTo>
                    <a:pt x="1459344" y="1397000"/>
                  </a:lnTo>
                  <a:lnTo>
                    <a:pt x="1457058" y="1270000"/>
                  </a:lnTo>
                  <a:lnTo>
                    <a:pt x="1458290" y="1270000"/>
                  </a:lnTo>
                  <a:lnTo>
                    <a:pt x="1459407" y="1143000"/>
                  </a:lnTo>
                  <a:lnTo>
                    <a:pt x="1460411" y="1143000"/>
                  </a:lnTo>
                  <a:lnTo>
                    <a:pt x="1461338" y="1016000"/>
                  </a:lnTo>
                  <a:lnTo>
                    <a:pt x="1462887" y="1016000"/>
                  </a:lnTo>
                  <a:lnTo>
                    <a:pt x="1463535" y="889000"/>
                  </a:lnTo>
                  <a:lnTo>
                    <a:pt x="1464094" y="889000"/>
                  </a:lnTo>
                  <a:lnTo>
                    <a:pt x="1464576" y="762000"/>
                  </a:lnTo>
                  <a:lnTo>
                    <a:pt x="1465338" y="762000"/>
                  </a:lnTo>
                  <a:lnTo>
                    <a:pt x="1465605" y="635000"/>
                  </a:lnTo>
                  <a:lnTo>
                    <a:pt x="1465821" y="635000"/>
                  </a:lnTo>
                  <a:lnTo>
                    <a:pt x="1465973" y="508000"/>
                  </a:lnTo>
                  <a:lnTo>
                    <a:pt x="1466126" y="508000"/>
                  </a:lnTo>
                  <a:lnTo>
                    <a:pt x="1466049" y="381000"/>
                  </a:lnTo>
                  <a:lnTo>
                    <a:pt x="1465897" y="254000"/>
                  </a:lnTo>
                  <a:lnTo>
                    <a:pt x="1465668" y="127000"/>
                  </a:lnTo>
                  <a:lnTo>
                    <a:pt x="1465516" y="0"/>
                  </a:lnTo>
                  <a:lnTo>
                    <a:pt x="1404759" y="0"/>
                  </a:lnTo>
                  <a:lnTo>
                    <a:pt x="1405547" y="254000"/>
                  </a:lnTo>
                  <a:lnTo>
                    <a:pt x="1406334" y="381000"/>
                  </a:lnTo>
                  <a:lnTo>
                    <a:pt x="1406931" y="508000"/>
                  </a:lnTo>
                  <a:lnTo>
                    <a:pt x="1407604" y="635000"/>
                  </a:lnTo>
                  <a:lnTo>
                    <a:pt x="1408341" y="635000"/>
                  </a:lnTo>
                  <a:lnTo>
                    <a:pt x="1409179" y="762000"/>
                  </a:lnTo>
                  <a:lnTo>
                    <a:pt x="1409623" y="889000"/>
                  </a:lnTo>
                  <a:lnTo>
                    <a:pt x="1410614" y="889000"/>
                  </a:lnTo>
                  <a:lnTo>
                    <a:pt x="1411147" y="1016000"/>
                  </a:lnTo>
                  <a:lnTo>
                    <a:pt x="1411706" y="1016000"/>
                  </a:lnTo>
                  <a:lnTo>
                    <a:pt x="1412303" y="1143000"/>
                  </a:lnTo>
                  <a:lnTo>
                    <a:pt x="1398701" y="1143000"/>
                  </a:lnTo>
                  <a:lnTo>
                    <a:pt x="1401178" y="1270000"/>
                  </a:lnTo>
                  <a:lnTo>
                    <a:pt x="1403388" y="1397000"/>
                  </a:lnTo>
                  <a:lnTo>
                    <a:pt x="1405534" y="1524000"/>
                  </a:lnTo>
                  <a:lnTo>
                    <a:pt x="1407591" y="1651000"/>
                  </a:lnTo>
                  <a:lnTo>
                    <a:pt x="1409585" y="1651000"/>
                  </a:lnTo>
                  <a:lnTo>
                    <a:pt x="1411503" y="1778000"/>
                  </a:lnTo>
                  <a:lnTo>
                    <a:pt x="1413332" y="1905000"/>
                  </a:lnTo>
                  <a:lnTo>
                    <a:pt x="1415097" y="2032000"/>
                  </a:lnTo>
                  <a:lnTo>
                    <a:pt x="1415948" y="2032000"/>
                  </a:lnTo>
                  <a:lnTo>
                    <a:pt x="1416786" y="2159000"/>
                  </a:lnTo>
                  <a:lnTo>
                    <a:pt x="1418336" y="2159000"/>
                  </a:lnTo>
                  <a:lnTo>
                    <a:pt x="1419047" y="2286000"/>
                  </a:lnTo>
                  <a:lnTo>
                    <a:pt x="1419733" y="2286000"/>
                  </a:lnTo>
                  <a:lnTo>
                    <a:pt x="1420380" y="2413000"/>
                  </a:lnTo>
                  <a:lnTo>
                    <a:pt x="1421574" y="2413000"/>
                  </a:lnTo>
                  <a:lnTo>
                    <a:pt x="1422120" y="2540000"/>
                  </a:lnTo>
                  <a:lnTo>
                    <a:pt x="1422641" y="2540000"/>
                  </a:lnTo>
                  <a:lnTo>
                    <a:pt x="1423136" y="2667000"/>
                  </a:lnTo>
                  <a:lnTo>
                    <a:pt x="1424051" y="2667000"/>
                  </a:lnTo>
                  <a:lnTo>
                    <a:pt x="1424863" y="2794000"/>
                  </a:lnTo>
                  <a:lnTo>
                    <a:pt x="1425587" y="2921000"/>
                  </a:lnTo>
                  <a:lnTo>
                    <a:pt x="1426248" y="3048000"/>
                  </a:lnTo>
                  <a:lnTo>
                    <a:pt x="1426832" y="3175000"/>
                  </a:lnTo>
                  <a:lnTo>
                    <a:pt x="1427619" y="3302000"/>
                  </a:lnTo>
                  <a:lnTo>
                    <a:pt x="1430464" y="3937000"/>
                  </a:lnTo>
                  <a:lnTo>
                    <a:pt x="1431201" y="4064000"/>
                  </a:lnTo>
                  <a:lnTo>
                    <a:pt x="1431747" y="4191000"/>
                  </a:lnTo>
                  <a:lnTo>
                    <a:pt x="1432344" y="4318000"/>
                  </a:lnTo>
                  <a:lnTo>
                    <a:pt x="1433004" y="4445000"/>
                  </a:lnTo>
                  <a:lnTo>
                    <a:pt x="1433753" y="4445000"/>
                  </a:lnTo>
                  <a:lnTo>
                    <a:pt x="1434579" y="4572000"/>
                  </a:lnTo>
                  <a:lnTo>
                    <a:pt x="1435036" y="4699000"/>
                  </a:lnTo>
                  <a:lnTo>
                    <a:pt x="1436027" y="4699000"/>
                  </a:lnTo>
                  <a:lnTo>
                    <a:pt x="1436560" y="4826000"/>
                  </a:lnTo>
                  <a:lnTo>
                    <a:pt x="1437716" y="4826000"/>
                  </a:lnTo>
                  <a:lnTo>
                    <a:pt x="1438338" y="4953000"/>
                  </a:lnTo>
                  <a:lnTo>
                    <a:pt x="1424101" y="4953000"/>
                  </a:lnTo>
                  <a:lnTo>
                    <a:pt x="1426565" y="5080000"/>
                  </a:lnTo>
                  <a:lnTo>
                    <a:pt x="1428788" y="5207000"/>
                  </a:lnTo>
                  <a:lnTo>
                    <a:pt x="1430921" y="5334000"/>
                  </a:lnTo>
                  <a:lnTo>
                    <a:pt x="1432991" y="5461000"/>
                  </a:lnTo>
                  <a:lnTo>
                    <a:pt x="1434985" y="5461000"/>
                  </a:lnTo>
                  <a:lnTo>
                    <a:pt x="1436903" y="5588000"/>
                  </a:lnTo>
                  <a:lnTo>
                    <a:pt x="1438744" y="5715000"/>
                  </a:lnTo>
                  <a:lnTo>
                    <a:pt x="1440510" y="5842000"/>
                  </a:lnTo>
                  <a:lnTo>
                    <a:pt x="1441361" y="5842000"/>
                  </a:lnTo>
                  <a:lnTo>
                    <a:pt x="1442199" y="5969000"/>
                  </a:lnTo>
                  <a:lnTo>
                    <a:pt x="1443736" y="5969000"/>
                  </a:lnTo>
                  <a:lnTo>
                    <a:pt x="1444459" y="6096000"/>
                  </a:lnTo>
                  <a:lnTo>
                    <a:pt x="1445133" y="6096000"/>
                  </a:lnTo>
                  <a:lnTo>
                    <a:pt x="1445780" y="6223000"/>
                  </a:lnTo>
                  <a:lnTo>
                    <a:pt x="1446974" y="6223000"/>
                  </a:lnTo>
                  <a:lnTo>
                    <a:pt x="1447533" y="6350000"/>
                  </a:lnTo>
                  <a:lnTo>
                    <a:pt x="1448549" y="6350000"/>
                  </a:lnTo>
                  <a:lnTo>
                    <a:pt x="1449451" y="6477000"/>
                  </a:lnTo>
                  <a:lnTo>
                    <a:pt x="1450263" y="6604000"/>
                  </a:lnTo>
                  <a:lnTo>
                    <a:pt x="1450987" y="6731000"/>
                  </a:lnTo>
                  <a:lnTo>
                    <a:pt x="1451635" y="6858000"/>
                  </a:lnTo>
                  <a:lnTo>
                    <a:pt x="1452232" y="6858000"/>
                  </a:lnTo>
                  <a:lnTo>
                    <a:pt x="1453007" y="7112000"/>
                  </a:lnTo>
                  <a:lnTo>
                    <a:pt x="1455864" y="7747000"/>
                  </a:lnTo>
                  <a:lnTo>
                    <a:pt x="1456601" y="7874000"/>
                  </a:lnTo>
                  <a:lnTo>
                    <a:pt x="1457134" y="8001000"/>
                  </a:lnTo>
                  <a:lnTo>
                    <a:pt x="1457744" y="8128000"/>
                  </a:lnTo>
                  <a:lnTo>
                    <a:pt x="1458404" y="8128000"/>
                  </a:lnTo>
                  <a:lnTo>
                    <a:pt x="1459153" y="8255000"/>
                  </a:lnTo>
                  <a:lnTo>
                    <a:pt x="1459979" y="8382000"/>
                  </a:lnTo>
                  <a:lnTo>
                    <a:pt x="1460436" y="8382000"/>
                  </a:lnTo>
                  <a:lnTo>
                    <a:pt x="1460919" y="8509000"/>
                  </a:lnTo>
                  <a:lnTo>
                    <a:pt x="1461427" y="8509000"/>
                  </a:lnTo>
                  <a:lnTo>
                    <a:pt x="1461960" y="8636000"/>
                  </a:lnTo>
                  <a:lnTo>
                    <a:pt x="1463116" y="8636000"/>
                  </a:lnTo>
                  <a:lnTo>
                    <a:pt x="1463738" y="8763000"/>
                  </a:lnTo>
                  <a:lnTo>
                    <a:pt x="1449501" y="8763000"/>
                  </a:lnTo>
                  <a:lnTo>
                    <a:pt x="1451965" y="8890000"/>
                  </a:lnTo>
                  <a:lnTo>
                    <a:pt x="1454188" y="9017000"/>
                  </a:lnTo>
                  <a:lnTo>
                    <a:pt x="1456321" y="9144000"/>
                  </a:lnTo>
                  <a:lnTo>
                    <a:pt x="1458391" y="9144000"/>
                  </a:lnTo>
                  <a:lnTo>
                    <a:pt x="1460385" y="9271000"/>
                  </a:lnTo>
                  <a:lnTo>
                    <a:pt x="1462303" y="9398000"/>
                  </a:lnTo>
                  <a:lnTo>
                    <a:pt x="1464144" y="9525000"/>
                  </a:lnTo>
                  <a:lnTo>
                    <a:pt x="1465910" y="9652000"/>
                  </a:lnTo>
                  <a:lnTo>
                    <a:pt x="1467599" y="9652000"/>
                  </a:lnTo>
                  <a:lnTo>
                    <a:pt x="1468386" y="9779000"/>
                  </a:lnTo>
                  <a:lnTo>
                    <a:pt x="1469136" y="9779000"/>
                  </a:lnTo>
                  <a:lnTo>
                    <a:pt x="1469859" y="9906000"/>
                  </a:lnTo>
                  <a:lnTo>
                    <a:pt x="1471180" y="9906000"/>
                  </a:lnTo>
                  <a:lnTo>
                    <a:pt x="1471803" y="10033000"/>
                  </a:lnTo>
                  <a:lnTo>
                    <a:pt x="1472374" y="10033000"/>
                  </a:lnTo>
                  <a:lnTo>
                    <a:pt x="1472933" y="10160000"/>
                  </a:lnTo>
                  <a:lnTo>
                    <a:pt x="1473949" y="10160000"/>
                  </a:lnTo>
                  <a:lnTo>
                    <a:pt x="1474851" y="10287000"/>
                  </a:lnTo>
                  <a:lnTo>
                    <a:pt x="1475663" y="10414000"/>
                  </a:lnTo>
                  <a:lnTo>
                    <a:pt x="1476387" y="10541000"/>
                  </a:lnTo>
                  <a:lnTo>
                    <a:pt x="1477048" y="10668000"/>
                  </a:lnTo>
                  <a:lnTo>
                    <a:pt x="1477632" y="10668000"/>
                  </a:lnTo>
                  <a:lnTo>
                    <a:pt x="1478419" y="10922000"/>
                  </a:lnTo>
                  <a:lnTo>
                    <a:pt x="1481264" y="11557000"/>
                  </a:lnTo>
                  <a:lnTo>
                    <a:pt x="1482001" y="11684000"/>
                  </a:lnTo>
                  <a:lnTo>
                    <a:pt x="1482547" y="11811000"/>
                  </a:lnTo>
                  <a:lnTo>
                    <a:pt x="1483144" y="11938000"/>
                  </a:lnTo>
                  <a:lnTo>
                    <a:pt x="1483817" y="11938000"/>
                  </a:lnTo>
                  <a:lnTo>
                    <a:pt x="1484553" y="12065000"/>
                  </a:lnTo>
                  <a:lnTo>
                    <a:pt x="1485392" y="12192000"/>
                  </a:lnTo>
                  <a:lnTo>
                    <a:pt x="1485836" y="12192000"/>
                  </a:lnTo>
                  <a:lnTo>
                    <a:pt x="1486319" y="12319000"/>
                  </a:lnTo>
                  <a:lnTo>
                    <a:pt x="1486827" y="12319000"/>
                  </a:lnTo>
                  <a:lnTo>
                    <a:pt x="1487360" y="12446000"/>
                  </a:lnTo>
                  <a:lnTo>
                    <a:pt x="1488516" y="12446000"/>
                  </a:lnTo>
                  <a:lnTo>
                    <a:pt x="1489138" y="12573000"/>
                  </a:lnTo>
                  <a:lnTo>
                    <a:pt x="1474901" y="12573000"/>
                  </a:lnTo>
                  <a:lnTo>
                    <a:pt x="1477365" y="12700000"/>
                  </a:lnTo>
                  <a:lnTo>
                    <a:pt x="1479588" y="12827000"/>
                  </a:lnTo>
                  <a:lnTo>
                    <a:pt x="1481721" y="12954000"/>
                  </a:lnTo>
                  <a:lnTo>
                    <a:pt x="1483791" y="12954000"/>
                  </a:lnTo>
                  <a:lnTo>
                    <a:pt x="1485785" y="13081000"/>
                  </a:lnTo>
                  <a:lnTo>
                    <a:pt x="1487703" y="13208000"/>
                  </a:lnTo>
                  <a:lnTo>
                    <a:pt x="1489544" y="13335000"/>
                  </a:lnTo>
                  <a:lnTo>
                    <a:pt x="1491310" y="13462000"/>
                  </a:lnTo>
                  <a:lnTo>
                    <a:pt x="1492999" y="13462000"/>
                  </a:lnTo>
                  <a:lnTo>
                    <a:pt x="1493799" y="13589000"/>
                  </a:lnTo>
                  <a:lnTo>
                    <a:pt x="1494561" y="13589000"/>
                  </a:lnTo>
                  <a:lnTo>
                    <a:pt x="1495285" y="13716000"/>
                  </a:lnTo>
                  <a:lnTo>
                    <a:pt x="1552613" y="13716000"/>
                  </a:lnTo>
                  <a:close/>
                </a:path>
                <a:path extrusionOk="0" h="13716000" w="2694304">
                  <a:moveTo>
                    <a:pt x="1690077" y="13716000"/>
                  </a:moveTo>
                  <a:lnTo>
                    <a:pt x="1688490" y="13589013"/>
                  </a:lnTo>
                  <a:lnTo>
                    <a:pt x="1686826" y="13462013"/>
                  </a:lnTo>
                  <a:lnTo>
                    <a:pt x="1685086" y="13335013"/>
                  </a:lnTo>
                  <a:lnTo>
                    <a:pt x="1683270" y="13208013"/>
                  </a:lnTo>
                  <a:lnTo>
                    <a:pt x="1681365" y="13208013"/>
                  </a:lnTo>
                  <a:lnTo>
                    <a:pt x="1679397" y="13081013"/>
                  </a:lnTo>
                  <a:lnTo>
                    <a:pt x="1677339" y="12954013"/>
                  </a:lnTo>
                  <a:lnTo>
                    <a:pt x="1675218" y="12827013"/>
                  </a:lnTo>
                  <a:lnTo>
                    <a:pt x="1673009" y="12700013"/>
                  </a:lnTo>
                  <a:lnTo>
                    <a:pt x="1670735" y="12700013"/>
                  </a:lnTo>
                  <a:lnTo>
                    <a:pt x="1671955" y="12573013"/>
                  </a:lnTo>
                  <a:lnTo>
                    <a:pt x="1673072" y="12573013"/>
                  </a:lnTo>
                  <a:lnTo>
                    <a:pt x="1674088" y="12446013"/>
                  </a:lnTo>
                  <a:lnTo>
                    <a:pt x="1675828" y="12446013"/>
                  </a:lnTo>
                  <a:lnTo>
                    <a:pt x="1676552" y="12319013"/>
                  </a:lnTo>
                  <a:lnTo>
                    <a:pt x="1677771" y="12319013"/>
                  </a:lnTo>
                  <a:lnTo>
                    <a:pt x="1678254" y="12192013"/>
                  </a:lnTo>
                  <a:lnTo>
                    <a:pt x="1678660" y="12192013"/>
                  </a:lnTo>
                  <a:lnTo>
                    <a:pt x="1679003" y="12065013"/>
                  </a:lnTo>
                  <a:lnTo>
                    <a:pt x="1679498" y="12065013"/>
                  </a:lnTo>
                  <a:lnTo>
                    <a:pt x="1679651" y="11938013"/>
                  </a:lnTo>
                  <a:lnTo>
                    <a:pt x="1679803" y="11811013"/>
                  </a:lnTo>
                  <a:lnTo>
                    <a:pt x="1679727" y="11684013"/>
                  </a:lnTo>
                  <a:lnTo>
                    <a:pt x="1679575" y="11557013"/>
                  </a:lnTo>
                  <a:lnTo>
                    <a:pt x="1679333" y="11557013"/>
                  </a:lnTo>
                  <a:lnTo>
                    <a:pt x="1679016" y="11430013"/>
                  </a:lnTo>
                  <a:lnTo>
                    <a:pt x="1678622" y="11303013"/>
                  </a:lnTo>
                  <a:lnTo>
                    <a:pt x="1678139" y="11176013"/>
                  </a:lnTo>
                  <a:lnTo>
                    <a:pt x="1677581" y="11049013"/>
                  </a:lnTo>
                  <a:lnTo>
                    <a:pt x="1676946" y="11049013"/>
                  </a:lnTo>
                  <a:lnTo>
                    <a:pt x="1676222" y="10922013"/>
                  </a:lnTo>
                  <a:lnTo>
                    <a:pt x="1675422" y="10795013"/>
                  </a:lnTo>
                  <a:lnTo>
                    <a:pt x="1674545" y="10668013"/>
                  </a:lnTo>
                  <a:lnTo>
                    <a:pt x="1673593" y="10541013"/>
                  </a:lnTo>
                  <a:lnTo>
                    <a:pt x="1672551" y="10541013"/>
                  </a:lnTo>
                  <a:lnTo>
                    <a:pt x="1671434" y="10414013"/>
                  </a:lnTo>
                  <a:lnTo>
                    <a:pt x="1670240" y="10287013"/>
                  </a:lnTo>
                  <a:lnTo>
                    <a:pt x="1668970" y="10160013"/>
                  </a:lnTo>
                  <a:lnTo>
                    <a:pt x="1667611" y="10033013"/>
                  </a:lnTo>
                  <a:lnTo>
                    <a:pt x="1666189" y="10033013"/>
                  </a:lnTo>
                  <a:lnTo>
                    <a:pt x="1664677" y="9906013"/>
                  </a:lnTo>
                  <a:lnTo>
                    <a:pt x="1663090" y="9779013"/>
                  </a:lnTo>
                  <a:lnTo>
                    <a:pt x="1661426" y="9652013"/>
                  </a:lnTo>
                  <a:lnTo>
                    <a:pt x="1659686" y="9525013"/>
                  </a:lnTo>
                  <a:lnTo>
                    <a:pt x="1657870" y="9525013"/>
                  </a:lnTo>
                  <a:lnTo>
                    <a:pt x="1655965" y="9398013"/>
                  </a:lnTo>
                  <a:lnTo>
                    <a:pt x="1653997" y="9271013"/>
                  </a:lnTo>
                  <a:lnTo>
                    <a:pt x="1651939" y="9144013"/>
                  </a:lnTo>
                  <a:lnTo>
                    <a:pt x="1649818" y="9017013"/>
                  </a:lnTo>
                  <a:lnTo>
                    <a:pt x="1647609" y="9017013"/>
                  </a:lnTo>
                  <a:lnTo>
                    <a:pt x="1645335" y="8890013"/>
                  </a:lnTo>
                  <a:lnTo>
                    <a:pt x="1646555" y="8763013"/>
                  </a:lnTo>
                  <a:lnTo>
                    <a:pt x="1648688" y="8763013"/>
                  </a:lnTo>
                  <a:lnTo>
                    <a:pt x="1649603" y="8636013"/>
                  </a:lnTo>
                  <a:lnTo>
                    <a:pt x="1650428" y="8636013"/>
                  </a:lnTo>
                  <a:lnTo>
                    <a:pt x="1651152" y="8509013"/>
                  </a:lnTo>
                  <a:lnTo>
                    <a:pt x="1652371" y="8509013"/>
                  </a:lnTo>
                  <a:lnTo>
                    <a:pt x="1652854" y="8382013"/>
                  </a:lnTo>
                  <a:lnTo>
                    <a:pt x="1653260" y="8382013"/>
                  </a:lnTo>
                  <a:lnTo>
                    <a:pt x="1653603" y="8255013"/>
                  </a:lnTo>
                  <a:lnTo>
                    <a:pt x="1654098" y="8255013"/>
                  </a:lnTo>
                  <a:lnTo>
                    <a:pt x="1654251" y="8128013"/>
                  </a:lnTo>
                  <a:lnTo>
                    <a:pt x="1654390" y="8128013"/>
                  </a:lnTo>
                  <a:lnTo>
                    <a:pt x="1654327" y="7874013"/>
                  </a:lnTo>
                  <a:lnTo>
                    <a:pt x="1654175" y="7874013"/>
                  </a:lnTo>
                  <a:lnTo>
                    <a:pt x="1653933" y="7747013"/>
                  </a:lnTo>
                  <a:lnTo>
                    <a:pt x="1653616" y="7620013"/>
                  </a:lnTo>
                  <a:lnTo>
                    <a:pt x="1653222" y="7493013"/>
                  </a:lnTo>
                  <a:lnTo>
                    <a:pt x="1652739" y="7366013"/>
                  </a:lnTo>
                  <a:lnTo>
                    <a:pt x="1652181" y="7239013"/>
                  </a:lnTo>
                  <a:lnTo>
                    <a:pt x="1651546" y="7239013"/>
                  </a:lnTo>
                  <a:lnTo>
                    <a:pt x="1650822" y="7112013"/>
                  </a:lnTo>
                  <a:lnTo>
                    <a:pt x="1650022" y="6985013"/>
                  </a:lnTo>
                  <a:lnTo>
                    <a:pt x="1649145" y="6858013"/>
                  </a:lnTo>
                  <a:lnTo>
                    <a:pt x="1648193" y="6731013"/>
                  </a:lnTo>
                  <a:lnTo>
                    <a:pt x="1647151" y="6731013"/>
                  </a:lnTo>
                  <a:lnTo>
                    <a:pt x="1646034" y="6604013"/>
                  </a:lnTo>
                  <a:lnTo>
                    <a:pt x="1644840" y="6477013"/>
                  </a:lnTo>
                  <a:lnTo>
                    <a:pt x="1643570" y="6350013"/>
                  </a:lnTo>
                  <a:lnTo>
                    <a:pt x="1642211" y="6223012"/>
                  </a:lnTo>
                  <a:lnTo>
                    <a:pt x="1640789" y="6223012"/>
                  </a:lnTo>
                  <a:lnTo>
                    <a:pt x="1639277" y="6096012"/>
                  </a:lnTo>
                  <a:lnTo>
                    <a:pt x="1637690" y="5969012"/>
                  </a:lnTo>
                  <a:lnTo>
                    <a:pt x="1636026" y="5842012"/>
                  </a:lnTo>
                  <a:lnTo>
                    <a:pt x="1634286" y="5715012"/>
                  </a:lnTo>
                  <a:lnTo>
                    <a:pt x="1632470" y="5715012"/>
                  </a:lnTo>
                  <a:lnTo>
                    <a:pt x="1630565" y="5588012"/>
                  </a:lnTo>
                  <a:lnTo>
                    <a:pt x="1628597" y="5461012"/>
                  </a:lnTo>
                  <a:lnTo>
                    <a:pt x="1626539" y="5334012"/>
                  </a:lnTo>
                  <a:lnTo>
                    <a:pt x="1624418" y="5207012"/>
                  </a:lnTo>
                  <a:lnTo>
                    <a:pt x="1622209" y="5207012"/>
                  </a:lnTo>
                  <a:lnTo>
                    <a:pt x="1619935" y="5080012"/>
                  </a:lnTo>
                  <a:lnTo>
                    <a:pt x="1621155" y="4953012"/>
                  </a:lnTo>
                  <a:lnTo>
                    <a:pt x="1623288" y="4953012"/>
                  </a:lnTo>
                  <a:lnTo>
                    <a:pt x="1624203" y="4826012"/>
                  </a:lnTo>
                  <a:lnTo>
                    <a:pt x="1625752" y="4826012"/>
                  </a:lnTo>
                  <a:lnTo>
                    <a:pt x="1626400" y="4699012"/>
                  </a:lnTo>
                  <a:lnTo>
                    <a:pt x="1626971" y="4699012"/>
                  </a:lnTo>
                  <a:lnTo>
                    <a:pt x="1627454" y="4572012"/>
                  </a:lnTo>
                  <a:lnTo>
                    <a:pt x="1628203" y="4572012"/>
                  </a:lnTo>
                  <a:lnTo>
                    <a:pt x="1628482" y="4445012"/>
                  </a:lnTo>
                  <a:lnTo>
                    <a:pt x="1628698" y="4445012"/>
                  </a:lnTo>
                  <a:lnTo>
                    <a:pt x="1628851" y="4318012"/>
                  </a:lnTo>
                  <a:lnTo>
                    <a:pt x="1628990" y="4318012"/>
                  </a:lnTo>
                  <a:lnTo>
                    <a:pt x="1628927" y="4064012"/>
                  </a:lnTo>
                  <a:lnTo>
                    <a:pt x="1628775" y="4064012"/>
                  </a:lnTo>
                  <a:lnTo>
                    <a:pt x="1628533" y="3937012"/>
                  </a:lnTo>
                  <a:lnTo>
                    <a:pt x="1628216" y="3810012"/>
                  </a:lnTo>
                  <a:lnTo>
                    <a:pt x="1627822" y="3683012"/>
                  </a:lnTo>
                  <a:lnTo>
                    <a:pt x="1627339" y="3556012"/>
                  </a:lnTo>
                  <a:lnTo>
                    <a:pt x="1626781" y="3556012"/>
                  </a:lnTo>
                  <a:lnTo>
                    <a:pt x="1626146" y="3429012"/>
                  </a:lnTo>
                  <a:lnTo>
                    <a:pt x="1625422" y="3302012"/>
                  </a:lnTo>
                  <a:lnTo>
                    <a:pt x="1624622" y="3175012"/>
                  </a:lnTo>
                  <a:lnTo>
                    <a:pt x="1623745" y="3048012"/>
                  </a:lnTo>
                  <a:lnTo>
                    <a:pt x="1622793" y="3048012"/>
                  </a:lnTo>
                  <a:lnTo>
                    <a:pt x="1621751" y="2921012"/>
                  </a:lnTo>
                  <a:lnTo>
                    <a:pt x="1620634" y="2794012"/>
                  </a:lnTo>
                  <a:lnTo>
                    <a:pt x="1619440" y="2667012"/>
                  </a:lnTo>
                  <a:lnTo>
                    <a:pt x="1618170" y="2540012"/>
                  </a:lnTo>
                  <a:lnTo>
                    <a:pt x="1616811" y="2540012"/>
                  </a:lnTo>
                  <a:lnTo>
                    <a:pt x="1615389" y="2413012"/>
                  </a:lnTo>
                  <a:lnTo>
                    <a:pt x="1613877" y="2286012"/>
                  </a:lnTo>
                  <a:lnTo>
                    <a:pt x="1612290" y="2159012"/>
                  </a:lnTo>
                  <a:lnTo>
                    <a:pt x="1610626" y="2032012"/>
                  </a:lnTo>
                  <a:lnTo>
                    <a:pt x="1608886" y="2032012"/>
                  </a:lnTo>
                  <a:lnTo>
                    <a:pt x="1607070" y="1905012"/>
                  </a:lnTo>
                  <a:lnTo>
                    <a:pt x="1605165" y="1778012"/>
                  </a:lnTo>
                  <a:lnTo>
                    <a:pt x="1603197" y="1651012"/>
                  </a:lnTo>
                  <a:lnTo>
                    <a:pt x="1601139" y="1524012"/>
                  </a:lnTo>
                  <a:lnTo>
                    <a:pt x="1599018" y="1524012"/>
                  </a:lnTo>
                  <a:lnTo>
                    <a:pt x="1596809" y="1397012"/>
                  </a:lnTo>
                  <a:lnTo>
                    <a:pt x="1594535" y="1270012"/>
                  </a:lnTo>
                  <a:lnTo>
                    <a:pt x="1595755" y="1270012"/>
                  </a:lnTo>
                  <a:lnTo>
                    <a:pt x="1596872" y="1143012"/>
                  </a:lnTo>
                  <a:lnTo>
                    <a:pt x="1597888" y="1143012"/>
                  </a:lnTo>
                  <a:lnTo>
                    <a:pt x="1598803" y="1016012"/>
                  </a:lnTo>
                  <a:lnTo>
                    <a:pt x="1600352" y="1016012"/>
                  </a:lnTo>
                  <a:lnTo>
                    <a:pt x="1601000" y="889012"/>
                  </a:lnTo>
                  <a:lnTo>
                    <a:pt x="1601571" y="889012"/>
                  </a:lnTo>
                  <a:lnTo>
                    <a:pt x="1602054" y="762012"/>
                  </a:lnTo>
                  <a:lnTo>
                    <a:pt x="1602803" y="762012"/>
                  </a:lnTo>
                  <a:lnTo>
                    <a:pt x="1603082" y="635012"/>
                  </a:lnTo>
                  <a:lnTo>
                    <a:pt x="1603298" y="635012"/>
                  </a:lnTo>
                  <a:lnTo>
                    <a:pt x="1603451" y="508012"/>
                  </a:lnTo>
                  <a:lnTo>
                    <a:pt x="1603590" y="508012"/>
                  </a:lnTo>
                  <a:lnTo>
                    <a:pt x="1603527" y="381012"/>
                  </a:lnTo>
                  <a:lnTo>
                    <a:pt x="1603375" y="254012"/>
                  </a:lnTo>
                  <a:lnTo>
                    <a:pt x="1603133" y="127012"/>
                  </a:lnTo>
                  <a:lnTo>
                    <a:pt x="1602981" y="12"/>
                  </a:lnTo>
                  <a:lnTo>
                    <a:pt x="1542224" y="12"/>
                  </a:lnTo>
                  <a:lnTo>
                    <a:pt x="1543011" y="254012"/>
                  </a:lnTo>
                  <a:lnTo>
                    <a:pt x="1543812" y="381012"/>
                  </a:lnTo>
                  <a:lnTo>
                    <a:pt x="1544408" y="508012"/>
                  </a:lnTo>
                  <a:lnTo>
                    <a:pt x="1545069" y="635012"/>
                  </a:lnTo>
                  <a:lnTo>
                    <a:pt x="1545818" y="635012"/>
                  </a:lnTo>
                  <a:lnTo>
                    <a:pt x="1546644" y="762012"/>
                  </a:lnTo>
                  <a:lnTo>
                    <a:pt x="1547101" y="889012"/>
                  </a:lnTo>
                  <a:lnTo>
                    <a:pt x="1548079" y="889012"/>
                  </a:lnTo>
                  <a:lnTo>
                    <a:pt x="1548612" y="1016012"/>
                  </a:lnTo>
                  <a:lnTo>
                    <a:pt x="1549184" y="1016012"/>
                  </a:lnTo>
                  <a:lnTo>
                    <a:pt x="1549768" y="1143012"/>
                  </a:lnTo>
                  <a:lnTo>
                    <a:pt x="1536179" y="1143012"/>
                  </a:lnTo>
                  <a:lnTo>
                    <a:pt x="1538643" y="1270012"/>
                  </a:lnTo>
                  <a:lnTo>
                    <a:pt x="1540852" y="1397012"/>
                  </a:lnTo>
                  <a:lnTo>
                    <a:pt x="1542999" y="1524012"/>
                  </a:lnTo>
                  <a:lnTo>
                    <a:pt x="1545056" y="1651012"/>
                  </a:lnTo>
                  <a:lnTo>
                    <a:pt x="1547050" y="1651012"/>
                  </a:lnTo>
                  <a:lnTo>
                    <a:pt x="1548968" y="1778012"/>
                  </a:lnTo>
                  <a:lnTo>
                    <a:pt x="1550809" y="1905012"/>
                  </a:lnTo>
                  <a:lnTo>
                    <a:pt x="1552575" y="2032012"/>
                  </a:lnTo>
                  <a:lnTo>
                    <a:pt x="1553425" y="2032012"/>
                  </a:lnTo>
                  <a:lnTo>
                    <a:pt x="1554251" y="2159012"/>
                  </a:lnTo>
                  <a:lnTo>
                    <a:pt x="1555800" y="2159012"/>
                  </a:lnTo>
                  <a:lnTo>
                    <a:pt x="1556524" y="2286012"/>
                  </a:lnTo>
                  <a:lnTo>
                    <a:pt x="1557197" y="2286012"/>
                  </a:lnTo>
                  <a:lnTo>
                    <a:pt x="1557845" y="2413012"/>
                  </a:lnTo>
                  <a:lnTo>
                    <a:pt x="1559039" y="2413012"/>
                  </a:lnTo>
                  <a:lnTo>
                    <a:pt x="1559598" y="2540012"/>
                  </a:lnTo>
                  <a:lnTo>
                    <a:pt x="1560118" y="2540012"/>
                  </a:lnTo>
                  <a:lnTo>
                    <a:pt x="1560614" y="2667012"/>
                  </a:lnTo>
                  <a:lnTo>
                    <a:pt x="1561515" y="2667012"/>
                  </a:lnTo>
                  <a:lnTo>
                    <a:pt x="1562328" y="2794012"/>
                  </a:lnTo>
                  <a:lnTo>
                    <a:pt x="1563052" y="2921012"/>
                  </a:lnTo>
                  <a:lnTo>
                    <a:pt x="1563712" y="3048012"/>
                  </a:lnTo>
                  <a:lnTo>
                    <a:pt x="1564297" y="3175012"/>
                  </a:lnTo>
                  <a:lnTo>
                    <a:pt x="1565084" y="3302012"/>
                  </a:lnTo>
                  <a:lnTo>
                    <a:pt x="1567929" y="3937012"/>
                  </a:lnTo>
                  <a:lnTo>
                    <a:pt x="1568665" y="4064012"/>
                  </a:lnTo>
                  <a:lnTo>
                    <a:pt x="1569212" y="4191012"/>
                  </a:lnTo>
                  <a:lnTo>
                    <a:pt x="1569808" y="4318012"/>
                  </a:lnTo>
                  <a:lnTo>
                    <a:pt x="1570482" y="4445012"/>
                  </a:lnTo>
                  <a:lnTo>
                    <a:pt x="1571218" y="4445012"/>
                  </a:lnTo>
                  <a:lnTo>
                    <a:pt x="1572056" y="4572012"/>
                  </a:lnTo>
                  <a:lnTo>
                    <a:pt x="1572514" y="4699012"/>
                  </a:lnTo>
                  <a:lnTo>
                    <a:pt x="1573491" y="4699012"/>
                  </a:lnTo>
                  <a:lnTo>
                    <a:pt x="1574025" y="4826012"/>
                  </a:lnTo>
                  <a:lnTo>
                    <a:pt x="1575181" y="4826012"/>
                  </a:lnTo>
                  <a:lnTo>
                    <a:pt x="1575816" y="4953012"/>
                  </a:lnTo>
                  <a:lnTo>
                    <a:pt x="1561579" y="4953012"/>
                  </a:lnTo>
                  <a:lnTo>
                    <a:pt x="1564043" y="5080012"/>
                  </a:lnTo>
                  <a:lnTo>
                    <a:pt x="1566252" y="5207012"/>
                  </a:lnTo>
                  <a:lnTo>
                    <a:pt x="1568399" y="5334012"/>
                  </a:lnTo>
                  <a:lnTo>
                    <a:pt x="1570456" y="5461012"/>
                  </a:lnTo>
                  <a:lnTo>
                    <a:pt x="1572450" y="5461012"/>
                  </a:lnTo>
                  <a:lnTo>
                    <a:pt x="1574368" y="5588012"/>
                  </a:lnTo>
                  <a:lnTo>
                    <a:pt x="1576209" y="5715012"/>
                  </a:lnTo>
                  <a:lnTo>
                    <a:pt x="1577975" y="5842012"/>
                  </a:lnTo>
                  <a:lnTo>
                    <a:pt x="1578825" y="5842012"/>
                  </a:lnTo>
                  <a:lnTo>
                    <a:pt x="1579651" y="5969012"/>
                  </a:lnTo>
                  <a:lnTo>
                    <a:pt x="1581200" y="5969012"/>
                  </a:lnTo>
                  <a:lnTo>
                    <a:pt x="1581924" y="6096012"/>
                  </a:lnTo>
                  <a:lnTo>
                    <a:pt x="1582597" y="6096012"/>
                  </a:lnTo>
                  <a:lnTo>
                    <a:pt x="1583245" y="6223012"/>
                  </a:lnTo>
                  <a:lnTo>
                    <a:pt x="1584439" y="6223012"/>
                  </a:lnTo>
                  <a:lnTo>
                    <a:pt x="1584998" y="6350013"/>
                  </a:lnTo>
                  <a:lnTo>
                    <a:pt x="1586014" y="6350013"/>
                  </a:lnTo>
                  <a:lnTo>
                    <a:pt x="1586915" y="6477013"/>
                  </a:lnTo>
                  <a:lnTo>
                    <a:pt x="1587728" y="6604013"/>
                  </a:lnTo>
                  <a:lnTo>
                    <a:pt x="1588452" y="6731013"/>
                  </a:lnTo>
                  <a:lnTo>
                    <a:pt x="1589112" y="6858013"/>
                  </a:lnTo>
                  <a:lnTo>
                    <a:pt x="1589697" y="6858013"/>
                  </a:lnTo>
                  <a:lnTo>
                    <a:pt x="1590484" y="7112013"/>
                  </a:lnTo>
                  <a:lnTo>
                    <a:pt x="1593329" y="7747013"/>
                  </a:lnTo>
                  <a:lnTo>
                    <a:pt x="1594065" y="7874013"/>
                  </a:lnTo>
                  <a:lnTo>
                    <a:pt x="1594612" y="8001013"/>
                  </a:lnTo>
                  <a:lnTo>
                    <a:pt x="1595208" y="8128013"/>
                  </a:lnTo>
                  <a:lnTo>
                    <a:pt x="1595869" y="8128013"/>
                  </a:lnTo>
                  <a:lnTo>
                    <a:pt x="1596618" y="8255013"/>
                  </a:lnTo>
                  <a:lnTo>
                    <a:pt x="1597444" y="8382013"/>
                  </a:lnTo>
                  <a:lnTo>
                    <a:pt x="1597901" y="8382013"/>
                  </a:lnTo>
                  <a:lnTo>
                    <a:pt x="1598383" y="8509013"/>
                  </a:lnTo>
                  <a:lnTo>
                    <a:pt x="1598879" y="8509013"/>
                  </a:lnTo>
                  <a:lnTo>
                    <a:pt x="1599412" y="8636013"/>
                  </a:lnTo>
                  <a:lnTo>
                    <a:pt x="1600568" y="8636013"/>
                  </a:lnTo>
                  <a:lnTo>
                    <a:pt x="1601203" y="8763013"/>
                  </a:lnTo>
                  <a:lnTo>
                    <a:pt x="1586979" y="8763013"/>
                  </a:lnTo>
                  <a:lnTo>
                    <a:pt x="1589443" y="8890013"/>
                  </a:lnTo>
                  <a:lnTo>
                    <a:pt x="1591652" y="9017013"/>
                  </a:lnTo>
                  <a:lnTo>
                    <a:pt x="1593799" y="9144013"/>
                  </a:lnTo>
                  <a:lnTo>
                    <a:pt x="1595856" y="9144013"/>
                  </a:lnTo>
                  <a:lnTo>
                    <a:pt x="1597850" y="9271013"/>
                  </a:lnTo>
                  <a:lnTo>
                    <a:pt x="1599768" y="9398013"/>
                  </a:lnTo>
                  <a:lnTo>
                    <a:pt x="1601609" y="9525013"/>
                  </a:lnTo>
                  <a:lnTo>
                    <a:pt x="1603387" y="9652013"/>
                  </a:lnTo>
                  <a:lnTo>
                    <a:pt x="1605064" y="9652013"/>
                  </a:lnTo>
                  <a:lnTo>
                    <a:pt x="1605864" y="9779013"/>
                  </a:lnTo>
                  <a:lnTo>
                    <a:pt x="1606613" y="9779013"/>
                  </a:lnTo>
                  <a:lnTo>
                    <a:pt x="1607324" y="9906013"/>
                  </a:lnTo>
                  <a:lnTo>
                    <a:pt x="1608658" y="9906013"/>
                  </a:lnTo>
                  <a:lnTo>
                    <a:pt x="1609267" y="10033013"/>
                  </a:lnTo>
                  <a:lnTo>
                    <a:pt x="1609852" y="10033013"/>
                  </a:lnTo>
                  <a:lnTo>
                    <a:pt x="1610398" y="10160013"/>
                  </a:lnTo>
                  <a:lnTo>
                    <a:pt x="1611414" y="10160013"/>
                  </a:lnTo>
                  <a:lnTo>
                    <a:pt x="1612328" y="10287013"/>
                  </a:lnTo>
                  <a:lnTo>
                    <a:pt x="1613128" y="10414013"/>
                  </a:lnTo>
                  <a:lnTo>
                    <a:pt x="1613865" y="10541013"/>
                  </a:lnTo>
                  <a:lnTo>
                    <a:pt x="1614512" y="10668013"/>
                  </a:lnTo>
                  <a:lnTo>
                    <a:pt x="1615097" y="10668013"/>
                  </a:lnTo>
                  <a:lnTo>
                    <a:pt x="1615884" y="10922013"/>
                  </a:lnTo>
                  <a:lnTo>
                    <a:pt x="1618729" y="11557013"/>
                  </a:lnTo>
                  <a:lnTo>
                    <a:pt x="1619465" y="11684013"/>
                  </a:lnTo>
                  <a:lnTo>
                    <a:pt x="1620012" y="11811013"/>
                  </a:lnTo>
                  <a:lnTo>
                    <a:pt x="1620608" y="11938013"/>
                  </a:lnTo>
                  <a:lnTo>
                    <a:pt x="1621269" y="11938013"/>
                  </a:lnTo>
                  <a:lnTo>
                    <a:pt x="1622018" y="12065013"/>
                  </a:lnTo>
                  <a:lnTo>
                    <a:pt x="1622844" y="12192013"/>
                  </a:lnTo>
                  <a:lnTo>
                    <a:pt x="1623301" y="12192013"/>
                  </a:lnTo>
                  <a:lnTo>
                    <a:pt x="1623783" y="12319013"/>
                  </a:lnTo>
                  <a:lnTo>
                    <a:pt x="1624279" y="12319013"/>
                  </a:lnTo>
                  <a:lnTo>
                    <a:pt x="1624812" y="12446013"/>
                  </a:lnTo>
                  <a:lnTo>
                    <a:pt x="1625968" y="12446013"/>
                  </a:lnTo>
                  <a:lnTo>
                    <a:pt x="1626603" y="12573013"/>
                  </a:lnTo>
                  <a:lnTo>
                    <a:pt x="1612379" y="12573013"/>
                  </a:lnTo>
                  <a:lnTo>
                    <a:pt x="1614843" y="12700013"/>
                  </a:lnTo>
                  <a:lnTo>
                    <a:pt x="1617052" y="12827013"/>
                  </a:lnTo>
                  <a:lnTo>
                    <a:pt x="1619199" y="12954013"/>
                  </a:lnTo>
                  <a:lnTo>
                    <a:pt x="1621256" y="12954013"/>
                  </a:lnTo>
                  <a:lnTo>
                    <a:pt x="1623250" y="13081013"/>
                  </a:lnTo>
                  <a:lnTo>
                    <a:pt x="1625168" y="13208013"/>
                  </a:lnTo>
                  <a:lnTo>
                    <a:pt x="1627009" y="13335013"/>
                  </a:lnTo>
                  <a:lnTo>
                    <a:pt x="1628775" y="13462013"/>
                  </a:lnTo>
                  <a:lnTo>
                    <a:pt x="1630464" y="13462013"/>
                  </a:lnTo>
                  <a:lnTo>
                    <a:pt x="1631264" y="13589013"/>
                  </a:lnTo>
                  <a:lnTo>
                    <a:pt x="1632026" y="13589013"/>
                  </a:lnTo>
                  <a:lnTo>
                    <a:pt x="1632750" y="13716000"/>
                  </a:lnTo>
                  <a:lnTo>
                    <a:pt x="1690077" y="13716000"/>
                  </a:lnTo>
                  <a:close/>
                </a:path>
                <a:path extrusionOk="0" h="13716000" w="2694304">
                  <a:moveTo>
                    <a:pt x="2556624" y="12700013"/>
                  </a:moveTo>
                  <a:lnTo>
                    <a:pt x="2554160" y="12573013"/>
                  </a:lnTo>
                  <a:lnTo>
                    <a:pt x="2551950" y="12446013"/>
                  </a:lnTo>
                  <a:lnTo>
                    <a:pt x="2549804" y="12319013"/>
                  </a:lnTo>
                  <a:lnTo>
                    <a:pt x="2547747" y="12319013"/>
                  </a:lnTo>
                  <a:lnTo>
                    <a:pt x="2545753" y="12192013"/>
                  </a:lnTo>
                  <a:lnTo>
                    <a:pt x="2543835" y="12065013"/>
                  </a:lnTo>
                  <a:lnTo>
                    <a:pt x="2541994" y="11938013"/>
                  </a:lnTo>
                  <a:lnTo>
                    <a:pt x="2540228" y="11811013"/>
                  </a:lnTo>
                  <a:lnTo>
                    <a:pt x="2538552" y="11811013"/>
                  </a:lnTo>
                  <a:lnTo>
                    <a:pt x="2537752" y="11684013"/>
                  </a:lnTo>
                  <a:lnTo>
                    <a:pt x="2537002" y="11684013"/>
                  </a:lnTo>
                  <a:lnTo>
                    <a:pt x="2536279" y="11557013"/>
                  </a:lnTo>
                  <a:lnTo>
                    <a:pt x="2534958" y="11557013"/>
                  </a:lnTo>
                  <a:lnTo>
                    <a:pt x="2534348" y="11430013"/>
                  </a:lnTo>
                  <a:lnTo>
                    <a:pt x="2533764" y="11430013"/>
                  </a:lnTo>
                  <a:lnTo>
                    <a:pt x="2533205" y="11303013"/>
                  </a:lnTo>
                  <a:lnTo>
                    <a:pt x="2532189" y="11303013"/>
                  </a:lnTo>
                  <a:lnTo>
                    <a:pt x="2531287" y="11176013"/>
                  </a:lnTo>
                  <a:lnTo>
                    <a:pt x="2530475" y="11049013"/>
                  </a:lnTo>
                  <a:lnTo>
                    <a:pt x="2529751" y="10922013"/>
                  </a:lnTo>
                  <a:lnTo>
                    <a:pt x="2529090" y="10795013"/>
                  </a:lnTo>
                  <a:lnTo>
                    <a:pt x="2528506" y="10795013"/>
                  </a:lnTo>
                  <a:lnTo>
                    <a:pt x="2527719" y="10541013"/>
                  </a:lnTo>
                  <a:lnTo>
                    <a:pt x="2524874" y="9906013"/>
                  </a:lnTo>
                  <a:lnTo>
                    <a:pt x="2524137" y="9779013"/>
                  </a:lnTo>
                  <a:lnTo>
                    <a:pt x="2523591" y="9652013"/>
                  </a:lnTo>
                  <a:lnTo>
                    <a:pt x="2522994" y="9525013"/>
                  </a:lnTo>
                  <a:lnTo>
                    <a:pt x="2522334" y="9525013"/>
                  </a:lnTo>
                  <a:lnTo>
                    <a:pt x="2521585" y="9398013"/>
                  </a:lnTo>
                  <a:lnTo>
                    <a:pt x="2520759" y="9271013"/>
                  </a:lnTo>
                  <a:lnTo>
                    <a:pt x="2520302" y="9271013"/>
                  </a:lnTo>
                  <a:lnTo>
                    <a:pt x="2519819" y="9144013"/>
                  </a:lnTo>
                  <a:lnTo>
                    <a:pt x="2519324" y="9144013"/>
                  </a:lnTo>
                  <a:lnTo>
                    <a:pt x="2518791" y="9017013"/>
                  </a:lnTo>
                  <a:lnTo>
                    <a:pt x="2517635" y="9017013"/>
                  </a:lnTo>
                  <a:lnTo>
                    <a:pt x="2517000" y="8890013"/>
                  </a:lnTo>
                  <a:lnTo>
                    <a:pt x="2531224" y="8890013"/>
                  </a:lnTo>
                  <a:lnTo>
                    <a:pt x="2528760" y="8763013"/>
                  </a:lnTo>
                  <a:lnTo>
                    <a:pt x="2526550" y="8636013"/>
                  </a:lnTo>
                  <a:lnTo>
                    <a:pt x="2524404" y="8509013"/>
                  </a:lnTo>
                  <a:lnTo>
                    <a:pt x="2522347" y="8509013"/>
                  </a:lnTo>
                  <a:lnTo>
                    <a:pt x="2520353" y="8382013"/>
                  </a:lnTo>
                  <a:lnTo>
                    <a:pt x="2518435" y="8255013"/>
                  </a:lnTo>
                  <a:lnTo>
                    <a:pt x="2516594" y="8128013"/>
                  </a:lnTo>
                  <a:lnTo>
                    <a:pt x="2514828" y="8001013"/>
                  </a:lnTo>
                  <a:lnTo>
                    <a:pt x="2513152" y="8001013"/>
                  </a:lnTo>
                  <a:lnTo>
                    <a:pt x="2512352" y="7874013"/>
                  </a:lnTo>
                  <a:lnTo>
                    <a:pt x="2511602" y="7874013"/>
                  </a:lnTo>
                  <a:lnTo>
                    <a:pt x="2510879" y="7747013"/>
                  </a:lnTo>
                  <a:lnTo>
                    <a:pt x="2509558" y="7747013"/>
                  </a:lnTo>
                  <a:lnTo>
                    <a:pt x="2508948" y="7620013"/>
                  </a:lnTo>
                  <a:lnTo>
                    <a:pt x="2508364" y="7620013"/>
                  </a:lnTo>
                  <a:lnTo>
                    <a:pt x="2507805" y="7493013"/>
                  </a:lnTo>
                  <a:lnTo>
                    <a:pt x="2506789" y="7493013"/>
                  </a:lnTo>
                  <a:lnTo>
                    <a:pt x="2505887" y="7366013"/>
                  </a:lnTo>
                  <a:lnTo>
                    <a:pt x="2505075" y="7239013"/>
                  </a:lnTo>
                  <a:lnTo>
                    <a:pt x="2504351" y="7112013"/>
                  </a:lnTo>
                  <a:lnTo>
                    <a:pt x="2503690" y="7112013"/>
                  </a:lnTo>
                  <a:lnTo>
                    <a:pt x="2503106" y="6985013"/>
                  </a:lnTo>
                  <a:lnTo>
                    <a:pt x="2502319" y="6858013"/>
                  </a:lnTo>
                  <a:lnTo>
                    <a:pt x="2499474" y="6096012"/>
                  </a:lnTo>
                  <a:lnTo>
                    <a:pt x="2498737" y="5969012"/>
                  </a:lnTo>
                  <a:lnTo>
                    <a:pt x="2498191" y="5842012"/>
                  </a:lnTo>
                  <a:lnTo>
                    <a:pt x="2497594" y="5842012"/>
                  </a:lnTo>
                  <a:lnTo>
                    <a:pt x="2496934" y="5715012"/>
                  </a:lnTo>
                  <a:lnTo>
                    <a:pt x="2496185" y="5588012"/>
                  </a:lnTo>
                  <a:lnTo>
                    <a:pt x="2495359" y="5461012"/>
                  </a:lnTo>
                  <a:lnTo>
                    <a:pt x="2494902" y="5461012"/>
                  </a:lnTo>
                  <a:lnTo>
                    <a:pt x="2494419" y="5334012"/>
                  </a:lnTo>
                  <a:lnTo>
                    <a:pt x="2493391" y="5334012"/>
                  </a:lnTo>
                  <a:lnTo>
                    <a:pt x="2492819" y="5207012"/>
                  </a:lnTo>
                  <a:lnTo>
                    <a:pt x="2492235" y="5207012"/>
                  </a:lnTo>
                  <a:lnTo>
                    <a:pt x="2491600" y="5080012"/>
                  </a:lnTo>
                  <a:lnTo>
                    <a:pt x="2505824" y="5080012"/>
                  </a:lnTo>
                  <a:lnTo>
                    <a:pt x="2503360" y="4953012"/>
                  </a:lnTo>
                  <a:lnTo>
                    <a:pt x="2501150" y="4826012"/>
                  </a:lnTo>
                  <a:lnTo>
                    <a:pt x="2499004" y="4826012"/>
                  </a:lnTo>
                  <a:lnTo>
                    <a:pt x="2496947" y="4699012"/>
                  </a:lnTo>
                  <a:lnTo>
                    <a:pt x="2494953" y="4572012"/>
                  </a:lnTo>
                  <a:lnTo>
                    <a:pt x="2493035" y="4445012"/>
                  </a:lnTo>
                  <a:lnTo>
                    <a:pt x="2491194" y="4318012"/>
                  </a:lnTo>
                  <a:lnTo>
                    <a:pt x="2489428" y="4318012"/>
                  </a:lnTo>
                  <a:lnTo>
                    <a:pt x="2488577" y="4191012"/>
                  </a:lnTo>
                  <a:lnTo>
                    <a:pt x="2487752" y="4191012"/>
                  </a:lnTo>
                  <a:lnTo>
                    <a:pt x="2486952" y="4064012"/>
                  </a:lnTo>
                  <a:lnTo>
                    <a:pt x="2485479" y="4064012"/>
                  </a:lnTo>
                  <a:lnTo>
                    <a:pt x="2484805" y="3937012"/>
                  </a:lnTo>
                  <a:lnTo>
                    <a:pt x="2484158" y="3937012"/>
                  </a:lnTo>
                  <a:lnTo>
                    <a:pt x="2483548" y="3810012"/>
                  </a:lnTo>
                  <a:lnTo>
                    <a:pt x="2482405" y="3810012"/>
                  </a:lnTo>
                  <a:lnTo>
                    <a:pt x="2481884" y="3683012"/>
                  </a:lnTo>
                  <a:lnTo>
                    <a:pt x="2481389" y="3683012"/>
                  </a:lnTo>
                  <a:lnTo>
                    <a:pt x="2480487" y="3556012"/>
                  </a:lnTo>
                  <a:lnTo>
                    <a:pt x="2479675" y="3429012"/>
                  </a:lnTo>
                  <a:lnTo>
                    <a:pt x="2478951" y="3302012"/>
                  </a:lnTo>
                  <a:lnTo>
                    <a:pt x="2478290" y="3302012"/>
                  </a:lnTo>
                  <a:lnTo>
                    <a:pt x="2477706" y="3175012"/>
                  </a:lnTo>
                  <a:lnTo>
                    <a:pt x="2476919" y="3048012"/>
                  </a:lnTo>
                  <a:lnTo>
                    <a:pt x="2474074" y="2286012"/>
                  </a:lnTo>
                  <a:lnTo>
                    <a:pt x="2473337" y="2159012"/>
                  </a:lnTo>
                  <a:lnTo>
                    <a:pt x="2472791" y="2032012"/>
                  </a:lnTo>
                  <a:lnTo>
                    <a:pt x="2472194" y="2032012"/>
                  </a:lnTo>
                  <a:lnTo>
                    <a:pt x="2471534" y="1905012"/>
                  </a:lnTo>
                  <a:lnTo>
                    <a:pt x="2470785" y="1778012"/>
                  </a:lnTo>
                  <a:lnTo>
                    <a:pt x="2469959" y="1651012"/>
                  </a:lnTo>
                  <a:lnTo>
                    <a:pt x="2469502" y="1651012"/>
                  </a:lnTo>
                  <a:lnTo>
                    <a:pt x="2469019" y="1524012"/>
                  </a:lnTo>
                  <a:lnTo>
                    <a:pt x="2467991" y="1524012"/>
                  </a:lnTo>
                  <a:lnTo>
                    <a:pt x="2467419" y="1397012"/>
                  </a:lnTo>
                  <a:lnTo>
                    <a:pt x="2466835" y="1397012"/>
                  </a:lnTo>
                  <a:lnTo>
                    <a:pt x="2466200" y="1270012"/>
                  </a:lnTo>
                  <a:lnTo>
                    <a:pt x="2480424" y="1270012"/>
                  </a:lnTo>
                  <a:lnTo>
                    <a:pt x="2477960" y="1143012"/>
                  </a:lnTo>
                  <a:lnTo>
                    <a:pt x="2475750" y="1016012"/>
                  </a:lnTo>
                  <a:lnTo>
                    <a:pt x="2473604" y="1016012"/>
                  </a:lnTo>
                  <a:lnTo>
                    <a:pt x="2471547" y="889012"/>
                  </a:lnTo>
                  <a:lnTo>
                    <a:pt x="2469553" y="762012"/>
                  </a:lnTo>
                  <a:lnTo>
                    <a:pt x="2467635" y="635012"/>
                  </a:lnTo>
                  <a:lnTo>
                    <a:pt x="2465794" y="508012"/>
                  </a:lnTo>
                  <a:lnTo>
                    <a:pt x="2464028" y="508012"/>
                  </a:lnTo>
                  <a:lnTo>
                    <a:pt x="2463177" y="381012"/>
                  </a:lnTo>
                  <a:lnTo>
                    <a:pt x="2462339" y="381012"/>
                  </a:lnTo>
                  <a:lnTo>
                    <a:pt x="2461539" y="254012"/>
                  </a:lnTo>
                  <a:lnTo>
                    <a:pt x="2460053" y="254012"/>
                  </a:lnTo>
                  <a:lnTo>
                    <a:pt x="2459380" y="127012"/>
                  </a:lnTo>
                  <a:lnTo>
                    <a:pt x="2458720" y="127012"/>
                  </a:lnTo>
                  <a:lnTo>
                    <a:pt x="2458161" y="12"/>
                  </a:lnTo>
                  <a:lnTo>
                    <a:pt x="2400846" y="12"/>
                  </a:lnTo>
                  <a:lnTo>
                    <a:pt x="2401963" y="127012"/>
                  </a:lnTo>
                  <a:lnTo>
                    <a:pt x="2403513" y="254012"/>
                  </a:lnTo>
                  <a:lnTo>
                    <a:pt x="2405138" y="381012"/>
                  </a:lnTo>
                  <a:lnTo>
                    <a:pt x="2406840" y="508012"/>
                  </a:lnTo>
                  <a:lnTo>
                    <a:pt x="2408618" y="508012"/>
                  </a:lnTo>
                  <a:lnTo>
                    <a:pt x="2410472" y="635012"/>
                  </a:lnTo>
                  <a:lnTo>
                    <a:pt x="2412415" y="762012"/>
                  </a:lnTo>
                  <a:lnTo>
                    <a:pt x="2414422" y="889012"/>
                  </a:lnTo>
                  <a:lnTo>
                    <a:pt x="2416518" y="1016012"/>
                  </a:lnTo>
                  <a:lnTo>
                    <a:pt x="2418677" y="1016012"/>
                  </a:lnTo>
                  <a:lnTo>
                    <a:pt x="2420924" y="1143012"/>
                  </a:lnTo>
                  <a:lnTo>
                    <a:pt x="2422067" y="1270012"/>
                  </a:lnTo>
                  <a:lnTo>
                    <a:pt x="2419731" y="1270012"/>
                  </a:lnTo>
                  <a:lnTo>
                    <a:pt x="2418715" y="1397012"/>
                  </a:lnTo>
                  <a:lnTo>
                    <a:pt x="2416975" y="1397012"/>
                  </a:lnTo>
                  <a:lnTo>
                    <a:pt x="2416251" y="1524012"/>
                  </a:lnTo>
                  <a:lnTo>
                    <a:pt x="2415603" y="1524012"/>
                  </a:lnTo>
                  <a:lnTo>
                    <a:pt x="2415032" y="1651012"/>
                  </a:lnTo>
                  <a:lnTo>
                    <a:pt x="2414143" y="1651012"/>
                  </a:lnTo>
                  <a:lnTo>
                    <a:pt x="2413800" y="1778012"/>
                  </a:lnTo>
                  <a:lnTo>
                    <a:pt x="2413520" y="1778012"/>
                  </a:lnTo>
                  <a:lnTo>
                    <a:pt x="2413304" y="1905012"/>
                  </a:lnTo>
                  <a:lnTo>
                    <a:pt x="2413050" y="1905012"/>
                  </a:lnTo>
                  <a:lnTo>
                    <a:pt x="2413012" y="2032012"/>
                  </a:lnTo>
                  <a:lnTo>
                    <a:pt x="2413076" y="2159012"/>
                  </a:lnTo>
                  <a:lnTo>
                    <a:pt x="2413241" y="2286012"/>
                  </a:lnTo>
                  <a:lnTo>
                    <a:pt x="2413470" y="2413012"/>
                  </a:lnTo>
                  <a:lnTo>
                    <a:pt x="2413787" y="2413012"/>
                  </a:lnTo>
                  <a:lnTo>
                    <a:pt x="2414193" y="2540012"/>
                  </a:lnTo>
                  <a:lnTo>
                    <a:pt x="2414663" y="2667012"/>
                  </a:lnTo>
                  <a:lnTo>
                    <a:pt x="2415222" y="2794012"/>
                  </a:lnTo>
                  <a:lnTo>
                    <a:pt x="2415870" y="2921012"/>
                  </a:lnTo>
                  <a:lnTo>
                    <a:pt x="2416581" y="2921012"/>
                  </a:lnTo>
                  <a:lnTo>
                    <a:pt x="2417381" y="3048012"/>
                  </a:lnTo>
                  <a:lnTo>
                    <a:pt x="2418257" y="3175012"/>
                  </a:lnTo>
                  <a:lnTo>
                    <a:pt x="2419223" y="3302012"/>
                  </a:lnTo>
                  <a:lnTo>
                    <a:pt x="2420251" y="3429012"/>
                  </a:lnTo>
                  <a:lnTo>
                    <a:pt x="2421369" y="3429012"/>
                  </a:lnTo>
                  <a:lnTo>
                    <a:pt x="2422563" y="3556012"/>
                  </a:lnTo>
                  <a:lnTo>
                    <a:pt x="2423833" y="3683012"/>
                  </a:lnTo>
                  <a:lnTo>
                    <a:pt x="2425192" y="3810012"/>
                  </a:lnTo>
                  <a:lnTo>
                    <a:pt x="2426614" y="3937012"/>
                  </a:lnTo>
                  <a:lnTo>
                    <a:pt x="2428125" y="3937012"/>
                  </a:lnTo>
                  <a:lnTo>
                    <a:pt x="2429713" y="4064012"/>
                  </a:lnTo>
                  <a:lnTo>
                    <a:pt x="2431377" y="4191012"/>
                  </a:lnTo>
                  <a:lnTo>
                    <a:pt x="2433116" y="4318012"/>
                  </a:lnTo>
                  <a:lnTo>
                    <a:pt x="2434933" y="4445012"/>
                  </a:lnTo>
                  <a:lnTo>
                    <a:pt x="2436838" y="4445012"/>
                  </a:lnTo>
                  <a:lnTo>
                    <a:pt x="2438806" y="4572012"/>
                  </a:lnTo>
                  <a:lnTo>
                    <a:pt x="2440863" y="4699012"/>
                  </a:lnTo>
                  <a:lnTo>
                    <a:pt x="2442984" y="4826012"/>
                  </a:lnTo>
                  <a:lnTo>
                    <a:pt x="2445194" y="4953012"/>
                  </a:lnTo>
                  <a:lnTo>
                    <a:pt x="2447467" y="4953012"/>
                  </a:lnTo>
                  <a:lnTo>
                    <a:pt x="2446248" y="5080012"/>
                  </a:lnTo>
                  <a:lnTo>
                    <a:pt x="2445131" y="5080012"/>
                  </a:lnTo>
                  <a:lnTo>
                    <a:pt x="2444115" y="5207012"/>
                  </a:lnTo>
                  <a:lnTo>
                    <a:pt x="2442375" y="5207012"/>
                  </a:lnTo>
                  <a:lnTo>
                    <a:pt x="2441651" y="5334012"/>
                  </a:lnTo>
                  <a:lnTo>
                    <a:pt x="2441003" y="5334012"/>
                  </a:lnTo>
                  <a:lnTo>
                    <a:pt x="2440432" y="5461012"/>
                  </a:lnTo>
                  <a:lnTo>
                    <a:pt x="2439543" y="5461012"/>
                  </a:lnTo>
                  <a:lnTo>
                    <a:pt x="2439200" y="5588012"/>
                  </a:lnTo>
                  <a:lnTo>
                    <a:pt x="2438920" y="5588012"/>
                  </a:lnTo>
                  <a:lnTo>
                    <a:pt x="2438704" y="5715012"/>
                  </a:lnTo>
                  <a:lnTo>
                    <a:pt x="2438450" y="5715012"/>
                  </a:lnTo>
                  <a:lnTo>
                    <a:pt x="2438412" y="5842012"/>
                  </a:lnTo>
                  <a:lnTo>
                    <a:pt x="2438476" y="5969012"/>
                  </a:lnTo>
                  <a:lnTo>
                    <a:pt x="2438628" y="6096012"/>
                  </a:lnTo>
                  <a:lnTo>
                    <a:pt x="2438870" y="6096012"/>
                  </a:lnTo>
                  <a:lnTo>
                    <a:pt x="2439187" y="6223012"/>
                  </a:lnTo>
                  <a:lnTo>
                    <a:pt x="2439581" y="6350013"/>
                  </a:lnTo>
                  <a:lnTo>
                    <a:pt x="2440063" y="6477013"/>
                  </a:lnTo>
                  <a:lnTo>
                    <a:pt x="2440622" y="6604013"/>
                  </a:lnTo>
                  <a:lnTo>
                    <a:pt x="2441257" y="6604013"/>
                  </a:lnTo>
                  <a:lnTo>
                    <a:pt x="2441981" y="6731013"/>
                  </a:lnTo>
                  <a:lnTo>
                    <a:pt x="2442781" y="6858013"/>
                  </a:lnTo>
                  <a:lnTo>
                    <a:pt x="2443657" y="6985013"/>
                  </a:lnTo>
                  <a:lnTo>
                    <a:pt x="2444610" y="7112013"/>
                  </a:lnTo>
                  <a:lnTo>
                    <a:pt x="2445651" y="7239013"/>
                  </a:lnTo>
                  <a:lnTo>
                    <a:pt x="2446769" y="7239013"/>
                  </a:lnTo>
                  <a:lnTo>
                    <a:pt x="2447963" y="7366013"/>
                  </a:lnTo>
                  <a:lnTo>
                    <a:pt x="2449233" y="7493013"/>
                  </a:lnTo>
                  <a:lnTo>
                    <a:pt x="2450592" y="7620013"/>
                  </a:lnTo>
                  <a:lnTo>
                    <a:pt x="2452014" y="7747013"/>
                  </a:lnTo>
                  <a:lnTo>
                    <a:pt x="2453525" y="7747013"/>
                  </a:lnTo>
                  <a:lnTo>
                    <a:pt x="2455113" y="7874013"/>
                  </a:lnTo>
                  <a:lnTo>
                    <a:pt x="2456777" y="8001013"/>
                  </a:lnTo>
                  <a:lnTo>
                    <a:pt x="2458516" y="8128013"/>
                  </a:lnTo>
                  <a:lnTo>
                    <a:pt x="2460345" y="8255013"/>
                  </a:lnTo>
                  <a:lnTo>
                    <a:pt x="2462238" y="8255013"/>
                  </a:lnTo>
                  <a:lnTo>
                    <a:pt x="2464219" y="8382013"/>
                  </a:lnTo>
                  <a:lnTo>
                    <a:pt x="2466263" y="8509013"/>
                  </a:lnTo>
                  <a:lnTo>
                    <a:pt x="2468397" y="8636013"/>
                  </a:lnTo>
                  <a:lnTo>
                    <a:pt x="2470607" y="8763013"/>
                  </a:lnTo>
                  <a:lnTo>
                    <a:pt x="2472880" y="8763013"/>
                  </a:lnTo>
                  <a:lnTo>
                    <a:pt x="2471661" y="8890013"/>
                  </a:lnTo>
                  <a:lnTo>
                    <a:pt x="2469527" y="8890013"/>
                  </a:lnTo>
                  <a:lnTo>
                    <a:pt x="2468600" y="9017013"/>
                  </a:lnTo>
                  <a:lnTo>
                    <a:pt x="2467787" y="9017013"/>
                  </a:lnTo>
                  <a:lnTo>
                    <a:pt x="2467051" y="9144013"/>
                  </a:lnTo>
                  <a:lnTo>
                    <a:pt x="2465832" y="9144013"/>
                  </a:lnTo>
                  <a:lnTo>
                    <a:pt x="2465349" y="9271013"/>
                  </a:lnTo>
                  <a:lnTo>
                    <a:pt x="2464943" y="9271013"/>
                  </a:lnTo>
                  <a:lnTo>
                    <a:pt x="2464600" y="9398013"/>
                  </a:lnTo>
                  <a:lnTo>
                    <a:pt x="2464117" y="9398013"/>
                  </a:lnTo>
                  <a:lnTo>
                    <a:pt x="2463952" y="9525013"/>
                  </a:lnTo>
                  <a:lnTo>
                    <a:pt x="2463812" y="9652013"/>
                  </a:lnTo>
                  <a:lnTo>
                    <a:pt x="2463876" y="9779013"/>
                  </a:lnTo>
                  <a:lnTo>
                    <a:pt x="2464028" y="9906013"/>
                  </a:lnTo>
                  <a:lnTo>
                    <a:pt x="2464270" y="9906013"/>
                  </a:lnTo>
                  <a:lnTo>
                    <a:pt x="2464587" y="10033013"/>
                  </a:lnTo>
                  <a:lnTo>
                    <a:pt x="2464981" y="10160013"/>
                  </a:lnTo>
                  <a:lnTo>
                    <a:pt x="2465463" y="10287013"/>
                  </a:lnTo>
                  <a:lnTo>
                    <a:pt x="2466022" y="10414013"/>
                  </a:lnTo>
                  <a:lnTo>
                    <a:pt x="2466657" y="10414013"/>
                  </a:lnTo>
                  <a:lnTo>
                    <a:pt x="2467381" y="10541013"/>
                  </a:lnTo>
                  <a:lnTo>
                    <a:pt x="2468181" y="10668013"/>
                  </a:lnTo>
                  <a:lnTo>
                    <a:pt x="2469057" y="10795013"/>
                  </a:lnTo>
                  <a:lnTo>
                    <a:pt x="2470010" y="10922013"/>
                  </a:lnTo>
                  <a:lnTo>
                    <a:pt x="2471051" y="10922013"/>
                  </a:lnTo>
                  <a:lnTo>
                    <a:pt x="2472169" y="11049013"/>
                  </a:lnTo>
                  <a:lnTo>
                    <a:pt x="2473363" y="11176013"/>
                  </a:lnTo>
                  <a:lnTo>
                    <a:pt x="2474633" y="11303013"/>
                  </a:lnTo>
                  <a:lnTo>
                    <a:pt x="2475992" y="11430013"/>
                  </a:lnTo>
                  <a:lnTo>
                    <a:pt x="2477414" y="11430013"/>
                  </a:lnTo>
                  <a:lnTo>
                    <a:pt x="2478925" y="11557013"/>
                  </a:lnTo>
                  <a:lnTo>
                    <a:pt x="2480513" y="11684013"/>
                  </a:lnTo>
                  <a:lnTo>
                    <a:pt x="2482177" y="11811013"/>
                  </a:lnTo>
                  <a:lnTo>
                    <a:pt x="2483916" y="11938013"/>
                  </a:lnTo>
                  <a:lnTo>
                    <a:pt x="2485733" y="11938013"/>
                  </a:lnTo>
                  <a:lnTo>
                    <a:pt x="2487638" y="12065013"/>
                  </a:lnTo>
                  <a:lnTo>
                    <a:pt x="2489606" y="12192013"/>
                  </a:lnTo>
                  <a:lnTo>
                    <a:pt x="2491663" y="12319013"/>
                  </a:lnTo>
                  <a:lnTo>
                    <a:pt x="2493784" y="12446013"/>
                  </a:lnTo>
                  <a:lnTo>
                    <a:pt x="2495994" y="12446013"/>
                  </a:lnTo>
                  <a:lnTo>
                    <a:pt x="2498267" y="12573013"/>
                  </a:lnTo>
                  <a:lnTo>
                    <a:pt x="2497048" y="12700013"/>
                  </a:lnTo>
                  <a:lnTo>
                    <a:pt x="2494915" y="12700013"/>
                  </a:lnTo>
                  <a:lnTo>
                    <a:pt x="2494000" y="12827013"/>
                  </a:lnTo>
                  <a:lnTo>
                    <a:pt x="2493175" y="12827013"/>
                  </a:lnTo>
                  <a:lnTo>
                    <a:pt x="2492451" y="12954013"/>
                  </a:lnTo>
                  <a:lnTo>
                    <a:pt x="2491232" y="12954013"/>
                  </a:lnTo>
                  <a:lnTo>
                    <a:pt x="2490749" y="13081013"/>
                  </a:lnTo>
                  <a:lnTo>
                    <a:pt x="2490343" y="13081013"/>
                  </a:lnTo>
                  <a:lnTo>
                    <a:pt x="2490000" y="13208013"/>
                  </a:lnTo>
                  <a:lnTo>
                    <a:pt x="2489504" y="13208013"/>
                  </a:lnTo>
                  <a:lnTo>
                    <a:pt x="2489352" y="13335013"/>
                  </a:lnTo>
                  <a:lnTo>
                    <a:pt x="2489212" y="13335013"/>
                  </a:lnTo>
                  <a:lnTo>
                    <a:pt x="2489276" y="13589013"/>
                  </a:lnTo>
                  <a:lnTo>
                    <a:pt x="2489428" y="13589013"/>
                  </a:lnTo>
                  <a:lnTo>
                    <a:pt x="2489746" y="13716000"/>
                  </a:lnTo>
                  <a:lnTo>
                    <a:pt x="2550464" y="13716000"/>
                  </a:lnTo>
                  <a:lnTo>
                    <a:pt x="2549791" y="13589013"/>
                  </a:lnTo>
                  <a:lnTo>
                    <a:pt x="2548991" y="13462013"/>
                  </a:lnTo>
                  <a:lnTo>
                    <a:pt x="2548394" y="13335013"/>
                  </a:lnTo>
                  <a:lnTo>
                    <a:pt x="2547734" y="13335013"/>
                  </a:lnTo>
                  <a:lnTo>
                    <a:pt x="2546985" y="13208013"/>
                  </a:lnTo>
                  <a:lnTo>
                    <a:pt x="2546159" y="13081013"/>
                  </a:lnTo>
                  <a:lnTo>
                    <a:pt x="2545702" y="13081013"/>
                  </a:lnTo>
                  <a:lnTo>
                    <a:pt x="2545219" y="12954013"/>
                  </a:lnTo>
                  <a:lnTo>
                    <a:pt x="2544724" y="12954013"/>
                  </a:lnTo>
                  <a:lnTo>
                    <a:pt x="2544191" y="12827013"/>
                  </a:lnTo>
                  <a:lnTo>
                    <a:pt x="2543035" y="12827013"/>
                  </a:lnTo>
                  <a:lnTo>
                    <a:pt x="2542400" y="12700013"/>
                  </a:lnTo>
                  <a:lnTo>
                    <a:pt x="2556624" y="12700013"/>
                  </a:lnTo>
                  <a:close/>
                </a:path>
                <a:path extrusionOk="0" h="13716000" w="2694304">
                  <a:moveTo>
                    <a:pt x="2694101" y="12700000"/>
                  </a:moveTo>
                  <a:lnTo>
                    <a:pt x="2691625" y="12573000"/>
                  </a:lnTo>
                  <a:lnTo>
                    <a:pt x="2689415" y="12446000"/>
                  </a:lnTo>
                  <a:lnTo>
                    <a:pt x="2687269" y="12319000"/>
                  </a:lnTo>
                  <a:lnTo>
                    <a:pt x="2685211" y="12319000"/>
                  </a:lnTo>
                  <a:lnTo>
                    <a:pt x="2683218" y="12192000"/>
                  </a:lnTo>
                  <a:lnTo>
                    <a:pt x="2681300" y="12065000"/>
                  </a:lnTo>
                  <a:lnTo>
                    <a:pt x="2679458" y="11938000"/>
                  </a:lnTo>
                  <a:lnTo>
                    <a:pt x="2677693" y="11811000"/>
                  </a:lnTo>
                  <a:lnTo>
                    <a:pt x="2676004" y="11811000"/>
                  </a:lnTo>
                  <a:lnTo>
                    <a:pt x="2675217" y="11684000"/>
                  </a:lnTo>
                  <a:lnTo>
                    <a:pt x="2674455" y="11684000"/>
                  </a:lnTo>
                  <a:lnTo>
                    <a:pt x="2673743" y="11557000"/>
                  </a:lnTo>
                  <a:lnTo>
                    <a:pt x="2672410" y="11557000"/>
                  </a:lnTo>
                  <a:lnTo>
                    <a:pt x="2671800" y="11430000"/>
                  </a:lnTo>
                  <a:lnTo>
                    <a:pt x="2671216" y="11430000"/>
                  </a:lnTo>
                  <a:lnTo>
                    <a:pt x="2670670" y="11303000"/>
                  </a:lnTo>
                  <a:lnTo>
                    <a:pt x="2669654" y="11303000"/>
                  </a:lnTo>
                  <a:lnTo>
                    <a:pt x="2668740" y="11176000"/>
                  </a:lnTo>
                  <a:lnTo>
                    <a:pt x="2667939" y="11049000"/>
                  </a:lnTo>
                  <a:lnTo>
                    <a:pt x="2667203" y="10922000"/>
                  </a:lnTo>
                  <a:lnTo>
                    <a:pt x="2666555" y="10795000"/>
                  </a:lnTo>
                  <a:lnTo>
                    <a:pt x="2665971" y="10795000"/>
                  </a:lnTo>
                  <a:lnTo>
                    <a:pt x="2665184" y="10541000"/>
                  </a:lnTo>
                  <a:lnTo>
                    <a:pt x="2662339" y="9906000"/>
                  </a:lnTo>
                  <a:lnTo>
                    <a:pt x="2661602" y="9779000"/>
                  </a:lnTo>
                  <a:lnTo>
                    <a:pt x="2661056" y="9652000"/>
                  </a:lnTo>
                  <a:lnTo>
                    <a:pt x="2660459" y="9525000"/>
                  </a:lnTo>
                  <a:lnTo>
                    <a:pt x="2659799" y="9525000"/>
                  </a:lnTo>
                  <a:lnTo>
                    <a:pt x="2659049" y="9398000"/>
                  </a:lnTo>
                  <a:lnTo>
                    <a:pt x="2658211" y="9271000"/>
                  </a:lnTo>
                  <a:lnTo>
                    <a:pt x="2657767" y="9271000"/>
                  </a:lnTo>
                  <a:lnTo>
                    <a:pt x="2657284" y="9144000"/>
                  </a:lnTo>
                  <a:lnTo>
                    <a:pt x="2656776" y="9144000"/>
                  </a:lnTo>
                  <a:lnTo>
                    <a:pt x="2656243" y="9017000"/>
                  </a:lnTo>
                  <a:lnTo>
                    <a:pt x="2655087" y="9017000"/>
                  </a:lnTo>
                  <a:lnTo>
                    <a:pt x="2654465" y="8890000"/>
                  </a:lnTo>
                  <a:lnTo>
                    <a:pt x="2668701" y="8890000"/>
                  </a:lnTo>
                  <a:lnTo>
                    <a:pt x="2666225" y="8763000"/>
                  </a:lnTo>
                  <a:lnTo>
                    <a:pt x="2664015" y="8636000"/>
                  </a:lnTo>
                  <a:lnTo>
                    <a:pt x="2661869" y="8509000"/>
                  </a:lnTo>
                  <a:lnTo>
                    <a:pt x="2659811" y="8509000"/>
                  </a:lnTo>
                  <a:lnTo>
                    <a:pt x="2657818" y="8382000"/>
                  </a:lnTo>
                  <a:lnTo>
                    <a:pt x="2655900" y="8255000"/>
                  </a:lnTo>
                  <a:lnTo>
                    <a:pt x="2654058" y="8128000"/>
                  </a:lnTo>
                  <a:lnTo>
                    <a:pt x="2652293" y="8001000"/>
                  </a:lnTo>
                  <a:lnTo>
                    <a:pt x="2650604" y="8001000"/>
                  </a:lnTo>
                  <a:lnTo>
                    <a:pt x="2649817" y="7874000"/>
                  </a:lnTo>
                  <a:lnTo>
                    <a:pt x="2649055" y="7874000"/>
                  </a:lnTo>
                  <a:lnTo>
                    <a:pt x="2648343" y="7747000"/>
                  </a:lnTo>
                  <a:lnTo>
                    <a:pt x="2647010" y="7747000"/>
                  </a:lnTo>
                  <a:lnTo>
                    <a:pt x="2646400" y="7620000"/>
                  </a:lnTo>
                  <a:lnTo>
                    <a:pt x="2645816" y="7620000"/>
                  </a:lnTo>
                  <a:lnTo>
                    <a:pt x="2645270" y="7493000"/>
                  </a:lnTo>
                  <a:lnTo>
                    <a:pt x="2644254" y="7493000"/>
                  </a:lnTo>
                  <a:lnTo>
                    <a:pt x="2643340" y="7366000"/>
                  </a:lnTo>
                  <a:lnTo>
                    <a:pt x="2642539" y="7239000"/>
                  </a:lnTo>
                  <a:lnTo>
                    <a:pt x="2641803" y="7112000"/>
                  </a:lnTo>
                  <a:lnTo>
                    <a:pt x="2641155" y="7112000"/>
                  </a:lnTo>
                  <a:lnTo>
                    <a:pt x="2640571" y="6985000"/>
                  </a:lnTo>
                  <a:lnTo>
                    <a:pt x="2639784" y="6858000"/>
                  </a:lnTo>
                  <a:lnTo>
                    <a:pt x="2636939" y="6096000"/>
                  </a:lnTo>
                  <a:lnTo>
                    <a:pt x="2636202" y="5969000"/>
                  </a:lnTo>
                  <a:lnTo>
                    <a:pt x="2635669" y="5842000"/>
                  </a:lnTo>
                  <a:lnTo>
                    <a:pt x="2635059" y="5842000"/>
                  </a:lnTo>
                  <a:lnTo>
                    <a:pt x="2634399" y="5715000"/>
                  </a:lnTo>
                  <a:lnTo>
                    <a:pt x="2633649" y="5588000"/>
                  </a:lnTo>
                  <a:lnTo>
                    <a:pt x="2632824" y="5461000"/>
                  </a:lnTo>
                  <a:lnTo>
                    <a:pt x="2632367" y="5461000"/>
                  </a:lnTo>
                  <a:lnTo>
                    <a:pt x="2631897" y="5334000"/>
                  </a:lnTo>
                  <a:lnTo>
                    <a:pt x="2630855" y="5334000"/>
                  </a:lnTo>
                  <a:lnTo>
                    <a:pt x="2630297" y="5207000"/>
                  </a:lnTo>
                  <a:lnTo>
                    <a:pt x="2629700" y="5207000"/>
                  </a:lnTo>
                  <a:lnTo>
                    <a:pt x="2629077" y="5080000"/>
                  </a:lnTo>
                  <a:lnTo>
                    <a:pt x="2643301" y="5080000"/>
                  </a:lnTo>
                  <a:lnTo>
                    <a:pt x="2640825" y="4953000"/>
                  </a:lnTo>
                  <a:lnTo>
                    <a:pt x="2638615" y="4826000"/>
                  </a:lnTo>
                  <a:lnTo>
                    <a:pt x="2636469" y="4826000"/>
                  </a:lnTo>
                  <a:lnTo>
                    <a:pt x="2634411" y="4699000"/>
                  </a:lnTo>
                  <a:lnTo>
                    <a:pt x="2632418" y="4572000"/>
                  </a:lnTo>
                  <a:lnTo>
                    <a:pt x="2630500" y="4445000"/>
                  </a:lnTo>
                  <a:lnTo>
                    <a:pt x="2628658" y="4318000"/>
                  </a:lnTo>
                  <a:lnTo>
                    <a:pt x="2626893" y="4318000"/>
                  </a:lnTo>
                  <a:lnTo>
                    <a:pt x="2626042" y="4191000"/>
                  </a:lnTo>
                  <a:lnTo>
                    <a:pt x="2625204" y="4191000"/>
                  </a:lnTo>
                  <a:lnTo>
                    <a:pt x="2624417" y="4064000"/>
                  </a:lnTo>
                  <a:lnTo>
                    <a:pt x="2622943" y="4064000"/>
                  </a:lnTo>
                  <a:lnTo>
                    <a:pt x="2622258" y="3937000"/>
                  </a:lnTo>
                  <a:lnTo>
                    <a:pt x="2621610" y="3937000"/>
                  </a:lnTo>
                  <a:lnTo>
                    <a:pt x="2621000" y="3810000"/>
                  </a:lnTo>
                  <a:lnTo>
                    <a:pt x="2619870" y="3810000"/>
                  </a:lnTo>
                  <a:lnTo>
                    <a:pt x="2619349" y="3683000"/>
                  </a:lnTo>
                  <a:lnTo>
                    <a:pt x="2618854" y="3683000"/>
                  </a:lnTo>
                  <a:lnTo>
                    <a:pt x="2617940" y="3556000"/>
                  </a:lnTo>
                  <a:lnTo>
                    <a:pt x="2617139" y="3429000"/>
                  </a:lnTo>
                  <a:lnTo>
                    <a:pt x="2616403" y="3302000"/>
                  </a:lnTo>
                  <a:lnTo>
                    <a:pt x="2615755" y="3302000"/>
                  </a:lnTo>
                  <a:lnTo>
                    <a:pt x="2615171" y="3175000"/>
                  </a:lnTo>
                  <a:lnTo>
                    <a:pt x="2614384" y="3048000"/>
                  </a:lnTo>
                  <a:lnTo>
                    <a:pt x="2611539" y="2286000"/>
                  </a:lnTo>
                  <a:lnTo>
                    <a:pt x="2610802" y="2159000"/>
                  </a:lnTo>
                  <a:lnTo>
                    <a:pt x="2610269" y="2032000"/>
                  </a:lnTo>
                  <a:lnTo>
                    <a:pt x="2609659" y="2032000"/>
                  </a:lnTo>
                  <a:lnTo>
                    <a:pt x="2608999" y="1905000"/>
                  </a:lnTo>
                  <a:lnTo>
                    <a:pt x="2608249" y="1778000"/>
                  </a:lnTo>
                  <a:lnTo>
                    <a:pt x="2607424" y="1651000"/>
                  </a:lnTo>
                  <a:lnTo>
                    <a:pt x="2606967" y="1651000"/>
                  </a:lnTo>
                  <a:lnTo>
                    <a:pt x="2606497" y="1524000"/>
                  </a:lnTo>
                  <a:lnTo>
                    <a:pt x="2605455" y="1524000"/>
                  </a:lnTo>
                  <a:lnTo>
                    <a:pt x="2604897" y="1397000"/>
                  </a:lnTo>
                  <a:lnTo>
                    <a:pt x="2604300" y="1397000"/>
                  </a:lnTo>
                  <a:lnTo>
                    <a:pt x="2603677" y="1270000"/>
                  </a:lnTo>
                  <a:lnTo>
                    <a:pt x="2616568" y="1270000"/>
                  </a:lnTo>
                  <a:lnTo>
                    <a:pt x="2614307" y="1143000"/>
                  </a:lnTo>
                  <a:lnTo>
                    <a:pt x="2612136" y="1016000"/>
                  </a:lnTo>
                  <a:lnTo>
                    <a:pt x="2610027" y="889000"/>
                  </a:lnTo>
                  <a:lnTo>
                    <a:pt x="2607995" y="762000"/>
                  </a:lnTo>
                  <a:lnTo>
                    <a:pt x="2606052" y="762000"/>
                  </a:lnTo>
                  <a:lnTo>
                    <a:pt x="2604173" y="635000"/>
                  </a:lnTo>
                  <a:lnTo>
                    <a:pt x="2602369" y="508000"/>
                  </a:lnTo>
                  <a:lnTo>
                    <a:pt x="2600642" y="381000"/>
                  </a:lnTo>
                  <a:lnTo>
                    <a:pt x="2599804" y="381000"/>
                  </a:lnTo>
                  <a:lnTo>
                    <a:pt x="2599004" y="254000"/>
                  </a:lnTo>
                  <a:lnTo>
                    <a:pt x="2597518" y="254000"/>
                  </a:lnTo>
                  <a:lnTo>
                    <a:pt x="2596832" y="127000"/>
                  </a:lnTo>
                  <a:lnTo>
                    <a:pt x="2596184" y="127000"/>
                  </a:lnTo>
                  <a:lnTo>
                    <a:pt x="2595626" y="0"/>
                  </a:lnTo>
                  <a:lnTo>
                    <a:pt x="2538311" y="0"/>
                  </a:lnTo>
                  <a:lnTo>
                    <a:pt x="2539441" y="127000"/>
                  </a:lnTo>
                  <a:lnTo>
                    <a:pt x="2540978" y="254000"/>
                  </a:lnTo>
                  <a:lnTo>
                    <a:pt x="2542603" y="381000"/>
                  </a:lnTo>
                  <a:lnTo>
                    <a:pt x="2544318" y="508000"/>
                  </a:lnTo>
                  <a:lnTo>
                    <a:pt x="2546096" y="508000"/>
                  </a:lnTo>
                  <a:lnTo>
                    <a:pt x="2547950" y="635000"/>
                  </a:lnTo>
                  <a:lnTo>
                    <a:pt x="2549880" y="762000"/>
                  </a:lnTo>
                  <a:lnTo>
                    <a:pt x="2551900" y="889000"/>
                  </a:lnTo>
                  <a:lnTo>
                    <a:pt x="2553982" y="1016000"/>
                  </a:lnTo>
                  <a:lnTo>
                    <a:pt x="2556154" y="1016000"/>
                  </a:lnTo>
                  <a:lnTo>
                    <a:pt x="2558389" y="1143000"/>
                  </a:lnTo>
                  <a:lnTo>
                    <a:pt x="2559545" y="1270000"/>
                  </a:lnTo>
                  <a:lnTo>
                    <a:pt x="2557195" y="1270000"/>
                  </a:lnTo>
                  <a:lnTo>
                    <a:pt x="2556179" y="1397000"/>
                  </a:lnTo>
                  <a:lnTo>
                    <a:pt x="2554452" y="1397000"/>
                  </a:lnTo>
                  <a:lnTo>
                    <a:pt x="2553716" y="1524000"/>
                  </a:lnTo>
                  <a:lnTo>
                    <a:pt x="2553068" y="1524000"/>
                  </a:lnTo>
                  <a:lnTo>
                    <a:pt x="2552509" y="1651000"/>
                  </a:lnTo>
                  <a:lnTo>
                    <a:pt x="2551607" y="1651000"/>
                  </a:lnTo>
                  <a:lnTo>
                    <a:pt x="2551265" y="1778000"/>
                  </a:lnTo>
                  <a:lnTo>
                    <a:pt x="2550998" y="1778000"/>
                  </a:lnTo>
                  <a:lnTo>
                    <a:pt x="2550782" y="1905000"/>
                  </a:lnTo>
                  <a:lnTo>
                    <a:pt x="2550528" y="1905000"/>
                  </a:lnTo>
                  <a:lnTo>
                    <a:pt x="2550477" y="2032000"/>
                  </a:lnTo>
                  <a:lnTo>
                    <a:pt x="2550541" y="2159000"/>
                  </a:lnTo>
                  <a:lnTo>
                    <a:pt x="2550706" y="2286000"/>
                  </a:lnTo>
                  <a:lnTo>
                    <a:pt x="2550934" y="2413000"/>
                  </a:lnTo>
                  <a:lnTo>
                    <a:pt x="2551252" y="2413000"/>
                  </a:lnTo>
                  <a:lnTo>
                    <a:pt x="2551658" y="2540000"/>
                  </a:lnTo>
                  <a:lnTo>
                    <a:pt x="2552128" y="2667000"/>
                  </a:lnTo>
                  <a:lnTo>
                    <a:pt x="2552687" y="2794000"/>
                  </a:lnTo>
                  <a:lnTo>
                    <a:pt x="2553335" y="2921000"/>
                  </a:lnTo>
                  <a:lnTo>
                    <a:pt x="2554046" y="2921000"/>
                  </a:lnTo>
                  <a:lnTo>
                    <a:pt x="2554846" y="3048000"/>
                  </a:lnTo>
                  <a:lnTo>
                    <a:pt x="2555722" y="3175000"/>
                  </a:lnTo>
                  <a:lnTo>
                    <a:pt x="2556687" y="3302000"/>
                  </a:lnTo>
                  <a:lnTo>
                    <a:pt x="2557716" y="3429000"/>
                  </a:lnTo>
                  <a:lnTo>
                    <a:pt x="2558834" y="3429000"/>
                  </a:lnTo>
                  <a:lnTo>
                    <a:pt x="2560028" y="3556000"/>
                  </a:lnTo>
                  <a:lnTo>
                    <a:pt x="2561310" y="3683000"/>
                  </a:lnTo>
                  <a:lnTo>
                    <a:pt x="2562656" y="3810000"/>
                  </a:lnTo>
                  <a:lnTo>
                    <a:pt x="2564092" y="3937000"/>
                  </a:lnTo>
                  <a:lnTo>
                    <a:pt x="2565590" y="3937000"/>
                  </a:lnTo>
                  <a:lnTo>
                    <a:pt x="2567178" y="4064000"/>
                  </a:lnTo>
                  <a:lnTo>
                    <a:pt x="2568841" y="4191000"/>
                  </a:lnTo>
                  <a:lnTo>
                    <a:pt x="2570581" y="4318000"/>
                  </a:lnTo>
                  <a:lnTo>
                    <a:pt x="2572410" y="4445000"/>
                  </a:lnTo>
                  <a:lnTo>
                    <a:pt x="2574302" y="4445000"/>
                  </a:lnTo>
                  <a:lnTo>
                    <a:pt x="2576271" y="4572000"/>
                  </a:lnTo>
                  <a:lnTo>
                    <a:pt x="2578328" y="4699000"/>
                  </a:lnTo>
                  <a:lnTo>
                    <a:pt x="2580449" y="4826000"/>
                  </a:lnTo>
                  <a:lnTo>
                    <a:pt x="2582659" y="4953000"/>
                  </a:lnTo>
                  <a:lnTo>
                    <a:pt x="2584945" y="4953000"/>
                  </a:lnTo>
                  <a:lnTo>
                    <a:pt x="2583713" y="5080000"/>
                  </a:lnTo>
                  <a:lnTo>
                    <a:pt x="2582595" y="5080000"/>
                  </a:lnTo>
                  <a:lnTo>
                    <a:pt x="2581579" y="5207000"/>
                  </a:lnTo>
                  <a:lnTo>
                    <a:pt x="2579852" y="5207000"/>
                  </a:lnTo>
                  <a:lnTo>
                    <a:pt x="2579116" y="5334000"/>
                  </a:lnTo>
                  <a:lnTo>
                    <a:pt x="2578468" y="5334000"/>
                  </a:lnTo>
                  <a:lnTo>
                    <a:pt x="2577909" y="5461000"/>
                  </a:lnTo>
                  <a:lnTo>
                    <a:pt x="2577007" y="5461000"/>
                  </a:lnTo>
                  <a:lnTo>
                    <a:pt x="2576665" y="5588000"/>
                  </a:lnTo>
                  <a:lnTo>
                    <a:pt x="2576398" y="5588000"/>
                  </a:lnTo>
                  <a:lnTo>
                    <a:pt x="2576182" y="5715000"/>
                  </a:lnTo>
                  <a:lnTo>
                    <a:pt x="2575928" y="5715000"/>
                  </a:lnTo>
                  <a:lnTo>
                    <a:pt x="2575877" y="5842000"/>
                  </a:lnTo>
                  <a:lnTo>
                    <a:pt x="2575941" y="5969000"/>
                  </a:lnTo>
                  <a:lnTo>
                    <a:pt x="2576106" y="6096000"/>
                  </a:lnTo>
                  <a:lnTo>
                    <a:pt x="2576334" y="6096000"/>
                  </a:lnTo>
                  <a:lnTo>
                    <a:pt x="2576652" y="6223000"/>
                  </a:lnTo>
                  <a:lnTo>
                    <a:pt x="2577058" y="6350000"/>
                  </a:lnTo>
                  <a:lnTo>
                    <a:pt x="2577528" y="6477000"/>
                  </a:lnTo>
                  <a:lnTo>
                    <a:pt x="2578087" y="6604000"/>
                  </a:lnTo>
                  <a:lnTo>
                    <a:pt x="2578735" y="6604000"/>
                  </a:lnTo>
                  <a:lnTo>
                    <a:pt x="2579446" y="6731000"/>
                  </a:lnTo>
                  <a:lnTo>
                    <a:pt x="2580246" y="6858000"/>
                  </a:lnTo>
                  <a:lnTo>
                    <a:pt x="2581122" y="6985000"/>
                  </a:lnTo>
                  <a:lnTo>
                    <a:pt x="2582087" y="7112000"/>
                  </a:lnTo>
                  <a:lnTo>
                    <a:pt x="2583116" y="7239000"/>
                  </a:lnTo>
                  <a:lnTo>
                    <a:pt x="2584234" y="7239000"/>
                  </a:lnTo>
                  <a:lnTo>
                    <a:pt x="2585428" y="7366000"/>
                  </a:lnTo>
                  <a:lnTo>
                    <a:pt x="2586710" y="7493000"/>
                  </a:lnTo>
                  <a:lnTo>
                    <a:pt x="2588056" y="7620000"/>
                  </a:lnTo>
                  <a:lnTo>
                    <a:pt x="2589492" y="7747000"/>
                  </a:lnTo>
                  <a:lnTo>
                    <a:pt x="2590990" y="7747000"/>
                  </a:lnTo>
                  <a:lnTo>
                    <a:pt x="2592578" y="7874000"/>
                  </a:lnTo>
                  <a:lnTo>
                    <a:pt x="2594241" y="8001000"/>
                  </a:lnTo>
                  <a:lnTo>
                    <a:pt x="2595981" y="8128000"/>
                  </a:lnTo>
                  <a:lnTo>
                    <a:pt x="2597810" y="8255000"/>
                  </a:lnTo>
                  <a:lnTo>
                    <a:pt x="2599702" y="8255000"/>
                  </a:lnTo>
                  <a:lnTo>
                    <a:pt x="2601671" y="8382000"/>
                  </a:lnTo>
                  <a:lnTo>
                    <a:pt x="2603728" y="8509000"/>
                  </a:lnTo>
                  <a:lnTo>
                    <a:pt x="2605849" y="8636000"/>
                  </a:lnTo>
                  <a:lnTo>
                    <a:pt x="2608059" y="8763000"/>
                  </a:lnTo>
                  <a:lnTo>
                    <a:pt x="2610345" y="8763000"/>
                  </a:lnTo>
                  <a:lnTo>
                    <a:pt x="2609113" y="8890000"/>
                  </a:lnTo>
                  <a:lnTo>
                    <a:pt x="2606979" y="8890000"/>
                  </a:lnTo>
                  <a:lnTo>
                    <a:pt x="2606065" y="9017000"/>
                  </a:lnTo>
                  <a:lnTo>
                    <a:pt x="2605252" y="9017000"/>
                  </a:lnTo>
                  <a:lnTo>
                    <a:pt x="2604516" y="9144000"/>
                  </a:lnTo>
                  <a:lnTo>
                    <a:pt x="2603309" y="9144000"/>
                  </a:lnTo>
                  <a:lnTo>
                    <a:pt x="2602814" y="9271000"/>
                  </a:lnTo>
                  <a:lnTo>
                    <a:pt x="2602407" y="9271000"/>
                  </a:lnTo>
                  <a:lnTo>
                    <a:pt x="2602065" y="9398000"/>
                  </a:lnTo>
                  <a:lnTo>
                    <a:pt x="2601582" y="9398000"/>
                  </a:lnTo>
                  <a:lnTo>
                    <a:pt x="2601430" y="9525000"/>
                  </a:lnTo>
                  <a:lnTo>
                    <a:pt x="2601277" y="9652000"/>
                  </a:lnTo>
                  <a:lnTo>
                    <a:pt x="2601341" y="9779000"/>
                  </a:lnTo>
                  <a:lnTo>
                    <a:pt x="2601506" y="9906000"/>
                  </a:lnTo>
                  <a:lnTo>
                    <a:pt x="2601734" y="9906000"/>
                  </a:lnTo>
                  <a:lnTo>
                    <a:pt x="2602052" y="10033000"/>
                  </a:lnTo>
                  <a:lnTo>
                    <a:pt x="2602458" y="10160000"/>
                  </a:lnTo>
                  <a:lnTo>
                    <a:pt x="2602928" y="10287000"/>
                  </a:lnTo>
                  <a:lnTo>
                    <a:pt x="2603487" y="10414000"/>
                  </a:lnTo>
                  <a:lnTo>
                    <a:pt x="2604135" y="10414000"/>
                  </a:lnTo>
                  <a:lnTo>
                    <a:pt x="2604846" y="10541000"/>
                  </a:lnTo>
                  <a:lnTo>
                    <a:pt x="2605646" y="10668000"/>
                  </a:lnTo>
                  <a:lnTo>
                    <a:pt x="2606522" y="10795000"/>
                  </a:lnTo>
                  <a:lnTo>
                    <a:pt x="2607487" y="10922000"/>
                  </a:lnTo>
                  <a:lnTo>
                    <a:pt x="2608516" y="10922000"/>
                  </a:lnTo>
                  <a:lnTo>
                    <a:pt x="2609634" y="11049000"/>
                  </a:lnTo>
                  <a:lnTo>
                    <a:pt x="2610828" y="11176000"/>
                  </a:lnTo>
                  <a:lnTo>
                    <a:pt x="2612110" y="11303000"/>
                  </a:lnTo>
                  <a:lnTo>
                    <a:pt x="2613456" y="11430000"/>
                  </a:lnTo>
                  <a:lnTo>
                    <a:pt x="2614892" y="11430000"/>
                  </a:lnTo>
                  <a:lnTo>
                    <a:pt x="2616390" y="11557000"/>
                  </a:lnTo>
                  <a:lnTo>
                    <a:pt x="2617978" y="11684000"/>
                  </a:lnTo>
                  <a:lnTo>
                    <a:pt x="2619641" y="11811000"/>
                  </a:lnTo>
                  <a:lnTo>
                    <a:pt x="2621381" y="11938000"/>
                  </a:lnTo>
                  <a:lnTo>
                    <a:pt x="2623210" y="11938000"/>
                  </a:lnTo>
                  <a:lnTo>
                    <a:pt x="2625102" y="12065000"/>
                  </a:lnTo>
                  <a:lnTo>
                    <a:pt x="2627071" y="12192000"/>
                  </a:lnTo>
                  <a:lnTo>
                    <a:pt x="2629128" y="12319000"/>
                  </a:lnTo>
                  <a:lnTo>
                    <a:pt x="2631249" y="12446000"/>
                  </a:lnTo>
                  <a:lnTo>
                    <a:pt x="2633459" y="12446000"/>
                  </a:lnTo>
                  <a:lnTo>
                    <a:pt x="2635745" y="12573000"/>
                  </a:lnTo>
                  <a:lnTo>
                    <a:pt x="2634513" y="12700000"/>
                  </a:lnTo>
                  <a:lnTo>
                    <a:pt x="2632392" y="12700000"/>
                  </a:lnTo>
                  <a:lnTo>
                    <a:pt x="2631478" y="12827000"/>
                  </a:lnTo>
                  <a:lnTo>
                    <a:pt x="2630652" y="12827000"/>
                  </a:lnTo>
                  <a:lnTo>
                    <a:pt x="2629916" y="12954000"/>
                  </a:lnTo>
                  <a:lnTo>
                    <a:pt x="2628709" y="12954000"/>
                  </a:lnTo>
                  <a:lnTo>
                    <a:pt x="2628227" y="13081000"/>
                  </a:lnTo>
                  <a:lnTo>
                    <a:pt x="2627807" y="13081000"/>
                  </a:lnTo>
                  <a:lnTo>
                    <a:pt x="2627477" y="13208000"/>
                  </a:lnTo>
                  <a:lnTo>
                    <a:pt x="2626982" y="13208000"/>
                  </a:lnTo>
                  <a:lnTo>
                    <a:pt x="2626830" y="13335000"/>
                  </a:lnTo>
                  <a:lnTo>
                    <a:pt x="2626677" y="13335000"/>
                  </a:lnTo>
                  <a:lnTo>
                    <a:pt x="2626753" y="13589000"/>
                  </a:lnTo>
                  <a:lnTo>
                    <a:pt x="2626906" y="13589000"/>
                  </a:lnTo>
                  <a:lnTo>
                    <a:pt x="2627223" y="13716000"/>
                  </a:lnTo>
                  <a:lnTo>
                    <a:pt x="2687942" y="13716000"/>
                  </a:lnTo>
                  <a:lnTo>
                    <a:pt x="2687269" y="13589000"/>
                  </a:lnTo>
                  <a:lnTo>
                    <a:pt x="2686469" y="13462000"/>
                  </a:lnTo>
                  <a:lnTo>
                    <a:pt x="2685872" y="13335000"/>
                  </a:lnTo>
                  <a:lnTo>
                    <a:pt x="2685199" y="13335000"/>
                  </a:lnTo>
                  <a:lnTo>
                    <a:pt x="2684462" y="13208000"/>
                  </a:lnTo>
                  <a:lnTo>
                    <a:pt x="2683624" y="13081000"/>
                  </a:lnTo>
                  <a:lnTo>
                    <a:pt x="2683179" y="13081000"/>
                  </a:lnTo>
                  <a:lnTo>
                    <a:pt x="2682697" y="12954000"/>
                  </a:lnTo>
                  <a:lnTo>
                    <a:pt x="2682189" y="12954000"/>
                  </a:lnTo>
                  <a:lnTo>
                    <a:pt x="2681655" y="12827000"/>
                  </a:lnTo>
                  <a:lnTo>
                    <a:pt x="2680500" y="12827000"/>
                  </a:lnTo>
                  <a:lnTo>
                    <a:pt x="2679877" y="12700000"/>
                  </a:lnTo>
                  <a:lnTo>
                    <a:pt x="2694101" y="12700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82" name="Google Shape;782;p1"/>
            <p:cNvPicPr preferRelativeResize="0"/>
            <p:nvPr/>
          </p:nvPicPr>
          <p:blipFill rotWithShape="1">
            <a:blip r:embed="rId19">
              <a:alphaModFix/>
            </a:blip>
            <a:srcRect b="0" l="0" r="0" t="0"/>
            <a:stretch/>
          </p:blipFill>
          <p:spPr>
            <a:xfrm>
              <a:off x="13275259" y="0"/>
              <a:ext cx="440740" cy="13716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83" name="Google Shape;783;p1"/>
            <p:cNvPicPr preferRelativeResize="0"/>
            <p:nvPr/>
          </p:nvPicPr>
          <p:blipFill rotWithShape="1">
            <a:blip r:embed="rId20">
              <a:alphaModFix/>
            </a:blip>
            <a:srcRect b="0" l="0" r="0" t="0"/>
            <a:stretch/>
          </p:blipFill>
          <p:spPr>
            <a:xfrm>
              <a:off x="12284289" y="0"/>
              <a:ext cx="371484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84" name="Google Shape;784;p1"/>
            <p:cNvSpPr/>
            <p:nvPr/>
          </p:nvSpPr>
          <p:spPr>
            <a:xfrm>
              <a:off x="10366286" y="0"/>
              <a:ext cx="2694305" cy="13716000"/>
            </a:xfrm>
            <a:custGeom>
              <a:rect b="b" l="l" r="r" t="t"/>
              <a:pathLst>
                <a:path extrusionOk="0" h="13716000" w="2694305">
                  <a:moveTo>
                    <a:pt x="319976" y="13716000"/>
                  </a:moveTo>
                  <a:lnTo>
                    <a:pt x="298653" y="13700671"/>
                  </a:lnTo>
                  <a:lnTo>
                    <a:pt x="262394" y="13693928"/>
                  </a:lnTo>
                  <a:lnTo>
                    <a:pt x="211823" y="13690638"/>
                  </a:lnTo>
                  <a:lnTo>
                    <a:pt x="195364" y="13696772"/>
                  </a:lnTo>
                  <a:lnTo>
                    <a:pt x="189903" y="13712089"/>
                  </a:lnTo>
                  <a:lnTo>
                    <a:pt x="191249" y="13716000"/>
                  </a:lnTo>
                  <a:lnTo>
                    <a:pt x="319976" y="13716000"/>
                  </a:lnTo>
                  <a:close/>
                </a:path>
                <a:path extrusionOk="0" h="13716000" w="2694305">
                  <a:moveTo>
                    <a:pt x="422376" y="13716000"/>
                  </a:moveTo>
                  <a:lnTo>
                    <a:pt x="419366" y="13681951"/>
                  </a:lnTo>
                  <a:lnTo>
                    <a:pt x="409841" y="13639597"/>
                  </a:lnTo>
                  <a:lnTo>
                    <a:pt x="409016" y="13635914"/>
                  </a:lnTo>
                  <a:lnTo>
                    <a:pt x="372275" y="13599732"/>
                  </a:lnTo>
                  <a:lnTo>
                    <a:pt x="327139" y="13592709"/>
                  </a:lnTo>
                  <a:lnTo>
                    <a:pt x="268998" y="13591045"/>
                  </a:lnTo>
                  <a:lnTo>
                    <a:pt x="210845" y="13593572"/>
                  </a:lnTo>
                  <a:lnTo>
                    <a:pt x="165696" y="13599071"/>
                  </a:lnTo>
                  <a:lnTo>
                    <a:pt x="127025" y="13619074"/>
                  </a:lnTo>
                  <a:lnTo>
                    <a:pt x="109956" y="13654926"/>
                  </a:lnTo>
                  <a:lnTo>
                    <a:pt x="107835" y="13696772"/>
                  </a:lnTo>
                  <a:lnTo>
                    <a:pt x="107772" y="13701192"/>
                  </a:lnTo>
                  <a:lnTo>
                    <a:pt x="109499" y="13716000"/>
                  </a:lnTo>
                  <a:lnTo>
                    <a:pt x="155016" y="13716000"/>
                  </a:lnTo>
                  <a:lnTo>
                    <a:pt x="153657" y="13701192"/>
                  </a:lnTo>
                  <a:lnTo>
                    <a:pt x="155422" y="13667918"/>
                  </a:lnTo>
                  <a:lnTo>
                    <a:pt x="165696" y="13644550"/>
                  </a:lnTo>
                  <a:lnTo>
                    <a:pt x="188442" y="13639864"/>
                  </a:lnTo>
                  <a:lnTo>
                    <a:pt x="234391" y="13639813"/>
                  </a:lnTo>
                  <a:lnTo>
                    <a:pt x="273189" y="13641781"/>
                  </a:lnTo>
                  <a:lnTo>
                    <a:pt x="339255" y="13656793"/>
                  </a:lnTo>
                  <a:lnTo>
                    <a:pt x="368731" y="13705446"/>
                  </a:lnTo>
                  <a:lnTo>
                    <a:pt x="369709" y="13716000"/>
                  </a:lnTo>
                  <a:lnTo>
                    <a:pt x="422376" y="13716000"/>
                  </a:lnTo>
                  <a:close/>
                </a:path>
                <a:path extrusionOk="0" h="13716000" w="2694305">
                  <a:moveTo>
                    <a:pt x="507758" y="13654812"/>
                  </a:moveTo>
                  <a:lnTo>
                    <a:pt x="506730" y="13606945"/>
                  </a:lnTo>
                  <a:lnTo>
                    <a:pt x="499846" y="13562038"/>
                  </a:lnTo>
                  <a:lnTo>
                    <a:pt x="489648" y="13539292"/>
                  </a:lnTo>
                  <a:lnTo>
                    <a:pt x="483755" y="13526135"/>
                  </a:lnTo>
                  <a:lnTo>
                    <a:pt x="455091" y="13505307"/>
                  </a:lnTo>
                  <a:lnTo>
                    <a:pt x="405422" y="13496074"/>
                  </a:lnTo>
                  <a:lnTo>
                    <a:pt x="350012" y="13494309"/>
                  </a:lnTo>
                  <a:lnTo>
                    <a:pt x="294106" y="13496684"/>
                  </a:lnTo>
                  <a:lnTo>
                    <a:pt x="242989" y="13499846"/>
                  </a:lnTo>
                  <a:lnTo>
                    <a:pt x="189230" y="13503770"/>
                  </a:lnTo>
                  <a:lnTo>
                    <a:pt x="135788" y="13509828"/>
                  </a:lnTo>
                  <a:lnTo>
                    <a:pt x="82575" y="13517740"/>
                  </a:lnTo>
                  <a:lnTo>
                    <a:pt x="29527" y="13527265"/>
                  </a:lnTo>
                  <a:lnTo>
                    <a:pt x="8394" y="13716000"/>
                  </a:lnTo>
                  <a:lnTo>
                    <a:pt x="50774" y="13716000"/>
                  </a:lnTo>
                  <a:lnTo>
                    <a:pt x="52781" y="13694880"/>
                  </a:lnTo>
                  <a:lnTo>
                    <a:pt x="55321" y="13659498"/>
                  </a:lnTo>
                  <a:lnTo>
                    <a:pt x="55829" y="13620763"/>
                  </a:lnTo>
                  <a:lnTo>
                    <a:pt x="55918" y="13619074"/>
                  </a:lnTo>
                  <a:lnTo>
                    <a:pt x="75603" y="13573506"/>
                  </a:lnTo>
                  <a:lnTo>
                    <a:pt x="149961" y="13550176"/>
                  </a:lnTo>
                  <a:lnTo>
                    <a:pt x="193103" y="13546112"/>
                  </a:lnTo>
                  <a:lnTo>
                    <a:pt x="236715" y="13544626"/>
                  </a:lnTo>
                  <a:lnTo>
                    <a:pt x="277863" y="13543864"/>
                  </a:lnTo>
                  <a:lnTo>
                    <a:pt x="348856" y="13539292"/>
                  </a:lnTo>
                  <a:lnTo>
                    <a:pt x="387197" y="13539927"/>
                  </a:lnTo>
                  <a:lnTo>
                    <a:pt x="443014" y="13572096"/>
                  </a:lnTo>
                  <a:lnTo>
                    <a:pt x="457454" y="13610514"/>
                  </a:lnTo>
                  <a:lnTo>
                    <a:pt x="463651" y="13656793"/>
                  </a:lnTo>
                  <a:lnTo>
                    <a:pt x="464604" y="13705446"/>
                  </a:lnTo>
                  <a:lnTo>
                    <a:pt x="464299" y="13716000"/>
                  </a:lnTo>
                  <a:lnTo>
                    <a:pt x="506031" y="13716000"/>
                  </a:lnTo>
                  <a:lnTo>
                    <a:pt x="506298" y="13699579"/>
                  </a:lnTo>
                  <a:lnTo>
                    <a:pt x="507758" y="13654812"/>
                  </a:lnTo>
                  <a:close/>
                </a:path>
                <a:path extrusionOk="0" h="13716000" w="2694305">
                  <a:moveTo>
                    <a:pt x="512775" y="13261645"/>
                  </a:moveTo>
                  <a:lnTo>
                    <a:pt x="512597" y="13204101"/>
                  </a:lnTo>
                  <a:lnTo>
                    <a:pt x="505714" y="13092367"/>
                  </a:lnTo>
                  <a:lnTo>
                    <a:pt x="506298" y="13056769"/>
                  </a:lnTo>
                  <a:lnTo>
                    <a:pt x="507758" y="13012001"/>
                  </a:lnTo>
                  <a:lnTo>
                    <a:pt x="506730" y="12964135"/>
                  </a:lnTo>
                  <a:lnTo>
                    <a:pt x="499846" y="12919215"/>
                  </a:lnTo>
                  <a:lnTo>
                    <a:pt x="483755" y="12883312"/>
                  </a:lnTo>
                  <a:lnTo>
                    <a:pt x="455091" y="12862484"/>
                  </a:lnTo>
                  <a:lnTo>
                    <a:pt x="405422" y="12853251"/>
                  </a:lnTo>
                  <a:lnTo>
                    <a:pt x="350012" y="12851498"/>
                  </a:lnTo>
                  <a:lnTo>
                    <a:pt x="294106" y="12853873"/>
                  </a:lnTo>
                  <a:lnTo>
                    <a:pt x="242989" y="12857036"/>
                  </a:lnTo>
                  <a:lnTo>
                    <a:pt x="189230" y="12860960"/>
                  </a:lnTo>
                  <a:lnTo>
                    <a:pt x="135788" y="12867018"/>
                  </a:lnTo>
                  <a:lnTo>
                    <a:pt x="82575" y="12874930"/>
                  </a:lnTo>
                  <a:lnTo>
                    <a:pt x="29527" y="12884455"/>
                  </a:lnTo>
                  <a:lnTo>
                    <a:pt x="4000" y="13237363"/>
                  </a:lnTo>
                  <a:lnTo>
                    <a:pt x="5156" y="13244373"/>
                  </a:lnTo>
                  <a:lnTo>
                    <a:pt x="75298" y="13266865"/>
                  </a:lnTo>
                  <a:lnTo>
                    <a:pt x="129997" y="13272338"/>
                  </a:lnTo>
                  <a:lnTo>
                    <a:pt x="184873" y="13275297"/>
                  </a:lnTo>
                  <a:lnTo>
                    <a:pt x="240080" y="13275336"/>
                  </a:lnTo>
                  <a:lnTo>
                    <a:pt x="277215" y="13275043"/>
                  </a:lnTo>
                  <a:lnTo>
                    <a:pt x="318071" y="13274142"/>
                  </a:lnTo>
                  <a:lnTo>
                    <a:pt x="358330" y="13269684"/>
                  </a:lnTo>
                  <a:lnTo>
                    <a:pt x="412407" y="13246989"/>
                  </a:lnTo>
                  <a:lnTo>
                    <a:pt x="425043" y="13193065"/>
                  </a:lnTo>
                  <a:lnTo>
                    <a:pt x="425246" y="13145961"/>
                  </a:lnTo>
                  <a:lnTo>
                    <a:pt x="424065" y="13092367"/>
                  </a:lnTo>
                  <a:lnTo>
                    <a:pt x="419366" y="13039141"/>
                  </a:lnTo>
                  <a:lnTo>
                    <a:pt x="409016" y="12993103"/>
                  </a:lnTo>
                  <a:lnTo>
                    <a:pt x="372275" y="12956921"/>
                  </a:lnTo>
                  <a:lnTo>
                    <a:pt x="327139" y="12949885"/>
                  </a:lnTo>
                  <a:lnTo>
                    <a:pt x="268998" y="12948222"/>
                  </a:lnTo>
                  <a:lnTo>
                    <a:pt x="210845" y="12950749"/>
                  </a:lnTo>
                  <a:lnTo>
                    <a:pt x="165696" y="12956248"/>
                  </a:lnTo>
                  <a:lnTo>
                    <a:pt x="127025" y="12976251"/>
                  </a:lnTo>
                  <a:lnTo>
                    <a:pt x="109956" y="13012103"/>
                  </a:lnTo>
                  <a:lnTo>
                    <a:pt x="107657" y="13057378"/>
                  </a:lnTo>
                  <a:lnTo>
                    <a:pt x="113271" y="13105625"/>
                  </a:lnTo>
                  <a:lnTo>
                    <a:pt x="119989" y="13150418"/>
                  </a:lnTo>
                  <a:lnTo>
                    <a:pt x="301713" y="13172643"/>
                  </a:lnTo>
                  <a:lnTo>
                    <a:pt x="329057" y="13104571"/>
                  </a:lnTo>
                  <a:lnTo>
                    <a:pt x="298653" y="13057848"/>
                  </a:lnTo>
                  <a:lnTo>
                    <a:pt x="211823" y="13047828"/>
                  </a:lnTo>
                  <a:lnTo>
                    <a:pt x="195389" y="13085255"/>
                  </a:lnTo>
                  <a:lnTo>
                    <a:pt x="237312" y="13095808"/>
                  </a:lnTo>
                  <a:lnTo>
                    <a:pt x="261429" y="13101409"/>
                  </a:lnTo>
                  <a:lnTo>
                    <a:pt x="236410" y="13131953"/>
                  </a:lnTo>
                  <a:lnTo>
                    <a:pt x="186728" y="13131000"/>
                  </a:lnTo>
                  <a:lnTo>
                    <a:pt x="157022" y="13095097"/>
                  </a:lnTo>
                  <a:lnTo>
                    <a:pt x="153657" y="13058381"/>
                  </a:lnTo>
                  <a:lnTo>
                    <a:pt x="155422" y="13025095"/>
                  </a:lnTo>
                  <a:lnTo>
                    <a:pt x="165696" y="13001739"/>
                  </a:lnTo>
                  <a:lnTo>
                    <a:pt x="188442" y="12997053"/>
                  </a:lnTo>
                  <a:lnTo>
                    <a:pt x="230238" y="12996786"/>
                  </a:lnTo>
                  <a:lnTo>
                    <a:pt x="273189" y="12998971"/>
                  </a:lnTo>
                  <a:lnTo>
                    <a:pt x="339255" y="13013957"/>
                  </a:lnTo>
                  <a:lnTo>
                    <a:pt x="368731" y="13062636"/>
                  </a:lnTo>
                  <a:lnTo>
                    <a:pt x="372656" y="13104927"/>
                  </a:lnTo>
                  <a:lnTo>
                    <a:pt x="378206" y="13175425"/>
                  </a:lnTo>
                  <a:lnTo>
                    <a:pt x="356984" y="13200304"/>
                  </a:lnTo>
                  <a:lnTo>
                    <a:pt x="332828" y="13217411"/>
                  </a:lnTo>
                  <a:lnTo>
                    <a:pt x="305752" y="13226733"/>
                  </a:lnTo>
                  <a:lnTo>
                    <a:pt x="275755" y="13228295"/>
                  </a:lnTo>
                  <a:lnTo>
                    <a:pt x="241554" y="13232346"/>
                  </a:lnTo>
                  <a:lnTo>
                    <a:pt x="204419" y="13233324"/>
                  </a:lnTo>
                  <a:lnTo>
                    <a:pt x="167259" y="13231622"/>
                  </a:lnTo>
                  <a:lnTo>
                    <a:pt x="133019" y="13227609"/>
                  </a:lnTo>
                  <a:lnTo>
                    <a:pt x="97447" y="13224459"/>
                  </a:lnTo>
                  <a:lnTo>
                    <a:pt x="70497" y="13218478"/>
                  </a:lnTo>
                  <a:lnTo>
                    <a:pt x="53848" y="13206375"/>
                  </a:lnTo>
                  <a:lnTo>
                    <a:pt x="47472" y="13188150"/>
                  </a:lnTo>
                  <a:lnTo>
                    <a:pt x="51384" y="13163804"/>
                  </a:lnTo>
                  <a:lnTo>
                    <a:pt x="47548" y="13129222"/>
                  </a:lnTo>
                  <a:lnTo>
                    <a:pt x="49098" y="13090779"/>
                  </a:lnTo>
                  <a:lnTo>
                    <a:pt x="52781" y="13052070"/>
                  </a:lnTo>
                  <a:lnTo>
                    <a:pt x="55321" y="13016687"/>
                  </a:lnTo>
                  <a:lnTo>
                    <a:pt x="55841" y="12976720"/>
                  </a:lnTo>
                  <a:lnTo>
                    <a:pt x="75603" y="12930670"/>
                  </a:lnTo>
                  <a:lnTo>
                    <a:pt x="149961" y="12907353"/>
                  </a:lnTo>
                  <a:lnTo>
                    <a:pt x="193103" y="12903302"/>
                  </a:lnTo>
                  <a:lnTo>
                    <a:pt x="236715" y="12901816"/>
                  </a:lnTo>
                  <a:lnTo>
                    <a:pt x="277863" y="12901054"/>
                  </a:lnTo>
                  <a:lnTo>
                    <a:pt x="348856" y="12896482"/>
                  </a:lnTo>
                  <a:lnTo>
                    <a:pt x="387197" y="12897104"/>
                  </a:lnTo>
                  <a:lnTo>
                    <a:pt x="443014" y="12929273"/>
                  </a:lnTo>
                  <a:lnTo>
                    <a:pt x="457454" y="12967691"/>
                  </a:lnTo>
                  <a:lnTo>
                    <a:pt x="463651" y="13013995"/>
                  </a:lnTo>
                  <a:lnTo>
                    <a:pt x="464604" y="13062522"/>
                  </a:lnTo>
                  <a:lnTo>
                    <a:pt x="463308" y="13107657"/>
                  </a:lnTo>
                  <a:lnTo>
                    <a:pt x="462775" y="13143738"/>
                  </a:lnTo>
                  <a:lnTo>
                    <a:pt x="465315" y="13175094"/>
                  </a:lnTo>
                  <a:lnTo>
                    <a:pt x="468922" y="13213512"/>
                  </a:lnTo>
                  <a:lnTo>
                    <a:pt x="469722" y="13251320"/>
                  </a:lnTo>
                  <a:lnTo>
                    <a:pt x="463842" y="13280822"/>
                  </a:lnTo>
                  <a:lnTo>
                    <a:pt x="442214" y="13307822"/>
                  </a:lnTo>
                  <a:lnTo>
                    <a:pt x="412508" y="13320916"/>
                  </a:lnTo>
                  <a:lnTo>
                    <a:pt x="378218" y="13324739"/>
                  </a:lnTo>
                  <a:lnTo>
                    <a:pt x="342874" y="13323926"/>
                  </a:lnTo>
                  <a:lnTo>
                    <a:pt x="318846" y="13323062"/>
                  </a:lnTo>
                  <a:lnTo>
                    <a:pt x="212636" y="13324027"/>
                  </a:lnTo>
                  <a:lnTo>
                    <a:pt x="113931" y="13324510"/>
                  </a:lnTo>
                  <a:lnTo>
                    <a:pt x="64592" y="13325056"/>
                  </a:lnTo>
                  <a:lnTo>
                    <a:pt x="15265" y="13326047"/>
                  </a:lnTo>
                  <a:lnTo>
                    <a:pt x="0" y="13341706"/>
                  </a:lnTo>
                  <a:lnTo>
                    <a:pt x="3835" y="13352399"/>
                  </a:lnTo>
                  <a:lnTo>
                    <a:pt x="15265" y="13357657"/>
                  </a:lnTo>
                  <a:lnTo>
                    <a:pt x="67043" y="13359524"/>
                  </a:lnTo>
                  <a:lnTo>
                    <a:pt x="118846" y="13360591"/>
                  </a:lnTo>
                  <a:lnTo>
                    <a:pt x="170675" y="13361048"/>
                  </a:lnTo>
                  <a:lnTo>
                    <a:pt x="274332" y="13361022"/>
                  </a:lnTo>
                  <a:lnTo>
                    <a:pt x="288836" y="13361226"/>
                  </a:lnTo>
                  <a:lnTo>
                    <a:pt x="319519" y="13362699"/>
                  </a:lnTo>
                  <a:lnTo>
                    <a:pt x="369239" y="13365620"/>
                  </a:lnTo>
                  <a:lnTo>
                    <a:pt x="402831" y="13366356"/>
                  </a:lnTo>
                  <a:lnTo>
                    <a:pt x="464807" y="13359460"/>
                  </a:lnTo>
                  <a:lnTo>
                    <a:pt x="500367" y="13334162"/>
                  </a:lnTo>
                  <a:lnTo>
                    <a:pt x="505498" y="13315087"/>
                  </a:lnTo>
                  <a:lnTo>
                    <a:pt x="512775" y="13261645"/>
                  </a:lnTo>
                  <a:close/>
                </a:path>
                <a:path extrusionOk="0" h="13716000" w="2694305">
                  <a:moveTo>
                    <a:pt x="512775" y="12618834"/>
                  </a:moveTo>
                  <a:lnTo>
                    <a:pt x="512597" y="12561291"/>
                  </a:lnTo>
                  <a:lnTo>
                    <a:pt x="505714" y="12449543"/>
                  </a:lnTo>
                  <a:lnTo>
                    <a:pt x="506298" y="12413945"/>
                  </a:lnTo>
                  <a:lnTo>
                    <a:pt x="507758" y="12369178"/>
                  </a:lnTo>
                  <a:lnTo>
                    <a:pt x="506730" y="12321311"/>
                  </a:lnTo>
                  <a:lnTo>
                    <a:pt x="499846" y="12276404"/>
                  </a:lnTo>
                  <a:lnTo>
                    <a:pt x="483755" y="12240501"/>
                  </a:lnTo>
                  <a:lnTo>
                    <a:pt x="455091" y="12219673"/>
                  </a:lnTo>
                  <a:lnTo>
                    <a:pt x="405422" y="12210440"/>
                  </a:lnTo>
                  <a:lnTo>
                    <a:pt x="350012" y="12208675"/>
                  </a:lnTo>
                  <a:lnTo>
                    <a:pt x="294106" y="12211050"/>
                  </a:lnTo>
                  <a:lnTo>
                    <a:pt x="242989" y="12214200"/>
                  </a:lnTo>
                  <a:lnTo>
                    <a:pt x="189230" y="12218137"/>
                  </a:lnTo>
                  <a:lnTo>
                    <a:pt x="135788" y="12224195"/>
                  </a:lnTo>
                  <a:lnTo>
                    <a:pt x="82575" y="12232107"/>
                  </a:lnTo>
                  <a:lnTo>
                    <a:pt x="29527" y="12241632"/>
                  </a:lnTo>
                  <a:lnTo>
                    <a:pt x="4000" y="12594539"/>
                  </a:lnTo>
                  <a:lnTo>
                    <a:pt x="5156" y="12601550"/>
                  </a:lnTo>
                  <a:lnTo>
                    <a:pt x="75298" y="12624041"/>
                  </a:lnTo>
                  <a:lnTo>
                    <a:pt x="129997" y="12629528"/>
                  </a:lnTo>
                  <a:lnTo>
                    <a:pt x="184873" y="12632487"/>
                  </a:lnTo>
                  <a:lnTo>
                    <a:pt x="240080" y="12632512"/>
                  </a:lnTo>
                  <a:lnTo>
                    <a:pt x="277215" y="12632233"/>
                  </a:lnTo>
                  <a:lnTo>
                    <a:pt x="318071" y="12631318"/>
                  </a:lnTo>
                  <a:lnTo>
                    <a:pt x="358330" y="12626861"/>
                  </a:lnTo>
                  <a:lnTo>
                    <a:pt x="412407" y="12604166"/>
                  </a:lnTo>
                  <a:lnTo>
                    <a:pt x="425043" y="12550229"/>
                  </a:lnTo>
                  <a:lnTo>
                    <a:pt x="425246" y="12503137"/>
                  </a:lnTo>
                  <a:lnTo>
                    <a:pt x="424065" y="12449556"/>
                  </a:lnTo>
                  <a:lnTo>
                    <a:pt x="419366" y="12396330"/>
                  </a:lnTo>
                  <a:lnTo>
                    <a:pt x="409016" y="12350280"/>
                  </a:lnTo>
                  <a:lnTo>
                    <a:pt x="372275" y="12314098"/>
                  </a:lnTo>
                  <a:lnTo>
                    <a:pt x="327139" y="12307062"/>
                  </a:lnTo>
                  <a:lnTo>
                    <a:pt x="268998" y="12305411"/>
                  </a:lnTo>
                  <a:lnTo>
                    <a:pt x="210845" y="12307938"/>
                  </a:lnTo>
                  <a:lnTo>
                    <a:pt x="165696" y="12313437"/>
                  </a:lnTo>
                  <a:lnTo>
                    <a:pt x="127025" y="12333440"/>
                  </a:lnTo>
                  <a:lnTo>
                    <a:pt x="109956" y="12369305"/>
                  </a:lnTo>
                  <a:lnTo>
                    <a:pt x="107657" y="12414568"/>
                  </a:lnTo>
                  <a:lnTo>
                    <a:pt x="113271" y="12462815"/>
                  </a:lnTo>
                  <a:lnTo>
                    <a:pt x="119989" y="12507595"/>
                  </a:lnTo>
                  <a:lnTo>
                    <a:pt x="301713" y="12529833"/>
                  </a:lnTo>
                  <a:lnTo>
                    <a:pt x="329057" y="12461748"/>
                  </a:lnTo>
                  <a:lnTo>
                    <a:pt x="298653" y="12415037"/>
                  </a:lnTo>
                  <a:lnTo>
                    <a:pt x="211823" y="12405004"/>
                  </a:lnTo>
                  <a:lnTo>
                    <a:pt x="195389" y="12442444"/>
                  </a:lnTo>
                  <a:lnTo>
                    <a:pt x="237312" y="12452985"/>
                  </a:lnTo>
                  <a:lnTo>
                    <a:pt x="261429" y="12458598"/>
                  </a:lnTo>
                  <a:lnTo>
                    <a:pt x="236410" y="12489142"/>
                  </a:lnTo>
                  <a:lnTo>
                    <a:pt x="186728" y="12488189"/>
                  </a:lnTo>
                  <a:lnTo>
                    <a:pt x="157022" y="12452287"/>
                  </a:lnTo>
                  <a:lnTo>
                    <a:pt x="153657" y="12415571"/>
                  </a:lnTo>
                  <a:lnTo>
                    <a:pt x="155422" y="12382297"/>
                  </a:lnTo>
                  <a:lnTo>
                    <a:pt x="165696" y="12358929"/>
                  </a:lnTo>
                  <a:lnTo>
                    <a:pt x="188442" y="12354243"/>
                  </a:lnTo>
                  <a:lnTo>
                    <a:pt x="230238" y="12353976"/>
                  </a:lnTo>
                  <a:lnTo>
                    <a:pt x="273189" y="12356160"/>
                  </a:lnTo>
                  <a:lnTo>
                    <a:pt x="339255" y="12371146"/>
                  </a:lnTo>
                  <a:lnTo>
                    <a:pt x="368731" y="12419813"/>
                  </a:lnTo>
                  <a:lnTo>
                    <a:pt x="372656" y="12462104"/>
                  </a:lnTo>
                  <a:lnTo>
                    <a:pt x="378206" y="12532614"/>
                  </a:lnTo>
                  <a:lnTo>
                    <a:pt x="356984" y="12557493"/>
                  </a:lnTo>
                  <a:lnTo>
                    <a:pt x="332828" y="12574588"/>
                  </a:lnTo>
                  <a:lnTo>
                    <a:pt x="305752" y="12583922"/>
                  </a:lnTo>
                  <a:lnTo>
                    <a:pt x="275755" y="12585484"/>
                  </a:lnTo>
                  <a:lnTo>
                    <a:pt x="241554" y="12589535"/>
                  </a:lnTo>
                  <a:lnTo>
                    <a:pt x="204419" y="12590513"/>
                  </a:lnTo>
                  <a:lnTo>
                    <a:pt x="167259" y="12588799"/>
                  </a:lnTo>
                  <a:lnTo>
                    <a:pt x="133019" y="12584786"/>
                  </a:lnTo>
                  <a:lnTo>
                    <a:pt x="97447" y="12581649"/>
                  </a:lnTo>
                  <a:lnTo>
                    <a:pt x="70497" y="12575667"/>
                  </a:lnTo>
                  <a:lnTo>
                    <a:pt x="53848" y="12563551"/>
                  </a:lnTo>
                  <a:lnTo>
                    <a:pt x="47472" y="12545327"/>
                  </a:lnTo>
                  <a:lnTo>
                    <a:pt x="51384" y="12520994"/>
                  </a:lnTo>
                  <a:lnTo>
                    <a:pt x="47548" y="12486399"/>
                  </a:lnTo>
                  <a:lnTo>
                    <a:pt x="49098" y="12447956"/>
                  </a:lnTo>
                  <a:lnTo>
                    <a:pt x="52781" y="12409259"/>
                  </a:lnTo>
                  <a:lnTo>
                    <a:pt x="55321" y="12373864"/>
                  </a:lnTo>
                  <a:lnTo>
                    <a:pt x="55841" y="12333910"/>
                  </a:lnTo>
                  <a:lnTo>
                    <a:pt x="75603" y="12287860"/>
                  </a:lnTo>
                  <a:lnTo>
                    <a:pt x="149961" y="12264542"/>
                  </a:lnTo>
                  <a:lnTo>
                    <a:pt x="193103" y="12260491"/>
                  </a:lnTo>
                  <a:lnTo>
                    <a:pt x="236715" y="12259005"/>
                  </a:lnTo>
                  <a:lnTo>
                    <a:pt x="277863" y="12258231"/>
                  </a:lnTo>
                  <a:lnTo>
                    <a:pt x="348856" y="12253659"/>
                  </a:lnTo>
                  <a:lnTo>
                    <a:pt x="387197" y="12254294"/>
                  </a:lnTo>
                  <a:lnTo>
                    <a:pt x="443014" y="12286463"/>
                  </a:lnTo>
                  <a:lnTo>
                    <a:pt x="457454" y="12324880"/>
                  </a:lnTo>
                  <a:lnTo>
                    <a:pt x="463651" y="12371172"/>
                  </a:lnTo>
                  <a:lnTo>
                    <a:pt x="464604" y="12419711"/>
                  </a:lnTo>
                  <a:lnTo>
                    <a:pt x="463308" y="12464847"/>
                  </a:lnTo>
                  <a:lnTo>
                    <a:pt x="462775" y="12500928"/>
                  </a:lnTo>
                  <a:lnTo>
                    <a:pt x="465315" y="12532284"/>
                  </a:lnTo>
                  <a:lnTo>
                    <a:pt x="468922" y="12570701"/>
                  </a:lnTo>
                  <a:lnTo>
                    <a:pt x="469722" y="12608497"/>
                  </a:lnTo>
                  <a:lnTo>
                    <a:pt x="463842" y="12637999"/>
                  </a:lnTo>
                  <a:lnTo>
                    <a:pt x="442214" y="12664999"/>
                  </a:lnTo>
                  <a:lnTo>
                    <a:pt x="412508" y="12678093"/>
                  </a:lnTo>
                  <a:lnTo>
                    <a:pt x="378218" y="12681915"/>
                  </a:lnTo>
                  <a:lnTo>
                    <a:pt x="342874" y="12681103"/>
                  </a:lnTo>
                  <a:lnTo>
                    <a:pt x="318846" y="12680252"/>
                  </a:lnTo>
                  <a:lnTo>
                    <a:pt x="212636" y="12681217"/>
                  </a:lnTo>
                  <a:lnTo>
                    <a:pt x="113931" y="12681699"/>
                  </a:lnTo>
                  <a:lnTo>
                    <a:pt x="64592" y="12682233"/>
                  </a:lnTo>
                  <a:lnTo>
                    <a:pt x="15265" y="12683223"/>
                  </a:lnTo>
                  <a:lnTo>
                    <a:pt x="0" y="12698883"/>
                  </a:lnTo>
                  <a:lnTo>
                    <a:pt x="3835" y="12709589"/>
                  </a:lnTo>
                  <a:lnTo>
                    <a:pt x="15265" y="12714834"/>
                  </a:lnTo>
                  <a:lnTo>
                    <a:pt x="67043" y="12716701"/>
                  </a:lnTo>
                  <a:lnTo>
                    <a:pt x="118846" y="12717767"/>
                  </a:lnTo>
                  <a:lnTo>
                    <a:pt x="170675" y="12718237"/>
                  </a:lnTo>
                  <a:lnTo>
                    <a:pt x="274332" y="12718212"/>
                  </a:lnTo>
                  <a:lnTo>
                    <a:pt x="288836" y="12718428"/>
                  </a:lnTo>
                  <a:lnTo>
                    <a:pt x="319519" y="12719888"/>
                  </a:lnTo>
                  <a:lnTo>
                    <a:pt x="369239" y="12722822"/>
                  </a:lnTo>
                  <a:lnTo>
                    <a:pt x="402831" y="12723546"/>
                  </a:lnTo>
                  <a:lnTo>
                    <a:pt x="464807" y="12716650"/>
                  </a:lnTo>
                  <a:lnTo>
                    <a:pt x="500367" y="12691339"/>
                  </a:lnTo>
                  <a:lnTo>
                    <a:pt x="505498" y="12672263"/>
                  </a:lnTo>
                  <a:lnTo>
                    <a:pt x="512775" y="12618834"/>
                  </a:lnTo>
                  <a:close/>
                </a:path>
                <a:path extrusionOk="0" h="13716000" w="2694305">
                  <a:moveTo>
                    <a:pt x="512775" y="11976024"/>
                  </a:moveTo>
                  <a:lnTo>
                    <a:pt x="512597" y="11918467"/>
                  </a:lnTo>
                  <a:lnTo>
                    <a:pt x="505714" y="11806733"/>
                  </a:lnTo>
                  <a:lnTo>
                    <a:pt x="506298" y="11771135"/>
                  </a:lnTo>
                  <a:lnTo>
                    <a:pt x="507758" y="11726367"/>
                  </a:lnTo>
                  <a:lnTo>
                    <a:pt x="506730" y="11678501"/>
                  </a:lnTo>
                  <a:lnTo>
                    <a:pt x="499846" y="11633594"/>
                  </a:lnTo>
                  <a:lnTo>
                    <a:pt x="483755" y="11597691"/>
                  </a:lnTo>
                  <a:lnTo>
                    <a:pt x="455091" y="11576863"/>
                  </a:lnTo>
                  <a:lnTo>
                    <a:pt x="405422" y="11567630"/>
                  </a:lnTo>
                  <a:lnTo>
                    <a:pt x="350012" y="11565865"/>
                  </a:lnTo>
                  <a:lnTo>
                    <a:pt x="294106" y="11568240"/>
                  </a:lnTo>
                  <a:lnTo>
                    <a:pt x="242989" y="11571389"/>
                  </a:lnTo>
                  <a:lnTo>
                    <a:pt x="189230" y="11575313"/>
                  </a:lnTo>
                  <a:lnTo>
                    <a:pt x="135788" y="11581371"/>
                  </a:lnTo>
                  <a:lnTo>
                    <a:pt x="82575" y="11589283"/>
                  </a:lnTo>
                  <a:lnTo>
                    <a:pt x="29527" y="11598821"/>
                  </a:lnTo>
                  <a:lnTo>
                    <a:pt x="4000" y="11951729"/>
                  </a:lnTo>
                  <a:lnTo>
                    <a:pt x="5156" y="11958739"/>
                  </a:lnTo>
                  <a:lnTo>
                    <a:pt x="75298" y="11981231"/>
                  </a:lnTo>
                  <a:lnTo>
                    <a:pt x="129997" y="11986717"/>
                  </a:lnTo>
                  <a:lnTo>
                    <a:pt x="184873" y="11989676"/>
                  </a:lnTo>
                  <a:lnTo>
                    <a:pt x="240080" y="11989714"/>
                  </a:lnTo>
                  <a:lnTo>
                    <a:pt x="277215" y="11989422"/>
                  </a:lnTo>
                  <a:lnTo>
                    <a:pt x="318071" y="11988508"/>
                  </a:lnTo>
                  <a:lnTo>
                    <a:pt x="358330" y="11984050"/>
                  </a:lnTo>
                  <a:lnTo>
                    <a:pt x="412407" y="11961355"/>
                  </a:lnTo>
                  <a:lnTo>
                    <a:pt x="425043" y="11907418"/>
                  </a:lnTo>
                  <a:lnTo>
                    <a:pt x="425246" y="11860314"/>
                  </a:lnTo>
                  <a:lnTo>
                    <a:pt x="424065" y="11806733"/>
                  </a:lnTo>
                  <a:lnTo>
                    <a:pt x="419366" y="11753507"/>
                  </a:lnTo>
                  <a:lnTo>
                    <a:pt x="409016" y="11707470"/>
                  </a:lnTo>
                  <a:lnTo>
                    <a:pt x="372275" y="11671287"/>
                  </a:lnTo>
                  <a:lnTo>
                    <a:pt x="327139" y="11664252"/>
                  </a:lnTo>
                  <a:lnTo>
                    <a:pt x="268998" y="11662601"/>
                  </a:lnTo>
                  <a:lnTo>
                    <a:pt x="210845" y="11665115"/>
                  </a:lnTo>
                  <a:lnTo>
                    <a:pt x="165696" y="11670627"/>
                  </a:lnTo>
                  <a:lnTo>
                    <a:pt x="127025" y="11690629"/>
                  </a:lnTo>
                  <a:lnTo>
                    <a:pt x="109956" y="11726494"/>
                  </a:lnTo>
                  <a:lnTo>
                    <a:pt x="107657" y="11771757"/>
                  </a:lnTo>
                  <a:lnTo>
                    <a:pt x="113271" y="11820004"/>
                  </a:lnTo>
                  <a:lnTo>
                    <a:pt x="119989" y="11864785"/>
                  </a:lnTo>
                  <a:lnTo>
                    <a:pt x="301713" y="11887010"/>
                  </a:lnTo>
                  <a:lnTo>
                    <a:pt x="329057" y="11818925"/>
                  </a:lnTo>
                  <a:lnTo>
                    <a:pt x="298653" y="11772227"/>
                  </a:lnTo>
                  <a:lnTo>
                    <a:pt x="211823" y="11762194"/>
                  </a:lnTo>
                  <a:lnTo>
                    <a:pt x="195389" y="11799621"/>
                  </a:lnTo>
                  <a:lnTo>
                    <a:pt x="237312" y="11810175"/>
                  </a:lnTo>
                  <a:lnTo>
                    <a:pt x="261429" y="11815788"/>
                  </a:lnTo>
                  <a:lnTo>
                    <a:pt x="236410" y="11846319"/>
                  </a:lnTo>
                  <a:lnTo>
                    <a:pt x="186728" y="11845366"/>
                  </a:lnTo>
                  <a:lnTo>
                    <a:pt x="157022" y="11809476"/>
                  </a:lnTo>
                  <a:lnTo>
                    <a:pt x="153657" y="11772760"/>
                  </a:lnTo>
                  <a:lnTo>
                    <a:pt x="155422" y="11739474"/>
                  </a:lnTo>
                  <a:lnTo>
                    <a:pt x="165696" y="11716118"/>
                  </a:lnTo>
                  <a:lnTo>
                    <a:pt x="188442" y="11711432"/>
                  </a:lnTo>
                  <a:lnTo>
                    <a:pt x="230238" y="11711165"/>
                  </a:lnTo>
                  <a:lnTo>
                    <a:pt x="273189" y="11713350"/>
                  </a:lnTo>
                  <a:lnTo>
                    <a:pt x="339255" y="11728336"/>
                  </a:lnTo>
                  <a:lnTo>
                    <a:pt x="368731" y="11776989"/>
                  </a:lnTo>
                  <a:lnTo>
                    <a:pt x="372656" y="11819280"/>
                  </a:lnTo>
                  <a:lnTo>
                    <a:pt x="378206" y="11889804"/>
                  </a:lnTo>
                  <a:lnTo>
                    <a:pt x="356984" y="11914670"/>
                  </a:lnTo>
                  <a:lnTo>
                    <a:pt x="332828" y="11931777"/>
                  </a:lnTo>
                  <a:lnTo>
                    <a:pt x="305752" y="11941112"/>
                  </a:lnTo>
                  <a:lnTo>
                    <a:pt x="275755" y="11942674"/>
                  </a:lnTo>
                  <a:lnTo>
                    <a:pt x="241554" y="11946712"/>
                  </a:lnTo>
                  <a:lnTo>
                    <a:pt x="204419" y="11947690"/>
                  </a:lnTo>
                  <a:lnTo>
                    <a:pt x="167259" y="11945976"/>
                  </a:lnTo>
                  <a:lnTo>
                    <a:pt x="133019" y="11941975"/>
                  </a:lnTo>
                  <a:lnTo>
                    <a:pt x="97447" y="11938838"/>
                  </a:lnTo>
                  <a:lnTo>
                    <a:pt x="70497" y="11932844"/>
                  </a:lnTo>
                  <a:lnTo>
                    <a:pt x="53848" y="11920741"/>
                  </a:lnTo>
                  <a:lnTo>
                    <a:pt x="47472" y="11902504"/>
                  </a:lnTo>
                  <a:lnTo>
                    <a:pt x="51384" y="11878158"/>
                  </a:lnTo>
                  <a:lnTo>
                    <a:pt x="47548" y="11843576"/>
                  </a:lnTo>
                  <a:lnTo>
                    <a:pt x="49098" y="11805145"/>
                  </a:lnTo>
                  <a:lnTo>
                    <a:pt x="52781" y="11766448"/>
                  </a:lnTo>
                  <a:lnTo>
                    <a:pt x="55321" y="11731054"/>
                  </a:lnTo>
                  <a:lnTo>
                    <a:pt x="55841" y="11691099"/>
                  </a:lnTo>
                  <a:lnTo>
                    <a:pt x="75603" y="11645049"/>
                  </a:lnTo>
                  <a:lnTo>
                    <a:pt x="149961" y="11621732"/>
                  </a:lnTo>
                  <a:lnTo>
                    <a:pt x="193103" y="11617668"/>
                  </a:lnTo>
                  <a:lnTo>
                    <a:pt x="236715" y="11616182"/>
                  </a:lnTo>
                  <a:lnTo>
                    <a:pt x="277863" y="11615420"/>
                  </a:lnTo>
                  <a:lnTo>
                    <a:pt x="348856" y="11610848"/>
                  </a:lnTo>
                  <a:lnTo>
                    <a:pt x="387197" y="11611470"/>
                  </a:lnTo>
                  <a:lnTo>
                    <a:pt x="443014" y="11643639"/>
                  </a:lnTo>
                  <a:lnTo>
                    <a:pt x="457454" y="11682057"/>
                  </a:lnTo>
                  <a:lnTo>
                    <a:pt x="463651" y="11728361"/>
                  </a:lnTo>
                  <a:lnTo>
                    <a:pt x="464604" y="11776901"/>
                  </a:lnTo>
                  <a:lnTo>
                    <a:pt x="463308" y="11822036"/>
                  </a:lnTo>
                  <a:lnTo>
                    <a:pt x="462775" y="11858117"/>
                  </a:lnTo>
                  <a:lnTo>
                    <a:pt x="465315" y="11889461"/>
                  </a:lnTo>
                  <a:lnTo>
                    <a:pt x="468922" y="11927878"/>
                  </a:lnTo>
                  <a:lnTo>
                    <a:pt x="469722" y="11965686"/>
                  </a:lnTo>
                  <a:lnTo>
                    <a:pt x="463842" y="11995188"/>
                  </a:lnTo>
                  <a:lnTo>
                    <a:pt x="442214" y="12022188"/>
                  </a:lnTo>
                  <a:lnTo>
                    <a:pt x="412508" y="12035282"/>
                  </a:lnTo>
                  <a:lnTo>
                    <a:pt x="378218" y="12039105"/>
                  </a:lnTo>
                  <a:lnTo>
                    <a:pt x="342861" y="12038292"/>
                  </a:lnTo>
                  <a:lnTo>
                    <a:pt x="318833" y="12037441"/>
                  </a:lnTo>
                  <a:lnTo>
                    <a:pt x="212636" y="12038406"/>
                  </a:lnTo>
                  <a:lnTo>
                    <a:pt x="113931" y="12038889"/>
                  </a:lnTo>
                  <a:lnTo>
                    <a:pt x="64592" y="12039422"/>
                  </a:lnTo>
                  <a:lnTo>
                    <a:pt x="15265" y="12040413"/>
                  </a:lnTo>
                  <a:lnTo>
                    <a:pt x="0" y="12056072"/>
                  </a:lnTo>
                  <a:lnTo>
                    <a:pt x="3835" y="12066765"/>
                  </a:lnTo>
                  <a:lnTo>
                    <a:pt x="15265" y="12072010"/>
                  </a:lnTo>
                  <a:lnTo>
                    <a:pt x="67043" y="12073877"/>
                  </a:lnTo>
                  <a:lnTo>
                    <a:pt x="118846" y="12074944"/>
                  </a:lnTo>
                  <a:lnTo>
                    <a:pt x="170675" y="12075414"/>
                  </a:lnTo>
                  <a:lnTo>
                    <a:pt x="274332" y="12075401"/>
                  </a:lnTo>
                  <a:lnTo>
                    <a:pt x="288836" y="12075605"/>
                  </a:lnTo>
                  <a:lnTo>
                    <a:pt x="319519" y="12077078"/>
                  </a:lnTo>
                  <a:lnTo>
                    <a:pt x="369239" y="12079999"/>
                  </a:lnTo>
                  <a:lnTo>
                    <a:pt x="402831" y="12080735"/>
                  </a:lnTo>
                  <a:lnTo>
                    <a:pt x="464807" y="12073839"/>
                  </a:lnTo>
                  <a:lnTo>
                    <a:pt x="500367" y="12048528"/>
                  </a:lnTo>
                  <a:lnTo>
                    <a:pt x="505498" y="12029453"/>
                  </a:lnTo>
                  <a:lnTo>
                    <a:pt x="512775" y="11976024"/>
                  </a:lnTo>
                  <a:close/>
                </a:path>
                <a:path extrusionOk="0" h="13716000" w="2694305">
                  <a:moveTo>
                    <a:pt x="512775" y="11333201"/>
                  </a:moveTo>
                  <a:lnTo>
                    <a:pt x="512597" y="11275657"/>
                  </a:lnTo>
                  <a:lnTo>
                    <a:pt x="505714" y="11163910"/>
                  </a:lnTo>
                  <a:lnTo>
                    <a:pt x="506298" y="11128312"/>
                  </a:lnTo>
                  <a:lnTo>
                    <a:pt x="507758" y="11083544"/>
                  </a:lnTo>
                  <a:lnTo>
                    <a:pt x="506730" y="11035678"/>
                  </a:lnTo>
                  <a:lnTo>
                    <a:pt x="499846" y="10990771"/>
                  </a:lnTo>
                  <a:lnTo>
                    <a:pt x="483755" y="10954868"/>
                  </a:lnTo>
                  <a:lnTo>
                    <a:pt x="455091" y="10934027"/>
                  </a:lnTo>
                  <a:lnTo>
                    <a:pt x="405422" y="10924807"/>
                  </a:lnTo>
                  <a:lnTo>
                    <a:pt x="350012" y="10923054"/>
                  </a:lnTo>
                  <a:lnTo>
                    <a:pt x="294106" y="10925416"/>
                  </a:lnTo>
                  <a:lnTo>
                    <a:pt x="242989" y="10928566"/>
                  </a:lnTo>
                  <a:lnTo>
                    <a:pt x="189230" y="10932503"/>
                  </a:lnTo>
                  <a:lnTo>
                    <a:pt x="135788" y="10938548"/>
                  </a:lnTo>
                  <a:lnTo>
                    <a:pt x="82575" y="10946473"/>
                  </a:lnTo>
                  <a:lnTo>
                    <a:pt x="29527" y="10955998"/>
                  </a:lnTo>
                  <a:lnTo>
                    <a:pt x="4000" y="11308906"/>
                  </a:lnTo>
                  <a:lnTo>
                    <a:pt x="5156" y="11315916"/>
                  </a:lnTo>
                  <a:lnTo>
                    <a:pt x="75298" y="11338420"/>
                  </a:lnTo>
                  <a:lnTo>
                    <a:pt x="129997" y="11343894"/>
                  </a:lnTo>
                  <a:lnTo>
                    <a:pt x="184873" y="11346866"/>
                  </a:lnTo>
                  <a:lnTo>
                    <a:pt x="240080" y="11346891"/>
                  </a:lnTo>
                  <a:lnTo>
                    <a:pt x="277215" y="11346599"/>
                  </a:lnTo>
                  <a:lnTo>
                    <a:pt x="318071" y="11345685"/>
                  </a:lnTo>
                  <a:lnTo>
                    <a:pt x="358330" y="11341227"/>
                  </a:lnTo>
                  <a:lnTo>
                    <a:pt x="412407" y="11318532"/>
                  </a:lnTo>
                  <a:lnTo>
                    <a:pt x="425043" y="11264595"/>
                  </a:lnTo>
                  <a:lnTo>
                    <a:pt x="425246" y="11217504"/>
                  </a:lnTo>
                  <a:lnTo>
                    <a:pt x="424065" y="11163922"/>
                  </a:lnTo>
                  <a:lnTo>
                    <a:pt x="419366" y="11110697"/>
                  </a:lnTo>
                  <a:lnTo>
                    <a:pt x="409016" y="11064646"/>
                  </a:lnTo>
                  <a:lnTo>
                    <a:pt x="372275" y="11028464"/>
                  </a:lnTo>
                  <a:lnTo>
                    <a:pt x="327139" y="11021441"/>
                  </a:lnTo>
                  <a:lnTo>
                    <a:pt x="268998" y="11019777"/>
                  </a:lnTo>
                  <a:lnTo>
                    <a:pt x="210845" y="11022292"/>
                  </a:lnTo>
                  <a:lnTo>
                    <a:pt x="165696" y="11027791"/>
                  </a:lnTo>
                  <a:lnTo>
                    <a:pt x="127025" y="11047806"/>
                  </a:lnTo>
                  <a:lnTo>
                    <a:pt x="109956" y="11083671"/>
                  </a:lnTo>
                  <a:lnTo>
                    <a:pt x="107657" y="11128947"/>
                  </a:lnTo>
                  <a:lnTo>
                    <a:pt x="113271" y="11177181"/>
                  </a:lnTo>
                  <a:lnTo>
                    <a:pt x="119989" y="11221961"/>
                  </a:lnTo>
                  <a:lnTo>
                    <a:pt x="301713" y="11244186"/>
                  </a:lnTo>
                  <a:lnTo>
                    <a:pt x="329057" y="11176114"/>
                  </a:lnTo>
                  <a:lnTo>
                    <a:pt x="298653" y="11129404"/>
                  </a:lnTo>
                  <a:lnTo>
                    <a:pt x="211823" y="11119371"/>
                  </a:lnTo>
                  <a:lnTo>
                    <a:pt x="195389" y="11156810"/>
                  </a:lnTo>
                  <a:lnTo>
                    <a:pt x="237312" y="11167364"/>
                  </a:lnTo>
                  <a:lnTo>
                    <a:pt x="261429" y="11172965"/>
                  </a:lnTo>
                  <a:lnTo>
                    <a:pt x="236410" y="11203508"/>
                  </a:lnTo>
                  <a:lnTo>
                    <a:pt x="186728" y="11202556"/>
                  </a:lnTo>
                  <a:lnTo>
                    <a:pt x="157022" y="11166653"/>
                  </a:lnTo>
                  <a:lnTo>
                    <a:pt x="153657" y="11129937"/>
                  </a:lnTo>
                  <a:lnTo>
                    <a:pt x="155422" y="11096663"/>
                  </a:lnTo>
                  <a:lnTo>
                    <a:pt x="165696" y="11073295"/>
                  </a:lnTo>
                  <a:lnTo>
                    <a:pt x="188442" y="11068609"/>
                  </a:lnTo>
                  <a:lnTo>
                    <a:pt x="230238" y="11068342"/>
                  </a:lnTo>
                  <a:lnTo>
                    <a:pt x="273189" y="11070527"/>
                  </a:lnTo>
                  <a:lnTo>
                    <a:pt x="339255" y="11085513"/>
                  </a:lnTo>
                  <a:lnTo>
                    <a:pt x="368731" y="11134179"/>
                  </a:lnTo>
                  <a:lnTo>
                    <a:pt x="372656" y="11176457"/>
                  </a:lnTo>
                  <a:lnTo>
                    <a:pt x="378206" y="11246980"/>
                  </a:lnTo>
                  <a:lnTo>
                    <a:pt x="356984" y="11271860"/>
                  </a:lnTo>
                  <a:lnTo>
                    <a:pt x="332828" y="11288967"/>
                  </a:lnTo>
                  <a:lnTo>
                    <a:pt x="305752" y="11298301"/>
                  </a:lnTo>
                  <a:lnTo>
                    <a:pt x="275755" y="11299850"/>
                  </a:lnTo>
                  <a:lnTo>
                    <a:pt x="241554" y="11303902"/>
                  </a:lnTo>
                  <a:lnTo>
                    <a:pt x="204419" y="11304880"/>
                  </a:lnTo>
                  <a:lnTo>
                    <a:pt x="167259" y="11303165"/>
                  </a:lnTo>
                  <a:lnTo>
                    <a:pt x="133019" y="11299152"/>
                  </a:lnTo>
                  <a:lnTo>
                    <a:pt x="97447" y="11296015"/>
                  </a:lnTo>
                  <a:lnTo>
                    <a:pt x="70497" y="11290033"/>
                  </a:lnTo>
                  <a:lnTo>
                    <a:pt x="53848" y="11277918"/>
                  </a:lnTo>
                  <a:lnTo>
                    <a:pt x="47472" y="11259693"/>
                  </a:lnTo>
                  <a:lnTo>
                    <a:pt x="51384" y="11235334"/>
                  </a:lnTo>
                  <a:lnTo>
                    <a:pt x="47548" y="11200765"/>
                  </a:lnTo>
                  <a:lnTo>
                    <a:pt x="49098" y="11162322"/>
                  </a:lnTo>
                  <a:lnTo>
                    <a:pt x="52781" y="11123625"/>
                  </a:lnTo>
                  <a:lnTo>
                    <a:pt x="55321" y="11088230"/>
                  </a:lnTo>
                  <a:lnTo>
                    <a:pt x="55841" y="11048276"/>
                  </a:lnTo>
                  <a:lnTo>
                    <a:pt x="75603" y="11002239"/>
                  </a:lnTo>
                  <a:lnTo>
                    <a:pt x="149961" y="10978909"/>
                  </a:lnTo>
                  <a:lnTo>
                    <a:pt x="193103" y="10974845"/>
                  </a:lnTo>
                  <a:lnTo>
                    <a:pt x="236715" y="10973359"/>
                  </a:lnTo>
                  <a:lnTo>
                    <a:pt x="277863" y="10972584"/>
                  </a:lnTo>
                  <a:lnTo>
                    <a:pt x="348856" y="10968025"/>
                  </a:lnTo>
                  <a:lnTo>
                    <a:pt x="387197" y="10968660"/>
                  </a:lnTo>
                  <a:lnTo>
                    <a:pt x="443014" y="11000829"/>
                  </a:lnTo>
                  <a:lnTo>
                    <a:pt x="457454" y="11039246"/>
                  </a:lnTo>
                  <a:lnTo>
                    <a:pt x="463651" y="11085538"/>
                  </a:lnTo>
                  <a:lnTo>
                    <a:pt x="464604" y="11134077"/>
                  </a:lnTo>
                  <a:lnTo>
                    <a:pt x="463308" y="11179213"/>
                  </a:lnTo>
                  <a:lnTo>
                    <a:pt x="462775" y="11215294"/>
                  </a:lnTo>
                  <a:lnTo>
                    <a:pt x="465315" y="11246650"/>
                  </a:lnTo>
                  <a:lnTo>
                    <a:pt x="468922" y="11285068"/>
                  </a:lnTo>
                  <a:lnTo>
                    <a:pt x="469722" y="11322863"/>
                  </a:lnTo>
                  <a:lnTo>
                    <a:pt x="463842" y="11352365"/>
                  </a:lnTo>
                  <a:lnTo>
                    <a:pt x="442214" y="11379365"/>
                  </a:lnTo>
                  <a:lnTo>
                    <a:pt x="412521" y="11392459"/>
                  </a:lnTo>
                  <a:lnTo>
                    <a:pt x="378231" y="11396282"/>
                  </a:lnTo>
                  <a:lnTo>
                    <a:pt x="342887" y="11395469"/>
                  </a:lnTo>
                  <a:lnTo>
                    <a:pt x="318846" y="11394618"/>
                  </a:lnTo>
                  <a:lnTo>
                    <a:pt x="212636" y="11395583"/>
                  </a:lnTo>
                  <a:lnTo>
                    <a:pt x="113931" y="11396066"/>
                  </a:lnTo>
                  <a:lnTo>
                    <a:pt x="64592" y="11396612"/>
                  </a:lnTo>
                  <a:lnTo>
                    <a:pt x="15265" y="11397590"/>
                  </a:lnTo>
                  <a:lnTo>
                    <a:pt x="0" y="11413249"/>
                  </a:lnTo>
                  <a:lnTo>
                    <a:pt x="3835" y="11423942"/>
                  </a:lnTo>
                  <a:lnTo>
                    <a:pt x="15265" y="11429187"/>
                  </a:lnTo>
                  <a:lnTo>
                    <a:pt x="67043" y="11431067"/>
                  </a:lnTo>
                  <a:lnTo>
                    <a:pt x="118846" y="11432134"/>
                  </a:lnTo>
                  <a:lnTo>
                    <a:pt x="170675" y="11432591"/>
                  </a:lnTo>
                  <a:lnTo>
                    <a:pt x="274332" y="11432565"/>
                  </a:lnTo>
                  <a:lnTo>
                    <a:pt x="288848" y="11432781"/>
                  </a:lnTo>
                  <a:lnTo>
                    <a:pt x="319544" y="11434255"/>
                  </a:lnTo>
                  <a:lnTo>
                    <a:pt x="369252" y="11437176"/>
                  </a:lnTo>
                  <a:lnTo>
                    <a:pt x="402831" y="11437912"/>
                  </a:lnTo>
                  <a:lnTo>
                    <a:pt x="464807" y="11431016"/>
                  </a:lnTo>
                  <a:lnTo>
                    <a:pt x="500367" y="11405718"/>
                  </a:lnTo>
                  <a:lnTo>
                    <a:pt x="505498" y="11386630"/>
                  </a:lnTo>
                  <a:lnTo>
                    <a:pt x="512775" y="11333201"/>
                  </a:lnTo>
                  <a:close/>
                </a:path>
                <a:path extrusionOk="0" h="13716000" w="2694305">
                  <a:moveTo>
                    <a:pt x="512775" y="10690390"/>
                  </a:moveTo>
                  <a:lnTo>
                    <a:pt x="512597" y="10632846"/>
                  </a:lnTo>
                  <a:lnTo>
                    <a:pt x="505714" y="10521099"/>
                  </a:lnTo>
                  <a:lnTo>
                    <a:pt x="506298" y="10485501"/>
                  </a:lnTo>
                  <a:lnTo>
                    <a:pt x="507758" y="10440733"/>
                  </a:lnTo>
                  <a:lnTo>
                    <a:pt x="506730" y="10392867"/>
                  </a:lnTo>
                  <a:lnTo>
                    <a:pt x="499846" y="10347947"/>
                  </a:lnTo>
                  <a:lnTo>
                    <a:pt x="483755" y="10312057"/>
                  </a:lnTo>
                  <a:lnTo>
                    <a:pt x="455091" y="10291216"/>
                  </a:lnTo>
                  <a:lnTo>
                    <a:pt x="405422" y="10281996"/>
                  </a:lnTo>
                  <a:lnTo>
                    <a:pt x="350012" y="10280231"/>
                  </a:lnTo>
                  <a:lnTo>
                    <a:pt x="294106" y="10282606"/>
                  </a:lnTo>
                  <a:lnTo>
                    <a:pt x="242989" y="10285755"/>
                  </a:lnTo>
                  <a:lnTo>
                    <a:pt x="189230" y="10289692"/>
                  </a:lnTo>
                  <a:lnTo>
                    <a:pt x="135788" y="10295738"/>
                  </a:lnTo>
                  <a:lnTo>
                    <a:pt x="82575" y="10303650"/>
                  </a:lnTo>
                  <a:lnTo>
                    <a:pt x="29527" y="10313175"/>
                  </a:lnTo>
                  <a:lnTo>
                    <a:pt x="4000" y="10666082"/>
                  </a:lnTo>
                  <a:lnTo>
                    <a:pt x="5156" y="10673105"/>
                  </a:lnTo>
                  <a:lnTo>
                    <a:pt x="75298" y="10695597"/>
                  </a:lnTo>
                  <a:lnTo>
                    <a:pt x="129997" y="10701084"/>
                  </a:lnTo>
                  <a:lnTo>
                    <a:pt x="184873" y="10704043"/>
                  </a:lnTo>
                  <a:lnTo>
                    <a:pt x="240080" y="10704068"/>
                  </a:lnTo>
                  <a:lnTo>
                    <a:pt x="277215" y="10703789"/>
                  </a:lnTo>
                  <a:lnTo>
                    <a:pt x="318071" y="10702874"/>
                  </a:lnTo>
                  <a:lnTo>
                    <a:pt x="358330" y="10698417"/>
                  </a:lnTo>
                  <a:lnTo>
                    <a:pt x="412407" y="10675722"/>
                  </a:lnTo>
                  <a:lnTo>
                    <a:pt x="425043" y="10621785"/>
                  </a:lnTo>
                  <a:lnTo>
                    <a:pt x="425246" y="10574680"/>
                  </a:lnTo>
                  <a:lnTo>
                    <a:pt x="424065" y="10521099"/>
                  </a:lnTo>
                  <a:lnTo>
                    <a:pt x="419366" y="10467873"/>
                  </a:lnTo>
                  <a:lnTo>
                    <a:pt x="409016" y="10421823"/>
                  </a:lnTo>
                  <a:lnTo>
                    <a:pt x="372275" y="10385641"/>
                  </a:lnTo>
                  <a:lnTo>
                    <a:pt x="327139" y="10378618"/>
                  </a:lnTo>
                  <a:lnTo>
                    <a:pt x="268998" y="10376954"/>
                  </a:lnTo>
                  <a:lnTo>
                    <a:pt x="210845" y="10379469"/>
                  </a:lnTo>
                  <a:lnTo>
                    <a:pt x="165696" y="10384968"/>
                  </a:lnTo>
                  <a:lnTo>
                    <a:pt x="127025" y="10404983"/>
                  </a:lnTo>
                  <a:lnTo>
                    <a:pt x="109956" y="10440848"/>
                  </a:lnTo>
                  <a:lnTo>
                    <a:pt x="107657" y="10486111"/>
                  </a:lnTo>
                  <a:lnTo>
                    <a:pt x="113271" y="10534371"/>
                  </a:lnTo>
                  <a:lnTo>
                    <a:pt x="119989" y="10579151"/>
                  </a:lnTo>
                  <a:lnTo>
                    <a:pt x="301713" y="10601376"/>
                  </a:lnTo>
                  <a:lnTo>
                    <a:pt x="329057" y="10533304"/>
                  </a:lnTo>
                  <a:lnTo>
                    <a:pt x="298653" y="10486593"/>
                  </a:lnTo>
                  <a:lnTo>
                    <a:pt x="211823" y="10476560"/>
                  </a:lnTo>
                  <a:lnTo>
                    <a:pt x="195389" y="10514000"/>
                  </a:lnTo>
                  <a:lnTo>
                    <a:pt x="237312" y="10524541"/>
                  </a:lnTo>
                  <a:lnTo>
                    <a:pt x="261429" y="10530154"/>
                  </a:lnTo>
                  <a:lnTo>
                    <a:pt x="236410" y="10560698"/>
                  </a:lnTo>
                  <a:lnTo>
                    <a:pt x="186728" y="10559733"/>
                  </a:lnTo>
                  <a:lnTo>
                    <a:pt x="157022" y="10523830"/>
                  </a:lnTo>
                  <a:lnTo>
                    <a:pt x="153657" y="10487114"/>
                  </a:lnTo>
                  <a:lnTo>
                    <a:pt x="155422" y="10453840"/>
                  </a:lnTo>
                  <a:lnTo>
                    <a:pt x="165696" y="10430472"/>
                  </a:lnTo>
                  <a:lnTo>
                    <a:pt x="188442" y="10425798"/>
                  </a:lnTo>
                  <a:lnTo>
                    <a:pt x="230238" y="10425532"/>
                  </a:lnTo>
                  <a:lnTo>
                    <a:pt x="273189" y="10427716"/>
                  </a:lnTo>
                  <a:lnTo>
                    <a:pt x="339255" y="10442702"/>
                  </a:lnTo>
                  <a:lnTo>
                    <a:pt x="368731" y="10491368"/>
                  </a:lnTo>
                  <a:lnTo>
                    <a:pt x="372656" y="10533647"/>
                  </a:lnTo>
                  <a:lnTo>
                    <a:pt x="378206" y="10604157"/>
                  </a:lnTo>
                  <a:lnTo>
                    <a:pt x="356984" y="10629036"/>
                  </a:lnTo>
                  <a:lnTo>
                    <a:pt x="332828" y="10646143"/>
                  </a:lnTo>
                  <a:lnTo>
                    <a:pt x="305752" y="10655478"/>
                  </a:lnTo>
                  <a:lnTo>
                    <a:pt x="275755" y="10657027"/>
                  </a:lnTo>
                  <a:lnTo>
                    <a:pt x="241554" y="10661091"/>
                  </a:lnTo>
                  <a:lnTo>
                    <a:pt x="204419" y="10662056"/>
                  </a:lnTo>
                  <a:lnTo>
                    <a:pt x="167259" y="10660342"/>
                  </a:lnTo>
                  <a:lnTo>
                    <a:pt x="133019" y="10656329"/>
                  </a:lnTo>
                  <a:lnTo>
                    <a:pt x="97447" y="10653205"/>
                  </a:lnTo>
                  <a:lnTo>
                    <a:pt x="70497" y="10647223"/>
                  </a:lnTo>
                  <a:lnTo>
                    <a:pt x="53848" y="10635107"/>
                  </a:lnTo>
                  <a:lnTo>
                    <a:pt x="47472" y="10616883"/>
                  </a:lnTo>
                  <a:lnTo>
                    <a:pt x="51384" y="10592524"/>
                  </a:lnTo>
                  <a:lnTo>
                    <a:pt x="47548" y="10557942"/>
                  </a:lnTo>
                  <a:lnTo>
                    <a:pt x="49098" y="10519512"/>
                  </a:lnTo>
                  <a:lnTo>
                    <a:pt x="52781" y="10480802"/>
                  </a:lnTo>
                  <a:lnTo>
                    <a:pt x="55321" y="10445420"/>
                  </a:lnTo>
                  <a:lnTo>
                    <a:pt x="55841" y="10405466"/>
                  </a:lnTo>
                  <a:lnTo>
                    <a:pt x="75603" y="10359415"/>
                  </a:lnTo>
                  <a:lnTo>
                    <a:pt x="149961" y="10336098"/>
                  </a:lnTo>
                  <a:lnTo>
                    <a:pt x="193103" y="10332034"/>
                  </a:lnTo>
                  <a:lnTo>
                    <a:pt x="236715" y="10330548"/>
                  </a:lnTo>
                  <a:lnTo>
                    <a:pt x="277863" y="10329774"/>
                  </a:lnTo>
                  <a:lnTo>
                    <a:pt x="348856" y="10325202"/>
                  </a:lnTo>
                  <a:lnTo>
                    <a:pt x="387197" y="10325837"/>
                  </a:lnTo>
                  <a:lnTo>
                    <a:pt x="443014" y="10358006"/>
                  </a:lnTo>
                  <a:lnTo>
                    <a:pt x="457454" y="10396423"/>
                  </a:lnTo>
                  <a:lnTo>
                    <a:pt x="463651" y="10442727"/>
                  </a:lnTo>
                  <a:lnTo>
                    <a:pt x="464604" y="10491267"/>
                  </a:lnTo>
                  <a:lnTo>
                    <a:pt x="463308" y="10536403"/>
                  </a:lnTo>
                  <a:lnTo>
                    <a:pt x="462775" y="10572471"/>
                  </a:lnTo>
                  <a:lnTo>
                    <a:pt x="465315" y="10603827"/>
                  </a:lnTo>
                  <a:lnTo>
                    <a:pt x="468922" y="10642244"/>
                  </a:lnTo>
                  <a:lnTo>
                    <a:pt x="469722" y="10680040"/>
                  </a:lnTo>
                  <a:lnTo>
                    <a:pt x="463842" y="10709542"/>
                  </a:lnTo>
                  <a:lnTo>
                    <a:pt x="442214" y="10736555"/>
                  </a:lnTo>
                  <a:lnTo>
                    <a:pt x="412508" y="10749648"/>
                  </a:lnTo>
                  <a:lnTo>
                    <a:pt x="378218" y="10753471"/>
                  </a:lnTo>
                  <a:lnTo>
                    <a:pt x="342874" y="10752646"/>
                  </a:lnTo>
                  <a:lnTo>
                    <a:pt x="318846" y="10751795"/>
                  </a:lnTo>
                  <a:lnTo>
                    <a:pt x="212636" y="10752773"/>
                  </a:lnTo>
                  <a:lnTo>
                    <a:pt x="113931" y="10753255"/>
                  </a:lnTo>
                  <a:lnTo>
                    <a:pt x="64592" y="10753801"/>
                  </a:lnTo>
                  <a:lnTo>
                    <a:pt x="15265" y="10754779"/>
                  </a:lnTo>
                  <a:lnTo>
                    <a:pt x="0" y="10770438"/>
                  </a:lnTo>
                  <a:lnTo>
                    <a:pt x="3835" y="10781132"/>
                  </a:lnTo>
                  <a:lnTo>
                    <a:pt x="15265" y="10786377"/>
                  </a:lnTo>
                  <a:lnTo>
                    <a:pt x="67043" y="10788256"/>
                  </a:lnTo>
                  <a:lnTo>
                    <a:pt x="118846" y="10789323"/>
                  </a:lnTo>
                  <a:lnTo>
                    <a:pt x="170675" y="10789780"/>
                  </a:lnTo>
                  <a:lnTo>
                    <a:pt x="274332" y="10789755"/>
                  </a:lnTo>
                  <a:lnTo>
                    <a:pt x="288836" y="10789971"/>
                  </a:lnTo>
                  <a:lnTo>
                    <a:pt x="319519" y="10791431"/>
                  </a:lnTo>
                  <a:lnTo>
                    <a:pt x="369239" y="10794365"/>
                  </a:lnTo>
                  <a:lnTo>
                    <a:pt x="402831" y="10795102"/>
                  </a:lnTo>
                  <a:lnTo>
                    <a:pt x="464807" y="10788193"/>
                  </a:lnTo>
                  <a:lnTo>
                    <a:pt x="500367" y="10762894"/>
                  </a:lnTo>
                  <a:lnTo>
                    <a:pt x="505498" y="10743819"/>
                  </a:lnTo>
                  <a:lnTo>
                    <a:pt x="512775" y="10690390"/>
                  </a:lnTo>
                  <a:close/>
                </a:path>
                <a:path extrusionOk="0" h="13716000" w="2694305">
                  <a:moveTo>
                    <a:pt x="512775" y="10047567"/>
                  </a:moveTo>
                  <a:lnTo>
                    <a:pt x="512597" y="9990010"/>
                  </a:lnTo>
                  <a:lnTo>
                    <a:pt x="505714" y="9878276"/>
                  </a:lnTo>
                  <a:lnTo>
                    <a:pt x="506298" y="9842678"/>
                  </a:lnTo>
                  <a:lnTo>
                    <a:pt x="507758" y="9797923"/>
                  </a:lnTo>
                  <a:lnTo>
                    <a:pt x="506730" y="9750057"/>
                  </a:lnTo>
                  <a:lnTo>
                    <a:pt x="499846" y="9705137"/>
                  </a:lnTo>
                  <a:lnTo>
                    <a:pt x="483755" y="9669247"/>
                  </a:lnTo>
                  <a:lnTo>
                    <a:pt x="455091" y="9648406"/>
                  </a:lnTo>
                  <a:lnTo>
                    <a:pt x="405422" y="9639173"/>
                  </a:lnTo>
                  <a:lnTo>
                    <a:pt x="350012" y="9637420"/>
                  </a:lnTo>
                  <a:lnTo>
                    <a:pt x="294106" y="9639783"/>
                  </a:lnTo>
                  <a:lnTo>
                    <a:pt x="242989" y="9642932"/>
                  </a:lnTo>
                  <a:lnTo>
                    <a:pt x="189230" y="9646882"/>
                  </a:lnTo>
                  <a:lnTo>
                    <a:pt x="135788" y="9652927"/>
                  </a:lnTo>
                  <a:lnTo>
                    <a:pt x="82575" y="9660839"/>
                  </a:lnTo>
                  <a:lnTo>
                    <a:pt x="29527" y="9670364"/>
                  </a:lnTo>
                  <a:lnTo>
                    <a:pt x="4000" y="10023272"/>
                  </a:lnTo>
                  <a:lnTo>
                    <a:pt x="5156" y="10030282"/>
                  </a:lnTo>
                  <a:lnTo>
                    <a:pt x="75298" y="10052774"/>
                  </a:lnTo>
                  <a:lnTo>
                    <a:pt x="129997" y="10058260"/>
                  </a:lnTo>
                  <a:lnTo>
                    <a:pt x="184873" y="10061219"/>
                  </a:lnTo>
                  <a:lnTo>
                    <a:pt x="240080" y="10061245"/>
                  </a:lnTo>
                  <a:lnTo>
                    <a:pt x="277215" y="10060965"/>
                  </a:lnTo>
                  <a:lnTo>
                    <a:pt x="318071" y="10060051"/>
                  </a:lnTo>
                  <a:lnTo>
                    <a:pt x="358330" y="10055593"/>
                  </a:lnTo>
                  <a:lnTo>
                    <a:pt x="412407" y="10032911"/>
                  </a:lnTo>
                  <a:lnTo>
                    <a:pt x="425043" y="9978961"/>
                  </a:lnTo>
                  <a:lnTo>
                    <a:pt x="425246" y="9931870"/>
                  </a:lnTo>
                  <a:lnTo>
                    <a:pt x="424065" y="9878289"/>
                  </a:lnTo>
                  <a:lnTo>
                    <a:pt x="419366" y="9825063"/>
                  </a:lnTo>
                  <a:lnTo>
                    <a:pt x="409016" y="9779013"/>
                  </a:lnTo>
                  <a:lnTo>
                    <a:pt x="372275" y="9742830"/>
                  </a:lnTo>
                  <a:lnTo>
                    <a:pt x="327139" y="9735807"/>
                  </a:lnTo>
                  <a:lnTo>
                    <a:pt x="268998" y="9734144"/>
                  </a:lnTo>
                  <a:lnTo>
                    <a:pt x="210845" y="9736658"/>
                  </a:lnTo>
                  <a:lnTo>
                    <a:pt x="165696" y="9742157"/>
                  </a:lnTo>
                  <a:lnTo>
                    <a:pt x="127025" y="9762172"/>
                  </a:lnTo>
                  <a:lnTo>
                    <a:pt x="109956" y="9798025"/>
                  </a:lnTo>
                  <a:lnTo>
                    <a:pt x="107657" y="9843300"/>
                  </a:lnTo>
                  <a:lnTo>
                    <a:pt x="113271" y="9891547"/>
                  </a:lnTo>
                  <a:lnTo>
                    <a:pt x="119989" y="9936328"/>
                  </a:lnTo>
                  <a:lnTo>
                    <a:pt x="301713" y="9958553"/>
                  </a:lnTo>
                  <a:lnTo>
                    <a:pt x="329057" y="9890481"/>
                  </a:lnTo>
                  <a:lnTo>
                    <a:pt x="298653" y="9843770"/>
                  </a:lnTo>
                  <a:lnTo>
                    <a:pt x="211823" y="9833737"/>
                  </a:lnTo>
                  <a:lnTo>
                    <a:pt x="195389" y="9871177"/>
                  </a:lnTo>
                  <a:lnTo>
                    <a:pt x="237312" y="9881730"/>
                  </a:lnTo>
                  <a:lnTo>
                    <a:pt x="261429" y="9887331"/>
                  </a:lnTo>
                  <a:lnTo>
                    <a:pt x="236410" y="9917874"/>
                  </a:lnTo>
                  <a:lnTo>
                    <a:pt x="186728" y="9916922"/>
                  </a:lnTo>
                  <a:lnTo>
                    <a:pt x="157022" y="9881019"/>
                  </a:lnTo>
                  <a:lnTo>
                    <a:pt x="153657" y="9844303"/>
                  </a:lnTo>
                  <a:lnTo>
                    <a:pt x="155422" y="9811017"/>
                  </a:lnTo>
                  <a:lnTo>
                    <a:pt x="165696" y="9787649"/>
                  </a:lnTo>
                  <a:lnTo>
                    <a:pt x="188442" y="9782975"/>
                  </a:lnTo>
                  <a:lnTo>
                    <a:pt x="230238" y="9782708"/>
                  </a:lnTo>
                  <a:lnTo>
                    <a:pt x="273189" y="9784893"/>
                  </a:lnTo>
                  <a:lnTo>
                    <a:pt x="339255" y="9799879"/>
                  </a:lnTo>
                  <a:lnTo>
                    <a:pt x="368731" y="9848545"/>
                  </a:lnTo>
                  <a:lnTo>
                    <a:pt x="372656" y="9890836"/>
                  </a:lnTo>
                  <a:lnTo>
                    <a:pt x="378206" y="9961347"/>
                  </a:lnTo>
                  <a:lnTo>
                    <a:pt x="356984" y="9986226"/>
                  </a:lnTo>
                  <a:lnTo>
                    <a:pt x="332828" y="10003320"/>
                  </a:lnTo>
                  <a:lnTo>
                    <a:pt x="305752" y="10012655"/>
                  </a:lnTo>
                  <a:lnTo>
                    <a:pt x="275755" y="10014217"/>
                  </a:lnTo>
                  <a:lnTo>
                    <a:pt x="241554" y="10018268"/>
                  </a:lnTo>
                  <a:lnTo>
                    <a:pt x="204419" y="10019246"/>
                  </a:lnTo>
                  <a:lnTo>
                    <a:pt x="167259" y="10017531"/>
                  </a:lnTo>
                  <a:lnTo>
                    <a:pt x="133019" y="10013518"/>
                  </a:lnTo>
                  <a:lnTo>
                    <a:pt x="97447" y="10010381"/>
                  </a:lnTo>
                  <a:lnTo>
                    <a:pt x="70497" y="10004400"/>
                  </a:lnTo>
                  <a:lnTo>
                    <a:pt x="53848" y="9992296"/>
                  </a:lnTo>
                  <a:lnTo>
                    <a:pt x="47472" y="9974059"/>
                  </a:lnTo>
                  <a:lnTo>
                    <a:pt x="51384" y="9949713"/>
                  </a:lnTo>
                  <a:lnTo>
                    <a:pt x="47548" y="9915119"/>
                  </a:lnTo>
                  <a:lnTo>
                    <a:pt x="49098" y="9876688"/>
                  </a:lnTo>
                  <a:lnTo>
                    <a:pt x="52781" y="9837991"/>
                  </a:lnTo>
                  <a:lnTo>
                    <a:pt x="55321" y="9802597"/>
                  </a:lnTo>
                  <a:lnTo>
                    <a:pt x="55841" y="9762642"/>
                  </a:lnTo>
                  <a:lnTo>
                    <a:pt x="75603" y="9716605"/>
                  </a:lnTo>
                  <a:lnTo>
                    <a:pt x="149961" y="9693275"/>
                  </a:lnTo>
                  <a:lnTo>
                    <a:pt x="193103" y="9689224"/>
                  </a:lnTo>
                  <a:lnTo>
                    <a:pt x="236715" y="9687738"/>
                  </a:lnTo>
                  <a:lnTo>
                    <a:pt x="277863" y="9686963"/>
                  </a:lnTo>
                  <a:lnTo>
                    <a:pt x="348856" y="9682391"/>
                  </a:lnTo>
                  <a:lnTo>
                    <a:pt x="387197" y="9683026"/>
                  </a:lnTo>
                  <a:lnTo>
                    <a:pt x="443014" y="9715195"/>
                  </a:lnTo>
                  <a:lnTo>
                    <a:pt x="457454" y="9753613"/>
                  </a:lnTo>
                  <a:lnTo>
                    <a:pt x="463651" y="9799904"/>
                  </a:lnTo>
                  <a:lnTo>
                    <a:pt x="464604" y="9848444"/>
                  </a:lnTo>
                  <a:lnTo>
                    <a:pt x="463308" y="9893579"/>
                  </a:lnTo>
                  <a:lnTo>
                    <a:pt x="462775" y="9929660"/>
                  </a:lnTo>
                  <a:lnTo>
                    <a:pt x="465315" y="9961016"/>
                  </a:lnTo>
                  <a:lnTo>
                    <a:pt x="468922" y="9999434"/>
                  </a:lnTo>
                  <a:lnTo>
                    <a:pt x="469722" y="10037229"/>
                  </a:lnTo>
                  <a:lnTo>
                    <a:pt x="463842" y="10066731"/>
                  </a:lnTo>
                  <a:lnTo>
                    <a:pt x="442214" y="10093744"/>
                  </a:lnTo>
                  <a:lnTo>
                    <a:pt x="412508" y="10106838"/>
                  </a:lnTo>
                  <a:lnTo>
                    <a:pt x="378218" y="10110648"/>
                  </a:lnTo>
                  <a:lnTo>
                    <a:pt x="342874" y="10109835"/>
                  </a:lnTo>
                  <a:lnTo>
                    <a:pt x="318846" y="10108984"/>
                  </a:lnTo>
                  <a:lnTo>
                    <a:pt x="212636" y="10109937"/>
                  </a:lnTo>
                  <a:lnTo>
                    <a:pt x="113931" y="10110419"/>
                  </a:lnTo>
                  <a:lnTo>
                    <a:pt x="64592" y="10110965"/>
                  </a:lnTo>
                  <a:lnTo>
                    <a:pt x="15265" y="10111956"/>
                  </a:lnTo>
                  <a:lnTo>
                    <a:pt x="0" y="10127615"/>
                  </a:lnTo>
                  <a:lnTo>
                    <a:pt x="3835" y="10138321"/>
                  </a:lnTo>
                  <a:lnTo>
                    <a:pt x="15265" y="10143566"/>
                  </a:lnTo>
                  <a:lnTo>
                    <a:pt x="67043" y="10145446"/>
                  </a:lnTo>
                  <a:lnTo>
                    <a:pt x="118846" y="10146500"/>
                  </a:lnTo>
                  <a:lnTo>
                    <a:pt x="170675" y="10146970"/>
                  </a:lnTo>
                  <a:lnTo>
                    <a:pt x="274332" y="10146944"/>
                  </a:lnTo>
                  <a:lnTo>
                    <a:pt x="288836" y="10147148"/>
                  </a:lnTo>
                  <a:lnTo>
                    <a:pt x="319519" y="10148621"/>
                  </a:lnTo>
                  <a:lnTo>
                    <a:pt x="369239" y="10151542"/>
                  </a:lnTo>
                  <a:lnTo>
                    <a:pt x="402831" y="10152278"/>
                  </a:lnTo>
                  <a:lnTo>
                    <a:pt x="464807" y="10145382"/>
                  </a:lnTo>
                  <a:lnTo>
                    <a:pt x="500367" y="10120084"/>
                  </a:lnTo>
                  <a:lnTo>
                    <a:pt x="505498" y="10100996"/>
                  </a:lnTo>
                  <a:lnTo>
                    <a:pt x="512775" y="10047567"/>
                  </a:lnTo>
                  <a:close/>
                </a:path>
                <a:path extrusionOk="0" h="13716000" w="2694305">
                  <a:moveTo>
                    <a:pt x="512775" y="9404756"/>
                  </a:moveTo>
                  <a:lnTo>
                    <a:pt x="512597" y="9347200"/>
                  </a:lnTo>
                  <a:lnTo>
                    <a:pt x="505714" y="9235465"/>
                  </a:lnTo>
                  <a:lnTo>
                    <a:pt x="506298" y="9199867"/>
                  </a:lnTo>
                  <a:lnTo>
                    <a:pt x="507758" y="9155100"/>
                  </a:lnTo>
                  <a:lnTo>
                    <a:pt x="506730" y="9107233"/>
                  </a:lnTo>
                  <a:lnTo>
                    <a:pt x="499846" y="9062326"/>
                  </a:lnTo>
                  <a:lnTo>
                    <a:pt x="483755" y="9026423"/>
                  </a:lnTo>
                  <a:lnTo>
                    <a:pt x="455091" y="9005595"/>
                  </a:lnTo>
                  <a:lnTo>
                    <a:pt x="405422" y="8996362"/>
                  </a:lnTo>
                  <a:lnTo>
                    <a:pt x="350012" y="8994597"/>
                  </a:lnTo>
                  <a:lnTo>
                    <a:pt x="294106" y="8996972"/>
                  </a:lnTo>
                  <a:lnTo>
                    <a:pt x="242989" y="9000122"/>
                  </a:lnTo>
                  <a:lnTo>
                    <a:pt x="189230" y="9004059"/>
                  </a:lnTo>
                  <a:lnTo>
                    <a:pt x="135788" y="9010104"/>
                  </a:lnTo>
                  <a:lnTo>
                    <a:pt x="82575" y="9018016"/>
                  </a:lnTo>
                  <a:lnTo>
                    <a:pt x="29527" y="9027541"/>
                  </a:lnTo>
                  <a:lnTo>
                    <a:pt x="4000" y="9380461"/>
                  </a:lnTo>
                  <a:lnTo>
                    <a:pt x="5156" y="9387472"/>
                  </a:lnTo>
                  <a:lnTo>
                    <a:pt x="75298" y="9409963"/>
                  </a:lnTo>
                  <a:lnTo>
                    <a:pt x="129997" y="9415450"/>
                  </a:lnTo>
                  <a:lnTo>
                    <a:pt x="184873" y="9418409"/>
                  </a:lnTo>
                  <a:lnTo>
                    <a:pt x="240080" y="9418447"/>
                  </a:lnTo>
                  <a:lnTo>
                    <a:pt x="277215" y="9418155"/>
                  </a:lnTo>
                  <a:lnTo>
                    <a:pt x="318071" y="9417240"/>
                  </a:lnTo>
                  <a:lnTo>
                    <a:pt x="358330" y="9412783"/>
                  </a:lnTo>
                  <a:lnTo>
                    <a:pt x="412407" y="9390088"/>
                  </a:lnTo>
                  <a:lnTo>
                    <a:pt x="425043" y="9336151"/>
                  </a:lnTo>
                  <a:lnTo>
                    <a:pt x="425246" y="9289047"/>
                  </a:lnTo>
                  <a:lnTo>
                    <a:pt x="424065" y="9235465"/>
                  </a:lnTo>
                  <a:lnTo>
                    <a:pt x="419366" y="9182240"/>
                  </a:lnTo>
                  <a:lnTo>
                    <a:pt x="409016" y="9136202"/>
                  </a:lnTo>
                  <a:lnTo>
                    <a:pt x="372275" y="9100020"/>
                  </a:lnTo>
                  <a:lnTo>
                    <a:pt x="327139" y="9092984"/>
                  </a:lnTo>
                  <a:lnTo>
                    <a:pt x="268998" y="9091333"/>
                  </a:lnTo>
                  <a:lnTo>
                    <a:pt x="210845" y="9093848"/>
                  </a:lnTo>
                  <a:lnTo>
                    <a:pt x="165696" y="9099359"/>
                  </a:lnTo>
                  <a:lnTo>
                    <a:pt x="127025" y="9119362"/>
                  </a:lnTo>
                  <a:lnTo>
                    <a:pt x="109956" y="9155214"/>
                  </a:lnTo>
                  <a:lnTo>
                    <a:pt x="107657" y="9200490"/>
                  </a:lnTo>
                  <a:lnTo>
                    <a:pt x="113271" y="9248737"/>
                  </a:lnTo>
                  <a:lnTo>
                    <a:pt x="119989" y="9293517"/>
                  </a:lnTo>
                  <a:lnTo>
                    <a:pt x="301713" y="9315742"/>
                  </a:lnTo>
                  <a:lnTo>
                    <a:pt x="329057" y="9247657"/>
                  </a:lnTo>
                  <a:lnTo>
                    <a:pt x="298653" y="9200947"/>
                  </a:lnTo>
                  <a:lnTo>
                    <a:pt x="211823" y="9190926"/>
                  </a:lnTo>
                  <a:lnTo>
                    <a:pt x="195389" y="9228366"/>
                  </a:lnTo>
                  <a:lnTo>
                    <a:pt x="237312" y="9238907"/>
                  </a:lnTo>
                  <a:lnTo>
                    <a:pt x="261429" y="9244520"/>
                  </a:lnTo>
                  <a:lnTo>
                    <a:pt x="236410" y="9275064"/>
                  </a:lnTo>
                  <a:lnTo>
                    <a:pt x="186728" y="9274099"/>
                  </a:lnTo>
                  <a:lnTo>
                    <a:pt x="157022" y="9238209"/>
                  </a:lnTo>
                  <a:lnTo>
                    <a:pt x="153657" y="9201493"/>
                  </a:lnTo>
                  <a:lnTo>
                    <a:pt x="155422" y="9168219"/>
                  </a:lnTo>
                  <a:lnTo>
                    <a:pt x="165696" y="9144851"/>
                  </a:lnTo>
                  <a:lnTo>
                    <a:pt x="188442" y="9140165"/>
                  </a:lnTo>
                  <a:lnTo>
                    <a:pt x="230238" y="9139898"/>
                  </a:lnTo>
                  <a:lnTo>
                    <a:pt x="273189" y="9142082"/>
                  </a:lnTo>
                  <a:lnTo>
                    <a:pt x="339255" y="9157068"/>
                  </a:lnTo>
                  <a:lnTo>
                    <a:pt x="368731" y="9205722"/>
                  </a:lnTo>
                  <a:lnTo>
                    <a:pt x="372656" y="9248013"/>
                  </a:lnTo>
                  <a:lnTo>
                    <a:pt x="378206" y="9318536"/>
                  </a:lnTo>
                  <a:lnTo>
                    <a:pt x="356984" y="9343403"/>
                  </a:lnTo>
                  <a:lnTo>
                    <a:pt x="332828" y="9360510"/>
                  </a:lnTo>
                  <a:lnTo>
                    <a:pt x="305752" y="9369844"/>
                  </a:lnTo>
                  <a:lnTo>
                    <a:pt x="275755" y="9371406"/>
                  </a:lnTo>
                  <a:lnTo>
                    <a:pt x="241554" y="9375457"/>
                  </a:lnTo>
                  <a:lnTo>
                    <a:pt x="204419" y="9376423"/>
                  </a:lnTo>
                  <a:lnTo>
                    <a:pt x="167259" y="9374708"/>
                  </a:lnTo>
                  <a:lnTo>
                    <a:pt x="133019" y="9370708"/>
                  </a:lnTo>
                  <a:lnTo>
                    <a:pt x="97447" y="9367571"/>
                  </a:lnTo>
                  <a:lnTo>
                    <a:pt x="70497" y="9361589"/>
                  </a:lnTo>
                  <a:lnTo>
                    <a:pt x="53848" y="9349473"/>
                  </a:lnTo>
                  <a:lnTo>
                    <a:pt x="47472" y="9331249"/>
                  </a:lnTo>
                  <a:lnTo>
                    <a:pt x="51384" y="9306890"/>
                  </a:lnTo>
                  <a:lnTo>
                    <a:pt x="47548" y="9272308"/>
                  </a:lnTo>
                  <a:lnTo>
                    <a:pt x="49098" y="9233878"/>
                  </a:lnTo>
                  <a:lnTo>
                    <a:pt x="52781" y="9195168"/>
                  </a:lnTo>
                  <a:lnTo>
                    <a:pt x="55321" y="9159786"/>
                  </a:lnTo>
                  <a:lnTo>
                    <a:pt x="55841" y="9119832"/>
                  </a:lnTo>
                  <a:lnTo>
                    <a:pt x="75603" y="9073782"/>
                  </a:lnTo>
                  <a:lnTo>
                    <a:pt x="149961" y="9050464"/>
                  </a:lnTo>
                  <a:lnTo>
                    <a:pt x="193103" y="9046400"/>
                  </a:lnTo>
                  <a:lnTo>
                    <a:pt x="236715" y="9044915"/>
                  </a:lnTo>
                  <a:lnTo>
                    <a:pt x="277863" y="9044140"/>
                  </a:lnTo>
                  <a:lnTo>
                    <a:pt x="348856" y="9039581"/>
                  </a:lnTo>
                  <a:lnTo>
                    <a:pt x="387197" y="9040203"/>
                  </a:lnTo>
                  <a:lnTo>
                    <a:pt x="443014" y="9072372"/>
                  </a:lnTo>
                  <a:lnTo>
                    <a:pt x="457454" y="9110789"/>
                  </a:lnTo>
                  <a:lnTo>
                    <a:pt x="463651" y="9157094"/>
                  </a:lnTo>
                  <a:lnTo>
                    <a:pt x="464604" y="9205633"/>
                  </a:lnTo>
                  <a:lnTo>
                    <a:pt x="463308" y="9250769"/>
                  </a:lnTo>
                  <a:lnTo>
                    <a:pt x="462775" y="9286850"/>
                  </a:lnTo>
                  <a:lnTo>
                    <a:pt x="465315" y="9318193"/>
                  </a:lnTo>
                  <a:lnTo>
                    <a:pt x="468922" y="9356611"/>
                  </a:lnTo>
                  <a:lnTo>
                    <a:pt x="469722" y="9394419"/>
                  </a:lnTo>
                  <a:lnTo>
                    <a:pt x="463842" y="9423921"/>
                  </a:lnTo>
                  <a:lnTo>
                    <a:pt x="442214" y="9450921"/>
                  </a:lnTo>
                  <a:lnTo>
                    <a:pt x="412508" y="9464015"/>
                  </a:lnTo>
                  <a:lnTo>
                    <a:pt x="378218" y="9467837"/>
                  </a:lnTo>
                  <a:lnTo>
                    <a:pt x="342861" y="9467024"/>
                  </a:lnTo>
                  <a:lnTo>
                    <a:pt x="318833" y="9466161"/>
                  </a:lnTo>
                  <a:lnTo>
                    <a:pt x="212636" y="9467126"/>
                  </a:lnTo>
                  <a:lnTo>
                    <a:pt x="113931" y="9467621"/>
                  </a:lnTo>
                  <a:lnTo>
                    <a:pt x="64592" y="9468155"/>
                  </a:lnTo>
                  <a:lnTo>
                    <a:pt x="15265" y="9469145"/>
                  </a:lnTo>
                  <a:lnTo>
                    <a:pt x="0" y="9484804"/>
                  </a:lnTo>
                  <a:lnTo>
                    <a:pt x="3835" y="9495498"/>
                  </a:lnTo>
                  <a:lnTo>
                    <a:pt x="15265" y="9500743"/>
                  </a:lnTo>
                  <a:lnTo>
                    <a:pt x="67043" y="9502610"/>
                  </a:lnTo>
                  <a:lnTo>
                    <a:pt x="118846" y="9503677"/>
                  </a:lnTo>
                  <a:lnTo>
                    <a:pt x="170675" y="9504147"/>
                  </a:lnTo>
                  <a:lnTo>
                    <a:pt x="274332" y="9504121"/>
                  </a:lnTo>
                  <a:lnTo>
                    <a:pt x="288823" y="9504337"/>
                  </a:lnTo>
                  <a:lnTo>
                    <a:pt x="319493" y="9505798"/>
                  </a:lnTo>
                  <a:lnTo>
                    <a:pt x="369214" y="9508731"/>
                  </a:lnTo>
                  <a:lnTo>
                    <a:pt x="402805" y="9509468"/>
                  </a:lnTo>
                  <a:lnTo>
                    <a:pt x="464807" y="9502572"/>
                  </a:lnTo>
                  <a:lnTo>
                    <a:pt x="500367" y="9477261"/>
                  </a:lnTo>
                  <a:lnTo>
                    <a:pt x="505498" y="9458185"/>
                  </a:lnTo>
                  <a:lnTo>
                    <a:pt x="512775" y="9404756"/>
                  </a:lnTo>
                  <a:close/>
                </a:path>
                <a:path extrusionOk="0" h="13716000" w="2694305">
                  <a:moveTo>
                    <a:pt x="512775" y="8761946"/>
                  </a:moveTo>
                  <a:lnTo>
                    <a:pt x="512597" y="8704389"/>
                  </a:lnTo>
                  <a:lnTo>
                    <a:pt x="505714" y="8592655"/>
                  </a:lnTo>
                  <a:lnTo>
                    <a:pt x="506298" y="8557044"/>
                  </a:lnTo>
                  <a:lnTo>
                    <a:pt x="507758" y="8512289"/>
                  </a:lnTo>
                  <a:lnTo>
                    <a:pt x="506730" y="8464423"/>
                  </a:lnTo>
                  <a:lnTo>
                    <a:pt x="499846" y="8419503"/>
                  </a:lnTo>
                  <a:lnTo>
                    <a:pt x="483755" y="8383600"/>
                  </a:lnTo>
                  <a:lnTo>
                    <a:pt x="455091" y="8362772"/>
                  </a:lnTo>
                  <a:lnTo>
                    <a:pt x="405422" y="8353552"/>
                  </a:lnTo>
                  <a:lnTo>
                    <a:pt x="350012" y="8351787"/>
                  </a:lnTo>
                  <a:lnTo>
                    <a:pt x="294106" y="8354161"/>
                  </a:lnTo>
                  <a:lnTo>
                    <a:pt x="242989" y="8357311"/>
                  </a:lnTo>
                  <a:lnTo>
                    <a:pt x="189230" y="8361235"/>
                  </a:lnTo>
                  <a:lnTo>
                    <a:pt x="135788" y="8367293"/>
                  </a:lnTo>
                  <a:lnTo>
                    <a:pt x="82575" y="8375205"/>
                  </a:lnTo>
                  <a:lnTo>
                    <a:pt x="29527" y="8384730"/>
                  </a:lnTo>
                  <a:lnTo>
                    <a:pt x="4000" y="8737651"/>
                  </a:lnTo>
                  <a:lnTo>
                    <a:pt x="5156" y="8744648"/>
                  </a:lnTo>
                  <a:lnTo>
                    <a:pt x="75298" y="8767153"/>
                  </a:lnTo>
                  <a:lnTo>
                    <a:pt x="129997" y="8772627"/>
                  </a:lnTo>
                  <a:lnTo>
                    <a:pt x="184873" y="8775598"/>
                  </a:lnTo>
                  <a:lnTo>
                    <a:pt x="240080" y="8775636"/>
                  </a:lnTo>
                  <a:lnTo>
                    <a:pt x="277215" y="8775344"/>
                  </a:lnTo>
                  <a:lnTo>
                    <a:pt x="318071" y="8774430"/>
                  </a:lnTo>
                  <a:lnTo>
                    <a:pt x="358330" y="8769960"/>
                  </a:lnTo>
                  <a:lnTo>
                    <a:pt x="412407" y="8747265"/>
                  </a:lnTo>
                  <a:lnTo>
                    <a:pt x="425043" y="8693340"/>
                  </a:lnTo>
                  <a:lnTo>
                    <a:pt x="425246" y="8646236"/>
                  </a:lnTo>
                  <a:lnTo>
                    <a:pt x="424065" y="8592655"/>
                  </a:lnTo>
                  <a:lnTo>
                    <a:pt x="419366" y="8539429"/>
                  </a:lnTo>
                  <a:lnTo>
                    <a:pt x="409016" y="8493379"/>
                  </a:lnTo>
                  <a:lnTo>
                    <a:pt x="372275" y="8457197"/>
                  </a:lnTo>
                  <a:lnTo>
                    <a:pt x="327139" y="8450174"/>
                  </a:lnTo>
                  <a:lnTo>
                    <a:pt x="268998" y="8448510"/>
                  </a:lnTo>
                  <a:lnTo>
                    <a:pt x="210845" y="8451024"/>
                  </a:lnTo>
                  <a:lnTo>
                    <a:pt x="165696" y="8456524"/>
                  </a:lnTo>
                  <a:lnTo>
                    <a:pt x="127025" y="8476526"/>
                  </a:lnTo>
                  <a:lnTo>
                    <a:pt x="109956" y="8512391"/>
                  </a:lnTo>
                  <a:lnTo>
                    <a:pt x="107657" y="8557666"/>
                  </a:lnTo>
                  <a:lnTo>
                    <a:pt x="113271" y="8605914"/>
                  </a:lnTo>
                  <a:lnTo>
                    <a:pt x="119989" y="8650707"/>
                  </a:lnTo>
                  <a:lnTo>
                    <a:pt x="301713" y="8672932"/>
                  </a:lnTo>
                  <a:lnTo>
                    <a:pt x="329057" y="8604847"/>
                  </a:lnTo>
                  <a:lnTo>
                    <a:pt x="298653" y="8558136"/>
                  </a:lnTo>
                  <a:lnTo>
                    <a:pt x="211823" y="8548116"/>
                  </a:lnTo>
                  <a:lnTo>
                    <a:pt x="195389" y="8585543"/>
                  </a:lnTo>
                  <a:lnTo>
                    <a:pt x="237312" y="8596084"/>
                  </a:lnTo>
                  <a:lnTo>
                    <a:pt x="261429" y="8601697"/>
                  </a:lnTo>
                  <a:lnTo>
                    <a:pt x="236410" y="8632241"/>
                  </a:lnTo>
                  <a:lnTo>
                    <a:pt x="186728" y="8631288"/>
                  </a:lnTo>
                  <a:lnTo>
                    <a:pt x="157022" y="8595385"/>
                  </a:lnTo>
                  <a:lnTo>
                    <a:pt x="153657" y="8558670"/>
                  </a:lnTo>
                  <a:lnTo>
                    <a:pt x="155422" y="8525396"/>
                  </a:lnTo>
                  <a:lnTo>
                    <a:pt x="165696" y="8502040"/>
                  </a:lnTo>
                  <a:lnTo>
                    <a:pt x="188442" y="8497354"/>
                  </a:lnTo>
                  <a:lnTo>
                    <a:pt x="230238" y="8497075"/>
                  </a:lnTo>
                  <a:lnTo>
                    <a:pt x="273189" y="8499259"/>
                  </a:lnTo>
                  <a:lnTo>
                    <a:pt x="339255" y="8514258"/>
                  </a:lnTo>
                  <a:lnTo>
                    <a:pt x="368731" y="8562911"/>
                  </a:lnTo>
                  <a:lnTo>
                    <a:pt x="372656" y="8605202"/>
                  </a:lnTo>
                  <a:lnTo>
                    <a:pt x="378206" y="8675726"/>
                  </a:lnTo>
                  <a:lnTo>
                    <a:pt x="356984" y="8700592"/>
                  </a:lnTo>
                  <a:lnTo>
                    <a:pt x="332828" y="8717699"/>
                  </a:lnTo>
                  <a:lnTo>
                    <a:pt x="305752" y="8727034"/>
                  </a:lnTo>
                  <a:lnTo>
                    <a:pt x="275755" y="8728596"/>
                  </a:lnTo>
                  <a:lnTo>
                    <a:pt x="241554" y="8732634"/>
                  </a:lnTo>
                  <a:lnTo>
                    <a:pt x="204419" y="8733612"/>
                  </a:lnTo>
                  <a:lnTo>
                    <a:pt x="167259" y="8731898"/>
                  </a:lnTo>
                  <a:lnTo>
                    <a:pt x="133019" y="8727897"/>
                  </a:lnTo>
                  <a:lnTo>
                    <a:pt x="97447" y="8724760"/>
                  </a:lnTo>
                  <a:lnTo>
                    <a:pt x="70497" y="8718766"/>
                  </a:lnTo>
                  <a:lnTo>
                    <a:pt x="53848" y="8706650"/>
                  </a:lnTo>
                  <a:lnTo>
                    <a:pt x="47472" y="8688426"/>
                  </a:lnTo>
                  <a:lnTo>
                    <a:pt x="51384" y="8664080"/>
                  </a:lnTo>
                  <a:lnTo>
                    <a:pt x="47548" y="8629498"/>
                  </a:lnTo>
                  <a:lnTo>
                    <a:pt x="49098" y="8591067"/>
                  </a:lnTo>
                  <a:lnTo>
                    <a:pt x="52781" y="8552358"/>
                  </a:lnTo>
                  <a:lnTo>
                    <a:pt x="55321" y="8516976"/>
                  </a:lnTo>
                  <a:lnTo>
                    <a:pt x="55841" y="8477009"/>
                  </a:lnTo>
                  <a:lnTo>
                    <a:pt x="75603" y="8430971"/>
                  </a:lnTo>
                  <a:lnTo>
                    <a:pt x="149961" y="8407654"/>
                  </a:lnTo>
                  <a:lnTo>
                    <a:pt x="193103" y="8403590"/>
                  </a:lnTo>
                  <a:lnTo>
                    <a:pt x="236715" y="8402091"/>
                  </a:lnTo>
                  <a:lnTo>
                    <a:pt x="277863" y="8401329"/>
                  </a:lnTo>
                  <a:lnTo>
                    <a:pt x="348856" y="8396770"/>
                  </a:lnTo>
                  <a:lnTo>
                    <a:pt x="387197" y="8397392"/>
                  </a:lnTo>
                  <a:lnTo>
                    <a:pt x="443014" y="8429561"/>
                  </a:lnTo>
                  <a:lnTo>
                    <a:pt x="457454" y="8467979"/>
                  </a:lnTo>
                  <a:lnTo>
                    <a:pt x="463651" y="8514283"/>
                  </a:lnTo>
                  <a:lnTo>
                    <a:pt x="464604" y="8562823"/>
                  </a:lnTo>
                  <a:lnTo>
                    <a:pt x="463308" y="8607958"/>
                  </a:lnTo>
                  <a:lnTo>
                    <a:pt x="462775" y="8644039"/>
                  </a:lnTo>
                  <a:lnTo>
                    <a:pt x="465315" y="8675383"/>
                  </a:lnTo>
                  <a:lnTo>
                    <a:pt x="468922" y="8713787"/>
                  </a:lnTo>
                  <a:lnTo>
                    <a:pt x="469722" y="8751595"/>
                  </a:lnTo>
                  <a:lnTo>
                    <a:pt x="463842" y="8781097"/>
                  </a:lnTo>
                  <a:lnTo>
                    <a:pt x="442214" y="8808098"/>
                  </a:lnTo>
                  <a:lnTo>
                    <a:pt x="412521" y="8821191"/>
                  </a:lnTo>
                  <a:lnTo>
                    <a:pt x="378231" y="8825014"/>
                  </a:lnTo>
                  <a:lnTo>
                    <a:pt x="342874" y="8824214"/>
                  </a:lnTo>
                  <a:lnTo>
                    <a:pt x="318846" y="8823350"/>
                  </a:lnTo>
                  <a:lnTo>
                    <a:pt x="212636" y="8824316"/>
                  </a:lnTo>
                  <a:lnTo>
                    <a:pt x="113931" y="8824798"/>
                  </a:lnTo>
                  <a:lnTo>
                    <a:pt x="64592" y="8825344"/>
                  </a:lnTo>
                  <a:lnTo>
                    <a:pt x="15265" y="8826335"/>
                  </a:lnTo>
                  <a:lnTo>
                    <a:pt x="0" y="8841981"/>
                  </a:lnTo>
                  <a:lnTo>
                    <a:pt x="3835" y="8852675"/>
                  </a:lnTo>
                  <a:lnTo>
                    <a:pt x="15265" y="8857932"/>
                  </a:lnTo>
                  <a:lnTo>
                    <a:pt x="67043" y="8859799"/>
                  </a:lnTo>
                  <a:lnTo>
                    <a:pt x="118846" y="8860866"/>
                  </a:lnTo>
                  <a:lnTo>
                    <a:pt x="170675" y="8861336"/>
                  </a:lnTo>
                  <a:lnTo>
                    <a:pt x="274332" y="8861311"/>
                  </a:lnTo>
                  <a:lnTo>
                    <a:pt x="288836" y="8861514"/>
                  </a:lnTo>
                  <a:lnTo>
                    <a:pt x="319519" y="8862987"/>
                  </a:lnTo>
                  <a:lnTo>
                    <a:pt x="369239" y="8865908"/>
                  </a:lnTo>
                  <a:lnTo>
                    <a:pt x="402831" y="8866645"/>
                  </a:lnTo>
                  <a:lnTo>
                    <a:pt x="464807" y="8859749"/>
                  </a:lnTo>
                  <a:lnTo>
                    <a:pt x="500367" y="8834450"/>
                  </a:lnTo>
                  <a:lnTo>
                    <a:pt x="505498" y="8815375"/>
                  </a:lnTo>
                  <a:lnTo>
                    <a:pt x="512775" y="8761946"/>
                  </a:lnTo>
                  <a:close/>
                </a:path>
                <a:path extrusionOk="0" h="13716000" w="2694305">
                  <a:moveTo>
                    <a:pt x="512775" y="8119123"/>
                  </a:moveTo>
                  <a:lnTo>
                    <a:pt x="512597" y="8061566"/>
                  </a:lnTo>
                  <a:lnTo>
                    <a:pt x="505714" y="7949832"/>
                  </a:lnTo>
                  <a:lnTo>
                    <a:pt x="506298" y="7914233"/>
                  </a:lnTo>
                  <a:lnTo>
                    <a:pt x="507758" y="7869466"/>
                  </a:lnTo>
                  <a:lnTo>
                    <a:pt x="506730" y="7821600"/>
                  </a:lnTo>
                  <a:lnTo>
                    <a:pt x="499846" y="7776692"/>
                  </a:lnTo>
                  <a:lnTo>
                    <a:pt x="483755" y="7740790"/>
                  </a:lnTo>
                  <a:lnTo>
                    <a:pt x="455091" y="7719949"/>
                  </a:lnTo>
                  <a:lnTo>
                    <a:pt x="405422" y="7710729"/>
                  </a:lnTo>
                  <a:lnTo>
                    <a:pt x="350012" y="7708963"/>
                  </a:lnTo>
                  <a:lnTo>
                    <a:pt x="294106" y="7711338"/>
                  </a:lnTo>
                  <a:lnTo>
                    <a:pt x="242989" y="7714488"/>
                  </a:lnTo>
                  <a:lnTo>
                    <a:pt x="189230" y="7718425"/>
                  </a:lnTo>
                  <a:lnTo>
                    <a:pt x="135788" y="7724470"/>
                  </a:lnTo>
                  <a:lnTo>
                    <a:pt x="82575" y="7732382"/>
                  </a:lnTo>
                  <a:lnTo>
                    <a:pt x="29527" y="7741907"/>
                  </a:lnTo>
                  <a:lnTo>
                    <a:pt x="4000" y="8094827"/>
                  </a:lnTo>
                  <a:lnTo>
                    <a:pt x="5156" y="8101838"/>
                  </a:lnTo>
                  <a:lnTo>
                    <a:pt x="75298" y="8124330"/>
                  </a:lnTo>
                  <a:lnTo>
                    <a:pt x="129997" y="8129816"/>
                  </a:lnTo>
                  <a:lnTo>
                    <a:pt x="184873" y="8132788"/>
                  </a:lnTo>
                  <a:lnTo>
                    <a:pt x="240080" y="8132813"/>
                  </a:lnTo>
                  <a:lnTo>
                    <a:pt x="277215" y="8132521"/>
                  </a:lnTo>
                  <a:lnTo>
                    <a:pt x="318071" y="8131607"/>
                  </a:lnTo>
                  <a:lnTo>
                    <a:pt x="358330" y="8127149"/>
                  </a:lnTo>
                  <a:lnTo>
                    <a:pt x="412407" y="8104454"/>
                  </a:lnTo>
                  <a:lnTo>
                    <a:pt x="425043" y="8050517"/>
                  </a:lnTo>
                  <a:lnTo>
                    <a:pt x="425246" y="8003426"/>
                  </a:lnTo>
                  <a:lnTo>
                    <a:pt x="424065" y="7949832"/>
                  </a:lnTo>
                  <a:lnTo>
                    <a:pt x="419366" y="7896606"/>
                  </a:lnTo>
                  <a:lnTo>
                    <a:pt x="409016" y="7850556"/>
                  </a:lnTo>
                  <a:lnTo>
                    <a:pt x="372275" y="7814386"/>
                  </a:lnTo>
                  <a:lnTo>
                    <a:pt x="327139" y="7807350"/>
                  </a:lnTo>
                  <a:lnTo>
                    <a:pt x="268998" y="7805687"/>
                  </a:lnTo>
                  <a:lnTo>
                    <a:pt x="210845" y="7808214"/>
                  </a:lnTo>
                  <a:lnTo>
                    <a:pt x="165696" y="7813700"/>
                  </a:lnTo>
                  <a:lnTo>
                    <a:pt x="127025" y="7833715"/>
                  </a:lnTo>
                  <a:lnTo>
                    <a:pt x="109956" y="7869568"/>
                  </a:lnTo>
                  <a:lnTo>
                    <a:pt x="107657" y="7914843"/>
                  </a:lnTo>
                  <a:lnTo>
                    <a:pt x="113271" y="7963090"/>
                  </a:lnTo>
                  <a:lnTo>
                    <a:pt x="119989" y="8007871"/>
                  </a:lnTo>
                  <a:lnTo>
                    <a:pt x="301713" y="8030108"/>
                  </a:lnTo>
                  <a:lnTo>
                    <a:pt x="329057" y="7962024"/>
                  </a:lnTo>
                  <a:lnTo>
                    <a:pt x="298653" y="7915326"/>
                  </a:lnTo>
                  <a:lnTo>
                    <a:pt x="211823" y="7905293"/>
                  </a:lnTo>
                  <a:lnTo>
                    <a:pt x="195389" y="7942732"/>
                  </a:lnTo>
                  <a:lnTo>
                    <a:pt x="237312" y="7953273"/>
                  </a:lnTo>
                  <a:lnTo>
                    <a:pt x="261429" y="7958887"/>
                  </a:lnTo>
                  <a:lnTo>
                    <a:pt x="236410" y="7989430"/>
                  </a:lnTo>
                  <a:lnTo>
                    <a:pt x="186728" y="7988478"/>
                  </a:lnTo>
                  <a:lnTo>
                    <a:pt x="157022" y="7952575"/>
                  </a:lnTo>
                  <a:lnTo>
                    <a:pt x="153657" y="7915846"/>
                  </a:lnTo>
                  <a:lnTo>
                    <a:pt x="155422" y="7882572"/>
                  </a:lnTo>
                  <a:lnTo>
                    <a:pt x="165696" y="7859204"/>
                  </a:lnTo>
                  <a:lnTo>
                    <a:pt x="188442" y="7854531"/>
                  </a:lnTo>
                  <a:lnTo>
                    <a:pt x="230238" y="7854264"/>
                  </a:lnTo>
                  <a:lnTo>
                    <a:pt x="273189" y="7856436"/>
                  </a:lnTo>
                  <a:lnTo>
                    <a:pt x="339255" y="7871434"/>
                  </a:lnTo>
                  <a:lnTo>
                    <a:pt x="368731" y="7920101"/>
                  </a:lnTo>
                  <a:lnTo>
                    <a:pt x="372656" y="7962379"/>
                  </a:lnTo>
                  <a:lnTo>
                    <a:pt x="378206" y="8032877"/>
                  </a:lnTo>
                  <a:lnTo>
                    <a:pt x="356984" y="8057769"/>
                  </a:lnTo>
                  <a:lnTo>
                    <a:pt x="332828" y="8074876"/>
                  </a:lnTo>
                  <a:lnTo>
                    <a:pt x="305752" y="8084198"/>
                  </a:lnTo>
                  <a:lnTo>
                    <a:pt x="275755" y="8085747"/>
                  </a:lnTo>
                  <a:lnTo>
                    <a:pt x="241554" y="8089811"/>
                  </a:lnTo>
                  <a:lnTo>
                    <a:pt x="204419" y="8090789"/>
                  </a:lnTo>
                  <a:lnTo>
                    <a:pt x="167259" y="8089074"/>
                  </a:lnTo>
                  <a:lnTo>
                    <a:pt x="133019" y="8085061"/>
                  </a:lnTo>
                  <a:lnTo>
                    <a:pt x="97447" y="8081937"/>
                  </a:lnTo>
                  <a:lnTo>
                    <a:pt x="70497" y="8075955"/>
                  </a:lnTo>
                  <a:lnTo>
                    <a:pt x="53848" y="8063839"/>
                  </a:lnTo>
                  <a:lnTo>
                    <a:pt x="47472" y="8045615"/>
                  </a:lnTo>
                  <a:lnTo>
                    <a:pt x="51384" y="8021256"/>
                  </a:lnTo>
                  <a:lnTo>
                    <a:pt x="47548" y="7986687"/>
                  </a:lnTo>
                  <a:lnTo>
                    <a:pt x="49098" y="7948244"/>
                  </a:lnTo>
                  <a:lnTo>
                    <a:pt x="52781" y="7909547"/>
                  </a:lnTo>
                  <a:lnTo>
                    <a:pt x="55321" y="7874152"/>
                  </a:lnTo>
                  <a:lnTo>
                    <a:pt x="55841" y="7834198"/>
                  </a:lnTo>
                  <a:lnTo>
                    <a:pt x="75603" y="7788148"/>
                  </a:lnTo>
                  <a:lnTo>
                    <a:pt x="149961" y="7764818"/>
                  </a:lnTo>
                  <a:lnTo>
                    <a:pt x="193103" y="7760767"/>
                  </a:lnTo>
                  <a:lnTo>
                    <a:pt x="236715" y="7759281"/>
                  </a:lnTo>
                  <a:lnTo>
                    <a:pt x="277863" y="7758506"/>
                  </a:lnTo>
                  <a:lnTo>
                    <a:pt x="348856" y="7753947"/>
                  </a:lnTo>
                  <a:lnTo>
                    <a:pt x="387197" y="7754569"/>
                  </a:lnTo>
                  <a:lnTo>
                    <a:pt x="443014" y="7786751"/>
                  </a:lnTo>
                  <a:lnTo>
                    <a:pt x="457454" y="7825156"/>
                  </a:lnTo>
                  <a:lnTo>
                    <a:pt x="463651" y="7871460"/>
                  </a:lnTo>
                  <a:lnTo>
                    <a:pt x="464604" y="7919999"/>
                  </a:lnTo>
                  <a:lnTo>
                    <a:pt x="463308" y="7965122"/>
                  </a:lnTo>
                  <a:lnTo>
                    <a:pt x="462775" y="8001190"/>
                  </a:lnTo>
                  <a:lnTo>
                    <a:pt x="465315" y="8032559"/>
                  </a:lnTo>
                  <a:lnTo>
                    <a:pt x="468922" y="8070977"/>
                  </a:lnTo>
                  <a:lnTo>
                    <a:pt x="469722" y="8108772"/>
                  </a:lnTo>
                  <a:lnTo>
                    <a:pt x="463842" y="8138274"/>
                  </a:lnTo>
                  <a:lnTo>
                    <a:pt x="442214" y="8165287"/>
                  </a:lnTo>
                  <a:lnTo>
                    <a:pt x="412508" y="8178381"/>
                  </a:lnTo>
                  <a:lnTo>
                    <a:pt x="378218" y="8182203"/>
                  </a:lnTo>
                  <a:lnTo>
                    <a:pt x="342861" y="8181378"/>
                  </a:lnTo>
                  <a:lnTo>
                    <a:pt x="318846" y="8180540"/>
                  </a:lnTo>
                  <a:lnTo>
                    <a:pt x="212636" y="8181492"/>
                  </a:lnTo>
                  <a:lnTo>
                    <a:pt x="113931" y="8181975"/>
                  </a:lnTo>
                  <a:lnTo>
                    <a:pt x="64592" y="8182521"/>
                  </a:lnTo>
                  <a:lnTo>
                    <a:pt x="15265" y="8183512"/>
                  </a:lnTo>
                  <a:lnTo>
                    <a:pt x="0" y="8199171"/>
                  </a:lnTo>
                  <a:lnTo>
                    <a:pt x="3835" y="8209864"/>
                  </a:lnTo>
                  <a:lnTo>
                    <a:pt x="15265" y="8215109"/>
                  </a:lnTo>
                  <a:lnTo>
                    <a:pt x="67043" y="8216989"/>
                  </a:lnTo>
                  <a:lnTo>
                    <a:pt x="118846" y="8218056"/>
                  </a:lnTo>
                  <a:lnTo>
                    <a:pt x="170675" y="8218513"/>
                  </a:lnTo>
                  <a:lnTo>
                    <a:pt x="274332" y="8218487"/>
                  </a:lnTo>
                  <a:lnTo>
                    <a:pt x="288836" y="8218703"/>
                  </a:lnTo>
                  <a:lnTo>
                    <a:pt x="319519" y="8220176"/>
                  </a:lnTo>
                  <a:lnTo>
                    <a:pt x="369239" y="8223097"/>
                  </a:lnTo>
                  <a:lnTo>
                    <a:pt x="402831" y="8223834"/>
                  </a:lnTo>
                  <a:lnTo>
                    <a:pt x="464807" y="8216925"/>
                  </a:lnTo>
                  <a:lnTo>
                    <a:pt x="500367" y="8191640"/>
                  </a:lnTo>
                  <a:lnTo>
                    <a:pt x="505498" y="8172551"/>
                  </a:lnTo>
                  <a:lnTo>
                    <a:pt x="512775" y="8119123"/>
                  </a:lnTo>
                  <a:close/>
                </a:path>
                <a:path extrusionOk="0" h="13716000" w="2694305">
                  <a:moveTo>
                    <a:pt x="512775" y="7476299"/>
                  </a:moveTo>
                  <a:lnTo>
                    <a:pt x="512597" y="7418743"/>
                  </a:lnTo>
                  <a:lnTo>
                    <a:pt x="505714" y="7306996"/>
                  </a:lnTo>
                  <a:lnTo>
                    <a:pt x="506298" y="7271410"/>
                  </a:lnTo>
                  <a:lnTo>
                    <a:pt x="507758" y="7226643"/>
                  </a:lnTo>
                  <a:lnTo>
                    <a:pt x="506730" y="7178789"/>
                  </a:lnTo>
                  <a:lnTo>
                    <a:pt x="499846" y="7133869"/>
                  </a:lnTo>
                  <a:lnTo>
                    <a:pt x="483755" y="7097979"/>
                  </a:lnTo>
                  <a:lnTo>
                    <a:pt x="455091" y="7077138"/>
                  </a:lnTo>
                  <a:lnTo>
                    <a:pt x="405422" y="7067905"/>
                  </a:lnTo>
                  <a:lnTo>
                    <a:pt x="350012" y="7066153"/>
                  </a:lnTo>
                  <a:lnTo>
                    <a:pt x="294106" y="7068515"/>
                  </a:lnTo>
                  <a:lnTo>
                    <a:pt x="242989" y="7071665"/>
                  </a:lnTo>
                  <a:lnTo>
                    <a:pt x="189230" y="7075614"/>
                  </a:lnTo>
                  <a:lnTo>
                    <a:pt x="135788" y="7081660"/>
                  </a:lnTo>
                  <a:lnTo>
                    <a:pt x="82575" y="7089572"/>
                  </a:lnTo>
                  <a:lnTo>
                    <a:pt x="29527" y="7099084"/>
                  </a:lnTo>
                  <a:lnTo>
                    <a:pt x="4000" y="7452004"/>
                  </a:lnTo>
                  <a:lnTo>
                    <a:pt x="5156" y="7459015"/>
                  </a:lnTo>
                  <a:lnTo>
                    <a:pt x="75298" y="7481519"/>
                  </a:lnTo>
                  <a:lnTo>
                    <a:pt x="129997" y="7486993"/>
                  </a:lnTo>
                  <a:lnTo>
                    <a:pt x="184873" y="7489952"/>
                  </a:lnTo>
                  <a:lnTo>
                    <a:pt x="240080" y="7489977"/>
                  </a:lnTo>
                  <a:lnTo>
                    <a:pt x="277215" y="7489698"/>
                  </a:lnTo>
                  <a:lnTo>
                    <a:pt x="318071" y="7488796"/>
                  </a:lnTo>
                  <a:lnTo>
                    <a:pt x="358330" y="7484326"/>
                  </a:lnTo>
                  <a:lnTo>
                    <a:pt x="412407" y="7461644"/>
                  </a:lnTo>
                  <a:lnTo>
                    <a:pt x="425043" y="7407694"/>
                  </a:lnTo>
                  <a:lnTo>
                    <a:pt x="425246" y="7360602"/>
                  </a:lnTo>
                  <a:lnTo>
                    <a:pt x="424065" y="7307021"/>
                  </a:lnTo>
                  <a:lnTo>
                    <a:pt x="419366" y="7253795"/>
                  </a:lnTo>
                  <a:lnTo>
                    <a:pt x="409016" y="7207745"/>
                  </a:lnTo>
                  <a:lnTo>
                    <a:pt x="372275" y="7171563"/>
                  </a:lnTo>
                  <a:lnTo>
                    <a:pt x="327139" y="7164540"/>
                  </a:lnTo>
                  <a:lnTo>
                    <a:pt x="268998" y="7162876"/>
                  </a:lnTo>
                  <a:lnTo>
                    <a:pt x="210845" y="7165391"/>
                  </a:lnTo>
                  <a:lnTo>
                    <a:pt x="165696" y="7170890"/>
                  </a:lnTo>
                  <a:lnTo>
                    <a:pt x="127025" y="7190905"/>
                  </a:lnTo>
                  <a:lnTo>
                    <a:pt x="109956" y="7226757"/>
                  </a:lnTo>
                  <a:lnTo>
                    <a:pt x="107657" y="7272033"/>
                  </a:lnTo>
                  <a:lnTo>
                    <a:pt x="113271" y="7320280"/>
                  </a:lnTo>
                  <a:lnTo>
                    <a:pt x="119989" y="7365060"/>
                  </a:lnTo>
                  <a:lnTo>
                    <a:pt x="301713" y="7387298"/>
                  </a:lnTo>
                  <a:lnTo>
                    <a:pt x="329057" y="7319200"/>
                  </a:lnTo>
                  <a:lnTo>
                    <a:pt x="298653" y="7272502"/>
                  </a:lnTo>
                  <a:lnTo>
                    <a:pt x="211823" y="7262469"/>
                  </a:lnTo>
                  <a:lnTo>
                    <a:pt x="195389" y="7299909"/>
                  </a:lnTo>
                  <a:lnTo>
                    <a:pt x="237312" y="7310463"/>
                  </a:lnTo>
                  <a:lnTo>
                    <a:pt x="261429" y="7316063"/>
                  </a:lnTo>
                  <a:lnTo>
                    <a:pt x="236410" y="7346607"/>
                  </a:lnTo>
                  <a:lnTo>
                    <a:pt x="186728" y="7345654"/>
                  </a:lnTo>
                  <a:lnTo>
                    <a:pt x="157022" y="7309752"/>
                  </a:lnTo>
                  <a:lnTo>
                    <a:pt x="153657" y="7273036"/>
                  </a:lnTo>
                  <a:lnTo>
                    <a:pt x="155422" y="7239749"/>
                  </a:lnTo>
                  <a:lnTo>
                    <a:pt x="165696" y="7216381"/>
                  </a:lnTo>
                  <a:lnTo>
                    <a:pt x="188442" y="7211708"/>
                  </a:lnTo>
                  <a:lnTo>
                    <a:pt x="230238" y="7211441"/>
                  </a:lnTo>
                  <a:lnTo>
                    <a:pt x="273189" y="7213625"/>
                  </a:lnTo>
                  <a:lnTo>
                    <a:pt x="339255" y="7228611"/>
                  </a:lnTo>
                  <a:lnTo>
                    <a:pt x="368731" y="7277278"/>
                  </a:lnTo>
                  <a:lnTo>
                    <a:pt x="372656" y="7319569"/>
                  </a:lnTo>
                  <a:lnTo>
                    <a:pt x="378206" y="7390066"/>
                  </a:lnTo>
                  <a:lnTo>
                    <a:pt x="356984" y="7414958"/>
                  </a:lnTo>
                  <a:lnTo>
                    <a:pt x="332828" y="7432065"/>
                  </a:lnTo>
                  <a:lnTo>
                    <a:pt x="305752" y="7441387"/>
                  </a:lnTo>
                  <a:lnTo>
                    <a:pt x="275755" y="7442936"/>
                  </a:lnTo>
                  <a:lnTo>
                    <a:pt x="241554" y="7447000"/>
                  </a:lnTo>
                  <a:lnTo>
                    <a:pt x="204419" y="7447978"/>
                  </a:lnTo>
                  <a:lnTo>
                    <a:pt x="167259" y="7446264"/>
                  </a:lnTo>
                  <a:lnTo>
                    <a:pt x="133019" y="7442251"/>
                  </a:lnTo>
                  <a:lnTo>
                    <a:pt x="97447" y="7439114"/>
                  </a:lnTo>
                  <a:lnTo>
                    <a:pt x="70497" y="7433132"/>
                  </a:lnTo>
                  <a:lnTo>
                    <a:pt x="53848" y="7421029"/>
                  </a:lnTo>
                  <a:lnTo>
                    <a:pt x="47472" y="7402804"/>
                  </a:lnTo>
                  <a:lnTo>
                    <a:pt x="51384" y="7378446"/>
                  </a:lnTo>
                  <a:lnTo>
                    <a:pt x="47548" y="7343864"/>
                  </a:lnTo>
                  <a:lnTo>
                    <a:pt x="49098" y="7305421"/>
                  </a:lnTo>
                  <a:lnTo>
                    <a:pt x="52781" y="7266724"/>
                  </a:lnTo>
                  <a:lnTo>
                    <a:pt x="55321" y="7231329"/>
                  </a:lnTo>
                  <a:lnTo>
                    <a:pt x="55841" y="7191375"/>
                  </a:lnTo>
                  <a:lnTo>
                    <a:pt x="75603" y="7145337"/>
                  </a:lnTo>
                  <a:lnTo>
                    <a:pt x="149961" y="7122007"/>
                  </a:lnTo>
                  <a:lnTo>
                    <a:pt x="193103" y="7117956"/>
                  </a:lnTo>
                  <a:lnTo>
                    <a:pt x="236715" y="7116470"/>
                  </a:lnTo>
                  <a:lnTo>
                    <a:pt x="277863" y="7115683"/>
                  </a:lnTo>
                  <a:lnTo>
                    <a:pt x="348856" y="7111124"/>
                  </a:lnTo>
                  <a:lnTo>
                    <a:pt x="387197" y="7111759"/>
                  </a:lnTo>
                  <a:lnTo>
                    <a:pt x="443014" y="7143928"/>
                  </a:lnTo>
                  <a:lnTo>
                    <a:pt x="457454" y="7182345"/>
                  </a:lnTo>
                  <a:lnTo>
                    <a:pt x="463651" y="7228637"/>
                  </a:lnTo>
                  <a:lnTo>
                    <a:pt x="464604" y="7277176"/>
                  </a:lnTo>
                  <a:lnTo>
                    <a:pt x="463308" y="7322312"/>
                  </a:lnTo>
                  <a:lnTo>
                    <a:pt x="462775" y="7358380"/>
                  </a:lnTo>
                  <a:lnTo>
                    <a:pt x="465315" y="7389749"/>
                  </a:lnTo>
                  <a:lnTo>
                    <a:pt x="468922" y="7428166"/>
                  </a:lnTo>
                  <a:lnTo>
                    <a:pt x="469722" y="7465962"/>
                  </a:lnTo>
                  <a:lnTo>
                    <a:pt x="463842" y="7495464"/>
                  </a:lnTo>
                  <a:lnTo>
                    <a:pt x="442214" y="7522464"/>
                  </a:lnTo>
                  <a:lnTo>
                    <a:pt x="412508" y="7535558"/>
                  </a:lnTo>
                  <a:lnTo>
                    <a:pt x="378218" y="7539380"/>
                  </a:lnTo>
                  <a:lnTo>
                    <a:pt x="342861" y="7538567"/>
                  </a:lnTo>
                  <a:lnTo>
                    <a:pt x="318846" y="7537717"/>
                  </a:lnTo>
                  <a:lnTo>
                    <a:pt x="212636" y="7538669"/>
                  </a:lnTo>
                  <a:lnTo>
                    <a:pt x="113931" y="7539164"/>
                  </a:lnTo>
                  <a:lnTo>
                    <a:pt x="64592" y="7539710"/>
                  </a:lnTo>
                  <a:lnTo>
                    <a:pt x="15265" y="7540701"/>
                  </a:lnTo>
                  <a:lnTo>
                    <a:pt x="0" y="7556360"/>
                  </a:lnTo>
                  <a:lnTo>
                    <a:pt x="3835" y="7567054"/>
                  </a:lnTo>
                  <a:lnTo>
                    <a:pt x="15265" y="7572299"/>
                  </a:lnTo>
                  <a:lnTo>
                    <a:pt x="67043" y="7574166"/>
                  </a:lnTo>
                  <a:lnTo>
                    <a:pt x="118846" y="7575232"/>
                  </a:lnTo>
                  <a:lnTo>
                    <a:pt x="170675" y="7575702"/>
                  </a:lnTo>
                  <a:lnTo>
                    <a:pt x="274332" y="7575677"/>
                  </a:lnTo>
                  <a:lnTo>
                    <a:pt x="288836" y="7575893"/>
                  </a:lnTo>
                  <a:lnTo>
                    <a:pt x="319519" y="7577353"/>
                  </a:lnTo>
                  <a:lnTo>
                    <a:pt x="369239" y="7580287"/>
                  </a:lnTo>
                  <a:lnTo>
                    <a:pt x="402831" y="7581024"/>
                  </a:lnTo>
                  <a:lnTo>
                    <a:pt x="464807" y="7574115"/>
                  </a:lnTo>
                  <a:lnTo>
                    <a:pt x="500367" y="7548816"/>
                  </a:lnTo>
                  <a:lnTo>
                    <a:pt x="505498" y="7529728"/>
                  </a:lnTo>
                  <a:lnTo>
                    <a:pt x="512775" y="7476299"/>
                  </a:lnTo>
                  <a:close/>
                </a:path>
                <a:path extrusionOk="0" h="13716000" w="2694305">
                  <a:moveTo>
                    <a:pt x="512775" y="6833489"/>
                  </a:moveTo>
                  <a:lnTo>
                    <a:pt x="512597" y="6775932"/>
                  </a:lnTo>
                  <a:lnTo>
                    <a:pt x="505714" y="6664185"/>
                  </a:lnTo>
                  <a:lnTo>
                    <a:pt x="506298" y="6628587"/>
                  </a:lnTo>
                  <a:lnTo>
                    <a:pt x="507758" y="6583832"/>
                  </a:lnTo>
                  <a:lnTo>
                    <a:pt x="506730" y="6535966"/>
                  </a:lnTo>
                  <a:lnTo>
                    <a:pt x="499846" y="6491059"/>
                  </a:lnTo>
                  <a:lnTo>
                    <a:pt x="483755" y="6455156"/>
                  </a:lnTo>
                  <a:lnTo>
                    <a:pt x="455091" y="6434315"/>
                  </a:lnTo>
                  <a:lnTo>
                    <a:pt x="405422" y="6425095"/>
                  </a:lnTo>
                  <a:lnTo>
                    <a:pt x="350012" y="6423342"/>
                  </a:lnTo>
                  <a:lnTo>
                    <a:pt x="294106" y="6425705"/>
                  </a:lnTo>
                  <a:lnTo>
                    <a:pt x="242989" y="6428854"/>
                  </a:lnTo>
                  <a:lnTo>
                    <a:pt x="189230" y="6432791"/>
                  </a:lnTo>
                  <a:lnTo>
                    <a:pt x="135788" y="6438849"/>
                  </a:lnTo>
                  <a:lnTo>
                    <a:pt x="82575" y="6446761"/>
                  </a:lnTo>
                  <a:lnTo>
                    <a:pt x="29527" y="6456286"/>
                  </a:lnTo>
                  <a:lnTo>
                    <a:pt x="4000" y="6809194"/>
                  </a:lnTo>
                  <a:lnTo>
                    <a:pt x="5156" y="6816204"/>
                  </a:lnTo>
                  <a:lnTo>
                    <a:pt x="75298" y="6838709"/>
                  </a:lnTo>
                  <a:lnTo>
                    <a:pt x="129997" y="6844182"/>
                  </a:lnTo>
                  <a:lnTo>
                    <a:pt x="184873" y="6847141"/>
                  </a:lnTo>
                  <a:lnTo>
                    <a:pt x="240080" y="6847179"/>
                  </a:lnTo>
                  <a:lnTo>
                    <a:pt x="277215" y="6846887"/>
                  </a:lnTo>
                  <a:lnTo>
                    <a:pt x="318071" y="6845973"/>
                  </a:lnTo>
                  <a:lnTo>
                    <a:pt x="358330" y="6841503"/>
                  </a:lnTo>
                  <a:lnTo>
                    <a:pt x="412407" y="6818820"/>
                  </a:lnTo>
                  <a:lnTo>
                    <a:pt x="425043" y="6764883"/>
                  </a:lnTo>
                  <a:lnTo>
                    <a:pt x="425246" y="6717779"/>
                  </a:lnTo>
                  <a:lnTo>
                    <a:pt x="424065" y="6664198"/>
                  </a:lnTo>
                  <a:lnTo>
                    <a:pt x="419366" y="6610972"/>
                  </a:lnTo>
                  <a:lnTo>
                    <a:pt x="409016" y="6564935"/>
                  </a:lnTo>
                  <a:lnTo>
                    <a:pt x="372275" y="6528752"/>
                  </a:lnTo>
                  <a:lnTo>
                    <a:pt x="327139" y="6521717"/>
                  </a:lnTo>
                  <a:lnTo>
                    <a:pt x="268998" y="6520066"/>
                  </a:lnTo>
                  <a:lnTo>
                    <a:pt x="210845" y="6522580"/>
                  </a:lnTo>
                  <a:lnTo>
                    <a:pt x="165696" y="6528079"/>
                  </a:lnTo>
                  <a:lnTo>
                    <a:pt x="127025" y="6548082"/>
                  </a:lnTo>
                  <a:lnTo>
                    <a:pt x="109956" y="6583947"/>
                  </a:lnTo>
                  <a:lnTo>
                    <a:pt x="107657" y="6629222"/>
                  </a:lnTo>
                  <a:lnTo>
                    <a:pt x="113271" y="6677469"/>
                  </a:lnTo>
                  <a:lnTo>
                    <a:pt x="119989" y="6722250"/>
                  </a:lnTo>
                  <a:lnTo>
                    <a:pt x="301713" y="6744475"/>
                  </a:lnTo>
                  <a:lnTo>
                    <a:pt x="329057" y="6676390"/>
                  </a:lnTo>
                  <a:lnTo>
                    <a:pt x="298653" y="6629692"/>
                  </a:lnTo>
                  <a:lnTo>
                    <a:pt x="211823" y="6619659"/>
                  </a:lnTo>
                  <a:lnTo>
                    <a:pt x="195389" y="6657099"/>
                  </a:lnTo>
                  <a:lnTo>
                    <a:pt x="237312" y="6667640"/>
                  </a:lnTo>
                  <a:lnTo>
                    <a:pt x="261429" y="6673253"/>
                  </a:lnTo>
                  <a:lnTo>
                    <a:pt x="236410" y="6703796"/>
                  </a:lnTo>
                  <a:lnTo>
                    <a:pt x="186728" y="6702831"/>
                  </a:lnTo>
                  <a:lnTo>
                    <a:pt x="157022" y="6666941"/>
                  </a:lnTo>
                  <a:lnTo>
                    <a:pt x="153657" y="6630213"/>
                  </a:lnTo>
                  <a:lnTo>
                    <a:pt x="155422" y="6596939"/>
                  </a:lnTo>
                  <a:lnTo>
                    <a:pt x="165696" y="6573571"/>
                  </a:lnTo>
                  <a:lnTo>
                    <a:pt x="188442" y="6568897"/>
                  </a:lnTo>
                  <a:lnTo>
                    <a:pt x="230238" y="6568630"/>
                  </a:lnTo>
                  <a:lnTo>
                    <a:pt x="273189" y="6570802"/>
                  </a:lnTo>
                  <a:lnTo>
                    <a:pt x="339255" y="6585801"/>
                  </a:lnTo>
                  <a:lnTo>
                    <a:pt x="368731" y="6634467"/>
                  </a:lnTo>
                  <a:lnTo>
                    <a:pt x="372656" y="6676745"/>
                  </a:lnTo>
                  <a:lnTo>
                    <a:pt x="378206" y="6747256"/>
                  </a:lnTo>
                  <a:lnTo>
                    <a:pt x="356984" y="6772135"/>
                  </a:lnTo>
                  <a:lnTo>
                    <a:pt x="332828" y="6789242"/>
                  </a:lnTo>
                  <a:lnTo>
                    <a:pt x="305752" y="6798577"/>
                  </a:lnTo>
                  <a:lnTo>
                    <a:pt x="275755" y="6800126"/>
                  </a:lnTo>
                  <a:lnTo>
                    <a:pt x="241554" y="6804177"/>
                  </a:lnTo>
                  <a:lnTo>
                    <a:pt x="204419" y="6805155"/>
                  </a:lnTo>
                  <a:lnTo>
                    <a:pt x="167259" y="6803453"/>
                  </a:lnTo>
                  <a:lnTo>
                    <a:pt x="133019" y="6799440"/>
                  </a:lnTo>
                  <a:lnTo>
                    <a:pt x="97447" y="6796303"/>
                  </a:lnTo>
                  <a:lnTo>
                    <a:pt x="70497" y="6790322"/>
                  </a:lnTo>
                  <a:lnTo>
                    <a:pt x="53848" y="6778206"/>
                  </a:lnTo>
                  <a:lnTo>
                    <a:pt x="47472" y="6759981"/>
                  </a:lnTo>
                  <a:lnTo>
                    <a:pt x="51384" y="6735635"/>
                  </a:lnTo>
                  <a:lnTo>
                    <a:pt x="47548" y="6701053"/>
                  </a:lnTo>
                  <a:lnTo>
                    <a:pt x="49098" y="6662610"/>
                  </a:lnTo>
                  <a:lnTo>
                    <a:pt x="52781" y="6623913"/>
                  </a:lnTo>
                  <a:lnTo>
                    <a:pt x="55321" y="6588519"/>
                  </a:lnTo>
                  <a:lnTo>
                    <a:pt x="55841" y="6548564"/>
                  </a:lnTo>
                  <a:lnTo>
                    <a:pt x="75603" y="6502514"/>
                  </a:lnTo>
                  <a:lnTo>
                    <a:pt x="149961" y="6479197"/>
                  </a:lnTo>
                  <a:lnTo>
                    <a:pt x="193103" y="6475133"/>
                  </a:lnTo>
                  <a:lnTo>
                    <a:pt x="236715" y="6473647"/>
                  </a:lnTo>
                  <a:lnTo>
                    <a:pt x="277863" y="6472872"/>
                  </a:lnTo>
                  <a:lnTo>
                    <a:pt x="348856" y="6468313"/>
                  </a:lnTo>
                  <a:lnTo>
                    <a:pt x="387197" y="6468948"/>
                  </a:lnTo>
                  <a:lnTo>
                    <a:pt x="443014" y="6501117"/>
                  </a:lnTo>
                  <a:lnTo>
                    <a:pt x="457454" y="6539535"/>
                  </a:lnTo>
                  <a:lnTo>
                    <a:pt x="463651" y="6585826"/>
                  </a:lnTo>
                  <a:lnTo>
                    <a:pt x="464604" y="6634366"/>
                  </a:lnTo>
                  <a:lnTo>
                    <a:pt x="463308" y="6679501"/>
                  </a:lnTo>
                  <a:lnTo>
                    <a:pt x="462775" y="6715569"/>
                  </a:lnTo>
                  <a:lnTo>
                    <a:pt x="465315" y="6746926"/>
                  </a:lnTo>
                  <a:lnTo>
                    <a:pt x="468922" y="6785343"/>
                  </a:lnTo>
                  <a:lnTo>
                    <a:pt x="469722" y="6823151"/>
                  </a:lnTo>
                  <a:lnTo>
                    <a:pt x="463842" y="6852653"/>
                  </a:lnTo>
                  <a:lnTo>
                    <a:pt x="442214" y="6879653"/>
                  </a:lnTo>
                  <a:lnTo>
                    <a:pt x="412521" y="6892747"/>
                  </a:lnTo>
                  <a:lnTo>
                    <a:pt x="378231" y="6896570"/>
                  </a:lnTo>
                  <a:lnTo>
                    <a:pt x="342887" y="6895757"/>
                  </a:lnTo>
                  <a:lnTo>
                    <a:pt x="318846" y="6894906"/>
                  </a:lnTo>
                  <a:lnTo>
                    <a:pt x="212636" y="6895871"/>
                  </a:lnTo>
                  <a:lnTo>
                    <a:pt x="113931" y="6896354"/>
                  </a:lnTo>
                  <a:lnTo>
                    <a:pt x="64592" y="6896887"/>
                  </a:lnTo>
                  <a:lnTo>
                    <a:pt x="15265" y="6897878"/>
                  </a:lnTo>
                  <a:lnTo>
                    <a:pt x="0" y="6913537"/>
                  </a:lnTo>
                  <a:lnTo>
                    <a:pt x="3835" y="6924243"/>
                  </a:lnTo>
                  <a:lnTo>
                    <a:pt x="15265" y="6929488"/>
                  </a:lnTo>
                  <a:lnTo>
                    <a:pt x="67043" y="6931355"/>
                  </a:lnTo>
                  <a:lnTo>
                    <a:pt x="118846" y="6932422"/>
                  </a:lnTo>
                  <a:lnTo>
                    <a:pt x="170675" y="6932879"/>
                  </a:lnTo>
                  <a:lnTo>
                    <a:pt x="274332" y="6932841"/>
                  </a:lnTo>
                  <a:lnTo>
                    <a:pt x="288836" y="6933057"/>
                  </a:lnTo>
                  <a:lnTo>
                    <a:pt x="319532" y="6934530"/>
                  </a:lnTo>
                  <a:lnTo>
                    <a:pt x="369252" y="6937464"/>
                  </a:lnTo>
                  <a:lnTo>
                    <a:pt x="402831" y="6938200"/>
                  </a:lnTo>
                  <a:lnTo>
                    <a:pt x="464807" y="6931304"/>
                  </a:lnTo>
                  <a:lnTo>
                    <a:pt x="500367" y="6905993"/>
                  </a:lnTo>
                  <a:lnTo>
                    <a:pt x="505498" y="6886918"/>
                  </a:lnTo>
                  <a:lnTo>
                    <a:pt x="512775" y="6833489"/>
                  </a:lnTo>
                  <a:close/>
                </a:path>
                <a:path extrusionOk="0" h="13716000" w="2694305">
                  <a:moveTo>
                    <a:pt x="512775" y="6190666"/>
                  </a:moveTo>
                  <a:lnTo>
                    <a:pt x="512597" y="6133122"/>
                  </a:lnTo>
                  <a:lnTo>
                    <a:pt x="505714" y="6021375"/>
                  </a:lnTo>
                  <a:lnTo>
                    <a:pt x="506298" y="5985776"/>
                  </a:lnTo>
                  <a:lnTo>
                    <a:pt x="507758" y="5941009"/>
                  </a:lnTo>
                  <a:lnTo>
                    <a:pt x="506730" y="5893143"/>
                  </a:lnTo>
                  <a:lnTo>
                    <a:pt x="499846" y="5848235"/>
                  </a:lnTo>
                  <a:lnTo>
                    <a:pt x="483755" y="5812333"/>
                  </a:lnTo>
                  <a:lnTo>
                    <a:pt x="455091" y="5791505"/>
                  </a:lnTo>
                  <a:lnTo>
                    <a:pt x="405422" y="5782272"/>
                  </a:lnTo>
                  <a:lnTo>
                    <a:pt x="350012" y="5780519"/>
                  </a:lnTo>
                  <a:lnTo>
                    <a:pt x="294106" y="5782894"/>
                  </a:lnTo>
                  <a:lnTo>
                    <a:pt x="242989" y="5786044"/>
                  </a:lnTo>
                  <a:lnTo>
                    <a:pt x="189230" y="5789981"/>
                  </a:lnTo>
                  <a:lnTo>
                    <a:pt x="135788" y="5796026"/>
                  </a:lnTo>
                  <a:lnTo>
                    <a:pt x="82575" y="5803938"/>
                  </a:lnTo>
                  <a:lnTo>
                    <a:pt x="29527" y="5813463"/>
                  </a:lnTo>
                  <a:lnTo>
                    <a:pt x="4000" y="6166383"/>
                  </a:lnTo>
                  <a:lnTo>
                    <a:pt x="5156" y="6173394"/>
                  </a:lnTo>
                  <a:lnTo>
                    <a:pt x="75298" y="6195873"/>
                  </a:lnTo>
                  <a:lnTo>
                    <a:pt x="129997" y="6201359"/>
                  </a:lnTo>
                  <a:lnTo>
                    <a:pt x="184873" y="6204331"/>
                  </a:lnTo>
                  <a:lnTo>
                    <a:pt x="240080" y="6204356"/>
                  </a:lnTo>
                  <a:lnTo>
                    <a:pt x="277215" y="6204064"/>
                  </a:lnTo>
                  <a:lnTo>
                    <a:pt x="318071" y="6203162"/>
                  </a:lnTo>
                  <a:lnTo>
                    <a:pt x="358330" y="6198692"/>
                  </a:lnTo>
                  <a:lnTo>
                    <a:pt x="412407" y="6175997"/>
                  </a:lnTo>
                  <a:lnTo>
                    <a:pt x="425043" y="6122073"/>
                  </a:lnTo>
                  <a:lnTo>
                    <a:pt x="425246" y="6074969"/>
                  </a:lnTo>
                  <a:lnTo>
                    <a:pt x="424065" y="6021387"/>
                  </a:lnTo>
                  <a:lnTo>
                    <a:pt x="419366" y="5968162"/>
                  </a:lnTo>
                  <a:lnTo>
                    <a:pt x="409016" y="5922111"/>
                  </a:lnTo>
                  <a:lnTo>
                    <a:pt x="372275" y="5885929"/>
                  </a:lnTo>
                  <a:lnTo>
                    <a:pt x="327139" y="5878893"/>
                  </a:lnTo>
                  <a:lnTo>
                    <a:pt x="268998" y="5877242"/>
                  </a:lnTo>
                  <a:lnTo>
                    <a:pt x="210845" y="5879770"/>
                  </a:lnTo>
                  <a:lnTo>
                    <a:pt x="165696" y="5885269"/>
                  </a:lnTo>
                  <a:lnTo>
                    <a:pt x="127025" y="5905271"/>
                  </a:lnTo>
                  <a:lnTo>
                    <a:pt x="109956" y="5941136"/>
                  </a:lnTo>
                  <a:lnTo>
                    <a:pt x="107657" y="5986399"/>
                  </a:lnTo>
                  <a:lnTo>
                    <a:pt x="113271" y="6034646"/>
                  </a:lnTo>
                  <a:lnTo>
                    <a:pt x="119989" y="6079426"/>
                  </a:lnTo>
                  <a:lnTo>
                    <a:pt x="301713" y="6101664"/>
                  </a:lnTo>
                  <a:lnTo>
                    <a:pt x="329057" y="6033579"/>
                  </a:lnTo>
                  <a:lnTo>
                    <a:pt x="298653" y="5986869"/>
                  </a:lnTo>
                  <a:lnTo>
                    <a:pt x="211823" y="5976848"/>
                  </a:lnTo>
                  <a:lnTo>
                    <a:pt x="195389" y="6014288"/>
                  </a:lnTo>
                  <a:lnTo>
                    <a:pt x="237312" y="6024829"/>
                  </a:lnTo>
                  <a:lnTo>
                    <a:pt x="261429" y="6030442"/>
                  </a:lnTo>
                  <a:lnTo>
                    <a:pt x="236410" y="6060973"/>
                  </a:lnTo>
                  <a:lnTo>
                    <a:pt x="186728" y="6060021"/>
                  </a:lnTo>
                  <a:lnTo>
                    <a:pt x="157022" y="6024118"/>
                  </a:lnTo>
                  <a:lnTo>
                    <a:pt x="153657" y="5987402"/>
                  </a:lnTo>
                  <a:lnTo>
                    <a:pt x="155422" y="5954128"/>
                  </a:lnTo>
                  <a:lnTo>
                    <a:pt x="165696" y="5930760"/>
                  </a:lnTo>
                  <a:lnTo>
                    <a:pt x="188442" y="5926074"/>
                  </a:lnTo>
                  <a:lnTo>
                    <a:pt x="230238" y="5925807"/>
                  </a:lnTo>
                  <a:lnTo>
                    <a:pt x="273189" y="5927991"/>
                  </a:lnTo>
                  <a:lnTo>
                    <a:pt x="339255" y="5942977"/>
                  </a:lnTo>
                  <a:lnTo>
                    <a:pt x="368731" y="5991644"/>
                  </a:lnTo>
                  <a:lnTo>
                    <a:pt x="372656" y="6033922"/>
                  </a:lnTo>
                  <a:lnTo>
                    <a:pt x="378206" y="6104445"/>
                  </a:lnTo>
                  <a:lnTo>
                    <a:pt x="356984" y="6129325"/>
                  </a:lnTo>
                  <a:lnTo>
                    <a:pt x="332828" y="6146419"/>
                  </a:lnTo>
                  <a:lnTo>
                    <a:pt x="305752" y="6155753"/>
                  </a:lnTo>
                  <a:lnTo>
                    <a:pt x="275755" y="6157315"/>
                  </a:lnTo>
                  <a:lnTo>
                    <a:pt x="241554" y="6161367"/>
                  </a:lnTo>
                  <a:lnTo>
                    <a:pt x="204419" y="6162345"/>
                  </a:lnTo>
                  <a:lnTo>
                    <a:pt x="167259" y="6160630"/>
                  </a:lnTo>
                  <a:lnTo>
                    <a:pt x="133019" y="6156617"/>
                  </a:lnTo>
                  <a:lnTo>
                    <a:pt x="97447" y="6153480"/>
                  </a:lnTo>
                  <a:lnTo>
                    <a:pt x="70497" y="6147498"/>
                  </a:lnTo>
                  <a:lnTo>
                    <a:pt x="53848" y="6135395"/>
                  </a:lnTo>
                  <a:lnTo>
                    <a:pt x="47472" y="6117158"/>
                  </a:lnTo>
                  <a:lnTo>
                    <a:pt x="51384" y="6092812"/>
                  </a:lnTo>
                  <a:lnTo>
                    <a:pt x="47548" y="6058230"/>
                  </a:lnTo>
                  <a:lnTo>
                    <a:pt x="49098" y="6019800"/>
                  </a:lnTo>
                  <a:lnTo>
                    <a:pt x="52781" y="5981090"/>
                  </a:lnTo>
                  <a:lnTo>
                    <a:pt x="55321" y="5945708"/>
                  </a:lnTo>
                  <a:lnTo>
                    <a:pt x="55841" y="5905741"/>
                  </a:lnTo>
                  <a:lnTo>
                    <a:pt x="75603" y="5859691"/>
                  </a:lnTo>
                  <a:lnTo>
                    <a:pt x="149961" y="5836374"/>
                  </a:lnTo>
                  <a:lnTo>
                    <a:pt x="193103" y="5832322"/>
                  </a:lnTo>
                  <a:lnTo>
                    <a:pt x="236715" y="5830836"/>
                  </a:lnTo>
                  <a:lnTo>
                    <a:pt x="277863" y="5830062"/>
                  </a:lnTo>
                  <a:lnTo>
                    <a:pt x="348856" y="5825490"/>
                  </a:lnTo>
                  <a:lnTo>
                    <a:pt x="387197" y="5826125"/>
                  </a:lnTo>
                  <a:lnTo>
                    <a:pt x="443014" y="5858294"/>
                  </a:lnTo>
                  <a:lnTo>
                    <a:pt x="457454" y="5896711"/>
                  </a:lnTo>
                  <a:lnTo>
                    <a:pt x="463651" y="5943003"/>
                  </a:lnTo>
                  <a:lnTo>
                    <a:pt x="464604" y="5991542"/>
                  </a:lnTo>
                  <a:lnTo>
                    <a:pt x="463308" y="6036678"/>
                  </a:lnTo>
                  <a:lnTo>
                    <a:pt x="462775" y="6072746"/>
                  </a:lnTo>
                  <a:lnTo>
                    <a:pt x="465315" y="6104102"/>
                  </a:lnTo>
                  <a:lnTo>
                    <a:pt x="468922" y="6142533"/>
                  </a:lnTo>
                  <a:lnTo>
                    <a:pt x="469722" y="6180328"/>
                  </a:lnTo>
                  <a:lnTo>
                    <a:pt x="463842" y="6209843"/>
                  </a:lnTo>
                  <a:lnTo>
                    <a:pt x="442214" y="6236843"/>
                  </a:lnTo>
                  <a:lnTo>
                    <a:pt x="412508" y="6249936"/>
                  </a:lnTo>
                  <a:lnTo>
                    <a:pt x="378218" y="6253746"/>
                  </a:lnTo>
                  <a:lnTo>
                    <a:pt x="342861" y="6252934"/>
                  </a:lnTo>
                  <a:lnTo>
                    <a:pt x="318833" y="6252083"/>
                  </a:lnTo>
                  <a:lnTo>
                    <a:pt x="212636" y="6253048"/>
                  </a:lnTo>
                  <a:lnTo>
                    <a:pt x="113931" y="6253531"/>
                  </a:lnTo>
                  <a:lnTo>
                    <a:pt x="64592" y="6254077"/>
                  </a:lnTo>
                  <a:lnTo>
                    <a:pt x="15265" y="6255067"/>
                  </a:lnTo>
                  <a:lnTo>
                    <a:pt x="0" y="6270726"/>
                  </a:lnTo>
                  <a:lnTo>
                    <a:pt x="3835" y="6281420"/>
                  </a:lnTo>
                  <a:lnTo>
                    <a:pt x="15265" y="6286665"/>
                  </a:lnTo>
                  <a:lnTo>
                    <a:pt x="67043" y="6288532"/>
                  </a:lnTo>
                  <a:lnTo>
                    <a:pt x="118846" y="6289599"/>
                  </a:lnTo>
                  <a:lnTo>
                    <a:pt x="170675" y="6290068"/>
                  </a:lnTo>
                  <a:lnTo>
                    <a:pt x="274332" y="6290030"/>
                  </a:lnTo>
                  <a:lnTo>
                    <a:pt x="288836" y="6290246"/>
                  </a:lnTo>
                  <a:lnTo>
                    <a:pt x="319519" y="6291719"/>
                  </a:lnTo>
                  <a:lnTo>
                    <a:pt x="369239" y="6294640"/>
                  </a:lnTo>
                  <a:lnTo>
                    <a:pt x="402831" y="6295377"/>
                  </a:lnTo>
                  <a:lnTo>
                    <a:pt x="464807" y="6288481"/>
                  </a:lnTo>
                  <a:lnTo>
                    <a:pt x="500367" y="6263183"/>
                  </a:lnTo>
                  <a:lnTo>
                    <a:pt x="505498" y="6244107"/>
                  </a:lnTo>
                  <a:lnTo>
                    <a:pt x="512775" y="6190666"/>
                  </a:lnTo>
                  <a:close/>
                </a:path>
                <a:path extrusionOk="0" h="13716000" w="2694305">
                  <a:moveTo>
                    <a:pt x="512775" y="5547855"/>
                  </a:moveTo>
                  <a:lnTo>
                    <a:pt x="512597" y="5490311"/>
                  </a:lnTo>
                  <a:lnTo>
                    <a:pt x="505714" y="5378551"/>
                  </a:lnTo>
                  <a:lnTo>
                    <a:pt x="506298" y="5342953"/>
                  </a:lnTo>
                  <a:lnTo>
                    <a:pt x="507758" y="5298198"/>
                  </a:lnTo>
                  <a:lnTo>
                    <a:pt x="506730" y="5250332"/>
                  </a:lnTo>
                  <a:lnTo>
                    <a:pt x="499846" y="5205425"/>
                  </a:lnTo>
                  <a:lnTo>
                    <a:pt x="483755" y="5169522"/>
                  </a:lnTo>
                  <a:lnTo>
                    <a:pt x="455091" y="5148681"/>
                  </a:lnTo>
                  <a:lnTo>
                    <a:pt x="405422" y="5139461"/>
                  </a:lnTo>
                  <a:lnTo>
                    <a:pt x="350012" y="5137696"/>
                  </a:lnTo>
                  <a:lnTo>
                    <a:pt x="294106" y="5140071"/>
                  </a:lnTo>
                  <a:lnTo>
                    <a:pt x="242989" y="5143220"/>
                  </a:lnTo>
                  <a:lnTo>
                    <a:pt x="189230" y="5147157"/>
                  </a:lnTo>
                  <a:lnTo>
                    <a:pt x="135788" y="5153215"/>
                  </a:lnTo>
                  <a:lnTo>
                    <a:pt x="82575" y="5161127"/>
                  </a:lnTo>
                  <a:lnTo>
                    <a:pt x="29527" y="5170652"/>
                  </a:lnTo>
                  <a:lnTo>
                    <a:pt x="4000" y="5523560"/>
                  </a:lnTo>
                  <a:lnTo>
                    <a:pt x="5156" y="5530570"/>
                  </a:lnTo>
                  <a:lnTo>
                    <a:pt x="75298" y="5553075"/>
                  </a:lnTo>
                  <a:lnTo>
                    <a:pt x="129997" y="5558548"/>
                  </a:lnTo>
                  <a:lnTo>
                    <a:pt x="184873" y="5561508"/>
                  </a:lnTo>
                  <a:lnTo>
                    <a:pt x="240080" y="5561533"/>
                  </a:lnTo>
                  <a:lnTo>
                    <a:pt x="277215" y="5561254"/>
                  </a:lnTo>
                  <a:lnTo>
                    <a:pt x="318071" y="5560339"/>
                  </a:lnTo>
                  <a:lnTo>
                    <a:pt x="358330" y="5555881"/>
                  </a:lnTo>
                  <a:lnTo>
                    <a:pt x="412407" y="5533187"/>
                  </a:lnTo>
                  <a:lnTo>
                    <a:pt x="425043" y="5479250"/>
                  </a:lnTo>
                  <a:lnTo>
                    <a:pt x="425246" y="5432145"/>
                  </a:lnTo>
                  <a:lnTo>
                    <a:pt x="424065" y="5378577"/>
                  </a:lnTo>
                  <a:lnTo>
                    <a:pt x="419366" y="5325351"/>
                  </a:lnTo>
                  <a:lnTo>
                    <a:pt x="409016" y="5279301"/>
                  </a:lnTo>
                  <a:lnTo>
                    <a:pt x="372275" y="5243119"/>
                  </a:lnTo>
                  <a:lnTo>
                    <a:pt x="327139" y="5236095"/>
                  </a:lnTo>
                  <a:lnTo>
                    <a:pt x="268998" y="5234432"/>
                  </a:lnTo>
                  <a:lnTo>
                    <a:pt x="210845" y="5236946"/>
                  </a:lnTo>
                  <a:lnTo>
                    <a:pt x="165696" y="5242445"/>
                  </a:lnTo>
                  <a:lnTo>
                    <a:pt x="127025" y="5262461"/>
                  </a:lnTo>
                  <a:lnTo>
                    <a:pt x="109956" y="5298313"/>
                  </a:lnTo>
                  <a:lnTo>
                    <a:pt x="107657" y="5343588"/>
                  </a:lnTo>
                  <a:lnTo>
                    <a:pt x="113271" y="5391836"/>
                  </a:lnTo>
                  <a:lnTo>
                    <a:pt x="119989" y="5436616"/>
                  </a:lnTo>
                  <a:lnTo>
                    <a:pt x="301713" y="5458841"/>
                  </a:lnTo>
                  <a:lnTo>
                    <a:pt x="329057" y="5390756"/>
                  </a:lnTo>
                  <a:lnTo>
                    <a:pt x="298653" y="5344058"/>
                  </a:lnTo>
                  <a:lnTo>
                    <a:pt x="211823" y="5334025"/>
                  </a:lnTo>
                  <a:lnTo>
                    <a:pt x="195389" y="5371465"/>
                  </a:lnTo>
                  <a:lnTo>
                    <a:pt x="237312" y="5382006"/>
                  </a:lnTo>
                  <a:lnTo>
                    <a:pt x="261429" y="5387619"/>
                  </a:lnTo>
                  <a:lnTo>
                    <a:pt x="236410" y="5418163"/>
                  </a:lnTo>
                  <a:lnTo>
                    <a:pt x="186728" y="5417197"/>
                  </a:lnTo>
                  <a:lnTo>
                    <a:pt x="157022" y="5381307"/>
                  </a:lnTo>
                  <a:lnTo>
                    <a:pt x="153657" y="5344579"/>
                  </a:lnTo>
                  <a:lnTo>
                    <a:pt x="155422" y="5311305"/>
                  </a:lnTo>
                  <a:lnTo>
                    <a:pt x="165696" y="5287937"/>
                  </a:lnTo>
                  <a:lnTo>
                    <a:pt x="188442" y="5283263"/>
                  </a:lnTo>
                  <a:lnTo>
                    <a:pt x="230238" y="5282997"/>
                  </a:lnTo>
                  <a:lnTo>
                    <a:pt x="273189" y="5285181"/>
                  </a:lnTo>
                  <a:lnTo>
                    <a:pt x="339255" y="5300167"/>
                  </a:lnTo>
                  <a:lnTo>
                    <a:pt x="368731" y="5348833"/>
                  </a:lnTo>
                  <a:lnTo>
                    <a:pt x="372656" y="5391112"/>
                  </a:lnTo>
                  <a:lnTo>
                    <a:pt x="378206" y="5461622"/>
                  </a:lnTo>
                  <a:lnTo>
                    <a:pt x="356984" y="5486501"/>
                  </a:lnTo>
                  <a:lnTo>
                    <a:pt x="332828" y="5503608"/>
                  </a:lnTo>
                  <a:lnTo>
                    <a:pt x="305752" y="5512943"/>
                  </a:lnTo>
                  <a:lnTo>
                    <a:pt x="275755" y="5514492"/>
                  </a:lnTo>
                  <a:lnTo>
                    <a:pt x="241554" y="5518556"/>
                  </a:lnTo>
                  <a:lnTo>
                    <a:pt x="204419" y="5519521"/>
                  </a:lnTo>
                  <a:lnTo>
                    <a:pt x="167259" y="5517807"/>
                  </a:lnTo>
                  <a:lnTo>
                    <a:pt x="133019" y="5513794"/>
                  </a:lnTo>
                  <a:lnTo>
                    <a:pt x="97447" y="5510669"/>
                  </a:lnTo>
                  <a:lnTo>
                    <a:pt x="70497" y="5504688"/>
                  </a:lnTo>
                  <a:lnTo>
                    <a:pt x="53848" y="5492572"/>
                  </a:lnTo>
                  <a:lnTo>
                    <a:pt x="47472" y="5474347"/>
                  </a:lnTo>
                  <a:lnTo>
                    <a:pt x="51384" y="5450002"/>
                  </a:lnTo>
                  <a:lnTo>
                    <a:pt x="47548" y="5415419"/>
                  </a:lnTo>
                  <a:lnTo>
                    <a:pt x="49098" y="5376977"/>
                  </a:lnTo>
                  <a:lnTo>
                    <a:pt x="52781" y="5338280"/>
                  </a:lnTo>
                  <a:lnTo>
                    <a:pt x="55321" y="5302885"/>
                  </a:lnTo>
                  <a:lnTo>
                    <a:pt x="55841" y="5262931"/>
                  </a:lnTo>
                  <a:lnTo>
                    <a:pt x="75603" y="5216880"/>
                  </a:lnTo>
                  <a:lnTo>
                    <a:pt x="149961" y="5193563"/>
                  </a:lnTo>
                  <a:lnTo>
                    <a:pt x="193103" y="5189512"/>
                  </a:lnTo>
                  <a:lnTo>
                    <a:pt x="236715" y="5188013"/>
                  </a:lnTo>
                  <a:lnTo>
                    <a:pt x="277863" y="5187239"/>
                  </a:lnTo>
                  <a:lnTo>
                    <a:pt x="348856" y="5182679"/>
                  </a:lnTo>
                  <a:lnTo>
                    <a:pt x="387197" y="5183314"/>
                  </a:lnTo>
                  <a:lnTo>
                    <a:pt x="443014" y="5215483"/>
                  </a:lnTo>
                  <a:lnTo>
                    <a:pt x="457454" y="5253888"/>
                  </a:lnTo>
                  <a:lnTo>
                    <a:pt x="463651" y="5300192"/>
                  </a:lnTo>
                  <a:lnTo>
                    <a:pt x="464604" y="5348732"/>
                  </a:lnTo>
                  <a:lnTo>
                    <a:pt x="463308" y="5393868"/>
                  </a:lnTo>
                  <a:lnTo>
                    <a:pt x="462775" y="5429936"/>
                  </a:lnTo>
                  <a:lnTo>
                    <a:pt x="465315" y="5461292"/>
                  </a:lnTo>
                  <a:lnTo>
                    <a:pt x="468922" y="5499709"/>
                  </a:lnTo>
                  <a:lnTo>
                    <a:pt x="469722" y="5537517"/>
                  </a:lnTo>
                  <a:lnTo>
                    <a:pt x="463842" y="5567019"/>
                  </a:lnTo>
                  <a:lnTo>
                    <a:pt x="442214" y="5594020"/>
                  </a:lnTo>
                  <a:lnTo>
                    <a:pt x="412508" y="5607113"/>
                  </a:lnTo>
                  <a:lnTo>
                    <a:pt x="378218" y="5610936"/>
                  </a:lnTo>
                  <a:lnTo>
                    <a:pt x="342874" y="5610123"/>
                  </a:lnTo>
                  <a:lnTo>
                    <a:pt x="318846" y="5609272"/>
                  </a:lnTo>
                  <a:lnTo>
                    <a:pt x="212636" y="5610237"/>
                  </a:lnTo>
                  <a:lnTo>
                    <a:pt x="113931" y="5610707"/>
                  </a:lnTo>
                  <a:lnTo>
                    <a:pt x="64592" y="5611253"/>
                  </a:lnTo>
                  <a:lnTo>
                    <a:pt x="15265" y="5612231"/>
                  </a:lnTo>
                  <a:lnTo>
                    <a:pt x="0" y="5627903"/>
                  </a:lnTo>
                  <a:lnTo>
                    <a:pt x="3835" y="5638597"/>
                  </a:lnTo>
                  <a:lnTo>
                    <a:pt x="15265" y="5643842"/>
                  </a:lnTo>
                  <a:lnTo>
                    <a:pt x="67043" y="5645721"/>
                  </a:lnTo>
                  <a:lnTo>
                    <a:pt x="118846" y="5646775"/>
                  </a:lnTo>
                  <a:lnTo>
                    <a:pt x="170675" y="5647245"/>
                  </a:lnTo>
                  <a:lnTo>
                    <a:pt x="274332" y="5647220"/>
                  </a:lnTo>
                  <a:lnTo>
                    <a:pt x="288836" y="5647436"/>
                  </a:lnTo>
                  <a:lnTo>
                    <a:pt x="319506" y="5648909"/>
                  </a:lnTo>
                  <a:lnTo>
                    <a:pt x="369227" y="5651830"/>
                  </a:lnTo>
                  <a:lnTo>
                    <a:pt x="402818" y="5652554"/>
                  </a:lnTo>
                  <a:lnTo>
                    <a:pt x="464807" y="5645658"/>
                  </a:lnTo>
                  <a:lnTo>
                    <a:pt x="500367" y="5620359"/>
                  </a:lnTo>
                  <a:lnTo>
                    <a:pt x="505498" y="5601284"/>
                  </a:lnTo>
                  <a:lnTo>
                    <a:pt x="512775" y="5547855"/>
                  </a:lnTo>
                  <a:close/>
                </a:path>
                <a:path extrusionOk="0" h="13716000" w="2694305">
                  <a:moveTo>
                    <a:pt x="512775" y="4905045"/>
                  </a:moveTo>
                  <a:lnTo>
                    <a:pt x="512597" y="4847488"/>
                  </a:lnTo>
                  <a:lnTo>
                    <a:pt x="505714" y="4735741"/>
                  </a:lnTo>
                  <a:lnTo>
                    <a:pt x="506298" y="4700143"/>
                  </a:lnTo>
                  <a:lnTo>
                    <a:pt x="507758" y="4655388"/>
                  </a:lnTo>
                  <a:lnTo>
                    <a:pt x="506730" y="4607522"/>
                  </a:lnTo>
                  <a:lnTo>
                    <a:pt x="499846" y="4562602"/>
                  </a:lnTo>
                  <a:lnTo>
                    <a:pt x="483755" y="4526699"/>
                  </a:lnTo>
                  <a:lnTo>
                    <a:pt x="455091" y="4505871"/>
                  </a:lnTo>
                  <a:lnTo>
                    <a:pt x="405422" y="4496638"/>
                  </a:lnTo>
                  <a:lnTo>
                    <a:pt x="350012" y="4494885"/>
                  </a:lnTo>
                  <a:lnTo>
                    <a:pt x="294106" y="4497260"/>
                  </a:lnTo>
                  <a:lnTo>
                    <a:pt x="242989" y="4500410"/>
                  </a:lnTo>
                  <a:lnTo>
                    <a:pt x="189230" y="4504347"/>
                  </a:lnTo>
                  <a:lnTo>
                    <a:pt x="135788" y="4510392"/>
                  </a:lnTo>
                  <a:lnTo>
                    <a:pt x="82575" y="4518304"/>
                  </a:lnTo>
                  <a:lnTo>
                    <a:pt x="29527" y="4527829"/>
                  </a:lnTo>
                  <a:lnTo>
                    <a:pt x="4000" y="4880749"/>
                  </a:lnTo>
                  <a:lnTo>
                    <a:pt x="5156" y="4887760"/>
                  </a:lnTo>
                  <a:lnTo>
                    <a:pt x="75298" y="4910252"/>
                  </a:lnTo>
                  <a:lnTo>
                    <a:pt x="129997" y="4915725"/>
                  </a:lnTo>
                  <a:lnTo>
                    <a:pt x="184873" y="4918697"/>
                  </a:lnTo>
                  <a:lnTo>
                    <a:pt x="240080" y="4918722"/>
                  </a:lnTo>
                  <a:lnTo>
                    <a:pt x="277215" y="4918430"/>
                  </a:lnTo>
                  <a:lnTo>
                    <a:pt x="318071" y="4917529"/>
                  </a:lnTo>
                  <a:lnTo>
                    <a:pt x="358330" y="4913058"/>
                  </a:lnTo>
                  <a:lnTo>
                    <a:pt x="412407" y="4890376"/>
                  </a:lnTo>
                  <a:lnTo>
                    <a:pt x="425043" y="4836439"/>
                  </a:lnTo>
                  <a:lnTo>
                    <a:pt x="425246" y="4789335"/>
                  </a:lnTo>
                  <a:lnTo>
                    <a:pt x="424065" y="4735754"/>
                  </a:lnTo>
                  <a:lnTo>
                    <a:pt x="419366" y="4682528"/>
                  </a:lnTo>
                  <a:lnTo>
                    <a:pt x="409016" y="4636478"/>
                  </a:lnTo>
                  <a:lnTo>
                    <a:pt x="372275" y="4600308"/>
                  </a:lnTo>
                  <a:lnTo>
                    <a:pt x="327139" y="4593272"/>
                  </a:lnTo>
                  <a:lnTo>
                    <a:pt x="268998" y="4591609"/>
                  </a:lnTo>
                  <a:lnTo>
                    <a:pt x="210845" y="4594136"/>
                  </a:lnTo>
                  <a:lnTo>
                    <a:pt x="165696" y="4599635"/>
                  </a:lnTo>
                  <a:lnTo>
                    <a:pt x="127025" y="4619637"/>
                  </a:lnTo>
                  <a:lnTo>
                    <a:pt x="109956" y="4655502"/>
                  </a:lnTo>
                  <a:lnTo>
                    <a:pt x="107657" y="4700765"/>
                  </a:lnTo>
                  <a:lnTo>
                    <a:pt x="113271" y="4749012"/>
                  </a:lnTo>
                  <a:lnTo>
                    <a:pt x="119989" y="4793793"/>
                  </a:lnTo>
                  <a:lnTo>
                    <a:pt x="301713" y="4816030"/>
                  </a:lnTo>
                  <a:lnTo>
                    <a:pt x="329057" y="4747946"/>
                  </a:lnTo>
                  <a:lnTo>
                    <a:pt x="298653" y="4701235"/>
                  </a:lnTo>
                  <a:lnTo>
                    <a:pt x="211823" y="4691215"/>
                  </a:lnTo>
                  <a:lnTo>
                    <a:pt x="195389" y="4728654"/>
                  </a:lnTo>
                  <a:lnTo>
                    <a:pt x="237312" y="4739195"/>
                  </a:lnTo>
                  <a:lnTo>
                    <a:pt x="261429" y="4744809"/>
                  </a:lnTo>
                  <a:lnTo>
                    <a:pt x="236410" y="4775339"/>
                  </a:lnTo>
                  <a:lnTo>
                    <a:pt x="186728" y="4774387"/>
                  </a:lnTo>
                  <a:lnTo>
                    <a:pt x="157022" y="4738484"/>
                  </a:lnTo>
                  <a:lnTo>
                    <a:pt x="153657" y="4701768"/>
                  </a:lnTo>
                  <a:lnTo>
                    <a:pt x="155422" y="4668494"/>
                  </a:lnTo>
                  <a:lnTo>
                    <a:pt x="165696" y="4645126"/>
                  </a:lnTo>
                  <a:lnTo>
                    <a:pt x="188442" y="4640440"/>
                  </a:lnTo>
                  <a:lnTo>
                    <a:pt x="230238" y="4640173"/>
                  </a:lnTo>
                  <a:lnTo>
                    <a:pt x="273189" y="4642358"/>
                  </a:lnTo>
                  <a:lnTo>
                    <a:pt x="339255" y="4657356"/>
                  </a:lnTo>
                  <a:lnTo>
                    <a:pt x="368731" y="4706010"/>
                  </a:lnTo>
                  <a:lnTo>
                    <a:pt x="372656" y="4748288"/>
                  </a:lnTo>
                  <a:lnTo>
                    <a:pt x="378206" y="4818812"/>
                  </a:lnTo>
                  <a:lnTo>
                    <a:pt x="356984" y="4843691"/>
                  </a:lnTo>
                  <a:lnTo>
                    <a:pt x="332828" y="4860785"/>
                  </a:lnTo>
                  <a:lnTo>
                    <a:pt x="305752" y="4870120"/>
                  </a:lnTo>
                  <a:lnTo>
                    <a:pt x="275755" y="4871682"/>
                  </a:lnTo>
                  <a:lnTo>
                    <a:pt x="241554" y="4875733"/>
                  </a:lnTo>
                  <a:lnTo>
                    <a:pt x="204419" y="4876711"/>
                  </a:lnTo>
                  <a:lnTo>
                    <a:pt x="167259" y="4874996"/>
                  </a:lnTo>
                  <a:lnTo>
                    <a:pt x="133019" y="4870983"/>
                  </a:lnTo>
                  <a:lnTo>
                    <a:pt x="97447" y="4867846"/>
                  </a:lnTo>
                  <a:lnTo>
                    <a:pt x="70497" y="4861865"/>
                  </a:lnTo>
                  <a:lnTo>
                    <a:pt x="53848" y="4849761"/>
                  </a:lnTo>
                  <a:lnTo>
                    <a:pt x="47472" y="4831537"/>
                  </a:lnTo>
                  <a:lnTo>
                    <a:pt x="51384" y="4807178"/>
                  </a:lnTo>
                  <a:lnTo>
                    <a:pt x="47548" y="4772596"/>
                  </a:lnTo>
                  <a:lnTo>
                    <a:pt x="49098" y="4734166"/>
                  </a:lnTo>
                  <a:lnTo>
                    <a:pt x="52781" y="4695456"/>
                  </a:lnTo>
                  <a:lnTo>
                    <a:pt x="55321" y="4660074"/>
                  </a:lnTo>
                  <a:lnTo>
                    <a:pt x="55841" y="4620107"/>
                  </a:lnTo>
                  <a:lnTo>
                    <a:pt x="75603" y="4574057"/>
                  </a:lnTo>
                  <a:lnTo>
                    <a:pt x="149961" y="4550740"/>
                  </a:lnTo>
                  <a:lnTo>
                    <a:pt x="193103" y="4546689"/>
                  </a:lnTo>
                  <a:lnTo>
                    <a:pt x="236715" y="4545203"/>
                  </a:lnTo>
                  <a:lnTo>
                    <a:pt x="277863" y="4544428"/>
                  </a:lnTo>
                  <a:lnTo>
                    <a:pt x="348856" y="4539856"/>
                  </a:lnTo>
                  <a:lnTo>
                    <a:pt x="387197" y="4540491"/>
                  </a:lnTo>
                  <a:lnTo>
                    <a:pt x="443014" y="4572660"/>
                  </a:lnTo>
                  <a:lnTo>
                    <a:pt x="457454" y="4611078"/>
                  </a:lnTo>
                  <a:lnTo>
                    <a:pt x="463651" y="4657369"/>
                  </a:lnTo>
                  <a:lnTo>
                    <a:pt x="464604" y="4705921"/>
                  </a:lnTo>
                  <a:lnTo>
                    <a:pt x="463308" y="4751044"/>
                  </a:lnTo>
                  <a:lnTo>
                    <a:pt x="462775" y="4787125"/>
                  </a:lnTo>
                  <a:lnTo>
                    <a:pt x="465315" y="4818481"/>
                  </a:lnTo>
                  <a:lnTo>
                    <a:pt x="468922" y="4856899"/>
                  </a:lnTo>
                  <a:lnTo>
                    <a:pt x="469722" y="4894694"/>
                  </a:lnTo>
                  <a:lnTo>
                    <a:pt x="463842" y="4924209"/>
                  </a:lnTo>
                  <a:lnTo>
                    <a:pt x="442214" y="4951209"/>
                  </a:lnTo>
                  <a:lnTo>
                    <a:pt x="412508" y="4964303"/>
                  </a:lnTo>
                  <a:lnTo>
                    <a:pt x="378218" y="4968125"/>
                  </a:lnTo>
                  <a:lnTo>
                    <a:pt x="342861" y="4967313"/>
                  </a:lnTo>
                  <a:lnTo>
                    <a:pt x="318833" y="4966449"/>
                  </a:lnTo>
                  <a:lnTo>
                    <a:pt x="212636" y="4967414"/>
                  </a:lnTo>
                  <a:lnTo>
                    <a:pt x="113931" y="4967910"/>
                  </a:lnTo>
                  <a:lnTo>
                    <a:pt x="64592" y="4968443"/>
                  </a:lnTo>
                  <a:lnTo>
                    <a:pt x="15265" y="4969434"/>
                  </a:lnTo>
                  <a:lnTo>
                    <a:pt x="0" y="4985093"/>
                  </a:lnTo>
                  <a:lnTo>
                    <a:pt x="3835" y="4995786"/>
                  </a:lnTo>
                  <a:lnTo>
                    <a:pt x="15265" y="5001031"/>
                  </a:lnTo>
                  <a:lnTo>
                    <a:pt x="67043" y="5002898"/>
                  </a:lnTo>
                  <a:lnTo>
                    <a:pt x="118846" y="5003965"/>
                  </a:lnTo>
                  <a:lnTo>
                    <a:pt x="170675" y="5004435"/>
                  </a:lnTo>
                  <a:lnTo>
                    <a:pt x="274332" y="5004409"/>
                  </a:lnTo>
                  <a:lnTo>
                    <a:pt x="288823" y="5004613"/>
                  </a:lnTo>
                  <a:lnTo>
                    <a:pt x="319493" y="5006073"/>
                  </a:lnTo>
                  <a:lnTo>
                    <a:pt x="369214" y="5009007"/>
                  </a:lnTo>
                  <a:lnTo>
                    <a:pt x="402805" y="5009743"/>
                  </a:lnTo>
                  <a:lnTo>
                    <a:pt x="464807" y="5002847"/>
                  </a:lnTo>
                  <a:lnTo>
                    <a:pt x="500367" y="4977549"/>
                  </a:lnTo>
                  <a:lnTo>
                    <a:pt x="505498" y="4958473"/>
                  </a:lnTo>
                  <a:lnTo>
                    <a:pt x="512775" y="4905045"/>
                  </a:lnTo>
                  <a:close/>
                </a:path>
                <a:path extrusionOk="0" h="13716000" w="2694305">
                  <a:moveTo>
                    <a:pt x="933792" y="5588000"/>
                  </a:moveTo>
                  <a:lnTo>
                    <a:pt x="918806" y="5588000"/>
                  </a:lnTo>
                  <a:lnTo>
                    <a:pt x="926528" y="5715000"/>
                  </a:lnTo>
                  <a:lnTo>
                    <a:pt x="933792" y="5588000"/>
                  </a:lnTo>
                  <a:close/>
                </a:path>
                <a:path extrusionOk="0" h="13716000" w="2694305">
                  <a:moveTo>
                    <a:pt x="1062888" y="13716000"/>
                  </a:moveTo>
                  <a:lnTo>
                    <a:pt x="1036701" y="13589000"/>
                  </a:lnTo>
                  <a:lnTo>
                    <a:pt x="957935" y="13589000"/>
                  </a:lnTo>
                  <a:lnTo>
                    <a:pt x="928928" y="13716000"/>
                  </a:lnTo>
                  <a:lnTo>
                    <a:pt x="1062888" y="13716000"/>
                  </a:lnTo>
                  <a:close/>
                </a:path>
                <a:path extrusionOk="0" h="13716000" w="2694305">
                  <a:moveTo>
                    <a:pt x="1183652" y="13589000"/>
                  </a:moveTo>
                  <a:lnTo>
                    <a:pt x="1183005" y="13462000"/>
                  </a:lnTo>
                  <a:lnTo>
                    <a:pt x="1180884" y="13462000"/>
                  </a:lnTo>
                  <a:lnTo>
                    <a:pt x="1179474" y="13335000"/>
                  </a:lnTo>
                  <a:lnTo>
                    <a:pt x="1177899" y="13335000"/>
                  </a:lnTo>
                  <a:lnTo>
                    <a:pt x="1176223" y="13208000"/>
                  </a:lnTo>
                  <a:lnTo>
                    <a:pt x="1172768" y="13208000"/>
                  </a:lnTo>
                  <a:lnTo>
                    <a:pt x="1171092" y="13081000"/>
                  </a:lnTo>
                  <a:lnTo>
                    <a:pt x="1166329" y="13081000"/>
                  </a:lnTo>
                  <a:lnTo>
                    <a:pt x="1169454" y="12954000"/>
                  </a:lnTo>
                  <a:lnTo>
                    <a:pt x="1171892" y="12954000"/>
                  </a:lnTo>
                  <a:lnTo>
                    <a:pt x="1173683" y="12827000"/>
                  </a:lnTo>
                  <a:lnTo>
                    <a:pt x="1175562" y="12827000"/>
                  </a:lnTo>
                  <a:lnTo>
                    <a:pt x="1175753" y="12700000"/>
                  </a:lnTo>
                  <a:lnTo>
                    <a:pt x="1174915" y="12700000"/>
                  </a:lnTo>
                  <a:lnTo>
                    <a:pt x="1173988" y="12573000"/>
                  </a:lnTo>
                  <a:lnTo>
                    <a:pt x="1172794" y="12573000"/>
                  </a:lnTo>
                  <a:lnTo>
                    <a:pt x="1171384" y="12446000"/>
                  </a:lnTo>
                  <a:lnTo>
                    <a:pt x="1168133" y="12446000"/>
                  </a:lnTo>
                  <a:lnTo>
                    <a:pt x="1164666" y="12319000"/>
                  </a:lnTo>
                  <a:lnTo>
                    <a:pt x="1162989" y="12192000"/>
                  </a:lnTo>
                  <a:lnTo>
                    <a:pt x="1161440" y="12192000"/>
                  </a:lnTo>
                  <a:lnTo>
                    <a:pt x="1163878" y="12065000"/>
                  </a:lnTo>
                  <a:lnTo>
                    <a:pt x="1165669" y="12065000"/>
                  </a:lnTo>
                  <a:lnTo>
                    <a:pt x="1166876" y="11938000"/>
                  </a:lnTo>
                  <a:lnTo>
                    <a:pt x="1167752" y="11938000"/>
                  </a:lnTo>
                  <a:lnTo>
                    <a:pt x="1167511" y="11811000"/>
                  </a:lnTo>
                  <a:lnTo>
                    <a:pt x="1166901" y="11811000"/>
                  </a:lnTo>
                  <a:lnTo>
                    <a:pt x="1165974" y="11684000"/>
                  </a:lnTo>
                  <a:lnTo>
                    <a:pt x="1163370" y="11684000"/>
                  </a:lnTo>
                  <a:lnTo>
                    <a:pt x="1161808" y="11557000"/>
                  </a:lnTo>
                  <a:lnTo>
                    <a:pt x="1160132" y="11557000"/>
                  </a:lnTo>
                  <a:lnTo>
                    <a:pt x="1156665" y="11430000"/>
                  </a:lnTo>
                  <a:lnTo>
                    <a:pt x="1154988" y="11430000"/>
                  </a:lnTo>
                  <a:lnTo>
                    <a:pt x="1153414" y="11303000"/>
                  </a:lnTo>
                  <a:lnTo>
                    <a:pt x="1155788" y="11176000"/>
                  </a:lnTo>
                  <a:lnTo>
                    <a:pt x="1158786" y="11176000"/>
                  </a:lnTo>
                  <a:lnTo>
                    <a:pt x="1159459" y="11049000"/>
                  </a:lnTo>
                  <a:lnTo>
                    <a:pt x="1158811" y="10922000"/>
                  </a:lnTo>
                  <a:lnTo>
                    <a:pt x="1157884" y="10922000"/>
                  </a:lnTo>
                  <a:lnTo>
                    <a:pt x="1156677" y="10795000"/>
                  </a:lnTo>
                  <a:lnTo>
                    <a:pt x="1153706" y="10795000"/>
                  </a:lnTo>
                  <a:lnTo>
                    <a:pt x="1152029" y="10668000"/>
                  </a:lnTo>
                  <a:lnTo>
                    <a:pt x="1148575" y="10541000"/>
                  </a:lnTo>
                  <a:lnTo>
                    <a:pt x="1144701" y="10541000"/>
                  </a:lnTo>
                  <a:lnTo>
                    <a:pt x="1147610" y="10414000"/>
                  </a:lnTo>
                  <a:lnTo>
                    <a:pt x="1149794" y="10414000"/>
                  </a:lnTo>
                  <a:lnTo>
                    <a:pt x="1151331" y="10287000"/>
                  </a:lnTo>
                  <a:lnTo>
                    <a:pt x="1152664" y="10287000"/>
                  </a:lnTo>
                  <a:lnTo>
                    <a:pt x="1152588" y="10160000"/>
                  </a:lnTo>
                  <a:lnTo>
                    <a:pt x="1152093" y="10160000"/>
                  </a:lnTo>
                  <a:lnTo>
                    <a:pt x="1151242" y="10033000"/>
                  </a:lnTo>
                  <a:lnTo>
                    <a:pt x="1148676" y="10033000"/>
                  </a:lnTo>
                  <a:lnTo>
                    <a:pt x="1147076" y="9906000"/>
                  </a:lnTo>
                  <a:lnTo>
                    <a:pt x="1145362" y="9906000"/>
                  </a:lnTo>
                  <a:lnTo>
                    <a:pt x="1141793" y="9779000"/>
                  </a:lnTo>
                  <a:lnTo>
                    <a:pt x="1140053" y="9779000"/>
                  </a:lnTo>
                  <a:lnTo>
                    <a:pt x="1138250" y="9652000"/>
                  </a:lnTo>
                  <a:lnTo>
                    <a:pt x="1140790" y="9525000"/>
                  </a:lnTo>
                  <a:lnTo>
                    <a:pt x="1142580" y="9525000"/>
                  </a:lnTo>
                  <a:lnTo>
                    <a:pt x="1143800" y="9398000"/>
                  </a:lnTo>
                  <a:lnTo>
                    <a:pt x="1144663" y="9398000"/>
                  </a:lnTo>
                  <a:lnTo>
                    <a:pt x="1144435" y="9271000"/>
                  </a:lnTo>
                  <a:lnTo>
                    <a:pt x="1142898" y="9271000"/>
                  </a:lnTo>
                  <a:lnTo>
                    <a:pt x="1141704" y="9144000"/>
                  </a:lnTo>
                  <a:lnTo>
                    <a:pt x="1140294" y="9144000"/>
                  </a:lnTo>
                  <a:lnTo>
                    <a:pt x="1138720" y="9017000"/>
                  </a:lnTo>
                  <a:lnTo>
                    <a:pt x="1137043" y="9017000"/>
                  </a:lnTo>
                  <a:lnTo>
                    <a:pt x="1133589" y="8890000"/>
                  </a:lnTo>
                  <a:lnTo>
                    <a:pt x="1133322" y="8890000"/>
                  </a:lnTo>
                  <a:lnTo>
                    <a:pt x="1133322" y="12954000"/>
                  </a:lnTo>
                  <a:lnTo>
                    <a:pt x="1126959" y="12827000"/>
                  </a:lnTo>
                  <a:lnTo>
                    <a:pt x="1079754" y="12827000"/>
                  </a:lnTo>
                  <a:lnTo>
                    <a:pt x="1099388" y="12954000"/>
                  </a:lnTo>
                  <a:lnTo>
                    <a:pt x="1043279" y="12954000"/>
                  </a:lnTo>
                  <a:lnTo>
                    <a:pt x="1030732" y="12827000"/>
                  </a:lnTo>
                  <a:lnTo>
                    <a:pt x="1028611" y="12827000"/>
                  </a:lnTo>
                  <a:lnTo>
                    <a:pt x="1002334" y="12700000"/>
                  </a:lnTo>
                  <a:lnTo>
                    <a:pt x="978281" y="12700000"/>
                  </a:lnTo>
                  <a:lnTo>
                    <a:pt x="949845" y="12827000"/>
                  </a:lnTo>
                  <a:lnTo>
                    <a:pt x="941158" y="12827000"/>
                  </a:lnTo>
                  <a:lnTo>
                    <a:pt x="930440" y="12954000"/>
                  </a:lnTo>
                  <a:lnTo>
                    <a:pt x="897343" y="12954000"/>
                  </a:lnTo>
                  <a:lnTo>
                    <a:pt x="929411" y="12827000"/>
                  </a:lnTo>
                  <a:lnTo>
                    <a:pt x="859980" y="12827000"/>
                  </a:lnTo>
                  <a:lnTo>
                    <a:pt x="858418" y="12700000"/>
                  </a:lnTo>
                  <a:lnTo>
                    <a:pt x="943851" y="12700000"/>
                  </a:lnTo>
                  <a:lnTo>
                    <a:pt x="971283" y="12573000"/>
                  </a:lnTo>
                  <a:lnTo>
                    <a:pt x="889965" y="12573000"/>
                  </a:lnTo>
                  <a:lnTo>
                    <a:pt x="863663" y="12446000"/>
                  </a:lnTo>
                  <a:lnTo>
                    <a:pt x="852347" y="12446000"/>
                  </a:lnTo>
                  <a:lnTo>
                    <a:pt x="852144" y="12319000"/>
                  </a:lnTo>
                  <a:lnTo>
                    <a:pt x="852081" y="12192000"/>
                  </a:lnTo>
                  <a:lnTo>
                    <a:pt x="864463" y="12319000"/>
                  </a:lnTo>
                  <a:lnTo>
                    <a:pt x="880110" y="12319000"/>
                  </a:lnTo>
                  <a:lnTo>
                    <a:pt x="910437" y="12446000"/>
                  </a:lnTo>
                  <a:lnTo>
                    <a:pt x="950963" y="12446000"/>
                  </a:lnTo>
                  <a:lnTo>
                    <a:pt x="885342" y="12319000"/>
                  </a:lnTo>
                  <a:lnTo>
                    <a:pt x="1014120" y="12319000"/>
                  </a:lnTo>
                  <a:lnTo>
                    <a:pt x="984250" y="12446000"/>
                  </a:lnTo>
                  <a:lnTo>
                    <a:pt x="1030935" y="12446000"/>
                  </a:lnTo>
                  <a:lnTo>
                    <a:pt x="1061186" y="12319000"/>
                  </a:lnTo>
                  <a:lnTo>
                    <a:pt x="1071181" y="12319000"/>
                  </a:lnTo>
                  <a:lnTo>
                    <a:pt x="1087081" y="12192000"/>
                  </a:lnTo>
                  <a:lnTo>
                    <a:pt x="1120813" y="12192000"/>
                  </a:lnTo>
                  <a:lnTo>
                    <a:pt x="1117904" y="12319000"/>
                  </a:lnTo>
                  <a:lnTo>
                    <a:pt x="1128788" y="12319000"/>
                  </a:lnTo>
                  <a:lnTo>
                    <a:pt x="1129271" y="12446000"/>
                  </a:lnTo>
                  <a:lnTo>
                    <a:pt x="1122197" y="12446000"/>
                  </a:lnTo>
                  <a:lnTo>
                    <a:pt x="1097178" y="12573000"/>
                  </a:lnTo>
                  <a:lnTo>
                    <a:pt x="1016889" y="12573000"/>
                  </a:lnTo>
                  <a:lnTo>
                    <a:pt x="1044257" y="12700000"/>
                  </a:lnTo>
                  <a:lnTo>
                    <a:pt x="1131150" y="12700000"/>
                  </a:lnTo>
                  <a:lnTo>
                    <a:pt x="1131658" y="12827000"/>
                  </a:lnTo>
                  <a:lnTo>
                    <a:pt x="1132370" y="12827000"/>
                  </a:lnTo>
                  <a:lnTo>
                    <a:pt x="1133322" y="12954000"/>
                  </a:lnTo>
                  <a:lnTo>
                    <a:pt x="1133322" y="8890000"/>
                  </a:lnTo>
                  <a:lnTo>
                    <a:pt x="1131912" y="8890000"/>
                  </a:lnTo>
                  <a:lnTo>
                    <a:pt x="1130211" y="8763000"/>
                  </a:lnTo>
                  <a:lnTo>
                    <a:pt x="1132801" y="8763000"/>
                  </a:lnTo>
                  <a:lnTo>
                    <a:pt x="1134592" y="8636000"/>
                  </a:lnTo>
                  <a:lnTo>
                    <a:pt x="1135799" y="8636000"/>
                  </a:lnTo>
                  <a:lnTo>
                    <a:pt x="1136472" y="8509000"/>
                  </a:lnTo>
                  <a:lnTo>
                    <a:pt x="1135824" y="8382000"/>
                  </a:lnTo>
                  <a:lnTo>
                    <a:pt x="1134884" y="8382000"/>
                  </a:lnTo>
                  <a:lnTo>
                    <a:pt x="1133690" y="8255000"/>
                  </a:lnTo>
                  <a:lnTo>
                    <a:pt x="1130719" y="8255000"/>
                  </a:lnTo>
                  <a:lnTo>
                    <a:pt x="1129042" y="8128000"/>
                  </a:lnTo>
                  <a:lnTo>
                    <a:pt x="1127950" y="8087995"/>
                  </a:lnTo>
                  <a:lnTo>
                    <a:pt x="1127950" y="12192000"/>
                  </a:lnTo>
                  <a:lnTo>
                    <a:pt x="1105204" y="12065000"/>
                  </a:lnTo>
                  <a:lnTo>
                    <a:pt x="1098003" y="12065000"/>
                  </a:lnTo>
                  <a:lnTo>
                    <a:pt x="1072667" y="11938000"/>
                  </a:lnTo>
                  <a:lnTo>
                    <a:pt x="1034948" y="11938000"/>
                  </a:lnTo>
                  <a:lnTo>
                    <a:pt x="1052537" y="12065000"/>
                  </a:lnTo>
                  <a:lnTo>
                    <a:pt x="921410" y="12065000"/>
                  </a:lnTo>
                  <a:lnTo>
                    <a:pt x="952563" y="11938000"/>
                  </a:lnTo>
                  <a:lnTo>
                    <a:pt x="883437" y="11938000"/>
                  </a:lnTo>
                  <a:lnTo>
                    <a:pt x="853884" y="12065000"/>
                  </a:lnTo>
                  <a:lnTo>
                    <a:pt x="853821" y="11938000"/>
                  </a:lnTo>
                  <a:lnTo>
                    <a:pt x="850404" y="11938000"/>
                  </a:lnTo>
                  <a:lnTo>
                    <a:pt x="879348" y="11811000"/>
                  </a:lnTo>
                  <a:lnTo>
                    <a:pt x="966978" y="11811000"/>
                  </a:lnTo>
                  <a:lnTo>
                    <a:pt x="965593" y="11684000"/>
                  </a:lnTo>
                  <a:lnTo>
                    <a:pt x="844829" y="11684000"/>
                  </a:lnTo>
                  <a:lnTo>
                    <a:pt x="844346" y="11557000"/>
                  </a:lnTo>
                  <a:lnTo>
                    <a:pt x="844130" y="11557000"/>
                  </a:lnTo>
                  <a:lnTo>
                    <a:pt x="843978" y="11430000"/>
                  </a:lnTo>
                  <a:lnTo>
                    <a:pt x="872096" y="11557000"/>
                  </a:lnTo>
                  <a:lnTo>
                    <a:pt x="925004" y="11557000"/>
                  </a:lnTo>
                  <a:lnTo>
                    <a:pt x="942949" y="11557000"/>
                  </a:lnTo>
                  <a:lnTo>
                    <a:pt x="967308" y="11557000"/>
                  </a:lnTo>
                  <a:lnTo>
                    <a:pt x="974293" y="11684000"/>
                  </a:lnTo>
                  <a:lnTo>
                    <a:pt x="982027" y="11684000"/>
                  </a:lnTo>
                  <a:lnTo>
                    <a:pt x="989304" y="11557000"/>
                  </a:lnTo>
                  <a:lnTo>
                    <a:pt x="993330" y="11557000"/>
                  </a:lnTo>
                  <a:lnTo>
                    <a:pt x="1012088" y="11430000"/>
                  </a:lnTo>
                  <a:lnTo>
                    <a:pt x="1038237" y="11430000"/>
                  </a:lnTo>
                  <a:lnTo>
                    <a:pt x="1006106" y="11557000"/>
                  </a:lnTo>
                  <a:lnTo>
                    <a:pt x="1053185" y="11557000"/>
                  </a:lnTo>
                  <a:lnTo>
                    <a:pt x="1085583" y="11430000"/>
                  </a:lnTo>
                  <a:lnTo>
                    <a:pt x="1093139" y="11430000"/>
                  </a:lnTo>
                  <a:lnTo>
                    <a:pt x="1103033" y="11303000"/>
                  </a:lnTo>
                  <a:lnTo>
                    <a:pt x="1097114" y="11303000"/>
                  </a:lnTo>
                  <a:lnTo>
                    <a:pt x="1074115" y="11176000"/>
                  </a:lnTo>
                  <a:lnTo>
                    <a:pt x="1064577" y="11176000"/>
                  </a:lnTo>
                  <a:lnTo>
                    <a:pt x="1038694" y="11049000"/>
                  </a:lnTo>
                  <a:lnTo>
                    <a:pt x="992174" y="11049000"/>
                  </a:lnTo>
                  <a:lnTo>
                    <a:pt x="1009459" y="11176000"/>
                  </a:lnTo>
                  <a:lnTo>
                    <a:pt x="944473" y="11176000"/>
                  </a:lnTo>
                  <a:lnTo>
                    <a:pt x="974940" y="11049000"/>
                  </a:lnTo>
                  <a:lnTo>
                    <a:pt x="933742" y="11049000"/>
                  </a:lnTo>
                  <a:lnTo>
                    <a:pt x="919060" y="11113262"/>
                  </a:lnTo>
                  <a:lnTo>
                    <a:pt x="919060" y="11510772"/>
                  </a:lnTo>
                  <a:lnTo>
                    <a:pt x="877328" y="11430000"/>
                  </a:lnTo>
                  <a:lnTo>
                    <a:pt x="908697" y="11430000"/>
                  </a:lnTo>
                  <a:lnTo>
                    <a:pt x="919060" y="11510772"/>
                  </a:lnTo>
                  <a:lnTo>
                    <a:pt x="919060" y="11113262"/>
                  </a:lnTo>
                  <a:lnTo>
                    <a:pt x="904722" y="11176000"/>
                  </a:lnTo>
                  <a:lnTo>
                    <a:pt x="876185" y="11176000"/>
                  </a:lnTo>
                  <a:lnTo>
                    <a:pt x="857999" y="11303000"/>
                  </a:lnTo>
                  <a:lnTo>
                    <a:pt x="842695" y="11303000"/>
                  </a:lnTo>
                  <a:lnTo>
                    <a:pt x="843648" y="11176000"/>
                  </a:lnTo>
                  <a:lnTo>
                    <a:pt x="845718" y="11176000"/>
                  </a:lnTo>
                  <a:lnTo>
                    <a:pt x="845045" y="11049000"/>
                  </a:lnTo>
                  <a:lnTo>
                    <a:pt x="871245" y="11049000"/>
                  </a:lnTo>
                  <a:lnTo>
                    <a:pt x="899744" y="10922000"/>
                  </a:lnTo>
                  <a:lnTo>
                    <a:pt x="957491" y="10922000"/>
                  </a:lnTo>
                  <a:lnTo>
                    <a:pt x="900112" y="10795000"/>
                  </a:lnTo>
                  <a:lnTo>
                    <a:pt x="836739" y="10795000"/>
                  </a:lnTo>
                  <a:lnTo>
                    <a:pt x="836256" y="10668000"/>
                  </a:lnTo>
                  <a:lnTo>
                    <a:pt x="869226" y="10668000"/>
                  </a:lnTo>
                  <a:lnTo>
                    <a:pt x="835926" y="10541000"/>
                  </a:lnTo>
                  <a:lnTo>
                    <a:pt x="886002" y="10541000"/>
                  </a:lnTo>
                  <a:lnTo>
                    <a:pt x="900595" y="10668000"/>
                  </a:lnTo>
                  <a:lnTo>
                    <a:pt x="926274" y="10668000"/>
                  </a:lnTo>
                  <a:lnTo>
                    <a:pt x="959218" y="10795000"/>
                  </a:lnTo>
                  <a:lnTo>
                    <a:pt x="986802" y="10795000"/>
                  </a:lnTo>
                  <a:lnTo>
                    <a:pt x="1014844" y="10668000"/>
                  </a:lnTo>
                  <a:lnTo>
                    <a:pt x="1003998" y="10668000"/>
                  </a:lnTo>
                  <a:lnTo>
                    <a:pt x="1022032" y="10541000"/>
                  </a:lnTo>
                  <a:lnTo>
                    <a:pt x="1064691" y="10541000"/>
                  </a:lnTo>
                  <a:lnTo>
                    <a:pt x="1030147" y="10668000"/>
                  </a:lnTo>
                  <a:lnTo>
                    <a:pt x="1077493" y="10668000"/>
                  </a:lnTo>
                  <a:lnTo>
                    <a:pt x="1111986" y="10541000"/>
                  </a:lnTo>
                  <a:lnTo>
                    <a:pt x="1112685" y="10668000"/>
                  </a:lnTo>
                  <a:lnTo>
                    <a:pt x="1113497" y="10668000"/>
                  </a:lnTo>
                  <a:lnTo>
                    <a:pt x="1113713" y="10795000"/>
                  </a:lnTo>
                  <a:lnTo>
                    <a:pt x="1031138" y="10795000"/>
                  </a:lnTo>
                  <a:lnTo>
                    <a:pt x="1003757" y="10922000"/>
                  </a:lnTo>
                  <a:lnTo>
                    <a:pt x="1084402" y="10922000"/>
                  </a:lnTo>
                  <a:lnTo>
                    <a:pt x="1114679" y="11049000"/>
                  </a:lnTo>
                  <a:lnTo>
                    <a:pt x="1115555" y="11049000"/>
                  </a:lnTo>
                  <a:lnTo>
                    <a:pt x="1116253" y="11176000"/>
                  </a:lnTo>
                  <a:lnTo>
                    <a:pt x="1118514" y="11176000"/>
                  </a:lnTo>
                  <a:lnTo>
                    <a:pt x="1119860" y="11303000"/>
                  </a:lnTo>
                  <a:lnTo>
                    <a:pt x="1118323" y="11303000"/>
                  </a:lnTo>
                  <a:lnTo>
                    <a:pt x="1118616" y="11430000"/>
                  </a:lnTo>
                  <a:lnTo>
                    <a:pt x="1120076" y="11430000"/>
                  </a:lnTo>
                  <a:lnTo>
                    <a:pt x="1120775" y="11557000"/>
                  </a:lnTo>
                  <a:lnTo>
                    <a:pt x="1121600" y="11557000"/>
                  </a:lnTo>
                  <a:lnTo>
                    <a:pt x="1121816" y="11684000"/>
                  </a:lnTo>
                  <a:lnTo>
                    <a:pt x="1004430" y="11684000"/>
                  </a:lnTo>
                  <a:lnTo>
                    <a:pt x="1004963" y="11811000"/>
                  </a:lnTo>
                  <a:lnTo>
                    <a:pt x="1122781" y="11811000"/>
                  </a:lnTo>
                  <a:lnTo>
                    <a:pt x="1123149" y="11938000"/>
                  </a:lnTo>
                  <a:lnTo>
                    <a:pt x="1123657" y="11938000"/>
                  </a:lnTo>
                  <a:lnTo>
                    <a:pt x="1124356" y="12065000"/>
                  </a:lnTo>
                  <a:lnTo>
                    <a:pt x="1126604" y="12065000"/>
                  </a:lnTo>
                  <a:lnTo>
                    <a:pt x="1127950" y="12192000"/>
                  </a:lnTo>
                  <a:lnTo>
                    <a:pt x="1127950" y="8087995"/>
                  </a:lnTo>
                  <a:lnTo>
                    <a:pt x="1125575" y="8001000"/>
                  </a:lnTo>
                  <a:lnTo>
                    <a:pt x="1119136" y="8001000"/>
                  </a:lnTo>
                  <a:lnTo>
                    <a:pt x="1122260" y="7874000"/>
                  </a:lnTo>
                  <a:lnTo>
                    <a:pt x="1124699" y="7874000"/>
                  </a:lnTo>
                  <a:lnTo>
                    <a:pt x="1126490" y="7747000"/>
                  </a:lnTo>
                  <a:lnTo>
                    <a:pt x="1128369" y="7747000"/>
                  </a:lnTo>
                  <a:lnTo>
                    <a:pt x="1128560" y="7620000"/>
                  </a:lnTo>
                  <a:lnTo>
                    <a:pt x="1128318" y="7620000"/>
                  </a:lnTo>
                  <a:lnTo>
                    <a:pt x="1127721" y="7493000"/>
                  </a:lnTo>
                  <a:lnTo>
                    <a:pt x="1125588" y="7493000"/>
                  </a:lnTo>
                  <a:lnTo>
                    <a:pt x="1124178" y="7366000"/>
                  </a:lnTo>
                  <a:lnTo>
                    <a:pt x="1120940" y="7366000"/>
                  </a:lnTo>
                  <a:lnTo>
                    <a:pt x="1117473" y="7239000"/>
                  </a:lnTo>
                  <a:lnTo>
                    <a:pt x="1115796" y="7112000"/>
                  </a:lnTo>
                  <a:lnTo>
                    <a:pt x="1110919" y="7112000"/>
                  </a:lnTo>
                  <a:lnTo>
                    <a:pt x="1114044" y="6985000"/>
                  </a:lnTo>
                  <a:lnTo>
                    <a:pt x="1118273" y="6985000"/>
                  </a:lnTo>
                  <a:lnTo>
                    <a:pt x="1119479" y="6858000"/>
                  </a:lnTo>
                  <a:lnTo>
                    <a:pt x="1120152" y="6858000"/>
                  </a:lnTo>
                  <a:lnTo>
                    <a:pt x="1120343" y="6731000"/>
                  </a:lnTo>
                  <a:lnTo>
                    <a:pt x="1119505" y="6731000"/>
                  </a:lnTo>
                  <a:lnTo>
                    <a:pt x="1118577" y="6604000"/>
                  </a:lnTo>
                  <a:lnTo>
                    <a:pt x="1117384" y="6604000"/>
                  </a:lnTo>
                  <a:lnTo>
                    <a:pt x="1115974" y="6477000"/>
                  </a:lnTo>
                  <a:lnTo>
                    <a:pt x="1112723" y="6477000"/>
                  </a:lnTo>
                  <a:lnTo>
                    <a:pt x="1110335" y="6389230"/>
                  </a:lnTo>
                  <a:lnTo>
                    <a:pt x="1110335" y="10414000"/>
                  </a:lnTo>
                  <a:lnTo>
                    <a:pt x="1097203" y="10414000"/>
                  </a:lnTo>
                  <a:lnTo>
                    <a:pt x="1083017" y="10287000"/>
                  </a:lnTo>
                  <a:lnTo>
                    <a:pt x="1037551" y="10287000"/>
                  </a:lnTo>
                  <a:lnTo>
                    <a:pt x="1056767" y="10414000"/>
                  </a:lnTo>
                  <a:lnTo>
                    <a:pt x="1007745" y="10414000"/>
                  </a:lnTo>
                  <a:lnTo>
                    <a:pt x="992784" y="10287000"/>
                  </a:lnTo>
                  <a:lnTo>
                    <a:pt x="930656" y="10287000"/>
                  </a:lnTo>
                  <a:lnTo>
                    <a:pt x="918159" y="10414000"/>
                  </a:lnTo>
                  <a:lnTo>
                    <a:pt x="874356" y="10414000"/>
                  </a:lnTo>
                  <a:lnTo>
                    <a:pt x="906424" y="10287000"/>
                  </a:lnTo>
                  <a:lnTo>
                    <a:pt x="835418" y="10287000"/>
                  </a:lnTo>
                  <a:lnTo>
                    <a:pt x="864362" y="10160000"/>
                  </a:lnTo>
                  <a:lnTo>
                    <a:pt x="920851" y="10160000"/>
                  </a:lnTo>
                  <a:lnTo>
                    <a:pt x="948296" y="10033000"/>
                  </a:lnTo>
                  <a:lnTo>
                    <a:pt x="837222" y="10033000"/>
                  </a:lnTo>
                  <a:lnTo>
                    <a:pt x="833475" y="9906000"/>
                  </a:lnTo>
                  <a:lnTo>
                    <a:pt x="829144" y="9906000"/>
                  </a:lnTo>
                  <a:lnTo>
                    <a:pt x="828992" y="9779000"/>
                  </a:lnTo>
                  <a:lnTo>
                    <a:pt x="857110" y="9779000"/>
                  </a:lnTo>
                  <a:lnTo>
                    <a:pt x="887437" y="9906000"/>
                  </a:lnTo>
                  <a:lnTo>
                    <a:pt x="927963" y="9906000"/>
                  </a:lnTo>
                  <a:lnTo>
                    <a:pt x="862342" y="9779000"/>
                  </a:lnTo>
                  <a:lnTo>
                    <a:pt x="1023264" y="9779000"/>
                  </a:lnTo>
                  <a:lnTo>
                    <a:pt x="991133" y="9906000"/>
                  </a:lnTo>
                  <a:lnTo>
                    <a:pt x="1038199" y="9906000"/>
                  </a:lnTo>
                  <a:lnTo>
                    <a:pt x="1070610" y="9779000"/>
                  </a:lnTo>
                  <a:lnTo>
                    <a:pt x="1064094" y="9779000"/>
                  </a:lnTo>
                  <a:lnTo>
                    <a:pt x="1078141" y="9652000"/>
                  </a:lnTo>
                  <a:lnTo>
                    <a:pt x="1104011" y="9652000"/>
                  </a:lnTo>
                  <a:lnTo>
                    <a:pt x="1104239" y="9779000"/>
                  </a:lnTo>
                  <a:lnTo>
                    <a:pt x="1105801" y="9779000"/>
                  </a:lnTo>
                  <a:lnTo>
                    <a:pt x="1106284" y="9906000"/>
                  </a:lnTo>
                  <a:lnTo>
                    <a:pt x="1099210" y="9906000"/>
                  </a:lnTo>
                  <a:lnTo>
                    <a:pt x="1074178" y="10033000"/>
                  </a:lnTo>
                  <a:lnTo>
                    <a:pt x="993914" y="10033000"/>
                  </a:lnTo>
                  <a:lnTo>
                    <a:pt x="1021257" y="10160000"/>
                  </a:lnTo>
                  <a:lnTo>
                    <a:pt x="1107795" y="10160000"/>
                  </a:lnTo>
                  <a:lnTo>
                    <a:pt x="1108163" y="10287000"/>
                  </a:lnTo>
                  <a:lnTo>
                    <a:pt x="1109370" y="10287000"/>
                  </a:lnTo>
                  <a:lnTo>
                    <a:pt x="1110335" y="10414000"/>
                  </a:lnTo>
                  <a:lnTo>
                    <a:pt x="1110335" y="6389230"/>
                  </a:lnTo>
                  <a:lnTo>
                    <a:pt x="1109268" y="6350000"/>
                  </a:lnTo>
                  <a:lnTo>
                    <a:pt x="1107592" y="6350000"/>
                  </a:lnTo>
                  <a:lnTo>
                    <a:pt x="1105839" y="6223000"/>
                  </a:lnTo>
                  <a:lnTo>
                    <a:pt x="1108392" y="6096000"/>
                  </a:lnTo>
                  <a:lnTo>
                    <a:pt x="1110183" y="6096000"/>
                  </a:lnTo>
                  <a:lnTo>
                    <a:pt x="1111389" y="5969000"/>
                  </a:lnTo>
                  <a:lnTo>
                    <a:pt x="1112253" y="5969000"/>
                  </a:lnTo>
                  <a:lnTo>
                    <a:pt x="1112024" y="5842000"/>
                  </a:lnTo>
                  <a:lnTo>
                    <a:pt x="1111415" y="5842000"/>
                  </a:lnTo>
                  <a:lnTo>
                    <a:pt x="1110488" y="5715000"/>
                  </a:lnTo>
                  <a:lnTo>
                    <a:pt x="1107884" y="5715000"/>
                  </a:lnTo>
                  <a:lnTo>
                    <a:pt x="1106309" y="5588000"/>
                  </a:lnTo>
                  <a:lnTo>
                    <a:pt x="1104874" y="5588000"/>
                  </a:lnTo>
                  <a:lnTo>
                    <a:pt x="1104874" y="9652000"/>
                  </a:lnTo>
                  <a:lnTo>
                    <a:pt x="1082128" y="9525000"/>
                  </a:lnTo>
                  <a:lnTo>
                    <a:pt x="1074915" y="9525000"/>
                  </a:lnTo>
                  <a:lnTo>
                    <a:pt x="1049578" y="9398000"/>
                  </a:lnTo>
                  <a:lnTo>
                    <a:pt x="994473" y="9398000"/>
                  </a:lnTo>
                  <a:lnTo>
                    <a:pt x="1011872" y="9525000"/>
                  </a:lnTo>
                  <a:lnTo>
                    <a:pt x="898334" y="9525000"/>
                  </a:lnTo>
                  <a:lnTo>
                    <a:pt x="929487" y="9398000"/>
                  </a:lnTo>
                  <a:lnTo>
                    <a:pt x="889736" y="9398000"/>
                  </a:lnTo>
                  <a:lnTo>
                    <a:pt x="860361" y="9525000"/>
                  </a:lnTo>
                  <a:lnTo>
                    <a:pt x="830808" y="9525000"/>
                  </a:lnTo>
                  <a:lnTo>
                    <a:pt x="830745" y="9398000"/>
                  </a:lnTo>
                  <a:lnTo>
                    <a:pt x="856272" y="9398000"/>
                  </a:lnTo>
                  <a:lnTo>
                    <a:pt x="884770" y="9271000"/>
                  </a:lnTo>
                  <a:lnTo>
                    <a:pt x="942517" y="9271000"/>
                  </a:lnTo>
                  <a:lnTo>
                    <a:pt x="885126" y="9144000"/>
                  </a:lnTo>
                  <a:lnTo>
                    <a:pt x="821753" y="9144000"/>
                  </a:lnTo>
                  <a:lnTo>
                    <a:pt x="821270" y="9017000"/>
                  </a:lnTo>
                  <a:lnTo>
                    <a:pt x="821055" y="9017000"/>
                  </a:lnTo>
                  <a:lnTo>
                    <a:pt x="820902" y="8890000"/>
                  </a:lnTo>
                  <a:lnTo>
                    <a:pt x="849020" y="9017000"/>
                  </a:lnTo>
                  <a:lnTo>
                    <a:pt x="901915" y="9017000"/>
                  </a:lnTo>
                  <a:lnTo>
                    <a:pt x="911275" y="9017000"/>
                  </a:lnTo>
                  <a:lnTo>
                    <a:pt x="944232" y="9144000"/>
                  </a:lnTo>
                  <a:lnTo>
                    <a:pt x="966203" y="9144000"/>
                  </a:lnTo>
                  <a:lnTo>
                    <a:pt x="971816" y="9017000"/>
                  </a:lnTo>
                  <a:lnTo>
                    <a:pt x="970254" y="9017000"/>
                  </a:lnTo>
                  <a:lnTo>
                    <a:pt x="989012" y="8890000"/>
                  </a:lnTo>
                  <a:lnTo>
                    <a:pt x="1015161" y="8890000"/>
                  </a:lnTo>
                  <a:lnTo>
                    <a:pt x="983030" y="9017000"/>
                  </a:lnTo>
                  <a:lnTo>
                    <a:pt x="1030097" y="9017000"/>
                  </a:lnTo>
                  <a:lnTo>
                    <a:pt x="1062507" y="8890000"/>
                  </a:lnTo>
                  <a:lnTo>
                    <a:pt x="1070038" y="8890000"/>
                  </a:lnTo>
                  <a:lnTo>
                    <a:pt x="1079931" y="8763000"/>
                  </a:lnTo>
                  <a:lnTo>
                    <a:pt x="1051128" y="8763000"/>
                  </a:lnTo>
                  <a:lnTo>
                    <a:pt x="1027823" y="8636000"/>
                  </a:lnTo>
                  <a:lnTo>
                    <a:pt x="1015695" y="8636000"/>
                  </a:lnTo>
                  <a:lnTo>
                    <a:pt x="989507" y="8509000"/>
                  </a:lnTo>
                  <a:lnTo>
                    <a:pt x="951941" y="8509000"/>
                  </a:lnTo>
                  <a:lnTo>
                    <a:pt x="969175" y="8636000"/>
                  </a:lnTo>
                  <a:lnTo>
                    <a:pt x="921473" y="8636000"/>
                  </a:lnTo>
                  <a:lnTo>
                    <a:pt x="951941" y="8509000"/>
                  </a:lnTo>
                  <a:lnTo>
                    <a:pt x="910742" y="8509000"/>
                  </a:lnTo>
                  <a:lnTo>
                    <a:pt x="895972" y="8573668"/>
                  </a:lnTo>
                  <a:lnTo>
                    <a:pt x="895972" y="8970772"/>
                  </a:lnTo>
                  <a:lnTo>
                    <a:pt x="854240" y="8890000"/>
                  </a:lnTo>
                  <a:lnTo>
                    <a:pt x="885609" y="8890000"/>
                  </a:lnTo>
                  <a:lnTo>
                    <a:pt x="895972" y="8970772"/>
                  </a:lnTo>
                  <a:lnTo>
                    <a:pt x="895972" y="8573668"/>
                  </a:lnTo>
                  <a:lnTo>
                    <a:pt x="881735" y="8636000"/>
                  </a:lnTo>
                  <a:lnTo>
                    <a:pt x="853198" y="8636000"/>
                  </a:lnTo>
                  <a:lnTo>
                    <a:pt x="834999" y="8763000"/>
                  </a:lnTo>
                  <a:lnTo>
                    <a:pt x="820661" y="8763000"/>
                  </a:lnTo>
                  <a:lnTo>
                    <a:pt x="821436" y="8636000"/>
                  </a:lnTo>
                  <a:lnTo>
                    <a:pt x="822058" y="8636000"/>
                  </a:lnTo>
                  <a:lnTo>
                    <a:pt x="820889" y="8509000"/>
                  </a:lnTo>
                  <a:lnTo>
                    <a:pt x="876757" y="8509000"/>
                  </a:lnTo>
                  <a:lnTo>
                    <a:pt x="904760" y="8382000"/>
                  </a:lnTo>
                  <a:lnTo>
                    <a:pt x="934504" y="8382000"/>
                  </a:lnTo>
                  <a:lnTo>
                    <a:pt x="877112" y="8255000"/>
                  </a:lnTo>
                  <a:lnTo>
                    <a:pt x="813739" y="8255000"/>
                  </a:lnTo>
                  <a:lnTo>
                    <a:pt x="813257" y="8128000"/>
                  </a:lnTo>
                  <a:lnTo>
                    <a:pt x="846239" y="8128000"/>
                  </a:lnTo>
                  <a:lnTo>
                    <a:pt x="812927" y="8001000"/>
                  </a:lnTo>
                  <a:lnTo>
                    <a:pt x="850493" y="8001000"/>
                  </a:lnTo>
                  <a:lnTo>
                    <a:pt x="863003" y="8128000"/>
                  </a:lnTo>
                  <a:lnTo>
                    <a:pt x="871347" y="8128000"/>
                  </a:lnTo>
                  <a:lnTo>
                    <a:pt x="903274" y="8255000"/>
                  </a:lnTo>
                  <a:lnTo>
                    <a:pt x="945159" y="8255000"/>
                  </a:lnTo>
                  <a:lnTo>
                    <a:pt x="911860" y="8128000"/>
                  </a:lnTo>
                  <a:lnTo>
                    <a:pt x="975029" y="8128000"/>
                  </a:lnTo>
                  <a:lnTo>
                    <a:pt x="945159" y="8255000"/>
                  </a:lnTo>
                  <a:lnTo>
                    <a:pt x="963815" y="8255000"/>
                  </a:lnTo>
                  <a:lnTo>
                    <a:pt x="991844" y="8128000"/>
                  </a:lnTo>
                  <a:lnTo>
                    <a:pt x="999045" y="8128000"/>
                  </a:lnTo>
                  <a:lnTo>
                    <a:pt x="1016635" y="8001000"/>
                  </a:lnTo>
                  <a:lnTo>
                    <a:pt x="1041704" y="8001000"/>
                  </a:lnTo>
                  <a:lnTo>
                    <a:pt x="1007160" y="8128000"/>
                  </a:lnTo>
                  <a:lnTo>
                    <a:pt x="1054493" y="8128000"/>
                  </a:lnTo>
                  <a:lnTo>
                    <a:pt x="1088986" y="8001000"/>
                  </a:lnTo>
                  <a:lnTo>
                    <a:pt x="1089685" y="8128000"/>
                  </a:lnTo>
                  <a:lnTo>
                    <a:pt x="1090180" y="8128000"/>
                  </a:lnTo>
                  <a:lnTo>
                    <a:pt x="1090510" y="8255000"/>
                  </a:lnTo>
                  <a:lnTo>
                    <a:pt x="1033500" y="8255000"/>
                  </a:lnTo>
                  <a:lnTo>
                    <a:pt x="1008138" y="8382000"/>
                  </a:lnTo>
                  <a:lnTo>
                    <a:pt x="1032802" y="8382000"/>
                  </a:lnTo>
                  <a:lnTo>
                    <a:pt x="1061427" y="8509000"/>
                  </a:lnTo>
                  <a:lnTo>
                    <a:pt x="1092060" y="8509000"/>
                  </a:lnTo>
                  <a:lnTo>
                    <a:pt x="1092568" y="8636000"/>
                  </a:lnTo>
                  <a:lnTo>
                    <a:pt x="1078928" y="8636000"/>
                  </a:lnTo>
                  <a:lnTo>
                    <a:pt x="1095133" y="8763000"/>
                  </a:lnTo>
                  <a:lnTo>
                    <a:pt x="1095273" y="8763000"/>
                  </a:lnTo>
                  <a:lnTo>
                    <a:pt x="1095540" y="8890000"/>
                  </a:lnTo>
                  <a:lnTo>
                    <a:pt x="1097000" y="8890000"/>
                  </a:lnTo>
                  <a:lnTo>
                    <a:pt x="1097699" y="9017000"/>
                  </a:lnTo>
                  <a:lnTo>
                    <a:pt x="1098524" y="9017000"/>
                  </a:lnTo>
                  <a:lnTo>
                    <a:pt x="1098740" y="9144000"/>
                  </a:lnTo>
                  <a:lnTo>
                    <a:pt x="983792" y="9144000"/>
                  </a:lnTo>
                  <a:lnTo>
                    <a:pt x="981341" y="9271000"/>
                  </a:lnTo>
                  <a:lnTo>
                    <a:pt x="1099705" y="9271000"/>
                  </a:lnTo>
                  <a:lnTo>
                    <a:pt x="1100061" y="9398000"/>
                  </a:lnTo>
                  <a:lnTo>
                    <a:pt x="1100569" y="9398000"/>
                  </a:lnTo>
                  <a:lnTo>
                    <a:pt x="1101280" y="9525000"/>
                  </a:lnTo>
                  <a:lnTo>
                    <a:pt x="1103515" y="9525000"/>
                  </a:lnTo>
                  <a:lnTo>
                    <a:pt x="1104874" y="9652000"/>
                  </a:lnTo>
                  <a:lnTo>
                    <a:pt x="1104874" y="5588000"/>
                  </a:lnTo>
                  <a:lnTo>
                    <a:pt x="1104633" y="5588000"/>
                  </a:lnTo>
                  <a:lnTo>
                    <a:pt x="1101166" y="5461000"/>
                  </a:lnTo>
                  <a:lnTo>
                    <a:pt x="1099489" y="5461000"/>
                  </a:lnTo>
                  <a:lnTo>
                    <a:pt x="1097788" y="5334000"/>
                  </a:lnTo>
                  <a:lnTo>
                    <a:pt x="1100378" y="5334000"/>
                  </a:lnTo>
                  <a:lnTo>
                    <a:pt x="1102169" y="5207000"/>
                  </a:lnTo>
                  <a:lnTo>
                    <a:pt x="1103376" y="5207000"/>
                  </a:lnTo>
                  <a:lnTo>
                    <a:pt x="1104049" y="5080000"/>
                  </a:lnTo>
                  <a:lnTo>
                    <a:pt x="1103401" y="4953000"/>
                  </a:lnTo>
                  <a:lnTo>
                    <a:pt x="1102474" y="4953000"/>
                  </a:lnTo>
                  <a:lnTo>
                    <a:pt x="1101280" y="4826000"/>
                  </a:lnTo>
                  <a:lnTo>
                    <a:pt x="1098296" y="4826000"/>
                  </a:lnTo>
                  <a:lnTo>
                    <a:pt x="1096619" y="4699000"/>
                  </a:lnTo>
                  <a:lnTo>
                    <a:pt x="1093165" y="4572000"/>
                  </a:lnTo>
                  <a:lnTo>
                    <a:pt x="1086726" y="4572000"/>
                  </a:lnTo>
                  <a:lnTo>
                    <a:pt x="1089850" y="4445000"/>
                  </a:lnTo>
                  <a:lnTo>
                    <a:pt x="1092288" y="4445000"/>
                  </a:lnTo>
                  <a:lnTo>
                    <a:pt x="1094079" y="4318000"/>
                  </a:lnTo>
                  <a:lnTo>
                    <a:pt x="1095959" y="4318000"/>
                  </a:lnTo>
                  <a:lnTo>
                    <a:pt x="1096149" y="4191000"/>
                  </a:lnTo>
                  <a:lnTo>
                    <a:pt x="1095921" y="4191000"/>
                  </a:lnTo>
                  <a:lnTo>
                    <a:pt x="1095311" y="4064000"/>
                  </a:lnTo>
                  <a:lnTo>
                    <a:pt x="1093177" y="4064000"/>
                  </a:lnTo>
                  <a:lnTo>
                    <a:pt x="1091768" y="3937000"/>
                  </a:lnTo>
                  <a:lnTo>
                    <a:pt x="1090206" y="3937000"/>
                  </a:lnTo>
                  <a:lnTo>
                    <a:pt x="1088529" y="3810000"/>
                  </a:lnTo>
                  <a:lnTo>
                    <a:pt x="1085062" y="3810000"/>
                  </a:lnTo>
                  <a:lnTo>
                    <a:pt x="1084465" y="3764788"/>
                  </a:lnTo>
                  <a:lnTo>
                    <a:pt x="1084465" y="7747000"/>
                  </a:lnTo>
                  <a:lnTo>
                    <a:pt x="1052195" y="7747000"/>
                  </a:lnTo>
                  <a:lnTo>
                    <a:pt x="1070825" y="7874000"/>
                  </a:lnTo>
                  <a:lnTo>
                    <a:pt x="1019721" y="7874000"/>
                  </a:lnTo>
                  <a:lnTo>
                    <a:pt x="996086" y="7747000"/>
                  </a:lnTo>
                  <a:lnTo>
                    <a:pt x="981417" y="7747000"/>
                  </a:lnTo>
                  <a:lnTo>
                    <a:pt x="955141" y="7620000"/>
                  </a:lnTo>
                  <a:lnTo>
                    <a:pt x="931087" y="7620000"/>
                  </a:lnTo>
                  <a:lnTo>
                    <a:pt x="902652" y="7747000"/>
                  </a:lnTo>
                  <a:lnTo>
                    <a:pt x="883259" y="7747000"/>
                  </a:lnTo>
                  <a:lnTo>
                    <a:pt x="863854" y="7874000"/>
                  </a:lnTo>
                  <a:lnTo>
                    <a:pt x="816902" y="7874000"/>
                  </a:lnTo>
                  <a:lnTo>
                    <a:pt x="850150" y="7747000"/>
                  </a:lnTo>
                  <a:lnTo>
                    <a:pt x="812800" y="7747000"/>
                  </a:lnTo>
                  <a:lnTo>
                    <a:pt x="811225" y="7620000"/>
                  </a:lnTo>
                  <a:lnTo>
                    <a:pt x="868667" y="7620000"/>
                  </a:lnTo>
                  <a:lnTo>
                    <a:pt x="896658" y="7493000"/>
                  </a:lnTo>
                  <a:lnTo>
                    <a:pt x="842772" y="7493000"/>
                  </a:lnTo>
                  <a:lnTo>
                    <a:pt x="816470" y="7366000"/>
                  </a:lnTo>
                  <a:lnTo>
                    <a:pt x="805167" y="7366000"/>
                  </a:lnTo>
                  <a:lnTo>
                    <a:pt x="804951" y="7239000"/>
                  </a:lnTo>
                  <a:lnTo>
                    <a:pt x="804900" y="7112000"/>
                  </a:lnTo>
                  <a:lnTo>
                    <a:pt x="817270" y="7239000"/>
                  </a:lnTo>
                  <a:lnTo>
                    <a:pt x="832916" y="7239000"/>
                  </a:lnTo>
                  <a:lnTo>
                    <a:pt x="863244" y="7366000"/>
                  </a:lnTo>
                  <a:lnTo>
                    <a:pt x="903770" y="7366000"/>
                  </a:lnTo>
                  <a:lnTo>
                    <a:pt x="838149" y="7239000"/>
                  </a:lnTo>
                  <a:lnTo>
                    <a:pt x="966927" y="7239000"/>
                  </a:lnTo>
                  <a:lnTo>
                    <a:pt x="937056" y="7366000"/>
                  </a:lnTo>
                  <a:lnTo>
                    <a:pt x="983754" y="7366000"/>
                  </a:lnTo>
                  <a:lnTo>
                    <a:pt x="1014006" y="7239000"/>
                  </a:lnTo>
                  <a:lnTo>
                    <a:pt x="1008532" y="7239000"/>
                  </a:lnTo>
                  <a:lnTo>
                    <a:pt x="1024001" y="7112000"/>
                  </a:lnTo>
                  <a:lnTo>
                    <a:pt x="1070724" y="7112000"/>
                  </a:lnTo>
                  <a:lnTo>
                    <a:pt x="1033602" y="7239000"/>
                  </a:lnTo>
                  <a:lnTo>
                    <a:pt x="1082078" y="7239000"/>
                  </a:lnTo>
                  <a:lnTo>
                    <a:pt x="1082408" y="7366000"/>
                  </a:lnTo>
                  <a:lnTo>
                    <a:pt x="1049985" y="7366000"/>
                  </a:lnTo>
                  <a:lnTo>
                    <a:pt x="1025410" y="7493000"/>
                  </a:lnTo>
                  <a:lnTo>
                    <a:pt x="997064" y="7493000"/>
                  </a:lnTo>
                  <a:lnTo>
                    <a:pt x="1024712" y="7620000"/>
                  </a:lnTo>
                  <a:lnTo>
                    <a:pt x="1083957" y="7620000"/>
                  </a:lnTo>
                  <a:lnTo>
                    <a:pt x="1084465" y="7747000"/>
                  </a:lnTo>
                  <a:lnTo>
                    <a:pt x="1084465" y="3764788"/>
                  </a:lnTo>
                  <a:lnTo>
                    <a:pt x="1083386" y="3683000"/>
                  </a:lnTo>
                  <a:lnTo>
                    <a:pt x="1092530" y="3683000"/>
                  </a:lnTo>
                  <a:lnTo>
                    <a:pt x="1095654" y="3556000"/>
                  </a:lnTo>
                  <a:lnTo>
                    <a:pt x="1099883" y="3556000"/>
                  </a:lnTo>
                  <a:lnTo>
                    <a:pt x="1101090" y="3429000"/>
                  </a:lnTo>
                  <a:lnTo>
                    <a:pt x="1101763" y="3429000"/>
                  </a:lnTo>
                  <a:lnTo>
                    <a:pt x="1101966" y="3302000"/>
                  </a:lnTo>
                  <a:lnTo>
                    <a:pt x="1101115" y="3302000"/>
                  </a:lnTo>
                  <a:lnTo>
                    <a:pt x="1100188" y="3175000"/>
                  </a:lnTo>
                  <a:lnTo>
                    <a:pt x="1098994" y="3175000"/>
                  </a:lnTo>
                  <a:lnTo>
                    <a:pt x="1097584" y="3048000"/>
                  </a:lnTo>
                  <a:lnTo>
                    <a:pt x="1094333" y="3048000"/>
                  </a:lnTo>
                  <a:lnTo>
                    <a:pt x="1090866" y="2921000"/>
                  </a:lnTo>
                  <a:lnTo>
                    <a:pt x="1089190" y="2921000"/>
                  </a:lnTo>
                  <a:lnTo>
                    <a:pt x="1087615" y="2794000"/>
                  </a:lnTo>
                  <a:lnTo>
                    <a:pt x="1090002" y="2667000"/>
                  </a:lnTo>
                  <a:lnTo>
                    <a:pt x="1091793" y="2667000"/>
                  </a:lnTo>
                  <a:lnTo>
                    <a:pt x="1093000" y="2540000"/>
                  </a:lnTo>
                  <a:lnTo>
                    <a:pt x="1093863" y="2540000"/>
                  </a:lnTo>
                  <a:lnTo>
                    <a:pt x="1093635" y="2413000"/>
                  </a:lnTo>
                  <a:lnTo>
                    <a:pt x="1092098" y="2413000"/>
                  </a:lnTo>
                  <a:lnTo>
                    <a:pt x="1090904" y="2286000"/>
                  </a:lnTo>
                  <a:lnTo>
                    <a:pt x="1089494" y="2286000"/>
                  </a:lnTo>
                  <a:lnTo>
                    <a:pt x="1087920" y="2159000"/>
                  </a:lnTo>
                  <a:lnTo>
                    <a:pt x="1086243" y="2159000"/>
                  </a:lnTo>
                  <a:lnTo>
                    <a:pt x="1082789" y="2032000"/>
                  </a:lnTo>
                  <a:lnTo>
                    <a:pt x="1081112" y="2032000"/>
                  </a:lnTo>
                  <a:lnTo>
                    <a:pt x="1079411" y="1905000"/>
                  </a:lnTo>
                  <a:lnTo>
                    <a:pt x="1082001" y="1905000"/>
                  </a:lnTo>
                  <a:lnTo>
                    <a:pt x="1083792" y="1778000"/>
                  </a:lnTo>
                  <a:lnTo>
                    <a:pt x="1084999" y="1778000"/>
                  </a:lnTo>
                  <a:lnTo>
                    <a:pt x="1085672" y="1651000"/>
                  </a:lnTo>
                  <a:lnTo>
                    <a:pt x="1085024" y="1524000"/>
                  </a:lnTo>
                  <a:lnTo>
                    <a:pt x="1084084" y="1524000"/>
                  </a:lnTo>
                  <a:lnTo>
                    <a:pt x="1082890" y="1397000"/>
                  </a:lnTo>
                  <a:lnTo>
                    <a:pt x="1079919" y="1397000"/>
                  </a:lnTo>
                  <a:lnTo>
                    <a:pt x="1078242" y="1270000"/>
                  </a:lnTo>
                  <a:lnTo>
                    <a:pt x="1077925" y="1258379"/>
                  </a:lnTo>
                  <a:lnTo>
                    <a:pt x="1077925" y="6985000"/>
                  </a:lnTo>
                  <a:lnTo>
                    <a:pt x="1071549" y="6985000"/>
                  </a:lnTo>
                  <a:lnTo>
                    <a:pt x="1064793" y="6858000"/>
                  </a:lnTo>
                  <a:lnTo>
                    <a:pt x="1024356" y="6858000"/>
                  </a:lnTo>
                  <a:lnTo>
                    <a:pt x="1043990" y="6985000"/>
                  </a:lnTo>
                  <a:lnTo>
                    <a:pt x="987882" y="6985000"/>
                  </a:lnTo>
                  <a:lnTo>
                    <a:pt x="975334" y="6858000"/>
                  </a:lnTo>
                  <a:lnTo>
                    <a:pt x="885748" y="6858000"/>
                  </a:lnTo>
                  <a:lnTo>
                    <a:pt x="875030" y="6985000"/>
                  </a:lnTo>
                  <a:lnTo>
                    <a:pt x="841933" y="6985000"/>
                  </a:lnTo>
                  <a:lnTo>
                    <a:pt x="874014" y="6858000"/>
                  </a:lnTo>
                  <a:lnTo>
                    <a:pt x="803008" y="6858000"/>
                  </a:lnTo>
                  <a:lnTo>
                    <a:pt x="831951" y="6731000"/>
                  </a:lnTo>
                  <a:lnTo>
                    <a:pt x="888441" y="6731000"/>
                  </a:lnTo>
                  <a:lnTo>
                    <a:pt x="915885" y="6604000"/>
                  </a:lnTo>
                  <a:lnTo>
                    <a:pt x="834567" y="6604000"/>
                  </a:lnTo>
                  <a:lnTo>
                    <a:pt x="808266" y="6477000"/>
                  </a:lnTo>
                  <a:lnTo>
                    <a:pt x="796950" y="6477000"/>
                  </a:lnTo>
                  <a:lnTo>
                    <a:pt x="796747" y="6350000"/>
                  </a:lnTo>
                  <a:lnTo>
                    <a:pt x="824712" y="6350000"/>
                  </a:lnTo>
                  <a:lnTo>
                    <a:pt x="855027" y="6477000"/>
                  </a:lnTo>
                  <a:lnTo>
                    <a:pt x="895553" y="6477000"/>
                  </a:lnTo>
                  <a:lnTo>
                    <a:pt x="829919" y="6350000"/>
                  </a:lnTo>
                  <a:lnTo>
                    <a:pt x="990854" y="6350000"/>
                  </a:lnTo>
                  <a:lnTo>
                    <a:pt x="958723" y="6477000"/>
                  </a:lnTo>
                  <a:lnTo>
                    <a:pt x="1005789" y="6477000"/>
                  </a:lnTo>
                  <a:lnTo>
                    <a:pt x="1038186" y="6350000"/>
                  </a:lnTo>
                  <a:lnTo>
                    <a:pt x="1015784" y="6350000"/>
                  </a:lnTo>
                  <a:lnTo>
                    <a:pt x="1031684" y="6223000"/>
                  </a:lnTo>
                  <a:lnTo>
                    <a:pt x="1071587" y="6223000"/>
                  </a:lnTo>
                  <a:lnTo>
                    <a:pt x="1071829" y="6350000"/>
                  </a:lnTo>
                  <a:lnTo>
                    <a:pt x="1073378" y="6350000"/>
                  </a:lnTo>
                  <a:lnTo>
                    <a:pt x="1073873" y="6477000"/>
                  </a:lnTo>
                  <a:lnTo>
                    <a:pt x="1066787" y="6477000"/>
                  </a:lnTo>
                  <a:lnTo>
                    <a:pt x="1041768" y="6604000"/>
                  </a:lnTo>
                  <a:lnTo>
                    <a:pt x="961491" y="6604000"/>
                  </a:lnTo>
                  <a:lnTo>
                    <a:pt x="988860" y="6731000"/>
                  </a:lnTo>
                  <a:lnTo>
                    <a:pt x="1075385" y="6731000"/>
                  </a:lnTo>
                  <a:lnTo>
                    <a:pt x="1075753" y="6858000"/>
                  </a:lnTo>
                  <a:lnTo>
                    <a:pt x="1076960" y="6858000"/>
                  </a:lnTo>
                  <a:lnTo>
                    <a:pt x="1077925" y="6985000"/>
                  </a:lnTo>
                  <a:lnTo>
                    <a:pt x="1077925" y="1258379"/>
                  </a:lnTo>
                  <a:lnTo>
                    <a:pt x="1074775" y="1143000"/>
                  </a:lnTo>
                  <a:lnTo>
                    <a:pt x="1069822" y="1143000"/>
                  </a:lnTo>
                  <a:lnTo>
                    <a:pt x="1069822" y="6096000"/>
                  </a:lnTo>
                  <a:lnTo>
                    <a:pt x="1042517" y="6096000"/>
                  </a:lnTo>
                  <a:lnTo>
                    <a:pt x="1017181" y="5969000"/>
                  </a:lnTo>
                  <a:lnTo>
                    <a:pt x="979462" y="5969000"/>
                  </a:lnTo>
                  <a:lnTo>
                    <a:pt x="997051" y="6096000"/>
                  </a:lnTo>
                  <a:lnTo>
                    <a:pt x="865911" y="6096000"/>
                  </a:lnTo>
                  <a:lnTo>
                    <a:pt x="897064" y="5969000"/>
                  </a:lnTo>
                  <a:lnTo>
                    <a:pt x="827951" y="5969000"/>
                  </a:lnTo>
                  <a:lnTo>
                    <a:pt x="798385" y="6096000"/>
                  </a:lnTo>
                  <a:lnTo>
                    <a:pt x="798322" y="5969000"/>
                  </a:lnTo>
                  <a:lnTo>
                    <a:pt x="794918" y="5969000"/>
                  </a:lnTo>
                  <a:lnTo>
                    <a:pt x="823861" y="5842000"/>
                  </a:lnTo>
                  <a:lnTo>
                    <a:pt x="911491" y="5842000"/>
                  </a:lnTo>
                  <a:lnTo>
                    <a:pt x="910107" y="5715000"/>
                  </a:lnTo>
                  <a:lnTo>
                    <a:pt x="789330" y="5715000"/>
                  </a:lnTo>
                  <a:lnTo>
                    <a:pt x="788860" y="5588000"/>
                  </a:lnTo>
                  <a:lnTo>
                    <a:pt x="788644" y="5588000"/>
                  </a:lnTo>
                  <a:lnTo>
                    <a:pt x="788492" y="5461000"/>
                  </a:lnTo>
                  <a:lnTo>
                    <a:pt x="816610" y="5588000"/>
                  </a:lnTo>
                  <a:lnTo>
                    <a:pt x="869505" y="5588000"/>
                  </a:lnTo>
                  <a:lnTo>
                    <a:pt x="887463" y="5588000"/>
                  </a:lnTo>
                  <a:lnTo>
                    <a:pt x="918057" y="5588000"/>
                  </a:lnTo>
                  <a:lnTo>
                    <a:pt x="937831" y="5461000"/>
                  </a:lnTo>
                  <a:lnTo>
                    <a:pt x="982751" y="5461000"/>
                  </a:lnTo>
                  <a:lnTo>
                    <a:pt x="950620" y="5588000"/>
                  </a:lnTo>
                  <a:lnTo>
                    <a:pt x="997699" y="5588000"/>
                  </a:lnTo>
                  <a:lnTo>
                    <a:pt x="1030097" y="5461000"/>
                  </a:lnTo>
                  <a:lnTo>
                    <a:pt x="1037628" y="5461000"/>
                  </a:lnTo>
                  <a:lnTo>
                    <a:pt x="1047521" y="5334000"/>
                  </a:lnTo>
                  <a:lnTo>
                    <a:pt x="1041704" y="5334000"/>
                  </a:lnTo>
                  <a:lnTo>
                    <a:pt x="1018717" y="5207000"/>
                  </a:lnTo>
                  <a:lnTo>
                    <a:pt x="983297" y="5207000"/>
                  </a:lnTo>
                  <a:lnTo>
                    <a:pt x="957110" y="5080000"/>
                  </a:lnTo>
                  <a:lnTo>
                    <a:pt x="919530" y="5080000"/>
                  </a:lnTo>
                  <a:lnTo>
                    <a:pt x="936777" y="5207000"/>
                  </a:lnTo>
                  <a:lnTo>
                    <a:pt x="889063" y="5207000"/>
                  </a:lnTo>
                  <a:lnTo>
                    <a:pt x="919530" y="5080000"/>
                  </a:lnTo>
                  <a:lnTo>
                    <a:pt x="878332" y="5080000"/>
                  </a:lnTo>
                  <a:lnTo>
                    <a:pt x="863561" y="5144668"/>
                  </a:lnTo>
                  <a:lnTo>
                    <a:pt x="863561" y="5541759"/>
                  </a:lnTo>
                  <a:lnTo>
                    <a:pt x="821842" y="5461000"/>
                  </a:lnTo>
                  <a:lnTo>
                    <a:pt x="853198" y="5461000"/>
                  </a:lnTo>
                  <a:lnTo>
                    <a:pt x="863561" y="5541759"/>
                  </a:lnTo>
                  <a:lnTo>
                    <a:pt x="863561" y="5144668"/>
                  </a:lnTo>
                  <a:lnTo>
                    <a:pt x="849325" y="5207000"/>
                  </a:lnTo>
                  <a:lnTo>
                    <a:pt x="820788" y="5207000"/>
                  </a:lnTo>
                  <a:lnTo>
                    <a:pt x="802589" y="5334000"/>
                  </a:lnTo>
                  <a:lnTo>
                    <a:pt x="787285" y="5334000"/>
                  </a:lnTo>
                  <a:lnTo>
                    <a:pt x="788238" y="5207000"/>
                  </a:lnTo>
                  <a:lnTo>
                    <a:pt x="789647" y="5207000"/>
                  </a:lnTo>
                  <a:lnTo>
                    <a:pt x="788479" y="5080000"/>
                  </a:lnTo>
                  <a:lnTo>
                    <a:pt x="844346" y="5080000"/>
                  </a:lnTo>
                  <a:lnTo>
                    <a:pt x="872337" y="4953000"/>
                  </a:lnTo>
                  <a:lnTo>
                    <a:pt x="902093" y="4953000"/>
                  </a:lnTo>
                  <a:lnTo>
                    <a:pt x="844702" y="4826000"/>
                  </a:lnTo>
                  <a:lnTo>
                    <a:pt x="781329" y="4826000"/>
                  </a:lnTo>
                  <a:lnTo>
                    <a:pt x="780846" y="4699000"/>
                  </a:lnTo>
                  <a:lnTo>
                    <a:pt x="813828" y="4699000"/>
                  </a:lnTo>
                  <a:lnTo>
                    <a:pt x="780529" y="4572000"/>
                  </a:lnTo>
                  <a:lnTo>
                    <a:pt x="818070" y="4572000"/>
                  </a:lnTo>
                  <a:lnTo>
                    <a:pt x="830592" y="4699000"/>
                  </a:lnTo>
                  <a:lnTo>
                    <a:pt x="838936" y="4699000"/>
                  </a:lnTo>
                  <a:lnTo>
                    <a:pt x="870864" y="4826000"/>
                  </a:lnTo>
                  <a:lnTo>
                    <a:pt x="931405" y="4826000"/>
                  </a:lnTo>
                  <a:lnTo>
                    <a:pt x="959446" y="4699000"/>
                  </a:lnTo>
                  <a:lnTo>
                    <a:pt x="948601" y="4699000"/>
                  </a:lnTo>
                  <a:lnTo>
                    <a:pt x="966635" y="4572000"/>
                  </a:lnTo>
                  <a:lnTo>
                    <a:pt x="1009294" y="4572000"/>
                  </a:lnTo>
                  <a:lnTo>
                    <a:pt x="974750" y="4699000"/>
                  </a:lnTo>
                  <a:lnTo>
                    <a:pt x="1022096" y="4699000"/>
                  </a:lnTo>
                  <a:lnTo>
                    <a:pt x="1056576" y="4572000"/>
                  </a:lnTo>
                  <a:lnTo>
                    <a:pt x="1057275" y="4699000"/>
                  </a:lnTo>
                  <a:lnTo>
                    <a:pt x="1057770" y="4699000"/>
                  </a:lnTo>
                  <a:lnTo>
                    <a:pt x="1058100" y="4826000"/>
                  </a:lnTo>
                  <a:lnTo>
                    <a:pt x="1001090" y="4826000"/>
                  </a:lnTo>
                  <a:lnTo>
                    <a:pt x="975728" y="4953000"/>
                  </a:lnTo>
                  <a:lnTo>
                    <a:pt x="1000391" y="4953000"/>
                  </a:lnTo>
                  <a:lnTo>
                    <a:pt x="1029004" y="5080000"/>
                  </a:lnTo>
                  <a:lnTo>
                    <a:pt x="1060157" y="5080000"/>
                  </a:lnTo>
                  <a:lnTo>
                    <a:pt x="1060856" y="5207000"/>
                  </a:lnTo>
                  <a:lnTo>
                    <a:pt x="1062736" y="5207000"/>
                  </a:lnTo>
                  <a:lnTo>
                    <a:pt x="1063117" y="5334000"/>
                  </a:lnTo>
                  <a:lnTo>
                    <a:pt x="1063498" y="5461000"/>
                  </a:lnTo>
                  <a:lnTo>
                    <a:pt x="1065288" y="5461000"/>
                  </a:lnTo>
                  <a:lnTo>
                    <a:pt x="1065771" y="5588000"/>
                  </a:lnTo>
                  <a:lnTo>
                    <a:pt x="1066101" y="5588000"/>
                  </a:lnTo>
                  <a:lnTo>
                    <a:pt x="1066330" y="5715000"/>
                  </a:lnTo>
                  <a:lnTo>
                    <a:pt x="948931" y="5715000"/>
                  </a:lnTo>
                  <a:lnTo>
                    <a:pt x="949464" y="5842000"/>
                  </a:lnTo>
                  <a:lnTo>
                    <a:pt x="1067295" y="5842000"/>
                  </a:lnTo>
                  <a:lnTo>
                    <a:pt x="1067650" y="5969000"/>
                  </a:lnTo>
                  <a:lnTo>
                    <a:pt x="1068870" y="5969000"/>
                  </a:lnTo>
                  <a:lnTo>
                    <a:pt x="1069822" y="6096000"/>
                  </a:lnTo>
                  <a:lnTo>
                    <a:pt x="1069822" y="1143000"/>
                  </a:lnTo>
                  <a:lnTo>
                    <a:pt x="1068336" y="1143000"/>
                  </a:lnTo>
                  <a:lnTo>
                    <a:pt x="1071460" y="1016000"/>
                  </a:lnTo>
                  <a:lnTo>
                    <a:pt x="1073899" y="1016000"/>
                  </a:lnTo>
                  <a:lnTo>
                    <a:pt x="1075690" y="889000"/>
                  </a:lnTo>
                  <a:lnTo>
                    <a:pt x="1077569" y="889000"/>
                  </a:lnTo>
                  <a:lnTo>
                    <a:pt x="1077760" y="762000"/>
                  </a:lnTo>
                  <a:lnTo>
                    <a:pt x="1077531" y="762000"/>
                  </a:lnTo>
                  <a:lnTo>
                    <a:pt x="1076921" y="635000"/>
                  </a:lnTo>
                  <a:lnTo>
                    <a:pt x="1074801" y="635000"/>
                  </a:lnTo>
                  <a:lnTo>
                    <a:pt x="1073391" y="508000"/>
                  </a:lnTo>
                  <a:lnTo>
                    <a:pt x="1070140" y="508000"/>
                  </a:lnTo>
                  <a:lnTo>
                    <a:pt x="1066673" y="381000"/>
                  </a:lnTo>
                  <a:lnTo>
                    <a:pt x="1064996" y="254000"/>
                  </a:lnTo>
                  <a:lnTo>
                    <a:pt x="1060132" y="254000"/>
                  </a:lnTo>
                  <a:lnTo>
                    <a:pt x="1063256" y="127000"/>
                  </a:lnTo>
                  <a:lnTo>
                    <a:pt x="1067485" y="127000"/>
                  </a:lnTo>
                  <a:lnTo>
                    <a:pt x="1067650" y="0"/>
                  </a:lnTo>
                  <a:lnTo>
                    <a:pt x="1059535" y="0"/>
                  </a:lnTo>
                  <a:lnTo>
                    <a:pt x="1059535" y="3556000"/>
                  </a:lnTo>
                  <a:lnTo>
                    <a:pt x="1052055" y="3556000"/>
                  </a:lnTo>
                  <a:lnTo>
                    <a:pt x="1052055" y="4318000"/>
                  </a:lnTo>
                  <a:lnTo>
                    <a:pt x="1019784" y="4318000"/>
                  </a:lnTo>
                  <a:lnTo>
                    <a:pt x="1038428" y="4445000"/>
                  </a:lnTo>
                  <a:lnTo>
                    <a:pt x="987323" y="4445000"/>
                  </a:lnTo>
                  <a:lnTo>
                    <a:pt x="963688" y="4318000"/>
                  </a:lnTo>
                  <a:lnTo>
                    <a:pt x="949007" y="4318000"/>
                  </a:lnTo>
                  <a:lnTo>
                    <a:pt x="922731" y="4191000"/>
                  </a:lnTo>
                  <a:lnTo>
                    <a:pt x="898690" y="4191000"/>
                  </a:lnTo>
                  <a:lnTo>
                    <a:pt x="870242" y="4318000"/>
                  </a:lnTo>
                  <a:lnTo>
                    <a:pt x="850836" y="4318000"/>
                  </a:lnTo>
                  <a:lnTo>
                    <a:pt x="831443" y="4445000"/>
                  </a:lnTo>
                  <a:lnTo>
                    <a:pt x="784491" y="4445000"/>
                  </a:lnTo>
                  <a:lnTo>
                    <a:pt x="817740" y="4318000"/>
                  </a:lnTo>
                  <a:lnTo>
                    <a:pt x="780376" y="4318000"/>
                  </a:lnTo>
                  <a:lnTo>
                    <a:pt x="778802" y="4191000"/>
                  </a:lnTo>
                  <a:lnTo>
                    <a:pt x="836256" y="4191000"/>
                  </a:lnTo>
                  <a:lnTo>
                    <a:pt x="864247" y="4064000"/>
                  </a:lnTo>
                  <a:lnTo>
                    <a:pt x="836612" y="4064000"/>
                  </a:lnTo>
                  <a:lnTo>
                    <a:pt x="810361" y="3937000"/>
                  </a:lnTo>
                  <a:lnTo>
                    <a:pt x="772744" y="3937000"/>
                  </a:lnTo>
                  <a:lnTo>
                    <a:pt x="772541" y="3810000"/>
                  </a:lnTo>
                  <a:lnTo>
                    <a:pt x="772490" y="3683000"/>
                  </a:lnTo>
                  <a:lnTo>
                    <a:pt x="784860" y="3683000"/>
                  </a:lnTo>
                  <a:lnTo>
                    <a:pt x="797394" y="3810000"/>
                  </a:lnTo>
                  <a:lnTo>
                    <a:pt x="800506" y="3810000"/>
                  </a:lnTo>
                  <a:lnTo>
                    <a:pt x="830834" y="3937000"/>
                  </a:lnTo>
                  <a:lnTo>
                    <a:pt x="904646" y="3937000"/>
                  </a:lnTo>
                  <a:lnTo>
                    <a:pt x="871359" y="3810000"/>
                  </a:lnTo>
                  <a:lnTo>
                    <a:pt x="934516" y="3810000"/>
                  </a:lnTo>
                  <a:lnTo>
                    <a:pt x="904646" y="3937000"/>
                  </a:lnTo>
                  <a:lnTo>
                    <a:pt x="951344" y="3937000"/>
                  </a:lnTo>
                  <a:lnTo>
                    <a:pt x="981595" y="3810000"/>
                  </a:lnTo>
                  <a:lnTo>
                    <a:pt x="976122" y="3810000"/>
                  </a:lnTo>
                  <a:lnTo>
                    <a:pt x="991590" y="3683000"/>
                  </a:lnTo>
                  <a:lnTo>
                    <a:pt x="1038301" y="3683000"/>
                  </a:lnTo>
                  <a:lnTo>
                    <a:pt x="1001191" y="3810000"/>
                  </a:lnTo>
                  <a:lnTo>
                    <a:pt x="1049667" y="3810000"/>
                  </a:lnTo>
                  <a:lnTo>
                    <a:pt x="1049997" y="3937000"/>
                  </a:lnTo>
                  <a:lnTo>
                    <a:pt x="1017562" y="3937000"/>
                  </a:lnTo>
                  <a:lnTo>
                    <a:pt x="992987" y="4064000"/>
                  </a:lnTo>
                  <a:lnTo>
                    <a:pt x="964641" y="4064000"/>
                  </a:lnTo>
                  <a:lnTo>
                    <a:pt x="992289" y="4191000"/>
                  </a:lnTo>
                  <a:lnTo>
                    <a:pt x="1051547" y="4191000"/>
                  </a:lnTo>
                  <a:lnTo>
                    <a:pt x="1052055" y="4318000"/>
                  </a:lnTo>
                  <a:lnTo>
                    <a:pt x="1052055" y="3556000"/>
                  </a:lnTo>
                  <a:lnTo>
                    <a:pt x="1046403" y="3556000"/>
                  </a:lnTo>
                  <a:lnTo>
                    <a:pt x="1032217" y="3429000"/>
                  </a:lnTo>
                  <a:lnTo>
                    <a:pt x="986751" y="3429000"/>
                  </a:lnTo>
                  <a:lnTo>
                    <a:pt x="1005954" y="3556000"/>
                  </a:lnTo>
                  <a:lnTo>
                    <a:pt x="956945" y="3556000"/>
                  </a:lnTo>
                  <a:lnTo>
                    <a:pt x="941984" y="3429000"/>
                  </a:lnTo>
                  <a:lnTo>
                    <a:pt x="879856" y="3429000"/>
                  </a:lnTo>
                  <a:lnTo>
                    <a:pt x="867371" y="3556000"/>
                  </a:lnTo>
                  <a:lnTo>
                    <a:pt x="823556" y="3556000"/>
                  </a:lnTo>
                  <a:lnTo>
                    <a:pt x="855637" y="3429000"/>
                  </a:lnTo>
                  <a:lnTo>
                    <a:pt x="784618" y="3429000"/>
                  </a:lnTo>
                  <a:lnTo>
                    <a:pt x="813562" y="3302000"/>
                  </a:lnTo>
                  <a:lnTo>
                    <a:pt x="870051" y="3302000"/>
                  </a:lnTo>
                  <a:lnTo>
                    <a:pt x="897496" y="3175000"/>
                  </a:lnTo>
                  <a:lnTo>
                    <a:pt x="786422" y="3175000"/>
                  </a:lnTo>
                  <a:lnTo>
                    <a:pt x="782675" y="3048000"/>
                  </a:lnTo>
                  <a:lnTo>
                    <a:pt x="778344" y="3048000"/>
                  </a:lnTo>
                  <a:lnTo>
                    <a:pt x="778192" y="2921000"/>
                  </a:lnTo>
                  <a:lnTo>
                    <a:pt x="806310" y="2921000"/>
                  </a:lnTo>
                  <a:lnTo>
                    <a:pt x="836637" y="3048000"/>
                  </a:lnTo>
                  <a:lnTo>
                    <a:pt x="877176" y="3048000"/>
                  </a:lnTo>
                  <a:lnTo>
                    <a:pt x="811542" y="2921000"/>
                  </a:lnTo>
                  <a:lnTo>
                    <a:pt x="972464" y="2921000"/>
                  </a:lnTo>
                  <a:lnTo>
                    <a:pt x="940333" y="3048000"/>
                  </a:lnTo>
                  <a:lnTo>
                    <a:pt x="987399" y="3048000"/>
                  </a:lnTo>
                  <a:lnTo>
                    <a:pt x="1019797" y="2921000"/>
                  </a:lnTo>
                  <a:lnTo>
                    <a:pt x="1013294" y="2921000"/>
                  </a:lnTo>
                  <a:lnTo>
                    <a:pt x="1027341" y="2794000"/>
                  </a:lnTo>
                  <a:lnTo>
                    <a:pt x="1053211" y="2794000"/>
                  </a:lnTo>
                  <a:lnTo>
                    <a:pt x="1053439" y="2921000"/>
                  </a:lnTo>
                  <a:lnTo>
                    <a:pt x="1054989" y="2921000"/>
                  </a:lnTo>
                  <a:lnTo>
                    <a:pt x="1055484" y="3048000"/>
                  </a:lnTo>
                  <a:lnTo>
                    <a:pt x="1048410" y="3048000"/>
                  </a:lnTo>
                  <a:lnTo>
                    <a:pt x="1023378" y="3175000"/>
                  </a:lnTo>
                  <a:lnTo>
                    <a:pt x="943114" y="3175000"/>
                  </a:lnTo>
                  <a:lnTo>
                    <a:pt x="970457" y="3302000"/>
                  </a:lnTo>
                  <a:lnTo>
                    <a:pt x="1057008" y="3302000"/>
                  </a:lnTo>
                  <a:lnTo>
                    <a:pt x="1057363" y="3429000"/>
                  </a:lnTo>
                  <a:lnTo>
                    <a:pt x="1058570" y="3429000"/>
                  </a:lnTo>
                  <a:lnTo>
                    <a:pt x="1059535" y="3556000"/>
                  </a:lnTo>
                  <a:lnTo>
                    <a:pt x="1059535" y="0"/>
                  </a:lnTo>
                  <a:lnTo>
                    <a:pt x="1054074" y="0"/>
                  </a:lnTo>
                  <a:lnTo>
                    <a:pt x="1054074" y="2794000"/>
                  </a:lnTo>
                  <a:lnTo>
                    <a:pt x="1031328" y="2667000"/>
                  </a:lnTo>
                  <a:lnTo>
                    <a:pt x="1024128" y="2667000"/>
                  </a:lnTo>
                  <a:lnTo>
                    <a:pt x="998791" y="2540000"/>
                  </a:lnTo>
                  <a:lnTo>
                    <a:pt x="943673" y="2540000"/>
                  </a:lnTo>
                  <a:lnTo>
                    <a:pt x="961072" y="2667000"/>
                  </a:lnTo>
                  <a:lnTo>
                    <a:pt x="847534" y="2667000"/>
                  </a:lnTo>
                  <a:lnTo>
                    <a:pt x="878687" y="2540000"/>
                  </a:lnTo>
                  <a:lnTo>
                    <a:pt x="838936" y="2540000"/>
                  </a:lnTo>
                  <a:lnTo>
                    <a:pt x="809561" y="2667000"/>
                  </a:lnTo>
                  <a:lnTo>
                    <a:pt x="780008" y="2667000"/>
                  </a:lnTo>
                  <a:lnTo>
                    <a:pt x="779945" y="2540000"/>
                  </a:lnTo>
                  <a:lnTo>
                    <a:pt x="805472" y="2540000"/>
                  </a:lnTo>
                  <a:lnTo>
                    <a:pt x="833970" y="2413000"/>
                  </a:lnTo>
                  <a:lnTo>
                    <a:pt x="891717" y="2413000"/>
                  </a:lnTo>
                  <a:lnTo>
                    <a:pt x="834326" y="2286000"/>
                  </a:lnTo>
                  <a:lnTo>
                    <a:pt x="770953" y="2286000"/>
                  </a:lnTo>
                  <a:lnTo>
                    <a:pt x="770458" y="2159000"/>
                  </a:lnTo>
                  <a:lnTo>
                    <a:pt x="770242" y="2159000"/>
                  </a:lnTo>
                  <a:lnTo>
                    <a:pt x="770102" y="2032000"/>
                  </a:lnTo>
                  <a:lnTo>
                    <a:pt x="798220" y="2159000"/>
                  </a:lnTo>
                  <a:lnTo>
                    <a:pt x="851115" y="2159000"/>
                  </a:lnTo>
                  <a:lnTo>
                    <a:pt x="860475" y="2159000"/>
                  </a:lnTo>
                  <a:lnTo>
                    <a:pt x="893419" y="2286000"/>
                  </a:lnTo>
                  <a:lnTo>
                    <a:pt x="915403" y="2286000"/>
                  </a:lnTo>
                  <a:lnTo>
                    <a:pt x="921016" y="2159000"/>
                  </a:lnTo>
                  <a:lnTo>
                    <a:pt x="919454" y="2159000"/>
                  </a:lnTo>
                  <a:lnTo>
                    <a:pt x="938212" y="2032000"/>
                  </a:lnTo>
                  <a:lnTo>
                    <a:pt x="964361" y="2032000"/>
                  </a:lnTo>
                  <a:lnTo>
                    <a:pt x="932230" y="2159000"/>
                  </a:lnTo>
                  <a:lnTo>
                    <a:pt x="979309" y="2159000"/>
                  </a:lnTo>
                  <a:lnTo>
                    <a:pt x="1011720" y="2032000"/>
                  </a:lnTo>
                  <a:lnTo>
                    <a:pt x="1019238" y="2032000"/>
                  </a:lnTo>
                  <a:lnTo>
                    <a:pt x="1029131" y="1905000"/>
                  </a:lnTo>
                  <a:lnTo>
                    <a:pt x="1000328" y="1905000"/>
                  </a:lnTo>
                  <a:lnTo>
                    <a:pt x="977023" y="1778000"/>
                  </a:lnTo>
                  <a:lnTo>
                    <a:pt x="964907" y="1778000"/>
                  </a:lnTo>
                  <a:lnTo>
                    <a:pt x="938720" y="1651000"/>
                  </a:lnTo>
                  <a:lnTo>
                    <a:pt x="901141" y="1651000"/>
                  </a:lnTo>
                  <a:lnTo>
                    <a:pt x="918387" y="1778000"/>
                  </a:lnTo>
                  <a:lnTo>
                    <a:pt x="870673" y="1778000"/>
                  </a:lnTo>
                  <a:lnTo>
                    <a:pt x="901141" y="1651000"/>
                  </a:lnTo>
                  <a:lnTo>
                    <a:pt x="859942" y="1651000"/>
                  </a:lnTo>
                  <a:lnTo>
                    <a:pt x="845172" y="1715668"/>
                  </a:lnTo>
                  <a:lnTo>
                    <a:pt x="845172" y="2112746"/>
                  </a:lnTo>
                  <a:lnTo>
                    <a:pt x="803452" y="2032000"/>
                  </a:lnTo>
                  <a:lnTo>
                    <a:pt x="834809" y="2032000"/>
                  </a:lnTo>
                  <a:lnTo>
                    <a:pt x="845172" y="2112746"/>
                  </a:lnTo>
                  <a:lnTo>
                    <a:pt x="845172" y="1715668"/>
                  </a:lnTo>
                  <a:lnTo>
                    <a:pt x="830935" y="1778000"/>
                  </a:lnTo>
                  <a:lnTo>
                    <a:pt x="802386" y="1778000"/>
                  </a:lnTo>
                  <a:lnTo>
                    <a:pt x="784199" y="1905000"/>
                  </a:lnTo>
                  <a:lnTo>
                    <a:pt x="769861" y="1905000"/>
                  </a:lnTo>
                  <a:lnTo>
                    <a:pt x="770636" y="1778000"/>
                  </a:lnTo>
                  <a:lnTo>
                    <a:pt x="771258" y="1778000"/>
                  </a:lnTo>
                  <a:lnTo>
                    <a:pt x="770089" y="1651000"/>
                  </a:lnTo>
                  <a:lnTo>
                    <a:pt x="825957" y="1651000"/>
                  </a:lnTo>
                  <a:lnTo>
                    <a:pt x="853960" y="1524000"/>
                  </a:lnTo>
                  <a:lnTo>
                    <a:pt x="883704" y="1524000"/>
                  </a:lnTo>
                  <a:lnTo>
                    <a:pt x="826312" y="1397000"/>
                  </a:lnTo>
                  <a:lnTo>
                    <a:pt x="762939" y="1397000"/>
                  </a:lnTo>
                  <a:lnTo>
                    <a:pt x="762457" y="1270000"/>
                  </a:lnTo>
                  <a:lnTo>
                    <a:pt x="795439" y="1270000"/>
                  </a:lnTo>
                  <a:lnTo>
                    <a:pt x="762139" y="1143000"/>
                  </a:lnTo>
                  <a:lnTo>
                    <a:pt x="799693" y="1143000"/>
                  </a:lnTo>
                  <a:lnTo>
                    <a:pt x="812203" y="1270000"/>
                  </a:lnTo>
                  <a:lnTo>
                    <a:pt x="820534" y="1270000"/>
                  </a:lnTo>
                  <a:lnTo>
                    <a:pt x="852474" y="1397000"/>
                  </a:lnTo>
                  <a:lnTo>
                    <a:pt x="894359" y="1397000"/>
                  </a:lnTo>
                  <a:lnTo>
                    <a:pt x="861072" y="1270000"/>
                  </a:lnTo>
                  <a:lnTo>
                    <a:pt x="924229" y="1270000"/>
                  </a:lnTo>
                  <a:lnTo>
                    <a:pt x="894359" y="1397000"/>
                  </a:lnTo>
                  <a:lnTo>
                    <a:pt x="913015" y="1397000"/>
                  </a:lnTo>
                  <a:lnTo>
                    <a:pt x="941044" y="1270000"/>
                  </a:lnTo>
                  <a:lnTo>
                    <a:pt x="948245" y="1270000"/>
                  </a:lnTo>
                  <a:lnTo>
                    <a:pt x="965835" y="1143000"/>
                  </a:lnTo>
                  <a:lnTo>
                    <a:pt x="990904" y="1143000"/>
                  </a:lnTo>
                  <a:lnTo>
                    <a:pt x="956360" y="1270000"/>
                  </a:lnTo>
                  <a:lnTo>
                    <a:pt x="1003693" y="1270000"/>
                  </a:lnTo>
                  <a:lnTo>
                    <a:pt x="1038186" y="1143000"/>
                  </a:lnTo>
                  <a:lnTo>
                    <a:pt x="1038885" y="1270000"/>
                  </a:lnTo>
                  <a:lnTo>
                    <a:pt x="1039380" y="1270000"/>
                  </a:lnTo>
                  <a:lnTo>
                    <a:pt x="1039710" y="1397000"/>
                  </a:lnTo>
                  <a:lnTo>
                    <a:pt x="982700" y="1397000"/>
                  </a:lnTo>
                  <a:lnTo>
                    <a:pt x="957338" y="1524000"/>
                  </a:lnTo>
                  <a:lnTo>
                    <a:pt x="982002" y="1524000"/>
                  </a:lnTo>
                  <a:lnTo>
                    <a:pt x="1010627" y="1651000"/>
                  </a:lnTo>
                  <a:lnTo>
                    <a:pt x="1041260" y="1651000"/>
                  </a:lnTo>
                  <a:lnTo>
                    <a:pt x="1041768" y="1778000"/>
                  </a:lnTo>
                  <a:lnTo>
                    <a:pt x="1028128" y="1778000"/>
                  </a:lnTo>
                  <a:lnTo>
                    <a:pt x="1044333" y="1905000"/>
                  </a:lnTo>
                  <a:lnTo>
                    <a:pt x="1044473" y="1905000"/>
                  </a:lnTo>
                  <a:lnTo>
                    <a:pt x="1044740" y="2032000"/>
                  </a:lnTo>
                  <a:lnTo>
                    <a:pt x="1046200" y="2032000"/>
                  </a:lnTo>
                  <a:lnTo>
                    <a:pt x="1046899" y="2159000"/>
                  </a:lnTo>
                  <a:lnTo>
                    <a:pt x="1047711" y="2159000"/>
                  </a:lnTo>
                  <a:lnTo>
                    <a:pt x="1047927" y="2286000"/>
                  </a:lnTo>
                  <a:lnTo>
                    <a:pt x="932992" y="2286000"/>
                  </a:lnTo>
                  <a:lnTo>
                    <a:pt x="930541" y="2413000"/>
                  </a:lnTo>
                  <a:lnTo>
                    <a:pt x="1048905" y="2413000"/>
                  </a:lnTo>
                  <a:lnTo>
                    <a:pt x="1049261" y="2540000"/>
                  </a:lnTo>
                  <a:lnTo>
                    <a:pt x="1049769" y="2540000"/>
                  </a:lnTo>
                  <a:lnTo>
                    <a:pt x="1050480" y="2667000"/>
                  </a:lnTo>
                  <a:lnTo>
                    <a:pt x="1052715" y="2667000"/>
                  </a:lnTo>
                  <a:lnTo>
                    <a:pt x="1054074" y="2794000"/>
                  </a:lnTo>
                  <a:lnTo>
                    <a:pt x="1054074" y="0"/>
                  </a:lnTo>
                  <a:lnTo>
                    <a:pt x="1033665" y="0"/>
                  </a:lnTo>
                  <a:lnTo>
                    <a:pt x="1033665" y="889000"/>
                  </a:lnTo>
                  <a:lnTo>
                    <a:pt x="1001395" y="889000"/>
                  </a:lnTo>
                  <a:lnTo>
                    <a:pt x="1020025" y="1016000"/>
                  </a:lnTo>
                  <a:lnTo>
                    <a:pt x="968933" y="1016000"/>
                  </a:lnTo>
                  <a:lnTo>
                    <a:pt x="945299" y="889000"/>
                  </a:lnTo>
                  <a:lnTo>
                    <a:pt x="930617" y="889000"/>
                  </a:lnTo>
                  <a:lnTo>
                    <a:pt x="904341" y="762000"/>
                  </a:lnTo>
                  <a:lnTo>
                    <a:pt x="880287" y="762000"/>
                  </a:lnTo>
                  <a:lnTo>
                    <a:pt x="851852" y="889000"/>
                  </a:lnTo>
                  <a:lnTo>
                    <a:pt x="832459" y="889000"/>
                  </a:lnTo>
                  <a:lnTo>
                    <a:pt x="813054" y="1016000"/>
                  </a:lnTo>
                  <a:lnTo>
                    <a:pt x="766102" y="1016000"/>
                  </a:lnTo>
                  <a:lnTo>
                    <a:pt x="799350" y="889000"/>
                  </a:lnTo>
                  <a:lnTo>
                    <a:pt x="762000" y="889000"/>
                  </a:lnTo>
                  <a:lnTo>
                    <a:pt x="760425" y="762000"/>
                  </a:lnTo>
                  <a:lnTo>
                    <a:pt x="817867" y="762000"/>
                  </a:lnTo>
                  <a:lnTo>
                    <a:pt x="845858" y="635000"/>
                  </a:lnTo>
                  <a:lnTo>
                    <a:pt x="791984" y="635000"/>
                  </a:lnTo>
                  <a:lnTo>
                    <a:pt x="765670" y="508000"/>
                  </a:lnTo>
                  <a:lnTo>
                    <a:pt x="754367" y="508000"/>
                  </a:lnTo>
                  <a:lnTo>
                    <a:pt x="754151" y="381000"/>
                  </a:lnTo>
                  <a:lnTo>
                    <a:pt x="754100" y="254000"/>
                  </a:lnTo>
                  <a:lnTo>
                    <a:pt x="766470" y="381000"/>
                  </a:lnTo>
                  <a:lnTo>
                    <a:pt x="782116" y="381000"/>
                  </a:lnTo>
                  <a:lnTo>
                    <a:pt x="812444" y="508000"/>
                  </a:lnTo>
                  <a:lnTo>
                    <a:pt x="852970" y="508000"/>
                  </a:lnTo>
                  <a:lnTo>
                    <a:pt x="787349" y="381000"/>
                  </a:lnTo>
                  <a:lnTo>
                    <a:pt x="916127" y="381000"/>
                  </a:lnTo>
                  <a:lnTo>
                    <a:pt x="886256" y="508000"/>
                  </a:lnTo>
                  <a:lnTo>
                    <a:pt x="932954" y="508000"/>
                  </a:lnTo>
                  <a:lnTo>
                    <a:pt x="963206" y="381000"/>
                  </a:lnTo>
                  <a:lnTo>
                    <a:pt x="957732" y="381000"/>
                  </a:lnTo>
                  <a:lnTo>
                    <a:pt x="973188" y="254000"/>
                  </a:lnTo>
                  <a:lnTo>
                    <a:pt x="1019911" y="254000"/>
                  </a:lnTo>
                  <a:lnTo>
                    <a:pt x="982802" y="381000"/>
                  </a:lnTo>
                  <a:lnTo>
                    <a:pt x="1031278" y="381000"/>
                  </a:lnTo>
                  <a:lnTo>
                    <a:pt x="1031608" y="508000"/>
                  </a:lnTo>
                  <a:lnTo>
                    <a:pt x="999185" y="508000"/>
                  </a:lnTo>
                  <a:lnTo>
                    <a:pt x="974610" y="635000"/>
                  </a:lnTo>
                  <a:lnTo>
                    <a:pt x="946264" y="635000"/>
                  </a:lnTo>
                  <a:lnTo>
                    <a:pt x="973912" y="762000"/>
                  </a:lnTo>
                  <a:lnTo>
                    <a:pt x="1033157" y="762000"/>
                  </a:lnTo>
                  <a:lnTo>
                    <a:pt x="1033665" y="889000"/>
                  </a:lnTo>
                  <a:lnTo>
                    <a:pt x="1033665" y="0"/>
                  </a:lnTo>
                  <a:lnTo>
                    <a:pt x="1026858" y="0"/>
                  </a:lnTo>
                  <a:lnTo>
                    <a:pt x="1027125" y="127000"/>
                  </a:lnTo>
                  <a:lnTo>
                    <a:pt x="1020749" y="127000"/>
                  </a:lnTo>
                  <a:lnTo>
                    <a:pt x="1016431" y="0"/>
                  </a:lnTo>
                  <a:lnTo>
                    <a:pt x="977392" y="0"/>
                  </a:lnTo>
                  <a:lnTo>
                    <a:pt x="993190" y="127000"/>
                  </a:lnTo>
                  <a:lnTo>
                    <a:pt x="937082" y="127000"/>
                  </a:lnTo>
                  <a:lnTo>
                    <a:pt x="925334" y="0"/>
                  </a:lnTo>
                  <a:lnTo>
                    <a:pt x="831875" y="0"/>
                  </a:lnTo>
                  <a:lnTo>
                    <a:pt x="824230" y="127000"/>
                  </a:lnTo>
                  <a:lnTo>
                    <a:pt x="791133" y="127000"/>
                  </a:lnTo>
                  <a:lnTo>
                    <a:pt x="800138" y="0"/>
                  </a:lnTo>
                  <a:lnTo>
                    <a:pt x="705675" y="0"/>
                  </a:lnTo>
                  <a:lnTo>
                    <a:pt x="705802" y="127000"/>
                  </a:lnTo>
                  <a:lnTo>
                    <a:pt x="710603" y="127000"/>
                  </a:lnTo>
                  <a:lnTo>
                    <a:pt x="714146" y="254000"/>
                  </a:lnTo>
                  <a:lnTo>
                    <a:pt x="717715" y="254000"/>
                  </a:lnTo>
                  <a:lnTo>
                    <a:pt x="717359" y="381000"/>
                  </a:lnTo>
                  <a:lnTo>
                    <a:pt x="715937" y="381000"/>
                  </a:lnTo>
                  <a:lnTo>
                    <a:pt x="715022" y="508000"/>
                  </a:lnTo>
                  <a:lnTo>
                    <a:pt x="714070" y="508000"/>
                  </a:lnTo>
                  <a:lnTo>
                    <a:pt x="713155" y="635000"/>
                  </a:lnTo>
                  <a:lnTo>
                    <a:pt x="711733" y="635000"/>
                  </a:lnTo>
                  <a:lnTo>
                    <a:pt x="711365" y="762000"/>
                  </a:lnTo>
                  <a:lnTo>
                    <a:pt x="711733" y="889000"/>
                  </a:lnTo>
                  <a:lnTo>
                    <a:pt x="714019" y="889000"/>
                  </a:lnTo>
                  <a:lnTo>
                    <a:pt x="716076" y="1016000"/>
                  </a:lnTo>
                  <a:lnTo>
                    <a:pt x="718832" y="1016000"/>
                  </a:lnTo>
                  <a:lnTo>
                    <a:pt x="722376" y="1143000"/>
                  </a:lnTo>
                  <a:lnTo>
                    <a:pt x="725449" y="1143000"/>
                  </a:lnTo>
                  <a:lnTo>
                    <a:pt x="724827" y="1270000"/>
                  </a:lnTo>
                  <a:lnTo>
                    <a:pt x="723112" y="1270000"/>
                  </a:lnTo>
                  <a:lnTo>
                    <a:pt x="722160" y="1397000"/>
                  </a:lnTo>
                  <a:lnTo>
                    <a:pt x="721245" y="1397000"/>
                  </a:lnTo>
                  <a:lnTo>
                    <a:pt x="720445" y="1524000"/>
                  </a:lnTo>
                  <a:lnTo>
                    <a:pt x="719823" y="1524000"/>
                  </a:lnTo>
                  <a:lnTo>
                    <a:pt x="719467" y="1651000"/>
                  </a:lnTo>
                  <a:lnTo>
                    <a:pt x="719823" y="1651000"/>
                  </a:lnTo>
                  <a:lnTo>
                    <a:pt x="720686" y="1778000"/>
                  </a:lnTo>
                  <a:lnTo>
                    <a:pt x="722109" y="1778000"/>
                  </a:lnTo>
                  <a:lnTo>
                    <a:pt x="724166" y="1905000"/>
                  </a:lnTo>
                  <a:lnTo>
                    <a:pt x="732180" y="1905000"/>
                  </a:lnTo>
                  <a:lnTo>
                    <a:pt x="732929" y="2032000"/>
                  </a:lnTo>
                  <a:lnTo>
                    <a:pt x="732028" y="2159000"/>
                  </a:lnTo>
                  <a:lnTo>
                    <a:pt x="731113" y="2159000"/>
                  </a:lnTo>
                  <a:lnTo>
                    <a:pt x="730161" y="2286000"/>
                  </a:lnTo>
                  <a:lnTo>
                    <a:pt x="728446" y="2286000"/>
                  </a:lnTo>
                  <a:lnTo>
                    <a:pt x="727824" y="2413000"/>
                  </a:lnTo>
                  <a:lnTo>
                    <a:pt x="727468" y="2413000"/>
                  </a:lnTo>
                  <a:lnTo>
                    <a:pt x="727443" y="2540000"/>
                  </a:lnTo>
                  <a:lnTo>
                    <a:pt x="728700" y="2540000"/>
                  </a:lnTo>
                  <a:lnTo>
                    <a:pt x="730123" y="2667000"/>
                  </a:lnTo>
                  <a:lnTo>
                    <a:pt x="732167" y="2667000"/>
                  </a:lnTo>
                  <a:lnTo>
                    <a:pt x="734923" y="2794000"/>
                  </a:lnTo>
                  <a:lnTo>
                    <a:pt x="741921" y="2794000"/>
                  </a:lnTo>
                  <a:lnTo>
                    <a:pt x="741565" y="2921000"/>
                  </a:lnTo>
                  <a:lnTo>
                    <a:pt x="740956" y="2921000"/>
                  </a:lnTo>
                  <a:lnTo>
                    <a:pt x="740168" y="3048000"/>
                  </a:lnTo>
                  <a:lnTo>
                    <a:pt x="738339" y="3048000"/>
                  </a:lnTo>
                  <a:lnTo>
                    <a:pt x="737425" y="3175000"/>
                  </a:lnTo>
                  <a:lnTo>
                    <a:pt x="736625" y="3175000"/>
                  </a:lnTo>
                  <a:lnTo>
                    <a:pt x="736003" y="3302000"/>
                  </a:lnTo>
                  <a:lnTo>
                    <a:pt x="735571" y="3302000"/>
                  </a:lnTo>
                  <a:lnTo>
                    <a:pt x="735888" y="3429000"/>
                  </a:lnTo>
                  <a:lnTo>
                    <a:pt x="736676" y="3429000"/>
                  </a:lnTo>
                  <a:lnTo>
                    <a:pt x="737997" y="3556000"/>
                  </a:lnTo>
                  <a:lnTo>
                    <a:pt x="742518" y="3556000"/>
                  </a:lnTo>
                  <a:lnTo>
                    <a:pt x="745858" y="3683000"/>
                  </a:lnTo>
                  <a:lnTo>
                    <a:pt x="735749" y="3683000"/>
                  </a:lnTo>
                  <a:lnTo>
                    <a:pt x="735126" y="3810000"/>
                  </a:lnTo>
                  <a:lnTo>
                    <a:pt x="734326" y="3810000"/>
                  </a:lnTo>
                  <a:lnTo>
                    <a:pt x="733412" y="3937000"/>
                  </a:lnTo>
                  <a:lnTo>
                    <a:pt x="732459" y="3937000"/>
                  </a:lnTo>
                  <a:lnTo>
                    <a:pt x="731532" y="4064000"/>
                  </a:lnTo>
                  <a:lnTo>
                    <a:pt x="730123" y="4064000"/>
                  </a:lnTo>
                  <a:lnTo>
                    <a:pt x="729754" y="4191000"/>
                  </a:lnTo>
                  <a:lnTo>
                    <a:pt x="730123" y="4318000"/>
                  </a:lnTo>
                  <a:lnTo>
                    <a:pt x="732409" y="4318000"/>
                  </a:lnTo>
                  <a:lnTo>
                    <a:pt x="734453" y="4445000"/>
                  </a:lnTo>
                  <a:lnTo>
                    <a:pt x="737209" y="4445000"/>
                  </a:lnTo>
                  <a:lnTo>
                    <a:pt x="740752" y="4572000"/>
                  </a:lnTo>
                  <a:lnTo>
                    <a:pt x="743839" y="4572000"/>
                  </a:lnTo>
                  <a:lnTo>
                    <a:pt x="743229" y="4699000"/>
                  </a:lnTo>
                  <a:lnTo>
                    <a:pt x="741502" y="4699000"/>
                  </a:lnTo>
                  <a:lnTo>
                    <a:pt x="740549" y="4826000"/>
                  </a:lnTo>
                  <a:lnTo>
                    <a:pt x="739635" y="4826000"/>
                  </a:lnTo>
                  <a:lnTo>
                    <a:pt x="738835" y="4953000"/>
                  </a:lnTo>
                  <a:lnTo>
                    <a:pt x="737857" y="4953000"/>
                  </a:lnTo>
                  <a:lnTo>
                    <a:pt x="737831" y="5080000"/>
                  </a:lnTo>
                  <a:lnTo>
                    <a:pt x="738212" y="5080000"/>
                  </a:lnTo>
                  <a:lnTo>
                    <a:pt x="739076" y="5207000"/>
                  </a:lnTo>
                  <a:lnTo>
                    <a:pt x="740498" y="5207000"/>
                  </a:lnTo>
                  <a:lnTo>
                    <a:pt x="742556" y="5334000"/>
                  </a:lnTo>
                  <a:lnTo>
                    <a:pt x="752741" y="5334000"/>
                  </a:lnTo>
                  <a:lnTo>
                    <a:pt x="752195" y="5461000"/>
                  </a:lnTo>
                  <a:lnTo>
                    <a:pt x="751217" y="5461000"/>
                  </a:lnTo>
                  <a:lnTo>
                    <a:pt x="750417" y="5588000"/>
                  </a:lnTo>
                  <a:lnTo>
                    <a:pt x="749503" y="5588000"/>
                  </a:lnTo>
                  <a:lnTo>
                    <a:pt x="748550" y="5715000"/>
                  </a:lnTo>
                  <a:lnTo>
                    <a:pt x="746836" y="5715000"/>
                  </a:lnTo>
                  <a:lnTo>
                    <a:pt x="746213" y="5842000"/>
                  </a:lnTo>
                  <a:lnTo>
                    <a:pt x="745858" y="5842000"/>
                  </a:lnTo>
                  <a:lnTo>
                    <a:pt x="745832" y="5969000"/>
                  </a:lnTo>
                  <a:lnTo>
                    <a:pt x="747077" y="5969000"/>
                  </a:lnTo>
                  <a:lnTo>
                    <a:pt x="748499" y="6096000"/>
                  </a:lnTo>
                  <a:lnTo>
                    <a:pt x="750557" y="6096000"/>
                  </a:lnTo>
                  <a:lnTo>
                    <a:pt x="753313" y="6223000"/>
                  </a:lnTo>
                  <a:lnTo>
                    <a:pt x="760298" y="6223000"/>
                  </a:lnTo>
                  <a:lnTo>
                    <a:pt x="759942" y="6350000"/>
                  </a:lnTo>
                  <a:lnTo>
                    <a:pt x="758520" y="6350000"/>
                  </a:lnTo>
                  <a:lnTo>
                    <a:pt x="757605" y="6477000"/>
                  </a:lnTo>
                  <a:lnTo>
                    <a:pt x="756653" y="6477000"/>
                  </a:lnTo>
                  <a:lnTo>
                    <a:pt x="755726" y="6604000"/>
                  </a:lnTo>
                  <a:lnTo>
                    <a:pt x="754926" y="6604000"/>
                  </a:lnTo>
                  <a:lnTo>
                    <a:pt x="754316" y="6731000"/>
                  </a:lnTo>
                  <a:lnTo>
                    <a:pt x="753922" y="6731000"/>
                  </a:lnTo>
                  <a:lnTo>
                    <a:pt x="754316" y="6858000"/>
                  </a:lnTo>
                  <a:lnTo>
                    <a:pt x="755180" y="6858000"/>
                  </a:lnTo>
                  <a:lnTo>
                    <a:pt x="756602" y="6985000"/>
                  </a:lnTo>
                  <a:lnTo>
                    <a:pt x="761403" y="6985000"/>
                  </a:lnTo>
                  <a:lnTo>
                    <a:pt x="764946" y="7112000"/>
                  </a:lnTo>
                  <a:lnTo>
                    <a:pt x="768515" y="7112000"/>
                  </a:lnTo>
                  <a:lnTo>
                    <a:pt x="768159" y="7239000"/>
                  </a:lnTo>
                  <a:lnTo>
                    <a:pt x="766737" y="7239000"/>
                  </a:lnTo>
                  <a:lnTo>
                    <a:pt x="765822" y="7366000"/>
                  </a:lnTo>
                  <a:lnTo>
                    <a:pt x="764870" y="7366000"/>
                  </a:lnTo>
                  <a:lnTo>
                    <a:pt x="763955" y="7493000"/>
                  </a:lnTo>
                  <a:lnTo>
                    <a:pt x="762533" y="7493000"/>
                  </a:lnTo>
                  <a:lnTo>
                    <a:pt x="762165" y="7620000"/>
                  </a:lnTo>
                  <a:lnTo>
                    <a:pt x="762533" y="7747000"/>
                  </a:lnTo>
                  <a:lnTo>
                    <a:pt x="764819" y="7747000"/>
                  </a:lnTo>
                  <a:lnTo>
                    <a:pt x="766876" y="7874000"/>
                  </a:lnTo>
                  <a:lnTo>
                    <a:pt x="769632" y="7874000"/>
                  </a:lnTo>
                  <a:lnTo>
                    <a:pt x="773176" y="8001000"/>
                  </a:lnTo>
                  <a:lnTo>
                    <a:pt x="776249" y="8001000"/>
                  </a:lnTo>
                  <a:lnTo>
                    <a:pt x="775627" y="8128000"/>
                  </a:lnTo>
                  <a:lnTo>
                    <a:pt x="773912" y="8128000"/>
                  </a:lnTo>
                  <a:lnTo>
                    <a:pt x="772960" y="8255000"/>
                  </a:lnTo>
                  <a:lnTo>
                    <a:pt x="772045" y="8255000"/>
                  </a:lnTo>
                  <a:lnTo>
                    <a:pt x="771232" y="8382000"/>
                  </a:lnTo>
                  <a:lnTo>
                    <a:pt x="770623" y="8382000"/>
                  </a:lnTo>
                  <a:lnTo>
                    <a:pt x="770255" y="8509000"/>
                  </a:lnTo>
                  <a:lnTo>
                    <a:pt x="770623" y="8509000"/>
                  </a:lnTo>
                  <a:lnTo>
                    <a:pt x="771486" y="8636000"/>
                  </a:lnTo>
                  <a:lnTo>
                    <a:pt x="772909" y="8636000"/>
                  </a:lnTo>
                  <a:lnTo>
                    <a:pt x="774966" y="8763000"/>
                  </a:lnTo>
                  <a:lnTo>
                    <a:pt x="782980" y="8763000"/>
                  </a:lnTo>
                  <a:lnTo>
                    <a:pt x="783729" y="8890000"/>
                  </a:lnTo>
                  <a:lnTo>
                    <a:pt x="782828" y="9017000"/>
                  </a:lnTo>
                  <a:lnTo>
                    <a:pt x="781913" y="9017000"/>
                  </a:lnTo>
                  <a:lnTo>
                    <a:pt x="780961" y="9144000"/>
                  </a:lnTo>
                  <a:lnTo>
                    <a:pt x="779246" y="9144000"/>
                  </a:lnTo>
                  <a:lnTo>
                    <a:pt x="778624" y="9271000"/>
                  </a:lnTo>
                  <a:lnTo>
                    <a:pt x="778268" y="9271000"/>
                  </a:lnTo>
                  <a:lnTo>
                    <a:pt x="778243" y="9398000"/>
                  </a:lnTo>
                  <a:lnTo>
                    <a:pt x="779500" y="9398000"/>
                  </a:lnTo>
                  <a:lnTo>
                    <a:pt x="780923" y="9525000"/>
                  </a:lnTo>
                  <a:lnTo>
                    <a:pt x="782967" y="9525000"/>
                  </a:lnTo>
                  <a:lnTo>
                    <a:pt x="785723" y="9652000"/>
                  </a:lnTo>
                  <a:lnTo>
                    <a:pt x="792721" y="9652000"/>
                  </a:lnTo>
                  <a:lnTo>
                    <a:pt x="792353" y="9779000"/>
                  </a:lnTo>
                  <a:lnTo>
                    <a:pt x="791743" y="9779000"/>
                  </a:lnTo>
                  <a:lnTo>
                    <a:pt x="790930" y="9906000"/>
                  </a:lnTo>
                  <a:lnTo>
                    <a:pt x="789063" y="9906000"/>
                  </a:lnTo>
                  <a:lnTo>
                    <a:pt x="788149" y="10033000"/>
                  </a:lnTo>
                  <a:lnTo>
                    <a:pt x="787336" y="10033000"/>
                  </a:lnTo>
                  <a:lnTo>
                    <a:pt x="786726" y="10160000"/>
                  </a:lnTo>
                  <a:lnTo>
                    <a:pt x="786345" y="10160000"/>
                  </a:lnTo>
                  <a:lnTo>
                    <a:pt x="786726" y="10287000"/>
                  </a:lnTo>
                  <a:lnTo>
                    <a:pt x="787590" y="10287000"/>
                  </a:lnTo>
                  <a:lnTo>
                    <a:pt x="789012" y="10414000"/>
                  </a:lnTo>
                  <a:lnTo>
                    <a:pt x="793826" y="10414000"/>
                  </a:lnTo>
                  <a:lnTo>
                    <a:pt x="797369" y="10541000"/>
                  </a:lnTo>
                  <a:lnTo>
                    <a:pt x="799160" y="10541000"/>
                  </a:lnTo>
                  <a:lnTo>
                    <a:pt x="798512" y="10668000"/>
                  </a:lnTo>
                  <a:lnTo>
                    <a:pt x="796785" y="10668000"/>
                  </a:lnTo>
                  <a:lnTo>
                    <a:pt x="795845" y="10795000"/>
                  </a:lnTo>
                  <a:lnTo>
                    <a:pt x="794943" y="10795000"/>
                  </a:lnTo>
                  <a:lnTo>
                    <a:pt x="794156" y="10922000"/>
                  </a:lnTo>
                  <a:lnTo>
                    <a:pt x="793229" y="10922000"/>
                  </a:lnTo>
                  <a:lnTo>
                    <a:pt x="793229" y="11049000"/>
                  </a:lnTo>
                  <a:lnTo>
                    <a:pt x="793623" y="11049000"/>
                  </a:lnTo>
                  <a:lnTo>
                    <a:pt x="794512" y="11176000"/>
                  </a:lnTo>
                  <a:lnTo>
                    <a:pt x="797991" y="11176000"/>
                  </a:lnTo>
                  <a:lnTo>
                    <a:pt x="800735" y="11303000"/>
                  </a:lnTo>
                  <a:lnTo>
                    <a:pt x="806805" y="11303000"/>
                  </a:lnTo>
                  <a:lnTo>
                    <a:pt x="807427" y="11430000"/>
                  </a:lnTo>
                  <a:lnTo>
                    <a:pt x="806729" y="11430000"/>
                  </a:lnTo>
                  <a:lnTo>
                    <a:pt x="805916" y="11557000"/>
                  </a:lnTo>
                  <a:lnTo>
                    <a:pt x="805002" y="11557000"/>
                  </a:lnTo>
                  <a:lnTo>
                    <a:pt x="804049" y="11684000"/>
                  </a:lnTo>
                  <a:lnTo>
                    <a:pt x="802335" y="11684000"/>
                  </a:lnTo>
                  <a:lnTo>
                    <a:pt x="801712" y="11811000"/>
                  </a:lnTo>
                  <a:lnTo>
                    <a:pt x="801357" y="11811000"/>
                  </a:lnTo>
                  <a:lnTo>
                    <a:pt x="801331" y="11938000"/>
                  </a:lnTo>
                  <a:lnTo>
                    <a:pt x="802576" y="11938000"/>
                  </a:lnTo>
                  <a:lnTo>
                    <a:pt x="803998" y="12065000"/>
                  </a:lnTo>
                  <a:lnTo>
                    <a:pt x="806056" y="12065000"/>
                  </a:lnTo>
                  <a:lnTo>
                    <a:pt x="808812" y="12192000"/>
                  </a:lnTo>
                  <a:lnTo>
                    <a:pt x="815708" y="12192000"/>
                  </a:lnTo>
                  <a:lnTo>
                    <a:pt x="815352" y="12319000"/>
                  </a:lnTo>
                  <a:lnTo>
                    <a:pt x="813917" y="12319000"/>
                  </a:lnTo>
                  <a:lnTo>
                    <a:pt x="813003" y="12446000"/>
                  </a:lnTo>
                  <a:lnTo>
                    <a:pt x="812050" y="12446000"/>
                  </a:lnTo>
                  <a:lnTo>
                    <a:pt x="811136" y="12573000"/>
                  </a:lnTo>
                  <a:lnTo>
                    <a:pt x="809713" y="12573000"/>
                  </a:lnTo>
                  <a:lnTo>
                    <a:pt x="809358" y="12700000"/>
                  </a:lnTo>
                  <a:lnTo>
                    <a:pt x="809713" y="12827000"/>
                  </a:lnTo>
                  <a:lnTo>
                    <a:pt x="811999" y="12827000"/>
                  </a:lnTo>
                  <a:lnTo>
                    <a:pt x="814057" y="12954000"/>
                  </a:lnTo>
                  <a:lnTo>
                    <a:pt x="816813" y="12954000"/>
                  </a:lnTo>
                  <a:lnTo>
                    <a:pt x="820356" y="13081000"/>
                  </a:lnTo>
                  <a:lnTo>
                    <a:pt x="823442" y="13081000"/>
                  </a:lnTo>
                  <a:lnTo>
                    <a:pt x="822820" y="13208000"/>
                  </a:lnTo>
                  <a:lnTo>
                    <a:pt x="822020" y="13208000"/>
                  </a:lnTo>
                  <a:lnTo>
                    <a:pt x="821105" y="13335000"/>
                  </a:lnTo>
                  <a:lnTo>
                    <a:pt x="819226" y="13335000"/>
                  </a:lnTo>
                  <a:lnTo>
                    <a:pt x="818426" y="13462000"/>
                  </a:lnTo>
                  <a:lnTo>
                    <a:pt x="817816" y="13462000"/>
                  </a:lnTo>
                  <a:lnTo>
                    <a:pt x="817448" y="13589000"/>
                  </a:lnTo>
                  <a:lnTo>
                    <a:pt x="817816" y="13589000"/>
                  </a:lnTo>
                  <a:lnTo>
                    <a:pt x="818680" y="13716000"/>
                  </a:lnTo>
                  <a:lnTo>
                    <a:pt x="869251" y="13716000"/>
                  </a:lnTo>
                  <a:lnTo>
                    <a:pt x="868083" y="13589000"/>
                  </a:lnTo>
                  <a:lnTo>
                    <a:pt x="923950" y="13589000"/>
                  </a:lnTo>
                  <a:lnTo>
                    <a:pt x="951941" y="13462000"/>
                  </a:lnTo>
                  <a:lnTo>
                    <a:pt x="924306" y="13462000"/>
                  </a:lnTo>
                  <a:lnTo>
                    <a:pt x="898055" y="13335000"/>
                  </a:lnTo>
                  <a:lnTo>
                    <a:pt x="860933" y="13335000"/>
                  </a:lnTo>
                  <a:lnTo>
                    <a:pt x="860450" y="13208000"/>
                  </a:lnTo>
                  <a:lnTo>
                    <a:pt x="860120" y="13208000"/>
                  </a:lnTo>
                  <a:lnTo>
                    <a:pt x="860196" y="13081000"/>
                  </a:lnTo>
                  <a:lnTo>
                    <a:pt x="885101" y="13081000"/>
                  </a:lnTo>
                  <a:lnTo>
                    <a:pt x="897686" y="13208000"/>
                  </a:lnTo>
                  <a:lnTo>
                    <a:pt x="918527" y="13208000"/>
                  </a:lnTo>
                  <a:lnTo>
                    <a:pt x="950468" y="13335000"/>
                  </a:lnTo>
                  <a:lnTo>
                    <a:pt x="992352" y="13335000"/>
                  </a:lnTo>
                  <a:lnTo>
                    <a:pt x="959053" y="13208000"/>
                  </a:lnTo>
                  <a:lnTo>
                    <a:pt x="1022223" y="13208000"/>
                  </a:lnTo>
                  <a:lnTo>
                    <a:pt x="992352" y="13335000"/>
                  </a:lnTo>
                  <a:lnTo>
                    <a:pt x="1039037" y="13335000"/>
                  </a:lnTo>
                  <a:lnTo>
                    <a:pt x="1069289" y="13208000"/>
                  </a:lnTo>
                  <a:lnTo>
                    <a:pt x="1046226" y="13208000"/>
                  </a:lnTo>
                  <a:lnTo>
                    <a:pt x="1063828" y="13081000"/>
                  </a:lnTo>
                  <a:lnTo>
                    <a:pt x="1126007" y="13081000"/>
                  </a:lnTo>
                  <a:lnTo>
                    <a:pt x="1088898" y="13208000"/>
                  </a:lnTo>
                  <a:lnTo>
                    <a:pt x="1137373" y="13208000"/>
                  </a:lnTo>
                  <a:lnTo>
                    <a:pt x="1137704" y="13335000"/>
                  </a:lnTo>
                  <a:lnTo>
                    <a:pt x="1080693" y="13335000"/>
                  </a:lnTo>
                  <a:lnTo>
                    <a:pt x="1055331" y="13462000"/>
                  </a:lnTo>
                  <a:lnTo>
                    <a:pt x="1079995" y="13462000"/>
                  </a:lnTo>
                  <a:lnTo>
                    <a:pt x="1108608" y="13589000"/>
                  </a:lnTo>
                  <a:lnTo>
                    <a:pt x="1139253" y="13589000"/>
                  </a:lnTo>
                  <a:lnTo>
                    <a:pt x="1139748" y="13716000"/>
                  </a:lnTo>
                  <a:lnTo>
                    <a:pt x="1182992" y="13716000"/>
                  </a:lnTo>
                  <a:lnTo>
                    <a:pt x="1183652" y="13589000"/>
                  </a:lnTo>
                  <a:close/>
                </a:path>
                <a:path extrusionOk="0" h="13716000" w="2694305">
                  <a:moveTo>
                    <a:pt x="2556637" y="12827013"/>
                  </a:moveTo>
                  <a:lnTo>
                    <a:pt x="2554173" y="12700013"/>
                  </a:lnTo>
                  <a:lnTo>
                    <a:pt x="2551950" y="12573013"/>
                  </a:lnTo>
                  <a:lnTo>
                    <a:pt x="2549817" y="12446013"/>
                  </a:lnTo>
                  <a:lnTo>
                    <a:pt x="2547747" y="12446013"/>
                  </a:lnTo>
                  <a:lnTo>
                    <a:pt x="2545753" y="12319013"/>
                  </a:lnTo>
                  <a:lnTo>
                    <a:pt x="2543835" y="12192013"/>
                  </a:lnTo>
                  <a:lnTo>
                    <a:pt x="2541994" y="12065013"/>
                  </a:lnTo>
                  <a:lnTo>
                    <a:pt x="2540228" y="11938013"/>
                  </a:lnTo>
                  <a:lnTo>
                    <a:pt x="2538539" y="11938013"/>
                  </a:lnTo>
                  <a:lnTo>
                    <a:pt x="2537752" y="11811013"/>
                  </a:lnTo>
                  <a:lnTo>
                    <a:pt x="2536990" y="11811013"/>
                  </a:lnTo>
                  <a:lnTo>
                    <a:pt x="2536279" y="11684013"/>
                  </a:lnTo>
                  <a:lnTo>
                    <a:pt x="2534945" y="11684013"/>
                  </a:lnTo>
                  <a:lnTo>
                    <a:pt x="2534335" y="11557013"/>
                  </a:lnTo>
                  <a:lnTo>
                    <a:pt x="2533751" y="11557013"/>
                  </a:lnTo>
                  <a:lnTo>
                    <a:pt x="2533205" y="11430013"/>
                  </a:lnTo>
                  <a:lnTo>
                    <a:pt x="2532189" y="11430013"/>
                  </a:lnTo>
                  <a:lnTo>
                    <a:pt x="2531287" y="11303013"/>
                  </a:lnTo>
                  <a:lnTo>
                    <a:pt x="2530475" y="11176013"/>
                  </a:lnTo>
                  <a:lnTo>
                    <a:pt x="2529738" y="11049013"/>
                  </a:lnTo>
                  <a:lnTo>
                    <a:pt x="2529090" y="10922013"/>
                  </a:lnTo>
                  <a:lnTo>
                    <a:pt x="2528506" y="10922013"/>
                  </a:lnTo>
                  <a:lnTo>
                    <a:pt x="2527719" y="10668013"/>
                  </a:lnTo>
                  <a:lnTo>
                    <a:pt x="2524874" y="10033013"/>
                  </a:lnTo>
                  <a:lnTo>
                    <a:pt x="2524150" y="9906013"/>
                  </a:lnTo>
                  <a:lnTo>
                    <a:pt x="2523604" y="9779013"/>
                  </a:lnTo>
                  <a:lnTo>
                    <a:pt x="2523007" y="9779013"/>
                  </a:lnTo>
                  <a:lnTo>
                    <a:pt x="2522334" y="9652013"/>
                  </a:lnTo>
                  <a:lnTo>
                    <a:pt x="2521597" y="9525013"/>
                  </a:lnTo>
                  <a:lnTo>
                    <a:pt x="2520759" y="9398013"/>
                  </a:lnTo>
                  <a:lnTo>
                    <a:pt x="2520315" y="9398013"/>
                  </a:lnTo>
                  <a:lnTo>
                    <a:pt x="2519832" y="9271013"/>
                  </a:lnTo>
                  <a:lnTo>
                    <a:pt x="2518791" y="9271013"/>
                  </a:lnTo>
                  <a:lnTo>
                    <a:pt x="2518232" y="9144013"/>
                  </a:lnTo>
                  <a:lnTo>
                    <a:pt x="2517635" y="9144013"/>
                  </a:lnTo>
                  <a:lnTo>
                    <a:pt x="2517013" y="9017013"/>
                  </a:lnTo>
                  <a:lnTo>
                    <a:pt x="2531237" y="9017013"/>
                  </a:lnTo>
                  <a:lnTo>
                    <a:pt x="2528773" y="8890013"/>
                  </a:lnTo>
                  <a:lnTo>
                    <a:pt x="2526550" y="8763013"/>
                  </a:lnTo>
                  <a:lnTo>
                    <a:pt x="2524417" y="8636013"/>
                  </a:lnTo>
                  <a:lnTo>
                    <a:pt x="2522347" y="8636013"/>
                  </a:lnTo>
                  <a:lnTo>
                    <a:pt x="2520353" y="8509013"/>
                  </a:lnTo>
                  <a:lnTo>
                    <a:pt x="2518435" y="8382013"/>
                  </a:lnTo>
                  <a:lnTo>
                    <a:pt x="2516594" y="8255013"/>
                  </a:lnTo>
                  <a:lnTo>
                    <a:pt x="2514828" y="8255013"/>
                  </a:lnTo>
                  <a:lnTo>
                    <a:pt x="2513977" y="8128013"/>
                  </a:lnTo>
                  <a:lnTo>
                    <a:pt x="2513139" y="8128013"/>
                  </a:lnTo>
                  <a:lnTo>
                    <a:pt x="2512352" y="8001013"/>
                  </a:lnTo>
                  <a:lnTo>
                    <a:pt x="2510879" y="8001013"/>
                  </a:lnTo>
                  <a:lnTo>
                    <a:pt x="2510193" y="7874013"/>
                  </a:lnTo>
                  <a:lnTo>
                    <a:pt x="2509545" y="7874013"/>
                  </a:lnTo>
                  <a:lnTo>
                    <a:pt x="2508935" y="7747013"/>
                  </a:lnTo>
                  <a:lnTo>
                    <a:pt x="2507805" y="7747013"/>
                  </a:lnTo>
                  <a:lnTo>
                    <a:pt x="2507284" y="7620013"/>
                  </a:lnTo>
                  <a:lnTo>
                    <a:pt x="2506789" y="7620013"/>
                  </a:lnTo>
                  <a:lnTo>
                    <a:pt x="2505887" y="7493013"/>
                  </a:lnTo>
                  <a:lnTo>
                    <a:pt x="2505075" y="7366013"/>
                  </a:lnTo>
                  <a:lnTo>
                    <a:pt x="2504338" y="7239013"/>
                  </a:lnTo>
                  <a:lnTo>
                    <a:pt x="2503690" y="7239013"/>
                  </a:lnTo>
                  <a:lnTo>
                    <a:pt x="2503106" y="7112013"/>
                  </a:lnTo>
                  <a:lnTo>
                    <a:pt x="2502319" y="6985013"/>
                  </a:lnTo>
                  <a:lnTo>
                    <a:pt x="2499474" y="6223012"/>
                  </a:lnTo>
                  <a:lnTo>
                    <a:pt x="2498750" y="6096012"/>
                  </a:lnTo>
                  <a:lnTo>
                    <a:pt x="2498204" y="5969012"/>
                  </a:lnTo>
                  <a:lnTo>
                    <a:pt x="2497607" y="5969012"/>
                  </a:lnTo>
                  <a:lnTo>
                    <a:pt x="2496934" y="5842012"/>
                  </a:lnTo>
                  <a:lnTo>
                    <a:pt x="2496197" y="5715012"/>
                  </a:lnTo>
                  <a:lnTo>
                    <a:pt x="2495359" y="5588012"/>
                  </a:lnTo>
                  <a:lnTo>
                    <a:pt x="2494915" y="5588012"/>
                  </a:lnTo>
                  <a:lnTo>
                    <a:pt x="2494432" y="5461012"/>
                  </a:lnTo>
                  <a:lnTo>
                    <a:pt x="2493391" y="5461012"/>
                  </a:lnTo>
                  <a:lnTo>
                    <a:pt x="2492832" y="5334012"/>
                  </a:lnTo>
                  <a:lnTo>
                    <a:pt x="2492235" y="5334012"/>
                  </a:lnTo>
                  <a:lnTo>
                    <a:pt x="2491613" y="5207012"/>
                  </a:lnTo>
                  <a:lnTo>
                    <a:pt x="2504503" y="5207012"/>
                  </a:lnTo>
                  <a:lnTo>
                    <a:pt x="2502255" y="5080012"/>
                  </a:lnTo>
                  <a:lnTo>
                    <a:pt x="2500071" y="4953012"/>
                  </a:lnTo>
                  <a:lnTo>
                    <a:pt x="2497975" y="4826012"/>
                  </a:lnTo>
                  <a:lnTo>
                    <a:pt x="2495943" y="4699012"/>
                  </a:lnTo>
                  <a:lnTo>
                    <a:pt x="2493988" y="4699012"/>
                  </a:lnTo>
                  <a:lnTo>
                    <a:pt x="2492108" y="4572012"/>
                  </a:lnTo>
                  <a:lnTo>
                    <a:pt x="2490305" y="4445012"/>
                  </a:lnTo>
                  <a:lnTo>
                    <a:pt x="2488577" y="4318012"/>
                  </a:lnTo>
                  <a:lnTo>
                    <a:pt x="2487739" y="4318012"/>
                  </a:lnTo>
                  <a:lnTo>
                    <a:pt x="2486952" y="4191012"/>
                  </a:lnTo>
                  <a:lnTo>
                    <a:pt x="2485479" y="4191012"/>
                  </a:lnTo>
                  <a:lnTo>
                    <a:pt x="2484793" y="4064012"/>
                  </a:lnTo>
                  <a:lnTo>
                    <a:pt x="2484145" y="4064012"/>
                  </a:lnTo>
                  <a:lnTo>
                    <a:pt x="2483535" y="3937012"/>
                  </a:lnTo>
                  <a:lnTo>
                    <a:pt x="2482405" y="3937012"/>
                  </a:lnTo>
                  <a:lnTo>
                    <a:pt x="2481884" y="3810012"/>
                  </a:lnTo>
                  <a:lnTo>
                    <a:pt x="2481389" y="3810012"/>
                  </a:lnTo>
                  <a:lnTo>
                    <a:pt x="2480487" y="3683012"/>
                  </a:lnTo>
                  <a:lnTo>
                    <a:pt x="2479675" y="3556012"/>
                  </a:lnTo>
                  <a:lnTo>
                    <a:pt x="2478938" y="3429012"/>
                  </a:lnTo>
                  <a:lnTo>
                    <a:pt x="2478290" y="3429012"/>
                  </a:lnTo>
                  <a:lnTo>
                    <a:pt x="2477706" y="3302012"/>
                  </a:lnTo>
                  <a:lnTo>
                    <a:pt x="2476919" y="3175012"/>
                  </a:lnTo>
                  <a:lnTo>
                    <a:pt x="2474074" y="2413012"/>
                  </a:lnTo>
                  <a:lnTo>
                    <a:pt x="2473350" y="2286012"/>
                  </a:lnTo>
                  <a:lnTo>
                    <a:pt x="2472804" y="2286012"/>
                  </a:lnTo>
                  <a:lnTo>
                    <a:pt x="2472207" y="2159012"/>
                  </a:lnTo>
                  <a:lnTo>
                    <a:pt x="2471534" y="2032012"/>
                  </a:lnTo>
                  <a:lnTo>
                    <a:pt x="2470797" y="1905012"/>
                  </a:lnTo>
                  <a:lnTo>
                    <a:pt x="2469959" y="1778012"/>
                  </a:lnTo>
                  <a:lnTo>
                    <a:pt x="2469032" y="1778012"/>
                  </a:lnTo>
                  <a:lnTo>
                    <a:pt x="2468524" y="1651012"/>
                  </a:lnTo>
                  <a:lnTo>
                    <a:pt x="2467991" y="1651012"/>
                  </a:lnTo>
                  <a:lnTo>
                    <a:pt x="2467432" y="1524012"/>
                  </a:lnTo>
                  <a:lnTo>
                    <a:pt x="2466213" y="1524012"/>
                  </a:lnTo>
                  <a:lnTo>
                    <a:pt x="2465552" y="1397012"/>
                  </a:lnTo>
                  <a:lnTo>
                    <a:pt x="2479103" y="1397012"/>
                  </a:lnTo>
                  <a:lnTo>
                    <a:pt x="2476855" y="1270012"/>
                  </a:lnTo>
                  <a:lnTo>
                    <a:pt x="2474671" y="1143012"/>
                  </a:lnTo>
                  <a:lnTo>
                    <a:pt x="2472575" y="1016012"/>
                  </a:lnTo>
                  <a:lnTo>
                    <a:pt x="2470543" y="889012"/>
                  </a:lnTo>
                  <a:lnTo>
                    <a:pt x="2468588" y="889012"/>
                  </a:lnTo>
                  <a:lnTo>
                    <a:pt x="2466708" y="762012"/>
                  </a:lnTo>
                  <a:lnTo>
                    <a:pt x="2464905" y="635012"/>
                  </a:lnTo>
                  <a:lnTo>
                    <a:pt x="2463177" y="508012"/>
                  </a:lnTo>
                  <a:lnTo>
                    <a:pt x="2461539" y="508012"/>
                  </a:lnTo>
                  <a:lnTo>
                    <a:pt x="2460777" y="381012"/>
                  </a:lnTo>
                  <a:lnTo>
                    <a:pt x="2460053" y="381012"/>
                  </a:lnTo>
                  <a:lnTo>
                    <a:pt x="2459367" y="254012"/>
                  </a:lnTo>
                  <a:lnTo>
                    <a:pt x="2458110" y="254012"/>
                  </a:lnTo>
                  <a:lnTo>
                    <a:pt x="2457526" y="127012"/>
                  </a:lnTo>
                  <a:lnTo>
                    <a:pt x="2456713" y="12"/>
                  </a:lnTo>
                  <a:lnTo>
                    <a:pt x="2399030" y="12"/>
                  </a:lnTo>
                  <a:lnTo>
                    <a:pt x="2401976" y="254012"/>
                  </a:lnTo>
                  <a:lnTo>
                    <a:pt x="2403513" y="381012"/>
                  </a:lnTo>
                  <a:lnTo>
                    <a:pt x="2405138" y="508012"/>
                  </a:lnTo>
                  <a:lnTo>
                    <a:pt x="2406840" y="635012"/>
                  </a:lnTo>
                  <a:lnTo>
                    <a:pt x="2408631" y="635012"/>
                  </a:lnTo>
                  <a:lnTo>
                    <a:pt x="2410485" y="762012"/>
                  </a:lnTo>
                  <a:lnTo>
                    <a:pt x="2412415" y="889012"/>
                  </a:lnTo>
                  <a:lnTo>
                    <a:pt x="2414435" y="1016012"/>
                  </a:lnTo>
                  <a:lnTo>
                    <a:pt x="2416518" y="1143012"/>
                  </a:lnTo>
                  <a:lnTo>
                    <a:pt x="2418689" y="1143012"/>
                  </a:lnTo>
                  <a:lnTo>
                    <a:pt x="2420924" y="1270012"/>
                  </a:lnTo>
                  <a:lnTo>
                    <a:pt x="2422080" y="1397012"/>
                  </a:lnTo>
                  <a:lnTo>
                    <a:pt x="2419743" y="1397012"/>
                  </a:lnTo>
                  <a:lnTo>
                    <a:pt x="2418727" y="1524012"/>
                  </a:lnTo>
                  <a:lnTo>
                    <a:pt x="2417813" y="1524012"/>
                  </a:lnTo>
                  <a:lnTo>
                    <a:pt x="2416987" y="1651012"/>
                  </a:lnTo>
                  <a:lnTo>
                    <a:pt x="2415616" y="1651012"/>
                  </a:lnTo>
                  <a:lnTo>
                    <a:pt x="2415044" y="1778012"/>
                  </a:lnTo>
                  <a:lnTo>
                    <a:pt x="2414155" y="1778012"/>
                  </a:lnTo>
                  <a:lnTo>
                    <a:pt x="2413812" y="1905012"/>
                  </a:lnTo>
                  <a:lnTo>
                    <a:pt x="2413533" y="1905012"/>
                  </a:lnTo>
                  <a:lnTo>
                    <a:pt x="2413317" y="2032012"/>
                  </a:lnTo>
                  <a:lnTo>
                    <a:pt x="2413063" y="2032012"/>
                  </a:lnTo>
                  <a:lnTo>
                    <a:pt x="2413012" y="2159012"/>
                  </a:lnTo>
                  <a:lnTo>
                    <a:pt x="2413089" y="2286012"/>
                  </a:lnTo>
                  <a:lnTo>
                    <a:pt x="2413241" y="2413012"/>
                  </a:lnTo>
                  <a:lnTo>
                    <a:pt x="2413482" y="2540012"/>
                  </a:lnTo>
                  <a:lnTo>
                    <a:pt x="2413800" y="2540012"/>
                  </a:lnTo>
                  <a:lnTo>
                    <a:pt x="2414193" y="2667012"/>
                  </a:lnTo>
                  <a:lnTo>
                    <a:pt x="2414676" y="2794012"/>
                  </a:lnTo>
                  <a:lnTo>
                    <a:pt x="2415235" y="2921012"/>
                  </a:lnTo>
                  <a:lnTo>
                    <a:pt x="2415870" y="3048012"/>
                  </a:lnTo>
                  <a:lnTo>
                    <a:pt x="2416581" y="3048012"/>
                  </a:lnTo>
                  <a:lnTo>
                    <a:pt x="2417381" y="3175012"/>
                  </a:lnTo>
                  <a:lnTo>
                    <a:pt x="2418257" y="3302012"/>
                  </a:lnTo>
                  <a:lnTo>
                    <a:pt x="2419223" y="3429012"/>
                  </a:lnTo>
                  <a:lnTo>
                    <a:pt x="2420251" y="3556012"/>
                  </a:lnTo>
                  <a:lnTo>
                    <a:pt x="2421369" y="3556012"/>
                  </a:lnTo>
                  <a:lnTo>
                    <a:pt x="2422563" y="3683012"/>
                  </a:lnTo>
                  <a:lnTo>
                    <a:pt x="2423845" y="3810012"/>
                  </a:lnTo>
                  <a:lnTo>
                    <a:pt x="2425192" y="3937012"/>
                  </a:lnTo>
                  <a:lnTo>
                    <a:pt x="2426627" y="4064012"/>
                  </a:lnTo>
                  <a:lnTo>
                    <a:pt x="2428125" y="4064012"/>
                  </a:lnTo>
                  <a:lnTo>
                    <a:pt x="2429713" y="4191012"/>
                  </a:lnTo>
                  <a:lnTo>
                    <a:pt x="2431377" y="4318012"/>
                  </a:lnTo>
                  <a:lnTo>
                    <a:pt x="2433129" y="4445012"/>
                  </a:lnTo>
                  <a:lnTo>
                    <a:pt x="2434945" y="4572012"/>
                  </a:lnTo>
                  <a:lnTo>
                    <a:pt x="2436838" y="4572012"/>
                  </a:lnTo>
                  <a:lnTo>
                    <a:pt x="2438819" y="4699012"/>
                  </a:lnTo>
                  <a:lnTo>
                    <a:pt x="2440863" y="4826012"/>
                  </a:lnTo>
                  <a:lnTo>
                    <a:pt x="2442997" y="4953012"/>
                  </a:lnTo>
                  <a:lnTo>
                    <a:pt x="2445194" y="5080012"/>
                  </a:lnTo>
                  <a:lnTo>
                    <a:pt x="2447480" y="5080012"/>
                  </a:lnTo>
                  <a:lnTo>
                    <a:pt x="2446248" y="5207012"/>
                  </a:lnTo>
                  <a:lnTo>
                    <a:pt x="2445131" y="5207012"/>
                  </a:lnTo>
                  <a:lnTo>
                    <a:pt x="2444127" y="5334012"/>
                  </a:lnTo>
                  <a:lnTo>
                    <a:pt x="2442387" y="5334012"/>
                  </a:lnTo>
                  <a:lnTo>
                    <a:pt x="2441651" y="5461012"/>
                  </a:lnTo>
                  <a:lnTo>
                    <a:pt x="2441003" y="5461012"/>
                  </a:lnTo>
                  <a:lnTo>
                    <a:pt x="2440444" y="5588012"/>
                  </a:lnTo>
                  <a:lnTo>
                    <a:pt x="2439543" y="5588012"/>
                  </a:lnTo>
                  <a:lnTo>
                    <a:pt x="2439200" y="5715012"/>
                  </a:lnTo>
                  <a:lnTo>
                    <a:pt x="2438933" y="5715012"/>
                  </a:lnTo>
                  <a:lnTo>
                    <a:pt x="2438717" y="5842012"/>
                  </a:lnTo>
                  <a:lnTo>
                    <a:pt x="2438463" y="5842012"/>
                  </a:lnTo>
                  <a:lnTo>
                    <a:pt x="2438412" y="5969012"/>
                  </a:lnTo>
                  <a:lnTo>
                    <a:pt x="2438489" y="6096012"/>
                  </a:lnTo>
                  <a:lnTo>
                    <a:pt x="2438641" y="6223012"/>
                  </a:lnTo>
                  <a:lnTo>
                    <a:pt x="2438882" y="6350013"/>
                  </a:lnTo>
                  <a:lnTo>
                    <a:pt x="2439200" y="6350013"/>
                  </a:lnTo>
                  <a:lnTo>
                    <a:pt x="2439593" y="6477013"/>
                  </a:lnTo>
                  <a:lnTo>
                    <a:pt x="2440076" y="6604013"/>
                  </a:lnTo>
                  <a:lnTo>
                    <a:pt x="2440635" y="6731013"/>
                  </a:lnTo>
                  <a:lnTo>
                    <a:pt x="2441270" y="6858013"/>
                  </a:lnTo>
                  <a:lnTo>
                    <a:pt x="2441981" y="6858013"/>
                  </a:lnTo>
                  <a:lnTo>
                    <a:pt x="2442781" y="6985013"/>
                  </a:lnTo>
                  <a:lnTo>
                    <a:pt x="2443657" y="7112013"/>
                  </a:lnTo>
                  <a:lnTo>
                    <a:pt x="2444623" y="7239013"/>
                  </a:lnTo>
                  <a:lnTo>
                    <a:pt x="2445651" y="7366013"/>
                  </a:lnTo>
                  <a:lnTo>
                    <a:pt x="2446769" y="7366013"/>
                  </a:lnTo>
                  <a:lnTo>
                    <a:pt x="2447963" y="7493013"/>
                  </a:lnTo>
                  <a:lnTo>
                    <a:pt x="2449245" y="7620013"/>
                  </a:lnTo>
                  <a:lnTo>
                    <a:pt x="2450592" y="7747013"/>
                  </a:lnTo>
                  <a:lnTo>
                    <a:pt x="2452027" y="7874013"/>
                  </a:lnTo>
                  <a:lnTo>
                    <a:pt x="2453525" y="7874013"/>
                  </a:lnTo>
                  <a:lnTo>
                    <a:pt x="2455113" y="8001013"/>
                  </a:lnTo>
                  <a:lnTo>
                    <a:pt x="2456777" y="8128013"/>
                  </a:lnTo>
                  <a:lnTo>
                    <a:pt x="2458529" y="8255013"/>
                  </a:lnTo>
                  <a:lnTo>
                    <a:pt x="2460345" y="8382013"/>
                  </a:lnTo>
                  <a:lnTo>
                    <a:pt x="2462238" y="8382013"/>
                  </a:lnTo>
                  <a:lnTo>
                    <a:pt x="2464219" y="8509013"/>
                  </a:lnTo>
                  <a:lnTo>
                    <a:pt x="2466263" y="8636013"/>
                  </a:lnTo>
                  <a:lnTo>
                    <a:pt x="2468397" y="8763013"/>
                  </a:lnTo>
                  <a:lnTo>
                    <a:pt x="2470594" y="8890013"/>
                  </a:lnTo>
                  <a:lnTo>
                    <a:pt x="2472880" y="8890013"/>
                  </a:lnTo>
                  <a:lnTo>
                    <a:pt x="2471648" y="9017013"/>
                  </a:lnTo>
                  <a:lnTo>
                    <a:pt x="2470531" y="9017013"/>
                  </a:lnTo>
                  <a:lnTo>
                    <a:pt x="2469527" y="9144013"/>
                  </a:lnTo>
                  <a:lnTo>
                    <a:pt x="2467787" y="9144013"/>
                  </a:lnTo>
                  <a:lnTo>
                    <a:pt x="2467051" y="9271013"/>
                  </a:lnTo>
                  <a:lnTo>
                    <a:pt x="2465844" y="9271013"/>
                  </a:lnTo>
                  <a:lnTo>
                    <a:pt x="2465362" y="9398013"/>
                  </a:lnTo>
                  <a:lnTo>
                    <a:pt x="2464943" y="9398013"/>
                  </a:lnTo>
                  <a:lnTo>
                    <a:pt x="2464600" y="9525013"/>
                  </a:lnTo>
                  <a:lnTo>
                    <a:pt x="2464117" y="9525013"/>
                  </a:lnTo>
                  <a:lnTo>
                    <a:pt x="2463965" y="9652013"/>
                  </a:lnTo>
                  <a:lnTo>
                    <a:pt x="2463812" y="9779013"/>
                  </a:lnTo>
                  <a:lnTo>
                    <a:pt x="2463889" y="9906013"/>
                  </a:lnTo>
                  <a:lnTo>
                    <a:pt x="2464041" y="10033013"/>
                  </a:lnTo>
                  <a:lnTo>
                    <a:pt x="2464282" y="10033013"/>
                  </a:lnTo>
                  <a:lnTo>
                    <a:pt x="2464600" y="10160013"/>
                  </a:lnTo>
                  <a:lnTo>
                    <a:pt x="2464993" y="10287013"/>
                  </a:lnTo>
                  <a:lnTo>
                    <a:pt x="2465476" y="10414013"/>
                  </a:lnTo>
                  <a:lnTo>
                    <a:pt x="2466035" y="10541013"/>
                  </a:lnTo>
                  <a:lnTo>
                    <a:pt x="2466670" y="10541013"/>
                  </a:lnTo>
                  <a:lnTo>
                    <a:pt x="2467381" y="10668013"/>
                  </a:lnTo>
                  <a:lnTo>
                    <a:pt x="2468181" y="10795013"/>
                  </a:lnTo>
                  <a:lnTo>
                    <a:pt x="2469057" y="10922013"/>
                  </a:lnTo>
                  <a:lnTo>
                    <a:pt x="2470023" y="11049013"/>
                  </a:lnTo>
                  <a:lnTo>
                    <a:pt x="2471051" y="11049013"/>
                  </a:lnTo>
                  <a:lnTo>
                    <a:pt x="2472169" y="11176013"/>
                  </a:lnTo>
                  <a:lnTo>
                    <a:pt x="2473363" y="11303013"/>
                  </a:lnTo>
                  <a:lnTo>
                    <a:pt x="2474645" y="11430013"/>
                  </a:lnTo>
                  <a:lnTo>
                    <a:pt x="2475992" y="11557013"/>
                  </a:lnTo>
                  <a:lnTo>
                    <a:pt x="2477427" y="11557013"/>
                  </a:lnTo>
                  <a:lnTo>
                    <a:pt x="2478925" y="11684013"/>
                  </a:lnTo>
                  <a:lnTo>
                    <a:pt x="2480513" y="11811013"/>
                  </a:lnTo>
                  <a:lnTo>
                    <a:pt x="2482177" y="11938013"/>
                  </a:lnTo>
                  <a:lnTo>
                    <a:pt x="2483929" y="12065013"/>
                  </a:lnTo>
                  <a:lnTo>
                    <a:pt x="2485745" y="12065013"/>
                  </a:lnTo>
                  <a:lnTo>
                    <a:pt x="2487638" y="12192013"/>
                  </a:lnTo>
                  <a:lnTo>
                    <a:pt x="2489619" y="12319013"/>
                  </a:lnTo>
                  <a:lnTo>
                    <a:pt x="2491663" y="12446013"/>
                  </a:lnTo>
                  <a:lnTo>
                    <a:pt x="2493797" y="12573013"/>
                  </a:lnTo>
                  <a:lnTo>
                    <a:pt x="2495994" y="12573013"/>
                  </a:lnTo>
                  <a:lnTo>
                    <a:pt x="2498280" y="12700013"/>
                  </a:lnTo>
                  <a:lnTo>
                    <a:pt x="2497048" y="12827013"/>
                  </a:lnTo>
                  <a:lnTo>
                    <a:pt x="2494927" y="12827013"/>
                  </a:lnTo>
                  <a:lnTo>
                    <a:pt x="2494000" y="12954013"/>
                  </a:lnTo>
                  <a:lnTo>
                    <a:pt x="2493187" y="12954013"/>
                  </a:lnTo>
                  <a:lnTo>
                    <a:pt x="2492451" y="13081013"/>
                  </a:lnTo>
                  <a:lnTo>
                    <a:pt x="2491244" y="13081013"/>
                  </a:lnTo>
                  <a:lnTo>
                    <a:pt x="2490762" y="13208013"/>
                  </a:lnTo>
                  <a:lnTo>
                    <a:pt x="2490343" y="13208013"/>
                  </a:lnTo>
                  <a:lnTo>
                    <a:pt x="2490000" y="13335013"/>
                  </a:lnTo>
                  <a:lnTo>
                    <a:pt x="2489517" y="13335013"/>
                  </a:lnTo>
                  <a:lnTo>
                    <a:pt x="2489365" y="13462013"/>
                  </a:lnTo>
                  <a:lnTo>
                    <a:pt x="2489212" y="13589013"/>
                  </a:lnTo>
                  <a:lnTo>
                    <a:pt x="2489289" y="13716000"/>
                  </a:lnTo>
                  <a:lnTo>
                    <a:pt x="2549283" y="13716000"/>
                  </a:lnTo>
                  <a:lnTo>
                    <a:pt x="2548712" y="13589013"/>
                  </a:lnTo>
                  <a:lnTo>
                    <a:pt x="2548077" y="13462013"/>
                  </a:lnTo>
                  <a:lnTo>
                    <a:pt x="2547378" y="13335013"/>
                  </a:lnTo>
                  <a:lnTo>
                    <a:pt x="2546591" y="13208013"/>
                  </a:lnTo>
                  <a:lnTo>
                    <a:pt x="2545715" y="13208013"/>
                  </a:lnTo>
                  <a:lnTo>
                    <a:pt x="2545232" y="13081013"/>
                  </a:lnTo>
                  <a:lnTo>
                    <a:pt x="2544724" y="13081013"/>
                  </a:lnTo>
                  <a:lnTo>
                    <a:pt x="2544191" y="12954013"/>
                  </a:lnTo>
                  <a:lnTo>
                    <a:pt x="2543035" y="12954013"/>
                  </a:lnTo>
                  <a:lnTo>
                    <a:pt x="2542413" y="12827013"/>
                  </a:lnTo>
                  <a:lnTo>
                    <a:pt x="2556637" y="12827013"/>
                  </a:lnTo>
                  <a:close/>
                </a:path>
                <a:path extrusionOk="0" h="13716000" w="2694305">
                  <a:moveTo>
                    <a:pt x="2694114" y="12827013"/>
                  </a:moveTo>
                  <a:lnTo>
                    <a:pt x="2692768" y="12700013"/>
                  </a:lnTo>
                  <a:lnTo>
                    <a:pt x="2690507" y="12700013"/>
                  </a:lnTo>
                  <a:lnTo>
                    <a:pt x="2688336" y="12573013"/>
                  </a:lnTo>
                  <a:lnTo>
                    <a:pt x="2686240" y="12446013"/>
                  </a:lnTo>
                  <a:lnTo>
                    <a:pt x="2684208" y="12319013"/>
                  </a:lnTo>
                  <a:lnTo>
                    <a:pt x="2682252" y="12192013"/>
                  </a:lnTo>
                  <a:lnTo>
                    <a:pt x="2680385" y="12192013"/>
                  </a:lnTo>
                  <a:lnTo>
                    <a:pt x="2678582" y="12065013"/>
                  </a:lnTo>
                  <a:lnTo>
                    <a:pt x="2676855" y="11938013"/>
                  </a:lnTo>
                  <a:lnTo>
                    <a:pt x="2676017" y="11938013"/>
                  </a:lnTo>
                  <a:lnTo>
                    <a:pt x="2675229" y="11811013"/>
                  </a:lnTo>
                  <a:lnTo>
                    <a:pt x="2674467" y="11811013"/>
                  </a:lnTo>
                  <a:lnTo>
                    <a:pt x="2673756" y="11684013"/>
                  </a:lnTo>
                  <a:lnTo>
                    <a:pt x="2672423" y="11684013"/>
                  </a:lnTo>
                  <a:lnTo>
                    <a:pt x="2671813" y="11557013"/>
                  </a:lnTo>
                  <a:lnTo>
                    <a:pt x="2671229" y="11557013"/>
                  </a:lnTo>
                  <a:lnTo>
                    <a:pt x="2670683" y="11430013"/>
                  </a:lnTo>
                  <a:lnTo>
                    <a:pt x="2669667" y="11430013"/>
                  </a:lnTo>
                  <a:lnTo>
                    <a:pt x="2668752" y="11303013"/>
                  </a:lnTo>
                  <a:lnTo>
                    <a:pt x="2667939" y="11176013"/>
                  </a:lnTo>
                  <a:lnTo>
                    <a:pt x="2667216" y="11049013"/>
                  </a:lnTo>
                  <a:lnTo>
                    <a:pt x="2666568" y="10922013"/>
                  </a:lnTo>
                  <a:lnTo>
                    <a:pt x="2665984" y="10922013"/>
                  </a:lnTo>
                  <a:lnTo>
                    <a:pt x="2665196" y="10668013"/>
                  </a:lnTo>
                  <a:lnTo>
                    <a:pt x="2662339" y="10033013"/>
                  </a:lnTo>
                  <a:lnTo>
                    <a:pt x="2661615" y="9906013"/>
                  </a:lnTo>
                  <a:lnTo>
                    <a:pt x="2661069" y="9779013"/>
                  </a:lnTo>
                  <a:lnTo>
                    <a:pt x="2660472" y="9779013"/>
                  </a:lnTo>
                  <a:lnTo>
                    <a:pt x="2659799" y="9652013"/>
                  </a:lnTo>
                  <a:lnTo>
                    <a:pt x="2659062" y="9525013"/>
                  </a:lnTo>
                  <a:lnTo>
                    <a:pt x="2658224" y="9398013"/>
                  </a:lnTo>
                  <a:lnTo>
                    <a:pt x="2657779" y="9398013"/>
                  </a:lnTo>
                  <a:lnTo>
                    <a:pt x="2657297" y="9271013"/>
                  </a:lnTo>
                  <a:lnTo>
                    <a:pt x="2656255" y="9271013"/>
                  </a:lnTo>
                  <a:lnTo>
                    <a:pt x="2655697" y="9144013"/>
                  </a:lnTo>
                  <a:lnTo>
                    <a:pt x="2655100" y="9144013"/>
                  </a:lnTo>
                  <a:lnTo>
                    <a:pt x="2654477" y="9017013"/>
                  </a:lnTo>
                  <a:lnTo>
                    <a:pt x="2668714" y="9017013"/>
                  </a:lnTo>
                  <a:lnTo>
                    <a:pt x="2667368" y="8890013"/>
                  </a:lnTo>
                  <a:lnTo>
                    <a:pt x="2665120" y="8890013"/>
                  </a:lnTo>
                  <a:lnTo>
                    <a:pt x="2662948" y="8763013"/>
                  </a:lnTo>
                  <a:lnTo>
                    <a:pt x="2660840" y="8636013"/>
                  </a:lnTo>
                  <a:lnTo>
                    <a:pt x="2658808" y="8509013"/>
                  </a:lnTo>
                  <a:lnTo>
                    <a:pt x="2656865" y="8382013"/>
                  </a:lnTo>
                  <a:lnTo>
                    <a:pt x="2654985" y="8382013"/>
                  </a:lnTo>
                  <a:lnTo>
                    <a:pt x="2653182" y="8255013"/>
                  </a:lnTo>
                  <a:lnTo>
                    <a:pt x="2651455" y="8128013"/>
                  </a:lnTo>
                  <a:lnTo>
                    <a:pt x="2650617" y="8128013"/>
                  </a:lnTo>
                  <a:lnTo>
                    <a:pt x="2649829" y="8001013"/>
                  </a:lnTo>
                  <a:lnTo>
                    <a:pt x="2648356" y="8001013"/>
                  </a:lnTo>
                  <a:lnTo>
                    <a:pt x="2647670" y="7874013"/>
                  </a:lnTo>
                  <a:lnTo>
                    <a:pt x="2647023" y="7874013"/>
                  </a:lnTo>
                  <a:lnTo>
                    <a:pt x="2646413" y="7747013"/>
                  </a:lnTo>
                  <a:lnTo>
                    <a:pt x="2645283" y="7747013"/>
                  </a:lnTo>
                  <a:lnTo>
                    <a:pt x="2644762" y="7620013"/>
                  </a:lnTo>
                  <a:lnTo>
                    <a:pt x="2644267" y="7620013"/>
                  </a:lnTo>
                  <a:lnTo>
                    <a:pt x="2643352" y="7493013"/>
                  </a:lnTo>
                  <a:lnTo>
                    <a:pt x="2642539" y="7366013"/>
                  </a:lnTo>
                  <a:lnTo>
                    <a:pt x="2641816" y="7239013"/>
                  </a:lnTo>
                  <a:lnTo>
                    <a:pt x="2641168" y="7239013"/>
                  </a:lnTo>
                  <a:lnTo>
                    <a:pt x="2640584" y="7112013"/>
                  </a:lnTo>
                  <a:lnTo>
                    <a:pt x="2639796" y="6985013"/>
                  </a:lnTo>
                  <a:lnTo>
                    <a:pt x="2636939" y="6223012"/>
                  </a:lnTo>
                  <a:lnTo>
                    <a:pt x="2636215" y="6096012"/>
                  </a:lnTo>
                  <a:lnTo>
                    <a:pt x="2635669" y="5969012"/>
                  </a:lnTo>
                  <a:lnTo>
                    <a:pt x="2635072" y="5969012"/>
                  </a:lnTo>
                  <a:lnTo>
                    <a:pt x="2634399" y="5842012"/>
                  </a:lnTo>
                  <a:lnTo>
                    <a:pt x="2633662" y="5715012"/>
                  </a:lnTo>
                  <a:lnTo>
                    <a:pt x="2632824" y="5588012"/>
                  </a:lnTo>
                  <a:lnTo>
                    <a:pt x="2632379" y="5588012"/>
                  </a:lnTo>
                  <a:lnTo>
                    <a:pt x="2631897" y="5461012"/>
                  </a:lnTo>
                  <a:lnTo>
                    <a:pt x="2630855" y="5461012"/>
                  </a:lnTo>
                  <a:lnTo>
                    <a:pt x="2630297" y="5334012"/>
                  </a:lnTo>
                  <a:lnTo>
                    <a:pt x="2629700" y="5334012"/>
                  </a:lnTo>
                  <a:lnTo>
                    <a:pt x="2629077" y="5207012"/>
                  </a:lnTo>
                  <a:lnTo>
                    <a:pt x="2641968" y="5207012"/>
                  </a:lnTo>
                  <a:lnTo>
                    <a:pt x="2639720" y="5080012"/>
                  </a:lnTo>
                  <a:lnTo>
                    <a:pt x="2637536" y="4953012"/>
                  </a:lnTo>
                  <a:lnTo>
                    <a:pt x="2635440" y="4826012"/>
                  </a:lnTo>
                  <a:lnTo>
                    <a:pt x="2633408" y="4699012"/>
                  </a:lnTo>
                  <a:lnTo>
                    <a:pt x="2631452" y="4699012"/>
                  </a:lnTo>
                  <a:lnTo>
                    <a:pt x="2629573" y="4572012"/>
                  </a:lnTo>
                  <a:lnTo>
                    <a:pt x="2627769" y="4445012"/>
                  </a:lnTo>
                  <a:lnTo>
                    <a:pt x="2626055" y="4318012"/>
                  </a:lnTo>
                  <a:lnTo>
                    <a:pt x="2625217" y="4318012"/>
                  </a:lnTo>
                  <a:lnTo>
                    <a:pt x="2624429" y="4191012"/>
                  </a:lnTo>
                  <a:lnTo>
                    <a:pt x="2622956" y="4191012"/>
                  </a:lnTo>
                  <a:lnTo>
                    <a:pt x="2622270" y="4064012"/>
                  </a:lnTo>
                  <a:lnTo>
                    <a:pt x="2621623" y="4064012"/>
                  </a:lnTo>
                  <a:lnTo>
                    <a:pt x="2621013" y="3937012"/>
                  </a:lnTo>
                  <a:lnTo>
                    <a:pt x="2619883" y="3937012"/>
                  </a:lnTo>
                  <a:lnTo>
                    <a:pt x="2619362" y="3810012"/>
                  </a:lnTo>
                  <a:lnTo>
                    <a:pt x="2618867" y="3810012"/>
                  </a:lnTo>
                  <a:lnTo>
                    <a:pt x="2617952" y="3683012"/>
                  </a:lnTo>
                  <a:lnTo>
                    <a:pt x="2617139" y="3556012"/>
                  </a:lnTo>
                  <a:lnTo>
                    <a:pt x="2616416" y="3429012"/>
                  </a:lnTo>
                  <a:lnTo>
                    <a:pt x="2615768" y="3429012"/>
                  </a:lnTo>
                  <a:lnTo>
                    <a:pt x="2615184" y="3302012"/>
                  </a:lnTo>
                  <a:lnTo>
                    <a:pt x="2614396" y="3175012"/>
                  </a:lnTo>
                  <a:lnTo>
                    <a:pt x="2611539" y="2413012"/>
                  </a:lnTo>
                  <a:lnTo>
                    <a:pt x="2610815" y="2286012"/>
                  </a:lnTo>
                  <a:lnTo>
                    <a:pt x="2610269" y="2286012"/>
                  </a:lnTo>
                  <a:lnTo>
                    <a:pt x="2609672" y="2159012"/>
                  </a:lnTo>
                  <a:lnTo>
                    <a:pt x="2608999" y="2032012"/>
                  </a:lnTo>
                  <a:lnTo>
                    <a:pt x="2608262" y="1905012"/>
                  </a:lnTo>
                  <a:lnTo>
                    <a:pt x="2607424" y="1778012"/>
                  </a:lnTo>
                  <a:lnTo>
                    <a:pt x="2606497" y="1778012"/>
                  </a:lnTo>
                  <a:lnTo>
                    <a:pt x="2605989" y="1651012"/>
                  </a:lnTo>
                  <a:lnTo>
                    <a:pt x="2605455" y="1651012"/>
                  </a:lnTo>
                  <a:lnTo>
                    <a:pt x="2604897" y="1524012"/>
                  </a:lnTo>
                  <a:lnTo>
                    <a:pt x="2603677" y="1524012"/>
                  </a:lnTo>
                  <a:lnTo>
                    <a:pt x="2603017" y="1397012"/>
                  </a:lnTo>
                  <a:lnTo>
                    <a:pt x="2616568" y="1397012"/>
                  </a:lnTo>
                  <a:lnTo>
                    <a:pt x="2614320" y="1270012"/>
                  </a:lnTo>
                  <a:lnTo>
                    <a:pt x="2612136" y="1143012"/>
                  </a:lnTo>
                  <a:lnTo>
                    <a:pt x="2610040" y="1016012"/>
                  </a:lnTo>
                  <a:lnTo>
                    <a:pt x="2608008" y="889012"/>
                  </a:lnTo>
                  <a:lnTo>
                    <a:pt x="2606052" y="889012"/>
                  </a:lnTo>
                  <a:lnTo>
                    <a:pt x="2604173" y="762012"/>
                  </a:lnTo>
                  <a:lnTo>
                    <a:pt x="2602369" y="635012"/>
                  </a:lnTo>
                  <a:lnTo>
                    <a:pt x="2600655" y="508012"/>
                  </a:lnTo>
                  <a:lnTo>
                    <a:pt x="2599017" y="508012"/>
                  </a:lnTo>
                  <a:lnTo>
                    <a:pt x="2598255" y="381012"/>
                  </a:lnTo>
                  <a:lnTo>
                    <a:pt x="2597531" y="381012"/>
                  </a:lnTo>
                  <a:lnTo>
                    <a:pt x="2596845" y="254012"/>
                  </a:lnTo>
                  <a:lnTo>
                    <a:pt x="2595588" y="254012"/>
                  </a:lnTo>
                  <a:lnTo>
                    <a:pt x="2595003" y="127012"/>
                  </a:lnTo>
                  <a:lnTo>
                    <a:pt x="2594191" y="12"/>
                  </a:lnTo>
                  <a:lnTo>
                    <a:pt x="2536507" y="12"/>
                  </a:lnTo>
                  <a:lnTo>
                    <a:pt x="2539441" y="254012"/>
                  </a:lnTo>
                  <a:lnTo>
                    <a:pt x="2540990" y="381012"/>
                  </a:lnTo>
                  <a:lnTo>
                    <a:pt x="2542616" y="508012"/>
                  </a:lnTo>
                  <a:lnTo>
                    <a:pt x="2544318" y="635012"/>
                  </a:lnTo>
                  <a:lnTo>
                    <a:pt x="2546096" y="635012"/>
                  </a:lnTo>
                  <a:lnTo>
                    <a:pt x="2547950" y="762012"/>
                  </a:lnTo>
                  <a:lnTo>
                    <a:pt x="2549880" y="889012"/>
                  </a:lnTo>
                  <a:lnTo>
                    <a:pt x="2551900" y="1016012"/>
                  </a:lnTo>
                  <a:lnTo>
                    <a:pt x="2553982" y="1143012"/>
                  </a:lnTo>
                  <a:lnTo>
                    <a:pt x="2556154" y="1143012"/>
                  </a:lnTo>
                  <a:lnTo>
                    <a:pt x="2558389" y="1270012"/>
                  </a:lnTo>
                  <a:lnTo>
                    <a:pt x="2559545" y="1397012"/>
                  </a:lnTo>
                  <a:lnTo>
                    <a:pt x="2557208" y="1397012"/>
                  </a:lnTo>
                  <a:lnTo>
                    <a:pt x="2556192" y="1524012"/>
                  </a:lnTo>
                  <a:lnTo>
                    <a:pt x="2555278" y="1524012"/>
                  </a:lnTo>
                  <a:lnTo>
                    <a:pt x="2554452" y="1651012"/>
                  </a:lnTo>
                  <a:lnTo>
                    <a:pt x="2553081" y="1651012"/>
                  </a:lnTo>
                  <a:lnTo>
                    <a:pt x="2552509" y="1778012"/>
                  </a:lnTo>
                  <a:lnTo>
                    <a:pt x="2551620" y="1778012"/>
                  </a:lnTo>
                  <a:lnTo>
                    <a:pt x="2551277" y="1905012"/>
                  </a:lnTo>
                  <a:lnTo>
                    <a:pt x="2550998" y="1905012"/>
                  </a:lnTo>
                  <a:lnTo>
                    <a:pt x="2550782" y="2032012"/>
                  </a:lnTo>
                  <a:lnTo>
                    <a:pt x="2550541" y="2032012"/>
                  </a:lnTo>
                  <a:lnTo>
                    <a:pt x="2550490" y="2159012"/>
                  </a:lnTo>
                  <a:lnTo>
                    <a:pt x="2550553" y="2286012"/>
                  </a:lnTo>
                  <a:lnTo>
                    <a:pt x="2550718" y="2413012"/>
                  </a:lnTo>
                  <a:lnTo>
                    <a:pt x="2550947" y="2540012"/>
                  </a:lnTo>
                  <a:lnTo>
                    <a:pt x="2551265" y="2540012"/>
                  </a:lnTo>
                  <a:lnTo>
                    <a:pt x="2551671" y="2667012"/>
                  </a:lnTo>
                  <a:lnTo>
                    <a:pt x="2552141" y="2794012"/>
                  </a:lnTo>
                  <a:lnTo>
                    <a:pt x="2552700" y="2921012"/>
                  </a:lnTo>
                  <a:lnTo>
                    <a:pt x="2553347" y="3048012"/>
                  </a:lnTo>
                  <a:lnTo>
                    <a:pt x="2554059" y="3048012"/>
                  </a:lnTo>
                  <a:lnTo>
                    <a:pt x="2554859" y="3175012"/>
                  </a:lnTo>
                  <a:lnTo>
                    <a:pt x="2555735" y="3302012"/>
                  </a:lnTo>
                  <a:lnTo>
                    <a:pt x="2556687" y="3429012"/>
                  </a:lnTo>
                  <a:lnTo>
                    <a:pt x="2557729" y="3556012"/>
                  </a:lnTo>
                  <a:lnTo>
                    <a:pt x="2558846" y="3556012"/>
                  </a:lnTo>
                  <a:lnTo>
                    <a:pt x="2560040" y="3683012"/>
                  </a:lnTo>
                  <a:lnTo>
                    <a:pt x="2561310" y="3810012"/>
                  </a:lnTo>
                  <a:lnTo>
                    <a:pt x="2562656" y="3937012"/>
                  </a:lnTo>
                  <a:lnTo>
                    <a:pt x="2564092" y="4064012"/>
                  </a:lnTo>
                  <a:lnTo>
                    <a:pt x="2565603" y="4064012"/>
                  </a:lnTo>
                  <a:lnTo>
                    <a:pt x="2567178" y="4191012"/>
                  </a:lnTo>
                  <a:lnTo>
                    <a:pt x="2568841" y="4318012"/>
                  </a:lnTo>
                  <a:lnTo>
                    <a:pt x="2570594" y="4445012"/>
                  </a:lnTo>
                  <a:lnTo>
                    <a:pt x="2572410" y="4572012"/>
                  </a:lnTo>
                  <a:lnTo>
                    <a:pt x="2574302" y="4572012"/>
                  </a:lnTo>
                  <a:lnTo>
                    <a:pt x="2576284" y="4699012"/>
                  </a:lnTo>
                  <a:lnTo>
                    <a:pt x="2578328" y="4826012"/>
                  </a:lnTo>
                  <a:lnTo>
                    <a:pt x="2580449" y="4953012"/>
                  </a:lnTo>
                  <a:lnTo>
                    <a:pt x="2582659" y="5080012"/>
                  </a:lnTo>
                  <a:lnTo>
                    <a:pt x="2584945" y="5080012"/>
                  </a:lnTo>
                  <a:lnTo>
                    <a:pt x="2583713" y="5207012"/>
                  </a:lnTo>
                  <a:lnTo>
                    <a:pt x="2582608" y="5207012"/>
                  </a:lnTo>
                  <a:lnTo>
                    <a:pt x="2581592" y="5334012"/>
                  </a:lnTo>
                  <a:lnTo>
                    <a:pt x="2579852" y="5334012"/>
                  </a:lnTo>
                  <a:lnTo>
                    <a:pt x="2579116" y="5461012"/>
                  </a:lnTo>
                  <a:lnTo>
                    <a:pt x="2578481" y="5461012"/>
                  </a:lnTo>
                  <a:lnTo>
                    <a:pt x="2577909" y="5588012"/>
                  </a:lnTo>
                  <a:lnTo>
                    <a:pt x="2577007" y="5588012"/>
                  </a:lnTo>
                  <a:lnTo>
                    <a:pt x="2576677" y="5715012"/>
                  </a:lnTo>
                  <a:lnTo>
                    <a:pt x="2576398" y="5715012"/>
                  </a:lnTo>
                  <a:lnTo>
                    <a:pt x="2576182" y="5842012"/>
                  </a:lnTo>
                  <a:lnTo>
                    <a:pt x="2575928" y="5842012"/>
                  </a:lnTo>
                  <a:lnTo>
                    <a:pt x="2575877" y="5969012"/>
                  </a:lnTo>
                  <a:lnTo>
                    <a:pt x="2575953" y="6096012"/>
                  </a:lnTo>
                  <a:lnTo>
                    <a:pt x="2576106" y="6223012"/>
                  </a:lnTo>
                  <a:lnTo>
                    <a:pt x="2576347" y="6350013"/>
                  </a:lnTo>
                  <a:lnTo>
                    <a:pt x="2576665" y="6350013"/>
                  </a:lnTo>
                  <a:lnTo>
                    <a:pt x="2577058" y="6477013"/>
                  </a:lnTo>
                  <a:lnTo>
                    <a:pt x="2577541" y="6604013"/>
                  </a:lnTo>
                  <a:lnTo>
                    <a:pt x="2578100" y="6731013"/>
                  </a:lnTo>
                  <a:lnTo>
                    <a:pt x="2578735" y="6858013"/>
                  </a:lnTo>
                  <a:lnTo>
                    <a:pt x="2579459" y="6858013"/>
                  </a:lnTo>
                  <a:lnTo>
                    <a:pt x="2580259" y="6985013"/>
                  </a:lnTo>
                  <a:lnTo>
                    <a:pt x="2581135" y="7112013"/>
                  </a:lnTo>
                  <a:lnTo>
                    <a:pt x="2582087" y="7239013"/>
                  </a:lnTo>
                  <a:lnTo>
                    <a:pt x="2583129" y="7366013"/>
                  </a:lnTo>
                  <a:lnTo>
                    <a:pt x="2584246" y="7366013"/>
                  </a:lnTo>
                  <a:lnTo>
                    <a:pt x="2585440" y="7493013"/>
                  </a:lnTo>
                  <a:lnTo>
                    <a:pt x="2586710" y="7620013"/>
                  </a:lnTo>
                  <a:lnTo>
                    <a:pt x="2588056" y="7747013"/>
                  </a:lnTo>
                  <a:lnTo>
                    <a:pt x="2589492" y="7874013"/>
                  </a:lnTo>
                  <a:lnTo>
                    <a:pt x="2591003" y="7874013"/>
                  </a:lnTo>
                  <a:lnTo>
                    <a:pt x="2592578" y="8001013"/>
                  </a:lnTo>
                  <a:lnTo>
                    <a:pt x="2594241" y="8128013"/>
                  </a:lnTo>
                  <a:lnTo>
                    <a:pt x="2595994" y="8255013"/>
                  </a:lnTo>
                  <a:lnTo>
                    <a:pt x="2597810" y="8382013"/>
                  </a:lnTo>
                  <a:lnTo>
                    <a:pt x="2599702" y="8382013"/>
                  </a:lnTo>
                  <a:lnTo>
                    <a:pt x="2601684" y="8509013"/>
                  </a:lnTo>
                  <a:lnTo>
                    <a:pt x="2603728" y="8636013"/>
                  </a:lnTo>
                  <a:lnTo>
                    <a:pt x="2605849" y="8763013"/>
                  </a:lnTo>
                  <a:lnTo>
                    <a:pt x="2608059" y="8890013"/>
                  </a:lnTo>
                  <a:lnTo>
                    <a:pt x="2610345" y="8890013"/>
                  </a:lnTo>
                  <a:lnTo>
                    <a:pt x="2609113" y="9017013"/>
                  </a:lnTo>
                  <a:lnTo>
                    <a:pt x="2608008" y="9017013"/>
                  </a:lnTo>
                  <a:lnTo>
                    <a:pt x="2606992" y="9144013"/>
                  </a:lnTo>
                  <a:lnTo>
                    <a:pt x="2605252" y="9144013"/>
                  </a:lnTo>
                  <a:lnTo>
                    <a:pt x="2604528" y="9271013"/>
                  </a:lnTo>
                  <a:lnTo>
                    <a:pt x="2603309" y="9271013"/>
                  </a:lnTo>
                  <a:lnTo>
                    <a:pt x="2602827" y="9398013"/>
                  </a:lnTo>
                  <a:lnTo>
                    <a:pt x="2602420" y="9398013"/>
                  </a:lnTo>
                  <a:lnTo>
                    <a:pt x="2602077" y="9525013"/>
                  </a:lnTo>
                  <a:lnTo>
                    <a:pt x="2601582" y="9525013"/>
                  </a:lnTo>
                  <a:lnTo>
                    <a:pt x="2601430" y="9652013"/>
                  </a:lnTo>
                  <a:lnTo>
                    <a:pt x="2601277" y="9779013"/>
                  </a:lnTo>
                  <a:lnTo>
                    <a:pt x="2601353" y="9906013"/>
                  </a:lnTo>
                  <a:lnTo>
                    <a:pt x="2601506" y="10033013"/>
                  </a:lnTo>
                  <a:lnTo>
                    <a:pt x="2601747" y="10033013"/>
                  </a:lnTo>
                  <a:lnTo>
                    <a:pt x="2602065" y="10160013"/>
                  </a:lnTo>
                  <a:lnTo>
                    <a:pt x="2602458" y="10287013"/>
                  </a:lnTo>
                  <a:lnTo>
                    <a:pt x="2602941" y="10414013"/>
                  </a:lnTo>
                  <a:lnTo>
                    <a:pt x="2603500" y="10541013"/>
                  </a:lnTo>
                  <a:lnTo>
                    <a:pt x="2604135" y="10541013"/>
                  </a:lnTo>
                  <a:lnTo>
                    <a:pt x="2604859" y="10668013"/>
                  </a:lnTo>
                  <a:lnTo>
                    <a:pt x="2605659" y="10795013"/>
                  </a:lnTo>
                  <a:lnTo>
                    <a:pt x="2606535" y="10922013"/>
                  </a:lnTo>
                  <a:lnTo>
                    <a:pt x="2607487" y="11049013"/>
                  </a:lnTo>
                  <a:lnTo>
                    <a:pt x="2608529" y="11049013"/>
                  </a:lnTo>
                  <a:lnTo>
                    <a:pt x="2609646" y="11176013"/>
                  </a:lnTo>
                  <a:lnTo>
                    <a:pt x="2610840" y="11303013"/>
                  </a:lnTo>
                  <a:lnTo>
                    <a:pt x="2612110" y="11430013"/>
                  </a:lnTo>
                  <a:lnTo>
                    <a:pt x="2613469" y="11557013"/>
                  </a:lnTo>
                  <a:lnTo>
                    <a:pt x="2614892" y="11557013"/>
                  </a:lnTo>
                  <a:lnTo>
                    <a:pt x="2616403" y="11684013"/>
                  </a:lnTo>
                  <a:lnTo>
                    <a:pt x="2617990" y="11811013"/>
                  </a:lnTo>
                  <a:lnTo>
                    <a:pt x="2619654" y="11938013"/>
                  </a:lnTo>
                  <a:lnTo>
                    <a:pt x="2621394" y="12065013"/>
                  </a:lnTo>
                  <a:lnTo>
                    <a:pt x="2623210" y="12065013"/>
                  </a:lnTo>
                  <a:lnTo>
                    <a:pt x="2625102" y="12192013"/>
                  </a:lnTo>
                  <a:lnTo>
                    <a:pt x="2627084" y="12319013"/>
                  </a:lnTo>
                  <a:lnTo>
                    <a:pt x="2629128" y="12446013"/>
                  </a:lnTo>
                  <a:lnTo>
                    <a:pt x="2631262" y="12573013"/>
                  </a:lnTo>
                  <a:lnTo>
                    <a:pt x="2633459" y="12573013"/>
                  </a:lnTo>
                  <a:lnTo>
                    <a:pt x="2635745" y="12700013"/>
                  </a:lnTo>
                  <a:lnTo>
                    <a:pt x="2634513" y="12827013"/>
                  </a:lnTo>
                  <a:lnTo>
                    <a:pt x="2632392" y="12827013"/>
                  </a:lnTo>
                  <a:lnTo>
                    <a:pt x="2631478" y="12954013"/>
                  </a:lnTo>
                  <a:lnTo>
                    <a:pt x="2630652" y="12954013"/>
                  </a:lnTo>
                  <a:lnTo>
                    <a:pt x="2629916" y="13081013"/>
                  </a:lnTo>
                  <a:lnTo>
                    <a:pt x="2628709" y="13081013"/>
                  </a:lnTo>
                  <a:lnTo>
                    <a:pt x="2628227" y="13208013"/>
                  </a:lnTo>
                  <a:lnTo>
                    <a:pt x="2627807" y="13208013"/>
                  </a:lnTo>
                  <a:lnTo>
                    <a:pt x="2627477" y="13335013"/>
                  </a:lnTo>
                  <a:lnTo>
                    <a:pt x="2626982" y="13335013"/>
                  </a:lnTo>
                  <a:lnTo>
                    <a:pt x="2626830" y="13462013"/>
                  </a:lnTo>
                  <a:lnTo>
                    <a:pt x="2626677" y="13589013"/>
                  </a:lnTo>
                  <a:lnTo>
                    <a:pt x="2626753" y="13716000"/>
                  </a:lnTo>
                  <a:lnTo>
                    <a:pt x="2686748" y="13716000"/>
                  </a:lnTo>
                  <a:lnTo>
                    <a:pt x="2686177" y="13589013"/>
                  </a:lnTo>
                  <a:lnTo>
                    <a:pt x="2685542" y="13462013"/>
                  </a:lnTo>
                  <a:lnTo>
                    <a:pt x="2684843" y="13335013"/>
                  </a:lnTo>
                  <a:lnTo>
                    <a:pt x="2684056" y="13208013"/>
                  </a:lnTo>
                  <a:lnTo>
                    <a:pt x="2683167" y="13208013"/>
                  </a:lnTo>
                  <a:lnTo>
                    <a:pt x="2682697" y="13081013"/>
                  </a:lnTo>
                  <a:lnTo>
                    <a:pt x="2682189" y="13081013"/>
                  </a:lnTo>
                  <a:lnTo>
                    <a:pt x="2681655" y="12954013"/>
                  </a:lnTo>
                  <a:lnTo>
                    <a:pt x="2680500" y="12954013"/>
                  </a:lnTo>
                  <a:lnTo>
                    <a:pt x="2679877" y="12827013"/>
                  </a:lnTo>
                  <a:lnTo>
                    <a:pt x="2694114" y="12827013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85" name="Google Shape;785;p1"/>
            <p:cNvPicPr preferRelativeResize="0"/>
            <p:nvPr/>
          </p:nvPicPr>
          <p:blipFill rotWithShape="1">
            <a:blip r:embed="rId21">
              <a:alphaModFix/>
            </a:blip>
            <a:srcRect b="0" l="0" r="0" t="0"/>
            <a:stretch/>
          </p:blipFill>
          <p:spPr>
            <a:xfrm>
              <a:off x="0" y="0"/>
              <a:ext cx="1371600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86" name="Google Shape;786;p1"/>
            <p:cNvSpPr/>
            <p:nvPr/>
          </p:nvSpPr>
          <p:spPr>
            <a:xfrm>
              <a:off x="0" y="1610219"/>
              <a:ext cx="13716000" cy="12106275"/>
            </a:xfrm>
            <a:custGeom>
              <a:rect b="b" l="l" r="r" t="t"/>
              <a:pathLst>
                <a:path extrusionOk="0" h="12106275" w="13716000">
                  <a:moveTo>
                    <a:pt x="13716000" y="0"/>
                  </a:moveTo>
                  <a:lnTo>
                    <a:pt x="8621077" y="0"/>
                  </a:lnTo>
                  <a:lnTo>
                    <a:pt x="8621077" y="1845386"/>
                  </a:lnTo>
                  <a:lnTo>
                    <a:pt x="0" y="1845386"/>
                  </a:lnTo>
                  <a:lnTo>
                    <a:pt x="0" y="12105780"/>
                  </a:lnTo>
                  <a:lnTo>
                    <a:pt x="13716000" y="12105780"/>
                  </a:lnTo>
                  <a:lnTo>
                    <a:pt x="13716000" y="11369294"/>
                  </a:lnTo>
                  <a:lnTo>
                    <a:pt x="13716000" y="1845386"/>
                  </a:lnTo>
                  <a:lnTo>
                    <a:pt x="13716000" y="0"/>
                  </a:lnTo>
                  <a:close/>
                </a:path>
              </a:pathLst>
            </a:custGeom>
            <a:solidFill>
              <a:srgbClr val="84A59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7" name="Google Shape;787;p1"/>
            <p:cNvSpPr/>
            <p:nvPr/>
          </p:nvSpPr>
          <p:spPr>
            <a:xfrm>
              <a:off x="9126968" y="0"/>
              <a:ext cx="74295" cy="35560"/>
            </a:xfrm>
            <a:custGeom>
              <a:rect b="b" l="l" r="r" t="t"/>
              <a:pathLst>
                <a:path extrusionOk="0" h="35560" w="74295">
                  <a:moveTo>
                    <a:pt x="66220" y="0"/>
                  </a:moveTo>
                  <a:lnTo>
                    <a:pt x="21068" y="0"/>
                  </a:lnTo>
                  <a:lnTo>
                    <a:pt x="15522" y="3357"/>
                  </a:lnTo>
                  <a:lnTo>
                    <a:pt x="0" y="17419"/>
                  </a:lnTo>
                  <a:lnTo>
                    <a:pt x="3771" y="24912"/>
                  </a:lnTo>
                  <a:lnTo>
                    <a:pt x="0" y="32164"/>
                  </a:lnTo>
                  <a:lnTo>
                    <a:pt x="15297" y="34411"/>
                  </a:lnTo>
                  <a:lnTo>
                    <a:pt x="21238" y="35007"/>
                  </a:lnTo>
                  <a:lnTo>
                    <a:pt x="26289" y="35212"/>
                  </a:lnTo>
                  <a:lnTo>
                    <a:pt x="34861" y="34233"/>
                  </a:lnTo>
                  <a:lnTo>
                    <a:pt x="42014" y="31121"/>
                  </a:lnTo>
                  <a:lnTo>
                    <a:pt x="49477" y="25605"/>
                  </a:lnTo>
                  <a:lnTo>
                    <a:pt x="58978" y="17419"/>
                  </a:lnTo>
                  <a:lnTo>
                    <a:pt x="62496" y="6357"/>
                  </a:lnTo>
                  <a:lnTo>
                    <a:pt x="73698" y="9926"/>
                  </a:lnTo>
                  <a:lnTo>
                    <a:pt x="73698" y="2661"/>
                  </a:lnTo>
                  <a:lnTo>
                    <a:pt x="662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8" name="Google Shape;788;p1"/>
            <p:cNvSpPr/>
            <p:nvPr/>
          </p:nvSpPr>
          <p:spPr>
            <a:xfrm>
              <a:off x="2062746" y="0"/>
              <a:ext cx="74294" cy="28575"/>
            </a:xfrm>
            <a:custGeom>
              <a:rect b="b" l="l" r="r" t="t"/>
              <a:pathLst>
                <a:path extrusionOk="0" h="28575" w="74294">
                  <a:moveTo>
                    <a:pt x="68944" y="0"/>
                  </a:moveTo>
                  <a:lnTo>
                    <a:pt x="63277" y="0"/>
                  </a:lnTo>
                  <a:lnTo>
                    <a:pt x="63461" y="4458"/>
                  </a:lnTo>
                  <a:lnTo>
                    <a:pt x="63703" y="12459"/>
                  </a:lnTo>
                  <a:lnTo>
                    <a:pt x="64223" y="13196"/>
                  </a:lnTo>
                  <a:lnTo>
                    <a:pt x="73685" y="9932"/>
                  </a:lnTo>
                  <a:lnTo>
                    <a:pt x="70053" y="2744"/>
                  </a:lnTo>
                  <a:lnTo>
                    <a:pt x="68944" y="0"/>
                  </a:lnTo>
                  <a:close/>
                </a:path>
                <a:path extrusionOk="0" h="28575" w="74294">
                  <a:moveTo>
                    <a:pt x="26320" y="0"/>
                  </a:moveTo>
                  <a:lnTo>
                    <a:pt x="7887" y="0"/>
                  </a:lnTo>
                  <a:lnTo>
                    <a:pt x="0" y="2667"/>
                  </a:lnTo>
                  <a:lnTo>
                    <a:pt x="8078" y="7258"/>
                  </a:lnTo>
                  <a:lnTo>
                    <a:pt x="14800" y="13199"/>
                  </a:lnTo>
                  <a:lnTo>
                    <a:pt x="20415" y="20230"/>
                  </a:lnTo>
                  <a:lnTo>
                    <a:pt x="25171" y="28093"/>
                  </a:lnTo>
                  <a:lnTo>
                    <a:pt x="25576" y="17577"/>
                  </a:lnTo>
                  <a:lnTo>
                    <a:pt x="263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9" name="Google Shape;789;p1"/>
            <p:cNvSpPr/>
            <p:nvPr/>
          </p:nvSpPr>
          <p:spPr>
            <a:xfrm>
              <a:off x="2087914" y="0"/>
              <a:ext cx="41910" cy="54610"/>
            </a:xfrm>
            <a:custGeom>
              <a:rect b="b" l="l" r="r" t="t"/>
              <a:pathLst>
                <a:path extrusionOk="0" h="54610" w="41910">
                  <a:moveTo>
                    <a:pt x="38106" y="0"/>
                  </a:moveTo>
                  <a:lnTo>
                    <a:pt x="1148" y="0"/>
                  </a:lnTo>
                  <a:lnTo>
                    <a:pt x="0" y="28096"/>
                  </a:lnTo>
                  <a:lnTo>
                    <a:pt x="3183" y="34462"/>
                  </a:lnTo>
                  <a:lnTo>
                    <a:pt x="6119" y="41044"/>
                  </a:lnTo>
                  <a:lnTo>
                    <a:pt x="11696" y="54411"/>
                  </a:lnTo>
                  <a:lnTo>
                    <a:pt x="17852" y="46227"/>
                  </a:lnTo>
                  <a:lnTo>
                    <a:pt x="22482" y="36469"/>
                  </a:lnTo>
                  <a:lnTo>
                    <a:pt x="28773" y="28297"/>
                  </a:lnTo>
                  <a:lnTo>
                    <a:pt x="39916" y="24871"/>
                  </a:lnTo>
                  <a:lnTo>
                    <a:pt x="41338" y="24909"/>
                  </a:lnTo>
                  <a:lnTo>
                    <a:pt x="37541" y="13720"/>
                  </a:lnTo>
                  <a:lnTo>
                    <a:pt x="39052" y="13199"/>
                  </a:lnTo>
                  <a:lnTo>
                    <a:pt x="38531" y="12463"/>
                  </a:lnTo>
                  <a:lnTo>
                    <a:pt x="3810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0" name="Google Shape;790;p1"/>
            <p:cNvSpPr/>
            <p:nvPr/>
          </p:nvSpPr>
          <p:spPr>
            <a:xfrm>
              <a:off x="9689063" y="0"/>
              <a:ext cx="6350" cy="3175"/>
            </a:xfrm>
            <a:custGeom>
              <a:rect b="b" l="l" r="r" t="t"/>
              <a:pathLst>
                <a:path extrusionOk="0" h="3175" w="6350">
                  <a:moveTo>
                    <a:pt x="5831" y="0"/>
                  </a:moveTo>
                  <a:lnTo>
                    <a:pt x="0" y="0"/>
                  </a:lnTo>
                  <a:lnTo>
                    <a:pt x="5093" y="2657"/>
                  </a:lnTo>
                  <a:lnTo>
                    <a:pt x="58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1" name="Google Shape;791;p1"/>
            <p:cNvSpPr/>
            <p:nvPr/>
          </p:nvSpPr>
          <p:spPr>
            <a:xfrm>
              <a:off x="5784483" y="0"/>
              <a:ext cx="34925" cy="10795"/>
            </a:xfrm>
            <a:custGeom>
              <a:rect b="b" l="l" r="r" t="t"/>
              <a:pathLst>
                <a:path extrusionOk="0" h="10795" w="34925">
                  <a:moveTo>
                    <a:pt x="34690" y="0"/>
                  </a:moveTo>
                  <a:lnTo>
                    <a:pt x="0" y="0"/>
                  </a:lnTo>
                  <a:lnTo>
                    <a:pt x="265" y="1495"/>
                  </a:lnTo>
                  <a:lnTo>
                    <a:pt x="5595" y="9934"/>
                  </a:lnTo>
                  <a:lnTo>
                    <a:pt x="8363" y="10392"/>
                  </a:lnTo>
                  <a:lnTo>
                    <a:pt x="10891" y="10595"/>
                  </a:lnTo>
                  <a:lnTo>
                    <a:pt x="13227" y="10595"/>
                  </a:lnTo>
                  <a:lnTo>
                    <a:pt x="24124" y="8633"/>
                  </a:lnTo>
                  <a:lnTo>
                    <a:pt x="31938" y="3473"/>
                  </a:lnTo>
                  <a:lnTo>
                    <a:pt x="3469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2" name="Google Shape;792;p1"/>
            <p:cNvSpPr/>
            <p:nvPr/>
          </p:nvSpPr>
          <p:spPr>
            <a:xfrm>
              <a:off x="2709850" y="0"/>
              <a:ext cx="2616200" cy="46990"/>
            </a:xfrm>
            <a:custGeom>
              <a:rect b="b" l="l" r="r" t="t"/>
              <a:pathLst>
                <a:path extrusionOk="0" h="46990" w="2616200">
                  <a:moveTo>
                    <a:pt x="14427" y="12"/>
                  </a:moveTo>
                  <a:lnTo>
                    <a:pt x="1676" y="12"/>
                  </a:lnTo>
                  <a:lnTo>
                    <a:pt x="0" y="8775"/>
                  </a:lnTo>
                  <a:lnTo>
                    <a:pt x="8648" y="9944"/>
                  </a:lnTo>
                  <a:lnTo>
                    <a:pt x="11315" y="3467"/>
                  </a:lnTo>
                  <a:lnTo>
                    <a:pt x="14427" y="12"/>
                  </a:lnTo>
                  <a:close/>
                </a:path>
                <a:path extrusionOk="0" h="46990" w="2616200">
                  <a:moveTo>
                    <a:pt x="287413" y="12"/>
                  </a:moveTo>
                  <a:lnTo>
                    <a:pt x="281774" y="12"/>
                  </a:lnTo>
                  <a:lnTo>
                    <a:pt x="281165" y="2667"/>
                  </a:lnTo>
                  <a:lnTo>
                    <a:pt x="282016" y="2603"/>
                  </a:lnTo>
                  <a:lnTo>
                    <a:pt x="283756" y="2501"/>
                  </a:lnTo>
                  <a:lnTo>
                    <a:pt x="287413" y="12"/>
                  </a:lnTo>
                  <a:close/>
                </a:path>
                <a:path extrusionOk="0" h="46990" w="2616200">
                  <a:moveTo>
                    <a:pt x="675792" y="0"/>
                  </a:moveTo>
                  <a:lnTo>
                    <a:pt x="658139" y="0"/>
                  </a:lnTo>
                  <a:lnTo>
                    <a:pt x="656971" y="2667"/>
                  </a:lnTo>
                  <a:lnTo>
                    <a:pt x="660374" y="3594"/>
                  </a:lnTo>
                  <a:lnTo>
                    <a:pt x="663270" y="4000"/>
                  </a:lnTo>
                  <a:lnTo>
                    <a:pt x="665759" y="4000"/>
                  </a:lnTo>
                  <a:lnTo>
                    <a:pt x="674420" y="1600"/>
                  </a:lnTo>
                  <a:lnTo>
                    <a:pt x="675792" y="0"/>
                  </a:lnTo>
                  <a:close/>
                </a:path>
                <a:path extrusionOk="0" h="46990" w="2616200">
                  <a:moveTo>
                    <a:pt x="2616111" y="17424"/>
                  </a:moveTo>
                  <a:lnTo>
                    <a:pt x="2605176" y="13728"/>
                  </a:lnTo>
                  <a:lnTo>
                    <a:pt x="2608935" y="2667"/>
                  </a:lnTo>
                  <a:lnTo>
                    <a:pt x="2600896" y="2209"/>
                  </a:lnTo>
                  <a:lnTo>
                    <a:pt x="2597124" y="2209"/>
                  </a:lnTo>
                  <a:lnTo>
                    <a:pt x="2587701" y="2819"/>
                  </a:lnTo>
                  <a:lnTo>
                    <a:pt x="2579941" y="5092"/>
                  </a:lnTo>
                  <a:lnTo>
                    <a:pt x="2574518" y="9740"/>
                  </a:lnTo>
                  <a:lnTo>
                    <a:pt x="2572093" y="17424"/>
                  </a:lnTo>
                  <a:lnTo>
                    <a:pt x="2579713" y="22631"/>
                  </a:lnTo>
                  <a:lnTo>
                    <a:pt x="2586342" y="41783"/>
                  </a:lnTo>
                  <a:lnTo>
                    <a:pt x="2593962" y="46926"/>
                  </a:lnTo>
                  <a:lnTo>
                    <a:pt x="2597505" y="37477"/>
                  </a:lnTo>
                  <a:lnTo>
                    <a:pt x="2606764" y="33807"/>
                  </a:lnTo>
                  <a:lnTo>
                    <a:pt x="2615158" y="29324"/>
                  </a:lnTo>
                  <a:lnTo>
                    <a:pt x="2616111" y="174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3" name="Google Shape;793;p1"/>
            <p:cNvSpPr/>
            <p:nvPr/>
          </p:nvSpPr>
          <p:spPr>
            <a:xfrm>
              <a:off x="2993606" y="12"/>
              <a:ext cx="7761605" cy="3175"/>
            </a:xfrm>
            <a:custGeom>
              <a:rect b="b" l="l" r="r" t="t"/>
              <a:pathLst>
                <a:path extrusionOk="0" h="3175" w="7761605">
                  <a:moveTo>
                    <a:pt x="15506" y="0"/>
                  </a:moveTo>
                  <a:lnTo>
                    <a:pt x="3657" y="0"/>
                  </a:lnTo>
                  <a:lnTo>
                    <a:pt x="0" y="2489"/>
                  </a:lnTo>
                  <a:lnTo>
                    <a:pt x="8102" y="2006"/>
                  </a:lnTo>
                  <a:lnTo>
                    <a:pt x="15062" y="431"/>
                  </a:lnTo>
                  <a:lnTo>
                    <a:pt x="15506" y="0"/>
                  </a:lnTo>
                  <a:close/>
                </a:path>
                <a:path extrusionOk="0" h="3175" w="7761605">
                  <a:moveTo>
                    <a:pt x="7761097" y="0"/>
                  </a:moveTo>
                  <a:lnTo>
                    <a:pt x="7731760" y="0"/>
                  </a:lnTo>
                  <a:lnTo>
                    <a:pt x="7731760" y="2667"/>
                  </a:lnTo>
                  <a:lnTo>
                    <a:pt x="7761097" y="2667"/>
                  </a:lnTo>
                  <a:lnTo>
                    <a:pt x="77610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4" name="Google Shape;794;p1"/>
            <p:cNvSpPr/>
            <p:nvPr/>
          </p:nvSpPr>
          <p:spPr>
            <a:xfrm>
              <a:off x="11968806" y="0"/>
              <a:ext cx="16509" cy="21590"/>
            </a:xfrm>
            <a:custGeom>
              <a:rect b="b" l="l" r="r" t="t"/>
              <a:pathLst>
                <a:path extrusionOk="0" h="21590" w="16509">
                  <a:moveTo>
                    <a:pt x="3314" y="0"/>
                  </a:moveTo>
                  <a:lnTo>
                    <a:pt x="0" y="0"/>
                  </a:lnTo>
                  <a:lnTo>
                    <a:pt x="88" y="21138"/>
                  </a:lnTo>
                  <a:lnTo>
                    <a:pt x="8241" y="21074"/>
                  </a:lnTo>
                  <a:lnTo>
                    <a:pt x="14731" y="17760"/>
                  </a:lnTo>
                  <a:lnTo>
                    <a:pt x="16255" y="9937"/>
                  </a:lnTo>
                  <a:lnTo>
                    <a:pt x="10121" y="6406"/>
                  </a:lnTo>
                  <a:lnTo>
                    <a:pt x="5257" y="1605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5" name="Google Shape;795;p1"/>
            <p:cNvSpPr/>
            <p:nvPr/>
          </p:nvSpPr>
          <p:spPr>
            <a:xfrm>
              <a:off x="11929789" y="0"/>
              <a:ext cx="39370" cy="21590"/>
            </a:xfrm>
            <a:custGeom>
              <a:rect b="b" l="l" r="r" t="t"/>
              <a:pathLst>
                <a:path extrusionOk="0" h="21590" w="39370">
                  <a:moveTo>
                    <a:pt x="39018" y="0"/>
                  </a:moveTo>
                  <a:lnTo>
                    <a:pt x="0" y="0"/>
                  </a:lnTo>
                  <a:lnTo>
                    <a:pt x="206" y="674"/>
                  </a:lnTo>
                  <a:lnTo>
                    <a:pt x="10707" y="11254"/>
                  </a:lnTo>
                  <a:lnTo>
                    <a:pt x="24651" y="18475"/>
                  </a:lnTo>
                  <a:lnTo>
                    <a:pt x="39107" y="21146"/>
                  </a:lnTo>
                  <a:lnTo>
                    <a:pt x="390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6" name="Google Shape;796;p1"/>
            <p:cNvSpPr/>
            <p:nvPr/>
          </p:nvSpPr>
          <p:spPr>
            <a:xfrm>
              <a:off x="1856822" y="0"/>
              <a:ext cx="13969" cy="25400"/>
            </a:xfrm>
            <a:custGeom>
              <a:rect b="b" l="l" r="r" t="t"/>
              <a:pathLst>
                <a:path extrusionOk="0" h="25400" w="13969">
                  <a:moveTo>
                    <a:pt x="13735" y="0"/>
                  </a:moveTo>
                  <a:lnTo>
                    <a:pt x="0" y="0"/>
                  </a:lnTo>
                  <a:lnTo>
                    <a:pt x="76" y="4215"/>
                  </a:lnTo>
                  <a:lnTo>
                    <a:pt x="132" y="13369"/>
                  </a:lnTo>
                  <a:lnTo>
                    <a:pt x="1882" y="20862"/>
                  </a:lnTo>
                  <a:lnTo>
                    <a:pt x="7125" y="24910"/>
                  </a:lnTo>
                  <a:lnTo>
                    <a:pt x="8609" y="14608"/>
                  </a:lnTo>
                  <a:lnTo>
                    <a:pt x="13115" y="4943"/>
                  </a:lnTo>
                  <a:lnTo>
                    <a:pt x="137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7" name="Google Shape;797;p1"/>
            <p:cNvSpPr/>
            <p:nvPr/>
          </p:nvSpPr>
          <p:spPr>
            <a:xfrm>
              <a:off x="2851099" y="0"/>
              <a:ext cx="2108200" cy="8890"/>
            </a:xfrm>
            <a:custGeom>
              <a:rect b="b" l="l" r="r" t="t"/>
              <a:pathLst>
                <a:path extrusionOk="0" h="8890" w="2108200">
                  <a:moveTo>
                    <a:pt x="17665" y="0"/>
                  </a:moveTo>
                  <a:lnTo>
                    <a:pt x="2159" y="0"/>
                  </a:lnTo>
                  <a:lnTo>
                    <a:pt x="0" y="2667"/>
                  </a:lnTo>
                  <a:lnTo>
                    <a:pt x="4826" y="7061"/>
                  </a:lnTo>
                  <a:lnTo>
                    <a:pt x="8610" y="8699"/>
                  </a:lnTo>
                  <a:lnTo>
                    <a:pt x="15595" y="8699"/>
                  </a:lnTo>
                  <a:lnTo>
                    <a:pt x="17614" y="5067"/>
                  </a:lnTo>
                  <a:lnTo>
                    <a:pt x="17665" y="0"/>
                  </a:lnTo>
                  <a:close/>
                </a:path>
                <a:path extrusionOk="0" h="8890" w="2108200">
                  <a:moveTo>
                    <a:pt x="2071357" y="2006"/>
                  </a:moveTo>
                  <a:lnTo>
                    <a:pt x="2070938" y="2006"/>
                  </a:lnTo>
                  <a:lnTo>
                    <a:pt x="2070277" y="2006"/>
                  </a:lnTo>
                  <a:lnTo>
                    <a:pt x="2042325" y="3860"/>
                  </a:lnTo>
                  <a:lnTo>
                    <a:pt x="2043328" y="3860"/>
                  </a:lnTo>
                  <a:lnTo>
                    <a:pt x="2062581" y="2667"/>
                  </a:lnTo>
                  <a:lnTo>
                    <a:pt x="2071357" y="2006"/>
                  </a:lnTo>
                  <a:close/>
                </a:path>
                <a:path extrusionOk="0" h="8890" w="2108200">
                  <a:moveTo>
                    <a:pt x="2108149" y="2006"/>
                  </a:moveTo>
                  <a:lnTo>
                    <a:pt x="2107730" y="2006"/>
                  </a:lnTo>
                  <a:lnTo>
                    <a:pt x="2107069" y="2006"/>
                  </a:lnTo>
                  <a:lnTo>
                    <a:pt x="2079142" y="3860"/>
                  </a:lnTo>
                  <a:lnTo>
                    <a:pt x="2080145" y="3860"/>
                  </a:lnTo>
                  <a:lnTo>
                    <a:pt x="2099360" y="2667"/>
                  </a:lnTo>
                  <a:lnTo>
                    <a:pt x="2108149" y="200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8" name="Google Shape;798;p1"/>
            <p:cNvSpPr/>
            <p:nvPr/>
          </p:nvSpPr>
          <p:spPr>
            <a:xfrm>
              <a:off x="5995595" y="0"/>
              <a:ext cx="67310" cy="32384"/>
            </a:xfrm>
            <a:custGeom>
              <a:rect b="b" l="l" r="r" t="t"/>
              <a:pathLst>
                <a:path extrusionOk="0" h="32384" w="67310">
                  <a:moveTo>
                    <a:pt x="54503" y="0"/>
                  </a:moveTo>
                  <a:lnTo>
                    <a:pt x="504" y="0"/>
                  </a:lnTo>
                  <a:lnTo>
                    <a:pt x="0" y="8932"/>
                  </a:lnTo>
                  <a:lnTo>
                    <a:pt x="4617" y="17216"/>
                  </a:lnTo>
                  <a:lnTo>
                    <a:pt x="10994" y="23728"/>
                  </a:lnTo>
                  <a:lnTo>
                    <a:pt x="15496" y="32164"/>
                  </a:lnTo>
                  <a:lnTo>
                    <a:pt x="32849" y="31154"/>
                  </a:lnTo>
                  <a:lnTo>
                    <a:pt x="49234" y="29084"/>
                  </a:lnTo>
                  <a:lnTo>
                    <a:pt x="61627" y="22995"/>
                  </a:lnTo>
                  <a:lnTo>
                    <a:pt x="67007" y="9926"/>
                  </a:lnTo>
                  <a:lnTo>
                    <a:pt x="61033" y="3415"/>
                  </a:lnTo>
                  <a:lnTo>
                    <a:pt x="545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9" name="Google Shape;799;p1"/>
            <p:cNvSpPr/>
            <p:nvPr/>
          </p:nvSpPr>
          <p:spPr>
            <a:xfrm>
              <a:off x="10614901" y="0"/>
              <a:ext cx="94615" cy="21590"/>
            </a:xfrm>
            <a:custGeom>
              <a:rect b="b" l="l" r="r" t="t"/>
              <a:pathLst>
                <a:path extrusionOk="0" h="21590" w="94615">
                  <a:moveTo>
                    <a:pt x="64922" y="12"/>
                  </a:moveTo>
                  <a:lnTo>
                    <a:pt x="33350" y="12"/>
                  </a:lnTo>
                  <a:lnTo>
                    <a:pt x="28333" y="1803"/>
                  </a:lnTo>
                  <a:lnTo>
                    <a:pt x="18554" y="6680"/>
                  </a:lnTo>
                  <a:lnTo>
                    <a:pt x="0" y="17411"/>
                  </a:lnTo>
                  <a:lnTo>
                    <a:pt x="10617" y="18440"/>
                  </a:lnTo>
                  <a:lnTo>
                    <a:pt x="30276" y="20980"/>
                  </a:lnTo>
                  <a:lnTo>
                    <a:pt x="39014" y="21475"/>
                  </a:lnTo>
                  <a:lnTo>
                    <a:pt x="48615" y="20396"/>
                  </a:lnTo>
                  <a:lnTo>
                    <a:pt x="56489" y="16510"/>
                  </a:lnTo>
                  <a:lnTo>
                    <a:pt x="62369" y="8826"/>
                  </a:lnTo>
                  <a:lnTo>
                    <a:pt x="64922" y="12"/>
                  </a:lnTo>
                  <a:close/>
                </a:path>
                <a:path extrusionOk="0" h="21590" w="94615">
                  <a:moveTo>
                    <a:pt x="94081" y="0"/>
                  </a:moveTo>
                  <a:lnTo>
                    <a:pt x="78308" y="0"/>
                  </a:lnTo>
                  <a:lnTo>
                    <a:pt x="76339" y="2171"/>
                  </a:lnTo>
                  <a:lnTo>
                    <a:pt x="73596" y="9944"/>
                  </a:lnTo>
                  <a:lnTo>
                    <a:pt x="75196" y="9982"/>
                  </a:lnTo>
                  <a:lnTo>
                    <a:pt x="86766" y="9982"/>
                  </a:lnTo>
                  <a:lnTo>
                    <a:pt x="92684" y="4038"/>
                  </a:lnTo>
                  <a:lnTo>
                    <a:pt x="940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00" name="Google Shape;800;p1"/>
            <p:cNvSpPr/>
            <p:nvPr/>
          </p:nvSpPr>
          <p:spPr>
            <a:xfrm>
              <a:off x="4655094" y="2663"/>
              <a:ext cx="16510" cy="29845"/>
            </a:xfrm>
            <a:custGeom>
              <a:rect b="b" l="l" r="r" t="t"/>
              <a:pathLst>
                <a:path extrusionOk="0" h="29845" w="16510">
                  <a:moveTo>
                    <a:pt x="7936" y="0"/>
                  </a:moveTo>
                  <a:lnTo>
                    <a:pt x="4543" y="6247"/>
                  </a:lnTo>
                  <a:lnTo>
                    <a:pt x="383" y="15917"/>
                  </a:lnTo>
                  <a:lnTo>
                    <a:pt x="0" y="25004"/>
                  </a:lnTo>
                  <a:lnTo>
                    <a:pt x="7936" y="29502"/>
                  </a:lnTo>
                  <a:lnTo>
                    <a:pt x="11396" y="23206"/>
                  </a:lnTo>
                  <a:lnTo>
                    <a:pt x="15628" y="13541"/>
                  </a:lnTo>
                  <a:lnTo>
                    <a:pt x="16014" y="4481"/>
                  </a:lnTo>
                  <a:lnTo>
                    <a:pt x="79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01" name="Google Shape;801;p1"/>
            <p:cNvSpPr/>
            <p:nvPr/>
          </p:nvSpPr>
          <p:spPr>
            <a:xfrm>
              <a:off x="12839377" y="2663"/>
              <a:ext cx="20320" cy="22859"/>
            </a:xfrm>
            <a:custGeom>
              <a:rect b="b" l="l" r="r" t="t"/>
              <a:pathLst>
                <a:path extrusionOk="0" h="22859" w="20320">
                  <a:moveTo>
                    <a:pt x="7454" y="0"/>
                  </a:moveTo>
                  <a:lnTo>
                    <a:pt x="7746" y="10147"/>
                  </a:lnTo>
                  <a:lnTo>
                    <a:pt x="4013" y="16141"/>
                  </a:lnTo>
                  <a:lnTo>
                    <a:pt x="0" y="22250"/>
                  </a:lnTo>
                  <a:lnTo>
                    <a:pt x="14655" y="22250"/>
                  </a:lnTo>
                  <a:lnTo>
                    <a:pt x="19193" y="14814"/>
                  </a:lnTo>
                  <a:lnTo>
                    <a:pt x="19899" y="8615"/>
                  </a:lnTo>
                  <a:lnTo>
                    <a:pt x="16182" y="3671"/>
                  </a:lnTo>
                  <a:lnTo>
                    <a:pt x="74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02" name="Google Shape;802;p1"/>
            <p:cNvSpPr/>
            <p:nvPr/>
          </p:nvSpPr>
          <p:spPr>
            <a:xfrm>
              <a:off x="3410814" y="19419"/>
              <a:ext cx="38100" cy="34925"/>
            </a:xfrm>
            <a:custGeom>
              <a:rect b="b" l="l" r="r" t="t"/>
              <a:pathLst>
                <a:path extrusionOk="0" h="34925" w="38100">
                  <a:moveTo>
                    <a:pt x="14147" y="0"/>
                  </a:moveTo>
                  <a:lnTo>
                    <a:pt x="8293" y="0"/>
                  </a:lnTo>
                  <a:lnTo>
                    <a:pt x="3149" y="3581"/>
                  </a:lnTo>
                  <a:lnTo>
                    <a:pt x="0" y="12738"/>
                  </a:lnTo>
                  <a:lnTo>
                    <a:pt x="10885" y="16813"/>
                  </a:lnTo>
                  <a:lnTo>
                    <a:pt x="19324" y="23334"/>
                  </a:lnTo>
                  <a:lnTo>
                    <a:pt x="27537" y="30034"/>
                  </a:lnTo>
                  <a:lnTo>
                    <a:pt x="37744" y="34645"/>
                  </a:lnTo>
                  <a:lnTo>
                    <a:pt x="38036" y="13906"/>
                  </a:lnTo>
                  <a:lnTo>
                    <a:pt x="32308" y="8465"/>
                  </a:lnTo>
                  <a:lnTo>
                    <a:pt x="26239" y="4048"/>
                  </a:lnTo>
                  <a:lnTo>
                    <a:pt x="20096" y="1083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03" name="Google Shape;803;p1"/>
            <p:cNvSpPr/>
            <p:nvPr/>
          </p:nvSpPr>
          <p:spPr>
            <a:xfrm>
              <a:off x="3448545" y="17423"/>
              <a:ext cx="2923540" cy="37465"/>
            </a:xfrm>
            <a:custGeom>
              <a:rect b="b" l="l" r="r" t="t"/>
              <a:pathLst>
                <a:path extrusionOk="0" h="37465" w="2923540">
                  <a:moveTo>
                    <a:pt x="13779" y="36982"/>
                  </a:moveTo>
                  <a:lnTo>
                    <a:pt x="11861" y="30797"/>
                  </a:lnTo>
                  <a:lnTo>
                    <a:pt x="6718" y="22733"/>
                  </a:lnTo>
                  <a:lnTo>
                    <a:pt x="292" y="15900"/>
                  </a:lnTo>
                  <a:lnTo>
                    <a:pt x="0" y="36639"/>
                  </a:lnTo>
                  <a:lnTo>
                    <a:pt x="2247" y="37160"/>
                  </a:lnTo>
                  <a:lnTo>
                    <a:pt x="4699" y="37465"/>
                  </a:lnTo>
                  <a:lnTo>
                    <a:pt x="9410" y="37465"/>
                  </a:lnTo>
                  <a:lnTo>
                    <a:pt x="11518" y="37312"/>
                  </a:lnTo>
                  <a:lnTo>
                    <a:pt x="13779" y="36982"/>
                  </a:lnTo>
                  <a:close/>
                </a:path>
                <a:path extrusionOk="0" h="37465" w="2923540">
                  <a:moveTo>
                    <a:pt x="2923349" y="0"/>
                  </a:moveTo>
                  <a:lnTo>
                    <a:pt x="2908401" y="5384"/>
                  </a:lnTo>
                  <a:lnTo>
                    <a:pt x="2896425" y="13716"/>
                  </a:lnTo>
                  <a:lnTo>
                    <a:pt x="2885033" y="22555"/>
                  </a:lnTo>
                  <a:lnTo>
                    <a:pt x="2871838" y="29502"/>
                  </a:lnTo>
                  <a:lnTo>
                    <a:pt x="2876423" y="29946"/>
                  </a:lnTo>
                  <a:lnTo>
                    <a:pt x="2880817" y="30187"/>
                  </a:lnTo>
                  <a:lnTo>
                    <a:pt x="2884957" y="30187"/>
                  </a:lnTo>
                  <a:lnTo>
                    <a:pt x="2900616" y="28663"/>
                  </a:lnTo>
                  <a:lnTo>
                    <a:pt x="2912745" y="23622"/>
                  </a:lnTo>
                  <a:lnTo>
                    <a:pt x="2920581" y="14300"/>
                  </a:lnTo>
                  <a:lnTo>
                    <a:pt x="2923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04" name="Google Shape;804;p1"/>
            <p:cNvSpPr/>
            <p:nvPr/>
          </p:nvSpPr>
          <p:spPr>
            <a:xfrm>
              <a:off x="8217043" y="17158"/>
              <a:ext cx="19050" cy="14604"/>
            </a:xfrm>
            <a:custGeom>
              <a:rect b="b" l="l" r="r" t="t"/>
              <a:pathLst>
                <a:path extrusionOk="0" h="14604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14" y="14414"/>
                  </a:lnTo>
                  <a:lnTo>
                    <a:pt x="11683" y="14414"/>
                  </a:lnTo>
                  <a:lnTo>
                    <a:pt x="14998" y="12623"/>
                  </a:lnTo>
                  <a:lnTo>
                    <a:pt x="18529" y="7747"/>
                  </a:lnTo>
                  <a:lnTo>
                    <a:pt x="12039" y="2057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05" name="Google Shape;805;p1"/>
            <p:cNvSpPr/>
            <p:nvPr/>
          </p:nvSpPr>
          <p:spPr>
            <a:xfrm>
              <a:off x="12869015" y="17415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7175" y="0"/>
                  </a:lnTo>
                  <a:lnTo>
                    <a:pt x="7454" y="7493"/>
                  </a:lnTo>
                  <a:lnTo>
                    <a:pt x="1117" y="8763"/>
                  </a:lnTo>
                  <a:lnTo>
                    <a:pt x="0" y="14744"/>
                  </a:lnTo>
                  <a:lnTo>
                    <a:pt x="8736" y="14435"/>
                  </a:lnTo>
                  <a:lnTo>
                    <a:pt x="16519" y="13120"/>
                  </a:lnTo>
                  <a:lnTo>
                    <a:pt x="21516" y="8931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06" name="Google Shape;806;p1"/>
            <p:cNvSpPr/>
            <p:nvPr/>
          </p:nvSpPr>
          <p:spPr>
            <a:xfrm>
              <a:off x="4970317" y="24909"/>
              <a:ext cx="26670" cy="22225"/>
            </a:xfrm>
            <a:custGeom>
              <a:rect b="b" l="l" r="r" t="t"/>
              <a:pathLst>
                <a:path extrusionOk="0" h="22225" w="26670">
                  <a:moveTo>
                    <a:pt x="24168" y="0"/>
                  </a:moveTo>
                  <a:lnTo>
                    <a:pt x="9563" y="0"/>
                  </a:lnTo>
                  <a:lnTo>
                    <a:pt x="8953" y="9334"/>
                  </a:lnTo>
                  <a:lnTo>
                    <a:pt x="0" y="10147"/>
                  </a:lnTo>
                  <a:lnTo>
                    <a:pt x="2070" y="22009"/>
                  </a:lnTo>
                  <a:lnTo>
                    <a:pt x="17056" y="22009"/>
                  </a:lnTo>
                  <a:lnTo>
                    <a:pt x="17322" y="12788"/>
                  </a:lnTo>
                  <a:lnTo>
                    <a:pt x="26187" y="11861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07" name="Google Shape;807;p1"/>
            <p:cNvSpPr/>
            <p:nvPr/>
          </p:nvSpPr>
          <p:spPr>
            <a:xfrm>
              <a:off x="5539802" y="24475"/>
              <a:ext cx="24764" cy="39369"/>
            </a:xfrm>
            <a:custGeom>
              <a:rect b="b" l="l" r="r" t="t"/>
              <a:pathLst>
                <a:path extrusionOk="0" h="39369" w="24764">
                  <a:moveTo>
                    <a:pt x="21374" y="0"/>
                  </a:moveTo>
                  <a:lnTo>
                    <a:pt x="11125" y="0"/>
                  </a:lnTo>
                  <a:lnTo>
                    <a:pt x="9905" y="0"/>
                  </a:lnTo>
                  <a:lnTo>
                    <a:pt x="8572" y="139"/>
                  </a:lnTo>
                  <a:lnTo>
                    <a:pt x="7150" y="431"/>
                  </a:lnTo>
                  <a:lnTo>
                    <a:pt x="7981" y="12241"/>
                  </a:lnTo>
                  <a:lnTo>
                    <a:pt x="6799" y="22139"/>
                  </a:lnTo>
                  <a:lnTo>
                    <a:pt x="4005" y="30460"/>
                  </a:lnTo>
                  <a:lnTo>
                    <a:pt x="0" y="37541"/>
                  </a:lnTo>
                  <a:lnTo>
                    <a:pt x="2108" y="38519"/>
                  </a:lnTo>
                  <a:lnTo>
                    <a:pt x="4114" y="38963"/>
                  </a:lnTo>
                  <a:lnTo>
                    <a:pt x="6007" y="38963"/>
                  </a:lnTo>
                  <a:lnTo>
                    <a:pt x="24536" y="9740"/>
                  </a:lnTo>
                  <a:lnTo>
                    <a:pt x="21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08" name="Google Shape;808;p1"/>
            <p:cNvSpPr/>
            <p:nvPr/>
          </p:nvSpPr>
          <p:spPr>
            <a:xfrm>
              <a:off x="6236721" y="24107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0" y="0"/>
                  </a:moveTo>
                  <a:lnTo>
                    <a:pt x="25" y="8115"/>
                  </a:lnTo>
                  <a:lnTo>
                    <a:pt x="8521" y="9118"/>
                  </a:lnTo>
                  <a:lnTo>
                    <a:pt x="19151" y="9118"/>
                  </a:lnTo>
                  <a:lnTo>
                    <a:pt x="24358" y="7404"/>
                  </a:lnTo>
                  <a:lnTo>
                    <a:pt x="24701" y="800"/>
                  </a:lnTo>
                  <a:lnTo>
                    <a:pt x="22834" y="1397"/>
                  </a:lnTo>
                  <a:lnTo>
                    <a:pt x="20561" y="1625"/>
                  </a:lnTo>
                  <a:lnTo>
                    <a:pt x="14338" y="1625"/>
                  </a:lnTo>
                  <a:lnTo>
                    <a:pt x="1917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09" name="Google Shape;809;p1"/>
            <p:cNvSpPr/>
            <p:nvPr/>
          </p:nvSpPr>
          <p:spPr>
            <a:xfrm>
              <a:off x="6217410" y="23748"/>
              <a:ext cx="19685" cy="8890"/>
            </a:xfrm>
            <a:custGeom>
              <a:rect b="b" l="l" r="r" t="t"/>
              <a:pathLst>
                <a:path extrusionOk="0" h="8890" w="19685">
                  <a:moveTo>
                    <a:pt x="14858" y="0"/>
                  </a:moveTo>
                  <a:lnTo>
                    <a:pt x="12801" y="0"/>
                  </a:lnTo>
                  <a:lnTo>
                    <a:pt x="5727" y="0"/>
                  </a:lnTo>
                  <a:lnTo>
                    <a:pt x="355" y="1727"/>
                  </a:lnTo>
                  <a:lnTo>
                    <a:pt x="0" y="8407"/>
                  </a:lnTo>
                  <a:lnTo>
                    <a:pt x="2019" y="7734"/>
                  </a:lnTo>
                  <a:lnTo>
                    <a:pt x="4444" y="7480"/>
                  </a:lnTo>
                  <a:lnTo>
                    <a:pt x="10871" y="7480"/>
                  </a:lnTo>
                  <a:lnTo>
                    <a:pt x="19329" y="8470"/>
                  </a:lnTo>
                  <a:lnTo>
                    <a:pt x="19316" y="355"/>
                  </a:lnTo>
                  <a:lnTo>
                    <a:pt x="17056" y="139"/>
                  </a:lnTo>
                  <a:lnTo>
                    <a:pt x="148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10" name="Google Shape;810;p1"/>
            <p:cNvSpPr/>
            <p:nvPr/>
          </p:nvSpPr>
          <p:spPr>
            <a:xfrm>
              <a:off x="3065602" y="32155"/>
              <a:ext cx="7564120" cy="45085"/>
            </a:xfrm>
            <a:custGeom>
              <a:rect b="b" l="l" r="r" t="t"/>
              <a:pathLst>
                <a:path extrusionOk="0" h="45085" w="7564120">
                  <a:moveTo>
                    <a:pt x="35890" y="12"/>
                  </a:moveTo>
                  <a:lnTo>
                    <a:pt x="35293" y="0"/>
                  </a:lnTo>
                  <a:lnTo>
                    <a:pt x="17487" y="5321"/>
                  </a:lnTo>
                  <a:lnTo>
                    <a:pt x="3479" y="17894"/>
                  </a:lnTo>
                  <a:lnTo>
                    <a:pt x="0" y="32677"/>
                  </a:lnTo>
                  <a:lnTo>
                    <a:pt x="13741" y="44602"/>
                  </a:lnTo>
                  <a:lnTo>
                    <a:pt x="22009" y="36182"/>
                  </a:lnTo>
                  <a:lnTo>
                    <a:pt x="30099" y="27584"/>
                  </a:lnTo>
                  <a:lnTo>
                    <a:pt x="35534" y="16344"/>
                  </a:lnTo>
                  <a:lnTo>
                    <a:pt x="35890" y="12"/>
                  </a:lnTo>
                  <a:close/>
                </a:path>
                <a:path extrusionOk="0" h="45085" w="7564120">
                  <a:moveTo>
                    <a:pt x="7563917" y="14770"/>
                  </a:moveTo>
                  <a:lnTo>
                    <a:pt x="7563167" y="14084"/>
                  </a:lnTo>
                  <a:lnTo>
                    <a:pt x="7562431" y="13462"/>
                  </a:lnTo>
                  <a:lnTo>
                    <a:pt x="7561720" y="12915"/>
                  </a:lnTo>
                  <a:lnTo>
                    <a:pt x="7546835" y="13169"/>
                  </a:lnTo>
                  <a:lnTo>
                    <a:pt x="7546518" y="14084"/>
                  </a:lnTo>
                  <a:lnTo>
                    <a:pt x="7546353" y="15087"/>
                  </a:lnTo>
                  <a:lnTo>
                    <a:pt x="7546289" y="19710"/>
                  </a:lnTo>
                  <a:lnTo>
                    <a:pt x="7548207" y="23317"/>
                  </a:lnTo>
                  <a:lnTo>
                    <a:pt x="7554836" y="23317"/>
                  </a:lnTo>
                  <a:lnTo>
                    <a:pt x="7558875" y="21056"/>
                  </a:lnTo>
                  <a:lnTo>
                    <a:pt x="7563917" y="1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11" name="Google Shape;811;p1"/>
            <p:cNvSpPr/>
            <p:nvPr/>
          </p:nvSpPr>
          <p:spPr>
            <a:xfrm>
              <a:off x="10612450" y="41017"/>
              <a:ext cx="15240" cy="4445"/>
            </a:xfrm>
            <a:custGeom>
              <a:rect b="b" l="l" r="r" t="t"/>
              <a:pathLst>
                <a:path extrusionOk="0" h="4445" w="15240">
                  <a:moveTo>
                    <a:pt x="8102" y="0"/>
                  </a:moveTo>
                  <a:lnTo>
                    <a:pt x="5753" y="0"/>
                  </a:lnTo>
                  <a:lnTo>
                    <a:pt x="2730" y="0"/>
                  </a:lnTo>
                  <a:lnTo>
                    <a:pt x="838" y="1879"/>
                  </a:lnTo>
                  <a:lnTo>
                    <a:pt x="0" y="4292"/>
                  </a:lnTo>
                  <a:lnTo>
                    <a:pt x="14871" y="4051"/>
                  </a:lnTo>
                  <a:lnTo>
                    <a:pt x="11125" y="1130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12" name="Google Shape;812;p1"/>
            <p:cNvSpPr/>
            <p:nvPr/>
          </p:nvSpPr>
          <p:spPr>
            <a:xfrm>
              <a:off x="9322704" y="59561"/>
              <a:ext cx="19050" cy="40005"/>
            </a:xfrm>
            <a:custGeom>
              <a:rect b="b" l="l" r="r" t="t"/>
              <a:pathLst>
                <a:path extrusionOk="0" h="40005" w="19050">
                  <a:moveTo>
                    <a:pt x="19024" y="0"/>
                  </a:moveTo>
                  <a:lnTo>
                    <a:pt x="17792" y="76"/>
                  </a:lnTo>
                  <a:lnTo>
                    <a:pt x="17449" y="2311"/>
                  </a:lnTo>
                  <a:lnTo>
                    <a:pt x="14224" y="10556"/>
                  </a:lnTo>
                  <a:lnTo>
                    <a:pt x="10148" y="18542"/>
                  </a:lnTo>
                  <a:lnTo>
                    <a:pt x="5360" y="26289"/>
                  </a:lnTo>
                  <a:lnTo>
                    <a:pt x="0" y="33820"/>
                  </a:lnTo>
                  <a:lnTo>
                    <a:pt x="4140" y="35064"/>
                  </a:lnTo>
                  <a:lnTo>
                    <a:pt x="7683" y="36918"/>
                  </a:lnTo>
                  <a:lnTo>
                    <a:pt x="10591" y="39433"/>
                  </a:lnTo>
                  <a:lnTo>
                    <a:pt x="10498" y="27412"/>
                  </a:lnTo>
                  <a:lnTo>
                    <a:pt x="13312" y="18264"/>
                  </a:lnTo>
                  <a:lnTo>
                    <a:pt x="16874" y="9842"/>
                  </a:lnTo>
                  <a:lnTo>
                    <a:pt x="190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13" name="Google Shape;813;p1"/>
            <p:cNvSpPr/>
            <p:nvPr/>
          </p:nvSpPr>
          <p:spPr>
            <a:xfrm>
              <a:off x="9303678" y="46884"/>
              <a:ext cx="38734" cy="46990"/>
            </a:xfrm>
            <a:custGeom>
              <a:rect b="b" l="l" r="r" t="t"/>
              <a:pathLst>
                <a:path extrusionOk="0" h="46990" w="38734">
                  <a:moveTo>
                    <a:pt x="36817" y="25"/>
                  </a:moveTo>
                  <a:lnTo>
                    <a:pt x="35344" y="0"/>
                  </a:lnTo>
                  <a:lnTo>
                    <a:pt x="20504" y="5013"/>
                  </a:lnTo>
                  <a:lnTo>
                    <a:pt x="12571" y="17089"/>
                  </a:lnTo>
                  <a:lnTo>
                    <a:pt x="7188" y="31777"/>
                  </a:lnTo>
                  <a:lnTo>
                    <a:pt x="0" y="44627"/>
                  </a:lnTo>
                  <a:lnTo>
                    <a:pt x="3784" y="44538"/>
                  </a:lnTo>
                  <a:lnTo>
                    <a:pt x="9525" y="44538"/>
                  </a:lnTo>
                  <a:lnTo>
                    <a:pt x="14617" y="45173"/>
                  </a:lnTo>
                  <a:lnTo>
                    <a:pt x="19024" y="46494"/>
                  </a:lnTo>
                  <a:lnTo>
                    <a:pt x="24385" y="38963"/>
                  </a:lnTo>
                  <a:lnTo>
                    <a:pt x="29175" y="31216"/>
                  </a:lnTo>
                  <a:lnTo>
                    <a:pt x="33254" y="23231"/>
                  </a:lnTo>
                  <a:lnTo>
                    <a:pt x="36487" y="14986"/>
                  </a:lnTo>
                  <a:lnTo>
                    <a:pt x="36830" y="12763"/>
                  </a:lnTo>
                  <a:lnTo>
                    <a:pt x="38049" y="12674"/>
                  </a:lnTo>
                  <a:lnTo>
                    <a:pt x="38277" y="9105"/>
                  </a:lnTo>
                  <a:lnTo>
                    <a:pt x="37973" y="4991"/>
                  </a:lnTo>
                  <a:lnTo>
                    <a:pt x="36817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14" name="Google Shape;814;p1"/>
            <p:cNvSpPr/>
            <p:nvPr/>
          </p:nvSpPr>
          <p:spPr>
            <a:xfrm>
              <a:off x="0" y="47141"/>
              <a:ext cx="10762615" cy="138430"/>
            </a:xfrm>
            <a:custGeom>
              <a:rect b="b" l="l" r="r" t="t"/>
              <a:pathLst>
                <a:path extrusionOk="0" h="138430" w="10762615">
                  <a:moveTo>
                    <a:pt x="22428" y="125958"/>
                  </a:moveTo>
                  <a:lnTo>
                    <a:pt x="16179" y="122974"/>
                  </a:lnTo>
                  <a:lnTo>
                    <a:pt x="11493" y="118465"/>
                  </a:lnTo>
                  <a:lnTo>
                    <a:pt x="8597" y="112141"/>
                  </a:lnTo>
                  <a:lnTo>
                    <a:pt x="7734" y="103708"/>
                  </a:lnTo>
                  <a:lnTo>
                    <a:pt x="3987" y="96227"/>
                  </a:lnTo>
                  <a:lnTo>
                    <a:pt x="4800" y="94653"/>
                  </a:lnTo>
                  <a:lnTo>
                    <a:pt x="0" y="89636"/>
                  </a:lnTo>
                  <a:lnTo>
                    <a:pt x="0" y="138023"/>
                  </a:lnTo>
                  <a:lnTo>
                    <a:pt x="546" y="137985"/>
                  </a:lnTo>
                  <a:lnTo>
                    <a:pt x="8102" y="135991"/>
                  </a:lnTo>
                  <a:lnTo>
                    <a:pt x="15405" y="132130"/>
                  </a:lnTo>
                  <a:lnTo>
                    <a:pt x="22428" y="125958"/>
                  </a:lnTo>
                  <a:close/>
                </a:path>
                <a:path extrusionOk="0" h="138430" w="10762615">
                  <a:moveTo>
                    <a:pt x="10762196" y="7277"/>
                  </a:moveTo>
                  <a:lnTo>
                    <a:pt x="10758195" y="2070"/>
                  </a:lnTo>
                  <a:lnTo>
                    <a:pt x="10753750" y="0"/>
                  </a:lnTo>
                  <a:lnTo>
                    <a:pt x="10749572" y="0"/>
                  </a:lnTo>
                  <a:lnTo>
                    <a:pt x="10739653" y="4076"/>
                  </a:lnTo>
                  <a:lnTo>
                    <a:pt x="10734015" y="13360"/>
                  </a:lnTo>
                  <a:lnTo>
                    <a:pt x="10735628" y="23368"/>
                  </a:lnTo>
                  <a:lnTo>
                    <a:pt x="10747502" y="29629"/>
                  </a:lnTo>
                  <a:lnTo>
                    <a:pt x="10750182" y="22999"/>
                  </a:lnTo>
                  <a:lnTo>
                    <a:pt x="10754538" y="18148"/>
                  </a:lnTo>
                  <a:lnTo>
                    <a:pt x="10759046" y="13436"/>
                  </a:lnTo>
                  <a:lnTo>
                    <a:pt x="10762196" y="727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15" name="Google Shape;815;p1"/>
            <p:cNvSpPr/>
            <p:nvPr/>
          </p:nvSpPr>
          <p:spPr>
            <a:xfrm>
              <a:off x="0" y="132250"/>
              <a:ext cx="8255" cy="10160"/>
            </a:xfrm>
            <a:custGeom>
              <a:rect b="b" l="l" r="r" t="t"/>
              <a:pathLst>
                <a:path extrusionOk="0" h="10160" w="8255">
                  <a:moveTo>
                    <a:pt x="0" y="0"/>
                  </a:moveTo>
                  <a:lnTo>
                    <a:pt x="0" y="4519"/>
                  </a:lnTo>
                  <a:lnTo>
                    <a:pt x="4808" y="9533"/>
                  </a:lnTo>
                  <a:lnTo>
                    <a:pt x="7741" y="3844"/>
                  </a:lnTo>
                  <a:lnTo>
                    <a:pt x="2420" y="1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16" name="Google Shape;816;p1"/>
            <p:cNvSpPr/>
            <p:nvPr/>
          </p:nvSpPr>
          <p:spPr>
            <a:xfrm>
              <a:off x="15228" y="92572"/>
              <a:ext cx="44450" cy="36830"/>
            </a:xfrm>
            <a:custGeom>
              <a:rect b="b" l="l" r="r" t="t"/>
              <a:pathLst>
                <a:path extrusionOk="0" h="36830" w="44450">
                  <a:moveTo>
                    <a:pt x="13030" y="0"/>
                  </a:moveTo>
                  <a:lnTo>
                    <a:pt x="8737" y="0"/>
                  </a:lnTo>
                  <a:lnTo>
                    <a:pt x="4406" y="1739"/>
                  </a:lnTo>
                  <a:lnTo>
                    <a:pt x="0" y="6426"/>
                  </a:lnTo>
                  <a:lnTo>
                    <a:pt x="1714" y="13093"/>
                  </a:lnTo>
                  <a:lnTo>
                    <a:pt x="25222" y="36309"/>
                  </a:lnTo>
                  <a:lnTo>
                    <a:pt x="29272" y="29947"/>
                  </a:lnTo>
                  <a:lnTo>
                    <a:pt x="33380" y="23661"/>
                  </a:lnTo>
                  <a:lnTo>
                    <a:pt x="38114" y="18044"/>
                  </a:lnTo>
                  <a:lnTo>
                    <a:pt x="44043" y="13690"/>
                  </a:lnTo>
                  <a:lnTo>
                    <a:pt x="36190" y="10008"/>
                  </a:lnTo>
                  <a:lnTo>
                    <a:pt x="28441" y="5473"/>
                  </a:lnTo>
                  <a:lnTo>
                    <a:pt x="20740" y="1624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17" name="Google Shape;817;p1"/>
            <p:cNvSpPr/>
            <p:nvPr/>
          </p:nvSpPr>
          <p:spPr>
            <a:xfrm>
              <a:off x="7744" y="105665"/>
              <a:ext cx="33020" cy="38100"/>
            </a:xfrm>
            <a:custGeom>
              <a:rect b="b" l="l" r="r" t="t"/>
              <a:pathLst>
                <a:path extrusionOk="0" h="38100" w="33020">
                  <a:moveTo>
                    <a:pt x="9194" y="0"/>
                  </a:moveTo>
                  <a:lnTo>
                    <a:pt x="10972" y="6934"/>
                  </a:lnTo>
                  <a:lnTo>
                    <a:pt x="0" y="15341"/>
                  </a:lnTo>
                  <a:lnTo>
                    <a:pt x="0" y="22834"/>
                  </a:lnTo>
                  <a:lnTo>
                    <a:pt x="10972" y="26631"/>
                  </a:lnTo>
                  <a:lnTo>
                    <a:pt x="7493" y="37706"/>
                  </a:lnTo>
                  <a:lnTo>
                    <a:pt x="7810" y="37706"/>
                  </a:lnTo>
                  <a:lnTo>
                    <a:pt x="16436" y="36547"/>
                  </a:lnTo>
                  <a:lnTo>
                    <a:pt x="23133" y="33408"/>
                  </a:lnTo>
                  <a:lnTo>
                    <a:pt x="28391" y="28796"/>
                  </a:lnTo>
                  <a:lnTo>
                    <a:pt x="32702" y="23215"/>
                  </a:lnTo>
                  <a:lnTo>
                    <a:pt x="91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18" name="Google Shape;818;p1"/>
            <p:cNvSpPr/>
            <p:nvPr/>
          </p:nvSpPr>
          <p:spPr>
            <a:xfrm>
              <a:off x="6872884" y="62013"/>
              <a:ext cx="300990" cy="27305"/>
            </a:xfrm>
            <a:custGeom>
              <a:rect b="b" l="l" r="r" t="t"/>
              <a:pathLst>
                <a:path extrusionOk="0" h="27305" w="300990">
                  <a:moveTo>
                    <a:pt x="14617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17" y="14744"/>
                  </a:lnTo>
                  <a:lnTo>
                    <a:pt x="14617" y="0"/>
                  </a:lnTo>
                  <a:close/>
                </a:path>
                <a:path extrusionOk="0" h="27305" w="300990">
                  <a:moveTo>
                    <a:pt x="300367" y="26797"/>
                  </a:moveTo>
                  <a:lnTo>
                    <a:pt x="300024" y="3352"/>
                  </a:lnTo>
                  <a:lnTo>
                    <a:pt x="296240" y="1803"/>
                  </a:lnTo>
                  <a:lnTo>
                    <a:pt x="292036" y="673"/>
                  </a:lnTo>
                  <a:lnTo>
                    <a:pt x="287375" y="0"/>
                  </a:lnTo>
                  <a:lnTo>
                    <a:pt x="287375" y="10147"/>
                  </a:lnTo>
                  <a:lnTo>
                    <a:pt x="283921" y="16129"/>
                  </a:lnTo>
                  <a:lnTo>
                    <a:pt x="279920" y="22009"/>
                  </a:lnTo>
                  <a:lnTo>
                    <a:pt x="283591" y="20802"/>
                  </a:lnTo>
                  <a:lnTo>
                    <a:pt x="286588" y="20294"/>
                  </a:lnTo>
                  <a:lnTo>
                    <a:pt x="294995" y="20294"/>
                  </a:lnTo>
                  <a:lnTo>
                    <a:pt x="297980" y="23253"/>
                  </a:lnTo>
                  <a:lnTo>
                    <a:pt x="300367" y="267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19" name="Google Shape;819;p1"/>
            <p:cNvSpPr/>
            <p:nvPr/>
          </p:nvSpPr>
          <p:spPr>
            <a:xfrm>
              <a:off x="7172915" y="65369"/>
              <a:ext cx="24765" cy="35560"/>
            </a:xfrm>
            <a:custGeom>
              <a:rect b="b" l="l" r="r" t="t"/>
              <a:pathLst>
                <a:path extrusionOk="0" h="35560" w="24765">
                  <a:moveTo>
                    <a:pt x="0" y="0"/>
                  </a:moveTo>
                  <a:lnTo>
                    <a:pt x="342" y="23431"/>
                  </a:lnTo>
                  <a:lnTo>
                    <a:pt x="2057" y="26136"/>
                  </a:lnTo>
                  <a:lnTo>
                    <a:pt x="7670" y="35331"/>
                  </a:lnTo>
                  <a:lnTo>
                    <a:pt x="17564" y="35331"/>
                  </a:lnTo>
                  <a:lnTo>
                    <a:pt x="20548" y="34823"/>
                  </a:lnTo>
                  <a:lnTo>
                    <a:pt x="24231" y="33629"/>
                  </a:lnTo>
                  <a:lnTo>
                    <a:pt x="21188" y="22090"/>
                  </a:lnTo>
                  <a:lnTo>
                    <a:pt x="16163" y="12628"/>
                  </a:lnTo>
                  <a:lnTo>
                    <a:pt x="9115" y="5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0" name="Google Shape;820;p1"/>
            <p:cNvSpPr/>
            <p:nvPr/>
          </p:nvSpPr>
          <p:spPr>
            <a:xfrm>
              <a:off x="1156982" y="68744"/>
              <a:ext cx="2114550" cy="22859"/>
            </a:xfrm>
            <a:custGeom>
              <a:rect b="b" l="l" r="r" t="t"/>
              <a:pathLst>
                <a:path extrusionOk="0" h="22859" w="2114550">
                  <a:moveTo>
                    <a:pt x="44005" y="22771"/>
                  </a:moveTo>
                  <a:lnTo>
                    <a:pt x="42824" y="13398"/>
                  </a:lnTo>
                  <a:lnTo>
                    <a:pt x="37172" y="6426"/>
                  </a:lnTo>
                  <a:lnTo>
                    <a:pt x="28714" y="2070"/>
                  </a:lnTo>
                  <a:lnTo>
                    <a:pt x="19113" y="571"/>
                  </a:lnTo>
                  <a:lnTo>
                    <a:pt x="9537" y="571"/>
                  </a:lnTo>
                  <a:lnTo>
                    <a:pt x="711" y="5143"/>
                  </a:lnTo>
                  <a:lnTo>
                    <a:pt x="0" y="15278"/>
                  </a:lnTo>
                  <a:lnTo>
                    <a:pt x="3746" y="14414"/>
                  </a:lnTo>
                  <a:lnTo>
                    <a:pt x="6997" y="14046"/>
                  </a:lnTo>
                  <a:lnTo>
                    <a:pt x="16967" y="14046"/>
                  </a:lnTo>
                  <a:lnTo>
                    <a:pt x="36537" y="22771"/>
                  </a:lnTo>
                  <a:lnTo>
                    <a:pt x="44005" y="22771"/>
                  </a:lnTo>
                  <a:close/>
                </a:path>
                <a:path extrusionOk="0" h="22859" w="2114550">
                  <a:moveTo>
                    <a:pt x="2113991" y="533"/>
                  </a:moveTo>
                  <a:lnTo>
                    <a:pt x="2111603" y="1219"/>
                  </a:lnTo>
                  <a:lnTo>
                    <a:pt x="2108784" y="1460"/>
                  </a:lnTo>
                  <a:lnTo>
                    <a:pt x="2101418" y="1460"/>
                  </a:lnTo>
                  <a:lnTo>
                    <a:pt x="2086787" y="0"/>
                  </a:lnTo>
                  <a:lnTo>
                    <a:pt x="2087295" y="9156"/>
                  </a:lnTo>
                  <a:lnTo>
                    <a:pt x="2087499" y="13741"/>
                  </a:lnTo>
                  <a:lnTo>
                    <a:pt x="2094230" y="12954"/>
                  </a:lnTo>
                  <a:lnTo>
                    <a:pt x="2100770" y="10617"/>
                  </a:lnTo>
                  <a:lnTo>
                    <a:pt x="2107311" y="6553"/>
                  </a:lnTo>
                  <a:lnTo>
                    <a:pt x="2113991" y="53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1" name="Google Shape;821;p1"/>
            <p:cNvSpPr/>
            <p:nvPr/>
          </p:nvSpPr>
          <p:spPr>
            <a:xfrm>
              <a:off x="3219462" y="68274"/>
              <a:ext cx="4641850" cy="17780"/>
            </a:xfrm>
            <a:custGeom>
              <a:rect b="b" l="l" r="r" t="t"/>
              <a:pathLst>
                <a:path extrusionOk="0" h="17780" w="4641850">
                  <a:moveTo>
                    <a:pt x="25031" y="14211"/>
                  </a:moveTo>
                  <a:lnTo>
                    <a:pt x="24574" y="5041"/>
                  </a:lnTo>
                  <a:lnTo>
                    <a:pt x="24307" y="469"/>
                  </a:lnTo>
                  <a:lnTo>
                    <a:pt x="21285" y="203"/>
                  </a:lnTo>
                  <a:lnTo>
                    <a:pt x="18326" y="0"/>
                  </a:lnTo>
                  <a:lnTo>
                    <a:pt x="15582" y="0"/>
                  </a:lnTo>
                  <a:lnTo>
                    <a:pt x="7480" y="0"/>
                  </a:lnTo>
                  <a:lnTo>
                    <a:pt x="1168" y="1739"/>
                  </a:lnTo>
                  <a:lnTo>
                    <a:pt x="0" y="8496"/>
                  </a:lnTo>
                  <a:lnTo>
                    <a:pt x="9372" y="11938"/>
                  </a:lnTo>
                  <a:lnTo>
                    <a:pt x="17284" y="14211"/>
                  </a:lnTo>
                  <a:lnTo>
                    <a:pt x="25031" y="14211"/>
                  </a:lnTo>
                  <a:close/>
                </a:path>
                <a:path extrusionOk="0" h="17780" w="4641850">
                  <a:moveTo>
                    <a:pt x="2386482" y="990"/>
                  </a:moveTo>
                  <a:lnTo>
                    <a:pt x="2364333" y="990"/>
                  </a:lnTo>
                  <a:lnTo>
                    <a:pt x="2364333" y="15735"/>
                  </a:lnTo>
                  <a:lnTo>
                    <a:pt x="2386482" y="15735"/>
                  </a:lnTo>
                  <a:lnTo>
                    <a:pt x="2386482" y="990"/>
                  </a:lnTo>
                  <a:close/>
                </a:path>
                <a:path extrusionOk="0" h="17780" w="4641850">
                  <a:moveTo>
                    <a:pt x="4641799" y="14389"/>
                  </a:moveTo>
                  <a:lnTo>
                    <a:pt x="4640618" y="8496"/>
                  </a:lnTo>
                  <a:lnTo>
                    <a:pt x="4632134" y="7975"/>
                  </a:lnTo>
                  <a:lnTo>
                    <a:pt x="4630534" y="660"/>
                  </a:lnTo>
                  <a:lnTo>
                    <a:pt x="4621860" y="660"/>
                  </a:lnTo>
                  <a:lnTo>
                    <a:pt x="4620819" y="660"/>
                  </a:lnTo>
                  <a:lnTo>
                    <a:pt x="4619676" y="762"/>
                  </a:lnTo>
                  <a:lnTo>
                    <a:pt x="4618418" y="1003"/>
                  </a:lnTo>
                  <a:lnTo>
                    <a:pt x="4616183" y="8026"/>
                  </a:lnTo>
                  <a:lnTo>
                    <a:pt x="4618469" y="13106"/>
                  </a:lnTo>
                  <a:lnTo>
                    <a:pt x="4623613" y="16192"/>
                  </a:lnTo>
                  <a:lnTo>
                    <a:pt x="4630013" y="17233"/>
                  </a:lnTo>
                  <a:lnTo>
                    <a:pt x="4636173" y="17233"/>
                  </a:lnTo>
                  <a:lnTo>
                    <a:pt x="4641799" y="143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2" name="Google Shape;822;p1"/>
            <p:cNvSpPr/>
            <p:nvPr/>
          </p:nvSpPr>
          <p:spPr>
            <a:xfrm>
              <a:off x="5346128" y="75043"/>
              <a:ext cx="6424930" cy="41910"/>
            </a:xfrm>
            <a:custGeom>
              <a:rect b="b" l="l" r="r" t="t"/>
              <a:pathLst>
                <a:path extrusionOk="0" h="41910" w="6424930">
                  <a:moveTo>
                    <a:pt x="21932" y="10375"/>
                  </a:moveTo>
                  <a:lnTo>
                    <a:pt x="18224" y="5410"/>
                  </a:lnTo>
                  <a:lnTo>
                    <a:pt x="9486" y="1727"/>
                  </a:lnTo>
                  <a:lnTo>
                    <a:pt x="8902" y="11290"/>
                  </a:lnTo>
                  <a:lnTo>
                    <a:pt x="0" y="11861"/>
                  </a:lnTo>
                  <a:lnTo>
                    <a:pt x="1968" y="23964"/>
                  </a:lnTo>
                  <a:lnTo>
                    <a:pt x="16687" y="23964"/>
                  </a:lnTo>
                  <a:lnTo>
                    <a:pt x="21221" y="16586"/>
                  </a:lnTo>
                  <a:lnTo>
                    <a:pt x="21932" y="10375"/>
                  </a:lnTo>
                  <a:close/>
                </a:path>
                <a:path extrusionOk="0" h="41910" w="6424930">
                  <a:moveTo>
                    <a:pt x="561911" y="1727"/>
                  </a:moveTo>
                  <a:lnTo>
                    <a:pt x="557390" y="901"/>
                  </a:lnTo>
                  <a:lnTo>
                    <a:pt x="553351" y="558"/>
                  </a:lnTo>
                  <a:lnTo>
                    <a:pt x="549656" y="558"/>
                  </a:lnTo>
                  <a:lnTo>
                    <a:pt x="538708" y="1600"/>
                  </a:lnTo>
                  <a:lnTo>
                    <a:pt x="529170" y="4025"/>
                  </a:lnTo>
                  <a:lnTo>
                    <a:pt x="520001" y="6832"/>
                  </a:lnTo>
                  <a:lnTo>
                    <a:pt x="510171" y="8978"/>
                  </a:lnTo>
                  <a:lnTo>
                    <a:pt x="510171" y="38709"/>
                  </a:lnTo>
                  <a:lnTo>
                    <a:pt x="513334" y="40906"/>
                  </a:lnTo>
                  <a:lnTo>
                    <a:pt x="516699" y="41871"/>
                  </a:lnTo>
                  <a:lnTo>
                    <a:pt x="520166" y="41871"/>
                  </a:lnTo>
                  <a:lnTo>
                    <a:pt x="532879" y="38061"/>
                  </a:lnTo>
                  <a:lnTo>
                    <a:pt x="545007" y="28346"/>
                  </a:lnTo>
                  <a:lnTo>
                    <a:pt x="555142" y="15367"/>
                  </a:lnTo>
                  <a:lnTo>
                    <a:pt x="561911" y="1727"/>
                  </a:lnTo>
                  <a:close/>
                </a:path>
                <a:path extrusionOk="0" h="41910" w="6424930">
                  <a:moveTo>
                    <a:pt x="6424727" y="12166"/>
                  </a:moveTo>
                  <a:lnTo>
                    <a:pt x="6424676" y="0"/>
                  </a:lnTo>
                  <a:lnTo>
                    <a:pt x="6416853" y="254"/>
                  </a:lnTo>
                  <a:lnTo>
                    <a:pt x="6409512" y="3441"/>
                  </a:lnTo>
                  <a:lnTo>
                    <a:pt x="6410477" y="8978"/>
                  </a:lnTo>
                  <a:lnTo>
                    <a:pt x="6411442" y="8864"/>
                  </a:lnTo>
                  <a:lnTo>
                    <a:pt x="6412357" y="8813"/>
                  </a:lnTo>
                  <a:lnTo>
                    <a:pt x="6418173" y="8813"/>
                  </a:lnTo>
                  <a:lnTo>
                    <a:pt x="6421514" y="10426"/>
                  </a:lnTo>
                  <a:lnTo>
                    <a:pt x="6424727" y="121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3" name="Google Shape;823;p1"/>
            <p:cNvSpPr/>
            <p:nvPr/>
          </p:nvSpPr>
          <p:spPr>
            <a:xfrm>
              <a:off x="11770809" y="75027"/>
              <a:ext cx="17779" cy="17144"/>
            </a:xfrm>
            <a:custGeom>
              <a:rect b="b" l="l" r="r" t="t"/>
              <a:pathLst>
                <a:path extrusionOk="0" h="17144" w="17779">
                  <a:moveTo>
                    <a:pt x="1028" y="0"/>
                  </a:moveTo>
                  <a:lnTo>
                    <a:pt x="0" y="12"/>
                  </a:lnTo>
                  <a:lnTo>
                    <a:pt x="50" y="12179"/>
                  </a:lnTo>
                  <a:lnTo>
                    <a:pt x="7988" y="16535"/>
                  </a:lnTo>
                  <a:lnTo>
                    <a:pt x="14579" y="16522"/>
                  </a:lnTo>
                  <a:lnTo>
                    <a:pt x="15163" y="16484"/>
                  </a:lnTo>
                  <a:lnTo>
                    <a:pt x="17236" y="9092"/>
                  </a:lnTo>
                  <a:lnTo>
                    <a:pt x="14473" y="3960"/>
                  </a:lnTo>
                  <a:lnTo>
                    <a:pt x="8521" y="97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4" name="Google Shape;824;p1"/>
            <p:cNvSpPr/>
            <p:nvPr/>
          </p:nvSpPr>
          <p:spPr>
            <a:xfrm>
              <a:off x="825487" y="82714"/>
              <a:ext cx="4206240" cy="40639"/>
            </a:xfrm>
            <a:custGeom>
              <a:rect b="b" l="l" r="r" t="t"/>
              <a:pathLst>
                <a:path extrusionOk="0" h="40639" w="4206240">
                  <a:moveTo>
                    <a:pt x="36817" y="8801"/>
                  </a:moveTo>
                  <a:lnTo>
                    <a:pt x="33007" y="6273"/>
                  </a:lnTo>
                  <a:lnTo>
                    <a:pt x="26670" y="3378"/>
                  </a:lnTo>
                  <a:lnTo>
                    <a:pt x="19024" y="990"/>
                  </a:lnTo>
                  <a:lnTo>
                    <a:pt x="11328" y="0"/>
                  </a:lnTo>
                  <a:lnTo>
                    <a:pt x="5410" y="0"/>
                  </a:lnTo>
                  <a:lnTo>
                    <a:pt x="660" y="2235"/>
                  </a:lnTo>
                  <a:lnTo>
                    <a:pt x="0" y="8801"/>
                  </a:lnTo>
                  <a:lnTo>
                    <a:pt x="6972" y="12039"/>
                  </a:lnTo>
                  <a:lnTo>
                    <a:pt x="14008" y="16179"/>
                  </a:lnTo>
                  <a:lnTo>
                    <a:pt x="20764" y="19761"/>
                  </a:lnTo>
                  <a:lnTo>
                    <a:pt x="26898" y="21272"/>
                  </a:lnTo>
                  <a:lnTo>
                    <a:pt x="31292" y="21272"/>
                  </a:lnTo>
                  <a:lnTo>
                    <a:pt x="34836" y="18122"/>
                  </a:lnTo>
                  <a:lnTo>
                    <a:pt x="36817" y="8801"/>
                  </a:lnTo>
                  <a:close/>
                </a:path>
                <a:path extrusionOk="0" h="40639" w="4206240">
                  <a:moveTo>
                    <a:pt x="4025912" y="9588"/>
                  </a:moveTo>
                  <a:lnTo>
                    <a:pt x="4024592" y="4864"/>
                  </a:lnTo>
                  <a:lnTo>
                    <a:pt x="4019575" y="2057"/>
                  </a:lnTo>
                  <a:lnTo>
                    <a:pt x="4012730" y="1143"/>
                  </a:lnTo>
                  <a:lnTo>
                    <a:pt x="4005707" y="1143"/>
                  </a:lnTo>
                  <a:lnTo>
                    <a:pt x="3998696" y="3771"/>
                  </a:lnTo>
                  <a:lnTo>
                    <a:pt x="3999522" y="8801"/>
                  </a:lnTo>
                  <a:lnTo>
                    <a:pt x="3999725" y="8763"/>
                  </a:lnTo>
                  <a:lnTo>
                    <a:pt x="4004526" y="9550"/>
                  </a:lnTo>
                  <a:lnTo>
                    <a:pt x="4012615" y="11506"/>
                  </a:lnTo>
                  <a:lnTo>
                    <a:pt x="4019753" y="13957"/>
                  </a:lnTo>
                  <a:lnTo>
                    <a:pt x="4021709" y="16294"/>
                  </a:lnTo>
                  <a:lnTo>
                    <a:pt x="4025912" y="9588"/>
                  </a:lnTo>
                  <a:close/>
                </a:path>
                <a:path extrusionOk="0" h="40639" w="4206240">
                  <a:moveTo>
                    <a:pt x="4205846" y="38303"/>
                  </a:moveTo>
                  <a:lnTo>
                    <a:pt x="4169702" y="23317"/>
                  </a:lnTo>
                  <a:lnTo>
                    <a:pt x="4159212" y="22504"/>
                  </a:lnTo>
                  <a:lnTo>
                    <a:pt x="4166019" y="28371"/>
                  </a:lnTo>
                  <a:lnTo>
                    <a:pt x="4172902" y="34112"/>
                  </a:lnTo>
                  <a:lnTo>
                    <a:pt x="4181157" y="38468"/>
                  </a:lnTo>
                  <a:lnTo>
                    <a:pt x="4192028" y="40208"/>
                  </a:lnTo>
                  <a:lnTo>
                    <a:pt x="4195991" y="40208"/>
                  </a:lnTo>
                  <a:lnTo>
                    <a:pt x="4200537" y="39624"/>
                  </a:lnTo>
                  <a:lnTo>
                    <a:pt x="4205846" y="38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5" name="Google Shape;825;p1"/>
            <p:cNvSpPr/>
            <p:nvPr/>
          </p:nvSpPr>
          <p:spPr>
            <a:xfrm>
              <a:off x="4972390" y="84094"/>
              <a:ext cx="66675" cy="27939"/>
            </a:xfrm>
            <a:custGeom>
              <a:rect b="b" l="l" r="r" t="t"/>
              <a:pathLst>
                <a:path extrusionOk="0" h="27939" w="66675">
                  <a:moveTo>
                    <a:pt x="20891" y="0"/>
                  </a:moveTo>
                  <a:lnTo>
                    <a:pt x="14187" y="793"/>
                  </a:lnTo>
                  <a:lnTo>
                    <a:pt x="8274" y="3359"/>
                  </a:lnTo>
                  <a:lnTo>
                    <a:pt x="3446" y="7972"/>
                  </a:lnTo>
                  <a:lnTo>
                    <a:pt x="0" y="14909"/>
                  </a:lnTo>
                  <a:lnTo>
                    <a:pt x="4952" y="16154"/>
                  </a:lnTo>
                  <a:lnTo>
                    <a:pt x="8839" y="18440"/>
                  </a:lnTo>
                  <a:lnTo>
                    <a:pt x="12318" y="21120"/>
                  </a:lnTo>
                  <a:lnTo>
                    <a:pt x="22803" y="21934"/>
                  </a:lnTo>
                  <a:lnTo>
                    <a:pt x="34199" y="23206"/>
                  </a:lnTo>
                  <a:lnTo>
                    <a:pt x="45507" y="25034"/>
                  </a:lnTo>
                  <a:lnTo>
                    <a:pt x="55727" y="27520"/>
                  </a:lnTo>
                  <a:lnTo>
                    <a:pt x="55194" y="25971"/>
                  </a:lnTo>
                  <a:lnTo>
                    <a:pt x="66433" y="22161"/>
                  </a:lnTo>
                  <a:lnTo>
                    <a:pt x="58823" y="14991"/>
                  </a:lnTo>
                  <a:lnTo>
                    <a:pt x="47496" y="7785"/>
                  </a:lnTo>
                  <a:lnTo>
                    <a:pt x="34252" y="2226"/>
                  </a:lnTo>
                  <a:lnTo>
                    <a:pt x="208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6" name="Google Shape;826;p1"/>
            <p:cNvSpPr/>
            <p:nvPr/>
          </p:nvSpPr>
          <p:spPr>
            <a:xfrm>
              <a:off x="133146" y="83158"/>
              <a:ext cx="8014334" cy="24130"/>
            </a:xfrm>
            <a:custGeom>
              <a:rect b="b" l="l" r="r" t="t"/>
              <a:pathLst>
                <a:path extrusionOk="0" h="24130" w="8014334">
                  <a:moveTo>
                    <a:pt x="7289" y="15836"/>
                  </a:moveTo>
                  <a:lnTo>
                    <a:pt x="6654" y="15189"/>
                  </a:lnTo>
                  <a:lnTo>
                    <a:pt x="4419" y="18148"/>
                  </a:lnTo>
                  <a:lnTo>
                    <a:pt x="0" y="24104"/>
                  </a:lnTo>
                  <a:lnTo>
                    <a:pt x="3086" y="21996"/>
                  </a:lnTo>
                  <a:lnTo>
                    <a:pt x="5562" y="19291"/>
                  </a:lnTo>
                  <a:lnTo>
                    <a:pt x="7289" y="15836"/>
                  </a:lnTo>
                  <a:close/>
                </a:path>
                <a:path extrusionOk="0" h="24130" w="8014334">
                  <a:moveTo>
                    <a:pt x="8014119" y="15849"/>
                  </a:moveTo>
                  <a:lnTo>
                    <a:pt x="8006816" y="13284"/>
                  </a:lnTo>
                  <a:lnTo>
                    <a:pt x="7998092" y="2451"/>
                  </a:lnTo>
                  <a:lnTo>
                    <a:pt x="7990713" y="0"/>
                  </a:lnTo>
                  <a:lnTo>
                    <a:pt x="7988998" y="0"/>
                  </a:lnTo>
                  <a:lnTo>
                    <a:pt x="7987017" y="266"/>
                  </a:lnTo>
                  <a:lnTo>
                    <a:pt x="7984706" y="863"/>
                  </a:lnTo>
                  <a:lnTo>
                    <a:pt x="7984706" y="23101"/>
                  </a:lnTo>
                  <a:lnTo>
                    <a:pt x="7986674" y="22898"/>
                  </a:lnTo>
                  <a:lnTo>
                    <a:pt x="8005216" y="22885"/>
                  </a:lnTo>
                  <a:lnTo>
                    <a:pt x="8012633" y="22250"/>
                  </a:lnTo>
                  <a:lnTo>
                    <a:pt x="8014119" y="1584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7" name="Google Shape;827;p1"/>
            <p:cNvSpPr/>
            <p:nvPr/>
          </p:nvSpPr>
          <p:spPr>
            <a:xfrm>
              <a:off x="110722" y="92369"/>
              <a:ext cx="29210" cy="21589"/>
            </a:xfrm>
            <a:custGeom>
              <a:rect b="b" l="l" r="r" t="t"/>
              <a:pathLst>
                <a:path extrusionOk="0" h="21589" w="29210">
                  <a:moveTo>
                    <a:pt x="19888" y="0"/>
                  </a:moveTo>
                  <a:lnTo>
                    <a:pt x="14935" y="0"/>
                  </a:lnTo>
                  <a:lnTo>
                    <a:pt x="8499" y="1287"/>
                  </a:lnTo>
                  <a:lnTo>
                    <a:pt x="3281" y="5214"/>
                  </a:lnTo>
                  <a:lnTo>
                    <a:pt x="156" y="11878"/>
                  </a:lnTo>
                  <a:lnTo>
                    <a:pt x="0" y="21374"/>
                  </a:lnTo>
                  <a:lnTo>
                    <a:pt x="8991" y="20637"/>
                  </a:lnTo>
                  <a:lnTo>
                    <a:pt x="16751" y="18770"/>
                  </a:lnTo>
                  <a:lnTo>
                    <a:pt x="22428" y="14884"/>
                  </a:lnTo>
                  <a:lnTo>
                    <a:pt x="29083" y="5981"/>
                  </a:lnTo>
                  <a:lnTo>
                    <a:pt x="25120" y="2044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8" name="Google Shape;828;p1"/>
            <p:cNvSpPr/>
            <p:nvPr/>
          </p:nvSpPr>
          <p:spPr>
            <a:xfrm>
              <a:off x="2909380" y="90549"/>
              <a:ext cx="37464" cy="22860"/>
            </a:xfrm>
            <a:custGeom>
              <a:rect b="b" l="l" r="r" t="t"/>
              <a:pathLst>
                <a:path extrusionOk="0" h="22860" w="37464">
                  <a:moveTo>
                    <a:pt x="13843" y="0"/>
                  </a:moveTo>
                  <a:lnTo>
                    <a:pt x="10668" y="0"/>
                  </a:lnTo>
                  <a:lnTo>
                    <a:pt x="4495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5969" y="9880"/>
                  </a:lnTo>
                  <a:lnTo>
                    <a:pt x="8839" y="14147"/>
                  </a:lnTo>
                  <a:lnTo>
                    <a:pt x="8089" y="22047"/>
                  </a:lnTo>
                  <a:lnTo>
                    <a:pt x="12839" y="22250"/>
                  </a:lnTo>
                  <a:lnTo>
                    <a:pt x="22405" y="20417"/>
                  </a:lnTo>
                  <a:lnTo>
                    <a:pt x="30691" y="17303"/>
                  </a:lnTo>
                  <a:lnTo>
                    <a:pt x="36169" y="11341"/>
                  </a:lnTo>
                  <a:lnTo>
                    <a:pt x="37312" y="965"/>
                  </a:lnTo>
                  <a:lnTo>
                    <a:pt x="35687" y="1574"/>
                  </a:lnTo>
                  <a:lnTo>
                    <a:pt x="33680" y="1803"/>
                  </a:lnTo>
                  <a:lnTo>
                    <a:pt x="28295" y="1803"/>
                  </a:lnTo>
                  <a:lnTo>
                    <a:pt x="138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9" name="Google Shape;829;p1"/>
            <p:cNvSpPr/>
            <p:nvPr/>
          </p:nvSpPr>
          <p:spPr>
            <a:xfrm>
              <a:off x="2917338" y="112595"/>
              <a:ext cx="5080" cy="1269"/>
            </a:xfrm>
            <a:custGeom>
              <a:rect b="b" l="l" r="r" t="t"/>
              <a:pathLst>
                <a:path extrusionOk="0" h="1269" w="5080">
                  <a:moveTo>
                    <a:pt x="126" y="0"/>
                  </a:moveTo>
                  <a:lnTo>
                    <a:pt x="50" y="762"/>
                  </a:lnTo>
                  <a:lnTo>
                    <a:pt x="0" y="1143"/>
                  </a:lnTo>
                  <a:lnTo>
                    <a:pt x="1587" y="800"/>
                  </a:lnTo>
                  <a:lnTo>
                    <a:pt x="3225" y="495"/>
                  </a:lnTo>
                  <a:lnTo>
                    <a:pt x="4876" y="203"/>
                  </a:lnTo>
                  <a:lnTo>
                    <a:pt x="1701" y="7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0" name="Google Shape;830;p1"/>
            <p:cNvSpPr/>
            <p:nvPr/>
          </p:nvSpPr>
          <p:spPr>
            <a:xfrm>
              <a:off x="877011" y="91312"/>
              <a:ext cx="8721725" cy="37464"/>
            </a:xfrm>
            <a:custGeom>
              <a:rect b="b" l="l" r="r" t="t"/>
              <a:pathLst>
                <a:path extrusionOk="0" h="37464" w="8721725">
                  <a:moveTo>
                    <a:pt x="29349" y="7683"/>
                  </a:moveTo>
                  <a:lnTo>
                    <a:pt x="26479" y="7302"/>
                  </a:lnTo>
                  <a:lnTo>
                    <a:pt x="23774" y="7112"/>
                  </a:lnTo>
                  <a:lnTo>
                    <a:pt x="21259" y="7112"/>
                  </a:lnTo>
                  <a:lnTo>
                    <a:pt x="13030" y="8001"/>
                  </a:lnTo>
                  <a:lnTo>
                    <a:pt x="6629" y="10731"/>
                  </a:lnTo>
                  <a:lnTo>
                    <a:pt x="2222" y="15494"/>
                  </a:lnTo>
                  <a:lnTo>
                    <a:pt x="0" y="22428"/>
                  </a:lnTo>
                  <a:lnTo>
                    <a:pt x="2806" y="22783"/>
                  </a:lnTo>
                  <a:lnTo>
                    <a:pt x="5461" y="22961"/>
                  </a:lnTo>
                  <a:lnTo>
                    <a:pt x="7937" y="22961"/>
                  </a:lnTo>
                  <a:lnTo>
                    <a:pt x="16205" y="22098"/>
                  </a:lnTo>
                  <a:lnTo>
                    <a:pt x="22644" y="19380"/>
                  </a:lnTo>
                  <a:lnTo>
                    <a:pt x="27089" y="14643"/>
                  </a:lnTo>
                  <a:lnTo>
                    <a:pt x="29349" y="7683"/>
                  </a:lnTo>
                  <a:close/>
                </a:path>
                <a:path extrusionOk="0" h="37464" w="8721725">
                  <a:moveTo>
                    <a:pt x="2764231" y="15049"/>
                  </a:moveTo>
                  <a:lnTo>
                    <a:pt x="2761386" y="9918"/>
                  </a:lnTo>
                  <a:lnTo>
                    <a:pt x="2755379" y="6934"/>
                  </a:lnTo>
                  <a:lnTo>
                    <a:pt x="2747848" y="5969"/>
                  </a:lnTo>
                  <a:lnTo>
                    <a:pt x="2739618" y="5969"/>
                  </a:lnTo>
                  <a:lnTo>
                    <a:pt x="2731592" y="9182"/>
                  </a:lnTo>
                  <a:lnTo>
                    <a:pt x="2732608" y="14960"/>
                  </a:lnTo>
                  <a:lnTo>
                    <a:pt x="2733713" y="14820"/>
                  </a:lnTo>
                  <a:lnTo>
                    <a:pt x="2735719" y="14757"/>
                  </a:lnTo>
                  <a:lnTo>
                    <a:pt x="2741155" y="14757"/>
                  </a:lnTo>
                  <a:lnTo>
                    <a:pt x="2755150" y="22504"/>
                  </a:lnTo>
                  <a:lnTo>
                    <a:pt x="2761665" y="22479"/>
                  </a:lnTo>
                  <a:lnTo>
                    <a:pt x="2762250" y="22440"/>
                  </a:lnTo>
                  <a:lnTo>
                    <a:pt x="2764231" y="15049"/>
                  </a:lnTo>
                  <a:close/>
                </a:path>
                <a:path extrusionOk="0" h="37464" w="8721725">
                  <a:moveTo>
                    <a:pt x="8699094" y="29705"/>
                  </a:moveTo>
                  <a:lnTo>
                    <a:pt x="8697316" y="19443"/>
                  </a:lnTo>
                  <a:lnTo>
                    <a:pt x="8694788" y="9855"/>
                  </a:lnTo>
                  <a:lnTo>
                    <a:pt x="8689772" y="2768"/>
                  </a:lnTo>
                  <a:lnTo>
                    <a:pt x="8680488" y="0"/>
                  </a:lnTo>
                  <a:lnTo>
                    <a:pt x="8678380" y="63"/>
                  </a:lnTo>
                  <a:lnTo>
                    <a:pt x="8677224" y="203"/>
                  </a:lnTo>
                  <a:lnTo>
                    <a:pt x="8667788" y="7416"/>
                  </a:lnTo>
                  <a:lnTo>
                    <a:pt x="8653323" y="9550"/>
                  </a:lnTo>
                  <a:lnTo>
                    <a:pt x="8641588" y="14376"/>
                  </a:lnTo>
                  <a:lnTo>
                    <a:pt x="8640381" y="29705"/>
                  </a:lnTo>
                  <a:lnTo>
                    <a:pt x="8699094" y="29705"/>
                  </a:lnTo>
                  <a:close/>
                </a:path>
                <a:path extrusionOk="0" h="37464" w="8721725">
                  <a:moveTo>
                    <a:pt x="8721509" y="23672"/>
                  </a:moveTo>
                  <a:lnTo>
                    <a:pt x="8720722" y="14122"/>
                  </a:lnTo>
                  <a:lnTo>
                    <a:pt x="8719109" y="5283"/>
                  </a:lnTo>
                  <a:lnTo>
                    <a:pt x="8716899" y="1397"/>
                  </a:lnTo>
                  <a:lnTo>
                    <a:pt x="8716023" y="1397"/>
                  </a:lnTo>
                  <a:lnTo>
                    <a:pt x="8715070" y="3200"/>
                  </a:lnTo>
                  <a:lnTo>
                    <a:pt x="8714092" y="7696"/>
                  </a:lnTo>
                  <a:lnTo>
                    <a:pt x="8712086" y="20281"/>
                  </a:lnTo>
                  <a:lnTo>
                    <a:pt x="8712327" y="29451"/>
                  </a:lnTo>
                  <a:lnTo>
                    <a:pt x="8714092" y="35052"/>
                  </a:lnTo>
                  <a:lnTo>
                    <a:pt x="8716658" y="36957"/>
                  </a:lnTo>
                  <a:lnTo>
                    <a:pt x="8718410" y="36957"/>
                  </a:lnTo>
                  <a:lnTo>
                    <a:pt x="8720226" y="34594"/>
                  </a:lnTo>
                  <a:lnTo>
                    <a:pt x="8721242" y="29705"/>
                  </a:lnTo>
                  <a:lnTo>
                    <a:pt x="8721509" y="236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1" name="Google Shape;831;p1"/>
            <p:cNvSpPr/>
            <p:nvPr/>
          </p:nvSpPr>
          <p:spPr>
            <a:xfrm>
              <a:off x="6187707" y="99008"/>
              <a:ext cx="4485005" cy="13969"/>
            </a:xfrm>
            <a:custGeom>
              <a:rect b="b" l="l" r="r" t="t"/>
              <a:pathLst>
                <a:path extrusionOk="0" h="13969" w="4485005">
                  <a:moveTo>
                    <a:pt x="29705" y="0"/>
                  </a:moveTo>
                  <a:lnTo>
                    <a:pt x="27927" y="177"/>
                  </a:lnTo>
                  <a:lnTo>
                    <a:pt x="26022" y="241"/>
                  </a:lnTo>
                  <a:lnTo>
                    <a:pt x="15849" y="127"/>
                  </a:lnTo>
                  <a:lnTo>
                    <a:pt x="8229" y="127"/>
                  </a:lnTo>
                  <a:lnTo>
                    <a:pt x="1473" y="952"/>
                  </a:lnTo>
                  <a:lnTo>
                    <a:pt x="0" y="7264"/>
                  </a:lnTo>
                  <a:lnTo>
                    <a:pt x="4279" y="11417"/>
                  </a:lnTo>
                  <a:lnTo>
                    <a:pt x="10058" y="13830"/>
                  </a:lnTo>
                  <a:lnTo>
                    <a:pt x="22352" y="13830"/>
                  </a:lnTo>
                  <a:lnTo>
                    <a:pt x="28562" y="9715"/>
                  </a:lnTo>
                  <a:lnTo>
                    <a:pt x="29705" y="0"/>
                  </a:lnTo>
                  <a:close/>
                </a:path>
                <a:path extrusionOk="0" h="13969" w="4485005">
                  <a:moveTo>
                    <a:pt x="4484408" y="6108"/>
                  </a:moveTo>
                  <a:lnTo>
                    <a:pt x="4478667" y="0"/>
                  </a:lnTo>
                  <a:lnTo>
                    <a:pt x="4468774" y="5943"/>
                  </a:lnTo>
                  <a:lnTo>
                    <a:pt x="4466374" y="10261"/>
                  </a:lnTo>
                  <a:lnTo>
                    <a:pt x="4469104" y="12903"/>
                  </a:lnTo>
                  <a:lnTo>
                    <a:pt x="4474616" y="13792"/>
                  </a:lnTo>
                  <a:lnTo>
                    <a:pt x="4480293" y="12954"/>
                  </a:lnTo>
                  <a:lnTo>
                    <a:pt x="4484255" y="10401"/>
                  </a:lnTo>
                  <a:lnTo>
                    <a:pt x="4484408" y="6108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2" name="Google Shape;832;p1"/>
            <p:cNvSpPr/>
            <p:nvPr/>
          </p:nvSpPr>
          <p:spPr>
            <a:xfrm>
              <a:off x="13295945" y="97342"/>
              <a:ext cx="37465" cy="31750"/>
            </a:xfrm>
            <a:custGeom>
              <a:rect b="b" l="l" r="r" t="t"/>
              <a:pathLst>
                <a:path extrusionOk="0" h="31750" w="37465">
                  <a:moveTo>
                    <a:pt x="10071" y="0"/>
                  </a:moveTo>
                  <a:lnTo>
                    <a:pt x="7264" y="0"/>
                  </a:lnTo>
                  <a:lnTo>
                    <a:pt x="3949" y="508"/>
                  </a:lnTo>
                  <a:lnTo>
                    <a:pt x="0" y="1651"/>
                  </a:lnTo>
                  <a:lnTo>
                    <a:pt x="1110" y="12165"/>
                  </a:lnTo>
                  <a:lnTo>
                    <a:pt x="6877" y="21751"/>
                  </a:lnTo>
                  <a:lnTo>
                    <a:pt x="15434" y="28732"/>
                  </a:lnTo>
                  <a:lnTo>
                    <a:pt x="24917" y="31432"/>
                  </a:lnTo>
                  <a:lnTo>
                    <a:pt x="29616" y="31432"/>
                  </a:lnTo>
                  <a:lnTo>
                    <a:pt x="33959" y="29159"/>
                  </a:lnTo>
                  <a:lnTo>
                    <a:pt x="36868" y="23660"/>
                  </a:lnTo>
                  <a:lnTo>
                    <a:pt x="30362" y="17670"/>
                  </a:lnTo>
                  <a:lnTo>
                    <a:pt x="25631" y="9791"/>
                  </a:lnTo>
                  <a:lnTo>
                    <a:pt x="19819" y="2932"/>
                  </a:lnTo>
                  <a:lnTo>
                    <a:pt x="1007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3" name="Google Shape;833;p1"/>
            <p:cNvSpPr/>
            <p:nvPr/>
          </p:nvSpPr>
          <p:spPr>
            <a:xfrm>
              <a:off x="65576" y="104660"/>
              <a:ext cx="25400" cy="10794"/>
            </a:xfrm>
            <a:custGeom>
              <a:rect b="b" l="l" r="r" t="t"/>
              <a:pathLst>
                <a:path extrusionOk="0" h="10794" w="25400">
                  <a:moveTo>
                    <a:pt x="19481" y="0"/>
                  </a:moveTo>
                  <a:lnTo>
                    <a:pt x="16357" y="0"/>
                  </a:lnTo>
                  <a:lnTo>
                    <a:pt x="8102" y="0"/>
                  </a:lnTo>
                  <a:lnTo>
                    <a:pt x="0" y="3263"/>
                  </a:lnTo>
                  <a:lnTo>
                    <a:pt x="1168" y="9080"/>
                  </a:lnTo>
                  <a:lnTo>
                    <a:pt x="3860" y="8991"/>
                  </a:lnTo>
                  <a:lnTo>
                    <a:pt x="10363" y="8991"/>
                  </a:lnTo>
                  <a:lnTo>
                    <a:pt x="15011" y="9486"/>
                  </a:lnTo>
                  <a:lnTo>
                    <a:pt x="19075" y="10566"/>
                  </a:lnTo>
                  <a:lnTo>
                    <a:pt x="25311" y="1447"/>
                  </a:lnTo>
                  <a:lnTo>
                    <a:pt x="22631" y="469"/>
                  </a:lnTo>
                  <a:lnTo>
                    <a:pt x="194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4" name="Google Shape;834;p1"/>
            <p:cNvSpPr/>
            <p:nvPr/>
          </p:nvSpPr>
          <p:spPr>
            <a:xfrm>
              <a:off x="84655" y="106104"/>
              <a:ext cx="16509" cy="15239"/>
            </a:xfrm>
            <a:custGeom>
              <a:rect b="b" l="l" r="r" t="t"/>
              <a:pathLst>
                <a:path extrusionOk="0" h="15239" w="16509">
                  <a:moveTo>
                    <a:pt x="6235" y="0"/>
                  </a:moveTo>
                  <a:lnTo>
                    <a:pt x="2057" y="6070"/>
                  </a:lnTo>
                  <a:lnTo>
                    <a:pt x="0" y="9118"/>
                  </a:lnTo>
                  <a:lnTo>
                    <a:pt x="4508" y="10299"/>
                  </a:lnTo>
                  <a:lnTo>
                    <a:pt x="8305" y="12192"/>
                  </a:lnTo>
                  <a:lnTo>
                    <a:pt x="11379" y="14897"/>
                  </a:lnTo>
                  <a:lnTo>
                    <a:pt x="15938" y="7035"/>
                  </a:lnTo>
                  <a:lnTo>
                    <a:pt x="12306" y="2209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5" name="Google Shape;835;p1"/>
            <p:cNvSpPr/>
            <p:nvPr/>
          </p:nvSpPr>
          <p:spPr>
            <a:xfrm>
              <a:off x="1637423" y="113745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20167" y="0"/>
                  </a:moveTo>
                  <a:lnTo>
                    <a:pt x="0" y="0"/>
                  </a:lnTo>
                  <a:lnTo>
                    <a:pt x="342" y="22796"/>
                  </a:lnTo>
                  <a:lnTo>
                    <a:pt x="1600" y="23012"/>
                  </a:lnTo>
                  <a:lnTo>
                    <a:pt x="2730" y="23126"/>
                  </a:lnTo>
                  <a:lnTo>
                    <a:pt x="3759" y="23126"/>
                  </a:lnTo>
                  <a:lnTo>
                    <a:pt x="10877" y="20381"/>
                  </a:lnTo>
                  <a:lnTo>
                    <a:pt x="14287" y="13877"/>
                  </a:lnTo>
                  <a:lnTo>
                    <a:pt x="16535" y="6217"/>
                  </a:lnTo>
                  <a:lnTo>
                    <a:pt x="201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6" name="Google Shape;836;p1"/>
            <p:cNvSpPr/>
            <p:nvPr/>
          </p:nvSpPr>
          <p:spPr>
            <a:xfrm>
              <a:off x="1635753" y="113745"/>
              <a:ext cx="2539" cy="22860"/>
            </a:xfrm>
            <a:custGeom>
              <a:rect b="b" l="l" r="r" t="t"/>
              <a:pathLst>
                <a:path extrusionOk="0" h="22860" w="2539">
                  <a:moveTo>
                    <a:pt x="1663" y="0"/>
                  </a:moveTo>
                  <a:lnTo>
                    <a:pt x="0" y="0"/>
                  </a:lnTo>
                  <a:lnTo>
                    <a:pt x="0" y="22352"/>
                  </a:lnTo>
                  <a:lnTo>
                    <a:pt x="1371" y="22682"/>
                  </a:lnTo>
                  <a:lnTo>
                    <a:pt x="2019" y="22796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7" name="Google Shape;837;p1"/>
            <p:cNvSpPr/>
            <p:nvPr/>
          </p:nvSpPr>
          <p:spPr>
            <a:xfrm>
              <a:off x="4501045" y="112356"/>
              <a:ext cx="987425" cy="30480"/>
            </a:xfrm>
            <a:custGeom>
              <a:rect b="b" l="l" r="r" t="t"/>
              <a:pathLst>
                <a:path extrusionOk="0" h="30480" w="987425">
                  <a:moveTo>
                    <a:pt x="29362" y="8661"/>
                  </a:moveTo>
                  <a:lnTo>
                    <a:pt x="26390" y="5499"/>
                  </a:lnTo>
                  <a:lnTo>
                    <a:pt x="21882" y="3835"/>
                  </a:lnTo>
                  <a:lnTo>
                    <a:pt x="17284" y="3835"/>
                  </a:lnTo>
                  <a:lnTo>
                    <a:pt x="10744" y="5016"/>
                  </a:lnTo>
                  <a:lnTo>
                    <a:pt x="5029" y="8636"/>
                  </a:lnTo>
                  <a:lnTo>
                    <a:pt x="1130" y="14846"/>
                  </a:lnTo>
                  <a:lnTo>
                    <a:pt x="0" y="23749"/>
                  </a:lnTo>
                  <a:lnTo>
                    <a:pt x="2628" y="24053"/>
                  </a:lnTo>
                  <a:lnTo>
                    <a:pt x="5105" y="24218"/>
                  </a:lnTo>
                  <a:lnTo>
                    <a:pt x="7429" y="24218"/>
                  </a:lnTo>
                  <a:lnTo>
                    <a:pt x="15900" y="23329"/>
                  </a:lnTo>
                  <a:lnTo>
                    <a:pt x="22504" y="20548"/>
                  </a:lnTo>
                  <a:lnTo>
                    <a:pt x="27051" y="15722"/>
                  </a:lnTo>
                  <a:lnTo>
                    <a:pt x="29362" y="8661"/>
                  </a:lnTo>
                  <a:close/>
                </a:path>
                <a:path extrusionOk="0" h="30480" w="987425">
                  <a:moveTo>
                    <a:pt x="191655" y="8661"/>
                  </a:moveTo>
                  <a:lnTo>
                    <a:pt x="190525" y="9055"/>
                  </a:lnTo>
                  <a:lnTo>
                    <a:pt x="189357" y="9232"/>
                  </a:lnTo>
                  <a:lnTo>
                    <a:pt x="183908" y="9232"/>
                  </a:lnTo>
                  <a:lnTo>
                    <a:pt x="170700" y="2311"/>
                  </a:lnTo>
                  <a:lnTo>
                    <a:pt x="166535" y="0"/>
                  </a:lnTo>
                  <a:lnTo>
                    <a:pt x="162991" y="0"/>
                  </a:lnTo>
                  <a:lnTo>
                    <a:pt x="159550" y="0"/>
                  </a:lnTo>
                  <a:lnTo>
                    <a:pt x="156679" y="2184"/>
                  </a:lnTo>
                  <a:lnTo>
                    <a:pt x="154800" y="8661"/>
                  </a:lnTo>
                  <a:lnTo>
                    <a:pt x="156806" y="8559"/>
                  </a:lnTo>
                  <a:lnTo>
                    <a:pt x="163372" y="8559"/>
                  </a:lnTo>
                  <a:lnTo>
                    <a:pt x="168376" y="11785"/>
                  </a:lnTo>
                  <a:lnTo>
                    <a:pt x="176593" y="18237"/>
                  </a:lnTo>
                  <a:lnTo>
                    <a:pt x="179793" y="21475"/>
                  </a:lnTo>
                  <a:lnTo>
                    <a:pt x="185737" y="21475"/>
                  </a:lnTo>
                  <a:lnTo>
                    <a:pt x="188480" y="18262"/>
                  </a:lnTo>
                  <a:lnTo>
                    <a:pt x="191655" y="8661"/>
                  </a:lnTo>
                  <a:close/>
                </a:path>
                <a:path extrusionOk="0" h="30480" w="987425">
                  <a:moveTo>
                    <a:pt x="987412" y="14643"/>
                  </a:moveTo>
                  <a:lnTo>
                    <a:pt x="983462" y="16256"/>
                  </a:lnTo>
                  <a:lnTo>
                    <a:pt x="980389" y="18757"/>
                  </a:lnTo>
                  <a:lnTo>
                    <a:pt x="979754" y="23749"/>
                  </a:lnTo>
                  <a:lnTo>
                    <a:pt x="983500" y="24511"/>
                  </a:lnTo>
                  <a:lnTo>
                    <a:pt x="985659" y="26898"/>
                  </a:lnTo>
                  <a:lnTo>
                    <a:pt x="987247" y="29857"/>
                  </a:lnTo>
                  <a:lnTo>
                    <a:pt x="987412" y="146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8" name="Google Shape;838;p1"/>
            <p:cNvSpPr/>
            <p:nvPr/>
          </p:nvSpPr>
          <p:spPr>
            <a:xfrm>
              <a:off x="5488307" y="113745"/>
              <a:ext cx="34289" cy="45719"/>
            </a:xfrm>
            <a:custGeom>
              <a:rect b="b" l="l" r="r" t="t"/>
              <a:pathLst>
                <a:path extrusionOk="0" h="45719" w="34289">
                  <a:moveTo>
                    <a:pt x="21767" y="0"/>
                  </a:moveTo>
                  <a:lnTo>
                    <a:pt x="18994" y="5971"/>
                  </a:lnTo>
                  <a:lnTo>
                    <a:pt x="13560" y="9247"/>
                  </a:lnTo>
                  <a:lnTo>
                    <a:pt x="152" y="13246"/>
                  </a:lnTo>
                  <a:lnTo>
                    <a:pt x="0" y="28460"/>
                  </a:lnTo>
                  <a:lnTo>
                    <a:pt x="3708" y="35356"/>
                  </a:lnTo>
                  <a:lnTo>
                    <a:pt x="4381" y="45351"/>
                  </a:lnTo>
                  <a:lnTo>
                    <a:pt x="16814" y="45351"/>
                  </a:lnTo>
                  <a:lnTo>
                    <a:pt x="19088" y="45008"/>
                  </a:lnTo>
                  <a:lnTo>
                    <a:pt x="21767" y="44246"/>
                  </a:lnTo>
                  <a:lnTo>
                    <a:pt x="23021" y="27176"/>
                  </a:lnTo>
                  <a:lnTo>
                    <a:pt x="30892" y="15774"/>
                  </a:lnTo>
                  <a:lnTo>
                    <a:pt x="34201" y="754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9" name="Google Shape;839;p1"/>
            <p:cNvSpPr/>
            <p:nvPr/>
          </p:nvSpPr>
          <p:spPr>
            <a:xfrm>
              <a:off x="6245564" y="112262"/>
              <a:ext cx="26035" cy="16510"/>
            </a:xfrm>
            <a:custGeom>
              <a:rect b="b" l="l" r="r" t="t"/>
              <a:pathLst>
                <a:path extrusionOk="0" h="16510" w="26035">
                  <a:moveTo>
                    <a:pt x="11772" y="0"/>
                  </a:moveTo>
                  <a:lnTo>
                    <a:pt x="5626" y="0"/>
                  </a:lnTo>
                  <a:lnTo>
                    <a:pt x="0" y="2844"/>
                  </a:lnTo>
                  <a:lnTo>
                    <a:pt x="1193" y="8750"/>
                  </a:lnTo>
                  <a:lnTo>
                    <a:pt x="10109" y="9893"/>
                  </a:lnTo>
                  <a:lnTo>
                    <a:pt x="8661" y="16230"/>
                  </a:lnTo>
                  <a:lnTo>
                    <a:pt x="23304" y="16230"/>
                  </a:lnTo>
                  <a:lnTo>
                    <a:pt x="25560" y="9210"/>
                  </a:lnTo>
                  <a:lnTo>
                    <a:pt x="23301" y="4129"/>
                  </a:lnTo>
                  <a:lnTo>
                    <a:pt x="18161" y="1041"/>
                  </a:lnTo>
                  <a:lnTo>
                    <a:pt x="11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40" name="Google Shape;840;p1"/>
            <p:cNvSpPr/>
            <p:nvPr/>
          </p:nvSpPr>
          <p:spPr>
            <a:xfrm>
              <a:off x="6733001" y="113745"/>
              <a:ext cx="22225" cy="23494"/>
            </a:xfrm>
            <a:custGeom>
              <a:rect b="b" l="l" r="r" t="t"/>
              <a:pathLst>
                <a:path extrusionOk="0" h="23494" w="22225">
                  <a:moveTo>
                    <a:pt x="14668" y="0"/>
                  </a:moveTo>
                  <a:lnTo>
                    <a:pt x="11528" y="6089"/>
                  </a:lnTo>
                  <a:lnTo>
                    <a:pt x="5500" y="9366"/>
                  </a:lnTo>
                  <a:lnTo>
                    <a:pt x="389" y="13548"/>
                  </a:lnTo>
                  <a:lnTo>
                    <a:pt x="0" y="22352"/>
                  </a:lnTo>
                  <a:lnTo>
                    <a:pt x="1663" y="23037"/>
                  </a:lnTo>
                  <a:lnTo>
                    <a:pt x="3352" y="23355"/>
                  </a:lnTo>
                  <a:lnTo>
                    <a:pt x="5029" y="23355"/>
                  </a:lnTo>
                  <a:lnTo>
                    <a:pt x="14618" y="20066"/>
                  </a:lnTo>
                  <a:lnTo>
                    <a:pt x="21135" y="12639"/>
                  </a:lnTo>
                  <a:lnTo>
                    <a:pt x="22009" y="4731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41" name="Google Shape;841;p1"/>
            <p:cNvSpPr/>
            <p:nvPr/>
          </p:nvSpPr>
          <p:spPr>
            <a:xfrm>
              <a:off x="2364892" y="113753"/>
              <a:ext cx="7307580" cy="37464"/>
            </a:xfrm>
            <a:custGeom>
              <a:rect b="b" l="l" r="r" t="t"/>
              <a:pathLst>
                <a:path extrusionOk="0" h="37464" w="7307580">
                  <a:moveTo>
                    <a:pt x="34823" y="20574"/>
                  </a:moveTo>
                  <a:lnTo>
                    <a:pt x="34417" y="8128"/>
                  </a:lnTo>
                  <a:lnTo>
                    <a:pt x="31356" y="7975"/>
                  </a:lnTo>
                  <a:lnTo>
                    <a:pt x="16370" y="6248"/>
                  </a:lnTo>
                  <a:lnTo>
                    <a:pt x="12649" y="6248"/>
                  </a:lnTo>
                  <a:lnTo>
                    <a:pt x="5626" y="6248"/>
                  </a:lnTo>
                  <a:lnTo>
                    <a:pt x="342" y="7988"/>
                  </a:lnTo>
                  <a:lnTo>
                    <a:pt x="0" y="14744"/>
                  </a:lnTo>
                  <a:lnTo>
                    <a:pt x="4368" y="19469"/>
                  </a:lnTo>
                  <a:lnTo>
                    <a:pt x="14046" y="22606"/>
                  </a:lnTo>
                  <a:lnTo>
                    <a:pt x="27381" y="22606"/>
                  </a:lnTo>
                  <a:lnTo>
                    <a:pt x="31407" y="21971"/>
                  </a:lnTo>
                  <a:lnTo>
                    <a:pt x="34823" y="20574"/>
                  </a:lnTo>
                  <a:close/>
                </a:path>
                <a:path extrusionOk="0" h="37464" w="7307580">
                  <a:moveTo>
                    <a:pt x="7307085" y="37096"/>
                  </a:moveTo>
                  <a:lnTo>
                    <a:pt x="7302601" y="21158"/>
                  </a:lnTo>
                  <a:lnTo>
                    <a:pt x="7289559" y="13893"/>
                  </a:lnTo>
                  <a:lnTo>
                    <a:pt x="7274255" y="8940"/>
                  </a:lnTo>
                  <a:lnTo>
                    <a:pt x="7263003" y="0"/>
                  </a:lnTo>
                  <a:lnTo>
                    <a:pt x="7267537" y="15836"/>
                  </a:lnTo>
                  <a:lnTo>
                    <a:pt x="7277405" y="26238"/>
                  </a:lnTo>
                  <a:lnTo>
                    <a:pt x="7291108" y="32791"/>
                  </a:lnTo>
                  <a:lnTo>
                    <a:pt x="7307085" y="370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42" name="Google Shape;842;p1"/>
            <p:cNvSpPr/>
            <p:nvPr/>
          </p:nvSpPr>
          <p:spPr>
            <a:xfrm>
              <a:off x="2399315" y="121008"/>
              <a:ext cx="10160" cy="13335"/>
            </a:xfrm>
            <a:custGeom>
              <a:rect b="b" l="l" r="r" t="t"/>
              <a:pathLst>
                <a:path extrusionOk="0" h="13335" w="10160">
                  <a:moveTo>
                    <a:pt x="9893" y="0"/>
                  </a:moveTo>
                  <a:lnTo>
                    <a:pt x="7823" y="685"/>
                  </a:lnTo>
                  <a:lnTo>
                    <a:pt x="5346" y="939"/>
                  </a:lnTo>
                  <a:lnTo>
                    <a:pt x="1765" y="939"/>
                  </a:lnTo>
                  <a:lnTo>
                    <a:pt x="0" y="863"/>
                  </a:lnTo>
                  <a:lnTo>
                    <a:pt x="253" y="9182"/>
                  </a:lnTo>
                  <a:lnTo>
                    <a:pt x="406" y="13322"/>
                  </a:lnTo>
                  <a:lnTo>
                    <a:pt x="5905" y="11074"/>
                  </a:lnTo>
                  <a:lnTo>
                    <a:pt x="9791" y="6819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43" name="Google Shape;843;p1"/>
            <p:cNvSpPr/>
            <p:nvPr/>
          </p:nvSpPr>
          <p:spPr>
            <a:xfrm>
              <a:off x="4559985" y="120491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24104" y="0"/>
                  </a:moveTo>
                  <a:lnTo>
                    <a:pt x="21691" y="0"/>
                  </a:lnTo>
                  <a:lnTo>
                    <a:pt x="13308" y="893"/>
                  </a:lnTo>
                  <a:lnTo>
                    <a:pt x="6778" y="3684"/>
                  </a:lnTo>
                  <a:lnTo>
                    <a:pt x="2282" y="8534"/>
                  </a:lnTo>
                  <a:lnTo>
                    <a:pt x="0" y="15608"/>
                  </a:lnTo>
                  <a:lnTo>
                    <a:pt x="8343" y="17246"/>
                  </a:lnTo>
                  <a:lnTo>
                    <a:pt x="14897" y="19900"/>
                  </a:lnTo>
                  <a:lnTo>
                    <a:pt x="25666" y="19900"/>
                  </a:lnTo>
                  <a:lnTo>
                    <a:pt x="28905" y="15786"/>
                  </a:lnTo>
                  <a:lnTo>
                    <a:pt x="29413" y="520"/>
                  </a:lnTo>
                  <a:lnTo>
                    <a:pt x="26682" y="177"/>
                  </a:lnTo>
                  <a:lnTo>
                    <a:pt x="241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44" name="Google Shape;844;p1"/>
            <p:cNvSpPr/>
            <p:nvPr/>
          </p:nvSpPr>
          <p:spPr>
            <a:xfrm>
              <a:off x="5568206" y="121008"/>
              <a:ext cx="38100" cy="22860"/>
            </a:xfrm>
            <a:custGeom>
              <a:rect b="b" l="l" r="r" t="t"/>
              <a:pathLst>
                <a:path extrusionOk="0" h="22860" w="38100">
                  <a:moveTo>
                    <a:pt x="37744" y="0"/>
                  </a:moveTo>
                  <a:lnTo>
                    <a:pt x="901" y="0"/>
                  </a:lnTo>
                  <a:lnTo>
                    <a:pt x="0" y="10492"/>
                  </a:lnTo>
                  <a:lnTo>
                    <a:pt x="1776" y="17430"/>
                  </a:lnTo>
                  <a:lnTo>
                    <a:pt x="5607" y="21263"/>
                  </a:lnTo>
                  <a:lnTo>
                    <a:pt x="10871" y="22440"/>
                  </a:lnTo>
                  <a:lnTo>
                    <a:pt x="19779" y="20352"/>
                  </a:lnTo>
                  <a:lnTo>
                    <a:pt x="28493" y="15001"/>
                  </a:lnTo>
                  <a:lnTo>
                    <a:pt x="35115" y="7760"/>
                  </a:lnTo>
                  <a:lnTo>
                    <a:pt x="37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45" name="Google Shape;845;p1"/>
            <p:cNvSpPr/>
            <p:nvPr/>
          </p:nvSpPr>
          <p:spPr>
            <a:xfrm>
              <a:off x="7003708" y="128807"/>
              <a:ext cx="38734" cy="25400"/>
            </a:xfrm>
            <a:custGeom>
              <a:rect b="b" l="l" r="r" t="t"/>
              <a:pathLst>
                <a:path extrusionOk="0" h="25400" w="38734">
                  <a:moveTo>
                    <a:pt x="16713" y="0"/>
                  </a:moveTo>
                  <a:lnTo>
                    <a:pt x="11201" y="5245"/>
                  </a:lnTo>
                  <a:lnTo>
                    <a:pt x="0" y="15582"/>
                  </a:lnTo>
                  <a:lnTo>
                    <a:pt x="6197" y="21463"/>
                  </a:lnTo>
                  <a:lnTo>
                    <a:pt x="13677" y="25133"/>
                  </a:lnTo>
                  <a:lnTo>
                    <a:pt x="20485" y="25133"/>
                  </a:lnTo>
                  <a:lnTo>
                    <a:pt x="26299" y="24132"/>
                  </a:lnTo>
                  <a:lnTo>
                    <a:pt x="31464" y="20978"/>
                  </a:lnTo>
                  <a:lnTo>
                    <a:pt x="35676" y="15441"/>
                  </a:lnTo>
                  <a:lnTo>
                    <a:pt x="38633" y="7289"/>
                  </a:lnTo>
                  <a:lnTo>
                    <a:pt x="34353" y="1841"/>
                  </a:lnTo>
                  <a:lnTo>
                    <a:pt x="25793" y="660"/>
                  </a:lnTo>
                  <a:lnTo>
                    <a:pt x="167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46" name="Google Shape;846;p1"/>
            <p:cNvSpPr/>
            <p:nvPr/>
          </p:nvSpPr>
          <p:spPr>
            <a:xfrm>
              <a:off x="6990830" y="121008"/>
              <a:ext cx="29845" cy="23494"/>
            </a:xfrm>
            <a:custGeom>
              <a:rect b="b" l="l" r="r" t="t"/>
              <a:pathLst>
                <a:path extrusionOk="0" h="23494" w="29845">
                  <a:moveTo>
                    <a:pt x="0" y="0"/>
                  </a:moveTo>
                  <a:lnTo>
                    <a:pt x="1774" y="6621"/>
                  </a:lnTo>
                  <a:lnTo>
                    <a:pt x="4643" y="12823"/>
                  </a:lnTo>
                  <a:lnTo>
                    <a:pt x="8409" y="18459"/>
                  </a:lnTo>
                  <a:lnTo>
                    <a:pt x="12877" y="23380"/>
                  </a:lnTo>
                  <a:lnTo>
                    <a:pt x="24079" y="13042"/>
                  </a:lnTo>
                  <a:lnTo>
                    <a:pt x="29591" y="7797"/>
                  </a:lnTo>
                  <a:lnTo>
                    <a:pt x="20836" y="7208"/>
                  </a:lnTo>
                  <a:lnTo>
                    <a:pt x="12495" y="6203"/>
                  </a:lnTo>
                  <a:lnTo>
                    <a:pt x="530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47" name="Google Shape;847;p1"/>
            <p:cNvSpPr/>
            <p:nvPr/>
          </p:nvSpPr>
          <p:spPr>
            <a:xfrm>
              <a:off x="246448" y="127562"/>
              <a:ext cx="41275" cy="19685"/>
            </a:xfrm>
            <a:custGeom>
              <a:rect b="b" l="l" r="r" t="t"/>
              <a:pathLst>
                <a:path extrusionOk="0" h="19685" w="41275">
                  <a:moveTo>
                    <a:pt x="13576" y="0"/>
                  </a:moveTo>
                  <a:lnTo>
                    <a:pt x="9855" y="0"/>
                  </a:lnTo>
                  <a:lnTo>
                    <a:pt x="5816" y="0"/>
                  </a:lnTo>
                  <a:lnTo>
                    <a:pt x="2336" y="558"/>
                  </a:lnTo>
                  <a:lnTo>
                    <a:pt x="0" y="2260"/>
                  </a:lnTo>
                  <a:lnTo>
                    <a:pt x="342" y="12166"/>
                  </a:lnTo>
                  <a:lnTo>
                    <a:pt x="5638" y="17119"/>
                  </a:lnTo>
                  <a:lnTo>
                    <a:pt x="11544" y="19570"/>
                  </a:lnTo>
                  <a:lnTo>
                    <a:pt x="17322" y="19570"/>
                  </a:lnTo>
                  <a:lnTo>
                    <a:pt x="24165" y="18397"/>
                  </a:lnTo>
                  <a:lnTo>
                    <a:pt x="30622" y="14887"/>
                  </a:lnTo>
                  <a:lnTo>
                    <a:pt x="36418" y="9058"/>
                  </a:lnTo>
                  <a:lnTo>
                    <a:pt x="41275" y="927"/>
                  </a:lnTo>
                  <a:lnTo>
                    <a:pt x="39230" y="1625"/>
                  </a:lnTo>
                  <a:lnTo>
                    <a:pt x="36753" y="1879"/>
                  </a:lnTo>
                  <a:lnTo>
                    <a:pt x="30302" y="1879"/>
                  </a:lnTo>
                  <a:lnTo>
                    <a:pt x="135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48" name="Google Shape;848;p1"/>
            <p:cNvSpPr/>
            <p:nvPr/>
          </p:nvSpPr>
          <p:spPr>
            <a:xfrm>
              <a:off x="243370" y="127926"/>
              <a:ext cx="1384935" cy="23494"/>
            </a:xfrm>
            <a:custGeom>
              <a:rect b="b" l="l" r="r" t="t"/>
              <a:pathLst>
                <a:path extrusionOk="0" h="23494" w="1384935">
                  <a:moveTo>
                    <a:pt x="3416" y="11823"/>
                  </a:moveTo>
                  <a:lnTo>
                    <a:pt x="3073" y="1905"/>
                  </a:lnTo>
                  <a:lnTo>
                    <a:pt x="1270" y="3225"/>
                  </a:lnTo>
                  <a:lnTo>
                    <a:pt x="165" y="5219"/>
                  </a:lnTo>
                  <a:lnTo>
                    <a:pt x="0" y="8178"/>
                  </a:lnTo>
                  <a:lnTo>
                    <a:pt x="1104" y="9512"/>
                  </a:lnTo>
                  <a:lnTo>
                    <a:pt x="2247" y="10731"/>
                  </a:lnTo>
                  <a:lnTo>
                    <a:pt x="3416" y="11823"/>
                  </a:lnTo>
                  <a:close/>
                </a:path>
                <a:path extrusionOk="0" h="23494" w="1384935">
                  <a:moveTo>
                    <a:pt x="1384896" y="571"/>
                  </a:moveTo>
                  <a:lnTo>
                    <a:pt x="1382293" y="177"/>
                  </a:lnTo>
                  <a:lnTo>
                    <a:pt x="1379905" y="0"/>
                  </a:lnTo>
                  <a:lnTo>
                    <a:pt x="1377696" y="0"/>
                  </a:lnTo>
                  <a:lnTo>
                    <a:pt x="1366583" y="1968"/>
                  </a:lnTo>
                  <a:lnTo>
                    <a:pt x="1358658" y="7137"/>
                  </a:lnTo>
                  <a:lnTo>
                    <a:pt x="1352829" y="14478"/>
                  </a:lnTo>
                  <a:lnTo>
                    <a:pt x="1348041" y="22923"/>
                  </a:lnTo>
                  <a:lnTo>
                    <a:pt x="1360271" y="20281"/>
                  </a:lnTo>
                  <a:lnTo>
                    <a:pt x="1369504" y="14693"/>
                  </a:lnTo>
                  <a:lnTo>
                    <a:pt x="1384896" y="57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49" name="Google Shape;849;p1"/>
            <p:cNvSpPr/>
            <p:nvPr/>
          </p:nvSpPr>
          <p:spPr>
            <a:xfrm>
              <a:off x="2622689" y="127723"/>
              <a:ext cx="2519679" cy="29210"/>
            </a:xfrm>
            <a:custGeom>
              <a:rect b="b" l="l" r="r" t="t"/>
              <a:pathLst>
                <a:path extrusionOk="0" h="29210" w="2519679">
                  <a:moveTo>
                    <a:pt x="36868" y="8382"/>
                  </a:moveTo>
                  <a:lnTo>
                    <a:pt x="26390" y="10833"/>
                  </a:lnTo>
                  <a:lnTo>
                    <a:pt x="15824" y="13119"/>
                  </a:lnTo>
                  <a:lnTo>
                    <a:pt x="6553" y="16725"/>
                  </a:lnTo>
                  <a:lnTo>
                    <a:pt x="0" y="23126"/>
                  </a:lnTo>
                  <a:lnTo>
                    <a:pt x="8064" y="23596"/>
                  </a:lnTo>
                  <a:lnTo>
                    <a:pt x="11849" y="23596"/>
                  </a:lnTo>
                  <a:lnTo>
                    <a:pt x="21285" y="22987"/>
                  </a:lnTo>
                  <a:lnTo>
                    <a:pt x="29044" y="20701"/>
                  </a:lnTo>
                  <a:lnTo>
                    <a:pt x="34455" y="16065"/>
                  </a:lnTo>
                  <a:lnTo>
                    <a:pt x="36868" y="8382"/>
                  </a:lnTo>
                  <a:close/>
                </a:path>
                <a:path extrusionOk="0" h="29210" w="2519679">
                  <a:moveTo>
                    <a:pt x="2267750" y="29095"/>
                  </a:moveTo>
                  <a:lnTo>
                    <a:pt x="2265997" y="16903"/>
                  </a:lnTo>
                  <a:lnTo>
                    <a:pt x="2264994" y="10477"/>
                  </a:lnTo>
                  <a:lnTo>
                    <a:pt x="2261628" y="7912"/>
                  </a:lnTo>
                  <a:lnTo>
                    <a:pt x="2256891" y="6832"/>
                  </a:lnTo>
                  <a:lnTo>
                    <a:pt x="2251697" y="6832"/>
                  </a:lnTo>
                  <a:lnTo>
                    <a:pt x="2240330" y="8293"/>
                  </a:lnTo>
                  <a:lnTo>
                    <a:pt x="2229523" y="12077"/>
                  </a:lnTo>
                  <a:lnTo>
                    <a:pt x="2221192" y="17322"/>
                  </a:lnTo>
                  <a:lnTo>
                    <a:pt x="2217267" y="23126"/>
                  </a:lnTo>
                  <a:lnTo>
                    <a:pt x="2219680" y="26301"/>
                  </a:lnTo>
                  <a:lnTo>
                    <a:pt x="2222919" y="27355"/>
                  </a:lnTo>
                  <a:lnTo>
                    <a:pt x="2230437" y="27355"/>
                  </a:lnTo>
                  <a:lnTo>
                    <a:pt x="2248357" y="23025"/>
                  </a:lnTo>
                  <a:lnTo>
                    <a:pt x="2258187" y="23025"/>
                  </a:lnTo>
                  <a:lnTo>
                    <a:pt x="2263292" y="24485"/>
                  </a:lnTo>
                  <a:lnTo>
                    <a:pt x="2267750" y="29095"/>
                  </a:lnTo>
                  <a:close/>
                </a:path>
                <a:path extrusionOk="0" h="29210" w="2519679">
                  <a:moveTo>
                    <a:pt x="2519134" y="15646"/>
                  </a:moveTo>
                  <a:lnTo>
                    <a:pt x="2516962" y="16167"/>
                  </a:lnTo>
                  <a:lnTo>
                    <a:pt x="2515070" y="16395"/>
                  </a:lnTo>
                  <a:lnTo>
                    <a:pt x="2506434" y="16395"/>
                  </a:lnTo>
                  <a:lnTo>
                    <a:pt x="2495067" y="0"/>
                  </a:lnTo>
                  <a:lnTo>
                    <a:pt x="2488133" y="0"/>
                  </a:lnTo>
                  <a:lnTo>
                    <a:pt x="2486456" y="0"/>
                  </a:lnTo>
                  <a:lnTo>
                    <a:pt x="2484539" y="241"/>
                  </a:lnTo>
                  <a:lnTo>
                    <a:pt x="2482316" y="774"/>
                  </a:lnTo>
                  <a:lnTo>
                    <a:pt x="2481478" y="10477"/>
                  </a:lnTo>
                  <a:lnTo>
                    <a:pt x="2486253" y="17868"/>
                  </a:lnTo>
                  <a:lnTo>
                    <a:pt x="2494508" y="22580"/>
                  </a:lnTo>
                  <a:lnTo>
                    <a:pt x="2504071" y="24231"/>
                  </a:lnTo>
                  <a:lnTo>
                    <a:pt x="2510917" y="24231"/>
                  </a:lnTo>
                  <a:lnTo>
                    <a:pt x="2517127" y="21577"/>
                  </a:lnTo>
                  <a:lnTo>
                    <a:pt x="2519134" y="156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50" name="Google Shape;850;p1"/>
            <p:cNvSpPr/>
            <p:nvPr/>
          </p:nvSpPr>
          <p:spPr>
            <a:xfrm>
              <a:off x="4887682" y="138192"/>
              <a:ext cx="6985" cy="20319"/>
            </a:xfrm>
            <a:custGeom>
              <a:rect b="b" l="l" r="r" t="t"/>
              <a:pathLst>
                <a:path extrusionOk="0" h="20319" w="6985">
                  <a:moveTo>
                    <a:pt x="0" y="0"/>
                  </a:moveTo>
                  <a:lnTo>
                    <a:pt x="1955" y="12661"/>
                  </a:lnTo>
                  <a:lnTo>
                    <a:pt x="2755" y="18618"/>
                  </a:lnTo>
                  <a:lnTo>
                    <a:pt x="3822" y="19799"/>
                  </a:lnTo>
                  <a:lnTo>
                    <a:pt x="6604" y="9740"/>
                  </a:lnTo>
                  <a:lnTo>
                    <a:pt x="4572" y="3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51" name="Google Shape;851;p1"/>
            <p:cNvSpPr/>
            <p:nvPr/>
          </p:nvSpPr>
          <p:spPr>
            <a:xfrm>
              <a:off x="1229038" y="142775"/>
              <a:ext cx="22859" cy="15875"/>
            </a:xfrm>
            <a:custGeom>
              <a:rect b="b" l="l" r="r" t="t"/>
              <a:pathLst>
                <a:path extrusionOk="0" h="15875" w="22859">
                  <a:moveTo>
                    <a:pt x="20332" y="0"/>
                  </a:moveTo>
                  <a:lnTo>
                    <a:pt x="0" y="15557"/>
                  </a:lnTo>
                  <a:lnTo>
                    <a:pt x="11506" y="14757"/>
                  </a:lnTo>
                  <a:lnTo>
                    <a:pt x="18160" y="10960"/>
                  </a:lnTo>
                  <a:lnTo>
                    <a:pt x="22656" y="4381"/>
                  </a:lnTo>
                  <a:lnTo>
                    <a:pt x="22415" y="1612"/>
                  </a:lnTo>
                  <a:lnTo>
                    <a:pt x="20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52" name="Google Shape;852;p1"/>
            <p:cNvSpPr/>
            <p:nvPr/>
          </p:nvSpPr>
          <p:spPr>
            <a:xfrm>
              <a:off x="1215694" y="141364"/>
              <a:ext cx="34290" cy="17144"/>
            </a:xfrm>
            <a:custGeom>
              <a:rect b="b" l="l" r="r" t="t"/>
              <a:pathLst>
                <a:path extrusionOk="0" h="17144" w="34290">
                  <a:moveTo>
                    <a:pt x="30861" y="0"/>
                  </a:moveTo>
                  <a:lnTo>
                    <a:pt x="28689" y="0"/>
                  </a:lnTo>
                  <a:lnTo>
                    <a:pt x="23427" y="845"/>
                  </a:lnTo>
                  <a:lnTo>
                    <a:pt x="16821" y="3640"/>
                  </a:lnTo>
                  <a:lnTo>
                    <a:pt x="8976" y="8770"/>
                  </a:lnTo>
                  <a:lnTo>
                    <a:pt x="0" y="16624"/>
                  </a:lnTo>
                  <a:lnTo>
                    <a:pt x="3175" y="16967"/>
                  </a:lnTo>
                  <a:lnTo>
                    <a:pt x="6108" y="17119"/>
                  </a:lnTo>
                  <a:lnTo>
                    <a:pt x="10414" y="17119"/>
                  </a:lnTo>
                  <a:lnTo>
                    <a:pt x="13347" y="16967"/>
                  </a:lnTo>
                  <a:lnTo>
                    <a:pt x="33680" y="1409"/>
                  </a:lnTo>
                  <a:lnTo>
                    <a:pt x="32537" y="533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53" name="Google Shape;853;p1"/>
            <p:cNvSpPr/>
            <p:nvPr/>
          </p:nvSpPr>
          <p:spPr>
            <a:xfrm>
              <a:off x="1377950" y="142074"/>
              <a:ext cx="5716270" cy="32385"/>
            </a:xfrm>
            <a:custGeom>
              <a:rect b="b" l="l" r="r" t="t"/>
              <a:pathLst>
                <a:path extrusionOk="0" h="32385" w="5716270">
                  <a:moveTo>
                    <a:pt x="29349" y="23533"/>
                  </a:moveTo>
                  <a:lnTo>
                    <a:pt x="28346" y="15036"/>
                  </a:lnTo>
                  <a:lnTo>
                    <a:pt x="24345" y="8686"/>
                  </a:lnTo>
                  <a:lnTo>
                    <a:pt x="18503" y="4724"/>
                  </a:lnTo>
                  <a:lnTo>
                    <a:pt x="11976" y="3352"/>
                  </a:lnTo>
                  <a:lnTo>
                    <a:pt x="5765" y="3352"/>
                  </a:lnTo>
                  <a:lnTo>
                    <a:pt x="228" y="7251"/>
                  </a:lnTo>
                  <a:lnTo>
                    <a:pt x="0" y="15925"/>
                  </a:lnTo>
                  <a:lnTo>
                    <a:pt x="8293" y="17881"/>
                  </a:lnTo>
                  <a:lnTo>
                    <a:pt x="12458" y="24218"/>
                  </a:lnTo>
                  <a:lnTo>
                    <a:pt x="24866" y="24218"/>
                  </a:lnTo>
                  <a:lnTo>
                    <a:pt x="26974" y="24003"/>
                  </a:lnTo>
                  <a:lnTo>
                    <a:pt x="29349" y="23533"/>
                  </a:lnTo>
                  <a:close/>
                </a:path>
                <a:path extrusionOk="0" h="32385" w="5716270">
                  <a:moveTo>
                    <a:pt x="59004" y="7823"/>
                  </a:moveTo>
                  <a:lnTo>
                    <a:pt x="51511" y="1295"/>
                  </a:lnTo>
                  <a:lnTo>
                    <a:pt x="46659" y="7505"/>
                  </a:lnTo>
                  <a:lnTo>
                    <a:pt x="39751" y="11709"/>
                  </a:lnTo>
                  <a:lnTo>
                    <a:pt x="35052" y="18135"/>
                  </a:lnTo>
                  <a:lnTo>
                    <a:pt x="36842" y="31026"/>
                  </a:lnTo>
                  <a:lnTo>
                    <a:pt x="38785" y="31851"/>
                  </a:lnTo>
                  <a:lnTo>
                    <a:pt x="40665" y="32219"/>
                  </a:lnTo>
                  <a:lnTo>
                    <a:pt x="42481" y="32219"/>
                  </a:lnTo>
                  <a:lnTo>
                    <a:pt x="52641" y="27952"/>
                  </a:lnTo>
                  <a:lnTo>
                    <a:pt x="58762" y="18262"/>
                  </a:lnTo>
                  <a:lnTo>
                    <a:pt x="59004" y="7823"/>
                  </a:lnTo>
                  <a:close/>
                </a:path>
                <a:path extrusionOk="0" h="32385" w="5716270">
                  <a:moveTo>
                    <a:pt x="5715914" y="8775"/>
                  </a:moveTo>
                  <a:lnTo>
                    <a:pt x="5711761" y="5943"/>
                  </a:lnTo>
                  <a:lnTo>
                    <a:pt x="5704649" y="3086"/>
                  </a:lnTo>
                  <a:lnTo>
                    <a:pt x="5695924" y="889"/>
                  </a:lnTo>
                  <a:lnTo>
                    <a:pt x="5686920" y="0"/>
                  </a:lnTo>
                  <a:lnTo>
                    <a:pt x="5679351" y="0"/>
                  </a:lnTo>
                  <a:lnTo>
                    <a:pt x="5672988" y="2260"/>
                  </a:lnTo>
                  <a:lnTo>
                    <a:pt x="5671845" y="8775"/>
                  </a:lnTo>
                  <a:lnTo>
                    <a:pt x="5675071" y="7162"/>
                  </a:lnTo>
                  <a:lnTo>
                    <a:pt x="5678195" y="6527"/>
                  </a:lnTo>
                  <a:lnTo>
                    <a:pt x="5686895" y="6527"/>
                  </a:lnTo>
                  <a:lnTo>
                    <a:pt x="5692152" y="8851"/>
                  </a:lnTo>
                  <a:lnTo>
                    <a:pt x="5701474" y="13500"/>
                  </a:lnTo>
                  <a:lnTo>
                    <a:pt x="5705538" y="15811"/>
                  </a:lnTo>
                  <a:lnTo>
                    <a:pt x="5711812" y="15811"/>
                  </a:lnTo>
                  <a:lnTo>
                    <a:pt x="5714187" y="14008"/>
                  </a:lnTo>
                  <a:lnTo>
                    <a:pt x="5715914" y="87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54" name="Google Shape;854;p1"/>
            <p:cNvSpPr/>
            <p:nvPr/>
          </p:nvSpPr>
          <p:spPr>
            <a:xfrm>
              <a:off x="8610759" y="142350"/>
              <a:ext cx="38100" cy="9525"/>
            </a:xfrm>
            <a:custGeom>
              <a:rect b="b" l="l" r="r" t="t"/>
              <a:pathLst>
                <a:path extrusionOk="0" h="9525" w="38100">
                  <a:moveTo>
                    <a:pt x="13817" y="0"/>
                  </a:moveTo>
                  <a:lnTo>
                    <a:pt x="10617" y="0"/>
                  </a:lnTo>
                  <a:lnTo>
                    <a:pt x="4445" y="0"/>
                  </a:lnTo>
                  <a:lnTo>
                    <a:pt x="0" y="1727"/>
                  </a:lnTo>
                  <a:lnTo>
                    <a:pt x="596" y="8496"/>
                  </a:lnTo>
                  <a:lnTo>
                    <a:pt x="2209" y="7886"/>
                  </a:lnTo>
                  <a:lnTo>
                    <a:pt x="4216" y="7658"/>
                  </a:lnTo>
                  <a:lnTo>
                    <a:pt x="9601" y="7658"/>
                  </a:lnTo>
                  <a:lnTo>
                    <a:pt x="24066" y="9461"/>
                  </a:lnTo>
                  <a:lnTo>
                    <a:pt x="33413" y="9461"/>
                  </a:lnTo>
                  <a:lnTo>
                    <a:pt x="37922" y="7759"/>
                  </a:lnTo>
                  <a:lnTo>
                    <a:pt x="37426" y="1016"/>
                  </a:lnTo>
                  <a:lnTo>
                    <a:pt x="35826" y="1625"/>
                  </a:lnTo>
                  <a:lnTo>
                    <a:pt x="33832" y="1854"/>
                  </a:lnTo>
                  <a:lnTo>
                    <a:pt x="28422" y="1854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55" name="Google Shape;855;p1"/>
            <p:cNvSpPr/>
            <p:nvPr/>
          </p:nvSpPr>
          <p:spPr>
            <a:xfrm>
              <a:off x="555873" y="150378"/>
              <a:ext cx="26670" cy="15239"/>
            </a:xfrm>
            <a:custGeom>
              <a:rect b="b" l="l" r="r" t="t"/>
              <a:pathLst>
                <a:path extrusionOk="0" h="15239" w="26670">
                  <a:moveTo>
                    <a:pt x="17132" y="0"/>
                  </a:moveTo>
                  <a:lnTo>
                    <a:pt x="14770" y="0"/>
                  </a:lnTo>
                  <a:lnTo>
                    <a:pt x="6235" y="0"/>
                  </a:lnTo>
                  <a:lnTo>
                    <a:pt x="0" y="2298"/>
                  </a:lnTo>
                  <a:lnTo>
                    <a:pt x="4330" y="15214"/>
                  </a:lnTo>
                  <a:lnTo>
                    <a:pt x="13068" y="14490"/>
                  </a:lnTo>
                  <a:lnTo>
                    <a:pt x="20688" y="12700"/>
                  </a:lnTo>
                  <a:lnTo>
                    <a:pt x="26263" y="8978"/>
                  </a:lnTo>
                  <a:lnTo>
                    <a:pt x="26212" y="609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56" name="Google Shape;856;p1"/>
            <p:cNvSpPr/>
            <p:nvPr/>
          </p:nvSpPr>
          <p:spPr>
            <a:xfrm>
              <a:off x="582086" y="150846"/>
              <a:ext cx="7620" cy="8889"/>
            </a:xfrm>
            <a:custGeom>
              <a:rect b="b" l="l" r="r" t="t"/>
              <a:pathLst>
                <a:path extrusionOk="0" h="8889" w="7620">
                  <a:moveTo>
                    <a:pt x="7480" y="0"/>
                  </a:moveTo>
                  <a:lnTo>
                    <a:pt x="6210" y="165"/>
                  </a:lnTo>
                  <a:lnTo>
                    <a:pt x="4838" y="228"/>
                  </a:lnTo>
                  <a:lnTo>
                    <a:pt x="2298" y="228"/>
                  </a:lnTo>
                  <a:lnTo>
                    <a:pt x="0" y="139"/>
                  </a:lnTo>
                  <a:lnTo>
                    <a:pt x="50" y="8509"/>
                  </a:lnTo>
                  <a:lnTo>
                    <a:pt x="3263" y="6362"/>
                  </a:lnTo>
                  <a:lnTo>
                    <a:pt x="5791" y="3581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57" name="Google Shape;857;p1"/>
            <p:cNvSpPr/>
            <p:nvPr/>
          </p:nvSpPr>
          <p:spPr>
            <a:xfrm>
              <a:off x="3278175" y="150392"/>
              <a:ext cx="1555114" cy="30480"/>
            </a:xfrm>
            <a:custGeom>
              <a:rect b="b" l="l" r="r" t="t"/>
              <a:pathLst>
                <a:path extrusionOk="0" h="30480" w="1555114">
                  <a:moveTo>
                    <a:pt x="12128" y="22225"/>
                  </a:moveTo>
                  <a:lnTo>
                    <a:pt x="11912" y="14224"/>
                  </a:lnTo>
                  <a:lnTo>
                    <a:pt x="7620" y="6705"/>
                  </a:lnTo>
                  <a:lnTo>
                    <a:pt x="0" y="457"/>
                  </a:lnTo>
                  <a:lnTo>
                    <a:pt x="342" y="9359"/>
                  </a:lnTo>
                  <a:lnTo>
                    <a:pt x="482" y="18453"/>
                  </a:lnTo>
                  <a:lnTo>
                    <a:pt x="2247" y="25920"/>
                  </a:lnTo>
                  <a:lnTo>
                    <a:pt x="7493" y="29959"/>
                  </a:lnTo>
                  <a:lnTo>
                    <a:pt x="12128" y="22225"/>
                  </a:lnTo>
                  <a:close/>
                </a:path>
                <a:path extrusionOk="0" h="30480" w="1555114">
                  <a:moveTo>
                    <a:pt x="250609" y="22694"/>
                  </a:moveTo>
                  <a:lnTo>
                    <a:pt x="250024" y="12026"/>
                  </a:lnTo>
                  <a:lnTo>
                    <a:pt x="245935" y="5016"/>
                  </a:lnTo>
                  <a:lnTo>
                    <a:pt x="238734" y="1181"/>
                  </a:lnTo>
                  <a:lnTo>
                    <a:pt x="228803" y="0"/>
                  </a:lnTo>
                  <a:lnTo>
                    <a:pt x="226339" y="0"/>
                  </a:lnTo>
                  <a:lnTo>
                    <a:pt x="223697" y="152"/>
                  </a:lnTo>
                  <a:lnTo>
                    <a:pt x="220916" y="457"/>
                  </a:lnTo>
                  <a:lnTo>
                    <a:pt x="222605" y="11671"/>
                  </a:lnTo>
                  <a:lnTo>
                    <a:pt x="229616" y="17678"/>
                  </a:lnTo>
                  <a:lnTo>
                    <a:pt x="239687" y="20637"/>
                  </a:lnTo>
                  <a:lnTo>
                    <a:pt x="250609" y="22694"/>
                  </a:lnTo>
                  <a:close/>
                </a:path>
                <a:path extrusionOk="0" h="30480" w="1555114">
                  <a:moveTo>
                    <a:pt x="1554784" y="6997"/>
                  </a:moveTo>
                  <a:lnTo>
                    <a:pt x="1554289" y="457"/>
                  </a:lnTo>
                  <a:lnTo>
                    <a:pt x="1552663" y="1079"/>
                  </a:lnTo>
                  <a:lnTo>
                    <a:pt x="1550657" y="1308"/>
                  </a:lnTo>
                  <a:lnTo>
                    <a:pt x="1546098" y="1308"/>
                  </a:lnTo>
                  <a:lnTo>
                    <a:pt x="1543519" y="1054"/>
                  </a:lnTo>
                  <a:lnTo>
                    <a:pt x="1540878" y="736"/>
                  </a:lnTo>
                  <a:lnTo>
                    <a:pt x="1541043" y="3390"/>
                  </a:lnTo>
                  <a:lnTo>
                    <a:pt x="1541259" y="6007"/>
                  </a:lnTo>
                  <a:lnTo>
                    <a:pt x="1541526" y="8585"/>
                  </a:lnTo>
                  <a:lnTo>
                    <a:pt x="1543494" y="8686"/>
                  </a:lnTo>
                  <a:lnTo>
                    <a:pt x="1550441" y="8686"/>
                  </a:lnTo>
                  <a:lnTo>
                    <a:pt x="1554784" y="69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58" name="Google Shape;858;p1"/>
            <p:cNvSpPr/>
            <p:nvPr/>
          </p:nvSpPr>
          <p:spPr>
            <a:xfrm>
              <a:off x="4795188" y="149826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13589" y="0"/>
                  </a:moveTo>
                  <a:lnTo>
                    <a:pt x="10401" y="0"/>
                  </a:lnTo>
                  <a:lnTo>
                    <a:pt x="4368" y="0"/>
                  </a:lnTo>
                  <a:lnTo>
                    <a:pt x="0" y="1663"/>
                  </a:lnTo>
                  <a:lnTo>
                    <a:pt x="457" y="8166"/>
                  </a:lnTo>
                  <a:lnTo>
                    <a:pt x="2057" y="7556"/>
                  </a:lnTo>
                  <a:lnTo>
                    <a:pt x="4038" y="7340"/>
                  </a:lnTo>
                  <a:lnTo>
                    <a:pt x="9448" y="7340"/>
                  </a:lnTo>
                  <a:lnTo>
                    <a:pt x="22072" y="8978"/>
                  </a:lnTo>
                  <a:lnTo>
                    <a:pt x="24523" y="9144"/>
                  </a:lnTo>
                  <a:lnTo>
                    <a:pt x="24257" y="6578"/>
                  </a:lnTo>
                  <a:lnTo>
                    <a:pt x="24041" y="3962"/>
                  </a:lnTo>
                  <a:lnTo>
                    <a:pt x="23876" y="1308"/>
                  </a:lnTo>
                  <a:lnTo>
                    <a:pt x="135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59" name="Google Shape;859;p1"/>
            <p:cNvSpPr/>
            <p:nvPr/>
          </p:nvSpPr>
          <p:spPr>
            <a:xfrm>
              <a:off x="1473479" y="149833"/>
              <a:ext cx="4427220" cy="31750"/>
            </a:xfrm>
            <a:custGeom>
              <a:rect b="b" l="l" r="r" t="t"/>
              <a:pathLst>
                <a:path extrusionOk="0" h="31750" w="4427220">
                  <a:moveTo>
                    <a:pt x="51790" y="8166"/>
                  </a:moveTo>
                  <a:lnTo>
                    <a:pt x="49225" y="8953"/>
                  </a:lnTo>
                  <a:lnTo>
                    <a:pt x="46189" y="9232"/>
                  </a:lnTo>
                  <a:lnTo>
                    <a:pt x="38620" y="9232"/>
                  </a:lnTo>
                  <a:lnTo>
                    <a:pt x="19850" y="7340"/>
                  </a:lnTo>
                  <a:lnTo>
                    <a:pt x="15646" y="7340"/>
                  </a:lnTo>
                  <a:lnTo>
                    <a:pt x="7645" y="7340"/>
                  </a:lnTo>
                  <a:lnTo>
                    <a:pt x="1371" y="9055"/>
                  </a:lnTo>
                  <a:lnTo>
                    <a:pt x="0" y="15773"/>
                  </a:lnTo>
                  <a:lnTo>
                    <a:pt x="2374" y="15100"/>
                  </a:lnTo>
                  <a:lnTo>
                    <a:pt x="5168" y="14859"/>
                  </a:lnTo>
                  <a:lnTo>
                    <a:pt x="12496" y="14859"/>
                  </a:lnTo>
                  <a:lnTo>
                    <a:pt x="31623" y="16865"/>
                  </a:lnTo>
                  <a:lnTo>
                    <a:pt x="44005" y="16865"/>
                  </a:lnTo>
                  <a:lnTo>
                    <a:pt x="50368" y="15074"/>
                  </a:lnTo>
                  <a:lnTo>
                    <a:pt x="51790" y="8166"/>
                  </a:lnTo>
                  <a:close/>
                </a:path>
                <a:path extrusionOk="0" h="31750" w="4427220">
                  <a:moveTo>
                    <a:pt x="1267015" y="13030"/>
                  </a:moveTo>
                  <a:lnTo>
                    <a:pt x="1259687" y="8166"/>
                  </a:lnTo>
                  <a:lnTo>
                    <a:pt x="1257058" y="14833"/>
                  </a:lnTo>
                  <a:lnTo>
                    <a:pt x="1252702" y="19773"/>
                  </a:lnTo>
                  <a:lnTo>
                    <a:pt x="1248168" y="24498"/>
                  </a:lnTo>
                  <a:lnTo>
                    <a:pt x="1245019" y="30518"/>
                  </a:lnTo>
                  <a:lnTo>
                    <a:pt x="1246759" y="31280"/>
                  </a:lnTo>
                  <a:lnTo>
                    <a:pt x="1248524" y="31623"/>
                  </a:lnTo>
                  <a:lnTo>
                    <a:pt x="1250264" y="31623"/>
                  </a:lnTo>
                  <a:lnTo>
                    <a:pt x="1259763" y="28359"/>
                  </a:lnTo>
                  <a:lnTo>
                    <a:pt x="1266202" y="20967"/>
                  </a:lnTo>
                  <a:lnTo>
                    <a:pt x="1267015" y="13030"/>
                  </a:lnTo>
                  <a:close/>
                </a:path>
                <a:path extrusionOk="0" h="31750" w="4427220">
                  <a:moveTo>
                    <a:pt x="1303997" y="8153"/>
                  </a:moveTo>
                  <a:lnTo>
                    <a:pt x="1289050" y="8153"/>
                  </a:lnTo>
                  <a:lnTo>
                    <a:pt x="1289050" y="23266"/>
                  </a:lnTo>
                  <a:lnTo>
                    <a:pt x="1303997" y="23266"/>
                  </a:lnTo>
                  <a:lnTo>
                    <a:pt x="1303997" y="8153"/>
                  </a:lnTo>
                  <a:close/>
                </a:path>
                <a:path extrusionOk="0" h="31750" w="4427220">
                  <a:moveTo>
                    <a:pt x="4427093" y="1016"/>
                  </a:moveTo>
                  <a:lnTo>
                    <a:pt x="4425480" y="1638"/>
                  </a:lnTo>
                  <a:lnTo>
                    <a:pt x="4423473" y="1866"/>
                  </a:lnTo>
                  <a:lnTo>
                    <a:pt x="4418038" y="1866"/>
                  </a:lnTo>
                  <a:lnTo>
                    <a:pt x="4403395" y="0"/>
                  </a:lnTo>
                  <a:lnTo>
                    <a:pt x="4400207" y="0"/>
                  </a:lnTo>
                  <a:lnTo>
                    <a:pt x="4394174" y="0"/>
                  </a:lnTo>
                  <a:lnTo>
                    <a:pt x="4389818" y="1663"/>
                  </a:lnTo>
                  <a:lnTo>
                    <a:pt x="4390314" y="8166"/>
                  </a:lnTo>
                  <a:lnTo>
                    <a:pt x="4396016" y="10007"/>
                  </a:lnTo>
                  <a:lnTo>
                    <a:pt x="4398861" y="14617"/>
                  </a:lnTo>
                  <a:lnTo>
                    <a:pt x="4397807" y="23266"/>
                  </a:lnTo>
                  <a:lnTo>
                    <a:pt x="4400080" y="23342"/>
                  </a:lnTo>
                  <a:lnTo>
                    <a:pt x="4410418" y="21297"/>
                  </a:lnTo>
                  <a:lnTo>
                    <a:pt x="4417530" y="16027"/>
                  </a:lnTo>
                  <a:lnTo>
                    <a:pt x="4422660" y="8839"/>
                  </a:lnTo>
                  <a:lnTo>
                    <a:pt x="4427093" y="101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60" name="Google Shape;860;p1"/>
            <p:cNvSpPr/>
            <p:nvPr/>
          </p:nvSpPr>
          <p:spPr>
            <a:xfrm>
              <a:off x="4965132" y="157993"/>
              <a:ext cx="22860" cy="22860"/>
            </a:xfrm>
            <a:custGeom>
              <a:rect b="b" l="l" r="r" t="t"/>
              <a:pathLst>
                <a:path extrusionOk="0" h="22860" w="22860">
                  <a:moveTo>
                    <a:pt x="14744" y="0"/>
                  </a:moveTo>
                  <a:lnTo>
                    <a:pt x="11583" y="6233"/>
                  </a:lnTo>
                  <a:lnTo>
                    <a:pt x="5543" y="9494"/>
                  </a:lnTo>
                  <a:lnTo>
                    <a:pt x="417" y="13596"/>
                  </a:lnTo>
                  <a:lnTo>
                    <a:pt x="0" y="22352"/>
                  </a:lnTo>
                  <a:lnTo>
                    <a:pt x="22250" y="22352"/>
                  </a:lnTo>
                  <a:lnTo>
                    <a:pt x="21250" y="8499"/>
                  </a:lnTo>
                  <a:lnTo>
                    <a:pt x="19364" y="2910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61" name="Google Shape;861;p1"/>
            <p:cNvSpPr/>
            <p:nvPr/>
          </p:nvSpPr>
          <p:spPr>
            <a:xfrm>
              <a:off x="4559973" y="179983"/>
              <a:ext cx="4612005" cy="30479"/>
            </a:xfrm>
            <a:custGeom>
              <a:rect b="b" l="l" r="r" t="t"/>
              <a:pathLst>
                <a:path extrusionOk="0" h="30479" w="4612005">
                  <a:moveTo>
                    <a:pt x="13957" y="15621"/>
                  </a:moveTo>
                  <a:lnTo>
                    <a:pt x="13462" y="6299"/>
                  </a:lnTo>
                  <a:lnTo>
                    <a:pt x="11658" y="1638"/>
                  </a:lnTo>
                  <a:lnTo>
                    <a:pt x="8191" y="1638"/>
                  </a:lnTo>
                  <a:lnTo>
                    <a:pt x="6083" y="1638"/>
                  </a:lnTo>
                  <a:lnTo>
                    <a:pt x="3365" y="3365"/>
                  </a:lnTo>
                  <a:lnTo>
                    <a:pt x="0" y="7861"/>
                  </a:lnTo>
                  <a:lnTo>
                    <a:pt x="4267" y="17043"/>
                  </a:lnTo>
                  <a:lnTo>
                    <a:pt x="7581" y="20294"/>
                  </a:lnTo>
                  <a:lnTo>
                    <a:pt x="12636" y="20294"/>
                  </a:lnTo>
                  <a:lnTo>
                    <a:pt x="13957" y="15621"/>
                  </a:lnTo>
                  <a:close/>
                </a:path>
                <a:path extrusionOk="0" h="30479" w="4612005">
                  <a:moveTo>
                    <a:pt x="66230" y="368"/>
                  </a:moveTo>
                  <a:lnTo>
                    <a:pt x="65049" y="114"/>
                  </a:lnTo>
                  <a:lnTo>
                    <a:pt x="63804" y="0"/>
                  </a:lnTo>
                  <a:lnTo>
                    <a:pt x="62522" y="0"/>
                  </a:lnTo>
                  <a:lnTo>
                    <a:pt x="49771" y="3251"/>
                  </a:lnTo>
                  <a:lnTo>
                    <a:pt x="39446" y="11176"/>
                  </a:lnTo>
                  <a:lnTo>
                    <a:pt x="36042" y="21069"/>
                  </a:lnTo>
                  <a:lnTo>
                    <a:pt x="44056" y="30213"/>
                  </a:lnTo>
                  <a:lnTo>
                    <a:pt x="48209" y="21196"/>
                  </a:lnTo>
                  <a:lnTo>
                    <a:pt x="62230" y="9194"/>
                  </a:lnTo>
                  <a:lnTo>
                    <a:pt x="66230" y="368"/>
                  </a:lnTo>
                  <a:close/>
                </a:path>
                <a:path extrusionOk="0" h="30479" w="4612005">
                  <a:moveTo>
                    <a:pt x="4611395" y="30200"/>
                  </a:moveTo>
                  <a:lnTo>
                    <a:pt x="4611230" y="30060"/>
                  </a:lnTo>
                  <a:lnTo>
                    <a:pt x="4611065" y="30137"/>
                  </a:lnTo>
                  <a:lnTo>
                    <a:pt x="4611268" y="30200"/>
                  </a:lnTo>
                  <a:lnTo>
                    <a:pt x="4611395" y="302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62" name="Google Shape;862;p1"/>
            <p:cNvSpPr/>
            <p:nvPr/>
          </p:nvSpPr>
          <p:spPr>
            <a:xfrm>
              <a:off x="9171135" y="179297"/>
              <a:ext cx="36829" cy="31114"/>
            </a:xfrm>
            <a:custGeom>
              <a:rect b="b" l="l" r="r" t="t"/>
              <a:pathLst>
                <a:path extrusionOk="0" h="31114" w="36829">
                  <a:moveTo>
                    <a:pt x="30492" y="0"/>
                  </a:moveTo>
                  <a:lnTo>
                    <a:pt x="27901" y="0"/>
                  </a:lnTo>
                  <a:lnTo>
                    <a:pt x="16416" y="3063"/>
                  </a:lnTo>
                  <a:lnTo>
                    <a:pt x="9493" y="10726"/>
                  </a:lnTo>
                  <a:lnTo>
                    <a:pt x="4799" y="20697"/>
                  </a:lnTo>
                  <a:lnTo>
                    <a:pt x="0" y="30683"/>
                  </a:lnTo>
                  <a:lnTo>
                    <a:pt x="36741" y="1041"/>
                  </a:lnTo>
                  <a:lnTo>
                    <a:pt x="33426" y="330"/>
                  </a:lnTo>
                  <a:lnTo>
                    <a:pt x="304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63" name="Google Shape;863;p1"/>
            <p:cNvSpPr/>
            <p:nvPr/>
          </p:nvSpPr>
          <p:spPr>
            <a:xfrm>
              <a:off x="5715478" y="187755"/>
              <a:ext cx="6350" cy="10160"/>
            </a:xfrm>
            <a:custGeom>
              <a:rect b="b" l="l" r="r" t="t"/>
              <a:pathLst>
                <a:path extrusionOk="0" h="10160" w="6350">
                  <a:moveTo>
                    <a:pt x="3581" y="0"/>
                  </a:moveTo>
                  <a:lnTo>
                    <a:pt x="1955" y="0"/>
                  </a:lnTo>
                  <a:lnTo>
                    <a:pt x="1638" y="0"/>
                  </a:lnTo>
                  <a:lnTo>
                    <a:pt x="1308" y="25"/>
                  </a:lnTo>
                  <a:lnTo>
                    <a:pt x="977" y="88"/>
                  </a:lnTo>
                  <a:lnTo>
                    <a:pt x="1473" y="4165"/>
                  </a:lnTo>
                  <a:lnTo>
                    <a:pt x="965" y="7264"/>
                  </a:lnTo>
                  <a:lnTo>
                    <a:pt x="0" y="9918"/>
                  </a:lnTo>
                  <a:lnTo>
                    <a:pt x="4076" y="4648"/>
                  </a:lnTo>
                  <a:lnTo>
                    <a:pt x="6121" y="2032"/>
                  </a:lnTo>
                  <a:lnTo>
                    <a:pt x="4978" y="749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64" name="Google Shape;864;p1"/>
            <p:cNvSpPr/>
            <p:nvPr/>
          </p:nvSpPr>
          <p:spPr>
            <a:xfrm>
              <a:off x="5708308" y="189784"/>
              <a:ext cx="17779" cy="29845"/>
            </a:xfrm>
            <a:custGeom>
              <a:rect b="b" l="l" r="r" t="t"/>
              <a:pathLst>
                <a:path extrusionOk="0" h="29845" w="17779">
                  <a:moveTo>
                    <a:pt x="13296" y="0"/>
                  </a:moveTo>
                  <a:lnTo>
                    <a:pt x="7175" y="7886"/>
                  </a:lnTo>
                  <a:lnTo>
                    <a:pt x="4864" y="14300"/>
                  </a:lnTo>
                  <a:lnTo>
                    <a:pt x="0" y="18224"/>
                  </a:lnTo>
                  <a:lnTo>
                    <a:pt x="647" y="27660"/>
                  </a:lnTo>
                  <a:lnTo>
                    <a:pt x="3111" y="29070"/>
                  </a:lnTo>
                  <a:lnTo>
                    <a:pt x="5283" y="29679"/>
                  </a:lnTo>
                  <a:lnTo>
                    <a:pt x="13931" y="29679"/>
                  </a:lnTo>
                  <a:lnTo>
                    <a:pt x="17043" y="21755"/>
                  </a:lnTo>
                  <a:lnTo>
                    <a:pt x="17246" y="8343"/>
                  </a:lnTo>
                  <a:lnTo>
                    <a:pt x="15887" y="2857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65" name="Google Shape;865;p1"/>
            <p:cNvSpPr/>
            <p:nvPr/>
          </p:nvSpPr>
          <p:spPr>
            <a:xfrm>
              <a:off x="10606304" y="187681"/>
              <a:ext cx="9525" cy="6350"/>
            </a:xfrm>
            <a:custGeom>
              <a:rect b="b" l="l" r="r" t="t"/>
              <a:pathLst>
                <a:path extrusionOk="0" h="6350" w="9525">
                  <a:moveTo>
                    <a:pt x="6134" y="0"/>
                  </a:moveTo>
                  <a:lnTo>
                    <a:pt x="2679" y="0"/>
                  </a:lnTo>
                  <a:lnTo>
                    <a:pt x="2184" y="0"/>
                  </a:lnTo>
                  <a:lnTo>
                    <a:pt x="1663" y="50"/>
                  </a:lnTo>
                  <a:lnTo>
                    <a:pt x="1117" y="165"/>
                  </a:lnTo>
                  <a:lnTo>
                    <a:pt x="990" y="2082"/>
                  </a:lnTo>
                  <a:lnTo>
                    <a:pt x="736" y="4013"/>
                  </a:lnTo>
                  <a:lnTo>
                    <a:pt x="0" y="5435"/>
                  </a:lnTo>
                  <a:lnTo>
                    <a:pt x="6324" y="5829"/>
                  </a:lnTo>
                  <a:lnTo>
                    <a:pt x="9347" y="6045"/>
                  </a:lnTo>
                  <a:lnTo>
                    <a:pt x="8343" y="2565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66" name="Google Shape;866;p1"/>
            <p:cNvSpPr/>
            <p:nvPr/>
          </p:nvSpPr>
          <p:spPr>
            <a:xfrm>
              <a:off x="10600216" y="193113"/>
              <a:ext cx="16509" cy="19685"/>
            </a:xfrm>
            <a:custGeom>
              <a:rect b="b" l="l" r="r" t="t"/>
              <a:pathLst>
                <a:path extrusionOk="0" h="19685" w="16509">
                  <a:moveTo>
                    <a:pt x="6083" y="0"/>
                  </a:moveTo>
                  <a:lnTo>
                    <a:pt x="5359" y="1371"/>
                  </a:lnTo>
                  <a:lnTo>
                    <a:pt x="4178" y="2286"/>
                  </a:lnTo>
                  <a:lnTo>
                    <a:pt x="1549" y="2286"/>
                  </a:lnTo>
                  <a:lnTo>
                    <a:pt x="812" y="2184"/>
                  </a:lnTo>
                  <a:lnTo>
                    <a:pt x="0" y="1981"/>
                  </a:lnTo>
                  <a:lnTo>
                    <a:pt x="0" y="17081"/>
                  </a:lnTo>
                  <a:lnTo>
                    <a:pt x="2425" y="18580"/>
                  </a:lnTo>
                  <a:lnTo>
                    <a:pt x="4584" y="19215"/>
                  </a:lnTo>
                  <a:lnTo>
                    <a:pt x="12319" y="19215"/>
                  </a:lnTo>
                  <a:lnTo>
                    <a:pt x="15570" y="13055"/>
                  </a:lnTo>
                  <a:lnTo>
                    <a:pt x="16179" y="4711"/>
                  </a:lnTo>
                  <a:lnTo>
                    <a:pt x="15989" y="2514"/>
                  </a:lnTo>
                  <a:lnTo>
                    <a:pt x="15443" y="609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67" name="Google Shape;867;p1"/>
            <p:cNvSpPr/>
            <p:nvPr/>
          </p:nvSpPr>
          <p:spPr>
            <a:xfrm>
              <a:off x="183400" y="195096"/>
              <a:ext cx="11706860" cy="18414"/>
            </a:xfrm>
            <a:custGeom>
              <a:rect b="b" l="l" r="r" t="t"/>
              <a:pathLst>
                <a:path extrusionOk="0" h="18414" w="11706860">
                  <a:moveTo>
                    <a:pt x="24371" y="10782"/>
                  </a:moveTo>
                  <a:lnTo>
                    <a:pt x="24358" y="6959"/>
                  </a:lnTo>
                  <a:lnTo>
                    <a:pt x="21907" y="6210"/>
                  </a:lnTo>
                  <a:lnTo>
                    <a:pt x="19138" y="5842"/>
                  </a:lnTo>
                  <a:lnTo>
                    <a:pt x="16395" y="5842"/>
                  </a:lnTo>
                  <a:lnTo>
                    <a:pt x="8128" y="5842"/>
                  </a:lnTo>
                  <a:lnTo>
                    <a:pt x="0" y="9144"/>
                  </a:lnTo>
                  <a:lnTo>
                    <a:pt x="1041" y="15100"/>
                  </a:lnTo>
                  <a:lnTo>
                    <a:pt x="2247" y="14947"/>
                  </a:lnTo>
                  <a:lnTo>
                    <a:pt x="3352" y="14871"/>
                  </a:lnTo>
                  <a:lnTo>
                    <a:pt x="8343" y="14871"/>
                  </a:lnTo>
                  <a:lnTo>
                    <a:pt x="11264" y="15900"/>
                  </a:lnTo>
                  <a:lnTo>
                    <a:pt x="13931" y="17195"/>
                  </a:lnTo>
                  <a:lnTo>
                    <a:pt x="19050" y="12217"/>
                  </a:lnTo>
                  <a:lnTo>
                    <a:pt x="21691" y="11226"/>
                  </a:lnTo>
                  <a:lnTo>
                    <a:pt x="24371" y="10782"/>
                  </a:lnTo>
                  <a:close/>
                </a:path>
                <a:path extrusionOk="0" h="18414" w="11706860">
                  <a:moveTo>
                    <a:pt x="11706733" y="13335"/>
                  </a:moveTo>
                  <a:lnTo>
                    <a:pt x="11705412" y="7708"/>
                  </a:lnTo>
                  <a:lnTo>
                    <a:pt x="11698389" y="0"/>
                  </a:lnTo>
                  <a:lnTo>
                    <a:pt x="11693208" y="7988"/>
                  </a:lnTo>
                  <a:lnTo>
                    <a:pt x="11692776" y="13576"/>
                  </a:lnTo>
                  <a:lnTo>
                    <a:pt x="11695506" y="16865"/>
                  </a:lnTo>
                  <a:lnTo>
                    <a:pt x="11699786" y="17945"/>
                  </a:lnTo>
                  <a:lnTo>
                    <a:pt x="11704231" y="16776"/>
                  </a:lnTo>
                  <a:lnTo>
                    <a:pt x="11706733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68" name="Google Shape;868;p1"/>
            <p:cNvSpPr/>
            <p:nvPr/>
          </p:nvSpPr>
          <p:spPr>
            <a:xfrm>
              <a:off x="197340" y="202046"/>
              <a:ext cx="21589" cy="15875"/>
            </a:xfrm>
            <a:custGeom>
              <a:rect b="b" l="l" r="r" t="t"/>
              <a:pathLst>
                <a:path extrusionOk="0" h="15875" w="21589">
                  <a:moveTo>
                    <a:pt x="10426" y="0"/>
                  </a:moveTo>
                  <a:lnTo>
                    <a:pt x="10439" y="3822"/>
                  </a:lnTo>
                  <a:lnTo>
                    <a:pt x="7759" y="4267"/>
                  </a:lnTo>
                  <a:lnTo>
                    <a:pt x="5105" y="5257"/>
                  </a:lnTo>
                  <a:lnTo>
                    <a:pt x="0" y="10236"/>
                  </a:lnTo>
                  <a:lnTo>
                    <a:pt x="939" y="10693"/>
                  </a:lnTo>
                  <a:lnTo>
                    <a:pt x="9753" y="15455"/>
                  </a:lnTo>
                  <a:lnTo>
                    <a:pt x="16192" y="15443"/>
                  </a:lnTo>
                  <a:lnTo>
                    <a:pt x="16713" y="15405"/>
                  </a:lnTo>
                  <a:lnTo>
                    <a:pt x="21501" y="7035"/>
                  </a:lnTo>
                  <a:lnTo>
                    <a:pt x="17144" y="2057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69" name="Google Shape;869;p1"/>
            <p:cNvSpPr/>
            <p:nvPr/>
          </p:nvSpPr>
          <p:spPr>
            <a:xfrm>
              <a:off x="449681" y="202704"/>
              <a:ext cx="5038090" cy="45720"/>
            </a:xfrm>
            <a:custGeom>
              <a:rect b="b" l="l" r="r" t="t"/>
              <a:pathLst>
                <a:path extrusionOk="0" h="45720" w="5038090">
                  <a:moveTo>
                    <a:pt x="36537" y="32943"/>
                  </a:moveTo>
                  <a:lnTo>
                    <a:pt x="34188" y="20853"/>
                  </a:lnTo>
                  <a:lnTo>
                    <a:pt x="25781" y="11303"/>
                  </a:lnTo>
                  <a:lnTo>
                    <a:pt x="14782" y="7429"/>
                  </a:lnTo>
                  <a:lnTo>
                    <a:pt x="8547" y="7429"/>
                  </a:lnTo>
                  <a:lnTo>
                    <a:pt x="2705" y="11557"/>
                  </a:lnTo>
                  <a:lnTo>
                    <a:pt x="0" y="22250"/>
                  </a:lnTo>
                  <a:lnTo>
                    <a:pt x="1358" y="22123"/>
                  </a:lnTo>
                  <a:lnTo>
                    <a:pt x="9499" y="22123"/>
                  </a:lnTo>
                  <a:lnTo>
                    <a:pt x="16179" y="45377"/>
                  </a:lnTo>
                  <a:lnTo>
                    <a:pt x="25260" y="45377"/>
                  </a:lnTo>
                  <a:lnTo>
                    <a:pt x="27165" y="45097"/>
                  </a:lnTo>
                  <a:lnTo>
                    <a:pt x="29400" y="44488"/>
                  </a:lnTo>
                  <a:lnTo>
                    <a:pt x="36537" y="32943"/>
                  </a:lnTo>
                  <a:close/>
                </a:path>
                <a:path extrusionOk="0" h="45720" w="5038090">
                  <a:moveTo>
                    <a:pt x="3970972" y="4432"/>
                  </a:moveTo>
                  <a:lnTo>
                    <a:pt x="3963035" y="0"/>
                  </a:lnTo>
                  <a:lnTo>
                    <a:pt x="3959606" y="6426"/>
                  </a:lnTo>
                  <a:lnTo>
                    <a:pt x="3955377" y="16141"/>
                  </a:lnTo>
                  <a:lnTo>
                    <a:pt x="3954983" y="25158"/>
                  </a:lnTo>
                  <a:lnTo>
                    <a:pt x="3963035" y="29502"/>
                  </a:lnTo>
                  <a:lnTo>
                    <a:pt x="3966451" y="23190"/>
                  </a:lnTo>
                  <a:lnTo>
                    <a:pt x="3970604" y="13500"/>
                  </a:lnTo>
                  <a:lnTo>
                    <a:pt x="3970972" y="4432"/>
                  </a:lnTo>
                  <a:close/>
                </a:path>
                <a:path extrusionOk="0" h="45720" w="5038090">
                  <a:moveTo>
                    <a:pt x="4611294" y="7493"/>
                  </a:moveTo>
                  <a:lnTo>
                    <a:pt x="4607687" y="5461"/>
                  </a:lnTo>
                  <a:lnTo>
                    <a:pt x="4604461" y="4584"/>
                  </a:lnTo>
                  <a:lnTo>
                    <a:pt x="4601654" y="4584"/>
                  </a:lnTo>
                  <a:lnTo>
                    <a:pt x="4591939" y="9296"/>
                  </a:lnTo>
                  <a:lnTo>
                    <a:pt x="4587646" y="19850"/>
                  </a:lnTo>
                  <a:lnTo>
                    <a:pt x="4589018" y="30835"/>
                  </a:lnTo>
                  <a:lnTo>
                    <a:pt x="4596308" y="36868"/>
                  </a:lnTo>
                  <a:lnTo>
                    <a:pt x="4596485" y="25806"/>
                  </a:lnTo>
                  <a:lnTo>
                    <a:pt x="4601870" y="20027"/>
                  </a:lnTo>
                  <a:lnTo>
                    <a:pt x="4608220" y="15328"/>
                  </a:lnTo>
                  <a:lnTo>
                    <a:pt x="4611294" y="7493"/>
                  </a:lnTo>
                  <a:close/>
                </a:path>
                <a:path extrusionOk="0" h="45720" w="5038090">
                  <a:moveTo>
                    <a:pt x="5037556" y="14478"/>
                  </a:moveTo>
                  <a:lnTo>
                    <a:pt x="5035880" y="11671"/>
                  </a:lnTo>
                  <a:lnTo>
                    <a:pt x="5033505" y="9728"/>
                  </a:lnTo>
                  <a:lnTo>
                    <a:pt x="5030571" y="9728"/>
                  </a:lnTo>
                  <a:lnTo>
                    <a:pt x="5026711" y="9728"/>
                  </a:lnTo>
                  <a:lnTo>
                    <a:pt x="5021897" y="13081"/>
                  </a:lnTo>
                  <a:lnTo>
                    <a:pt x="5016436" y="22250"/>
                  </a:lnTo>
                  <a:lnTo>
                    <a:pt x="5024348" y="31496"/>
                  </a:lnTo>
                  <a:lnTo>
                    <a:pt x="5030076" y="34874"/>
                  </a:lnTo>
                  <a:lnTo>
                    <a:pt x="5035245" y="34874"/>
                  </a:lnTo>
                  <a:lnTo>
                    <a:pt x="5036337" y="34493"/>
                  </a:lnTo>
                  <a:lnTo>
                    <a:pt x="5037226" y="33807"/>
                  </a:lnTo>
                  <a:lnTo>
                    <a:pt x="5037556" y="144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0" name="Google Shape;870;p1"/>
            <p:cNvSpPr/>
            <p:nvPr/>
          </p:nvSpPr>
          <p:spPr>
            <a:xfrm>
              <a:off x="5486911" y="217173"/>
              <a:ext cx="3810" cy="19685"/>
            </a:xfrm>
            <a:custGeom>
              <a:rect b="b" l="l" r="r" t="t"/>
              <a:pathLst>
                <a:path extrusionOk="0" h="19685" w="3810">
                  <a:moveTo>
                    <a:pt x="330" y="0"/>
                  </a:moveTo>
                  <a:lnTo>
                    <a:pt x="0" y="19342"/>
                  </a:lnTo>
                  <a:lnTo>
                    <a:pt x="2705" y="17284"/>
                  </a:lnTo>
                  <a:lnTo>
                    <a:pt x="3568" y="12560"/>
                  </a:lnTo>
                  <a:lnTo>
                    <a:pt x="2565" y="5029"/>
                  </a:lnTo>
                  <a:lnTo>
                    <a:pt x="1676" y="2247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1" name="Google Shape;871;p1"/>
            <p:cNvSpPr/>
            <p:nvPr/>
          </p:nvSpPr>
          <p:spPr>
            <a:xfrm>
              <a:off x="258102" y="216597"/>
              <a:ext cx="8907780" cy="30479"/>
            </a:xfrm>
            <a:custGeom>
              <a:rect b="b" l="l" r="r" t="t"/>
              <a:pathLst>
                <a:path extrusionOk="0" h="30479" w="8907780">
                  <a:moveTo>
                    <a:pt x="30416" y="14097"/>
                  </a:moveTo>
                  <a:lnTo>
                    <a:pt x="26301" y="6781"/>
                  </a:lnTo>
                  <a:lnTo>
                    <a:pt x="19227" y="1828"/>
                  </a:lnTo>
                  <a:lnTo>
                    <a:pt x="11150" y="0"/>
                  </a:lnTo>
                  <a:lnTo>
                    <a:pt x="6019" y="0"/>
                  </a:lnTo>
                  <a:lnTo>
                    <a:pt x="1498" y="2463"/>
                  </a:lnTo>
                  <a:lnTo>
                    <a:pt x="0" y="8343"/>
                  </a:lnTo>
                  <a:lnTo>
                    <a:pt x="7378" y="10795"/>
                  </a:lnTo>
                  <a:lnTo>
                    <a:pt x="16090" y="21526"/>
                  </a:lnTo>
                  <a:lnTo>
                    <a:pt x="23279" y="23964"/>
                  </a:lnTo>
                  <a:lnTo>
                    <a:pt x="25057" y="23964"/>
                  </a:lnTo>
                  <a:lnTo>
                    <a:pt x="27139" y="23660"/>
                  </a:lnTo>
                  <a:lnTo>
                    <a:pt x="29603" y="22974"/>
                  </a:lnTo>
                  <a:lnTo>
                    <a:pt x="30416" y="14097"/>
                  </a:lnTo>
                  <a:close/>
                </a:path>
                <a:path extrusionOk="0" h="30479" w="8907780">
                  <a:moveTo>
                    <a:pt x="1930120" y="8343"/>
                  </a:moveTo>
                  <a:lnTo>
                    <a:pt x="1915121" y="8343"/>
                  </a:lnTo>
                  <a:lnTo>
                    <a:pt x="1915121" y="22961"/>
                  </a:lnTo>
                  <a:lnTo>
                    <a:pt x="1930120" y="22961"/>
                  </a:lnTo>
                  <a:lnTo>
                    <a:pt x="1930120" y="8343"/>
                  </a:lnTo>
                  <a:close/>
                </a:path>
                <a:path extrusionOk="0" h="30479" w="8907780">
                  <a:moveTo>
                    <a:pt x="3852456" y="15608"/>
                  </a:moveTo>
                  <a:lnTo>
                    <a:pt x="3843388" y="13754"/>
                  </a:lnTo>
                  <a:lnTo>
                    <a:pt x="3837101" y="11379"/>
                  </a:lnTo>
                  <a:lnTo>
                    <a:pt x="3831755" y="11379"/>
                  </a:lnTo>
                  <a:lnTo>
                    <a:pt x="3826065" y="11379"/>
                  </a:lnTo>
                  <a:lnTo>
                    <a:pt x="3821430" y="14071"/>
                  </a:lnTo>
                  <a:lnTo>
                    <a:pt x="3815638" y="22974"/>
                  </a:lnTo>
                  <a:lnTo>
                    <a:pt x="3819906" y="27571"/>
                  </a:lnTo>
                  <a:lnTo>
                    <a:pt x="3827576" y="30391"/>
                  </a:lnTo>
                  <a:lnTo>
                    <a:pt x="3843731" y="30391"/>
                  </a:lnTo>
                  <a:lnTo>
                    <a:pt x="3852011" y="26098"/>
                  </a:lnTo>
                  <a:lnTo>
                    <a:pt x="3852456" y="15608"/>
                  </a:lnTo>
                  <a:close/>
                </a:path>
                <a:path extrusionOk="0" h="30479" w="8907780">
                  <a:moveTo>
                    <a:pt x="8907691" y="13195"/>
                  </a:moveTo>
                  <a:lnTo>
                    <a:pt x="8906980" y="10312"/>
                  </a:lnTo>
                  <a:lnTo>
                    <a:pt x="8898242" y="8356"/>
                  </a:lnTo>
                  <a:lnTo>
                    <a:pt x="8898064" y="8724"/>
                  </a:lnTo>
                  <a:lnTo>
                    <a:pt x="8897937" y="8940"/>
                  </a:lnTo>
                  <a:lnTo>
                    <a:pt x="8905811" y="16814"/>
                  </a:lnTo>
                  <a:lnTo>
                    <a:pt x="8907691" y="1319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2" name="Google Shape;872;p1"/>
            <p:cNvSpPr/>
            <p:nvPr/>
          </p:nvSpPr>
          <p:spPr>
            <a:xfrm>
              <a:off x="9148537" y="225536"/>
              <a:ext cx="15875" cy="29210"/>
            </a:xfrm>
            <a:custGeom>
              <a:rect b="b" l="l" r="r" t="t"/>
              <a:pathLst>
                <a:path extrusionOk="0" h="29210" w="15875">
                  <a:moveTo>
                    <a:pt x="7513" y="0"/>
                  </a:moveTo>
                  <a:lnTo>
                    <a:pt x="3865" y="6691"/>
                  </a:lnTo>
                  <a:lnTo>
                    <a:pt x="22" y="16109"/>
                  </a:lnTo>
                  <a:lnTo>
                    <a:pt x="0" y="24699"/>
                  </a:lnTo>
                  <a:lnTo>
                    <a:pt x="7818" y="28905"/>
                  </a:lnTo>
                  <a:lnTo>
                    <a:pt x="6756" y="22927"/>
                  </a:lnTo>
                  <a:lnTo>
                    <a:pt x="8883" y="17384"/>
                  </a:lnTo>
                  <a:lnTo>
                    <a:pt x="12370" y="12344"/>
                  </a:lnTo>
                  <a:lnTo>
                    <a:pt x="15387" y="7874"/>
                  </a:lnTo>
                  <a:lnTo>
                    <a:pt x="75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3" name="Google Shape;873;p1"/>
            <p:cNvSpPr/>
            <p:nvPr/>
          </p:nvSpPr>
          <p:spPr>
            <a:xfrm>
              <a:off x="9185946" y="224947"/>
              <a:ext cx="27940" cy="47625"/>
            </a:xfrm>
            <a:custGeom>
              <a:rect b="b" l="l" r="r" t="t"/>
              <a:pathLst>
                <a:path extrusionOk="0" h="47625" w="27940">
                  <a:moveTo>
                    <a:pt x="14719" y="0"/>
                  </a:moveTo>
                  <a:lnTo>
                    <a:pt x="12549" y="5282"/>
                  </a:lnTo>
                  <a:lnTo>
                    <a:pt x="7916" y="7961"/>
                  </a:lnTo>
                  <a:lnTo>
                    <a:pt x="3005" y="10313"/>
                  </a:lnTo>
                  <a:lnTo>
                    <a:pt x="0" y="14617"/>
                  </a:lnTo>
                  <a:lnTo>
                    <a:pt x="1435" y="14439"/>
                  </a:lnTo>
                  <a:lnTo>
                    <a:pt x="9982" y="14439"/>
                  </a:lnTo>
                  <a:lnTo>
                    <a:pt x="6845" y="37007"/>
                  </a:lnTo>
                  <a:lnTo>
                    <a:pt x="17462" y="47294"/>
                  </a:lnTo>
                  <a:lnTo>
                    <a:pt x="23963" y="34729"/>
                  </a:lnTo>
                  <a:lnTo>
                    <a:pt x="27435" y="21751"/>
                  </a:lnTo>
                  <a:lnTo>
                    <a:pt x="25234" y="9722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4" name="Google Shape;874;p1"/>
            <p:cNvSpPr/>
            <p:nvPr/>
          </p:nvSpPr>
          <p:spPr>
            <a:xfrm>
              <a:off x="9191716" y="261957"/>
              <a:ext cx="12065" cy="15239"/>
            </a:xfrm>
            <a:custGeom>
              <a:rect b="b" l="l" r="r" t="t"/>
              <a:pathLst>
                <a:path extrusionOk="0" h="15239" w="12065">
                  <a:moveTo>
                    <a:pt x="1079" y="0"/>
                  </a:moveTo>
                  <a:lnTo>
                    <a:pt x="88" y="7937"/>
                  </a:lnTo>
                  <a:lnTo>
                    <a:pt x="0" y="14935"/>
                  </a:lnTo>
                  <a:lnTo>
                    <a:pt x="7416" y="14935"/>
                  </a:lnTo>
                  <a:lnTo>
                    <a:pt x="8153" y="14871"/>
                  </a:lnTo>
                  <a:lnTo>
                    <a:pt x="8953" y="14731"/>
                  </a:lnTo>
                  <a:lnTo>
                    <a:pt x="10782" y="11811"/>
                  </a:lnTo>
                  <a:lnTo>
                    <a:pt x="11696" y="10287"/>
                  </a:lnTo>
                  <a:lnTo>
                    <a:pt x="4610" y="3441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5" name="Google Shape;875;p1"/>
            <p:cNvSpPr/>
            <p:nvPr/>
          </p:nvSpPr>
          <p:spPr>
            <a:xfrm>
              <a:off x="9542018" y="224421"/>
              <a:ext cx="328929" cy="30479"/>
            </a:xfrm>
            <a:custGeom>
              <a:rect b="b" l="l" r="r" t="t"/>
              <a:pathLst>
                <a:path extrusionOk="0" h="30479" w="328929">
                  <a:moveTo>
                    <a:pt x="49085" y="7785"/>
                  </a:moveTo>
                  <a:lnTo>
                    <a:pt x="47548" y="5067"/>
                  </a:lnTo>
                  <a:lnTo>
                    <a:pt x="43383" y="3898"/>
                  </a:lnTo>
                  <a:lnTo>
                    <a:pt x="38087" y="3898"/>
                  </a:lnTo>
                  <a:lnTo>
                    <a:pt x="22631" y="6299"/>
                  </a:lnTo>
                  <a:lnTo>
                    <a:pt x="7950" y="12496"/>
                  </a:lnTo>
                  <a:lnTo>
                    <a:pt x="0" y="20916"/>
                  </a:lnTo>
                  <a:lnTo>
                    <a:pt x="4737" y="30022"/>
                  </a:lnTo>
                  <a:lnTo>
                    <a:pt x="13449" y="22110"/>
                  </a:lnTo>
                  <a:lnTo>
                    <a:pt x="40373" y="15824"/>
                  </a:lnTo>
                  <a:lnTo>
                    <a:pt x="49085" y="7785"/>
                  </a:lnTo>
                  <a:close/>
                </a:path>
                <a:path extrusionOk="0" h="30479" w="328929">
                  <a:moveTo>
                    <a:pt x="328485" y="17640"/>
                  </a:moveTo>
                  <a:lnTo>
                    <a:pt x="328396" y="0"/>
                  </a:lnTo>
                  <a:lnTo>
                    <a:pt x="328256" y="0"/>
                  </a:lnTo>
                  <a:lnTo>
                    <a:pt x="319989" y="863"/>
                  </a:lnTo>
                  <a:lnTo>
                    <a:pt x="313550" y="3556"/>
                  </a:lnTo>
                  <a:lnTo>
                    <a:pt x="309118" y="8267"/>
                  </a:lnTo>
                  <a:lnTo>
                    <a:pt x="306882" y="15163"/>
                  </a:lnTo>
                  <a:lnTo>
                    <a:pt x="309905" y="18415"/>
                  </a:lnTo>
                  <a:lnTo>
                    <a:pt x="314528" y="20167"/>
                  </a:lnTo>
                  <a:lnTo>
                    <a:pt x="322440" y="20167"/>
                  </a:lnTo>
                  <a:lnTo>
                    <a:pt x="325691" y="19342"/>
                  </a:lnTo>
                  <a:lnTo>
                    <a:pt x="328485" y="176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6" name="Google Shape;876;p1"/>
            <p:cNvSpPr/>
            <p:nvPr/>
          </p:nvSpPr>
          <p:spPr>
            <a:xfrm>
              <a:off x="9870419" y="224411"/>
              <a:ext cx="8890" cy="17779"/>
            </a:xfrm>
            <a:custGeom>
              <a:rect b="b" l="l" r="r" t="t"/>
              <a:pathLst>
                <a:path extrusionOk="0" h="17779" w="8890">
                  <a:moveTo>
                    <a:pt x="2438" y="0"/>
                  </a:moveTo>
                  <a:lnTo>
                    <a:pt x="0" y="0"/>
                  </a:lnTo>
                  <a:lnTo>
                    <a:pt x="88" y="17640"/>
                  </a:lnTo>
                  <a:lnTo>
                    <a:pt x="4889" y="14693"/>
                  </a:lnTo>
                  <a:lnTo>
                    <a:pt x="8318" y="9118"/>
                  </a:lnTo>
                  <a:lnTo>
                    <a:pt x="7823" y="533"/>
                  </a:lnTo>
                  <a:lnTo>
                    <a:pt x="5054" y="19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7" name="Google Shape;877;p1"/>
            <p:cNvSpPr/>
            <p:nvPr/>
          </p:nvSpPr>
          <p:spPr>
            <a:xfrm>
              <a:off x="13413955" y="22494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11" y="8335"/>
                  </a:lnTo>
                  <a:lnTo>
                    <a:pt x="3789" y="14576"/>
                  </a:lnTo>
                  <a:lnTo>
                    <a:pt x="8545" y="19088"/>
                  </a:lnTo>
                  <a:lnTo>
                    <a:pt x="14693" y="22237"/>
                  </a:lnTo>
                  <a:lnTo>
                    <a:pt x="13837" y="13851"/>
                  </a:lnTo>
                  <a:lnTo>
                    <a:pt x="10937" y="7527"/>
                  </a:lnTo>
                  <a:lnTo>
                    <a:pt x="6242" y="29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8" name="Google Shape;878;p1"/>
            <p:cNvSpPr/>
            <p:nvPr/>
          </p:nvSpPr>
          <p:spPr>
            <a:xfrm>
              <a:off x="144754" y="233603"/>
              <a:ext cx="5586730" cy="36195"/>
            </a:xfrm>
            <a:custGeom>
              <a:rect b="b" l="l" r="r" t="t"/>
              <a:pathLst>
                <a:path extrusionOk="0" h="36195" w="5586730">
                  <a:moveTo>
                    <a:pt x="17792" y="5969"/>
                  </a:moveTo>
                  <a:lnTo>
                    <a:pt x="13004" y="1625"/>
                  </a:lnTo>
                  <a:lnTo>
                    <a:pt x="9232" y="0"/>
                  </a:lnTo>
                  <a:lnTo>
                    <a:pt x="6413" y="0"/>
                  </a:lnTo>
                  <a:lnTo>
                    <a:pt x="2209" y="0"/>
                  </a:lnTo>
                  <a:lnTo>
                    <a:pt x="152" y="3632"/>
                  </a:lnTo>
                  <a:lnTo>
                    <a:pt x="0" y="10909"/>
                  </a:lnTo>
                  <a:lnTo>
                    <a:pt x="1917" y="14541"/>
                  </a:lnTo>
                  <a:lnTo>
                    <a:pt x="8597" y="14541"/>
                  </a:lnTo>
                  <a:lnTo>
                    <a:pt x="12674" y="12280"/>
                  </a:lnTo>
                  <a:lnTo>
                    <a:pt x="17792" y="5969"/>
                  </a:lnTo>
                  <a:close/>
                </a:path>
                <a:path extrusionOk="0" h="36195" w="5586730">
                  <a:moveTo>
                    <a:pt x="5586349" y="5981"/>
                  </a:moveTo>
                  <a:lnTo>
                    <a:pt x="5584863" y="5930"/>
                  </a:lnTo>
                  <a:lnTo>
                    <a:pt x="5583263" y="5981"/>
                  </a:lnTo>
                  <a:lnTo>
                    <a:pt x="5578386" y="12649"/>
                  </a:lnTo>
                  <a:lnTo>
                    <a:pt x="5573560" y="19367"/>
                  </a:lnTo>
                  <a:lnTo>
                    <a:pt x="5568797" y="26136"/>
                  </a:lnTo>
                  <a:lnTo>
                    <a:pt x="5564086" y="32956"/>
                  </a:lnTo>
                  <a:lnTo>
                    <a:pt x="5565991" y="34099"/>
                  </a:lnTo>
                  <a:lnTo>
                    <a:pt x="5568493" y="35013"/>
                  </a:lnTo>
                  <a:lnTo>
                    <a:pt x="5571693" y="35598"/>
                  </a:lnTo>
                  <a:lnTo>
                    <a:pt x="5575160" y="28003"/>
                  </a:lnTo>
                  <a:lnTo>
                    <a:pt x="5579135" y="20916"/>
                  </a:lnTo>
                  <a:lnTo>
                    <a:pt x="5583047" y="13766"/>
                  </a:lnTo>
                  <a:lnTo>
                    <a:pt x="5586349" y="59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9" name="Google Shape;879;p1"/>
            <p:cNvSpPr/>
            <p:nvPr/>
          </p:nvSpPr>
          <p:spPr>
            <a:xfrm>
              <a:off x="5704038" y="239576"/>
              <a:ext cx="24129" cy="27304"/>
            </a:xfrm>
            <a:custGeom>
              <a:rect b="b" l="l" r="r" t="t"/>
              <a:pathLst>
                <a:path extrusionOk="0" h="27304" w="24129">
                  <a:moveTo>
                    <a:pt x="23988" y="0"/>
                  </a:moveTo>
                  <a:lnTo>
                    <a:pt x="11884" y="3589"/>
                  </a:lnTo>
                  <a:lnTo>
                    <a:pt x="3122" y="11010"/>
                  </a:lnTo>
                  <a:lnTo>
                    <a:pt x="0" y="19670"/>
                  </a:lnTo>
                  <a:lnTo>
                    <a:pt x="4811" y="26974"/>
                  </a:lnTo>
                  <a:lnTo>
                    <a:pt x="9524" y="20159"/>
                  </a:lnTo>
                  <a:lnTo>
                    <a:pt x="14290" y="13392"/>
                  </a:lnTo>
                  <a:lnTo>
                    <a:pt x="19111" y="6672"/>
                  </a:lnTo>
                  <a:lnTo>
                    <a:pt x="23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0" name="Google Shape;880;p1"/>
            <p:cNvSpPr/>
            <p:nvPr/>
          </p:nvSpPr>
          <p:spPr>
            <a:xfrm>
              <a:off x="80543" y="246747"/>
              <a:ext cx="4297680" cy="22860"/>
            </a:xfrm>
            <a:custGeom>
              <a:rect b="b" l="l" r="r" t="t"/>
              <a:pathLst>
                <a:path extrusionOk="0" h="22860" w="4297680">
                  <a:moveTo>
                    <a:pt x="27190" y="8458"/>
                  </a:moveTo>
                  <a:lnTo>
                    <a:pt x="25882" y="3721"/>
                  </a:lnTo>
                  <a:lnTo>
                    <a:pt x="20891" y="927"/>
                  </a:lnTo>
                  <a:lnTo>
                    <a:pt x="14071" y="0"/>
                  </a:lnTo>
                  <a:lnTo>
                    <a:pt x="7035" y="0"/>
                  </a:lnTo>
                  <a:lnTo>
                    <a:pt x="0" y="2654"/>
                  </a:lnTo>
                  <a:lnTo>
                    <a:pt x="850" y="7696"/>
                  </a:lnTo>
                  <a:lnTo>
                    <a:pt x="1041" y="7658"/>
                  </a:lnTo>
                  <a:lnTo>
                    <a:pt x="5791" y="8458"/>
                  </a:lnTo>
                  <a:lnTo>
                    <a:pt x="13804" y="10401"/>
                  </a:lnTo>
                  <a:lnTo>
                    <a:pt x="20929" y="12865"/>
                  </a:lnTo>
                  <a:lnTo>
                    <a:pt x="22999" y="15189"/>
                  </a:lnTo>
                  <a:lnTo>
                    <a:pt x="27190" y="8458"/>
                  </a:lnTo>
                  <a:close/>
                </a:path>
                <a:path extrusionOk="0" h="22860" w="4297680">
                  <a:moveTo>
                    <a:pt x="1221930" y="13830"/>
                  </a:moveTo>
                  <a:lnTo>
                    <a:pt x="1216266" y="7696"/>
                  </a:lnTo>
                  <a:lnTo>
                    <a:pt x="1206296" y="13703"/>
                  </a:lnTo>
                  <a:lnTo>
                    <a:pt x="1203807" y="18046"/>
                  </a:lnTo>
                  <a:lnTo>
                    <a:pt x="1206461" y="20688"/>
                  </a:lnTo>
                  <a:lnTo>
                    <a:pt x="1211922" y="21577"/>
                  </a:lnTo>
                  <a:lnTo>
                    <a:pt x="1217650" y="20739"/>
                  </a:lnTo>
                  <a:lnTo>
                    <a:pt x="1221689" y="18161"/>
                  </a:lnTo>
                  <a:lnTo>
                    <a:pt x="1221930" y="13830"/>
                  </a:lnTo>
                  <a:close/>
                </a:path>
                <a:path extrusionOk="0" h="22860" w="4297680">
                  <a:moveTo>
                    <a:pt x="4297172" y="7759"/>
                  </a:moveTo>
                  <a:lnTo>
                    <a:pt x="4287837" y="444"/>
                  </a:lnTo>
                  <a:lnTo>
                    <a:pt x="4282237" y="6261"/>
                  </a:lnTo>
                  <a:lnTo>
                    <a:pt x="4270578" y="10452"/>
                  </a:lnTo>
                  <a:lnTo>
                    <a:pt x="4263885" y="15138"/>
                  </a:lnTo>
                  <a:lnTo>
                    <a:pt x="4273143" y="22453"/>
                  </a:lnTo>
                  <a:lnTo>
                    <a:pt x="4278884" y="16637"/>
                  </a:lnTo>
                  <a:lnTo>
                    <a:pt x="4290542" y="12446"/>
                  </a:lnTo>
                  <a:lnTo>
                    <a:pt x="4297172" y="77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1" name="Google Shape;881;p1"/>
            <p:cNvSpPr/>
            <p:nvPr/>
          </p:nvSpPr>
          <p:spPr>
            <a:xfrm>
              <a:off x="5074494" y="260205"/>
              <a:ext cx="33020" cy="17145"/>
            </a:xfrm>
            <a:custGeom>
              <a:rect b="b" l="l" r="r" t="t"/>
              <a:pathLst>
                <a:path extrusionOk="0" h="17145" w="33020">
                  <a:moveTo>
                    <a:pt x="16141" y="0"/>
                  </a:moveTo>
                  <a:lnTo>
                    <a:pt x="7962" y="0"/>
                  </a:lnTo>
                  <a:lnTo>
                    <a:pt x="0" y="3213"/>
                  </a:lnTo>
                  <a:lnTo>
                    <a:pt x="1168" y="8978"/>
                  </a:lnTo>
                  <a:lnTo>
                    <a:pt x="2933" y="8851"/>
                  </a:lnTo>
                  <a:lnTo>
                    <a:pt x="9271" y="8851"/>
                  </a:lnTo>
                  <a:lnTo>
                    <a:pt x="23444" y="16535"/>
                  </a:lnTo>
                  <a:lnTo>
                    <a:pt x="29933" y="16522"/>
                  </a:lnTo>
                  <a:lnTo>
                    <a:pt x="30518" y="16471"/>
                  </a:lnTo>
                  <a:lnTo>
                    <a:pt x="32475" y="9086"/>
                  </a:lnTo>
                  <a:lnTo>
                    <a:pt x="29635" y="3959"/>
                  </a:lnTo>
                  <a:lnTo>
                    <a:pt x="23642" y="969"/>
                  </a:lnTo>
                  <a:lnTo>
                    <a:pt x="161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2" name="Google Shape;882;p1"/>
            <p:cNvSpPr/>
            <p:nvPr/>
          </p:nvSpPr>
          <p:spPr>
            <a:xfrm>
              <a:off x="5613473" y="295080"/>
              <a:ext cx="19050" cy="11429"/>
            </a:xfrm>
            <a:custGeom>
              <a:rect b="b" l="l" r="r" t="t"/>
              <a:pathLst>
                <a:path extrusionOk="0" h="11429" w="19050">
                  <a:moveTo>
                    <a:pt x="7505" y="0"/>
                  </a:moveTo>
                  <a:lnTo>
                    <a:pt x="4813" y="3543"/>
                  </a:lnTo>
                  <a:lnTo>
                    <a:pt x="2019" y="6959"/>
                  </a:lnTo>
                  <a:lnTo>
                    <a:pt x="0" y="11112"/>
                  </a:lnTo>
                  <a:lnTo>
                    <a:pt x="1524" y="10960"/>
                  </a:lnTo>
                  <a:lnTo>
                    <a:pt x="3149" y="10909"/>
                  </a:lnTo>
                  <a:lnTo>
                    <a:pt x="6311" y="10909"/>
                  </a:lnTo>
                  <a:lnTo>
                    <a:pt x="12433" y="11061"/>
                  </a:lnTo>
                  <a:lnTo>
                    <a:pt x="15532" y="11061"/>
                  </a:lnTo>
                  <a:lnTo>
                    <a:pt x="17094" y="11023"/>
                  </a:lnTo>
                  <a:lnTo>
                    <a:pt x="18567" y="10896"/>
                  </a:lnTo>
                  <a:lnTo>
                    <a:pt x="11176" y="3657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3" name="Google Shape;883;p1"/>
            <p:cNvSpPr/>
            <p:nvPr/>
          </p:nvSpPr>
          <p:spPr>
            <a:xfrm>
              <a:off x="5620974" y="261932"/>
              <a:ext cx="22225" cy="44450"/>
            </a:xfrm>
            <a:custGeom>
              <a:rect b="b" l="l" r="r" t="t"/>
              <a:pathLst>
                <a:path extrusionOk="0" h="44450" w="22225">
                  <a:moveTo>
                    <a:pt x="7099" y="0"/>
                  </a:moveTo>
                  <a:lnTo>
                    <a:pt x="8456" y="11430"/>
                  </a:lnTo>
                  <a:lnTo>
                    <a:pt x="7183" y="20231"/>
                  </a:lnTo>
                  <a:lnTo>
                    <a:pt x="4093" y="27203"/>
                  </a:lnTo>
                  <a:lnTo>
                    <a:pt x="0" y="33147"/>
                  </a:lnTo>
                  <a:lnTo>
                    <a:pt x="11061" y="44043"/>
                  </a:lnTo>
                  <a:lnTo>
                    <a:pt x="16433" y="43573"/>
                  </a:lnTo>
                  <a:lnTo>
                    <a:pt x="20739" y="41973"/>
                  </a:lnTo>
                  <a:lnTo>
                    <a:pt x="21844" y="37096"/>
                  </a:lnTo>
                  <a:lnTo>
                    <a:pt x="14166" y="27508"/>
                  </a:lnTo>
                  <a:lnTo>
                    <a:pt x="17400" y="15609"/>
                  </a:lnTo>
                  <a:lnTo>
                    <a:pt x="19170" y="518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4" name="Google Shape;884;p1"/>
            <p:cNvSpPr/>
            <p:nvPr/>
          </p:nvSpPr>
          <p:spPr>
            <a:xfrm>
              <a:off x="5306" y="276683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2438" y="0"/>
                  </a:moveTo>
                  <a:lnTo>
                    <a:pt x="800" y="254"/>
                  </a:lnTo>
                  <a:lnTo>
                    <a:pt x="0" y="393"/>
                  </a:lnTo>
                  <a:lnTo>
                    <a:pt x="1219" y="1435"/>
                  </a:lnTo>
                  <a:lnTo>
                    <a:pt x="1828" y="1943"/>
                  </a:lnTo>
                  <a:lnTo>
                    <a:pt x="2044" y="1308"/>
                  </a:lnTo>
                  <a:lnTo>
                    <a:pt x="2235" y="66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5" name="Google Shape;885;p1"/>
            <p:cNvSpPr/>
            <p:nvPr/>
          </p:nvSpPr>
          <p:spPr>
            <a:xfrm>
              <a:off x="0" y="277077"/>
              <a:ext cx="7620" cy="15875"/>
            </a:xfrm>
            <a:custGeom>
              <a:rect b="b" l="l" r="r" t="t"/>
              <a:pathLst>
                <a:path extrusionOk="0" h="15875" w="7620">
                  <a:moveTo>
                    <a:pt x="5303" y="0"/>
                  </a:moveTo>
                  <a:lnTo>
                    <a:pt x="0" y="1207"/>
                  </a:lnTo>
                  <a:lnTo>
                    <a:pt x="0" y="15516"/>
                  </a:lnTo>
                  <a:lnTo>
                    <a:pt x="3807" y="9984"/>
                  </a:lnTo>
                  <a:lnTo>
                    <a:pt x="7145" y="1549"/>
                  </a:lnTo>
                  <a:lnTo>
                    <a:pt x="53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6" name="Google Shape;886;p1"/>
            <p:cNvSpPr/>
            <p:nvPr/>
          </p:nvSpPr>
          <p:spPr>
            <a:xfrm>
              <a:off x="3222447" y="276262"/>
              <a:ext cx="2546985" cy="17145"/>
            </a:xfrm>
            <a:custGeom>
              <a:rect b="b" l="l" r="r" t="t"/>
              <a:pathLst>
                <a:path extrusionOk="0" h="17145" w="2546985">
                  <a:moveTo>
                    <a:pt x="33858" y="419"/>
                  </a:moveTo>
                  <a:lnTo>
                    <a:pt x="32499" y="609"/>
                  </a:lnTo>
                  <a:lnTo>
                    <a:pt x="31026" y="685"/>
                  </a:lnTo>
                  <a:lnTo>
                    <a:pt x="27114" y="685"/>
                  </a:lnTo>
                  <a:lnTo>
                    <a:pt x="17043" y="0"/>
                  </a:lnTo>
                  <a:lnTo>
                    <a:pt x="14706" y="0"/>
                  </a:lnTo>
                  <a:lnTo>
                    <a:pt x="6197" y="0"/>
                  </a:lnTo>
                  <a:lnTo>
                    <a:pt x="0" y="2286"/>
                  </a:lnTo>
                  <a:lnTo>
                    <a:pt x="4152" y="15176"/>
                  </a:lnTo>
                  <a:lnTo>
                    <a:pt x="7023" y="15519"/>
                  </a:lnTo>
                  <a:lnTo>
                    <a:pt x="9728" y="15709"/>
                  </a:lnTo>
                  <a:lnTo>
                    <a:pt x="12242" y="15709"/>
                  </a:lnTo>
                  <a:lnTo>
                    <a:pt x="20637" y="14846"/>
                  </a:lnTo>
                  <a:lnTo>
                    <a:pt x="27139" y="12128"/>
                  </a:lnTo>
                  <a:lnTo>
                    <a:pt x="31597" y="7378"/>
                  </a:lnTo>
                  <a:lnTo>
                    <a:pt x="33858" y="419"/>
                  </a:lnTo>
                  <a:close/>
                </a:path>
                <a:path extrusionOk="0" h="17145" w="2546985">
                  <a:moveTo>
                    <a:pt x="2140369" y="419"/>
                  </a:moveTo>
                  <a:lnTo>
                    <a:pt x="2118195" y="419"/>
                  </a:lnTo>
                  <a:lnTo>
                    <a:pt x="2118195" y="15163"/>
                  </a:lnTo>
                  <a:lnTo>
                    <a:pt x="2140369" y="15163"/>
                  </a:lnTo>
                  <a:lnTo>
                    <a:pt x="2140369" y="419"/>
                  </a:lnTo>
                  <a:close/>
                </a:path>
                <a:path extrusionOk="0" h="17145" w="2546985">
                  <a:moveTo>
                    <a:pt x="2546794" y="13919"/>
                  </a:moveTo>
                  <a:lnTo>
                    <a:pt x="2545486" y="8026"/>
                  </a:lnTo>
                  <a:lnTo>
                    <a:pt x="2537002" y="7404"/>
                  </a:lnTo>
                  <a:lnTo>
                    <a:pt x="2535618" y="114"/>
                  </a:lnTo>
                  <a:lnTo>
                    <a:pt x="2526741" y="114"/>
                  </a:lnTo>
                  <a:lnTo>
                    <a:pt x="2525725" y="114"/>
                  </a:lnTo>
                  <a:lnTo>
                    <a:pt x="2524607" y="215"/>
                  </a:lnTo>
                  <a:lnTo>
                    <a:pt x="2523363" y="419"/>
                  </a:lnTo>
                  <a:lnTo>
                    <a:pt x="2521127" y="7493"/>
                  </a:lnTo>
                  <a:lnTo>
                    <a:pt x="2523439" y="12611"/>
                  </a:lnTo>
                  <a:lnTo>
                    <a:pt x="2528620" y="15722"/>
                  </a:lnTo>
                  <a:lnTo>
                    <a:pt x="2535059" y="16764"/>
                  </a:lnTo>
                  <a:lnTo>
                    <a:pt x="2541206" y="16764"/>
                  </a:lnTo>
                  <a:lnTo>
                    <a:pt x="2546794" y="1391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7" name="Google Shape;887;p1"/>
            <p:cNvSpPr/>
            <p:nvPr/>
          </p:nvSpPr>
          <p:spPr>
            <a:xfrm>
              <a:off x="6187714" y="275719"/>
              <a:ext cx="29845" cy="17145"/>
            </a:xfrm>
            <a:custGeom>
              <a:rect b="b" l="l" r="r" t="t"/>
              <a:pathLst>
                <a:path extrusionOk="0" h="17145" w="29845">
                  <a:moveTo>
                    <a:pt x="8102" y="0"/>
                  </a:moveTo>
                  <a:lnTo>
                    <a:pt x="5651" y="0"/>
                  </a:lnTo>
                  <a:lnTo>
                    <a:pt x="3327" y="0"/>
                  </a:lnTo>
                  <a:lnTo>
                    <a:pt x="1422" y="2171"/>
                  </a:lnTo>
                  <a:lnTo>
                    <a:pt x="0" y="8572"/>
                  </a:lnTo>
                  <a:lnTo>
                    <a:pt x="3022" y="9842"/>
                  </a:lnTo>
                  <a:lnTo>
                    <a:pt x="14096" y="17119"/>
                  </a:lnTo>
                  <a:lnTo>
                    <a:pt x="26047" y="17119"/>
                  </a:lnTo>
                  <a:lnTo>
                    <a:pt x="29273" y="14973"/>
                  </a:lnTo>
                  <a:lnTo>
                    <a:pt x="29692" y="8572"/>
                  </a:lnTo>
                  <a:lnTo>
                    <a:pt x="28168" y="9334"/>
                  </a:lnTo>
                  <a:lnTo>
                    <a:pt x="26682" y="9652"/>
                  </a:lnTo>
                  <a:lnTo>
                    <a:pt x="21259" y="9652"/>
                  </a:lnTo>
                  <a:lnTo>
                    <a:pt x="17589" y="7238"/>
                  </a:lnTo>
                  <a:lnTo>
                    <a:pt x="11010" y="2413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8" name="Google Shape;888;p1"/>
            <p:cNvSpPr/>
            <p:nvPr/>
          </p:nvSpPr>
          <p:spPr>
            <a:xfrm>
              <a:off x="3631780" y="283232"/>
              <a:ext cx="40004" cy="22225"/>
            </a:xfrm>
            <a:custGeom>
              <a:rect b="b" l="l" r="r" t="t"/>
              <a:pathLst>
                <a:path extrusionOk="0" h="22225" w="40004">
                  <a:moveTo>
                    <a:pt x="14287" y="0"/>
                  </a:moveTo>
                  <a:lnTo>
                    <a:pt x="8000" y="0"/>
                  </a:lnTo>
                  <a:lnTo>
                    <a:pt x="5689" y="0"/>
                  </a:lnTo>
                  <a:lnTo>
                    <a:pt x="3060" y="317"/>
                  </a:lnTo>
                  <a:lnTo>
                    <a:pt x="0" y="1054"/>
                  </a:lnTo>
                  <a:lnTo>
                    <a:pt x="1917" y="9016"/>
                  </a:lnTo>
                  <a:lnTo>
                    <a:pt x="7491" y="15313"/>
                  </a:lnTo>
                  <a:lnTo>
                    <a:pt x="15396" y="19642"/>
                  </a:lnTo>
                  <a:lnTo>
                    <a:pt x="24307" y="21704"/>
                  </a:lnTo>
                  <a:lnTo>
                    <a:pt x="29679" y="17589"/>
                  </a:lnTo>
                  <a:lnTo>
                    <a:pt x="34886" y="13347"/>
                  </a:lnTo>
                  <a:lnTo>
                    <a:pt x="39966" y="9017"/>
                  </a:lnTo>
                  <a:lnTo>
                    <a:pt x="37426" y="9258"/>
                  </a:lnTo>
                  <a:lnTo>
                    <a:pt x="30022" y="925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9" name="Google Shape;889;p1"/>
            <p:cNvSpPr/>
            <p:nvPr/>
          </p:nvSpPr>
          <p:spPr>
            <a:xfrm>
              <a:off x="3656096" y="291430"/>
              <a:ext cx="20320" cy="13970"/>
            </a:xfrm>
            <a:custGeom>
              <a:rect b="b" l="l" r="r" t="t"/>
              <a:pathLst>
                <a:path extrusionOk="0" h="13970" w="20320">
                  <a:moveTo>
                    <a:pt x="19964" y="0"/>
                  </a:moveTo>
                  <a:lnTo>
                    <a:pt x="18415" y="381"/>
                  </a:lnTo>
                  <a:lnTo>
                    <a:pt x="16992" y="647"/>
                  </a:lnTo>
                  <a:lnTo>
                    <a:pt x="15646" y="812"/>
                  </a:lnTo>
                  <a:lnTo>
                    <a:pt x="10579" y="5143"/>
                  </a:lnTo>
                  <a:lnTo>
                    <a:pt x="5372" y="9385"/>
                  </a:lnTo>
                  <a:lnTo>
                    <a:pt x="0" y="13500"/>
                  </a:lnTo>
                  <a:lnTo>
                    <a:pt x="952" y="13601"/>
                  </a:lnTo>
                  <a:lnTo>
                    <a:pt x="2844" y="13639"/>
                  </a:lnTo>
                  <a:lnTo>
                    <a:pt x="11747" y="13639"/>
                  </a:lnTo>
                  <a:lnTo>
                    <a:pt x="19507" y="9550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0" name="Google Shape;890;p1"/>
            <p:cNvSpPr/>
            <p:nvPr/>
          </p:nvSpPr>
          <p:spPr>
            <a:xfrm>
              <a:off x="5156492" y="283907"/>
              <a:ext cx="4184015" cy="19050"/>
            </a:xfrm>
            <a:custGeom>
              <a:rect b="b" l="l" r="r" t="t"/>
              <a:pathLst>
                <a:path extrusionOk="0" h="19050" w="4184015">
                  <a:moveTo>
                    <a:pt x="58966" y="381"/>
                  </a:moveTo>
                  <a:lnTo>
                    <a:pt x="46837" y="0"/>
                  </a:lnTo>
                  <a:lnTo>
                    <a:pt x="40932" y="0"/>
                  </a:lnTo>
                  <a:lnTo>
                    <a:pt x="27482" y="546"/>
                  </a:lnTo>
                  <a:lnTo>
                    <a:pt x="15608" y="2705"/>
                  </a:lnTo>
                  <a:lnTo>
                    <a:pt x="6172" y="7302"/>
                  </a:lnTo>
                  <a:lnTo>
                    <a:pt x="0" y="15125"/>
                  </a:lnTo>
                  <a:lnTo>
                    <a:pt x="6083" y="17411"/>
                  </a:lnTo>
                  <a:lnTo>
                    <a:pt x="12331" y="18427"/>
                  </a:lnTo>
                  <a:lnTo>
                    <a:pt x="18415" y="18427"/>
                  </a:lnTo>
                  <a:lnTo>
                    <a:pt x="30810" y="17043"/>
                  </a:lnTo>
                  <a:lnTo>
                    <a:pt x="42125" y="13220"/>
                  </a:lnTo>
                  <a:lnTo>
                    <a:pt x="51714" y="7493"/>
                  </a:lnTo>
                  <a:lnTo>
                    <a:pt x="58966" y="381"/>
                  </a:lnTo>
                  <a:close/>
                </a:path>
                <a:path extrusionOk="0" h="19050" w="4184015">
                  <a:moveTo>
                    <a:pt x="4183989" y="7531"/>
                  </a:moveTo>
                  <a:lnTo>
                    <a:pt x="4178147" y="4127"/>
                  </a:lnTo>
                  <a:lnTo>
                    <a:pt x="4173042" y="2832"/>
                  </a:lnTo>
                  <a:lnTo>
                    <a:pt x="4168851" y="2832"/>
                  </a:lnTo>
                  <a:lnTo>
                    <a:pt x="4162133" y="2832"/>
                  </a:lnTo>
                  <a:lnTo>
                    <a:pt x="4157751" y="6159"/>
                  </a:lnTo>
                  <a:lnTo>
                    <a:pt x="4155109" y="12801"/>
                  </a:lnTo>
                  <a:lnTo>
                    <a:pt x="4156849" y="16129"/>
                  </a:lnTo>
                  <a:lnTo>
                    <a:pt x="4166882" y="16129"/>
                  </a:lnTo>
                  <a:lnTo>
                    <a:pt x="4173956" y="13881"/>
                  </a:lnTo>
                  <a:lnTo>
                    <a:pt x="4183989" y="753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1" name="Google Shape;891;p1"/>
            <p:cNvSpPr/>
            <p:nvPr/>
          </p:nvSpPr>
          <p:spPr>
            <a:xfrm>
              <a:off x="13251975" y="283399"/>
              <a:ext cx="24765" cy="13970"/>
            </a:xfrm>
            <a:custGeom>
              <a:rect b="b" l="l" r="r" t="t"/>
              <a:pathLst>
                <a:path extrusionOk="0" h="13970" w="24765">
                  <a:moveTo>
                    <a:pt x="20853" y="0"/>
                  </a:moveTo>
                  <a:lnTo>
                    <a:pt x="15735" y="0"/>
                  </a:lnTo>
                  <a:lnTo>
                    <a:pt x="11658" y="0"/>
                  </a:lnTo>
                  <a:lnTo>
                    <a:pt x="6299" y="2120"/>
                  </a:lnTo>
                  <a:lnTo>
                    <a:pt x="0" y="8026"/>
                  </a:lnTo>
                  <a:lnTo>
                    <a:pt x="7099" y="11899"/>
                  </a:lnTo>
                  <a:lnTo>
                    <a:pt x="12471" y="13360"/>
                  </a:lnTo>
                  <a:lnTo>
                    <a:pt x="22212" y="13360"/>
                  </a:lnTo>
                  <a:lnTo>
                    <a:pt x="24625" y="10020"/>
                  </a:lnTo>
                  <a:lnTo>
                    <a:pt x="23939" y="3340"/>
                  </a:lnTo>
                  <a:lnTo>
                    <a:pt x="2085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2" name="Google Shape;892;p1"/>
            <p:cNvSpPr/>
            <p:nvPr/>
          </p:nvSpPr>
          <p:spPr>
            <a:xfrm>
              <a:off x="3130883" y="290225"/>
              <a:ext cx="44450" cy="17779"/>
            </a:xfrm>
            <a:custGeom>
              <a:rect b="b" l="l" r="r" t="t"/>
              <a:pathLst>
                <a:path extrusionOk="0" h="17779" w="44450">
                  <a:moveTo>
                    <a:pt x="15227" y="0"/>
                  </a:moveTo>
                  <a:lnTo>
                    <a:pt x="7632" y="0"/>
                  </a:lnTo>
                  <a:lnTo>
                    <a:pt x="1231" y="2273"/>
                  </a:lnTo>
                  <a:lnTo>
                    <a:pt x="0" y="8801"/>
                  </a:lnTo>
                  <a:lnTo>
                    <a:pt x="1790" y="8674"/>
                  </a:lnTo>
                  <a:lnTo>
                    <a:pt x="6273" y="8674"/>
                  </a:lnTo>
                  <a:lnTo>
                    <a:pt x="28295" y="17640"/>
                  </a:lnTo>
                  <a:lnTo>
                    <a:pt x="37858" y="17640"/>
                  </a:lnTo>
                  <a:lnTo>
                    <a:pt x="41859" y="15430"/>
                  </a:lnTo>
                  <a:lnTo>
                    <a:pt x="44221" y="8801"/>
                  </a:lnTo>
                  <a:lnTo>
                    <a:pt x="40003" y="5936"/>
                  </a:lnTo>
                  <a:lnTo>
                    <a:pt x="32891" y="3076"/>
                  </a:lnTo>
                  <a:lnTo>
                    <a:pt x="24195" y="878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3" name="Google Shape;893;p1"/>
            <p:cNvSpPr/>
            <p:nvPr/>
          </p:nvSpPr>
          <p:spPr>
            <a:xfrm>
              <a:off x="3755321" y="290028"/>
              <a:ext cx="12700" cy="24129"/>
            </a:xfrm>
            <a:custGeom>
              <a:rect b="b" l="l" r="r" t="t"/>
              <a:pathLst>
                <a:path extrusionOk="0" h="24129" w="12700">
                  <a:moveTo>
                    <a:pt x="8407" y="0"/>
                  </a:moveTo>
                  <a:lnTo>
                    <a:pt x="6667" y="0"/>
                  </a:lnTo>
                  <a:lnTo>
                    <a:pt x="4406" y="2476"/>
                  </a:lnTo>
                  <a:lnTo>
                    <a:pt x="1638" y="9004"/>
                  </a:lnTo>
                  <a:lnTo>
                    <a:pt x="0" y="13119"/>
                  </a:lnTo>
                  <a:lnTo>
                    <a:pt x="4483" y="23799"/>
                  </a:lnTo>
                  <a:lnTo>
                    <a:pt x="8953" y="23787"/>
                  </a:lnTo>
                  <a:lnTo>
                    <a:pt x="9093" y="23761"/>
                  </a:lnTo>
                  <a:lnTo>
                    <a:pt x="11832" y="19641"/>
                  </a:lnTo>
                  <a:lnTo>
                    <a:pt x="12598" y="11518"/>
                  </a:lnTo>
                  <a:lnTo>
                    <a:pt x="11439" y="3577"/>
                  </a:lnTo>
                  <a:lnTo>
                    <a:pt x="840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4" name="Google Shape;894;p1"/>
            <p:cNvSpPr/>
            <p:nvPr/>
          </p:nvSpPr>
          <p:spPr>
            <a:xfrm>
              <a:off x="7432814" y="291430"/>
              <a:ext cx="36829" cy="30479"/>
            </a:xfrm>
            <a:custGeom>
              <a:rect b="b" l="l" r="r" t="t"/>
              <a:pathLst>
                <a:path extrusionOk="0" h="30479" w="36829">
                  <a:moveTo>
                    <a:pt x="14642" y="0"/>
                  </a:moveTo>
                  <a:lnTo>
                    <a:pt x="11590" y="8036"/>
                  </a:lnTo>
                  <a:lnTo>
                    <a:pt x="5284" y="12850"/>
                  </a:lnTo>
                  <a:lnTo>
                    <a:pt x="0" y="18700"/>
                  </a:lnTo>
                  <a:lnTo>
                    <a:pt x="12" y="29845"/>
                  </a:lnTo>
                  <a:lnTo>
                    <a:pt x="7315" y="30187"/>
                  </a:lnTo>
                  <a:lnTo>
                    <a:pt x="10794" y="30187"/>
                  </a:lnTo>
                  <a:lnTo>
                    <a:pt x="20534" y="29598"/>
                  </a:lnTo>
                  <a:lnTo>
                    <a:pt x="28620" y="27330"/>
                  </a:lnTo>
                  <a:lnTo>
                    <a:pt x="34299" y="22633"/>
                  </a:lnTo>
                  <a:lnTo>
                    <a:pt x="36817" y="14757"/>
                  </a:lnTo>
                  <a:lnTo>
                    <a:pt x="30244" y="12139"/>
                  </a:lnTo>
                  <a:lnTo>
                    <a:pt x="25415" y="7764"/>
                  </a:lnTo>
                  <a:lnTo>
                    <a:pt x="20743" y="3197"/>
                  </a:lnTo>
                  <a:lnTo>
                    <a:pt x="14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5" name="Google Shape;895;p1"/>
            <p:cNvSpPr/>
            <p:nvPr/>
          </p:nvSpPr>
          <p:spPr>
            <a:xfrm>
              <a:off x="12272238" y="291438"/>
              <a:ext cx="1031240" cy="23495"/>
            </a:xfrm>
            <a:custGeom>
              <a:rect b="b" l="l" r="r" t="t"/>
              <a:pathLst>
                <a:path extrusionOk="0" h="23495" w="1031240">
                  <a:moveTo>
                    <a:pt x="22123" y="0"/>
                  </a:moveTo>
                  <a:lnTo>
                    <a:pt x="0" y="0"/>
                  </a:lnTo>
                  <a:lnTo>
                    <a:pt x="787" y="8432"/>
                  </a:lnTo>
                  <a:lnTo>
                    <a:pt x="3759" y="14770"/>
                  </a:lnTo>
                  <a:lnTo>
                    <a:pt x="8521" y="19291"/>
                  </a:lnTo>
                  <a:lnTo>
                    <a:pt x="14630" y="22352"/>
                  </a:lnTo>
                  <a:lnTo>
                    <a:pt x="14376" y="12217"/>
                  </a:lnTo>
                  <a:lnTo>
                    <a:pt x="18059" y="6108"/>
                  </a:lnTo>
                  <a:lnTo>
                    <a:pt x="22123" y="0"/>
                  </a:lnTo>
                  <a:close/>
                </a:path>
                <a:path extrusionOk="0" h="23495" w="1031240">
                  <a:moveTo>
                    <a:pt x="1031240" y="7594"/>
                  </a:moveTo>
                  <a:lnTo>
                    <a:pt x="1028382" y="2374"/>
                  </a:lnTo>
                  <a:lnTo>
                    <a:pt x="1025131" y="368"/>
                  </a:lnTo>
                  <a:lnTo>
                    <a:pt x="1022108" y="368"/>
                  </a:lnTo>
                  <a:lnTo>
                    <a:pt x="1017028" y="368"/>
                  </a:lnTo>
                  <a:lnTo>
                    <a:pt x="1012609" y="6070"/>
                  </a:lnTo>
                  <a:lnTo>
                    <a:pt x="1011224" y="17475"/>
                  </a:lnTo>
                  <a:lnTo>
                    <a:pt x="1014260" y="23177"/>
                  </a:lnTo>
                  <a:lnTo>
                    <a:pt x="1026147" y="23177"/>
                  </a:lnTo>
                  <a:lnTo>
                    <a:pt x="1028522" y="22910"/>
                  </a:lnTo>
                  <a:lnTo>
                    <a:pt x="1031240" y="22352"/>
                  </a:lnTo>
                  <a:lnTo>
                    <a:pt x="1031240" y="759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6" name="Google Shape;896;p1"/>
            <p:cNvSpPr/>
            <p:nvPr/>
          </p:nvSpPr>
          <p:spPr>
            <a:xfrm>
              <a:off x="1554607" y="297522"/>
              <a:ext cx="5709284" cy="35560"/>
            </a:xfrm>
            <a:custGeom>
              <a:rect b="b" l="l" r="r" t="t"/>
              <a:pathLst>
                <a:path extrusionOk="0" h="35560" w="5709284">
                  <a:moveTo>
                    <a:pt x="29540" y="31292"/>
                  </a:moveTo>
                  <a:lnTo>
                    <a:pt x="29273" y="16116"/>
                  </a:lnTo>
                  <a:lnTo>
                    <a:pt x="19608" y="17462"/>
                  </a:lnTo>
                  <a:lnTo>
                    <a:pt x="11404" y="20256"/>
                  </a:lnTo>
                  <a:lnTo>
                    <a:pt x="4813" y="24714"/>
                  </a:lnTo>
                  <a:lnTo>
                    <a:pt x="0" y="31013"/>
                  </a:lnTo>
                  <a:lnTo>
                    <a:pt x="2908" y="33934"/>
                  </a:lnTo>
                  <a:lnTo>
                    <a:pt x="7556" y="35267"/>
                  </a:lnTo>
                  <a:lnTo>
                    <a:pt x="18173" y="35267"/>
                  </a:lnTo>
                  <a:lnTo>
                    <a:pt x="24180" y="33845"/>
                  </a:lnTo>
                  <a:lnTo>
                    <a:pt x="29540" y="31292"/>
                  </a:lnTo>
                  <a:close/>
                </a:path>
                <a:path extrusionOk="0" h="35560" w="5709284">
                  <a:moveTo>
                    <a:pt x="1775333" y="8661"/>
                  </a:moveTo>
                  <a:lnTo>
                    <a:pt x="1771497" y="6248"/>
                  </a:lnTo>
                  <a:lnTo>
                    <a:pt x="1765096" y="3390"/>
                  </a:lnTo>
                  <a:lnTo>
                    <a:pt x="1757413" y="1003"/>
                  </a:lnTo>
                  <a:lnTo>
                    <a:pt x="1749679" y="0"/>
                  </a:lnTo>
                  <a:lnTo>
                    <a:pt x="1743837" y="0"/>
                  </a:lnTo>
                  <a:lnTo>
                    <a:pt x="1739150" y="2197"/>
                  </a:lnTo>
                  <a:lnTo>
                    <a:pt x="1738503" y="8661"/>
                  </a:lnTo>
                  <a:lnTo>
                    <a:pt x="1744052" y="13055"/>
                  </a:lnTo>
                  <a:lnTo>
                    <a:pt x="1750364" y="17551"/>
                  </a:lnTo>
                  <a:lnTo>
                    <a:pt x="1756956" y="21043"/>
                  </a:lnTo>
                  <a:lnTo>
                    <a:pt x="1763318" y="22440"/>
                  </a:lnTo>
                  <a:lnTo>
                    <a:pt x="1768589" y="22440"/>
                  </a:lnTo>
                  <a:lnTo>
                    <a:pt x="1773059" y="18897"/>
                  </a:lnTo>
                  <a:lnTo>
                    <a:pt x="1775333" y="8661"/>
                  </a:lnTo>
                  <a:close/>
                </a:path>
                <a:path extrusionOk="0" h="35560" w="5709284">
                  <a:moveTo>
                    <a:pt x="4183964" y="23761"/>
                  </a:moveTo>
                  <a:lnTo>
                    <a:pt x="4178262" y="20955"/>
                  </a:lnTo>
                  <a:lnTo>
                    <a:pt x="4175226" y="15608"/>
                  </a:lnTo>
                  <a:lnTo>
                    <a:pt x="4172102" y="10426"/>
                  </a:lnTo>
                  <a:lnTo>
                    <a:pt x="4166120" y="8089"/>
                  </a:lnTo>
                  <a:lnTo>
                    <a:pt x="4164888" y="8089"/>
                  </a:lnTo>
                  <a:lnTo>
                    <a:pt x="4163479" y="8267"/>
                  </a:lnTo>
                  <a:lnTo>
                    <a:pt x="4161840" y="8674"/>
                  </a:lnTo>
                  <a:lnTo>
                    <a:pt x="4161142" y="16789"/>
                  </a:lnTo>
                  <a:lnTo>
                    <a:pt x="4164520" y="24104"/>
                  </a:lnTo>
                  <a:lnTo>
                    <a:pt x="4170235" y="29400"/>
                  </a:lnTo>
                  <a:lnTo>
                    <a:pt x="4176585" y="31445"/>
                  </a:lnTo>
                  <a:lnTo>
                    <a:pt x="4180065" y="31445"/>
                  </a:lnTo>
                  <a:lnTo>
                    <a:pt x="4183024" y="29235"/>
                  </a:lnTo>
                  <a:lnTo>
                    <a:pt x="4183964" y="23761"/>
                  </a:lnTo>
                  <a:close/>
                </a:path>
                <a:path extrusionOk="0" h="35560" w="5709284">
                  <a:moveTo>
                    <a:pt x="5708701" y="16268"/>
                  </a:moveTo>
                  <a:lnTo>
                    <a:pt x="5702147" y="10566"/>
                  </a:lnTo>
                  <a:lnTo>
                    <a:pt x="5697626" y="8496"/>
                  </a:lnTo>
                  <a:lnTo>
                    <a:pt x="5694756" y="8496"/>
                  </a:lnTo>
                  <a:lnTo>
                    <a:pt x="5690971" y="8496"/>
                  </a:lnTo>
                  <a:lnTo>
                    <a:pt x="5690044" y="12090"/>
                  </a:lnTo>
                  <a:lnTo>
                    <a:pt x="5692076" y="19291"/>
                  </a:lnTo>
                  <a:lnTo>
                    <a:pt x="5695048" y="22885"/>
                  </a:lnTo>
                  <a:lnTo>
                    <a:pt x="5701855" y="22885"/>
                  </a:lnTo>
                  <a:lnTo>
                    <a:pt x="5705183" y="21094"/>
                  </a:lnTo>
                  <a:lnTo>
                    <a:pt x="5708701" y="1626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7" name="Google Shape;897;p1"/>
            <p:cNvSpPr/>
            <p:nvPr/>
          </p:nvSpPr>
          <p:spPr>
            <a:xfrm>
              <a:off x="1583883" y="313447"/>
              <a:ext cx="15240" cy="15875"/>
            </a:xfrm>
            <a:custGeom>
              <a:rect b="b" l="l" r="r" t="t"/>
              <a:pathLst>
                <a:path extrusionOk="0" h="15875" w="15240">
                  <a:moveTo>
                    <a:pt x="8928" y="0"/>
                  </a:moveTo>
                  <a:lnTo>
                    <a:pt x="6032" y="0"/>
                  </a:lnTo>
                  <a:lnTo>
                    <a:pt x="3962" y="0"/>
                  </a:lnTo>
                  <a:lnTo>
                    <a:pt x="1943" y="63"/>
                  </a:lnTo>
                  <a:lnTo>
                    <a:pt x="0" y="190"/>
                  </a:lnTo>
                  <a:lnTo>
                    <a:pt x="279" y="15367"/>
                  </a:lnTo>
                  <a:lnTo>
                    <a:pt x="7188" y="12065"/>
                  </a:lnTo>
                  <a:lnTo>
                    <a:pt x="13030" y="6858"/>
                  </a:lnTo>
                  <a:lnTo>
                    <a:pt x="15087" y="342"/>
                  </a:lnTo>
                  <a:lnTo>
                    <a:pt x="11950" y="114"/>
                  </a:lnTo>
                  <a:lnTo>
                    <a:pt x="89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8" name="Google Shape;898;p1"/>
            <p:cNvSpPr/>
            <p:nvPr/>
          </p:nvSpPr>
          <p:spPr>
            <a:xfrm>
              <a:off x="13318166" y="313329"/>
              <a:ext cx="29844" cy="23495"/>
            </a:xfrm>
            <a:custGeom>
              <a:rect b="b" l="l" r="r" t="t"/>
              <a:pathLst>
                <a:path extrusionOk="0" h="23495" w="29844">
                  <a:moveTo>
                    <a:pt x="7797" y="0"/>
                  </a:moveTo>
                  <a:lnTo>
                    <a:pt x="5346" y="0"/>
                  </a:lnTo>
                  <a:lnTo>
                    <a:pt x="2743" y="165"/>
                  </a:lnTo>
                  <a:lnTo>
                    <a:pt x="0" y="457"/>
                  </a:lnTo>
                  <a:lnTo>
                    <a:pt x="603" y="11041"/>
                  </a:lnTo>
                  <a:lnTo>
                    <a:pt x="4738" y="18056"/>
                  </a:lnTo>
                  <a:lnTo>
                    <a:pt x="12010" y="21942"/>
                  </a:lnTo>
                  <a:lnTo>
                    <a:pt x="22021" y="23139"/>
                  </a:lnTo>
                  <a:lnTo>
                    <a:pt x="24409" y="23139"/>
                  </a:lnTo>
                  <a:lnTo>
                    <a:pt x="26962" y="22987"/>
                  </a:lnTo>
                  <a:lnTo>
                    <a:pt x="29641" y="22694"/>
                  </a:lnTo>
                  <a:lnTo>
                    <a:pt x="29121" y="12022"/>
                  </a:lnTo>
                  <a:lnTo>
                    <a:pt x="24977" y="5013"/>
                  </a:lnTo>
                  <a:lnTo>
                    <a:pt x="17704" y="1170"/>
                  </a:lnTo>
                  <a:lnTo>
                    <a:pt x="7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9" name="Google Shape;899;p1"/>
            <p:cNvSpPr/>
            <p:nvPr/>
          </p:nvSpPr>
          <p:spPr>
            <a:xfrm>
              <a:off x="3595118" y="321274"/>
              <a:ext cx="22225" cy="24764"/>
            </a:xfrm>
            <a:custGeom>
              <a:rect b="b" l="l" r="r" t="t"/>
              <a:pathLst>
                <a:path extrusionOk="0" h="24764" w="22225">
                  <a:moveTo>
                    <a:pt x="22009" y="0"/>
                  </a:moveTo>
                  <a:lnTo>
                    <a:pt x="18948" y="1600"/>
                  </a:lnTo>
                  <a:lnTo>
                    <a:pt x="15582" y="2895"/>
                  </a:lnTo>
                  <a:lnTo>
                    <a:pt x="12128" y="4089"/>
                  </a:lnTo>
                  <a:lnTo>
                    <a:pt x="11887" y="6184"/>
                  </a:lnTo>
                  <a:lnTo>
                    <a:pt x="11239" y="8153"/>
                  </a:lnTo>
                  <a:lnTo>
                    <a:pt x="0" y="24193"/>
                  </a:lnTo>
                  <a:lnTo>
                    <a:pt x="9019" y="21690"/>
                  </a:lnTo>
                  <a:lnTo>
                    <a:pt x="16371" y="17511"/>
                  </a:lnTo>
                  <a:lnTo>
                    <a:pt x="21040" y="10625"/>
                  </a:lnTo>
                  <a:lnTo>
                    <a:pt x="2200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0" name="Google Shape;900;p1"/>
            <p:cNvSpPr/>
            <p:nvPr/>
          </p:nvSpPr>
          <p:spPr>
            <a:xfrm>
              <a:off x="3572852" y="325358"/>
              <a:ext cx="34925" cy="26035"/>
            </a:xfrm>
            <a:custGeom>
              <a:rect b="b" l="l" r="r" t="t"/>
              <a:pathLst>
                <a:path extrusionOk="0" h="26035" w="34925">
                  <a:moveTo>
                    <a:pt x="34391" y="0"/>
                  </a:moveTo>
                  <a:lnTo>
                    <a:pt x="23210" y="3717"/>
                  </a:lnTo>
                  <a:lnTo>
                    <a:pt x="12785" y="8210"/>
                  </a:lnTo>
                  <a:lnTo>
                    <a:pt x="4566" y="14951"/>
                  </a:lnTo>
                  <a:lnTo>
                    <a:pt x="0" y="25412"/>
                  </a:lnTo>
                  <a:lnTo>
                    <a:pt x="6515" y="22707"/>
                  </a:lnTo>
                  <a:lnTo>
                    <a:pt x="14706" y="21717"/>
                  </a:lnTo>
                  <a:lnTo>
                    <a:pt x="22263" y="20116"/>
                  </a:lnTo>
                  <a:lnTo>
                    <a:pt x="33502" y="4076"/>
                  </a:lnTo>
                  <a:lnTo>
                    <a:pt x="34150" y="2095"/>
                  </a:lnTo>
                  <a:lnTo>
                    <a:pt x="343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1" name="Google Shape;901;p1"/>
            <p:cNvSpPr/>
            <p:nvPr/>
          </p:nvSpPr>
          <p:spPr>
            <a:xfrm>
              <a:off x="4335494" y="321274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0718" y="0"/>
                  </a:moveTo>
                  <a:lnTo>
                    <a:pt x="6883" y="254"/>
                  </a:lnTo>
                  <a:lnTo>
                    <a:pt x="3301" y="723"/>
                  </a:lnTo>
                  <a:lnTo>
                    <a:pt x="12" y="1485"/>
                  </a:lnTo>
                  <a:lnTo>
                    <a:pt x="0" y="15227"/>
                  </a:lnTo>
                  <a:lnTo>
                    <a:pt x="8928" y="15227"/>
                  </a:lnTo>
                  <a:lnTo>
                    <a:pt x="15062" y="12915"/>
                  </a:lnTo>
                  <a:lnTo>
                    <a:pt x="107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2" name="Google Shape;902;p1"/>
            <p:cNvSpPr/>
            <p:nvPr/>
          </p:nvSpPr>
          <p:spPr>
            <a:xfrm>
              <a:off x="4316879" y="322765"/>
              <a:ext cx="19050" cy="13970"/>
            </a:xfrm>
            <a:custGeom>
              <a:rect b="b" l="l" r="r" t="t"/>
              <a:pathLst>
                <a:path extrusionOk="0" h="13970" w="19050">
                  <a:moveTo>
                    <a:pt x="18630" y="0"/>
                  </a:moveTo>
                  <a:lnTo>
                    <a:pt x="10096" y="1981"/>
                  </a:lnTo>
                  <a:lnTo>
                    <a:pt x="3555" y="5943"/>
                  </a:lnTo>
                  <a:lnTo>
                    <a:pt x="0" y="13258"/>
                  </a:lnTo>
                  <a:lnTo>
                    <a:pt x="1282" y="13093"/>
                  </a:lnTo>
                  <a:lnTo>
                    <a:pt x="2666" y="13030"/>
                  </a:lnTo>
                  <a:lnTo>
                    <a:pt x="6502" y="13030"/>
                  </a:lnTo>
                  <a:lnTo>
                    <a:pt x="16382" y="13716"/>
                  </a:lnTo>
                  <a:lnTo>
                    <a:pt x="18605" y="13728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3" name="Google Shape;903;p1"/>
            <p:cNvSpPr/>
            <p:nvPr/>
          </p:nvSpPr>
          <p:spPr>
            <a:xfrm>
              <a:off x="5038814" y="321245"/>
              <a:ext cx="5672455" cy="21589"/>
            </a:xfrm>
            <a:custGeom>
              <a:rect b="b" l="l" r="r" t="t"/>
              <a:pathLst>
                <a:path extrusionOk="0" h="21589" w="5672455">
                  <a:moveTo>
                    <a:pt x="11760" y="14033"/>
                  </a:moveTo>
                  <a:lnTo>
                    <a:pt x="10706" y="11531"/>
                  </a:lnTo>
                  <a:lnTo>
                    <a:pt x="7442" y="9499"/>
                  </a:lnTo>
                  <a:lnTo>
                    <a:pt x="0" y="7289"/>
                  </a:lnTo>
                  <a:lnTo>
                    <a:pt x="215" y="9436"/>
                  </a:lnTo>
                  <a:lnTo>
                    <a:pt x="266" y="11760"/>
                  </a:lnTo>
                  <a:lnTo>
                    <a:pt x="254" y="14147"/>
                  </a:lnTo>
                  <a:lnTo>
                    <a:pt x="11760" y="14033"/>
                  </a:lnTo>
                  <a:close/>
                </a:path>
                <a:path extrusionOk="0" h="21589" w="5672455">
                  <a:moveTo>
                    <a:pt x="1627695" y="14782"/>
                  </a:moveTo>
                  <a:lnTo>
                    <a:pt x="1620037" y="11315"/>
                  </a:lnTo>
                  <a:lnTo>
                    <a:pt x="1606042" y="3378"/>
                  </a:lnTo>
                  <a:lnTo>
                    <a:pt x="1598396" y="38"/>
                  </a:lnTo>
                  <a:lnTo>
                    <a:pt x="1598612" y="8153"/>
                  </a:lnTo>
                  <a:lnTo>
                    <a:pt x="1603552" y="15036"/>
                  </a:lnTo>
                  <a:lnTo>
                    <a:pt x="1611083" y="19799"/>
                  </a:lnTo>
                  <a:lnTo>
                    <a:pt x="1619059" y="21590"/>
                  </a:lnTo>
                  <a:lnTo>
                    <a:pt x="1623466" y="21590"/>
                  </a:lnTo>
                  <a:lnTo>
                    <a:pt x="1626997" y="19583"/>
                  </a:lnTo>
                  <a:lnTo>
                    <a:pt x="1627695" y="14782"/>
                  </a:lnTo>
                  <a:close/>
                </a:path>
                <a:path extrusionOk="0" h="21589" w="5672455">
                  <a:moveTo>
                    <a:pt x="5671832" y="38"/>
                  </a:moveTo>
                  <a:lnTo>
                    <a:pt x="5670220" y="0"/>
                  </a:lnTo>
                  <a:lnTo>
                    <a:pt x="5658663" y="0"/>
                  </a:lnTo>
                  <a:lnTo>
                    <a:pt x="5652719" y="5969"/>
                  </a:lnTo>
                  <a:lnTo>
                    <a:pt x="5649671" y="14795"/>
                  </a:lnTo>
                  <a:lnTo>
                    <a:pt x="5650687" y="14808"/>
                  </a:lnTo>
                  <a:lnTo>
                    <a:pt x="5658624" y="13728"/>
                  </a:lnTo>
                  <a:lnTo>
                    <a:pt x="5664606" y="10706"/>
                  </a:lnTo>
                  <a:lnTo>
                    <a:pt x="5668924" y="6032"/>
                  </a:lnTo>
                  <a:lnTo>
                    <a:pt x="5671832" y="3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4" name="Google Shape;904;p1"/>
            <p:cNvSpPr/>
            <p:nvPr/>
          </p:nvSpPr>
          <p:spPr>
            <a:xfrm>
              <a:off x="5038120" y="335269"/>
              <a:ext cx="14604" cy="23495"/>
            </a:xfrm>
            <a:custGeom>
              <a:rect b="b" l="l" r="r" t="t"/>
              <a:pathLst>
                <a:path extrusionOk="0" h="23495" w="14604">
                  <a:moveTo>
                    <a:pt x="12458" y="0"/>
                  </a:moveTo>
                  <a:lnTo>
                    <a:pt x="952" y="127"/>
                  </a:lnTo>
                  <a:lnTo>
                    <a:pt x="927" y="10185"/>
                  </a:lnTo>
                  <a:lnTo>
                    <a:pt x="0" y="21221"/>
                  </a:lnTo>
                  <a:lnTo>
                    <a:pt x="7873" y="22987"/>
                  </a:lnTo>
                  <a:lnTo>
                    <a:pt x="8661" y="10922"/>
                  </a:lnTo>
                  <a:lnTo>
                    <a:pt x="14414" y="4648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5" name="Google Shape;905;p1"/>
            <p:cNvSpPr/>
            <p:nvPr/>
          </p:nvSpPr>
          <p:spPr>
            <a:xfrm>
              <a:off x="294919" y="340346"/>
              <a:ext cx="4613910" cy="33020"/>
            </a:xfrm>
            <a:custGeom>
              <a:rect b="b" l="l" r="r" t="t"/>
              <a:pathLst>
                <a:path extrusionOk="0" h="33020" w="4613910">
                  <a:moveTo>
                    <a:pt x="22123" y="2946"/>
                  </a:moveTo>
                  <a:lnTo>
                    <a:pt x="0" y="17919"/>
                  </a:lnTo>
                  <a:lnTo>
                    <a:pt x="1016" y="17932"/>
                  </a:lnTo>
                  <a:lnTo>
                    <a:pt x="8928" y="16852"/>
                  </a:lnTo>
                  <a:lnTo>
                    <a:pt x="14897" y="13804"/>
                  </a:lnTo>
                  <a:lnTo>
                    <a:pt x="19202" y="9067"/>
                  </a:lnTo>
                  <a:lnTo>
                    <a:pt x="22123" y="2946"/>
                  </a:lnTo>
                  <a:close/>
                </a:path>
                <a:path extrusionOk="0" h="33020" w="4613910">
                  <a:moveTo>
                    <a:pt x="198183" y="0"/>
                  </a:moveTo>
                  <a:lnTo>
                    <a:pt x="191630" y="2946"/>
                  </a:lnTo>
                  <a:lnTo>
                    <a:pt x="175780" y="10185"/>
                  </a:lnTo>
                  <a:lnTo>
                    <a:pt x="198183" y="0"/>
                  </a:lnTo>
                  <a:close/>
                </a:path>
                <a:path extrusionOk="0" h="33020" w="4613910">
                  <a:moveTo>
                    <a:pt x="3648252" y="10477"/>
                  </a:moveTo>
                  <a:lnTo>
                    <a:pt x="3645522" y="5334"/>
                  </a:lnTo>
                  <a:lnTo>
                    <a:pt x="3639616" y="2336"/>
                  </a:lnTo>
                  <a:lnTo>
                    <a:pt x="3632162" y="1371"/>
                  </a:lnTo>
                  <a:lnTo>
                    <a:pt x="3623919" y="1371"/>
                  </a:lnTo>
                  <a:lnTo>
                    <a:pt x="3615817" y="4635"/>
                  </a:lnTo>
                  <a:lnTo>
                    <a:pt x="3616833" y="10439"/>
                  </a:lnTo>
                  <a:lnTo>
                    <a:pt x="3625113" y="12395"/>
                  </a:lnTo>
                  <a:lnTo>
                    <a:pt x="3629456" y="18580"/>
                  </a:lnTo>
                  <a:lnTo>
                    <a:pt x="3641801" y="18580"/>
                  </a:lnTo>
                  <a:lnTo>
                    <a:pt x="3643871" y="18376"/>
                  </a:lnTo>
                  <a:lnTo>
                    <a:pt x="3646182" y="17919"/>
                  </a:lnTo>
                  <a:lnTo>
                    <a:pt x="3648252" y="10477"/>
                  </a:lnTo>
                  <a:close/>
                </a:path>
                <a:path extrusionOk="0" h="33020" w="4613910">
                  <a:moveTo>
                    <a:pt x="4346981" y="3098"/>
                  </a:moveTo>
                  <a:lnTo>
                    <a:pt x="4313199" y="2692"/>
                  </a:lnTo>
                  <a:lnTo>
                    <a:pt x="4311789" y="2692"/>
                  </a:lnTo>
                  <a:lnTo>
                    <a:pt x="4346981" y="3098"/>
                  </a:lnTo>
                  <a:close/>
                </a:path>
                <a:path extrusionOk="0" h="33020" w="4613910">
                  <a:moveTo>
                    <a:pt x="4613338" y="32194"/>
                  </a:moveTo>
                  <a:lnTo>
                    <a:pt x="4611332" y="32181"/>
                  </a:lnTo>
                  <a:lnTo>
                    <a:pt x="4607306" y="32131"/>
                  </a:lnTo>
                  <a:lnTo>
                    <a:pt x="4608385" y="32562"/>
                  </a:lnTo>
                  <a:lnTo>
                    <a:pt x="4609477" y="32791"/>
                  </a:lnTo>
                  <a:lnTo>
                    <a:pt x="4611497" y="32791"/>
                  </a:lnTo>
                  <a:lnTo>
                    <a:pt x="4612449" y="32600"/>
                  </a:lnTo>
                  <a:lnTo>
                    <a:pt x="4613338" y="32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6" name="Google Shape;906;p1"/>
            <p:cNvSpPr/>
            <p:nvPr/>
          </p:nvSpPr>
          <p:spPr>
            <a:xfrm>
              <a:off x="4889956" y="343291"/>
              <a:ext cx="24129" cy="29845"/>
            </a:xfrm>
            <a:custGeom>
              <a:rect b="b" l="l" r="r" t="t"/>
              <a:pathLst>
                <a:path extrusionOk="0" h="29845" w="24129">
                  <a:moveTo>
                    <a:pt x="1546" y="0"/>
                  </a:moveTo>
                  <a:lnTo>
                    <a:pt x="18310" y="29248"/>
                  </a:lnTo>
                  <a:lnTo>
                    <a:pt x="20482" y="28282"/>
                  </a:lnTo>
                  <a:lnTo>
                    <a:pt x="22400" y="26047"/>
                  </a:lnTo>
                  <a:lnTo>
                    <a:pt x="23721" y="22237"/>
                  </a:lnTo>
                  <a:lnTo>
                    <a:pt x="22171" y="22390"/>
                  </a:lnTo>
                  <a:lnTo>
                    <a:pt x="21473" y="22390"/>
                  </a:lnTo>
                  <a:lnTo>
                    <a:pt x="14191" y="19014"/>
                  </a:lnTo>
                  <a:lnTo>
                    <a:pt x="11100" y="11523"/>
                  </a:lnTo>
                  <a:lnTo>
                    <a:pt x="8214" y="3868"/>
                  </a:lnTo>
                  <a:lnTo>
                    <a:pt x="1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7" name="Google Shape;907;p1"/>
            <p:cNvSpPr/>
            <p:nvPr/>
          </p:nvSpPr>
          <p:spPr>
            <a:xfrm>
              <a:off x="3351860" y="343293"/>
              <a:ext cx="3949700" cy="53339"/>
            </a:xfrm>
            <a:custGeom>
              <a:rect b="b" l="l" r="r" t="t"/>
              <a:pathLst>
                <a:path extrusionOk="0" h="53339" w="3949700">
                  <a:moveTo>
                    <a:pt x="29565" y="29730"/>
                  </a:moveTo>
                  <a:lnTo>
                    <a:pt x="27305" y="30340"/>
                  </a:lnTo>
                  <a:lnTo>
                    <a:pt x="25374" y="30619"/>
                  </a:lnTo>
                  <a:lnTo>
                    <a:pt x="16179" y="30619"/>
                  </a:lnTo>
                  <a:lnTo>
                    <a:pt x="9448" y="7378"/>
                  </a:lnTo>
                  <a:lnTo>
                    <a:pt x="1892" y="7378"/>
                  </a:lnTo>
                  <a:lnTo>
                    <a:pt x="673" y="7416"/>
                  </a:lnTo>
                  <a:lnTo>
                    <a:pt x="0" y="7493"/>
                  </a:lnTo>
                  <a:lnTo>
                    <a:pt x="431" y="17475"/>
                  </a:lnTo>
                  <a:lnTo>
                    <a:pt x="4648" y="27419"/>
                  </a:lnTo>
                  <a:lnTo>
                    <a:pt x="11303" y="35039"/>
                  </a:lnTo>
                  <a:lnTo>
                    <a:pt x="19062" y="38087"/>
                  </a:lnTo>
                  <a:lnTo>
                    <a:pt x="22872" y="38087"/>
                  </a:lnTo>
                  <a:lnTo>
                    <a:pt x="26593" y="35687"/>
                  </a:lnTo>
                  <a:lnTo>
                    <a:pt x="29565" y="29730"/>
                  </a:lnTo>
                  <a:close/>
                </a:path>
                <a:path extrusionOk="0" h="53339" w="3949700">
                  <a:moveTo>
                    <a:pt x="1672297" y="52095"/>
                  </a:moveTo>
                  <a:lnTo>
                    <a:pt x="1668030" y="42037"/>
                  </a:lnTo>
                  <a:lnTo>
                    <a:pt x="1668551" y="35267"/>
                  </a:lnTo>
                  <a:lnTo>
                    <a:pt x="1668805" y="29540"/>
                  </a:lnTo>
                  <a:lnTo>
                    <a:pt x="1657096" y="29565"/>
                  </a:lnTo>
                  <a:lnTo>
                    <a:pt x="1656499" y="38315"/>
                  </a:lnTo>
                  <a:lnTo>
                    <a:pt x="1657172" y="45783"/>
                  </a:lnTo>
                  <a:lnTo>
                    <a:pt x="1660118" y="51003"/>
                  </a:lnTo>
                  <a:lnTo>
                    <a:pt x="1666328" y="52959"/>
                  </a:lnTo>
                  <a:lnTo>
                    <a:pt x="1668018" y="52959"/>
                  </a:lnTo>
                  <a:lnTo>
                    <a:pt x="1669999" y="52679"/>
                  </a:lnTo>
                  <a:lnTo>
                    <a:pt x="1672297" y="52095"/>
                  </a:lnTo>
                  <a:close/>
                </a:path>
                <a:path extrusionOk="0" h="53339" w="3949700">
                  <a:moveTo>
                    <a:pt x="3949598" y="15151"/>
                  </a:moveTo>
                  <a:lnTo>
                    <a:pt x="3948303" y="0"/>
                  </a:lnTo>
                  <a:lnTo>
                    <a:pt x="3911460" y="0"/>
                  </a:lnTo>
                  <a:lnTo>
                    <a:pt x="3911460" y="14973"/>
                  </a:lnTo>
                  <a:lnTo>
                    <a:pt x="3912451" y="22529"/>
                  </a:lnTo>
                  <a:lnTo>
                    <a:pt x="3917327" y="22529"/>
                  </a:lnTo>
                  <a:lnTo>
                    <a:pt x="3918077" y="22440"/>
                  </a:lnTo>
                  <a:lnTo>
                    <a:pt x="3918953" y="22237"/>
                  </a:lnTo>
                  <a:lnTo>
                    <a:pt x="3920845" y="17640"/>
                  </a:lnTo>
                  <a:lnTo>
                    <a:pt x="3923906" y="16344"/>
                  </a:lnTo>
                  <a:lnTo>
                    <a:pt x="3929570" y="16344"/>
                  </a:lnTo>
                  <a:lnTo>
                    <a:pt x="3938968" y="18529"/>
                  </a:lnTo>
                  <a:lnTo>
                    <a:pt x="3946093" y="18529"/>
                  </a:lnTo>
                  <a:lnTo>
                    <a:pt x="3949598" y="151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8" name="Google Shape;908;p1"/>
            <p:cNvSpPr/>
            <p:nvPr/>
          </p:nvSpPr>
          <p:spPr>
            <a:xfrm>
              <a:off x="5008963" y="350772"/>
              <a:ext cx="12064" cy="22225"/>
            </a:xfrm>
            <a:custGeom>
              <a:rect b="b" l="l" r="r" t="t"/>
              <a:pathLst>
                <a:path extrusionOk="0" h="22225" w="12064">
                  <a:moveTo>
                    <a:pt x="215" y="0"/>
                  </a:moveTo>
                  <a:lnTo>
                    <a:pt x="1930" y="5613"/>
                  </a:lnTo>
                  <a:lnTo>
                    <a:pt x="800" y="14008"/>
                  </a:lnTo>
                  <a:lnTo>
                    <a:pt x="0" y="22072"/>
                  </a:lnTo>
                  <a:lnTo>
                    <a:pt x="11709" y="22047"/>
                  </a:lnTo>
                  <a:lnTo>
                    <a:pt x="12039" y="14566"/>
                  </a:lnTo>
                  <a:lnTo>
                    <a:pt x="11950" y="887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9" name="Google Shape;909;p1"/>
            <p:cNvSpPr/>
            <p:nvPr/>
          </p:nvSpPr>
          <p:spPr>
            <a:xfrm>
              <a:off x="5289092" y="350773"/>
              <a:ext cx="2026920" cy="45720"/>
            </a:xfrm>
            <a:custGeom>
              <a:rect b="b" l="l" r="r" t="t"/>
              <a:pathLst>
                <a:path extrusionOk="0" h="45720" w="2026920">
                  <a:moveTo>
                    <a:pt x="48996" y="8077"/>
                  </a:moveTo>
                  <a:lnTo>
                    <a:pt x="36868" y="0"/>
                  </a:lnTo>
                  <a:lnTo>
                    <a:pt x="31762" y="11531"/>
                  </a:lnTo>
                  <a:lnTo>
                    <a:pt x="21412" y="17741"/>
                  </a:lnTo>
                  <a:lnTo>
                    <a:pt x="9588" y="22453"/>
                  </a:lnTo>
                  <a:lnTo>
                    <a:pt x="0" y="29502"/>
                  </a:lnTo>
                  <a:lnTo>
                    <a:pt x="7340" y="32131"/>
                  </a:lnTo>
                  <a:lnTo>
                    <a:pt x="16268" y="43014"/>
                  </a:lnTo>
                  <a:lnTo>
                    <a:pt x="23698" y="45466"/>
                  </a:lnTo>
                  <a:lnTo>
                    <a:pt x="25412" y="45466"/>
                  </a:lnTo>
                  <a:lnTo>
                    <a:pt x="27393" y="45199"/>
                  </a:lnTo>
                  <a:lnTo>
                    <a:pt x="29692" y="44602"/>
                  </a:lnTo>
                  <a:lnTo>
                    <a:pt x="35864" y="30822"/>
                  </a:lnTo>
                  <a:lnTo>
                    <a:pt x="45478" y="18503"/>
                  </a:lnTo>
                  <a:lnTo>
                    <a:pt x="48996" y="8077"/>
                  </a:lnTo>
                  <a:close/>
                </a:path>
                <a:path extrusionOk="0" h="45720" w="2026920">
                  <a:moveTo>
                    <a:pt x="2026310" y="30302"/>
                  </a:moveTo>
                  <a:lnTo>
                    <a:pt x="2026031" y="14173"/>
                  </a:lnTo>
                  <a:lnTo>
                    <a:pt x="2022119" y="17868"/>
                  </a:lnTo>
                  <a:lnTo>
                    <a:pt x="2019439" y="22796"/>
                  </a:lnTo>
                  <a:lnTo>
                    <a:pt x="2018550" y="29502"/>
                  </a:lnTo>
                  <a:lnTo>
                    <a:pt x="2021217" y="29845"/>
                  </a:lnTo>
                  <a:lnTo>
                    <a:pt x="2023795" y="30111"/>
                  </a:lnTo>
                  <a:lnTo>
                    <a:pt x="2026310" y="303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0" name="Google Shape;910;p1"/>
            <p:cNvSpPr/>
            <p:nvPr/>
          </p:nvSpPr>
          <p:spPr>
            <a:xfrm>
              <a:off x="7315137" y="350772"/>
              <a:ext cx="51434" cy="31114"/>
            </a:xfrm>
            <a:custGeom>
              <a:rect b="b" l="l" r="r" t="t"/>
              <a:pathLst>
                <a:path extrusionOk="0" h="31114" w="51434">
                  <a:moveTo>
                    <a:pt x="51219" y="0"/>
                  </a:moveTo>
                  <a:lnTo>
                    <a:pt x="36867" y="2027"/>
                  </a:lnTo>
                  <a:lnTo>
                    <a:pt x="22756" y="4281"/>
                  </a:lnTo>
                  <a:lnTo>
                    <a:pt x="10072" y="7938"/>
                  </a:lnTo>
                  <a:lnTo>
                    <a:pt x="0" y="14173"/>
                  </a:lnTo>
                  <a:lnTo>
                    <a:pt x="266" y="30302"/>
                  </a:lnTo>
                  <a:lnTo>
                    <a:pt x="5626" y="30607"/>
                  </a:lnTo>
                  <a:lnTo>
                    <a:pt x="8153" y="30607"/>
                  </a:lnTo>
                  <a:lnTo>
                    <a:pt x="24671" y="28808"/>
                  </a:lnTo>
                  <a:lnTo>
                    <a:pt x="37539" y="23261"/>
                  </a:lnTo>
                  <a:lnTo>
                    <a:pt x="46481" y="13735"/>
                  </a:lnTo>
                  <a:lnTo>
                    <a:pt x="512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1" name="Google Shape;911;p1"/>
            <p:cNvSpPr/>
            <p:nvPr/>
          </p:nvSpPr>
          <p:spPr>
            <a:xfrm>
              <a:off x="3674580" y="349516"/>
              <a:ext cx="6461759" cy="36195"/>
            </a:xfrm>
            <a:custGeom>
              <a:rect b="b" l="l" r="r" t="t"/>
              <a:pathLst>
                <a:path extrusionOk="0" h="36195" w="6461759">
                  <a:moveTo>
                    <a:pt x="10007" y="25247"/>
                  </a:moveTo>
                  <a:lnTo>
                    <a:pt x="8394" y="16789"/>
                  </a:lnTo>
                  <a:lnTo>
                    <a:pt x="6261" y="12966"/>
                  </a:lnTo>
                  <a:lnTo>
                    <a:pt x="4330" y="10985"/>
                  </a:lnTo>
                  <a:lnTo>
                    <a:pt x="4089" y="10960"/>
                  </a:lnTo>
                  <a:lnTo>
                    <a:pt x="3086" y="10960"/>
                  </a:lnTo>
                  <a:lnTo>
                    <a:pt x="2146" y="12407"/>
                  </a:lnTo>
                  <a:lnTo>
                    <a:pt x="0" y="23634"/>
                  </a:lnTo>
                  <a:lnTo>
                    <a:pt x="3098" y="35877"/>
                  </a:lnTo>
                  <a:lnTo>
                    <a:pt x="6985" y="35877"/>
                  </a:lnTo>
                  <a:lnTo>
                    <a:pt x="7962" y="34404"/>
                  </a:lnTo>
                  <a:lnTo>
                    <a:pt x="8712" y="30759"/>
                  </a:lnTo>
                  <a:lnTo>
                    <a:pt x="10007" y="25247"/>
                  </a:lnTo>
                  <a:close/>
                </a:path>
                <a:path extrusionOk="0" h="36195" w="6461759">
                  <a:moveTo>
                    <a:pt x="6461468" y="8750"/>
                  </a:moveTo>
                  <a:lnTo>
                    <a:pt x="6458496" y="7340"/>
                  </a:lnTo>
                  <a:lnTo>
                    <a:pt x="6447574" y="0"/>
                  </a:lnTo>
                  <a:lnTo>
                    <a:pt x="6439916" y="0"/>
                  </a:lnTo>
                  <a:lnTo>
                    <a:pt x="6435725" y="0"/>
                  </a:lnTo>
                  <a:lnTo>
                    <a:pt x="6432524" y="2197"/>
                  </a:lnTo>
                  <a:lnTo>
                    <a:pt x="6432118" y="8750"/>
                  </a:lnTo>
                  <a:lnTo>
                    <a:pt x="6437884" y="10261"/>
                  </a:lnTo>
                  <a:lnTo>
                    <a:pt x="6440767" y="14859"/>
                  </a:lnTo>
                  <a:lnTo>
                    <a:pt x="6439344" y="23507"/>
                  </a:lnTo>
                  <a:lnTo>
                    <a:pt x="6454026" y="23507"/>
                  </a:lnTo>
                  <a:lnTo>
                    <a:pt x="6454026" y="16014"/>
                  </a:lnTo>
                  <a:lnTo>
                    <a:pt x="6460033" y="14630"/>
                  </a:lnTo>
                  <a:lnTo>
                    <a:pt x="6461468" y="87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2" name="Google Shape;912;p1"/>
            <p:cNvSpPr/>
            <p:nvPr/>
          </p:nvSpPr>
          <p:spPr>
            <a:xfrm>
              <a:off x="3678919" y="360498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0" y="0"/>
                  </a:moveTo>
                  <a:lnTo>
                    <a:pt x="635" y="660"/>
                  </a:lnTo>
                  <a:lnTo>
                    <a:pt x="1282" y="1320"/>
                  </a:lnTo>
                  <a:lnTo>
                    <a:pt x="1917" y="1981"/>
                  </a:lnTo>
                  <a:lnTo>
                    <a:pt x="1308" y="863"/>
                  </a:lnTo>
                  <a:lnTo>
                    <a:pt x="647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3" name="Google Shape;913;p1"/>
            <p:cNvSpPr/>
            <p:nvPr/>
          </p:nvSpPr>
          <p:spPr>
            <a:xfrm>
              <a:off x="9189652" y="356708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08" y="7797"/>
                  </a:lnTo>
                  <a:lnTo>
                    <a:pt x="25666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4" name="Google Shape;914;p1"/>
            <p:cNvSpPr/>
            <p:nvPr/>
          </p:nvSpPr>
          <p:spPr>
            <a:xfrm>
              <a:off x="12920140" y="358260"/>
              <a:ext cx="15240" cy="29845"/>
            </a:xfrm>
            <a:custGeom>
              <a:rect b="b" l="l" r="r" t="t"/>
              <a:pathLst>
                <a:path extrusionOk="0" h="29845" w="15240">
                  <a:moveTo>
                    <a:pt x="390" y="0"/>
                  </a:moveTo>
                  <a:lnTo>
                    <a:pt x="0" y="11483"/>
                  </a:lnTo>
                  <a:lnTo>
                    <a:pt x="2106" y="20470"/>
                  </a:lnTo>
                  <a:lnTo>
                    <a:pt x="7025" y="26626"/>
                  </a:lnTo>
                  <a:lnTo>
                    <a:pt x="15071" y="29616"/>
                  </a:lnTo>
                  <a:lnTo>
                    <a:pt x="11041" y="17146"/>
                  </a:lnTo>
                  <a:lnTo>
                    <a:pt x="12645" y="8069"/>
                  </a:lnTo>
                  <a:lnTo>
                    <a:pt x="11792" y="236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5" name="Google Shape;915;p1"/>
            <p:cNvSpPr/>
            <p:nvPr/>
          </p:nvSpPr>
          <p:spPr>
            <a:xfrm>
              <a:off x="2639733" y="365530"/>
              <a:ext cx="1706879" cy="15875"/>
            </a:xfrm>
            <a:custGeom>
              <a:rect b="b" l="l" r="r" t="t"/>
              <a:pathLst>
                <a:path extrusionOk="0" h="15875" w="1706879">
                  <a:moveTo>
                    <a:pt x="18021" y="6146"/>
                  </a:moveTo>
                  <a:lnTo>
                    <a:pt x="12344" y="0"/>
                  </a:lnTo>
                  <a:lnTo>
                    <a:pt x="2463" y="6032"/>
                  </a:lnTo>
                  <a:lnTo>
                    <a:pt x="0" y="10388"/>
                  </a:lnTo>
                  <a:lnTo>
                    <a:pt x="2641" y="13030"/>
                  </a:lnTo>
                  <a:lnTo>
                    <a:pt x="8051" y="13919"/>
                  </a:lnTo>
                  <a:lnTo>
                    <a:pt x="13766" y="13068"/>
                  </a:lnTo>
                  <a:lnTo>
                    <a:pt x="17792" y="10490"/>
                  </a:lnTo>
                  <a:lnTo>
                    <a:pt x="18021" y="6146"/>
                  </a:lnTo>
                  <a:close/>
                </a:path>
                <a:path extrusionOk="0" h="15875" w="1706879">
                  <a:moveTo>
                    <a:pt x="1706473" y="7493"/>
                  </a:moveTo>
                  <a:lnTo>
                    <a:pt x="1702003" y="3429"/>
                  </a:lnTo>
                  <a:lnTo>
                    <a:pt x="1698421" y="1727"/>
                  </a:lnTo>
                  <a:lnTo>
                    <a:pt x="1695691" y="1498"/>
                  </a:lnTo>
                  <a:lnTo>
                    <a:pt x="1695653" y="15773"/>
                  </a:lnTo>
                  <a:lnTo>
                    <a:pt x="1698447" y="15265"/>
                  </a:lnTo>
                  <a:lnTo>
                    <a:pt x="1702079" y="12903"/>
                  </a:lnTo>
                  <a:lnTo>
                    <a:pt x="1706473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6" name="Google Shape;916;p1"/>
            <p:cNvSpPr/>
            <p:nvPr/>
          </p:nvSpPr>
          <p:spPr>
            <a:xfrm>
              <a:off x="4328604" y="366998"/>
              <a:ext cx="6985" cy="14604"/>
            </a:xfrm>
            <a:custGeom>
              <a:rect b="b" l="l" r="r" t="t"/>
              <a:pathLst>
                <a:path extrusionOk="0" h="14604" w="6985">
                  <a:moveTo>
                    <a:pt x="6197" y="0"/>
                  </a:moveTo>
                  <a:lnTo>
                    <a:pt x="2044" y="0"/>
                  </a:lnTo>
                  <a:lnTo>
                    <a:pt x="50" y="3594"/>
                  </a:lnTo>
                  <a:lnTo>
                    <a:pt x="0" y="10795"/>
                  </a:lnTo>
                  <a:lnTo>
                    <a:pt x="1943" y="14401"/>
                  </a:lnTo>
                  <a:lnTo>
                    <a:pt x="6019" y="14401"/>
                  </a:lnTo>
                  <a:lnTo>
                    <a:pt x="6781" y="14300"/>
                  </a:lnTo>
                  <a:lnTo>
                    <a:pt x="6819" y="25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7" name="Google Shape;917;p1"/>
            <p:cNvSpPr/>
            <p:nvPr/>
          </p:nvSpPr>
          <p:spPr>
            <a:xfrm>
              <a:off x="5571502" y="364603"/>
              <a:ext cx="6200775" cy="15239"/>
            </a:xfrm>
            <a:custGeom>
              <a:rect b="b" l="l" r="r" t="t"/>
              <a:pathLst>
                <a:path extrusionOk="0" h="15239" w="6200775">
                  <a:moveTo>
                    <a:pt x="18072" y="7073"/>
                  </a:moveTo>
                  <a:lnTo>
                    <a:pt x="12280" y="927"/>
                  </a:lnTo>
                  <a:lnTo>
                    <a:pt x="2425" y="6959"/>
                  </a:lnTo>
                  <a:lnTo>
                    <a:pt x="0" y="11315"/>
                  </a:lnTo>
                  <a:lnTo>
                    <a:pt x="2679" y="13957"/>
                  </a:lnTo>
                  <a:lnTo>
                    <a:pt x="8128" y="14846"/>
                  </a:lnTo>
                  <a:lnTo>
                    <a:pt x="13868" y="13995"/>
                  </a:lnTo>
                  <a:lnTo>
                    <a:pt x="17894" y="11417"/>
                  </a:lnTo>
                  <a:lnTo>
                    <a:pt x="18072" y="7073"/>
                  </a:lnTo>
                  <a:close/>
                </a:path>
                <a:path extrusionOk="0" h="15239" w="6200775">
                  <a:moveTo>
                    <a:pt x="64973" y="10947"/>
                  </a:moveTo>
                  <a:lnTo>
                    <a:pt x="64503" y="3644"/>
                  </a:lnTo>
                  <a:lnTo>
                    <a:pt x="60871" y="0"/>
                  </a:lnTo>
                  <a:lnTo>
                    <a:pt x="54419" y="0"/>
                  </a:lnTo>
                  <a:lnTo>
                    <a:pt x="49390" y="0"/>
                  </a:lnTo>
                  <a:lnTo>
                    <a:pt x="42633" y="2222"/>
                  </a:lnTo>
                  <a:lnTo>
                    <a:pt x="34442" y="8420"/>
                  </a:lnTo>
                  <a:lnTo>
                    <a:pt x="43141" y="12915"/>
                  </a:lnTo>
                  <a:lnTo>
                    <a:pt x="49809" y="14592"/>
                  </a:lnTo>
                  <a:lnTo>
                    <a:pt x="61798" y="14592"/>
                  </a:lnTo>
                  <a:lnTo>
                    <a:pt x="64973" y="10947"/>
                  </a:lnTo>
                  <a:close/>
                </a:path>
                <a:path extrusionOk="0" h="15239" w="6200775">
                  <a:moveTo>
                    <a:pt x="6200699" y="7810"/>
                  </a:moveTo>
                  <a:lnTo>
                    <a:pt x="6200686" y="6896"/>
                  </a:lnTo>
                  <a:lnTo>
                    <a:pt x="6200686" y="6057"/>
                  </a:lnTo>
                  <a:lnTo>
                    <a:pt x="6200229" y="6743"/>
                  </a:lnTo>
                  <a:lnTo>
                    <a:pt x="6199924" y="7518"/>
                  </a:lnTo>
                  <a:lnTo>
                    <a:pt x="6199810" y="8420"/>
                  </a:lnTo>
                  <a:lnTo>
                    <a:pt x="6200114" y="8483"/>
                  </a:lnTo>
                  <a:lnTo>
                    <a:pt x="6200406" y="8559"/>
                  </a:lnTo>
                  <a:lnTo>
                    <a:pt x="6200699" y="8648"/>
                  </a:lnTo>
                  <a:lnTo>
                    <a:pt x="6200699" y="781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8" name="Google Shape;918;p1"/>
            <p:cNvSpPr/>
            <p:nvPr/>
          </p:nvSpPr>
          <p:spPr>
            <a:xfrm>
              <a:off x="11772191" y="367121"/>
              <a:ext cx="36195" cy="22225"/>
            </a:xfrm>
            <a:custGeom>
              <a:rect b="b" l="l" r="r" t="t"/>
              <a:pathLst>
                <a:path extrusionOk="0" h="22225" w="36195">
                  <a:moveTo>
                    <a:pt x="9613" y="0"/>
                  </a:moveTo>
                  <a:lnTo>
                    <a:pt x="5257" y="0"/>
                  </a:lnTo>
                  <a:lnTo>
                    <a:pt x="1638" y="1104"/>
                  </a:lnTo>
                  <a:lnTo>
                    <a:pt x="0" y="3543"/>
                  </a:lnTo>
                  <a:lnTo>
                    <a:pt x="12" y="6121"/>
                  </a:lnTo>
                  <a:lnTo>
                    <a:pt x="6946" y="9967"/>
                  </a:lnTo>
                  <a:lnTo>
                    <a:pt x="12382" y="15309"/>
                  </a:lnTo>
                  <a:lnTo>
                    <a:pt x="18389" y="20051"/>
                  </a:lnTo>
                  <a:lnTo>
                    <a:pt x="27038" y="22098"/>
                  </a:lnTo>
                  <a:lnTo>
                    <a:pt x="29578" y="22098"/>
                  </a:lnTo>
                  <a:lnTo>
                    <a:pt x="32511" y="21691"/>
                  </a:lnTo>
                  <a:lnTo>
                    <a:pt x="35966" y="20751"/>
                  </a:lnTo>
                  <a:lnTo>
                    <a:pt x="34945" y="12328"/>
                  </a:lnTo>
                  <a:lnTo>
                    <a:pt x="28552" y="5770"/>
                  </a:lnTo>
                  <a:lnTo>
                    <a:pt x="19278" y="1515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9" name="Google Shape;919;p1"/>
            <p:cNvSpPr/>
            <p:nvPr/>
          </p:nvSpPr>
          <p:spPr>
            <a:xfrm>
              <a:off x="383540" y="372693"/>
              <a:ext cx="3845560" cy="37465"/>
            </a:xfrm>
            <a:custGeom>
              <a:rect b="b" l="l" r="r" t="t"/>
              <a:pathLst>
                <a:path extrusionOk="0" h="37465" w="3845560">
                  <a:moveTo>
                    <a:pt x="51523" y="330"/>
                  </a:moveTo>
                  <a:lnTo>
                    <a:pt x="47764" y="482"/>
                  </a:lnTo>
                  <a:lnTo>
                    <a:pt x="42519" y="482"/>
                  </a:lnTo>
                  <a:lnTo>
                    <a:pt x="28892" y="0"/>
                  </a:lnTo>
                  <a:lnTo>
                    <a:pt x="25615" y="0"/>
                  </a:lnTo>
                  <a:lnTo>
                    <a:pt x="15925" y="533"/>
                  </a:lnTo>
                  <a:lnTo>
                    <a:pt x="7886" y="2692"/>
                  </a:lnTo>
                  <a:lnTo>
                    <a:pt x="2298" y="7302"/>
                  </a:lnTo>
                  <a:lnTo>
                    <a:pt x="0" y="15189"/>
                  </a:lnTo>
                  <a:lnTo>
                    <a:pt x="8305" y="15544"/>
                  </a:lnTo>
                  <a:lnTo>
                    <a:pt x="12319" y="15544"/>
                  </a:lnTo>
                  <a:lnTo>
                    <a:pt x="25196" y="14897"/>
                  </a:lnTo>
                  <a:lnTo>
                    <a:pt x="36449" y="12560"/>
                  </a:lnTo>
                  <a:lnTo>
                    <a:pt x="45440" y="7912"/>
                  </a:lnTo>
                  <a:lnTo>
                    <a:pt x="51523" y="330"/>
                  </a:lnTo>
                  <a:close/>
                </a:path>
                <a:path extrusionOk="0" h="37465" w="3845560">
                  <a:moveTo>
                    <a:pt x="2954439" y="12153"/>
                  </a:moveTo>
                  <a:lnTo>
                    <a:pt x="2953601" y="330"/>
                  </a:lnTo>
                  <a:lnTo>
                    <a:pt x="2931464" y="330"/>
                  </a:lnTo>
                  <a:lnTo>
                    <a:pt x="2931033" y="13690"/>
                  </a:lnTo>
                  <a:lnTo>
                    <a:pt x="2932455" y="25311"/>
                  </a:lnTo>
                  <a:lnTo>
                    <a:pt x="2937103" y="33718"/>
                  </a:lnTo>
                  <a:lnTo>
                    <a:pt x="2946400" y="37426"/>
                  </a:lnTo>
                  <a:lnTo>
                    <a:pt x="2950451" y="30391"/>
                  </a:lnTo>
                  <a:lnTo>
                    <a:pt x="2953258" y="22072"/>
                  </a:lnTo>
                  <a:lnTo>
                    <a:pt x="2954439" y="12153"/>
                  </a:lnTo>
                  <a:close/>
                </a:path>
                <a:path extrusionOk="0" h="37465" w="3845560">
                  <a:moveTo>
                    <a:pt x="3845014" y="330"/>
                  </a:moveTo>
                  <a:lnTo>
                    <a:pt x="3843959" y="203"/>
                  </a:lnTo>
                  <a:lnTo>
                    <a:pt x="3842042" y="152"/>
                  </a:lnTo>
                  <a:lnTo>
                    <a:pt x="3836632" y="152"/>
                  </a:lnTo>
                  <a:lnTo>
                    <a:pt x="3822712" y="7670"/>
                  </a:lnTo>
                  <a:lnTo>
                    <a:pt x="3816096" y="7645"/>
                  </a:lnTo>
                  <a:lnTo>
                    <a:pt x="3814343" y="17589"/>
                  </a:lnTo>
                  <a:lnTo>
                    <a:pt x="3815715" y="22072"/>
                  </a:lnTo>
                  <a:lnTo>
                    <a:pt x="3820591" y="23063"/>
                  </a:lnTo>
                  <a:lnTo>
                    <a:pt x="3828732" y="23063"/>
                  </a:lnTo>
                  <a:lnTo>
                    <a:pt x="3838524" y="22440"/>
                  </a:lnTo>
                  <a:lnTo>
                    <a:pt x="3842296" y="22440"/>
                  </a:lnTo>
                  <a:lnTo>
                    <a:pt x="3843705" y="22517"/>
                  </a:lnTo>
                  <a:lnTo>
                    <a:pt x="3845014" y="22682"/>
                  </a:lnTo>
                  <a:lnTo>
                    <a:pt x="3845014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0" name="Google Shape;920;p1"/>
            <p:cNvSpPr/>
            <p:nvPr/>
          </p:nvSpPr>
          <p:spPr>
            <a:xfrm>
              <a:off x="4197363" y="383933"/>
              <a:ext cx="635" cy="6350"/>
            </a:xfrm>
            <a:custGeom>
              <a:rect b="b" l="l" r="r" t="t"/>
              <a:pathLst>
                <a:path extrusionOk="0" h="6350" w="635">
                  <a:moveTo>
                    <a:pt x="546" y="0"/>
                  </a:moveTo>
                  <a:lnTo>
                    <a:pt x="0" y="2641"/>
                  </a:lnTo>
                  <a:lnTo>
                    <a:pt x="38" y="4724"/>
                  </a:lnTo>
                  <a:lnTo>
                    <a:pt x="533" y="6337"/>
                  </a:lnTo>
                  <a:lnTo>
                    <a:pt x="533" y="4229"/>
                  </a:lnTo>
                  <a:lnTo>
                    <a:pt x="546" y="21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1" name="Google Shape;921;p1"/>
            <p:cNvSpPr/>
            <p:nvPr/>
          </p:nvSpPr>
          <p:spPr>
            <a:xfrm>
              <a:off x="4677689" y="373023"/>
              <a:ext cx="2607945" cy="44450"/>
            </a:xfrm>
            <a:custGeom>
              <a:rect b="b" l="l" r="r" t="t"/>
              <a:pathLst>
                <a:path extrusionOk="0" h="44450" w="2607945">
                  <a:moveTo>
                    <a:pt x="36842" y="0"/>
                  </a:moveTo>
                  <a:lnTo>
                    <a:pt x="0" y="0"/>
                  </a:lnTo>
                  <a:lnTo>
                    <a:pt x="508" y="10655"/>
                  </a:lnTo>
                  <a:lnTo>
                    <a:pt x="4711" y="17691"/>
                  </a:lnTo>
                  <a:lnTo>
                    <a:pt x="12090" y="21590"/>
                  </a:lnTo>
                  <a:lnTo>
                    <a:pt x="22148" y="22783"/>
                  </a:lnTo>
                  <a:lnTo>
                    <a:pt x="24523" y="22783"/>
                  </a:lnTo>
                  <a:lnTo>
                    <a:pt x="27051" y="22644"/>
                  </a:lnTo>
                  <a:lnTo>
                    <a:pt x="29705" y="22352"/>
                  </a:lnTo>
                  <a:lnTo>
                    <a:pt x="29387" y="11976"/>
                  </a:lnTo>
                  <a:lnTo>
                    <a:pt x="33108" y="5867"/>
                  </a:lnTo>
                  <a:lnTo>
                    <a:pt x="36842" y="0"/>
                  </a:lnTo>
                  <a:close/>
                </a:path>
                <a:path extrusionOk="0" h="44450" w="2607945">
                  <a:moveTo>
                    <a:pt x="2607780" y="44348"/>
                  </a:moveTo>
                  <a:lnTo>
                    <a:pt x="2606827" y="24980"/>
                  </a:lnTo>
                  <a:lnTo>
                    <a:pt x="2598509" y="12928"/>
                  </a:lnTo>
                  <a:lnTo>
                    <a:pt x="2585631" y="5499"/>
                  </a:lnTo>
                  <a:lnTo>
                    <a:pt x="2570988" y="0"/>
                  </a:lnTo>
                  <a:lnTo>
                    <a:pt x="2576360" y="14973"/>
                  </a:lnTo>
                  <a:lnTo>
                    <a:pt x="2586037" y="25552"/>
                  </a:lnTo>
                  <a:lnTo>
                    <a:pt x="2597378" y="34442"/>
                  </a:lnTo>
                  <a:lnTo>
                    <a:pt x="2607780" y="4434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2" name="Google Shape;922;p1"/>
            <p:cNvSpPr/>
            <p:nvPr/>
          </p:nvSpPr>
          <p:spPr>
            <a:xfrm>
              <a:off x="7955582" y="372987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18338" y="0"/>
                  </a:moveTo>
                  <a:lnTo>
                    <a:pt x="9232" y="0"/>
                  </a:lnTo>
                  <a:lnTo>
                    <a:pt x="279" y="4978"/>
                  </a:lnTo>
                  <a:lnTo>
                    <a:pt x="0" y="14884"/>
                  </a:lnTo>
                  <a:lnTo>
                    <a:pt x="6603" y="18478"/>
                  </a:lnTo>
                  <a:lnTo>
                    <a:pt x="10198" y="19240"/>
                  </a:lnTo>
                  <a:lnTo>
                    <a:pt x="14503" y="19240"/>
                  </a:lnTo>
                  <a:lnTo>
                    <a:pt x="19176" y="18821"/>
                  </a:lnTo>
                  <a:lnTo>
                    <a:pt x="24155" y="18821"/>
                  </a:lnTo>
                  <a:lnTo>
                    <a:pt x="28917" y="19469"/>
                  </a:lnTo>
                  <a:lnTo>
                    <a:pt x="36868" y="22390"/>
                  </a:lnTo>
                  <a:lnTo>
                    <a:pt x="37203" y="12580"/>
                  </a:lnTo>
                  <a:lnTo>
                    <a:pt x="33256" y="5584"/>
                  </a:lnTo>
                  <a:lnTo>
                    <a:pt x="26482" y="1394"/>
                  </a:lnTo>
                  <a:lnTo>
                    <a:pt x="183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3" name="Google Shape;923;p1"/>
            <p:cNvSpPr/>
            <p:nvPr/>
          </p:nvSpPr>
          <p:spPr>
            <a:xfrm>
              <a:off x="1080503" y="371448"/>
              <a:ext cx="8945245" cy="40640"/>
            </a:xfrm>
            <a:custGeom>
              <a:rect b="b" l="l" r="r" t="t"/>
              <a:pathLst>
                <a:path extrusionOk="0" h="40640" w="8945245">
                  <a:moveTo>
                    <a:pt x="39624" y="31178"/>
                  </a:moveTo>
                  <a:lnTo>
                    <a:pt x="30848" y="27559"/>
                  </a:lnTo>
                  <a:lnTo>
                    <a:pt x="23495" y="22606"/>
                  </a:lnTo>
                  <a:lnTo>
                    <a:pt x="15570" y="18237"/>
                  </a:lnTo>
                  <a:lnTo>
                    <a:pt x="5118" y="16357"/>
                  </a:lnTo>
                  <a:lnTo>
                    <a:pt x="2806" y="16433"/>
                  </a:lnTo>
                  <a:lnTo>
                    <a:pt x="0" y="27241"/>
                  </a:lnTo>
                  <a:lnTo>
                    <a:pt x="3479" y="34696"/>
                  </a:lnTo>
                  <a:lnTo>
                    <a:pt x="11099" y="39027"/>
                  </a:lnTo>
                  <a:lnTo>
                    <a:pt x="20713" y="40424"/>
                  </a:lnTo>
                  <a:lnTo>
                    <a:pt x="29591" y="40424"/>
                  </a:lnTo>
                  <a:lnTo>
                    <a:pt x="38252" y="37122"/>
                  </a:lnTo>
                  <a:lnTo>
                    <a:pt x="39624" y="31178"/>
                  </a:lnTo>
                  <a:close/>
                </a:path>
                <a:path extrusionOk="0" h="40640" w="8945245">
                  <a:moveTo>
                    <a:pt x="3973004" y="8826"/>
                  </a:moveTo>
                  <a:lnTo>
                    <a:pt x="3971366" y="8128"/>
                  </a:lnTo>
                  <a:lnTo>
                    <a:pt x="3969689" y="7823"/>
                  </a:lnTo>
                  <a:lnTo>
                    <a:pt x="3968038" y="7823"/>
                  </a:lnTo>
                  <a:lnTo>
                    <a:pt x="3958501" y="11099"/>
                  </a:lnTo>
                  <a:lnTo>
                    <a:pt x="3951948" y="18503"/>
                  </a:lnTo>
                  <a:lnTo>
                    <a:pt x="3951008" y="26403"/>
                  </a:lnTo>
                  <a:lnTo>
                    <a:pt x="3958310" y="31178"/>
                  </a:lnTo>
                  <a:lnTo>
                    <a:pt x="3960952" y="24701"/>
                  </a:lnTo>
                  <a:lnTo>
                    <a:pt x="3965308" y="19824"/>
                  </a:lnTo>
                  <a:lnTo>
                    <a:pt x="3969842" y="15036"/>
                  </a:lnTo>
                  <a:lnTo>
                    <a:pt x="3973004" y="8826"/>
                  </a:lnTo>
                  <a:close/>
                </a:path>
                <a:path extrusionOk="0" h="40640" w="8945245">
                  <a:moveTo>
                    <a:pt x="8208454" y="8826"/>
                  </a:moveTo>
                  <a:lnTo>
                    <a:pt x="8206664" y="8953"/>
                  </a:lnTo>
                  <a:lnTo>
                    <a:pt x="8202231" y="8953"/>
                  </a:lnTo>
                  <a:lnTo>
                    <a:pt x="8180171" y="0"/>
                  </a:lnTo>
                  <a:lnTo>
                    <a:pt x="8175345" y="0"/>
                  </a:lnTo>
                  <a:lnTo>
                    <a:pt x="8170545" y="0"/>
                  </a:lnTo>
                  <a:lnTo>
                    <a:pt x="8166532" y="2209"/>
                  </a:lnTo>
                  <a:lnTo>
                    <a:pt x="8164144" y="8826"/>
                  </a:lnTo>
                  <a:lnTo>
                    <a:pt x="8165859" y="8699"/>
                  </a:lnTo>
                  <a:lnTo>
                    <a:pt x="8170367" y="8699"/>
                  </a:lnTo>
                  <a:lnTo>
                    <a:pt x="8192465" y="17678"/>
                  </a:lnTo>
                  <a:lnTo>
                    <a:pt x="8202066" y="17678"/>
                  </a:lnTo>
                  <a:lnTo>
                    <a:pt x="8206079" y="15455"/>
                  </a:lnTo>
                  <a:lnTo>
                    <a:pt x="8208454" y="8826"/>
                  </a:lnTo>
                  <a:close/>
                </a:path>
                <a:path extrusionOk="0" h="40640" w="8945245">
                  <a:moveTo>
                    <a:pt x="8945054" y="16421"/>
                  </a:moveTo>
                  <a:lnTo>
                    <a:pt x="8939479" y="13804"/>
                  </a:lnTo>
                  <a:lnTo>
                    <a:pt x="8936431" y="8521"/>
                  </a:lnTo>
                  <a:lnTo>
                    <a:pt x="8933231" y="3340"/>
                  </a:lnTo>
                  <a:lnTo>
                    <a:pt x="8927173" y="990"/>
                  </a:lnTo>
                  <a:lnTo>
                    <a:pt x="8925941" y="990"/>
                  </a:lnTo>
                  <a:lnTo>
                    <a:pt x="8924531" y="1168"/>
                  </a:lnTo>
                  <a:lnTo>
                    <a:pt x="8922906" y="1574"/>
                  </a:lnTo>
                  <a:lnTo>
                    <a:pt x="8922220" y="9664"/>
                  </a:lnTo>
                  <a:lnTo>
                    <a:pt x="8925611" y="16954"/>
                  </a:lnTo>
                  <a:lnTo>
                    <a:pt x="8931351" y="22237"/>
                  </a:lnTo>
                  <a:lnTo>
                    <a:pt x="8937714" y="24269"/>
                  </a:lnTo>
                  <a:lnTo>
                    <a:pt x="8941232" y="24269"/>
                  </a:lnTo>
                  <a:lnTo>
                    <a:pt x="8944191" y="22009"/>
                  </a:lnTo>
                  <a:lnTo>
                    <a:pt x="8945054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4" name="Google Shape;924;p1"/>
            <p:cNvSpPr/>
            <p:nvPr/>
          </p:nvSpPr>
          <p:spPr>
            <a:xfrm>
              <a:off x="2946693" y="387861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48" y="12"/>
                  </a:moveTo>
                  <a:lnTo>
                    <a:pt x="0" y="14770"/>
                  </a:lnTo>
                  <a:lnTo>
                    <a:pt x="1612" y="14808"/>
                  </a:lnTo>
                  <a:lnTo>
                    <a:pt x="13207" y="14808"/>
                  </a:lnTo>
                  <a:lnTo>
                    <a:pt x="19113" y="8839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5" name="Google Shape;925;p1"/>
            <p:cNvSpPr/>
            <p:nvPr/>
          </p:nvSpPr>
          <p:spPr>
            <a:xfrm>
              <a:off x="4456739" y="387874"/>
              <a:ext cx="38100" cy="29845"/>
            </a:xfrm>
            <a:custGeom>
              <a:rect b="b" l="l" r="r" t="t"/>
              <a:pathLst>
                <a:path extrusionOk="0" h="29845" w="38100">
                  <a:moveTo>
                    <a:pt x="14947" y="0"/>
                  </a:moveTo>
                  <a:lnTo>
                    <a:pt x="12281" y="6603"/>
                  </a:lnTo>
                  <a:lnTo>
                    <a:pt x="7907" y="11425"/>
                  </a:lnTo>
                  <a:lnTo>
                    <a:pt x="3316" y="16096"/>
                  </a:lnTo>
                  <a:lnTo>
                    <a:pt x="0" y="22250"/>
                  </a:lnTo>
                  <a:lnTo>
                    <a:pt x="3657" y="21755"/>
                  </a:lnTo>
                  <a:lnTo>
                    <a:pt x="7035" y="21526"/>
                  </a:lnTo>
                  <a:lnTo>
                    <a:pt x="10160" y="21526"/>
                  </a:lnTo>
                  <a:lnTo>
                    <a:pt x="18267" y="22095"/>
                  </a:lnTo>
                  <a:lnTo>
                    <a:pt x="25296" y="23709"/>
                  </a:lnTo>
                  <a:lnTo>
                    <a:pt x="31428" y="26225"/>
                  </a:lnTo>
                  <a:lnTo>
                    <a:pt x="36842" y="29502"/>
                  </a:lnTo>
                  <a:lnTo>
                    <a:pt x="37702" y="15769"/>
                  </a:lnTo>
                  <a:lnTo>
                    <a:pt x="32358" y="8226"/>
                  </a:lnTo>
                  <a:lnTo>
                    <a:pt x="23782" y="3945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6" name="Google Shape;926;p1"/>
            <p:cNvSpPr/>
            <p:nvPr/>
          </p:nvSpPr>
          <p:spPr>
            <a:xfrm>
              <a:off x="5780582" y="387874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019" y="0"/>
                  </a:moveTo>
                  <a:lnTo>
                    <a:pt x="0" y="15773"/>
                  </a:lnTo>
                  <a:lnTo>
                    <a:pt x="3606" y="21043"/>
                  </a:lnTo>
                  <a:lnTo>
                    <a:pt x="7645" y="21043"/>
                  </a:lnTo>
                  <a:lnTo>
                    <a:pt x="13006" y="18198"/>
                  </a:lnTo>
                  <a:lnTo>
                    <a:pt x="15881" y="11703"/>
                  </a:lnTo>
                  <a:lnTo>
                    <a:pt x="13231" y="4616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7" name="Google Shape;927;p1"/>
            <p:cNvSpPr/>
            <p:nvPr/>
          </p:nvSpPr>
          <p:spPr>
            <a:xfrm>
              <a:off x="1239583" y="387882"/>
              <a:ext cx="7959725" cy="46354"/>
            </a:xfrm>
            <a:custGeom>
              <a:rect b="b" l="l" r="r" t="t"/>
              <a:pathLst>
                <a:path extrusionOk="0" h="46354" w="7959725">
                  <a:moveTo>
                    <a:pt x="14046" y="20662"/>
                  </a:moveTo>
                  <a:lnTo>
                    <a:pt x="12738" y="15113"/>
                  </a:lnTo>
                  <a:lnTo>
                    <a:pt x="5715" y="7493"/>
                  </a:lnTo>
                  <a:lnTo>
                    <a:pt x="457" y="15379"/>
                  </a:lnTo>
                  <a:lnTo>
                    <a:pt x="0" y="20904"/>
                  </a:lnTo>
                  <a:lnTo>
                    <a:pt x="2743" y="24155"/>
                  </a:lnTo>
                  <a:lnTo>
                    <a:pt x="7048" y="25222"/>
                  </a:lnTo>
                  <a:lnTo>
                    <a:pt x="11518" y="24066"/>
                  </a:lnTo>
                  <a:lnTo>
                    <a:pt x="14046" y="20662"/>
                  </a:lnTo>
                  <a:close/>
                </a:path>
                <a:path extrusionOk="0" h="46354" w="7959725">
                  <a:moveTo>
                    <a:pt x="1135367" y="39103"/>
                  </a:moveTo>
                  <a:lnTo>
                    <a:pt x="1123886" y="29451"/>
                  </a:lnTo>
                  <a:lnTo>
                    <a:pt x="1116647" y="31102"/>
                  </a:lnTo>
                  <a:lnTo>
                    <a:pt x="1109840" y="33235"/>
                  </a:lnTo>
                  <a:lnTo>
                    <a:pt x="1104887" y="37261"/>
                  </a:lnTo>
                  <a:lnTo>
                    <a:pt x="1103160" y="44602"/>
                  </a:lnTo>
                  <a:lnTo>
                    <a:pt x="1106893" y="45440"/>
                  </a:lnTo>
                  <a:lnTo>
                    <a:pt x="1110145" y="45796"/>
                  </a:lnTo>
                  <a:lnTo>
                    <a:pt x="1120521" y="45796"/>
                  </a:lnTo>
                  <a:lnTo>
                    <a:pt x="1133792" y="39738"/>
                  </a:lnTo>
                  <a:lnTo>
                    <a:pt x="1135367" y="39103"/>
                  </a:lnTo>
                  <a:close/>
                </a:path>
                <a:path extrusionOk="0" h="46354" w="7959725">
                  <a:moveTo>
                    <a:pt x="7959318" y="4546"/>
                  </a:moveTo>
                  <a:lnTo>
                    <a:pt x="7953591" y="0"/>
                  </a:lnTo>
                  <a:lnTo>
                    <a:pt x="7951381" y="6350"/>
                  </a:lnTo>
                  <a:lnTo>
                    <a:pt x="7948396" y="12293"/>
                  </a:lnTo>
                  <a:lnTo>
                    <a:pt x="7948003" y="17653"/>
                  </a:lnTo>
                  <a:lnTo>
                    <a:pt x="7953591" y="22250"/>
                  </a:lnTo>
                  <a:lnTo>
                    <a:pt x="7955940" y="15887"/>
                  </a:lnTo>
                  <a:lnTo>
                    <a:pt x="7958976" y="9918"/>
                  </a:lnTo>
                  <a:lnTo>
                    <a:pt x="7959318" y="45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8" name="Google Shape;928;p1"/>
            <p:cNvSpPr/>
            <p:nvPr/>
          </p:nvSpPr>
          <p:spPr>
            <a:xfrm>
              <a:off x="2363471" y="395098"/>
              <a:ext cx="31114" cy="32384"/>
            </a:xfrm>
            <a:custGeom>
              <a:rect b="b" l="l" r="r" t="t"/>
              <a:pathLst>
                <a:path extrusionOk="0" h="32384" w="31114">
                  <a:moveTo>
                    <a:pt x="13233" y="0"/>
                  </a:moveTo>
                  <a:lnTo>
                    <a:pt x="11874" y="0"/>
                  </a:lnTo>
                  <a:lnTo>
                    <a:pt x="10426" y="88"/>
                  </a:lnTo>
                  <a:lnTo>
                    <a:pt x="8890" y="279"/>
                  </a:lnTo>
                  <a:lnTo>
                    <a:pt x="10878" y="10023"/>
                  </a:lnTo>
                  <a:lnTo>
                    <a:pt x="9459" y="16319"/>
                  </a:lnTo>
                  <a:lnTo>
                    <a:pt x="5534" y="20081"/>
                  </a:lnTo>
                  <a:lnTo>
                    <a:pt x="0" y="22225"/>
                  </a:lnTo>
                  <a:lnTo>
                    <a:pt x="11468" y="31876"/>
                  </a:lnTo>
                  <a:lnTo>
                    <a:pt x="15189" y="30378"/>
                  </a:lnTo>
                  <a:lnTo>
                    <a:pt x="19215" y="29222"/>
                  </a:lnTo>
                  <a:lnTo>
                    <a:pt x="26314" y="29222"/>
                  </a:lnTo>
                  <a:lnTo>
                    <a:pt x="28435" y="29387"/>
                  </a:lnTo>
                  <a:lnTo>
                    <a:pt x="30772" y="29768"/>
                  </a:lnTo>
                  <a:lnTo>
                    <a:pt x="31108" y="17600"/>
                  </a:lnTo>
                  <a:lnTo>
                    <a:pt x="28646" y="8202"/>
                  </a:lnTo>
                  <a:lnTo>
                    <a:pt x="22862" y="2145"/>
                  </a:lnTo>
                  <a:lnTo>
                    <a:pt x="1323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9" name="Google Shape;929;p1"/>
            <p:cNvSpPr/>
            <p:nvPr/>
          </p:nvSpPr>
          <p:spPr>
            <a:xfrm>
              <a:off x="5251285" y="401039"/>
              <a:ext cx="715645" cy="38734"/>
            </a:xfrm>
            <a:custGeom>
              <a:rect b="b" l="l" r="r" t="t"/>
              <a:pathLst>
                <a:path extrusionOk="0" h="38734" w="715645">
                  <a:moveTo>
                    <a:pt x="32562" y="9004"/>
                  </a:moveTo>
                  <a:lnTo>
                    <a:pt x="29743" y="3924"/>
                  </a:lnTo>
                  <a:lnTo>
                    <a:pt x="23812" y="965"/>
                  </a:lnTo>
                  <a:lnTo>
                    <a:pt x="16370" y="0"/>
                  </a:lnTo>
                  <a:lnTo>
                    <a:pt x="8115" y="0"/>
                  </a:lnTo>
                  <a:lnTo>
                    <a:pt x="0" y="3263"/>
                  </a:lnTo>
                  <a:lnTo>
                    <a:pt x="1028" y="9080"/>
                  </a:lnTo>
                  <a:lnTo>
                    <a:pt x="9537" y="11023"/>
                  </a:lnTo>
                  <a:lnTo>
                    <a:pt x="13716" y="17043"/>
                  </a:lnTo>
                  <a:lnTo>
                    <a:pt x="26035" y="17043"/>
                  </a:lnTo>
                  <a:lnTo>
                    <a:pt x="28206" y="16827"/>
                  </a:lnTo>
                  <a:lnTo>
                    <a:pt x="30670" y="16332"/>
                  </a:lnTo>
                  <a:lnTo>
                    <a:pt x="32562" y="9004"/>
                  </a:lnTo>
                  <a:close/>
                </a:path>
                <a:path extrusionOk="0" h="38734" w="715645">
                  <a:moveTo>
                    <a:pt x="715048" y="19367"/>
                  </a:moveTo>
                  <a:lnTo>
                    <a:pt x="707796" y="8369"/>
                  </a:lnTo>
                  <a:lnTo>
                    <a:pt x="695604" y="3505"/>
                  </a:lnTo>
                  <a:lnTo>
                    <a:pt x="690308" y="4584"/>
                  </a:lnTo>
                  <a:lnTo>
                    <a:pt x="685457" y="8064"/>
                  </a:lnTo>
                  <a:lnTo>
                    <a:pt x="681443" y="14351"/>
                  </a:lnTo>
                  <a:lnTo>
                    <a:pt x="678649" y="23825"/>
                  </a:lnTo>
                  <a:lnTo>
                    <a:pt x="687832" y="24739"/>
                  </a:lnTo>
                  <a:lnTo>
                    <a:pt x="696188" y="26123"/>
                  </a:lnTo>
                  <a:lnTo>
                    <a:pt x="693648" y="38582"/>
                  </a:lnTo>
                  <a:lnTo>
                    <a:pt x="712101" y="31216"/>
                  </a:lnTo>
                  <a:lnTo>
                    <a:pt x="715048" y="193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0" name="Google Shape;930;p1"/>
            <p:cNvSpPr/>
            <p:nvPr/>
          </p:nvSpPr>
          <p:spPr>
            <a:xfrm>
              <a:off x="7204349" y="402405"/>
              <a:ext cx="14604" cy="30479"/>
            </a:xfrm>
            <a:custGeom>
              <a:rect b="b" l="l" r="r" t="t"/>
              <a:pathLst>
                <a:path extrusionOk="0" h="30479" w="14604">
                  <a:moveTo>
                    <a:pt x="4952" y="0"/>
                  </a:moveTo>
                  <a:lnTo>
                    <a:pt x="3505" y="0"/>
                  </a:lnTo>
                  <a:lnTo>
                    <a:pt x="0" y="215"/>
                  </a:lnTo>
                  <a:lnTo>
                    <a:pt x="354" y="9319"/>
                  </a:lnTo>
                  <a:lnTo>
                    <a:pt x="490" y="18511"/>
                  </a:lnTo>
                  <a:lnTo>
                    <a:pt x="2248" y="26020"/>
                  </a:lnTo>
                  <a:lnTo>
                    <a:pt x="7467" y="30073"/>
                  </a:lnTo>
                  <a:lnTo>
                    <a:pt x="8803" y="19716"/>
                  </a:lnTo>
                  <a:lnTo>
                    <a:pt x="13277" y="10007"/>
                  </a:lnTo>
                  <a:lnTo>
                    <a:pt x="14218" y="2813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1" name="Google Shape;931;p1"/>
            <p:cNvSpPr/>
            <p:nvPr/>
          </p:nvSpPr>
          <p:spPr>
            <a:xfrm>
              <a:off x="696201" y="410018"/>
              <a:ext cx="10095865" cy="44450"/>
            </a:xfrm>
            <a:custGeom>
              <a:rect b="b" l="l" r="r" t="t"/>
              <a:pathLst>
                <a:path extrusionOk="0" h="44450" w="10095865">
                  <a:moveTo>
                    <a:pt x="24396" y="6870"/>
                  </a:moveTo>
                  <a:lnTo>
                    <a:pt x="16243" y="6870"/>
                  </a:lnTo>
                  <a:lnTo>
                    <a:pt x="14909" y="6870"/>
                  </a:lnTo>
                  <a:lnTo>
                    <a:pt x="13296" y="7023"/>
                  </a:lnTo>
                  <a:lnTo>
                    <a:pt x="11366" y="7353"/>
                  </a:lnTo>
                  <a:lnTo>
                    <a:pt x="11366" y="14859"/>
                  </a:lnTo>
                  <a:lnTo>
                    <a:pt x="1651" y="25971"/>
                  </a:lnTo>
                  <a:lnTo>
                    <a:pt x="0" y="29895"/>
                  </a:lnTo>
                  <a:lnTo>
                    <a:pt x="4318" y="29895"/>
                  </a:lnTo>
                  <a:lnTo>
                    <a:pt x="11963" y="24142"/>
                  </a:lnTo>
                  <a:lnTo>
                    <a:pt x="22009" y="12623"/>
                  </a:lnTo>
                  <a:lnTo>
                    <a:pt x="24396" y="6870"/>
                  </a:lnTo>
                  <a:close/>
                </a:path>
                <a:path extrusionOk="0" h="44450" w="10095865">
                  <a:moveTo>
                    <a:pt x="261683" y="7353"/>
                  </a:moveTo>
                  <a:lnTo>
                    <a:pt x="232308" y="7353"/>
                  </a:lnTo>
                  <a:lnTo>
                    <a:pt x="232308" y="29603"/>
                  </a:lnTo>
                  <a:lnTo>
                    <a:pt x="234264" y="29718"/>
                  </a:lnTo>
                  <a:lnTo>
                    <a:pt x="235178" y="29718"/>
                  </a:lnTo>
                  <a:lnTo>
                    <a:pt x="245249" y="27686"/>
                  </a:lnTo>
                  <a:lnTo>
                    <a:pt x="252196" y="22428"/>
                  </a:lnTo>
                  <a:lnTo>
                    <a:pt x="257263" y="15227"/>
                  </a:lnTo>
                  <a:lnTo>
                    <a:pt x="261683" y="7353"/>
                  </a:lnTo>
                  <a:close/>
                </a:path>
                <a:path extrusionOk="0" h="44450" w="10095865">
                  <a:moveTo>
                    <a:pt x="1307820" y="29603"/>
                  </a:moveTo>
                  <a:lnTo>
                    <a:pt x="1307503" y="18503"/>
                  </a:lnTo>
                  <a:lnTo>
                    <a:pt x="1303439" y="9613"/>
                  </a:lnTo>
                  <a:lnTo>
                    <a:pt x="1297114" y="3721"/>
                  </a:lnTo>
                  <a:lnTo>
                    <a:pt x="1289977" y="1587"/>
                  </a:lnTo>
                  <a:lnTo>
                    <a:pt x="1283360" y="1587"/>
                  </a:lnTo>
                  <a:lnTo>
                    <a:pt x="1277607" y="7594"/>
                  </a:lnTo>
                  <a:lnTo>
                    <a:pt x="1278229" y="22466"/>
                  </a:lnTo>
                  <a:lnTo>
                    <a:pt x="1281074" y="22364"/>
                  </a:lnTo>
                  <a:lnTo>
                    <a:pt x="1282446" y="22364"/>
                  </a:lnTo>
                  <a:lnTo>
                    <a:pt x="1290218" y="22783"/>
                  </a:lnTo>
                  <a:lnTo>
                    <a:pt x="1297063" y="24066"/>
                  </a:lnTo>
                  <a:lnTo>
                    <a:pt x="1302943" y="26314"/>
                  </a:lnTo>
                  <a:lnTo>
                    <a:pt x="1307820" y="29603"/>
                  </a:lnTo>
                  <a:close/>
                </a:path>
                <a:path extrusionOk="0" h="44450" w="10095865">
                  <a:moveTo>
                    <a:pt x="1359357" y="7366"/>
                  </a:moveTo>
                  <a:lnTo>
                    <a:pt x="1356436" y="6997"/>
                  </a:lnTo>
                  <a:lnTo>
                    <a:pt x="1353705" y="6832"/>
                  </a:lnTo>
                  <a:lnTo>
                    <a:pt x="1351153" y="6832"/>
                  </a:lnTo>
                  <a:lnTo>
                    <a:pt x="1336865" y="9118"/>
                  </a:lnTo>
                  <a:lnTo>
                    <a:pt x="1326642" y="15455"/>
                  </a:lnTo>
                  <a:lnTo>
                    <a:pt x="1319631" y="25044"/>
                  </a:lnTo>
                  <a:lnTo>
                    <a:pt x="1315008" y="37096"/>
                  </a:lnTo>
                  <a:lnTo>
                    <a:pt x="1320393" y="41884"/>
                  </a:lnTo>
                  <a:lnTo>
                    <a:pt x="1326654" y="44069"/>
                  </a:lnTo>
                  <a:lnTo>
                    <a:pt x="1332763" y="44069"/>
                  </a:lnTo>
                  <a:lnTo>
                    <a:pt x="1344129" y="41440"/>
                  </a:lnTo>
                  <a:lnTo>
                    <a:pt x="1353464" y="33997"/>
                  </a:lnTo>
                  <a:lnTo>
                    <a:pt x="1359090" y="22415"/>
                  </a:lnTo>
                  <a:lnTo>
                    <a:pt x="1359357" y="7366"/>
                  </a:lnTo>
                  <a:close/>
                </a:path>
                <a:path extrusionOk="0" h="44450" w="10095865">
                  <a:moveTo>
                    <a:pt x="1897151" y="14859"/>
                  </a:moveTo>
                  <a:lnTo>
                    <a:pt x="1867458" y="37084"/>
                  </a:lnTo>
                  <a:lnTo>
                    <a:pt x="1878380" y="35064"/>
                  </a:lnTo>
                  <a:lnTo>
                    <a:pt x="1888451" y="32194"/>
                  </a:lnTo>
                  <a:lnTo>
                    <a:pt x="1895462" y="26200"/>
                  </a:lnTo>
                  <a:lnTo>
                    <a:pt x="1897151" y="14859"/>
                  </a:lnTo>
                  <a:close/>
                </a:path>
                <a:path extrusionOk="0" h="44450" w="10095865">
                  <a:moveTo>
                    <a:pt x="5381053" y="29603"/>
                  </a:moveTo>
                  <a:lnTo>
                    <a:pt x="5378869" y="17195"/>
                  </a:lnTo>
                  <a:lnTo>
                    <a:pt x="5373192" y="8153"/>
                  </a:lnTo>
                  <a:lnTo>
                    <a:pt x="5364111" y="2463"/>
                  </a:lnTo>
                  <a:lnTo>
                    <a:pt x="5351704" y="101"/>
                  </a:lnTo>
                  <a:lnTo>
                    <a:pt x="5355323" y="11226"/>
                  </a:lnTo>
                  <a:lnTo>
                    <a:pt x="5361432" y="19862"/>
                  </a:lnTo>
                  <a:lnTo>
                    <a:pt x="5370004" y="25996"/>
                  </a:lnTo>
                  <a:lnTo>
                    <a:pt x="5381053" y="29603"/>
                  </a:lnTo>
                  <a:close/>
                </a:path>
                <a:path extrusionOk="0" h="44450" w="10095865">
                  <a:moveTo>
                    <a:pt x="5977788" y="101"/>
                  </a:moveTo>
                  <a:lnTo>
                    <a:pt x="5955677" y="101"/>
                  </a:lnTo>
                  <a:lnTo>
                    <a:pt x="5955677" y="14846"/>
                  </a:lnTo>
                  <a:lnTo>
                    <a:pt x="5977788" y="14846"/>
                  </a:lnTo>
                  <a:lnTo>
                    <a:pt x="5977788" y="101"/>
                  </a:lnTo>
                  <a:close/>
                </a:path>
                <a:path extrusionOk="0" h="44450" w="10095865">
                  <a:moveTo>
                    <a:pt x="10095306" y="101"/>
                  </a:moveTo>
                  <a:lnTo>
                    <a:pt x="10093477" y="0"/>
                  </a:lnTo>
                  <a:lnTo>
                    <a:pt x="10092614" y="0"/>
                  </a:lnTo>
                  <a:lnTo>
                    <a:pt x="10082479" y="2032"/>
                  </a:lnTo>
                  <a:lnTo>
                    <a:pt x="10075494" y="7289"/>
                  </a:lnTo>
                  <a:lnTo>
                    <a:pt x="10070414" y="14516"/>
                  </a:lnTo>
                  <a:lnTo>
                    <a:pt x="10065982" y="22466"/>
                  </a:lnTo>
                  <a:lnTo>
                    <a:pt x="10068052" y="22517"/>
                  </a:lnTo>
                  <a:lnTo>
                    <a:pt x="10078517" y="20459"/>
                  </a:lnTo>
                  <a:lnTo>
                    <a:pt x="10085680" y="15176"/>
                  </a:lnTo>
                  <a:lnTo>
                    <a:pt x="10090848" y="7950"/>
                  </a:lnTo>
                  <a:lnTo>
                    <a:pt x="10095306" y="10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2" name="Google Shape;932;p1"/>
            <p:cNvSpPr/>
            <p:nvPr/>
          </p:nvSpPr>
          <p:spPr>
            <a:xfrm>
              <a:off x="5532291" y="424872"/>
              <a:ext cx="22225" cy="23495"/>
            </a:xfrm>
            <a:custGeom>
              <a:rect b="b" l="l" r="r" t="t"/>
              <a:pathLst>
                <a:path extrusionOk="0" h="23495" w="22225">
                  <a:moveTo>
                    <a:pt x="14655" y="0"/>
                  </a:moveTo>
                  <a:lnTo>
                    <a:pt x="12015" y="6612"/>
                  </a:lnTo>
                  <a:lnTo>
                    <a:pt x="7670" y="11455"/>
                  </a:lnTo>
                  <a:lnTo>
                    <a:pt x="3154" y="16127"/>
                  </a:lnTo>
                  <a:lnTo>
                    <a:pt x="0" y="22225"/>
                  </a:lnTo>
                  <a:lnTo>
                    <a:pt x="1650" y="22948"/>
                  </a:lnTo>
                  <a:lnTo>
                    <a:pt x="3352" y="23266"/>
                  </a:lnTo>
                  <a:lnTo>
                    <a:pt x="5029" y="23266"/>
                  </a:lnTo>
                  <a:lnTo>
                    <a:pt x="14541" y="19989"/>
                  </a:lnTo>
                  <a:lnTo>
                    <a:pt x="21062" y="12590"/>
                  </a:lnTo>
                  <a:lnTo>
                    <a:pt x="21974" y="471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3" name="Google Shape;933;p1"/>
            <p:cNvSpPr/>
            <p:nvPr/>
          </p:nvSpPr>
          <p:spPr>
            <a:xfrm>
              <a:off x="5708965" y="424872"/>
              <a:ext cx="1270" cy="1270"/>
            </a:xfrm>
            <a:custGeom>
              <a:rect b="b" l="l" r="r" t="t"/>
              <a:pathLst>
                <a:path extrusionOk="0" h="1270" w="1270">
                  <a:moveTo>
                    <a:pt x="1117" y="0"/>
                  </a:moveTo>
                  <a:lnTo>
                    <a:pt x="0" y="0"/>
                  </a:lnTo>
                  <a:lnTo>
                    <a:pt x="0" y="952"/>
                  </a:lnTo>
                  <a:lnTo>
                    <a:pt x="368" y="635"/>
                  </a:lnTo>
                  <a:lnTo>
                    <a:pt x="749" y="317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4" name="Google Shape;934;p1"/>
            <p:cNvSpPr/>
            <p:nvPr/>
          </p:nvSpPr>
          <p:spPr>
            <a:xfrm>
              <a:off x="5708957" y="424872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922" y="0"/>
                  </a:moveTo>
                  <a:lnTo>
                    <a:pt x="1130" y="0"/>
                  </a:lnTo>
                  <a:lnTo>
                    <a:pt x="0" y="952"/>
                  </a:lnTo>
                  <a:lnTo>
                    <a:pt x="0" y="14744"/>
                  </a:lnTo>
                  <a:lnTo>
                    <a:pt x="14922" y="14744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5" name="Google Shape;935;p1"/>
            <p:cNvSpPr/>
            <p:nvPr/>
          </p:nvSpPr>
          <p:spPr>
            <a:xfrm>
              <a:off x="13568717" y="424872"/>
              <a:ext cx="37465" cy="38100"/>
            </a:xfrm>
            <a:custGeom>
              <a:rect b="b" l="l" r="r" t="t"/>
              <a:pathLst>
                <a:path extrusionOk="0" h="38100" w="37465">
                  <a:moveTo>
                    <a:pt x="36906" y="0"/>
                  </a:moveTo>
                  <a:lnTo>
                    <a:pt x="24579" y="2531"/>
                  </a:lnTo>
                  <a:lnTo>
                    <a:pt x="13933" y="6621"/>
                  </a:lnTo>
                  <a:lnTo>
                    <a:pt x="5546" y="12956"/>
                  </a:lnTo>
                  <a:lnTo>
                    <a:pt x="0" y="22225"/>
                  </a:lnTo>
                  <a:lnTo>
                    <a:pt x="4063" y="22199"/>
                  </a:lnTo>
                  <a:lnTo>
                    <a:pt x="19278" y="37858"/>
                  </a:lnTo>
                  <a:lnTo>
                    <a:pt x="25184" y="37858"/>
                  </a:lnTo>
                  <a:lnTo>
                    <a:pt x="27495" y="35636"/>
                  </a:lnTo>
                  <a:lnTo>
                    <a:pt x="29438" y="29502"/>
                  </a:lnTo>
                  <a:lnTo>
                    <a:pt x="23685" y="28105"/>
                  </a:lnTo>
                  <a:lnTo>
                    <a:pt x="20764" y="23495"/>
                  </a:lnTo>
                  <a:lnTo>
                    <a:pt x="21945" y="14744"/>
                  </a:lnTo>
                  <a:lnTo>
                    <a:pt x="30302" y="13360"/>
                  </a:lnTo>
                  <a:lnTo>
                    <a:pt x="33464" y="6680"/>
                  </a:lnTo>
                  <a:lnTo>
                    <a:pt x="3690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6" name="Google Shape;936;p1"/>
            <p:cNvSpPr/>
            <p:nvPr/>
          </p:nvSpPr>
          <p:spPr>
            <a:xfrm>
              <a:off x="6092245" y="43194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3710" y="0"/>
                  </a:moveTo>
                  <a:lnTo>
                    <a:pt x="21158" y="0"/>
                  </a:lnTo>
                  <a:lnTo>
                    <a:pt x="11474" y="1189"/>
                  </a:lnTo>
                  <a:lnTo>
                    <a:pt x="4421" y="5041"/>
                  </a:lnTo>
                  <a:lnTo>
                    <a:pt x="446" y="11980"/>
                  </a:lnTo>
                  <a:lnTo>
                    <a:pt x="0" y="22428"/>
                  </a:lnTo>
                  <a:lnTo>
                    <a:pt x="10709" y="20507"/>
                  </a:lnTo>
                  <a:lnTo>
                    <a:pt x="20677" y="17653"/>
                  </a:lnTo>
                  <a:lnTo>
                    <a:pt x="27637" y="11712"/>
                  </a:lnTo>
                  <a:lnTo>
                    <a:pt x="29324" y="533"/>
                  </a:lnTo>
                  <a:lnTo>
                    <a:pt x="26441" y="190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7" name="Google Shape;937;p1"/>
            <p:cNvSpPr/>
            <p:nvPr/>
          </p:nvSpPr>
          <p:spPr>
            <a:xfrm>
              <a:off x="9135937" y="439619"/>
              <a:ext cx="13970" cy="18415"/>
            </a:xfrm>
            <a:custGeom>
              <a:rect b="b" l="l" r="r" t="t"/>
              <a:pathLst>
                <a:path extrusionOk="0" h="18415" w="13970">
                  <a:moveTo>
                    <a:pt x="5759" y="0"/>
                  </a:moveTo>
                  <a:lnTo>
                    <a:pt x="474" y="7904"/>
                  </a:lnTo>
                  <a:lnTo>
                    <a:pt x="0" y="13455"/>
                  </a:lnTo>
                  <a:lnTo>
                    <a:pt x="2716" y="16730"/>
                  </a:lnTo>
                  <a:lnTo>
                    <a:pt x="7004" y="17805"/>
                  </a:lnTo>
                  <a:lnTo>
                    <a:pt x="11433" y="16650"/>
                  </a:lnTo>
                  <a:lnTo>
                    <a:pt x="13949" y="13241"/>
                  </a:lnTo>
                  <a:lnTo>
                    <a:pt x="12681" y="7663"/>
                  </a:lnTo>
                  <a:lnTo>
                    <a:pt x="57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8" name="Google Shape;938;p1"/>
            <p:cNvSpPr/>
            <p:nvPr/>
          </p:nvSpPr>
          <p:spPr>
            <a:xfrm>
              <a:off x="533920" y="447102"/>
              <a:ext cx="1868170" cy="34290"/>
            </a:xfrm>
            <a:custGeom>
              <a:rect b="b" l="l" r="r" t="t"/>
              <a:pathLst>
                <a:path extrusionOk="0" h="34290" w="1868170">
                  <a:moveTo>
                    <a:pt x="18821" y="14757"/>
                  </a:moveTo>
                  <a:lnTo>
                    <a:pt x="14935" y="4419"/>
                  </a:lnTo>
                  <a:lnTo>
                    <a:pt x="10248" y="952"/>
                  </a:lnTo>
                  <a:lnTo>
                    <a:pt x="6553" y="952"/>
                  </a:lnTo>
                  <a:lnTo>
                    <a:pt x="2755" y="952"/>
                  </a:lnTo>
                  <a:lnTo>
                    <a:pt x="0" y="4610"/>
                  </a:lnTo>
                  <a:lnTo>
                    <a:pt x="381" y="11925"/>
                  </a:lnTo>
                  <a:lnTo>
                    <a:pt x="3505" y="15582"/>
                  </a:lnTo>
                  <a:lnTo>
                    <a:pt x="13589" y="15582"/>
                  </a:lnTo>
                  <a:lnTo>
                    <a:pt x="16027" y="15328"/>
                  </a:lnTo>
                  <a:lnTo>
                    <a:pt x="18821" y="14757"/>
                  </a:lnTo>
                  <a:close/>
                </a:path>
                <a:path extrusionOk="0" h="34290" w="1868170">
                  <a:moveTo>
                    <a:pt x="387096" y="22364"/>
                  </a:moveTo>
                  <a:lnTo>
                    <a:pt x="381546" y="15887"/>
                  </a:lnTo>
                  <a:lnTo>
                    <a:pt x="375996" y="8636"/>
                  </a:lnTo>
                  <a:lnTo>
                    <a:pt x="369976" y="2743"/>
                  </a:lnTo>
                  <a:lnTo>
                    <a:pt x="363029" y="304"/>
                  </a:lnTo>
                  <a:lnTo>
                    <a:pt x="359359" y="304"/>
                  </a:lnTo>
                  <a:lnTo>
                    <a:pt x="355193" y="2273"/>
                  </a:lnTo>
                  <a:lnTo>
                    <a:pt x="350278" y="7277"/>
                  </a:lnTo>
                  <a:lnTo>
                    <a:pt x="353580" y="16814"/>
                  </a:lnTo>
                  <a:lnTo>
                    <a:pt x="360108" y="25476"/>
                  </a:lnTo>
                  <a:lnTo>
                    <a:pt x="368300" y="31775"/>
                  </a:lnTo>
                  <a:lnTo>
                    <a:pt x="376593" y="34201"/>
                  </a:lnTo>
                  <a:lnTo>
                    <a:pt x="381635" y="34201"/>
                  </a:lnTo>
                  <a:lnTo>
                    <a:pt x="385775" y="30861"/>
                  </a:lnTo>
                  <a:lnTo>
                    <a:pt x="387096" y="22364"/>
                  </a:lnTo>
                  <a:close/>
                </a:path>
                <a:path extrusionOk="0" h="34290" w="1868170">
                  <a:moveTo>
                    <a:pt x="1867789" y="14757"/>
                  </a:moveTo>
                  <a:lnTo>
                    <a:pt x="1852295" y="6007"/>
                  </a:lnTo>
                  <a:lnTo>
                    <a:pt x="1838833" y="3314"/>
                  </a:lnTo>
                  <a:lnTo>
                    <a:pt x="1825104" y="2667"/>
                  </a:lnTo>
                  <a:lnTo>
                    <a:pt x="1808822" y="0"/>
                  </a:lnTo>
                  <a:lnTo>
                    <a:pt x="1808810" y="11099"/>
                  </a:lnTo>
                  <a:lnTo>
                    <a:pt x="1814106" y="16840"/>
                  </a:lnTo>
                  <a:lnTo>
                    <a:pt x="1820418" y="21577"/>
                  </a:lnTo>
                  <a:lnTo>
                    <a:pt x="1823478" y="29616"/>
                  </a:lnTo>
                  <a:lnTo>
                    <a:pt x="1837118" y="28435"/>
                  </a:lnTo>
                  <a:lnTo>
                    <a:pt x="1849297" y="25908"/>
                  </a:lnTo>
                  <a:lnTo>
                    <a:pt x="1859648" y="21526"/>
                  </a:lnTo>
                  <a:lnTo>
                    <a:pt x="1867789" y="147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9" name="Google Shape;939;p1"/>
            <p:cNvSpPr/>
            <p:nvPr/>
          </p:nvSpPr>
          <p:spPr>
            <a:xfrm>
              <a:off x="11835434" y="447100"/>
              <a:ext cx="26670" cy="22859"/>
            </a:xfrm>
            <a:custGeom>
              <a:rect b="b" l="l" r="r" t="t"/>
              <a:pathLst>
                <a:path extrusionOk="0" h="22859" w="26670">
                  <a:moveTo>
                    <a:pt x="24168" y="0"/>
                  </a:moveTo>
                  <a:lnTo>
                    <a:pt x="9512" y="0"/>
                  </a:lnTo>
                  <a:lnTo>
                    <a:pt x="9169" y="9563"/>
                  </a:lnTo>
                  <a:lnTo>
                    <a:pt x="0" y="10261"/>
                  </a:lnTo>
                  <a:lnTo>
                    <a:pt x="2298" y="22352"/>
                  </a:lnTo>
                  <a:lnTo>
                    <a:pt x="16979" y="22352"/>
                  </a:lnTo>
                  <a:lnTo>
                    <a:pt x="17284" y="12788"/>
                  </a:lnTo>
                  <a:lnTo>
                    <a:pt x="26504" y="11988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0" name="Google Shape;940;p1"/>
            <p:cNvSpPr/>
            <p:nvPr/>
          </p:nvSpPr>
          <p:spPr>
            <a:xfrm>
              <a:off x="117424" y="454278"/>
              <a:ext cx="9416415" cy="30479"/>
            </a:xfrm>
            <a:custGeom>
              <a:rect b="b" l="l" r="r" t="t"/>
              <a:pathLst>
                <a:path extrusionOk="0" h="30479" w="9416415">
                  <a:moveTo>
                    <a:pt x="29883" y="7416"/>
                  </a:moveTo>
                  <a:lnTo>
                    <a:pt x="23012" y="101"/>
                  </a:lnTo>
                  <a:lnTo>
                    <a:pt x="22009" y="4127"/>
                  </a:lnTo>
                  <a:lnTo>
                    <a:pt x="20675" y="5486"/>
                  </a:lnTo>
                  <a:lnTo>
                    <a:pt x="17170" y="5486"/>
                  </a:lnTo>
                  <a:lnTo>
                    <a:pt x="14998" y="4114"/>
                  </a:lnTo>
                  <a:lnTo>
                    <a:pt x="9601" y="1371"/>
                  </a:lnTo>
                  <a:lnTo>
                    <a:pt x="6388" y="0"/>
                  </a:lnTo>
                  <a:lnTo>
                    <a:pt x="2552" y="0"/>
                  </a:lnTo>
                  <a:lnTo>
                    <a:pt x="1397" y="25"/>
                  </a:lnTo>
                  <a:lnTo>
                    <a:pt x="800" y="101"/>
                  </a:lnTo>
                  <a:lnTo>
                    <a:pt x="0" y="9893"/>
                  </a:lnTo>
                  <a:lnTo>
                    <a:pt x="2451" y="16370"/>
                  </a:lnTo>
                  <a:lnTo>
                    <a:pt x="7175" y="19951"/>
                  </a:lnTo>
                  <a:lnTo>
                    <a:pt x="13169" y="21056"/>
                  </a:lnTo>
                  <a:lnTo>
                    <a:pt x="22034" y="19138"/>
                  </a:lnTo>
                  <a:lnTo>
                    <a:pt x="28587" y="14173"/>
                  </a:lnTo>
                  <a:lnTo>
                    <a:pt x="29883" y="7416"/>
                  </a:lnTo>
                  <a:close/>
                </a:path>
                <a:path extrusionOk="0" h="30479" w="9416415">
                  <a:moveTo>
                    <a:pt x="9416224" y="7175"/>
                  </a:moveTo>
                  <a:lnTo>
                    <a:pt x="9407169" y="101"/>
                  </a:lnTo>
                  <a:lnTo>
                    <a:pt x="9401162" y="5727"/>
                  </a:lnTo>
                  <a:lnTo>
                    <a:pt x="9393555" y="14071"/>
                  </a:lnTo>
                  <a:lnTo>
                    <a:pt x="9390951" y="22872"/>
                  </a:lnTo>
                  <a:lnTo>
                    <a:pt x="9399968" y="29933"/>
                  </a:lnTo>
                  <a:lnTo>
                    <a:pt x="9406001" y="24345"/>
                  </a:lnTo>
                  <a:lnTo>
                    <a:pt x="9413621" y="16002"/>
                  </a:lnTo>
                  <a:lnTo>
                    <a:pt x="9416224" y="71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1" name="Google Shape;941;p1"/>
            <p:cNvSpPr/>
            <p:nvPr/>
          </p:nvSpPr>
          <p:spPr>
            <a:xfrm>
              <a:off x="12838332" y="454371"/>
              <a:ext cx="16509" cy="37465"/>
            </a:xfrm>
            <a:custGeom>
              <a:rect b="b" l="l" r="r" t="t"/>
              <a:pathLst>
                <a:path extrusionOk="0" h="37465" w="16509">
                  <a:moveTo>
                    <a:pt x="8499" y="0"/>
                  </a:moveTo>
                  <a:lnTo>
                    <a:pt x="7275" y="10573"/>
                  </a:lnTo>
                  <a:lnTo>
                    <a:pt x="2017" y="21267"/>
                  </a:lnTo>
                  <a:lnTo>
                    <a:pt x="0" y="30602"/>
                  </a:lnTo>
                  <a:lnTo>
                    <a:pt x="8499" y="37096"/>
                  </a:lnTo>
                  <a:lnTo>
                    <a:pt x="12708" y="29726"/>
                  </a:lnTo>
                  <a:lnTo>
                    <a:pt x="16505" y="17638"/>
                  </a:lnTo>
                  <a:lnTo>
                    <a:pt x="16298" y="6005"/>
                  </a:lnTo>
                  <a:lnTo>
                    <a:pt x="84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2" name="Google Shape;942;p1"/>
            <p:cNvSpPr/>
            <p:nvPr/>
          </p:nvSpPr>
          <p:spPr>
            <a:xfrm>
              <a:off x="3838130" y="461860"/>
              <a:ext cx="1811654" cy="19050"/>
            </a:xfrm>
            <a:custGeom>
              <a:rect b="b" l="l" r="r" t="t"/>
              <a:pathLst>
                <a:path extrusionOk="0" h="19050" w="1811654">
                  <a:moveTo>
                    <a:pt x="33629" y="12992"/>
                  </a:moveTo>
                  <a:lnTo>
                    <a:pt x="29298" y="0"/>
                  </a:lnTo>
                  <a:lnTo>
                    <a:pt x="19570" y="1460"/>
                  </a:lnTo>
                  <a:lnTo>
                    <a:pt x="11277" y="4191"/>
                  </a:lnTo>
                  <a:lnTo>
                    <a:pt x="4686" y="8547"/>
                  </a:lnTo>
                  <a:lnTo>
                    <a:pt x="0" y="14871"/>
                  </a:lnTo>
                  <a:lnTo>
                    <a:pt x="1346" y="14681"/>
                  </a:lnTo>
                  <a:lnTo>
                    <a:pt x="2806" y="14605"/>
                  </a:lnTo>
                  <a:lnTo>
                    <a:pt x="6692" y="14605"/>
                  </a:lnTo>
                  <a:lnTo>
                    <a:pt x="16662" y="15278"/>
                  </a:lnTo>
                  <a:lnTo>
                    <a:pt x="27470" y="15278"/>
                  </a:lnTo>
                  <a:lnTo>
                    <a:pt x="33629" y="12992"/>
                  </a:lnTo>
                  <a:close/>
                </a:path>
                <a:path extrusionOk="0" h="19050" w="1811654">
                  <a:moveTo>
                    <a:pt x="1811045" y="6362"/>
                  </a:moveTo>
                  <a:lnTo>
                    <a:pt x="1806371" y="939"/>
                  </a:lnTo>
                  <a:lnTo>
                    <a:pt x="1805127" y="2730"/>
                  </a:lnTo>
                  <a:lnTo>
                    <a:pt x="1805305" y="6019"/>
                  </a:lnTo>
                  <a:lnTo>
                    <a:pt x="1803781" y="7569"/>
                  </a:lnTo>
                  <a:lnTo>
                    <a:pt x="1801329" y="8153"/>
                  </a:lnTo>
                  <a:lnTo>
                    <a:pt x="1793862" y="18757"/>
                  </a:lnTo>
                  <a:lnTo>
                    <a:pt x="1802638" y="15836"/>
                  </a:lnTo>
                  <a:lnTo>
                    <a:pt x="1809089" y="11506"/>
                  </a:lnTo>
                  <a:lnTo>
                    <a:pt x="1811045" y="63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3" name="Google Shape;943;p1"/>
            <p:cNvSpPr/>
            <p:nvPr/>
          </p:nvSpPr>
          <p:spPr>
            <a:xfrm>
              <a:off x="5611773" y="461859"/>
              <a:ext cx="33020" cy="20320"/>
            </a:xfrm>
            <a:custGeom>
              <a:rect b="b" l="l" r="r" t="t"/>
              <a:pathLst>
                <a:path extrusionOk="0" h="20320" w="33020">
                  <a:moveTo>
                    <a:pt x="10363" y="6629"/>
                  </a:moveTo>
                  <a:lnTo>
                    <a:pt x="3111" y="6629"/>
                  </a:lnTo>
                  <a:lnTo>
                    <a:pt x="0" y="8305"/>
                  </a:lnTo>
                  <a:lnTo>
                    <a:pt x="1701" y="14858"/>
                  </a:lnTo>
                  <a:lnTo>
                    <a:pt x="2616" y="18300"/>
                  </a:lnTo>
                  <a:lnTo>
                    <a:pt x="6819" y="19710"/>
                  </a:lnTo>
                  <a:lnTo>
                    <a:pt x="14617" y="19710"/>
                  </a:lnTo>
                  <a:lnTo>
                    <a:pt x="17437" y="19367"/>
                  </a:lnTo>
                  <a:lnTo>
                    <a:pt x="20231" y="18757"/>
                  </a:lnTo>
                  <a:lnTo>
                    <a:pt x="25222" y="11696"/>
                  </a:lnTo>
                  <a:lnTo>
                    <a:pt x="27485" y="8458"/>
                  </a:lnTo>
                  <a:lnTo>
                    <a:pt x="22174" y="8458"/>
                  </a:lnTo>
                  <a:lnTo>
                    <a:pt x="10363" y="6629"/>
                  </a:lnTo>
                  <a:close/>
                </a:path>
                <a:path extrusionOk="0" h="20320" w="33020">
                  <a:moveTo>
                    <a:pt x="27698" y="8153"/>
                  </a:moveTo>
                  <a:lnTo>
                    <a:pt x="26797" y="8369"/>
                  </a:lnTo>
                  <a:lnTo>
                    <a:pt x="25781" y="8458"/>
                  </a:lnTo>
                  <a:lnTo>
                    <a:pt x="27485" y="8458"/>
                  </a:lnTo>
                  <a:lnTo>
                    <a:pt x="27698" y="8153"/>
                  </a:lnTo>
                  <a:close/>
                </a:path>
                <a:path extrusionOk="0" h="20320" w="33020">
                  <a:moveTo>
                    <a:pt x="31051" y="0"/>
                  </a:moveTo>
                  <a:lnTo>
                    <a:pt x="31305" y="1015"/>
                  </a:lnTo>
                  <a:lnTo>
                    <a:pt x="31457" y="1917"/>
                  </a:lnTo>
                  <a:lnTo>
                    <a:pt x="31496" y="2730"/>
                  </a:lnTo>
                  <a:lnTo>
                    <a:pt x="32740" y="939"/>
                  </a:lnTo>
                  <a:lnTo>
                    <a:pt x="31661" y="304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4" name="Google Shape;944;p1"/>
            <p:cNvSpPr/>
            <p:nvPr/>
          </p:nvSpPr>
          <p:spPr>
            <a:xfrm>
              <a:off x="20281" y="461860"/>
              <a:ext cx="10054590" cy="49529"/>
            </a:xfrm>
            <a:custGeom>
              <a:rect b="b" l="l" r="r" t="t"/>
              <a:pathLst>
                <a:path extrusionOk="0" h="49529" w="10054590">
                  <a:moveTo>
                    <a:pt x="25463" y="28257"/>
                  </a:moveTo>
                  <a:lnTo>
                    <a:pt x="24269" y="22352"/>
                  </a:lnTo>
                  <a:lnTo>
                    <a:pt x="16065" y="21729"/>
                  </a:lnTo>
                  <a:lnTo>
                    <a:pt x="14274" y="14554"/>
                  </a:lnTo>
                  <a:lnTo>
                    <a:pt x="5511" y="14554"/>
                  </a:lnTo>
                  <a:lnTo>
                    <a:pt x="4495" y="14554"/>
                  </a:lnTo>
                  <a:lnTo>
                    <a:pt x="3378" y="14655"/>
                  </a:lnTo>
                  <a:lnTo>
                    <a:pt x="2146" y="14871"/>
                  </a:lnTo>
                  <a:lnTo>
                    <a:pt x="0" y="21894"/>
                  </a:lnTo>
                  <a:lnTo>
                    <a:pt x="2298" y="26974"/>
                  </a:lnTo>
                  <a:lnTo>
                    <a:pt x="7442" y="30060"/>
                  </a:lnTo>
                  <a:lnTo>
                    <a:pt x="13792" y="31102"/>
                  </a:lnTo>
                  <a:lnTo>
                    <a:pt x="19900" y="31102"/>
                  </a:lnTo>
                  <a:lnTo>
                    <a:pt x="25463" y="28257"/>
                  </a:lnTo>
                  <a:close/>
                </a:path>
                <a:path extrusionOk="0" h="49529" w="10054590">
                  <a:moveTo>
                    <a:pt x="1313345" y="22352"/>
                  </a:moveTo>
                  <a:lnTo>
                    <a:pt x="1310589" y="22021"/>
                  </a:lnTo>
                  <a:lnTo>
                    <a:pt x="1307998" y="21856"/>
                  </a:lnTo>
                  <a:lnTo>
                    <a:pt x="1305572" y="21856"/>
                  </a:lnTo>
                  <a:lnTo>
                    <a:pt x="1297228" y="22720"/>
                  </a:lnTo>
                  <a:lnTo>
                    <a:pt x="1290726" y="25400"/>
                  </a:lnTo>
                  <a:lnTo>
                    <a:pt x="1286256" y="30137"/>
                  </a:lnTo>
                  <a:lnTo>
                    <a:pt x="1284008" y="37096"/>
                  </a:lnTo>
                  <a:lnTo>
                    <a:pt x="1286827" y="37452"/>
                  </a:lnTo>
                  <a:lnTo>
                    <a:pt x="1289481" y="37630"/>
                  </a:lnTo>
                  <a:lnTo>
                    <a:pt x="1291945" y="37630"/>
                  </a:lnTo>
                  <a:lnTo>
                    <a:pt x="1300213" y="36766"/>
                  </a:lnTo>
                  <a:lnTo>
                    <a:pt x="1306664" y="34048"/>
                  </a:lnTo>
                  <a:lnTo>
                    <a:pt x="1311097" y="29311"/>
                  </a:lnTo>
                  <a:lnTo>
                    <a:pt x="1313345" y="22352"/>
                  </a:lnTo>
                  <a:close/>
                </a:path>
                <a:path extrusionOk="0" h="49529" w="10054590">
                  <a:moveTo>
                    <a:pt x="5062486" y="45567"/>
                  </a:moveTo>
                  <a:lnTo>
                    <a:pt x="5059718" y="37058"/>
                  </a:lnTo>
                  <a:lnTo>
                    <a:pt x="5054485" y="31013"/>
                  </a:lnTo>
                  <a:lnTo>
                    <a:pt x="5047805" y="26441"/>
                  </a:lnTo>
                  <a:lnTo>
                    <a:pt x="5040681" y="22352"/>
                  </a:lnTo>
                  <a:lnTo>
                    <a:pt x="5037747" y="34544"/>
                  </a:lnTo>
                  <a:lnTo>
                    <a:pt x="5028819" y="40728"/>
                  </a:lnTo>
                  <a:lnTo>
                    <a:pt x="5017389" y="44386"/>
                  </a:lnTo>
                  <a:lnTo>
                    <a:pt x="5006962" y="48983"/>
                  </a:lnTo>
                  <a:lnTo>
                    <a:pt x="5048059" y="46380"/>
                  </a:lnTo>
                  <a:lnTo>
                    <a:pt x="5062486" y="45567"/>
                  </a:lnTo>
                  <a:close/>
                </a:path>
                <a:path extrusionOk="0" h="49529" w="10054590">
                  <a:moveTo>
                    <a:pt x="6285446" y="14859"/>
                  </a:moveTo>
                  <a:lnTo>
                    <a:pt x="6283477" y="14033"/>
                  </a:lnTo>
                  <a:lnTo>
                    <a:pt x="6281559" y="13665"/>
                  </a:lnTo>
                  <a:lnTo>
                    <a:pt x="6279718" y="13665"/>
                  </a:lnTo>
                  <a:lnTo>
                    <a:pt x="6269469" y="17919"/>
                  </a:lnTo>
                  <a:lnTo>
                    <a:pt x="6263322" y="27584"/>
                  </a:lnTo>
                  <a:lnTo>
                    <a:pt x="6263132" y="38023"/>
                  </a:lnTo>
                  <a:lnTo>
                    <a:pt x="6270752" y="44589"/>
                  </a:lnTo>
                  <a:lnTo>
                    <a:pt x="6273787" y="36563"/>
                  </a:lnTo>
                  <a:lnTo>
                    <a:pt x="6280048" y="31762"/>
                  </a:lnTo>
                  <a:lnTo>
                    <a:pt x="6285344" y="25946"/>
                  </a:lnTo>
                  <a:lnTo>
                    <a:pt x="6285446" y="14859"/>
                  </a:lnTo>
                  <a:close/>
                </a:path>
                <a:path extrusionOk="0" h="49529" w="10054590">
                  <a:moveTo>
                    <a:pt x="10054387" y="15189"/>
                  </a:moveTo>
                  <a:lnTo>
                    <a:pt x="10052533" y="5016"/>
                  </a:lnTo>
                  <a:lnTo>
                    <a:pt x="10042119" y="0"/>
                  </a:lnTo>
                  <a:lnTo>
                    <a:pt x="10041979" y="9207"/>
                  </a:lnTo>
                  <a:lnTo>
                    <a:pt x="10040734" y="17272"/>
                  </a:lnTo>
                  <a:lnTo>
                    <a:pt x="10038309" y="24091"/>
                  </a:lnTo>
                  <a:lnTo>
                    <a:pt x="10034664" y="29616"/>
                  </a:lnTo>
                  <a:lnTo>
                    <a:pt x="10036619" y="29705"/>
                  </a:lnTo>
                  <a:lnTo>
                    <a:pt x="10048735" y="25196"/>
                  </a:lnTo>
                  <a:lnTo>
                    <a:pt x="10054387" y="1518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5" name="Google Shape;945;p1"/>
            <p:cNvSpPr/>
            <p:nvPr/>
          </p:nvSpPr>
          <p:spPr>
            <a:xfrm>
              <a:off x="5024158" y="484212"/>
              <a:ext cx="5709284" cy="36829"/>
            </a:xfrm>
            <a:custGeom>
              <a:rect b="b" l="l" r="r" t="t"/>
              <a:pathLst>
                <a:path extrusionOk="0" h="36829" w="5709284">
                  <a:moveTo>
                    <a:pt x="58877" y="27203"/>
                  </a:moveTo>
                  <a:lnTo>
                    <a:pt x="58839" y="25133"/>
                  </a:lnTo>
                  <a:lnTo>
                    <a:pt x="58610" y="23228"/>
                  </a:lnTo>
                  <a:lnTo>
                    <a:pt x="3098" y="26631"/>
                  </a:lnTo>
                  <a:lnTo>
                    <a:pt x="1930" y="27457"/>
                  </a:lnTo>
                  <a:lnTo>
                    <a:pt x="889" y="28409"/>
                  </a:lnTo>
                  <a:lnTo>
                    <a:pt x="0" y="29502"/>
                  </a:lnTo>
                  <a:lnTo>
                    <a:pt x="5118" y="34734"/>
                  </a:lnTo>
                  <a:lnTo>
                    <a:pt x="9906" y="36499"/>
                  </a:lnTo>
                  <a:lnTo>
                    <a:pt x="19888" y="36499"/>
                  </a:lnTo>
                  <a:lnTo>
                    <a:pt x="25095" y="34544"/>
                  </a:lnTo>
                  <a:lnTo>
                    <a:pt x="36626" y="30619"/>
                  </a:lnTo>
                  <a:lnTo>
                    <a:pt x="42951" y="28651"/>
                  </a:lnTo>
                  <a:lnTo>
                    <a:pt x="52971" y="28651"/>
                  </a:lnTo>
                  <a:lnTo>
                    <a:pt x="55753" y="28905"/>
                  </a:lnTo>
                  <a:lnTo>
                    <a:pt x="58699" y="29502"/>
                  </a:lnTo>
                  <a:lnTo>
                    <a:pt x="58877" y="27203"/>
                  </a:lnTo>
                  <a:close/>
                </a:path>
                <a:path extrusionOk="0" h="36829" w="5709284">
                  <a:moveTo>
                    <a:pt x="522782" y="0"/>
                  </a:moveTo>
                  <a:lnTo>
                    <a:pt x="520776" y="215"/>
                  </a:lnTo>
                  <a:lnTo>
                    <a:pt x="502234" y="228"/>
                  </a:lnTo>
                  <a:lnTo>
                    <a:pt x="494741" y="850"/>
                  </a:lnTo>
                  <a:lnTo>
                    <a:pt x="493407" y="7264"/>
                  </a:lnTo>
                  <a:lnTo>
                    <a:pt x="497636" y="11480"/>
                  </a:lnTo>
                  <a:lnTo>
                    <a:pt x="503313" y="13881"/>
                  </a:lnTo>
                  <a:lnTo>
                    <a:pt x="515467" y="13881"/>
                  </a:lnTo>
                  <a:lnTo>
                    <a:pt x="521639" y="9702"/>
                  </a:lnTo>
                  <a:lnTo>
                    <a:pt x="522782" y="0"/>
                  </a:lnTo>
                  <a:close/>
                </a:path>
                <a:path extrusionOk="0" h="36829" w="5709284">
                  <a:moveTo>
                    <a:pt x="5708713" y="0"/>
                  </a:moveTo>
                  <a:lnTo>
                    <a:pt x="5693727" y="0"/>
                  </a:lnTo>
                  <a:lnTo>
                    <a:pt x="5693727" y="14744"/>
                  </a:lnTo>
                  <a:lnTo>
                    <a:pt x="5708713" y="14744"/>
                  </a:lnTo>
                  <a:lnTo>
                    <a:pt x="57087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6" name="Google Shape;946;p1"/>
            <p:cNvSpPr/>
            <p:nvPr/>
          </p:nvSpPr>
          <p:spPr>
            <a:xfrm>
              <a:off x="1881850" y="491472"/>
              <a:ext cx="15875" cy="37465"/>
            </a:xfrm>
            <a:custGeom>
              <a:rect b="b" l="l" r="r" t="t"/>
              <a:pathLst>
                <a:path extrusionOk="0" h="37465" w="15875">
                  <a:moveTo>
                    <a:pt x="4217" y="0"/>
                  </a:moveTo>
                  <a:lnTo>
                    <a:pt x="0" y="8318"/>
                  </a:lnTo>
                  <a:lnTo>
                    <a:pt x="506" y="18529"/>
                  </a:lnTo>
                  <a:lnTo>
                    <a:pt x="4732" y="28721"/>
                  </a:lnTo>
                  <a:lnTo>
                    <a:pt x="11672" y="36982"/>
                  </a:lnTo>
                  <a:lnTo>
                    <a:pt x="15871" y="28850"/>
                  </a:lnTo>
                  <a:lnTo>
                    <a:pt x="15313" y="18700"/>
                  </a:lnTo>
                  <a:lnTo>
                    <a:pt x="11071" y="8446"/>
                  </a:lnTo>
                  <a:lnTo>
                    <a:pt x="4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7" name="Google Shape;947;p1"/>
            <p:cNvSpPr/>
            <p:nvPr/>
          </p:nvSpPr>
          <p:spPr>
            <a:xfrm>
              <a:off x="13436145" y="490754"/>
              <a:ext cx="66675" cy="33020"/>
            </a:xfrm>
            <a:custGeom>
              <a:rect b="b" l="l" r="r" t="t"/>
              <a:pathLst>
                <a:path extrusionOk="0" h="33020" w="66675">
                  <a:moveTo>
                    <a:pt x="16243" y="0"/>
                  </a:moveTo>
                  <a:lnTo>
                    <a:pt x="11061" y="0"/>
                  </a:lnTo>
                  <a:lnTo>
                    <a:pt x="5651" y="228"/>
                  </a:lnTo>
                  <a:lnTo>
                    <a:pt x="0" y="723"/>
                  </a:lnTo>
                  <a:lnTo>
                    <a:pt x="5309" y="14414"/>
                  </a:lnTo>
                  <a:lnTo>
                    <a:pt x="14047" y="24349"/>
                  </a:lnTo>
                  <a:lnTo>
                    <a:pt x="24940" y="30402"/>
                  </a:lnTo>
                  <a:lnTo>
                    <a:pt x="36715" y="32448"/>
                  </a:lnTo>
                  <a:lnTo>
                    <a:pt x="46385" y="30971"/>
                  </a:lnTo>
                  <a:lnTo>
                    <a:pt x="55019" y="26489"/>
                  </a:lnTo>
                  <a:lnTo>
                    <a:pt x="61858" y="18925"/>
                  </a:lnTo>
                  <a:lnTo>
                    <a:pt x="66141" y="8204"/>
                  </a:lnTo>
                  <a:lnTo>
                    <a:pt x="55035" y="4811"/>
                  </a:lnTo>
                  <a:lnTo>
                    <a:pt x="43083" y="2225"/>
                  </a:lnTo>
                  <a:lnTo>
                    <a:pt x="30185" y="578"/>
                  </a:lnTo>
                  <a:lnTo>
                    <a:pt x="162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8" name="Google Shape;948;p1"/>
            <p:cNvSpPr/>
            <p:nvPr/>
          </p:nvSpPr>
          <p:spPr>
            <a:xfrm>
              <a:off x="5715916" y="498955"/>
              <a:ext cx="27304" cy="45084"/>
            </a:xfrm>
            <a:custGeom>
              <a:rect b="b" l="l" r="r" t="t"/>
              <a:pathLst>
                <a:path extrusionOk="0" h="45084" w="27304">
                  <a:moveTo>
                    <a:pt x="7963" y="0"/>
                  </a:moveTo>
                  <a:lnTo>
                    <a:pt x="3018" y="8056"/>
                  </a:lnTo>
                  <a:lnTo>
                    <a:pt x="595" y="18629"/>
                  </a:lnTo>
                  <a:lnTo>
                    <a:pt x="0" y="31037"/>
                  </a:lnTo>
                  <a:lnTo>
                    <a:pt x="533" y="44602"/>
                  </a:lnTo>
                  <a:lnTo>
                    <a:pt x="10158" y="41360"/>
                  </a:lnTo>
                  <a:lnTo>
                    <a:pt x="18237" y="35139"/>
                  </a:lnTo>
                  <a:lnTo>
                    <a:pt x="24040" y="27105"/>
                  </a:lnTo>
                  <a:lnTo>
                    <a:pt x="26835" y="18427"/>
                  </a:lnTo>
                  <a:lnTo>
                    <a:pt x="8598" y="63"/>
                  </a:lnTo>
                  <a:lnTo>
                    <a:pt x="79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9" name="Google Shape;949;p1"/>
            <p:cNvSpPr/>
            <p:nvPr/>
          </p:nvSpPr>
          <p:spPr>
            <a:xfrm>
              <a:off x="5724512" y="499014"/>
              <a:ext cx="18414" cy="18415"/>
            </a:xfrm>
            <a:custGeom>
              <a:rect b="b" l="l" r="r" t="t"/>
              <a:pathLst>
                <a:path extrusionOk="0" h="18415" w="18414">
                  <a:moveTo>
                    <a:pt x="0" y="0"/>
                  </a:moveTo>
                  <a:lnTo>
                    <a:pt x="9080" y="9224"/>
                  </a:lnTo>
                  <a:lnTo>
                    <a:pt x="18237" y="18364"/>
                  </a:lnTo>
                  <a:lnTo>
                    <a:pt x="17873" y="11953"/>
                  </a:lnTo>
                  <a:lnTo>
                    <a:pt x="14938" y="6396"/>
                  </a:lnTo>
                  <a:lnTo>
                    <a:pt x="9093" y="2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0" name="Google Shape;950;p1"/>
            <p:cNvSpPr/>
            <p:nvPr/>
          </p:nvSpPr>
          <p:spPr>
            <a:xfrm>
              <a:off x="254444" y="504710"/>
              <a:ext cx="92710" cy="22859"/>
            </a:xfrm>
            <a:custGeom>
              <a:rect b="b" l="l" r="r" t="t"/>
              <a:pathLst>
                <a:path extrusionOk="0" h="22859" w="92710">
                  <a:moveTo>
                    <a:pt x="28549" y="8509"/>
                  </a:moveTo>
                  <a:lnTo>
                    <a:pt x="25781" y="1739"/>
                  </a:lnTo>
                  <a:lnTo>
                    <a:pt x="24358" y="508"/>
                  </a:lnTo>
                  <a:lnTo>
                    <a:pt x="22593" y="0"/>
                  </a:lnTo>
                  <a:lnTo>
                    <a:pt x="20662" y="0"/>
                  </a:lnTo>
                  <a:lnTo>
                    <a:pt x="13627" y="0"/>
                  </a:lnTo>
                  <a:lnTo>
                    <a:pt x="4533" y="6731"/>
                  </a:lnTo>
                  <a:lnTo>
                    <a:pt x="3644" y="9004"/>
                  </a:lnTo>
                  <a:lnTo>
                    <a:pt x="0" y="18935"/>
                  </a:lnTo>
                  <a:lnTo>
                    <a:pt x="3441" y="22593"/>
                  </a:lnTo>
                  <a:lnTo>
                    <a:pt x="8801" y="22593"/>
                  </a:lnTo>
                  <a:lnTo>
                    <a:pt x="16992" y="20510"/>
                  </a:lnTo>
                  <a:lnTo>
                    <a:pt x="24599" y="15278"/>
                  </a:lnTo>
                  <a:lnTo>
                    <a:pt x="28549" y="8509"/>
                  </a:lnTo>
                  <a:close/>
                </a:path>
                <a:path extrusionOk="0" h="22859" w="92710">
                  <a:moveTo>
                    <a:pt x="92214" y="1739"/>
                  </a:moveTo>
                  <a:lnTo>
                    <a:pt x="77292" y="1739"/>
                  </a:lnTo>
                  <a:lnTo>
                    <a:pt x="77292" y="16598"/>
                  </a:lnTo>
                  <a:lnTo>
                    <a:pt x="92214" y="16598"/>
                  </a:lnTo>
                  <a:lnTo>
                    <a:pt x="92214" y="173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1" name="Google Shape;951;p1"/>
            <p:cNvSpPr/>
            <p:nvPr/>
          </p:nvSpPr>
          <p:spPr>
            <a:xfrm>
              <a:off x="12222718" y="506449"/>
              <a:ext cx="20320" cy="29845"/>
            </a:xfrm>
            <a:custGeom>
              <a:rect b="b" l="l" r="r" t="t"/>
              <a:pathLst>
                <a:path extrusionOk="0" h="29845" w="20320">
                  <a:moveTo>
                    <a:pt x="5213" y="0"/>
                  </a:moveTo>
                  <a:lnTo>
                    <a:pt x="0" y="9228"/>
                  </a:lnTo>
                  <a:lnTo>
                    <a:pt x="2730" y="17227"/>
                  </a:lnTo>
                  <a:lnTo>
                    <a:pt x="10442" y="24017"/>
                  </a:lnTo>
                  <a:lnTo>
                    <a:pt x="20173" y="29616"/>
                  </a:lnTo>
                  <a:lnTo>
                    <a:pt x="18752" y="19764"/>
                  </a:lnTo>
                  <a:lnTo>
                    <a:pt x="16022" y="11345"/>
                  </a:lnTo>
                  <a:lnTo>
                    <a:pt x="11628" y="4657"/>
                  </a:lnTo>
                  <a:lnTo>
                    <a:pt x="521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2" name="Google Shape;952;p1"/>
            <p:cNvSpPr/>
            <p:nvPr/>
          </p:nvSpPr>
          <p:spPr>
            <a:xfrm>
              <a:off x="1161756" y="513708"/>
              <a:ext cx="32384" cy="15240"/>
            </a:xfrm>
            <a:custGeom>
              <a:rect b="b" l="l" r="r" t="t"/>
              <a:pathLst>
                <a:path extrusionOk="0" h="15240" w="32384">
                  <a:moveTo>
                    <a:pt x="32067" y="0"/>
                  </a:moveTo>
                  <a:lnTo>
                    <a:pt x="30213" y="469"/>
                  </a:lnTo>
                  <a:lnTo>
                    <a:pt x="28092" y="647"/>
                  </a:lnTo>
                  <a:lnTo>
                    <a:pt x="24295" y="647"/>
                  </a:lnTo>
                  <a:lnTo>
                    <a:pt x="21107" y="457"/>
                  </a:lnTo>
                  <a:lnTo>
                    <a:pt x="0" y="15024"/>
                  </a:lnTo>
                  <a:lnTo>
                    <a:pt x="4826" y="15227"/>
                  </a:lnTo>
                  <a:lnTo>
                    <a:pt x="7150" y="15227"/>
                  </a:lnTo>
                  <a:lnTo>
                    <a:pt x="16497" y="14619"/>
                  </a:lnTo>
                  <a:lnTo>
                    <a:pt x="24228" y="12338"/>
                  </a:lnTo>
                  <a:lnTo>
                    <a:pt x="29649" y="7694"/>
                  </a:lnTo>
                  <a:lnTo>
                    <a:pt x="320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3" name="Google Shape;953;p1"/>
            <p:cNvSpPr/>
            <p:nvPr/>
          </p:nvSpPr>
          <p:spPr>
            <a:xfrm>
              <a:off x="1153149" y="513087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17830" y="0"/>
                  </a:moveTo>
                  <a:lnTo>
                    <a:pt x="14795" y="0"/>
                  </a:lnTo>
                  <a:lnTo>
                    <a:pt x="6070" y="0"/>
                  </a:lnTo>
                  <a:lnTo>
                    <a:pt x="0" y="2616"/>
                  </a:lnTo>
                  <a:lnTo>
                    <a:pt x="3835" y="15367"/>
                  </a:lnTo>
                  <a:lnTo>
                    <a:pt x="8610" y="15646"/>
                  </a:lnTo>
                  <a:lnTo>
                    <a:pt x="29718" y="1066"/>
                  </a:lnTo>
                  <a:lnTo>
                    <a:pt x="178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4" name="Google Shape;954;p1"/>
            <p:cNvSpPr/>
            <p:nvPr/>
          </p:nvSpPr>
          <p:spPr>
            <a:xfrm>
              <a:off x="1644667" y="513708"/>
              <a:ext cx="43180" cy="26034"/>
            </a:xfrm>
            <a:custGeom>
              <a:rect b="b" l="l" r="r" t="t"/>
              <a:pathLst>
                <a:path extrusionOk="0" h="26034" w="43180">
                  <a:moveTo>
                    <a:pt x="42621" y="0"/>
                  </a:moveTo>
                  <a:lnTo>
                    <a:pt x="30269" y="1679"/>
                  </a:lnTo>
                  <a:lnTo>
                    <a:pt x="17762" y="3205"/>
                  </a:lnTo>
                  <a:lnTo>
                    <a:pt x="7029" y="6509"/>
                  </a:lnTo>
                  <a:lnTo>
                    <a:pt x="0" y="13525"/>
                  </a:lnTo>
                  <a:lnTo>
                    <a:pt x="190" y="23685"/>
                  </a:lnTo>
                  <a:lnTo>
                    <a:pt x="2362" y="24917"/>
                  </a:lnTo>
                  <a:lnTo>
                    <a:pt x="5003" y="25488"/>
                  </a:lnTo>
                  <a:lnTo>
                    <a:pt x="7912" y="25488"/>
                  </a:lnTo>
                  <a:lnTo>
                    <a:pt x="18234" y="23520"/>
                  </a:lnTo>
                  <a:lnTo>
                    <a:pt x="28662" y="18116"/>
                  </a:lnTo>
                  <a:lnTo>
                    <a:pt x="37392" y="10026"/>
                  </a:lnTo>
                  <a:lnTo>
                    <a:pt x="426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5" name="Google Shape;955;p1"/>
            <p:cNvSpPr/>
            <p:nvPr/>
          </p:nvSpPr>
          <p:spPr>
            <a:xfrm>
              <a:off x="1642924" y="527239"/>
              <a:ext cx="2539" cy="10159"/>
            </a:xfrm>
            <a:custGeom>
              <a:rect b="b" l="l" r="r" t="t"/>
              <a:pathLst>
                <a:path extrusionOk="0" h="10159" w="2539">
                  <a:moveTo>
                    <a:pt x="1739" y="0"/>
                  </a:moveTo>
                  <a:lnTo>
                    <a:pt x="609" y="2374"/>
                  </a:lnTo>
                  <a:lnTo>
                    <a:pt x="0" y="5270"/>
                  </a:lnTo>
                  <a:lnTo>
                    <a:pt x="63" y="8826"/>
                  </a:lnTo>
                  <a:lnTo>
                    <a:pt x="635" y="9334"/>
                  </a:lnTo>
                  <a:lnTo>
                    <a:pt x="1257" y="9779"/>
                  </a:lnTo>
                  <a:lnTo>
                    <a:pt x="1930" y="10160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6" name="Google Shape;956;p1"/>
            <p:cNvSpPr/>
            <p:nvPr/>
          </p:nvSpPr>
          <p:spPr>
            <a:xfrm>
              <a:off x="2070219" y="513218"/>
              <a:ext cx="21589" cy="15240"/>
            </a:xfrm>
            <a:custGeom>
              <a:rect b="b" l="l" r="r" t="t"/>
              <a:pathLst>
                <a:path extrusionOk="0" h="15240" w="21589">
                  <a:moveTo>
                    <a:pt x="21081" y="0"/>
                  </a:moveTo>
                  <a:lnTo>
                    <a:pt x="12955" y="927"/>
                  </a:lnTo>
                  <a:lnTo>
                    <a:pt x="6616" y="3648"/>
                  </a:lnTo>
                  <a:lnTo>
                    <a:pt x="2240" y="8354"/>
                  </a:lnTo>
                  <a:lnTo>
                    <a:pt x="0" y="15240"/>
                  </a:lnTo>
                  <a:lnTo>
                    <a:pt x="8483" y="14744"/>
                  </a:lnTo>
                  <a:lnTo>
                    <a:pt x="15887" y="13119"/>
                  </a:lnTo>
                  <a:lnTo>
                    <a:pt x="21412" y="9588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7" name="Google Shape;957;p1"/>
            <p:cNvSpPr/>
            <p:nvPr/>
          </p:nvSpPr>
          <p:spPr>
            <a:xfrm>
              <a:off x="2091297" y="513214"/>
              <a:ext cx="8889" cy="10159"/>
            </a:xfrm>
            <a:custGeom>
              <a:rect b="b" l="l" r="r" t="t"/>
              <a:pathLst>
                <a:path extrusionOk="0" h="10159" w="8889">
                  <a:moveTo>
                    <a:pt x="2984" y="0"/>
                  </a:moveTo>
                  <a:lnTo>
                    <a:pt x="558" y="0"/>
                  </a:lnTo>
                  <a:lnTo>
                    <a:pt x="0" y="0"/>
                  </a:lnTo>
                  <a:lnTo>
                    <a:pt x="330" y="9588"/>
                  </a:lnTo>
                  <a:lnTo>
                    <a:pt x="3797" y="7365"/>
                  </a:lnTo>
                  <a:lnTo>
                    <a:pt x="6527" y="4406"/>
                  </a:lnTo>
                  <a:lnTo>
                    <a:pt x="8318" y="495"/>
                  </a:lnTo>
                  <a:lnTo>
                    <a:pt x="5562" y="165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8" name="Google Shape;958;p1"/>
            <p:cNvSpPr/>
            <p:nvPr/>
          </p:nvSpPr>
          <p:spPr>
            <a:xfrm>
              <a:off x="2320107" y="512480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4864" y="0"/>
                  </a:moveTo>
                  <a:lnTo>
                    <a:pt x="3124" y="0"/>
                  </a:lnTo>
                  <a:lnTo>
                    <a:pt x="1473" y="190"/>
                  </a:lnTo>
                  <a:lnTo>
                    <a:pt x="0" y="622"/>
                  </a:lnTo>
                  <a:lnTo>
                    <a:pt x="10323" y="11179"/>
                  </a:lnTo>
                  <a:lnTo>
                    <a:pt x="20523" y="21869"/>
                  </a:lnTo>
                  <a:lnTo>
                    <a:pt x="25971" y="19786"/>
                  </a:lnTo>
                  <a:lnTo>
                    <a:pt x="29603" y="15887"/>
                  </a:lnTo>
                  <a:lnTo>
                    <a:pt x="30099" y="8826"/>
                  </a:lnTo>
                  <a:lnTo>
                    <a:pt x="26406" y="6273"/>
                  </a:lnTo>
                  <a:lnTo>
                    <a:pt x="20148" y="3370"/>
                  </a:lnTo>
                  <a:lnTo>
                    <a:pt x="12557" y="988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9" name="Google Shape;959;p1"/>
            <p:cNvSpPr/>
            <p:nvPr/>
          </p:nvSpPr>
          <p:spPr>
            <a:xfrm>
              <a:off x="2313409" y="513107"/>
              <a:ext cx="27305" cy="23495"/>
            </a:xfrm>
            <a:custGeom>
              <a:rect b="b" l="l" r="r" t="t"/>
              <a:pathLst>
                <a:path extrusionOk="0" h="23495" w="27305">
                  <a:moveTo>
                    <a:pt x="6692" y="0"/>
                  </a:moveTo>
                  <a:lnTo>
                    <a:pt x="3124" y="1054"/>
                  </a:lnTo>
                  <a:lnTo>
                    <a:pt x="533" y="3543"/>
                  </a:lnTo>
                  <a:lnTo>
                    <a:pt x="0" y="8204"/>
                  </a:lnTo>
                  <a:lnTo>
                    <a:pt x="8851" y="9588"/>
                  </a:lnTo>
                  <a:lnTo>
                    <a:pt x="4279" y="16281"/>
                  </a:lnTo>
                  <a:lnTo>
                    <a:pt x="0" y="22948"/>
                  </a:lnTo>
                  <a:lnTo>
                    <a:pt x="7810" y="23368"/>
                  </a:lnTo>
                  <a:lnTo>
                    <a:pt x="17449" y="23368"/>
                  </a:lnTo>
                  <a:lnTo>
                    <a:pt x="22910" y="22872"/>
                  </a:lnTo>
                  <a:lnTo>
                    <a:pt x="27216" y="21234"/>
                  </a:lnTo>
                  <a:lnTo>
                    <a:pt x="17021" y="10550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60" name="Google Shape;960;p1"/>
            <p:cNvSpPr/>
            <p:nvPr/>
          </p:nvSpPr>
          <p:spPr>
            <a:xfrm>
              <a:off x="4334667" y="520740"/>
              <a:ext cx="26670" cy="17779"/>
            </a:xfrm>
            <a:custGeom>
              <a:rect b="b" l="l" r="r" t="t"/>
              <a:pathLst>
                <a:path extrusionOk="0" h="17779" w="26670">
                  <a:moveTo>
                    <a:pt x="114" y="0"/>
                  </a:moveTo>
                  <a:lnTo>
                    <a:pt x="0" y="17348"/>
                  </a:lnTo>
                  <a:lnTo>
                    <a:pt x="1625" y="17373"/>
                  </a:lnTo>
                  <a:lnTo>
                    <a:pt x="10552" y="16656"/>
                  </a:lnTo>
                  <a:lnTo>
                    <a:pt x="18511" y="14655"/>
                  </a:lnTo>
                  <a:lnTo>
                    <a:pt x="24244" y="11597"/>
                  </a:lnTo>
                  <a:lnTo>
                    <a:pt x="26492" y="7708"/>
                  </a:lnTo>
                  <a:lnTo>
                    <a:pt x="21522" y="4200"/>
                  </a:lnTo>
                  <a:lnTo>
                    <a:pt x="15317" y="1873"/>
                  </a:lnTo>
                  <a:lnTo>
                    <a:pt x="8105" y="53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61" name="Google Shape;961;p1"/>
            <p:cNvSpPr/>
            <p:nvPr/>
          </p:nvSpPr>
          <p:spPr>
            <a:xfrm>
              <a:off x="4315795" y="520702"/>
              <a:ext cx="19050" cy="17779"/>
            </a:xfrm>
            <a:custGeom>
              <a:rect b="b" l="l" r="r" t="t"/>
              <a:pathLst>
                <a:path extrusionOk="0" h="17779" w="19050">
                  <a:moveTo>
                    <a:pt x="15943" y="0"/>
                  </a:moveTo>
                  <a:lnTo>
                    <a:pt x="11155" y="0"/>
                  </a:lnTo>
                  <a:lnTo>
                    <a:pt x="6139" y="254"/>
                  </a:lnTo>
                  <a:lnTo>
                    <a:pt x="1084" y="609"/>
                  </a:lnTo>
                  <a:lnTo>
                    <a:pt x="0" y="8108"/>
                  </a:lnTo>
                  <a:lnTo>
                    <a:pt x="3504" y="13241"/>
                  </a:lnTo>
                  <a:lnTo>
                    <a:pt x="10246" y="16252"/>
                  </a:lnTo>
                  <a:lnTo>
                    <a:pt x="18877" y="17386"/>
                  </a:lnTo>
                  <a:lnTo>
                    <a:pt x="18991" y="38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62" name="Google Shape;962;p1"/>
            <p:cNvSpPr/>
            <p:nvPr/>
          </p:nvSpPr>
          <p:spPr>
            <a:xfrm>
              <a:off x="4817495" y="521310"/>
              <a:ext cx="30479" cy="13970"/>
            </a:xfrm>
            <a:custGeom>
              <a:rect b="b" l="l" r="r" t="t"/>
              <a:pathLst>
                <a:path extrusionOk="0" h="13970" w="30479">
                  <a:moveTo>
                    <a:pt x="29705" y="0"/>
                  </a:moveTo>
                  <a:lnTo>
                    <a:pt x="342" y="0"/>
                  </a:lnTo>
                  <a:lnTo>
                    <a:pt x="0" y="5689"/>
                  </a:lnTo>
                  <a:lnTo>
                    <a:pt x="1727" y="10312"/>
                  </a:lnTo>
                  <a:lnTo>
                    <a:pt x="4508" y="13677"/>
                  </a:lnTo>
                  <a:lnTo>
                    <a:pt x="29883" y="9220"/>
                  </a:lnTo>
                  <a:lnTo>
                    <a:pt x="30352" y="6642"/>
                  </a:lnTo>
                  <a:lnTo>
                    <a:pt x="30340" y="3581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63" name="Google Shape;963;p1"/>
            <p:cNvSpPr/>
            <p:nvPr/>
          </p:nvSpPr>
          <p:spPr>
            <a:xfrm>
              <a:off x="4821995" y="530533"/>
              <a:ext cx="25400" cy="11429"/>
            </a:xfrm>
            <a:custGeom>
              <a:rect b="b" l="l" r="r" t="t"/>
              <a:pathLst>
                <a:path extrusionOk="0" h="11429" w="25400">
                  <a:moveTo>
                    <a:pt x="25387" y="0"/>
                  </a:moveTo>
                  <a:lnTo>
                    <a:pt x="6343" y="3312"/>
                  </a:lnTo>
                  <a:lnTo>
                    <a:pt x="0" y="4457"/>
                  </a:lnTo>
                  <a:lnTo>
                    <a:pt x="3403" y="8585"/>
                  </a:lnTo>
                  <a:lnTo>
                    <a:pt x="8369" y="10833"/>
                  </a:lnTo>
                  <a:lnTo>
                    <a:pt x="18770" y="10833"/>
                  </a:lnTo>
                  <a:lnTo>
                    <a:pt x="24053" y="7442"/>
                  </a:lnTo>
                  <a:lnTo>
                    <a:pt x="253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64" name="Google Shape;964;p1"/>
            <p:cNvSpPr/>
            <p:nvPr/>
          </p:nvSpPr>
          <p:spPr>
            <a:xfrm>
              <a:off x="1347127" y="521067"/>
              <a:ext cx="5629909" cy="48895"/>
            </a:xfrm>
            <a:custGeom>
              <a:rect b="b" l="l" r="r" t="t"/>
              <a:pathLst>
                <a:path extrusionOk="0" h="48895" w="5629909">
                  <a:moveTo>
                    <a:pt x="25577" y="15417"/>
                  </a:moveTo>
                  <a:lnTo>
                    <a:pt x="23291" y="10274"/>
                  </a:lnTo>
                  <a:lnTo>
                    <a:pt x="18148" y="7137"/>
                  </a:lnTo>
                  <a:lnTo>
                    <a:pt x="11747" y="6070"/>
                  </a:lnTo>
                  <a:lnTo>
                    <a:pt x="5613" y="6070"/>
                  </a:lnTo>
                  <a:lnTo>
                    <a:pt x="0" y="8966"/>
                  </a:lnTo>
                  <a:lnTo>
                    <a:pt x="1193" y="14998"/>
                  </a:lnTo>
                  <a:lnTo>
                    <a:pt x="5791" y="15227"/>
                  </a:lnTo>
                  <a:lnTo>
                    <a:pt x="10121" y="16027"/>
                  </a:lnTo>
                  <a:lnTo>
                    <a:pt x="8712" y="22491"/>
                  </a:lnTo>
                  <a:lnTo>
                    <a:pt x="23368" y="22491"/>
                  </a:lnTo>
                  <a:lnTo>
                    <a:pt x="25577" y="15417"/>
                  </a:lnTo>
                  <a:close/>
                </a:path>
                <a:path extrusionOk="0" h="48895" w="5629909">
                  <a:moveTo>
                    <a:pt x="4724539" y="16979"/>
                  </a:moveTo>
                  <a:lnTo>
                    <a:pt x="4720602" y="7658"/>
                  </a:lnTo>
                  <a:lnTo>
                    <a:pt x="4713071" y="1943"/>
                  </a:lnTo>
                  <a:lnTo>
                    <a:pt x="4703889" y="0"/>
                  </a:lnTo>
                  <a:lnTo>
                    <a:pt x="4695444" y="0"/>
                  </a:lnTo>
                  <a:lnTo>
                    <a:pt x="4687379" y="4813"/>
                  </a:lnTo>
                  <a:lnTo>
                    <a:pt x="4686109" y="15011"/>
                  </a:lnTo>
                  <a:lnTo>
                    <a:pt x="4689602" y="14033"/>
                  </a:lnTo>
                  <a:lnTo>
                    <a:pt x="4692561" y="13614"/>
                  </a:lnTo>
                  <a:lnTo>
                    <a:pt x="4695114" y="13614"/>
                  </a:lnTo>
                  <a:lnTo>
                    <a:pt x="4703877" y="15748"/>
                  </a:lnTo>
                  <a:lnTo>
                    <a:pt x="4709947" y="20650"/>
                  </a:lnTo>
                  <a:lnTo>
                    <a:pt x="4715561" y="26073"/>
                  </a:lnTo>
                  <a:lnTo>
                    <a:pt x="4722927" y="29756"/>
                  </a:lnTo>
                  <a:lnTo>
                    <a:pt x="4724539" y="16979"/>
                  </a:lnTo>
                  <a:close/>
                </a:path>
                <a:path extrusionOk="0" h="48895" w="5629909">
                  <a:moveTo>
                    <a:pt x="5629757" y="21996"/>
                  </a:moveTo>
                  <a:lnTo>
                    <a:pt x="5629122" y="11684"/>
                  </a:lnTo>
                  <a:lnTo>
                    <a:pt x="5622493" y="7353"/>
                  </a:lnTo>
                  <a:lnTo>
                    <a:pt x="5621553" y="7391"/>
                  </a:lnTo>
                  <a:lnTo>
                    <a:pt x="5614898" y="19189"/>
                  </a:lnTo>
                  <a:lnTo>
                    <a:pt x="5601627" y="24384"/>
                  </a:lnTo>
                  <a:lnTo>
                    <a:pt x="5589092" y="30365"/>
                  </a:lnTo>
                  <a:lnTo>
                    <a:pt x="5584710" y="44488"/>
                  </a:lnTo>
                  <a:lnTo>
                    <a:pt x="5595747" y="45326"/>
                  </a:lnTo>
                  <a:lnTo>
                    <a:pt x="5603011" y="46659"/>
                  </a:lnTo>
                  <a:lnTo>
                    <a:pt x="5608155" y="47879"/>
                  </a:lnTo>
                  <a:lnTo>
                    <a:pt x="5612828" y="48412"/>
                  </a:lnTo>
                  <a:lnTo>
                    <a:pt x="5616410" y="48412"/>
                  </a:lnTo>
                  <a:lnTo>
                    <a:pt x="5620893" y="47434"/>
                  </a:lnTo>
                  <a:lnTo>
                    <a:pt x="5629033" y="44488"/>
                  </a:lnTo>
                  <a:lnTo>
                    <a:pt x="5628398" y="34264"/>
                  </a:lnTo>
                  <a:lnTo>
                    <a:pt x="5629757" y="219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65" name="Google Shape;965;p1"/>
            <p:cNvSpPr/>
            <p:nvPr/>
          </p:nvSpPr>
          <p:spPr>
            <a:xfrm>
              <a:off x="10482207" y="528147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7543" y="0"/>
                  </a:moveTo>
                  <a:lnTo>
                    <a:pt x="3987" y="0"/>
                  </a:lnTo>
                  <a:lnTo>
                    <a:pt x="965" y="2273"/>
                  </a:lnTo>
                  <a:lnTo>
                    <a:pt x="0" y="7912"/>
                  </a:lnTo>
                  <a:lnTo>
                    <a:pt x="6579" y="10524"/>
                  </a:lnTo>
                  <a:lnTo>
                    <a:pt x="11401" y="14898"/>
                  </a:lnTo>
                  <a:lnTo>
                    <a:pt x="16066" y="19465"/>
                  </a:lnTo>
                  <a:lnTo>
                    <a:pt x="22174" y="22656"/>
                  </a:lnTo>
                  <a:lnTo>
                    <a:pt x="22908" y="14583"/>
                  </a:lnTo>
                  <a:lnTo>
                    <a:pt x="19578" y="7299"/>
                  </a:lnTo>
                  <a:lnTo>
                    <a:pt x="13889" y="2029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66" name="Google Shape;966;p1"/>
            <p:cNvSpPr/>
            <p:nvPr/>
          </p:nvSpPr>
          <p:spPr>
            <a:xfrm>
              <a:off x="3688407" y="535899"/>
              <a:ext cx="17779" cy="17779"/>
            </a:xfrm>
            <a:custGeom>
              <a:rect b="b" l="l" r="r" t="t"/>
              <a:pathLst>
                <a:path extrusionOk="0" h="17779" w="17779">
                  <a:moveTo>
                    <a:pt x="0" y="0"/>
                  </a:moveTo>
                  <a:lnTo>
                    <a:pt x="5753" y="5689"/>
                  </a:lnTo>
                  <a:lnTo>
                    <a:pt x="11480" y="11417"/>
                  </a:lnTo>
                  <a:lnTo>
                    <a:pt x="17183" y="17170"/>
                  </a:lnTo>
                  <a:lnTo>
                    <a:pt x="16713" y="6172"/>
                  </a:lnTo>
                  <a:lnTo>
                    <a:pt x="10922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67" name="Google Shape;967;p1"/>
            <p:cNvSpPr/>
            <p:nvPr/>
          </p:nvSpPr>
          <p:spPr>
            <a:xfrm>
              <a:off x="3683292" y="535873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3848" y="0"/>
                  </a:moveTo>
                  <a:lnTo>
                    <a:pt x="2628" y="0"/>
                  </a:lnTo>
                  <a:lnTo>
                    <a:pt x="1346" y="63"/>
                  </a:lnTo>
                  <a:lnTo>
                    <a:pt x="0" y="190"/>
                  </a:lnTo>
                  <a:lnTo>
                    <a:pt x="611" y="10026"/>
                  </a:lnTo>
                  <a:lnTo>
                    <a:pt x="3997" y="17005"/>
                  </a:lnTo>
                  <a:lnTo>
                    <a:pt x="10140" y="21164"/>
                  </a:lnTo>
                  <a:lnTo>
                    <a:pt x="19024" y="22542"/>
                  </a:lnTo>
                  <a:lnTo>
                    <a:pt x="21069" y="22504"/>
                  </a:lnTo>
                  <a:lnTo>
                    <a:pt x="22148" y="22428"/>
                  </a:lnTo>
                  <a:lnTo>
                    <a:pt x="22313" y="20574"/>
                  </a:lnTo>
                  <a:lnTo>
                    <a:pt x="22364" y="18821"/>
                  </a:lnTo>
                  <a:lnTo>
                    <a:pt x="22301" y="17195"/>
                  </a:lnTo>
                  <a:lnTo>
                    <a:pt x="10871" y="5715"/>
                  </a:lnTo>
                  <a:lnTo>
                    <a:pt x="5118" y="25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68" name="Google Shape;968;p1"/>
            <p:cNvSpPr/>
            <p:nvPr/>
          </p:nvSpPr>
          <p:spPr>
            <a:xfrm>
              <a:off x="4567213" y="536063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7492" y="0"/>
                  </a:moveTo>
                  <a:lnTo>
                    <a:pt x="7721" y="10033"/>
                  </a:lnTo>
                  <a:lnTo>
                    <a:pt x="4038" y="16141"/>
                  </a:lnTo>
                  <a:lnTo>
                    <a:pt x="0" y="22237"/>
                  </a:lnTo>
                  <a:lnTo>
                    <a:pt x="2311" y="21932"/>
                  </a:lnTo>
                  <a:lnTo>
                    <a:pt x="4864" y="21856"/>
                  </a:lnTo>
                  <a:lnTo>
                    <a:pt x="20751" y="21894"/>
                  </a:lnTo>
                  <a:lnTo>
                    <a:pt x="28168" y="21310"/>
                  </a:lnTo>
                  <a:lnTo>
                    <a:pt x="29641" y="14744"/>
                  </a:lnTo>
                  <a:lnTo>
                    <a:pt x="28397" y="14947"/>
                  </a:lnTo>
                  <a:lnTo>
                    <a:pt x="27254" y="15036"/>
                  </a:lnTo>
                  <a:lnTo>
                    <a:pt x="14897" y="15036"/>
                  </a:lnTo>
                  <a:lnTo>
                    <a:pt x="14312" y="443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69" name="Google Shape;969;p1"/>
            <p:cNvSpPr/>
            <p:nvPr/>
          </p:nvSpPr>
          <p:spPr>
            <a:xfrm>
              <a:off x="10430707" y="536063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7467" y="0"/>
                  </a:moveTo>
                  <a:lnTo>
                    <a:pt x="7467" y="10033"/>
                  </a:lnTo>
                  <a:lnTo>
                    <a:pt x="4000" y="16141"/>
                  </a:lnTo>
                  <a:lnTo>
                    <a:pt x="0" y="22237"/>
                  </a:lnTo>
                  <a:lnTo>
                    <a:pt x="22186" y="22237"/>
                  </a:lnTo>
                  <a:lnTo>
                    <a:pt x="21262" y="13805"/>
                  </a:lnTo>
                  <a:lnTo>
                    <a:pt x="18294" y="7489"/>
                  </a:lnTo>
                  <a:lnTo>
                    <a:pt x="13592" y="2988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70" name="Google Shape;970;p1"/>
            <p:cNvSpPr/>
            <p:nvPr/>
          </p:nvSpPr>
          <p:spPr>
            <a:xfrm>
              <a:off x="287705" y="543394"/>
              <a:ext cx="5112385" cy="45084"/>
            </a:xfrm>
            <a:custGeom>
              <a:rect b="b" l="l" r="r" t="t"/>
              <a:pathLst>
                <a:path extrusionOk="0" h="45084" w="5112385">
                  <a:moveTo>
                    <a:pt x="51498" y="14909"/>
                  </a:moveTo>
                  <a:lnTo>
                    <a:pt x="48044" y="15836"/>
                  </a:lnTo>
                  <a:lnTo>
                    <a:pt x="45110" y="16243"/>
                  </a:lnTo>
                  <a:lnTo>
                    <a:pt x="42583" y="16243"/>
                  </a:lnTo>
                  <a:lnTo>
                    <a:pt x="33693" y="14084"/>
                  </a:lnTo>
                  <a:lnTo>
                    <a:pt x="27609" y="9131"/>
                  </a:lnTo>
                  <a:lnTo>
                    <a:pt x="22047" y="3708"/>
                  </a:lnTo>
                  <a:lnTo>
                    <a:pt x="14706" y="165"/>
                  </a:lnTo>
                  <a:lnTo>
                    <a:pt x="11633" y="8001"/>
                  </a:lnTo>
                  <a:lnTo>
                    <a:pt x="5295" y="12712"/>
                  </a:lnTo>
                  <a:lnTo>
                    <a:pt x="0" y="18529"/>
                  </a:lnTo>
                  <a:lnTo>
                    <a:pt x="12" y="29667"/>
                  </a:lnTo>
                  <a:lnTo>
                    <a:pt x="3009" y="32473"/>
                  </a:lnTo>
                  <a:lnTo>
                    <a:pt x="6591" y="33616"/>
                  </a:lnTo>
                  <a:lnTo>
                    <a:pt x="10502" y="33616"/>
                  </a:lnTo>
                  <a:lnTo>
                    <a:pt x="20739" y="31572"/>
                  </a:lnTo>
                  <a:lnTo>
                    <a:pt x="31534" y="26593"/>
                  </a:lnTo>
                  <a:lnTo>
                    <a:pt x="51498" y="14909"/>
                  </a:lnTo>
                  <a:close/>
                </a:path>
                <a:path extrusionOk="0" h="45084" w="5112385">
                  <a:moveTo>
                    <a:pt x="434454" y="14922"/>
                  </a:moveTo>
                  <a:lnTo>
                    <a:pt x="425958" y="14389"/>
                  </a:lnTo>
                  <a:lnTo>
                    <a:pt x="424637" y="7112"/>
                  </a:lnTo>
                  <a:lnTo>
                    <a:pt x="415721" y="7112"/>
                  </a:lnTo>
                  <a:lnTo>
                    <a:pt x="414693" y="7112"/>
                  </a:lnTo>
                  <a:lnTo>
                    <a:pt x="413575" y="7213"/>
                  </a:lnTo>
                  <a:lnTo>
                    <a:pt x="412330" y="7416"/>
                  </a:lnTo>
                  <a:lnTo>
                    <a:pt x="413448" y="16065"/>
                  </a:lnTo>
                  <a:lnTo>
                    <a:pt x="411213" y="28511"/>
                  </a:lnTo>
                  <a:lnTo>
                    <a:pt x="419849" y="29667"/>
                  </a:lnTo>
                  <a:lnTo>
                    <a:pt x="421894" y="24358"/>
                  </a:lnTo>
                  <a:lnTo>
                    <a:pt x="426504" y="21640"/>
                  </a:lnTo>
                  <a:lnTo>
                    <a:pt x="431444" y="19253"/>
                  </a:lnTo>
                  <a:lnTo>
                    <a:pt x="434454" y="14922"/>
                  </a:lnTo>
                  <a:close/>
                </a:path>
                <a:path extrusionOk="0" h="45084" w="5112385">
                  <a:moveTo>
                    <a:pt x="1738249" y="37147"/>
                  </a:moveTo>
                  <a:lnTo>
                    <a:pt x="1737448" y="28778"/>
                  </a:lnTo>
                  <a:lnTo>
                    <a:pt x="1734451" y="22491"/>
                  </a:lnTo>
                  <a:lnTo>
                    <a:pt x="1729676" y="17970"/>
                  </a:lnTo>
                  <a:lnTo>
                    <a:pt x="1723504" y="14909"/>
                  </a:lnTo>
                  <a:lnTo>
                    <a:pt x="1724444" y="23304"/>
                  </a:lnTo>
                  <a:lnTo>
                    <a:pt x="1727428" y="29540"/>
                  </a:lnTo>
                  <a:lnTo>
                    <a:pt x="1732127" y="34023"/>
                  </a:lnTo>
                  <a:lnTo>
                    <a:pt x="1738249" y="37147"/>
                  </a:lnTo>
                  <a:close/>
                </a:path>
                <a:path extrusionOk="0" h="45084" w="5112385">
                  <a:moveTo>
                    <a:pt x="1790776" y="4775"/>
                  </a:moveTo>
                  <a:lnTo>
                    <a:pt x="1782508" y="165"/>
                  </a:lnTo>
                  <a:lnTo>
                    <a:pt x="1781632" y="4025"/>
                  </a:lnTo>
                  <a:lnTo>
                    <a:pt x="1780387" y="5308"/>
                  </a:lnTo>
                  <a:lnTo>
                    <a:pt x="1777034" y="5308"/>
                  </a:lnTo>
                  <a:lnTo>
                    <a:pt x="1774901" y="3975"/>
                  </a:lnTo>
                  <a:lnTo>
                    <a:pt x="1769605" y="1333"/>
                  </a:lnTo>
                  <a:lnTo>
                    <a:pt x="1766443" y="0"/>
                  </a:lnTo>
                  <a:lnTo>
                    <a:pt x="1762696" y="0"/>
                  </a:lnTo>
                  <a:lnTo>
                    <a:pt x="1761185" y="50"/>
                  </a:lnTo>
                  <a:lnTo>
                    <a:pt x="1760397" y="165"/>
                  </a:lnTo>
                  <a:lnTo>
                    <a:pt x="1762582" y="10985"/>
                  </a:lnTo>
                  <a:lnTo>
                    <a:pt x="1768894" y="17551"/>
                  </a:lnTo>
                  <a:lnTo>
                    <a:pt x="1776488" y="22809"/>
                  </a:lnTo>
                  <a:lnTo>
                    <a:pt x="1782508" y="29667"/>
                  </a:lnTo>
                  <a:lnTo>
                    <a:pt x="1782673" y="19875"/>
                  </a:lnTo>
                  <a:lnTo>
                    <a:pt x="1788134" y="11455"/>
                  </a:lnTo>
                  <a:lnTo>
                    <a:pt x="1790776" y="4775"/>
                  </a:lnTo>
                  <a:close/>
                </a:path>
                <a:path extrusionOk="0" h="45084" w="5112385">
                  <a:moveTo>
                    <a:pt x="3152724" y="14909"/>
                  </a:moveTo>
                  <a:lnTo>
                    <a:pt x="3123095" y="7416"/>
                  </a:lnTo>
                  <a:lnTo>
                    <a:pt x="3123755" y="17627"/>
                  </a:lnTo>
                  <a:lnTo>
                    <a:pt x="3122447" y="29870"/>
                  </a:lnTo>
                  <a:lnTo>
                    <a:pt x="3123057" y="40144"/>
                  </a:lnTo>
                  <a:lnTo>
                    <a:pt x="3129457" y="44462"/>
                  </a:lnTo>
                  <a:lnTo>
                    <a:pt x="3130550" y="44411"/>
                  </a:lnTo>
                  <a:lnTo>
                    <a:pt x="3130791" y="31775"/>
                  </a:lnTo>
                  <a:lnTo>
                    <a:pt x="3137966" y="26073"/>
                  </a:lnTo>
                  <a:lnTo>
                    <a:pt x="3146983" y="22161"/>
                  </a:lnTo>
                  <a:lnTo>
                    <a:pt x="3152724" y="14909"/>
                  </a:lnTo>
                  <a:close/>
                </a:path>
                <a:path extrusionOk="0" h="45084" w="5112385">
                  <a:moveTo>
                    <a:pt x="5017224" y="13296"/>
                  </a:moveTo>
                  <a:lnTo>
                    <a:pt x="5015903" y="7759"/>
                  </a:lnTo>
                  <a:lnTo>
                    <a:pt x="5008842" y="165"/>
                  </a:lnTo>
                  <a:lnTo>
                    <a:pt x="5003609" y="8026"/>
                  </a:lnTo>
                  <a:lnTo>
                    <a:pt x="5003165" y="13550"/>
                  </a:lnTo>
                  <a:lnTo>
                    <a:pt x="5005895" y="16789"/>
                  </a:lnTo>
                  <a:lnTo>
                    <a:pt x="5010201" y="17856"/>
                  </a:lnTo>
                  <a:lnTo>
                    <a:pt x="5014684" y="16700"/>
                  </a:lnTo>
                  <a:lnTo>
                    <a:pt x="5017224" y="13296"/>
                  </a:lnTo>
                  <a:close/>
                </a:path>
                <a:path extrusionOk="0" h="45084" w="5112385">
                  <a:moveTo>
                    <a:pt x="5111915" y="22161"/>
                  </a:moveTo>
                  <a:lnTo>
                    <a:pt x="5108943" y="23304"/>
                  </a:lnTo>
                  <a:lnTo>
                    <a:pt x="5106632" y="23799"/>
                  </a:lnTo>
                  <a:lnTo>
                    <a:pt x="5099291" y="23799"/>
                  </a:lnTo>
                  <a:lnTo>
                    <a:pt x="5095189" y="5816"/>
                  </a:lnTo>
                  <a:lnTo>
                    <a:pt x="5089626" y="5816"/>
                  </a:lnTo>
                  <a:lnTo>
                    <a:pt x="5087810" y="5816"/>
                  </a:lnTo>
                  <a:lnTo>
                    <a:pt x="5085512" y="6299"/>
                  </a:lnTo>
                  <a:lnTo>
                    <a:pt x="5082565" y="7416"/>
                  </a:lnTo>
                  <a:lnTo>
                    <a:pt x="5082349" y="11404"/>
                  </a:lnTo>
                  <a:lnTo>
                    <a:pt x="5081676" y="15214"/>
                  </a:lnTo>
                  <a:lnTo>
                    <a:pt x="5076736" y="15214"/>
                  </a:lnTo>
                  <a:lnTo>
                    <a:pt x="5075961" y="15113"/>
                  </a:lnTo>
                  <a:lnTo>
                    <a:pt x="5075098" y="14909"/>
                  </a:lnTo>
                  <a:lnTo>
                    <a:pt x="5075098" y="29667"/>
                  </a:lnTo>
                  <a:lnTo>
                    <a:pt x="5077130" y="29337"/>
                  </a:lnTo>
                  <a:lnTo>
                    <a:pt x="5079022" y="29184"/>
                  </a:lnTo>
                  <a:lnTo>
                    <a:pt x="5086261" y="29184"/>
                  </a:lnTo>
                  <a:lnTo>
                    <a:pt x="5090655" y="30505"/>
                  </a:lnTo>
                  <a:lnTo>
                    <a:pt x="5097945" y="33159"/>
                  </a:lnTo>
                  <a:lnTo>
                    <a:pt x="5100828" y="34480"/>
                  </a:lnTo>
                  <a:lnTo>
                    <a:pt x="5106797" y="34480"/>
                  </a:lnTo>
                  <a:lnTo>
                    <a:pt x="5109375" y="31711"/>
                  </a:lnTo>
                  <a:lnTo>
                    <a:pt x="5111915" y="2216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71" name="Google Shape;971;p1"/>
            <p:cNvSpPr/>
            <p:nvPr/>
          </p:nvSpPr>
          <p:spPr>
            <a:xfrm>
              <a:off x="5500757" y="558303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146" y="0"/>
                  </a:moveTo>
                  <a:lnTo>
                    <a:pt x="0" y="15786"/>
                  </a:lnTo>
                  <a:lnTo>
                    <a:pt x="3555" y="21069"/>
                  </a:lnTo>
                  <a:lnTo>
                    <a:pt x="7581" y="21069"/>
                  </a:lnTo>
                  <a:lnTo>
                    <a:pt x="12920" y="18229"/>
                  </a:lnTo>
                  <a:lnTo>
                    <a:pt x="15822" y="11739"/>
                  </a:lnTo>
                  <a:lnTo>
                    <a:pt x="13245" y="4647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72" name="Google Shape;972;p1"/>
            <p:cNvSpPr/>
            <p:nvPr/>
          </p:nvSpPr>
          <p:spPr>
            <a:xfrm>
              <a:off x="8964957" y="57298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7038" y="0"/>
                  </a:moveTo>
                  <a:lnTo>
                    <a:pt x="16721" y="2013"/>
                  </a:lnTo>
                  <a:lnTo>
                    <a:pt x="9628" y="7227"/>
                  </a:lnTo>
                  <a:lnTo>
                    <a:pt x="4480" y="14407"/>
                  </a:lnTo>
                  <a:lnTo>
                    <a:pt x="0" y="22313"/>
                  </a:lnTo>
                  <a:lnTo>
                    <a:pt x="10749" y="20296"/>
                  </a:lnTo>
                  <a:lnTo>
                    <a:pt x="20739" y="17414"/>
                  </a:lnTo>
                  <a:lnTo>
                    <a:pt x="27699" y="11423"/>
                  </a:lnTo>
                  <a:lnTo>
                    <a:pt x="29362" y="76"/>
                  </a:lnTo>
                  <a:lnTo>
                    <a:pt x="270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73" name="Google Shape;973;p1"/>
            <p:cNvSpPr/>
            <p:nvPr/>
          </p:nvSpPr>
          <p:spPr>
            <a:xfrm>
              <a:off x="4787182" y="580003"/>
              <a:ext cx="45720" cy="17779"/>
            </a:xfrm>
            <a:custGeom>
              <a:rect b="b" l="l" r="r" t="t"/>
              <a:pathLst>
                <a:path extrusionOk="0" h="17779" w="45720">
                  <a:moveTo>
                    <a:pt x="15505" y="0"/>
                  </a:moveTo>
                  <a:lnTo>
                    <a:pt x="10857" y="0"/>
                  </a:lnTo>
                  <a:lnTo>
                    <a:pt x="1015" y="533"/>
                  </a:lnTo>
                  <a:lnTo>
                    <a:pt x="0" y="8270"/>
                  </a:lnTo>
                  <a:lnTo>
                    <a:pt x="3943" y="13441"/>
                  </a:lnTo>
                  <a:lnTo>
                    <a:pt x="11300" y="16333"/>
                  </a:lnTo>
                  <a:lnTo>
                    <a:pt x="20522" y="17233"/>
                  </a:lnTo>
                  <a:lnTo>
                    <a:pt x="29462" y="16527"/>
                  </a:lnTo>
                  <a:lnTo>
                    <a:pt x="37416" y="14563"/>
                  </a:lnTo>
                  <a:lnTo>
                    <a:pt x="43117" y="11576"/>
                  </a:lnTo>
                  <a:lnTo>
                    <a:pt x="45299" y="7797"/>
                  </a:lnTo>
                  <a:lnTo>
                    <a:pt x="39776" y="3986"/>
                  </a:lnTo>
                  <a:lnTo>
                    <a:pt x="32784" y="1593"/>
                  </a:lnTo>
                  <a:lnTo>
                    <a:pt x="24600" y="354"/>
                  </a:lnTo>
                  <a:lnTo>
                    <a:pt x="155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74" name="Google Shape;974;p1"/>
            <p:cNvSpPr/>
            <p:nvPr/>
          </p:nvSpPr>
          <p:spPr>
            <a:xfrm>
              <a:off x="2667025" y="587801"/>
              <a:ext cx="29844" cy="21590"/>
            </a:xfrm>
            <a:custGeom>
              <a:rect b="b" l="l" r="r" t="t"/>
              <a:pathLst>
                <a:path extrusionOk="0" h="21590" w="29844">
                  <a:moveTo>
                    <a:pt x="29324" y="0"/>
                  </a:moveTo>
                  <a:lnTo>
                    <a:pt x="19579" y="1409"/>
                  </a:lnTo>
                  <a:lnTo>
                    <a:pt x="11218" y="4130"/>
                  </a:lnTo>
                  <a:lnTo>
                    <a:pt x="4580" y="8476"/>
                  </a:lnTo>
                  <a:lnTo>
                    <a:pt x="0" y="14757"/>
                  </a:lnTo>
                  <a:lnTo>
                    <a:pt x="4013" y="19113"/>
                  </a:lnTo>
                  <a:lnTo>
                    <a:pt x="9499" y="21412"/>
                  </a:lnTo>
                  <a:lnTo>
                    <a:pt x="14668" y="21412"/>
                  </a:lnTo>
                  <a:lnTo>
                    <a:pt x="21008" y="20125"/>
                  </a:lnTo>
                  <a:lnTo>
                    <a:pt x="26139" y="16197"/>
                  </a:lnTo>
                  <a:lnTo>
                    <a:pt x="29198" y="9523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75" name="Google Shape;975;p1"/>
            <p:cNvSpPr/>
            <p:nvPr/>
          </p:nvSpPr>
          <p:spPr>
            <a:xfrm>
              <a:off x="10342394" y="587801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74" y="0"/>
                  </a:moveTo>
                  <a:lnTo>
                    <a:pt x="13353" y="493"/>
                  </a:lnTo>
                  <a:lnTo>
                    <a:pt x="5472" y="1849"/>
                  </a:lnTo>
                  <a:lnTo>
                    <a:pt x="398" y="5970"/>
                  </a:lnTo>
                  <a:lnTo>
                    <a:pt x="0" y="14757"/>
                  </a:lnTo>
                  <a:lnTo>
                    <a:pt x="1638" y="14795"/>
                  </a:lnTo>
                  <a:lnTo>
                    <a:pt x="13195" y="14795"/>
                  </a:lnTo>
                  <a:lnTo>
                    <a:pt x="18834" y="8915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76" name="Google Shape;976;p1"/>
            <p:cNvSpPr/>
            <p:nvPr/>
          </p:nvSpPr>
          <p:spPr>
            <a:xfrm>
              <a:off x="4278199" y="600283"/>
              <a:ext cx="635" cy="7620"/>
            </a:xfrm>
            <a:custGeom>
              <a:rect b="b" l="l" r="r" t="t"/>
              <a:pathLst>
                <a:path extrusionOk="0" h="7620" w="635">
                  <a:moveTo>
                    <a:pt x="469" y="0"/>
                  </a:moveTo>
                  <a:lnTo>
                    <a:pt x="0" y="2705"/>
                  </a:lnTo>
                  <a:lnTo>
                    <a:pt x="50" y="5105"/>
                  </a:lnTo>
                  <a:lnTo>
                    <a:pt x="533" y="7213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77" name="Google Shape;977;p1"/>
            <p:cNvSpPr/>
            <p:nvPr/>
          </p:nvSpPr>
          <p:spPr>
            <a:xfrm>
              <a:off x="4278675" y="595290"/>
              <a:ext cx="46354" cy="24765"/>
            </a:xfrm>
            <a:custGeom>
              <a:rect b="b" l="l" r="r" t="t"/>
              <a:pathLst>
                <a:path extrusionOk="0" h="24765" w="46354">
                  <a:moveTo>
                    <a:pt x="45669" y="0"/>
                  </a:moveTo>
                  <a:lnTo>
                    <a:pt x="37630" y="2895"/>
                  </a:lnTo>
                  <a:lnTo>
                    <a:pt x="33159" y="3873"/>
                  </a:lnTo>
                  <a:lnTo>
                    <a:pt x="29603" y="3873"/>
                  </a:lnTo>
                  <a:lnTo>
                    <a:pt x="24890" y="3321"/>
                  </a:lnTo>
                  <a:lnTo>
                    <a:pt x="19738" y="2079"/>
                  </a:lnTo>
                  <a:lnTo>
                    <a:pt x="12458" y="765"/>
                  </a:lnTo>
                  <a:lnTo>
                    <a:pt x="1358" y="0"/>
                  </a:lnTo>
                  <a:lnTo>
                    <a:pt x="723" y="1765"/>
                  </a:lnTo>
                  <a:lnTo>
                    <a:pt x="266" y="3429"/>
                  </a:lnTo>
                  <a:lnTo>
                    <a:pt x="0" y="4991"/>
                  </a:lnTo>
                  <a:lnTo>
                    <a:pt x="63" y="12204"/>
                  </a:lnTo>
                  <a:lnTo>
                    <a:pt x="1968" y="20497"/>
                  </a:lnTo>
                  <a:lnTo>
                    <a:pt x="10604" y="24168"/>
                  </a:lnTo>
                  <a:lnTo>
                    <a:pt x="19951" y="24168"/>
                  </a:lnTo>
                  <a:lnTo>
                    <a:pt x="31070" y="22479"/>
                  </a:lnTo>
                  <a:lnTo>
                    <a:pt x="40582" y="17651"/>
                  </a:lnTo>
                  <a:lnTo>
                    <a:pt x="46208" y="10039"/>
                  </a:lnTo>
                  <a:lnTo>
                    <a:pt x="456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78" name="Google Shape;978;p1"/>
            <p:cNvSpPr/>
            <p:nvPr/>
          </p:nvSpPr>
          <p:spPr>
            <a:xfrm>
              <a:off x="5414355" y="595290"/>
              <a:ext cx="29845" cy="7620"/>
            </a:xfrm>
            <a:custGeom>
              <a:rect b="b" l="l" r="r" t="t"/>
              <a:pathLst>
                <a:path extrusionOk="0" h="7620" w="29845">
                  <a:moveTo>
                    <a:pt x="29578" y="0"/>
                  </a:moveTo>
                  <a:lnTo>
                    <a:pt x="27381" y="254"/>
                  </a:lnTo>
                  <a:lnTo>
                    <a:pt x="8826" y="266"/>
                  </a:lnTo>
                  <a:lnTo>
                    <a:pt x="1473" y="876"/>
                  </a:lnTo>
                  <a:lnTo>
                    <a:pt x="0" y="7264"/>
                  </a:lnTo>
                  <a:lnTo>
                    <a:pt x="1739" y="7086"/>
                  </a:lnTo>
                  <a:lnTo>
                    <a:pt x="3619" y="7023"/>
                  </a:lnTo>
                  <a:lnTo>
                    <a:pt x="13665" y="7137"/>
                  </a:lnTo>
                  <a:lnTo>
                    <a:pt x="21285" y="7137"/>
                  </a:lnTo>
                  <a:lnTo>
                    <a:pt x="28168" y="6299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79" name="Google Shape;979;p1"/>
            <p:cNvSpPr/>
            <p:nvPr/>
          </p:nvSpPr>
          <p:spPr>
            <a:xfrm>
              <a:off x="13480134" y="595290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33" y="330"/>
                  </a:lnTo>
                  <a:lnTo>
                    <a:pt x="5454" y="1671"/>
                  </a:lnTo>
                  <a:lnTo>
                    <a:pt x="385" y="5863"/>
                  </a:lnTo>
                  <a:lnTo>
                    <a:pt x="0" y="14744"/>
                  </a:lnTo>
                  <a:lnTo>
                    <a:pt x="1028" y="14757"/>
                  </a:lnTo>
                  <a:lnTo>
                    <a:pt x="8965" y="13680"/>
                  </a:lnTo>
                  <a:lnTo>
                    <a:pt x="14941" y="10655"/>
                  </a:lnTo>
                  <a:lnTo>
                    <a:pt x="19241" y="5992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80" name="Google Shape;980;p1"/>
            <p:cNvSpPr/>
            <p:nvPr/>
          </p:nvSpPr>
          <p:spPr>
            <a:xfrm>
              <a:off x="3372066" y="600391"/>
              <a:ext cx="3456940" cy="39370"/>
            </a:xfrm>
            <a:custGeom>
              <a:rect b="b" l="l" r="r" t="t"/>
              <a:pathLst>
                <a:path extrusionOk="0" h="39370" w="3456940">
                  <a:moveTo>
                    <a:pt x="40538" y="31102"/>
                  </a:moveTo>
                  <a:lnTo>
                    <a:pt x="38735" y="24396"/>
                  </a:lnTo>
                  <a:lnTo>
                    <a:pt x="37401" y="24574"/>
                  </a:lnTo>
                  <a:lnTo>
                    <a:pt x="30810" y="24574"/>
                  </a:lnTo>
                  <a:lnTo>
                    <a:pt x="31051" y="6146"/>
                  </a:lnTo>
                  <a:lnTo>
                    <a:pt x="31064" y="0"/>
                  </a:lnTo>
                  <a:lnTo>
                    <a:pt x="24841" y="0"/>
                  </a:lnTo>
                  <a:lnTo>
                    <a:pt x="22809" y="0"/>
                  </a:lnTo>
                  <a:lnTo>
                    <a:pt x="20116" y="660"/>
                  </a:lnTo>
                  <a:lnTo>
                    <a:pt x="16548" y="2171"/>
                  </a:lnTo>
                  <a:lnTo>
                    <a:pt x="14109" y="13169"/>
                  </a:lnTo>
                  <a:lnTo>
                    <a:pt x="5092" y="21996"/>
                  </a:lnTo>
                  <a:lnTo>
                    <a:pt x="0" y="30137"/>
                  </a:lnTo>
                  <a:lnTo>
                    <a:pt x="9359" y="39154"/>
                  </a:lnTo>
                  <a:lnTo>
                    <a:pt x="7581" y="32639"/>
                  </a:lnTo>
                  <a:lnTo>
                    <a:pt x="10668" y="30975"/>
                  </a:lnTo>
                  <a:lnTo>
                    <a:pt x="17970" y="30975"/>
                  </a:lnTo>
                  <a:lnTo>
                    <a:pt x="29921" y="32816"/>
                  </a:lnTo>
                  <a:lnTo>
                    <a:pt x="37338" y="32816"/>
                  </a:lnTo>
                  <a:lnTo>
                    <a:pt x="40538" y="31102"/>
                  </a:lnTo>
                  <a:close/>
                </a:path>
                <a:path extrusionOk="0" h="39370" w="3456940">
                  <a:moveTo>
                    <a:pt x="1195146" y="17259"/>
                  </a:moveTo>
                  <a:lnTo>
                    <a:pt x="1189558" y="14452"/>
                  </a:lnTo>
                  <a:lnTo>
                    <a:pt x="1186535" y="9105"/>
                  </a:lnTo>
                  <a:lnTo>
                    <a:pt x="1183398" y="3911"/>
                  </a:lnTo>
                  <a:lnTo>
                    <a:pt x="1177480" y="1587"/>
                  </a:lnTo>
                  <a:lnTo>
                    <a:pt x="1176274" y="1587"/>
                  </a:lnTo>
                  <a:lnTo>
                    <a:pt x="1174889" y="1765"/>
                  </a:lnTo>
                  <a:lnTo>
                    <a:pt x="1173276" y="2171"/>
                  </a:lnTo>
                  <a:lnTo>
                    <a:pt x="1172476" y="10248"/>
                  </a:lnTo>
                  <a:lnTo>
                    <a:pt x="1175842" y="17576"/>
                  </a:lnTo>
                  <a:lnTo>
                    <a:pt x="1181569" y="22885"/>
                  </a:lnTo>
                  <a:lnTo>
                    <a:pt x="1187919" y="24930"/>
                  </a:lnTo>
                  <a:lnTo>
                    <a:pt x="1191387" y="24930"/>
                  </a:lnTo>
                  <a:lnTo>
                    <a:pt x="1194282" y="22720"/>
                  </a:lnTo>
                  <a:lnTo>
                    <a:pt x="1195146" y="17259"/>
                  </a:lnTo>
                  <a:close/>
                </a:path>
                <a:path extrusionOk="0" h="39370" w="3456940">
                  <a:moveTo>
                    <a:pt x="1246911" y="17259"/>
                  </a:moveTo>
                  <a:lnTo>
                    <a:pt x="1245857" y="17411"/>
                  </a:lnTo>
                  <a:lnTo>
                    <a:pt x="1244879" y="17475"/>
                  </a:lnTo>
                  <a:lnTo>
                    <a:pt x="1232509" y="17475"/>
                  </a:lnTo>
                  <a:lnTo>
                    <a:pt x="1231696" y="6756"/>
                  </a:lnTo>
                  <a:lnTo>
                    <a:pt x="1224788" y="2171"/>
                  </a:lnTo>
                  <a:lnTo>
                    <a:pt x="1224788" y="24396"/>
                  </a:lnTo>
                  <a:lnTo>
                    <a:pt x="1233462" y="23368"/>
                  </a:lnTo>
                  <a:lnTo>
                    <a:pt x="1245793" y="25895"/>
                  </a:lnTo>
                  <a:lnTo>
                    <a:pt x="1246911" y="17259"/>
                  </a:lnTo>
                  <a:close/>
                </a:path>
                <a:path extrusionOk="0" h="39370" w="3456940">
                  <a:moveTo>
                    <a:pt x="3456775" y="24396"/>
                  </a:moveTo>
                  <a:lnTo>
                    <a:pt x="3451936" y="23418"/>
                  </a:lnTo>
                  <a:lnTo>
                    <a:pt x="3449701" y="19862"/>
                  </a:lnTo>
                  <a:lnTo>
                    <a:pt x="3447948" y="15811"/>
                  </a:lnTo>
                  <a:lnTo>
                    <a:pt x="3433927" y="25933"/>
                  </a:lnTo>
                  <a:lnTo>
                    <a:pt x="3437966" y="29171"/>
                  </a:lnTo>
                  <a:lnTo>
                    <a:pt x="3442843" y="31038"/>
                  </a:lnTo>
                  <a:lnTo>
                    <a:pt x="3451529" y="31038"/>
                  </a:lnTo>
                  <a:lnTo>
                    <a:pt x="3455301" y="29019"/>
                  </a:lnTo>
                  <a:lnTo>
                    <a:pt x="3456775" y="243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81" name="Google Shape;981;p1"/>
            <p:cNvSpPr/>
            <p:nvPr/>
          </p:nvSpPr>
          <p:spPr>
            <a:xfrm>
              <a:off x="6797699" y="601550"/>
              <a:ext cx="22859" cy="25400"/>
            </a:xfrm>
            <a:custGeom>
              <a:rect b="b" l="l" r="r" t="t"/>
              <a:pathLst>
                <a:path extrusionOk="0" h="25400" w="22859">
                  <a:moveTo>
                    <a:pt x="17878" y="0"/>
                  </a:moveTo>
                  <a:lnTo>
                    <a:pt x="8226" y="0"/>
                  </a:lnTo>
                  <a:lnTo>
                    <a:pt x="6321" y="0"/>
                  </a:lnTo>
                  <a:lnTo>
                    <a:pt x="4111" y="304"/>
                  </a:lnTo>
                  <a:lnTo>
                    <a:pt x="1508" y="1003"/>
                  </a:lnTo>
                  <a:lnTo>
                    <a:pt x="0" y="8184"/>
                  </a:lnTo>
                  <a:lnTo>
                    <a:pt x="1005" y="14676"/>
                  </a:lnTo>
                  <a:lnTo>
                    <a:pt x="3960" y="20275"/>
                  </a:lnTo>
                  <a:lnTo>
                    <a:pt x="8302" y="24777"/>
                  </a:lnTo>
                  <a:lnTo>
                    <a:pt x="22323" y="14655"/>
                  </a:lnTo>
                  <a:lnTo>
                    <a:pt x="19440" y="7988"/>
                  </a:lnTo>
                  <a:lnTo>
                    <a:pt x="178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82" name="Google Shape;982;p1"/>
            <p:cNvSpPr/>
            <p:nvPr/>
          </p:nvSpPr>
          <p:spPr>
            <a:xfrm>
              <a:off x="3764420" y="610035"/>
              <a:ext cx="3175" cy="8890"/>
            </a:xfrm>
            <a:custGeom>
              <a:rect b="b" l="l" r="r" t="t"/>
              <a:pathLst>
                <a:path extrusionOk="0" h="8890" w="3175">
                  <a:moveTo>
                    <a:pt x="2654" y="0"/>
                  </a:moveTo>
                  <a:lnTo>
                    <a:pt x="0" y="0"/>
                  </a:lnTo>
                  <a:lnTo>
                    <a:pt x="0" y="5168"/>
                  </a:lnTo>
                  <a:lnTo>
                    <a:pt x="965" y="6311"/>
                  </a:lnTo>
                  <a:lnTo>
                    <a:pt x="2857" y="8623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83" name="Google Shape;983;p1"/>
            <p:cNvSpPr/>
            <p:nvPr/>
          </p:nvSpPr>
          <p:spPr>
            <a:xfrm>
              <a:off x="3764425" y="610035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681" y="0"/>
                  </a:moveTo>
                  <a:lnTo>
                    <a:pt x="2654" y="0"/>
                  </a:lnTo>
                  <a:lnTo>
                    <a:pt x="2857" y="8623"/>
                  </a:lnTo>
                  <a:lnTo>
                    <a:pt x="965" y="6311"/>
                  </a:lnTo>
                  <a:lnTo>
                    <a:pt x="0" y="5168"/>
                  </a:lnTo>
                  <a:lnTo>
                    <a:pt x="0" y="14744"/>
                  </a:lnTo>
                  <a:lnTo>
                    <a:pt x="14681" y="14744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84" name="Google Shape;984;p1"/>
            <p:cNvSpPr/>
            <p:nvPr/>
          </p:nvSpPr>
          <p:spPr>
            <a:xfrm>
              <a:off x="5277855" y="610035"/>
              <a:ext cx="26035" cy="27304"/>
            </a:xfrm>
            <a:custGeom>
              <a:rect b="b" l="l" r="r" t="t"/>
              <a:pathLst>
                <a:path extrusionOk="0" h="27304" w="26035">
                  <a:moveTo>
                    <a:pt x="25958" y="0"/>
                  </a:moveTo>
                  <a:lnTo>
                    <a:pt x="18554" y="1243"/>
                  </a:lnTo>
                  <a:lnTo>
                    <a:pt x="11764" y="3101"/>
                  </a:lnTo>
                  <a:lnTo>
                    <a:pt x="5583" y="5564"/>
                  </a:lnTo>
                  <a:lnTo>
                    <a:pt x="0" y="8623"/>
                  </a:lnTo>
                  <a:lnTo>
                    <a:pt x="431" y="14744"/>
                  </a:lnTo>
                  <a:lnTo>
                    <a:pt x="723" y="20955"/>
                  </a:lnTo>
                  <a:lnTo>
                    <a:pt x="901" y="27178"/>
                  </a:lnTo>
                  <a:lnTo>
                    <a:pt x="11949" y="25210"/>
                  </a:lnTo>
                  <a:lnTo>
                    <a:pt x="20793" y="21018"/>
                  </a:lnTo>
                  <a:lnTo>
                    <a:pt x="25954" y="13111"/>
                  </a:lnTo>
                  <a:lnTo>
                    <a:pt x="259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85" name="Google Shape;985;p1"/>
            <p:cNvSpPr/>
            <p:nvPr/>
          </p:nvSpPr>
          <p:spPr>
            <a:xfrm>
              <a:off x="5259853" y="618653"/>
              <a:ext cx="19050" cy="20954"/>
            </a:xfrm>
            <a:custGeom>
              <a:rect b="b" l="l" r="r" t="t"/>
              <a:pathLst>
                <a:path extrusionOk="0" h="20954" w="19050">
                  <a:moveTo>
                    <a:pt x="17995" y="0"/>
                  </a:moveTo>
                  <a:lnTo>
                    <a:pt x="12405" y="4139"/>
                  </a:lnTo>
                  <a:lnTo>
                    <a:pt x="7550" y="9005"/>
                  </a:lnTo>
                  <a:lnTo>
                    <a:pt x="3419" y="14589"/>
                  </a:lnTo>
                  <a:lnTo>
                    <a:pt x="0" y="20878"/>
                  </a:lnTo>
                  <a:lnTo>
                    <a:pt x="5918" y="19710"/>
                  </a:lnTo>
                  <a:lnTo>
                    <a:pt x="12572" y="19304"/>
                  </a:lnTo>
                  <a:lnTo>
                    <a:pt x="18910" y="18567"/>
                  </a:lnTo>
                  <a:lnTo>
                    <a:pt x="18732" y="12344"/>
                  </a:lnTo>
                  <a:lnTo>
                    <a:pt x="18440" y="6134"/>
                  </a:lnTo>
                  <a:lnTo>
                    <a:pt x="1799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86" name="Google Shape;986;p1"/>
            <p:cNvSpPr/>
            <p:nvPr/>
          </p:nvSpPr>
          <p:spPr>
            <a:xfrm>
              <a:off x="6578249" y="610035"/>
              <a:ext cx="44450" cy="37465"/>
            </a:xfrm>
            <a:custGeom>
              <a:rect b="b" l="l" r="r" t="t"/>
              <a:pathLst>
                <a:path extrusionOk="0" h="37465" w="44450">
                  <a:moveTo>
                    <a:pt x="44310" y="0"/>
                  </a:moveTo>
                  <a:lnTo>
                    <a:pt x="31052" y="3451"/>
                  </a:lnTo>
                  <a:lnTo>
                    <a:pt x="17597" y="6648"/>
                  </a:lnTo>
                  <a:lnTo>
                    <a:pt x="6421" y="12112"/>
                  </a:lnTo>
                  <a:lnTo>
                    <a:pt x="0" y="22364"/>
                  </a:lnTo>
                  <a:lnTo>
                    <a:pt x="8798" y="25934"/>
                  </a:lnTo>
                  <a:lnTo>
                    <a:pt x="16225" y="30889"/>
                  </a:lnTo>
                  <a:lnTo>
                    <a:pt x="24179" y="35287"/>
                  </a:lnTo>
                  <a:lnTo>
                    <a:pt x="34556" y="37185"/>
                  </a:lnTo>
                  <a:lnTo>
                    <a:pt x="36817" y="37109"/>
                  </a:lnTo>
                  <a:lnTo>
                    <a:pt x="36136" y="25347"/>
                  </a:lnTo>
                  <a:lnTo>
                    <a:pt x="37396" y="15444"/>
                  </a:lnTo>
                  <a:lnTo>
                    <a:pt x="40240" y="7096"/>
                  </a:lnTo>
                  <a:lnTo>
                    <a:pt x="443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87" name="Google Shape;987;p1"/>
            <p:cNvSpPr/>
            <p:nvPr/>
          </p:nvSpPr>
          <p:spPr>
            <a:xfrm>
              <a:off x="13458280" y="610031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4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43" y="14744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88" name="Google Shape;988;p1"/>
            <p:cNvSpPr/>
            <p:nvPr/>
          </p:nvSpPr>
          <p:spPr>
            <a:xfrm>
              <a:off x="1492973" y="616304"/>
              <a:ext cx="8466455" cy="45720"/>
            </a:xfrm>
            <a:custGeom>
              <a:rect b="b" l="l" r="r" t="t"/>
              <a:pathLst>
                <a:path extrusionOk="0" h="45720" w="8466455">
                  <a:moveTo>
                    <a:pt x="24777" y="23228"/>
                  </a:moveTo>
                  <a:lnTo>
                    <a:pt x="17754" y="19481"/>
                  </a:lnTo>
                  <a:lnTo>
                    <a:pt x="12382" y="18072"/>
                  </a:lnTo>
                  <a:lnTo>
                    <a:pt x="8496" y="18072"/>
                  </a:lnTo>
                  <a:lnTo>
                    <a:pt x="2501" y="18072"/>
                  </a:lnTo>
                  <a:lnTo>
                    <a:pt x="0" y="21424"/>
                  </a:lnTo>
                  <a:lnTo>
                    <a:pt x="571" y="28143"/>
                  </a:lnTo>
                  <a:lnTo>
                    <a:pt x="3632" y="31496"/>
                  </a:lnTo>
                  <a:lnTo>
                    <a:pt x="12877" y="31496"/>
                  </a:lnTo>
                  <a:lnTo>
                    <a:pt x="18351" y="29324"/>
                  </a:lnTo>
                  <a:lnTo>
                    <a:pt x="24777" y="23228"/>
                  </a:lnTo>
                  <a:close/>
                </a:path>
                <a:path extrusionOk="0" h="45720" w="8466455">
                  <a:moveTo>
                    <a:pt x="467715" y="12446"/>
                  </a:moveTo>
                  <a:lnTo>
                    <a:pt x="462140" y="7772"/>
                  </a:lnTo>
                  <a:lnTo>
                    <a:pt x="452132" y="7772"/>
                  </a:lnTo>
                  <a:lnTo>
                    <a:pt x="449846" y="7772"/>
                  </a:lnTo>
                  <a:lnTo>
                    <a:pt x="447332" y="8013"/>
                  </a:lnTo>
                  <a:lnTo>
                    <a:pt x="444614" y="8483"/>
                  </a:lnTo>
                  <a:lnTo>
                    <a:pt x="444525" y="23266"/>
                  </a:lnTo>
                  <a:lnTo>
                    <a:pt x="445211" y="27647"/>
                  </a:lnTo>
                  <a:lnTo>
                    <a:pt x="447878" y="27647"/>
                  </a:lnTo>
                  <a:lnTo>
                    <a:pt x="449453" y="25298"/>
                  </a:lnTo>
                  <a:lnTo>
                    <a:pt x="453567" y="20574"/>
                  </a:lnTo>
                  <a:lnTo>
                    <a:pt x="456082" y="18211"/>
                  </a:lnTo>
                  <a:lnTo>
                    <a:pt x="461378" y="18211"/>
                  </a:lnTo>
                  <a:lnTo>
                    <a:pt x="463931" y="19545"/>
                  </a:lnTo>
                  <a:lnTo>
                    <a:pt x="466775" y="23241"/>
                  </a:lnTo>
                  <a:lnTo>
                    <a:pt x="467715" y="12446"/>
                  </a:lnTo>
                  <a:close/>
                </a:path>
                <a:path extrusionOk="0" h="45720" w="8466455">
                  <a:moveTo>
                    <a:pt x="2625077" y="16103"/>
                  </a:moveTo>
                  <a:lnTo>
                    <a:pt x="2610447" y="16103"/>
                  </a:lnTo>
                  <a:lnTo>
                    <a:pt x="2610447" y="30848"/>
                  </a:lnTo>
                  <a:lnTo>
                    <a:pt x="2625077" y="30848"/>
                  </a:lnTo>
                  <a:lnTo>
                    <a:pt x="2625077" y="16103"/>
                  </a:lnTo>
                  <a:close/>
                </a:path>
                <a:path extrusionOk="0" h="45720" w="8466455">
                  <a:moveTo>
                    <a:pt x="4390593" y="11887"/>
                  </a:moveTo>
                  <a:lnTo>
                    <a:pt x="4388624" y="5219"/>
                  </a:lnTo>
                  <a:lnTo>
                    <a:pt x="4378312" y="1346"/>
                  </a:lnTo>
                  <a:lnTo>
                    <a:pt x="4375518" y="16090"/>
                  </a:lnTo>
                  <a:lnTo>
                    <a:pt x="4378414" y="21005"/>
                  </a:lnTo>
                  <a:lnTo>
                    <a:pt x="4382097" y="21005"/>
                  </a:lnTo>
                  <a:lnTo>
                    <a:pt x="4387380" y="18199"/>
                  </a:lnTo>
                  <a:lnTo>
                    <a:pt x="4390593" y="11887"/>
                  </a:lnTo>
                  <a:close/>
                </a:path>
                <a:path extrusionOk="0" h="45720" w="8466455">
                  <a:moveTo>
                    <a:pt x="7272871" y="16103"/>
                  </a:moveTo>
                  <a:lnTo>
                    <a:pt x="7265644" y="12420"/>
                  </a:lnTo>
                  <a:lnTo>
                    <a:pt x="7260095" y="7010"/>
                  </a:lnTo>
                  <a:lnTo>
                    <a:pt x="7253999" y="2120"/>
                  </a:lnTo>
                  <a:lnTo>
                    <a:pt x="7245109" y="0"/>
                  </a:lnTo>
                  <a:lnTo>
                    <a:pt x="7242543" y="0"/>
                  </a:lnTo>
                  <a:lnTo>
                    <a:pt x="7239559" y="406"/>
                  </a:lnTo>
                  <a:lnTo>
                    <a:pt x="7236053" y="1346"/>
                  </a:lnTo>
                  <a:lnTo>
                    <a:pt x="7238060" y="16598"/>
                  </a:lnTo>
                  <a:lnTo>
                    <a:pt x="7248042" y="16598"/>
                  </a:lnTo>
                  <a:lnTo>
                    <a:pt x="7249465" y="16433"/>
                  </a:lnTo>
                  <a:lnTo>
                    <a:pt x="7251065" y="16103"/>
                  </a:lnTo>
                  <a:lnTo>
                    <a:pt x="7245667" y="24549"/>
                  </a:lnTo>
                  <a:lnTo>
                    <a:pt x="7244613" y="33743"/>
                  </a:lnTo>
                  <a:lnTo>
                    <a:pt x="7248588" y="41490"/>
                  </a:lnTo>
                  <a:lnTo>
                    <a:pt x="7258266" y="45605"/>
                  </a:lnTo>
                  <a:lnTo>
                    <a:pt x="7258215" y="34505"/>
                  </a:lnTo>
                  <a:lnTo>
                    <a:pt x="7263498" y="28778"/>
                  </a:lnTo>
                  <a:lnTo>
                    <a:pt x="7269810" y="24079"/>
                  </a:lnTo>
                  <a:lnTo>
                    <a:pt x="7272871" y="16103"/>
                  </a:lnTo>
                  <a:close/>
                </a:path>
                <a:path extrusionOk="0" h="45720" w="8466455">
                  <a:moveTo>
                    <a:pt x="8466417" y="16090"/>
                  </a:moveTo>
                  <a:lnTo>
                    <a:pt x="8464461" y="16306"/>
                  </a:lnTo>
                  <a:lnTo>
                    <a:pt x="8446122" y="16306"/>
                  </a:lnTo>
                  <a:lnTo>
                    <a:pt x="8439048" y="16891"/>
                  </a:lnTo>
                  <a:lnTo>
                    <a:pt x="8437054" y="22301"/>
                  </a:lnTo>
                  <a:lnTo>
                    <a:pt x="8437054" y="23241"/>
                  </a:lnTo>
                  <a:lnTo>
                    <a:pt x="8444217" y="25971"/>
                  </a:lnTo>
                  <a:lnTo>
                    <a:pt x="8448586" y="31457"/>
                  </a:lnTo>
                  <a:lnTo>
                    <a:pt x="8453056" y="36842"/>
                  </a:lnTo>
                  <a:lnTo>
                    <a:pt x="8460511" y="39268"/>
                  </a:lnTo>
                  <a:lnTo>
                    <a:pt x="8462200" y="39268"/>
                  </a:lnTo>
                  <a:lnTo>
                    <a:pt x="8464144" y="39014"/>
                  </a:lnTo>
                  <a:lnTo>
                    <a:pt x="8466417" y="38442"/>
                  </a:lnTo>
                  <a:lnTo>
                    <a:pt x="8466417" y="160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89" name="Google Shape;989;p1"/>
            <p:cNvSpPr/>
            <p:nvPr/>
          </p:nvSpPr>
          <p:spPr>
            <a:xfrm>
              <a:off x="9929751" y="638599"/>
              <a:ext cx="636" cy="1270"/>
            </a:xfrm>
            <a:custGeom>
              <a:rect b="b" l="l" r="r" t="t"/>
              <a:pathLst>
                <a:path extrusionOk="0" h="1270" w="634">
                  <a:moveTo>
                    <a:pt x="279" y="0"/>
                  </a:moveTo>
                  <a:lnTo>
                    <a:pt x="165" y="292"/>
                  </a:lnTo>
                  <a:lnTo>
                    <a:pt x="76" y="609"/>
                  </a:lnTo>
                  <a:lnTo>
                    <a:pt x="0" y="939"/>
                  </a:lnTo>
                  <a:lnTo>
                    <a:pt x="279" y="93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90" name="Google Shape;990;p1"/>
            <p:cNvSpPr/>
            <p:nvPr/>
          </p:nvSpPr>
          <p:spPr>
            <a:xfrm>
              <a:off x="303326" y="654760"/>
              <a:ext cx="6609080" cy="71754"/>
            </a:xfrm>
            <a:custGeom>
              <a:rect b="b" l="l" r="r" t="t"/>
              <a:pathLst>
                <a:path extrusionOk="0" h="71754" w="6609080">
                  <a:moveTo>
                    <a:pt x="21209" y="36982"/>
                  </a:moveTo>
                  <a:lnTo>
                    <a:pt x="14160" y="32842"/>
                  </a:lnTo>
                  <a:lnTo>
                    <a:pt x="9220" y="31305"/>
                  </a:lnTo>
                  <a:lnTo>
                    <a:pt x="5956" y="31305"/>
                  </a:lnTo>
                  <a:lnTo>
                    <a:pt x="1206" y="31305"/>
                  </a:lnTo>
                  <a:lnTo>
                    <a:pt x="0" y="34569"/>
                  </a:lnTo>
                  <a:lnTo>
                    <a:pt x="2159" y="41084"/>
                  </a:lnTo>
                  <a:lnTo>
                    <a:pt x="5511" y="44335"/>
                  </a:lnTo>
                  <a:lnTo>
                    <a:pt x="13246" y="44335"/>
                  </a:lnTo>
                  <a:lnTo>
                    <a:pt x="17221" y="42392"/>
                  </a:lnTo>
                  <a:lnTo>
                    <a:pt x="21209" y="36982"/>
                  </a:lnTo>
                  <a:close/>
                </a:path>
                <a:path extrusionOk="0" h="71754" w="6609080">
                  <a:moveTo>
                    <a:pt x="1236586" y="0"/>
                  </a:moveTo>
                  <a:lnTo>
                    <a:pt x="1221943" y="0"/>
                  </a:lnTo>
                  <a:lnTo>
                    <a:pt x="1221943" y="14630"/>
                  </a:lnTo>
                  <a:lnTo>
                    <a:pt x="1236586" y="14630"/>
                  </a:lnTo>
                  <a:lnTo>
                    <a:pt x="1236586" y="0"/>
                  </a:lnTo>
                  <a:close/>
                </a:path>
                <a:path extrusionOk="0" h="71754" w="6609080">
                  <a:moveTo>
                    <a:pt x="1406144" y="29502"/>
                  </a:moveTo>
                  <a:lnTo>
                    <a:pt x="1401914" y="25311"/>
                  </a:lnTo>
                  <a:lnTo>
                    <a:pt x="1396174" y="22898"/>
                  </a:lnTo>
                  <a:lnTo>
                    <a:pt x="1390865" y="22898"/>
                  </a:lnTo>
                  <a:lnTo>
                    <a:pt x="1383868" y="22898"/>
                  </a:lnTo>
                  <a:lnTo>
                    <a:pt x="1377594" y="27101"/>
                  </a:lnTo>
                  <a:lnTo>
                    <a:pt x="1376426" y="36982"/>
                  </a:lnTo>
                  <a:lnTo>
                    <a:pt x="1378953" y="36652"/>
                  </a:lnTo>
                  <a:lnTo>
                    <a:pt x="1381747" y="36588"/>
                  </a:lnTo>
                  <a:lnTo>
                    <a:pt x="1397038" y="36601"/>
                  </a:lnTo>
                  <a:lnTo>
                    <a:pt x="1404607" y="36118"/>
                  </a:lnTo>
                  <a:lnTo>
                    <a:pt x="1406144" y="29502"/>
                  </a:lnTo>
                  <a:close/>
                </a:path>
                <a:path extrusionOk="0" h="71754" w="6609080">
                  <a:moveTo>
                    <a:pt x="4074299" y="20637"/>
                  </a:moveTo>
                  <a:lnTo>
                    <a:pt x="4071988" y="14465"/>
                  </a:lnTo>
                  <a:lnTo>
                    <a:pt x="4066616" y="14465"/>
                  </a:lnTo>
                  <a:lnTo>
                    <a:pt x="4066121" y="14465"/>
                  </a:lnTo>
                  <a:lnTo>
                    <a:pt x="4065600" y="14516"/>
                  </a:lnTo>
                  <a:lnTo>
                    <a:pt x="4065054" y="14630"/>
                  </a:lnTo>
                  <a:lnTo>
                    <a:pt x="4064812" y="18415"/>
                  </a:lnTo>
                  <a:lnTo>
                    <a:pt x="4064368" y="22186"/>
                  </a:lnTo>
                  <a:lnTo>
                    <a:pt x="4059466" y="22186"/>
                  </a:lnTo>
                  <a:lnTo>
                    <a:pt x="4058691" y="22085"/>
                  </a:lnTo>
                  <a:lnTo>
                    <a:pt x="4057815" y="21882"/>
                  </a:lnTo>
                  <a:lnTo>
                    <a:pt x="4057815" y="36982"/>
                  </a:lnTo>
                  <a:lnTo>
                    <a:pt x="4060228" y="38506"/>
                  </a:lnTo>
                  <a:lnTo>
                    <a:pt x="4062387" y="39154"/>
                  </a:lnTo>
                  <a:lnTo>
                    <a:pt x="4070070" y="39154"/>
                  </a:lnTo>
                  <a:lnTo>
                    <a:pt x="4073334" y="32981"/>
                  </a:lnTo>
                  <a:lnTo>
                    <a:pt x="4074299" y="20637"/>
                  </a:lnTo>
                  <a:close/>
                </a:path>
                <a:path extrusionOk="0" h="71754" w="6609080">
                  <a:moveTo>
                    <a:pt x="4330344" y="44234"/>
                  </a:moveTo>
                  <a:lnTo>
                    <a:pt x="4329100" y="44437"/>
                  </a:lnTo>
                  <a:lnTo>
                    <a:pt x="4327957" y="44526"/>
                  </a:lnTo>
                  <a:lnTo>
                    <a:pt x="4315599" y="44526"/>
                  </a:lnTo>
                  <a:lnTo>
                    <a:pt x="4315015" y="33921"/>
                  </a:lnTo>
                  <a:lnTo>
                    <a:pt x="4308170" y="29489"/>
                  </a:lnTo>
                  <a:lnTo>
                    <a:pt x="4308170" y="51727"/>
                  </a:lnTo>
                  <a:lnTo>
                    <a:pt x="4316831" y="50571"/>
                  </a:lnTo>
                  <a:lnTo>
                    <a:pt x="4328909" y="52882"/>
                  </a:lnTo>
                  <a:lnTo>
                    <a:pt x="4330344" y="44234"/>
                  </a:lnTo>
                  <a:close/>
                </a:path>
                <a:path extrusionOk="0" h="71754" w="6609080">
                  <a:moveTo>
                    <a:pt x="5479275" y="21882"/>
                  </a:moveTo>
                  <a:lnTo>
                    <a:pt x="5464607" y="21882"/>
                  </a:lnTo>
                  <a:lnTo>
                    <a:pt x="5464289" y="31445"/>
                  </a:lnTo>
                  <a:lnTo>
                    <a:pt x="5455158" y="32258"/>
                  </a:lnTo>
                  <a:lnTo>
                    <a:pt x="5457431" y="44234"/>
                  </a:lnTo>
                  <a:lnTo>
                    <a:pt x="5479275" y="44234"/>
                  </a:lnTo>
                  <a:lnTo>
                    <a:pt x="5479275" y="21882"/>
                  </a:lnTo>
                  <a:close/>
                </a:path>
                <a:path extrusionOk="0" h="71754" w="6609080">
                  <a:moveTo>
                    <a:pt x="5663463" y="0"/>
                  </a:moveTo>
                  <a:lnTo>
                    <a:pt x="5648744" y="0"/>
                  </a:lnTo>
                  <a:lnTo>
                    <a:pt x="5648744" y="14630"/>
                  </a:lnTo>
                  <a:lnTo>
                    <a:pt x="5663463" y="14630"/>
                  </a:lnTo>
                  <a:lnTo>
                    <a:pt x="5663463" y="0"/>
                  </a:lnTo>
                  <a:close/>
                </a:path>
                <a:path extrusionOk="0" h="71754" w="6609080">
                  <a:moveTo>
                    <a:pt x="5682945" y="36461"/>
                  </a:moveTo>
                  <a:lnTo>
                    <a:pt x="5682767" y="28448"/>
                  </a:lnTo>
                  <a:lnTo>
                    <a:pt x="5678538" y="20929"/>
                  </a:lnTo>
                  <a:lnTo>
                    <a:pt x="5670943" y="14630"/>
                  </a:lnTo>
                  <a:lnTo>
                    <a:pt x="5665660" y="23088"/>
                  </a:lnTo>
                  <a:lnTo>
                    <a:pt x="5664619" y="32334"/>
                  </a:lnTo>
                  <a:lnTo>
                    <a:pt x="5668607" y="40119"/>
                  </a:lnTo>
                  <a:lnTo>
                    <a:pt x="5678411" y="44246"/>
                  </a:lnTo>
                  <a:lnTo>
                    <a:pt x="5682945" y="36461"/>
                  </a:lnTo>
                  <a:close/>
                </a:path>
                <a:path extrusionOk="0" h="71754" w="6609080">
                  <a:moveTo>
                    <a:pt x="6608737" y="64770"/>
                  </a:moveTo>
                  <a:lnTo>
                    <a:pt x="6603047" y="61036"/>
                  </a:lnTo>
                  <a:lnTo>
                    <a:pt x="6601015" y="56349"/>
                  </a:lnTo>
                  <a:lnTo>
                    <a:pt x="6602247" y="50749"/>
                  </a:lnTo>
                  <a:lnTo>
                    <a:pt x="6606387" y="44246"/>
                  </a:lnTo>
                  <a:lnTo>
                    <a:pt x="6604190" y="44526"/>
                  </a:lnTo>
                  <a:lnTo>
                    <a:pt x="6601777" y="44589"/>
                  </a:lnTo>
                  <a:lnTo>
                    <a:pt x="6585648" y="44551"/>
                  </a:lnTo>
                  <a:lnTo>
                    <a:pt x="6578333" y="45173"/>
                  </a:lnTo>
                  <a:lnTo>
                    <a:pt x="6577038" y="51739"/>
                  </a:lnTo>
                  <a:lnTo>
                    <a:pt x="6582461" y="51727"/>
                  </a:lnTo>
                  <a:lnTo>
                    <a:pt x="6587299" y="57277"/>
                  </a:lnTo>
                  <a:lnTo>
                    <a:pt x="6597459" y="69392"/>
                  </a:lnTo>
                  <a:lnTo>
                    <a:pt x="6600152" y="71526"/>
                  </a:lnTo>
                  <a:lnTo>
                    <a:pt x="6608737" y="6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91" name="Google Shape;991;p1"/>
            <p:cNvSpPr/>
            <p:nvPr/>
          </p:nvSpPr>
          <p:spPr>
            <a:xfrm>
              <a:off x="6903475" y="719524"/>
              <a:ext cx="13970" cy="9525"/>
            </a:xfrm>
            <a:custGeom>
              <a:rect b="b" l="l" r="r" t="t"/>
              <a:pathLst>
                <a:path extrusionOk="0" h="9525" w="13970">
                  <a:moveTo>
                    <a:pt x="8585" y="0"/>
                  </a:moveTo>
                  <a:lnTo>
                    <a:pt x="0" y="6756"/>
                  </a:lnTo>
                  <a:lnTo>
                    <a:pt x="1854" y="8216"/>
                  </a:lnTo>
                  <a:lnTo>
                    <a:pt x="3683" y="9131"/>
                  </a:lnTo>
                  <a:lnTo>
                    <a:pt x="8255" y="9131"/>
                  </a:lnTo>
                  <a:lnTo>
                    <a:pt x="10972" y="7073"/>
                  </a:lnTo>
                  <a:lnTo>
                    <a:pt x="13716" y="1714"/>
                  </a:lnTo>
                  <a:lnTo>
                    <a:pt x="11772" y="1193"/>
                  </a:lnTo>
                  <a:lnTo>
                    <a:pt x="10071" y="622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92" name="Google Shape;992;p1"/>
            <p:cNvSpPr/>
            <p:nvPr/>
          </p:nvSpPr>
          <p:spPr>
            <a:xfrm>
              <a:off x="3433921" y="708158"/>
              <a:ext cx="17779" cy="13334"/>
            </a:xfrm>
            <a:custGeom>
              <a:rect b="b" l="l" r="r" t="t"/>
              <a:pathLst>
                <a:path extrusionOk="0" h="13334" w="17779">
                  <a:moveTo>
                    <a:pt x="8534" y="0"/>
                  </a:moveTo>
                  <a:lnTo>
                    <a:pt x="6007" y="0"/>
                  </a:lnTo>
                  <a:lnTo>
                    <a:pt x="1231" y="0"/>
                  </a:lnTo>
                  <a:lnTo>
                    <a:pt x="0" y="3251"/>
                  </a:lnTo>
                  <a:lnTo>
                    <a:pt x="2108" y="9766"/>
                  </a:lnTo>
                  <a:lnTo>
                    <a:pt x="5435" y="13017"/>
                  </a:lnTo>
                  <a:lnTo>
                    <a:pt x="12039" y="13017"/>
                  </a:lnTo>
                  <a:lnTo>
                    <a:pt x="14554" y="12141"/>
                  </a:lnTo>
                  <a:lnTo>
                    <a:pt x="17183" y="9944"/>
                  </a:lnTo>
                  <a:lnTo>
                    <a:pt x="16764" y="3213"/>
                  </a:lnTo>
                  <a:lnTo>
                    <a:pt x="12052" y="914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93" name="Google Shape;993;p1"/>
            <p:cNvSpPr/>
            <p:nvPr/>
          </p:nvSpPr>
          <p:spPr>
            <a:xfrm>
              <a:off x="3450681" y="711372"/>
              <a:ext cx="4445" cy="6984"/>
            </a:xfrm>
            <a:custGeom>
              <a:rect b="b" l="l" r="r" t="t"/>
              <a:pathLst>
                <a:path extrusionOk="0" h="6984" w="4445">
                  <a:moveTo>
                    <a:pt x="0" y="0"/>
                  </a:moveTo>
                  <a:lnTo>
                    <a:pt x="419" y="6731"/>
                  </a:lnTo>
                  <a:lnTo>
                    <a:pt x="1727" y="5626"/>
                  </a:lnTo>
                  <a:lnTo>
                    <a:pt x="3060" y="4191"/>
                  </a:lnTo>
                  <a:lnTo>
                    <a:pt x="4406" y="2374"/>
                  </a:lnTo>
                  <a:lnTo>
                    <a:pt x="2832" y="1460"/>
                  </a:lnTo>
                  <a:lnTo>
                    <a:pt x="1371" y="6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94" name="Google Shape;994;p1"/>
            <p:cNvSpPr/>
            <p:nvPr/>
          </p:nvSpPr>
          <p:spPr>
            <a:xfrm>
              <a:off x="5289091" y="706485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705" y="0"/>
                  </a:moveTo>
                  <a:lnTo>
                    <a:pt x="17152" y="2311"/>
                  </a:lnTo>
                  <a:lnTo>
                    <a:pt x="8051" y="8012"/>
                  </a:lnTo>
                  <a:lnTo>
                    <a:pt x="2351" y="17082"/>
                  </a:lnTo>
                  <a:lnTo>
                    <a:pt x="0" y="29502"/>
                  </a:lnTo>
                  <a:lnTo>
                    <a:pt x="29705" y="29502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95" name="Google Shape;995;p1"/>
            <p:cNvSpPr/>
            <p:nvPr/>
          </p:nvSpPr>
          <p:spPr>
            <a:xfrm>
              <a:off x="3499100" y="713743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931" y="0"/>
                  </a:moveTo>
                  <a:lnTo>
                    <a:pt x="7518" y="0"/>
                  </a:lnTo>
                  <a:lnTo>
                    <a:pt x="7810" y="10375"/>
                  </a:lnTo>
                  <a:lnTo>
                    <a:pt x="4064" y="16484"/>
                  </a:lnTo>
                  <a:lnTo>
                    <a:pt x="0" y="22237"/>
                  </a:lnTo>
                  <a:lnTo>
                    <a:pt x="12257" y="19591"/>
                  </a:lnTo>
                  <a:lnTo>
                    <a:pt x="21485" y="14014"/>
                  </a:lnTo>
                  <a:lnTo>
                    <a:pt x="36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96" name="Google Shape;996;p1"/>
            <p:cNvSpPr/>
            <p:nvPr/>
          </p:nvSpPr>
          <p:spPr>
            <a:xfrm>
              <a:off x="4699937" y="713743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578" y="0"/>
                  </a:moveTo>
                  <a:lnTo>
                    <a:pt x="0" y="0"/>
                  </a:lnTo>
                  <a:lnTo>
                    <a:pt x="311" y="9037"/>
                  </a:lnTo>
                  <a:lnTo>
                    <a:pt x="441" y="18194"/>
                  </a:lnTo>
                  <a:lnTo>
                    <a:pt x="2214" y="25687"/>
                  </a:lnTo>
                  <a:lnTo>
                    <a:pt x="7454" y="29730"/>
                  </a:lnTo>
                  <a:lnTo>
                    <a:pt x="8375" y="17827"/>
                  </a:lnTo>
                  <a:lnTo>
                    <a:pt x="16744" y="13312"/>
                  </a:lnTo>
                  <a:lnTo>
                    <a:pt x="26000" y="9574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97" name="Google Shape;997;p1"/>
            <p:cNvSpPr/>
            <p:nvPr/>
          </p:nvSpPr>
          <p:spPr>
            <a:xfrm>
              <a:off x="3592943" y="721236"/>
              <a:ext cx="17145" cy="24129"/>
            </a:xfrm>
            <a:custGeom>
              <a:rect b="b" l="l" r="r" t="t"/>
              <a:pathLst>
                <a:path extrusionOk="0" h="24129" w="17145">
                  <a:moveTo>
                    <a:pt x="2023" y="0"/>
                  </a:moveTo>
                  <a:lnTo>
                    <a:pt x="0" y="8162"/>
                  </a:lnTo>
                  <a:lnTo>
                    <a:pt x="1697" y="15744"/>
                  </a:lnTo>
                  <a:lnTo>
                    <a:pt x="5678" y="21331"/>
                  </a:lnTo>
                  <a:lnTo>
                    <a:pt x="10506" y="23507"/>
                  </a:lnTo>
                  <a:lnTo>
                    <a:pt x="13313" y="23507"/>
                  </a:lnTo>
                  <a:lnTo>
                    <a:pt x="15802" y="21018"/>
                  </a:lnTo>
                  <a:lnTo>
                    <a:pt x="16678" y="14744"/>
                  </a:lnTo>
                  <a:lnTo>
                    <a:pt x="11392" y="12683"/>
                  </a:lnTo>
                  <a:lnTo>
                    <a:pt x="8703" y="8020"/>
                  </a:lnTo>
                  <a:lnTo>
                    <a:pt x="6338" y="303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98" name="Google Shape;998;p1"/>
            <p:cNvSpPr/>
            <p:nvPr/>
          </p:nvSpPr>
          <p:spPr>
            <a:xfrm>
              <a:off x="5793926" y="735984"/>
              <a:ext cx="11429" cy="7620"/>
            </a:xfrm>
            <a:custGeom>
              <a:rect b="b" l="l" r="r" t="t"/>
              <a:pathLst>
                <a:path extrusionOk="0" h="7620" w="11429">
                  <a:moveTo>
                    <a:pt x="10845" y="0"/>
                  </a:moveTo>
                  <a:lnTo>
                    <a:pt x="8305" y="381"/>
                  </a:lnTo>
                  <a:lnTo>
                    <a:pt x="5968" y="546"/>
                  </a:lnTo>
                  <a:lnTo>
                    <a:pt x="2476" y="546"/>
                  </a:lnTo>
                  <a:lnTo>
                    <a:pt x="1206" y="482"/>
                  </a:lnTo>
                  <a:lnTo>
                    <a:pt x="0" y="355"/>
                  </a:lnTo>
                  <a:lnTo>
                    <a:pt x="2222" y="2730"/>
                  </a:lnTo>
                  <a:lnTo>
                    <a:pt x="4394" y="5105"/>
                  </a:lnTo>
                  <a:lnTo>
                    <a:pt x="6515" y="7505"/>
                  </a:lnTo>
                  <a:lnTo>
                    <a:pt x="8394" y="5461"/>
                  </a:lnTo>
                  <a:lnTo>
                    <a:pt x="10020" y="3136"/>
                  </a:lnTo>
                  <a:lnTo>
                    <a:pt x="1084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99" name="Google Shape;999;p1"/>
            <p:cNvSpPr/>
            <p:nvPr/>
          </p:nvSpPr>
          <p:spPr>
            <a:xfrm>
              <a:off x="5760757" y="721236"/>
              <a:ext cx="40004" cy="37465"/>
            </a:xfrm>
            <a:custGeom>
              <a:rect b="b" l="l" r="r" t="t"/>
              <a:pathLst>
                <a:path extrusionOk="0" h="37465" w="40004">
                  <a:moveTo>
                    <a:pt x="0" y="0"/>
                  </a:moveTo>
                  <a:lnTo>
                    <a:pt x="3051" y="13575"/>
                  </a:lnTo>
                  <a:lnTo>
                    <a:pt x="10142" y="23034"/>
                  </a:lnTo>
                  <a:lnTo>
                    <a:pt x="19493" y="30221"/>
                  </a:lnTo>
                  <a:lnTo>
                    <a:pt x="29324" y="36982"/>
                  </a:lnTo>
                  <a:lnTo>
                    <a:pt x="30518" y="29705"/>
                  </a:lnTo>
                  <a:lnTo>
                    <a:pt x="35687" y="26581"/>
                  </a:lnTo>
                  <a:lnTo>
                    <a:pt x="39687" y="22250"/>
                  </a:lnTo>
                  <a:lnTo>
                    <a:pt x="35382" y="17475"/>
                  </a:lnTo>
                  <a:lnTo>
                    <a:pt x="33159" y="15100"/>
                  </a:lnTo>
                  <a:lnTo>
                    <a:pt x="23552" y="12615"/>
                  </a:lnTo>
                  <a:lnTo>
                    <a:pt x="15779" y="8340"/>
                  </a:lnTo>
                  <a:lnTo>
                    <a:pt x="8406" y="3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00" name="Google Shape;1000;p1"/>
            <p:cNvSpPr/>
            <p:nvPr/>
          </p:nvSpPr>
          <p:spPr>
            <a:xfrm>
              <a:off x="8986827" y="721236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51828" y="0"/>
                  </a:moveTo>
                  <a:lnTo>
                    <a:pt x="37481" y="4087"/>
                  </a:lnTo>
                  <a:lnTo>
                    <a:pt x="21375" y="6446"/>
                  </a:lnTo>
                  <a:lnTo>
                    <a:pt x="7539" y="11142"/>
                  </a:lnTo>
                  <a:lnTo>
                    <a:pt x="0" y="22237"/>
                  </a:lnTo>
                  <a:lnTo>
                    <a:pt x="2844" y="24358"/>
                  </a:lnTo>
                  <a:lnTo>
                    <a:pt x="9448" y="25755"/>
                  </a:lnTo>
                  <a:lnTo>
                    <a:pt x="17043" y="25755"/>
                  </a:lnTo>
                  <a:lnTo>
                    <a:pt x="29686" y="24451"/>
                  </a:lnTo>
                  <a:lnTo>
                    <a:pt x="41427" y="20131"/>
                  </a:lnTo>
                  <a:lnTo>
                    <a:pt x="49672" y="12184"/>
                  </a:lnTo>
                  <a:lnTo>
                    <a:pt x="5182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01" name="Google Shape;1001;p1"/>
            <p:cNvSpPr/>
            <p:nvPr/>
          </p:nvSpPr>
          <p:spPr>
            <a:xfrm>
              <a:off x="9580017" y="719651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09" y="0"/>
                  </a:moveTo>
                  <a:lnTo>
                    <a:pt x="11226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54"/>
                  </a:lnTo>
                  <a:lnTo>
                    <a:pt x="5689" y="9944"/>
                  </a:lnTo>
                  <a:lnTo>
                    <a:pt x="15621" y="9944"/>
                  </a:lnTo>
                  <a:lnTo>
                    <a:pt x="21247" y="7810"/>
                  </a:lnTo>
                  <a:lnTo>
                    <a:pt x="25755" y="1587"/>
                  </a:lnTo>
                  <a:lnTo>
                    <a:pt x="19697" y="457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02" name="Google Shape;1002;p1"/>
            <p:cNvSpPr/>
            <p:nvPr/>
          </p:nvSpPr>
          <p:spPr>
            <a:xfrm>
              <a:off x="639296" y="734283"/>
              <a:ext cx="2540" cy="4445"/>
            </a:xfrm>
            <a:custGeom>
              <a:rect b="b" l="l" r="r" t="t"/>
              <a:pathLst>
                <a:path extrusionOk="0" h="4445" w="2540">
                  <a:moveTo>
                    <a:pt x="50" y="0"/>
                  </a:moveTo>
                  <a:lnTo>
                    <a:pt x="38" y="1346"/>
                  </a:lnTo>
                  <a:lnTo>
                    <a:pt x="12" y="2692"/>
                  </a:lnTo>
                  <a:lnTo>
                    <a:pt x="0" y="4038"/>
                  </a:lnTo>
                  <a:lnTo>
                    <a:pt x="660" y="3327"/>
                  </a:lnTo>
                  <a:lnTo>
                    <a:pt x="1333" y="2552"/>
                  </a:lnTo>
                  <a:lnTo>
                    <a:pt x="2031" y="1701"/>
                  </a:lnTo>
                  <a:lnTo>
                    <a:pt x="1346" y="1079"/>
                  </a:lnTo>
                  <a:lnTo>
                    <a:pt x="685" y="5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03" name="Google Shape;1003;p1"/>
            <p:cNvSpPr/>
            <p:nvPr/>
          </p:nvSpPr>
          <p:spPr>
            <a:xfrm>
              <a:off x="623582" y="729943"/>
              <a:ext cx="15875" cy="14604"/>
            </a:xfrm>
            <a:custGeom>
              <a:rect b="b" l="l" r="r" t="t"/>
              <a:pathLst>
                <a:path extrusionOk="0" h="14604" w="15875">
                  <a:moveTo>
                    <a:pt x="8737" y="0"/>
                  </a:moveTo>
                  <a:lnTo>
                    <a:pt x="6324" y="0"/>
                  </a:lnTo>
                  <a:lnTo>
                    <a:pt x="2146" y="0"/>
                  </a:lnTo>
                  <a:lnTo>
                    <a:pt x="101" y="3632"/>
                  </a:lnTo>
                  <a:lnTo>
                    <a:pt x="0" y="10883"/>
                  </a:lnTo>
                  <a:lnTo>
                    <a:pt x="1917" y="14503"/>
                  </a:lnTo>
                  <a:lnTo>
                    <a:pt x="8191" y="14503"/>
                  </a:lnTo>
                  <a:lnTo>
                    <a:pt x="11556" y="12839"/>
                  </a:lnTo>
                  <a:lnTo>
                    <a:pt x="15709" y="8369"/>
                  </a:lnTo>
                  <a:lnTo>
                    <a:pt x="15760" y="4343"/>
                  </a:lnTo>
                  <a:lnTo>
                    <a:pt x="11874" y="1206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04" name="Google Shape;1004;p1"/>
            <p:cNvSpPr/>
            <p:nvPr/>
          </p:nvSpPr>
          <p:spPr>
            <a:xfrm>
              <a:off x="6725513" y="728204"/>
              <a:ext cx="1245234" cy="30479"/>
            </a:xfrm>
            <a:custGeom>
              <a:rect b="b" l="l" r="r" t="t"/>
              <a:pathLst>
                <a:path extrusionOk="0" h="30479" w="1245234">
                  <a:moveTo>
                    <a:pt x="58966" y="520"/>
                  </a:moveTo>
                  <a:lnTo>
                    <a:pt x="56489" y="774"/>
                  </a:lnTo>
                  <a:lnTo>
                    <a:pt x="47028" y="876"/>
                  </a:lnTo>
                  <a:lnTo>
                    <a:pt x="29794" y="0"/>
                  </a:lnTo>
                  <a:lnTo>
                    <a:pt x="25704" y="0"/>
                  </a:lnTo>
                  <a:lnTo>
                    <a:pt x="16103" y="584"/>
                  </a:lnTo>
                  <a:lnTo>
                    <a:pt x="8128" y="2819"/>
                  </a:lnTo>
                  <a:lnTo>
                    <a:pt x="2514" y="7467"/>
                  </a:lnTo>
                  <a:lnTo>
                    <a:pt x="0" y="15278"/>
                  </a:lnTo>
                  <a:lnTo>
                    <a:pt x="2501" y="15011"/>
                  </a:lnTo>
                  <a:lnTo>
                    <a:pt x="11950" y="14922"/>
                  </a:lnTo>
                  <a:lnTo>
                    <a:pt x="28816" y="15722"/>
                  </a:lnTo>
                  <a:lnTo>
                    <a:pt x="32842" y="15722"/>
                  </a:lnTo>
                  <a:lnTo>
                    <a:pt x="42595" y="15151"/>
                  </a:lnTo>
                  <a:lnTo>
                    <a:pt x="50711" y="12941"/>
                  </a:lnTo>
                  <a:lnTo>
                    <a:pt x="56413" y="8318"/>
                  </a:lnTo>
                  <a:lnTo>
                    <a:pt x="58966" y="520"/>
                  </a:lnTo>
                  <a:close/>
                </a:path>
                <a:path extrusionOk="0" h="30479" w="1245234">
                  <a:moveTo>
                    <a:pt x="1245044" y="30022"/>
                  </a:moveTo>
                  <a:lnTo>
                    <a:pt x="1226172" y="2806"/>
                  </a:lnTo>
                  <a:lnTo>
                    <a:pt x="1225651" y="2806"/>
                  </a:lnTo>
                  <a:lnTo>
                    <a:pt x="1222209" y="2806"/>
                  </a:lnTo>
                  <a:lnTo>
                    <a:pt x="1218679" y="4318"/>
                  </a:lnTo>
                  <a:lnTo>
                    <a:pt x="1215402" y="7785"/>
                  </a:lnTo>
                  <a:lnTo>
                    <a:pt x="1215974" y="18465"/>
                  </a:lnTo>
                  <a:lnTo>
                    <a:pt x="1220063" y="25463"/>
                  </a:lnTo>
                  <a:lnTo>
                    <a:pt x="1227251" y="29311"/>
                  </a:lnTo>
                  <a:lnTo>
                    <a:pt x="1237157" y="30480"/>
                  </a:lnTo>
                  <a:lnTo>
                    <a:pt x="1239621" y="30480"/>
                  </a:lnTo>
                  <a:lnTo>
                    <a:pt x="1242250" y="30314"/>
                  </a:lnTo>
                  <a:lnTo>
                    <a:pt x="1245044" y="300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05" name="Google Shape;1005;p1"/>
            <p:cNvSpPr/>
            <p:nvPr/>
          </p:nvSpPr>
          <p:spPr>
            <a:xfrm>
              <a:off x="7952733" y="731112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0" y="0"/>
                  </a:moveTo>
                  <a:lnTo>
                    <a:pt x="10388" y="10363"/>
                  </a:lnTo>
                  <a:lnTo>
                    <a:pt x="15608" y="15519"/>
                  </a:lnTo>
                  <a:lnTo>
                    <a:pt x="12496" y="7035"/>
                  </a:lnTo>
                  <a:lnTo>
                    <a:pt x="6515" y="8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06" name="Google Shape;1006;p1"/>
            <p:cNvSpPr/>
            <p:nvPr/>
          </p:nvSpPr>
          <p:spPr>
            <a:xfrm>
              <a:off x="12675425" y="726851"/>
              <a:ext cx="24765" cy="14604"/>
            </a:xfrm>
            <a:custGeom>
              <a:rect b="b" l="l" r="r" t="t"/>
              <a:pathLst>
                <a:path extrusionOk="0" h="14604" w="24765">
                  <a:moveTo>
                    <a:pt x="21081" y="0"/>
                  </a:moveTo>
                  <a:lnTo>
                    <a:pt x="19202" y="0"/>
                  </a:lnTo>
                  <a:lnTo>
                    <a:pt x="12166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27"/>
                  </a:lnTo>
                  <a:lnTo>
                    <a:pt x="1333" y="14236"/>
                  </a:lnTo>
                  <a:lnTo>
                    <a:pt x="4140" y="14236"/>
                  </a:lnTo>
                  <a:lnTo>
                    <a:pt x="10741" y="12791"/>
                  </a:lnTo>
                  <a:lnTo>
                    <a:pt x="18103" y="9353"/>
                  </a:lnTo>
                  <a:lnTo>
                    <a:pt x="23485" y="5267"/>
                  </a:lnTo>
                  <a:lnTo>
                    <a:pt x="24142" y="1879"/>
                  </a:lnTo>
                  <a:lnTo>
                    <a:pt x="22796" y="533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07" name="Google Shape;1007;p1"/>
            <p:cNvSpPr/>
            <p:nvPr/>
          </p:nvSpPr>
          <p:spPr>
            <a:xfrm>
              <a:off x="6983371" y="735984"/>
              <a:ext cx="22225" cy="32384"/>
            </a:xfrm>
            <a:custGeom>
              <a:rect b="b" l="l" r="r" t="t"/>
              <a:pathLst>
                <a:path extrusionOk="0" h="32384" w="22225">
                  <a:moveTo>
                    <a:pt x="22123" y="0"/>
                  </a:moveTo>
                  <a:lnTo>
                    <a:pt x="0" y="0"/>
                  </a:lnTo>
                  <a:lnTo>
                    <a:pt x="2519" y="7678"/>
                  </a:lnTo>
                  <a:lnTo>
                    <a:pt x="3868" y="16486"/>
                  </a:lnTo>
                  <a:lnTo>
                    <a:pt x="5363" y="25115"/>
                  </a:lnTo>
                  <a:lnTo>
                    <a:pt x="8318" y="32258"/>
                  </a:lnTo>
                  <a:lnTo>
                    <a:pt x="17500" y="24752"/>
                  </a:lnTo>
                  <a:lnTo>
                    <a:pt x="22123" y="21056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08" name="Google Shape;1008;p1"/>
            <p:cNvSpPr/>
            <p:nvPr/>
          </p:nvSpPr>
          <p:spPr>
            <a:xfrm>
              <a:off x="6991690" y="757041"/>
              <a:ext cx="13970" cy="16509"/>
            </a:xfrm>
            <a:custGeom>
              <a:rect b="b" l="l" r="r" t="t"/>
              <a:pathLst>
                <a:path extrusionOk="0" h="16509" w="13970">
                  <a:moveTo>
                    <a:pt x="13804" y="0"/>
                  </a:moveTo>
                  <a:lnTo>
                    <a:pt x="9182" y="3695"/>
                  </a:lnTo>
                  <a:lnTo>
                    <a:pt x="4584" y="7429"/>
                  </a:lnTo>
                  <a:lnTo>
                    <a:pt x="0" y="11201"/>
                  </a:lnTo>
                  <a:lnTo>
                    <a:pt x="2146" y="14300"/>
                  </a:lnTo>
                  <a:lnTo>
                    <a:pt x="5422" y="16268"/>
                  </a:lnTo>
                  <a:lnTo>
                    <a:pt x="11633" y="16268"/>
                  </a:lnTo>
                  <a:lnTo>
                    <a:pt x="12674" y="16192"/>
                  </a:lnTo>
                  <a:lnTo>
                    <a:pt x="13804" y="16052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09" name="Google Shape;1009;p1"/>
            <p:cNvSpPr/>
            <p:nvPr/>
          </p:nvSpPr>
          <p:spPr>
            <a:xfrm>
              <a:off x="3941102" y="742644"/>
              <a:ext cx="1350010" cy="23495"/>
            </a:xfrm>
            <a:custGeom>
              <a:rect b="b" l="l" r="r" t="t"/>
              <a:pathLst>
                <a:path extrusionOk="0" h="23495" w="1350010">
                  <a:moveTo>
                    <a:pt x="24803" y="10033"/>
                  </a:moveTo>
                  <a:lnTo>
                    <a:pt x="24168" y="3340"/>
                  </a:lnTo>
                  <a:lnTo>
                    <a:pt x="21069" y="0"/>
                  </a:lnTo>
                  <a:lnTo>
                    <a:pt x="15913" y="0"/>
                  </a:lnTo>
                  <a:lnTo>
                    <a:pt x="11798" y="0"/>
                  </a:lnTo>
                  <a:lnTo>
                    <a:pt x="6375" y="2133"/>
                  </a:lnTo>
                  <a:lnTo>
                    <a:pt x="0" y="8089"/>
                  </a:lnTo>
                  <a:lnTo>
                    <a:pt x="7112" y="11925"/>
                  </a:lnTo>
                  <a:lnTo>
                    <a:pt x="12522" y="13373"/>
                  </a:lnTo>
                  <a:lnTo>
                    <a:pt x="22352" y="13373"/>
                  </a:lnTo>
                  <a:lnTo>
                    <a:pt x="24803" y="10033"/>
                  </a:lnTo>
                  <a:close/>
                </a:path>
                <a:path extrusionOk="0" h="23495" w="1350010">
                  <a:moveTo>
                    <a:pt x="833247" y="15049"/>
                  </a:moveTo>
                  <a:lnTo>
                    <a:pt x="829881" y="7759"/>
                  </a:lnTo>
                  <a:lnTo>
                    <a:pt x="824115" y="2476"/>
                  </a:lnTo>
                  <a:lnTo>
                    <a:pt x="817702" y="431"/>
                  </a:lnTo>
                  <a:lnTo>
                    <a:pt x="814184" y="431"/>
                  </a:lnTo>
                  <a:lnTo>
                    <a:pt x="811225" y="2641"/>
                  </a:lnTo>
                  <a:lnTo>
                    <a:pt x="810285" y="8102"/>
                  </a:lnTo>
                  <a:lnTo>
                    <a:pt x="816902" y="10960"/>
                  </a:lnTo>
                  <a:lnTo>
                    <a:pt x="821791" y="15405"/>
                  </a:lnTo>
                  <a:lnTo>
                    <a:pt x="826465" y="19951"/>
                  </a:lnTo>
                  <a:lnTo>
                    <a:pt x="832459" y="23075"/>
                  </a:lnTo>
                  <a:lnTo>
                    <a:pt x="833247" y="15049"/>
                  </a:lnTo>
                  <a:close/>
                </a:path>
                <a:path extrusionOk="0" h="23495" w="1350010">
                  <a:moveTo>
                    <a:pt x="1349527" y="7251"/>
                  </a:moveTo>
                  <a:lnTo>
                    <a:pt x="1347990" y="850"/>
                  </a:lnTo>
                  <a:lnTo>
                    <a:pt x="1343787" y="571"/>
                  </a:lnTo>
                  <a:lnTo>
                    <a:pt x="1339634" y="368"/>
                  </a:lnTo>
                  <a:lnTo>
                    <a:pt x="1335633" y="317"/>
                  </a:lnTo>
                  <a:lnTo>
                    <a:pt x="1335722" y="4279"/>
                  </a:lnTo>
                  <a:lnTo>
                    <a:pt x="1335874" y="8737"/>
                  </a:lnTo>
                  <a:lnTo>
                    <a:pt x="1336065" y="13271"/>
                  </a:lnTo>
                  <a:lnTo>
                    <a:pt x="1336306" y="17894"/>
                  </a:lnTo>
                  <a:lnTo>
                    <a:pt x="1343964" y="13601"/>
                  </a:lnTo>
                  <a:lnTo>
                    <a:pt x="1349527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10" name="Google Shape;1010;p1"/>
            <p:cNvSpPr/>
            <p:nvPr/>
          </p:nvSpPr>
          <p:spPr>
            <a:xfrm>
              <a:off x="5243372" y="742937"/>
              <a:ext cx="34289" cy="23495"/>
            </a:xfrm>
            <a:custGeom>
              <a:rect b="b" l="l" r="r" t="t"/>
              <a:pathLst>
                <a:path extrusionOk="0" h="23495" w="34289">
                  <a:moveTo>
                    <a:pt x="33362" y="12"/>
                  </a:moveTo>
                  <a:lnTo>
                    <a:pt x="0" y="18719"/>
                  </a:lnTo>
                  <a:lnTo>
                    <a:pt x="6591" y="22910"/>
                  </a:lnTo>
                  <a:lnTo>
                    <a:pt x="21209" y="22910"/>
                  </a:lnTo>
                  <a:lnTo>
                    <a:pt x="28232" y="20840"/>
                  </a:lnTo>
                  <a:lnTo>
                    <a:pt x="34048" y="17589"/>
                  </a:lnTo>
                  <a:lnTo>
                    <a:pt x="33604" y="8432"/>
                  </a:lnTo>
                  <a:lnTo>
                    <a:pt x="33362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11" name="Google Shape;1011;p1"/>
            <p:cNvSpPr/>
            <p:nvPr/>
          </p:nvSpPr>
          <p:spPr>
            <a:xfrm>
              <a:off x="8041077" y="742005"/>
              <a:ext cx="8890" cy="16509"/>
            </a:xfrm>
            <a:custGeom>
              <a:rect b="b" l="l" r="r" t="t"/>
              <a:pathLst>
                <a:path extrusionOk="0" h="16509" w="8890">
                  <a:moveTo>
                    <a:pt x="241" y="0"/>
                  </a:moveTo>
                  <a:lnTo>
                    <a:pt x="0" y="16471"/>
                  </a:lnTo>
                  <a:lnTo>
                    <a:pt x="5410" y="12128"/>
                  </a:lnTo>
                  <a:lnTo>
                    <a:pt x="8445" y="6121"/>
                  </a:lnTo>
                  <a:lnTo>
                    <a:pt x="2311" y="723"/>
                  </a:lnTo>
                  <a:lnTo>
                    <a:pt x="1320" y="254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12" name="Google Shape;1012;p1"/>
            <p:cNvSpPr/>
            <p:nvPr/>
          </p:nvSpPr>
          <p:spPr>
            <a:xfrm>
              <a:off x="8018333" y="741772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21602" y="0"/>
                  </a:moveTo>
                  <a:lnTo>
                    <a:pt x="20866" y="0"/>
                  </a:lnTo>
                  <a:lnTo>
                    <a:pt x="13716" y="0"/>
                  </a:lnTo>
                  <a:lnTo>
                    <a:pt x="4445" y="6959"/>
                  </a:lnTo>
                  <a:lnTo>
                    <a:pt x="3721" y="8966"/>
                  </a:lnTo>
                  <a:lnTo>
                    <a:pt x="0" y="18808"/>
                  </a:lnTo>
                  <a:lnTo>
                    <a:pt x="3365" y="22415"/>
                  </a:lnTo>
                  <a:lnTo>
                    <a:pt x="12992" y="22415"/>
                  </a:lnTo>
                  <a:lnTo>
                    <a:pt x="18580" y="20053"/>
                  </a:lnTo>
                  <a:lnTo>
                    <a:pt x="22745" y="16713"/>
                  </a:lnTo>
                  <a:lnTo>
                    <a:pt x="22987" y="228"/>
                  </a:lnTo>
                  <a:lnTo>
                    <a:pt x="22313" y="76"/>
                  </a:lnTo>
                  <a:lnTo>
                    <a:pt x="216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13" name="Google Shape;1013;p1"/>
            <p:cNvSpPr/>
            <p:nvPr/>
          </p:nvSpPr>
          <p:spPr>
            <a:xfrm>
              <a:off x="1503121" y="750251"/>
              <a:ext cx="7187565" cy="45084"/>
            </a:xfrm>
            <a:custGeom>
              <a:rect b="b" l="l" r="r" t="t"/>
              <a:pathLst>
                <a:path extrusionOk="0" h="45084" w="7187565">
                  <a:moveTo>
                    <a:pt x="14643" y="482"/>
                  </a:moveTo>
                  <a:lnTo>
                    <a:pt x="0" y="482"/>
                  </a:lnTo>
                  <a:lnTo>
                    <a:pt x="0" y="15455"/>
                  </a:lnTo>
                  <a:lnTo>
                    <a:pt x="14643" y="15455"/>
                  </a:lnTo>
                  <a:lnTo>
                    <a:pt x="14643" y="482"/>
                  </a:lnTo>
                  <a:close/>
                </a:path>
                <a:path extrusionOk="0" h="45084" w="7187565">
                  <a:moveTo>
                    <a:pt x="1127086" y="7975"/>
                  </a:moveTo>
                  <a:lnTo>
                    <a:pt x="1125829" y="7861"/>
                  </a:lnTo>
                  <a:lnTo>
                    <a:pt x="1124623" y="7810"/>
                  </a:lnTo>
                  <a:lnTo>
                    <a:pt x="1123467" y="7810"/>
                  </a:lnTo>
                  <a:lnTo>
                    <a:pt x="1114628" y="9232"/>
                  </a:lnTo>
                  <a:lnTo>
                    <a:pt x="1108583" y="13462"/>
                  </a:lnTo>
                  <a:lnTo>
                    <a:pt x="1105344" y="20497"/>
                  </a:lnTo>
                  <a:lnTo>
                    <a:pt x="1104938" y="30327"/>
                  </a:lnTo>
                  <a:lnTo>
                    <a:pt x="1107059" y="30861"/>
                  </a:lnTo>
                  <a:lnTo>
                    <a:pt x="1108875" y="31102"/>
                  </a:lnTo>
                  <a:lnTo>
                    <a:pt x="1110462" y="31102"/>
                  </a:lnTo>
                  <a:lnTo>
                    <a:pt x="1117600" y="28371"/>
                  </a:lnTo>
                  <a:lnTo>
                    <a:pt x="1121016" y="21894"/>
                  </a:lnTo>
                  <a:lnTo>
                    <a:pt x="1123302" y="14236"/>
                  </a:lnTo>
                  <a:lnTo>
                    <a:pt x="1127086" y="7975"/>
                  </a:lnTo>
                  <a:close/>
                </a:path>
                <a:path extrusionOk="0" h="45084" w="7187565">
                  <a:moveTo>
                    <a:pt x="3087065" y="21793"/>
                  </a:moveTo>
                  <a:lnTo>
                    <a:pt x="3086277" y="7975"/>
                  </a:lnTo>
                  <a:lnTo>
                    <a:pt x="3084144" y="7137"/>
                  </a:lnTo>
                  <a:lnTo>
                    <a:pt x="3082137" y="6756"/>
                  </a:lnTo>
                  <a:lnTo>
                    <a:pt x="3080245" y="6756"/>
                  </a:lnTo>
                  <a:lnTo>
                    <a:pt x="3069336" y="12001"/>
                  </a:lnTo>
                  <a:lnTo>
                    <a:pt x="3063583" y="23926"/>
                  </a:lnTo>
                  <a:lnTo>
                    <a:pt x="3064002" y="36855"/>
                  </a:lnTo>
                  <a:lnTo>
                    <a:pt x="3071584" y="45072"/>
                  </a:lnTo>
                  <a:lnTo>
                    <a:pt x="3076079" y="36639"/>
                  </a:lnTo>
                  <a:lnTo>
                    <a:pt x="3082455" y="30111"/>
                  </a:lnTo>
                  <a:lnTo>
                    <a:pt x="3087065" y="21793"/>
                  </a:lnTo>
                  <a:close/>
                </a:path>
                <a:path extrusionOk="0" h="45084" w="7187565">
                  <a:moveTo>
                    <a:pt x="3476675" y="8915"/>
                  </a:moveTo>
                  <a:lnTo>
                    <a:pt x="3469271" y="495"/>
                  </a:lnTo>
                  <a:lnTo>
                    <a:pt x="3470389" y="7277"/>
                  </a:lnTo>
                  <a:lnTo>
                    <a:pt x="3466528" y="9042"/>
                  </a:lnTo>
                  <a:lnTo>
                    <a:pt x="3457930" y="9042"/>
                  </a:lnTo>
                  <a:lnTo>
                    <a:pt x="3443859" y="7010"/>
                  </a:lnTo>
                  <a:lnTo>
                    <a:pt x="3435248" y="7010"/>
                  </a:lnTo>
                  <a:lnTo>
                    <a:pt x="3431362" y="8750"/>
                  </a:lnTo>
                  <a:lnTo>
                    <a:pt x="3432403" y="15468"/>
                  </a:lnTo>
                  <a:lnTo>
                    <a:pt x="3435527" y="21145"/>
                  </a:lnTo>
                  <a:lnTo>
                    <a:pt x="3442843" y="23456"/>
                  </a:lnTo>
                  <a:lnTo>
                    <a:pt x="3450653" y="23456"/>
                  </a:lnTo>
                  <a:lnTo>
                    <a:pt x="3463531" y="21475"/>
                  </a:lnTo>
                  <a:lnTo>
                    <a:pt x="3473488" y="16268"/>
                  </a:lnTo>
                  <a:lnTo>
                    <a:pt x="3476675" y="8915"/>
                  </a:lnTo>
                  <a:close/>
                </a:path>
                <a:path extrusionOk="0" h="45084" w="7187565">
                  <a:moveTo>
                    <a:pt x="7187463" y="0"/>
                  </a:moveTo>
                  <a:lnTo>
                    <a:pt x="7179284" y="0"/>
                  </a:lnTo>
                  <a:lnTo>
                    <a:pt x="7177951" y="0"/>
                  </a:lnTo>
                  <a:lnTo>
                    <a:pt x="7176325" y="152"/>
                  </a:lnTo>
                  <a:lnTo>
                    <a:pt x="7174395" y="482"/>
                  </a:lnTo>
                  <a:lnTo>
                    <a:pt x="7174395" y="7975"/>
                  </a:lnTo>
                  <a:lnTo>
                    <a:pt x="7164794" y="19126"/>
                  </a:lnTo>
                  <a:lnTo>
                    <a:pt x="7163194" y="23075"/>
                  </a:lnTo>
                  <a:lnTo>
                    <a:pt x="7167575" y="23075"/>
                  </a:lnTo>
                  <a:lnTo>
                    <a:pt x="7175195" y="17310"/>
                  </a:lnTo>
                  <a:lnTo>
                    <a:pt x="7185139" y="5765"/>
                  </a:lnTo>
                  <a:lnTo>
                    <a:pt x="7187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14" name="Google Shape;1014;p1"/>
            <p:cNvSpPr/>
            <p:nvPr/>
          </p:nvSpPr>
          <p:spPr>
            <a:xfrm>
              <a:off x="2828988" y="764995"/>
              <a:ext cx="24764" cy="13970"/>
            </a:xfrm>
            <a:custGeom>
              <a:rect b="b" l="l" r="r" t="t"/>
              <a:pathLst>
                <a:path extrusionOk="0" h="13970" w="24764">
                  <a:moveTo>
                    <a:pt x="20866" y="0"/>
                  </a:moveTo>
                  <a:lnTo>
                    <a:pt x="15760" y="0"/>
                  </a:lnTo>
                  <a:lnTo>
                    <a:pt x="11684" y="0"/>
                  </a:lnTo>
                  <a:lnTo>
                    <a:pt x="6299" y="2133"/>
                  </a:lnTo>
                  <a:lnTo>
                    <a:pt x="0" y="8089"/>
                  </a:lnTo>
                  <a:lnTo>
                    <a:pt x="7061" y="11925"/>
                  </a:lnTo>
                  <a:lnTo>
                    <a:pt x="12420" y="13373"/>
                  </a:lnTo>
                  <a:lnTo>
                    <a:pt x="22174" y="13373"/>
                  </a:lnTo>
                  <a:lnTo>
                    <a:pt x="24599" y="10033"/>
                  </a:lnTo>
                  <a:lnTo>
                    <a:pt x="23952" y="334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15" name="Google Shape;1015;p1"/>
            <p:cNvSpPr/>
            <p:nvPr/>
          </p:nvSpPr>
          <p:spPr>
            <a:xfrm>
              <a:off x="139377" y="829202"/>
              <a:ext cx="200025" cy="129540"/>
            </a:xfrm>
            <a:custGeom>
              <a:rect b="b" l="l" r="r" t="t"/>
              <a:pathLst>
                <a:path extrusionOk="0" h="129540" w="200025">
                  <a:moveTo>
                    <a:pt x="75591" y="105854"/>
                  </a:moveTo>
                  <a:lnTo>
                    <a:pt x="51041" y="105854"/>
                  </a:lnTo>
                  <a:lnTo>
                    <a:pt x="56172" y="123355"/>
                  </a:lnTo>
                  <a:lnTo>
                    <a:pt x="57835" y="129184"/>
                  </a:lnTo>
                  <a:lnTo>
                    <a:pt x="65874" y="129184"/>
                  </a:lnTo>
                  <a:lnTo>
                    <a:pt x="66522" y="129146"/>
                  </a:lnTo>
                  <a:lnTo>
                    <a:pt x="67221" y="129070"/>
                  </a:lnTo>
                  <a:lnTo>
                    <a:pt x="68808" y="124193"/>
                  </a:lnTo>
                  <a:lnTo>
                    <a:pt x="71983" y="119024"/>
                  </a:lnTo>
                  <a:lnTo>
                    <a:pt x="75704" y="115163"/>
                  </a:lnTo>
                  <a:lnTo>
                    <a:pt x="75591" y="105854"/>
                  </a:lnTo>
                  <a:close/>
                </a:path>
                <a:path extrusionOk="0" h="129540" w="200025">
                  <a:moveTo>
                    <a:pt x="75468" y="95757"/>
                  </a:moveTo>
                  <a:lnTo>
                    <a:pt x="34086" y="95757"/>
                  </a:lnTo>
                  <a:lnTo>
                    <a:pt x="37833" y="106705"/>
                  </a:lnTo>
                  <a:lnTo>
                    <a:pt x="40030" y="106121"/>
                  </a:lnTo>
                  <a:lnTo>
                    <a:pt x="41897" y="105854"/>
                  </a:lnTo>
                  <a:lnTo>
                    <a:pt x="75591" y="105854"/>
                  </a:lnTo>
                  <a:lnTo>
                    <a:pt x="75468" y="95757"/>
                  </a:lnTo>
                  <a:close/>
                </a:path>
                <a:path extrusionOk="0" h="129540" w="200025">
                  <a:moveTo>
                    <a:pt x="60744" y="63449"/>
                  </a:moveTo>
                  <a:lnTo>
                    <a:pt x="53652" y="71536"/>
                  </a:lnTo>
                  <a:lnTo>
                    <a:pt x="46647" y="79682"/>
                  </a:lnTo>
                  <a:lnTo>
                    <a:pt x="39727" y="87891"/>
                  </a:lnTo>
                  <a:lnTo>
                    <a:pt x="32893" y="96164"/>
                  </a:lnTo>
                  <a:lnTo>
                    <a:pt x="34086" y="95757"/>
                  </a:lnTo>
                  <a:lnTo>
                    <a:pt x="75468" y="95757"/>
                  </a:lnTo>
                  <a:lnTo>
                    <a:pt x="75158" y="72415"/>
                  </a:lnTo>
                  <a:lnTo>
                    <a:pt x="67221" y="69722"/>
                  </a:lnTo>
                  <a:lnTo>
                    <a:pt x="65709" y="67436"/>
                  </a:lnTo>
                  <a:lnTo>
                    <a:pt x="63487" y="65328"/>
                  </a:lnTo>
                  <a:lnTo>
                    <a:pt x="60744" y="63449"/>
                  </a:lnTo>
                  <a:close/>
                </a:path>
                <a:path extrusionOk="0" h="129540" w="200025">
                  <a:moveTo>
                    <a:pt x="74676" y="62458"/>
                  </a:moveTo>
                  <a:lnTo>
                    <a:pt x="75031" y="63487"/>
                  </a:lnTo>
                  <a:lnTo>
                    <a:pt x="75006" y="62509"/>
                  </a:lnTo>
                  <a:lnTo>
                    <a:pt x="74676" y="62458"/>
                  </a:lnTo>
                  <a:close/>
                </a:path>
                <a:path extrusionOk="0" h="129540" w="200025">
                  <a:moveTo>
                    <a:pt x="21539" y="54521"/>
                  </a:moveTo>
                  <a:lnTo>
                    <a:pt x="13601" y="55321"/>
                  </a:lnTo>
                  <a:lnTo>
                    <a:pt x="6261" y="57823"/>
                  </a:lnTo>
                  <a:lnTo>
                    <a:pt x="1054" y="62458"/>
                  </a:lnTo>
                  <a:lnTo>
                    <a:pt x="0" y="68897"/>
                  </a:lnTo>
                  <a:lnTo>
                    <a:pt x="1054" y="73253"/>
                  </a:lnTo>
                  <a:lnTo>
                    <a:pt x="3187" y="76568"/>
                  </a:lnTo>
                  <a:lnTo>
                    <a:pt x="7712" y="71005"/>
                  </a:lnTo>
                  <a:lnTo>
                    <a:pt x="12277" y="65478"/>
                  </a:lnTo>
                  <a:lnTo>
                    <a:pt x="16885" y="59984"/>
                  </a:lnTo>
                  <a:lnTo>
                    <a:pt x="21539" y="54521"/>
                  </a:lnTo>
                  <a:close/>
                </a:path>
                <a:path extrusionOk="0" h="129540" w="200025">
                  <a:moveTo>
                    <a:pt x="109651" y="0"/>
                  </a:moveTo>
                  <a:lnTo>
                    <a:pt x="111086" y="42151"/>
                  </a:lnTo>
                  <a:lnTo>
                    <a:pt x="112268" y="45364"/>
                  </a:lnTo>
                  <a:lnTo>
                    <a:pt x="112560" y="49491"/>
                  </a:lnTo>
                  <a:lnTo>
                    <a:pt x="111531" y="54914"/>
                  </a:lnTo>
                  <a:lnTo>
                    <a:pt x="113830" y="120103"/>
                  </a:lnTo>
                  <a:lnTo>
                    <a:pt x="118732" y="121805"/>
                  </a:lnTo>
                  <a:lnTo>
                    <a:pt x="134068" y="94389"/>
                  </a:lnTo>
                  <a:lnTo>
                    <a:pt x="155605" y="73409"/>
                  </a:lnTo>
                  <a:lnTo>
                    <a:pt x="178977" y="54329"/>
                  </a:lnTo>
                  <a:lnTo>
                    <a:pt x="196164" y="36423"/>
                  </a:lnTo>
                  <a:lnTo>
                    <a:pt x="173951" y="36423"/>
                  </a:lnTo>
                  <a:lnTo>
                    <a:pt x="177660" y="25463"/>
                  </a:lnTo>
                  <a:lnTo>
                    <a:pt x="162656" y="17155"/>
                  </a:lnTo>
                  <a:lnTo>
                    <a:pt x="145346" y="11102"/>
                  </a:lnTo>
                  <a:lnTo>
                    <a:pt x="127191" y="5864"/>
                  </a:lnTo>
                  <a:lnTo>
                    <a:pt x="109651" y="0"/>
                  </a:lnTo>
                  <a:close/>
                </a:path>
                <a:path extrusionOk="0" h="129540" w="200025">
                  <a:moveTo>
                    <a:pt x="199821" y="32613"/>
                  </a:moveTo>
                  <a:lnTo>
                    <a:pt x="185166" y="32613"/>
                  </a:lnTo>
                  <a:lnTo>
                    <a:pt x="173951" y="36423"/>
                  </a:lnTo>
                  <a:lnTo>
                    <a:pt x="196164" y="36423"/>
                  </a:lnTo>
                  <a:lnTo>
                    <a:pt x="199821" y="3261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16" name="Google Shape;1016;p1"/>
            <p:cNvSpPr/>
            <p:nvPr/>
          </p:nvSpPr>
          <p:spPr>
            <a:xfrm>
              <a:off x="142565" y="817567"/>
              <a:ext cx="111125" cy="133984"/>
            </a:xfrm>
            <a:custGeom>
              <a:rect b="b" l="l" r="r" t="t"/>
              <a:pathLst>
                <a:path extrusionOk="0" h="133984" w="111125">
                  <a:moveTo>
                    <a:pt x="110253" y="120713"/>
                  </a:moveTo>
                  <a:lnTo>
                    <a:pt x="87922" y="120713"/>
                  </a:lnTo>
                  <a:lnTo>
                    <a:pt x="91732" y="124218"/>
                  </a:lnTo>
                  <a:lnTo>
                    <a:pt x="93611" y="133438"/>
                  </a:lnTo>
                  <a:lnTo>
                    <a:pt x="104571" y="129641"/>
                  </a:lnTo>
                  <a:lnTo>
                    <a:pt x="110568" y="129641"/>
                  </a:lnTo>
                  <a:lnTo>
                    <a:pt x="110253" y="120713"/>
                  </a:lnTo>
                  <a:close/>
                </a:path>
                <a:path extrusionOk="0" h="133984" w="111125">
                  <a:moveTo>
                    <a:pt x="110568" y="129641"/>
                  </a:moveTo>
                  <a:lnTo>
                    <a:pt x="104571" y="129641"/>
                  </a:lnTo>
                  <a:lnTo>
                    <a:pt x="110642" y="131737"/>
                  </a:lnTo>
                  <a:lnTo>
                    <a:pt x="110568" y="129641"/>
                  </a:lnTo>
                  <a:close/>
                </a:path>
                <a:path extrusionOk="0" h="133984" w="111125">
                  <a:moveTo>
                    <a:pt x="71818" y="74142"/>
                  </a:moveTo>
                  <a:lnTo>
                    <a:pt x="71831" y="75120"/>
                  </a:lnTo>
                  <a:lnTo>
                    <a:pt x="75234" y="85153"/>
                  </a:lnTo>
                  <a:lnTo>
                    <a:pt x="71985" y="85153"/>
                  </a:lnTo>
                  <a:lnTo>
                    <a:pt x="72397" y="116109"/>
                  </a:lnTo>
                  <a:lnTo>
                    <a:pt x="72517" y="126796"/>
                  </a:lnTo>
                  <a:lnTo>
                    <a:pt x="76009" y="123177"/>
                  </a:lnTo>
                  <a:lnTo>
                    <a:pt x="79984" y="120713"/>
                  </a:lnTo>
                  <a:lnTo>
                    <a:pt x="110253" y="120713"/>
                  </a:lnTo>
                  <a:lnTo>
                    <a:pt x="108999" y="85153"/>
                  </a:lnTo>
                  <a:lnTo>
                    <a:pt x="75234" y="85153"/>
                  </a:lnTo>
                  <a:lnTo>
                    <a:pt x="71970" y="84048"/>
                  </a:lnTo>
                  <a:lnTo>
                    <a:pt x="108960" y="84048"/>
                  </a:lnTo>
                  <a:lnTo>
                    <a:pt x="108635" y="74815"/>
                  </a:lnTo>
                  <a:lnTo>
                    <a:pt x="78486" y="74815"/>
                  </a:lnTo>
                  <a:lnTo>
                    <a:pt x="75272" y="74599"/>
                  </a:lnTo>
                  <a:lnTo>
                    <a:pt x="71818" y="74142"/>
                  </a:lnTo>
                  <a:close/>
                </a:path>
                <a:path extrusionOk="0" h="133984" w="111125">
                  <a:moveTo>
                    <a:pt x="108343" y="66548"/>
                  </a:moveTo>
                  <a:lnTo>
                    <a:pt x="81495" y="74815"/>
                  </a:lnTo>
                  <a:lnTo>
                    <a:pt x="108635" y="74815"/>
                  </a:lnTo>
                  <a:lnTo>
                    <a:pt x="108343" y="66548"/>
                  </a:lnTo>
                  <a:close/>
                </a:path>
                <a:path extrusionOk="0" h="133984" w="111125">
                  <a:moveTo>
                    <a:pt x="24269" y="65862"/>
                  </a:moveTo>
                  <a:lnTo>
                    <a:pt x="22275" y="65862"/>
                  </a:lnTo>
                  <a:lnTo>
                    <a:pt x="20294" y="65963"/>
                  </a:lnTo>
                  <a:lnTo>
                    <a:pt x="0" y="88201"/>
                  </a:lnTo>
                  <a:lnTo>
                    <a:pt x="5232" y="93639"/>
                  </a:lnTo>
                  <a:lnTo>
                    <a:pt x="11456" y="98132"/>
                  </a:lnTo>
                  <a:lnTo>
                    <a:pt x="16950" y="103378"/>
                  </a:lnTo>
                  <a:lnTo>
                    <a:pt x="19989" y="111074"/>
                  </a:lnTo>
                  <a:lnTo>
                    <a:pt x="29705" y="107797"/>
                  </a:lnTo>
                  <a:lnTo>
                    <a:pt x="36539" y="99524"/>
                  </a:lnTo>
                  <a:lnTo>
                    <a:pt x="43459" y="91316"/>
                  </a:lnTo>
                  <a:lnTo>
                    <a:pt x="50465" y="83169"/>
                  </a:lnTo>
                  <a:lnTo>
                    <a:pt x="57556" y="75082"/>
                  </a:lnTo>
                  <a:lnTo>
                    <a:pt x="50619" y="71268"/>
                  </a:lnTo>
                  <a:lnTo>
                    <a:pt x="42437" y="68362"/>
                  </a:lnTo>
                  <a:lnTo>
                    <a:pt x="33492" y="66511"/>
                  </a:lnTo>
                  <a:lnTo>
                    <a:pt x="24269" y="65862"/>
                  </a:lnTo>
                  <a:close/>
                </a:path>
                <a:path extrusionOk="0" h="133984" w="111125">
                  <a:moveTo>
                    <a:pt x="86156" y="0"/>
                  </a:moveTo>
                  <a:lnTo>
                    <a:pt x="71488" y="6108"/>
                  </a:lnTo>
                  <a:lnTo>
                    <a:pt x="71488" y="22352"/>
                  </a:lnTo>
                  <a:lnTo>
                    <a:pt x="76316" y="34417"/>
                  </a:lnTo>
                  <a:lnTo>
                    <a:pt x="87398" y="40278"/>
                  </a:lnTo>
                  <a:lnTo>
                    <a:pt x="99627" y="45033"/>
                  </a:lnTo>
                  <a:lnTo>
                    <a:pt x="107899" y="53784"/>
                  </a:lnTo>
                  <a:lnTo>
                    <a:pt x="106464" y="11633"/>
                  </a:lnTo>
                  <a:lnTo>
                    <a:pt x="98844" y="8597"/>
                  </a:lnTo>
                  <a:lnTo>
                    <a:pt x="91871" y="4927"/>
                  </a:lnTo>
                  <a:lnTo>
                    <a:pt x="8615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17" name="Google Shape;1017;p1"/>
            <p:cNvSpPr/>
            <p:nvPr/>
          </p:nvSpPr>
          <p:spPr>
            <a:xfrm>
              <a:off x="715010" y="773073"/>
              <a:ext cx="7341870" cy="31750"/>
            </a:xfrm>
            <a:custGeom>
              <a:rect b="b" l="l" r="r" t="t"/>
              <a:pathLst>
                <a:path extrusionOk="0" h="31750" w="7341870">
                  <a:moveTo>
                    <a:pt x="9664" y="30759"/>
                  </a:moveTo>
                  <a:lnTo>
                    <a:pt x="9398" y="6235"/>
                  </a:lnTo>
                  <a:lnTo>
                    <a:pt x="8496" y="5905"/>
                  </a:lnTo>
                  <a:lnTo>
                    <a:pt x="7493" y="5715"/>
                  </a:lnTo>
                  <a:lnTo>
                    <a:pt x="6413" y="5715"/>
                  </a:lnTo>
                  <a:lnTo>
                    <a:pt x="4546" y="5715"/>
                  </a:lnTo>
                  <a:lnTo>
                    <a:pt x="2413" y="6261"/>
                  </a:lnTo>
                  <a:lnTo>
                    <a:pt x="0" y="7505"/>
                  </a:lnTo>
                  <a:lnTo>
                    <a:pt x="0" y="29756"/>
                  </a:lnTo>
                  <a:lnTo>
                    <a:pt x="2349" y="30937"/>
                  </a:lnTo>
                  <a:lnTo>
                    <a:pt x="4432" y="31445"/>
                  </a:lnTo>
                  <a:lnTo>
                    <a:pt x="7518" y="31445"/>
                  </a:lnTo>
                  <a:lnTo>
                    <a:pt x="8648" y="31203"/>
                  </a:lnTo>
                  <a:lnTo>
                    <a:pt x="9664" y="30759"/>
                  </a:lnTo>
                  <a:close/>
                </a:path>
                <a:path extrusionOk="0" h="31750" w="7341870">
                  <a:moveTo>
                    <a:pt x="1811832" y="25"/>
                  </a:moveTo>
                  <a:lnTo>
                    <a:pt x="1789709" y="14770"/>
                  </a:lnTo>
                  <a:lnTo>
                    <a:pt x="1791042" y="14795"/>
                  </a:lnTo>
                  <a:lnTo>
                    <a:pt x="1798815" y="13741"/>
                  </a:lnTo>
                  <a:lnTo>
                    <a:pt x="1804695" y="10744"/>
                  </a:lnTo>
                  <a:lnTo>
                    <a:pt x="1808949" y="6083"/>
                  </a:lnTo>
                  <a:lnTo>
                    <a:pt x="1811832" y="25"/>
                  </a:lnTo>
                  <a:close/>
                </a:path>
                <a:path extrusionOk="0" h="31750" w="7341870">
                  <a:moveTo>
                    <a:pt x="7341552" y="10718"/>
                  </a:moveTo>
                  <a:lnTo>
                    <a:pt x="7339558" y="3987"/>
                  </a:lnTo>
                  <a:lnTo>
                    <a:pt x="7329233" y="25"/>
                  </a:lnTo>
                  <a:lnTo>
                    <a:pt x="7326439" y="14922"/>
                  </a:lnTo>
                  <a:lnTo>
                    <a:pt x="7329360" y="19888"/>
                  </a:lnTo>
                  <a:lnTo>
                    <a:pt x="7333069" y="19888"/>
                  </a:lnTo>
                  <a:lnTo>
                    <a:pt x="7338339" y="17068"/>
                  </a:lnTo>
                  <a:lnTo>
                    <a:pt x="7341552" y="1071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18" name="Google Shape;1018;p1"/>
            <p:cNvSpPr/>
            <p:nvPr/>
          </p:nvSpPr>
          <p:spPr>
            <a:xfrm>
              <a:off x="724405" y="779307"/>
              <a:ext cx="6984" cy="24765"/>
            </a:xfrm>
            <a:custGeom>
              <a:rect b="b" l="l" r="r" t="t"/>
              <a:pathLst>
                <a:path extrusionOk="0" h="24765" w="6984">
                  <a:moveTo>
                    <a:pt x="0" y="0"/>
                  </a:moveTo>
                  <a:lnTo>
                    <a:pt x="266" y="24523"/>
                  </a:lnTo>
                  <a:lnTo>
                    <a:pt x="4445" y="22707"/>
                  </a:lnTo>
                  <a:lnTo>
                    <a:pt x="6553" y="17526"/>
                  </a:lnTo>
                  <a:lnTo>
                    <a:pt x="6604" y="6997"/>
                  </a:lnTo>
                  <a:lnTo>
                    <a:pt x="4406" y="16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19" name="Google Shape;1019;p1"/>
            <p:cNvSpPr/>
            <p:nvPr/>
          </p:nvSpPr>
          <p:spPr>
            <a:xfrm>
              <a:off x="2548991" y="780579"/>
              <a:ext cx="6350634" cy="45084"/>
            </a:xfrm>
            <a:custGeom>
              <a:rect b="b" l="l" r="r" t="t"/>
              <a:pathLst>
                <a:path extrusionOk="0" h="45084" w="6350634">
                  <a:moveTo>
                    <a:pt x="36906" y="7264"/>
                  </a:moveTo>
                  <a:lnTo>
                    <a:pt x="22961" y="8140"/>
                  </a:lnTo>
                  <a:lnTo>
                    <a:pt x="10909" y="10871"/>
                  </a:lnTo>
                  <a:lnTo>
                    <a:pt x="2628" y="17348"/>
                  </a:lnTo>
                  <a:lnTo>
                    <a:pt x="0" y="29514"/>
                  </a:lnTo>
                  <a:lnTo>
                    <a:pt x="13957" y="28575"/>
                  </a:lnTo>
                  <a:lnTo>
                    <a:pt x="26009" y="25857"/>
                  </a:lnTo>
                  <a:lnTo>
                    <a:pt x="34277" y="19405"/>
                  </a:lnTo>
                  <a:lnTo>
                    <a:pt x="36906" y="7264"/>
                  </a:lnTo>
                  <a:close/>
                </a:path>
                <a:path extrusionOk="0" h="45084" w="6350634">
                  <a:moveTo>
                    <a:pt x="4456493" y="14757"/>
                  </a:moveTo>
                  <a:lnTo>
                    <a:pt x="4455414" y="14528"/>
                  </a:lnTo>
                  <a:lnTo>
                    <a:pt x="4453394" y="14287"/>
                  </a:lnTo>
                  <a:lnTo>
                    <a:pt x="4447502" y="20078"/>
                  </a:lnTo>
                  <a:lnTo>
                    <a:pt x="4441507" y="25831"/>
                  </a:lnTo>
                  <a:lnTo>
                    <a:pt x="4435437" y="31534"/>
                  </a:lnTo>
                  <a:lnTo>
                    <a:pt x="4436262" y="38468"/>
                  </a:lnTo>
                  <a:lnTo>
                    <a:pt x="4441495" y="44856"/>
                  </a:lnTo>
                  <a:lnTo>
                    <a:pt x="4452798" y="44856"/>
                  </a:lnTo>
                  <a:lnTo>
                    <a:pt x="4454576" y="44665"/>
                  </a:lnTo>
                  <a:lnTo>
                    <a:pt x="4456493" y="44259"/>
                  </a:lnTo>
                  <a:lnTo>
                    <a:pt x="4456493" y="14757"/>
                  </a:lnTo>
                  <a:close/>
                </a:path>
                <a:path extrusionOk="0" h="45084" w="6350634">
                  <a:moveTo>
                    <a:pt x="6350533" y="4800"/>
                  </a:moveTo>
                  <a:lnTo>
                    <a:pt x="6342304" y="0"/>
                  </a:lnTo>
                  <a:lnTo>
                    <a:pt x="6340907" y="4800"/>
                  </a:lnTo>
                  <a:lnTo>
                    <a:pt x="6337440" y="7607"/>
                  </a:lnTo>
                  <a:lnTo>
                    <a:pt x="6330124" y="7607"/>
                  </a:lnTo>
                  <a:lnTo>
                    <a:pt x="6328791" y="7493"/>
                  </a:lnTo>
                  <a:lnTo>
                    <a:pt x="6327356" y="7264"/>
                  </a:lnTo>
                  <a:lnTo>
                    <a:pt x="6327356" y="22237"/>
                  </a:lnTo>
                  <a:lnTo>
                    <a:pt x="6334849" y="22237"/>
                  </a:lnTo>
                  <a:lnTo>
                    <a:pt x="6336297" y="28117"/>
                  </a:lnTo>
                  <a:lnTo>
                    <a:pt x="6342304" y="29502"/>
                  </a:lnTo>
                  <a:lnTo>
                    <a:pt x="6342354" y="19862"/>
                  </a:lnTo>
                  <a:lnTo>
                    <a:pt x="6347828" y="11518"/>
                  </a:lnTo>
                  <a:lnTo>
                    <a:pt x="6350533" y="48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20" name="Google Shape;1020;p1"/>
            <p:cNvSpPr/>
            <p:nvPr/>
          </p:nvSpPr>
          <p:spPr>
            <a:xfrm>
              <a:off x="6984301" y="794765"/>
              <a:ext cx="1531620" cy="24130"/>
            </a:xfrm>
            <a:custGeom>
              <a:rect b="b" l="l" r="r" t="t"/>
              <a:pathLst>
                <a:path extrusionOk="0" h="24130" w="1531620">
                  <a:moveTo>
                    <a:pt x="18084" y="101"/>
                  </a:moveTo>
                  <a:lnTo>
                    <a:pt x="16624" y="0"/>
                  </a:lnTo>
                  <a:lnTo>
                    <a:pt x="15925" y="0"/>
                  </a:lnTo>
                  <a:lnTo>
                    <a:pt x="5334" y="0"/>
                  </a:lnTo>
                  <a:lnTo>
                    <a:pt x="25" y="7670"/>
                  </a:lnTo>
                  <a:lnTo>
                    <a:pt x="0" y="16002"/>
                  </a:lnTo>
                  <a:lnTo>
                    <a:pt x="127" y="17348"/>
                  </a:lnTo>
                  <a:lnTo>
                    <a:pt x="6197" y="11645"/>
                  </a:lnTo>
                  <a:lnTo>
                    <a:pt x="12192" y="5892"/>
                  </a:lnTo>
                  <a:lnTo>
                    <a:pt x="18084" y="101"/>
                  </a:lnTo>
                  <a:close/>
                </a:path>
                <a:path extrusionOk="0" h="24130" w="1531620">
                  <a:moveTo>
                    <a:pt x="1531226" y="8064"/>
                  </a:moveTo>
                  <a:lnTo>
                    <a:pt x="1528368" y="2857"/>
                  </a:lnTo>
                  <a:lnTo>
                    <a:pt x="1525092" y="850"/>
                  </a:lnTo>
                  <a:lnTo>
                    <a:pt x="1522069" y="850"/>
                  </a:lnTo>
                  <a:lnTo>
                    <a:pt x="1516976" y="850"/>
                  </a:lnTo>
                  <a:lnTo>
                    <a:pt x="1512570" y="6540"/>
                  </a:lnTo>
                  <a:lnTo>
                    <a:pt x="1511236" y="17907"/>
                  </a:lnTo>
                  <a:lnTo>
                    <a:pt x="1514309" y="23583"/>
                  </a:lnTo>
                  <a:lnTo>
                    <a:pt x="1526235" y="23583"/>
                  </a:lnTo>
                  <a:lnTo>
                    <a:pt x="1528572" y="23342"/>
                  </a:lnTo>
                  <a:lnTo>
                    <a:pt x="1531226" y="22809"/>
                  </a:lnTo>
                  <a:lnTo>
                    <a:pt x="1531226" y="806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21" name="Google Shape;1021;p1"/>
            <p:cNvSpPr/>
            <p:nvPr/>
          </p:nvSpPr>
          <p:spPr>
            <a:xfrm>
              <a:off x="8752238" y="799264"/>
              <a:ext cx="21590" cy="36830"/>
            </a:xfrm>
            <a:custGeom>
              <a:rect b="b" l="l" r="r" t="t"/>
              <a:pathLst>
                <a:path extrusionOk="0" h="36830" w="21590">
                  <a:moveTo>
                    <a:pt x="126" y="0"/>
                  </a:moveTo>
                  <a:lnTo>
                    <a:pt x="0" y="36322"/>
                  </a:lnTo>
                  <a:lnTo>
                    <a:pt x="863" y="35572"/>
                  </a:lnTo>
                  <a:lnTo>
                    <a:pt x="5676" y="30505"/>
                  </a:lnTo>
                  <a:lnTo>
                    <a:pt x="8039" y="27025"/>
                  </a:lnTo>
                  <a:lnTo>
                    <a:pt x="13957" y="27025"/>
                  </a:lnTo>
                  <a:lnTo>
                    <a:pt x="16916" y="28663"/>
                  </a:lnTo>
                  <a:lnTo>
                    <a:pt x="21069" y="33058"/>
                  </a:lnTo>
                  <a:lnTo>
                    <a:pt x="21069" y="3556"/>
                  </a:lnTo>
                  <a:lnTo>
                    <a:pt x="17792" y="4521"/>
                  </a:lnTo>
                  <a:lnTo>
                    <a:pt x="15074" y="4927"/>
                  </a:lnTo>
                  <a:lnTo>
                    <a:pt x="7200" y="492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22" name="Google Shape;1022;p1"/>
            <p:cNvSpPr/>
            <p:nvPr/>
          </p:nvSpPr>
          <p:spPr>
            <a:xfrm>
              <a:off x="149987" y="794993"/>
              <a:ext cx="8602980" cy="45719"/>
            </a:xfrm>
            <a:custGeom>
              <a:rect b="b" l="l" r="r" t="t"/>
              <a:pathLst>
                <a:path extrusionOk="0" h="45719" w="8602980">
                  <a:moveTo>
                    <a:pt x="13042" y="25692"/>
                  </a:moveTo>
                  <a:lnTo>
                    <a:pt x="11950" y="17932"/>
                  </a:lnTo>
                  <a:lnTo>
                    <a:pt x="5067" y="7835"/>
                  </a:lnTo>
                  <a:lnTo>
                    <a:pt x="533" y="19011"/>
                  </a:lnTo>
                  <a:lnTo>
                    <a:pt x="0" y="26657"/>
                  </a:lnTo>
                  <a:lnTo>
                    <a:pt x="2222" y="31038"/>
                  </a:lnTo>
                  <a:lnTo>
                    <a:pt x="5905" y="32435"/>
                  </a:lnTo>
                  <a:lnTo>
                    <a:pt x="10350" y="30670"/>
                  </a:lnTo>
                  <a:lnTo>
                    <a:pt x="13042" y="25692"/>
                  </a:lnTo>
                  <a:close/>
                </a:path>
                <a:path extrusionOk="0" h="45719" w="8602980">
                  <a:moveTo>
                    <a:pt x="8602383" y="4279"/>
                  </a:moveTo>
                  <a:lnTo>
                    <a:pt x="8599208" y="2082"/>
                  </a:lnTo>
                  <a:lnTo>
                    <a:pt x="8595919" y="0"/>
                  </a:lnTo>
                  <a:lnTo>
                    <a:pt x="8590521" y="0"/>
                  </a:lnTo>
                  <a:lnTo>
                    <a:pt x="8589302" y="0"/>
                  </a:lnTo>
                  <a:lnTo>
                    <a:pt x="8587981" y="101"/>
                  </a:lnTo>
                  <a:lnTo>
                    <a:pt x="8586533" y="342"/>
                  </a:lnTo>
                  <a:lnTo>
                    <a:pt x="8586533" y="44932"/>
                  </a:lnTo>
                  <a:lnTo>
                    <a:pt x="8587803" y="45123"/>
                  </a:lnTo>
                  <a:lnTo>
                    <a:pt x="8590115" y="45212"/>
                  </a:lnTo>
                  <a:lnTo>
                    <a:pt x="8595601" y="45212"/>
                  </a:lnTo>
                  <a:lnTo>
                    <a:pt x="8599335" y="43141"/>
                  </a:lnTo>
                  <a:lnTo>
                    <a:pt x="8602256" y="40601"/>
                  </a:lnTo>
                  <a:lnTo>
                    <a:pt x="8602383" y="427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23" name="Google Shape;1023;p1"/>
            <p:cNvSpPr/>
            <p:nvPr/>
          </p:nvSpPr>
          <p:spPr>
            <a:xfrm>
              <a:off x="1834589" y="805258"/>
              <a:ext cx="37464" cy="13334"/>
            </a:xfrm>
            <a:custGeom>
              <a:rect b="b" l="l" r="r" t="t"/>
              <a:pathLst>
                <a:path extrusionOk="0" h="13334" w="37464">
                  <a:moveTo>
                    <a:pt x="11087" y="0"/>
                  </a:moveTo>
                  <a:lnTo>
                    <a:pt x="8648" y="0"/>
                  </a:lnTo>
                  <a:lnTo>
                    <a:pt x="5130" y="0"/>
                  </a:lnTo>
                  <a:lnTo>
                    <a:pt x="2540" y="2768"/>
                  </a:lnTo>
                  <a:lnTo>
                    <a:pt x="0" y="12306"/>
                  </a:lnTo>
                  <a:lnTo>
                    <a:pt x="1612" y="11696"/>
                  </a:lnTo>
                  <a:lnTo>
                    <a:pt x="3606" y="11468"/>
                  </a:lnTo>
                  <a:lnTo>
                    <a:pt x="8991" y="11468"/>
                  </a:lnTo>
                  <a:lnTo>
                    <a:pt x="23431" y="13271"/>
                  </a:lnTo>
                  <a:lnTo>
                    <a:pt x="32791" y="13271"/>
                  </a:lnTo>
                  <a:lnTo>
                    <a:pt x="37287" y="11569"/>
                  </a:lnTo>
                  <a:lnTo>
                    <a:pt x="36804" y="4826"/>
                  </a:lnTo>
                  <a:lnTo>
                    <a:pt x="34785" y="5156"/>
                  </a:lnTo>
                  <a:lnTo>
                    <a:pt x="32893" y="5295"/>
                  </a:lnTo>
                  <a:lnTo>
                    <a:pt x="25654" y="5295"/>
                  </a:lnTo>
                  <a:lnTo>
                    <a:pt x="21259" y="3975"/>
                  </a:lnTo>
                  <a:lnTo>
                    <a:pt x="13970" y="1320"/>
                  </a:lnTo>
                  <a:lnTo>
                    <a:pt x="110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24" name="Google Shape;1024;p1"/>
            <p:cNvSpPr/>
            <p:nvPr/>
          </p:nvSpPr>
          <p:spPr>
            <a:xfrm>
              <a:off x="10662963" y="802820"/>
              <a:ext cx="26034" cy="52069"/>
            </a:xfrm>
            <a:custGeom>
              <a:rect b="b" l="l" r="r" t="t"/>
              <a:pathLst>
                <a:path extrusionOk="0" h="52069" w="26034">
                  <a:moveTo>
                    <a:pt x="3412" y="0"/>
                  </a:moveTo>
                  <a:lnTo>
                    <a:pt x="0" y="9530"/>
                  </a:lnTo>
                  <a:lnTo>
                    <a:pt x="554" y="24288"/>
                  </a:lnTo>
                  <a:lnTo>
                    <a:pt x="4405" y="39865"/>
                  </a:lnTo>
                  <a:lnTo>
                    <a:pt x="10879" y="51854"/>
                  </a:lnTo>
                  <a:lnTo>
                    <a:pt x="14675" y="42653"/>
                  </a:lnTo>
                  <a:lnTo>
                    <a:pt x="19850" y="34856"/>
                  </a:lnTo>
                  <a:lnTo>
                    <a:pt x="24204" y="26281"/>
                  </a:lnTo>
                  <a:lnTo>
                    <a:pt x="25535" y="14744"/>
                  </a:lnTo>
                  <a:lnTo>
                    <a:pt x="19098" y="12085"/>
                  </a:lnTo>
                  <a:lnTo>
                    <a:pt x="14269" y="7720"/>
                  </a:lnTo>
                  <a:lnTo>
                    <a:pt x="9542" y="3180"/>
                  </a:lnTo>
                  <a:lnTo>
                    <a:pt x="34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25" name="Google Shape;1025;p1"/>
            <p:cNvSpPr/>
            <p:nvPr/>
          </p:nvSpPr>
          <p:spPr>
            <a:xfrm>
              <a:off x="4591603" y="816950"/>
              <a:ext cx="29210" cy="1905"/>
            </a:xfrm>
            <a:custGeom>
              <a:rect b="b" l="l" r="r" t="t"/>
              <a:pathLst>
                <a:path extrusionOk="0" h="1905" w="29210">
                  <a:moveTo>
                    <a:pt x="28587" y="0"/>
                  </a:moveTo>
                  <a:lnTo>
                    <a:pt x="28409" y="0"/>
                  </a:lnTo>
                  <a:lnTo>
                    <a:pt x="0" y="1866"/>
                  </a:lnTo>
                  <a:lnTo>
                    <a:pt x="19900" y="609"/>
                  </a:lnTo>
                  <a:lnTo>
                    <a:pt x="285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26" name="Google Shape;1026;p1"/>
            <p:cNvSpPr/>
            <p:nvPr/>
          </p:nvSpPr>
          <p:spPr>
            <a:xfrm>
              <a:off x="5036769" y="808189"/>
              <a:ext cx="746125" cy="24765"/>
            </a:xfrm>
            <a:custGeom>
              <a:rect b="b" l="l" r="r" t="t"/>
              <a:pathLst>
                <a:path extrusionOk="0" h="24765" w="746125">
                  <a:moveTo>
                    <a:pt x="24193" y="1892"/>
                  </a:moveTo>
                  <a:lnTo>
                    <a:pt x="22872" y="546"/>
                  </a:lnTo>
                  <a:lnTo>
                    <a:pt x="21183" y="0"/>
                  </a:lnTo>
                  <a:lnTo>
                    <a:pt x="19316" y="0"/>
                  </a:lnTo>
                  <a:lnTo>
                    <a:pt x="12242" y="0"/>
                  </a:lnTo>
                  <a:lnTo>
                    <a:pt x="2730" y="7823"/>
                  </a:lnTo>
                  <a:lnTo>
                    <a:pt x="2044" y="9372"/>
                  </a:lnTo>
                  <a:lnTo>
                    <a:pt x="0" y="13081"/>
                  </a:lnTo>
                  <a:lnTo>
                    <a:pt x="1333" y="14490"/>
                  </a:lnTo>
                  <a:lnTo>
                    <a:pt x="4178" y="14490"/>
                  </a:lnTo>
                  <a:lnTo>
                    <a:pt x="10833" y="13055"/>
                  </a:lnTo>
                  <a:lnTo>
                    <a:pt x="18249" y="9588"/>
                  </a:lnTo>
                  <a:lnTo>
                    <a:pt x="23634" y="5435"/>
                  </a:lnTo>
                  <a:lnTo>
                    <a:pt x="24193" y="1892"/>
                  </a:lnTo>
                  <a:close/>
                </a:path>
                <a:path extrusionOk="0" h="24765" w="746125">
                  <a:moveTo>
                    <a:pt x="745832" y="16649"/>
                  </a:moveTo>
                  <a:lnTo>
                    <a:pt x="738606" y="13093"/>
                  </a:lnTo>
                  <a:lnTo>
                    <a:pt x="733056" y="7670"/>
                  </a:lnTo>
                  <a:lnTo>
                    <a:pt x="726935" y="2705"/>
                  </a:lnTo>
                  <a:lnTo>
                    <a:pt x="718045" y="533"/>
                  </a:lnTo>
                  <a:lnTo>
                    <a:pt x="715492" y="533"/>
                  </a:lnTo>
                  <a:lnTo>
                    <a:pt x="712520" y="952"/>
                  </a:lnTo>
                  <a:lnTo>
                    <a:pt x="709041" y="1905"/>
                  </a:lnTo>
                  <a:lnTo>
                    <a:pt x="709650" y="10668"/>
                  </a:lnTo>
                  <a:lnTo>
                    <a:pt x="715327" y="17805"/>
                  </a:lnTo>
                  <a:lnTo>
                    <a:pt x="723938" y="22593"/>
                  </a:lnTo>
                  <a:lnTo>
                    <a:pt x="733348" y="24358"/>
                  </a:lnTo>
                  <a:lnTo>
                    <a:pt x="739165" y="24358"/>
                  </a:lnTo>
                  <a:lnTo>
                    <a:pt x="744156" y="22059"/>
                  </a:lnTo>
                  <a:lnTo>
                    <a:pt x="745832" y="1664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27" name="Google Shape;1027;p1"/>
            <p:cNvSpPr/>
            <p:nvPr/>
          </p:nvSpPr>
          <p:spPr>
            <a:xfrm>
              <a:off x="8780831" y="810083"/>
              <a:ext cx="12700" cy="28575"/>
            </a:xfrm>
            <a:custGeom>
              <a:rect b="b" l="l" r="r" t="t"/>
              <a:pathLst>
                <a:path extrusionOk="0" h="28575" w="12700">
                  <a:moveTo>
                    <a:pt x="7175" y="0"/>
                  </a:moveTo>
                  <a:lnTo>
                    <a:pt x="7480" y="10134"/>
                  </a:lnTo>
                  <a:lnTo>
                    <a:pt x="0" y="22237"/>
                  </a:lnTo>
                  <a:lnTo>
                    <a:pt x="3683" y="24917"/>
                  </a:lnTo>
                  <a:lnTo>
                    <a:pt x="7747" y="27101"/>
                  </a:lnTo>
                  <a:lnTo>
                    <a:pt x="12534" y="28562"/>
                  </a:lnTo>
                  <a:lnTo>
                    <a:pt x="10357" y="7043"/>
                  </a:lnTo>
                  <a:lnTo>
                    <a:pt x="9791" y="584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28" name="Google Shape;1028;p1"/>
            <p:cNvSpPr/>
            <p:nvPr/>
          </p:nvSpPr>
          <p:spPr>
            <a:xfrm>
              <a:off x="8790624" y="810666"/>
              <a:ext cx="27304" cy="30480"/>
            </a:xfrm>
            <a:custGeom>
              <a:rect b="b" l="l" r="r" t="t"/>
              <a:pathLst>
                <a:path extrusionOk="0" h="30480" w="27304">
                  <a:moveTo>
                    <a:pt x="0" y="0"/>
                  </a:moveTo>
                  <a:lnTo>
                    <a:pt x="566" y="6459"/>
                  </a:lnTo>
                  <a:lnTo>
                    <a:pt x="2743" y="27978"/>
                  </a:lnTo>
                  <a:lnTo>
                    <a:pt x="6908" y="29248"/>
                  </a:lnTo>
                  <a:lnTo>
                    <a:pt x="11607" y="29959"/>
                  </a:lnTo>
                  <a:lnTo>
                    <a:pt x="20154" y="29959"/>
                  </a:lnTo>
                  <a:lnTo>
                    <a:pt x="23456" y="29730"/>
                  </a:lnTo>
                  <a:lnTo>
                    <a:pt x="27051" y="29260"/>
                  </a:lnTo>
                  <a:lnTo>
                    <a:pt x="23533" y="18498"/>
                  </a:lnTo>
                  <a:lnTo>
                    <a:pt x="17873" y="10058"/>
                  </a:lnTo>
                  <a:lnTo>
                    <a:pt x="10039" y="39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29" name="Google Shape;1029;p1"/>
            <p:cNvSpPr/>
            <p:nvPr/>
          </p:nvSpPr>
          <p:spPr>
            <a:xfrm>
              <a:off x="1788190" y="823550"/>
              <a:ext cx="24764" cy="16509"/>
            </a:xfrm>
            <a:custGeom>
              <a:rect b="b" l="l" r="r" t="t"/>
              <a:pathLst>
                <a:path extrusionOk="0" h="16509" w="24764">
                  <a:moveTo>
                    <a:pt x="10744" y="0"/>
                  </a:moveTo>
                  <a:lnTo>
                    <a:pt x="7213" y="0"/>
                  </a:lnTo>
                  <a:lnTo>
                    <a:pt x="3454" y="685"/>
                  </a:lnTo>
                  <a:lnTo>
                    <a:pt x="0" y="1879"/>
                  </a:lnTo>
                  <a:lnTo>
                    <a:pt x="304" y="16408"/>
                  </a:lnTo>
                  <a:lnTo>
                    <a:pt x="2908" y="15836"/>
                  </a:lnTo>
                  <a:lnTo>
                    <a:pt x="5016" y="14935"/>
                  </a:lnTo>
                  <a:lnTo>
                    <a:pt x="9906" y="12522"/>
                  </a:lnTo>
                  <a:lnTo>
                    <a:pt x="12204" y="11023"/>
                  </a:lnTo>
                  <a:lnTo>
                    <a:pt x="17360" y="11023"/>
                  </a:lnTo>
                  <a:lnTo>
                    <a:pt x="20167" y="12382"/>
                  </a:lnTo>
                  <a:lnTo>
                    <a:pt x="24218" y="16370"/>
                  </a:lnTo>
                  <a:lnTo>
                    <a:pt x="24731" y="8813"/>
                  </a:lnTo>
                  <a:lnTo>
                    <a:pt x="22082" y="3741"/>
                  </a:lnTo>
                  <a:lnTo>
                    <a:pt x="17132" y="891"/>
                  </a:lnTo>
                  <a:lnTo>
                    <a:pt x="1074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30" name="Google Shape;1030;p1"/>
            <p:cNvSpPr/>
            <p:nvPr/>
          </p:nvSpPr>
          <p:spPr>
            <a:xfrm>
              <a:off x="1773897" y="825431"/>
              <a:ext cx="14605" cy="15240"/>
            </a:xfrm>
            <a:custGeom>
              <a:rect b="b" l="l" r="r" t="t"/>
              <a:pathLst>
                <a:path extrusionOk="0" h="15240" w="14605">
                  <a:moveTo>
                    <a:pt x="14287" y="0"/>
                  </a:moveTo>
                  <a:lnTo>
                    <a:pt x="6350" y="2755"/>
                  </a:lnTo>
                  <a:lnTo>
                    <a:pt x="0" y="8229"/>
                  </a:lnTo>
                  <a:lnTo>
                    <a:pt x="1689" y="14490"/>
                  </a:lnTo>
                  <a:lnTo>
                    <a:pt x="4279" y="14960"/>
                  </a:lnTo>
                  <a:lnTo>
                    <a:pt x="6565" y="15151"/>
                  </a:lnTo>
                  <a:lnTo>
                    <a:pt x="10883" y="15151"/>
                  </a:lnTo>
                  <a:lnTo>
                    <a:pt x="12852" y="14909"/>
                  </a:lnTo>
                  <a:lnTo>
                    <a:pt x="14604" y="1452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31" name="Google Shape;1031;p1"/>
            <p:cNvSpPr/>
            <p:nvPr/>
          </p:nvSpPr>
          <p:spPr>
            <a:xfrm>
              <a:off x="1539913" y="824318"/>
              <a:ext cx="4464685" cy="33655"/>
            </a:xfrm>
            <a:custGeom>
              <a:rect b="b" l="l" r="r" t="t"/>
              <a:pathLst>
                <a:path extrusionOk="0" h="33655" w="4464685">
                  <a:moveTo>
                    <a:pt x="23368" y="19989"/>
                  </a:moveTo>
                  <a:lnTo>
                    <a:pt x="21678" y="12636"/>
                  </a:lnTo>
                  <a:lnTo>
                    <a:pt x="17056" y="8267"/>
                  </a:lnTo>
                  <a:lnTo>
                    <a:pt x="9486" y="6819"/>
                  </a:lnTo>
                  <a:lnTo>
                    <a:pt x="6731" y="6819"/>
                  </a:lnTo>
                  <a:lnTo>
                    <a:pt x="3581" y="7213"/>
                  </a:lnTo>
                  <a:lnTo>
                    <a:pt x="0" y="8013"/>
                  </a:lnTo>
                  <a:lnTo>
                    <a:pt x="317" y="18821"/>
                  </a:lnTo>
                  <a:lnTo>
                    <a:pt x="6578" y="23672"/>
                  </a:lnTo>
                  <a:lnTo>
                    <a:pt x="15074" y="26276"/>
                  </a:lnTo>
                  <a:lnTo>
                    <a:pt x="22148" y="30353"/>
                  </a:lnTo>
                  <a:lnTo>
                    <a:pt x="23368" y="19989"/>
                  </a:lnTo>
                  <a:close/>
                </a:path>
                <a:path extrusionOk="0" h="33655" w="4464685">
                  <a:moveTo>
                    <a:pt x="419836" y="520"/>
                  </a:moveTo>
                  <a:lnTo>
                    <a:pt x="417118" y="177"/>
                  </a:lnTo>
                  <a:lnTo>
                    <a:pt x="414540" y="0"/>
                  </a:lnTo>
                  <a:lnTo>
                    <a:pt x="412140" y="0"/>
                  </a:lnTo>
                  <a:lnTo>
                    <a:pt x="403771" y="889"/>
                  </a:lnTo>
                  <a:lnTo>
                    <a:pt x="397243" y="3683"/>
                  </a:lnTo>
                  <a:lnTo>
                    <a:pt x="392760" y="8534"/>
                  </a:lnTo>
                  <a:lnTo>
                    <a:pt x="390512" y="15608"/>
                  </a:lnTo>
                  <a:lnTo>
                    <a:pt x="393128" y="15913"/>
                  </a:lnTo>
                  <a:lnTo>
                    <a:pt x="395617" y="16078"/>
                  </a:lnTo>
                  <a:lnTo>
                    <a:pt x="397941" y="16078"/>
                  </a:lnTo>
                  <a:lnTo>
                    <a:pt x="406412" y="15189"/>
                  </a:lnTo>
                  <a:lnTo>
                    <a:pt x="413016" y="12407"/>
                  </a:lnTo>
                  <a:lnTo>
                    <a:pt x="417550" y="7581"/>
                  </a:lnTo>
                  <a:lnTo>
                    <a:pt x="419836" y="520"/>
                  </a:lnTo>
                  <a:close/>
                </a:path>
                <a:path extrusionOk="0" h="33655" w="4464685">
                  <a:moveTo>
                    <a:pt x="4464355" y="27635"/>
                  </a:moveTo>
                  <a:lnTo>
                    <a:pt x="4463808" y="16446"/>
                  </a:lnTo>
                  <a:lnTo>
                    <a:pt x="4457370" y="10858"/>
                  </a:lnTo>
                  <a:lnTo>
                    <a:pt x="4448441" y="10858"/>
                  </a:lnTo>
                  <a:lnTo>
                    <a:pt x="4441774" y="11861"/>
                  </a:lnTo>
                  <a:lnTo>
                    <a:pt x="4434560" y="15151"/>
                  </a:lnTo>
                  <a:lnTo>
                    <a:pt x="4427093" y="21170"/>
                  </a:lnTo>
                  <a:lnTo>
                    <a:pt x="4419676" y="30353"/>
                  </a:lnTo>
                  <a:lnTo>
                    <a:pt x="4428985" y="32372"/>
                  </a:lnTo>
                  <a:lnTo>
                    <a:pt x="4436592" y="33223"/>
                  </a:lnTo>
                  <a:lnTo>
                    <a:pt x="4458449" y="33223"/>
                  </a:lnTo>
                  <a:lnTo>
                    <a:pt x="4464355" y="27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32" name="Google Shape;1032;p1"/>
            <p:cNvSpPr/>
            <p:nvPr/>
          </p:nvSpPr>
          <p:spPr>
            <a:xfrm>
              <a:off x="1132749" y="837994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21120" y="0"/>
                  </a:moveTo>
                  <a:lnTo>
                    <a:pt x="19202" y="0"/>
                  </a:lnTo>
                  <a:lnTo>
                    <a:pt x="12115" y="0"/>
                  </a:lnTo>
                  <a:lnTo>
                    <a:pt x="2705" y="7531"/>
                  </a:lnTo>
                  <a:lnTo>
                    <a:pt x="2057" y="9067"/>
                  </a:lnTo>
                  <a:lnTo>
                    <a:pt x="0" y="12788"/>
                  </a:lnTo>
                  <a:lnTo>
                    <a:pt x="1346" y="14198"/>
                  </a:lnTo>
                  <a:lnTo>
                    <a:pt x="4203" y="14198"/>
                  </a:lnTo>
                  <a:lnTo>
                    <a:pt x="10862" y="12767"/>
                  </a:lnTo>
                  <a:lnTo>
                    <a:pt x="18275" y="9359"/>
                  </a:lnTo>
                  <a:lnTo>
                    <a:pt x="23659" y="5304"/>
                  </a:lnTo>
                  <a:lnTo>
                    <a:pt x="24231" y="1930"/>
                  </a:lnTo>
                  <a:lnTo>
                    <a:pt x="22872" y="558"/>
                  </a:lnTo>
                  <a:lnTo>
                    <a:pt x="211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33" name="Google Shape;1033;p1"/>
            <p:cNvSpPr/>
            <p:nvPr/>
          </p:nvSpPr>
          <p:spPr>
            <a:xfrm>
              <a:off x="2843646" y="839920"/>
              <a:ext cx="8889" cy="7619"/>
            </a:xfrm>
            <a:custGeom>
              <a:rect b="b" l="l" r="r" t="t"/>
              <a:pathLst>
                <a:path extrusionOk="0" h="7619" w="8889">
                  <a:moveTo>
                    <a:pt x="0" y="0"/>
                  </a:moveTo>
                  <a:lnTo>
                    <a:pt x="1295" y="2501"/>
                  </a:lnTo>
                  <a:lnTo>
                    <a:pt x="1358" y="4927"/>
                  </a:lnTo>
                  <a:lnTo>
                    <a:pt x="736" y="7238"/>
                  </a:lnTo>
                  <a:lnTo>
                    <a:pt x="8724" y="7188"/>
                  </a:lnTo>
                  <a:lnTo>
                    <a:pt x="8547" y="3225"/>
                  </a:lnTo>
                  <a:lnTo>
                    <a:pt x="6261" y="2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34" name="Google Shape;1034;p1"/>
            <p:cNvSpPr/>
            <p:nvPr/>
          </p:nvSpPr>
          <p:spPr>
            <a:xfrm>
              <a:off x="2835889" y="847106"/>
              <a:ext cx="17144" cy="22859"/>
            </a:xfrm>
            <a:custGeom>
              <a:rect b="b" l="l" r="r" t="t"/>
              <a:pathLst>
                <a:path extrusionOk="0" h="22859" w="17144">
                  <a:moveTo>
                    <a:pt x="16482" y="0"/>
                  </a:moveTo>
                  <a:lnTo>
                    <a:pt x="8493" y="63"/>
                  </a:lnTo>
                  <a:lnTo>
                    <a:pt x="4735" y="7247"/>
                  </a:lnTo>
                  <a:lnTo>
                    <a:pt x="448" y="13474"/>
                  </a:lnTo>
                  <a:lnTo>
                    <a:pt x="0" y="18558"/>
                  </a:lnTo>
                  <a:lnTo>
                    <a:pt x="7757" y="22313"/>
                  </a:lnTo>
                  <a:lnTo>
                    <a:pt x="9294" y="19202"/>
                  </a:lnTo>
                  <a:lnTo>
                    <a:pt x="16837" y="7696"/>
                  </a:lnTo>
                  <a:lnTo>
                    <a:pt x="164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35" name="Google Shape;1035;p1"/>
            <p:cNvSpPr/>
            <p:nvPr/>
          </p:nvSpPr>
          <p:spPr>
            <a:xfrm>
              <a:off x="913815" y="839913"/>
              <a:ext cx="5347970" cy="60325"/>
            </a:xfrm>
            <a:custGeom>
              <a:rect b="b" l="l" r="r" t="t"/>
              <a:pathLst>
                <a:path extrusionOk="0" h="60325" w="5347970">
                  <a:moveTo>
                    <a:pt x="29349" y="21907"/>
                  </a:moveTo>
                  <a:lnTo>
                    <a:pt x="25171" y="17881"/>
                  </a:lnTo>
                  <a:lnTo>
                    <a:pt x="19596" y="15570"/>
                  </a:lnTo>
                  <a:lnTo>
                    <a:pt x="14401" y="15570"/>
                  </a:lnTo>
                  <a:lnTo>
                    <a:pt x="7429" y="15570"/>
                  </a:lnTo>
                  <a:lnTo>
                    <a:pt x="1168" y="19735"/>
                  </a:lnTo>
                  <a:lnTo>
                    <a:pt x="0" y="29514"/>
                  </a:lnTo>
                  <a:lnTo>
                    <a:pt x="2044" y="29298"/>
                  </a:lnTo>
                  <a:lnTo>
                    <a:pt x="20281" y="29286"/>
                  </a:lnTo>
                  <a:lnTo>
                    <a:pt x="28016" y="28676"/>
                  </a:lnTo>
                  <a:lnTo>
                    <a:pt x="29349" y="21907"/>
                  </a:lnTo>
                  <a:close/>
                </a:path>
                <a:path extrusionOk="0" h="60325" w="5347970">
                  <a:moveTo>
                    <a:pt x="132664" y="21907"/>
                  </a:moveTo>
                  <a:lnTo>
                    <a:pt x="129679" y="21920"/>
                  </a:lnTo>
                  <a:lnTo>
                    <a:pt x="119100" y="5549"/>
                  </a:lnTo>
                  <a:lnTo>
                    <a:pt x="116497" y="5549"/>
                  </a:lnTo>
                  <a:lnTo>
                    <a:pt x="114490" y="5549"/>
                  </a:lnTo>
                  <a:lnTo>
                    <a:pt x="112496" y="7988"/>
                  </a:lnTo>
                  <a:lnTo>
                    <a:pt x="110540" y="14757"/>
                  </a:lnTo>
                  <a:lnTo>
                    <a:pt x="114820" y="14986"/>
                  </a:lnTo>
                  <a:lnTo>
                    <a:pt x="119126" y="15798"/>
                  </a:lnTo>
                  <a:lnTo>
                    <a:pt x="117690" y="21907"/>
                  </a:lnTo>
                  <a:lnTo>
                    <a:pt x="111937" y="23634"/>
                  </a:lnTo>
                  <a:lnTo>
                    <a:pt x="103301" y="22263"/>
                  </a:lnTo>
                  <a:lnTo>
                    <a:pt x="103047" y="29514"/>
                  </a:lnTo>
                  <a:lnTo>
                    <a:pt x="105130" y="29298"/>
                  </a:lnTo>
                  <a:lnTo>
                    <a:pt x="123469" y="29286"/>
                  </a:lnTo>
                  <a:lnTo>
                    <a:pt x="131140" y="28663"/>
                  </a:lnTo>
                  <a:lnTo>
                    <a:pt x="132664" y="21907"/>
                  </a:lnTo>
                  <a:close/>
                </a:path>
                <a:path extrusionOk="0" h="60325" w="5347970">
                  <a:moveTo>
                    <a:pt x="3608743" y="22123"/>
                  </a:moveTo>
                  <a:lnTo>
                    <a:pt x="3601910" y="14757"/>
                  </a:lnTo>
                  <a:lnTo>
                    <a:pt x="3596741" y="22491"/>
                  </a:lnTo>
                  <a:lnTo>
                    <a:pt x="3577704" y="29197"/>
                  </a:lnTo>
                  <a:lnTo>
                    <a:pt x="3572560" y="37007"/>
                  </a:lnTo>
                  <a:lnTo>
                    <a:pt x="3574300" y="37388"/>
                  </a:lnTo>
                  <a:lnTo>
                    <a:pt x="3576218" y="37579"/>
                  </a:lnTo>
                  <a:lnTo>
                    <a:pt x="3578237" y="37579"/>
                  </a:lnTo>
                  <a:lnTo>
                    <a:pt x="3592055" y="35280"/>
                  </a:lnTo>
                  <a:lnTo>
                    <a:pt x="3603828" y="29552"/>
                  </a:lnTo>
                  <a:lnTo>
                    <a:pt x="3608743" y="22123"/>
                  </a:lnTo>
                  <a:close/>
                </a:path>
                <a:path extrusionOk="0" h="60325" w="5347970">
                  <a:moveTo>
                    <a:pt x="4389996" y="0"/>
                  </a:moveTo>
                  <a:lnTo>
                    <a:pt x="4375277" y="0"/>
                  </a:lnTo>
                  <a:lnTo>
                    <a:pt x="4375277" y="14744"/>
                  </a:lnTo>
                  <a:lnTo>
                    <a:pt x="4389996" y="14744"/>
                  </a:lnTo>
                  <a:lnTo>
                    <a:pt x="4389996" y="0"/>
                  </a:lnTo>
                  <a:close/>
                </a:path>
                <a:path extrusionOk="0" h="60325" w="5347970">
                  <a:moveTo>
                    <a:pt x="5347614" y="59004"/>
                  </a:moveTo>
                  <a:lnTo>
                    <a:pt x="5344185" y="44653"/>
                  </a:lnTo>
                  <a:lnTo>
                    <a:pt x="5344376" y="34163"/>
                  </a:lnTo>
                  <a:lnTo>
                    <a:pt x="5342521" y="25031"/>
                  </a:lnTo>
                  <a:lnTo>
                    <a:pt x="5332946" y="14757"/>
                  </a:lnTo>
                  <a:lnTo>
                    <a:pt x="5331841" y="22885"/>
                  </a:lnTo>
                  <a:lnTo>
                    <a:pt x="5326062" y="26441"/>
                  </a:lnTo>
                  <a:lnTo>
                    <a:pt x="5320639" y="30403"/>
                  </a:lnTo>
                  <a:lnTo>
                    <a:pt x="5320474" y="43992"/>
                  </a:lnTo>
                  <a:lnTo>
                    <a:pt x="5324729" y="45199"/>
                  </a:lnTo>
                  <a:lnTo>
                    <a:pt x="5335003" y="59791"/>
                  </a:lnTo>
                  <a:lnTo>
                    <a:pt x="5343512" y="59791"/>
                  </a:lnTo>
                  <a:lnTo>
                    <a:pt x="5345417" y="59550"/>
                  </a:lnTo>
                  <a:lnTo>
                    <a:pt x="5347614" y="590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36" name="Google Shape;1036;p1"/>
            <p:cNvSpPr/>
            <p:nvPr/>
          </p:nvSpPr>
          <p:spPr>
            <a:xfrm>
              <a:off x="6224557" y="870308"/>
              <a:ext cx="10160" cy="13969"/>
            </a:xfrm>
            <a:custGeom>
              <a:rect b="b" l="l" r="r" t="t"/>
              <a:pathLst>
                <a:path extrusionOk="0" h="13969" w="10160">
                  <a:moveTo>
                    <a:pt x="9905" y="0"/>
                  </a:moveTo>
                  <a:lnTo>
                    <a:pt x="5346" y="3340"/>
                  </a:lnTo>
                  <a:lnTo>
                    <a:pt x="1041" y="6959"/>
                  </a:lnTo>
                  <a:lnTo>
                    <a:pt x="0" y="13855"/>
                  </a:lnTo>
                  <a:lnTo>
                    <a:pt x="2222" y="13322"/>
                  </a:lnTo>
                  <a:lnTo>
                    <a:pt x="4140" y="13081"/>
                  </a:lnTo>
                  <a:lnTo>
                    <a:pt x="7289" y="13081"/>
                  </a:lnTo>
                  <a:lnTo>
                    <a:pt x="8585" y="13258"/>
                  </a:lnTo>
                  <a:lnTo>
                    <a:pt x="9728" y="13589"/>
                  </a:lnTo>
                  <a:lnTo>
                    <a:pt x="99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37" name="Google Shape;1037;p1"/>
            <p:cNvSpPr/>
            <p:nvPr/>
          </p:nvSpPr>
          <p:spPr>
            <a:xfrm>
              <a:off x="10275918" y="854668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36" y="0"/>
                  </a:moveTo>
                  <a:lnTo>
                    <a:pt x="7493" y="0"/>
                  </a:lnTo>
                  <a:lnTo>
                    <a:pt x="7493" y="7137"/>
                  </a:lnTo>
                  <a:lnTo>
                    <a:pt x="1701" y="8648"/>
                  </a:lnTo>
                  <a:lnTo>
                    <a:pt x="0" y="14757"/>
                  </a:lnTo>
                  <a:lnTo>
                    <a:pt x="8782" y="14398"/>
                  </a:lnTo>
                  <a:lnTo>
                    <a:pt x="16663" y="12998"/>
                  </a:lnTo>
                  <a:lnTo>
                    <a:pt x="21747" y="8788"/>
                  </a:lnTo>
                  <a:lnTo>
                    <a:pt x="221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38" name="Google Shape;1038;p1"/>
            <p:cNvSpPr/>
            <p:nvPr/>
          </p:nvSpPr>
          <p:spPr>
            <a:xfrm>
              <a:off x="1590520" y="869420"/>
              <a:ext cx="5080" cy="17780"/>
            </a:xfrm>
            <a:custGeom>
              <a:rect b="b" l="l" r="r" t="t"/>
              <a:pathLst>
                <a:path extrusionOk="0" h="17780" w="5080">
                  <a:moveTo>
                    <a:pt x="901" y="0"/>
                  </a:moveTo>
                  <a:lnTo>
                    <a:pt x="0" y="9423"/>
                  </a:lnTo>
                  <a:lnTo>
                    <a:pt x="1727" y="14846"/>
                  </a:lnTo>
                  <a:lnTo>
                    <a:pt x="4673" y="17462"/>
                  </a:lnTo>
                  <a:lnTo>
                    <a:pt x="4292" y="241"/>
                  </a:lnTo>
                  <a:lnTo>
                    <a:pt x="3238" y="241"/>
                  </a:lnTo>
                  <a:lnTo>
                    <a:pt x="2108" y="165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39" name="Google Shape;1039;p1"/>
            <p:cNvSpPr/>
            <p:nvPr/>
          </p:nvSpPr>
          <p:spPr>
            <a:xfrm>
              <a:off x="1594827" y="860538"/>
              <a:ext cx="4751705" cy="28575"/>
            </a:xfrm>
            <a:custGeom>
              <a:rect b="b" l="l" r="r" t="t"/>
              <a:pathLst>
                <a:path extrusionOk="0" h="28575" w="4751705">
                  <a:moveTo>
                    <a:pt x="22669" y="7251"/>
                  </a:moveTo>
                  <a:lnTo>
                    <a:pt x="11252" y="1282"/>
                  </a:lnTo>
                  <a:lnTo>
                    <a:pt x="10058" y="6235"/>
                  </a:lnTo>
                  <a:lnTo>
                    <a:pt x="6489" y="9144"/>
                  </a:lnTo>
                  <a:lnTo>
                    <a:pt x="0" y="9131"/>
                  </a:lnTo>
                  <a:lnTo>
                    <a:pt x="355" y="26352"/>
                  </a:lnTo>
                  <a:lnTo>
                    <a:pt x="1905" y="27724"/>
                  </a:lnTo>
                  <a:lnTo>
                    <a:pt x="3797" y="28333"/>
                  </a:lnTo>
                  <a:lnTo>
                    <a:pt x="5829" y="28333"/>
                  </a:lnTo>
                  <a:lnTo>
                    <a:pt x="15468" y="24688"/>
                  </a:lnTo>
                  <a:lnTo>
                    <a:pt x="22567" y="16357"/>
                  </a:lnTo>
                  <a:lnTo>
                    <a:pt x="22669" y="7251"/>
                  </a:lnTo>
                  <a:close/>
                </a:path>
                <a:path extrusionOk="0" h="28575" w="4751705">
                  <a:moveTo>
                    <a:pt x="4751235" y="11493"/>
                  </a:moveTo>
                  <a:lnTo>
                    <a:pt x="4750066" y="3568"/>
                  </a:lnTo>
                  <a:lnTo>
                    <a:pt x="4747018" y="0"/>
                  </a:lnTo>
                  <a:lnTo>
                    <a:pt x="4745279" y="0"/>
                  </a:lnTo>
                  <a:lnTo>
                    <a:pt x="4743018" y="2438"/>
                  </a:lnTo>
                  <a:lnTo>
                    <a:pt x="4740249" y="8890"/>
                  </a:lnTo>
                  <a:lnTo>
                    <a:pt x="4738586" y="13119"/>
                  </a:lnTo>
                  <a:lnTo>
                    <a:pt x="4743094" y="23685"/>
                  </a:lnTo>
                  <a:lnTo>
                    <a:pt x="4747425" y="23685"/>
                  </a:lnTo>
                  <a:lnTo>
                    <a:pt x="4747717" y="23634"/>
                  </a:lnTo>
                  <a:lnTo>
                    <a:pt x="4750473" y="19570"/>
                  </a:lnTo>
                  <a:lnTo>
                    <a:pt x="4751235" y="1149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40" name="Google Shape;1040;p1"/>
            <p:cNvSpPr/>
            <p:nvPr/>
          </p:nvSpPr>
          <p:spPr>
            <a:xfrm>
              <a:off x="3674859" y="861821"/>
              <a:ext cx="2772410" cy="27940"/>
            </a:xfrm>
            <a:custGeom>
              <a:rect b="b" l="l" r="r" t="t"/>
              <a:pathLst>
                <a:path extrusionOk="0" h="27940" w="2772410">
                  <a:moveTo>
                    <a:pt x="7531" y="19037"/>
                  </a:moveTo>
                  <a:lnTo>
                    <a:pt x="2527" y="24866"/>
                  </a:lnTo>
                  <a:lnTo>
                    <a:pt x="0" y="27774"/>
                  </a:lnTo>
                  <a:lnTo>
                    <a:pt x="3594" y="25958"/>
                  </a:lnTo>
                  <a:lnTo>
                    <a:pt x="6172" y="23101"/>
                  </a:lnTo>
                  <a:lnTo>
                    <a:pt x="7531" y="19037"/>
                  </a:lnTo>
                  <a:close/>
                </a:path>
                <a:path extrusionOk="0" h="27940" w="2772410">
                  <a:moveTo>
                    <a:pt x="2771825" y="13322"/>
                  </a:moveTo>
                  <a:lnTo>
                    <a:pt x="2770530" y="7696"/>
                  </a:lnTo>
                  <a:lnTo>
                    <a:pt x="2763494" y="0"/>
                  </a:lnTo>
                  <a:lnTo>
                    <a:pt x="2758262" y="7975"/>
                  </a:lnTo>
                  <a:lnTo>
                    <a:pt x="2757805" y="13576"/>
                  </a:lnTo>
                  <a:lnTo>
                    <a:pt x="2760522" y="16878"/>
                  </a:lnTo>
                  <a:lnTo>
                    <a:pt x="2764815" y="17957"/>
                  </a:lnTo>
                  <a:lnTo>
                    <a:pt x="2769298" y="16776"/>
                  </a:lnTo>
                  <a:lnTo>
                    <a:pt x="2771825" y="133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41" name="Google Shape;1041;p1"/>
            <p:cNvSpPr/>
            <p:nvPr/>
          </p:nvSpPr>
          <p:spPr>
            <a:xfrm>
              <a:off x="3649568" y="876343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335" y="0"/>
                  </a:moveTo>
                  <a:lnTo>
                    <a:pt x="14909" y="0"/>
                  </a:lnTo>
                  <a:lnTo>
                    <a:pt x="6311" y="0"/>
                  </a:lnTo>
                  <a:lnTo>
                    <a:pt x="0" y="2349"/>
                  </a:lnTo>
                  <a:lnTo>
                    <a:pt x="4368" y="15316"/>
                  </a:lnTo>
                  <a:lnTo>
                    <a:pt x="7111" y="15646"/>
                  </a:lnTo>
                  <a:lnTo>
                    <a:pt x="9690" y="15811"/>
                  </a:lnTo>
                  <a:lnTo>
                    <a:pt x="17360" y="15811"/>
                  </a:lnTo>
                  <a:lnTo>
                    <a:pt x="33731" y="571"/>
                  </a:lnTo>
                  <a:lnTo>
                    <a:pt x="32613" y="698"/>
                  </a:lnTo>
                  <a:lnTo>
                    <a:pt x="27749" y="749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42" name="Google Shape;1042;p1"/>
            <p:cNvSpPr/>
            <p:nvPr/>
          </p:nvSpPr>
          <p:spPr>
            <a:xfrm>
              <a:off x="6710862" y="875113"/>
              <a:ext cx="11429" cy="10159"/>
            </a:xfrm>
            <a:custGeom>
              <a:rect b="b" l="l" r="r" t="t"/>
              <a:pathLst>
                <a:path extrusionOk="0" h="10159" w="11429">
                  <a:moveTo>
                    <a:pt x="8127" y="0"/>
                  </a:moveTo>
                  <a:lnTo>
                    <a:pt x="6413" y="0"/>
                  </a:lnTo>
                  <a:lnTo>
                    <a:pt x="4546" y="0"/>
                  </a:lnTo>
                  <a:lnTo>
                    <a:pt x="2412" y="546"/>
                  </a:lnTo>
                  <a:lnTo>
                    <a:pt x="0" y="1803"/>
                  </a:lnTo>
                  <a:lnTo>
                    <a:pt x="0" y="10058"/>
                  </a:lnTo>
                  <a:lnTo>
                    <a:pt x="10858" y="1257"/>
                  </a:lnTo>
                  <a:lnTo>
                    <a:pt x="9613" y="457"/>
                  </a:lnTo>
                  <a:lnTo>
                    <a:pt x="81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43" name="Google Shape;1043;p1"/>
            <p:cNvSpPr/>
            <p:nvPr/>
          </p:nvSpPr>
          <p:spPr>
            <a:xfrm>
              <a:off x="6710854" y="876372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0871" y="0"/>
                  </a:moveTo>
                  <a:lnTo>
                    <a:pt x="0" y="8801"/>
                  </a:lnTo>
                  <a:lnTo>
                    <a:pt x="0" y="22542"/>
                  </a:lnTo>
                  <a:lnTo>
                    <a:pt x="2400" y="23774"/>
                  </a:lnTo>
                  <a:lnTo>
                    <a:pt x="4521" y="24307"/>
                  </a:lnTo>
                  <a:lnTo>
                    <a:pt x="12763" y="24307"/>
                  </a:lnTo>
                  <a:lnTo>
                    <a:pt x="15976" y="17919"/>
                  </a:lnTo>
                  <a:lnTo>
                    <a:pt x="15989" y="6845"/>
                  </a:lnTo>
                  <a:lnTo>
                    <a:pt x="14287" y="2171"/>
                  </a:lnTo>
                  <a:lnTo>
                    <a:pt x="108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44" name="Google Shape;1044;p1"/>
            <p:cNvSpPr/>
            <p:nvPr/>
          </p:nvSpPr>
          <p:spPr>
            <a:xfrm>
              <a:off x="10768242" y="876349"/>
              <a:ext cx="16509" cy="22859"/>
            </a:xfrm>
            <a:custGeom>
              <a:rect b="b" l="l" r="r" t="t"/>
              <a:pathLst>
                <a:path extrusionOk="0" h="22859" w="16509">
                  <a:moveTo>
                    <a:pt x="14160" y="0"/>
                  </a:moveTo>
                  <a:lnTo>
                    <a:pt x="5829" y="0"/>
                  </a:lnTo>
                  <a:lnTo>
                    <a:pt x="4546" y="0"/>
                  </a:lnTo>
                  <a:lnTo>
                    <a:pt x="3086" y="177"/>
                  </a:lnTo>
                  <a:lnTo>
                    <a:pt x="1447" y="558"/>
                  </a:lnTo>
                  <a:lnTo>
                    <a:pt x="2565" y="9207"/>
                  </a:lnTo>
                  <a:lnTo>
                    <a:pt x="0" y="21412"/>
                  </a:lnTo>
                  <a:lnTo>
                    <a:pt x="8585" y="22567"/>
                  </a:lnTo>
                  <a:lnTo>
                    <a:pt x="8851" y="18770"/>
                  </a:lnTo>
                  <a:lnTo>
                    <a:pt x="9550" y="15049"/>
                  </a:lnTo>
                  <a:lnTo>
                    <a:pt x="14528" y="15049"/>
                  </a:lnTo>
                  <a:lnTo>
                    <a:pt x="15278" y="15138"/>
                  </a:lnTo>
                  <a:lnTo>
                    <a:pt x="16103" y="15316"/>
                  </a:lnTo>
                  <a:lnTo>
                    <a:pt x="15354" y="7518"/>
                  </a:lnTo>
                  <a:lnTo>
                    <a:pt x="141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45" name="Google Shape;1045;p1"/>
            <p:cNvSpPr/>
            <p:nvPr/>
          </p:nvSpPr>
          <p:spPr>
            <a:xfrm>
              <a:off x="3071591" y="887267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0769" y="0"/>
                  </a:moveTo>
                  <a:lnTo>
                    <a:pt x="4483" y="1333"/>
                  </a:lnTo>
                  <a:lnTo>
                    <a:pt x="0" y="5067"/>
                  </a:lnTo>
                  <a:lnTo>
                    <a:pt x="558" y="11645"/>
                  </a:lnTo>
                  <a:lnTo>
                    <a:pt x="9923" y="13013"/>
                  </a:lnTo>
                  <a:lnTo>
                    <a:pt x="25256" y="19028"/>
                  </a:lnTo>
                  <a:lnTo>
                    <a:pt x="34556" y="20396"/>
                  </a:lnTo>
                  <a:lnTo>
                    <a:pt x="37465" y="20396"/>
                  </a:lnTo>
                  <a:lnTo>
                    <a:pt x="40754" y="20027"/>
                  </a:lnTo>
                  <a:lnTo>
                    <a:pt x="44551" y="19151"/>
                  </a:lnTo>
                  <a:lnTo>
                    <a:pt x="43140" y="12809"/>
                  </a:lnTo>
                  <a:lnTo>
                    <a:pt x="39177" y="7581"/>
                  </a:lnTo>
                  <a:lnTo>
                    <a:pt x="33384" y="3563"/>
                  </a:lnTo>
                  <a:lnTo>
                    <a:pt x="26479" y="850"/>
                  </a:lnTo>
                  <a:lnTo>
                    <a:pt x="107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46" name="Google Shape;1046;p1"/>
            <p:cNvSpPr/>
            <p:nvPr/>
          </p:nvSpPr>
          <p:spPr>
            <a:xfrm>
              <a:off x="3082355" y="886707"/>
              <a:ext cx="15875" cy="1905"/>
            </a:xfrm>
            <a:custGeom>
              <a:rect b="b" l="l" r="r" t="t"/>
              <a:pathLst>
                <a:path extrusionOk="0" h="1905" w="15875">
                  <a:moveTo>
                    <a:pt x="8953" y="0"/>
                  </a:moveTo>
                  <a:lnTo>
                    <a:pt x="5702" y="0"/>
                  </a:lnTo>
                  <a:lnTo>
                    <a:pt x="3708" y="0"/>
                  </a:lnTo>
                  <a:lnTo>
                    <a:pt x="1778" y="177"/>
                  </a:lnTo>
                  <a:lnTo>
                    <a:pt x="0" y="558"/>
                  </a:lnTo>
                  <a:lnTo>
                    <a:pt x="10477" y="1155"/>
                  </a:lnTo>
                  <a:lnTo>
                    <a:pt x="15709" y="1409"/>
                  </a:lnTo>
                  <a:lnTo>
                    <a:pt x="12395" y="48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47" name="Google Shape;1047;p1"/>
            <p:cNvSpPr/>
            <p:nvPr/>
          </p:nvSpPr>
          <p:spPr>
            <a:xfrm>
              <a:off x="4330419" y="884166"/>
              <a:ext cx="8889" cy="6984"/>
            </a:xfrm>
            <a:custGeom>
              <a:rect b="b" l="l" r="r" t="t"/>
              <a:pathLst>
                <a:path extrusionOk="0" h="6984" w="8889">
                  <a:moveTo>
                    <a:pt x="8585" y="0"/>
                  </a:moveTo>
                  <a:lnTo>
                    <a:pt x="114" y="0"/>
                  </a:lnTo>
                  <a:lnTo>
                    <a:pt x="0" y="6413"/>
                  </a:lnTo>
                  <a:lnTo>
                    <a:pt x="4381" y="5778"/>
                  </a:lnTo>
                  <a:lnTo>
                    <a:pt x="8407" y="4851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48" name="Google Shape;1048;p1"/>
            <p:cNvSpPr/>
            <p:nvPr/>
          </p:nvSpPr>
          <p:spPr>
            <a:xfrm>
              <a:off x="4308238" y="884166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301" y="0"/>
                  </a:moveTo>
                  <a:lnTo>
                    <a:pt x="1155" y="0"/>
                  </a:lnTo>
                  <a:lnTo>
                    <a:pt x="2336" y="8648"/>
                  </a:lnTo>
                  <a:lnTo>
                    <a:pt x="0" y="21094"/>
                  </a:lnTo>
                  <a:lnTo>
                    <a:pt x="8635" y="22250"/>
                  </a:lnTo>
                  <a:lnTo>
                    <a:pt x="10401" y="16484"/>
                  </a:lnTo>
                  <a:lnTo>
                    <a:pt x="8635" y="7835"/>
                  </a:lnTo>
                  <a:lnTo>
                    <a:pt x="16103" y="7505"/>
                  </a:lnTo>
                  <a:lnTo>
                    <a:pt x="17970" y="6946"/>
                  </a:lnTo>
                  <a:lnTo>
                    <a:pt x="20116" y="6705"/>
                  </a:lnTo>
                  <a:lnTo>
                    <a:pt x="22186" y="6413"/>
                  </a:lnTo>
                  <a:lnTo>
                    <a:pt x="223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49" name="Google Shape;1049;p1"/>
            <p:cNvSpPr/>
            <p:nvPr/>
          </p:nvSpPr>
          <p:spPr>
            <a:xfrm>
              <a:off x="4192689" y="882928"/>
              <a:ext cx="3983990" cy="32384"/>
            </a:xfrm>
            <a:custGeom>
              <a:rect b="b" l="l" r="r" t="t"/>
              <a:pathLst>
                <a:path extrusionOk="0" h="32384" w="3983990">
                  <a:moveTo>
                    <a:pt x="6210" y="16002"/>
                  </a:moveTo>
                  <a:lnTo>
                    <a:pt x="3975" y="14033"/>
                  </a:lnTo>
                  <a:lnTo>
                    <a:pt x="1968" y="12496"/>
                  </a:lnTo>
                  <a:lnTo>
                    <a:pt x="190" y="11328"/>
                  </a:lnTo>
                  <a:lnTo>
                    <a:pt x="0" y="21831"/>
                  </a:lnTo>
                  <a:lnTo>
                    <a:pt x="1943" y="20866"/>
                  </a:lnTo>
                  <a:lnTo>
                    <a:pt x="4038" y="19011"/>
                  </a:lnTo>
                  <a:lnTo>
                    <a:pt x="6210" y="16002"/>
                  </a:lnTo>
                  <a:close/>
                </a:path>
                <a:path extrusionOk="0" h="32384" w="3983990">
                  <a:moveTo>
                    <a:pt x="183210" y="8737"/>
                  </a:moveTo>
                  <a:lnTo>
                    <a:pt x="180213" y="7251"/>
                  </a:lnTo>
                  <a:lnTo>
                    <a:pt x="169214" y="0"/>
                  </a:lnTo>
                  <a:lnTo>
                    <a:pt x="161467" y="0"/>
                  </a:lnTo>
                  <a:lnTo>
                    <a:pt x="157213" y="0"/>
                  </a:lnTo>
                  <a:lnTo>
                    <a:pt x="153936" y="2197"/>
                  </a:lnTo>
                  <a:lnTo>
                    <a:pt x="153517" y="8737"/>
                  </a:lnTo>
                  <a:lnTo>
                    <a:pt x="155105" y="7899"/>
                  </a:lnTo>
                  <a:lnTo>
                    <a:pt x="156667" y="7543"/>
                  </a:lnTo>
                  <a:lnTo>
                    <a:pt x="162128" y="7543"/>
                  </a:lnTo>
                  <a:lnTo>
                    <a:pt x="165785" y="9931"/>
                  </a:lnTo>
                  <a:lnTo>
                    <a:pt x="172339" y="14706"/>
                  </a:lnTo>
                  <a:lnTo>
                    <a:pt x="175221" y="17081"/>
                  </a:lnTo>
                  <a:lnTo>
                    <a:pt x="179946" y="17081"/>
                  </a:lnTo>
                  <a:lnTo>
                    <a:pt x="181813" y="14973"/>
                  </a:lnTo>
                  <a:lnTo>
                    <a:pt x="183210" y="8737"/>
                  </a:lnTo>
                  <a:close/>
                </a:path>
                <a:path extrusionOk="0" h="32384" w="3983990">
                  <a:moveTo>
                    <a:pt x="529361" y="1244"/>
                  </a:moveTo>
                  <a:lnTo>
                    <a:pt x="526554" y="889"/>
                  </a:lnTo>
                  <a:lnTo>
                    <a:pt x="523913" y="711"/>
                  </a:lnTo>
                  <a:lnTo>
                    <a:pt x="521449" y="711"/>
                  </a:lnTo>
                  <a:lnTo>
                    <a:pt x="513143" y="1574"/>
                  </a:lnTo>
                  <a:lnTo>
                    <a:pt x="506679" y="4292"/>
                  </a:lnTo>
                  <a:lnTo>
                    <a:pt x="502234" y="9029"/>
                  </a:lnTo>
                  <a:lnTo>
                    <a:pt x="500011" y="15989"/>
                  </a:lnTo>
                  <a:lnTo>
                    <a:pt x="509739" y="14770"/>
                  </a:lnTo>
                  <a:lnTo>
                    <a:pt x="518020" y="12115"/>
                  </a:lnTo>
                  <a:lnTo>
                    <a:pt x="524637" y="7708"/>
                  </a:lnTo>
                  <a:lnTo>
                    <a:pt x="529361" y="1244"/>
                  </a:lnTo>
                  <a:close/>
                </a:path>
                <a:path extrusionOk="0" h="32384" w="3983990">
                  <a:moveTo>
                    <a:pt x="3983939" y="30975"/>
                  </a:moveTo>
                  <a:lnTo>
                    <a:pt x="3982682" y="21196"/>
                  </a:lnTo>
                  <a:lnTo>
                    <a:pt x="3980027" y="12788"/>
                  </a:lnTo>
                  <a:lnTo>
                    <a:pt x="3975633" y="6032"/>
                  </a:lnTo>
                  <a:lnTo>
                    <a:pt x="3969181" y="1244"/>
                  </a:lnTo>
                  <a:lnTo>
                    <a:pt x="3969181" y="11036"/>
                  </a:lnTo>
                  <a:lnTo>
                    <a:pt x="3956278" y="8153"/>
                  </a:lnTo>
                  <a:lnTo>
                    <a:pt x="3954576" y="16002"/>
                  </a:lnTo>
                  <a:lnTo>
                    <a:pt x="3961803" y="18567"/>
                  </a:lnTo>
                  <a:lnTo>
                    <a:pt x="3970477" y="29413"/>
                  </a:lnTo>
                  <a:lnTo>
                    <a:pt x="3977830" y="31864"/>
                  </a:lnTo>
                  <a:lnTo>
                    <a:pt x="3979570" y="31864"/>
                  </a:lnTo>
                  <a:lnTo>
                    <a:pt x="3981577" y="31597"/>
                  </a:lnTo>
                  <a:lnTo>
                    <a:pt x="3983939" y="309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50" name="Google Shape;1050;p1"/>
            <p:cNvSpPr/>
            <p:nvPr/>
          </p:nvSpPr>
          <p:spPr>
            <a:xfrm>
              <a:off x="2239708" y="891183"/>
              <a:ext cx="2689225" cy="22859"/>
            </a:xfrm>
            <a:custGeom>
              <a:rect b="b" l="l" r="r" t="t"/>
              <a:pathLst>
                <a:path extrusionOk="0" h="22859" w="2689225">
                  <a:moveTo>
                    <a:pt x="14719" y="7734"/>
                  </a:moveTo>
                  <a:lnTo>
                    <a:pt x="0" y="7734"/>
                  </a:lnTo>
                  <a:lnTo>
                    <a:pt x="0" y="22707"/>
                  </a:lnTo>
                  <a:lnTo>
                    <a:pt x="14719" y="22707"/>
                  </a:lnTo>
                  <a:lnTo>
                    <a:pt x="14719" y="7734"/>
                  </a:lnTo>
                  <a:close/>
                </a:path>
                <a:path extrusionOk="0" h="22859" w="2689225">
                  <a:moveTo>
                    <a:pt x="1953171" y="3073"/>
                  </a:moveTo>
                  <a:lnTo>
                    <a:pt x="1949831" y="876"/>
                  </a:lnTo>
                  <a:lnTo>
                    <a:pt x="1947278" y="0"/>
                  </a:lnTo>
                  <a:lnTo>
                    <a:pt x="1945411" y="0"/>
                  </a:lnTo>
                  <a:lnTo>
                    <a:pt x="1941639" y="0"/>
                  </a:lnTo>
                  <a:lnTo>
                    <a:pt x="1940687" y="3606"/>
                  </a:lnTo>
                  <a:lnTo>
                    <a:pt x="1942655" y="10833"/>
                  </a:lnTo>
                  <a:lnTo>
                    <a:pt x="1945576" y="14452"/>
                  </a:lnTo>
                  <a:lnTo>
                    <a:pt x="1950618" y="14452"/>
                  </a:lnTo>
                  <a:lnTo>
                    <a:pt x="1951761" y="14185"/>
                  </a:lnTo>
                  <a:lnTo>
                    <a:pt x="1952980" y="13576"/>
                  </a:lnTo>
                  <a:lnTo>
                    <a:pt x="1953171" y="3073"/>
                  </a:lnTo>
                  <a:close/>
                </a:path>
                <a:path extrusionOk="0" h="22859" w="2689225">
                  <a:moveTo>
                    <a:pt x="2688640" y="482"/>
                  </a:moveTo>
                  <a:lnTo>
                    <a:pt x="2666454" y="482"/>
                  </a:lnTo>
                  <a:lnTo>
                    <a:pt x="2666454" y="15227"/>
                  </a:lnTo>
                  <a:lnTo>
                    <a:pt x="2688640" y="15227"/>
                  </a:lnTo>
                  <a:lnTo>
                    <a:pt x="2688640" y="48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51" name="Google Shape;1051;p1"/>
            <p:cNvSpPr/>
            <p:nvPr/>
          </p:nvSpPr>
          <p:spPr>
            <a:xfrm>
              <a:off x="6843515" y="910319"/>
              <a:ext cx="29845" cy="18415"/>
            </a:xfrm>
            <a:custGeom>
              <a:rect b="b" l="l" r="r" t="t"/>
              <a:pathLst>
                <a:path extrusionOk="0" h="18415" w="29845">
                  <a:moveTo>
                    <a:pt x="23939" y="0"/>
                  </a:moveTo>
                  <a:lnTo>
                    <a:pt x="5997" y="13530"/>
                  </a:lnTo>
                  <a:lnTo>
                    <a:pt x="0" y="17983"/>
                  </a:lnTo>
                  <a:lnTo>
                    <a:pt x="0" y="18326"/>
                  </a:lnTo>
                  <a:lnTo>
                    <a:pt x="29375" y="18326"/>
                  </a:lnTo>
                  <a:lnTo>
                    <a:pt x="28994" y="10769"/>
                  </a:lnTo>
                  <a:lnTo>
                    <a:pt x="27177" y="4673"/>
                  </a:lnTo>
                  <a:lnTo>
                    <a:pt x="2393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52" name="Google Shape;1052;p1"/>
            <p:cNvSpPr/>
            <p:nvPr/>
          </p:nvSpPr>
          <p:spPr>
            <a:xfrm>
              <a:off x="37084" y="898918"/>
              <a:ext cx="6830695" cy="29844"/>
            </a:xfrm>
            <a:custGeom>
              <a:rect b="b" l="l" r="r" t="t"/>
              <a:pathLst>
                <a:path extrusionOk="0" h="29844" w="6830695">
                  <a:moveTo>
                    <a:pt x="1493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14935" y="22237"/>
                  </a:lnTo>
                  <a:lnTo>
                    <a:pt x="14935" y="7493"/>
                  </a:lnTo>
                  <a:close/>
                </a:path>
                <a:path extrusionOk="0" h="29844" w="6830695">
                  <a:moveTo>
                    <a:pt x="6830365" y="11404"/>
                  </a:moveTo>
                  <a:lnTo>
                    <a:pt x="6826161" y="6794"/>
                  </a:lnTo>
                  <a:lnTo>
                    <a:pt x="6820763" y="3365"/>
                  </a:lnTo>
                  <a:lnTo>
                    <a:pt x="6814185" y="1104"/>
                  </a:lnTo>
                  <a:lnTo>
                    <a:pt x="6806425" y="0"/>
                  </a:lnTo>
                  <a:lnTo>
                    <a:pt x="6806425" y="29387"/>
                  </a:lnTo>
                  <a:lnTo>
                    <a:pt x="6824396" y="15938"/>
                  </a:lnTo>
                  <a:lnTo>
                    <a:pt x="6830365" y="1140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53" name="Google Shape;1053;p1"/>
            <p:cNvSpPr/>
            <p:nvPr/>
          </p:nvSpPr>
          <p:spPr>
            <a:xfrm>
              <a:off x="8950039" y="910308"/>
              <a:ext cx="81279" cy="57150"/>
            </a:xfrm>
            <a:custGeom>
              <a:rect b="b" l="l" r="r" t="t"/>
              <a:pathLst>
                <a:path extrusionOk="0" h="57150" w="81279">
                  <a:moveTo>
                    <a:pt x="31394" y="0"/>
                  </a:moveTo>
                  <a:lnTo>
                    <a:pt x="25006" y="218"/>
                  </a:lnTo>
                  <a:lnTo>
                    <a:pt x="17754" y="881"/>
                  </a:lnTo>
                  <a:lnTo>
                    <a:pt x="9473" y="1998"/>
                  </a:lnTo>
                  <a:lnTo>
                    <a:pt x="0" y="3581"/>
                  </a:lnTo>
                  <a:lnTo>
                    <a:pt x="0" y="18338"/>
                  </a:lnTo>
                  <a:lnTo>
                    <a:pt x="11214" y="22148"/>
                  </a:lnTo>
                  <a:lnTo>
                    <a:pt x="7429" y="33083"/>
                  </a:lnTo>
                  <a:lnTo>
                    <a:pt x="13914" y="40656"/>
                  </a:lnTo>
                  <a:lnTo>
                    <a:pt x="20092" y="48501"/>
                  </a:lnTo>
                  <a:lnTo>
                    <a:pt x="27969" y="54650"/>
                  </a:lnTo>
                  <a:lnTo>
                    <a:pt x="39547" y="57137"/>
                  </a:lnTo>
                  <a:lnTo>
                    <a:pt x="43040" y="57137"/>
                  </a:lnTo>
                  <a:lnTo>
                    <a:pt x="47078" y="56616"/>
                  </a:lnTo>
                  <a:lnTo>
                    <a:pt x="51765" y="55435"/>
                  </a:lnTo>
                  <a:lnTo>
                    <a:pt x="51793" y="38723"/>
                  </a:lnTo>
                  <a:lnTo>
                    <a:pt x="61174" y="31448"/>
                  </a:lnTo>
                  <a:lnTo>
                    <a:pt x="73191" y="26892"/>
                  </a:lnTo>
                  <a:lnTo>
                    <a:pt x="81127" y="18338"/>
                  </a:lnTo>
                  <a:lnTo>
                    <a:pt x="66802" y="10560"/>
                  </a:lnTo>
                  <a:lnTo>
                    <a:pt x="55260" y="4802"/>
                  </a:lnTo>
                  <a:lnTo>
                    <a:pt x="44219" y="1227"/>
                  </a:lnTo>
                  <a:lnTo>
                    <a:pt x="313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54" name="Google Shape;1054;p1"/>
            <p:cNvSpPr/>
            <p:nvPr/>
          </p:nvSpPr>
          <p:spPr>
            <a:xfrm>
              <a:off x="10746508" y="906412"/>
              <a:ext cx="16509" cy="29844"/>
            </a:xfrm>
            <a:custGeom>
              <a:rect b="b" l="l" r="r" t="t"/>
              <a:pathLst>
                <a:path extrusionOk="0" h="29844" w="16509">
                  <a:moveTo>
                    <a:pt x="8193" y="0"/>
                  </a:moveTo>
                  <a:lnTo>
                    <a:pt x="8172" y="9838"/>
                  </a:lnTo>
                  <a:lnTo>
                    <a:pt x="2717" y="18246"/>
                  </a:lnTo>
                  <a:lnTo>
                    <a:pt x="0" y="24906"/>
                  </a:lnTo>
                  <a:lnTo>
                    <a:pt x="8193" y="29502"/>
                  </a:lnTo>
                  <a:lnTo>
                    <a:pt x="11771" y="23254"/>
                  </a:lnTo>
                  <a:lnTo>
                    <a:pt x="15980" y="13584"/>
                  </a:lnTo>
                  <a:lnTo>
                    <a:pt x="16296" y="4497"/>
                  </a:lnTo>
                  <a:lnTo>
                    <a:pt x="81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55" name="Google Shape;1055;p1"/>
            <p:cNvSpPr/>
            <p:nvPr/>
          </p:nvSpPr>
          <p:spPr>
            <a:xfrm>
              <a:off x="2210064" y="9286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0" y="0"/>
                  </a:lnTo>
                  <a:lnTo>
                    <a:pt x="0" y="13220"/>
                  </a:lnTo>
                  <a:lnTo>
                    <a:pt x="1676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56" name="Google Shape;1056;p1"/>
            <p:cNvSpPr/>
            <p:nvPr/>
          </p:nvSpPr>
          <p:spPr>
            <a:xfrm>
              <a:off x="2210062" y="941867"/>
              <a:ext cx="1905" cy="1905"/>
            </a:xfrm>
            <a:custGeom>
              <a:rect b="b" l="l" r="r" t="t"/>
              <a:pathLst>
                <a:path extrusionOk="0" h="1905" w="1905">
                  <a:moveTo>
                    <a:pt x="0" y="0"/>
                  </a:moveTo>
                  <a:lnTo>
                    <a:pt x="0" y="1524"/>
                  </a:lnTo>
                  <a:lnTo>
                    <a:pt x="1676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57" name="Google Shape;1057;p1"/>
            <p:cNvSpPr/>
            <p:nvPr/>
          </p:nvSpPr>
          <p:spPr>
            <a:xfrm>
              <a:off x="3630519" y="935399"/>
              <a:ext cx="10160" cy="1269"/>
            </a:xfrm>
            <a:custGeom>
              <a:rect b="b" l="l" r="r" t="t"/>
              <a:pathLst>
                <a:path extrusionOk="0" h="1269" w="10160">
                  <a:moveTo>
                    <a:pt x="10058" y="0"/>
                  </a:moveTo>
                  <a:lnTo>
                    <a:pt x="9690" y="0"/>
                  </a:lnTo>
                  <a:lnTo>
                    <a:pt x="9448" y="0"/>
                  </a:lnTo>
                  <a:lnTo>
                    <a:pt x="7023" y="139"/>
                  </a:lnTo>
                  <a:lnTo>
                    <a:pt x="876" y="533"/>
                  </a:lnTo>
                  <a:lnTo>
                    <a:pt x="126" y="596"/>
                  </a:lnTo>
                  <a:lnTo>
                    <a:pt x="0" y="711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58" name="Google Shape;1058;p1"/>
            <p:cNvSpPr/>
            <p:nvPr/>
          </p:nvSpPr>
          <p:spPr>
            <a:xfrm>
              <a:off x="3611927" y="935992"/>
              <a:ext cx="19050" cy="1905"/>
            </a:xfrm>
            <a:custGeom>
              <a:rect b="b" l="l" r="r" t="t"/>
              <a:pathLst>
                <a:path extrusionOk="0" h="1905" w="19050">
                  <a:moveTo>
                    <a:pt x="18719" y="0"/>
                  </a:moveTo>
                  <a:lnTo>
                    <a:pt x="0" y="1346"/>
                  </a:lnTo>
                  <a:lnTo>
                    <a:pt x="609" y="1346"/>
                  </a:lnTo>
                  <a:lnTo>
                    <a:pt x="18592" y="114"/>
                  </a:lnTo>
                  <a:lnTo>
                    <a:pt x="18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59" name="Google Shape;1059;p1"/>
            <p:cNvSpPr/>
            <p:nvPr/>
          </p:nvSpPr>
          <p:spPr>
            <a:xfrm>
              <a:off x="11881829" y="931069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16167" y="0"/>
                  </a:moveTo>
                  <a:lnTo>
                    <a:pt x="11607" y="0"/>
                  </a:lnTo>
                  <a:lnTo>
                    <a:pt x="4406" y="0"/>
                  </a:lnTo>
                  <a:lnTo>
                    <a:pt x="736" y="3327"/>
                  </a:lnTo>
                  <a:lnTo>
                    <a:pt x="0" y="9982"/>
                  </a:lnTo>
                  <a:lnTo>
                    <a:pt x="2933" y="13309"/>
                  </a:lnTo>
                  <a:lnTo>
                    <a:pt x="13804" y="13309"/>
                  </a:lnTo>
                  <a:lnTo>
                    <a:pt x="20739" y="11087"/>
                  </a:lnTo>
                  <a:lnTo>
                    <a:pt x="29578" y="4838"/>
                  </a:lnTo>
                  <a:lnTo>
                    <a:pt x="22136" y="1333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60" name="Google Shape;1060;p1"/>
            <p:cNvSpPr/>
            <p:nvPr/>
          </p:nvSpPr>
          <p:spPr>
            <a:xfrm>
              <a:off x="2991015" y="934135"/>
              <a:ext cx="2381250" cy="26034"/>
            </a:xfrm>
            <a:custGeom>
              <a:rect b="b" l="l" r="r" t="t"/>
              <a:pathLst>
                <a:path extrusionOk="0" h="26034" w="2381250">
                  <a:moveTo>
                    <a:pt x="29362" y="16865"/>
                  </a:moveTo>
                  <a:lnTo>
                    <a:pt x="26390" y="15392"/>
                  </a:lnTo>
                  <a:lnTo>
                    <a:pt x="15494" y="8089"/>
                  </a:lnTo>
                  <a:lnTo>
                    <a:pt x="7835" y="8089"/>
                  </a:lnTo>
                  <a:lnTo>
                    <a:pt x="3632" y="8089"/>
                  </a:lnTo>
                  <a:lnTo>
                    <a:pt x="406" y="10299"/>
                  </a:lnTo>
                  <a:lnTo>
                    <a:pt x="0" y="16865"/>
                  </a:lnTo>
                  <a:lnTo>
                    <a:pt x="2959" y="18211"/>
                  </a:lnTo>
                  <a:lnTo>
                    <a:pt x="13881" y="25450"/>
                  </a:lnTo>
                  <a:lnTo>
                    <a:pt x="25730" y="25450"/>
                  </a:lnTo>
                  <a:lnTo>
                    <a:pt x="28943" y="23291"/>
                  </a:lnTo>
                  <a:lnTo>
                    <a:pt x="29362" y="16865"/>
                  </a:lnTo>
                  <a:close/>
                </a:path>
                <a:path extrusionOk="0" h="26034" w="2381250">
                  <a:moveTo>
                    <a:pt x="279958" y="1778"/>
                  </a:moveTo>
                  <a:lnTo>
                    <a:pt x="274104" y="736"/>
                  </a:lnTo>
                  <a:lnTo>
                    <a:pt x="269443" y="304"/>
                  </a:lnTo>
                  <a:lnTo>
                    <a:pt x="265811" y="304"/>
                  </a:lnTo>
                  <a:lnTo>
                    <a:pt x="257060" y="304"/>
                  </a:lnTo>
                  <a:lnTo>
                    <a:pt x="254241" y="2819"/>
                  </a:lnTo>
                  <a:lnTo>
                    <a:pt x="255574" y="7835"/>
                  </a:lnTo>
                  <a:lnTo>
                    <a:pt x="259715" y="10337"/>
                  </a:lnTo>
                  <a:lnTo>
                    <a:pt x="269684" y="10337"/>
                  </a:lnTo>
                  <a:lnTo>
                    <a:pt x="275374" y="8166"/>
                  </a:lnTo>
                  <a:lnTo>
                    <a:pt x="279958" y="1778"/>
                  </a:lnTo>
                  <a:close/>
                </a:path>
                <a:path extrusionOk="0" h="26034" w="2381250">
                  <a:moveTo>
                    <a:pt x="465175" y="7721"/>
                  </a:moveTo>
                  <a:lnTo>
                    <a:pt x="464362" y="7708"/>
                  </a:lnTo>
                  <a:lnTo>
                    <a:pt x="455777" y="7708"/>
                  </a:lnTo>
                  <a:lnTo>
                    <a:pt x="453110" y="10185"/>
                  </a:lnTo>
                  <a:lnTo>
                    <a:pt x="454634" y="15151"/>
                  </a:lnTo>
                  <a:lnTo>
                    <a:pt x="458812" y="17640"/>
                  </a:lnTo>
                  <a:lnTo>
                    <a:pt x="464654" y="17627"/>
                  </a:lnTo>
                  <a:lnTo>
                    <a:pt x="465010" y="17602"/>
                  </a:lnTo>
                  <a:lnTo>
                    <a:pt x="465175" y="7721"/>
                  </a:lnTo>
                  <a:close/>
                </a:path>
                <a:path extrusionOk="0" h="26034" w="2381250">
                  <a:moveTo>
                    <a:pt x="2380780" y="9144"/>
                  </a:moveTo>
                  <a:lnTo>
                    <a:pt x="2377389" y="3911"/>
                  </a:lnTo>
                  <a:lnTo>
                    <a:pt x="2370683" y="939"/>
                  </a:lnTo>
                  <a:lnTo>
                    <a:pt x="2362276" y="0"/>
                  </a:lnTo>
                  <a:lnTo>
                    <a:pt x="2352141" y="0"/>
                  </a:lnTo>
                  <a:lnTo>
                    <a:pt x="2341765" y="3632"/>
                  </a:lnTo>
                  <a:lnTo>
                    <a:pt x="2342438" y="9258"/>
                  </a:lnTo>
                  <a:lnTo>
                    <a:pt x="2347785" y="12712"/>
                  </a:lnTo>
                  <a:lnTo>
                    <a:pt x="2353957" y="15341"/>
                  </a:lnTo>
                  <a:lnTo>
                    <a:pt x="2361082" y="17005"/>
                  </a:lnTo>
                  <a:lnTo>
                    <a:pt x="2369248" y="17589"/>
                  </a:lnTo>
                  <a:lnTo>
                    <a:pt x="2372360" y="17589"/>
                  </a:lnTo>
                  <a:lnTo>
                    <a:pt x="2375687" y="17348"/>
                  </a:lnTo>
                  <a:lnTo>
                    <a:pt x="2379256" y="16865"/>
                  </a:lnTo>
                  <a:lnTo>
                    <a:pt x="2380780" y="91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61" name="Google Shape;1061;p1"/>
            <p:cNvSpPr/>
            <p:nvPr/>
          </p:nvSpPr>
          <p:spPr>
            <a:xfrm>
              <a:off x="3456024" y="941848"/>
              <a:ext cx="13970" cy="10159"/>
            </a:xfrm>
            <a:custGeom>
              <a:rect b="b" l="l" r="r" t="t"/>
              <a:pathLst>
                <a:path extrusionOk="0" h="10159" w="13970">
                  <a:moveTo>
                    <a:pt x="165" y="0"/>
                  </a:moveTo>
                  <a:lnTo>
                    <a:pt x="0" y="9880"/>
                  </a:lnTo>
                  <a:lnTo>
                    <a:pt x="4533" y="9588"/>
                  </a:lnTo>
                  <a:lnTo>
                    <a:pt x="9651" y="7340"/>
                  </a:lnTo>
                  <a:lnTo>
                    <a:pt x="13779" y="1549"/>
                  </a:lnTo>
                  <a:lnTo>
                    <a:pt x="8204" y="520"/>
                  </a:lnTo>
                  <a:lnTo>
                    <a:pt x="3708" y="6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62" name="Google Shape;1062;p1"/>
            <p:cNvSpPr/>
            <p:nvPr/>
          </p:nvSpPr>
          <p:spPr>
            <a:xfrm>
              <a:off x="13639516" y="945800"/>
              <a:ext cx="54609" cy="21590"/>
            </a:xfrm>
            <a:custGeom>
              <a:rect b="b" l="l" r="r" t="t"/>
              <a:pathLst>
                <a:path extrusionOk="0" h="21590" w="54609">
                  <a:moveTo>
                    <a:pt x="41719" y="0"/>
                  </a:moveTo>
                  <a:lnTo>
                    <a:pt x="5461" y="14973"/>
                  </a:lnTo>
                  <a:lnTo>
                    <a:pt x="0" y="19951"/>
                  </a:lnTo>
                  <a:lnTo>
                    <a:pt x="2895" y="19951"/>
                  </a:lnTo>
                  <a:lnTo>
                    <a:pt x="6946" y="20942"/>
                  </a:lnTo>
                  <a:lnTo>
                    <a:pt x="10668" y="21336"/>
                  </a:lnTo>
                  <a:lnTo>
                    <a:pt x="20802" y="21336"/>
                  </a:lnTo>
                  <a:lnTo>
                    <a:pt x="26428" y="19850"/>
                  </a:lnTo>
                  <a:lnTo>
                    <a:pt x="36296" y="16865"/>
                  </a:lnTo>
                  <a:lnTo>
                    <a:pt x="40538" y="15379"/>
                  </a:lnTo>
                  <a:lnTo>
                    <a:pt x="47942" y="15379"/>
                  </a:lnTo>
                  <a:lnTo>
                    <a:pt x="51168" y="16548"/>
                  </a:lnTo>
                  <a:lnTo>
                    <a:pt x="54394" y="19951"/>
                  </a:lnTo>
                  <a:lnTo>
                    <a:pt x="54421" y="10522"/>
                  </a:lnTo>
                  <a:lnTo>
                    <a:pt x="51981" y="4365"/>
                  </a:lnTo>
                  <a:lnTo>
                    <a:pt x="47578" y="1013"/>
                  </a:lnTo>
                  <a:lnTo>
                    <a:pt x="4171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63" name="Google Shape;1063;p1"/>
            <p:cNvSpPr/>
            <p:nvPr/>
          </p:nvSpPr>
          <p:spPr>
            <a:xfrm>
              <a:off x="1348320" y="951178"/>
              <a:ext cx="6748145" cy="49530"/>
            </a:xfrm>
            <a:custGeom>
              <a:rect b="b" l="l" r="r" t="t"/>
              <a:pathLst>
                <a:path extrusionOk="0" h="49530" w="6748145">
                  <a:moveTo>
                    <a:pt x="58991" y="21844"/>
                  </a:moveTo>
                  <a:lnTo>
                    <a:pt x="56438" y="22110"/>
                  </a:lnTo>
                  <a:lnTo>
                    <a:pt x="46926" y="22212"/>
                  </a:lnTo>
                  <a:lnTo>
                    <a:pt x="30276" y="21424"/>
                  </a:lnTo>
                  <a:lnTo>
                    <a:pt x="26301" y="21424"/>
                  </a:lnTo>
                  <a:lnTo>
                    <a:pt x="16471" y="21996"/>
                  </a:lnTo>
                  <a:lnTo>
                    <a:pt x="8305" y="24257"/>
                  </a:lnTo>
                  <a:lnTo>
                    <a:pt x="2552" y="28968"/>
                  </a:lnTo>
                  <a:lnTo>
                    <a:pt x="0" y="36931"/>
                  </a:lnTo>
                  <a:lnTo>
                    <a:pt x="2641" y="36652"/>
                  </a:lnTo>
                  <a:lnTo>
                    <a:pt x="12293" y="36550"/>
                  </a:lnTo>
                  <a:lnTo>
                    <a:pt x="28562" y="37274"/>
                  </a:lnTo>
                  <a:lnTo>
                    <a:pt x="32448" y="37274"/>
                  </a:lnTo>
                  <a:lnTo>
                    <a:pt x="42316" y="36703"/>
                  </a:lnTo>
                  <a:lnTo>
                    <a:pt x="50558" y="34455"/>
                  </a:lnTo>
                  <a:lnTo>
                    <a:pt x="56375" y="29768"/>
                  </a:lnTo>
                  <a:lnTo>
                    <a:pt x="58991" y="21844"/>
                  </a:lnTo>
                  <a:close/>
                </a:path>
                <a:path extrusionOk="0" h="49530" w="6748145">
                  <a:moveTo>
                    <a:pt x="3043212" y="20345"/>
                  </a:moveTo>
                  <a:lnTo>
                    <a:pt x="3042183" y="14579"/>
                  </a:lnTo>
                  <a:lnTo>
                    <a:pt x="3033979" y="12636"/>
                  </a:lnTo>
                  <a:lnTo>
                    <a:pt x="3029623" y="6362"/>
                  </a:lnTo>
                  <a:lnTo>
                    <a:pt x="3019310" y="6362"/>
                  </a:lnTo>
                  <a:lnTo>
                    <a:pt x="3017380" y="6362"/>
                  </a:lnTo>
                  <a:lnTo>
                    <a:pt x="3015234" y="6578"/>
                  </a:lnTo>
                  <a:lnTo>
                    <a:pt x="3012821" y="7086"/>
                  </a:lnTo>
                  <a:lnTo>
                    <a:pt x="3010763" y="14478"/>
                  </a:lnTo>
                  <a:lnTo>
                    <a:pt x="3013532" y="19608"/>
                  </a:lnTo>
                  <a:lnTo>
                    <a:pt x="3019488" y="22593"/>
                  </a:lnTo>
                  <a:lnTo>
                    <a:pt x="3026994" y="23558"/>
                  </a:lnTo>
                  <a:lnTo>
                    <a:pt x="3035185" y="23558"/>
                  </a:lnTo>
                  <a:lnTo>
                    <a:pt x="3043212" y="20345"/>
                  </a:lnTo>
                  <a:close/>
                </a:path>
                <a:path extrusionOk="0" h="49530" w="6748145">
                  <a:moveTo>
                    <a:pt x="3955491" y="36918"/>
                  </a:moveTo>
                  <a:lnTo>
                    <a:pt x="3948341" y="34302"/>
                  </a:lnTo>
                  <a:lnTo>
                    <a:pt x="3944023" y="28829"/>
                  </a:lnTo>
                  <a:lnTo>
                    <a:pt x="3939616" y="23406"/>
                  </a:lnTo>
                  <a:lnTo>
                    <a:pt x="3932237" y="20942"/>
                  </a:lnTo>
                  <a:lnTo>
                    <a:pt x="3930853" y="20942"/>
                  </a:lnTo>
                  <a:lnTo>
                    <a:pt x="3929303" y="21120"/>
                  </a:lnTo>
                  <a:lnTo>
                    <a:pt x="3927551" y="21501"/>
                  </a:lnTo>
                  <a:lnTo>
                    <a:pt x="3926306" y="26479"/>
                  </a:lnTo>
                  <a:lnTo>
                    <a:pt x="3928783" y="35204"/>
                  </a:lnTo>
                  <a:lnTo>
                    <a:pt x="3933380" y="42443"/>
                  </a:lnTo>
                  <a:lnTo>
                    <a:pt x="3939184" y="47383"/>
                  </a:lnTo>
                  <a:lnTo>
                    <a:pt x="3945293" y="49199"/>
                  </a:lnTo>
                  <a:lnTo>
                    <a:pt x="3949890" y="49199"/>
                  </a:lnTo>
                  <a:lnTo>
                    <a:pt x="3953929" y="45669"/>
                  </a:lnTo>
                  <a:lnTo>
                    <a:pt x="3955491" y="36918"/>
                  </a:lnTo>
                  <a:close/>
                </a:path>
                <a:path extrusionOk="0" h="49530" w="6748145">
                  <a:moveTo>
                    <a:pt x="4964900" y="7086"/>
                  </a:moveTo>
                  <a:lnTo>
                    <a:pt x="4961636" y="8699"/>
                  </a:lnTo>
                  <a:lnTo>
                    <a:pt x="4958486" y="9334"/>
                  </a:lnTo>
                  <a:lnTo>
                    <a:pt x="4949710" y="9334"/>
                  </a:lnTo>
                  <a:lnTo>
                    <a:pt x="4944453" y="6997"/>
                  </a:lnTo>
                  <a:lnTo>
                    <a:pt x="4935131" y="2336"/>
                  </a:lnTo>
                  <a:lnTo>
                    <a:pt x="4931067" y="0"/>
                  </a:lnTo>
                  <a:lnTo>
                    <a:pt x="4927714" y="0"/>
                  </a:lnTo>
                  <a:lnTo>
                    <a:pt x="4924742" y="0"/>
                  </a:lnTo>
                  <a:lnTo>
                    <a:pt x="4922329" y="1828"/>
                  </a:lnTo>
                  <a:lnTo>
                    <a:pt x="4920539" y="7086"/>
                  </a:lnTo>
                  <a:lnTo>
                    <a:pt x="4930038" y="11125"/>
                  </a:lnTo>
                  <a:lnTo>
                    <a:pt x="4948313" y="23774"/>
                  </a:lnTo>
                  <a:lnTo>
                    <a:pt x="4955857" y="26466"/>
                  </a:lnTo>
                  <a:lnTo>
                    <a:pt x="4960632" y="26466"/>
                  </a:lnTo>
                  <a:lnTo>
                    <a:pt x="4963985" y="21615"/>
                  </a:lnTo>
                  <a:lnTo>
                    <a:pt x="4964900" y="7086"/>
                  </a:lnTo>
                  <a:close/>
                </a:path>
                <a:path extrusionOk="0" h="49530" w="6748145">
                  <a:moveTo>
                    <a:pt x="5487695" y="7086"/>
                  </a:moveTo>
                  <a:lnTo>
                    <a:pt x="5474170" y="8255"/>
                  </a:lnTo>
                  <a:lnTo>
                    <a:pt x="5462003" y="10833"/>
                  </a:lnTo>
                  <a:lnTo>
                    <a:pt x="5451665" y="15227"/>
                  </a:lnTo>
                  <a:lnTo>
                    <a:pt x="5443664" y="21831"/>
                  </a:lnTo>
                  <a:lnTo>
                    <a:pt x="5449443" y="23558"/>
                  </a:lnTo>
                  <a:lnTo>
                    <a:pt x="5452326" y="28168"/>
                  </a:lnTo>
                  <a:lnTo>
                    <a:pt x="5450878" y="36918"/>
                  </a:lnTo>
                  <a:lnTo>
                    <a:pt x="5463667" y="33045"/>
                  </a:lnTo>
                  <a:lnTo>
                    <a:pt x="5474894" y="27622"/>
                  </a:lnTo>
                  <a:lnTo>
                    <a:pt x="5483314" y="19405"/>
                  </a:lnTo>
                  <a:lnTo>
                    <a:pt x="5487695" y="7086"/>
                  </a:lnTo>
                  <a:close/>
                </a:path>
                <a:path extrusionOk="0" h="49530" w="6748145">
                  <a:moveTo>
                    <a:pt x="6747891" y="13843"/>
                  </a:moveTo>
                  <a:lnTo>
                    <a:pt x="6747408" y="7099"/>
                  </a:lnTo>
                  <a:lnTo>
                    <a:pt x="6745783" y="7708"/>
                  </a:lnTo>
                  <a:lnTo>
                    <a:pt x="6743789" y="7924"/>
                  </a:lnTo>
                  <a:lnTo>
                    <a:pt x="6738379" y="7924"/>
                  </a:lnTo>
                  <a:lnTo>
                    <a:pt x="6723786" y="6083"/>
                  </a:lnTo>
                  <a:lnTo>
                    <a:pt x="6720586" y="6083"/>
                  </a:lnTo>
                  <a:lnTo>
                    <a:pt x="6714426" y="6083"/>
                  </a:lnTo>
                  <a:lnTo>
                    <a:pt x="6709969" y="7810"/>
                  </a:lnTo>
                  <a:lnTo>
                    <a:pt x="6710566" y="14579"/>
                  </a:lnTo>
                  <a:lnTo>
                    <a:pt x="6712191" y="13970"/>
                  </a:lnTo>
                  <a:lnTo>
                    <a:pt x="6714185" y="13741"/>
                  </a:lnTo>
                  <a:lnTo>
                    <a:pt x="6719583" y="13741"/>
                  </a:lnTo>
                  <a:lnTo>
                    <a:pt x="6734035" y="15544"/>
                  </a:lnTo>
                  <a:lnTo>
                    <a:pt x="6743382" y="15544"/>
                  </a:lnTo>
                  <a:lnTo>
                    <a:pt x="6747891" y="138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64" name="Google Shape;1064;p1"/>
            <p:cNvSpPr/>
            <p:nvPr/>
          </p:nvSpPr>
          <p:spPr>
            <a:xfrm>
              <a:off x="5274386" y="972673"/>
              <a:ext cx="1904" cy="5080"/>
            </a:xfrm>
            <a:custGeom>
              <a:rect b="b" l="l" r="r" t="t"/>
              <a:pathLst>
                <a:path extrusionOk="0" h="5080" w="1904">
                  <a:moveTo>
                    <a:pt x="1485" y="0"/>
                  </a:moveTo>
                  <a:lnTo>
                    <a:pt x="558" y="215"/>
                  </a:lnTo>
                  <a:lnTo>
                    <a:pt x="76" y="342"/>
                  </a:lnTo>
                  <a:lnTo>
                    <a:pt x="0" y="1905"/>
                  </a:lnTo>
                  <a:lnTo>
                    <a:pt x="50" y="3454"/>
                  </a:lnTo>
                  <a:lnTo>
                    <a:pt x="241" y="4991"/>
                  </a:lnTo>
                  <a:lnTo>
                    <a:pt x="1054" y="1752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65" name="Google Shape;1065;p1"/>
            <p:cNvSpPr/>
            <p:nvPr/>
          </p:nvSpPr>
          <p:spPr>
            <a:xfrm>
              <a:off x="12485789" y="973010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897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897" y="1508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66" name="Google Shape;1066;p1"/>
            <p:cNvSpPr/>
            <p:nvPr/>
          </p:nvSpPr>
          <p:spPr>
            <a:xfrm>
              <a:off x="1290405" y="981966"/>
              <a:ext cx="21590" cy="21590"/>
            </a:xfrm>
            <a:custGeom>
              <a:rect b="b" l="l" r="r" t="t"/>
              <a:pathLst>
                <a:path extrusionOk="0" h="21590" w="21590">
                  <a:moveTo>
                    <a:pt x="21069" y="0"/>
                  </a:moveTo>
                  <a:lnTo>
                    <a:pt x="10572" y="8418"/>
                  </a:lnTo>
                  <a:lnTo>
                    <a:pt x="0" y="16751"/>
                  </a:lnTo>
                  <a:lnTo>
                    <a:pt x="4203" y="19062"/>
                  </a:lnTo>
                  <a:lnTo>
                    <a:pt x="8229" y="21501"/>
                  </a:lnTo>
                  <a:lnTo>
                    <a:pt x="16535" y="21501"/>
                  </a:lnTo>
                  <a:lnTo>
                    <a:pt x="18656" y="21285"/>
                  </a:lnTo>
                  <a:lnTo>
                    <a:pt x="21069" y="20777"/>
                  </a:lnTo>
                  <a:lnTo>
                    <a:pt x="210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67" name="Google Shape;1067;p1"/>
            <p:cNvSpPr/>
            <p:nvPr/>
          </p:nvSpPr>
          <p:spPr>
            <a:xfrm>
              <a:off x="1282086" y="979970"/>
              <a:ext cx="29844" cy="19050"/>
            </a:xfrm>
            <a:custGeom>
              <a:rect b="b" l="l" r="r" t="t"/>
              <a:pathLst>
                <a:path extrusionOk="0" h="19050" w="29844">
                  <a:moveTo>
                    <a:pt x="23926" y="0"/>
                  </a:moveTo>
                  <a:lnTo>
                    <a:pt x="21450" y="0"/>
                  </a:lnTo>
                  <a:lnTo>
                    <a:pt x="13164" y="863"/>
                  </a:lnTo>
                  <a:lnTo>
                    <a:pt x="6710" y="3576"/>
                  </a:lnTo>
                  <a:lnTo>
                    <a:pt x="2263" y="8320"/>
                  </a:lnTo>
                  <a:lnTo>
                    <a:pt x="0" y="15278"/>
                  </a:lnTo>
                  <a:lnTo>
                    <a:pt x="3200" y="16014"/>
                  </a:lnTo>
                  <a:lnTo>
                    <a:pt x="5791" y="17360"/>
                  </a:lnTo>
                  <a:lnTo>
                    <a:pt x="8318" y="18745"/>
                  </a:lnTo>
                  <a:lnTo>
                    <a:pt x="24149" y="6213"/>
                  </a:lnTo>
                  <a:lnTo>
                    <a:pt x="29387" y="1993"/>
                  </a:lnTo>
                  <a:lnTo>
                    <a:pt x="29387" y="533"/>
                  </a:lnTo>
                  <a:lnTo>
                    <a:pt x="26568" y="177"/>
                  </a:lnTo>
                  <a:lnTo>
                    <a:pt x="239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68" name="Google Shape;1068;p1"/>
            <p:cNvSpPr/>
            <p:nvPr/>
          </p:nvSpPr>
          <p:spPr>
            <a:xfrm>
              <a:off x="1706257" y="978851"/>
              <a:ext cx="1535430" cy="17780"/>
            </a:xfrm>
            <a:custGeom>
              <a:rect b="b" l="l" r="r" t="t"/>
              <a:pathLst>
                <a:path extrusionOk="0" h="17780" w="1535430">
                  <a:moveTo>
                    <a:pt x="17843" y="9245"/>
                  </a:moveTo>
                  <a:lnTo>
                    <a:pt x="12954" y="4838"/>
                  </a:lnTo>
                  <a:lnTo>
                    <a:pt x="9118" y="3187"/>
                  </a:lnTo>
                  <a:lnTo>
                    <a:pt x="6273" y="3187"/>
                  </a:lnTo>
                  <a:lnTo>
                    <a:pt x="2070" y="3187"/>
                  </a:lnTo>
                  <a:lnTo>
                    <a:pt x="50" y="6794"/>
                  </a:lnTo>
                  <a:lnTo>
                    <a:pt x="0" y="14008"/>
                  </a:lnTo>
                  <a:lnTo>
                    <a:pt x="1968" y="17614"/>
                  </a:lnTo>
                  <a:lnTo>
                    <a:pt x="8699" y="17614"/>
                  </a:lnTo>
                  <a:lnTo>
                    <a:pt x="12763" y="15405"/>
                  </a:lnTo>
                  <a:lnTo>
                    <a:pt x="17843" y="9245"/>
                  </a:lnTo>
                  <a:close/>
                </a:path>
                <a:path extrusionOk="0" h="17780" w="1535430">
                  <a:moveTo>
                    <a:pt x="1432115" y="1651"/>
                  </a:moveTo>
                  <a:lnTo>
                    <a:pt x="1417345" y="1651"/>
                  </a:lnTo>
                  <a:lnTo>
                    <a:pt x="1417345" y="16395"/>
                  </a:lnTo>
                  <a:lnTo>
                    <a:pt x="1432115" y="16395"/>
                  </a:lnTo>
                  <a:lnTo>
                    <a:pt x="1432115" y="1651"/>
                  </a:lnTo>
                  <a:close/>
                </a:path>
                <a:path extrusionOk="0" h="17780" w="1535430">
                  <a:moveTo>
                    <a:pt x="1535099" y="1651"/>
                  </a:moveTo>
                  <a:lnTo>
                    <a:pt x="1527911" y="482"/>
                  </a:lnTo>
                  <a:lnTo>
                    <a:pt x="1522196" y="0"/>
                  </a:lnTo>
                  <a:lnTo>
                    <a:pt x="1517751" y="0"/>
                  </a:lnTo>
                  <a:lnTo>
                    <a:pt x="1507629" y="0"/>
                  </a:lnTo>
                  <a:lnTo>
                    <a:pt x="1504048" y="2489"/>
                  </a:lnTo>
                  <a:lnTo>
                    <a:pt x="1505077" y="7480"/>
                  </a:lnTo>
                  <a:lnTo>
                    <a:pt x="1509661" y="9969"/>
                  </a:lnTo>
                  <a:lnTo>
                    <a:pt x="1521548" y="9969"/>
                  </a:lnTo>
                  <a:lnTo>
                    <a:pt x="1528610" y="7848"/>
                  </a:lnTo>
                  <a:lnTo>
                    <a:pt x="1535099" y="16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69" name="Google Shape;1069;p1"/>
            <p:cNvSpPr/>
            <p:nvPr/>
          </p:nvSpPr>
          <p:spPr>
            <a:xfrm>
              <a:off x="13310938" y="980338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4147" y="0"/>
                  </a:moveTo>
                  <a:lnTo>
                    <a:pt x="8788" y="0"/>
                  </a:lnTo>
                  <a:lnTo>
                    <a:pt x="8293" y="0"/>
                  </a:lnTo>
                  <a:lnTo>
                    <a:pt x="7772" y="50"/>
                  </a:lnTo>
                  <a:lnTo>
                    <a:pt x="7226" y="165"/>
                  </a:lnTo>
                  <a:lnTo>
                    <a:pt x="6959" y="4279"/>
                  </a:lnTo>
                  <a:lnTo>
                    <a:pt x="6489" y="7924"/>
                  </a:lnTo>
                  <a:lnTo>
                    <a:pt x="1308" y="7924"/>
                  </a:lnTo>
                  <a:lnTo>
                    <a:pt x="685" y="7874"/>
                  </a:lnTo>
                  <a:lnTo>
                    <a:pt x="0" y="7759"/>
                  </a:lnTo>
                  <a:lnTo>
                    <a:pt x="0" y="22402"/>
                  </a:lnTo>
                  <a:lnTo>
                    <a:pt x="2463" y="24003"/>
                  </a:lnTo>
                  <a:lnTo>
                    <a:pt x="4648" y="24688"/>
                  </a:lnTo>
                  <a:lnTo>
                    <a:pt x="12306" y="24688"/>
                  </a:lnTo>
                  <a:lnTo>
                    <a:pt x="15532" y="18516"/>
                  </a:lnTo>
                  <a:lnTo>
                    <a:pt x="16459" y="6172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70" name="Google Shape;1070;p1"/>
            <p:cNvSpPr/>
            <p:nvPr/>
          </p:nvSpPr>
          <p:spPr>
            <a:xfrm>
              <a:off x="3155324" y="988103"/>
              <a:ext cx="26035" cy="38100"/>
            </a:xfrm>
            <a:custGeom>
              <a:rect b="b" l="l" r="r" t="t"/>
              <a:pathLst>
                <a:path extrusionOk="0" h="38100" w="26035">
                  <a:moveTo>
                    <a:pt x="5141" y="0"/>
                  </a:moveTo>
                  <a:lnTo>
                    <a:pt x="395" y="8313"/>
                  </a:lnTo>
                  <a:lnTo>
                    <a:pt x="0" y="17370"/>
                  </a:lnTo>
                  <a:lnTo>
                    <a:pt x="3179" y="26317"/>
                  </a:lnTo>
                  <a:lnTo>
                    <a:pt x="9155" y="34302"/>
                  </a:lnTo>
                  <a:lnTo>
                    <a:pt x="14793" y="35369"/>
                  </a:lnTo>
                  <a:lnTo>
                    <a:pt x="20254" y="36601"/>
                  </a:lnTo>
                  <a:lnTo>
                    <a:pt x="25525" y="38023"/>
                  </a:lnTo>
                  <a:lnTo>
                    <a:pt x="22906" y="25965"/>
                  </a:lnTo>
                  <a:lnTo>
                    <a:pt x="19767" y="14463"/>
                  </a:lnTo>
                  <a:lnTo>
                    <a:pt x="14411" y="5235"/>
                  </a:lnTo>
                  <a:lnTo>
                    <a:pt x="5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71" name="Google Shape;1071;p1"/>
            <p:cNvSpPr/>
            <p:nvPr/>
          </p:nvSpPr>
          <p:spPr>
            <a:xfrm>
              <a:off x="3164479" y="1022410"/>
              <a:ext cx="18414" cy="10159"/>
            </a:xfrm>
            <a:custGeom>
              <a:rect b="b" l="l" r="r" t="t"/>
              <a:pathLst>
                <a:path extrusionOk="0" h="10159" w="18414">
                  <a:moveTo>
                    <a:pt x="0" y="0"/>
                  </a:moveTo>
                  <a:lnTo>
                    <a:pt x="4965" y="5041"/>
                  </a:lnTo>
                  <a:lnTo>
                    <a:pt x="11417" y="8763"/>
                  </a:lnTo>
                  <a:lnTo>
                    <a:pt x="18148" y="9829"/>
                  </a:lnTo>
                  <a:lnTo>
                    <a:pt x="17462" y="7874"/>
                  </a:lnTo>
                  <a:lnTo>
                    <a:pt x="16891" y="5829"/>
                  </a:lnTo>
                  <a:lnTo>
                    <a:pt x="16370" y="3721"/>
                  </a:lnTo>
                  <a:lnTo>
                    <a:pt x="11099" y="2286"/>
                  </a:lnTo>
                  <a:lnTo>
                    <a:pt x="5626" y="10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72" name="Google Shape;1072;p1"/>
            <p:cNvSpPr/>
            <p:nvPr/>
          </p:nvSpPr>
          <p:spPr>
            <a:xfrm>
              <a:off x="771899" y="994788"/>
              <a:ext cx="17145" cy="19684"/>
            </a:xfrm>
            <a:custGeom>
              <a:rect b="b" l="l" r="r" t="t"/>
              <a:pathLst>
                <a:path extrusionOk="0" h="19684" w="17145">
                  <a:moveTo>
                    <a:pt x="8737" y="0"/>
                  </a:moveTo>
                  <a:lnTo>
                    <a:pt x="4965" y="0"/>
                  </a:lnTo>
                  <a:lnTo>
                    <a:pt x="1879" y="38"/>
                  </a:lnTo>
                  <a:lnTo>
                    <a:pt x="406" y="114"/>
                  </a:lnTo>
                  <a:lnTo>
                    <a:pt x="0" y="18161"/>
                  </a:lnTo>
                  <a:lnTo>
                    <a:pt x="5638" y="19634"/>
                  </a:lnTo>
                  <a:lnTo>
                    <a:pt x="13182" y="19634"/>
                  </a:lnTo>
                  <a:lnTo>
                    <a:pt x="16078" y="15709"/>
                  </a:lnTo>
                  <a:lnTo>
                    <a:pt x="16776" y="457"/>
                  </a:lnTo>
                  <a:lnTo>
                    <a:pt x="12725" y="203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73" name="Google Shape;1073;p1"/>
            <p:cNvSpPr/>
            <p:nvPr/>
          </p:nvSpPr>
          <p:spPr>
            <a:xfrm>
              <a:off x="751873" y="994906"/>
              <a:ext cx="20954" cy="18415"/>
            </a:xfrm>
            <a:custGeom>
              <a:rect b="b" l="l" r="r" t="t"/>
              <a:pathLst>
                <a:path extrusionOk="0" h="18415" w="20954">
                  <a:moveTo>
                    <a:pt x="20434" y="0"/>
                  </a:moveTo>
                  <a:lnTo>
                    <a:pt x="12612" y="1055"/>
                  </a:lnTo>
                  <a:lnTo>
                    <a:pt x="6292" y="3605"/>
                  </a:lnTo>
                  <a:lnTo>
                    <a:pt x="1935" y="8124"/>
                  </a:lnTo>
                  <a:lnTo>
                    <a:pt x="0" y="15087"/>
                  </a:lnTo>
                  <a:lnTo>
                    <a:pt x="2120" y="15036"/>
                  </a:lnTo>
                  <a:lnTo>
                    <a:pt x="7899" y="15036"/>
                  </a:lnTo>
                  <a:lnTo>
                    <a:pt x="12903" y="16167"/>
                  </a:lnTo>
                  <a:lnTo>
                    <a:pt x="20027" y="18046"/>
                  </a:lnTo>
                  <a:lnTo>
                    <a:pt x="204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74" name="Google Shape;1074;p1"/>
            <p:cNvSpPr/>
            <p:nvPr/>
          </p:nvSpPr>
          <p:spPr>
            <a:xfrm>
              <a:off x="144056" y="995247"/>
              <a:ext cx="4939030" cy="22859"/>
            </a:xfrm>
            <a:custGeom>
              <a:rect b="b" l="l" r="r" t="t"/>
              <a:pathLst>
                <a:path extrusionOk="0" h="22859" w="4939030">
                  <a:moveTo>
                    <a:pt x="25603" y="7505"/>
                  </a:moveTo>
                  <a:lnTo>
                    <a:pt x="19621" y="6413"/>
                  </a:lnTo>
                  <a:lnTo>
                    <a:pt x="14909" y="5956"/>
                  </a:lnTo>
                  <a:lnTo>
                    <a:pt x="11252" y="5956"/>
                  </a:lnTo>
                  <a:lnTo>
                    <a:pt x="2679" y="5956"/>
                  </a:lnTo>
                  <a:lnTo>
                    <a:pt x="0" y="8445"/>
                  </a:lnTo>
                  <a:lnTo>
                    <a:pt x="1498" y="13436"/>
                  </a:lnTo>
                  <a:lnTo>
                    <a:pt x="5676" y="15925"/>
                  </a:lnTo>
                  <a:lnTo>
                    <a:pt x="15582" y="15925"/>
                  </a:lnTo>
                  <a:lnTo>
                    <a:pt x="21170" y="13779"/>
                  </a:lnTo>
                  <a:lnTo>
                    <a:pt x="25603" y="7505"/>
                  </a:lnTo>
                  <a:close/>
                </a:path>
                <a:path extrusionOk="0" h="22859" w="4939030">
                  <a:moveTo>
                    <a:pt x="1439900" y="22352"/>
                  </a:moveTo>
                  <a:lnTo>
                    <a:pt x="1439633" y="6261"/>
                  </a:lnTo>
                  <a:lnTo>
                    <a:pt x="1435671" y="3568"/>
                  </a:lnTo>
                  <a:lnTo>
                    <a:pt x="1428851" y="3568"/>
                  </a:lnTo>
                  <a:lnTo>
                    <a:pt x="1422742" y="4254"/>
                  </a:lnTo>
                  <a:lnTo>
                    <a:pt x="1417599" y="4254"/>
                  </a:lnTo>
                  <a:lnTo>
                    <a:pt x="1413954" y="3429"/>
                  </a:lnTo>
                  <a:lnTo>
                    <a:pt x="1410550" y="0"/>
                  </a:lnTo>
                  <a:lnTo>
                    <a:pt x="1412227" y="11353"/>
                  </a:lnTo>
                  <a:lnTo>
                    <a:pt x="1419186" y="17360"/>
                  </a:lnTo>
                  <a:lnTo>
                    <a:pt x="1429156" y="20269"/>
                  </a:lnTo>
                  <a:lnTo>
                    <a:pt x="1439900" y="22352"/>
                  </a:lnTo>
                  <a:close/>
                </a:path>
                <a:path extrusionOk="0" h="22859" w="4939030">
                  <a:moveTo>
                    <a:pt x="4938801" y="21564"/>
                  </a:moveTo>
                  <a:lnTo>
                    <a:pt x="4933823" y="21285"/>
                  </a:lnTo>
                  <a:lnTo>
                    <a:pt x="4928921" y="21043"/>
                  </a:lnTo>
                  <a:lnTo>
                    <a:pt x="4924082" y="20840"/>
                  </a:lnTo>
                  <a:lnTo>
                    <a:pt x="4924082" y="22364"/>
                  </a:lnTo>
                  <a:lnTo>
                    <a:pt x="4938801" y="22364"/>
                  </a:lnTo>
                  <a:lnTo>
                    <a:pt x="4938801" y="2156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75" name="Google Shape;1075;p1"/>
            <p:cNvSpPr/>
            <p:nvPr/>
          </p:nvSpPr>
          <p:spPr>
            <a:xfrm>
              <a:off x="5068145" y="1002741"/>
              <a:ext cx="15239" cy="14605"/>
            </a:xfrm>
            <a:custGeom>
              <a:rect b="b" l="l" r="r" t="t"/>
              <a:pathLst>
                <a:path extrusionOk="0" h="14605" w="15239">
                  <a:moveTo>
                    <a:pt x="14719" y="0"/>
                  </a:moveTo>
                  <a:lnTo>
                    <a:pt x="0" y="0"/>
                  </a:lnTo>
                  <a:lnTo>
                    <a:pt x="0" y="13335"/>
                  </a:lnTo>
                  <a:lnTo>
                    <a:pt x="4825" y="13538"/>
                  </a:lnTo>
                  <a:lnTo>
                    <a:pt x="14719" y="14071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76" name="Google Shape;1076;p1"/>
            <p:cNvSpPr/>
            <p:nvPr/>
          </p:nvSpPr>
          <p:spPr>
            <a:xfrm>
              <a:off x="100380" y="1010004"/>
              <a:ext cx="3178175" cy="23494"/>
            </a:xfrm>
            <a:custGeom>
              <a:rect b="b" l="l" r="r" t="t"/>
              <a:pathLst>
                <a:path extrusionOk="0" h="23494" w="3178175">
                  <a:moveTo>
                    <a:pt x="10350" y="7594"/>
                  </a:moveTo>
                  <a:lnTo>
                    <a:pt x="6934" y="6997"/>
                  </a:lnTo>
                  <a:lnTo>
                    <a:pt x="5384" y="6781"/>
                  </a:lnTo>
                  <a:lnTo>
                    <a:pt x="3568" y="9613"/>
                  </a:lnTo>
                  <a:lnTo>
                    <a:pt x="0" y="15290"/>
                  </a:lnTo>
                  <a:lnTo>
                    <a:pt x="3556" y="14287"/>
                  </a:lnTo>
                  <a:lnTo>
                    <a:pt x="7226" y="11950"/>
                  </a:lnTo>
                  <a:lnTo>
                    <a:pt x="10350" y="7594"/>
                  </a:lnTo>
                  <a:close/>
                </a:path>
                <a:path extrusionOk="0" h="23494" w="3178175">
                  <a:moveTo>
                    <a:pt x="828128" y="22237"/>
                  </a:moveTo>
                  <a:lnTo>
                    <a:pt x="826566" y="13233"/>
                  </a:lnTo>
                  <a:lnTo>
                    <a:pt x="822731" y="7226"/>
                  </a:lnTo>
                  <a:lnTo>
                    <a:pt x="817181" y="3886"/>
                  </a:lnTo>
                  <a:lnTo>
                    <a:pt x="810501" y="2844"/>
                  </a:lnTo>
                  <a:lnTo>
                    <a:pt x="803148" y="3797"/>
                  </a:lnTo>
                  <a:lnTo>
                    <a:pt x="795858" y="6400"/>
                  </a:lnTo>
                  <a:lnTo>
                    <a:pt x="789203" y="10287"/>
                  </a:lnTo>
                  <a:lnTo>
                    <a:pt x="783818" y="15087"/>
                  </a:lnTo>
                  <a:lnTo>
                    <a:pt x="786828" y="14351"/>
                  </a:lnTo>
                  <a:lnTo>
                    <a:pt x="789432" y="14033"/>
                  </a:lnTo>
                  <a:lnTo>
                    <a:pt x="797966" y="14033"/>
                  </a:lnTo>
                  <a:lnTo>
                    <a:pt x="813943" y="23291"/>
                  </a:lnTo>
                  <a:lnTo>
                    <a:pt x="822490" y="23291"/>
                  </a:lnTo>
                  <a:lnTo>
                    <a:pt x="825106" y="22974"/>
                  </a:lnTo>
                  <a:lnTo>
                    <a:pt x="828128" y="22237"/>
                  </a:lnTo>
                  <a:close/>
                </a:path>
                <a:path extrusionOk="0" h="23494" w="3178175">
                  <a:moveTo>
                    <a:pt x="1329080" y="22237"/>
                  </a:moveTo>
                  <a:lnTo>
                    <a:pt x="1327315" y="11099"/>
                  </a:lnTo>
                  <a:lnTo>
                    <a:pt x="1320393" y="5118"/>
                  </a:lnTo>
                  <a:lnTo>
                    <a:pt x="1310398" y="2133"/>
                  </a:lnTo>
                  <a:lnTo>
                    <a:pt x="1299413" y="0"/>
                  </a:lnTo>
                  <a:lnTo>
                    <a:pt x="1299908" y="10668"/>
                  </a:lnTo>
                  <a:lnTo>
                    <a:pt x="1304061" y="17678"/>
                  </a:lnTo>
                  <a:lnTo>
                    <a:pt x="1311351" y="21526"/>
                  </a:lnTo>
                  <a:lnTo>
                    <a:pt x="1321282" y="22694"/>
                  </a:lnTo>
                  <a:lnTo>
                    <a:pt x="1323733" y="22694"/>
                  </a:lnTo>
                  <a:lnTo>
                    <a:pt x="1326337" y="22529"/>
                  </a:lnTo>
                  <a:lnTo>
                    <a:pt x="1329080" y="22237"/>
                  </a:lnTo>
                  <a:close/>
                </a:path>
                <a:path extrusionOk="0" h="23494" w="3178175">
                  <a:moveTo>
                    <a:pt x="2397366" y="12979"/>
                  </a:moveTo>
                  <a:lnTo>
                    <a:pt x="2394166" y="6286"/>
                  </a:lnTo>
                  <a:lnTo>
                    <a:pt x="2388705" y="2209"/>
                  </a:lnTo>
                  <a:lnTo>
                    <a:pt x="2382177" y="838"/>
                  </a:lnTo>
                  <a:lnTo>
                    <a:pt x="2375103" y="838"/>
                  </a:lnTo>
                  <a:lnTo>
                    <a:pt x="2368156" y="5473"/>
                  </a:lnTo>
                  <a:lnTo>
                    <a:pt x="2367508" y="15087"/>
                  </a:lnTo>
                  <a:lnTo>
                    <a:pt x="2368651" y="14947"/>
                  </a:lnTo>
                  <a:lnTo>
                    <a:pt x="2369718" y="14884"/>
                  </a:lnTo>
                  <a:lnTo>
                    <a:pt x="2376106" y="14884"/>
                  </a:lnTo>
                  <a:lnTo>
                    <a:pt x="2390063" y="22301"/>
                  </a:lnTo>
                  <a:lnTo>
                    <a:pt x="2396553" y="22275"/>
                  </a:lnTo>
                  <a:lnTo>
                    <a:pt x="2397150" y="22237"/>
                  </a:lnTo>
                  <a:lnTo>
                    <a:pt x="2397366" y="12979"/>
                  </a:lnTo>
                  <a:close/>
                </a:path>
                <a:path extrusionOk="0" h="23494" w="3178175">
                  <a:moveTo>
                    <a:pt x="3177794" y="7607"/>
                  </a:moveTo>
                  <a:lnTo>
                    <a:pt x="3174923" y="2374"/>
                  </a:lnTo>
                  <a:lnTo>
                    <a:pt x="3171672" y="368"/>
                  </a:lnTo>
                  <a:lnTo>
                    <a:pt x="3168662" y="368"/>
                  </a:lnTo>
                  <a:lnTo>
                    <a:pt x="3163608" y="368"/>
                  </a:lnTo>
                  <a:lnTo>
                    <a:pt x="3159239" y="6045"/>
                  </a:lnTo>
                  <a:lnTo>
                    <a:pt x="3157893" y="17399"/>
                  </a:lnTo>
                  <a:lnTo>
                    <a:pt x="3160890" y="23088"/>
                  </a:lnTo>
                  <a:lnTo>
                    <a:pt x="3172663" y="23088"/>
                  </a:lnTo>
                  <a:lnTo>
                    <a:pt x="3175063" y="22821"/>
                  </a:lnTo>
                  <a:lnTo>
                    <a:pt x="3177794" y="22237"/>
                  </a:lnTo>
                  <a:lnTo>
                    <a:pt x="3177794" y="760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77" name="Google Shape;1077;p1"/>
            <p:cNvSpPr/>
            <p:nvPr/>
          </p:nvSpPr>
          <p:spPr>
            <a:xfrm>
              <a:off x="85073" y="1016013"/>
              <a:ext cx="20955" cy="10159"/>
            </a:xfrm>
            <a:custGeom>
              <a:rect b="b" l="l" r="r" t="t"/>
              <a:pathLst>
                <a:path extrusionOk="0" h="10159" w="20955">
                  <a:moveTo>
                    <a:pt x="13741" y="0"/>
                  </a:moveTo>
                  <a:lnTo>
                    <a:pt x="11125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16"/>
                  </a:lnTo>
                  <a:lnTo>
                    <a:pt x="5765" y="9893"/>
                  </a:lnTo>
                  <a:lnTo>
                    <a:pt x="12319" y="9893"/>
                  </a:lnTo>
                  <a:lnTo>
                    <a:pt x="13804" y="9702"/>
                  </a:lnTo>
                  <a:lnTo>
                    <a:pt x="15303" y="9283"/>
                  </a:lnTo>
                  <a:lnTo>
                    <a:pt x="18884" y="3594"/>
                  </a:lnTo>
                  <a:lnTo>
                    <a:pt x="20701" y="774"/>
                  </a:lnTo>
                  <a:lnTo>
                    <a:pt x="16903" y="228"/>
                  </a:lnTo>
                  <a:lnTo>
                    <a:pt x="137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78" name="Google Shape;1078;p1"/>
            <p:cNvSpPr/>
            <p:nvPr/>
          </p:nvSpPr>
          <p:spPr>
            <a:xfrm>
              <a:off x="1865035" y="1019423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182" y="0"/>
                  </a:moveTo>
                  <a:lnTo>
                    <a:pt x="5943" y="0"/>
                  </a:lnTo>
                  <a:lnTo>
                    <a:pt x="1219" y="0"/>
                  </a:lnTo>
                  <a:lnTo>
                    <a:pt x="0" y="3276"/>
                  </a:lnTo>
                  <a:lnTo>
                    <a:pt x="2095" y="9804"/>
                  </a:lnTo>
                  <a:lnTo>
                    <a:pt x="5397" y="13081"/>
                  </a:lnTo>
                  <a:lnTo>
                    <a:pt x="13080" y="13081"/>
                  </a:lnTo>
                  <a:lnTo>
                    <a:pt x="17043" y="11112"/>
                  </a:lnTo>
                  <a:lnTo>
                    <a:pt x="21031" y="5676"/>
                  </a:lnTo>
                  <a:lnTo>
                    <a:pt x="14084" y="1536"/>
                  </a:lnTo>
                  <a:lnTo>
                    <a:pt x="918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79" name="Google Shape;1079;p1"/>
            <p:cNvSpPr/>
            <p:nvPr/>
          </p:nvSpPr>
          <p:spPr>
            <a:xfrm>
              <a:off x="2998453" y="1020935"/>
              <a:ext cx="44450" cy="19050"/>
            </a:xfrm>
            <a:custGeom>
              <a:rect b="b" l="l" r="r" t="t"/>
              <a:pathLst>
                <a:path extrusionOk="0" h="19050" w="44450">
                  <a:moveTo>
                    <a:pt x="28765" y="0"/>
                  </a:moveTo>
                  <a:lnTo>
                    <a:pt x="21120" y="0"/>
                  </a:lnTo>
                  <a:lnTo>
                    <a:pt x="13774" y="875"/>
                  </a:lnTo>
                  <a:lnTo>
                    <a:pt x="7459" y="3911"/>
                  </a:lnTo>
                  <a:lnTo>
                    <a:pt x="2694" y="9719"/>
                  </a:lnTo>
                  <a:lnTo>
                    <a:pt x="0" y="18910"/>
                  </a:lnTo>
                  <a:lnTo>
                    <a:pt x="13544" y="17672"/>
                  </a:lnTo>
                  <a:lnTo>
                    <a:pt x="25719" y="15076"/>
                  </a:lnTo>
                  <a:lnTo>
                    <a:pt x="36038" y="10711"/>
                  </a:lnTo>
                  <a:lnTo>
                    <a:pt x="44018" y="4165"/>
                  </a:lnTo>
                  <a:lnTo>
                    <a:pt x="287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80" name="Google Shape;1080;p1"/>
            <p:cNvSpPr/>
            <p:nvPr/>
          </p:nvSpPr>
          <p:spPr>
            <a:xfrm>
              <a:off x="8051366" y="1024562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2336" y="0"/>
                  </a:moveTo>
                  <a:lnTo>
                    <a:pt x="0" y="7493"/>
                  </a:lnTo>
                  <a:lnTo>
                    <a:pt x="279" y="15290"/>
                  </a:lnTo>
                  <a:lnTo>
                    <a:pt x="761" y="15290"/>
                  </a:lnTo>
                  <a:lnTo>
                    <a:pt x="8810" y="14224"/>
                  </a:lnTo>
                  <a:lnTo>
                    <a:pt x="14893" y="11217"/>
                  </a:lnTo>
                  <a:lnTo>
                    <a:pt x="19267" y="6557"/>
                  </a:lnTo>
                  <a:lnTo>
                    <a:pt x="22186" y="533"/>
                  </a:lnTo>
                  <a:lnTo>
                    <a:pt x="13093" y="990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81" name="Google Shape;1081;p1"/>
            <p:cNvSpPr/>
            <p:nvPr/>
          </p:nvSpPr>
          <p:spPr>
            <a:xfrm>
              <a:off x="8050715" y="1032052"/>
              <a:ext cx="1270" cy="8255"/>
            </a:xfrm>
            <a:custGeom>
              <a:rect b="b" l="l" r="r" t="t"/>
              <a:pathLst>
                <a:path extrusionOk="0" h="8255" w="1270">
                  <a:moveTo>
                    <a:pt x="647" y="0"/>
                  </a:moveTo>
                  <a:lnTo>
                    <a:pt x="38" y="1955"/>
                  </a:lnTo>
                  <a:lnTo>
                    <a:pt x="0" y="4495"/>
                  </a:lnTo>
                  <a:lnTo>
                    <a:pt x="711" y="7797"/>
                  </a:lnTo>
                  <a:lnTo>
                    <a:pt x="927" y="7797"/>
                  </a:lnTo>
                  <a:lnTo>
                    <a:pt x="749" y="257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82" name="Google Shape;1082;p1"/>
            <p:cNvSpPr/>
            <p:nvPr/>
          </p:nvSpPr>
          <p:spPr>
            <a:xfrm>
              <a:off x="12591040" y="1025095"/>
              <a:ext cx="34925" cy="37465"/>
            </a:xfrm>
            <a:custGeom>
              <a:rect b="b" l="l" r="r" t="t"/>
              <a:pathLst>
                <a:path extrusionOk="0" h="37465" w="34925">
                  <a:moveTo>
                    <a:pt x="5200" y="0"/>
                  </a:moveTo>
                  <a:lnTo>
                    <a:pt x="0" y="8277"/>
                  </a:lnTo>
                  <a:lnTo>
                    <a:pt x="1724" y="14781"/>
                  </a:lnTo>
                  <a:lnTo>
                    <a:pt x="5186" y="23140"/>
                  </a:lnTo>
                  <a:lnTo>
                    <a:pt x="5200" y="36982"/>
                  </a:lnTo>
                  <a:lnTo>
                    <a:pt x="7893" y="37274"/>
                  </a:lnTo>
                  <a:lnTo>
                    <a:pt x="10445" y="37426"/>
                  </a:lnTo>
                  <a:lnTo>
                    <a:pt x="12833" y="37426"/>
                  </a:lnTo>
                  <a:lnTo>
                    <a:pt x="22823" y="36231"/>
                  </a:lnTo>
                  <a:lnTo>
                    <a:pt x="30073" y="32350"/>
                  </a:lnTo>
                  <a:lnTo>
                    <a:pt x="34189" y="25339"/>
                  </a:lnTo>
                  <a:lnTo>
                    <a:pt x="34778" y="14757"/>
                  </a:lnTo>
                  <a:lnTo>
                    <a:pt x="32467" y="15354"/>
                  </a:lnTo>
                  <a:lnTo>
                    <a:pt x="30499" y="15608"/>
                  </a:lnTo>
                  <a:lnTo>
                    <a:pt x="28797" y="15608"/>
                  </a:lnTo>
                  <a:lnTo>
                    <a:pt x="21443" y="13169"/>
                  </a:lnTo>
                  <a:lnTo>
                    <a:pt x="12632" y="2438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83" name="Google Shape;1083;p1"/>
            <p:cNvSpPr/>
            <p:nvPr/>
          </p:nvSpPr>
          <p:spPr>
            <a:xfrm>
              <a:off x="1694502" y="1033807"/>
              <a:ext cx="40639" cy="13969"/>
            </a:xfrm>
            <a:custGeom>
              <a:rect b="b" l="l" r="r" t="t"/>
              <a:pathLst>
                <a:path extrusionOk="0" h="13969" w="40639">
                  <a:moveTo>
                    <a:pt x="40500" y="0"/>
                  </a:moveTo>
                  <a:lnTo>
                    <a:pt x="28750" y="1707"/>
                  </a:lnTo>
                  <a:lnTo>
                    <a:pt x="17687" y="4081"/>
                  </a:lnTo>
                  <a:lnTo>
                    <a:pt x="7906" y="7738"/>
                  </a:lnTo>
                  <a:lnTo>
                    <a:pt x="0" y="13296"/>
                  </a:lnTo>
                  <a:lnTo>
                    <a:pt x="3416" y="13169"/>
                  </a:lnTo>
                  <a:lnTo>
                    <a:pt x="8534" y="13169"/>
                  </a:lnTo>
                  <a:lnTo>
                    <a:pt x="22415" y="13677"/>
                  </a:lnTo>
                  <a:lnTo>
                    <a:pt x="31064" y="13677"/>
                  </a:lnTo>
                  <a:lnTo>
                    <a:pt x="36042" y="13360"/>
                  </a:lnTo>
                  <a:lnTo>
                    <a:pt x="40195" y="12204"/>
                  </a:lnTo>
                  <a:lnTo>
                    <a:pt x="405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84" name="Google Shape;1084;p1"/>
            <p:cNvSpPr/>
            <p:nvPr/>
          </p:nvSpPr>
          <p:spPr>
            <a:xfrm>
              <a:off x="1734704" y="1032239"/>
              <a:ext cx="12064" cy="13969"/>
            </a:xfrm>
            <a:custGeom>
              <a:rect b="b" l="l" r="r" t="t"/>
              <a:pathLst>
                <a:path extrusionOk="0" h="13969" w="12064">
                  <a:moveTo>
                    <a:pt x="11531" y="0"/>
                  </a:moveTo>
                  <a:lnTo>
                    <a:pt x="7823" y="571"/>
                  </a:lnTo>
                  <a:lnTo>
                    <a:pt x="304" y="1574"/>
                  </a:lnTo>
                  <a:lnTo>
                    <a:pt x="0" y="13779"/>
                  </a:lnTo>
                  <a:lnTo>
                    <a:pt x="6591" y="11950"/>
                  </a:lnTo>
                  <a:lnTo>
                    <a:pt x="11112" y="8039"/>
                  </a:lnTo>
                  <a:lnTo>
                    <a:pt x="115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85" name="Google Shape;1085;p1"/>
            <p:cNvSpPr/>
            <p:nvPr/>
          </p:nvSpPr>
          <p:spPr>
            <a:xfrm>
              <a:off x="2025951" y="1031891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32931" y="0"/>
                  </a:moveTo>
                  <a:lnTo>
                    <a:pt x="27444" y="0"/>
                  </a:lnTo>
                  <a:lnTo>
                    <a:pt x="15714" y="731"/>
                  </a:lnTo>
                  <a:lnTo>
                    <a:pt x="6345" y="3843"/>
                  </a:lnTo>
                  <a:lnTo>
                    <a:pt x="664" y="10710"/>
                  </a:lnTo>
                  <a:lnTo>
                    <a:pt x="0" y="22707"/>
                  </a:lnTo>
                  <a:lnTo>
                    <a:pt x="13334" y="19323"/>
                  </a:lnTo>
                  <a:lnTo>
                    <a:pt x="26760" y="16144"/>
                  </a:lnTo>
                  <a:lnTo>
                    <a:pt x="37874" y="10656"/>
                  </a:lnTo>
                  <a:lnTo>
                    <a:pt x="44272" y="342"/>
                  </a:lnTo>
                  <a:lnTo>
                    <a:pt x="38709" y="292"/>
                  </a:lnTo>
                  <a:lnTo>
                    <a:pt x="329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86" name="Google Shape;1086;p1"/>
            <p:cNvSpPr/>
            <p:nvPr/>
          </p:nvSpPr>
          <p:spPr>
            <a:xfrm>
              <a:off x="1634656" y="1039848"/>
              <a:ext cx="17144" cy="44450"/>
            </a:xfrm>
            <a:custGeom>
              <a:rect b="b" l="l" r="r" t="t"/>
              <a:pathLst>
                <a:path extrusionOk="0" h="44450" w="17144">
                  <a:moveTo>
                    <a:pt x="8324" y="0"/>
                  </a:moveTo>
                  <a:lnTo>
                    <a:pt x="3574" y="8710"/>
                  </a:lnTo>
                  <a:lnTo>
                    <a:pt x="0" y="23028"/>
                  </a:lnTo>
                  <a:lnTo>
                    <a:pt x="588" y="36893"/>
                  </a:lnTo>
                  <a:lnTo>
                    <a:pt x="8324" y="44246"/>
                  </a:lnTo>
                  <a:lnTo>
                    <a:pt x="13048" y="35679"/>
                  </a:lnTo>
                  <a:lnTo>
                    <a:pt x="16616" y="21428"/>
                  </a:lnTo>
                  <a:lnTo>
                    <a:pt x="16038" y="7524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87" name="Google Shape;1087;p1"/>
            <p:cNvSpPr/>
            <p:nvPr/>
          </p:nvSpPr>
          <p:spPr>
            <a:xfrm>
              <a:off x="3623205" y="1042327"/>
              <a:ext cx="22860" cy="27305"/>
            </a:xfrm>
            <a:custGeom>
              <a:rect b="b" l="l" r="r" t="t"/>
              <a:pathLst>
                <a:path extrusionOk="0" h="27305" w="22860">
                  <a:moveTo>
                    <a:pt x="22771" y="0"/>
                  </a:moveTo>
                  <a:lnTo>
                    <a:pt x="18376" y="7404"/>
                  </a:lnTo>
                  <a:lnTo>
                    <a:pt x="12433" y="10439"/>
                  </a:lnTo>
                  <a:lnTo>
                    <a:pt x="4254" y="10439"/>
                  </a:lnTo>
                  <a:lnTo>
                    <a:pt x="2070" y="10045"/>
                  </a:lnTo>
                  <a:lnTo>
                    <a:pt x="0" y="9232"/>
                  </a:lnTo>
                  <a:lnTo>
                    <a:pt x="2159" y="13550"/>
                  </a:lnTo>
                  <a:lnTo>
                    <a:pt x="1371" y="27012"/>
                  </a:lnTo>
                  <a:lnTo>
                    <a:pt x="2527" y="27152"/>
                  </a:lnTo>
                  <a:lnTo>
                    <a:pt x="3606" y="27228"/>
                  </a:lnTo>
                  <a:lnTo>
                    <a:pt x="4610" y="27228"/>
                  </a:lnTo>
                  <a:lnTo>
                    <a:pt x="13473" y="24762"/>
                  </a:lnTo>
                  <a:lnTo>
                    <a:pt x="18481" y="18381"/>
                  </a:lnTo>
                  <a:lnTo>
                    <a:pt x="21094" y="9617"/>
                  </a:lnTo>
                  <a:lnTo>
                    <a:pt x="227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88" name="Google Shape;1088;p1"/>
            <p:cNvSpPr/>
            <p:nvPr/>
          </p:nvSpPr>
          <p:spPr>
            <a:xfrm>
              <a:off x="3617123" y="1039848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29324" y="0"/>
                  </a:moveTo>
                  <a:lnTo>
                    <a:pt x="27444" y="203"/>
                  </a:lnTo>
                  <a:lnTo>
                    <a:pt x="22199" y="254"/>
                  </a:lnTo>
                  <a:lnTo>
                    <a:pt x="16421" y="190"/>
                  </a:lnTo>
                  <a:lnTo>
                    <a:pt x="8597" y="190"/>
                  </a:lnTo>
                  <a:lnTo>
                    <a:pt x="1460" y="901"/>
                  </a:lnTo>
                  <a:lnTo>
                    <a:pt x="0" y="7251"/>
                  </a:lnTo>
                  <a:lnTo>
                    <a:pt x="3035" y="7772"/>
                  </a:lnTo>
                  <a:lnTo>
                    <a:pt x="4927" y="9398"/>
                  </a:lnTo>
                  <a:lnTo>
                    <a:pt x="6083" y="11722"/>
                  </a:lnTo>
                  <a:lnTo>
                    <a:pt x="8153" y="12522"/>
                  </a:lnTo>
                  <a:lnTo>
                    <a:pt x="10337" y="12915"/>
                  </a:lnTo>
                  <a:lnTo>
                    <a:pt x="18516" y="12915"/>
                  </a:lnTo>
                  <a:lnTo>
                    <a:pt x="24460" y="9893"/>
                  </a:lnTo>
                  <a:lnTo>
                    <a:pt x="28854" y="2476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89" name="Google Shape;1089;p1"/>
            <p:cNvSpPr/>
            <p:nvPr/>
          </p:nvSpPr>
          <p:spPr>
            <a:xfrm>
              <a:off x="257252" y="1069345"/>
              <a:ext cx="8889" cy="8255"/>
            </a:xfrm>
            <a:custGeom>
              <a:rect b="b" l="l" r="r" t="t"/>
              <a:pathLst>
                <a:path extrusionOk="0" h="8255" w="8889">
                  <a:moveTo>
                    <a:pt x="8318" y="0"/>
                  </a:moveTo>
                  <a:lnTo>
                    <a:pt x="5626" y="762"/>
                  </a:lnTo>
                  <a:lnTo>
                    <a:pt x="3352" y="1104"/>
                  </a:lnTo>
                  <a:lnTo>
                    <a:pt x="914" y="1104"/>
                  </a:lnTo>
                  <a:lnTo>
                    <a:pt x="0" y="1041"/>
                  </a:lnTo>
                  <a:lnTo>
                    <a:pt x="215" y="7797"/>
                  </a:lnTo>
                  <a:lnTo>
                    <a:pt x="3517" y="6807"/>
                  </a:lnTo>
                  <a:lnTo>
                    <a:pt x="6438" y="4330"/>
                  </a:lnTo>
                  <a:lnTo>
                    <a:pt x="83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90" name="Google Shape;1090;p1"/>
            <p:cNvSpPr/>
            <p:nvPr/>
          </p:nvSpPr>
          <p:spPr>
            <a:xfrm>
              <a:off x="234429" y="1047101"/>
              <a:ext cx="2771775" cy="31115"/>
            </a:xfrm>
            <a:custGeom>
              <a:rect b="b" l="l" r="r" t="t"/>
              <a:pathLst>
                <a:path extrusionOk="0" h="31115" w="2771775">
                  <a:moveTo>
                    <a:pt x="23037" y="30035"/>
                  </a:moveTo>
                  <a:lnTo>
                    <a:pt x="22834" y="23291"/>
                  </a:lnTo>
                  <a:lnTo>
                    <a:pt x="15595" y="19519"/>
                  </a:lnTo>
                  <a:lnTo>
                    <a:pt x="11811" y="12217"/>
                  </a:lnTo>
                  <a:lnTo>
                    <a:pt x="8267" y="4635"/>
                  </a:lnTo>
                  <a:lnTo>
                    <a:pt x="1752" y="0"/>
                  </a:lnTo>
                  <a:lnTo>
                    <a:pt x="0" y="11582"/>
                  </a:lnTo>
                  <a:lnTo>
                    <a:pt x="3746" y="21336"/>
                  </a:lnTo>
                  <a:lnTo>
                    <a:pt x="10922" y="28041"/>
                  </a:lnTo>
                  <a:lnTo>
                    <a:pt x="19481" y="30543"/>
                  </a:lnTo>
                  <a:lnTo>
                    <a:pt x="20688" y="30543"/>
                  </a:lnTo>
                  <a:lnTo>
                    <a:pt x="21894" y="30378"/>
                  </a:lnTo>
                  <a:lnTo>
                    <a:pt x="23037" y="30035"/>
                  </a:lnTo>
                  <a:close/>
                </a:path>
                <a:path extrusionOk="0" h="31115" w="2771775">
                  <a:moveTo>
                    <a:pt x="2771229" y="0"/>
                  </a:moveTo>
                  <a:lnTo>
                    <a:pt x="2756598" y="0"/>
                  </a:lnTo>
                  <a:lnTo>
                    <a:pt x="2756598" y="14986"/>
                  </a:lnTo>
                  <a:lnTo>
                    <a:pt x="2771229" y="14986"/>
                  </a:lnTo>
                  <a:lnTo>
                    <a:pt x="277122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91" name="Google Shape;1091;p1"/>
            <p:cNvSpPr/>
            <p:nvPr/>
          </p:nvSpPr>
          <p:spPr>
            <a:xfrm>
              <a:off x="11981906" y="1048564"/>
              <a:ext cx="18415" cy="14605"/>
            </a:xfrm>
            <a:custGeom>
              <a:rect b="b" l="l" r="r" t="t"/>
              <a:pathLst>
                <a:path extrusionOk="0" h="14605" w="18415">
                  <a:moveTo>
                    <a:pt x="9169" y="0"/>
                  </a:moveTo>
                  <a:lnTo>
                    <a:pt x="6337" y="0"/>
                  </a:lnTo>
                  <a:lnTo>
                    <a:pt x="2120" y="0"/>
                  </a:lnTo>
                  <a:lnTo>
                    <a:pt x="76" y="3632"/>
                  </a:lnTo>
                  <a:lnTo>
                    <a:pt x="0" y="10909"/>
                  </a:lnTo>
                  <a:lnTo>
                    <a:pt x="1955" y="14541"/>
                  </a:lnTo>
                  <a:lnTo>
                    <a:pt x="8686" y="14541"/>
                  </a:lnTo>
                  <a:lnTo>
                    <a:pt x="12763" y="12293"/>
                  </a:lnTo>
                  <a:lnTo>
                    <a:pt x="17868" y="6032"/>
                  </a:lnTo>
                  <a:lnTo>
                    <a:pt x="13004" y="1638"/>
                  </a:lnTo>
                  <a:lnTo>
                    <a:pt x="91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92" name="Google Shape;1092;p1"/>
            <p:cNvSpPr/>
            <p:nvPr/>
          </p:nvSpPr>
          <p:spPr>
            <a:xfrm>
              <a:off x="8058513" y="1054595"/>
              <a:ext cx="37465" cy="29844"/>
            </a:xfrm>
            <a:custGeom>
              <a:rect b="b" l="l" r="r" t="t"/>
              <a:pathLst>
                <a:path extrusionOk="0" h="29844" w="37465">
                  <a:moveTo>
                    <a:pt x="37217" y="0"/>
                  </a:moveTo>
                  <a:lnTo>
                    <a:pt x="374" y="0"/>
                  </a:lnTo>
                  <a:lnTo>
                    <a:pt x="0" y="11460"/>
                  </a:lnTo>
                  <a:lnTo>
                    <a:pt x="2103" y="20408"/>
                  </a:lnTo>
                  <a:lnTo>
                    <a:pt x="7009" y="26528"/>
                  </a:lnTo>
                  <a:lnTo>
                    <a:pt x="15042" y="29502"/>
                  </a:lnTo>
                  <a:lnTo>
                    <a:pt x="15407" y="16968"/>
                  </a:lnTo>
                  <a:lnTo>
                    <a:pt x="36709" y="12469"/>
                  </a:lnTo>
                  <a:lnTo>
                    <a:pt x="37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93" name="Google Shape;1093;p1"/>
            <p:cNvSpPr/>
            <p:nvPr/>
          </p:nvSpPr>
          <p:spPr>
            <a:xfrm>
              <a:off x="12169235" y="1054409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3797" y="0"/>
                  </a:moveTo>
                  <a:lnTo>
                    <a:pt x="2590" y="0"/>
                  </a:lnTo>
                  <a:lnTo>
                    <a:pt x="1320" y="63"/>
                  </a:lnTo>
                  <a:lnTo>
                    <a:pt x="0" y="190"/>
                  </a:lnTo>
                  <a:lnTo>
                    <a:pt x="266" y="10935"/>
                  </a:lnTo>
                  <a:lnTo>
                    <a:pt x="6408" y="15752"/>
                  </a:lnTo>
                  <a:lnTo>
                    <a:pt x="14810" y="18348"/>
                  </a:lnTo>
                  <a:lnTo>
                    <a:pt x="21856" y="22428"/>
                  </a:lnTo>
                  <a:lnTo>
                    <a:pt x="21488" y="12676"/>
                  </a:lnTo>
                  <a:lnTo>
                    <a:pt x="18361" y="5661"/>
                  </a:lnTo>
                  <a:lnTo>
                    <a:pt x="12466" y="1422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94" name="Google Shape;1094;p1"/>
            <p:cNvSpPr/>
            <p:nvPr/>
          </p:nvSpPr>
          <p:spPr>
            <a:xfrm>
              <a:off x="176610" y="1068382"/>
              <a:ext cx="29210" cy="9525"/>
            </a:xfrm>
            <a:custGeom>
              <a:rect b="b" l="l" r="r" t="t"/>
              <a:pathLst>
                <a:path extrusionOk="0" h="9525" w="29210">
                  <a:moveTo>
                    <a:pt x="13868" y="0"/>
                  </a:moveTo>
                  <a:lnTo>
                    <a:pt x="10680" y="0"/>
                  </a:lnTo>
                  <a:lnTo>
                    <a:pt x="4483" y="0"/>
                  </a:lnTo>
                  <a:lnTo>
                    <a:pt x="0" y="1714"/>
                  </a:lnTo>
                  <a:lnTo>
                    <a:pt x="609" y="8458"/>
                  </a:lnTo>
                  <a:lnTo>
                    <a:pt x="2184" y="7874"/>
                  </a:lnTo>
                  <a:lnTo>
                    <a:pt x="4114" y="7658"/>
                  </a:lnTo>
                  <a:lnTo>
                    <a:pt x="9436" y="7658"/>
                  </a:lnTo>
                  <a:lnTo>
                    <a:pt x="21501" y="9156"/>
                  </a:lnTo>
                  <a:lnTo>
                    <a:pt x="29006" y="1727"/>
                  </a:lnTo>
                  <a:lnTo>
                    <a:pt x="26504" y="1574"/>
                  </a:lnTo>
                  <a:lnTo>
                    <a:pt x="138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95" name="Google Shape;1095;p1"/>
            <p:cNvSpPr/>
            <p:nvPr/>
          </p:nvSpPr>
          <p:spPr>
            <a:xfrm>
              <a:off x="198117" y="1069345"/>
              <a:ext cx="16510" cy="8890"/>
            </a:xfrm>
            <a:custGeom>
              <a:rect b="b" l="l" r="r" t="t"/>
              <a:pathLst>
                <a:path extrusionOk="0" h="8890" w="16510">
                  <a:moveTo>
                    <a:pt x="15938" y="0"/>
                  </a:moveTo>
                  <a:lnTo>
                    <a:pt x="14312" y="622"/>
                  </a:lnTo>
                  <a:lnTo>
                    <a:pt x="12306" y="838"/>
                  </a:lnTo>
                  <a:lnTo>
                    <a:pt x="9232" y="838"/>
                  </a:lnTo>
                  <a:lnTo>
                    <a:pt x="7492" y="762"/>
                  </a:lnTo>
                  <a:lnTo>
                    <a:pt x="2476" y="5702"/>
                  </a:lnTo>
                  <a:lnTo>
                    <a:pt x="0" y="8191"/>
                  </a:lnTo>
                  <a:lnTo>
                    <a:pt x="1981" y="8394"/>
                  </a:lnTo>
                  <a:lnTo>
                    <a:pt x="3911" y="8534"/>
                  </a:lnTo>
                  <a:lnTo>
                    <a:pt x="11899" y="8534"/>
                  </a:lnTo>
                  <a:lnTo>
                    <a:pt x="16421" y="6807"/>
                  </a:lnTo>
                  <a:lnTo>
                    <a:pt x="159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96" name="Google Shape;1096;p1"/>
            <p:cNvSpPr/>
            <p:nvPr/>
          </p:nvSpPr>
          <p:spPr>
            <a:xfrm>
              <a:off x="1318958" y="1069352"/>
              <a:ext cx="2512060" cy="15240"/>
            </a:xfrm>
            <a:custGeom>
              <a:rect b="b" l="l" r="r" t="t"/>
              <a:pathLst>
                <a:path extrusionOk="0" h="15240" w="2512060">
                  <a:moveTo>
                    <a:pt x="22148" y="0"/>
                  </a:moveTo>
                  <a:lnTo>
                    <a:pt x="13347" y="431"/>
                  </a:lnTo>
                  <a:lnTo>
                    <a:pt x="5448" y="1790"/>
                  </a:lnTo>
                  <a:lnTo>
                    <a:pt x="368" y="5943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8846" y="8813"/>
                  </a:lnTo>
                  <a:lnTo>
                    <a:pt x="22148" y="0"/>
                  </a:lnTo>
                  <a:close/>
                </a:path>
                <a:path extrusionOk="0" h="15240" w="2512060">
                  <a:moveTo>
                    <a:pt x="2511615" y="0"/>
                  </a:moveTo>
                  <a:lnTo>
                    <a:pt x="2505532" y="431"/>
                  </a:lnTo>
                  <a:lnTo>
                    <a:pt x="2498801" y="139"/>
                  </a:lnTo>
                  <a:lnTo>
                    <a:pt x="2494330" y="2120"/>
                  </a:lnTo>
                  <a:lnTo>
                    <a:pt x="2494699" y="14605"/>
                  </a:lnTo>
                  <a:lnTo>
                    <a:pt x="2504059" y="13563"/>
                  </a:lnTo>
                  <a:lnTo>
                    <a:pt x="2508885" y="7937"/>
                  </a:lnTo>
                  <a:lnTo>
                    <a:pt x="251161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97" name="Google Shape;1097;p1"/>
            <p:cNvSpPr/>
            <p:nvPr/>
          </p:nvSpPr>
          <p:spPr>
            <a:xfrm>
              <a:off x="3807158" y="1071463"/>
              <a:ext cx="6985" cy="12700"/>
            </a:xfrm>
            <a:custGeom>
              <a:rect b="b" l="l" r="r" t="t"/>
              <a:pathLst>
                <a:path extrusionOk="0" h="12700" w="6985">
                  <a:moveTo>
                    <a:pt x="6134" y="0"/>
                  </a:moveTo>
                  <a:lnTo>
                    <a:pt x="2171" y="1752"/>
                  </a:lnTo>
                  <a:lnTo>
                    <a:pt x="0" y="5270"/>
                  </a:lnTo>
                  <a:lnTo>
                    <a:pt x="1612" y="12623"/>
                  </a:lnTo>
                  <a:lnTo>
                    <a:pt x="3238" y="12661"/>
                  </a:lnTo>
                  <a:lnTo>
                    <a:pt x="4381" y="12661"/>
                  </a:lnTo>
                  <a:lnTo>
                    <a:pt x="5473" y="12611"/>
                  </a:lnTo>
                  <a:lnTo>
                    <a:pt x="6515" y="12496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98" name="Google Shape;1098;p1"/>
            <p:cNvSpPr/>
            <p:nvPr/>
          </p:nvSpPr>
          <p:spPr>
            <a:xfrm>
              <a:off x="26365" y="1071765"/>
              <a:ext cx="8185150" cy="50165"/>
            </a:xfrm>
            <a:custGeom>
              <a:rect b="b" l="l" r="r" t="t"/>
              <a:pathLst>
                <a:path extrusionOk="0" h="50165" w="8185150">
                  <a:moveTo>
                    <a:pt x="25654" y="5067"/>
                  </a:moveTo>
                  <a:lnTo>
                    <a:pt x="19646" y="3975"/>
                  </a:lnTo>
                  <a:lnTo>
                    <a:pt x="14897" y="3517"/>
                  </a:lnTo>
                  <a:lnTo>
                    <a:pt x="11239" y="3517"/>
                  </a:lnTo>
                  <a:lnTo>
                    <a:pt x="2667" y="3517"/>
                  </a:lnTo>
                  <a:lnTo>
                    <a:pt x="0" y="5994"/>
                  </a:lnTo>
                  <a:lnTo>
                    <a:pt x="1511" y="10960"/>
                  </a:lnTo>
                  <a:lnTo>
                    <a:pt x="5702" y="13449"/>
                  </a:lnTo>
                  <a:lnTo>
                    <a:pt x="15608" y="13449"/>
                  </a:lnTo>
                  <a:lnTo>
                    <a:pt x="21209" y="11315"/>
                  </a:lnTo>
                  <a:lnTo>
                    <a:pt x="25654" y="5067"/>
                  </a:lnTo>
                  <a:close/>
                </a:path>
                <a:path extrusionOk="0" h="50165" w="8185150">
                  <a:moveTo>
                    <a:pt x="2868790" y="5067"/>
                  </a:moveTo>
                  <a:lnTo>
                    <a:pt x="2854185" y="5067"/>
                  </a:lnTo>
                  <a:lnTo>
                    <a:pt x="2854185" y="19812"/>
                  </a:lnTo>
                  <a:lnTo>
                    <a:pt x="2868790" y="19812"/>
                  </a:lnTo>
                  <a:lnTo>
                    <a:pt x="2868790" y="5067"/>
                  </a:lnTo>
                  <a:close/>
                </a:path>
                <a:path extrusionOk="0" h="50165" w="8185150">
                  <a:moveTo>
                    <a:pt x="3076308" y="25844"/>
                  </a:moveTo>
                  <a:lnTo>
                    <a:pt x="3075127" y="19824"/>
                  </a:lnTo>
                  <a:lnTo>
                    <a:pt x="3066758" y="19608"/>
                  </a:lnTo>
                  <a:lnTo>
                    <a:pt x="3065043" y="12065"/>
                  </a:lnTo>
                  <a:lnTo>
                    <a:pt x="3056090" y="12065"/>
                  </a:lnTo>
                  <a:lnTo>
                    <a:pt x="3055137" y="12065"/>
                  </a:lnTo>
                  <a:lnTo>
                    <a:pt x="3054108" y="12153"/>
                  </a:lnTo>
                  <a:lnTo>
                    <a:pt x="3052978" y="12344"/>
                  </a:lnTo>
                  <a:lnTo>
                    <a:pt x="3050832" y="19392"/>
                  </a:lnTo>
                  <a:lnTo>
                    <a:pt x="3053156" y="24523"/>
                  </a:lnTo>
                  <a:lnTo>
                    <a:pt x="3058312" y="27647"/>
                  </a:lnTo>
                  <a:lnTo>
                    <a:pt x="3064687" y="28714"/>
                  </a:lnTo>
                  <a:lnTo>
                    <a:pt x="3070771" y="28714"/>
                  </a:lnTo>
                  <a:lnTo>
                    <a:pt x="3076308" y="25844"/>
                  </a:lnTo>
                  <a:close/>
                </a:path>
                <a:path extrusionOk="0" h="50165" w="8185150">
                  <a:moveTo>
                    <a:pt x="4378833" y="5080"/>
                  </a:moveTo>
                  <a:lnTo>
                    <a:pt x="4375861" y="1752"/>
                  </a:lnTo>
                  <a:lnTo>
                    <a:pt x="4371276" y="0"/>
                  </a:lnTo>
                  <a:lnTo>
                    <a:pt x="4366603" y="0"/>
                  </a:lnTo>
                  <a:lnTo>
                    <a:pt x="4360113" y="1181"/>
                  </a:lnTo>
                  <a:lnTo>
                    <a:pt x="4354474" y="4800"/>
                  </a:lnTo>
                  <a:lnTo>
                    <a:pt x="4350639" y="10985"/>
                  </a:lnTo>
                  <a:lnTo>
                    <a:pt x="4349547" y="19824"/>
                  </a:lnTo>
                  <a:lnTo>
                    <a:pt x="4352391" y="20180"/>
                  </a:lnTo>
                  <a:lnTo>
                    <a:pt x="4355058" y="20358"/>
                  </a:lnTo>
                  <a:lnTo>
                    <a:pt x="4357560" y="20358"/>
                  </a:lnTo>
                  <a:lnTo>
                    <a:pt x="4365777" y="19507"/>
                  </a:lnTo>
                  <a:lnTo>
                    <a:pt x="4372191" y="16802"/>
                  </a:lnTo>
                  <a:lnTo>
                    <a:pt x="4376598" y="12065"/>
                  </a:lnTo>
                  <a:lnTo>
                    <a:pt x="4378833" y="5080"/>
                  </a:lnTo>
                  <a:close/>
                </a:path>
                <a:path extrusionOk="0" h="50165" w="8185150">
                  <a:moveTo>
                    <a:pt x="4784102" y="24599"/>
                  </a:moveTo>
                  <a:lnTo>
                    <a:pt x="4776800" y="19824"/>
                  </a:lnTo>
                  <a:lnTo>
                    <a:pt x="4773650" y="25908"/>
                  </a:lnTo>
                  <a:lnTo>
                    <a:pt x="4767592" y="29184"/>
                  </a:lnTo>
                  <a:lnTo>
                    <a:pt x="4762398" y="33362"/>
                  </a:lnTo>
                  <a:lnTo>
                    <a:pt x="4761827" y="42176"/>
                  </a:lnTo>
                  <a:lnTo>
                    <a:pt x="4763490" y="42875"/>
                  </a:lnTo>
                  <a:lnTo>
                    <a:pt x="4765179" y="43180"/>
                  </a:lnTo>
                  <a:lnTo>
                    <a:pt x="4766869" y="43180"/>
                  </a:lnTo>
                  <a:lnTo>
                    <a:pt x="4776521" y="39903"/>
                  </a:lnTo>
                  <a:lnTo>
                    <a:pt x="4783137" y="32499"/>
                  </a:lnTo>
                  <a:lnTo>
                    <a:pt x="4784102" y="24599"/>
                  </a:lnTo>
                  <a:close/>
                </a:path>
                <a:path extrusionOk="0" h="50165" w="8185150">
                  <a:moveTo>
                    <a:pt x="5419090" y="19761"/>
                  </a:moveTo>
                  <a:lnTo>
                    <a:pt x="5415800" y="7366"/>
                  </a:lnTo>
                  <a:lnTo>
                    <a:pt x="5412829" y="7366"/>
                  </a:lnTo>
                  <a:lnTo>
                    <a:pt x="5411813" y="7366"/>
                  </a:lnTo>
                  <a:lnTo>
                    <a:pt x="5410847" y="8801"/>
                  </a:lnTo>
                  <a:lnTo>
                    <a:pt x="5408600" y="19913"/>
                  </a:lnTo>
                  <a:lnTo>
                    <a:pt x="5411927" y="32334"/>
                  </a:lnTo>
                  <a:lnTo>
                    <a:pt x="5415889" y="32334"/>
                  </a:lnTo>
                  <a:lnTo>
                    <a:pt x="5416842" y="30911"/>
                  </a:lnTo>
                  <a:lnTo>
                    <a:pt x="5419090" y="19761"/>
                  </a:lnTo>
                  <a:close/>
                </a:path>
                <a:path extrusionOk="0" h="50165" w="8185150">
                  <a:moveTo>
                    <a:pt x="8185150" y="31559"/>
                  </a:moveTo>
                  <a:lnTo>
                    <a:pt x="8179867" y="19824"/>
                  </a:lnTo>
                  <a:lnTo>
                    <a:pt x="8174190" y="33553"/>
                  </a:lnTo>
                  <a:lnTo>
                    <a:pt x="8172539" y="42811"/>
                  </a:lnTo>
                  <a:lnTo>
                    <a:pt x="8173796" y="48044"/>
                  </a:lnTo>
                  <a:lnTo>
                    <a:pt x="8176831" y="49682"/>
                  </a:lnTo>
                  <a:lnTo>
                    <a:pt x="8181454" y="47371"/>
                  </a:lnTo>
                  <a:lnTo>
                    <a:pt x="8184959" y="41046"/>
                  </a:lnTo>
                  <a:lnTo>
                    <a:pt x="8185150" y="315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099" name="Google Shape;1099;p1"/>
            <p:cNvSpPr/>
            <p:nvPr/>
          </p:nvSpPr>
          <p:spPr>
            <a:xfrm>
              <a:off x="10754708" y="1091537"/>
              <a:ext cx="21590" cy="37465"/>
            </a:xfrm>
            <a:custGeom>
              <a:rect b="b" l="l" r="r" t="t"/>
              <a:pathLst>
                <a:path extrusionOk="0" h="37465" w="21590">
                  <a:moveTo>
                    <a:pt x="1320" y="0"/>
                  </a:moveTo>
                  <a:lnTo>
                    <a:pt x="0" y="38"/>
                  </a:lnTo>
                  <a:lnTo>
                    <a:pt x="0" y="37147"/>
                  </a:lnTo>
                  <a:lnTo>
                    <a:pt x="2705" y="37376"/>
                  </a:lnTo>
                  <a:lnTo>
                    <a:pt x="3949" y="37376"/>
                  </a:lnTo>
                  <a:lnTo>
                    <a:pt x="12812" y="35771"/>
                  </a:lnTo>
                  <a:lnTo>
                    <a:pt x="18508" y="31540"/>
                  </a:lnTo>
                  <a:lnTo>
                    <a:pt x="21307" y="25556"/>
                  </a:lnTo>
                  <a:lnTo>
                    <a:pt x="21475" y="18694"/>
                  </a:lnTo>
                  <a:lnTo>
                    <a:pt x="19294" y="11830"/>
                  </a:lnTo>
                  <a:lnTo>
                    <a:pt x="15027" y="5841"/>
                  </a:lnTo>
                  <a:lnTo>
                    <a:pt x="8945" y="1606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00" name="Google Shape;1100;p1"/>
            <p:cNvSpPr/>
            <p:nvPr/>
          </p:nvSpPr>
          <p:spPr>
            <a:xfrm>
              <a:off x="2320593" y="1107652"/>
              <a:ext cx="41275" cy="36830"/>
            </a:xfrm>
            <a:custGeom>
              <a:rect b="b" l="l" r="r" t="t"/>
              <a:pathLst>
                <a:path extrusionOk="0" h="36830" w="41275">
                  <a:moveTo>
                    <a:pt x="40817" y="0"/>
                  </a:moveTo>
                  <a:lnTo>
                    <a:pt x="27894" y="6149"/>
                  </a:lnTo>
                  <a:lnTo>
                    <a:pt x="16889" y="14236"/>
                  </a:lnTo>
                  <a:lnTo>
                    <a:pt x="7644" y="24153"/>
                  </a:lnTo>
                  <a:lnTo>
                    <a:pt x="0" y="35788"/>
                  </a:lnTo>
                  <a:lnTo>
                    <a:pt x="9474" y="36309"/>
                  </a:lnTo>
                  <a:lnTo>
                    <a:pt x="13957" y="36322"/>
                  </a:lnTo>
                  <a:lnTo>
                    <a:pt x="34059" y="9048"/>
                  </a:lnTo>
                  <a:lnTo>
                    <a:pt x="40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01" name="Google Shape;1101;p1"/>
            <p:cNvSpPr/>
            <p:nvPr/>
          </p:nvSpPr>
          <p:spPr>
            <a:xfrm>
              <a:off x="2334559" y="1106448"/>
              <a:ext cx="30480" cy="38100"/>
            </a:xfrm>
            <a:custGeom>
              <a:rect b="b" l="l" r="r" t="t"/>
              <a:pathLst>
                <a:path extrusionOk="0" h="38100" w="30480">
                  <a:moveTo>
                    <a:pt x="30340" y="0"/>
                  </a:moveTo>
                  <a:lnTo>
                    <a:pt x="26847" y="1206"/>
                  </a:lnTo>
                  <a:lnTo>
                    <a:pt x="13361" y="19319"/>
                  </a:lnTo>
                  <a:lnTo>
                    <a:pt x="0" y="37528"/>
                  </a:lnTo>
                  <a:lnTo>
                    <a:pt x="9641" y="37172"/>
                  </a:lnTo>
                  <a:lnTo>
                    <a:pt x="17808" y="35929"/>
                  </a:lnTo>
                  <a:lnTo>
                    <a:pt x="24799" y="33536"/>
                  </a:lnTo>
                  <a:lnTo>
                    <a:pt x="30340" y="29730"/>
                  </a:lnTo>
                  <a:lnTo>
                    <a:pt x="30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02" name="Google Shape;1102;p1"/>
            <p:cNvSpPr/>
            <p:nvPr/>
          </p:nvSpPr>
          <p:spPr>
            <a:xfrm>
              <a:off x="5771401" y="1106448"/>
              <a:ext cx="2296795" cy="43180"/>
            </a:xfrm>
            <a:custGeom>
              <a:rect b="b" l="l" r="r" t="t"/>
              <a:pathLst>
                <a:path extrusionOk="0" h="43180" w="2296795">
                  <a:moveTo>
                    <a:pt x="18681" y="36982"/>
                  </a:moveTo>
                  <a:lnTo>
                    <a:pt x="12547" y="29108"/>
                  </a:lnTo>
                  <a:lnTo>
                    <a:pt x="15773" y="17208"/>
                  </a:lnTo>
                  <a:lnTo>
                    <a:pt x="16776" y="5943"/>
                  </a:lnTo>
                  <a:lnTo>
                    <a:pt x="3987" y="0"/>
                  </a:lnTo>
                  <a:lnTo>
                    <a:pt x="0" y="7429"/>
                  </a:lnTo>
                  <a:lnTo>
                    <a:pt x="584" y="22174"/>
                  </a:lnTo>
                  <a:lnTo>
                    <a:pt x="4787" y="36614"/>
                  </a:lnTo>
                  <a:lnTo>
                    <a:pt x="11645" y="43116"/>
                  </a:lnTo>
                  <a:lnTo>
                    <a:pt x="13830" y="43116"/>
                  </a:lnTo>
                  <a:lnTo>
                    <a:pt x="16205" y="41313"/>
                  </a:lnTo>
                  <a:lnTo>
                    <a:pt x="18681" y="36982"/>
                  </a:lnTo>
                  <a:close/>
                </a:path>
                <a:path extrusionOk="0" h="43180" w="2296795">
                  <a:moveTo>
                    <a:pt x="2296757" y="8636"/>
                  </a:moveTo>
                  <a:lnTo>
                    <a:pt x="2296210" y="4800"/>
                  </a:lnTo>
                  <a:lnTo>
                    <a:pt x="2294686" y="0"/>
                  </a:lnTo>
                  <a:lnTo>
                    <a:pt x="2292172" y="2044"/>
                  </a:lnTo>
                  <a:lnTo>
                    <a:pt x="2288679" y="3124"/>
                  </a:lnTo>
                  <a:lnTo>
                    <a:pt x="2284755" y="3771"/>
                  </a:lnTo>
                  <a:lnTo>
                    <a:pt x="2288743" y="6350"/>
                  </a:lnTo>
                  <a:lnTo>
                    <a:pt x="2292667" y="8978"/>
                  </a:lnTo>
                  <a:lnTo>
                    <a:pt x="2296515" y="11671"/>
                  </a:lnTo>
                  <a:lnTo>
                    <a:pt x="2296757" y="863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03" name="Google Shape;1103;p1"/>
            <p:cNvSpPr/>
            <p:nvPr/>
          </p:nvSpPr>
          <p:spPr>
            <a:xfrm>
              <a:off x="8022052" y="1110214"/>
              <a:ext cx="46354" cy="19684"/>
            </a:xfrm>
            <a:custGeom>
              <a:rect b="b" l="l" r="r" t="t"/>
              <a:pathLst>
                <a:path extrusionOk="0" h="19684" w="46354">
                  <a:moveTo>
                    <a:pt x="34099" y="0"/>
                  </a:moveTo>
                  <a:lnTo>
                    <a:pt x="22195" y="1156"/>
                  </a:lnTo>
                  <a:lnTo>
                    <a:pt x="10696" y="2776"/>
                  </a:lnTo>
                  <a:lnTo>
                    <a:pt x="2374" y="7627"/>
                  </a:lnTo>
                  <a:lnTo>
                    <a:pt x="0" y="18478"/>
                  </a:lnTo>
                  <a:lnTo>
                    <a:pt x="1727" y="18300"/>
                  </a:lnTo>
                  <a:lnTo>
                    <a:pt x="8915" y="18224"/>
                  </a:lnTo>
                  <a:lnTo>
                    <a:pt x="23634" y="19138"/>
                  </a:lnTo>
                  <a:lnTo>
                    <a:pt x="37058" y="19138"/>
                  </a:lnTo>
                  <a:lnTo>
                    <a:pt x="45148" y="17233"/>
                  </a:lnTo>
                  <a:lnTo>
                    <a:pt x="45872" y="7899"/>
                  </a:lnTo>
                  <a:lnTo>
                    <a:pt x="38099" y="2578"/>
                  </a:lnTo>
                  <a:lnTo>
                    <a:pt x="340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04" name="Google Shape;1104;p1"/>
            <p:cNvSpPr/>
            <p:nvPr/>
          </p:nvSpPr>
          <p:spPr>
            <a:xfrm>
              <a:off x="2474747" y="1113941"/>
              <a:ext cx="1797050" cy="36830"/>
            </a:xfrm>
            <a:custGeom>
              <a:rect b="b" l="l" r="r" t="t"/>
              <a:pathLst>
                <a:path extrusionOk="0" h="36830" w="1797050">
                  <a:moveTo>
                    <a:pt x="16154" y="4483"/>
                  </a:moveTo>
                  <a:lnTo>
                    <a:pt x="8077" y="0"/>
                  </a:lnTo>
                  <a:lnTo>
                    <a:pt x="4533" y="6248"/>
                  </a:lnTo>
                  <a:lnTo>
                    <a:pt x="330" y="15913"/>
                  </a:lnTo>
                  <a:lnTo>
                    <a:pt x="0" y="25006"/>
                  </a:lnTo>
                  <a:lnTo>
                    <a:pt x="8077" y="29502"/>
                  </a:lnTo>
                  <a:lnTo>
                    <a:pt x="11544" y="23202"/>
                  </a:lnTo>
                  <a:lnTo>
                    <a:pt x="15760" y="13538"/>
                  </a:lnTo>
                  <a:lnTo>
                    <a:pt x="16154" y="4483"/>
                  </a:lnTo>
                  <a:close/>
                </a:path>
                <a:path extrusionOk="0" h="36830" w="1797050">
                  <a:moveTo>
                    <a:pt x="1796694" y="36576"/>
                  </a:moveTo>
                  <a:lnTo>
                    <a:pt x="1796249" y="16865"/>
                  </a:lnTo>
                  <a:lnTo>
                    <a:pt x="1792617" y="22758"/>
                  </a:lnTo>
                  <a:lnTo>
                    <a:pt x="1790674" y="28244"/>
                  </a:lnTo>
                  <a:lnTo>
                    <a:pt x="1791627" y="32969"/>
                  </a:lnTo>
                  <a:lnTo>
                    <a:pt x="1796694" y="3657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05" name="Google Shape;1105;p1"/>
            <p:cNvSpPr/>
            <p:nvPr/>
          </p:nvSpPr>
          <p:spPr>
            <a:xfrm>
              <a:off x="4270994" y="1113937"/>
              <a:ext cx="24129" cy="37465"/>
            </a:xfrm>
            <a:custGeom>
              <a:rect b="b" l="l" r="r" t="t"/>
              <a:pathLst>
                <a:path extrusionOk="0" h="37465" w="24129">
                  <a:moveTo>
                    <a:pt x="9042" y="0"/>
                  </a:moveTo>
                  <a:lnTo>
                    <a:pt x="9042" y="4635"/>
                  </a:lnTo>
                  <a:lnTo>
                    <a:pt x="4140" y="10807"/>
                  </a:lnTo>
                  <a:lnTo>
                    <a:pt x="0" y="16865"/>
                  </a:lnTo>
                  <a:lnTo>
                    <a:pt x="444" y="36576"/>
                  </a:lnTo>
                  <a:lnTo>
                    <a:pt x="1574" y="36982"/>
                  </a:lnTo>
                  <a:lnTo>
                    <a:pt x="4610" y="28168"/>
                  </a:lnTo>
                  <a:lnTo>
                    <a:pt x="10769" y="22199"/>
                  </a:lnTo>
                  <a:lnTo>
                    <a:pt x="23761" y="22237"/>
                  </a:lnTo>
                  <a:lnTo>
                    <a:pt x="23761" y="7251"/>
                  </a:lnTo>
                  <a:lnTo>
                    <a:pt x="16497" y="7251"/>
                  </a:lnTo>
                  <a:lnTo>
                    <a:pt x="15125" y="1384"/>
                  </a:lnTo>
                  <a:lnTo>
                    <a:pt x="9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06" name="Google Shape;1106;p1"/>
            <p:cNvSpPr/>
            <p:nvPr/>
          </p:nvSpPr>
          <p:spPr>
            <a:xfrm>
              <a:off x="5638732" y="1113937"/>
              <a:ext cx="5079" cy="5080"/>
            </a:xfrm>
            <a:custGeom>
              <a:rect b="b" l="l" r="r" t="t"/>
              <a:pathLst>
                <a:path extrusionOk="0" h="5080" w="5079">
                  <a:moveTo>
                    <a:pt x="4089" y="0"/>
                  </a:moveTo>
                  <a:lnTo>
                    <a:pt x="0" y="0"/>
                  </a:lnTo>
                  <a:lnTo>
                    <a:pt x="4622" y="4521"/>
                  </a:lnTo>
                  <a:lnTo>
                    <a:pt x="4622" y="3200"/>
                  </a:lnTo>
                  <a:lnTo>
                    <a:pt x="4457" y="1701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07" name="Google Shape;1107;p1"/>
            <p:cNvSpPr/>
            <p:nvPr/>
          </p:nvSpPr>
          <p:spPr>
            <a:xfrm>
              <a:off x="5620578" y="1113937"/>
              <a:ext cx="22860" cy="15240"/>
            </a:xfrm>
            <a:custGeom>
              <a:rect b="b" l="l" r="r" t="t"/>
              <a:pathLst>
                <a:path extrusionOk="0" h="15240" w="22860">
                  <a:moveTo>
                    <a:pt x="18161" y="0"/>
                  </a:moveTo>
                  <a:lnTo>
                    <a:pt x="7493" y="0"/>
                  </a:lnTo>
                  <a:lnTo>
                    <a:pt x="7493" y="7251"/>
                  </a:lnTo>
                  <a:lnTo>
                    <a:pt x="1473" y="8636"/>
                  </a:lnTo>
                  <a:lnTo>
                    <a:pt x="0" y="14744"/>
                  </a:lnTo>
                  <a:lnTo>
                    <a:pt x="8004" y="14458"/>
                  </a:lnTo>
                  <a:lnTo>
                    <a:pt x="15319" y="13509"/>
                  </a:lnTo>
                  <a:lnTo>
                    <a:pt x="20666" y="10622"/>
                  </a:lnTo>
                  <a:lnTo>
                    <a:pt x="22771" y="4521"/>
                  </a:lnTo>
                  <a:lnTo>
                    <a:pt x="181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08" name="Google Shape;1108;p1"/>
            <p:cNvSpPr/>
            <p:nvPr/>
          </p:nvSpPr>
          <p:spPr>
            <a:xfrm>
              <a:off x="6773493" y="1120278"/>
              <a:ext cx="9525" cy="7619"/>
            </a:xfrm>
            <a:custGeom>
              <a:rect b="b" l="l" r="r" t="t"/>
              <a:pathLst>
                <a:path extrusionOk="0" h="7619" w="9525">
                  <a:moveTo>
                    <a:pt x="9398" y="0"/>
                  </a:moveTo>
                  <a:lnTo>
                    <a:pt x="3124" y="4851"/>
                  </a:lnTo>
                  <a:lnTo>
                    <a:pt x="0" y="7289"/>
                  </a:lnTo>
                  <a:lnTo>
                    <a:pt x="4241" y="5994"/>
                  </a:lnTo>
                  <a:lnTo>
                    <a:pt x="7543" y="3746"/>
                  </a:lnTo>
                  <a:lnTo>
                    <a:pt x="93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09" name="Google Shape;1109;p1"/>
            <p:cNvSpPr/>
            <p:nvPr/>
          </p:nvSpPr>
          <p:spPr>
            <a:xfrm>
              <a:off x="6747671" y="1113462"/>
              <a:ext cx="36829" cy="15875"/>
            </a:xfrm>
            <a:custGeom>
              <a:rect b="b" l="l" r="r" t="t"/>
              <a:pathLst>
                <a:path extrusionOk="0" h="15875" w="36829">
                  <a:moveTo>
                    <a:pt x="28625" y="0"/>
                  </a:moveTo>
                  <a:lnTo>
                    <a:pt x="24790" y="0"/>
                  </a:lnTo>
                  <a:lnTo>
                    <a:pt x="15423" y="605"/>
                  </a:lnTo>
                  <a:lnTo>
                    <a:pt x="7727" y="2884"/>
                  </a:lnTo>
                  <a:lnTo>
                    <a:pt x="2366" y="7527"/>
                  </a:lnTo>
                  <a:lnTo>
                    <a:pt x="0" y="15227"/>
                  </a:lnTo>
                  <a:lnTo>
                    <a:pt x="8178" y="15697"/>
                  </a:lnTo>
                  <a:lnTo>
                    <a:pt x="17144" y="15697"/>
                  </a:lnTo>
                  <a:lnTo>
                    <a:pt x="21882" y="15316"/>
                  </a:lnTo>
                  <a:lnTo>
                    <a:pt x="36817" y="469"/>
                  </a:lnTo>
                  <a:lnTo>
                    <a:pt x="2862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10" name="Google Shape;1110;p1"/>
            <p:cNvSpPr/>
            <p:nvPr/>
          </p:nvSpPr>
          <p:spPr>
            <a:xfrm>
              <a:off x="10710654" y="1112517"/>
              <a:ext cx="15240" cy="31115"/>
            </a:xfrm>
            <a:custGeom>
              <a:rect b="b" l="l" r="r" t="t"/>
              <a:pathLst>
                <a:path extrusionOk="0" h="31115" w="15240">
                  <a:moveTo>
                    <a:pt x="7188" y="0"/>
                  </a:moveTo>
                  <a:lnTo>
                    <a:pt x="5257" y="0"/>
                  </a:lnTo>
                  <a:lnTo>
                    <a:pt x="2895" y="444"/>
                  </a:lnTo>
                  <a:lnTo>
                    <a:pt x="0" y="1422"/>
                  </a:lnTo>
                  <a:lnTo>
                    <a:pt x="1272" y="11066"/>
                  </a:lnTo>
                  <a:lnTo>
                    <a:pt x="3992" y="19407"/>
                  </a:lnTo>
                  <a:lnTo>
                    <a:pt x="8395" y="26130"/>
                  </a:lnTo>
                  <a:lnTo>
                    <a:pt x="14719" y="30924"/>
                  </a:lnTo>
                  <a:lnTo>
                    <a:pt x="14723" y="21313"/>
                  </a:lnTo>
                  <a:lnTo>
                    <a:pt x="15206" y="11214"/>
                  </a:lnTo>
                  <a:lnTo>
                    <a:pt x="13563" y="3238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11" name="Google Shape;1111;p1"/>
            <p:cNvSpPr/>
            <p:nvPr/>
          </p:nvSpPr>
          <p:spPr>
            <a:xfrm>
              <a:off x="1893519" y="1121206"/>
              <a:ext cx="6237605" cy="29844"/>
            </a:xfrm>
            <a:custGeom>
              <a:rect b="b" l="l" r="r" t="t"/>
              <a:pathLst>
                <a:path extrusionOk="0" h="29844" w="6237605">
                  <a:moveTo>
                    <a:pt x="30238" y="20764"/>
                  </a:moveTo>
                  <a:lnTo>
                    <a:pt x="26162" y="13385"/>
                  </a:lnTo>
                  <a:lnTo>
                    <a:pt x="19138" y="8382"/>
                  </a:lnTo>
                  <a:lnTo>
                    <a:pt x="11112" y="6527"/>
                  </a:lnTo>
                  <a:lnTo>
                    <a:pt x="6007" y="6527"/>
                  </a:lnTo>
                  <a:lnTo>
                    <a:pt x="1511" y="9017"/>
                  </a:lnTo>
                  <a:lnTo>
                    <a:pt x="0" y="14973"/>
                  </a:lnTo>
                  <a:lnTo>
                    <a:pt x="7683" y="18326"/>
                  </a:lnTo>
                  <a:lnTo>
                    <a:pt x="21729" y="26250"/>
                  </a:lnTo>
                  <a:lnTo>
                    <a:pt x="29413" y="29718"/>
                  </a:lnTo>
                  <a:lnTo>
                    <a:pt x="30238" y="20764"/>
                  </a:lnTo>
                  <a:close/>
                </a:path>
                <a:path extrusionOk="0" h="29844" w="6237605">
                  <a:moveTo>
                    <a:pt x="2717965" y="7493"/>
                  </a:moveTo>
                  <a:lnTo>
                    <a:pt x="2715158" y="7137"/>
                  </a:lnTo>
                  <a:lnTo>
                    <a:pt x="2712516" y="6959"/>
                  </a:lnTo>
                  <a:lnTo>
                    <a:pt x="2710053" y="6959"/>
                  </a:lnTo>
                  <a:lnTo>
                    <a:pt x="2701798" y="7823"/>
                  </a:lnTo>
                  <a:lnTo>
                    <a:pt x="2695346" y="10541"/>
                  </a:lnTo>
                  <a:lnTo>
                    <a:pt x="2690914" y="15278"/>
                  </a:lnTo>
                  <a:lnTo>
                    <a:pt x="2688640" y="22237"/>
                  </a:lnTo>
                  <a:lnTo>
                    <a:pt x="2691396" y="22567"/>
                  </a:lnTo>
                  <a:lnTo>
                    <a:pt x="2693987" y="22733"/>
                  </a:lnTo>
                  <a:lnTo>
                    <a:pt x="2696413" y="22733"/>
                  </a:lnTo>
                  <a:lnTo>
                    <a:pt x="2704769" y="21882"/>
                  </a:lnTo>
                  <a:lnTo>
                    <a:pt x="2711272" y="19189"/>
                  </a:lnTo>
                  <a:lnTo>
                    <a:pt x="2715730" y="14452"/>
                  </a:lnTo>
                  <a:lnTo>
                    <a:pt x="2717965" y="7493"/>
                  </a:lnTo>
                  <a:close/>
                </a:path>
                <a:path extrusionOk="0" h="29844" w="6237605">
                  <a:moveTo>
                    <a:pt x="3213506" y="12103"/>
                  </a:moveTo>
                  <a:lnTo>
                    <a:pt x="3211487" y="0"/>
                  </a:lnTo>
                  <a:lnTo>
                    <a:pt x="3189338" y="0"/>
                  </a:lnTo>
                  <a:lnTo>
                    <a:pt x="3189338" y="22237"/>
                  </a:lnTo>
                  <a:lnTo>
                    <a:pt x="3204260" y="22237"/>
                  </a:lnTo>
                  <a:lnTo>
                    <a:pt x="3204578" y="12674"/>
                  </a:lnTo>
                  <a:lnTo>
                    <a:pt x="3213506" y="12103"/>
                  </a:lnTo>
                  <a:close/>
                </a:path>
                <a:path extrusionOk="0" h="29844" w="6237605">
                  <a:moveTo>
                    <a:pt x="3243923" y="10096"/>
                  </a:moveTo>
                  <a:lnTo>
                    <a:pt x="3242005" y="6489"/>
                  </a:lnTo>
                  <a:lnTo>
                    <a:pt x="3238271" y="6489"/>
                  </a:lnTo>
                  <a:lnTo>
                    <a:pt x="3235325" y="6489"/>
                  </a:lnTo>
                  <a:lnTo>
                    <a:pt x="3231261" y="8724"/>
                  </a:lnTo>
                  <a:lnTo>
                    <a:pt x="3226155" y="14973"/>
                  </a:lnTo>
                  <a:lnTo>
                    <a:pt x="3230943" y="19304"/>
                  </a:lnTo>
                  <a:lnTo>
                    <a:pt x="3234728" y="20929"/>
                  </a:lnTo>
                  <a:lnTo>
                    <a:pt x="3241738" y="20929"/>
                  </a:lnTo>
                  <a:lnTo>
                    <a:pt x="3243796" y="17322"/>
                  </a:lnTo>
                  <a:lnTo>
                    <a:pt x="3243923" y="10096"/>
                  </a:lnTo>
                  <a:close/>
                </a:path>
                <a:path extrusionOk="0" h="29844" w="6237605">
                  <a:moveTo>
                    <a:pt x="6237300" y="6172"/>
                  </a:moveTo>
                  <a:lnTo>
                    <a:pt x="6231534" y="0"/>
                  </a:lnTo>
                  <a:lnTo>
                    <a:pt x="6221654" y="6019"/>
                  </a:lnTo>
                  <a:lnTo>
                    <a:pt x="6219266" y="10388"/>
                  </a:lnTo>
                  <a:lnTo>
                    <a:pt x="6221996" y="13055"/>
                  </a:lnTo>
                  <a:lnTo>
                    <a:pt x="6227496" y="13957"/>
                  </a:lnTo>
                  <a:lnTo>
                    <a:pt x="6233185" y="13106"/>
                  </a:lnTo>
                  <a:lnTo>
                    <a:pt x="6237148" y="10528"/>
                  </a:lnTo>
                  <a:lnTo>
                    <a:pt x="6237300" y="61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12" name="Google Shape;1112;p1"/>
            <p:cNvSpPr/>
            <p:nvPr/>
          </p:nvSpPr>
          <p:spPr>
            <a:xfrm>
              <a:off x="10659214" y="1128688"/>
              <a:ext cx="36829" cy="29844"/>
            </a:xfrm>
            <a:custGeom>
              <a:rect b="b" l="l" r="r" t="t"/>
              <a:pathLst>
                <a:path extrusionOk="0" h="29844" w="36829">
                  <a:moveTo>
                    <a:pt x="36779" y="0"/>
                  </a:moveTo>
                  <a:lnTo>
                    <a:pt x="23970" y="3782"/>
                  </a:lnTo>
                  <a:lnTo>
                    <a:pt x="12693" y="9088"/>
                  </a:lnTo>
                  <a:lnTo>
                    <a:pt x="4264" y="17225"/>
                  </a:lnTo>
                  <a:lnTo>
                    <a:pt x="0" y="29502"/>
                  </a:lnTo>
                  <a:lnTo>
                    <a:pt x="13424" y="26446"/>
                  </a:lnTo>
                  <a:lnTo>
                    <a:pt x="25519" y="21923"/>
                  </a:lnTo>
                  <a:lnTo>
                    <a:pt x="34048" y="13814"/>
                  </a:lnTo>
                  <a:lnTo>
                    <a:pt x="367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13" name="Google Shape;1113;p1"/>
            <p:cNvSpPr/>
            <p:nvPr/>
          </p:nvSpPr>
          <p:spPr>
            <a:xfrm>
              <a:off x="1937588" y="1135773"/>
              <a:ext cx="854710" cy="15875"/>
            </a:xfrm>
            <a:custGeom>
              <a:rect b="b" l="l" r="r" t="t"/>
              <a:pathLst>
                <a:path extrusionOk="0" h="15875" w="854710">
                  <a:moveTo>
                    <a:pt x="44335" y="419"/>
                  </a:moveTo>
                  <a:lnTo>
                    <a:pt x="40995" y="139"/>
                  </a:lnTo>
                  <a:lnTo>
                    <a:pt x="37795" y="0"/>
                  </a:lnTo>
                  <a:lnTo>
                    <a:pt x="34721" y="0"/>
                  </a:lnTo>
                  <a:lnTo>
                    <a:pt x="23139" y="825"/>
                  </a:lnTo>
                  <a:lnTo>
                    <a:pt x="13335" y="3454"/>
                  </a:lnTo>
                  <a:lnTo>
                    <a:pt x="5549" y="8153"/>
                  </a:lnTo>
                  <a:lnTo>
                    <a:pt x="0" y="15163"/>
                  </a:lnTo>
                  <a:lnTo>
                    <a:pt x="17983" y="15417"/>
                  </a:lnTo>
                  <a:lnTo>
                    <a:pt x="27851" y="14922"/>
                  </a:lnTo>
                  <a:lnTo>
                    <a:pt x="36118" y="12852"/>
                  </a:lnTo>
                  <a:lnTo>
                    <a:pt x="41910" y="8318"/>
                  </a:lnTo>
                  <a:lnTo>
                    <a:pt x="44335" y="419"/>
                  </a:lnTo>
                  <a:close/>
                </a:path>
                <a:path extrusionOk="0" h="15875" w="854710">
                  <a:moveTo>
                    <a:pt x="854544" y="406"/>
                  </a:moveTo>
                  <a:lnTo>
                    <a:pt x="853427" y="533"/>
                  </a:lnTo>
                  <a:lnTo>
                    <a:pt x="852220" y="584"/>
                  </a:lnTo>
                  <a:lnTo>
                    <a:pt x="850468" y="584"/>
                  </a:lnTo>
                  <a:lnTo>
                    <a:pt x="850290" y="3581"/>
                  </a:lnTo>
                  <a:lnTo>
                    <a:pt x="850176" y="6756"/>
                  </a:lnTo>
                  <a:lnTo>
                    <a:pt x="850099" y="10121"/>
                  </a:lnTo>
                  <a:lnTo>
                    <a:pt x="852398" y="7734"/>
                  </a:lnTo>
                  <a:lnTo>
                    <a:pt x="853909" y="4533"/>
                  </a:lnTo>
                  <a:lnTo>
                    <a:pt x="854544" y="4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14" name="Google Shape;1114;p1"/>
            <p:cNvSpPr/>
            <p:nvPr/>
          </p:nvSpPr>
          <p:spPr>
            <a:xfrm>
              <a:off x="2758173" y="1135620"/>
              <a:ext cx="2907029" cy="30480"/>
            </a:xfrm>
            <a:custGeom>
              <a:rect b="b" l="l" r="r" t="t"/>
              <a:pathLst>
                <a:path extrusionOk="0" h="30480" w="2907029">
                  <a:moveTo>
                    <a:pt x="29883" y="749"/>
                  </a:moveTo>
                  <a:lnTo>
                    <a:pt x="27622" y="723"/>
                  </a:lnTo>
                  <a:lnTo>
                    <a:pt x="17487" y="0"/>
                  </a:lnTo>
                  <a:lnTo>
                    <a:pt x="15036" y="0"/>
                  </a:lnTo>
                  <a:lnTo>
                    <a:pt x="6388" y="0"/>
                  </a:lnTo>
                  <a:lnTo>
                    <a:pt x="0" y="2349"/>
                  </a:lnTo>
                  <a:lnTo>
                    <a:pt x="4343" y="15316"/>
                  </a:lnTo>
                  <a:lnTo>
                    <a:pt x="7200" y="15659"/>
                  </a:lnTo>
                  <a:lnTo>
                    <a:pt x="9880" y="15849"/>
                  </a:lnTo>
                  <a:lnTo>
                    <a:pt x="19964" y="15849"/>
                  </a:lnTo>
                  <a:lnTo>
                    <a:pt x="25781" y="14135"/>
                  </a:lnTo>
                  <a:lnTo>
                    <a:pt x="29514" y="10274"/>
                  </a:lnTo>
                  <a:lnTo>
                    <a:pt x="29692" y="3746"/>
                  </a:lnTo>
                  <a:lnTo>
                    <a:pt x="29883" y="749"/>
                  </a:lnTo>
                  <a:close/>
                </a:path>
                <a:path extrusionOk="0" h="30480" w="2907029">
                  <a:moveTo>
                    <a:pt x="2906763" y="7823"/>
                  </a:moveTo>
                  <a:lnTo>
                    <a:pt x="2898317" y="7505"/>
                  </a:lnTo>
                  <a:lnTo>
                    <a:pt x="2896946" y="190"/>
                  </a:lnTo>
                  <a:lnTo>
                    <a:pt x="2888259" y="190"/>
                  </a:lnTo>
                  <a:lnTo>
                    <a:pt x="2887180" y="190"/>
                  </a:lnTo>
                  <a:lnTo>
                    <a:pt x="2885973" y="304"/>
                  </a:lnTo>
                  <a:lnTo>
                    <a:pt x="2884640" y="558"/>
                  </a:lnTo>
                  <a:lnTo>
                    <a:pt x="2884855" y="9461"/>
                  </a:lnTo>
                  <a:lnTo>
                    <a:pt x="2885008" y="18554"/>
                  </a:lnTo>
                  <a:lnTo>
                    <a:pt x="2886837" y="26022"/>
                  </a:lnTo>
                  <a:lnTo>
                    <a:pt x="2892107" y="30060"/>
                  </a:lnTo>
                  <a:lnTo>
                    <a:pt x="2893301" y="25133"/>
                  </a:lnTo>
                  <a:lnTo>
                    <a:pt x="2896806" y="22313"/>
                  </a:lnTo>
                  <a:lnTo>
                    <a:pt x="2904312" y="22313"/>
                  </a:lnTo>
                  <a:lnTo>
                    <a:pt x="2905493" y="22402"/>
                  </a:lnTo>
                  <a:lnTo>
                    <a:pt x="2906763" y="22567"/>
                  </a:lnTo>
                  <a:lnTo>
                    <a:pt x="2906763" y="782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15" name="Google Shape;1115;p1"/>
            <p:cNvSpPr/>
            <p:nvPr/>
          </p:nvSpPr>
          <p:spPr>
            <a:xfrm>
              <a:off x="2895993" y="1144866"/>
              <a:ext cx="471170" cy="28575"/>
            </a:xfrm>
            <a:custGeom>
              <a:rect b="b" l="l" r="r" t="t"/>
              <a:pathLst>
                <a:path extrusionOk="0" h="28575" w="471170">
                  <a:moveTo>
                    <a:pt x="7010" y="25158"/>
                  </a:moveTo>
                  <a:lnTo>
                    <a:pt x="6997" y="22352"/>
                  </a:lnTo>
                  <a:lnTo>
                    <a:pt x="6667" y="19964"/>
                  </a:lnTo>
                  <a:lnTo>
                    <a:pt x="4254" y="20624"/>
                  </a:lnTo>
                  <a:lnTo>
                    <a:pt x="2527" y="21399"/>
                  </a:lnTo>
                  <a:lnTo>
                    <a:pt x="1066" y="22923"/>
                  </a:lnTo>
                  <a:lnTo>
                    <a:pt x="520" y="23545"/>
                  </a:lnTo>
                  <a:lnTo>
                    <a:pt x="0" y="24193"/>
                  </a:lnTo>
                  <a:lnTo>
                    <a:pt x="2501" y="25311"/>
                  </a:lnTo>
                  <a:lnTo>
                    <a:pt x="4711" y="26708"/>
                  </a:lnTo>
                  <a:lnTo>
                    <a:pt x="6642" y="28409"/>
                  </a:lnTo>
                  <a:lnTo>
                    <a:pt x="7010" y="25158"/>
                  </a:lnTo>
                  <a:close/>
                </a:path>
                <a:path extrusionOk="0" h="28575" w="471170">
                  <a:moveTo>
                    <a:pt x="470814" y="6057"/>
                  </a:moveTo>
                  <a:lnTo>
                    <a:pt x="465975" y="1651"/>
                  </a:lnTo>
                  <a:lnTo>
                    <a:pt x="462165" y="0"/>
                  </a:lnTo>
                  <a:lnTo>
                    <a:pt x="459346" y="0"/>
                  </a:lnTo>
                  <a:lnTo>
                    <a:pt x="455168" y="0"/>
                  </a:lnTo>
                  <a:lnTo>
                    <a:pt x="453136" y="3606"/>
                  </a:lnTo>
                  <a:lnTo>
                    <a:pt x="453047" y="10820"/>
                  </a:lnTo>
                  <a:lnTo>
                    <a:pt x="454977" y="14427"/>
                  </a:lnTo>
                  <a:lnTo>
                    <a:pt x="461670" y="14427"/>
                  </a:lnTo>
                  <a:lnTo>
                    <a:pt x="465721" y="12217"/>
                  </a:lnTo>
                  <a:lnTo>
                    <a:pt x="470814" y="60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16" name="Google Shape;1116;p1"/>
            <p:cNvSpPr/>
            <p:nvPr/>
          </p:nvSpPr>
          <p:spPr>
            <a:xfrm>
              <a:off x="2873042" y="1153255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23710" y="0"/>
                  </a:moveTo>
                  <a:lnTo>
                    <a:pt x="18173" y="0"/>
                  </a:lnTo>
                  <a:lnTo>
                    <a:pt x="11455" y="0"/>
                  </a:lnTo>
                  <a:lnTo>
                    <a:pt x="3632" y="4991"/>
                  </a:lnTo>
                  <a:lnTo>
                    <a:pt x="0" y="12420"/>
                  </a:lnTo>
                  <a:lnTo>
                    <a:pt x="3238" y="12357"/>
                  </a:lnTo>
                  <a:lnTo>
                    <a:pt x="10998" y="12357"/>
                  </a:lnTo>
                  <a:lnTo>
                    <a:pt x="17627" y="13423"/>
                  </a:lnTo>
                  <a:lnTo>
                    <a:pt x="22961" y="15798"/>
                  </a:lnTo>
                  <a:lnTo>
                    <a:pt x="24028" y="14528"/>
                  </a:lnTo>
                  <a:lnTo>
                    <a:pt x="25488" y="13017"/>
                  </a:lnTo>
                  <a:lnTo>
                    <a:pt x="27216" y="12230"/>
                  </a:lnTo>
                  <a:lnTo>
                    <a:pt x="29629" y="11569"/>
                  </a:lnTo>
                  <a:lnTo>
                    <a:pt x="28511" y="3378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17" name="Google Shape;1117;p1"/>
            <p:cNvSpPr/>
            <p:nvPr/>
          </p:nvSpPr>
          <p:spPr>
            <a:xfrm>
              <a:off x="13399300" y="1150924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55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55" y="1475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18" name="Google Shape;1118;p1"/>
            <p:cNvSpPr/>
            <p:nvPr/>
          </p:nvSpPr>
          <p:spPr>
            <a:xfrm>
              <a:off x="865886" y="1156575"/>
              <a:ext cx="1160145" cy="22859"/>
            </a:xfrm>
            <a:custGeom>
              <a:rect b="b" l="l" r="r" t="t"/>
              <a:pathLst>
                <a:path extrusionOk="0" h="22859" w="1160145">
                  <a:moveTo>
                    <a:pt x="28435" y="8394"/>
                  </a:moveTo>
                  <a:lnTo>
                    <a:pt x="25781" y="1612"/>
                  </a:lnTo>
                  <a:lnTo>
                    <a:pt x="24472" y="469"/>
                  </a:lnTo>
                  <a:lnTo>
                    <a:pt x="22796" y="0"/>
                  </a:lnTo>
                  <a:lnTo>
                    <a:pt x="20967" y="0"/>
                  </a:lnTo>
                  <a:lnTo>
                    <a:pt x="13944" y="0"/>
                  </a:lnTo>
                  <a:lnTo>
                    <a:pt x="4508" y="6908"/>
                  </a:lnTo>
                  <a:lnTo>
                    <a:pt x="3619" y="9105"/>
                  </a:lnTo>
                  <a:lnTo>
                    <a:pt x="0" y="18910"/>
                  </a:lnTo>
                  <a:lnTo>
                    <a:pt x="3352" y="22517"/>
                  </a:lnTo>
                  <a:lnTo>
                    <a:pt x="8636" y="22517"/>
                  </a:lnTo>
                  <a:lnTo>
                    <a:pt x="16802" y="20421"/>
                  </a:lnTo>
                  <a:lnTo>
                    <a:pt x="24422" y="15189"/>
                  </a:lnTo>
                  <a:lnTo>
                    <a:pt x="28435" y="8394"/>
                  </a:lnTo>
                  <a:close/>
                </a:path>
                <a:path extrusionOk="0" h="22859" w="1160145">
                  <a:moveTo>
                    <a:pt x="1160068" y="1612"/>
                  </a:moveTo>
                  <a:lnTo>
                    <a:pt x="1145324" y="1612"/>
                  </a:lnTo>
                  <a:lnTo>
                    <a:pt x="1145324" y="16700"/>
                  </a:lnTo>
                  <a:lnTo>
                    <a:pt x="1160068" y="16700"/>
                  </a:lnTo>
                  <a:lnTo>
                    <a:pt x="1160068" y="16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19" name="Google Shape;1119;p1"/>
            <p:cNvSpPr/>
            <p:nvPr/>
          </p:nvSpPr>
          <p:spPr>
            <a:xfrm>
              <a:off x="2372360" y="1157426"/>
              <a:ext cx="721994" cy="24130"/>
            </a:xfrm>
            <a:custGeom>
              <a:rect b="b" l="l" r="r" t="t"/>
              <a:pathLst>
                <a:path extrusionOk="0" h="24130" w="721994">
                  <a:moveTo>
                    <a:pt x="40741" y="13741"/>
                  </a:moveTo>
                  <a:lnTo>
                    <a:pt x="36842" y="762"/>
                  </a:lnTo>
                  <a:lnTo>
                    <a:pt x="26377" y="3365"/>
                  </a:lnTo>
                  <a:lnTo>
                    <a:pt x="15811" y="5753"/>
                  </a:lnTo>
                  <a:lnTo>
                    <a:pt x="6553" y="9423"/>
                  </a:lnTo>
                  <a:lnTo>
                    <a:pt x="0" y="15849"/>
                  </a:lnTo>
                  <a:lnTo>
                    <a:pt x="1854" y="15379"/>
                  </a:lnTo>
                  <a:lnTo>
                    <a:pt x="4013" y="15201"/>
                  </a:lnTo>
                  <a:lnTo>
                    <a:pt x="9334" y="15201"/>
                  </a:lnTo>
                  <a:lnTo>
                    <a:pt x="22326" y="16319"/>
                  </a:lnTo>
                  <a:lnTo>
                    <a:pt x="34302" y="16319"/>
                  </a:lnTo>
                  <a:lnTo>
                    <a:pt x="40741" y="13741"/>
                  </a:lnTo>
                  <a:close/>
                </a:path>
                <a:path extrusionOk="0" h="24130" w="721994">
                  <a:moveTo>
                    <a:pt x="721652" y="15862"/>
                  </a:moveTo>
                  <a:lnTo>
                    <a:pt x="717727" y="15875"/>
                  </a:lnTo>
                  <a:lnTo>
                    <a:pt x="706221" y="3975"/>
                  </a:lnTo>
                  <a:lnTo>
                    <a:pt x="702449" y="0"/>
                  </a:lnTo>
                  <a:lnTo>
                    <a:pt x="699058" y="0"/>
                  </a:lnTo>
                  <a:lnTo>
                    <a:pt x="696531" y="0"/>
                  </a:lnTo>
                  <a:lnTo>
                    <a:pt x="694232" y="2209"/>
                  </a:lnTo>
                  <a:lnTo>
                    <a:pt x="692289" y="8255"/>
                  </a:lnTo>
                  <a:lnTo>
                    <a:pt x="696315" y="8229"/>
                  </a:lnTo>
                  <a:lnTo>
                    <a:pt x="711555" y="24079"/>
                  </a:lnTo>
                  <a:lnTo>
                    <a:pt x="717435" y="24079"/>
                  </a:lnTo>
                  <a:lnTo>
                    <a:pt x="719734" y="21882"/>
                  </a:lnTo>
                  <a:lnTo>
                    <a:pt x="721652" y="1586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20" name="Google Shape;1120;p1"/>
            <p:cNvSpPr/>
            <p:nvPr/>
          </p:nvSpPr>
          <p:spPr>
            <a:xfrm>
              <a:off x="331749" y="1158531"/>
              <a:ext cx="4066540" cy="22225"/>
            </a:xfrm>
            <a:custGeom>
              <a:rect b="b" l="l" r="r" t="t"/>
              <a:pathLst>
                <a:path extrusionOk="0" h="22225" w="4066540">
                  <a:moveTo>
                    <a:pt x="22123" y="7137"/>
                  </a:moveTo>
                  <a:lnTo>
                    <a:pt x="0" y="7137"/>
                  </a:lnTo>
                  <a:lnTo>
                    <a:pt x="0" y="21882"/>
                  </a:lnTo>
                  <a:lnTo>
                    <a:pt x="22123" y="21882"/>
                  </a:lnTo>
                  <a:lnTo>
                    <a:pt x="22123" y="7137"/>
                  </a:lnTo>
                  <a:close/>
                </a:path>
                <a:path extrusionOk="0" h="22225" w="4066540">
                  <a:moveTo>
                    <a:pt x="2953905" y="7150"/>
                  </a:moveTo>
                  <a:lnTo>
                    <a:pt x="2949092" y="2755"/>
                  </a:lnTo>
                  <a:lnTo>
                    <a:pt x="2945295" y="1117"/>
                  </a:lnTo>
                  <a:lnTo>
                    <a:pt x="2942475" y="1117"/>
                  </a:lnTo>
                  <a:lnTo>
                    <a:pt x="2938272" y="1117"/>
                  </a:lnTo>
                  <a:lnTo>
                    <a:pt x="2936227" y="4749"/>
                  </a:lnTo>
                  <a:lnTo>
                    <a:pt x="2936100" y="12026"/>
                  </a:lnTo>
                  <a:lnTo>
                    <a:pt x="2938030" y="15659"/>
                  </a:lnTo>
                  <a:lnTo>
                    <a:pt x="2944723" y="15659"/>
                  </a:lnTo>
                  <a:lnTo>
                    <a:pt x="2948787" y="13411"/>
                  </a:lnTo>
                  <a:lnTo>
                    <a:pt x="2953905" y="7150"/>
                  </a:lnTo>
                  <a:close/>
                </a:path>
                <a:path extrusionOk="0" h="22225" w="4066540">
                  <a:moveTo>
                    <a:pt x="4066286" y="7150"/>
                  </a:moveTo>
                  <a:lnTo>
                    <a:pt x="4061269" y="2120"/>
                  </a:lnTo>
                  <a:lnTo>
                    <a:pt x="4055402" y="0"/>
                  </a:lnTo>
                  <a:lnTo>
                    <a:pt x="4049585" y="0"/>
                  </a:lnTo>
                  <a:lnTo>
                    <a:pt x="4040352" y="1739"/>
                  </a:lnTo>
                  <a:lnTo>
                    <a:pt x="4032085" y="6451"/>
                  </a:lnTo>
                  <a:lnTo>
                    <a:pt x="4025658" y="13423"/>
                  </a:lnTo>
                  <a:lnTo>
                    <a:pt x="4021950" y="21894"/>
                  </a:lnTo>
                  <a:lnTo>
                    <a:pt x="4028859" y="19024"/>
                  </a:lnTo>
                  <a:lnTo>
                    <a:pt x="4034244" y="18453"/>
                  </a:lnTo>
                  <a:lnTo>
                    <a:pt x="4040365" y="18453"/>
                  </a:lnTo>
                  <a:lnTo>
                    <a:pt x="4045978" y="18719"/>
                  </a:lnTo>
                  <a:lnTo>
                    <a:pt x="4053382" y="18719"/>
                  </a:lnTo>
                  <a:lnTo>
                    <a:pt x="4058704" y="17208"/>
                  </a:lnTo>
                  <a:lnTo>
                    <a:pt x="4066286" y="71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21" name="Google Shape;1121;p1"/>
            <p:cNvSpPr/>
            <p:nvPr/>
          </p:nvSpPr>
          <p:spPr>
            <a:xfrm>
              <a:off x="5208083" y="1168053"/>
              <a:ext cx="37464" cy="20319"/>
            </a:xfrm>
            <a:custGeom>
              <a:rect b="b" l="l" r="r" t="t"/>
              <a:pathLst>
                <a:path extrusionOk="0" h="20319" w="37464">
                  <a:moveTo>
                    <a:pt x="13931" y="0"/>
                  </a:moveTo>
                  <a:lnTo>
                    <a:pt x="6400" y="0"/>
                  </a:lnTo>
                  <a:lnTo>
                    <a:pt x="0" y="3784"/>
                  </a:lnTo>
                  <a:lnTo>
                    <a:pt x="241" y="12369"/>
                  </a:lnTo>
                  <a:lnTo>
                    <a:pt x="3797" y="11887"/>
                  </a:lnTo>
                  <a:lnTo>
                    <a:pt x="7099" y="11658"/>
                  </a:lnTo>
                  <a:lnTo>
                    <a:pt x="10185" y="11658"/>
                  </a:lnTo>
                  <a:lnTo>
                    <a:pt x="18311" y="12242"/>
                  </a:lnTo>
                  <a:lnTo>
                    <a:pt x="25407" y="13908"/>
                  </a:lnTo>
                  <a:lnTo>
                    <a:pt x="31611" y="16528"/>
                  </a:lnTo>
                  <a:lnTo>
                    <a:pt x="37058" y="19977"/>
                  </a:lnTo>
                  <a:lnTo>
                    <a:pt x="35150" y="11637"/>
                  </a:lnTo>
                  <a:lnTo>
                    <a:pt x="29681" y="5349"/>
                  </a:lnTo>
                  <a:lnTo>
                    <a:pt x="22119" y="1381"/>
                  </a:lnTo>
                  <a:lnTo>
                    <a:pt x="13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22" name="Google Shape;1122;p1"/>
            <p:cNvSpPr/>
            <p:nvPr/>
          </p:nvSpPr>
          <p:spPr>
            <a:xfrm>
              <a:off x="2467889" y="1171701"/>
              <a:ext cx="2677795" cy="25400"/>
            </a:xfrm>
            <a:custGeom>
              <a:rect b="b" l="l" r="r" t="t"/>
              <a:pathLst>
                <a:path extrusionOk="0" h="25400" w="2677795">
                  <a:moveTo>
                    <a:pt x="36830" y="8724"/>
                  </a:moveTo>
                  <a:lnTo>
                    <a:pt x="35788" y="9067"/>
                  </a:lnTo>
                  <a:lnTo>
                    <a:pt x="34721" y="9232"/>
                  </a:lnTo>
                  <a:lnTo>
                    <a:pt x="29425" y="9232"/>
                  </a:lnTo>
                  <a:lnTo>
                    <a:pt x="16154" y="2311"/>
                  </a:lnTo>
                  <a:lnTo>
                    <a:pt x="11938" y="0"/>
                  </a:lnTo>
                  <a:lnTo>
                    <a:pt x="8331" y="0"/>
                  </a:lnTo>
                  <a:lnTo>
                    <a:pt x="4813" y="0"/>
                  </a:lnTo>
                  <a:lnTo>
                    <a:pt x="1892" y="2197"/>
                  </a:lnTo>
                  <a:lnTo>
                    <a:pt x="0" y="8724"/>
                  </a:lnTo>
                  <a:lnTo>
                    <a:pt x="5626" y="13106"/>
                  </a:lnTo>
                  <a:lnTo>
                    <a:pt x="11976" y="17602"/>
                  </a:lnTo>
                  <a:lnTo>
                    <a:pt x="18567" y="21107"/>
                  </a:lnTo>
                  <a:lnTo>
                    <a:pt x="24930" y="22517"/>
                  </a:lnTo>
                  <a:lnTo>
                    <a:pt x="30149" y="22517"/>
                  </a:lnTo>
                  <a:lnTo>
                    <a:pt x="34582" y="18973"/>
                  </a:lnTo>
                  <a:lnTo>
                    <a:pt x="36830" y="8724"/>
                  </a:lnTo>
                  <a:close/>
                </a:path>
                <a:path extrusionOk="0" h="25400" w="2677795">
                  <a:moveTo>
                    <a:pt x="2105037" y="14630"/>
                  </a:moveTo>
                  <a:lnTo>
                    <a:pt x="2099335" y="1574"/>
                  </a:lnTo>
                  <a:lnTo>
                    <a:pt x="2097735" y="1397"/>
                  </a:lnTo>
                  <a:lnTo>
                    <a:pt x="2096858" y="1397"/>
                  </a:lnTo>
                  <a:lnTo>
                    <a:pt x="2085187" y="3784"/>
                  </a:lnTo>
                  <a:lnTo>
                    <a:pt x="2074418" y="9601"/>
                  </a:lnTo>
                  <a:lnTo>
                    <a:pt x="2070011" y="16840"/>
                  </a:lnTo>
                  <a:lnTo>
                    <a:pt x="2077466" y="23482"/>
                  </a:lnTo>
                  <a:lnTo>
                    <a:pt x="2076310" y="16459"/>
                  </a:lnTo>
                  <a:lnTo>
                    <a:pt x="2081377" y="15722"/>
                  </a:lnTo>
                  <a:lnTo>
                    <a:pt x="2098967" y="15773"/>
                  </a:lnTo>
                  <a:lnTo>
                    <a:pt x="2105037" y="14630"/>
                  </a:lnTo>
                  <a:close/>
                </a:path>
                <a:path extrusionOk="0" h="25400" w="2677795">
                  <a:moveTo>
                    <a:pt x="2677350" y="21983"/>
                  </a:moveTo>
                  <a:lnTo>
                    <a:pt x="2674226" y="21882"/>
                  </a:lnTo>
                  <a:lnTo>
                    <a:pt x="2671038" y="21831"/>
                  </a:lnTo>
                  <a:lnTo>
                    <a:pt x="2667825" y="21831"/>
                  </a:lnTo>
                  <a:lnTo>
                    <a:pt x="2663291" y="21856"/>
                  </a:lnTo>
                  <a:lnTo>
                    <a:pt x="2665907" y="23723"/>
                  </a:lnTo>
                  <a:lnTo>
                    <a:pt x="2668447" y="25019"/>
                  </a:lnTo>
                  <a:lnTo>
                    <a:pt x="2673108" y="25019"/>
                  </a:lnTo>
                  <a:lnTo>
                    <a:pt x="2675217" y="24130"/>
                  </a:lnTo>
                  <a:lnTo>
                    <a:pt x="2677350" y="2198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23" name="Google Shape;1123;p1"/>
            <p:cNvSpPr/>
            <p:nvPr/>
          </p:nvSpPr>
          <p:spPr>
            <a:xfrm>
              <a:off x="5105010" y="1171072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17005" y="0"/>
                  </a:moveTo>
                  <a:lnTo>
                    <a:pt x="11798" y="0"/>
                  </a:lnTo>
                  <a:lnTo>
                    <a:pt x="7823" y="0"/>
                  </a:lnTo>
                  <a:lnTo>
                    <a:pt x="3886" y="2489"/>
                  </a:lnTo>
                  <a:lnTo>
                    <a:pt x="0" y="9347"/>
                  </a:lnTo>
                  <a:lnTo>
                    <a:pt x="1206" y="9017"/>
                  </a:lnTo>
                  <a:lnTo>
                    <a:pt x="2374" y="8851"/>
                  </a:lnTo>
                  <a:lnTo>
                    <a:pt x="9512" y="8851"/>
                  </a:lnTo>
                  <a:lnTo>
                    <a:pt x="14808" y="13055"/>
                  </a:lnTo>
                  <a:lnTo>
                    <a:pt x="24079" y="20993"/>
                  </a:lnTo>
                  <a:lnTo>
                    <a:pt x="26174" y="22491"/>
                  </a:lnTo>
                  <a:lnTo>
                    <a:pt x="33921" y="22453"/>
                  </a:lnTo>
                  <a:lnTo>
                    <a:pt x="40233" y="22606"/>
                  </a:lnTo>
                  <a:lnTo>
                    <a:pt x="41567" y="21259"/>
                  </a:lnTo>
                  <a:lnTo>
                    <a:pt x="42913" y="19405"/>
                  </a:lnTo>
                  <a:lnTo>
                    <a:pt x="44284" y="16954"/>
                  </a:lnTo>
                  <a:lnTo>
                    <a:pt x="43205" y="17018"/>
                  </a:lnTo>
                  <a:lnTo>
                    <a:pt x="38036" y="17018"/>
                  </a:lnTo>
                  <a:lnTo>
                    <a:pt x="170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24" name="Google Shape;1124;p1"/>
            <p:cNvSpPr/>
            <p:nvPr/>
          </p:nvSpPr>
          <p:spPr>
            <a:xfrm>
              <a:off x="6858195" y="1173278"/>
              <a:ext cx="37465" cy="28575"/>
            </a:xfrm>
            <a:custGeom>
              <a:rect b="b" l="l" r="r" t="t"/>
              <a:pathLst>
                <a:path extrusionOk="0" h="28575" w="37465">
                  <a:moveTo>
                    <a:pt x="36817" y="0"/>
                  </a:moveTo>
                  <a:lnTo>
                    <a:pt x="24519" y="2370"/>
                  </a:lnTo>
                  <a:lnTo>
                    <a:pt x="13889" y="6413"/>
                  </a:lnTo>
                  <a:lnTo>
                    <a:pt x="5518" y="12723"/>
                  </a:lnTo>
                  <a:lnTo>
                    <a:pt x="0" y="21894"/>
                  </a:lnTo>
                  <a:lnTo>
                    <a:pt x="4000" y="26034"/>
                  </a:lnTo>
                  <a:lnTo>
                    <a:pt x="9931" y="28130"/>
                  </a:lnTo>
                  <a:lnTo>
                    <a:pt x="15900" y="28130"/>
                  </a:lnTo>
                  <a:lnTo>
                    <a:pt x="25044" y="26399"/>
                  </a:lnTo>
                  <a:lnTo>
                    <a:pt x="32654" y="21170"/>
                  </a:lnTo>
                  <a:lnTo>
                    <a:pt x="37117" y="12389"/>
                  </a:lnTo>
                  <a:lnTo>
                    <a:pt x="36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25" name="Google Shape;1125;p1"/>
            <p:cNvSpPr/>
            <p:nvPr/>
          </p:nvSpPr>
          <p:spPr>
            <a:xfrm>
              <a:off x="13579941" y="1171723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21" y="7797"/>
                  </a:lnTo>
                  <a:lnTo>
                    <a:pt x="25679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26" name="Google Shape;1126;p1"/>
            <p:cNvSpPr/>
            <p:nvPr/>
          </p:nvSpPr>
          <p:spPr>
            <a:xfrm>
              <a:off x="5060118" y="1195104"/>
              <a:ext cx="38100" cy="12700"/>
            </a:xfrm>
            <a:custGeom>
              <a:rect b="b" l="l" r="r" t="t"/>
              <a:pathLst>
                <a:path extrusionOk="0" h="12700" w="38100">
                  <a:moveTo>
                    <a:pt x="37401" y="0"/>
                  </a:moveTo>
                  <a:lnTo>
                    <a:pt x="8505" y="2191"/>
                  </a:lnTo>
                  <a:lnTo>
                    <a:pt x="0" y="2781"/>
                  </a:lnTo>
                  <a:lnTo>
                    <a:pt x="6045" y="8763"/>
                  </a:lnTo>
                  <a:lnTo>
                    <a:pt x="15112" y="12331"/>
                  </a:lnTo>
                  <a:lnTo>
                    <a:pt x="30683" y="12331"/>
                  </a:lnTo>
                  <a:lnTo>
                    <a:pt x="37147" y="8648"/>
                  </a:lnTo>
                  <a:lnTo>
                    <a:pt x="37668" y="63"/>
                  </a:lnTo>
                  <a:lnTo>
                    <a:pt x="374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27" name="Google Shape;1127;p1"/>
            <p:cNvSpPr/>
            <p:nvPr/>
          </p:nvSpPr>
          <p:spPr>
            <a:xfrm>
              <a:off x="4298175" y="1179918"/>
              <a:ext cx="799464" cy="30480"/>
            </a:xfrm>
            <a:custGeom>
              <a:rect b="b" l="l" r="r" t="t"/>
              <a:pathLst>
                <a:path extrusionOk="0" h="30480" w="799464">
                  <a:moveTo>
                    <a:pt x="24409" y="7569"/>
                  </a:moveTo>
                  <a:lnTo>
                    <a:pt x="16370" y="7569"/>
                  </a:lnTo>
                  <a:lnTo>
                    <a:pt x="14973" y="7569"/>
                  </a:lnTo>
                  <a:lnTo>
                    <a:pt x="13271" y="7747"/>
                  </a:lnTo>
                  <a:lnTo>
                    <a:pt x="11214" y="8115"/>
                  </a:lnTo>
                  <a:lnTo>
                    <a:pt x="11214" y="15252"/>
                  </a:lnTo>
                  <a:lnTo>
                    <a:pt x="1574" y="26416"/>
                  </a:lnTo>
                  <a:lnTo>
                    <a:pt x="0" y="30365"/>
                  </a:lnTo>
                  <a:lnTo>
                    <a:pt x="4445" y="30365"/>
                  </a:lnTo>
                  <a:lnTo>
                    <a:pt x="12052" y="24663"/>
                  </a:lnTo>
                  <a:lnTo>
                    <a:pt x="22021" y="13271"/>
                  </a:lnTo>
                  <a:lnTo>
                    <a:pt x="24409" y="7569"/>
                  </a:lnTo>
                  <a:close/>
                </a:path>
                <a:path extrusionOk="0" h="30480" w="799464">
                  <a:moveTo>
                    <a:pt x="799338" y="15189"/>
                  </a:moveTo>
                  <a:lnTo>
                    <a:pt x="790194" y="11264"/>
                  </a:lnTo>
                  <a:lnTo>
                    <a:pt x="782104" y="6210"/>
                  </a:lnTo>
                  <a:lnTo>
                    <a:pt x="773315" y="1854"/>
                  </a:lnTo>
                  <a:lnTo>
                    <a:pt x="762012" y="0"/>
                  </a:lnTo>
                  <a:lnTo>
                    <a:pt x="759955" y="0"/>
                  </a:lnTo>
                  <a:lnTo>
                    <a:pt x="757732" y="165"/>
                  </a:lnTo>
                  <a:lnTo>
                    <a:pt x="755332" y="508"/>
                  </a:lnTo>
                  <a:lnTo>
                    <a:pt x="754443" y="7391"/>
                  </a:lnTo>
                  <a:lnTo>
                    <a:pt x="757301" y="13385"/>
                  </a:lnTo>
                  <a:lnTo>
                    <a:pt x="761936" y="17970"/>
                  </a:lnTo>
                  <a:lnTo>
                    <a:pt x="799338" y="151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28" name="Google Shape;1128;p1"/>
            <p:cNvSpPr/>
            <p:nvPr/>
          </p:nvSpPr>
          <p:spPr>
            <a:xfrm>
              <a:off x="13707389" y="1198527"/>
              <a:ext cx="8890" cy="4444"/>
            </a:xfrm>
            <a:custGeom>
              <a:rect b="b" l="l" r="r" t="t"/>
              <a:pathLst>
                <a:path extrusionOk="0" h="4444" w="8890">
                  <a:moveTo>
                    <a:pt x="8611" y="0"/>
                  </a:moveTo>
                  <a:lnTo>
                    <a:pt x="0" y="3954"/>
                  </a:lnTo>
                  <a:lnTo>
                    <a:pt x="8611" y="4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29" name="Google Shape;1129;p1"/>
            <p:cNvSpPr/>
            <p:nvPr/>
          </p:nvSpPr>
          <p:spPr>
            <a:xfrm>
              <a:off x="280225" y="1195183"/>
              <a:ext cx="6231890" cy="36830"/>
            </a:xfrm>
            <a:custGeom>
              <a:rect b="b" l="l" r="r" t="t"/>
              <a:pathLst>
                <a:path extrusionOk="0" h="36830" w="6231890">
                  <a:moveTo>
                    <a:pt x="44310" y="22352"/>
                  </a:moveTo>
                  <a:lnTo>
                    <a:pt x="42024" y="22415"/>
                  </a:lnTo>
                  <a:lnTo>
                    <a:pt x="31559" y="20523"/>
                  </a:lnTo>
                  <a:lnTo>
                    <a:pt x="23622" y="16129"/>
                  </a:lnTo>
                  <a:lnTo>
                    <a:pt x="16243" y="11176"/>
                  </a:lnTo>
                  <a:lnTo>
                    <a:pt x="7493" y="7594"/>
                  </a:lnTo>
                  <a:lnTo>
                    <a:pt x="7759" y="17741"/>
                  </a:lnTo>
                  <a:lnTo>
                    <a:pt x="4064" y="23837"/>
                  </a:lnTo>
                  <a:lnTo>
                    <a:pt x="0" y="29832"/>
                  </a:lnTo>
                  <a:lnTo>
                    <a:pt x="4508" y="34569"/>
                  </a:lnTo>
                  <a:lnTo>
                    <a:pt x="11099" y="36677"/>
                  </a:lnTo>
                  <a:lnTo>
                    <a:pt x="17868" y="36677"/>
                  </a:lnTo>
                  <a:lnTo>
                    <a:pt x="26085" y="35674"/>
                  </a:lnTo>
                  <a:lnTo>
                    <a:pt x="33743" y="32816"/>
                  </a:lnTo>
                  <a:lnTo>
                    <a:pt x="40068" y="28295"/>
                  </a:lnTo>
                  <a:lnTo>
                    <a:pt x="44310" y="22352"/>
                  </a:lnTo>
                  <a:close/>
                </a:path>
                <a:path extrusionOk="0" h="36830" w="6231890">
                  <a:moveTo>
                    <a:pt x="6231763" y="0"/>
                  </a:moveTo>
                  <a:lnTo>
                    <a:pt x="6218987" y="3848"/>
                  </a:lnTo>
                  <a:lnTo>
                    <a:pt x="6207772" y="9296"/>
                  </a:lnTo>
                  <a:lnTo>
                    <a:pt x="6199365" y="17564"/>
                  </a:lnTo>
                  <a:lnTo>
                    <a:pt x="6194984" y="29845"/>
                  </a:lnTo>
                  <a:lnTo>
                    <a:pt x="6208382" y="26631"/>
                  </a:lnTo>
                  <a:lnTo>
                    <a:pt x="6220409" y="22085"/>
                  </a:lnTo>
                  <a:lnTo>
                    <a:pt x="6228905" y="13957"/>
                  </a:lnTo>
                  <a:lnTo>
                    <a:pt x="62317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30" name="Google Shape;1130;p1"/>
            <p:cNvSpPr/>
            <p:nvPr/>
          </p:nvSpPr>
          <p:spPr>
            <a:xfrm>
              <a:off x="2195421" y="1202777"/>
              <a:ext cx="36830" cy="37465"/>
            </a:xfrm>
            <a:custGeom>
              <a:rect b="b" l="l" r="r" t="t"/>
              <a:pathLst>
                <a:path extrusionOk="0" h="37465" w="36830">
                  <a:moveTo>
                    <a:pt x="36766" y="0"/>
                  </a:moveTo>
                  <a:lnTo>
                    <a:pt x="7531" y="0"/>
                  </a:lnTo>
                  <a:lnTo>
                    <a:pt x="8422" y="12048"/>
                  </a:lnTo>
                  <a:lnTo>
                    <a:pt x="4813" y="19572"/>
                  </a:lnTo>
                  <a:lnTo>
                    <a:pt x="680" y="26555"/>
                  </a:lnTo>
                  <a:lnTo>
                    <a:pt x="0" y="36982"/>
                  </a:lnTo>
                  <a:lnTo>
                    <a:pt x="12045" y="30491"/>
                  </a:lnTo>
                  <a:lnTo>
                    <a:pt x="20316" y="20305"/>
                  </a:lnTo>
                  <a:lnTo>
                    <a:pt x="27621" y="9212"/>
                  </a:lnTo>
                  <a:lnTo>
                    <a:pt x="367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31" name="Google Shape;1131;p1"/>
            <p:cNvSpPr/>
            <p:nvPr/>
          </p:nvSpPr>
          <p:spPr>
            <a:xfrm>
              <a:off x="3661441" y="1205951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13423" y="0"/>
                  </a:moveTo>
                  <a:lnTo>
                    <a:pt x="7302" y="2286"/>
                  </a:lnTo>
                  <a:lnTo>
                    <a:pt x="2628" y="5918"/>
                  </a:lnTo>
                  <a:lnTo>
                    <a:pt x="0" y="11582"/>
                  </a:lnTo>
                  <a:lnTo>
                    <a:pt x="3594" y="15443"/>
                  </a:lnTo>
                  <a:lnTo>
                    <a:pt x="6946" y="17030"/>
                  </a:lnTo>
                  <a:lnTo>
                    <a:pt x="14592" y="17030"/>
                  </a:lnTo>
                  <a:lnTo>
                    <a:pt x="18605" y="13627"/>
                  </a:lnTo>
                  <a:lnTo>
                    <a:pt x="22110" y="8978"/>
                  </a:lnTo>
                  <a:lnTo>
                    <a:pt x="134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32" name="Google Shape;1132;p1"/>
            <p:cNvSpPr/>
            <p:nvPr/>
          </p:nvSpPr>
          <p:spPr>
            <a:xfrm>
              <a:off x="3674860" y="1202777"/>
              <a:ext cx="16510" cy="12700"/>
            </a:xfrm>
            <a:custGeom>
              <a:rect b="b" l="l" r="r" t="t"/>
              <a:pathLst>
                <a:path extrusionOk="0" h="12700" w="16510">
                  <a:moveTo>
                    <a:pt x="15951" y="0"/>
                  </a:moveTo>
                  <a:lnTo>
                    <a:pt x="9994" y="495"/>
                  </a:lnTo>
                  <a:lnTo>
                    <a:pt x="4597" y="1460"/>
                  </a:lnTo>
                  <a:lnTo>
                    <a:pt x="0" y="3175"/>
                  </a:lnTo>
                  <a:lnTo>
                    <a:pt x="8686" y="12153"/>
                  </a:lnTo>
                  <a:lnTo>
                    <a:pt x="11417" y="8521"/>
                  </a:lnTo>
                  <a:lnTo>
                    <a:pt x="13842" y="4127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33" name="Google Shape;1133;p1"/>
            <p:cNvSpPr/>
            <p:nvPr/>
          </p:nvSpPr>
          <p:spPr>
            <a:xfrm>
              <a:off x="13067816" y="1210265"/>
              <a:ext cx="19050" cy="29844"/>
            </a:xfrm>
            <a:custGeom>
              <a:rect b="b" l="l" r="r" t="t"/>
              <a:pathLst>
                <a:path extrusionOk="0" h="29844" w="19050">
                  <a:moveTo>
                    <a:pt x="0" y="0"/>
                  </a:moveTo>
                  <a:lnTo>
                    <a:pt x="0" y="29502"/>
                  </a:lnTo>
                  <a:lnTo>
                    <a:pt x="2616" y="29565"/>
                  </a:lnTo>
                  <a:lnTo>
                    <a:pt x="17066" y="25576"/>
                  </a:lnTo>
                  <a:lnTo>
                    <a:pt x="18919" y="16463"/>
                  </a:lnTo>
                  <a:lnTo>
                    <a:pt x="11967" y="6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34" name="Google Shape;1134;p1"/>
            <p:cNvSpPr/>
            <p:nvPr/>
          </p:nvSpPr>
          <p:spPr>
            <a:xfrm>
              <a:off x="4648372" y="1217514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12"/>
                  </a:moveTo>
                  <a:lnTo>
                    <a:pt x="0" y="14757"/>
                  </a:lnTo>
                  <a:lnTo>
                    <a:pt x="1612" y="14795"/>
                  </a:lnTo>
                  <a:lnTo>
                    <a:pt x="13208" y="14795"/>
                  </a:lnTo>
                  <a:lnTo>
                    <a:pt x="19113" y="8826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35" name="Google Shape;1135;p1"/>
            <p:cNvSpPr/>
            <p:nvPr/>
          </p:nvSpPr>
          <p:spPr>
            <a:xfrm>
              <a:off x="5819470" y="121752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13321" y="453"/>
                  </a:lnTo>
                  <a:lnTo>
                    <a:pt x="5437" y="1838"/>
                  </a:lnTo>
                  <a:lnTo>
                    <a:pt x="365" y="5990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9113" y="8813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36" name="Google Shape;1136;p1"/>
            <p:cNvSpPr/>
            <p:nvPr/>
          </p:nvSpPr>
          <p:spPr>
            <a:xfrm>
              <a:off x="2269054" y="1223966"/>
              <a:ext cx="44450" cy="15875"/>
            </a:xfrm>
            <a:custGeom>
              <a:rect b="b" l="l" r="r" t="t"/>
              <a:pathLst>
                <a:path extrusionOk="0" h="15875" w="44450">
                  <a:moveTo>
                    <a:pt x="16332" y="0"/>
                  </a:moveTo>
                  <a:lnTo>
                    <a:pt x="12573" y="0"/>
                  </a:lnTo>
                  <a:lnTo>
                    <a:pt x="5600" y="0"/>
                  </a:lnTo>
                  <a:lnTo>
                    <a:pt x="355" y="1714"/>
                  </a:lnTo>
                  <a:lnTo>
                    <a:pt x="0" y="8305"/>
                  </a:lnTo>
                  <a:lnTo>
                    <a:pt x="4533" y="13182"/>
                  </a:lnTo>
                  <a:lnTo>
                    <a:pt x="11188" y="15328"/>
                  </a:lnTo>
                  <a:lnTo>
                    <a:pt x="18021" y="15328"/>
                  </a:lnTo>
                  <a:lnTo>
                    <a:pt x="25945" y="14390"/>
                  </a:lnTo>
                  <a:lnTo>
                    <a:pt x="33358" y="11707"/>
                  </a:lnTo>
                  <a:lnTo>
                    <a:pt x="39582" y="7479"/>
                  </a:lnTo>
                  <a:lnTo>
                    <a:pt x="43942" y="1905"/>
                  </a:lnTo>
                  <a:lnTo>
                    <a:pt x="43294" y="1358"/>
                  </a:lnTo>
                  <a:lnTo>
                    <a:pt x="41503" y="1816"/>
                  </a:lnTo>
                  <a:lnTo>
                    <a:pt x="39433" y="1981"/>
                  </a:lnTo>
                  <a:lnTo>
                    <a:pt x="33401" y="1981"/>
                  </a:lnTo>
                  <a:lnTo>
                    <a:pt x="16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37" name="Google Shape;1137;p1"/>
            <p:cNvSpPr/>
            <p:nvPr/>
          </p:nvSpPr>
          <p:spPr>
            <a:xfrm>
              <a:off x="2312348" y="1225017"/>
              <a:ext cx="1269" cy="1269"/>
            </a:xfrm>
            <a:custGeom>
              <a:rect b="b" l="l" r="r" t="t"/>
              <a:pathLst>
                <a:path extrusionOk="0" h="1269" w="1269">
                  <a:moveTo>
                    <a:pt x="1066" y="0"/>
                  </a:moveTo>
                  <a:lnTo>
                    <a:pt x="723" y="114"/>
                  </a:lnTo>
                  <a:lnTo>
                    <a:pt x="368" y="215"/>
                  </a:lnTo>
                  <a:lnTo>
                    <a:pt x="0" y="304"/>
                  </a:lnTo>
                  <a:lnTo>
                    <a:pt x="215" y="495"/>
                  </a:lnTo>
                  <a:lnTo>
                    <a:pt x="431" y="673"/>
                  </a:lnTo>
                  <a:lnTo>
                    <a:pt x="647" y="863"/>
                  </a:lnTo>
                  <a:lnTo>
                    <a:pt x="800" y="571"/>
                  </a:lnTo>
                  <a:lnTo>
                    <a:pt x="939" y="292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38" name="Google Shape;1138;p1"/>
            <p:cNvSpPr/>
            <p:nvPr/>
          </p:nvSpPr>
          <p:spPr>
            <a:xfrm>
              <a:off x="2526855" y="1232089"/>
              <a:ext cx="1746250" cy="24130"/>
            </a:xfrm>
            <a:custGeom>
              <a:rect b="b" l="l" r="r" t="t"/>
              <a:pathLst>
                <a:path extrusionOk="0" h="24130" w="1746250">
                  <a:moveTo>
                    <a:pt x="22148" y="190"/>
                  </a:moveTo>
                  <a:lnTo>
                    <a:pt x="7543" y="190"/>
                  </a:lnTo>
                  <a:lnTo>
                    <a:pt x="7543" y="7683"/>
                  </a:lnTo>
                  <a:lnTo>
                    <a:pt x="1435" y="9182"/>
                  </a:lnTo>
                  <a:lnTo>
                    <a:pt x="0" y="15176"/>
                  </a:lnTo>
                  <a:lnTo>
                    <a:pt x="8966" y="14732"/>
                  </a:lnTo>
                  <a:lnTo>
                    <a:pt x="16840" y="13347"/>
                  </a:lnTo>
                  <a:lnTo>
                    <a:pt x="21844" y="9131"/>
                  </a:lnTo>
                  <a:lnTo>
                    <a:pt x="22148" y="190"/>
                  </a:lnTo>
                  <a:close/>
                </a:path>
                <a:path extrusionOk="0" h="24130" w="1746250">
                  <a:moveTo>
                    <a:pt x="1745703" y="190"/>
                  </a:moveTo>
                  <a:lnTo>
                    <a:pt x="1743176" y="0"/>
                  </a:lnTo>
                  <a:lnTo>
                    <a:pt x="1741957" y="0"/>
                  </a:lnTo>
                  <a:lnTo>
                    <a:pt x="1735124" y="0"/>
                  </a:lnTo>
                  <a:lnTo>
                    <a:pt x="1729257" y="1854"/>
                  </a:lnTo>
                  <a:lnTo>
                    <a:pt x="1718525" y="5575"/>
                  </a:lnTo>
                  <a:lnTo>
                    <a:pt x="1713661" y="7442"/>
                  </a:lnTo>
                  <a:lnTo>
                    <a:pt x="1704060" y="7442"/>
                  </a:lnTo>
                  <a:lnTo>
                    <a:pt x="1699348" y="5613"/>
                  </a:lnTo>
                  <a:lnTo>
                    <a:pt x="1694230" y="190"/>
                  </a:lnTo>
                  <a:lnTo>
                    <a:pt x="1693786" y="11328"/>
                  </a:lnTo>
                  <a:lnTo>
                    <a:pt x="1697101" y="18719"/>
                  </a:lnTo>
                  <a:lnTo>
                    <a:pt x="1703222" y="22821"/>
                  </a:lnTo>
                  <a:lnTo>
                    <a:pt x="1711198" y="24091"/>
                  </a:lnTo>
                  <a:lnTo>
                    <a:pt x="1723491" y="22009"/>
                  </a:lnTo>
                  <a:lnTo>
                    <a:pt x="1735010" y="16560"/>
                  </a:lnTo>
                  <a:lnTo>
                    <a:pt x="1743252" y="8890"/>
                  </a:lnTo>
                  <a:lnTo>
                    <a:pt x="1745703" y="1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39" name="Google Shape;1139;p1"/>
            <p:cNvSpPr/>
            <p:nvPr/>
          </p:nvSpPr>
          <p:spPr>
            <a:xfrm>
              <a:off x="749601" y="1239488"/>
              <a:ext cx="25400" cy="16509"/>
            </a:xfrm>
            <a:custGeom>
              <a:rect b="b" l="l" r="r" t="t"/>
              <a:pathLst>
                <a:path extrusionOk="0" h="16509" w="25400">
                  <a:moveTo>
                    <a:pt x="14269" y="0"/>
                  </a:moveTo>
                  <a:lnTo>
                    <a:pt x="5417" y="0"/>
                  </a:lnTo>
                  <a:lnTo>
                    <a:pt x="4464" y="0"/>
                  </a:lnTo>
                  <a:lnTo>
                    <a:pt x="3410" y="88"/>
                  </a:lnTo>
                  <a:lnTo>
                    <a:pt x="2267" y="279"/>
                  </a:lnTo>
                  <a:lnTo>
                    <a:pt x="0" y="7299"/>
                  </a:lnTo>
                  <a:lnTo>
                    <a:pt x="2215" y="12380"/>
                  </a:lnTo>
                  <a:lnTo>
                    <a:pt x="7294" y="15468"/>
                  </a:lnTo>
                  <a:lnTo>
                    <a:pt x="13621" y="16510"/>
                  </a:lnTo>
                  <a:lnTo>
                    <a:pt x="19704" y="16510"/>
                  </a:lnTo>
                  <a:lnTo>
                    <a:pt x="25279" y="13665"/>
                  </a:lnTo>
                  <a:lnTo>
                    <a:pt x="24098" y="7772"/>
                  </a:lnTo>
                  <a:lnTo>
                    <a:pt x="15780" y="7353"/>
                  </a:lnTo>
                  <a:lnTo>
                    <a:pt x="142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40" name="Google Shape;1140;p1"/>
            <p:cNvSpPr/>
            <p:nvPr/>
          </p:nvSpPr>
          <p:spPr>
            <a:xfrm>
              <a:off x="3937241" y="1239024"/>
              <a:ext cx="909954" cy="24765"/>
            </a:xfrm>
            <a:custGeom>
              <a:rect b="b" l="l" r="r" t="t"/>
              <a:pathLst>
                <a:path extrusionOk="0" h="24765" w="909954">
                  <a:moveTo>
                    <a:pt x="40690" y="749"/>
                  </a:moveTo>
                  <a:lnTo>
                    <a:pt x="39001" y="1143"/>
                  </a:lnTo>
                  <a:lnTo>
                    <a:pt x="37071" y="1295"/>
                  </a:lnTo>
                  <a:lnTo>
                    <a:pt x="31902" y="1295"/>
                  </a:lnTo>
                  <a:lnTo>
                    <a:pt x="18237" y="0"/>
                  </a:lnTo>
                  <a:lnTo>
                    <a:pt x="15138" y="0"/>
                  </a:lnTo>
                  <a:lnTo>
                    <a:pt x="6261" y="0"/>
                  </a:lnTo>
                  <a:lnTo>
                    <a:pt x="0" y="2641"/>
                  </a:lnTo>
                  <a:lnTo>
                    <a:pt x="3860" y="15506"/>
                  </a:lnTo>
                  <a:lnTo>
                    <a:pt x="12052" y="15976"/>
                  </a:lnTo>
                  <a:lnTo>
                    <a:pt x="15887" y="15976"/>
                  </a:lnTo>
                  <a:lnTo>
                    <a:pt x="25247" y="15367"/>
                  </a:lnTo>
                  <a:lnTo>
                    <a:pt x="32931" y="13081"/>
                  </a:lnTo>
                  <a:lnTo>
                    <a:pt x="38303" y="8445"/>
                  </a:lnTo>
                  <a:lnTo>
                    <a:pt x="40690" y="749"/>
                  </a:lnTo>
                  <a:close/>
                </a:path>
                <a:path extrusionOk="0" h="24765" w="909954">
                  <a:moveTo>
                    <a:pt x="578472" y="6908"/>
                  </a:moveTo>
                  <a:lnTo>
                    <a:pt x="571284" y="749"/>
                  </a:lnTo>
                  <a:lnTo>
                    <a:pt x="572516" y="8305"/>
                  </a:lnTo>
                  <a:lnTo>
                    <a:pt x="566496" y="8648"/>
                  </a:lnTo>
                  <a:lnTo>
                    <a:pt x="558088" y="8648"/>
                  </a:lnTo>
                  <a:lnTo>
                    <a:pt x="552551" y="8953"/>
                  </a:lnTo>
                  <a:lnTo>
                    <a:pt x="548411" y="10668"/>
                  </a:lnTo>
                  <a:lnTo>
                    <a:pt x="546874" y="14986"/>
                  </a:lnTo>
                  <a:lnTo>
                    <a:pt x="549148" y="23101"/>
                  </a:lnTo>
                  <a:lnTo>
                    <a:pt x="551751" y="24180"/>
                  </a:lnTo>
                  <a:lnTo>
                    <a:pt x="554431" y="24650"/>
                  </a:lnTo>
                  <a:lnTo>
                    <a:pt x="557072" y="24650"/>
                  </a:lnTo>
                  <a:lnTo>
                    <a:pt x="568566" y="21717"/>
                  </a:lnTo>
                  <a:lnTo>
                    <a:pt x="576630" y="14859"/>
                  </a:lnTo>
                  <a:lnTo>
                    <a:pt x="578472" y="6908"/>
                  </a:lnTo>
                  <a:close/>
                </a:path>
                <a:path extrusionOk="0" h="24765" w="909954">
                  <a:moveTo>
                    <a:pt x="909777" y="6337"/>
                  </a:moveTo>
                  <a:lnTo>
                    <a:pt x="902716" y="749"/>
                  </a:lnTo>
                  <a:lnTo>
                    <a:pt x="902004" y="4584"/>
                  </a:lnTo>
                  <a:lnTo>
                    <a:pt x="900379" y="6007"/>
                  </a:lnTo>
                  <a:lnTo>
                    <a:pt x="897267" y="6007"/>
                  </a:lnTo>
                  <a:lnTo>
                    <a:pt x="896200" y="5715"/>
                  </a:lnTo>
                  <a:lnTo>
                    <a:pt x="895057" y="5232"/>
                  </a:lnTo>
                  <a:lnTo>
                    <a:pt x="892746" y="10121"/>
                  </a:lnTo>
                  <a:lnTo>
                    <a:pt x="891425" y="15621"/>
                  </a:lnTo>
                  <a:lnTo>
                    <a:pt x="890638" y="21996"/>
                  </a:lnTo>
                  <a:lnTo>
                    <a:pt x="900569" y="18046"/>
                  </a:lnTo>
                  <a:lnTo>
                    <a:pt x="907999" y="12471"/>
                  </a:lnTo>
                  <a:lnTo>
                    <a:pt x="909777" y="633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41" name="Google Shape;1141;p1"/>
            <p:cNvSpPr/>
            <p:nvPr/>
          </p:nvSpPr>
          <p:spPr>
            <a:xfrm>
              <a:off x="4817835" y="1239763"/>
              <a:ext cx="14604" cy="22859"/>
            </a:xfrm>
            <a:custGeom>
              <a:rect b="b" l="l" r="r" t="t"/>
              <a:pathLst>
                <a:path extrusionOk="0" h="22859" w="14604">
                  <a:moveTo>
                    <a:pt x="7175" y="0"/>
                  </a:moveTo>
                  <a:lnTo>
                    <a:pt x="7759" y="10147"/>
                  </a:lnTo>
                  <a:lnTo>
                    <a:pt x="3746" y="16256"/>
                  </a:lnTo>
                  <a:lnTo>
                    <a:pt x="0" y="22352"/>
                  </a:lnTo>
                  <a:lnTo>
                    <a:pt x="1282" y="22466"/>
                  </a:lnTo>
                  <a:lnTo>
                    <a:pt x="4368" y="22466"/>
                  </a:lnTo>
                  <a:lnTo>
                    <a:pt x="7162" y="22021"/>
                  </a:lnTo>
                  <a:lnTo>
                    <a:pt x="10045" y="21247"/>
                  </a:lnTo>
                  <a:lnTo>
                    <a:pt x="10833" y="14871"/>
                  </a:lnTo>
                  <a:lnTo>
                    <a:pt x="12153" y="9372"/>
                  </a:lnTo>
                  <a:lnTo>
                    <a:pt x="14465" y="4483"/>
                  </a:lnTo>
                  <a:lnTo>
                    <a:pt x="12217" y="3517"/>
                  </a:lnTo>
                  <a:lnTo>
                    <a:pt x="9690" y="1790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42" name="Google Shape;1142;p1"/>
            <p:cNvSpPr/>
            <p:nvPr/>
          </p:nvSpPr>
          <p:spPr>
            <a:xfrm>
              <a:off x="1886064" y="1253603"/>
              <a:ext cx="1565910" cy="15875"/>
            </a:xfrm>
            <a:custGeom>
              <a:rect b="b" l="l" r="r" t="t"/>
              <a:pathLst>
                <a:path extrusionOk="0" h="15875" w="1565910">
                  <a:moveTo>
                    <a:pt x="17780" y="3619"/>
                  </a:moveTo>
                  <a:lnTo>
                    <a:pt x="15862" y="0"/>
                  </a:lnTo>
                  <a:lnTo>
                    <a:pt x="12128" y="0"/>
                  </a:lnTo>
                  <a:lnTo>
                    <a:pt x="9182" y="0"/>
                  </a:lnTo>
                  <a:lnTo>
                    <a:pt x="5118" y="2247"/>
                  </a:lnTo>
                  <a:lnTo>
                    <a:pt x="0" y="8521"/>
                  </a:lnTo>
                  <a:lnTo>
                    <a:pt x="4800" y="12877"/>
                  </a:lnTo>
                  <a:lnTo>
                    <a:pt x="8585" y="14503"/>
                  </a:lnTo>
                  <a:lnTo>
                    <a:pt x="15595" y="14503"/>
                  </a:lnTo>
                  <a:lnTo>
                    <a:pt x="17653" y="10883"/>
                  </a:lnTo>
                  <a:lnTo>
                    <a:pt x="17780" y="3619"/>
                  </a:lnTo>
                  <a:close/>
                </a:path>
                <a:path extrusionOk="0" h="15875" w="1565910">
                  <a:moveTo>
                    <a:pt x="1565338" y="10058"/>
                  </a:moveTo>
                  <a:lnTo>
                    <a:pt x="1553121" y="15709"/>
                  </a:lnTo>
                  <a:lnTo>
                    <a:pt x="1556486" y="14249"/>
                  </a:lnTo>
                  <a:lnTo>
                    <a:pt x="1565338" y="10198"/>
                  </a:lnTo>
                  <a:lnTo>
                    <a:pt x="1565338" y="1005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43" name="Google Shape;1143;p1"/>
            <p:cNvSpPr/>
            <p:nvPr/>
          </p:nvSpPr>
          <p:spPr>
            <a:xfrm>
              <a:off x="3451410" y="1259047"/>
              <a:ext cx="10795" cy="5080"/>
            </a:xfrm>
            <a:custGeom>
              <a:rect b="b" l="l" r="r" t="t"/>
              <a:pathLst>
                <a:path extrusionOk="0" h="5080" w="10795">
                  <a:moveTo>
                    <a:pt x="10121" y="0"/>
                  </a:moveTo>
                  <a:lnTo>
                    <a:pt x="0" y="4610"/>
                  </a:lnTo>
                  <a:lnTo>
                    <a:pt x="0" y="4749"/>
                  </a:lnTo>
                  <a:lnTo>
                    <a:pt x="1130" y="4241"/>
                  </a:lnTo>
                  <a:lnTo>
                    <a:pt x="3670" y="3073"/>
                  </a:lnTo>
                  <a:lnTo>
                    <a:pt x="8382" y="863"/>
                  </a:lnTo>
                  <a:lnTo>
                    <a:pt x="101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44" name="Google Shape;1144;p1"/>
            <p:cNvSpPr/>
            <p:nvPr/>
          </p:nvSpPr>
          <p:spPr>
            <a:xfrm>
              <a:off x="2283676" y="1261998"/>
              <a:ext cx="721994" cy="22859"/>
            </a:xfrm>
            <a:custGeom>
              <a:rect b="b" l="l" r="r" t="t"/>
              <a:pathLst>
                <a:path extrusionOk="0" h="22859" w="721994">
                  <a:moveTo>
                    <a:pt x="51854" y="127"/>
                  </a:moveTo>
                  <a:lnTo>
                    <a:pt x="8559" y="8128"/>
                  </a:lnTo>
                  <a:lnTo>
                    <a:pt x="0" y="14871"/>
                  </a:lnTo>
                  <a:lnTo>
                    <a:pt x="8509" y="15227"/>
                  </a:lnTo>
                  <a:lnTo>
                    <a:pt x="12573" y="15227"/>
                  </a:lnTo>
                  <a:lnTo>
                    <a:pt x="25590" y="14592"/>
                  </a:lnTo>
                  <a:lnTo>
                    <a:pt x="36855" y="12280"/>
                  </a:lnTo>
                  <a:lnTo>
                    <a:pt x="45808" y="7658"/>
                  </a:lnTo>
                  <a:lnTo>
                    <a:pt x="51854" y="127"/>
                  </a:lnTo>
                  <a:close/>
                </a:path>
                <a:path extrusionOk="0" h="22859" w="721994">
                  <a:moveTo>
                    <a:pt x="721995" y="16065"/>
                  </a:moveTo>
                  <a:lnTo>
                    <a:pt x="720661" y="11023"/>
                  </a:lnTo>
                  <a:lnTo>
                    <a:pt x="714578" y="7264"/>
                  </a:lnTo>
                  <a:lnTo>
                    <a:pt x="712431" y="14960"/>
                  </a:lnTo>
                  <a:lnTo>
                    <a:pt x="703719" y="16383"/>
                  </a:lnTo>
                  <a:lnTo>
                    <a:pt x="699846" y="22364"/>
                  </a:lnTo>
                  <a:lnTo>
                    <a:pt x="703846" y="22644"/>
                  </a:lnTo>
                  <a:lnTo>
                    <a:pt x="707758" y="22847"/>
                  </a:lnTo>
                  <a:lnTo>
                    <a:pt x="714273" y="22809"/>
                  </a:lnTo>
                  <a:lnTo>
                    <a:pt x="721995" y="1606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45" name="Google Shape;1145;p1"/>
            <p:cNvSpPr/>
            <p:nvPr/>
          </p:nvSpPr>
          <p:spPr>
            <a:xfrm>
              <a:off x="2997963" y="1262119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415" y="0"/>
                  </a:moveTo>
                  <a:lnTo>
                    <a:pt x="495" y="0"/>
                  </a:lnTo>
                  <a:lnTo>
                    <a:pt x="965" y="2895"/>
                  </a:lnTo>
                  <a:lnTo>
                    <a:pt x="838" y="5207"/>
                  </a:lnTo>
                  <a:lnTo>
                    <a:pt x="292" y="7137"/>
                  </a:lnTo>
                  <a:lnTo>
                    <a:pt x="6375" y="10909"/>
                  </a:lnTo>
                  <a:lnTo>
                    <a:pt x="7708" y="15938"/>
                  </a:lnTo>
                  <a:lnTo>
                    <a:pt x="0" y="22682"/>
                  </a:lnTo>
                  <a:lnTo>
                    <a:pt x="10021" y="21429"/>
                  </a:lnTo>
                  <a:lnTo>
                    <a:pt x="17656" y="17803"/>
                  </a:lnTo>
                  <a:lnTo>
                    <a:pt x="22067" y="10946"/>
                  </a:lnTo>
                  <a:lnTo>
                    <a:pt x="224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46" name="Google Shape;1146;p1"/>
            <p:cNvSpPr/>
            <p:nvPr/>
          </p:nvSpPr>
          <p:spPr>
            <a:xfrm>
              <a:off x="3629633" y="1261808"/>
              <a:ext cx="26035" cy="16509"/>
            </a:xfrm>
            <a:custGeom>
              <a:rect b="b" l="l" r="r" t="t"/>
              <a:pathLst>
                <a:path extrusionOk="0" h="16509" w="26035">
                  <a:moveTo>
                    <a:pt x="14278" y="0"/>
                  </a:moveTo>
                  <a:lnTo>
                    <a:pt x="5490" y="0"/>
                  </a:lnTo>
                  <a:lnTo>
                    <a:pt x="4474" y="0"/>
                  </a:lnTo>
                  <a:lnTo>
                    <a:pt x="3369" y="101"/>
                  </a:lnTo>
                  <a:lnTo>
                    <a:pt x="2150" y="304"/>
                  </a:lnTo>
                  <a:lnTo>
                    <a:pt x="0" y="7303"/>
                  </a:lnTo>
                  <a:lnTo>
                    <a:pt x="2275" y="12372"/>
                  </a:lnTo>
                  <a:lnTo>
                    <a:pt x="7377" y="15456"/>
                  </a:lnTo>
                  <a:lnTo>
                    <a:pt x="13707" y="16497"/>
                  </a:lnTo>
                  <a:lnTo>
                    <a:pt x="19866" y="16497"/>
                  </a:lnTo>
                  <a:lnTo>
                    <a:pt x="25518" y="13601"/>
                  </a:lnTo>
                  <a:lnTo>
                    <a:pt x="24298" y="7569"/>
                  </a:lnTo>
                  <a:lnTo>
                    <a:pt x="16031" y="7264"/>
                  </a:lnTo>
                  <a:lnTo>
                    <a:pt x="142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47" name="Google Shape;1147;p1"/>
            <p:cNvSpPr/>
            <p:nvPr/>
          </p:nvSpPr>
          <p:spPr>
            <a:xfrm>
              <a:off x="5495455" y="1262119"/>
              <a:ext cx="52704" cy="37465"/>
            </a:xfrm>
            <a:custGeom>
              <a:rect b="b" l="l" r="r" t="t"/>
              <a:pathLst>
                <a:path extrusionOk="0" h="37465" w="52704">
                  <a:moveTo>
                    <a:pt x="44348" y="0"/>
                  </a:moveTo>
                  <a:lnTo>
                    <a:pt x="43878" y="10363"/>
                  </a:lnTo>
                  <a:lnTo>
                    <a:pt x="35496" y="14592"/>
                  </a:lnTo>
                  <a:lnTo>
                    <a:pt x="19265" y="14592"/>
                  </a:lnTo>
                  <a:lnTo>
                    <a:pt x="11595" y="11798"/>
                  </a:lnTo>
                  <a:lnTo>
                    <a:pt x="7454" y="7264"/>
                  </a:lnTo>
                  <a:lnTo>
                    <a:pt x="7454" y="17627"/>
                  </a:lnTo>
                  <a:lnTo>
                    <a:pt x="4013" y="23736"/>
                  </a:lnTo>
                  <a:lnTo>
                    <a:pt x="0" y="29502"/>
                  </a:lnTo>
                  <a:lnTo>
                    <a:pt x="3848" y="28587"/>
                  </a:lnTo>
                  <a:lnTo>
                    <a:pt x="7175" y="28206"/>
                  </a:lnTo>
                  <a:lnTo>
                    <a:pt x="10134" y="28206"/>
                  </a:lnTo>
                  <a:lnTo>
                    <a:pt x="19486" y="29577"/>
                  </a:lnTo>
                  <a:lnTo>
                    <a:pt x="34975" y="35611"/>
                  </a:lnTo>
                  <a:lnTo>
                    <a:pt x="44348" y="36982"/>
                  </a:lnTo>
                  <a:lnTo>
                    <a:pt x="45387" y="26458"/>
                  </a:lnTo>
                  <a:lnTo>
                    <a:pt x="50596" y="15771"/>
                  </a:lnTo>
                  <a:lnTo>
                    <a:pt x="52681" y="6444"/>
                  </a:lnTo>
                  <a:lnTo>
                    <a:pt x="443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48" name="Google Shape;1148;p1"/>
            <p:cNvSpPr/>
            <p:nvPr/>
          </p:nvSpPr>
          <p:spPr>
            <a:xfrm>
              <a:off x="103543" y="1268297"/>
              <a:ext cx="5824220" cy="31115"/>
            </a:xfrm>
            <a:custGeom>
              <a:rect b="b" l="l" r="r" t="t"/>
              <a:pathLst>
                <a:path extrusionOk="0" h="31115" w="5824220">
                  <a:moveTo>
                    <a:pt x="59004" y="1079"/>
                  </a:moveTo>
                  <a:lnTo>
                    <a:pt x="56197" y="1803"/>
                  </a:lnTo>
                  <a:lnTo>
                    <a:pt x="52959" y="2070"/>
                  </a:lnTo>
                  <a:lnTo>
                    <a:pt x="44577" y="2070"/>
                  </a:lnTo>
                  <a:lnTo>
                    <a:pt x="23152" y="0"/>
                  </a:lnTo>
                  <a:lnTo>
                    <a:pt x="18313" y="0"/>
                  </a:lnTo>
                  <a:lnTo>
                    <a:pt x="9385" y="0"/>
                  </a:lnTo>
                  <a:lnTo>
                    <a:pt x="2222" y="1765"/>
                  </a:lnTo>
                  <a:lnTo>
                    <a:pt x="0" y="8572"/>
                  </a:lnTo>
                  <a:lnTo>
                    <a:pt x="2819" y="7823"/>
                  </a:lnTo>
                  <a:lnTo>
                    <a:pt x="6096" y="7543"/>
                  </a:lnTo>
                  <a:lnTo>
                    <a:pt x="14465" y="7543"/>
                  </a:lnTo>
                  <a:lnTo>
                    <a:pt x="35712" y="9588"/>
                  </a:lnTo>
                  <a:lnTo>
                    <a:pt x="49453" y="9588"/>
                  </a:lnTo>
                  <a:lnTo>
                    <a:pt x="56667" y="7835"/>
                  </a:lnTo>
                  <a:lnTo>
                    <a:pt x="59004" y="1079"/>
                  </a:lnTo>
                  <a:close/>
                </a:path>
                <a:path extrusionOk="0" h="31115" w="5824220">
                  <a:moveTo>
                    <a:pt x="105549" y="23329"/>
                  </a:moveTo>
                  <a:lnTo>
                    <a:pt x="104711" y="22656"/>
                  </a:lnTo>
                  <a:lnTo>
                    <a:pt x="103886" y="21983"/>
                  </a:lnTo>
                  <a:lnTo>
                    <a:pt x="103047" y="21310"/>
                  </a:lnTo>
                  <a:lnTo>
                    <a:pt x="103047" y="23329"/>
                  </a:lnTo>
                  <a:lnTo>
                    <a:pt x="105549" y="23329"/>
                  </a:lnTo>
                  <a:close/>
                </a:path>
                <a:path extrusionOk="0" h="31115" w="5824220">
                  <a:moveTo>
                    <a:pt x="412343" y="23317"/>
                  </a:moveTo>
                  <a:lnTo>
                    <a:pt x="412089" y="12573"/>
                  </a:lnTo>
                  <a:lnTo>
                    <a:pt x="405942" y="7747"/>
                  </a:lnTo>
                  <a:lnTo>
                    <a:pt x="397535" y="5156"/>
                  </a:lnTo>
                  <a:lnTo>
                    <a:pt x="390486" y="1079"/>
                  </a:lnTo>
                  <a:lnTo>
                    <a:pt x="389153" y="11379"/>
                  </a:lnTo>
                  <a:lnTo>
                    <a:pt x="390779" y="18745"/>
                  </a:lnTo>
                  <a:lnTo>
                    <a:pt x="395312" y="23164"/>
                  </a:lnTo>
                  <a:lnTo>
                    <a:pt x="402729" y="24638"/>
                  </a:lnTo>
                  <a:lnTo>
                    <a:pt x="405511" y="24638"/>
                  </a:lnTo>
                  <a:lnTo>
                    <a:pt x="408724" y="24193"/>
                  </a:lnTo>
                  <a:lnTo>
                    <a:pt x="412343" y="23317"/>
                  </a:lnTo>
                  <a:close/>
                </a:path>
                <a:path extrusionOk="0" h="31115" w="5824220">
                  <a:moveTo>
                    <a:pt x="5823712" y="23088"/>
                  </a:moveTo>
                  <a:lnTo>
                    <a:pt x="5823458" y="15087"/>
                  </a:lnTo>
                  <a:lnTo>
                    <a:pt x="5819203" y="7518"/>
                  </a:lnTo>
                  <a:lnTo>
                    <a:pt x="5811736" y="1079"/>
                  </a:lnTo>
                  <a:lnTo>
                    <a:pt x="5812091" y="10121"/>
                  </a:lnTo>
                  <a:lnTo>
                    <a:pt x="5812244" y="19278"/>
                  </a:lnTo>
                  <a:lnTo>
                    <a:pt x="5813996" y="26771"/>
                  </a:lnTo>
                  <a:lnTo>
                    <a:pt x="5819229" y="30810"/>
                  </a:lnTo>
                  <a:lnTo>
                    <a:pt x="5823712" y="230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49" name="Google Shape;1149;p1"/>
            <p:cNvSpPr/>
            <p:nvPr/>
          </p:nvSpPr>
          <p:spPr>
            <a:xfrm>
              <a:off x="206603" y="1275371"/>
              <a:ext cx="2552700" cy="38734"/>
            </a:xfrm>
            <a:custGeom>
              <a:rect b="b" l="l" r="r" t="t"/>
              <a:pathLst>
                <a:path extrusionOk="0" h="38734" w="2552700">
                  <a:moveTo>
                    <a:pt x="29578" y="1511"/>
                  </a:moveTo>
                  <a:lnTo>
                    <a:pt x="0" y="1511"/>
                  </a:lnTo>
                  <a:lnTo>
                    <a:pt x="0" y="14249"/>
                  </a:lnTo>
                  <a:lnTo>
                    <a:pt x="2501" y="16256"/>
                  </a:lnTo>
                  <a:lnTo>
                    <a:pt x="29578" y="16256"/>
                  </a:lnTo>
                  <a:lnTo>
                    <a:pt x="29578" y="1511"/>
                  </a:lnTo>
                  <a:close/>
                </a:path>
                <a:path extrusionOk="0" h="38734" w="2552700">
                  <a:moveTo>
                    <a:pt x="2246617" y="38493"/>
                  </a:moveTo>
                  <a:lnTo>
                    <a:pt x="2244128" y="26149"/>
                  </a:lnTo>
                  <a:lnTo>
                    <a:pt x="2240064" y="15468"/>
                  </a:lnTo>
                  <a:lnTo>
                    <a:pt x="2233726" y="7048"/>
                  </a:lnTo>
                  <a:lnTo>
                    <a:pt x="2224430" y="1511"/>
                  </a:lnTo>
                  <a:lnTo>
                    <a:pt x="2217991" y="14211"/>
                  </a:lnTo>
                  <a:lnTo>
                    <a:pt x="2223757" y="23672"/>
                  </a:lnTo>
                  <a:lnTo>
                    <a:pt x="2235416" y="31305"/>
                  </a:lnTo>
                  <a:lnTo>
                    <a:pt x="2246617" y="38493"/>
                  </a:lnTo>
                  <a:close/>
                </a:path>
                <a:path extrusionOk="0" h="38734" w="2552700">
                  <a:moveTo>
                    <a:pt x="2552217" y="11544"/>
                  </a:moveTo>
                  <a:lnTo>
                    <a:pt x="2551061" y="3594"/>
                  </a:lnTo>
                  <a:lnTo>
                    <a:pt x="2548026" y="0"/>
                  </a:lnTo>
                  <a:lnTo>
                    <a:pt x="2546286" y="0"/>
                  </a:lnTo>
                  <a:lnTo>
                    <a:pt x="2544026" y="2463"/>
                  </a:lnTo>
                  <a:lnTo>
                    <a:pt x="2541257" y="8991"/>
                  </a:lnTo>
                  <a:lnTo>
                    <a:pt x="2539263" y="13258"/>
                  </a:lnTo>
                  <a:lnTo>
                    <a:pt x="2544102" y="23761"/>
                  </a:lnTo>
                  <a:lnTo>
                    <a:pt x="2548725" y="23736"/>
                  </a:lnTo>
                  <a:lnTo>
                    <a:pt x="2551455" y="19672"/>
                  </a:lnTo>
                  <a:lnTo>
                    <a:pt x="2552217" y="1154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50" name="Google Shape;1150;p1"/>
            <p:cNvSpPr/>
            <p:nvPr/>
          </p:nvSpPr>
          <p:spPr>
            <a:xfrm>
              <a:off x="3860241" y="1286496"/>
              <a:ext cx="2005329" cy="27940"/>
            </a:xfrm>
            <a:custGeom>
              <a:rect b="b" l="l" r="r" t="t"/>
              <a:pathLst>
                <a:path extrusionOk="0" h="27940" w="2005329">
                  <a:moveTo>
                    <a:pt x="44030" y="5118"/>
                  </a:moveTo>
                  <a:lnTo>
                    <a:pt x="36385" y="1778"/>
                  </a:lnTo>
                  <a:lnTo>
                    <a:pt x="29654" y="0"/>
                  </a:lnTo>
                  <a:lnTo>
                    <a:pt x="23812" y="0"/>
                  </a:lnTo>
                  <a:lnTo>
                    <a:pt x="16217" y="1181"/>
                  </a:lnTo>
                  <a:lnTo>
                    <a:pt x="9728" y="4800"/>
                  </a:lnTo>
                  <a:lnTo>
                    <a:pt x="4330" y="10985"/>
                  </a:lnTo>
                  <a:lnTo>
                    <a:pt x="0" y="19875"/>
                  </a:lnTo>
                  <a:lnTo>
                    <a:pt x="11303" y="16484"/>
                  </a:lnTo>
                  <a:lnTo>
                    <a:pt x="24079" y="14617"/>
                  </a:lnTo>
                  <a:lnTo>
                    <a:pt x="35814" y="11696"/>
                  </a:lnTo>
                  <a:lnTo>
                    <a:pt x="44030" y="5118"/>
                  </a:lnTo>
                  <a:close/>
                </a:path>
                <a:path extrusionOk="0" h="27940" w="2005329">
                  <a:moveTo>
                    <a:pt x="2004872" y="16421"/>
                  </a:moveTo>
                  <a:lnTo>
                    <a:pt x="2001380" y="10083"/>
                  </a:lnTo>
                  <a:lnTo>
                    <a:pt x="1994662" y="7010"/>
                  </a:lnTo>
                  <a:lnTo>
                    <a:pt x="1995004" y="22161"/>
                  </a:lnTo>
                  <a:lnTo>
                    <a:pt x="1998853" y="22898"/>
                  </a:lnTo>
                  <a:lnTo>
                    <a:pt x="2002091" y="24244"/>
                  </a:lnTo>
                  <a:lnTo>
                    <a:pt x="2003552" y="27355"/>
                  </a:lnTo>
                  <a:lnTo>
                    <a:pt x="2004872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51" name="Google Shape;1151;p1"/>
            <p:cNvSpPr/>
            <p:nvPr/>
          </p:nvSpPr>
          <p:spPr>
            <a:xfrm>
              <a:off x="5834032" y="1291179"/>
              <a:ext cx="21589" cy="17780"/>
            </a:xfrm>
            <a:custGeom>
              <a:rect b="b" l="l" r="r" t="t"/>
              <a:pathLst>
                <a:path extrusionOk="0" h="17780" w="21589">
                  <a:moveTo>
                    <a:pt x="12920" y="0"/>
                  </a:moveTo>
                  <a:lnTo>
                    <a:pt x="7840" y="0"/>
                  </a:lnTo>
                  <a:lnTo>
                    <a:pt x="5490" y="0"/>
                  </a:lnTo>
                  <a:lnTo>
                    <a:pt x="3001" y="152"/>
                  </a:lnTo>
                  <a:lnTo>
                    <a:pt x="385" y="444"/>
                  </a:lnTo>
                  <a:lnTo>
                    <a:pt x="0" y="10240"/>
                  </a:lnTo>
                  <a:lnTo>
                    <a:pt x="4903" y="14793"/>
                  </a:lnTo>
                  <a:lnTo>
                    <a:pt x="12754" y="16430"/>
                  </a:lnTo>
                  <a:lnTo>
                    <a:pt x="21213" y="17475"/>
                  </a:lnTo>
                  <a:lnTo>
                    <a:pt x="20870" y="2324"/>
                  </a:lnTo>
                  <a:lnTo>
                    <a:pt x="17339" y="711"/>
                  </a:lnTo>
                  <a:lnTo>
                    <a:pt x="129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52" name="Google Shape;1152;p1"/>
            <p:cNvSpPr/>
            <p:nvPr/>
          </p:nvSpPr>
          <p:spPr>
            <a:xfrm>
              <a:off x="6838604" y="1291130"/>
              <a:ext cx="15240" cy="13969"/>
            </a:xfrm>
            <a:custGeom>
              <a:rect b="b" l="l" r="r" t="t"/>
              <a:pathLst>
                <a:path extrusionOk="0" h="13969" w="15240">
                  <a:moveTo>
                    <a:pt x="12471" y="0"/>
                  </a:moveTo>
                  <a:lnTo>
                    <a:pt x="9791" y="0"/>
                  </a:lnTo>
                  <a:lnTo>
                    <a:pt x="8458" y="0"/>
                  </a:lnTo>
                  <a:lnTo>
                    <a:pt x="6845" y="152"/>
                  </a:lnTo>
                  <a:lnTo>
                    <a:pt x="4902" y="482"/>
                  </a:lnTo>
                  <a:lnTo>
                    <a:pt x="4902" y="7975"/>
                  </a:lnTo>
                  <a:lnTo>
                    <a:pt x="2959" y="10210"/>
                  </a:lnTo>
                  <a:lnTo>
                    <a:pt x="1333" y="12153"/>
                  </a:lnTo>
                  <a:lnTo>
                    <a:pt x="0" y="13830"/>
                  </a:lnTo>
                  <a:lnTo>
                    <a:pt x="14706" y="1663"/>
                  </a:lnTo>
                  <a:lnTo>
                    <a:pt x="14020" y="622"/>
                  </a:lnTo>
                  <a:lnTo>
                    <a:pt x="124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53" name="Google Shape;1153;p1"/>
            <p:cNvSpPr/>
            <p:nvPr/>
          </p:nvSpPr>
          <p:spPr>
            <a:xfrm>
              <a:off x="6832547" y="1292792"/>
              <a:ext cx="22225" cy="21590"/>
            </a:xfrm>
            <a:custGeom>
              <a:rect b="b" l="l" r="r" t="t"/>
              <a:pathLst>
                <a:path extrusionOk="0" h="21590" w="22225">
                  <a:moveTo>
                    <a:pt x="20764" y="0"/>
                  </a:moveTo>
                  <a:lnTo>
                    <a:pt x="6057" y="12166"/>
                  </a:lnTo>
                  <a:lnTo>
                    <a:pt x="736" y="18884"/>
                  </a:lnTo>
                  <a:lnTo>
                    <a:pt x="0" y="21412"/>
                  </a:lnTo>
                  <a:lnTo>
                    <a:pt x="3949" y="21412"/>
                  </a:lnTo>
                  <a:lnTo>
                    <a:pt x="11607" y="15646"/>
                  </a:lnTo>
                  <a:lnTo>
                    <a:pt x="19989" y="6007"/>
                  </a:lnTo>
                  <a:lnTo>
                    <a:pt x="22174" y="2133"/>
                  </a:lnTo>
                  <a:lnTo>
                    <a:pt x="207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54" name="Google Shape;1154;p1"/>
            <p:cNvSpPr/>
            <p:nvPr/>
          </p:nvSpPr>
          <p:spPr>
            <a:xfrm>
              <a:off x="13671789" y="1301386"/>
              <a:ext cx="36830" cy="21590"/>
            </a:xfrm>
            <a:custGeom>
              <a:rect b="b" l="l" r="r" t="t"/>
              <a:pathLst>
                <a:path extrusionOk="0" h="21590" w="36830">
                  <a:moveTo>
                    <a:pt x="9740" y="0"/>
                  </a:moveTo>
                  <a:lnTo>
                    <a:pt x="5372" y="0"/>
                  </a:lnTo>
                  <a:lnTo>
                    <a:pt x="1892" y="3149"/>
                  </a:lnTo>
                  <a:lnTo>
                    <a:pt x="0" y="12471"/>
                  </a:lnTo>
                  <a:lnTo>
                    <a:pt x="3815" y="14998"/>
                  </a:lnTo>
                  <a:lnTo>
                    <a:pt x="10166" y="17895"/>
                  </a:lnTo>
                  <a:lnTo>
                    <a:pt x="17812" y="20281"/>
                  </a:lnTo>
                  <a:lnTo>
                    <a:pt x="25514" y="21272"/>
                  </a:lnTo>
                  <a:lnTo>
                    <a:pt x="31432" y="21272"/>
                  </a:lnTo>
                  <a:lnTo>
                    <a:pt x="36182" y="19037"/>
                  </a:lnTo>
                  <a:lnTo>
                    <a:pt x="36830" y="12471"/>
                  </a:lnTo>
                  <a:lnTo>
                    <a:pt x="29727" y="9226"/>
                  </a:lnTo>
                  <a:lnTo>
                    <a:pt x="22623" y="5083"/>
                  </a:lnTo>
                  <a:lnTo>
                    <a:pt x="15850" y="1516"/>
                  </a:lnTo>
                  <a:lnTo>
                    <a:pt x="974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55" name="Google Shape;1155;p1"/>
            <p:cNvSpPr/>
            <p:nvPr/>
          </p:nvSpPr>
          <p:spPr>
            <a:xfrm>
              <a:off x="2916315" y="1305971"/>
              <a:ext cx="45719" cy="17780"/>
            </a:xfrm>
            <a:custGeom>
              <a:rect b="b" l="l" r="r" t="t"/>
              <a:pathLst>
                <a:path extrusionOk="0" h="17780" w="45719">
                  <a:moveTo>
                    <a:pt x="14340" y="0"/>
                  </a:moveTo>
                  <a:lnTo>
                    <a:pt x="10022" y="0"/>
                  </a:lnTo>
                  <a:lnTo>
                    <a:pt x="1018" y="406"/>
                  </a:lnTo>
                  <a:lnTo>
                    <a:pt x="0" y="8231"/>
                  </a:lnTo>
                  <a:lnTo>
                    <a:pt x="3950" y="13462"/>
                  </a:lnTo>
                  <a:lnTo>
                    <a:pt x="11317" y="16386"/>
                  </a:lnTo>
                  <a:lnTo>
                    <a:pt x="20550" y="17297"/>
                  </a:lnTo>
                  <a:lnTo>
                    <a:pt x="29444" y="16591"/>
                  </a:lnTo>
                  <a:lnTo>
                    <a:pt x="37368" y="14630"/>
                  </a:lnTo>
                  <a:lnTo>
                    <a:pt x="43078" y="11650"/>
                  </a:lnTo>
                  <a:lnTo>
                    <a:pt x="45328" y="7886"/>
                  </a:lnTo>
                  <a:lnTo>
                    <a:pt x="39584" y="3991"/>
                  </a:lnTo>
                  <a:lnTo>
                    <a:pt x="32287" y="1576"/>
                  </a:lnTo>
                  <a:lnTo>
                    <a:pt x="23763" y="344"/>
                  </a:lnTo>
                  <a:lnTo>
                    <a:pt x="14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56" name="Google Shape;1156;p1"/>
            <p:cNvSpPr/>
            <p:nvPr/>
          </p:nvSpPr>
          <p:spPr>
            <a:xfrm>
              <a:off x="574869" y="1317026"/>
              <a:ext cx="7620" cy="19684"/>
            </a:xfrm>
            <a:custGeom>
              <a:rect b="b" l="l" r="r" t="t"/>
              <a:pathLst>
                <a:path extrusionOk="0" h="19684" w="7620">
                  <a:moveTo>
                    <a:pt x="6692" y="0"/>
                  </a:moveTo>
                  <a:lnTo>
                    <a:pt x="4826" y="546"/>
                  </a:lnTo>
                  <a:lnTo>
                    <a:pt x="2717" y="1854"/>
                  </a:lnTo>
                  <a:lnTo>
                    <a:pt x="0" y="4318"/>
                  </a:lnTo>
                  <a:lnTo>
                    <a:pt x="1701" y="9880"/>
                  </a:lnTo>
                  <a:lnTo>
                    <a:pt x="355" y="18542"/>
                  </a:lnTo>
                  <a:lnTo>
                    <a:pt x="7099" y="19164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57" name="Google Shape;1157;p1"/>
            <p:cNvSpPr/>
            <p:nvPr/>
          </p:nvSpPr>
          <p:spPr>
            <a:xfrm>
              <a:off x="581566" y="1316713"/>
              <a:ext cx="15875" cy="19684"/>
            </a:xfrm>
            <a:custGeom>
              <a:rect b="b" l="l" r="r" t="t"/>
              <a:pathLst>
                <a:path extrusionOk="0" h="19684" w="15875">
                  <a:moveTo>
                    <a:pt x="5892" y="0"/>
                  </a:moveTo>
                  <a:lnTo>
                    <a:pt x="2120" y="0"/>
                  </a:lnTo>
                  <a:lnTo>
                    <a:pt x="1435" y="0"/>
                  </a:lnTo>
                  <a:lnTo>
                    <a:pt x="736" y="101"/>
                  </a:lnTo>
                  <a:lnTo>
                    <a:pt x="0" y="317"/>
                  </a:lnTo>
                  <a:lnTo>
                    <a:pt x="393" y="19469"/>
                  </a:lnTo>
                  <a:lnTo>
                    <a:pt x="762" y="19494"/>
                  </a:lnTo>
                  <a:lnTo>
                    <a:pt x="2814" y="14111"/>
                  </a:lnTo>
                  <a:lnTo>
                    <a:pt x="7458" y="11331"/>
                  </a:lnTo>
                  <a:lnTo>
                    <a:pt x="12420" y="8918"/>
                  </a:lnTo>
                  <a:lnTo>
                    <a:pt x="15430" y="4635"/>
                  </a:lnTo>
                  <a:lnTo>
                    <a:pt x="9105" y="2946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58" name="Google Shape;1158;p1"/>
            <p:cNvSpPr/>
            <p:nvPr/>
          </p:nvSpPr>
          <p:spPr>
            <a:xfrm>
              <a:off x="13406473" y="1315849"/>
              <a:ext cx="52069" cy="21590"/>
            </a:xfrm>
            <a:custGeom>
              <a:rect b="b" l="l" r="r" t="t"/>
              <a:pathLst>
                <a:path extrusionOk="0" h="21590" w="52069">
                  <a:moveTo>
                    <a:pt x="17056" y="0"/>
                  </a:moveTo>
                  <a:lnTo>
                    <a:pt x="11239" y="0"/>
                  </a:lnTo>
                  <a:lnTo>
                    <a:pt x="5702" y="3213"/>
                  </a:lnTo>
                  <a:lnTo>
                    <a:pt x="0" y="12750"/>
                  </a:lnTo>
                  <a:lnTo>
                    <a:pt x="1943" y="12141"/>
                  </a:lnTo>
                  <a:lnTo>
                    <a:pt x="3886" y="11887"/>
                  </a:lnTo>
                  <a:lnTo>
                    <a:pt x="11811" y="11887"/>
                  </a:lnTo>
                  <a:lnTo>
                    <a:pt x="17843" y="14300"/>
                  </a:lnTo>
                  <a:lnTo>
                    <a:pt x="29362" y="19151"/>
                  </a:lnTo>
                  <a:lnTo>
                    <a:pt x="34848" y="21564"/>
                  </a:lnTo>
                  <a:lnTo>
                    <a:pt x="44411" y="21564"/>
                  </a:lnTo>
                  <a:lnTo>
                    <a:pt x="48539" y="19342"/>
                  </a:lnTo>
                  <a:lnTo>
                    <a:pt x="51816" y="12750"/>
                  </a:lnTo>
                  <a:lnTo>
                    <a:pt x="41953" y="9435"/>
                  </a:lnTo>
                  <a:lnTo>
                    <a:pt x="33012" y="5199"/>
                  </a:lnTo>
                  <a:lnTo>
                    <a:pt x="24782" y="1551"/>
                  </a:lnTo>
                  <a:lnTo>
                    <a:pt x="1705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59" name="Google Shape;1159;p1"/>
            <p:cNvSpPr/>
            <p:nvPr/>
          </p:nvSpPr>
          <p:spPr>
            <a:xfrm>
              <a:off x="987513" y="1319415"/>
              <a:ext cx="4220845" cy="21590"/>
            </a:xfrm>
            <a:custGeom>
              <a:rect b="b" l="l" r="r" t="t"/>
              <a:pathLst>
                <a:path extrusionOk="0" h="21590" w="4220845">
                  <a:moveTo>
                    <a:pt x="41694" y="8978"/>
                  </a:moveTo>
                  <a:lnTo>
                    <a:pt x="36842" y="1943"/>
                  </a:lnTo>
                  <a:lnTo>
                    <a:pt x="35140" y="7772"/>
                  </a:lnTo>
                  <a:lnTo>
                    <a:pt x="32994" y="9779"/>
                  </a:lnTo>
                  <a:lnTo>
                    <a:pt x="27622" y="9779"/>
                  </a:lnTo>
                  <a:lnTo>
                    <a:pt x="24269" y="7340"/>
                  </a:lnTo>
                  <a:lnTo>
                    <a:pt x="16573" y="2438"/>
                  </a:lnTo>
                  <a:lnTo>
                    <a:pt x="12204" y="0"/>
                  </a:lnTo>
                  <a:lnTo>
                    <a:pt x="7327" y="0"/>
                  </a:lnTo>
                  <a:lnTo>
                    <a:pt x="5003" y="0"/>
                  </a:lnTo>
                  <a:lnTo>
                    <a:pt x="2552" y="558"/>
                  </a:lnTo>
                  <a:lnTo>
                    <a:pt x="0" y="1943"/>
                  </a:lnTo>
                  <a:lnTo>
                    <a:pt x="127" y="11023"/>
                  </a:lnTo>
                  <a:lnTo>
                    <a:pt x="3937" y="17056"/>
                  </a:lnTo>
                  <a:lnTo>
                    <a:pt x="10312" y="20396"/>
                  </a:lnTo>
                  <a:lnTo>
                    <a:pt x="18148" y="21437"/>
                  </a:lnTo>
                  <a:lnTo>
                    <a:pt x="29349" y="19723"/>
                  </a:lnTo>
                  <a:lnTo>
                    <a:pt x="38201" y="15227"/>
                  </a:lnTo>
                  <a:lnTo>
                    <a:pt x="41694" y="8978"/>
                  </a:lnTo>
                  <a:close/>
                </a:path>
                <a:path extrusionOk="0" h="21590" w="4220845">
                  <a:moveTo>
                    <a:pt x="4220794" y="9194"/>
                  </a:moveTo>
                  <a:lnTo>
                    <a:pt x="4213834" y="5156"/>
                  </a:lnTo>
                  <a:lnTo>
                    <a:pt x="4208907" y="3657"/>
                  </a:lnTo>
                  <a:lnTo>
                    <a:pt x="4205643" y="3657"/>
                  </a:lnTo>
                  <a:lnTo>
                    <a:pt x="4203408" y="3657"/>
                  </a:lnTo>
                  <a:lnTo>
                    <a:pt x="4201947" y="4356"/>
                  </a:lnTo>
                  <a:lnTo>
                    <a:pt x="4201122" y="5435"/>
                  </a:lnTo>
                  <a:lnTo>
                    <a:pt x="4201579" y="8013"/>
                  </a:lnTo>
                  <a:lnTo>
                    <a:pt x="4202404" y="13284"/>
                  </a:lnTo>
                  <a:lnTo>
                    <a:pt x="4204017" y="15201"/>
                  </a:lnTo>
                  <a:lnTo>
                    <a:pt x="4206468" y="16649"/>
                  </a:lnTo>
                  <a:lnTo>
                    <a:pt x="4212755" y="16649"/>
                  </a:lnTo>
                  <a:lnTo>
                    <a:pt x="4216768" y="14668"/>
                  </a:lnTo>
                  <a:lnTo>
                    <a:pt x="4220794" y="9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60" name="Google Shape;1160;p1"/>
            <p:cNvSpPr/>
            <p:nvPr/>
          </p:nvSpPr>
          <p:spPr>
            <a:xfrm>
              <a:off x="5187608" y="1324844"/>
              <a:ext cx="2539" cy="8255"/>
            </a:xfrm>
            <a:custGeom>
              <a:rect b="b" l="l" r="r" t="t"/>
              <a:pathLst>
                <a:path extrusionOk="0" h="8255" w="2539">
                  <a:moveTo>
                    <a:pt x="1041" y="0"/>
                  </a:moveTo>
                  <a:lnTo>
                    <a:pt x="101" y="1244"/>
                  </a:lnTo>
                  <a:lnTo>
                    <a:pt x="0" y="2971"/>
                  </a:lnTo>
                  <a:lnTo>
                    <a:pt x="901" y="5791"/>
                  </a:lnTo>
                  <a:lnTo>
                    <a:pt x="1511" y="6883"/>
                  </a:lnTo>
                  <a:lnTo>
                    <a:pt x="2311" y="7835"/>
                  </a:lnTo>
                  <a:lnTo>
                    <a:pt x="1917" y="5194"/>
                  </a:lnTo>
                  <a:lnTo>
                    <a:pt x="1498" y="2578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61" name="Google Shape;1161;p1"/>
            <p:cNvSpPr/>
            <p:nvPr/>
          </p:nvSpPr>
          <p:spPr>
            <a:xfrm>
              <a:off x="5674953" y="1321346"/>
              <a:ext cx="18414" cy="24765"/>
            </a:xfrm>
            <a:custGeom>
              <a:rect b="b" l="l" r="r" t="t"/>
              <a:pathLst>
                <a:path extrusionOk="0" h="24765" w="18414">
                  <a:moveTo>
                    <a:pt x="12141" y="0"/>
                  </a:moveTo>
                  <a:lnTo>
                    <a:pt x="2236" y="10330"/>
                  </a:lnTo>
                  <a:lnTo>
                    <a:pt x="0" y="17951"/>
                  </a:lnTo>
                  <a:lnTo>
                    <a:pt x="2954" y="22667"/>
                  </a:lnTo>
                  <a:lnTo>
                    <a:pt x="8623" y="24282"/>
                  </a:lnTo>
                  <a:lnTo>
                    <a:pt x="14136" y="22842"/>
                  </a:lnTo>
                  <a:lnTo>
                    <a:pt x="17873" y="18418"/>
                  </a:lnTo>
                  <a:lnTo>
                    <a:pt x="17865" y="10855"/>
                  </a:lnTo>
                  <a:lnTo>
                    <a:pt x="12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62" name="Google Shape;1162;p1"/>
            <p:cNvSpPr/>
            <p:nvPr/>
          </p:nvSpPr>
          <p:spPr>
            <a:xfrm>
              <a:off x="12590119" y="1321346"/>
              <a:ext cx="21590" cy="16509"/>
            </a:xfrm>
            <a:custGeom>
              <a:rect b="b" l="l" r="r" t="t"/>
              <a:pathLst>
                <a:path extrusionOk="0" h="16509" w="21590">
                  <a:moveTo>
                    <a:pt x="6121" y="0"/>
                  </a:moveTo>
                  <a:lnTo>
                    <a:pt x="35" y="5758"/>
                  </a:lnTo>
                  <a:lnTo>
                    <a:pt x="0" y="10860"/>
                  </a:lnTo>
                  <a:lnTo>
                    <a:pt x="4031" y="14507"/>
                  </a:lnTo>
                  <a:lnTo>
                    <a:pt x="10147" y="15900"/>
                  </a:lnTo>
                  <a:lnTo>
                    <a:pt x="14858" y="15900"/>
                  </a:lnTo>
                  <a:lnTo>
                    <a:pt x="19646" y="13474"/>
                  </a:lnTo>
                  <a:lnTo>
                    <a:pt x="21094" y="7251"/>
                  </a:lnTo>
                  <a:lnTo>
                    <a:pt x="13601" y="7251"/>
                  </a:lnTo>
                  <a:lnTo>
                    <a:pt x="12141" y="1155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63" name="Google Shape;1163;p1"/>
            <p:cNvSpPr/>
            <p:nvPr/>
          </p:nvSpPr>
          <p:spPr>
            <a:xfrm>
              <a:off x="3749776" y="1328604"/>
              <a:ext cx="24129" cy="28575"/>
            </a:xfrm>
            <a:custGeom>
              <a:rect b="b" l="l" r="r" t="t"/>
              <a:pathLst>
                <a:path extrusionOk="0" h="28575" w="24129">
                  <a:moveTo>
                    <a:pt x="22186" y="0"/>
                  </a:moveTo>
                  <a:lnTo>
                    <a:pt x="22186" y="14757"/>
                  </a:lnTo>
                  <a:lnTo>
                    <a:pt x="13512" y="15913"/>
                  </a:lnTo>
                  <a:lnTo>
                    <a:pt x="1130" y="13601"/>
                  </a:lnTo>
                  <a:lnTo>
                    <a:pt x="0" y="22352"/>
                  </a:lnTo>
                  <a:lnTo>
                    <a:pt x="6629" y="26543"/>
                  </a:lnTo>
                  <a:lnTo>
                    <a:pt x="12979" y="28282"/>
                  </a:lnTo>
                  <a:lnTo>
                    <a:pt x="20231" y="28282"/>
                  </a:lnTo>
                  <a:lnTo>
                    <a:pt x="21971" y="28067"/>
                  </a:lnTo>
                  <a:lnTo>
                    <a:pt x="23571" y="27686"/>
                  </a:lnTo>
                  <a:lnTo>
                    <a:pt x="23317" y="749"/>
                  </a:lnTo>
                  <a:lnTo>
                    <a:pt x="221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64" name="Google Shape;1164;p1"/>
            <p:cNvSpPr/>
            <p:nvPr/>
          </p:nvSpPr>
          <p:spPr>
            <a:xfrm>
              <a:off x="3773094" y="1327301"/>
              <a:ext cx="2032000" cy="29209"/>
            </a:xfrm>
            <a:custGeom>
              <a:rect b="b" l="l" r="r" t="t"/>
              <a:pathLst>
                <a:path extrusionOk="0" h="29209" w="2032000">
                  <a:moveTo>
                    <a:pt x="10731" y="18554"/>
                  </a:moveTo>
                  <a:lnTo>
                    <a:pt x="8585" y="10490"/>
                  </a:lnTo>
                  <a:lnTo>
                    <a:pt x="0" y="2044"/>
                  </a:lnTo>
                  <a:lnTo>
                    <a:pt x="254" y="28981"/>
                  </a:lnTo>
                  <a:lnTo>
                    <a:pt x="7569" y="25095"/>
                  </a:lnTo>
                  <a:lnTo>
                    <a:pt x="10731" y="18554"/>
                  </a:lnTo>
                  <a:close/>
                </a:path>
                <a:path extrusionOk="0" h="29209" w="2032000">
                  <a:moveTo>
                    <a:pt x="2031669" y="8915"/>
                  </a:moveTo>
                  <a:lnTo>
                    <a:pt x="2023960" y="7531"/>
                  </a:lnTo>
                  <a:lnTo>
                    <a:pt x="2014499" y="4457"/>
                  </a:lnTo>
                  <a:lnTo>
                    <a:pt x="2004314" y="1397"/>
                  </a:lnTo>
                  <a:lnTo>
                    <a:pt x="1994496" y="0"/>
                  </a:lnTo>
                  <a:lnTo>
                    <a:pt x="1988312" y="0"/>
                  </a:lnTo>
                  <a:lnTo>
                    <a:pt x="1983066" y="2222"/>
                  </a:lnTo>
                  <a:lnTo>
                    <a:pt x="1980196" y="8915"/>
                  </a:lnTo>
                  <a:lnTo>
                    <a:pt x="1985086" y="13830"/>
                  </a:lnTo>
                  <a:lnTo>
                    <a:pt x="1990636" y="17259"/>
                  </a:lnTo>
                  <a:lnTo>
                    <a:pt x="1996706" y="19278"/>
                  </a:lnTo>
                  <a:lnTo>
                    <a:pt x="2003171" y="19939"/>
                  </a:lnTo>
                  <a:lnTo>
                    <a:pt x="2010295" y="19227"/>
                  </a:lnTo>
                  <a:lnTo>
                    <a:pt x="2017534" y="17094"/>
                  </a:lnTo>
                  <a:lnTo>
                    <a:pt x="2024710" y="13639"/>
                  </a:lnTo>
                  <a:lnTo>
                    <a:pt x="2031669" y="891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65" name="Google Shape;1165;p1"/>
            <p:cNvSpPr/>
            <p:nvPr/>
          </p:nvSpPr>
          <p:spPr>
            <a:xfrm>
              <a:off x="12478538" y="1328604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349" y="0"/>
                  </a:moveTo>
                  <a:lnTo>
                    <a:pt x="26822" y="355"/>
                  </a:lnTo>
                  <a:lnTo>
                    <a:pt x="9093" y="393"/>
                  </a:lnTo>
                  <a:lnTo>
                    <a:pt x="1358" y="850"/>
                  </a:lnTo>
                  <a:lnTo>
                    <a:pt x="0" y="7607"/>
                  </a:lnTo>
                  <a:lnTo>
                    <a:pt x="4216" y="11684"/>
                  </a:lnTo>
                  <a:lnTo>
                    <a:pt x="9880" y="14058"/>
                  </a:lnTo>
                  <a:lnTo>
                    <a:pt x="22021" y="14058"/>
                  </a:lnTo>
                  <a:lnTo>
                    <a:pt x="28194" y="9906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66" name="Google Shape;1166;p1"/>
            <p:cNvSpPr/>
            <p:nvPr/>
          </p:nvSpPr>
          <p:spPr>
            <a:xfrm>
              <a:off x="1989036" y="1336179"/>
              <a:ext cx="3919220" cy="33655"/>
            </a:xfrm>
            <a:custGeom>
              <a:rect b="b" l="l" r="r" t="t"/>
              <a:pathLst>
                <a:path extrusionOk="0" h="33655" w="3919220">
                  <a:moveTo>
                    <a:pt x="22161" y="38"/>
                  </a:moveTo>
                  <a:lnTo>
                    <a:pt x="20548" y="0"/>
                  </a:lnTo>
                  <a:lnTo>
                    <a:pt x="8991" y="0"/>
                  </a:lnTo>
                  <a:lnTo>
                    <a:pt x="3365" y="5969"/>
                  </a:lnTo>
                  <a:lnTo>
                    <a:pt x="0" y="14782"/>
                  </a:lnTo>
                  <a:lnTo>
                    <a:pt x="698" y="14795"/>
                  </a:lnTo>
                  <a:lnTo>
                    <a:pt x="8813" y="13716"/>
                  </a:lnTo>
                  <a:lnTo>
                    <a:pt x="14909" y="10680"/>
                  </a:lnTo>
                  <a:lnTo>
                    <a:pt x="19265" y="6019"/>
                  </a:lnTo>
                  <a:lnTo>
                    <a:pt x="22161" y="38"/>
                  </a:lnTo>
                  <a:close/>
                </a:path>
                <a:path extrusionOk="0" h="33655" w="3919220">
                  <a:moveTo>
                    <a:pt x="3919004" y="7188"/>
                  </a:moveTo>
                  <a:lnTo>
                    <a:pt x="3906723" y="9753"/>
                  </a:lnTo>
                  <a:lnTo>
                    <a:pt x="3896106" y="13893"/>
                  </a:lnTo>
                  <a:lnTo>
                    <a:pt x="3887749" y="20243"/>
                  </a:lnTo>
                  <a:lnTo>
                    <a:pt x="3882250" y="29438"/>
                  </a:lnTo>
                  <a:lnTo>
                    <a:pt x="3885044" y="32359"/>
                  </a:lnTo>
                  <a:lnTo>
                    <a:pt x="3888498" y="33655"/>
                  </a:lnTo>
                  <a:lnTo>
                    <a:pt x="3892143" y="33655"/>
                  </a:lnTo>
                  <a:lnTo>
                    <a:pt x="3900779" y="31508"/>
                  </a:lnTo>
                  <a:lnTo>
                    <a:pt x="3908933" y="25730"/>
                  </a:lnTo>
                  <a:lnTo>
                    <a:pt x="3915410" y="17297"/>
                  </a:lnTo>
                  <a:lnTo>
                    <a:pt x="3919004" y="71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67" name="Google Shape;1167;p1"/>
            <p:cNvSpPr/>
            <p:nvPr/>
          </p:nvSpPr>
          <p:spPr>
            <a:xfrm>
              <a:off x="12728838" y="1343356"/>
              <a:ext cx="22859" cy="29844"/>
            </a:xfrm>
            <a:custGeom>
              <a:rect b="b" l="l" r="r" t="t"/>
              <a:pathLst>
                <a:path extrusionOk="0" h="29844" w="22859">
                  <a:moveTo>
                    <a:pt x="14693" y="0"/>
                  </a:moveTo>
                  <a:lnTo>
                    <a:pt x="13487" y="5016"/>
                  </a:lnTo>
                  <a:lnTo>
                    <a:pt x="9944" y="7861"/>
                  </a:lnTo>
                  <a:lnTo>
                    <a:pt x="2451" y="7861"/>
                  </a:lnTo>
                  <a:lnTo>
                    <a:pt x="1270" y="7772"/>
                  </a:lnTo>
                  <a:lnTo>
                    <a:pt x="0" y="7607"/>
                  </a:lnTo>
                  <a:lnTo>
                    <a:pt x="0" y="22250"/>
                  </a:lnTo>
                  <a:lnTo>
                    <a:pt x="10452" y="22237"/>
                  </a:lnTo>
                  <a:lnTo>
                    <a:pt x="16586" y="25920"/>
                  </a:lnTo>
                  <a:lnTo>
                    <a:pt x="22237" y="29845"/>
                  </a:lnTo>
                  <a:lnTo>
                    <a:pt x="21978" y="20743"/>
                  </a:lnTo>
                  <a:lnTo>
                    <a:pt x="21804" y="11555"/>
                  </a:lnTo>
                  <a:lnTo>
                    <a:pt x="19960" y="4050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68" name="Google Shape;1168;p1"/>
            <p:cNvSpPr/>
            <p:nvPr/>
          </p:nvSpPr>
          <p:spPr>
            <a:xfrm>
              <a:off x="2139069" y="1350484"/>
              <a:ext cx="19685" cy="15875"/>
            </a:xfrm>
            <a:custGeom>
              <a:rect b="b" l="l" r="r" t="t"/>
              <a:pathLst>
                <a:path extrusionOk="0" h="15875" w="19685">
                  <a:moveTo>
                    <a:pt x="11404" y="0"/>
                  </a:moveTo>
                  <a:lnTo>
                    <a:pt x="7569" y="0"/>
                  </a:lnTo>
                  <a:lnTo>
                    <a:pt x="4927" y="0"/>
                  </a:lnTo>
                  <a:lnTo>
                    <a:pt x="2387" y="101"/>
                  </a:lnTo>
                  <a:lnTo>
                    <a:pt x="0" y="368"/>
                  </a:lnTo>
                  <a:lnTo>
                    <a:pt x="88" y="15468"/>
                  </a:lnTo>
                  <a:lnTo>
                    <a:pt x="10782" y="14719"/>
                  </a:lnTo>
                  <a:lnTo>
                    <a:pt x="18897" y="11226"/>
                  </a:lnTo>
                  <a:lnTo>
                    <a:pt x="19507" y="469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69" name="Google Shape;1169;p1"/>
            <p:cNvSpPr/>
            <p:nvPr/>
          </p:nvSpPr>
          <p:spPr>
            <a:xfrm>
              <a:off x="2121764" y="1350852"/>
              <a:ext cx="17780" cy="15875"/>
            </a:xfrm>
            <a:custGeom>
              <a:rect b="b" l="l" r="r" t="t"/>
              <a:pathLst>
                <a:path extrusionOk="0" h="15875" w="17780">
                  <a:moveTo>
                    <a:pt x="17310" y="0"/>
                  </a:moveTo>
                  <a:lnTo>
                    <a:pt x="7734" y="1066"/>
                  </a:lnTo>
                  <a:lnTo>
                    <a:pt x="698" y="4724"/>
                  </a:lnTo>
                  <a:lnTo>
                    <a:pt x="0" y="14744"/>
                  </a:lnTo>
                  <a:lnTo>
                    <a:pt x="4114" y="15036"/>
                  </a:lnTo>
                  <a:lnTo>
                    <a:pt x="8216" y="15265"/>
                  </a:lnTo>
                  <a:lnTo>
                    <a:pt x="13919" y="15265"/>
                  </a:lnTo>
                  <a:lnTo>
                    <a:pt x="15684" y="15214"/>
                  </a:lnTo>
                  <a:lnTo>
                    <a:pt x="17386" y="15100"/>
                  </a:lnTo>
                  <a:lnTo>
                    <a:pt x="173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70" name="Google Shape;1170;p1"/>
            <p:cNvSpPr/>
            <p:nvPr/>
          </p:nvSpPr>
          <p:spPr>
            <a:xfrm>
              <a:off x="2539428" y="1349603"/>
              <a:ext cx="4952365" cy="46355"/>
            </a:xfrm>
            <a:custGeom>
              <a:rect b="b" l="l" r="r" t="t"/>
              <a:pathLst>
                <a:path extrusionOk="0" h="46355" w="4952365">
                  <a:moveTo>
                    <a:pt x="40043" y="10896"/>
                  </a:moveTo>
                  <a:lnTo>
                    <a:pt x="39014" y="1371"/>
                  </a:lnTo>
                  <a:lnTo>
                    <a:pt x="35725" y="406"/>
                  </a:lnTo>
                  <a:lnTo>
                    <a:pt x="33007" y="0"/>
                  </a:lnTo>
                  <a:lnTo>
                    <a:pt x="30670" y="0"/>
                  </a:lnTo>
                  <a:lnTo>
                    <a:pt x="25082" y="0"/>
                  </a:lnTo>
                  <a:lnTo>
                    <a:pt x="11785" y="9194"/>
                  </a:lnTo>
                  <a:lnTo>
                    <a:pt x="4902" y="9194"/>
                  </a:lnTo>
                  <a:lnTo>
                    <a:pt x="3568" y="9093"/>
                  </a:lnTo>
                  <a:lnTo>
                    <a:pt x="2120" y="8851"/>
                  </a:lnTo>
                  <a:lnTo>
                    <a:pt x="0" y="20320"/>
                  </a:lnTo>
                  <a:lnTo>
                    <a:pt x="7607" y="25057"/>
                  </a:lnTo>
                  <a:lnTo>
                    <a:pt x="16598" y="25057"/>
                  </a:lnTo>
                  <a:lnTo>
                    <a:pt x="26479" y="23291"/>
                  </a:lnTo>
                  <a:lnTo>
                    <a:pt x="35077" y="18389"/>
                  </a:lnTo>
                  <a:lnTo>
                    <a:pt x="40043" y="10896"/>
                  </a:lnTo>
                  <a:close/>
                </a:path>
                <a:path extrusionOk="0" h="46355" w="4952365">
                  <a:moveTo>
                    <a:pt x="480949" y="8851"/>
                  </a:moveTo>
                  <a:lnTo>
                    <a:pt x="473798" y="4978"/>
                  </a:lnTo>
                  <a:lnTo>
                    <a:pt x="468388" y="3530"/>
                  </a:lnTo>
                  <a:lnTo>
                    <a:pt x="464489" y="3530"/>
                  </a:lnTo>
                  <a:lnTo>
                    <a:pt x="458571" y="3530"/>
                  </a:lnTo>
                  <a:lnTo>
                    <a:pt x="456158" y="6883"/>
                  </a:lnTo>
                  <a:lnTo>
                    <a:pt x="456869" y="13589"/>
                  </a:lnTo>
                  <a:lnTo>
                    <a:pt x="459981" y="16929"/>
                  </a:lnTo>
                  <a:lnTo>
                    <a:pt x="469239" y="16929"/>
                  </a:lnTo>
                  <a:lnTo>
                    <a:pt x="474624" y="14808"/>
                  </a:lnTo>
                  <a:lnTo>
                    <a:pt x="480949" y="8851"/>
                  </a:lnTo>
                  <a:close/>
                </a:path>
                <a:path extrusionOk="0" h="46355" w="4952365">
                  <a:moveTo>
                    <a:pt x="1527086" y="30848"/>
                  </a:moveTo>
                  <a:lnTo>
                    <a:pt x="1518310" y="27228"/>
                  </a:lnTo>
                  <a:lnTo>
                    <a:pt x="1510919" y="22237"/>
                  </a:lnTo>
                  <a:lnTo>
                    <a:pt x="1502943" y="17843"/>
                  </a:lnTo>
                  <a:lnTo>
                    <a:pt x="1492402" y="15938"/>
                  </a:lnTo>
                  <a:lnTo>
                    <a:pt x="1490294" y="16002"/>
                  </a:lnTo>
                  <a:lnTo>
                    <a:pt x="1490891" y="24853"/>
                  </a:lnTo>
                  <a:lnTo>
                    <a:pt x="1496517" y="32016"/>
                  </a:lnTo>
                  <a:lnTo>
                    <a:pt x="1505077" y="36830"/>
                  </a:lnTo>
                  <a:lnTo>
                    <a:pt x="1514462" y="38582"/>
                  </a:lnTo>
                  <a:lnTo>
                    <a:pt x="1520278" y="38582"/>
                  </a:lnTo>
                  <a:lnTo>
                    <a:pt x="1525320" y="36283"/>
                  </a:lnTo>
                  <a:lnTo>
                    <a:pt x="1527086" y="30848"/>
                  </a:lnTo>
                  <a:close/>
                </a:path>
                <a:path extrusionOk="0" h="46355" w="4952365">
                  <a:moveTo>
                    <a:pt x="2080183" y="32004"/>
                  </a:moveTo>
                  <a:lnTo>
                    <a:pt x="2079548" y="16002"/>
                  </a:lnTo>
                  <a:lnTo>
                    <a:pt x="2069109" y="18529"/>
                  </a:lnTo>
                  <a:lnTo>
                    <a:pt x="2058555" y="20878"/>
                  </a:lnTo>
                  <a:lnTo>
                    <a:pt x="2049284" y="24511"/>
                  </a:lnTo>
                  <a:lnTo>
                    <a:pt x="2042731" y="30861"/>
                  </a:lnTo>
                  <a:lnTo>
                    <a:pt x="2051011" y="33147"/>
                  </a:lnTo>
                  <a:lnTo>
                    <a:pt x="2059774" y="36537"/>
                  </a:lnTo>
                  <a:lnTo>
                    <a:pt x="2074684" y="36537"/>
                  </a:lnTo>
                  <a:lnTo>
                    <a:pt x="2080183" y="32004"/>
                  </a:lnTo>
                  <a:close/>
                </a:path>
                <a:path extrusionOk="0" h="46355" w="4952365">
                  <a:moveTo>
                    <a:pt x="2123592" y="1358"/>
                  </a:moveTo>
                  <a:lnTo>
                    <a:pt x="2114804" y="1663"/>
                  </a:lnTo>
                  <a:lnTo>
                    <a:pt x="2106904" y="3022"/>
                  </a:lnTo>
                  <a:lnTo>
                    <a:pt x="2101824" y="7226"/>
                  </a:lnTo>
                  <a:lnTo>
                    <a:pt x="2101430" y="16002"/>
                  </a:lnTo>
                  <a:lnTo>
                    <a:pt x="2103348" y="16052"/>
                  </a:lnTo>
                  <a:lnTo>
                    <a:pt x="2114727" y="16052"/>
                  </a:lnTo>
                  <a:lnTo>
                    <a:pt x="2120582" y="10210"/>
                  </a:lnTo>
                  <a:lnTo>
                    <a:pt x="2123592" y="1358"/>
                  </a:lnTo>
                  <a:close/>
                </a:path>
                <a:path extrusionOk="0" h="46355" w="4952365">
                  <a:moveTo>
                    <a:pt x="4952352" y="16002"/>
                  </a:moveTo>
                  <a:lnTo>
                    <a:pt x="4938776" y="19227"/>
                  </a:lnTo>
                  <a:lnTo>
                    <a:pt x="4926698" y="23787"/>
                  </a:lnTo>
                  <a:lnTo>
                    <a:pt x="4918240" y="31927"/>
                  </a:lnTo>
                  <a:lnTo>
                    <a:pt x="4915522" y="45834"/>
                  </a:lnTo>
                  <a:lnTo>
                    <a:pt x="4928946" y="42684"/>
                  </a:lnTo>
                  <a:lnTo>
                    <a:pt x="4941036" y="38138"/>
                  </a:lnTo>
                  <a:lnTo>
                    <a:pt x="4949571" y="29984"/>
                  </a:lnTo>
                  <a:lnTo>
                    <a:pt x="4952352" y="160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71" name="Google Shape;1171;p1"/>
            <p:cNvSpPr/>
            <p:nvPr/>
          </p:nvSpPr>
          <p:spPr>
            <a:xfrm>
              <a:off x="7874762" y="1364792"/>
              <a:ext cx="5554344" cy="45719"/>
            </a:xfrm>
            <a:custGeom>
              <a:rect b="b" l="l" r="r" t="t"/>
              <a:pathLst>
                <a:path extrusionOk="0" h="45719" w="5554344">
                  <a:moveTo>
                    <a:pt x="14655" y="812"/>
                  </a:moveTo>
                  <a:lnTo>
                    <a:pt x="0" y="812"/>
                  </a:lnTo>
                  <a:lnTo>
                    <a:pt x="0" y="15671"/>
                  </a:lnTo>
                  <a:lnTo>
                    <a:pt x="14655" y="15671"/>
                  </a:lnTo>
                  <a:lnTo>
                    <a:pt x="14655" y="812"/>
                  </a:lnTo>
                  <a:close/>
                </a:path>
                <a:path extrusionOk="0" h="45719" w="5554344">
                  <a:moveTo>
                    <a:pt x="4684623" y="15671"/>
                  </a:moveTo>
                  <a:lnTo>
                    <a:pt x="4678362" y="7708"/>
                  </a:lnTo>
                  <a:lnTo>
                    <a:pt x="4668672" y="3149"/>
                  </a:lnTo>
                  <a:lnTo>
                    <a:pt x="4656480" y="1092"/>
                  </a:lnTo>
                  <a:lnTo>
                    <a:pt x="4642701" y="609"/>
                  </a:lnTo>
                  <a:lnTo>
                    <a:pt x="4618482" y="812"/>
                  </a:lnTo>
                  <a:lnTo>
                    <a:pt x="4614088" y="9448"/>
                  </a:lnTo>
                  <a:lnTo>
                    <a:pt x="4608169" y="29476"/>
                  </a:lnTo>
                  <a:lnTo>
                    <a:pt x="4603762" y="37922"/>
                  </a:lnTo>
                  <a:lnTo>
                    <a:pt x="4608690" y="37287"/>
                  </a:lnTo>
                  <a:lnTo>
                    <a:pt x="4613262" y="37020"/>
                  </a:lnTo>
                  <a:lnTo>
                    <a:pt x="4617555" y="37020"/>
                  </a:lnTo>
                  <a:lnTo>
                    <a:pt x="4630102" y="37807"/>
                  </a:lnTo>
                  <a:lnTo>
                    <a:pt x="4641431" y="39839"/>
                  </a:lnTo>
                  <a:lnTo>
                    <a:pt x="4652137" y="42583"/>
                  </a:lnTo>
                  <a:lnTo>
                    <a:pt x="4662754" y="45516"/>
                  </a:lnTo>
                  <a:lnTo>
                    <a:pt x="4663224" y="37630"/>
                  </a:lnTo>
                  <a:lnTo>
                    <a:pt x="4664392" y="30086"/>
                  </a:lnTo>
                  <a:lnTo>
                    <a:pt x="4674235" y="30086"/>
                  </a:lnTo>
                  <a:lnTo>
                    <a:pt x="4675733" y="30264"/>
                  </a:lnTo>
                  <a:lnTo>
                    <a:pt x="4677422" y="30657"/>
                  </a:lnTo>
                  <a:lnTo>
                    <a:pt x="4673676" y="19481"/>
                  </a:lnTo>
                  <a:lnTo>
                    <a:pt x="4684623" y="15671"/>
                  </a:lnTo>
                  <a:close/>
                </a:path>
                <a:path extrusionOk="0" h="45719" w="5554344">
                  <a:moveTo>
                    <a:pt x="5554002" y="3314"/>
                  </a:moveTo>
                  <a:lnTo>
                    <a:pt x="5551055" y="0"/>
                  </a:lnTo>
                  <a:lnTo>
                    <a:pt x="5545074" y="0"/>
                  </a:lnTo>
                  <a:lnTo>
                    <a:pt x="5540197" y="0"/>
                  </a:lnTo>
                  <a:lnTo>
                    <a:pt x="5533301" y="2209"/>
                  </a:lnTo>
                  <a:lnTo>
                    <a:pt x="5524525" y="8420"/>
                  </a:lnTo>
                  <a:lnTo>
                    <a:pt x="5531993" y="11938"/>
                  </a:lnTo>
                  <a:lnTo>
                    <a:pt x="5537962" y="13271"/>
                  </a:lnTo>
                  <a:lnTo>
                    <a:pt x="5549697" y="13271"/>
                  </a:lnTo>
                  <a:lnTo>
                    <a:pt x="5553329" y="9956"/>
                  </a:lnTo>
                  <a:lnTo>
                    <a:pt x="5554002" y="33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72" name="Google Shape;1172;p1"/>
            <p:cNvSpPr/>
            <p:nvPr/>
          </p:nvSpPr>
          <p:spPr>
            <a:xfrm>
              <a:off x="2961627" y="1373212"/>
              <a:ext cx="2792095" cy="23494"/>
            </a:xfrm>
            <a:custGeom>
              <a:rect b="b" l="l" r="r" t="t"/>
              <a:pathLst>
                <a:path extrusionOk="0" h="23494" w="2792095">
                  <a:moveTo>
                    <a:pt x="21869" y="4711"/>
                  </a:moveTo>
                  <a:lnTo>
                    <a:pt x="14668" y="0"/>
                  </a:lnTo>
                  <a:lnTo>
                    <a:pt x="11455" y="6019"/>
                  </a:lnTo>
                  <a:lnTo>
                    <a:pt x="5511" y="9258"/>
                  </a:lnTo>
                  <a:lnTo>
                    <a:pt x="482" y="13423"/>
                  </a:lnTo>
                  <a:lnTo>
                    <a:pt x="0" y="22237"/>
                  </a:lnTo>
                  <a:lnTo>
                    <a:pt x="1651" y="22948"/>
                  </a:lnTo>
                  <a:lnTo>
                    <a:pt x="3340" y="23266"/>
                  </a:lnTo>
                  <a:lnTo>
                    <a:pt x="5016" y="23266"/>
                  </a:lnTo>
                  <a:lnTo>
                    <a:pt x="14478" y="19989"/>
                  </a:lnTo>
                  <a:lnTo>
                    <a:pt x="20955" y="12585"/>
                  </a:lnTo>
                  <a:lnTo>
                    <a:pt x="21869" y="4711"/>
                  </a:lnTo>
                  <a:close/>
                </a:path>
                <a:path extrusionOk="0" h="23494" w="2792095">
                  <a:moveTo>
                    <a:pt x="2791663" y="7251"/>
                  </a:moveTo>
                  <a:lnTo>
                    <a:pt x="2784729" y="3175"/>
                  </a:lnTo>
                  <a:lnTo>
                    <a:pt x="2779839" y="1663"/>
                  </a:lnTo>
                  <a:lnTo>
                    <a:pt x="2776588" y="1663"/>
                  </a:lnTo>
                  <a:lnTo>
                    <a:pt x="2771825" y="1663"/>
                  </a:lnTo>
                  <a:lnTo>
                    <a:pt x="2770581" y="4914"/>
                  </a:lnTo>
                  <a:lnTo>
                    <a:pt x="2772664" y="11430"/>
                  </a:lnTo>
                  <a:lnTo>
                    <a:pt x="2775966" y="14681"/>
                  </a:lnTo>
                  <a:lnTo>
                    <a:pt x="2783662" y="14681"/>
                  </a:lnTo>
                  <a:lnTo>
                    <a:pt x="2787650" y="12712"/>
                  </a:lnTo>
                  <a:lnTo>
                    <a:pt x="2791663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73" name="Google Shape;1173;p1"/>
            <p:cNvSpPr/>
            <p:nvPr/>
          </p:nvSpPr>
          <p:spPr>
            <a:xfrm>
              <a:off x="7680401" y="1372107"/>
              <a:ext cx="4378325" cy="31115"/>
            </a:xfrm>
            <a:custGeom>
              <a:rect b="b" l="l" r="r" t="t"/>
              <a:pathLst>
                <a:path extrusionOk="0" h="31115" w="4378325">
                  <a:moveTo>
                    <a:pt x="15227" y="11658"/>
                  </a:moveTo>
                  <a:lnTo>
                    <a:pt x="13144" y="4978"/>
                  </a:lnTo>
                  <a:lnTo>
                    <a:pt x="2654" y="1104"/>
                  </a:lnTo>
                  <a:lnTo>
                    <a:pt x="0" y="15887"/>
                  </a:lnTo>
                  <a:lnTo>
                    <a:pt x="2984" y="20815"/>
                  </a:lnTo>
                  <a:lnTo>
                    <a:pt x="6718" y="20815"/>
                  </a:lnTo>
                  <a:lnTo>
                    <a:pt x="12039" y="17995"/>
                  </a:lnTo>
                  <a:lnTo>
                    <a:pt x="15227" y="11658"/>
                  </a:lnTo>
                  <a:close/>
                </a:path>
                <a:path extrusionOk="0" h="31115" w="4378325">
                  <a:moveTo>
                    <a:pt x="2720975" y="1104"/>
                  </a:moveTo>
                  <a:lnTo>
                    <a:pt x="2719235" y="342"/>
                  </a:lnTo>
                  <a:lnTo>
                    <a:pt x="2717457" y="0"/>
                  </a:lnTo>
                  <a:lnTo>
                    <a:pt x="2715704" y="0"/>
                  </a:lnTo>
                  <a:lnTo>
                    <a:pt x="2706141" y="3263"/>
                  </a:lnTo>
                  <a:lnTo>
                    <a:pt x="2699613" y="10629"/>
                  </a:lnTo>
                  <a:lnTo>
                    <a:pt x="2698724" y="18529"/>
                  </a:lnTo>
                  <a:lnTo>
                    <a:pt x="2706014" y="23342"/>
                  </a:lnTo>
                  <a:lnTo>
                    <a:pt x="2708668" y="16687"/>
                  </a:lnTo>
                  <a:lnTo>
                    <a:pt x="2713050" y="11785"/>
                  </a:lnTo>
                  <a:lnTo>
                    <a:pt x="2717660" y="7099"/>
                  </a:lnTo>
                  <a:lnTo>
                    <a:pt x="2720975" y="1104"/>
                  </a:lnTo>
                  <a:close/>
                </a:path>
                <a:path extrusionOk="0" h="31115" w="4378325">
                  <a:moveTo>
                    <a:pt x="2787612" y="10807"/>
                  </a:moveTo>
                  <a:lnTo>
                    <a:pt x="2787116" y="1104"/>
                  </a:lnTo>
                  <a:lnTo>
                    <a:pt x="2785199" y="685"/>
                  </a:lnTo>
                  <a:lnTo>
                    <a:pt x="2783421" y="495"/>
                  </a:lnTo>
                  <a:lnTo>
                    <a:pt x="2781757" y="495"/>
                  </a:lnTo>
                  <a:lnTo>
                    <a:pt x="2770073" y="5054"/>
                  </a:lnTo>
                  <a:lnTo>
                    <a:pt x="2765704" y="15151"/>
                  </a:lnTo>
                  <a:lnTo>
                    <a:pt x="2768828" y="25450"/>
                  </a:lnTo>
                  <a:lnTo>
                    <a:pt x="2779661" y="30607"/>
                  </a:lnTo>
                  <a:lnTo>
                    <a:pt x="2782214" y="24015"/>
                  </a:lnTo>
                  <a:lnTo>
                    <a:pt x="2785427" y="17932"/>
                  </a:lnTo>
                  <a:lnTo>
                    <a:pt x="2787612" y="10807"/>
                  </a:lnTo>
                  <a:close/>
                </a:path>
                <a:path extrusionOk="0" h="31115" w="4378325">
                  <a:moveTo>
                    <a:pt x="4378325" y="1092"/>
                  </a:moveTo>
                  <a:lnTo>
                    <a:pt x="4348708" y="1092"/>
                  </a:lnTo>
                  <a:lnTo>
                    <a:pt x="4348708" y="15836"/>
                  </a:lnTo>
                  <a:lnTo>
                    <a:pt x="4378325" y="15836"/>
                  </a:lnTo>
                  <a:lnTo>
                    <a:pt x="4378325" y="10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74" name="Google Shape;1174;p1"/>
            <p:cNvSpPr/>
            <p:nvPr/>
          </p:nvSpPr>
          <p:spPr>
            <a:xfrm>
              <a:off x="3432955" y="1379598"/>
              <a:ext cx="19685" cy="22859"/>
            </a:xfrm>
            <a:custGeom>
              <a:rect b="b" l="l" r="r" t="t"/>
              <a:pathLst>
                <a:path extrusionOk="0" h="22859" w="19685">
                  <a:moveTo>
                    <a:pt x="13690" y="0"/>
                  </a:moveTo>
                  <a:lnTo>
                    <a:pt x="6019" y="0"/>
                  </a:lnTo>
                  <a:lnTo>
                    <a:pt x="4305" y="0"/>
                  </a:lnTo>
                  <a:lnTo>
                    <a:pt x="2324" y="266"/>
                  </a:lnTo>
                  <a:lnTo>
                    <a:pt x="0" y="863"/>
                  </a:lnTo>
                  <a:lnTo>
                    <a:pt x="113" y="8748"/>
                  </a:lnTo>
                  <a:lnTo>
                    <a:pt x="4621" y="15498"/>
                  </a:lnTo>
                  <a:lnTo>
                    <a:pt x="11660" y="20360"/>
                  </a:lnTo>
                  <a:lnTo>
                    <a:pt x="19367" y="22580"/>
                  </a:lnTo>
                  <a:lnTo>
                    <a:pt x="19138" y="9728"/>
                  </a:lnTo>
                  <a:lnTo>
                    <a:pt x="16040" y="5270"/>
                  </a:lnTo>
                  <a:lnTo>
                    <a:pt x="136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75" name="Google Shape;1175;p1"/>
            <p:cNvSpPr/>
            <p:nvPr/>
          </p:nvSpPr>
          <p:spPr>
            <a:xfrm>
              <a:off x="3452101" y="1389330"/>
              <a:ext cx="10795" cy="13334"/>
            </a:xfrm>
            <a:custGeom>
              <a:rect b="b" l="l" r="r" t="t"/>
              <a:pathLst>
                <a:path extrusionOk="0" h="13334" w="10795">
                  <a:moveTo>
                    <a:pt x="0" y="0"/>
                  </a:moveTo>
                  <a:lnTo>
                    <a:pt x="228" y="12839"/>
                  </a:lnTo>
                  <a:lnTo>
                    <a:pt x="1143" y="12903"/>
                  </a:lnTo>
                  <a:lnTo>
                    <a:pt x="5981" y="12903"/>
                  </a:lnTo>
                  <a:lnTo>
                    <a:pt x="9525" y="10896"/>
                  </a:lnTo>
                  <a:lnTo>
                    <a:pt x="10236" y="6108"/>
                  </a:lnTo>
                  <a:lnTo>
                    <a:pt x="4889" y="6019"/>
                  </a:lnTo>
                  <a:lnTo>
                    <a:pt x="2247" y="3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76" name="Google Shape;1176;p1"/>
            <p:cNvSpPr/>
            <p:nvPr/>
          </p:nvSpPr>
          <p:spPr>
            <a:xfrm>
              <a:off x="9605778" y="1380456"/>
              <a:ext cx="37465" cy="30480"/>
            </a:xfrm>
            <a:custGeom>
              <a:rect b="b" l="l" r="r" t="t"/>
              <a:pathLst>
                <a:path extrusionOk="0" h="30480" w="37465">
                  <a:moveTo>
                    <a:pt x="36880" y="0"/>
                  </a:moveTo>
                  <a:lnTo>
                    <a:pt x="23326" y="3107"/>
                  </a:lnTo>
                  <a:lnTo>
                    <a:pt x="13892" y="10345"/>
                  </a:lnTo>
                  <a:lnTo>
                    <a:pt x="6732" y="19872"/>
                  </a:lnTo>
                  <a:lnTo>
                    <a:pt x="0" y="29845"/>
                  </a:lnTo>
                  <a:lnTo>
                    <a:pt x="3086" y="30010"/>
                  </a:lnTo>
                  <a:lnTo>
                    <a:pt x="4546" y="30010"/>
                  </a:lnTo>
                  <a:lnTo>
                    <a:pt x="18183" y="28046"/>
                  </a:lnTo>
                  <a:lnTo>
                    <a:pt x="27986" y="22272"/>
                  </a:lnTo>
                  <a:lnTo>
                    <a:pt x="34152" y="12865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77" name="Google Shape;1177;p1"/>
            <p:cNvSpPr/>
            <p:nvPr/>
          </p:nvSpPr>
          <p:spPr>
            <a:xfrm>
              <a:off x="5871298" y="1387957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767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21767" y="1475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78" name="Google Shape;1178;p1"/>
            <p:cNvSpPr/>
            <p:nvPr/>
          </p:nvSpPr>
          <p:spPr>
            <a:xfrm>
              <a:off x="10033054" y="13879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21208" y="0"/>
                  </a:lnTo>
                  <a:lnTo>
                    <a:pt x="13167" y="1080"/>
                  </a:lnTo>
                  <a:lnTo>
                    <a:pt x="7180" y="4111"/>
                  </a:lnTo>
                  <a:lnTo>
                    <a:pt x="2904" y="8776"/>
                  </a:lnTo>
                  <a:lnTo>
                    <a:pt x="0" y="14757"/>
                  </a:lnTo>
                  <a:lnTo>
                    <a:pt x="1612" y="14795"/>
                  </a:lnTo>
                  <a:lnTo>
                    <a:pt x="13195" y="14795"/>
                  </a:lnTo>
                  <a:lnTo>
                    <a:pt x="18859" y="8826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79" name="Google Shape;1179;p1"/>
            <p:cNvSpPr/>
            <p:nvPr/>
          </p:nvSpPr>
          <p:spPr>
            <a:xfrm>
              <a:off x="2276540" y="1395402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0548" y="0"/>
                  </a:moveTo>
                  <a:lnTo>
                    <a:pt x="8978" y="0"/>
                  </a:lnTo>
                  <a:lnTo>
                    <a:pt x="3035" y="5981"/>
                  </a:lnTo>
                  <a:lnTo>
                    <a:pt x="0" y="14909"/>
                  </a:lnTo>
                  <a:lnTo>
                    <a:pt x="685" y="14909"/>
                  </a:lnTo>
                  <a:lnTo>
                    <a:pt x="8713" y="13843"/>
                  </a:lnTo>
                  <a:lnTo>
                    <a:pt x="14719" y="10826"/>
                  </a:lnTo>
                  <a:lnTo>
                    <a:pt x="19077" y="6133"/>
                  </a:lnTo>
                  <a:lnTo>
                    <a:pt x="22161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80" name="Google Shape;1180;p1"/>
            <p:cNvSpPr/>
            <p:nvPr/>
          </p:nvSpPr>
          <p:spPr>
            <a:xfrm>
              <a:off x="7823276" y="1395449"/>
              <a:ext cx="4441825" cy="29844"/>
            </a:xfrm>
            <a:custGeom>
              <a:rect b="b" l="l" r="r" t="t"/>
              <a:pathLst>
                <a:path extrusionOk="0" h="29844" w="4441825">
                  <a:moveTo>
                    <a:pt x="36804" y="29616"/>
                  </a:moveTo>
                  <a:lnTo>
                    <a:pt x="34759" y="14922"/>
                  </a:lnTo>
                  <a:lnTo>
                    <a:pt x="24422" y="8623"/>
                  </a:lnTo>
                  <a:lnTo>
                    <a:pt x="11074" y="5422"/>
                  </a:lnTo>
                  <a:lnTo>
                    <a:pt x="0" y="0"/>
                  </a:lnTo>
                  <a:lnTo>
                    <a:pt x="0" y="29616"/>
                  </a:lnTo>
                  <a:lnTo>
                    <a:pt x="36804" y="29616"/>
                  </a:lnTo>
                  <a:close/>
                </a:path>
                <a:path extrusionOk="0" h="29844" w="4441825">
                  <a:moveTo>
                    <a:pt x="4441469" y="0"/>
                  </a:moveTo>
                  <a:lnTo>
                    <a:pt x="4431741" y="1282"/>
                  </a:lnTo>
                  <a:lnTo>
                    <a:pt x="4423448" y="3975"/>
                  </a:lnTo>
                  <a:lnTo>
                    <a:pt x="4416818" y="8394"/>
                  </a:lnTo>
                  <a:lnTo>
                    <a:pt x="4412119" y="14871"/>
                  </a:lnTo>
                  <a:lnTo>
                    <a:pt x="4414863" y="15189"/>
                  </a:lnTo>
                  <a:lnTo>
                    <a:pt x="4417466" y="15354"/>
                  </a:lnTo>
                  <a:lnTo>
                    <a:pt x="4419879" y="15354"/>
                  </a:lnTo>
                  <a:lnTo>
                    <a:pt x="4428236" y="14490"/>
                  </a:lnTo>
                  <a:lnTo>
                    <a:pt x="4434738" y="11798"/>
                  </a:lnTo>
                  <a:lnTo>
                    <a:pt x="4439209" y="7035"/>
                  </a:lnTo>
                  <a:lnTo>
                    <a:pt x="44414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81" name="Google Shape;1181;p1"/>
            <p:cNvSpPr/>
            <p:nvPr/>
          </p:nvSpPr>
          <p:spPr>
            <a:xfrm>
              <a:off x="5856720" y="1402903"/>
              <a:ext cx="7620" cy="29209"/>
            </a:xfrm>
            <a:custGeom>
              <a:rect b="b" l="l" r="r" t="t"/>
              <a:pathLst>
                <a:path extrusionOk="0" h="29209" w="7620">
                  <a:moveTo>
                    <a:pt x="0" y="0"/>
                  </a:moveTo>
                  <a:lnTo>
                    <a:pt x="203" y="28816"/>
                  </a:lnTo>
                  <a:lnTo>
                    <a:pt x="4741" y="20740"/>
                  </a:lnTo>
                  <a:lnTo>
                    <a:pt x="7402" y="12841"/>
                  </a:lnTo>
                  <a:lnTo>
                    <a:pt x="6412" y="57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82" name="Google Shape;1182;p1"/>
            <p:cNvSpPr/>
            <p:nvPr/>
          </p:nvSpPr>
          <p:spPr>
            <a:xfrm>
              <a:off x="5840367" y="1402704"/>
              <a:ext cx="17145" cy="45084"/>
            </a:xfrm>
            <a:custGeom>
              <a:rect b="b" l="l" r="r" t="t"/>
              <a:pathLst>
                <a:path extrusionOk="0" h="45084" w="17145">
                  <a:moveTo>
                    <a:pt x="15943" y="0"/>
                  </a:moveTo>
                  <a:lnTo>
                    <a:pt x="9582" y="8792"/>
                  </a:lnTo>
                  <a:lnTo>
                    <a:pt x="2282" y="21294"/>
                  </a:lnTo>
                  <a:lnTo>
                    <a:pt x="0" y="34297"/>
                  </a:lnTo>
                  <a:lnTo>
                    <a:pt x="8691" y="44589"/>
                  </a:lnTo>
                  <a:lnTo>
                    <a:pt x="9212" y="40500"/>
                  </a:lnTo>
                  <a:lnTo>
                    <a:pt x="12933" y="34937"/>
                  </a:lnTo>
                  <a:lnTo>
                    <a:pt x="16552" y="29019"/>
                  </a:lnTo>
                  <a:lnTo>
                    <a:pt x="16349" y="203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83" name="Google Shape;1183;p1"/>
            <p:cNvSpPr/>
            <p:nvPr/>
          </p:nvSpPr>
          <p:spPr>
            <a:xfrm>
              <a:off x="7742085" y="1402447"/>
              <a:ext cx="2181859" cy="28575"/>
            </a:xfrm>
            <a:custGeom>
              <a:rect b="b" l="l" r="r" t="t"/>
              <a:pathLst>
                <a:path extrusionOk="0" h="28575" w="2181859">
                  <a:moveTo>
                    <a:pt x="44361" y="15011"/>
                  </a:moveTo>
                  <a:lnTo>
                    <a:pt x="36195" y="12001"/>
                  </a:lnTo>
                  <a:lnTo>
                    <a:pt x="27432" y="7912"/>
                  </a:lnTo>
                  <a:lnTo>
                    <a:pt x="18796" y="4292"/>
                  </a:lnTo>
                  <a:lnTo>
                    <a:pt x="10960" y="2743"/>
                  </a:lnTo>
                  <a:lnTo>
                    <a:pt x="5562" y="2743"/>
                  </a:lnTo>
                  <a:lnTo>
                    <a:pt x="1447" y="5829"/>
                  </a:lnTo>
                  <a:lnTo>
                    <a:pt x="0" y="15011"/>
                  </a:lnTo>
                  <a:lnTo>
                    <a:pt x="3187" y="13487"/>
                  </a:lnTo>
                  <a:lnTo>
                    <a:pt x="6261" y="12890"/>
                  </a:lnTo>
                  <a:lnTo>
                    <a:pt x="14998" y="12890"/>
                  </a:lnTo>
                  <a:lnTo>
                    <a:pt x="20281" y="15214"/>
                  </a:lnTo>
                  <a:lnTo>
                    <a:pt x="29641" y="19875"/>
                  </a:lnTo>
                  <a:lnTo>
                    <a:pt x="33718" y="22199"/>
                  </a:lnTo>
                  <a:lnTo>
                    <a:pt x="40093" y="22199"/>
                  </a:lnTo>
                  <a:lnTo>
                    <a:pt x="42545" y="20358"/>
                  </a:lnTo>
                  <a:lnTo>
                    <a:pt x="44361" y="15011"/>
                  </a:lnTo>
                  <a:close/>
                </a:path>
                <a:path extrusionOk="0" h="28575" w="2181859">
                  <a:moveTo>
                    <a:pt x="2033168" y="266"/>
                  </a:moveTo>
                  <a:lnTo>
                    <a:pt x="2027897" y="0"/>
                  </a:lnTo>
                  <a:lnTo>
                    <a:pt x="2025396" y="0"/>
                  </a:lnTo>
                  <a:lnTo>
                    <a:pt x="2010092" y="1333"/>
                  </a:lnTo>
                  <a:lnTo>
                    <a:pt x="1997570" y="5448"/>
                  </a:lnTo>
                  <a:lnTo>
                    <a:pt x="1987956" y="12484"/>
                  </a:lnTo>
                  <a:lnTo>
                    <a:pt x="1981377" y="22618"/>
                  </a:lnTo>
                  <a:lnTo>
                    <a:pt x="1985683" y="26466"/>
                  </a:lnTo>
                  <a:lnTo>
                    <a:pt x="1990191" y="28054"/>
                  </a:lnTo>
                  <a:lnTo>
                    <a:pt x="1994738" y="28054"/>
                  </a:lnTo>
                  <a:lnTo>
                    <a:pt x="2005838" y="25209"/>
                  </a:lnTo>
                  <a:lnTo>
                    <a:pt x="2016391" y="18161"/>
                  </a:lnTo>
                  <a:lnTo>
                    <a:pt x="2025713" y="9105"/>
                  </a:lnTo>
                  <a:lnTo>
                    <a:pt x="2033168" y="266"/>
                  </a:lnTo>
                  <a:close/>
                </a:path>
                <a:path extrusionOk="0" h="28575" w="2181859">
                  <a:moveTo>
                    <a:pt x="2181682" y="7785"/>
                  </a:moveTo>
                  <a:lnTo>
                    <a:pt x="2180513" y="266"/>
                  </a:lnTo>
                  <a:lnTo>
                    <a:pt x="2143645" y="266"/>
                  </a:lnTo>
                  <a:lnTo>
                    <a:pt x="2142375" y="7785"/>
                  </a:lnTo>
                  <a:lnTo>
                    <a:pt x="2146122" y="13157"/>
                  </a:lnTo>
                  <a:lnTo>
                    <a:pt x="2153208" y="16383"/>
                  </a:lnTo>
                  <a:lnTo>
                    <a:pt x="2161971" y="17462"/>
                  </a:lnTo>
                  <a:lnTo>
                    <a:pt x="2170747" y="16383"/>
                  </a:lnTo>
                  <a:lnTo>
                    <a:pt x="2177872" y="13157"/>
                  </a:lnTo>
                  <a:lnTo>
                    <a:pt x="2181682" y="77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84" name="Google Shape;1184;p1"/>
            <p:cNvSpPr/>
            <p:nvPr/>
          </p:nvSpPr>
          <p:spPr>
            <a:xfrm>
              <a:off x="1401866" y="1419351"/>
              <a:ext cx="9525" cy="13334"/>
            </a:xfrm>
            <a:custGeom>
              <a:rect b="b" l="l" r="r" t="t"/>
              <a:pathLst>
                <a:path extrusionOk="0" h="13334" w="9525">
                  <a:moveTo>
                    <a:pt x="8877" y="0"/>
                  </a:moveTo>
                  <a:lnTo>
                    <a:pt x="5943" y="2921"/>
                  </a:lnTo>
                  <a:lnTo>
                    <a:pt x="0" y="8737"/>
                  </a:lnTo>
                  <a:lnTo>
                    <a:pt x="1435" y="11290"/>
                  </a:lnTo>
                  <a:lnTo>
                    <a:pt x="3314" y="13220"/>
                  </a:lnTo>
                  <a:lnTo>
                    <a:pt x="5448" y="13195"/>
                  </a:lnTo>
                  <a:lnTo>
                    <a:pt x="8064" y="12738"/>
                  </a:lnTo>
                  <a:lnTo>
                    <a:pt x="9182" y="6134"/>
                  </a:lnTo>
                  <a:lnTo>
                    <a:pt x="887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85" name="Google Shape;1185;p1"/>
            <p:cNvSpPr/>
            <p:nvPr/>
          </p:nvSpPr>
          <p:spPr>
            <a:xfrm>
              <a:off x="1398823" y="1408704"/>
              <a:ext cx="12065" cy="19684"/>
            </a:xfrm>
            <a:custGeom>
              <a:rect b="b" l="l" r="r" t="t"/>
              <a:pathLst>
                <a:path extrusionOk="0" h="19684" w="12065">
                  <a:moveTo>
                    <a:pt x="10223" y="0"/>
                  </a:moveTo>
                  <a:lnTo>
                    <a:pt x="7696" y="0"/>
                  </a:lnTo>
                  <a:lnTo>
                    <a:pt x="5968" y="0"/>
                  </a:lnTo>
                  <a:lnTo>
                    <a:pt x="3721" y="2413"/>
                  </a:lnTo>
                  <a:lnTo>
                    <a:pt x="977" y="8750"/>
                  </a:lnTo>
                  <a:lnTo>
                    <a:pt x="0" y="11328"/>
                  </a:lnTo>
                  <a:lnTo>
                    <a:pt x="1117" y="15938"/>
                  </a:lnTo>
                  <a:lnTo>
                    <a:pt x="3047" y="19380"/>
                  </a:lnTo>
                  <a:lnTo>
                    <a:pt x="8978" y="13576"/>
                  </a:lnTo>
                  <a:lnTo>
                    <a:pt x="11925" y="10642"/>
                  </a:lnTo>
                  <a:lnTo>
                    <a:pt x="11645" y="5143"/>
                  </a:lnTo>
                  <a:lnTo>
                    <a:pt x="102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86" name="Google Shape;1186;p1"/>
            <p:cNvSpPr/>
            <p:nvPr/>
          </p:nvSpPr>
          <p:spPr>
            <a:xfrm>
              <a:off x="2490039" y="1412561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22288" y="0"/>
                  </a:moveTo>
                  <a:lnTo>
                    <a:pt x="18427" y="0"/>
                  </a:lnTo>
                  <a:lnTo>
                    <a:pt x="11506" y="0"/>
                  </a:lnTo>
                  <a:lnTo>
                    <a:pt x="4622" y="4864"/>
                  </a:lnTo>
                  <a:lnTo>
                    <a:pt x="0" y="12496"/>
                  </a:lnTo>
                  <a:lnTo>
                    <a:pt x="3657" y="15925"/>
                  </a:lnTo>
                  <a:lnTo>
                    <a:pt x="7569" y="17462"/>
                  </a:lnTo>
                  <a:lnTo>
                    <a:pt x="18237" y="17462"/>
                  </a:lnTo>
                  <a:lnTo>
                    <a:pt x="24879" y="12674"/>
                  </a:lnTo>
                  <a:lnTo>
                    <a:pt x="29667" y="4889"/>
                  </a:lnTo>
                  <a:lnTo>
                    <a:pt x="26161" y="1511"/>
                  </a:lnTo>
                  <a:lnTo>
                    <a:pt x="222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87" name="Google Shape;1187;p1"/>
            <p:cNvSpPr/>
            <p:nvPr/>
          </p:nvSpPr>
          <p:spPr>
            <a:xfrm>
              <a:off x="5529936" y="1410307"/>
              <a:ext cx="40004" cy="29844"/>
            </a:xfrm>
            <a:custGeom>
              <a:rect b="b" l="l" r="r" t="t"/>
              <a:pathLst>
                <a:path extrusionOk="0" h="29844" w="40004">
                  <a:moveTo>
                    <a:pt x="31677" y="0"/>
                  </a:moveTo>
                  <a:lnTo>
                    <a:pt x="22138" y="5616"/>
                  </a:lnTo>
                  <a:lnTo>
                    <a:pt x="7834" y="10950"/>
                  </a:lnTo>
                  <a:lnTo>
                    <a:pt x="0" y="18184"/>
                  </a:lnTo>
                  <a:lnTo>
                    <a:pt x="9871" y="29502"/>
                  </a:lnTo>
                  <a:lnTo>
                    <a:pt x="18682" y="23206"/>
                  </a:lnTo>
                  <a:lnTo>
                    <a:pt x="32204" y="16998"/>
                  </a:lnTo>
                  <a:lnTo>
                    <a:pt x="40010" y="9667"/>
                  </a:lnTo>
                  <a:lnTo>
                    <a:pt x="3167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88" name="Google Shape;1188;p1"/>
            <p:cNvSpPr/>
            <p:nvPr/>
          </p:nvSpPr>
          <p:spPr>
            <a:xfrm>
              <a:off x="260756" y="1411363"/>
              <a:ext cx="5471160" cy="28575"/>
            </a:xfrm>
            <a:custGeom>
              <a:rect b="b" l="l" r="r" t="t"/>
              <a:pathLst>
                <a:path extrusionOk="0" h="28575" w="5471160">
                  <a:moveTo>
                    <a:pt x="10261" y="10744"/>
                  </a:moveTo>
                  <a:lnTo>
                    <a:pt x="254" y="7010"/>
                  </a:lnTo>
                  <a:lnTo>
                    <a:pt x="101" y="15481"/>
                  </a:lnTo>
                  <a:lnTo>
                    <a:pt x="0" y="19723"/>
                  </a:lnTo>
                  <a:lnTo>
                    <a:pt x="6654" y="16548"/>
                  </a:lnTo>
                  <a:lnTo>
                    <a:pt x="10261" y="10744"/>
                  </a:lnTo>
                  <a:close/>
                </a:path>
                <a:path extrusionOk="0" h="28575" w="5471160">
                  <a:moveTo>
                    <a:pt x="5470664" y="11315"/>
                  </a:moveTo>
                  <a:lnTo>
                    <a:pt x="5468391" y="4762"/>
                  </a:lnTo>
                  <a:lnTo>
                    <a:pt x="5464264" y="1130"/>
                  </a:lnTo>
                  <a:lnTo>
                    <a:pt x="5458980" y="0"/>
                  </a:lnTo>
                  <a:lnTo>
                    <a:pt x="5449240" y="2794"/>
                  </a:lnTo>
                  <a:lnTo>
                    <a:pt x="5441797" y="9829"/>
                  </a:lnTo>
                  <a:lnTo>
                    <a:pt x="5440248" y="19050"/>
                  </a:lnTo>
                  <a:lnTo>
                    <a:pt x="5448198" y="28448"/>
                  </a:lnTo>
                  <a:lnTo>
                    <a:pt x="5449049" y="22199"/>
                  </a:lnTo>
                  <a:lnTo>
                    <a:pt x="5454828" y="20713"/>
                  </a:lnTo>
                  <a:lnTo>
                    <a:pt x="5464581" y="20713"/>
                  </a:lnTo>
                  <a:lnTo>
                    <a:pt x="5470360" y="21183"/>
                  </a:lnTo>
                  <a:lnTo>
                    <a:pt x="5470664" y="1131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89" name="Google Shape;1189;p1"/>
            <p:cNvSpPr/>
            <p:nvPr/>
          </p:nvSpPr>
          <p:spPr>
            <a:xfrm>
              <a:off x="239030" y="1417450"/>
              <a:ext cx="22225" cy="16509"/>
            </a:xfrm>
            <a:custGeom>
              <a:rect b="b" l="l" r="r" t="t"/>
              <a:pathLst>
                <a:path extrusionOk="0" h="16509" w="22225">
                  <a:moveTo>
                    <a:pt x="19075" y="0"/>
                  </a:moveTo>
                  <a:lnTo>
                    <a:pt x="18453" y="3822"/>
                  </a:lnTo>
                  <a:lnTo>
                    <a:pt x="16890" y="5219"/>
                  </a:lnTo>
                  <a:lnTo>
                    <a:pt x="11963" y="5219"/>
                  </a:lnTo>
                  <a:lnTo>
                    <a:pt x="8140" y="2641"/>
                  </a:lnTo>
                  <a:lnTo>
                    <a:pt x="4356" y="0"/>
                  </a:lnTo>
                  <a:lnTo>
                    <a:pt x="0" y="11849"/>
                  </a:lnTo>
                  <a:lnTo>
                    <a:pt x="5448" y="15887"/>
                  </a:lnTo>
                  <a:lnTo>
                    <a:pt x="15392" y="15887"/>
                  </a:lnTo>
                  <a:lnTo>
                    <a:pt x="18859" y="14998"/>
                  </a:lnTo>
                  <a:lnTo>
                    <a:pt x="21729" y="13627"/>
                  </a:lnTo>
                  <a:lnTo>
                    <a:pt x="21983" y="914"/>
                  </a:lnTo>
                  <a:lnTo>
                    <a:pt x="21120" y="596"/>
                  </a:lnTo>
                  <a:lnTo>
                    <a:pt x="20154" y="292"/>
                  </a:lnTo>
                  <a:lnTo>
                    <a:pt x="190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90" name="Google Shape;1190;p1"/>
            <p:cNvSpPr/>
            <p:nvPr/>
          </p:nvSpPr>
          <p:spPr>
            <a:xfrm>
              <a:off x="5583796" y="1417450"/>
              <a:ext cx="52070" cy="36194"/>
            </a:xfrm>
            <a:custGeom>
              <a:rect b="b" l="l" r="r" t="t"/>
              <a:pathLst>
                <a:path extrusionOk="0" h="36194" w="52070">
                  <a:moveTo>
                    <a:pt x="7492" y="0"/>
                  </a:moveTo>
                  <a:lnTo>
                    <a:pt x="7772" y="10375"/>
                  </a:lnTo>
                  <a:lnTo>
                    <a:pt x="4000" y="16484"/>
                  </a:lnTo>
                  <a:lnTo>
                    <a:pt x="0" y="22352"/>
                  </a:lnTo>
                  <a:lnTo>
                    <a:pt x="8468" y="25761"/>
                  </a:lnTo>
                  <a:lnTo>
                    <a:pt x="18154" y="30252"/>
                  </a:lnTo>
                  <a:lnTo>
                    <a:pt x="28135" y="34165"/>
                  </a:lnTo>
                  <a:lnTo>
                    <a:pt x="37490" y="35839"/>
                  </a:lnTo>
                  <a:lnTo>
                    <a:pt x="44132" y="35839"/>
                  </a:lnTo>
                  <a:lnTo>
                    <a:pt x="49428" y="32448"/>
                  </a:lnTo>
                  <a:lnTo>
                    <a:pt x="51536" y="22352"/>
                  </a:lnTo>
                  <a:lnTo>
                    <a:pt x="46710" y="23863"/>
                  </a:lnTo>
                  <a:lnTo>
                    <a:pt x="42735" y="24523"/>
                  </a:lnTo>
                  <a:lnTo>
                    <a:pt x="39408" y="24523"/>
                  </a:lnTo>
                  <a:lnTo>
                    <a:pt x="28618" y="21241"/>
                  </a:lnTo>
                  <a:lnTo>
                    <a:pt x="22017" y="13728"/>
                  </a:lnTo>
                  <a:lnTo>
                    <a:pt x="16131" y="548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91" name="Google Shape;1191;p1"/>
            <p:cNvSpPr/>
            <p:nvPr/>
          </p:nvSpPr>
          <p:spPr>
            <a:xfrm>
              <a:off x="7683068" y="1417446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757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757" y="15100"/>
                  </a:lnTo>
                  <a:lnTo>
                    <a:pt x="147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92" name="Google Shape;1192;p1"/>
            <p:cNvSpPr/>
            <p:nvPr/>
          </p:nvSpPr>
          <p:spPr>
            <a:xfrm>
              <a:off x="1363005" y="1426240"/>
              <a:ext cx="14605" cy="19050"/>
            </a:xfrm>
            <a:custGeom>
              <a:rect b="b" l="l" r="r" t="t"/>
              <a:pathLst>
                <a:path extrusionOk="0" h="19050" w="14605">
                  <a:moveTo>
                    <a:pt x="11671" y="0"/>
                  </a:moveTo>
                  <a:lnTo>
                    <a:pt x="8204" y="0"/>
                  </a:lnTo>
                  <a:lnTo>
                    <a:pt x="6083" y="0"/>
                  </a:lnTo>
                  <a:lnTo>
                    <a:pt x="3352" y="1752"/>
                  </a:lnTo>
                  <a:lnTo>
                    <a:pt x="0" y="6311"/>
                  </a:lnTo>
                  <a:lnTo>
                    <a:pt x="4305" y="15468"/>
                  </a:lnTo>
                  <a:lnTo>
                    <a:pt x="7632" y="18694"/>
                  </a:lnTo>
                  <a:lnTo>
                    <a:pt x="12712" y="18694"/>
                  </a:lnTo>
                  <a:lnTo>
                    <a:pt x="14020" y="14020"/>
                  </a:lnTo>
                  <a:lnTo>
                    <a:pt x="13487" y="4673"/>
                  </a:lnTo>
                  <a:lnTo>
                    <a:pt x="116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93" name="Google Shape;1193;p1"/>
            <p:cNvSpPr/>
            <p:nvPr/>
          </p:nvSpPr>
          <p:spPr>
            <a:xfrm>
              <a:off x="2526858" y="142505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67" y="341"/>
                  </a:lnTo>
                  <a:lnTo>
                    <a:pt x="5487" y="1709"/>
                  </a:lnTo>
                  <a:lnTo>
                    <a:pt x="401" y="5909"/>
                  </a:lnTo>
                  <a:lnTo>
                    <a:pt x="0" y="14744"/>
                  </a:lnTo>
                  <a:lnTo>
                    <a:pt x="1625" y="14782"/>
                  </a:lnTo>
                  <a:lnTo>
                    <a:pt x="13271" y="14782"/>
                  </a:lnTo>
                  <a:lnTo>
                    <a:pt x="19113" y="8813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94" name="Google Shape;1194;p1"/>
            <p:cNvSpPr/>
            <p:nvPr/>
          </p:nvSpPr>
          <p:spPr>
            <a:xfrm>
              <a:off x="10053056" y="1425059"/>
              <a:ext cx="46354" cy="24130"/>
            </a:xfrm>
            <a:custGeom>
              <a:rect b="b" l="l" r="r" t="t"/>
              <a:pathLst>
                <a:path extrusionOk="0" h="24130" w="46354">
                  <a:moveTo>
                    <a:pt x="1895" y="0"/>
                  </a:moveTo>
                  <a:lnTo>
                    <a:pt x="0" y="10927"/>
                  </a:lnTo>
                  <a:lnTo>
                    <a:pt x="3407" y="18289"/>
                  </a:lnTo>
                  <a:lnTo>
                    <a:pt x="10529" y="22443"/>
                  </a:lnTo>
                  <a:lnTo>
                    <a:pt x="19777" y="23749"/>
                  </a:lnTo>
                  <a:lnTo>
                    <a:pt x="29620" y="22548"/>
                  </a:lnTo>
                  <a:lnTo>
                    <a:pt x="38389" y="19192"/>
                  </a:lnTo>
                  <a:lnTo>
                    <a:pt x="44462" y="14051"/>
                  </a:lnTo>
                  <a:lnTo>
                    <a:pt x="46218" y="7493"/>
                  </a:lnTo>
                  <a:lnTo>
                    <a:pt x="37239" y="7886"/>
                  </a:lnTo>
                  <a:lnTo>
                    <a:pt x="32934" y="7886"/>
                  </a:lnTo>
                  <a:lnTo>
                    <a:pt x="23500" y="7542"/>
                  </a:lnTo>
                  <a:lnTo>
                    <a:pt x="14962" y="6310"/>
                  </a:lnTo>
                  <a:lnTo>
                    <a:pt x="7651" y="3895"/>
                  </a:lnTo>
                  <a:lnTo>
                    <a:pt x="189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95" name="Google Shape;1195;p1"/>
            <p:cNvSpPr/>
            <p:nvPr/>
          </p:nvSpPr>
          <p:spPr>
            <a:xfrm>
              <a:off x="7521148" y="1430750"/>
              <a:ext cx="16509" cy="26034"/>
            </a:xfrm>
            <a:custGeom>
              <a:rect b="b" l="l" r="r" t="t"/>
              <a:pathLst>
                <a:path extrusionOk="0" h="26034" w="16509">
                  <a:moveTo>
                    <a:pt x="12750" y="0"/>
                  </a:moveTo>
                  <a:lnTo>
                    <a:pt x="6388" y="0"/>
                  </a:lnTo>
                  <a:lnTo>
                    <a:pt x="4533" y="0"/>
                  </a:lnTo>
                  <a:lnTo>
                    <a:pt x="2400" y="546"/>
                  </a:lnTo>
                  <a:lnTo>
                    <a:pt x="0" y="1803"/>
                  </a:lnTo>
                  <a:lnTo>
                    <a:pt x="0" y="23812"/>
                  </a:lnTo>
                  <a:lnTo>
                    <a:pt x="2374" y="25031"/>
                  </a:lnTo>
                  <a:lnTo>
                    <a:pt x="4483" y="25565"/>
                  </a:lnTo>
                  <a:lnTo>
                    <a:pt x="12712" y="25565"/>
                  </a:lnTo>
                  <a:lnTo>
                    <a:pt x="15900" y="19177"/>
                  </a:lnTo>
                  <a:lnTo>
                    <a:pt x="15925" y="6400"/>
                  </a:lnTo>
                  <a:lnTo>
                    <a:pt x="127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96" name="Google Shape;1196;p1"/>
            <p:cNvSpPr/>
            <p:nvPr/>
          </p:nvSpPr>
          <p:spPr>
            <a:xfrm>
              <a:off x="9679435" y="1432547"/>
              <a:ext cx="37465" cy="37465"/>
            </a:xfrm>
            <a:custGeom>
              <a:rect b="b" l="l" r="r" t="t"/>
              <a:pathLst>
                <a:path extrusionOk="0" h="37465" w="37465">
                  <a:moveTo>
                    <a:pt x="0" y="0"/>
                  </a:moveTo>
                  <a:lnTo>
                    <a:pt x="0" y="29502"/>
                  </a:lnTo>
                  <a:lnTo>
                    <a:pt x="3276" y="28524"/>
                  </a:lnTo>
                  <a:lnTo>
                    <a:pt x="5994" y="28130"/>
                  </a:lnTo>
                  <a:lnTo>
                    <a:pt x="13881" y="28130"/>
                  </a:lnTo>
                  <a:lnTo>
                    <a:pt x="27165" y="37325"/>
                  </a:lnTo>
                  <a:lnTo>
                    <a:pt x="34061" y="37325"/>
                  </a:lnTo>
                  <a:lnTo>
                    <a:pt x="35382" y="37223"/>
                  </a:lnTo>
                  <a:lnTo>
                    <a:pt x="36855" y="36982"/>
                  </a:lnTo>
                  <a:lnTo>
                    <a:pt x="30762" y="24465"/>
                  </a:lnTo>
                  <a:lnTo>
                    <a:pt x="19070" y="17629"/>
                  </a:lnTo>
                  <a:lnTo>
                    <a:pt x="7057" y="1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97" name="Google Shape;1197;p1"/>
            <p:cNvSpPr/>
            <p:nvPr/>
          </p:nvSpPr>
          <p:spPr>
            <a:xfrm>
              <a:off x="2482824" y="1439798"/>
              <a:ext cx="596900" cy="15240"/>
            </a:xfrm>
            <a:custGeom>
              <a:rect b="b" l="l" r="r" t="t"/>
              <a:pathLst>
                <a:path extrusionOk="0" h="15240" w="596900">
                  <a:moveTo>
                    <a:pt x="21894" y="12"/>
                  </a:moveTo>
                  <a:lnTo>
                    <a:pt x="0" y="14757"/>
                  </a:lnTo>
                  <a:lnTo>
                    <a:pt x="1625" y="14795"/>
                  </a:lnTo>
                  <a:lnTo>
                    <a:pt x="13258" y="14795"/>
                  </a:lnTo>
                  <a:lnTo>
                    <a:pt x="18859" y="8813"/>
                  </a:lnTo>
                  <a:lnTo>
                    <a:pt x="21894" y="12"/>
                  </a:lnTo>
                  <a:close/>
                </a:path>
                <a:path extrusionOk="0" h="15240" w="596900">
                  <a:moveTo>
                    <a:pt x="596519" y="0"/>
                  </a:moveTo>
                  <a:lnTo>
                    <a:pt x="581812" y="0"/>
                  </a:lnTo>
                  <a:lnTo>
                    <a:pt x="581812" y="14757"/>
                  </a:lnTo>
                  <a:lnTo>
                    <a:pt x="596519" y="14757"/>
                  </a:lnTo>
                  <a:lnTo>
                    <a:pt x="5965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98" name="Google Shape;1198;p1"/>
            <p:cNvSpPr/>
            <p:nvPr/>
          </p:nvSpPr>
          <p:spPr>
            <a:xfrm>
              <a:off x="10121425" y="1440428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8737" y="0"/>
                  </a:moveTo>
                  <a:lnTo>
                    <a:pt x="4279" y="0"/>
                  </a:lnTo>
                  <a:lnTo>
                    <a:pt x="685" y="2019"/>
                  </a:lnTo>
                  <a:lnTo>
                    <a:pt x="0" y="6870"/>
                  </a:lnTo>
                  <a:lnTo>
                    <a:pt x="7262" y="9323"/>
                  </a:lnTo>
                  <a:lnTo>
                    <a:pt x="15987" y="20115"/>
                  </a:lnTo>
                  <a:lnTo>
                    <a:pt x="23164" y="22567"/>
                  </a:lnTo>
                  <a:lnTo>
                    <a:pt x="24904" y="22567"/>
                  </a:lnTo>
                  <a:lnTo>
                    <a:pt x="26923" y="22275"/>
                  </a:lnTo>
                  <a:lnTo>
                    <a:pt x="29298" y="21615"/>
                  </a:lnTo>
                  <a:lnTo>
                    <a:pt x="29109" y="13399"/>
                  </a:lnTo>
                  <a:lnTo>
                    <a:pt x="24204" y="6507"/>
                  </a:lnTo>
                  <a:lnTo>
                    <a:pt x="16706" y="1764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199" name="Google Shape;1199;p1"/>
            <p:cNvSpPr/>
            <p:nvPr/>
          </p:nvSpPr>
          <p:spPr>
            <a:xfrm>
              <a:off x="2296450" y="1446984"/>
              <a:ext cx="25400" cy="17144"/>
            </a:xfrm>
            <a:custGeom>
              <a:rect b="b" l="l" r="r" t="t"/>
              <a:pathLst>
                <a:path extrusionOk="0" h="17144" w="25400">
                  <a:moveTo>
                    <a:pt x="14308" y="0"/>
                  </a:moveTo>
                  <a:lnTo>
                    <a:pt x="5570" y="0"/>
                  </a:lnTo>
                  <a:lnTo>
                    <a:pt x="4567" y="0"/>
                  </a:lnTo>
                  <a:lnTo>
                    <a:pt x="3462" y="101"/>
                  </a:lnTo>
                  <a:lnTo>
                    <a:pt x="2255" y="304"/>
                  </a:lnTo>
                  <a:lnTo>
                    <a:pt x="0" y="7316"/>
                  </a:lnTo>
                  <a:lnTo>
                    <a:pt x="2201" y="12403"/>
                  </a:lnTo>
                  <a:lnTo>
                    <a:pt x="7256" y="15501"/>
                  </a:lnTo>
                  <a:lnTo>
                    <a:pt x="13558" y="16548"/>
                  </a:lnTo>
                  <a:lnTo>
                    <a:pt x="19680" y="16548"/>
                  </a:lnTo>
                  <a:lnTo>
                    <a:pt x="25319" y="13639"/>
                  </a:lnTo>
                  <a:lnTo>
                    <a:pt x="24137" y="7569"/>
                  </a:lnTo>
                  <a:lnTo>
                    <a:pt x="15895" y="7264"/>
                  </a:lnTo>
                  <a:lnTo>
                    <a:pt x="143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00" name="Google Shape;1200;p1"/>
            <p:cNvSpPr/>
            <p:nvPr/>
          </p:nvSpPr>
          <p:spPr>
            <a:xfrm>
              <a:off x="5687091" y="1449167"/>
              <a:ext cx="52070" cy="20955"/>
            </a:xfrm>
            <a:custGeom>
              <a:rect b="b" l="l" r="r" t="t"/>
              <a:pathLst>
                <a:path extrusionOk="0" h="20955" w="52070">
                  <a:moveTo>
                    <a:pt x="26149" y="0"/>
                  </a:moveTo>
                  <a:lnTo>
                    <a:pt x="17082" y="1327"/>
                  </a:lnTo>
                  <a:lnTo>
                    <a:pt x="9012" y="5237"/>
                  </a:lnTo>
                  <a:lnTo>
                    <a:pt x="2973" y="11621"/>
                  </a:lnTo>
                  <a:lnTo>
                    <a:pt x="0" y="20370"/>
                  </a:lnTo>
                  <a:lnTo>
                    <a:pt x="51485" y="20370"/>
                  </a:lnTo>
                  <a:lnTo>
                    <a:pt x="48289" y="11315"/>
                  </a:lnTo>
                  <a:lnTo>
                    <a:pt x="42413" y="4965"/>
                  </a:lnTo>
                  <a:lnTo>
                    <a:pt x="34739" y="1225"/>
                  </a:lnTo>
                  <a:lnTo>
                    <a:pt x="261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01" name="Google Shape;1201;p1"/>
            <p:cNvSpPr/>
            <p:nvPr/>
          </p:nvSpPr>
          <p:spPr>
            <a:xfrm>
              <a:off x="10386430" y="1446763"/>
              <a:ext cx="29845" cy="31115"/>
            </a:xfrm>
            <a:custGeom>
              <a:rect b="b" l="l" r="r" t="t"/>
              <a:pathLst>
                <a:path extrusionOk="0" h="31115" w="29845">
                  <a:moveTo>
                    <a:pt x="24066" y="0"/>
                  </a:moveTo>
                  <a:lnTo>
                    <a:pt x="21564" y="0"/>
                  </a:lnTo>
                  <a:lnTo>
                    <a:pt x="13190" y="863"/>
                  </a:lnTo>
                  <a:lnTo>
                    <a:pt x="6686" y="3576"/>
                  </a:lnTo>
                  <a:lnTo>
                    <a:pt x="2230" y="8320"/>
                  </a:lnTo>
                  <a:lnTo>
                    <a:pt x="0" y="15278"/>
                  </a:lnTo>
                  <a:lnTo>
                    <a:pt x="7389" y="17732"/>
                  </a:lnTo>
                  <a:lnTo>
                    <a:pt x="16128" y="28533"/>
                  </a:lnTo>
                  <a:lnTo>
                    <a:pt x="23367" y="30988"/>
                  </a:lnTo>
                  <a:lnTo>
                    <a:pt x="25133" y="30988"/>
                  </a:lnTo>
                  <a:lnTo>
                    <a:pt x="27177" y="30695"/>
                  </a:lnTo>
                  <a:lnTo>
                    <a:pt x="29590" y="30035"/>
                  </a:lnTo>
                  <a:lnTo>
                    <a:pt x="29590" y="533"/>
                  </a:lnTo>
                  <a:lnTo>
                    <a:pt x="26746" y="177"/>
                  </a:lnTo>
                  <a:lnTo>
                    <a:pt x="2406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02" name="Google Shape;1202;p1"/>
            <p:cNvSpPr/>
            <p:nvPr/>
          </p:nvSpPr>
          <p:spPr>
            <a:xfrm>
              <a:off x="2630195" y="1454543"/>
              <a:ext cx="240030" cy="35559"/>
            </a:xfrm>
            <a:custGeom>
              <a:rect b="b" l="l" r="r" t="t"/>
              <a:pathLst>
                <a:path extrusionOk="0" h="35559" w="240030">
                  <a:moveTo>
                    <a:pt x="21882" y="12"/>
                  </a:moveTo>
                  <a:lnTo>
                    <a:pt x="0" y="14986"/>
                  </a:lnTo>
                  <a:lnTo>
                    <a:pt x="1016" y="14998"/>
                  </a:lnTo>
                  <a:lnTo>
                    <a:pt x="8890" y="13919"/>
                  </a:lnTo>
                  <a:lnTo>
                    <a:pt x="14770" y="10871"/>
                  </a:lnTo>
                  <a:lnTo>
                    <a:pt x="18999" y="6146"/>
                  </a:lnTo>
                  <a:lnTo>
                    <a:pt x="21882" y="12"/>
                  </a:lnTo>
                  <a:close/>
                </a:path>
                <a:path extrusionOk="0" h="35559" w="240030">
                  <a:moveTo>
                    <a:pt x="239814" y="17246"/>
                  </a:moveTo>
                  <a:lnTo>
                    <a:pt x="237845" y="8661"/>
                  </a:lnTo>
                  <a:lnTo>
                    <a:pt x="228168" y="25"/>
                  </a:lnTo>
                  <a:lnTo>
                    <a:pt x="229425" y="11811"/>
                  </a:lnTo>
                  <a:lnTo>
                    <a:pt x="224637" y="21640"/>
                  </a:lnTo>
                  <a:lnTo>
                    <a:pt x="220522" y="29502"/>
                  </a:lnTo>
                  <a:lnTo>
                    <a:pt x="223812" y="35382"/>
                  </a:lnTo>
                  <a:lnTo>
                    <a:pt x="229501" y="35344"/>
                  </a:lnTo>
                  <a:lnTo>
                    <a:pt x="236283" y="26047"/>
                  </a:lnTo>
                  <a:lnTo>
                    <a:pt x="239814" y="172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03" name="Google Shape;1203;p1"/>
            <p:cNvSpPr/>
            <p:nvPr/>
          </p:nvSpPr>
          <p:spPr>
            <a:xfrm>
              <a:off x="2854013" y="1489871"/>
              <a:ext cx="5714" cy="1905"/>
            </a:xfrm>
            <a:custGeom>
              <a:rect b="b" l="l" r="r" t="t"/>
              <a:pathLst>
                <a:path extrusionOk="0" h="1905" w="5714">
                  <a:moveTo>
                    <a:pt x="5689" y="0"/>
                  </a:moveTo>
                  <a:lnTo>
                    <a:pt x="0" y="38"/>
                  </a:lnTo>
                  <a:lnTo>
                    <a:pt x="1117" y="622"/>
                  </a:lnTo>
                  <a:lnTo>
                    <a:pt x="2552" y="1168"/>
                  </a:lnTo>
                  <a:lnTo>
                    <a:pt x="4356" y="1676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04" name="Google Shape;1204;p1"/>
            <p:cNvSpPr/>
            <p:nvPr/>
          </p:nvSpPr>
          <p:spPr>
            <a:xfrm>
              <a:off x="7152817" y="1454555"/>
              <a:ext cx="4972684" cy="15240"/>
            </a:xfrm>
            <a:custGeom>
              <a:rect b="b" l="l" r="r" t="t"/>
              <a:pathLst>
                <a:path extrusionOk="0" h="15240" w="4972684">
                  <a:moveTo>
                    <a:pt x="14681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81" y="14973"/>
                  </a:lnTo>
                  <a:lnTo>
                    <a:pt x="14681" y="0"/>
                  </a:lnTo>
                  <a:close/>
                </a:path>
                <a:path extrusionOk="0" h="15240" w="4972684">
                  <a:moveTo>
                    <a:pt x="4972393" y="8521"/>
                  </a:moveTo>
                  <a:lnTo>
                    <a:pt x="4957432" y="7493"/>
                  </a:lnTo>
                  <a:lnTo>
                    <a:pt x="4941417" y="10096"/>
                  </a:lnTo>
                  <a:lnTo>
                    <a:pt x="4933454" y="11798"/>
                  </a:lnTo>
                  <a:lnTo>
                    <a:pt x="4931969" y="12712"/>
                  </a:lnTo>
                  <a:lnTo>
                    <a:pt x="4935398" y="12992"/>
                  </a:lnTo>
                  <a:lnTo>
                    <a:pt x="4950168" y="12192"/>
                  </a:lnTo>
                  <a:lnTo>
                    <a:pt x="4966233" y="10388"/>
                  </a:lnTo>
                  <a:lnTo>
                    <a:pt x="4972393" y="852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05" name="Google Shape;1205;p1"/>
            <p:cNvSpPr/>
            <p:nvPr/>
          </p:nvSpPr>
          <p:spPr>
            <a:xfrm>
              <a:off x="611682" y="1469529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93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693" y="14871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06" name="Google Shape;1206;p1"/>
            <p:cNvSpPr/>
            <p:nvPr/>
          </p:nvSpPr>
          <p:spPr>
            <a:xfrm>
              <a:off x="1900761" y="1469534"/>
              <a:ext cx="23494" cy="19050"/>
            </a:xfrm>
            <a:custGeom>
              <a:rect b="b" l="l" r="r" t="t"/>
              <a:pathLst>
                <a:path extrusionOk="0" h="19050" w="23494">
                  <a:moveTo>
                    <a:pt x="0" y="0"/>
                  </a:moveTo>
                  <a:lnTo>
                    <a:pt x="3911" y="14173"/>
                  </a:lnTo>
                  <a:lnTo>
                    <a:pt x="10883" y="18897"/>
                  </a:lnTo>
                  <a:lnTo>
                    <a:pt x="16268" y="18897"/>
                  </a:lnTo>
                  <a:lnTo>
                    <a:pt x="22308" y="16293"/>
                  </a:lnTo>
                  <a:lnTo>
                    <a:pt x="23483" y="10377"/>
                  </a:lnTo>
                  <a:lnTo>
                    <a:pt x="16984" y="39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07" name="Google Shape;1207;p1"/>
            <p:cNvSpPr/>
            <p:nvPr/>
          </p:nvSpPr>
          <p:spPr>
            <a:xfrm>
              <a:off x="3586396" y="1469534"/>
              <a:ext cx="31114" cy="29209"/>
            </a:xfrm>
            <a:custGeom>
              <a:rect b="b" l="l" r="r" t="t"/>
              <a:pathLst>
                <a:path extrusionOk="0" h="29209" w="31114">
                  <a:moveTo>
                    <a:pt x="1397" y="0"/>
                  </a:moveTo>
                  <a:lnTo>
                    <a:pt x="0" y="12014"/>
                  </a:lnTo>
                  <a:lnTo>
                    <a:pt x="3236" y="21048"/>
                  </a:lnTo>
                  <a:lnTo>
                    <a:pt x="9448" y="26737"/>
                  </a:lnTo>
                  <a:lnTo>
                    <a:pt x="16980" y="28714"/>
                  </a:lnTo>
                  <a:lnTo>
                    <a:pt x="23368" y="28714"/>
                  </a:lnTo>
                  <a:lnTo>
                    <a:pt x="29413" y="24422"/>
                  </a:lnTo>
                  <a:lnTo>
                    <a:pt x="30734" y="14871"/>
                  </a:lnTo>
                  <a:lnTo>
                    <a:pt x="23089" y="11326"/>
                  </a:lnTo>
                  <a:lnTo>
                    <a:pt x="9057" y="3345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08" name="Google Shape;1208;p1"/>
            <p:cNvSpPr/>
            <p:nvPr/>
          </p:nvSpPr>
          <p:spPr>
            <a:xfrm>
              <a:off x="7381278" y="1468592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10058" y="0"/>
                  </a:moveTo>
                  <a:lnTo>
                    <a:pt x="6692" y="0"/>
                  </a:lnTo>
                  <a:lnTo>
                    <a:pt x="4191" y="0"/>
                  </a:lnTo>
                  <a:lnTo>
                    <a:pt x="1917" y="2184"/>
                  </a:lnTo>
                  <a:lnTo>
                    <a:pt x="0" y="8204"/>
                  </a:lnTo>
                  <a:lnTo>
                    <a:pt x="7086" y="9144"/>
                  </a:lnTo>
                  <a:lnTo>
                    <a:pt x="7454" y="12852"/>
                  </a:lnTo>
                  <a:lnTo>
                    <a:pt x="24460" y="20078"/>
                  </a:lnTo>
                  <a:lnTo>
                    <a:pt x="26035" y="18592"/>
                  </a:lnTo>
                  <a:lnTo>
                    <a:pt x="27647" y="17157"/>
                  </a:lnTo>
                  <a:lnTo>
                    <a:pt x="29362" y="15811"/>
                  </a:lnTo>
                  <a:lnTo>
                    <a:pt x="25285" y="15836"/>
                  </a:lnTo>
                  <a:lnTo>
                    <a:pt x="13817" y="3962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09" name="Google Shape;1209;p1"/>
            <p:cNvSpPr/>
            <p:nvPr/>
          </p:nvSpPr>
          <p:spPr>
            <a:xfrm>
              <a:off x="7373823" y="1469541"/>
              <a:ext cx="6165850" cy="37465"/>
            </a:xfrm>
            <a:custGeom>
              <a:rect b="b" l="l" r="r" t="t"/>
              <a:pathLst>
                <a:path extrusionOk="0" h="37465" w="6165850">
                  <a:moveTo>
                    <a:pt x="31915" y="19138"/>
                  </a:moveTo>
                  <a:lnTo>
                    <a:pt x="14897" y="11912"/>
                  </a:lnTo>
                  <a:lnTo>
                    <a:pt x="14973" y="12725"/>
                  </a:lnTo>
                  <a:lnTo>
                    <a:pt x="14897" y="13703"/>
                  </a:lnTo>
                  <a:lnTo>
                    <a:pt x="14630" y="14871"/>
                  </a:lnTo>
                  <a:lnTo>
                    <a:pt x="12001" y="21323"/>
                  </a:lnTo>
                  <a:lnTo>
                    <a:pt x="7658" y="26149"/>
                  </a:lnTo>
                  <a:lnTo>
                    <a:pt x="3149" y="30899"/>
                  </a:lnTo>
                  <a:lnTo>
                    <a:pt x="0" y="37109"/>
                  </a:lnTo>
                  <a:lnTo>
                    <a:pt x="10528" y="35090"/>
                  </a:lnTo>
                  <a:lnTo>
                    <a:pt x="18745" y="30835"/>
                  </a:lnTo>
                  <a:lnTo>
                    <a:pt x="25577" y="25222"/>
                  </a:lnTo>
                  <a:lnTo>
                    <a:pt x="31915" y="19138"/>
                  </a:lnTo>
                  <a:close/>
                </a:path>
                <a:path extrusionOk="0" h="37465" w="6165850">
                  <a:moveTo>
                    <a:pt x="427266" y="0"/>
                  </a:moveTo>
                  <a:lnTo>
                    <a:pt x="414769" y="2070"/>
                  </a:lnTo>
                  <a:lnTo>
                    <a:pt x="404228" y="6273"/>
                  </a:lnTo>
                  <a:lnTo>
                    <a:pt x="397802" y="14706"/>
                  </a:lnTo>
                  <a:lnTo>
                    <a:pt x="397662" y="29502"/>
                  </a:lnTo>
                  <a:lnTo>
                    <a:pt x="410184" y="27203"/>
                  </a:lnTo>
                  <a:lnTo>
                    <a:pt x="419265" y="21526"/>
                  </a:lnTo>
                  <a:lnTo>
                    <a:pt x="424954" y="12471"/>
                  </a:lnTo>
                  <a:lnTo>
                    <a:pt x="427266" y="0"/>
                  </a:lnTo>
                  <a:close/>
                </a:path>
                <a:path extrusionOk="0" h="37465" w="6165850">
                  <a:moveTo>
                    <a:pt x="6165367" y="7251"/>
                  </a:moveTo>
                  <a:lnTo>
                    <a:pt x="6159919" y="6057"/>
                  </a:lnTo>
                  <a:lnTo>
                    <a:pt x="6153658" y="4876"/>
                  </a:lnTo>
                  <a:lnTo>
                    <a:pt x="6146914" y="3962"/>
                  </a:lnTo>
                  <a:lnTo>
                    <a:pt x="6139993" y="3594"/>
                  </a:lnTo>
                  <a:lnTo>
                    <a:pt x="6131090" y="4432"/>
                  </a:lnTo>
                  <a:lnTo>
                    <a:pt x="6123241" y="7353"/>
                  </a:lnTo>
                  <a:lnTo>
                    <a:pt x="6117247" y="12992"/>
                  </a:lnTo>
                  <a:lnTo>
                    <a:pt x="6113856" y="22009"/>
                  </a:lnTo>
                  <a:lnTo>
                    <a:pt x="6122416" y="22364"/>
                  </a:lnTo>
                  <a:lnTo>
                    <a:pt x="6126505" y="22364"/>
                  </a:lnTo>
                  <a:lnTo>
                    <a:pt x="6139319" y="21729"/>
                  </a:lnTo>
                  <a:lnTo>
                    <a:pt x="6150457" y="19418"/>
                  </a:lnTo>
                  <a:lnTo>
                    <a:pt x="6159322" y="14795"/>
                  </a:lnTo>
                  <a:lnTo>
                    <a:pt x="6165367" y="725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10" name="Google Shape;1210;p1"/>
            <p:cNvSpPr/>
            <p:nvPr/>
          </p:nvSpPr>
          <p:spPr>
            <a:xfrm>
              <a:off x="1000460" y="1476390"/>
              <a:ext cx="31115" cy="24130"/>
            </a:xfrm>
            <a:custGeom>
              <a:rect b="b" l="l" r="r" t="t"/>
              <a:pathLst>
                <a:path extrusionOk="0" h="24130" w="31115">
                  <a:moveTo>
                    <a:pt x="9049" y="0"/>
                  </a:moveTo>
                  <a:lnTo>
                    <a:pt x="6725" y="0"/>
                  </a:lnTo>
                  <a:lnTo>
                    <a:pt x="4261" y="139"/>
                  </a:lnTo>
                  <a:lnTo>
                    <a:pt x="1683" y="406"/>
                  </a:lnTo>
                  <a:lnTo>
                    <a:pt x="0" y="12033"/>
                  </a:lnTo>
                  <a:lnTo>
                    <a:pt x="2789" y="19102"/>
                  </a:lnTo>
                  <a:lnTo>
                    <a:pt x="9068" y="22610"/>
                  </a:lnTo>
                  <a:lnTo>
                    <a:pt x="17850" y="23558"/>
                  </a:lnTo>
                  <a:lnTo>
                    <a:pt x="21952" y="23558"/>
                  </a:lnTo>
                  <a:lnTo>
                    <a:pt x="26461" y="23139"/>
                  </a:lnTo>
                  <a:lnTo>
                    <a:pt x="31045" y="22644"/>
                  </a:lnTo>
                  <a:lnTo>
                    <a:pt x="30566" y="12033"/>
                  </a:lnTo>
                  <a:lnTo>
                    <a:pt x="26429" y="5035"/>
                  </a:lnTo>
                  <a:lnTo>
                    <a:pt x="19101" y="1180"/>
                  </a:lnTo>
                  <a:lnTo>
                    <a:pt x="90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11" name="Google Shape;1211;p1"/>
            <p:cNvSpPr/>
            <p:nvPr/>
          </p:nvSpPr>
          <p:spPr>
            <a:xfrm>
              <a:off x="7601801" y="1475942"/>
              <a:ext cx="2896234" cy="38100"/>
            </a:xfrm>
            <a:custGeom>
              <a:rect b="b" l="l" r="r" t="t"/>
              <a:pathLst>
                <a:path extrusionOk="0" h="38100" w="2896234">
                  <a:moveTo>
                    <a:pt x="29781" y="15608"/>
                  </a:moveTo>
                  <a:lnTo>
                    <a:pt x="22504" y="13169"/>
                  </a:lnTo>
                  <a:lnTo>
                    <a:pt x="13830" y="2438"/>
                  </a:lnTo>
                  <a:lnTo>
                    <a:pt x="6477" y="0"/>
                  </a:lnTo>
                  <a:lnTo>
                    <a:pt x="4775" y="0"/>
                  </a:lnTo>
                  <a:lnTo>
                    <a:pt x="2794" y="266"/>
                  </a:lnTo>
                  <a:lnTo>
                    <a:pt x="482" y="863"/>
                  </a:lnTo>
                  <a:lnTo>
                    <a:pt x="0" y="14312"/>
                  </a:lnTo>
                  <a:lnTo>
                    <a:pt x="1308" y="25920"/>
                  </a:lnTo>
                  <a:lnTo>
                    <a:pt x="5867" y="34239"/>
                  </a:lnTo>
                  <a:lnTo>
                    <a:pt x="15100" y="37858"/>
                  </a:lnTo>
                  <a:lnTo>
                    <a:pt x="17767" y="31381"/>
                  </a:lnTo>
                  <a:lnTo>
                    <a:pt x="22136" y="26504"/>
                  </a:lnTo>
                  <a:lnTo>
                    <a:pt x="26644" y="21755"/>
                  </a:lnTo>
                  <a:lnTo>
                    <a:pt x="29781" y="15608"/>
                  </a:lnTo>
                  <a:close/>
                </a:path>
                <a:path extrusionOk="0" h="38100" w="2896234">
                  <a:moveTo>
                    <a:pt x="2895676" y="16332"/>
                  </a:moveTo>
                  <a:lnTo>
                    <a:pt x="2895066" y="850"/>
                  </a:lnTo>
                  <a:lnTo>
                    <a:pt x="2881884" y="6096"/>
                  </a:lnTo>
                  <a:lnTo>
                    <a:pt x="2868320" y="11023"/>
                  </a:lnTo>
                  <a:lnTo>
                    <a:pt x="2857144" y="18326"/>
                  </a:lnTo>
                  <a:lnTo>
                    <a:pt x="2851086" y="30695"/>
                  </a:lnTo>
                  <a:lnTo>
                    <a:pt x="2861424" y="31419"/>
                  </a:lnTo>
                  <a:lnTo>
                    <a:pt x="2866263" y="31419"/>
                  </a:lnTo>
                  <a:lnTo>
                    <a:pt x="2879852" y="30213"/>
                  </a:lnTo>
                  <a:lnTo>
                    <a:pt x="2890126" y="25641"/>
                  </a:lnTo>
                  <a:lnTo>
                    <a:pt x="2895676" y="1633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12" name="Google Shape;1212;p1"/>
            <p:cNvSpPr/>
            <p:nvPr/>
          </p:nvSpPr>
          <p:spPr>
            <a:xfrm>
              <a:off x="143101" y="1484401"/>
              <a:ext cx="26669" cy="7619"/>
            </a:xfrm>
            <a:custGeom>
              <a:rect b="b" l="l" r="r" t="t"/>
              <a:pathLst>
                <a:path extrusionOk="0" h="7619" w="26669">
                  <a:moveTo>
                    <a:pt x="26568" y="0"/>
                  </a:moveTo>
                  <a:lnTo>
                    <a:pt x="24701" y="203"/>
                  </a:lnTo>
                  <a:lnTo>
                    <a:pt x="19431" y="254"/>
                  </a:lnTo>
                  <a:lnTo>
                    <a:pt x="13487" y="190"/>
                  </a:lnTo>
                  <a:lnTo>
                    <a:pt x="8089" y="190"/>
                  </a:lnTo>
                  <a:lnTo>
                    <a:pt x="3022" y="533"/>
                  </a:lnTo>
                  <a:lnTo>
                    <a:pt x="0" y="2819"/>
                  </a:lnTo>
                  <a:lnTo>
                    <a:pt x="4749" y="6921"/>
                  </a:lnTo>
                  <a:lnTo>
                    <a:pt x="11125" y="7023"/>
                  </a:lnTo>
                  <a:lnTo>
                    <a:pt x="18656" y="7023"/>
                  </a:lnTo>
                  <a:lnTo>
                    <a:pt x="25374" y="6197"/>
                  </a:lnTo>
                  <a:lnTo>
                    <a:pt x="265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13" name="Google Shape;1213;p1"/>
            <p:cNvSpPr/>
            <p:nvPr/>
          </p:nvSpPr>
          <p:spPr>
            <a:xfrm>
              <a:off x="140440" y="1487215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2667" y="0"/>
                  </a:moveTo>
                  <a:lnTo>
                    <a:pt x="1320" y="1016"/>
                  </a:lnTo>
                  <a:lnTo>
                    <a:pt x="381" y="2413"/>
                  </a:lnTo>
                  <a:lnTo>
                    <a:pt x="0" y="4330"/>
                  </a:lnTo>
                  <a:lnTo>
                    <a:pt x="1701" y="4152"/>
                  </a:lnTo>
                  <a:lnTo>
                    <a:pt x="3556" y="4089"/>
                  </a:lnTo>
                  <a:lnTo>
                    <a:pt x="6108" y="4089"/>
                  </a:lnTo>
                  <a:lnTo>
                    <a:pt x="7416" y="4114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14" name="Google Shape;1214;p1"/>
            <p:cNvSpPr/>
            <p:nvPr/>
          </p:nvSpPr>
          <p:spPr>
            <a:xfrm>
              <a:off x="2814711" y="1484401"/>
              <a:ext cx="22860" cy="6350"/>
            </a:xfrm>
            <a:custGeom>
              <a:rect b="b" l="l" r="r" t="t"/>
              <a:pathLst>
                <a:path extrusionOk="0" h="6350" w="22860">
                  <a:moveTo>
                    <a:pt x="21475" y="0"/>
                  </a:moveTo>
                  <a:lnTo>
                    <a:pt x="12903" y="495"/>
                  </a:lnTo>
                  <a:lnTo>
                    <a:pt x="5524" y="2247"/>
                  </a:lnTo>
                  <a:lnTo>
                    <a:pt x="0" y="5867"/>
                  </a:lnTo>
                  <a:lnTo>
                    <a:pt x="22809" y="5638"/>
                  </a:lnTo>
                  <a:lnTo>
                    <a:pt x="22631" y="4025"/>
                  </a:lnTo>
                  <a:lnTo>
                    <a:pt x="22199" y="215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15" name="Google Shape;1215;p1"/>
            <p:cNvSpPr/>
            <p:nvPr/>
          </p:nvSpPr>
          <p:spPr>
            <a:xfrm>
              <a:off x="2806865" y="1483245"/>
              <a:ext cx="2386965" cy="22225"/>
            </a:xfrm>
            <a:custGeom>
              <a:rect b="b" l="l" r="r" t="t"/>
              <a:pathLst>
                <a:path extrusionOk="0" h="22225" w="2386965">
                  <a:moveTo>
                    <a:pt x="31534" y="14706"/>
                  </a:moveTo>
                  <a:lnTo>
                    <a:pt x="30657" y="6794"/>
                  </a:lnTo>
                  <a:lnTo>
                    <a:pt x="7848" y="7023"/>
                  </a:lnTo>
                  <a:lnTo>
                    <a:pt x="4495" y="9220"/>
                  </a:lnTo>
                  <a:lnTo>
                    <a:pt x="1828" y="12090"/>
                  </a:lnTo>
                  <a:lnTo>
                    <a:pt x="0" y="15786"/>
                  </a:lnTo>
                  <a:lnTo>
                    <a:pt x="1257" y="15621"/>
                  </a:lnTo>
                  <a:lnTo>
                    <a:pt x="2628" y="15557"/>
                  </a:lnTo>
                  <a:lnTo>
                    <a:pt x="6477" y="15557"/>
                  </a:lnTo>
                  <a:lnTo>
                    <a:pt x="16840" y="16306"/>
                  </a:lnTo>
                  <a:lnTo>
                    <a:pt x="26200" y="16306"/>
                  </a:lnTo>
                  <a:lnTo>
                    <a:pt x="31534" y="14706"/>
                  </a:lnTo>
                  <a:close/>
                </a:path>
                <a:path extrusionOk="0" h="22225" w="2386965">
                  <a:moveTo>
                    <a:pt x="2386507" y="8305"/>
                  </a:moveTo>
                  <a:lnTo>
                    <a:pt x="2376652" y="6210"/>
                  </a:lnTo>
                  <a:lnTo>
                    <a:pt x="2367483" y="3454"/>
                  </a:lnTo>
                  <a:lnTo>
                    <a:pt x="2357983" y="1028"/>
                  </a:lnTo>
                  <a:lnTo>
                    <a:pt x="2347112" y="0"/>
                  </a:lnTo>
                  <a:lnTo>
                    <a:pt x="2343454" y="0"/>
                  </a:lnTo>
                  <a:lnTo>
                    <a:pt x="2339441" y="342"/>
                  </a:lnTo>
                  <a:lnTo>
                    <a:pt x="2334971" y="1168"/>
                  </a:lnTo>
                  <a:lnTo>
                    <a:pt x="2337854" y="10223"/>
                  </a:lnTo>
                  <a:lnTo>
                    <a:pt x="2344089" y="16624"/>
                  </a:lnTo>
                  <a:lnTo>
                    <a:pt x="2352522" y="20434"/>
                  </a:lnTo>
                  <a:lnTo>
                    <a:pt x="2362009" y="21691"/>
                  </a:lnTo>
                  <a:lnTo>
                    <a:pt x="2369832" y="20840"/>
                  </a:lnTo>
                  <a:lnTo>
                    <a:pt x="2376970" y="18300"/>
                  </a:lnTo>
                  <a:lnTo>
                    <a:pt x="2382736" y="14109"/>
                  </a:lnTo>
                  <a:lnTo>
                    <a:pt x="2386507" y="83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16" name="Google Shape;1216;p1"/>
            <p:cNvSpPr/>
            <p:nvPr/>
          </p:nvSpPr>
          <p:spPr>
            <a:xfrm>
              <a:off x="5228174" y="1484401"/>
              <a:ext cx="12064" cy="22859"/>
            </a:xfrm>
            <a:custGeom>
              <a:rect b="b" l="l" r="r" t="t"/>
              <a:pathLst>
                <a:path extrusionOk="0" h="22859" w="12064">
                  <a:moveTo>
                    <a:pt x="9448" y="0"/>
                  </a:moveTo>
                  <a:lnTo>
                    <a:pt x="8902" y="9448"/>
                  </a:lnTo>
                  <a:lnTo>
                    <a:pt x="0" y="10020"/>
                  </a:lnTo>
                  <a:lnTo>
                    <a:pt x="1981" y="22237"/>
                  </a:lnTo>
                  <a:lnTo>
                    <a:pt x="11544" y="22237"/>
                  </a:lnTo>
                  <a:lnTo>
                    <a:pt x="10947" y="14731"/>
                  </a:lnTo>
                  <a:lnTo>
                    <a:pt x="94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17" name="Google Shape;1217;p1"/>
            <p:cNvSpPr/>
            <p:nvPr/>
          </p:nvSpPr>
          <p:spPr>
            <a:xfrm>
              <a:off x="5237657" y="1484408"/>
              <a:ext cx="16510" cy="22859"/>
            </a:xfrm>
            <a:custGeom>
              <a:rect b="b" l="l" r="r" t="t"/>
              <a:pathLst>
                <a:path extrusionOk="0" h="22859" w="16510">
                  <a:moveTo>
                    <a:pt x="0" y="0"/>
                  </a:moveTo>
                  <a:lnTo>
                    <a:pt x="1460" y="14731"/>
                  </a:lnTo>
                  <a:lnTo>
                    <a:pt x="2057" y="22237"/>
                  </a:lnTo>
                  <a:lnTo>
                    <a:pt x="7480" y="22237"/>
                  </a:lnTo>
                  <a:lnTo>
                    <a:pt x="11798" y="21640"/>
                  </a:lnTo>
                  <a:lnTo>
                    <a:pt x="16129" y="20955"/>
                  </a:lnTo>
                  <a:lnTo>
                    <a:pt x="14655" y="14617"/>
                  </a:lnTo>
                  <a:lnTo>
                    <a:pt x="5156" y="14617"/>
                  </a:lnTo>
                  <a:lnTo>
                    <a:pt x="8051" y="1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18" name="Google Shape;1218;p1"/>
            <p:cNvSpPr/>
            <p:nvPr/>
          </p:nvSpPr>
          <p:spPr>
            <a:xfrm>
              <a:off x="7418123" y="1482930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16598" y="0"/>
                  </a:moveTo>
                  <a:lnTo>
                    <a:pt x="11785" y="0"/>
                  </a:lnTo>
                  <a:lnTo>
                    <a:pt x="7188" y="0"/>
                  </a:lnTo>
                  <a:lnTo>
                    <a:pt x="3162" y="2184"/>
                  </a:lnTo>
                  <a:lnTo>
                    <a:pt x="0" y="8610"/>
                  </a:lnTo>
                  <a:lnTo>
                    <a:pt x="8254" y="10452"/>
                  </a:lnTo>
                  <a:lnTo>
                    <a:pt x="14427" y="14401"/>
                  </a:lnTo>
                  <a:lnTo>
                    <a:pt x="19710" y="19265"/>
                  </a:lnTo>
                  <a:lnTo>
                    <a:pt x="35013" y="25730"/>
                  </a:lnTo>
                  <a:lnTo>
                    <a:pt x="37071" y="16624"/>
                  </a:lnTo>
                  <a:lnTo>
                    <a:pt x="49123" y="17576"/>
                  </a:lnTo>
                  <a:lnTo>
                    <a:pt x="51511" y="8610"/>
                  </a:lnTo>
                  <a:lnTo>
                    <a:pt x="49491" y="9271"/>
                  </a:lnTo>
                  <a:lnTo>
                    <a:pt x="47459" y="9563"/>
                  </a:lnTo>
                  <a:lnTo>
                    <a:pt x="39484" y="9563"/>
                  </a:lnTo>
                  <a:lnTo>
                    <a:pt x="22034" y="2387"/>
                  </a:lnTo>
                  <a:lnTo>
                    <a:pt x="165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19" name="Google Shape;1219;p1"/>
            <p:cNvSpPr/>
            <p:nvPr/>
          </p:nvSpPr>
          <p:spPr>
            <a:xfrm>
              <a:off x="7437819" y="1484400"/>
              <a:ext cx="5998209" cy="44450"/>
            </a:xfrm>
            <a:custGeom>
              <a:rect b="b" l="l" r="r" t="t"/>
              <a:pathLst>
                <a:path extrusionOk="0" h="44450" w="5998209">
                  <a:moveTo>
                    <a:pt x="17119" y="36982"/>
                  </a:moveTo>
                  <a:lnTo>
                    <a:pt x="15011" y="31229"/>
                  </a:lnTo>
                  <a:lnTo>
                    <a:pt x="14630" y="27203"/>
                  </a:lnTo>
                  <a:lnTo>
                    <a:pt x="15303" y="24257"/>
                  </a:lnTo>
                  <a:lnTo>
                    <a:pt x="0" y="17792"/>
                  </a:lnTo>
                  <a:lnTo>
                    <a:pt x="4521" y="22352"/>
                  </a:lnTo>
                  <a:lnTo>
                    <a:pt x="8750" y="27190"/>
                  </a:lnTo>
                  <a:lnTo>
                    <a:pt x="12890" y="32131"/>
                  </a:lnTo>
                  <a:lnTo>
                    <a:pt x="17119" y="36982"/>
                  </a:lnTo>
                  <a:close/>
                </a:path>
                <a:path extrusionOk="0" h="44450" w="5998209">
                  <a:moveTo>
                    <a:pt x="318960" y="44132"/>
                  </a:moveTo>
                  <a:lnTo>
                    <a:pt x="317754" y="30568"/>
                  </a:lnTo>
                  <a:lnTo>
                    <a:pt x="315175" y="18351"/>
                  </a:lnTo>
                  <a:lnTo>
                    <a:pt x="310819" y="8001"/>
                  </a:lnTo>
                  <a:lnTo>
                    <a:pt x="304266" y="0"/>
                  </a:lnTo>
                  <a:lnTo>
                    <a:pt x="300482" y="13982"/>
                  </a:lnTo>
                  <a:lnTo>
                    <a:pt x="301383" y="25996"/>
                  </a:lnTo>
                  <a:lnTo>
                    <a:pt x="307403" y="36055"/>
                  </a:lnTo>
                  <a:lnTo>
                    <a:pt x="318960" y="44132"/>
                  </a:lnTo>
                  <a:close/>
                </a:path>
                <a:path extrusionOk="0" h="44450" w="5998209">
                  <a:moveTo>
                    <a:pt x="2507361" y="4483"/>
                  </a:moveTo>
                  <a:lnTo>
                    <a:pt x="2499423" y="0"/>
                  </a:lnTo>
                  <a:lnTo>
                    <a:pt x="2495969" y="6248"/>
                  </a:lnTo>
                  <a:lnTo>
                    <a:pt x="2491752" y="15900"/>
                  </a:lnTo>
                  <a:lnTo>
                    <a:pt x="2491359" y="24955"/>
                  </a:lnTo>
                  <a:lnTo>
                    <a:pt x="2499423" y="29387"/>
                  </a:lnTo>
                  <a:lnTo>
                    <a:pt x="2502814" y="23152"/>
                  </a:lnTo>
                  <a:lnTo>
                    <a:pt x="2506980" y="13525"/>
                  </a:lnTo>
                  <a:lnTo>
                    <a:pt x="2507361" y="4483"/>
                  </a:lnTo>
                  <a:close/>
                </a:path>
                <a:path extrusionOk="0" h="44450" w="5998209">
                  <a:moveTo>
                    <a:pt x="5121580" y="7150"/>
                  </a:moveTo>
                  <a:lnTo>
                    <a:pt x="5116639" y="2451"/>
                  </a:lnTo>
                  <a:lnTo>
                    <a:pt x="5110353" y="457"/>
                  </a:lnTo>
                  <a:lnTo>
                    <a:pt x="5103863" y="457"/>
                  </a:lnTo>
                  <a:lnTo>
                    <a:pt x="5093068" y="2171"/>
                  </a:lnTo>
                  <a:lnTo>
                    <a:pt x="5083060" y="6858"/>
                  </a:lnTo>
                  <a:lnTo>
                    <a:pt x="5075009" y="13792"/>
                  </a:lnTo>
                  <a:lnTo>
                    <a:pt x="5070068" y="22250"/>
                  </a:lnTo>
                  <a:lnTo>
                    <a:pt x="5074412" y="22034"/>
                  </a:lnTo>
                  <a:lnTo>
                    <a:pt x="5079822" y="22047"/>
                  </a:lnTo>
                  <a:lnTo>
                    <a:pt x="5092700" y="22466"/>
                  </a:lnTo>
                  <a:lnTo>
                    <a:pt x="5095786" y="22466"/>
                  </a:lnTo>
                  <a:lnTo>
                    <a:pt x="5105514" y="21932"/>
                  </a:lnTo>
                  <a:lnTo>
                    <a:pt x="5113617" y="19773"/>
                  </a:lnTo>
                  <a:lnTo>
                    <a:pt x="5119243" y="15138"/>
                  </a:lnTo>
                  <a:lnTo>
                    <a:pt x="5121580" y="7150"/>
                  </a:lnTo>
                  <a:close/>
                </a:path>
                <a:path extrusionOk="0" h="44450" w="5998209">
                  <a:moveTo>
                    <a:pt x="5997689" y="22542"/>
                  </a:moveTo>
                  <a:lnTo>
                    <a:pt x="5997130" y="13169"/>
                  </a:lnTo>
                  <a:lnTo>
                    <a:pt x="5995289" y="8483"/>
                  </a:lnTo>
                  <a:lnTo>
                    <a:pt x="5991796" y="8483"/>
                  </a:lnTo>
                  <a:lnTo>
                    <a:pt x="5989688" y="8483"/>
                  </a:lnTo>
                  <a:lnTo>
                    <a:pt x="5986983" y="10198"/>
                  </a:lnTo>
                  <a:lnTo>
                    <a:pt x="5983656" y="14643"/>
                  </a:lnTo>
                  <a:lnTo>
                    <a:pt x="5987986" y="23939"/>
                  </a:lnTo>
                  <a:lnTo>
                    <a:pt x="5991326" y="27216"/>
                  </a:lnTo>
                  <a:lnTo>
                    <a:pt x="5996406" y="27216"/>
                  </a:lnTo>
                  <a:lnTo>
                    <a:pt x="5997689" y="2254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20" name="Google Shape;1220;p1"/>
            <p:cNvSpPr/>
            <p:nvPr/>
          </p:nvSpPr>
          <p:spPr>
            <a:xfrm>
              <a:off x="3713015" y="1499033"/>
              <a:ext cx="7620" cy="4444"/>
            </a:xfrm>
            <a:custGeom>
              <a:rect b="b" l="l" r="r" t="t"/>
              <a:pathLst>
                <a:path extrusionOk="0" h="4444" w="7620">
                  <a:moveTo>
                    <a:pt x="7061" y="0"/>
                  </a:moveTo>
                  <a:lnTo>
                    <a:pt x="4864" y="254"/>
                  </a:lnTo>
                  <a:lnTo>
                    <a:pt x="2463" y="304"/>
                  </a:lnTo>
                  <a:lnTo>
                    <a:pt x="0" y="304"/>
                  </a:lnTo>
                  <a:lnTo>
                    <a:pt x="3022" y="2959"/>
                  </a:lnTo>
                  <a:lnTo>
                    <a:pt x="4521" y="4292"/>
                  </a:lnTo>
                  <a:lnTo>
                    <a:pt x="5753" y="3263"/>
                  </a:lnTo>
                  <a:lnTo>
                    <a:pt x="6642" y="1866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21" name="Google Shape;1221;p1"/>
            <p:cNvSpPr/>
            <p:nvPr/>
          </p:nvSpPr>
          <p:spPr>
            <a:xfrm>
              <a:off x="3690810" y="1499320"/>
              <a:ext cx="27304" cy="7619"/>
            </a:xfrm>
            <a:custGeom>
              <a:rect b="b" l="l" r="r" t="t"/>
              <a:pathLst>
                <a:path extrusionOk="0" h="7619" w="27304">
                  <a:moveTo>
                    <a:pt x="22212" y="25"/>
                  </a:moveTo>
                  <a:lnTo>
                    <a:pt x="17310" y="0"/>
                  </a:lnTo>
                  <a:lnTo>
                    <a:pt x="9156" y="0"/>
                  </a:lnTo>
                  <a:lnTo>
                    <a:pt x="1498" y="571"/>
                  </a:lnTo>
                  <a:lnTo>
                    <a:pt x="0" y="7315"/>
                  </a:lnTo>
                  <a:lnTo>
                    <a:pt x="2527" y="6972"/>
                  </a:lnTo>
                  <a:lnTo>
                    <a:pt x="17856" y="6934"/>
                  </a:lnTo>
                  <a:lnTo>
                    <a:pt x="23494" y="6692"/>
                  </a:lnTo>
                  <a:lnTo>
                    <a:pt x="26720" y="4000"/>
                  </a:lnTo>
                  <a:lnTo>
                    <a:pt x="22212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22" name="Google Shape;1222;p1"/>
            <p:cNvSpPr/>
            <p:nvPr/>
          </p:nvSpPr>
          <p:spPr>
            <a:xfrm>
              <a:off x="4766340" y="1527609"/>
              <a:ext cx="9525" cy="10794"/>
            </a:xfrm>
            <a:custGeom>
              <a:rect b="b" l="l" r="r" t="t"/>
              <a:pathLst>
                <a:path extrusionOk="0" h="10794" w="9525">
                  <a:moveTo>
                    <a:pt x="8966" y="0"/>
                  </a:moveTo>
                  <a:lnTo>
                    <a:pt x="5689" y="2552"/>
                  </a:lnTo>
                  <a:lnTo>
                    <a:pt x="2590" y="5295"/>
                  </a:lnTo>
                  <a:lnTo>
                    <a:pt x="0" y="8534"/>
                  </a:lnTo>
                  <a:lnTo>
                    <a:pt x="3352" y="9461"/>
                  </a:lnTo>
                  <a:lnTo>
                    <a:pt x="6324" y="9982"/>
                  </a:lnTo>
                  <a:lnTo>
                    <a:pt x="8966" y="10198"/>
                  </a:lnTo>
                  <a:lnTo>
                    <a:pt x="8813" y="9156"/>
                  </a:lnTo>
                  <a:lnTo>
                    <a:pt x="8750" y="8128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23" name="Google Shape;1223;p1"/>
            <p:cNvSpPr/>
            <p:nvPr/>
          </p:nvSpPr>
          <p:spPr>
            <a:xfrm>
              <a:off x="4775093" y="1499033"/>
              <a:ext cx="43179" cy="39369"/>
            </a:xfrm>
            <a:custGeom>
              <a:rect b="b" l="l" r="r" t="t"/>
              <a:pathLst>
                <a:path extrusionOk="0" h="39369" w="43179">
                  <a:moveTo>
                    <a:pt x="28079" y="0"/>
                  </a:moveTo>
                  <a:lnTo>
                    <a:pt x="23181" y="9281"/>
                  </a:lnTo>
                  <a:lnTo>
                    <a:pt x="16295" y="16521"/>
                  </a:lnTo>
                  <a:lnTo>
                    <a:pt x="8336" y="22643"/>
                  </a:lnTo>
                  <a:lnTo>
                    <a:pt x="215" y="28575"/>
                  </a:lnTo>
                  <a:lnTo>
                    <a:pt x="0" y="36703"/>
                  </a:lnTo>
                  <a:lnTo>
                    <a:pt x="63" y="37731"/>
                  </a:lnTo>
                  <a:lnTo>
                    <a:pt x="215" y="38785"/>
                  </a:lnTo>
                  <a:lnTo>
                    <a:pt x="2933" y="38900"/>
                  </a:lnTo>
                  <a:lnTo>
                    <a:pt x="12153" y="38900"/>
                  </a:lnTo>
                  <a:lnTo>
                    <a:pt x="32423" y="22326"/>
                  </a:lnTo>
                  <a:lnTo>
                    <a:pt x="42748" y="22352"/>
                  </a:lnTo>
                  <a:lnTo>
                    <a:pt x="41815" y="13966"/>
                  </a:lnTo>
                  <a:lnTo>
                    <a:pt x="38847" y="7632"/>
                  </a:lnTo>
                  <a:lnTo>
                    <a:pt x="34163" y="3071"/>
                  </a:lnTo>
                  <a:lnTo>
                    <a:pt x="28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24" name="Google Shape;1224;p1"/>
            <p:cNvSpPr/>
            <p:nvPr/>
          </p:nvSpPr>
          <p:spPr>
            <a:xfrm>
              <a:off x="2534399" y="1505546"/>
              <a:ext cx="2548890" cy="20319"/>
            </a:xfrm>
            <a:custGeom>
              <a:rect b="b" l="l" r="r" t="t"/>
              <a:pathLst>
                <a:path extrusionOk="0" h="20319" w="2548890">
                  <a:moveTo>
                    <a:pt x="29273" y="1104"/>
                  </a:moveTo>
                  <a:lnTo>
                    <a:pt x="27647" y="1282"/>
                  </a:lnTo>
                  <a:lnTo>
                    <a:pt x="22618" y="1333"/>
                  </a:lnTo>
                  <a:lnTo>
                    <a:pt x="15176" y="1193"/>
                  </a:lnTo>
                  <a:lnTo>
                    <a:pt x="7772" y="1193"/>
                  </a:lnTo>
                  <a:lnTo>
                    <a:pt x="1193" y="2070"/>
                  </a:lnTo>
                  <a:lnTo>
                    <a:pt x="0" y="8242"/>
                  </a:lnTo>
                  <a:lnTo>
                    <a:pt x="1727" y="8089"/>
                  </a:lnTo>
                  <a:lnTo>
                    <a:pt x="6756" y="8039"/>
                  </a:lnTo>
                  <a:lnTo>
                    <a:pt x="13042" y="8115"/>
                  </a:lnTo>
                  <a:lnTo>
                    <a:pt x="20878" y="8115"/>
                  </a:lnTo>
                  <a:lnTo>
                    <a:pt x="28003" y="7366"/>
                  </a:lnTo>
                  <a:lnTo>
                    <a:pt x="29273" y="1104"/>
                  </a:lnTo>
                  <a:close/>
                </a:path>
                <a:path extrusionOk="0" h="20319" w="2548890">
                  <a:moveTo>
                    <a:pt x="2548458" y="1104"/>
                  </a:moveTo>
                  <a:lnTo>
                    <a:pt x="2546743" y="342"/>
                  </a:lnTo>
                  <a:lnTo>
                    <a:pt x="2545003" y="0"/>
                  </a:lnTo>
                  <a:lnTo>
                    <a:pt x="2543276" y="0"/>
                  </a:lnTo>
                  <a:lnTo>
                    <a:pt x="2535339" y="2298"/>
                  </a:lnTo>
                  <a:lnTo>
                    <a:pt x="2529154" y="7823"/>
                  </a:lnTo>
                  <a:lnTo>
                    <a:pt x="2526169" y="14516"/>
                  </a:lnTo>
                  <a:lnTo>
                    <a:pt x="2527820" y="20320"/>
                  </a:lnTo>
                  <a:lnTo>
                    <a:pt x="2530157" y="20205"/>
                  </a:lnTo>
                  <a:lnTo>
                    <a:pt x="2532456" y="20015"/>
                  </a:lnTo>
                  <a:lnTo>
                    <a:pt x="2534742" y="19748"/>
                  </a:lnTo>
                  <a:lnTo>
                    <a:pt x="2538069" y="12052"/>
                  </a:lnTo>
                  <a:lnTo>
                    <a:pt x="2546439" y="9474"/>
                  </a:lnTo>
                  <a:lnTo>
                    <a:pt x="2548458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25" name="Google Shape;1225;p1"/>
            <p:cNvSpPr/>
            <p:nvPr/>
          </p:nvSpPr>
          <p:spPr>
            <a:xfrm>
              <a:off x="5062231" y="1525287"/>
              <a:ext cx="6985" cy="3809"/>
            </a:xfrm>
            <a:custGeom>
              <a:rect b="b" l="l" r="r" t="t"/>
              <a:pathLst>
                <a:path extrusionOk="0" h="3809" w="6985">
                  <a:moveTo>
                    <a:pt x="6921" y="0"/>
                  </a:moveTo>
                  <a:lnTo>
                    <a:pt x="4635" y="266"/>
                  </a:lnTo>
                  <a:lnTo>
                    <a:pt x="2324" y="457"/>
                  </a:lnTo>
                  <a:lnTo>
                    <a:pt x="0" y="571"/>
                  </a:lnTo>
                  <a:lnTo>
                    <a:pt x="1219" y="1866"/>
                  </a:lnTo>
                  <a:lnTo>
                    <a:pt x="3149" y="2819"/>
                  </a:lnTo>
                  <a:lnTo>
                    <a:pt x="5905" y="3238"/>
                  </a:lnTo>
                  <a:lnTo>
                    <a:pt x="6146" y="2057"/>
                  </a:lnTo>
                  <a:lnTo>
                    <a:pt x="6489" y="990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26" name="Google Shape;1226;p1"/>
            <p:cNvSpPr/>
            <p:nvPr/>
          </p:nvSpPr>
          <p:spPr>
            <a:xfrm>
              <a:off x="2724443" y="1515893"/>
              <a:ext cx="31114" cy="20955"/>
            </a:xfrm>
            <a:custGeom>
              <a:rect b="b" l="l" r="r" t="t"/>
              <a:pathLst>
                <a:path extrusionOk="0" h="20955" w="31114">
                  <a:moveTo>
                    <a:pt x="9918" y="0"/>
                  </a:moveTo>
                  <a:lnTo>
                    <a:pt x="3352" y="3136"/>
                  </a:lnTo>
                  <a:lnTo>
                    <a:pt x="0" y="9448"/>
                  </a:lnTo>
                  <a:lnTo>
                    <a:pt x="1257" y="20243"/>
                  </a:lnTo>
                  <a:lnTo>
                    <a:pt x="3962" y="20510"/>
                  </a:lnTo>
                  <a:lnTo>
                    <a:pt x="6527" y="20662"/>
                  </a:lnTo>
                  <a:lnTo>
                    <a:pt x="20612" y="20662"/>
                  </a:lnTo>
                  <a:lnTo>
                    <a:pt x="28511" y="17195"/>
                  </a:lnTo>
                  <a:lnTo>
                    <a:pt x="30568" y="7556"/>
                  </a:lnTo>
                  <a:lnTo>
                    <a:pt x="16637" y="6934"/>
                  </a:lnTo>
                  <a:lnTo>
                    <a:pt x="12357" y="3987"/>
                  </a:lnTo>
                  <a:lnTo>
                    <a:pt x="99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27" name="Google Shape;1227;p1"/>
            <p:cNvSpPr/>
            <p:nvPr/>
          </p:nvSpPr>
          <p:spPr>
            <a:xfrm>
              <a:off x="2734367" y="1513387"/>
              <a:ext cx="21589" cy="10159"/>
            </a:xfrm>
            <a:custGeom>
              <a:rect b="b" l="l" r="r" t="t"/>
              <a:pathLst>
                <a:path extrusionOk="0" h="10159" w="21589">
                  <a:moveTo>
                    <a:pt x="15976" y="0"/>
                  </a:moveTo>
                  <a:lnTo>
                    <a:pt x="13677" y="0"/>
                  </a:lnTo>
                  <a:lnTo>
                    <a:pt x="8293" y="0"/>
                  </a:lnTo>
                  <a:lnTo>
                    <a:pt x="3644" y="762"/>
                  </a:lnTo>
                  <a:lnTo>
                    <a:pt x="0" y="2501"/>
                  </a:lnTo>
                  <a:lnTo>
                    <a:pt x="2425" y="6489"/>
                  </a:lnTo>
                  <a:lnTo>
                    <a:pt x="6718" y="9436"/>
                  </a:lnTo>
                  <a:lnTo>
                    <a:pt x="20650" y="10058"/>
                  </a:lnTo>
                  <a:lnTo>
                    <a:pt x="21234" y="7340"/>
                  </a:lnTo>
                  <a:lnTo>
                    <a:pt x="21348" y="4140"/>
                  </a:lnTo>
                  <a:lnTo>
                    <a:pt x="20954" y="393"/>
                  </a:lnTo>
                  <a:lnTo>
                    <a:pt x="18402" y="139"/>
                  </a:lnTo>
                  <a:lnTo>
                    <a:pt x="159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28" name="Google Shape;1228;p1"/>
            <p:cNvSpPr/>
            <p:nvPr/>
          </p:nvSpPr>
          <p:spPr>
            <a:xfrm>
              <a:off x="3514115" y="1514170"/>
              <a:ext cx="19050" cy="12700"/>
            </a:xfrm>
            <a:custGeom>
              <a:rect b="b" l="l" r="r" t="t"/>
              <a:pathLst>
                <a:path extrusionOk="0" h="12700" w="19050">
                  <a:moveTo>
                    <a:pt x="18465" y="0"/>
                  </a:moveTo>
                  <a:lnTo>
                    <a:pt x="17373" y="0"/>
                  </a:lnTo>
                  <a:lnTo>
                    <a:pt x="9194" y="0"/>
                  </a:lnTo>
                  <a:lnTo>
                    <a:pt x="1536" y="469"/>
                  </a:lnTo>
                  <a:lnTo>
                    <a:pt x="0" y="7213"/>
                  </a:lnTo>
                  <a:lnTo>
                    <a:pt x="4190" y="7213"/>
                  </a:lnTo>
                  <a:lnTo>
                    <a:pt x="6007" y="9601"/>
                  </a:lnTo>
                  <a:lnTo>
                    <a:pt x="7353" y="12471"/>
                  </a:lnTo>
                  <a:lnTo>
                    <a:pt x="11023" y="8280"/>
                  </a:lnTo>
                  <a:lnTo>
                    <a:pt x="14719" y="4127"/>
                  </a:lnTo>
                  <a:lnTo>
                    <a:pt x="1846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29" name="Google Shape;1229;p1"/>
            <p:cNvSpPr/>
            <p:nvPr/>
          </p:nvSpPr>
          <p:spPr>
            <a:xfrm>
              <a:off x="3521463" y="1513785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22021" y="0"/>
                  </a:moveTo>
                  <a:lnTo>
                    <a:pt x="19519" y="342"/>
                  </a:lnTo>
                  <a:lnTo>
                    <a:pt x="16751" y="393"/>
                  </a:lnTo>
                  <a:lnTo>
                    <a:pt x="11112" y="393"/>
                  </a:lnTo>
                  <a:lnTo>
                    <a:pt x="7378" y="4508"/>
                  </a:lnTo>
                  <a:lnTo>
                    <a:pt x="0" y="12852"/>
                  </a:lnTo>
                  <a:lnTo>
                    <a:pt x="1803" y="16675"/>
                  </a:lnTo>
                  <a:lnTo>
                    <a:pt x="2743" y="21361"/>
                  </a:lnTo>
                  <a:lnTo>
                    <a:pt x="7327" y="22352"/>
                  </a:lnTo>
                  <a:lnTo>
                    <a:pt x="10422" y="16262"/>
                  </a:lnTo>
                  <a:lnTo>
                    <a:pt x="16384" y="12985"/>
                  </a:lnTo>
                  <a:lnTo>
                    <a:pt x="21492" y="8803"/>
                  </a:lnTo>
                  <a:lnTo>
                    <a:pt x="220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30" name="Google Shape;1230;p1"/>
            <p:cNvSpPr/>
            <p:nvPr/>
          </p:nvSpPr>
          <p:spPr>
            <a:xfrm>
              <a:off x="4920852" y="1513785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14668" y="0"/>
                  </a:moveTo>
                  <a:lnTo>
                    <a:pt x="13436" y="5016"/>
                  </a:lnTo>
                  <a:lnTo>
                    <a:pt x="9842" y="7848"/>
                  </a:lnTo>
                  <a:lnTo>
                    <a:pt x="2412" y="7848"/>
                  </a:lnTo>
                  <a:lnTo>
                    <a:pt x="1244" y="7772"/>
                  </a:lnTo>
                  <a:lnTo>
                    <a:pt x="0" y="7607"/>
                  </a:lnTo>
                  <a:lnTo>
                    <a:pt x="0" y="13474"/>
                  </a:lnTo>
                  <a:lnTo>
                    <a:pt x="7073" y="14300"/>
                  </a:lnTo>
                  <a:lnTo>
                    <a:pt x="14414" y="14998"/>
                  </a:lnTo>
                  <a:lnTo>
                    <a:pt x="21920" y="15544"/>
                  </a:lnTo>
                  <a:lnTo>
                    <a:pt x="21831" y="8026"/>
                  </a:lnTo>
                  <a:lnTo>
                    <a:pt x="20840" y="1409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31" name="Google Shape;1231;p1"/>
            <p:cNvSpPr/>
            <p:nvPr/>
          </p:nvSpPr>
          <p:spPr>
            <a:xfrm>
              <a:off x="4920857" y="1527260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0" y="0"/>
                  </a:moveTo>
                  <a:lnTo>
                    <a:pt x="0" y="8877"/>
                  </a:lnTo>
                  <a:lnTo>
                    <a:pt x="8534" y="9093"/>
                  </a:lnTo>
                  <a:lnTo>
                    <a:pt x="9893" y="16662"/>
                  </a:lnTo>
                  <a:lnTo>
                    <a:pt x="19850" y="16662"/>
                  </a:lnTo>
                  <a:lnTo>
                    <a:pt x="20942" y="16573"/>
                  </a:lnTo>
                  <a:lnTo>
                    <a:pt x="22148" y="16370"/>
                  </a:lnTo>
                  <a:lnTo>
                    <a:pt x="21691" y="11976"/>
                  </a:lnTo>
                  <a:lnTo>
                    <a:pt x="21983" y="6845"/>
                  </a:lnTo>
                  <a:lnTo>
                    <a:pt x="21920" y="2057"/>
                  </a:lnTo>
                  <a:lnTo>
                    <a:pt x="14414" y="1524"/>
                  </a:lnTo>
                  <a:lnTo>
                    <a:pt x="7073" y="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32" name="Google Shape;1232;p1"/>
            <p:cNvSpPr/>
            <p:nvPr/>
          </p:nvSpPr>
          <p:spPr>
            <a:xfrm>
              <a:off x="3765087" y="1534941"/>
              <a:ext cx="66039" cy="27305"/>
            </a:xfrm>
            <a:custGeom>
              <a:rect b="b" l="l" r="r" t="t"/>
              <a:pathLst>
                <a:path extrusionOk="0" h="27305" w="66039">
                  <a:moveTo>
                    <a:pt x="11976" y="609"/>
                  </a:moveTo>
                  <a:lnTo>
                    <a:pt x="8216" y="4572"/>
                  </a:lnTo>
                  <a:lnTo>
                    <a:pt x="2031" y="6083"/>
                  </a:lnTo>
                  <a:lnTo>
                    <a:pt x="0" y="11760"/>
                  </a:lnTo>
                  <a:lnTo>
                    <a:pt x="5778" y="17195"/>
                  </a:lnTo>
                  <a:lnTo>
                    <a:pt x="8102" y="17729"/>
                  </a:lnTo>
                  <a:lnTo>
                    <a:pt x="10426" y="18351"/>
                  </a:lnTo>
                  <a:lnTo>
                    <a:pt x="12738" y="18999"/>
                  </a:lnTo>
                  <a:lnTo>
                    <a:pt x="11976" y="609"/>
                  </a:lnTo>
                  <a:close/>
                </a:path>
                <a:path extrusionOk="0" h="27305" w="66039">
                  <a:moveTo>
                    <a:pt x="48221" y="0"/>
                  </a:moveTo>
                  <a:lnTo>
                    <a:pt x="46850" y="27038"/>
                  </a:lnTo>
                  <a:lnTo>
                    <a:pt x="52897" y="25903"/>
                  </a:lnTo>
                  <a:lnTo>
                    <a:pt x="58100" y="22758"/>
                  </a:lnTo>
                  <a:lnTo>
                    <a:pt x="62339" y="17165"/>
                  </a:lnTo>
                  <a:lnTo>
                    <a:pt x="65493" y="8686"/>
                  </a:lnTo>
                  <a:lnTo>
                    <a:pt x="59042" y="6464"/>
                  </a:lnTo>
                  <a:lnTo>
                    <a:pt x="53568" y="3276"/>
                  </a:lnTo>
                  <a:lnTo>
                    <a:pt x="482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33" name="Google Shape;1233;p1"/>
            <p:cNvSpPr/>
            <p:nvPr/>
          </p:nvSpPr>
          <p:spPr>
            <a:xfrm>
              <a:off x="3764425" y="1521383"/>
              <a:ext cx="48895" cy="40640"/>
            </a:xfrm>
            <a:custGeom>
              <a:rect b="b" l="l" r="r" t="t"/>
              <a:pathLst>
                <a:path extrusionOk="0" h="40640" w="48895">
                  <a:moveTo>
                    <a:pt x="660" y="25323"/>
                  </a:moveTo>
                  <a:lnTo>
                    <a:pt x="241" y="26517"/>
                  </a:lnTo>
                  <a:lnTo>
                    <a:pt x="0" y="27889"/>
                  </a:lnTo>
                  <a:lnTo>
                    <a:pt x="0" y="29502"/>
                  </a:lnTo>
                  <a:lnTo>
                    <a:pt x="2146" y="29832"/>
                  </a:lnTo>
                  <a:lnTo>
                    <a:pt x="4292" y="30251"/>
                  </a:lnTo>
                  <a:lnTo>
                    <a:pt x="6438" y="30746"/>
                  </a:lnTo>
                  <a:lnTo>
                    <a:pt x="660" y="25323"/>
                  </a:lnTo>
                  <a:close/>
                </a:path>
                <a:path extrusionOk="0" h="40640" w="48895">
                  <a:moveTo>
                    <a:pt x="14681" y="0"/>
                  </a:moveTo>
                  <a:lnTo>
                    <a:pt x="16700" y="7429"/>
                  </a:lnTo>
                  <a:lnTo>
                    <a:pt x="15265" y="11404"/>
                  </a:lnTo>
                  <a:lnTo>
                    <a:pt x="12636" y="14173"/>
                  </a:lnTo>
                  <a:lnTo>
                    <a:pt x="13398" y="32562"/>
                  </a:lnTo>
                  <a:lnTo>
                    <a:pt x="30907" y="37888"/>
                  </a:lnTo>
                  <a:lnTo>
                    <a:pt x="38967" y="39844"/>
                  </a:lnTo>
                  <a:lnTo>
                    <a:pt x="46367" y="40614"/>
                  </a:lnTo>
                  <a:lnTo>
                    <a:pt x="47129" y="40614"/>
                  </a:lnTo>
                  <a:lnTo>
                    <a:pt x="47510" y="40589"/>
                  </a:lnTo>
                  <a:lnTo>
                    <a:pt x="48251" y="26428"/>
                  </a:lnTo>
                  <a:lnTo>
                    <a:pt x="48882" y="13550"/>
                  </a:lnTo>
                  <a:lnTo>
                    <a:pt x="41434" y="9036"/>
                  </a:lnTo>
                  <a:lnTo>
                    <a:pt x="33601" y="4927"/>
                  </a:lnTo>
                  <a:lnTo>
                    <a:pt x="24857" y="1742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34" name="Google Shape;1234;p1"/>
            <p:cNvSpPr/>
            <p:nvPr/>
          </p:nvSpPr>
          <p:spPr>
            <a:xfrm>
              <a:off x="4670515" y="1521387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880" y="0"/>
                  </a:moveTo>
                  <a:lnTo>
                    <a:pt x="24499" y="2376"/>
                  </a:lnTo>
                  <a:lnTo>
                    <a:pt x="13773" y="6456"/>
                  </a:lnTo>
                  <a:lnTo>
                    <a:pt x="5380" y="12867"/>
                  </a:lnTo>
                  <a:lnTo>
                    <a:pt x="0" y="22237"/>
                  </a:lnTo>
                  <a:lnTo>
                    <a:pt x="12199" y="19722"/>
                  </a:lnTo>
                  <a:lnTo>
                    <a:pt x="22859" y="15571"/>
                  </a:lnTo>
                  <a:lnTo>
                    <a:pt x="31311" y="9194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35" name="Google Shape;1235;p1"/>
            <p:cNvSpPr/>
            <p:nvPr/>
          </p:nvSpPr>
          <p:spPr>
            <a:xfrm>
              <a:off x="9613015" y="1519868"/>
              <a:ext cx="36829" cy="17780"/>
            </a:xfrm>
            <a:custGeom>
              <a:rect b="b" l="l" r="r" t="t"/>
              <a:pathLst>
                <a:path extrusionOk="0" h="17780" w="36829">
                  <a:moveTo>
                    <a:pt x="11315" y="0"/>
                  </a:moveTo>
                  <a:lnTo>
                    <a:pt x="5448" y="0"/>
                  </a:lnTo>
                  <a:lnTo>
                    <a:pt x="723" y="2197"/>
                  </a:lnTo>
                  <a:lnTo>
                    <a:pt x="0" y="8661"/>
                  </a:lnTo>
                  <a:lnTo>
                    <a:pt x="3792" y="11229"/>
                  </a:lnTo>
                  <a:lnTo>
                    <a:pt x="10118" y="14154"/>
                  </a:lnTo>
                  <a:lnTo>
                    <a:pt x="17745" y="16555"/>
                  </a:lnTo>
                  <a:lnTo>
                    <a:pt x="25438" y="17551"/>
                  </a:lnTo>
                  <a:lnTo>
                    <a:pt x="31368" y="17551"/>
                  </a:lnTo>
                  <a:lnTo>
                    <a:pt x="36144" y="15290"/>
                  </a:lnTo>
                  <a:lnTo>
                    <a:pt x="36817" y="8661"/>
                  </a:lnTo>
                  <a:lnTo>
                    <a:pt x="33064" y="6241"/>
                  </a:lnTo>
                  <a:lnTo>
                    <a:pt x="26723" y="3382"/>
                  </a:lnTo>
                  <a:lnTo>
                    <a:pt x="19054" y="997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36" name="Google Shape;1236;p1"/>
            <p:cNvSpPr/>
            <p:nvPr/>
          </p:nvSpPr>
          <p:spPr>
            <a:xfrm>
              <a:off x="6497383" y="1528533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69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21869" y="15100"/>
                  </a:lnTo>
                  <a:lnTo>
                    <a:pt x="218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37" name="Google Shape;1237;p1"/>
            <p:cNvSpPr/>
            <p:nvPr/>
          </p:nvSpPr>
          <p:spPr>
            <a:xfrm>
              <a:off x="7895346" y="1528415"/>
              <a:ext cx="23495" cy="30480"/>
            </a:xfrm>
            <a:custGeom>
              <a:rect b="b" l="l" r="r" t="t"/>
              <a:pathLst>
                <a:path extrusionOk="0" h="30480" w="23495">
                  <a:moveTo>
                    <a:pt x="3446" y="0"/>
                  </a:moveTo>
                  <a:lnTo>
                    <a:pt x="2227" y="38"/>
                  </a:lnTo>
                  <a:lnTo>
                    <a:pt x="1566" y="114"/>
                  </a:lnTo>
                  <a:lnTo>
                    <a:pt x="0" y="10616"/>
                  </a:lnTo>
                  <a:lnTo>
                    <a:pt x="2986" y="20272"/>
                  </a:lnTo>
                  <a:lnTo>
                    <a:pt x="8739" y="27342"/>
                  </a:lnTo>
                  <a:lnTo>
                    <a:pt x="15473" y="30086"/>
                  </a:lnTo>
                  <a:lnTo>
                    <a:pt x="18749" y="30086"/>
                  </a:lnTo>
                  <a:lnTo>
                    <a:pt x="21734" y="27863"/>
                  </a:lnTo>
                  <a:lnTo>
                    <a:pt x="23448" y="22466"/>
                  </a:lnTo>
                  <a:lnTo>
                    <a:pt x="16705" y="18629"/>
                  </a:lnTo>
                  <a:lnTo>
                    <a:pt x="13771" y="10942"/>
                  </a:lnTo>
                  <a:lnTo>
                    <a:pt x="10675" y="3401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38" name="Google Shape;1238;p1"/>
            <p:cNvSpPr/>
            <p:nvPr/>
          </p:nvSpPr>
          <p:spPr>
            <a:xfrm>
              <a:off x="1893519" y="1535670"/>
              <a:ext cx="1377950" cy="37465"/>
            </a:xfrm>
            <a:custGeom>
              <a:rect b="b" l="l" r="r" t="t"/>
              <a:pathLst>
                <a:path extrusionOk="0" h="37465" w="1377950">
                  <a:moveTo>
                    <a:pt x="36906" y="469"/>
                  </a:moveTo>
                  <a:lnTo>
                    <a:pt x="28689" y="0"/>
                  </a:lnTo>
                  <a:lnTo>
                    <a:pt x="24841" y="0"/>
                  </a:lnTo>
                  <a:lnTo>
                    <a:pt x="15468" y="609"/>
                  </a:lnTo>
                  <a:lnTo>
                    <a:pt x="7772" y="2882"/>
                  </a:lnTo>
                  <a:lnTo>
                    <a:pt x="2400" y="7531"/>
                  </a:lnTo>
                  <a:lnTo>
                    <a:pt x="0" y="15227"/>
                  </a:lnTo>
                  <a:lnTo>
                    <a:pt x="8089" y="15697"/>
                  </a:lnTo>
                  <a:lnTo>
                    <a:pt x="11912" y="15697"/>
                  </a:lnTo>
                  <a:lnTo>
                    <a:pt x="21285" y="15087"/>
                  </a:lnTo>
                  <a:lnTo>
                    <a:pt x="29019" y="12814"/>
                  </a:lnTo>
                  <a:lnTo>
                    <a:pt x="34455" y="8178"/>
                  </a:lnTo>
                  <a:lnTo>
                    <a:pt x="36906" y="469"/>
                  </a:lnTo>
                  <a:close/>
                </a:path>
                <a:path extrusionOk="0" h="37465" w="1377950">
                  <a:moveTo>
                    <a:pt x="1377746" y="6324"/>
                  </a:moveTo>
                  <a:lnTo>
                    <a:pt x="1369987" y="469"/>
                  </a:lnTo>
                  <a:lnTo>
                    <a:pt x="1365770" y="7924"/>
                  </a:lnTo>
                  <a:lnTo>
                    <a:pt x="1361998" y="19964"/>
                  </a:lnTo>
                  <a:lnTo>
                    <a:pt x="1362214" y="31496"/>
                  </a:lnTo>
                  <a:lnTo>
                    <a:pt x="1369987" y="37452"/>
                  </a:lnTo>
                  <a:lnTo>
                    <a:pt x="1369009" y="24790"/>
                  </a:lnTo>
                  <a:lnTo>
                    <a:pt x="1374521" y="14427"/>
                  </a:lnTo>
                  <a:lnTo>
                    <a:pt x="1377746" y="63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39" name="Google Shape;1239;p1"/>
            <p:cNvSpPr/>
            <p:nvPr/>
          </p:nvSpPr>
          <p:spPr>
            <a:xfrm>
              <a:off x="9443799" y="1536139"/>
              <a:ext cx="33654" cy="15875"/>
            </a:xfrm>
            <a:custGeom>
              <a:rect b="b" l="l" r="r" t="t"/>
              <a:pathLst>
                <a:path extrusionOk="0" h="15875" w="33654">
                  <a:moveTo>
                    <a:pt x="29324" y="0"/>
                  </a:moveTo>
                  <a:lnTo>
                    <a:pt x="19564" y="1409"/>
                  </a:lnTo>
                  <a:lnTo>
                    <a:pt x="11199" y="4129"/>
                  </a:lnTo>
                  <a:lnTo>
                    <a:pt x="4565" y="8470"/>
                  </a:lnTo>
                  <a:lnTo>
                    <a:pt x="0" y="14744"/>
                  </a:lnTo>
                  <a:lnTo>
                    <a:pt x="1231" y="14579"/>
                  </a:lnTo>
                  <a:lnTo>
                    <a:pt x="6349" y="14516"/>
                  </a:lnTo>
                  <a:lnTo>
                    <a:pt x="16636" y="15265"/>
                  </a:lnTo>
                  <a:lnTo>
                    <a:pt x="27482" y="15265"/>
                  </a:lnTo>
                  <a:lnTo>
                    <a:pt x="33642" y="12928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40" name="Google Shape;1240;p1"/>
            <p:cNvSpPr/>
            <p:nvPr/>
          </p:nvSpPr>
          <p:spPr>
            <a:xfrm>
              <a:off x="1103142" y="1544266"/>
              <a:ext cx="17144" cy="23494"/>
            </a:xfrm>
            <a:custGeom>
              <a:rect b="b" l="l" r="r" t="t"/>
              <a:pathLst>
                <a:path extrusionOk="0" h="23494" w="17144">
                  <a:moveTo>
                    <a:pt x="1706" y="0"/>
                  </a:moveTo>
                  <a:lnTo>
                    <a:pt x="0" y="7967"/>
                  </a:lnTo>
                  <a:lnTo>
                    <a:pt x="1800" y="15355"/>
                  </a:lnTo>
                  <a:lnTo>
                    <a:pt x="5769" y="20793"/>
                  </a:lnTo>
                  <a:lnTo>
                    <a:pt x="10570" y="22910"/>
                  </a:lnTo>
                  <a:lnTo>
                    <a:pt x="13390" y="22910"/>
                  </a:lnTo>
                  <a:lnTo>
                    <a:pt x="15955" y="20447"/>
                  </a:lnTo>
                  <a:lnTo>
                    <a:pt x="16997" y="14224"/>
                  </a:lnTo>
                  <a:lnTo>
                    <a:pt x="12069" y="14046"/>
                  </a:lnTo>
                  <a:lnTo>
                    <a:pt x="10342" y="10731"/>
                  </a:lnTo>
                  <a:lnTo>
                    <a:pt x="8831" y="7264"/>
                  </a:lnTo>
                  <a:lnTo>
                    <a:pt x="5973" y="5283"/>
                  </a:lnTo>
                  <a:lnTo>
                    <a:pt x="3522" y="2794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41" name="Google Shape;1241;p1"/>
            <p:cNvSpPr/>
            <p:nvPr/>
          </p:nvSpPr>
          <p:spPr>
            <a:xfrm>
              <a:off x="1104844" y="1543627"/>
              <a:ext cx="7619" cy="8255"/>
            </a:xfrm>
            <a:custGeom>
              <a:rect b="b" l="l" r="r" t="t"/>
              <a:pathLst>
                <a:path extrusionOk="0" h="8255" w="7619">
                  <a:moveTo>
                    <a:pt x="342" y="0"/>
                  </a:moveTo>
                  <a:lnTo>
                    <a:pt x="0" y="635"/>
                  </a:lnTo>
                  <a:lnTo>
                    <a:pt x="1816" y="3429"/>
                  </a:lnTo>
                  <a:lnTo>
                    <a:pt x="4267" y="5918"/>
                  </a:lnTo>
                  <a:lnTo>
                    <a:pt x="7124" y="7899"/>
                  </a:lnTo>
                  <a:lnTo>
                    <a:pt x="5626" y="4457"/>
                  </a:lnTo>
                  <a:lnTo>
                    <a:pt x="4330" y="86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42" name="Google Shape;1242;p1"/>
            <p:cNvSpPr/>
            <p:nvPr/>
          </p:nvSpPr>
          <p:spPr>
            <a:xfrm>
              <a:off x="2586391" y="1543627"/>
              <a:ext cx="80644" cy="47625"/>
            </a:xfrm>
            <a:custGeom>
              <a:rect b="b" l="l" r="r" t="t"/>
              <a:pathLst>
                <a:path extrusionOk="0" h="47625" w="80644">
                  <a:moveTo>
                    <a:pt x="21674" y="0"/>
                  </a:moveTo>
                  <a:lnTo>
                    <a:pt x="14209" y="11014"/>
                  </a:lnTo>
                  <a:lnTo>
                    <a:pt x="4697" y="20885"/>
                  </a:lnTo>
                  <a:lnTo>
                    <a:pt x="0" y="31403"/>
                  </a:lnTo>
                  <a:lnTo>
                    <a:pt x="6980" y="44361"/>
                  </a:lnTo>
                  <a:lnTo>
                    <a:pt x="9596" y="46405"/>
                  </a:lnTo>
                  <a:lnTo>
                    <a:pt x="12352" y="47218"/>
                  </a:lnTo>
                  <a:lnTo>
                    <a:pt x="21140" y="47218"/>
                  </a:lnTo>
                  <a:lnTo>
                    <a:pt x="27744" y="44005"/>
                  </a:lnTo>
                  <a:lnTo>
                    <a:pt x="35618" y="40792"/>
                  </a:lnTo>
                  <a:lnTo>
                    <a:pt x="41768" y="38440"/>
                  </a:lnTo>
                  <a:lnTo>
                    <a:pt x="48437" y="36385"/>
                  </a:lnTo>
                  <a:lnTo>
                    <a:pt x="55676" y="34930"/>
                  </a:lnTo>
                  <a:lnTo>
                    <a:pt x="63533" y="34378"/>
                  </a:lnTo>
                  <a:lnTo>
                    <a:pt x="68803" y="34378"/>
                  </a:lnTo>
                  <a:lnTo>
                    <a:pt x="74480" y="35128"/>
                  </a:lnTo>
                  <a:lnTo>
                    <a:pt x="80640" y="36982"/>
                  </a:lnTo>
                  <a:lnTo>
                    <a:pt x="80640" y="7264"/>
                  </a:lnTo>
                  <a:lnTo>
                    <a:pt x="71229" y="7162"/>
                  </a:lnTo>
                  <a:lnTo>
                    <a:pt x="55367" y="7620"/>
                  </a:lnTo>
                  <a:lnTo>
                    <a:pt x="51519" y="7620"/>
                  </a:lnTo>
                  <a:lnTo>
                    <a:pt x="42414" y="7329"/>
                  </a:lnTo>
                  <a:lnTo>
                    <a:pt x="34153" y="6210"/>
                  </a:lnTo>
                  <a:lnTo>
                    <a:pt x="27114" y="3890"/>
                  </a:lnTo>
                  <a:lnTo>
                    <a:pt x="216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43" name="Google Shape;1243;p1"/>
            <p:cNvSpPr/>
            <p:nvPr/>
          </p:nvSpPr>
          <p:spPr>
            <a:xfrm>
              <a:off x="8014585" y="1541603"/>
              <a:ext cx="37465" cy="26669"/>
            </a:xfrm>
            <a:custGeom>
              <a:rect b="b" l="l" r="r" t="t"/>
              <a:pathLst>
                <a:path extrusionOk="0" h="26669" w="37465">
                  <a:moveTo>
                    <a:pt x="13144" y="0"/>
                  </a:moveTo>
                  <a:lnTo>
                    <a:pt x="9347" y="0"/>
                  </a:lnTo>
                  <a:lnTo>
                    <a:pt x="6489" y="0"/>
                  </a:lnTo>
                  <a:lnTo>
                    <a:pt x="3454" y="2476"/>
                  </a:lnTo>
                  <a:lnTo>
                    <a:pt x="0" y="9283"/>
                  </a:lnTo>
                  <a:lnTo>
                    <a:pt x="1079" y="8915"/>
                  </a:lnTo>
                  <a:lnTo>
                    <a:pt x="2133" y="8750"/>
                  </a:lnTo>
                  <a:lnTo>
                    <a:pt x="8318" y="8750"/>
                  </a:lnTo>
                  <a:lnTo>
                    <a:pt x="12534" y="13106"/>
                  </a:lnTo>
                  <a:lnTo>
                    <a:pt x="20294" y="21805"/>
                  </a:lnTo>
                  <a:lnTo>
                    <a:pt x="23825" y="26162"/>
                  </a:lnTo>
                  <a:lnTo>
                    <a:pt x="30454" y="26162"/>
                  </a:lnTo>
                  <a:lnTo>
                    <a:pt x="33451" y="23685"/>
                  </a:lnTo>
                  <a:lnTo>
                    <a:pt x="36842" y="16891"/>
                  </a:lnTo>
                  <a:lnTo>
                    <a:pt x="35763" y="17246"/>
                  </a:lnTo>
                  <a:lnTo>
                    <a:pt x="34734" y="17399"/>
                  </a:lnTo>
                  <a:lnTo>
                    <a:pt x="28549" y="17399"/>
                  </a:lnTo>
                  <a:lnTo>
                    <a:pt x="24358" y="13055"/>
                  </a:lnTo>
                  <a:lnTo>
                    <a:pt x="16649" y="4356"/>
                  </a:lnTo>
                  <a:lnTo>
                    <a:pt x="131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44" name="Google Shape;1244;p1"/>
            <p:cNvSpPr/>
            <p:nvPr/>
          </p:nvSpPr>
          <p:spPr>
            <a:xfrm>
              <a:off x="3138360" y="1550898"/>
              <a:ext cx="2416175" cy="45719"/>
            </a:xfrm>
            <a:custGeom>
              <a:rect b="b" l="l" r="r" t="t"/>
              <a:pathLst>
                <a:path extrusionOk="0" h="45719" w="2416175">
                  <a:moveTo>
                    <a:pt x="35750" y="11988"/>
                  </a:moveTo>
                  <a:lnTo>
                    <a:pt x="29273" y="0"/>
                  </a:lnTo>
                  <a:lnTo>
                    <a:pt x="22593" y="11861"/>
                  </a:lnTo>
                  <a:lnTo>
                    <a:pt x="12471" y="20129"/>
                  </a:lnTo>
                  <a:lnTo>
                    <a:pt x="3416" y="29489"/>
                  </a:lnTo>
                  <a:lnTo>
                    <a:pt x="0" y="44589"/>
                  </a:lnTo>
                  <a:lnTo>
                    <a:pt x="2540" y="45326"/>
                  </a:lnTo>
                  <a:lnTo>
                    <a:pt x="5003" y="45656"/>
                  </a:lnTo>
                  <a:lnTo>
                    <a:pt x="7366" y="45656"/>
                  </a:lnTo>
                  <a:lnTo>
                    <a:pt x="23012" y="40144"/>
                  </a:lnTo>
                  <a:lnTo>
                    <a:pt x="33070" y="27152"/>
                  </a:lnTo>
                  <a:lnTo>
                    <a:pt x="35750" y="11988"/>
                  </a:lnTo>
                  <a:close/>
                </a:path>
                <a:path extrusionOk="0" h="45719" w="2416175">
                  <a:moveTo>
                    <a:pt x="2416060" y="14732"/>
                  </a:moveTo>
                  <a:lnTo>
                    <a:pt x="2410739" y="13868"/>
                  </a:lnTo>
                  <a:lnTo>
                    <a:pt x="2407653" y="10820"/>
                  </a:lnTo>
                  <a:lnTo>
                    <a:pt x="2404681" y="7658"/>
                  </a:lnTo>
                  <a:lnTo>
                    <a:pt x="2404821" y="20688"/>
                  </a:lnTo>
                  <a:lnTo>
                    <a:pt x="2404808" y="27216"/>
                  </a:lnTo>
                  <a:lnTo>
                    <a:pt x="2405748" y="27317"/>
                  </a:lnTo>
                  <a:lnTo>
                    <a:pt x="2410561" y="27317"/>
                  </a:lnTo>
                  <a:lnTo>
                    <a:pt x="2414066" y="24142"/>
                  </a:lnTo>
                  <a:lnTo>
                    <a:pt x="2416060" y="147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45" name="Google Shape;1245;p1"/>
            <p:cNvSpPr/>
            <p:nvPr/>
          </p:nvSpPr>
          <p:spPr>
            <a:xfrm>
              <a:off x="5517573" y="1550887"/>
              <a:ext cx="26035" cy="27305"/>
            </a:xfrm>
            <a:custGeom>
              <a:rect b="b" l="l" r="r" t="t"/>
              <a:pathLst>
                <a:path extrusionOk="0" h="27305" w="26035">
                  <a:moveTo>
                    <a:pt x="14719" y="0"/>
                  </a:moveTo>
                  <a:lnTo>
                    <a:pt x="12669" y="5381"/>
                  </a:lnTo>
                  <a:lnTo>
                    <a:pt x="8026" y="8148"/>
                  </a:lnTo>
                  <a:lnTo>
                    <a:pt x="3049" y="10528"/>
                  </a:lnTo>
                  <a:lnTo>
                    <a:pt x="0" y="14744"/>
                  </a:lnTo>
                  <a:lnTo>
                    <a:pt x="6659" y="17766"/>
                  </a:lnTo>
                  <a:lnTo>
                    <a:pt x="13320" y="21682"/>
                  </a:lnTo>
                  <a:lnTo>
                    <a:pt x="19722" y="25249"/>
                  </a:lnTo>
                  <a:lnTo>
                    <a:pt x="25603" y="27228"/>
                  </a:lnTo>
                  <a:lnTo>
                    <a:pt x="25552" y="14173"/>
                  </a:lnTo>
                  <a:lnTo>
                    <a:pt x="25463" y="7670"/>
                  </a:lnTo>
                  <a:lnTo>
                    <a:pt x="22491" y="4521"/>
                  </a:lnTo>
                  <a:lnTo>
                    <a:pt x="19621" y="1270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46" name="Google Shape;1246;p1"/>
            <p:cNvSpPr/>
            <p:nvPr/>
          </p:nvSpPr>
          <p:spPr>
            <a:xfrm>
              <a:off x="6711734" y="1550887"/>
              <a:ext cx="21590" cy="29844"/>
            </a:xfrm>
            <a:custGeom>
              <a:rect b="b" l="l" r="r" t="t"/>
              <a:pathLst>
                <a:path extrusionOk="0" h="29844" w="21590">
                  <a:moveTo>
                    <a:pt x="6581" y="0"/>
                  </a:moveTo>
                  <a:lnTo>
                    <a:pt x="0" y="7738"/>
                  </a:lnTo>
                  <a:lnTo>
                    <a:pt x="421" y="17641"/>
                  </a:lnTo>
                  <a:lnTo>
                    <a:pt x="5463" y="26176"/>
                  </a:lnTo>
                  <a:lnTo>
                    <a:pt x="12740" y="29806"/>
                  </a:lnTo>
                  <a:lnTo>
                    <a:pt x="15865" y="29806"/>
                  </a:lnTo>
                  <a:lnTo>
                    <a:pt x="18963" y="27647"/>
                  </a:lnTo>
                  <a:lnTo>
                    <a:pt x="21275" y="22237"/>
                  </a:lnTo>
                  <a:lnTo>
                    <a:pt x="15207" y="19005"/>
                  </a:lnTo>
                  <a:lnTo>
                    <a:pt x="13166" y="11766"/>
                  </a:lnTo>
                  <a:lnTo>
                    <a:pt x="11506" y="4203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47" name="Google Shape;1247;p1"/>
            <p:cNvSpPr/>
            <p:nvPr/>
          </p:nvSpPr>
          <p:spPr>
            <a:xfrm>
              <a:off x="9340494" y="1549475"/>
              <a:ext cx="3214370" cy="31750"/>
            </a:xfrm>
            <a:custGeom>
              <a:rect b="b" l="l" r="r" t="t"/>
              <a:pathLst>
                <a:path extrusionOk="0" h="31750" w="3214370">
                  <a:moveTo>
                    <a:pt x="36842" y="1422"/>
                  </a:moveTo>
                  <a:lnTo>
                    <a:pt x="33553" y="444"/>
                  </a:lnTo>
                  <a:lnTo>
                    <a:pt x="30835" y="50"/>
                  </a:lnTo>
                  <a:lnTo>
                    <a:pt x="28511" y="50"/>
                  </a:lnTo>
                  <a:lnTo>
                    <a:pt x="22910" y="50"/>
                  </a:lnTo>
                  <a:lnTo>
                    <a:pt x="9575" y="9334"/>
                  </a:lnTo>
                  <a:lnTo>
                    <a:pt x="2679" y="9334"/>
                  </a:lnTo>
                  <a:lnTo>
                    <a:pt x="1397" y="9232"/>
                  </a:lnTo>
                  <a:lnTo>
                    <a:pt x="0" y="9017"/>
                  </a:lnTo>
                  <a:lnTo>
                    <a:pt x="0" y="31140"/>
                  </a:lnTo>
                  <a:lnTo>
                    <a:pt x="12014" y="26454"/>
                  </a:lnTo>
                  <a:lnTo>
                    <a:pt x="21526" y="19342"/>
                  </a:lnTo>
                  <a:lnTo>
                    <a:pt x="29502" y="10718"/>
                  </a:lnTo>
                  <a:lnTo>
                    <a:pt x="36842" y="1422"/>
                  </a:lnTo>
                  <a:close/>
                </a:path>
                <a:path extrusionOk="0" h="31750" w="3214370">
                  <a:moveTo>
                    <a:pt x="3213849" y="9182"/>
                  </a:moveTo>
                  <a:lnTo>
                    <a:pt x="3211588" y="4114"/>
                  </a:lnTo>
                  <a:lnTo>
                    <a:pt x="3206521" y="1041"/>
                  </a:lnTo>
                  <a:lnTo>
                    <a:pt x="3200209" y="0"/>
                  </a:lnTo>
                  <a:lnTo>
                    <a:pt x="3194037" y="0"/>
                  </a:lnTo>
                  <a:lnTo>
                    <a:pt x="3188347" y="2933"/>
                  </a:lnTo>
                  <a:lnTo>
                    <a:pt x="3189541" y="9017"/>
                  </a:lnTo>
                  <a:lnTo>
                    <a:pt x="3194215" y="9245"/>
                  </a:lnTo>
                  <a:lnTo>
                    <a:pt x="3198190" y="10058"/>
                  </a:lnTo>
                  <a:lnTo>
                    <a:pt x="3197034" y="16167"/>
                  </a:lnTo>
                  <a:lnTo>
                    <a:pt x="3211703" y="16167"/>
                  </a:lnTo>
                  <a:lnTo>
                    <a:pt x="3213849" y="91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48" name="Google Shape;1248;p1"/>
            <p:cNvSpPr/>
            <p:nvPr/>
          </p:nvSpPr>
          <p:spPr>
            <a:xfrm>
              <a:off x="2791298" y="1558197"/>
              <a:ext cx="27305" cy="15240"/>
            </a:xfrm>
            <a:custGeom>
              <a:rect b="b" l="l" r="r" t="t"/>
              <a:pathLst>
                <a:path extrusionOk="0" h="15240" w="27305">
                  <a:moveTo>
                    <a:pt x="26978" y="7416"/>
                  </a:moveTo>
                  <a:lnTo>
                    <a:pt x="838" y="7416"/>
                  </a:lnTo>
                  <a:lnTo>
                    <a:pt x="5322" y="8198"/>
                  </a:lnTo>
                  <a:lnTo>
                    <a:pt x="13515" y="10128"/>
                  </a:lnTo>
                  <a:lnTo>
                    <a:pt x="20932" y="12581"/>
                  </a:lnTo>
                  <a:lnTo>
                    <a:pt x="23025" y="14935"/>
                  </a:lnTo>
                  <a:lnTo>
                    <a:pt x="27234" y="8309"/>
                  </a:lnTo>
                  <a:lnTo>
                    <a:pt x="26978" y="7416"/>
                  </a:lnTo>
                  <a:close/>
                </a:path>
                <a:path extrusionOk="0" h="15240" w="27305">
                  <a:moveTo>
                    <a:pt x="13995" y="0"/>
                  </a:moveTo>
                  <a:lnTo>
                    <a:pt x="6985" y="0"/>
                  </a:lnTo>
                  <a:lnTo>
                    <a:pt x="0" y="2552"/>
                  </a:lnTo>
                  <a:lnTo>
                    <a:pt x="838" y="7429"/>
                  </a:lnTo>
                  <a:lnTo>
                    <a:pt x="26978" y="7416"/>
                  </a:lnTo>
                  <a:lnTo>
                    <a:pt x="25896" y="3652"/>
                  </a:lnTo>
                  <a:lnTo>
                    <a:pt x="20865" y="903"/>
                  </a:lnTo>
                  <a:lnTo>
                    <a:pt x="139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49" name="Google Shape;1249;p1"/>
            <p:cNvSpPr/>
            <p:nvPr/>
          </p:nvSpPr>
          <p:spPr>
            <a:xfrm>
              <a:off x="3519592" y="1558185"/>
              <a:ext cx="31750" cy="22859"/>
            </a:xfrm>
            <a:custGeom>
              <a:rect b="b" l="l" r="r" t="t"/>
              <a:pathLst>
                <a:path extrusionOk="0" h="22859" w="31750">
                  <a:moveTo>
                    <a:pt x="30365" y="0"/>
                  </a:moveTo>
                  <a:lnTo>
                    <a:pt x="26212" y="0"/>
                  </a:lnTo>
                  <a:lnTo>
                    <a:pt x="25539" y="0"/>
                  </a:lnTo>
                  <a:lnTo>
                    <a:pt x="24777" y="101"/>
                  </a:lnTo>
                  <a:lnTo>
                    <a:pt x="23888" y="304"/>
                  </a:lnTo>
                  <a:lnTo>
                    <a:pt x="23241" y="3886"/>
                  </a:lnTo>
                  <a:lnTo>
                    <a:pt x="20904" y="4673"/>
                  </a:lnTo>
                  <a:lnTo>
                    <a:pt x="16827" y="4673"/>
                  </a:lnTo>
                  <a:lnTo>
                    <a:pt x="11785" y="4203"/>
                  </a:lnTo>
                  <a:lnTo>
                    <a:pt x="4889" y="4203"/>
                  </a:lnTo>
                  <a:lnTo>
                    <a:pt x="0" y="6616"/>
                  </a:lnTo>
                  <a:lnTo>
                    <a:pt x="1714" y="22428"/>
                  </a:lnTo>
                  <a:lnTo>
                    <a:pt x="31394" y="22428"/>
                  </a:lnTo>
                  <a:lnTo>
                    <a:pt x="31394" y="7442"/>
                  </a:lnTo>
                  <a:lnTo>
                    <a:pt x="30835" y="3682"/>
                  </a:lnTo>
                  <a:lnTo>
                    <a:pt x="303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50" name="Google Shape;1250;p1"/>
            <p:cNvSpPr/>
            <p:nvPr/>
          </p:nvSpPr>
          <p:spPr>
            <a:xfrm>
              <a:off x="9200671" y="1560737"/>
              <a:ext cx="52070" cy="20319"/>
            </a:xfrm>
            <a:custGeom>
              <a:rect b="b" l="l" r="r" t="t"/>
              <a:pathLst>
                <a:path extrusionOk="0" h="20319" w="52070">
                  <a:moveTo>
                    <a:pt x="25628" y="0"/>
                  </a:moveTo>
                  <a:lnTo>
                    <a:pt x="16555" y="1242"/>
                  </a:lnTo>
                  <a:lnTo>
                    <a:pt x="8556" y="4970"/>
                  </a:lnTo>
                  <a:lnTo>
                    <a:pt x="2686" y="11181"/>
                  </a:lnTo>
                  <a:lnTo>
                    <a:pt x="0" y="19875"/>
                  </a:lnTo>
                  <a:lnTo>
                    <a:pt x="51498" y="19875"/>
                  </a:lnTo>
                  <a:lnTo>
                    <a:pt x="48710" y="11181"/>
                  </a:lnTo>
                  <a:lnTo>
                    <a:pt x="42764" y="4970"/>
                  </a:lnTo>
                  <a:lnTo>
                    <a:pt x="34717" y="1242"/>
                  </a:lnTo>
                  <a:lnTo>
                    <a:pt x="256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51" name="Google Shape;1251;p1"/>
            <p:cNvSpPr/>
            <p:nvPr/>
          </p:nvSpPr>
          <p:spPr>
            <a:xfrm>
              <a:off x="1237843" y="1563763"/>
              <a:ext cx="5327015" cy="39369"/>
            </a:xfrm>
            <a:custGeom>
              <a:rect b="b" l="l" r="r" t="t"/>
              <a:pathLst>
                <a:path extrusionOk="0" h="39369" w="5327015">
                  <a:moveTo>
                    <a:pt x="45275" y="9055"/>
                  </a:moveTo>
                  <a:lnTo>
                    <a:pt x="41325" y="3835"/>
                  </a:lnTo>
                  <a:lnTo>
                    <a:pt x="33947" y="914"/>
                  </a:lnTo>
                  <a:lnTo>
                    <a:pt x="24688" y="0"/>
                  </a:lnTo>
                  <a:lnTo>
                    <a:pt x="15811" y="698"/>
                  </a:lnTo>
                  <a:lnTo>
                    <a:pt x="7912" y="2654"/>
                  </a:lnTo>
                  <a:lnTo>
                    <a:pt x="2222" y="5613"/>
                  </a:lnTo>
                  <a:lnTo>
                    <a:pt x="0" y="9372"/>
                  </a:lnTo>
                  <a:lnTo>
                    <a:pt x="2997" y="8648"/>
                  </a:lnTo>
                  <a:lnTo>
                    <a:pt x="5575" y="8343"/>
                  </a:lnTo>
                  <a:lnTo>
                    <a:pt x="14224" y="8343"/>
                  </a:lnTo>
                  <a:lnTo>
                    <a:pt x="30124" y="17830"/>
                  </a:lnTo>
                  <a:lnTo>
                    <a:pt x="38760" y="17830"/>
                  </a:lnTo>
                  <a:lnTo>
                    <a:pt x="41300" y="17538"/>
                  </a:lnTo>
                  <a:lnTo>
                    <a:pt x="44246" y="16852"/>
                  </a:lnTo>
                  <a:lnTo>
                    <a:pt x="45275" y="9055"/>
                  </a:lnTo>
                  <a:close/>
                </a:path>
                <a:path extrusionOk="0" h="39369" w="5327015">
                  <a:moveTo>
                    <a:pt x="2682595" y="15379"/>
                  </a:moveTo>
                  <a:lnTo>
                    <a:pt x="2681401" y="9372"/>
                  </a:lnTo>
                  <a:lnTo>
                    <a:pt x="2672816" y="9156"/>
                  </a:lnTo>
                  <a:lnTo>
                    <a:pt x="2671267" y="1574"/>
                  </a:lnTo>
                  <a:lnTo>
                    <a:pt x="2662440" y="1574"/>
                  </a:lnTo>
                  <a:lnTo>
                    <a:pt x="2661462" y="1574"/>
                  </a:lnTo>
                  <a:lnTo>
                    <a:pt x="2660396" y="1663"/>
                  </a:lnTo>
                  <a:lnTo>
                    <a:pt x="2659227" y="1866"/>
                  </a:lnTo>
                  <a:lnTo>
                    <a:pt x="2657005" y="8928"/>
                  </a:lnTo>
                  <a:lnTo>
                    <a:pt x="2659303" y="14058"/>
                  </a:lnTo>
                  <a:lnTo>
                    <a:pt x="2664485" y="17195"/>
                  </a:lnTo>
                  <a:lnTo>
                    <a:pt x="2670899" y="18249"/>
                  </a:lnTo>
                  <a:lnTo>
                    <a:pt x="2677020" y="18249"/>
                  </a:lnTo>
                  <a:lnTo>
                    <a:pt x="2682595" y="15379"/>
                  </a:lnTo>
                  <a:close/>
                </a:path>
                <a:path extrusionOk="0" h="39369" w="5327015">
                  <a:moveTo>
                    <a:pt x="5326812" y="8521"/>
                  </a:moveTo>
                  <a:lnTo>
                    <a:pt x="5318188" y="1866"/>
                  </a:lnTo>
                  <a:lnTo>
                    <a:pt x="5318976" y="6604"/>
                  </a:lnTo>
                  <a:lnTo>
                    <a:pt x="5317998" y="8242"/>
                  </a:lnTo>
                  <a:lnTo>
                    <a:pt x="5313769" y="8242"/>
                  </a:lnTo>
                  <a:lnTo>
                    <a:pt x="5310263" y="6210"/>
                  </a:lnTo>
                  <a:lnTo>
                    <a:pt x="5302732" y="2146"/>
                  </a:lnTo>
                  <a:lnTo>
                    <a:pt x="5298706" y="114"/>
                  </a:lnTo>
                  <a:lnTo>
                    <a:pt x="5295443" y="114"/>
                  </a:lnTo>
                  <a:lnTo>
                    <a:pt x="5291988" y="114"/>
                  </a:lnTo>
                  <a:lnTo>
                    <a:pt x="5289385" y="2387"/>
                  </a:lnTo>
                  <a:lnTo>
                    <a:pt x="5288864" y="9372"/>
                  </a:lnTo>
                  <a:lnTo>
                    <a:pt x="5297119" y="9677"/>
                  </a:lnTo>
                  <a:lnTo>
                    <a:pt x="5298910" y="17157"/>
                  </a:lnTo>
                  <a:lnTo>
                    <a:pt x="5308739" y="17157"/>
                  </a:lnTo>
                  <a:lnTo>
                    <a:pt x="5309819" y="17068"/>
                  </a:lnTo>
                  <a:lnTo>
                    <a:pt x="5311013" y="16852"/>
                  </a:lnTo>
                  <a:lnTo>
                    <a:pt x="5312168" y="25615"/>
                  </a:lnTo>
                  <a:lnTo>
                    <a:pt x="5309578" y="37820"/>
                  </a:lnTo>
                  <a:lnTo>
                    <a:pt x="5318188" y="38976"/>
                  </a:lnTo>
                  <a:lnTo>
                    <a:pt x="5319446" y="28587"/>
                  </a:lnTo>
                  <a:lnTo>
                    <a:pt x="5324780" y="17919"/>
                  </a:lnTo>
                  <a:lnTo>
                    <a:pt x="5326812" y="85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52" name="Google Shape;1252;p1"/>
            <p:cNvSpPr/>
            <p:nvPr/>
          </p:nvSpPr>
          <p:spPr>
            <a:xfrm>
              <a:off x="7174992" y="1573135"/>
              <a:ext cx="2710815" cy="31115"/>
            </a:xfrm>
            <a:custGeom>
              <a:rect b="b" l="l" r="r" t="t"/>
              <a:pathLst>
                <a:path extrusionOk="0" h="31115" w="2710815">
                  <a:moveTo>
                    <a:pt x="45135" y="4787"/>
                  </a:moveTo>
                  <a:lnTo>
                    <a:pt x="36817" y="0"/>
                  </a:lnTo>
                  <a:lnTo>
                    <a:pt x="29324" y="7404"/>
                  </a:lnTo>
                  <a:lnTo>
                    <a:pt x="17437" y="10312"/>
                  </a:lnTo>
                  <a:lnTo>
                    <a:pt x="6032" y="13639"/>
                  </a:lnTo>
                  <a:lnTo>
                    <a:pt x="0" y="22352"/>
                  </a:lnTo>
                  <a:lnTo>
                    <a:pt x="1549" y="22072"/>
                  </a:lnTo>
                  <a:lnTo>
                    <a:pt x="2959" y="21945"/>
                  </a:lnTo>
                  <a:lnTo>
                    <a:pt x="9652" y="21945"/>
                  </a:lnTo>
                  <a:lnTo>
                    <a:pt x="22733" y="31051"/>
                  </a:lnTo>
                  <a:lnTo>
                    <a:pt x="30645" y="31051"/>
                  </a:lnTo>
                  <a:lnTo>
                    <a:pt x="33439" y="30632"/>
                  </a:lnTo>
                  <a:lnTo>
                    <a:pt x="36817" y="29616"/>
                  </a:lnTo>
                  <a:lnTo>
                    <a:pt x="36893" y="19900"/>
                  </a:lnTo>
                  <a:lnTo>
                    <a:pt x="42405" y="11518"/>
                  </a:lnTo>
                  <a:lnTo>
                    <a:pt x="45135" y="4787"/>
                  </a:lnTo>
                  <a:close/>
                </a:path>
                <a:path extrusionOk="0" h="31115" w="2710815">
                  <a:moveTo>
                    <a:pt x="2710738" y="22352"/>
                  </a:moveTo>
                  <a:lnTo>
                    <a:pt x="2708948" y="13246"/>
                  </a:lnTo>
                  <a:lnTo>
                    <a:pt x="2704757" y="7124"/>
                  </a:lnTo>
                  <a:lnTo>
                    <a:pt x="2698762" y="3683"/>
                  </a:lnTo>
                  <a:lnTo>
                    <a:pt x="2691587" y="2603"/>
                  </a:lnTo>
                  <a:lnTo>
                    <a:pt x="2681719" y="4165"/>
                  </a:lnTo>
                  <a:lnTo>
                    <a:pt x="2672169" y="8394"/>
                  </a:lnTo>
                  <a:lnTo>
                    <a:pt x="2664180" y="14668"/>
                  </a:lnTo>
                  <a:lnTo>
                    <a:pt x="2658986" y="22352"/>
                  </a:lnTo>
                  <a:lnTo>
                    <a:pt x="2667381" y="25958"/>
                  </a:lnTo>
                  <a:lnTo>
                    <a:pt x="2672931" y="27178"/>
                  </a:lnTo>
                  <a:lnTo>
                    <a:pt x="2677820" y="27178"/>
                  </a:lnTo>
                  <a:lnTo>
                    <a:pt x="2684234" y="26555"/>
                  </a:lnTo>
                  <a:lnTo>
                    <a:pt x="2691053" y="25095"/>
                  </a:lnTo>
                  <a:lnTo>
                    <a:pt x="2699486" y="23482"/>
                  </a:lnTo>
                  <a:lnTo>
                    <a:pt x="2710738" y="2235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53" name="Google Shape;1253;p1"/>
            <p:cNvSpPr/>
            <p:nvPr/>
          </p:nvSpPr>
          <p:spPr>
            <a:xfrm>
              <a:off x="1039012" y="1587664"/>
              <a:ext cx="4361180" cy="52705"/>
            </a:xfrm>
            <a:custGeom>
              <a:rect b="b" l="l" r="r" t="t"/>
              <a:pathLst>
                <a:path extrusionOk="0" h="52705" w="4361180">
                  <a:moveTo>
                    <a:pt x="29387" y="330"/>
                  </a:moveTo>
                  <a:lnTo>
                    <a:pt x="27736" y="279"/>
                  </a:lnTo>
                  <a:lnTo>
                    <a:pt x="16903" y="3746"/>
                  </a:lnTo>
                  <a:lnTo>
                    <a:pt x="10756" y="12014"/>
                  </a:lnTo>
                  <a:lnTo>
                    <a:pt x="6159" y="21856"/>
                  </a:lnTo>
                  <a:lnTo>
                    <a:pt x="0" y="30060"/>
                  </a:lnTo>
                  <a:lnTo>
                    <a:pt x="1625" y="30302"/>
                  </a:lnTo>
                  <a:lnTo>
                    <a:pt x="3124" y="30416"/>
                  </a:lnTo>
                  <a:lnTo>
                    <a:pt x="4521" y="30416"/>
                  </a:lnTo>
                  <a:lnTo>
                    <a:pt x="14935" y="27139"/>
                  </a:lnTo>
                  <a:lnTo>
                    <a:pt x="20751" y="19189"/>
                  </a:lnTo>
                  <a:lnTo>
                    <a:pt x="24650" y="9321"/>
                  </a:lnTo>
                  <a:lnTo>
                    <a:pt x="29387" y="330"/>
                  </a:lnTo>
                  <a:close/>
                </a:path>
                <a:path extrusionOk="0" h="52705" w="4361180">
                  <a:moveTo>
                    <a:pt x="828700" y="16179"/>
                  </a:moveTo>
                  <a:lnTo>
                    <a:pt x="817714" y="7823"/>
                  </a:lnTo>
                  <a:lnTo>
                    <a:pt x="811809" y="18554"/>
                  </a:lnTo>
                  <a:lnTo>
                    <a:pt x="800608" y="23952"/>
                  </a:lnTo>
                  <a:lnTo>
                    <a:pt x="788746" y="28651"/>
                  </a:lnTo>
                  <a:lnTo>
                    <a:pt x="780872" y="37312"/>
                  </a:lnTo>
                  <a:lnTo>
                    <a:pt x="783640" y="40843"/>
                  </a:lnTo>
                  <a:lnTo>
                    <a:pt x="787882" y="42316"/>
                  </a:lnTo>
                  <a:lnTo>
                    <a:pt x="792734" y="42316"/>
                  </a:lnTo>
                  <a:lnTo>
                    <a:pt x="809472" y="37909"/>
                  </a:lnTo>
                  <a:lnTo>
                    <a:pt x="823709" y="27698"/>
                  </a:lnTo>
                  <a:lnTo>
                    <a:pt x="828700" y="16179"/>
                  </a:lnTo>
                  <a:close/>
                </a:path>
                <a:path extrusionOk="0" h="52705" w="4361180">
                  <a:moveTo>
                    <a:pt x="869251" y="330"/>
                  </a:moveTo>
                  <a:lnTo>
                    <a:pt x="859459" y="1676"/>
                  </a:lnTo>
                  <a:lnTo>
                    <a:pt x="851052" y="4381"/>
                  </a:lnTo>
                  <a:lnTo>
                    <a:pt x="844321" y="8737"/>
                  </a:lnTo>
                  <a:lnTo>
                    <a:pt x="839546" y="15087"/>
                  </a:lnTo>
                  <a:lnTo>
                    <a:pt x="842479" y="15455"/>
                  </a:lnTo>
                  <a:lnTo>
                    <a:pt x="845210" y="15659"/>
                  </a:lnTo>
                  <a:lnTo>
                    <a:pt x="847737" y="15659"/>
                  </a:lnTo>
                  <a:lnTo>
                    <a:pt x="856005" y="14782"/>
                  </a:lnTo>
                  <a:lnTo>
                    <a:pt x="862431" y="12039"/>
                  </a:lnTo>
                  <a:lnTo>
                    <a:pt x="866889" y="7277"/>
                  </a:lnTo>
                  <a:lnTo>
                    <a:pt x="869251" y="330"/>
                  </a:lnTo>
                  <a:close/>
                </a:path>
                <a:path extrusionOk="0" h="52705" w="4361180">
                  <a:moveTo>
                    <a:pt x="1774139" y="17106"/>
                  </a:moveTo>
                  <a:lnTo>
                    <a:pt x="1767840" y="7823"/>
                  </a:lnTo>
                  <a:lnTo>
                    <a:pt x="1765973" y="20815"/>
                  </a:lnTo>
                  <a:lnTo>
                    <a:pt x="1754809" y="39014"/>
                  </a:lnTo>
                  <a:lnTo>
                    <a:pt x="1753120" y="52070"/>
                  </a:lnTo>
                  <a:lnTo>
                    <a:pt x="1754619" y="52285"/>
                  </a:lnTo>
                  <a:lnTo>
                    <a:pt x="1755355" y="52285"/>
                  </a:lnTo>
                  <a:lnTo>
                    <a:pt x="1766544" y="46113"/>
                  </a:lnTo>
                  <a:lnTo>
                    <a:pt x="1773250" y="32131"/>
                  </a:lnTo>
                  <a:lnTo>
                    <a:pt x="1774139" y="17106"/>
                  </a:lnTo>
                  <a:close/>
                </a:path>
                <a:path extrusionOk="0" h="52705" w="4361180">
                  <a:moveTo>
                    <a:pt x="2042553" y="15532"/>
                  </a:moveTo>
                  <a:lnTo>
                    <a:pt x="2040267" y="10439"/>
                  </a:lnTo>
                  <a:lnTo>
                    <a:pt x="2035111" y="7340"/>
                  </a:lnTo>
                  <a:lnTo>
                    <a:pt x="2028710" y="6286"/>
                  </a:lnTo>
                  <a:lnTo>
                    <a:pt x="2022563" y="6286"/>
                  </a:lnTo>
                  <a:lnTo>
                    <a:pt x="2016963" y="9144"/>
                  </a:lnTo>
                  <a:lnTo>
                    <a:pt x="2018195" y="15074"/>
                  </a:lnTo>
                  <a:lnTo>
                    <a:pt x="2022741" y="15544"/>
                  </a:lnTo>
                  <a:lnTo>
                    <a:pt x="2026793" y="16230"/>
                  </a:lnTo>
                  <a:lnTo>
                    <a:pt x="2025650" y="22567"/>
                  </a:lnTo>
                  <a:lnTo>
                    <a:pt x="2040331" y="22567"/>
                  </a:lnTo>
                  <a:lnTo>
                    <a:pt x="2042553" y="15532"/>
                  </a:lnTo>
                  <a:close/>
                </a:path>
                <a:path extrusionOk="0" h="52705" w="4361180">
                  <a:moveTo>
                    <a:pt x="2850591" y="7823"/>
                  </a:moveTo>
                  <a:lnTo>
                    <a:pt x="2839745" y="9855"/>
                  </a:lnTo>
                  <a:lnTo>
                    <a:pt x="2829776" y="12763"/>
                  </a:lnTo>
                  <a:lnTo>
                    <a:pt x="2822879" y="18757"/>
                  </a:lnTo>
                  <a:lnTo>
                    <a:pt x="2821228" y="30060"/>
                  </a:lnTo>
                  <a:lnTo>
                    <a:pt x="2823883" y="30340"/>
                  </a:lnTo>
                  <a:lnTo>
                    <a:pt x="2826410" y="30492"/>
                  </a:lnTo>
                  <a:lnTo>
                    <a:pt x="2828785" y="30492"/>
                  </a:lnTo>
                  <a:lnTo>
                    <a:pt x="2838742" y="29298"/>
                  </a:lnTo>
                  <a:lnTo>
                    <a:pt x="2846006" y="25412"/>
                  </a:lnTo>
                  <a:lnTo>
                    <a:pt x="2850108" y="18402"/>
                  </a:lnTo>
                  <a:lnTo>
                    <a:pt x="2850591" y="7823"/>
                  </a:lnTo>
                  <a:close/>
                </a:path>
                <a:path extrusionOk="0" h="52705" w="4361180">
                  <a:moveTo>
                    <a:pt x="4360621" y="330"/>
                  </a:moveTo>
                  <a:lnTo>
                    <a:pt x="4357636" y="114"/>
                  </a:lnTo>
                  <a:lnTo>
                    <a:pt x="4354754" y="0"/>
                  </a:lnTo>
                  <a:lnTo>
                    <a:pt x="4351972" y="0"/>
                  </a:lnTo>
                  <a:lnTo>
                    <a:pt x="4340161" y="812"/>
                  </a:lnTo>
                  <a:lnTo>
                    <a:pt x="4330116" y="3429"/>
                  </a:lnTo>
                  <a:lnTo>
                    <a:pt x="4322165" y="8089"/>
                  </a:lnTo>
                  <a:lnTo>
                    <a:pt x="4316603" y="15074"/>
                  </a:lnTo>
                  <a:lnTo>
                    <a:pt x="4323588" y="15062"/>
                  </a:lnTo>
                  <a:lnTo>
                    <a:pt x="4329442" y="16446"/>
                  </a:lnTo>
                  <a:lnTo>
                    <a:pt x="4340136" y="19202"/>
                  </a:lnTo>
                  <a:lnTo>
                    <a:pt x="4344975" y="20574"/>
                  </a:lnTo>
                  <a:lnTo>
                    <a:pt x="4356024" y="20574"/>
                  </a:lnTo>
                  <a:lnTo>
                    <a:pt x="4360494" y="16319"/>
                  </a:lnTo>
                  <a:lnTo>
                    <a:pt x="4360621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54" name="Google Shape;1254;p1"/>
            <p:cNvSpPr/>
            <p:nvPr/>
          </p:nvSpPr>
          <p:spPr>
            <a:xfrm>
              <a:off x="5253412" y="1597155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245" y="0"/>
                  </a:moveTo>
                  <a:lnTo>
                    <a:pt x="5994" y="0"/>
                  </a:lnTo>
                  <a:lnTo>
                    <a:pt x="1244" y="0"/>
                  </a:lnTo>
                  <a:lnTo>
                    <a:pt x="0" y="3251"/>
                  </a:lnTo>
                  <a:lnTo>
                    <a:pt x="2070" y="9766"/>
                  </a:lnTo>
                  <a:lnTo>
                    <a:pt x="5372" y="13017"/>
                  </a:lnTo>
                  <a:lnTo>
                    <a:pt x="13068" y="13017"/>
                  </a:lnTo>
                  <a:lnTo>
                    <a:pt x="17043" y="11049"/>
                  </a:lnTo>
                  <a:lnTo>
                    <a:pt x="21056" y="5588"/>
                  </a:lnTo>
                  <a:lnTo>
                    <a:pt x="14135" y="1511"/>
                  </a:lnTo>
                  <a:lnTo>
                    <a:pt x="924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55" name="Google Shape;1255;p1"/>
            <p:cNvSpPr/>
            <p:nvPr/>
          </p:nvSpPr>
          <p:spPr>
            <a:xfrm>
              <a:off x="7479919" y="1595487"/>
              <a:ext cx="2626995" cy="22859"/>
            </a:xfrm>
            <a:custGeom>
              <a:rect b="b" l="l" r="r" t="t"/>
              <a:pathLst>
                <a:path extrusionOk="0" h="22859" w="2626995">
                  <a:moveTo>
                    <a:pt x="27432" y="4559"/>
                  </a:moveTo>
                  <a:lnTo>
                    <a:pt x="19024" y="0"/>
                  </a:lnTo>
                  <a:lnTo>
                    <a:pt x="18427" y="3822"/>
                  </a:lnTo>
                  <a:lnTo>
                    <a:pt x="16891" y="5219"/>
                  </a:lnTo>
                  <a:lnTo>
                    <a:pt x="11988" y="5219"/>
                  </a:lnTo>
                  <a:lnTo>
                    <a:pt x="8166" y="2654"/>
                  </a:lnTo>
                  <a:lnTo>
                    <a:pt x="4368" y="0"/>
                  </a:lnTo>
                  <a:lnTo>
                    <a:pt x="0" y="11709"/>
                  </a:lnTo>
                  <a:lnTo>
                    <a:pt x="5397" y="15697"/>
                  </a:lnTo>
                  <a:lnTo>
                    <a:pt x="12141" y="15697"/>
                  </a:lnTo>
                  <a:lnTo>
                    <a:pt x="20523" y="13944"/>
                  </a:lnTo>
                  <a:lnTo>
                    <a:pt x="26771" y="9728"/>
                  </a:lnTo>
                  <a:lnTo>
                    <a:pt x="27432" y="4559"/>
                  </a:lnTo>
                  <a:close/>
                </a:path>
                <a:path extrusionOk="0" h="22859" w="2626995">
                  <a:moveTo>
                    <a:pt x="2626779" y="7264"/>
                  </a:moveTo>
                  <a:lnTo>
                    <a:pt x="2615857" y="7289"/>
                  </a:lnTo>
                  <a:lnTo>
                    <a:pt x="2610358" y="3492"/>
                  </a:lnTo>
                  <a:lnTo>
                    <a:pt x="2604630" y="0"/>
                  </a:lnTo>
                  <a:lnTo>
                    <a:pt x="2603538" y="6985"/>
                  </a:lnTo>
                  <a:lnTo>
                    <a:pt x="2599156" y="10604"/>
                  </a:lnTo>
                  <a:lnTo>
                    <a:pt x="2593200" y="12611"/>
                  </a:lnTo>
                  <a:lnTo>
                    <a:pt x="2587358" y="14744"/>
                  </a:lnTo>
                  <a:lnTo>
                    <a:pt x="2584691" y="16167"/>
                  </a:lnTo>
                  <a:lnTo>
                    <a:pt x="2582722" y="18313"/>
                  </a:lnTo>
                  <a:lnTo>
                    <a:pt x="2582481" y="22237"/>
                  </a:lnTo>
                  <a:lnTo>
                    <a:pt x="2586723" y="22225"/>
                  </a:lnTo>
                  <a:lnTo>
                    <a:pt x="2597632" y="22491"/>
                  </a:lnTo>
                  <a:lnTo>
                    <a:pt x="2600274" y="22491"/>
                  </a:lnTo>
                  <a:lnTo>
                    <a:pt x="2608034" y="22225"/>
                  </a:lnTo>
                  <a:lnTo>
                    <a:pt x="2614968" y="21120"/>
                  </a:lnTo>
                  <a:lnTo>
                    <a:pt x="2620657" y="18770"/>
                  </a:lnTo>
                  <a:lnTo>
                    <a:pt x="2624709" y="14744"/>
                  </a:lnTo>
                  <a:lnTo>
                    <a:pt x="2625915" y="12776"/>
                  </a:lnTo>
                  <a:lnTo>
                    <a:pt x="2626639" y="10325"/>
                  </a:lnTo>
                  <a:lnTo>
                    <a:pt x="2626779" y="726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56" name="Google Shape;1256;p1"/>
            <p:cNvSpPr/>
            <p:nvPr/>
          </p:nvSpPr>
          <p:spPr>
            <a:xfrm>
              <a:off x="5156889" y="1602740"/>
              <a:ext cx="22860" cy="19684"/>
            </a:xfrm>
            <a:custGeom>
              <a:rect b="b" l="l" r="r" t="t"/>
              <a:pathLst>
                <a:path extrusionOk="0" h="19684" w="22860">
                  <a:moveTo>
                    <a:pt x="7099" y="0"/>
                  </a:moveTo>
                  <a:lnTo>
                    <a:pt x="9093" y="7150"/>
                  </a:lnTo>
                  <a:lnTo>
                    <a:pt x="4699" y="13360"/>
                  </a:lnTo>
                  <a:lnTo>
                    <a:pt x="0" y="19100"/>
                  </a:lnTo>
                  <a:lnTo>
                    <a:pt x="7048" y="18732"/>
                  </a:lnTo>
                  <a:lnTo>
                    <a:pt x="13982" y="18021"/>
                  </a:lnTo>
                  <a:lnTo>
                    <a:pt x="20688" y="16802"/>
                  </a:lnTo>
                  <a:lnTo>
                    <a:pt x="22586" y="11158"/>
                  </a:lnTo>
                  <a:lnTo>
                    <a:pt x="21570" y="6248"/>
                  </a:lnTo>
                  <a:lnTo>
                    <a:pt x="16716" y="2414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57" name="Google Shape;1257;p1"/>
            <p:cNvSpPr/>
            <p:nvPr/>
          </p:nvSpPr>
          <p:spPr>
            <a:xfrm>
              <a:off x="5148233" y="1619545"/>
              <a:ext cx="29845" cy="27939"/>
            </a:xfrm>
            <a:custGeom>
              <a:rect b="b" l="l" r="r" t="t"/>
              <a:pathLst>
                <a:path extrusionOk="0" h="27939" w="29845">
                  <a:moveTo>
                    <a:pt x="29343" y="0"/>
                  </a:moveTo>
                  <a:lnTo>
                    <a:pt x="22650" y="1219"/>
                  </a:lnTo>
                  <a:lnTo>
                    <a:pt x="15703" y="1930"/>
                  </a:lnTo>
                  <a:lnTo>
                    <a:pt x="8655" y="2298"/>
                  </a:lnTo>
                  <a:lnTo>
                    <a:pt x="3339" y="8887"/>
                  </a:lnTo>
                  <a:lnTo>
                    <a:pt x="0" y="15200"/>
                  </a:lnTo>
                  <a:lnTo>
                    <a:pt x="889" y="21406"/>
                  </a:lnTo>
                  <a:lnTo>
                    <a:pt x="8261" y="27673"/>
                  </a:lnTo>
                  <a:lnTo>
                    <a:pt x="11648" y="22306"/>
                  </a:lnTo>
                  <a:lnTo>
                    <a:pt x="24127" y="7752"/>
                  </a:lnTo>
                  <a:lnTo>
                    <a:pt x="293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58" name="Google Shape;1258;p1"/>
            <p:cNvSpPr/>
            <p:nvPr/>
          </p:nvSpPr>
          <p:spPr>
            <a:xfrm>
              <a:off x="5334864" y="1602740"/>
              <a:ext cx="20954" cy="22860"/>
            </a:xfrm>
            <a:custGeom>
              <a:rect b="b" l="l" r="r" t="t"/>
              <a:pathLst>
                <a:path extrusionOk="0" h="22860" w="20954">
                  <a:moveTo>
                    <a:pt x="5770" y="0"/>
                  </a:moveTo>
                  <a:lnTo>
                    <a:pt x="0" y="6164"/>
                  </a:lnTo>
                  <a:lnTo>
                    <a:pt x="798" y="13523"/>
                  </a:lnTo>
                  <a:lnTo>
                    <a:pt x="5788" y="19689"/>
                  </a:lnTo>
                  <a:lnTo>
                    <a:pt x="12590" y="22275"/>
                  </a:lnTo>
                  <a:lnTo>
                    <a:pt x="15892" y="22275"/>
                  </a:lnTo>
                  <a:lnTo>
                    <a:pt x="19004" y="20231"/>
                  </a:lnTo>
                  <a:lnTo>
                    <a:pt x="20756" y="14973"/>
                  </a:lnTo>
                  <a:lnTo>
                    <a:pt x="15409" y="12812"/>
                  </a:lnTo>
                  <a:lnTo>
                    <a:pt x="12601" y="8134"/>
                  </a:lnTo>
                  <a:lnTo>
                    <a:pt x="10125" y="3132"/>
                  </a:lnTo>
                  <a:lnTo>
                    <a:pt x="577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59" name="Google Shape;1259;p1"/>
            <p:cNvSpPr/>
            <p:nvPr/>
          </p:nvSpPr>
          <p:spPr>
            <a:xfrm>
              <a:off x="10033038" y="1602739"/>
              <a:ext cx="22225" cy="24130"/>
            </a:xfrm>
            <a:custGeom>
              <a:rect b="b" l="l" r="r" t="t"/>
              <a:pathLst>
                <a:path extrusionOk="0" h="24130" w="22225">
                  <a:moveTo>
                    <a:pt x="21907" y="14986"/>
                  </a:moveTo>
                  <a:lnTo>
                    <a:pt x="20789" y="15138"/>
                  </a:lnTo>
                  <a:lnTo>
                    <a:pt x="19761" y="15214"/>
                  </a:lnTo>
                  <a:lnTo>
                    <a:pt x="12115" y="15214"/>
                  </a:lnTo>
                  <a:lnTo>
                    <a:pt x="9182" y="11480"/>
                  </a:lnTo>
                  <a:lnTo>
                    <a:pt x="6477" y="7493"/>
                  </a:lnTo>
                  <a:lnTo>
                    <a:pt x="4610" y="4711"/>
                  </a:lnTo>
                  <a:lnTo>
                    <a:pt x="2844" y="1828"/>
                  </a:lnTo>
                  <a:lnTo>
                    <a:pt x="12" y="0"/>
                  </a:lnTo>
                  <a:lnTo>
                    <a:pt x="12" y="7493"/>
                  </a:lnTo>
                  <a:lnTo>
                    <a:pt x="0" y="22237"/>
                  </a:lnTo>
                  <a:lnTo>
                    <a:pt x="8648" y="21094"/>
                  </a:lnTo>
                  <a:lnTo>
                    <a:pt x="20777" y="23622"/>
                  </a:lnTo>
                  <a:lnTo>
                    <a:pt x="21907" y="1498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60" name="Google Shape;1260;p1"/>
            <p:cNvSpPr/>
            <p:nvPr/>
          </p:nvSpPr>
          <p:spPr>
            <a:xfrm>
              <a:off x="6508939" y="1611652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9131" y="0"/>
                  </a:moveTo>
                  <a:lnTo>
                    <a:pt x="6299" y="0"/>
                  </a:lnTo>
                  <a:lnTo>
                    <a:pt x="2120" y="0"/>
                  </a:lnTo>
                  <a:lnTo>
                    <a:pt x="88" y="3606"/>
                  </a:lnTo>
                  <a:lnTo>
                    <a:pt x="0" y="10820"/>
                  </a:lnTo>
                  <a:lnTo>
                    <a:pt x="1943" y="14427"/>
                  </a:lnTo>
                  <a:lnTo>
                    <a:pt x="8635" y="14427"/>
                  </a:lnTo>
                  <a:lnTo>
                    <a:pt x="12687" y="12217"/>
                  </a:lnTo>
                  <a:lnTo>
                    <a:pt x="17779" y="6057"/>
                  </a:lnTo>
                  <a:lnTo>
                    <a:pt x="12928" y="1651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61" name="Google Shape;1261;p1"/>
            <p:cNvSpPr/>
            <p:nvPr/>
          </p:nvSpPr>
          <p:spPr>
            <a:xfrm>
              <a:off x="7719923" y="1610232"/>
              <a:ext cx="280034" cy="22860"/>
            </a:xfrm>
            <a:custGeom>
              <a:rect b="b" l="l" r="r" t="t"/>
              <a:pathLst>
                <a:path extrusionOk="0" h="22860" w="280034">
                  <a:moveTo>
                    <a:pt x="22161" y="7493"/>
                  </a:moveTo>
                  <a:lnTo>
                    <a:pt x="14681" y="7493"/>
                  </a:lnTo>
                  <a:lnTo>
                    <a:pt x="13576" y="1384"/>
                  </a:lnTo>
                  <a:lnTo>
                    <a:pt x="7467" y="0"/>
                  </a:lnTo>
                  <a:lnTo>
                    <a:pt x="7467" y="7493"/>
                  </a:lnTo>
                  <a:lnTo>
                    <a:pt x="1460" y="8763"/>
                  </a:lnTo>
                  <a:lnTo>
                    <a:pt x="0" y="14744"/>
                  </a:lnTo>
                  <a:lnTo>
                    <a:pt x="7467" y="14744"/>
                  </a:lnTo>
                  <a:lnTo>
                    <a:pt x="8928" y="20853"/>
                  </a:lnTo>
                  <a:lnTo>
                    <a:pt x="14681" y="22237"/>
                  </a:lnTo>
                  <a:lnTo>
                    <a:pt x="14681" y="14744"/>
                  </a:lnTo>
                  <a:lnTo>
                    <a:pt x="20713" y="13373"/>
                  </a:lnTo>
                  <a:lnTo>
                    <a:pt x="22161" y="7493"/>
                  </a:lnTo>
                  <a:close/>
                </a:path>
                <a:path extrusionOk="0" h="22860" w="280034">
                  <a:moveTo>
                    <a:pt x="279996" y="22237"/>
                  </a:moveTo>
                  <a:lnTo>
                    <a:pt x="279692" y="11442"/>
                  </a:lnTo>
                  <a:lnTo>
                    <a:pt x="273456" y="6540"/>
                  </a:lnTo>
                  <a:lnTo>
                    <a:pt x="264947" y="3937"/>
                  </a:lnTo>
                  <a:lnTo>
                    <a:pt x="257848" y="0"/>
                  </a:lnTo>
                  <a:lnTo>
                    <a:pt x="258267" y="10756"/>
                  </a:lnTo>
                  <a:lnTo>
                    <a:pt x="264502" y="15570"/>
                  </a:lnTo>
                  <a:lnTo>
                    <a:pt x="272935" y="18161"/>
                  </a:lnTo>
                  <a:lnTo>
                    <a:pt x="279996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62" name="Google Shape;1262;p1"/>
            <p:cNvSpPr/>
            <p:nvPr/>
          </p:nvSpPr>
          <p:spPr>
            <a:xfrm>
              <a:off x="2585897" y="1615998"/>
              <a:ext cx="1644650" cy="20319"/>
            </a:xfrm>
            <a:custGeom>
              <a:rect b="b" l="l" r="r" t="t"/>
              <a:pathLst>
                <a:path extrusionOk="0" h="20319" w="1644650">
                  <a:moveTo>
                    <a:pt x="51473" y="1727"/>
                  </a:moveTo>
                  <a:lnTo>
                    <a:pt x="36855" y="3759"/>
                  </a:lnTo>
                  <a:lnTo>
                    <a:pt x="22682" y="6121"/>
                  </a:lnTo>
                  <a:lnTo>
                    <a:pt x="10045" y="9969"/>
                  </a:lnTo>
                  <a:lnTo>
                    <a:pt x="0" y="16484"/>
                  </a:lnTo>
                  <a:lnTo>
                    <a:pt x="2667" y="18923"/>
                  </a:lnTo>
                  <a:lnTo>
                    <a:pt x="8191" y="20154"/>
                  </a:lnTo>
                  <a:lnTo>
                    <a:pt x="14668" y="20154"/>
                  </a:lnTo>
                  <a:lnTo>
                    <a:pt x="25996" y="19011"/>
                  </a:lnTo>
                  <a:lnTo>
                    <a:pt x="37185" y="15582"/>
                  </a:lnTo>
                  <a:lnTo>
                    <a:pt x="46316" y="9829"/>
                  </a:lnTo>
                  <a:lnTo>
                    <a:pt x="51473" y="1727"/>
                  </a:lnTo>
                  <a:close/>
                </a:path>
                <a:path extrusionOk="0" h="20319" w="1644650">
                  <a:moveTo>
                    <a:pt x="1644624" y="9080"/>
                  </a:moveTo>
                  <a:lnTo>
                    <a:pt x="1641779" y="3949"/>
                  </a:lnTo>
                  <a:lnTo>
                    <a:pt x="1635772" y="965"/>
                  </a:lnTo>
                  <a:lnTo>
                    <a:pt x="1628241" y="0"/>
                  </a:lnTo>
                  <a:lnTo>
                    <a:pt x="1622653" y="0"/>
                  </a:lnTo>
                  <a:lnTo>
                    <a:pt x="1617154" y="1485"/>
                  </a:lnTo>
                  <a:lnTo>
                    <a:pt x="1614525" y="4241"/>
                  </a:lnTo>
                  <a:lnTo>
                    <a:pt x="1614614" y="9410"/>
                  </a:lnTo>
                  <a:lnTo>
                    <a:pt x="1622094" y="11722"/>
                  </a:lnTo>
                  <a:lnTo>
                    <a:pt x="1626565" y="17208"/>
                  </a:lnTo>
                  <a:lnTo>
                    <a:pt x="1638109" y="17208"/>
                  </a:lnTo>
                  <a:lnTo>
                    <a:pt x="1640243" y="16979"/>
                  </a:lnTo>
                  <a:lnTo>
                    <a:pt x="1642656" y="16471"/>
                  </a:lnTo>
                  <a:lnTo>
                    <a:pt x="1644624" y="908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63" name="Google Shape;1263;p1"/>
            <p:cNvSpPr/>
            <p:nvPr/>
          </p:nvSpPr>
          <p:spPr>
            <a:xfrm>
              <a:off x="4198588" y="1620235"/>
              <a:ext cx="2539" cy="5714"/>
            </a:xfrm>
            <a:custGeom>
              <a:rect b="b" l="l" r="r" t="t"/>
              <a:pathLst>
                <a:path extrusionOk="0" h="5714" w="2539">
                  <a:moveTo>
                    <a:pt x="1841" y="0"/>
                  </a:moveTo>
                  <a:lnTo>
                    <a:pt x="596" y="1308"/>
                  </a:lnTo>
                  <a:lnTo>
                    <a:pt x="0" y="2895"/>
                  </a:lnTo>
                  <a:lnTo>
                    <a:pt x="330" y="4737"/>
                  </a:lnTo>
                  <a:lnTo>
                    <a:pt x="876" y="4864"/>
                  </a:lnTo>
                  <a:lnTo>
                    <a:pt x="1943" y="5168"/>
                  </a:lnTo>
                  <a:lnTo>
                    <a:pt x="1866" y="1676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64" name="Google Shape;1264;p1"/>
            <p:cNvSpPr/>
            <p:nvPr/>
          </p:nvSpPr>
          <p:spPr>
            <a:xfrm>
              <a:off x="6841488" y="1618763"/>
              <a:ext cx="9525" cy="35560"/>
            </a:xfrm>
            <a:custGeom>
              <a:rect b="b" l="l" r="r" t="t"/>
              <a:pathLst>
                <a:path extrusionOk="0" h="35560" w="9525">
                  <a:moveTo>
                    <a:pt x="4905" y="0"/>
                  </a:moveTo>
                  <a:lnTo>
                    <a:pt x="4028" y="0"/>
                  </a:lnTo>
                  <a:lnTo>
                    <a:pt x="3050" y="1778"/>
                  </a:lnTo>
                  <a:lnTo>
                    <a:pt x="2022" y="6210"/>
                  </a:lnTo>
                  <a:lnTo>
                    <a:pt x="0" y="18884"/>
                  </a:lnTo>
                  <a:lnTo>
                    <a:pt x="198" y="28070"/>
                  </a:lnTo>
                  <a:lnTo>
                    <a:pt x="1927" y="33660"/>
                  </a:lnTo>
                  <a:lnTo>
                    <a:pt x="4498" y="35547"/>
                  </a:lnTo>
                  <a:lnTo>
                    <a:pt x="6251" y="35547"/>
                  </a:lnTo>
                  <a:lnTo>
                    <a:pt x="8105" y="33223"/>
                  </a:lnTo>
                  <a:lnTo>
                    <a:pt x="9223" y="28448"/>
                  </a:lnTo>
                  <a:lnTo>
                    <a:pt x="9380" y="22283"/>
                  </a:lnTo>
                  <a:lnTo>
                    <a:pt x="8616" y="12695"/>
                  </a:lnTo>
                  <a:lnTo>
                    <a:pt x="7076" y="3871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65" name="Google Shape;1265;p1"/>
            <p:cNvSpPr/>
            <p:nvPr/>
          </p:nvSpPr>
          <p:spPr>
            <a:xfrm>
              <a:off x="781987" y="1624484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8559" y="0"/>
                  </a:moveTo>
                  <a:lnTo>
                    <a:pt x="6146" y="0"/>
                  </a:lnTo>
                  <a:lnTo>
                    <a:pt x="3949" y="0"/>
                  </a:lnTo>
                  <a:lnTo>
                    <a:pt x="1905" y="139"/>
                  </a:lnTo>
                  <a:lnTo>
                    <a:pt x="0" y="431"/>
                  </a:lnTo>
                  <a:lnTo>
                    <a:pt x="266" y="15125"/>
                  </a:lnTo>
                  <a:lnTo>
                    <a:pt x="7962" y="13436"/>
                  </a:lnTo>
                  <a:lnTo>
                    <a:pt x="12788" y="8788"/>
                  </a:lnTo>
                  <a:lnTo>
                    <a:pt x="13893" y="495"/>
                  </a:lnTo>
                  <a:lnTo>
                    <a:pt x="11150" y="165"/>
                  </a:lnTo>
                  <a:lnTo>
                    <a:pt x="85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66" name="Google Shape;1266;p1"/>
            <p:cNvSpPr/>
            <p:nvPr/>
          </p:nvSpPr>
          <p:spPr>
            <a:xfrm>
              <a:off x="766530" y="1624914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15455" y="0"/>
                  </a:moveTo>
                  <a:lnTo>
                    <a:pt x="6705" y="1333"/>
                  </a:lnTo>
                  <a:lnTo>
                    <a:pt x="1168" y="5880"/>
                  </a:lnTo>
                  <a:lnTo>
                    <a:pt x="0" y="14808"/>
                  </a:lnTo>
                  <a:lnTo>
                    <a:pt x="2933" y="15214"/>
                  </a:lnTo>
                  <a:lnTo>
                    <a:pt x="5676" y="15430"/>
                  </a:lnTo>
                  <a:lnTo>
                    <a:pt x="10960" y="15430"/>
                  </a:lnTo>
                  <a:lnTo>
                    <a:pt x="13474" y="15189"/>
                  </a:lnTo>
                  <a:lnTo>
                    <a:pt x="15722" y="14693"/>
                  </a:lnTo>
                  <a:lnTo>
                    <a:pt x="154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67" name="Google Shape;1267;p1"/>
            <p:cNvSpPr/>
            <p:nvPr/>
          </p:nvSpPr>
          <p:spPr>
            <a:xfrm>
              <a:off x="3776220" y="1634727"/>
              <a:ext cx="635" cy="1905"/>
            </a:xfrm>
            <a:custGeom>
              <a:rect b="b" l="l" r="r" t="t"/>
              <a:pathLst>
                <a:path extrusionOk="0" h="1905" w="635">
                  <a:moveTo>
                    <a:pt x="203" y="0"/>
                  </a:moveTo>
                  <a:lnTo>
                    <a:pt x="63" y="12"/>
                  </a:lnTo>
                  <a:lnTo>
                    <a:pt x="50" y="469"/>
                  </a:lnTo>
                  <a:lnTo>
                    <a:pt x="127" y="914"/>
                  </a:lnTo>
                  <a:lnTo>
                    <a:pt x="241" y="1346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68" name="Google Shape;1268;p1"/>
            <p:cNvSpPr/>
            <p:nvPr/>
          </p:nvSpPr>
          <p:spPr>
            <a:xfrm>
              <a:off x="3776159" y="1626407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8978" y="0"/>
                  </a:moveTo>
                  <a:lnTo>
                    <a:pt x="6172" y="0"/>
                  </a:lnTo>
                  <a:lnTo>
                    <a:pt x="2019" y="0"/>
                  </a:lnTo>
                  <a:lnTo>
                    <a:pt x="25" y="3606"/>
                  </a:lnTo>
                  <a:lnTo>
                    <a:pt x="0" y="7594"/>
                  </a:lnTo>
                  <a:lnTo>
                    <a:pt x="63" y="8331"/>
                  </a:lnTo>
                  <a:lnTo>
                    <a:pt x="266" y="8318"/>
                  </a:lnTo>
                  <a:lnTo>
                    <a:pt x="304" y="9664"/>
                  </a:lnTo>
                  <a:lnTo>
                    <a:pt x="977" y="12293"/>
                  </a:lnTo>
                  <a:lnTo>
                    <a:pt x="2793" y="14427"/>
                  </a:lnTo>
                  <a:lnTo>
                    <a:pt x="8585" y="14427"/>
                  </a:lnTo>
                  <a:lnTo>
                    <a:pt x="12598" y="12217"/>
                  </a:lnTo>
                  <a:lnTo>
                    <a:pt x="17602" y="6057"/>
                  </a:lnTo>
                  <a:lnTo>
                    <a:pt x="12776" y="1651"/>
                  </a:lnTo>
                  <a:lnTo>
                    <a:pt x="8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69" name="Google Shape;1269;p1"/>
            <p:cNvSpPr/>
            <p:nvPr/>
          </p:nvSpPr>
          <p:spPr>
            <a:xfrm>
              <a:off x="9605778" y="1624975"/>
              <a:ext cx="23495" cy="22860"/>
            </a:xfrm>
            <a:custGeom>
              <a:rect b="b" l="l" r="r" t="t"/>
              <a:pathLst>
                <a:path extrusionOk="0" h="22860" w="23495">
                  <a:moveTo>
                    <a:pt x="0" y="0"/>
                  </a:moveTo>
                  <a:lnTo>
                    <a:pt x="0" y="22237"/>
                  </a:lnTo>
                  <a:lnTo>
                    <a:pt x="14693" y="22237"/>
                  </a:lnTo>
                  <a:lnTo>
                    <a:pt x="19291" y="21894"/>
                  </a:lnTo>
                  <a:lnTo>
                    <a:pt x="23304" y="21094"/>
                  </a:lnTo>
                  <a:lnTo>
                    <a:pt x="22123" y="14757"/>
                  </a:lnTo>
                  <a:lnTo>
                    <a:pt x="15519" y="12074"/>
                  </a:lnTo>
                  <a:lnTo>
                    <a:pt x="10642" y="7678"/>
                  </a:lnTo>
                  <a:lnTo>
                    <a:pt x="5974" y="3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70" name="Google Shape;1270;p1"/>
            <p:cNvSpPr/>
            <p:nvPr/>
          </p:nvSpPr>
          <p:spPr>
            <a:xfrm>
              <a:off x="987508" y="1632786"/>
              <a:ext cx="44450" cy="26669"/>
            </a:xfrm>
            <a:custGeom>
              <a:rect b="b" l="l" r="r" t="t"/>
              <a:pathLst>
                <a:path extrusionOk="0" h="26669" w="44450">
                  <a:moveTo>
                    <a:pt x="10287" y="0"/>
                  </a:moveTo>
                  <a:lnTo>
                    <a:pt x="6972" y="0"/>
                  </a:lnTo>
                  <a:lnTo>
                    <a:pt x="4051" y="0"/>
                  </a:lnTo>
                  <a:lnTo>
                    <a:pt x="1689" y="1790"/>
                  </a:lnTo>
                  <a:lnTo>
                    <a:pt x="0" y="6946"/>
                  </a:lnTo>
                  <a:lnTo>
                    <a:pt x="9463" y="11023"/>
                  </a:lnTo>
                  <a:lnTo>
                    <a:pt x="27674" y="23668"/>
                  </a:lnTo>
                  <a:lnTo>
                    <a:pt x="35166" y="26352"/>
                  </a:lnTo>
                  <a:lnTo>
                    <a:pt x="39916" y="26352"/>
                  </a:lnTo>
                  <a:lnTo>
                    <a:pt x="43192" y="21488"/>
                  </a:lnTo>
                  <a:lnTo>
                    <a:pt x="43992" y="6946"/>
                  </a:lnTo>
                  <a:lnTo>
                    <a:pt x="40728" y="8559"/>
                  </a:lnTo>
                  <a:lnTo>
                    <a:pt x="37592" y="9207"/>
                  </a:lnTo>
                  <a:lnTo>
                    <a:pt x="28867" y="9207"/>
                  </a:lnTo>
                  <a:lnTo>
                    <a:pt x="23622" y="6908"/>
                  </a:lnTo>
                  <a:lnTo>
                    <a:pt x="14338" y="2298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71" name="Google Shape;1271;p1"/>
            <p:cNvSpPr/>
            <p:nvPr/>
          </p:nvSpPr>
          <p:spPr>
            <a:xfrm>
              <a:off x="3528801" y="1632437"/>
              <a:ext cx="19050" cy="37464"/>
            </a:xfrm>
            <a:custGeom>
              <a:rect b="b" l="l" r="r" t="t"/>
              <a:pathLst>
                <a:path extrusionOk="0" h="37464" w="19050">
                  <a:moveTo>
                    <a:pt x="1142" y="0"/>
                  </a:moveTo>
                  <a:lnTo>
                    <a:pt x="0" y="38"/>
                  </a:lnTo>
                  <a:lnTo>
                    <a:pt x="2417" y="10467"/>
                  </a:lnTo>
                  <a:lnTo>
                    <a:pt x="4706" y="21091"/>
                  </a:lnTo>
                  <a:lnTo>
                    <a:pt x="8313" y="30463"/>
                  </a:lnTo>
                  <a:lnTo>
                    <a:pt x="14681" y="37134"/>
                  </a:lnTo>
                  <a:lnTo>
                    <a:pt x="18545" y="28466"/>
                  </a:lnTo>
                  <a:lnTo>
                    <a:pt x="18332" y="16019"/>
                  </a:lnTo>
                  <a:lnTo>
                    <a:pt x="12909" y="484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72" name="Google Shape;1272;p1"/>
            <p:cNvSpPr/>
            <p:nvPr/>
          </p:nvSpPr>
          <p:spPr>
            <a:xfrm>
              <a:off x="4601997" y="1632469"/>
              <a:ext cx="17145" cy="23494"/>
            </a:xfrm>
            <a:custGeom>
              <a:rect b="b" l="l" r="r" t="t"/>
              <a:pathLst>
                <a:path extrusionOk="0" h="23494" w="17145">
                  <a:moveTo>
                    <a:pt x="2035" y="0"/>
                  </a:moveTo>
                  <a:lnTo>
                    <a:pt x="0" y="8096"/>
                  </a:lnTo>
                  <a:lnTo>
                    <a:pt x="1678" y="15667"/>
                  </a:lnTo>
                  <a:lnTo>
                    <a:pt x="5659" y="21268"/>
                  </a:lnTo>
                  <a:lnTo>
                    <a:pt x="10531" y="23456"/>
                  </a:lnTo>
                  <a:lnTo>
                    <a:pt x="13363" y="23456"/>
                  </a:lnTo>
                  <a:lnTo>
                    <a:pt x="15929" y="20980"/>
                  </a:lnTo>
                  <a:lnTo>
                    <a:pt x="16983" y="14744"/>
                  </a:lnTo>
                  <a:lnTo>
                    <a:pt x="11666" y="12683"/>
                  </a:lnTo>
                  <a:lnTo>
                    <a:pt x="8885" y="8020"/>
                  </a:lnTo>
                  <a:lnTo>
                    <a:pt x="6415" y="3032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73" name="Google Shape;1273;p1"/>
            <p:cNvSpPr/>
            <p:nvPr/>
          </p:nvSpPr>
          <p:spPr>
            <a:xfrm>
              <a:off x="7743901" y="1631517"/>
              <a:ext cx="2016759" cy="18414"/>
            </a:xfrm>
            <a:custGeom>
              <a:rect b="b" l="l" r="r" t="t"/>
              <a:pathLst>
                <a:path extrusionOk="0" h="18414" w="2016759">
                  <a:moveTo>
                    <a:pt x="18021" y="5384"/>
                  </a:moveTo>
                  <a:lnTo>
                    <a:pt x="15379" y="2755"/>
                  </a:lnTo>
                  <a:lnTo>
                    <a:pt x="9956" y="1879"/>
                  </a:lnTo>
                  <a:lnTo>
                    <a:pt x="4241" y="2717"/>
                  </a:lnTo>
                  <a:lnTo>
                    <a:pt x="215" y="5283"/>
                  </a:lnTo>
                  <a:lnTo>
                    <a:pt x="0" y="9601"/>
                  </a:lnTo>
                  <a:lnTo>
                    <a:pt x="5715" y="15709"/>
                  </a:lnTo>
                  <a:lnTo>
                    <a:pt x="15570" y="9715"/>
                  </a:lnTo>
                  <a:lnTo>
                    <a:pt x="18021" y="5384"/>
                  </a:lnTo>
                  <a:close/>
                </a:path>
                <a:path extrusionOk="0" h="18414" w="2016759">
                  <a:moveTo>
                    <a:pt x="2016379" y="8216"/>
                  </a:moveTo>
                  <a:lnTo>
                    <a:pt x="2012734" y="8940"/>
                  </a:lnTo>
                  <a:lnTo>
                    <a:pt x="2009508" y="9245"/>
                  </a:lnTo>
                  <a:lnTo>
                    <a:pt x="1998535" y="9245"/>
                  </a:lnTo>
                  <a:lnTo>
                    <a:pt x="1975256" y="0"/>
                  </a:lnTo>
                  <a:lnTo>
                    <a:pt x="1967166" y="0"/>
                  </a:lnTo>
                  <a:lnTo>
                    <a:pt x="1964321" y="0"/>
                  </a:lnTo>
                  <a:lnTo>
                    <a:pt x="1961210" y="279"/>
                  </a:lnTo>
                  <a:lnTo>
                    <a:pt x="1957717" y="952"/>
                  </a:lnTo>
                  <a:lnTo>
                    <a:pt x="1957933" y="8991"/>
                  </a:lnTo>
                  <a:lnTo>
                    <a:pt x="1963127" y="14287"/>
                  </a:lnTo>
                  <a:lnTo>
                    <a:pt x="1971852" y="17221"/>
                  </a:lnTo>
                  <a:lnTo>
                    <a:pt x="1982597" y="18110"/>
                  </a:lnTo>
                  <a:lnTo>
                    <a:pt x="1994065" y="17310"/>
                  </a:lnTo>
                  <a:lnTo>
                    <a:pt x="2004555" y="15151"/>
                  </a:lnTo>
                  <a:lnTo>
                    <a:pt x="2012518" y="12001"/>
                  </a:lnTo>
                  <a:lnTo>
                    <a:pt x="2016379" y="82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74" name="Google Shape;1274;p1"/>
            <p:cNvSpPr/>
            <p:nvPr/>
          </p:nvSpPr>
          <p:spPr>
            <a:xfrm>
              <a:off x="2458398" y="1638255"/>
              <a:ext cx="17144" cy="10160"/>
            </a:xfrm>
            <a:custGeom>
              <a:rect b="b" l="l" r="r" t="t"/>
              <a:pathLst>
                <a:path extrusionOk="0" h="10160" w="17144">
                  <a:moveTo>
                    <a:pt x="6476" y="0"/>
                  </a:moveTo>
                  <a:lnTo>
                    <a:pt x="2857" y="0"/>
                  </a:lnTo>
                  <a:lnTo>
                    <a:pt x="1816" y="0"/>
                  </a:lnTo>
                  <a:lnTo>
                    <a:pt x="0" y="101"/>
                  </a:lnTo>
                  <a:lnTo>
                    <a:pt x="660" y="9969"/>
                  </a:lnTo>
                  <a:lnTo>
                    <a:pt x="1574" y="10033"/>
                  </a:lnTo>
                  <a:lnTo>
                    <a:pt x="6832" y="10033"/>
                  </a:lnTo>
                  <a:lnTo>
                    <a:pt x="12484" y="7848"/>
                  </a:lnTo>
                  <a:lnTo>
                    <a:pt x="16967" y="1473"/>
                  </a:lnTo>
                  <a:lnTo>
                    <a:pt x="11125" y="431"/>
                  </a:lnTo>
                  <a:lnTo>
                    <a:pt x="64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75" name="Google Shape;1275;p1"/>
            <p:cNvSpPr/>
            <p:nvPr/>
          </p:nvSpPr>
          <p:spPr>
            <a:xfrm>
              <a:off x="2449822" y="1638357"/>
              <a:ext cx="9525" cy="10160"/>
            </a:xfrm>
            <a:custGeom>
              <a:rect b="b" l="l" r="r" t="t"/>
              <a:pathLst>
                <a:path extrusionOk="0" h="10160" w="9525">
                  <a:moveTo>
                    <a:pt x="8572" y="0"/>
                  </a:moveTo>
                  <a:lnTo>
                    <a:pt x="2095" y="495"/>
                  </a:lnTo>
                  <a:lnTo>
                    <a:pt x="0" y="2705"/>
                  </a:lnTo>
                  <a:lnTo>
                    <a:pt x="1244" y="7200"/>
                  </a:lnTo>
                  <a:lnTo>
                    <a:pt x="4737" y="9474"/>
                  </a:lnTo>
                  <a:lnTo>
                    <a:pt x="9232" y="9867"/>
                  </a:lnTo>
                  <a:lnTo>
                    <a:pt x="85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76" name="Google Shape;1276;p1"/>
            <p:cNvSpPr/>
            <p:nvPr/>
          </p:nvSpPr>
          <p:spPr>
            <a:xfrm>
              <a:off x="13406464" y="1639226"/>
              <a:ext cx="88900" cy="30480"/>
            </a:xfrm>
            <a:custGeom>
              <a:rect b="b" l="l" r="r" t="t"/>
              <a:pathLst>
                <a:path extrusionOk="0" h="30480" w="88900">
                  <a:moveTo>
                    <a:pt x="51816" y="15494"/>
                  </a:moveTo>
                  <a:lnTo>
                    <a:pt x="49352" y="15570"/>
                  </a:lnTo>
                  <a:lnTo>
                    <a:pt x="38938" y="13652"/>
                  </a:lnTo>
                  <a:lnTo>
                    <a:pt x="30988" y="9194"/>
                  </a:lnTo>
                  <a:lnTo>
                    <a:pt x="23634" y="4152"/>
                  </a:lnTo>
                  <a:lnTo>
                    <a:pt x="15011" y="508"/>
                  </a:lnTo>
                  <a:lnTo>
                    <a:pt x="11531" y="8229"/>
                  </a:lnTo>
                  <a:lnTo>
                    <a:pt x="3479" y="22555"/>
                  </a:lnTo>
                  <a:lnTo>
                    <a:pt x="0" y="30353"/>
                  </a:lnTo>
                  <a:lnTo>
                    <a:pt x="7607" y="27317"/>
                  </a:lnTo>
                  <a:lnTo>
                    <a:pt x="14224" y="26530"/>
                  </a:lnTo>
                  <a:lnTo>
                    <a:pt x="23063" y="26530"/>
                  </a:lnTo>
                  <a:lnTo>
                    <a:pt x="33502" y="27393"/>
                  </a:lnTo>
                  <a:lnTo>
                    <a:pt x="42519" y="27393"/>
                  </a:lnTo>
                  <a:lnTo>
                    <a:pt x="47663" y="25412"/>
                  </a:lnTo>
                  <a:lnTo>
                    <a:pt x="51816" y="15494"/>
                  </a:lnTo>
                  <a:close/>
                </a:path>
                <a:path extrusionOk="0" h="30480" w="88900">
                  <a:moveTo>
                    <a:pt x="88671" y="508"/>
                  </a:moveTo>
                  <a:lnTo>
                    <a:pt x="85928" y="177"/>
                  </a:lnTo>
                  <a:lnTo>
                    <a:pt x="83350" y="0"/>
                  </a:lnTo>
                  <a:lnTo>
                    <a:pt x="80949" y="0"/>
                  </a:lnTo>
                  <a:lnTo>
                    <a:pt x="72478" y="901"/>
                  </a:lnTo>
                  <a:lnTo>
                    <a:pt x="65913" y="3683"/>
                  </a:lnTo>
                  <a:lnTo>
                    <a:pt x="61379" y="8496"/>
                  </a:lnTo>
                  <a:lnTo>
                    <a:pt x="59004" y="15494"/>
                  </a:lnTo>
                  <a:lnTo>
                    <a:pt x="61785" y="15824"/>
                  </a:lnTo>
                  <a:lnTo>
                    <a:pt x="64389" y="16002"/>
                  </a:lnTo>
                  <a:lnTo>
                    <a:pt x="66827" y="16002"/>
                  </a:lnTo>
                  <a:lnTo>
                    <a:pt x="75285" y="15113"/>
                  </a:lnTo>
                  <a:lnTo>
                    <a:pt x="81876" y="12344"/>
                  </a:lnTo>
                  <a:lnTo>
                    <a:pt x="86385" y="7518"/>
                  </a:lnTo>
                  <a:lnTo>
                    <a:pt x="88671" y="50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77" name="Google Shape;1277;p1"/>
            <p:cNvSpPr/>
            <p:nvPr/>
          </p:nvSpPr>
          <p:spPr>
            <a:xfrm>
              <a:off x="389839" y="1646757"/>
              <a:ext cx="5162550" cy="30480"/>
            </a:xfrm>
            <a:custGeom>
              <a:rect b="b" l="l" r="r" t="t"/>
              <a:pathLst>
                <a:path extrusionOk="0" h="30480" w="5162550">
                  <a:moveTo>
                    <a:pt x="27343" y="8610"/>
                  </a:moveTo>
                  <a:lnTo>
                    <a:pt x="26073" y="3975"/>
                  </a:lnTo>
                  <a:lnTo>
                    <a:pt x="21094" y="1231"/>
                  </a:lnTo>
                  <a:lnTo>
                    <a:pt x="14236" y="330"/>
                  </a:lnTo>
                  <a:lnTo>
                    <a:pt x="7137" y="330"/>
                  </a:lnTo>
                  <a:lnTo>
                    <a:pt x="0" y="2959"/>
                  </a:lnTo>
                  <a:lnTo>
                    <a:pt x="850" y="7962"/>
                  </a:lnTo>
                  <a:lnTo>
                    <a:pt x="1003" y="7924"/>
                  </a:lnTo>
                  <a:lnTo>
                    <a:pt x="5702" y="8674"/>
                  </a:lnTo>
                  <a:lnTo>
                    <a:pt x="13817" y="10528"/>
                  </a:lnTo>
                  <a:lnTo>
                    <a:pt x="21043" y="12915"/>
                  </a:lnTo>
                  <a:lnTo>
                    <a:pt x="23050" y="15214"/>
                  </a:lnTo>
                  <a:lnTo>
                    <a:pt x="27343" y="8610"/>
                  </a:lnTo>
                  <a:close/>
                </a:path>
                <a:path extrusionOk="0" h="30480" w="5162550">
                  <a:moveTo>
                    <a:pt x="302983" y="457"/>
                  </a:moveTo>
                  <a:lnTo>
                    <a:pt x="295033" y="0"/>
                  </a:lnTo>
                  <a:lnTo>
                    <a:pt x="291261" y="0"/>
                  </a:lnTo>
                  <a:lnTo>
                    <a:pt x="281774" y="609"/>
                  </a:lnTo>
                  <a:lnTo>
                    <a:pt x="273939" y="2895"/>
                  </a:lnTo>
                  <a:lnTo>
                    <a:pt x="268478" y="7531"/>
                  </a:lnTo>
                  <a:lnTo>
                    <a:pt x="266153" y="15214"/>
                  </a:lnTo>
                  <a:lnTo>
                    <a:pt x="274256" y="15684"/>
                  </a:lnTo>
                  <a:lnTo>
                    <a:pt x="278066" y="15684"/>
                  </a:lnTo>
                  <a:lnTo>
                    <a:pt x="287426" y="15074"/>
                  </a:lnTo>
                  <a:lnTo>
                    <a:pt x="295160" y="12801"/>
                  </a:lnTo>
                  <a:lnTo>
                    <a:pt x="300570" y="8153"/>
                  </a:lnTo>
                  <a:lnTo>
                    <a:pt x="302983" y="457"/>
                  </a:lnTo>
                  <a:close/>
                </a:path>
                <a:path extrusionOk="0" h="30480" w="5162550">
                  <a:moveTo>
                    <a:pt x="1105827" y="7962"/>
                  </a:moveTo>
                  <a:lnTo>
                    <a:pt x="1101585" y="3733"/>
                  </a:lnTo>
                  <a:lnTo>
                    <a:pt x="1095921" y="1333"/>
                  </a:lnTo>
                  <a:lnTo>
                    <a:pt x="1090676" y="1333"/>
                  </a:lnTo>
                  <a:lnTo>
                    <a:pt x="1083767" y="1333"/>
                  </a:lnTo>
                  <a:lnTo>
                    <a:pt x="1077595" y="5511"/>
                  </a:lnTo>
                  <a:lnTo>
                    <a:pt x="1076464" y="15214"/>
                  </a:lnTo>
                  <a:lnTo>
                    <a:pt x="1078191" y="15062"/>
                  </a:lnTo>
                  <a:lnTo>
                    <a:pt x="1097241" y="15087"/>
                  </a:lnTo>
                  <a:lnTo>
                    <a:pt x="1104493" y="14338"/>
                  </a:lnTo>
                  <a:lnTo>
                    <a:pt x="1105827" y="7962"/>
                  </a:lnTo>
                  <a:close/>
                </a:path>
                <a:path extrusionOk="0" h="30480" w="5162550">
                  <a:moveTo>
                    <a:pt x="5162461" y="21399"/>
                  </a:moveTo>
                  <a:lnTo>
                    <a:pt x="5160022" y="16078"/>
                  </a:lnTo>
                  <a:lnTo>
                    <a:pt x="5155717" y="12611"/>
                  </a:lnTo>
                  <a:lnTo>
                    <a:pt x="5150497" y="10058"/>
                  </a:lnTo>
                  <a:lnTo>
                    <a:pt x="5149977" y="16675"/>
                  </a:lnTo>
                  <a:lnTo>
                    <a:pt x="5149367" y="23279"/>
                  </a:lnTo>
                  <a:lnTo>
                    <a:pt x="5148694" y="29870"/>
                  </a:lnTo>
                  <a:lnTo>
                    <a:pt x="5151044" y="29870"/>
                  </a:lnTo>
                  <a:lnTo>
                    <a:pt x="5155095" y="30035"/>
                  </a:lnTo>
                  <a:lnTo>
                    <a:pt x="5162461" y="2139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78" name="Google Shape;1278;p1"/>
            <p:cNvSpPr/>
            <p:nvPr/>
          </p:nvSpPr>
          <p:spPr>
            <a:xfrm>
              <a:off x="5510080" y="1647209"/>
              <a:ext cx="44450" cy="37464"/>
            </a:xfrm>
            <a:custGeom>
              <a:rect b="b" l="l" r="r" t="t"/>
              <a:pathLst>
                <a:path extrusionOk="0" h="37464" w="44450">
                  <a:moveTo>
                    <a:pt x="42227" y="20942"/>
                  </a:moveTo>
                  <a:lnTo>
                    <a:pt x="37312" y="26682"/>
                  </a:lnTo>
                  <a:lnTo>
                    <a:pt x="34874" y="29578"/>
                  </a:lnTo>
                  <a:lnTo>
                    <a:pt x="38861" y="29730"/>
                  </a:lnTo>
                  <a:lnTo>
                    <a:pt x="41998" y="29730"/>
                  </a:lnTo>
                  <a:lnTo>
                    <a:pt x="43192" y="29692"/>
                  </a:lnTo>
                  <a:lnTo>
                    <a:pt x="44335" y="29616"/>
                  </a:lnTo>
                  <a:lnTo>
                    <a:pt x="44094" y="26263"/>
                  </a:lnTo>
                  <a:lnTo>
                    <a:pt x="43357" y="23406"/>
                  </a:lnTo>
                  <a:lnTo>
                    <a:pt x="42227" y="20942"/>
                  </a:lnTo>
                  <a:close/>
                </a:path>
                <a:path extrusionOk="0" h="37464" w="44450">
                  <a:moveTo>
                    <a:pt x="0" y="0"/>
                  </a:moveTo>
                  <a:lnTo>
                    <a:pt x="3696" y="13645"/>
                  </a:lnTo>
                  <a:lnTo>
                    <a:pt x="2857" y="23126"/>
                  </a:lnTo>
                  <a:lnTo>
                    <a:pt x="4275" y="30293"/>
                  </a:lnTo>
                  <a:lnTo>
                    <a:pt x="14744" y="36995"/>
                  </a:lnTo>
                  <a:lnTo>
                    <a:pt x="15582" y="30657"/>
                  </a:lnTo>
                  <a:lnTo>
                    <a:pt x="21412" y="29464"/>
                  </a:lnTo>
                  <a:lnTo>
                    <a:pt x="28460" y="29413"/>
                  </a:lnTo>
                  <a:lnTo>
                    <a:pt x="29133" y="22821"/>
                  </a:lnTo>
                  <a:lnTo>
                    <a:pt x="29743" y="16217"/>
                  </a:lnTo>
                  <a:lnTo>
                    <a:pt x="30264" y="9601"/>
                  </a:lnTo>
                  <a:lnTo>
                    <a:pt x="23151" y="6781"/>
                  </a:lnTo>
                  <a:lnTo>
                    <a:pt x="15451" y="4529"/>
                  </a:lnTo>
                  <a:lnTo>
                    <a:pt x="7591" y="24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79" name="Google Shape;1279;p1"/>
            <p:cNvSpPr/>
            <p:nvPr/>
          </p:nvSpPr>
          <p:spPr>
            <a:xfrm>
              <a:off x="1435443" y="1653323"/>
              <a:ext cx="1091564" cy="16510"/>
            </a:xfrm>
            <a:custGeom>
              <a:rect b="b" l="l" r="r" t="t"/>
              <a:pathLst>
                <a:path extrusionOk="0" h="16510" w="1091564">
                  <a:moveTo>
                    <a:pt x="25603" y="9220"/>
                  </a:moveTo>
                  <a:lnTo>
                    <a:pt x="23304" y="4127"/>
                  </a:lnTo>
                  <a:lnTo>
                    <a:pt x="18135" y="1041"/>
                  </a:lnTo>
                  <a:lnTo>
                    <a:pt x="11722" y="0"/>
                  </a:lnTo>
                  <a:lnTo>
                    <a:pt x="5588" y="0"/>
                  </a:lnTo>
                  <a:lnTo>
                    <a:pt x="0" y="2819"/>
                  </a:lnTo>
                  <a:lnTo>
                    <a:pt x="1206" y="8648"/>
                  </a:lnTo>
                  <a:lnTo>
                    <a:pt x="5778" y="9347"/>
                  </a:lnTo>
                  <a:lnTo>
                    <a:pt x="9842" y="9804"/>
                  </a:lnTo>
                  <a:lnTo>
                    <a:pt x="8712" y="16256"/>
                  </a:lnTo>
                  <a:lnTo>
                    <a:pt x="23380" y="16256"/>
                  </a:lnTo>
                  <a:lnTo>
                    <a:pt x="25603" y="9220"/>
                  </a:lnTo>
                  <a:close/>
                </a:path>
                <a:path extrusionOk="0" h="16510" w="1091564">
                  <a:moveTo>
                    <a:pt x="1091399" y="1397"/>
                  </a:moveTo>
                  <a:lnTo>
                    <a:pt x="1083627" y="977"/>
                  </a:lnTo>
                  <a:lnTo>
                    <a:pt x="1079931" y="977"/>
                  </a:lnTo>
                  <a:lnTo>
                    <a:pt x="1070444" y="1574"/>
                  </a:lnTo>
                  <a:lnTo>
                    <a:pt x="1062570" y="3835"/>
                  </a:lnTo>
                  <a:lnTo>
                    <a:pt x="1057059" y="8496"/>
                  </a:lnTo>
                  <a:lnTo>
                    <a:pt x="1054595" y="16256"/>
                  </a:lnTo>
                  <a:lnTo>
                    <a:pt x="1058024" y="16421"/>
                  </a:lnTo>
                  <a:lnTo>
                    <a:pt x="1059662" y="16421"/>
                  </a:lnTo>
                  <a:lnTo>
                    <a:pt x="1070457" y="15481"/>
                  </a:lnTo>
                  <a:lnTo>
                    <a:pt x="1079373" y="12661"/>
                  </a:lnTo>
                  <a:lnTo>
                    <a:pt x="1086358" y="7962"/>
                  </a:lnTo>
                  <a:lnTo>
                    <a:pt x="1091399" y="13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80" name="Google Shape;1280;p1"/>
            <p:cNvSpPr/>
            <p:nvPr/>
          </p:nvSpPr>
          <p:spPr>
            <a:xfrm>
              <a:off x="7167499" y="1653909"/>
              <a:ext cx="37465" cy="22225"/>
            </a:xfrm>
            <a:custGeom>
              <a:rect b="b" l="l" r="r" t="t"/>
              <a:pathLst>
                <a:path extrusionOk="0" h="22225" w="37465">
                  <a:moveTo>
                    <a:pt x="10236" y="0"/>
                  </a:moveTo>
                  <a:lnTo>
                    <a:pt x="7061" y="0"/>
                  </a:lnTo>
                  <a:lnTo>
                    <a:pt x="3657" y="254"/>
                  </a:lnTo>
                  <a:lnTo>
                    <a:pt x="0" y="800"/>
                  </a:lnTo>
                  <a:lnTo>
                    <a:pt x="1180" y="9702"/>
                  </a:lnTo>
                  <a:lnTo>
                    <a:pt x="6040" y="16386"/>
                  </a:lnTo>
                  <a:lnTo>
                    <a:pt x="13189" y="20588"/>
                  </a:lnTo>
                  <a:lnTo>
                    <a:pt x="21234" y="22047"/>
                  </a:lnTo>
                  <a:lnTo>
                    <a:pt x="29083" y="22047"/>
                  </a:lnTo>
                  <a:lnTo>
                    <a:pt x="36233" y="17754"/>
                  </a:lnTo>
                  <a:lnTo>
                    <a:pt x="36855" y="8064"/>
                  </a:lnTo>
                  <a:lnTo>
                    <a:pt x="31540" y="4816"/>
                  </a:lnTo>
                  <a:lnTo>
                    <a:pt x="25407" y="2265"/>
                  </a:lnTo>
                  <a:lnTo>
                    <a:pt x="18344" y="597"/>
                  </a:lnTo>
                  <a:lnTo>
                    <a:pt x="102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81" name="Google Shape;1281;p1"/>
            <p:cNvSpPr/>
            <p:nvPr/>
          </p:nvSpPr>
          <p:spPr>
            <a:xfrm>
              <a:off x="2158568" y="1661972"/>
              <a:ext cx="897255" cy="22860"/>
            </a:xfrm>
            <a:custGeom>
              <a:rect b="b" l="l" r="r" t="t"/>
              <a:pathLst>
                <a:path extrusionOk="0" h="22860" w="897255">
                  <a:moveTo>
                    <a:pt x="29641" y="22237"/>
                  </a:moveTo>
                  <a:lnTo>
                    <a:pt x="27952" y="10960"/>
                  </a:lnTo>
                  <a:lnTo>
                    <a:pt x="20967" y="4991"/>
                  </a:lnTo>
                  <a:lnTo>
                    <a:pt x="10896" y="2082"/>
                  </a:lnTo>
                  <a:lnTo>
                    <a:pt x="0" y="0"/>
                  </a:lnTo>
                  <a:lnTo>
                    <a:pt x="1752" y="11353"/>
                  </a:lnTo>
                  <a:lnTo>
                    <a:pt x="8661" y="17335"/>
                  </a:lnTo>
                  <a:lnTo>
                    <a:pt x="18656" y="20218"/>
                  </a:lnTo>
                  <a:lnTo>
                    <a:pt x="29641" y="22237"/>
                  </a:lnTo>
                  <a:close/>
                </a:path>
                <a:path extrusionOk="0" h="22860" w="897255">
                  <a:moveTo>
                    <a:pt x="896988" y="4597"/>
                  </a:moveTo>
                  <a:lnTo>
                    <a:pt x="891387" y="0"/>
                  </a:lnTo>
                  <a:lnTo>
                    <a:pt x="889076" y="6426"/>
                  </a:lnTo>
                  <a:lnTo>
                    <a:pt x="886028" y="12420"/>
                  </a:lnTo>
                  <a:lnTo>
                    <a:pt x="885659" y="17754"/>
                  </a:lnTo>
                  <a:lnTo>
                    <a:pt x="891387" y="22237"/>
                  </a:lnTo>
                  <a:lnTo>
                    <a:pt x="893584" y="15900"/>
                  </a:lnTo>
                  <a:lnTo>
                    <a:pt x="896581" y="9956"/>
                  </a:lnTo>
                  <a:lnTo>
                    <a:pt x="896988" y="459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82" name="Google Shape;1282;p1"/>
            <p:cNvSpPr/>
            <p:nvPr/>
          </p:nvSpPr>
          <p:spPr>
            <a:xfrm>
              <a:off x="7801089" y="166196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99" y="8432"/>
                  </a:lnTo>
                  <a:lnTo>
                    <a:pt x="3798" y="14747"/>
                  </a:lnTo>
                  <a:lnTo>
                    <a:pt x="8481" y="19248"/>
                  </a:lnTo>
                  <a:lnTo>
                    <a:pt x="14731" y="22237"/>
                  </a:lnTo>
                  <a:lnTo>
                    <a:pt x="13896" y="13869"/>
                  </a:lnTo>
                  <a:lnTo>
                    <a:pt x="10895" y="7575"/>
                  </a:lnTo>
                  <a:lnTo>
                    <a:pt x="6129" y="30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83" name="Google Shape;1283;p1"/>
            <p:cNvSpPr/>
            <p:nvPr/>
          </p:nvSpPr>
          <p:spPr>
            <a:xfrm>
              <a:off x="2328062" y="1669566"/>
              <a:ext cx="862330" cy="41910"/>
            </a:xfrm>
            <a:custGeom>
              <a:rect b="b" l="l" r="r" t="t"/>
              <a:pathLst>
                <a:path extrusionOk="0" h="41910" w="862330">
                  <a:moveTo>
                    <a:pt x="22148" y="0"/>
                  </a:moveTo>
                  <a:lnTo>
                    <a:pt x="0" y="0"/>
                  </a:lnTo>
                  <a:lnTo>
                    <a:pt x="0" y="14630"/>
                  </a:lnTo>
                  <a:lnTo>
                    <a:pt x="22148" y="14630"/>
                  </a:lnTo>
                  <a:lnTo>
                    <a:pt x="22148" y="0"/>
                  </a:lnTo>
                  <a:close/>
                </a:path>
                <a:path extrusionOk="0" h="41910" w="862330">
                  <a:moveTo>
                    <a:pt x="861745" y="14643"/>
                  </a:moveTo>
                  <a:lnTo>
                    <a:pt x="851204" y="14655"/>
                  </a:lnTo>
                  <a:lnTo>
                    <a:pt x="839571" y="7264"/>
                  </a:lnTo>
                  <a:lnTo>
                    <a:pt x="836345" y="17005"/>
                  </a:lnTo>
                  <a:lnTo>
                    <a:pt x="830605" y="24206"/>
                  </a:lnTo>
                  <a:lnTo>
                    <a:pt x="823912" y="30378"/>
                  </a:lnTo>
                  <a:lnTo>
                    <a:pt x="817803" y="36995"/>
                  </a:lnTo>
                  <a:lnTo>
                    <a:pt x="821131" y="40195"/>
                  </a:lnTo>
                  <a:lnTo>
                    <a:pt x="824268" y="41503"/>
                  </a:lnTo>
                  <a:lnTo>
                    <a:pt x="827290" y="41503"/>
                  </a:lnTo>
                  <a:lnTo>
                    <a:pt x="835990" y="38163"/>
                  </a:lnTo>
                  <a:lnTo>
                    <a:pt x="844372" y="30353"/>
                  </a:lnTo>
                  <a:lnTo>
                    <a:pt x="852817" y="21399"/>
                  </a:lnTo>
                  <a:lnTo>
                    <a:pt x="861745" y="1464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84" name="Google Shape;1284;p1"/>
            <p:cNvSpPr/>
            <p:nvPr/>
          </p:nvSpPr>
          <p:spPr>
            <a:xfrm>
              <a:off x="11911416" y="167682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9311" y="0"/>
                  </a:moveTo>
                  <a:lnTo>
                    <a:pt x="7213" y="0"/>
                  </a:lnTo>
                  <a:lnTo>
                    <a:pt x="7454" y="10375"/>
                  </a:lnTo>
                  <a:lnTo>
                    <a:pt x="3733" y="16471"/>
                  </a:lnTo>
                  <a:lnTo>
                    <a:pt x="0" y="22237"/>
                  </a:lnTo>
                  <a:lnTo>
                    <a:pt x="1828" y="22339"/>
                  </a:lnTo>
                  <a:lnTo>
                    <a:pt x="2705" y="22339"/>
                  </a:lnTo>
                  <a:lnTo>
                    <a:pt x="12848" y="20309"/>
                  </a:lnTo>
                  <a:lnTo>
                    <a:pt x="19827" y="15065"/>
                  </a:lnTo>
                  <a:lnTo>
                    <a:pt x="24897" y="7873"/>
                  </a:lnTo>
                  <a:lnTo>
                    <a:pt x="2931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85" name="Google Shape;1285;p1"/>
            <p:cNvSpPr/>
            <p:nvPr/>
          </p:nvSpPr>
          <p:spPr>
            <a:xfrm>
              <a:off x="1384957" y="1687222"/>
              <a:ext cx="45084" cy="16510"/>
            </a:xfrm>
            <a:custGeom>
              <a:rect b="b" l="l" r="r" t="t"/>
              <a:pathLst>
                <a:path extrusionOk="0" h="16510" w="45084">
                  <a:moveTo>
                    <a:pt x="16916" y="0"/>
                  </a:moveTo>
                  <a:lnTo>
                    <a:pt x="5714" y="10807"/>
                  </a:lnTo>
                  <a:lnTo>
                    <a:pt x="0" y="16141"/>
                  </a:lnTo>
                  <a:lnTo>
                    <a:pt x="1943" y="16281"/>
                  </a:lnTo>
                  <a:lnTo>
                    <a:pt x="2997" y="16281"/>
                  </a:lnTo>
                  <a:lnTo>
                    <a:pt x="14641" y="14959"/>
                  </a:lnTo>
                  <a:lnTo>
                    <a:pt x="27079" y="11780"/>
                  </a:lnTo>
                  <a:lnTo>
                    <a:pt x="37855" y="7928"/>
                  </a:lnTo>
                  <a:lnTo>
                    <a:pt x="44513" y="4584"/>
                  </a:lnTo>
                  <a:lnTo>
                    <a:pt x="35341" y="3646"/>
                  </a:lnTo>
                  <a:lnTo>
                    <a:pt x="28071" y="2359"/>
                  </a:lnTo>
                  <a:lnTo>
                    <a:pt x="22123" y="1037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86" name="Google Shape;1286;p1"/>
            <p:cNvSpPr/>
            <p:nvPr/>
          </p:nvSpPr>
          <p:spPr>
            <a:xfrm>
              <a:off x="1374733" y="1686791"/>
              <a:ext cx="27305" cy="17144"/>
            </a:xfrm>
            <a:custGeom>
              <a:rect b="b" l="l" r="r" t="t"/>
              <a:pathLst>
                <a:path extrusionOk="0" h="17144" w="27305">
                  <a:moveTo>
                    <a:pt x="23736" y="0"/>
                  </a:moveTo>
                  <a:lnTo>
                    <a:pt x="21971" y="0"/>
                  </a:lnTo>
                  <a:lnTo>
                    <a:pt x="17056" y="0"/>
                  </a:lnTo>
                  <a:lnTo>
                    <a:pt x="11557" y="1270"/>
                  </a:lnTo>
                  <a:lnTo>
                    <a:pt x="3238" y="5016"/>
                  </a:lnTo>
                  <a:lnTo>
                    <a:pt x="0" y="12661"/>
                  </a:lnTo>
                  <a:lnTo>
                    <a:pt x="3619" y="15887"/>
                  </a:lnTo>
                  <a:lnTo>
                    <a:pt x="10236" y="16573"/>
                  </a:lnTo>
                  <a:lnTo>
                    <a:pt x="15938" y="11239"/>
                  </a:lnTo>
                  <a:lnTo>
                    <a:pt x="21590" y="5854"/>
                  </a:lnTo>
                  <a:lnTo>
                    <a:pt x="27139" y="431"/>
                  </a:lnTo>
                  <a:lnTo>
                    <a:pt x="25425" y="165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87" name="Google Shape;1287;p1"/>
            <p:cNvSpPr/>
            <p:nvPr/>
          </p:nvSpPr>
          <p:spPr>
            <a:xfrm>
              <a:off x="2673586" y="1686904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6751" y="0"/>
                  </a:moveTo>
                  <a:lnTo>
                    <a:pt x="7645" y="0"/>
                  </a:lnTo>
                  <a:lnTo>
                    <a:pt x="0" y="3759"/>
                  </a:lnTo>
                  <a:lnTo>
                    <a:pt x="596" y="12166"/>
                  </a:lnTo>
                  <a:lnTo>
                    <a:pt x="3530" y="11493"/>
                  </a:lnTo>
                  <a:lnTo>
                    <a:pt x="6070" y="11214"/>
                  </a:lnTo>
                  <a:lnTo>
                    <a:pt x="14770" y="11214"/>
                  </a:lnTo>
                  <a:lnTo>
                    <a:pt x="30746" y="20612"/>
                  </a:lnTo>
                  <a:lnTo>
                    <a:pt x="39433" y="20612"/>
                  </a:lnTo>
                  <a:lnTo>
                    <a:pt x="41973" y="20320"/>
                  </a:lnTo>
                  <a:lnTo>
                    <a:pt x="44919" y="19646"/>
                  </a:lnTo>
                  <a:lnTo>
                    <a:pt x="42374" y="11390"/>
                  </a:lnTo>
                  <a:lnTo>
                    <a:pt x="35669" y="5213"/>
                  </a:lnTo>
                  <a:lnTo>
                    <a:pt x="26547" y="1341"/>
                  </a:lnTo>
                  <a:lnTo>
                    <a:pt x="167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88" name="Google Shape;1288;p1"/>
            <p:cNvSpPr/>
            <p:nvPr/>
          </p:nvSpPr>
          <p:spPr>
            <a:xfrm>
              <a:off x="11469421" y="168419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744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744" y="14871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89" name="Google Shape;1289;p1"/>
            <p:cNvSpPr/>
            <p:nvPr/>
          </p:nvSpPr>
          <p:spPr>
            <a:xfrm>
              <a:off x="722162" y="1695757"/>
              <a:ext cx="4445" cy="6350"/>
            </a:xfrm>
            <a:custGeom>
              <a:rect b="b" l="l" r="r" t="t"/>
              <a:pathLst>
                <a:path extrusionOk="0" h="6350" w="4445">
                  <a:moveTo>
                    <a:pt x="4279" y="0"/>
                  </a:moveTo>
                  <a:lnTo>
                    <a:pt x="2933" y="952"/>
                  </a:lnTo>
                  <a:lnTo>
                    <a:pt x="1498" y="2044"/>
                  </a:lnTo>
                  <a:lnTo>
                    <a:pt x="0" y="3314"/>
                  </a:lnTo>
                  <a:lnTo>
                    <a:pt x="1536" y="4445"/>
                  </a:lnTo>
                  <a:lnTo>
                    <a:pt x="2997" y="5359"/>
                  </a:lnTo>
                  <a:lnTo>
                    <a:pt x="4394" y="6108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90" name="Google Shape;1290;p1"/>
            <p:cNvSpPr/>
            <p:nvPr/>
          </p:nvSpPr>
          <p:spPr>
            <a:xfrm>
              <a:off x="726443" y="1690450"/>
              <a:ext cx="19050" cy="13969"/>
            </a:xfrm>
            <a:custGeom>
              <a:rect b="b" l="l" r="r" t="t"/>
              <a:pathLst>
                <a:path extrusionOk="0" h="13969" w="19050">
                  <a:moveTo>
                    <a:pt x="17221" y="0"/>
                  </a:moveTo>
                  <a:lnTo>
                    <a:pt x="12611" y="0"/>
                  </a:lnTo>
                  <a:lnTo>
                    <a:pt x="9626" y="0"/>
                  </a:lnTo>
                  <a:lnTo>
                    <a:pt x="5448" y="1460"/>
                  </a:lnTo>
                  <a:lnTo>
                    <a:pt x="0" y="5308"/>
                  </a:lnTo>
                  <a:lnTo>
                    <a:pt x="114" y="11404"/>
                  </a:lnTo>
                  <a:lnTo>
                    <a:pt x="3454" y="13182"/>
                  </a:lnTo>
                  <a:lnTo>
                    <a:pt x="6375" y="13906"/>
                  </a:lnTo>
                  <a:lnTo>
                    <a:pt x="14262" y="13906"/>
                  </a:lnTo>
                  <a:lnTo>
                    <a:pt x="17500" y="10426"/>
                  </a:lnTo>
                  <a:lnTo>
                    <a:pt x="18986" y="3479"/>
                  </a:lnTo>
                  <a:lnTo>
                    <a:pt x="172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91" name="Google Shape;1291;p1"/>
            <p:cNvSpPr/>
            <p:nvPr/>
          </p:nvSpPr>
          <p:spPr>
            <a:xfrm>
              <a:off x="1127339" y="1694257"/>
              <a:ext cx="29844" cy="36830"/>
            </a:xfrm>
            <a:custGeom>
              <a:rect b="b" l="l" r="r" t="t"/>
              <a:pathLst>
                <a:path extrusionOk="0" h="36830" w="29844">
                  <a:moveTo>
                    <a:pt x="13373" y="0"/>
                  </a:moveTo>
                  <a:lnTo>
                    <a:pt x="8940" y="0"/>
                  </a:lnTo>
                  <a:lnTo>
                    <a:pt x="5435" y="0"/>
                  </a:lnTo>
                  <a:lnTo>
                    <a:pt x="2908" y="2730"/>
                  </a:lnTo>
                  <a:lnTo>
                    <a:pt x="0" y="12306"/>
                  </a:lnTo>
                  <a:lnTo>
                    <a:pt x="3124" y="11074"/>
                  </a:lnTo>
                  <a:lnTo>
                    <a:pt x="5562" y="10541"/>
                  </a:lnTo>
                  <a:lnTo>
                    <a:pt x="14135" y="10541"/>
                  </a:lnTo>
                  <a:lnTo>
                    <a:pt x="15366" y="36347"/>
                  </a:lnTo>
                  <a:lnTo>
                    <a:pt x="24091" y="36347"/>
                  </a:lnTo>
                  <a:lnTo>
                    <a:pt x="26542" y="35839"/>
                  </a:lnTo>
                  <a:lnTo>
                    <a:pt x="29641" y="34658"/>
                  </a:lnTo>
                  <a:lnTo>
                    <a:pt x="28145" y="23513"/>
                  </a:lnTo>
                  <a:lnTo>
                    <a:pt x="25222" y="17664"/>
                  </a:lnTo>
                  <a:lnTo>
                    <a:pt x="24509" y="12850"/>
                  </a:lnTo>
                  <a:lnTo>
                    <a:pt x="29641" y="4813"/>
                  </a:lnTo>
                  <a:lnTo>
                    <a:pt x="19354" y="436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92" name="Google Shape;1292;p1"/>
            <p:cNvSpPr/>
            <p:nvPr/>
          </p:nvSpPr>
          <p:spPr>
            <a:xfrm>
              <a:off x="2195419" y="1691811"/>
              <a:ext cx="23494" cy="22860"/>
            </a:xfrm>
            <a:custGeom>
              <a:rect b="b" l="l" r="r" t="t"/>
              <a:pathLst>
                <a:path extrusionOk="0" h="22860" w="23494">
                  <a:moveTo>
                    <a:pt x="14643" y="0"/>
                  </a:moveTo>
                  <a:lnTo>
                    <a:pt x="14643" y="9563"/>
                  </a:lnTo>
                  <a:lnTo>
                    <a:pt x="2019" y="6692"/>
                  </a:lnTo>
                  <a:lnTo>
                    <a:pt x="0" y="14744"/>
                  </a:lnTo>
                  <a:lnTo>
                    <a:pt x="8381" y="15049"/>
                  </a:lnTo>
                  <a:lnTo>
                    <a:pt x="9804" y="22402"/>
                  </a:lnTo>
                  <a:lnTo>
                    <a:pt x="19494" y="22402"/>
                  </a:lnTo>
                  <a:lnTo>
                    <a:pt x="20726" y="22288"/>
                  </a:lnTo>
                  <a:lnTo>
                    <a:pt x="22097" y="22009"/>
                  </a:lnTo>
                  <a:lnTo>
                    <a:pt x="21005" y="13246"/>
                  </a:lnTo>
                  <a:lnTo>
                    <a:pt x="23304" y="1155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93" name="Google Shape;1293;p1"/>
            <p:cNvSpPr/>
            <p:nvPr/>
          </p:nvSpPr>
          <p:spPr>
            <a:xfrm>
              <a:off x="10725353" y="1691817"/>
              <a:ext cx="2718434" cy="37464"/>
            </a:xfrm>
            <a:custGeom>
              <a:rect b="b" l="l" r="r" t="t"/>
              <a:pathLst>
                <a:path extrusionOk="0" h="37464" w="2718434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  <a:path extrusionOk="0" h="37464" w="2718434">
                  <a:moveTo>
                    <a:pt x="2717939" y="14744"/>
                  </a:moveTo>
                  <a:lnTo>
                    <a:pt x="2715628" y="15341"/>
                  </a:lnTo>
                  <a:lnTo>
                    <a:pt x="2713647" y="15608"/>
                  </a:lnTo>
                  <a:lnTo>
                    <a:pt x="2711945" y="15608"/>
                  </a:lnTo>
                  <a:lnTo>
                    <a:pt x="2704592" y="13169"/>
                  </a:lnTo>
                  <a:lnTo>
                    <a:pt x="2695879" y="2438"/>
                  </a:lnTo>
                  <a:lnTo>
                    <a:pt x="2688590" y="0"/>
                  </a:lnTo>
                  <a:lnTo>
                    <a:pt x="2691066" y="10375"/>
                  </a:lnTo>
                  <a:lnTo>
                    <a:pt x="2693378" y="21005"/>
                  </a:lnTo>
                  <a:lnTo>
                    <a:pt x="2696959" y="30403"/>
                  </a:lnTo>
                  <a:lnTo>
                    <a:pt x="2703284" y="37096"/>
                  </a:lnTo>
                  <a:lnTo>
                    <a:pt x="2706116" y="30391"/>
                  </a:lnTo>
                  <a:lnTo>
                    <a:pt x="2710523" y="25488"/>
                  </a:lnTo>
                  <a:lnTo>
                    <a:pt x="2714980" y="20802"/>
                  </a:lnTo>
                  <a:lnTo>
                    <a:pt x="2717939" y="1474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94" name="Google Shape;1294;p1"/>
            <p:cNvSpPr/>
            <p:nvPr/>
          </p:nvSpPr>
          <p:spPr>
            <a:xfrm>
              <a:off x="1068400" y="1699068"/>
              <a:ext cx="1837055" cy="27939"/>
            </a:xfrm>
            <a:custGeom>
              <a:rect b="b" l="l" r="r" t="t"/>
              <a:pathLst>
                <a:path extrusionOk="0" h="27939" w="1837055">
                  <a:moveTo>
                    <a:pt x="22123" y="7493"/>
                  </a:moveTo>
                  <a:lnTo>
                    <a:pt x="11518" y="7505"/>
                  </a:lnTo>
                  <a:lnTo>
                    <a:pt x="5715" y="3860"/>
                  </a:lnTo>
                  <a:lnTo>
                    <a:pt x="0" y="0"/>
                  </a:lnTo>
                  <a:lnTo>
                    <a:pt x="0" y="14757"/>
                  </a:lnTo>
                  <a:lnTo>
                    <a:pt x="4521" y="18262"/>
                  </a:lnTo>
                  <a:lnTo>
                    <a:pt x="8432" y="20256"/>
                  </a:lnTo>
                  <a:lnTo>
                    <a:pt x="16332" y="20256"/>
                  </a:lnTo>
                  <a:lnTo>
                    <a:pt x="19773" y="16408"/>
                  </a:lnTo>
                  <a:lnTo>
                    <a:pt x="22123" y="7493"/>
                  </a:lnTo>
                  <a:close/>
                </a:path>
                <a:path extrusionOk="0" h="27939" w="1837055">
                  <a:moveTo>
                    <a:pt x="1836610" y="13944"/>
                  </a:moveTo>
                  <a:lnTo>
                    <a:pt x="1797456" y="22250"/>
                  </a:lnTo>
                  <a:lnTo>
                    <a:pt x="1801761" y="26111"/>
                  </a:lnTo>
                  <a:lnTo>
                    <a:pt x="1806282" y="27711"/>
                  </a:lnTo>
                  <a:lnTo>
                    <a:pt x="1810816" y="27711"/>
                  </a:lnTo>
                  <a:lnTo>
                    <a:pt x="1817598" y="26593"/>
                  </a:lnTo>
                  <a:lnTo>
                    <a:pt x="1824253" y="23596"/>
                  </a:lnTo>
                  <a:lnTo>
                    <a:pt x="1830641" y="19215"/>
                  </a:lnTo>
                  <a:lnTo>
                    <a:pt x="1836610" y="139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95" name="Google Shape;1295;p1"/>
            <p:cNvSpPr/>
            <p:nvPr/>
          </p:nvSpPr>
          <p:spPr>
            <a:xfrm>
              <a:off x="2869806" y="1699068"/>
              <a:ext cx="316230" cy="28575"/>
            </a:xfrm>
            <a:custGeom>
              <a:rect b="b" l="l" r="r" t="t"/>
              <a:pathLst>
                <a:path extrusionOk="0" h="28575" w="316230">
                  <a:moveTo>
                    <a:pt x="47523" y="12"/>
                  </a:moveTo>
                  <a:lnTo>
                    <a:pt x="9004" y="11290"/>
                  </a:lnTo>
                  <a:lnTo>
                    <a:pt x="0" y="18516"/>
                  </a:lnTo>
                  <a:lnTo>
                    <a:pt x="8585" y="17081"/>
                  </a:lnTo>
                  <a:lnTo>
                    <a:pt x="17335" y="15862"/>
                  </a:lnTo>
                  <a:lnTo>
                    <a:pt x="26212" y="14820"/>
                  </a:lnTo>
                  <a:lnTo>
                    <a:pt x="35204" y="13944"/>
                  </a:lnTo>
                  <a:lnTo>
                    <a:pt x="40043" y="9258"/>
                  </a:lnTo>
                  <a:lnTo>
                    <a:pt x="44272" y="4152"/>
                  </a:lnTo>
                  <a:lnTo>
                    <a:pt x="47523" y="12"/>
                  </a:lnTo>
                  <a:close/>
                </a:path>
                <a:path extrusionOk="0" h="28575" w="316230">
                  <a:moveTo>
                    <a:pt x="315607" y="17411"/>
                  </a:moveTo>
                  <a:lnTo>
                    <a:pt x="313677" y="13792"/>
                  </a:lnTo>
                  <a:lnTo>
                    <a:pt x="309930" y="13792"/>
                  </a:lnTo>
                  <a:lnTo>
                    <a:pt x="306984" y="13792"/>
                  </a:lnTo>
                  <a:lnTo>
                    <a:pt x="302933" y="16027"/>
                  </a:lnTo>
                  <a:lnTo>
                    <a:pt x="297827" y="22250"/>
                  </a:lnTo>
                  <a:lnTo>
                    <a:pt x="302653" y="26644"/>
                  </a:lnTo>
                  <a:lnTo>
                    <a:pt x="306451" y="28295"/>
                  </a:lnTo>
                  <a:lnTo>
                    <a:pt x="313461" y="28295"/>
                  </a:lnTo>
                  <a:lnTo>
                    <a:pt x="315493" y="24663"/>
                  </a:lnTo>
                  <a:lnTo>
                    <a:pt x="315607" y="1741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96" name="Google Shape;1296;p1"/>
            <p:cNvSpPr/>
            <p:nvPr/>
          </p:nvSpPr>
          <p:spPr>
            <a:xfrm>
              <a:off x="9878251" y="1715312"/>
              <a:ext cx="37465" cy="14605"/>
            </a:xfrm>
            <a:custGeom>
              <a:rect b="b" l="l" r="r" t="t"/>
              <a:pathLst>
                <a:path extrusionOk="0" h="14605" w="37465">
                  <a:moveTo>
                    <a:pt x="11912" y="0"/>
                  </a:moveTo>
                  <a:lnTo>
                    <a:pt x="6476" y="0"/>
                  </a:lnTo>
                  <a:lnTo>
                    <a:pt x="2311" y="3086"/>
                  </a:lnTo>
                  <a:lnTo>
                    <a:pt x="0" y="13601"/>
                  </a:lnTo>
                  <a:lnTo>
                    <a:pt x="1650" y="12954"/>
                  </a:lnTo>
                  <a:lnTo>
                    <a:pt x="3695" y="12725"/>
                  </a:lnTo>
                  <a:lnTo>
                    <a:pt x="9131" y="12725"/>
                  </a:lnTo>
                  <a:lnTo>
                    <a:pt x="23494" y="14516"/>
                  </a:lnTo>
                  <a:lnTo>
                    <a:pt x="32829" y="14516"/>
                  </a:lnTo>
                  <a:lnTo>
                    <a:pt x="37337" y="12788"/>
                  </a:lnTo>
                  <a:lnTo>
                    <a:pt x="36868" y="5994"/>
                  </a:lnTo>
                  <a:lnTo>
                    <a:pt x="29879" y="4521"/>
                  </a:lnTo>
                  <a:lnTo>
                    <a:pt x="23323" y="2520"/>
                  </a:lnTo>
                  <a:lnTo>
                    <a:pt x="17301" y="758"/>
                  </a:lnTo>
                  <a:lnTo>
                    <a:pt x="119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97" name="Google Shape;1297;p1"/>
            <p:cNvSpPr/>
            <p:nvPr/>
          </p:nvSpPr>
          <p:spPr>
            <a:xfrm>
              <a:off x="2942745" y="1720621"/>
              <a:ext cx="26669" cy="30480"/>
            </a:xfrm>
            <a:custGeom>
              <a:rect b="b" l="l" r="r" t="t"/>
              <a:pathLst>
                <a:path extrusionOk="0" h="30480" w="26669">
                  <a:moveTo>
                    <a:pt x="20004" y="0"/>
                  </a:moveTo>
                  <a:lnTo>
                    <a:pt x="17438" y="0"/>
                  </a:lnTo>
                  <a:lnTo>
                    <a:pt x="3084" y="4004"/>
                  </a:lnTo>
                  <a:lnTo>
                    <a:pt x="0" y="13193"/>
                  </a:lnTo>
                  <a:lnTo>
                    <a:pt x="5999" y="23333"/>
                  </a:lnTo>
                  <a:lnTo>
                    <a:pt x="18899" y="30187"/>
                  </a:lnTo>
                  <a:lnTo>
                    <a:pt x="19420" y="21624"/>
                  </a:lnTo>
                  <a:lnTo>
                    <a:pt x="22166" y="15265"/>
                  </a:lnTo>
                  <a:lnTo>
                    <a:pt x="25078" y="8992"/>
                  </a:lnTo>
                  <a:lnTo>
                    <a:pt x="26100" y="685"/>
                  </a:lnTo>
                  <a:lnTo>
                    <a:pt x="22886" y="215"/>
                  </a:lnTo>
                  <a:lnTo>
                    <a:pt x="200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98" name="Google Shape;1298;p1"/>
            <p:cNvSpPr/>
            <p:nvPr/>
          </p:nvSpPr>
          <p:spPr>
            <a:xfrm>
              <a:off x="9458464" y="172130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299" name="Google Shape;1299;p1"/>
            <p:cNvSpPr/>
            <p:nvPr/>
          </p:nvSpPr>
          <p:spPr>
            <a:xfrm>
              <a:off x="1112634" y="1736051"/>
              <a:ext cx="3882390" cy="20319"/>
            </a:xfrm>
            <a:custGeom>
              <a:rect b="b" l="l" r="r" t="t"/>
              <a:pathLst>
                <a:path extrusionOk="0" h="20319" w="3882390">
                  <a:moveTo>
                    <a:pt x="29616" y="9067"/>
                  </a:moveTo>
                  <a:lnTo>
                    <a:pt x="29413" y="12"/>
                  </a:lnTo>
                  <a:lnTo>
                    <a:pt x="0" y="12"/>
                  </a:lnTo>
                  <a:lnTo>
                    <a:pt x="1092" y="8547"/>
                  </a:lnTo>
                  <a:lnTo>
                    <a:pt x="5016" y="14884"/>
                  </a:lnTo>
                  <a:lnTo>
                    <a:pt x="10693" y="18834"/>
                  </a:lnTo>
                  <a:lnTo>
                    <a:pt x="17081" y="20193"/>
                  </a:lnTo>
                  <a:lnTo>
                    <a:pt x="22644" y="18999"/>
                  </a:lnTo>
                  <a:lnTo>
                    <a:pt x="27089" y="15341"/>
                  </a:lnTo>
                  <a:lnTo>
                    <a:pt x="29616" y="9067"/>
                  </a:lnTo>
                  <a:close/>
                </a:path>
                <a:path extrusionOk="0" h="20319" w="3882390">
                  <a:moveTo>
                    <a:pt x="3881856" y="0"/>
                  </a:moveTo>
                  <a:lnTo>
                    <a:pt x="3867251" y="0"/>
                  </a:lnTo>
                  <a:lnTo>
                    <a:pt x="3867251" y="14757"/>
                  </a:lnTo>
                  <a:lnTo>
                    <a:pt x="3881856" y="14757"/>
                  </a:lnTo>
                  <a:lnTo>
                    <a:pt x="38818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00" name="Google Shape;1300;p1"/>
            <p:cNvSpPr/>
            <p:nvPr/>
          </p:nvSpPr>
          <p:spPr>
            <a:xfrm>
              <a:off x="6264719" y="1734870"/>
              <a:ext cx="7154544" cy="38735"/>
            </a:xfrm>
            <a:custGeom>
              <a:rect b="b" l="l" r="r" t="t"/>
              <a:pathLst>
                <a:path extrusionOk="0" h="38735" w="7154544">
                  <a:moveTo>
                    <a:pt x="18821" y="23545"/>
                  </a:moveTo>
                  <a:lnTo>
                    <a:pt x="14922" y="13157"/>
                  </a:lnTo>
                  <a:lnTo>
                    <a:pt x="10236" y="9664"/>
                  </a:lnTo>
                  <a:lnTo>
                    <a:pt x="6540" y="9664"/>
                  </a:lnTo>
                  <a:lnTo>
                    <a:pt x="2755" y="9664"/>
                  </a:lnTo>
                  <a:lnTo>
                    <a:pt x="0" y="13335"/>
                  </a:lnTo>
                  <a:lnTo>
                    <a:pt x="419" y="20675"/>
                  </a:lnTo>
                  <a:lnTo>
                    <a:pt x="3581" y="24345"/>
                  </a:lnTo>
                  <a:lnTo>
                    <a:pt x="13677" y="24345"/>
                  </a:lnTo>
                  <a:lnTo>
                    <a:pt x="16065" y="24104"/>
                  </a:lnTo>
                  <a:lnTo>
                    <a:pt x="18821" y="23545"/>
                  </a:lnTo>
                  <a:close/>
                </a:path>
                <a:path extrusionOk="0" h="38735" w="7154544">
                  <a:moveTo>
                    <a:pt x="3016770" y="38303"/>
                  </a:moveTo>
                  <a:lnTo>
                    <a:pt x="3015475" y="26758"/>
                  </a:lnTo>
                  <a:lnTo>
                    <a:pt x="3010395" y="18973"/>
                  </a:lnTo>
                  <a:lnTo>
                    <a:pt x="3003029" y="13474"/>
                  </a:lnTo>
                  <a:lnTo>
                    <a:pt x="2994901" y="8801"/>
                  </a:lnTo>
                  <a:lnTo>
                    <a:pt x="2994152" y="22529"/>
                  </a:lnTo>
                  <a:lnTo>
                    <a:pt x="2999473" y="30073"/>
                  </a:lnTo>
                  <a:lnTo>
                    <a:pt x="3007969" y="34353"/>
                  </a:lnTo>
                  <a:lnTo>
                    <a:pt x="3016770" y="38303"/>
                  </a:lnTo>
                  <a:close/>
                </a:path>
                <a:path extrusionOk="0" h="38735" w="7154544">
                  <a:moveTo>
                    <a:pt x="4092321" y="8801"/>
                  </a:moveTo>
                  <a:lnTo>
                    <a:pt x="4088498" y="6273"/>
                  </a:lnTo>
                  <a:lnTo>
                    <a:pt x="4082148" y="3378"/>
                  </a:lnTo>
                  <a:lnTo>
                    <a:pt x="4074503" y="990"/>
                  </a:lnTo>
                  <a:lnTo>
                    <a:pt x="4066806" y="0"/>
                  </a:lnTo>
                  <a:lnTo>
                    <a:pt x="4060901" y="0"/>
                  </a:lnTo>
                  <a:lnTo>
                    <a:pt x="4056164" y="2235"/>
                  </a:lnTo>
                  <a:lnTo>
                    <a:pt x="4055541" y="8801"/>
                  </a:lnTo>
                  <a:lnTo>
                    <a:pt x="4059339" y="11290"/>
                  </a:lnTo>
                  <a:lnTo>
                    <a:pt x="4065689" y="14185"/>
                  </a:lnTo>
                  <a:lnTo>
                    <a:pt x="4073347" y="16573"/>
                  </a:lnTo>
                  <a:lnTo>
                    <a:pt x="4081056" y="17564"/>
                  </a:lnTo>
                  <a:lnTo>
                    <a:pt x="4086949" y="17564"/>
                  </a:lnTo>
                  <a:lnTo>
                    <a:pt x="4091673" y="15341"/>
                  </a:lnTo>
                  <a:lnTo>
                    <a:pt x="4092321" y="8801"/>
                  </a:lnTo>
                  <a:close/>
                </a:path>
                <a:path extrusionOk="0" h="38735" w="7154544">
                  <a:moveTo>
                    <a:pt x="7154469" y="11950"/>
                  </a:moveTo>
                  <a:lnTo>
                    <a:pt x="7152322" y="5207"/>
                  </a:lnTo>
                  <a:lnTo>
                    <a:pt x="7141756" y="1193"/>
                  </a:lnTo>
                  <a:lnTo>
                    <a:pt x="7139165" y="16141"/>
                  </a:lnTo>
                  <a:lnTo>
                    <a:pt x="7142239" y="21132"/>
                  </a:lnTo>
                  <a:lnTo>
                    <a:pt x="7146023" y="21132"/>
                  </a:lnTo>
                  <a:lnTo>
                    <a:pt x="7151332" y="18313"/>
                  </a:lnTo>
                  <a:lnTo>
                    <a:pt x="7154469" y="119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01" name="Google Shape;1301;p1"/>
            <p:cNvSpPr/>
            <p:nvPr/>
          </p:nvSpPr>
          <p:spPr>
            <a:xfrm>
              <a:off x="4202877" y="1754781"/>
              <a:ext cx="18414" cy="24764"/>
            </a:xfrm>
            <a:custGeom>
              <a:rect b="b" l="l" r="r" t="t"/>
              <a:pathLst>
                <a:path extrusionOk="0" h="24764" w="18414">
                  <a:moveTo>
                    <a:pt x="0" y="0"/>
                  </a:moveTo>
                  <a:lnTo>
                    <a:pt x="431" y="24193"/>
                  </a:lnTo>
                  <a:lnTo>
                    <a:pt x="7835" y="24206"/>
                  </a:lnTo>
                  <a:lnTo>
                    <a:pt x="13055" y="21831"/>
                  </a:lnTo>
                  <a:lnTo>
                    <a:pt x="18224" y="11112"/>
                  </a:lnTo>
                  <a:lnTo>
                    <a:pt x="10045" y="4914"/>
                  </a:lnTo>
                  <a:lnTo>
                    <a:pt x="4775" y="15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02" name="Google Shape;1302;p1"/>
            <p:cNvSpPr/>
            <p:nvPr/>
          </p:nvSpPr>
          <p:spPr>
            <a:xfrm>
              <a:off x="4169554" y="1753731"/>
              <a:ext cx="34289" cy="27305"/>
            </a:xfrm>
            <a:custGeom>
              <a:rect b="b" l="l" r="r" t="t"/>
              <a:pathLst>
                <a:path extrusionOk="0" h="27305" w="34289">
                  <a:moveTo>
                    <a:pt x="28867" y="0"/>
                  </a:moveTo>
                  <a:lnTo>
                    <a:pt x="26555" y="0"/>
                  </a:lnTo>
                  <a:lnTo>
                    <a:pt x="21661" y="385"/>
                  </a:lnTo>
                  <a:lnTo>
                    <a:pt x="15911" y="1417"/>
                  </a:lnTo>
                  <a:lnTo>
                    <a:pt x="8844" y="2909"/>
                  </a:lnTo>
                  <a:lnTo>
                    <a:pt x="0" y="4673"/>
                  </a:lnTo>
                  <a:lnTo>
                    <a:pt x="0" y="26924"/>
                  </a:lnTo>
                  <a:lnTo>
                    <a:pt x="6350" y="24485"/>
                  </a:lnTo>
                  <a:lnTo>
                    <a:pt x="11899" y="23761"/>
                  </a:lnTo>
                  <a:lnTo>
                    <a:pt x="20370" y="23761"/>
                  </a:lnTo>
                  <a:lnTo>
                    <a:pt x="31508" y="25158"/>
                  </a:lnTo>
                  <a:lnTo>
                    <a:pt x="33743" y="25234"/>
                  </a:lnTo>
                  <a:lnTo>
                    <a:pt x="33324" y="1054"/>
                  </a:lnTo>
                  <a:lnTo>
                    <a:pt x="31038" y="317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03" name="Google Shape;1303;p1"/>
            <p:cNvSpPr/>
            <p:nvPr/>
          </p:nvSpPr>
          <p:spPr>
            <a:xfrm>
              <a:off x="9487814" y="1750719"/>
              <a:ext cx="4197350" cy="37464"/>
            </a:xfrm>
            <a:custGeom>
              <a:rect b="b" l="l" r="r" t="t"/>
              <a:pathLst>
                <a:path extrusionOk="0" h="37464" w="4197350">
                  <a:moveTo>
                    <a:pt x="22161" y="22453"/>
                  </a:moveTo>
                  <a:lnTo>
                    <a:pt x="13995" y="22250"/>
                  </a:lnTo>
                  <a:lnTo>
                    <a:pt x="12141" y="14820"/>
                  </a:lnTo>
                  <a:lnTo>
                    <a:pt x="3517" y="14820"/>
                  </a:lnTo>
                  <a:lnTo>
                    <a:pt x="2451" y="14820"/>
                  </a:lnTo>
                  <a:lnTo>
                    <a:pt x="1295" y="14935"/>
                  </a:lnTo>
                  <a:lnTo>
                    <a:pt x="0" y="15189"/>
                  </a:lnTo>
                  <a:lnTo>
                    <a:pt x="0" y="37198"/>
                  </a:lnTo>
                  <a:lnTo>
                    <a:pt x="14668" y="37198"/>
                  </a:lnTo>
                  <a:lnTo>
                    <a:pt x="14668" y="29933"/>
                  </a:lnTo>
                  <a:lnTo>
                    <a:pt x="20713" y="28549"/>
                  </a:lnTo>
                  <a:lnTo>
                    <a:pt x="22161" y="22453"/>
                  </a:lnTo>
                  <a:close/>
                </a:path>
                <a:path extrusionOk="0" h="37464" w="4197350">
                  <a:moveTo>
                    <a:pt x="284264" y="8458"/>
                  </a:moveTo>
                  <a:lnTo>
                    <a:pt x="282981" y="3721"/>
                  </a:lnTo>
                  <a:lnTo>
                    <a:pt x="277977" y="927"/>
                  </a:lnTo>
                  <a:lnTo>
                    <a:pt x="271106" y="0"/>
                  </a:lnTo>
                  <a:lnTo>
                    <a:pt x="264033" y="0"/>
                  </a:lnTo>
                  <a:lnTo>
                    <a:pt x="256933" y="2654"/>
                  </a:lnTo>
                  <a:lnTo>
                    <a:pt x="257784" y="7696"/>
                  </a:lnTo>
                  <a:lnTo>
                    <a:pt x="257987" y="7645"/>
                  </a:lnTo>
                  <a:lnTo>
                    <a:pt x="262788" y="8445"/>
                  </a:lnTo>
                  <a:lnTo>
                    <a:pt x="270865" y="10388"/>
                  </a:lnTo>
                  <a:lnTo>
                    <a:pt x="278003" y="12852"/>
                  </a:lnTo>
                  <a:lnTo>
                    <a:pt x="279971" y="15176"/>
                  </a:lnTo>
                  <a:lnTo>
                    <a:pt x="284264" y="8458"/>
                  </a:lnTo>
                  <a:close/>
                </a:path>
                <a:path extrusionOk="0" h="37464" w="4197350">
                  <a:moveTo>
                    <a:pt x="4197261" y="11557"/>
                  </a:moveTo>
                  <a:lnTo>
                    <a:pt x="4195216" y="6794"/>
                  </a:lnTo>
                  <a:lnTo>
                    <a:pt x="4190225" y="6794"/>
                  </a:lnTo>
                  <a:lnTo>
                    <a:pt x="4186339" y="7607"/>
                  </a:lnTo>
                  <a:lnTo>
                    <a:pt x="4181538" y="10261"/>
                  </a:lnTo>
                  <a:lnTo>
                    <a:pt x="4175849" y="15100"/>
                  </a:lnTo>
                  <a:lnTo>
                    <a:pt x="4169295" y="22453"/>
                  </a:lnTo>
                  <a:lnTo>
                    <a:pt x="4174413" y="24853"/>
                  </a:lnTo>
                  <a:lnTo>
                    <a:pt x="4178770" y="25831"/>
                  </a:lnTo>
                  <a:lnTo>
                    <a:pt x="4190403" y="25831"/>
                  </a:lnTo>
                  <a:lnTo>
                    <a:pt x="4194848" y="21069"/>
                  </a:lnTo>
                  <a:lnTo>
                    <a:pt x="4197261" y="1155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04" name="Google Shape;1304;p1"/>
            <p:cNvSpPr/>
            <p:nvPr/>
          </p:nvSpPr>
          <p:spPr>
            <a:xfrm>
              <a:off x="2357412" y="1773168"/>
              <a:ext cx="22860" cy="23494"/>
            </a:xfrm>
            <a:custGeom>
              <a:rect b="b" l="l" r="r" t="t"/>
              <a:pathLst>
                <a:path extrusionOk="0" h="23494" w="22860">
                  <a:moveTo>
                    <a:pt x="14947" y="0"/>
                  </a:moveTo>
                  <a:lnTo>
                    <a:pt x="11803" y="6160"/>
                  </a:lnTo>
                  <a:lnTo>
                    <a:pt x="5745" y="9383"/>
                  </a:lnTo>
                  <a:lnTo>
                    <a:pt x="551" y="13471"/>
                  </a:lnTo>
                  <a:lnTo>
                    <a:pt x="0" y="22225"/>
                  </a:lnTo>
                  <a:lnTo>
                    <a:pt x="1689" y="22948"/>
                  </a:lnTo>
                  <a:lnTo>
                    <a:pt x="3416" y="23266"/>
                  </a:lnTo>
                  <a:lnTo>
                    <a:pt x="5130" y="23266"/>
                  </a:lnTo>
                  <a:lnTo>
                    <a:pt x="14744" y="20018"/>
                  </a:lnTo>
                  <a:lnTo>
                    <a:pt x="21316" y="12666"/>
                  </a:lnTo>
                  <a:lnTo>
                    <a:pt x="22250" y="4798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05" name="Google Shape;1305;p1"/>
            <p:cNvSpPr/>
            <p:nvPr/>
          </p:nvSpPr>
          <p:spPr>
            <a:xfrm>
              <a:off x="1648066" y="1772894"/>
              <a:ext cx="3509010" cy="19050"/>
            </a:xfrm>
            <a:custGeom>
              <a:rect b="b" l="l" r="r" t="t"/>
              <a:pathLst>
                <a:path extrusionOk="0" h="19050" w="3509010">
                  <a:moveTo>
                    <a:pt x="3263" y="13119"/>
                  </a:moveTo>
                  <a:lnTo>
                    <a:pt x="2374" y="7759"/>
                  </a:lnTo>
                  <a:lnTo>
                    <a:pt x="1600" y="7861"/>
                  </a:lnTo>
                  <a:lnTo>
                    <a:pt x="0" y="7988"/>
                  </a:lnTo>
                  <a:lnTo>
                    <a:pt x="63" y="18948"/>
                  </a:lnTo>
                  <a:lnTo>
                    <a:pt x="1879" y="16243"/>
                  </a:lnTo>
                  <a:lnTo>
                    <a:pt x="3263" y="13119"/>
                  </a:lnTo>
                  <a:close/>
                </a:path>
                <a:path extrusionOk="0" h="19050" w="3509010">
                  <a:moveTo>
                    <a:pt x="3508425" y="7772"/>
                  </a:moveTo>
                  <a:lnTo>
                    <a:pt x="3501948" y="2070"/>
                  </a:lnTo>
                  <a:lnTo>
                    <a:pt x="3497465" y="0"/>
                  </a:lnTo>
                  <a:lnTo>
                    <a:pt x="3494621" y="0"/>
                  </a:lnTo>
                  <a:lnTo>
                    <a:pt x="3490861" y="0"/>
                  </a:lnTo>
                  <a:lnTo>
                    <a:pt x="3489922" y="3594"/>
                  </a:lnTo>
                  <a:lnTo>
                    <a:pt x="3491915" y="10782"/>
                  </a:lnTo>
                  <a:lnTo>
                    <a:pt x="3494849" y="14389"/>
                  </a:lnTo>
                  <a:lnTo>
                    <a:pt x="3501606" y="14389"/>
                  </a:lnTo>
                  <a:lnTo>
                    <a:pt x="3504920" y="12598"/>
                  </a:lnTo>
                  <a:lnTo>
                    <a:pt x="3508425" y="77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06" name="Google Shape;1306;p1"/>
            <p:cNvSpPr/>
            <p:nvPr/>
          </p:nvSpPr>
          <p:spPr>
            <a:xfrm>
              <a:off x="1628269" y="1780014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1054" y="0"/>
                  </a:moveTo>
                  <a:lnTo>
                    <a:pt x="0" y="7899"/>
                  </a:lnTo>
                  <a:lnTo>
                    <a:pt x="5342" y="10063"/>
                  </a:lnTo>
                  <a:lnTo>
                    <a:pt x="8110" y="14757"/>
                  </a:lnTo>
                  <a:lnTo>
                    <a:pt x="10499" y="19793"/>
                  </a:lnTo>
                  <a:lnTo>
                    <a:pt x="14706" y="22986"/>
                  </a:lnTo>
                  <a:lnTo>
                    <a:pt x="14858" y="17741"/>
                  </a:lnTo>
                  <a:lnTo>
                    <a:pt x="17678" y="15100"/>
                  </a:lnTo>
                  <a:lnTo>
                    <a:pt x="19862" y="11823"/>
                  </a:lnTo>
                  <a:lnTo>
                    <a:pt x="19799" y="863"/>
                  </a:lnTo>
                  <a:lnTo>
                    <a:pt x="11226" y="1435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07" name="Google Shape;1307;p1"/>
            <p:cNvSpPr/>
            <p:nvPr/>
          </p:nvSpPr>
          <p:spPr>
            <a:xfrm>
              <a:off x="10578021" y="1779548"/>
              <a:ext cx="3008630" cy="38735"/>
            </a:xfrm>
            <a:custGeom>
              <a:rect b="b" l="l" r="r" t="t"/>
              <a:pathLst>
                <a:path extrusionOk="0" h="38735" w="3008630">
                  <a:moveTo>
                    <a:pt x="36880" y="30721"/>
                  </a:moveTo>
                  <a:lnTo>
                    <a:pt x="36626" y="21704"/>
                  </a:lnTo>
                  <a:lnTo>
                    <a:pt x="36461" y="12585"/>
                  </a:lnTo>
                  <a:lnTo>
                    <a:pt x="34632" y="5130"/>
                  </a:lnTo>
                  <a:lnTo>
                    <a:pt x="29387" y="1104"/>
                  </a:lnTo>
                  <a:lnTo>
                    <a:pt x="23444" y="11658"/>
                  </a:lnTo>
                  <a:lnTo>
                    <a:pt x="6083" y="27470"/>
                  </a:lnTo>
                  <a:lnTo>
                    <a:pt x="0" y="38201"/>
                  </a:lnTo>
                  <a:lnTo>
                    <a:pt x="1460" y="38442"/>
                  </a:lnTo>
                  <a:lnTo>
                    <a:pt x="2794" y="38544"/>
                  </a:lnTo>
                  <a:lnTo>
                    <a:pt x="9677" y="38544"/>
                  </a:lnTo>
                  <a:lnTo>
                    <a:pt x="22961" y="29349"/>
                  </a:lnTo>
                  <a:lnTo>
                    <a:pt x="30861" y="29349"/>
                  </a:lnTo>
                  <a:lnTo>
                    <a:pt x="33591" y="29756"/>
                  </a:lnTo>
                  <a:lnTo>
                    <a:pt x="36880" y="30721"/>
                  </a:lnTo>
                  <a:close/>
                </a:path>
                <a:path extrusionOk="0" h="38735" w="3008630">
                  <a:moveTo>
                    <a:pt x="3008376" y="3606"/>
                  </a:moveTo>
                  <a:lnTo>
                    <a:pt x="3006420" y="0"/>
                  </a:lnTo>
                  <a:lnTo>
                    <a:pt x="3002673" y="0"/>
                  </a:lnTo>
                  <a:lnTo>
                    <a:pt x="2999740" y="0"/>
                  </a:lnTo>
                  <a:lnTo>
                    <a:pt x="2995714" y="2209"/>
                  </a:lnTo>
                  <a:lnTo>
                    <a:pt x="2990685" y="8369"/>
                  </a:lnTo>
                  <a:lnTo>
                    <a:pt x="2995536" y="12776"/>
                  </a:lnTo>
                  <a:lnTo>
                    <a:pt x="2999346" y="14427"/>
                  </a:lnTo>
                  <a:lnTo>
                    <a:pt x="3006331" y="14427"/>
                  </a:lnTo>
                  <a:lnTo>
                    <a:pt x="3008325" y="10820"/>
                  </a:lnTo>
                  <a:lnTo>
                    <a:pt x="3008376" y="36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08" name="Google Shape;1308;p1"/>
            <p:cNvSpPr/>
            <p:nvPr/>
          </p:nvSpPr>
          <p:spPr>
            <a:xfrm>
              <a:off x="1801444" y="1786444"/>
              <a:ext cx="843914" cy="24764"/>
            </a:xfrm>
            <a:custGeom>
              <a:rect b="b" l="l" r="r" t="t"/>
              <a:pathLst>
                <a:path extrusionOk="0" h="24764" w="843914">
                  <a:moveTo>
                    <a:pt x="25666" y="1473"/>
                  </a:moveTo>
                  <a:lnTo>
                    <a:pt x="19786" y="431"/>
                  </a:lnTo>
                  <a:lnTo>
                    <a:pt x="15125" y="0"/>
                  </a:lnTo>
                  <a:lnTo>
                    <a:pt x="11493" y="0"/>
                  </a:lnTo>
                  <a:lnTo>
                    <a:pt x="2768" y="0"/>
                  </a:lnTo>
                  <a:lnTo>
                    <a:pt x="0" y="2501"/>
                  </a:lnTo>
                  <a:lnTo>
                    <a:pt x="1409" y="7493"/>
                  </a:lnTo>
                  <a:lnTo>
                    <a:pt x="5588" y="9982"/>
                  </a:lnTo>
                  <a:lnTo>
                    <a:pt x="15532" y="9982"/>
                  </a:lnTo>
                  <a:lnTo>
                    <a:pt x="21183" y="7823"/>
                  </a:lnTo>
                  <a:lnTo>
                    <a:pt x="25666" y="1473"/>
                  </a:lnTo>
                  <a:close/>
                </a:path>
                <a:path extrusionOk="0" h="24764" w="843914">
                  <a:moveTo>
                    <a:pt x="843432" y="8966"/>
                  </a:moveTo>
                  <a:lnTo>
                    <a:pt x="842302" y="9105"/>
                  </a:lnTo>
                  <a:lnTo>
                    <a:pt x="841248" y="9169"/>
                  </a:lnTo>
                  <a:lnTo>
                    <a:pt x="834796" y="9169"/>
                  </a:lnTo>
                  <a:lnTo>
                    <a:pt x="820724" y="1435"/>
                  </a:lnTo>
                  <a:lnTo>
                    <a:pt x="815251" y="1435"/>
                  </a:lnTo>
                  <a:lnTo>
                    <a:pt x="813765" y="1485"/>
                  </a:lnTo>
                  <a:lnTo>
                    <a:pt x="813765" y="23837"/>
                  </a:lnTo>
                  <a:lnTo>
                    <a:pt x="816521" y="24155"/>
                  </a:lnTo>
                  <a:lnTo>
                    <a:pt x="819099" y="24320"/>
                  </a:lnTo>
                  <a:lnTo>
                    <a:pt x="821512" y="24320"/>
                  </a:lnTo>
                  <a:lnTo>
                    <a:pt x="829957" y="23444"/>
                  </a:lnTo>
                  <a:lnTo>
                    <a:pt x="836510" y="20726"/>
                  </a:lnTo>
                  <a:lnTo>
                    <a:pt x="841044" y="15963"/>
                  </a:lnTo>
                  <a:lnTo>
                    <a:pt x="843432" y="89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09" name="Google Shape;1309;p1"/>
            <p:cNvSpPr/>
            <p:nvPr/>
          </p:nvSpPr>
          <p:spPr>
            <a:xfrm>
              <a:off x="2878822" y="1787914"/>
              <a:ext cx="36830" cy="19685"/>
            </a:xfrm>
            <a:custGeom>
              <a:rect b="b" l="l" r="r" t="t"/>
              <a:pathLst>
                <a:path extrusionOk="0" h="19685" w="36830">
                  <a:moveTo>
                    <a:pt x="31051" y="0"/>
                  </a:moveTo>
                  <a:lnTo>
                    <a:pt x="32765" y="6705"/>
                  </a:lnTo>
                  <a:lnTo>
                    <a:pt x="29565" y="8394"/>
                  </a:lnTo>
                  <a:lnTo>
                    <a:pt x="22237" y="8394"/>
                  </a:lnTo>
                  <a:lnTo>
                    <a:pt x="10579" y="6616"/>
                  </a:lnTo>
                  <a:lnTo>
                    <a:pt x="3213" y="6629"/>
                  </a:lnTo>
                  <a:lnTo>
                    <a:pt x="0" y="8331"/>
                  </a:lnTo>
                  <a:lnTo>
                    <a:pt x="1727" y="15087"/>
                  </a:lnTo>
                  <a:lnTo>
                    <a:pt x="5651" y="18199"/>
                  </a:lnTo>
                  <a:lnTo>
                    <a:pt x="11290" y="19570"/>
                  </a:lnTo>
                  <a:lnTo>
                    <a:pt x="16916" y="19570"/>
                  </a:lnTo>
                  <a:lnTo>
                    <a:pt x="27056" y="18054"/>
                  </a:lnTo>
                  <a:lnTo>
                    <a:pt x="34532" y="13895"/>
                  </a:lnTo>
                  <a:lnTo>
                    <a:pt x="36734" y="7681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10" name="Google Shape;1310;p1"/>
            <p:cNvSpPr/>
            <p:nvPr/>
          </p:nvSpPr>
          <p:spPr>
            <a:xfrm>
              <a:off x="1852785" y="1795195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619" y="0"/>
                  </a:moveTo>
                  <a:lnTo>
                    <a:pt x="4749" y="0"/>
                  </a:lnTo>
                  <a:lnTo>
                    <a:pt x="965" y="0"/>
                  </a:lnTo>
                  <a:lnTo>
                    <a:pt x="0" y="3606"/>
                  </a:lnTo>
                  <a:lnTo>
                    <a:pt x="1968" y="10820"/>
                  </a:lnTo>
                  <a:lnTo>
                    <a:pt x="4889" y="14414"/>
                  </a:lnTo>
                  <a:lnTo>
                    <a:pt x="11696" y="14414"/>
                  </a:lnTo>
                  <a:lnTo>
                    <a:pt x="15036" y="12636"/>
                  </a:lnTo>
                  <a:lnTo>
                    <a:pt x="18605" y="7810"/>
                  </a:lnTo>
                  <a:lnTo>
                    <a:pt x="12115" y="2082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11" name="Google Shape;1311;p1"/>
            <p:cNvSpPr/>
            <p:nvPr/>
          </p:nvSpPr>
          <p:spPr>
            <a:xfrm>
              <a:off x="10891326" y="1793845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897" y="0"/>
                  </a:moveTo>
                  <a:lnTo>
                    <a:pt x="11239" y="0"/>
                  </a:lnTo>
                  <a:lnTo>
                    <a:pt x="2666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08" y="9931"/>
                  </a:lnTo>
                  <a:lnTo>
                    <a:pt x="21208" y="7797"/>
                  </a:lnTo>
                  <a:lnTo>
                    <a:pt x="25653" y="1549"/>
                  </a:lnTo>
                  <a:lnTo>
                    <a:pt x="19646" y="45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12" name="Google Shape;1312;p1"/>
            <p:cNvSpPr/>
            <p:nvPr/>
          </p:nvSpPr>
          <p:spPr>
            <a:xfrm>
              <a:off x="61239" y="1810740"/>
              <a:ext cx="4417695" cy="31114"/>
            </a:xfrm>
            <a:custGeom>
              <a:rect b="b" l="l" r="r" t="t"/>
              <a:pathLst>
                <a:path extrusionOk="0" h="31114" w="4417695">
                  <a:moveTo>
                    <a:pt x="29019" y="6350"/>
                  </a:moveTo>
                  <a:lnTo>
                    <a:pt x="28625" y="6350"/>
                  </a:lnTo>
                  <a:lnTo>
                    <a:pt x="28003" y="6350"/>
                  </a:lnTo>
                  <a:lnTo>
                    <a:pt x="0" y="8204"/>
                  </a:lnTo>
                  <a:lnTo>
                    <a:pt x="952" y="8204"/>
                  </a:lnTo>
                  <a:lnTo>
                    <a:pt x="20154" y="7010"/>
                  </a:lnTo>
                  <a:lnTo>
                    <a:pt x="29019" y="6350"/>
                  </a:lnTo>
                  <a:close/>
                </a:path>
                <a:path extrusionOk="0" h="31114" w="4417695">
                  <a:moveTo>
                    <a:pt x="1220851" y="7023"/>
                  </a:moveTo>
                  <a:lnTo>
                    <a:pt x="1218907" y="7226"/>
                  </a:lnTo>
                  <a:lnTo>
                    <a:pt x="1199769" y="7213"/>
                  </a:lnTo>
                  <a:lnTo>
                    <a:pt x="1192682" y="7937"/>
                  </a:lnTo>
                  <a:lnTo>
                    <a:pt x="1191234" y="14160"/>
                  </a:lnTo>
                  <a:lnTo>
                    <a:pt x="1192860" y="13995"/>
                  </a:lnTo>
                  <a:lnTo>
                    <a:pt x="1197889" y="13944"/>
                  </a:lnTo>
                  <a:lnTo>
                    <a:pt x="1205382" y="14084"/>
                  </a:lnTo>
                  <a:lnTo>
                    <a:pt x="1212824" y="14084"/>
                  </a:lnTo>
                  <a:lnTo>
                    <a:pt x="1219466" y="13208"/>
                  </a:lnTo>
                  <a:lnTo>
                    <a:pt x="1220851" y="7023"/>
                  </a:lnTo>
                  <a:close/>
                </a:path>
                <a:path extrusionOk="0" h="31114" w="4417695">
                  <a:moveTo>
                    <a:pt x="4072090" y="12560"/>
                  </a:moveTo>
                  <a:lnTo>
                    <a:pt x="4063962" y="7010"/>
                  </a:lnTo>
                  <a:lnTo>
                    <a:pt x="4063098" y="10833"/>
                  </a:lnTo>
                  <a:lnTo>
                    <a:pt x="4061904" y="12103"/>
                  </a:lnTo>
                  <a:lnTo>
                    <a:pt x="4058628" y="12103"/>
                  </a:lnTo>
                  <a:lnTo>
                    <a:pt x="4056545" y="10795"/>
                  </a:lnTo>
                  <a:lnTo>
                    <a:pt x="4051338" y="8166"/>
                  </a:lnTo>
                  <a:lnTo>
                    <a:pt x="4048214" y="6845"/>
                  </a:lnTo>
                  <a:lnTo>
                    <a:pt x="4044480" y="6845"/>
                  </a:lnTo>
                  <a:lnTo>
                    <a:pt x="4042968" y="6896"/>
                  </a:lnTo>
                  <a:lnTo>
                    <a:pt x="4042181" y="7010"/>
                  </a:lnTo>
                  <a:lnTo>
                    <a:pt x="4042181" y="21653"/>
                  </a:lnTo>
                  <a:lnTo>
                    <a:pt x="4043222" y="28092"/>
                  </a:lnTo>
                  <a:lnTo>
                    <a:pt x="4047071" y="30530"/>
                  </a:lnTo>
                  <a:lnTo>
                    <a:pt x="4051693" y="30530"/>
                  </a:lnTo>
                  <a:lnTo>
                    <a:pt x="4061790" y="27482"/>
                  </a:lnTo>
                  <a:lnTo>
                    <a:pt x="4069981" y="20434"/>
                  </a:lnTo>
                  <a:lnTo>
                    <a:pt x="4072090" y="12560"/>
                  </a:lnTo>
                  <a:close/>
                </a:path>
                <a:path extrusionOk="0" h="31114" w="4417695">
                  <a:moveTo>
                    <a:pt x="4417669" y="7023"/>
                  </a:moveTo>
                  <a:lnTo>
                    <a:pt x="4412754" y="1765"/>
                  </a:lnTo>
                  <a:lnTo>
                    <a:pt x="4407890" y="0"/>
                  </a:lnTo>
                  <a:lnTo>
                    <a:pt x="4402861" y="0"/>
                  </a:lnTo>
                  <a:lnTo>
                    <a:pt x="4396105" y="876"/>
                  </a:lnTo>
                  <a:lnTo>
                    <a:pt x="4389056" y="2933"/>
                  </a:lnTo>
                  <a:lnTo>
                    <a:pt x="4381601" y="5270"/>
                  </a:lnTo>
                  <a:lnTo>
                    <a:pt x="4373626" y="7023"/>
                  </a:lnTo>
                  <a:lnTo>
                    <a:pt x="4372013" y="18910"/>
                  </a:lnTo>
                  <a:lnTo>
                    <a:pt x="4378452" y="23063"/>
                  </a:lnTo>
                  <a:lnTo>
                    <a:pt x="4386859" y="23063"/>
                  </a:lnTo>
                  <a:lnTo>
                    <a:pt x="4396905" y="21475"/>
                  </a:lnTo>
                  <a:lnTo>
                    <a:pt x="4406697" y="17513"/>
                  </a:lnTo>
                  <a:lnTo>
                    <a:pt x="4414266" y="12306"/>
                  </a:lnTo>
                  <a:lnTo>
                    <a:pt x="4417669" y="702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13" name="Google Shape;1313;p1"/>
            <p:cNvSpPr/>
            <p:nvPr/>
          </p:nvSpPr>
          <p:spPr>
            <a:xfrm>
              <a:off x="7948371" y="1816302"/>
              <a:ext cx="2475229" cy="36830"/>
            </a:xfrm>
            <a:custGeom>
              <a:rect b="b" l="l" r="r" t="t"/>
              <a:pathLst>
                <a:path extrusionOk="0" h="36830" w="2475229">
                  <a:moveTo>
                    <a:pt x="23253" y="3479"/>
                  </a:moveTo>
                  <a:lnTo>
                    <a:pt x="21488" y="0"/>
                  </a:lnTo>
                  <a:lnTo>
                    <a:pt x="16865" y="0"/>
                  </a:lnTo>
                  <a:lnTo>
                    <a:pt x="13144" y="0"/>
                  </a:lnTo>
                  <a:lnTo>
                    <a:pt x="7581" y="2260"/>
                  </a:lnTo>
                  <a:lnTo>
                    <a:pt x="0" y="8597"/>
                  </a:lnTo>
                  <a:lnTo>
                    <a:pt x="5219" y="12471"/>
                  </a:lnTo>
                  <a:lnTo>
                    <a:pt x="9639" y="13931"/>
                  </a:lnTo>
                  <a:lnTo>
                    <a:pt x="18542" y="13931"/>
                  </a:lnTo>
                  <a:lnTo>
                    <a:pt x="21780" y="10452"/>
                  </a:lnTo>
                  <a:lnTo>
                    <a:pt x="23253" y="3479"/>
                  </a:lnTo>
                  <a:close/>
                </a:path>
                <a:path extrusionOk="0" h="36830" w="2475229">
                  <a:moveTo>
                    <a:pt x="2474950" y="20485"/>
                  </a:moveTo>
                  <a:lnTo>
                    <a:pt x="2470581" y="13500"/>
                  </a:lnTo>
                  <a:lnTo>
                    <a:pt x="2463127" y="9601"/>
                  </a:lnTo>
                  <a:lnTo>
                    <a:pt x="2453970" y="8394"/>
                  </a:lnTo>
                  <a:lnTo>
                    <a:pt x="2444953" y="8394"/>
                  </a:lnTo>
                  <a:lnTo>
                    <a:pt x="2435504" y="11468"/>
                  </a:lnTo>
                  <a:lnTo>
                    <a:pt x="2430856" y="16103"/>
                  </a:lnTo>
                  <a:lnTo>
                    <a:pt x="2433180" y="25273"/>
                  </a:lnTo>
                  <a:lnTo>
                    <a:pt x="2439403" y="31661"/>
                  </a:lnTo>
                  <a:lnTo>
                    <a:pt x="2448064" y="35407"/>
                  </a:lnTo>
                  <a:lnTo>
                    <a:pt x="2457653" y="36626"/>
                  </a:lnTo>
                  <a:lnTo>
                    <a:pt x="2464739" y="36626"/>
                  </a:lnTo>
                  <a:lnTo>
                    <a:pt x="2471382" y="34658"/>
                  </a:lnTo>
                  <a:lnTo>
                    <a:pt x="2474874" y="30962"/>
                  </a:lnTo>
                  <a:lnTo>
                    <a:pt x="2474950" y="204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14" name="Google Shape;1314;p1"/>
            <p:cNvSpPr/>
            <p:nvPr/>
          </p:nvSpPr>
          <p:spPr>
            <a:xfrm>
              <a:off x="1392605" y="1832406"/>
              <a:ext cx="3594100" cy="30480"/>
            </a:xfrm>
            <a:custGeom>
              <a:rect b="b" l="l" r="r" t="t"/>
              <a:pathLst>
                <a:path extrusionOk="0" h="30480" w="3594100">
                  <a:moveTo>
                    <a:pt x="29603" y="20332"/>
                  </a:moveTo>
                  <a:lnTo>
                    <a:pt x="26428" y="13652"/>
                  </a:lnTo>
                  <a:lnTo>
                    <a:pt x="21031" y="9601"/>
                  </a:lnTo>
                  <a:lnTo>
                    <a:pt x="14566" y="8242"/>
                  </a:lnTo>
                  <a:lnTo>
                    <a:pt x="7543" y="8242"/>
                  </a:lnTo>
                  <a:lnTo>
                    <a:pt x="647" y="12852"/>
                  </a:lnTo>
                  <a:lnTo>
                    <a:pt x="0" y="22352"/>
                  </a:lnTo>
                  <a:lnTo>
                    <a:pt x="8470" y="24282"/>
                  </a:lnTo>
                  <a:lnTo>
                    <a:pt x="12687" y="30314"/>
                  </a:lnTo>
                  <a:lnTo>
                    <a:pt x="24841" y="30314"/>
                  </a:lnTo>
                  <a:lnTo>
                    <a:pt x="26974" y="30099"/>
                  </a:lnTo>
                  <a:lnTo>
                    <a:pt x="29387" y="29603"/>
                  </a:lnTo>
                  <a:lnTo>
                    <a:pt x="29603" y="20332"/>
                  </a:lnTo>
                  <a:close/>
                </a:path>
                <a:path extrusionOk="0" h="30480" w="3594100">
                  <a:moveTo>
                    <a:pt x="3173057" y="6184"/>
                  </a:moveTo>
                  <a:lnTo>
                    <a:pt x="3167367" y="0"/>
                  </a:lnTo>
                  <a:lnTo>
                    <a:pt x="3157423" y="6057"/>
                  </a:lnTo>
                  <a:lnTo>
                    <a:pt x="3154934" y="10439"/>
                  </a:lnTo>
                  <a:lnTo>
                    <a:pt x="3157575" y="13093"/>
                  </a:lnTo>
                  <a:lnTo>
                    <a:pt x="3163011" y="13995"/>
                  </a:lnTo>
                  <a:lnTo>
                    <a:pt x="3168751" y="13131"/>
                  </a:lnTo>
                  <a:lnTo>
                    <a:pt x="3172803" y="10541"/>
                  </a:lnTo>
                  <a:lnTo>
                    <a:pt x="3173057" y="6184"/>
                  </a:lnTo>
                  <a:close/>
                </a:path>
                <a:path extrusionOk="0" h="30480" w="3594100">
                  <a:moveTo>
                    <a:pt x="3593655" y="10147"/>
                  </a:moveTo>
                  <a:lnTo>
                    <a:pt x="3565029" y="14859"/>
                  </a:lnTo>
                  <a:lnTo>
                    <a:pt x="3567087" y="14643"/>
                  </a:lnTo>
                  <a:lnTo>
                    <a:pt x="3584562" y="14643"/>
                  </a:lnTo>
                  <a:lnTo>
                    <a:pt x="3590925" y="14173"/>
                  </a:lnTo>
                  <a:lnTo>
                    <a:pt x="3593655" y="1014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15" name="Google Shape;1315;p1"/>
            <p:cNvSpPr/>
            <p:nvPr/>
          </p:nvSpPr>
          <p:spPr>
            <a:xfrm>
              <a:off x="4959398" y="1839998"/>
              <a:ext cx="28575" cy="3810"/>
            </a:xfrm>
            <a:custGeom>
              <a:rect b="b" l="l" r="r" t="t"/>
              <a:pathLst>
                <a:path extrusionOk="0" h="3810" w="28575">
                  <a:moveTo>
                    <a:pt x="27978" y="0"/>
                  </a:moveTo>
                  <a:lnTo>
                    <a:pt x="26123" y="215"/>
                  </a:lnTo>
                  <a:lnTo>
                    <a:pt x="24104" y="279"/>
                  </a:lnTo>
                  <a:lnTo>
                    <a:pt x="14135" y="177"/>
                  </a:lnTo>
                  <a:lnTo>
                    <a:pt x="8242" y="177"/>
                  </a:lnTo>
                  <a:lnTo>
                    <a:pt x="2819" y="660"/>
                  </a:lnTo>
                  <a:lnTo>
                    <a:pt x="0" y="3784"/>
                  </a:lnTo>
                  <a:lnTo>
                    <a:pt x="6715" y="3395"/>
                  </a:lnTo>
                  <a:lnTo>
                    <a:pt x="20165" y="2779"/>
                  </a:lnTo>
                  <a:lnTo>
                    <a:pt x="26873" y="2540"/>
                  </a:lnTo>
                  <a:lnTo>
                    <a:pt x="27355" y="1816"/>
                  </a:lnTo>
                  <a:lnTo>
                    <a:pt x="27736" y="977"/>
                  </a:lnTo>
                  <a:lnTo>
                    <a:pt x="27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16" name="Google Shape;1316;p1"/>
            <p:cNvSpPr/>
            <p:nvPr/>
          </p:nvSpPr>
          <p:spPr>
            <a:xfrm>
              <a:off x="9854946" y="1839975"/>
              <a:ext cx="3515359" cy="29844"/>
            </a:xfrm>
            <a:custGeom>
              <a:rect b="b" l="l" r="r" t="t"/>
              <a:pathLst>
                <a:path extrusionOk="0" h="29844" w="3515359">
                  <a:moveTo>
                    <a:pt x="39192" y="7442"/>
                  </a:moveTo>
                  <a:lnTo>
                    <a:pt x="38011" y="25"/>
                  </a:lnTo>
                  <a:lnTo>
                    <a:pt x="1168" y="25"/>
                  </a:lnTo>
                  <a:lnTo>
                    <a:pt x="0" y="7442"/>
                  </a:lnTo>
                  <a:lnTo>
                    <a:pt x="3784" y="12725"/>
                  </a:lnTo>
                  <a:lnTo>
                    <a:pt x="10871" y="15900"/>
                  </a:lnTo>
                  <a:lnTo>
                    <a:pt x="19596" y="16954"/>
                  </a:lnTo>
                  <a:lnTo>
                    <a:pt x="28333" y="15900"/>
                  </a:lnTo>
                  <a:lnTo>
                    <a:pt x="35407" y="12725"/>
                  </a:lnTo>
                  <a:lnTo>
                    <a:pt x="39192" y="7442"/>
                  </a:lnTo>
                  <a:close/>
                </a:path>
                <a:path extrusionOk="0" h="29844" w="3515359">
                  <a:moveTo>
                    <a:pt x="3449256" y="21475"/>
                  </a:moveTo>
                  <a:lnTo>
                    <a:pt x="3445916" y="14198"/>
                  </a:lnTo>
                  <a:lnTo>
                    <a:pt x="3440214" y="8915"/>
                  </a:lnTo>
                  <a:lnTo>
                    <a:pt x="3433876" y="6883"/>
                  </a:lnTo>
                  <a:lnTo>
                    <a:pt x="3430333" y="6883"/>
                  </a:lnTo>
                  <a:lnTo>
                    <a:pt x="3427323" y="9156"/>
                  </a:lnTo>
                  <a:lnTo>
                    <a:pt x="3426358" y="14782"/>
                  </a:lnTo>
                  <a:lnTo>
                    <a:pt x="3432949" y="17449"/>
                  </a:lnTo>
                  <a:lnTo>
                    <a:pt x="3437788" y="21844"/>
                  </a:lnTo>
                  <a:lnTo>
                    <a:pt x="3442462" y="26390"/>
                  </a:lnTo>
                  <a:lnTo>
                    <a:pt x="3448545" y="29527"/>
                  </a:lnTo>
                  <a:lnTo>
                    <a:pt x="3449256" y="21475"/>
                  </a:lnTo>
                  <a:close/>
                </a:path>
                <a:path extrusionOk="0" h="29844" w="3515359">
                  <a:moveTo>
                    <a:pt x="3514737" y="14782"/>
                  </a:moveTo>
                  <a:lnTo>
                    <a:pt x="3508946" y="13055"/>
                  </a:lnTo>
                  <a:lnTo>
                    <a:pt x="3506089" y="8445"/>
                  </a:lnTo>
                  <a:lnTo>
                    <a:pt x="3507511" y="38"/>
                  </a:lnTo>
                  <a:lnTo>
                    <a:pt x="3505047" y="0"/>
                  </a:lnTo>
                  <a:lnTo>
                    <a:pt x="3490506" y="1358"/>
                  </a:lnTo>
                  <a:lnTo>
                    <a:pt x="3478619" y="5486"/>
                  </a:lnTo>
                  <a:lnTo>
                    <a:pt x="3469487" y="12357"/>
                  </a:lnTo>
                  <a:lnTo>
                    <a:pt x="3463213" y="22034"/>
                  </a:lnTo>
                  <a:lnTo>
                    <a:pt x="3465525" y="21374"/>
                  </a:lnTo>
                  <a:lnTo>
                    <a:pt x="3468255" y="21132"/>
                  </a:lnTo>
                  <a:lnTo>
                    <a:pt x="3475583" y="21132"/>
                  </a:lnTo>
                  <a:lnTo>
                    <a:pt x="3495129" y="23241"/>
                  </a:lnTo>
                  <a:lnTo>
                    <a:pt x="3507397" y="23241"/>
                  </a:lnTo>
                  <a:lnTo>
                    <a:pt x="3513556" y="21488"/>
                  </a:lnTo>
                  <a:lnTo>
                    <a:pt x="3514737" y="147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17" name="Google Shape;1317;p1"/>
            <p:cNvSpPr/>
            <p:nvPr/>
          </p:nvSpPr>
          <p:spPr>
            <a:xfrm>
              <a:off x="949109" y="1854745"/>
              <a:ext cx="2317115" cy="52705"/>
            </a:xfrm>
            <a:custGeom>
              <a:rect b="b" l="l" r="r" t="t"/>
              <a:pathLst>
                <a:path extrusionOk="0" h="52705" w="2317115">
                  <a:moveTo>
                    <a:pt x="39052" y="20408"/>
                  </a:moveTo>
                  <a:lnTo>
                    <a:pt x="38392" y="14757"/>
                  </a:lnTo>
                  <a:lnTo>
                    <a:pt x="35064" y="15709"/>
                  </a:lnTo>
                  <a:lnTo>
                    <a:pt x="32308" y="16116"/>
                  </a:lnTo>
                  <a:lnTo>
                    <a:pt x="24307" y="16116"/>
                  </a:lnTo>
                  <a:lnTo>
                    <a:pt x="11087" y="6896"/>
                  </a:lnTo>
                  <a:lnTo>
                    <a:pt x="5549" y="6896"/>
                  </a:lnTo>
                  <a:lnTo>
                    <a:pt x="4330" y="6896"/>
                  </a:lnTo>
                  <a:lnTo>
                    <a:pt x="2984" y="7010"/>
                  </a:lnTo>
                  <a:lnTo>
                    <a:pt x="1511" y="7264"/>
                  </a:lnTo>
                  <a:lnTo>
                    <a:pt x="0" y="14973"/>
                  </a:lnTo>
                  <a:lnTo>
                    <a:pt x="3378" y="20180"/>
                  </a:lnTo>
                  <a:lnTo>
                    <a:pt x="10045" y="23139"/>
                  </a:lnTo>
                  <a:lnTo>
                    <a:pt x="18427" y="24066"/>
                  </a:lnTo>
                  <a:lnTo>
                    <a:pt x="28600" y="24066"/>
                  </a:lnTo>
                  <a:lnTo>
                    <a:pt x="39052" y="20408"/>
                  </a:lnTo>
                  <a:close/>
                </a:path>
                <a:path extrusionOk="0" h="52705" w="2317115">
                  <a:moveTo>
                    <a:pt x="612952" y="0"/>
                  </a:moveTo>
                  <a:lnTo>
                    <a:pt x="600735" y="2628"/>
                  </a:lnTo>
                  <a:lnTo>
                    <a:pt x="591540" y="8242"/>
                  </a:lnTo>
                  <a:lnTo>
                    <a:pt x="576160" y="22352"/>
                  </a:lnTo>
                  <a:lnTo>
                    <a:pt x="578751" y="22745"/>
                  </a:lnTo>
                  <a:lnTo>
                    <a:pt x="581139" y="22923"/>
                  </a:lnTo>
                  <a:lnTo>
                    <a:pt x="583349" y="22923"/>
                  </a:lnTo>
                  <a:lnTo>
                    <a:pt x="594461" y="20967"/>
                  </a:lnTo>
                  <a:lnTo>
                    <a:pt x="602386" y="15798"/>
                  </a:lnTo>
                  <a:lnTo>
                    <a:pt x="608203" y="8458"/>
                  </a:lnTo>
                  <a:lnTo>
                    <a:pt x="612952" y="0"/>
                  </a:lnTo>
                  <a:close/>
                </a:path>
                <a:path extrusionOk="0" h="52705" w="2317115">
                  <a:moveTo>
                    <a:pt x="1966595" y="23266"/>
                  </a:moveTo>
                  <a:lnTo>
                    <a:pt x="1960753" y="14757"/>
                  </a:lnTo>
                  <a:lnTo>
                    <a:pt x="1957006" y="23380"/>
                  </a:lnTo>
                  <a:lnTo>
                    <a:pt x="1950402" y="29133"/>
                  </a:lnTo>
                  <a:lnTo>
                    <a:pt x="1943544" y="34645"/>
                  </a:lnTo>
                  <a:lnTo>
                    <a:pt x="1939074" y="42532"/>
                  </a:lnTo>
                  <a:lnTo>
                    <a:pt x="1940318" y="52108"/>
                  </a:lnTo>
                  <a:lnTo>
                    <a:pt x="1941614" y="52222"/>
                  </a:lnTo>
                  <a:lnTo>
                    <a:pt x="1942249" y="52222"/>
                  </a:lnTo>
                  <a:lnTo>
                    <a:pt x="1954860" y="47256"/>
                  </a:lnTo>
                  <a:lnTo>
                    <a:pt x="1963801" y="35852"/>
                  </a:lnTo>
                  <a:lnTo>
                    <a:pt x="1966595" y="23266"/>
                  </a:lnTo>
                  <a:close/>
                </a:path>
                <a:path extrusionOk="0" h="52705" w="2317115">
                  <a:moveTo>
                    <a:pt x="2317038" y="16751"/>
                  </a:moveTo>
                  <a:lnTo>
                    <a:pt x="2316365" y="10071"/>
                  </a:lnTo>
                  <a:lnTo>
                    <a:pt x="2313267" y="6731"/>
                  </a:lnTo>
                  <a:lnTo>
                    <a:pt x="2308110" y="6731"/>
                  </a:lnTo>
                  <a:lnTo>
                    <a:pt x="2304008" y="6731"/>
                  </a:lnTo>
                  <a:lnTo>
                    <a:pt x="2298598" y="8851"/>
                  </a:lnTo>
                  <a:lnTo>
                    <a:pt x="2292248" y="14757"/>
                  </a:lnTo>
                  <a:lnTo>
                    <a:pt x="2299385" y="18643"/>
                  </a:lnTo>
                  <a:lnTo>
                    <a:pt x="2304796" y="20091"/>
                  </a:lnTo>
                  <a:lnTo>
                    <a:pt x="2314613" y="20091"/>
                  </a:lnTo>
                  <a:lnTo>
                    <a:pt x="2317038" y="167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18" name="Google Shape;1318;p1"/>
            <p:cNvSpPr/>
            <p:nvPr/>
          </p:nvSpPr>
          <p:spPr>
            <a:xfrm>
              <a:off x="2887447" y="1897274"/>
              <a:ext cx="2539" cy="10160"/>
            </a:xfrm>
            <a:custGeom>
              <a:rect b="b" l="l" r="r" t="t"/>
              <a:pathLst>
                <a:path extrusionOk="0" h="10160" w="2539">
                  <a:moveTo>
                    <a:pt x="749" y="0"/>
                  </a:moveTo>
                  <a:lnTo>
                    <a:pt x="126" y="2552"/>
                  </a:lnTo>
                  <a:lnTo>
                    <a:pt x="0" y="5588"/>
                  </a:lnTo>
                  <a:lnTo>
                    <a:pt x="558" y="9321"/>
                  </a:lnTo>
                  <a:lnTo>
                    <a:pt x="1523" y="9512"/>
                  </a:lnTo>
                  <a:lnTo>
                    <a:pt x="1993" y="9563"/>
                  </a:lnTo>
                  <a:lnTo>
                    <a:pt x="1562" y="6413"/>
                  </a:lnTo>
                  <a:lnTo>
                    <a:pt x="1142" y="321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19" name="Google Shape;1319;p1"/>
            <p:cNvSpPr/>
            <p:nvPr/>
          </p:nvSpPr>
          <p:spPr>
            <a:xfrm>
              <a:off x="10246561" y="1877100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22161" y="0"/>
                  </a:moveTo>
                  <a:lnTo>
                    <a:pt x="18829" y="5902"/>
                  </a:lnTo>
                  <a:lnTo>
                    <a:pt x="11628" y="7883"/>
                  </a:lnTo>
                  <a:lnTo>
                    <a:pt x="4153" y="9583"/>
                  </a:lnTo>
                  <a:lnTo>
                    <a:pt x="0" y="14643"/>
                  </a:lnTo>
                  <a:lnTo>
                    <a:pt x="3251" y="13703"/>
                  </a:lnTo>
                  <a:lnTo>
                    <a:pt x="5943" y="13309"/>
                  </a:lnTo>
                  <a:lnTo>
                    <a:pt x="13792" y="13322"/>
                  </a:lnTo>
                  <a:lnTo>
                    <a:pt x="26936" y="22313"/>
                  </a:lnTo>
                  <a:lnTo>
                    <a:pt x="33769" y="22313"/>
                  </a:lnTo>
                  <a:lnTo>
                    <a:pt x="35229" y="22186"/>
                  </a:lnTo>
                  <a:lnTo>
                    <a:pt x="36855" y="21894"/>
                  </a:lnTo>
                  <a:lnTo>
                    <a:pt x="36855" y="7137"/>
                  </a:lnTo>
                  <a:lnTo>
                    <a:pt x="29362" y="7137"/>
                  </a:lnTo>
                  <a:lnTo>
                    <a:pt x="28232" y="1041"/>
                  </a:lnTo>
                  <a:lnTo>
                    <a:pt x="221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20" name="Google Shape;1320;p1"/>
            <p:cNvSpPr/>
            <p:nvPr/>
          </p:nvSpPr>
          <p:spPr>
            <a:xfrm>
              <a:off x="913817" y="1884079"/>
              <a:ext cx="41275" cy="15875"/>
            </a:xfrm>
            <a:custGeom>
              <a:rect b="b" l="l" r="r" t="t"/>
              <a:pathLst>
                <a:path extrusionOk="0" h="15875" w="41275">
                  <a:moveTo>
                    <a:pt x="33350" y="0"/>
                  </a:moveTo>
                  <a:lnTo>
                    <a:pt x="31699" y="0"/>
                  </a:lnTo>
                  <a:lnTo>
                    <a:pt x="20940" y="924"/>
                  </a:lnTo>
                  <a:lnTo>
                    <a:pt x="12063" y="3706"/>
                  </a:lnTo>
                  <a:lnTo>
                    <a:pt x="5079" y="8363"/>
                  </a:lnTo>
                  <a:lnTo>
                    <a:pt x="0" y="14909"/>
                  </a:lnTo>
                  <a:lnTo>
                    <a:pt x="1625" y="14554"/>
                  </a:lnTo>
                  <a:lnTo>
                    <a:pt x="3492" y="14414"/>
                  </a:lnTo>
                  <a:lnTo>
                    <a:pt x="8585" y="14414"/>
                  </a:lnTo>
                  <a:lnTo>
                    <a:pt x="22326" y="15722"/>
                  </a:lnTo>
                  <a:lnTo>
                    <a:pt x="34366" y="15722"/>
                  </a:lnTo>
                  <a:lnTo>
                    <a:pt x="40690" y="13055"/>
                  </a:lnTo>
                  <a:lnTo>
                    <a:pt x="36817" y="165"/>
                  </a:lnTo>
                  <a:lnTo>
                    <a:pt x="333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21" name="Google Shape;1321;p1"/>
            <p:cNvSpPr/>
            <p:nvPr/>
          </p:nvSpPr>
          <p:spPr>
            <a:xfrm>
              <a:off x="9296451" y="1884133"/>
              <a:ext cx="1216025" cy="38735"/>
            </a:xfrm>
            <a:custGeom>
              <a:rect b="b" l="l" r="r" t="t"/>
              <a:pathLst>
                <a:path extrusionOk="0" h="38735" w="1216025">
                  <a:moveTo>
                    <a:pt x="21856" y="22466"/>
                  </a:moveTo>
                  <a:lnTo>
                    <a:pt x="21463" y="12573"/>
                  </a:lnTo>
                  <a:lnTo>
                    <a:pt x="18224" y="5549"/>
                  </a:lnTo>
                  <a:lnTo>
                    <a:pt x="12128" y="1384"/>
                  </a:lnTo>
                  <a:lnTo>
                    <a:pt x="3175" y="0"/>
                  </a:lnTo>
                  <a:lnTo>
                    <a:pt x="1092" y="38"/>
                  </a:lnTo>
                  <a:lnTo>
                    <a:pt x="0" y="114"/>
                  </a:lnTo>
                  <a:lnTo>
                    <a:pt x="254" y="10960"/>
                  </a:lnTo>
                  <a:lnTo>
                    <a:pt x="6400" y="15875"/>
                  </a:lnTo>
                  <a:lnTo>
                    <a:pt x="14808" y="18491"/>
                  </a:lnTo>
                  <a:lnTo>
                    <a:pt x="21856" y="22466"/>
                  </a:lnTo>
                  <a:close/>
                </a:path>
                <a:path extrusionOk="0" h="38735" w="1216025">
                  <a:moveTo>
                    <a:pt x="1215402" y="14871"/>
                  </a:moveTo>
                  <a:lnTo>
                    <a:pt x="1214170" y="14592"/>
                  </a:lnTo>
                  <a:lnTo>
                    <a:pt x="1213002" y="14465"/>
                  </a:lnTo>
                  <a:lnTo>
                    <a:pt x="1208392" y="14465"/>
                  </a:lnTo>
                  <a:lnTo>
                    <a:pt x="1205445" y="15646"/>
                  </a:lnTo>
                  <a:lnTo>
                    <a:pt x="1200518" y="18021"/>
                  </a:lnTo>
                  <a:lnTo>
                    <a:pt x="1198537" y="19202"/>
                  </a:lnTo>
                  <a:lnTo>
                    <a:pt x="1195362" y="19202"/>
                  </a:lnTo>
                  <a:lnTo>
                    <a:pt x="1194168" y="18110"/>
                  </a:lnTo>
                  <a:lnTo>
                    <a:pt x="1193228" y="14871"/>
                  </a:lnTo>
                  <a:lnTo>
                    <a:pt x="1197965" y="12255"/>
                  </a:lnTo>
                  <a:lnTo>
                    <a:pt x="1196822" y="7874"/>
                  </a:lnTo>
                  <a:lnTo>
                    <a:pt x="1192009" y="3314"/>
                  </a:lnTo>
                  <a:lnTo>
                    <a:pt x="1185760" y="114"/>
                  </a:lnTo>
                  <a:lnTo>
                    <a:pt x="1183716" y="13982"/>
                  </a:lnTo>
                  <a:lnTo>
                    <a:pt x="1187157" y="26187"/>
                  </a:lnTo>
                  <a:lnTo>
                    <a:pt x="1194257" y="34874"/>
                  </a:lnTo>
                  <a:lnTo>
                    <a:pt x="1203185" y="38176"/>
                  </a:lnTo>
                  <a:lnTo>
                    <a:pt x="1207554" y="38176"/>
                  </a:lnTo>
                  <a:lnTo>
                    <a:pt x="1211922" y="35737"/>
                  </a:lnTo>
                  <a:lnTo>
                    <a:pt x="1215402" y="29959"/>
                  </a:lnTo>
                  <a:lnTo>
                    <a:pt x="1206233" y="28232"/>
                  </a:lnTo>
                  <a:lnTo>
                    <a:pt x="1210805" y="21424"/>
                  </a:lnTo>
                  <a:lnTo>
                    <a:pt x="1215402" y="148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22" name="Google Shape;1322;p1"/>
            <p:cNvSpPr/>
            <p:nvPr/>
          </p:nvSpPr>
          <p:spPr>
            <a:xfrm>
              <a:off x="5119685" y="1898520"/>
              <a:ext cx="29845" cy="15875"/>
            </a:xfrm>
            <a:custGeom>
              <a:rect b="b" l="l" r="r" t="t"/>
              <a:pathLst>
                <a:path extrusionOk="0" h="15875" w="29845">
                  <a:moveTo>
                    <a:pt x="24358" y="0"/>
                  </a:moveTo>
                  <a:lnTo>
                    <a:pt x="21971" y="0"/>
                  </a:lnTo>
                  <a:lnTo>
                    <a:pt x="13437" y="880"/>
                  </a:lnTo>
                  <a:lnTo>
                    <a:pt x="6813" y="3646"/>
                  </a:lnTo>
                  <a:lnTo>
                    <a:pt x="2275" y="8481"/>
                  </a:lnTo>
                  <a:lnTo>
                    <a:pt x="0" y="15570"/>
                  </a:lnTo>
                  <a:lnTo>
                    <a:pt x="9762" y="14150"/>
                  </a:lnTo>
                  <a:lnTo>
                    <a:pt x="18156" y="11391"/>
                  </a:lnTo>
                  <a:lnTo>
                    <a:pt x="24876" y="6947"/>
                  </a:lnTo>
                  <a:lnTo>
                    <a:pt x="29616" y="469"/>
                  </a:lnTo>
                  <a:lnTo>
                    <a:pt x="26911" y="165"/>
                  </a:lnTo>
                  <a:lnTo>
                    <a:pt x="243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23" name="Google Shape;1323;p1"/>
            <p:cNvSpPr/>
            <p:nvPr/>
          </p:nvSpPr>
          <p:spPr>
            <a:xfrm>
              <a:off x="2717110" y="1905482"/>
              <a:ext cx="22860" cy="17780"/>
            </a:xfrm>
            <a:custGeom>
              <a:rect b="b" l="l" r="r" t="t"/>
              <a:pathLst>
                <a:path extrusionOk="0" h="17780" w="22860">
                  <a:moveTo>
                    <a:pt x="9722" y="0"/>
                  </a:moveTo>
                  <a:lnTo>
                    <a:pt x="5836" y="0"/>
                  </a:lnTo>
                  <a:lnTo>
                    <a:pt x="4388" y="0"/>
                  </a:lnTo>
                  <a:lnTo>
                    <a:pt x="2915" y="330"/>
                  </a:lnTo>
                  <a:lnTo>
                    <a:pt x="1403" y="1117"/>
                  </a:lnTo>
                  <a:lnTo>
                    <a:pt x="0" y="8833"/>
                  </a:lnTo>
                  <a:lnTo>
                    <a:pt x="2859" y="13933"/>
                  </a:lnTo>
                  <a:lnTo>
                    <a:pt x="8731" y="16749"/>
                  </a:lnTo>
                  <a:lnTo>
                    <a:pt x="16364" y="17614"/>
                  </a:lnTo>
                  <a:lnTo>
                    <a:pt x="18269" y="17614"/>
                  </a:lnTo>
                  <a:lnTo>
                    <a:pt x="20212" y="17475"/>
                  </a:lnTo>
                  <a:lnTo>
                    <a:pt x="22130" y="17233"/>
                  </a:lnTo>
                  <a:lnTo>
                    <a:pt x="22346" y="8788"/>
                  </a:lnTo>
                  <a:lnTo>
                    <a:pt x="20593" y="7874"/>
                  </a:lnTo>
                  <a:lnTo>
                    <a:pt x="18675" y="6337"/>
                  </a:lnTo>
                  <a:lnTo>
                    <a:pt x="13341" y="2400"/>
                  </a:lnTo>
                  <a:lnTo>
                    <a:pt x="97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24" name="Google Shape;1324;p1"/>
            <p:cNvSpPr/>
            <p:nvPr/>
          </p:nvSpPr>
          <p:spPr>
            <a:xfrm>
              <a:off x="2739240" y="1906598"/>
              <a:ext cx="17144" cy="16510"/>
            </a:xfrm>
            <a:custGeom>
              <a:rect b="b" l="l" r="r" t="t"/>
              <a:pathLst>
                <a:path extrusionOk="0" h="16510" w="17144">
                  <a:moveTo>
                    <a:pt x="8623" y="0"/>
                  </a:moveTo>
                  <a:lnTo>
                    <a:pt x="7226" y="6350"/>
                  </a:lnTo>
                  <a:lnTo>
                    <a:pt x="5334" y="8496"/>
                  </a:lnTo>
                  <a:lnTo>
                    <a:pt x="2159" y="8496"/>
                  </a:lnTo>
                  <a:lnTo>
                    <a:pt x="1219" y="8178"/>
                  </a:lnTo>
                  <a:lnTo>
                    <a:pt x="228" y="7670"/>
                  </a:lnTo>
                  <a:lnTo>
                    <a:pt x="0" y="16116"/>
                  </a:lnTo>
                  <a:lnTo>
                    <a:pt x="9682" y="13737"/>
                  </a:lnTo>
                  <a:lnTo>
                    <a:pt x="16108" y="9791"/>
                  </a:lnTo>
                  <a:lnTo>
                    <a:pt x="16636" y="4979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25" name="Google Shape;1325;p1"/>
            <p:cNvSpPr/>
            <p:nvPr/>
          </p:nvSpPr>
          <p:spPr>
            <a:xfrm>
              <a:off x="1841756" y="1912727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15620" y="0"/>
                  </a:moveTo>
                  <a:lnTo>
                    <a:pt x="7861" y="0"/>
                  </a:lnTo>
                  <a:lnTo>
                    <a:pt x="3632" y="0"/>
                  </a:lnTo>
                  <a:lnTo>
                    <a:pt x="393" y="2159"/>
                  </a:lnTo>
                  <a:lnTo>
                    <a:pt x="0" y="8623"/>
                  </a:lnTo>
                  <a:lnTo>
                    <a:pt x="2971" y="10109"/>
                  </a:lnTo>
                  <a:lnTo>
                    <a:pt x="13969" y="17348"/>
                  </a:lnTo>
                  <a:lnTo>
                    <a:pt x="25958" y="17348"/>
                  </a:lnTo>
                  <a:lnTo>
                    <a:pt x="29235" y="15163"/>
                  </a:lnTo>
                  <a:lnTo>
                    <a:pt x="29641" y="8623"/>
                  </a:lnTo>
                  <a:lnTo>
                    <a:pt x="26695" y="7277"/>
                  </a:lnTo>
                  <a:lnTo>
                    <a:pt x="156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26" name="Google Shape;1326;p1"/>
            <p:cNvSpPr/>
            <p:nvPr/>
          </p:nvSpPr>
          <p:spPr>
            <a:xfrm>
              <a:off x="6791974" y="1914086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7226" y="0"/>
                  </a:moveTo>
                  <a:lnTo>
                    <a:pt x="2425" y="8856"/>
                  </a:lnTo>
                  <a:lnTo>
                    <a:pt x="4658" y="20645"/>
                  </a:lnTo>
                  <a:lnTo>
                    <a:pt x="0" y="29502"/>
                  </a:lnTo>
                  <a:lnTo>
                    <a:pt x="2108" y="29298"/>
                  </a:lnTo>
                  <a:lnTo>
                    <a:pt x="8407" y="29298"/>
                  </a:lnTo>
                  <a:lnTo>
                    <a:pt x="22313" y="37045"/>
                  </a:lnTo>
                  <a:lnTo>
                    <a:pt x="29413" y="36995"/>
                  </a:lnTo>
                  <a:lnTo>
                    <a:pt x="28757" y="28346"/>
                  </a:lnTo>
                  <a:lnTo>
                    <a:pt x="24736" y="23147"/>
                  </a:lnTo>
                  <a:lnTo>
                    <a:pt x="19386" y="19312"/>
                  </a:lnTo>
                  <a:lnTo>
                    <a:pt x="14744" y="14757"/>
                  </a:lnTo>
                  <a:lnTo>
                    <a:pt x="19442" y="12090"/>
                  </a:lnTo>
                  <a:lnTo>
                    <a:pt x="18281" y="7721"/>
                  </a:lnTo>
                  <a:lnTo>
                    <a:pt x="13473" y="3180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27" name="Google Shape;1327;p1"/>
            <p:cNvSpPr/>
            <p:nvPr/>
          </p:nvSpPr>
          <p:spPr>
            <a:xfrm>
              <a:off x="4545358" y="1922275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19392" y="0"/>
                  </a:moveTo>
                  <a:lnTo>
                    <a:pt x="14122" y="0"/>
                  </a:lnTo>
                  <a:lnTo>
                    <a:pt x="7251" y="0"/>
                  </a:lnTo>
                  <a:lnTo>
                    <a:pt x="1143" y="4102"/>
                  </a:lnTo>
                  <a:lnTo>
                    <a:pt x="0" y="13817"/>
                  </a:lnTo>
                  <a:lnTo>
                    <a:pt x="4203" y="18046"/>
                  </a:lnTo>
                  <a:lnTo>
                    <a:pt x="9867" y="20447"/>
                  </a:lnTo>
                  <a:lnTo>
                    <a:pt x="22009" y="20447"/>
                  </a:lnTo>
                  <a:lnTo>
                    <a:pt x="28194" y="16268"/>
                  </a:lnTo>
                  <a:lnTo>
                    <a:pt x="29349" y="6565"/>
                  </a:lnTo>
                  <a:lnTo>
                    <a:pt x="25095" y="2413"/>
                  </a:lnTo>
                  <a:lnTo>
                    <a:pt x="193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28" name="Google Shape;1328;p1"/>
            <p:cNvSpPr/>
            <p:nvPr/>
          </p:nvSpPr>
          <p:spPr>
            <a:xfrm>
              <a:off x="10393930" y="1921205"/>
              <a:ext cx="37465" cy="27939"/>
            </a:xfrm>
            <a:custGeom>
              <a:rect b="b" l="l" r="r" t="t"/>
              <a:pathLst>
                <a:path extrusionOk="0" h="27939" w="37465">
                  <a:moveTo>
                    <a:pt x="18186" y="0"/>
                  </a:moveTo>
                  <a:lnTo>
                    <a:pt x="9118" y="0"/>
                  </a:lnTo>
                  <a:lnTo>
                    <a:pt x="241" y="4978"/>
                  </a:lnTo>
                  <a:lnTo>
                    <a:pt x="0" y="14897"/>
                  </a:lnTo>
                  <a:lnTo>
                    <a:pt x="7659" y="18191"/>
                  </a:lnTo>
                  <a:lnTo>
                    <a:pt x="14416" y="22444"/>
                  </a:lnTo>
                  <a:lnTo>
                    <a:pt x="20650" y="26119"/>
                  </a:lnTo>
                  <a:lnTo>
                    <a:pt x="26746" y="27686"/>
                  </a:lnTo>
                  <a:lnTo>
                    <a:pt x="29908" y="27686"/>
                  </a:lnTo>
                  <a:lnTo>
                    <a:pt x="33185" y="26238"/>
                  </a:lnTo>
                  <a:lnTo>
                    <a:pt x="36779" y="22377"/>
                  </a:lnTo>
                  <a:lnTo>
                    <a:pt x="37031" y="12574"/>
                  </a:lnTo>
                  <a:lnTo>
                    <a:pt x="33054" y="5583"/>
                  </a:lnTo>
                  <a:lnTo>
                    <a:pt x="26292" y="1394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29" name="Google Shape;1329;p1"/>
            <p:cNvSpPr/>
            <p:nvPr/>
          </p:nvSpPr>
          <p:spPr>
            <a:xfrm>
              <a:off x="803300" y="1927795"/>
              <a:ext cx="1156970" cy="15875"/>
            </a:xfrm>
            <a:custGeom>
              <a:rect b="b" l="l" r="r" t="t"/>
              <a:pathLst>
                <a:path extrusionOk="0" h="15875" w="1156970">
                  <a:moveTo>
                    <a:pt x="29362" y="8305"/>
                  </a:moveTo>
                  <a:lnTo>
                    <a:pt x="25171" y="4152"/>
                  </a:lnTo>
                  <a:lnTo>
                    <a:pt x="19558" y="1778"/>
                  </a:lnTo>
                  <a:lnTo>
                    <a:pt x="14338" y="1778"/>
                  </a:lnTo>
                  <a:lnTo>
                    <a:pt x="7391" y="1778"/>
                  </a:lnTo>
                  <a:lnTo>
                    <a:pt x="1181" y="5981"/>
                  </a:lnTo>
                  <a:lnTo>
                    <a:pt x="0" y="15786"/>
                  </a:lnTo>
                  <a:lnTo>
                    <a:pt x="1917" y="15595"/>
                  </a:lnTo>
                  <a:lnTo>
                    <a:pt x="20675" y="15595"/>
                  </a:lnTo>
                  <a:lnTo>
                    <a:pt x="28054" y="14884"/>
                  </a:lnTo>
                  <a:lnTo>
                    <a:pt x="29362" y="8305"/>
                  </a:lnTo>
                  <a:close/>
                </a:path>
                <a:path extrusionOk="0" h="15875" w="1156970">
                  <a:moveTo>
                    <a:pt x="1156449" y="1054"/>
                  </a:moveTo>
                  <a:lnTo>
                    <a:pt x="1154430" y="1739"/>
                  </a:lnTo>
                  <a:lnTo>
                    <a:pt x="1151991" y="1993"/>
                  </a:lnTo>
                  <a:lnTo>
                    <a:pt x="1145540" y="1993"/>
                  </a:lnTo>
                  <a:lnTo>
                    <a:pt x="1128560" y="0"/>
                  </a:lnTo>
                  <a:lnTo>
                    <a:pt x="1124813" y="0"/>
                  </a:lnTo>
                  <a:lnTo>
                    <a:pt x="1117866" y="0"/>
                  </a:lnTo>
                  <a:lnTo>
                    <a:pt x="1112596" y="1714"/>
                  </a:lnTo>
                  <a:lnTo>
                    <a:pt x="1112151" y="8305"/>
                  </a:lnTo>
                  <a:lnTo>
                    <a:pt x="1113548" y="8128"/>
                  </a:lnTo>
                  <a:lnTo>
                    <a:pt x="1116253" y="8051"/>
                  </a:lnTo>
                  <a:lnTo>
                    <a:pt x="1122222" y="8051"/>
                  </a:lnTo>
                  <a:lnTo>
                    <a:pt x="1127645" y="9652"/>
                  </a:lnTo>
                  <a:lnTo>
                    <a:pt x="1137272" y="12852"/>
                  </a:lnTo>
                  <a:lnTo>
                    <a:pt x="1141501" y="14439"/>
                  </a:lnTo>
                  <a:lnTo>
                    <a:pt x="1150099" y="14439"/>
                  </a:lnTo>
                  <a:lnTo>
                    <a:pt x="1153896" y="11391"/>
                  </a:lnTo>
                  <a:lnTo>
                    <a:pt x="1156449" y="1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30" name="Google Shape;1330;p1"/>
            <p:cNvSpPr/>
            <p:nvPr/>
          </p:nvSpPr>
          <p:spPr>
            <a:xfrm>
              <a:off x="9937249" y="1928839"/>
              <a:ext cx="21590" cy="20955"/>
            </a:xfrm>
            <a:custGeom>
              <a:rect b="b" l="l" r="r" t="t"/>
              <a:pathLst>
                <a:path extrusionOk="0" h="20955" w="21590">
                  <a:moveTo>
                    <a:pt x="14655" y="0"/>
                  </a:moveTo>
                  <a:lnTo>
                    <a:pt x="12606" y="5300"/>
                  </a:lnTo>
                  <a:lnTo>
                    <a:pt x="7970" y="8020"/>
                  </a:lnTo>
                  <a:lnTo>
                    <a:pt x="3013" y="10415"/>
                  </a:lnTo>
                  <a:lnTo>
                    <a:pt x="0" y="14744"/>
                  </a:lnTo>
                  <a:lnTo>
                    <a:pt x="2057" y="19189"/>
                  </a:lnTo>
                  <a:lnTo>
                    <a:pt x="5219" y="20916"/>
                  </a:lnTo>
                  <a:lnTo>
                    <a:pt x="8508" y="20916"/>
                  </a:lnTo>
                  <a:lnTo>
                    <a:pt x="15848" y="18320"/>
                  </a:lnTo>
                  <a:lnTo>
                    <a:pt x="21050" y="12249"/>
                  </a:lnTo>
                  <a:lnTo>
                    <a:pt x="21517" y="528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31" name="Google Shape;1331;p1"/>
            <p:cNvSpPr/>
            <p:nvPr/>
          </p:nvSpPr>
          <p:spPr>
            <a:xfrm>
              <a:off x="1083310" y="1935085"/>
              <a:ext cx="2326640" cy="36194"/>
            </a:xfrm>
            <a:custGeom>
              <a:rect b="b" l="l" r="r" t="t"/>
              <a:pathLst>
                <a:path extrusionOk="0" h="36194" w="2326640">
                  <a:moveTo>
                    <a:pt x="51485" y="23253"/>
                  </a:moveTo>
                  <a:lnTo>
                    <a:pt x="50584" y="14922"/>
                  </a:lnTo>
                  <a:lnTo>
                    <a:pt x="47612" y="8674"/>
                  </a:lnTo>
                  <a:lnTo>
                    <a:pt x="42913" y="4165"/>
                  </a:lnTo>
                  <a:lnTo>
                    <a:pt x="36817" y="1016"/>
                  </a:lnTo>
                  <a:lnTo>
                    <a:pt x="30911" y="11849"/>
                  </a:lnTo>
                  <a:lnTo>
                    <a:pt x="19710" y="17259"/>
                  </a:lnTo>
                  <a:lnTo>
                    <a:pt x="7848" y="21983"/>
                  </a:lnTo>
                  <a:lnTo>
                    <a:pt x="0" y="30746"/>
                  </a:lnTo>
                  <a:lnTo>
                    <a:pt x="3695" y="34556"/>
                  </a:lnTo>
                  <a:lnTo>
                    <a:pt x="6921" y="35991"/>
                  </a:lnTo>
                  <a:lnTo>
                    <a:pt x="14719" y="35991"/>
                  </a:lnTo>
                  <a:lnTo>
                    <a:pt x="19100" y="32588"/>
                  </a:lnTo>
                  <a:lnTo>
                    <a:pt x="29654" y="25793"/>
                  </a:lnTo>
                  <a:lnTo>
                    <a:pt x="35801" y="22390"/>
                  </a:lnTo>
                  <a:lnTo>
                    <a:pt x="46367" y="22390"/>
                  </a:lnTo>
                  <a:lnTo>
                    <a:pt x="48831" y="22656"/>
                  </a:lnTo>
                  <a:lnTo>
                    <a:pt x="51485" y="23253"/>
                  </a:lnTo>
                  <a:close/>
                </a:path>
                <a:path extrusionOk="0" h="36194" w="2326640">
                  <a:moveTo>
                    <a:pt x="1089926" y="8509"/>
                  </a:moveTo>
                  <a:lnTo>
                    <a:pt x="1087920" y="8724"/>
                  </a:lnTo>
                  <a:lnTo>
                    <a:pt x="1085735" y="8775"/>
                  </a:lnTo>
                  <a:lnTo>
                    <a:pt x="1076236" y="8737"/>
                  </a:lnTo>
                  <a:lnTo>
                    <a:pt x="1074674" y="8763"/>
                  </a:lnTo>
                  <a:lnTo>
                    <a:pt x="1073162" y="8851"/>
                  </a:lnTo>
                  <a:lnTo>
                    <a:pt x="1077061" y="12014"/>
                  </a:lnTo>
                  <a:lnTo>
                    <a:pt x="1080909" y="15227"/>
                  </a:lnTo>
                  <a:lnTo>
                    <a:pt x="1084719" y="18491"/>
                  </a:lnTo>
                  <a:lnTo>
                    <a:pt x="1086091" y="14808"/>
                  </a:lnTo>
                  <a:lnTo>
                    <a:pt x="1089926" y="8509"/>
                  </a:lnTo>
                  <a:close/>
                </a:path>
                <a:path extrusionOk="0" h="36194" w="2326640">
                  <a:moveTo>
                    <a:pt x="2326386" y="5054"/>
                  </a:moveTo>
                  <a:lnTo>
                    <a:pt x="2322322" y="1397"/>
                  </a:lnTo>
                  <a:lnTo>
                    <a:pt x="2316188" y="0"/>
                  </a:lnTo>
                  <a:lnTo>
                    <a:pt x="2311489" y="0"/>
                  </a:lnTo>
                  <a:lnTo>
                    <a:pt x="2306726" y="2387"/>
                  </a:lnTo>
                  <a:lnTo>
                    <a:pt x="2305304" y="8496"/>
                  </a:lnTo>
                  <a:lnTo>
                    <a:pt x="2312771" y="8496"/>
                  </a:lnTo>
                  <a:lnTo>
                    <a:pt x="2314232" y="14605"/>
                  </a:lnTo>
                  <a:lnTo>
                    <a:pt x="2320252" y="15989"/>
                  </a:lnTo>
                  <a:lnTo>
                    <a:pt x="2326360" y="10185"/>
                  </a:lnTo>
                  <a:lnTo>
                    <a:pt x="2326386" y="5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32" name="Google Shape;1332;p1"/>
            <p:cNvSpPr/>
            <p:nvPr/>
          </p:nvSpPr>
          <p:spPr>
            <a:xfrm>
              <a:off x="2143884" y="1943928"/>
              <a:ext cx="24764" cy="22225"/>
            </a:xfrm>
            <a:custGeom>
              <a:rect b="b" l="l" r="r" t="t"/>
              <a:pathLst>
                <a:path extrusionOk="0" h="22225" w="24764">
                  <a:moveTo>
                    <a:pt x="12585" y="0"/>
                  </a:moveTo>
                  <a:lnTo>
                    <a:pt x="6375" y="368"/>
                  </a:lnTo>
                  <a:lnTo>
                    <a:pt x="1219" y="1816"/>
                  </a:lnTo>
                  <a:lnTo>
                    <a:pt x="0" y="7150"/>
                  </a:lnTo>
                  <a:lnTo>
                    <a:pt x="5791" y="8648"/>
                  </a:lnTo>
                  <a:lnTo>
                    <a:pt x="8623" y="13246"/>
                  </a:lnTo>
                  <a:lnTo>
                    <a:pt x="7493" y="21894"/>
                  </a:lnTo>
                  <a:lnTo>
                    <a:pt x="22161" y="21894"/>
                  </a:lnTo>
                  <a:lnTo>
                    <a:pt x="22034" y="17043"/>
                  </a:lnTo>
                  <a:lnTo>
                    <a:pt x="22847" y="13106"/>
                  </a:lnTo>
                  <a:lnTo>
                    <a:pt x="24142" y="9639"/>
                  </a:lnTo>
                  <a:lnTo>
                    <a:pt x="20332" y="6375"/>
                  </a:lnTo>
                  <a:lnTo>
                    <a:pt x="16484" y="3162"/>
                  </a:lnTo>
                  <a:lnTo>
                    <a:pt x="12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33" name="Google Shape;1333;p1"/>
            <p:cNvSpPr/>
            <p:nvPr/>
          </p:nvSpPr>
          <p:spPr>
            <a:xfrm>
              <a:off x="9981311" y="1941892"/>
              <a:ext cx="3514090" cy="24130"/>
            </a:xfrm>
            <a:custGeom>
              <a:rect b="b" l="l" r="r" t="t"/>
              <a:pathLst>
                <a:path extrusionOk="0" h="24130" w="3514090">
                  <a:moveTo>
                    <a:pt x="38087" y="16827"/>
                  </a:moveTo>
                  <a:lnTo>
                    <a:pt x="36753" y="1689"/>
                  </a:lnTo>
                  <a:lnTo>
                    <a:pt x="33502" y="520"/>
                  </a:lnTo>
                  <a:lnTo>
                    <a:pt x="30010" y="0"/>
                  </a:lnTo>
                  <a:lnTo>
                    <a:pt x="26517" y="0"/>
                  </a:lnTo>
                  <a:lnTo>
                    <a:pt x="13017" y="2489"/>
                  </a:lnTo>
                  <a:lnTo>
                    <a:pt x="3022" y="8610"/>
                  </a:lnTo>
                  <a:lnTo>
                    <a:pt x="0" y="16421"/>
                  </a:lnTo>
                  <a:lnTo>
                    <a:pt x="7467" y="23939"/>
                  </a:lnTo>
                  <a:lnTo>
                    <a:pt x="9372" y="19304"/>
                  </a:lnTo>
                  <a:lnTo>
                    <a:pt x="12433" y="17995"/>
                  </a:lnTo>
                  <a:lnTo>
                    <a:pt x="18122" y="17995"/>
                  </a:lnTo>
                  <a:lnTo>
                    <a:pt x="27533" y="20205"/>
                  </a:lnTo>
                  <a:lnTo>
                    <a:pt x="34620" y="20205"/>
                  </a:lnTo>
                  <a:lnTo>
                    <a:pt x="38087" y="16827"/>
                  </a:lnTo>
                  <a:close/>
                </a:path>
                <a:path extrusionOk="0" h="24130" w="3514090">
                  <a:moveTo>
                    <a:pt x="3513823" y="1689"/>
                  </a:moveTo>
                  <a:lnTo>
                    <a:pt x="3506597" y="520"/>
                  </a:lnTo>
                  <a:lnTo>
                    <a:pt x="3500856" y="38"/>
                  </a:lnTo>
                  <a:lnTo>
                    <a:pt x="3496386" y="38"/>
                  </a:lnTo>
                  <a:lnTo>
                    <a:pt x="3486213" y="38"/>
                  </a:lnTo>
                  <a:lnTo>
                    <a:pt x="3482606" y="2527"/>
                  </a:lnTo>
                  <a:lnTo>
                    <a:pt x="3483584" y="7518"/>
                  </a:lnTo>
                  <a:lnTo>
                    <a:pt x="3488169" y="10007"/>
                  </a:lnTo>
                  <a:lnTo>
                    <a:pt x="3500132" y="10007"/>
                  </a:lnTo>
                  <a:lnTo>
                    <a:pt x="3507257" y="7886"/>
                  </a:lnTo>
                  <a:lnTo>
                    <a:pt x="3513823" y="16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34" name="Google Shape;1334;p1"/>
            <p:cNvSpPr/>
            <p:nvPr/>
          </p:nvSpPr>
          <p:spPr>
            <a:xfrm>
              <a:off x="1974443" y="1951075"/>
              <a:ext cx="1221105" cy="15239"/>
            </a:xfrm>
            <a:custGeom>
              <a:rect b="b" l="l" r="r" t="t"/>
              <a:pathLst>
                <a:path extrusionOk="0" h="15239" w="1221105">
                  <a:moveTo>
                    <a:pt x="2212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  <a:path extrusionOk="0" h="15239" w="1221105">
                  <a:moveTo>
                    <a:pt x="1220990" y="13106"/>
                  </a:moveTo>
                  <a:lnTo>
                    <a:pt x="1220787" y="10502"/>
                  </a:lnTo>
                  <a:lnTo>
                    <a:pt x="1220609" y="8026"/>
                  </a:lnTo>
                  <a:lnTo>
                    <a:pt x="1220482" y="5689"/>
                  </a:lnTo>
                  <a:lnTo>
                    <a:pt x="1216012" y="9474"/>
                  </a:lnTo>
                  <a:lnTo>
                    <a:pt x="1217523" y="11976"/>
                  </a:lnTo>
                  <a:lnTo>
                    <a:pt x="1220990" y="131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35" name="Google Shape;1335;p1"/>
            <p:cNvSpPr/>
            <p:nvPr/>
          </p:nvSpPr>
          <p:spPr>
            <a:xfrm>
              <a:off x="3194928" y="1951079"/>
              <a:ext cx="15875" cy="13969"/>
            </a:xfrm>
            <a:custGeom>
              <a:rect b="b" l="l" r="r" t="t"/>
              <a:pathLst>
                <a:path extrusionOk="0" h="13969" w="15875">
                  <a:moveTo>
                    <a:pt x="9613" y="0"/>
                  </a:moveTo>
                  <a:lnTo>
                    <a:pt x="5041" y="2133"/>
                  </a:lnTo>
                  <a:lnTo>
                    <a:pt x="1943" y="4025"/>
                  </a:lnTo>
                  <a:lnTo>
                    <a:pt x="0" y="5676"/>
                  </a:lnTo>
                  <a:lnTo>
                    <a:pt x="127" y="8013"/>
                  </a:lnTo>
                  <a:lnTo>
                    <a:pt x="508" y="13093"/>
                  </a:lnTo>
                  <a:lnTo>
                    <a:pt x="1917" y="13550"/>
                  </a:lnTo>
                  <a:lnTo>
                    <a:pt x="3632" y="13779"/>
                  </a:lnTo>
                  <a:lnTo>
                    <a:pt x="5410" y="13779"/>
                  </a:lnTo>
                  <a:lnTo>
                    <a:pt x="11085" y="12942"/>
                  </a:lnTo>
                  <a:lnTo>
                    <a:pt x="15065" y="10399"/>
                  </a:lnTo>
                  <a:lnTo>
                    <a:pt x="15268" y="6101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36" name="Google Shape;1336;p1"/>
            <p:cNvSpPr/>
            <p:nvPr/>
          </p:nvSpPr>
          <p:spPr>
            <a:xfrm>
              <a:off x="6976973" y="1951079"/>
              <a:ext cx="16509" cy="19050"/>
            </a:xfrm>
            <a:custGeom>
              <a:rect b="b" l="l" r="r" t="t"/>
              <a:pathLst>
                <a:path extrusionOk="0" h="19050" w="16509">
                  <a:moveTo>
                    <a:pt x="13857" y="0"/>
                  </a:moveTo>
                  <a:lnTo>
                    <a:pt x="3104" y="6262"/>
                  </a:lnTo>
                  <a:lnTo>
                    <a:pt x="0" y="12363"/>
                  </a:lnTo>
                  <a:lnTo>
                    <a:pt x="2064" y="16987"/>
                  </a:lnTo>
                  <a:lnTo>
                    <a:pt x="6821" y="18821"/>
                  </a:lnTo>
                  <a:lnTo>
                    <a:pt x="11533" y="18821"/>
                  </a:lnTo>
                  <a:lnTo>
                    <a:pt x="16498" y="13931"/>
                  </a:lnTo>
                  <a:lnTo>
                    <a:pt x="138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37" name="Google Shape;1337;p1"/>
            <p:cNvSpPr/>
            <p:nvPr/>
          </p:nvSpPr>
          <p:spPr>
            <a:xfrm>
              <a:off x="2969731" y="1981086"/>
              <a:ext cx="10794" cy="1905"/>
            </a:xfrm>
            <a:custGeom>
              <a:rect b="b" l="l" r="r" t="t"/>
              <a:pathLst>
                <a:path extrusionOk="0" h="1905" w="10794">
                  <a:moveTo>
                    <a:pt x="10261" y="0"/>
                  </a:moveTo>
                  <a:lnTo>
                    <a:pt x="0" y="38"/>
                  </a:lnTo>
                  <a:lnTo>
                    <a:pt x="2070" y="965"/>
                  </a:lnTo>
                  <a:lnTo>
                    <a:pt x="3924" y="1371"/>
                  </a:lnTo>
                  <a:lnTo>
                    <a:pt x="7391" y="1371"/>
                  </a:lnTo>
                  <a:lnTo>
                    <a:pt x="8953" y="863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38" name="Google Shape;1338;p1"/>
            <p:cNvSpPr/>
            <p:nvPr/>
          </p:nvSpPr>
          <p:spPr>
            <a:xfrm>
              <a:off x="2968838" y="1956673"/>
              <a:ext cx="16510" cy="24764"/>
            </a:xfrm>
            <a:custGeom>
              <a:rect b="b" l="l" r="r" t="t"/>
              <a:pathLst>
                <a:path extrusionOk="0" h="24764" w="16510">
                  <a:moveTo>
                    <a:pt x="12865" y="0"/>
                  </a:moveTo>
                  <a:lnTo>
                    <a:pt x="6299" y="0"/>
                  </a:lnTo>
                  <a:lnTo>
                    <a:pt x="4457" y="0"/>
                  </a:lnTo>
                  <a:lnTo>
                    <a:pt x="2362" y="508"/>
                  </a:lnTo>
                  <a:lnTo>
                    <a:pt x="0" y="1663"/>
                  </a:lnTo>
                  <a:lnTo>
                    <a:pt x="0" y="24015"/>
                  </a:lnTo>
                  <a:lnTo>
                    <a:pt x="901" y="24447"/>
                  </a:lnTo>
                  <a:lnTo>
                    <a:pt x="11150" y="24409"/>
                  </a:lnTo>
                  <a:lnTo>
                    <a:pt x="14528" y="22174"/>
                  </a:lnTo>
                  <a:lnTo>
                    <a:pt x="16205" y="17538"/>
                  </a:lnTo>
                  <a:lnTo>
                    <a:pt x="16154" y="6438"/>
                  </a:lnTo>
                  <a:lnTo>
                    <a:pt x="128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39" name="Google Shape;1339;p1"/>
            <p:cNvSpPr/>
            <p:nvPr/>
          </p:nvSpPr>
          <p:spPr>
            <a:xfrm>
              <a:off x="9874427" y="1958060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594"/>
                  </a:lnTo>
                  <a:lnTo>
                    <a:pt x="1993" y="10795"/>
                  </a:lnTo>
                  <a:lnTo>
                    <a:pt x="4927" y="14389"/>
                  </a:lnTo>
                  <a:lnTo>
                    <a:pt x="11696" y="14389"/>
                  </a:lnTo>
                  <a:lnTo>
                    <a:pt x="15011" y="12598"/>
                  </a:lnTo>
                  <a:lnTo>
                    <a:pt x="18541" y="7772"/>
                  </a:lnTo>
                  <a:lnTo>
                    <a:pt x="12039" y="2070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40" name="Google Shape;1340;p1"/>
            <p:cNvSpPr/>
            <p:nvPr/>
          </p:nvSpPr>
          <p:spPr>
            <a:xfrm>
              <a:off x="795232" y="1972684"/>
              <a:ext cx="26034" cy="39369"/>
            </a:xfrm>
            <a:custGeom>
              <a:rect b="b" l="l" r="r" t="t"/>
              <a:pathLst>
                <a:path extrusionOk="0" h="39369" w="26034">
                  <a:moveTo>
                    <a:pt x="22247" y="0"/>
                  </a:moveTo>
                  <a:lnTo>
                    <a:pt x="11922" y="0"/>
                  </a:lnTo>
                  <a:lnTo>
                    <a:pt x="10741" y="0"/>
                  </a:lnTo>
                  <a:lnTo>
                    <a:pt x="9458" y="127"/>
                  </a:lnTo>
                  <a:lnTo>
                    <a:pt x="8086" y="406"/>
                  </a:lnTo>
                  <a:lnTo>
                    <a:pt x="4071" y="7447"/>
                  </a:lnTo>
                  <a:lnTo>
                    <a:pt x="1257" y="15797"/>
                  </a:lnTo>
                  <a:lnTo>
                    <a:pt x="0" y="25725"/>
                  </a:lnTo>
                  <a:lnTo>
                    <a:pt x="657" y="37503"/>
                  </a:lnTo>
                  <a:lnTo>
                    <a:pt x="2816" y="38531"/>
                  </a:lnTo>
                  <a:lnTo>
                    <a:pt x="4899" y="38989"/>
                  </a:lnTo>
                  <a:lnTo>
                    <a:pt x="6842" y="38989"/>
                  </a:lnTo>
                  <a:lnTo>
                    <a:pt x="25473" y="975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41" name="Google Shape;1341;p1"/>
            <p:cNvSpPr/>
            <p:nvPr/>
          </p:nvSpPr>
          <p:spPr>
            <a:xfrm>
              <a:off x="0" y="1980201"/>
              <a:ext cx="8255" cy="8255"/>
            </a:xfrm>
            <a:custGeom>
              <a:rect b="b" l="l" r="r" t="t"/>
              <a:pathLst>
                <a:path extrusionOk="0" h="8255" w="8255">
                  <a:moveTo>
                    <a:pt x="2264" y="0"/>
                  </a:moveTo>
                  <a:lnTo>
                    <a:pt x="0" y="0"/>
                  </a:lnTo>
                  <a:lnTo>
                    <a:pt x="0" y="7761"/>
                  </a:lnTo>
                  <a:lnTo>
                    <a:pt x="1092" y="6167"/>
                  </a:lnTo>
                  <a:lnTo>
                    <a:pt x="7750" y="495"/>
                  </a:lnTo>
                  <a:lnTo>
                    <a:pt x="4931" y="177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42" name="Google Shape;1342;p1"/>
            <p:cNvSpPr/>
            <p:nvPr/>
          </p:nvSpPr>
          <p:spPr>
            <a:xfrm>
              <a:off x="1558264" y="1979103"/>
              <a:ext cx="1179830" cy="24764"/>
            </a:xfrm>
            <a:custGeom>
              <a:rect b="b" l="l" r="r" t="t"/>
              <a:pathLst>
                <a:path extrusionOk="0" h="24764" w="1179830">
                  <a:moveTo>
                    <a:pt x="25704" y="1587"/>
                  </a:moveTo>
                  <a:lnTo>
                    <a:pt x="19608" y="457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74" y="7429"/>
                  </a:lnTo>
                  <a:lnTo>
                    <a:pt x="5765" y="9893"/>
                  </a:lnTo>
                  <a:lnTo>
                    <a:pt x="15684" y="9893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24764" w="1179830">
                  <a:moveTo>
                    <a:pt x="511949" y="9080"/>
                  </a:moveTo>
                  <a:lnTo>
                    <a:pt x="508812" y="5638"/>
                  </a:lnTo>
                  <a:lnTo>
                    <a:pt x="504939" y="4178"/>
                  </a:lnTo>
                  <a:lnTo>
                    <a:pt x="500849" y="4178"/>
                  </a:lnTo>
                  <a:lnTo>
                    <a:pt x="493128" y="5765"/>
                  </a:lnTo>
                  <a:lnTo>
                    <a:pt x="485736" y="10033"/>
                  </a:lnTo>
                  <a:lnTo>
                    <a:pt x="479475" y="16256"/>
                  </a:lnTo>
                  <a:lnTo>
                    <a:pt x="475145" y="23710"/>
                  </a:lnTo>
                  <a:lnTo>
                    <a:pt x="483603" y="24244"/>
                  </a:lnTo>
                  <a:lnTo>
                    <a:pt x="487553" y="24244"/>
                  </a:lnTo>
                  <a:lnTo>
                    <a:pt x="496773" y="23634"/>
                  </a:lnTo>
                  <a:lnTo>
                    <a:pt x="504342" y="21348"/>
                  </a:lnTo>
                  <a:lnTo>
                    <a:pt x="509612" y="16725"/>
                  </a:lnTo>
                  <a:lnTo>
                    <a:pt x="511949" y="9080"/>
                  </a:lnTo>
                  <a:close/>
                </a:path>
                <a:path extrusionOk="0" h="24764" w="1179830">
                  <a:moveTo>
                    <a:pt x="1179347" y="4267"/>
                  </a:moveTo>
                  <a:lnTo>
                    <a:pt x="1177429" y="3670"/>
                  </a:lnTo>
                  <a:lnTo>
                    <a:pt x="1175816" y="3416"/>
                  </a:lnTo>
                  <a:lnTo>
                    <a:pt x="1174483" y="3416"/>
                  </a:lnTo>
                  <a:lnTo>
                    <a:pt x="1169746" y="3416"/>
                  </a:lnTo>
                  <a:lnTo>
                    <a:pt x="1168527" y="6692"/>
                  </a:lnTo>
                  <a:lnTo>
                    <a:pt x="1170635" y="13220"/>
                  </a:lnTo>
                  <a:lnTo>
                    <a:pt x="1173949" y="16497"/>
                  </a:lnTo>
                  <a:lnTo>
                    <a:pt x="1178775" y="16484"/>
                  </a:lnTo>
                  <a:lnTo>
                    <a:pt x="1179017" y="16459"/>
                  </a:lnTo>
                  <a:lnTo>
                    <a:pt x="1179347" y="42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43" name="Google Shape;1343;p1"/>
            <p:cNvSpPr/>
            <p:nvPr/>
          </p:nvSpPr>
          <p:spPr>
            <a:xfrm>
              <a:off x="2737281" y="1983358"/>
              <a:ext cx="10794" cy="12700"/>
            </a:xfrm>
            <a:custGeom>
              <a:rect b="b" l="l" r="r" t="t"/>
              <a:pathLst>
                <a:path extrusionOk="0" h="12700" w="10794">
                  <a:moveTo>
                    <a:pt x="330" y="0"/>
                  </a:moveTo>
                  <a:lnTo>
                    <a:pt x="0" y="12192"/>
                  </a:lnTo>
                  <a:lnTo>
                    <a:pt x="3200" y="11925"/>
                  </a:lnTo>
                  <a:lnTo>
                    <a:pt x="6883" y="9880"/>
                  </a:lnTo>
                  <a:lnTo>
                    <a:pt x="10579" y="4826"/>
                  </a:lnTo>
                  <a:lnTo>
                    <a:pt x="6477" y="2387"/>
                  </a:lnTo>
                  <a:lnTo>
                    <a:pt x="3086" y="85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44" name="Google Shape;1344;p1"/>
            <p:cNvSpPr/>
            <p:nvPr/>
          </p:nvSpPr>
          <p:spPr>
            <a:xfrm>
              <a:off x="3101383" y="1980686"/>
              <a:ext cx="8889" cy="12700"/>
            </a:xfrm>
            <a:custGeom>
              <a:rect b="b" l="l" r="r" t="t"/>
              <a:pathLst>
                <a:path extrusionOk="0" h="12700" w="8889">
                  <a:moveTo>
                    <a:pt x="3695" y="0"/>
                  </a:moveTo>
                  <a:lnTo>
                    <a:pt x="774" y="0"/>
                  </a:lnTo>
                  <a:lnTo>
                    <a:pt x="114" y="12"/>
                  </a:lnTo>
                  <a:lnTo>
                    <a:pt x="0" y="4800"/>
                  </a:lnTo>
                  <a:lnTo>
                    <a:pt x="723" y="8763"/>
                  </a:lnTo>
                  <a:lnTo>
                    <a:pt x="2070" y="12103"/>
                  </a:lnTo>
                  <a:lnTo>
                    <a:pt x="4356" y="9207"/>
                  </a:lnTo>
                  <a:lnTo>
                    <a:pt x="6591" y="6184"/>
                  </a:lnTo>
                  <a:lnTo>
                    <a:pt x="8763" y="3009"/>
                  </a:lnTo>
                  <a:lnTo>
                    <a:pt x="8610" y="990"/>
                  </a:lnTo>
                  <a:lnTo>
                    <a:pt x="6248" y="38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45" name="Google Shape;1345;p1"/>
            <p:cNvSpPr/>
            <p:nvPr/>
          </p:nvSpPr>
          <p:spPr>
            <a:xfrm>
              <a:off x="3103460" y="1981681"/>
              <a:ext cx="42544" cy="36194"/>
            </a:xfrm>
            <a:custGeom>
              <a:rect b="b" l="l" r="r" t="t"/>
              <a:pathLst>
                <a:path extrusionOk="0" h="36194" w="42544">
                  <a:moveTo>
                    <a:pt x="6527" y="0"/>
                  </a:moveTo>
                  <a:lnTo>
                    <a:pt x="6680" y="2019"/>
                  </a:lnTo>
                  <a:lnTo>
                    <a:pt x="4508" y="5181"/>
                  </a:lnTo>
                  <a:lnTo>
                    <a:pt x="2273" y="8216"/>
                  </a:lnTo>
                  <a:lnTo>
                    <a:pt x="0" y="11099"/>
                  </a:lnTo>
                  <a:lnTo>
                    <a:pt x="6164" y="19911"/>
                  </a:lnTo>
                  <a:lnTo>
                    <a:pt x="15051" y="25984"/>
                  </a:lnTo>
                  <a:lnTo>
                    <a:pt x="25140" y="30837"/>
                  </a:lnTo>
                  <a:lnTo>
                    <a:pt x="34912" y="35991"/>
                  </a:lnTo>
                  <a:lnTo>
                    <a:pt x="35445" y="27412"/>
                  </a:lnTo>
                  <a:lnTo>
                    <a:pt x="38292" y="21028"/>
                  </a:lnTo>
                  <a:lnTo>
                    <a:pt x="41322" y="14753"/>
                  </a:lnTo>
                  <a:lnTo>
                    <a:pt x="42405" y="6502"/>
                  </a:lnTo>
                  <a:lnTo>
                    <a:pt x="38671" y="7365"/>
                  </a:lnTo>
                  <a:lnTo>
                    <a:pt x="35420" y="7721"/>
                  </a:lnTo>
                  <a:lnTo>
                    <a:pt x="25400" y="7721"/>
                  </a:lnTo>
                  <a:lnTo>
                    <a:pt x="9766" y="838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46" name="Google Shape;1346;p1"/>
            <p:cNvSpPr/>
            <p:nvPr/>
          </p:nvSpPr>
          <p:spPr>
            <a:xfrm>
              <a:off x="5178641" y="1979408"/>
              <a:ext cx="4725034" cy="17780"/>
            </a:xfrm>
            <a:custGeom>
              <a:rect b="b" l="l" r="r" t="t"/>
              <a:pathLst>
                <a:path extrusionOk="0" h="17780" w="4725034">
                  <a:moveTo>
                    <a:pt x="29679" y="8775"/>
                  </a:moveTo>
                  <a:lnTo>
                    <a:pt x="26682" y="7289"/>
                  </a:lnTo>
                  <a:lnTo>
                    <a:pt x="15671" y="0"/>
                  </a:lnTo>
                  <a:lnTo>
                    <a:pt x="7937" y="0"/>
                  </a:lnTo>
                  <a:lnTo>
                    <a:pt x="3683" y="0"/>
                  </a:lnTo>
                  <a:lnTo>
                    <a:pt x="419" y="2197"/>
                  </a:lnTo>
                  <a:lnTo>
                    <a:pt x="0" y="8775"/>
                  </a:lnTo>
                  <a:lnTo>
                    <a:pt x="2997" y="10058"/>
                  </a:lnTo>
                  <a:lnTo>
                    <a:pt x="14071" y="17322"/>
                  </a:lnTo>
                  <a:lnTo>
                    <a:pt x="26022" y="17322"/>
                  </a:lnTo>
                  <a:lnTo>
                    <a:pt x="29248" y="15189"/>
                  </a:lnTo>
                  <a:lnTo>
                    <a:pt x="29679" y="8775"/>
                  </a:lnTo>
                  <a:close/>
                </a:path>
                <a:path extrusionOk="0" h="17780" w="4725034">
                  <a:moveTo>
                    <a:pt x="4724755" y="3835"/>
                  </a:moveTo>
                  <a:lnTo>
                    <a:pt x="4722838" y="228"/>
                  </a:lnTo>
                  <a:lnTo>
                    <a:pt x="4719129" y="228"/>
                  </a:lnTo>
                  <a:lnTo>
                    <a:pt x="4716196" y="228"/>
                  </a:lnTo>
                  <a:lnTo>
                    <a:pt x="4712157" y="2489"/>
                  </a:lnTo>
                  <a:lnTo>
                    <a:pt x="4707090" y="8775"/>
                  </a:lnTo>
                  <a:lnTo>
                    <a:pt x="4711865" y="13068"/>
                  </a:lnTo>
                  <a:lnTo>
                    <a:pt x="4715624" y="14681"/>
                  </a:lnTo>
                  <a:lnTo>
                    <a:pt x="4722609" y="14681"/>
                  </a:lnTo>
                  <a:lnTo>
                    <a:pt x="4724641" y="11074"/>
                  </a:lnTo>
                  <a:lnTo>
                    <a:pt x="4724755" y="38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47" name="Google Shape;1347;p1"/>
            <p:cNvSpPr/>
            <p:nvPr/>
          </p:nvSpPr>
          <p:spPr>
            <a:xfrm>
              <a:off x="965352" y="1986787"/>
              <a:ext cx="854075" cy="31114"/>
            </a:xfrm>
            <a:custGeom>
              <a:rect b="b" l="l" r="r" t="t"/>
              <a:pathLst>
                <a:path extrusionOk="0" h="31114" w="854075">
                  <a:moveTo>
                    <a:pt x="14643" y="1397"/>
                  </a:moveTo>
                  <a:lnTo>
                    <a:pt x="0" y="1397"/>
                  </a:lnTo>
                  <a:lnTo>
                    <a:pt x="0" y="16027"/>
                  </a:lnTo>
                  <a:lnTo>
                    <a:pt x="14643" y="16027"/>
                  </a:lnTo>
                  <a:lnTo>
                    <a:pt x="14643" y="1397"/>
                  </a:lnTo>
                  <a:close/>
                </a:path>
                <a:path extrusionOk="0" h="31114" w="854075">
                  <a:moveTo>
                    <a:pt x="294894" y="11976"/>
                  </a:moveTo>
                  <a:lnTo>
                    <a:pt x="294843" y="10401"/>
                  </a:lnTo>
                  <a:lnTo>
                    <a:pt x="294640" y="8661"/>
                  </a:lnTo>
                  <a:lnTo>
                    <a:pt x="283768" y="10680"/>
                  </a:lnTo>
                  <a:lnTo>
                    <a:pt x="273799" y="13550"/>
                  </a:lnTo>
                  <a:lnTo>
                    <a:pt x="266903" y="19545"/>
                  </a:lnTo>
                  <a:lnTo>
                    <a:pt x="265290" y="30899"/>
                  </a:lnTo>
                  <a:lnTo>
                    <a:pt x="267868" y="30302"/>
                  </a:lnTo>
                  <a:lnTo>
                    <a:pt x="273316" y="29337"/>
                  </a:lnTo>
                  <a:lnTo>
                    <a:pt x="294792" y="13423"/>
                  </a:lnTo>
                  <a:lnTo>
                    <a:pt x="294894" y="11976"/>
                  </a:lnTo>
                  <a:close/>
                </a:path>
                <a:path extrusionOk="0" h="31114" w="854075">
                  <a:moveTo>
                    <a:pt x="853846" y="3340"/>
                  </a:moveTo>
                  <a:lnTo>
                    <a:pt x="852093" y="0"/>
                  </a:lnTo>
                  <a:lnTo>
                    <a:pt x="846569" y="0"/>
                  </a:lnTo>
                  <a:lnTo>
                    <a:pt x="842022" y="0"/>
                  </a:lnTo>
                  <a:lnTo>
                    <a:pt x="834923" y="2260"/>
                  </a:lnTo>
                  <a:lnTo>
                    <a:pt x="824890" y="8648"/>
                  </a:lnTo>
                  <a:lnTo>
                    <a:pt x="830770" y="12052"/>
                  </a:lnTo>
                  <a:lnTo>
                    <a:pt x="835901" y="13335"/>
                  </a:lnTo>
                  <a:lnTo>
                    <a:pt x="846861" y="13335"/>
                  </a:lnTo>
                  <a:lnTo>
                    <a:pt x="851230" y="10007"/>
                  </a:lnTo>
                  <a:lnTo>
                    <a:pt x="853846" y="33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48" name="Google Shape;1348;p1"/>
            <p:cNvSpPr/>
            <p:nvPr/>
          </p:nvSpPr>
          <p:spPr>
            <a:xfrm>
              <a:off x="1238675" y="2000195"/>
              <a:ext cx="21590" cy="16510"/>
            </a:xfrm>
            <a:custGeom>
              <a:rect b="b" l="l" r="r" t="t"/>
              <a:pathLst>
                <a:path extrusionOk="0" h="16510" w="21590">
                  <a:moveTo>
                    <a:pt x="21475" y="0"/>
                  </a:moveTo>
                  <a:lnTo>
                    <a:pt x="0" y="15925"/>
                  </a:lnTo>
                  <a:lnTo>
                    <a:pt x="7666" y="14298"/>
                  </a:lnTo>
                  <a:lnTo>
                    <a:pt x="14376" y="11677"/>
                  </a:lnTo>
                  <a:lnTo>
                    <a:pt x="19266" y="719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49" name="Google Shape;1349;p1"/>
            <p:cNvSpPr/>
            <p:nvPr/>
          </p:nvSpPr>
          <p:spPr>
            <a:xfrm>
              <a:off x="3278177" y="1995439"/>
              <a:ext cx="30479" cy="59689"/>
            </a:xfrm>
            <a:custGeom>
              <a:rect b="b" l="l" r="r" t="t"/>
              <a:pathLst>
                <a:path extrusionOk="0" h="59689" w="30479">
                  <a:moveTo>
                    <a:pt x="22148" y="0"/>
                  </a:moveTo>
                  <a:lnTo>
                    <a:pt x="18861" y="15097"/>
                  </a:lnTo>
                  <a:lnTo>
                    <a:pt x="9355" y="24007"/>
                  </a:lnTo>
                  <a:lnTo>
                    <a:pt x="708" y="33848"/>
                  </a:lnTo>
                  <a:lnTo>
                    <a:pt x="0" y="51739"/>
                  </a:lnTo>
                  <a:lnTo>
                    <a:pt x="2654" y="51600"/>
                  </a:lnTo>
                  <a:lnTo>
                    <a:pt x="8267" y="51600"/>
                  </a:lnTo>
                  <a:lnTo>
                    <a:pt x="22402" y="59296"/>
                  </a:lnTo>
                  <a:lnTo>
                    <a:pt x="29603" y="59232"/>
                  </a:lnTo>
                  <a:lnTo>
                    <a:pt x="25204" y="45164"/>
                  </a:lnTo>
                  <a:lnTo>
                    <a:pt x="28243" y="29744"/>
                  </a:lnTo>
                  <a:lnTo>
                    <a:pt x="30098" y="14261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50" name="Google Shape;1350;p1"/>
            <p:cNvSpPr/>
            <p:nvPr/>
          </p:nvSpPr>
          <p:spPr>
            <a:xfrm>
              <a:off x="5252311" y="1995274"/>
              <a:ext cx="36829" cy="19685"/>
            </a:xfrm>
            <a:custGeom>
              <a:rect b="b" l="l" r="r" t="t"/>
              <a:pathLst>
                <a:path extrusionOk="0" h="19685" w="36829">
                  <a:moveTo>
                    <a:pt x="33362" y="0"/>
                  </a:moveTo>
                  <a:lnTo>
                    <a:pt x="31737" y="0"/>
                  </a:lnTo>
                  <a:lnTo>
                    <a:pt x="21091" y="924"/>
                  </a:lnTo>
                  <a:lnTo>
                    <a:pt x="12239" y="3708"/>
                  </a:lnTo>
                  <a:lnTo>
                    <a:pt x="5201" y="8368"/>
                  </a:lnTo>
                  <a:lnTo>
                    <a:pt x="0" y="14922"/>
                  </a:lnTo>
                  <a:lnTo>
                    <a:pt x="7112" y="17767"/>
                  </a:lnTo>
                  <a:lnTo>
                    <a:pt x="12496" y="19240"/>
                  </a:lnTo>
                  <a:lnTo>
                    <a:pt x="16878" y="19240"/>
                  </a:lnTo>
                  <a:lnTo>
                    <a:pt x="22848" y="18085"/>
                  </a:lnTo>
                  <a:lnTo>
                    <a:pt x="27790" y="14570"/>
                  </a:lnTo>
                  <a:lnTo>
                    <a:pt x="32251" y="8621"/>
                  </a:lnTo>
                  <a:lnTo>
                    <a:pt x="36779" y="165"/>
                  </a:lnTo>
                  <a:lnTo>
                    <a:pt x="3336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51" name="Google Shape;1351;p1"/>
            <p:cNvSpPr/>
            <p:nvPr/>
          </p:nvSpPr>
          <p:spPr>
            <a:xfrm>
              <a:off x="2364898" y="2002812"/>
              <a:ext cx="29844" cy="14605"/>
            </a:xfrm>
            <a:custGeom>
              <a:rect b="b" l="l" r="r" t="t"/>
              <a:pathLst>
                <a:path extrusionOk="0" h="14605" w="29844">
                  <a:moveTo>
                    <a:pt x="29349" y="0"/>
                  </a:moveTo>
                  <a:lnTo>
                    <a:pt x="27165" y="254"/>
                  </a:lnTo>
                  <a:lnTo>
                    <a:pt x="8966" y="279"/>
                  </a:lnTo>
                  <a:lnTo>
                    <a:pt x="1498" y="876"/>
                  </a:lnTo>
                  <a:lnTo>
                    <a:pt x="0" y="7378"/>
                  </a:lnTo>
                  <a:lnTo>
                    <a:pt x="4203" y="11595"/>
                  </a:lnTo>
                  <a:lnTo>
                    <a:pt x="9842" y="13995"/>
                  </a:lnTo>
                  <a:lnTo>
                    <a:pt x="21996" y="13995"/>
                  </a:lnTo>
                  <a:lnTo>
                    <a:pt x="28194" y="9779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52" name="Google Shape;1352;p1"/>
            <p:cNvSpPr/>
            <p:nvPr/>
          </p:nvSpPr>
          <p:spPr>
            <a:xfrm>
              <a:off x="2686907" y="200842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1247" y="0"/>
                  </a:moveTo>
                  <a:lnTo>
                    <a:pt x="19456" y="0"/>
                  </a:lnTo>
                  <a:lnTo>
                    <a:pt x="12522" y="0"/>
                  </a:lnTo>
                  <a:lnTo>
                    <a:pt x="2895" y="7607"/>
                  </a:lnTo>
                  <a:lnTo>
                    <a:pt x="1955" y="9258"/>
                  </a:lnTo>
                  <a:lnTo>
                    <a:pt x="0" y="12966"/>
                  </a:lnTo>
                  <a:lnTo>
                    <a:pt x="1371" y="14376"/>
                  </a:lnTo>
                  <a:lnTo>
                    <a:pt x="4229" y="14376"/>
                  </a:lnTo>
                  <a:lnTo>
                    <a:pt x="10877" y="12927"/>
                  </a:lnTo>
                  <a:lnTo>
                    <a:pt x="18253" y="9461"/>
                  </a:lnTo>
                  <a:lnTo>
                    <a:pt x="23585" y="5300"/>
                  </a:lnTo>
                  <a:lnTo>
                    <a:pt x="24104" y="1765"/>
                  </a:lnTo>
                  <a:lnTo>
                    <a:pt x="22872" y="508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53" name="Google Shape;1353;p1"/>
            <p:cNvSpPr/>
            <p:nvPr/>
          </p:nvSpPr>
          <p:spPr>
            <a:xfrm>
              <a:off x="10423254" y="2010191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641" y="0"/>
                  </a:moveTo>
                  <a:lnTo>
                    <a:pt x="27431" y="279"/>
                  </a:lnTo>
                  <a:lnTo>
                    <a:pt x="8801" y="304"/>
                  </a:lnTo>
                  <a:lnTo>
                    <a:pt x="1523" y="914"/>
                  </a:lnTo>
                  <a:lnTo>
                    <a:pt x="0" y="7493"/>
                  </a:lnTo>
                  <a:lnTo>
                    <a:pt x="4229" y="11607"/>
                  </a:lnTo>
                  <a:lnTo>
                    <a:pt x="9944" y="13995"/>
                  </a:lnTo>
                  <a:lnTo>
                    <a:pt x="22224" y="13995"/>
                  </a:lnTo>
                  <a:lnTo>
                    <a:pt x="28486" y="9829"/>
                  </a:lnTo>
                  <a:lnTo>
                    <a:pt x="2964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54" name="Google Shape;1354;p1"/>
            <p:cNvSpPr/>
            <p:nvPr/>
          </p:nvSpPr>
          <p:spPr>
            <a:xfrm>
              <a:off x="1365745" y="2016708"/>
              <a:ext cx="3163570" cy="30480"/>
            </a:xfrm>
            <a:custGeom>
              <a:rect b="b" l="l" r="r" t="t"/>
              <a:pathLst>
                <a:path extrusionOk="0" h="30480" w="3163570">
                  <a:moveTo>
                    <a:pt x="26873" y="977"/>
                  </a:moveTo>
                  <a:lnTo>
                    <a:pt x="23495" y="304"/>
                  </a:lnTo>
                  <a:lnTo>
                    <a:pt x="20459" y="0"/>
                  </a:lnTo>
                  <a:lnTo>
                    <a:pt x="17754" y="0"/>
                  </a:lnTo>
                  <a:lnTo>
                    <a:pt x="4826" y="3556"/>
                  </a:lnTo>
                  <a:lnTo>
                    <a:pt x="0" y="12026"/>
                  </a:lnTo>
                  <a:lnTo>
                    <a:pt x="2679" y="22110"/>
                  </a:lnTo>
                  <a:lnTo>
                    <a:pt x="12217" y="30480"/>
                  </a:lnTo>
                  <a:lnTo>
                    <a:pt x="12128" y="19532"/>
                  </a:lnTo>
                  <a:lnTo>
                    <a:pt x="17348" y="13779"/>
                  </a:lnTo>
                  <a:lnTo>
                    <a:pt x="23660" y="9004"/>
                  </a:lnTo>
                  <a:lnTo>
                    <a:pt x="26873" y="977"/>
                  </a:lnTo>
                  <a:close/>
                </a:path>
                <a:path extrusionOk="0" h="30480" w="3163570">
                  <a:moveTo>
                    <a:pt x="3163252" y="6629"/>
                  </a:moveTo>
                  <a:lnTo>
                    <a:pt x="3161220" y="4737"/>
                  </a:lnTo>
                  <a:lnTo>
                    <a:pt x="3157804" y="3911"/>
                  </a:lnTo>
                  <a:lnTo>
                    <a:pt x="3153778" y="3911"/>
                  </a:lnTo>
                  <a:lnTo>
                    <a:pt x="3152686" y="3924"/>
                  </a:lnTo>
                  <a:lnTo>
                    <a:pt x="3152140" y="3949"/>
                  </a:lnTo>
                  <a:lnTo>
                    <a:pt x="3155835" y="4800"/>
                  </a:lnTo>
                  <a:lnTo>
                    <a:pt x="3159544" y="5702"/>
                  </a:lnTo>
                  <a:lnTo>
                    <a:pt x="3163252" y="662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55" name="Google Shape;1355;p1"/>
            <p:cNvSpPr/>
            <p:nvPr/>
          </p:nvSpPr>
          <p:spPr>
            <a:xfrm>
              <a:off x="4487338" y="2020661"/>
              <a:ext cx="43179" cy="26669"/>
            </a:xfrm>
            <a:custGeom>
              <a:rect b="b" l="l" r="r" t="t"/>
              <a:pathLst>
                <a:path extrusionOk="0" h="26669" w="43179">
                  <a:moveTo>
                    <a:pt x="30546" y="0"/>
                  </a:moveTo>
                  <a:lnTo>
                    <a:pt x="17025" y="2898"/>
                  </a:lnTo>
                  <a:lnTo>
                    <a:pt x="5219" y="9272"/>
                  </a:lnTo>
                  <a:lnTo>
                    <a:pt x="0" y="17639"/>
                  </a:lnTo>
                  <a:lnTo>
                    <a:pt x="6238" y="26517"/>
                  </a:lnTo>
                  <a:lnTo>
                    <a:pt x="13602" y="19156"/>
                  </a:lnTo>
                  <a:lnTo>
                    <a:pt x="25506" y="16389"/>
                  </a:lnTo>
                  <a:lnTo>
                    <a:pt x="36983" y="13212"/>
                  </a:lnTo>
                  <a:lnTo>
                    <a:pt x="43068" y="4622"/>
                  </a:lnTo>
                  <a:lnTo>
                    <a:pt x="42725" y="3886"/>
                  </a:lnTo>
                  <a:lnTo>
                    <a:pt x="42256" y="3238"/>
                  </a:lnTo>
                  <a:lnTo>
                    <a:pt x="41659" y="2679"/>
                  </a:lnTo>
                  <a:lnTo>
                    <a:pt x="305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56" name="Google Shape;1356;p1"/>
            <p:cNvSpPr/>
            <p:nvPr/>
          </p:nvSpPr>
          <p:spPr>
            <a:xfrm>
              <a:off x="958672" y="2025293"/>
              <a:ext cx="2894329" cy="29844"/>
            </a:xfrm>
            <a:custGeom>
              <a:rect b="b" l="l" r="r" t="t"/>
              <a:pathLst>
                <a:path extrusionOk="0" h="29844" w="2894329">
                  <a:moveTo>
                    <a:pt x="21323" y="21894"/>
                  </a:moveTo>
                  <a:lnTo>
                    <a:pt x="20459" y="13563"/>
                  </a:lnTo>
                  <a:lnTo>
                    <a:pt x="17564" y="7353"/>
                  </a:lnTo>
                  <a:lnTo>
                    <a:pt x="12890" y="2946"/>
                  </a:lnTo>
                  <a:lnTo>
                    <a:pt x="6680" y="0"/>
                  </a:lnTo>
                  <a:lnTo>
                    <a:pt x="1536" y="7442"/>
                  </a:lnTo>
                  <a:lnTo>
                    <a:pt x="0" y="15049"/>
                  </a:lnTo>
                  <a:lnTo>
                    <a:pt x="3009" y="20955"/>
                  </a:lnTo>
                  <a:lnTo>
                    <a:pt x="11506" y="23342"/>
                  </a:lnTo>
                  <a:lnTo>
                    <a:pt x="14224" y="23342"/>
                  </a:lnTo>
                  <a:lnTo>
                    <a:pt x="17475" y="22898"/>
                  </a:lnTo>
                  <a:lnTo>
                    <a:pt x="21323" y="21894"/>
                  </a:lnTo>
                  <a:close/>
                </a:path>
                <a:path extrusionOk="0" h="29844" w="2894329">
                  <a:moveTo>
                    <a:pt x="2894088" y="0"/>
                  </a:moveTo>
                  <a:lnTo>
                    <a:pt x="2886646" y="787"/>
                  </a:lnTo>
                  <a:lnTo>
                    <a:pt x="2878963" y="2933"/>
                  </a:lnTo>
                  <a:lnTo>
                    <a:pt x="2871724" y="6146"/>
                  </a:lnTo>
                  <a:lnTo>
                    <a:pt x="2865615" y="10109"/>
                  </a:lnTo>
                  <a:lnTo>
                    <a:pt x="2865945" y="27190"/>
                  </a:lnTo>
                  <a:lnTo>
                    <a:pt x="2867583" y="27978"/>
                  </a:lnTo>
                  <a:lnTo>
                    <a:pt x="2869552" y="28714"/>
                  </a:lnTo>
                  <a:lnTo>
                    <a:pt x="2871901" y="29387"/>
                  </a:lnTo>
                  <a:lnTo>
                    <a:pt x="2873057" y="17538"/>
                  </a:lnTo>
                  <a:lnTo>
                    <a:pt x="2881515" y="13055"/>
                  </a:lnTo>
                  <a:lnTo>
                    <a:pt x="2890710" y="9385"/>
                  </a:lnTo>
                  <a:lnTo>
                    <a:pt x="28940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57" name="Google Shape;1357;p1"/>
            <p:cNvSpPr/>
            <p:nvPr/>
          </p:nvSpPr>
          <p:spPr>
            <a:xfrm>
              <a:off x="3818204" y="2026335"/>
              <a:ext cx="1280160" cy="26669"/>
            </a:xfrm>
            <a:custGeom>
              <a:rect b="b" l="l" r="r" t="t"/>
              <a:pathLst>
                <a:path extrusionOk="0" h="26669" w="1280160">
                  <a:moveTo>
                    <a:pt x="6413" y="26136"/>
                  </a:moveTo>
                  <a:lnTo>
                    <a:pt x="6083" y="9067"/>
                  </a:lnTo>
                  <a:lnTo>
                    <a:pt x="1816" y="13436"/>
                  </a:lnTo>
                  <a:lnTo>
                    <a:pt x="0" y="17932"/>
                  </a:lnTo>
                  <a:lnTo>
                    <a:pt x="1308" y="22275"/>
                  </a:lnTo>
                  <a:lnTo>
                    <a:pt x="6413" y="26136"/>
                  </a:lnTo>
                  <a:close/>
                </a:path>
                <a:path extrusionOk="0" h="26669" w="1280160">
                  <a:moveTo>
                    <a:pt x="1280058" y="12877"/>
                  </a:moveTo>
                  <a:lnTo>
                    <a:pt x="1279575" y="6096"/>
                  </a:lnTo>
                  <a:lnTo>
                    <a:pt x="1275537" y="1854"/>
                  </a:lnTo>
                  <a:lnTo>
                    <a:pt x="1270381" y="0"/>
                  </a:lnTo>
                  <a:lnTo>
                    <a:pt x="1265148" y="0"/>
                  </a:lnTo>
                  <a:lnTo>
                    <a:pt x="1258455" y="977"/>
                  </a:lnTo>
                  <a:lnTo>
                    <a:pt x="1252169" y="3733"/>
                  </a:lnTo>
                  <a:lnTo>
                    <a:pt x="1246771" y="8026"/>
                  </a:lnTo>
                  <a:lnTo>
                    <a:pt x="1242758" y="13589"/>
                  </a:lnTo>
                  <a:lnTo>
                    <a:pt x="1244371" y="12979"/>
                  </a:lnTo>
                  <a:lnTo>
                    <a:pt x="1246352" y="12763"/>
                  </a:lnTo>
                  <a:lnTo>
                    <a:pt x="1251724" y="12763"/>
                  </a:lnTo>
                  <a:lnTo>
                    <a:pt x="1266228" y="14605"/>
                  </a:lnTo>
                  <a:lnTo>
                    <a:pt x="1275575" y="14605"/>
                  </a:lnTo>
                  <a:lnTo>
                    <a:pt x="1280058" y="1287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58" name="Google Shape;1358;p1"/>
            <p:cNvSpPr/>
            <p:nvPr/>
          </p:nvSpPr>
          <p:spPr>
            <a:xfrm>
              <a:off x="5642813" y="2025230"/>
              <a:ext cx="5620384" cy="37464"/>
            </a:xfrm>
            <a:custGeom>
              <a:rect b="b" l="l" r="r" t="t"/>
              <a:pathLst>
                <a:path extrusionOk="0" h="37464" w="5620384">
                  <a:moveTo>
                    <a:pt x="14668" y="50"/>
                  </a:moveTo>
                  <a:lnTo>
                    <a:pt x="0" y="50"/>
                  </a:lnTo>
                  <a:lnTo>
                    <a:pt x="0" y="14693"/>
                  </a:lnTo>
                  <a:lnTo>
                    <a:pt x="14668" y="14693"/>
                  </a:lnTo>
                  <a:lnTo>
                    <a:pt x="14668" y="50"/>
                  </a:lnTo>
                  <a:close/>
                </a:path>
                <a:path extrusionOk="0" h="37464" w="5620384">
                  <a:moveTo>
                    <a:pt x="1259662" y="37045"/>
                  </a:moveTo>
                  <a:lnTo>
                    <a:pt x="1257185" y="24612"/>
                  </a:lnTo>
                  <a:lnTo>
                    <a:pt x="1253134" y="13843"/>
                  </a:lnTo>
                  <a:lnTo>
                    <a:pt x="1246822" y="5435"/>
                  </a:lnTo>
                  <a:lnTo>
                    <a:pt x="1237538" y="63"/>
                  </a:lnTo>
                  <a:lnTo>
                    <a:pt x="1240015" y="12255"/>
                  </a:lnTo>
                  <a:lnTo>
                    <a:pt x="1244066" y="22961"/>
                  </a:lnTo>
                  <a:lnTo>
                    <a:pt x="1250391" y="31457"/>
                  </a:lnTo>
                  <a:lnTo>
                    <a:pt x="1259662" y="37045"/>
                  </a:lnTo>
                  <a:close/>
                </a:path>
                <a:path extrusionOk="0" h="37464" w="5620384">
                  <a:moveTo>
                    <a:pt x="1598345" y="50"/>
                  </a:moveTo>
                  <a:lnTo>
                    <a:pt x="1583639" y="50"/>
                  </a:lnTo>
                  <a:lnTo>
                    <a:pt x="1583639" y="14693"/>
                  </a:lnTo>
                  <a:lnTo>
                    <a:pt x="1598345" y="14693"/>
                  </a:lnTo>
                  <a:lnTo>
                    <a:pt x="1598345" y="50"/>
                  </a:lnTo>
                  <a:close/>
                </a:path>
                <a:path extrusionOk="0" h="37464" w="5620384">
                  <a:moveTo>
                    <a:pt x="4787887" y="21958"/>
                  </a:moveTo>
                  <a:lnTo>
                    <a:pt x="4787582" y="11303"/>
                  </a:lnTo>
                  <a:lnTo>
                    <a:pt x="4781359" y="6515"/>
                  </a:lnTo>
                  <a:lnTo>
                    <a:pt x="4772838" y="3962"/>
                  </a:lnTo>
                  <a:lnTo>
                    <a:pt x="4765700" y="63"/>
                  </a:lnTo>
                  <a:lnTo>
                    <a:pt x="4766145" y="10655"/>
                  </a:lnTo>
                  <a:lnTo>
                    <a:pt x="4772393" y="15455"/>
                  </a:lnTo>
                  <a:lnTo>
                    <a:pt x="4780826" y="18034"/>
                  </a:lnTo>
                  <a:lnTo>
                    <a:pt x="4787887" y="21958"/>
                  </a:lnTo>
                  <a:close/>
                </a:path>
                <a:path extrusionOk="0" h="37464" w="5620384">
                  <a:moveTo>
                    <a:pt x="5620334" y="50"/>
                  </a:moveTo>
                  <a:lnTo>
                    <a:pt x="5618429" y="0"/>
                  </a:lnTo>
                  <a:lnTo>
                    <a:pt x="5607037" y="0"/>
                  </a:lnTo>
                  <a:lnTo>
                    <a:pt x="5601157" y="5943"/>
                  </a:lnTo>
                  <a:lnTo>
                    <a:pt x="5598147" y="14693"/>
                  </a:lnTo>
                  <a:lnTo>
                    <a:pt x="5599150" y="14706"/>
                  </a:lnTo>
                  <a:lnTo>
                    <a:pt x="5607101" y="13639"/>
                  </a:lnTo>
                  <a:lnTo>
                    <a:pt x="5613095" y="10617"/>
                  </a:lnTo>
                  <a:lnTo>
                    <a:pt x="5617413" y="5994"/>
                  </a:lnTo>
                  <a:lnTo>
                    <a:pt x="5620334" y="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59" name="Google Shape;1359;p1"/>
            <p:cNvSpPr/>
            <p:nvPr/>
          </p:nvSpPr>
          <p:spPr>
            <a:xfrm>
              <a:off x="1146883" y="2032913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8788" y="0"/>
                  </a:moveTo>
                  <a:lnTo>
                    <a:pt x="0" y="6959"/>
                  </a:lnTo>
                  <a:lnTo>
                    <a:pt x="1917" y="7708"/>
                  </a:lnTo>
                  <a:lnTo>
                    <a:pt x="5499" y="9448"/>
                  </a:lnTo>
                  <a:lnTo>
                    <a:pt x="10159" y="11785"/>
                  </a:lnTo>
                  <a:lnTo>
                    <a:pt x="14211" y="14109"/>
                  </a:lnTo>
                  <a:lnTo>
                    <a:pt x="20535" y="14109"/>
                  </a:lnTo>
                  <a:lnTo>
                    <a:pt x="22961" y="12280"/>
                  </a:lnTo>
                  <a:lnTo>
                    <a:pt x="24764" y="7010"/>
                  </a:lnTo>
                  <a:lnTo>
                    <a:pt x="22771" y="4800"/>
                  </a:lnTo>
                  <a:lnTo>
                    <a:pt x="16255" y="1854"/>
                  </a:lnTo>
                  <a:lnTo>
                    <a:pt x="87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60" name="Google Shape;1360;p1"/>
            <p:cNvSpPr/>
            <p:nvPr/>
          </p:nvSpPr>
          <p:spPr>
            <a:xfrm>
              <a:off x="1127328" y="2031138"/>
              <a:ext cx="28575" cy="8889"/>
            </a:xfrm>
            <a:custGeom>
              <a:rect b="b" l="l" r="r" t="t"/>
              <a:pathLst>
                <a:path extrusionOk="0" h="8889" w="28575">
                  <a:moveTo>
                    <a:pt x="19443" y="0"/>
                  </a:moveTo>
                  <a:lnTo>
                    <a:pt x="15214" y="0"/>
                  </a:lnTo>
                  <a:lnTo>
                    <a:pt x="7645" y="0"/>
                  </a:lnTo>
                  <a:lnTo>
                    <a:pt x="1257" y="2260"/>
                  </a:lnTo>
                  <a:lnTo>
                    <a:pt x="0" y="8788"/>
                  </a:lnTo>
                  <a:lnTo>
                    <a:pt x="3251" y="7200"/>
                  </a:lnTo>
                  <a:lnTo>
                    <a:pt x="6375" y="6578"/>
                  </a:lnTo>
                  <a:lnTo>
                    <a:pt x="12966" y="6578"/>
                  </a:lnTo>
                  <a:lnTo>
                    <a:pt x="16370" y="7480"/>
                  </a:lnTo>
                  <a:lnTo>
                    <a:pt x="19557" y="8737"/>
                  </a:lnTo>
                  <a:lnTo>
                    <a:pt x="28346" y="1778"/>
                  </a:lnTo>
                  <a:lnTo>
                    <a:pt x="24053" y="711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61" name="Google Shape;1361;p1"/>
            <p:cNvSpPr/>
            <p:nvPr/>
          </p:nvSpPr>
          <p:spPr>
            <a:xfrm>
              <a:off x="1245297" y="2038730"/>
              <a:ext cx="20319" cy="24130"/>
            </a:xfrm>
            <a:custGeom>
              <a:rect b="b" l="l" r="r" t="t"/>
              <a:pathLst>
                <a:path extrusionOk="0" h="24130" w="20319">
                  <a:moveTo>
                    <a:pt x="18567" y="0"/>
                  </a:moveTo>
                  <a:lnTo>
                    <a:pt x="6248" y="9258"/>
                  </a:lnTo>
                  <a:lnTo>
                    <a:pt x="5118" y="15024"/>
                  </a:lnTo>
                  <a:lnTo>
                    <a:pt x="3035" y="19824"/>
                  </a:lnTo>
                  <a:lnTo>
                    <a:pt x="0" y="23545"/>
                  </a:lnTo>
                  <a:lnTo>
                    <a:pt x="1739" y="23609"/>
                  </a:lnTo>
                  <a:lnTo>
                    <a:pt x="11107" y="21156"/>
                  </a:lnTo>
                  <a:lnTo>
                    <a:pt x="17302" y="15100"/>
                  </a:lnTo>
                  <a:lnTo>
                    <a:pt x="19922" y="7396"/>
                  </a:lnTo>
                  <a:lnTo>
                    <a:pt x="185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62" name="Google Shape;1362;p1"/>
            <p:cNvSpPr/>
            <p:nvPr/>
          </p:nvSpPr>
          <p:spPr>
            <a:xfrm>
              <a:off x="1251546" y="2032202"/>
              <a:ext cx="1563370" cy="15875"/>
            </a:xfrm>
            <a:custGeom>
              <a:rect b="b" l="l" r="r" t="t"/>
              <a:pathLst>
                <a:path extrusionOk="0" h="15875" w="1563370">
                  <a:moveTo>
                    <a:pt x="12319" y="6527"/>
                  </a:moveTo>
                  <a:lnTo>
                    <a:pt x="10464" y="3022"/>
                  </a:lnTo>
                  <a:lnTo>
                    <a:pt x="6756" y="482"/>
                  </a:lnTo>
                  <a:lnTo>
                    <a:pt x="927" y="228"/>
                  </a:lnTo>
                  <a:lnTo>
                    <a:pt x="1206" y="5994"/>
                  </a:lnTo>
                  <a:lnTo>
                    <a:pt x="901" y="11201"/>
                  </a:lnTo>
                  <a:lnTo>
                    <a:pt x="0" y="15786"/>
                  </a:lnTo>
                  <a:lnTo>
                    <a:pt x="8216" y="9639"/>
                  </a:lnTo>
                  <a:lnTo>
                    <a:pt x="12319" y="6527"/>
                  </a:lnTo>
                  <a:close/>
                </a:path>
                <a:path extrusionOk="0" h="15875" w="1563370">
                  <a:moveTo>
                    <a:pt x="1562760" y="7721"/>
                  </a:moveTo>
                  <a:lnTo>
                    <a:pt x="1556232" y="2057"/>
                  </a:lnTo>
                  <a:lnTo>
                    <a:pt x="1551711" y="0"/>
                  </a:lnTo>
                  <a:lnTo>
                    <a:pt x="1548828" y="0"/>
                  </a:lnTo>
                  <a:lnTo>
                    <a:pt x="1545018" y="0"/>
                  </a:lnTo>
                  <a:lnTo>
                    <a:pt x="1544053" y="3581"/>
                  </a:lnTo>
                  <a:lnTo>
                    <a:pt x="1546034" y="10769"/>
                  </a:lnTo>
                  <a:lnTo>
                    <a:pt x="1548980" y="14351"/>
                  </a:lnTo>
                  <a:lnTo>
                    <a:pt x="1555826" y="14351"/>
                  </a:lnTo>
                  <a:lnTo>
                    <a:pt x="1559191" y="12560"/>
                  </a:lnTo>
                  <a:lnTo>
                    <a:pt x="1562760" y="772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63" name="Google Shape;1363;p1"/>
            <p:cNvSpPr/>
            <p:nvPr/>
          </p:nvSpPr>
          <p:spPr>
            <a:xfrm>
              <a:off x="4127741" y="2032426"/>
              <a:ext cx="18414" cy="13969"/>
            </a:xfrm>
            <a:custGeom>
              <a:rect b="b" l="l" r="r" t="t"/>
              <a:pathLst>
                <a:path extrusionOk="0" h="13969" w="18414">
                  <a:moveTo>
                    <a:pt x="12463" y="0"/>
                  </a:moveTo>
                  <a:lnTo>
                    <a:pt x="2497" y="6027"/>
                  </a:lnTo>
                  <a:lnTo>
                    <a:pt x="0" y="10383"/>
                  </a:lnTo>
                  <a:lnTo>
                    <a:pt x="2639" y="13028"/>
                  </a:lnTo>
                  <a:lnTo>
                    <a:pt x="8081" y="13919"/>
                  </a:lnTo>
                  <a:lnTo>
                    <a:pt x="13833" y="13067"/>
                  </a:lnTo>
                  <a:lnTo>
                    <a:pt x="17897" y="10488"/>
                  </a:lnTo>
                  <a:lnTo>
                    <a:pt x="18149" y="6145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64" name="Google Shape;1364;p1"/>
            <p:cNvSpPr/>
            <p:nvPr/>
          </p:nvSpPr>
          <p:spPr>
            <a:xfrm>
              <a:off x="2858364" y="2039872"/>
              <a:ext cx="36830" cy="22860"/>
            </a:xfrm>
            <a:custGeom>
              <a:rect b="b" l="l" r="r" t="t"/>
              <a:pathLst>
                <a:path extrusionOk="0" h="22860" w="36830">
                  <a:moveTo>
                    <a:pt x="14300" y="0"/>
                  </a:moveTo>
                  <a:lnTo>
                    <a:pt x="8978" y="0"/>
                  </a:lnTo>
                  <a:lnTo>
                    <a:pt x="7492" y="50"/>
                  </a:lnTo>
                  <a:lnTo>
                    <a:pt x="7759" y="10185"/>
                  </a:lnTo>
                  <a:lnTo>
                    <a:pt x="4038" y="16294"/>
                  </a:lnTo>
                  <a:lnTo>
                    <a:pt x="0" y="22402"/>
                  </a:lnTo>
                  <a:lnTo>
                    <a:pt x="10479" y="19739"/>
                  </a:lnTo>
                  <a:lnTo>
                    <a:pt x="21096" y="17319"/>
                  </a:lnTo>
                  <a:lnTo>
                    <a:pt x="30362" y="13665"/>
                  </a:lnTo>
                  <a:lnTo>
                    <a:pt x="36791" y="7302"/>
                  </a:lnTo>
                  <a:lnTo>
                    <a:pt x="34620" y="7518"/>
                  </a:lnTo>
                  <a:lnTo>
                    <a:pt x="28320" y="7518"/>
                  </a:lnTo>
                  <a:lnTo>
                    <a:pt x="143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65" name="Google Shape;1365;p1"/>
            <p:cNvSpPr/>
            <p:nvPr/>
          </p:nvSpPr>
          <p:spPr>
            <a:xfrm>
              <a:off x="10710652" y="2038770"/>
              <a:ext cx="52070" cy="13969"/>
            </a:xfrm>
            <a:custGeom>
              <a:rect b="b" l="l" r="r" t="t"/>
              <a:pathLst>
                <a:path extrusionOk="0" h="13969" w="52070">
                  <a:moveTo>
                    <a:pt x="19761" y="0"/>
                  </a:moveTo>
                  <a:lnTo>
                    <a:pt x="15430" y="0"/>
                  </a:lnTo>
                  <a:lnTo>
                    <a:pt x="7493" y="0"/>
                  </a:lnTo>
                  <a:lnTo>
                    <a:pt x="1295" y="1739"/>
                  </a:lnTo>
                  <a:lnTo>
                    <a:pt x="0" y="8407"/>
                  </a:lnTo>
                  <a:lnTo>
                    <a:pt x="3835" y="12344"/>
                  </a:lnTo>
                  <a:lnTo>
                    <a:pt x="9474" y="13919"/>
                  </a:lnTo>
                  <a:lnTo>
                    <a:pt x="15735" y="13919"/>
                  </a:lnTo>
                  <a:lnTo>
                    <a:pt x="25512" y="12821"/>
                  </a:lnTo>
                  <a:lnTo>
                    <a:pt x="35342" y="9928"/>
                  </a:lnTo>
                  <a:lnTo>
                    <a:pt x="44322" y="5839"/>
                  </a:lnTo>
                  <a:lnTo>
                    <a:pt x="51549" y="1155"/>
                  </a:lnTo>
                  <a:lnTo>
                    <a:pt x="49212" y="1816"/>
                  </a:lnTo>
                  <a:lnTo>
                    <a:pt x="46456" y="2070"/>
                  </a:lnTo>
                  <a:lnTo>
                    <a:pt x="39128" y="2070"/>
                  </a:lnTo>
                  <a:lnTo>
                    <a:pt x="197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66" name="Google Shape;1366;p1"/>
            <p:cNvSpPr/>
            <p:nvPr/>
          </p:nvSpPr>
          <p:spPr>
            <a:xfrm>
              <a:off x="4987374" y="2047180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29235" y="0"/>
                  </a:moveTo>
                  <a:lnTo>
                    <a:pt x="19509" y="1419"/>
                  </a:lnTo>
                  <a:lnTo>
                    <a:pt x="11169" y="4176"/>
                  </a:lnTo>
                  <a:lnTo>
                    <a:pt x="4553" y="8617"/>
                  </a:lnTo>
                  <a:lnTo>
                    <a:pt x="0" y="15087"/>
                  </a:lnTo>
                  <a:lnTo>
                    <a:pt x="3517" y="18796"/>
                  </a:lnTo>
                  <a:lnTo>
                    <a:pt x="6807" y="20332"/>
                  </a:lnTo>
                  <a:lnTo>
                    <a:pt x="9855" y="20332"/>
                  </a:lnTo>
                  <a:lnTo>
                    <a:pt x="15646" y="18486"/>
                  </a:lnTo>
                  <a:lnTo>
                    <a:pt x="20807" y="13714"/>
                  </a:lnTo>
                  <a:lnTo>
                    <a:pt x="25337" y="7168"/>
                  </a:lnTo>
                  <a:lnTo>
                    <a:pt x="292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67" name="Google Shape;1367;p1"/>
            <p:cNvSpPr/>
            <p:nvPr/>
          </p:nvSpPr>
          <p:spPr>
            <a:xfrm>
              <a:off x="10997856" y="2047176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43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643" y="1508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68" name="Google Shape;1368;p1"/>
            <p:cNvSpPr/>
            <p:nvPr/>
          </p:nvSpPr>
          <p:spPr>
            <a:xfrm>
              <a:off x="4932944" y="2061861"/>
              <a:ext cx="17779" cy="8889"/>
            </a:xfrm>
            <a:custGeom>
              <a:rect b="b" l="l" r="r" t="t"/>
              <a:pathLst>
                <a:path extrusionOk="0" h="8889" w="17779">
                  <a:moveTo>
                    <a:pt x="14008" y="0"/>
                  </a:moveTo>
                  <a:lnTo>
                    <a:pt x="12446" y="0"/>
                  </a:lnTo>
                  <a:lnTo>
                    <a:pt x="6642" y="0"/>
                  </a:lnTo>
                  <a:lnTo>
                    <a:pt x="2679" y="1841"/>
                  </a:lnTo>
                  <a:lnTo>
                    <a:pt x="0" y="4991"/>
                  </a:lnTo>
                  <a:lnTo>
                    <a:pt x="355" y="7124"/>
                  </a:lnTo>
                  <a:lnTo>
                    <a:pt x="5562" y="7569"/>
                  </a:lnTo>
                  <a:lnTo>
                    <a:pt x="17005" y="8636"/>
                  </a:lnTo>
                  <a:lnTo>
                    <a:pt x="17208" y="5930"/>
                  </a:lnTo>
                  <a:lnTo>
                    <a:pt x="17526" y="406"/>
                  </a:lnTo>
                  <a:lnTo>
                    <a:pt x="15697" y="127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69" name="Google Shape;1369;p1"/>
            <p:cNvSpPr/>
            <p:nvPr/>
          </p:nvSpPr>
          <p:spPr>
            <a:xfrm>
              <a:off x="4927899" y="2066851"/>
              <a:ext cx="22225" cy="33019"/>
            </a:xfrm>
            <a:custGeom>
              <a:rect b="b" l="l" r="r" t="t"/>
              <a:pathLst>
                <a:path extrusionOk="0" h="33019" w="22225">
                  <a:moveTo>
                    <a:pt x="5048" y="0"/>
                  </a:moveTo>
                  <a:lnTo>
                    <a:pt x="1835" y="5982"/>
                  </a:lnTo>
                  <a:lnTo>
                    <a:pt x="306" y="13681"/>
                  </a:lnTo>
                  <a:lnTo>
                    <a:pt x="0" y="22642"/>
                  </a:lnTo>
                  <a:lnTo>
                    <a:pt x="451" y="32410"/>
                  </a:lnTo>
                  <a:lnTo>
                    <a:pt x="1696" y="32435"/>
                  </a:lnTo>
                  <a:lnTo>
                    <a:pt x="11692" y="30094"/>
                  </a:lnTo>
                  <a:lnTo>
                    <a:pt x="17647" y="23793"/>
                  </a:lnTo>
                  <a:lnTo>
                    <a:pt x="20716" y="14615"/>
                  </a:lnTo>
                  <a:lnTo>
                    <a:pt x="22054" y="3644"/>
                  </a:lnTo>
                  <a:lnTo>
                    <a:pt x="5404" y="2133"/>
                  </a:lnTo>
                  <a:lnTo>
                    <a:pt x="50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70" name="Google Shape;1370;p1"/>
            <p:cNvSpPr/>
            <p:nvPr/>
          </p:nvSpPr>
          <p:spPr>
            <a:xfrm>
              <a:off x="2659564" y="2068917"/>
              <a:ext cx="15239" cy="22860"/>
            </a:xfrm>
            <a:custGeom>
              <a:rect b="b" l="l" r="r" t="t"/>
              <a:pathLst>
                <a:path extrusionOk="0" h="22860" w="15239">
                  <a:moveTo>
                    <a:pt x="4241" y="0"/>
                  </a:moveTo>
                  <a:lnTo>
                    <a:pt x="2997" y="0"/>
                  </a:lnTo>
                  <a:lnTo>
                    <a:pt x="1587" y="165"/>
                  </a:lnTo>
                  <a:lnTo>
                    <a:pt x="0" y="495"/>
                  </a:lnTo>
                  <a:lnTo>
                    <a:pt x="0" y="15367"/>
                  </a:lnTo>
                  <a:lnTo>
                    <a:pt x="7467" y="15367"/>
                  </a:lnTo>
                  <a:lnTo>
                    <a:pt x="8585" y="21361"/>
                  </a:lnTo>
                  <a:lnTo>
                    <a:pt x="14617" y="22847"/>
                  </a:lnTo>
                  <a:lnTo>
                    <a:pt x="14335" y="14867"/>
                  </a:lnTo>
                  <a:lnTo>
                    <a:pt x="13373" y="7504"/>
                  </a:lnTo>
                  <a:lnTo>
                    <a:pt x="10438" y="2100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71" name="Google Shape;1371;p1"/>
            <p:cNvSpPr/>
            <p:nvPr/>
          </p:nvSpPr>
          <p:spPr>
            <a:xfrm>
              <a:off x="5635327" y="2069419"/>
              <a:ext cx="36829" cy="22860"/>
            </a:xfrm>
            <a:custGeom>
              <a:rect b="b" l="l" r="r" t="t"/>
              <a:pathLst>
                <a:path extrusionOk="0" h="22860" w="36829">
                  <a:moveTo>
                    <a:pt x="36791" y="0"/>
                  </a:moveTo>
                  <a:lnTo>
                    <a:pt x="23004" y="999"/>
                  </a:lnTo>
                  <a:lnTo>
                    <a:pt x="10961" y="3746"/>
                  </a:lnTo>
                  <a:lnTo>
                    <a:pt x="2635" y="10208"/>
                  </a:lnTo>
                  <a:lnTo>
                    <a:pt x="0" y="22352"/>
                  </a:lnTo>
                  <a:lnTo>
                    <a:pt x="11619" y="19120"/>
                  </a:lnTo>
                  <a:lnTo>
                    <a:pt x="24325" y="17052"/>
                  </a:lnTo>
                  <a:lnTo>
                    <a:pt x="34066" y="12047"/>
                  </a:lnTo>
                  <a:lnTo>
                    <a:pt x="3679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72" name="Google Shape;1372;p1"/>
            <p:cNvSpPr/>
            <p:nvPr/>
          </p:nvSpPr>
          <p:spPr>
            <a:xfrm>
              <a:off x="157067" y="2085238"/>
              <a:ext cx="17144" cy="29210"/>
            </a:xfrm>
            <a:custGeom>
              <a:rect b="b" l="l" r="r" t="t"/>
              <a:pathLst>
                <a:path extrusionOk="0" h="29210" w="17144">
                  <a:moveTo>
                    <a:pt x="0" y="0"/>
                  </a:moveTo>
                  <a:lnTo>
                    <a:pt x="1730" y="8616"/>
                  </a:lnTo>
                  <a:lnTo>
                    <a:pt x="3913" y="16821"/>
                  </a:lnTo>
                  <a:lnTo>
                    <a:pt x="7288" y="23835"/>
                  </a:lnTo>
                  <a:lnTo>
                    <a:pt x="12598" y="28879"/>
                  </a:lnTo>
                  <a:lnTo>
                    <a:pt x="15074" y="26657"/>
                  </a:lnTo>
                  <a:lnTo>
                    <a:pt x="16662" y="21983"/>
                  </a:lnTo>
                  <a:lnTo>
                    <a:pt x="16979" y="16687"/>
                  </a:lnTo>
                  <a:lnTo>
                    <a:pt x="11252" y="11188"/>
                  </a:lnTo>
                  <a:lnTo>
                    <a:pt x="5600" y="56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73" name="Google Shape;1373;p1"/>
            <p:cNvSpPr/>
            <p:nvPr/>
          </p:nvSpPr>
          <p:spPr>
            <a:xfrm>
              <a:off x="155055" y="2076991"/>
              <a:ext cx="19050" cy="25400"/>
            </a:xfrm>
            <a:custGeom>
              <a:rect b="b" l="l" r="r" t="t"/>
              <a:pathLst>
                <a:path extrusionOk="0" h="25400" w="19050">
                  <a:moveTo>
                    <a:pt x="1142" y="0"/>
                  </a:moveTo>
                  <a:lnTo>
                    <a:pt x="0" y="25"/>
                  </a:lnTo>
                  <a:lnTo>
                    <a:pt x="800" y="2628"/>
                  </a:lnTo>
                  <a:lnTo>
                    <a:pt x="1435" y="5410"/>
                  </a:lnTo>
                  <a:lnTo>
                    <a:pt x="2006" y="8242"/>
                  </a:lnTo>
                  <a:lnTo>
                    <a:pt x="7619" y="13868"/>
                  </a:lnTo>
                  <a:lnTo>
                    <a:pt x="13271" y="19443"/>
                  </a:lnTo>
                  <a:lnTo>
                    <a:pt x="18986" y="24930"/>
                  </a:lnTo>
                  <a:lnTo>
                    <a:pt x="18404" y="16357"/>
                  </a:lnTo>
                  <a:lnTo>
                    <a:pt x="15441" y="8307"/>
                  </a:lnTo>
                  <a:lnTo>
                    <a:pt x="9790" y="233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74" name="Google Shape;1374;p1"/>
            <p:cNvSpPr/>
            <p:nvPr/>
          </p:nvSpPr>
          <p:spPr>
            <a:xfrm>
              <a:off x="2012467" y="2083814"/>
              <a:ext cx="20955" cy="30480"/>
            </a:xfrm>
            <a:custGeom>
              <a:rect b="b" l="l" r="r" t="t"/>
              <a:pathLst>
                <a:path extrusionOk="0" h="30480" w="20955">
                  <a:moveTo>
                    <a:pt x="17360" y="0"/>
                  </a:moveTo>
                  <a:lnTo>
                    <a:pt x="15773" y="0"/>
                  </a:lnTo>
                  <a:lnTo>
                    <a:pt x="4406" y="0"/>
                  </a:lnTo>
                  <a:lnTo>
                    <a:pt x="0" y="7594"/>
                  </a:lnTo>
                  <a:lnTo>
                    <a:pt x="2222" y="22758"/>
                  </a:lnTo>
                  <a:lnTo>
                    <a:pt x="8864" y="30353"/>
                  </a:lnTo>
                  <a:lnTo>
                    <a:pt x="20497" y="30340"/>
                  </a:lnTo>
                  <a:lnTo>
                    <a:pt x="20954" y="30302"/>
                  </a:lnTo>
                  <a:lnTo>
                    <a:pt x="20954" y="469"/>
                  </a:lnTo>
                  <a:lnTo>
                    <a:pt x="19088" y="152"/>
                  </a:lnTo>
                  <a:lnTo>
                    <a:pt x="1736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75" name="Google Shape;1375;p1"/>
            <p:cNvSpPr/>
            <p:nvPr/>
          </p:nvSpPr>
          <p:spPr>
            <a:xfrm>
              <a:off x="11093645" y="2085223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19443" y="0"/>
                  </a:moveTo>
                  <a:lnTo>
                    <a:pt x="14198" y="0"/>
                  </a:lnTo>
                  <a:lnTo>
                    <a:pt x="7315" y="0"/>
                  </a:lnTo>
                  <a:lnTo>
                    <a:pt x="1168" y="4165"/>
                  </a:lnTo>
                  <a:lnTo>
                    <a:pt x="0" y="14033"/>
                  </a:lnTo>
                  <a:lnTo>
                    <a:pt x="2184" y="13766"/>
                  </a:lnTo>
                  <a:lnTo>
                    <a:pt x="4559" y="13703"/>
                  </a:lnTo>
                  <a:lnTo>
                    <a:pt x="20561" y="13741"/>
                  </a:lnTo>
                  <a:lnTo>
                    <a:pt x="27838" y="13119"/>
                  </a:lnTo>
                  <a:lnTo>
                    <a:pt x="29337" y="6540"/>
                  </a:lnTo>
                  <a:lnTo>
                    <a:pt x="25107" y="2413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76" name="Google Shape;1376;p1"/>
            <p:cNvSpPr/>
            <p:nvPr/>
          </p:nvSpPr>
          <p:spPr>
            <a:xfrm>
              <a:off x="390690" y="2089670"/>
              <a:ext cx="1198880" cy="26669"/>
            </a:xfrm>
            <a:custGeom>
              <a:rect b="b" l="l" r="r" t="t"/>
              <a:pathLst>
                <a:path extrusionOk="0" h="26669" w="1198880">
                  <a:moveTo>
                    <a:pt x="16230" y="6794"/>
                  </a:moveTo>
                  <a:lnTo>
                    <a:pt x="12979" y="342"/>
                  </a:lnTo>
                  <a:lnTo>
                    <a:pt x="6464" y="342"/>
                  </a:lnTo>
                  <a:lnTo>
                    <a:pt x="4584" y="342"/>
                  </a:lnTo>
                  <a:lnTo>
                    <a:pt x="2425" y="876"/>
                  </a:lnTo>
                  <a:lnTo>
                    <a:pt x="0" y="2108"/>
                  </a:lnTo>
                  <a:lnTo>
                    <a:pt x="0" y="24460"/>
                  </a:lnTo>
                  <a:lnTo>
                    <a:pt x="2362" y="25615"/>
                  </a:lnTo>
                  <a:lnTo>
                    <a:pt x="4470" y="26123"/>
                  </a:lnTo>
                  <a:lnTo>
                    <a:pt x="12890" y="26123"/>
                  </a:lnTo>
                  <a:lnTo>
                    <a:pt x="16179" y="19685"/>
                  </a:lnTo>
                  <a:lnTo>
                    <a:pt x="16230" y="6794"/>
                  </a:lnTo>
                  <a:close/>
                </a:path>
                <a:path extrusionOk="0" h="26669" w="1198880">
                  <a:moveTo>
                    <a:pt x="1198587" y="16675"/>
                  </a:moveTo>
                  <a:lnTo>
                    <a:pt x="1198549" y="0"/>
                  </a:lnTo>
                  <a:lnTo>
                    <a:pt x="1188923" y="977"/>
                  </a:lnTo>
                  <a:lnTo>
                    <a:pt x="1180388" y="3073"/>
                  </a:lnTo>
                  <a:lnTo>
                    <a:pt x="1174127" y="6045"/>
                  </a:lnTo>
                  <a:lnTo>
                    <a:pt x="1171371" y="9601"/>
                  </a:lnTo>
                  <a:lnTo>
                    <a:pt x="1178560" y="10985"/>
                  </a:lnTo>
                  <a:lnTo>
                    <a:pt x="1185240" y="12890"/>
                  </a:lnTo>
                  <a:lnTo>
                    <a:pt x="1191793" y="14909"/>
                  </a:lnTo>
                  <a:lnTo>
                    <a:pt x="1198587" y="166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77" name="Google Shape;1377;p1"/>
            <p:cNvSpPr/>
            <p:nvPr/>
          </p:nvSpPr>
          <p:spPr>
            <a:xfrm>
              <a:off x="1589247" y="2089623"/>
              <a:ext cx="24765" cy="18414"/>
            </a:xfrm>
            <a:custGeom>
              <a:rect b="b" l="l" r="r" t="t"/>
              <a:pathLst>
                <a:path extrusionOk="0" h="18414" w="24765">
                  <a:moveTo>
                    <a:pt x="2260" y="0"/>
                  </a:moveTo>
                  <a:lnTo>
                    <a:pt x="0" y="38"/>
                  </a:lnTo>
                  <a:lnTo>
                    <a:pt x="38" y="16713"/>
                  </a:lnTo>
                  <a:lnTo>
                    <a:pt x="3771" y="17526"/>
                  </a:lnTo>
                  <a:lnTo>
                    <a:pt x="7785" y="18046"/>
                  </a:lnTo>
                  <a:lnTo>
                    <a:pt x="15938" y="18046"/>
                  </a:lnTo>
                  <a:lnTo>
                    <a:pt x="19900" y="17716"/>
                  </a:lnTo>
                  <a:lnTo>
                    <a:pt x="24333" y="16891"/>
                  </a:lnTo>
                  <a:lnTo>
                    <a:pt x="24741" y="9011"/>
                  </a:lnTo>
                  <a:lnTo>
                    <a:pt x="20202" y="3787"/>
                  </a:lnTo>
                  <a:lnTo>
                    <a:pt x="12210" y="892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78" name="Google Shape;1378;p1"/>
            <p:cNvSpPr/>
            <p:nvPr/>
          </p:nvSpPr>
          <p:spPr>
            <a:xfrm>
              <a:off x="6790015" y="2097376"/>
              <a:ext cx="24129" cy="14605"/>
            </a:xfrm>
            <a:custGeom>
              <a:rect b="b" l="l" r="r" t="t"/>
              <a:pathLst>
                <a:path extrusionOk="0" h="14605" w="24129">
                  <a:moveTo>
                    <a:pt x="20802" y="0"/>
                  </a:moveTo>
                  <a:lnTo>
                    <a:pt x="18935" y="0"/>
                  </a:lnTo>
                  <a:lnTo>
                    <a:pt x="12001" y="0"/>
                  </a:lnTo>
                  <a:lnTo>
                    <a:pt x="2895" y="7505"/>
                  </a:lnTo>
                  <a:lnTo>
                    <a:pt x="1968" y="9144"/>
                  </a:lnTo>
                  <a:lnTo>
                    <a:pt x="0" y="12852"/>
                  </a:lnTo>
                  <a:lnTo>
                    <a:pt x="1358" y="14262"/>
                  </a:lnTo>
                  <a:lnTo>
                    <a:pt x="4178" y="14262"/>
                  </a:lnTo>
                  <a:lnTo>
                    <a:pt x="10754" y="12825"/>
                  </a:lnTo>
                  <a:lnTo>
                    <a:pt x="18048" y="9399"/>
                  </a:lnTo>
                  <a:lnTo>
                    <a:pt x="23325" y="5309"/>
                  </a:lnTo>
                  <a:lnTo>
                    <a:pt x="23850" y="1879"/>
                  </a:lnTo>
                  <a:lnTo>
                    <a:pt x="22504" y="546"/>
                  </a:lnTo>
                  <a:lnTo>
                    <a:pt x="2080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79" name="Google Shape;1379;p1"/>
            <p:cNvSpPr/>
            <p:nvPr/>
          </p:nvSpPr>
          <p:spPr>
            <a:xfrm>
              <a:off x="854850" y="2106519"/>
              <a:ext cx="21590" cy="30480"/>
            </a:xfrm>
            <a:custGeom>
              <a:rect b="b" l="l" r="r" t="t"/>
              <a:pathLst>
                <a:path extrusionOk="0" h="30480" w="21590">
                  <a:moveTo>
                    <a:pt x="14655" y="0"/>
                  </a:moveTo>
                  <a:lnTo>
                    <a:pt x="11347" y="7724"/>
                  </a:lnTo>
                  <a:lnTo>
                    <a:pt x="3450" y="22006"/>
                  </a:lnTo>
                  <a:lnTo>
                    <a:pt x="0" y="29730"/>
                  </a:lnTo>
                  <a:lnTo>
                    <a:pt x="1269" y="30149"/>
                  </a:lnTo>
                  <a:lnTo>
                    <a:pt x="2527" y="30353"/>
                  </a:lnTo>
                  <a:lnTo>
                    <a:pt x="3746" y="30353"/>
                  </a:lnTo>
                  <a:lnTo>
                    <a:pt x="13693" y="25908"/>
                  </a:lnTo>
                  <a:lnTo>
                    <a:pt x="20178" y="15971"/>
                  </a:lnTo>
                  <a:lnTo>
                    <a:pt x="21175" y="563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80" name="Google Shape;1380;p1"/>
            <p:cNvSpPr/>
            <p:nvPr/>
          </p:nvSpPr>
          <p:spPr>
            <a:xfrm>
              <a:off x="7056220" y="2105855"/>
              <a:ext cx="17145" cy="45719"/>
            </a:xfrm>
            <a:custGeom>
              <a:rect b="b" l="l" r="r" t="t"/>
              <a:pathLst>
                <a:path extrusionOk="0" h="45719" w="17145">
                  <a:moveTo>
                    <a:pt x="5788" y="0"/>
                  </a:moveTo>
                  <a:lnTo>
                    <a:pt x="4302" y="0"/>
                  </a:lnTo>
                  <a:lnTo>
                    <a:pt x="2625" y="215"/>
                  </a:lnTo>
                  <a:lnTo>
                    <a:pt x="784" y="660"/>
                  </a:lnTo>
                  <a:lnTo>
                    <a:pt x="1470" y="12996"/>
                  </a:lnTo>
                  <a:lnTo>
                    <a:pt x="0" y="27498"/>
                  </a:lnTo>
                  <a:lnTo>
                    <a:pt x="791" y="39729"/>
                  </a:lnTo>
                  <a:lnTo>
                    <a:pt x="8264" y="45250"/>
                  </a:lnTo>
                  <a:lnTo>
                    <a:pt x="13138" y="36004"/>
                  </a:lnTo>
                  <a:lnTo>
                    <a:pt x="16827" y="20691"/>
                  </a:lnTo>
                  <a:lnTo>
                    <a:pt x="15615" y="6345"/>
                  </a:lnTo>
                  <a:lnTo>
                    <a:pt x="57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81" name="Google Shape;1381;p1"/>
            <p:cNvSpPr/>
            <p:nvPr/>
          </p:nvSpPr>
          <p:spPr>
            <a:xfrm>
              <a:off x="11391" y="2112530"/>
              <a:ext cx="1978025" cy="51435"/>
            </a:xfrm>
            <a:custGeom>
              <a:rect b="b" l="l" r="r" t="t"/>
              <a:pathLst>
                <a:path extrusionOk="0" h="51435" w="1978025">
                  <a:moveTo>
                    <a:pt x="25704" y="1587"/>
                  </a:moveTo>
                  <a:lnTo>
                    <a:pt x="19608" y="469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29"/>
                  </a:lnTo>
                  <a:lnTo>
                    <a:pt x="5765" y="9906"/>
                  </a:lnTo>
                  <a:lnTo>
                    <a:pt x="15684" y="9906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51435" w="1978025">
                  <a:moveTo>
                    <a:pt x="1977656" y="38582"/>
                  </a:moveTo>
                  <a:lnTo>
                    <a:pt x="1966379" y="33401"/>
                  </a:lnTo>
                  <a:lnTo>
                    <a:pt x="1960232" y="22987"/>
                  </a:lnTo>
                  <a:lnTo>
                    <a:pt x="1955457" y="11125"/>
                  </a:lnTo>
                  <a:lnTo>
                    <a:pt x="1948357" y="1600"/>
                  </a:lnTo>
                  <a:lnTo>
                    <a:pt x="1949411" y="17373"/>
                  </a:lnTo>
                  <a:lnTo>
                    <a:pt x="1945665" y="28333"/>
                  </a:lnTo>
                  <a:lnTo>
                    <a:pt x="1939582" y="36957"/>
                  </a:lnTo>
                  <a:lnTo>
                    <a:pt x="1933702" y="45732"/>
                  </a:lnTo>
                  <a:lnTo>
                    <a:pt x="1942668" y="48552"/>
                  </a:lnTo>
                  <a:lnTo>
                    <a:pt x="1950770" y="51206"/>
                  </a:lnTo>
                  <a:lnTo>
                    <a:pt x="1965680" y="51206"/>
                  </a:lnTo>
                  <a:lnTo>
                    <a:pt x="1972297" y="48069"/>
                  </a:lnTo>
                  <a:lnTo>
                    <a:pt x="1977656" y="3858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82" name="Google Shape;1382;p1"/>
            <p:cNvSpPr/>
            <p:nvPr/>
          </p:nvSpPr>
          <p:spPr>
            <a:xfrm>
              <a:off x="3484486" y="2114130"/>
              <a:ext cx="74295" cy="29844"/>
            </a:xfrm>
            <a:custGeom>
              <a:rect b="b" l="l" r="r" t="t"/>
              <a:pathLst>
                <a:path extrusionOk="0" h="29844" w="74295">
                  <a:moveTo>
                    <a:pt x="36817" y="29489"/>
                  </a:moveTo>
                  <a:lnTo>
                    <a:pt x="35661" y="18973"/>
                  </a:lnTo>
                  <a:lnTo>
                    <a:pt x="29108" y="9994"/>
                  </a:lnTo>
                  <a:lnTo>
                    <a:pt x="19634" y="3733"/>
                  </a:lnTo>
                  <a:lnTo>
                    <a:pt x="9779" y="1384"/>
                  </a:lnTo>
                  <a:lnTo>
                    <a:pt x="5397" y="1384"/>
                  </a:lnTo>
                  <a:lnTo>
                    <a:pt x="1739" y="3111"/>
                  </a:lnTo>
                  <a:lnTo>
                    <a:pt x="0" y="7137"/>
                  </a:lnTo>
                  <a:lnTo>
                    <a:pt x="9055" y="12839"/>
                  </a:lnTo>
                  <a:lnTo>
                    <a:pt x="17538" y="19189"/>
                  </a:lnTo>
                  <a:lnTo>
                    <a:pt x="26454" y="25095"/>
                  </a:lnTo>
                  <a:lnTo>
                    <a:pt x="36817" y="29489"/>
                  </a:lnTo>
                  <a:close/>
                </a:path>
                <a:path extrusionOk="0" h="29844" w="74295">
                  <a:moveTo>
                    <a:pt x="73672" y="0"/>
                  </a:moveTo>
                  <a:lnTo>
                    <a:pt x="71996" y="165"/>
                  </a:lnTo>
                  <a:lnTo>
                    <a:pt x="52501" y="114"/>
                  </a:lnTo>
                  <a:lnTo>
                    <a:pt x="45554" y="914"/>
                  </a:lnTo>
                  <a:lnTo>
                    <a:pt x="44310" y="7137"/>
                  </a:lnTo>
                  <a:lnTo>
                    <a:pt x="48526" y="11379"/>
                  </a:lnTo>
                  <a:lnTo>
                    <a:pt x="54203" y="13779"/>
                  </a:lnTo>
                  <a:lnTo>
                    <a:pt x="66344" y="13779"/>
                  </a:lnTo>
                  <a:lnTo>
                    <a:pt x="72504" y="9626"/>
                  </a:lnTo>
                  <a:lnTo>
                    <a:pt x="736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83" name="Google Shape;1383;p1"/>
            <p:cNvSpPr/>
            <p:nvPr/>
          </p:nvSpPr>
          <p:spPr>
            <a:xfrm>
              <a:off x="2349825" y="2122962"/>
              <a:ext cx="49530" cy="22860"/>
            </a:xfrm>
            <a:custGeom>
              <a:rect b="b" l="l" r="r" t="t"/>
              <a:pathLst>
                <a:path extrusionOk="0" h="22860" w="49530">
                  <a:moveTo>
                    <a:pt x="21952" y="0"/>
                  </a:moveTo>
                  <a:lnTo>
                    <a:pt x="16453" y="0"/>
                  </a:lnTo>
                  <a:lnTo>
                    <a:pt x="12643" y="0"/>
                  </a:lnTo>
                  <a:lnTo>
                    <a:pt x="7677" y="1600"/>
                  </a:lnTo>
                  <a:lnTo>
                    <a:pt x="375" y="5918"/>
                  </a:lnTo>
                  <a:lnTo>
                    <a:pt x="0" y="13777"/>
                  </a:lnTo>
                  <a:lnTo>
                    <a:pt x="4621" y="18994"/>
                  </a:lnTo>
                  <a:lnTo>
                    <a:pt x="12717" y="21889"/>
                  </a:lnTo>
                  <a:lnTo>
                    <a:pt x="22765" y="22783"/>
                  </a:lnTo>
                  <a:lnTo>
                    <a:pt x="30492" y="22352"/>
                  </a:lnTo>
                  <a:lnTo>
                    <a:pt x="37843" y="21145"/>
                  </a:lnTo>
                  <a:lnTo>
                    <a:pt x="44218" y="19290"/>
                  </a:lnTo>
                  <a:lnTo>
                    <a:pt x="49016" y="16916"/>
                  </a:lnTo>
                  <a:lnTo>
                    <a:pt x="44342" y="12992"/>
                  </a:lnTo>
                  <a:lnTo>
                    <a:pt x="37294" y="12077"/>
                  </a:lnTo>
                  <a:lnTo>
                    <a:pt x="32963" y="9372"/>
                  </a:lnTo>
                  <a:lnTo>
                    <a:pt x="25089" y="3327"/>
                  </a:lnTo>
                  <a:lnTo>
                    <a:pt x="219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84" name="Google Shape;1384;p1"/>
            <p:cNvSpPr/>
            <p:nvPr/>
          </p:nvSpPr>
          <p:spPr>
            <a:xfrm>
              <a:off x="2394163" y="2135960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0" y="0"/>
                  </a:moveTo>
                  <a:lnTo>
                    <a:pt x="4673" y="3924"/>
                  </a:lnTo>
                  <a:lnTo>
                    <a:pt x="6311" y="2806"/>
                  </a:lnTo>
                  <a:lnTo>
                    <a:pt x="7340" y="1574"/>
                  </a:lnTo>
                  <a:lnTo>
                    <a:pt x="7556" y="292"/>
                  </a:lnTo>
                  <a:lnTo>
                    <a:pt x="6083" y="330"/>
                  </a:lnTo>
                  <a:lnTo>
                    <a:pt x="3429" y="330"/>
                  </a:lnTo>
                  <a:lnTo>
                    <a:pt x="1638" y="2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85" name="Google Shape;1385;p1"/>
            <p:cNvSpPr/>
            <p:nvPr/>
          </p:nvSpPr>
          <p:spPr>
            <a:xfrm>
              <a:off x="5149291" y="2127985"/>
              <a:ext cx="5591175" cy="29844"/>
            </a:xfrm>
            <a:custGeom>
              <a:rect b="b" l="l" r="r" t="t"/>
              <a:pathLst>
                <a:path extrusionOk="0" h="29844" w="5591175">
                  <a:moveTo>
                    <a:pt x="29349" y="15646"/>
                  </a:moveTo>
                  <a:lnTo>
                    <a:pt x="26568" y="14300"/>
                  </a:lnTo>
                  <a:lnTo>
                    <a:pt x="15455" y="7023"/>
                  </a:lnTo>
                  <a:lnTo>
                    <a:pt x="7721" y="7023"/>
                  </a:lnTo>
                  <a:lnTo>
                    <a:pt x="3505" y="7023"/>
                  </a:lnTo>
                  <a:lnTo>
                    <a:pt x="304" y="9182"/>
                  </a:lnTo>
                  <a:lnTo>
                    <a:pt x="0" y="15646"/>
                  </a:lnTo>
                  <a:lnTo>
                    <a:pt x="2781" y="17132"/>
                  </a:lnTo>
                  <a:lnTo>
                    <a:pt x="13855" y="24384"/>
                  </a:lnTo>
                  <a:lnTo>
                    <a:pt x="25819" y="24384"/>
                  </a:lnTo>
                  <a:lnTo>
                    <a:pt x="29057" y="22186"/>
                  </a:lnTo>
                  <a:lnTo>
                    <a:pt x="29349" y="15646"/>
                  </a:lnTo>
                  <a:close/>
                </a:path>
                <a:path extrusionOk="0" h="29844" w="5591175">
                  <a:moveTo>
                    <a:pt x="714502" y="15633"/>
                  </a:moveTo>
                  <a:lnTo>
                    <a:pt x="706221" y="13690"/>
                  </a:lnTo>
                  <a:lnTo>
                    <a:pt x="701865" y="7569"/>
                  </a:lnTo>
                  <a:lnTo>
                    <a:pt x="691540" y="7569"/>
                  </a:lnTo>
                  <a:lnTo>
                    <a:pt x="689622" y="7569"/>
                  </a:lnTo>
                  <a:lnTo>
                    <a:pt x="687514" y="7785"/>
                  </a:lnTo>
                  <a:lnTo>
                    <a:pt x="685126" y="8267"/>
                  </a:lnTo>
                  <a:lnTo>
                    <a:pt x="684822" y="17551"/>
                  </a:lnTo>
                  <a:lnTo>
                    <a:pt x="687984" y="24231"/>
                  </a:lnTo>
                  <a:lnTo>
                    <a:pt x="693432" y="28282"/>
                  </a:lnTo>
                  <a:lnTo>
                    <a:pt x="699973" y="29641"/>
                  </a:lnTo>
                  <a:lnTo>
                    <a:pt x="707047" y="29641"/>
                  </a:lnTo>
                  <a:lnTo>
                    <a:pt x="713981" y="25057"/>
                  </a:lnTo>
                  <a:lnTo>
                    <a:pt x="714502" y="15633"/>
                  </a:lnTo>
                  <a:close/>
                </a:path>
                <a:path extrusionOk="0" h="29844" w="5591175">
                  <a:moveTo>
                    <a:pt x="4592434" y="2832"/>
                  </a:moveTo>
                  <a:lnTo>
                    <a:pt x="4585843" y="0"/>
                  </a:lnTo>
                  <a:lnTo>
                    <a:pt x="4576407" y="0"/>
                  </a:lnTo>
                  <a:lnTo>
                    <a:pt x="4572673" y="0"/>
                  </a:lnTo>
                  <a:lnTo>
                    <a:pt x="4555960" y="1765"/>
                  </a:lnTo>
                  <a:lnTo>
                    <a:pt x="4549470" y="1765"/>
                  </a:lnTo>
                  <a:lnTo>
                    <a:pt x="4546968" y="1524"/>
                  </a:lnTo>
                  <a:lnTo>
                    <a:pt x="4544860" y="889"/>
                  </a:lnTo>
                  <a:lnTo>
                    <a:pt x="4541494" y="13766"/>
                  </a:lnTo>
                  <a:lnTo>
                    <a:pt x="4548175" y="16611"/>
                  </a:lnTo>
                  <a:lnTo>
                    <a:pt x="4561459" y="16611"/>
                  </a:lnTo>
                  <a:lnTo>
                    <a:pt x="4578286" y="14833"/>
                  </a:lnTo>
                  <a:lnTo>
                    <a:pt x="4584662" y="14833"/>
                  </a:lnTo>
                  <a:lnTo>
                    <a:pt x="4587062" y="15049"/>
                  </a:lnTo>
                  <a:lnTo>
                    <a:pt x="4589094" y="15633"/>
                  </a:lnTo>
                  <a:lnTo>
                    <a:pt x="4592434" y="2832"/>
                  </a:lnTo>
                  <a:close/>
                </a:path>
                <a:path extrusionOk="0" h="29844" w="5591175">
                  <a:moveTo>
                    <a:pt x="4795139" y="8267"/>
                  </a:moveTo>
                  <a:lnTo>
                    <a:pt x="4790922" y="4064"/>
                  </a:lnTo>
                  <a:lnTo>
                    <a:pt x="4785284" y="1663"/>
                  </a:lnTo>
                  <a:lnTo>
                    <a:pt x="4780051" y="1663"/>
                  </a:lnTo>
                  <a:lnTo>
                    <a:pt x="4773130" y="1663"/>
                  </a:lnTo>
                  <a:lnTo>
                    <a:pt x="4766945" y="5867"/>
                  </a:lnTo>
                  <a:lnTo>
                    <a:pt x="4765814" y="15646"/>
                  </a:lnTo>
                  <a:lnTo>
                    <a:pt x="4767948" y="15405"/>
                  </a:lnTo>
                  <a:lnTo>
                    <a:pt x="4786173" y="15379"/>
                  </a:lnTo>
                  <a:lnTo>
                    <a:pt x="4793627" y="14782"/>
                  </a:lnTo>
                  <a:lnTo>
                    <a:pt x="4795139" y="8267"/>
                  </a:lnTo>
                  <a:close/>
                </a:path>
                <a:path extrusionOk="0" h="29844" w="5591175">
                  <a:moveTo>
                    <a:pt x="5590718" y="8267"/>
                  </a:moveTo>
                  <a:lnTo>
                    <a:pt x="5588800" y="8432"/>
                  </a:lnTo>
                  <a:lnTo>
                    <a:pt x="5582501" y="8432"/>
                  </a:lnTo>
                  <a:lnTo>
                    <a:pt x="5568404" y="838"/>
                  </a:lnTo>
                  <a:lnTo>
                    <a:pt x="5563044" y="838"/>
                  </a:lnTo>
                  <a:lnTo>
                    <a:pt x="5561368" y="901"/>
                  </a:lnTo>
                  <a:lnTo>
                    <a:pt x="5559920" y="13093"/>
                  </a:lnTo>
                  <a:lnTo>
                    <a:pt x="5563120" y="22085"/>
                  </a:lnTo>
                  <a:lnTo>
                    <a:pt x="5569305" y="27647"/>
                  </a:lnTo>
                  <a:lnTo>
                    <a:pt x="5576824" y="29552"/>
                  </a:lnTo>
                  <a:lnTo>
                    <a:pt x="5582717" y="28282"/>
                  </a:lnTo>
                  <a:lnTo>
                    <a:pt x="5587555" y="24396"/>
                  </a:lnTo>
                  <a:lnTo>
                    <a:pt x="5590502" y="17754"/>
                  </a:lnTo>
                  <a:lnTo>
                    <a:pt x="5590718" y="826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86" name="Google Shape;1386;p1"/>
            <p:cNvSpPr/>
            <p:nvPr/>
          </p:nvSpPr>
          <p:spPr>
            <a:xfrm>
              <a:off x="701028" y="2143011"/>
              <a:ext cx="22225" cy="30480"/>
            </a:xfrm>
            <a:custGeom>
              <a:rect b="b" l="l" r="r" t="t"/>
              <a:pathLst>
                <a:path extrusionOk="0" h="30480" w="22225">
                  <a:moveTo>
                    <a:pt x="17492" y="0"/>
                  </a:moveTo>
                  <a:lnTo>
                    <a:pt x="15854" y="0"/>
                  </a:lnTo>
                  <a:lnTo>
                    <a:pt x="4320" y="4562"/>
                  </a:lnTo>
                  <a:lnTo>
                    <a:pt x="0" y="14693"/>
                  </a:lnTo>
                  <a:lnTo>
                    <a:pt x="3140" y="25063"/>
                  </a:lnTo>
                  <a:lnTo>
                    <a:pt x="13987" y="30340"/>
                  </a:lnTo>
                  <a:lnTo>
                    <a:pt x="16511" y="23607"/>
                  </a:lnTo>
                  <a:lnTo>
                    <a:pt x="19608" y="17508"/>
                  </a:lnTo>
                  <a:lnTo>
                    <a:pt x="21679" y="10393"/>
                  </a:lnTo>
                  <a:lnTo>
                    <a:pt x="21124" y="609"/>
                  </a:lnTo>
                  <a:lnTo>
                    <a:pt x="19245" y="190"/>
                  </a:lnTo>
                  <a:lnTo>
                    <a:pt x="1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87" name="Google Shape;1387;p1"/>
            <p:cNvSpPr/>
            <p:nvPr/>
          </p:nvSpPr>
          <p:spPr>
            <a:xfrm>
              <a:off x="10673841" y="2150572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3837" y="0"/>
                  </a:moveTo>
                  <a:lnTo>
                    <a:pt x="21348" y="0"/>
                  </a:lnTo>
                  <a:lnTo>
                    <a:pt x="13101" y="856"/>
                  </a:lnTo>
                  <a:lnTo>
                    <a:pt x="6673" y="3559"/>
                  </a:lnTo>
                  <a:lnTo>
                    <a:pt x="2246" y="8304"/>
                  </a:lnTo>
                  <a:lnTo>
                    <a:pt x="0" y="15290"/>
                  </a:lnTo>
                  <a:lnTo>
                    <a:pt x="3721" y="15201"/>
                  </a:lnTo>
                  <a:lnTo>
                    <a:pt x="11576" y="15656"/>
                  </a:lnTo>
                  <a:lnTo>
                    <a:pt x="18461" y="17044"/>
                  </a:lnTo>
                  <a:lnTo>
                    <a:pt x="24386" y="19407"/>
                  </a:lnTo>
                  <a:lnTo>
                    <a:pt x="29362" y="22783"/>
                  </a:lnTo>
                  <a:lnTo>
                    <a:pt x="29362" y="533"/>
                  </a:lnTo>
                  <a:lnTo>
                    <a:pt x="26517" y="190"/>
                  </a:lnTo>
                  <a:lnTo>
                    <a:pt x="238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88" name="Google Shape;1388;p1"/>
            <p:cNvSpPr/>
            <p:nvPr/>
          </p:nvSpPr>
          <p:spPr>
            <a:xfrm>
              <a:off x="206598" y="2169335"/>
              <a:ext cx="19050" cy="17144"/>
            </a:xfrm>
            <a:custGeom>
              <a:rect b="b" l="l" r="r" t="t"/>
              <a:pathLst>
                <a:path extrusionOk="0" h="17144" w="19050">
                  <a:moveTo>
                    <a:pt x="18427" y="0"/>
                  </a:moveTo>
                  <a:lnTo>
                    <a:pt x="12065" y="1295"/>
                  </a:lnTo>
                  <a:lnTo>
                    <a:pt x="6083" y="4597"/>
                  </a:lnTo>
                  <a:lnTo>
                    <a:pt x="0" y="11391"/>
                  </a:lnTo>
                  <a:lnTo>
                    <a:pt x="6553" y="12598"/>
                  </a:lnTo>
                  <a:lnTo>
                    <a:pt x="12776" y="14655"/>
                  </a:lnTo>
                  <a:lnTo>
                    <a:pt x="18567" y="16662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89" name="Google Shape;1389;p1"/>
            <p:cNvSpPr/>
            <p:nvPr/>
          </p:nvSpPr>
          <p:spPr>
            <a:xfrm>
              <a:off x="225028" y="2168654"/>
              <a:ext cx="40639" cy="23494"/>
            </a:xfrm>
            <a:custGeom>
              <a:rect b="b" l="l" r="r" t="t"/>
              <a:pathLst>
                <a:path extrusionOk="0" h="23494" w="40639">
                  <a:moveTo>
                    <a:pt x="7264" y="0"/>
                  </a:moveTo>
                  <a:lnTo>
                    <a:pt x="4775" y="0"/>
                  </a:lnTo>
                  <a:lnTo>
                    <a:pt x="2362" y="203"/>
                  </a:lnTo>
                  <a:lnTo>
                    <a:pt x="0" y="685"/>
                  </a:lnTo>
                  <a:lnTo>
                    <a:pt x="139" y="17348"/>
                  </a:lnTo>
                  <a:lnTo>
                    <a:pt x="8381" y="20205"/>
                  </a:lnTo>
                  <a:lnTo>
                    <a:pt x="15786" y="22936"/>
                  </a:lnTo>
                  <a:lnTo>
                    <a:pt x="22123" y="22936"/>
                  </a:lnTo>
                  <a:lnTo>
                    <a:pt x="27776" y="22042"/>
                  </a:lnTo>
                  <a:lnTo>
                    <a:pt x="32759" y="19032"/>
                  </a:lnTo>
                  <a:lnTo>
                    <a:pt x="37028" y="13415"/>
                  </a:lnTo>
                  <a:lnTo>
                    <a:pt x="40538" y="4699"/>
                  </a:lnTo>
                  <a:lnTo>
                    <a:pt x="31129" y="3225"/>
                  </a:lnTo>
                  <a:lnTo>
                    <a:pt x="22534" y="1692"/>
                  </a:lnTo>
                  <a:lnTo>
                    <a:pt x="14622" y="487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90" name="Google Shape;1390;p1"/>
            <p:cNvSpPr/>
            <p:nvPr/>
          </p:nvSpPr>
          <p:spPr>
            <a:xfrm>
              <a:off x="509892" y="2165870"/>
              <a:ext cx="1192530" cy="22860"/>
            </a:xfrm>
            <a:custGeom>
              <a:rect b="b" l="l" r="r" t="t"/>
              <a:pathLst>
                <a:path extrusionOk="0" h="22860" w="1192530">
                  <a:moveTo>
                    <a:pt x="36766" y="1155"/>
                  </a:moveTo>
                  <a:lnTo>
                    <a:pt x="28155" y="0"/>
                  </a:lnTo>
                  <a:lnTo>
                    <a:pt x="29476" y="7467"/>
                  </a:lnTo>
                  <a:lnTo>
                    <a:pt x="23660" y="7886"/>
                  </a:lnTo>
                  <a:lnTo>
                    <a:pt x="7112" y="7886"/>
                  </a:lnTo>
                  <a:lnTo>
                    <a:pt x="0" y="8559"/>
                  </a:lnTo>
                  <a:lnTo>
                    <a:pt x="5994" y="22237"/>
                  </a:lnTo>
                  <a:lnTo>
                    <a:pt x="35648" y="22237"/>
                  </a:lnTo>
                  <a:lnTo>
                    <a:pt x="34467" y="13601"/>
                  </a:lnTo>
                  <a:lnTo>
                    <a:pt x="36766" y="1155"/>
                  </a:lnTo>
                  <a:close/>
                </a:path>
                <a:path extrusionOk="0" h="22860" w="1192530">
                  <a:moveTo>
                    <a:pt x="1192060" y="7493"/>
                  </a:moveTo>
                  <a:lnTo>
                    <a:pt x="1184605" y="7493"/>
                  </a:lnTo>
                  <a:lnTo>
                    <a:pt x="1183360" y="1498"/>
                  </a:lnTo>
                  <a:lnTo>
                    <a:pt x="1177391" y="0"/>
                  </a:lnTo>
                  <a:lnTo>
                    <a:pt x="1177391" y="7493"/>
                  </a:lnTo>
                  <a:lnTo>
                    <a:pt x="1171346" y="8648"/>
                  </a:lnTo>
                  <a:lnTo>
                    <a:pt x="1169847" y="14859"/>
                  </a:lnTo>
                  <a:lnTo>
                    <a:pt x="1177391" y="14859"/>
                  </a:lnTo>
                  <a:lnTo>
                    <a:pt x="1178839" y="20866"/>
                  </a:lnTo>
                  <a:lnTo>
                    <a:pt x="1184605" y="22237"/>
                  </a:lnTo>
                  <a:lnTo>
                    <a:pt x="1184605" y="14859"/>
                  </a:lnTo>
                  <a:lnTo>
                    <a:pt x="1190561" y="13373"/>
                  </a:lnTo>
                  <a:lnTo>
                    <a:pt x="1192060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91" name="Google Shape;1391;p1"/>
            <p:cNvSpPr/>
            <p:nvPr/>
          </p:nvSpPr>
          <p:spPr>
            <a:xfrm>
              <a:off x="7773178" y="2173352"/>
              <a:ext cx="24129" cy="59055"/>
            </a:xfrm>
            <a:custGeom>
              <a:rect b="b" l="l" r="r" t="t"/>
              <a:pathLst>
                <a:path extrusionOk="0" h="59055" w="24129">
                  <a:moveTo>
                    <a:pt x="13273" y="0"/>
                  </a:moveTo>
                  <a:lnTo>
                    <a:pt x="11001" y="19326"/>
                  </a:lnTo>
                  <a:lnTo>
                    <a:pt x="2909" y="35631"/>
                  </a:lnTo>
                  <a:lnTo>
                    <a:pt x="0" y="48872"/>
                  </a:lnTo>
                  <a:lnTo>
                    <a:pt x="13273" y="59004"/>
                  </a:lnTo>
                  <a:lnTo>
                    <a:pt x="18377" y="42769"/>
                  </a:lnTo>
                  <a:lnTo>
                    <a:pt x="23845" y="23844"/>
                  </a:lnTo>
                  <a:lnTo>
                    <a:pt x="24028" y="7747"/>
                  </a:lnTo>
                  <a:lnTo>
                    <a:pt x="1327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92" name="Google Shape;1392;p1"/>
            <p:cNvSpPr/>
            <p:nvPr/>
          </p:nvSpPr>
          <p:spPr>
            <a:xfrm>
              <a:off x="3358826" y="2179661"/>
              <a:ext cx="37464" cy="15875"/>
            </a:xfrm>
            <a:custGeom>
              <a:rect b="b" l="l" r="r" t="t"/>
              <a:pathLst>
                <a:path extrusionOk="0" h="15875" w="37464">
                  <a:moveTo>
                    <a:pt x="13817" y="0"/>
                  </a:moveTo>
                  <a:lnTo>
                    <a:pt x="10617" y="0"/>
                  </a:lnTo>
                  <a:lnTo>
                    <a:pt x="4470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4584" y="12954"/>
                  </a:lnTo>
                  <a:lnTo>
                    <a:pt x="12204" y="15684"/>
                  </a:lnTo>
                  <a:lnTo>
                    <a:pt x="28498" y="15684"/>
                  </a:lnTo>
                  <a:lnTo>
                    <a:pt x="36969" y="11430"/>
                  </a:lnTo>
                  <a:lnTo>
                    <a:pt x="37261" y="1066"/>
                  </a:lnTo>
                  <a:lnTo>
                    <a:pt x="35687" y="1651"/>
                  </a:lnTo>
                  <a:lnTo>
                    <a:pt x="33743" y="1866"/>
                  </a:lnTo>
                  <a:lnTo>
                    <a:pt x="28409" y="1866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93" name="Google Shape;1393;p1"/>
            <p:cNvSpPr/>
            <p:nvPr/>
          </p:nvSpPr>
          <p:spPr>
            <a:xfrm>
              <a:off x="9354795" y="2180729"/>
              <a:ext cx="868045" cy="29844"/>
            </a:xfrm>
            <a:custGeom>
              <a:rect b="b" l="l" r="r" t="t"/>
              <a:pathLst>
                <a:path extrusionOk="0" h="29844" w="868045">
                  <a:moveTo>
                    <a:pt x="37172" y="7378"/>
                  </a:moveTo>
                  <a:lnTo>
                    <a:pt x="7874" y="0"/>
                  </a:lnTo>
                  <a:lnTo>
                    <a:pt x="5295" y="6680"/>
                  </a:lnTo>
                  <a:lnTo>
                    <a:pt x="2159" y="12750"/>
                  </a:lnTo>
                  <a:lnTo>
                    <a:pt x="0" y="19888"/>
                  </a:lnTo>
                  <a:lnTo>
                    <a:pt x="355" y="29730"/>
                  </a:lnTo>
                  <a:lnTo>
                    <a:pt x="12674" y="27165"/>
                  </a:lnTo>
                  <a:lnTo>
                    <a:pt x="23317" y="23012"/>
                  </a:lnTo>
                  <a:lnTo>
                    <a:pt x="31673" y="16624"/>
                  </a:lnTo>
                  <a:lnTo>
                    <a:pt x="37172" y="7378"/>
                  </a:lnTo>
                  <a:close/>
                </a:path>
                <a:path extrusionOk="0" h="29844" w="868045">
                  <a:moveTo>
                    <a:pt x="867422" y="8648"/>
                  </a:moveTo>
                  <a:lnTo>
                    <a:pt x="863663" y="3746"/>
                  </a:lnTo>
                  <a:lnTo>
                    <a:pt x="854913" y="0"/>
                  </a:lnTo>
                  <a:lnTo>
                    <a:pt x="854341" y="9448"/>
                  </a:lnTo>
                  <a:lnTo>
                    <a:pt x="845439" y="10375"/>
                  </a:lnTo>
                  <a:lnTo>
                    <a:pt x="847432" y="22123"/>
                  </a:lnTo>
                  <a:lnTo>
                    <a:pt x="862380" y="22123"/>
                  </a:lnTo>
                  <a:lnTo>
                    <a:pt x="866800" y="14744"/>
                  </a:lnTo>
                  <a:lnTo>
                    <a:pt x="867422" y="86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94" name="Google Shape;1394;p1"/>
            <p:cNvSpPr/>
            <p:nvPr/>
          </p:nvSpPr>
          <p:spPr>
            <a:xfrm>
              <a:off x="2049324" y="2188103"/>
              <a:ext cx="20319" cy="18414"/>
            </a:xfrm>
            <a:custGeom>
              <a:rect b="b" l="l" r="r" t="t"/>
              <a:pathLst>
                <a:path extrusionOk="0" h="18414" w="20319">
                  <a:moveTo>
                    <a:pt x="6242" y="0"/>
                  </a:moveTo>
                  <a:lnTo>
                    <a:pt x="1017" y="8477"/>
                  </a:lnTo>
                  <a:lnTo>
                    <a:pt x="0" y="14038"/>
                  </a:lnTo>
                  <a:lnTo>
                    <a:pt x="2087" y="17082"/>
                  </a:lnTo>
                  <a:lnTo>
                    <a:pt x="6178" y="18008"/>
                  </a:lnTo>
                  <a:lnTo>
                    <a:pt x="14182" y="16053"/>
                  </a:lnTo>
                  <a:lnTo>
                    <a:pt x="19926" y="11295"/>
                  </a:lnTo>
                  <a:lnTo>
                    <a:pt x="18812" y="5390"/>
                  </a:lnTo>
                  <a:lnTo>
                    <a:pt x="62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95" name="Google Shape;1395;p1"/>
            <p:cNvSpPr/>
            <p:nvPr/>
          </p:nvSpPr>
          <p:spPr>
            <a:xfrm>
              <a:off x="4773549" y="2188107"/>
              <a:ext cx="5767705" cy="22860"/>
            </a:xfrm>
            <a:custGeom>
              <a:rect b="b" l="l" r="r" t="t"/>
              <a:pathLst>
                <a:path extrusionOk="0" h="22860" w="5767705">
                  <a:moveTo>
                    <a:pt x="24155" y="11874"/>
                  </a:moveTo>
                  <a:lnTo>
                    <a:pt x="22098" y="0"/>
                  </a:lnTo>
                  <a:lnTo>
                    <a:pt x="0" y="0"/>
                  </a:lnTo>
                  <a:lnTo>
                    <a:pt x="0" y="22352"/>
                  </a:lnTo>
                  <a:lnTo>
                    <a:pt x="14643" y="22352"/>
                  </a:lnTo>
                  <a:lnTo>
                    <a:pt x="15189" y="12788"/>
                  </a:lnTo>
                  <a:lnTo>
                    <a:pt x="24155" y="11874"/>
                  </a:lnTo>
                  <a:close/>
                </a:path>
                <a:path extrusionOk="0" h="22860" w="5767705">
                  <a:moveTo>
                    <a:pt x="5767667" y="0"/>
                  </a:moveTo>
                  <a:lnTo>
                    <a:pt x="5745505" y="0"/>
                  </a:lnTo>
                  <a:lnTo>
                    <a:pt x="5746445" y="13855"/>
                  </a:lnTo>
                  <a:lnTo>
                    <a:pt x="5748325" y="19443"/>
                  </a:lnTo>
                  <a:lnTo>
                    <a:pt x="5752960" y="22352"/>
                  </a:lnTo>
                  <a:lnTo>
                    <a:pt x="5756072" y="16129"/>
                  </a:lnTo>
                  <a:lnTo>
                    <a:pt x="5762028" y="12865"/>
                  </a:lnTo>
                  <a:lnTo>
                    <a:pt x="5767133" y="8763"/>
                  </a:lnTo>
                  <a:lnTo>
                    <a:pt x="57676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96" name="Google Shape;1396;p1"/>
            <p:cNvSpPr/>
            <p:nvPr/>
          </p:nvSpPr>
          <p:spPr>
            <a:xfrm>
              <a:off x="1591417" y="2195758"/>
              <a:ext cx="44450" cy="23494"/>
            </a:xfrm>
            <a:custGeom>
              <a:rect b="b" l="l" r="r" t="t"/>
              <a:pathLst>
                <a:path extrusionOk="0" h="23494" w="44450">
                  <a:moveTo>
                    <a:pt x="13030" y="0"/>
                  </a:moveTo>
                  <a:lnTo>
                    <a:pt x="7759" y="0"/>
                  </a:lnTo>
                  <a:lnTo>
                    <a:pt x="3200" y="3695"/>
                  </a:lnTo>
                  <a:lnTo>
                    <a:pt x="0" y="14693"/>
                  </a:lnTo>
                  <a:lnTo>
                    <a:pt x="1777" y="14566"/>
                  </a:lnTo>
                  <a:lnTo>
                    <a:pt x="6210" y="14566"/>
                  </a:lnTo>
                  <a:lnTo>
                    <a:pt x="28295" y="23482"/>
                  </a:lnTo>
                  <a:lnTo>
                    <a:pt x="37934" y="23482"/>
                  </a:lnTo>
                  <a:lnTo>
                    <a:pt x="41960" y="21285"/>
                  </a:lnTo>
                  <a:lnTo>
                    <a:pt x="44335" y="14693"/>
                  </a:lnTo>
                  <a:lnTo>
                    <a:pt x="36497" y="11213"/>
                  </a:lnTo>
                  <a:lnTo>
                    <a:pt x="28425" y="6294"/>
                  </a:lnTo>
                  <a:lnTo>
                    <a:pt x="20482" y="1901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97" name="Google Shape;1397;p1"/>
            <p:cNvSpPr/>
            <p:nvPr/>
          </p:nvSpPr>
          <p:spPr>
            <a:xfrm>
              <a:off x="3509282" y="2203505"/>
              <a:ext cx="6350" cy="12064"/>
            </a:xfrm>
            <a:custGeom>
              <a:rect b="b" l="l" r="r" t="t"/>
              <a:pathLst>
                <a:path extrusionOk="0" h="12064" w="6350">
                  <a:moveTo>
                    <a:pt x="0" y="0"/>
                  </a:moveTo>
                  <a:lnTo>
                    <a:pt x="431" y="7924"/>
                  </a:lnTo>
                  <a:lnTo>
                    <a:pt x="622" y="11887"/>
                  </a:lnTo>
                  <a:lnTo>
                    <a:pt x="6210" y="7086"/>
                  </a:lnTo>
                  <a:lnTo>
                    <a:pt x="4279" y="24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98" name="Google Shape;1398;p1"/>
            <p:cNvSpPr/>
            <p:nvPr/>
          </p:nvSpPr>
          <p:spPr>
            <a:xfrm>
              <a:off x="3491956" y="2201796"/>
              <a:ext cx="18414" cy="16510"/>
            </a:xfrm>
            <a:custGeom>
              <a:rect b="b" l="l" r="r" t="t"/>
              <a:pathLst>
                <a:path extrusionOk="0" h="16510" w="18414">
                  <a:moveTo>
                    <a:pt x="13042" y="0"/>
                  </a:moveTo>
                  <a:lnTo>
                    <a:pt x="10667" y="0"/>
                  </a:lnTo>
                  <a:lnTo>
                    <a:pt x="6007" y="0"/>
                  </a:lnTo>
                  <a:lnTo>
                    <a:pt x="1320" y="2425"/>
                  </a:lnTo>
                  <a:lnTo>
                    <a:pt x="0" y="8661"/>
                  </a:lnTo>
                  <a:lnTo>
                    <a:pt x="7137" y="8661"/>
                  </a:lnTo>
                  <a:lnTo>
                    <a:pt x="8928" y="14427"/>
                  </a:lnTo>
                  <a:lnTo>
                    <a:pt x="14655" y="15925"/>
                  </a:lnTo>
                  <a:lnTo>
                    <a:pt x="15963" y="15151"/>
                  </a:lnTo>
                  <a:lnTo>
                    <a:pt x="17056" y="14376"/>
                  </a:lnTo>
                  <a:lnTo>
                    <a:pt x="17957" y="13601"/>
                  </a:lnTo>
                  <a:lnTo>
                    <a:pt x="17322" y="1714"/>
                  </a:lnTo>
                  <a:lnTo>
                    <a:pt x="15417" y="635"/>
                  </a:lnTo>
                  <a:lnTo>
                    <a:pt x="13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399" name="Google Shape;1399;p1"/>
            <p:cNvSpPr/>
            <p:nvPr/>
          </p:nvSpPr>
          <p:spPr>
            <a:xfrm>
              <a:off x="6673984" y="2202486"/>
              <a:ext cx="20954" cy="30480"/>
            </a:xfrm>
            <a:custGeom>
              <a:rect b="b" l="l" r="r" t="t"/>
              <a:pathLst>
                <a:path extrusionOk="0" h="30480" w="20954">
                  <a:moveTo>
                    <a:pt x="4648" y="0"/>
                  </a:moveTo>
                  <a:lnTo>
                    <a:pt x="3200" y="0"/>
                  </a:lnTo>
                  <a:lnTo>
                    <a:pt x="1650" y="114"/>
                  </a:lnTo>
                  <a:lnTo>
                    <a:pt x="0" y="368"/>
                  </a:lnTo>
                  <a:lnTo>
                    <a:pt x="1434" y="10207"/>
                  </a:lnTo>
                  <a:lnTo>
                    <a:pt x="4149" y="18615"/>
                  </a:lnTo>
                  <a:lnTo>
                    <a:pt x="8479" y="25274"/>
                  </a:lnTo>
                  <a:lnTo>
                    <a:pt x="14757" y="29870"/>
                  </a:lnTo>
                  <a:lnTo>
                    <a:pt x="20435" y="20911"/>
                  </a:lnTo>
                  <a:lnTo>
                    <a:pt x="20866" y="11120"/>
                  </a:lnTo>
                  <a:lnTo>
                    <a:pt x="15714" y="3236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00" name="Google Shape;1400;p1"/>
            <p:cNvSpPr/>
            <p:nvPr/>
          </p:nvSpPr>
          <p:spPr>
            <a:xfrm>
              <a:off x="2740654" y="2210457"/>
              <a:ext cx="29844" cy="29844"/>
            </a:xfrm>
            <a:custGeom>
              <a:rect b="b" l="l" r="r" t="t"/>
              <a:pathLst>
                <a:path extrusionOk="0" h="29844" w="29844">
                  <a:moveTo>
                    <a:pt x="14668" y="0"/>
                  </a:moveTo>
                  <a:lnTo>
                    <a:pt x="14668" y="21894"/>
                  </a:lnTo>
                  <a:lnTo>
                    <a:pt x="8966" y="23622"/>
                  </a:lnTo>
                  <a:lnTo>
                    <a:pt x="0" y="22237"/>
                  </a:lnTo>
                  <a:lnTo>
                    <a:pt x="0" y="29489"/>
                  </a:lnTo>
                  <a:lnTo>
                    <a:pt x="1993" y="29286"/>
                  </a:lnTo>
                  <a:lnTo>
                    <a:pt x="20142" y="29273"/>
                  </a:lnTo>
                  <a:lnTo>
                    <a:pt x="27813" y="28663"/>
                  </a:lnTo>
                  <a:lnTo>
                    <a:pt x="29337" y="21894"/>
                  </a:lnTo>
                  <a:lnTo>
                    <a:pt x="23458" y="18668"/>
                  </a:lnTo>
                  <a:lnTo>
                    <a:pt x="21478" y="11466"/>
                  </a:lnTo>
                  <a:lnTo>
                    <a:pt x="19760" y="4005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01" name="Google Shape;1401;p1"/>
            <p:cNvSpPr/>
            <p:nvPr/>
          </p:nvSpPr>
          <p:spPr>
            <a:xfrm>
              <a:off x="10246564" y="2210295"/>
              <a:ext cx="37465" cy="15239"/>
            </a:xfrm>
            <a:custGeom>
              <a:rect b="b" l="l" r="r" t="t"/>
              <a:pathLst>
                <a:path extrusionOk="0" h="15239" w="37465">
                  <a:moveTo>
                    <a:pt x="33426" y="0"/>
                  </a:moveTo>
                  <a:lnTo>
                    <a:pt x="31800" y="0"/>
                  </a:lnTo>
                  <a:lnTo>
                    <a:pt x="21041" y="936"/>
                  </a:lnTo>
                  <a:lnTo>
                    <a:pt x="12185" y="3740"/>
                  </a:lnTo>
                  <a:lnTo>
                    <a:pt x="5186" y="8401"/>
                  </a:lnTo>
                  <a:lnTo>
                    <a:pt x="0" y="14909"/>
                  </a:lnTo>
                  <a:lnTo>
                    <a:pt x="3429" y="15074"/>
                  </a:lnTo>
                  <a:lnTo>
                    <a:pt x="5054" y="15074"/>
                  </a:lnTo>
                  <a:lnTo>
                    <a:pt x="15793" y="14138"/>
                  </a:lnTo>
                  <a:lnTo>
                    <a:pt x="24655" y="11334"/>
                  </a:lnTo>
                  <a:lnTo>
                    <a:pt x="31666" y="6673"/>
                  </a:lnTo>
                  <a:lnTo>
                    <a:pt x="36855" y="165"/>
                  </a:lnTo>
                  <a:lnTo>
                    <a:pt x="334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02" name="Google Shape;1402;p1"/>
            <p:cNvSpPr/>
            <p:nvPr/>
          </p:nvSpPr>
          <p:spPr>
            <a:xfrm>
              <a:off x="702562" y="2217715"/>
              <a:ext cx="18415" cy="13969"/>
            </a:xfrm>
            <a:custGeom>
              <a:rect b="b" l="l" r="r" t="t"/>
              <a:pathLst>
                <a:path extrusionOk="0" h="13969" w="18415">
                  <a:moveTo>
                    <a:pt x="12453" y="0"/>
                  </a:moveTo>
                  <a:lnTo>
                    <a:pt x="2494" y="5986"/>
                  </a:lnTo>
                  <a:lnTo>
                    <a:pt x="0" y="10315"/>
                  </a:lnTo>
                  <a:lnTo>
                    <a:pt x="2636" y="12944"/>
                  </a:lnTo>
                  <a:lnTo>
                    <a:pt x="8072" y="13830"/>
                  </a:lnTo>
                  <a:lnTo>
                    <a:pt x="13814" y="12985"/>
                  </a:lnTo>
                  <a:lnTo>
                    <a:pt x="17873" y="10425"/>
                  </a:lnTo>
                  <a:lnTo>
                    <a:pt x="18127" y="6109"/>
                  </a:lnTo>
                  <a:lnTo>
                    <a:pt x="124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03" name="Google Shape;1403;p1"/>
            <p:cNvSpPr/>
            <p:nvPr/>
          </p:nvSpPr>
          <p:spPr>
            <a:xfrm>
              <a:off x="10559044" y="2217198"/>
              <a:ext cx="34290" cy="15239"/>
            </a:xfrm>
            <a:custGeom>
              <a:rect b="b" l="l" r="r" t="t"/>
              <a:pathLst>
                <a:path extrusionOk="0" h="15239" w="34290">
                  <a:moveTo>
                    <a:pt x="16954" y="0"/>
                  </a:moveTo>
                  <a:lnTo>
                    <a:pt x="14554" y="0"/>
                  </a:lnTo>
                  <a:lnTo>
                    <a:pt x="6108" y="0"/>
                  </a:lnTo>
                  <a:lnTo>
                    <a:pt x="0" y="2324"/>
                  </a:lnTo>
                  <a:lnTo>
                    <a:pt x="4317" y="15151"/>
                  </a:lnTo>
                  <a:lnTo>
                    <a:pt x="13922" y="13931"/>
                  </a:lnTo>
                  <a:lnTo>
                    <a:pt x="22244" y="11288"/>
                  </a:lnTo>
                  <a:lnTo>
                    <a:pt x="28946" y="6919"/>
                  </a:lnTo>
                  <a:lnTo>
                    <a:pt x="33693" y="520"/>
                  </a:lnTo>
                  <a:lnTo>
                    <a:pt x="32448" y="685"/>
                  </a:lnTo>
                  <a:lnTo>
                    <a:pt x="27279" y="749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04" name="Google Shape;1404;p1"/>
            <p:cNvSpPr/>
            <p:nvPr/>
          </p:nvSpPr>
          <p:spPr>
            <a:xfrm>
              <a:off x="1364979" y="2228686"/>
              <a:ext cx="20955" cy="19050"/>
            </a:xfrm>
            <a:custGeom>
              <a:rect b="b" l="l" r="r" t="t"/>
              <a:pathLst>
                <a:path extrusionOk="0" h="19050" w="20955">
                  <a:moveTo>
                    <a:pt x="20446" y="0"/>
                  </a:moveTo>
                  <a:lnTo>
                    <a:pt x="10294" y="9423"/>
                  </a:lnTo>
                  <a:lnTo>
                    <a:pt x="0" y="18770"/>
                  </a:lnTo>
                  <a:lnTo>
                    <a:pt x="12992" y="18770"/>
                  </a:lnTo>
                  <a:lnTo>
                    <a:pt x="13220" y="10223"/>
                  </a:lnTo>
                  <a:lnTo>
                    <a:pt x="20345" y="8661"/>
                  </a:lnTo>
                  <a:lnTo>
                    <a:pt x="2044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05" name="Google Shape;1405;p1"/>
            <p:cNvSpPr/>
            <p:nvPr/>
          </p:nvSpPr>
          <p:spPr>
            <a:xfrm>
              <a:off x="1360963" y="2225202"/>
              <a:ext cx="24765" cy="22860"/>
            </a:xfrm>
            <a:custGeom>
              <a:rect b="b" l="l" r="r" t="t"/>
              <a:pathLst>
                <a:path extrusionOk="0" h="22860" w="24765">
                  <a:moveTo>
                    <a:pt x="24168" y="0"/>
                  </a:moveTo>
                  <a:lnTo>
                    <a:pt x="9537" y="0"/>
                  </a:lnTo>
                  <a:lnTo>
                    <a:pt x="8928" y="9461"/>
                  </a:lnTo>
                  <a:lnTo>
                    <a:pt x="0" y="10147"/>
                  </a:lnTo>
                  <a:lnTo>
                    <a:pt x="2044" y="22250"/>
                  </a:lnTo>
                  <a:lnTo>
                    <a:pt x="4013" y="22250"/>
                  </a:lnTo>
                  <a:lnTo>
                    <a:pt x="14308" y="12907"/>
                  </a:lnTo>
                  <a:lnTo>
                    <a:pt x="24460" y="3479"/>
                  </a:lnTo>
                  <a:lnTo>
                    <a:pt x="24472" y="2438"/>
                  </a:lnTo>
                  <a:lnTo>
                    <a:pt x="24384" y="1282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06" name="Google Shape;1406;p1"/>
            <p:cNvSpPr/>
            <p:nvPr/>
          </p:nvSpPr>
          <p:spPr>
            <a:xfrm>
              <a:off x="457161" y="2224099"/>
              <a:ext cx="3455035" cy="28575"/>
            </a:xfrm>
            <a:custGeom>
              <a:rect b="b" l="l" r="r" t="t"/>
              <a:pathLst>
                <a:path extrusionOk="0" h="28575" w="3455035">
                  <a:moveTo>
                    <a:pt x="29387" y="8255"/>
                  </a:moveTo>
                  <a:lnTo>
                    <a:pt x="26758" y="7950"/>
                  </a:lnTo>
                  <a:lnTo>
                    <a:pt x="24269" y="7785"/>
                  </a:lnTo>
                  <a:lnTo>
                    <a:pt x="21932" y="7785"/>
                  </a:lnTo>
                  <a:lnTo>
                    <a:pt x="13436" y="8674"/>
                  </a:lnTo>
                  <a:lnTo>
                    <a:pt x="6819" y="11455"/>
                  </a:lnTo>
                  <a:lnTo>
                    <a:pt x="2273" y="16294"/>
                  </a:lnTo>
                  <a:lnTo>
                    <a:pt x="0" y="23355"/>
                  </a:lnTo>
                  <a:lnTo>
                    <a:pt x="2959" y="26504"/>
                  </a:lnTo>
                  <a:lnTo>
                    <a:pt x="7454" y="28168"/>
                  </a:lnTo>
                  <a:lnTo>
                    <a:pt x="12052" y="28168"/>
                  </a:lnTo>
                  <a:lnTo>
                    <a:pt x="18605" y="26987"/>
                  </a:lnTo>
                  <a:lnTo>
                    <a:pt x="24320" y="23355"/>
                  </a:lnTo>
                  <a:lnTo>
                    <a:pt x="28232" y="17157"/>
                  </a:lnTo>
                  <a:lnTo>
                    <a:pt x="29387" y="8255"/>
                  </a:lnTo>
                  <a:close/>
                </a:path>
                <a:path extrusionOk="0" h="28575" w="3455035">
                  <a:moveTo>
                    <a:pt x="2158034" y="1104"/>
                  </a:moveTo>
                  <a:lnTo>
                    <a:pt x="2156320" y="342"/>
                  </a:lnTo>
                  <a:lnTo>
                    <a:pt x="2154580" y="0"/>
                  </a:lnTo>
                  <a:lnTo>
                    <a:pt x="2152853" y="0"/>
                  </a:lnTo>
                  <a:lnTo>
                    <a:pt x="2143468" y="3251"/>
                  </a:lnTo>
                  <a:lnTo>
                    <a:pt x="2137067" y="10604"/>
                  </a:lnTo>
                  <a:lnTo>
                    <a:pt x="2136203" y="18503"/>
                  </a:lnTo>
                  <a:lnTo>
                    <a:pt x="2143404" y="23355"/>
                  </a:lnTo>
                  <a:lnTo>
                    <a:pt x="2146185" y="16687"/>
                  </a:lnTo>
                  <a:lnTo>
                    <a:pt x="2150592" y="11760"/>
                  </a:lnTo>
                  <a:lnTo>
                    <a:pt x="2155050" y="7061"/>
                  </a:lnTo>
                  <a:lnTo>
                    <a:pt x="2158034" y="1104"/>
                  </a:lnTo>
                  <a:close/>
                </a:path>
                <a:path extrusionOk="0" h="28575" w="3455035">
                  <a:moveTo>
                    <a:pt x="3454590" y="1104"/>
                  </a:moveTo>
                  <a:lnTo>
                    <a:pt x="3452736" y="1054"/>
                  </a:lnTo>
                  <a:lnTo>
                    <a:pt x="3441319" y="1054"/>
                  </a:lnTo>
                  <a:lnTo>
                    <a:pt x="3435451" y="7099"/>
                  </a:lnTo>
                  <a:lnTo>
                    <a:pt x="3432441" y="15849"/>
                  </a:lnTo>
                  <a:lnTo>
                    <a:pt x="3433153" y="15862"/>
                  </a:lnTo>
                  <a:lnTo>
                    <a:pt x="3441192" y="14782"/>
                  </a:lnTo>
                  <a:lnTo>
                    <a:pt x="3447275" y="11760"/>
                  </a:lnTo>
                  <a:lnTo>
                    <a:pt x="3451644" y="7086"/>
                  </a:lnTo>
                  <a:lnTo>
                    <a:pt x="3454590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07" name="Google Shape;1407;p1"/>
            <p:cNvSpPr/>
            <p:nvPr/>
          </p:nvSpPr>
          <p:spPr>
            <a:xfrm>
              <a:off x="4575975" y="2232087"/>
              <a:ext cx="5280659" cy="60325"/>
            </a:xfrm>
            <a:custGeom>
              <a:rect b="b" l="l" r="r" t="t"/>
              <a:pathLst>
                <a:path extrusionOk="0" h="60325" w="5280659">
                  <a:moveTo>
                    <a:pt x="26492" y="35394"/>
                  </a:moveTo>
                  <a:lnTo>
                    <a:pt x="19799" y="18199"/>
                  </a:lnTo>
                  <a:lnTo>
                    <a:pt x="6184" y="7874"/>
                  </a:lnTo>
                  <a:lnTo>
                    <a:pt x="0" y="18923"/>
                  </a:lnTo>
                  <a:lnTo>
                    <a:pt x="2209" y="29730"/>
                  </a:lnTo>
                  <a:lnTo>
                    <a:pt x="6400" y="42583"/>
                  </a:lnTo>
                  <a:lnTo>
                    <a:pt x="6184" y="59728"/>
                  </a:lnTo>
                  <a:lnTo>
                    <a:pt x="23037" y="51803"/>
                  </a:lnTo>
                  <a:lnTo>
                    <a:pt x="26492" y="35394"/>
                  </a:lnTo>
                  <a:close/>
                </a:path>
                <a:path extrusionOk="0" h="60325" w="5280659">
                  <a:moveTo>
                    <a:pt x="2069909" y="13868"/>
                  </a:moveTo>
                  <a:lnTo>
                    <a:pt x="2068728" y="7874"/>
                  </a:lnTo>
                  <a:lnTo>
                    <a:pt x="2060079" y="7556"/>
                  </a:lnTo>
                  <a:lnTo>
                    <a:pt x="2058568" y="0"/>
                  </a:lnTo>
                  <a:lnTo>
                    <a:pt x="2049678" y="0"/>
                  </a:lnTo>
                  <a:lnTo>
                    <a:pt x="2048738" y="0"/>
                  </a:lnTo>
                  <a:lnTo>
                    <a:pt x="2047709" y="88"/>
                  </a:lnTo>
                  <a:lnTo>
                    <a:pt x="2046579" y="279"/>
                  </a:lnTo>
                  <a:lnTo>
                    <a:pt x="2044331" y="7353"/>
                  </a:lnTo>
                  <a:lnTo>
                    <a:pt x="2046643" y="12509"/>
                  </a:lnTo>
                  <a:lnTo>
                    <a:pt x="2051837" y="15659"/>
                  </a:lnTo>
                  <a:lnTo>
                    <a:pt x="2058276" y="16725"/>
                  </a:lnTo>
                  <a:lnTo>
                    <a:pt x="2064372" y="16725"/>
                  </a:lnTo>
                  <a:lnTo>
                    <a:pt x="2069909" y="13868"/>
                  </a:lnTo>
                  <a:close/>
                </a:path>
                <a:path extrusionOk="0" h="60325" w="5280659">
                  <a:moveTo>
                    <a:pt x="5280139" y="7874"/>
                  </a:moveTo>
                  <a:lnTo>
                    <a:pt x="5278132" y="8204"/>
                  </a:lnTo>
                  <a:lnTo>
                    <a:pt x="5276227" y="8343"/>
                  </a:lnTo>
                  <a:lnTo>
                    <a:pt x="5269065" y="8343"/>
                  </a:lnTo>
                  <a:lnTo>
                    <a:pt x="5264696" y="7035"/>
                  </a:lnTo>
                  <a:lnTo>
                    <a:pt x="5257406" y="4419"/>
                  </a:lnTo>
                  <a:lnTo>
                    <a:pt x="5254498" y="3111"/>
                  </a:lnTo>
                  <a:lnTo>
                    <a:pt x="5252034" y="3111"/>
                  </a:lnTo>
                  <a:lnTo>
                    <a:pt x="5248465" y="3111"/>
                  </a:lnTo>
                  <a:lnTo>
                    <a:pt x="5245836" y="5867"/>
                  </a:lnTo>
                  <a:lnTo>
                    <a:pt x="5243296" y="15367"/>
                  </a:lnTo>
                  <a:lnTo>
                    <a:pt x="5249113" y="16751"/>
                  </a:lnTo>
                  <a:lnTo>
                    <a:pt x="5251882" y="21475"/>
                  </a:lnTo>
                  <a:lnTo>
                    <a:pt x="5250764" y="30111"/>
                  </a:lnTo>
                  <a:lnTo>
                    <a:pt x="5253406" y="30403"/>
                  </a:lnTo>
                  <a:lnTo>
                    <a:pt x="5255933" y="30556"/>
                  </a:lnTo>
                  <a:lnTo>
                    <a:pt x="5258295" y="30556"/>
                  </a:lnTo>
                  <a:lnTo>
                    <a:pt x="5268265" y="29362"/>
                  </a:lnTo>
                  <a:lnTo>
                    <a:pt x="5275542" y="25476"/>
                  </a:lnTo>
                  <a:lnTo>
                    <a:pt x="5279656" y="18465"/>
                  </a:lnTo>
                  <a:lnTo>
                    <a:pt x="5280139" y="78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08" name="Google Shape;1408;p1"/>
            <p:cNvSpPr/>
            <p:nvPr/>
          </p:nvSpPr>
          <p:spPr>
            <a:xfrm>
              <a:off x="1503121" y="2246845"/>
              <a:ext cx="86994" cy="16510"/>
            </a:xfrm>
            <a:custGeom>
              <a:rect b="b" l="l" r="r" t="t"/>
              <a:pathLst>
                <a:path extrusionOk="0" h="16510" w="86994">
                  <a:moveTo>
                    <a:pt x="40640" y="13411"/>
                  </a:moveTo>
                  <a:lnTo>
                    <a:pt x="36791" y="609"/>
                  </a:lnTo>
                  <a:lnTo>
                    <a:pt x="33299" y="444"/>
                  </a:lnTo>
                  <a:lnTo>
                    <a:pt x="31635" y="444"/>
                  </a:lnTo>
                  <a:lnTo>
                    <a:pt x="20878" y="1371"/>
                  </a:lnTo>
                  <a:lnTo>
                    <a:pt x="12001" y="4152"/>
                  </a:lnTo>
                  <a:lnTo>
                    <a:pt x="5029" y="8801"/>
                  </a:lnTo>
                  <a:lnTo>
                    <a:pt x="0" y="15354"/>
                  </a:lnTo>
                  <a:lnTo>
                    <a:pt x="1765" y="14922"/>
                  </a:lnTo>
                  <a:lnTo>
                    <a:pt x="3797" y="14757"/>
                  </a:lnTo>
                  <a:lnTo>
                    <a:pt x="9067" y="14757"/>
                  </a:lnTo>
                  <a:lnTo>
                    <a:pt x="22593" y="16027"/>
                  </a:lnTo>
                  <a:lnTo>
                    <a:pt x="34455" y="16027"/>
                  </a:lnTo>
                  <a:lnTo>
                    <a:pt x="40640" y="13411"/>
                  </a:lnTo>
                  <a:close/>
                </a:path>
                <a:path extrusionOk="0" h="16510" w="86994">
                  <a:moveTo>
                    <a:pt x="86614" y="16205"/>
                  </a:moveTo>
                  <a:lnTo>
                    <a:pt x="86575" y="7175"/>
                  </a:lnTo>
                  <a:lnTo>
                    <a:pt x="85204" y="6464"/>
                  </a:lnTo>
                  <a:lnTo>
                    <a:pt x="82613" y="4876"/>
                  </a:lnTo>
                  <a:lnTo>
                    <a:pt x="78752" y="2438"/>
                  </a:lnTo>
                  <a:lnTo>
                    <a:pt x="75399" y="0"/>
                  </a:lnTo>
                  <a:lnTo>
                    <a:pt x="72567" y="0"/>
                  </a:lnTo>
                  <a:lnTo>
                    <a:pt x="69989" y="0"/>
                  </a:lnTo>
                  <a:lnTo>
                    <a:pt x="67843" y="2019"/>
                  </a:lnTo>
                  <a:lnTo>
                    <a:pt x="66141" y="7874"/>
                  </a:lnTo>
                  <a:lnTo>
                    <a:pt x="68427" y="10109"/>
                  </a:lnTo>
                  <a:lnTo>
                    <a:pt x="77851" y="14757"/>
                  </a:lnTo>
                  <a:lnTo>
                    <a:pt x="86614" y="1620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09" name="Google Shape;1409;p1"/>
            <p:cNvSpPr/>
            <p:nvPr/>
          </p:nvSpPr>
          <p:spPr>
            <a:xfrm>
              <a:off x="1589699" y="2254013"/>
              <a:ext cx="16509" cy="9525"/>
            </a:xfrm>
            <a:custGeom>
              <a:rect b="b" l="l" r="r" t="t"/>
              <a:pathLst>
                <a:path extrusionOk="0" h="9525" w="16509">
                  <a:moveTo>
                    <a:pt x="0" y="0"/>
                  </a:moveTo>
                  <a:lnTo>
                    <a:pt x="38" y="9029"/>
                  </a:lnTo>
                  <a:lnTo>
                    <a:pt x="1714" y="9309"/>
                  </a:lnTo>
                  <a:lnTo>
                    <a:pt x="3378" y="9461"/>
                  </a:lnTo>
                  <a:lnTo>
                    <a:pt x="10858" y="9461"/>
                  </a:lnTo>
                  <a:lnTo>
                    <a:pt x="15646" y="7238"/>
                  </a:lnTo>
                  <a:lnTo>
                    <a:pt x="16383" y="698"/>
                  </a:lnTo>
                  <a:lnTo>
                    <a:pt x="13868" y="2019"/>
                  </a:lnTo>
                  <a:lnTo>
                    <a:pt x="11455" y="2565"/>
                  </a:lnTo>
                  <a:lnTo>
                    <a:pt x="5880" y="2565"/>
                  </a:lnTo>
                  <a:lnTo>
                    <a:pt x="2832" y="14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10" name="Google Shape;1410;p1"/>
            <p:cNvSpPr/>
            <p:nvPr/>
          </p:nvSpPr>
          <p:spPr>
            <a:xfrm>
              <a:off x="1342123" y="2245753"/>
              <a:ext cx="2546350" cy="26035"/>
            </a:xfrm>
            <a:custGeom>
              <a:rect b="b" l="l" r="r" t="t"/>
              <a:pathLst>
                <a:path extrusionOk="0" h="26035" w="2546350">
                  <a:moveTo>
                    <a:pt x="29387" y="22225"/>
                  </a:moveTo>
                  <a:lnTo>
                    <a:pt x="28371" y="16446"/>
                  </a:lnTo>
                  <a:lnTo>
                    <a:pt x="27279" y="16586"/>
                  </a:lnTo>
                  <a:lnTo>
                    <a:pt x="26238" y="16649"/>
                  </a:lnTo>
                  <a:lnTo>
                    <a:pt x="19900" y="16649"/>
                  </a:lnTo>
                  <a:lnTo>
                    <a:pt x="11341" y="11912"/>
                  </a:lnTo>
                  <a:lnTo>
                    <a:pt x="3797" y="18491"/>
                  </a:lnTo>
                  <a:lnTo>
                    <a:pt x="0" y="21742"/>
                  </a:lnTo>
                  <a:lnTo>
                    <a:pt x="3124" y="24257"/>
                  </a:lnTo>
                  <a:lnTo>
                    <a:pt x="8166" y="25438"/>
                  </a:lnTo>
                  <a:lnTo>
                    <a:pt x="21348" y="25438"/>
                  </a:lnTo>
                  <a:lnTo>
                    <a:pt x="29387" y="22225"/>
                  </a:lnTo>
                  <a:close/>
                </a:path>
                <a:path extrusionOk="0" h="26035" w="2546350">
                  <a:moveTo>
                    <a:pt x="2546007" y="14808"/>
                  </a:moveTo>
                  <a:lnTo>
                    <a:pt x="2540292" y="1701"/>
                  </a:lnTo>
                  <a:lnTo>
                    <a:pt x="2537549" y="520"/>
                  </a:lnTo>
                  <a:lnTo>
                    <a:pt x="2534716" y="0"/>
                  </a:lnTo>
                  <a:lnTo>
                    <a:pt x="2531948" y="0"/>
                  </a:lnTo>
                  <a:lnTo>
                    <a:pt x="2520467" y="2933"/>
                  </a:lnTo>
                  <a:lnTo>
                    <a:pt x="2512504" y="9766"/>
                  </a:lnTo>
                  <a:lnTo>
                    <a:pt x="2510802" y="17614"/>
                  </a:lnTo>
                  <a:lnTo>
                    <a:pt x="2518130" y="23583"/>
                  </a:lnTo>
                  <a:lnTo>
                    <a:pt x="2516886" y="16662"/>
                  </a:lnTo>
                  <a:lnTo>
                    <a:pt x="2521889" y="15913"/>
                  </a:lnTo>
                  <a:lnTo>
                    <a:pt x="2539796" y="15976"/>
                  </a:lnTo>
                  <a:lnTo>
                    <a:pt x="2546007" y="1480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11" name="Google Shape;1411;p1"/>
            <p:cNvSpPr/>
            <p:nvPr/>
          </p:nvSpPr>
          <p:spPr>
            <a:xfrm>
              <a:off x="1337646" y="2254662"/>
              <a:ext cx="15875" cy="13335"/>
            </a:xfrm>
            <a:custGeom>
              <a:rect b="b" l="l" r="r" t="t"/>
              <a:pathLst>
                <a:path extrusionOk="0" h="13335" w="15875">
                  <a:moveTo>
                    <a:pt x="9588" y="0"/>
                  </a:moveTo>
                  <a:lnTo>
                    <a:pt x="4953" y="0"/>
                  </a:lnTo>
                  <a:lnTo>
                    <a:pt x="3975" y="12"/>
                  </a:lnTo>
                  <a:lnTo>
                    <a:pt x="3467" y="50"/>
                  </a:lnTo>
                  <a:lnTo>
                    <a:pt x="0" y="5943"/>
                  </a:lnTo>
                  <a:lnTo>
                    <a:pt x="1143" y="10147"/>
                  </a:lnTo>
                  <a:lnTo>
                    <a:pt x="4470" y="12827"/>
                  </a:lnTo>
                  <a:lnTo>
                    <a:pt x="12065" y="6286"/>
                  </a:lnTo>
                  <a:lnTo>
                    <a:pt x="15811" y="2997"/>
                  </a:lnTo>
                  <a:lnTo>
                    <a:pt x="12814" y="1397"/>
                  </a:lnTo>
                  <a:lnTo>
                    <a:pt x="95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12" name="Google Shape;1412;p1"/>
            <p:cNvSpPr/>
            <p:nvPr/>
          </p:nvSpPr>
          <p:spPr>
            <a:xfrm>
              <a:off x="2179130" y="2254708"/>
              <a:ext cx="39369" cy="17144"/>
            </a:xfrm>
            <a:custGeom>
              <a:rect b="b" l="l" r="r" t="t"/>
              <a:pathLst>
                <a:path extrusionOk="0" h="17144" w="39369">
                  <a:moveTo>
                    <a:pt x="1605" y="0"/>
                  </a:moveTo>
                  <a:lnTo>
                    <a:pt x="0" y="7651"/>
                  </a:lnTo>
                  <a:lnTo>
                    <a:pt x="3362" y="12846"/>
                  </a:lnTo>
                  <a:lnTo>
                    <a:pt x="10076" y="15801"/>
                  </a:lnTo>
                  <a:lnTo>
                    <a:pt x="18521" y="16738"/>
                  </a:lnTo>
                  <a:lnTo>
                    <a:pt x="28618" y="16738"/>
                  </a:lnTo>
                  <a:lnTo>
                    <a:pt x="38956" y="13157"/>
                  </a:lnTo>
                  <a:lnTo>
                    <a:pt x="38397" y="7493"/>
                  </a:lnTo>
                  <a:lnTo>
                    <a:pt x="34752" y="7975"/>
                  </a:lnTo>
                  <a:lnTo>
                    <a:pt x="31399" y="8204"/>
                  </a:lnTo>
                  <a:lnTo>
                    <a:pt x="28300" y="8204"/>
                  </a:lnTo>
                  <a:lnTo>
                    <a:pt x="20175" y="7625"/>
                  </a:lnTo>
                  <a:lnTo>
                    <a:pt x="13143" y="5978"/>
                  </a:lnTo>
                  <a:lnTo>
                    <a:pt x="7016" y="3392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13" name="Google Shape;1413;p1"/>
            <p:cNvSpPr/>
            <p:nvPr/>
          </p:nvSpPr>
          <p:spPr>
            <a:xfrm>
              <a:off x="9421672" y="2255467"/>
              <a:ext cx="29845" cy="27305"/>
            </a:xfrm>
            <a:custGeom>
              <a:rect b="b" l="l" r="r" t="t"/>
              <a:pathLst>
                <a:path extrusionOk="0" h="27305" w="29845">
                  <a:moveTo>
                    <a:pt x="14350" y="0"/>
                  </a:moveTo>
                  <a:lnTo>
                    <a:pt x="7404" y="0"/>
                  </a:lnTo>
                  <a:lnTo>
                    <a:pt x="622" y="4508"/>
                  </a:lnTo>
                  <a:lnTo>
                    <a:pt x="0" y="13868"/>
                  </a:lnTo>
                  <a:lnTo>
                    <a:pt x="10706" y="17094"/>
                  </a:lnTo>
                  <a:lnTo>
                    <a:pt x="13436" y="27254"/>
                  </a:lnTo>
                  <a:lnTo>
                    <a:pt x="22110" y="27254"/>
                  </a:lnTo>
                  <a:lnTo>
                    <a:pt x="25107" y="25679"/>
                  </a:lnTo>
                  <a:lnTo>
                    <a:pt x="29336" y="21475"/>
                  </a:lnTo>
                  <a:lnTo>
                    <a:pt x="29542" y="12172"/>
                  </a:lnTo>
                  <a:lnTo>
                    <a:pt x="26330" y="5451"/>
                  </a:lnTo>
                  <a:lnTo>
                    <a:pt x="20875" y="1373"/>
                  </a:lnTo>
                  <a:lnTo>
                    <a:pt x="143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14" name="Google Shape;1414;p1"/>
            <p:cNvSpPr/>
            <p:nvPr/>
          </p:nvSpPr>
          <p:spPr>
            <a:xfrm>
              <a:off x="412635" y="2261818"/>
              <a:ext cx="545465" cy="52705"/>
            </a:xfrm>
            <a:custGeom>
              <a:rect b="b" l="l" r="r" t="t"/>
              <a:pathLst>
                <a:path extrusionOk="0" h="52705" w="545465">
                  <a:moveTo>
                    <a:pt x="20751" y="40246"/>
                  </a:moveTo>
                  <a:lnTo>
                    <a:pt x="18681" y="26987"/>
                  </a:lnTo>
                  <a:lnTo>
                    <a:pt x="11074" y="15176"/>
                  </a:lnTo>
                  <a:lnTo>
                    <a:pt x="254" y="7518"/>
                  </a:lnTo>
                  <a:lnTo>
                    <a:pt x="0" y="22656"/>
                  </a:lnTo>
                  <a:lnTo>
                    <a:pt x="2082" y="35369"/>
                  </a:lnTo>
                  <a:lnTo>
                    <a:pt x="6921" y="45326"/>
                  </a:lnTo>
                  <a:lnTo>
                    <a:pt x="14909" y="52235"/>
                  </a:lnTo>
                  <a:lnTo>
                    <a:pt x="20751" y="40246"/>
                  </a:lnTo>
                  <a:close/>
                </a:path>
                <a:path extrusionOk="0" h="52705" w="545465">
                  <a:moveTo>
                    <a:pt x="545249" y="381"/>
                  </a:moveTo>
                  <a:lnTo>
                    <a:pt x="540016" y="520"/>
                  </a:lnTo>
                  <a:lnTo>
                    <a:pt x="536702" y="520"/>
                  </a:lnTo>
                  <a:lnTo>
                    <a:pt x="522871" y="0"/>
                  </a:lnTo>
                  <a:lnTo>
                    <a:pt x="519531" y="0"/>
                  </a:lnTo>
                  <a:lnTo>
                    <a:pt x="509866" y="533"/>
                  </a:lnTo>
                  <a:lnTo>
                    <a:pt x="501789" y="2692"/>
                  </a:lnTo>
                  <a:lnTo>
                    <a:pt x="496138" y="7289"/>
                  </a:lnTo>
                  <a:lnTo>
                    <a:pt x="493712" y="15138"/>
                  </a:lnTo>
                  <a:lnTo>
                    <a:pt x="496773" y="17919"/>
                  </a:lnTo>
                  <a:lnTo>
                    <a:pt x="501040" y="19100"/>
                  </a:lnTo>
                  <a:lnTo>
                    <a:pt x="505841" y="19100"/>
                  </a:lnTo>
                  <a:lnTo>
                    <a:pt x="516674" y="17475"/>
                  </a:lnTo>
                  <a:lnTo>
                    <a:pt x="527773" y="13195"/>
                  </a:lnTo>
                  <a:lnTo>
                    <a:pt x="537756" y="7188"/>
                  </a:lnTo>
                  <a:lnTo>
                    <a:pt x="545249" y="3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15" name="Google Shape;1415;p1"/>
            <p:cNvSpPr/>
            <p:nvPr/>
          </p:nvSpPr>
          <p:spPr>
            <a:xfrm>
              <a:off x="4504097" y="2269046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449" y="0"/>
                  </a:moveTo>
                  <a:lnTo>
                    <a:pt x="15239" y="0"/>
                  </a:lnTo>
                  <a:lnTo>
                    <a:pt x="6464" y="0"/>
                  </a:lnTo>
                  <a:lnTo>
                    <a:pt x="0" y="2209"/>
                  </a:lnTo>
                  <a:lnTo>
                    <a:pt x="4432" y="15392"/>
                  </a:lnTo>
                  <a:lnTo>
                    <a:pt x="14156" y="13970"/>
                  </a:lnTo>
                  <a:lnTo>
                    <a:pt x="22456" y="11209"/>
                  </a:lnTo>
                  <a:lnTo>
                    <a:pt x="29085" y="6764"/>
                  </a:lnTo>
                  <a:lnTo>
                    <a:pt x="33794" y="292"/>
                  </a:lnTo>
                  <a:lnTo>
                    <a:pt x="32346" y="482"/>
                  </a:lnTo>
                  <a:lnTo>
                    <a:pt x="30784" y="558"/>
                  </a:lnTo>
                  <a:lnTo>
                    <a:pt x="26923" y="558"/>
                  </a:lnTo>
                  <a:lnTo>
                    <a:pt x="174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16" name="Google Shape;1416;p1"/>
            <p:cNvSpPr/>
            <p:nvPr/>
          </p:nvSpPr>
          <p:spPr>
            <a:xfrm>
              <a:off x="1313747" y="2277206"/>
              <a:ext cx="35559" cy="15875"/>
            </a:xfrm>
            <a:custGeom>
              <a:rect b="b" l="l" r="r" t="t"/>
              <a:pathLst>
                <a:path extrusionOk="0" h="15875" w="35559">
                  <a:moveTo>
                    <a:pt x="16916" y="0"/>
                  </a:moveTo>
                  <a:lnTo>
                    <a:pt x="5676" y="9372"/>
                  </a:lnTo>
                  <a:lnTo>
                    <a:pt x="0" y="13995"/>
                  </a:lnTo>
                  <a:lnTo>
                    <a:pt x="1130" y="13804"/>
                  </a:lnTo>
                  <a:lnTo>
                    <a:pt x="2387" y="13728"/>
                  </a:lnTo>
                  <a:lnTo>
                    <a:pt x="6908" y="13728"/>
                  </a:lnTo>
                  <a:lnTo>
                    <a:pt x="21501" y="15557"/>
                  </a:lnTo>
                  <a:lnTo>
                    <a:pt x="30784" y="15557"/>
                  </a:lnTo>
                  <a:lnTo>
                    <a:pt x="35178" y="13868"/>
                  </a:lnTo>
                  <a:lnTo>
                    <a:pt x="34569" y="7226"/>
                  </a:lnTo>
                  <a:lnTo>
                    <a:pt x="30606" y="3048"/>
                  </a:lnTo>
                  <a:lnTo>
                    <a:pt x="23698" y="355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17" name="Google Shape;1417;p1"/>
            <p:cNvSpPr/>
            <p:nvPr/>
          </p:nvSpPr>
          <p:spPr>
            <a:xfrm>
              <a:off x="1311478" y="2277164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7678" y="0"/>
                  </a:moveTo>
                  <a:lnTo>
                    <a:pt x="8762" y="0"/>
                  </a:lnTo>
                  <a:lnTo>
                    <a:pt x="482" y="4216"/>
                  </a:lnTo>
                  <a:lnTo>
                    <a:pt x="0" y="14643"/>
                  </a:lnTo>
                  <a:lnTo>
                    <a:pt x="685" y="14376"/>
                  </a:lnTo>
                  <a:lnTo>
                    <a:pt x="1447" y="14185"/>
                  </a:lnTo>
                  <a:lnTo>
                    <a:pt x="2260" y="14046"/>
                  </a:lnTo>
                  <a:lnTo>
                    <a:pt x="7937" y="9410"/>
                  </a:lnTo>
                  <a:lnTo>
                    <a:pt x="13576" y="4749"/>
                  </a:lnTo>
                  <a:lnTo>
                    <a:pt x="19189" y="38"/>
                  </a:lnTo>
                  <a:lnTo>
                    <a:pt x="176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18" name="Google Shape;1418;p1"/>
            <p:cNvSpPr/>
            <p:nvPr/>
          </p:nvSpPr>
          <p:spPr>
            <a:xfrm>
              <a:off x="4103166" y="2276817"/>
              <a:ext cx="35560" cy="22860"/>
            </a:xfrm>
            <a:custGeom>
              <a:rect b="b" l="l" r="r" t="t"/>
              <a:pathLst>
                <a:path extrusionOk="0" h="22860" w="35560">
                  <a:moveTo>
                    <a:pt x="28225" y="0"/>
                  </a:moveTo>
                  <a:lnTo>
                    <a:pt x="27489" y="0"/>
                  </a:lnTo>
                  <a:lnTo>
                    <a:pt x="15728" y="2405"/>
                  </a:lnTo>
                  <a:lnTo>
                    <a:pt x="4673" y="8286"/>
                  </a:lnTo>
                  <a:lnTo>
                    <a:pt x="0" y="15644"/>
                  </a:lnTo>
                  <a:lnTo>
                    <a:pt x="7385" y="22479"/>
                  </a:lnTo>
                  <a:lnTo>
                    <a:pt x="6178" y="14871"/>
                  </a:lnTo>
                  <a:lnTo>
                    <a:pt x="12033" y="14414"/>
                  </a:lnTo>
                  <a:lnTo>
                    <a:pt x="28632" y="14427"/>
                  </a:lnTo>
                  <a:lnTo>
                    <a:pt x="35502" y="13690"/>
                  </a:lnTo>
                  <a:lnTo>
                    <a:pt x="29571" y="127"/>
                  </a:lnTo>
                  <a:lnTo>
                    <a:pt x="282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19" name="Google Shape;1419;p1"/>
            <p:cNvSpPr/>
            <p:nvPr/>
          </p:nvSpPr>
          <p:spPr>
            <a:xfrm>
              <a:off x="4390511" y="2275953"/>
              <a:ext cx="18414" cy="14605"/>
            </a:xfrm>
            <a:custGeom>
              <a:rect b="b" l="l" r="r" t="t"/>
              <a:pathLst>
                <a:path extrusionOk="0" h="14605" w="18414">
                  <a:moveTo>
                    <a:pt x="15875" y="0"/>
                  </a:moveTo>
                  <a:lnTo>
                    <a:pt x="12141" y="0"/>
                  </a:lnTo>
                  <a:lnTo>
                    <a:pt x="9194" y="0"/>
                  </a:lnTo>
                  <a:lnTo>
                    <a:pt x="5118" y="2235"/>
                  </a:lnTo>
                  <a:lnTo>
                    <a:pt x="0" y="8483"/>
                  </a:lnTo>
                  <a:lnTo>
                    <a:pt x="4800" y="12814"/>
                  </a:lnTo>
                  <a:lnTo>
                    <a:pt x="8585" y="14439"/>
                  </a:lnTo>
                  <a:lnTo>
                    <a:pt x="15608" y="14439"/>
                  </a:lnTo>
                  <a:lnTo>
                    <a:pt x="17665" y="10833"/>
                  </a:lnTo>
                  <a:lnTo>
                    <a:pt x="17792" y="3606"/>
                  </a:lnTo>
                  <a:lnTo>
                    <a:pt x="1587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20" name="Google Shape;1420;p1"/>
            <p:cNvSpPr/>
            <p:nvPr/>
          </p:nvSpPr>
          <p:spPr>
            <a:xfrm>
              <a:off x="1068525" y="2282783"/>
              <a:ext cx="29844" cy="24130"/>
            </a:xfrm>
            <a:custGeom>
              <a:rect b="b" l="l" r="r" t="t"/>
              <a:pathLst>
                <a:path extrusionOk="0" h="24130" w="29844">
                  <a:moveTo>
                    <a:pt x="24016" y="0"/>
                  </a:moveTo>
                  <a:lnTo>
                    <a:pt x="21299" y="0"/>
                  </a:lnTo>
                  <a:lnTo>
                    <a:pt x="9814" y="2932"/>
                  </a:lnTo>
                  <a:lnTo>
                    <a:pt x="1776" y="9791"/>
                  </a:lnTo>
                  <a:lnTo>
                    <a:pt x="0" y="17670"/>
                  </a:lnTo>
                  <a:lnTo>
                    <a:pt x="7303" y="23660"/>
                  </a:lnTo>
                  <a:lnTo>
                    <a:pt x="11398" y="16806"/>
                  </a:lnTo>
                  <a:lnTo>
                    <a:pt x="19441" y="13912"/>
                  </a:lnTo>
                  <a:lnTo>
                    <a:pt x="26956" y="10390"/>
                  </a:lnTo>
                  <a:lnTo>
                    <a:pt x="29465" y="1651"/>
                  </a:lnTo>
                  <a:lnTo>
                    <a:pt x="26785" y="508"/>
                  </a:lnTo>
                  <a:lnTo>
                    <a:pt x="240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21" name="Google Shape;1421;p1"/>
            <p:cNvSpPr/>
            <p:nvPr/>
          </p:nvSpPr>
          <p:spPr>
            <a:xfrm>
              <a:off x="6637223" y="2284437"/>
              <a:ext cx="3329940" cy="59689"/>
            </a:xfrm>
            <a:custGeom>
              <a:rect b="b" l="l" r="r" t="t"/>
              <a:pathLst>
                <a:path extrusionOk="0" h="59689" w="3329940">
                  <a:moveTo>
                    <a:pt x="17741" y="9982"/>
                  </a:moveTo>
                  <a:lnTo>
                    <a:pt x="15836" y="6350"/>
                  </a:lnTo>
                  <a:lnTo>
                    <a:pt x="12103" y="6350"/>
                  </a:lnTo>
                  <a:lnTo>
                    <a:pt x="9169" y="6350"/>
                  </a:lnTo>
                  <a:lnTo>
                    <a:pt x="5105" y="8597"/>
                  </a:lnTo>
                  <a:lnTo>
                    <a:pt x="0" y="14871"/>
                  </a:lnTo>
                  <a:lnTo>
                    <a:pt x="4787" y="19227"/>
                  </a:lnTo>
                  <a:lnTo>
                    <a:pt x="8559" y="20853"/>
                  </a:lnTo>
                  <a:lnTo>
                    <a:pt x="15557" y="20853"/>
                  </a:lnTo>
                  <a:lnTo>
                    <a:pt x="17614" y="17233"/>
                  </a:lnTo>
                  <a:lnTo>
                    <a:pt x="17741" y="9982"/>
                  </a:lnTo>
                  <a:close/>
                </a:path>
                <a:path extrusionOk="0" h="59689" w="3329940">
                  <a:moveTo>
                    <a:pt x="3268916" y="18300"/>
                  </a:moveTo>
                  <a:lnTo>
                    <a:pt x="3263163" y="7378"/>
                  </a:lnTo>
                  <a:lnTo>
                    <a:pt x="3252063" y="15113"/>
                  </a:lnTo>
                  <a:lnTo>
                    <a:pt x="3242462" y="29095"/>
                  </a:lnTo>
                  <a:lnTo>
                    <a:pt x="3239554" y="45161"/>
                  </a:lnTo>
                  <a:lnTo>
                    <a:pt x="3248507" y="59118"/>
                  </a:lnTo>
                  <a:lnTo>
                    <a:pt x="3255759" y="47612"/>
                  </a:lnTo>
                  <a:lnTo>
                    <a:pt x="3264497" y="32867"/>
                  </a:lnTo>
                  <a:lnTo>
                    <a:pt x="3268916" y="18300"/>
                  </a:lnTo>
                  <a:close/>
                </a:path>
                <a:path extrusionOk="0" h="59689" w="3329940">
                  <a:moveTo>
                    <a:pt x="3329457" y="29425"/>
                  </a:moveTo>
                  <a:lnTo>
                    <a:pt x="3327311" y="16738"/>
                  </a:lnTo>
                  <a:lnTo>
                    <a:pt x="3322510" y="6769"/>
                  </a:lnTo>
                  <a:lnTo>
                    <a:pt x="3314674" y="0"/>
                  </a:lnTo>
                  <a:lnTo>
                    <a:pt x="3310547" y="10274"/>
                  </a:lnTo>
                  <a:lnTo>
                    <a:pt x="3312198" y="23825"/>
                  </a:lnTo>
                  <a:lnTo>
                    <a:pt x="3318764" y="36550"/>
                  </a:lnTo>
                  <a:lnTo>
                    <a:pt x="3329355" y="44361"/>
                  </a:lnTo>
                  <a:lnTo>
                    <a:pt x="3329457" y="2942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22" name="Google Shape;1422;p1"/>
            <p:cNvSpPr/>
            <p:nvPr/>
          </p:nvSpPr>
          <p:spPr>
            <a:xfrm>
              <a:off x="3823667" y="2303575"/>
              <a:ext cx="15239" cy="19685"/>
            </a:xfrm>
            <a:custGeom>
              <a:rect b="b" l="l" r="r" t="t"/>
              <a:pathLst>
                <a:path extrusionOk="0" h="19685" w="15239">
                  <a:moveTo>
                    <a:pt x="533" y="0"/>
                  </a:moveTo>
                  <a:lnTo>
                    <a:pt x="0" y="18529"/>
                  </a:lnTo>
                  <a:lnTo>
                    <a:pt x="1498" y="18910"/>
                  </a:lnTo>
                  <a:lnTo>
                    <a:pt x="3162" y="19100"/>
                  </a:lnTo>
                  <a:lnTo>
                    <a:pt x="7772" y="19100"/>
                  </a:lnTo>
                  <a:lnTo>
                    <a:pt x="10921" y="18681"/>
                  </a:lnTo>
                  <a:lnTo>
                    <a:pt x="14465" y="17843"/>
                  </a:lnTo>
                  <a:lnTo>
                    <a:pt x="14985" y="9408"/>
                  </a:lnTo>
                  <a:lnTo>
                    <a:pt x="11937" y="4502"/>
                  </a:lnTo>
                  <a:lnTo>
                    <a:pt x="6671" y="180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23" name="Google Shape;1423;p1"/>
            <p:cNvSpPr/>
            <p:nvPr/>
          </p:nvSpPr>
          <p:spPr>
            <a:xfrm>
              <a:off x="3814792" y="2299298"/>
              <a:ext cx="9525" cy="22860"/>
            </a:xfrm>
            <a:custGeom>
              <a:rect b="b" l="l" r="r" t="t"/>
              <a:pathLst>
                <a:path extrusionOk="0" h="22860" w="9525">
                  <a:moveTo>
                    <a:pt x="1187" y="0"/>
                  </a:moveTo>
                  <a:lnTo>
                    <a:pt x="0" y="8780"/>
                  </a:lnTo>
                  <a:lnTo>
                    <a:pt x="891" y="15524"/>
                  </a:lnTo>
                  <a:lnTo>
                    <a:pt x="3855" y="20207"/>
                  </a:lnTo>
                  <a:lnTo>
                    <a:pt x="8883" y="22809"/>
                  </a:lnTo>
                  <a:lnTo>
                    <a:pt x="9403" y="4279"/>
                  </a:lnTo>
                  <a:lnTo>
                    <a:pt x="6178" y="3327"/>
                  </a:lnTo>
                  <a:lnTo>
                    <a:pt x="3130" y="2184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24" name="Google Shape;1424;p1"/>
            <p:cNvSpPr/>
            <p:nvPr/>
          </p:nvSpPr>
          <p:spPr>
            <a:xfrm>
              <a:off x="4250702" y="2297899"/>
              <a:ext cx="2638425" cy="40005"/>
            </a:xfrm>
            <a:custGeom>
              <a:rect b="b" l="l" r="r" t="t"/>
              <a:pathLst>
                <a:path extrusionOk="0" h="40005" w="2638425">
                  <a:moveTo>
                    <a:pt x="20751" y="12636"/>
                  </a:moveTo>
                  <a:lnTo>
                    <a:pt x="16789" y="9004"/>
                  </a:lnTo>
                  <a:lnTo>
                    <a:pt x="10782" y="7620"/>
                  </a:lnTo>
                  <a:lnTo>
                    <a:pt x="6146" y="7620"/>
                  </a:lnTo>
                  <a:lnTo>
                    <a:pt x="1422" y="10020"/>
                  </a:lnTo>
                  <a:lnTo>
                    <a:pt x="0" y="16154"/>
                  </a:lnTo>
                  <a:lnTo>
                    <a:pt x="7505" y="16154"/>
                  </a:lnTo>
                  <a:lnTo>
                    <a:pt x="8597" y="22263"/>
                  </a:lnTo>
                  <a:lnTo>
                    <a:pt x="14693" y="23533"/>
                  </a:lnTo>
                  <a:lnTo>
                    <a:pt x="20701" y="17741"/>
                  </a:lnTo>
                  <a:lnTo>
                    <a:pt x="20751" y="12636"/>
                  </a:lnTo>
                  <a:close/>
                </a:path>
                <a:path extrusionOk="0" h="40005" w="2638425">
                  <a:moveTo>
                    <a:pt x="2557208" y="36918"/>
                  </a:moveTo>
                  <a:lnTo>
                    <a:pt x="2556014" y="30899"/>
                  </a:lnTo>
                  <a:lnTo>
                    <a:pt x="2547455" y="30594"/>
                  </a:lnTo>
                  <a:lnTo>
                    <a:pt x="2546121" y="23190"/>
                  </a:lnTo>
                  <a:lnTo>
                    <a:pt x="2537269" y="23190"/>
                  </a:lnTo>
                  <a:lnTo>
                    <a:pt x="2536215" y="23190"/>
                  </a:lnTo>
                  <a:lnTo>
                    <a:pt x="2535059" y="23291"/>
                  </a:lnTo>
                  <a:lnTo>
                    <a:pt x="2533777" y="23533"/>
                  </a:lnTo>
                  <a:lnTo>
                    <a:pt x="2531567" y="30581"/>
                  </a:lnTo>
                  <a:lnTo>
                    <a:pt x="2533827" y="35687"/>
                  </a:lnTo>
                  <a:lnTo>
                    <a:pt x="2538958" y="38785"/>
                  </a:lnTo>
                  <a:lnTo>
                    <a:pt x="2545334" y="39827"/>
                  </a:lnTo>
                  <a:lnTo>
                    <a:pt x="2551519" y="39827"/>
                  </a:lnTo>
                  <a:lnTo>
                    <a:pt x="2557208" y="36918"/>
                  </a:lnTo>
                  <a:close/>
                </a:path>
                <a:path extrusionOk="0" h="40005" w="2638425">
                  <a:moveTo>
                    <a:pt x="2638082" y="3479"/>
                  </a:moveTo>
                  <a:lnTo>
                    <a:pt x="2636291" y="0"/>
                  </a:lnTo>
                  <a:lnTo>
                    <a:pt x="2631694" y="0"/>
                  </a:lnTo>
                  <a:lnTo>
                    <a:pt x="2627998" y="0"/>
                  </a:lnTo>
                  <a:lnTo>
                    <a:pt x="2622486" y="2247"/>
                  </a:lnTo>
                  <a:lnTo>
                    <a:pt x="2614993" y="8559"/>
                  </a:lnTo>
                  <a:lnTo>
                    <a:pt x="2620238" y="12433"/>
                  </a:lnTo>
                  <a:lnTo>
                    <a:pt x="2624632" y="13893"/>
                  </a:lnTo>
                  <a:lnTo>
                    <a:pt x="2633497" y="13893"/>
                  </a:lnTo>
                  <a:lnTo>
                    <a:pt x="2636685" y="10426"/>
                  </a:lnTo>
                  <a:lnTo>
                    <a:pt x="2638082" y="347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25" name="Google Shape;1425;p1"/>
            <p:cNvSpPr/>
            <p:nvPr/>
          </p:nvSpPr>
          <p:spPr>
            <a:xfrm>
              <a:off x="2367851" y="2328796"/>
              <a:ext cx="12064" cy="19685"/>
            </a:xfrm>
            <a:custGeom>
              <a:rect b="b" l="l" r="r" t="t"/>
              <a:pathLst>
                <a:path extrusionOk="0" h="19685" w="12064">
                  <a:moveTo>
                    <a:pt x="4508" y="0"/>
                  </a:moveTo>
                  <a:lnTo>
                    <a:pt x="2628" y="1892"/>
                  </a:lnTo>
                  <a:lnTo>
                    <a:pt x="1104" y="4076"/>
                  </a:lnTo>
                  <a:lnTo>
                    <a:pt x="0" y="6388"/>
                  </a:lnTo>
                  <a:lnTo>
                    <a:pt x="2324" y="9271"/>
                  </a:lnTo>
                  <a:lnTo>
                    <a:pt x="4610" y="12001"/>
                  </a:lnTo>
                  <a:lnTo>
                    <a:pt x="11506" y="19672"/>
                  </a:lnTo>
                  <a:lnTo>
                    <a:pt x="11595" y="10617"/>
                  </a:lnTo>
                  <a:lnTo>
                    <a:pt x="11569" y="1663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26" name="Google Shape;1426;p1"/>
            <p:cNvSpPr/>
            <p:nvPr/>
          </p:nvSpPr>
          <p:spPr>
            <a:xfrm>
              <a:off x="2365802" y="2335179"/>
              <a:ext cx="13969" cy="23494"/>
            </a:xfrm>
            <a:custGeom>
              <a:rect b="b" l="l" r="r" t="t"/>
              <a:pathLst>
                <a:path extrusionOk="0" h="23494" w="13969">
                  <a:moveTo>
                    <a:pt x="2043" y="0"/>
                  </a:moveTo>
                  <a:lnTo>
                    <a:pt x="0" y="7458"/>
                  </a:lnTo>
                  <a:lnTo>
                    <a:pt x="1040" y="14595"/>
                  </a:lnTo>
                  <a:lnTo>
                    <a:pt x="5518" y="20270"/>
                  </a:lnTo>
                  <a:lnTo>
                    <a:pt x="13791" y="23342"/>
                  </a:lnTo>
                  <a:lnTo>
                    <a:pt x="13473" y="20243"/>
                  </a:lnTo>
                  <a:lnTo>
                    <a:pt x="13549" y="13284"/>
                  </a:lnTo>
                  <a:lnTo>
                    <a:pt x="6653" y="5613"/>
                  </a:lnTo>
                  <a:lnTo>
                    <a:pt x="4380" y="2882"/>
                  </a:lnTo>
                  <a:lnTo>
                    <a:pt x="20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27" name="Google Shape;1427;p1"/>
            <p:cNvSpPr/>
            <p:nvPr/>
          </p:nvSpPr>
          <p:spPr>
            <a:xfrm>
              <a:off x="1716639" y="2355968"/>
              <a:ext cx="11430" cy="10160"/>
            </a:xfrm>
            <a:custGeom>
              <a:rect b="b" l="l" r="r" t="t"/>
              <a:pathLst>
                <a:path extrusionOk="0" h="10160" w="11430">
                  <a:moveTo>
                    <a:pt x="10922" y="0"/>
                  </a:moveTo>
                  <a:lnTo>
                    <a:pt x="6896" y="2895"/>
                  </a:lnTo>
                  <a:lnTo>
                    <a:pt x="3175" y="6273"/>
                  </a:lnTo>
                  <a:lnTo>
                    <a:pt x="0" y="9817"/>
                  </a:lnTo>
                  <a:lnTo>
                    <a:pt x="2679" y="9156"/>
                  </a:lnTo>
                  <a:lnTo>
                    <a:pt x="5791" y="8902"/>
                  </a:lnTo>
                  <a:lnTo>
                    <a:pt x="9753" y="8902"/>
                  </a:lnTo>
                  <a:lnTo>
                    <a:pt x="10960" y="8928"/>
                  </a:lnTo>
                  <a:lnTo>
                    <a:pt x="10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28" name="Google Shape;1428;p1"/>
            <p:cNvSpPr/>
            <p:nvPr/>
          </p:nvSpPr>
          <p:spPr>
            <a:xfrm>
              <a:off x="1727558" y="2346396"/>
              <a:ext cx="48260" cy="20955"/>
            </a:xfrm>
            <a:custGeom>
              <a:rect b="b" l="l" r="r" t="t"/>
              <a:pathLst>
                <a:path extrusionOk="0" h="20955" w="48260">
                  <a:moveTo>
                    <a:pt x="33972" y="0"/>
                  </a:moveTo>
                  <a:lnTo>
                    <a:pt x="25742" y="0"/>
                  </a:lnTo>
                  <a:lnTo>
                    <a:pt x="19150" y="697"/>
                  </a:lnTo>
                  <a:lnTo>
                    <a:pt x="12561" y="2659"/>
                  </a:lnTo>
                  <a:lnTo>
                    <a:pt x="6127" y="5684"/>
                  </a:lnTo>
                  <a:lnTo>
                    <a:pt x="0" y="9575"/>
                  </a:lnTo>
                  <a:lnTo>
                    <a:pt x="38" y="18491"/>
                  </a:lnTo>
                  <a:lnTo>
                    <a:pt x="4419" y="18605"/>
                  </a:lnTo>
                  <a:lnTo>
                    <a:pt x="24739" y="20548"/>
                  </a:lnTo>
                  <a:lnTo>
                    <a:pt x="38595" y="20548"/>
                  </a:lnTo>
                  <a:lnTo>
                    <a:pt x="45808" y="18808"/>
                  </a:lnTo>
                  <a:lnTo>
                    <a:pt x="48031" y="12128"/>
                  </a:lnTo>
                  <a:lnTo>
                    <a:pt x="41846" y="3454"/>
                  </a:lnTo>
                  <a:lnTo>
                    <a:pt x="339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29" name="Google Shape;1429;p1"/>
            <p:cNvSpPr/>
            <p:nvPr/>
          </p:nvSpPr>
          <p:spPr>
            <a:xfrm>
              <a:off x="1788350" y="2343548"/>
              <a:ext cx="24130" cy="23494"/>
            </a:xfrm>
            <a:custGeom>
              <a:rect b="b" l="l" r="r" t="t"/>
              <a:pathLst>
                <a:path extrusionOk="0" h="23494" w="24130">
                  <a:moveTo>
                    <a:pt x="24053" y="0"/>
                  </a:moveTo>
                  <a:lnTo>
                    <a:pt x="21691" y="304"/>
                  </a:lnTo>
                  <a:lnTo>
                    <a:pt x="19100" y="355"/>
                  </a:lnTo>
                  <a:lnTo>
                    <a:pt x="7442" y="330"/>
                  </a:lnTo>
                  <a:lnTo>
                    <a:pt x="3200" y="495"/>
                  </a:lnTo>
                  <a:lnTo>
                    <a:pt x="0" y="1701"/>
                  </a:lnTo>
                  <a:lnTo>
                    <a:pt x="38" y="8712"/>
                  </a:lnTo>
                  <a:lnTo>
                    <a:pt x="6985" y="12407"/>
                  </a:lnTo>
                  <a:lnTo>
                    <a:pt x="7137" y="23190"/>
                  </a:lnTo>
                  <a:lnTo>
                    <a:pt x="19596" y="23190"/>
                  </a:lnTo>
                  <a:lnTo>
                    <a:pt x="21640" y="22910"/>
                  </a:lnTo>
                  <a:lnTo>
                    <a:pt x="24053" y="22237"/>
                  </a:lnTo>
                  <a:lnTo>
                    <a:pt x="240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30" name="Google Shape;1430;p1"/>
            <p:cNvSpPr/>
            <p:nvPr/>
          </p:nvSpPr>
          <p:spPr>
            <a:xfrm>
              <a:off x="66738" y="2345257"/>
              <a:ext cx="1722120" cy="28575"/>
            </a:xfrm>
            <a:custGeom>
              <a:rect b="b" l="l" r="r" t="t"/>
              <a:pathLst>
                <a:path extrusionOk="0" h="28575" w="1722120">
                  <a:moveTo>
                    <a:pt x="43992" y="5791"/>
                  </a:moveTo>
                  <a:lnTo>
                    <a:pt x="6324" y="18135"/>
                  </a:lnTo>
                  <a:lnTo>
                    <a:pt x="0" y="28028"/>
                  </a:lnTo>
                  <a:lnTo>
                    <a:pt x="14554" y="26123"/>
                  </a:lnTo>
                  <a:lnTo>
                    <a:pt x="28892" y="23952"/>
                  </a:lnTo>
                  <a:lnTo>
                    <a:pt x="39789" y="18249"/>
                  </a:lnTo>
                  <a:lnTo>
                    <a:pt x="43992" y="5791"/>
                  </a:lnTo>
                  <a:close/>
                </a:path>
                <a:path extrusionOk="0" h="28575" w="1722120">
                  <a:moveTo>
                    <a:pt x="1721637" y="7010"/>
                  </a:moveTo>
                  <a:lnTo>
                    <a:pt x="1721612" y="0"/>
                  </a:lnTo>
                  <a:lnTo>
                    <a:pt x="1718932" y="1016"/>
                  </a:lnTo>
                  <a:lnTo>
                    <a:pt x="1717001" y="2768"/>
                  </a:lnTo>
                  <a:lnTo>
                    <a:pt x="1716303" y="5778"/>
                  </a:lnTo>
                  <a:lnTo>
                    <a:pt x="1718475" y="5778"/>
                  </a:lnTo>
                  <a:lnTo>
                    <a:pt x="1720202" y="6248"/>
                  </a:lnTo>
                  <a:lnTo>
                    <a:pt x="1721637" y="701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31" name="Google Shape;1431;p1"/>
            <p:cNvSpPr/>
            <p:nvPr/>
          </p:nvSpPr>
          <p:spPr>
            <a:xfrm>
              <a:off x="1436653" y="2350949"/>
              <a:ext cx="17144" cy="31750"/>
            </a:xfrm>
            <a:custGeom>
              <a:rect b="b" l="l" r="r" t="t"/>
              <a:pathLst>
                <a:path extrusionOk="0" h="31750" w="17144">
                  <a:moveTo>
                    <a:pt x="13716" y="0"/>
                  </a:moveTo>
                  <a:lnTo>
                    <a:pt x="8483" y="0"/>
                  </a:lnTo>
                  <a:lnTo>
                    <a:pt x="7835" y="25"/>
                  </a:lnTo>
                  <a:lnTo>
                    <a:pt x="7505" y="88"/>
                  </a:lnTo>
                  <a:lnTo>
                    <a:pt x="2787" y="8945"/>
                  </a:lnTo>
                  <a:lnTo>
                    <a:pt x="4825" y="20734"/>
                  </a:lnTo>
                  <a:lnTo>
                    <a:pt x="0" y="29591"/>
                  </a:lnTo>
                  <a:lnTo>
                    <a:pt x="1320" y="30340"/>
                  </a:lnTo>
                  <a:lnTo>
                    <a:pt x="2552" y="30873"/>
                  </a:lnTo>
                  <a:lnTo>
                    <a:pt x="3708" y="31203"/>
                  </a:lnTo>
                  <a:lnTo>
                    <a:pt x="10756" y="26200"/>
                  </a:lnTo>
                  <a:lnTo>
                    <a:pt x="14706" y="23495"/>
                  </a:lnTo>
                  <a:lnTo>
                    <a:pt x="15455" y="23101"/>
                  </a:lnTo>
                  <a:lnTo>
                    <a:pt x="16116" y="20840"/>
                  </a:lnTo>
                  <a:lnTo>
                    <a:pt x="16446" y="18326"/>
                  </a:lnTo>
                  <a:lnTo>
                    <a:pt x="16598" y="791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32" name="Google Shape;1432;p1"/>
            <p:cNvSpPr/>
            <p:nvPr/>
          </p:nvSpPr>
          <p:spPr>
            <a:xfrm>
              <a:off x="1440364" y="2374050"/>
              <a:ext cx="12065" cy="8889"/>
            </a:xfrm>
            <a:custGeom>
              <a:rect b="b" l="l" r="r" t="t"/>
              <a:pathLst>
                <a:path extrusionOk="0" h="8889" w="12065">
                  <a:moveTo>
                    <a:pt x="11747" y="0"/>
                  </a:moveTo>
                  <a:lnTo>
                    <a:pt x="0" y="8102"/>
                  </a:lnTo>
                  <a:lnTo>
                    <a:pt x="1003" y="8394"/>
                  </a:lnTo>
                  <a:lnTo>
                    <a:pt x="1955" y="8534"/>
                  </a:lnTo>
                  <a:lnTo>
                    <a:pt x="7429" y="8534"/>
                  </a:lnTo>
                  <a:lnTo>
                    <a:pt x="10337" y="4851"/>
                  </a:lnTo>
                  <a:lnTo>
                    <a:pt x="117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33" name="Google Shape;1433;p1"/>
            <p:cNvSpPr/>
            <p:nvPr/>
          </p:nvSpPr>
          <p:spPr>
            <a:xfrm>
              <a:off x="1282077" y="2350401"/>
              <a:ext cx="781050" cy="38100"/>
            </a:xfrm>
            <a:custGeom>
              <a:rect b="b" l="l" r="r" t="t"/>
              <a:pathLst>
                <a:path extrusionOk="0" h="38100" w="781050">
                  <a:moveTo>
                    <a:pt x="38646" y="14058"/>
                  </a:moveTo>
                  <a:lnTo>
                    <a:pt x="35801" y="13563"/>
                  </a:lnTo>
                  <a:lnTo>
                    <a:pt x="32715" y="13335"/>
                  </a:lnTo>
                  <a:lnTo>
                    <a:pt x="29552" y="13335"/>
                  </a:lnTo>
                  <a:lnTo>
                    <a:pt x="19278" y="14084"/>
                  </a:lnTo>
                  <a:lnTo>
                    <a:pt x="9969" y="16129"/>
                  </a:lnTo>
                  <a:lnTo>
                    <a:pt x="3073" y="19164"/>
                  </a:lnTo>
                  <a:lnTo>
                    <a:pt x="0" y="22885"/>
                  </a:lnTo>
                  <a:lnTo>
                    <a:pt x="4114" y="27266"/>
                  </a:lnTo>
                  <a:lnTo>
                    <a:pt x="10642" y="29210"/>
                  </a:lnTo>
                  <a:lnTo>
                    <a:pt x="18300" y="30010"/>
                  </a:lnTo>
                  <a:lnTo>
                    <a:pt x="38646" y="14058"/>
                  </a:lnTo>
                  <a:close/>
                </a:path>
                <a:path extrusionOk="0" h="38100" w="781050">
                  <a:moveTo>
                    <a:pt x="780656" y="635"/>
                  </a:moveTo>
                  <a:lnTo>
                    <a:pt x="777951" y="203"/>
                  </a:lnTo>
                  <a:lnTo>
                    <a:pt x="775462" y="0"/>
                  </a:lnTo>
                  <a:lnTo>
                    <a:pt x="773176" y="0"/>
                  </a:lnTo>
                  <a:lnTo>
                    <a:pt x="759866" y="3263"/>
                  </a:lnTo>
                  <a:lnTo>
                    <a:pt x="751725" y="11849"/>
                  </a:lnTo>
                  <a:lnTo>
                    <a:pt x="746988" y="23914"/>
                  </a:lnTo>
                  <a:lnTo>
                    <a:pt x="743877" y="37630"/>
                  </a:lnTo>
                  <a:lnTo>
                    <a:pt x="758164" y="33553"/>
                  </a:lnTo>
                  <a:lnTo>
                    <a:pt x="769073" y="26009"/>
                  </a:lnTo>
                  <a:lnTo>
                    <a:pt x="776579" y="15024"/>
                  </a:lnTo>
                  <a:lnTo>
                    <a:pt x="780656" y="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34" name="Google Shape;1434;p1"/>
            <p:cNvSpPr/>
            <p:nvPr/>
          </p:nvSpPr>
          <p:spPr>
            <a:xfrm>
              <a:off x="1300378" y="2364460"/>
              <a:ext cx="1891030" cy="19685"/>
            </a:xfrm>
            <a:custGeom>
              <a:rect b="b" l="l" r="r" t="t"/>
              <a:pathLst>
                <a:path extrusionOk="0" h="19685" w="1891030">
                  <a:moveTo>
                    <a:pt x="34099" y="9766"/>
                  </a:moveTo>
                  <a:lnTo>
                    <a:pt x="31788" y="5080"/>
                  </a:lnTo>
                  <a:lnTo>
                    <a:pt x="26962" y="1879"/>
                  </a:lnTo>
                  <a:lnTo>
                    <a:pt x="20345" y="0"/>
                  </a:lnTo>
                  <a:lnTo>
                    <a:pt x="0" y="15951"/>
                  </a:lnTo>
                  <a:lnTo>
                    <a:pt x="3670" y="16344"/>
                  </a:lnTo>
                  <a:lnTo>
                    <a:pt x="7581" y="16459"/>
                  </a:lnTo>
                  <a:lnTo>
                    <a:pt x="18707" y="16459"/>
                  </a:lnTo>
                  <a:lnTo>
                    <a:pt x="26162" y="16090"/>
                  </a:lnTo>
                  <a:lnTo>
                    <a:pt x="33235" y="16090"/>
                  </a:lnTo>
                  <a:lnTo>
                    <a:pt x="34099" y="9766"/>
                  </a:lnTo>
                  <a:close/>
                </a:path>
                <a:path extrusionOk="0" h="19685" w="1891030">
                  <a:moveTo>
                    <a:pt x="1890471" y="14605"/>
                  </a:moveTo>
                  <a:lnTo>
                    <a:pt x="1889188" y="9017"/>
                  </a:lnTo>
                  <a:lnTo>
                    <a:pt x="1882241" y="1333"/>
                  </a:lnTo>
                  <a:lnTo>
                    <a:pt x="1876971" y="9258"/>
                  </a:lnTo>
                  <a:lnTo>
                    <a:pt x="1876501" y="14833"/>
                  </a:lnTo>
                  <a:lnTo>
                    <a:pt x="1879219" y="18110"/>
                  </a:lnTo>
                  <a:lnTo>
                    <a:pt x="1883511" y="19189"/>
                  </a:lnTo>
                  <a:lnTo>
                    <a:pt x="1887943" y="18034"/>
                  </a:lnTo>
                  <a:lnTo>
                    <a:pt x="1890471" y="146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35" name="Google Shape;1435;p1"/>
            <p:cNvSpPr/>
            <p:nvPr/>
          </p:nvSpPr>
          <p:spPr>
            <a:xfrm>
              <a:off x="3690797" y="2366263"/>
              <a:ext cx="3419475" cy="31114"/>
            </a:xfrm>
            <a:custGeom>
              <a:rect b="b" l="l" r="r" t="t"/>
              <a:pathLst>
                <a:path extrusionOk="0" h="31114" w="3419475">
                  <a:moveTo>
                    <a:pt x="44246" y="7023"/>
                  </a:moveTo>
                  <a:lnTo>
                    <a:pt x="39636" y="2146"/>
                  </a:lnTo>
                  <a:lnTo>
                    <a:pt x="32969" y="0"/>
                  </a:lnTo>
                  <a:lnTo>
                    <a:pt x="26149" y="0"/>
                  </a:lnTo>
                  <a:lnTo>
                    <a:pt x="17995" y="1003"/>
                  </a:lnTo>
                  <a:lnTo>
                    <a:pt x="10426" y="3860"/>
                  </a:lnTo>
                  <a:lnTo>
                    <a:pt x="4178" y="8356"/>
                  </a:lnTo>
                  <a:lnTo>
                    <a:pt x="0" y="14274"/>
                  </a:lnTo>
                  <a:lnTo>
                    <a:pt x="3937" y="18542"/>
                  </a:lnTo>
                  <a:lnTo>
                    <a:pt x="9207" y="20256"/>
                  </a:lnTo>
                  <a:lnTo>
                    <a:pt x="14859" y="20256"/>
                  </a:lnTo>
                  <a:lnTo>
                    <a:pt x="23114" y="19164"/>
                  </a:lnTo>
                  <a:lnTo>
                    <a:pt x="31203" y="16230"/>
                  </a:lnTo>
                  <a:lnTo>
                    <a:pt x="38468" y="12001"/>
                  </a:lnTo>
                  <a:lnTo>
                    <a:pt x="44246" y="7023"/>
                  </a:lnTo>
                  <a:close/>
                </a:path>
                <a:path extrusionOk="0" h="31114" w="3419475">
                  <a:moveTo>
                    <a:pt x="2806598" y="29375"/>
                  </a:moveTo>
                  <a:lnTo>
                    <a:pt x="2805646" y="20942"/>
                  </a:lnTo>
                  <a:lnTo>
                    <a:pt x="2802636" y="14605"/>
                  </a:lnTo>
                  <a:lnTo>
                    <a:pt x="2797860" y="10071"/>
                  </a:lnTo>
                  <a:lnTo>
                    <a:pt x="2791587" y="7023"/>
                  </a:lnTo>
                  <a:lnTo>
                    <a:pt x="2786469" y="14630"/>
                  </a:lnTo>
                  <a:lnTo>
                    <a:pt x="2785046" y="22352"/>
                  </a:lnTo>
                  <a:lnTo>
                    <a:pt x="2788247" y="28333"/>
                  </a:lnTo>
                  <a:lnTo>
                    <a:pt x="2796984" y="30734"/>
                  </a:lnTo>
                  <a:lnTo>
                    <a:pt x="2799664" y="30734"/>
                  </a:lnTo>
                  <a:lnTo>
                    <a:pt x="2802852" y="30314"/>
                  </a:lnTo>
                  <a:lnTo>
                    <a:pt x="2806598" y="29375"/>
                  </a:lnTo>
                  <a:close/>
                </a:path>
                <a:path extrusionOk="0" h="31114" w="3419475">
                  <a:moveTo>
                    <a:pt x="3418890" y="20370"/>
                  </a:moveTo>
                  <a:lnTo>
                    <a:pt x="3417697" y="14287"/>
                  </a:lnTo>
                  <a:lnTo>
                    <a:pt x="3409391" y="14071"/>
                  </a:lnTo>
                  <a:lnTo>
                    <a:pt x="3407892" y="6743"/>
                  </a:lnTo>
                  <a:lnTo>
                    <a:pt x="3399015" y="6743"/>
                  </a:lnTo>
                  <a:lnTo>
                    <a:pt x="3398050" y="6743"/>
                  </a:lnTo>
                  <a:lnTo>
                    <a:pt x="3396996" y="6832"/>
                  </a:lnTo>
                  <a:lnTo>
                    <a:pt x="3395840" y="7023"/>
                  </a:lnTo>
                  <a:lnTo>
                    <a:pt x="3393579" y="14046"/>
                  </a:lnTo>
                  <a:lnTo>
                    <a:pt x="3395764" y="19151"/>
                  </a:lnTo>
                  <a:lnTo>
                    <a:pt x="3400793" y="22237"/>
                  </a:lnTo>
                  <a:lnTo>
                    <a:pt x="3407079" y="23291"/>
                  </a:lnTo>
                  <a:lnTo>
                    <a:pt x="3413226" y="23291"/>
                  </a:lnTo>
                  <a:lnTo>
                    <a:pt x="3418890" y="2037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36" name="Google Shape;1436;p1"/>
            <p:cNvSpPr/>
            <p:nvPr/>
          </p:nvSpPr>
          <p:spPr>
            <a:xfrm>
              <a:off x="2755328" y="2380536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9349" y="0"/>
                  </a:moveTo>
                  <a:lnTo>
                    <a:pt x="19752" y="1414"/>
                  </a:lnTo>
                  <a:lnTo>
                    <a:pt x="11445" y="4173"/>
                  </a:lnTo>
                  <a:lnTo>
                    <a:pt x="4753" y="8620"/>
                  </a:lnTo>
                  <a:lnTo>
                    <a:pt x="0" y="15100"/>
                  </a:lnTo>
                  <a:lnTo>
                    <a:pt x="1104" y="14960"/>
                  </a:lnTo>
                  <a:lnTo>
                    <a:pt x="2133" y="14897"/>
                  </a:lnTo>
                  <a:lnTo>
                    <a:pt x="8432" y="14897"/>
                  </a:lnTo>
                  <a:lnTo>
                    <a:pt x="22402" y="22415"/>
                  </a:lnTo>
                  <a:lnTo>
                    <a:pt x="28778" y="22390"/>
                  </a:lnTo>
                  <a:lnTo>
                    <a:pt x="29349" y="22352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37" name="Google Shape;1437;p1"/>
            <p:cNvSpPr/>
            <p:nvPr/>
          </p:nvSpPr>
          <p:spPr>
            <a:xfrm>
              <a:off x="2910118" y="2388722"/>
              <a:ext cx="45085" cy="17144"/>
            </a:xfrm>
            <a:custGeom>
              <a:rect b="b" l="l" r="r" t="t"/>
              <a:pathLst>
                <a:path extrusionOk="0" h="17144" w="45085">
                  <a:moveTo>
                    <a:pt x="36474" y="0"/>
                  </a:moveTo>
                  <a:lnTo>
                    <a:pt x="29768" y="0"/>
                  </a:lnTo>
                  <a:lnTo>
                    <a:pt x="20456" y="1194"/>
                  </a:lnTo>
                  <a:lnTo>
                    <a:pt x="11407" y="4567"/>
                  </a:lnTo>
                  <a:lnTo>
                    <a:pt x="4097" y="9799"/>
                  </a:lnTo>
                  <a:lnTo>
                    <a:pt x="0" y="16573"/>
                  </a:lnTo>
                  <a:lnTo>
                    <a:pt x="9950" y="15296"/>
                  </a:lnTo>
                  <a:lnTo>
                    <a:pt x="20847" y="14143"/>
                  </a:lnTo>
                  <a:lnTo>
                    <a:pt x="32543" y="13124"/>
                  </a:lnTo>
                  <a:lnTo>
                    <a:pt x="44894" y="12255"/>
                  </a:lnTo>
                  <a:lnTo>
                    <a:pt x="44830" y="10706"/>
                  </a:lnTo>
                  <a:lnTo>
                    <a:pt x="44551" y="8928"/>
                  </a:lnTo>
                  <a:lnTo>
                    <a:pt x="44030" y="6908"/>
                  </a:lnTo>
                  <a:lnTo>
                    <a:pt x="42163" y="2095"/>
                  </a:lnTo>
                  <a:lnTo>
                    <a:pt x="364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38" name="Google Shape;1438;p1"/>
            <p:cNvSpPr/>
            <p:nvPr/>
          </p:nvSpPr>
          <p:spPr>
            <a:xfrm>
              <a:off x="2909573" y="2400978"/>
              <a:ext cx="46355" cy="10794"/>
            </a:xfrm>
            <a:custGeom>
              <a:rect b="b" l="l" r="r" t="t"/>
              <a:pathLst>
                <a:path extrusionOk="0" h="10794" w="46355">
                  <a:moveTo>
                    <a:pt x="45440" y="0"/>
                  </a:moveTo>
                  <a:lnTo>
                    <a:pt x="546" y="4305"/>
                  </a:lnTo>
                  <a:lnTo>
                    <a:pt x="0" y="7632"/>
                  </a:lnTo>
                  <a:lnTo>
                    <a:pt x="304" y="9398"/>
                  </a:lnTo>
                  <a:lnTo>
                    <a:pt x="2413" y="8763"/>
                  </a:lnTo>
                  <a:lnTo>
                    <a:pt x="4927" y="8534"/>
                  </a:lnTo>
                  <a:lnTo>
                    <a:pt x="11430" y="8534"/>
                  </a:lnTo>
                  <a:lnTo>
                    <a:pt x="28143" y="10287"/>
                  </a:lnTo>
                  <a:lnTo>
                    <a:pt x="39814" y="10287"/>
                  </a:lnTo>
                  <a:lnTo>
                    <a:pt x="45758" y="8280"/>
                  </a:lnTo>
                  <a:lnTo>
                    <a:pt x="454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39" name="Google Shape;1439;p1"/>
            <p:cNvSpPr/>
            <p:nvPr/>
          </p:nvSpPr>
          <p:spPr>
            <a:xfrm>
              <a:off x="6423698" y="2387345"/>
              <a:ext cx="6115050" cy="24764"/>
            </a:xfrm>
            <a:custGeom>
              <a:rect b="b" l="l" r="r" t="t"/>
              <a:pathLst>
                <a:path extrusionOk="0" h="24764" w="6115050">
                  <a:moveTo>
                    <a:pt x="36741" y="23037"/>
                  </a:moveTo>
                  <a:lnTo>
                    <a:pt x="35699" y="14630"/>
                  </a:lnTo>
                  <a:lnTo>
                    <a:pt x="29324" y="8077"/>
                  </a:lnTo>
                  <a:lnTo>
                    <a:pt x="20116" y="3835"/>
                  </a:lnTo>
                  <a:lnTo>
                    <a:pt x="10502" y="2324"/>
                  </a:lnTo>
                  <a:lnTo>
                    <a:pt x="4927" y="2324"/>
                  </a:lnTo>
                  <a:lnTo>
                    <a:pt x="533" y="4165"/>
                  </a:lnTo>
                  <a:lnTo>
                    <a:pt x="0" y="8293"/>
                  </a:lnTo>
                  <a:lnTo>
                    <a:pt x="4953" y="13665"/>
                  </a:lnTo>
                  <a:lnTo>
                    <a:pt x="10071" y="19011"/>
                  </a:lnTo>
                  <a:lnTo>
                    <a:pt x="16510" y="23101"/>
                  </a:lnTo>
                  <a:lnTo>
                    <a:pt x="25425" y="24739"/>
                  </a:lnTo>
                  <a:lnTo>
                    <a:pt x="28651" y="24739"/>
                  </a:lnTo>
                  <a:lnTo>
                    <a:pt x="32372" y="24218"/>
                  </a:lnTo>
                  <a:lnTo>
                    <a:pt x="36741" y="23037"/>
                  </a:lnTo>
                  <a:close/>
                </a:path>
                <a:path extrusionOk="0" h="24764" w="6115050">
                  <a:moveTo>
                    <a:pt x="493483" y="8280"/>
                  </a:moveTo>
                  <a:lnTo>
                    <a:pt x="486333" y="4419"/>
                  </a:lnTo>
                  <a:lnTo>
                    <a:pt x="480910" y="2959"/>
                  </a:lnTo>
                  <a:lnTo>
                    <a:pt x="477012" y="2959"/>
                  </a:lnTo>
                  <a:lnTo>
                    <a:pt x="471106" y="2959"/>
                  </a:lnTo>
                  <a:lnTo>
                    <a:pt x="468706" y="6299"/>
                  </a:lnTo>
                  <a:lnTo>
                    <a:pt x="469417" y="12979"/>
                  </a:lnTo>
                  <a:lnTo>
                    <a:pt x="472541" y="16319"/>
                  </a:lnTo>
                  <a:lnTo>
                    <a:pt x="481799" y="16319"/>
                  </a:lnTo>
                  <a:lnTo>
                    <a:pt x="487184" y="14211"/>
                  </a:lnTo>
                  <a:lnTo>
                    <a:pt x="493483" y="8280"/>
                  </a:lnTo>
                  <a:close/>
                </a:path>
                <a:path extrusionOk="0" h="24764" w="6115050">
                  <a:moveTo>
                    <a:pt x="6114847" y="14058"/>
                  </a:moveTo>
                  <a:lnTo>
                    <a:pt x="6113818" y="8293"/>
                  </a:lnTo>
                  <a:lnTo>
                    <a:pt x="6105283" y="6337"/>
                  </a:lnTo>
                  <a:lnTo>
                    <a:pt x="6100902" y="0"/>
                  </a:lnTo>
                  <a:lnTo>
                    <a:pt x="6090475" y="0"/>
                  </a:lnTo>
                  <a:lnTo>
                    <a:pt x="6088596" y="0"/>
                  </a:lnTo>
                  <a:lnTo>
                    <a:pt x="6086513" y="203"/>
                  </a:lnTo>
                  <a:lnTo>
                    <a:pt x="6084176" y="685"/>
                  </a:lnTo>
                  <a:lnTo>
                    <a:pt x="6082220" y="8128"/>
                  </a:lnTo>
                  <a:lnTo>
                    <a:pt x="6085065" y="13284"/>
                  </a:lnTo>
                  <a:lnTo>
                    <a:pt x="6091085" y="16281"/>
                  </a:lnTo>
                  <a:lnTo>
                    <a:pt x="6098629" y="17259"/>
                  </a:lnTo>
                  <a:lnTo>
                    <a:pt x="6106846" y="17259"/>
                  </a:lnTo>
                  <a:lnTo>
                    <a:pt x="6114847" y="14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40" name="Google Shape;1440;p1"/>
            <p:cNvSpPr/>
            <p:nvPr/>
          </p:nvSpPr>
          <p:spPr>
            <a:xfrm>
              <a:off x="847398" y="2402890"/>
              <a:ext cx="52069" cy="22860"/>
            </a:xfrm>
            <a:custGeom>
              <a:rect b="b" l="l" r="r" t="t"/>
              <a:pathLst>
                <a:path extrusionOk="0" h="22860" w="52069">
                  <a:moveTo>
                    <a:pt x="51752" y="0"/>
                  </a:moveTo>
                  <a:lnTo>
                    <a:pt x="35391" y="2061"/>
                  </a:lnTo>
                  <a:lnTo>
                    <a:pt x="20232" y="5370"/>
                  </a:lnTo>
                  <a:lnTo>
                    <a:pt x="7895" y="11553"/>
                  </a:lnTo>
                  <a:lnTo>
                    <a:pt x="0" y="22237"/>
                  </a:lnTo>
                  <a:lnTo>
                    <a:pt x="7150" y="22186"/>
                  </a:lnTo>
                  <a:lnTo>
                    <a:pt x="21221" y="22669"/>
                  </a:lnTo>
                  <a:lnTo>
                    <a:pt x="24625" y="22669"/>
                  </a:lnTo>
                  <a:lnTo>
                    <a:pt x="36261" y="21909"/>
                  </a:lnTo>
                  <a:lnTo>
                    <a:pt x="45542" y="18754"/>
                  </a:lnTo>
                  <a:lnTo>
                    <a:pt x="51146" y="11889"/>
                  </a:lnTo>
                  <a:lnTo>
                    <a:pt x="517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41" name="Google Shape;1441;p1"/>
            <p:cNvSpPr/>
            <p:nvPr/>
          </p:nvSpPr>
          <p:spPr>
            <a:xfrm>
              <a:off x="3695478" y="2402890"/>
              <a:ext cx="15239" cy="20319"/>
            </a:xfrm>
            <a:custGeom>
              <a:rect b="b" l="l" r="r" t="t"/>
              <a:pathLst>
                <a:path extrusionOk="0" h="20319" w="15239">
                  <a:moveTo>
                    <a:pt x="2794" y="0"/>
                  </a:moveTo>
                  <a:lnTo>
                    <a:pt x="0" y="14859"/>
                  </a:lnTo>
                  <a:lnTo>
                    <a:pt x="2908" y="19812"/>
                  </a:lnTo>
                  <a:lnTo>
                    <a:pt x="6616" y="19812"/>
                  </a:lnTo>
                  <a:lnTo>
                    <a:pt x="11893" y="17002"/>
                  </a:lnTo>
                  <a:lnTo>
                    <a:pt x="15101" y="10668"/>
                  </a:lnTo>
                  <a:lnTo>
                    <a:pt x="13112" y="3952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42" name="Google Shape;1442;p1"/>
            <p:cNvSpPr/>
            <p:nvPr/>
          </p:nvSpPr>
          <p:spPr>
            <a:xfrm>
              <a:off x="906357" y="2410378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905" y="8335"/>
                  </a:lnTo>
                  <a:lnTo>
                    <a:pt x="3875" y="14576"/>
                  </a:lnTo>
                  <a:lnTo>
                    <a:pt x="8570" y="19088"/>
                  </a:lnTo>
                  <a:lnTo>
                    <a:pt x="14655" y="22237"/>
                  </a:lnTo>
                  <a:lnTo>
                    <a:pt x="13874" y="13805"/>
                  </a:lnTo>
                  <a:lnTo>
                    <a:pt x="10895" y="7489"/>
                  </a:lnTo>
                  <a:lnTo>
                    <a:pt x="6131" y="2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43" name="Google Shape;1443;p1"/>
            <p:cNvSpPr/>
            <p:nvPr/>
          </p:nvSpPr>
          <p:spPr>
            <a:xfrm>
              <a:off x="2276538" y="2410383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43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43" y="1475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1444" name="Google Shape;1444;p1"/>
            <p:cNvPicPr preferRelativeResize="0"/>
            <p:nvPr/>
          </p:nvPicPr>
          <p:blipFill rotWithShape="1">
            <a:blip r:embed="rId22">
              <a:alphaModFix/>
            </a:blip>
            <a:srcRect b="0" l="0" r="0" t="0"/>
            <a:stretch/>
          </p:blipFill>
          <p:spPr>
            <a:xfrm>
              <a:off x="5377535" y="2476978"/>
              <a:ext cx="125374" cy="1038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45" name="Google Shape;1445;p1"/>
            <p:cNvSpPr/>
            <p:nvPr/>
          </p:nvSpPr>
          <p:spPr>
            <a:xfrm>
              <a:off x="7086261" y="2410378"/>
              <a:ext cx="29845" cy="30480"/>
            </a:xfrm>
            <a:custGeom>
              <a:rect b="b" l="l" r="r" t="t"/>
              <a:pathLst>
                <a:path extrusionOk="0" h="30480" w="29845">
                  <a:moveTo>
                    <a:pt x="380" y="0"/>
                  </a:moveTo>
                  <a:lnTo>
                    <a:pt x="0" y="13212"/>
                  </a:lnTo>
                  <a:lnTo>
                    <a:pt x="3374" y="22640"/>
                  </a:lnTo>
                  <a:lnTo>
                    <a:pt x="10506" y="28292"/>
                  </a:lnTo>
                  <a:lnTo>
                    <a:pt x="21399" y="30175"/>
                  </a:lnTo>
                  <a:lnTo>
                    <a:pt x="23951" y="30175"/>
                  </a:lnTo>
                  <a:lnTo>
                    <a:pt x="26733" y="29946"/>
                  </a:lnTo>
                  <a:lnTo>
                    <a:pt x="29743" y="29502"/>
                  </a:lnTo>
                  <a:lnTo>
                    <a:pt x="26853" y="17634"/>
                  </a:lnTo>
                  <a:lnTo>
                    <a:pt x="18733" y="11036"/>
                  </a:lnTo>
                  <a:lnTo>
                    <a:pt x="8777" y="6295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46" name="Google Shape;1446;p1"/>
            <p:cNvSpPr/>
            <p:nvPr/>
          </p:nvSpPr>
          <p:spPr>
            <a:xfrm>
              <a:off x="997823" y="2417389"/>
              <a:ext cx="34290" cy="23494"/>
            </a:xfrm>
            <a:custGeom>
              <a:rect b="b" l="l" r="r" t="t"/>
              <a:pathLst>
                <a:path extrusionOk="0" h="23494" w="34290">
                  <a:moveTo>
                    <a:pt x="31902" y="0"/>
                  </a:moveTo>
                  <a:lnTo>
                    <a:pt x="31089" y="0"/>
                  </a:lnTo>
                  <a:lnTo>
                    <a:pt x="25539" y="0"/>
                  </a:lnTo>
                  <a:lnTo>
                    <a:pt x="11379" y="7785"/>
                  </a:lnTo>
                  <a:lnTo>
                    <a:pt x="4317" y="7747"/>
                  </a:lnTo>
                  <a:lnTo>
                    <a:pt x="0" y="20675"/>
                  </a:lnTo>
                  <a:lnTo>
                    <a:pt x="6172" y="22999"/>
                  </a:lnTo>
                  <a:lnTo>
                    <a:pt x="17043" y="22999"/>
                  </a:lnTo>
                  <a:lnTo>
                    <a:pt x="27330" y="22263"/>
                  </a:lnTo>
                  <a:lnTo>
                    <a:pt x="31114" y="22263"/>
                  </a:lnTo>
                  <a:lnTo>
                    <a:pt x="32448" y="22326"/>
                  </a:lnTo>
                  <a:lnTo>
                    <a:pt x="33680" y="22491"/>
                  </a:lnTo>
                  <a:lnTo>
                    <a:pt x="33680" y="127"/>
                  </a:lnTo>
                  <a:lnTo>
                    <a:pt x="3190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47" name="Google Shape;1447;p1"/>
            <p:cNvSpPr/>
            <p:nvPr/>
          </p:nvSpPr>
          <p:spPr>
            <a:xfrm>
              <a:off x="2985850" y="2424612"/>
              <a:ext cx="28575" cy="1905"/>
            </a:xfrm>
            <a:custGeom>
              <a:rect b="b" l="l" r="r" t="t"/>
              <a:pathLst>
                <a:path extrusionOk="0" h="1905" w="28575">
                  <a:moveTo>
                    <a:pt x="28562" y="0"/>
                  </a:moveTo>
                  <a:lnTo>
                    <a:pt x="28219" y="0"/>
                  </a:lnTo>
                  <a:lnTo>
                    <a:pt x="19812" y="520"/>
                  </a:lnTo>
                  <a:lnTo>
                    <a:pt x="0" y="1892"/>
                  </a:lnTo>
                  <a:lnTo>
                    <a:pt x="285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48" name="Google Shape;1448;p1"/>
            <p:cNvSpPr/>
            <p:nvPr/>
          </p:nvSpPr>
          <p:spPr>
            <a:xfrm>
              <a:off x="4758867" y="2416631"/>
              <a:ext cx="4822825" cy="38100"/>
            </a:xfrm>
            <a:custGeom>
              <a:rect b="b" l="l" r="r" t="t"/>
              <a:pathLst>
                <a:path extrusionOk="0" h="38100" w="4822825">
                  <a:moveTo>
                    <a:pt x="22186" y="901"/>
                  </a:moveTo>
                  <a:lnTo>
                    <a:pt x="20193" y="800"/>
                  </a:lnTo>
                  <a:lnTo>
                    <a:pt x="19240" y="800"/>
                  </a:lnTo>
                  <a:lnTo>
                    <a:pt x="10134" y="2171"/>
                  </a:lnTo>
                  <a:lnTo>
                    <a:pt x="3924" y="6311"/>
                  </a:lnTo>
                  <a:lnTo>
                    <a:pt x="546" y="13322"/>
                  </a:lnTo>
                  <a:lnTo>
                    <a:pt x="0" y="23253"/>
                  </a:lnTo>
                  <a:lnTo>
                    <a:pt x="2184" y="23825"/>
                  </a:lnTo>
                  <a:lnTo>
                    <a:pt x="4064" y="24079"/>
                  </a:lnTo>
                  <a:lnTo>
                    <a:pt x="5689" y="24079"/>
                  </a:lnTo>
                  <a:lnTo>
                    <a:pt x="12814" y="21336"/>
                  </a:lnTo>
                  <a:lnTo>
                    <a:pt x="16230" y="14833"/>
                  </a:lnTo>
                  <a:lnTo>
                    <a:pt x="18503" y="7162"/>
                  </a:lnTo>
                  <a:lnTo>
                    <a:pt x="22186" y="901"/>
                  </a:lnTo>
                  <a:close/>
                </a:path>
                <a:path extrusionOk="0" h="38100" w="4822825">
                  <a:moveTo>
                    <a:pt x="1947697" y="3632"/>
                  </a:moveTo>
                  <a:lnTo>
                    <a:pt x="1945741" y="0"/>
                  </a:lnTo>
                  <a:lnTo>
                    <a:pt x="1941982" y="0"/>
                  </a:lnTo>
                  <a:lnTo>
                    <a:pt x="1939023" y="0"/>
                  </a:lnTo>
                  <a:lnTo>
                    <a:pt x="1934959" y="2247"/>
                  </a:lnTo>
                  <a:lnTo>
                    <a:pt x="1929866" y="8509"/>
                  </a:lnTo>
                  <a:lnTo>
                    <a:pt x="1934730" y="12890"/>
                  </a:lnTo>
                  <a:lnTo>
                    <a:pt x="1938540" y="14541"/>
                  </a:lnTo>
                  <a:lnTo>
                    <a:pt x="1945589" y="14541"/>
                  </a:lnTo>
                  <a:lnTo>
                    <a:pt x="1947621" y="10909"/>
                  </a:lnTo>
                  <a:lnTo>
                    <a:pt x="1947697" y="3632"/>
                  </a:lnTo>
                  <a:close/>
                </a:path>
                <a:path extrusionOk="0" h="38100" w="4822825">
                  <a:moveTo>
                    <a:pt x="4822774" y="11468"/>
                  </a:moveTo>
                  <a:lnTo>
                    <a:pt x="4817237" y="901"/>
                  </a:lnTo>
                  <a:lnTo>
                    <a:pt x="4816551" y="7607"/>
                  </a:lnTo>
                  <a:lnTo>
                    <a:pt x="4810137" y="8775"/>
                  </a:lnTo>
                  <a:lnTo>
                    <a:pt x="4800651" y="8775"/>
                  </a:lnTo>
                  <a:lnTo>
                    <a:pt x="4792472" y="8445"/>
                  </a:lnTo>
                  <a:lnTo>
                    <a:pt x="4787887" y="8509"/>
                  </a:lnTo>
                  <a:lnTo>
                    <a:pt x="4787735" y="18351"/>
                  </a:lnTo>
                  <a:lnTo>
                    <a:pt x="4782286" y="26758"/>
                  </a:lnTo>
                  <a:lnTo>
                    <a:pt x="4779632" y="33413"/>
                  </a:lnTo>
                  <a:lnTo>
                    <a:pt x="4787887" y="38011"/>
                  </a:lnTo>
                  <a:lnTo>
                    <a:pt x="4798885" y="30213"/>
                  </a:lnTo>
                  <a:lnTo>
                    <a:pt x="4813592" y="21297"/>
                  </a:lnTo>
                  <a:lnTo>
                    <a:pt x="4822774" y="114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49" name="Google Shape;1449;p1"/>
            <p:cNvSpPr/>
            <p:nvPr/>
          </p:nvSpPr>
          <p:spPr>
            <a:xfrm>
              <a:off x="1326108" y="2424657"/>
              <a:ext cx="850264" cy="27939"/>
            </a:xfrm>
            <a:custGeom>
              <a:rect b="b" l="l" r="r" t="t"/>
              <a:pathLst>
                <a:path extrusionOk="0" h="27939" w="850264">
                  <a:moveTo>
                    <a:pt x="36893" y="482"/>
                  </a:moveTo>
                  <a:lnTo>
                    <a:pt x="28790" y="0"/>
                  </a:lnTo>
                  <a:lnTo>
                    <a:pt x="24955" y="0"/>
                  </a:lnTo>
                  <a:lnTo>
                    <a:pt x="15595" y="609"/>
                  </a:lnTo>
                  <a:lnTo>
                    <a:pt x="7848" y="2882"/>
                  </a:lnTo>
                  <a:lnTo>
                    <a:pt x="2425" y="7531"/>
                  </a:lnTo>
                  <a:lnTo>
                    <a:pt x="0" y="15227"/>
                  </a:lnTo>
                  <a:lnTo>
                    <a:pt x="3175" y="18580"/>
                  </a:lnTo>
                  <a:lnTo>
                    <a:pt x="7048" y="20015"/>
                  </a:lnTo>
                  <a:lnTo>
                    <a:pt x="11099" y="20015"/>
                  </a:lnTo>
                  <a:lnTo>
                    <a:pt x="18884" y="18415"/>
                  </a:lnTo>
                  <a:lnTo>
                    <a:pt x="26301" y="14122"/>
                  </a:lnTo>
                  <a:lnTo>
                    <a:pt x="32562" y="7886"/>
                  </a:lnTo>
                  <a:lnTo>
                    <a:pt x="36893" y="482"/>
                  </a:lnTo>
                  <a:close/>
                </a:path>
                <a:path extrusionOk="0" h="27939" w="850264">
                  <a:moveTo>
                    <a:pt x="244678" y="15278"/>
                  </a:moveTo>
                  <a:lnTo>
                    <a:pt x="241554" y="2882"/>
                  </a:lnTo>
                  <a:lnTo>
                    <a:pt x="238658" y="2882"/>
                  </a:lnTo>
                  <a:lnTo>
                    <a:pt x="237667" y="2882"/>
                  </a:lnTo>
                  <a:lnTo>
                    <a:pt x="236689" y="4343"/>
                  </a:lnTo>
                  <a:lnTo>
                    <a:pt x="235953" y="7962"/>
                  </a:lnTo>
                  <a:lnTo>
                    <a:pt x="234251" y="15354"/>
                  </a:lnTo>
                  <a:lnTo>
                    <a:pt x="237693" y="27889"/>
                  </a:lnTo>
                  <a:lnTo>
                    <a:pt x="241579" y="27889"/>
                  </a:lnTo>
                  <a:lnTo>
                    <a:pt x="242506" y="26428"/>
                  </a:lnTo>
                  <a:lnTo>
                    <a:pt x="243154" y="22834"/>
                  </a:lnTo>
                  <a:lnTo>
                    <a:pt x="244678" y="15278"/>
                  </a:lnTo>
                  <a:close/>
                </a:path>
                <a:path extrusionOk="0" h="27939" w="850264">
                  <a:moveTo>
                    <a:pt x="849642" y="0"/>
                  </a:moveTo>
                  <a:lnTo>
                    <a:pt x="838847" y="1041"/>
                  </a:lnTo>
                  <a:lnTo>
                    <a:pt x="830554" y="4546"/>
                  </a:lnTo>
                  <a:lnTo>
                    <a:pt x="825703" y="11493"/>
                  </a:lnTo>
                  <a:lnTo>
                    <a:pt x="825271" y="22834"/>
                  </a:lnTo>
                  <a:lnTo>
                    <a:pt x="830516" y="22021"/>
                  </a:lnTo>
                  <a:lnTo>
                    <a:pt x="835507" y="21005"/>
                  </a:lnTo>
                  <a:lnTo>
                    <a:pt x="840041" y="19558"/>
                  </a:lnTo>
                  <a:lnTo>
                    <a:pt x="842391" y="12788"/>
                  </a:lnTo>
                  <a:lnTo>
                    <a:pt x="845705" y="6286"/>
                  </a:lnTo>
                  <a:lnTo>
                    <a:pt x="849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50" name="Google Shape;1450;p1"/>
            <p:cNvSpPr/>
            <p:nvPr/>
          </p:nvSpPr>
          <p:spPr>
            <a:xfrm>
              <a:off x="2166148" y="2424652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4274" y="0"/>
                  </a:moveTo>
                  <a:lnTo>
                    <a:pt x="10629" y="0"/>
                  </a:lnTo>
                  <a:lnTo>
                    <a:pt x="9601" y="0"/>
                  </a:lnTo>
                  <a:lnTo>
                    <a:pt x="5664" y="6286"/>
                  </a:lnTo>
                  <a:lnTo>
                    <a:pt x="2349" y="12788"/>
                  </a:lnTo>
                  <a:lnTo>
                    <a:pt x="0" y="19558"/>
                  </a:lnTo>
                  <a:lnTo>
                    <a:pt x="7324" y="16627"/>
                  </a:lnTo>
                  <a:lnTo>
                    <a:pt x="13579" y="12630"/>
                  </a:lnTo>
                  <a:lnTo>
                    <a:pt x="18563" y="7327"/>
                  </a:lnTo>
                  <a:lnTo>
                    <a:pt x="22072" y="482"/>
                  </a:lnTo>
                  <a:lnTo>
                    <a:pt x="18135" y="203"/>
                  </a:lnTo>
                  <a:lnTo>
                    <a:pt x="142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51" name="Google Shape;1451;p1"/>
            <p:cNvSpPr/>
            <p:nvPr/>
          </p:nvSpPr>
          <p:spPr>
            <a:xfrm>
              <a:off x="6951301" y="2425132"/>
              <a:ext cx="15240" cy="20319"/>
            </a:xfrm>
            <a:custGeom>
              <a:rect b="b" l="l" r="r" t="t"/>
              <a:pathLst>
                <a:path extrusionOk="0" h="20319" w="15240">
                  <a:moveTo>
                    <a:pt x="2679" y="0"/>
                  </a:moveTo>
                  <a:lnTo>
                    <a:pt x="0" y="14935"/>
                  </a:lnTo>
                  <a:lnTo>
                    <a:pt x="2984" y="19913"/>
                  </a:lnTo>
                  <a:lnTo>
                    <a:pt x="6731" y="19913"/>
                  </a:lnTo>
                  <a:lnTo>
                    <a:pt x="12027" y="17087"/>
                  </a:lnTo>
                  <a:lnTo>
                    <a:pt x="15201" y="10718"/>
                  </a:lnTo>
                  <a:lnTo>
                    <a:pt x="13128" y="3968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52" name="Google Shape;1452;p1"/>
            <p:cNvSpPr/>
            <p:nvPr/>
          </p:nvSpPr>
          <p:spPr>
            <a:xfrm>
              <a:off x="1075829" y="2432621"/>
              <a:ext cx="792480" cy="40639"/>
            </a:xfrm>
            <a:custGeom>
              <a:rect b="b" l="l" r="r" t="t"/>
              <a:pathLst>
                <a:path extrusionOk="0" h="40639" w="792480">
                  <a:moveTo>
                    <a:pt x="28448" y="6959"/>
                  </a:moveTo>
                  <a:lnTo>
                    <a:pt x="22148" y="0"/>
                  </a:lnTo>
                  <a:lnTo>
                    <a:pt x="17995" y="6921"/>
                  </a:lnTo>
                  <a:lnTo>
                    <a:pt x="9880" y="9842"/>
                  </a:lnTo>
                  <a:lnTo>
                    <a:pt x="2362" y="13335"/>
                  </a:lnTo>
                  <a:lnTo>
                    <a:pt x="0" y="22009"/>
                  </a:lnTo>
                  <a:lnTo>
                    <a:pt x="3086" y="27317"/>
                  </a:lnTo>
                  <a:lnTo>
                    <a:pt x="6921" y="29413"/>
                  </a:lnTo>
                  <a:lnTo>
                    <a:pt x="10782" y="29413"/>
                  </a:lnTo>
                  <a:lnTo>
                    <a:pt x="20116" y="25603"/>
                  </a:lnTo>
                  <a:lnTo>
                    <a:pt x="26885" y="16814"/>
                  </a:lnTo>
                  <a:lnTo>
                    <a:pt x="28448" y="6959"/>
                  </a:lnTo>
                  <a:close/>
                </a:path>
                <a:path extrusionOk="0" h="40639" w="792480">
                  <a:moveTo>
                    <a:pt x="792264" y="15303"/>
                  </a:moveTo>
                  <a:lnTo>
                    <a:pt x="780897" y="7264"/>
                  </a:lnTo>
                  <a:lnTo>
                    <a:pt x="776236" y="17386"/>
                  </a:lnTo>
                  <a:lnTo>
                    <a:pt x="767715" y="23685"/>
                  </a:lnTo>
                  <a:lnTo>
                    <a:pt x="758380" y="29197"/>
                  </a:lnTo>
                  <a:lnTo>
                    <a:pt x="751281" y="36995"/>
                  </a:lnTo>
                  <a:lnTo>
                    <a:pt x="752957" y="39458"/>
                  </a:lnTo>
                  <a:lnTo>
                    <a:pt x="755840" y="40513"/>
                  </a:lnTo>
                  <a:lnTo>
                    <a:pt x="759345" y="40513"/>
                  </a:lnTo>
                  <a:lnTo>
                    <a:pt x="774230" y="36258"/>
                  </a:lnTo>
                  <a:lnTo>
                    <a:pt x="787615" y="26416"/>
                  </a:lnTo>
                  <a:lnTo>
                    <a:pt x="792264" y="15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53" name="Google Shape;1453;p1"/>
            <p:cNvSpPr/>
            <p:nvPr/>
          </p:nvSpPr>
          <p:spPr>
            <a:xfrm>
              <a:off x="3448418" y="2447200"/>
              <a:ext cx="10164444" cy="29844"/>
            </a:xfrm>
            <a:custGeom>
              <a:rect b="b" l="l" r="r" t="t"/>
              <a:pathLst>
                <a:path extrusionOk="0" h="29844" w="10164444">
                  <a:moveTo>
                    <a:pt x="28867" y="292"/>
                  </a:moveTo>
                  <a:lnTo>
                    <a:pt x="27889" y="88"/>
                  </a:lnTo>
                  <a:lnTo>
                    <a:pt x="26873" y="0"/>
                  </a:lnTo>
                  <a:lnTo>
                    <a:pt x="25844" y="0"/>
                  </a:lnTo>
                  <a:lnTo>
                    <a:pt x="13563" y="3657"/>
                  </a:lnTo>
                  <a:lnTo>
                    <a:pt x="3632" y="12217"/>
                  </a:lnTo>
                  <a:lnTo>
                    <a:pt x="0" y="22123"/>
                  </a:lnTo>
                  <a:lnTo>
                    <a:pt x="6654" y="29781"/>
                  </a:lnTo>
                  <a:lnTo>
                    <a:pt x="12865" y="23101"/>
                  </a:lnTo>
                  <a:lnTo>
                    <a:pt x="19608" y="16941"/>
                  </a:lnTo>
                  <a:lnTo>
                    <a:pt x="25438" y="9829"/>
                  </a:lnTo>
                  <a:lnTo>
                    <a:pt x="28867" y="292"/>
                  </a:lnTo>
                  <a:close/>
                </a:path>
                <a:path extrusionOk="0" h="29844" w="10164444">
                  <a:moveTo>
                    <a:pt x="3629863" y="4521"/>
                  </a:moveTo>
                  <a:lnTo>
                    <a:pt x="3627894" y="5334"/>
                  </a:lnTo>
                  <a:lnTo>
                    <a:pt x="3623233" y="7429"/>
                  </a:lnTo>
                  <a:lnTo>
                    <a:pt x="3607498" y="14693"/>
                  </a:lnTo>
                  <a:lnTo>
                    <a:pt x="3629863" y="4521"/>
                  </a:lnTo>
                  <a:close/>
                </a:path>
                <a:path extrusionOk="0" h="29844" w="10164444">
                  <a:moveTo>
                    <a:pt x="3814902" y="29781"/>
                  </a:moveTo>
                  <a:lnTo>
                    <a:pt x="3814889" y="15036"/>
                  </a:lnTo>
                  <a:lnTo>
                    <a:pt x="3808526" y="6654"/>
                  </a:lnTo>
                  <a:lnTo>
                    <a:pt x="3798011" y="2463"/>
                  </a:lnTo>
                  <a:lnTo>
                    <a:pt x="3785514" y="292"/>
                  </a:lnTo>
                  <a:lnTo>
                    <a:pt x="3785501" y="15024"/>
                  </a:lnTo>
                  <a:lnTo>
                    <a:pt x="3791801" y="23380"/>
                  </a:lnTo>
                  <a:lnTo>
                    <a:pt x="3802291" y="27559"/>
                  </a:lnTo>
                  <a:lnTo>
                    <a:pt x="3814902" y="29781"/>
                  </a:lnTo>
                  <a:close/>
                </a:path>
                <a:path extrusionOk="0" h="29844" w="10164444">
                  <a:moveTo>
                    <a:pt x="8573478" y="22415"/>
                  </a:moveTo>
                  <a:lnTo>
                    <a:pt x="8573021" y="11633"/>
                  </a:lnTo>
                  <a:lnTo>
                    <a:pt x="8566721" y="6769"/>
                  </a:lnTo>
                  <a:lnTo>
                    <a:pt x="8558263" y="4203"/>
                  </a:lnTo>
                  <a:lnTo>
                    <a:pt x="8551354" y="292"/>
                  </a:lnTo>
                  <a:lnTo>
                    <a:pt x="8551634" y="10985"/>
                  </a:lnTo>
                  <a:lnTo>
                    <a:pt x="8557857" y="15798"/>
                  </a:lnTo>
                  <a:lnTo>
                    <a:pt x="8566366" y="18389"/>
                  </a:lnTo>
                  <a:lnTo>
                    <a:pt x="8573478" y="22415"/>
                  </a:lnTo>
                  <a:close/>
                </a:path>
                <a:path extrusionOk="0" h="29844" w="10164444">
                  <a:moveTo>
                    <a:pt x="10164369" y="292"/>
                  </a:moveTo>
                  <a:lnTo>
                    <a:pt x="10142245" y="292"/>
                  </a:lnTo>
                  <a:lnTo>
                    <a:pt x="10142245" y="15036"/>
                  </a:lnTo>
                  <a:lnTo>
                    <a:pt x="10164369" y="15036"/>
                  </a:lnTo>
                  <a:lnTo>
                    <a:pt x="10164369" y="2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54" name="Google Shape;1454;p1"/>
            <p:cNvSpPr/>
            <p:nvPr/>
          </p:nvSpPr>
          <p:spPr>
            <a:xfrm>
              <a:off x="3049963" y="2457827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2920" y="0"/>
                  </a:moveTo>
                  <a:lnTo>
                    <a:pt x="2006" y="1168"/>
                  </a:lnTo>
                  <a:lnTo>
                    <a:pt x="1041" y="2616"/>
                  </a:lnTo>
                  <a:lnTo>
                    <a:pt x="0" y="4406"/>
                  </a:lnTo>
                  <a:lnTo>
                    <a:pt x="6939" y="8129"/>
                  </a:lnTo>
                  <a:lnTo>
                    <a:pt x="19761" y="24509"/>
                  </a:lnTo>
                  <a:lnTo>
                    <a:pt x="26593" y="28232"/>
                  </a:lnTo>
                  <a:lnTo>
                    <a:pt x="29679" y="28232"/>
                  </a:lnTo>
                  <a:lnTo>
                    <a:pt x="33032" y="25755"/>
                  </a:lnTo>
                  <a:lnTo>
                    <a:pt x="36804" y="19227"/>
                  </a:lnTo>
                  <a:lnTo>
                    <a:pt x="35331" y="19697"/>
                  </a:lnTo>
                  <a:lnTo>
                    <a:pt x="33997" y="19938"/>
                  </a:lnTo>
                  <a:lnTo>
                    <a:pt x="26466" y="19938"/>
                  </a:lnTo>
                  <a:lnTo>
                    <a:pt x="22351" y="13982"/>
                  </a:lnTo>
                  <a:lnTo>
                    <a:pt x="17246" y="5270"/>
                  </a:lnTo>
                  <a:lnTo>
                    <a:pt x="13030" y="3340"/>
                  </a:lnTo>
                  <a:lnTo>
                    <a:pt x="8280" y="1600"/>
                  </a:lnTo>
                  <a:lnTo>
                    <a:pt x="29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55" name="Google Shape;1455;p1"/>
            <p:cNvSpPr/>
            <p:nvPr/>
          </p:nvSpPr>
          <p:spPr>
            <a:xfrm>
              <a:off x="3052887" y="2453941"/>
              <a:ext cx="34289" cy="23494"/>
            </a:xfrm>
            <a:custGeom>
              <a:rect b="b" l="l" r="r" t="t"/>
              <a:pathLst>
                <a:path extrusionOk="0" h="23494" w="34289">
                  <a:moveTo>
                    <a:pt x="33908" y="23063"/>
                  </a:moveTo>
                  <a:close/>
                </a:path>
                <a:path extrusionOk="0" h="23494" w="34289">
                  <a:moveTo>
                    <a:pt x="33921" y="23037"/>
                  </a:moveTo>
                  <a:close/>
                </a:path>
                <a:path extrusionOk="0" h="23494" w="34289">
                  <a:moveTo>
                    <a:pt x="8915" y="0"/>
                  </a:moveTo>
                  <a:lnTo>
                    <a:pt x="4013" y="0"/>
                  </a:lnTo>
                  <a:lnTo>
                    <a:pt x="2158" y="1130"/>
                  </a:lnTo>
                  <a:lnTo>
                    <a:pt x="0" y="3886"/>
                  </a:lnTo>
                  <a:lnTo>
                    <a:pt x="5359" y="5486"/>
                  </a:lnTo>
                  <a:lnTo>
                    <a:pt x="10109" y="7226"/>
                  </a:lnTo>
                  <a:lnTo>
                    <a:pt x="14312" y="9156"/>
                  </a:lnTo>
                  <a:lnTo>
                    <a:pt x="11493" y="4254"/>
                  </a:lnTo>
                  <a:lnTo>
                    <a:pt x="89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56" name="Google Shape;1456;p1"/>
            <p:cNvSpPr/>
            <p:nvPr/>
          </p:nvSpPr>
          <p:spPr>
            <a:xfrm>
              <a:off x="4653521" y="2454617"/>
              <a:ext cx="4878705" cy="22860"/>
            </a:xfrm>
            <a:custGeom>
              <a:rect b="b" l="l" r="r" t="t"/>
              <a:pathLst>
                <a:path extrusionOk="0" h="22860" w="4878705">
                  <a:moveTo>
                    <a:pt x="26504" y="12230"/>
                  </a:moveTo>
                  <a:lnTo>
                    <a:pt x="24168" y="12"/>
                  </a:lnTo>
                  <a:lnTo>
                    <a:pt x="9512" y="12"/>
                  </a:lnTo>
                  <a:lnTo>
                    <a:pt x="9220" y="9575"/>
                  </a:lnTo>
                  <a:lnTo>
                    <a:pt x="0" y="10490"/>
                  </a:lnTo>
                  <a:lnTo>
                    <a:pt x="2324" y="22364"/>
                  </a:lnTo>
                  <a:lnTo>
                    <a:pt x="16992" y="22364"/>
                  </a:lnTo>
                  <a:lnTo>
                    <a:pt x="17284" y="12687"/>
                  </a:lnTo>
                  <a:lnTo>
                    <a:pt x="26504" y="12230"/>
                  </a:lnTo>
                  <a:close/>
                </a:path>
                <a:path extrusionOk="0" h="22860" w="4878705">
                  <a:moveTo>
                    <a:pt x="4878590" y="12"/>
                  </a:moveTo>
                  <a:lnTo>
                    <a:pt x="4856442" y="14986"/>
                  </a:lnTo>
                  <a:lnTo>
                    <a:pt x="4857470" y="14998"/>
                  </a:lnTo>
                  <a:lnTo>
                    <a:pt x="4865382" y="13944"/>
                  </a:lnTo>
                  <a:lnTo>
                    <a:pt x="4871364" y="10922"/>
                  </a:lnTo>
                  <a:lnTo>
                    <a:pt x="4875669" y="6197"/>
                  </a:lnTo>
                  <a:lnTo>
                    <a:pt x="4878590" y="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57" name="Google Shape;1457;p1"/>
            <p:cNvSpPr/>
            <p:nvPr/>
          </p:nvSpPr>
          <p:spPr>
            <a:xfrm>
              <a:off x="2998452" y="2472265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2369" y="0"/>
                  </a:moveTo>
                  <a:lnTo>
                    <a:pt x="8661" y="0"/>
                  </a:lnTo>
                  <a:lnTo>
                    <a:pt x="6286" y="0"/>
                  </a:lnTo>
                  <a:lnTo>
                    <a:pt x="3708" y="1206"/>
                  </a:lnTo>
                  <a:lnTo>
                    <a:pt x="0" y="4711"/>
                  </a:lnTo>
                  <a:lnTo>
                    <a:pt x="1727" y="10477"/>
                  </a:lnTo>
                  <a:lnTo>
                    <a:pt x="0" y="19354"/>
                  </a:lnTo>
                  <a:lnTo>
                    <a:pt x="7200" y="19354"/>
                  </a:lnTo>
                  <a:lnTo>
                    <a:pt x="7467" y="9906"/>
                  </a:lnTo>
                  <a:lnTo>
                    <a:pt x="20142" y="12788"/>
                  </a:lnTo>
                  <a:lnTo>
                    <a:pt x="21920" y="4711"/>
                  </a:lnTo>
                  <a:lnTo>
                    <a:pt x="15595" y="2959"/>
                  </a:lnTo>
                  <a:lnTo>
                    <a:pt x="12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58" name="Google Shape;1458;p1"/>
            <p:cNvSpPr/>
            <p:nvPr/>
          </p:nvSpPr>
          <p:spPr>
            <a:xfrm>
              <a:off x="4365631" y="2469606"/>
              <a:ext cx="33020" cy="24130"/>
            </a:xfrm>
            <a:custGeom>
              <a:rect b="b" l="l" r="r" t="t"/>
              <a:pathLst>
                <a:path extrusionOk="0" h="24130" w="33020">
                  <a:moveTo>
                    <a:pt x="2758" y="0"/>
                  </a:moveTo>
                  <a:lnTo>
                    <a:pt x="0" y="10255"/>
                  </a:lnTo>
                  <a:lnTo>
                    <a:pt x="3066" y="17710"/>
                  </a:lnTo>
                  <a:lnTo>
                    <a:pt x="9852" y="22259"/>
                  </a:lnTo>
                  <a:lnTo>
                    <a:pt x="18252" y="23799"/>
                  </a:lnTo>
                  <a:lnTo>
                    <a:pt x="24957" y="23799"/>
                  </a:lnTo>
                  <a:lnTo>
                    <a:pt x="31218" y="20904"/>
                  </a:lnTo>
                  <a:lnTo>
                    <a:pt x="32400" y="14871"/>
                  </a:lnTo>
                  <a:lnTo>
                    <a:pt x="24693" y="11379"/>
                  </a:lnTo>
                  <a:lnTo>
                    <a:pt x="10479" y="3363"/>
                  </a:lnTo>
                  <a:lnTo>
                    <a:pt x="27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59" name="Google Shape;1459;p1"/>
            <p:cNvSpPr/>
            <p:nvPr/>
          </p:nvSpPr>
          <p:spPr>
            <a:xfrm>
              <a:off x="1687295" y="2476964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86" y="12"/>
                  </a:moveTo>
                  <a:lnTo>
                    <a:pt x="0" y="14655"/>
                  </a:lnTo>
                  <a:lnTo>
                    <a:pt x="1866" y="14706"/>
                  </a:lnTo>
                  <a:lnTo>
                    <a:pt x="13246" y="14706"/>
                  </a:lnTo>
                  <a:lnTo>
                    <a:pt x="18846" y="8661"/>
                  </a:lnTo>
                  <a:lnTo>
                    <a:pt x="221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60" name="Google Shape;1460;p1"/>
            <p:cNvSpPr/>
            <p:nvPr/>
          </p:nvSpPr>
          <p:spPr>
            <a:xfrm>
              <a:off x="2784678" y="2476978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0" y="0"/>
                  </a:moveTo>
                  <a:lnTo>
                    <a:pt x="573" y="10645"/>
                  </a:lnTo>
                  <a:lnTo>
                    <a:pt x="4673" y="17657"/>
                  </a:lnTo>
                  <a:lnTo>
                    <a:pt x="11897" y="21515"/>
                  </a:lnTo>
                  <a:lnTo>
                    <a:pt x="21844" y="22694"/>
                  </a:lnTo>
                  <a:lnTo>
                    <a:pt x="24282" y="22694"/>
                  </a:lnTo>
                  <a:lnTo>
                    <a:pt x="26885" y="22529"/>
                  </a:lnTo>
                  <a:lnTo>
                    <a:pt x="29641" y="22237"/>
                  </a:lnTo>
                  <a:lnTo>
                    <a:pt x="27985" y="10890"/>
                  </a:lnTo>
                  <a:lnTo>
                    <a:pt x="21002" y="4899"/>
                  </a:lnTo>
                  <a:lnTo>
                    <a:pt x="10928" y="20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61" name="Google Shape;1461;p1"/>
            <p:cNvSpPr/>
            <p:nvPr/>
          </p:nvSpPr>
          <p:spPr>
            <a:xfrm>
              <a:off x="1495666" y="2484475"/>
              <a:ext cx="1746250" cy="23494"/>
            </a:xfrm>
            <a:custGeom>
              <a:rect b="b" l="l" r="r" t="t"/>
              <a:pathLst>
                <a:path extrusionOk="0" h="23494" w="1746250">
                  <a:moveTo>
                    <a:pt x="22098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2120" y="22771"/>
                  </a:lnTo>
                  <a:lnTo>
                    <a:pt x="3949" y="23012"/>
                  </a:lnTo>
                  <a:lnTo>
                    <a:pt x="5537" y="23012"/>
                  </a:lnTo>
                  <a:lnTo>
                    <a:pt x="12687" y="20281"/>
                  </a:lnTo>
                  <a:lnTo>
                    <a:pt x="16078" y="13817"/>
                  </a:lnTo>
                  <a:lnTo>
                    <a:pt x="18338" y="6197"/>
                  </a:lnTo>
                  <a:lnTo>
                    <a:pt x="22098" y="0"/>
                  </a:lnTo>
                  <a:close/>
                </a:path>
                <a:path extrusionOk="0" h="23494" w="1746250">
                  <a:moveTo>
                    <a:pt x="1745691" y="0"/>
                  </a:moveTo>
                  <a:lnTo>
                    <a:pt x="1744954" y="38"/>
                  </a:lnTo>
                  <a:lnTo>
                    <a:pt x="1743481" y="88"/>
                  </a:lnTo>
                  <a:lnTo>
                    <a:pt x="1743290" y="5207"/>
                  </a:lnTo>
                  <a:lnTo>
                    <a:pt x="1744243" y="3619"/>
                  </a:lnTo>
                  <a:lnTo>
                    <a:pt x="1745030" y="1879"/>
                  </a:lnTo>
                  <a:lnTo>
                    <a:pt x="17456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62" name="Google Shape;1462;p1"/>
            <p:cNvSpPr/>
            <p:nvPr/>
          </p:nvSpPr>
          <p:spPr>
            <a:xfrm>
              <a:off x="3219457" y="2484558"/>
              <a:ext cx="19685" cy="15239"/>
            </a:xfrm>
            <a:custGeom>
              <a:rect b="b" l="l" r="r" t="t"/>
              <a:pathLst>
                <a:path extrusionOk="0" h="15239" w="19685">
                  <a:moveTo>
                    <a:pt x="19685" y="0"/>
                  </a:moveTo>
                  <a:lnTo>
                    <a:pt x="11508" y="341"/>
                  </a:lnTo>
                  <a:lnTo>
                    <a:pt x="4498" y="1874"/>
                  </a:lnTo>
                  <a:lnTo>
                    <a:pt x="161" y="6134"/>
                  </a:lnTo>
                  <a:lnTo>
                    <a:pt x="0" y="14655"/>
                  </a:lnTo>
                  <a:lnTo>
                    <a:pt x="10287" y="14668"/>
                  </a:lnTo>
                  <a:lnTo>
                    <a:pt x="15989" y="10985"/>
                  </a:lnTo>
                  <a:lnTo>
                    <a:pt x="19507" y="5130"/>
                  </a:lnTo>
                  <a:lnTo>
                    <a:pt x="196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63" name="Google Shape;1463;p1"/>
            <p:cNvSpPr/>
            <p:nvPr/>
          </p:nvSpPr>
          <p:spPr>
            <a:xfrm>
              <a:off x="7549858" y="2484475"/>
              <a:ext cx="81915" cy="37464"/>
            </a:xfrm>
            <a:custGeom>
              <a:rect b="b" l="l" r="r" t="t"/>
              <a:pathLst>
                <a:path extrusionOk="0" h="37464" w="81915">
                  <a:moveTo>
                    <a:pt x="23126" y="18122"/>
                  </a:moveTo>
                  <a:lnTo>
                    <a:pt x="21018" y="9105"/>
                  </a:lnTo>
                  <a:lnTo>
                    <a:pt x="16129" y="2946"/>
                  </a:lnTo>
                  <a:lnTo>
                    <a:pt x="8089" y="0"/>
                  </a:lnTo>
                  <a:lnTo>
                    <a:pt x="3848" y="7353"/>
                  </a:lnTo>
                  <a:lnTo>
                    <a:pt x="0" y="19405"/>
                  </a:lnTo>
                  <a:lnTo>
                    <a:pt x="203" y="31000"/>
                  </a:lnTo>
                  <a:lnTo>
                    <a:pt x="8089" y="36982"/>
                  </a:lnTo>
                  <a:lnTo>
                    <a:pt x="9537" y="32207"/>
                  </a:lnTo>
                  <a:lnTo>
                    <a:pt x="13093" y="29324"/>
                  </a:lnTo>
                  <a:lnTo>
                    <a:pt x="20294" y="29324"/>
                  </a:lnTo>
                  <a:lnTo>
                    <a:pt x="21488" y="29425"/>
                  </a:lnTo>
                  <a:lnTo>
                    <a:pt x="22758" y="29616"/>
                  </a:lnTo>
                  <a:lnTo>
                    <a:pt x="23126" y="18122"/>
                  </a:lnTo>
                  <a:close/>
                </a:path>
                <a:path extrusionOk="0" h="37464" w="81915">
                  <a:moveTo>
                    <a:pt x="81724" y="7150"/>
                  </a:moveTo>
                  <a:lnTo>
                    <a:pt x="78193" y="3441"/>
                  </a:lnTo>
                  <a:lnTo>
                    <a:pt x="74879" y="1905"/>
                  </a:lnTo>
                  <a:lnTo>
                    <a:pt x="71793" y="1905"/>
                  </a:lnTo>
                  <a:lnTo>
                    <a:pt x="65938" y="3759"/>
                  </a:lnTo>
                  <a:lnTo>
                    <a:pt x="60744" y="8521"/>
                  </a:lnTo>
                  <a:lnTo>
                    <a:pt x="56222" y="15074"/>
                  </a:lnTo>
                  <a:lnTo>
                    <a:pt x="52425" y="22237"/>
                  </a:lnTo>
                  <a:lnTo>
                    <a:pt x="62115" y="20878"/>
                  </a:lnTo>
                  <a:lnTo>
                    <a:pt x="70396" y="18148"/>
                  </a:lnTo>
                  <a:lnTo>
                    <a:pt x="77000" y="13690"/>
                  </a:lnTo>
                  <a:lnTo>
                    <a:pt x="81724" y="71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64" name="Google Shape;1464;p1"/>
            <p:cNvSpPr/>
            <p:nvPr/>
          </p:nvSpPr>
          <p:spPr>
            <a:xfrm>
              <a:off x="803313" y="2491155"/>
              <a:ext cx="2239645" cy="23494"/>
            </a:xfrm>
            <a:custGeom>
              <a:rect b="b" l="l" r="r" t="t"/>
              <a:pathLst>
                <a:path extrusionOk="0" h="23494" w="2239645">
                  <a:moveTo>
                    <a:pt x="44081" y="469"/>
                  </a:moveTo>
                  <a:lnTo>
                    <a:pt x="7239" y="469"/>
                  </a:lnTo>
                  <a:lnTo>
                    <a:pt x="7810" y="10960"/>
                  </a:lnTo>
                  <a:lnTo>
                    <a:pt x="3746" y="17056"/>
                  </a:lnTo>
                  <a:lnTo>
                    <a:pt x="0" y="22936"/>
                  </a:lnTo>
                  <a:lnTo>
                    <a:pt x="13233" y="19469"/>
                  </a:lnTo>
                  <a:lnTo>
                    <a:pt x="26657" y="16230"/>
                  </a:lnTo>
                  <a:lnTo>
                    <a:pt x="37769" y="10731"/>
                  </a:lnTo>
                  <a:lnTo>
                    <a:pt x="44081" y="469"/>
                  </a:lnTo>
                  <a:close/>
                </a:path>
                <a:path extrusionOk="0" h="23494" w="2239645">
                  <a:moveTo>
                    <a:pt x="2239162" y="469"/>
                  </a:moveTo>
                  <a:lnTo>
                    <a:pt x="2236533" y="165"/>
                  </a:lnTo>
                  <a:lnTo>
                    <a:pt x="2234044" y="0"/>
                  </a:lnTo>
                  <a:lnTo>
                    <a:pt x="2231720" y="0"/>
                  </a:lnTo>
                  <a:lnTo>
                    <a:pt x="2223744" y="774"/>
                  </a:lnTo>
                  <a:lnTo>
                    <a:pt x="2217407" y="3187"/>
                  </a:lnTo>
                  <a:lnTo>
                    <a:pt x="2212835" y="7391"/>
                  </a:lnTo>
                  <a:lnTo>
                    <a:pt x="2210181" y="13500"/>
                  </a:lnTo>
                  <a:lnTo>
                    <a:pt x="2218347" y="15176"/>
                  </a:lnTo>
                  <a:lnTo>
                    <a:pt x="2225738" y="17272"/>
                  </a:lnTo>
                  <a:lnTo>
                    <a:pt x="2232355" y="19850"/>
                  </a:lnTo>
                  <a:lnTo>
                    <a:pt x="2238197" y="22987"/>
                  </a:lnTo>
                  <a:lnTo>
                    <a:pt x="2239162" y="22936"/>
                  </a:lnTo>
                  <a:lnTo>
                    <a:pt x="2239162" y="46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65" name="Google Shape;1465;p1"/>
            <p:cNvSpPr/>
            <p:nvPr/>
          </p:nvSpPr>
          <p:spPr>
            <a:xfrm>
              <a:off x="3013120" y="2504647"/>
              <a:ext cx="28575" cy="9525"/>
            </a:xfrm>
            <a:custGeom>
              <a:rect b="b" l="l" r="r" t="t"/>
              <a:pathLst>
                <a:path extrusionOk="0" h="9525" w="28575">
                  <a:moveTo>
                    <a:pt x="381" y="0"/>
                  </a:moveTo>
                  <a:lnTo>
                    <a:pt x="101" y="1346"/>
                  </a:lnTo>
                  <a:lnTo>
                    <a:pt x="0" y="2070"/>
                  </a:lnTo>
                  <a:lnTo>
                    <a:pt x="1117" y="1930"/>
                  </a:lnTo>
                  <a:lnTo>
                    <a:pt x="2146" y="1866"/>
                  </a:lnTo>
                  <a:lnTo>
                    <a:pt x="8483" y="1866"/>
                  </a:lnTo>
                  <a:lnTo>
                    <a:pt x="22517" y="9486"/>
                  </a:lnTo>
                  <a:lnTo>
                    <a:pt x="28397" y="9486"/>
                  </a:lnTo>
                  <a:lnTo>
                    <a:pt x="22553" y="6345"/>
                  </a:lnTo>
                  <a:lnTo>
                    <a:pt x="15936" y="3767"/>
                  </a:lnTo>
                  <a:lnTo>
                    <a:pt x="8546" y="1676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66" name="Google Shape;1466;p1"/>
            <p:cNvSpPr/>
            <p:nvPr/>
          </p:nvSpPr>
          <p:spPr>
            <a:xfrm>
              <a:off x="3344632" y="2490296"/>
              <a:ext cx="17145" cy="33019"/>
            </a:xfrm>
            <a:custGeom>
              <a:rect b="b" l="l" r="r" t="t"/>
              <a:pathLst>
                <a:path extrusionOk="0" h="33019" w="17145">
                  <a:moveTo>
                    <a:pt x="11023" y="0"/>
                  </a:moveTo>
                  <a:lnTo>
                    <a:pt x="6807" y="0"/>
                  </a:lnTo>
                  <a:lnTo>
                    <a:pt x="4470" y="0"/>
                  </a:lnTo>
                  <a:lnTo>
                    <a:pt x="2044" y="2514"/>
                  </a:lnTo>
                  <a:lnTo>
                    <a:pt x="0" y="8928"/>
                  </a:lnTo>
                  <a:lnTo>
                    <a:pt x="5431" y="12417"/>
                  </a:lnTo>
                  <a:lnTo>
                    <a:pt x="6053" y="18532"/>
                  </a:lnTo>
                  <a:lnTo>
                    <a:pt x="3648" y="25405"/>
                  </a:lnTo>
                  <a:lnTo>
                    <a:pt x="0" y="31165"/>
                  </a:lnTo>
                  <a:lnTo>
                    <a:pt x="2628" y="32245"/>
                  </a:lnTo>
                  <a:lnTo>
                    <a:pt x="4864" y="32727"/>
                  </a:lnTo>
                  <a:lnTo>
                    <a:pt x="14630" y="32727"/>
                  </a:lnTo>
                  <a:lnTo>
                    <a:pt x="16738" y="24549"/>
                  </a:lnTo>
                  <a:lnTo>
                    <a:pt x="14935" y="8178"/>
                  </a:lnTo>
                  <a:lnTo>
                    <a:pt x="110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67" name="Google Shape;1467;p1"/>
            <p:cNvSpPr/>
            <p:nvPr/>
          </p:nvSpPr>
          <p:spPr>
            <a:xfrm>
              <a:off x="9281492" y="2491615"/>
              <a:ext cx="26670" cy="37464"/>
            </a:xfrm>
            <a:custGeom>
              <a:rect b="b" l="l" r="r" t="t"/>
              <a:pathLst>
                <a:path extrusionOk="0" h="37464" w="26670">
                  <a:moveTo>
                    <a:pt x="14960" y="0"/>
                  </a:moveTo>
                  <a:lnTo>
                    <a:pt x="10999" y="9216"/>
                  </a:lnTo>
                  <a:lnTo>
                    <a:pt x="5751" y="17040"/>
                  </a:lnTo>
                  <a:lnTo>
                    <a:pt x="1367" y="25621"/>
                  </a:lnTo>
                  <a:lnTo>
                    <a:pt x="0" y="37109"/>
                  </a:lnTo>
                  <a:lnTo>
                    <a:pt x="13744" y="31096"/>
                  </a:lnTo>
                  <a:lnTo>
                    <a:pt x="24087" y="19459"/>
                  </a:lnTo>
                  <a:lnTo>
                    <a:pt x="26126" y="7369"/>
                  </a:lnTo>
                  <a:lnTo>
                    <a:pt x="149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68" name="Google Shape;1468;p1"/>
            <p:cNvSpPr/>
            <p:nvPr/>
          </p:nvSpPr>
          <p:spPr>
            <a:xfrm>
              <a:off x="1568419" y="2499006"/>
              <a:ext cx="22859" cy="13969"/>
            </a:xfrm>
            <a:custGeom>
              <a:rect b="b" l="l" r="r" t="t"/>
              <a:pathLst>
                <a:path extrusionOk="0" h="13969" w="22859">
                  <a:moveTo>
                    <a:pt x="17132" y="0"/>
                  </a:moveTo>
                  <a:lnTo>
                    <a:pt x="14224" y="0"/>
                  </a:lnTo>
                  <a:lnTo>
                    <a:pt x="7137" y="0"/>
                  </a:lnTo>
                  <a:lnTo>
                    <a:pt x="0" y="2654"/>
                  </a:lnTo>
                  <a:lnTo>
                    <a:pt x="850" y="7708"/>
                  </a:lnTo>
                  <a:lnTo>
                    <a:pt x="3073" y="7658"/>
                  </a:lnTo>
                  <a:lnTo>
                    <a:pt x="18669" y="10795"/>
                  </a:lnTo>
                  <a:lnTo>
                    <a:pt x="22428" y="13487"/>
                  </a:lnTo>
                  <a:lnTo>
                    <a:pt x="22364" y="1346"/>
                  </a:lnTo>
                  <a:lnTo>
                    <a:pt x="20027" y="444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69" name="Google Shape;1469;p1"/>
            <p:cNvSpPr/>
            <p:nvPr/>
          </p:nvSpPr>
          <p:spPr>
            <a:xfrm>
              <a:off x="1590780" y="2500355"/>
              <a:ext cx="8255" cy="13969"/>
            </a:xfrm>
            <a:custGeom>
              <a:rect b="b" l="l" r="r" t="t"/>
              <a:pathLst>
                <a:path extrusionOk="0" h="13969" w="8255">
                  <a:moveTo>
                    <a:pt x="0" y="0"/>
                  </a:moveTo>
                  <a:lnTo>
                    <a:pt x="63" y="12141"/>
                  </a:lnTo>
                  <a:lnTo>
                    <a:pt x="850" y="12700"/>
                  </a:lnTo>
                  <a:lnTo>
                    <a:pt x="1117" y="13246"/>
                  </a:lnTo>
                  <a:lnTo>
                    <a:pt x="635" y="13728"/>
                  </a:lnTo>
                  <a:lnTo>
                    <a:pt x="7797" y="6591"/>
                  </a:lnTo>
                  <a:lnTo>
                    <a:pt x="5372" y="20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70" name="Google Shape;1470;p1"/>
            <p:cNvSpPr/>
            <p:nvPr/>
          </p:nvSpPr>
          <p:spPr>
            <a:xfrm>
              <a:off x="1799958" y="2499219"/>
              <a:ext cx="316230" cy="18414"/>
            </a:xfrm>
            <a:custGeom>
              <a:rect b="b" l="l" r="r" t="t"/>
              <a:pathLst>
                <a:path extrusionOk="0" h="18414" w="316230">
                  <a:moveTo>
                    <a:pt x="18122" y="6146"/>
                  </a:moveTo>
                  <a:lnTo>
                    <a:pt x="12446" y="0"/>
                  </a:lnTo>
                  <a:lnTo>
                    <a:pt x="2489" y="6032"/>
                  </a:lnTo>
                  <a:lnTo>
                    <a:pt x="0" y="10388"/>
                  </a:lnTo>
                  <a:lnTo>
                    <a:pt x="2628" y="13030"/>
                  </a:lnTo>
                  <a:lnTo>
                    <a:pt x="8077" y="13919"/>
                  </a:lnTo>
                  <a:lnTo>
                    <a:pt x="13817" y="13068"/>
                  </a:lnTo>
                  <a:lnTo>
                    <a:pt x="17868" y="10490"/>
                  </a:lnTo>
                  <a:lnTo>
                    <a:pt x="18122" y="6146"/>
                  </a:lnTo>
                  <a:close/>
                </a:path>
                <a:path extrusionOk="0" h="18414" w="316230">
                  <a:moveTo>
                    <a:pt x="316217" y="9474"/>
                  </a:moveTo>
                  <a:lnTo>
                    <a:pt x="315315" y="12471"/>
                  </a:lnTo>
                  <a:lnTo>
                    <a:pt x="315112" y="15557"/>
                  </a:lnTo>
                  <a:lnTo>
                    <a:pt x="315696" y="18389"/>
                  </a:lnTo>
                  <a:lnTo>
                    <a:pt x="316217" y="947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71" name="Google Shape;1471;p1"/>
            <p:cNvSpPr/>
            <p:nvPr/>
          </p:nvSpPr>
          <p:spPr>
            <a:xfrm>
              <a:off x="2115645" y="2499218"/>
              <a:ext cx="18414" cy="29844"/>
            </a:xfrm>
            <a:custGeom>
              <a:rect b="b" l="l" r="r" t="t"/>
              <a:pathLst>
                <a:path extrusionOk="0" h="29844" w="18414">
                  <a:moveTo>
                    <a:pt x="6121" y="0"/>
                  </a:moveTo>
                  <a:lnTo>
                    <a:pt x="3467" y="2717"/>
                  </a:lnTo>
                  <a:lnTo>
                    <a:pt x="1562" y="6032"/>
                  </a:lnTo>
                  <a:lnTo>
                    <a:pt x="533" y="9461"/>
                  </a:lnTo>
                  <a:lnTo>
                    <a:pt x="0" y="18376"/>
                  </a:lnTo>
                  <a:lnTo>
                    <a:pt x="1155" y="23977"/>
                  </a:lnTo>
                  <a:lnTo>
                    <a:pt x="5410" y="28562"/>
                  </a:lnTo>
                  <a:lnTo>
                    <a:pt x="13614" y="29502"/>
                  </a:lnTo>
                  <a:lnTo>
                    <a:pt x="15826" y="18020"/>
                  </a:lnTo>
                  <a:lnTo>
                    <a:pt x="18268" y="10255"/>
                  </a:lnTo>
                  <a:lnTo>
                    <a:pt x="16511" y="4738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72" name="Google Shape;1472;p1"/>
            <p:cNvSpPr/>
            <p:nvPr/>
          </p:nvSpPr>
          <p:spPr>
            <a:xfrm>
              <a:off x="3318647" y="2498957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56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02" y="14414"/>
                  </a:lnTo>
                  <a:lnTo>
                    <a:pt x="11671" y="14414"/>
                  </a:lnTo>
                  <a:lnTo>
                    <a:pt x="14985" y="12623"/>
                  </a:lnTo>
                  <a:lnTo>
                    <a:pt x="18503" y="7759"/>
                  </a:lnTo>
                  <a:lnTo>
                    <a:pt x="12026" y="2070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73" name="Google Shape;1473;p1"/>
            <p:cNvSpPr/>
            <p:nvPr/>
          </p:nvSpPr>
          <p:spPr>
            <a:xfrm>
              <a:off x="10489680" y="2499218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22174" y="0"/>
                  </a:moveTo>
                  <a:lnTo>
                    <a:pt x="0" y="0"/>
                  </a:lnTo>
                  <a:lnTo>
                    <a:pt x="457" y="9832"/>
                  </a:lnTo>
                  <a:lnTo>
                    <a:pt x="3794" y="16816"/>
                  </a:lnTo>
                  <a:lnTo>
                    <a:pt x="9983" y="20982"/>
                  </a:lnTo>
                  <a:lnTo>
                    <a:pt x="18999" y="22364"/>
                  </a:lnTo>
                  <a:lnTo>
                    <a:pt x="21069" y="22326"/>
                  </a:lnTo>
                  <a:lnTo>
                    <a:pt x="22174" y="22237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74" name="Google Shape;1474;p1"/>
            <p:cNvSpPr/>
            <p:nvPr/>
          </p:nvSpPr>
          <p:spPr>
            <a:xfrm>
              <a:off x="862314" y="2506713"/>
              <a:ext cx="73659" cy="35560"/>
            </a:xfrm>
            <a:custGeom>
              <a:rect b="b" l="l" r="r" t="t"/>
              <a:pathLst>
                <a:path extrusionOk="0" h="35560" w="73659">
                  <a:moveTo>
                    <a:pt x="73659" y="0"/>
                  </a:moveTo>
                  <a:lnTo>
                    <a:pt x="50550" y="2789"/>
                  </a:lnTo>
                  <a:lnTo>
                    <a:pt x="28757" y="6791"/>
                  </a:lnTo>
                  <a:lnTo>
                    <a:pt x="11000" y="14769"/>
                  </a:lnTo>
                  <a:lnTo>
                    <a:pt x="0" y="29489"/>
                  </a:lnTo>
                  <a:lnTo>
                    <a:pt x="5295" y="33464"/>
                  </a:lnTo>
                  <a:lnTo>
                    <a:pt x="12763" y="35267"/>
                  </a:lnTo>
                  <a:lnTo>
                    <a:pt x="20942" y="35267"/>
                  </a:lnTo>
                  <a:lnTo>
                    <a:pt x="38687" y="32707"/>
                  </a:lnTo>
                  <a:lnTo>
                    <a:pt x="55435" y="25501"/>
                  </a:lnTo>
                  <a:lnTo>
                    <a:pt x="68116" y="14361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75" name="Google Shape;1475;p1"/>
            <p:cNvSpPr/>
            <p:nvPr/>
          </p:nvSpPr>
          <p:spPr>
            <a:xfrm>
              <a:off x="2401712" y="2506673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0548" y="0"/>
                  </a:moveTo>
                  <a:lnTo>
                    <a:pt x="8928" y="0"/>
                  </a:lnTo>
                  <a:lnTo>
                    <a:pt x="3035" y="5969"/>
                  </a:lnTo>
                  <a:lnTo>
                    <a:pt x="0" y="14782"/>
                  </a:lnTo>
                  <a:lnTo>
                    <a:pt x="1028" y="14795"/>
                  </a:lnTo>
                  <a:lnTo>
                    <a:pt x="8963" y="13734"/>
                  </a:lnTo>
                  <a:lnTo>
                    <a:pt x="14951" y="10736"/>
                  </a:lnTo>
                  <a:lnTo>
                    <a:pt x="19266" y="6078"/>
                  </a:lnTo>
                  <a:lnTo>
                    <a:pt x="22186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76" name="Google Shape;1476;p1"/>
            <p:cNvSpPr/>
            <p:nvPr/>
          </p:nvSpPr>
          <p:spPr>
            <a:xfrm>
              <a:off x="4206367" y="2506052"/>
              <a:ext cx="6361430" cy="23494"/>
            </a:xfrm>
            <a:custGeom>
              <a:rect b="b" l="l" r="r" t="t"/>
              <a:pathLst>
                <a:path extrusionOk="0" h="23494" w="6361430">
                  <a:moveTo>
                    <a:pt x="36880" y="673"/>
                  </a:moveTo>
                  <a:lnTo>
                    <a:pt x="28956" y="254"/>
                  </a:lnTo>
                  <a:lnTo>
                    <a:pt x="25222" y="254"/>
                  </a:lnTo>
                  <a:lnTo>
                    <a:pt x="15709" y="838"/>
                  </a:lnTo>
                  <a:lnTo>
                    <a:pt x="7886" y="3086"/>
                  </a:lnTo>
                  <a:lnTo>
                    <a:pt x="2425" y="7708"/>
                  </a:lnTo>
                  <a:lnTo>
                    <a:pt x="0" y="15417"/>
                  </a:lnTo>
                  <a:lnTo>
                    <a:pt x="3429" y="15582"/>
                  </a:lnTo>
                  <a:lnTo>
                    <a:pt x="5067" y="15582"/>
                  </a:lnTo>
                  <a:lnTo>
                    <a:pt x="15811" y="14643"/>
                  </a:lnTo>
                  <a:lnTo>
                    <a:pt x="24663" y="11836"/>
                  </a:lnTo>
                  <a:lnTo>
                    <a:pt x="31673" y="7175"/>
                  </a:lnTo>
                  <a:lnTo>
                    <a:pt x="36880" y="673"/>
                  </a:lnTo>
                  <a:close/>
                </a:path>
                <a:path extrusionOk="0" h="23494" w="6361430">
                  <a:moveTo>
                    <a:pt x="169532" y="673"/>
                  </a:moveTo>
                  <a:lnTo>
                    <a:pt x="166725" y="215"/>
                  </a:lnTo>
                  <a:lnTo>
                    <a:pt x="164147" y="0"/>
                  </a:lnTo>
                  <a:lnTo>
                    <a:pt x="161785" y="0"/>
                  </a:lnTo>
                  <a:lnTo>
                    <a:pt x="150774" y="1955"/>
                  </a:lnTo>
                  <a:lnTo>
                    <a:pt x="142938" y="7112"/>
                  </a:lnTo>
                  <a:lnTo>
                    <a:pt x="137248" y="14389"/>
                  </a:lnTo>
                  <a:lnTo>
                    <a:pt x="132638" y="22682"/>
                  </a:lnTo>
                  <a:lnTo>
                    <a:pt x="135407" y="23139"/>
                  </a:lnTo>
                  <a:lnTo>
                    <a:pt x="137947" y="23355"/>
                  </a:lnTo>
                  <a:lnTo>
                    <a:pt x="140296" y="23355"/>
                  </a:lnTo>
                  <a:lnTo>
                    <a:pt x="151257" y="21386"/>
                  </a:lnTo>
                  <a:lnTo>
                    <a:pt x="159118" y="16217"/>
                  </a:lnTo>
                  <a:lnTo>
                    <a:pt x="164884" y="8953"/>
                  </a:lnTo>
                  <a:lnTo>
                    <a:pt x="169532" y="673"/>
                  </a:lnTo>
                  <a:close/>
                </a:path>
                <a:path extrusionOk="0" h="23494" w="6361430">
                  <a:moveTo>
                    <a:pt x="6361163" y="13589"/>
                  </a:moveTo>
                  <a:lnTo>
                    <a:pt x="6356985" y="660"/>
                  </a:lnTo>
                  <a:lnTo>
                    <a:pt x="6347231" y="1930"/>
                  </a:lnTo>
                  <a:lnTo>
                    <a:pt x="6338837" y="4584"/>
                  </a:lnTo>
                  <a:lnTo>
                    <a:pt x="6332118" y="8966"/>
                  </a:lnTo>
                  <a:lnTo>
                    <a:pt x="6327368" y="15405"/>
                  </a:lnTo>
                  <a:lnTo>
                    <a:pt x="6328626" y="15240"/>
                  </a:lnTo>
                  <a:lnTo>
                    <a:pt x="6333807" y="15176"/>
                  </a:lnTo>
                  <a:lnTo>
                    <a:pt x="6344145" y="15925"/>
                  </a:lnTo>
                  <a:lnTo>
                    <a:pt x="6355016" y="15925"/>
                  </a:lnTo>
                  <a:lnTo>
                    <a:pt x="6361163" y="135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77" name="Google Shape;1477;p1"/>
            <p:cNvSpPr/>
            <p:nvPr/>
          </p:nvSpPr>
          <p:spPr>
            <a:xfrm>
              <a:off x="1237848" y="2515335"/>
              <a:ext cx="35559" cy="20955"/>
            </a:xfrm>
            <a:custGeom>
              <a:rect b="b" l="l" r="r" t="t"/>
              <a:pathLst>
                <a:path extrusionOk="0" h="20955" w="35559">
                  <a:moveTo>
                    <a:pt x="31813" y="0"/>
                  </a:moveTo>
                  <a:lnTo>
                    <a:pt x="29794" y="0"/>
                  </a:lnTo>
                  <a:lnTo>
                    <a:pt x="20490" y="1785"/>
                  </a:lnTo>
                  <a:lnTo>
                    <a:pt x="11425" y="6499"/>
                  </a:lnTo>
                  <a:lnTo>
                    <a:pt x="4096" y="13180"/>
                  </a:lnTo>
                  <a:lnTo>
                    <a:pt x="0" y="20866"/>
                  </a:lnTo>
                  <a:lnTo>
                    <a:pt x="8851" y="20866"/>
                  </a:lnTo>
                  <a:lnTo>
                    <a:pt x="28857" y="5960"/>
                  </a:lnTo>
                  <a:lnTo>
                    <a:pt x="35496" y="952"/>
                  </a:lnTo>
                  <a:lnTo>
                    <a:pt x="33743" y="304"/>
                  </a:lnTo>
                  <a:lnTo>
                    <a:pt x="318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78" name="Google Shape;1478;p1"/>
            <p:cNvSpPr/>
            <p:nvPr/>
          </p:nvSpPr>
          <p:spPr>
            <a:xfrm>
              <a:off x="1246708" y="2516286"/>
              <a:ext cx="36830" cy="20319"/>
            </a:xfrm>
            <a:custGeom>
              <a:rect b="b" l="l" r="r" t="t"/>
              <a:pathLst>
                <a:path extrusionOk="0" h="20319" w="36830">
                  <a:moveTo>
                    <a:pt x="26631" y="0"/>
                  </a:moveTo>
                  <a:lnTo>
                    <a:pt x="0" y="19913"/>
                  </a:lnTo>
                  <a:lnTo>
                    <a:pt x="35382" y="19913"/>
                  </a:lnTo>
                  <a:lnTo>
                    <a:pt x="36321" y="8178"/>
                  </a:lnTo>
                  <a:lnTo>
                    <a:pt x="32448" y="2159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79" name="Google Shape;1479;p1"/>
            <p:cNvSpPr/>
            <p:nvPr/>
          </p:nvSpPr>
          <p:spPr>
            <a:xfrm>
              <a:off x="10257749" y="2512596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5036" y="0"/>
                  </a:moveTo>
                  <a:lnTo>
                    <a:pt x="11391" y="0"/>
                  </a:lnTo>
                  <a:lnTo>
                    <a:pt x="2730" y="0"/>
                  </a:lnTo>
                  <a:lnTo>
                    <a:pt x="0" y="2463"/>
                  </a:lnTo>
                  <a:lnTo>
                    <a:pt x="1460" y="7391"/>
                  </a:lnTo>
                  <a:lnTo>
                    <a:pt x="5638" y="9855"/>
                  </a:lnTo>
                  <a:lnTo>
                    <a:pt x="15582" y="9855"/>
                  </a:lnTo>
                  <a:lnTo>
                    <a:pt x="21196" y="7721"/>
                  </a:lnTo>
                  <a:lnTo>
                    <a:pt x="25666" y="1485"/>
                  </a:lnTo>
                  <a:lnTo>
                    <a:pt x="19735" y="431"/>
                  </a:lnTo>
                  <a:lnTo>
                    <a:pt x="150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80" name="Google Shape;1480;p1"/>
            <p:cNvSpPr/>
            <p:nvPr/>
          </p:nvSpPr>
          <p:spPr>
            <a:xfrm>
              <a:off x="795721" y="2521460"/>
              <a:ext cx="7620" cy="13969"/>
            </a:xfrm>
            <a:custGeom>
              <a:rect b="b" l="l" r="r" t="t"/>
              <a:pathLst>
                <a:path extrusionOk="0" h="13969" w="7620">
                  <a:moveTo>
                    <a:pt x="7594" y="0"/>
                  </a:moveTo>
                  <a:lnTo>
                    <a:pt x="5194" y="254"/>
                  </a:lnTo>
                  <a:lnTo>
                    <a:pt x="2641" y="342"/>
                  </a:lnTo>
                  <a:lnTo>
                    <a:pt x="0" y="355"/>
                  </a:lnTo>
                  <a:lnTo>
                    <a:pt x="152" y="13741"/>
                  </a:lnTo>
                  <a:lnTo>
                    <a:pt x="2882" y="10985"/>
                  </a:lnTo>
                  <a:lnTo>
                    <a:pt x="5308" y="664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81" name="Google Shape;1481;p1"/>
            <p:cNvSpPr/>
            <p:nvPr/>
          </p:nvSpPr>
          <p:spPr>
            <a:xfrm>
              <a:off x="744372" y="2520987"/>
              <a:ext cx="1599564" cy="19050"/>
            </a:xfrm>
            <a:custGeom>
              <a:rect b="b" l="l" r="r" t="t"/>
              <a:pathLst>
                <a:path extrusionOk="0" h="19050" w="1599564">
                  <a:moveTo>
                    <a:pt x="51498" y="14224"/>
                  </a:moveTo>
                  <a:lnTo>
                    <a:pt x="51346" y="838"/>
                  </a:lnTo>
                  <a:lnTo>
                    <a:pt x="47040" y="838"/>
                  </a:lnTo>
                  <a:lnTo>
                    <a:pt x="29997" y="0"/>
                  </a:lnTo>
                  <a:lnTo>
                    <a:pt x="25946" y="0"/>
                  </a:lnTo>
                  <a:lnTo>
                    <a:pt x="16256" y="571"/>
                  </a:lnTo>
                  <a:lnTo>
                    <a:pt x="8191" y="2794"/>
                  </a:lnTo>
                  <a:lnTo>
                    <a:pt x="2527" y="7429"/>
                  </a:lnTo>
                  <a:lnTo>
                    <a:pt x="0" y="15227"/>
                  </a:lnTo>
                  <a:lnTo>
                    <a:pt x="4622" y="14986"/>
                  </a:lnTo>
                  <a:lnTo>
                    <a:pt x="14274" y="14986"/>
                  </a:lnTo>
                  <a:lnTo>
                    <a:pt x="20637" y="15862"/>
                  </a:lnTo>
                  <a:lnTo>
                    <a:pt x="31648" y="17614"/>
                  </a:lnTo>
                  <a:lnTo>
                    <a:pt x="36283" y="18491"/>
                  </a:lnTo>
                  <a:lnTo>
                    <a:pt x="44665" y="18491"/>
                  </a:lnTo>
                  <a:lnTo>
                    <a:pt x="48298" y="17449"/>
                  </a:lnTo>
                  <a:lnTo>
                    <a:pt x="51498" y="14224"/>
                  </a:lnTo>
                  <a:close/>
                </a:path>
                <a:path extrusionOk="0" h="19050" w="1599564">
                  <a:moveTo>
                    <a:pt x="1599539" y="7924"/>
                  </a:moveTo>
                  <a:lnTo>
                    <a:pt x="1598371" y="482"/>
                  </a:lnTo>
                  <a:lnTo>
                    <a:pt x="1561592" y="482"/>
                  </a:lnTo>
                  <a:lnTo>
                    <a:pt x="1560385" y="7924"/>
                  </a:lnTo>
                  <a:lnTo>
                    <a:pt x="1564144" y="13246"/>
                  </a:lnTo>
                  <a:lnTo>
                    <a:pt x="1571205" y="16433"/>
                  </a:lnTo>
                  <a:lnTo>
                    <a:pt x="1579943" y="17500"/>
                  </a:lnTo>
                  <a:lnTo>
                    <a:pt x="1588681" y="16433"/>
                  </a:lnTo>
                  <a:lnTo>
                    <a:pt x="1595755" y="13246"/>
                  </a:lnTo>
                  <a:lnTo>
                    <a:pt x="1599539" y="792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82" name="Google Shape;1482;p1"/>
            <p:cNvSpPr/>
            <p:nvPr/>
          </p:nvSpPr>
          <p:spPr>
            <a:xfrm>
              <a:off x="3528792" y="2520967"/>
              <a:ext cx="29845" cy="15239"/>
            </a:xfrm>
            <a:custGeom>
              <a:rect b="b" l="l" r="r" t="t"/>
              <a:pathLst>
                <a:path extrusionOk="0" h="15239" w="29845">
                  <a:moveTo>
                    <a:pt x="24028" y="0"/>
                  </a:moveTo>
                  <a:lnTo>
                    <a:pt x="21602" y="0"/>
                  </a:lnTo>
                  <a:lnTo>
                    <a:pt x="13240" y="852"/>
                  </a:lnTo>
                  <a:lnTo>
                    <a:pt x="6724" y="3543"/>
                  </a:lnTo>
                  <a:lnTo>
                    <a:pt x="2246" y="8272"/>
                  </a:lnTo>
                  <a:lnTo>
                    <a:pt x="0" y="15240"/>
                  </a:lnTo>
                  <a:lnTo>
                    <a:pt x="9574" y="13889"/>
                  </a:lnTo>
                  <a:lnTo>
                    <a:pt x="17881" y="11191"/>
                  </a:lnTo>
                  <a:lnTo>
                    <a:pt x="24588" y="6831"/>
                  </a:lnTo>
                  <a:lnTo>
                    <a:pt x="29362" y="495"/>
                  </a:lnTo>
                  <a:lnTo>
                    <a:pt x="26619" y="165"/>
                  </a:lnTo>
                  <a:lnTo>
                    <a:pt x="240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83" name="Google Shape;1483;p1"/>
            <p:cNvSpPr/>
            <p:nvPr/>
          </p:nvSpPr>
          <p:spPr>
            <a:xfrm>
              <a:off x="3116135" y="2527795"/>
              <a:ext cx="29844" cy="13335"/>
            </a:xfrm>
            <a:custGeom>
              <a:rect b="b" l="l" r="r" t="t"/>
              <a:pathLst>
                <a:path extrusionOk="0" h="13335" w="29844">
                  <a:moveTo>
                    <a:pt x="26682" y="0"/>
                  </a:moveTo>
                  <a:lnTo>
                    <a:pt x="20675" y="0"/>
                  </a:lnTo>
                  <a:lnTo>
                    <a:pt x="15786" y="0"/>
                  </a:lnTo>
                  <a:lnTo>
                    <a:pt x="8851" y="2209"/>
                  </a:lnTo>
                  <a:lnTo>
                    <a:pt x="0" y="8407"/>
                  </a:lnTo>
                  <a:lnTo>
                    <a:pt x="7467" y="11925"/>
                  </a:lnTo>
                  <a:lnTo>
                    <a:pt x="13449" y="13271"/>
                  </a:lnTo>
                  <a:lnTo>
                    <a:pt x="25209" y="13271"/>
                  </a:lnTo>
                  <a:lnTo>
                    <a:pt x="28879" y="9944"/>
                  </a:lnTo>
                  <a:lnTo>
                    <a:pt x="29603" y="3314"/>
                  </a:lnTo>
                  <a:lnTo>
                    <a:pt x="266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84" name="Google Shape;1484;p1"/>
            <p:cNvSpPr/>
            <p:nvPr/>
          </p:nvSpPr>
          <p:spPr>
            <a:xfrm>
              <a:off x="5222951" y="2528721"/>
              <a:ext cx="1996440" cy="45085"/>
            </a:xfrm>
            <a:custGeom>
              <a:rect b="b" l="l" r="r" t="t"/>
              <a:pathLst>
                <a:path extrusionOk="0" h="45085" w="1996440">
                  <a:moveTo>
                    <a:pt x="51511" y="22352"/>
                  </a:moveTo>
                  <a:lnTo>
                    <a:pt x="42633" y="10680"/>
                  </a:lnTo>
                  <a:lnTo>
                    <a:pt x="34925" y="5270"/>
                  </a:lnTo>
                  <a:lnTo>
                    <a:pt x="26301" y="2806"/>
                  </a:lnTo>
                  <a:lnTo>
                    <a:pt x="14668" y="0"/>
                  </a:lnTo>
                  <a:lnTo>
                    <a:pt x="14046" y="8648"/>
                  </a:lnTo>
                  <a:lnTo>
                    <a:pt x="10045" y="13855"/>
                  </a:lnTo>
                  <a:lnTo>
                    <a:pt x="4686" y="17729"/>
                  </a:lnTo>
                  <a:lnTo>
                    <a:pt x="0" y="22352"/>
                  </a:lnTo>
                  <a:lnTo>
                    <a:pt x="3213" y="20955"/>
                  </a:lnTo>
                  <a:lnTo>
                    <a:pt x="6337" y="20396"/>
                  </a:lnTo>
                  <a:lnTo>
                    <a:pt x="15671" y="20396"/>
                  </a:lnTo>
                  <a:lnTo>
                    <a:pt x="21564" y="22860"/>
                  </a:lnTo>
                  <a:lnTo>
                    <a:pt x="32296" y="27800"/>
                  </a:lnTo>
                  <a:lnTo>
                    <a:pt x="37147" y="30276"/>
                  </a:lnTo>
                  <a:lnTo>
                    <a:pt x="45275" y="30276"/>
                  </a:lnTo>
                  <a:lnTo>
                    <a:pt x="48666" y="28244"/>
                  </a:lnTo>
                  <a:lnTo>
                    <a:pt x="51511" y="22352"/>
                  </a:lnTo>
                  <a:close/>
                </a:path>
                <a:path extrusionOk="0" h="45085" w="1996440">
                  <a:moveTo>
                    <a:pt x="621753" y="10172"/>
                  </a:moveTo>
                  <a:lnTo>
                    <a:pt x="619836" y="6553"/>
                  </a:lnTo>
                  <a:lnTo>
                    <a:pt x="616115" y="6553"/>
                  </a:lnTo>
                  <a:lnTo>
                    <a:pt x="613168" y="6553"/>
                  </a:lnTo>
                  <a:lnTo>
                    <a:pt x="609092" y="8813"/>
                  </a:lnTo>
                  <a:lnTo>
                    <a:pt x="603973" y="15100"/>
                  </a:lnTo>
                  <a:lnTo>
                    <a:pt x="608749" y="19392"/>
                  </a:lnTo>
                  <a:lnTo>
                    <a:pt x="612521" y="21005"/>
                  </a:lnTo>
                  <a:lnTo>
                    <a:pt x="619531" y="21005"/>
                  </a:lnTo>
                  <a:lnTo>
                    <a:pt x="621601" y="17399"/>
                  </a:lnTo>
                  <a:lnTo>
                    <a:pt x="621753" y="10172"/>
                  </a:lnTo>
                  <a:close/>
                </a:path>
                <a:path extrusionOk="0" h="45085" w="1996440">
                  <a:moveTo>
                    <a:pt x="1384884" y="0"/>
                  </a:moveTo>
                  <a:lnTo>
                    <a:pt x="1368044" y="5422"/>
                  </a:lnTo>
                  <a:lnTo>
                    <a:pt x="1351648" y="11252"/>
                  </a:lnTo>
                  <a:lnTo>
                    <a:pt x="1338922" y="20726"/>
                  </a:lnTo>
                  <a:lnTo>
                    <a:pt x="1333093" y="37109"/>
                  </a:lnTo>
                  <a:lnTo>
                    <a:pt x="1351165" y="33096"/>
                  </a:lnTo>
                  <a:lnTo>
                    <a:pt x="1368590" y="28321"/>
                  </a:lnTo>
                  <a:lnTo>
                    <a:pt x="1381201" y="18669"/>
                  </a:lnTo>
                  <a:lnTo>
                    <a:pt x="1384884" y="0"/>
                  </a:lnTo>
                  <a:close/>
                </a:path>
                <a:path extrusionOk="0" h="45085" w="1996440">
                  <a:moveTo>
                    <a:pt x="1967903" y="28384"/>
                  </a:moveTo>
                  <a:lnTo>
                    <a:pt x="1966722" y="22364"/>
                  </a:lnTo>
                  <a:lnTo>
                    <a:pt x="1958530" y="22047"/>
                  </a:lnTo>
                  <a:lnTo>
                    <a:pt x="1956714" y="14732"/>
                  </a:lnTo>
                  <a:lnTo>
                    <a:pt x="1948103" y="14732"/>
                  </a:lnTo>
                  <a:lnTo>
                    <a:pt x="1947037" y="14732"/>
                  </a:lnTo>
                  <a:lnTo>
                    <a:pt x="1945855" y="14846"/>
                  </a:lnTo>
                  <a:lnTo>
                    <a:pt x="1944547" y="15100"/>
                  </a:lnTo>
                  <a:lnTo>
                    <a:pt x="1942388" y="22098"/>
                  </a:lnTo>
                  <a:lnTo>
                    <a:pt x="1944662" y="27165"/>
                  </a:lnTo>
                  <a:lnTo>
                    <a:pt x="1949767" y="30238"/>
                  </a:lnTo>
                  <a:lnTo>
                    <a:pt x="1956092" y="31280"/>
                  </a:lnTo>
                  <a:lnTo>
                    <a:pt x="1962251" y="31280"/>
                  </a:lnTo>
                  <a:lnTo>
                    <a:pt x="1967903" y="28384"/>
                  </a:lnTo>
                  <a:close/>
                </a:path>
                <a:path extrusionOk="0" h="45085" w="1996440">
                  <a:moveTo>
                    <a:pt x="1996389" y="27266"/>
                  </a:moveTo>
                  <a:lnTo>
                    <a:pt x="1996020" y="15087"/>
                  </a:lnTo>
                  <a:lnTo>
                    <a:pt x="1994496" y="14909"/>
                  </a:lnTo>
                  <a:lnTo>
                    <a:pt x="1993049" y="14820"/>
                  </a:lnTo>
                  <a:lnTo>
                    <a:pt x="1991690" y="14820"/>
                  </a:lnTo>
                  <a:lnTo>
                    <a:pt x="1982063" y="16967"/>
                  </a:lnTo>
                  <a:lnTo>
                    <a:pt x="1976297" y="23037"/>
                  </a:lnTo>
                  <a:lnTo>
                    <a:pt x="1973846" y="32435"/>
                  </a:lnTo>
                  <a:lnTo>
                    <a:pt x="1974189" y="44589"/>
                  </a:lnTo>
                  <a:lnTo>
                    <a:pt x="1975726" y="44780"/>
                  </a:lnTo>
                  <a:lnTo>
                    <a:pt x="1977174" y="44869"/>
                  </a:lnTo>
                  <a:lnTo>
                    <a:pt x="1978533" y="44869"/>
                  </a:lnTo>
                  <a:lnTo>
                    <a:pt x="1988172" y="42722"/>
                  </a:lnTo>
                  <a:lnTo>
                    <a:pt x="1993950" y="36664"/>
                  </a:lnTo>
                  <a:lnTo>
                    <a:pt x="1996389" y="2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85" name="Google Shape;1485;p1"/>
            <p:cNvSpPr/>
            <p:nvPr/>
          </p:nvSpPr>
          <p:spPr>
            <a:xfrm>
              <a:off x="3156823" y="2553775"/>
              <a:ext cx="33019" cy="20319"/>
            </a:xfrm>
            <a:custGeom>
              <a:rect b="b" l="l" r="r" t="t"/>
              <a:pathLst>
                <a:path extrusionOk="0" h="20319" w="33019">
                  <a:moveTo>
                    <a:pt x="26098" y="0"/>
                  </a:moveTo>
                  <a:lnTo>
                    <a:pt x="22098" y="0"/>
                  </a:lnTo>
                  <a:lnTo>
                    <a:pt x="16091" y="983"/>
                  </a:lnTo>
                  <a:lnTo>
                    <a:pt x="10163" y="3698"/>
                  </a:lnTo>
                  <a:lnTo>
                    <a:pt x="4677" y="7790"/>
                  </a:lnTo>
                  <a:lnTo>
                    <a:pt x="0" y="12903"/>
                  </a:lnTo>
                  <a:lnTo>
                    <a:pt x="139" y="19697"/>
                  </a:lnTo>
                  <a:lnTo>
                    <a:pt x="1181" y="19697"/>
                  </a:lnTo>
                  <a:lnTo>
                    <a:pt x="12002" y="18762"/>
                  </a:lnTo>
                  <a:lnTo>
                    <a:pt x="20926" y="15962"/>
                  </a:lnTo>
                  <a:lnTo>
                    <a:pt x="27930" y="11302"/>
                  </a:lnTo>
                  <a:lnTo>
                    <a:pt x="32994" y="4787"/>
                  </a:lnTo>
                  <a:lnTo>
                    <a:pt x="29908" y="1435"/>
                  </a:lnTo>
                  <a:lnTo>
                    <a:pt x="260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86" name="Google Shape;1486;p1"/>
            <p:cNvSpPr/>
            <p:nvPr/>
          </p:nvSpPr>
          <p:spPr>
            <a:xfrm>
              <a:off x="72034" y="2557830"/>
              <a:ext cx="3085465" cy="17780"/>
            </a:xfrm>
            <a:custGeom>
              <a:rect b="b" l="l" r="r" t="t"/>
              <a:pathLst>
                <a:path extrusionOk="0" h="17780" w="3085465">
                  <a:moveTo>
                    <a:pt x="32537" y="13906"/>
                  </a:moveTo>
                  <a:lnTo>
                    <a:pt x="31508" y="8001"/>
                  </a:lnTo>
                  <a:lnTo>
                    <a:pt x="23075" y="6070"/>
                  </a:lnTo>
                  <a:lnTo>
                    <a:pt x="18897" y="0"/>
                  </a:lnTo>
                  <a:lnTo>
                    <a:pt x="8585" y="0"/>
                  </a:lnTo>
                  <a:lnTo>
                    <a:pt x="6604" y="0"/>
                  </a:lnTo>
                  <a:lnTo>
                    <a:pt x="4394" y="228"/>
                  </a:lnTo>
                  <a:lnTo>
                    <a:pt x="1892" y="736"/>
                  </a:lnTo>
                  <a:lnTo>
                    <a:pt x="0" y="8102"/>
                  </a:lnTo>
                  <a:lnTo>
                    <a:pt x="2844" y="13220"/>
                  </a:lnTo>
                  <a:lnTo>
                    <a:pt x="8801" y="16205"/>
                  </a:lnTo>
                  <a:lnTo>
                    <a:pt x="16256" y="17183"/>
                  </a:lnTo>
                  <a:lnTo>
                    <a:pt x="24485" y="17183"/>
                  </a:lnTo>
                  <a:lnTo>
                    <a:pt x="32537" y="13906"/>
                  </a:lnTo>
                  <a:close/>
                </a:path>
                <a:path extrusionOk="0" h="17780" w="3085465">
                  <a:moveTo>
                    <a:pt x="3084931" y="15646"/>
                  </a:moveTo>
                  <a:lnTo>
                    <a:pt x="3084792" y="8851"/>
                  </a:lnTo>
                  <a:lnTo>
                    <a:pt x="3083204" y="10947"/>
                  </a:lnTo>
                  <a:lnTo>
                    <a:pt x="3081883" y="13195"/>
                  </a:lnTo>
                  <a:lnTo>
                    <a:pt x="3080905" y="15494"/>
                  </a:lnTo>
                  <a:lnTo>
                    <a:pt x="3082290" y="15582"/>
                  </a:lnTo>
                  <a:lnTo>
                    <a:pt x="3083623" y="15633"/>
                  </a:lnTo>
                  <a:lnTo>
                    <a:pt x="3084931" y="1564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87" name="Google Shape;1487;p1"/>
            <p:cNvSpPr/>
            <p:nvPr/>
          </p:nvSpPr>
          <p:spPr>
            <a:xfrm>
              <a:off x="1302327" y="255669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0789" y="0"/>
                  </a:moveTo>
                  <a:lnTo>
                    <a:pt x="18948" y="0"/>
                  </a:lnTo>
                  <a:lnTo>
                    <a:pt x="12039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39"/>
                  </a:lnTo>
                  <a:lnTo>
                    <a:pt x="1346" y="14249"/>
                  </a:lnTo>
                  <a:lnTo>
                    <a:pt x="4165" y="14249"/>
                  </a:lnTo>
                  <a:lnTo>
                    <a:pt x="10740" y="12812"/>
                  </a:lnTo>
                  <a:lnTo>
                    <a:pt x="18029" y="9386"/>
                  </a:lnTo>
                  <a:lnTo>
                    <a:pt x="23291" y="5296"/>
                  </a:lnTo>
                  <a:lnTo>
                    <a:pt x="23787" y="1866"/>
                  </a:lnTo>
                  <a:lnTo>
                    <a:pt x="22466" y="533"/>
                  </a:lnTo>
                  <a:lnTo>
                    <a:pt x="207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88" name="Google Shape;1488;p1"/>
            <p:cNvSpPr/>
            <p:nvPr/>
          </p:nvSpPr>
          <p:spPr>
            <a:xfrm>
              <a:off x="4118038" y="2558566"/>
              <a:ext cx="2055495" cy="33655"/>
            </a:xfrm>
            <a:custGeom>
              <a:rect b="b" l="l" r="r" t="t"/>
              <a:pathLst>
                <a:path extrusionOk="0" h="33655" w="2055495">
                  <a:moveTo>
                    <a:pt x="44043" y="14757"/>
                  </a:moveTo>
                  <a:lnTo>
                    <a:pt x="40525" y="15697"/>
                  </a:lnTo>
                  <a:lnTo>
                    <a:pt x="37566" y="16103"/>
                  </a:lnTo>
                  <a:lnTo>
                    <a:pt x="35001" y="16103"/>
                  </a:lnTo>
                  <a:lnTo>
                    <a:pt x="26162" y="13970"/>
                  </a:lnTo>
                  <a:lnTo>
                    <a:pt x="20104" y="9080"/>
                  </a:lnTo>
                  <a:lnTo>
                    <a:pt x="14528" y="3683"/>
                  </a:lnTo>
                  <a:lnTo>
                    <a:pt x="7150" y="0"/>
                  </a:lnTo>
                  <a:lnTo>
                    <a:pt x="6680" y="8623"/>
                  </a:lnTo>
                  <a:lnTo>
                    <a:pt x="3949" y="15011"/>
                  </a:lnTo>
                  <a:lnTo>
                    <a:pt x="1028" y="21259"/>
                  </a:lnTo>
                  <a:lnTo>
                    <a:pt x="0" y="29502"/>
                  </a:lnTo>
                  <a:lnTo>
                    <a:pt x="8686" y="30137"/>
                  </a:lnTo>
                  <a:lnTo>
                    <a:pt x="16522" y="31521"/>
                  </a:lnTo>
                  <a:lnTo>
                    <a:pt x="23507" y="32905"/>
                  </a:lnTo>
                  <a:lnTo>
                    <a:pt x="29578" y="33540"/>
                  </a:lnTo>
                  <a:lnTo>
                    <a:pt x="36842" y="33540"/>
                  </a:lnTo>
                  <a:lnTo>
                    <a:pt x="41757" y="29730"/>
                  </a:lnTo>
                  <a:lnTo>
                    <a:pt x="44043" y="14757"/>
                  </a:lnTo>
                  <a:close/>
                </a:path>
                <a:path extrusionOk="0" h="33655" w="2055495">
                  <a:moveTo>
                    <a:pt x="250621" y="6527"/>
                  </a:moveTo>
                  <a:lnTo>
                    <a:pt x="243103" y="0"/>
                  </a:lnTo>
                  <a:lnTo>
                    <a:pt x="242989" y="11087"/>
                  </a:lnTo>
                  <a:lnTo>
                    <a:pt x="237604" y="16827"/>
                  </a:lnTo>
                  <a:lnTo>
                    <a:pt x="231241" y="21526"/>
                  </a:lnTo>
                  <a:lnTo>
                    <a:pt x="228168" y="29502"/>
                  </a:lnTo>
                  <a:lnTo>
                    <a:pt x="230149" y="30327"/>
                  </a:lnTo>
                  <a:lnTo>
                    <a:pt x="232079" y="30708"/>
                  </a:lnTo>
                  <a:lnTo>
                    <a:pt x="233934" y="30708"/>
                  </a:lnTo>
                  <a:lnTo>
                    <a:pt x="244195" y="26492"/>
                  </a:lnTo>
                  <a:lnTo>
                    <a:pt x="250367" y="16891"/>
                  </a:lnTo>
                  <a:lnTo>
                    <a:pt x="250621" y="6527"/>
                  </a:lnTo>
                  <a:close/>
                </a:path>
                <a:path extrusionOk="0" h="33655" w="2055495">
                  <a:moveTo>
                    <a:pt x="2055177" y="15354"/>
                  </a:moveTo>
                  <a:lnTo>
                    <a:pt x="2053805" y="6959"/>
                  </a:lnTo>
                  <a:lnTo>
                    <a:pt x="2050503" y="2768"/>
                  </a:lnTo>
                  <a:lnTo>
                    <a:pt x="2046046" y="2768"/>
                  </a:lnTo>
                  <a:lnTo>
                    <a:pt x="2042210" y="2768"/>
                  </a:lnTo>
                  <a:lnTo>
                    <a:pt x="2037511" y="5880"/>
                  </a:lnTo>
                  <a:lnTo>
                    <a:pt x="2032876" y="14757"/>
                  </a:lnTo>
                  <a:lnTo>
                    <a:pt x="2039150" y="18199"/>
                  </a:lnTo>
                  <a:lnTo>
                    <a:pt x="2043849" y="19545"/>
                  </a:lnTo>
                  <a:lnTo>
                    <a:pt x="2053247" y="19545"/>
                  </a:lnTo>
                  <a:lnTo>
                    <a:pt x="2055177" y="1535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89" name="Google Shape;1489;p1"/>
            <p:cNvSpPr/>
            <p:nvPr/>
          </p:nvSpPr>
          <p:spPr>
            <a:xfrm>
              <a:off x="2077727" y="2565739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6885" y="0"/>
                  </a:moveTo>
                  <a:lnTo>
                    <a:pt x="16618" y="2050"/>
                  </a:lnTo>
                  <a:lnTo>
                    <a:pt x="9551" y="7329"/>
                  </a:lnTo>
                  <a:lnTo>
                    <a:pt x="4431" y="14525"/>
                  </a:lnTo>
                  <a:lnTo>
                    <a:pt x="0" y="22326"/>
                  </a:lnTo>
                  <a:lnTo>
                    <a:pt x="2603" y="22593"/>
                  </a:lnTo>
                  <a:lnTo>
                    <a:pt x="5092" y="22733"/>
                  </a:lnTo>
                  <a:lnTo>
                    <a:pt x="7429" y="22733"/>
                  </a:lnTo>
                  <a:lnTo>
                    <a:pt x="17353" y="21571"/>
                  </a:lnTo>
                  <a:lnTo>
                    <a:pt x="24661" y="17749"/>
                  </a:lnTo>
                  <a:lnTo>
                    <a:pt x="28833" y="10758"/>
                  </a:lnTo>
                  <a:lnTo>
                    <a:pt x="29349" y="88"/>
                  </a:lnTo>
                  <a:lnTo>
                    <a:pt x="268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90" name="Google Shape;1490;p1"/>
            <p:cNvSpPr/>
            <p:nvPr/>
          </p:nvSpPr>
          <p:spPr>
            <a:xfrm>
              <a:off x="2674175" y="2565818"/>
              <a:ext cx="2495550" cy="20319"/>
            </a:xfrm>
            <a:custGeom>
              <a:rect b="b" l="l" r="r" t="t"/>
              <a:pathLst>
                <a:path extrusionOk="0" h="20319" w="2495550">
                  <a:moveTo>
                    <a:pt x="14693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93" y="14973"/>
                  </a:lnTo>
                  <a:lnTo>
                    <a:pt x="14693" y="0"/>
                  </a:lnTo>
                  <a:close/>
                </a:path>
                <a:path extrusionOk="0" h="20319" w="2495550">
                  <a:moveTo>
                    <a:pt x="1650174" y="0"/>
                  </a:moveTo>
                  <a:lnTo>
                    <a:pt x="1628076" y="0"/>
                  </a:lnTo>
                  <a:lnTo>
                    <a:pt x="1628076" y="14973"/>
                  </a:lnTo>
                  <a:lnTo>
                    <a:pt x="1650174" y="14973"/>
                  </a:lnTo>
                  <a:lnTo>
                    <a:pt x="1650174" y="0"/>
                  </a:lnTo>
                  <a:close/>
                </a:path>
                <a:path extrusionOk="0" h="20319" w="2495550">
                  <a:moveTo>
                    <a:pt x="2495016" y="10706"/>
                  </a:moveTo>
                  <a:lnTo>
                    <a:pt x="2492870" y="3975"/>
                  </a:lnTo>
                  <a:lnTo>
                    <a:pt x="2482316" y="12"/>
                  </a:lnTo>
                  <a:lnTo>
                    <a:pt x="2479738" y="14909"/>
                  </a:lnTo>
                  <a:lnTo>
                    <a:pt x="2482786" y="19875"/>
                  </a:lnTo>
                  <a:lnTo>
                    <a:pt x="2486558" y="19875"/>
                  </a:lnTo>
                  <a:lnTo>
                    <a:pt x="2491867" y="17056"/>
                  </a:lnTo>
                  <a:lnTo>
                    <a:pt x="2495016" y="107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91" name="Google Shape;1491;p1"/>
            <p:cNvSpPr/>
            <p:nvPr/>
          </p:nvSpPr>
          <p:spPr>
            <a:xfrm>
              <a:off x="162547" y="2573311"/>
              <a:ext cx="1539875" cy="22860"/>
            </a:xfrm>
            <a:custGeom>
              <a:rect b="b" l="l" r="r" t="t"/>
              <a:pathLst>
                <a:path extrusionOk="0" h="22860" w="1539875">
                  <a:moveTo>
                    <a:pt x="2255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9817" y="22237"/>
                  </a:lnTo>
                  <a:lnTo>
                    <a:pt x="14008" y="17284"/>
                  </a:lnTo>
                  <a:lnTo>
                    <a:pt x="18249" y="12369"/>
                  </a:lnTo>
                  <a:lnTo>
                    <a:pt x="22555" y="7493"/>
                  </a:lnTo>
                  <a:close/>
                </a:path>
                <a:path extrusionOk="0" h="22860" w="1539875">
                  <a:moveTo>
                    <a:pt x="1539417" y="0"/>
                  </a:moveTo>
                  <a:lnTo>
                    <a:pt x="1517205" y="0"/>
                  </a:lnTo>
                  <a:lnTo>
                    <a:pt x="1517205" y="14744"/>
                  </a:lnTo>
                  <a:lnTo>
                    <a:pt x="1539417" y="14744"/>
                  </a:lnTo>
                  <a:lnTo>
                    <a:pt x="15394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92" name="Google Shape;1492;p1"/>
            <p:cNvSpPr/>
            <p:nvPr/>
          </p:nvSpPr>
          <p:spPr>
            <a:xfrm>
              <a:off x="172361" y="2580802"/>
              <a:ext cx="41910" cy="15239"/>
            </a:xfrm>
            <a:custGeom>
              <a:rect b="b" l="l" r="r" t="t"/>
              <a:pathLst>
                <a:path extrusionOk="0" h="15239" w="41910">
                  <a:moveTo>
                    <a:pt x="41694" y="0"/>
                  </a:moveTo>
                  <a:lnTo>
                    <a:pt x="12750" y="0"/>
                  </a:lnTo>
                  <a:lnTo>
                    <a:pt x="4190" y="9791"/>
                  </a:lnTo>
                  <a:lnTo>
                    <a:pt x="0" y="14744"/>
                  </a:lnTo>
                  <a:lnTo>
                    <a:pt x="41694" y="14744"/>
                  </a:lnTo>
                  <a:lnTo>
                    <a:pt x="416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93" name="Google Shape;1493;p1"/>
            <p:cNvSpPr/>
            <p:nvPr/>
          </p:nvSpPr>
          <p:spPr>
            <a:xfrm>
              <a:off x="2667025" y="2579039"/>
              <a:ext cx="4524375" cy="33655"/>
            </a:xfrm>
            <a:custGeom>
              <a:rect b="b" l="l" r="r" t="t"/>
              <a:pathLst>
                <a:path extrusionOk="0" h="33655" w="4524375">
                  <a:moveTo>
                    <a:pt x="16395" y="15062"/>
                  </a:moveTo>
                  <a:lnTo>
                    <a:pt x="14084" y="8864"/>
                  </a:lnTo>
                  <a:lnTo>
                    <a:pt x="8699" y="8864"/>
                  </a:lnTo>
                  <a:lnTo>
                    <a:pt x="8204" y="8864"/>
                  </a:lnTo>
                  <a:lnTo>
                    <a:pt x="7696" y="8915"/>
                  </a:lnTo>
                  <a:lnTo>
                    <a:pt x="7150" y="9029"/>
                  </a:lnTo>
                  <a:lnTo>
                    <a:pt x="6921" y="13093"/>
                  </a:lnTo>
                  <a:lnTo>
                    <a:pt x="6464" y="16827"/>
                  </a:lnTo>
                  <a:lnTo>
                    <a:pt x="1638" y="16827"/>
                  </a:lnTo>
                  <a:lnTo>
                    <a:pt x="876" y="16725"/>
                  </a:lnTo>
                  <a:lnTo>
                    <a:pt x="0" y="16522"/>
                  </a:lnTo>
                  <a:lnTo>
                    <a:pt x="0" y="31381"/>
                  </a:lnTo>
                  <a:lnTo>
                    <a:pt x="2425" y="32956"/>
                  </a:lnTo>
                  <a:lnTo>
                    <a:pt x="4584" y="33629"/>
                  </a:lnTo>
                  <a:lnTo>
                    <a:pt x="12217" y="33629"/>
                  </a:lnTo>
                  <a:lnTo>
                    <a:pt x="15455" y="27432"/>
                  </a:lnTo>
                  <a:lnTo>
                    <a:pt x="16395" y="15062"/>
                  </a:lnTo>
                  <a:close/>
                </a:path>
                <a:path extrusionOk="0" h="33655" w="4524375">
                  <a:moveTo>
                    <a:pt x="4524159" y="19126"/>
                  </a:moveTo>
                  <a:lnTo>
                    <a:pt x="4524121" y="6375"/>
                  </a:lnTo>
                  <a:lnTo>
                    <a:pt x="4520882" y="0"/>
                  </a:lnTo>
                  <a:lnTo>
                    <a:pt x="4514405" y="0"/>
                  </a:lnTo>
                  <a:lnTo>
                    <a:pt x="4512526" y="0"/>
                  </a:lnTo>
                  <a:lnTo>
                    <a:pt x="4510379" y="533"/>
                  </a:lnTo>
                  <a:lnTo>
                    <a:pt x="4507954" y="1765"/>
                  </a:lnTo>
                  <a:lnTo>
                    <a:pt x="4507954" y="23660"/>
                  </a:lnTo>
                  <a:lnTo>
                    <a:pt x="4510430" y="24942"/>
                  </a:lnTo>
                  <a:lnTo>
                    <a:pt x="4512615" y="25488"/>
                  </a:lnTo>
                  <a:lnTo>
                    <a:pt x="4520946" y="25488"/>
                  </a:lnTo>
                  <a:lnTo>
                    <a:pt x="4524159" y="1912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94" name="Google Shape;1494;p1"/>
            <p:cNvSpPr/>
            <p:nvPr/>
          </p:nvSpPr>
          <p:spPr>
            <a:xfrm>
              <a:off x="3262722" y="2595350"/>
              <a:ext cx="45085" cy="31750"/>
            </a:xfrm>
            <a:custGeom>
              <a:rect b="b" l="l" r="r" t="t"/>
              <a:pathLst>
                <a:path extrusionOk="0" h="31750" w="45085">
                  <a:moveTo>
                    <a:pt x="35191" y="0"/>
                  </a:moveTo>
                  <a:lnTo>
                    <a:pt x="32194" y="63"/>
                  </a:lnTo>
                  <a:lnTo>
                    <a:pt x="30403" y="203"/>
                  </a:lnTo>
                  <a:lnTo>
                    <a:pt x="35394" y="12928"/>
                  </a:lnTo>
                  <a:lnTo>
                    <a:pt x="30022" y="15087"/>
                  </a:lnTo>
                  <a:lnTo>
                    <a:pt x="20586" y="15087"/>
                  </a:lnTo>
                  <a:lnTo>
                    <a:pt x="12293" y="14503"/>
                  </a:lnTo>
                  <a:lnTo>
                    <a:pt x="4508" y="14503"/>
                  </a:lnTo>
                  <a:lnTo>
                    <a:pt x="0" y="15849"/>
                  </a:lnTo>
                  <a:lnTo>
                    <a:pt x="787" y="22555"/>
                  </a:lnTo>
                  <a:lnTo>
                    <a:pt x="2400" y="22263"/>
                  </a:lnTo>
                  <a:lnTo>
                    <a:pt x="3848" y="22136"/>
                  </a:lnTo>
                  <a:lnTo>
                    <a:pt x="10680" y="22136"/>
                  </a:lnTo>
                  <a:lnTo>
                    <a:pt x="23812" y="31140"/>
                  </a:lnTo>
                  <a:lnTo>
                    <a:pt x="31661" y="31140"/>
                  </a:lnTo>
                  <a:lnTo>
                    <a:pt x="34366" y="30759"/>
                  </a:lnTo>
                  <a:lnTo>
                    <a:pt x="37604" y="29819"/>
                  </a:lnTo>
                  <a:lnTo>
                    <a:pt x="39085" y="19491"/>
                  </a:lnTo>
                  <a:lnTo>
                    <a:pt x="43589" y="9871"/>
                  </a:lnTo>
                  <a:lnTo>
                    <a:pt x="44498" y="2769"/>
                  </a:lnTo>
                  <a:lnTo>
                    <a:pt x="351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95" name="Google Shape;1495;p1"/>
            <p:cNvSpPr/>
            <p:nvPr/>
          </p:nvSpPr>
          <p:spPr>
            <a:xfrm>
              <a:off x="3640818" y="2595552"/>
              <a:ext cx="11429" cy="22860"/>
            </a:xfrm>
            <a:custGeom>
              <a:rect b="b" l="l" r="r" t="t"/>
              <a:pathLst>
                <a:path extrusionOk="0" h="22860" w="11429">
                  <a:moveTo>
                    <a:pt x="5629" y="0"/>
                  </a:moveTo>
                  <a:lnTo>
                    <a:pt x="3328" y="6375"/>
                  </a:lnTo>
                  <a:lnTo>
                    <a:pt x="342" y="12385"/>
                  </a:lnTo>
                  <a:lnTo>
                    <a:pt x="0" y="17791"/>
                  </a:lnTo>
                  <a:lnTo>
                    <a:pt x="5629" y="22352"/>
                  </a:lnTo>
                  <a:lnTo>
                    <a:pt x="7975" y="15826"/>
                  </a:lnTo>
                  <a:lnTo>
                    <a:pt x="11020" y="9832"/>
                  </a:lnTo>
                  <a:lnTo>
                    <a:pt x="11369" y="4510"/>
                  </a:lnTo>
                  <a:lnTo>
                    <a:pt x="562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96" name="Google Shape;1496;p1"/>
            <p:cNvSpPr/>
            <p:nvPr/>
          </p:nvSpPr>
          <p:spPr>
            <a:xfrm>
              <a:off x="1698358" y="2608833"/>
              <a:ext cx="659130" cy="25400"/>
            </a:xfrm>
            <a:custGeom>
              <a:rect b="b" l="l" r="r" t="t"/>
              <a:pathLst>
                <a:path extrusionOk="0" h="25400" w="659130">
                  <a:moveTo>
                    <a:pt x="25730" y="1587"/>
                  </a:moveTo>
                  <a:lnTo>
                    <a:pt x="19659" y="457"/>
                  </a:lnTo>
                  <a:lnTo>
                    <a:pt x="14871" y="0"/>
                  </a:lnTo>
                  <a:lnTo>
                    <a:pt x="11188" y="0"/>
                  </a:lnTo>
                  <a:lnTo>
                    <a:pt x="2667" y="0"/>
                  </a:lnTo>
                  <a:lnTo>
                    <a:pt x="0" y="2476"/>
                  </a:lnTo>
                  <a:lnTo>
                    <a:pt x="1511" y="7416"/>
                  </a:lnTo>
                  <a:lnTo>
                    <a:pt x="5676" y="9893"/>
                  </a:lnTo>
                  <a:lnTo>
                    <a:pt x="15608" y="9893"/>
                  </a:lnTo>
                  <a:lnTo>
                    <a:pt x="21209" y="7785"/>
                  </a:lnTo>
                  <a:lnTo>
                    <a:pt x="25730" y="1587"/>
                  </a:lnTo>
                  <a:close/>
                </a:path>
                <a:path extrusionOk="0" h="25400" w="659130">
                  <a:moveTo>
                    <a:pt x="659041" y="16332"/>
                  </a:moveTo>
                  <a:lnTo>
                    <a:pt x="657110" y="14566"/>
                  </a:lnTo>
                  <a:lnTo>
                    <a:pt x="655345" y="13233"/>
                  </a:lnTo>
                  <a:lnTo>
                    <a:pt x="653745" y="12280"/>
                  </a:lnTo>
                  <a:lnTo>
                    <a:pt x="650608" y="15532"/>
                  </a:lnTo>
                  <a:lnTo>
                    <a:pt x="647179" y="19380"/>
                  </a:lnTo>
                  <a:lnTo>
                    <a:pt x="643509" y="23329"/>
                  </a:lnTo>
                  <a:lnTo>
                    <a:pt x="644410" y="24218"/>
                  </a:lnTo>
                  <a:lnTo>
                    <a:pt x="645604" y="24777"/>
                  </a:lnTo>
                  <a:lnTo>
                    <a:pt x="649986" y="24777"/>
                  </a:lnTo>
                  <a:lnTo>
                    <a:pt x="654011" y="22542"/>
                  </a:lnTo>
                  <a:lnTo>
                    <a:pt x="659041" y="163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97" name="Google Shape;1497;p1"/>
            <p:cNvSpPr/>
            <p:nvPr/>
          </p:nvSpPr>
          <p:spPr>
            <a:xfrm>
              <a:off x="1128445" y="2619095"/>
              <a:ext cx="1288414" cy="21589"/>
            </a:xfrm>
            <a:custGeom>
              <a:rect b="b" l="l" r="r" t="t"/>
              <a:pathLst>
                <a:path extrusionOk="0" h="21589" w="1288414">
                  <a:moveTo>
                    <a:pt x="21056" y="13563"/>
                  </a:moveTo>
                  <a:lnTo>
                    <a:pt x="14147" y="9537"/>
                  </a:lnTo>
                  <a:lnTo>
                    <a:pt x="9271" y="8026"/>
                  </a:lnTo>
                  <a:lnTo>
                    <a:pt x="6019" y="8026"/>
                  </a:lnTo>
                  <a:lnTo>
                    <a:pt x="1244" y="8026"/>
                  </a:lnTo>
                  <a:lnTo>
                    <a:pt x="0" y="11277"/>
                  </a:lnTo>
                  <a:lnTo>
                    <a:pt x="2044" y="17767"/>
                  </a:lnTo>
                  <a:lnTo>
                    <a:pt x="5346" y="21018"/>
                  </a:lnTo>
                  <a:lnTo>
                    <a:pt x="13042" y="21018"/>
                  </a:lnTo>
                  <a:lnTo>
                    <a:pt x="17030" y="19050"/>
                  </a:lnTo>
                  <a:lnTo>
                    <a:pt x="21056" y="13563"/>
                  </a:lnTo>
                  <a:close/>
                </a:path>
                <a:path extrusionOk="0" h="21589" w="1288414">
                  <a:moveTo>
                    <a:pt x="1223645" y="2032"/>
                  </a:moveTo>
                  <a:lnTo>
                    <a:pt x="1221244" y="596"/>
                  </a:lnTo>
                  <a:lnTo>
                    <a:pt x="1219200" y="0"/>
                  </a:lnTo>
                  <a:lnTo>
                    <a:pt x="1217510" y="0"/>
                  </a:lnTo>
                  <a:lnTo>
                    <a:pt x="1213345" y="0"/>
                  </a:lnTo>
                  <a:lnTo>
                    <a:pt x="1211351" y="3632"/>
                  </a:lnTo>
                  <a:lnTo>
                    <a:pt x="1211300" y="9474"/>
                  </a:lnTo>
                  <a:lnTo>
                    <a:pt x="1212011" y="11684"/>
                  </a:lnTo>
                  <a:lnTo>
                    <a:pt x="1213421" y="13081"/>
                  </a:lnTo>
                  <a:lnTo>
                    <a:pt x="1217091" y="9131"/>
                  </a:lnTo>
                  <a:lnTo>
                    <a:pt x="1220508" y="5283"/>
                  </a:lnTo>
                  <a:lnTo>
                    <a:pt x="1223645" y="2032"/>
                  </a:lnTo>
                  <a:close/>
                </a:path>
                <a:path extrusionOk="0" h="21589" w="1288414">
                  <a:moveTo>
                    <a:pt x="1287995" y="6070"/>
                  </a:moveTo>
                  <a:lnTo>
                    <a:pt x="1265796" y="20701"/>
                  </a:lnTo>
                  <a:lnTo>
                    <a:pt x="1267447" y="20739"/>
                  </a:lnTo>
                  <a:lnTo>
                    <a:pt x="1278978" y="20739"/>
                  </a:lnTo>
                  <a:lnTo>
                    <a:pt x="1284897" y="14884"/>
                  </a:lnTo>
                  <a:lnTo>
                    <a:pt x="1287995" y="607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98" name="Google Shape;1498;p1"/>
            <p:cNvSpPr/>
            <p:nvPr/>
          </p:nvSpPr>
          <p:spPr>
            <a:xfrm>
              <a:off x="3020479" y="2624162"/>
              <a:ext cx="4721859" cy="23494"/>
            </a:xfrm>
            <a:custGeom>
              <a:rect b="b" l="l" r="r" t="t"/>
              <a:pathLst>
                <a:path extrusionOk="0" h="23494" w="4721859">
                  <a:moveTo>
                    <a:pt x="21983" y="1003"/>
                  </a:moveTo>
                  <a:lnTo>
                    <a:pt x="20320" y="304"/>
                  </a:lnTo>
                  <a:lnTo>
                    <a:pt x="18618" y="0"/>
                  </a:lnTo>
                  <a:lnTo>
                    <a:pt x="16941" y="0"/>
                  </a:lnTo>
                  <a:lnTo>
                    <a:pt x="7378" y="3263"/>
                  </a:lnTo>
                  <a:lnTo>
                    <a:pt x="863" y="10629"/>
                  </a:lnTo>
                  <a:lnTo>
                    <a:pt x="0" y="18491"/>
                  </a:lnTo>
                  <a:lnTo>
                    <a:pt x="7353" y="23241"/>
                  </a:lnTo>
                  <a:lnTo>
                    <a:pt x="9994" y="16624"/>
                  </a:lnTo>
                  <a:lnTo>
                    <a:pt x="14338" y="11785"/>
                  </a:lnTo>
                  <a:lnTo>
                    <a:pt x="18846" y="7112"/>
                  </a:lnTo>
                  <a:lnTo>
                    <a:pt x="21983" y="1003"/>
                  </a:lnTo>
                  <a:close/>
                </a:path>
                <a:path extrusionOk="0" h="23494" w="4721859">
                  <a:moveTo>
                    <a:pt x="4721606" y="23253"/>
                  </a:moveTo>
                  <a:lnTo>
                    <a:pt x="4720793" y="14859"/>
                  </a:lnTo>
                  <a:lnTo>
                    <a:pt x="4717821" y="8547"/>
                  </a:lnTo>
                  <a:lnTo>
                    <a:pt x="4713071" y="4013"/>
                  </a:lnTo>
                  <a:lnTo>
                    <a:pt x="4706912" y="1016"/>
                  </a:lnTo>
                  <a:lnTo>
                    <a:pt x="4707217" y="11163"/>
                  </a:lnTo>
                  <a:lnTo>
                    <a:pt x="4703521" y="17145"/>
                  </a:lnTo>
                  <a:lnTo>
                    <a:pt x="4699444" y="23253"/>
                  </a:lnTo>
                  <a:lnTo>
                    <a:pt x="4721606" y="2325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499" name="Google Shape;1499;p1"/>
            <p:cNvSpPr/>
            <p:nvPr/>
          </p:nvSpPr>
          <p:spPr>
            <a:xfrm>
              <a:off x="2473225" y="2633604"/>
              <a:ext cx="24764" cy="15239"/>
            </a:xfrm>
            <a:custGeom>
              <a:rect b="b" l="l" r="r" t="t"/>
              <a:pathLst>
                <a:path extrusionOk="0" h="15239" w="24764">
                  <a:moveTo>
                    <a:pt x="0" y="0"/>
                  </a:moveTo>
                  <a:lnTo>
                    <a:pt x="406" y="13919"/>
                  </a:lnTo>
                  <a:lnTo>
                    <a:pt x="7988" y="14731"/>
                  </a:lnTo>
                  <a:lnTo>
                    <a:pt x="18516" y="14731"/>
                  </a:lnTo>
                  <a:lnTo>
                    <a:pt x="23939" y="13004"/>
                  </a:lnTo>
                  <a:lnTo>
                    <a:pt x="24307" y="6197"/>
                  </a:lnTo>
                  <a:lnTo>
                    <a:pt x="16865" y="4775"/>
                  </a:lnTo>
                  <a:lnTo>
                    <a:pt x="7937" y="12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00" name="Google Shape;1500;p1"/>
            <p:cNvSpPr/>
            <p:nvPr/>
          </p:nvSpPr>
          <p:spPr>
            <a:xfrm>
              <a:off x="2453225" y="2633202"/>
              <a:ext cx="20955" cy="14605"/>
            </a:xfrm>
            <a:custGeom>
              <a:rect b="b" l="l" r="r" t="t"/>
              <a:pathLst>
                <a:path extrusionOk="0" h="14605" w="20955">
                  <a:moveTo>
                    <a:pt x="16700" y="0"/>
                  </a:moveTo>
                  <a:lnTo>
                    <a:pt x="15138" y="0"/>
                  </a:lnTo>
                  <a:lnTo>
                    <a:pt x="7810" y="0"/>
                  </a:lnTo>
                  <a:lnTo>
                    <a:pt x="1955" y="3263"/>
                  </a:lnTo>
                  <a:lnTo>
                    <a:pt x="0" y="14198"/>
                  </a:lnTo>
                  <a:lnTo>
                    <a:pt x="2032" y="13512"/>
                  </a:lnTo>
                  <a:lnTo>
                    <a:pt x="4508" y="13258"/>
                  </a:lnTo>
                  <a:lnTo>
                    <a:pt x="10947" y="13258"/>
                  </a:lnTo>
                  <a:lnTo>
                    <a:pt x="20408" y="14325"/>
                  </a:lnTo>
                  <a:lnTo>
                    <a:pt x="20002" y="406"/>
                  </a:lnTo>
                  <a:lnTo>
                    <a:pt x="18326" y="152"/>
                  </a:lnTo>
                  <a:lnTo>
                    <a:pt x="167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01" name="Google Shape;1501;p1"/>
            <p:cNvSpPr/>
            <p:nvPr/>
          </p:nvSpPr>
          <p:spPr>
            <a:xfrm>
              <a:off x="2652077" y="2630868"/>
              <a:ext cx="817879" cy="31750"/>
            </a:xfrm>
            <a:custGeom>
              <a:rect b="b" l="l" r="r" t="t"/>
              <a:pathLst>
                <a:path extrusionOk="0" h="31750" w="817879">
                  <a:moveTo>
                    <a:pt x="16192" y="6438"/>
                  </a:moveTo>
                  <a:lnTo>
                    <a:pt x="12966" y="0"/>
                  </a:lnTo>
                  <a:lnTo>
                    <a:pt x="6489" y="0"/>
                  </a:lnTo>
                  <a:lnTo>
                    <a:pt x="4597" y="0"/>
                  </a:lnTo>
                  <a:lnTo>
                    <a:pt x="2438" y="546"/>
                  </a:lnTo>
                  <a:lnTo>
                    <a:pt x="0" y="1790"/>
                  </a:lnTo>
                  <a:lnTo>
                    <a:pt x="0" y="24041"/>
                  </a:lnTo>
                  <a:lnTo>
                    <a:pt x="2374" y="25209"/>
                  </a:lnTo>
                  <a:lnTo>
                    <a:pt x="4483" y="25730"/>
                  </a:lnTo>
                  <a:lnTo>
                    <a:pt x="12865" y="25730"/>
                  </a:lnTo>
                  <a:lnTo>
                    <a:pt x="16141" y="19304"/>
                  </a:lnTo>
                  <a:lnTo>
                    <a:pt x="16192" y="6438"/>
                  </a:lnTo>
                  <a:close/>
                </a:path>
                <a:path extrusionOk="0" h="31750" w="817879">
                  <a:moveTo>
                    <a:pt x="817727" y="1790"/>
                  </a:moveTo>
                  <a:lnTo>
                    <a:pt x="803008" y="1790"/>
                  </a:lnTo>
                  <a:lnTo>
                    <a:pt x="798423" y="2032"/>
                  </a:lnTo>
                  <a:lnTo>
                    <a:pt x="794131" y="2946"/>
                  </a:lnTo>
                  <a:lnTo>
                    <a:pt x="795515" y="8928"/>
                  </a:lnTo>
                  <a:lnTo>
                    <a:pt x="797255" y="8813"/>
                  </a:lnTo>
                  <a:lnTo>
                    <a:pt x="797979" y="8813"/>
                  </a:lnTo>
                  <a:lnTo>
                    <a:pt x="802525" y="12204"/>
                  </a:lnTo>
                  <a:lnTo>
                    <a:pt x="797560" y="19723"/>
                  </a:lnTo>
                  <a:lnTo>
                    <a:pt x="794054" y="27406"/>
                  </a:lnTo>
                  <a:lnTo>
                    <a:pt x="803008" y="31292"/>
                  </a:lnTo>
                  <a:lnTo>
                    <a:pt x="806335" y="23609"/>
                  </a:lnTo>
                  <a:lnTo>
                    <a:pt x="814247" y="9486"/>
                  </a:lnTo>
                  <a:lnTo>
                    <a:pt x="817727" y="179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02" name="Google Shape;1502;p1"/>
            <p:cNvSpPr/>
            <p:nvPr/>
          </p:nvSpPr>
          <p:spPr>
            <a:xfrm>
              <a:off x="1053604" y="2646069"/>
              <a:ext cx="1466214" cy="39369"/>
            </a:xfrm>
            <a:custGeom>
              <a:rect b="b" l="l" r="r" t="t"/>
              <a:pathLst>
                <a:path extrusionOk="0" h="39369" w="1466214">
                  <a:moveTo>
                    <a:pt x="36906" y="16090"/>
                  </a:moveTo>
                  <a:lnTo>
                    <a:pt x="29540" y="12446"/>
                  </a:lnTo>
                  <a:lnTo>
                    <a:pt x="23964" y="7048"/>
                  </a:lnTo>
                  <a:lnTo>
                    <a:pt x="17894" y="2133"/>
                  </a:lnTo>
                  <a:lnTo>
                    <a:pt x="9017" y="0"/>
                  </a:lnTo>
                  <a:lnTo>
                    <a:pt x="6464" y="0"/>
                  </a:lnTo>
                  <a:lnTo>
                    <a:pt x="3505" y="406"/>
                  </a:lnTo>
                  <a:lnTo>
                    <a:pt x="0" y="1346"/>
                  </a:lnTo>
                  <a:lnTo>
                    <a:pt x="3302" y="10782"/>
                  </a:lnTo>
                  <a:lnTo>
                    <a:pt x="9791" y="19405"/>
                  </a:lnTo>
                  <a:lnTo>
                    <a:pt x="17945" y="25679"/>
                  </a:lnTo>
                  <a:lnTo>
                    <a:pt x="26212" y="28117"/>
                  </a:lnTo>
                  <a:lnTo>
                    <a:pt x="31292" y="28117"/>
                  </a:lnTo>
                  <a:lnTo>
                    <a:pt x="35483" y="24726"/>
                  </a:lnTo>
                  <a:lnTo>
                    <a:pt x="36906" y="16090"/>
                  </a:lnTo>
                  <a:close/>
                </a:path>
                <a:path extrusionOk="0" h="39369" w="1466214">
                  <a:moveTo>
                    <a:pt x="898626" y="1333"/>
                  </a:moveTo>
                  <a:lnTo>
                    <a:pt x="884389" y="5461"/>
                  </a:lnTo>
                  <a:lnTo>
                    <a:pt x="873544" y="13004"/>
                  </a:lnTo>
                  <a:lnTo>
                    <a:pt x="866038" y="23964"/>
                  </a:lnTo>
                  <a:lnTo>
                    <a:pt x="861847" y="38328"/>
                  </a:lnTo>
                  <a:lnTo>
                    <a:pt x="864679" y="38912"/>
                  </a:lnTo>
                  <a:lnTo>
                    <a:pt x="867206" y="39179"/>
                  </a:lnTo>
                  <a:lnTo>
                    <a:pt x="869467" y="39179"/>
                  </a:lnTo>
                  <a:lnTo>
                    <a:pt x="881938" y="34861"/>
                  </a:lnTo>
                  <a:lnTo>
                    <a:pt x="888352" y="24511"/>
                  </a:lnTo>
                  <a:lnTo>
                    <a:pt x="892594" y="12026"/>
                  </a:lnTo>
                  <a:lnTo>
                    <a:pt x="898626" y="1333"/>
                  </a:lnTo>
                  <a:close/>
                </a:path>
                <a:path extrusionOk="0" h="39369" w="1466214">
                  <a:moveTo>
                    <a:pt x="1466100" y="16078"/>
                  </a:moveTo>
                  <a:lnTo>
                    <a:pt x="1460741" y="14020"/>
                  </a:lnTo>
                  <a:lnTo>
                    <a:pt x="1457947" y="9359"/>
                  </a:lnTo>
                  <a:lnTo>
                    <a:pt x="1455470" y="4368"/>
                  </a:lnTo>
                  <a:lnTo>
                    <a:pt x="1451114" y="1333"/>
                  </a:lnTo>
                  <a:lnTo>
                    <a:pt x="1449095" y="9474"/>
                  </a:lnTo>
                  <a:lnTo>
                    <a:pt x="1450771" y="17043"/>
                  </a:lnTo>
                  <a:lnTo>
                    <a:pt x="1454746" y="22644"/>
                  </a:lnTo>
                  <a:lnTo>
                    <a:pt x="1459611" y="24815"/>
                  </a:lnTo>
                  <a:lnTo>
                    <a:pt x="1462455" y="24815"/>
                  </a:lnTo>
                  <a:lnTo>
                    <a:pt x="1465033" y="22339"/>
                  </a:lnTo>
                  <a:lnTo>
                    <a:pt x="1466100" y="160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03" name="Google Shape;1503;p1"/>
            <p:cNvSpPr/>
            <p:nvPr/>
          </p:nvSpPr>
          <p:spPr>
            <a:xfrm>
              <a:off x="2622867" y="2647403"/>
              <a:ext cx="4700905" cy="52069"/>
            </a:xfrm>
            <a:custGeom>
              <a:rect b="b" l="l" r="r" t="t"/>
              <a:pathLst>
                <a:path extrusionOk="0" h="52069" w="4700905">
                  <a:moveTo>
                    <a:pt x="22009" y="7505"/>
                  </a:moveTo>
                  <a:lnTo>
                    <a:pt x="20269" y="6743"/>
                  </a:lnTo>
                  <a:lnTo>
                    <a:pt x="18503" y="6400"/>
                  </a:lnTo>
                  <a:lnTo>
                    <a:pt x="16751" y="6400"/>
                  </a:lnTo>
                  <a:lnTo>
                    <a:pt x="7239" y="9652"/>
                  </a:lnTo>
                  <a:lnTo>
                    <a:pt x="812" y="16992"/>
                  </a:lnTo>
                  <a:lnTo>
                    <a:pt x="0" y="24815"/>
                  </a:lnTo>
                  <a:lnTo>
                    <a:pt x="7340" y="29502"/>
                  </a:lnTo>
                  <a:lnTo>
                    <a:pt x="9969" y="22987"/>
                  </a:lnTo>
                  <a:lnTo>
                    <a:pt x="14325" y="18161"/>
                  </a:lnTo>
                  <a:lnTo>
                    <a:pt x="18846" y="13500"/>
                  </a:lnTo>
                  <a:lnTo>
                    <a:pt x="22009" y="7505"/>
                  </a:lnTo>
                  <a:close/>
                </a:path>
                <a:path extrusionOk="0" h="52069" w="4700905">
                  <a:moveTo>
                    <a:pt x="176517" y="14757"/>
                  </a:moveTo>
                  <a:lnTo>
                    <a:pt x="166039" y="14757"/>
                  </a:lnTo>
                  <a:lnTo>
                    <a:pt x="160210" y="11176"/>
                  </a:lnTo>
                  <a:lnTo>
                    <a:pt x="154597" y="7493"/>
                  </a:lnTo>
                  <a:lnTo>
                    <a:pt x="152247" y="16217"/>
                  </a:lnTo>
                  <a:lnTo>
                    <a:pt x="144729" y="19710"/>
                  </a:lnTo>
                  <a:lnTo>
                    <a:pt x="136601" y="22606"/>
                  </a:lnTo>
                  <a:lnTo>
                    <a:pt x="132448" y="29502"/>
                  </a:lnTo>
                  <a:lnTo>
                    <a:pt x="145973" y="28473"/>
                  </a:lnTo>
                  <a:lnTo>
                    <a:pt x="158153" y="25933"/>
                  </a:lnTo>
                  <a:lnTo>
                    <a:pt x="168503" y="21501"/>
                  </a:lnTo>
                  <a:lnTo>
                    <a:pt x="176517" y="14757"/>
                  </a:lnTo>
                  <a:close/>
                </a:path>
                <a:path extrusionOk="0" h="52069" w="4700905">
                  <a:moveTo>
                    <a:pt x="1745513" y="22237"/>
                  </a:moveTo>
                  <a:lnTo>
                    <a:pt x="1744395" y="22402"/>
                  </a:lnTo>
                  <a:lnTo>
                    <a:pt x="1743367" y="22479"/>
                  </a:lnTo>
                  <a:lnTo>
                    <a:pt x="1731022" y="22479"/>
                  </a:lnTo>
                  <a:lnTo>
                    <a:pt x="1730248" y="11747"/>
                  </a:lnTo>
                  <a:lnTo>
                    <a:pt x="1723339" y="7493"/>
                  </a:lnTo>
                  <a:lnTo>
                    <a:pt x="1723339" y="29502"/>
                  </a:lnTo>
                  <a:lnTo>
                    <a:pt x="1737245" y="28727"/>
                  </a:lnTo>
                  <a:lnTo>
                    <a:pt x="1742782" y="26911"/>
                  </a:lnTo>
                  <a:lnTo>
                    <a:pt x="1745513" y="22237"/>
                  </a:lnTo>
                  <a:close/>
                </a:path>
                <a:path extrusionOk="0" h="52069" w="4700905">
                  <a:moveTo>
                    <a:pt x="3411397" y="10134"/>
                  </a:moveTo>
                  <a:lnTo>
                    <a:pt x="3402914" y="0"/>
                  </a:lnTo>
                  <a:lnTo>
                    <a:pt x="3396843" y="10617"/>
                  </a:lnTo>
                  <a:lnTo>
                    <a:pt x="3387941" y="18364"/>
                  </a:lnTo>
                  <a:lnTo>
                    <a:pt x="3380981" y="28079"/>
                  </a:lnTo>
                  <a:lnTo>
                    <a:pt x="3380765" y="44589"/>
                  </a:lnTo>
                  <a:lnTo>
                    <a:pt x="3391839" y="44538"/>
                  </a:lnTo>
                  <a:lnTo>
                    <a:pt x="3397262" y="48285"/>
                  </a:lnTo>
                  <a:lnTo>
                    <a:pt x="3402914" y="51739"/>
                  </a:lnTo>
                  <a:lnTo>
                    <a:pt x="3403473" y="37084"/>
                  </a:lnTo>
                  <a:lnTo>
                    <a:pt x="3408946" y="22860"/>
                  </a:lnTo>
                  <a:lnTo>
                    <a:pt x="3411397" y="10134"/>
                  </a:lnTo>
                  <a:close/>
                </a:path>
                <a:path extrusionOk="0" h="52069" w="4700905">
                  <a:moveTo>
                    <a:pt x="4700321" y="13258"/>
                  </a:moveTo>
                  <a:lnTo>
                    <a:pt x="4698987" y="7670"/>
                  </a:lnTo>
                  <a:lnTo>
                    <a:pt x="4691964" y="0"/>
                  </a:lnTo>
                  <a:lnTo>
                    <a:pt x="4686782" y="7912"/>
                  </a:lnTo>
                  <a:lnTo>
                    <a:pt x="4686376" y="13462"/>
                  </a:lnTo>
                  <a:lnTo>
                    <a:pt x="4689132" y="16751"/>
                  </a:lnTo>
                  <a:lnTo>
                    <a:pt x="4693437" y="17818"/>
                  </a:lnTo>
                  <a:lnTo>
                    <a:pt x="4697857" y="16662"/>
                  </a:lnTo>
                  <a:lnTo>
                    <a:pt x="4700321" y="132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04" name="Google Shape;1504;p1"/>
            <p:cNvSpPr/>
            <p:nvPr/>
          </p:nvSpPr>
          <p:spPr>
            <a:xfrm>
              <a:off x="53397" y="2662154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5880" y="0"/>
                  </a:moveTo>
                  <a:lnTo>
                    <a:pt x="6108" y="8902"/>
                  </a:lnTo>
                  <a:lnTo>
                    <a:pt x="3263" y="14706"/>
                  </a:lnTo>
                  <a:lnTo>
                    <a:pt x="0" y="20053"/>
                  </a:lnTo>
                  <a:lnTo>
                    <a:pt x="2222" y="22250"/>
                  </a:lnTo>
                  <a:lnTo>
                    <a:pt x="13347" y="22250"/>
                  </a:lnTo>
                  <a:lnTo>
                    <a:pt x="17627" y="21894"/>
                  </a:lnTo>
                  <a:lnTo>
                    <a:pt x="21983" y="21196"/>
                  </a:lnTo>
                  <a:lnTo>
                    <a:pt x="20535" y="14744"/>
                  </a:lnTo>
                  <a:lnTo>
                    <a:pt x="15245" y="12717"/>
                  </a:lnTo>
                  <a:lnTo>
                    <a:pt x="12550" y="8110"/>
                  </a:lnTo>
                  <a:lnTo>
                    <a:pt x="10184" y="3134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05" name="Google Shape;1505;p1"/>
            <p:cNvSpPr/>
            <p:nvPr/>
          </p:nvSpPr>
          <p:spPr>
            <a:xfrm>
              <a:off x="52026" y="2682203"/>
              <a:ext cx="3809" cy="2539"/>
            </a:xfrm>
            <a:custGeom>
              <a:rect b="b" l="l" r="r" t="t"/>
              <a:pathLst>
                <a:path extrusionOk="0" h="2539" w="3809">
                  <a:moveTo>
                    <a:pt x="1371" y="0"/>
                  </a:moveTo>
                  <a:lnTo>
                    <a:pt x="457" y="1473"/>
                  </a:lnTo>
                  <a:lnTo>
                    <a:pt x="0" y="2197"/>
                  </a:lnTo>
                  <a:lnTo>
                    <a:pt x="3594" y="2197"/>
                  </a:lnTo>
                  <a:lnTo>
                    <a:pt x="2857" y="1460"/>
                  </a:lnTo>
                  <a:lnTo>
                    <a:pt x="2108" y="736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06" name="Google Shape;1506;p1"/>
            <p:cNvSpPr/>
            <p:nvPr/>
          </p:nvSpPr>
          <p:spPr>
            <a:xfrm>
              <a:off x="153489" y="2662154"/>
              <a:ext cx="16510" cy="15239"/>
            </a:xfrm>
            <a:custGeom>
              <a:rect b="b" l="l" r="r" t="t"/>
              <a:pathLst>
                <a:path extrusionOk="0" h="15239" w="16510">
                  <a:moveTo>
                    <a:pt x="16179" y="0"/>
                  </a:moveTo>
                  <a:lnTo>
                    <a:pt x="10947" y="0"/>
                  </a:lnTo>
                  <a:lnTo>
                    <a:pt x="7251" y="4876"/>
                  </a:lnTo>
                  <a:lnTo>
                    <a:pt x="3606" y="9791"/>
                  </a:lnTo>
                  <a:lnTo>
                    <a:pt x="0" y="14744"/>
                  </a:lnTo>
                  <a:lnTo>
                    <a:pt x="16179" y="14744"/>
                  </a:lnTo>
                  <a:lnTo>
                    <a:pt x="161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07" name="Google Shape;1507;p1"/>
            <p:cNvSpPr/>
            <p:nvPr/>
          </p:nvSpPr>
          <p:spPr>
            <a:xfrm>
              <a:off x="140430" y="2662154"/>
              <a:ext cx="24130" cy="15239"/>
            </a:xfrm>
            <a:custGeom>
              <a:rect b="b" l="l" r="r" t="t"/>
              <a:pathLst>
                <a:path extrusionOk="0" h="15239" w="24130">
                  <a:moveTo>
                    <a:pt x="2400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3068" y="14744"/>
                  </a:lnTo>
                  <a:lnTo>
                    <a:pt x="16662" y="9791"/>
                  </a:lnTo>
                  <a:lnTo>
                    <a:pt x="20307" y="4876"/>
                  </a:lnTo>
                  <a:lnTo>
                    <a:pt x="240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08" name="Google Shape;1508;p1"/>
            <p:cNvSpPr/>
            <p:nvPr/>
          </p:nvSpPr>
          <p:spPr>
            <a:xfrm>
              <a:off x="1156970" y="2662071"/>
              <a:ext cx="730250" cy="31114"/>
            </a:xfrm>
            <a:custGeom>
              <a:rect b="b" l="l" r="r" t="t"/>
              <a:pathLst>
                <a:path extrusionOk="0" h="31114" w="730250">
                  <a:moveTo>
                    <a:pt x="21272" y="15824"/>
                  </a:moveTo>
                  <a:lnTo>
                    <a:pt x="18148" y="5422"/>
                  </a:lnTo>
                  <a:lnTo>
                    <a:pt x="7175" y="88"/>
                  </a:lnTo>
                  <a:lnTo>
                    <a:pt x="7099" y="9309"/>
                  </a:lnTo>
                  <a:lnTo>
                    <a:pt x="5956" y="17386"/>
                  </a:lnTo>
                  <a:lnTo>
                    <a:pt x="3619" y="24282"/>
                  </a:lnTo>
                  <a:lnTo>
                    <a:pt x="0" y="29933"/>
                  </a:lnTo>
                  <a:lnTo>
                    <a:pt x="1866" y="30327"/>
                  </a:lnTo>
                  <a:lnTo>
                    <a:pt x="3594" y="30518"/>
                  </a:lnTo>
                  <a:lnTo>
                    <a:pt x="5219" y="30518"/>
                  </a:lnTo>
                  <a:lnTo>
                    <a:pt x="16865" y="25958"/>
                  </a:lnTo>
                  <a:lnTo>
                    <a:pt x="21272" y="15824"/>
                  </a:lnTo>
                  <a:close/>
                </a:path>
                <a:path extrusionOk="0" h="31114" w="730250">
                  <a:moveTo>
                    <a:pt x="567626" y="21653"/>
                  </a:moveTo>
                  <a:lnTo>
                    <a:pt x="567131" y="14833"/>
                  </a:lnTo>
                  <a:lnTo>
                    <a:pt x="561352" y="13449"/>
                  </a:lnTo>
                  <a:lnTo>
                    <a:pt x="558495" y="8724"/>
                  </a:lnTo>
                  <a:lnTo>
                    <a:pt x="559663" y="88"/>
                  </a:lnTo>
                  <a:lnTo>
                    <a:pt x="557199" y="0"/>
                  </a:lnTo>
                  <a:lnTo>
                    <a:pt x="546912" y="2057"/>
                  </a:lnTo>
                  <a:lnTo>
                    <a:pt x="539851" y="7327"/>
                  </a:lnTo>
                  <a:lnTo>
                    <a:pt x="534746" y="14528"/>
                  </a:lnTo>
                  <a:lnTo>
                    <a:pt x="530313" y="22339"/>
                  </a:lnTo>
                  <a:lnTo>
                    <a:pt x="531888" y="21755"/>
                  </a:lnTo>
                  <a:lnTo>
                    <a:pt x="533831" y="21539"/>
                  </a:lnTo>
                  <a:lnTo>
                    <a:pt x="539153" y="21539"/>
                  </a:lnTo>
                  <a:lnTo>
                    <a:pt x="553694" y="23380"/>
                  </a:lnTo>
                  <a:lnTo>
                    <a:pt x="563105" y="23380"/>
                  </a:lnTo>
                  <a:lnTo>
                    <a:pt x="567626" y="21653"/>
                  </a:lnTo>
                  <a:close/>
                </a:path>
                <a:path extrusionOk="0" h="31114" w="730250">
                  <a:moveTo>
                    <a:pt x="729945" y="13335"/>
                  </a:moveTo>
                  <a:lnTo>
                    <a:pt x="728624" y="7759"/>
                  </a:lnTo>
                  <a:lnTo>
                    <a:pt x="721601" y="88"/>
                  </a:lnTo>
                  <a:lnTo>
                    <a:pt x="716343" y="8001"/>
                  </a:lnTo>
                  <a:lnTo>
                    <a:pt x="715911" y="13550"/>
                  </a:lnTo>
                  <a:lnTo>
                    <a:pt x="718667" y="16827"/>
                  </a:lnTo>
                  <a:lnTo>
                    <a:pt x="722998" y="17907"/>
                  </a:lnTo>
                  <a:lnTo>
                    <a:pt x="727443" y="16751"/>
                  </a:lnTo>
                  <a:lnTo>
                    <a:pt x="729945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09" name="Google Shape;1509;p1"/>
            <p:cNvSpPr/>
            <p:nvPr/>
          </p:nvSpPr>
          <p:spPr>
            <a:xfrm>
              <a:off x="2939491" y="2661627"/>
              <a:ext cx="4404995" cy="46355"/>
            </a:xfrm>
            <a:custGeom>
              <a:rect b="b" l="l" r="r" t="t"/>
              <a:pathLst>
                <a:path extrusionOk="0" h="46355" w="4404995">
                  <a:moveTo>
                    <a:pt x="29349" y="8026"/>
                  </a:moveTo>
                  <a:lnTo>
                    <a:pt x="15735" y="10985"/>
                  </a:lnTo>
                  <a:lnTo>
                    <a:pt x="6146" y="17970"/>
                  </a:lnTo>
                  <a:lnTo>
                    <a:pt x="812" y="29222"/>
                  </a:lnTo>
                  <a:lnTo>
                    <a:pt x="0" y="45021"/>
                  </a:lnTo>
                  <a:lnTo>
                    <a:pt x="3213" y="45834"/>
                  </a:lnTo>
                  <a:lnTo>
                    <a:pt x="5994" y="46202"/>
                  </a:lnTo>
                  <a:lnTo>
                    <a:pt x="8407" y="46202"/>
                  </a:lnTo>
                  <a:lnTo>
                    <a:pt x="19024" y="42189"/>
                  </a:lnTo>
                  <a:lnTo>
                    <a:pt x="23926" y="32334"/>
                  </a:lnTo>
                  <a:lnTo>
                    <a:pt x="26301" y="19875"/>
                  </a:lnTo>
                  <a:lnTo>
                    <a:pt x="29349" y="8026"/>
                  </a:lnTo>
                  <a:close/>
                </a:path>
                <a:path extrusionOk="0" h="46355" w="4404995">
                  <a:moveTo>
                    <a:pt x="1532191" y="520"/>
                  </a:moveTo>
                  <a:lnTo>
                    <a:pt x="1526489" y="444"/>
                  </a:lnTo>
                  <a:lnTo>
                    <a:pt x="1520545" y="114"/>
                  </a:lnTo>
                  <a:lnTo>
                    <a:pt x="1514919" y="114"/>
                  </a:lnTo>
                  <a:lnTo>
                    <a:pt x="1503286" y="863"/>
                  </a:lnTo>
                  <a:lnTo>
                    <a:pt x="1494028" y="4000"/>
                  </a:lnTo>
                  <a:lnTo>
                    <a:pt x="1488452" y="10858"/>
                  </a:lnTo>
                  <a:lnTo>
                    <a:pt x="1487906" y="22771"/>
                  </a:lnTo>
                  <a:lnTo>
                    <a:pt x="1500606" y="18923"/>
                  </a:lnTo>
                  <a:lnTo>
                    <a:pt x="1511655" y="13423"/>
                  </a:lnTo>
                  <a:lnTo>
                    <a:pt x="1532191" y="520"/>
                  </a:lnTo>
                  <a:close/>
                </a:path>
                <a:path extrusionOk="0" h="46355" w="4404995">
                  <a:moveTo>
                    <a:pt x="3410572" y="8026"/>
                  </a:moveTo>
                  <a:lnTo>
                    <a:pt x="3395586" y="8026"/>
                  </a:lnTo>
                  <a:lnTo>
                    <a:pt x="3391204" y="15468"/>
                  </a:lnTo>
                  <a:lnTo>
                    <a:pt x="3390569" y="21615"/>
                  </a:lnTo>
                  <a:lnTo>
                    <a:pt x="3394316" y="26555"/>
                  </a:lnTo>
                  <a:lnTo>
                    <a:pt x="3403054" y="30378"/>
                  </a:lnTo>
                  <a:lnTo>
                    <a:pt x="3402800" y="19900"/>
                  </a:lnTo>
                  <a:lnTo>
                    <a:pt x="3406483" y="13906"/>
                  </a:lnTo>
                  <a:lnTo>
                    <a:pt x="3410572" y="8026"/>
                  </a:lnTo>
                  <a:close/>
                </a:path>
                <a:path extrusionOk="0" h="46355" w="4404995">
                  <a:moveTo>
                    <a:pt x="4404944" y="22771"/>
                  </a:moveTo>
                  <a:lnTo>
                    <a:pt x="4404525" y="14859"/>
                  </a:lnTo>
                  <a:lnTo>
                    <a:pt x="4403534" y="7518"/>
                  </a:lnTo>
                  <a:lnTo>
                    <a:pt x="4400601" y="2108"/>
                  </a:lnTo>
                  <a:lnTo>
                    <a:pt x="4394390" y="0"/>
                  </a:lnTo>
                  <a:lnTo>
                    <a:pt x="4393108" y="0"/>
                  </a:lnTo>
                  <a:lnTo>
                    <a:pt x="4391647" y="165"/>
                  </a:lnTo>
                  <a:lnTo>
                    <a:pt x="4389996" y="533"/>
                  </a:lnTo>
                  <a:lnTo>
                    <a:pt x="4389996" y="15278"/>
                  </a:lnTo>
                  <a:lnTo>
                    <a:pt x="4397489" y="15278"/>
                  </a:lnTo>
                  <a:lnTo>
                    <a:pt x="4398924" y="21386"/>
                  </a:lnTo>
                  <a:lnTo>
                    <a:pt x="4404944" y="227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10" name="Google Shape;1510;p1"/>
            <p:cNvSpPr/>
            <p:nvPr/>
          </p:nvSpPr>
          <p:spPr>
            <a:xfrm>
              <a:off x="214058" y="2676905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68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668" y="15100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11" name="Google Shape;1511;p1"/>
            <p:cNvSpPr/>
            <p:nvPr/>
          </p:nvSpPr>
          <p:spPr>
            <a:xfrm>
              <a:off x="4728731" y="2675648"/>
              <a:ext cx="5481320" cy="53975"/>
            </a:xfrm>
            <a:custGeom>
              <a:rect b="b" l="l" r="r" t="t"/>
              <a:pathLst>
                <a:path extrusionOk="0" h="53975" w="5481320">
                  <a:moveTo>
                    <a:pt x="42938" y="21170"/>
                  </a:moveTo>
                  <a:lnTo>
                    <a:pt x="37604" y="8763"/>
                  </a:lnTo>
                  <a:lnTo>
                    <a:pt x="25971" y="17957"/>
                  </a:lnTo>
                  <a:lnTo>
                    <a:pt x="9715" y="27254"/>
                  </a:lnTo>
                  <a:lnTo>
                    <a:pt x="0" y="38481"/>
                  </a:lnTo>
                  <a:lnTo>
                    <a:pt x="7988" y="53467"/>
                  </a:lnTo>
                  <a:lnTo>
                    <a:pt x="18834" y="43446"/>
                  </a:lnTo>
                  <a:lnTo>
                    <a:pt x="33578" y="32702"/>
                  </a:lnTo>
                  <a:lnTo>
                    <a:pt x="42938" y="21170"/>
                  </a:lnTo>
                  <a:close/>
                </a:path>
                <a:path extrusionOk="0" h="53975" w="5481320">
                  <a:moveTo>
                    <a:pt x="5480990" y="8750"/>
                  </a:moveTo>
                  <a:lnTo>
                    <a:pt x="5477180" y="6235"/>
                  </a:lnTo>
                  <a:lnTo>
                    <a:pt x="5470830" y="3365"/>
                  </a:lnTo>
                  <a:lnTo>
                    <a:pt x="5463197" y="990"/>
                  </a:lnTo>
                  <a:lnTo>
                    <a:pt x="5455513" y="0"/>
                  </a:lnTo>
                  <a:lnTo>
                    <a:pt x="5449595" y="0"/>
                  </a:lnTo>
                  <a:lnTo>
                    <a:pt x="5444845" y="2222"/>
                  </a:lnTo>
                  <a:lnTo>
                    <a:pt x="5444210" y="8750"/>
                  </a:lnTo>
                  <a:lnTo>
                    <a:pt x="5448008" y="11315"/>
                  </a:lnTo>
                  <a:lnTo>
                    <a:pt x="5454332" y="14211"/>
                  </a:lnTo>
                  <a:lnTo>
                    <a:pt x="5461940" y="16598"/>
                  </a:lnTo>
                  <a:lnTo>
                    <a:pt x="5469623" y="17576"/>
                  </a:lnTo>
                  <a:lnTo>
                    <a:pt x="5475554" y="17576"/>
                  </a:lnTo>
                  <a:lnTo>
                    <a:pt x="5480329" y="15341"/>
                  </a:lnTo>
                  <a:lnTo>
                    <a:pt x="5480990" y="87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12" name="Google Shape;1512;p1"/>
            <p:cNvSpPr/>
            <p:nvPr/>
          </p:nvSpPr>
          <p:spPr>
            <a:xfrm>
              <a:off x="1082967" y="2691891"/>
              <a:ext cx="1488439" cy="31750"/>
            </a:xfrm>
            <a:custGeom>
              <a:rect b="b" l="l" r="r" t="t"/>
              <a:pathLst>
                <a:path extrusionOk="0" h="31750" w="1488439">
                  <a:moveTo>
                    <a:pt x="22212" y="29616"/>
                  </a:moveTo>
                  <a:lnTo>
                    <a:pt x="20904" y="18021"/>
                  </a:lnTo>
                  <a:lnTo>
                    <a:pt x="15811" y="10248"/>
                  </a:lnTo>
                  <a:lnTo>
                    <a:pt x="8458" y="4775"/>
                  </a:lnTo>
                  <a:lnTo>
                    <a:pt x="342" y="114"/>
                  </a:lnTo>
                  <a:lnTo>
                    <a:pt x="0" y="12242"/>
                  </a:lnTo>
                  <a:lnTo>
                    <a:pt x="2438" y="21640"/>
                  </a:lnTo>
                  <a:lnTo>
                    <a:pt x="8229" y="27724"/>
                  </a:lnTo>
                  <a:lnTo>
                    <a:pt x="17881" y="29883"/>
                  </a:lnTo>
                  <a:lnTo>
                    <a:pt x="19240" y="29883"/>
                  </a:lnTo>
                  <a:lnTo>
                    <a:pt x="20675" y="29794"/>
                  </a:lnTo>
                  <a:lnTo>
                    <a:pt x="22212" y="29616"/>
                  </a:lnTo>
                  <a:close/>
                </a:path>
                <a:path extrusionOk="0" h="31750" w="1488439">
                  <a:moveTo>
                    <a:pt x="451459" y="7912"/>
                  </a:moveTo>
                  <a:lnTo>
                    <a:pt x="448602" y="0"/>
                  </a:lnTo>
                  <a:lnTo>
                    <a:pt x="443407" y="0"/>
                  </a:lnTo>
                  <a:lnTo>
                    <a:pt x="442683" y="38"/>
                  </a:lnTo>
                  <a:lnTo>
                    <a:pt x="442302" y="114"/>
                  </a:lnTo>
                  <a:lnTo>
                    <a:pt x="439724" y="6654"/>
                  </a:lnTo>
                  <a:lnTo>
                    <a:pt x="436511" y="12661"/>
                  </a:lnTo>
                  <a:lnTo>
                    <a:pt x="434314" y="19773"/>
                  </a:lnTo>
                  <a:lnTo>
                    <a:pt x="434784" y="29616"/>
                  </a:lnTo>
                  <a:lnTo>
                    <a:pt x="437261" y="31026"/>
                  </a:lnTo>
                  <a:lnTo>
                    <a:pt x="439432" y="31648"/>
                  </a:lnTo>
                  <a:lnTo>
                    <a:pt x="448056" y="31648"/>
                  </a:lnTo>
                  <a:lnTo>
                    <a:pt x="451180" y="23736"/>
                  </a:lnTo>
                  <a:lnTo>
                    <a:pt x="451459" y="7912"/>
                  </a:lnTo>
                  <a:close/>
                </a:path>
                <a:path extrusionOk="0" h="31750" w="1488439">
                  <a:moveTo>
                    <a:pt x="1488008" y="4762"/>
                  </a:moveTo>
                  <a:lnTo>
                    <a:pt x="1480705" y="114"/>
                  </a:lnTo>
                  <a:lnTo>
                    <a:pt x="1478064" y="6565"/>
                  </a:lnTo>
                  <a:lnTo>
                    <a:pt x="1473720" y="11379"/>
                  </a:lnTo>
                  <a:lnTo>
                    <a:pt x="1469199" y="16065"/>
                  </a:lnTo>
                  <a:lnTo>
                    <a:pt x="1466037" y="22136"/>
                  </a:lnTo>
                  <a:lnTo>
                    <a:pt x="1467739" y="22885"/>
                  </a:lnTo>
                  <a:lnTo>
                    <a:pt x="1469478" y="23228"/>
                  </a:lnTo>
                  <a:lnTo>
                    <a:pt x="1471206" y="23228"/>
                  </a:lnTo>
                  <a:lnTo>
                    <a:pt x="1480654" y="19964"/>
                  </a:lnTo>
                  <a:lnTo>
                    <a:pt x="1487119" y="12585"/>
                  </a:lnTo>
                  <a:lnTo>
                    <a:pt x="1488008" y="47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13" name="Google Shape;1513;p1"/>
            <p:cNvSpPr/>
            <p:nvPr/>
          </p:nvSpPr>
          <p:spPr>
            <a:xfrm>
              <a:off x="7309616" y="2691997"/>
              <a:ext cx="34925" cy="37464"/>
            </a:xfrm>
            <a:custGeom>
              <a:rect b="b" l="l" r="r" t="t"/>
              <a:pathLst>
                <a:path extrusionOk="0" h="37464" w="34925">
                  <a:moveTo>
                    <a:pt x="5214" y="0"/>
                  </a:moveTo>
                  <a:lnTo>
                    <a:pt x="0" y="8277"/>
                  </a:lnTo>
                  <a:lnTo>
                    <a:pt x="1652" y="14790"/>
                  </a:lnTo>
                  <a:lnTo>
                    <a:pt x="5086" y="23183"/>
                  </a:lnTo>
                  <a:lnTo>
                    <a:pt x="5214" y="37096"/>
                  </a:lnTo>
                  <a:lnTo>
                    <a:pt x="7043" y="37236"/>
                  </a:lnTo>
                  <a:lnTo>
                    <a:pt x="13495" y="37236"/>
                  </a:lnTo>
                  <a:lnTo>
                    <a:pt x="27757" y="29451"/>
                  </a:lnTo>
                  <a:lnTo>
                    <a:pt x="34818" y="29502"/>
                  </a:lnTo>
                  <a:lnTo>
                    <a:pt x="33214" y="16335"/>
                  </a:lnTo>
                  <a:lnTo>
                    <a:pt x="25436" y="9307"/>
                  </a:lnTo>
                  <a:lnTo>
                    <a:pt x="14948" y="5000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14" name="Google Shape;1514;p1"/>
            <p:cNvSpPr/>
            <p:nvPr/>
          </p:nvSpPr>
          <p:spPr>
            <a:xfrm>
              <a:off x="1819898" y="2699197"/>
              <a:ext cx="20955" cy="22860"/>
            </a:xfrm>
            <a:custGeom>
              <a:rect b="b" l="l" r="r" t="t"/>
              <a:pathLst>
                <a:path extrusionOk="0" h="22860" w="20955">
                  <a:moveTo>
                    <a:pt x="8064" y="0"/>
                  </a:moveTo>
                  <a:lnTo>
                    <a:pt x="4775" y="0"/>
                  </a:lnTo>
                  <a:lnTo>
                    <a:pt x="1689" y="2082"/>
                  </a:lnTo>
                  <a:lnTo>
                    <a:pt x="0" y="7442"/>
                  </a:lnTo>
                  <a:lnTo>
                    <a:pt x="5290" y="9521"/>
                  </a:lnTo>
                  <a:lnTo>
                    <a:pt x="7989" y="14224"/>
                  </a:lnTo>
                  <a:lnTo>
                    <a:pt x="10367" y="19250"/>
                  </a:lnTo>
                  <a:lnTo>
                    <a:pt x="14693" y="22301"/>
                  </a:lnTo>
                  <a:lnTo>
                    <a:pt x="20448" y="16105"/>
                  </a:lnTo>
                  <a:lnTo>
                    <a:pt x="19684" y="8740"/>
                  </a:lnTo>
                  <a:lnTo>
                    <a:pt x="14768" y="2580"/>
                  </a:lnTo>
                  <a:lnTo>
                    <a:pt x="80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15" name="Google Shape;1515;p1"/>
            <p:cNvSpPr/>
            <p:nvPr/>
          </p:nvSpPr>
          <p:spPr>
            <a:xfrm>
              <a:off x="2931998" y="2698000"/>
              <a:ext cx="4324350" cy="46355"/>
            </a:xfrm>
            <a:custGeom>
              <a:rect b="b" l="l" r="r" t="t"/>
              <a:pathLst>
                <a:path extrusionOk="0" h="46355" w="4324350">
                  <a:moveTo>
                    <a:pt x="14693" y="23495"/>
                  </a:moveTo>
                  <a:lnTo>
                    <a:pt x="0" y="23495"/>
                  </a:lnTo>
                  <a:lnTo>
                    <a:pt x="0" y="38239"/>
                  </a:lnTo>
                  <a:lnTo>
                    <a:pt x="14693" y="38239"/>
                  </a:lnTo>
                  <a:lnTo>
                    <a:pt x="14693" y="23495"/>
                  </a:lnTo>
                  <a:close/>
                </a:path>
                <a:path extrusionOk="0" h="46355" w="4324350">
                  <a:moveTo>
                    <a:pt x="2430805" y="1143"/>
                  </a:moveTo>
                  <a:lnTo>
                    <a:pt x="2415971" y="5181"/>
                  </a:lnTo>
                  <a:lnTo>
                    <a:pt x="2399207" y="11976"/>
                  </a:lnTo>
                  <a:lnTo>
                    <a:pt x="2389035" y="20853"/>
                  </a:lnTo>
                  <a:lnTo>
                    <a:pt x="2393962" y="31102"/>
                  </a:lnTo>
                  <a:lnTo>
                    <a:pt x="2403525" y="23787"/>
                  </a:lnTo>
                  <a:lnTo>
                    <a:pt x="2417991" y="21526"/>
                  </a:lnTo>
                  <a:lnTo>
                    <a:pt x="2429662" y="16573"/>
                  </a:lnTo>
                  <a:lnTo>
                    <a:pt x="2430805" y="1143"/>
                  </a:lnTo>
                  <a:close/>
                </a:path>
                <a:path extrusionOk="0" h="46355" w="4324350">
                  <a:moveTo>
                    <a:pt x="2489784" y="30365"/>
                  </a:moveTo>
                  <a:lnTo>
                    <a:pt x="2482354" y="23507"/>
                  </a:lnTo>
                  <a:lnTo>
                    <a:pt x="2478341" y="30467"/>
                  </a:lnTo>
                  <a:lnTo>
                    <a:pt x="2470289" y="33464"/>
                  </a:lnTo>
                  <a:lnTo>
                    <a:pt x="2462796" y="37045"/>
                  </a:lnTo>
                  <a:lnTo>
                    <a:pt x="2460434" y="45758"/>
                  </a:lnTo>
                  <a:lnTo>
                    <a:pt x="2461120" y="45859"/>
                  </a:lnTo>
                  <a:lnTo>
                    <a:pt x="2462644" y="45897"/>
                  </a:lnTo>
                  <a:lnTo>
                    <a:pt x="2474341" y="43510"/>
                  </a:lnTo>
                  <a:lnTo>
                    <a:pt x="2485250" y="37680"/>
                  </a:lnTo>
                  <a:lnTo>
                    <a:pt x="2489784" y="30365"/>
                  </a:lnTo>
                  <a:close/>
                </a:path>
                <a:path extrusionOk="0" h="46355" w="4324350">
                  <a:moveTo>
                    <a:pt x="2929064" y="23977"/>
                  </a:moveTo>
                  <a:lnTo>
                    <a:pt x="2924314" y="16014"/>
                  </a:lnTo>
                  <a:lnTo>
                    <a:pt x="2922600" y="13246"/>
                  </a:lnTo>
                  <a:lnTo>
                    <a:pt x="2919615" y="12331"/>
                  </a:lnTo>
                  <a:lnTo>
                    <a:pt x="2913151" y="12331"/>
                  </a:lnTo>
                  <a:lnTo>
                    <a:pt x="2909684" y="13246"/>
                  </a:lnTo>
                  <a:lnTo>
                    <a:pt x="2904337" y="15100"/>
                  </a:lnTo>
                  <a:lnTo>
                    <a:pt x="2902458" y="16014"/>
                  </a:lnTo>
                  <a:lnTo>
                    <a:pt x="2899600" y="20967"/>
                  </a:lnTo>
                  <a:lnTo>
                    <a:pt x="2901353" y="24612"/>
                  </a:lnTo>
                  <a:lnTo>
                    <a:pt x="2906153" y="26847"/>
                  </a:lnTo>
                  <a:lnTo>
                    <a:pt x="2912491" y="27609"/>
                  </a:lnTo>
                  <a:lnTo>
                    <a:pt x="2920733" y="27609"/>
                  </a:lnTo>
                  <a:lnTo>
                    <a:pt x="2929064" y="23977"/>
                  </a:lnTo>
                  <a:close/>
                </a:path>
                <a:path extrusionOk="0" h="46355" w="4324350">
                  <a:moveTo>
                    <a:pt x="4323854" y="1143"/>
                  </a:moveTo>
                  <a:lnTo>
                    <a:pt x="4315180" y="2298"/>
                  </a:lnTo>
                  <a:lnTo>
                    <a:pt x="4303115" y="0"/>
                  </a:lnTo>
                  <a:lnTo>
                    <a:pt x="4301934" y="8636"/>
                  </a:lnTo>
                  <a:lnTo>
                    <a:pt x="4308411" y="11315"/>
                  </a:lnTo>
                  <a:lnTo>
                    <a:pt x="4313237" y="15722"/>
                  </a:lnTo>
                  <a:lnTo>
                    <a:pt x="4317885" y="20307"/>
                  </a:lnTo>
                  <a:lnTo>
                    <a:pt x="4323854" y="23495"/>
                  </a:lnTo>
                  <a:lnTo>
                    <a:pt x="4323854" y="114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16" name="Google Shape;1516;p1"/>
            <p:cNvSpPr/>
            <p:nvPr/>
          </p:nvSpPr>
          <p:spPr>
            <a:xfrm>
              <a:off x="2246231" y="2728098"/>
              <a:ext cx="30480" cy="24130"/>
            </a:xfrm>
            <a:custGeom>
              <a:rect b="b" l="l" r="r" t="t"/>
              <a:pathLst>
                <a:path extrusionOk="0" h="24130" w="30480">
                  <a:moveTo>
                    <a:pt x="7090" y="0"/>
                  </a:moveTo>
                  <a:lnTo>
                    <a:pt x="5286" y="0"/>
                  </a:lnTo>
                  <a:lnTo>
                    <a:pt x="3191" y="304"/>
                  </a:lnTo>
                  <a:lnTo>
                    <a:pt x="702" y="1003"/>
                  </a:lnTo>
                  <a:lnTo>
                    <a:pt x="0" y="9832"/>
                  </a:lnTo>
                  <a:lnTo>
                    <a:pt x="4170" y="17133"/>
                  </a:lnTo>
                  <a:lnTo>
                    <a:pt x="11258" y="22104"/>
                  </a:lnTo>
                  <a:lnTo>
                    <a:pt x="19307" y="23939"/>
                  </a:lnTo>
                  <a:lnTo>
                    <a:pt x="24375" y="23939"/>
                  </a:lnTo>
                  <a:lnTo>
                    <a:pt x="28820" y="21488"/>
                  </a:lnTo>
                  <a:lnTo>
                    <a:pt x="30305" y="15646"/>
                  </a:lnTo>
                  <a:lnTo>
                    <a:pt x="23056" y="13110"/>
                  </a:lnTo>
                  <a:lnTo>
                    <a:pt x="14311" y="2414"/>
                  </a:lnTo>
                  <a:lnTo>
                    <a:pt x="70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17" name="Google Shape;1517;p1"/>
            <p:cNvSpPr/>
            <p:nvPr/>
          </p:nvSpPr>
          <p:spPr>
            <a:xfrm>
              <a:off x="3629139" y="2742831"/>
              <a:ext cx="2536825" cy="53339"/>
            </a:xfrm>
            <a:custGeom>
              <a:rect b="b" l="l" r="r" t="t"/>
              <a:pathLst>
                <a:path extrusionOk="0" h="53339" w="2536825">
                  <a:moveTo>
                    <a:pt x="24790" y="8166"/>
                  </a:moveTo>
                  <a:lnTo>
                    <a:pt x="17716" y="4381"/>
                  </a:lnTo>
                  <a:lnTo>
                    <a:pt x="12344" y="2959"/>
                  </a:lnTo>
                  <a:lnTo>
                    <a:pt x="8445" y="2959"/>
                  </a:lnTo>
                  <a:lnTo>
                    <a:pt x="2476" y="2959"/>
                  </a:lnTo>
                  <a:lnTo>
                    <a:pt x="0" y="6311"/>
                  </a:lnTo>
                  <a:lnTo>
                    <a:pt x="596" y="13017"/>
                  </a:lnTo>
                  <a:lnTo>
                    <a:pt x="3670" y="16370"/>
                  </a:lnTo>
                  <a:lnTo>
                    <a:pt x="12928" y="16370"/>
                  </a:lnTo>
                  <a:lnTo>
                    <a:pt x="18389" y="14211"/>
                  </a:lnTo>
                  <a:lnTo>
                    <a:pt x="24790" y="8166"/>
                  </a:lnTo>
                  <a:close/>
                </a:path>
                <a:path extrusionOk="0" h="53339" w="2536825">
                  <a:moveTo>
                    <a:pt x="164744" y="7073"/>
                  </a:moveTo>
                  <a:lnTo>
                    <a:pt x="157416" y="914"/>
                  </a:lnTo>
                  <a:lnTo>
                    <a:pt x="158648" y="8432"/>
                  </a:lnTo>
                  <a:lnTo>
                    <a:pt x="152793" y="8851"/>
                  </a:lnTo>
                  <a:lnTo>
                    <a:pt x="136321" y="8851"/>
                  </a:lnTo>
                  <a:lnTo>
                    <a:pt x="129273" y="9537"/>
                  </a:lnTo>
                  <a:lnTo>
                    <a:pt x="135267" y="23266"/>
                  </a:lnTo>
                  <a:lnTo>
                    <a:pt x="137871" y="24333"/>
                  </a:lnTo>
                  <a:lnTo>
                    <a:pt x="140550" y="24803"/>
                  </a:lnTo>
                  <a:lnTo>
                    <a:pt x="143205" y="24803"/>
                  </a:lnTo>
                  <a:lnTo>
                    <a:pt x="154762" y="21882"/>
                  </a:lnTo>
                  <a:lnTo>
                    <a:pt x="162902" y="15024"/>
                  </a:lnTo>
                  <a:lnTo>
                    <a:pt x="164744" y="7073"/>
                  </a:lnTo>
                  <a:close/>
                </a:path>
                <a:path extrusionOk="0" h="53339" w="2536825">
                  <a:moveTo>
                    <a:pt x="2536761" y="23266"/>
                  </a:moveTo>
                  <a:lnTo>
                    <a:pt x="2535034" y="23355"/>
                  </a:lnTo>
                  <a:lnTo>
                    <a:pt x="2527363" y="23355"/>
                  </a:lnTo>
                  <a:lnTo>
                    <a:pt x="2520594" y="0"/>
                  </a:lnTo>
                  <a:lnTo>
                    <a:pt x="2513063" y="0"/>
                  </a:lnTo>
                  <a:lnTo>
                    <a:pt x="2511399" y="0"/>
                  </a:lnTo>
                  <a:lnTo>
                    <a:pt x="2509443" y="279"/>
                  </a:lnTo>
                  <a:lnTo>
                    <a:pt x="2507157" y="914"/>
                  </a:lnTo>
                  <a:lnTo>
                    <a:pt x="2506548" y="15582"/>
                  </a:lnTo>
                  <a:lnTo>
                    <a:pt x="2501061" y="29819"/>
                  </a:lnTo>
                  <a:lnTo>
                    <a:pt x="2498623" y="42570"/>
                  </a:lnTo>
                  <a:lnTo>
                    <a:pt x="2507157" y="52768"/>
                  </a:lnTo>
                  <a:lnTo>
                    <a:pt x="2511882" y="42633"/>
                  </a:lnTo>
                  <a:lnTo>
                    <a:pt x="2520315" y="36334"/>
                  </a:lnTo>
                  <a:lnTo>
                    <a:pt x="2529573" y="30873"/>
                  </a:lnTo>
                  <a:lnTo>
                    <a:pt x="2536761" y="23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18" name="Google Shape;1518;p1"/>
            <p:cNvSpPr/>
            <p:nvPr/>
          </p:nvSpPr>
          <p:spPr>
            <a:xfrm>
              <a:off x="759040" y="2753692"/>
              <a:ext cx="29845" cy="17780"/>
            </a:xfrm>
            <a:custGeom>
              <a:rect b="b" l="l" r="r" t="t"/>
              <a:pathLst>
                <a:path extrusionOk="0" h="17780" w="29845">
                  <a:moveTo>
                    <a:pt x="13385" y="0"/>
                  </a:moveTo>
                  <a:lnTo>
                    <a:pt x="8966" y="0"/>
                  </a:lnTo>
                  <a:lnTo>
                    <a:pt x="5448" y="0"/>
                  </a:lnTo>
                  <a:lnTo>
                    <a:pt x="2921" y="2755"/>
                  </a:lnTo>
                  <a:lnTo>
                    <a:pt x="0" y="12395"/>
                  </a:lnTo>
                  <a:lnTo>
                    <a:pt x="3581" y="15811"/>
                  </a:lnTo>
                  <a:lnTo>
                    <a:pt x="7442" y="17335"/>
                  </a:lnTo>
                  <a:lnTo>
                    <a:pt x="18097" y="17335"/>
                  </a:lnTo>
                  <a:lnTo>
                    <a:pt x="24815" y="12420"/>
                  </a:lnTo>
                  <a:lnTo>
                    <a:pt x="29641" y="4800"/>
                  </a:lnTo>
                  <a:lnTo>
                    <a:pt x="19367" y="4343"/>
                  </a:lnTo>
                  <a:lnTo>
                    <a:pt x="133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19" name="Google Shape;1519;p1"/>
            <p:cNvSpPr/>
            <p:nvPr/>
          </p:nvSpPr>
          <p:spPr>
            <a:xfrm>
              <a:off x="1819201" y="2751000"/>
              <a:ext cx="31114" cy="16510"/>
            </a:xfrm>
            <a:custGeom>
              <a:rect b="b" l="l" r="r" t="t"/>
              <a:pathLst>
                <a:path extrusionOk="0" h="16510" w="31114">
                  <a:moveTo>
                    <a:pt x="30073" y="0"/>
                  </a:moveTo>
                  <a:lnTo>
                    <a:pt x="698" y="0"/>
                  </a:lnTo>
                  <a:lnTo>
                    <a:pt x="50" y="3238"/>
                  </a:lnTo>
                  <a:lnTo>
                    <a:pt x="0" y="6108"/>
                  </a:lnTo>
                  <a:lnTo>
                    <a:pt x="406" y="8610"/>
                  </a:lnTo>
                  <a:lnTo>
                    <a:pt x="7315" y="10795"/>
                  </a:lnTo>
                  <a:lnTo>
                    <a:pt x="14033" y="13284"/>
                  </a:lnTo>
                  <a:lnTo>
                    <a:pt x="20624" y="16002"/>
                  </a:lnTo>
                  <a:lnTo>
                    <a:pt x="23647" y="14109"/>
                  </a:lnTo>
                  <a:lnTo>
                    <a:pt x="26733" y="12344"/>
                  </a:lnTo>
                  <a:lnTo>
                    <a:pt x="29895" y="10718"/>
                  </a:lnTo>
                  <a:lnTo>
                    <a:pt x="30759" y="7759"/>
                  </a:lnTo>
                  <a:lnTo>
                    <a:pt x="30924" y="4191"/>
                  </a:lnTo>
                  <a:lnTo>
                    <a:pt x="30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20" name="Google Shape;1520;p1"/>
            <p:cNvSpPr/>
            <p:nvPr/>
          </p:nvSpPr>
          <p:spPr>
            <a:xfrm>
              <a:off x="1819605" y="2750082"/>
              <a:ext cx="906144" cy="24130"/>
            </a:xfrm>
            <a:custGeom>
              <a:rect b="b" l="l" r="r" t="t"/>
              <a:pathLst>
                <a:path extrusionOk="0" h="24130" w="906144">
                  <a:moveTo>
                    <a:pt x="29489" y="11645"/>
                  </a:moveTo>
                  <a:lnTo>
                    <a:pt x="26339" y="13271"/>
                  </a:lnTo>
                  <a:lnTo>
                    <a:pt x="23241" y="15024"/>
                  </a:lnTo>
                  <a:lnTo>
                    <a:pt x="20218" y="16916"/>
                  </a:lnTo>
                  <a:lnTo>
                    <a:pt x="13627" y="14198"/>
                  </a:lnTo>
                  <a:lnTo>
                    <a:pt x="6908" y="11709"/>
                  </a:lnTo>
                  <a:lnTo>
                    <a:pt x="0" y="9525"/>
                  </a:lnTo>
                  <a:lnTo>
                    <a:pt x="1397" y="18072"/>
                  </a:lnTo>
                  <a:lnTo>
                    <a:pt x="8191" y="22352"/>
                  </a:lnTo>
                  <a:lnTo>
                    <a:pt x="21196" y="22352"/>
                  </a:lnTo>
                  <a:lnTo>
                    <a:pt x="27406" y="18783"/>
                  </a:lnTo>
                  <a:lnTo>
                    <a:pt x="29489" y="11645"/>
                  </a:lnTo>
                  <a:close/>
                </a:path>
                <a:path extrusionOk="0" h="24130" w="906144">
                  <a:moveTo>
                    <a:pt x="906081" y="16014"/>
                  </a:moveTo>
                  <a:lnTo>
                    <a:pt x="904951" y="4203"/>
                  </a:lnTo>
                  <a:lnTo>
                    <a:pt x="899566" y="0"/>
                  </a:lnTo>
                  <a:lnTo>
                    <a:pt x="892644" y="0"/>
                  </a:lnTo>
                  <a:lnTo>
                    <a:pt x="881392" y="2743"/>
                  </a:lnTo>
                  <a:lnTo>
                    <a:pt x="869911" y="9271"/>
                  </a:lnTo>
                  <a:lnTo>
                    <a:pt x="860272" y="16941"/>
                  </a:lnTo>
                  <a:lnTo>
                    <a:pt x="854557" y="23164"/>
                  </a:lnTo>
                  <a:lnTo>
                    <a:pt x="856945" y="23558"/>
                  </a:lnTo>
                  <a:lnTo>
                    <a:pt x="859116" y="23723"/>
                  </a:lnTo>
                  <a:lnTo>
                    <a:pt x="868400" y="23723"/>
                  </a:lnTo>
                  <a:lnTo>
                    <a:pt x="888568" y="14681"/>
                  </a:lnTo>
                  <a:lnTo>
                    <a:pt x="898791" y="14681"/>
                  </a:lnTo>
                  <a:lnTo>
                    <a:pt x="902169" y="15074"/>
                  </a:lnTo>
                  <a:lnTo>
                    <a:pt x="906081" y="160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21" name="Google Shape;1521;p1"/>
            <p:cNvSpPr/>
            <p:nvPr/>
          </p:nvSpPr>
          <p:spPr>
            <a:xfrm>
              <a:off x="994677" y="2758488"/>
              <a:ext cx="59055" cy="33655"/>
            </a:xfrm>
            <a:custGeom>
              <a:rect b="b" l="l" r="r" t="t"/>
              <a:pathLst>
                <a:path extrusionOk="0" h="33655" w="59055">
                  <a:moveTo>
                    <a:pt x="58940" y="0"/>
                  </a:moveTo>
                  <a:lnTo>
                    <a:pt x="43125" y="4301"/>
                  </a:lnTo>
                  <a:lnTo>
                    <a:pt x="26046" y="7446"/>
                  </a:lnTo>
                  <a:lnTo>
                    <a:pt x="10679" y="12428"/>
                  </a:lnTo>
                  <a:lnTo>
                    <a:pt x="0" y="22237"/>
                  </a:lnTo>
                  <a:lnTo>
                    <a:pt x="7975" y="29946"/>
                  </a:lnTo>
                  <a:lnTo>
                    <a:pt x="15113" y="33096"/>
                  </a:lnTo>
                  <a:lnTo>
                    <a:pt x="21615" y="33096"/>
                  </a:lnTo>
                  <a:lnTo>
                    <a:pt x="32314" y="30200"/>
                  </a:lnTo>
                  <a:lnTo>
                    <a:pt x="41949" y="22615"/>
                  </a:lnTo>
                  <a:lnTo>
                    <a:pt x="50749" y="11997"/>
                  </a:lnTo>
                  <a:lnTo>
                    <a:pt x="589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22" name="Google Shape;1522;p1"/>
            <p:cNvSpPr/>
            <p:nvPr/>
          </p:nvSpPr>
          <p:spPr>
            <a:xfrm>
              <a:off x="5871287" y="2758488"/>
              <a:ext cx="44450" cy="20319"/>
            </a:xfrm>
            <a:custGeom>
              <a:rect b="b" l="l" r="r" t="t"/>
              <a:pathLst>
                <a:path extrusionOk="0" h="20319" w="44450">
                  <a:moveTo>
                    <a:pt x="43992" y="0"/>
                  </a:moveTo>
                  <a:lnTo>
                    <a:pt x="30482" y="1187"/>
                  </a:lnTo>
                  <a:lnTo>
                    <a:pt x="18319" y="3702"/>
                  </a:lnTo>
                  <a:lnTo>
                    <a:pt x="7995" y="8054"/>
                  </a:lnTo>
                  <a:lnTo>
                    <a:pt x="0" y="14757"/>
                  </a:lnTo>
                  <a:lnTo>
                    <a:pt x="7073" y="17729"/>
                  </a:lnTo>
                  <a:lnTo>
                    <a:pt x="13639" y="19900"/>
                  </a:lnTo>
                  <a:lnTo>
                    <a:pt x="19710" y="19900"/>
                  </a:lnTo>
                  <a:lnTo>
                    <a:pt x="26422" y="18882"/>
                  </a:lnTo>
                  <a:lnTo>
                    <a:pt x="32708" y="15527"/>
                  </a:lnTo>
                  <a:lnTo>
                    <a:pt x="38566" y="9383"/>
                  </a:lnTo>
                  <a:lnTo>
                    <a:pt x="439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23" name="Google Shape;1523;p1"/>
            <p:cNvSpPr/>
            <p:nvPr/>
          </p:nvSpPr>
          <p:spPr>
            <a:xfrm>
              <a:off x="2288230" y="2767210"/>
              <a:ext cx="17780" cy="14605"/>
            </a:xfrm>
            <a:custGeom>
              <a:rect b="b" l="l" r="r" t="t"/>
              <a:pathLst>
                <a:path extrusionOk="0" h="14605" w="17780">
                  <a:moveTo>
                    <a:pt x="9105" y="0"/>
                  </a:moveTo>
                  <a:lnTo>
                    <a:pt x="6286" y="0"/>
                  </a:lnTo>
                  <a:lnTo>
                    <a:pt x="2095" y="0"/>
                  </a:lnTo>
                  <a:lnTo>
                    <a:pt x="76" y="3632"/>
                  </a:lnTo>
                  <a:lnTo>
                    <a:pt x="0" y="10896"/>
                  </a:lnTo>
                  <a:lnTo>
                    <a:pt x="1943" y="14541"/>
                  </a:lnTo>
                  <a:lnTo>
                    <a:pt x="8623" y="14541"/>
                  </a:lnTo>
                  <a:lnTo>
                    <a:pt x="12661" y="12293"/>
                  </a:lnTo>
                  <a:lnTo>
                    <a:pt x="17729" y="6032"/>
                  </a:lnTo>
                  <a:lnTo>
                    <a:pt x="12903" y="1638"/>
                  </a:lnTo>
                  <a:lnTo>
                    <a:pt x="91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24" name="Google Shape;1524;p1"/>
            <p:cNvSpPr/>
            <p:nvPr/>
          </p:nvSpPr>
          <p:spPr>
            <a:xfrm>
              <a:off x="4331540" y="2764459"/>
              <a:ext cx="44450" cy="31750"/>
            </a:xfrm>
            <a:custGeom>
              <a:rect b="b" l="l" r="r" t="t"/>
              <a:pathLst>
                <a:path extrusionOk="0" h="31750" w="44450">
                  <a:moveTo>
                    <a:pt x="15227" y="0"/>
                  </a:moveTo>
                  <a:lnTo>
                    <a:pt x="7645" y="0"/>
                  </a:lnTo>
                  <a:lnTo>
                    <a:pt x="1257" y="2260"/>
                  </a:lnTo>
                  <a:lnTo>
                    <a:pt x="0" y="8775"/>
                  </a:lnTo>
                  <a:lnTo>
                    <a:pt x="10376" y="13139"/>
                  </a:lnTo>
                  <a:lnTo>
                    <a:pt x="19292" y="19084"/>
                  </a:lnTo>
                  <a:lnTo>
                    <a:pt x="27773" y="25463"/>
                  </a:lnTo>
                  <a:lnTo>
                    <a:pt x="36842" y="31127"/>
                  </a:lnTo>
                  <a:lnTo>
                    <a:pt x="36563" y="20993"/>
                  </a:lnTo>
                  <a:lnTo>
                    <a:pt x="40335" y="14884"/>
                  </a:lnTo>
                  <a:lnTo>
                    <a:pt x="44361" y="8775"/>
                  </a:lnTo>
                  <a:lnTo>
                    <a:pt x="40116" y="5936"/>
                  </a:lnTo>
                  <a:lnTo>
                    <a:pt x="32966" y="3082"/>
                  </a:lnTo>
                  <a:lnTo>
                    <a:pt x="24230" y="881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25" name="Google Shape;1525;p1"/>
            <p:cNvSpPr/>
            <p:nvPr/>
          </p:nvSpPr>
          <p:spPr>
            <a:xfrm>
              <a:off x="2186099" y="2773240"/>
              <a:ext cx="15875" cy="21589"/>
            </a:xfrm>
            <a:custGeom>
              <a:rect b="b" l="l" r="r" t="t"/>
              <a:pathLst>
                <a:path extrusionOk="0" h="21589" w="15875">
                  <a:moveTo>
                    <a:pt x="2120" y="0"/>
                  </a:moveTo>
                  <a:lnTo>
                    <a:pt x="0" y="15824"/>
                  </a:lnTo>
                  <a:lnTo>
                    <a:pt x="3543" y="21120"/>
                  </a:lnTo>
                  <a:lnTo>
                    <a:pt x="7556" y="21120"/>
                  </a:lnTo>
                  <a:lnTo>
                    <a:pt x="12882" y="18270"/>
                  </a:lnTo>
                  <a:lnTo>
                    <a:pt x="15773" y="11760"/>
                  </a:lnTo>
                  <a:lnTo>
                    <a:pt x="13196" y="4650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26" name="Google Shape;1526;p1"/>
            <p:cNvSpPr/>
            <p:nvPr/>
          </p:nvSpPr>
          <p:spPr>
            <a:xfrm>
              <a:off x="2648165" y="2773247"/>
              <a:ext cx="440055" cy="67310"/>
            </a:xfrm>
            <a:custGeom>
              <a:rect b="b" l="l" r="r" t="t"/>
              <a:pathLst>
                <a:path extrusionOk="0" h="67310" w="440055">
                  <a:moveTo>
                    <a:pt x="23469" y="6781"/>
                  </a:moveTo>
                  <a:lnTo>
                    <a:pt x="11391" y="0"/>
                  </a:lnTo>
                  <a:lnTo>
                    <a:pt x="5740" y="11264"/>
                  </a:lnTo>
                  <a:lnTo>
                    <a:pt x="25" y="22085"/>
                  </a:lnTo>
                  <a:lnTo>
                    <a:pt x="0" y="31140"/>
                  </a:lnTo>
                  <a:lnTo>
                    <a:pt x="11391" y="37096"/>
                  </a:lnTo>
                  <a:lnTo>
                    <a:pt x="14655" y="23507"/>
                  </a:lnTo>
                  <a:lnTo>
                    <a:pt x="21615" y="14008"/>
                  </a:lnTo>
                  <a:lnTo>
                    <a:pt x="23469" y="6781"/>
                  </a:lnTo>
                  <a:close/>
                </a:path>
                <a:path extrusionOk="0" h="67310" w="440055">
                  <a:moveTo>
                    <a:pt x="439661" y="36334"/>
                  </a:moveTo>
                  <a:lnTo>
                    <a:pt x="431177" y="29845"/>
                  </a:lnTo>
                  <a:lnTo>
                    <a:pt x="427837" y="43434"/>
                  </a:lnTo>
                  <a:lnTo>
                    <a:pt x="420801" y="52933"/>
                  </a:lnTo>
                  <a:lnTo>
                    <a:pt x="418960" y="60159"/>
                  </a:lnTo>
                  <a:lnTo>
                    <a:pt x="431177" y="66954"/>
                  </a:lnTo>
                  <a:lnTo>
                    <a:pt x="432371" y="56375"/>
                  </a:lnTo>
                  <a:lnTo>
                    <a:pt x="437629" y="45669"/>
                  </a:lnTo>
                  <a:lnTo>
                    <a:pt x="439661" y="363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27" name="Google Shape;1527;p1"/>
            <p:cNvSpPr/>
            <p:nvPr/>
          </p:nvSpPr>
          <p:spPr>
            <a:xfrm>
              <a:off x="495994" y="2810653"/>
              <a:ext cx="20320" cy="22860"/>
            </a:xfrm>
            <a:custGeom>
              <a:rect b="b" l="l" r="r" t="t"/>
              <a:pathLst>
                <a:path extrusionOk="0" h="22860" w="20320">
                  <a:moveTo>
                    <a:pt x="13804" y="0"/>
                  </a:moveTo>
                  <a:lnTo>
                    <a:pt x="10807" y="0"/>
                  </a:lnTo>
                  <a:lnTo>
                    <a:pt x="5740" y="0"/>
                  </a:lnTo>
                  <a:lnTo>
                    <a:pt x="1358" y="5689"/>
                  </a:lnTo>
                  <a:lnTo>
                    <a:pt x="0" y="17081"/>
                  </a:lnTo>
                  <a:lnTo>
                    <a:pt x="2997" y="22771"/>
                  </a:lnTo>
                  <a:lnTo>
                    <a:pt x="14782" y="22771"/>
                  </a:lnTo>
                  <a:lnTo>
                    <a:pt x="17170" y="22517"/>
                  </a:lnTo>
                  <a:lnTo>
                    <a:pt x="19900" y="21932"/>
                  </a:lnTo>
                  <a:lnTo>
                    <a:pt x="19900" y="7175"/>
                  </a:lnTo>
                  <a:lnTo>
                    <a:pt x="17043" y="1993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28" name="Google Shape;1528;p1"/>
            <p:cNvSpPr/>
            <p:nvPr/>
          </p:nvSpPr>
          <p:spPr>
            <a:xfrm>
              <a:off x="2718498" y="2808871"/>
              <a:ext cx="3685540" cy="46355"/>
            </a:xfrm>
            <a:custGeom>
              <a:rect b="b" l="l" r="r" t="t"/>
              <a:pathLst>
                <a:path extrusionOk="0" h="46355" w="3685540">
                  <a:moveTo>
                    <a:pt x="14668" y="23710"/>
                  </a:moveTo>
                  <a:lnTo>
                    <a:pt x="13881" y="15341"/>
                  </a:lnTo>
                  <a:lnTo>
                    <a:pt x="10909" y="9055"/>
                  </a:lnTo>
                  <a:lnTo>
                    <a:pt x="6159" y="4533"/>
                  </a:lnTo>
                  <a:lnTo>
                    <a:pt x="0" y="1473"/>
                  </a:lnTo>
                  <a:lnTo>
                    <a:pt x="876" y="9842"/>
                  </a:lnTo>
                  <a:lnTo>
                    <a:pt x="3771" y="16141"/>
                  </a:lnTo>
                  <a:lnTo>
                    <a:pt x="8445" y="20662"/>
                  </a:lnTo>
                  <a:lnTo>
                    <a:pt x="14668" y="23710"/>
                  </a:lnTo>
                  <a:close/>
                </a:path>
                <a:path extrusionOk="0" h="46355" w="3685540">
                  <a:moveTo>
                    <a:pt x="1510042" y="8953"/>
                  </a:moveTo>
                  <a:lnTo>
                    <a:pt x="1503070" y="4927"/>
                  </a:lnTo>
                  <a:lnTo>
                    <a:pt x="1498155" y="3416"/>
                  </a:lnTo>
                  <a:lnTo>
                    <a:pt x="1494891" y="3416"/>
                  </a:lnTo>
                  <a:lnTo>
                    <a:pt x="1490091" y="3416"/>
                  </a:lnTo>
                  <a:lnTo>
                    <a:pt x="1488846" y="6667"/>
                  </a:lnTo>
                  <a:lnTo>
                    <a:pt x="1490941" y="13157"/>
                  </a:lnTo>
                  <a:lnTo>
                    <a:pt x="1494282" y="16408"/>
                  </a:lnTo>
                  <a:lnTo>
                    <a:pt x="1502016" y="16408"/>
                  </a:lnTo>
                  <a:lnTo>
                    <a:pt x="1506029" y="14439"/>
                  </a:lnTo>
                  <a:lnTo>
                    <a:pt x="1510042" y="8953"/>
                  </a:lnTo>
                  <a:close/>
                </a:path>
                <a:path extrusionOk="0" h="46355" w="3685540">
                  <a:moveTo>
                    <a:pt x="2098116" y="32207"/>
                  </a:moveTo>
                  <a:lnTo>
                    <a:pt x="2094166" y="18745"/>
                  </a:lnTo>
                  <a:lnTo>
                    <a:pt x="2083523" y="7759"/>
                  </a:lnTo>
                  <a:lnTo>
                    <a:pt x="2069693" y="1473"/>
                  </a:lnTo>
                  <a:lnTo>
                    <a:pt x="2073732" y="14262"/>
                  </a:lnTo>
                  <a:lnTo>
                    <a:pt x="2079269" y="25349"/>
                  </a:lnTo>
                  <a:lnTo>
                    <a:pt x="2091880" y="45948"/>
                  </a:lnTo>
                  <a:lnTo>
                    <a:pt x="2098116" y="32207"/>
                  </a:lnTo>
                  <a:close/>
                </a:path>
                <a:path extrusionOk="0" h="46355" w="3685540">
                  <a:moveTo>
                    <a:pt x="3685184" y="9207"/>
                  </a:moveTo>
                  <a:lnTo>
                    <a:pt x="3682936" y="4127"/>
                  </a:lnTo>
                  <a:lnTo>
                    <a:pt x="3677856" y="1041"/>
                  </a:lnTo>
                  <a:lnTo>
                    <a:pt x="3671544" y="0"/>
                  </a:lnTo>
                  <a:lnTo>
                    <a:pt x="3665359" y="0"/>
                  </a:lnTo>
                  <a:lnTo>
                    <a:pt x="3659670" y="2921"/>
                  </a:lnTo>
                  <a:lnTo>
                    <a:pt x="3660864" y="8966"/>
                  </a:lnTo>
                  <a:lnTo>
                    <a:pt x="3665499" y="9309"/>
                  </a:lnTo>
                  <a:lnTo>
                    <a:pt x="3669500" y="10121"/>
                  </a:lnTo>
                  <a:lnTo>
                    <a:pt x="3668382" y="16217"/>
                  </a:lnTo>
                  <a:lnTo>
                    <a:pt x="3683012" y="16217"/>
                  </a:lnTo>
                  <a:lnTo>
                    <a:pt x="3685184" y="920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29" name="Google Shape;1529;p1"/>
            <p:cNvSpPr/>
            <p:nvPr/>
          </p:nvSpPr>
          <p:spPr>
            <a:xfrm>
              <a:off x="1125837" y="2827495"/>
              <a:ext cx="10794" cy="25400"/>
            </a:xfrm>
            <a:custGeom>
              <a:rect b="b" l="l" r="r" t="t"/>
              <a:pathLst>
                <a:path extrusionOk="0" h="25400" w="10794">
                  <a:moveTo>
                    <a:pt x="7188" y="0"/>
                  </a:moveTo>
                  <a:lnTo>
                    <a:pt x="4229" y="0"/>
                  </a:lnTo>
                  <a:lnTo>
                    <a:pt x="3213" y="0"/>
                  </a:lnTo>
                  <a:lnTo>
                    <a:pt x="2222" y="1460"/>
                  </a:lnTo>
                  <a:lnTo>
                    <a:pt x="0" y="12623"/>
                  </a:lnTo>
                  <a:lnTo>
                    <a:pt x="3276" y="24980"/>
                  </a:lnTo>
                  <a:lnTo>
                    <a:pt x="7251" y="24980"/>
                  </a:lnTo>
                  <a:lnTo>
                    <a:pt x="8229" y="23507"/>
                  </a:lnTo>
                  <a:lnTo>
                    <a:pt x="10490" y="12369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30" name="Google Shape;1530;p1"/>
            <p:cNvSpPr/>
            <p:nvPr/>
          </p:nvSpPr>
          <p:spPr>
            <a:xfrm>
              <a:off x="1760893" y="2823742"/>
              <a:ext cx="8654415" cy="31750"/>
            </a:xfrm>
            <a:custGeom>
              <a:rect b="b" l="l" r="r" t="t"/>
              <a:pathLst>
                <a:path extrusionOk="0" h="31750" w="8654415">
                  <a:moveTo>
                    <a:pt x="21196" y="17005"/>
                  </a:moveTo>
                  <a:lnTo>
                    <a:pt x="18046" y="6629"/>
                  </a:lnTo>
                  <a:lnTo>
                    <a:pt x="7200" y="1346"/>
                  </a:lnTo>
                  <a:lnTo>
                    <a:pt x="6705" y="10109"/>
                  </a:lnTo>
                  <a:lnTo>
                    <a:pt x="3937" y="16560"/>
                  </a:lnTo>
                  <a:lnTo>
                    <a:pt x="1003" y="22834"/>
                  </a:lnTo>
                  <a:lnTo>
                    <a:pt x="0" y="31076"/>
                  </a:lnTo>
                  <a:lnTo>
                    <a:pt x="1879" y="31496"/>
                  </a:lnTo>
                  <a:lnTo>
                    <a:pt x="3644" y="31686"/>
                  </a:lnTo>
                  <a:lnTo>
                    <a:pt x="5295" y="31686"/>
                  </a:lnTo>
                  <a:lnTo>
                    <a:pt x="16865" y="27127"/>
                  </a:lnTo>
                  <a:lnTo>
                    <a:pt x="21196" y="17005"/>
                  </a:lnTo>
                  <a:close/>
                </a:path>
                <a:path extrusionOk="0" h="31750" w="8654415">
                  <a:moveTo>
                    <a:pt x="3273933" y="11468"/>
                  </a:moveTo>
                  <a:lnTo>
                    <a:pt x="3272802" y="3568"/>
                  </a:lnTo>
                  <a:lnTo>
                    <a:pt x="3269831" y="0"/>
                  </a:lnTo>
                  <a:lnTo>
                    <a:pt x="3268141" y="0"/>
                  </a:lnTo>
                  <a:lnTo>
                    <a:pt x="3265944" y="2425"/>
                  </a:lnTo>
                  <a:lnTo>
                    <a:pt x="3263265" y="8851"/>
                  </a:lnTo>
                  <a:lnTo>
                    <a:pt x="3261322" y="13055"/>
                  </a:lnTo>
                  <a:lnTo>
                    <a:pt x="3265716" y="23647"/>
                  </a:lnTo>
                  <a:lnTo>
                    <a:pt x="3270262" y="23634"/>
                  </a:lnTo>
                  <a:lnTo>
                    <a:pt x="3270440" y="23596"/>
                  </a:lnTo>
                  <a:lnTo>
                    <a:pt x="3273158" y="19545"/>
                  </a:lnTo>
                  <a:lnTo>
                    <a:pt x="3273933" y="11468"/>
                  </a:lnTo>
                  <a:close/>
                </a:path>
                <a:path extrusionOk="0" h="31750" w="8654415">
                  <a:moveTo>
                    <a:pt x="8653996" y="13360"/>
                  </a:moveTo>
                  <a:lnTo>
                    <a:pt x="8650097" y="5537"/>
                  </a:lnTo>
                  <a:lnTo>
                    <a:pt x="8640496" y="1346"/>
                  </a:lnTo>
                  <a:lnTo>
                    <a:pt x="8640661" y="10439"/>
                  </a:lnTo>
                  <a:lnTo>
                    <a:pt x="8640712" y="19583"/>
                  </a:lnTo>
                  <a:lnTo>
                    <a:pt x="8642426" y="27051"/>
                  </a:lnTo>
                  <a:lnTo>
                    <a:pt x="8647620" y="31076"/>
                  </a:lnTo>
                  <a:lnTo>
                    <a:pt x="8652929" y="22606"/>
                  </a:lnTo>
                  <a:lnTo>
                    <a:pt x="8653996" y="133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31" name="Google Shape;1531;p1"/>
            <p:cNvSpPr/>
            <p:nvPr/>
          </p:nvSpPr>
          <p:spPr>
            <a:xfrm>
              <a:off x="0" y="2845239"/>
              <a:ext cx="15240" cy="20955"/>
            </a:xfrm>
            <a:custGeom>
              <a:rect b="b" l="l" r="r" t="t"/>
              <a:pathLst>
                <a:path extrusionOk="0" h="20955" w="15240">
                  <a:moveTo>
                    <a:pt x="0" y="0"/>
                  </a:moveTo>
                  <a:lnTo>
                    <a:pt x="0" y="20675"/>
                  </a:lnTo>
                  <a:lnTo>
                    <a:pt x="6521" y="17171"/>
                  </a:lnTo>
                  <a:lnTo>
                    <a:pt x="12132" y="10816"/>
                  </a:lnTo>
                  <a:lnTo>
                    <a:pt x="15238" y="2096"/>
                  </a:lnTo>
                  <a:lnTo>
                    <a:pt x="14083" y="2198"/>
                  </a:lnTo>
                  <a:lnTo>
                    <a:pt x="12990" y="2248"/>
                  </a:lnTo>
                  <a:lnTo>
                    <a:pt x="3046" y="2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32" name="Google Shape;1532;p1"/>
            <p:cNvSpPr/>
            <p:nvPr/>
          </p:nvSpPr>
          <p:spPr>
            <a:xfrm>
              <a:off x="1797748" y="2830791"/>
              <a:ext cx="5605780" cy="39369"/>
            </a:xfrm>
            <a:custGeom>
              <a:rect b="b" l="l" r="r" t="t"/>
              <a:pathLst>
                <a:path extrusionOk="0" h="39369" w="5605780">
                  <a:moveTo>
                    <a:pt x="36830" y="16535"/>
                  </a:moveTo>
                  <a:lnTo>
                    <a:pt x="31775" y="12204"/>
                  </a:lnTo>
                  <a:lnTo>
                    <a:pt x="25781" y="10375"/>
                  </a:lnTo>
                  <a:lnTo>
                    <a:pt x="20091" y="10375"/>
                  </a:lnTo>
                  <a:lnTo>
                    <a:pt x="9029" y="12852"/>
                  </a:lnTo>
                  <a:lnTo>
                    <a:pt x="1473" y="19329"/>
                  </a:lnTo>
                  <a:lnTo>
                    <a:pt x="0" y="28435"/>
                  </a:lnTo>
                  <a:lnTo>
                    <a:pt x="7188" y="38785"/>
                  </a:lnTo>
                  <a:lnTo>
                    <a:pt x="13246" y="31750"/>
                  </a:lnTo>
                  <a:lnTo>
                    <a:pt x="24079" y="29654"/>
                  </a:lnTo>
                  <a:lnTo>
                    <a:pt x="33858" y="26555"/>
                  </a:lnTo>
                  <a:lnTo>
                    <a:pt x="36830" y="16535"/>
                  </a:lnTo>
                  <a:close/>
                </a:path>
                <a:path extrusionOk="0" h="39369" w="5605780">
                  <a:moveTo>
                    <a:pt x="154470" y="31407"/>
                  </a:moveTo>
                  <a:lnTo>
                    <a:pt x="152717" y="23075"/>
                  </a:lnTo>
                  <a:lnTo>
                    <a:pt x="147345" y="16814"/>
                  </a:lnTo>
                  <a:lnTo>
                    <a:pt x="139839" y="12865"/>
                  </a:lnTo>
                  <a:lnTo>
                    <a:pt x="131660" y="11493"/>
                  </a:lnTo>
                  <a:lnTo>
                    <a:pt x="124015" y="11493"/>
                  </a:lnTo>
                  <a:lnTo>
                    <a:pt x="117462" y="15341"/>
                  </a:lnTo>
                  <a:lnTo>
                    <a:pt x="117690" y="24028"/>
                  </a:lnTo>
                  <a:lnTo>
                    <a:pt x="123101" y="27330"/>
                  </a:lnTo>
                  <a:lnTo>
                    <a:pt x="129247" y="29921"/>
                  </a:lnTo>
                  <a:lnTo>
                    <a:pt x="136283" y="31610"/>
                  </a:lnTo>
                  <a:lnTo>
                    <a:pt x="144335" y="32207"/>
                  </a:lnTo>
                  <a:lnTo>
                    <a:pt x="147472" y="32207"/>
                  </a:lnTo>
                  <a:lnTo>
                    <a:pt x="150837" y="31953"/>
                  </a:lnTo>
                  <a:lnTo>
                    <a:pt x="154470" y="31407"/>
                  </a:lnTo>
                  <a:close/>
                </a:path>
                <a:path extrusionOk="0" h="39369" w="5605780">
                  <a:moveTo>
                    <a:pt x="1415719" y="24015"/>
                  </a:moveTo>
                  <a:lnTo>
                    <a:pt x="1412417" y="11493"/>
                  </a:lnTo>
                  <a:lnTo>
                    <a:pt x="1409471" y="11493"/>
                  </a:lnTo>
                  <a:lnTo>
                    <a:pt x="1408468" y="11493"/>
                  </a:lnTo>
                  <a:lnTo>
                    <a:pt x="1407502" y="12941"/>
                  </a:lnTo>
                  <a:lnTo>
                    <a:pt x="1406791" y="16548"/>
                  </a:lnTo>
                  <a:lnTo>
                    <a:pt x="1405483" y="24091"/>
                  </a:lnTo>
                  <a:lnTo>
                    <a:pt x="1408633" y="36499"/>
                  </a:lnTo>
                  <a:lnTo>
                    <a:pt x="1412532" y="36499"/>
                  </a:lnTo>
                  <a:lnTo>
                    <a:pt x="1413510" y="35039"/>
                  </a:lnTo>
                  <a:lnTo>
                    <a:pt x="1415719" y="24015"/>
                  </a:lnTo>
                  <a:close/>
                </a:path>
                <a:path extrusionOk="0" h="39369" w="5605780">
                  <a:moveTo>
                    <a:pt x="1829549" y="13246"/>
                  </a:moveTo>
                  <a:lnTo>
                    <a:pt x="1826018" y="5791"/>
                  </a:lnTo>
                  <a:lnTo>
                    <a:pt x="1818398" y="1460"/>
                  </a:lnTo>
                  <a:lnTo>
                    <a:pt x="1808810" y="63"/>
                  </a:lnTo>
                  <a:lnTo>
                    <a:pt x="1799932" y="63"/>
                  </a:lnTo>
                  <a:lnTo>
                    <a:pt x="1791296" y="3403"/>
                  </a:lnTo>
                  <a:lnTo>
                    <a:pt x="1790039" y="9398"/>
                  </a:lnTo>
                  <a:lnTo>
                    <a:pt x="1792236" y="8864"/>
                  </a:lnTo>
                  <a:lnTo>
                    <a:pt x="1794141" y="8623"/>
                  </a:lnTo>
                  <a:lnTo>
                    <a:pt x="1802625" y="8623"/>
                  </a:lnTo>
                  <a:lnTo>
                    <a:pt x="1814068" y="24815"/>
                  </a:lnTo>
                  <a:lnTo>
                    <a:pt x="1822653" y="24815"/>
                  </a:lnTo>
                  <a:lnTo>
                    <a:pt x="1824596" y="24574"/>
                  </a:lnTo>
                  <a:lnTo>
                    <a:pt x="1826818" y="24028"/>
                  </a:lnTo>
                  <a:lnTo>
                    <a:pt x="1829549" y="13246"/>
                  </a:lnTo>
                  <a:close/>
                </a:path>
                <a:path extrusionOk="0" h="39369" w="5605780">
                  <a:moveTo>
                    <a:pt x="5223726" y="6426"/>
                  </a:moveTo>
                  <a:lnTo>
                    <a:pt x="5220538" y="0"/>
                  </a:lnTo>
                  <a:lnTo>
                    <a:pt x="5214150" y="0"/>
                  </a:lnTo>
                  <a:lnTo>
                    <a:pt x="5213261" y="0"/>
                  </a:lnTo>
                  <a:lnTo>
                    <a:pt x="5207749" y="1790"/>
                  </a:lnTo>
                  <a:lnTo>
                    <a:pt x="5207749" y="24028"/>
                  </a:lnTo>
                  <a:lnTo>
                    <a:pt x="5210086" y="25209"/>
                  </a:lnTo>
                  <a:lnTo>
                    <a:pt x="5212169" y="25730"/>
                  </a:lnTo>
                  <a:lnTo>
                    <a:pt x="5218252" y="25730"/>
                  </a:lnTo>
                  <a:lnTo>
                    <a:pt x="5221109" y="22923"/>
                  </a:lnTo>
                  <a:lnTo>
                    <a:pt x="5222557" y="19177"/>
                  </a:lnTo>
                  <a:lnTo>
                    <a:pt x="5223319" y="17233"/>
                  </a:lnTo>
                  <a:lnTo>
                    <a:pt x="5223700" y="15049"/>
                  </a:lnTo>
                  <a:lnTo>
                    <a:pt x="5223726" y="6426"/>
                  </a:lnTo>
                  <a:close/>
                </a:path>
                <a:path extrusionOk="0" h="39369" w="5605780">
                  <a:moveTo>
                    <a:pt x="5273916" y="9398"/>
                  </a:moveTo>
                  <a:lnTo>
                    <a:pt x="5272532" y="9296"/>
                  </a:lnTo>
                  <a:lnTo>
                    <a:pt x="5271871" y="9296"/>
                  </a:lnTo>
                  <a:lnTo>
                    <a:pt x="5259908" y="13792"/>
                  </a:lnTo>
                  <a:lnTo>
                    <a:pt x="5254295" y="23749"/>
                  </a:lnTo>
                  <a:lnTo>
                    <a:pt x="5256187" y="33845"/>
                  </a:lnTo>
                  <a:lnTo>
                    <a:pt x="5266741" y="38785"/>
                  </a:lnTo>
                  <a:lnTo>
                    <a:pt x="5267287" y="30238"/>
                  </a:lnTo>
                  <a:lnTo>
                    <a:pt x="5270106" y="23914"/>
                  </a:lnTo>
                  <a:lnTo>
                    <a:pt x="5273027" y="17678"/>
                  </a:lnTo>
                  <a:lnTo>
                    <a:pt x="5273916" y="9398"/>
                  </a:lnTo>
                  <a:close/>
                </a:path>
                <a:path extrusionOk="0" h="39369" w="5605780">
                  <a:moveTo>
                    <a:pt x="5605373" y="9398"/>
                  </a:moveTo>
                  <a:lnTo>
                    <a:pt x="5590718" y="9398"/>
                  </a:lnTo>
                  <a:lnTo>
                    <a:pt x="5590718" y="24028"/>
                  </a:lnTo>
                  <a:lnTo>
                    <a:pt x="5605373" y="24028"/>
                  </a:lnTo>
                  <a:lnTo>
                    <a:pt x="5605373" y="939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33" name="Google Shape;1533;p1"/>
            <p:cNvSpPr/>
            <p:nvPr/>
          </p:nvSpPr>
          <p:spPr>
            <a:xfrm>
              <a:off x="1400376" y="2869191"/>
              <a:ext cx="13334" cy="15239"/>
            </a:xfrm>
            <a:custGeom>
              <a:rect b="b" l="l" r="r" t="t"/>
              <a:pathLst>
                <a:path extrusionOk="0" h="15239" w="13334">
                  <a:moveTo>
                    <a:pt x="10617" y="0"/>
                  </a:moveTo>
                  <a:lnTo>
                    <a:pt x="3555" y="6413"/>
                  </a:lnTo>
                  <a:lnTo>
                    <a:pt x="0" y="9601"/>
                  </a:lnTo>
                  <a:lnTo>
                    <a:pt x="2082" y="10718"/>
                  </a:lnTo>
                  <a:lnTo>
                    <a:pt x="4368" y="12522"/>
                  </a:lnTo>
                  <a:lnTo>
                    <a:pt x="6934" y="15240"/>
                  </a:lnTo>
                  <a:lnTo>
                    <a:pt x="12839" y="9626"/>
                  </a:lnTo>
                  <a:lnTo>
                    <a:pt x="12128" y="4838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34" name="Google Shape;1534;p1"/>
            <p:cNvSpPr/>
            <p:nvPr/>
          </p:nvSpPr>
          <p:spPr>
            <a:xfrm>
              <a:off x="1363000" y="2847331"/>
              <a:ext cx="52069" cy="45085"/>
            </a:xfrm>
            <a:custGeom>
              <a:rect b="b" l="l" r="r" t="t"/>
              <a:pathLst>
                <a:path extrusionOk="0" h="45085" w="52069">
                  <a:moveTo>
                    <a:pt x="51803" y="0"/>
                  </a:moveTo>
                  <a:lnTo>
                    <a:pt x="33218" y="5575"/>
                  </a:lnTo>
                  <a:lnTo>
                    <a:pt x="17795" y="14174"/>
                  </a:lnTo>
                  <a:lnTo>
                    <a:pt x="6426" y="26833"/>
                  </a:lnTo>
                  <a:lnTo>
                    <a:pt x="0" y="44589"/>
                  </a:lnTo>
                  <a:lnTo>
                    <a:pt x="1650" y="44653"/>
                  </a:lnTo>
                  <a:lnTo>
                    <a:pt x="9245" y="44653"/>
                  </a:lnTo>
                  <a:lnTo>
                    <a:pt x="14516" y="40995"/>
                  </a:lnTo>
                  <a:lnTo>
                    <a:pt x="23609" y="33680"/>
                  </a:lnTo>
                  <a:lnTo>
                    <a:pt x="27444" y="30022"/>
                  </a:lnTo>
                  <a:lnTo>
                    <a:pt x="33769" y="30022"/>
                  </a:lnTo>
                  <a:lnTo>
                    <a:pt x="35483" y="30454"/>
                  </a:lnTo>
                  <a:lnTo>
                    <a:pt x="37376" y="31457"/>
                  </a:lnTo>
                  <a:lnTo>
                    <a:pt x="47993" y="21856"/>
                  </a:lnTo>
                  <a:lnTo>
                    <a:pt x="46434" y="16937"/>
                  </a:lnTo>
                  <a:lnTo>
                    <a:pt x="45669" y="11785"/>
                  </a:lnTo>
                  <a:lnTo>
                    <a:pt x="47018" y="6204"/>
                  </a:lnTo>
                  <a:lnTo>
                    <a:pt x="518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35" name="Google Shape;1535;p1"/>
            <p:cNvSpPr/>
            <p:nvPr/>
          </p:nvSpPr>
          <p:spPr>
            <a:xfrm>
              <a:off x="3293122" y="2847288"/>
              <a:ext cx="1525270" cy="45085"/>
            </a:xfrm>
            <a:custGeom>
              <a:rect b="b" l="l" r="r" t="t"/>
              <a:pathLst>
                <a:path extrusionOk="0" h="45085" w="1525270">
                  <a:moveTo>
                    <a:pt x="29349" y="38"/>
                  </a:moveTo>
                  <a:lnTo>
                    <a:pt x="27838" y="0"/>
                  </a:lnTo>
                  <a:lnTo>
                    <a:pt x="16929" y="3492"/>
                  </a:lnTo>
                  <a:lnTo>
                    <a:pt x="10769" y="11785"/>
                  </a:lnTo>
                  <a:lnTo>
                    <a:pt x="6172" y="21666"/>
                  </a:lnTo>
                  <a:lnTo>
                    <a:pt x="0" y="29883"/>
                  </a:lnTo>
                  <a:lnTo>
                    <a:pt x="1625" y="30124"/>
                  </a:lnTo>
                  <a:lnTo>
                    <a:pt x="3136" y="30251"/>
                  </a:lnTo>
                  <a:lnTo>
                    <a:pt x="4521" y="30251"/>
                  </a:lnTo>
                  <a:lnTo>
                    <a:pt x="14960" y="26987"/>
                  </a:lnTo>
                  <a:lnTo>
                    <a:pt x="20751" y="19011"/>
                  </a:lnTo>
                  <a:lnTo>
                    <a:pt x="24650" y="9105"/>
                  </a:lnTo>
                  <a:lnTo>
                    <a:pt x="29349" y="38"/>
                  </a:lnTo>
                  <a:close/>
                </a:path>
                <a:path extrusionOk="0" h="45085" w="1525270">
                  <a:moveTo>
                    <a:pt x="1524711" y="44640"/>
                  </a:moveTo>
                  <a:lnTo>
                    <a:pt x="1523238" y="28829"/>
                  </a:lnTo>
                  <a:lnTo>
                    <a:pt x="1514563" y="15849"/>
                  </a:lnTo>
                  <a:lnTo>
                    <a:pt x="1502206" y="7073"/>
                  </a:lnTo>
                  <a:lnTo>
                    <a:pt x="1489671" y="3835"/>
                  </a:lnTo>
                  <a:lnTo>
                    <a:pt x="1485836" y="3835"/>
                  </a:lnTo>
                  <a:lnTo>
                    <a:pt x="1482559" y="4991"/>
                  </a:lnTo>
                  <a:lnTo>
                    <a:pt x="1480439" y="7531"/>
                  </a:lnTo>
                  <a:lnTo>
                    <a:pt x="1490218" y="17995"/>
                  </a:lnTo>
                  <a:lnTo>
                    <a:pt x="1498358" y="30238"/>
                  </a:lnTo>
                  <a:lnTo>
                    <a:pt x="1508594" y="40398"/>
                  </a:lnTo>
                  <a:lnTo>
                    <a:pt x="1524711" y="446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36" name="Google Shape;1536;p1"/>
            <p:cNvSpPr/>
            <p:nvPr/>
          </p:nvSpPr>
          <p:spPr>
            <a:xfrm>
              <a:off x="1653137" y="2857063"/>
              <a:ext cx="5080" cy="13969"/>
            </a:xfrm>
            <a:custGeom>
              <a:rect b="b" l="l" r="r" t="t"/>
              <a:pathLst>
                <a:path extrusionOk="0" h="13969" w="5080">
                  <a:moveTo>
                    <a:pt x="0" y="0"/>
                  </a:moveTo>
                  <a:lnTo>
                    <a:pt x="63" y="13563"/>
                  </a:lnTo>
                  <a:lnTo>
                    <a:pt x="1155" y="13728"/>
                  </a:lnTo>
                  <a:lnTo>
                    <a:pt x="1701" y="13779"/>
                  </a:lnTo>
                  <a:lnTo>
                    <a:pt x="2692" y="9715"/>
                  </a:lnTo>
                  <a:lnTo>
                    <a:pt x="3721" y="5638"/>
                  </a:lnTo>
                  <a:lnTo>
                    <a:pt x="4813" y="15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37" name="Google Shape;1537;p1"/>
            <p:cNvSpPr/>
            <p:nvPr/>
          </p:nvSpPr>
          <p:spPr>
            <a:xfrm>
              <a:off x="1620771" y="2853286"/>
              <a:ext cx="33019" cy="17780"/>
            </a:xfrm>
            <a:custGeom>
              <a:rect b="b" l="l" r="r" t="t"/>
              <a:pathLst>
                <a:path extrusionOk="0" h="17780" w="33019">
                  <a:moveTo>
                    <a:pt x="19913" y="0"/>
                  </a:moveTo>
                  <a:lnTo>
                    <a:pt x="14338" y="0"/>
                  </a:lnTo>
                  <a:lnTo>
                    <a:pt x="8128" y="0"/>
                  </a:lnTo>
                  <a:lnTo>
                    <a:pt x="2882" y="2222"/>
                  </a:lnTo>
                  <a:lnTo>
                    <a:pt x="0" y="8915"/>
                  </a:lnTo>
                  <a:lnTo>
                    <a:pt x="6695" y="9984"/>
                  </a:lnTo>
                  <a:lnTo>
                    <a:pt x="14793" y="12469"/>
                  </a:lnTo>
                  <a:lnTo>
                    <a:pt x="23604" y="15285"/>
                  </a:lnTo>
                  <a:lnTo>
                    <a:pt x="32435" y="17348"/>
                  </a:lnTo>
                  <a:lnTo>
                    <a:pt x="32359" y="3771"/>
                  </a:lnTo>
                  <a:lnTo>
                    <a:pt x="26263" y="1790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38" name="Google Shape;1538;p1"/>
            <p:cNvSpPr/>
            <p:nvPr/>
          </p:nvSpPr>
          <p:spPr>
            <a:xfrm>
              <a:off x="1654835" y="2854819"/>
              <a:ext cx="8894445" cy="64769"/>
            </a:xfrm>
            <a:custGeom>
              <a:rect b="b" l="l" r="r" t="t"/>
              <a:pathLst>
                <a:path extrusionOk="0" h="64769" w="8894445">
                  <a:moveTo>
                    <a:pt x="17767" y="7378"/>
                  </a:moveTo>
                  <a:lnTo>
                    <a:pt x="13957" y="7378"/>
                  </a:lnTo>
                  <a:lnTo>
                    <a:pt x="8775" y="5715"/>
                  </a:lnTo>
                  <a:lnTo>
                    <a:pt x="3111" y="3835"/>
                  </a:lnTo>
                  <a:lnTo>
                    <a:pt x="2019" y="7886"/>
                  </a:lnTo>
                  <a:lnTo>
                    <a:pt x="990" y="11950"/>
                  </a:lnTo>
                  <a:lnTo>
                    <a:pt x="0" y="16027"/>
                  </a:lnTo>
                  <a:lnTo>
                    <a:pt x="1181" y="16154"/>
                  </a:lnTo>
                  <a:lnTo>
                    <a:pt x="2336" y="16230"/>
                  </a:lnTo>
                  <a:lnTo>
                    <a:pt x="9664" y="16230"/>
                  </a:lnTo>
                  <a:lnTo>
                    <a:pt x="14909" y="14020"/>
                  </a:lnTo>
                  <a:lnTo>
                    <a:pt x="17767" y="7378"/>
                  </a:lnTo>
                  <a:close/>
                </a:path>
                <a:path extrusionOk="0" h="64769" w="8894445">
                  <a:moveTo>
                    <a:pt x="8503209" y="4775"/>
                  </a:moveTo>
                  <a:lnTo>
                    <a:pt x="8495881" y="0"/>
                  </a:lnTo>
                  <a:lnTo>
                    <a:pt x="8493214" y="6540"/>
                  </a:lnTo>
                  <a:lnTo>
                    <a:pt x="8488858" y="11442"/>
                  </a:lnTo>
                  <a:lnTo>
                    <a:pt x="8484349" y="16205"/>
                  </a:lnTo>
                  <a:lnTo>
                    <a:pt x="8481225" y="22352"/>
                  </a:lnTo>
                  <a:lnTo>
                    <a:pt x="8482851" y="23050"/>
                  </a:lnTo>
                  <a:lnTo>
                    <a:pt x="8484527" y="23355"/>
                  </a:lnTo>
                  <a:lnTo>
                    <a:pt x="8486191" y="23355"/>
                  </a:lnTo>
                  <a:lnTo>
                    <a:pt x="8495728" y="20078"/>
                  </a:lnTo>
                  <a:lnTo>
                    <a:pt x="8502282" y="12687"/>
                  </a:lnTo>
                  <a:lnTo>
                    <a:pt x="8503209" y="4775"/>
                  </a:lnTo>
                  <a:close/>
                </a:path>
                <a:path extrusionOk="0" h="64769" w="8894445">
                  <a:moveTo>
                    <a:pt x="8893861" y="29603"/>
                  </a:moveTo>
                  <a:lnTo>
                    <a:pt x="8885555" y="22377"/>
                  </a:lnTo>
                  <a:lnTo>
                    <a:pt x="8879751" y="20193"/>
                  </a:lnTo>
                  <a:lnTo>
                    <a:pt x="8874163" y="20193"/>
                  </a:lnTo>
                  <a:lnTo>
                    <a:pt x="8869896" y="20193"/>
                  </a:lnTo>
                  <a:lnTo>
                    <a:pt x="8865781" y="21463"/>
                  </a:lnTo>
                  <a:lnTo>
                    <a:pt x="8855786" y="24015"/>
                  </a:lnTo>
                  <a:lnTo>
                    <a:pt x="8849931" y="25285"/>
                  </a:lnTo>
                  <a:lnTo>
                    <a:pt x="8836165" y="25285"/>
                  </a:lnTo>
                  <a:lnTo>
                    <a:pt x="8829002" y="24511"/>
                  </a:lnTo>
                  <a:lnTo>
                    <a:pt x="8820226" y="22352"/>
                  </a:lnTo>
                  <a:lnTo>
                    <a:pt x="8823655" y="35941"/>
                  </a:lnTo>
                  <a:lnTo>
                    <a:pt x="8812670" y="44361"/>
                  </a:lnTo>
                  <a:lnTo>
                    <a:pt x="8819553" y="53543"/>
                  </a:lnTo>
                  <a:lnTo>
                    <a:pt x="8827300" y="59753"/>
                  </a:lnTo>
                  <a:lnTo>
                    <a:pt x="8835657" y="63284"/>
                  </a:lnTo>
                  <a:lnTo>
                    <a:pt x="8844382" y="64401"/>
                  </a:lnTo>
                  <a:lnTo>
                    <a:pt x="8859177" y="61595"/>
                  </a:lnTo>
                  <a:lnTo>
                    <a:pt x="8873134" y="54000"/>
                  </a:lnTo>
                  <a:lnTo>
                    <a:pt x="8885098" y="42913"/>
                  </a:lnTo>
                  <a:lnTo>
                    <a:pt x="8893861" y="2960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39" name="Google Shape;1539;p1"/>
            <p:cNvSpPr/>
            <p:nvPr/>
          </p:nvSpPr>
          <p:spPr>
            <a:xfrm>
              <a:off x="661939" y="2862196"/>
              <a:ext cx="38100" cy="23494"/>
            </a:xfrm>
            <a:custGeom>
              <a:rect b="b" l="l" r="r" t="t"/>
              <a:pathLst>
                <a:path extrusionOk="0" h="23494" w="38100">
                  <a:moveTo>
                    <a:pt x="38100" y="0"/>
                  </a:moveTo>
                  <a:lnTo>
                    <a:pt x="27830" y="1188"/>
                  </a:lnTo>
                  <a:lnTo>
                    <a:pt x="17787" y="2652"/>
                  </a:lnTo>
                  <a:lnTo>
                    <a:pt x="8376" y="4780"/>
                  </a:lnTo>
                  <a:lnTo>
                    <a:pt x="0" y="7962"/>
                  </a:lnTo>
                  <a:lnTo>
                    <a:pt x="139" y="23063"/>
                  </a:lnTo>
                  <a:lnTo>
                    <a:pt x="13989" y="21624"/>
                  </a:lnTo>
                  <a:lnTo>
                    <a:pt x="25025" y="17389"/>
                  </a:lnTo>
                  <a:lnTo>
                    <a:pt x="33108" y="10225"/>
                  </a:lnTo>
                  <a:lnTo>
                    <a:pt x="381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40" name="Google Shape;1540;p1"/>
            <p:cNvSpPr/>
            <p:nvPr/>
          </p:nvSpPr>
          <p:spPr>
            <a:xfrm>
              <a:off x="648502" y="2870160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13436" y="0"/>
                  </a:moveTo>
                  <a:lnTo>
                    <a:pt x="7264" y="3073"/>
                  </a:lnTo>
                  <a:lnTo>
                    <a:pt x="2476" y="7531"/>
                  </a:lnTo>
                  <a:lnTo>
                    <a:pt x="0" y="14274"/>
                  </a:lnTo>
                  <a:lnTo>
                    <a:pt x="4622" y="14820"/>
                  </a:lnTo>
                  <a:lnTo>
                    <a:pt x="8978" y="15100"/>
                  </a:lnTo>
                  <a:lnTo>
                    <a:pt x="13576" y="15100"/>
                  </a:lnTo>
                  <a:lnTo>
                    <a:pt x="134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41" name="Google Shape;1541;p1"/>
            <p:cNvSpPr/>
            <p:nvPr/>
          </p:nvSpPr>
          <p:spPr>
            <a:xfrm>
              <a:off x="4353687" y="2861639"/>
              <a:ext cx="4553584" cy="28575"/>
            </a:xfrm>
            <a:custGeom>
              <a:rect b="b" l="l" r="r" t="t"/>
              <a:pathLst>
                <a:path extrusionOk="0" h="28575" w="4553584">
                  <a:moveTo>
                    <a:pt x="14693" y="22796"/>
                  </a:moveTo>
                  <a:lnTo>
                    <a:pt x="14401" y="14846"/>
                  </a:lnTo>
                  <a:lnTo>
                    <a:pt x="13436" y="7505"/>
                  </a:lnTo>
                  <a:lnTo>
                    <a:pt x="10528" y="2095"/>
                  </a:lnTo>
                  <a:lnTo>
                    <a:pt x="4432" y="0"/>
                  </a:lnTo>
                  <a:lnTo>
                    <a:pt x="3136" y="0"/>
                  </a:lnTo>
                  <a:lnTo>
                    <a:pt x="1663" y="177"/>
                  </a:lnTo>
                  <a:lnTo>
                    <a:pt x="0" y="558"/>
                  </a:lnTo>
                  <a:lnTo>
                    <a:pt x="0" y="15544"/>
                  </a:lnTo>
                  <a:lnTo>
                    <a:pt x="7454" y="15544"/>
                  </a:lnTo>
                  <a:lnTo>
                    <a:pt x="8674" y="21297"/>
                  </a:lnTo>
                  <a:lnTo>
                    <a:pt x="14693" y="22796"/>
                  </a:lnTo>
                  <a:close/>
                </a:path>
                <a:path extrusionOk="0" h="28575" w="4553584">
                  <a:moveTo>
                    <a:pt x="359079" y="10236"/>
                  </a:moveTo>
                  <a:lnTo>
                    <a:pt x="353707" y="558"/>
                  </a:lnTo>
                  <a:lnTo>
                    <a:pt x="348983" y="9639"/>
                  </a:lnTo>
                  <a:lnTo>
                    <a:pt x="344652" y="12522"/>
                  </a:lnTo>
                  <a:lnTo>
                    <a:pt x="336778" y="12522"/>
                  </a:lnTo>
                  <a:lnTo>
                    <a:pt x="322224" y="3797"/>
                  </a:lnTo>
                  <a:lnTo>
                    <a:pt x="315442" y="3797"/>
                  </a:lnTo>
                  <a:lnTo>
                    <a:pt x="312483" y="4914"/>
                  </a:lnTo>
                  <a:lnTo>
                    <a:pt x="309346" y="7937"/>
                  </a:lnTo>
                  <a:lnTo>
                    <a:pt x="310438" y="17487"/>
                  </a:lnTo>
                  <a:lnTo>
                    <a:pt x="314655" y="23850"/>
                  </a:lnTo>
                  <a:lnTo>
                    <a:pt x="321106" y="27393"/>
                  </a:lnTo>
                  <a:lnTo>
                    <a:pt x="328955" y="28486"/>
                  </a:lnTo>
                  <a:lnTo>
                    <a:pt x="342760" y="25895"/>
                  </a:lnTo>
                  <a:lnTo>
                    <a:pt x="354114" y="19240"/>
                  </a:lnTo>
                  <a:lnTo>
                    <a:pt x="359079" y="10236"/>
                  </a:lnTo>
                  <a:close/>
                </a:path>
                <a:path extrusionOk="0" h="28575" w="4553584">
                  <a:moveTo>
                    <a:pt x="4553216" y="6324"/>
                  </a:moveTo>
                  <a:lnTo>
                    <a:pt x="4544809" y="558"/>
                  </a:lnTo>
                  <a:lnTo>
                    <a:pt x="4544517" y="7073"/>
                  </a:lnTo>
                  <a:lnTo>
                    <a:pt x="4541304" y="9258"/>
                  </a:lnTo>
                  <a:lnTo>
                    <a:pt x="4529340" y="9258"/>
                  </a:lnTo>
                  <a:lnTo>
                    <a:pt x="4518241" y="1968"/>
                  </a:lnTo>
                  <a:lnTo>
                    <a:pt x="4515459" y="558"/>
                  </a:lnTo>
                  <a:lnTo>
                    <a:pt x="4514075" y="8343"/>
                  </a:lnTo>
                  <a:lnTo>
                    <a:pt x="4516983" y="13487"/>
                  </a:lnTo>
                  <a:lnTo>
                    <a:pt x="4522914" y="16332"/>
                  </a:lnTo>
                  <a:lnTo>
                    <a:pt x="4530585" y="17208"/>
                  </a:lnTo>
                  <a:lnTo>
                    <a:pt x="4542244" y="15659"/>
                  </a:lnTo>
                  <a:lnTo>
                    <a:pt x="4551070" y="11696"/>
                  </a:lnTo>
                  <a:lnTo>
                    <a:pt x="4553216" y="63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42" name="Google Shape;1542;p1"/>
            <p:cNvSpPr/>
            <p:nvPr/>
          </p:nvSpPr>
          <p:spPr>
            <a:xfrm>
              <a:off x="2211028" y="2868797"/>
              <a:ext cx="21589" cy="10794"/>
            </a:xfrm>
            <a:custGeom>
              <a:rect b="b" l="l" r="r" t="t"/>
              <a:pathLst>
                <a:path extrusionOk="0" h="10794" w="21589">
                  <a:moveTo>
                    <a:pt x="7594" y="0"/>
                  </a:moveTo>
                  <a:lnTo>
                    <a:pt x="3746" y="0"/>
                  </a:lnTo>
                  <a:lnTo>
                    <a:pt x="2197" y="0"/>
                  </a:lnTo>
                  <a:lnTo>
                    <a:pt x="952" y="355"/>
                  </a:lnTo>
                  <a:lnTo>
                    <a:pt x="0" y="965"/>
                  </a:lnTo>
                  <a:lnTo>
                    <a:pt x="6235" y="4165"/>
                  </a:lnTo>
                  <a:lnTo>
                    <a:pt x="12522" y="7315"/>
                  </a:lnTo>
                  <a:lnTo>
                    <a:pt x="18859" y="10414"/>
                  </a:lnTo>
                  <a:lnTo>
                    <a:pt x="20383" y="9118"/>
                  </a:lnTo>
                  <a:lnTo>
                    <a:pt x="21158" y="8369"/>
                  </a:lnTo>
                  <a:lnTo>
                    <a:pt x="13296" y="222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43" name="Google Shape;1543;p1"/>
            <p:cNvSpPr/>
            <p:nvPr/>
          </p:nvSpPr>
          <p:spPr>
            <a:xfrm>
              <a:off x="2208111" y="2869577"/>
              <a:ext cx="6403975" cy="29844"/>
            </a:xfrm>
            <a:custGeom>
              <a:rect b="b" l="l" r="r" t="t"/>
              <a:pathLst>
                <a:path extrusionOk="0" h="29844" w="6403975">
                  <a:moveTo>
                    <a:pt x="21780" y="9626"/>
                  </a:moveTo>
                  <a:lnTo>
                    <a:pt x="15430" y="6527"/>
                  </a:lnTo>
                  <a:lnTo>
                    <a:pt x="9144" y="3390"/>
                  </a:lnTo>
                  <a:lnTo>
                    <a:pt x="2908" y="190"/>
                  </a:lnTo>
                  <a:lnTo>
                    <a:pt x="711" y="1587"/>
                  </a:lnTo>
                  <a:lnTo>
                    <a:pt x="0" y="4292"/>
                  </a:lnTo>
                  <a:lnTo>
                    <a:pt x="1320" y="10883"/>
                  </a:lnTo>
                  <a:lnTo>
                    <a:pt x="4711" y="14770"/>
                  </a:lnTo>
                  <a:lnTo>
                    <a:pt x="13296" y="14770"/>
                  </a:lnTo>
                  <a:lnTo>
                    <a:pt x="17246" y="13335"/>
                  </a:lnTo>
                  <a:lnTo>
                    <a:pt x="21780" y="9626"/>
                  </a:lnTo>
                  <a:close/>
                </a:path>
                <a:path extrusionOk="0" h="29844" w="6403975">
                  <a:moveTo>
                    <a:pt x="1350048" y="22352"/>
                  </a:moveTo>
                  <a:lnTo>
                    <a:pt x="1349222" y="8356"/>
                  </a:lnTo>
                  <a:lnTo>
                    <a:pt x="1347444" y="2794"/>
                  </a:lnTo>
                  <a:lnTo>
                    <a:pt x="1342872" y="0"/>
                  </a:lnTo>
                  <a:lnTo>
                    <a:pt x="1340180" y="6680"/>
                  </a:lnTo>
                  <a:lnTo>
                    <a:pt x="1335786" y="11569"/>
                  </a:lnTo>
                  <a:lnTo>
                    <a:pt x="1331188" y="16256"/>
                  </a:lnTo>
                  <a:lnTo>
                    <a:pt x="1327924" y="22352"/>
                  </a:lnTo>
                  <a:lnTo>
                    <a:pt x="1350048" y="22352"/>
                  </a:lnTo>
                  <a:close/>
                </a:path>
                <a:path extrusionOk="0" h="29844" w="6403975">
                  <a:moveTo>
                    <a:pt x="2654262" y="18135"/>
                  </a:moveTo>
                  <a:lnTo>
                    <a:pt x="2652128" y="9144"/>
                  </a:lnTo>
                  <a:lnTo>
                    <a:pt x="2647150" y="2984"/>
                  </a:lnTo>
                  <a:lnTo>
                    <a:pt x="2639085" y="0"/>
                  </a:lnTo>
                  <a:lnTo>
                    <a:pt x="2636532" y="6743"/>
                  </a:lnTo>
                  <a:lnTo>
                    <a:pt x="2633408" y="12865"/>
                  </a:lnTo>
                  <a:lnTo>
                    <a:pt x="2631313" y="19951"/>
                  </a:lnTo>
                  <a:lnTo>
                    <a:pt x="2631846" y="29616"/>
                  </a:lnTo>
                  <a:lnTo>
                    <a:pt x="2653779" y="29616"/>
                  </a:lnTo>
                  <a:lnTo>
                    <a:pt x="2654262" y="18135"/>
                  </a:lnTo>
                  <a:close/>
                </a:path>
                <a:path extrusionOk="0" h="29844" w="6403975">
                  <a:moveTo>
                    <a:pt x="6403391" y="9410"/>
                  </a:moveTo>
                  <a:lnTo>
                    <a:pt x="6403238" y="0"/>
                  </a:lnTo>
                  <a:lnTo>
                    <a:pt x="6373596" y="0"/>
                  </a:lnTo>
                  <a:lnTo>
                    <a:pt x="6373457" y="9410"/>
                  </a:lnTo>
                  <a:lnTo>
                    <a:pt x="6376606" y="16129"/>
                  </a:lnTo>
                  <a:lnTo>
                    <a:pt x="6381966" y="20167"/>
                  </a:lnTo>
                  <a:lnTo>
                    <a:pt x="6388417" y="21513"/>
                  </a:lnTo>
                  <a:lnTo>
                    <a:pt x="6394882" y="20167"/>
                  </a:lnTo>
                  <a:lnTo>
                    <a:pt x="6400241" y="16129"/>
                  </a:lnTo>
                  <a:lnTo>
                    <a:pt x="6403391" y="941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44" name="Google Shape;1544;p1"/>
            <p:cNvSpPr/>
            <p:nvPr/>
          </p:nvSpPr>
          <p:spPr>
            <a:xfrm>
              <a:off x="1112648" y="2876429"/>
              <a:ext cx="29844" cy="17144"/>
            </a:xfrm>
            <a:custGeom>
              <a:rect b="b" l="l" r="r" t="t"/>
              <a:pathLst>
                <a:path extrusionOk="0" h="17144" w="29844">
                  <a:moveTo>
                    <a:pt x="16954" y="0"/>
                  </a:moveTo>
                  <a:lnTo>
                    <a:pt x="6667" y="0"/>
                  </a:lnTo>
                  <a:lnTo>
                    <a:pt x="4686" y="0"/>
                  </a:lnTo>
                  <a:lnTo>
                    <a:pt x="2489" y="215"/>
                  </a:lnTo>
                  <a:lnTo>
                    <a:pt x="0" y="736"/>
                  </a:lnTo>
                  <a:lnTo>
                    <a:pt x="0" y="13639"/>
                  </a:lnTo>
                  <a:lnTo>
                    <a:pt x="6858" y="15913"/>
                  </a:lnTo>
                  <a:lnTo>
                    <a:pt x="10261" y="17106"/>
                  </a:lnTo>
                  <a:lnTo>
                    <a:pt x="15849" y="13385"/>
                  </a:lnTo>
                  <a:lnTo>
                    <a:pt x="28054" y="16230"/>
                  </a:lnTo>
                  <a:lnTo>
                    <a:pt x="29413" y="8001"/>
                  </a:lnTo>
                  <a:lnTo>
                    <a:pt x="21145" y="6070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45" name="Google Shape;1545;p1"/>
            <p:cNvSpPr/>
            <p:nvPr/>
          </p:nvSpPr>
          <p:spPr>
            <a:xfrm>
              <a:off x="1112634" y="2876968"/>
              <a:ext cx="832485" cy="29844"/>
            </a:xfrm>
            <a:custGeom>
              <a:rect b="b" l="l" r="r" t="t"/>
              <a:pathLst>
                <a:path extrusionOk="0" h="29844" w="832485">
                  <a:moveTo>
                    <a:pt x="10261" y="16560"/>
                  </a:moveTo>
                  <a:lnTo>
                    <a:pt x="6858" y="15379"/>
                  </a:lnTo>
                  <a:lnTo>
                    <a:pt x="3429" y="14224"/>
                  </a:lnTo>
                  <a:lnTo>
                    <a:pt x="0" y="13106"/>
                  </a:lnTo>
                  <a:lnTo>
                    <a:pt x="0" y="14960"/>
                  </a:lnTo>
                  <a:lnTo>
                    <a:pt x="482" y="18770"/>
                  </a:lnTo>
                  <a:lnTo>
                    <a:pt x="1016" y="22479"/>
                  </a:lnTo>
                  <a:lnTo>
                    <a:pt x="5930" y="22479"/>
                  </a:lnTo>
                  <a:lnTo>
                    <a:pt x="6667" y="22402"/>
                  </a:lnTo>
                  <a:lnTo>
                    <a:pt x="7493" y="22212"/>
                  </a:lnTo>
                  <a:lnTo>
                    <a:pt x="7493" y="19405"/>
                  </a:lnTo>
                  <a:lnTo>
                    <a:pt x="8572" y="17691"/>
                  </a:lnTo>
                  <a:lnTo>
                    <a:pt x="10261" y="16560"/>
                  </a:lnTo>
                  <a:close/>
                </a:path>
                <a:path extrusionOk="0" h="29844" w="832485">
                  <a:moveTo>
                    <a:pt x="831862" y="2768"/>
                  </a:moveTo>
                  <a:lnTo>
                    <a:pt x="822579" y="0"/>
                  </a:lnTo>
                  <a:lnTo>
                    <a:pt x="821169" y="0"/>
                  </a:lnTo>
                  <a:lnTo>
                    <a:pt x="819581" y="63"/>
                  </a:lnTo>
                  <a:lnTo>
                    <a:pt x="817791" y="203"/>
                  </a:lnTo>
                  <a:lnTo>
                    <a:pt x="817956" y="9105"/>
                  </a:lnTo>
                  <a:lnTo>
                    <a:pt x="818007" y="18199"/>
                  </a:lnTo>
                  <a:lnTo>
                    <a:pt x="819746" y="25666"/>
                  </a:lnTo>
                  <a:lnTo>
                    <a:pt x="824953" y="29705"/>
                  </a:lnTo>
                  <a:lnTo>
                    <a:pt x="826439" y="19443"/>
                  </a:lnTo>
                  <a:lnTo>
                    <a:pt x="830948" y="9855"/>
                  </a:lnTo>
                  <a:lnTo>
                    <a:pt x="831862" y="27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46" name="Google Shape;1546;p1"/>
            <p:cNvSpPr/>
            <p:nvPr/>
          </p:nvSpPr>
          <p:spPr>
            <a:xfrm>
              <a:off x="678176" y="2884429"/>
              <a:ext cx="52070" cy="29844"/>
            </a:xfrm>
            <a:custGeom>
              <a:rect b="b" l="l" r="r" t="t"/>
              <a:pathLst>
                <a:path extrusionOk="0" h="29844" w="52070">
                  <a:moveTo>
                    <a:pt x="51447" y="0"/>
                  </a:moveTo>
                  <a:lnTo>
                    <a:pt x="35609" y="4566"/>
                  </a:lnTo>
                  <a:lnTo>
                    <a:pt x="21080" y="10331"/>
                  </a:lnTo>
                  <a:lnTo>
                    <a:pt x="8872" y="18363"/>
                  </a:lnTo>
                  <a:lnTo>
                    <a:pt x="0" y="29730"/>
                  </a:lnTo>
                  <a:lnTo>
                    <a:pt x="12255" y="29794"/>
                  </a:lnTo>
                  <a:lnTo>
                    <a:pt x="28734" y="29035"/>
                  </a:lnTo>
                  <a:lnTo>
                    <a:pt x="42224" y="25288"/>
                  </a:lnTo>
                  <a:lnTo>
                    <a:pt x="50528" y="16346"/>
                  </a:lnTo>
                  <a:lnTo>
                    <a:pt x="514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47" name="Google Shape;1547;p1"/>
            <p:cNvSpPr/>
            <p:nvPr/>
          </p:nvSpPr>
          <p:spPr>
            <a:xfrm>
              <a:off x="2968028" y="2882810"/>
              <a:ext cx="5511800" cy="32385"/>
            </a:xfrm>
            <a:custGeom>
              <a:rect b="b" l="l" r="r" t="t"/>
              <a:pathLst>
                <a:path extrusionOk="0" h="32385" w="5511800">
                  <a:moveTo>
                    <a:pt x="30429" y="23863"/>
                  </a:moveTo>
                  <a:lnTo>
                    <a:pt x="22720" y="20472"/>
                  </a:lnTo>
                  <a:lnTo>
                    <a:pt x="8496" y="12446"/>
                  </a:lnTo>
                  <a:lnTo>
                    <a:pt x="812" y="9118"/>
                  </a:lnTo>
                  <a:lnTo>
                    <a:pt x="0" y="18059"/>
                  </a:lnTo>
                  <a:lnTo>
                    <a:pt x="4127" y="25400"/>
                  </a:lnTo>
                  <a:lnTo>
                    <a:pt x="11201" y="30378"/>
                  </a:lnTo>
                  <a:lnTo>
                    <a:pt x="19291" y="32207"/>
                  </a:lnTo>
                  <a:lnTo>
                    <a:pt x="24409" y="32207"/>
                  </a:lnTo>
                  <a:lnTo>
                    <a:pt x="28930" y="29743"/>
                  </a:lnTo>
                  <a:lnTo>
                    <a:pt x="30429" y="23863"/>
                  </a:lnTo>
                  <a:close/>
                </a:path>
                <a:path extrusionOk="0" h="32385" w="5511800">
                  <a:moveTo>
                    <a:pt x="54419" y="9017"/>
                  </a:moveTo>
                  <a:lnTo>
                    <a:pt x="51714" y="3911"/>
                  </a:lnTo>
                  <a:lnTo>
                    <a:pt x="45859" y="952"/>
                  </a:lnTo>
                  <a:lnTo>
                    <a:pt x="38442" y="0"/>
                  </a:lnTo>
                  <a:lnTo>
                    <a:pt x="30162" y="0"/>
                  </a:lnTo>
                  <a:lnTo>
                    <a:pt x="21958" y="3289"/>
                  </a:lnTo>
                  <a:lnTo>
                    <a:pt x="22987" y="9118"/>
                  </a:lnTo>
                  <a:lnTo>
                    <a:pt x="25095" y="8928"/>
                  </a:lnTo>
                  <a:lnTo>
                    <a:pt x="31305" y="8928"/>
                  </a:lnTo>
                  <a:lnTo>
                    <a:pt x="45008" y="16471"/>
                  </a:lnTo>
                  <a:lnTo>
                    <a:pt x="51625" y="16446"/>
                  </a:lnTo>
                  <a:lnTo>
                    <a:pt x="52349" y="16383"/>
                  </a:lnTo>
                  <a:lnTo>
                    <a:pt x="54419" y="9017"/>
                  </a:lnTo>
                  <a:close/>
                </a:path>
                <a:path extrusionOk="0" h="32385" w="5511800">
                  <a:moveTo>
                    <a:pt x="1035418" y="17208"/>
                  </a:moveTo>
                  <a:lnTo>
                    <a:pt x="1032052" y="9118"/>
                  </a:lnTo>
                  <a:lnTo>
                    <a:pt x="1030617" y="5778"/>
                  </a:lnTo>
                  <a:lnTo>
                    <a:pt x="1024915" y="3403"/>
                  </a:lnTo>
                  <a:lnTo>
                    <a:pt x="1019606" y="3403"/>
                  </a:lnTo>
                  <a:lnTo>
                    <a:pt x="1015199" y="3403"/>
                  </a:lnTo>
                  <a:lnTo>
                    <a:pt x="1011072" y="5041"/>
                  </a:lnTo>
                  <a:lnTo>
                    <a:pt x="1009904" y="9118"/>
                  </a:lnTo>
                  <a:lnTo>
                    <a:pt x="1007656" y="17487"/>
                  </a:lnTo>
                  <a:lnTo>
                    <a:pt x="1014564" y="21475"/>
                  </a:lnTo>
                  <a:lnTo>
                    <a:pt x="1028446" y="21475"/>
                  </a:lnTo>
                  <a:lnTo>
                    <a:pt x="1035418" y="17208"/>
                  </a:lnTo>
                  <a:close/>
                </a:path>
                <a:path extrusionOk="0" h="32385" w="5511800">
                  <a:moveTo>
                    <a:pt x="5511673" y="8623"/>
                  </a:moveTo>
                  <a:lnTo>
                    <a:pt x="5503227" y="1625"/>
                  </a:lnTo>
                  <a:lnTo>
                    <a:pt x="5499239" y="8686"/>
                  </a:lnTo>
                  <a:lnTo>
                    <a:pt x="5491200" y="11671"/>
                  </a:lnTo>
                  <a:lnTo>
                    <a:pt x="5483695" y="15189"/>
                  </a:lnTo>
                  <a:lnTo>
                    <a:pt x="5481307" y="23863"/>
                  </a:lnTo>
                  <a:lnTo>
                    <a:pt x="5484876" y="25615"/>
                  </a:lnTo>
                  <a:lnTo>
                    <a:pt x="5488533" y="26365"/>
                  </a:lnTo>
                  <a:lnTo>
                    <a:pt x="5492026" y="26365"/>
                  </a:lnTo>
                  <a:lnTo>
                    <a:pt x="5503456" y="23545"/>
                  </a:lnTo>
                  <a:lnTo>
                    <a:pt x="5510873" y="16789"/>
                  </a:lnTo>
                  <a:lnTo>
                    <a:pt x="5511673" y="862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48" name="Google Shape;1548;p1"/>
            <p:cNvSpPr/>
            <p:nvPr/>
          </p:nvSpPr>
          <p:spPr>
            <a:xfrm>
              <a:off x="508670" y="289910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7089" y="0"/>
                  </a:moveTo>
                  <a:lnTo>
                    <a:pt x="16734" y="2043"/>
                  </a:lnTo>
                  <a:lnTo>
                    <a:pt x="9620" y="7308"/>
                  </a:lnTo>
                  <a:lnTo>
                    <a:pt x="4468" y="14498"/>
                  </a:lnTo>
                  <a:lnTo>
                    <a:pt x="0" y="22313"/>
                  </a:lnTo>
                  <a:lnTo>
                    <a:pt x="1943" y="22428"/>
                  </a:lnTo>
                  <a:lnTo>
                    <a:pt x="2857" y="22428"/>
                  </a:lnTo>
                  <a:lnTo>
                    <a:pt x="12928" y="20391"/>
                  </a:lnTo>
                  <a:lnTo>
                    <a:pt x="19885" y="15133"/>
                  </a:lnTo>
                  <a:lnTo>
                    <a:pt x="24960" y="7935"/>
                  </a:lnTo>
                  <a:lnTo>
                    <a:pt x="29387" y="76"/>
                  </a:lnTo>
                  <a:lnTo>
                    <a:pt x="27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49" name="Google Shape;1549;p1"/>
            <p:cNvSpPr/>
            <p:nvPr/>
          </p:nvSpPr>
          <p:spPr>
            <a:xfrm>
              <a:off x="5075656" y="2899180"/>
              <a:ext cx="3498215" cy="29844"/>
            </a:xfrm>
            <a:custGeom>
              <a:rect b="b" l="l" r="r" t="t"/>
              <a:pathLst>
                <a:path extrusionOk="0" h="29844" w="3498215">
                  <a:moveTo>
                    <a:pt x="14668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68" y="14973"/>
                  </a:lnTo>
                  <a:lnTo>
                    <a:pt x="14668" y="0"/>
                  </a:lnTo>
                  <a:close/>
                </a:path>
                <a:path extrusionOk="0" h="29844" w="3498215">
                  <a:moveTo>
                    <a:pt x="3497694" y="12065"/>
                  </a:moveTo>
                  <a:lnTo>
                    <a:pt x="3493795" y="4254"/>
                  </a:lnTo>
                  <a:lnTo>
                    <a:pt x="3484194" y="0"/>
                  </a:lnTo>
                  <a:lnTo>
                    <a:pt x="3484384" y="9093"/>
                  </a:lnTo>
                  <a:lnTo>
                    <a:pt x="3484435" y="18237"/>
                  </a:lnTo>
                  <a:lnTo>
                    <a:pt x="3486150" y="25704"/>
                  </a:lnTo>
                  <a:lnTo>
                    <a:pt x="3491357" y="29730"/>
                  </a:lnTo>
                  <a:lnTo>
                    <a:pt x="3496640" y="21285"/>
                  </a:lnTo>
                  <a:lnTo>
                    <a:pt x="3497694" y="12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50" name="Google Shape;1550;p1"/>
            <p:cNvSpPr/>
            <p:nvPr/>
          </p:nvSpPr>
          <p:spPr>
            <a:xfrm>
              <a:off x="1503130" y="2911078"/>
              <a:ext cx="52069" cy="19050"/>
            </a:xfrm>
            <a:custGeom>
              <a:rect b="b" l="l" r="r" t="t"/>
              <a:pathLst>
                <a:path extrusionOk="0" h="19050" w="52069">
                  <a:moveTo>
                    <a:pt x="20180" y="0"/>
                  </a:moveTo>
                  <a:lnTo>
                    <a:pt x="15303" y="0"/>
                  </a:lnTo>
                  <a:lnTo>
                    <a:pt x="12547" y="0"/>
                  </a:lnTo>
                  <a:lnTo>
                    <a:pt x="9829" y="863"/>
                  </a:lnTo>
                  <a:lnTo>
                    <a:pt x="7137" y="3086"/>
                  </a:lnTo>
                  <a:lnTo>
                    <a:pt x="11785" y="3429"/>
                  </a:lnTo>
                  <a:lnTo>
                    <a:pt x="15811" y="4000"/>
                  </a:lnTo>
                  <a:lnTo>
                    <a:pt x="14630" y="10337"/>
                  </a:lnTo>
                  <a:lnTo>
                    <a:pt x="8928" y="12065"/>
                  </a:lnTo>
                  <a:lnTo>
                    <a:pt x="279" y="10693"/>
                  </a:lnTo>
                  <a:lnTo>
                    <a:pt x="0" y="17830"/>
                  </a:lnTo>
                  <a:lnTo>
                    <a:pt x="2336" y="17183"/>
                  </a:lnTo>
                  <a:lnTo>
                    <a:pt x="5092" y="16941"/>
                  </a:lnTo>
                  <a:lnTo>
                    <a:pt x="12344" y="16941"/>
                  </a:lnTo>
                  <a:lnTo>
                    <a:pt x="31368" y="18872"/>
                  </a:lnTo>
                  <a:lnTo>
                    <a:pt x="43776" y="18872"/>
                  </a:lnTo>
                  <a:lnTo>
                    <a:pt x="50164" y="17132"/>
                  </a:lnTo>
                  <a:lnTo>
                    <a:pt x="51485" y="10337"/>
                  </a:lnTo>
                  <a:lnTo>
                    <a:pt x="50076" y="10655"/>
                  </a:lnTo>
                  <a:lnTo>
                    <a:pt x="48704" y="10795"/>
                  </a:lnTo>
                  <a:lnTo>
                    <a:pt x="41363" y="10795"/>
                  </a:lnTo>
                  <a:lnTo>
                    <a:pt x="35788" y="8089"/>
                  </a:lnTo>
                  <a:lnTo>
                    <a:pt x="25196" y="2705"/>
                  </a:lnTo>
                  <a:lnTo>
                    <a:pt x="201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51" name="Google Shape;1551;p1"/>
            <p:cNvSpPr/>
            <p:nvPr/>
          </p:nvSpPr>
          <p:spPr>
            <a:xfrm>
              <a:off x="1878577" y="2906668"/>
              <a:ext cx="44450" cy="19685"/>
            </a:xfrm>
            <a:custGeom>
              <a:rect b="b" l="l" r="r" t="t"/>
              <a:pathLst>
                <a:path extrusionOk="0" h="19685" w="44450">
                  <a:moveTo>
                    <a:pt x="7467" y="0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1664" y="9077"/>
                  </a:lnTo>
                  <a:lnTo>
                    <a:pt x="5602" y="15117"/>
                  </a:lnTo>
                  <a:lnTo>
                    <a:pt x="11228" y="18479"/>
                  </a:lnTo>
                  <a:lnTo>
                    <a:pt x="17957" y="19519"/>
                  </a:lnTo>
                  <a:lnTo>
                    <a:pt x="25265" y="18583"/>
                  </a:lnTo>
                  <a:lnTo>
                    <a:pt x="32502" y="16021"/>
                  </a:lnTo>
                  <a:lnTo>
                    <a:pt x="39067" y="12201"/>
                  </a:lnTo>
                  <a:lnTo>
                    <a:pt x="44361" y="7493"/>
                  </a:lnTo>
                  <a:lnTo>
                    <a:pt x="40589" y="8356"/>
                  </a:lnTo>
                  <a:lnTo>
                    <a:pt x="37325" y="8724"/>
                  </a:lnTo>
                  <a:lnTo>
                    <a:pt x="27292" y="8724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52" name="Google Shape;1552;p1"/>
            <p:cNvSpPr/>
            <p:nvPr/>
          </p:nvSpPr>
          <p:spPr>
            <a:xfrm>
              <a:off x="2342746" y="2906671"/>
              <a:ext cx="37464" cy="31750"/>
            </a:xfrm>
            <a:custGeom>
              <a:rect b="b" l="l" r="r" t="t"/>
              <a:pathLst>
                <a:path extrusionOk="0" h="31750" w="37464">
                  <a:moveTo>
                    <a:pt x="0" y="0"/>
                  </a:moveTo>
                  <a:lnTo>
                    <a:pt x="0" y="22745"/>
                  </a:lnTo>
                  <a:lnTo>
                    <a:pt x="20167" y="31242"/>
                  </a:lnTo>
                  <a:lnTo>
                    <a:pt x="24828" y="24777"/>
                  </a:lnTo>
                  <a:lnTo>
                    <a:pt x="28956" y="17792"/>
                  </a:lnTo>
                  <a:lnTo>
                    <a:pt x="36842" y="14744"/>
                  </a:lnTo>
                  <a:lnTo>
                    <a:pt x="28439" y="10338"/>
                  </a:lnTo>
                  <a:lnTo>
                    <a:pt x="8546" y="4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53" name="Google Shape;1553;p1"/>
            <p:cNvSpPr/>
            <p:nvPr/>
          </p:nvSpPr>
          <p:spPr>
            <a:xfrm>
              <a:off x="2283676" y="2912617"/>
              <a:ext cx="7874634" cy="38735"/>
            </a:xfrm>
            <a:custGeom>
              <a:rect b="b" l="l" r="r" t="t"/>
              <a:pathLst>
                <a:path extrusionOk="0" h="38735" w="7874634">
                  <a:moveTo>
                    <a:pt x="30530" y="14719"/>
                  </a:moveTo>
                  <a:lnTo>
                    <a:pt x="26352" y="7404"/>
                  </a:lnTo>
                  <a:lnTo>
                    <a:pt x="19215" y="2425"/>
                  </a:lnTo>
                  <a:lnTo>
                    <a:pt x="11087" y="596"/>
                  </a:lnTo>
                  <a:lnTo>
                    <a:pt x="5994" y="596"/>
                  </a:lnTo>
                  <a:lnTo>
                    <a:pt x="1511" y="3022"/>
                  </a:lnTo>
                  <a:lnTo>
                    <a:pt x="0" y="8813"/>
                  </a:lnTo>
                  <a:lnTo>
                    <a:pt x="2324" y="8216"/>
                  </a:lnTo>
                  <a:lnTo>
                    <a:pt x="4318" y="7950"/>
                  </a:lnTo>
                  <a:lnTo>
                    <a:pt x="6045" y="7950"/>
                  </a:lnTo>
                  <a:lnTo>
                    <a:pt x="13512" y="10388"/>
                  </a:lnTo>
                  <a:lnTo>
                    <a:pt x="22402" y="21120"/>
                  </a:lnTo>
                  <a:lnTo>
                    <a:pt x="29730" y="23558"/>
                  </a:lnTo>
                  <a:lnTo>
                    <a:pt x="30530" y="14719"/>
                  </a:lnTo>
                  <a:close/>
                </a:path>
                <a:path extrusionOk="0" h="38735" w="7874634">
                  <a:moveTo>
                    <a:pt x="79235" y="25298"/>
                  </a:moveTo>
                  <a:lnTo>
                    <a:pt x="59067" y="16802"/>
                  </a:lnTo>
                  <a:lnTo>
                    <a:pt x="59067" y="38646"/>
                  </a:lnTo>
                  <a:lnTo>
                    <a:pt x="69291" y="37782"/>
                  </a:lnTo>
                  <a:lnTo>
                    <a:pt x="74536" y="31800"/>
                  </a:lnTo>
                  <a:lnTo>
                    <a:pt x="79235" y="25298"/>
                  </a:lnTo>
                  <a:close/>
                </a:path>
                <a:path extrusionOk="0" h="38735" w="7874634">
                  <a:moveTo>
                    <a:pt x="4265307" y="7188"/>
                  </a:moveTo>
                  <a:lnTo>
                    <a:pt x="4257751" y="1549"/>
                  </a:lnTo>
                  <a:lnTo>
                    <a:pt x="4258297" y="6985"/>
                  </a:lnTo>
                  <a:lnTo>
                    <a:pt x="4257408" y="8839"/>
                  </a:lnTo>
                  <a:lnTo>
                    <a:pt x="4253877" y="8839"/>
                  </a:lnTo>
                  <a:lnTo>
                    <a:pt x="4251096" y="6629"/>
                  </a:lnTo>
                  <a:lnTo>
                    <a:pt x="4245254" y="2209"/>
                  </a:lnTo>
                  <a:lnTo>
                    <a:pt x="4242206" y="0"/>
                  </a:lnTo>
                  <a:lnTo>
                    <a:pt x="4239831" y="0"/>
                  </a:lnTo>
                  <a:lnTo>
                    <a:pt x="4237469" y="0"/>
                  </a:lnTo>
                  <a:lnTo>
                    <a:pt x="4235767" y="2209"/>
                  </a:lnTo>
                  <a:lnTo>
                    <a:pt x="4235577" y="8813"/>
                  </a:lnTo>
                  <a:lnTo>
                    <a:pt x="4237418" y="14020"/>
                  </a:lnTo>
                  <a:lnTo>
                    <a:pt x="4244187" y="16141"/>
                  </a:lnTo>
                  <a:lnTo>
                    <a:pt x="4250880" y="16141"/>
                  </a:lnTo>
                  <a:lnTo>
                    <a:pt x="4259262" y="14973"/>
                  </a:lnTo>
                  <a:lnTo>
                    <a:pt x="4264939" y="11823"/>
                  </a:lnTo>
                  <a:lnTo>
                    <a:pt x="4265307" y="7188"/>
                  </a:lnTo>
                  <a:close/>
                </a:path>
                <a:path extrusionOk="0" h="38735" w="7874634">
                  <a:moveTo>
                    <a:pt x="7322096" y="1549"/>
                  </a:moveTo>
                  <a:lnTo>
                    <a:pt x="7292441" y="8813"/>
                  </a:lnTo>
                  <a:lnTo>
                    <a:pt x="7293013" y="17576"/>
                  </a:lnTo>
                  <a:lnTo>
                    <a:pt x="7295883" y="24028"/>
                  </a:lnTo>
                  <a:lnTo>
                    <a:pt x="7298906" y="30340"/>
                  </a:lnTo>
                  <a:lnTo>
                    <a:pt x="7299985" y="38658"/>
                  </a:lnTo>
                  <a:lnTo>
                    <a:pt x="7301395" y="38684"/>
                  </a:lnTo>
                  <a:lnTo>
                    <a:pt x="7312634" y="35471"/>
                  </a:lnTo>
                  <a:lnTo>
                    <a:pt x="7318642" y="27038"/>
                  </a:lnTo>
                  <a:lnTo>
                    <a:pt x="7321194" y="15138"/>
                  </a:lnTo>
                  <a:lnTo>
                    <a:pt x="7322096" y="1549"/>
                  </a:lnTo>
                  <a:close/>
                </a:path>
                <a:path extrusionOk="0" h="38735" w="7874634">
                  <a:moveTo>
                    <a:pt x="7874546" y="8801"/>
                  </a:moveTo>
                  <a:lnTo>
                    <a:pt x="7873238" y="7493"/>
                  </a:lnTo>
                  <a:lnTo>
                    <a:pt x="7871561" y="6959"/>
                  </a:lnTo>
                  <a:lnTo>
                    <a:pt x="7869733" y="6959"/>
                  </a:lnTo>
                  <a:lnTo>
                    <a:pt x="7862722" y="6959"/>
                  </a:lnTo>
                  <a:lnTo>
                    <a:pt x="7853350" y="14744"/>
                  </a:lnTo>
                  <a:lnTo>
                    <a:pt x="7852384" y="16294"/>
                  </a:lnTo>
                  <a:lnTo>
                    <a:pt x="7850403" y="20040"/>
                  </a:lnTo>
                  <a:lnTo>
                    <a:pt x="7851749" y="21463"/>
                  </a:lnTo>
                  <a:lnTo>
                    <a:pt x="7854582" y="21463"/>
                  </a:lnTo>
                  <a:lnTo>
                    <a:pt x="7861173" y="20015"/>
                  </a:lnTo>
                  <a:lnTo>
                    <a:pt x="7868526" y="16522"/>
                  </a:lnTo>
                  <a:lnTo>
                    <a:pt x="7873886" y="12344"/>
                  </a:lnTo>
                  <a:lnTo>
                    <a:pt x="7874546" y="880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54" name="Google Shape;1554;p1"/>
            <p:cNvSpPr/>
            <p:nvPr/>
          </p:nvSpPr>
          <p:spPr>
            <a:xfrm>
              <a:off x="479088" y="2927804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15786" y="0"/>
                  </a:moveTo>
                  <a:lnTo>
                    <a:pt x="12039" y="0"/>
                  </a:lnTo>
                  <a:lnTo>
                    <a:pt x="9105" y="0"/>
                  </a:lnTo>
                  <a:lnTo>
                    <a:pt x="5067" y="2209"/>
                  </a:lnTo>
                  <a:lnTo>
                    <a:pt x="0" y="8369"/>
                  </a:lnTo>
                  <a:lnTo>
                    <a:pt x="4826" y="12776"/>
                  </a:lnTo>
                  <a:lnTo>
                    <a:pt x="8623" y="14427"/>
                  </a:lnTo>
                  <a:lnTo>
                    <a:pt x="15595" y="14427"/>
                  </a:lnTo>
                  <a:lnTo>
                    <a:pt x="17627" y="10820"/>
                  </a:lnTo>
                  <a:lnTo>
                    <a:pt x="17716" y="3606"/>
                  </a:lnTo>
                  <a:lnTo>
                    <a:pt x="157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55" name="Google Shape;1555;p1"/>
            <p:cNvSpPr/>
            <p:nvPr/>
          </p:nvSpPr>
          <p:spPr>
            <a:xfrm>
              <a:off x="953274" y="2928911"/>
              <a:ext cx="9521825" cy="74930"/>
            </a:xfrm>
            <a:custGeom>
              <a:rect b="b" l="l" r="r" t="t"/>
              <a:pathLst>
                <a:path extrusionOk="0" h="74930" w="9521825">
                  <a:moveTo>
                    <a:pt x="18338" y="26682"/>
                  </a:moveTo>
                  <a:lnTo>
                    <a:pt x="14363" y="18923"/>
                  </a:lnTo>
                  <a:lnTo>
                    <a:pt x="4610" y="14871"/>
                  </a:lnTo>
                  <a:lnTo>
                    <a:pt x="2387" y="26352"/>
                  </a:lnTo>
                  <a:lnTo>
                    <a:pt x="0" y="34112"/>
                  </a:lnTo>
                  <a:lnTo>
                    <a:pt x="1778" y="39636"/>
                  </a:lnTo>
                  <a:lnTo>
                    <a:pt x="12077" y="44373"/>
                  </a:lnTo>
                  <a:lnTo>
                    <a:pt x="17310" y="35902"/>
                  </a:lnTo>
                  <a:lnTo>
                    <a:pt x="18338" y="26682"/>
                  </a:lnTo>
                  <a:close/>
                </a:path>
                <a:path extrusionOk="0" h="74930" w="9521825">
                  <a:moveTo>
                    <a:pt x="792962" y="14859"/>
                  </a:moveTo>
                  <a:lnTo>
                    <a:pt x="786384" y="9156"/>
                  </a:lnTo>
                  <a:lnTo>
                    <a:pt x="781850" y="7086"/>
                  </a:lnTo>
                  <a:lnTo>
                    <a:pt x="778967" y="7086"/>
                  </a:lnTo>
                  <a:lnTo>
                    <a:pt x="775169" y="7086"/>
                  </a:lnTo>
                  <a:lnTo>
                    <a:pt x="774217" y="10680"/>
                  </a:lnTo>
                  <a:lnTo>
                    <a:pt x="776224" y="17856"/>
                  </a:lnTo>
                  <a:lnTo>
                    <a:pt x="779183" y="21437"/>
                  </a:lnTo>
                  <a:lnTo>
                    <a:pt x="786041" y="21437"/>
                  </a:lnTo>
                  <a:lnTo>
                    <a:pt x="789393" y="19659"/>
                  </a:lnTo>
                  <a:lnTo>
                    <a:pt x="792962" y="14859"/>
                  </a:lnTo>
                  <a:close/>
                </a:path>
                <a:path extrusionOk="0" h="74930" w="9521825">
                  <a:moveTo>
                    <a:pt x="1131646" y="44361"/>
                  </a:moveTo>
                  <a:lnTo>
                    <a:pt x="1116952" y="44361"/>
                  </a:lnTo>
                  <a:lnTo>
                    <a:pt x="1116952" y="59347"/>
                  </a:lnTo>
                  <a:lnTo>
                    <a:pt x="1131646" y="59347"/>
                  </a:lnTo>
                  <a:lnTo>
                    <a:pt x="1131646" y="44361"/>
                  </a:lnTo>
                  <a:close/>
                </a:path>
                <a:path extrusionOk="0" h="74930" w="9521825">
                  <a:moveTo>
                    <a:pt x="1993417" y="37109"/>
                  </a:moveTo>
                  <a:lnTo>
                    <a:pt x="1992071" y="37084"/>
                  </a:lnTo>
                  <a:lnTo>
                    <a:pt x="1980285" y="37084"/>
                  </a:lnTo>
                  <a:lnTo>
                    <a:pt x="1974634" y="42976"/>
                  </a:lnTo>
                  <a:lnTo>
                    <a:pt x="1971522" y="51866"/>
                  </a:lnTo>
                  <a:lnTo>
                    <a:pt x="1972221" y="51866"/>
                  </a:lnTo>
                  <a:lnTo>
                    <a:pt x="1980234" y="50800"/>
                  </a:lnTo>
                  <a:lnTo>
                    <a:pt x="1986216" y="47790"/>
                  </a:lnTo>
                  <a:lnTo>
                    <a:pt x="1990509" y="43141"/>
                  </a:lnTo>
                  <a:lnTo>
                    <a:pt x="1993417" y="37109"/>
                  </a:lnTo>
                  <a:close/>
                </a:path>
                <a:path extrusionOk="0" h="74930" w="9521825">
                  <a:moveTo>
                    <a:pt x="3288144" y="20993"/>
                  </a:moveTo>
                  <a:lnTo>
                    <a:pt x="3282442" y="14871"/>
                  </a:lnTo>
                  <a:lnTo>
                    <a:pt x="3272586" y="20878"/>
                  </a:lnTo>
                  <a:lnTo>
                    <a:pt x="3270123" y="25222"/>
                  </a:lnTo>
                  <a:lnTo>
                    <a:pt x="3272752" y="27863"/>
                  </a:lnTo>
                  <a:lnTo>
                    <a:pt x="3278149" y="28752"/>
                  </a:lnTo>
                  <a:lnTo>
                    <a:pt x="3283877" y="27901"/>
                  </a:lnTo>
                  <a:lnTo>
                    <a:pt x="3287915" y="25323"/>
                  </a:lnTo>
                  <a:lnTo>
                    <a:pt x="3288144" y="20993"/>
                  </a:lnTo>
                  <a:close/>
                </a:path>
                <a:path extrusionOk="0" h="74930" w="9521825">
                  <a:moveTo>
                    <a:pt x="3579393" y="56464"/>
                  </a:moveTo>
                  <a:lnTo>
                    <a:pt x="3577120" y="44361"/>
                  </a:lnTo>
                  <a:lnTo>
                    <a:pt x="3555250" y="44361"/>
                  </a:lnTo>
                  <a:lnTo>
                    <a:pt x="3555250" y="66598"/>
                  </a:lnTo>
                  <a:lnTo>
                    <a:pt x="3569944" y="66598"/>
                  </a:lnTo>
                  <a:lnTo>
                    <a:pt x="3570173" y="57035"/>
                  </a:lnTo>
                  <a:lnTo>
                    <a:pt x="3579393" y="56464"/>
                  </a:lnTo>
                  <a:close/>
                </a:path>
                <a:path extrusionOk="0" h="74930" w="9521825">
                  <a:moveTo>
                    <a:pt x="4011853" y="66611"/>
                  </a:moveTo>
                  <a:lnTo>
                    <a:pt x="4000817" y="59143"/>
                  </a:lnTo>
                  <a:lnTo>
                    <a:pt x="3991013" y="50558"/>
                  </a:lnTo>
                  <a:lnTo>
                    <a:pt x="3980561" y="42621"/>
                  </a:lnTo>
                  <a:lnTo>
                    <a:pt x="3967581" y="37109"/>
                  </a:lnTo>
                  <a:lnTo>
                    <a:pt x="3970312" y="49225"/>
                  </a:lnTo>
                  <a:lnTo>
                    <a:pt x="3977005" y="61429"/>
                  </a:lnTo>
                  <a:lnTo>
                    <a:pt x="3986453" y="70840"/>
                  </a:lnTo>
                  <a:lnTo>
                    <a:pt x="3997439" y="74625"/>
                  </a:lnTo>
                  <a:lnTo>
                    <a:pt x="4002303" y="74625"/>
                  </a:lnTo>
                  <a:lnTo>
                    <a:pt x="4007243" y="72288"/>
                  </a:lnTo>
                  <a:lnTo>
                    <a:pt x="4011853" y="66611"/>
                  </a:lnTo>
                  <a:close/>
                </a:path>
                <a:path extrusionOk="0" h="74930" w="9521825">
                  <a:moveTo>
                    <a:pt x="5294465" y="13208"/>
                  </a:moveTo>
                  <a:lnTo>
                    <a:pt x="5293195" y="7632"/>
                  </a:lnTo>
                  <a:lnTo>
                    <a:pt x="5286235" y="0"/>
                  </a:lnTo>
                  <a:lnTo>
                    <a:pt x="5280965" y="7912"/>
                  </a:lnTo>
                  <a:lnTo>
                    <a:pt x="5280482" y="13449"/>
                  </a:lnTo>
                  <a:lnTo>
                    <a:pt x="5283187" y="16713"/>
                  </a:lnTo>
                  <a:lnTo>
                    <a:pt x="5287467" y="17780"/>
                  </a:lnTo>
                  <a:lnTo>
                    <a:pt x="5291925" y="16624"/>
                  </a:lnTo>
                  <a:lnTo>
                    <a:pt x="5294465" y="13208"/>
                  </a:lnTo>
                  <a:close/>
                </a:path>
                <a:path extrusionOk="0" h="74930" w="9521825">
                  <a:moveTo>
                    <a:pt x="5934214" y="51866"/>
                  </a:moveTo>
                  <a:lnTo>
                    <a:pt x="5931357" y="40043"/>
                  </a:lnTo>
                  <a:lnTo>
                    <a:pt x="5923242" y="33439"/>
                  </a:lnTo>
                  <a:lnTo>
                    <a:pt x="5913298" y="28676"/>
                  </a:lnTo>
                  <a:lnTo>
                    <a:pt x="5904916" y="22364"/>
                  </a:lnTo>
                  <a:lnTo>
                    <a:pt x="5904928" y="36969"/>
                  </a:lnTo>
                  <a:lnTo>
                    <a:pt x="5911266" y="45364"/>
                  </a:lnTo>
                  <a:lnTo>
                    <a:pt x="5921756" y="49644"/>
                  </a:lnTo>
                  <a:lnTo>
                    <a:pt x="5934214" y="51866"/>
                  </a:lnTo>
                  <a:close/>
                </a:path>
                <a:path extrusionOk="0" h="74930" w="9521825">
                  <a:moveTo>
                    <a:pt x="5985980" y="37134"/>
                  </a:moveTo>
                  <a:lnTo>
                    <a:pt x="5978563" y="29616"/>
                  </a:lnTo>
                  <a:lnTo>
                    <a:pt x="5979338" y="36296"/>
                  </a:lnTo>
                  <a:lnTo>
                    <a:pt x="5974829" y="37642"/>
                  </a:lnTo>
                  <a:lnTo>
                    <a:pt x="5967031" y="37642"/>
                  </a:lnTo>
                  <a:lnTo>
                    <a:pt x="5958535" y="37020"/>
                  </a:lnTo>
                  <a:lnTo>
                    <a:pt x="5949162" y="37020"/>
                  </a:lnTo>
                  <a:lnTo>
                    <a:pt x="5943968" y="39217"/>
                  </a:lnTo>
                  <a:lnTo>
                    <a:pt x="5949200" y="51854"/>
                  </a:lnTo>
                  <a:lnTo>
                    <a:pt x="5952452" y="53035"/>
                  </a:lnTo>
                  <a:lnTo>
                    <a:pt x="5955944" y="53555"/>
                  </a:lnTo>
                  <a:lnTo>
                    <a:pt x="5959437" y="53555"/>
                  </a:lnTo>
                  <a:lnTo>
                    <a:pt x="5972924" y="51079"/>
                  </a:lnTo>
                  <a:lnTo>
                    <a:pt x="5982944" y="44945"/>
                  </a:lnTo>
                  <a:lnTo>
                    <a:pt x="5985980" y="37134"/>
                  </a:lnTo>
                  <a:close/>
                </a:path>
                <a:path extrusionOk="0" h="74930" w="9521825">
                  <a:moveTo>
                    <a:pt x="6199543" y="37109"/>
                  </a:moveTo>
                  <a:lnTo>
                    <a:pt x="6188583" y="40906"/>
                  </a:lnTo>
                  <a:lnTo>
                    <a:pt x="6184900" y="29616"/>
                  </a:lnTo>
                  <a:lnTo>
                    <a:pt x="6172466" y="33807"/>
                  </a:lnTo>
                  <a:lnTo>
                    <a:pt x="6157404" y="35356"/>
                  </a:lnTo>
                  <a:lnTo>
                    <a:pt x="6143193" y="37719"/>
                  </a:lnTo>
                  <a:lnTo>
                    <a:pt x="6133363" y="44361"/>
                  </a:lnTo>
                  <a:lnTo>
                    <a:pt x="6140653" y="56959"/>
                  </a:lnTo>
                  <a:lnTo>
                    <a:pt x="6151092" y="66446"/>
                  </a:lnTo>
                  <a:lnTo>
                    <a:pt x="6165037" y="72440"/>
                  </a:lnTo>
                  <a:lnTo>
                    <a:pt x="6182842" y="74523"/>
                  </a:lnTo>
                  <a:lnTo>
                    <a:pt x="6185776" y="74523"/>
                  </a:lnTo>
                  <a:lnTo>
                    <a:pt x="6188849" y="74383"/>
                  </a:lnTo>
                  <a:lnTo>
                    <a:pt x="6192050" y="74091"/>
                  </a:lnTo>
                  <a:lnTo>
                    <a:pt x="6188583" y="62801"/>
                  </a:lnTo>
                  <a:lnTo>
                    <a:pt x="6199543" y="66598"/>
                  </a:lnTo>
                  <a:lnTo>
                    <a:pt x="6199543" y="37109"/>
                  </a:lnTo>
                  <a:close/>
                </a:path>
                <a:path extrusionOk="0" h="74930" w="9521825">
                  <a:moveTo>
                    <a:pt x="9521787" y="29616"/>
                  </a:moveTo>
                  <a:lnTo>
                    <a:pt x="9507830" y="30518"/>
                  </a:lnTo>
                  <a:lnTo>
                    <a:pt x="9495777" y="33261"/>
                  </a:lnTo>
                  <a:lnTo>
                    <a:pt x="9487510" y="39751"/>
                  </a:lnTo>
                  <a:lnTo>
                    <a:pt x="9484893" y="51854"/>
                  </a:lnTo>
                  <a:lnTo>
                    <a:pt x="9496984" y="49212"/>
                  </a:lnTo>
                  <a:lnTo>
                    <a:pt x="9506140" y="43637"/>
                  </a:lnTo>
                  <a:lnTo>
                    <a:pt x="9513913" y="36614"/>
                  </a:lnTo>
                  <a:lnTo>
                    <a:pt x="9521787" y="296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56" name="Google Shape;1556;p1"/>
            <p:cNvSpPr/>
            <p:nvPr/>
          </p:nvSpPr>
          <p:spPr>
            <a:xfrm>
              <a:off x="1347532" y="2991619"/>
              <a:ext cx="23494" cy="20319"/>
            </a:xfrm>
            <a:custGeom>
              <a:rect b="b" l="l" r="r" t="t"/>
              <a:pathLst>
                <a:path extrusionOk="0" h="20319" w="23494">
                  <a:moveTo>
                    <a:pt x="22478" y="0"/>
                  </a:moveTo>
                  <a:lnTo>
                    <a:pt x="11310" y="10047"/>
                  </a:lnTo>
                  <a:lnTo>
                    <a:pt x="0" y="19989"/>
                  </a:lnTo>
                  <a:lnTo>
                    <a:pt x="3898" y="18707"/>
                  </a:lnTo>
                  <a:lnTo>
                    <a:pt x="8140" y="17767"/>
                  </a:lnTo>
                  <a:lnTo>
                    <a:pt x="16205" y="17767"/>
                  </a:lnTo>
                  <a:lnTo>
                    <a:pt x="19392" y="18059"/>
                  </a:lnTo>
                  <a:lnTo>
                    <a:pt x="22974" y="18757"/>
                  </a:lnTo>
                  <a:lnTo>
                    <a:pt x="22339" y="13017"/>
                  </a:lnTo>
                  <a:lnTo>
                    <a:pt x="23063" y="5867"/>
                  </a:lnTo>
                  <a:lnTo>
                    <a:pt x="224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57" name="Google Shape;1557;p1"/>
            <p:cNvSpPr/>
            <p:nvPr/>
          </p:nvSpPr>
          <p:spPr>
            <a:xfrm>
              <a:off x="1320257" y="2980764"/>
              <a:ext cx="50165" cy="33655"/>
            </a:xfrm>
            <a:custGeom>
              <a:rect b="b" l="l" r="r" t="t"/>
              <a:pathLst>
                <a:path extrusionOk="0" h="33655" w="50165">
                  <a:moveTo>
                    <a:pt x="42748" y="0"/>
                  </a:moveTo>
                  <a:lnTo>
                    <a:pt x="34716" y="2701"/>
                  </a:lnTo>
                  <a:lnTo>
                    <a:pt x="23493" y="7011"/>
                  </a:lnTo>
                  <a:lnTo>
                    <a:pt x="11210" y="13467"/>
                  </a:lnTo>
                  <a:lnTo>
                    <a:pt x="0" y="22606"/>
                  </a:lnTo>
                  <a:lnTo>
                    <a:pt x="13449" y="29921"/>
                  </a:lnTo>
                  <a:lnTo>
                    <a:pt x="20256" y="33502"/>
                  </a:lnTo>
                  <a:lnTo>
                    <a:pt x="24993" y="31597"/>
                  </a:lnTo>
                  <a:lnTo>
                    <a:pt x="27266" y="30848"/>
                  </a:lnTo>
                  <a:lnTo>
                    <a:pt x="44194" y="15894"/>
                  </a:lnTo>
                  <a:lnTo>
                    <a:pt x="49758" y="10858"/>
                  </a:lnTo>
                  <a:lnTo>
                    <a:pt x="49225" y="5435"/>
                  </a:lnTo>
                  <a:lnTo>
                    <a:pt x="47574" y="1104"/>
                  </a:lnTo>
                  <a:lnTo>
                    <a:pt x="427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58" name="Google Shape;1558;p1"/>
            <p:cNvSpPr/>
            <p:nvPr/>
          </p:nvSpPr>
          <p:spPr>
            <a:xfrm>
              <a:off x="1046467" y="2980283"/>
              <a:ext cx="5061585" cy="48894"/>
            </a:xfrm>
            <a:custGeom>
              <a:rect b="b" l="l" r="r" t="t"/>
              <a:pathLst>
                <a:path extrusionOk="0" h="48894" w="5061585">
                  <a:moveTo>
                    <a:pt x="44043" y="30099"/>
                  </a:moveTo>
                  <a:lnTo>
                    <a:pt x="36779" y="30099"/>
                  </a:lnTo>
                  <a:lnTo>
                    <a:pt x="17284" y="21348"/>
                  </a:lnTo>
                  <a:lnTo>
                    <a:pt x="10287" y="21348"/>
                  </a:lnTo>
                  <a:lnTo>
                    <a:pt x="7302" y="21348"/>
                  </a:lnTo>
                  <a:lnTo>
                    <a:pt x="3924" y="21742"/>
                  </a:lnTo>
                  <a:lnTo>
                    <a:pt x="0" y="22720"/>
                  </a:lnTo>
                  <a:lnTo>
                    <a:pt x="1638" y="34404"/>
                  </a:lnTo>
                  <a:lnTo>
                    <a:pt x="6019" y="42519"/>
                  </a:lnTo>
                  <a:lnTo>
                    <a:pt x="12357" y="47256"/>
                  </a:lnTo>
                  <a:lnTo>
                    <a:pt x="19824" y="48793"/>
                  </a:lnTo>
                  <a:lnTo>
                    <a:pt x="26962" y="47561"/>
                  </a:lnTo>
                  <a:lnTo>
                    <a:pt x="33782" y="43942"/>
                  </a:lnTo>
                  <a:lnTo>
                    <a:pt x="39687" y="38087"/>
                  </a:lnTo>
                  <a:lnTo>
                    <a:pt x="44043" y="30099"/>
                  </a:lnTo>
                  <a:close/>
                </a:path>
                <a:path extrusionOk="0" h="48894" w="5061585">
                  <a:moveTo>
                    <a:pt x="242849" y="22720"/>
                  </a:moveTo>
                  <a:lnTo>
                    <a:pt x="234899" y="22771"/>
                  </a:lnTo>
                  <a:lnTo>
                    <a:pt x="229920" y="21691"/>
                  </a:lnTo>
                  <a:lnTo>
                    <a:pt x="221411" y="19532"/>
                  </a:lnTo>
                  <a:lnTo>
                    <a:pt x="217868" y="18453"/>
                  </a:lnTo>
                  <a:lnTo>
                    <a:pt x="215023" y="18453"/>
                  </a:lnTo>
                  <a:lnTo>
                    <a:pt x="209613" y="18453"/>
                  </a:lnTo>
                  <a:lnTo>
                    <a:pt x="206692" y="22352"/>
                  </a:lnTo>
                  <a:lnTo>
                    <a:pt x="206006" y="37579"/>
                  </a:lnTo>
                  <a:lnTo>
                    <a:pt x="211823" y="34645"/>
                  </a:lnTo>
                  <a:lnTo>
                    <a:pt x="216509" y="33858"/>
                  </a:lnTo>
                  <a:lnTo>
                    <a:pt x="222631" y="33858"/>
                  </a:lnTo>
                  <a:lnTo>
                    <a:pt x="229768" y="34861"/>
                  </a:lnTo>
                  <a:lnTo>
                    <a:pt x="235534" y="34861"/>
                  </a:lnTo>
                  <a:lnTo>
                    <a:pt x="238874" y="32791"/>
                  </a:lnTo>
                  <a:lnTo>
                    <a:pt x="242849" y="22720"/>
                  </a:lnTo>
                  <a:close/>
                </a:path>
                <a:path extrusionOk="0" h="48894" w="5061585">
                  <a:moveTo>
                    <a:pt x="294030" y="33985"/>
                  </a:moveTo>
                  <a:lnTo>
                    <a:pt x="287223" y="30403"/>
                  </a:lnTo>
                  <a:lnTo>
                    <a:pt x="280466" y="26771"/>
                  </a:lnTo>
                  <a:lnTo>
                    <a:pt x="273786" y="23088"/>
                  </a:lnTo>
                  <a:lnTo>
                    <a:pt x="269976" y="27165"/>
                  </a:lnTo>
                  <a:lnTo>
                    <a:pt x="266865" y="31953"/>
                  </a:lnTo>
                  <a:lnTo>
                    <a:pt x="264998" y="37592"/>
                  </a:lnTo>
                  <a:lnTo>
                    <a:pt x="268516" y="38252"/>
                  </a:lnTo>
                  <a:lnTo>
                    <a:pt x="271640" y="38544"/>
                  </a:lnTo>
                  <a:lnTo>
                    <a:pt x="282511" y="38544"/>
                  </a:lnTo>
                  <a:lnTo>
                    <a:pt x="288302" y="36296"/>
                  </a:lnTo>
                  <a:lnTo>
                    <a:pt x="294030" y="33985"/>
                  </a:lnTo>
                  <a:close/>
                </a:path>
                <a:path extrusionOk="0" h="48894" w="5061585">
                  <a:moveTo>
                    <a:pt x="1141755" y="495"/>
                  </a:moveTo>
                  <a:lnTo>
                    <a:pt x="1138948" y="165"/>
                  </a:lnTo>
                  <a:lnTo>
                    <a:pt x="1136319" y="0"/>
                  </a:lnTo>
                  <a:lnTo>
                    <a:pt x="1133881" y="0"/>
                  </a:lnTo>
                  <a:lnTo>
                    <a:pt x="1125474" y="850"/>
                  </a:lnTo>
                  <a:lnTo>
                    <a:pt x="1118971" y="3543"/>
                  </a:lnTo>
                  <a:lnTo>
                    <a:pt x="1114463" y="8267"/>
                  </a:lnTo>
                  <a:lnTo>
                    <a:pt x="1112113" y="15240"/>
                  </a:lnTo>
                  <a:lnTo>
                    <a:pt x="1114894" y="15557"/>
                  </a:lnTo>
                  <a:lnTo>
                    <a:pt x="1117523" y="15735"/>
                  </a:lnTo>
                  <a:lnTo>
                    <a:pt x="1119974" y="15735"/>
                  </a:lnTo>
                  <a:lnTo>
                    <a:pt x="1128420" y="14884"/>
                  </a:lnTo>
                  <a:lnTo>
                    <a:pt x="1134973" y="12192"/>
                  </a:lnTo>
                  <a:lnTo>
                    <a:pt x="1139482" y="7454"/>
                  </a:lnTo>
                  <a:lnTo>
                    <a:pt x="1141755" y="495"/>
                  </a:lnTo>
                  <a:close/>
                </a:path>
                <a:path extrusionOk="0" h="48894" w="5061585">
                  <a:moveTo>
                    <a:pt x="2556230" y="20396"/>
                  </a:moveTo>
                  <a:lnTo>
                    <a:pt x="2555595" y="11087"/>
                  </a:lnTo>
                  <a:lnTo>
                    <a:pt x="2547734" y="7023"/>
                  </a:lnTo>
                  <a:lnTo>
                    <a:pt x="2545931" y="7023"/>
                  </a:lnTo>
                  <a:lnTo>
                    <a:pt x="2543810" y="7315"/>
                  </a:lnTo>
                  <a:lnTo>
                    <a:pt x="2541320" y="7975"/>
                  </a:lnTo>
                  <a:lnTo>
                    <a:pt x="2538933" y="19519"/>
                  </a:lnTo>
                  <a:lnTo>
                    <a:pt x="2536469" y="27317"/>
                  </a:lnTo>
                  <a:lnTo>
                    <a:pt x="2538209" y="32854"/>
                  </a:lnTo>
                  <a:lnTo>
                    <a:pt x="2548483" y="37579"/>
                  </a:lnTo>
                  <a:lnTo>
                    <a:pt x="2552814" y="30657"/>
                  </a:lnTo>
                  <a:lnTo>
                    <a:pt x="2556230" y="20396"/>
                  </a:lnTo>
                  <a:close/>
                </a:path>
                <a:path extrusionOk="0" h="48894" w="5061585">
                  <a:moveTo>
                    <a:pt x="3336569" y="15227"/>
                  </a:moveTo>
                  <a:lnTo>
                    <a:pt x="3329673" y="11188"/>
                  </a:lnTo>
                  <a:lnTo>
                    <a:pt x="3324796" y="9690"/>
                  </a:lnTo>
                  <a:lnTo>
                    <a:pt x="3321558" y="9690"/>
                  </a:lnTo>
                  <a:lnTo>
                    <a:pt x="3316795" y="9690"/>
                  </a:lnTo>
                  <a:lnTo>
                    <a:pt x="3315551" y="12941"/>
                  </a:lnTo>
                  <a:lnTo>
                    <a:pt x="3317595" y="19431"/>
                  </a:lnTo>
                  <a:lnTo>
                    <a:pt x="3320897" y="22682"/>
                  </a:lnTo>
                  <a:lnTo>
                    <a:pt x="3328581" y="22682"/>
                  </a:lnTo>
                  <a:lnTo>
                    <a:pt x="3332556" y="20701"/>
                  </a:lnTo>
                  <a:lnTo>
                    <a:pt x="3336569" y="15227"/>
                  </a:lnTo>
                  <a:close/>
                </a:path>
                <a:path extrusionOk="0" h="48894" w="5061585">
                  <a:moveTo>
                    <a:pt x="5061077" y="13512"/>
                  </a:moveTo>
                  <a:lnTo>
                    <a:pt x="5060429" y="7975"/>
                  </a:lnTo>
                  <a:lnTo>
                    <a:pt x="5057140" y="8915"/>
                  </a:lnTo>
                  <a:lnTo>
                    <a:pt x="5054409" y="9309"/>
                  </a:lnTo>
                  <a:lnTo>
                    <a:pt x="5046408" y="9309"/>
                  </a:lnTo>
                  <a:lnTo>
                    <a:pt x="5033200" y="127"/>
                  </a:lnTo>
                  <a:lnTo>
                    <a:pt x="5027650" y="127"/>
                  </a:lnTo>
                  <a:lnTo>
                    <a:pt x="5026418" y="127"/>
                  </a:lnTo>
                  <a:lnTo>
                    <a:pt x="5025072" y="241"/>
                  </a:lnTo>
                  <a:lnTo>
                    <a:pt x="5023586" y="495"/>
                  </a:lnTo>
                  <a:lnTo>
                    <a:pt x="5022075" y="8089"/>
                  </a:lnTo>
                  <a:lnTo>
                    <a:pt x="5025453" y="13233"/>
                  </a:lnTo>
                  <a:lnTo>
                    <a:pt x="5032159" y="16154"/>
                  </a:lnTo>
                  <a:lnTo>
                    <a:pt x="5040566" y="17081"/>
                  </a:lnTo>
                  <a:lnTo>
                    <a:pt x="5050701" y="17081"/>
                  </a:lnTo>
                  <a:lnTo>
                    <a:pt x="5061077" y="135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59" name="Google Shape;1559;p1"/>
            <p:cNvSpPr/>
            <p:nvPr/>
          </p:nvSpPr>
          <p:spPr>
            <a:xfrm>
              <a:off x="214057" y="3010378"/>
              <a:ext cx="19050" cy="22860"/>
            </a:xfrm>
            <a:custGeom>
              <a:rect b="b" l="l" r="r" t="t"/>
              <a:pathLst>
                <a:path extrusionOk="0" h="22860" w="19050">
                  <a:moveTo>
                    <a:pt x="18935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14668" y="22237"/>
                  </a:lnTo>
                  <a:lnTo>
                    <a:pt x="14909" y="17703"/>
                  </a:lnTo>
                  <a:lnTo>
                    <a:pt x="17056" y="15201"/>
                  </a:lnTo>
                  <a:lnTo>
                    <a:pt x="19024" y="12522"/>
                  </a:lnTo>
                  <a:lnTo>
                    <a:pt x="189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60" name="Google Shape;1560;p1"/>
            <p:cNvSpPr/>
            <p:nvPr/>
          </p:nvSpPr>
          <p:spPr>
            <a:xfrm>
              <a:off x="232994" y="3010378"/>
              <a:ext cx="4445" cy="12700"/>
            </a:xfrm>
            <a:custGeom>
              <a:rect b="b" l="l" r="r" t="t"/>
              <a:pathLst>
                <a:path extrusionOk="0" h="12700" w="4445">
                  <a:moveTo>
                    <a:pt x="3187" y="0"/>
                  </a:moveTo>
                  <a:lnTo>
                    <a:pt x="0" y="0"/>
                  </a:lnTo>
                  <a:lnTo>
                    <a:pt x="88" y="12522"/>
                  </a:lnTo>
                  <a:lnTo>
                    <a:pt x="2286" y="9550"/>
                  </a:lnTo>
                  <a:lnTo>
                    <a:pt x="4267" y="6375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61" name="Google Shape;1561;p1"/>
            <p:cNvSpPr/>
            <p:nvPr/>
          </p:nvSpPr>
          <p:spPr>
            <a:xfrm>
              <a:off x="663160" y="3010378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5011" y="0"/>
                  </a:moveTo>
                  <a:lnTo>
                    <a:pt x="0" y="0"/>
                  </a:lnTo>
                  <a:lnTo>
                    <a:pt x="127" y="14973"/>
                  </a:lnTo>
                  <a:lnTo>
                    <a:pt x="15011" y="14973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62" name="Google Shape;1562;p1"/>
            <p:cNvSpPr/>
            <p:nvPr/>
          </p:nvSpPr>
          <p:spPr>
            <a:xfrm>
              <a:off x="656000" y="3010378"/>
              <a:ext cx="7620" cy="15239"/>
            </a:xfrm>
            <a:custGeom>
              <a:rect b="b" l="l" r="r" t="t"/>
              <a:pathLst>
                <a:path extrusionOk="0" h="15239" w="7620">
                  <a:moveTo>
                    <a:pt x="7162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7289" y="14973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63" name="Google Shape;1563;p1"/>
            <p:cNvSpPr/>
            <p:nvPr/>
          </p:nvSpPr>
          <p:spPr>
            <a:xfrm>
              <a:off x="876998" y="3016274"/>
              <a:ext cx="9826625" cy="98425"/>
            </a:xfrm>
            <a:custGeom>
              <a:rect b="b" l="l" r="r" t="t"/>
              <a:pathLst>
                <a:path extrusionOk="0" h="98425" w="9826625">
                  <a:moveTo>
                    <a:pt x="36804" y="1600"/>
                  </a:moveTo>
                  <a:lnTo>
                    <a:pt x="33388" y="1435"/>
                  </a:lnTo>
                  <a:lnTo>
                    <a:pt x="31750" y="1435"/>
                  </a:lnTo>
                  <a:lnTo>
                    <a:pt x="20980" y="2374"/>
                  </a:lnTo>
                  <a:lnTo>
                    <a:pt x="12077" y="5168"/>
                  </a:lnTo>
                  <a:lnTo>
                    <a:pt x="5092" y="9829"/>
                  </a:lnTo>
                  <a:lnTo>
                    <a:pt x="0" y="16344"/>
                  </a:lnTo>
                  <a:lnTo>
                    <a:pt x="3162" y="16484"/>
                  </a:lnTo>
                  <a:lnTo>
                    <a:pt x="4673" y="16484"/>
                  </a:lnTo>
                  <a:lnTo>
                    <a:pt x="15468" y="15557"/>
                  </a:lnTo>
                  <a:lnTo>
                    <a:pt x="24434" y="12788"/>
                  </a:lnTo>
                  <a:lnTo>
                    <a:pt x="31546" y="8140"/>
                  </a:lnTo>
                  <a:lnTo>
                    <a:pt x="36804" y="1600"/>
                  </a:lnTo>
                  <a:close/>
                </a:path>
                <a:path extrusionOk="0" h="98425" w="9826625">
                  <a:moveTo>
                    <a:pt x="1399540" y="23837"/>
                  </a:moveTo>
                  <a:lnTo>
                    <a:pt x="1397304" y="15163"/>
                  </a:lnTo>
                  <a:lnTo>
                    <a:pt x="1390904" y="8496"/>
                  </a:lnTo>
                  <a:lnTo>
                    <a:pt x="1382026" y="4229"/>
                  </a:lnTo>
                  <a:lnTo>
                    <a:pt x="1372336" y="2730"/>
                  </a:lnTo>
                  <a:lnTo>
                    <a:pt x="1363446" y="2730"/>
                  </a:lnTo>
                  <a:lnTo>
                    <a:pt x="1355699" y="6819"/>
                  </a:lnTo>
                  <a:lnTo>
                    <a:pt x="1355178" y="16344"/>
                  </a:lnTo>
                  <a:lnTo>
                    <a:pt x="1364856" y="15887"/>
                  </a:lnTo>
                  <a:lnTo>
                    <a:pt x="1369453" y="15887"/>
                  </a:lnTo>
                  <a:lnTo>
                    <a:pt x="1378534" y="16230"/>
                  </a:lnTo>
                  <a:lnTo>
                    <a:pt x="1386763" y="17462"/>
                  </a:lnTo>
                  <a:lnTo>
                    <a:pt x="1393850" y="19888"/>
                  </a:lnTo>
                  <a:lnTo>
                    <a:pt x="1399540" y="23837"/>
                  </a:lnTo>
                  <a:close/>
                </a:path>
                <a:path extrusionOk="0" h="98425" w="9826625">
                  <a:moveTo>
                    <a:pt x="1470863" y="27038"/>
                  </a:moveTo>
                  <a:lnTo>
                    <a:pt x="1468869" y="20307"/>
                  </a:lnTo>
                  <a:lnTo>
                    <a:pt x="1458531" y="16344"/>
                  </a:lnTo>
                  <a:lnTo>
                    <a:pt x="1455750" y="31242"/>
                  </a:lnTo>
                  <a:lnTo>
                    <a:pt x="1458683" y="36207"/>
                  </a:lnTo>
                  <a:lnTo>
                    <a:pt x="1462392" y="36207"/>
                  </a:lnTo>
                  <a:lnTo>
                    <a:pt x="1467662" y="33388"/>
                  </a:lnTo>
                  <a:lnTo>
                    <a:pt x="1470863" y="27038"/>
                  </a:lnTo>
                  <a:close/>
                </a:path>
                <a:path extrusionOk="0" h="98425" w="9826625">
                  <a:moveTo>
                    <a:pt x="2128659" y="9093"/>
                  </a:moveTo>
                  <a:lnTo>
                    <a:pt x="2121700" y="4953"/>
                  </a:lnTo>
                  <a:lnTo>
                    <a:pt x="2116798" y="3416"/>
                  </a:lnTo>
                  <a:lnTo>
                    <a:pt x="2113559" y="3416"/>
                  </a:lnTo>
                  <a:lnTo>
                    <a:pt x="2108835" y="3416"/>
                  </a:lnTo>
                  <a:lnTo>
                    <a:pt x="2107615" y="6692"/>
                  </a:lnTo>
                  <a:lnTo>
                    <a:pt x="2109711" y="13220"/>
                  </a:lnTo>
                  <a:lnTo>
                    <a:pt x="2113026" y="16497"/>
                  </a:lnTo>
                  <a:lnTo>
                    <a:pt x="2120709" y="16497"/>
                  </a:lnTo>
                  <a:lnTo>
                    <a:pt x="2124672" y="14528"/>
                  </a:lnTo>
                  <a:lnTo>
                    <a:pt x="2128659" y="9093"/>
                  </a:lnTo>
                  <a:close/>
                </a:path>
                <a:path extrusionOk="0" h="98425" w="9826625">
                  <a:moveTo>
                    <a:pt x="2519083" y="9080"/>
                  </a:moveTo>
                  <a:lnTo>
                    <a:pt x="2507767" y="12407"/>
                  </a:lnTo>
                  <a:lnTo>
                    <a:pt x="2494927" y="14262"/>
                  </a:lnTo>
                  <a:lnTo>
                    <a:pt x="2483104" y="17208"/>
                  </a:lnTo>
                  <a:lnTo>
                    <a:pt x="2474861" y="23825"/>
                  </a:lnTo>
                  <a:lnTo>
                    <a:pt x="2479802" y="23812"/>
                  </a:lnTo>
                  <a:lnTo>
                    <a:pt x="2490203" y="24041"/>
                  </a:lnTo>
                  <a:lnTo>
                    <a:pt x="2492718" y="24041"/>
                  </a:lnTo>
                  <a:lnTo>
                    <a:pt x="2502598" y="23571"/>
                  </a:lnTo>
                  <a:lnTo>
                    <a:pt x="2510879" y="21513"/>
                  </a:lnTo>
                  <a:lnTo>
                    <a:pt x="2516670" y="16992"/>
                  </a:lnTo>
                  <a:lnTo>
                    <a:pt x="2519083" y="9080"/>
                  </a:lnTo>
                  <a:close/>
                </a:path>
                <a:path extrusionOk="0" h="98425" w="9826625">
                  <a:moveTo>
                    <a:pt x="2785618" y="14960"/>
                  </a:moveTo>
                  <a:lnTo>
                    <a:pt x="2784437" y="9080"/>
                  </a:lnTo>
                  <a:lnTo>
                    <a:pt x="2775928" y="8559"/>
                  </a:lnTo>
                  <a:lnTo>
                    <a:pt x="2774327" y="1282"/>
                  </a:lnTo>
                  <a:lnTo>
                    <a:pt x="2765590" y="1282"/>
                  </a:lnTo>
                  <a:lnTo>
                    <a:pt x="2764586" y="1282"/>
                  </a:lnTo>
                  <a:lnTo>
                    <a:pt x="2763482" y="1384"/>
                  </a:lnTo>
                  <a:lnTo>
                    <a:pt x="2762275" y="1587"/>
                  </a:lnTo>
                  <a:lnTo>
                    <a:pt x="2760027" y="8597"/>
                  </a:lnTo>
                  <a:lnTo>
                    <a:pt x="2762313" y="13665"/>
                  </a:lnTo>
                  <a:lnTo>
                    <a:pt x="2767482" y="16751"/>
                  </a:lnTo>
                  <a:lnTo>
                    <a:pt x="2773883" y="17792"/>
                  </a:lnTo>
                  <a:lnTo>
                    <a:pt x="2780017" y="17792"/>
                  </a:lnTo>
                  <a:lnTo>
                    <a:pt x="2785618" y="14960"/>
                  </a:lnTo>
                  <a:close/>
                </a:path>
                <a:path extrusionOk="0" h="98425" w="9826625">
                  <a:moveTo>
                    <a:pt x="3006674" y="11950"/>
                  </a:moveTo>
                  <a:lnTo>
                    <a:pt x="3000210" y="5588"/>
                  </a:lnTo>
                  <a:lnTo>
                    <a:pt x="2983242" y="1600"/>
                  </a:lnTo>
                  <a:lnTo>
                    <a:pt x="2987052" y="15735"/>
                  </a:lnTo>
                  <a:lnTo>
                    <a:pt x="2993987" y="20447"/>
                  </a:lnTo>
                  <a:lnTo>
                    <a:pt x="2999384" y="20447"/>
                  </a:lnTo>
                  <a:lnTo>
                    <a:pt x="3005455" y="17843"/>
                  </a:lnTo>
                  <a:lnTo>
                    <a:pt x="3006674" y="11950"/>
                  </a:lnTo>
                  <a:close/>
                </a:path>
                <a:path extrusionOk="0" h="98425" w="9826625">
                  <a:moveTo>
                    <a:pt x="4117479" y="23837"/>
                  </a:moveTo>
                  <a:lnTo>
                    <a:pt x="4116628" y="15405"/>
                  </a:lnTo>
                  <a:lnTo>
                    <a:pt x="4113733" y="9093"/>
                  </a:lnTo>
                  <a:lnTo>
                    <a:pt x="4109059" y="4584"/>
                  </a:lnTo>
                  <a:lnTo>
                    <a:pt x="4102874" y="1600"/>
                  </a:lnTo>
                  <a:lnTo>
                    <a:pt x="4103128" y="11734"/>
                  </a:lnTo>
                  <a:lnTo>
                    <a:pt x="4099395" y="17729"/>
                  </a:lnTo>
                  <a:lnTo>
                    <a:pt x="4095394" y="23837"/>
                  </a:lnTo>
                  <a:lnTo>
                    <a:pt x="4117479" y="23837"/>
                  </a:lnTo>
                  <a:close/>
                </a:path>
                <a:path extrusionOk="0" h="98425" w="9826625">
                  <a:moveTo>
                    <a:pt x="4168991" y="9093"/>
                  </a:moveTo>
                  <a:lnTo>
                    <a:pt x="4162031" y="4953"/>
                  </a:lnTo>
                  <a:lnTo>
                    <a:pt x="4157129" y="3416"/>
                  </a:lnTo>
                  <a:lnTo>
                    <a:pt x="4153890" y="3416"/>
                  </a:lnTo>
                  <a:lnTo>
                    <a:pt x="4149166" y="3416"/>
                  </a:lnTo>
                  <a:lnTo>
                    <a:pt x="4147947" y="6692"/>
                  </a:lnTo>
                  <a:lnTo>
                    <a:pt x="4150055" y="13220"/>
                  </a:lnTo>
                  <a:lnTo>
                    <a:pt x="4153357" y="16497"/>
                  </a:lnTo>
                  <a:lnTo>
                    <a:pt x="4161040" y="16497"/>
                  </a:lnTo>
                  <a:lnTo>
                    <a:pt x="4165003" y="14528"/>
                  </a:lnTo>
                  <a:lnTo>
                    <a:pt x="4168991" y="9093"/>
                  </a:lnTo>
                  <a:close/>
                </a:path>
                <a:path extrusionOk="0" h="98425" w="9826625">
                  <a:moveTo>
                    <a:pt x="4324502" y="26784"/>
                  </a:moveTo>
                  <a:lnTo>
                    <a:pt x="4323308" y="16903"/>
                  </a:lnTo>
                  <a:lnTo>
                    <a:pt x="4320502" y="8610"/>
                  </a:lnTo>
                  <a:lnTo>
                    <a:pt x="4316361" y="1600"/>
                  </a:lnTo>
                  <a:lnTo>
                    <a:pt x="4307687" y="2641"/>
                  </a:lnTo>
                  <a:lnTo>
                    <a:pt x="4295610" y="444"/>
                  </a:lnTo>
                  <a:lnTo>
                    <a:pt x="4294441" y="9093"/>
                  </a:lnTo>
                  <a:lnTo>
                    <a:pt x="4295445" y="8928"/>
                  </a:lnTo>
                  <a:lnTo>
                    <a:pt x="4297223" y="8851"/>
                  </a:lnTo>
                  <a:lnTo>
                    <a:pt x="4305693" y="8851"/>
                  </a:lnTo>
                  <a:lnTo>
                    <a:pt x="4309542" y="39458"/>
                  </a:lnTo>
                  <a:lnTo>
                    <a:pt x="4319714" y="39458"/>
                  </a:lnTo>
                  <a:lnTo>
                    <a:pt x="4321607" y="39192"/>
                  </a:lnTo>
                  <a:lnTo>
                    <a:pt x="4323816" y="38582"/>
                  </a:lnTo>
                  <a:lnTo>
                    <a:pt x="4324502" y="26784"/>
                  </a:lnTo>
                  <a:close/>
                </a:path>
                <a:path extrusionOk="0" h="98425" w="9826625">
                  <a:moveTo>
                    <a:pt x="4353153" y="1587"/>
                  </a:moveTo>
                  <a:lnTo>
                    <a:pt x="4338459" y="1587"/>
                  </a:lnTo>
                  <a:lnTo>
                    <a:pt x="4338459" y="16332"/>
                  </a:lnTo>
                  <a:lnTo>
                    <a:pt x="4353153" y="16332"/>
                  </a:lnTo>
                  <a:lnTo>
                    <a:pt x="4353153" y="1587"/>
                  </a:lnTo>
                  <a:close/>
                </a:path>
                <a:path extrusionOk="0" h="98425" w="9826625">
                  <a:moveTo>
                    <a:pt x="4728946" y="53340"/>
                  </a:moveTo>
                  <a:lnTo>
                    <a:pt x="4721479" y="57137"/>
                  </a:lnTo>
                  <a:lnTo>
                    <a:pt x="4714278" y="53340"/>
                  </a:lnTo>
                  <a:lnTo>
                    <a:pt x="4684611" y="53340"/>
                  </a:lnTo>
                  <a:lnTo>
                    <a:pt x="4685525" y="38760"/>
                  </a:lnTo>
                  <a:lnTo>
                    <a:pt x="4689005" y="28740"/>
                  </a:lnTo>
                  <a:lnTo>
                    <a:pt x="4688497" y="21780"/>
                  </a:lnTo>
                  <a:lnTo>
                    <a:pt x="4650219" y="51854"/>
                  </a:lnTo>
                  <a:lnTo>
                    <a:pt x="4633061" y="97815"/>
                  </a:lnTo>
                  <a:lnTo>
                    <a:pt x="4666412" y="96075"/>
                  </a:lnTo>
                  <a:lnTo>
                    <a:pt x="4696472" y="91122"/>
                  </a:lnTo>
                  <a:lnTo>
                    <a:pt x="4718799" y="78397"/>
                  </a:lnTo>
                  <a:lnTo>
                    <a:pt x="4728946" y="53340"/>
                  </a:lnTo>
                  <a:close/>
                </a:path>
                <a:path extrusionOk="0" h="98425" w="9826625">
                  <a:moveTo>
                    <a:pt x="4728946" y="1587"/>
                  </a:moveTo>
                  <a:lnTo>
                    <a:pt x="4722838" y="457"/>
                  </a:lnTo>
                  <a:lnTo>
                    <a:pt x="4718050" y="0"/>
                  </a:lnTo>
                  <a:lnTo>
                    <a:pt x="4714367" y="0"/>
                  </a:lnTo>
                  <a:lnTo>
                    <a:pt x="4705858" y="0"/>
                  </a:lnTo>
                  <a:lnTo>
                    <a:pt x="4703229" y="2476"/>
                  </a:lnTo>
                  <a:lnTo>
                    <a:pt x="4704804" y="7429"/>
                  </a:lnTo>
                  <a:lnTo>
                    <a:pt x="4709007" y="9906"/>
                  </a:lnTo>
                  <a:lnTo>
                    <a:pt x="4718926" y="9906"/>
                  </a:lnTo>
                  <a:lnTo>
                    <a:pt x="4724501" y="7785"/>
                  </a:lnTo>
                  <a:lnTo>
                    <a:pt x="4728946" y="1587"/>
                  </a:lnTo>
                  <a:close/>
                </a:path>
                <a:path extrusionOk="0" h="98425" w="9826625">
                  <a:moveTo>
                    <a:pt x="9826193" y="9080"/>
                  </a:moveTo>
                  <a:lnTo>
                    <a:pt x="9821989" y="4800"/>
                  </a:lnTo>
                  <a:lnTo>
                    <a:pt x="9816325" y="2374"/>
                  </a:lnTo>
                  <a:lnTo>
                    <a:pt x="9811067" y="2374"/>
                  </a:lnTo>
                  <a:lnTo>
                    <a:pt x="9804159" y="2374"/>
                  </a:lnTo>
                  <a:lnTo>
                    <a:pt x="9797974" y="6591"/>
                  </a:lnTo>
                  <a:lnTo>
                    <a:pt x="9796843" y="16344"/>
                  </a:lnTo>
                  <a:lnTo>
                    <a:pt x="9798939" y="16103"/>
                  </a:lnTo>
                  <a:lnTo>
                    <a:pt x="9817468" y="16078"/>
                  </a:lnTo>
                  <a:lnTo>
                    <a:pt x="9824872" y="15468"/>
                  </a:lnTo>
                  <a:lnTo>
                    <a:pt x="9826193" y="908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64" name="Google Shape;1564;p1"/>
            <p:cNvSpPr/>
            <p:nvPr/>
          </p:nvSpPr>
          <p:spPr>
            <a:xfrm>
              <a:off x="494040" y="3039747"/>
              <a:ext cx="52070" cy="19050"/>
            </a:xfrm>
            <a:custGeom>
              <a:rect b="b" l="l" r="r" t="t"/>
              <a:pathLst>
                <a:path extrusionOk="0" h="19050" w="52070">
                  <a:moveTo>
                    <a:pt x="42925" y="0"/>
                  </a:moveTo>
                  <a:lnTo>
                    <a:pt x="38811" y="0"/>
                  </a:lnTo>
                  <a:lnTo>
                    <a:pt x="25921" y="632"/>
                  </a:lnTo>
                  <a:lnTo>
                    <a:pt x="14738" y="2946"/>
                  </a:lnTo>
                  <a:lnTo>
                    <a:pt x="5889" y="7565"/>
                  </a:lnTo>
                  <a:lnTo>
                    <a:pt x="0" y="15113"/>
                  </a:lnTo>
                  <a:lnTo>
                    <a:pt x="9359" y="17310"/>
                  </a:lnTo>
                  <a:lnTo>
                    <a:pt x="16179" y="18465"/>
                  </a:lnTo>
                  <a:lnTo>
                    <a:pt x="21691" y="18465"/>
                  </a:lnTo>
                  <a:lnTo>
                    <a:pt x="29751" y="17395"/>
                  </a:lnTo>
                  <a:lnTo>
                    <a:pt x="36610" y="14101"/>
                  </a:lnTo>
                  <a:lnTo>
                    <a:pt x="43465" y="8462"/>
                  </a:lnTo>
                  <a:lnTo>
                    <a:pt x="51511" y="355"/>
                  </a:lnTo>
                  <a:lnTo>
                    <a:pt x="429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65" name="Google Shape;1565;p1"/>
            <p:cNvSpPr/>
            <p:nvPr/>
          </p:nvSpPr>
          <p:spPr>
            <a:xfrm>
              <a:off x="927912" y="3039007"/>
              <a:ext cx="9076055" cy="53339"/>
            </a:xfrm>
            <a:custGeom>
              <a:rect b="b" l="l" r="r" t="t"/>
              <a:pathLst>
                <a:path extrusionOk="0" h="53339" w="9076055">
                  <a:moveTo>
                    <a:pt x="30632" y="14389"/>
                  </a:moveTo>
                  <a:lnTo>
                    <a:pt x="29972" y="8356"/>
                  </a:lnTo>
                  <a:lnTo>
                    <a:pt x="28676" y="7010"/>
                  </a:lnTo>
                  <a:lnTo>
                    <a:pt x="27063" y="6464"/>
                  </a:lnTo>
                  <a:lnTo>
                    <a:pt x="25298" y="6464"/>
                  </a:lnTo>
                  <a:lnTo>
                    <a:pt x="18326" y="6464"/>
                  </a:lnTo>
                  <a:lnTo>
                    <a:pt x="8991" y="14935"/>
                  </a:lnTo>
                  <a:lnTo>
                    <a:pt x="0" y="23888"/>
                  </a:lnTo>
                  <a:lnTo>
                    <a:pt x="1308" y="26873"/>
                  </a:lnTo>
                  <a:lnTo>
                    <a:pt x="6096" y="26873"/>
                  </a:lnTo>
                  <a:lnTo>
                    <a:pt x="14744" y="25031"/>
                  </a:lnTo>
                  <a:lnTo>
                    <a:pt x="24244" y="20408"/>
                  </a:lnTo>
                  <a:lnTo>
                    <a:pt x="30632" y="14389"/>
                  </a:lnTo>
                  <a:close/>
                </a:path>
                <a:path extrusionOk="0" h="53339" w="9076055">
                  <a:moveTo>
                    <a:pt x="490232" y="40716"/>
                  </a:moveTo>
                  <a:lnTo>
                    <a:pt x="488556" y="32194"/>
                  </a:lnTo>
                  <a:lnTo>
                    <a:pt x="483819" y="27178"/>
                  </a:lnTo>
                  <a:lnTo>
                    <a:pt x="478028" y="25527"/>
                  </a:lnTo>
                  <a:lnTo>
                    <a:pt x="472973" y="27292"/>
                  </a:lnTo>
                  <a:lnTo>
                    <a:pt x="471246" y="32524"/>
                  </a:lnTo>
                  <a:lnTo>
                    <a:pt x="475119" y="41084"/>
                  </a:lnTo>
                  <a:lnTo>
                    <a:pt x="486892" y="52844"/>
                  </a:lnTo>
                  <a:lnTo>
                    <a:pt x="490232" y="40716"/>
                  </a:lnTo>
                  <a:close/>
                </a:path>
                <a:path extrusionOk="0" h="53339" w="9076055">
                  <a:moveTo>
                    <a:pt x="2018766" y="1104"/>
                  </a:moveTo>
                  <a:lnTo>
                    <a:pt x="2015959" y="749"/>
                  </a:lnTo>
                  <a:lnTo>
                    <a:pt x="2013318" y="571"/>
                  </a:lnTo>
                  <a:lnTo>
                    <a:pt x="2010841" y="571"/>
                  </a:lnTo>
                  <a:lnTo>
                    <a:pt x="2002548" y="1435"/>
                  </a:lnTo>
                  <a:lnTo>
                    <a:pt x="1996084" y="4152"/>
                  </a:lnTo>
                  <a:lnTo>
                    <a:pt x="1991652" y="8890"/>
                  </a:lnTo>
                  <a:lnTo>
                    <a:pt x="1989416" y="15849"/>
                  </a:lnTo>
                  <a:lnTo>
                    <a:pt x="1992223" y="16205"/>
                  </a:lnTo>
                  <a:lnTo>
                    <a:pt x="1994865" y="16383"/>
                  </a:lnTo>
                  <a:lnTo>
                    <a:pt x="1997329" y="16383"/>
                  </a:lnTo>
                  <a:lnTo>
                    <a:pt x="2005622" y="15519"/>
                  </a:lnTo>
                  <a:lnTo>
                    <a:pt x="2012073" y="12801"/>
                  </a:lnTo>
                  <a:lnTo>
                    <a:pt x="2016531" y="8064"/>
                  </a:lnTo>
                  <a:lnTo>
                    <a:pt x="2018766" y="1104"/>
                  </a:lnTo>
                  <a:close/>
                </a:path>
                <a:path extrusionOk="0" h="53339" w="9076055">
                  <a:moveTo>
                    <a:pt x="2402027" y="15849"/>
                  </a:moveTo>
                  <a:lnTo>
                    <a:pt x="2397277" y="12547"/>
                  </a:lnTo>
                  <a:lnTo>
                    <a:pt x="2390610" y="9956"/>
                  </a:lnTo>
                  <a:lnTo>
                    <a:pt x="2382748" y="8255"/>
                  </a:lnTo>
                  <a:lnTo>
                    <a:pt x="2374417" y="7632"/>
                  </a:lnTo>
                  <a:lnTo>
                    <a:pt x="2365425" y="8483"/>
                  </a:lnTo>
                  <a:lnTo>
                    <a:pt x="2357729" y="11201"/>
                  </a:lnTo>
                  <a:lnTo>
                    <a:pt x="2352344" y="16078"/>
                  </a:lnTo>
                  <a:lnTo>
                    <a:pt x="2350262" y="23342"/>
                  </a:lnTo>
                  <a:lnTo>
                    <a:pt x="2352751" y="22593"/>
                  </a:lnTo>
                  <a:lnTo>
                    <a:pt x="2355697" y="22326"/>
                  </a:lnTo>
                  <a:lnTo>
                    <a:pt x="2363203" y="22326"/>
                  </a:lnTo>
                  <a:lnTo>
                    <a:pt x="2382151" y="24269"/>
                  </a:lnTo>
                  <a:lnTo>
                    <a:pt x="2394356" y="24269"/>
                  </a:lnTo>
                  <a:lnTo>
                    <a:pt x="2400617" y="22542"/>
                  </a:lnTo>
                  <a:lnTo>
                    <a:pt x="2402027" y="15849"/>
                  </a:lnTo>
                  <a:close/>
                </a:path>
                <a:path extrusionOk="0" h="53339" w="9076055">
                  <a:moveTo>
                    <a:pt x="3118637" y="30822"/>
                  </a:moveTo>
                  <a:lnTo>
                    <a:pt x="3118218" y="21539"/>
                  </a:lnTo>
                  <a:lnTo>
                    <a:pt x="3115272" y="16903"/>
                  </a:lnTo>
                  <a:lnTo>
                    <a:pt x="3109226" y="16903"/>
                  </a:lnTo>
                  <a:lnTo>
                    <a:pt x="3105480" y="16903"/>
                  </a:lnTo>
                  <a:lnTo>
                    <a:pt x="3100552" y="18681"/>
                  </a:lnTo>
                  <a:lnTo>
                    <a:pt x="3094355" y="23342"/>
                  </a:lnTo>
                  <a:lnTo>
                    <a:pt x="3101467" y="32296"/>
                  </a:lnTo>
                  <a:lnTo>
                    <a:pt x="3107144" y="35458"/>
                  </a:lnTo>
                  <a:lnTo>
                    <a:pt x="3116110" y="35458"/>
                  </a:lnTo>
                  <a:lnTo>
                    <a:pt x="3118637" y="30822"/>
                  </a:lnTo>
                  <a:close/>
                </a:path>
                <a:path extrusionOk="0" h="53339" w="9076055">
                  <a:moveTo>
                    <a:pt x="3215068" y="25844"/>
                  </a:moveTo>
                  <a:lnTo>
                    <a:pt x="3213138" y="22237"/>
                  </a:lnTo>
                  <a:lnTo>
                    <a:pt x="3209379" y="22237"/>
                  </a:lnTo>
                  <a:lnTo>
                    <a:pt x="3206432" y="22237"/>
                  </a:lnTo>
                  <a:lnTo>
                    <a:pt x="3202381" y="24447"/>
                  </a:lnTo>
                  <a:lnTo>
                    <a:pt x="3197288" y="30607"/>
                  </a:lnTo>
                  <a:lnTo>
                    <a:pt x="3202127" y="35013"/>
                  </a:lnTo>
                  <a:lnTo>
                    <a:pt x="3205937" y="36664"/>
                  </a:lnTo>
                  <a:lnTo>
                    <a:pt x="3212947" y="36664"/>
                  </a:lnTo>
                  <a:lnTo>
                    <a:pt x="3214979" y="33058"/>
                  </a:lnTo>
                  <a:lnTo>
                    <a:pt x="3215068" y="25844"/>
                  </a:lnTo>
                  <a:close/>
                </a:path>
                <a:path extrusionOk="0" h="53339" w="9076055">
                  <a:moveTo>
                    <a:pt x="3499485" y="23342"/>
                  </a:moveTo>
                  <a:lnTo>
                    <a:pt x="3496348" y="19951"/>
                  </a:lnTo>
                  <a:lnTo>
                    <a:pt x="3492462" y="18503"/>
                  </a:lnTo>
                  <a:lnTo>
                    <a:pt x="3488385" y="18503"/>
                  </a:lnTo>
                  <a:lnTo>
                    <a:pt x="3480638" y="20078"/>
                  </a:lnTo>
                  <a:lnTo>
                    <a:pt x="3473221" y="24345"/>
                  </a:lnTo>
                  <a:lnTo>
                    <a:pt x="3466947" y="30594"/>
                  </a:lnTo>
                  <a:lnTo>
                    <a:pt x="3462591" y="38100"/>
                  </a:lnTo>
                  <a:lnTo>
                    <a:pt x="3470897" y="38620"/>
                  </a:lnTo>
                  <a:lnTo>
                    <a:pt x="3474783" y="38620"/>
                  </a:lnTo>
                  <a:lnTo>
                    <a:pt x="3484105" y="37998"/>
                  </a:lnTo>
                  <a:lnTo>
                    <a:pt x="3491750" y="35687"/>
                  </a:lnTo>
                  <a:lnTo>
                    <a:pt x="3497097" y="31026"/>
                  </a:lnTo>
                  <a:lnTo>
                    <a:pt x="3499485" y="23342"/>
                  </a:lnTo>
                  <a:close/>
                </a:path>
                <a:path extrusionOk="0" h="53339" w="9076055">
                  <a:moveTo>
                    <a:pt x="5495785" y="15849"/>
                  </a:moveTo>
                  <a:lnTo>
                    <a:pt x="5486984" y="16205"/>
                  </a:lnTo>
                  <a:lnTo>
                    <a:pt x="5479097" y="17576"/>
                  </a:lnTo>
                  <a:lnTo>
                    <a:pt x="5474017" y="21767"/>
                  </a:lnTo>
                  <a:lnTo>
                    <a:pt x="5473598" y="30594"/>
                  </a:lnTo>
                  <a:lnTo>
                    <a:pt x="5475478" y="30657"/>
                  </a:lnTo>
                  <a:lnTo>
                    <a:pt x="5486857" y="30657"/>
                  </a:lnTo>
                  <a:lnTo>
                    <a:pt x="5492521" y="24599"/>
                  </a:lnTo>
                  <a:lnTo>
                    <a:pt x="5495785" y="15849"/>
                  </a:lnTo>
                  <a:close/>
                </a:path>
                <a:path extrusionOk="0" h="53339" w="9076055">
                  <a:moveTo>
                    <a:pt x="9075483" y="8369"/>
                  </a:moveTo>
                  <a:lnTo>
                    <a:pt x="9073197" y="9359"/>
                  </a:lnTo>
                  <a:lnTo>
                    <a:pt x="9070950" y="9766"/>
                  </a:lnTo>
                  <a:lnTo>
                    <a:pt x="9063342" y="9766"/>
                  </a:lnTo>
                  <a:lnTo>
                    <a:pt x="9058199" y="7327"/>
                  </a:lnTo>
                  <a:lnTo>
                    <a:pt x="9048737" y="2438"/>
                  </a:lnTo>
                  <a:lnTo>
                    <a:pt x="9044394" y="0"/>
                  </a:lnTo>
                  <a:lnTo>
                    <a:pt x="9040597" y="0"/>
                  </a:lnTo>
                  <a:lnTo>
                    <a:pt x="9037053" y="0"/>
                  </a:lnTo>
                  <a:lnTo>
                    <a:pt x="9033967" y="2120"/>
                  </a:lnTo>
                  <a:lnTo>
                    <a:pt x="9031478" y="8369"/>
                  </a:lnTo>
                  <a:lnTo>
                    <a:pt x="9033358" y="8280"/>
                  </a:lnTo>
                  <a:lnTo>
                    <a:pt x="9040304" y="8280"/>
                  </a:lnTo>
                  <a:lnTo>
                    <a:pt x="9046477" y="11480"/>
                  </a:lnTo>
                  <a:lnTo>
                    <a:pt x="9057284" y="17881"/>
                  </a:lnTo>
                  <a:lnTo>
                    <a:pt x="9061945" y="21082"/>
                  </a:lnTo>
                  <a:lnTo>
                    <a:pt x="9069781" y="21082"/>
                  </a:lnTo>
                  <a:lnTo>
                    <a:pt x="9072982" y="17894"/>
                  </a:lnTo>
                  <a:lnTo>
                    <a:pt x="9075483" y="836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66" name="Google Shape;1566;p1"/>
            <p:cNvSpPr/>
            <p:nvPr/>
          </p:nvSpPr>
          <p:spPr>
            <a:xfrm>
              <a:off x="287724" y="3069605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22148" y="0"/>
                  </a:moveTo>
                  <a:lnTo>
                    <a:pt x="17666" y="10414"/>
                  </a:lnTo>
                  <a:lnTo>
                    <a:pt x="11807" y="19359"/>
                  </a:lnTo>
                  <a:lnTo>
                    <a:pt x="5582" y="27873"/>
                  </a:lnTo>
                  <a:lnTo>
                    <a:pt x="0" y="36995"/>
                  </a:lnTo>
                  <a:lnTo>
                    <a:pt x="1117" y="37211"/>
                  </a:lnTo>
                  <a:lnTo>
                    <a:pt x="2247" y="37325"/>
                  </a:lnTo>
                  <a:lnTo>
                    <a:pt x="3390" y="37325"/>
                  </a:lnTo>
                  <a:lnTo>
                    <a:pt x="16564" y="32941"/>
                  </a:lnTo>
                  <a:lnTo>
                    <a:pt x="26481" y="22525"/>
                  </a:lnTo>
                  <a:lnTo>
                    <a:pt x="29542" y="10177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67" name="Google Shape;1567;p1"/>
            <p:cNvSpPr/>
            <p:nvPr/>
          </p:nvSpPr>
          <p:spPr>
            <a:xfrm>
              <a:off x="1075359" y="3069614"/>
              <a:ext cx="9355455" cy="67310"/>
            </a:xfrm>
            <a:custGeom>
              <a:rect b="b" l="l" r="r" t="t"/>
              <a:pathLst>
                <a:path extrusionOk="0" h="67310" w="9355455">
                  <a:moveTo>
                    <a:pt x="37769" y="14109"/>
                  </a:moveTo>
                  <a:lnTo>
                    <a:pt x="37287" y="7493"/>
                  </a:lnTo>
                  <a:lnTo>
                    <a:pt x="35636" y="8128"/>
                  </a:lnTo>
                  <a:lnTo>
                    <a:pt x="33591" y="8369"/>
                  </a:lnTo>
                  <a:lnTo>
                    <a:pt x="28130" y="8369"/>
                  </a:lnTo>
                  <a:lnTo>
                    <a:pt x="13576" y="6515"/>
                  </a:lnTo>
                  <a:lnTo>
                    <a:pt x="10401" y="6515"/>
                  </a:lnTo>
                  <a:lnTo>
                    <a:pt x="4368" y="6515"/>
                  </a:lnTo>
                  <a:lnTo>
                    <a:pt x="0" y="8191"/>
                  </a:lnTo>
                  <a:lnTo>
                    <a:pt x="469" y="14744"/>
                  </a:lnTo>
                  <a:lnTo>
                    <a:pt x="2070" y="14135"/>
                  </a:lnTo>
                  <a:lnTo>
                    <a:pt x="4064" y="13919"/>
                  </a:lnTo>
                  <a:lnTo>
                    <a:pt x="9461" y="13919"/>
                  </a:lnTo>
                  <a:lnTo>
                    <a:pt x="24130" y="15798"/>
                  </a:lnTo>
                  <a:lnTo>
                    <a:pt x="33388" y="15798"/>
                  </a:lnTo>
                  <a:lnTo>
                    <a:pt x="37769" y="14109"/>
                  </a:lnTo>
                  <a:close/>
                </a:path>
                <a:path extrusionOk="0" h="67310" w="9355455">
                  <a:moveTo>
                    <a:pt x="884389" y="14744"/>
                  </a:moveTo>
                  <a:lnTo>
                    <a:pt x="881430" y="11582"/>
                  </a:lnTo>
                  <a:lnTo>
                    <a:pt x="876922" y="9918"/>
                  </a:lnTo>
                  <a:lnTo>
                    <a:pt x="872324" y="9918"/>
                  </a:lnTo>
                  <a:lnTo>
                    <a:pt x="865771" y="11099"/>
                  </a:lnTo>
                  <a:lnTo>
                    <a:pt x="860056" y="14732"/>
                  </a:lnTo>
                  <a:lnTo>
                    <a:pt x="856170" y="20942"/>
                  </a:lnTo>
                  <a:lnTo>
                    <a:pt x="855065" y="29845"/>
                  </a:lnTo>
                  <a:lnTo>
                    <a:pt x="864768" y="28359"/>
                  </a:lnTo>
                  <a:lnTo>
                    <a:pt x="873048" y="25577"/>
                  </a:lnTo>
                  <a:lnTo>
                    <a:pt x="879665" y="21158"/>
                  </a:lnTo>
                  <a:lnTo>
                    <a:pt x="884389" y="14744"/>
                  </a:lnTo>
                  <a:close/>
                </a:path>
                <a:path extrusionOk="0" h="67310" w="9355455">
                  <a:moveTo>
                    <a:pt x="1392529" y="36995"/>
                  </a:moveTo>
                  <a:lnTo>
                    <a:pt x="1389964" y="35915"/>
                  </a:lnTo>
                  <a:lnTo>
                    <a:pt x="1387297" y="35445"/>
                  </a:lnTo>
                  <a:lnTo>
                    <a:pt x="1384668" y="35445"/>
                  </a:lnTo>
                  <a:lnTo>
                    <a:pt x="1373162" y="38366"/>
                  </a:lnTo>
                  <a:lnTo>
                    <a:pt x="1365059" y="45212"/>
                  </a:lnTo>
                  <a:lnTo>
                    <a:pt x="1363243" y="53124"/>
                  </a:lnTo>
                  <a:lnTo>
                    <a:pt x="1370660" y="59232"/>
                  </a:lnTo>
                  <a:lnTo>
                    <a:pt x="1374673" y="52311"/>
                  </a:lnTo>
                  <a:lnTo>
                    <a:pt x="1382699" y="49314"/>
                  </a:lnTo>
                  <a:lnTo>
                    <a:pt x="1390167" y="45707"/>
                  </a:lnTo>
                  <a:lnTo>
                    <a:pt x="1392529" y="36995"/>
                  </a:lnTo>
                  <a:close/>
                </a:path>
                <a:path extrusionOk="0" h="67310" w="9355455">
                  <a:moveTo>
                    <a:pt x="1601495" y="24218"/>
                  </a:moveTo>
                  <a:lnTo>
                    <a:pt x="1600822" y="17538"/>
                  </a:lnTo>
                  <a:lnTo>
                    <a:pt x="1597723" y="14198"/>
                  </a:lnTo>
                  <a:lnTo>
                    <a:pt x="1592567" y="14198"/>
                  </a:lnTo>
                  <a:lnTo>
                    <a:pt x="1588465" y="14198"/>
                  </a:lnTo>
                  <a:lnTo>
                    <a:pt x="1583055" y="16319"/>
                  </a:lnTo>
                  <a:lnTo>
                    <a:pt x="1576717" y="22225"/>
                  </a:lnTo>
                  <a:lnTo>
                    <a:pt x="1583842" y="26098"/>
                  </a:lnTo>
                  <a:lnTo>
                    <a:pt x="1589265" y="27559"/>
                  </a:lnTo>
                  <a:lnTo>
                    <a:pt x="1599069" y="27559"/>
                  </a:lnTo>
                  <a:lnTo>
                    <a:pt x="1601495" y="24218"/>
                  </a:lnTo>
                  <a:close/>
                </a:path>
                <a:path extrusionOk="0" h="67310" w="9355455">
                  <a:moveTo>
                    <a:pt x="1672501" y="14744"/>
                  </a:moveTo>
                  <a:lnTo>
                    <a:pt x="1663928" y="14541"/>
                  </a:lnTo>
                  <a:lnTo>
                    <a:pt x="1662620" y="7213"/>
                  </a:lnTo>
                  <a:lnTo>
                    <a:pt x="1653590" y="7213"/>
                  </a:lnTo>
                  <a:lnTo>
                    <a:pt x="1652600" y="7213"/>
                  </a:lnTo>
                  <a:lnTo>
                    <a:pt x="1651533" y="7302"/>
                  </a:lnTo>
                  <a:lnTo>
                    <a:pt x="1650339" y="7493"/>
                  </a:lnTo>
                  <a:lnTo>
                    <a:pt x="1650339" y="29845"/>
                  </a:lnTo>
                  <a:lnTo>
                    <a:pt x="1665300" y="29845"/>
                  </a:lnTo>
                  <a:lnTo>
                    <a:pt x="1665300" y="22237"/>
                  </a:lnTo>
                  <a:lnTo>
                    <a:pt x="1671091" y="20853"/>
                  </a:lnTo>
                  <a:lnTo>
                    <a:pt x="1672501" y="14744"/>
                  </a:lnTo>
                  <a:close/>
                </a:path>
                <a:path extrusionOk="0" h="67310" w="9355455">
                  <a:moveTo>
                    <a:pt x="1769275" y="43992"/>
                  </a:moveTo>
                  <a:lnTo>
                    <a:pt x="1760816" y="36982"/>
                  </a:lnTo>
                  <a:lnTo>
                    <a:pt x="1756854" y="44056"/>
                  </a:lnTo>
                  <a:lnTo>
                    <a:pt x="1748815" y="47066"/>
                  </a:lnTo>
                  <a:lnTo>
                    <a:pt x="1741322" y="50596"/>
                  </a:lnTo>
                  <a:lnTo>
                    <a:pt x="1738947" y="59220"/>
                  </a:lnTo>
                  <a:lnTo>
                    <a:pt x="1742541" y="60998"/>
                  </a:lnTo>
                  <a:lnTo>
                    <a:pt x="1746224" y="61760"/>
                  </a:lnTo>
                  <a:lnTo>
                    <a:pt x="1749729" y="61760"/>
                  </a:lnTo>
                  <a:lnTo>
                    <a:pt x="1761134" y="58940"/>
                  </a:lnTo>
                  <a:lnTo>
                    <a:pt x="1768513" y="52158"/>
                  </a:lnTo>
                  <a:lnTo>
                    <a:pt x="1769275" y="43992"/>
                  </a:lnTo>
                  <a:close/>
                </a:path>
                <a:path extrusionOk="0" h="67310" w="9355455">
                  <a:moveTo>
                    <a:pt x="2644711" y="0"/>
                  </a:moveTo>
                  <a:lnTo>
                    <a:pt x="2633522" y="3543"/>
                  </a:lnTo>
                  <a:lnTo>
                    <a:pt x="2620683" y="5422"/>
                  </a:lnTo>
                  <a:lnTo>
                    <a:pt x="2608846" y="8280"/>
                  </a:lnTo>
                  <a:lnTo>
                    <a:pt x="2600693" y="14744"/>
                  </a:lnTo>
                  <a:lnTo>
                    <a:pt x="2605100" y="19304"/>
                  </a:lnTo>
                  <a:lnTo>
                    <a:pt x="2612656" y="21704"/>
                  </a:lnTo>
                  <a:lnTo>
                    <a:pt x="2620289" y="21704"/>
                  </a:lnTo>
                  <a:lnTo>
                    <a:pt x="2629725" y="20396"/>
                  </a:lnTo>
                  <a:lnTo>
                    <a:pt x="2637866" y="16433"/>
                  </a:lnTo>
                  <a:lnTo>
                    <a:pt x="2643314" y="9664"/>
                  </a:lnTo>
                  <a:lnTo>
                    <a:pt x="2644711" y="0"/>
                  </a:lnTo>
                  <a:close/>
                </a:path>
                <a:path extrusionOk="0" h="67310" w="9355455">
                  <a:moveTo>
                    <a:pt x="3182556" y="22225"/>
                  </a:moveTo>
                  <a:lnTo>
                    <a:pt x="3160369" y="22225"/>
                  </a:lnTo>
                  <a:lnTo>
                    <a:pt x="3160369" y="44462"/>
                  </a:lnTo>
                  <a:lnTo>
                    <a:pt x="3182556" y="44462"/>
                  </a:lnTo>
                  <a:lnTo>
                    <a:pt x="3182556" y="22225"/>
                  </a:lnTo>
                  <a:close/>
                </a:path>
                <a:path extrusionOk="0" h="67310" w="9355455">
                  <a:moveTo>
                    <a:pt x="3318929" y="38163"/>
                  </a:moveTo>
                  <a:lnTo>
                    <a:pt x="3307677" y="29845"/>
                  </a:lnTo>
                  <a:lnTo>
                    <a:pt x="3301898" y="40576"/>
                  </a:lnTo>
                  <a:lnTo>
                    <a:pt x="3290697" y="45961"/>
                  </a:lnTo>
                  <a:lnTo>
                    <a:pt x="3278771" y="50634"/>
                  </a:lnTo>
                  <a:lnTo>
                    <a:pt x="3270847" y="59220"/>
                  </a:lnTo>
                  <a:lnTo>
                    <a:pt x="3275012" y="64262"/>
                  </a:lnTo>
                  <a:lnTo>
                    <a:pt x="3280473" y="66306"/>
                  </a:lnTo>
                  <a:lnTo>
                    <a:pt x="3286239" y="66306"/>
                  </a:lnTo>
                  <a:lnTo>
                    <a:pt x="3302774" y="61480"/>
                  </a:lnTo>
                  <a:lnTo>
                    <a:pt x="3315474" y="50406"/>
                  </a:lnTo>
                  <a:lnTo>
                    <a:pt x="3318929" y="38163"/>
                  </a:lnTo>
                  <a:close/>
                </a:path>
                <a:path extrusionOk="0" h="67310" w="9355455">
                  <a:moveTo>
                    <a:pt x="3865842" y="28384"/>
                  </a:moveTo>
                  <a:lnTo>
                    <a:pt x="3860152" y="22237"/>
                  </a:lnTo>
                  <a:lnTo>
                    <a:pt x="3850297" y="28270"/>
                  </a:lnTo>
                  <a:lnTo>
                    <a:pt x="3847846" y="32626"/>
                  </a:lnTo>
                  <a:lnTo>
                    <a:pt x="3850500" y="35267"/>
                  </a:lnTo>
                  <a:lnTo>
                    <a:pt x="3855910" y="36156"/>
                  </a:lnTo>
                  <a:lnTo>
                    <a:pt x="3861612" y="35306"/>
                  </a:lnTo>
                  <a:lnTo>
                    <a:pt x="3865626" y="32727"/>
                  </a:lnTo>
                  <a:lnTo>
                    <a:pt x="3865842" y="28384"/>
                  </a:lnTo>
                  <a:close/>
                </a:path>
                <a:path extrusionOk="0" h="67310" w="9355455">
                  <a:moveTo>
                    <a:pt x="4302176" y="14744"/>
                  </a:moveTo>
                  <a:lnTo>
                    <a:pt x="4280255" y="14744"/>
                  </a:lnTo>
                  <a:lnTo>
                    <a:pt x="4281043" y="23177"/>
                  </a:lnTo>
                  <a:lnTo>
                    <a:pt x="4284027" y="29502"/>
                  </a:lnTo>
                  <a:lnTo>
                    <a:pt x="4288777" y="33997"/>
                  </a:lnTo>
                  <a:lnTo>
                    <a:pt x="4294911" y="36995"/>
                  </a:lnTo>
                  <a:lnTo>
                    <a:pt x="4294657" y="26962"/>
                  </a:lnTo>
                  <a:lnTo>
                    <a:pt x="4298366" y="20853"/>
                  </a:lnTo>
                  <a:lnTo>
                    <a:pt x="4302176" y="14744"/>
                  </a:lnTo>
                  <a:close/>
                </a:path>
                <a:path extrusionOk="0" h="67310" w="9355455">
                  <a:moveTo>
                    <a:pt x="6130137" y="34417"/>
                  </a:moveTo>
                  <a:lnTo>
                    <a:pt x="6121781" y="29845"/>
                  </a:lnTo>
                  <a:lnTo>
                    <a:pt x="6121057" y="33616"/>
                  </a:lnTo>
                  <a:lnTo>
                    <a:pt x="6119457" y="35001"/>
                  </a:lnTo>
                  <a:lnTo>
                    <a:pt x="6114478" y="35001"/>
                  </a:lnTo>
                  <a:lnTo>
                    <a:pt x="6110643" y="32385"/>
                  </a:lnTo>
                  <a:lnTo>
                    <a:pt x="6106795" y="29845"/>
                  </a:lnTo>
                  <a:lnTo>
                    <a:pt x="6102451" y="41592"/>
                  </a:lnTo>
                  <a:lnTo>
                    <a:pt x="6107887" y="45593"/>
                  </a:lnTo>
                  <a:lnTo>
                    <a:pt x="6114669" y="45593"/>
                  </a:lnTo>
                  <a:lnTo>
                    <a:pt x="6123114" y="43840"/>
                  </a:lnTo>
                  <a:lnTo>
                    <a:pt x="6129426" y="39598"/>
                  </a:lnTo>
                  <a:lnTo>
                    <a:pt x="6130137" y="34417"/>
                  </a:lnTo>
                  <a:close/>
                </a:path>
                <a:path extrusionOk="0" h="67310" w="9355455">
                  <a:moveTo>
                    <a:pt x="6375933" y="38684"/>
                  </a:moveTo>
                  <a:lnTo>
                    <a:pt x="6364630" y="29845"/>
                  </a:lnTo>
                  <a:lnTo>
                    <a:pt x="6361036" y="42735"/>
                  </a:lnTo>
                  <a:lnTo>
                    <a:pt x="6350482" y="48742"/>
                  </a:lnTo>
                  <a:lnTo>
                    <a:pt x="6339649" y="54571"/>
                  </a:lnTo>
                  <a:lnTo>
                    <a:pt x="6335281" y="66941"/>
                  </a:lnTo>
                  <a:lnTo>
                    <a:pt x="6336639" y="67132"/>
                  </a:lnTo>
                  <a:lnTo>
                    <a:pt x="6339370" y="67208"/>
                  </a:lnTo>
                  <a:lnTo>
                    <a:pt x="6358039" y="62369"/>
                  </a:lnTo>
                  <a:lnTo>
                    <a:pt x="6371984" y="51193"/>
                  </a:lnTo>
                  <a:lnTo>
                    <a:pt x="6375933" y="38684"/>
                  </a:lnTo>
                  <a:close/>
                </a:path>
                <a:path extrusionOk="0" h="67310" w="9355455">
                  <a:moveTo>
                    <a:pt x="8723211" y="6870"/>
                  </a:moveTo>
                  <a:lnTo>
                    <a:pt x="8723008" y="6870"/>
                  </a:lnTo>
                  <a:lnTo>
                    <a:pt x="8694725" y="8737"/>
                  </a:lnTo>
                  <a:lnTo>
                    <a:pt x="8695233" y="8737"/>
                  </a:lnTo>
                  <a:lnTo>
                    <a:pt x="8723211" y="6870"/>
                  </a:lnTo>
                  <a:close/>
                </a:path>
                <a:path extrusionOk="0" h="67310" w="9355455">
                  <a:moveTo>
                    <a:pt x="8780755" y="22225"/>
                  </a:moveTo>
                  <a:lnTo>
                    <a:pt x="8780043" y="22225"/>
                  </a:lnTo>
                  <a:lnTo>
                    <a:pt x="8772017" y="23291"/>
                  </a:lnTo>
                  <a:lnTo>
                    <a:pt x="8766023" y="26301"/>
                  </a:lnTo>
                  <a:lnTo>
                    <a:pt x="8761692" y="30962"/>
                  </a:lnTo>
                  <a:lnTo>
                    <a:pt x="8758631" y="36982"/>
                  </a:lnTo>
                  <a:lnTo>
                    <a:pt x="8760523" y="37033"/>
                  </a:lnTo>
                  <a:lnTo>
                    <a:pt x="8771865" y="37033"/>
                  </a:lnTo>
                  <a:lnTo>
                    <a:pt x="8777757" y="31089"/>
                  </a:lnTo>
                  <a:lnTo>
                    <a:pt x="8780755" y="22225"/>
                  </a:lnTo>
                  <a:close/>
                </a:path>
                <a:path extrusionOk="0" h="67310" w="9355455">
                  <a:moveTo>
                    <a:pt x="9134348" y="7493"/>
                  </a:moveTo>
                  <a:lnTo>
                    <a:pt x="9119667" y="7493"/>
                  </a:lnTo>
                  <a:lnTo>
                    <a:pt x="9119667" y="14744"/>
                  </a:lnTo>
                  <a:lnTo>
                    <a:pt x="9113672" y="16129"/>
                  </a:lnTo>
                  <a:lnTo>
                    <a:pt x="9112199" y="22237"/>
                  </a:lnTo>
                  <a:lnTo>
                    <a:pt x="9121140" y="21894"/>
                  </a:lnTo>
                  <a:lnTo>
                    <a:pt x="9129014" y="20523"/>
                  </a:lnTo>
                  <a:lnTo>
                    <a:pt x="9134018" y="16319"/>
                  </a:lnTo>
                  <a:lnTo>
                    <a:pt x="9134348" y="7493"/>
                  </a:lnTo>
                  <a:close/>
                </a:path>
                <a:path extrusionOk="0" h="67310" w="9355455">
                  <a:moveTo>
                    <a:pt x="9355353" y="22237"/>
                  </a:moveTo>
                  <a:lnTo>
                    <a:pt x="9353702" y="10896"/>
                  </a:lnTo>
                  <a:lnTo>
                    <a:pt x="9346743" y="4940"/>
                  </a:lnTo>
                  <a:lnTo>
                    <a:pt x="9336761" y="2057"/>
                  </a:lnTo>
                  <a:lnTo>
                    <a:pt x="9326029" y="0"/>
                  </a:lnTo>
                  <a:lnTo>
                    <a:pt x="9327655" y="11353"/>
                  </a:lnTo>
                  <a:lnTo>
                    <a:pt x="9334538" y="17335"/>
                  </a:lnTo>
                  <a:lnTo>
                    <a:pt x="9344495" y="20218"/>
                  </a:lnTo>
                  <a:lnTo>
                    <a:pt x="9355353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68" name="Google Shape;1568;p1"/>
            <p:cNvSpPr/>
            <p:nvPr/>
          </p:nvSpPr>
          <p:spPr>
            <a:xfrm>
              <a:off x="722157" y="3114221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9062" y="0"/>
                  </a:moveTo>
                  <a:lnTo>
                    <a:pt x="11112" y="423"/>
                  </a:lnTo>
                  <a:lnTo>
                    <a:pt x="4340" y="2060"/>
                  </a:lnTo>
                  <a:lnTo>
                    <a:pt x="163" y="6322"/>
                  </a:lnTo>
                  <a:lnTo>
                    <a:pt x="0" y="14617"/>
                  </a:lnTo>
                  <a:lnTo>
                    <a:pt x="9867" y="14630"/>
                  </a:lnTo>
                  <a:lnTo>
                    <a:pt x="15506" y="11417"/>
                  </a:lnTo>
                  <a:lnTo>
                    <a:pt x="19088" y="6197"/>
                  </a:lnTo>
                  <a:lnTo>
                    <a:pt x="190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69" name="Google Shape;1569;p1"/>
            <p:cNvSpPr/>
            <p:nvPr/>
          </p:nvSpPr>
          <p:spPr>
            <a:xfrm>
              <a:off x="741221" y="3114080"/>
              <a:ext cx="3175" cy="6350"/>
            </a:xfrm>
            <a:custGeom>
              <a:rect b="b" l="l" r="r" t="t"/>
              <a:pathLst>
                <a:path extrusionOk="0" h="6350" w="3175">
                  <a:moveTo>
                    <a:pt x="3149" y="0"/>
                  </a:moveTo>
                  <a:lnTo>
                    <a:pt x="2108" y="63"/>
                  </a:lnTo>
                  <a:lnTo>
                    <a:pt x="0" y="139"/>
                  </a:lnTo>
                  <a:lnTo>
                    <a:pt x="25" y="6337"/>
                  </a:lnTo>
                  <a:lnTo>
                    <a:pt x="1308" y="4470"/>
                  </a:lnTo>
                  <a:lnTo>
                    <a:pt x="2336" y="2336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70" name="Google Shape;1570;p1"/>
            <p:cNvSpPr/>
            <p:nvPr/>
          </p:nvSpPr>
          <p:spPr>
            <a:xfrm>
              <a:off x="2851099" y="3114090"/>
              <a:ext cx="619125" cy="25400"/>
            </a:xfrm>
            <a:custGeom>
              <a:rect b="b" l="l" r="r" t="t"/>
              <a:pathLst>
                <a:path extrusionOk="0" h="25400" w="619125">
                  <a:moveTo>
                    <a:pt x="30378" y="7073"/>
                  </a:moveTo>
                  <a:lnTo>
                    <a:pt x="21932" y="0"/>
                  </a:lnTo>
                  <a:lnTo>
                    <a:pt x="17932" y="7023"/>
                  </a:lnTo>
                  <a:lnTo>
                    <a:pt x="9880" y="10071"/>
                  </a:lnTo>
                  <a:lnTo>
                    <a:pt x="2374" y="13690"/>
                  </a:lnTo>
                  <a:lnTo>
                    <a:pt x="0" y="22479"/>
                  </a:lnTo>
                  <a:lnTo>
                    <a:pt x="3568" y="24218"/>
                  </a:lnTo>
                  <a:lnTo>
                    <a:pt x="7213" y="24968"/>
                  </a:lnTo>
                  <a:lnTo>
                    <a:pt x="10693" y="24968"/>
                  </a:lnTo>
                  <a:lnTo>
                    <a:pt x="22148" y="22123"/>
                  </a:lnTo>
                  <a:lnTo>
                    <a:pt x="29578" y="15303"/>
                  </a:lnTo>
                  <a:lnTo>
                    <a:pt x="30378" y="7073"/>
                  </a:lnTo>
                  <a:close/>
                </a:path>
                <a:path extrusionOk="0" h="25400" w="619125">
                  <a:moveTo>
                    <a:pt x="618705" y="0"/>
                  </a:moveTo>
                  <a:lnTo>
                    <a:pt x="608914" y="1320"/>
                  </a:lnTo>
                  <a:lnTo>
                    <a:pt x="600544" y="4051"/>
                  </a:lnTo>
                  <a:lnTo>
                    <a:pt x="593915" y="8445"/>
                  </a:lnTo>
                  <a:lnTo>
                    <a:pt x="589343" y="14757"/>
                  </a:lnTo>
                  <a:lnTo>
                    <a:pt x="592150" y="15100"/>
                  </a:lnTo>
                  <a:lnTo>
                    <a:pt x="594804" y="15278"/>
                  </a:lnTo>
                  <a:lnTo>
                    <a:pt x="597268" y="15278"/>
                  </a:lnTo>
                  <a:lnTo>
                    <a:pt x="605548" y="14414"/>
                  </a:lnTo>
                  <a:lnTo>
                    <a:pt x="612013" y="11696"/>
                  </a:lnTo>
                  <a:lnTo>
                    <a:pt x="616458" y="6959"/>
                  </a:lnTo>
                  <a:lnTo>
                    <a:pt x="6187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71" name="Google Shape;1571;p1"/>
            <p:cNvSpPr/>
            <p:nvPr/>
          </p:nvSpPr>
          <p:spPr>
            <a:xfrm>
              <a:off x="687194" y="3136557"/>
              <a:ext cx="47625" cy="37464"/>
            </a:xfrm>
            <a:custGeom>
              <a:rect b="b" l="l" r="r" t="t"/>
              <a:pathLst>
                <a:path extrusionOk="0" h="37464" w="47625">
                  <a:moveTo>
                    <a:pt x="5643" y="0"/>
                  </a:moveTo>
                  <a:lnTo>
                    <a:pt x="0" y="9409"/>
                  </a:lnTo>
                  <a:lnTo>
                    <a:pt x="52" y="19962"/>
                  </a:lnTo>
                  <a:lnTo>
                    <a:pt x="4700" y="29780"/>
                  </a:lnTo>
                  <a:lnTo>
                    <a:pt x="12844" y="36982"/>
                  </a:lnTo>
                  <a:lnTo>
                    <a:pt x="12057" y="30264"/>
                  </a:lnTo>
                  <a:lnTo>
                    <a:pt x="16629" y="28930"/>
                  </a:lnTo>
                  <a:lnTo>
                    <a:pt x="24452" y="28930"/>
                  </a:lnTo>
                  <a:lnTo>
                    <a:pt x="32783" y="29514"/>
                  </a:lnTo>
                  <a:lnTo>
                    <a:pt x="42232" y="29514"/>
                  </a:lnTo>
                  <a:lnTo>
                    <a:pt x="47566" y="27343"/>
                  </a:lnTo>
                  <a:lnTo>
                    <a:pt x="42422" y="14630"/>
                  </a:lnTo>
                  <a:lnTo>
                    <a:pt x="38041" y="15836"/>
                  </a:lnTo>
                  <a:lnTo>
                    <a:pt x="34307" y="16357"/>
                  </a:lnTo>
                  <a:lnTo>
                    <a:pt x="31107" y="16357"/>
                  </a:lnTo>
                  <a:lnTo>
                    <a:pt x="22252" y="14710"/>
                  </a:lnTo>
                  <a:lnTo>
                    <a:pt x="15851" y="10602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72" name="Google Shape;1572;p1"/>
            <p:cNvSpPr/>
            <p:nvPr/>
          </p:nvSpPr>
          <p:spPr>
            <a:xfrm>
              <a:off x="1127328" y="3134981"/>
              <a:ext cx="12527915" cy="45719"/>
            </a:xfrm>
            <a:custGeom>
              <a:rect b="b" l="l" r="r" t="t"/>
              <a:pathLst>
                <a:path extrusionOk="0" h="45719" w="12527915">
                  <a:moveTo>
                    <a:pt x="59004" y="1587"/>
                  </a:moveTo>
                  <a:lnTo>
                    <a:pt x="54254" y="825"/>
                  </a:lnTo>
                  <a:lnTo>
                    <a:pt x="49911" y="482"/>
                  </a:lnTo>
                  <a:lnTo>
                    <a:pt x="45923" y="482"/>
                  </a:lnTo>
                  <a:lnTo>
                    <a:pt x="30695" y="2451"/>
                  </a:lnTo>
                  <a:lnTo>
                    <a:pt x="18681" y="7632"/>
                  </a:lnTo>
                  <a:lnTo>
                    <a:pt x="8813" y="14998"/>
                  </a:lnTo>
                  <a:lnTo>
                    <a:pt x="0" y="23482"/>
                  </a:lnTo>
                  <a:lnTo>
                    <a:pt x="6311" y="26543"/>
                  </a:lnTo>
                  <a:lnTo>
                    <a:pt x="12814" y="27952"/>
                  </a:lnTo>
                  <a:lnTo>
                    <a:pt x="19138" y="27952"/>
                  </a:lnTo>
                  <a:lnTo>
                    <a:pt x="31546" y="26098"/>
                  </a:lnTo>
                  <a:lnTo>
                    <a:pt x="42773" y="20815"/>
                  </a:lnTo>
                  <a:lnTo>
                    <a:pt x="52158" y="12509"/>
                  </a:lnTo>
                  <a:lnTo>
                    <a:pt x="59004" y="1587"/>
                  </a:lnTo>
                  <a:close/>
                </a:path>
                <a:path extrusionOk="0" h="45719" w="12527915">
                  <a:moveTo>
                    <a:pt x="478764" y="1574"/>
                  </a:moveTo>
                  <a:lnTo>
                    <a:pt x="456641" y="1574"/>
                  </a:lnTo>
                  <a:lnTo>
                    <a:pt x="456641" y="23469"/>
                  </a:lnTo>
                  <a:lnTo>
                    <a:pt x="478764" y="23469"/>
                  </a:lnTo>
                  <a:lnTo>
                    <a:pt x="478764" y="1574"/>
                  </a:lnTo>
                  <a:close/>
                </a:path>
                <a:path extrusionOk="0" h="45719" w="12527915">
                  <a:moveTo>
                    <a:pt x="1798650" y="9880"/>
                  </a:moveTo>
                  <a:lnTo>
                    <a:pt x="1790001" y="8724"/>
                  </a:lnTo>
                  <a:lnTo>
                    <a:pt x="1790001" y="23482"/>
                  </a:lnTo>
                  <a:lnTo>
                    <a:pt x="1781365" y="24625"/>
                  </a:lnTo>
                  <a:lnTo>
                    <a:pt x="1769287" y="22313"/>
                  </a:lnTo>
                  <a:lnTo>
                    <a:pt x="1767827" y="30962"/>
                  </a:lnTo>
                  <a:lnTo>
                    <a:pt x="1797469" y="30962"/>
                  </a:lnTo>
                  <a:lnTo>
                    <a:pt x="1796338" y="22313"/>
                  </a:lnTo>
                  <a:lnTo>
                    <a:pt x="1798650" y="9880"/>
                  </a:lnTo>
                  <a:close/>
                </a:path>
                <a:path extrusionOk="0" h="45719" w="12527915">
                  <a:moveTo>
                    <a:pt x="2393137" y="13284"/>
                  </a:moveTo>
                  <a:lnTo>
                    <a:pt x="2390483" y="6197"/>
                  </a:lnTo>
                  <a:lnTo>
                    <a:pt x="2379281" y="1574"/>
                  </a:lnTo>
                  <a:lnTo>
                    <a:pt x="2377262" y="17335"/>
                  </a:lnTo>
                  <a:lnTo>
                    <a:pt x="2380869" y="22618"/>
                  </a:lnTo>
                  <a:lnTo>
                    <a:pt x="2384907" y="22618"/>
                  </a:lnTo>
                  <a:lnTo>
                    <a:pt x="2390267" y="19773"/>
                  </a:lnTo>
                  <a:lnTo>
                    <a:pt x="2393137" y="13284"/>
                  </a:lnTo>
                  <a:close/>
                </a:path>
                <a:path extrusionOk="0" h="45719" w="12527915">
                  <a:moveTo>
                    <a:pt x="3557854" y="8724"/>
                  </a:moveTo>
                  <a:lnTo>
                    <a:pt x="3556558" y="8890"/>
                  </a:lnTo>
                  <a:lnTo>
                    <a:pt x="3551313" y="8953"/>
                  </a:lnTo>
                  <a:lnTo>
                    <a:pt x="3541153" y="8255"/>
                  </a:lnTo>
                  <a:lnTo>
                    <a:pt x="3538791" y="8255"/>
                  </a:lnTo>
                  <a:lnTo>
                    <a:pt x="3530295" y="8255"/>
                  </a:lnTo>
                  <a:lnTo>
                    <a:pt x="3524173" y="10553"/>
                  </a:lnTo>
                  <a:lnTo>
                    <a:pt x="3528517" y="23482"/>
                  </a:lnTo>
                  <a:lnTo>
                    <a:pt x="3531438" y="23876"/>
                  </a:lnTo>
                  <a:lnTo>
                    <a:pt x="3534194" y="24091"/>
                  </a:lnTo>
                  <a:lnTo>
                    <a:pt x="3536734" y="24091"/>
                  </a:lnTo>
                  <a:lnTo>
                    <a:pt x="3544900" y="23202"/>
                  </a:lnTo>
                  <a:lnTo>
                    <a:pt x="3551263" y="20434"/>
                  </a:lnTo>
                  <a:lnTo>
                    <a:pt x="3555631" y="15659"/>
                  </a:lnTo>
                  <a:lnTo>
                    <a:pt x="3557854" y="8724"/>
                  </a:lnTo>
                  <a:close/>
                </a:path>
                <a:path extrusionOk="0" h="45719" w="12527915">
                  <a:moveTo>
                    <a:pt x="5406834" y="30949"/>
                  </a:moveTo>
                  <a:lnTo>
                    <a:pt x="5398198" y="29806"/>
                  </a:lnTo>
                  <a:lnTo>
                    <a:pt x="5385867" y="32105"/>
                  </a:lnTo>
                  <a:lnTo>
                    <a:pt x="5384660" y="23469"/>
                  </a:lnTo>
                  <a:lnTo>
                    <a:pt x="5386705" y="17348"/>
                  </a:lnTo>
                  <a:lnTo>
                    <a:pt x="5388495" y="12700"/>
                  </a:lnTo>
                  <a:lnTo>
                    <a:pt x="5386756" y="9753"/>
                  </a:lnTo>
                  <a:lnTo>
                    <a:pt x="5378247" y="8712"/>
                  </a:lnTo>
                  <a:lnTo>
                    <a:pt x="5377192" y="8712"/>
                  </a:lnTo>
                  <a:lnTo>
                    <a:pt x="5376519" y="17360"/>
                  </a:lnTo>
                  <a:lnTo>
                    <a:pt x="5372443" y="22567"/>
                  </a:lnTo>
                  <a:lnTo>
                    <a:pt x="5367083" y="26403"/>
                  </a:lnTo>
                  <a:lnTo>
                    <a:pt x="5362524" y="30949"/>
                  </a:lnTo>
                  <a:lnTo>
                    <a:pt x="5364302" y="30886"/>
                  </a:lnTo>
                  <a:lnTo>
                    <a:pt x="5371262" y="30886"/>
                  </a:lnTo>
                  <a:lnTo>
                    <a:pt x="5377446" y="34061"/>
                  </a:lnTo>
                  <a:lnTo>
                    <a:pt x="5388318" y="40411"/>
                  </a:lnTo>
                  <a:lnTo>
                    <a:pt x="5393004" y="43599"/>
                  </a:lnTo>
                  <a:lnTo>
                    <a:pt x="5400967" y="43599"/>
                  </a:lnTo>
                  <a:lnTo>
                    <a:pt x="5404231" y="40424"/>
                  </a:lnTo>
                  <a:lnTo>
                    <a:pt x="5406834" y="30949"/>
                  </a:lnTo>
                  <a:close/>
                </a:path>
                <a:path extrusionOk="0" h="45719" w="12527915">
                  <a:moveTo>
                    <a:pt x="7358901" y="23520"/>
                  </a:moveTo>
                  <a:lnTo>
                    <a:pt x="7348779" y="11468"/>
                  </a:lnTo>
                  <a:lnTo>
                    <a:pt x="7332612" y="5499"/>
                  </a:lnTo>
                  <a:lnTo>
                    <a:pt x="7314489" y="1574"/>
                  </a:lnTo>
                  <a:lnTo>
                    <a:pt x="7321029" y="17195"/>
                  </a:lnTo>
                  <a:lnTo>
                    <a:pt x="7329068" y="31330"/>
                  </a:lnTo>
                  <a:lnTo>
                    <a:pt x="7340930" y="41630"/>
                  </a:lnTo>
                  <a:lnTo>
                    <a:pt x="7358901" y="45694"/>
                  </a:lnTo>
                  <a:lnTo>
                    <a:pt x="7358901" y="23520"/>
                  </a:lnTo>
                  <a:close/>
                </a:path>
                <a:path extrusionOk="0" h="45719" w="12527915">
                  <a:moveTo>
                    <a:pt x="8912923" y="8724"/>
                  </a:moveTo>
                  <a:lnTo>
                    <a:pt x="8910295" y="8445"/>
                  </a:lnTo>
                  <a:lnTo>
                    <a:pt x="8907793" y="8293"/>
                  </a:lnTo>
                  <a:lnTo>
                    <a:pt x="8905443" y="8293"/>
                  </a:lnTo>
                  <a:lnTo>
                    <a:pt x="8895448" y="9499"/>
                  </a:lnTo>
                  <a:lnTo>
                    <a:pt x="8888158" y="13385"/>
                  </a:lnTo>
                  <a:lnTo>
                    <a:pt x="8884031" y="20408"/>
                  </a:lnTo>
                  <a:lnTo>
                    <a:pt x="8883536" y="30962"/>
                  </a:lnTo>
                  <a:lnTo>
                    <a:pt x="8886292" y="31254"/>
                  </a:lnTo>
                  <a:lnTo>
                    <a:pt x="8888908" y="31419"/>
                  </a:lnTo>
                  <a:lnTo>
                    <a:pt x="8891359" y="31419"/>
                  </a:lnTo>
                  <a:lnTo>
                    <a:pt x="8901227" y="30251"/>
                  </a:lnTo>
                  <a:lnTo>
                    <a:pt x="8908402" y="26403"/>
                  </a:lnTo>
                  <a:lnTo>
                    <a:pt x="8912466" y="19392"/>
                  </a:lnTo>
                  <a:lnTo>
                    <a:pt x="8912923" y="8724"/>
                  </a:lnTo>
                  <a:close/>
                </a:path>
                <a:path extrusionOk="0" h="45719" w="12527915">
                  <a:moveTo>
                    <a:pt x="11227054" y="21983"/>
                  </a:moveTo>
                  <a:lnTo>
                    <a:pt x="11226000" y="16205"/>
                  </a:lnTo>
                  <a:lnTo>
                    <a:pt x="11217542" y="14274"/>
                  </a:lnTo>
                  <a:lnTo>
                    <a:pt x="11213160" y="8001"/>
                  </a:lnTo>
                  <a:lnTo>
                    <a:pt x="11202873" y="8001"/>
                  </a:lnTo>
                  <a:lnTo>
                    <a:pt x="11200956" y="8001"/>
                  </a:lnTo>
                  <a:lnTo>
                    <a:pt x="11198822" y="8216"/>
                  </a:lnTo>
                  <a:lnTo>
                    <a:pt x="11196422" y="8724"/>
                  </a:lnTo>
                  <a:lnTo>
                    <a:pt x="11194428" y="16116"/>
                  </a:lnTo>
                  <a:lnTo>
                    <a:pt x="11197260" y="21234"/>
                  </a:lnTo>
                  <a:lnTo>
                    <a:pt x="11203267" y="24218"/>
                  </a:lnTo>
                  <a:lnTo>
                    <a:pt x="11210798" y="25196"/>
                  </a:lnTo>
                  <a:lnTo>
                    <a:pt x="11219028" y="25196"/>
                  </a:lnTo>
                  <a:lnTo>
                    <a:pt x="11227054" y="21983"/>
                  </a:lnTo>
                  <a:close/>
                </a:path>
                <a:path extrusionOk="0" h="45719" w="12527915">
                  <a:moveTo>
                    <a:pt x="11432731" y="21869"/>
                  </a:moveTo>
                  <a:lnTo>
                    <a:pt x="11432057" y="16205"/>
                  </a:lnTo>
                  <a:lnTo>
                    <a:pt x="11430597" y="16446"/>
                  </a:lnTo>
                  <a:lnTo>
                    <a:pt x="11429276" y="16548"/>
                  </a:lnTo>
                  <a:lnTo>
                    <a:pt x="11422393" y="16548"/>
                  </a:lnTo>
                  <a:lnTo>
                    <a:pt x="11409248" y="7353"/>
                  </a:lnTo>
                  <a:lnTo>
                    <a:pt x="11403635" y="7353"/>
                  </a:lnTo>
                  <a:lnTo>
                    <a:pt x="11401298" y="7353"/>
                  </a:lnTo>
                  <a:lnTo>
                    <a:pt x="11398542" y="7747"/>
                  </a:lnTo>
                  <a:lnTo>
                    <a:pt x="11395215" y="8724"/>
                  </a:lnTo>
                  <a:lnTo>
                    <a:pt x="11393703" y="16370"/>
                  </a:lnTo>
                  <a:lnTo>
                    <a:pt x="11397132" y="21564"/>
                  </a:lnTo>
                  <a:lnTo>
                    <a:pt x="11403889" y="24511"/>
                  </a:lnTo>
                  <a:lnTo>
                    <a:pt x="11412347" y="25450"/>
                  </a:lnTo>
                  <a:lnTo>
                    <a:pt x="11422456" y="25450"/>
                  </a:lnTo>
                  <a:lnTo>
                    <a:pt x="11432731" y="21869"/>
                  </a:lnTo>
                  <a:close/>
                </a:path>
                <a:path extrusionOk="0" h="45719" w="12527915">
                  <a:moveTo>
                    <a:pt x="12257303" y="8712"/>
                  </a:moveTo>
                  <a:lnTo>
                    <a:pt x="12252490" y="5651"/>
                  </a:lnTo>
                  <a:lnTo>
                    <a:pt x="12244565" y="2844"/>
                  </a:lnTo>
                  <a:lnTo>
                    <a:pt x="12234850" y="800"/>
                  </a:lnTo>
                  <a:lnTo>
                    <a:pt x="12224715" y="0"/>
                  </a:lnTo>
                  <a:lnTo>
                    <a:pt x="12215444" y="0"/>
                  </a:lnTo>
                  <a:lnTo>
                    <a:pt x="12207367" y="2298"/>
                  </a:lnTo>
                  <a:lnTo>
                    <a:pt x="12205487" y="8712"/>
                  </a:lnTo>
                  <a:lnTo>
                    <a:pt x="12209234" y="7112"/>
                  </a:lnTo>
                  <a:lnTo>
                    <a:pt x="12212904" y="6477"/>
                  </a:lnTo>
                  <a:lnTo>
                    <a:pt x="12223064" y="6477"/>
                  </a:lnTo>
                  <a:lnTo>
                    <a:pt x="12229275" y="8623"/>
                  </a:lnTo>
                  <a:lnTo>
                    <a:pt x="12240387" y="12928"/>
                  </a:lnTo>
                  <a:lnTo>
                    <a:pt x="12245277" y="15074"/>
                  </a:lnTo>
                  <a:lnTo>
                    <a:pt x="12252706" y="15074"/>
                  </a:lnTo>
                  <a:lnTo>
                    <a:pt x="12255449" y="13436"/>
                  </a:lnTo>
                  <a:lnTo>
                    <a:pt x="12257303" y="8712"/>
                  </a:lnTo>
                  <a:close/>
                </a:path>
                <a:path extrusionOk="0" h="45719" w="12527915">
                  <a:moveTo>
                    <a:pt x="12527407" y="19481"/>
                  </a:moveTo>
                  <a:lnTo>
                    <a:pt x="12525400" y="12725"/>
                  </a:lnTo>
                  <a:lnTo>
                    <a:pt x="12515075" y="8724"/>
                  </a:lnTo>
                  <a:lnTo>
                    <a:pt x="12512307" y="23672"/>
                  </a:lnTo>
                  <a:lnTo>
                    <a:pt x="12515240" y="28663"/>
                  </a:lnTo>
                  <a:lnTo>
                    <a:pt x="12518949" y="28663"/>
                  </a:lnTo>
                  <a:lnTo>
                    <a:pt x="12524219" y="25844"/>
                  </a:lnTo>
                  <a:lnTo>
                    <a:pt x="12527407" y="194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73" name="Google Shape;1573;p1"/>
            <p:cNvSpPr/>
            <p:nvPr/>
          </p:nvSpPr>
          <p:spPr>
            <a:xfrm>
              <a:off x="331743" y="3151182"/>
              <a:ext cx="44450" cy="22860"/>
            </a:xfrm>
            <a:custGeom>
              <a:rect b="b" l="l" r="r" t="t"/>
              <a:pathLst>
                <a:path extrusionOk="0" h="22860" w="44450">
                  <a:moveTo>
                    <a:pt x="44272" y="0"/>
                  </a:moveTo>
                  <a:lnTo>
                    <a:pt x="31059" y="3446"/>
                  </a:lnTo>
                  <a:lnTo>
                    <a:pt x="17626" y="6642"/>
                  </a:lnTo>
                  <a:lnTo>
                    <a:pt x="6447" y="12105"/>
                  </a:lnTo>
                  <a:lnTo>
                    <a:pt x="0" y="22352"/>
                  </a:lnTo>
                  <a:lnTo>
                    <a:pt x="14729" y="20406"/>
                  </a:lnTo>
                  <a:lnTo>
                    <a:pt x="29165" y="18138"/>
                  </a:lnTo>
                  <a:lnTo>
                    <a:pt x="40087" y="12390"/>
                  </a:lnTo>
                  <a:lnTo>
                    <a:pt x="442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74" name="Google Shape;1574;p1"/>
            <p:cNvSpPr/>
            <p:nvPr/>
          </p:nvSpPr>
          <p:spPr>
            <a:xfrm>
              <a:off x="773696" y="3149396"/>
              <a:ext cx="9610725" cy="89535"/>
            </a:xfrm>
            <a:custGeom>
              <a:rect b="b" l="l" r="r" t="t"/>
              <a:pathLst>
                <a:path extrusionOk="0" h="89535" w="9610725">
                  <a:moveTo>
                    <a:pt x="36842" y="61150"/>
                  </a:moveTo>
                  <a:lnTo>
                    <a:pt x="24765" y="63639"/>
                  </a:lnTo>
                  <a:lnTo>
                    <a:pt x="15608" y="69202"/>
                  </a:lnTo>
                  <a:lnTo>
                    <a:pt x="7861" y="76238"/>
                  </a:lnTo>
                  <a:lnTo>
                    <a:pt x="0" y="83146"/>
                  </a:lnTo>
                  <a:lnTo>
                    <a:pt x="2806" y="83616"/>
                  </a:lnTo>
                  <a:lnTo>
                    <a:pt x="5372" y="83832"/>
                  </a:lnTo>
                  <a:lnTo>
                    <a:pt x="7734" y="83832"/>
                  </a:lnTo>
                  <a:lnTo>
                    <a:pt x="18732" y="81864"/>
                  </a:lnTo>
                  <a:lnTo>
                    <a:pt x="26568" y="76708"/>
                  </a:lnTo>
                  <a:lnTo>
                    <a:pt x="32258" y="69443"/>
                  </a:lnTo>
                  <a:lnTo>
                    <a:pt x="36842" y="61150"/>
                  </a:lnTo>
                  <a:close/>
                </a:path>
                <a:path extrusionOk="0" h="89535" w="9610725">
                  <a:moveTo>
                    <a:pt x="353631" y="31292"/>
                  </a:moveTo>
                  <a:lnTo>
                    <a:pt x="352386" y="29984"/>
                  </a:lnTo>
                  <a:lnTo>
                    <a:pt x="350748" y="29451"/>
                  </a:lnTo>
                  <a:lnTo>
                    <a:pt x="348945" y="29451"/>
                  </a:lnTo>
                  <a:lnTo>
                    <a:pt x="341998" y="29451"/>
                  </a:lnTo>
                  <a:lnTo>
                    <a:pt x="332422" y="37261"/>
                  </a:lnTo>
                  <a:lnTo>
                    <a:pt x="331482" y="38900"/>
                  </a:lnTo>
                  <a:lnTo>
                    <a:pt x="329514" y="42595"/>
                  </a:lnTo>
                  <a:lnTo>
                    <a:pt x="330873" y="44005"/>
                  </a:lnTo>
                  <a:lnTo>
                    <a:pt x="333705" y="44005"/>
                  </a:lnTo>
                  <a:lnTo>
                    <a:pt x="340347" y="42557"/>
                  </a:lnTo>
                  <a:lnTo>
                    <a:pt x="347726" y="39077"/>
                  </a:lnTo>
                  <a:lnTo>
                    <a:pt x="353072" y="34886"/>
                  </a:lnTo>
                  <a:lnTo>
                    <a:pt x="353631" y="31292"/>
                  </a:lnTo>
                  <a:close/>
                </a:path>
                <a:path extrusionOk="0" h="89535" w="9610725">
                  <a:moveTo>
                    <a:pt x="593648" y="49326"/>
                  </a:moveTo>
                  <a:lnTo>
                    <a:pt x="592035" y="40335"/>
                  </a:lnTo>
                  <a:lnTo>
                    <a:pt x="582142" y="31292"/>
                  </a:lnTo>
                  <a:lnTo>
                    <a:pt x="580885" y="41871"/>
                  </a:lnTo>
                  <a:lnTo>
                    <a:pt x="575627" y="52565"/>
                  </a:lnTo>
                  <a:lnTo>
                    <a:pt x="573608" y="61899"/>
                  </a:lnTo>
                  <a:lnTo>
                    <a:pt x="582142" y="68402"/>
                  </a:lnTo>
                  <a:lnTo>
                    <a:pt x="589508" y="58585"/>
                  </a:lnTo>
                  <a:lnTo>
                    <a:pt x="593648" y="49326"/>
                  </a:lnTo>
                  <a:close/>
                </a:path>
                <a:path extrusionOk="0" h="89535" w="9610725">
                  <a:moveTo>
                    <a:pt x="605523" y="6451"/>
                  </a:moveTo>
                  <a:lnTo>
                    <a:pt x="602284" y="0"/>
                  </a:lnTo>
                  <a:lnTo>
                    <a:pt x="595795" y="0"/>
                  </a:lnTo>
                  <a:lnTo>
                    <a:pt x="593902" y="0"/>
                  </a:lnTo>
                  <a:lnTo>
                    <a:pt x="591743" y="546"/>
                  </a:lnTo>
                  <a:lnTo>
                    <a:pt x="589305" y="1790"/>
                  </a:lnTo>
                  <a:lnTo>
                    <a:pt x="589305" y="24142"/>
                  </a:lnTo>
                  <a:lnTo>
                    <a:pt x="591654" y="25311"/>
                  </a:lnTo>
                  <a:lnTo>
                    <a:pt x="593750" y="25819"/>
                  </a:lnTo>
                  <a:lnTo>
                    <a:pt x="602145" y="25819"/>
                  </a:lnTo>
                  <a:lnTo>
                    <a:pt x="605447" y="19367"/>
                  </a:lnTo>
                  <a:lnTo>
                    <a:pt x="605523" y="6451"/>
                  </a:lnTo>
                  <a:close/>
                </a:path>
                <a:path extrusionOk="0" h="89535" w="9610725">
                  <a:moveTo>
                    <a:pt x="926465" y="59753"/>
                  </a:moveTo>
                  <a:lnTo>
                    <a:pt x="920800" y="53644"/>
                  </a:lnTo>
                  <a:lnTo>
                    <a:pt x="910894" y="59626"/>
                  </a:lnTo>
                  <a:lnTo>
                    <a:pt x="908431" y="63957"/>
                  </a:lnTo>
                  <a:lnTo>
                    <a:pt x="911072" y="66586"/>
                  </a:lnTo>
                  <a:lnTo>
                    <a:pt x="916495" y="67475"/>
                  </a:lnTo>
                  <a:lnTo>
                    <a:pt x="922197" y="66636"/>
                  </a:lnTo>
                  <a:lnTo>
                    <a:pt x="926236" y="64071"/>
                  </a:lnTo>
                  <a:lnTo>
                    <a:pt x="926465" y="59753"/>
                  </a:lnTo>
                  <a:close/>
                </a:path>
                <a:path extrusionOk="0" h="89535" w="9610725">
                  <a:moveTo>
                    <a:pt x="1237500" y="68402"/>
                  </a:moveTo>
                  <a:lnTo>
                    <a:pt x="1230566" y="64338"/>
                  </a:lnTo>
                  <a:lnTo>
                    <a:pt x="1225677" y="62814"/>
                  </a:lnTo>
                  <a:lnTo>
                    <a:pt x="1222438" y="62814"/>
                  </a:lnTo>
                  <a:lnTo>
                    <a:pt x="1217701" y="62814"/>
                  </a:lnTo>
                  <a:lnTo>
                    <a:pt x="1216469" y="66065"/>
                  </a:lnTo>
                  <a:lnTo>
                    <a:pt x="1218552" y="72542"/>
                  </a:lnTo>
                  <a:lnTo>
                    <a:pt x="1221867" y="75793"/>
                  </a:lnTo>
                  <a:lnTo>
                    <a:pt x="1229537" y="75793"/>
                  </a:lnTo>
                  <a:lnTo>
                    <a:pt x="1233512" y="73837"/>
                  </a:lnTo>
                  <a:lnTo>
                    <a:pt x="1237500" y="68402"/>
                  </a:lnTo>
                  <a:close/>
                </a:path>
                <a:path extrusionOk="0" h="89535" w="9610725">
                  <a:moveTo>
                    <a:pt x="1613395" y="75895"/>
                  </a:moveTo>
                  <a:lnTo>
                    <a:pt x="1612988" y="63220"/>
                  </a:lnTo>
                  <a:lnTo>
                    <a:pt x="1610448" y="52857"/>
                  </a:lnTo>
                  <a:lnTo>
                    <a:pt x="1605699" y="44754"/>
                  </a:lnTo>
                  <a:lnTo>
                    <a:pt x="1598663" y="38900"/>
                  </a:lnTo>
                  <a:lnTo>
                    <a:pt x="1598663" y="48920"/>
                  </a:lnTo>
                  <a:lnTo>
                    <a:pt x="1595234" y="55041"/>
                  </a:lnTo>
                  <a:lnTo>
                    <a:pt x="1591208" y="61150"/>
                  </a:lnTo>
                  <a:lnTo>
                    <a:pt x="1592427" y="60947"/>
                  </a:lnTo>
                  <a:lnTo>
                    <a:pt x="1593545" y="60858"/>
                  </a:lnTo>
                  <a:lnTo>
                    <a:pt x="1605686" y="60858"/>
                  </a:lnTo>
                  <a:lnTo>
                    <a:pt x="1606524" y="71462"/>
                  </a:lnTo>
                  <a:lnTo>
                    <a:pt x="1613395" y="75895"/>
                  </a:lnTo>
                  <a:close/>
                </a:path>
                <a:path extrusionOk="0" h="89535" w="9610725">
                  <a:moveTo>
                    <a:pt x="2025700" y="16548"/>
                  </a:moveTo>
                  <a:lnTo>
                    <a:pt x="2013381" y="19075"/>
                  </a:lnTo>
                  <a:lnTo>
                    <a:pt x="2002726" y="23177"/>
                  </a:lnTo>
                  <a:lnTo>
                    <a:pt x="1994344" y="29552"/>
                  </a:lnTo>
                  <a:lnTo>
                    <a:pt x="1988832" y="38900"/>
                  </a:lnTo>
                  <a:lnTo>
                    <a:pt x="1991791" y="41871"/>
                  </a:lnTo>
                  <a:lnTo>
                    <a:pt x="1995944" y="43268"/>
                  </a:lnTo>
                  <a:lnTo>
                    <a:pt x="2000389" y="43268"/>
                  </a:lnTo>
                  <a:lnTo>
                    <a:pt x="2009495" y="41427"/>
                  </a:lnTo>
                  <a:lnTo>
                    <a:pt x="2017826" y="36144"/>
                  </a:lnTo>
                  <a:lnTo>
                    <a:pt x="2023757" y="27736"/>
                  </a:lnTo>
                  <a:lnTo>
                    <a:pt x="2025700" y="16548"/>
                  </a:lnTo>
                  <a:close/>
                </a:path>
                <a:path extrusionOk="0" h="89535" w="9610725">
                  <a:moveTo>
                    <a:pt x="2209736" y="60083"/>
                  </a:moveTo>
                  <a:lnTo>
                    <a:pt x="2202599" y="53644"/>
                  </a:lnTo>
                  <a:lnTo>
                    <a:pt x="2199284" y="59550"/>
                  </a:lnTo>
                  <a:lnTo>
                    <a:pt x="2192096" y="61544"/>
                  </a:lnTo>
                  <a:lnTo>
                    <a:pt x="2184616" y="63271"/>
                  </a:lnTo>
                  <a:lnTo>
                    <a:pt x="2180450" y="68402"/>
                  </a:lnTo>
                  <a:lnTo>
                    <a:pt x="2182939" y="73558"/>
                  </a:lnTo>
                  <a:lnTo>
                    <a:pt x="2187359" y="75577"/>
                  </a:lnTo>
                  <a:lnTo>
                    <a:pt x="2192020" y="75577"/>
                  </a:lnTo>
                  <a:lnTo>
                    <a:pt x="2201354" y="73152"/>
                  </a:lnTo>
                  <a:lnTo>
                    <a:pt x="2208288" y="67297"/>
                  </a:lnTo>
                  <a:lnTo>
                    <a:pt x="2209736" y="60083"/>
                  </a:lnTo>
                  <a:close/>
                </a:path>
                <a:path extrusionOk="0" h="89535" w="9610725">
                  <a:moveTo>
                    <a:pt x="2924568" y="31292"/>
                  </a:moveTo>
                  <a:lnTo>
                    <a:pt x="2915742" y="31800"/>
                  </a:lnTo>
                  <a:lnTo>
                    <a:pt x="2907855" y="33185"/>
                  </a:lnTo>
                  <a:lnTo>
                    <a:pt x="2902775" y="37312"/>
                  </a:lnTo>
                  <a:lnTo>
                    <a:pt x="2902356" y="46050"/>
                  </a:lnTo>
                  <a:lnTo>
                    <a:pt x="2904007" y="46088"/>
                  </a:lnTo>
                  <a:lnTo>
                    <a:pt x="2915564" y="46088"/>
                  </a:lnTo>
                  <a:lnTo>
                    <a:pt x="2921266" y="40220"/>
                  </a:lnTo>
                  <a:lnTo>
                    <a:pt x="2924568" y="31292"/>
                  </a:lnTo>
                  <a:close/>
                </a:path>
                <a:path extrusionOk="0" h="89535" w="9610725">
                  <a:moveTo>
                    <a:pt x="4110304" y="38887"/>
                  </a:moveTo>
                  <a:lnTo>
                    <a:pt x="4102481" y="32778"/>
                  </a:lnTo>
                  <a:lnTo>
                    <a:pt x="4096778" y="30556"/>
                  </a:lnTo>
                  <a:lnTo>
                    <a:pt x="4092930" y="30556"/>
                  </a:lnTo>
                  <a:lnTo>
                    <a:pt x="4087825" y="30556"/>
                  </a:lnTo>
                  <a:lnTo>
                    <a:pt x="4085971" y="34467"/>
                  </a:lnTo>
                  <a:lnTo>
                    <a:pt x="4087482" y="42291"/>
                  </a:lnTo>
                  <a:lnTo>
                    <a:pt x="4090847" y="46202"/>
                  </a:lnTo>
                  <a:lnTo>
                    <a:pt x="4099979" y="46202"/>
                  </a:lnTo>
                  <a:lnTo>
                    <a:pt x="4104754" y="44234"/>
                  </a:lnTo>
                  <a:lnTo>
                    <a:pt x="4110304" y="38887"/>
                  </a:lnTo>
                  <a:close/>
                </a:path>
                <a:path extrusionOk="0" h="89535" w="9610725">
                  <a:moveTo>
                    <a:pt x="4250461" y="24155"/>
                  </a:moveTo>
                  <a:lnTo>
                    <a:pt x="4240822" y="18834"/>
                  </a:lnTo>
                  <a:lnTo>
                    <a:pt x="4215612" y="14312"/>
                  </a:lnTo>
                  <a:lnTo>
                    <a:pt x="4206176" y="9067"/>
                  </a:lnTo>
                  <a:lnTo>
                    <a:pt x="4207192" y="20751"/>
                  </a:lnTo>
                  <a:lnTo>
                    <a:pt x="4213352" y="30124"/>
                  </a:lnTo>
                  <a:lnTo>
                    <a:pt x="4222635" y="36372"/>
                  </a:lnTo>
                  <a:lnTo>
                    <a:pt x="4233062" y="38646"/>
                  </a:lnTo>
                  <a:lnTo>
                    <a:pt x="4241000" y="38646"/>
                  </a:lnTo>
                  <a:lnTo>
                    <a:pt x="4248150" y="34391"/>
                  </a:lnTo>
                  <a:lnTo>
                    <a:pt x="4250461" y="24155"/>
                  </a:lnTo>
                  <a:close/>
                </a:path>
                <a:path extrusionOk="0" h="89535" w="9610725">
                  <a:moveTo>
                    <a:pt x="4552264" y="1790"/>
                  </a:moveTo>
                  <a:lnTo>
                    <a:pt x="4543476" y="2108"/>
                  </a:lnTo>
                  <a:lnTo>
                    <a:pt x="4535589" y="3429"/>
                  </a:lnTo>
                  <a:lnTo>
                    <a:pt x="4530509" y="7620"/>
                  </a:lnTo>
                  <a:lnTo>
                    <a:pt x="4530115" y="16548"/>
                  </a:lnTo>
                  <a:lnTo>
                    <a:pt x="4531144" y="16560"/>
                  </a:lnTo>
                  <a:lnTo>
                    <a:pt x="4539081" y="15481"/>
                  </a:lnTo>
                  <a:lnTo>
                    <a:pt x="4545063" y="12458"/>
                  </a:lnTo>
                  <a:lnTo>
                    <a:pt x="4549356" y="7785"/>
                  </a:lnTo>
                  <a:lnTo>
                    <a:pt x="4552264" y="1790"/>
                  </a:lnTo>
                  <a:close/>
                </a:path>
                <a:path extrusionOk="0" h="89535" w="9610725">
                  <a:moveTo>
                    <a:pt x="4679289" y="9613"/>
                  </a:moveTo>
                  <a:lnTo>
                    <a:pt x="4676445" y="1701"/>
                  </a:lnTo>
                  <a:lnTo>
                    <a:pt x="4671199" y="1701"/>
                  </a:lnTo>
                  <a:lnTo>
                    <a:pt x="4670564" y="1727"/>
                  </a:lnTo>
                  <a:lnTo>
                    <a:pt x="4670234" y="1790"/>
                  </a:lnTo>
                  <a:lnTo>
                    <a:pt x="4667669" y="8382"/>
                  </a:lnTo>
                  <a:lnTo>
                    <a:pt x="4664468" y="14465"/>
                  </a:lnTo>
                  <a:lnTo>
                    <a:pt x="4662284" y="21590"/>
                  </a:lnTo>
                  <a:lnTo>
                    <a:pt x="4662767" y="31292"/>
                  </a:lnTo>
                  <a:lnTo>
                    <a:pt x="4665218" y="32715"/>
                  </a:lnTo>
                  <a:lnTo>
                    <a:pt x="4667377" y="33337"/>
                  </a:lnTo>
                  <a:lnTo>
                    <a:pt x="4675911" y="33337"/>
                  </a:lnTo>
                  <a:lnTo>
                    <a:pt x="4679023" y="25438"/>
                  </a:lnTo>
                  <a:lnTo>
                    <a:pt x="4679289" y="9613"/>
                  </a:lnTo>
                  <a:close/>
                </a:path>
                <a:path extrusionOk="0" h="89535" w="9610725">
                  <a:moveTo>
                    <a:pt x="7809751" y="38735"/>
                  </a:moveTo>
                  <a:lnTo>
                    <a:pt x="7806347" y="26238"/>
                  </a:lnTo>
                  <a:lnTo>
                    <a:pt x="7803401" y="26238"/>
                  </a:lnTo>
                  <a:lnTo>
                    <a:pt x="7802397" y="26238"/>
                  </a:lnTo>
                  <a:lnTo>
                    <a:pt x="7801445" y="27686"/>
                  </a:lnTo>
                  <a:lnTo>
                    <a:pt x="7799324" y="38823"/>
                  </a:lnTo>
                  <a:lnTo>
                    <a:pt x="7802448" y="51193"/>
                  </a:lnTo>
                  <a:lnTo>
                    <a:pt x="7806309" y="51193"/>
                  </a:lnTo>
                  <a:lnTo>
                    <a:pt x="7807274" y="49720"/>
                  </a:lnTo>
                  <a:lnTo>
                    <a:pt x="7808011" y="46037"/>
                  </a:lnTo>
                  <a:lnTo>
                    <a:pt x="7809751" y="38735"/>
                  </a:lnTo>
                  <a:close/>
                </a:path>
                <a:path extrusionOk="0" h="89535" w="9610725">
                  <a:moveTo>
                    <a:pt x="9384525" y="38900"/>
                  </a:moveTo>
                  <a:lnTo>
                    <a:pt x="9372181" y="41275"/>
                  </a:lnTo>
                  <a:lnTo>
                    <a:pt x="9361487" y="45351"/>
                  </a:lnTo>
                  <a:lnTo>
                    <a:pt x="9353105" y="51777"/>
                  </a:lnTo>
                  <a:lnTo>
                    <a:pt x="9347733" y="61150"/>
                  </a:lnTo>
                  <a:lnTo>
                    <a:pt x="9351975" y="62115"/>
                  </a:lnTo>
                  <a:lnTo>
                    <a:pt x="9355709" y="62560"/>
                  </a:lnTo>
                  <a:lnTo>
                    <a:pt x="9359011" y="62560"/>
                  </a:lnTo>
                  <a:lnTo>
                    <a:pt x="9369387" y="60655"/>
                  </a:lnTo>
                  <a:lnTo>
                    <a:pt x="9376562" y="55511"/>
                  </a:lnTo>
                  <a:lnTo>
                    <a:pt x="9381338" y="47980"/>
                  </a:lnTo>
                  <a:lnTo>
                    <a:pt x="9384525" y="38900"/>
                  </a:lnTo>
                  <a:close/>
                </a:path>
                <a:path extrusionOk="0" h="89535" w="9610725">
                  <a:moveTo>
                    <a:pt x="9610217" y="68897"/>
                  </a:moveTo>
                  <a:lnTo>
                    <a:pt x="9605543" y="61150"/>
                  </a:lnTo>
                  <a:lnTo>
                    <a:pt x="9597911" y="68326"/>
                  </a:lnTo>
                  <a:lnTo>
                    <a:pt x="9584512" y="69684"/>
                  </a:lnTo>
                  <a:lnTo>
                    <a:pt x="9572422" y="72275"/>
                  </a:lnTo>
                  <a:lnTo>
                    <a:pt x="9568688" y="83146"/>
                  </a:lnTo>
                  <a:lnTo>
                    <a:pt x="9571253" y="87452"/>
                  </a:lnTo>
                  <a:lnTo>
                    <a:pt x="9575546" y="89192"/>
                  </a:lnTo>
                  <a:lnTo>
                    <a:pt x="9580435" y="89192"/>
                  </a:lnTo>
                  <a:lnTo>
                    <a:pt x="9593440" y="85928"/>
                  </a:lnTo>
                  <a:lnTo>
                    <a:pt x="9604781" y="78168"/>
                  </a:lnTo>
                  <a:lnTo>
                    <a:pt x="9610217" y="6889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75" name="Google Shape;1575;p1"/>
            <p:cNvSpPr/>
            <p:nvPr/>
          </p:nvSpPr>
          <p:spPr>
            <a:xfrm>
              <a:off x="527331" y="3225458"/>
              <a:ext cx="33020" cy="52070"/>
            </a:xfrm>
            <a:custGeom>
              <a:rect b="b" l="l" r="r" t="t"/>
              <a:pathLst>
                <a:path extrusionOk="0" h="52070" w="33020">
                  <a:moveTo>
                    <a:pt x="24353" y="0"/>
                  </a:moveTo>
                  <a:lnTo>
                    <a:pt x="20429" y="0"/>
                  </a:lnTo>
                  <a:lnTo>
                    <a:pt x="7585" y="8029"/>
                  </a:lnTo>
                  <a:lnTo>
                    <a:pt x="0" y="25709"/>
                  </a:lnTo>
                  <a:lnTo>
                    <a:pt x="203" y="43425"/>
                  </a:lnTo>
                  <a:lnTo>
                    <a:pt x="10726" y="51561"/>
                  </a:lnTo>
                  <a:lnTo>
                    <a:pt x="20277" y="27808"/>
                  </a:lnTo>
                  <a:lnTo>
                    <a:pt x="25853" y="16702"/>
                  </a:lnTo>
                  <a:lnTo>
                    <a:pt x="32875" y="7073"/>
                  </a:lnTo>
                  <a:lnTo>
                    <a:pt x="28582" y="2082"/>
                  </a:lnTo>
                  <a:lnTo>
                    <a:pt x="243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76" name="Google Shape;1576;p1"/>
            <p:cNvSpPr/>
            <p:nvPr/>
          </p:nvSpPr>
          <p:spPr>
            <a:xfrm>
              <a:off x="840117" y="3224173"/>
              <a:ext cx="7550784" cy="67945"/>
            </a:xfrm>
            <a:custGeom>
              <a:rect b="b" l="l" r="r" t="t"/>
              <a:pathLst>
                <a:path extrusionOk="0" h="67945" w="7550784">
                  <a:moveTo>
                    <a:pt x="22186" y="38100"/>
                  </a:moveTo>
                  <a:lnTo>
                    <a:pt x="21767" y="30187"/>
                  </a:lnTo>
                  <a:lnTo>
                    <a:pt x="20777" y="22847"/>
                  </a:lnTo>
                  <a:lnTo>
                    <a:pt x="17843" y="17437"/>
                  </a:lnTo>
                  <a:lnTo>
                    <a:pt x="11645" y="15328"/>
                  </a:lnTo>
                  <a:lnTo>
                    <a:pt x="10363" y="15328"/>
                  </a:lnTo>
                  <a:lnTo>
                    <a:pt x="8915" y="15494"/>
                  </a:lnTo>
                  <a:lnTo>
                    <a:pt x="7264" y="15862"/>
                  </a:lnTo>
                  <a:lnTo>
                    <a:pt x="7785" y="25996"/>
                  </a:lnTo>
                  <a:lnTo>
                    <a:pt x="3746" y="32105"/>
                  </a:lnTo>
                  <a:lnTo>
                    <a:pt x="0" y="38100"/>
                  </a:lnTo>
                  <a:lnTo>
                    <a:pt x="22186" y="38100"/>
                  </a:lnTo>
                  <a:close/>
                </a:path>
                <a:path extrusionOk="0" h="67945" w="7550784">
                  <a:moveTo>
                    <a:pt x="442963" y="38938"/>
                  </a:moveTo>
                  <a:lnTo>
                    <a:pt x="412343" y="23088"/>
                  </a:lnTo>
                  <a:lnTo>
                    <a:pt x="405206" y="23088"/>
                  </a:lnTo>
                  <a:lnTo>
                    <a:pt x="397675" y="23469"/>
                  </a:lnTo>
                  <a:lnTo>
                    <a:pt x="390525" y="23469"/>
                  </a:lnTo>
                  <a:lnTo>
                    <a:pt x="393636" y="31610"/>
                  </a:lnTo>
                  <a:lnTo>
                    <a:pt x="401447" y="37655"/>
                  </a:lnTo>
                  <a:lnTo>
                    <a:pt x="411975" y="41427"/>
                  </a:lnTo>
                  <a:lnTo>
                    <a:pt x="423265" y="42722"/>
                  </a:lnTo>
                  <a:lnTo>
                    <a:pt x="433984" y="42722"/>
                  </a:lnTo>
                  <a:lnTo>
                    <a:pt x="442963" y="38938"/>
                  </a:lnTo>
                  <a:close/>
                </a:path>
                <a:path extrusionOk="0" h="67945" w="7550784">
                  <a:moveTo>
                    <a:pt x="643775" y="3606"/>
                  </a:moveTo>
                  <a:lnTo>
                    <a:pt x="641832" y="0"/>
                  </a:lnTo>
                  <a:lnTo>
                    <a:pt x="638111" y="0"/>
                  </a:lnTo>
                  <a:lnTo>
                    <a:pt x="635190" y="0"/>
                  </a:lnTo>
                  <a:lnTo>
                    <a:pt x="631190" y="2209"/>
                  </a:lnTo>
                  <a:lnTo>
                    <a:pt x="626186" y="8369"/>
                  </a:lnTo>
                  <a:lnTo>
                    <a:pt x="631012" y="12776"/>
                  </a:lnTo>
                  <a:lnTo>
                    <a:pt x="634796" y="14427"/>
                  </a:lnTo>
                  <a:lnTo>
                    <a:pt x="641743" y="14427"/>
                  </a:lnTo>
                  <a:lnTo>
                    <a:pt x="643724" y="10820"/>
                  </a:lnTo>
                  <a:lnTo>
                    <a:pt x="643775" y="3606"/>
                  </a:lnTo>
                  <a:close/>
                </a:path>
                <a:path extrusionOk="0" h="67945" w="7550784">
                  <a:moveTo>
                    <a:pt x="986993" y="8369"/>
                  </a:moveTo>
                  <a:lnTo>
                    <a:pt x="977646" y="9740"/>
                  </a:lnTo>
                  <a:lnTo>
                    <a:pt x="962342" y="15773"/>
                  </a:lnTo>
                  <a:lnTo>
                    <a:pt x="953058" y="17145"/>
                  </a:lnTo>
                  <a:lnTo>
                    <a:pt x="950112" y="17145"/>
                  </a:lnTo>
                  <a:lnTo>
                    <a:pt x="946785" y="16764"/>
                  </a:lnTo>
                  <a:lnTo>
                    <a:pt x="942924" y="15862"/>
                  </a:lnTo>
                  <a:lnTo>
                    <a:pt x="942924" y="29959"/>
                  </a:lnTo>
                  <a:lnTo>
                    <a:pt x="947102" y="34988"/>
                  </a:lnTo>
                  <a:lnTo>
                    <a:pt x="952957" y="34988"/>
                  </a:lnTo>
                  <a:lnTo>
                    <a:pt x="962037" y="32080"/>
                  </a:lnTo>
                  <a:lnTo>
                    <a:pt x="971778" y="25006"/>
                  </a:lnTo>
                  <a:lnTo>
                    <a:pt x="980617" y="16268"/>
                  </a:lnTo>
                  <a:lnTo>
                    <a:pt x="986993" y="8369"/>
                  </a:lnTo>
                  <a:close/>
                </a:path>
                <a:path extrusionOk="0" h="67945" w="7550784">
                  <a:moveTo>
                    <a:pt x="2143417" y="38100"/>
                  </a:moveTo>
                  <a:lnTo>
                    <a:pt x="2128723" y="38100"/>
                  </a:lnTo>
                  <a:lnTo>
                    <a:pt x="2128723" y="52857"/>
                  </a:lnTo>
                  <a:lnTo>
                    <a:pt x="2143417" y="52857"/>
                  </a:lnTo>
                  <a:lnTo>
                    <a:pt x="2143417" y="38100"/>
                  </a:lnTo>
                  <a:close/>
                </a:path>
                <a:path extrusionOk="0" h="67945" w="7550784">
                  <a:moveTo>
                    <a:pt x="2172995" y="1117"/>
                  </a:moveTo>
                  <a:lnTo>
                    <a:pt x="2164092" y="1422"/>
                  </a:lnTo>
                  <a:lnTo>
                    <a:pt x="2156231" y="2743"/>
                  </a:lnTo>
                  <a:lnTo>
                    <a:pt x="2151227" y="6921"/>
                  </a:lnTo>
                  <a:lnTo>
                    <a:pt x="2150897" y="15862"/>
                  </a:lnTo>
                  <a:lnTo>
                    <a:pt x="2151900" y="15875"/>
                  </a:lnTo>
                  <a:lnTo>
                    <a:pt x="2159825" y="14795"/>
                  </a:lnTo>
                  <a:lnTo>
                    <a:pt x="2165807" y="11772"/>
                  </a:lnTo>
                  <a:lnTo>
                    <a:pt x="2170099" y="7112"/>
                  </a:lnTo>
                  <a:lnTo>
                    <a:pt x="2172995" y="1117"/>
                  </a:lnTo>
                  <a:close/>
                </a:path>
                <a:path extrusionOk="0" h="67945" w="7550784">
                  <a:moveTo>
                    <a:pt x="4117517" y="15862"/>
                  </a:moveTo>
                  <a:lnTo>
                    <a:pt x="4111752" y="15862"/>
                  </a:lnTo>
                  <a:lnTo>
                    <a:pt x="4105529" y="15494"/>
                  </a:lnTo>
                  <a:lnTo>
                    <a:pt x="4099636" y="15494"/>
                  </a:lnTo>
                  <a:lnTo>
                    <a:pt x="4089819" y="16014"/>
                  </a:lnTo>
                  <a:lnTo>
                    <a:pt x="4081589" y="18122"/>
                  </a:lnTo>
                  <a:lnTo>
                    <a:pt x="4075861" y="22707"/>
                  </a:lnTo>
                  <a:lnTo>
                    <a:pt x="4073550" y="30607"/>
                  </a:lnTo>
                  <a:lnTo>
                    <a:pt x="4076687" y="30835"/>
                  </a:lnTo>
                  <a:lnTo>
                    <a:pt x="4079710" y="30949"/>
                  </a:lnTo>
                  <a:lnTo>
                    <a:pt x="4082618" y="30949"/>
                  </a:lnTo>
                  <a:lnTo>
                    <a:pt x="4094289" y="30162"/>
                  </a:lnTo>
                  <a:lnTo>
                    <a:pt x="4104195" y="27597"/>
                  </a:lnTo>
                  <a:lnTo>
                    <a:pt x="4112044" y="22936"/>
                  </a:lnTo>
                  <a:lnTo>
                    <a:pt x="4117517" y="15862"/>
                  </a:lnTo>
                  <a:close/>
                </a:path>
                <a:path extrusionOk="0" h="67945" w="7550784">
                  <a:moveTo>
                    <a:pt x="4317809" y="59309"/>
                  </a:moveTo>
                  <a:lnTo>
                    <a:pt x="4316374" y="52857"/>
                  </a:lnTo>
                  <a:lnTo>
                    <a:pt x="4305909" y="46901"/>
                  </a:lnTo>
                  <a:lnTo>
                    <a:pt x="4290225" y="29425"/>
                  </a:lnTo>
                  <a:lnTo>
                    <a:pt x="4279557" y="23469"/>
                  </a:lnTo>
                  <a:lnTo>
                    <a:pt x="4280751" y="38925"/>
                  </a:lnTo>
                  <a:lnTo>
                    <a:pt x="4284802" y="51511"/>
                  </a:lnTo>
                  <a:lnTo>
                    <a:pt x="4291762" y="61137"/>
                  </a:lnTo>
                  <a:lnTo>
                    <a:pt x="4301706" y="67716"/>
                  </a:lnTo>
                  <a:lnTo>
                    <a:pt x="4301960" y="63906"/>
                  </a:lnTo>
                  <a:lnTo>
                    <a:pt x="4302633" y="60185"/>
                  </a:lnTo>
                  <a:lnTo>
                    <a:pt x="4307611" y="60185"/>
                  </a:lnTo>
                  <a:lnTo>
                    <a:pt x="4309173" y="60452"/>
                  </a:lnTo>
                  <a:lnTo>
                    <a:pt x="4317809" y="59309"/>
                  </a:lnTo>
                  <a:close/>
                </a:path>
                <a:path extrusionOk="0" h="67945" w="7550784">
                  <a:moveTo>
                    <a:pt x="4515497" y="15849"/>
                  </a:moveTo>
                  <a:lnTo>
                    <a:pt x="4508538" y="11823"/>
                  </a:lnTo>
                  <a:lnTo>
                    <a:pt x="4503623" y="10312"/>
                  </a:lnTo>
                  <a:lnTo>
                    <a:pt x="4500359" y="10312"/>
                  </a:lnTo>
                  <a:lnTo>
                    <a:pt x="4495558" y="10312"/>
                  </a:lnTo>
                  <a:lnTo>
                    <a:pt x="4494314" y="13563"/>
                  </a:lnTo>
                  <a:lnTo>
                    <a:pt x="4496397" y="20053"/>
                  </a:lnTo>
                  <a:lnTo>
                    <a:pt x="4499724" y="23304"/>
                  </a:lnTo>
                  <a:lnTo>
                    <a:pt x="4507458" y="23304"/>
                  </a:lnTo>
                  <a:lnTo>
                    <a:pt x="4511472" y="21323"/>
                  </a:lnTo>
                  <a:lnTo>
                    <a:pt x="4515497" y="15849"/>
                  </a:lnTo>
                  <a:close/>
                </a:path>
                <a:path extrusionOk="0" h="67945" w="7550784">
                  <a:moveTo>
                    <a:pt x="5082641" y="15862"/>
                  </a:moveTo>
                  <a:lnTo>
                    <a:pt x="5075148" y="15862"/>
                  </a:lnTo>
                  <a:lnTo>
                    <a:pt x="5073662" y="9753"/>
                  </a:lnTo>
                  <a:lnTo>
                    <a:pt x="5067922" y="8369"/>
                  </a:lnTo>
                  <a:lnTo>
                    <a:pt x="5069637" y="15074"/>
                  </a:lnTo>
                  <a:lnTo>
                    <a:pt x="5066411" y="16764"/>
                  </a:lnTo>
                  <a:lnTo>
                    <a:pt x="5059019" y="16764"/>
                  </a:lnTo>
                  <a:lnTo>
                    <a:pt x="5047259" y="14998"/>
                  </a:lnTo>
                  <a:lnTo>
                    <a:pt x="5039830" y="14998"/>
                  </a:lnTo>
                  <a:lnTo>
                    <a:pt x="5036578" y="16700"/>
                  </a:lnTo>
                  <a:lnTo>
                    <a:pt x="5038318" y="23469"/>
                  </a:lnTo>
                  <a:lnTo>
                    <a:pt x="5041417" y="22694"/>
                  </a:lnTo>
                  <a:lnTo>
                    <a:pt x="5044059" y="22377"/>
                  </a:lnTo>
                  <a:lnTo>
                    <a:pt x="5052631" y="22377"/>
                  </a:lnTo>
                  <a:lnTo>
                    <a:pt x="5068405" y="31661"/>
                  </a:lnTo>
                  <a:lnTo>
                    <a:pt x="5076977" y="31661"/>
                  </a:lnTo>
                  <a:lnTo>
                    <a:pt x="5079606" y="31356"/>
                  </a:lnTo>
                  <a:lnTo>
                    <a:pt x="5082641" y="30607"/>
                  </a:lnTo>
                  <a:lnTo>
                    <a:pt x="5082641" y="15862"/>
                  </a:lnTo>
                  <a:close/>
                </a:path>
                <a:path extrusionOk="0" h="67945" w="7550784">
                  <a:moveTo>
                    <a:pt x="5527560" y="3606"/>
                  </a:moveTo>
                  <a:lnTo>
                    <a:pt x="5525617" y="0"/>
                  </a:lnTo>
                  <a:lnTo>
                    <a:pt x="5521884" y="0"/>
                  </a:lnTo>
                  <a:lnTo>
                    <a:pt x="5518963" y="0"/>
                  </a:lnTo>
                  <a:lnTo>
                    <a:pt x="5514949" y="2209"/>
                  </a:lnTo>
                  <a:lnTo>
                    <a:pt x="5509946" y="8369"/>
                  </a:lnTo>
                  <a:lnTo>
                    <a:pt x="5514772" y="12776"/>
                  </a:lnTo>
                  <a:lnTo>
                    <a:pt x="5518569" y="14427"/>
                  </a:lnTo>
                  <a:lnTo>
                    <a:pt x="5525528" y="14427"/>
                  </a:lnTo>
                  <a:lnTo>
                    <a:pt x="5527522" y="10820"/>
                  </a:lnTo>
                  <a:lnTo>
                    <a:pt x="5527560" y="3606"/>
                  </a:lnTo>
                  <a:close/>
                </a:path>
                <a:path extrusionOk="0" h="67945" w="7550784">
                  <a:moveTo>
                    <a:pt x="7550251" y="38100"/>
                  </a:moveTo>
                  <a:lnTo>
                    <a:pt x="7544244" y="37007"/>
                  </a:lnTo>
                  <a:lnTo>
                    <a:pt x="7539507" y="36550"/>
                  </a:lnTo>
                  <a:lnTo>
                    <a:pt x="7535837" y="36550"/>
                  </a:lnTo>
                  <a:lnTo>
                    <a:pt x="7527226" y="36550"/>
                  </a:lnTo>
                  <a:lnTo>
                    <a:pt x="7524509" y="39039"/>
                  </a:lnTo>
                  <a:lnTo>
                    <a:pt x="7525956" y="44030"/>
                  </a:lnTo>
                  <a:lnTo>
                    <a:pt x="7530122" y="46520"/>
                  </a:lnTo>
                  <a:lnTo>
                    <a:pt x="7540066" y="46520"/>
                  </a:lnTo>
                  <a:lnTo>
                    <a:pt x="7545705" y="44373"/>
                  </a:lnTo>
                  <a:lnTo>
                    <a:pt x="7550251" y="3810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77" name="Google Shape;1577;p1"/>
            <p:cNvSpPr/>
            <p:nvPr/>
          </p:nvSpPr>
          <p:spPr>
            <a:xfrm>
              <a:off x="591327" y="3277567"/>
              <a:ext cx="13334" cy="14604"/>
            </a:xfrm>
            <a:custGeom>
              <a:rect b="b" l="l" r="r" t="t"/>
              <a:pathLst>
                <a:path extrusionOk="0" h="14604" w="13334">
                  <a:moveTo>
                    <a:pt x="13157" y="0"/>
                  </a:moveTo>
                  <a:lnTo>
                    <a:pt x="5969" y="63"/>
                  </a:lnTo>
                  <a:lnTo>
                    <a:pt x="0" y="1333"/>
                  </a:lnTo>
                  <a:lnTo>
                    <a:pt x="5676" y="14312"/>
                  </a:lnTo>
                  <a:lnTo>
                    <a:pt x="6400" y="14427"/>
                  </a:lnTo>
                  <a:lnTo>
                    <a:pt x="7175" y="14478"/>
                  </a:lnTo>
                  <a:lnTo>
                    <a:pt x="9601" y="14478"/>
                  </a:lnTo>
                  <a:lnTo>
                    <a:pt x="11366" y="14287"/>
                  </a:lnTo>
                  <a:lnTo>
                    <a:pt x="13220" y="13919"/>
                  </a:lnTo>
                  <a:lnTo>
                    <a:pt x="131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78" name="Google Shape;1578;p1"/>
            <p:cNvSpPr/>
            <p:nvPr/>
          </p:nvSpPr>
          <p:spPr>
            <a:xfrm>
              <a:off x="604489" y="3269641"/>
              <a:ext cx="22225" cy="22225"/>
            </a:xfrm>
            <a:custGeom>
              <a:rect b="b" l="l" r="r" t="t"/>
              <a:pathLst>
                <a:path extrusionOk="0" h="22225" w="22225">
                  <a:moveTo>
                    <a:pt x="14655" y="0"/>
                  </a:moveTo>
                  <a:lnTo>
                    <a:pt x="15849" y="7327"/>
                  </a:lnTo>
                  <a:lnTo>
                    <a:pt x="10388" y="7950"/>
                  </a:lnTo>
                  <a:lnTo>
                    <a:pt x="0" y="7924"/>
                  </a:lnTo>
                  <a:lnTo>
                    <a:pt x="50" y="21844"/>
                  </a:lnTo>
                  <a:lnTo>
                    <a:pt x="10785" y="18250"/>
                  </a:lnTo>
                  <a:lnTo>
                    <a:pt x="19369" y="12488"/>
                  </a:lnTo>
                  <a:lnTo>
                    <a:pt x="21944" y="5943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79" name="Google Shape;1579;p1"/>
            <p:cNvSpPr/>
            <p:nvPr/>
          </p:nvSpPr>
          <p:spPr>
            <a:xfrm>
              <a:off x="425577" y="3268674"/>
              <a:ext cx="9865360" cy="231139"/>
            </a:xfrm>
            <a:custGeom>
              <a:rect b="b" l="l" r="r" t="t"/>
              <a:pathLst>
                <a:path extrusionOk="0" h="231139" w="9865360">
                  <a:moveTo>
                    <a:pt x="32626" y="169837"/>
                  </a:moveTo>
                  <a:lnTo>
                    <a:pt x="31584" y="164134"/>
                  </a:lnTo>
                  <a:lnTo>
                    <a:pt x="27825" y="164211"/>
                  </a:lnTo>
                  <a:lnTo>
                    <a:pt x="19926" y="163766"/>
                  </a:lnTo>
                  <a:lnTo>
                    <a:pt x="12954" y="162356"/>
                  </a:lnTo>
                  <a:lnTo>
                    <a:pt x="6946" y="159969"/>
                  </a:lnTo>
                  <a:lnTo>
                    <a:pt x="1968" y="156527"/>
                  </a:lnTo>
                  <a:lnTo>
                    <a:pt x="0" y="163944"/>
                  </a:lnTo>
                  <a:lnTo>
                    <a:pt x="2844" y="169075"/>
                  </a:lnTo>
                  <a:lnTo>
                    <a:pt x="8877" y="172059"/>
                  </a:lnTo>
                  <a:lnTo>
                    <a:pt x="16433" y="173024"/>
                  </a:lnTo>
                  <a:lnTo>
                    <a:pt x="24638" y="173024"/>
                  </a:lnTo>
                  <a:lnTo>
                    <a:pt x="32626" y="169837"/>
                  </a:lnTo>
                  <a:close/>
                </a:path>
                <a:path extrusionOk="0" h="231139" w="9865360">
                  <a:moveTo>
                    <a:pt x="569099" y="37960"/>
                  </a:moveTo>
                  <a:lnTo>
                    <a:pt x="558241" y="34518"/>
                  </a:lnTo>
                  <a:lnTo>
                    <a:pt x="544753" y="19354"/>
                  </a:lnTo>
                  <a:lnTo>
                    <a:pt x="533781" y="15913"/>
                  </a:lnTo>
                  <a:lnTo>
                    <a:pt x="532307" y="15951"/>
                  </a:lnTo>
                  <a:lnTo>
                    <a:pt x="533374" y="26428"/>
                  </a:lnTo>
                  <a:lnTo>
                    <a:pt x="539115" y="35991"/>
                  </a:lnTo>
                  <a:lnTo>
                    <a:pt x="547674" y="42964"/>
                  </a:lnTo>
                  <a:lnTo>
                    <a:pt x="557161" y="45656"/>
                  </a:lnTo>
                  <a:lnTo>
                    <a:pt x="561835" y="45656"/>
                  </a:lnTo>
                  <a:lnTo>
                    <a:pt x="566178" y="43408"/>
                  </a:lnTo>
                  <a:lnTo>
                    <a:pt x="569099" y="37960"/>
                  </a:lnTo>
                  <a:close/>
                </a:path>
                <a:path extrusionOk="0" h="231139" w="9865360">
                  <a:moveTo>
                    <a:pt x="775411" y="119545"/>
                  </a:moveTo>
                  <a:lnTo>
                    <a:pt x="772553" y="107518"/>
                  </a:lnTo>
                  <a:lnTo>
                    <a:pt x="762787" y="102552"/>
                  </a:lnTo>
                  <a:lnTo>
                    <a:pt x="750125" y="100520"/>
                  </a:lnTo>
                  <a:lnTo>
                    <a:pt x="738568" y="97307"/>
                  </a:lnTo>
                  <a:lnTo>
                    <a:pt x="736777" y="109220"/>
                  </a:lnTo>
                  <a:lnTo>
                    <a:pt x="739889" y="116141"/>
                  </a:lnTo>
                  <a:lnTo>
                    <a:pt x="746658" y="119341"/>
                  </a:lnTo>
                  <a:lnTo>
                    <a:pt x="755802" y="120129"/>
                  </a:lnTo>
                  <a:lnTo>
                    <a:pt x="758723" y="120129"/>
                  </a:lnTo>
                  <a:lnTo>
                    <a:pt x="771093" y="119532"/>
                  </a:lnTo>
                  <a:lnTo>
                    <a:pt x="775411" y="119545"/>
                  </a:lnTo>
                  <a:close/>
                </a:path>
                <a:path extrusionOk="0" h="231139" w="9865360">
                  <a:moveTo>
                    <a:pt x="897585" y="194360"/>
                  </a:moveTo>
                  <a:lnTo>
                    <a:pt x="895096" y="189522"/>
                  </a:lnTo>
                  <a:lnTo>
                    <a:pt x="890498" y="186944"/>
                  </a:lnTo>
                  <a:lnTo>
                    <a:pt x="887920" y="185496"/>
                  </a:lnTo>
                  <a:lnTo>
                    <a:pt x="884694" y="184759"/>
                  </a:lnTo>
                  <a:lnTo>
                    <a:pt x="881608" y="184759"/>
                  </a:lnTo>
                  <a:lnTo>
                    <a:pt x="878573" y="184759"/>
                  </a:lnTo>
                  <a:lnTo>
                    <a:pt x="875677" y="185470"/>
                  </a:lnTo>
                  <a:lnTo>
                    <a:pt x="873696" y="186944"/>
                  </a:lnTo>
                  <a:lnTo>
                    <a:pt x="871702" y="188417"/>
                  </a:lnTo>
                  <a:lnTo>
                    <a:pt x="870623" y="190639"/>
                  </a:lnTo>
                  <a:lnTo>
                    <a:pt x="871232" y="193636"/>
                  </a:lnTo>
                  <a:lnTo>
                    <a:pt x="875842" y="193878"/>
                  </a:lnTo>
                  <a:lnTo>
                    <a:pt x="879868" y="194906"/>
                  </a:lnTo>
                  <a:lnTo>
                    <a:pt x="878713" y="201244"/>
                  </a:lnTo>
                  <a:lnTo>
                    <a:pt x="893381" y="201244"/>
                  </a:lnTo>
                  <a:lnTo>
                    <a:pt x="897585" y="194360"/>
                  </a:lnTo>
                  <a:close/>
                </a:path>
                <a:path extrusionOk="0" h="231139" w="9865360">
                  <a:moveTo>
                    <a:pt x="996416" y="23202"/>
                  </a:moveTo>
                  <a:lnTo>
                    <a:pt x="994727" y="23329"/>
                  </a:lnTo>
                  <a:lnTo>
                    <a:pt x="990295" y="23329"/>
                  </a:lnTo>
                  <a:lnTo>
                    <a:pt x="968336" y="14312"/>
                  </a:lnTo>
                  <a:lnTo>
                    <a:pt x="963536" y="14312"/>
                  </a:lnTo>
                  <a:lnTo>
                    <a:pt x="958761" y="14312"/>
                  </a:lnTo>
                  <a:lnTo>
                    <a:pt x="954760" y="16535"/>
                  </a:lnTo>
                  <a:lnTo>
                    <a:pt x="952385" y="23202"/>
                  </a:lnTo>
                  <a:lnTo>
                    <a:pt x="961618" y="27647"/>
                  </a:lnTo>
                  <a:lnTo>
                    <a:pt x="967663" y="35318"/>
                  </a:lnTo>
                  <a:lnTo>
                    <a:pt x="974140" y="42595"/>
                  </a:lnTo>
                  <a:lnTo>
                    <a:pt x="984681" y="45821"/>
                  </a:lnTo>
                  <a:lnTo>
                    <a:pt x="986066" y="45821"/>
                  </a:lnTo>
                  <a:lnTo>
                    <a:pt x="987577" y="45694"/>
                  </a:lnTo>
                  <a:lnTo>
                    <a:pt x="989215" y="45453"/>
                  </a:lnTo>
                  <a:lnTo>
                    <a:pt x="988618" y="35306"/>
                  </a:lnTo>
                  <a:lnTo>
                    <a:pt x="992619" y="29311"/>
                  </a:lnTo>
                  <a:lnTo>
                    <a:pt x="996416" y="23202"/>
                  </a:lnTo>
                  <a:close/>
                </a:path>
                <a:path extrusionOk="0" h="231139" w="9865360">
                  <a:moveTo>
                    <a:pt x="1062850" y="82562"/>
                  </a:moveTo>
                  <a:lnTo>
                    <a:pt x="1059903" y="81000"/>
                  </a:lnTo>
                  <a:lnTo>
                    <a:pt x="1048943" y="73748"/>
                  </a:lnTo>
                  <a:lnTo>
                    <a:pt x="1041209" y="73748"/>
                  </a:lnTo>
                  <a:lnTo>
                    <a:pt x="1036942" y="73748"/>
                  </a:lnTo>
                  <a:lnTo>
                    <a:pt x="1033653" y="75958"/>
                  </a:lnTo>
                  <a:lnTo>
                    <a:pt x="1033246" y="82562"/>
                  </a:lnTo>
                  <a:lnTo>
                    <a:pt x="1036218" y="84048"/>
                  </a:lnTo>
                  <a:lnTo>
                    <a:pt x="1047203" y="91338"/>
                  </a:lnTo>
                  <a:lnTo>
                    <a:pt x="1059180" y="91338"/>
                  </a:lnTo>
                  <a:lnTo>
                    <a:pt x="1062443" y="89141"/>
                  </a:lnTo>
                  <a:lnTo>
                    <a:pt x="1062850" y="82562"/>
                  </a:lnTo>
                  <a:close/>
                </a:path>
                <a:path extrusionOk="0" h="231139" w="9865360">
                  <a:moveTo>
                    <a:pt x="1121524" y="37960"/>
                  </a:moveTo>
                  <a:lnTo>
                    <a:pt x="1117968" y="36220"/>
                  </a:lnTo>
                  <a:lnTo>
                    <a:pt x="1114323" y="35471"/>
                  </a:lnTo>
                  <a:lnTo>
                    <a:pt x="1110843" y="35471"/>
                  </a:lnTo>
                  <a:lnTo>
                    <a:pt x="1099400" y="38303"/>
                  </a:lnTo>
                  <a:lnTo>
                    <a:pt x="1091996" y="45085"/>
                  </a:lnTo>
                  <a:lnTo>
                    <a:pt x="1091222" y="53238"/>
                  </a:lnTo>
                  <a:lnTo>
                    <a:pt x="1099693" y="60198"/>
                  </a:lnTo>
                  <a:lnTo>
                    <a:pt x="1103668" y="53238"/>
                  </a:lnTo>
                  <a:lnTo>
                    <a:pt x="1111681" y="50241"/>
                  </a:lnTo>
                  <a:lnTo>
                    <a:pt x="1119162" y="46672"/>
                  </a:lnTo>
                  <a:lnTo>
                    <a:pt x="1121524" y="37960"/>
                  </a:lnTo>
                  <a:close/>
                </a:path>
                <a:path extrusionOk="0" h="231139" w="9865360">
                  <a:moveTo>
                    <a:pt x="1224851" y="119545"/>
                  </a:moveTo>
                  <a:lnTo>
                    <a:pt x="1202677" y="119545"/>
                  </a:lnTo>
                  <a:lnTo>
                    <a:pt x="1202677" y="134289"/>
                  </a:lnTo>
                  <a:lnTo>
                    <a:pt x="1224851" y="134289"/>
                  </a:lnTo>
                  <a:lnTo>
                    <a:pt x="1224851" y="119545"/>
                  </a:lnTo>
                  <a:close/>
                </a:path>
                <a:path extrusionOk="0" h="231139" w="9865360">
                  <a:moveTo>
                    <a:pt x="1283893" y="8356"/>
                  </a:moveTo>
                  <a:lnTo>
                    <a:pt x="1280871" y="9105"/>
                  </a:lnTo>
                  <a:lnTo>
                    <a:pt x="1278267" y="9410"/>
                  </a:lnTo>
                  <a:lnTo>
                    <a:pt x="1269669" y="9410"/>
                  </a:lnTo>
                  <a:lnTo>
                    <a:pt x="1253528" y="0"/>
                  </a:lnTo>
                  <a:lnTo>
                    <a:pt x="1247178" y="0"/>
                  </a:lnTo>
                  <a:lnTo>
                    <a:pt x="1244942" y="0"/>
                  </a:lnTo>
                  <a:lnTo>
                    <a:pt x="1242428" y="292"/>
                  </a:lnTo>
                  <a:lnTo>
                    <a:pt x="1239520" y="977"/>
                  </a:lnTo>
                  <a:lnTo>
                    <a:pt x="1238504" y="8788"/>
                  </a:lnTo>
                  <a:lnTo>
                    <a:pt x="1242441" y="14020"/>
                  </a:lnTo>
                  <a:lnTo>
                    <a:pt x="1249781" y="16941"/>
                  </a:lnTo>
                  <a:lnTo>
                    <a:pt x="1258989" y="17856"/>
                  </a:lnTo>
                  <a:lnTo>
                    <a:pt x="1267917" y="17145"/>
                  </a:lnTo>
                  <a:lnTo>
                    <a:pt x="1275867" y="15163"/>
                  </a:lnTo>
                  <a:lnTo>
                    <a:pt x="1281620" y="12153"/>
                  </a:lnTo>
                  <a:lnTo>
                    <a:pt x="1283893" y="8356"/>
                  </a:lnTo>
                  <a:close/>
                </a:path>
                <a:path extrusionOk="0" h="231139" w="9865360">
                  <a:moveTo>
                    <a:pt x="1349997" y="112052"/>
                  </a:moveTo>
                  <a:lnTo>
                    <a:pt x="1327835" y="127038"/>
                  </a:lnTo>
                  <a:lnTo>
                    <a:pt x="1328851" y="127050"/>
                  </a:lnTo>
                  <a:lnTo>
                    <a:pt x="1336789" y="125971"/>
                  </a:lnTo>
                  <a:lnTo>
                    <a:pt x="1342783" y="122910"/>
                  </a:lnTo>
                  <a:lnTo>
                    <a:pt x="1347089" y="118173"/>
                  </a:lnTo>
                  <a:lnTo>
                    <a:pt x="1349997" y="112052"/>
                  </a:lnTo>
                  <a:close/>
                </a:path>
                <a:path extrusionOk="0" h="231139" w="9865360">
                  <a:moveTo>
                    <a:pt x="1386814" y="60198"/>
                  </a:moveTo>
                  <a:lnTo>
                    <a:pt x="1376400" y="60210"/>
                  </a:lnTo>
                  <a:lnTo>
                    <a:pt x="1364665" y="53060"/>
                  </a:lnTo>
                  <a:lnTo>
                    <a:pt x="1365034" y="61937"/>
                  </a:lnTo>
                  <a:lnTo>
                    <a:pt x="1365186" y="71005"/>
                  </a:lnTo>
                  <a:lnTo>
                    <a:pt x="1366964" y="78460"/>
                  </a:lnTo>
                  <a:lnTo>
                    <a:pt x="1372184" y="82562"/>
                  </a:lnTo>
                  <a:lnTo>
                    <a:pt x="1374838" y="75920"/>
                  </a:lnTo>
                  <a:lnTo>
                    <a:pt x="1379181" y="71031"/>
                  </a:lnTo>
                  <a:lnTo>
                    <a:pt x="1383677" y="66319"/>
                  </a:lnTo>
                  <a:lnTo>
                    <a:pt x="1386814" y="60198"/>
                  </a:lnTo>
                  <a:close/>
                </a:path>
                <a:path extrusionOk="0" h="231139" w="9865360">
                  <a:moveTo>
                    <a:pt x="1438452" y="101485"/>
                  </a:moveTo>
                  <a:lnTo>
                    <a:pt x="1431150" y="90043"/>
                  </a:lnTo>
                  <a:lnTo>
                    <a:pt x="1425981" y="101358"/>
                  </a:lnTo>
                  <a:lnTo>
                    <a:pt x="1415554" y="107556"/>
                  </a:lnTo>
                  <a:lnTo>
                    <a:pt x="1403718" y="112369"/>
                  </a:lnTo>
                  <a:lnTo>
                    <a:pt x="1394307" y="119545"/>
                  </a:lnTo>
                  <a:lnTo>
                    <a:pt x="1398371" y="125056"/>
                  </a:lnTo>
                  <a:lnTo>
                    <a:pt x="1403921" y="127317"/>
                  </a:lnTo>
                  <a:lnTo>
                    <a:pt x="1409725" y="127317"/>
                  </a:lnTo>
                  <a:lnTo>
                    <a:pt x="1423708" y="123367"/>
                  </a:lnTo>
                  <a:lnTo>
                    <a:pt x="1434630" y="113677"/>
                  </a:lnTo>
                  <a:lnTo>
                    <a:pt x="1438452" y="101485"/>
                  </a:lnTo>
                  <a:close/>
                </a:path>
                <a:path extrusionOk="0" h="231139" w="9865360">
                  <a:moveTo>
                    <a:pt x="1447304" y="201091"/>
                  </a:moveTo>
                  <a:lnTo>
                    <a:pt x="1444320" y="195872"/>
                  </a:lnTo>
                  <a:lnTo>
                    <a:pt x="1438363" y="192747"/>
                  </a:lnTo>
                  <a:lnTo>
                    <a:pt x="1430921" y="191706"/>
                  </a:lnTo>
                  <a:lnTo>
                    <a:pt x="1423492" y="192747"/>
                  </a:lnTo>
                  <a:lnTo>
                    <a:pt x="1417561" y="195872"/>
                  </a:lnTo>
                  <a:lnTo>
                    <a:pt x="1414627" y="201091"/>
                  </a:lnTo>
                  <a:lnTo>
                    <a:pt x="1416177" y="208381"/>
                  </a:lnTo>
                  <a:lnTo>
                    <a:pt x="1418209" y="208432"/>
                  </a:lnTo>
                  <a:lnTo>
                    <a:pt x="1424152" y="208432"/>
                  </a:lnTo>
                  <a:lnTo>
                    <a:pt x="1427632" y="207124"/>
                  </a:lnTo>
                  <a:lnTo>
                    <a:pt x="1432661" y="204520"/>
                  </a:lnTo>
                  <a:lnTo>
                    <a:pt x="1434223" y="203212"/>
                  </a:lnTo>
                  <a:lnTo>
                    <a:pt x="1438452" y="203212"/>
                  </a:lnTo>
                  <a:lnTo>
                    <a:pt x="1441107" y="204508"/>
                  </a:lnTo>
                  <a:lnTo>
                    <a:pt x="1445806" y="208381"/>
                  </a:lnTo>
                  <a:lnTo>
                    <a:pt x="1447304" y="201091"/>
                  </a:lnTo>
                  <a:close/>
                </a:path>
                <a:path extrusionOk="0" h="231139" w="9865360">
                  <a:moveTo>
                    <a:pt x="1519516" y="97307"/>
                  </a:moveTo>
                  <a:lnTo>
                    <a:pt x="1515275" y="94462"/>
                  </a:lnTo>
                  <a:lnTo>
                    <a:pt x="1508125" y="91617"/>
                  </a:lnTo>
                  <a:lnTo>
                    <a:pt x="1499387" y="89408"/>
                  </a:lnTo>
                  <a:lnTo>
                    <a:pt x="1490395" y="88531"/>
                  </a:lnTo>
                  <a:lnTo>
                    <a:pt x="1482813" y="88531"/>
                  </a:lnTo>
                  <a:lnTo>
                    <a:pt x="1476438" y="90792"/>
                  </a:lnTo>
                  <a:lnTo>
                    <a:pt x="1475181" y="97307"/>
                  </a:lnTo>
                  <a:lnTo>
                    <a:pt x="1482521" y="101358"/>
                  </a:lnTo>
                  <a:lnTo>
                    <a:pt x="1489684" y="105168"/>
                  </a:lnTo>
                  <a:lnTo>
                    <a:pt x="1496631" y="107975"/>
                  </a:lnTo>
                  <a:lnTo>
                    <a:pt x="1503273" y="109080"/>
                  </a:lnTo>
                  <a:lnTo>
                    <a:pt x="1509204" y="109080"/>
                  </a:lnTo>
                  <a:lnTo>
                    <a:pt x="1514690" y="105994"/>
                  </a:lnTo>
                  <a:lnTo>
                    <a:pt x="1519516" y="97307"/>
                  </a:lnTo>
                  <a:close/>
                </a:path>
                <a:path extrusionOk="0" h="231139" w="9865360">
                  <a:moveTo>
                    <a:pt x="1548853" y="67805"/>
                  </a:moveTo>
                  <a:lnTo>
                    <a:pt x="1542770" y="66675"/>
                  </a:lnTo>
                  <a:lnTo>
                    <a:pt x="1537982" y="66217"/>
                  </a:lnTo>
                  <a:lnTo>
                    <a:pt x="1534299" y="66217"/>
                  </a:lnTo>
                  <a:lnTo>
                    <a:pt x="1525790" y="66217"/>
                  </a:lnTo>
                  <a:lnTo>
                    <a:pt x="1523161" y="68694"/>
                  </a:lnTo>
                  <a:lnTo>
                    <a:pt x="1524736" y="73647"/>
                  </a:lnTo>
                  <a:lnTo>
                    <a:pt x="1528927" y="76111"/>
                  </a:lnTo>
                  <a:lnTo>
                    <a:pt x="1538833" y="76111"/>
                  </a:lnTo>
                  <a:lnTo>
                    <a:pt x="1544408" y="74002"/>
                  </a:lnTo>
                  <a:lnTo>
                    <a:pt x="1548853" y="67805"/>
                  </a:lnTo>
                  <a:close/>
                </a:path>
                <a:path extrusionOk="0" h="231139" w="9865360">
                  <a:moveTo>
                    <a:pt x="1762633" y="112052"/>
                  </a:moveTo>
                  <a:lnTo>
                    <a:pt x="1760969" y="111353"/>
                  </a:lnTo>
                  <a:lnTo>
                    <a:pt x="1759267" y="111048"/>
                  </a:lnTo>
                  <a:lnTo>
                    <a:pt x="1757591" y="111048"/>
                  </a:lnTo>
                  <a:lnTo>
                    <a:pt x="1747939" y="114325"/>
                  </a:lnTo>
                  <a:lnTo>
                    <a:pt x="1741335" y="121716"/>
                  </a:lnTo>
                  <a:lnTo>
                    <a:pt x="1740369" y="129590"/>
                  </a:lnTo>
                  <a:lnTo>
                    <a:pt x="1747647" y="134289"/>
                  </a:lnTo>
                  <a:lnTo>
                    <a:pt x="1750352" y="127825"/>
                  </a:lnTo>
                  <a:lnTo>
                    <a:pt x="1754746" y="122961"/>
                  </a:lnTo>
                  <a:lnTo>
                    <a:pt x="1759343" y="118211"/>
                  </a:lnTo>
                  <a:lnTo>
                    <a:pt x="1762633" y="112052"/>
                  </a:lnTo>
                  <a:close/>
                </a:path>
                <a:path extrusionOk="0" h="231139" w="9865360">
                  <a:moveTo>
                    <a:pt x="1864842" y="181140"/>
                  </a:moveTo>
                  <a:lnTo>
                    <a:pt x="1864398" y="175374"/>
                  </a:lnTo>
                  <a:lnTo>
                    <a:pt x="1858098" y="171399"/>
                  </a:lnTo>
                  <a:lnTo>
                    <a:pt x="1857438" y="178015"/>
                  </a:lnTo>
                  <a:lnTo>
                    <a:pt x="1851075" y="179158"/>
                  </a:lnTo>
                  <a:lnTo>
                    <a:pt x="1841639" y="179158"/>
                  </a:lnTo>
                  <a:lnTo>
                    <a:pt x="1833422" y="178828"/>
                  </a:lnTo>
                  <a:lnTo>
                    <a:pt x="1828838" y="178892"/>
                  </a:lnTo>
                  <a:lnTo>
                    <a:pt x="1828838" y="186944"/>
                  </a:lnTo>
                  <a:lnTo>
                    <a:pt x="1828838" y="208394"/>
                  </a:lnTo>
                  <a:lnTo>
                    <a:pt x="1838159" y="206540"/>
                  </a:lnTo>
                  <a:lnTo>
                    <a:pt x="1847786" y="201663"/>
                  </a:lnTo>
                  <a:lnTo>
                    <a:pt x="1856232" y="194792"/>
                  </a:lnTo>
                  <a:lnTo>
                    <a:pt x="1861997" y="186944"/>
                  </a:lnTo>
                  <a:lnTo>
                    <a:pt x="1864842" y="181140"/>
                  </a:lnTo>
                  <a:close/>
                </a:path>
                <a:path extrusionOk="0" h="231139" w="9865360">
                  <a:moveTo>
                    <a:pt x="2140089" y="141770"/>
                  </a:moveTo>
                  <a:lnTo>
                    <a:pt x="2137321" y="136652"/>
                  </a:lnTo>
                  <a:lnTo>
                    <a:pt x="2131403" y="133680"/>
                  </a:lnTo>
                  <a:lnTo>
                    <a:pt x="2123948" y="132715"/>
                  </a:lnTo>
                  <a:lnTo>
                    <a:pt x="2115705" y="132715"/>
                  </a:lnTo>
                  <a:lnTo>
                    <a:pt x="2107641" y="135978"/>
                  </a:lnTo>
                  <a:lnTo>
                    <a:pt x="2108822" y="141782"/>
                  </a:lnTo>
                  <a:lnTo>
                    <a:pt x="2117293" y="143725"/>
                  </a:lnTo>
                  <a:lnTo>
                    <a:pt x="2121497" y="149860"/>
                  </a:lnTo>
                  <a:lnTo>
                    <a:pt x="2133612" y="149860"/>
                  </a:lnTo>
                  <a:lnTo>
                    <a:pt x="2135708" y="149644"/>
                  </a:lnTo>
                  <a:lnTo>
                    <a:pt x="2138083" y="149161"/>
                  </a:lnTo>
                  <a:lnTo>
                    <a:pt x="2140089" y="141770"/>
                  </a:lnTo>
                  <a:close/>
                </a:path>
                <a:path extrusionOk="0" h="231139" w="9865360">
                  <a:moveTo>
                    <a:pt x="2378151" y="154749"/>
                  </a:moveTo>
                  <a:lnTo>
                    <a:pt x="2373820" y="141782"/>
                  </a:lnTo>
                  <a:lnTo>
                    <a:pt x="2364079" y="143103"/>
                  </a:lnTo>
                  <a:lnTo>
                    <a:pt x="2355761" y="145834"/>
                  </a:lnTo>
                  <a:lnTo>
                    <a:pt x="2349131" y="150228"/>
                  </a:lnTo>
                  <a:lnTo>
                    <a:pt x="2344420" y="156527"/>
                  </a:lnTo>
                  <a:lnTo>
                    <a:pt x="2345613" y="156387"/>
                  </a:lnTo>
                  <a:lnTo>
                    <a:pt x="2350668" y="156337"/>
                  </a:lnTo>
                  <a:lnTo>
                    <a:pt x="2361133" y="157086"/>
                  </a:lnTo>
                  <a:lnTo>
                    <a:pt x="2372029" y="157086"/>
                  </a:lnTo>
                  <a:lnTo>
                    <a:pt x="2378151" y="154749"/>
                  </a:lnTo>
                  <a:close/>
                </a:path>
                <a:path extrusionOk="0" h="231139" w="9865360">
                  <a:moveTo>
                    <a:pt x="2469134" y="180454"/>
                  </a:moveTo>
                  <a:lnTo>
                    <a:pt x="2466619" y="173786"/>
                  </a:lnTo>
                  <a:lnTo>
                    <a:pt x="2454973" y="171399"/>
                  </a:lnTo>
                  <a:lnTo>
                    <a:pt x="2450452" y="177292"/>
                  </a:lnTo>
                  <a:lnTo>
                    <a:pt x="2444165" y="181317"/>
                  </a:lnTo>
                  <a:lnTo>
                    <a:pt x="2439378" y="186944"/>
                  </a:lnTo>
                  <a:lnTo>
                    <a:pt x="2436215" y="190665"/>
                  </a:lnTo>
                  <a:lnTo>
                    <a:pt x="2433701" y="195097"/>
                  </a:lnTo>
                  <a:lnTo>
                    <a:pt x="2432774" y="201244"/>
                  </a:lnTo>
                  <a:lnTo>
                    <a:pt x="2434958" y="201701"/>
                  </a:lnTo>
                  <a:lnTo>
                    <a:pt x="2437104" y="201904"/>
                  </a:lnTo>
                  <a:lnTo>
                    <a:pt x="2439225" y="201904"/>
                  </a:lnTo>
                  <a:lnTo>
                    <a:pt x="2448242" y="200634"/>
                  </a:lnTo>
                  <a:lnTo>
                    <a:pt x="2456116" y="197269"/>
                  </a:lnTo>
                  <a:lnTo>
                    <a:pt x="2462276" y="192481"/>
                  </a:lnTo>
                  <a:lnTo>
                    <a:pt x="2466175" y="186944"/>
                  </a:lnTo>
                  <a:lnTo>
                    <a:pt x="2469134" y="180454"/>
                  </a:lnTo>
                  <a:close/>
                </a:path>
                <a:path extrusionOk="0" h="231139" w="9865360">
                  <a:moveTo>
                    <a:pt x="2484996" y="116535"/>
                  </a:moveTo>
                  <a:lnTo>
                    <a:pt x="2477058" y="112052"/>
                  </a:lnTo>
                  <a:lnTo>
                    <a:pt x="2477008" y="121843"/>
                  </a:lnTo>
                  <a:lnTo>
                    <a:pt x="2471483" y="130251"/>
                  </a:lnTo>
                  <a:lnTo>
                    <a:pt x="2468765" y="136994"/>
                  </a:lnTo>
                  <a:lnTo>
                    <a:pt x="2477058" y="141782"/>
                  </a:lnTo>
                  <a:lnTo>
                    <a:pt x="2480487" y="135356"/>
                  </a:lnTo>
                  <a:lnTo>
                    <a:pt x="2484640" y="125628"/>
                  </a:lnTo>
                  <a:lnTo>
                    <a:pt x="2484996" y="116535"/>
                  </a:lnTo>
                  <a:close/>
                </a:path>
                <a:path extrusionOk="0" h="231139" w="9865360">
                  <a:moveTo>
                    <a:pt x="2485377" y="79616"/>
                  </a:moveTo>
                  <a:lnTo>
                    <a:pt x="2483840" y="72351"/>
                  </a:lnTo>
                  <a:lnTo>
                    <a:pt x="2477058" y="67805"/>
                  </a:lnTo>
                  <a:lnTo>
                    <a:pt x="2477058" y="74942"/>
                  </a:lnTo>
                  <a:lnTo>
                    <a:pt x="2471039" y="76454"/>
                  </a:lnTo>
                  <a:lnTo>
                    <a:pt x="2469565" y="82550"/>
                  </a:lnTo>
                  <a:lnTo>
                    <a:pt x="2472423" y="87439"/>
                  </a:lnTo>
                  <a:lnTo>
                    <a:pt x="2475344" y="89331"/>
                  </a:lnTo>
                  <a:lnTo>
                    <a:pt x="2477884" y="89331"/>
                  </a:lnTo>
                  <a:lnTo>
                    <a:pt x="2482964" y="86360"/>
                  </a:lnTo>
                  <a:lnTo>
                    <a:pt x="2485377" y="79616"/>
                  </a:lnTo>
                  <a:close/>
                </a:path>
                <a:path extrusionOk="0" h="231139" w="9865360">
                  <a:moveTo>
                    <a:pt x="2521381" y="80683"/>
                  </a:moveTo>
                  <a:lnTo>
                    <a:pt x="2518206" y="73926"/>
                  </a:lnTo>
                  <a:lnTo>
                    <a:pt x="2512771" y="69850"/>
                  </a:lnTo>
                  <a:lnTo>
                    <a:pt x="2506230" y="68478"/>
                  </a:lnTo>
                  <a:lnTo>
                    <a:pt x="2499169" y="68478"/>
                  </a:lnTo>
                  <a:lnTo>
                    <a:pt x="2492260" y="73088"/>
                  </a:lnTo>
                  <a:lnTo>
                    <a:pt x="2491752" y="82562"/>
                  </a:lnTo>
                  <a:lnTo>
                    <a:pt x="2492832" y="82423"/>
                  </a:lnTo>
                  <a:lnTo>
                    <a:pt x="2493848" y="82359"/>
                  </a:lnTo>
                  <a:lnTo>
                    <a:pt x="2500122" y="82359"/>
                  </a:lnTo>
                  <a:lnTo>
                    <a:pt x="2514015" y="90119"/>
                  </a:lnTo>
                  <a:lnTo>
                    <a:pt x="2520531" y="90093"/>
                  </a:lnTo>
                  <a:lnTo>
                    <a:pt x="2521102" y="90055"/>
                  </a:lnTo>
                  <a:lnTo>
                    <a:pt x="2521381" y="80683"/>
                  </a:lnTo>
                  <a:close/>
                </a:path>
                <a:path extrusionOk="0" h="231139" w="9865360">
                  <a:moveTo>
                    <a:pt x="2536444" y="156146"/>
                  </a:moveTo>
                  <a:lnTo>
                    <a:pt x="2531808" y="150850"/>
                  </a:lnTo>
                  <a:lnTo>
                    <a:pt x="2523693" y="147929"/>
                  </a:lnTo>
                  <a:lnTo>
                    <a:pt x="2513622" y="147027"/>
                  </a:lnTo>
                  <a:lnTo>
                    <a:pt x="2503386" y="147777"/>
                  </a:lnTo>
                  <a:lnTo>
                    <a:pt x="2494140" y="149821"/>
                  </a:lnTo>
                  <a:lnTo>
                    <a:pt x="2487295" y="152844"/>
                  </a:lnTo>
                  <a:lnTo>
                    <a:pt x="2484285" y="156540"/>
                  </a:lnTo>
                  <a:lnTo>
                    <a:pt x="2488171" y="155625"/>
                  </a:lnTo>
                  <a:lnTo>
                    <a:pt x="2491536" y="155244"/>
                  </a:lnTo>
                  <a:lnTo>
                    <a:pt x="2501963" y="155244"/>
                  </a:lnTo>
                  <a:lnTo>
                    <a:pt x="2522550" y="164604"/>
                  </a:lnTo>
                  <a:lnTo>
                    <a:pt x="2531872" y="164604"/>
                  </a:lnTo>
                  <a:lnTo>
                    <a:pt x="2533878" y="164465"/>
                  </a:lnTo>
                  <a:lnTo>
                    <a:pt x="2536063" y="164134"/>
                  </a:lnTo>
                  <a:lnTo>
                    <a:pt x="2536444" y="156146"/>
                  </a:lnTo>
                  <a:close/>
                </a:path>
                <a:path extrusionOk="0" h="231139" w="9865360">
                  <a:moveTo>
                    <a:pt x="2595029" y="191211"/>
                  </a:moveTo>
                  <a:lnTo>
                    <a:pt x="2594851" y="188976"/>
                  </a:lnTo>
                  <a:lnTo>
                    <a:pt x="2594343" y="186944"/>
                  </a:lnTo>
                  <a:lnTo>
                    <a:pt x="2592235" y="178422"/>
                  </a:lnTo>
                  <a:lnTo>
                    <a:pt x="2584488" y="173520"/>
                  </a:lnTo>
                  <a:lnTo>
                    <a:pt x="2577541" y="173520"/>
                  </a:lnTo>
                  <a:lnTo>
                    <a:pt x="2571356" y="173520"/>
                  </a:lnTo>
                  <a:lnTo>
                    <a:pt x="2565793" y="177419"/>
                  </a:lnTo>
                  <a:lnTo>
                    <a:pt x="2565438" y="186156"/>
                  </a:lnTo>
                  <a:lnTo>
                    <a:pt x="2566365" y="186372"/>
                  </a:lnTo>
                  <a:lnTo>
                    <a:pt x="2568067" y="186944"/>
                  </a:lnTo>
                  <a:lnTo>
                    <a:pt x="2574747" y="189407"/>
                  </a:lnTo>
                  <a:lnTo>
                    <a:pt x="2579230" y="194322"/>
                  </a:lnTo>
                  <a:lnTo>
                    <a:pt x="2590355" y="194322"/>
                  </a:lnTo>
                  <a:lnTo>
                    <a:pt x="2592451" y="194119"/>
                  </a:lnTo>
                  <a:lnTo>
                    <a:pt x="2594800" y="193636"/>
                  </a:lnTo>
                  <a:lnTo>
                    <a:pt x="2595029" y="191211"/>
                  </a:lnTo>
                  <a:close/>
                </a:path>
                <a:path extrusionOk="0" h="231139" w="9865360">
                  <a:moveTo>
                    <a:pt x="2801023" y="23215"/>
                  </a:moveTo>
                  <a:lnTo>
                    <a:pt x="2796908" y="20332"/>
                  </a:lnTo>
                  <a:lnTo>
                    <a:pt x="2789821" y="17449"/>
                  </a:lnTo>
                  <a:lnTo>
                    <a:pt x="2781122" y="15240"/>
                  </a:lnTo>
                  <a:lnTo>
                    <a:pt x="2772143" y="14351"/>
                  </a:lnTo>
                  <a:lnTo>
                    <a:pt x="2764548" y="14351"/>
                  </a:lnTo>
                  <a:lnTo>
                    <a:pt x="2758173" y="16637"/>
                  </a:lnTo>
                  <a:lnTo>
                    <a:pt x="2757043" y="23215"/>
                  </a:lnTo>
                  <a:lnTo>
                    <a:pt x="2763520" y="24739"/>
                  </a:lnTo>
                  <a:lnTo>
                    <a:pt x="2770365" y="26987"/>
                  </a:lnTo>
                  <a:lnTo>
                    <a:pt x="2777477" y="29019"/>
                  </a:lnTo>
                  <a:lnTo>
                    <a:pt x="2784779" y="29908"/>
                  </a:lnTo>
                  <a:lnTo>
                    <a:pt x="2790164" y="29908"/>
                  </a:lnTo>
                  <a:lnTo>
                    <a:pt x="2795625" y="28232"/>
                  </a:lnTo>
                  <a:lnTo>
                    <a:pt x="2801023" y="23215"/>
                  </a:lnTo>
                  <a:close/>
                </a:path>
                <a:path extrusionOk="0" h="231139" w="9865360">
                  <a:moveTo>
                    <a:pt x="3081032" y="171399"/>
                  </a:moveTo>
                  <a:lnTo>
                    <a:pt x="3075762" y="167563"/>
                  </a:lnTo>
                  <a:lnTo>
                    <a:pt x="3071330" y="166116"/>
                  </a:lnTo>
                  <a:lnTo>
                    <a:pt x="3067824" y="166116"/>
                  </a:lnTo>
                  <a:lnTo>
                    <a:pt x="3062401" y="166116"/>
                  </a:lnTo>
                  <a:lnTo>
                    <a:pt x="3059188" y="169595"/>
                  </a:lnTo>
                  <a:lnTo>
                    <a:pt x="3057791" y="176542"/>
                  </a:lnTo>
                  <a:lnTo>
                    <a:pt x="3059595" y="180022"/>
                  </a:lnTo>
                  <a:lnTo>
                    <a:pt x="3067939" y="180022"/>
                  </a:lnTo>
                  <a:lnTo>
                    <a:pt x="3073501" y="177761"/>
                  </a:lnTo>
                  <a:lnTo>
                    <a:pt x="3081032" y="171399"/>
                  </a:lnTo>
                  <a:close/>
                </a:path>
                <a:path extrusionOk="0" h="231139" w="9865360">
                  <a:moveTo>
                    <a:pt x="3375723" y="977"/>
                  </a:moveTo>
                  <a:lnTo>
                    <a:pt x="3368167" y="622"/>
                  </a:lnTo>
                  <a:lnTo>
                    <a:pt x="3364585" y="622"/>
                  </a:lnTo>
                  <a:lnTo>
                    <a:pt x="3354882" y="1206"/>
                  </a:lnTo>
                  <a:lnTo>
                    <a:pt x="3346881" y="3454"/>
                  </a:lnTo>
                  <a:lnTo>
                    <a:pt x="3341293" y="8128"/>
                  </a:lnTo>
                  <a:lnTo>
                    <a:pt x="3338830" y="15963"/>
                  </a:lnTo>
                  <a:lnTo>
                    <a:pt x="3346081" y="16256"/>
                  </a:lnTo>
                  <a:lnTo>
                    <a:pt x="3349523" y="16256"/>
                  </a:lnTo>
                  <a:lnTo>
                    <a:pt x="3359378" y="15684"/>
                  </a:lnTo>
                  <a:lnTo>
                    <a:pt x="3367506" y="13474"/>
                  </a:lnTo>
                  <a:lnTo>
                    <a:pt x="3373196" y="8826"/>
                  </a:lnTo>
                  <a:lnTo>
                    <a:pt x="3375723" y="977"/>
                  </a:lnTo>
                  <a:close/>
                </a:path>
                <a:path extrusionOk="0" h="231139" w="9865360">
                  <a:moveTo>
                    <a:pt x="3522992" y="30708"/>
                  </a:moveTo>
                  <a:lnTo>
                    <a:pt x="3486175" y="30708"/>
                  </a:lnTo>
                  <a:lnTo>
                    <a:pt x="3486442" y="40843"/>
                  </a:lnTo>
                  <a:lnTo>
                    <a:pt x="3482721" y="46951"/>
                  </a:lnTo>
                  <a:lnTo>
                    <a:pt x="3478695" y="53060"/>
                  </a:lnTo>
                  <a:lnTo>
                    <a:pt x="3484080" y="53111"/>
                  </a:lnTo>
                  <a:lnTo>
                    <a:pt x="3489693" y="53365"/>
                  </a:lnTo>
                  <a:lnTo>
                    <a:pt x="3495027" y="53365"/>
                  </a:lnTo>
                  <a:lnTo>
                    <a:pt x="3506990" y="52641"/>
                  </a:lnTo>
                  <a:lnTo>
                    <a:pt x="3516579" y="49555"/>
                  </a:lnTo>
                  <a:lnTo>
                    <a:pt x="3522383" y="42710"/>
                  </a:lnTo>
                  <a:lnTo>
                    <a:pt x="3522992" y="30708"/>
                  </a:lnTo>
                  <a:close/>
                </a:path>
                <a:path extrusionOk="0" h="231139" w="9865360">
                  <a:moveTo>
                    <a:pt x="3701885" y="127279"/>
                  </a:moveTo>
                  <a:lnTo>
                    <a:pt x="3699700" y="122199"/>
                  </a:lnTo>
                  <a:lnTo>
                    <a:pt x="3694646" y="119100"/>
                  </a:lnTo>
                  <a:lnTo>
                    <a:pt x="3688359" y="118059"/>
                  </a:lnTo>
                  <a:lnTo>
                    <a:pt x="3682250" y="118059"/>
                  </a:lnTo>
                  <a:lnTo>
                    <a:pt x="3676624" y="120967"/>
                  </a:lnTo>
                  <a:lnTo>
                    <a:pt x="3677843" y="127038"/>
                  </a:lnTo>
                  <a:lnTo>
                    <a:pt x="3682136" y="127381"/>
                  </a:lnTo>
                  <a:lnTo>
                    <a:pt x="3686479" y="127952"/>
                  </a:lnTo>
                  <a:lnTo>
                    <a:pt x="3684981" y="134289"/>
                  </a:lnTo>
                  <a:lnTo>
                    <a:pt x="3699624" y="134289"/>
                  </a:lnTo>
                  <a:lnTo>
                    <a:pt x="3701885" y="127279"/>
                  </a:lnTo>
                  <a:close/>
                </a:path>
                <a:path extrusionOk="0" h="231139" w="9865360">
                  <a:moveTo>
                    <a:pt x="4216374" y="186944"/>
                  </a:moveTo>
                  <a:lnTo>
                    <a:pt x="4188536" y="186944"/>
                  </a:lnTo>
                  <a:lnTo>
                    <a:pt x="4191330" y="190779"/>
                  </a:lnTo>
                  <a:lnTo>
                    <a:pt x="4195800" y="192430"/>
                  </a:lnTo>
                  <a:lnTo>
                    <a:pt x="4206036" y="192430"/>
                  </a:lnTo>
                  <a:lnTo>
                    <a:pt x="4211904" y="190360"/>
                  </a:lnTo>
                  <a:lnTo>
                    <a:pt x="4216374" y="186944"/>
                  </a:lnTo>
                  <a:close/>
                </a:path>
                <a:path extrusionOk="0" h="231139" w="9865360">
                  <a:moveTo>
                    <a:pt x="4222788" y="178879"/>
                  </a:moveTo>
                  <a:lnTo>
                    <a:pt x="4221315" y="179120"/>
                  </a:lnTo>
                  <a:lnTo>
                    <a:pt x="4219994" y="179222"/>
                  </a:lnTo>
                  <a:lnTo>
                    <a:pt x="4213098" y="179222"/>
                  </a:lnTo>
                  <a:lnTo>
                    <a:pt x="4199813" y="170027"/>
                  </a:lnTo>
                  <a:lnTo>
                    <a:pt x="4194238" y="170027"/>
                  </a:lnTo>
                  <a:lnTo>
                    <a:pt x="4191914" y="170027"/>
                  </a:lnTo>
                  <a:lnTo>
                    <a:pt x="4189196" y="170421"/>
                  </a:lnTo>
                  <a:lnTo>
                    <a:pt x="4185907" y="171386"/>
                  </a:lnTo>
                  <a:lnTo>
                    <a:pt x="4184891" y="178498"/>
                  </a:lnTo>
                  <a:lnTo>
                    <a:pt x="4186059" y="183565"/>
                  </a:lnTo>
                  <a:lnTo>
                    <a:pt x="4188523" y="186931"/>
                  </a:lnTo>
                  <a:lnTo>
                    <a:pt x="4216362" y="186931"/>
                  </a:lnTo>
                  <a:lnTo>
                    <a:pt x="4219245" y="184734"/>
                  </a:lnTo>
                  <a:lnTo>
                    <a:pt x="4221556" y="181991"/>
                  </a:lnTo>
                  <a:lnTo>
                    <a:pt x="4222788" y="178879"/>
                  </a:lnTo>
                  <a:close/>
                </a:path>
                <a:path extrusionOk="0" h="231139" w="9865360">
                  <a:moveTo>
                    <a:pt x="4577880" y="30657"/>
                  </a:moveTo>
                  <a:lnTo>
                    <a:pt x="4574578" y="18110"/>
                  </a:lnTo>
                  <a:lnTo>
                    <a:pt x="4571619" y="18110"/>
                  </a:lnTo>
                  <a:lnTo>
                    <a:pt x="4570603" y="18110"/>
                  </a:lnTo>
                  <a:lnTo>
                    <a:pt x="4569625" y="19570"/>
                  </a:lnTo>
                  <a:lnTo>
                    <a:pt x="4567415" y="30746"/>
                  </a:lnTo>
                  <a:lnTo>
                    <a:pt x="4570692" y="43065"/>
                  </a:lnTo>
                  <a:lnTo>
                    <a:pt x="4574692" y="43065"/>
                  </a:lnTo>
                  <a:lnTo>
                    <a:pt x="4575695" y="41592"/>
                  </a:lnTo>
                  <a:lnTo>
                    <a:pt x="4577880" y="30657"/>
                  </a:lnTo>
                  <a:close/>
                </a:path>
                <a:path extrusionOk="0" h="231139" w="9865360">
                  <a:moveTo>
                    <a:pt x="4620412" y="119545"/>
                  </a:moveTo>
                  <a:lnTo>
                    <a:pt x="4614532" y="116306"/>
                  </a:lnTo>
                  <a:lnTo>
                    <a:pt x="4612564" y="109067"/>
                  </a:lnTo>
                  <a:lnTo>
                    <a:pt x="4610849" y="101511"/>
                  </a:lnTo>
                  <a:lnTo>
                    <a:pt x="4605756" y="97307"/>
                  </a:lnTo>
                  <a:lnTo>
                    <a:pt x="4604169" y="106807"/>
                  </a:lnTo>
                  <a:lnTo>
                    <a:pt x="4605540" y="116903"/>
                  </a:lnTo>
                  <a:lnTo>
                    <a:pt x="4608969" y="124929"/>
                  </a:lnTo>
                  <a:lnTo>
                    <a:pt x="4613592" y="128206"/>
                  </a:lnTo>
                  <a:lnTo>
                    <a:pt x="4615904" y="128206"/>
                  </a:lnTo>
                  <a:lnTo>
                    <a:pt x="4618317" y="125742"/>
                  </a:lnTo>
                  <a:lnTo>
                    <a:pt x="4620412" y="119545"/>
                  </a:lnTo>
                  <a:close/>
                </a:path>
                <a:path extrusionOk="0" h="231139" w="9865360">
                  <a:moveTo>
                    <a:pt x="5090960" y="186944"/>
                  </a:moveTo>
                  <a:lnTo>
                    <a:pt x="5063604" y="186944"/>
                  </a:lnTo>
                  <a:lnTo>
                    <a:pt x="5066766" y="188823"/>
                  </a:lnTo>
                  <a:lnTo>
                    <a:pt x="5070830" y="189661"/>
                  </a:lnTo>
                  <a:lnTo>
                    <a:pt x="5080216" y="189661"/>
                  </a:lnTo>
                  <a:lnTo>
                    <a:pt x="5085600" y="188683"/>
                  </a:lnTo>
                  <a:lnTo>
                    <a:pt x="5090960" y="186944"/>
                  </a:lnTo>
                  <a:close/>
                </a:path>
                <a:path extrusionOk="0" h="231139" w="9865360">
                  <a:moveTo>
                    <a:pt x="5121364" y="164134"/>
                  </a:moveTo>
                  <a:lnTo>
                    <a:pt x="5116106" y="162052"/>
                  </a:lnTo>
                  <a:lnTo>
                    <a:pt x="5110137" y="160997"/>
                  </a:lnTo>
                  <a:lnTo>
                    <a:pt x="5104041" y="160997"/>
                  </a:lnTo>
                  <a:lnTo>
                    <a:pt x="5091354" y="162534"/>
                  </a:lnTo>
                  <a:lnTo>
                    <a:pt x="5079416" y="167195"/>
                  </a:lnTo>
                  <a:lnTo>
                    <a:pt x="5069383" y="175044"/>
                  </a:lnTo>
                  <a:lnTo>
                    <a:pt x="5062398" y="186143"/>
                  </a:lnTo>
                  <a:lnTo>
                    <a:pt x="5063591" y="186931"/>
                  </a:lnTo>
                  <a:lnTo>
                    <a:pt x="5090947" y="186931"/>
                  </a:lnTo>
                  <a:lnTo>
                    <a:pt x="5100574" y="182981"/>
                  </a:lnTo>
                  <a:lnTo>
                    <a:pt x="5109349" y="177660"/>
                  </a:lnTo>
                  <a:lnTo>
                    <a:pt x="5116538" y="171272"/>
                  </a:lnTo>
                  <a:lnTo>
                    <a:pt x="5121364" y="164134"/>
                  </a:lnTo>
                  <a:close/>
                </a:path>
                <a:path extrusionOk="0" h="231139" w="9865360">
                  <a:moveTo>
                    <a:pt x="5283378" y="30708"/>
                  </a:moveTo>
                  <a:lnTo>
                    <a:pt x="5276989" y="25539"/>
                  </a:lnTo>
                  <a:lnTo>
                    <a:pt x="5270792" y="22021"/>
                  </a:lnTo>
                  <a:lnTo>
                    <a:pt x="5264797" y="20002"/>
                  </a:lnTo>
                  <a:lnTo>
                    <a:pt x="5258968" y="19367"/>
                  </a:lnTo>
                  <a:lnTo>
                    <a:pt x="5237759" y="27330"/>
                  </a:lnTo>
                  <a:lnTo>
                    <a:pt x="5218150" y="45872"/>
                  </a:lnTo>
                  <a:lnTo>
                    <a:pt x="5199291" y="66967"/>
                  </a:lnTo>
                  <a:lnTo>
                    <a:pt x="5180368" y="82550"/>
                  </a:lnTo>
                  <a:lnTo>
                    <a:pt x="5191341" y="86360"/>
                  </a:lnTo>
                  <a:lnTo>
                    <a:pt x="5194998" y="97307"/>
                  </a:lnTo>
                  <a:lnTo>
                    <a:pt x="5225224" y="88925"/>
                  </a:lnTo>
                  <a:lnTo>
                    <a:pt x="5248592" y="73558"/>
                  </a:lnTo>
                  <a:lnTo>
                    <a:pt x="5267274" y="53416"/>
                  </a:lnTo>
                  <a:lnTo>
                    <a:pt x="5283378" y="30708"/>
                  </a:lnTo>
                  <a:close/>
                </a:path>
                <a:path extrusionOk="0" h="231139" w="9865360">
                  <a:moveTo>
                    <a:pt x="5303367" y="78308"/>
                  </a:moveTo>
                  <a:lnTo>
                    <a:pt x="5301323" y="71640"/>
                  </a:lnTo>
                  <a:lnTo>
                    <a:pt x="5290871" y="67805"/>
                  </a:lnTo>
                  <a:lnTo>
                    <a:pt x="5288178" y="82524"/>
                  </a:lnTo>
                  <a:lnTo>
                    <a:pt x="5291125" y="87439"/>
                  </a:lnTo>
                  <a:lnTo>
                    <a:pt x="5294846" y="87439"/>
                  </a:lnTo>
                  <a:lnTo>
                    <a:pt x="5300154" y="84632"/>
                  </a:lnTo>
                  <a:lnTo>
                    <a:pt x="5303367" y="78308"/>
                  </a:lnTo>
                  <a:close/>
                </a:path>
                <a:path extrusionOk="0" h="231139" w="9865360">
                  <a:moveTo>
                    <a:pt x="5407101" y="94437"/>
                  </a:moveTo>
                  <a:lnTo>
                    <a:pt x="5401348" y="90043"/>
                  </a:lnTo>
                  <a:lnTo>
                    <a:pt x="5398998" y="96380"/>
                  </a:lnTo>
                  <a:lnTo>
                    <a:pt x="5395950" y="102298"/>
                  </a:lnTo>
                  <a:lnTo>
                    <a:pt x="5395607" y="107594"/>
                  </a:lnTo>
                  <a:lnTo>
                    <a:pt x="5401348" y="112052"/>
                  </a:lnTo>
                  <a:lnTo>
                    <a:pt x="5403710" y="105651"/>
                  </a:lnTo>
                  <a:lnTo>
                    <a:pt x="5406758" y="99707"/>
                  </a:lnTo>
                  <a:lnTo>
                    <a:pt x="5407101" y="94437"/>
                  </a:lnTo>
                  <a:close/>
                </a:path>
                <a:path extrusionOk="0" h="231139" w="9865360">
                  <a:moveTo>
                    <a:pt x="5644477" y="30708"/>
                  </a:moveTo>
                  <a:lnTo>
                    <a:pt x="5642851" y="30670"/>
                  </a:lnTo>
                  <a:lnTo>
                    <a:pt x="5631281" y="30670"/>
                  </a:lnTo>
                  <a:lnTo>
                    <a:pt x="5625350" y="36639"/>
                  </a:lnTo>
                  <a:lnTo>
                    <a:pt x="5622328" y="45453"/>
                  </a:lnTo>
                  <a:lnTo>
                    <a:pt x="5623344" y="45466"/>
                  </a:lnTo>
                  <a:lnTo>
                    <a:pt x="5631256" y="44386"/>
                  </a:lnTo>
                  <a:lnTo>
                    <a:pt x="5637238" y="41363"/>
                  </a:lnTo>
                  <a:lnTo>
                    <a:pt x="5641556" y="36703"/>
                  </a:lnTo>
                  <a:lnTo>
                    <a:pt x="5644477" y="30708"/>
                  </a:lnTo>
                  <a:close/>
                </a:path>
                <a:path extrusionOk="0" h="231139" w="9865360">
                  <a:moveTo>
                    <a:pt x="5990666" y="127025"/>
                  </a:moveTo>
                  <a:lnTo>
                    <a:pt x="5975947" y="127025"/>
                  </a:lnTo>
                  <a:lnTo>
                    <a:pt x="5975947" y="141770"/>
                  </a:lnTo>
                  <a:lnTo>
                    <a:pt x="5990666" y="141770"/>
                  </a:lnTo>
                  <a:lnTo>
                    <a:pt x="5990666" y="127025"/>
                  </a:lnTo>
                  <a:close/>
                </a:path>
                <a:path extrusionOk="0" h="231139" w="9865360">
                  <a:moveTo>
                    <a:pt x="5998121" y="74942"/>
                  </a:moveTo>
                  <a:lnTo>
                    <a:pt x="5968479" y="74942"/>
                  </a:lnTo>
                  <a:lnTo>
                    <a:pt x="5968479" y="90043"/>
                  </a:lnTo>
                  <a:lnTo>
                    <a:pt x="5998121" y="90043"/>
                  </a:lnTo>
                  <a:lnTo>
                    <a:pt x="5998121" y="74942"/>
                  </a:lnTo>
                  <a:close/>
                </a:path>
                <a:path extrusionOk="0" h="231139" w="9865360">
                  <a:moveTo>
                    <a:pt x="6455245" y="207759"/>
                  </a:moveTo>
                  <a:lnTo>
                    <a:pt x="6454775" y="201244"/>
                  </a:lnTo>
                  <a:lnTo>
                    <a:pt x="6450508" y="196684"/>
                  </a:lnTo>
                  <a:lnTo>
                    <a:pt x="6442786" y="193865"/>
                  </a:lnTo>
                  <a:lnTo>
                    <a:pt x="6435509" y="193865"/>
                  </a:lnTo>
                  <a:lnTo>
                    <a:pt x="6426619" y="193865"/>
                  </a:lnTo>
                  <a:lnTo>
                    <a:pt x="6418402" y="198056"/>
                  </a:lnTo>
                  <a:lnTo>
                    <a:pt x="6417919" y="208394"/>
                  </a:lnTo>
                  <a:lnTo>
                    <a:pt x="6419545" y="207784"/>
                  </a:lnTo>
                  <a:lnTo>
                    <a:pt x="6421539" y="207556"/>
                  </a:lnTo>
                  <a:lnTo>
                    <a:pt x="6426975" y="207556"/>
                  </a:lnTo>
                  <a:lnTo>
                    <a:pt x="6441643" y="209423"/>
                  </a:lnTo>
                  <a:lnTo>
                    <a:pt x="6450876" y="209423"/>
                  </a:lnTo>
                  <a:lnTo>
                    <a:pt x="6455245" y="207759"/>
                  </a:lnTo>
                  <a:close/>
                </a:path>
                <a:path extrusionOk="0" h="231139" w="9865360">
                  <a:moveTo>
                    <a:pt x="6557797" y="171386"/>
                  </a:moveTo>
                  <a:lnTo>
                    <a:pt x="6550876" y="167360"/>
                  </a:lnTo>
                  <a:lnTo>
                    <a:pt x="6545999" y="165849"/>
                  </a:lnTo>
                  <a:lnTo>
                    <a:pt x="6542748" y="165849"/>
                  </a:lnTo>
                  <a:lnTo>
                    <a:pt x="6537973" y="165849"/>
                  </a:lnTo>
                  <a:lnTo>
                    <a:pt x="6536728" y="169100"/>
                  </a:lnTo>
                  <a:lnTo>
                    <a:pt x="6538785" y="175590"/>
                  </a:lnTo>
                  <a:lnTo>
                    <a:pt x="6542087" y="178841"/>
                  </a:lnTo>
                  <a:lnTo>
                    <a:pt x="6549784" y="178841"/>
                  </a:lnTo>
                  <a:lnTo>
                    <a:pt x="6553771" y="176872"/>
                  </a:lnTo>
                  <a:lnTo>
                    <a:pt x="6557797" y="171386"/>
                  </a:lnTo>
                  <a:close/>
                </a:path>
                <a:path extrusionOk="0" h="231139" w="9865360">
                  <a:moveTo>
                    <a:pt x="6595580" y="124307"/>
                  </a:moveTo>
                  <a:lnTo>
                    <a:pt x="6594602" y="112052"/>
                  </a:lnTo>
                  <a:lnTo>
                    <a:pt x="6591262" y="113080"/>
                  </a:lnTo>
                  <a:lnTo>
                    <a:pt x="6588506" y="113499"/>
                  </a:lnTo>
                  <a:lnTo>
                    <a:pt x="6580721" y="113499"/>
                  </a:lnTo>
                  <a:lnTo>
                    <a:pt x="6567678" y="104470"/>
                  </a:lnTo>
                  <a:lnTo>
                    <a:pt x="6562230" y="104470"/>
                  </a:lnTo>
                  <a:lnTo>
                    <a:pt x="6560896" y="104470"/>
                  </a:lnTo>
                  <a:lnTo>
                    <a:pt x="6559423" y="104609"/>
                  </a:lnTo>
                  <a:lnTo>
                    <a:pt x="6557797" y="104914"/>
                  </a:lnTo>
                  <a:lnTo>
                    <a:pt x="6557873" y="123215"/>
                  </a:lnTo>
                  <a:lnTo>
                    <a:pt x="6562649" y="136931"/>
                  </a:lnTo>
                  <a:lnTo>
                    <a:pt x="6572390" y="145694"/>
                  </a:lnTo>
                  <a:lnTo>
                    <a:pt x="6587376" y="149161"/>
                  </a:lnTo>
                  <a:lnTo>
                    <a:pt x="6588023" y="138861"/>
                  </a:lnTo>
                  <a:lnTo>
                    <a:pt x="6592075" y="131902"/>
                  </a:lnTo>
                  <a:lnTo>
                    <a:pt x="6595580" y="124307"/>
                  </a:lnTo>
                  <a:close/>
                </a:path>
                <a:path extrusionOk="0" h="231139" w="9865360">
                  <a:moveTo>
                    <a:pt x="6624409" y="87274"/>
                  </a:moveTo>
                  <a:lnTo>
                    <a:pt x="6624218" y="74955"/>
                  </a:lnTo>
                  <a:lnTo>
                    <a:pt x="6610363" y="78066"/>
                  </a:lnTo>
                  <a:lnTo>
                    <a:pt x="6600520" y="85305"/>
                  </a:lnTo>
                  <a:lnTo>
                    <a:pt x="6597002" y="94869"/>
                  </a:lnTo>
                  <a:lnTo>
                    <a:pt x="6602095" y="104914"/>
                  </a:lnTo>
                  <a:lnTo>
                    <a:pt x="6603543" y="105079"/>
                  </a:lnTo>
                  <a:lnTo>
                    <a:pt x="6604914" y="105156"/>
                  </a:lnTo>
                  <a:lnTo>
                    <a:pt x="6606210" y="105156"/>
                  </a:lnTo>
                  <a:lnTo>
                    <a:pt x="6615963" y="102971"/>
                  </a:lnTo>
                  <a:lnTo>
                    <a:pt x="6621843" y="96812"/>
                  </a:lnTo>
                  <a:lnTo>
                    <a:pt x="6624409" y="87274"/>
                  </a:lnTo>
                  <a:close/>
                </a:path>
                <a:path extrusionOk="0" h="231139" w="9865360">
                  <a:moveTo>
                    <a:pt x="6764109" y="149161"/>
                  </a:moveTo>
                  <a:lnTo>
                    <a:pt x="6753212" y="151206"/>
                  </a:lnTo>
                  <a:lnTo>
                    <a:pt x="6743230" y="154139"/>
                  </a:lnTo>
                  <a:lnTo>
                    <a:pt x="6736334" y="160147"/>
                  </a:lnTo>
                  <a:lnTo>
                    <a:pt x="6734696" y="171399"/>
                  </a:lnTo>
                  <a:lnTo>
                    <a:pt x="6736524" y="171500"/>
                  </a:lnTo>
                  <a:lnTo>
                    <a:pt x="6737388" y="171500"/>
                  </a:lnTo>
                  <a:lnTo>
                    <a:pt x="6747561" y="169468"/>
                  </a:lnTo>
                  <a:lnTo>
                    <a:pt x="6754584" y="164223"/>
                  </a:lnTo>
                  <a:lnTo>
                    <a:pt x="6759676" y="157035"/>
                  </a:lnTo>
                  <a:lnTo>
                    <a:pt x="6764109" y="149161"/>
                  </a:lnTo>
                  <a:close/>
                </a:path>
                <a:path extrusionOk="0" h="231139" w="9865360">
                  <a:moveTo>
                    <a:pt x="6977532" y="90043"/>
                  </a:moveTo>
                  <a:lnTo>
                    <a:pt x="6974484" y="90792"/>
                  </a:lnTo>
                  <a:lnTo>
                    <a:pt x="6971627" y="91097"/>
                  </a:lnTo>
                  <a:lnTo>
                    <a:pt x="6962978" y="91097"/>
                  </a:lnTo>
                  <a:lnTo>
                    <a:pt x="6957911" y="89585"/>
                  </a:lnTo>
                  <a:lnTo>
                    <a:pt x="6949249" y="86575"/>
                  </a:lnTo>
                  <a:lnTo>
                    <a:pt x="6945668" y="85064"/>
                  </a:lnTo>
                  <a:lnTo>
                    <a:pt x="6942696" y="85064"/>
                  </a:lnTo>
                  <a:lnTo>
                    <a:pt x="6938645" y="85064"/>
                  </a:lnTo>
                  <a:lnTo>
                    <a:pt x="6935724" y="87871"/>
                  </a:lnTo>
                  <a:lnTo>
                    <a:pt x="6933565" y="97307"/>
                  </a:lnTo>
                  <a:lnTo>
                    <a:pt x="6937959" y="101993"/>
                  </a:lnTo>
                  <a:lnTo>
                    <a:pt x="6947675" y="105105"/>
                  </a:lnTo>
                  <a:lnTo>
                    <a:pt x="6956869" y="105105"/>
                  </a:lnTo>
                  <a:lnTo>
                    <a:pt x="6964616" y="104279"/>
                  </a:lnTo>
                  <a:lnTo>
                    <a:pt x="6971208" y="101638"/>
                  </a:lnTo>
                  <a:lnTo>
                    <a:pt x="6975805" y="96977"/>
                  </a:lnTo>
                  <a:lnTo>
                    <a:pt x="6977532" y="90043"/>
                  </a:lnTo>
                  <a:close/>
                </a:path>
                <a:path extrusionOk="0" h="231139" w="9865360">
                  <a:moveTo>
                    <a:pt x="6981850" y="142468"/>
                  </a:moveTo>
                  <a:lnTo>
                    <a:pt x="6981647" y="141757"/>
                  </a:lnTo>
                  <a:lnTo>
                    <a:pt x="6980555" y="137795"/>
                  </a:lnTo>
                  <a:lnTo>
                    <a:pt x="6975576" y="135026"/>
                  </a:lnTo>
                  <a:lnTo>
                    <a:pt x="6968757" y="134124"/>
                  </a:lnTo>
                  <a:lnTo>
                    <a:pt x="6961733" y="134124"/>
                  </a:lnTo>
                  <a:lnTo>
                    <a:pt x="6954723" y="136753"/>
                  </a:lnTo>
                  <a:lnTo>
                    <a:pt x="6955701" y="141782"/>
                  </a:lnTo>
                  <a:lnTo>
                    <a:pt x="6955828" y="141757"/>
                  </a:lnTo>
                  <a:lnTo>
                    <a:pt x="6960349" y="142544"/>
                  </a:lnTo>
                  <a:lnTo>
                    <a:pt x="6968299" y="144462"/>
                  </a:lnTo>
                  <a:lnTo>
                    <a:pt x="6975449" y="146862"/>
                  </a:lnTo>
                  <a:lnTo>
                    <a:pt x="6977608" y="149098"/>
                  </a:lnTo>
                  <a:lnTo>
                    <a:pt x="6981850" y="142468"/>
                  </a:lnTo>
                  <a:close/>
                </a:path>
                <a:path extrusionOk="0" h="231139" w="9865360">
                  <a:moveTo>
                    <a:pt x="7059219" y="66116"/>
                  </a:moveTo>
                  <a:lnTo>
                    <a:pt x="7058342" y="58635"/>
                  </a:lnTo>
                  <a:lnTo>
                    <a:pt x="7055967" y="52654"/>
                  </a:lnTo>
                  <a:lnTo>
                    <a:pt x="7051929" y="48348"/>
                  </a:lnTo>
                  <a:lnTo>
                    <a:pt x="7049821" y="46850"/>
                  </a:lnTo>
                  <a:lnTo>
                    <a:pt x="7047217" y="45872"/>
                  </a:lnTo>
                  <a:lnTo>
                    <a:pt x="7044055" y="45453"/>
                  </a:lnTo>
                  <a:lnTo>
                    <a:pt x="7040854" y="53479"/>
                  </a:lnTo>
                  <a:lnTo>
                    <a:pt x="7034530" y="58254"/>
                  </a:lnTo>
                  <a:lnTo>
                    <a:pt x="7029297" y="64008"/>
                  </a:lnTo>
                  <a:lnTo>
                    <a:pt x="7029374" y="74955"/>
                  </a:lnTo>
                  <a:lnTo>
                    <a:pt x="7039178" y="74955"/>
                  </a:lnTo>
                  <a:lnTo>
                    <a:pt x="7042264" y="68262"/>
                  </a:lnTo>
                  <a:lnTo>
                    <a:pt x="7045426" y="61595"/>
                  </a:lnTo>
                  <a:lnTo>
                    <a:pt x="7046239" y="59931"/>
                  </a:lnTo>
                  <a:lnTo>
                    <a:pt x="7045439" y="61595"/>
                  </a:lnTo>
                  <a:lnTo>
                    <a:pt x="7042277" y="68262"/>
                  </a:lnTo>
                  <a:lnTo>
                    <a:pt x="7039178" y="74955"/>
                  </a:lnTo>
                  <a:lnTo>
                    <a:pt x="7058711" y="74955"/>
                  </a:lnTo>
                  <a:lnTo>
                    <a:pt x="7059219" y="66116"/>
                  </a:lnTo>
                  <a:close/>
                </a:path>
                <a:path extrusionOk="0" h="231139" w="9865360">
                  <a:moveTo>
                    <a:pt x="7073379" y="104914"/>
                  </a:moveTo>
                  <a:lnTo>
                    <a:pt x="7064642" y="101028"/>
                  </a:lnTo>
                  <a:lnTo>
                    <a:pt x="7060933" y="96075"/>
                  </a:lnTo>
                  <a:lnTo>
                    <a:pt x="7061657" y="89941"/>
                  </a:lnTo>
                  <a:lnTo>
                    <a:pt x="7066204" y="82562"/>
                  </a:lnTo>
                  <a:lnTo>
                    <a:pt x="7064070" y="82118"/>
                  </a:lnTo>
                  <a:lnTo>
                    <a:pt x="7062203" y="81915"/>
                  </a:lnTo>
                  <a:lnTo>
                    <a:pt x="7060552" y="81915"/>
                  </a:lnTo>
                  <a:lnTo>
                    <a:pt x="7050329" y="81915"/>
                  </a:lnTo>
                  <a:lnTo>
                    <a:pt x="7048906" y="89725"/>
                  </a:lnTo>
                  <a:lnTo>
                    <a:pt x="7053948" y="105359"/>
                  </a:lnTo>
                  <a:lnTo>
                    <a:pt x="7060400" y="113169"/>
                  </a:lnTo>
                  <a:lnTo>
                    <a:pt x="7068947" y="113169"/>
                  </a:lnTo>
                  <a:lnTo>
                    <a:pt x="7071703" y="110832"/>
                  </a:lnTo>
                  <a:lnTo>
                    <a:pt x="7073379" y="104914"/>
                  </a:lnTo>
                  <a:close/>
                </a:path>
                <a:path extrusionOk="0" h="231139" w="9865360">
                  <a:moveTo>
                    <a:pt x="7096734" y="73672"/>
                  </a:moveTo>
                  <a:lnTo>
                    <a:pt x="7095566" y="67805"/>
                  </a:lnTo>
                  <a:lnTo>
                    <a:pt x="7087235" y="67183"/>
                  </a:lnTo>
                  <a:lnTo>
                    <a:pt x="7085495" y="59918"/>
                  </a:lnTo>
                  <a:lnTo>
                    <a:pt x="7076580" y="59918"/>
                  </a:lnTo>
                  <a:lnTo>
                    <a:pt x="7075602" y="59918"/>
                  </a:lnTo>
                  <a:lnTo>
                    <a:pt x="7074535" y="60007"/>
                  </a:lnTo>
                  <a:lnTo>
                    <a:pt x="7073366" y="60198"/>
                  </a:lnTo>
                  <a:lnTo>
                    <a:pt x="7071233" y="67246"/>
                  </a:lnTo>
                  <a:lnTo>
                    <a:pt x="7073557" y="72351"/>
                  </a:lnTo>
                  <a:lnTo>
                    <a:pt x="7078739" y="75463"/>
                  </a:lnTo>
                  <a:lnTo>
                    <a:pt x="7085127" y="76504"/>
                  </a:lnTo>
                  <a:lnTo>
                    <a:pt x="7091210" y="76504"/>
                  </a:lnTo>
                  <a:lnTo>
                    <a:pt x="7096734" y="73672"/>
                  </a:lnTo>
                  <a:close/>
                </a:path>
                <a:path extrusionOk="0" h="231139" w="9865360">
                  <a:moveTo>
                    <a:pt x="7192238" y="206883"/>
                  </a:moveTo>
                  <a:lnTo>
                    <a:pt x="7190892" y="201295"/>
                  </a:lnTo>
                  <a:lnTo>
                    <a:pt x="7183844" y="193636"/>
                  </a:lnTo>
                  <a:lnTo>
                    <a:pt x="7178675" y="201536"/>
                  </a:lnTo>
                  <a:lnTo>
                    <a:pt x="7178281" y="207098"/>
                  </a:lnTo>
                  <a:lnTo>
                    <a:pt x="7181050" y="210375"/>
                  </a:lnTo>
                  <a:lnTo>
                    <a:pt x="7185355" y="211455"/>
                  </a:lnTo>
                  <a:lnTo>
                    <a:pt x="7189775" y="210299"/>
                  </a:lnTo>
                  <a:lnTo>
                    <a:pt x="7192238" y="206883"/>
                  </a:lnTo>
                  <a:close/>
                </a:path>
                <a:path extrusionOk="0" h="231139" w="9865360">
                  <a:moveTo>
                    <a:pt x="7248995" y="92240"/>
                  </a:moveTo>
                  <a:lnTo>
                    <a:pt x="7248360" y="77177"/>
                  </a:lnTo>
                  <a:lnTo>
                    <a:pt x="7235380" y="67805"/>
                  </a:lnTo>
                  <a:lnTo>
                    <a:pt x="7236003" y="83032"/>
                  </a:lnTo>
                  <a:lnTo>
                    <a:pt x="7229780" y="91528"/>
                  </a:lnTo>
                  <a:lnTo>
                    <a:pt x="7222680" y="99225"/>
                  </a:lnTo>
                  <a:lnTo>
                    <a:pt x="7220699" y="112052"/>
                  </a:lnTo>
                  <a:lnTo>
                    <a:pt x="7222033" y="112280"/>
                  </a:lnTo>
                  <a:lnTo>
                    <a:pt x="7223341" y="112395"/>
                  </a:lnTo>
                  <a:lnTo>
                    <a:pt x="7224611" y="112395"/>
                  </a:lnTo>
                  <a:lnTo>
                    <a:pt x="7240130" y="106235"/>
                  </a:lnTo>
                  <a:lnTo>
                    <a:pt x="7248995" y="92240"/>
                  </a:lnTo>
                  <a:close/>
                </a:path>
                <a:path extrusionOk="0" h="231139" w="9865360">
                  <a:moveTo>
                    <a:pt x="8384591" y="97307"/>
                  </a:moveTo>
                  <a:lnTo>
                    <a:pt x="8381619" y="95961"/>
                  </a:lnTo>
                  <a:lnTo>
                    <a:pt x="8370697" y="88684"/>
                  </a:lnTo>
                  <a:lnTo>
                    <a:pt x="8363039" y="88684"/>
                  </a:lnTo>
                  <a:lnTo>
                    <a:pt x="8358873" y="88684"/>
                  </a:lnTo>
                  <a:lnTo>
                    <a:pt x="8355660" y="90843"/>
                  </a:lnTo>
                  <a:lnTo>
                    <a:pt x="8355254" y="97307"/>
                  </a:lnTo>
                  <a:lnTo>
                    <a:pt x="8358225" y="98793"/>
                  </a:lnTo>
                  <a:lnTo>
                    <a:pt x="8369084" y="106032"/>
                  </a:lnTo>
                  <a:lnTo>
                    <a:pt x="8380946" y="106032"/>
                  </a:lnTo>
                  <a:lnTo>
                    <a:pt x="8384172" y="103847"/>
                  </a:lnTo>
                  <a:lnTo>
                    <a:pt x="8384591" y="97307"/>
                  </a:lnTo>
                  <a:close/>
                </a:path>
                <a:path extrusionOk="0" h="231139" w="9865360">
                  <a:moveTo>
                    <a:pt x="8466468" y="146888"/>
                  </a:moveTo>
                  <a:lnTo>
                    <a:pt x="8461680" y="139534"/>
                  </a:lnTo>
                  <a:lnTo>
                    <a:pt x="8453450" y="134835"/>
                  </a:lnTo>
                  <a:lnTo>
                    <a:pt x="8443925" y="133197"/>
                  </a:lnTo>
                  <a:lnTo>
                    <a:pt x="8437105" y="133197"/>
                  </a:lnTo>
                  <a:lnTo>
                    <a:pt x="8430908" y="135851"/>
                  </a:lnTo>
                  <a:lnTo>
                    <a:pt x="8428876" y="141782"/>
                  </a:lnTo>
                  <a:lnTo>
                    <a:pt x="8437283" y="146253"/>
                  </a:lnTo>
                  <a:lnTo>
                    <a:pt x="8457184" y="152184"/>
                  </a:lnTo>
                  <a:lnTo>
                    <a:pt x="8465718" y="156540"/>
                  </a:lnTo>
                  <a:lnTo>
                    <a:pt x="8466468" y="146888"/>
                  </a:lnTo>
                  <a:close/>
                </a:path>
                <a:path extrusionOk="0" h="231139" w="9865360">
                  <a:moveTo>
                    <a:pt x="8583460" y="149161"/>
                  </a:moveTo>
                  <a:lnTo>
                    <a:pt x="8579574" y="150101"/>
                  </a:lnTo>
                  <a:lnTo>
                    <a:pt x="8576234" y="150482"/>
                  </a:lnTo>
                  <a:lnTo>
                    <a:pt x="8566264" y="150482"/>
                  </a:lnTo>
                  <a:lnTo>
                    <a:pt x="8546808" y="141782"/>
                  </a:lnTo>
                  <a:lnTo>
                    <a:pt x="8539810" y="141782"/>
                  </a:lnTo>
                  <a:lnTo>
                    <a:pt x="8539378" y="141782"/>
                  </a:lnTo>
                  <a:lnTo>
                    <a:pt x="8538362" y="149631"/>
                  </a:lnTo>
                  <a:lnTo>
                    <a:pt x="8542274" y="154863"/>
                  </a:lnTo>
                  <a:lnTo>
                    <a:pt x="8549589" y="157797"/>
                  </a:lnTo>
                  <a:lnTo>
                    <a:pt x="8558771" y="158711"/>
                  </a:lnTo>
                  <a:lnTo>
                    <a:pt x="8567674" y="157988"/>
                  </a:lnTo>
                  <a:lnTo>
                    <a:pt x="8575599" y="155994"/>
                  </a:lnTo>
                  <a:lnTo>
                    <a:pt x="8581288" y="152971"/>
                  </a:lnTo>
                  <a:lnTo>
                    <a:pt x="8583460" y="149161"/>
                  </a:lnTo>
                  <a:close/>
                </a:path>
                <a:path extrusionOk="0" h="231139" w="9865360">
                  <a:moveTo>
                    <a:pt x="9121178" y="178892"/>
                  </a:moveTo>
                  <a:lnTo>
                    <a:pt x="9106548" y="178892"/>
                  </a:lnTo>
                  <a:lnTo>
                    <a:pt x="9106548" y="186156"/>
                  </a:lnTo>
                  <a:lnTo>
                    <a:pt x="9100490" y="187528"/>
                  </a:lnTo>
                  <a:lnTo>
                    <a:pt x="9099029" y="193636"/>
                  </a:lnTo>
                  <a:lnTo>
                    <a:pt x="9107957" y="193344"/>
                  </a:lnTo>
                  <a:lnTo>
                    <a:pt x="9115844" y="191960"/>
                  </a:lnTo>
                  <a:lnTo>
                    <a:pt x="9120861" y="187744"/>
                  </a:lnTo>
                  <a:lnTo>
                    <a:pt x="9121178" y="178892"/>
                  </a:lnTo>
                  <a:close/>
                </a:path>
                <a:path extrusionOk="0" h="231139" w="9865360">
                  <a:moveTo>
                    <a:pt x="9371508" y="149161"/>
                  </a:moveTo>
                  <a:lnTo>
                    <a:pt x="9361818" y="150507"/>
                  </a:lnTo>
                  <a:lnTo>
                    <a:pt x="9353537" y="153238"/>
                  </a:lnTo>
                  <a:lnTo>
                    <a:pt x="9346921" y="157670"/>
                  </a:lnTo>
                  <a:lnTo>
                    <a:pt x="9342209" y="164134"/>
                  </a:lnTo>
                  <a:lnTo>
                    <a:pt x="9344838" y="164452"/>
                  </a:lnTo>
                  <a:lnTo>
                    <a:pt x="9347327" y="164604"/>
                  </a:lnTo>
                  <a:lnTo>
                    <a:pt x="9349651" y="164604"/>
                  </a:lnTo>
                  <a:lnTo>
                    <a:pt x="9358122" y="163715"/>
                  </a:lnTo>
                  <a:lnTo>
                    <a:pt x="9364713" y="160959"/>
                  </a:lnTo>
                  <a:lnTo>
                    <a:pt x="9369247" y="156159"/>
                  </a:lnTo>
                  <a:lnTo>
                    <a:pt x="9371508" y="149161"/>
                  </a:lnTo>
                  <a:close/>
                </a:path>
                <a:path extrusionOk="0" h="231139" w="9865360">
                  <a:moveTo>
                    <a:pt x="9415869" y="104914"/>
                  </a:moveTo>
                  <a:lnTo>
                    <a:pt x="9408401" y="104914"/>
                  </a:lnTo>
                  <a:lnTo>
                    <a:pt x="9407271" y="98691"/>
                  </a:lnTo>
                  <a:lnTo>
                    <a:pt x="9401150" y="97307"/>
                  </a:lnTo>
                  <a:lnTo>
                    <a:pt x="9397035" y="107302"/>
                  </a:lnTo>
                  <a:lnTo>
                    <a:pt x="9393644" y="109347"/>
                  </a:lnTo>
                  <a:lnTo>
                    <a:pt x="9387865" y="109347"/>
                  </a:lnTo>
                  <a:lnTo>
                    <a:pt x="9380804" y="108369"/>
                  </a:lnTo>
                  <a:lnTo>
                    <a:pt x="9374759" y="108369"/>
                  </a:lnTo>
                  <a:lnTo>
                    <a:pt x="9370136" y="109143"/>
                  </a:lnTo>
                  <a:lnTo>
                    <a:pt x="9364383" y="112052"/>
                  </a:lnTo>
                  <a:lnTo>
                    <a:pt x="9366428" y="122999"/>
                  </a:lnTo>
                  <a:lnTo>
                    <a:pt x="9372752" y="129641"/>
                  </a:lnTo>
                  <a:lnTo>
                    <a:pt x="9380423" y="134912"/>
                  </a:lnTo>
                  <a:lnTo>
                    <a:pt x="9386506" y="141782"/>
                  </a:lnTo>
                  <a:lnTo>
                    <a:pt x="9390951" y="133870"/>
                  </a:lnTo>
                  <a:lnTo>
                    <a:pt x="9396082" y="126695"/>
                  </a:lnTo>
                  <a:lnTo>
                    <a:pt x="9403194" y="121475"/>
                  </a:lnTo>
                  <a:lnTo>
                    <a:pt x="9413545" y="119468"/>
                  </a:lnTo>
                  <a:lnTo>
                    <a:pt x="9415869" y="119545"/>
                  </a:lnTo>
                  <a:lnTo>
                    <a:pt x="9415869" y="104914"/>
                  </a:lnTo>
                  <a:close/>
                </a:path>
                <a:path extrusionOk="0" h="231139" w="9865360">
                  <a:moveTo>
                    <a:pt x="9437992" y="23202"/>
                  </a:moveTo>
                  <a:lnTo>
                    <a:pt x="9423336" y="23202"/>
                  </a:lnTo>
                  <a:lnTo>
                    <a:pt x="9423336" y="37960"/>
                  </a:lnTo>
                  <a:lnTo>
                    <a:pt x="9437992" y="37960"/>
                  </a:lnTo>
                  <a:lnTo>
                    <a:pt x="9437992" y="23202"/>
                  </a:lnTo>
                  <a:close/>
                </a:path>
                <a:path extrusionOk="0" h="231139" w="9865360">
                  <a:moveTo>
                    <a:pt x="9725139" y="171399"/>
                  </a:moveTo>
                  <a:lnTo>
                    <a:pt x="9710483" y="171399"/>
                  </a:lnTo>
                  <a:lnTo>
                    <a:pt x="9710483" y="178892"/>
                  </a:lnTo>
                  <a:lnTo>
                    <a:pt x="9704756" y="180276"/>
                  </a:lnTo>
                  <a:lnTo>
                    <a:pt x="9703029" y="186143"/>
                  </a:lnTo>
                  <a:lnTo>
                    <a:pt x="9711830" y="185788"/>
                  </a:lnTo>
                  <a:lnTo>
                    <a:pt x="9719716" y="184480"/>
                  </a:lnTo>
                  <a:lnTo>
                    <a:pt x="9724784" y="180314"/>
                  </a:lnTo>
                  <a:lnTo>
                    <a:pt x="9725139" y="171399"/>
                  </a:lnTo>
                  <a:close/>
                </a:path>
                <a:path extrusionOk="0" h="231139" w="9865360">
                  <a:moveTo>
                    <a:pt x="9747364" y="141782"/>
                  </a:moveTo>
                  <a:lnTo>
                    <a:pt x="9736925" y="135547"/>
                  </a:lnTo>
                  <a:lnTo>
                    <a:pt x="9727514" y="128308"/>
                  </a:lnTo>
                  <a:lnTo>
                    <a:pt x="9718789" y="120357"/>
                  </a:lnTo>
                  <a:lnTo>
                    <a:pt x="9710483" y="112052"/>
                  </a:lnTo>
                  <a:lnTo>
                    <a:pt x="9705086" y="122605"/>
                  </a:lnTo>
                  <a:lnTo>
                    <a:pt x="9709861" y="134721"/>
                  </a:lnTo>
                  <a:lnTo>
                    <a:pt x="9720897" y="144691"/>
                  </a:lnTo>
                  <a:lnTo>
                    <a:pt x="9734283" y="148831"/>
                  </a:lnTo>
                  <a:lnTo>
                    <a:pt x="9739300" y="148831"/>
                  </a:lnTo>
                  <a:lnTo>
                    <a:pt x="9743986" y="146773"/>
                  </a:lnTo>
                  <a:lnTo>
                    <a:pt x="9747364" y="141782"/>
                  </a:lnTo>
                  <a:close/>
                </a:path>
                <a:path extrusionOk="0" h="231139" w="9865360">
                  <a:moveTo>
                    <a:pt x="9763735" y="127266"/>
                  </a:moveTo>
                  <a:lnTo>
                    <a:pt x="9761626" y="122237"/>
                  </a:lnTo>
                  <a:lnTo>
                    <a:pt x="9756965" y="119227"/>
                  </a:lnTo>
                  <a:lnTo>
                    <a:pt x="9751009" y="118224"/>
                  </a:lnTo>
                  <a:lnTo>
                    <a:pt x="9745053" y="119227"/>
                  </a:lnTo>
                  <a:lnTo>
                    <a:pt x="9740354" y="122237"/>
                  </a:lnTo>
                  <a:lnTo>
                    <a:pt x="9738195" y="127266"/>
                  </a:lnTo>
                  <a:lnTo>
                    <a:pt x="9739859" y="134302"/>
                  </a:lnTo>
                  <a:lnTo>
                    <a:pt x="9761982" y="134302"/>
                  </a:lnTo>
                  <a:lnTo>
                    <a:pt x="9763735" y="127266"/>
                  </a:lnTo>
                  <a:close/>
                </a:path>
                <a:path extrusionOk="0" h="231139" w="9865360">
                  <a:moveTo>
                    <a:pt x="9777692" y="203974"/>
                  </a:moveTo>
                  <a:lnTo>
                    <a:pt x="9776930" y="191770"/>
                  </a:lnTo>
                  <a:lnTo>
                    <a:pt x="9769450" y="186143"/>
                  </a:lnTo>
                  <a:lnTo>
                    <a:pt x="9765868" y="199440"/>
                  </a:lnTo>
                  <a:lnTo>
                    <a:pt x="9762820" y="212966"/>
                  </a:lnTo>
                  <a:lnTo>
                    <a:pt x="9764890" y="224193"/>
                  </a:lnTo>
                  <a:lnTo>
                    <a:pt x="9776650" y="230619"/>
                  </a:lnTo>
                  <a:lnTo>
                    <a:pt x="9776130" y="218401"/>
                  </a:lnTo>
                  <a:lnTo>
                    <a:pt x="9777692" y="203974"/>
                  </a:lnTo>
                  <a:close/>
                </a:path>
                <a:path extrusionOk="0" h="231139" w="9865360">
                  <a:moveTo>
                    <a:pt x="9865296" y="23215"/>
                  </a:moveTo>
                  <a:lnTo>
                    <a:pt x="9863620" y="22504"/>
                  </a:lnTo>
                  <a:lnTo>
                    <a:pt x="9861906" y="22186"/>
                  </a:lnTo>
                  <a:lnTo>
                    <a:pt x="9860216" y="22186"/>
                  </a:lnTo>
                  <a:lnTo>
                    <a:pt x="9850603" y="25476"/>
                  </a:lnTo>
                  <a:lnTo>
                    <a:pt x="9843999" y="32893"/>
                  </a:lnTo>
                  <a:lnTo>
                    <a:pt x="9843046" y="40779"/>
                  </a:lnTo>
                  <a:lnTo>
                    <a:pt x="9850336" y="45453"/>
                  </a:lnTo>
                  <a:lnTo>
                    <a:pt x="9852990" y="38887"/>
                  </a:lnTo>
                  <a:lnTo>
                    <a:pt x="9857359" y="34036"/>
                  </a:lnTo>
                  <a:lnTo>
                    <a:pt x="9861969" y="29337"/>
                  </a:lnTo>
                  <a:lnTo>
                    <a:pt x="9865296" y="2321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80" name="Google Shape;1580;p1"/>
            <p:cNvSpPr/>
            <p:nvPr/>
          </p:nvSpPr>
          <p:spPr>
            <a:xfrm>
              <a:off x="254" y="3462311"/>
              <a:ext cx="10128885" cy="259714"/>
            </a:xfrm>
            <a:custGeom>
              <a:rect b="b" l="l" r="r" t="t"/>
              <a:pathLst>
                <a:path extrusionOk="0" h="259714" w="10128885">
                  <a:moveTo>
                    <a:pt x="36842" y="125945"/>
                  </a:moveTo>
                  <a:lnTo>
                    <a:pt x="14973" y="140690"/>
                  </a:lnTo>
                  <a:lnTo>
                    <a:pt x="16319" y="140716"/>
                  </a:lnTo>
                  <a:lnTo>
                    <a:pt x="28054" y="140716"/>
                  </a:lnTo>
                  <a:lnTo>
                    <a:pt x="33794" y="134835"/>
                  </a:lnTo>
                  <a:lnTo>
                    <a:pt x="36842" y="125945"/>
                  </a:lnTo>
                  <a:close/>
                </a:path>
                <a:path extrusionOk="0" h="259714" w="10128885">
                  <a:moveTo>
                    <a:pt x="36842" y="22364"/>
                  </a:moveTo>
                  <a:lnTo>
                    <a:pt x="27787" y="20358"/>
                  </a:lnTo>
                  <a:lnTo>
                    <a:pt x="21501" y="17970"/>
                  </a:lnTo>
                  <a:lnTo>
                    <a:pt x="16154" y="17970"/>
                  </a:lnTo>
                  <a:lnTo>
                    <a:pt x="10439" y="17970"/>
                  </a:lnTo>
                  <a:lnTo>
                    <a:pt x="5803" y="20688"/>
                  </a:lnTo>
                  <a:lnTo>
                    <a:pt x="0" y="29502"/>
                  </a:lnTo>
                  <a:lnTo>
                    <a:pt x="1943" y="29197"/>
                  </a:lnTo>
                  <a:lnTo>
                    <a:pt x="3784" y="29057"/>
                  </a:lnTo>
                  <a:lnTo>
                    <a:pt x="11049" y="29057"/>
                  </a:lnTo>
                  <a:lnTo>
                    <a:pt x="15519" y="30429"/>
                  </a:lnTo>
                  <a:lnTo>
                    <a:pt x="22898" y="33172"/>
                  </a:lnTo>
                  <a:lnTo>
                    <a:pt x="25819" y="34544"/>
                  </a:lnTo>
                  <a:lnTo>
                    <a:pt x="31762" y="34544"/>
                  </a:lnTo>
                  <a:lnTo>
                    <a:pt x="34315" y="31788"/>
                  </a:lnTo>
                  <a:lnTo>
                    <a:pt x="36842" y="22364"/>
                  </a:lnTo>
                  <a:close/>
                </a:path>
                <a:path extrusionOk="0" h="259714" w="10128885">
                  <a:moveTo>
                    <a:pt x="81140" y="229768"/>
                  </a:moveTo>
                  <a:lnTo>
                    <a:pt x="80175" y="229920"/>
                  </a:lnTo>
                  <a:lnTo>
                    <a:pt x="78473" y="229984"/>
                  </a:lnTo>
                  <a:lnTo>
                    <a:pt x="70612" y="225564"/>
                  </a:lnTo>
                  <a:lnTo>
                    <a:pt x="68084" y="215696"/>
                  </a:lnTo>
                  <a:lnTo>
                    <a:pt x="65874" y="205460"/>
                  </a:lnTo>
                  <a:lnTo>
                    <a:pt x="59016" y="199923"/>
                  </a:lnTo>
                  <a:lnTo>
                    <a:pt x="57746" y="204978"/>
                  </a:lnTo>
                  <a:lnTo>
                    <a:pt x="54152" y="207733"/>
                  </a:lnTo>
                  <a:lnTo>
                    <a:pt x="46609" y="207733"/>
                  </a:lnTo>
                  <a:lnTo>
                    <a:pt x="45491" y="207670"/>
                  </a:lnTo>
                  <a:lnTo>
                    <a:pt x="44297" y="207518"/>
                  </a:lnTo>
                  <a:lnTo>
                    <a:pt x="44297" y="229768"/>
                  </a:lnTo>
                  <a:lnTo>
                    <a:pt x="46926" y="228358"/>
                  </a:lnTo>
                  <a:lnTo>
                    <a:pt x="49428" y="227787"/>
                  </a:lnTo>
                  <a:lnTo>
                    <a:pt x="56705" y="227787"/>
                  </a:lnTo>
                  <a:lnTo>
                    <a:pt x="61074" y="230225"/>
                  </a:lnTo>
                  <a:lnTo>
                    <a:pt x="68745" y="235102"/>
                  </a:lnTo>
                  <a:lnTo>
                    <a:pt x="72047" y="237540"/>
                  </a:lnTo>
                  <a:lnTo>
                    <a:pt x="77355" y="237540"/>
                  </a:lnTo>
                  <a:lnTo>
                    <a:pt x="79451" y="235546"/>
                  </a:lnTo>
                  <a:lnTo>
                    <a:pt x="81140" y="229768"/>
                  </a:lnTo>
                  <a:close/>
                </a:path>
                <a:path extrusionOk="0" h="259714" w="10128885">
                  <a:moveTo>
                    <a:pt x="140182" y="155663"/>
                  </a:moveTo>
                  <a:lnTo>
                    <a:pt x="110477" y="155663"/>
                  </a:lnTo>
                  <a:lnTo>
                    <a:pt x="110477" y="170408"/>
                  </a:lnTo>
                  <a:lnTo>
                    <a:pt x="140182" y="170408"/>
                  </a:lnTo>
                  <a:lnTo>
                    <a:pt x="140182" y="155663"/>
                  </a:lnTo>
                  <a:close/>
                </a:path>
                <a:path extrusionOk="0" h="259714" w="10128885">
                  <a:moveTo>
                    <a:pt x="226847" y="177292"/>
                  </a:moveTo>
                  <a:lnTo>
                    <a:pt x="218744" y="177292"/>
                  </a:lnTo>
                  <a:lnTo>
                    <a:pt x="217398" y="177292"/>
                  </a:lnTo>
                  <a:lnTo>
                    <a:pt x="215760" y="177457"/>
                  </a:lnTo>
                  <a:lnTo>
                    <a:pt x="213791" y="177800"/>
                  </a:lnTo>
                  <a:lnTo>
                    <a:pt x="213791" y="185166"/>
                  </a:lnTo>
                  <a:lnTo>
                    <a:pt x="204076" y="196329"/>
                  </a:lnTo>
                  <a:lnTo>
                    <a:pt x="202450" y="200279"/>
                  </a:lnTo>
                  <a:lnTo>
                    <a:pt x="206794" y="200279"/>
                  </a:lnTo>
                  <a:lnTo>
                    <a:pt x="214426" y="194525"/>
                  </a:lnTo>
                  <a:lnTo>
                    <a:pt x="224447" y="183045"/>
                  </a:lnTo>
                  <a:lnTo>
                    <a:pt x="226847" y="177292"/>
                  </a:lnTo>
                  <a:close/>
                </a:path>
                <a:path extrusionOk="0" h="259714" w="10128885">
                  <a:moveTo>
                    <a:pt x="273380" y="174917"/>
                  </a:moveTo>
                  <a:lnTo>
                    <a:pt x="265315" y="170421"/>
                  </a:lnTo>
                  <a:lnTo>
                    <a:pt x="263867" y="175247"/>
                  </a:lnTo>
                  <a:lnTo>
                    <a:pt x="260400" y="178130"/>
                  </a:lnTo>
                  <a:lnTo>
                    <a:pt x="253263" y="178130"/>
                  </a:lnTo>
                  <a:lnTo>
                    <a:pt x="252006" y="178028"/>
                  </a:lnTo>
                  <a:lnTo>
                    <a:pt x="250647" y="177800"/>
                  </a:lnTo>
                  <a:lnTo>
                    <a:pt x="250647" y="192773"/>
                  </a:lnTo>
                  <a:lnTo>
                    <a:pt x="257848" y="192773"/>
                  </a:lnTo>
                  <a:lnTo>
                    <a:pt x="259549" y="198539"/>
                  </a:lnTo>
                  <a:lnTo>
                    <a:pt x="265315" y="199923"/>
                  </a:lnTo>
                  <a:lnTo>
                    <a:pt x="268859" y="193675"/>
                  </a:lnTo>
                  <a:lnTo>
                    <a:pt x="273050" y="184010"/>
                  </a:lnTo>
                  <a:lnTo>
                    <a:pt x="273380" y="174917"/>
                  </a:lnTo>
                  <a:close/>
                </a:path>
                <a:path extrusionOk="0" h="259714" w="10128885">
                  <a:moveTo>
                    <a:pt x="522617" y="91071"/>
                  </a:moveTo>
                  <a:lnTo>
                    <a:pt x="520877" y="87744"/>
                  </a:lnTo>
                  <a:lnTo>
                    <a:pt x="515366" y="87744"/>
                  </a:lnTo>
                  <a:lnTo>
                    <a:pt x="510844" y="87744"/>
                  </a:lnTo>
                  <a:lnTo>
                    <a:pt x="503783" y="89992"/>
                  </a:lnTo>
                  <a:lnTo>
                    <a:pt x="493776" y="96329"/>
                  </a:lnTo>
                  <a:lnTo>
                    <a:pt x="499630" y="99771"/>
                  </a:lnTo>
                  <a:lnTo>
                    <a:pt x="504736" y="101066"/>
                  </a:lnTo>
                  <a:lnTo>
                    <a:pt x="515632" y="101066"/>
                  </a:lnTo>
                  <a:lnTo>
                    <a:pt x="519988" y="97739"/>
                  </a:lnTo>
                  <a:lnTo>
                    <a:pt x="522617" y="91071"/>
                  </a:lnTo>
                  <a:close/>
                </a:path>
                <a:path extrusionOk="0" h="259714" w="10128885">
                  <a:moveTo>
                    <a:pt x="950379" y="185166"/>
                  </a:moveTo>
                  <a:lnTo>
                    <a:pt x="935723" y="185166"/>
                  </a:lnTo>
                  <a:lnTo>
                    <a:pt x="935723" y="199923"/>
                  </a:lnTo>
                  <a:lnTo>
                    <a:pt x="950379" y="199923"/>
                  </a:lnTo>
                  <a:lnTo>
                    <a:pt x="950379" y="185166"/>
                  </a:lnTo>
                  <a:close/>
                </a:path>
                <a:path extrusionOk="0" h="259714" w="10128885">
                  <a:moveTo>
                    <a:pt x="965085" y="140690"/>
                  </a:moveTo>
                  <a:lnTo>
                    <a:pt x="963307" y="140296"/>
                  </a:lnTo>
                  <a:lnTo>
                    <a:pt x="961351" y="140119"/>
                  </a:lnTo>
                  <a:lnTo>
                    <a:pt x="959294" y="140119"/>
                  </a:lnTo>
                  <a:lnTo>
                    <a:pt x="945413" y="142405"/>
                  </a:lnTo>
                  <a:lnTo>
                    <a:pt x="933653" y="148120"/>
                  </a:lnTo>
                  <a:lnTo>
                    <a:pt x="928827" y="155536"/>
                  </a:lnTo>
                  <a:lnTo>
                    <a:pt x="935710" y="162941"/>
                  </a:lnTo>
                  <a:lnTo>
                    <a:pt x="941463" y="155879"/>
                  </a:lnTo>
                  <a:lnTo>
                    <a:pt x="952207" y="153758"/>
                  </a:lnTo>
                  <a:lnTo>
                    <a:pt x="962063" y="150672"/>
                  </a:lnTo>
                  <a:lnTo>
                    <a:pt x="965085" y="140690"/>
                  </a:lnTo>
                  <a:close/>
                </a:path>
                <a:path extrusionOk="0" h="259714" w="10128885">
                  <a:moveTo>
                    <a:pt x="1060881" y="44589"/>
                  </a:moveTo>
                  <a:lnTo>
                    <a:pt x="1056271" y="44005"/>
                  </a:lnTo>
                  <a:lnTo>
                    <a:pt x="1051953" y="43319"/>
                  </a:lnTo>
                  <a:lnTo>
                    <a:pt x="1053363" y="36982"/>
                  </a:lnTo>
                  <a:lnTo>
                    <a:pt x="1038758" y="36982"/>
                  </a:lnTo>
                  <a:lnTo>
                    <a:pt x="1034745" y="48133"/>
                  </a:lnTo>
                  <a:lnTo>
                    <a:pt x="1026160" y="59372"/>
                  </a:lnTo>
                  <a:lnTo>
                    <a:pt x="1021994" y="70561"/>
                  </a:lnTo>
                  <a:lnTo>
                    <a:pt x="1031240" y="81584"/>
                  </a:lnTo>
                  <a:lnTo>
                    <a:pt x="1037374" y="70916"/>
                  </a:lnTo>
                  <a:lnTo>
                    <a:pt x="1054912" y="55143"/>
                  </a:lnTo>
                  <a:lnTo>
                    <a:pt x="1060881" y="44589"/>
                  </a:lnTo>
                  <a:close/>
                </a:path>
                <a:path extrusionOk="0" h="259714" w="10128885">
                  <a:moveTo>
                    <a:pt x="1097546" y="145503"/>
                  </a:moveTo>
                  <a:lnTo>
                    <a:pt x="1090256" y="140690"/>
                  </a:lnTo>
                  <a:lnTo>
                    <a:pt x="1087602" y="147294"/>
                  </a:lnTo>
                  <a:lnTo>
                    <a:pt x="1083233" y="152209"/>
                  </a:lnTo>
                  <a:lnTo>
                    <a:pt x="1078712" y="156921"/>
                  </a:lnTo>
                  <a:lnTo>
                    <a:pt x="1075575" y="162941"/>
                  </a:lnTo>
                  <a:lnTo>
                    <a:pt x="1077264" y="163690"/>
                  </a:lnTo>
                  <a:lnTo>
                    <a:pt x="1079017" y="164033"/>
                  </a:lnTo>
                  <a:lnTo>
                    <a:pt x="1080731" y="164033"/>
                  </a:lnTo>
                  <a:lnTo>
                    <a:pt x="1090180" y="160782"/>
                  </a:lnTo>
                  <a:lnTo>
                    <a:pt x="1096657" y="153403"/>
                  </a:lnTo>
                  <a:lnTo>
                    <a:pt x="1097546" y="145503"/>
                  </a:lnTo>
                  <a:close/>
                </a:path>
                <a:path extrusionOk="0" h="259714" w="10128885">
                  <a:moveTo>
                    <a:pt x="1195679" y="139547"/>
                  </a:moveTo>
                  <a:lnTo>
                    <a:pt x="1195666" y="119621"/>
                  </a:lnTo>
                  <a:lnTo>
                    <a:pt x="1191793" y="109651"/>
                  </a:lnTo>
                  <a:lnTo>
                    <a:pt x="1184033" y="109651"/>
                  </a:lnTo>
                  <a:lnTo>
                    <a:pt x="1182395" y="109651"/>
                  </a:lnTo>
                  <a:lnTo>
                    <a:pt x="1180579" y="110096"/>
                  </a:lnTo>
                  <a:lnTo>
                    <a:pt x="1178598" y="111074"/>
                  </a:lnTo>
                  <a:lnTo>
                    <a:pt x="1178598" y="148056"/>
                  </a:lnTo>
                  <a:lnTo>
                    <a:pt x="1180604" y="149059"/>
                  </a:lnTo>
                  <a:lnTo>
                    <a:pt x="1182433" y="149517"/>
                  </a:lnTo>
                  <a:lnTo>
                    <a:pt x="1191818" y="149517"/>
                  </a:lnTo>
                  <a:lnTo>
                    <a:pt x="1195679" y="139547"/>
                  </a:lnTo>
                  <a:close/>
                </a:path>
                <a:path extrusionOk="0" h="259714" w="10128885">
                  <a:moveTo>
                    <a:pt x="1274394" y="66408"/>
                  </a:moveTo>
                  <a:lnTo>
                    <a:pt x="1267206" y="59461"/>
                  </a:lnTo>
                  <a:lnTo>
                    <a:pt x="1261910" y="67564"/>
                  </a:lnTo>
                  <a:lnTo>
                    <a:pt x="1254188" y="77724"/>
                  </a:lnTo>
                  <a:lnTo>
                    <a:pt x="1251115" y="87972"/>
                  </a:lnTo>
                  <a:lnTo>
                    <a:pt x="1259738" y="96329"/>
                  </a:lnTo>
                  <a:lnTo>
                    <a:pt x="1263688" y="86728"/>
                  </a:lnTo>
                  <a:lnTo>
                    <a:pt x="1270901" y="76123"/>
                  </a:lnTo>
                  <a:lnTo>
                    <a:pt x="1274394" y="66408"/>
                  </a:lnTo>
                  <a:close/>
                </a:path>
                <a:path extrusionOk="0" h="259714" w="10128885">
                  <a:moveTo>
                    <a:pt x="1304036" y="22352"/>
                  </a:moveTo>
                  <a:lnTo>
                    <a:pt x="1301750" y="22936"/>
                  </a:lnTo>
                  <a:lnTo>
                    <a:pt x="1299794" y="23190"/>
                  </a:lnTo>
                  <a:lnTo>
                    <a:pt x="1298092" y="23190"/>
                  </a:lnTo>
                  <a:lnTo>
                    <a:pt x="1290612" y="20751"/>
                  </a:lnTo>
                  <a:lnTo>
                    <a:pt x="1281684" y="10045"/>
                  </a:lnTo>
                  <a:lnTo>
                    <a:pt x="1274343" y="7607"/>
                  </a:lnTo>
                  <a:lnTo>
                    <a:pt x="1272298" y="18796"/>
                  </a:lnTo>
                  <a:lnTo>
                    <a:pt x="1267358" y="31623"/>
                  </a:lnTo>
                  <a:lnTo>
                    <a:pt x="1265897" y="43472"/>
                  </a:lnTo>
                  <a:lnTo>
                    <a:pt x="1274343" y="51739"/>
                  </a:lnTo>
                  <a:lnTo>
                    <a:pt x="1279232" y="41795"/>
                  </a:lnTo>
                  <a:lnTo>
                    <a:pt x="1299159" y="32296"/>
                  </a:lnTo>
                  <a:lnTo>
                    <a:pt x="1304036" y="22352"/>
                  </a:lnTo>
                  <a:close/>
                </a:path>
                <a:path extrusionOk="0" h="259714" w="10128885">
                  <a:moveTo>
                    <a:pt x="1359420" y="101701"/>
                  </a:moveTo>
                  <a:lnTo>
                    <a:pt x="1355585" y="88836"/>
                  </a:lnTo>
                  <a:lnTo>
                    <a:pt x="1352169" y="88671"/>
                  </a:lnTo>
                  <a:lnTo>
                    <a:pt x="1350543" y="88671"/>
                  </a:lnTo>
                  <a:lnTo>
                    <a:pt x="1339723" y="89611"/>
                  </a:lnTo>
                  <a:lnTo>
                    <a:pt x="1330807" y="92417"/>
                  </a:lnTo>
                  <a:lnTo>
                    <a:pt x="1323797" y="97078"/>
                  </a:lnTo>
                  <a:lnTo>
                    <a:pt x="1318704" y="103581"/>
                  </a:lnTo>
                  <a:lnTo>
                    <a:pt x="1320380" y="103187"/>
                  </a:lnTo>
                  <a:lnTo>
                    <a:pt x="1322311" y="103047"/>
                  </a:lnTo>
                  <a:lnTo>
                    <a:pt x="1327467" y="103047"/>
                  </a:lnTo>
                  <a:lnTo>
                    <a:pt x="1341158" y="104343"/>
                  </a:lnTo>
                  <a:lnTo>
                    <a:pt x="1353134" y="104343"/>
                  </a:lnTo>
                  <a:lnTo>
                    <a:pt x="1359420" y="101701"/>
                  </a:lnTo>
                  <a:close/>
                </a:path>
                <a:path extrusionOk="0" h="259714" w="10128885">
                  <a:moveTo>
                    <a:pt x="1407642" y="239826"/>
                  </a:moveTo>
                  <a:lnTo>
                    <a:pt x="1407452" y="228282"/>
                  </a:lnTo>
                  <a:lnTo>
                    <a:pt x="1399540" y="222288"/>
                  </a:lnTo>
                  <a:lnTo>
                    <a:pt x="1395425" y="229730"/>
                  </a:lnTo>
                  <a:lnTo>
                    <a:pt x="1391551" y="241769"/>
                  </a:lnTo>
                  <a:lnTo>
                    <a:pt x="1391678" y="253314"/>
                  </a:lnTo>
                  <a:lnTo>
                    <a:pt x="1399540" y="259270"/>
                  </a:lnTo>
                  <a:lnTo>
                    <a:pt x="1403794" y="251828"/>
                  </a:lnTo>
                  <a:lnTo>
                    <a:pt x="1407642" y="239826"/>
                  </a:lnTo>
                  <a:close/>
                </a:path>
                <a:path extrusionOk="0" h="259714" w="10128885">
                  <a:moveTo>
                    <a:pt x="1591170" y="81584"/>
                  </a:moveTo>
                  <a:lnTo>
                    <a:pt x="1589278" y="81737"/>
                  </a:lnTo>
                  <a:lnTo>
                    <a:pt x="1582978" y="81737"/>
                  </a:lnTo>
                  <a:lnTo>
                    <a:pt x="1568983" y="74028"/>
                  </a:lnTo>
                  <a:lnTo>
                    <a:pt x="1563509" y="74028"/>
                  </a:lnTo>
                  <a:lnTo>
                    <a:pt x="1561820" y="74091"/>
                  </a:lnTo>
                  <a:lnTo>
                    <a:pt x="1561820" y="96329"/>
                  </a:lnTo>
                  <a:lnTo>
                    <a:pt x="1564576" y="96647"/>
                  </a:lnTo>
                  <a:lnTo>
                    <a:pt x="1567167" y="96824"/>
                  </a:lnTo>
                  <a:lnTo>
                    <a:pt x="1569593" y="96824"/>
                  </a:lnTo>
                  <a:lnTo>
                    <a:pt x="1577949" y="95973"/>
                  </a:lnTo>
                  <a:lnTo>
                    <a:pt x="1584464" y="93281"/>
                  </a:lnTo>
                  <a:lnTo>
                    <a:pt x="1588935" y="88557"/>
                  </a:lnTo>
                  <a:lnTo>
                    <a:pt x="1591170" y="81584"/>
                  </a:lnTo>
                  <a:close/>
                </a:path>
                <a:path extrusionOk="0" h="259714" w="10128885">
                  <a:moveTo>
                    <a:pt x="1650187" y="229768"/>
                  </a:moveTo>
                  <a:lnTo>
                    <a:pt x="1645666" y="216877"/>
                  </a:lnTo>
                  <a:lnTo>
                    <a:pt x="1648333" y="205536"/>
                  </a:lnTo>
                  <a:lnTo>
                    <a:pt x="1648256" y="197053"/>
                  </a:lnTo>
                  <a:lnTo>
                    <a:pt x="1635493" y="192773"/>
                  </a:lnTo>
                  <a:lnTo>
                    <a:pt x="1635785" y="203962"/>
                  </a:lnTo>
                  <a:lnTo>
                    <a:pt x="1634794" y="216496"/>
                  </a:lnTo>
                  <a:lnTo>
                    <a:pt x="1636153" y="226707"/>
                  </a:lnTo>
                  <a:lnTo>
                    <a:pt x="1643519" y="230924"/>
                  </a:lnTo>
                  <a:lnTo>
                    <a:pt x="1645348" y="230924"/>
                  </a:lnTo>
                  <a:lnTo>
                    <a:pt x="1647558" y="230555"/>
                  </a:lnTo>
                  <a:lnTo>
                    <a:pt x="1650187" y="229768"/>
                  </a:lnTo>
                  <a:close/>
                </a:path>
                <a:path extrusionOk="0" h="259714" w="10128885">
                  <a:moveTo>
                    <a:pt x="2106815" y="14757"/>
                  </a:moveTo>
                  <a:lnTo>
                    <a:pt x="2084654" y="29502"/>
                  </a:lnTo>
                  <a:lnTo>
                    <a:pt x="2086305" y="29540"/>
                  </a:lnTo>
                  <a:lnTo>
                    <a:pt x="2097862" y="29540"/>
                  </a:lnTo>
                  <a:lnTo>
                    <a:pt x="2103755" y="23672"/>
                  </a:lnTo>
                  <a:lnTo>
                    <a:pt x="2106815" y="14757"/>
                  </a:lnTo>
                  <a:close/>
                </a:path>
                <a:path extrusionOk="0" h="259714" w="10128885">
                  <a:moveTo>
                    <a:pt x="2254288" y="149504"/>
                  </a:moveTo>
                  <a:lnTo>
                    <a:pt x="2253462" y="139915"/>
                  </a:lnTo>
                  <a:lnTo>
                    <a:pt x="2251849" y="131089"/>
                  </a:lnTo>
                  <a:lnTo>
                    <a:pt x="2249601" y="127228"/>
                  </a:lnTo>
                  <a:lnTo>
                    <a:pt x="2248700" y="127228"/>
                  </a:lnTo>
                  <a:lnTo>
                    <a:pt x="2247709" y="129006"/>
                  </a:lnTo>
                  <a:lnTo>
                    <a:pt x="2246668" y="133451"/>
                  </a:lnTo>
                  <a:lnTo>
                    <a:pt x="2244763" y="146037"/>
                  </a:lnTo>
                  <a:lnTo>
                    <a:pt x="2245042" y="155194"/>
                  </a:lnTo>
                  <a:lnTo>
                    <a:pt x="2246833" y="160794"/>
                  </a:lnTo>
                  <a:lnTo>
                    <a:pt x="2249449" y="162699"/>
                  </a:lnTo>
                  <a:lnTo>
                    <a:pt x="2251202" y="162699"/>
                  </a:lnTo>
                  <a:lnTo>
                    <a:pt x="2253030" y="160413"/>
                  </a:lnTo>
                  <a:lnTo>
                    <a:pt x="2254161" y="155676"/>
                  </a:lnTo>
                  <a:lnTo>
                    <a:pt x="2254288" y="149504"/>
                  </a:lnTo>
                  <a:close/>
                </a:path>
                <a:path extrusionOk="0" h="259714" w="10128885">
                  <a:moveTo>
                    <a:pt x="2259863" y="88353"/>
                  </a:moveTo>
                  <a:lnTo>
                    <a:pt x="2251608" y="88353"/>
                  </a:lnTo>
                  <a:lnTo>
                    <a:pt x="2250262" y="88353"/>
                  </a:lnTo>
                  <a:lnTo>
                    <a:pt x="2248624" y="88506"/>
                  </a:lnTo>
                  <a:lnTo>
                    <a:pt x="2246680" y="88836"/>
                  </a:lnTo>
                  <a:lnTo>
                    <a:pt x="2246680" y="96342"/>
                  </a:lnTo>
                  <a:lnTo>
                    <a:pt x="2237041" y="107492"/>
                  </a:lnTo>
                  <a:lnTo>
                    <a:pt x="2235454" y="111442"/>
                  </a:lnTo>
                  <a:lnTo>
                    <a:pt x="2239886" y="111442"/>
                  </a:lnTo>
                  <a:lnTo>
                    <a:pt x="2247544" y="105664"/>
                  </a:lnTo>
                  <a:lnTo>
                    <a:pt x="2257539" y="94119"/>
                  </a:lnTo>
                  <a:lnTo>
                    <a:pt x="2259863" y="88353"/>
                  </a:lnTo>
                  <a:close/>
                </a:path>
                <a:path extrusionOk="0" h="259714" w="10128885">
                  <a:moveTo>
                    <a:pt x="2376894" y="52133"/>
                  </a:moveTo>
                  <a:lnTo>
                    <a:pt x="2375052" y="41960"/>
                  </a:lnTo>
                  <a:lnTo>
                    <a:pt x="2364638" y="36982"/>
                  </a:lnTo>
                  <a:lnTo>
                    <a:pt x="2362098" y="43726"/>
                  </a:lnTo>
                  <a:lnTo>
                    <a:pt x="2358961" y="49809"/>
                  </a:lnTo>
                  <a:lnTo>
                    <a:pt x="2356789" y="56883"/>
                  </a:lnTo>
                  <a:lnTo>
                    <a:pt x="2357145" y="66598"/>
                  </a:lnTo>
                  <a:lnTo>
                    <a:pt x="2359101" y="66687"/>
                  </a:lnTo>
                  <a:lnTo>
                    <a:pt x="2371217" y="62166"/>
                  </a:lnTo>
                  <a:lnTo>
                    <a:pt x="2376894" y="52133"/>
                  </a:lnTo>
                  <a:close/>
                </a:path>
                <a:path extrusionOk="0" h="259714" w="10128885">
                  <a:moveTo>
                    <a:pt x="2548737" y="207518"/>
                  </a:moveTo>
                  <a:lnTo>
                    <a:pt x="2543911" y="203111"/>
                  </a:lnTo>
                  <a:lnTo>
                    <a:pt x="2540114" y="201460"/>
                  </a:lnTo>
                  <a:lnTo>
                    <a:pt x="2537295" y="201460"/>
                  </a:lnTo>
                  <a:lnTo>
                    <a:pt x="2533129" y="201460"/>
                  </a:lnTo>
                  <a:lnTo>
                    <a:pt x="2531110" y="205066"/>
                  </a:lnTo>
                  <a:lnTo>
                    <a:pt x="2531008" y="212280"/>
                  </a:lnTo>
                  <a:lnTo>
                    <a:pt x="2532951" y="215887"/>
                  </a:lnTo>
                  <a:lnTo>
                    <a:pt x="2539619" y="215887"/>
                  </a:lnTo>
                  <a:lnTo>
                    <a:pt x="2543670" y="213677"/>
                  </a:lnTo>
                  <a:lnTo>
                    <a:pt x="2548737" y="207518"/>
                  </a:lnTo>
                  <a:close/>
                </a:path>
                <a:path extrusionOk="0" h="259714" w="10128885">
                  <a:moveTo>
                    <a:pt x="2585656" y="214668"/>
                  </a:moveTo>
                  <a:lnTo>
                    <a:pt x="2579801" y="213626"/>
                  </a:lnTo>
                  <a:lnTo>
                    <a:pt x="2575153" y="213194"/>
                  </a:lnTo>
                  <a:lnTo>
                    <a:pt x="2571534" y="213194"/>
                  </a:lnTo>
                  <a:lnTo>
                    <a:pt x="2562796" y="213194"/>
                  </a:lnTo>
                  <a:lnTo>
                    <a:pt x="2560015" y="215709"/>
                  </a:lnTo>
                  <a:lnTo>
                    <a:pt x="2561399" y="220726"/>
                  </a:lnTo>
                  <a:lnTo>
                    <a:pt x="2565552" y="223227"/>
                  </a:lnTo>
                  <a:lnTo>
                    <a:pt x="2575496" y="223227"/>
                  </a:lnTo>
                  <a:lnTo>
                    <a:pt x="2581148" y="221056"/>
                  </a:lnTo>
                  <a:lnTo>
                    <a:pt x="2585656" y="214668"/>
                  </a:lnTo>
                  <a:close/>
                </a:path>
                <a:path extrusionOk="0" h="259714" w="10128885">
                  <a:moveTo>
                    <a:pt x="2741206" y="119138"/>
                  </a:moveTo>
                  <a:lnTo>
                    <a:pt x="2725445" y="111086"/>
                  </a:lnTo>
                  <a:lnTo>
                    <a:pt x="2722994" y="123875"/>
                  </a:lnTo>
                  <a:lnTo>
                    <a:pt x="2714421" y="135013"/>
                  </a:lnTo>
                  <a:lnTo>
                    <a:pt x="2709557" y="145338"/>
                  </a:lnTo>
                  <a:lnTo>
                    <a:pt x="2718244" y="155676"/>
                  </a:lnTo>
                  <a:lnTo>
                    <a:pt x="2727261" y="146126"/>
                  </a:lnTo>
                  <a:lnTo>
                    <a:pt x="2738361" y="132384"/>
                  </a:lnTo>
                  <a:lnTo>
                    <a:pt x="2741206" y="119138"/>
                  </a:lnTo>
                  <a:close/>
                </a:path>
                <a:path extrusionOk="0" h="259714" w="10128885">
                  <a:moveTo>
                    <a:pt x="3012859" y="125945"/>
                  </a:moveTo>
                  <a:lnTo>
                    <a:pt x="2983268" y="125945"/>
                  </a:lnTo>
                  <a:lnTo>
                    <a:pt x="2984398" y="134594"/>
                  </a:lnTo>
                  <a:lnTo>
                    <a:pt x="2982125" y="147040"/>
                  </a:lnTo>
                  <a:lnTo>
                    <a:pt x="2990761" y="148069"/>
                  </a:lnTo>
                  <a:lnTo>
                    <a:pt x="2992463" y="142430"/>
                  </a:lnTo>
                  <a:lnTo>
                    <a:pt x="2990761" y="133680"/>
                  </a:lnTo>
                  <a:lnTo>
                    <a:pt x="2998190" y="133451"/>
                  </a:lnTo>
                  <a:lnTo>
                    <a:pt x="3003981" y="131597"/>
                  </a:lnTo>
                  <a:lnTo>
                    <a:pt x="3012630" y="133083"/>
                  </a:lnTo>
                  <a:lnTo>
                    <a:pt x="3012859" y="125945"/>
                  </a:lnTo>
                  <a:close/>
                </a:path>
                <a:path extrusionOk="0" h="259714" w="10128885">
                  <a:moveTo>
                    <a:pt x="3020110" y="192786"/>
                  </a:moveTo>
                  <a:lnTo>
                    <a:pt x="3019018" y="192913"/>
                  </a:lnTo>
                  <a:lnTo>
                    <a:pt x="3014180" y="192963"/>
                  </a:lnTo>
                  <a:lnTo>
                    <a:pt x="3003639" y="192176"/>
                  </a:lnTo>
                  <a:lnTo>
                    <a:pt x="3001187" y="192176"/>
                  </a:lnTo>
                  <a:lnTo>
                    <a:pt x="2992653" y="192176"/>
                  </a:lnTo>
                  <a:lnTo>
                    <a:pt x="2986405" y="194551"/>
                  </a:lnTo>
                  <a:lnTo>
                    <a:pt x="2990761" y="207530"/>
                  </a:lnTo>
                  <a:lnTo>
                    <a:pt x="3000527" y="206057"/>
                  </a:lnTo>
                  <a:lnTo>
                    <a:pt x="3008884" y="203352"/>
                  </a:lnTo>
                  <a:lnTo>
                    <a:pt x="3015526" y="199034"/>
                  </a:lnTo>
                  <a:lnTo>
                    <a:pt x="3020110" y="192786"/>
                  </a:lnTo>
                  <a:close/>
                </a:path>
                <a:path extrusionOk="0" h="259714" w="10128885">
                  <a:moveTo>
                    <a:pt x="3110560" y="213512"/>
                  </a:moveTo>
                  <a:lnTo>
                    <a:pt x="3108198" y="207365"/>
                  </a:lnTo>
                  <a:lnTo>
                    <a:pt x="3102800" y="207365"/>
                  </a:lnTo>
                  <a:lnTo>
                    <a:pt x="3102305" y="207365"/>
                  </a:lnTo>
                  <a:lnTo>
                    <a:pt x="3101784" y="207416"/>
                  </a:lnTo>
                  <a:lnTo>
                    <a:pt x="3101238" y="207530"/>
                  </a:lnTo>
                  <a:lnTo>
                    <a:pt x="3100222" y="214972"/>
                  </a:lnTo>
                  <a:lnTo>
                    <a:pt x="3095371" y="214972"/>
                  </a:lnTo>
                  <a:lnTo>
                    <a:pt x="3094609" y="214884"/>
                  </a:lnTo>
                  <a:lnTo>
                    <a:pt x="3093745" y="214680"/>
                  </a:lnTo>
                  <a:lnTo>
                    <a:pt x="3093745" y="229768"/>
                  </a:lnTo>
                  <a:lnTo>
                    <a:pt x="3096234" y="231305"/>
                  </a:lnTo>
                  <a:lnTo>
                    <a:pt x="3098457" y="231952"/>
                  </a:lnTo>
                  <a:lnTo>
                    <a:pt x="3106331" y="231952"/>
                  </a:lnTo>
                  <a:lnTo>
                    <a:pt x="3109620" y="225806"/>
                  </a:lnTo>
                  <a:lnTo>
                    <a:pt x="3110560" y="213512"/>
                  </a:lnTo>
                  <a:close/>
                </a:path>
                <a:path extrusionOk="0" h="259714" w="10128885">
                  <a:moveTo>
                    <a:pt x="3233864" y="214668"/>
                  </a:moveTo>
                  <a:lnTo>
                    <a:pt x="3231235" y="214287"/>
                  </a:lnTo>
                  <a:lnTo>
                    <a:pt x="3228822" y="214096"/>
                  </a:lnTo>
                  <a:lnTo>
                    <a:pt x="3226587" y="214096"/>
                  </a:lnTo>
                  <a:lnTo>
                    <a:pt x="3215373" y="216052"/>
                  </a:lnTo>
                  <a:lnTo>
                    <a:pt x="3207410" y="221234"/>
                  </a:lnTo>
                  <a:lnTo>
                    <a:pt x="3201644" y="228574"/>
                  </a:lnTo>
                  <a:lnTo>
                    <a:pt x="3197021" y="237032"/>
                  </a:lnTo>
                  <a:lnTo>
                    <a:pt x="3210801" y="236080"/>
                  </a:lnTo>
                  <a:lnTo>
                    <a:pt x="3222802" y="233324"/>
                  </a:lnTo>
                  <a:lnTo>
                    <a:pt x="3231121" y="226834"/>
                  </a:lnTo>
                  <a:lnTo>
                    <a:pt x="3233864" y="214668"/>
                  </a:lnTo>
                  <a:close/>
                </a:path>
                <a:path extrusionOk="0" h="259714" w="10128885">
                  <a:moveTo>
                    <a:pt x="3351593" y="155663"/>
                  </a:moveTo>
                  <a:lnTo>
                    <a:pt x="3345586" y="154571"/>
                  </a:lnTo>
                  <a:lnTo>
                    <a:pt x="3340836" y="154114"/>
                  </a:lnTo>
                  <a:lnTo>
                    <a:pt x="3337166" y="154114"/>
                  </a:lnTo>
                  <a:lnTo>
                    <a:pt x="3328581" y="154114"/>
                  </a:lnTo>
                  <a:lnTo>
                    <a:pt x="3325901" y="156591"/>
                  </a:lnTo>
                  <a:lnTo>
                    <a:pt x="3327412" y="161556"/>
                  </a:lnTo>
                  <a:lnTo>
                    <a:pt x="3331603" y="164045"/>
                  </a:lnTo>
                  <a:lnTo>
                    <a:pt x="3341535" y="164045"/>
                  </a:lnTo>
                  <a:lnTo>
                    <a:pt x="3347135" y="161912"/>
                  </a:lnTo>
                  <a:lnTo>
                    <a:pt x="3351593" y="155663"/>
                  </a:lnTo>
                  <a:close/>
                </a:path>
                <a:path extrusionOk="0" h="259714" w="10128885">
                  <a:moveTo>
                    <a:pt x="3839045" y="185242"/>
                  </a:moveTo>
                  <a:lnTo>
                    <a:pt x="3837876" y="177800"/>
                  </a:lnTo>
                  <a:lnTo>
                    <a:pt x="3801059" y="177800"/>
                  </a:lnTo>
                  <a:lnTo>
                    <a:pt x="3799865" y="185242"/>
                  </a:lnTo>
                  <a:lnTo>
                    <a:pt x="3803624" y="190563"/>
                  </a:lnTo>
                  <a:lnTo>
                    <a:pt x="3810698" y="193763"/>
                  </a:lnTo>
                  <a:lnTo>
                    <a:pt x="3819436" y="194830"/>
                  </a:lnTo>
                  <a:lnTo>
                    <a:pt x="3828173" y="193763"/>
                  </a:lnTo>
                  <a:lnTo>
                    <a:pt x="3835260" y="190563"/>
                  </a:lnTo>
                  <a:lnTo>
                    <a:pt x="3839045" y="185242"/>
                  </a:lnTo>
                  <a:close/>
                </a:path>
                <a:path extrusionOk="0" h="259714" w="10128885">
                  <a:moveTo>
                    <a:pt x="4088155" y="192773"/>
                  </a:moveTo>
                  <a:lnTo>
                    <a:pt x="4082745" y="188976"/>
                  </a:lnTo>
                  <a:lnTo>
                    <a:pt x="4079240" y="183248"/>
                  </a:lnTo>
                  <a:lnTo>
                    <a:pt x="4075239" y="178003"/>
                  </a:lnTo>
                  <a:lnTo>
                    <a:pt x="4068368" y="175717"/>
                  </a:lnTo>
                  <a:lnTo>
                    <a:pt x="4065854" y="175717"/>
                  </a:lnTo>
                  <a:lnTo>
                    <a:pt x="4062742" y="176339"/>
                  </a:lnTo>
                  <a:lnTo>
                    <a:pt x="4058793" y="177787"/>
                  </a:lnTo>
                  <a:lnTo>
                    <a:pt x="4059783" y="189966"/>
                  </a:lnTo>
                  <a:lnTo>
                    <a:pt x="4056265" y="197535"/>
                  </a:lnTo>
                  <a:lnTo>
                    <a:pt x="4052138" y="204431"/>
                  </a:lnTo>
                  <a:lnTo>
                    <a:pt x="4051300" y="214668"/>
                  </a:lnTo>
                  <a:lnTo>
                    <a:pt x="4063555" y="212242"/>
                  </a:lnTo>
                  <a:lnTo>
                    <a:pt x="4072775" y="206705"/>
                  </a:lnTo>
                  <a:lnTo>
                    <a:pt x="4080472" y="199682"/>
                  </a:lnTo>
                  <a:lnTo>
                    <a:pt x="4088155" y="192773"/>
                  </a:lnTo>
                  <a:close/>
                </a:path>
                <a:path extrusionOk="0" h="259714" w="10128885">
                  <a:moveTo>
                    <a:pt x="4110304" y="177787"/>
                  </a:moveTo>
                  <a:lnTo>
                    <a:pt x="4095648" y="177787"/>
                  </a:lnTo>
                  <a:lnTo>
                    <a:pt x="4095648" y="192773"/>
                  </a:lnTo>
                  <a:lnTo>
                    <a:pt x="4110304" y="192773"/>
                  </a:lnTo>
                  <a:lnTo>
                    <a:pt x="4110304" y="177787"/>
                  </a:lnTo>
                  <a:close/>
                </a:path>
                <a:path extrusionOk="0" h="259714" w="10128885">
                  <a:moveTo>
                    <a:pt x="4228300" y="118681"/>
                  </a:moveTo>
                  <a:lnTo>
                    <a:pt x="4227030" y="108813"/>
                  </a:lnTo>
                  <a:lnTo>
                    <a:pt x="4224312" y="100342"/>
                  </a:lnTo>
                  <a:lnTo>
                    <a:pt x="4219918" y="93586"/>
                  </a:lnTo>
                  <a:lnTo>
                    <a:pt x="4213606" y="88836"/>
                  </a:lnTo>
                  <a:lnTo>
                    <a:pt x="4213123" y="100457"/>
                  </a:lnTo>
                  <a:lnTo>
                    <a:pt x="4215244" y="109423"/>
                  </a:lnTo>
                  <a:lnTo>
                    <a:pt x="4220210" y="115557"/>
                  </a:lnTo>
                  <a:lnTo>
                    <a:pt x="4228300" y="118681"/>
                  </a:lnTo>
                  <a:close/>
                </a:path>
                <a:path extrusionOk="0" h="259714" w="10128885">
                  <a:moveTo>
                    <a:pt x="4247883" y="54165"/>
                  </a:moveTo>
                  <a:lnTo>
                    <a:pt x="4247807" y="44183"/>
                  </a:lnTo>
                  <a:lnTo>
                    <a:pt x="4235462" y="36982"/>
                  </a:lnTo>
                  <a:lnTo>
                    <a:pt x="4232135" y="44729"/>
                  </a:lnTo>
                  <a:lnTo>
                    <a:pt x="4224172" y="58991"/>
                  </a:lnTo>
                  <a:lnTo>
                    <a:pt x="4220832" y="66598"/>
                  </a:lnTo>
                  <a:lnTo>
                    <a:pt x="4222115" y="66776"/>
                  </a:lnTo>
                  <a:lnTo>
                    <a:pt x="4223385" y="66852"/>
                  </a:lnTo>
                  <a:lnTo>
                    <a:pt x="4224642" y="66852"/>
                  </a:lnTo>
                  <a:lnTo>
                    <a:pt x="4239044" y="63030"/>
                  </a:lnTo>
                  <a:lnTo>
                    <a:pt x="4247883" y="54165"/>
                  </a:lnTo>
                  <a:close/>
                </a:path>
                <a:path extrusionOk="0" h="259714" w="10128885">
                  <a:moveTo>
                    <a:pt x="4353433" y="192773"/>
                  </a:moveTo>
                  <a:lnTo>
                    <a:pt x="4350359" y="191985"/>
                  </a:lnTo>
                  <a:lnTo>
                    <a:pt x="4347476" y="191630"/>
                  </a:lnTo>
                  <a:lnTo>
                    <a:pt x="4344809" y="191630"/>
                  </a:lnTo>
                  <a:lnTo>
                    <a:pt x="4332516" y="194729"/>
                  </a:lnTo>
                  <a:lnTo>
                    <a:pt x="4326369" y="201815"/>
                  </a:lnTo>
                  <a:lnTo>
                    <a:pt x="4327931" y="209562"/>
                  </a:lnTo>
                  <a:lnTo>
                    <a:pt x="4338739" y="214668"/>
                  </a:lnTo>
                  <a:lnTo>
                    <a:pt x="4339450" y="206159"/>
                  </a:lnTo>
                  <a:lnTo>
                    <a:pt x="4343527" y="201041"/>
                  </a:lnTo>
                  <a:lnTo>
                    <a:pt x="4348899" y="197269"/>
                  </a:lnTo>
                  <a:lnTo>
                    <a:pt x="4353433" y="192773"/>
                  </a:lnTo>
                  <a:close/>
                </a:path>
                <a:path extrusionOk="0" h="259714" w="10128885">
                  <a:moveTo>
                    <a:pt x="4375645" y="237032"/>
                  </a:moveTo>
                  <a:lnTo>
                    <a:pt x="4373854" y="237159"/>
                  </a:lnTo>
                  <a:lnTo>
                    <a:pt x="4369422" y="237159"/>
                  </a:lnTo>
                  <a:lnTo>
                    <a:pt x="4347311" y="228206"/>
                  </a:lnTo>
                  <a:lnTo>
                    <a:pt x="4342473" y="228206"/>
                  </a:lnTo>
                  <a:lnTo>
                    <a:pt x="4337672" y="228206"/>
                  </a:lnTo>
                  <a:lnTo>
                    <a:pt x="4333646" y="230416"/>
                  </a:lnTo>
                  <a:lnTo>
                    <a:pt x="4331284" y="237032"/>
                  </a:lnTo>
                  <a:lnTo>
                    <a:pt x="4337901" y="238556"/>
                  </a:lnTo>
                  <a:lnTo>
                    <a:pt x="4344835" y="240804"/>
                  </a:lnTo>
                  <a:lnTo>
                    <a:pt x="4352010" y="242836"/>
                  </a:lnTo>
                  <a:lnTo>
                    <a:pt x="4359351" y="243725"/>
                  </a:lnTo>
                  <a:lnTo>
                    <a:pt x="4364761" y="243725"/>
                  </a:lnTo>
                  <a:lnTo>
                    <a:pt x="4370235" y="242049"/>
                  </a:lnTo>
                  <a:lnTo>
                    <a:pt x="4375645" y="237032"/>
                  </a:lnTo>
                  <a:close/>
                </a:path>
                <a:path extrusionOk="0" h="259714" w="10128885">
                  <a:moveTo>
                    <a:pt x="4596600" y="29502"/>
                  </a:moveTo>
                  <a:lnTo>
                    <a:pt x="4594745" y="29616"/>
                  </a:lnTo>
                  <a:lnTo>
                    <a:pt x="4588522" y="29616"/>
                  </a:lnTo>
                  <a:lnTo>
                    <a:pt x="4570069" y="17373"/>
                  </a:lnTo>
                  <a:lnTo>
                    <a:pt x="4564050" y="13284"/>
                  </a:lnTo>
                  <a:lnTo>
                    <a:pt x="4558208" y="13284"/>
                  </a:lnTo>
                  <a:lnTo>
                    <a:pt x="4553724" y="13284"/>
                  </a:lnTo>
                  <a:lnTo>
                    <a:pt x="4549343" y="15697"/>
                  </a:lnTo>
                  <a:lnTo>
                    <a:pt x="4545101" y="22364"/>
                  </a:lnTo>
                  <a:lnTo>
                    <a:pt x="4546905" y="22237"/>
                  </a:lnTo>
                  <a:lnTo>
                    <a:pt x="4553039" y="22237"/>
                  </a:lnTo>
                  <a:lnTo>
                    <a:pt x="4577550" y="38569"/>
                  </a:lnTo>
                  <a:lnTo>
                    <a:pt x="4587938" y="38569"/>
                  </a:lnTo>
                  <a:lnTo>
                    <a:pt x="4592358" y="36169"/>
                  </a:lnTo>
                  <a:lnTo>
                    <a:pt x="4596600" y="29502"/>
                  </a:lnTo>
                  <a:close/>
                </a:path>
                <a:path extrusionOk="0" h="259714" w="10128885">
                  <a:moveTo>
                    <a:pt x="4640618" y="140703"/>
                  </a:moveTo>
                  <a:lnTo>
                    <a:pt x="4632960" y="137363"/>
                  </a:lnTo>
                  <a:lnTo>
                    <a:pt x="4618926" y="129413"/>
                  </a:lnTo>
                  <a:lnTo>
                    <a:pt x="4611243" y="125945"/>
                  </a:lnTo>
                  <a:lnTo>
                    <a:pt x="4606849" y="134467"/>
                  </a:lnTo>
                  <a:lnTo>
                    <a:pt x="4600981" y="154482"/>
                  </a:lnTo>
                  <a:lnTo>
                    <a:pt x="4596600" y="162941"/>
                  </a:lnTo>
                  <a:lnTo>
                    <a:pt x="4599330" y="163144"/>
                  </a:lnTo>
                  <a:lnTo>
                    <a:pt x="4600600" y="163144"/>
                  </a:lnTo>
                  <a:lnTo>
                    <a:pt x="4613529" y="160401"/>
                  </a:lnTo>
                  <a:lnTo>
                    <a:pt x="4622749" y="153962"/>
                  </a:lnTo>
                  <a:lnTo>
                    <a:pt x="4630902" y="146494"/>
                  </a:lnTo>
                  <a:lnTo>
                    <a:pt x="4640618" y="140703"/>
                  </a:lnTo>
                  <a:close/>
                </a:path>
                <a:path extrusionOk="0" h="259714" w="10128885">
                  <a:moveTo>
                    <a:pt x="4662767" y="51739"/>
                  </a:moveTo>
                  <a:lnTo>
                    <a:pt x="4660468" y="52743"/>
                  </a:lnTo>
                  <a:lnTo>
                    <a:pt x="4658207" y="53162"/>
                  </a:lnTo>
                  <a:lnTo>
                    <a:pt x="4650587" y="53162"/>
                  </a:lnTo>
                  <a:lnTo>
                    <a:pt x="4645444" y="50698"/>
                  </a:lnTo>
                  <a:lnTo>
                    <a:pt x="4635982" y="45758"/>
                  </a:lnTo>
                  <a:lnTo>
                    <a:pt x="4631639" y="43294"/>
                  </a:lnTo>
                  <a:lnTo>
                    <a:pt x="4627842" y="43294"/>
                  </a:lnTo>
                  <a:lnTo>
                    <a:pt x="4624298" y="43294"/>
                  </a:lnTo>
                  <a:lnTo>
                    <a:pt x="4621225" y="45440"/>
                  </a:lnTo>
                  <a:lnTo>
                    <a:pt x="4618723" y="51739"/>
                  </a:lnTo>
                  <a:lnTo>
                    <a:pt x="4622939" y="54622"/>
                  </a:lnTo>
                  <a:lnTo>
                    <a:pt x="4630026" y="57492"/>
                  </a:lnTo>
                  <a:lnTo>
                    <a:pt x="4638675" y="59715"/>
                  </a:lnTo>
                  <a:lnTo>
                    <a:pt x="4647603" y="60604"/>
                  </a:lnTo>
                  <a:lnTo>
                    <a:pt x="4655159" y="60604"/>
                  </a:lnTo>
                  <a:lnTo>
                    <a:pt x="4661509" y="58318"/>
                  </a:lnTo>
                  <a:lnTo>
                    <a:pt x="4662767" y="51739"/>
                  </a:lnTo>
                  <a:close/>
                </a:path>
                <a:path extrusionOk="0" h="259714" w="10128885">
                  <a:moveTo>
                    <a:pt x="4950206" y="118694"/>
                  </a:moveTo>
                  <a:lnTo>
                    <a:pt x="4947183" y="118262"/>
                  </a:lnTo>
                  <a:lnTo>
                    <a:pt x="4944364" y="118033"/>
                  </a:lnTo>
                  <a:lnTo>
                    <a:pt x="4941748" y="118033"/>
                  </a:lnTo>
                  <a:lnTo>
                    <a:pt x="4933607" y="118935"/>
                  </a:lnTo>
                  <a:lnTo>
                    <a:pt x="4927282" y="121729"/>
                  </a:lnTo>
                  <a:lnTo>
                    <a:pt x="4922901" y="126517"/>
                  </a:lnTo>
                  <a:lnTo>
                    <a:pt x="4920602" y="133438"/>
                  </a:lnTo>
                  <a:lnTo>
                    <a:pt x="4923345" y="133756"/>
                  </a:lnTo>
                  <a:lnTo>
                    <a:pt x="4925923" y="133921"/>
                  </a:lnTo>
                  <a:lnTo>
                    <a:pt x="4928349" y="133921"/>
                  </a:lnTo>
                  <a:lnTo>
                    <a:pt x="4936833" y="133057"/>
                  </a:lnTo>
                  <a:lnTo>
                    <a:pt x="4943437" y="130365"/>
                  </a:lnTo>
                  <a:lnTo>
                    <a:pt x="4947958" y="125628"/>
                  </a:lnTo>
                  <a:lnTo>
                    <a:pt x="4950206" y="118694"/>
                  </a:lnTo>
                  <a:close/>
                </a:path>
                <a:path extrusionOk="0" h="259714" w="10128885">
                  <a:moveTo>
                    <a:pt x="5031079" y="118681"/>
                  </a:moveTo>
                  <a:lnTo>
                    <a:pt x="5016360" y="118681"/>
                  </a:lnTo>
                  <a:lnTo>
                    <a:pt x="5016360" y="133438"/>
                  </a:lnTo>
                  <a:lnTo>
                    <a:pt x="5031079" y="133438"/>
                  </a:lnTo>
                  <a:lnTo>
                    <a:pt x="5031079" y="118681"/>
                  </a:lnTo>
                  <a:close/>
                </a:path>
                <a:path extrusionOk="0" h="259714" w="10128885">
                  <a:moveTo>
                    <a:pt x="5581993" y="155422"/>
                  </a:moveTo>
                  <a:lnTo>
                    <a:pt x="5580278" y="145313"/>
                  </a:lnTo>
                  <a:lnTo>
                    <a:pt x="5573674" y="136436"/>
                  </a:lnTo>
                  <a:lnTo>
                    <a:pt x="5564721" y="132626"/>
                  </a:lnTo>
                  <a:lnTo>
                    <a:pt x="5560885" y="132626"/>
                  </a:lnTo>
                  <a:lnTo>
                    <a:pt x="5557088" y="134912"/>
                  </a:lnTo>
                  <a:lnTo>
                    <a:pt x="5554154" y="140690"/>
                  </a:lnTo>
                  <a:lnTo>
                    <a:pt x="5555551" y="140563"/>
                  </a:lnTo>
                  <a:lnTo>
                    <a:pt x="5556174" y="140563"/>
                  </a:lnTo>
                  <a:lnTo>
                    <a:pt x="5563451" y="143941"/>
                  </a:lnTo>
                  <a:lnTo>
                    <a:pt x="5566537" y="151422"/>
                  </a:lnTo>
                  <a:lnTo>
                    <a:pt x="5569470" y="159067"/>
                  </a:lnTo>
                  <a:lnTo>
                    <a:pt x="5576303" y="162941"/>
                  </a:lnTo>
                  <a:lnTo>
                    <a:pt x="5581993" y="155422"/>
                  </a:lnTo>
                  <a:close/>
                </a:path>
                <a:path extrusionOk="0" h="259714" w="10128885">
                  <a:moveTo>
                    <a:pt x="5671858" y="14744"/>
                  </a:moveTo>
                  <a:lnTo>
                    <a:pt x="5664390" y="14744"/>
                  </a:lnTo>
                  <a:lnTo>
                    <a:pt x="5663247" y="8636"/>
                  </a:lnTo>
                  <a:lnTo>
                    <a:pt x="5657227" y="7607"/>
                  </a:lnTo>
                  <a:lnTo>
                    <a:pt x="5657227" y="17056"/>
                  </a:lnTo>
                  <a:lnTo>
                    <a:pt x="5644210" y="14173"/>
                  </a:lnTo>
                  <a:lnTo>
                    <a:pt x="5642559" y="22352"/>
                  </a:lnTo>
                  <a:lnTo>
                    <a:pt x="5650738" y="24193"/>
                  </a:lnTo>
                  <a:lnTo>
                    <a:pt x="5655081" y="30238"/>
                  </a:lnTo>
                  <a:lnTo>
                    <a:pt x="5667222" y="30238"/>
                  </a:lnTo>
                  <a:lnTo>
                    <a:pt x="5669407" y="30010"/>
                  </a:lnTo>
                  <a:lnTo>
                    <a:pt x="5671858" y="29502"/>
                  </a:lnTo>
                  <a:lnTo>
                    <a:pt x="5671858" y="14744"/>
                  </a:lnTo>
                  <a:close/>
                </a:path>
                <a:path extrusionOk="0" h="259714" w="10128885">
                  <a:moveTo>
                    <a:pt x="5739523" y="161569"/>
                  </a:moveTo>
                  <a:lnTo>
                    <a:pt x="5738317" y="155663"/>
                  </a:lnTo>
                  <a:lnTo>
                    <a:pt x="5729770" y="155155"/>
                  </a:lnTo>
                  <a:lnTo>
                    <a:pt x="5728462" y="147789"/>
                  </a:lnTo>
                  <a:lnTo>
                    <a:pt x="5719432" y="147789"/>
                  </a:lnTo>
                  <a:lnTo>
                    <a:pt x="5718454" y="147789"/>
                  </a:lnTo>
                  <a:lnTo>
                    <a:pt x="5717375" y="147878"/>
                  </a:lnTo>
                  <a:lnTo>
                    <a:pt x="5716194" y="148069"/>
                  </a:lnTo>
                  <a:lnTo>
                    <a:pt x="5713946" y="155143"/>
                  </a:lnTo>
                  <a:lnTo>
                    <a:pt x="5716232" y="160261"/>
                  </a:lnTo>
                  <a:lnTo>
                    <a:pt x="5721388" y="163360"/>
                  </a:lnTo>
                  <a:lnTo>
                    <a:pt x="5727789" y="164414"/>
                  </a:lnTo>
                  <a:lnTo>
                    <a:pt x="5733923" y="164414"/>
                  </a:lnTo>
                  <a:lnTo>
                    <a:pt x="5739523" y="161569"/>
                  </a:lnTo>
                  <a:close/>
                </a:path>
                <a:path extrusionOk="0" h="259714" w="10128885">
                  <a:moveTo>
                    <a:pt x="6231763" y="177787"/>
                  </a:moveTo>
                  <a:lnTo>
                    <a:pt x="6228499" y="179387"/>
                  </a:lnTo>
                  <a:lnTo>
                    <a:pt x="6225362" y="180022"/>
                  </a:lnTo>
                  <a:lnTo>
                    <a:pt x="6216612" y="180022"/>
                  </a:lnTo>
                  <a:lnTo>
                    <a:pt x="6211367" y="177711"/>
                  </a:lnTo>
                  <a:lnTo>
                    <a:pt x="6202057" y="173101"/>
                  </a:lnTo>
                  <a:lnTo>
                    <a:pt x="6197993" y="170789"/>
                  </a:lnTo>
                  <a:lnTo>
                    <a:pt x="6194641" y="170789"/>
                  </a:lnTo>
                  <a:lnTo>
                    <a:pt x="6191669" y="170789"/>
                  </a:lnTo>
                  <a:lnTo>
                    <a:pt x="6189256" y="172593"/>
                  </a:lnTo>
                  <a:lnTo>
                    <a:pt x="6187452" y="177787"/>
                  </a:lnTo>
                  <a:lnTo>
                    <a:pt x="6191720" y="180606"/>
                  </a:lnTo>
                  <a:lnTo>
                    <a:pt x="6198895" y="183451"/>
                  </a:lnTo>
                  <a:lnTo>
                    <a:pt x="6207645" y="185661"/>
                  </a:lnTo>
                  <a:lnTo>
                    <a:pt x="6216650" y="186537"/>
                  </a:lnTo>
                  <a:lnTo>
                    <a:pt x="6224194" y="186537"/>
                  </a:lnTo>
                  <a:lnTo>
                    <a:pt x="6230518" y="184289"/>
                  </a:lnTo>
                  <a:lnTo>
                    <a:pt x="6231763" y="177787"/>
                  </a:lnTo>
                  <a:close/>
                </a:path>
                <a:path extrusionOk="0" h="259714" w="10128885">
                  <a:moveTo>
                    <a:pt x="6305474" y="207530"/>
                  </a:moveTo>
                  <a:lnTo>
                    <a:pt x="6301918" y="203923"/>
                  </a:lnTo>
                  <a:lnTo>
                    <a:pt x="6298019" y="202336"/>
                  </a:lnTo>
                  <a:lnTo>
                    <a:pt x="6294145" y="202336"/>
                  </a:lnTo>
                  <a:lnTo>
                    <a:pt x="6287363" y="202336"/>
                  </a:lnTo>
                  <a:lnTo>
                    <a:pt x="6280683" y="207200"/>
                  </a:lnTo>
                  <a:lnTo>
                    <a:pt x="6276124" y="214680"/>
                  </a:lnTo>
                  <a:lnTo>
                    <a:pt x="6286385" y="215379"/>
                  </a:lnTo>
                  <a:lnTo>
                    <a:pt x="6292354" y="219748"/>
                  </a:lnTo>
                  <a:lnTo>
                    <a:pt x="6300203" y="219748"/>
                  </a:lnTo>
                  <a:lnTo>
                    <a:pt x="6302667" y="217004"/>
                  </a:lnTo>
                  <a:lnTo>
                    <a:pt x="6305474" y="207530"/>
                  </a:lnTo>
                  <a:close/>
                </a:path>
                <a:path extrusionOk="0" h="259714" w="10128885">
                  <a:moveTo>
                    <a:pt x="6570764" y="133438"/>
                  </a:moveTo>
                  <a:lnTo>
                    <a:pt x="6569799" y="125653"/>
                  </a:lnTo>
                  <a:lnTo>
                    <a:pt x="6568757" y="118122"/>
                  </a:lnTo>
                  <a:lnTo>
                    <a:pt x="6560274" y="118122"/>
                  </a:lnTo>
                  <a:lnTo>
                    <a:pt x="6558966" y="118122"/>
                  </a:lnTo>
                  <a:lnTo>
                    <a:pt x="6557480" y="118300"/>
                  </a:lnTo>
                  <a:lnTo>
                    <a:pt x="6555778" y="118694"/>
                  </a:lnTo>
                  <a:lnTo>
                    <a:pt x="6556934" y="127330"/>
                  </a:lnTo>
                  <a:lnTo>
                    <a:pt x="6554622" y="139547"/>
                  </a:lnTo>
                  <a:lnTo>
                    <a:pt x="6563246" y="140690"/>
                  </a:lnTo>
                  <a:lnTo>
                    <a:pt x="6564262" y="133146"/>
                  </a:lnTo>
                  <a:lnTo>
                    <a:pt x="6569138" y="133146"/>
                  </a:lnTo>
                  <a:lnTo>
                    <a:pt x="6569888" y="133235"/>
                  </a:lnTo>
                  <a:lnTo>
                    <a:pt x="6570764" y="133438"/>
                  </a:lnTo>
                  <a:close/>
                </a:path>
                <a:path extrusionOk="0" h="259714" w="10128885">
                  <a:moveTo>
                    <a:pt x="7094360" y="36614"/>
                  </a:moveTo>
                  <a:lnTo>
                    <a:pt x="7090473" y="32931"/>
                  </a:lnTo>
                  <a:lnTo>
                    <a:pt x="7081596" y="32931"/>
                  </a:lnTo>
                  <a:lnTo>
                    <a:pt x="7067410" y="36258"/>
                  </a:lnTo>
                  <a:lnTo>
                    <a:pt x="7058647" y="36258"/>
                  </a:lnTo>
                  <a:lnTo>
                    <a:pt x="7053694" y="34709"/>
                  </a:lnTo>
                  <a:lnTo>
                    <a:pt x="7049541" y="29502"/>
                  </a:lnTo>
                  <a:lnTo>
                    <a:pt x="7052411" y="41986"/>
                  </a:lnTo>
                  <a:lnTo>
                    <a:pt x="7061022" y="48641"/>
                  </a:lnTo>
                  <a:lnTo>
                    <a:pt x="7073557" y="51282"/>
                  </a:lnTo>
                  <a:lnTo>
                    <a:pt x="7088200" y="51752"/>
                  </a:lnTo>
                  <a:lnTo>
                    <a:pt x="7093610" y="51739"/>
                  </a:lnTo>
                  <a:lnTo>
                    <a:pt x="7094360" y="36614"/>
                  </a:lnTo>
                  <a:close/>
                </a:path>
                <a:path extrusionOk="0" h="259714" w="10128885">
                  <a:moveTo>
                    <a:pt x="7123887" y="47345"/>
                  </a:moveTo>
                  <a:lnTo>
                    <a:pt x="7123087" y="35115"/>
                  </a:lnTo>
                  <a:lnTo>
                    <a:pt x="7115734" y="29502"/>
                  </a:lnTo>
                  <a:lnTo>
                    <a:pt x="7115861" y="46710"/>
                  </a:lnTo>
                  <a:lnTo>
                    <a:pt x="7111936" y="59321"/>
                  </a:lnTo>
                  <a:lnTo>
                    <a:pt x="7111771" y="68160"/>
                  </a:lnTo>
                  <a:lnTo>
                    <a:pt x="7123201" y="74091"/>
                  </a:lnTo>
                  <a:lnTo>
                    <a:pt x="7122477" y="61785"/>
                  </a:lnTo>
                  <a:lnTo>
                    <a:pt x="7123887" y="47345"/>
                  </a:lnTo>
                  <a:close/>
                </a:path>
                <a:path extrusionOk="0" h="259714" w="10128885">
                  <a:moveTo>
                    <a:pt x="7272769" y="199453"/>
                  </a:moveTo>
                  <a:lnTo>
                    <a:pt x="7271232" y="195148"/>
                  </a:lnTo>
                  <a:lnTo>
                    <a:pt x="7267118" y="193421"/>
                  </a:lnTo>
                  <a:lnTo>
                    <a:pt x="7259104" y="193116"/>
                  </a:lnTo>
                  <a:lnTo>
                    <a:pt x="7252843" y="193116"/>
                  </a:lnTo>
                  <a:lnTo>
                    <a:pt x="7247090" y="192659"/>
                  </a:lnTo>
                  <a:lnTo>
                    <a:pt x="7248423" y="185166"/>
                  </a:lnTo>
                  <a:lnTo>
                    <a:pt x="7247242" y="176530"/>
                  </a:lnTo>
                  <a:lnTo>
                    <a:pt x="7249515" y="164084"/>
                  </a:lnTo>
                  <a:lnTo>
                    <a:pt x="7240905" y="162941"/>
                  </a:lnTo>
                  <a:lnTo>
                    <a:pt x="7235418" y="176225"/>
                  </a:lnTo>
                  <a:lnTo>
                    <a:pt x="7226122" y="190487"/>
                  </a:lnTo>
                  <a:lnTo>
                    <a:pt x="7220534" y="203911"/>
                  </a:lnTo>
                  <a:lnTo>
                    <a:pt x="7226211" y="214668"/>
                  </a:lnTo>
                  <a:lnTo>
                    <a:pt x="7228129" y="203911"/>
                  </a:lnTo>
                  <a:lnTo>
                    <a:pt x="7233806" y="200672"/>
                  </a:lnTo>
                  <a:lnTo>
                    <a:pt x="7240981" y="200672"/>
                  </a:lnTo>
                  <a:lnTo>
                    <a:pt x="7248080" y="201498"/>
                  </a:lnTo>
                  <a:lnTo>
                    <a:pt x="7255650" y="203428"/>
                  </a:lnTo>
                  <a:lnTo>
                    <a:pt x="7263270" y="205701"/>
                  </a:lnTo>
                  <a:lnTo>
                    <a:pt x="7270547" y="207518"/>
                  </a:lnTo>
                  <a:lnTo>
                    <a:pt x="7272769" y="199453"/>
                  </a:lnTo>
                  <a:close/>
                </a:path>
                <a:path extrusionOk="0" h="259714" w="10128885">
                  <a:moveTo>
                    <a:pt x="7447204" y="222288"/>
                  </a:moveTo>
                  <a:lnTo>
                    <a:pt x="7438555" y="223431"/>
                  </a:lnTo>
                  <a:lnTo>
                    <a:pt x="7426515" y="221132"/>
                  </a:lnTo>
                  <a:lnTo>
                    <a:pt x="7425042" y="229781"/>
                  </a:lnTo>
                  <a:lnTo>
                    <a:pt x="7431633" y="232435"/>
                  </a:lnTo>
                  <a:lnTo>
                    <a:pt x="7436459" y="236804"/>
                  </a:lnTo>
                  <a:lnTo>
                    <a:pt x="7441120" y="241338"/>
                  </a:lnTo>
                  <a:lnTo>
                    <a:pt x="7447204" y="244525"/>
                  </a:lnTo>
                  <a:lnTo>
                    <a:pt x="7447204" y="222288"/>
                  </a:lnTo>
                  <a:close/>
                </a:path>
                <a:path extrusionOk="0" h="259714" w="10128885">
                  <a:moveTo>
                    <a:pt x="7617561" y="13246"/>
                  </a:moveTo>
                  <a:lnTo>
                    <a:pt x="7616215" y="7658"/>
                  </a:lnTo>
                  <a:lnTo>
                    <a:pt x="7609167" y="0"/>
                  </a:lnTo>
                  <a:lnTo>
                    <a:pt x="7603998" y="7899"/>
                  </a:lnTo>
                  <a:lnTo>
                    <a:pt x="7603604" y="13462"/>
                  </a:lnTo>
                  <a:lnTo>
                    <a:pt x="7606373" y="16738"/>
                  </a:lnTo>
                  <a:lnTo>
                    <a:pt x="7610678" y="17818"/>
                  </a:lnTo>
                  <a:lnTo>
                    <a:pt x="7615098" y="16662"/>
                  </a:lnTo>
                  <a:lnTo>
                    <a:pt x="7617561" y="13246"/>
                  </a:lnTo>
                  <a:close/>
                </a:path>
                <a:path extrusionOk="0" h="259714" w="10128885">
                  <a:moveTo>
                    <a:pt x="7668171" y="59461"/>
                  </a:moveTo>
                  <a:lnTo>
                    <a:pt x="7666228" y="59410"/>
                  </a:lnTo>
                  <a:lnTo>
                    <a:pt x="7654899" y="59410"/>
                  </a:lnTo>
                  <a:lnTo>
                    <a:pt x="7649019" y="65252"/>
                  </a:lnTo>
                  <a:lnTo>
                    <a:pt x="7646022" y="74091"/>
                  </a:lnTo>
                  <a:lnTo>
                    <a:pt x="7647051" y="74117"/>
                  </a:lnTo>
                  <a:lnTo>
                    <a:pt x="7654976" y="73037"/>
                  </a:lnTo>
                  <a:lnTo>
                    <a:pt x="7660957" y="70027"/>
                  </a:lnTo>
                  <a:lnTo>
                    <a:pt x="7665263" y="65392"/>
                  </a:lnTo>
                  <a:lnTo>
                    <a:pt x="7668171" y="59461"/>
                  </a:lnTo>
                  <a:close/>
                </a:path>
                <a:path extrusionOk="0" h="259714" w="10128885">
                  <a:moveTo>
                    <a:pt x="7778674" y="29502"/>
                  </a:moveTo>
                  <a:lnTo>
                    <a:pt x="7756538" y="44602"/>
                  </a:lnTo>
                  <a:lnTo>
                    <a:pt x="7757223" y="44602"/>
                  </a:lnTo>
                  <a:lnTo>
                    <a:pt x="7765275" y="43522"/>
                  </a:lnTo>
                  <a:lnTo>
                    <a:pt x="7771346" y="40487"/>
                  </a:lnTo>
                  <a:lnTo>
                    <a:pt x="7775715" y="35725"/>
                  </a:lnTo>
                  <a:lnTo>
                    <a:pt x="7778674" y="29502"/>
                  </a:lnTo>
                  <a:close/>
                </a:path>
                <a:path extrusionOk="0" h="259714" w="10128885">
                  <a:moveTo>
                    <a:pt x="7859827" y="59461"/>
                  </a:moveTo>
                  <a:lnTo>
                    <a:pt x="7856817" y="56045"/>
                  </a:lnTo>
                  <a:lnTo>
                    <a:pt x="7852156" y="54254"/>
                  </a:lnTo>
                  <a:lnTo>
                    <a:pt x="7847419" y="54254"/>
                  </a:lnTo>
                  <a:lnTo>
                    <a:pt x="7840878" y="55448"/>
                  </a:lnTo>
                  <a:lnTo>
                    <a:pt x="7835176" y="59080"/>
                  </a:lnTo>
                  <a:lnTo>
                    <a:pt x="7831277" y="65265"/>
                  </a:lnTo>
                  <a:lnTo>
                    <a:pt x="7830134" y="74091"/>
                  </a:lnTo>
                  <a:lnTo>
                    <a:pt x="7833004" y="74447"/>
                  </a:lnTo>
                  <a:lnTo>
                    <a:pt x="7835697" y="74625"/>
                  </a:lnTo>
                  <a:lnTo>
                    <a:pt x="7838211" y="74625"/>
                  </a:lnTo>
                  <a:lnTo>
                    <a:pt x="7846606" y="73761"/>
                  </a:lnTo>
                  <a:lnTo>
                    <a:pt x="7853108" y="71069"/>
                  </a:lnTo>
                  <a:lnTo>
                    <a:pt x="7857579" y="66357"/>
                  </a:lnTo>
                  <a:lnTo>
                    <a:pt x="7859827" y="59461"/>
                  </a:lnTo>
                  <a:close/>
                </a:path>
                <a:path extrusionOk="0" h="259714" w="10128885">
                  <a:moveTo>
                    <a:pt x="7948117" y="148056"/>
                  </a:moveTo>
                  <a:lnTo>
                    <a:pt x="7933499" y="148056"/>
                  </a:lnTo>
                  <a:lnTo>
                    <a:pt x="7933499" y="162928"/>
                  </a:lnTo>
                  <a:lnTo>
                    <a:pt x="7948117" y="162928"/>
                  </a:lnTo>
                  <a:lnTo>
                    <a:pt x="7948117" y="148056"/>
                  </a:lnTo>
                  <a:close/>
                </a:path>
                <a:path extrusionOk="0" h="259714" w="10128885">
                  <a:moveTo>
                    <a:pt x="8110106" y="7607"/>
                  </a:moveTo>
                  <a:lnTo>
                    <a:pt x="8106283" y="6972"/>
                  </a:lnTo>
                  <a:lnTo>
                    <a:pt x="8102778" y="6680"/>
                  </a:lnTo>
                  <a:lnTo>
                    <a:pt x="8099577" y="6680"/>
                  </a:lnTo>
                  <a:lnTo>
                    <a:pt x="8084490" y="9423"/>
                  </a:lnTo>
                  <a:lnTo>
                    <a:pt x="8073733" y="16510"/>
                  </a:lnTo>
                  <a:lnTo>
                    <a:pt x="8065656" y="26250"/>
                  </a:lnTo>
                  <a:lnTo>
                    <a:pt x="8058632" y="36982"/>
                  </a:lnTo>
                  <a:lnTo>
                    <a:pt x="8063217" y="37426"/>
                  </a:lnTo>
                  <a:lnTo>
                    <a:pt x="8067624" y="37680"/>
                  </a:lnTo>
                  <a:lnTo>
                    <a:pt x="8071777" y="37680"/>
                  </a:lnTo>
                  <a:lnTo>
                    <a:pt x="8087309" y="36169"/>
                  </a:lnTo>
                  <a:lnTo>
                    <a:pt x="8099361" y="31153"/>
                  </a:lnTo>
                  <a:lnTo>
                    <a:pt x="8107210" y="21882"/>
                  </a:lnTo>
                  <a:lnTo>
                    <a:pt x="8110106" y="7607"/>
                  </a:lnTo>
                  <a:close/>
                </a:path>
                <a:path extrusionOk="0" h="259714" w="10128885">
                  <a:moveTo>
                    <a:pt x="8620811" y="226695"/>
                  </a:moveTo>
                  <a:lnTo>
                    <a:pt x="8616569" y="224358"/>
                  </a:lnTo>
                  <a:lnTo>
                    <a:pt x="8612429" y="222021"/>
                  </a:lnTo>
                  <a:lnTo>
                    <a:pt x="8609254" y="222021"/>
                  </a:lnTo>
                  <a:lnTo>
                    <a:pt x="8606333" y="222021"/>
                  </a:lnTo>
                  <a:lnTo>
                    <a:pt x="8604225" y="224002"/>
                  </a:lnTo>
                  <a:lnTo>
                    <a:pt x="8603628" y="229781"/>
                  </a:lnTo>
                  <a:lnTo>
                    <a:pt x="8605761" y="236626"/>
                  </a:lnTo>
                  <a:lnTo>
                    <a:pt x="8612924" y="240652"/>
                  </a:lnTo>
                  <a:lnTo>
                    <a:pt x="8620811" y="242189"/>
                  </a:lnTo>
                  <a:lnTo>
                    <a:pt x="8620811" y="226695"/>
                  </a:lnTo>
                  <a:close/>
                </a:path>
                <a:path extrusionOk="0" h="259714" w="10128885">
                  <a:moveTo>
                    <a:pt x="8646477" y="231038"/>
                  </a:moveTo>
                  <a:lnTo>
                    <a:pt x="8640458" y="222288"/>
                  </a:lnTo>
                  <a:lnTo>
                    <a:pt x="8639289" y="229095"/>
                  </a:lnTo>
                  <a:lnTo>
                    <a:pt x="8636521" y="231381"/>
                  </a:lnTo>
                  <a:lnTo>
                    <a:pt x="8629434" y="231381"/>
                  </a:lnTo>
                  <a:lnTo>
                    <a:pt x="8625091" y="229044"/>
                  </a:lnTo>
                  <a:lnTo>
                    <a:pt x="8620849" y="226695"/>
                  </a:lnTo>
                  <a:lnTo>
                    <a:pt x="8620823" y="242189"/>
                  </a:lnTo>
                  <a:lnTo>
                    <a:pt x="8623313" y="242671"/>
                  </a:lnTo>
                  <a:lnTo>
                    <a:pt x="8625865" y="242912"/>
                  </a:lnTo>
                  <a:lnTo>
                    <a:pt x="8628367" y="242912"/>
                  </a:lnTo>
                  <a:lnTo>
                    <a:pt x="8638172" y="241528"/>
                  </a:lnTo>
                  <a:lnTo>
                    <a:pt x="8644966" y="237515"/>
                  </a:lnTo>
                  <a:lnTo>
                    <a:pt x="8646401" y="231381"/>
                  </a:lnTo>
                  <a:lnTo>
                    <a:pt x="8646477" y="231038"/>
                  </a:lnTo>
                  <a:close/>
                </a:path>
                <a:path extrusionOk="0" h="259714" w="10128885">
                  <a:moveTo>
                    <a:pt x="8734450" y="154241"/>
                  </a:moveTo>
                  <a:lnTo>
                    <a:pt x="8728773" y="148069"/>
                  </a:lnTo>
                  <a:lnTo>
                    <a:pt x="8718906" y="154101"/>
                  </a:lnTo>
                  <a:lnTo>
                    <a:pt x="8716454" y="158483"/>
                  </a:lnTo>
                  <a:lnTo>
                    <a:pt x="8719109" y="161137"/>
                  </a:lnTo>
                  <a:lnTo>
                    <a:pt x="8724544" y="162039"/>
                  </a:lnTo>
                  <a:lnTo>
                    <a:pt x="8730234" y="161188"/>
                  </a:lnTo>
                  <a:lnTo>
                    <a:pt x="8734234" y="158597"/>
                  </a:lnTo>
                  <a:lnTo>
                    <a:pt x="8734450" y="154241"/>
                  </a:lnTo>
                  <a:close/>
                </a:path>
                <a:path extrusionOk="0" h="259714" w="10128885">
                  <a:moveTo>
                    <a:pt x="9220721" y="80225"/>
                  </a:moveTo>
                  <a:lnTo>
                    <a:pt x="9215069" y="74091"/>
                  </a:lnTo>
                  <a:lnTo>
                    <a:pt x="9205087" y="80086"/>
                  </a:lnTo>
                  <a:lnTo>
                    <a:pt x="9202598" y="84429"/>
                  </a:lnTo>
                  <a:lnTo>
                    <a:pt x="9205239" y="87071"/>
                  </a:lnTo>
                  <a:lnTo>
                    <a:pt x="9210700" y="87960"/>
                  </a:lnTo>
                  <a:lnTo>
                    <a:pt x="9216428" y="87122"/>
                  </a:lnTo>
                  <a:lnTo>
                    <a:pt x="9220479" y="84556"/>
                  </a:lnTo>
                  <a:lnTo>
                    <a:pt x="9220721" y="80225"/>
                  </a:lnTo>
                  <a:close/>
                </a:path>
                <a:path extrusionOk="0" h="259714" w="10128885">
                  <a:moveTo>
                    <a:pt x="9428556" y="140703"/>
                  </a:moveTo>
                  <a:lnTo>
                    <a:pt x="9420898" y="137363"/>
                  </a:lnTo>
                  <a:lnTo>
                    <a:pt x="9406877" y="129413"/>
                  </a:lnTo>
                  <a:lnTo>
                    <a:pt x="9399206" y="125945"/>
                  </a:lnTo>
                  <a:lnTo>
                    <a:pt x="9396362" y="136245"/>
                  </a:lnTo>
                  <a:lnTo>
                    <a:pt x="9399346" y="143725"/>
                  </a:lnTo>
                  <a:lnTo>
                    <a:pt x="9406064" y="148285"/>
                  </a:lnTo>
                  <a:lnTo>
                    <a:pt x="9414421" y="149834"/>
                  </a:lnTo>
                  <a:lnTo>
                    <a:pt x="9421177" y="149834"/>
                  </a:lnTo>
                  <a:lnTo>
                    <a:pt x="9427489" y="146862"/>
                  </a:lnTo>
                  <a:lnTo>
                    <a:pt x="9428556" y="140703"/>
                  </a:lnTo>
                  <a:close/>
                </a:path>
                <a:path extrusionOk="0" h="259714" w="10128885">
                  <a:moveTo>
                    <a:pt x="9436062" y="59461"/>
                  </a:moveTo>
                  <a:lnTo>
                    <a:pt x="9433192" y="59105"/>
                  </a:lnTo>
                  <a:lnTo>
                    <a:pt x="9430499" y="58915"/>
                  </a:lnTo>
                  <a:lnTo>
                    <a:pt x="9427997" y="58915"/>
                  </a:lnTo>
                  <a:lnTo>
                    <a:pt x="9419755" y="59766"/>
                  </a:lnTo>
                  <a:lnTo>
                    <a:pt x="9413342" y="62458"/>
                  </a:lnTo>
                  <a:lnTo>
                    <a:pt x="9408922" y="67170"/>
                  </a:lnTo>
                  <a:lnTo>
                    <a:pt x="9406674" y="74091"/>
                  </a:lnTo>
                  <a:lnTo>
                    <a:pt x="9409493" y="74434"/>
                  </a:lnTo>
                  <a:lnTo>
                    <a:pt x="9412148" y="74625"/>
                  </a:lnTo>
                  <a:lnTo>
                    <a:pt x="9414612" y="74625"/>
                  </a:lnTo>
                  <a:lnTo>
                    <a:pt x="9422905" y="73761"/>
                  </a:lnTo>
                  <a:lnTo>
                    <a:pt x="9429369" y="71069"/>
                  </a:lnTo>
                  <a:lnTo>
                    <a:pt x="9433814" y="66357"/>
                  </a:lnTo>
                  <a:lnTo>
                    <a:pt x="9436062" y="59461"/>
                  </a:lnTo>
                  <a:close/>
                </a:path>
                <a:path extrusionOk="0" h="259714" w="10128885">
                  <a:moveTo>
                    <a:pt x="9502216" y="29502"/>
                  </a:moveTo>
                  <a:lnTo>
                    <a:pt x="9500591" y="28803"/>
                  </a:lnTo>
                  <a:lnTo>
                    <a:pt x="9498927" y="28498"/>
                  </a:lnTo>
                  <a:lnTo>
                    <a:pt x="9497276" y="28498"/>
                  </a:lnTo>
                  <a:lnTo>
                    <a:pt x="9487802" y="31762"/>
                  </a:lnTo>
                  <a:lnTo>
                    <a:pt x="9481312" y="39154"/>
                  </a:lnTo>
                  <a:lnTo>
                    <a:pt x="9480372" y="47028"/>
                  </a:lnTo>
                  <a:lnTo>
                    <a:pt x="9487560" y="51739"/>
                  </a:lnTo>
                  <a:lnTo>
                    <a:pt x="9490773" y="45732"/>
                  </a:lnTo>
                  <a:lnTo>
                    <a:pt x="9496717" y="42519"/>
                  </a:lnTo>
                  <a:lnTo>
                    <a:pt x="9501746" y="38354"/>
                  </a:lnTo>
                  <a:lnTo>
                    <a:pt x="9502216" y="29502"/>
                  </a:lnTo>
                  <a:close/>
                </a:path>
                <a:path extrusionOk="0" h="259714" w="10128885">
                  <a:moveTo>
                    <a:pt x="9509709" y="133438"/>
                  </a:moveTo>
                  <a:lnTo>
                    <a:pt x="9500921" y="133743"/>
                  </a:lnTo>
                  <a:lnTo>
                    <a:pt x="9493021" y="135051"/>
                  </a:lnTo>
                  <a:lnTo>
                    <a:pt x="9487941" y="139204"/>
                  </a:lnTo>
                  <a:lnTo>
                    <a:pt x="9487560" y="148056"/>
                  </a:lnTo>
                  <a:lnTo>
                    <a:pt x="9488602" y="148082"/>
                  </a:lnTo>
                  <a:lnTo>
                    <a:pt x="9496501" y="147027"/>
                  </a:lnTo>
                  <a:lnTo>
                    <a:pt x="9502470" y="144043"/>
                  </a:lnTo>
                  <a:lnTo>
                    <a:pt x="9506775" y="139420"/>
                  </a:lnTo>
                  <a:lnTo>
                    <a:pt x="9509709" y="133438"/>
                  </a:lnTo>
                  <a:close/>
                </a:path>
                <a:path extrusionOk="0" h="259714" w="10128885">
                  <a:moveTo>
                    <a:pt x="9705556" y="156324"/>
                  </a:moveTo>
                  <a:lnTo>
                    <a:pt x="9705353" y="155625"/>
                  </a:lnTo>
                  <a:lnTo>
                    <a:pt x="9704235" y="151663"/>
                  </a:lnTo>
                  <a:lnTo>
                    <a:pt x="9699244" y="148894"/>
                  </a:lnTo>
                  <a:lnTo>
                    <a:pt x="9692411" y="147993"/>
                  </a:lnTo>
                  <a:lnTo>
                    <a:pt x="9685376" y="147993"/>
                  </a:lnTo>
                  <a:lnTo>
                    <a:pt x="9678340" y="150622"/>
                  </a:lnTo>
                  <a:lnTo>
                    <a:pt x="9679178" y="155663"/>
                  </a:lnTo>
                  <a:lnTo>
                    <a:pt x="9679356" y="155625"/>
                  </a:lnTo>
                  <a:lnTo>
                    <a:pt x="9684118" y="156362"/>
                  </a:lnTo>
                  <a:lnTo>
                    <a:pt x="9692208" y="158216"/>
                  </a:lnTo>
                  <a:lnTo>
                    <a:pt x="9699371" y="160604"/>
                  </a:lnTo>
                  <a:lnTo>
                    <a:pt x="9701365" y="162941"/>
                  </a:lnTo>
                  <a:lnTo>
                    <a:pt x="9705556" y="156324"/>
                  </a:lnTo>
                  <a:close/>
                </a:path>
                <a:path extrusionOk="0" h="259714" w="10128885">
                  <a:moveTo>
                    <a:pt x="9745358" y="36982"/>
                  </a:moveTo>
                  <a:lnTo>
                    <a:pt x="9738690" y="33159"/>
                  </a:lnTo>
                  <a:lnTo>
                    <a:pt x="9735795" y="25501"/>
                  </a:lnTo>
                  <a:lnTo>
                    <a:pt x="9732696" y="17983"/>
                  </a:lnTo>
                  <a:lnTo>
                    <a:pt x="9725431" y="14592"/>
                  </a:lnTo>
                  <a:lnTo>
                    <a:pt x="9723996" y="14643"/>
                  </a:lnTo>
                  <a:lnTo>
                    <a:pt x="9723196" y="14744"/>
                  </a:lnTo>
                  <a:lnTo>
                    <a:pt x="9716160" y="23596"/>
                  </a:lnTo>
                  <a:lnTo>
                    <a:pt x="9718421" y="33032"/>
                  </a:lnTo>
                  <a:lnTo>
                    <a:pt x="9726270" y="40525"/>
                  </a:lnTo>
                  <a:lnTo>
                    <a:pt x="9736010" y="43586"/>
                  </a:lnTo>
                  <a:lnTo>
                    <a:pt x="9740049" y="43586"/>
                  </a:lnTo>
                  <a:lnTo>
                    <a:pt x="9743605" y="41681"/>
                  </a:lnTo>
                  <a:lnTo>
                    <a:pt x="9745358" y="36982"/>
                  </a:lnTo>
                  <a:close/>
                </a:path>
                <a:path extrusionOk="0" h="259714" w="10128885">
                  <a:moveTo>
                    <a:pt x="9811842" y="59461"/>
                  </a:moveTo>
                  <a:lnTo>
                    <a:pt x="9796843" y="59461"/>
                  </a:lnTo>
                  <a:lnTo>
                    <a:pt x="9796843" y="74091"/>
                  </a:lnTo>
                  <a:lnTo>
                    <a:pt x="9811842" y="74091"/>
                  </a:lnTo>
                  <a:lnTo>
                    <a:pt x="9811842" y="59461"/>
                  </a:lnTo>
                  <a:close/>
                </a:path>
                <a:path extrusionOk="0" h="259714" w="10128885">
                  <a:moveTo>
                    <a:pt x="9973831" y="111086"/>
                  </a:moveTo>
                  <a:lnTo>
                    <a:pt x="9964839" y="106959"/>
                  </a:lnTo>
                  <a:lnTo>
                    <a:pt x="9952965" y="92964"/>
                  </a:lnTo>
                  <a:lnTo>
                    <a:pt x="9944176" y="88836"/>
                  </a:lnTo>
                  <a:lnTo>
                    <a:pt x="9945179" y="98539"/>
                  </a:lnTo>
                  <a:lnTo>
                    <a:pt x="9950234" y="107899"/>
                  </a:lnTo>
                  <a:lnTo>
                    <a:pt x="9957575" y="114960"/>
                  </a:lnTo>
                  <a:lnTo>
                    <a:pt x="9965436" y="117754"/>
                  </a:lnTo>
                  <a:lnTo>
                    <a:pt x="9968878" y="117754"/>
                  </a:lnTo>
                  <a:lnTo>
                    <a:pt x="9971926" y="115811"/>
                  </a:lnTo>
                  <a:lnTo>
                    <a:pt x="9973831" y="111086"/>
                  </a:lnTo>
                  <a:close/>
                </a:path>
                <a:path extrusionOk="0" h="259714" w="10128885">
                  <a:moveTo>
                    <a:pt x="10128352" y="44602"/>
                  </a:moveTo>
                  <a:lnTo>
                    <a:pt x="10125824" y="45923"/>
                  </a:lnTo>
                  <a:lnTo>
                    <a:pt x="10123424" y="46456"/>
                  </a:lnTo>
                  <a:lnTo>
                    <a:pt x="10116236" y="46456"/>
                  </a:lnTo>
                  <a:lnTo>
                    <a:pt x="10111842" y="44005"/>
                  </a:lnTo>
                  <a:lnTo>
                    <a:pt x="10104107" y="39090"/>
                  </a:lnTo>
                  <a:lnTo>
                    <a:pt x="10100754" y="36626"/>
                  </a:lnTo>
                  <a:lnTo>
                    <a:pt x="10097935" y="36626"/>
                  </a:lnTo>
                  <a:lnTo>
                    <a:pt x="10095370" y="36626"/>
                  </a:lnTo>
                  <a:lnTo>
                    <a:pt x="10093223" y="38671"/>
                  </a:lnTo>
                  <a:lnTo>
                    <a:pt x="10091522" y="44602"/>
                  </a:lnTo>
                  <a:lnTo>
                    <a:pt x="10095382" y="47015"/>
                  </a:lnTo>
                  <a:lnTo>
                    <a:pt x="10101783" y="49898"/>
                  </a:lnTo>
                  <a:lnTo>
                    <a:pt x="10109467" y="52298"/>
                  </a:lnTo>
                  <a:lnTo>
                    <a:pt x="10117188" y="53301"/>
                  </a:lnTo>
                  <a:lnTo>
                    <a:pt x="10123018" y="53301"/>
                  </a:lnTo>
                  <a:lnTo>
                    <a:pt x="10127691" y="51104"/>
                  </a:lnTo>
                  <a:lnTo>
                    <a:pt x="10128352" y="4460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81" name="Google Shape;1581;p1"/>
            <p:cNvSpPr/>
            <p:nvPr/>
          </p:nvSpPr>
          <p:spPr>
            <a:xfrm>
              <a:off x="0" y="3690517"/>
              <a:ext cx="10335260" cy="246379"/>
            </a:xfrm>
            <a:custGeom>
              <a:rect b="b" l="l" r="r" t="t"/>
              <a:pathLst>
                <a:path extrusionOk="0" h="246379" w="10335260">
                  <a:moveTo>
                    <a:pt x="8763" y="67818"/>
                  </a:moveTo>
                  <a:lnTo>
                    <a:pt x="4826" y="62585"/>
                  </a:lnTo>
                  <a:lnTo>
                    <a:pt x="0" y="60680"/>
                  </a:lnTo>
                  <a:lnTo>
                    <a:pt x="0" y="75958"/>
                  </a:lnTo>
                  <a:lnTo>
                    <a:pt x="3429" y="75831"/>
                  </a:lnTo>
                  <a:lnTo>
                    <a:pt x="7747" y="75641"/>
                  </a:lnTo>
                  <a:lnTo>
                    <a:pt x="8763" y="67818"/>
                  </a:lnTo>
                  <a:close/>
                </a:path>
                <a:path extrusionOk="0" h="246379" w="10335260">
                  <a:moveTo>
                    <a:pt x="15227" y="45923"/>
                  </a:moveTo>
                  <a:lnTo>
                    <a:pt x="8039" y="42646"/>
                  </a:lnTo>
                  <a:lnTo>
                    <a:pt x="914" y="38493"/>
                  </a:lnTo>
                  <a:lnTo>
                    <a:pt x="0" y="38011"/>
                  </a:lnTo>
                  <a:lnTo>
                    <a:pt x="0" y="49631"/>
                  </a:lnTo>
                  <a:lnTo>
                    <a:pt x="2628" y="51308"/>
                  </a:lnTo>
                  <a:lnTo>
                    <a:pt x="5981" y="53733"/>
                  </a:lnTo>
                  <a:lnTo>
                    <a:pt x="11379" y="53733"/>
                  </a:lnTo>
                  <a:lnTo>
                    <a:pt x="13512" y="51739"/>
                  </a:lnTo>
                  <a:lnTo>
                    <a:pt x="15227" y="45923"/>
                  </a:lnTo>
                  <a:close/>
                </a:path>
                <a:path extrusionOk="0" h="246379" w="10335260">
                  <a:moveTo>
                    <a:pt x="118224" y="127508"/>
                  </a:moveTo>
                  <a:lnTo>
                    <a:pt x="114198" y="123126"/>
                  </a:lnTo>
                  <a:lnTo>
                    <a:pt x="108686" y="120840"/>
                  </a:lnTo>
                  <a:lnTo>
                    <a:pt x="103505" y="120840"/>
                  </a:lnTo>
                  <a:lnTo>
                    <a:pt x="97155" y="122123"/>
                  </a:lnTo>
                  <a:lnTo>
                    <a:pt x="92036" y="126034"/>
                  </a:lnTo>
                  <a:lnTo>
                    <a:pt x="89001" y="132676"/>
                  </a:lnTo>
                  <a:lnTo>
                    <a:pt x="88912" y="142138"/>
                  </a:lnTo>
                  <a:lnTo>
                    <a:pt x="98602" y="140792"/>
                  </a:lnTo>
                  <a:lnTo>
                    <a:pt x="106895" y="138099"/>
                  </a:lnTo>
                  <a:lnTo>
                    <a:pt x="113512" y="133781"/>
                  </a:lnTo>
                  <a:lnTo>
                    <a:pt x="118224" y="127508"/>
                  </a:lnTo>
                  <a:close/>
                </a:path>
                <a:path extrusionOk="0" h="246379" w="10335260">
                  <a:moveTo>
                    <a:pt x="183007" y="133540"/>
                  </a:moveTo>
                  <a:lnTo>
                    <a:pt x="177203" y="119900"/>
                  </a:lnTo>
                  <a:lnTo>
                    <a:pt x="175818" y="119773"/>
                  </a:lnTo>
                  <a:lnTo>
                    <a:pt x="175069" y="119773"/>
                  </a:lnTo>
                  <a:lnTo>
                    <a:pt x="163220" y="122161"/>
                  </a:lnTo>
                  <a:lnTo>
                    <a:pt x="152196" y="128003"/>
                  </a:lnTo>
                  <a:lnTo>
                    <a:pt x="147599" y="135331"/>
                  </a:lnTo>
                  <a:lnTo>
                    <a:pt x="155054" y="142138"/>
                  </a:lnTo>
                  <a:lnTo>
                    <a:pt x="153835" y="134810"/>
                  </a:lnTo>
                  <a:lnTo>
                    <a:pt x="159410" y="134302"/>
                  </a:lnTo>
                  <a:lnTo>
                    <a:pt x="176098" y="134315"/>
                  </a:lnTo>
                  <a:lnTo>
                    <a:pt x="183007" y="133540"/>
                  </a:lnTo>
                  <a:close/>
                </a:path>
                <a:path extrusionOk="0" h="246379" w="10335260">
                  <a:moveTo>
                    <a:pt x="486537" y="23571"/>
                  </a:moveTo>
                  <a:lnTo>
                    <a:pt x="482346" y="19469"/>
                  </a:lnTo>
                  <a:lnTo>
                    <a:pt x="476732" y="17132"/>
                  </a:lnTo>
                  <a:lnTo>
                    <a:pt x="471525" y="17132"/>
                  </a:lnTo>
                  <a:lnTo>
                    <a:pt x="464578" y="17132"/>
                  </a:lnTo>
                  <a:lnTo>
                    <a:pt x="458343" y="21310"/>
                  </a:lnTo>
                  <a:lnTo>
                    <a:pt x="457161" y="31064"/>
                  </a:lnTo>
                  <a:lnTo>
                    <a:pt x="459054" y="30861"/>
                  </a:lnTo>
                  <a:lnTo>
                    <a:pt x="477697" y="30861"/>
                  </a:lnTo>
                  <a:lnTo>
                    <a:pt x="485063" y="30175"/>
                  </a:lnTo>
                  <a:lnTo>
                    <a:pt x="486537" y="23571"/>
                  </a:lnTo>
                  <a:close/>
                </a:path>
                <a:path extrusionOk="0" h="246379" w="10335260">
                  <a:moveTo>
                    <a:pt x="660311" y="138061"/>
                  </a:moveTo>
                  <a:lnTo>
                    <a:pt x="648500" y="127508"/>
                  </a:lnTo>
                  <a:lnTo>
                    <a:pt x="647915" y="145389"/>
                  </a:lnTo>
                  <a:lnTo>
                    <a:pt x="639267" y="155232"/>
                  </a:lnTo>
                  <a:lnTo>
                    <a:pt x="629704" y="164147"/>
                  </a:lnTo>
                  <a:lnTo>
                    <a:pt x="626376" y="179247"/>
                  </a:lnTo>
                  <a:lnTo>
                    <a:pt x="627913" y="179527"/>
                  </a:lnTo>
                  <a:lnTo>
                    <a:pt x="629399" y="179666"/>
                  </a:lnTo>
                  <a:lnTo>
                    <a:pt x="630872" y="179666"/>
                  </a:lnTo>
                  <a:lnTo>
                    <a:pt x="648690" y="172313"/>
                  </a:lnTo>
                  <a:lnTo>
                    <a:pt x="659434" y="155714"/>
                  </a:lnTo>
                  <a:lnTo>
                    <a:pt x="660311" y="138061"/>
                  </a:lnTo>
                  <a:close/>
                </a:path>
                <a:path extrusionOk="0" h="246379" w="10335260">
                  <a:moveTo>
                    <a:pt x="734796" y="183692"/>
                  </a:moveTo>
                  <a:lnTo>
                    <a:pt x="731380" y="168071"/>
                  </a:lnTo>
                  <a:lnTo>
                    <a:pt x="723442" y="152450"/>
                  </a:lnTo>
                  <a:lnTo>
                    <a:pt x="715010" y="142138"/>
                  </a:lnTo>
                  <a:lnTo>
                    <a:pt x="715670" y="156997"/>
                  </a:lnTo>
                  <a:lnTo>
                    <a:pt x="713943" y="174294"/>
                  </a:lnTo>
                  <a:lnTo>
                    <a:pt x="715124" y="188633"/>
                  </a:lnTo>
                  <a:lnTo>
                    <a:pt x="724535" y="194602"/>
                  </a:lnTo>
                  <a:lnTo>
                    <a:pt x="726020" y="194602"/>
                  </a:lnTo>
                  <a:lnTo>
                    <a:pt x="727710" y="194398"/>
                  </a:lnTo>
                  <a:lnTo>
                    <a:pt x="729615" y="193992"/>
                  </a:lnTo>
                  <a:lnTo>
                    <a:pt x="734796" y="183692"/>
                  </a:lnTo>
                  <a:close/>
                </a:path>
                <a:path extrusionOk="0" h="246379" w="10335260">
                  <a:moveTo>
                    <a:pt x="781177" y="164490"/>
                  </a:moveTo>
                  <a:lnTo>
                    <a:pt x="777722" y="164325"/>
                  </a:lnTo>
                  <a:lnTo>
                    <a:pt x="776071" y="164325"/>
                  </a:lnTo>
                  <a:lnTo>
                    <a:pt x="765340" y="165252"/>
                  </a:lnTo>
                  <a:lnTo>
                    <a:pt x="756513" y="168033"/>
                  </a:lnTo>
                  <a:lnTo>
                    <a:pt x="749541" y="172694"/>
                  </a:lnTo>
                  <a:lnTo>
                    <a:pt x="744372" y="179235"/>
                  </a:lnTo>
                  <a:lnTo>
                    <a:pt x="748042" y="179438"/>
                  </a:lnTo>
                  <a:lnTo>
                    <a:pt x="749782" y="179438"/>
                  </a:lnTo>
                  <a:lnTo>
                    <a:pt x="760374" y="178498"/>
                  </a:lnTo>
                  <a:lnTo>
                    <a:pt x="769112" y="175691"/>
                  </a:lnTo>
                  <a:lnTo>
                    <a:pt x="776046" y="171018"/>
                  </a:lnTo>
                  <a:lnTo>
                    <a:pt x="781177" y="164490"/>
                  </a:lnTo>
                  <a:close/>
                </a:path>
                <a:path extrusionOk="0" h="246379" w="10335260">
                  <a:moveTo>
                    <a:pt x="829691" y="39281"/>
                  </a:moveTo>
                  <a:lnTo>
                    <a:pt x="829462" y="38506"/>
                  </a:lnTo>
                  <a:lnTo>
                    <a:pt x="828370" y="34607"/>
                  </a:lnTo>
                  <a:lnTo>
                    <a:pt x="823391" y="31838"/>
                  </a:lnTo>
                  <a:lnTo>
                    <a:pt x="816559" y="30937"/>
                  </a:lnTo>
                  <a:lnTo>
                    <a:pt x="809523" y="30937"/>
                  </a:lnTo>
                  <a:lnTo>
                    <a:pt x="802474" y="33553"/>
                  </a:lnTo>
                  <a:lnTo>
                    <a:pt x="803313" y="38544"/>
                  </a:lnTo>
                  <a:lnTo>
                    <a:pt x="803503" y="38506"/>
                  </a:lnTo>
                  <a:lnTo>
                    <a:pt x="808393" y="39281"/>
                  </a:lnTo>
                  <a:lnTo>
                    <a:pt x="816368" y="41109"/>
                  </a:lnTo>
                  <a:lnTo>
                    <a:pt x="823518" y="43522"/>
                  </a:lnTo>
                  <a:lnTo>
                    <a:pt x="825487" y="45923"/>
                  </a:lnTo>
                  <a:lnTo>
                    <a:pt x="829691" y="39281"/>
                  </a:lnTo>
                  <a:close/>
                </a:path>
                <a:path extrusionOk="0" h="246379" w="10335260">
                  <a:moveTo>
                    <a:pt x="1046480" y="90411"/>
                  </a:moveTo>
                  <a:lnTo>
                    <a:pt x="1045895" y="81648"/>
                  </a:lnTo>
                  <a:lnTo>
                    <a:pt x="1043038" y="75196"/>
                  </a:lnTo>
                  <a:lnTo>
                    <a:pt x="1040041" y="68922"/>
                  </a:lnTo>
                  <a:lnTo>
                    <a:pt x="1039012" y="60680"/>
                  </a:lnTo>
                  <a:lnTo>
                    <a:pt x="997089" y="67627"/>
                  </a:lnTo>
                  <a:lnTo>
                    <a:pt x="994676" y="75653"/>
                  </a:lnTo>
                  <a:lnTo>
                    <a:pt x="1007389" y="77939"/>
                  </a:lnTo>
                  <a:lnTo>
                    <a:pt x="1018641" y="80137"/>
                  </a:lnTo>
                  <a:lnTo>
                    <a:pt x="1030859" y="83769"/>
                  </a:lnTo>
                  <a:lnTo>
                    <a:pt x="1046480" y="90411"/>
                  </a:lnTo>
                  <a:close/>
                </a:path>
                <a:path extrusionOk="0" h="246379" w="10335260">
                  <a:moveTo>
                    <a:pt x="1074851" y="153466"/>
                  </a:moveTo>
                  <a:lnTo>
                    <a:pt x="1073721" y="147548"/>
                  </a:lnTo>
                  <a:lnTo>
                    <a:pt x="1061135" y="142138"/>
                  </a:lnTo>
                  <a:lnTo>
                    <a:pt x="1055916" y="150647"/>
                  </a:lnTo>
                  <a:lnTo>
                    <a:pt x="1054912" y="156222"/>
                  </a:lnTo>
                  <a:lnTo>
                    <a:pt x="1056995" y="159270"/>
                  </a:lnTo>
                  <a:lnTo>
                    <a:pt x="1061097" y="160197"/>
                  </a:lnTo>
                  <a:lnTo>
                    <a:pt x="1069098" y="158242"/>
                  </a:lnTo>
                  <a:lnTo>
                    <a:pt x="1074851" y="153466"/>
                  </a:lnTo>
                  <a:close/>
                </a:path>
                <a:path extrusionOk="0" h="246379" w="10335260">
                  <a:moveTo>
                    <a:pt x="1153045" y="141617"/>
                  </a:moveTo>
                  <a:lnTo>
                    <a:pt x="1152359" y="130289"/>
                  </a:lnTo>
                  <a:lnTo>
                    <a:pt x="1142047" y="119900"/>
                  </a:lnTo>
                  <a:lnTo>
                    <a:pt x="1141806" y="132549"/>
                  </a:lnTo>
                  <a:lnTo>
                    <a:pt x="1134630" y="138328"/>
                  </a:lnTo>
                  <a:lnTo>
                    <a:pt x="1125677" y="142341"/>
                  </a:lnTo>
                  <a:lnTo>
                    <a:pt x="1120127" y="149745"/>
                  </a:lnTo>
                  <a:lnTo>
                    <a:pt x="1125156" y="153073"/>
                  </a:lnTo>
                  <a:lnTo>
                    <a:pt x="1130109" y="154470"/>
                  </a:lnTo>
                  <a:lnTo>
                    <a:pt x="1134592" y="154470"/>
                  </a:lnTo>
                  <a:lnTo>
                    <a:pt x="1146365" y="150736"/>
                  </a:lnTo>
                  <a:lnTo>
                    <a:pt x="1153045" y="141617"/>
                  </a:lnTo>
                  <a:close/>
                </a:path>
                <a:path extrusionOk="0" h="246379" w="10335260">
                  <a:moveTo>
                    <a:pt x="1200988" y="201599"/>
                  </a:moveTo>
                  <a:lnTo>
                    <a:pt x="1196467" y="198170"/>
                  </a:lnTo>
                  <a:lnTo>
                    <a:pt x="1191298" y="196735"/>
                  </a:lnTo>
                  <a:lnTo>
                    <a:pt x="1186599" y="196735"/>
                  </a:lnTo>
                  <a:lnTo>
                    <a:pt x="1178433" y="198386"/>
                  </a:lnTo>
                  <a:lnTo>
                    <a:pt x="1173226" y="202755"/>
                  </a:lnTo>
                  <a:lnTo>
                    <a:pt x="1172768" y="208991"/>
                  </a:lnTo>
                  <a:lnTo>
                    <a:pt x="1178864" y="216230"/>
                  </a:lnTo>
                  <a:lnTo>
                    <a:pt x="1182217" y="210337"/>
                  </a:lnTo>
                  <a:lnTo>
                    <a:pt x="1189469" y="208356"/>
                  </a:lnTo>
                  <a:lnTo>
                    <a:pt x="1196949" y="206654"/>
                  </a:lnTo>
                  <a:lnTo>
                    <a:pt x="1200988" y="201599"/>
                  </a:lnTo>
                  <a:close/>
                </a:path>
                <a:path extrusionOk="0" h="246379" w="10335260">
                  <a:moveTo>
                    <a:pt x="1215682" y="97663"/>
                  </a:moveTo>
                  <a:lnTo>
                    <a:pt x="1210005" y="97066"/>
                  </a:lnTo>
                  <a:lnTo>
                    <a:pt x="1204607" y="91617"/>
                  </a:lnTo>
                  <a:lnTo>
                    <a:pt x="1200099" y="91617"/>
                  </a:lnTo>
                  <a:lnTo>
                    <a:pt x="1197724" y="91617"/>
                  </a:lnTo>
                  <a:lnTo>
                    <a:pt x="1195603" y="93129"/>
                  </a:lnTo>
                  <a:lnTo>
                    <a:pt x="1193812" y="97663"/>
                  </a:lnTo>
                  <a:lnTo>
                    <a:pt x="1199426" y="98425"/>
                  </a:lnTo>
                  <a:lnTo>
                    <a:pt x="1204798" y="103873"/>
                  </a:lnTo>
                  <a:lnTo>
                    <a:pt x="1211707" y="103873"/>
                  </a:lnTo>
                  <a:lnTo>
                    <a:pt x="1213866" y="102323"/>
                  </a:lnTo>
                  <a:lnTo>
                    <a:pt x="1215682" y="97663"/>
                  </a:lnTo>
                  <a:close/>
                </a:path>
                <a:path extrusionOk="0" h="246379" w="10335260">
                  <a:moveTo>
                    <a:pt x="1215682" y="31064"/>
                  </a:moveTo>
                  <a:lnTo>
                    <a:pt x="1209217" y="28397"/>
                  </a:lnTo>
                  <a:lnTo>
                    <a:pt x="1204404" y="24028"/>
                  </a:lnTo>
                  <a:lnTo>
                    <a:pt x="1199769" y="19494"/>
                  </a:lnTo>
                  <a:lnTo>
                    <a:pt x="1193812" y="16306"/>
                  </a:lnTo>
                  <a:lnTo>
                    <a:pt x="1193812" y="26454"/>
                  </a:lnTo>
                  <a:lnTo>
                    <a:pt x="1190332" y="32550"/>
                  </a:lnTo>
                  <a:lnTo>
                    <a:pt x="1186319" y="38544"/>
                  </a:lnTo>
                  <a:lnTo>
                    <a:pt x="1188516" y="38277"/>
                  </a:lnTo>
                  <a:lnTo>
                    <a:pt x="1190904" y="38214"/>
                  </a:lnTo>
                  <a:lnTo>
                    <a:pt x="1206881" y="38252"/>
                  </a:lnTo>
                  <a:lnTo>
                    <a:pt x="1214158" y="37630"/>
                  </a:lnTo>
                  <a:lnTo>
                    <a:pt x="1215682" y="31064"/>
                  </a:lnTo>
                  <a:close/>
                </a:path>
                <a:path extrusionOk="0" h="246379" w="10335260">
                  <a:moveTo>
                    <a:pt x="1283284" y="191236"/>
                  </a:moveTo>
                  <a:lnTo>
                    <a:pt x="1281557" y="183870"/>
                  </a:lnTo>
                  <a:lnTo>
                    <a:pt x="1276934" y="179476"/>
                  </a:lnTo>
                  <a:lnTo>
                    <a:pt x="1269441" y="178015"/>
                  </a:lnTo>
                  <a:lnTo>
                    <a:pt x="1266698" y="178015"/>
                  </a:lnTo>
                  <a:lnTo>
                    <a:pt x="1263548" y="178435"/>
                  </a:lnTo>
                  <a:lnTo>
                    <a:pt x="1259992" y="179247"/>
                  </a:lnTo>
                  <a:lnTo>
                    <a:pt x="1260271" y="189992"/>
                  </a:lnTo>
                  <a:lnTo>
                    <a:pt x="1266507" y="194830"/>
                  </a:lnTo>
                  <a:lnTo>
                    <a:pt x="1275016" y="197459"/>
                  </a:lnTo>
                  <a:lnTo>
                    <a:pt x="1282090" y="201599"/>
                  </a:lnTo>
                  <a:lnTo>
                    <a:pt x="1283284" y="191236"/>
                  </a:lnTo>
                  <a:close/>
                </a:path>
                <a:path extrusionOk="0" h="246379" w="10335260">
                  <a:moveTo>
                    <a:pt x="1437906" y="174104"/>
                  </a:moveTo>
                  <a:lnTo>
                    <a:pt x="1436128" y="170624"/>
                  </a:lnTo>
                  <a:lnTo>
                    <a:pt x="1431544" y="170624"/>
                  </a:lnTo>
                  <a:lnTo>
                    <a:pt x="1427848" y="170624"/>
                  </a:lnTo>
                  <a:lnTo>
                    <a:pt x="1422311" y="172885"/>
                  </a:lnTo>
                  <a:lnTo>
                    <a:pt x="1414805" y="179235"/>
                  </a:lnTo>
                  <a:lnTo>
                    <a:pt x="1420012" y="183083"/>
                  </a:lnTo>
                  <a:lnTo>
                    <a:pt x="1424406" y="184531"/>
                  </a:lnTo>
                  <a:lnTo>
                    <a:pt x="1433271" y="184531"/>
                  </a:lnTo>
                  <a:lnTo>
                    <a:pt x="1436484" y="181051"/>
                  </a:lnTo>
                  <a:lnTo>
                    <a:pt x="1437906" y="174104"/>
                  </a:lnTo>
                  <a:close/>
                </a:path>
                <a:path extrusionOk="0" h="246379" w="10335260">
                  <a:moveTo>
                    <a:pt x="1480947" y="68173"/>
                  </a:moveTo>
                  <a:lnTo>
                    <a:pt x="1473479" y="68173"/>
                  </a:lnTo>
                  <a:lnTo>
                    <a:pt x="1472298" y="62064"/>
                  </a:lnTo>
                  <a:lnTo>
                    <a:pt x="1466303" y="60680"/>
                  </a:lnTo>
                  <a:lnTo>
                    <a:pt x="1461503" y="72644"/>
                  </a:lnTo>
                  <a:lnTo>
                    <a:pt x="1454035" y="81876"/>
                  </a:lnTo>
                  <a:lnTo>
                    <a:pt x="1447165" y="91617"/>
                  </a:lnTo>
                  <a:lnTo>
                    <a:pt x="1444155" y="105156"/>
                  </a:lnTo>
                  <a:lnTo>
                    <a:pt x="1446911" y="105943"/>
                  </a:lnTo>
                  <a:lnTo>
                    <a:pt x="1449235" y="106286"/>
                  </a:lnTo>
                  <a:lnTo>
                    <a:pt x="1459344" y="106286"/>
                  </a:lnTo>
                  <a:lnTo>
                    <a:pt x="1467891" y="82334"/>
                  </a:lnTo>
                  <a:lnTo>
                    <a:pt x="1477492" y="82334"/>
                  </a:lnTo>
                  <a:lnTo>
                    <a:pt x="1479105" y="82524"/>
                  </a:lnTo>
                  <a:lnTo>
                    <a:pt x="1480947" y="82918"/>
                  </a:lnTo>
                  <a:lnTo>
                    <a:pt x="1480947" y="68173"/>
                  </a:lnTo>
                  <a:close/>
                </a:path>
                <a:path extrusionOk="0" h="246379" w="10335260">
                  <a:moveTo>
                    <a:pt x="1562061" y="75653"/>
                  </a:moveTo>
                  <a:lnTo>
                    <a:pt x="1559585" y="75907"/>
                  </a:lnTo>
                  <a:lnTo>
                    <a:pt x="1550123" y="76009"/>
                  </a:lnTo>
                  <a:lnTo>
                    <a:pt x="1532826" y="75133"/>
                  </a:lnTo>
                  <a:lnTo>
                    <a:pt x="1528724" y="75133"/>
                  </a:lnTo>
                  <a:lnTo>
                    <a:pt x="1519097" y="75704"/>
                  </a:lnTo>
                  <a:lnTo>
                    <a:pt x="1511122" y="77939"/>
                  </a:lnTo>
                  <a:lnTo>
                    <a:pt x="1505546" y="82588"/>
                  </a:lnTo>
                  <a:lnTo>
                    <a:pt x="1503121" y="90411"/>
                  </a:lnTo>
                  <a:lnTo>
                    <a:pt x="1515605" y="92519"/>
                  </a:lnTo>
                  <a:lnTo>
                    <a:pt x="1523390" y="93421"/>
                  </a:lnTo>
                  <a:lnTo>
                    <a:pt x="1531581" y="93802"/>
                  </a:lnTo>
                  <a:lnTo>
                    <a:pt x="1541818" y="92989"/>
                  </a:lnTo>
                  <a:lnTo>
                    <a:pt x="1550974" y="90144"/>
                  </a:lnTo>
                  <a:lnTo>
                    <a:pt x="1558036" y="84582"/>
                  </a:lnTo>
                  <a:lnTo>
                    <a:pt x="1562061" y="75653"/>
                  </a:lnTo>
                  <a:close/>
                </a:path>
                <a:path extrusionOk="0" h="246379" w="10335260">
                  <a:moveTo>
                    <a:pt x="1900758" y="97663"/>
                  </a:moveTo>
                  <a:lnTo>
                    <a:pt x="1888439" y="101854"/>
                  </a:lnTo>
                  <a:lnTo>
                    <a:pt x="1873364" y="103441"/>
                  </a:lnTo>
                  <a:lnTo>
                    <a:pt x="1859102" y="105918"/>
                  </a:lnTo>
                  <a:lnTo>
                    <a:pt x="1849272" y="112763"/>
                  </a:lnTo>
                  <a:lnTo>
                    <a:pt x="1865261" y="116306"/>
                  </a:lnTo>
                  <a:lnTo>
                    <a:pt x="1874380" y="116306"/>
                  </a:lnTo>
                  <a:lnTo>
                    <a:pt x="1883346" y="115468"/>
                  </a:lnTo>
                  <a:lnTo>
                    <a:pt x="1891258" y="112522"/>
                  </a:lnTo>
                  <a:lnTo>
                    <a:pt x="1897329" y="106794"/>
                  </a:lnTo>
                  <a:lnTo>
                    <a:pt x="1900758" y="97663"/>
                  </a:lnTo>
                  <a:close/>
                </a:path>
                <a:path extrusionOk="0" h="246379" w="10335260">
                  <a:moveTo>
                    <a:pt x="2486660" y="184759"/>
                  </a:moveTo>
                  <a:lnTo>
                    <a:pt x="2481808" y="176225"/>
                  </a:lnTo>
                  <a:lnTo>
                    <a:pt x="2467889" y="171754"/>
                  </a:lnTo>
                  <a:lnTo>
                    <a:pt x="2468194" y="184467"/>
                  </a:lnTo>
                  <a:lnTo>
                    <a:pt x="2470823" y="194906"/>
                  </a:lnTo>
                  <a:lnTo>
                    <a:pt x="2475712" y="203022"/>
                  </a:lnTo>
                  <a:lnTo>
                    <a:pt x="2482837" y="208737"/>
                  </a:lnTo>
                  <a:lnTo>
                    <a:pt x="2485860" y="196037"/>
                  </a:lnTo>
                  <a:lnTo>
                    <a:pt x="2486660" y="184759"/>
                  </a:lnTo>
                  <a:close/>
                </a:path>
                <a:path extrusionOk="0" h="246379" w="10335260">
                  <a:moveTo>
                    <a:pt x="2497518" y="245846"/>
                  </a:moveTo>
                  <a:lnTo>
                    <a:pt x="2496604" y="237464"/>
                  </a:lnTo>
                  <a:lnTo>
                    <a:pt x="2493632" y="231254"/>
                  </a:lnTo>
                  <a:lnTo>
                    <a:pt x="2488933" y="226847"/>
                  </a:lnTo>
                  <a:lnTo>
                    <a:pt x="2482824" y="223837"/>
                  </a:lnTo>
                  <a:lnTo>
                    <a:pt x="2483637" y="232168"/>
                  </a:lnTo>
                  <a:lnTo>
                    <a:pt x="2486634" y="238391"/>
                  </a:lnTo>
                  <a:lnTo>
                    <a:pt x="2491397" y="242836"/>
                  </a:lnTo>
                  <a:lnTo>
                    <a:pt x="2497518" y="245846"/>
                  </a:lnTo>
                  <a:close/>
                </a:path>
                <a:path extrusionOk="0" h="246379" w="10335260">
                  <a:moveTo>
                    <a:pt x="2555608" y="205828"/>
                  </a:moveTo>
                  <a:lnTo>
                    <a:pt x="2548991" y="208737"/>
                  </a:lnTo>
                  <a:lnTo>
                    <a:pt x="2533154" y="216001"/>
                  </a:lnTo>
                  <a:lnTo>
                    <a:pt x="2555608" y="205828"/>
                  </a:lnTo>
                  <a:close/>
                </a:path>
                <a:path extrusionOk="0" h="246379" w="10335260">
                  <a:moveTo>
                    <a:pt x="2637383" y="45923"/>
                  </a:moveTo>
                  <a:lnTo>
                    <a:pt x="2633573" y="31762"/>
                  </a:lnTo>
                  <a:lnTo>
                    <a:pt x="2626626" y="27025"/>
                  </a:lnTo>
                  <a:lnTo>
                    <a:pt x="2621229" y="27025"/>
                  </a:lnTo>
                  <a:lnTo>
                    <a:pt x="2615158" y="29629"/>
                  </a:lnTo>
                  <a:lnTo>
                    <a:pt x="2613939" y="35547"/>
                  </a:lnTo>
                  <a:lnTo>
                    <a:pt x="2620403" y="41922"/>
                  </a:lnTo>
                  <a:lnTo>
                    <a:pt x="2637383" y="45923"/>
                  </a:lnTo>
                  <a:close/>
                </a:path>
                <a:path extrusionOk="0" h="246379" w="10335260">
                  <a:moveTo>
                    <a:pt x="2801277" y="66662"/>
                  </a:moveTo>
                  <a:lnTo>
                    <a:pt x="2798978" y="60502"/>
                  </a:lnTo>
                  <a:lnTo>
                    <a:pt x="2793720" y="60502"/>
                  </a:lnTo>
                  <a:lnTo>
                    <a:pt x="2792692" y="60553"/>
                  </a:lnTo>
                  <a:lnTo>
                    <a:pt x="2792133" y="60680"/>
                  </a:lnTo>
                  <a:lnTo>
                    <a:pt x="2791930" y="64681"/>
                  </a:lnTo>
                  <a:lnTo>
                    <a:pt x="2791256" y="68427"/>
                  </a:lnTo>
                  <a:lnTo>
                    <a:pt x="2786240" y="68427"/>
                  </a:lnTo>
                  <a:lnTo>
                    <a:pt x="2785503" y="68351"/>
                  </a:lnTo>
                  <a:lnTo>
                    <a:pt x="2784678" y="68160"/>
                  </a:lnTo>
                  <a:lnTo>
                    <a:pt x="2784678" y="82918"/>
                  </a:lnTo>
                  <a:lnTo>
                    <a:pt x="2787142" y="84493"/>
                  </a:lnTo>
                  <a:lnTo>
                    <a:pt x="2789351" y="85166"/>
                  </a:lnTo>
                  <a:lnTo>
                    <a:pt x="2797073" y="85166"/>
                  </a:lnTo>
                  <a:lnTo>
                    <a:pt x="2800324" y="78994"/>
                  </a:lnTo>
                  <a:lnTo>
                    <a:pt x="2801277" y="66662"/>
                  </a:lnTo>
                  <a:close/>
                </a:path>
                <a:path extrusionOk="0" h="246379" w="10335260">
                  <a:moveTo>
                    <a:pt x="3094012" y="149745"/>
                  </a:moveTo>
                  <a:lnTo>
                    <a:pt x="3081705" y="152120"/>
                  </a:lnTo>
                  <a:lnTo>
                    <a:pt x="3071063" y="156171"/>
                  </a:lnTo>
                  <a:lnTo>
                    <a:pt x="3062681" y="162521"/>
                  </a:lnTo>
                  <a:lnTo>
                    <a:pt x="3057194" y="171754"/>
                  </a:lnTo>
                  <a:lnTo>
                    <a:pt x="3071114" y="170903"/>
                  </a:lnTo>
                  <a:lnTo>
                    <a:pt x="3083153" y="168262"/>
                  </a:lnTo>
                  <a:lnTo>
                    <a:pt x="3091408" y="161861"/>
                  </a:lnTo>
                  <a:lnTo>
                    <a:pt x="3094012" y="149745"/>
                  </a:lnTo>
                  <a:close/>
                </a:path>
                <a:path extrusionOk="0" h="246379" w="10335260">
                  <a:moveTo>
                    <a:pt x="3152940" y="82918"/>
                  </a:moveTo>
                  <a:lnTo>
                    <a:pt x="3148622" y="78371"/>
                  </a:lnTo>
                  <a:lnTo>
                    <a:pt x="3144101" y="76492"/>
                  </a:lnTo>
                  <a:lnTo>
                    <a:pt x="3139744" y="76492"/>
                  </a:lnTo>
                  <a:lnTo>
                    <a:pt x="3132239" y="78308"/>
                  </a:lnTo>
                  <a:lnTo>
                    <a:pt x="3125508" y="83096"/>
                  </a:lnTo>
                  <a:lnTo>
                    <a:pt x="3119996" y="89865"/>
                  </a:lnTo>
                  <a:lnTo>
                    <a:pt x="3116135" y="97663"/>
                  </a:lnTo>
                  <a:lnTo>
                    <a:pt x="3124263" y="98145"/>
                  </a:lnTo>
                  <a:lnTo>
                    <a:pt x="3128099" y="98145"/>
                  </a:lnTo>
                  <a:lnTo>
                    <a:pt x="3137509" y="97536"/>
                  </a:lnTo>
                  <a:lnTo>
                    <a:pt x="3145269" y="95250"/>
                  </a:lnTo>
                  <a:lnTo>
                    <a:pt x="3150654" y="90614"/>
                  </a:lnTo>
                  <a:lnTo>
                    <a:pt x="3152940" y="82918"/>
                  </a:lnTo>
                  <a:close/>
                </a:path>
                <a:path extrusionOk="0" h="246379" w="10335260">
                  <a:moveTo>
                    <a:pt x="3226600" y="156997"/>
                  </a:moveTo>
                  <a:lnTo>
                    <a:pt x="3218205" y="156692"/>
                  </a:lnTo>
                  <a:lnTo>
                    <a:pt x="3216770" y="149377"/>
                  </a:lnTo>
                  <a:lnTo>
                    <a:pt x="3208134" y="149377"/>
                  </a:lnTo>
                  <a:lnTo>
                    <a:pt x="3207054" y="149377"/>
                  </a:lnTo>
                  <a:lnTo>
                    <a:pt x="3205873" y="149491"/>
                  </a:lnTo>
                  <a:lnTo>
                    <a:pt x="3204540" y="149745"/>
                  </a:lnTo>
                  <a:lnTo>
                    <a:pt x="3205670" y="158394"/>
                  </a:lnTo>
                  <a:lnTo>
                    <a:pt x="3203333" y="170599"/>
                  </a:lnTo>
                  <a:lnTo>
                    <a:pt x="3212007" y="171754"/>
                  </a:lnTo>
                  <a:lnTo>
                    <a:pt x="3212007" y="162191"/>
                  </a:lnTo>
                  <a:lnTo>
                    <a:pt x="3224936" y="165074"/>
                  </a:lnTo>
                  <a:lnTo>
                    <a:pt x="3226600" y="156997"/>
                  </a:lnTo>
                  <a:close/>
                </a:path>
                <a:path extrusionOk="0" h="246379" w="10335260">
                  <a:moveTo>
                    <a:pt x="3432949" y="127508"/>
                  </a:moveTo>
                  <a:lnTo>
                    <a:pt x="3424123" y="127749"/>
                  </a:lnTo>
                  <a:lnTo>
                    <a:pt x="3416236" y="129044"/>
                  </a:lnTo>
                  <a:lnTo>
                    <a:pt x="3411169" y="133210"/>
                  </a:lnTo>
                  <a:lnTo>
                    <a:pt x="3410801" y="142138"/>
                  </a:lnTo>
                  <a:lnTo>
                    <a:pt x="3411829" y="142163"/>
                  </a:lnTo>
                  <a:lnTo>
                    <a:pt x="3419741" y="141084"/>
                  </a:lnTo>
                  <a:lnTo>
                    <a:pt x="3425723" y="138074"/>
                  </a:lnTo>
                  <a:lnTo>
                    <a:pt x="3430041" y="133438"/>
                  </a:lnTo>
                  <a:lnTo>
                    <a:pt x="3432949" y="127508"/>
                  </a:lnTo>
                  <a:close/>
                </a:path>
                <a:path extrusionOk="0" h="246379" w="10335260">
                  <a:moveTo>
                    <a:pt x="3497618" y="140868"/>
                  </a:moveTo>
                  <a:lnTo>
                    <a:pt x="3491954" y="134645"/>
                  </a:lnTo>
                  <a:lnTo>
                    <a:pt x="3481971" y="140716"/>
                  </a:lnTo>
                  <a:lnTo>
                    <a:pt x="3479520" y="145110"/>
                  </a:lnTo>
                  <a:lnTo>
                    <a:pt x="3482213" y="147789"/>
                  </a:lnTo>
                  <a:lnTo>
                    <a:pt x="3487699" y="148691"/>
                  </a:lnTo>
                  <a:lnTo>
                    <a:pt x="3493389" y="147840"/>
                  </a:lnTo>
                  <a:lnTo>
                    <a:pt x="3497402" y="145249"/>
                  </a:lnTo>
                  <a:lnTo>
                    <a:pt x="3497618" y="140868"/>
                  </a:lnTo>
                  <a:close/>
                </a:path>
                <a:path extrusionOk="0" h="246379" w="10335260">
                  <a:moveTo>
                    <a:pt x="3536035" y="238594"/>
                  </a:moveTo>
                  <a:lnTo>
                    <a:pt x="3535603" y="228790"/>
                  </a:lnTo>
                  <a:lnTo>
                    <a:pt x="3532416" y="221742"/>
                  </a:lnTo>
                  <a:lnTo>
                    <a:pt x="3526447" y="217500"/>
                  </a:lnTo>
                  <a:lnTo>
                    <a:pt x="3517684" y="216077"/>
                  </a:lnTo>
                  <a:lnTo>
                    <a:pt x="3516553" y="216077"/>
                  </a:lnTo>
                  <a:lnTo>
                    <a:pt x="3515360" y="216128"/>
                  </a:lnTo>
                  <a:lnTo>
                    <a:pt x="3514115" y="216242"/>
                  </a:lnTo>
                  <a:lnTo>
                    <a:pt x="3514509" y="226174"/>
                  </a:lnTo>
                  <a:lnTo>
                    <a:pt x="3517735" y="233184"/>
                  </a:lnTo>
                  <a:lnTo>
                    <a:pt x="3523818" y="237337"/>
                  </a:lnTo>
                  <a:lnTo>
                    <a:pt x="3532822" y="238709"/>
                  </a:lnTo>
                  <a:lnTo>
                    <a:pt x="3534918" y="238671"/>
                  </a:lnTo>
                  <a:lnTo>
                    <a:pt x="3536035" y="238594"/>
                  </a:lnTo>
                  <a:close/>
                </a:path>
                <a:path extrusionOk="0" h="246379" w="10335260">
                  <a:moveTo>
                    <a:pt x="3676650" y="57797"/>
                  </a:moveTo>
                  <a:lnTo>
                    <a:pt x="3668572" y="53301"/>
                  </a:lnTo>
                  <a:lnTo>
                    <a:pt x="3670884" y="63627"/>
                  </a:lnTo>
                  <a:lnTo>
                    <a:pt x="3669652" y="66763"/>
                  </a:lnTo>
                  <a:lnTo>
                    <a:pt x="3664331" y="66763"/>
                  </a:lnTo>
                  <a:lnTo>
                    <a:pt x="3660978" y="64909"/>
                  </a:lnTo>
                  <a:lnTo>
                    <a:pt x="3653802" y="61214"/>
                  </a:lnTo>
                  <a:lnTo>
                    <a:pt x="3649980" y="59359"/>
                  </a:lnTo>
                  <a:lnTo>
                    <a:pt x="3643236" y="59359"/>
                  </a:lnTo>
                  <a:lnTo>
                    <a:pt x="3640404" y="61518"/>
                  </a:lnTo>
                  <a:lnTo>
                    <a:pt x="3639274" y="68160"/>
                  </a:lnTo>
                  <a:lnTo>
                    <a:pt x="3646551" y="70612"/>
                  </a:lnTo>
                  <a:lnTo>
                    <a:pt x="3655276" y="81381"/>
                  </a:lnTo>
                  <a:lnTo>
                    <a:pt x="3662502" y="83832"/>
                  </a:lnTo>
                  <a:lnTo>
                    <a:pt x="3664229" y="83832"/>
                  </a:lnTo>
                  <a:lnTo>
                    <a:pt x="3666223" y="83553"/>
                  </a:lnTo>
                  <a:lnTo>
                    <a:pt x="3668572" y="82918"/>
                  </a:lnTo>
                  <a:lnTo>
                    <a:pt x="3672027" y="76606"/>
                  </a:lnTo>
                  <a:lnTo>
                    <a:pt x="3676256" y="66890"/>
                  </a:lnTo>
                  <a:lnTo>
                    <a:pt x="3676650" y="57797"/>
                  </a:lnTo>
                  <a:close/>
                </a:path>
                <a:path extrusionOk="0" h="246379" w="10335260">
                  <a:moveTo>
                    <a:pt x="3764419" y="97663"/>
                  </a:moveTo>
                  <a:lnTo>
                    <a:pt x="3758565" y="96621"/>
                  </a:lnTo>
                  <a:lnTo>
                    <a:pt x="3753916" y="96189"/>
                  </a:lnTo>
                  <a:lnTo>
                    <a:pt x="3750297" y="96189"/>
                  </a:lnTo>
                  <a:lnTo>
                    <a:pt x="3741559" y="96189"/>
                  </a:lnTo>
                  <a:lnTo>
                    <a:pt x="3738791" y="98704"/>
                  </a:lnTo>
                  <a:lnTo>
                    <a:pt x="3740175" y="103720"/>
                  </a:lnTo>
                  <a:lnTo>
                    <a:pt x="3744341" y="106222"/>
                  </a:lnTo>
                  <a:lnTo>
                    <a:pt x="3754285" y="106222"/>
                  </a:lnTo>
                  <a:lnTo>
                    <a:pt x="3759924" y="104051"/>
                  </a:lnTo>
                  <a:lnTo>
                    <a:pt x="3764419" y="97663"/>
                  </a:lnTo>
                  <a:close/>
                </a:path>
                <a:path extrusionOk="0" h="246379" w="10335260">
                  <a:moveTo>
                    <a:pt x="3941114" y="171754"/>
                  </a:moveTo>
                  <a:lnTo>
                    <a:pt x="3932351" y="172262"/>
                  </a:lnTo>
                  <a:lnTo>
                    <a:pt x="3924566" y="173672"/>
                  </a:lnTo>
                  <a:lnTo>
                    <a:pt x="3919588" y="177863"/>
                  </a:lnTo>
                  <a:lnTo>
                    <a:pt x="3919258" y="186740"/>
                  </a:lnTo>
                  <a:lnTo>
                    <a:pt x="3920261" y="186753"/>
                  </a:lnTo>
                  <a:lnTo>
                    <a:pt x="3928135" y="185686"/>
                  </a:lnTo>
                  <a:lnTo>
                    <a:pt x="3934002" y="182664"/>
                  </a:lnTo>
                  <a:lnTo>
                    <a:pt x="3938219" y="177927"/>
                  </a:lnTo>
                  <a:lnTo>
                    <a:pt x="3941114" y="171754"/>
                  </a:lnTo>
                  <a:close/>
                </a:path>
                <a:path extrusionOk="0" h="246379" w="10335260">
                  <a:moveTo>
                    <a:pt x="4198912" y="16306"/>
                  </a:moveTo>
                  <a:lnTo>
                    <a:pt x="4197642" y="16471"/>
                  </a:lnTo>
                  <a:lnTo>
                    <a:pt x="4192486" y="16535"/>
                  </a:lnTo>
                  <a:lnTo>
                    <a:pt x="4182351" y="15836"/>
                  </a:lnTo>
                  <a:lnTo>
                    <a:pt x="4179989" y="15836"/>
                  </a:lnTo>
                  <a:lnTo>
                    <a:pt x="4171454" y="15836"/>
                  </a:lnTo>
                  <a:lnTo>
                    <a:pt x="4165219" y="18148"/>
                  </a:lnTo>
                  <a:lnTo>
                    <a:pt x="4169549" y="31051"/>
                  </a:lnTo>
                  <a:lnTo>
                    <a:pt x="4179341" y="29654"/>
                  </a:lnTo>
                  <a:lnTo>
                    <a:pt x="4187698" y="26962"/>
                  </a:lnTo>
                  <a:lnTo>
                    <a:pt x="4194327" y="22631"/>
                  </a:lnTo>
                  <a:lnTo>
                    <a:pt x="4198912" y="16306"/>
                  </a:lnTo>
                  <a:close/>
                </a:path>
                <a:path extrusionOk="0" h="246379" w="10335260">
                  <a:moveTo>
                    <a:pt x="4375899" y="8826"/>
                  </a:moveTo>
                  <a:lnTo>
                    <a:pt x="4374108" y="8953"/>
                  </a:lnTo>
                  <a:lnTo>
                    <a:pt x="4369676" y="8953"/>
                  </a:lnTo>
                  <a:lnTo>
                    <a:pt x="4347565" y="0"/>
                  </a:lnTo>
                  <a:lnTo>
                    <a:pt x="4342727" y="0"/>
                  </a:lnTo>
                  <a:lnTo>
                    <a:pt x="4337926" y="0"/>
                  </a:lnTo>
                  <a:lnTo>
                    <a:pt x="4333900" y="2209"/>
                  </a:lnTo>
                  <a:lnTo>
                    <a:pt x="4331538" y="8826"/>
                  </a:lnTo>
                  <a:lnTo>
                    <a:pt x="4338155" y="10350"/>
                  </a:lnTo>
                  <a:lnTo>
                    <a:pt x="4345089" y="12598"/>
                  </a:lnTo>
                  <a:lnTo>
                    <a:pt x="4352264" y="14630"/>
                  </a:lnTo>
                  <a:lnTo>
                    <a:pt x="4359605" y="15519"/>
                  </a:lnTo>
                  <a:lnTo>
                    <a:pt x="4365015" y="15519"/>
                  </a:lnTo>
                  <a:lnTo>
                    <a:pt x="4370489" y="13843"/>
                  </a:lnTo>
                  <a:lnTo>
                    <a:pt x="4375899" y="8826"/>
                  </a:lnTo>
                  <a:close/>
                </a:path>
                <a:path extrusionOk="0" h="246379" w="10335260">
                  <a:moveTo>
                    <a:pt x="4398022" y="97663"/>
                  </a:moveTo>
                  <a:lnTo>
                    <a:pt x="4395902" y="97129"/>
                  </a:lnTo>
                  <a:lnTo>
                    <a:pt x="4394073" y="96888"/>
                  </a:lnTo>
                  <a:lnTo>
                    <a:pt x="4392485" y="96888"/>
                  </a:lnTo>
                  <a:lnTo>
                    <a:pt x="4385272" y="99618"/>
                  </a:lnTo>
                  <a:lnTo>
                    <a:pt x="4381817" y="106083"/>
                  </a:lnTo>
                  <a:lnTo>
                    <a:pt x="4379544" y="113703"/>
                  </a:lnTo>
                  <a:lnTo>
                    <a:pt x="4375899" y="119900"/>
                  </a:lnTo>
                  <a:lnTo>
                    <a:pt x="4378109" y="120497"/>
                  </a:lnTo>
                  <a:lnTo>
                    <a:pt x="4380001" y="120764"/>
                  </a:lnTo>
                  <a:lnTo>
                    <a:pt x="4381639" y="120764"/>
                  </a:lnTo>
                  <a:lnTo>
                    <a:pt x="4388675" y="118021"/>
                  </a:lnTo>
                  <a:lnTo>
                    <a:pt x="4392028" y="111518"/>
                  </a:lnTo>
                  <a:lnTo>
                    <a:pt x="4394276" y="103860"/>
                  </a:lnTo>
                  <a:lnTo>
                    <a:pt x="4398022" y="97663"/>
                  </a:lnTo>
                  <a:close/>
                </a:path>
                <a:path extrusionOk="0" h="246379" w="10335260">
                  <a:moveTo>
                    <a:pt x="4552518" y="179247"/>
                  </a:moveTo>
                  <a:lnTo>
                    <a:pt x="4550422" y="179044"/>
                  </a:lnTo>
                  <a:lnTo>
                    <a:pt x="4544136" y="179044"/>
                  </a:lnTo>
                  <a:lnTo>
                    <a:pt x="4530153" y="186791"/>
                  </a:lnTo>
                  <a:lnTo>
                    <a:pt x="4523219" y="186740"/>
                  </a:lnTo>
                  <a:lnTo>
                    <a:pt x="4521720" y="178320"/>
                  </a:lnTo>
                  <a:lnTo>
                    <a:pt x="4514837" y="175209"/>
                  </a:lnTo>
                  <a:lnTo>
                    <a:pt x="4508525" y="171754"/>
                  </a:lnTo>
                  <a:lnTo>
                    <a:pt x="4509376" y="183489"/>
                  </a:lnTo>
                  <a:lnTo>
                    <a:pt x="4515586" y="192811"/>
                  </a:lnTo>
                  <a:lnTo>
                    <a:pt x="4525010" y="198970"/>
                  </a:lnTo>
                  <a:lnTo>
                    <a:pt x="4535525" y="201193"/>
                  </a:lnTo>
                  <a:lnTo>
                    <a:pt x="4542498" y="199961"/>
                  </a:lnTo>
                  <a:lnTo>
                    <a:pt x="4548162" y="196075"/>
                  </a:lnTo>
                  <a:lnTo>
                    <a:pt x="4551756" y="189255"/>
                  </a:lnTo>
                  <a:lnTo>
                    <a:pt x="4552518" y="179247"/>
                  </a:lnTo>
                  <a:close/>
                </a:path>
                <a:path extrusionOk="0" h="246379" w="10335260">
                  <a:moveTo>
                    <a:pt x="5075644" y="38557"/>
                  </a:moveTo>
                  <a:lnTo>
                    <a:pt x="5071999" y="36753"/>
                  </a:lnTo>
                  <a:lnTo>
                    <a:pt x="5068290" y="35979"/>
                  </a:lnTo>
                  <a:lnTo>
                    <a:pt x="5064747" y="35979"/>
                  </a:lnTo>
                  <a:lnTo>
                    <a:pt x="5053317" y="38823"/>
                  </a:lnTo>
                  <a:lnTo>
                    <a:pt x="5045951" y="45618"/>
                  </a:lnTo>
                  <a:lnTo>
                    <a:pt x="5045164" y="53771"/>
                  </a:lnTo>
                  <a:lnTo>
                    <a:pt x="5053508" y="60680"/>
                  </a:lnTo>
                  <a:lnTo>
                    <a:pt x="5057635" y="53746"/>
                  </a:lnTo>
                  <a:lnTo>
                    <a:pt x="5065687" y="50825"/>
                  </a:lnTo>
                  <a:lnTo>
                    <a:pt x="5073180" y="47294"/>
                  </a:lnTo>
                  <a:lnTo>
                    <a:pt x="5075644" y="38557"/>
                  </a:lnTo>
                  <a:close/>
                </a:path>
                <a:path extrusionOk="0" h="246379" w="10335260">
                  <a:moveTo>
                    <a:pt x="5289093" y="8813"/>
                  </a:moveTo>
                  <a:lnTo>
                    <a:pt x="5283200" y="7759"/>
                  </a:lnTo>
                  <a:lnTo>
                    <a:pt x="5278526" y="7327"/>
                  </a:lnTo>
                  <a:lnTo>
                    <a:pt x="5274894" y="7327"/>
                  </a:lnTo>
                  <a:lnTo>
                    <a:pt x="5266245" y="7327"/>
                  </a:lnTo>
                  <a:lnTo>
                    <a:pt x="5263515" y="9804"/>
                  </a:lnTo>
                  <a:lnTo>
                    <a:pt x="5264950" y="14744"/>
                  </a:lnTo>
                  <a:lnTo>
                    <a:pt x="5269115" y="17221"/>
                  </a:lnTo>
                  <a:lnTo>
                    <a:pt x="5279034" y="17221"/>
                  </a:lnTo>
                  <a:lnTo>
                    <a:pt x="5284648" y="15087"/>
                  </a:lnTo>
                  <a:lnTo>
                    <a:pt x="5289093" y="8813"/>
                  </a:lnTo>
                  <a:close/>
                </a:path>
                <a:path extrusionOk="0" h="246379" w="10335260">
                  <a:moveTo>
                    <a:pt x="5349633" y="191350"/>
                  </a:moveTo>
                  <a:lnTo>
                    <a:pt x="5346395" y="184962"/>
                  </a:lnTo>
                  <a:lnTo>
                    <a:pt x="5339918" y="184962"/>
                  </a:lnTo>
                  <a:lnTo>
                    <a:pt x="5338038" y="184962"/>
                  </a:lnTo>
                  <a:lnTo>
                    <a:pt x="5335879" y="185496"/>
                  </a:lnTo>
                  <a:lnTo>
                    <a:pt x="5333454" y="186728"/>
                  </a:lnTo>
                  <a:lnTo>
                    <a:pt x="5333454" y="208737"/>
                  </a:lnTo>
                  <a:lnTo>
                    <a:pt x="5335879" y="209969"/>
                  </a:lnTo>
                  <a:lnTo>
                    <a:pt x="5338038" y="210502"/>
                  </a:lnTo>
                  <a:lnTo>
                    <a:pt x="5346395" y="210502"/>
                  </a:lnTo>
                  <a:lnTo>
                    <a:pt x="5349633" y="204114"/>
                  </a:lnTo>
                  <a:lnTo>
                    <a:pt x="5349633" y="191350"/>
                  </a:lnTo>
                  <a:close/>
                </a:path>
                <a:path extrusionOk="0" h="246379" w="10335260">
                  <a:moveTo>
                    <a:pt x="5635333" y="105143"/>
                  </a:moveTo>
                  <a:lnTo>
                    <a:pt x="5633326" y="105359"/>
                  </a:lnTo>
                  <a:lnTo>
                    <a:pt x="5615190" y="105371"/>
                  </a:lnTo>
                  <a:lnTo>
                    <a:pt x="5607507" y="105994"/>
                  </a:lnTo>
                  <a:lnTo>
                    <a:pt x="5605945" y="112750"/>
                  </a:lnTo>
                  <a:lnTo>
                    <a:pt x="5610136" y="116840"/>
                  </a:lnTo>
                  <a:lnTo>
                    <a:pt x="5615724" y="119176"/>
                  </a:lnTo>
                  <a:lnTo>
                    <a:pt x="5627878" y="119176"/>
                  </a:lnTo>
                  <a:lnTo>
                    <a:pt x="5634126" y="114973"/>
                  </a:lnTo>
                  <a:lnTo>
                    <a:pt x="5635333" y="105143"/>
                  </a:lnTo>
                  <a:close/>
                </a:path>
                <a:path extrusionOk="0" h="246379" w="10335260">
                  <a:moveTo>
                    <a:pt x="5657481" y="134645"/>
                  </a:moveTo>
                  <a:lnTo>
                    <a:pt x="5656237" y="133400"/>
                  </a:lnTo>
                  <a:lnTo>
                    <a:pt x="5654624" y="132892"/>
                  </a:lnTo>
                  <a:lnTo>
                    <a:pt x="5652833" y="132892"/>
                  </a:lnTo>
                  <a:lnTo>
                    <a:pt x="5645861" y="132892"/>
                  </a:lnTo>
                  <a:lnTo>
                    <a:pt x="5636196" y="140576"/>
                  </a:lnTo>
                  <a:lnTo>
                    <a:pt x="5635320" y="142138"/>
                  </a:lnTo>
                  <a:lnTo>
                    <a:pt x="5633351" y="145846"/>
                  </a:lnTo>
                  <a:lnTo>
                    <a:pt x="5634710" y="147256"/>
                  </a:lnTo>
                  <a:lnTo>
                    <a:pt x="5637542" y="147256"/>
                  </a:lnTo>
                  <a:lnTo>
                    <a:pt x="5644185" y="145808"/>
                  </a:lnTo>
                  <a:lnTo>
                    <a:pt x="5651551" y="142341"/>
                  </a:lnTo>
                  <a:lnTo>
                    <a:pt x="5656910" y="138188"/>
                  </a:lnTo>
                  <a:lnTo>
                    <a:pt x="5657481" y="134645"/>
                  </a:lnTo>
                  <a:close/>
                </a:path>
                <a:path extrusionOk="0" h="246379" w="10335260">
                  <a:moveTo>
                    <a:pt x="6096444" y="61531"/>
                  </a:moveTo>
                  <a:lnTo>
                    <a:pt x="6096190" y="60655"/>
                  </a:lnTo>
                  <a:lnTo>
                    <a:pt x="6095085" y="56857"/>
                  </a:lnTo>
                  <a:lnTo>
                    <a:pt x="6090043" y="54102"/>
                  </a:lnTo>
                  <a:lnTo>
                    <a:pt x="6083173" y="53187"/>
                  </a:lnTo>
                  <a:lnTo>
                    <a:pt x="6076175" y="53187"/>
                  </a:lnTo>
                  <a:lnTo>
                    <a:pt x="6069215" y="55753"/>
                  </a:lnTo>
                  <a:lnTo>
                    <a:pt x="6070054" y="60667"/>
                  </a:lnTo>
                  <a:lnTo>
                    <a:pt x="6074511" y="61442"/>
                  </a:lnTo>
                  <a:lnTo>
                    <a:pt x="6082703" y="63360"/>
                  </a:lnTo>
                  <a:lnTo>
                    <a:pt x="6090132" y="65811"/>
                  </a:lnTo>
                  <a:lnTo>
                    <a:pt x="6092241" y="68160"/>
                  </a:lnTo>
                  <a:lnTo>
                    <a:pt x="6096444" y="61531"/>
                  </a:lnTo>
                  <a:close/>
                </a:path>
                <a:path extrusionOk="0" h="246379" w="10335260">
                  <a:moveTo>
                    <a:pt x="6305728" y="31064"/>
                  </a:moveTo>
                  <a:lnTo>
                    <a:pt x="6295275" y="33566"/>
                  </a:lnTo>
                  <a:lnTo>
                    <a:pt x="6284722" y="35852"/>
                  </a:lnTo>
                  <a:lnTo>
                    <a:pt x="6275451" y="39471"/>
                  </a:lnTo>
                  <a:lnTo>
                    <a:pt x="6268859" y="45923"/>
                  </a:lnTo>
                  <a:lnTo>
                    <a:pt x="6274219" y="49288"/>
                  </a:lnTo>
                  <a:lnTo>
                    <a:pt x="6280289" y="51854"/>
                  </a:lnTo>
                  <a:lnTo>
                    <a:pt x="6287249" y="53492"/>
                  </a:lnTo>
                  <a:lnTo>
                    <a:pt x="6295288" y="54076"/>
                  </a:lnTo>
                  <a:lnTo>
                    <a:pt x="6298489" y="54076"/>
                  </a:lnTo>
                  <a:lnTo>
                    <a:pt x="6301956" y="53835"/>
                  </a:lnTo>
                  <a:lnTo>
                    <a:pt x="6305728" y="53301"/>
                  </a:lnTo>
                  <a:lnTo>
                    <a:pt x="6305728" y="31064"/>
                  </a:lnTo>
                  <a:close/>
                </a:path>
                <a:path extrusionOk="0" h="246379" w="10335260">
                  <a:moveTo>
                    <a:pt x="6313449" y="98082"/>
                  </a:moveTo>
                  <a:lnTo>
                    <a:pt x="6312382" y="88239"/>
                  </a:lnTo>
                  <a:lnTo>
                    <a:pt x="6305728" y="75653"/>
                  </a:lnTo>
                  <a:lnTo>
                    <a:pt x="6301638" y="89865"/>
                  </a:lnTo>
                  <a:lnTo>
                    <a:pt x="6301194" y="99517"/>
                  </a:lnTo>
                  <a:lnTo>
                    <a:pt x="6303238" y="105016"/>
                  </a:lnTo>
                  <a:lnTo>
                    <a:pt x="6306642" y="106768"/>
                  </a:lnTo>
                  <a:lnTo>
                    <a:pt x="6310884" y="104482"/>
                  </a:lnTo>
                  <a:lnTo>
                    <a:pt x="6313449" y="98082"/>
                  </a:lnTo>
                  <a:close/>
                </a:path>
                <a:path extrusionOk="0" h="246379" w="10335260">
                  <a:moveTo>
                    <a:pt x="6504533" y="45910"/>
                  </a:moveTo>
                  <a:lnTo>
                    <a:pt x="6489865" y="45910"/>
                  </a:lnTo>
                  <a:lnTo>
                    <a:pt x="6489865" y="60667"/>
                  </a:lnTo>
                  <a:lnTo>
                    <a:pt x="6504533" y="60667"/>
                  </a:lnTo>
                  <a:lnTo>
                    <a:pt x="6504533" y="45910"/>
                  </a:lnTo>
                  <a:close/>
                </a:path>
                <a:path extrusionOk="0" h="246379" w="10335260">
                  <a:moveTo>
                    <a:pt x="6637223" y="164503"/>
                  </a:moveTo>
                  <a:lnTo>
                    <a:pt x="6632384" y="159626"/>
                  </a:lnTo>
                  <a:lnTo>
                    <a:pt x="6627990" y="157632"/>
                  </a:lnTo>
                  <a:lnTo>
                    <a:pt x="6624040" y="157632"/>
                  </a:lnTo>
                  <a:lnTo>
                    <a:pt x="6616052" y="160489"/>
                  </a:lnTo>
                  <a:lnTo>
                    <a:pt x="6609461" y="167665"/>
                  </a:lnTo>
                  <a:lnTo>
                    <a:pt x="6604241" y="177114"/>
                  </a:lnTo>
                  <a:lnTo>
                    <a:pt x="6600380" y="186740"/>
                  </a:lnTo>
                  <a:lnTo>
                    <a:pt x="6602984" y="187134"/>
                  </a:lnTo>
                  <a:lnTo>
                    <a:pt x="6605397" y="187312"/>
                  </a:lnTo>
                  <a:lnTo>
                    <a:pt x="6607607" y="187312"/>
                  </a:lnTo>
                  <a:lnTo>
                    <a:pt x="6618694" y="185369"/>
                  </a:lnTo>
                  <a:lnTo>
                    <a:pt x="6626619" y="180225"/>
                  </a:lnTo>
                  <a:lnTo>
                    <a:pt x="6632435" y="172935"/>
                  </a:lnTo>
                  <a:lnTo>
                    <a:pt x="6637223" y="164503"/>
                  </a:lnTo>
                  <a:close/>
                </a:path>
                <a:path extrusionOk="0" h="246379" w="10335260">
                  <a:moveTo>
                    <a:pt x="7123455" y="186728"/>
                  </a:moveTo>
                  <a:lnTo>
                    <a:pt x="7112279" y="183045"/>
                  </a:lnTo>
                  <a:lnTo>
                    <a:pt x="7115988" y="171754"/>
                  </a:lnTo>
                  <a:lnTo>
                    <a:pt x="7109549" y="172618"/>
                  </a:lnTo>
                  <a:lnTo>
                    <a:pt x="7103618" y="172986"/>
                  </a:lnTo>
                  <a:lnTo>
                    <a:pt x="7098043" y="172986"/>
                  </a:lnTo>
                  <a:lnTo>
                    <a:pt x="7088035" y="172605"/>
                  </a:lnTo>
                  <a:lnTo>
                    <a:pt x="7078650" y="171589"/>
                  </a:lnTo>
                  <a:lnTo>
                    <a:pt x="7069696" y="170154"/>
                  </a:lnTo>
                  <a:lnTo>
                    <a:pt x="7052234" y="166852"/>
                  </a:lnTo>
                  <a:lnTo>
                    <a:pt x="7043306" y="165417"/>
                  </a:lnTo>
                  <a:lnTo>
                    <a:pt x="7033971" y="164401"/>
                  </a:lnTo>
                  <a:lnTo>
                    <a:pt x="7024014" y="164007"/>
                  </a:lnTo>
                  <a:lnTo>
                    <a:pt x="7016801" y="164147"/>
                  </a:lnTo>
                  <a:lnTo>
                    <a:pt x="7012953" y="164490"/>
                  </a:lnTo>
                  <a:lnTo>
                    <a:pt x="7016458" y="175552"/>
                  </a:lnTo>
                  <a:lnTo>
                    <a:pt x="7005485" y="179235"/>
                  </a:lnTo>
                  <a:lnTo>
                    <a:pt x="7023392" y="189255"/>
                  </a:lnTo>
                  <a:lnTo>
                    <a:pt x="7044588" y="200240"/>
                  </a:lnTo>
                  <a:lnTo>
                    <a:pt x="7067029" y="209080"/>
                  </a:lnTo>
                  <a:lnTo>
                    <a:pt x="7088670" y="212712"/>
                  </a:lnTo>
                  <a:lnTo>
                    <a:pt x="7099567" y="211353"/>
                  </a:lnTo>
                  <a:lnTo>
                    <a:pt x="7109231" y="206921"/>
                  </a:lnTo>
                  <a:lnTo>
                    <a:pt x="7117308" y="198894"/>
                  </a:lnTo>
                  <a:lnTo>
                    <a:pt x="7123455" y="186728"/>
                  </a:lnTo>
                  <a:close/>
                </a:path>
                <a:path extrusionOk="0" h="246379" w="10335260">
                  <a:moveTo>
                    <a:pt x="7226465" y="142138"/>
                  </a:moveTo>
                  <a:lnTo>
                    <a:pt x="7222769" y="142633"/>
                  </a:lnTo>
                  <a:lnTo>
                    <a:pt x="7219353" y="142875"/>
                  </a:lnTo>
                  <a:lnTo>
                    <a:pt x="7216191" y="142875"/>
                  </a:lnTo>
                  <a:lnTo>
                    <a:pt x="7208113" y="142303"/>
                  </a:lnTo>
                  <a:lnTo>
                    <a:pt x="7201128" y="140665"/>
                  </a:lnTo>
                  <a:lnTo>
                    <a:pt x="7195058" y="138074"/>
                  </a:lnTo>
                  <a:lnTo>
                    <a:pt x="7189686" y="134645"/>
                  </a:lnTo>
                  <a:lnTo>
                    <a:pt x="7189762" y="144373"/>
                  </a:lnTo>
                  <a:lnTo>
                    <a:pt x="7192797" y="150914"/>
                  </a:lnTo>
                  <a:lnTo>
                    <a:pt x="7197953" y="154609"/>
                  </a:lnTo>
                  <a:lnTo>
                    <a:pt x="7204405" y="155765"/>
                  </a:lnTo>
                  <a:lnTo>
                    <a:pt x="7211161" y="154774"/>
                  </a:lnTo>
                  <a:lnTo>
                    <a:pt x="7217588" y="151968"/>
                  </a:lnTo>
                  <a:lnTo>
                    <a:pt x="7222947" y="147662"/>
                  </a:lnTo>
                  <a:lnTo>
                    <a:pt x="7226465" y="142138"/>
                  </a:lnTo>
                  <a:close/>
                </a:path>
                <a:path extrusionOk="0" h="246379" w="10335260">
                  <a:moveTo>
                    <a:pt x="7611516" y="51904"/>
                  </a:moveTo>
                  <a:lnTo>
                    <a:pt x="7609256" y="45732"/>
                  </a:lnTo>
                  <a:lnTo>
                    <a:pt x="7603947" y="45732"/>
                  </a:lnTo>
                  <a:lnTo>
                    <a:pt x="7603426" y="45732"/>
                  </a:lnTo>
                  <a:lnTo>
                    <a:pt x="7602868" y="45796"/>
                  </a:lnTo>
                  <a:lnTo>
                    <a:pt x="7602283" y="45923"/>
                  </a:lnTo>
                  <a:lnTo>
                    <a:pt x="7601242" y="53606"/>
                  </a:lnTo>
                  <a:lnTo>
                    <a:pt x="7596441" y="53606"/>
                  </a:lnTo>
                  <a:lnTo>
                    <a:pt x="7595679" y="53505"/>
                  </a:lnTo>
                  <a:lnTo>
                    <a:pt x="7594816" y="53301"/>
                  </a:lnTo>
                  <a:lnTo>
                    <a:pt x="7594816" y="68160"/>
                  </a:lnTo>
                  <a:lnTo>
                    <a:pt x="7597267" y="69723"/>
                  </a:lnTo>
                  <a:lnTo>
                    <a:pt x="7599464" y="70396"/>
                  </a:lnTo>
                  <a:lnTo>
                    <a:pt x="7607186" y="70396"/>
                  </a:lnTo>
                  <a:lnTo>
                    <a:pt x="7610488" y="64236"/>
                  </a:lnTo>
                  <a:lnTo>
                    <a:pt x="7611516" y="51904"/>
                  </a:lnTo>
                  <a:close/>
                </a:path>
                <a:path extrusionOk="0" h="246379" w="10335260">
                  <a:moveTo>
                    <a:pt x="7712761" y="186740"/>
                  </a:moveTo>
                  <a:lnTo>
                    <a:pt x="7707338" y="182981"/>
                  </a:lnTo>
                  <a:lnTo>
                    <a:pt x="7703794" y="177266"/>
                  </a:lnTo>
                  <a:lnTo>
                    <a:pt x="7699730" y="172021"/>
                  </a:lnTo>
                  <a:lnTo>
                    <a:pt x="7692695" y="169735"/>
                  </a:lnTo>
                  <a:lnTo>
                    <a:pt x="7690155" y="169735"/>
                  </a:lnTo>
                  <a:lnTo>
                    <a:pt x="7687018" y="170332"/>
                  </a:lnTo>
                  <a:lnTo>
                    <a:pt x="7683068" y="171754"/>
                  </a:lnTo>
                  <a:lnTo>
                    <a:pt x="7683347" y="179984"/>
                  </a:lnTo>
                  <a:lnTo>
                    <a:pt x="7688377" y="186931"/>
                  </a:lnTo>
                  <a:lnTo>
                    <a:pt x="7695997" y="191731"/>
                  </a:lnTo>
                  <a:lnTo>
                    <a:pt x="7704061" y="193535"/>
                  </a:lnTo>
                  <a:lnTo>
                    <a:pt x="7708506" y="193535"/>
                  </a:lnTo>
                  <a:lnTo>
                    <a:pt x="7712049" y="191528"/>
                  </a:lnTo>
                  <a:lnTo>
                    <a:pt x="7712761" y="186740"/>
                  </a:lnTo>
                  <a:close/>
                </a:path>
                <a:path extrusionOk="0" h="246379" w="10335260">
                  <a:moveTo>
                    <a:pt x="7731582" y="81076"/>
                  </a:moveTo>
                  <a:lnTo>
                    <a:pt x="7727391" y="68160"/>
                  </a:lnTo>
                  <a:lnTo>
                    <a:pt x="7724534" y="67805"/>
                  </a:lnTo>
                  <a:lnTo>
                    <a:pt x="7721854" y="67627"/>
                  </a:lnTo>
                  <a:lnTo>
                    <a:pt x="7719352" y="67627"/>
                  </a:lnTo>
                  <a:lnTo>
                    <a:pt x="7710970" y="68491"/>
                  </a:lnTo>
                  <a:lnTo>
                    <a:pt x="7704480" y="71208"/>
                  </a:lnTo>
                  <a:lnTo>
                    <a:pt x="7700023" y="75958"/>
                  </a:lnTo>
                  <a:lnTo>
                    <a:pt x="7697813" y="82905"/>
                  </a:lnTo>
                  <a:lnTo>
                    <a:pt x="7699108" y="82740"/>
                  </a:lnTo>
                  <a:lnTo>
                    <a:pt x="7704328" y="82677"/>
                  </a:lnTo>
                  <a:lnTo>
                    <a:pt x="7714513" y="83388"/>
                  </a:lnTo>
                  <a:lnTo>
                    <a:pt x="7725397" y="83388"/>
                  </a:lnTo>
                  <a:lnTo>
                    <a:pt x="7731582" y="81076"/>
                  </a:lnTo>
                  <a:close/>
                </a:path>
                <a:path extrusionOk="0" h="246379" w="10335260">
                  <a:moveTo>
                    <a:pt x="7749616" y="31051"/>
                  </a:moveTo>
                  <a:lnTo>
                    <a:pt x="7740828" y="27432"/>
                  </a:lnTo>
                  <a:lnTo>
                    <a:pt x="7733449" y="22491"/>
                  </a:lnTo>
                  <a:lnTo>
                    <a:pt x="7725524" y="18110"/>
                  </a:lnTo>
                  <a:lnTo>
                    <a:pt x="7715085" y="16230"/>
                  </a:lnTo>
                  <a:lnTo>
                    <a:pt x="7712773" y="16306"/>
                  </a:lnTo>
                  <a:lnTo>
                    <a:pt x="7709941" y="27114"/>
                  </a:lnTo>
                  <a:lnTo>
                    <a:pt x="7713396" y="34556"/>
                  </a:lnTo>
                  <a:lnTo>
                    <a:pt x="7720978" y="38849"/>
                  </a:lnTo>
                  <a:lnTo>
                    <a:pt x="7730553" y="40233"/>
                  </a:lnTo>
                  <a:lnTo>
                    <a:pt x="7739469" y="40233"/>
                  </a:lnTo>
                  <a:lnTo>
                    <a:pt x="7748206" y="36931"/>
                  </a:lnTo>
                  <a:lnTo>
                    <a:pt x="7749616" y="31051"/>
                  </a:lnTo>
                  <a:close/>
                </a:path>
                <a:path extrusionOk="0" h="246379" w="10335260">
                  <a:moveTo>
                    <a:pt x="7771473" y="171754"/>
                  </a:moveTo>
                  <a:lnTo>
                    <a:pt x="7749616" y="186740"/>
                  </a:lnTo>
                  <a:lnTo>
                    <a:pt x="7750619" y="186753"/>
                  </a:lnTo>
                  <a:lnTo>
                    <a:pt x="7758481" y="185686"/>
                  </a:lnTo>
                  <a:lnTo>
                    <a:pt x="7764361" y="182664"/>
                  </a:lnTo>
                  <a:lnTo>
                    <a:pt x="7768577" y="177927"/>
                  </a:lnTo>
                  <a:lnTo>
                    <a:pt x="7771473" y="171754"/>
                  </a:lnTo>
                  <a:close/>
                </a:path>
                <a:path extrusionOk="0" h="246379" w="10335260">
                  <a:moveTo>
                    <a:pt x="7904239" y="224332"/>
                  </a:moveTo>
                  <a:lnTo>
                    <a:pt x="7902918" y="215976"/>
                  </a:lnTo>
                  <a:lnTo>
                    <a:pt x="7899628" y="211797"/>
                  </a:lnTo>
                  <a:lnTo>
                    <a:pt x="7895158" y="211797"/>
                  </a:lnTo>
                  <a:lnTo>
                    <a:pt x="7891310" y="211797"/>
                  </a:lnTo>
                  <a:lnTo>
                    <a:pt x="7886573" y="214922"/>
                  </a:lnTo>
                  <a:lnTo>
                    <a:pt x="7881925" y="223837"/>
                  </a:lnTo>
                  <a:lnTo>
                    <a:pt x="7888135" y="227190"/>
                  </a:lnTo>
                  <a:lnTo>
                    <a:pt x="7892809" y="228498"/>
                  </a:lnTo>
                  <a:lnTo>
                    <a:pt x="7902270" y="228498"/>
                  </a:lnTo>
                  <a:lnTo>
                    <a:pt x="7904239" y="224332"/>
                  </a:lnTo>
                  <a:close/>
                </a:path>
                <a:path extrusionOk="0" h="246379" w="10335260">
                  <a:moveTo>
                    <a:pt x="7964297" y="163029"/>
                  </a:moveTo>
                  <a:lnTo>
                    <a:pt x="7963078" y="156997"/>
                  </a:lnTo>
                  <a:lnTo>
                    <a:pt x="7954848" y="156692"/>
                  </a:lnTo>
                  <a:lnTo>
                    <a:pt x="7953057" y="149377"/>
                  </a:lnTo>
                  <a:lnTo>
                    <a:pt x="7944472" y="149377"/>
                  </a:lnTo>
                  <a:lnTo>
                    <a:pt x="7943405" y="149377"/>
                  </a:lnTo>
                  <a:lnTo>
                    <a:pt x="7942224" y="149491"/>
                  </a:lnTo>
                  <a:lnTo>
                    <a:pt x="7940916" y="149745"/>
                  </a:lnTo>
                  <a:lnTo>
                    <a:pt x="7938770" y="156743"/>
                  </a:lnTo>
                  <a:lnTo>
                    <a:pt x="7941056" y="161810"/>
                  </a:lnTo>
                  <a:lnTo>
                    <a:pt x="7946149" y="164884"/>
                  </a:lnTo>
                  <a:lnTo>
                    <a:pt x="7952486" y="165925"/>
                  </a:lnTo>
                  <a:lnTo>
                    <a:pt x="7958645" y="165925"/>
                  </a:lnTo>
                  <a:lnTo>
                    <a:pt x="7964297" y="163029"/>
                  </a:lnTo>
                  <a:close/>
                </a:path>
                <a:path extrusionOk="0" h="246379" w="10335260">
                  <a:moveTo>
                    <a:pt x="8066075" y="68160"/>
                  </a:moveTo>
                  <a:lnTo>
                    <a:pt x="8063776" y="68834"/>
                  </a:lnTo>
                  <a:lnTo>
                    <a:pt x="8061045" y="69075"/>
                  </a:lnTo>
                  <a:lnTo>
                    <a:pt x="8053794" y="69075"/>
                  </a:lnTo>
                  <a:lnTo>
                    <a:pt x="8034591" y="67056"/>
                  </a:lnTo>
                  <a:lnTo>
                    <a:pt x="8030273" y="67056"/>
                  </a:lnTo>
                  <a:lnTo>
                    <a:pt x="8022209" y="67056"/>
                  </a:lnTo>
                  <a:lnTo>
                    <a:pt x="8015872" y="68821"/>
                  </a:lnTo>
                  <a:lnTo>
                    <a:pt x="8014563" y="75641"/>
                  </a:lnTo>
                  <a:lnTo>
                    <a:pt x="8017561" y="75514"/>
                  </a:lnTo>
                  <a:lnTo>
                    <a:pt x="8023847" y="75514"/>
                  </a:lnTo>
                  <a:lnTo>
                    <a:pt x="8030108" y="77203"/>
                  </a:lnTo>
                  <a:lnTo>
                    <a:pt x="8041843" y="80606"/>
                  </a:lnTo>
                  <a:lnTo>
                    <a:pt x="8047304" y="82296"/>
                  </a:lnTo>
                  <a:lnTo>
                    <a:pt x="8058493" y="82296"/>
                  </a:lnTo>
                  <a:lnTo>
                    <a:pt x="8063509" y="79070"/>
                  </a:lnTo>
                  <a:lnTo>
                    <a:pt x="8066075" y="68160"/>
                  </a:lnTo>
                  <a:close/>
                </a:path>
                <a:path extrusionOk="0" h="246379" w="10335260">
                  <a:moveTo>
                    <a:pt x="8508047" y="31051"/>
                  </a:moveTo>
                  <a:lnTo>
                    <a:pt x="8500923" y="28613"/>
                  </a:lnTo>
                  <a:lnTo>
                    <a:pt x="8492236" y="17830"/>
                  </a:lnTo>
                  <a:lnTo>
                    <a:pt x="8484895" y="15379"/>
                  </a:lnTo>
                  <a:lnTo>
                    <a:pt x="8483143" y="15379"/>
                  </a:lnTo>
                  <a:lnTo>
                    <a:pt x="8481123" y="15659"/>
                  </a:lnTo>
                  <a:lnTo>
                    <a:pt x="8478736" y="16306"/>
                  </a:lnTo>
                  <a:lnTo>
                    <a:pt x="8478939" y="24523"/>
                  </a:lnTo>
                  <a:lnTo>
                    <a:pt x="8483854" y="31419"/>
                  </a:lnTo>
                  <a:lnTo>
                    <a:pt x="8491334" y="36169"/>
                  </a:lnTo>
                  <a:lnTo>
                    <a:pt x="8499297" y="37922"/>
                  </a:lnTo>
                  <a:lnTo>
                    <a:pt x="8503755" y="37922"/>
                  </a:lnTo>
                  <a:lnTo>
                    <a:pt x="8507349" y="35890"/>
                  </a:lnTo>
                  <a:lnTo>
                    <a:pt x="8508047" y="31051"/>
                  </a:lnTo>
                  <a:close/>
                </a:path>
                <a:path extrusionOk="0" h="246379" w="10335260">
                  <a:moveTo>
                    <a:pt x="8714334" y="16306"/>
                  </a:moveTo>
                  <a:lnTo>
                    <a:pt x="8699716" y="16306"/>
                  </a:lnTo>
                  <a:lnTo>
                    <a:pt x="8699716" y="31064"/>
                  </a:lnTo>
                  <a:lnTo>
                    <a:pt x="8714334" y="31064"/>
                  </a:lnTo>
                  <a:lnTo>
                    <a:pt x="8714334" y="16306"/>
                  </a:lnTo>
                  <a:close/>
                </a:path>
                <a:path extrusionOk="0" h="246379" w="10335260">
                  <a:moveTo>
                    <a:pt x="8979713" y="201599"/>
                  </a:moveTo>
                  <a:lnTo>
                    <a:pt x="8977414" y="202285"/>
                  </a:lnTo>
                  <a:lnTo>
                    <a:pt x="8974696" y="202539"/>
                  </a:lnTo>
                  <a:lnTo>
                    <a:pt x="8967267" y="202539"/>
                  </a:lnTo>
                  <a:lnTo>
                    <a:pt x="8947201" y="200266"/>
                  </a:lnTo>
                  <a:lnTo>
                    <a:pt x="8942756" y="200266"/>
                  </a:lnTo>
                  <a:lnTo>
                    <a:pt x="8935771" y="200939"/>
                  </a:lnTo>
                  <a:lnTo>
                    <a:pt x="8930576" y="203390"/>
                  </a:lnTo>
                  <a:lnTo>
                    <a:pt x="8927833" y="208280"/>
                  </a:lnTo>
                  <a:lnTo>
                    <a:pt x="8928176" y="216242"/>
                  </a:lnTo>
                  <a:lnTo>
                    <a:pt x="8941460" y="219125"/>
                  </a:lnTo>
                  <a:lnTo>
                    <a:pt x="8950338" y="220675"/>
                  </a:lnTo>
                  <a:lnTo>
                    <a:pt x="8959444" y="221361"/>
                  </a:lnTo>
                  <a:lnTo>
                    <a:pt x="8967762" y="220472"/>
                  </a:lnTo>
                  <a:lnTo>
                    <a:pt x="8974506" y="217335"/>
                  </a:lnTo>
                  <a:lnTo>
                    <a:pt x="8978786" y="211277"/>
                  </a:lnTo>
                  <a:lnTo>
                    <a:pt x="8979713" y="201599"/>
                  </a:lnTo>
                  <a:close/>
                </a:path>
                <a:path extrusionOk="0" h="246379" w="10335260">
                  <a:moveTo>
                    <a:pt x="9011653" y="18199"/>
                  </a:moveTo>
                  <a:lnTo>
                    <a:pt x="9011044" y="11480"/>
                  </a:lnTo>
                  <a:lnTo>
                    <a:pt x="9007958" y="8115"/>
                  </a:lnTo>
                  <a:lnTo>
                    <a:pt x="9002801" y="8115"/>
                  </a:lnTo>
                  <a:lnTo>
                    <a:pt x="8998674" y="8115"/>
                  </a:lnTo>
                  <a:lnTo>
                    <a:pt x="8993226" y="10274"/>
                  </a:lnTo>
                  <a:lnTo>
                    <a:pt x="8986812" y="16306"/>
                  </a:lnTo>
                  <a:lnTo>
                    <a:pt x="8993911" y="20129"/>
                  </a:lnTo>
                  <a:lnTo>
                    <a:pt x="8999309" y="21564"/>
                  </a:lnTo>
                  <a:lnTo>
                    <a:pt x="9009177" y="21564"/>
                  </a:lnTo>
                  <a:lnTo>
                    <a:pt x="9011653" y="18199"/>
                  </a:lnTo>
                  <a:close/>
                </a:path>
                <a:path extrusionOk="0" h="246379" w="10335260">
                  <a:moveTo>
                    <a:pt x="9070899" y="189230"/>
                  </a:moveTo>
                  <a:lnTo>
                    <a:pt x="9068943" y="185623"/>
                  </a:lnTo>
                  <a:lnTo>
                    <a:pt x="9065222" y="185623"/>
                  </a:lnTo>
                  <a:lnTo>
                    <a:pt x="9062301" y="185623"/>
                  </a:lnTo>
                  <a:lnTo>
                    <a:pt x="9058288" y="187833"/>
                  </a:lnTo>
                  <a:lnTo>
                    <a:pt x="9053284" y="193992"/>
                  </a:lnTo>
                  <a:lnTo>
                    <a:pt x="9058123" y="198399"/>
                  </a:lnTo>
                  <a:lnTo>
                    <a:pt x="9061907" y="200050"/>
                  </a:lnTo>
                  <a:lnTo>
                    <a:pt x="9068867" y="200050"/>
                  </a:lnTo>
                  <a:lnTo>
                    <a:pt x="9070848" y="196443"/>
                  </a:lnTo>
                  <a:lnTo>
                    <a:pt x="9070899" y="189230"/>
                  </a:lnTo>
                  <a:close/>
                </a:path>
                <a:path extrusionOk="0" h="246379" w="10335260">
                  <a:moveTo>
                    <a:pt x="9112288" y="201599"/>
                  </a:moveTo>
                  <a:lnTo>
                    <a:pt x="9097327" y="201599"/>
                  </a:lnTo>
                  <a:lnTo>
                    <a:pt x="9097327" y="216230"/>
                  </a:lnTo>
                  <a:lnTo>
                    <a:pt x="9112288" y="216230"/>
                  </a:lnTo>
                  <a:lnTo>
                    <a:pt x="9112288" y="201599"/>
                  </a:lnTo>
                  <a:close/>
                </a:path>
                <a:path extrusionOk="0" h="246379" w="10335260">
                  <a:moveTo>
                    <a:pt x="9234208" y="9575"/>
                  </a:moveTo>
                  <a:lnTo>
                    <a:pt x="9232887" y="4838"/>
                  </a:lnTo>
                  <a:lnTo>
                    <a:pt x="9227896" y="2044"/>
                  </a:lnTo>
                  <a:lnTo>
                    <a:pt x="9221064" y="1130"/>
                  </a:lnTo>
                  <a:lnTo>
                    <a:pt x="9214028" y="1130"/>
                  </a:lnTo>
                  <a:lnTo>
                    <a:pt x="9206992" y="3784"/>
                  </a:lnTo>
                  <a:lnTo>
                    <a:pt x="9207868" y="8826"/>
                  </a:lnTo>
                  <a:lnTo>
                    <a:pt x="9208059" y="8788"/>
                  </a:lnTo>
                  <a:lnTo>
                    <a:pt x="9212847" y="9575"/>
                  </a:lnTo>
                  <a:lnTo>
                    <a:pt x="9220911" y="11518"/>
                  </a:lnTo>
                  <a:lnTo>
                    <a:pt x="9228036" y="13982"/>
                  </a:lnTo>
                  <a:lnTo>
                    <a:pt x="9230017" y="16319"/>
                  </a:lnTo>
                  <a:lnTo>
                    <a:pt x="9234208" y="9575"/>
                  </a:lnTo>
                  <a:close/>
                </a:path>
                <a:path extrusionOk="0" h="246379" w="10335260">
                  <a:moveTo>
                    <a:pt x="9302864" y="65214"/>
                  </a:moveTo>
                  <a:lnTo>
                    <a:pt x="9280461" y="75412"/>
                  </a:lnTo>
                  <a:lnTo>
                    <a:pt x="9302864" y="65214"/>
                  </a:lnTo>
                  <a:close/>
                </a:path>
                <a:path extrusionOk="0" h="246379" w="10335260">
                  <a:moveTo>
                    <a:pt x="9483369" y="11468"/>
                  </a:moveTo>
                  <a:lnTo>
                    <a:pt x="9481439" y="7848"/>
                  </a:lnTo>
                  <a:lnTo>
                    <a:pt x="9477692" y="7848"/>
                  </a:lnTo>
                  <a:lnTo>
                    <a:pt x="9474759" y="7848"/>
                  </a:lnTo>
                  <a:lnTo>
                    <a:pt x="9470695" y="10083"/>
                  </a:lnTo>
                  <a:lnTo>
                    <a:pt x="9465602" y="16306"/>
                  </a:lnTo>
                  <a:lnTo>
                    <a:pt x="9470428" y="20713"/>
                  </a:lnTo>
                  <a:lnTo>
                    <a:pt x="9474225" y="22352"/>
                  </a:lnTo>
                  <a:lnTo>
                    <a:pt x="9481223" y="22352"/>
                  </a:lnTo>
                  <a:lnTo>
                    <a:pt x="9483255" y="18732"/>
                  </a:lnTo>
                  <a:lnTo>
                    <a:pt x="9483369" y="11468"/>
                  </a:lnTo>
                  <a:close/>
                </a:path>
                <a:path extrusionOk="0" h="246379" w="10335260">
                  <a:moveTo>
                    <a:pt x="9597415" y="210985"/>
                  </a:moveTo>
                  <a:lnTo>
                    <a:pt x="9591116" y="201599"/>
                  </a:lnTo>
                  <a:lnTo>
                    <a:pt x="9588182" y="210654"/>
                  </a:lnTo>
                  <a:lnTo>
                    <a:pt x="9583687" y="213156"/>
                  </a:lnTo>
                  <a:lnTo>
                    <a:pt x="9575381" y="213156"/>
                  </a:lnTo>
                  <a:lnTo>
                    <a:pt x="9561525" y="209308"/>
                  </a:lnTo>
                  <a:lnTo>
                    <a:pt x="9553931" y="209308"/>
                  </a:lnTo>
                  <a:lnTo>
                    <a:pt x="9549955" y="210921"/>
                  </a:lnTo>
                  <a:lnTo>
                    <a:pt x="9546755" y="216230"/>
                  </a:lnTo>
                  <a:lnTo>
                    <a:pt x="9551645" y="219265"/>
                  </a:lnTo>
                  <a:lnTo>
                    <a:pt x="9557918" y="221424"/>
                  </a:lnTo>
                  <a:lnTo>
                    <a:pt x="9565043" y="222719"/>
                  </a:lnTo>
                  <a:lnTo>
                    <a:pt x="9572549" y="223151"/>
                  </a:lnTo>
                  <a:lnTo>
                    <a:pt x="9585211" y="221792"/>
                  </a:lnTo>
                  <a:lnTo>
                    <a:pt x="9594469" y="217728"/>
                  </a:lnTo>
                  <a:lnTo>
                    <a:pt x="9597415" y="210985"/>
                  </a:lnTo>
                  <a:close/>
                </a:path>
                <a:path extrusionOk="0" h="246379" w="10335260">
                  <a:moveTo>
                    <a:pt x="9620466" y="8826"/>
                  </a:moveTo>
                  <a:lnTo>
                    <a:pt x="9613532" y="4762"/>
                  </a:lnTo>
                  <a:lnTo>
                    <a:pt x="9608642" y="3238"/>
                  </a:lnTo>
                  <a:lnTo>
                    <a:pt x="9605391" y="3238"/>
                  </a:lnTo>
                  <a:lnTo>
                    <a:pt x="9600628" y="3238"/>
                  </a:lnTo>
                  <a:lnTo>
                    <a:pt x="9599397" y="6489"/>
                  </a:lnTo>
                  <a:lnTo>
                    <a:pt x="9601467" y="13004"/>
                  </a:lnTo>
                  <a:lnTo>
                    <a:pt x="9604781" y="16256"/>
                  </a:lnTo>
                  <a:lnTo>
                    <a:pt x="9612478" y="16256"/>
                  </a:lnTo>
                  <a:lnTo>
                    <a:pt x="9616465" y="14287"/>
                  </a:lnTo>
                  <a:lnTo>
                    <a:pt x="9620466" y="8826"/>
                  </a:lnTo>
                  <a:close/>
                </a:path>
                <a:path extrusionOk="0" h="246379" w="10335260">
                  <a:moveTo>
                    <a:pt x="9889617" y="229158"/>
                  </a:moveTo>
                  <a:lnTo>
                    <a:pt x="9885731" y="216230"/>
                  </a:lnTo>
                  <a:lnTo>
                    <a:pt x="9875279" y="218757"/>
                  </a:lnTo>
                  <a:lnTo>
                    <a:pt x="9864738" y="221068"/>
                  </a:lnTo>
                  <a:lnTo>
                    <a:pt x="9855492" y="224688"/>
                  </a:lnTo>
                  <a:lnTo>
                    <a:pt x="9848913" y="231089"/>
                  </a:lnTo>
                  <a:lnTo>
                    <a:pt x="9850615" y="230695"/>
                  </a:lnTo>
                  <a:lnTo>
                    <a:pt x="9852558" y="230543"/>
                  </a:lnTo>
                  <a:lnTo>
                    <a:pt x="9857727" y="230543"/>
                  </a:lnTo>
                  <a:lnTo>
                    <a:pt x="9871240" y="231800"/>
                  </a:lnTo>
                  <a:lnTo>
                    <a:pt x="9883267" y="231800"/>
                  </a:lnTo>
                  <a:lnTo>
                    <a:pt x="9889617" y="229158"/>
                  </a:lnTo>
                  <a:close/>
                </a:path>
                <a:path extrusionOk="0" h="246379" w="10335260">
                  <a:moveTo>
                    <a:pt x="10334892" y="127495"/>
                  </a:moveTo>
                  <a:lnTo>
                    <a:pt x="10320249" y="127495"/>
                  </a:lnTo>
                  <a:lnTo>
                    <a:pt x="10320249" y="142125"/>
                  </a:lnTo>
                  <a:lnTo>
                    <a:pt x="10334892" y="142125"/>
                  </a:lnTo>
                  <a:lnTo>
                    <a:pt x="10334892" y="1274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82" name="Google Shape;1582;p1"/>
            <p:cNvSpPr/>
            <p:nvPr/>
          </p:nvSpPr>
          <p:spPr>
            <a:xfrm>
              <a:off x="0" y="3913250"/>
              <a:ext cx="10563860" cy="236220"/>
            </a:xfrm>
            <a:custGeom>
              <a:rect b="b" l="l" r="r" t="t"/>
              <a:pathLst>
                <a:path extrusionOk="0" h="236220" w="10563860">
                  <a:moveTo>
                    <a:pt x="44551" y="141681"/>
                  </a:moveTo>
                  <a:lnTo>
                    <a:pt x="37058" y="137121"/>
                  </a:lnTo>
                  <a:lnTo>
                    <a:pt x="28968" y="132981"/>
                  </a:lnTo>
                  <a:lnTo>
                    <a:pt x="20637" y="129984"/>
                  </a:lnTo>
                  <a:lnTo>
                    <a:pt x="12433" y="128828"/>
                  </a:lnTo>
                  <a:lnTo>
                    <a:pt x="4864" y="128828"/>
                  </a:lnTo>
                  <a:lnTo>
                    <a:pt x="0" y="131229"/>
                  </a:lnTo>
                  <a:lnTo>
                    <a:pt x="0" y="142938"/>
                  </a:lnTo>
                  <a:lnTo>
                    <a:pt x="774" y="143078"/>
                  </a:lnTo>
                  <a:lnTo>
                    <a:pt x="10236" y="146138"/>
                  </a:lnTo>
                  <a:lnTo>
                    <a:pt x="20421" y="149212"/>
                  </a:lnTo>
                  <a:lnTo>
                    <a:pt x="30238" y="150596"/>
                  </a:lnTo>
                  <a:lnTo>
                    <a:pt x="36423" y="150596"/>
                  </a:lnTo>
                  <a:lnTo>
                    <a:pt x="41668" y="148361"/>
                  </a:lnTo>
                  <a:lnTo>
                    <a:pt x="44551" y="141681"/>
                  </a:lnTo>
                  <a:close/>
                </a:path>
                <a:path extrusionOk="0" h="236220" w="10563860">
                  <a:moveTo>
                    <a:pt x="96024" y="30607"/>
                  </a:moveTo>
                  <a:lnTo>
                    <a:pt x="94107" y="30810"/>
                  </a:lnTo>
                  <a:lnTo>
                    <a:pt x="75387" y="30810"/>
                  </a:lnTo>
                  <a:lnTo>
                    <a:pt x="68021" y="31508"/>
                  </a:lnTo>
                  <a:lnTo>
                    <a:pt x="66738" y="38100"/>
                  </a:lnTo>
                  <a:lnTo>
                    <a:pt x="70929" y="42189"/>
                  </a:lnTo>
                  <a:lnTo>
                    <a:pt x="76542" y="44526"/>
                  </a:lnTo>
                  <a:lnTo>
                    <a:pt x="88696" y="44526"/>
                  </a:lnTo>
                  <a:lnTo>
                    <a:pt x="94907" y="40360"/>
                  </a:lnTo>
                  <a:lnTo>
                    <a:pt x="96024" y="30607"/>
                  </a:lnTo>
                  <a:close/>
                </a:path>
                <a:path extrusionOk="0" h="236220" w="10563860">
                  <a:moveTo>
                    <a:pt x="125666" y="223278"/>
                  </a:moveTo>
                  <a:lnTo>
                    <a:pt x="120408" y="219443"/>
                  </a:lnTo>
                  <a:lnTo>
                    <a:pt x="115976" y="217995"/>
                  </a:lnTo>
                  <a:lnTo>
                    <a:pt x="112471" y="217995"/>
                  </a:lnTo>
                  <a:lnTo>
                    <a:pt x="107022" y="217995"/>
                  </a:lnTo>
                  <a:lnTo>
                    <a:pt x="103771" y="221488"/>
                  </a:lnTo>
                  <a:lnTo>
                    <a:pt x="102336" y="228447"/>
                  </a:lnTo>
                  <a:lnTo>
                    <a:pt x="104127" y="231940"/>
                  </a:lnTo>
                  <a:lnTo>
                    <a:pt x="112483" y="231940"/>
                  </a:lnTo>
                  <a:lnTo>
                    <a:pt x="118071" y="229666"/>
                  </a:lnTo>
                  <a:lnTo>
                    <a:pt x="125666" y="223278"/>
                  </a:lnTo>
                  <a:close/>
                </a:path>
                <a:path extrusionOk="0" h="236220" w="10563860">
                  <a:moveTo>
                    <a:pt x="140423" y="67589"/>
                  </a:moveTo>
                  <a:lnTo>
                    <a:pt x="133946" y="61925"/>
                  </a:lnTo>
                  <a:lnTo>
                    <a:pt x="129451" y="59880"/>
                  </a:lnTo>
                  <a:lnTo>
                    <a:pt x="126580" y="59880"/>
                  </a:lnTo>
                  <a:lnTo>
                    <a:pt x="122783" y="59880"/>
                  </a:lnTo>
                  <a:lnTo>
                    <a:pt x="121805" y="63474"/>
                  </a:lnTo>
                  <a:lnTo>
                    <a:pt x="123748" y="70662"/>
                  </a:lnTo>
                  <a:lnTo>
                    <a:pt x="126657" y="74256"/>
                  </a:lnTo>
                  <a:lnTo>
                    <a:pt x="133477" y="74256"/>
                  </a:lnTo>
                  <a:lnTo>
                    <a:pt x="136842" y="72453"/>
                  </a:lnTo>
                  <a:lnTo>
                    <a:pt x="140423" y="67589"/>
                  </a:lnTo>
                  <a:close/>
                </a:path>
                <a:path extrusionOk="0" h="236220" w="10563860">
                  <a:moveTo>
                    <a:pt x="224066" y="114020"/>
                  </a:moveTo>
                  <a:lnTo>
                    <a:pt x="223456" y="107327"/>
                  </a:lnTo>
                  <a:lnTo>
                    <a:pt x="220383" y="103974"/>
                  </a:lnTo>
                  <a:lnTo>
                    <a:pt x="215265" y="103974"/>
                  </a:lnTo>
                  <a:lnTo>
                    <a:pt x="211162" y="103974"/>
                  </a:lnTo>
                  <a:lnTo>
                    <a:pt x="205740" y="106133"/>
                  </a:lnTo>
                  <a:lnTo>
                    <a:pt x="199390" y="112191"/>
                  </a:lnTo>
                  <a:lnTo>
                    <a:pt x="206425" y="115951"/>
                  </a:lnTo>
                  <a:lnTo>
                    <a:pt x="211785" y="117360"/>
                  </a:lnTo>
                  <a:lnTo>
                    <a:pt x="221615" y="117360"/>
                  </a:lnTo>
                  <a:lnTo>
                    <a:pt x="224066" y="114020"/>
                  </a:lnTo>
                  <a:close/>
                </a:path>
                <a:path extrusionOk="0" h="236220" w="10563860">
                  <a:moveTo>
                    <a:pt x="265569" y="89941"/>
                  </a:moveTo>
                  <a:lnTo>
                    <a:pt x="263664" y="90144"/>
                  </a:lnTo>
                  <a:lnTo>
                    <a:pt x="244741" y="90131"/>
                  </a:lnTo>
                  <a:lnTo>
                    <a:pt x="237667" y="90855"/>
                  </a:lnTo>
                  <a:lnTo>
                    <a:pt x="236181" y="97091"/>
                  </a:lnTo>
                  <a:lnTo>
                    <a:pt x="240436" y="101384"/>
                  </a:lnTo>
                  <a:lnTo>
                    <a:pt x="246126" y="103809"/>
                  </a:lnTo>
                  <a:lnTo>
                    <a:pt x="258279" y="103809"/>
                  </a:lnTo>
                  <a:lnTo>
                    <a:pt x="264426" y="99618"/>
                  </a:lnTo>
                  <a:lnTo>
                    <a:pt x="265569" y="89941"/>
                  </a:lnTo>
                  <a:close/>
                </a:path>
                <a:path extrusionOk="0" h="236220" w="10563860">
                  <a:moveTo>
                    <a:pt x="287007" y="206489"/>
                  </a:moveTo>
                  <a:lnTo>
                    <a:pt x="280225" y="193535"/>
                  </a:lnTo>
                  <a:lnTo>
                    <a:pt x="271437" y="203212"/>
                  </a:lnTo>
                  <a:lnTo>
                    <a:pt x="259118" y="209359"/>
                  </a:lnTo>
                  <a:lnTo>
                    <a:pt x="248132" y="216839"/>
                  </a:lnTo>
                  <a:lnTo>
                    <a:pt x="243382" y="230517"/>
                  </a:lnTo>
                  <a:lnTo>
                    <a:pt x="245808" y="233781"/>
                  </a:lnTo>
                  <a:lnTo>
                    <a:pt x="249466" y="235178"/>
                  </a:lnTo>
                  <a:lnTo>
                    <a:pt x="253657" y="235178"/>
                  </a:lnTo>
                  <a:lnTo>
                    <a:pt x="268287" y="230822"/>
                  </a:lnTo>
                  <a:lnTo>
                    <a:pt x="281216" y="220078"/>
                  </a:lnTo>
                  <a:lnTo>
                    <a:pt x="287007" y="206489"/>
                  </a:lnTo>
                  <a:close/>
                </a:path>
                <a:path extrusionOk="0" h="236220" w="10563860">
                  <a:moveTo>
                    <a:pt x="309867" y="156552"/>
                  </a:moveTo>
                  <a:lnTo>
                    <a:pt x="308483" y="156451"/>
                  </a:lnTo>
                  <a:lnTo>
                    <a:pt x="307822" y="156451"/>
                  </a:lnTo>
                  <a:lnTo>
                    <a:pt x="295732" y="160997"/>
                  </a:lnTo>
                  <a:lnTo>
                    <a:pt x="290093" y="171069"/>
                  </a:lnTo>
                  <a:lnTo>
                    <a:pt x="291960" y="181292"/>
                  </a:lnTo>
                  <a:lnTo>
                    <a:pt x="302399" y="186283"/>
                  </a:lnTo>
                  <a:lnTo>
                    <a:pt x="302488" y="177076"/>
                  </a:lnTo>
                  <a:lnTo>
                    <a:pt x="303733" y="169037"/>
                  </a:lnTo>
                  <a:lnTo>
                    <a:pt x="306184" y="162179"/>
                  </a:lnTo>
                  <a:lnTo>
                    <a:pt x="309867" y="156552"/>
                  </a:lnTo>
                  <a:close/>
                </a:path>
                <a:path extrusionOk="0" h="236220" w="10563860">
                  <a:moveTo>
                    <a:pt x="318274" y="31407"/>
                  </a:moveTo>
                  <a:lnTo>
                    <a:pt x="309867" y="23114"/>
                  </a:lnTo>
                  <a:lnTo>
                    <a:pt x="308927" y="37071"/>
                  </a:lnTo>
                  <a:lnTo>
                    <a:pt x="299669" y="42595"/>
                  </a:lnTo>
                  <a:lnTo>
                    <a:pt x="289966" y="47637"/>
                  </a:lnTo>
                  <a:lnTo>
                    <a:pt x="287718" y="60109"/>
                  </a:lnTo>
                  <a:lnTo>
                    <a:pt x="298297" y="60083"/>
                  </a:lnTo>
                  <a:lnTo>
                    <a:pt x="304076" y="63741"/>
                  </a:lnTo>
                  <a:lnTo>
                    <a:pt x="309867" y="67589"/>
                  </a:lnTo>
                  <a:lnTo>
                    <a:pt x="311810" y="56248"/>
                  </a:lnTo>
                  <a:lnTo>
                    <a:pt x="316763" y="43319"/>
                  </a:lnTo>
                  <a:lnTo>
                    <a:pt x="318274" y="31407"/>
                  </a:lnTo>
                  <a:close/>
                </a:path>
                <a:path extrusionOk="0" h="236220" w="10563860">
                  <a:moveTo>
                    <a:pt x="670687" y="52959"/>
                  </a:moveTo>
                  <a:lnTo>
                    <a:pt x="658355" y="55283"/>
                  </a:lnTo>
                  <a:lnTo>
                    <a:pt x="647725" y="59372"/>
                  </a:lnTo>
                  <a:lnTo>
                    <a:pt x="639368" y="65811"/>
                  </a:lnTo>
                  <a:lnTo>
                    <a:pt x="633869" y="75196"/>
                  </a:lnTo>
                  <a:lnTo>
                    <a:pt x="641502" y="75641"/>
                  </a:lnTo>
                  <a:lnTo>
                    <a:pt x="645096" y="75641"/>
                  </a:lnTo>
                  <a:lnTo>
                    <a:pt x="656323" y="74752"/>
                  </a:lnTo>
                  <a:lnTo>
                    <a:pt x="665022" y="71374"/>
                  </a:lnTo>
                  <a:lnTo>
                    <a:pt x="670166" y="64465"/>
                  </a:lnTo>
                  <a:lnTo>
                    <a:pt x="670687" y="52959"/>
                  </a:lnTo>
                  <a:close/>
                </a:path>
                <a:path extrusionOk="0" h="236220" w="10563860">
                  <a:moveTo>
                    <a:pt x="700036" y="193548"/>
                  </a:moveTo>
                  <a:lnTo>
                    <a:pt x="697877" y="193700"/>
                  </a:lnTo>
                  <a:lnTo>
                    <a:pt x="690829" y="190309"/>
                  </a:lnTo>
                  <a:lnTo>
                    <a:pt x="687793" y="182791"/>
                  </a:lnTo>
                  <a:lnTo>
                    <a:pt x="684872" y="175120"/>
                  </a:lnTo>
                  <a:lnTo>
                    <a:pt x="678167" y="171297"/>
                  </a:lnTo>
                  <a:lnTo>
                    <a:pt x="672465" y="184492"/>
                  </a:lnTo>
                  <a:lnTo>
                    <a:pt x="661949" y="197675"/>
                  </a:lnTo>
                  <a:lnTo>
                    <a:pt x="655789" y="210654"/>
                  </a:lnTo>
                  <a:lnTo>
                    <a:pt x="663219" y="223266"/>
                  </a:lnTo>
                  <a:lnTo>
                    <a:pt x="668401" y="211772"/>
                  </a:lnTo>
                  <a:lnTo>
                    <a:pt x="678802" y="205511"/>
                  </a:lnTo>
                  <a:lnTo>
                    <a:pt x="690613" y="200698"/>
                  </a:lnTo>
                  <a:lnTo>
                    <a:pt x="700036" y="193548"/>
                  </a:lnTo>
                  <a:close/>
                </a:path>
                <a:path extrusionOk="0" h="236220" w="10563860">
                  <a:moveTo>
                    <a:pt x="700544" y="56197"/>
                  </a:moveTo>
                  <a:lnTo>
                    <a:pt x="698423" y="47269"/>
                  </a:lnTo>
                  <a:lnTo>
                    <a:pt x="693445" y="41135"/>
                  </a:lnTo>
                  <a:lnTo>
                    <a:pt x="685368" y="38100"/>
                  </a:lnTo>
                  <a:lnTo>
                    <a:pt x="680923" y="46253"/>
                  </a:lnTo>
                  <a:lnTo>
                    <a:pt x="681304" y="56019"/>
                  </a:lnTo>
                  <a:lnTo>
                    <a:pt x="686968" y="64211"/>
                  </a:lnTo>
                  <a:lnTo>
                    <a:pt x="698347" y="67652"/>
                  </a:lnTo>
                  <a:lnTo>
                    <a:pt x="700024" y="67602"/>
                  </a:lnTo>
                  <a:lnTo>
                    <a:pt x="700544" y="56197"/>
                  </a:lnTo>
                  <a:close/>
                </a:path>
                <a:path extrusionOk="0" h="236220" w="10563860">
                  <a:moveTo>
                    <a:pt x="773696" y="104686"/>
                  </a:moveTo>
                  <a:lnTo>
                    <a:pt x="759028" y="104686"/>
                  </a:lnTo>
                  <a:lnTo>
                    <a:pt x="759028" y="119430"/>
                  </a:lnTo>
                  <a:lnTo>
                    <a:pt x="773696" y="119430"/>
                  </a:lnTo>
                  <a:lnTo>
                    <a:pt x="773696" y="104686"/>
                  </a:lnTo>
                  <a:close/>
                </a:path>
                <a:path extrusionOk="0" h="236220" w="10563860">
                  <a:moveTo>
                    <a:pt x="869505" y="178790"/>
                  </a:moveTo>
                  <a:lnTo>
                    <a:pt x="868248" y="178816"/>
                  </a:lnTo>
                  <a:lnTo>
                    <a:pt x="858913" y="178816"/>
                  </a:lnTo>
                  <a:lnTo>
                    <a:pt x="853135" y="175171"/>
                  </a:lnTo>
                  <a:lnTo>
                    <a:pt x="847394" y="171297"/>
                  </a:lnTo>
                  <a:lnTo>
                    <a:pt x="847394" y="186283"/>
                  </a:lnTo>
                  <a:lnTo>
                    <a:pt x="851916" y="189623"/>
                  </a:lnTo>
                  <a:lnTo>
                    <a:pt x="855802" y="191541"/>
                  </a:lnTo>
                  <a:lnTo>
                    <a:pt x="863701" y="191541"/>
                  </a:lnTo>
                  <a:lnTo>
                    <a:pt x="867130" y="187744"/>
                  </a:lnTo>
                  <a:lnTo>
                    <a:pt x="869505" y="178790"/>
                  </a:lnTo>
                  <a:close/>
                </a:path>
                <a:path extrusionOk="0" h="236220" w="10563860">
                  <a:moveTo>
                    <a:pt x="1097978" y="164033"/>
                  </a:moveTo>
                  <a:lnTo>
                    <a:pt x="1096264" y="163779"/>
                  </a:lnTo>
                  <a:lnTo>
                    <a:pt x="1094689" y="163652"/>
                  </a:lnTo>
                  <a:lnTo>
                    <a:pt x="1093241" y="163652"/>
                  </a:lnTo>
                  <a:lnTo>
                    <a:pt x="1082776" y="166890"/>
                  </a:lnTo>
                  <a:lnTo>
                    <a:pt x="1076960" y="174790"/>
                  </a:lnTo>
                  <a:lnTo>
                    <a:pt x="1073073" y="184581"/>
                  </a:lnTo>
                  <a:lnTo>
                    <a:pt x="1068387" y="193535"/>
                  </a:lnTo>
                  <a:lnTo>
                    <a:pt x="1080884" y="191198"/>
                  </a:lnTo>
                  <a:lnTo>
                    <a:pt x="1089964" y="185534"/>
                  </a:lnTo>
                  <a:lnTo>
                    <a:pt x="1095654" y="176491"/>
                  </a:lnTo>
                  <a:lnTo>
                    <a:pt x="1097978" y="164033"/>
                  </a:lnTo>
                  <a:close/>
                </a:path>
                <a:path extrusionOk="0" h="236220" w="10563860">
                  <a:moveTo>
                    <a:pt x="1112647" y="89941"/>
                  </a:moveTo>
                  <a:lnTo>
                    <a:pt x="1105408" y="87363"/>
                  </a:lnTo>
                  <a:lnTo>
                    <a:pt x="1096797" y="76644"/>
                  </a:lnTo>
                  <a:lnTo>
                    <a:pt x="1089609" y="74231"/>
                  </a:lnTo>
                  <a:lnTo>
                    <a:pt x="1087831" y="74231"/>
                  </a:lnTo>
                  <a:lnTo>
                    <a:pt x="1085761" y="74523"/>
                  </a:lnTo>
                  <a:lnTo>
                    <a:pt x="1083322" y="75196"/>
                  </a:lnTo>
                  <a:lnTo>
                    <a:pt x="1077772" y="84543"/>
                  </a:lnTo>
                  <a:lnTo>
                    <a:pt x="1075677" y="97269"/>
                  </a:lnTo>
                  <a:lnTo>
                    <a:pt x="1075537" y="111887"/>
                  </a:lnTo>
                  <a:lnTo>
                    <a:pt x="1075829" y="126949"/>
                  </a:lnTo>
                  <a:lnTo>
                    <a:pt x="1077391" y="126974"/>
                  </a:lnTo>
                  <a:lnTo>
                    <a:pt x="1091209" y="122694"/>
                  </a:lnTo>
                  <a:lnTo>
                    <a:pt x="1099032" y="112483"/>
                  </a:lnTo>
                  <a:lnTo>
                    <a:pt x="1104836" y="100253"/>
                  </a:lnTo>
                  <a:lnTo>
                    <a:pt x="1112647" y="89941"/>
                  </a:lnTo>
                  <a:close/>
                </a:path>
                <a:path extrusionOk="0" h="236220" w="10563860">
                  <a:moveTo>
                    <a:pt x="1200988" y="82346"/>
                  </a:moveTo>
                  <a:lnTo>
                    <a:pt x="1198702" y="83324"/>
                  </a:lnTo>
                  <a:lnTo>
                    <a:pt x="1196467" y="83731"/>
                  </a:lnTo>
                  <a:lnTo>
                    <a:pt x="1188859" y="83731"/>
                  </a:lnTo>
                  <a:lnTo>
                    <a:pt x="1183716" y="81267"/>
                  </a:lnTo>
                  <a:lnTo>
                    <a:pt x="1174254" y="76339"/>
                  </a:lnTo>
                  <a:lnTo>
                    <a:pt x="1169911" y="73875"/>
                  </a:lnTo>
                  <a:lnTo>
                    <a:pt x="1166114" y="73875"/>
                  </a:lnTo>
                  <a:lnTo>
                    <a:pt x="1162570" y="73875"/>
                  </a:lnTo>
                  <a:lnTo>
                    <a:pt x="1159484" y="76022"/>
                  </a:lnTo>
                  <a:lnTo>
                    <a:pt x="1156982" y="82346"/>
                  </a:lnTo>
                  <a:lnTo>
                    <a:pt x="1161173" y="85217"/>
                  </a:lnTo>
                  <a:lnTo>
                    <a:pt x="1168247" y="88074"/>
                  </a:lnTo>
                  <a:lnTo>
                    <a:pt x="1176896" y="90271"/>
                  </a:lnTo>
                  <a:lnTo>
                    <a:pt x="1185811" y="91147"/>
                  </a:lnTo>
                  <a:lnTo>
                    <a:pt x="1193355" y="91147"/>
                  </a:lnTo>
                  <a:lnTo>
                    <a:pt x="1199730" y="88874"/>
                  </a:lnTo>
                  <a:lnTo>
                    <a:pt x="1200988" y="82346"/>
                  </a:lnTo>
                  <a:close/>
                </a:path>
                <a:path extrusionOk="0" h="236220" w="10563860">
                  <a:moveTo>
                    <a:pt x="1448485" y="125120"/>
                  </a:moveTo>
                  <a:lnTo>
                    <a:pt x="1444155" y="112191"/>
                  </a:lnTo>
                  <a:lnTo>
                    <a:pt x="1434376" y="113461"/>
                  </a:lnTo>
                  <a:lnTo>
                    <a:pt x="1425994" y="116103"/>
                  </a:lnTo>
                  <a:lnTo>
                    <a:pt x="1419364" y="120484"/>
                  </a:lnTo>
                  <a:lnTo>
                    <a:pt x="1414792" y="126949"/>
                  </a:lnTo>
                  <a:lnTo>
                    <a:pt x="1416050" y="126771"/>
                  </a:lnTo>
                  <a:lnTo>
                    <a:pt x="1421193" y="126707"/>
                  </a:lnTo>
                  <a:lnTo>
                    <a:pt x="1431340" y="127419"/>
                  </a:lnTo>
                  <a:lnTo>
                    <a:pt x="1442237" y="127419"/>
                  </a:lnTo>
                  <a:lnTo>
                    <a:pt x="1448485" y="125120"/>
                  </a:lnTo>
                  <a:close/>
                </a:path>
                <a:path extrusionOk="0" h="236220" w="10563860">
                  <a:moveTo>
                    <a:pt x="1694484" y="201028"/>
                  </a:moveTo>
                  <a:lnTo>
                    <a:pt x="1691500" y="197751"/>
                  </a:lnTo>
                  <a:lnTo>
                    <a:pt x="1687309" y="196354"/>
                  </a:lnTo>
                  <a:lnTo>
                    <a:pt x="1682724" y="196354"/>
                  </a:lnTo>
                  <a:lnTo>
                    <a:pt x="1675942" y="197256"/>
                  </a:lnTo>
                  <a:lnTo>
                    <a:pt x="1669135" y="199758"/>
                  </a:lnTo>
                  <a:lnTo>
                    <a:pt x="1662836" y="203542"/>
                  </a:lnTo>
                  <a:lnTo>
                    <a:pt x="1657578" y="208292"/>
                  </a:lnTo>
                  <a:lnTo>
                    <a:pt x="1660575" y="211582"/>
                  </a:lnTo>
                  <a:lnTo>
                    <a:pt x="1664817" y="212991"/>
                  </a:lnTo>
                  <a:lnTo>
                    <a:pt x="1669465" y="212991"/>
                  </a:lnTo>
                  <a:lnTo>
                    <a:pt x="1676273" y="212090"/>
                  </a:lnTo>
                  <a:lnTo>
                    <a:pt x="1683080" y="209588"/>
                  </a:lnTo>
                  <a:lnTo>
                    <a:pt x="1689341" y="205790"/>
                  </a:lnTo>
                  <a:lnTo>
                    <a:pt x="1694484" y="201028"/>
                  </a:lnTo>
                  <a:close/>
                </a:path>
                <a:path extrusionOk="0" h="236220" w="10563860">
                  <a:moveTo>
                    <a:pt x="2121763" y="112179"/>
                  </a:moveTo>
                  <a:lnTo>
                    <a:pt x="2120239" y="112966"/>
                  </a:lnTo>
                  <a:lnTo>
                    <a:pt x="2118753" y="113296"/>
                  </a:lnTo>
                  <a:lnTo>
                    <a:pt x="2113407" y="113296"/>
                  </a:lnTo>
                  <a:lnTo>
                    <a:pt x="2109787" y="110896"/>
                  </a:lnTo>
                  <a:lnTo>
                    <a:pt x="2103285" y="106083"/>
                  </a:lnTo>
                  <a:lnTo>
                    <a:pt x="2100389" y="103682"/>
                  </a:lnTo>
                  <a:lnTo>
                    <a:pt x="2097963" y="103682"/>
                  </a:lnTo>
                  <a:lnTo>
                    <a:pt x="2095665" y="103682"/>
                  </a:lnTo>
                  <a:lnTo>
                    <a:pt x="2093785" y="105841"/>
                  </a:lnTo>
                  <a:lnTo>
                    <a:pt x="2092401" y="112179"/>
                  </a:lnTo>
                  <a:lnTo>
                    <a:pt x="2095182" y="113525"/>
                  </a:lnTo>
                  <a:lnTo>
                    <a:pt x="2106282" y="120751"/>
                  </a:lnTo>
                  <a:lnTo>
                    <a:pt x="2118233" y="120751"/>
                  </a:lnTo>
                  <a:lnTo>
                    <a:pt x="2121446" y="118605"/>
                  </a:lnTo>
                  <a:lnTo>
                    <a:pt x="2121763" y="112179"/>
                  </a:lnTo>
                  <a:close/>
                </a:path>
                <a:path extrusionOk="0" h="236220" w="10563860">
                  <a:moveTo>
                    <a:pt x="2217521" y="156540"/>
                  </a:moveTo>
                  <a:lnTo>
                    <a:pt x="2217293" y="148526"/>
                  </a:lnTo>
                  <a:lnTo>
                    <a:pt x="2212048" y="143230"/>
                  </a:lnTo>
                  <a:lnTo>
                    <a:pt x="2203285" y="140322"/>
                  </a:lnTo>
                  <a:lnTo>
                    <a:pt x="2192477" y="139420"/>
                  </a:lnTo>
                  <a:lnTo>
                    <a:pt x="2181009" y="140208"/>
                  </a:lnTo>
                  <a:lnTo>
                    <a:pt x="2170519" y="142341"/>
                  </a:lnTo>
                  <a:lnTo>
                    <a:pt x="2162530" y="145440"/>
                  </a:lnTo>
                  <a:lnTo>
                    <a:pt x="2158581" y="149161"/>
                  </a:lnTo>
                  <a:lnTo>
                    <a:pt x="2164092" y="153098"/>
                  </a:lnTo>
                  <a:lnTo>
                    <a:pt x="2171230" y="155422"/>
                  </a:lnTo>
                  <a:lnTo>
                    <a:pt x="2179599" y="156540"/>
                  </a:lnTo>
                  <a:lnTo>
                    <a:pt x="2188819" y="156819"/>
                  </a:lnTo>
                  <a:lnTo>
                    <a:pt x="2207463" y="156425"/>
                  </a:lnTo>
                  <a:lnTo>
                    <a:pt x="2215438" y="156451"/>
                  </a:lnTo>
                  <a:lnTo>
                    <a:pt x="2217521" y="156540"/>
                  </a:lnTo>
                  <a:close/>
                </a:path>
                <a:path extrusionOk="0" h="236220" w="10563860">
                  <a:moveTo>
                    <a:pt x="2254885" y="118770"/>
                  </a:moveTo>
                  <a:lnTo>
                    <a:pt x="2254415" y="112191"/>
                  </a:lnTo>
                  <a:lnTo>
                    <a:pt x="2252764" y="112826"/>
                  </a:lnTo>
                  <a:lnTo>
                    <a:pt x="2250706" y="113068"/>
                  </a:lnTo>
                  <a:lnTo>
                    <a:pt x="2245233" y="113068"/>
                  </a:lnTo>
                  <a:lnTo>
                    <a:pt x="2230653" y="111213"/>
                  </a:lnTo>
                  <a:lnTo>
                    <a:pt x="2227478" y="111213"/>
                  </a:lnTo>
                  <a:lnTo>
                    <a:pt x="2221433" y="111213"/>
                  </a:lnTo>
                  <a:lnTo>
                    <a:pt x="2217064" y="112890"/>
                  </a:lnTo>
                  <a:lnTo>
                    <a:pt x="2217521" y="119443"/>
                  </a:lnTo>
                  <a:lnTo>
                    <a:pt x="2219134" y="118833"/>
                  </a:lnTo>
                  <a:lnTo>
                    <a:pt x="2221141" y="118605"/>
                  </a:lnTo>
                  <a:lnTo>
                    <a:pt x="2226564" y="118605"/>
                  </a:lnTo>
                  <a:lnTo>
                    <a:pt x="2241181" y="120459"/>
                  </a:lnTo>
                  <a:lnTo>
                    <a:pt x="2250465" y="120459"/>
                  </a:lnTo>
                  <a:lnTo>
                    <a:pt x="2254885" y="118770"/>
                  </a:lnTo>
                  <a:close/>
                </a:path>
                <a:path extrusionOk="0" h="236220" w="10563860">
                  <a:moveTo>
                    <a:pt x="2387079" y="156540"/>
                  </a:moveTo>
                  <a:lnTo>
                    <a:pt x="2381275" y="154927"/>
                  </a:lnTo>
                  <a:lnTo>
                    <a:pt x="2378430" y="150444"/>
                  </a:lnTo>
                  <a:lnTo>
                    <a:pt x="2379586" y="141681"/>
                  </a:lnTo>
                  <a:lnTo>
                    <a:pt x="2377922" y="142328"/>
                  </a:lnTo>
                  <a:lnTo>
                    <a:pt x="2375865" y="142557"/>
                  </a:lnTo>
                  <a:lnTo>
                    <a:pt x="2370417" y="142557"/>
                  </a:lnTo>
                  <a:lnTo>
                    <a:pt x="2356002" y="140754"/>
                  </a:lnTo>
                  <a:lnTo>
                    <a:pt x="2352840" y="140754"/>
                  </a:lnTo>
                  <a:lnTo>
                    <a:pt x="2346706" y="140754"/>
                  </a:lnTo>
                  <a:lnTo>
                    <a:pt x="2342261" y="142455"/>
                  </a:lnTo>
                  <a:lnTo>
                    <a:pt x="2342743" y="149161"/>
                  </a:lnTo>
                  <a:lnTo>
                    <a:pt x="2351379" y="150444"/>
                  </a:lnTo>
                  <a:lnTo>
                    <a:pt x="2350744" y="160807"/>
                  </a:lnTo>
                  <a:lnTo>
                    <a:pt x="2350198" y="171284"/>
                  </a:lnTo>
                  <a:lnTo>
                    <a:pt x="2360511" y="168783"/>
                  </a:lnTo>
                  <a:lnTo>
                    <a:pt x="2371077" y="166471"/>
                  </a:lnTo>
                  <a:lnTo>
                    <a:pt x="2380437" y="162890"/>
                  </a:lnTo>
                  <a:lnTo>
                    <a:pt x="2387079" y="156540"/>
                  </a:lnTo>
                  <a:close/>
                </a:path>
                <a:path extrusionOk="0" h="236220" w="10563860">
                  <a:moveTo>
                    <a:pt x="2475915" y="228854"/>
                  </a:moveTo>
                  <a:lnTo>
                    <a:pt x="2475369" y="223278"/>
                  </a:lnTo>
                  <a:lnTo>
                    <a:pt x="2471674" y="223786"/>
                  </a:lnTo>
                  <a:lnTo>
                    <a:pt x="2468270" y="224028"/>
                  </a:lnTo>
                  <a:lnTo>
                    <a:pt x="2465108" y="224028"/>
                  </a:lnTo>
                  <a:lnTo>
                    <a:pt x="2457018" y="223431"/>
                  </a:lnTo>
                  <a:lnTo>
                    <a:pt x="2450007" y="221767"/>
                  </a:lnTo>
                  <a:lnTo>
                    <a:pt x="2443911" y="219163"/>
                  </a:lnTo>
                  <a:lnTo>
                    <a:pt x="2438527" y="215785"/>
                  </a:lnTo>
                  <a:lnTo>
                    <a:pt x="2436914" y="223418"/>
                  </a:lnTo>
                  <a:lnTo>
                    <a:pt x="2440241" y="228600"/>
                  </a:lnTo>
                  <a:lnTo>
                    <a:pt x="2446896" y="231533"/>
                  </a:lnTo>
                  <a:lnTo>
                    <a:pt x="2455291" y="232460"/>
                  </a:lnTo>
                  <a:lnTo>
                    <a:pt x="2465451" y="232460"/>
                  </a:lnTo>
                  <a:lnTo>
                    <a:pt x="2475915" y="228854"/>
                  </a:lnTo>
                  <a:close/>
                </a:path>
                <a:path extrusionOk="0" h="236220" w="10563860">
                  <a:moveTo>
                    <a:pt x="2497518" y="23114"/>
                  </a:moveTo>
                  <a:lnTo>
                    <a:pt x="2496604" y="14732"/>
                  </a:lnTo>
                  <a:lnTo>
                    <a:pt x="2493632" y="8521"/>
                  </a:lnTo>
                  <a:lnTo>
                    <a:pt x="2488933" y="4114"/>
                  </a:lnTo>
                  <a:lnTo>
                    <a:pt x="2482824" y="1104"/>
                  </a:lnTo>
                  <a:lnTo>
                    <a:pt x="2483637" y="9436"/>
                  </a:lnTo>
                  <a:lnTo>
                    <a:pt x="2486634" y="15659"/>
                  </a:lnTo>
                  <a:lnTo>
                    <a:pt x="2491397" y="20104"/>
                  </a:lnTo>
                  <a:lnTo>
                    <a:pt x="2497518" y="23114"/>
                  </a:lnTo>
                  <a:close/>
                </a:path>
                <a:path extrusionOk="0" h="236220" w="10563860">
                  <a:moveTo>
                    <a:pt x="2513076" y="66065"/>
                  </a:moveTo>
                  <a:lnTo>
                    <a:pt x="2511768" y="60528"/>
                  </a:lnTo>
                  <a:lnTo>
                    <a:pt x="2504719" y="52959"/>
                  </a:lnTo>
                  <a:lnTo>
                    <a:pt x="2499461" y="60794"/>
                  </a:lnTo>
                  <a:lnTo>
                    <a:pt x="2499017" y="66294"/>
                  </a:lnTo>
                  <a:lnTo>
                    <a:pt x="2501747" y="69545"/>
                  </a:lnTo>
                  <a:lnTo>
                    <a:pt x="2506065" y="70599"/>
                  </a:lnTo>
                  <a:lnTo>
                    <a:pt x="2510536" y="69443"/>
                  </a:lnTo>
                  <a:lnTo>
                    <a:pt x="2513076" y="66065"/>
                  </a:lnTo>
                  <a:close/>
                </a:path>
                <a:path extrusionOk="0" h="236220" w="10563860">
                  <a:moveTo>
                    <a:pt x="2659557" y="186270"/>
                  </a:moveTo>
                  <a:lnTo>
                    <a:pt x="2652433" y="182448"/>
                  </a:lnTo>
                  <a:lnTo>
                    <a:pt x="2647023" y="181000"/>
                  </a:lnTo>
                  <a:lnTo>
                    <a:pt x="2643124" y="181000"/>
                  </a:lnTo>
                  <a:lnTo>
                    <a:pt x="2637180" y="181000"/>
                  </a:lnTo>
                  <a:lnTo>
                    <a:pt x="2634716" y="184340"/>
                  </a:lnTo>
                  <a:lnTo>
                    <a:pt x="2635351" y="191033"/>
                  </a:lnTo>
                  <a:lnTo>
                    <a:pt x="2638437" y="194373"/>
                  </a:lnTo>
                  <a:lnTo>
                    <a:pt x="2647721" y="194373"/>
                  </a:lnTo>
                  <a:lnTo>
                    <a:pt x="2653157" y="192239"/>
                  </a:lnTo>
                  <a:lnTo>
                    <a:pt x="2659557" y="186270"/>
                  </a:lnTo>
                  <a:close/>
                </a:path>
                <a:path extrusionOk="0" h="236220" w="10563860">
                  <a:moveTo>
                    <a:pt x="2799397" y="171297"/>
                  </a:moveTo>
                  <a:lnTo>
                    <a:pt x="2794076" y="169265"/>
                  </a:lnTo>
                  <a:lnTo>
                    <a:pt x="2791371" y="164655"/>
                  </a:lnTo>
                  <a:lnTo>
                    <a:pt x="2788996" y="159677"/>
                  </a:lnTo>
                  <a:lnTo>
                    <a:pt x="2784678" y="156552"/>
                  </a:lnTo>
                  <a:lnTo>
                    <a:pt x="2782684" y="164680"/>
                  </a:lnTo>
                  <a:lnTo>
                    <a:pt x="2784398" y="172250"/>
                  </a:lnTo>
                  <a:lnTo>
                    <a:pt x="2788386" y="177850"/>
                  </a:lnTo>
                  <a:lnTo>
                    <a:pt x="2793225" y="180035"/>
                  </a:lnTo>
                  <a:lnTo>
                    <a:pt x="2796019" y="180035"/>
                  </a:lnTo>
                  <a:lnTo>
                    <a:pt x="2798508" y="177546"/>
                  </a:lnTo>
                  <a:lnTo>
                    <a:pt x="2799397" y="171297"/>
                  </a:lnTo>
                  <a:close/>
                </a:path>
                <a:path extrusionOk="0" h="236220" w="10563860">
                  <a:moveTo>
                    <a:pt x="2863380" y="153365"/>
                  </a:moveTo>
                  <a:lnTo>
                    <a:pt x="2858363" y="141681"/>
                  </a:lnTo>
                  <a:lnTo>
                    <a:pt x="2851734" y="153454"/>
                  </a:lnTo>
                  <a:lnTo>
                    <a:pt x="2841510" y="161734"/>
                  </a:lnTo>
                  <a:lnTo>
                    <a:pt x="2832366" y="171132"/>
                  </a:lnTo>
                  <a:lnTo>
                    <a:pt x="2828988" y="186270"/>
                  </a:lnTo>
                  <a:lnTo>
                    <a:pt x="2830347" y="186321"/>
                  </a:lnTo>
                  <a:lnTo>
                    <a:pt x="2845816" y="180924"/>
                  </a:lnTo>
                  <a:lnTo>
                    <a:pt x="2858008" y="168186"/>
                  </a:lnTo>
                  <a:lnTo>
                    <a:pt x="2863380" y="153365"/>
                  </a:lnTo>
                  <a:close/>
                </a:path>
                <a:path extrusionOk="0" h="236220" w="10563860">
                  <a:moveTo>
                    <a:pt x="3094685" y="149847"/>
                  </a:moveTo>
                  <a:lnTo>
                    <a:pt x="3093999" y="141681"/>
                  </a:lnTo>
                  <a:lnTo>
                    <a:pt x="3092526" y="141922"/>
                  </a:lnTo>
                  <a:lnTo>
                    <a:pt x="3091180" y="142024"/>
                  </a:lnTo>
                  <a:lnTo>
                    <a:pt x="3082099" y="142024"/>
                  </a:lnTo>
                  <a:lnTo>
                    <a:pt x="3067062" y="125399"/>
                  </a:lnTo>
                  <a:lnTo>
                    <a:pt x="3059265" y="125399"/>
                  </a:lnTo>
                  <a:lnTo>
                    <a:pt x="3056661" y="125399"/>
                  </a:lnTo>
                  <a:lnTo>
                    <a:pt x="3053613" y="125857"/>
                  </a:lnTo>
                  <a:lnTo>
                    <a:pt x="3049955" y="126936"/>
                  </a:lnTo>
                  <a:lnTo>
                    <a:pt x="3050006" y="138734"/>
                  </a:lnTo>
                  <a:lnTo>
                    <a:pt x="3056051" y="147167"/>
                  </a:lnTo>
                  <a:lnTo>
                    <a:pt x="3065729" y="152222"/>
                  </a:lnTo>
                  <a:lnTo>
                    <a:pt x="3076676" y="153911"/>
                  </a:lnTo>
                  <a:lnTo>
                    <a:pt x="3086341" y="153911"/>
                  </a:lnTo>
                  <a:lnTo>
                    <a:pt x="3094685" y="149847"/>
                  </a:lnTo>
                  <a:close/>
                </a:path>
                <a:path extrusionOk="0" h="236220" w="10563860">
                  <a:moveTo>
                    <a:pt x="3460762" y="170180"/>
                  </a:moveTo>
                  <a:lnTo>
                    <a:pt x="3455073" y="164045"/>
                  </a:lnTo>
                  <a:lnTo>
                    <a:pt x="3445116" y="170040"/>
                  </a:lnTo>
                  <a:lnTo>
                    <a:pt x="3442639" y="174383"/>
                  </a:lnTo>
                  <a:lnTo>
                    <a:pt x="3445294" y="177025"/>
                  </a:lnTo>
                  <a:lnTo>
                    <a:pt x="3450742" y="177927"/>
                  </a:lnTo>
                  <a:lnTo>
                    <a:pt x="3456482" y="177076"/>
                  </a:lnTo>
                  <a:lnTo>
                    <a:pt x="3460521" y="174510"/>
                  </a:lnTo>
                  <a:lnTo>
                    <a:pt x="3460762" y="170180"/>
                  </a:lnTo>
                  <a:close/>
                </a:path>
                <a:path extrusionOk="0" h="236220" w="10563860">
                  <a:moveTo>
                    <a:pt x="3602240" y="153924"/>
                  </a:moveTo>
                  <a:lnTo>
                    <a:pt x="3594963" y="149174"/>
                  </a:lnTo>
                  <a:lnTo>
                    <a:pt x="3592322" y="155714"/>
                  </a:lnTo>
                  <a:lnTo>
                    <a:pt x="3587966" y="160578"/>
                  </a:lnTo>
                  <a:lnTo>
                    <a:pt x="3583444" y="165277"/>
                  </a:lnTo>
                  <a:lnTo>
                    <a:pt x="3580333" y="171297"/>
                  </a:lnTo>
                  <a:lnTo>
                    <a:pt x="3582009" y="172046"/>
                  </a:lnTo>
                  <a:lnTo>
                    <a:pt x="3583736" y="172377"/>
                  </a:lnTo>
                  <a:lnTo>
                    <a:pt x="3585438" y="172377"/>
                  </a:lnTo>
                  <a:lnTo>
                    <a:pt x="3594887" y="169125"/>
                  </a:lnTo>
                  <a:lnTo>
                    <a:pt x="3601351" y="161772"/>
                  </a:lnTo>
                  <a:lnTo>
                    <a:pt x="3602240" y="153924"/>
                  </a:lnTo>
                  <a:close/>
                </a:path>
                <a:path extrusionOk="0" h="236220" w="10563860">
                  <a:moveTo>
                    <a:pt x="3705441" y="186270"/>
                  </a:moveTo>
                  <a:lnTo>
                    <a:pt x="3698379" y="182448"/>
                  </a:lnTo>
                  <a:lnTo>
                    <a:pt x="3693007" y="181000"/>
                  </a:lnTo>
                  <a:lnTo>
                    <a:pt x="3689146" y="181000"/>
                  </a:lnTo>
                  <a:lnTo>
                    <a:pt x="3683254" y="181000"/>
                  </a:lnTo>
                  <a:lnTo>
                    <a:pt x="3680841" y="184340"/>
                  </a:lnTo>
                  <a:lnTo>
                    <a:pt x="3681488" y="191033"/>
                  </a:lnTo>
                  <a:lnTo>
                    <a:pt x="3684562" y="194373"/>
                  </a:lnTo>
                  <a:lnTo>
                    <a:pt x="3693744" y="194373"/>
                  </a:lnTo>
                  <a:lnTo>
                    <a:pt x="3699129" y="192239"/>
                  </a:lnTo>
                  <a:lnTo>
                    <a:pt x="3705441" y="186270"/>
                  </a:lnTo>
                  <a:close/>
                </a:path>
                <a:path extrusionOk="0" h="236220" w="10563860">
                  <a:moveTo>
                    <a:pt x="3962450" y="108394"/>
                  </a:moveTo>
                  <a:lnTo>
                    <a:pt x="3961257" y="102489"/>
                  </a:lnTo>
                  <a:lnTo>
                    <a:pt x="3948569" y="97091"/>
                  </a:lnTo>
                  <a:lnTo>
                    <a:pt x="3943426" y="105575"/>
                  </a:lnTo>
                  <a:lnTo>
                    <a:pt x="3942486" y="111137"/>
                  </a:lnTo>
                  <a:lnTo>
                    <a:pt x="3944620" y="114185"/>
                  </a:lnTo>
                  <a:lnTo>
                    <a:pt x="3948734" y="115112"/>
                  </a:lnTo>
                  <a:lnTo>
                    <a:pt x="3956748" y="113157"/>
                  </a:lnTo>
                  <a:lnTo>
                    <a:pt x="3962450" y="108394"/>
                  </a:lnTo>
                  <a:close/>
                </a:path>
                <a:path extrusionOk="0" h="236220" w="10563860">
                  <a:moveTo>
                    <a:pt x="4000690" y="29857"/>
                  </a:moveTo>
                  <a:lnTo>
                    <a:pt x="4000081" y="23114"/>
                  </a:lnTo>
                  <a:lnTo>
                    <a:pt x="3998455" y="23723"/>
                  </a:lnTo>
                  <a:lnTo>
                    <a:pt x="3996436" y="23952"/>
                  </a:lnTo>
                  <a:lnTo>
                    <a:pt x="3991051" y="23952"/>
                  </a:lnTo>
                  <a:lnTo>
                    <a:pt x="3976611" y="22148"/>
                  </a:lnTo>
                  <a:lnTo>
                    <a:pt x="3973449" y="22148"/>
                  </a:lnTo>
                  <a:lnTo>
                    <a:pt x="3967276" y="22148"/>
                  </a:lnTo>
                  <a:lnTo>
                    <a:pt x="3962793" y="23863"/>
                  </a:lnTo>
                  <a:lnTo>
                    <a:pt x="3963289" y="30607"/>
                  </a:lnTo>
                  <a:lnTo>
                    <a:pt x="3964902" y="29984"/>
                  </a:lnTo>
                  <a:lnTo>
                    <a:pt x="3966908" y="29756"/>
                  </a:lnTo>
                  <a:lnTo>
                    <a:pt x="3972318" y="29756"/>
                  </a:lnTo>
                  <a:lnTo>
                    <a:pt x="3986834" y="31559"/>
                  </a:lnTo>
                  <a:lnTo>
                    <a:pt x="3996207" y="31559"/>
                  </a:lnTo>
                  <a:lnTo>
                    <a:pt x="4000690" y="29857"/>
                  </a:lnTo>
                  <a:close/>
                </a:path>
                <a:path extrusionOk="0" h="236220" w="10563860">
                  <a:moveTo>
                    <a:pt x="4059047" y="164045"/>
                  </a:moveTo>
                  <a:lnTo>
                    <a:pt x="4050271" y="164350"/>
                  </a:lnTo>
                  <a:lnTo>
                    <a:pt x="4042397" y="165658"/>
                  </a:lnTo>
                  <a:lnTo>
                    <a:pt x="4037317" y="169849"/>
                  </a:lnTo>
                  <a:lnTo>
                    <a:pt x="4036923" y="178790"/>
                  </a:lnTo>
                  <a:lnTo>
                    <a:pt x="4037939" y="178803"/>
                  </a:lnTo>
                  <a:lnTo>
                    <a:pt x="4045851" y="177723"/>
                  </a:lnTo>
                  <a:lnTo>
                    <a:pt x="4051833" y="174701"/>
                  </a:lnTo>
                  <a:lnTo>
                    <a:pt x="4056126" y="170027"/>
                  </a:lnTo>
                  <a:lnTo>
                    <a:pt x="4059047" y="164045"/>
                  </a:lnTo>
                  <a:close/>
                </a:path>
                <a:path extrusionOk="0" h="236220" w="10563860">
                  <a:moveTo>
                    <a:pt x="4110558" y="52959"/>
                  </a:moveTo>
                  <a:lnTo>
                    <a:pt x="4104475" y="51828"/>
                  </a:lnTo>
                  <a:lnTo>
                    <a:pt x="4099687" y="51371"/>
                  </a:lnTo>
                  <a:lnTo>
                    <a:pt x="4096004" y="51371"/>
                  </a:lnTo>
                  <a:lnTo>
                    <a:pt x="4087495" y="51371"/>
                  </a:lnTo>
                  <a:lnTo>
                    <a:pt x="4084866" y="53848"/>
                  </a:lnTo>
                  <a:lnTo>
                    <a:pt x="4086441" y="58788"/>
                  </a:lnTo>
                  <a:lnTo>
                    <a:pt x="4090632" y="61264"/>
                  </a:lnTo>
                  <a:lnTo>
                    <a:pt x="4100538" y="61264"/>
                  </a:lnTo>
                  <a:lnTo>
                    <a:pt x="4106113" y="59156"/>
                  </a:lnTo>
                  <a:lnTo>
                    <a:pt x="4110558" y="52959"/>
                  </a:lnTo>
                  <a:close/>
                </a:path>
                <a:path extrusionOk="0" h="236220" w="10563860">
                  <a:moveTo>
                    <a:pt x="4280027" y="89941"/>
                  </a:moveTo>
                  <a:lnTo>
                    <a:pt x="4268711" y="93294"/>
                  </a:lnTo>
                  <a:lnTo>
                    <a:pt x="4255846" y="95199"/>
                  </a:lnTo>
                  <a:lnTo>
                    <a:pt x="4243997" y="98158"/>
                  </a:lnTo>
                  <a:lnTo>
                    <a:pt x="4235716" y="104698"/>
                  </a:lnTo>
                  <a:lnTo>
                    <a:pt x="4241127" y="108089"/>
                  </a:lnTo>
                  <a:lnTo>
                    <a:pt x="4247299" y="110693"/>
                  </a:lnTo>
                  <a:lnTo>
                    <a:pt x="4254347" y="112369"/>
                  </a:lnTo>
                  <a:lnTo>
                    <a:pt x="4262425" y="112953"/>
                  </a:lnTo>
                  <a:lnTo>
                    <a:pt x="4265561" y="112953"/>
                  </a:lnTo>
                  <a:lnTo>
                    <a:pt x="4268940" y="112699"/>
                  </a:lnTo>
                  <a:lnTo>
                    <a:pt x="4272559" y="112191"/>
                  </a:lnTo>
                  <a:lnTo>
                    <a:pt x="4272559" y="101815"/>
                  </a:lnTo>
                  <a:lnTo>
                    <a:pt x="4276026" y="95707"/>
                  </a:lnTo>
                  <a:lnTo>
                    <a:pt x="4280027" y="89941"/>
                  </a:lnTo>
                  <a:close/>
                </a:path>
                <a:path extrusionOk="0" h="236220" w="10563860">
                  <a:moveTo>
                    <a:pt x="4302442" y="135331"/>
                  </a:moveTo>
                  <a:lnTo>
                    <a:pt x="4287494" y="134188"/>
                  </a:lnTo>
                  <a:lnTo>
                    <a:pt x="4271264" y="136855"/>
                  </a:lnTo>
                  <a:lnTo>
                    <a:pt x="4263314" y="138595"/>
                  </a:lnTo>
                  <a:lnTo>
                    <a:pt x="4261993" y="139547"/>
                  </a:lnTo>
                  <a:lnTo>
                    <a:pt x="4265688" y="139827"/>
                  </a:lnTo>
                  <a:lnTo>
                    <a:pt x="4280547" y="139039"/>
                  </a:lnTo>
                  <a:lnTo>
                    <a:pt x="4296461" y="137236"/>
                  </a:lnTo>
                  <a:lnTo>
                    <a:pt x="4302442" y="135331"/>
                  </a:lnTo>
                  <a:close/>
                </a:path>
                <a:path extrusionOk="0" h="236220" w="10563860">
                  <a:moveTo>
                    <a:pt x="4353687" y="186270"/>
                  </a:moveTo>
                  <a:lnTo>
                    <a:pt x="4338993" y="186270"/>
                  </a:lnTo>
                  <a:lnTo>
                    <a:pt x="4333849" y="192620"/>
                  </a:lnTo>
                  <a:lnTo>
                    <a:pt x="4334776" y="202387"/>
                  </a:lnTo>
                  <a:lnTo>
                    <a:pt x="4339679" y="211340"/>
                  </a:lnTo>
                  <a:lnTo>
                    <a:pt x="4346435" y="215252"/>
                  </a:lnTo>
                  <a:lnTo>
                    <a:pt x="4349077" y="215252"/>
                  </a:lnTo>
                  <a:lnTo>
                    <a:pt x="4351667" y="213271"/>
                  </a:lnTo>
                  <a:lnTo>
                    <a:pt x="4353687" y="208280"/>
                  </a:lnTo>
                  <a:lnTo>
                    <a:pt x="4348607" y="205333"/>
                  </a:lnTo>
                  <a:lnTo>
                    <a:pt x="4349610" y="200825"/>
                  </a:lnTo>
                  <a:lnTo>
                    <a:pt x="4352645" y="194538"/>
                  </a:lnTo>
                  <a:lnTo>
                    <a:pt x="4353687" y="186270"/>
                  </a:lnTo>
                  <a:close/>
                </a:path>
                <a:path extrusionOk="0" h="236220" w="10563860">
                  <a:moveTo>
                    <a:pt x="4434865" y="67602"/>
                  </a:moveTo>
                  <a:lnTo>
                    <a:pt x="4428845" y="66497"/>
                  </a:lnTo>
                  <a:lnTo>
                    <a:pt x="4424108" y="66040"/>
                  </a:lnTo>
                  <a:lnTo>
                    <a:pt x="4420438" y="66040"/>
                  </a:lnTo>
                  <a:lnTo>
                    <a:pt x="4411865" y="66040"/>
                  </a:lnTo>
                  <a:lnTo>
                    <a:pt x="4409186" y="68529"/>
                  </a:lnTo>
                  <a:lnTo>
                    <a:pt x="4410697" y="73482"/>
                  </a:lnTo>
                  <a:lnTo>
                    <a:pt x="4414888" y="75971"/>
                  </a:lnTo>
                  <a:lnTo>
                    <a:pt x="4424807" y="75971"/>
                  </a:lnTo>
                  <a:lnTo>
                    <a:pt x="4430407" y="73837"/>
                  </a:lnTo>
                  <a:lnTo>
                    <a:pt x="4434865" y="67602"/>
                  </a:lnTo>
                  <a:close/>
                </a:path>
                <a:path extrusionOk="0" h="236220" w="10563860">
                  <a:moveTo>
                    <a:pt x="5215458" y="82346"/>
                  </a:moveTo>
                  <a:lnTo>
                    <a:pt x="5214607" y="74015"/>
                  </a:lnTo>
                  <a:lnTo>
                    <a:pt x="5211724" y="67767"/>
                  </a:lnTo>
                  <a:lnTo>
                    <a:pt x="5207038" y="63258"/>
                  </a:lnTo>
                  <a:lnTo>
                    <a:pt x="5200828" y="60109"/>
                  </a:lnTo>
                  <a:lnTo>
                    <a:pt x="5200828" y="67602"/>
                  </a:lnTo>
                  <a:lnTo>
                    <a:pt x="5195062" y="69088"/>
                  </a:lnTo>
                  <a:lnTo>
                    <a:pt x="5193373" y="75196"/>
                  </a:lnTo>
                  <a:lnTo>
                    <a:pt x="5201844" y="75399"/>
                  </a:lnTo>
                  <a:lnTo>
                    <a:pt x="5203406" y="82651"/>
                  </a:lnTo>
                  <a:lnTo>
                    <a:pt x="5213147" y="82651"/>
                  </a:lnTo>
                  <a:lnTo>
                    <a:pt x="5214239" y="82562"/>
                  </a:lnTo>
                  <a:lnTo>
                    <a:pt x="5215458" y="82346"/>
                  </a:lnTo>
                  <a:close/>
                </a:path>
                <a:path extrusionOk="0" h="236220" w="10563860">
                  <a:moveTo>
                    <a:pt x="5289093" y="164045"/>
                  </a:moveTo>
                  <a:lnTo>
                    <a:pt x="5278780" y="166509"/>
                  </a:lnTo>
                  <a:lnTo>
                    <a:pt x="5268226" y="168821"/>
                  </a:lnTo>
                  <a:lnTo>
                    <a:pt x="5258905" y="172427"/>
                  </a:lnTo>
                  <a:lnTo>
                    <a:pt x="5252313" y="178790"/>
                  </a:lnTo>
                  <a:lnTo>
                    <a:pt x="5256111" y="182829"/>
                  </a:lnTo>
                  <a:lnTo>
                    <a:pt x="5262080" y="184912"/>
                  </a:lnTo>
                  <a:lnTo>
                    <a:pt x="5268125" y="184912"/>
                  </a:lnTo>
                  <a:lnTo>
                    <a:pt x="5276113" y="183642"/>
                  </a:lnTo>
                  <a:lnTo>
                    <a:pt x="5283035" y="179781"/>
                  </a:lnTo>
                  <a:lnTo>
                    <a:pt x="5287746" y="173266"/>
                  </a:lnTo>
                  <a:lnTo>
                    <a:pt x="5289093" y="164045"/>
                  </a:lnTo>
                  <a:close/>
                </a:path>
                <a:path extrusionOk="0" h="236220" w="10563860">
                  <a:moveTo>
                    <a:pt x="5377523" y="186270"/>
                  </a:moveTo>
                  <a:lnTo>
                    <a:pt x="5374551" y="182994"/>
                  </a:lnTo>
                  <a:lnTo>
                    <a:pt x="5370373" y="181597"/>
                  </a:lnTo>
                  <a:lnTo>
                    <a:pt x="5365775" y="181597"/>
                  </a:lnTo>
                  <a:lnTo>
                    <a:pt x="5358993" y="182511"/>
                  </a:lnTo>
                  <a:lnTo>
                    <a:pt x="5352186" y="185013"/>
                  </a:lnTo>
                  <a:lnTo>
                    <a:pt x="5345887" y="188798"/>
                  </a:lnTo>
                  <a:lnTo>
                    <a:pt x="5340629" y="193535"/>
                  </a:lnTo>
                  <a:lnTo>
                    <a:pt x="5344680" y="197866"/>
                  </a:lnTo>
                  <a:lnTo>
                    <a:pt x="5349862" y="199745"/>
                  </a:lnTo>
                  <a:lnTo>
                    <a:pt x="5355120" y="199745"/>
                  </a:lnTo>
                  <a:lnTo>
                    <a:pt x="5361825" y="198767"/>
                  </a:lnTo>
                  <a:lnTo>
                    <a:pt x="5368125" y="196011"/>
                  </a:lnTo>
                  <a:lnTo>
                    <a:pt x="5373522" y="191757"/>
                  </a:lnTo>
                  <a:lnTo>
                    <a:pt x="5377523" y="186270"/>
                  </a:lnTo>
                  <a:close/>
                </a:path>
                <a:path extrusionOk="0" h="236220" w="10563860">
                  <a:moveTo>
                    <a:pt x="5421808" y="186270"/>
                  </a:moveTo>
                  <a:lnTo>
                    <a:pt x="5399633" y="186270"/>
                  </a:lnTo>
                  <a:lnTo>
                    <a:pt x="5399633" y="201015"/>
                  </a:lnTo>
                  <a:lnTo>
                    <a:pt x="5421808" y="201015"/>
                  </a:lnTo>
                  <a:lnTo>
                    <a:pt x="5421808" y="186270"/>
                  </a:lnTo>
                  <a:close/>
                </a:path>
                <a:path extrusionOk="0" h="236220" w="10563860">
                  <a:moveTo>
                    <a:pt x="6114072" y="193535"/>
                  </a:moveTo>
                  <a:lnTo>
                    <a:pt x="6108166" y="192481"/>
                  </a:lnTo>
                  <a:lnTo>
                    <a:pt x="6103480" y="192049"/>
                  </a:lnTo>
                  <a:lnTo>
                    <a:pt x="6099848" y="192049"/>
                  </a:lnTo>
                  <a:lnTo>
                    <a:pt x="6091174" y="192049"/>
                  </a:lnTo>
                  <a:lnTo>
                    <a:pt x="6088431" y="194525"/>
                  </a:lnTo>
                  <a:lnTo>
                    <a:pt x="6089878" y="199478"/>
                  </a:lnTo>
                  <a:lnTo>
                    <a:pt x="6094044" y="201955"/>
                  </a:lnTo>
                  <a:lnTo>
                    <a:pt x="6103975" y="201955"/>
                  </a:lnTo>
                  <a:lnTo>
                    <a:pt x="6109601" y="199809"/>
                  </a:lnTo>
                  <a:lnTo>
                    <a:pt x="6114072" y="193535"/>
                  </a:lnTo>
                  <a:close/>
                </a:path>
                <a:path extrusionOk="0" h="236220" w="10563860">
                  <a:moveTo>
                    <a:pt x="6165901" y="126936"/>
                  </a:moveTo>
                  <a:lnTo>
                    <a:pt x="6164262" y="126898"/>
                  </a:lnTo>
                  <a:lnTo>
                    <a:pt x="6152654" y="126898"/>
                  </a:lnTo>
                  <a:lnTo>
                    <a:pt x="6146762" y="132867"/>
                  </a:lnTo>
                  <a:lnTo>
                    <a:pt x="6143752" y="141681"/>
                  </a:lnTo>
                  <a:lnTo>
                    <a:pt x="6144742" y="141693"/>
                  </a:lnTo>
                  <a:lnTo>
                    <a:pt x="6152616" y="140627"/>
                  </a:lnTo>
                  <a:lnTo>
                    <a:pt x="6158535" y="137604"/>
                  </a:lnTo>
                  <a:lnTo>
                    <a:pt x="6162840" y="132943"/>
                  </a:lnTo>
                  <a:lnTo>
                    <a:pt x="6165901" y="126936"/>
                  </a:lnTo>
                  <a:close/>
                </a:path>
                <a:path extrusionOk="0" h="236220" w="10563860">
                  <a:moveTo>
                    <a:pt x="6276378" y="178777"/>
                  </a:moveTo>
                  <a:lnTo>
                    <a:pt x="6261417" y="178777"/>
                  </a:lnTo>
                  <a:lnTo>
                    <a:pt x="6261417" y="193535"/>
                  </a:lnTo>
                  <a:lnTo>
                    <a:pt x="6276378" y="193535"/>
                  </a:lnTo>
                  <a:lnTo>
                    <a:pt x="6276378" y="178777"/>
                  </a:lnTo>
                  <a:close/>
                </a:path>
                <a:path extrusionOk="0" h="236220" w="10563860">
                  <a:moveTo>
                    <a:pt x="6452984" y="23114"/>
                  </a:moveTo>
                  <a:lnTo>
                    <a:pt x="6408763" y="23114"/>
                  </a:lnTo>
                  <a:lnTo>
                    <a:pt x="6408763" y="52959"/>
                  </a:lnTo>
                  <a:lnTo>
                    <a:pt x="6419189" y="50444"/>
                  </a:lnTo>
                  <a:lnTo>
                    <a:pt x="6429743" y="48120"/>
                  </a:lnTo>
                  <a:lnTo>
                    <a:pt x="6438989" y="44500"/>
                  </a:lnTo>
                  <a:lnTo>
                    <a:pt x="6445529" y="38100"/>
                  </a:lnTo>
                  <a:lnTo>
                    <a:pt x="6440691" y="35115"/>
                  </a:lnTo>
                  <a:lnTo>
                    <a:pt x="6442938" y="31762"/>
                  </a:lnTo>
                  <a:lnTo>
                    <a:pt x="6448336" y="27838"/>
                  </a:lnTo>
                  <a:lnTo>
                    <a:pt x="6452984" y="23114"/>
                  </a:lnTo>
                  <a:close/>
                </a:path>
                <a:path extrusionOk="0" h="236220" w="10563860">
                  <a:moveTo>
                    <a:pt x="6454153" y="84810"/>
                  </a:moveTo>
                  <a:lnTo>
                    <a:pt x="6452387" y="81330"/>
                  </a:lnTo>
                  <a:lnTo>
                    <a:pt x="6447764" y="81330"/>
                  </a:lnTo>
                  <a:lnTo>
                    <a:pt x="6444043" y="81330"/>
                  </a:lnTo>
                  <a:lnTo>
                    <a:pt x="6438468" y="83591"/>
                  </a:lnTo>
                  <a:lnTo>
                    <a:pt x="6430873" y="89941"/>
                  </a:lnTo>
                  <a:lnTo>
                    <a:pt x="6436093" y="93776"/>
                  </a:lnTo>
                  <a:lnTo>
                    <a:pt x="6440513" y="95237"/>
                  </a:lnTo>
                  <a:lnTo>
                    <a:pt x="6449441" y="95237"/>
                  </a:lnTo>
                  <a:lnTo>
                    <a:pt x="6452679" y="91757"/>
                  </a:lnTo>
                  <a:lnTo>
                    <a:pt x="6454153" y="84810"/>
                  </a:lnTo>
                  <a:close/>
                </a:path>
                <a:path extrusionOk="0" h="236220" w="10563860">
                  <a:moveTo>
                    <a:pt x="6474549" y="38481"/>
                  </a:moveTo>
                  <a:lnTo>
                    <a:pt x="6474003" y="29095"/>
                  </a:lnTo>
                  <a:lnTo>
                    <a:pt x="6472161" y="24409"/>
                  </a:lnTo>
                  <a:lnTo>
                    <a:pt x="6468656" y="24409"/>
                  </a:lnTo>
                  <a:lnTo>
                    <a:pt x="6466535" y="24409"/>
                  </a:lnTo>
                  <a:lnTo>
                    <a:pt x="6463805" y="26123"/>
                  </a:lnTo>
                  <a:lnTo>
                    <a:pt x="6460452" y="30607"/>
                  </a:lnTo>
                  <a:lnTo>
                    <a:pt x="6464795" y="39903"/>
                  </a:lnTo>
                  <a:lnTo>
                    <a:pt x="6468148" y="43180"/>
                  </a:lnTo>
                  <a:lnTo>
                    <a:pt x="6473253" y="43180"/>
                  </a:lnTo>
                  <a:lnTo>
                    <a:pt x="6474549" y="38481"/>
                  </a:lnTo>
                  <a:close/>
                </a:path>
                <a:path extrusionOk="0" h="236220" w="10563860">
                  <a:moveTo>
                    <a:pt x="6497383" y="89941"/>
                  </a:moveTo>
                  <a:lnTo>
                    <a:pt x="6493535" y="75742"/>
                  </a:lnTo>
                  <a:lnTo>
                    <a:pt x="6486525" y="70993"/>
                  </a:lnTo>
                  <a:lnTo>
                    <a:pt x="6481089" y="70993"/>
                  </a:lnTo>
                  <a:lnTo>
                    <a:pt x="6475019" y="73583"/>
                  </a:lnTo>
                  <a:lnTo>
                    <a:pt x="6473812" y="79489"/>
                  </a:lnTo>
                  <a:lnTo>
                    <a:pt x="6480315" y="85877"/>
                  </a:lnTo>
                  <a:lnTo>
                    <a:pt x="6497383" y="89941"/>
                  </a:lnTo>
                  <a:close/>
                </a:path>
                <a:path extrusionOk="0" h="236220" w="10563860">
                  <a:moveTo>
                    <a:pt x="6831089" y="31153"/>
                  </a:moveTo>
                  <a:lnTo>
                    <a:pt x="6828853" y="23114"/>
                  </a:lnTo>
                  <a:lnTo>
                    <a:pt x="6826174" y="22009"/>
                  </a:lnTo>
                  <a:lnTo>
                    <a:pt x="6823418" y="21526"/>
                  </a:lnTo>
                  <a:lnTo>
                    <a:pt x="6820713" y="21526"/>
                  </a:lnTo>
                  <a:lnTo>
                    <a:pt x="6809143" y="24447"/>
                  </a:lnTo>
                  <a:lnTo>
                    <a:pt x="6801091" y="31280"/>
                  </a:lnTo>
                  <a:lnTo>
                    <a:pt x="6799351" y="39204"/>
                  </a:lnTo>
                  <a:lnTo>
                    <a:pt x="6806730" y="45351"/>
                  </a:lnTo>
                  <a:lnTo>
                    <a:pt x="6805384" y="37934"/>
                  </a:lnTo>
                  <a:lnTo>
                    <a:pt x="6811150" y="37477"/>
                  </a:lnTo>
                  <a:lnTo>
                    <a:pt x="6819925" y="37477"/>
                  </a:lnTo>
                  <a:lnTo>
                    <a:pt x="6825450" y="37160"/>
                  </a:lnTo>
                  <a:lnTo>
                    <a:pt x="6829565" y="35445"/>
                  </a:lnTo>
                  <a:lnTo>
                    <a:pt x="6831089" y="31153"/>
                  </a:lnTo>
                  <a:close/>
                </a:path>
                <a:path extrusionOk="0" h="236220" w="10563860">
                  <a:moveTo>
                    <a:pt x="6880352" y="15849"/>
                  </a:moveTo>
                  <a:lnTo>
                    <a:pt x="6873303" y="14363"/>
                  </a:lnTo>
                  <a:lnTo>
                    <a:pt x="6866687" y="12344"/>
                  </a:lnTo>
                  <a:lnTo>
                    <a:pt x="6860591" y="10566"/>
                  </a:lnTo>
                  <a:lnTo>
                    <a:pt x="6855155" y="9791"/>
                  </a:lnTo>
                  <a:lnTo>
                    <a:pt x="6849758" y="9791"/>
                  </a:lnTo>
                  <a:lnTo>
                    <a:pt x="6845668" y="12827"/>
                  </a:lnTo>
                  <a:lnTo>
                    <a:pt x="6843509" y="23101"/>
                  </a:lnTo>
                  <a:lnTo>
                    <a:pt x="6847573" y="27508"/>
                  </a:lnTo>
                  <a:lnTo>
                    <a:pt x="6852767" y="29400"/>
                  </a:lnTo>
                  <a:lnTo>
                    <a:pt x="6858038" y="29400"/>
                  </a:lnTo>
                  <a:lnTo>
                    <a:pt x="6864718" y="28422"/>
                  </a:lnTo>
                  <a:lnTo>
                    <a:pt x="6870992" y="25654"/>
                  </a:lnTo>
                  <a:lnTo>
                    <a:pt x="6876364" y="21374"/>
                  </a:lnTo>
                  <a:lnTo>
                    <a:pt x="6880352" y="15849"/>
                  </a:lnTo>
                  <a:close/>
                </a:path>
                <a:path extrusionOk="0" h="236220" w="10563860">
                  <a:moveTo>
                    <a:pt x="7476833" y="156552"/>
                  </a:moveTo>
                  <a:lnTo>
                    <a:pt x="7462901" y="161036"/>
                  </a:lnTo>
                  <a:lnTo>
                    <a:pt x="7450925" y="167525"/>
                  </a:lnTo>
                  <a:lnTo>
                    <a:pt x="7440892" y="175958"/>
                  </a:lnTo>
                  <a:lnTo>
                    <a:pt x="7432815" y="186283"/>
                  </a:lnTo>
                  <a:lnTo>
                    <a:pt x="7447331" y="182448"/>
                  </a:lnTo>
                  <a:lnTo>
                    <a:pt x="7462253" y="178930"/>
                  </a:lnTo>
                  <a:lnTo>
                    <a:pt x="7473467" y="171665"/>
                  </a:lnTo>
                  <a:lnTo>
                    <a:pt x="7476833" y="156552"/>
                  </a:lnTo>
                  <a:close/>
                </a:path>
                <a:path extrusionOk="0" h="236220" w="10563860">
                  <a:moveTo>
                    <a:pt x="7874762" y="97091"/>
                  </a:moveTo>
                  <a:lnTo>
                    <a:pt x="7863548" y="93751"/>
                  </a:lnTo>
                  <a:lnTo>
                    <a:pt x="7867269" y="82346"/>
                  </a:lnTo>
                  <a:lnTo>
                    <a:pt x="7858544" y="82156"/>
                  </a:lnTo>
                  <a:lnTo>
                    <a:pt x="7843037" y="82918"/>
                  </a:lnTo>
                  <a:lnTo>
                    <a:pt x="7829296" y="85420"/>
                  </a:lnTo>
                  <a:lnTo>
                    <a:pt x="7817612" y="90030"/>
                  </a:lnTo>
                  <a:lnTo>
                    <a:pt x="7808315" y="97091"/>
                  </a:lnTo>
                  <a:lnTo>
                    <a:pt x="7819504" y="100901"/>
                  </a:lnTo>
                  <a:lnTo>
                    <a:pt x="7815821" y="112191"/>
                  </a:lnTo>
                  <a:lnTo>
                    <a:pt x="7818844" y="111442"/>
                  </a:lnTo>
                  <a:lnTo>
                    <a:pt x="7821435" y="111137"/>
                  </a:lnTo>
                  <a:lnTo>
                    <a:pt x="7829969" y="111137"/>
                  </a:lnTo>
                  <a:lnTo>
                    <a:pt x="7845984" y="120459"/>
                  </a:lnTo>
                  <a:lnTo>
                    <a:pt x="7854543" y="120459"/>
                  </a:lnTo>
                  <a:lnTo>
                    <a:pt x="7871244" y="102920"/>
                  </a:lnTo>
                  <a:lnTo>
                    <a:pt x="7874762" y="97091"/>
                  </a:lnTo>
                  <a:close/>
                </a:path>
                <a:path extrusionOk="0" h="236220" w="10563860">
                  <a:moveTo>
                    <a:pt x="7960906" y="226517"/>
                  </a:moveTo>
                  <a:lnTo>
                    <a:pt x="7958823" y="219773"/>
                  </a:lnTo>
                  <a:lnTo>
                    <a:pt x="7948371" y="215785"/>
                  </a:lnTo>
                  <a:lnTo>
                    <a:pt x="7945691" y="230695"/>
                  </a:lnTo>
                  <a:lnTo>
                    <a:pt x="7948701" y="235673"/>
                  </a:lnTo>
                  <a:lnTo>
                    <a:pt x="7952448" y="235673"/>
                  </a:lnTo>
                  <a:lnTo>
                    <a:pt x="7957744" y="232854"/>
                  </a:lnTo>
                  <a:lnTo>
                    <a:pt x="7960906" y="226517"/>
                  </a:lnTo>
                  <a:close/>
                </a:path>
                <a:path extrusionOk="0" h="236220" w="10563860">
                  <a:moveTo>
                    <a:pt x="8051419" y="75196"/>
                  </a:moveTo>
                  <a:lnTo>
                    <a:pt x="8047177" y="70916"/>
                  </a:lnTo>
                  <a:lnTo>
                    <a:pt x="8041500" y="68478"/>
                  </a:lnTo>
                  <a:lnTo>
                    <a:pt x="8036242" y="68478"/>
                  </a:lnTo>
                  <a:lnTo>
                    <a:pt x="8029346" y="68478"/>
                  </a:lnTo>
                  <a:lnTo>
                    <a:pt x="8023199" y="72656"/>
                  </a:lnTo>
                  <a:lnTo>
                    <a:pt x="8022044" y="82334"/>
                  </a:lnTo>
                  <a:lnTo>
                    <a:pt x="8023771" y="82181"/>
                  </a:lnTo>
                  <a:lnTo>
                    <a:pt x="8028787" y="82130"/>
                  </a:lnTo>
                  <a:lnTo>
                    <a:pt x="8035087" y="82207"/>
                  </a:lnTo>
                  <a:lnTo>
                    <a:pt x="8042961" y="82207"/>
                  </a:lnTo>
                  <a:lnTo>
                    <a:pt x="8050123" y="81457"/>
                  </a:lnTo>
                  <a:lnTo>
                    <a:pt x="8051419" y="75196"/>
                  </a:lnTo>
                  <a:close/>
                </a:path>
                <a:path extrusionOk="0" h="236220" w="10563860">
                  <a:moveTo>
                    <a:pt x="8085252" y="179539"/>
                  </a:moveTo>
                  <a:lnTo>
                    <a:pt x="8085036" y="178727"/>
                  </a:lnTo>
                  <a:lnTo>
                    <a:pt x="8083956" y="174802"/>
                  </a:lnTo>
                  <a:lnTo>
                    <a:pt x="8078965" y="172008"/>
                  </a:lnTo>
                  <a:lnTo>
                    <a:pt x="8072133" y="171094"/>
                  </a:lnTo>
                  <a:lnTo>
                    <a:pt x="8065097" y="171094"/>
                  </a:lnTo>
                  <a:lnTo>
                    <a:pt x="8058048" y="173748"/>
                  </a:lnTo>
                  <a:lnTo>
                    <a:pt x="8058886" y="178777"/>
                  </a:lnTo>
                  <a:lnTo>
                    <a:pt x="8059102" y="178727"/>
                  </a:lnTo>
                  <a:lnTo>
                    <a:pt x="8064017" y="179539"/>
                  </a:lnTo>
                  <a:lnTo>
                    <a:pt x="8071993" y="181483"/>
                  </a:lnTo>
                  <a:lnTo>
                    <a:pt x="8079092" y="183959"/>
                  </a:lnTo>
                  <a:lnTo>
                    <a:pt x="8081048" y="186283"/>
                  </a:lnTo>
                  <a:lnTo>
                    <a:pt x="8085252" y="179539"/>
                  </a:lnTo>
                  <a:close/>
                </a:path>
                <a:path extrusionOk="0" h="236220" w="10563860">
                  <a:moveTo>
                    <a:pt x="8110360" y="52959"/>
                  </a:moveTo>
                  <a:lnTo>
                    <a:pt x="8098091" y="57734"/>
                  </a:lnTo>
                  <a:lnTo>
                    <a:pt x="8087449" y="68770"/>
                  </a:lnTo>
                  <a:lnTo>
                    <a:pt x="8082737" y="81153"/>
                  </a:lnTo>
                  <a:lnTo>
                    <a:pt x="8088274" y="89941"/>
                  </a:lnTo>
                  <a:lnTo>
                    <a:pt x="8095488" y="82257"/>
                  </a:lnTo>
                  <a:lnTo>
                    <a:pt x="8103095" y="75082"/>
                  </a:lnTo>
                  <a:lnTo>
                    <a:pt x="8108810" y="66103"/>
                  </a:lnTo>
                  <a:lnTo>
                    <a:pt x="8110360" y="52959"/>
                  </a:lnTo>
                  <a:close/>
                </a:path>
                <a:path extrusionOk="0" h="236220" w="10563860">
                  <a:moveTo>
                    <a:pt x="8213763" y="69202"/>
                  </a:moveTo>
                  <a:lnTo>
                    <a:pt x="8210423" y="59804"/>
                  </a:lnTo>
                  <a:lnTo>
                    <a:pt x="8203336" y="54140"/>
                  </a:lnTo>
                  <a:lnTo>
                    <a:pt x="8192516" y="52247"/>
                  </a:lnTo>
                  <a:lnTo>
                    <a:pt x="8189925" y="52247"/>
                  </a:lnTo>
                  <a:lnTo>
                    <a:pt x="8187106" y="52489"/>
                  </a:lnTo>
                  <a:lnTo>
                    <a:pt x="8184045" y="52959"/>
                  </a:lnTo>
                  <a:lnTo>
                    <a:pt x="8187677" y="64058"/>
                  </a:lnTo>
                  <a:lnTo>
                    <a:pt x="8193773" y="72669"/>
                  </a:lnTo>
                  <a:lnTo>
                    <a:pt x="8202333" y="78752"/>
                  </a:lnTo>
                  <a:lnTo>
                    <a:pt x="8213369" y="82334"/>
                  </a:lnTo>
                  <a:lnTo>
                    <a:pt x="8213763" y="69202"/>
                  </a:lnTo>
                  <a:close/>
                </a:path>
                <a:path extrusionOk="0" h="236220" w="10563860">
                  <a:moveTo>
                    <a:pt x="8382851" y="141693"/>
                  </a:moveTo>
                  <a:lnTo>
                    <a:pt x="8381187" y="140995"/>
                  </a:lnTo>
                  <a:lnTo>
                    <a:pt x="8379485" y="140677"/>
                  </a:lnTo>
                  <a:lnTo>
                    <a:pt x="8377796" y="140677"/>
                  </a:lnTo>
                  <a:lnTo>
                    <a:pt x="8368246" y="143916"/>
                  </a:lnTo>
                  <a:lnTo>
                    <a:pt x="8361756" y="151282"/>
                  </a:lnTo>
                  <a:lnTo>
                    <a:pt x="8360892" y="159181"/>
                  </a:lnTo>
                  <a:lnTo>
                    <a:pt x="8368246" y="164045"/>
                  </a:lnTo>
                  <a:lnTo>
                    <a:pt x="8371332" y="157873"/>
                  </a:lnTo>
                  <a:lnTo>
                    <a:pt x="8377352" y="154635"/>
                  </a:lnTo>
                  <a:lnTo>
                    <a:pt x="8382457" y="150507"/>
                  </a:lnTo>
                  <a:lnTo>
                    <a:pt x="8382851" y="141693"/>
                  </a:lnTo>
                  <a:close/>
                </a:path>
                <a:path extrusionOk="0" h="236220" w="10563860">
                  <a:moveTo>
                    <a:pt x="8472957" y="218948"/>
                  </a:moveTo>
                  <a:lnTo>
                    <a:pt x="8470074" y="211899"/>
                  </a:lnTo>
                  <a:lnTo>
                    <a:pt x="8463597" y="208419"/>
                  </a:lnTo>
                  <a:lnTo>
                    <a:pt x="8454555" y="207479"/>
                  </a:lnTo>
                  <a:lnTo>
                    <a:pt x="8450593" y="207479"/>
                  </a:lnTo>
                  <a:lnTo>
                    <a:pt x="8446249" y="207848"/>
                  </a:lnTo>
                  <a:lnTo>
                    <a:pt x="8441830" y="208292"/>
                  </a:lnTo>
                  <a:lnTo>
                    <a:pt x="8442909" y="220205"/>
                  </a:lnTo>
                  <a:lnTo>
                    <a:pt x="8452117" y="223951"/>
                  </a:lnTo>
                  <a:lnTo>
                    <a:pt x="8463534" y="225412"/>
                  </a:lnTo>
                  <a:lnTo>
                    <a:pt x="8471256" y="230530"/>
                  </a:lnTo>
                  <a:lnTo>
                    <a:pt x="8472957" y="218948"/>
                  </a:lnTo>
                  <a:close/>
                </a:path>
                <a:path extrusionOk="0" h="236220" w="10563860">
                  <a:moveTo>
                    <a:pt x="8870302" y="91097"/>
                  </a:moveTo>
                  <a:lnTo>
                    <a:pt x="8861679" y="89941"/>
                  </a:lnTo>
                  <a:lnTo>
                    <a:pt x="8858580" y="96012"/>
                  </a:lnTo>
                  <a:lnTo>
                    <a:pt x="8852598" y="99250"/>
                  </a:lnTo>
                  <a:lnTo>
                    <a:pt x="8847493" y="103403"/>
                  </a:lnTo>
                  <a:lnTo>
                    <a:pt x="8846960" y="112191"/>
                  </a:lnTo>
                  <a:lnTo>
                    <a:pt x="8869147" y="112191"/>
                  </a:lnTo>
                  <a:lnTo>
                    <a:pt x="8868016" y="103187"/>
                  </a:lnTo>
                  <a:lnTo>
                    <a:pt x="8870302" y="91097"/>
                  </a:lnTo>
                  <a:close/>
                </a:path>
                <a:path extrusionOk="0" h="236220" w="10563860">
                  <a:moveTo>
                    <a:pt x="9591103" y="67589"/>
                  </a:moveTo>
                  <a:lnTo>
                    <a:pt x="9591065" y="58889"/>
                  </a:lnTo>
                  <a:lnTo>
                    <a:pt x="9588576" y="52539"/>
                  </a:lnTo>
                  <a:lnTo>
                    <a:pt x="9584499" y="48653"/>
                  </a:lnTo>
                  <a:lnTo>
                    <a:pt x="9579648" y="47332"/>
                  </a:lnTo>
                  <a:lnTo>
                    <a:pt x="9574657" y="47332"/>
                  </a:lnTo>
                  <a:lnTo>
                    <a:pt x="9569793" y="51422"/>
                  </a:lnTo>
                  <a:lnTo>
                    <a:pt x="9568929" y="60109"/>
                  </a:lnTo>
                  <a:lnTo>
                    <a:pt x="9570212" y="60083"/>
                  </a:lnTo>
                  <a:lnTo>
                    <a:pt x="9579534" y="60083"/>
                  </a:lnTo>
                  <a:lnTo>
                    <a:pt x="9585312" y="63741"/>
                  </a:lnTo>
                  <a:lnTo>
                    <a:pt x="9591103" y="67589"/>
                  </a:lnTo>
                  <a:close/>
                </a:path>
                <a:path extrusionOk="0" h="236220" w="10563860">
                  <a:moveTo>
                    <a:pt x="9959378" y="223266"/>
                  </a:moveTo>
                  <a:lnTo>
                    <a:pt x="9956546" y="213944"/>
                  </a:lnTo>
                  <a:lnTo>
                    <a:pt x="9949447" y="204939"/>
                  </a:lnTo>
                  <a:lnTo>
                    <a:pt x="9940226" y="198132"/>
                  </a:lnTo>
                  <a:lnTo>
                    <a:pt x="9931006" y="195453"/>
                  </a:lnTo>
                  <a:lnTo>
                    <a:pt x="9927374" y="195453"/>
                  </a:lnTo>
                  <a:lnTo>
                    <a:pt x="9924326" y="197091"/>
                  </a:lnTo>
                  <a:lnTo>
                    <a:pt x="9922599" y="201028"/>
                  </a:lnTo>
                  <a:lnTo>
                    <a:pt x="9931616" y="206717"/>
                  </a:lnTo>
                  <a:lnTo>
                    <a:pt x="9939998" y="213055"/>
                  </a:lnTo>
                  <a:lnTo>
                    <a:pt x="9948875" y="218935"/>
                  </a:lnTo>
                  <a:lnTo>
                    <a:pt x="9959378" y="223266"/>
                  </a:lnTo>
                  <a:close/>
                </a:path>
                <a:path extrusionOk="0" h="236220" w="10563860">
                  <a:moveTo>
                    <a:pt x="10021252" y="3606"/>
                  </a:moveTo>
                  <a:lnTo>
                    <a:pt x="10019271" y="0"/>
                  </a:lnTo>
                  <a:lnTo>
                    <a:pt x="10015499" y="0"/>
                  </a:lnTo>
                  <a:lnTo>
                    <a:pt x="10012540" y="0"/>
                  </a:lnTo>
                  <a:lnTo>
                    <a:pt x="10008476" y="2209"/>
                  </a:lnTo>
                  <a:lnTo>
                    <a:pt x="10003396" y="8369"/>
                  </a:lnTo>
                  <a:lnTo>
                    <a:pt x="10008298" y="12776"/>
                  </a:lnTo>
                  <a:lnTo>
                    <a:pt x="10012147" y="14427"/>
                  </a:lnTo>
                  <a:lnTo>
                    <a:pt x="10019182" y="14427"/>
                  </a:lnTo>
                  <a:lnTo>
                    <a:pt x="10021202" y="10820"/>
                  </a:lnTo>
                  <a:lnTo>
                    <a:pt x="10021252" y="3606"/>
                  </a:lnTo>
                  <a:close/>
                </a:path>
                <a:path extrusionOk="0" h="236220" w="10563860">
                  <a:moveTo>
                    <a:pt x="10025558" y="75184"/>
                  </a:moveTo>
                  <a:lnTo>
                    <a:pt x="9996233" y="75184"/>
                  </a:lnTo>
                  <a:lnTo>
                    <a:pt x="9996233" y="89928"/>
                  </a:lnTo>
                  <a:lnTo>
                    <a:pt x="10025558" y="89928"/>
                  </a:lnTo>
                  <a:lnTo>
                    <a:pt x="10025558" y="75184"/>
                  </a:lnTo>
                  <a:close/>
                </a:path>
                <a:path extrusionOk="0" h="236220" w="10563860">
                  <a:moveTo>
                    <a:pt x="10106698" y="97091"/>
                  </a:moveTo>
                  <a:lnTo>
                    <a:pt x="10104831" y="97548"/>
                  </a:lnTo>
                  <a:lnTo>
                    <a:pt x="10102685" y="97713"/>
                  </a:lnTo>
                  <a:lnTo>
                    <a:pt x="10097364" y="97713"/>
                  </a:lnTo>
                  <a:lnTo>
                    <a:pt x="10084321" y="96583"/>
                  </a:lnTo>
                  <a:lnTo>
                    <a:pt x="10081349" y="96583"/>
                  </a:lnTo>
                  <a:lnTo>
                    <a:pt x="10072357" y="96583"/>
                  </a:lnTo>
                  <a:lnTo>
                    <a:pt x="10065982" y="99174"/>
                  </a:lnTo>
                  <a:lnTo>
                    <a:pt x="10069906" y="112179"/>
                  </a:lnTo>
                  <a:lnTo>
                    <a:pt x="10077183" y="112534"/>
                  </a:lnTo>
                  <a:lnTo>
                    <a:pt x="10080663" y="112534"/>
                  </a:lnTo>
                  <a:lnTo>
                    <a:pt x="10090417" y="111950"/>
                  </a:lnTo>
                  <a:lnTo>
                    <a:pt x="10098507" y="109677"/>
                  </a:lnTo>
                  <a:lnTo>
                    <a:pt x="10104196" y="104978"/>
                  </a:lnTo>
                  <a:lnTo>
                    <a:pt x="10106698" y="97091"/>
                  </a:lnTo>
                  <a:close/>
                </a:path>
                <a:path extrusionOk="0" h="236220" w="10563860">
                  <a:moveTo>
                    <a:pt x="10334904" y="45364"/>
                  </a:moveTo>
                  <a:lnTo>
                    <a:pt x="10332809" y="45554"/>
                  </a:lnTo>
                  <a:lnTo>
                    <a:pt x="10326586" y="45554"/>
                  </a:lnTo>
                  <a:lnTo>
                    <a:pt x="10312794" y="37985"/>
                  </a:lnTo>
                  <a:lnTo>
                    <a:pt x="10307688" y="37985"/>
                  </a:lnTo>
                  <a:lnTo>
                    <a:pt x="10306279" y="38023"/>
                  </a:lnTo>
                  <a:lnTo>
                    <a:pt x="10305517" y="38100"/>
                  </a:lnTo>
                  <a:lnTo>
                    <a:pt x="10305517" y="60109"/>
                  </a:lnTo>
                  <a:lnTo>
                    <a:pt x="10308450" y="60502"/>
                  </a:lnTo>
                  <a:lnTo>
                    <a:pt x="10311193" y="60718"/>
                  </a:lnTo>
                  <a:lnTo>
                    <a:pt x="10313759" y="60718"/>
                  </a:lnTo>
                  <a:lnTo>
                    <a:pt x="10321925" y="59829"/>
                  </a:lnTo>
                  <a:lnTo>
                    <a:pt x="10328288" y="57061"/>
                  </a:lnTo>
                  <a:lnTo>
                    <a:pt x="10332682" y="52285"/>
                  </a:lnTo>
                  <a:lnTo>
                    <a:pt x="10334904" y="45364"/>
                  </a:lnTo>
                  <a:close/>
                </a:path>
                <a:path extrusionOk="0" h="236220" w="10563860">
                  <a:moveTo>
                    <a:pt x="10563352" y="52959"/>
                  </a:moveTo>
                  <a:lnTo>
                    <a:pt x="10562946" y="43078"/>
                  </a:lnTo>
                  <a:lnTo>
                    <a:pt x="10559707" y="36042"/>
                  </a:lnTo>
                  <a:lnTo>
                    <a:pt x="10553675" y="31838"/>
                  </a:lnTo>
                  <a:lnTo>
                    <a:pt x="10544861" y="30441"/>
                  </a:lnTo>
                  <a:lnTo>
                    <a:pt x="10543692" y="30441"/>
                  </a:lnTo>
                  <a:lnTo>
                    <a:pt x="10542486" y="30492"/>
                  </a:lnTo>
                  <a:lnTo>
                    <a:pt x="10541203" y="30607"/>
                  </a:lnTo>
                  <a:lnTo>
                    <a:pt x="10541203" y="52959"/>
                  </a:lnTo>
                  <a:lnTo>
                    <a:pt x="10563352" y="5295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83" name="Google Shape;1583;p1"/>
            <p:cNvSpPr/>
            <p:nvPr/>
          </p:nvSpPr>
          <p:spPr>
            <a:xfrm>
              <a:off x="-1612" y="4129036"/>
              <a:ext cx="10579735" cy="279400"/>
            </a:xfrm>
            <a:custGeom>
              <a:rect b="b" l="l" r="r" t="t"/>
              <a:pathLst>
                <a:path extrusionOk="0" h="279400" w="10579735">
                  <a:moveTo>
                    <a:pt x="32524" y="228066"/>
                  </a:moveTo>
                  <a:lnTo>
                    <a:pt x="31534" y="222262"/>
                  </a:lnTo>
                  <a:lnTo>
                    <a:pt x="27724" y="222351"/>
                  </a:lnTo>
                  <a:lnTo>
                    <a:pt x="19824" y="221894"/>
                  </a:lnTo>
                  <a:lnTo>
                    <a:pt x="12852" y="220510"/>
                  </a:lnTo>
                  <a:lnTo>
                    <a:pt x="6858" y="218147"/>
                  </a:lnTo>
                  <a:lnTo>
                    <a:pt x="1866" y="214782"/>
                  </a:lnTo>
                  <a:lnTo>
                    <a:pt x="0" y="222224"/>
                  </a:lnTo>
                  <a:lnTo>
                    <a:pt x="2819" y="227368"/>
                  </a:lnTo>
                  <a:lnTo>
                    <a:pt x="8763" y="230365"/>
                  </a:lnTo>
                  <a:lnTo>
                    <a:pt x="16230" y="231330"/>
                  </a:lnTo>
                  <a:lnTo>
                    <a:pt x="24460" y="231330"/>
                  </a:lnTo>
                  <a:lnTo>
                    <a:pt x="32524" y="228066"/>
                  </a:lnTo>
                  <a:close/>
                </a:path>
                <a:path extrusionOk="0" h="279400" w="10579735">
                  <a:moveTo>
                    <a:pt x="473506" y="7480"/>
                  </a:moveTo>
                  <a:lnTo>
                    <a:pt x="451281" y="7480"/>
                  </a:lnTo>
                  <a:lnTo>
                    <a:pt x="451281" y="22364"/>
                  </a:lnTo>
                  <a:lnTo>
                    <a:pt x="473506" y="22364"/>
                  </a:lnTo>
                  <a:lnTo>
                    <a:pt x="473506" y="7480"/>
                  </a:lnTo>
                  <a:close/>
                </a:path>
                <a:path extrusionOk="0" h="279400" w="10579735">
                  <a:moveTo>
                    <a:pt x="683120" y="153670"/>
                  </a:moveTo>
                  <a:lnTo>
                    <a:pt x="679780" y="140677"/>
                  </a:lnTo>
                  <a:lnTo>
                    <a:pt x="666115" y="141871"/>
                  </a:lnTo>
                  <a:lnTo>
                    <a:pt x="653935" y="144500"/>
                  </a:lnTo>
                  <a:lnTo>
                    <a:pt x="643597" y="148971"/>
                  </a:lnTo>
                  <a:lnTo>
                    <a:pt x="635482" y="155663"/>
                  </a:lnTo>
                  <a:lnTo>
                    <a:pt x="637590" y="155016"/>
                  </a:lnTo>
                  <a:lnTo>
                    <a:pt x="640105" y="154787"/>
                  </a:lnTo>
                  <a:lnTo>
                    <a:pt x="646582" y="154787"/>
                  </a:lnTo>
                  <a:lnTo>
                    <a:pt x="663181" y="156514"/>
                  </a:lnTo>
                  <a:lnTo>
                    <a:pt x="676427" y="156514"/>
                  </a:lnTo>
                  <a:lnTo>
                    <a:pt x="683120" y="153670"/>
                  </a:lnTo>
                  <a:close/>
                </a:path>
                <a:path extrusionOk="0" h="279400" w="10579735">
                  <a:moveTo>
                    <a:pt x="745972" y="74079"/>
                  </a:moveTo>
                  <a:lnTo>
                    <a:pt x="743724" y="65430"/>
                  </a:lnTo>
                  <a:lnTo>
                    <a:pt x="737323" y="58826"/>
                  </a:lnTo>
                  <a:lnTo>
                    <a:pt x="728459" y="54610"/>
                  </a:lnTo>
                  <a:lnTo>
                    <a:pt x="718781" y="53124"/>
                  </a:lnTo>
                  <a:lnTo>
                    <a:pt x="709879" y="53124"/>
                  </a:lnTo>
                  <a:lnTo>
                    <a:pt x="702106" y="57188"/>
                  </a:lnTo>
                  <a:lnTo>
                    <a:pt x="701649" y="66598"/>
                  </a:lnTo>
                  <a:lnTo>
                    <a:pt x="710730" y="66192"/>
                  </a:lnTo>
                  <a:lnTo>
                    <a:pt x="715048" y="66192"/>
                  </a:lnTo>
                  <a:lnTo>
                    <a:pt x="724484" y="66535"/>
                  </a:lnTo>
                  <a:lnTo>
                    <a:pt x="732967" y="67767"/>
                  </a:lnTo>
                  <a:lnTo>
                    <a:pt x="740232" y="70180"/>
                  </a:lnTo>
                  <a:lnTo>
                    <a:pt x="745972" y="74079"/>
                  </a:lnTo>
                  <a:close/>
                </a:path>
                <a:path extrusionOk="0" h="279400" w="10579735">
                  <a:moveTo>
                    <a:pt x="848995" y="259372"/>
                  </a:moveTo>
                  <a:lnTo>
                    <a:pt x="844765" y="255193"/>
                  </a:lnTo>
                  <a:lnTo>
                    <a:pt x="839089" y="252780"/>
                  </a:lnTo>
                  <a:lnTo>
                    <a:pt x="833843" y="252780"/>
                  </a:lnTo>
                  <a:lnTo>
                    <a:pt x="826935" y="252780"/>
                  </a:lnTo>
                  <a:lnTo>
                    <a:pt x="820762" y="256971"/>
                  </a:lnTo>
                  <a:lnTo>
                    <a:pt x="819632" y="266865"/>
                  </a:lnTo>
                  <a:lnTo>
                    <a:pt x="822109" y="266534"/>
                  </a:lnTo>
                  <a:lnTo>
                    <a:pt x="839838" y="266496"/>
                  </a:lnTo>
                  <a:lnTo>
                    <a:pt x="847458" y="266026"/>
                  </a:lnTo>
                  <a:lnTo>
                    <a:pt x="848995" y="259372"/>
                  </a:lnTo>
                  <a:close/>
                </a:path>
                <a:path extrusionOk="0" h="279400" w="10579735">
                  <a:moveTo>
                    <a:pt x="907961" y="133540"/>
                  </a:moveTo>
                  <a:lnTo>
                    <a:pt x="906957" y="124980"/>
                  </a:lnTo>
                  <a:lnTo>
                    <a:pt x="902970" y="118567"/>
                  </a:lnTo>
                  <a:lnTo>
                    <a:pt x="897128" y="114541"/>
                  </a:lnTo>
                  <a:lnTo>
                    <a:pt x="890612" y="113144"/>
                  </a:lnTo>
                  <a:lnTo>
                    <a:pt x="884466" y="113144"/>
                  </a:lnTo>
                  <a:lnTo>
                    <a:pt x="878967" y="117055"/>
                  </a:lnTo>
                  <a:lnTo>
                    <a:pt x="878611" y="125831"/>
                  </a:lnTo>
                  <a:lnTo>
                    <a:pt x="887107" y="127876"/>
                  </a:lnTo>
                  <a:lnTo>
                    <a:pt x="891336" y="134226"/>
                  </a:lnTo>
                  <a:lnTo>
                    <a:pt x="903566" y="134226"/>
                  </a:lnTo>
                  <a:lnTo>
                    <a:pt x="905637" y="134023"/>
                  </a:lnTo>
                  <a:lnTo>
                    <a:pt x="907961" y="133540"/>
                  </a:lnTo>
                  <a:close/>
                </a:path>
                <a:path extrusionOk="0" h="279400" w="10579735">
                  <a:moveTo>
                    <a:pt x="1187945" y="207518"/>
                  </a:moveTo>
                  <a:lnTo>
                    <a:pt x="1178166" y="208788"/>
                  </a:lnTo>
                  <a:lnTo>
                    <a:pt x="1169784" y="211518"/>
                  </a:lnTo>
                  <a:lnTo>
                    <a:pt x="1163154" y="215938"/>
                  </a:lnTo>
                  <a:lnTo>
                    <a:pt x="1158595" y="222262"/>
                  </a:lnTo>
                  <a:lnTo>
                    <a:pt x="1161338" y="222592"/>
                  </a:lnTo>
                  <a:lnTo>
                    <a:pt x="1163916" y="222758"/>
                  </a:lnTo>
                  <a:lnTo>
                    <a:pt x="1166342" y="222758"/>
                  </a:lnTo>
                  <a:lnTo>
                    <a:pt x="1174673" y="221907"/>
                  </a:lnTo>
                  <a:lnTo>
                    <a:pt x="1181176" y="219214"/>
                  </a:lnTo>
                  <a:lnTo>
                    <a:pt x="1185659" y="214490"/>
                  </a:lnTo>
                  <a:lnTo>
                    <a:pt x="1187945" y="207518"/>
                  </a:lnTo>
                  <a:close/>
                </a:path>
                <a:path extrusionOk="0" h="279400" w="10579735">
                  <a:moveTo>
                    <a:pt x="1283690" y="74079"/>
                  </a:moveTo>
                  <a:lnTo>
                    <a:pt x="1280096" y="72364"/>
                  </a:lnTo>
                  <a:lnTo>
                    <a:pt x="1276426" y="71628"/>
                  </a:lnTo>
                  <a:lnTo>
                    <a:pt x="1272933" y="71628"/>
                  </a:lnTo>
                  <a:lnTo>
                    <a:pt x="1261465" y="74447"/>
                  </a:lnTo>
                  <a:lnTo>
                    <a:pt x="1254061" y="81203"/>
                  </a:lnTo>
                  <a:lnTo>
                    <a:pt x="1253261" y="89382"/>
                  </a:lnTo>
                  <a:lnTo>
                    <a:pt x="1261592" y="96443"/>
                  </a:lnTo>
                  <a:lnTo>
                    <a:pt x="1263967" y="87668"/>
                  </a:lnTo>
                  <a:lnTo>
                    <a:pt x="1271485" y="84048"/>
                  </a:lnTo>
                  <a:lnTo>
                    <a:pt x="1279575" y="81038"/>
                  </a:lnTo>
                  <a:lnTo>
                    <a:pt x="1283690" y="74079"/>
                  </a:lnTo>
                  <a:close/>
                </a:path>
                <a:path extrusionOk="0" h="279400" w="10579735">
                  <a:moveTo>
                    <a:pt x="1290916" y="140690"/>
                  </a:moveTo>
                  <a:lnTo>
                    <a:pt x="1288237" y="140360"/>
                  </a:lnTo>
                  <a:lnTo>
                    <a:pt x="1285697" y="140182"/>
                  </a:lnTo>
                  <a:lnTo>
                    <a:pt x="1283322" y="140182"/>
                  </a:lnTo>
                  <a:lnTo>
                    <a:pt x="1274914" y="141071"/>
                  </a:lnTo>
                  <a:lnTo>
                    <a:pt x="1268361" y="143865"/>
                  </a:lnTo>
                  <a:lnTo>
                    <a:pt x="1263853" y="148678"/>
                  </a:lnTo>
                  <a:lnTo>
                    <a:pt x="1261592" y="155663"/>
                  </a:lnTo>
                  <a:lnTo>
                    <a:pt x="1264323" y="156006"/>
                  </a:lnTo>
                  <a:lnTo>
                    <a:pt x="1266901" y="156184"/>
                  </a:lnTo>
                  <a:lnTo>
                    <a:pt x="1269301" y="156184"/>
                  </a:lnTo>
                  <a:lnTo>
                    <a:pt x="1277670" y="155282"/>
                  </a:lnTo>
                  <a:lnTo>
                    <a:pt x="1284185" y="152514"/>
                  </a:lnTo>
                  <a:lnTo>
                    <a:pt x="1288669" y="147701"/>
                  </a:lnTo>
                  <a:lnTo>
                    <a:pt x="1290916" y="140690"/>
                  </a:lnTo>
                  <a:close/>
                </a:path>
                <a:path extrusionOk="0" h="279400" w="10579735">
                  <a:moveTo>
                    <a:pt x="1379575" y="74079"/>
                  </a:moveTo>
                  <a:lnTo>
                    <a:pt x="1357452" y="74079"/>
                  </a:lnTo>
                  <a:lnTo>
                    <a:pt x="1357452" y="88823"/>
                  </a:lnTo>
                  <a:lnTo>
                    <a:pt x="1379575" y="88823"/>
                  </a:lnTo>
                  <a:lnTo>
                    <a:pt x="1379575" y="74079"/>
                  </a:lnTo>
                  <a:close/>
                </a:path>
                <a:path extrusionOk="0" h="279400" w="10579735">
                  <a:moveTo>
                    <a:pt x="1453222" y="162915"/>
                  </a:moveTo>
                  <a:lnTo>
                    <a:pt x="1451419" y="163360"/>
                  </a:lnTo>
                  <a:lnTo>
                    <a:pt x="1449349" y="163525"/>
                  </a:lnTo>
                  <a:lnTo>
                    <a:pt x="1444028" y="163525"/>
                  </a:lnTo>
                  <a:lnTo>
                    <a:pt x="1430489" y="162255"/>
                  </a:lnTo>
                  <a:lnTo>
                    <a:pt x="1427441" y="162255"/>
                  </a:lnTo>
                  <a:lnTo>
                    <a:pt x="1418678" y="162255"/>
                  </a:lnTo>
                  <a:lnTo>
                    <a:pt x="1412557" y="164871"/>
                  </a:lnTo>
                  <a:lnTo>
                    <a:pt x="1416405" y="177673"/>
                  </a:lnTo>
                  <a:lnTo>
                    <a:pt x="1419821" y="177838"/>
                  </a:lnTo>
                  <a:lnTo>
                    <a:pt x="1421460" y="177838"/>
                  </a:lnTo>
                  <a:lnTo>
                    <a:pt x="1432102" y="176923"/>
                  </a:lnTo>
                  <a:lnTo>
                    <a:pt x="1440967" y="174129"/>
                  </a:lnTo>
                  <a:lnTo>
                    <a:pt x="1448003" y="169468"/>
                  </a:lnTo>
                  <a:lnTo>
                    <a:pt x="1453222" y="162915"/>
                  </a:lnTo>
                  <a:close/>
                </a:path>
                <a:path extrusionOk="0" h="279400" w="10579735">
                  <a:moveTo>
                    <a:pt x="1548714" y="251764"/>
                  </a:moveTo>
                  <a:lnTo>
                    <a:pt x="1532394" y="253847"/>
                  </a:lnTo>
                  <a:lnTo>
                    <a:pt x="1517281" y="257187"/>
                  </a:lnTo>
                  <a:lnTo>
                    <a:pt x="1505026" y="263372"/>
                  </a:lnTo>
                  <a:lnTo>
                    <a:pt x="1497266" y="274002"/>
                  </a:lnTo>
                  <a:lnTo>
                    <a:pt x="1500759" y="277774"/>
                  </a:lnTo>
                  <a:lnTo>
                    <a:pt x="1503718" y="279069"/>
                  </a:lnTo>
                  <a:lnTo>
                    <a:pt x="1509966" y="279069"/>
                  </a:lnTo>
                  <a:lnTo>
                    <a:pt x="1513243" y="277520"/>
                  </a:lnTo>
                  <a:lnTo>
                    <a:pt x="1521218" y="274408"/>
                  </a:lnTo>
                  <a:lnTo>
                    <a:pt x="1525930" y="272859"/>
                  </a:lnTo>
                  <a:lnTo>
                    <a:pt x="1534871" y="272859"/>
                  </a:lnTo>
                  <a:lnTo>
                    <a:pt x="1538008" y="273189"/>
                  </a:lnTo>
                  <a:lnTo>
                    <a:pt x="1541526" y="274002"/>
                  </a:lnTo>
                  <a:lnTo>
                    <a:pt x="1541259" y="263867"/>
                  </a:lnTo>
                  <a:lnTo>
                    <a:pt x="1548714" y="251764"/>
                  </a:lnTo>
                  <a:close/>
                </a:path>
                <a:path extrusionOk="0" h="279400" w="10579735">
                  <a:moveTo>
                    <a:pt x="1576654" y="65468"/>
                  </a:moveTo>
                  <a:lnTo>
                    <a:pt x="1570875" y="59334"/>
                  </a:lnTo>
                  <a:lnTo>
                    <a:pt x="1561007" y="65328"/>
                  </a:lnTo>
                  <a:lnTo>
                    <a:pt x="1558607" y="69672"/>
                  </a:lnTo>
                  <a:lnTo>
                    <a:pt x="1561299" y="72313"/>
                  </a:lnTo>
                  <a:lnTo>
                    <a:pt x="1566773" y="73202"/>
                  </a:lnTo>
                  <a:lnTo>
                    <a:pt x="1572488" y="72364"/>
                  </a:lnTo>
                  <a:lnTo>
                    <a:pt x="1576489" y="69799"/>
                  </a:lnTo>
                  <a:lnTo>
                    <a:pt x="1576654" y="65468"/>
                  </a:lnTo>
                  <a:close/>
                </a:path>
                <a:path extrusionOk="0" h="279400" w="10579735">
                  <a:moveTo>
                    <a:pt x="1585569" y="162928"/>
                  </a:moveTo>
                  <a:lnTo>
                    <a:pt x="1572133" y="166128"/>
                  </a:lnTo>
                  <a:lnTo>
                    <a:pt x="1560042" y="170675"/>
                  </a:lnTo>
                  <a:lnTo>
                    <a:pt x="1551495" y="178816"/>
                  </a:lnTo>
                  <a:lnTo>
                    <a:pt x="1548714" y="192773"/>
                  </a:lnTo>
                  <a:lnTo>
                    <a:pt x="1562417" y="189649"/>
                  </a:lnTo>
                  <a:lnTo>
                    <a:pt x="1571904" y="182384"/>
                  </a:lnTo>
                  <a:lnTo>
                    <a:pt x="1579003" y="172859"/>
                  </a:lnTo>
                  <a:lnTo>
                    <a:pt x="1585569" y="162928"/>
                  </a:lnTo>
                  <a:close/>
                </a:path>
                <a:path extrusionOk="0" h="279400" w="10579735">
                  <a:moveTo>
                    <a:pt x="1593037" y="237020"/>
                  </a:moveTo>
                  <a:lnTo>
                    <a:pt x="1584020" y="234442"/>
                  </a:lnTo>
                  <a:lnTo>
                    <a:pt x="1575904" y="231902"/>
                  </a:lnTo>
                  <a:lnTo>
                    <a:pt x="1568767" y="231902"/>
                  </a:lnTo>
                  <a:lnTo>
                    <a:pt x="1560880" y="231902"/>
                  </a:lnTo>
                  <a:lnTo>
                    <a:pt x="1554175" y="235013"/>
                  </a:lnTo>
                  <a:lnTo>
                    <a:pt x="1548726" y="244627"/>
                  </a:lnTo>
                  <a:lnTo>
                    <a:pt x="1553070" y="249262"/>
                  </a:lnTo>
                  <a:lnTo>
                    <a:pt x="1562722" y="252310"/>
                  </a:lnTo>
                  <a:lnTo>
                    <a:pt x="1571904" y="252310"/>
                  </a:lnTo>
                  <a:lnTo>
                    <a:pt x="1579791" y="251460"/>
                  </a:lnTo>
                  <a:lnTo>
                    <a:pt x="1586547" y="248793"/>
                  </a:lnTo>
                  <a:lnTo>
                    <a:pt x="1591259" y="244055"/>
                  </a:lnTo>
                  <a:lnTo>
                    <a:pt x="1593037" y="237020"/>
                  </a:lnTo>
                  <a:close/>
                </a:path>
                <a:path extrusionOk="0" h="279400" w="10579735">
                  <a:moveTo>
                    <a:pt x="1751761" y="79603"/>
                  </a:moveTo>
                  <a:lnTo>
                    <a:pt x="1747850" y="66598"/>
                  </a:lnTo>
                  <a:lnTo>
                    <a:pt x="1743646" y="66484"/>
                  </a:lnTo>
                  <a:lnTo>
                    <a:pt x="1732584" y="67424"/>
                  </a:lnTo>
                  <a:lnTo>
                    <a:pt x="1723504" y="70269"/>
                  </a:lnTo>
                  <a:lnTo>
                    <a:pt x="1716354" y="75006"/>
                  </a:lnTo>
                  <a:lnTo>
                    <a:pt x="1711096" y="81686"/>
                  </a:lnTo>
                  <a:lnTo>
                    <a:pt x="1712912" y="81229"/>
                  </a:lnTo>
                  <a:lnTo>
                    <a:pt x="1715020" y="81064"/>
                  </a:lnTo>
                  <a:lnTo>
                    <a:pt x="1720265" y="81064"/>
                  </a:lnTo>
                  <a:lnTo>
                    <a:pt x="1733283" y="82194"/>
                  </a:lnTo>
                  <a:lnTo>
                    <a:pt x="1745297" y="82194"/>
                  </a:lnTo>
                  <a:lnTo>
                    <a:pt x="1751761" y="79603"/>
                  </a:lnTo>
                  <a:close/>
                </a:path>
                <a:path extrusionOk="0" h="279400" w="10579735">
                  <a:moveTo>
                    <a:pt x="1843366" y="88836"/>
                  </a:moveTo>
                  <a:lnTo>
                    <a:pt x="1840877" y="89179"/>
                  </a:lnTo>
                  <a:lnTo>
                    <a:pt x="1823224" y="89217"/>
                  </a:lnTo>
                  <a:lnTo>
                    <a:pt x="1815566" y="89687"/>
                  </a:lnTo>
                  <a:lnTo>
                    <a:pt x="1814017" y="96443"/>
                  </a:lnTo>
                  <a:lnTo>
                    <a:pt x="1818208" y="100507"/>
                  </a:lnTo>
                  <a:lnTo>
                    <a:pt x="1823847" y="102857"/>
                  </a:lnTo>
                  <a:lnTo>
                    <a:pt x="1836000" y="102857"/>
                  </a:lnTo>
                  <a:lnTo>
                    <a:pt x="1842211" y="98691"/>
                  </a:lnTo>
                  <a:lnTo>
                    <a:pt x="1843366" y="88836"/>
                  </a:lnTo>
                  <a:close/>
                </a:path>
                <a:path extrusionOk="0" h="279400" w="10579735">
                  <a:moveTo>
                    <a:pt x="1887677" y="251752"/>
                  </a:moveTo>
                  <a:lnTo>
                    <a:pt x="1884883" y="251853"/>
                  </a:lnTo>
                  <a:lnTo>
                    <a:pt x="1883537" y="251853"/>
                  </a:lnTo>
                  <a:lnTo>
                    <a:pt x="1875853" y="251447"/>
                  </a:lnTo>
                  <a:lnTo>
                    <a:pt x="1869008" y="250164"/>
                  </a:lnTo>
                  <a:lnTo>
                    <a:pt x="1863140" y="247916"/>
                  </a:lnTo>
                  <a:lnTo>
                    <a:pt x="1858340" y="244614"/>
                  </a:lnTo>
                  <a:lnTo>
                    <a:pt x="1858340" y="274002"/>
                  </a:lnTo>
                  <a:lnTo>
                    <a:pt x="1860308" y="274129"/>
                  </a:lnTo>
                  <a:lnTo>
                    <a:pt x="1861235" y="274129"/>
                  </a:lnTo>
                  <a:lnTo>
                    <a:pt x="1871294" y="272110"/>
                  </a:lnTo>
                  <a:lnTo>
                    <a:pt x="1878228" y="266865"/>
                  </a:lnTo>
                  <a:lnTo>
                    <a:pt x="1883283" y="259664"/>
                  </a:lnTo>
                  <a:lnTo>
                    <a:pt x="1887677" y="251752"/>
                  </a:lnTo>
                  <a:close/>
                </a:path>
                <a:path extrusionOk="0" h="279400" w="10579735">
                  <a:moveTo>
                    <a:pt x="1902371" y="222262"/>
                  </a:moveTo>
                  <a:lnTo>
                    <a:pt x="1899602" y="220776"/>
                  </a:lnTo>
                  <a:lnTo>
                    <a:pt x="1888553" y="213487"/>
                  </a:lnTo>
                  <a:lnTo>
                    <a:pt x="1880819" y="213487"/>
                  </a:lnTo>
                  <a:lnTo>
                    <a:pt x="1876577" y="213487"/>
                  </a:lnTo>
                  <a:lnTo>
                    <a:pt x="1873326" y="215684"/>
                  </a:lnTo>
                  <a:lnTo>
                    <a:pt x="1873008" y="222262"/>
                  </a:lnTo>
                  <a:lnTo>
                    <a:pt x="1874494" y="221500"/>
                  </a:lnTo>
                  <a:lnTo>
                    <a:pt x="1875955" y="221183"/>
                  </a:lnTo>
                  <a:lnTo>
                    <a:pt x="1881289" y="221183"/>
                  </a:lnTo>
                  <a:lnTo>
                    <a:pt x="1884908" y="223596"/>
                  </a:lnTo>
                  <a:lnTo>
                    <a:pt x="1891436" y="228422"/>
                  </a:lnTo>
                  <a:lnTo>
                    <a:pt x="1894332" y="230835"/>
                  </a:lnTo>
                  <a:lnTo>
                    <a:pt x="1899069" y="230835"/>
                  </a:lnTo>
                  <a:lnTo>
                    <a:pt x="1900974" y="228663"/>
                  </a:lnTo>
                  <a:lnTo>
                    <a:pt x="1902371" y="222262"/>
                  </a:lnTo>
                  <a:close/>
                </a:path>
                <a:path extrusionOk="0" h="279400" w="10579735">
                  <a:moveTo>
                    <a:pt x="2107450" y="238150"/>
                  </a:moveTo>
                  <a:lnTo>
                    <a:pt x="2101227" y="229768"/>
                  </a:lnTo>
                  <a:lnTo>
                    <a:pt x="2097227" y="240347"/>
                  </a:lnTo>
                  <a:lnTo>
                    <a:pt x="2085327" y="243090"/>
                  </a:lnTo>
                  <a:lnTo>
                    <a:pt x="2074037" y="246570"/>
                  </a:lnTo>
                  <a:lnTo>
                    <a:pt x="2071839" y="259372"/>
                  </a:lnTo>
                  <a:lnTo>
                    <a:pt x="2074138" y="260045"/>
                  </a:lnTo>
                  <a:lnTo>
                    <a:pt x="2076488" y="260350"/>
                  </a:lnTo>
                  <a:lnTo>
                    <a:pt x="2078824" y="260350"/>
                  </a:lnTo>
                  <a:lnTo>
                    <a:pt x="2093010" y="256768"/>
                  </a:lnTo>
                  <a:lnTo>
                    <a:pt x="2103640" y="248259"/>
                  </a:lnTo>
                  <a:lnTo>
                    <a:pt x="2107450" y="238150"/>
                  </a:lnTo>
                  <a:close/>
                </a:path>
                <a:path extrusionOk="0" h="279400" w="10579735">
                  <a:moveTo>
                    <a:pt x="2395855" y="192760"/>
                  </a:moveTo>
                  <a:lnTo>
                    <a:pt x="2390063" y="191046"/>
                  </a:lnTo>
                  <a:lnTo>
                    <a:pt x="2387219" y="186436"/>
                  </a:lnTo>
                  <a:lnTo>
                    <a:pt x="2388692" y="177673"/>
                  </a:lnTo>
                  <a:lnTo>
                    <a:pt x="2375433" y="181140"/>
                  </a:lnTo>
                  <a:lnTo>
                    <a:pt x="2361971" y="184365"/>
                  </a:lnTo>
                  <a:lnTo>
                    <a:pt x="2350782" y="189839"/>
                  </a:lnTo>
                  <a:lnTo>
                    <a:pt x="2344343" y="200037"/>
                  </a:lnTo>
                  <a:lnTo>
                    <a:pt x="2351722" y="202742"/>
                  </a:lnTo>
                  <a:lnTo>
                    <a:pt x="2358999" y="204825"/>
                  </a:lnTo>
                  <a:lnTo>
                    <a:pt x="2366048" y="206184"/>
                  </a:lnTo>
                  <a:lnTo>
                    <a:pt x="2372728" y="206667"/>
                  </a:lnTo>
                  <a:lnTo>
                    <a:pt x="2380056" y="205917"/>
                  </a:lnTo>
                  <a:lnTo>
                    <a:pt x="2386495" y="203492"/>
                  </a:lnTo>
                  <a:lnTo>
                    <a:pt x="2391829" y="199186"/>
                  </a:lnTo>
                  <a:lnTo>
                    <a:pt x="2395855" y="192760"/>
                  </a:lnTo>
                  <a:close/>
                </a:path>
                <a:path extrusionOk="0" h="279400" w="10579735">
                  <a:moveTo>
                    <a:pt x="2543149" y="81699"/>
                  </a:moveTo>
                  <a:lnTo>
                    <a:pt x="2541651" y="81902"/>
                  </a:lnTo>
                  <a:lnTo>
                    <a:pt x="2540266" y="82003"/>
                  </a:lnTo>
                  <a:lnTo>
                    <a:pt x="2529230" y="82003"/>
                  </a:lnTo>
                  <a:lnTo>
                    <a:pt x="2513419" y="58966"/>
                  </a:lnTo>
                  <a:lnTo>
                    <a:pt x="2503690" y="58966"/>
                  </a:lnTo>
                  <a:lnTo>
                    <a:pt x="2502293" y="58966"/>
                  </a:lnTo>
                  <a:lnTo>
                    <a:pt x="2500782" y="59080"/>
                  </a:lnTo>
                  <a:lnTo>
                    <a:pt x="2499144" y="59334"/>
                  </a:lnTo>
                  <a:lnTo>
                    <a:pt x="2501912" y="71628"/>
                  </a:lnTo>
                  <a:lnTo>
                    <a:pt x="2509634" y="82575"/>
                  </a:lnTo>
                  <a:lnTo>
                    <a:pt x="2519984" y="90436"/>
                  </a:lnTo>
                  <a:lnTo>
                    <a:pt x="2530652" y="93446"/>
                  </a:lnTo>
                  <a:lnTo>
                    <a:pt x="2536533" y="93446"/>
                  </a:lnTo>
                  <a:lnTo>
                    <a:pt x="2541397" y="90055"/>
                  </a:lnTo>
                  <a:lnTo>
                    <a:pt x="2543149" y="81699"/>
                  </a:lnTo>
                  <a:close/>
                </a:path>
                <a:path extrusionOk="0" h="279400" w="10579735">
                  <a:moveTo>
                    <a:pt x="2573274" y="258559"/>
                  </a:moveTo>
                  <a:lnTo>
                    <a:pt x="2572766" y="251764"/>
                  </a:lnTo>
                  <a:lnTo>
                    <a:pt x="2571140" y="252387"/>
                  </a:lnTo>
                  <a:lnTo>
                    <a:pt x="2569121" y="252615"/>
                  </a:lnTo>
                  <a:lnTo>
                    <a:pt x="2563711" y="252615"/>
                  </a:lnTo>
                  <a:lnTo>
                    <a:pt x="2549283" y="250825"/>
                  </a:lnTo>
                  <a:lnTo>
                    <a:pt x="2546108" y="250825"/>
                  </a:lnTo>
                  <a:lnTo>
                    <a:pt x="2539885" y="250825"/>
                  </a:lnTo>
                  <a:lnTo>
                    <a:pt x="2535377" y="252552"/>
                  </a:lnTo>
                  <a:lnTo>
                    <a:pt x="2536012" y="259372"/>
                  </a:lnTo>
                  <a:lnTo>
                    <a:pt x="2537650" y="258724"/>
                  </a:lnTo>
                  <a:lnTo>
                    <a:pt x="2539708" y="258495"/>
                  </a:lnTo>
                  <a:lnTo>
                    <a:pt x="2545130" y="258495"/>
                  </a:lnTo>
                  <a:lnTo>
                    <a:pt x="2559456" y="260273"/>
                  </a:lnTo>
                  <a:lnTo>
                    <a:pt x="2568778" y="260273"/>
                  </a:lnTo>
                  <a:lnTo>
                    <a:pt x="2573274" y="258559"/>
                  </a:lnTo>
                  <a:close/>
                </a:path>
                <a:path extrusionOk="0" h="279400" w="10579735">
                  <a:moveTo>
                    <a:pt x="2587510" y="74079"/>
                  </a:moveTo>
                  <a:lnTo>
                    <a:pt x="2574709" y="77863"/>
                  </a:lnTo>
                  <a:lnTo>
                    <a:pt x="2563469" y="83172"/>
                  </a:lnTo>
                  <a:lnTo>
                    <a:pt x="2555024" y="91313"/>
                  </a:lnTo>
                  <a:lnTo>
                    <a:pt x="2550604" y="103581"/>
                  </a:lnTo>
                  <a:lnTo>
                    <a:pt x="2564815" y="101257"/>
                  </a:lnTo>
                  <a:lnTo>
                    <a:pt x="2575102" y="94919"/>
                  </a:lnTo>
                  <a:lnTo>
                    <a:pt x="2582380" y="85547"/>
                  </a:lnTo>
                  <a:lnTo>
                    <a:pt x="2587510" y="74079"/>
                  </a:lnTo>
                  <a:close/>
                </a:path>
                <a:path extrusionOk="0" h="279400" w="10579735">
                  <a:moveTo>
                    <a:pt x="2631808" y="155663"/>
                  </a:moveTo>
                  <a:lnTo>
                    <a:pt x="2630259" y="156451"/>
                  </a:lnTo>
                  <a:lnTo>
                    <a:pt x="2628735" y="156781"/>
                  </a:lnTo>
                  <a:lnTo>
                    <a:pt x="2623299" y="156781"/>
                  </a:lnTo>
                  <a:lnTo>
                    <a:pt x="2619629" y="154393"/>
                  </a:lnTo>
                  <a:lnTo>
                    <a:pt x="2613063" y="149606"/>
                  </a:lnTo>
                  <a:lnTo>
                    <a:pt x="2610154" y="147218"/>
                  </a:lnTo>
                  <a:lnTo>
                    <a:pt x="2607729" y="147218"/>
                  </a:lnTo>
                  <a:lnTo>
                    <a:pt x="2605430" y="147218"/>
                  </a:lnTo>
                  <a:lnTo>
                    <a:pt x="2603550" y="149352"/>
                  </a:lnTo>
                  <a:lnTo>
                    <a:pt x="2602179" y="155663"/>
                  </a:lnTo>
                  <a:lnTo>
                    <a:pt x="2605125" y="157010"/>
                  </a:lnTo>
                  <a:lnTo>
                    <a:pt x="2616162" y="164287"/>
                  </a:lnTo>
                  <a:lnTo>
                    <a:pt x="2628138" y="164287"/>
                  </a:lnTo>
                  <a:lnTo>
                    <a:pt x="2631389" y="162128"/>
                  </a:lnTo>
                  <a:lnTo>
                    <a:pt x="2631808" y="155663"/>
                  </a:lnTo>
                  <a:close/>
                </a:path>
                <a:path extrusionOk="0" h="279400" w="10579735">
                  <a:moveTo>
                    <a:pt x="2640126" y="108889"/>
                  </a:moveTo>
                  <a:lnTo>
                    <a:pt x="2638920" y="94538"/>
                  </a:lnTo>
                  <a:lnTo>
                    <a:pt x="2629192" y="88188"/>
                  </a:lnTo>
                  <a:lnTo>
                    <a:pt x="2627731" y="88188"/>
                  </a:lnTo>
                  <a:lnTo>
                    <a:pt x="2626106" y="88392"/>
                  </a:lnTo>
                  <a:lnTo>
                    <a:pt x="2624302" y="88836"/>
                  </a:lnTo>
                  <a:lnTo>
                    <a:pt x="2620391" y="97650"/>
                  </a:lnTo>
                  <a:lnTo>
                    <a:pt x="2620949" y="110197"/>
                  </a:lnTo>
                  <a:lnTo>
                    <a:pt x="2625064" y="123228"/>
                  </a:lnTo>
                  <a:lnTo>
                    <a:pt x="2631821" y="133540"/>
                  </a:lnTo>
                  <a:lnTo>
                    <a:pt x="2636507" y="124231"/>
                  </a:lnTo>
                  <a:lnTo>
                    <a:pt x="2640126" y="108889"/>
                  </a:lnTo>
                  <a:close/>
                </a:path>
                <a:path extrusionOk="0" h="279400" w="10579735">
                  <a:moveTo>
                    <a:pt x="2911475" y="96443"/>
                  </a:moveTo>
                  <a:lnTo>
                    <a:pt x="2888030" y="102387"/>
                  </a:lnTo>
                  <a:lnTo>
                    <a:pt x="2866834" y="110629"/>
                  </a:lnTo>
                  <a:lnTo>
                    <a:pt x="2847733" y="121056"/>
                  </a:lnTo>
                  <a:lnTo>
                    <a:pt x="2830588" y="133540"/>
                  </a:lnTo>
                  <a:lnTo>
                    <a:pt x="2841561" y="142189"/>
                  </a:lnTo>
                  <a:lnTo>
                    <a:pt x="2837789" y="155663"/>
                  </a:lnTo>
                  <a:lnTo>
                    <a:pt x="2842209" y="156235"/>
                  </a:lnTo>
                  <a:lnTo>
                    <a:pt x="2846336" y="156502"/>
                  </a:lnTo>
                  <a:lnTo>
                    <a:pt x="2850184" y="156502"/>
                  </a:lnTo>
                  <a:lnTo>
                    <a:pt x="2875483" y="151396"/>
                  </a:lnTo>
                  <a:lnTo>
                    <a:pt x="2892310" y="137871"/>
                  </a:lnTo>
                  <a:lnTo>
                    <a:pt x="2903397" y="118656"/>
                  </a:lnTo>
                  <a:lnTo>
                    <a:pt x="2911475" y="96443"/>
                  </a:lnTo>
                  <a:close/>
                </a:path>
                <a:path extrusionOk="0" h="279400" w="10579735">
                  <a:moveTo>
                    <a:pt x="2926410" y="74079"/>
                  </a:moveTo>
                  <a:lnTo>
                    <a:pt x="2924467" y="58775"/>
                  </a:lnTo>
                  <a:lnTo>
                    <a:pt x="2915945" y="58775"/>
                  </a:lnTo>
                  <a:lnTo>
                    <a:pt x="2914650" y="58775"/>
                  </a:lnTo>
                  <a:lnTo>
                    <a:pt x="2913164" y="58953"/>
                  </a:lnTo>
                  <a:lnTo>
                    <a:pt x="2911487" y="59334"/>
                  </a:lnTo>
                  <a:lnTo>
                    <a:pt x="2911919" y="66319"/>
                  </a:lnTo>
                  <a:lnTo>
                    <a:pt x="2912402" y="73240"/>
                  </a:lnTo>
                  <a:lnTo>
                    <a:pt x="2914294" y="78790"/>
                  </a:lnTo>
                  <a:lnTo>
                    <a:pt x="2918942" y="81686"/>
                  </a:lnTo>
                  <a:lnTo>
                    <a:pt x="2919946" y="73825"/>
                  </a:lnTo>
                  <a:lnTo>
                    <a:pt x="2924873" y="73825"/>
                  </a:lnTo>
                  <a:lnTo>
                    <a:pt x="2925584" y="73901"/>
                  </a:lnTo>
                  <a:lnTo>
                    <a:pt x="2926410" y="74079"/>
                  </a:lnTo>
                  <a:close/>
                </a:path>
                <a:path extrusionOk="0" h="279400" w="10579735">
                  <a:moveTo>
                    <a:pt x="3125203" y="155676"/>
                  </a:moveTo>
                  <a:lnTo>
                    <a:pt x="3123260" y="155829"/>
                  </a:lnTo>
                  <a:lnTo>
                    <a:pt x="3116884" y="155829"/>
                  </a:lnTo>
                  <a:lnTo>
                    <a:pt x="3102889" y="148221"/>
                  </a:lnTo>
                  <a:lnTo>
                    <a:pt x="3097517" y="148221"/>
                  </a:lnTo>
                  <a:lnTo>
                    <a:pt x="3095612" y="148297"/>
                  </a:lnTo>
                  <a:lnTo>
                    <a:pt x="3095612" y="170548"/>
                  </a:lnTo>
                  <a:lnTo>
                    <a:pt x="3105391" y="169075"/>
                  </a:lnTo>
                  <a:lnTo>
                    <a:pt x="3113773" y="166344"/>
                  </a:lnTo>
                  <a:lnTo>
                    <a:pt x="3120466" y="162001"/>
                  </a:lnTo>
                  <a:lnTo>
                    <a:pt x="3125203" y="155676"/>
                  </a:lnTo>
                  <a:close/>
                </a:path>
                <a:path extrusionOk="0" h="279400" w="10579735">
                  <a:moveTo>
                    <a:pt x="3294735" y="185293"/>
                  </a:moveTo>
                  <a:lnTo>
                    <a:pt x="3288131" y="178904"/>
                  </a:lnTo>
                  <a:lnTo>
                    <a:pt x="3281972" y="172110"/>
                  </a:lnTo>
                  <a:lnTo>
                    <a:pt x="3274796" y="166319"/>
                  </a:lnTo>
                  <a:lnTo>
                    <a:pt x="3265119" y="162928"/>
                  </a:lnTo>
                  <a:lnTo>
                    <a:pt x="3263963" y="174307"/>
                  </a:lnTo>
                  <a:lnTo>
                    <a:pt x="3268522" y="183489"/>
                  </a:lnTo>
                  <a:lnTo>
                    <a:pt x="3276371" y="189636"/>
                  </a:lnTo>
                  <a:lnTo>
                    <a:pt x="3285083" y="191884"/>
                  </a:lnTo>
                  <a:lnTo>
                    <a:pt x="3289503" y="191884"/>
                  </a:lnTo>
                  <a:lnTo>
                    <a:pt x="3293262" y="189877"/>
                  </a:lnTo>
                  <a:lnTo>
                    <a:pt x="3294735" y="185293"/>
                  </a:lnTo>
                  <a:close/>
                </a:path>
                <a:path extrusionOk="0" h="279400" w="10579735">
                  <a:moveTo>
                    <a:pt x="3508222" y="229768"/>
                  </a:moveTo>
                  <a:lnTo>
                    <a:pt x="3506139" y="229374"/>
                  </a:lnTo>
                  <a:lnTo>
                    <a:pt x="3504273" y="229184"/>
                  </a:lnTo>
                  <a:lnTo>
                    <a:pt x="3502583" y="229184"/>
                  </a:lnTo>
                  <a:lnTo>
                    <a:pt x="3491674" y="233603"/>
                  </a:lnTo>
                  <a:lnTo>
                    <a:pt x="3486848" y="244119"/>
                  </a:lnTo>
                  <a:lnTo>
                    <a:pt x="3483965" y="256578"/>
                  </a:lnTo>
                  <a:lnTo>
                    <a:pt x="3478898" y="266865"/>
                  </a:lnTo>
                  <a:lnTo>
                    <a:pt x="3480689" y="267004"/>
                  </a:lnTo>
                  <a:lnTo>
                    <a:pt x="3487026" y="267004"/>
                  </a:lnTo>
                  <a:lnTo>
                    <a:pt x="3501136" y="259321"/>
                  </a:lnTo>
                  <a:lnTo>
                    <a:pt x="3508222" y="259372"/>
                  </a:lnTo>
                  <a:lnTo>
                    <a:pt x="3506762" y="248183"/>
                  </a:lnTo>
                  <a:lnTo>
                    <a:pt x="3503904" y="242366"/>
                  </a:lnTo>
                  <a:lnTo>
                    <a:pt x="3503218" y="237642"/>
                  </a:lnTo>
                  <a:lnTo>
                    <a:pt x="3508222" y="229768"/>
                  </a:lnTo>
                  <a:close/>
                </a:path>
                <a:path extrusionOk="0" h="279400" w="10579735">
                  <a:moveTo>
                    <a:pt x="3707650" y="184467"/>
                  </a:moveTo>
                  <a:lnTo>
                    <a:pt x="3707053" y="177673"/>
                  </a:lnTo>
                  <a:lnTo>
                    <a:pt x="3705402" y="178320"/>
                  </a:lnTo>
                  <a:lnTo>
                    <a:pt x="3703345" y="178562"/>
                  </a:lnTo>
                  <a:lnTo>
                    <a:pt x="3697909" y="178562"/>
                  </a:lnTo>
                  <a:lnTo>
                    <a:pt x="3683584" y="176771"/>
                  </a:lnTo>
                  <a:lnTo>
                    <a:pt x="3680422" y="176771"/>
                  </a:lnTo>
                  <a:lnTo>
                    <a:pt x="3674237" y="176771"/>
                  </a:lnTo>
                  <a:lnTo>
                    <a:pt x="3669728" y="178485"/>
                  </a:lnTo>
                  <a:lnTo>
                    <a:pt x="3670185" y="185280"/>
                  </a:lnTo>
                  <a:lnTo>
                    <a:pt x="3671836" y="184632"/>
                  </a:lnTo>
                  <a:lnTo>
                    <a:pt x="3673906" y="184404"/>
                  </a:lnTo>
                  <a:lnTo>
                    <a:pt x="3679380" y="184404"/>
                  </a:lnTo>
                  <a:lnTo>
                    <a:pt x="3693820" y="186182"/>
                  </a:lnTo>
                  <a:lnTo>
                    <a:pt x="3703180" y="186182"/>
                  </a:lnTo>
                  <a:lnTo>
                    <a:pt x="3707650" y="184467"/>
                  </a:lnTo>
                  <a:close/>
                </a:path>
                <a:path extrusionOk="0" h="279400" w="10579735">
                  <a:moveTo>
                    <a:pt x="3891216" y="214782"/>
                  </a:moveTo>
                  <a:lnTo>
                    <a:pt x="3869042" y="229768"/>
                  </a:lnTo>
                  <a:lnTo>
                    <a:pt x="3870033" y="229781"/>
                  </a:lnTo>
                  <a:lnTo>
                    <a:pt x="3877983" y="228701"/>
                  </a:lnTo>
                  <a:lnTo>
                    <a:pt x="3883977" y="225640"/>
                  </a:lnTo>
                  <a:lnTo>
                    <a:pt x="3888295" y="220903"/>
                  </a:lnTo>
                  <a:lnTo>
                    <a:pt x="3891216" y="214782"/>
                  </a:lnTo>
                  <a:close/>
                </a:path>
                <a:path extrusionOk="0" h="279400" w="10579735">
                  <a:moveTo>
                    <a:pt x="4193349" y="7480"/>
                  </a:moveTo>
                  <a:lnTo>
                    <a:pt x="4163707" y="7480"/>
                  </a:lnTo>
                  <a:lnTo>
                    <a:pt x="4163707" y="22364"/>
                  </a:lnTo>
                  <a:lnTo>
                    <a:pt x="4193349" y="22364"/>
                  </a:lnTo>
                  <a:lnTo>
                    <a:pt x="4193349" y="7480"/>
                  </a:lnTo>
                  <a:close/>
                </a:path>
                <a:path extrusionOk="0" h="279400" w="10579735">
                  <a:moveTo>
                    <a:pt x="4323740" y="179260"/>
                  </a:moveTo>
                  <a:lnTo>
                    <a:pt x="4318482" y="170535"/>
                  </a:lnTo>
                  <a:lnTo>
                    <a:pt x="4311421" y="178193"/>
                  </a:lnTo>
                  <a:lnTo>
                    <a:pt x="4302176" y="183642"/>
                  </a:lnTo>
                  <a:lnTo>
                    <a:pt x="4293730" y="189915"/>
                  </a:lnTo>
                  <a:lnTo>
                    <a:pt x="4289095" y="200037"/>
                  </a:lnTo>
                  <a:lnTo>
                    <a:pt x="4291127" y="203479"/>
                  </a:lnTo>
                  <a:lnTo>
                    <a:pt x="4294111" y="204914"/>
                  </a:lnTo>
                  <a:lnTo>
                    <a:pt x="4297502" y="204914"/>
                  </a:lnTo>
                  <a:lnTo>
                    <a:pt x="4309072" y="200660"/>
                  </a:lnTo>
                  <a:lnTo>
                    <a:pt x="4319219" y="190703"/>
                  </a:lnTo>
                  <a:lnTo>
                    <a:pt x="4323740" y="179260"/>
                  </a:lnTo>
                  <a:close/>
                </a:path>
                <a:path extrusionOk="0" h="279400" w="10579735">
                  <a:moveTo>
                    <a:pt x="4532020" y="14732"/>
                  </a:moveTo>
                  <a:lnTo>
                    <a:pt x="4530699" y="13423"/>
                  </a:lnTo>
                  <a:lnTo>
                    <a:pt x="4529048" y="12890"/>
                  </a:lnTo>
                  <a:lnTo>
                    <a:pt x="4527232" y="12890"/>
                  </a:lnTo>
                  <a:lnTo>
                    <a:pt x="4520285" y="12890"/>
                  </a:lnTo>
                  <a:lnTo>
                    <a:pt x="4511040" y="20701"/>
                  </a:lnTo>
                  <a:lnTo>
                    <a:pt x="4508182" y="26009"/>
                  </a:lnTo>
                  <a:lnTo>
                    <a:pt x="4509516" y="27406"/>
                  </a:lnTo>
                  <a:lnTo>
                    <a:pt x="4512322" y="27406"/>
                  </a:lnTo>
                  <a:lnTo>
                    <a:pt x="4518888" y="25971"/>
                  </a:lnTo>
                  <a:lnTo>
                    <a:pt x="4526204" y="22504"/>
                  </a:lnTo>
                  <a:lnTo>
                    <a:pt x="4531487" y="18326"/>
                  </a:lnTo>
                  <a:lnTo>
                    <a:pt x="4532020" y="14732"/>
                  </a:lnTo>
                  <a:close/>
                </a:path>
                <a:path extrusionOk="0" h="279400" w="10579735">
                  <a:moveTo>
                    <a:pt x="4789805" y="222262"/>
                  </a:moveTo>
                  <a:lnTo>
                    <a:pt x="4787062" y="221932"/>
                  </a:lnTo>
                  <a:lnTo>
                    <a:pt x="4784471" y="221767"/>
                  </a:lnTo>
                  <a:lnTo>
                    <a:pt x="4782045" y="221767"/>
                  </a:lnTo>
                  <a:lnTo>
                    <a:pt x="4773688" y="222631"/>
                  </a:lnTo>
                  <a:lnTo>
                    <a:pt x="4767186" y="225310"/>
                  </a:lnTo>
                  <a:lnTo>
                    <a:pt x="4762703" y="230047"/>
                  </a:lnTo>
                  <a:lnTo>
                    <a:pt x="4760468" y="237007"/>
                  </a:lnTo>
                  <a:lnTo>
                    <a:pt x="4770221" y="235762"/>
                  </a:lnTo>
                  <a:lnTo>
                    <a:pt x="4778578" y="233057"/>
                  </a:lnTo>
                  <a:lnTo>
                    <a:pt x="4785220" y="228638"/>
                  </a:lnTo>
                  <a:lnTo>
                    <a:pt x="4789805" y="222262"/>
                  </a:lnTo>
                  <a:close/>
                </a:path>
                <a:path extrusionOk="0" h="279400" w="10579735">
                  <a:moveTo>
                    <a:pt x="5003647" y="222262"/>
                  </a:moveTo>
                  <a:lnTo>
                    <a:pt x="5000472" y="223062"/>
                  </a:lnTo>
                  <a:lnTo>
                    <a:pt x="4997501" y="223380"/>
                  </a:lnTo>
                  <a:lnTo>
                    <a:pt x="4988788" y="223380"/>
                  </a:lnTo>
                  <a:lnTo>
                    <a:pt x="4983734" y="221894"/>
                  </a:lnTo>
                  <a:lnTo>
                    <a:pt x="4975123" y="218897"/>
                  </a:lnTo>
                  <a:lnTo>
                    <a:pt x="4971567" y="217411"/>
                  </a:lnTo>
                  <a:lnTo>
                    <a:pt x="4968595" y="217411"/>
                  </a:lnTo>
                  <a:lnTo>
                    <a:pt x="4964506" y="217411"/>
                  </a:lnTo>
                  <a:lnTo>
                    <a:pt x="4961534" y="220230"/>
                  </a:lnTo>
                  <a:lnTo>
                    <a:pt x="4959261" y="229768"/>
                  </a:lnTo>
                  <a:lnTo>
                    <a:pt x="4961242" y="229120"/>
                  </a:lnTo>
                  <a:lnTo>
                    <a:pt x="4963630" y="228879"/>
                  </a:lnTo>
                  <a:lnTo>
                    <a:pt x="4970018" y="228879"/>
                  </a:lnTo>
                  <a:lnTo>
                    <a:pt x="4987036" y="230860"/>
                  </a:lnTo>
                  <a:lnTo>
                    <a:pt x="4997894" y="230860"/>
                  </a:lnTo>
                  <a:lnTo>
                    <a:pt x="5003279" y="229095"/>
                  </a:lnTo>
                  <a:lnTo>
                    <a:pt x="5003647" y="222262"/>
                  </a:lnTo>
                  <a:close/>
                </a:path>
                <a:path extrusionOk="0" h="279400" w="10579735">
                  <a:moveTo>
                    <a:pt x="5055120" y="222262"/>
                  </a:moveTo>
                  <a:lnTo>
                    <a:pt x="5040427" y="222262"/>
                  </a:lnTo>
                  <a:lnTo>
                    <a:pt x="5040427" y="229768"/>
                  </a:lnTo>
                  <a:lnTo>
                    <a:pt x="5034407" y="230911"/>
                  </a:lnTo>
                  <a:lnTo>
                    <a:pt x="5032934" y="237020"/>
                  </a:lnTo>
                  <a:lnTo>
                    <a:pt x="5041874" y="236702"/>
                  </a:lnTo>
                  <a:lnTo>
                    <a:pt x="5049761" y="235381"/>
                  </a:lnTo>
                  <a:lnTo>
                    <a:pt x="5054778" y="231190"/>
                  </a:lnTo>
                  <a:lnTo>
                    <a:pt x="5055120" y="222262"/>
                  </a:lnTo>
                  <a:close/>
                </a:path>
                <a:path extrusionOk="0" h="279400" w="10579735">
                  <a:moveTo>
                    <a:pt x="5082845" y="175044"/>
                  </a:moveTo>
                  <a:lnTo>
                    <a:pt x="5077269" y="170535"/>
                  </a:lnTo>
                  <a:lnTo>
                    <a:pt x="5074920" y="176834"/>
                  </a:lnTo>
                  <a:lnTo>
                    <a:pt x="5071872" y="182778"/>
                  </a:lnTo>
                  <a:lnTo>
                    <a:pt x="5071529" y="188163"/>
                  </a:lnTo>
                  <a:lnTo>
                    <a:pt x="5077269" y="192760"/>
                  </a:lnTo>
                  <a:lnTo>
                    <a:pt x="5079454" y="186309"/>
                  </a:lnTo>
                  <a:lnTo>
                    <a:pt x="5082438" y="180352"/>
                  </a:lnTo>
                  <a:lnTo>
                    <a:pt x="5082845" y="175044"/>
                  </a:lnTo>
                  <a:close/>
                </a:path>
                <a:path extrusionOk="0" h="279400" w="10579735">
                  <a:moveTo>
                    <a:pt x="5386616" y="88823"/>
                  </a:moveTo>
                  <a:lnTo>
                    <a:pt x="5357228" y="88823"/>
                  </a:lnTo>
                  <a:lnTo>
                    <a:pt x="5357228" y="103568"/>
                  </a:lnTo>
                  <a:lnTo>
                    <a:pt x="5386616" y="103568"/>
                  </a:lnTo>
                  <a:lnTo>
                    <a:pt x="5386616" y="88823"/>
                  </a:lnTo>
                  <a:close/>
                </a:path>
                <a:path extrusionOk="0" h="279400" w="10579735">
                  <a:moveTo>
                    <a:pt x="5386616" y="37084"/>
                  </a:moveTo>
                  <a:lnTo>
                    <a:pt x="5385867" y="29311"/>
                  </a:lnTo>
                  <a:lnTo>
                    <a:pt x="5384635" y="21780"/>
                  </a:lnTo>
                  <a:lnTo>
                    <a:pt x="5376291" y="21780"/>
                  </a:lnTo>
                  <a:lnTo>
                    <a:pt x="5374995" y="21780"/>
                  </a:lnTo>
                  <a:lnTo>
                    <a:pt x="5373535" y="21958"/>
                  </a:lnTo>
                  <a:lnTo>
                    <a:pt x="5371884" y="22352"/>
                  </a:lnTo>
                  <a:lnTo>
                    <a:pt x="5372697" y="36144"/>
                  </a:lnTo>
                  <a:lnTo>
                    <a:pt x="5374513" y="41694"/>
                  </a:lnTo>
                  <a:lnTo>
                    <a:pt x="5379148" y="44577"/>
                  </a:lnTo>
                  <a:lnTo>
                    <a:pt x="5379593" y="40601"/>
                  </a:lnTo>
                  <a:lnTo>
                    <a:pt x="5380101" y="36791"/>
                  </a:lnTo>
                  <a:lnTo>
                    <a:pt x="5384990" y="36791"/>
                  </a:lnTo>
                  <a:lnTo>
                    <a:pt x="5385752" y="36880"/>
                  </a:lnTo>
                  <a:lnTo>
                    <a:pt x="5386616" y="37084"/>
                  </a:lnTo>
                  <a:close/>
                </a:path>
                <a:path extrusionOk="0" h="279400" w="10579735">
                  <a:moveTo>
                    <a:pt x="5887504" y="103581"/>
                  </a:moveTo>
                  <a:lnTo>
                    <a:pt x="5876302" y="100241"/>
                  </a:lnTo>
                  <a:lnTo>
                    <a:pt x="5880049" y="88836"/>
                  </a:lnTo>
                  <a:lnTo>
                    <a:pt x="5843206" y="88836"/>
                  </a:lnTo>
                  <a:lnTo>
                    <a:pt x="5847004" y="100241"/>
                  </a:lnTo>
                  <a:lnTo>
                    <a:pt x="5836031" y="103581"/>
                  </a:lnTo>
                  <a:lnTo>
                    <a:pt x="5841123" y="111975"/>
                  </a:lnTo>
                  <a:lnTo>
                    <a:pt x="5848096" y="118389"/>
                  </a:lnTo>
                  <a:lnTo>
                    <a:pt x="5856211" y="122478"/>
                  </a:lnTo>
                  <a:lnTo>
                    <a:pt x="5864758" y="123913"/>
                  </a:lnTo>
                  <a:lnTo>
                    <a:pt x="5871972" y="122745"/>
                  </a:lnTo>
                  <a:lnTo>
                    <a:pt x="5878474" y="119113"/>
                  </a:lnTo>
                  <a:lnTo>
                    <a:pt x="5883821" y="112788"/>
                  </a:lnTo>
                  <a:lnTo>
                    <a:pt x="5887504" y="103581"/>
                  </a:lnTo>
                  <a:close/>
                </a:path>
                <a:path extrusionOk="0" h="279400" w="10579735">
                  <a:moveTo>
                    <a:pt x="6101016" y="214782"/>
                  </a:moveTo>
                  <a:lnTo>
                    <a:pt x="6096673" y="210134"/>
                  </a:lnTo>
                  <a:lnTo>
                    <a:pt x="6087059" y="207086"/>
                  </a:lnTo>
                  <a:lnTo>
                    <a:pt x="6077928" y="207086"/>
                  </a:lnTo>
                  <a:lnTo>
                    <a:pt x="6070104" y="207924"/>
                  </a:lnTo>
                  <a:lnTo>
                    <a:pt x="6063424" y="210578"/>
                  </a:lnTo>
                  <a:lnTo>
                    <a:pt x="6058763" y="215277"/>
                  </a:lnTo>
                  <a:lnTo>
                    <a:pt x="6057011" y="222262"/>
                  </a:lnTo>
                  <a:lnTo>
                    <a:pt x="6058979" y="221589"/>
                  </a:lnTo>
                  <a:lnTo>
                    <a:pt x="6061380" y="221335"/>
                  </a:lnTo>
                  <a:lnTo>
                    <a:pt x="6067730" y="221335"/>
                  </a:lnTo>
                  <a:lnTo>
                    <a:pt x="6084544" y="223278"/>
                  </a:lnTo>
                  <a:lnTo>
                    <a:pt x="6095327" y="223278"/>
                  </a:lnTo>
                  <a:lnTo>
                    <a:pt x="6100661" y="221538"/>
                  </a:lnTo>
                  <a:lnTo>
                    <a:pt x="6101016" y="214782"/>
                  </a:lnTo>
                  <a:close/>
                </a:path>
                <a:path extrusionOk="0" h="279400" w="10579735">
                  <a:moveTo>
                    <a:pt x="6845592" y="243814"/>
                  </a:moveTo>
                  <a:lnTo>
                    <a:pt x="6845109" y="237020"/>
                  </a:lnTo>
                  <a:lnTo>
                    <a:pt x="6843484" y="237629"/>
                  </a:lnTo>
                  <a:lnTo>
                    <a:pt x="6841464" y="237858"/>
                  </a:lnTo>
                  <a:lnTo>
                    <a:pt x="6836054" y="237858"/>
                  </a:lnTo>
                  <a:lnTo>
                    <a:pt x="6821614" y="236080"/>
                  </a:lnTo>
                  <a:lnTo>
                    <a:pt x="6818439" y="236080"/>
                  </a:lnTo>
                  <a:lnTo>
                    <a:pt x="6812216" y="236080"/>
                  </a:lnTo>
                  <a:lnTo>
                    <a:pt x="6807708" y="237794"/>
                  </a:lnTo>
                  <a:lnTo>
                    <a:pt x="6808330" y="244614"/>
                  </a:lnTo>
                  <a:lnTo>
                    <a:pt x="6809956" y="243979"/>
                  </a:lnTo>
                  <a:lnTo>
                    <a:pt x="6812000" y="243738"/>
                  </a:lnTo>
                  <a:lnTo>
                    <a:pt x="6817411" y="243738"/>
                  </a:lnTo>
                  <a:lnTo>
                    <a:pt x="6831749" y="245529"/>
                  </a:lnTo>
                  <a:lnTo>
                    <a:pt x="6841083" y="245529"/>
                  </a:lnTo>
                  <a:lnTo>
                    <a:pt x="6845592" y="243814"/>
                  </a:lnTo>
                  <a:close/>
                </a:path>
                <a:path extrusionOk="0" h="279400" w="10579735">
                  <a:moveTo>
                    <a:pt x="6864159" y="220433"/>
                  </a:moveTo>
                  <a:lnTo>
                    <a:pt x="6859803" y="207518"/>
                  </a:lnTo>
                  <a:lnTo>
                    <a:pt x="6856997" y="207162"/>
                  </a:lnTo>
                  <a:lnTo>
                    <a:pt x="6854342" y="206984"/>
                  </a:lnTo>
                  <a:lnTo>
                    <a:pt x="6851878" y="206984"/>
                  </a:lnTo>
                  <a:lnTo>
                    <a:pt x="6843573" y="207848"/>
                  </a:lnTo>
                  <a:lnTo>
                    <a:pt x="6837108" y="210566"/>
                  </a:lnTo>
                  <a:lnTo>
                    <a:pt x="6832663" y="215315"/>
                  </a:lnTo>
                  <a:lnTo>
                    <a:pt x="6830454" y="222262"/>
                  </a:lnTo>
                  <a:lnTo>
                    <a:pt x="6831698" y="222097"/>
                  </a:lnTo>
                  <a:lnTo>
                    <a:pt x="6836829" y="222034"/>
                  </a:lnTo>
                  <a:lnTo>
                    <a:pt x="6847014" y="222745"/>
                  </a:lnTo>
                  <a:lnTo>
                    <a:pt x="6857911" y="222745"/>
                  </a:lnTo>
                  <a:lnTo>
                    <a:pt x="6864159" y="220433"/>
                  </a:lnTo>
                  <a:close/>
                </a:path>
                <a:path extrusionOk="0" h="279400" w="10579735">
                  <a:moveTo>
                    <a:pt x="7183780" y="51828"/>
                  </a:moveTo>
                  <a:lnTo>
                    <a:pt x="7169124" y="51828"/>
                  </a:lnTo>
                  <a:lnTo>
                    <a:pt x="7169124" y="66586"/>
                  </a:lnTo>
                  <a:lnTo>
                    <a:pt x="7183780" y="66586"/>
                  </a:lnTo>
                  <a:lnTo>
                    <a:pt x="7183780" y="51828"/>
                  </a:lnTo>
                  <a:close/>
                </a:path>
                <a:path extrusionOk="0" h="279400" w="10579735">
                  <a:moveTo>
                    <a:pt x="7191299" y="251764"/>
                  </a:moveTo>
                  <a:lnTo>
                    <a:pt x="7188682" y="239014"/>
                  </a:lnTo>
                  <a:lnTo>
                    <a:pt x="7182726" y="229692"/>
                  </a:lnTo>
                  <a:lnTo>
                    <a:pt x="7173201" y="223977"/>
                  </a:lnTo>
                  <a:lnTo>
                    <a:pt x="7159879" y="222034"/>
                  </a:lnTo>
                  <a:lnTo>
                    <a:pt x="7158139" y="222034"/>
                  </a:lnTo>
                  <a:lnTo>
                    <a:pt x="7154431" y="222262"/>
                  </a:lnTo>
                  <a:lnTo>
                    <a:pt x="7156082" y="234759"/>
                  </a:lnTo>
                  <a:lnTo>
                    <a:pt x="7160412" y="244500"/>
                  </a:lnTo>
                  <a:lnTo>
                    <a:pt x="7168083" y="250837"/>
                  </a:lnTo>
                  <a:lnTo>
                    <a:pt x="7179767" y="253085"/>
                  </a:lnTo>
                  <a:lnTo>
                    <a:pt x="7183171" y="253085"/>
                  </a:lnTo>
                  <a:lnTo>
                    <a:pt x="7187006" y="252653"/>
                  </a:lnTo>
                  <a:lnTo>
                    <a:pt x="7191299" y="251764"/>
                  </a:lnTo>
                  <a:close/>
                </a:path>
                <a:path extrusionOk="0" h="279400" w="10579735">
                  <a:moveTo>
                    <a:pt x="7278764" y="72250"/>
                  </a:moveTo>
                  <a:lnTo>
                    <a:pt x="7272414" y="66598"/>
                  </a:lnTo>
                  <a:lnTo>
                    <a:pt x="7269353" y="74625"/>
                  </a:lnTo>
                  <a:lnTo>
                    <a:pt x="7263003" y="79438"/>
                  </a:lnTo>
                  <a:lnTo>
                    <a:pt x="7257618" y="85293"/>
                  </a:lnTo>
                  <a:lnTo>
                    <a:pt x="7257466" y="96443"/>
                  </a:lnTo>
                  <a:lnTo>
                    <a:pt x="7258698" y="96850"/>
                  </a:lnTo>
                  <a:lnTo>
                    <a:pt x="7259917" y="97040"/>
                  </a:lnTo>
                  <a:lnTo>
                    <a:pt x="7261123" y="97040"/>
                  </a:lnTo>
                  <a:lnTo>
                    <a:pt x="7271093" y="92583"/>
                  </a:lnTo>
                  <a:lnTo>
                    <a:pt x="7277646" y="82613"/>
                  </a:lnTo>
                  <a:lnTo>
                    <a:pt x="7278764" y="72250"/>
                  </a:lnTo>
                  <a:close/>
                </a:path>
                <a:path extrusionOk="0" h="279400" w="10579735">
                  <a:moveTo>
                    <a:pt x="7450112" y="131711"/>
                  </a:moveTo>
                  <a:lnTo>
                    <a:pt x="7449071" y="125818"/>
                  </a:lnTo>
                  <a:lnTo>
                    <a:pt x="7446289" y="125945"/>
                  </a:lnTo>
                  <a:lnTo>
                    <a:pt x="7444930" y="125945"/>
                  </a:lnTo>
                  <a:lnTo>
                    <a:pt x="7437234" y="125488"/>
                  </a:lnTo>
                  <a:lnTo>
                    <a:pt x="7430402" y="124117"/>
                  </a:lnTo>
                  <a:lnTo>
                    <a:pt x="7424521" y="121843"/>
                  </a:lnTo>
                  <a:lnTo>
                    <a:pt x="7419734" y="118681"/>
                  </a:lnTo>
                  <a:lnTo>
                    <a:pt x="7417651" y="125996"/>
                  </a:lnTo>
                  <a:lnTo>
                    <a:pt x="7420343" y="131076"/>
                  </a:lnTo>
                  <a:lnTo>
                    <a:pt x="7426198" y="134035"/>
                  </a:lnTo>
                  <a:lnTo>
                    <a:pt x="7433615" y="135001"/>
                  </a:lnTo>
                  <a:lnTo>
                    <a:pt x="7441908" y="135001"/>
                  </a:lnTo>
                  <a:lnTo>
                    <a:pt x="7450112" y="131711"/>
                  </a:lnTo>
                  <a:close/>
                </a:path>
                <a:path extrusionOk="0" h="279400" w="10579735">
                  <a:moveTo>
                    <a:pt x="7519124" y="161061"/>
                  </a:moveTo>
                  <a:lnTo>
                    <a:pt x="7515263" y="148285"/>
                  </a:lnTo>
                  <a:lnTo>
                    <a:pt x="7507021" y="147764"/>
                  </a:lnTo>
                  <a:lnTo>
                    <a:pt x="7503134" y="147764"/>
                  </a:lnTo>
                  <a:lnTo>
                    <a:pt x="7493838" y="148386"/>
                  </a:lnTo>
                  <a:lnTo>
                    <a:pt x="7486167" y="150672"/>
                  </a:lnTo>
                  <a:lnTo>
                    <a:pt x="7480808" y="155295"/>
                  </a:lnTo>
                  <a:lnTo>
                    <a:pt x="7478458" y="162915"/>
                  </a:lnTo>
                  <a:lnTo>
                    <a:pt x="7480160" y="162534"/>
                  </a:lnTo>
                  <a:lnTo>
                    <a:pt x="7482103" y="162382"/>
                  </a:lnTo>
                  <a:lnTo>
                    <a:pt x="7487310" y="162382"/>
                  </a:lnTo>
                  <a:lnTo>
                    <a:pt x="7501064" y="163703"/>
                  </a:lnTo>
                  <a:lnTo>
                    <a:pt x="7512964" y="163703"/>
                  </a:lnTo>
                  <a:lnTo>
                    <a:pt x="7519124" y="161061"/>
                  </a:lnTo>
                  <a:close/>
                </a:path>
                <a:path extrusionOk="0" h="279400" w="10579735">
                  <a:moveTo>
                    <a:pt x="7905686" y="88823"/>
                  </a:moveTo>
                  <a:lnTo>
                    <a:pt x="7899832" y="87807"/>
                  </a:lnTo>
                  <a:lnTo>
                    <a:pt x="7895183" y="87376"/>
                  </a:lnTo>
                  <a:lnTo>
                    <a:pt x="7891564" y="87376"/>
                  </a:lnTo>
                  <a:lnTo>
                    <a:pt x="7882852" y="87376"/>
                  </a:lnTo>
                  <a:lnTo>
                    <a:pt x="7880083" y="89839"/>
                  </a:lnTo>
                  <a:lnTo>
                    <a:pt x="7881493" y="94792"/>
                  </a:lnTo>
                  <a:lnTo>
                    <a:pt x="7885658" y="97256"/>
                  </a:lnTo>
                  <a:lnTo>
                    <a:pt x="7895590" y="97256"/>
                  </a:lnTo>
                  <a:lnTo>
                    <a:pt x="7901216" y="95110"/>
                  </a:lnTo>
                  <a:lnTo>
                    <a:pt x="7905686" y="88823"/>
                  </a:lnTo>
                  <a:close/>
                </a:path>
                <a:path extrusionOk="0" h="279400" w="10579735">
                  <a:moveTo>
                    <a:pt x="7962519" y="10731"/>
                  </a:moveTo>
                  <a:lnTo>
                    <a:pt x="7960436" y="3987"/>
                  </a:lnTo>
                  <a:lnTo>
                    <a:pt x="7949984" y="0"/>
                  </a:lnTo>
                  <a:lnTo>
                    <a:pt x="7947304" y="14909"/>
                  </a:lnTo>
                  <a:lnTo>
                    <a:pt x="7950314" y="19888"/>
                  </a:lnTo>
                  <a:lnTo>
                    <a:pt x="7954061" y="19888"/>
                  </a:lnTo>
                  <a:lnTo>
                    <a:pt x="7959357" y="17068"/>
                  </a:lnTo>
                  <a:lnTo>
                    <a:pt x="7962519" y="10731"/>
                  </a:lnTo>
                  <a:close/>
                </a:path>
                <a:path extrusionOk="0" h="279400" w="10579735">
                  <a:moveTo>
                    <a:pt x="8023657" y="44577"/>
                  </a:moveTo>
                  <a:lnTo>
                    <a:pt x="8017103" y="41719"/>
                  </a:lnTo>
                  <a:lnTo>
                    <a:pt x="8012290" y="37274"/>
                  </a:lnTo>
                  <a:lnTo>
                    <a:pt x="8007629" y="32727"/>
                  </a:lnTo>
                  <a:lnTo>
                    <a:pt x="8001533" y="29603"/>
                  </a:lnTo>
                  <a:lnTo>
                    <a:pt x="8001368" y="39408"/>
                  </a:lnTo>
                  <a:lnTo>
                    <a:pt x="7995920" y="47840"/>
                  </a:lnTo>
                  <a:lnTo>
                    <a:pt x="7993278" y="54597"/>
                  </a:lnTo>
                  <a:lnTo>
                    <a:pt x="8001533" y="59334"/>
                  </a:lnTo>
                  <a:lnTo>
                    <a:pt x="8004746" y="53390"/>
                  </a:lnTo>
                  <a:lnTo>
                    <a:pt x="8011947" y="51308"/>
                  </a:lnTo>
                  <a:lnTo>
                    <a:pt x="8019466" y="49568"/>
                  </a:lnTo>
                  <a:lnTo>
                    <a:pt x="8023657" y="44577"/>
                  </a:lnTo>
                  <a:close/>
                </a:path>
                <a:path extrusionOk="0" h="279400" w="10579735">
                  <a:moveTo>
                    <a:pt x="8053032" y="162928"/>
                  </a:moveTo>
                  <a:lnTo>
                    <a:pt x="8050631" y="163601"/>
                  </a:lnTo>
                  <a:lnTo>
                    <a:pt x="8048599" y="163893"/>
                  </a:lnTo>
                  <a:lnTo>
                    <a:pt x="8046860" y="163893"/>
                  </a:lnTo>
                  <a:lnTo>
                    <a:pt x="8039684" y="161455"/>
                  </a:lnTo>
                  <a:lnTo>
                    <a:pt x="8030959" y="150723"/>
                  </a:lnTo>
                  <a:lnTo>
                    <a:pt x="8023657" y="148297"/>
                  </a:lnTo>
                  <a:lnTo>
                    <a:pt x="8022818" y="157213"/>
                  </a:lnTo>
                  <a:lnTo>
                    <a:pt x="8026870" y="164528"/>
                  </a:lnTo>
                  <a:lnTo>
                    <a:pt x="8033867" y="169468"/>
                  </a:lnTo>
                  <a:lnTo>
                    <a:pt x="8041868" y="171297"/>
                  </a:lnTo>
                  <a:lnTo>
                    <a:pt x="8046987" y="171297"/>
                  </a:lnTo>
                  <a:lnTo>
                    <a:pt x="8051508" y="168821"/>
                  </a:lnTo>
                  <a:lnTo>
                    <a:pt x="8053032" y="162928"/>
                  </a:lnTo>
                  <a:close/>
                </a:path>
                <a:path extrusionOk="0" h="279400" w="10579735">
                  <a:moveTo>
                    <a:pt x="8126679" y="44577"/>
                  </a:moveTo>
                  <a:lnTo>
                    <a:pt x="8104530" y="44577"/>
                  </a:lnTo>
                  <a:lnTo>
                    <a:pt x="8104530" y="59334"/>
                  </a:lnTo>
                  <a:lnTo>
                    <a:pt x="8126679" y="59334"/>
                  </a:lnTo>
                  <a:lnTo>
                    <a:pt x="8126679" y="44577"/>
                  </a:lnTo>
                  <a:close/>
                </a:path>
                <a:path extrusionOk="0" h="279400" w="10579735">
                  <a:moveTo>
                    <a:pt x="8127835" y="191071"/>
                  </a:moveTo>
                  <a:lnTo>
                    <a:pt x="8126666" y="185280"/>
                  </a:lnTo>
                  <a:lnTo>
                    <a:pt x="8118081" y="183311"/>
                  </a:lnTo>
                  <a:lnTo>
                    <a:pt x="8113916" y="177063"/>
                  </a:lnTo>
                  <a:lnTo>
                    <a:pt x="8103387" y="177063"/>
                  </a:lnTo>
                  <a:lnTo>
                    <a:pt x="8101571" y="177063"/>
                  </a:lnTo>
                  <a:lnTo>
                    <a:pt x="8099577" y="177253"/>
                  </a:lnTo>
                  <a:lnTo>
                    <a:pt x="8097329" y="177673"/>
                  </a:lnTo>
                  <a:lnTo>
                    <a:pt x="8095348" y="185166"/>
                  </a:lnTo>
                  <a:lnTo>
                    <a:pt x="8098155" y="190347"/>
                  </a:lnTo>
                  <a:lnTo>
                    <a:pt x="8104124" y="193370"/>
                  </a:lnTo>
                  <a:lnTo>
                    <a:pt x="8111591" y="194335"/>
                  </a:lnTo>
                  <a:lnTo>
                    <a:pt x="8119808" y="194335"/>
                  </a:lnTo>
                  <a:lnTo>
                    <a:pt x="8127835" y="191071"/>
                  </a:lnTo>
                  <a:close/>
                </a:path>
                <a:path extrusionOk="0" h="279400" w="10579735">
                  <a:moveTo>
                    <a:pt x="8185671" y="37084"/>
                  </a:moveTo>
                  <a:lnTo>
                    <a:pt x="8182686" y="35598"/>
                  </a:lnTo>
                  <a:lnTo>
                    <a:pt x="8171815" y="28308"/>
                  </a:lnTo>
                  <a:lnTo>
                    <a:pt x="8164169" y="28308"/>
                  </a:lnTo>
                  <a:lnTo>
                    <a:pt x="8159966" y="28308"/>
                  </a:lnTo>
                  <a:lnTo>
                    <a:pt x="8156740" y="30505"/>
                  </a:lnTo>
                  <a:lnTo>
                    <a:pt x="8156334" y="37084"/>
                  </a:lnTo>
                  <a:lnTo>
                    <a:pt x="8160664" y="37312"/>
                  </a:lnTo>
                  <a:lnTo>
                    <a:pt x="8164919" y="38239"/>
                  </a:lnTo>
                  <a:lnTo>
                    <a:pt x="8163484" y="44577"/>
                  </a:lnTo>
                  <a:lnTo>
                    <a:pt x="8146199" y="44577"/>
                  </a:lnTo>
                  <a:lnTo>
                    <a:pt x="8142122" y="46545"/>
                  </a:lnTo>
                  <a:lnTo>
                    <a:pt x="8146567" y="50444"/>
                  </a:lnTo>
                  <a:lnTo>
                    <a:pt x="8155076" y="52400"/>
                  </a:lnTo>
                  <a:lnTo>
                    <a:pt x="8163827" y="52400"/>
                  </a:lnTo>
                  <a:lnTo>
                    <a:pt x="8172475" y="51676"/>
                  </a:lnTo>
                  <a:lnTo>
                    <a:pt x="8179917" y="49174"/>
                  </a:lnTo>
                  <a:lnTo>
                    <a:pt x="8184782" y="44462"/>
                  </a:lnTo>
                  <a:lnTo>
                    <a:pt x="8185671" y="37084"/>
                  </a:lnTo>
                  <a:close/>
                </a:path>
                <a:path extrusionOk="0" h="279400" w="10579735">
                  <a:moveTo>
                    <a:pt x="8211909" y="40195"/>
                  </a:moveTo>
                  <a:lnTo>
                    <a:pt x="8210283" y="31216"/>
                  </a:lnTo>
                  <a:lnTo>
                    <a:pt x="8200390" y="22352"/>
                  </a:lnTo>
                  <a:lnTo>
                    <a:pt x="8201317" y="34912"/>
                  </a:lnTo>
                  <a:lnTo>
                    <a:pt x="8195805" y="45288"/>
                  </a:lnTo>
                  <a:lnTo>
                    <a:pt x="8192579" y="53441"/>
                  </a:lnTo>
                  <a:lnTo>
                    <a:pt x="8200390" y="59334"/>
                  </a:lnTo>
                  <a:lnTo>
                    <a:pt x="8207769" y="49491"/>
                  </a:lnTo>
                  <a:lnTo>
                    <a:pt x="8211909" y="40195"/>
                  </a:lnTo>
                  <a:close/>
                </a:path>
                <a:path extrusionOk="0" h="279400" w="10579735">
                  <a:moveTo>
                    <a:pt x="8251025" y="205676"/>
                  </a:moveTo>
                  <a:lnTo>
                    <a:pt x="8244637" y="200037"/>
                  </a:lnTo>
                  <a:lnTo>
                    <a:pt x="8241322" y="207759"/>
                  </a:lnTo>
                  <a:lnTo>
                    <a:pt x="8233346" y="222034"/>
                  </a:lnTo>
                  <a:lnTo>
                    <a:pt x="8229994" y="229768"/>
                  </a:lnTo>
                  <a:lnTo>
                    <a:pt x="8231238" y="230200"/>
                  </a:lnTo>
                  <a:lnTo>
                    <a:pt x="8232457" y="230390"/>
                  </a:lnTo>
                  <a:lnTo>
                    <a:pt x="8233664" y="230390"/>
                  </a:lnTo>
                  <a:lnTo>
                    <a:pt x="8243494" y="225945"/>
                  </a:lnTo>
                  <a:lnTo>
                    <a:pt x="8249958" y="216001"/>
                  </a:lnTo>
                  <a:lnTo>
                    <a:pt x="8251025" y="205676"/>
                  </a:lnTo>
                  <a:close/>
                </a:path>
                <a:path extrusionOk="0" h="279400" w="10579735">
                  <a:moveTo>
                    <a:pt x="8266836" y="170535"/>
                  </a:moveTo>
                  <a:lnTo>
                    <a:pt x="8266265" y="160743"/>
                  </a:lnTo>
                  <a:lnTo>
                    <a:pt x="8262988" y="153733"/>
                  </a:lnTo>
                  <a:lnTo>
                    <a:pt x="8257032" y="149517"/>
                  </a:lnTo>
                  <a:lnTo>
                    <a:pt x="8248434" y="148107"/>
                  </a:lnTo>
                  <a:lnTo>
                    <a:pt x="8247227" y="148107"/>
                  </a:lnTo>
                  <a:lnTo>
                    <a:pt x="8245970" y="148170"/>
                  </a:lnTo>
                  <a:lnTo>
                    <a:pt x="8244637" y="148297"/>
                  </a:lnTo>
                  <a:lnTo>
                    <a:pt x="8244637" y="170535"/>
                  </a:lnTo>
                  <a:lnTo>
                    <a:pt x="8266836" y="170535"/>
                  </a:lnTo>
                  <a:close/>
                </a:path>
                <a:path extrusionOk="0" h="279400" w="10579735">
                  <a:moveTo>
                    <a:pt x="8355101" y="133540"/>
                  </a:moveTo>
                  <a:lnTo>
                    <a:pt x="8342795" y="135851"/>
                  </a:lnTo>
                  <a:lnTo>
                    <a:pt x="8332102" y="139890"/>
                  </a:lnTo>
                  <a:lnTo>
                    <a:pt x="8323707" y="146291"/>
                  </a:lnTo>
                  <a:lnTo>
                    <a:pt x="8318309" y="155663"/>
                  </a:lnTo>
                  <a:lnTo>
                    <a:pt x="8326145" y="156159"/>
                  </a:lnTo>
                  <a:lnTo>
                    <a:pt x="8329816" y="156159"/>
                  </a:lnTo>
                  <a:lnTo>
                    <a:pt x="8340826" y="155257"/>
                  </a:lnTo>
                  <a:lnTo>
                    <a:pt x="8349374" y="151866"/>
                  </a:lnTo>
                  <a:lnTo>
                    <a:pt x="8354466" y="144970"/>
                  </a:lnTo>
                  <a:lnTo>
                    <a:pt x="8355101" y="133540"/>
                  </a:lnTo>
                  <a:close/>
                </a:path>
                <a:path extrusionOk="0" h="279400" w="10579735">
                  <a:moveTo>
                    <a:pt x="8615629" y="113157"/>
                  </a:moveTo>
                  <a:lnTo>
                    <a:pt x="8614981" y="106464"/>
                  </a:lnTo>
                  <a:lnTo>
                    <a:pt x="8611883" y="103111"/>
                  </a:lnTo>
                  <a:lnTo>
                    <a:pt x="8606714" y="103111"/>
                  </a:lnTo>
                  <a:lnTo>
                    <a:pt x="8602599" y="103111"/>
                  </a:lnTo>
                  <a:lnTo>
                    <a:pt x="8597176" y="105232"/>
                  </a:lnTo>
                  <a:lnTo>
                    <a:pt x="8590788" y="111188"/>
                  </a:lnTo>
                  <a:lnTo>
                    <a:pt x="8597925" y="115062"/>
                  </a:lnTo>
                  <a:lnTo>
                    <a:pt x="8603336" y="116509"/>
                  </a:lnTo>
                  <a:lnTo>
                    <a:pt x="8613178" y="116509"/>
                  </a:lnTo>
                  <a:lnTo>
                    <a:pt x="8615629" y="113157"/>
                  </a:lnTo>
                  <a:close/>
                </a:path>
                <a:path extrusionOk="0" h="279400" w="10579735">
                  <a:moveTo>
                    <a:pt x="8620138" y="0"/>
                  </a:moveTo>
                  <a:lnTo>
                    <a:pt x="8611400" y="381"/>
                  </a:lnTo>
                  <a:lnTo>
                    <a:pt x="8603628" y="1752"/>
                  </a:lnTo>
                  <a:lnTo>
                    <a:pt x="8598624" y="5918"/>
                  </a:lnTo>
                  <a:lnTo>
                    <a:pt x="8598268" y="14744"/>
                  </a:lnTo>
                  <a:lnTo>
                    <a:pt x="8600148" y="14795"/>
                  </a:lnTo>
                  <a:lnTo>
                    <a:pt x="8611552" y="14795"/>
                  </a:lnTo>
                  <a:lnTo>
                    <a:pt x="8617140" y="8750"/>
                  </a:lnTo>
                  <a:lnTo>
                    <a:pt x="8620138" y="0"/>
                  </a:lnTo>
                  <a:close/>
                </a:path>
                <a:path extrusionOk="0" h="279400" w="10579735">
                  <a:moveTo>
                    <a:pt x="8797099" y="214782"/>
                  </a:moveTo>
                  <a:lnTo>
                    <a:pt x="8794763" y="215773"/>
                  </a:lnTo>
                  <a:lnTo>
                    <a:pt x="8792477" y="216179"/>
                  </a:lnTo>
                  <a:lnTo>
                    <a:pt x="8784793" y="216179"/>
                  </a:lnTo>
                  <a:lnTo>
                    <a:pt x="8779637" y="213741"/>
                  </a:lnTo>
                  <a:lnTo>
                    <a:pt x="8770163" y="208851"/>
                  </a:lnTo>
                  <a:lnTo>
                    <a:pt x="8765832" y="206413"/>
                  </a:lnTo>
                  <a:lnTo>
                    <a:pt x="8762035" y="206413"/>
                  </a:lnTo>
                  <a:lnTo>
                    <a:pt x="8758491" y="206413"/>
                  </a:lnTo>
                  <a:lnTo>
                    <a:pt x="8755393" y="208546"/>
                  </a:lnTo>
                  <a:lnTo>
                    <a:pt x="8752840" y="214782"/>
                  </a:lnTo>
                  <a:lnTo>
                    <a:pt x="8758415" y="219887"/>
                  </a:lnTo>
                  <a:lnTo>
                    <a:pt x="8764664" y="223977"/>
                  </a:lnTo>
                  <a:lnTo>
                    <a:pt x="8771280" y="226695"/>
                  </a:lnTo>
                  <a:lnTo>
                    <a:pt x="8778011" y="227685"/>
                  </a:lnTo>
                  <a:lnTo>
                    <a:pt x="8785212" y="227685"/>
                  </a:lnTo>
                  <a:lnTo>
                    <a:pt x="8792108" y="224053"/>
                  </a:lnTo>
                  <a:lnTo>
                    <a:pt x="8797099" y="214782"/>
                  </a:lnTo>
                  <a:close/>
                </a:path>
                <a:path extrusionOk="0" h="279400" w="10579735">
                  <a:moveTo>
                    <a:pt x="9909200" y="133540"/>
                  </a:moveTo>
                  <a:lnTo>
                    <a:pt x="9904146" y="128651"/>
                  </a:lnTo>
                  <a:lnTo>
                    <a:pt x="9895103" y="123215"/>
                  </a:lnTo>
                  <a:lnTo>
                    <a:pt x="9884029" y="118783"/>
                  </a:lnTo>
                  <a:lnTo>
                    <a:pt x="9872904" y="116954"/>
                  </a:lnTo>
                  <a:lnTo>
                    <a:pt x="9864293" y="116954"/>
                  </a:lnTo>
                  <a:lnTo>
                    <a:pt x="9857613" y="121170"/>
                  </a:lnTo>
                  <a:lnTo>
                    <a:pt x="9857727" y="133540"/>
                  </a:lnTo>
                  <a:lnTo>
                    <a:pt x="9861613" y="132130"/>
                  </a:lnTo>
                  <a:lnTo>
                    <a:pt x="9865169" y="131533"/>
                  </a:lnTo>
                  <a:lnTo>
                    <a:pt x="9876409" y="131533"/>
                  </a:lnTo>
                  <a:lnTo>
                    <a:pt x="9882607" y="135077"/>
                  </a:lnTo>
                  <a:lnTo>
                    <a:pt x="9892741" y="142176"/>
                  </a:lnTo>
                  <a:lnTo>
                    <a:pt x="9896691" y="145719"/>
                  </a:lnTo>
                  <a:lnTo>
                    <a:pt x="9903409" y="145719"/>
                  </a:lnTo>
                  <a:lnTo>
                    <a:pt x="9906241" y="142633"/>
                  </a:lnTo>
                  <a:lnTo>
                    <a:pt x="9909200" y="133540"/>
                  </a:lnTo>
                  <a:close/>
                </a:path>
                <a:path extrusionOk="0" h="279400" w="10579735">
                  <a:moveTo>
                    <a:pt x="10167048" y="251764"/>
                  </a:moveTo>
                  <a:lnTo>
                    <a:pt x="10160089" y="250672"/>
                  </a:lnTo>
                  <a:lnTo>
                    <a:pt x="10154501" y="250215"/>
                  </a:lnTo>
                  <a:lnTo>
                    <a:pt x="10150119" y="250215"/>
                  </a:lnTo>
                  <a:lnTo>
                    <a:pt x="10139782" y="250215"/>
                  </a:lnTo>
                  <a:lnTo>
                    <a:pt x="10136073" y="252717"/>
                  </a:lnTo>
                  <a:lnTo>
                    <a:pt x="10136924" y="257733"/>
                  </a:lnTo>
                  <a:lnTo>
                    <a:pt x="10141471" y="260235"/>
                  </a:lnTo>
                  <a:lnTo>
                    <a:pt x="10153383" y="260235"/>
                  </a:lnTo>
                  <a:lnTo>
                    <a:pt x="10160521" y="258076"/>
                  </a:lnTo>
                  <a:lnTo>
                    <a:pt x="10167048" y="251764"/>
                  </a:lnTo>
                  <a:close/>
                </a:path>
                <a:path extrusionOk="0" h="279400" w="10579735">
                  <a:moveTo>
                    <a:pt x="10352329" y="242925"/>
                  </a:moveTo>
                  <a:lnTo>
                    <a:pt x="10351046" y="237363"/>
                  </a:lnTo>
                  <a:lnTo>
                    <a:pt x="10343998" y="229768"/>
                  </a:lnTo>
                  <a:lnTo>
                    <a:pt x="10338765" y="237655"/>
                  </a:lnTo>
                  <a:lnTo>
                    <a:pt x="10338295" y="243179"/>
                  </a:lnTo>
                  <a:lnTo>
                    <a:pt x="10341000" y="246430"/>
                  </a:lnTo>
                  <a:lnTo>
                    <a:pt x="10345293" y="247497"/>
                  </a:lnTo>
                  <a:lnTo>
                    <a:pt x="10349776" y="246329"/>
                  </a:lnTo>
                  <a:lnTo>
                    <a:pt x="10352329" y="242925"/>
                  </a:lnTo>
                  <a:close/>
                </a:path>
                <a:path extrusionOk="0" h="279400" w="10579735">
                  <a:moveTo>
                    <a:pt x="10510926" y="204508"/>
                  </a:moveTo>
                  <a:lnTo>
                    <a:pt x="10508234" y="201879"/>
                  </a:lnTo>
                  <a:lnTo>
                    <a:pt x="10502748" y="200990"/>
                  </a:lnTo>
                  <a:lnTo>
                    <a:pt x="10497045" y="201828"/>
                  </a:lnTo>
                  <a:lnTo>
                    <a:pt x="10493045" y="204368"/>
                  </a:lnTo>
                  <a:lnTo>
                    <a:pt x="10492816" y="208673"/>
                  </a:lnTo>
                  <a:lnTo>
                    <a:pt x="10498480" y="214782"/>
                  </a:lnTo>
                  <a:lnTo>
                    <a:pt x="10508463" y="208826"/>
                  </a:lnTo>
                  <a:lnTo>
                    <a:pt x="10510926" y="204508"/>
                  </a:lnTo>
                  <a:close/>
                </a:path>
                <a:path extrusionOk="0" h="279400" w="10579735">
                  <a:moveTo>
                    <a:pt x="10520667" y="140690"/>
                  </a:moveTo>
                  <a:lnTo>
                    <a:pt x="10515422" y="137439"/>
                  </a:lnTo>
                  <a:lnTo>
                    <a:pt x="10509326" y="134937"/>
                  </a:lnTo>
                  <a:lnTo>
                    <a:pt x="10502290" y="133324"/>
                  </a:lnTo>
                  <a:lnTo>
                    <a:pt x="10494213" y="132765"/>
                  </a:lnTo>
                  <a:lnTo>
                    <a:pt x="10490987" y="132765"/>
                  </a:lnTo>
                  <a:lnTo>
                    <a:pt x="10487533" y="133019"/>
                  </a:lnTo>
                  <a:lnTo>
                    <a:pt x="10483825" y="133540"/>
                  </a:lnTo>
                  <a:lnTo>
                    <a:pt x="10483190" y="145288"/>
                  </a:lnTo>
                  <a:lnTo>
                    <a:pt x="10484460" y="155155"/>
                  </a:lnTo>
                  <a:lnTo>
                    <a:pt x="10487279" y="163461"/>
                  </a:lnTo>
                  <a:lnTo>
                    <a:pt x="10491292" y="170535"/>
                  </a:lnTo>
                  <a:lnTo>
                    <a:pt x="10492918" y="170789"/>
                  </a:lnTo>
                  <a:lnTo>
                    <a:pt x="10494404" y="170903"/>
                  </a:lnTo>
                  <a:lnTo>
                    <a:pt x="10495788" y="170903"/>
                  </a:lnTo>
                  <a:lnTo>
                    <a:pt x="10506253" y="167614"/>
                  </a:lnTo>
                  <a:lnTo>
                    <a:pt x="10512057" y="159613"/>
                  </a:lnTo>
                  <a:lnTo>
                    <a:pt x="10515956" y="149694"/>
                  </a:lnTo>
                  <a:lnTo>
                    <a:pt x="10520667" y="140690"/>
                  </a:lnTo>
                  <a:close/>
                </a:path>
                <a:path extrusionOk="0" h="279400" w="10579735">
                  <a:moveTo>
                    <a:pt x="10579646" y="200037"/>
                  </a:moveTo>
                  <a:lnTo>
                    <a:pt x="10572521" y="196176"/>
                  </a:lnTo>
                  <a:lnTo>
                    <a:pt x="10567111" y="194729"/>
                  </a:lnTo>
                  <a:lnTo>
                    <a:pt x="10563212" y="194729"/>
                  </a:lnTo>
                  <a:lnTo>
                    <a:pt x="10557269" y="194729"/>
                  </a:lnTo>
                  <a:lnTo>
                    <a:pt x="10554818" y="198094"/>
                  </a:lnTo>
                  <a:lnTo>
                    <a:pt x="10555453" y="204812"/>
                  </a:lnTo>
                  <a:lnTo>
                    <a:pt x="10558551" y="208165"/>
                  </a:lnTo>
                  <a:lnTo>
                    <a:pt x="10567822" y="208165"/>
                  </a:lnTo>
                  <a:lnTo>
                    <a:pt x="10573258" y="206032"/>
                  </a:lnTo>
                  <a:lnTo>
                    <a:pt x="10579646" y="2000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84" name="Google Shape;1584;p1"/>
            <p:cNvSpPr/>
            <p:nvPr/>
          </p:nvSpPr>
          <p:spPr>
            <a:xfrm>
              <a:off x="72898" y="4379251"/>
              <a:ext cx="10439400" cy="283210"/>
            </a:xfrm>
            <a:custGeom>
              <a:rect b="b" l="l" r="r" t="t"/>
              <a:pathLst>
                <a:path extrusionOk="0" h="283210" w="10439400">
                  <a:moveTo>
                    <a:pt x="32639" y="142392"/>
                  </a:moveTo>
                  <a:lnTo>
                    <a:pt x="29870" y="137312"/>
                  </a:lnTo>
                  <a:lnTo>
                    <a:pt x="23939" y="134353"/>
                  </a:lnTo>
                  <a:lnTo>
                    <a:pt x="16471" y="133388"/>
                  </a:lnTo>
                  <a:lnTo>
                    <a:pt x="8178" y="133388"/>
                  </a:lnTo>
                  <a:lnTo>
                    <a:pt x="0" y="136652"/>
                  </a:lnTo>
                  <a:lnTo>
                    <a:pt x="1028" y="142468"/>
                  </a:lnTo>
                  <a:lnTo>
                    <a:pt x="9474" y="144500"/>
                  </a:lnTo>
                  <a:lnTo>
                    <a:pt x="13855" y="150482"/>
                  </a:lnTo>
                  <a:lnTo>
                    <a:pt x="25971" y="150482"/>
                  </a:lnTo>
                  <a:lnTo>
                    <a:pt x="28155" y="150253"/>
                  </a:lnTo>
                  <a:lnTo>
                    <a:pt x="30645" y="149720"/>
                  </a:lnTo>
                  <a:lnTo>
                    <a:pt x="32639" y="142392"/>
                  </a:lnTo>
                  <a:close/>
                </a:path>
                <a:path extrusionOk="0" h="283210" w="10439400">
                  <a:moveTo>
                    <a:pt x="192659" y="38658"/>
                  </a:moveTo>
                  <a:lnTo>
                    <a:pt x="191858" y="30251"/>
                  </a:lnTo>
                  <a:lnTo>
                    <a:pt x="188874" y="24015"/>
                  </a:lnTo>
                  <a:lnTo>
                    <a:pt x="184124" y="19596"/>
                  </a:lnTo>
                  <a:lnTo>
                    <a:pt x="177990" y="16649"/>
                  </a:lnTo>
                  <a:lnTo>
                    <a:pt x="172745" y="24155"/>
                  </a:lnTo>
                  <a:lnTo>
                    <a:pt x="171208" y="31775"/>
                  </a:lnTo>
                  <a:lnTo>
                    <a:pt x="174307" y="37693"/>
                  </a:lnTo>
                  <a:lnTo>
                    <a:pt x="182905" y="40068"/>
                  </a:lnTo>
                  <a:lnTo>
                    <a:pt x="185623" y="40068"/>
                  </a:lnTo>
                  <a:lnTo>
                    <a:pt x="188861" y="39636"/>
                  </a:lnTo>
                  <a:lnTo>
                    <a:pt x="192659" y="38658"/>
                  </a:lnTo>
                  <a:close/>
                </a:path>
                <a:path extrusionOk="0" h="283210" w="10439400">
                  <a:moveTo>
                    <a:pt x="214109" y="93611"/>
                  </a:moveTo>
                  <a:lnTo>
                    <a:pt x="212521" y="89014"/>
                  </a:lnTo>
                  <a:lnTo>
                    <a:pt x="206616" y="89014"/>
                  </a:lnTo>
                  <a:lnTo>
                    <a:pt x="201676" y="89852"/>
                  </a:lnTo>
                  <a:lnTo>
                    <a:pt x="195262" y="92633"/>
                  </a:lnTo>
                  <a:lnTo>
                    <a:pt x="187363" y="97713"/>
                  </a:lnTo>
                  <a:lnTo>
                    <a:pt x="177990" y="105486"/>
                  </a:lnTo>
                  <a:lnTo>
                    <a:pt x="182892" y="106845"/>
                  </a:lnTo>
                  <a:lnTo>
                    <a:pt x="187274" y="107429"/>
                  </a:lnTo>
                  <a:lnTo>
                    <a:pt x="202057" y="107429"/>
                  </a:lnTo>
                  <a:lnTo>
                    <a:pt x="208876" y="102819"/>
                  </a:lnTo>
                  <a:lnTo>
                    <a:pt x="214109" y="93611"/>
                  </a:lnTo>
                  <a:close/>
                </a:path>
                <a:path extrusionOk="0" h="283210" w="10439400">
                  <a:moveTo>
                    <a:pt x="288442" y="75653"/>
                  </a:moveTo>
                  <a:lnTo>
                    <a:pt x="275056" y="74879"/>
                  </a:lnTo>
                  <a:lnTo>
                    <a:pt x="265684" y="73875"/>
                  </a:lnTo>
                  <a:lnTo>
                    <a:pt x="258597" y="73025"/>
                  </a:lnTo>
                  <a:lnTo>
                    <a:pt x="252056" y="72656"/>
                  </a:lnTo>
                  <a:lnTo>
                    <a:pt x="246786" y="72656"/>
                  </a:lnTo>
                  <a:lnTo>
                    <a:pt x="240461" y="73406"/>
                  </a:lnTo>
                  <a:lnTo>
                    <a:pt x="229501" y="75653"/>
                  </a:lnTo>
                  <a:lnTo>
                    <a:pt x="233413" y="86893"/>
                  </a:lnTo>
                  <a:lnTo>
                    <a:pt x="239420" y="94653"/>
                  </a:lnTo>
                  <a:lnTo>
                    <a:pt x="246938" y="99148"/>
                  </a:lnTo>
                  <a:lnTo>
                    <a:pt x="255371" y="100609"/>
                  </a:lnTo>
                  <a:lnTo>
                    <a:pt x="265112" y="98907"/>
                  </a:lnTo>
                  <a:lnTo>
                    <a:pt x="274421" y="93980"/>
                  </a:lnTo>
                  <a:lnTo>
                    <a:pt x="282473" y="86131"/>
                  </a:lnTo>
                  <a:lnTo>
                    <a:pt x="288442" y="75653"/>
                  </a:lnTo>
                  <a:close/>
                </a:path>
                <a:path extrusionOk="0" h="283210" w="10439400">
                  <a:moveTo>
                    <a:pt x="295656" y="105486"/>
                  </a:moveTo>
                  <a:lnTo>
                    <a:pt x="292836" y="105130"/>
                  </a:lnTo>
                  <a:lnTo>
                    <a:pt x="290195" y="104952"/>
                  </a:lnTo>
                  <a:lnTo>
                    <a:pt x="287731" y="104952"/>
                  </a:lnTo>
                  <a:lnTo>
                    <a:pt x="279438" y="105816"/>
                  </a:lnTo>
                  <a:lnTo>
                    <a:pt x="272986" y="108534"/>
                  </a:lnTo>
                  <a:lnTo>
                    <a:pt x="268541" y="113271"/>
                  </a:lnTo>
                  <a:lnTo>
                    <a:pt x="266293" y="120230"/>
                  </a:lnTo>
                  <a:lnTo>
                    <a:pt x="270954" y="120459"/>
                  </a:lnTo>
                  <a:lnTo>
                    <a:pt x="274967" y="121386"/>
                  </a:lnTo>
                  <a:lnTo>
                    <a:pt x="273761" y="127723"/>
                  </a:lnTo>
                  <a:lnTo>
                    <a:pt x="288442" y="127723"/>
                  </a:lnTo>
                  <a:lnTo>
                    <a:pt x="288163" y="117360"/>
                  </a:lnTo>
                  <a:lnTo>
                    <a:pt x="291909" y="111252"/>
                  </a:lnTo>
                  <a:lnTo>
                    <a:pt x="295656" y="105486"/>
                  </a:lnTo>
                  <a:close/>
                </a:path>
                <a:path extrusionOk="0" h="283210" w="10439400">
                  <a:moveTo>
                    <a:pt x="332498" y="105486"/>
                  </a:moveTo>
                  <a:lnTo>
                    <a:pt x="330542" y="105359"/>
                  </a:lnTo>
                  <a:lnTo>
                    <a:pt x="329628" y="105359"/>
                  </a:lnTo>
                  <a:lnTo>
                    <a:pt x="319557" y="107403"/>
                  </a:lnTo>
                  <a:lnTo>
                    <a:pt x="312610" y="112661"/>
                  </a:lnTo>
                  <a:lnTo>
                    <a:pt x="307543" y="119862"/>
                  </a:lnTo>
                  <a:lnTo>
                    <a:pt x="303110" y="127723"/>
                  </a:lnTo>
                  <a:lnTo>
                    <a:pt x="306400" y="131178"/>
                  </a:lnTo>
                  <a:lnTo>
                    <a:pt x="309905" y="132689"/>
                  </a:lnTo>
                  <a:lnTo>
                    <a:pt x="313321" y="132689"/>
                  </a:lnTo>
                  <a:lnTo>
                    <a:pt x="320382" y="130517"/>
                  </a:lnTo>
                  <a:lnTo>
                    <a:pt x="326428" y="124637"/>
                  </a:lnTo>
                  <a:lnTo>
                    <a:pt x="330708" y="115976"/>
                  </a:lnTo>
                  <a:lnTo>
                    <a:pt x="332498" y="105486"/>
                  </a:lnTo>
                  <a:close/>
                </a:path>
                <a:path extrusionOk="0" h="283210" w="10439400">
                  <a:moveTo>
                    <a:pt x="354647" y="201930"/>
                  </a:moveTo>
                  <a:lnTo>
                    <a:pt x="345033" y="203161"/>
                  </a:lnTo>
                  <a:lnTo>
                    <a:pt x="336715" y="205816"/>
                  </a:lnTo>
                  <a:lnTo>
                    <a:pt x="330022" y="210210"/>
                  </a:lnTo>
                  <a:lnTo>
                    <a:pt x="325259" y="216674"/>
                  </a:lnTo>
                  <a:lnTo>
                    <a:pt x="328002" y="217004"/>
                  </a:lnTo>
                  <a:lnTo>
                    <a:pt x="330606" y="217170"/>
                  </a:lnTo>
                  <a:lnTo>
                    <a:pt x="333032" y="217170"/>
                  </a:lnTo>
                  <a:lnTo>
                    <a:pt x="341401" y="216331"/>
                  </a:lnTo>
                  <a:lnTo>
                    <a:pt x="347916" y="213639"/>
                  </a:lnTo>
                  <a:lnTo>
                    <a:pt x="352399" y="208915"/>
                  </a:lnTo>
                  <a:lnTo>
                    <a:pt x="354647" y="201930"/>
                  </a:lnTo>
                  <a:close/>
                </a:path>
                <a:path extrusionOk="0" h="283210" w="10439400">
                  <a:moveTo>
                    <a:pt x="384251" y="231432"/>
                  </a:moveTo>
                  <a:lnTo>
                    <a:pt x="382943" y="230111"/>
                  </a:lnTo>
                  <a:lnTo>
                    <a:pt x="381254" y="229577"/>
                  </a:lnTo>
                  <a:lnTo>
                    <a:pt x="379399" y="229577"/>
                  </a:lnTo>
                  <a:lnTo>
                    <a:pt x="372351" y="229577"/>
                  </a:lnTo>
                  <a:lnTo>
                    <a:pt x="362851" y="237261"/>
                  </a:lnTo>
                  <a:lnTo>
                    <a:pt x="362165" y="238810"/>
                  </a:lnTo>
                  <a:lnTo>
                    <a:pt x="360108" y="242557"/>
                  </a:lnTo>
                  <a:lnTo>
                    <a:pt x="361442" y="243979"/>
                  </a:lnTo>
                  <a:lnTo>
                    <a:pt x="364286" y="243979"/>
                  </a:lnTo>
                  <a:lnTo>
                    <a:pt x="370941" y="242531"/>
                  </a:lnTo>
                  <a:lnTo>
                    <a:pt x="378333" y="239064"/>
                  </a:lnTo>
                  <a:lnTo>
                    <a:pt x="383705" y="234924"/>
                  </a:lnTo>
                  <a:lnTo>
                    <a:pt x="384251" y="231432"/>
                  </a:lnTo>
                  <a:close/>
                </a:path>
                <a:path extrusionOk="0" h="283210" w="10439400">
                  <a:moveTo>
                    <a:pt x="429615" y="185458"/>
                  </a:moveTo>
                  <a:lnTo>
                    <a:pt x="428307" y="179590"/>
                  </a:lnTo>
                  <a:lnTo>
                    <a:pt x="419760" y="179070"/>
                  </a:lnTo>
                  <a:lnTo>
                    <a:pt x="418426" y="171704"/>
                  </a:lnTo>
                  <a:lnTo>
                    <a:pt x="409409" y="171704"/>
                  </a:lnTo>
                  <a:lnTo>
                    <a:pt x="408432" y="171704"/>
                  </a:lnTo>
                  <a:lnTo>
                    <a:pt x="407365" y="171792"/>
                  </a:lnTo>
                  <a:lnTo>
                    <a:pt x="406184" y="171983"/>
                  </a:lnTo>
                  <a:lnTo>
                    <a:pt x="403936" y="179019"/>
                  </a:lnTo>
                  <a:lnTo>
                    <a:pt x="406247" y="184124"/>
                  </a:lnTo>
                  <a:lnTo>
                    <a:pt x="411467" y="187236"/>
                  </a:lnTo>
                  <a:lnTo>
                    <a:pt x="417918" y="188290"/>
                  </a:lnTo>
                  <a:lnTo>
                    <a:pt x="424053" y="188290"/>
                  </a:lnTo>
                  <a:lnTo>
                    <a:pt x="429615" y="185458"/>
                  </a:lnTo>
                  <a:close/>
                </a:path>
                <a:path extrusionOk="0" h="283210" w="10439400">
                  <a:moveTo>
                    <a:pt x="619937" y="46151"/>
                  </a:moveTo>
                  <a:lnTo>
                    <a:pt x="597789" y="60896"/>
                  </a:lnTo>
                  <a:lnTo>
                    <a:pt x="599401" y="60934"/>
                  </a:lnTo>
                  <a:lnTo>
                    <a:pt x="610946" y="60934"/>
                  </a:lnTo>
                  <a:lnTo>
                    <a:pt x="616927" y="54965"/>
                  </a:lnTo>
                  <a:lnTo>
                    <a:pt x="619937" y="46151"/>
                  </a:lnTo>
                  <a:close/>
                </a:path>
                <a:path extrusionOk="0" h="283210" w="10439400">
                  <a:moveTo>
                    <a:pt x="700798" y="16649"/>
                  </a:moveTo>
                  <a:lnTo>
                    <a:pt x="697217" y="17132"/>
                  </a:lnTo>
                  <a:lnTo>
                    <a:pt x="693889" y="17360"/>
                  </a:lnTo>
                  <a:lnTo>
                    <a:pt x="690791" y="17360"/>
                  </a:lnTo>
                  <a:lnTo>
                    <a:pt x="682663" y="16776"/>
                  </a:lnTo>
                  <a:lnTo>
                    <a:pt x="675589" y="15125"/>
                  </a:lnTo>
                  <a:lnTo>
                    <a:pt x="669417" y="12547"/>
                  </a:lnTo>
                  <a:lnTo>
                    <a:pt x="664006" y="9156"/>
                  </a:lnTo>
                  <a:lnTo>
                    <a:pt x="662025" y="19862"/>
                  </a:lnTo>
                  <a:lnTo>
                    <a:pt x="664768" y="27089"/>
                  </a:lnTo>
                  <a:lnTo>
                    <a:pt x="670814" y="31178"/>
                  </a:lnTo>
                  <a:lnTo>
                    <a:pt x="678738" y="32473"/>
                  </a:lnTo>
                  <a:lnTo>
                    <a:pt x="686993" y="31330"/>
                  </a:lnTo>
                  <a:lnTo>
                    <a:pt x="694321" y="28092"/>
                  </a:lnTo>
                  <a:lnTo>
                    <a:pt x="699376" y="23101"/>
                  </a:lnTo>
                  <a:lnTo>
                    <a:pt x="700798" y="16649"/>
                  </a:lnTo>
                  <a:close/>
                </a:path>
                <a:path extrusionOk="0" h="283210" w="10439400">
                  <a:moveTo>
                    <a:pt x="789406" y="38646"/>
                  </a:moveTo>
                  <a:lnTo>
                    <a:pt x="778344" y="35293"/>
                  </a:lnTo>
                  <a:lnTo>
                    <a:pt x="768934" y="33680"/>
                  </a:lnTo>
                  <a:lnTo>
                    <a:pt x="756831" y="32740"/>
                  </a:lnTo>
                  <a:lnTo>
                    <a:pt x="737641" y="31394"/>
                  </a:lnTo>
                  <a:lnTo>
                    <a:pt x="738212" y="41529"/>
                  </a:lnTo>
                  <a:lnTo>
                    <a:pt x="734148" y="47523"/>
                  </a:lnTo>
                  <a:lnTo>
                    <a:pt x="730415" y="53632"/>
                  </a:lnTo>
                  <a:lnTo>
                    <a:pt x="735914" y="55130"/>
                  </a:lnTo>
                  <a:lnTo>
                    <a:pt x="745134" y="53632"/>
                  </a:lnTo>
                  <a:lnTo>
                    <a:pt x="745134" y="60896"/>
                  </a:lnTo>
                  <a:lnTo>
                    <a:pt x="757821" y="56984"/>
                  </a:lnTo>
                  <a:lnTo>
                    <a:pt x="768870" y="51460"/>
                  </a:lnTo>
                  <a:lnTo>
                    <a:pt x="789406" y="38646"/>
                  </a:lnTo>
                  <a:close/>
                </a:path>
                <a:path extrusionOk="0" h="283210" w="10439400">
                  <a:moveTo>
                    <a:pt x="986485" y="200469"/>
                  </a:moveTo>
                  <a:lnTo>
                    <a:pt x="980719" y="194335"/>
                  </a:lnTo>
                  <a:lnTo>
                    <a:pt x="970864" y="200329"/>
                  </a:lnTo>
                  <a:lnTo>
                    <a:pt x="968451" y="204673"/>
                  </a:lnTo>
                  <a:lnTo>
                    <a:pt x="971156" y="207314"/>
                  </a:lnTo>
                  <a:lnTo>
                    <a:pt x="976617" y="208203"/>
                  </a:lnTo>
                  <a:lnTo>
                    <a:pt x="982319" y="207352"/>
                  </a:lnTo>
                  <a:lnTo>
                    <a:pt x="986307" y="204787"/>
                  </a:lnTo>
                  <a:lnTo>
                    <a:pt x="986485" y="200469"/>
                  </a:lnTo>
                  <a:close/>
                </a:path>
                <a:path extrusionOk="0" h="283210" w="10439400">
                  <a:moveTo>
                    <a:pt x="1099210" y="215849"/>
                  </a:moveTo>
                  <a:lnTo>
                    <a:pt x="1098740" y="209080"/>
                  </a:lnTo>
                  <a:lnTo>
                    <a:pt x="1097102" y="209715"/>
                  </a:lnTo>
                  <a:lnTo>
                    <a:pt x="1095057" y="209956"/>
                  </a:lnTo>
                  <a:lnTo>
                    <a:pt x="1089609" y="209956"/>
                  </a:lnTo>
                  <a:lnTo>
                    <a:pt x="1075105" y="208127"/>
                  </a:lnTo>
                  <a:lnTo>
                    <a:pt x="1071930" y="208127"/>
                  </a:lnTo>
                  <a:lnTo>
                    <a:pt x="1065745" y="208127"/>
                  </a:lnTo>
                  <a:lnTo>
                    <a:pt x="1061288" y="209854"/>
                  </a:lnTo>
                  <a:lnTo>
                    <a:pt x="1061910" y="216687"/>
                  </a:lnTo>
                  <a:lnTo>
                    <a:pt x="1063574" y="216039"/>
                  </a:lnTo>
                  <a:lnTo>
                    <a:pt x="1065644" y="215798"/>
                  </a:lnTo>
                  <a:lnTo>
                    <a:pt x="1071079" y="215798"/>
                  </a:lnTo>
                  <a:lnTo>
                    <a:pt x="1085342" y="217551"/>
                  </a:lnTo>
                  <a:lnTo>
                    <a:pt x="1094689" y="217551"/>
                  </a:lnTo>
                  <a:lnTo>
                    <a:pt x="1099210" y="215849"/>
                  </a:lnTo>
                  <a:close/>
                </a:path>
                <a:path extrusionOk="0" h="283210" w="10439400">
                  <a:moveTo>
                    <a:pt x="1341894" y="149733"/>
                  </a:moveTo>
                  <a:lnTo>
                    <a:pt x="1339824" y="150406"/>
                  </a:lnTo>
                  <a:lnTo>
                    <a:pt x="1337335" y="150660"/>
                  </a:lnTo>
                  <a:lnTo>
                    <a:pt x="1330833" y="150660"/>
                  </a:lnTo>
                  <a:lnTo>
                    <a:pt x="1313967" y="148729"/>
                  </a:lnTo>
                  <a:lnTo>
                    <a:pt x="1310259" y="148729"/>
                  </a:lnTo>
                  <a:lnTo>
                    <a:pt x="1303223" y="148729"/>
                  </a:lnTo>
                  <a:lnTo>
                    <a:pt x="1297940" y="150469"/>
                  </a:lnTo>
                  <a:lnTo>
                    <a:pt x="1297597" y="157226"/>
                  </a:lnTo>
                  <a:lnTo>
                    <a:pt x="1306487" y="160121"/>
                  </a:lnTo>
                  <a:lnTo>
                    <a:pt x="1314704" y="163969"/>
                  </a:lnTo>
                  <a:lnTo>
                    <a:pt x="1322146" y="167347"/>
                  </a:lnTo>
                  <a:lnTo>
                    <a:pt x="1328737" y="168783"/>
                  </a:lnTo>
                  <a:lnTo>
                    <a:pt x="1334516" y="168783"/>
                  </a:lnTo>
                  <a:lnTo>
                    <a:pt x="1339024" y="164261"/>
                  </a:lnTo>
                  <a:lnTo>
                    <a:pt x="1341894" y="149733"/>
                  </a:lnTo>
                  <a:close/>
                </a:path>
                <a:path extrusionOk="0" h="283210" w="10439400">
                  <a:moveTo>
                    <a:pt x="1391653" y="87795"/>
                  </a:moveTo>
                  <a:lnTo>
                    <a:pt x="1385925" y="83248"/>
                  </a:lnTo>
                  <a:lnTo>
                    <a:pt x="1386382" y="89916"/>
                  </a:lnTo>
                  <a:lnTo>
                    <a:pt x="1381874" y="91655"/>
                  </a:lnTo>
                  <a:lnTo>
                    <a:pt x="1372108" y="91655"/>
                  </a:lnTo>
                  <a:lnTo>
                    <a:pt x="1355979" y="89509"/>
                  </a:lnTo>
                  <a:lnTo>
                    <a:pt x="1346123" y="89509"/>
                  </a:lnTo>
                  <a:lnTo>
                    <a:pt x="1341526" y="91274"/>
                  </a:lnTo>
                  <a:lnTo>
                    <a:pt x="1341907" y="98005"/>
                  </a:lnTo>
                  <a:lnTo>
                    <a:pt x="1352296" y="101638"/>
                  </a:lnTo>
                  <a:lnTo>
                    <a:pt x="1359916" y="102692"/>
                  </a:lnTo>
                  <a:lnTo>
                    <a:pt x="1369529" y="103276"/>
                  </a:lnTo>
                  <a:lnTo>
                    <a:pt x="1385925" y="105486"/>
                  </a:lnTo>
                  <a:lnTo>
                    <a:pt x="1388262" y="99123"/>
                  </a:lnTo>
                  <a:lnTo>
                    <a:pt x="1391310" y="93154"/>
                  </a:lnTo>
                  <a:lnTo>
                    <a:pt x="1391653" y="87795"/>
                  </a:lnTo>
                  <a:close/>
                </a:path>
                <a:path extrusionOk="0" h="283210" w="10439400">
                  <a:moveTo>
                    <a:pt x="1658353" y="216141"/>
                  </a:moveTo>
                  <a:lnTo>
                    <a:pt x="1651203" y="209080"/>
                  </a:lnTo>
                  <a:lnTo>
                    <a:pt x="1646059" y="217411"/>
                  </a:lnTo>
                  <a:lnTo>
                    <a:pt x="1638401" y="227622"/>
                  </a:lnTo>
                  <a:lnTo>
                    <a:pt x="1635277" y="237820"/>
                  </a:lnTo>
                  <a:lnTo>
                    <a:pt x="1643748" y="246075"/>
                  </a:lnTo>
                  <a:lnTo>
                    <a:pt x="1647545" y="236613"/>
                  </a:lnTo>
                  <a:lnTo>
                    <a:pt x="1654771" y="225971"/>
                  </a:lnTo>
                  <a:lnTo>
                    <a:pt x="1658353" y="216141"/>
                  </a:lnTo>
                  <a:close/>
                </a:path>
                <a:path extrusionOk="0" h="283210" w="10439400">
                  <a:moveTo>
                    <a:pt x="1695196" y="216687"/>
                  </a:moveTo>
                  <a:lnTo>
                    <a:pt x="1689138" y="215557"/>
                  </a:lnTo>
                  <a:lnTo>
                    <a:pt x="1684362" y="215099"/>
                  </a:lnTo>
                  <a:lnTo>
                    <a:pt x="1680692" y="215099"/>
                  </a:lnTo>
                  <a:lnTo>
                    <a:pt x="1672170" y="215099"/>
                  </a:lnTo>
                  <a:lnTo>
                    <a:pt x="1669529" y="217589"/>
                  </a:lnTo>
                  <a:lnTo>
                    <a:pt x="1671078" y="222554"/>
                  </a:lnTo>
                  <a:lnTo>
                    <a:pt x="1675269" y="225044"/>
                  </a:lnTo>
                  <a:lnTo>
                    <a:pt x="1685175" y="225044"/>
                  </a:lnTo>
                  <a:lnTo>
                    <a:pt x="1690751" y="222910"/>
                  </a:lnTo>
                  <a:lnTo>
                    <a:pt x="1695196" y="216687"/>
                  </a:lnTo>
                  <a:close/>
                </a:path>
                <a:path extrusionOk="0" h="283210" w="10439400">
                  <a:moveTo>
                    <a:pt x="1902853" y="66979"/>
                  </a:moveTo>
                  <a:lnTo>
                    <a:pt x="1901532" y="60896"/>
                  </a:lnTo>
                  <a:lnTo>
                    <a:pt x="1893023" y="60680"/>
                  </a:lnTo>
                  <a:lnTo>
                    <a:pt x="1891703" y="53263"/>
                  </a:lnTo>
                  <a:lnTo>
                    <a:pt x="1882927" y="53263"/>
                  </a:lnTo>
                  <a:lnTo>
                    <a:pt x="1881847" y="53263"/>
                  </a:lnTo>
                  <a:lnTo>
                    <a:pt x="1880654" y="53378"/>
                  </a:lnTo>
                  <a:lnTo>
                    <a:pt x="1879320" y="53632"/>
                  </a:lnTo>
                  <a:lnTo>
                    <a:pt x="1877110" y="60667"/>
                  </a:lnTo>
                  <a:lnTo>
                    <a:pt x="1879396" y="65760"/>
                  </a:lnTo>
                  <a:lnTo>
                    <a:pt x="1884540" y="68859"/>
                  </a:lnTo>
                  <a:lnTo>
                    <a:pt x="1890928" y="69900"/>
                  </a:lnTo>
                  <a:lnTo>
                    <a:pt x="1897151" y="69900"/>
                  </a:lnTo>
                  <a:lnTo>
                    <a:pt x="1902853" y="66979"/>
                  </a:lnTo>
                  <a:close/>
                </a:path>
                <a:path extrusionOk="0" h="283210" w="10439400">
                  <a:moveTo>
                    <a:pt x="1945843" y="75641"/>
                  </a:moveTo>
                  <a:lnTo>
                    <a:pt x="1943811" y="76339"/>
                  </a:lnTo>
                  <a:lnTo>
                    <a:pt x="1941334" y="76593"/>
                  </a:lnTo>
                  <a:lnTo>
                    <a:pt x="1934895" y="76593"/>
                  </a:lnTo>
                  <a:lnTo>
                    <a:pt x="1918169" y="74714"/>
                  </a:lnTo>
                  <a:lnTo>
                    <a:pt x="1914448" y="74714"/>
                  </a:lnTo>
                  <a:lnTo>
                    <a:pt x="1907298" y="74714"/>
                  </a:lnTo>
                  <a:lnTo>
                    <a:pt x="1901888" y="76454"/>
                  </a:lnTo>
                  <a:lnTo>
                    <a:pt x="1901545" y="83248"/>
                  </a:lnTo>
                  <a:lnTo>
                    <a:pt x="1907908" y="86093"/>
                  </a:lnTo>
                  <a:lnTo>
                    <a:pt x="1912632" y="90601"/>
                  </a:lnTo>
                  <a:lnTo>
                    <a:pt x="1915464" y="97002"/>
                  </a:lnTo>
                  <a:lnTo>
                    <a:pt x="1916150" y="105486"/>
                  </a:lnTo>
                  <a:lnTo>
                    <a:pt x="1928710" y="103174"/>
                  </a:lnTo>
                  <a:lnTo>
                    <a:pt x="1937816" y="97434"/>
                  </a:lnTo>
                  <a:lnTo>
                    <a:pt x="1943519" y="88265"/>
                  </a:lnTo>
                  <a:lnTo>
                    <a:pt x="1945843" y="75641"/>
                  </a:lnTo>
                  <a:close/>
                </a:path>
                <a:path extrusionOk="0" h="283210" w="10439400">
                  <a:moveTo>
                    <a:pt x="2115324" y="149733"/>
                  </a:moveTo>
                  <a:lnTo>
                    <a:pt x="2114956" y="141655"/>
                  </a:lnTo>
                  <a:lnTo>
                    <a:pt x="2109901" y="134797"/>
                  </a:lnTo>
                  <a:lnTo>
                    <a:pt x="2102307" y="130035"/>
                  </a:lnTo>
                  <a:lnTo>
                    <a:pt x="2094293" y="128257"/>
                  </a:lnTo>
                  <a:lnTo>
                    <a:pt x="2089899" y="128257"/>
                  </a:lnTo>
                  <a:lnTo>
                    <a:pt x="2086381" y="130238"/>
                  </a:lnTo>
                  <a:lnTo>
                    <a:pt x="2085682" y="134975"/>
                  </a:lnTo>
                  <a:lnTo>
                    <a:pt x="2093391" y="138455"/>
                  </a:lnTo>
                  <a:lnTo>
                    <a:pt x="2107603" y="146392"/>
                  </a:lnTo>
                  <a:lnTo>
                    <a:pt x="2115324" y="149733"/>
                  </a:lnTo>
                  <a:close/>
                </a:path>
                <a:path extrusionOk="0" h="283210" w="10439400">
                  <a:moveTo>
                    <a:pt x="2166810" y="157238"/>
                  </a:moveTo>
                  <a:lnTo>
                    <a:pt x="2165223" y="157060"/>
                  </a:lnTo>
                  <a:lnTo>
                    <a:pt x="2163749" y="156972"/>
                  </a:lnTo>
                  <a:lnTo>
                    <a:pt x="2162378" y="156972"/>
                  </a:lnTo>
                  <a:lnTo>
                    <a:pt x="2150338" y="160667"/>
                  </a:lnTo>
                  <a:lnTo>
                    <a:pt x="2146973" y="169329"/>
                  </a:lnTo>
                  <a:lnTo>
                    <a:pt x="2150541" y="179285"/>
                  </a:lnTo>
                  <a:lnTo>
                    <a:pt x="2159292" y="186842"/>
                  </a:lnTo>
                  <a:lnTo>
                    <a:pt x="2159990" y="178206"/>
                  </a:lnTo>
                  <a:lnTo>
                    <a:pt x="2162848" y="171805"/>
                  </a:lnTo>
                  <a:lnTo>
                    <a:pt x="2165794" y="165531"/>
                  </a:lnTo>
                  <a:lnTo>
                    <a:pt x="2166810" y="157238"/>
                  </a:lnTo>
                  <a:close/>
                </a:path>
                <a:path extrusionOk="0" h="283210" w="10439400">
                  <a:moveTo>
                    <a:pt x="2250516" y="240677"/>
                  </a:moveTo>
                  <a:lnTo>
                    <a:pt x="2249868" y="233997"/>
                  </a:lnTo>
                  <a:lnTo>
                    <a:pt x="2246782" y="230644"/>
                  </a:lnTo>
                  <a:lnTo>
                    <a:pt x="2241651" y="230644"/>
                  </a:lnTo>
                  <a:lnTo>
                    <a:pt x="2237549" y="230644"/>
                  </a:lnTo>
                  <a:lnTo>
                    <a:pt x="2232139" y="232791"/>
                  </a:lnTo>
                  <a:lnTo>
                    <a:pt x="2225802" y="238798"/>
                  </a:lnTo>
                  <a:lnTo>
                    <a:pt x="2232876" y="242595"/>
                  </a:lnTo>
                  <a:lnTo>
                    <a:pt x="2238260" y="244030"/>
                  </a:lnTo>
                  <a:lnTo>
                    <a:pt x="2248077" y="244030"/>
                  </a:lnTo>
                  <a:lnTo>
                    <a:pt x="2250516" y="240677"/>
                  </a:lnTo>
                  <a:close/>
                </a:path>
                <a:path extrusionOk="0" h="283210" w="10439400">
                  <a:moveTo>
                    <a:pt x="2299932" y="89979"/>
                  </a:moveTo>
                  <a:lnTo>
                    <a:pt x="2299462" y="83248"/>
                  </a:lnTo>
                  <a:lnTo>
                    <a:pt x="2295207" y="78701"/>
                  </a:lnTo>
                  <a:lnTo>
                    <a:pt x="2287473" y="75895"/>
                  </a:lnTo>
                  <a:lnTo>
                    <a:pt x="2280183" y="75895"/>
                  </a:lnTo>
                  <a:lnTo>
                    <a:pt x="2271230" y="75895"/>
                  </a:lnTo>
                  <a:lnTo>
                    <a:pt x="2262936" y="80137"/>
                  </a:lnTo>
                  <a:lnTo>
                    <a:pt x="2262644" y="90627"/>
                  </a:lnTo>
                  <a:lnTo>
                    <a:pt x="2264206" y="90055"/>
                  </a:lnTo>
                  <a:lnTo>
                    <a:pt x="2266150" y="89827"/>
                  </a:lnTo>
                  <a:lnTo>
                    <a:pt x="2271484" y="89827"/>
                  </a:lnTo>
                  <a:lnTo>
                    <a:pt x="2286089" y="91694"/>
                  </a:lnTo>
                  <a:lnTo>
                    <a:pt x="2295448" y="91694"/>
                  </a:lnTo>
                  <a:lnTo>
                    <a:pt x="2299932" y="89979"/>
                  </a:lnTo>
                  <a:close/>
                </a:path>
                <a:path extrusionOk="0" h="283210" w="10439400">
                  <a:moveTo>
                    <a:pt x="2314181" y="46151"/>
                  </a:moveTo>
                  <a:lnTo>
                    <a:pt x="2311222" y="34290"/>
                  </a:lnTo>
                  <a:lnTo>
                    <a:pt x="2302992" y="27686"/>
                  </a:lnTo>
                  <a:lnTo>
                    <a:pt x="2292934" y="22948"/>
                  </a:lnTo>
                  <a:lnTo>
                    <a:pt x="2284501" y="16649"/>
                  </a:lnTo>
                  <a:lnTo>
                    <a:pt x="2284133" y="29857"/>
                  </a:lnTo>
                  <a:lnTo>
                    <a:pt x="2287536" y="39293"/>
                  </a:lnTo>
                  <a:lnTo>
                    <a:pt x="2294737" y="44945"/>
                  </a:lnTo>
                  <a:lnTo>
                    <a:pt x="2305748" y="46824"/>
                  </a:lnTo>
                  <a:lnTo>
                    <a:pt x="2308326" y="46824"/>
                  </a:lnTo>
                  <a:lnTo>
                    <a:pt x="2311146" y="46596"/>
                  </a:lnTo>
                  <a:lnTo>
                    <a:pt x="2314181" y="46151"/>
                  </a:lnTo>
                  <a:close/>
                </a:path>
                <a:path extrusionOk="0" h="283210" w="10439400">
                  <a:moveTo>
                    <a:pt x="2336304" y="142481"/>
                  </a:moveTo>
                  <a:lnTo>
                    <a:pt x="2314181" y="142481"/>
                  </a:lnTo>
                  <a:lnTo>
                    <a:pt x="2314410" y="152628"/>
                  </a:lnTo>
                  <a:lnTo>
                    <a:pt x="2310688" y="158724"/>
                  </a:lnTo>
                  <a:lnTo>
                    <a:pt x="2306688" y="164833"/>
                  </a:lnTo>
                  <a:lnTo>
                    <a:pt x="2308987" y="164909"/>
                  </a:lnTo>
                  <a:lnTo>
                    <a:pt x="2319477" y="162839"/>
                  </a:lnTo>
                  <a:lnTo>
                    <a:pt x="2326665" y="157543"/>
                  </a:lnTo>
                  <a:lnTo>
                    <a:pt x="2331834" y="150317"/>
                  </a:lnTo>
                  <a:lnTo>
                    <a:pt x="2336304" y="142481"/>
                  </a:lnTo>
                  <a:close/>
                </a:path>
                <a:path extrusionOk="0" h="283210" w="10439400">
                  <a:moveTo>
                    <a:pt x="2358148" y="120230"/>
                  </a:moveTo>
                  <a:lnTo>
                    <a:pt x="2343543" y="120230"/>
                  </a:lnTo>
                  <a:lnTo>
                    <a:pt x="2343543" y="134988"/>
                  </a:lnTo>
                  <a:lnTo>
                    <a:pt x="2358148" y="134988"/>
                  </a:lnTo>
                  <a:lnTo>
                    <a:pt x="2358148" y="120230"/>
                  </a:lnTo>
                  <a:close/>
                </a:path>
                <a:path extrusionOk="0" h="283210" w="10439400">
                  <a:moveTo>
                    <a:pt x="2630919" y="112750"/>
                  </a:moveTo>
                  <a:lnTo>
                    <a:pt x="2626360" y="112395"/>
                  </a:lnTo>
                  <a:lnTo>
                    <a:pt x="2622308" y="111823"/>
                  </a:lnTo>
                  <a:lnTo>
                    <a:pt x="2623451" y="105486"/>
                  </a:lnTo>
                  <a:lnTo>
                    <a:pt x="2608757" y="105486"/>
                  </a:lnTo>
                  <a:lnTo>
                    <a:pt x="2609088" y="115633"/>
                  </a:lnTo>
                  <a:lnTo>
                    <a:pt x="2605367" y="121627"/>
                  </a:lnTo>
                  <a:lnTo>
                    <a:pt x="2601277" y="127736"/>
                  </a:lnTo>
                  <a:lnTo>
                    <a:pt x="2604058" y="128066"/>
                  </a:lnTo>
                  <a:lnTo>
                    <a:pt x="2606662" y="128244"/>
                  </a:lnTo>
                  <a:lnTo>
                    <a:pt x="2609100" y="128244"/>
                  </a:lnTo>
                  <a:lnTo>
                    <a:pt x="2617571" y="127355"/>
                  </a:lnTo>
                  <a:lnTo>
                    <a:pt x="2624150" y="124587"/>
                  </a:lnTo>
                  <a:lnTo>
                    <a:pt x="2628646" y="119773"/>
                  </a:lnTo>
                  <a:lnTo>
                    <a:pt x="2630919" y="112750"/>
                  </a:lnTo>
                  <a:close/>
                </a:path>
                <a:path extrusionOk="0" h="283210" w="10439400">
                  <a:moveTo>
                    <a:pt x="2719070" y="73152"/>
                  </a:moveTo>
                  <a:lnTo>
                    <a:pt x="2711780" y="68389"/>
                  </a:lnTo>
                  <a:lnTo>
                    <a:pt x="2708681" y="74460"/>
                  </a:lnTo>
                  <a:lnTo>
                    <a:pt x="2702725" y="77698"/>
                  </a:lnTo>
                  <a:lnTo>
                    <a:pt x="2697607" y="81838"/>
                  </a:lnTo>
                  <a:lnTo>
                    <a:pt x="2697086" y="90627"/>
                  </a:lnTo>
                  <a:lnTo>
                    <a:pt x="2698750" y="91338"/>
                  </a:lnTo>
                  <a:lnTo>
                    <a:pt x="2700439" y="91668"/>
                  </a:lnTo>
                  <a:lnTo>
                    <a:pt x="2702128" y="91668"/>
                  </a:lnTo>
                  <a:lnTo>
                    <a:pt x="2711627" y="88404"/>
                  </a:lnTo>
                  <a:lnTo>
                    <a:pt x="2718143" y="81026"/>
                  </a:lnTo>
                  <a:lnTo>
                    <a:pt x="2719070" y="73152"/>
                  </a:lnTo>
                  <a:close/>
                </a:path>
                <a:path extrusionOk="0" h="283210" w="10439400">
                  <a:moveTo>
                    <a:pt x="2887472" y="164299"/>
                  </a:moveTo>
                  <a:lnTo>
                    <a:pt x="2881249" y="157226"/>
                  </a:lnTo>
                  <a:lnTo>
                    <a:pt x="2877159" y="164211"/>
                  </a:lnTo>
                  <a:lnTo>
                    <a:pt x="2869107" y="167233"/>
                  </a:lnTo>
                  <a:lnTo>
                    <a:pt x="2861602" y="170853"/>
                  </a:lnTo>
                  <a:lnTo>
                    <a:pt x="2859100" y="179578"/>
                  </a:lnTo>
                  <a:lnTo>
                    <a:pt x="2861145" y="183565"/>
                  </a:lnTo>
                  <a:lnTo>
                    <a:pt x="2864256" y="185191"/>
                  </a:lnTo>
                  <a:lnTo>
                    <a:pt x="2867672" y="185191"/>
                  </a:lnTo>
                  <a:lnTo>
                    <a:pt x="2877274" y="181724"/>
                  </a:lnTo>
                  <a:lnTo>
                    <a:pt x="2885008" y="173621"/>
                  </a:lnTo>
                  <a:lnTo>
                    <a:pt x="2887472" y="164299"/>
                  </a:lnTo>
                  <a:close/>
                </a:path>
                <a:path extrusionOk="0" h="283210" w="10439400">
                  <a:moveTo>
                    <a:pt x="2935846" y="152400"/>
                  </a:moveTo>
                  <a:lnTo>
                    <a:pt x="2933916" y="148767"/>
                  </a:lnTo>
                  <a:lnTo>
                    <a:pt x="2930182" y="148767"/>
                  </a:lnTo>
                  <a:lnTo>
                    <a:pt x="2927248" y="148767"/>
                  </a:lnTo>
                  <a:lnTo>
                    <a:pt x="2923197" y="151003"/>
                  </a:lnTo>
                  <a:lnTo>
                    <a:pt x="2918117" y="157226"/>
                  </a:lnTo>
                  <a:lnTo>
                    <a:pt x="2922943" y="161632"/>
                  </a:lnTo>
                  <a:lnTo>
                    <a:pt x="2926727" y="163271"/>
                  </a:lnTo>
                  <a:lnTo>
                    <a:pt x="2933725" y="163271"/>
                  </a:lnTo>
                  <a:lnTo>
                    <a:pt x="2935744" y="159651"/>
                  </a:lnTo>
                  <a:lnTo>
                    <a:pt x="2935846" y="152400"/>
                  </a:lnTo>
                  <a:close/>
                </a:path>
                <a:path extrusionOk="0" h="283210" w="10439400">
                  <a:moveTo>
                    <a:pt x="2984296" y="157226"/>
                  </a:moveTo>
                  <a:lnTo>
                    <a:pt x="2962402" y="171970"/>
                  </a:lnTo>
                  <a:lnTo>
                    <a:pt x="2964027" y="172008"/>
                  </a:lnTo>
                  <a:lnTo>
                    <a:pt x="2975559" y="172008"/>
                  </a:lnTo>
                  <a:lnTo>
                    <a:pt x="2981236" y="166154"/>
                  </a:lnTo>
                  <a:lnTo>
                    <a:pt x="2984296" y="157226"/>
                  </a:lnTo>
                  <a:close/>
                </a:path>
                <a:path extrusionOk="0" h="283210" w="10439400">
                  <a:moveTo>
                    <a:pt x="3390531" y="111201"/>
                  </a:moveTo>
                  <a:lnTo>
                    <a:pt x="3389211" y="105638"/>
                  </a:lnTo>
                  <a:lnTo>
                    <a:pt x="3382175" y="98005"/>
                  </a:lnTo>
                  <a:lnTo>
                    <a:pt x="3376930" y="105892"/>
                  </a:lnTo>
                  <a:lnTo>
                    <a:pt x="3376498" y="111429"/>
                  </a:lnTo>
                  <a:lnTo>
                    <a:pt x="3379241" y="114706"/>
                  </a:lnTo>
                  <a:lnTo>
                    <a:pt x="3383559" y="115773"/>
                  </a:lnTo>
                  <a:lnTo>
                    <a:pt x="3388017" y="114617"/>
                  </a:lnTo>
                  <a:lnTo>
                    <a:pt x="3390531" y="111201"/>
                  </a:lnTo>
                  <a:close/>
                </a:path>
                <a:path extrusionOk="0" h="283210" w="10439400">
                  <a:moveTo>
                    <a:pt x="3469805" y="239255"/>
                  </a:moveTo>
                  <a:lnTo>
                    <a:pt x="3469309" y="229870"/>
                  </a:lnTo>
                  <a:lnTo>
                    <a:pt x="3467506" y="225183"/>
                  </a:lnTo>
                  <a:lnTo>
                    <a:pt x="3464052" y="225183"/>
                  </a:lnTo>
                  <a:lnTo>
                    <a:pt x="3461956" y="225183"/>
                  </a:lnTo>
                  <a:lnTo>
                    <a:pt x="3459238" y="226910"/>
                  </a:lnTo>
                  <a:lnTo>
                    <a:pt x="3455898" y="231432"/>
                  </a:lnTo>
                  <a:lnTo>
                    <a:pt x="3460140" y="240677"/>
                  </a:lnTo>
                  <a:lnTo>
                    <a:pt x="3463442" y="243941"/>
                  </a:lnTo>
                  <a:lnTo>
                    <a:pt x="3468497" y="243941"/>
                  </a:lnTo>
                  <a:lnTo>
                    <a:pt x="3469805" y="239255"/>
                  </a:lnTo>
                  <a:close/>
                </a:path>
                <a:path extrusionOk="0" h="283210" w="10439400">
                  <a:moveTo>
                    <a:pt x="3514890" y="209080"/>
                  </a:moveTo>
                  <a:lnTo>
                    <a:pt x="3506076" y="209537"/>
                  </a:lnTo>
                  <a:lnTo>
                    <a:pt x="3498177" y="210921"/>
                  </a:lnTo>
                  <a:lnTo>
                    <a:pt x="3493097" y="215074"/>
                  </a:lnTo>
                  <a:lnTo>
                    <a:pt x="3492703" y="223824"/>
                  </a:lnTo>
                  <a:lnTo>
                    <a:pt x="3494341" y="223875"/>
                  </a:lnTo>
                  <a:lnTo>
                    <a:pt x="3505885" y="223875"/>
                  </a:lnTo>
                  <a:lnTo>
                    <a:pt x="3511550" y="217995"/>
                  </a:lnTo>
                  <a:lnTo>
                    <a:pt x="3514890" y="209080"/>
                  </a:lnTo>
                  <a:close/>
                </a:path>
                <a:path extrusionOk="0" h="283210" w="10439400">
                  <a:moveTo>
                    <a:pt x="3728402" y="127736"/>
                  </a:moveTo>
                  <a:lnTo>
                    <a:pt x="3726281" y="127482"/>
                  </a:lnTo>
                  <a:lnTo>
                    <a:pt x="3724300" y="127368"/>
                  </a:lnTo>
                  <a:lnTo>
                    <a:pt x="3722420" y="127368"/>
                  </a:lnTo>
                  <a:lnTo>
                    <a:pt x="3708311" y="130238"/>
                  </a:lnTo>
                  <a:lnTo>
                    <a:pt x="3698557" y="137515"/>
                  </a:lnTo>
                  <a:lnTo>
                    <a:pt x="3691140" y="147180"/>
                  </a:lnTo>
                  <a:lnTo>
                    <a:pt x="3684041" y="157226"/>
                  </a:lnTo>
                  <a:lnTo>
                    <a:pt x="3700780" y="155448"/>
                  </a:lnTo>
                  <a:lnTo>
                    <a:pt x="3714864" y="151079"/>
                  </a:lnTo>
                  <a:lnTo>
                    <a:pt x="3724630" y="142405"/>
                  </a:lnTo>
                  <a:lnTo>
                    <a:pt x="3728402" y="127736"/>
                  </a:lnTo>
                  <a:close/>
                </a:path>
                <a:path extrusionOk="0" h="283210" w="10439400">
                  <a:moveTo>
                    <a:pt x="3912501" y="60883"/>
                  </a:moveTo>
                  <a:lnTo>
                    <a:pt x="3890391" y="60883"/>
                  </a:lnTo>
                  <a:lnTo>
                    <a:pt x="3890391" y="75641"/>
                  </a:lnTo>
                  <a:lnTo>
                    <a:pt x="3912501" y="75641"/>
                  </a:lnTo>
                  <a:lnTo>
                    <a:pt x="3912501" y="60883"/>
                  </a:lnTo>
                  <a:close/>
                </a:path>
                <a:path extrusionOk="0" h="283210" w="10439400">
                  <a:moveTo>
                    <a:pt x="4214596" y="149733"/>
                  </a:moveTo>
                  <a:lnTo>
                    <a:pt x="4213250" y="149910"/>
                  </a:lnTo>
                  <a:lnTo>
                    <a:pt x="4208018" y="149974"/>
                  </a:lnTo>
                  <a:lnTo>
                    <a:pt x="4198277" y="149364"/>
                  </a:lnTo>
                  <a:lnTo>
                    <a:pt x="4195991" y="149364"/>
                  </a:lnTo>
                  <a:lnTo>
                    <a:pt x="4187240" y="149364"/>
                  </a:lnTo>
                  <a:lnTo>
                    <a:pt x="4180751" y="151638"/>
                  </a:lnTo>
                  <a:lnTo>
                    <a:pt x="4185005" y="164846"/>
                  </a:lnTo>
                  <a:lnTo>
                    <a:pt x="4194746" y="163372"/>
                  </a:lnTo>
                  <a:lnTo>
                    <a:pt x="4203128" y="160616"/>
                  </a:lnTo>
                  <a:lnTo>
                    <a:pt x="4209846" y="156197"/>
                  </a:lnTo>
                  <a:lnTo>
                    <a:pt x="4214596" y="149733"/>
                  </a:lnTo>
                  <a:close/>
                </a:path>
                <a:path extrusionOk="0" h="283210" w="10439400">
                  <a:moveTo>
                    <a:pt x="4472444" y="164833"/>
                  </a:moveTo>
                  <a:lnTo>
                    <a:pt x="4464977" y="164833"/>
                  </a:lnTo>
                  <a:lnTo>
                    <a:pt x="4463542" y="158724"/>
                  </a:lnTo>
                  <a:lnTo>
                    <a:pt x="4457497" y="157226"/>
                  </a:lnTo>
                  <a:lnTo>
                    <a:pt x="4457497" y="164833"/>
                  </a:lnTo>
                  <a:lnTo>
                    <a:pt x="4451705" y="165976"/>
                  </a:lnTo>
                  <a:lnTo>
                    <a:pt x="4450321" y="171970"/>
                  </a:lnTo>
                  <a:lnTo>
                    <a:pt x="4457497" y="171970"/>
                  </a:lnTo>
                  <a:lnTo>
                    <a:pt x="4459160" y="178079"/>
                  </a:lnTo>
                  <a:lnTo>
                    <a:pt x="4464977" y="179578"/>
                  </a:lnTo>
                  <a:lnTo>
                    <a:pt x="4464977" y="171970"/>
                  </a:lnTo>
                  <a:lnTo>
                    <a:pt x="4471009" y="170586"/>
                  </a:lnTo>
                  <a:lnTo>
                    <a:pt x="4472444" y="164833"/>
                  </a:lnTo>
                  <a:close/>
                </a:path>
                <a:path extrusionOk="0" h="283210" w="10439400">
                  <a:moveTo>
                    <a:pt x="4590377" y="121564"/>
                  </a:moveTo>
                  <a:lnTo>
                    <a:pt x="4589589" y="111975"/>
                  </a:lnTo>
                  <a:lnTo>
                    <a:pt x="4587964" y="103149"/>
                  </a:lnTo>
                  <a:lnTo>
                    <a:pt x="4585754" y="99275"/>
                  </a:lnTo>
                  <a:lnTo>
                    <a:pt x="4584878" y="99275"/>
                  </a:lnTo>
                  <a:lnTo>
                    <a:pt x="4583925" y="101053"/>
                  </a:lnTo>
                  <a:lnTo>
                    <a:pt x="4582947" y="105486"/>
                  </a:lnTo>
                  <a:lnTo>
                    <a:pt x="4580941" y="118110"/>
                  </a:lnTo>
                  <a:lnTo>
                    <a:pt x="4581195" y="127279"/>
                  </a:lnTo>
                  <a:lnTo>
                    <a:pt x="4582985" y="132880"/>
                  </a:lnTo>
                  <a:lnTo>
                    <a:pt x="4585576" y="134772"/>
                  </a:lnTo>
                  <a:lnTo>
                    <a:pt x="4587316" y="134772"/>
                  </a:lnTo>
                  <a:lnTo>
                    <a:pt x="4589107" y="132473"/>
                  </a:lnTo>
                  <a:lnTo>
                    <a:pt x="4590135" y="127736"/>
                  </a:lnTo>
                  <a:lnTo>
                    <a:pt x="4590377" y="121564"/>
                  </a:lnTo>
                  <a:close/>
                </a:path>
                <a:path extrusionOk="0" h="283210" w="10439400">
                  <a:moveTo>
                    <a:pt x="4655578" y="112217"/>
                  </a:moveTo>
                  <a:lnTo>
                    <a:pt x="4649152" y="105486"/>
                  </a:lnTo>
                  <a:lnTo>
                    <a:pt x="4650829" y="112026"/>
                  </a:lnTo>
                  <a:lnTo>
                    <a:pt x="4647692" y="113690"/>
                  </a:lnTo>
                  <a:lnTo>
                    <a:pt x="4640415" y="113690"/>
                  </a:lnTo>
                  <a:lnTo>
                    <a:pt x="4628616" y="111887"/>
                  </a:lnTo>
                  <a:lnTo>
                    <a:pt x="4621263" y="111887"/>
                  </a:lnTo>
                  <a:lnTo>
                    <a:pt x="4618088" y="113576"/>
                  </a:lnTo>
                  <a:lnTo>
                    <a:pt x="4620704" y="123583"/>
                  </a:lnTo>
                  <a:lnTo>
                    <a:pt x="4624832" y="124955"/>
                  </a:lnTo>
                  <a:lnTo>
                    <a:pt x="4629988" y="124955"/>
                  </a:lnTo>
                  <a:lnTo>
                    <a:pt x="4641520" y="123139"/>
                  </a:lnTo>
                  <a:lnTo>
                    <a:pt x="4651540" y="118491"/>
                  </a:lnTo>
                  <a:lnTo>
                    <a:pt x="4655578" y="112217"/>
                  </a:lnTo>
                  <a:close/>
                </a:path>
                <a:path extrusionOk="0" h="283210" w="10439400">
                  <a:moveTo>
                    <a:pt x="4840770" y="120230"/>
                  </a:moveTo>
                  <a:lnTo>
                    <a:pt x="4828451" y="122758"/>
                  </a:lnTo>
                  <a:lnTo>
                    <a:pt x="4817808" y="126822"/>
                  </a:lnTo>
                  <a:lnTo>
                    <a:pt x="4809439" y="133159"/>
                  </a:lnTo>
                  <a:lnTo>
                    <a:pt x="4803902" y="142481"/>
                  </a:lnTo>
                  <a:lnTo>
                    <a:pt x="4815370" y="139255"/>
                  </a:lnTo>
                  <a:lnTo>
                    <a:pt x="4828057" y="137223"/>
                  </a:lnTo>
                  <a:lnTo>
                    <a:pt x="4837887" y="132257"/>
                  </a:lnTo>
                  <a:lnTo>
                    <a:pt x="4840770" y="120230"/>
                  </a:lnTo>
                  <a:close/>
                </a:path>
                <a:path extrusionOk="0" h="283210" w="10439400">
                  <a:moveTo>
                    <a:pt x="5009972" y="223824"/>
                  </a:moveTo>
                  <a:lnTo>
                    <a:pt x="5008334" y="224447"/>
                  </a:lnTo>
                  <a:lnTo>
                    <a:pt x="5006327" y="224675"/>
                  </a:lnTo>
                  <a:lnTo>
                    <a:pt x="5000942" y="224675"/>
                  </a:lnTo>
                  <a:lnTo>
                    <a:pt x="4986553" y="222885"/>
                  </a:lnTo>
                  <a:lnTo>
                    <a:pt x="4983391" y="222885"/>
                  </a:lnTo>
                  <a:lnTo>
                    <a:pt x="4977168" y="222885"/>
                  </a:lnTo>
                  <a:lnTo>
                    <a:pt x="4972621" y="224612"/>
                  </a:lnTo>
                  <a:lnTo>
                    <a:pt x="4973091" y="231432"/>
                  </a:lnTo>
                  <a:lnTo>
                    <a:pt x="4977308" y="235940"/>
                  </a:lnTo>
                  <a:lnTo>
                    <a:pt x="4984940" y="238696"/>
                  </a:lnTo>
                  <a:lnTo>
                    <a:pt x="5001222" y="238696"/>
                  </a:lnTo>
                  <a:lnTo>
                    <a:pt x="5009629" y="234391"/>
                  </a:lnTo>
                  <a:lnTo>
                    <a:pt x="5009972" y="223824"/>
                  </a:lnTo>
                  <a:close/>
                </a:path>
                <a:path extrusionOk="0" h="283210" w="10439400">
                  <a:moveTo>
                    <a:pt x="5032108" y="23799"/>
                  </a:moveTo>
                  <a:lnTo>
                    <a:pt x="5024831" y="21361"/>
                  </a:lnTo>
                  <a:lnTo>
                    <a:pt x="5016106" y="10629"/>
                  </a:lnTo>
                  <a:lnTo>
                    <a:pt x="5008931" y="8204"/>
                  </a:lnTo>
                  <a:lnTo>
                    <a:pt x="5007191" y="8204"/>
                  </a:lnTo>
                  <a:lnTo>
                    <a:pt x="5005159" y="8496"/>
                  </a:lnTo>
                  <a:lnTo>
                    <a:pt x="5002758" y="9169"/>
                  </a:lnTo>
                  <a:lnTo>
                    <a:pt x="5001920" y="18084"/>
                  </a:lnTo>
                  <a:lnTo>
                    <a:pt x="5005971" y="25412"/>
                  </a:lnTo>
                  <a:lnTo>
                    <a:pt x="5012969" y="30391"/>
                  </a:lnTo>
                  <a:lnTo>
                    <a:pt x="5020970" y="32219"/>
                  </a:lnTo>
                  <a:lnTo>
                    <a:pt x="5026088" y="32219"/>
                  </a:lnTo>
                  <a:lnTo>
                    <a:pt x="5030597" y="29730"/>
                  </a:lnTo>
                  <a:lnTo>
                    <a:pt x="5032108" y="23799"/>
                  </a:lnTo>
                  <a:close/>
                </a:path>
                <a:path extrusionOk="0" h="283210" w="10439400">
                  <a:moveTo>
                    <a:pt x="5437162" y="260819"/>
                  </a:moveTo>
                  <a:lnTo>
                    <a:pt x="5431371" y="259791"/>
                  </a:lnTo>
                  <a:lnTo>
                    <a:pt x="5426773" y="259372"/>
                  </a:lnTo>
                  <a:lnTo>
                    <a:pt x="5423166" y="259372"/>
                  </a:lnTo>
                  <a:lnTo>
                    <a:pt x="5414403" y="259372"/>
                  </a:lnTo>
                  <a:lnTo>
                    <a:pt x="5411597" y="261874"/>
                  </a:lnTo>
                  <a:lnTo>
                    <a:pt x="5412956" y="266890"/>
                  </a:lnTo>
                  <a:lnTo>
                    <a:pt x="5417109" y="269392"/>
                  </a:lnTo>
                  <a:lnTo>
                    <a:pt x="5427040" y="269392"/>
                  </a:lnTo>
                  <a:lnTo>
                    <a:pt x="5432691" y="267208"/>
                  </a:lnTo>
                  <a:lnTo>
                    <a:pt x="5437162" y="260819"/>
                  </a:lnTo>
                  <a:close/>
                </a:path>
                <a:path extrusionOk="0" h="283210" w="10439400">
                  <a:moveTo>
                    <a:pt x="6843877" y="165938"/>
                  </a:moveTo>
                  <a:lnTo>
                    <a:pt x="6839090" y="151371"/>
                  </a:lnTo>
                  <a:lnTo>
                    <a:pt x="6829577" y="142481"/>
                  </a:lnTo>
                  <a:lnTo>
                    <a:pt x="6824383" y="153771"/>
                  </a:lnTo>
                  <a:lnTo>
                    <a:pt x="6825183" y="168186"/>
                  </a:lnTo>
                  <a:lnTo>
                    <a:pt x="6829984" y="182714"/>
                  </a:lnTo>
                  <a:lnTo>
                    <a:pt x="6836816" y="194335"/>
                  </a:lnTo>
                  <a:lnTo>
                    <a:pt x="6843319" y="181737"/>
                  </a:lnTo>
                  <a:lnTo>
                    <a:pt x="6843877" y="165938"/>
                  </a:lnTo>
                  <a:close/>
                </a:path>
                <a:path extrusionOk="0" h="283210" w="10439400">
                  <a:moveTo>
                    <a:pt x="6954787" y="38646"/>
                  </a:moveTo>
                  <a:lnTo>
                    <a:pt x="6940067" y="38646"/>
                  </a:lnTo>
                  <a:lnTo>
                    <a:pt x="6940067" y="53619"/>
                  </a:lnTo>
                  <a:lnTo>
                    <a:pt x="6954787" y="53619"/>
                  </a:lnTo>
                  <a:lnTo>
                    <a:pt x="6954787" y="38646"/>
                  </a:lnTo>
                  <a:close/>
                </a:path>
                <a:path extrusionOk="0" h="283210" w="10439400">
                  <a:moveTo>
                    <a:pt x="6955256" y="141300"/>
                  </a:moveTo>
                  <a:lnTo>
                    <a:pt x="6954837" y="128409"/>
                  </a:lnTo>
                  <a:lnTo>
                    <a:pt x="6947281" y="120230"/>
                  </a:lnTo>
                  <a:lnTo>
                    <a:pt x="6945909" y="131800"/>
                  </a:lnTo>
                  <a:lnTo>
                    <a:pt x="6941553" y="140322"/>
                  </a:lnTo>
                  <a:lnTo>
                    <a:pt x="6936384" y="148056"/>
                  </a:lnTo>
                  <a:lnTo>
                    <a:pt x="6932587" y="157226"/>
                  </a:lnTo>
                  <a:lnTo>
                    <a:pt x="6934733" y="158089"/>
                  </a:lnTo>
                  <a:lnTo>
                    <a:pt x="6936765" y="158470"/>
                  </a:lnTo>
                  <a:lnTo>
                    <a:pt x="6938658" y="158470"/>
                  </a:lnTo>
                  <a:lnTo>
                    <a:pt x="6949529" y="153225"/>
                  </a:lnTo>
                  <a:lnTo>
                    <a:pt x="6955256" y="141300"/>
                  </a:lnTo>
                  <a:close/>
                </a:path>
                <a:path extrusionOk="0" h="283210" w="10439400">
                  <a:moveTo>
                    <a:pt x="7602995" y="253555"/>
                  </a:moveTo>
                  <a:lnTo>
                    <a:pt x="7597749" y="249758"/>
                  </a:lnTo>
                  <a:lnTo>
                    <a:pt x="7593330" y="248323"/>
                  </a:lnTo>
                  <a:lnTo>
                    <a:pt x="7589825" y="248323"/>
                  </a:lnTo>
                  <a:lnTo>
                    <a:pt x="7584364" y="248323"/>
                  </a:lnTo>
                  <a:lnTo>
                    <a:pt x="7581112" y="251802"/>
                  </a:lnTo>
                  <a:lnTo>
                    <a:pt x="7579652" y="258762"/>
                  </a:lnTo>
                  <a:lnTo>
                    <a:pt x="7581430" y="262242"/>
                  </a:lnTo>
                  <a:lnTo>
                    <a:pt x="7589787" y="262242"/>
                  </a:lnTo>
                  <a:lnTo>
                    <a:pt x="7595387" y="259956"/>
                  </a:lnTo>
                  <a:lnTo>
                    <a:pt x="7602995" y="253555"/>
                  </a:lnTo>
                  <a:close/>
                </a:path>
                <a:path extrusionOk="0" h="283210" w="10439400">
                  <a:moveTo>
                    <a:pt x="7630236" y="34556"/>
                  </a:moveTo>
                  <a:lnTo>
                    <a:pt x="7628153" y="27800"/>
                  </a:lnTo>
                  <a:lnTo>
                    <a:pt x="7617714" y="23787"/>
                  </a:lnTo>
                  <a:lnTo>
                    <a:pt x="7615034" y="38735"/>
                  </a:lnTo>
                  <a:lnTo>
                    <a:pt x="7618031" y="43726"/>
                  </a:lnTo>
                  <a:lnTo>
                    <a:pt x="7621778" y="43726"/>
                  </a:lnTo>
                  <a:lnTo>
                    <a:pt x="7627074" y="40919"/>
                  </a:lnTo>
                  <a:lnTo>
                    <a:pt x="7630236" y="34556"/>
                  </a:lnTo>
                  <a:close/>
                </a:path>
                <a:path extrusionOk="0" h="283210" w="10439400">
                  <a:moveTo>
                    <a:pt x="7698575" y="31407"/>
                  </a:moveTo>
                  <a:lnTo>
                    <a:pt x="7696657" y="32054"/>
                  </a:lnTo>
                  <a:lnTo>
                    <a:pt x="7694320" y="32296"/>
                  </a:lnTo>
                  <a:lnTo>
                    <a:pt x="7688008" y="32296"/>
                  </a:lnTo>
                  <a:lnTo>
                    <a:pt x="7670927" y="30264"/>
                  </a:lnTo>
                  <a:lnTo>
                    <a:pt x="7660145" y="30264"/>
                  </a:lnTo>
                  <a:lnTo>
                    <a:pt x="7654861" y="31991"/>
                  </a:lnTo>
                  <a:lnTo>
                    <a:pt x="7654506" y="38658"/>
                  </a:lnTo>
                  <a:lnTo>
                    <a:pt x="7656423" y="38061"/>
                  </a:lnTo>
                  <a:lnTo>
                    <a:pt x="7658735" y="37833"/>
                  </a:lnTo>
                  <a:lnTo>
                    <a:pt x="7665009" y="37833"/>
                  </a:lnTo>
                  <a:lnTo>
                    <a:pt x="7681963" y="39776"/>
                  </a:lnTo>
                  <a:lnTo>
                    <a:pt x="7692809" y="39776"/>
                  </a:lnTo>
                  <a:lnTo>
                    <a:pt x="7698194" y="38061"/>
                  </a:lnTo>
                  <a:lnTo>
                    <a:pt x="7698206" y="37833"/>
                  </a:lnTo>
                  <a:lnTo>
                    <a:pt x="7698524" y="32296"/>
                  </a:lnTo>
                  <a:lnTo>
                    <a:pt x="7698575" y="31407"/>
                  </a:lnTo>
                  <a:close/>
                </a:path>
                <a:path extrusionOk="0" h="283210" w="10439400">
                  <a:moveTo>
                    <a:pt x="7801851" y="142468"/>
                  </a:moveTo>
                  <a:lnTo>
                    <a:pt x="7798206" y="132359"/>
                  </a:lnTo>
                  <a:lnTo>
                    <a:pt x="7791704" y="123964"/>
                  </a:lnTo>
                  <a:lnTo>
                    <a:pt x="7783538" y="118224"/>
                  </a:lnTo>
                  <a:lnTo>
                    <a:pt x="7774889" y="116103"/>
                  </a:lnTo>
                  <a:lnTo>
                    <a:pt x="7771244" y="116103"/>
                  </a:lnTo>
                  <a:lnTo>
                    <a:pt x="7767802" y="117360"/>
                  </a:lnTo>
                  <a:lnTo>
                    <a:pt x="7764983" y="120230"/>
                  </a:lnTo>
                  <a:lnTo>
                    <a:pt x="7767841" y="132270"/>
                  </a:lnTo>
                  <a:lnTo>
                    <a:pt x="7777607" y="137236"/>
                  </a:lnTo>
                  <a:lnTo>
                    <a:pt x="7790281" y="139255"/>
                  </a:lnTo>
                  <a:lnTo>
                    <a:pt x="7801851" y="142468"/>
                  </a:lnTo>
                  <a:close/>
                </a:path>
                <a:path extrusionOk="0" h="283210" w="10439400">
                  <a:moveTo>
                    <a:pt x="7816520" y="253555"/>
                  </a:moveTo>
                  <a:lnTo>
                    <a:pt x="7815224" y="253733"/>
                  </a:lnTo>
                  <a:lnTo>
                    <a:pt x="7810005" y="253796"/>
                  </a:lnTo>
                  <a:lnTo>
                    <a:pt x="7799883" y="253098"/>
                  </a:lnTo>
                  <a:lnTo>
                    <a:pt x="7797533" y="253098"/>
                  </a:lnTo>
                  <a:lnTo>
                    <a:pt x="7788999" y="253098"/>
                  </a:lnTo>
                  <a:lnTo>
                    <a:pt x="7782814" y="255397"/>
                  </a:lnTo>
                  <a:lnTo>
                    <a:pt x="7787183" y="268414"/>
                  </a:lnTo>
                  <a:lnTo>
                    <a:pt x="7789926" y="268732"/>
                  </a:lnTo>
                  <a:lnTo>
                    <a:pt x="7792504" y="268909"/>
                  </a:lnTo>
                  <a:lnTo>
                    <a:pt x="7794930" y="268909"/>
                  </a:lnTo>
                  <a:lnTo>
                    <a:pt x="7803261" y="268058"/>
                  </a:lnTo>
                  <a:lnTo>
                    <a:pt x="7809776" y="265341"/>
                  </a:lnTo>
                  <a:lnTo>
                    <a:pt x="7814259" y="260578"/>
                  </a:lnTo>
                  <a:lnTo>
                    <a:pt x="7816520" y="253555"/>
                  </a:lnTo>
                  <a:close/>
                </a:path>
                <a:path extrusionOk="0" h="283210" w="10439400">
                  <a:moveTo>
                    <a:pt x="8030019" y="171970"/>
                  </a:moveTo>
                  <a:lnTo>
                    <a:pt x="8015376" y="171970"/>
                  </a:lnTo>
                  <a:lnTo>
                    <a:pt x="8015376" y="186829"/>
                  </a:lnTo>
                  <a:lnTo>
                    <a:pt x="8030019" y="186829"/>
                  </a:lnTo>
                  <a:lnTo>
                    <a:pt x="8030019" y="171970"/>
                  </a:lnTo>
                  <a:close/>
                </a:path>
                <a:path extrusionOk="0" h="283210" w="10439400">
                  <a:moveTo>
                    <a:pt x="8148015" y="105486"/>
                  </a:moveTo>
                  <a:lnTo>
                    <a:pt x="8140827" y="101727"/>
                  </a:lnTo>
                  <a:lnTo>
                    <a:pt x="8132737" y="97193"/>
                  </a:lnTo>
                  <a:lnTo>
                    <a:pt x="8124431" y="93370"/>
                  </a:lnTo>
                  <a:lnTo>
                    <a:pt x="8116583" y="91770"/>
                  </a:lnTo>
                  <a:lnTo>
                    <a:pt x="8110741" y="91770"/>
                  </a:lnTo>
                  <a:lnTo>
                    <a:pt x="8105953" y="95237"/>
                  </a:lnTo>
                  <a:lnTo>
                    <a:pt x="8103730" y="105486"/>
                  </a:lnTo>
                  <a:lnTo>
                    <a:pt x="8106969" y="103898"/>
                  </a:lnTo>
                  <a:lnTo>
                    <a:pt x="8110093" y="103276"/>
                  </a:lnTo>
                  <a:lnTo>
                    <a:pt x="8118843" y="103276"/>
                  </a:lnTo>
                  <a:lnTo>
                    <a:pt x="8124101" y="105600"/>
                  </a:lnTo>
                  <a:lnTo>
                    <a:pt x="8133423" y="110261"/>
                  </a:lnTo>
                  <a:lnTo>
                    <a:pt x="8137474" y="112598"/>
                  </a:lnTo>
                  <a:lnTo>
                    <a:pt x="8143799" y="112598"/>
                  </a:lnTo>
                  <a:lnTo>
                    <a:pt x="8146212" y="110769"/>
                  </a:lnTo>
                  <a:lnTo>
                    <a:pt x="8148015" y="105486"/>
                  </a:lnTo>
                  <a:close/>
                </a:path>
                <a:path extrusionOk="0" h="283210" w="10439400">
                  <a:moveTo>
                    <a:pt x="8162658" y="268414"/>
                  </a:moveTo>
                  <a:lnTo>
                    <a:pt x="8154289" y="263956"/>
                  </a:lnTo>
                  <a:lnTo>
                    <a:pt x="8134401" y="258025"/>
                  </a:lnTo>
                  <a:lnTo>
                    <a:pt x="8125879" y="253555"/>
                  </a:lnTo>
                  <a:lnTo>
                    <a:pt x="8128622" y="263385"/>
                  </a:lnTo>
                  <a:lnTo>
                    <a:pt x="8134566" y="272440"/>
                  </a:lnTo>
                  <a:lnTo>
                    <a:pt x="8142313" y="279069"/>
                  </a:lnTo>
                  <a:lnTo>
                    <a:pt x="8150517" y="281647"/>
                  </a:lnTo>
                  <a:lnTo>
                    <a:pt x="8155762" y="281647"/>
                  </a:lnTo>
                  <a:lnTo>
                    <a:pt x="8160398" y="277939"/>
                  </a:lnTo>
                  <a:lnTo>
                    <a:pt x="8162658" y="268414"/>
                  </a:lnTo>
                  <a:close/>
                </a:path>
                <a:path extrusionOk="0" h="283210" w="10439400">
                  <a:moveTo>
                    <a:pt x="8162671" y="164833"/>
                  </a:moveTo>
                  <a:lnTo>
                    <a:pt x="8160791" y="156476"/>
                  </a:lnTo>
                  <a:lnTo>
                    <a:pt x="8155368" y="150177"/>
                  </a:lnTo>
                  <a:lnTo>
                    <a:pt x="8147850" y="146202"/>
                  </a:lnTo>
                  <a:lnTo>
                    <a:pt x="8139709" y="144818"/>
                  </a:lnTo>
                  <a:lnTo>
                    <a:pt x="8132178" y="144818"/>
                  </a:lnTo>
                  <a:lnTo>
                    <a:pt x="8125739" y="148628"/>
                  </a:lnTo>
                  <a:lnTo>
                    <a:pt x="8125879" y="157226"/>
                  </a:lnTo>
                  <a:lnTo>
                    <a:pt x="8127327" y="156997"/>
                  </a:lnTo>
                  <a:lnTo>
                    <a:pt x="8128635" y="156883"/>
                  </a:lnTo>
                  <a:lnTo>
                    <a:pt x="8135531" y="156883"/>
                  </a:lnTo>
                  <a:lnTo>
                    <a:pt x="8148777" y="166192"/>
                  </a:lnTo>
                  <a:lnTo>
                    <a:pt x="8156676" y="166192"/>
                  </a:lnTo>
                  <a:lnTo>
                    <a:pt x="8159394" y="165785"/>
                  </a:lnTo>
                  <a:lnTo>
                    <a:pt x="8162671" y="164833"/>
                  </a:lnTo>
                  <a:close/>
                </a:path>
                <a:path extrusionOk="0" h="283210" w="10439400">
                  <a:moveTo>
                    <a:pt x="8413343" y="201930"/>
                  </a:moveTo>
                  <a:lnTo>
                    <a:pt x="8398357" y="201930"/>
                  </a:lnTo>
                  <a:lnTo>
                    <a:pt x="8398357" y="216674"/>
                  </a:lnTo>
                  <a:lnTo>
                    <a:pt x="8413343" y="216674"/>
                  </a:lnTo>
                  <a:lnTo>
                    <a:pt x="8413343" y="201930"/>
                  </a:lnTo>
                  <a:close/>
                </a:path>
                <a:path extrusionOk="0" h="283210" w="10439400">
                  <a:moveTo>
                    <a:pt x="8796261" y="98005"/>
                  </a:moveTo>
                  <a:lnTo>
                    <a:pt x="8790622" y="94856"/>
                  </a:lnTo>
                  <a:lnTo>
                    <a:pt x="8783764" y="89395"/>
                  </a:lnTo>
                  <a:lnTo>
                    <a:pt x="8776348" y="84201"/>
                  </a:lnTo>
                  <a:lnTo>
                    <a:pt x="8769071" y="81889"/>
                  </a:lnTo>
                  <a:lnTo>
                    <a:pt x="8765362" y="81889"/>
                  </a:lnTo>
                  <a:lnTo>
                    <a:pt x="8761997" y="84213"/>
                  </a:lnTo>
                  <a:lnTo>
                    <a:pt x="8759431" y="90614"/>
                  </a:lnTo>
                  <a:lnTo>
                    <a:pt x="8767089" y="95110"/>
                  </a:lnTo>
                  <a:lnTo>
                    <a:pt x="8780818" y="108051"/>
                  </a:lnTo>
                  <a:lnTo>
                    <a:pt x="8786876" y="110744"/>
                  </a:lnTo>
                  <a:lnTo>
                    <a:pt x="8790305" y="110744"/>
                  </a:lnTo>
                  <a:lnTo>
                    <a:pt x="8793429" y="107391"/>
                  </a:lnTo>
                  <a:lnTo>
                    <a:pt x="8796261" y="98005"/>
                  </a:lnTo>
                  <a:close/>
                </a:path>
                <a:path extrusionOk="0" h="283210" w="10439400">
                  <a:moveTo>
                    <a:pt x="8818397" y="268414"/>
                  </a:moveTo>
                  <a:lnTo>
                    <a:pt x="8817280" y="268554"/>
                  </a:lnTo>
                  <a:lnTo>
                    <a:pt x="8816238" y="268617"/>
                  </a:lnTo>
                  <a:lnTo>
                    <a:pt x="8809838" y="268617"/>
                  </a:lnTo>
                  <a:lnTo>
                    <a:pt x="8795753" y="260769"/>
                  </a:lnTo>
                  <a:lnTo>
                    <a:pt x="8790254" y="260769"/>
                  </a:lnTo>
                  <a:lnTo>
                    <a:pt x="8788781" y="260819"/>
                  </a:lnTo>
                  <a:lnTo>
                    <a:pt x="8789733" y="274980"/>
                  </a:lnTo>
                  <a:lnTo>
                    <a:pt x="8791626" y="280479"/>
                  </a:lnTo>
                  <a:lnTo>
                    <a:pt x="8796249" y="283171"/>
                  </a:lnTo>
                  <a:lnTo>
                    <a:pt x="8799474" y="277266"/>
                  </a:lnTo>
                  <a:lnTo>
                    <a:pt x="8806701" y="275272"/>
                  </a:lnTo>
                  <a:lnTo>
                    <a:pt x="8814232" y="273545"/>
                  </a:lnTo>
                  <a:lnTo>
                    <a:pt x="8818397" y="268414"/>
                  </a:lnTo>
                  <a:close/>
                </a:path>
                <a:path extrusionOk="0" h="283210" w="10439400">
                  <a:moveTo>
                    <a:pt x="8863762" y="236054"/>
                  </a:moveTo>
                  <a:lnTo>
                    <a:pt x="8860574" y="229641"/>
                  </a:lnTo>
                  <a:lnTo>
                    <a:pt x="8854173" y="229641"/>
                  </a:lnTo>
                  <a:lnTo>
                    <a:pt x="8852306" y="229641"/>
                  </a:lnTo>
                  <a:lnTo>
                    <a:pt x="8850173" y="230187"/>
                  </a:lnTo>
                  <a:lnTo>
                    <a:pt x="8847760" y="231432"/>
                  </a:lnTo>
                  <a:lnTo>
                    <a:pt x="8847760" y="253568"/>
                  </a:lnTo>
                  <a:lnTo>
                    <a:pt x="8850122" y="254774"/>
                  </a:lnTo>
                  <a:lnTo>
                    <a:pt x="8852230" y="255295"/>
                  </a:lnTo>
                  <a:lnTo>
                    <a:pt x="8860498" y="255295"/>
                  </a:lnTo>
                  <a:lnTo>
                    <a:pt x="8863724" y="248881"/>
                  </a:lnTo>
                  <a:lnTo>
                    <a:pt x="8863762" y="236054"/>
                  </a:lnTo>
                  <a:close/>
                </a:path>
                <a:path extrusionOk="0" h="283210" w="10439400">
                  <a:moveTo>
                    <a:pt x="8921420" y="120230"/>
                  </a:moveTo>
                  <a:lnTo>
                    <a:pt x="8913431" y="118110"/>
                  </a:lnTo>
                  <a:lnTo>
                    <a:pt x="8906370" y="114731"/>
                  </a:lnTo>
                  <a:lnTo>
                    <a:pt x="8900135" y="114731"/>
                  </a:lnTo>
                  <a:lnTo>
                    <a:pt x="8894229" y="114731"/>
                  </a:lnTo>
                  <a:lnTo>
                    <a:pt x="8889060" y="117754"/>
                  </a:lnTo>
                  <a:lnTo>
                    <a:pt x="8884564" y="127736"/>
                  </a:lnTo>
                  <a:lnTo>
                    <a:pt x="8888692" y="132143"/>
                  </a:lnTo>
                  <a:lnTo>
                    <a:pt x="8896337" y="134874"/>
                  </a:lnTo>
                  <a:lnTo>
                    <a:pt x="8912644" y="134874"/>
                  </a:lnTo>
                  <a:lnTo>
                    <a:pt x="8921090" y="130657"/>
                  </a:lnTo>
                  <a:lnTo>
                    <a:pt x="8921420" y="120230"/>
                  </a:lnTo>
                  <a:close/>
                </a:path>
                <a:path extrusionOk="0" h="283210" w="10439400">
                  <a:moveTo>
                    <a:pt x="9030335" y="257225"/>
                  </a:moveTo>
                  <a:lnTo>
                    <a:pt x="9030246" y="249669"/>
                  </a:lnTo>
                  <a:lnTo>
                    <a:pt x="9024429" y="238810"/>
                  </a:lnTo>
                  <a:lnTo>
                    <a:pt x="9014638" y="249135"/>
                  </a:lnTo>
                  <a:lnTo>
                    <a:pt x="9012479" y="256755"/>
                  </a:lnTo>
                  <a:lnTo>
                    <a:pt x="9015489" y="261480"/>
                  </a:lnTo>
                  <a:lnTo>
                    <a:pt x="9021166" y="263093"/>
                  </a:lnTo>
                  <a:lnTo>
                    <a:pt x="9026652" y="261645"/>
                  </a:lnTo>
                  <a:lnTo>
                    <a:pt x="9030335" y="257225"/>
                  </a:lnTo>
                  <a:close/>
                </a:path>
                <a:path extrusionOk="0" h="283210" w="10439400">
                  <a:moveTo>
                    <a:pt x="9120276" y="134988"/>
                  </a:moveTo>
                  <a:lnTo>
                    <a:pt x="9119006" y="135153"/>
                  </a:lnTo>
                  <a:lnTo>
                    <a:pt x="9113837" y="135216"/>
                  </a:lnTo>
                  <a:lnTo>
                    <a:pt x="9103716" y="134518"/>
                  </a:lnTo>
                  <a:lnTo>
                    <a:pt x="9101353" y="134518"/>
                  </a:lnTo>
                  <a:lnTo>
                    <a:pt x="9092819" y="134518"/>
                  </a:lnTo>
                  <a:lnTo>
                    <a:pt x="9086571" y="136817"/>
                  </a:lnTo>
                  <a:lnTo>
                    <a:pt x="9090914" y="149733"/>
                  </a:lnTo>
                  <a:lnTo>
                    <a:pt x="9093835" y="150139"/>
                  </a:lnTo>
                  <a:lnTo>
                    <a:pt x="9096591" y="150342"/>
                  </a:lnTo>
                  <a:lnTo>
                    <a:pt x="9099144" y="150342"/>
                  </a:lnTo>
                  <a:lnTo>
                    <a:pt x="9107297" y="149453"/>
                  </a:lnTo>
                  <a:lnTo>
                    <a:pt x="9113660" y="146685"/>
                  </a:lnTo>
                  <a:lnTo>
                    <a:pt x="9118041" y="141909"/>
                  </a:lnTo>
                  <a:lnTo>
                    <a:pt x="9120276" y="134988"/>
                  </a:lnTo>
                  <a:close/>
                </a:path>
                <a:path extrusionOk="0" h="283210" w="10439400">
                  <a:moveTo>
                    <a:pt x="9162859" y="200469"/>
                  </a:moveTo>
                  <a:lnTo>
                    <a:pt x="9157119" y="194335"/>
                  </a:lnTo>
                  <a:lnTo>
                    <a:pt x="9147226" y="200329"/>
                  </a:lnTo>
                  <a:lnTo>
                    <a:pt x="9144800" y="204673"/>
                  </a:lnTo>
                  <a:lnTo>
                    <a:pt x="9147480" y="207314"/>
                  </a:lnTo>
                  <a:lnTo>
                    <a:pt x="9152941" y="208203"/>
                  </a:lnTo>
                  <a:lnTo>
                    <a:pt x="9158656" y="207352"/>
                  </a:lnTo>
                  <a:lnTo>
                    <a:pt x="9162669" y="204787"/>
                  </a:lnTo>
                  <a:lnTo>
                    <a:pt x="9162859" y="200469"/>
                  </a:lnTo>
                  <a:close/>
                </a:path>
                <a:path extrusionOk="0" h="283210" w="10439400">
                  <a:moveTo>
                    <a:pt x="9186723" y="268414"/>
                  </a:moveTo>
                  <a:lnTo>
                    <a:pt x="9186367" y="259448"/>
                  </a:lnTo>
                  <a:lnTo>
                    <a:pt x="9186227" y="250329"/>
                  </a:lnTo>
                  <a:lnTo>
                    <a:pt x="9184475" y="242849"/>
                  </a:lnTo>
                  <a:lnTo>
                    <a:pt x="9179268" y="238810"/>
                  </a:lnTo>
                  <a:lnTo>
                    <a:pt x="9173985" y="247332"/>
                  </a:lnTo>
                  <a:lnTo>
                    <a:pt x="9172943" y="256552"/>
                  </a:lnTo>
                  <a:lnTo>
                    <a:pt x="9176931" y="264312"/>
                  </a:lnTo>
                  <a:lnTo>
                    <a:pt x="9186723" y="268414"/>
                  </a:lnTo>
                  <a:close/>
                </a:path>
                <a:path extrusionOk="0" h="283210" w="10439400">
                  <a:moveTo>
                    <a:pt x="9790671" y="83248"/>
                  </a:moveTo>
                  <a:lnTo>
                    <a:pt x="9784169" y="77508"/>
                  </a:lnTo>
                  <a:lnTo>
                    <a:pt x="9779686" y="75425"/>
                  </a:lnTo>
                  <a:lnTo>
                    <a:pt x="9776816" y="75425"/>
                  </a:lnTo>
                  <a:lnTo>
                    <a:pt x="9773044" y="75425"/>
                  </a:lnTo>
                  <a:lnTo>
                    <a:pt x="9772091" y="79019"/>
                  </a:lnTo>
                  <a:lnTo>
                    <a:pt x="9774060" y="86220"/>
                  </a:lnTo>
                  <a:lnTo>
                    <a:pt x="9776981" y="89814"/>
                  </a:lnTo>
                  <a:lnTo>
                    <a:pt x="9783788" y="89814"/>
                  </a:lnTo>
                  <a:lnTo>
                    <a:pt x="9787115" y="88036"/>
                  </a:lnTo>
                  <a:lnTo>
                    <a:pt x="9790671" y="83248"/>
                  </a:lnTo>
                  <a:close/>
                </a:path>
                <a:path extrusionOk="0" h="283210" w="10439400">
                  <a:moveTo>
                    <a:pt x="9805340" y="31394"/>
                  </a:moveTo>
                  <a:lnTo>
                    <a:pt x="9799282" y="30264"/>
                  </a:lnTo>
                  <a:lnTo>
                    <a:pt x="9794507" y="29806"/>
                  </a:lnTo>
                  <a:lnTo>
                    <a:pt x="9790824" y="29806"/>
                  </a:lnTo>
                  <a:lnTo>
                    <a:pt x="9782289" y="29806"/>
                  </a:lnTo>
                  <a:lnTo>
                    <a:pt x="9779648" y="32296"/>
                  </a:lnTo>
                  <a:lnTo>
                    <a:pt x="9781210" y="37261"/>
                  </a:lnTo>
                  <a:lnTo>
                    <a:pt x="9785401" y="39738"/>
                  </a:lnTo>
                  <a:lnTo>
                    <a:pt x="9795319" y="39738"/>
                  </a:lnTo>
                  <a:lnTo>
                    <a:pt x="9800895" y="37617"/>
                  </a:lnTo>
                  <a:lnTo>
                    <a:pt x="9805340" y="31394"/>
                  </a:lnTo>
                  <a:close/>
                </a:path>
                <a:path extrusionOk="0" h="283210" w="10439400">
                  <a:moveTo>
                    <a:pt x="10092538" y="1549"/>
                  </a:moveTo>
                  <a:lnTo>
                    <a:pt x="10085578" y="457"/>
                  </a:lnTo>
                  <a:lnTo>
                    <a:pt x="10079990" y="0"/>
                  </a:lnTo>
                  <a:lnTo>
                    <a:pt x="10075608" y="0"/>
                  </a:lnTo>
                  <a:lnTo>
                    <a:pt x="10065271" y="0"/>
                  </a:lnTo>
                  <a:lnTo>
                    <a:pt x="10061562" y="2501"/>
                  </a:lnTo>
                  <a:lnTo>
                    <a:pt x="10062413" y="7518"/>
                  </a:lnTo>
                  <a:lnTo>
                    <a:pt x="10066960" y="10020"/>
                  </a:lnTo>
                  <a:lnTo>
                    <a:pt x="10078872" y="10020"/>
                  </a:lnTo>
                  <a:lnTo>
                    <a:pt x="10086010" y="7861"/>
                  </a:lnTo>
                  <a:lnTo>
                    <a:pt x="10092538" y="1549"/>
                  </a:lnTo>
                  <a:close/>
                </a:path>
                <a:path extrusionOk="0" h="283210" w="10439400">
                  <a:moveTo>
                    <a:pt x="10337609" y="142392"/>
                  </a:moveTo>
                  <a:lnTo>
                    <a:pt x="10334854" y="137312"/>
                  </a:lnTo>
                  <a:lnTo>
                    <a:pt x="10328948" y="134353"/>
                  </a:lnTo>
                  <a:lnTo>
                    <a:pt x="10321531" y="133388"/>
                  </a:lnTo>
                  <a:lnTo>
                    <a:pt x="10313289" y="133388"/>
                  </a:lnTo>
                  <a:lnTo>
                    <a:pt x="10305186" y="136652"/>
                  </a:lnTo>
                  <a:lnTo>
                    <a:pt x="10306342" y="142468"/>
                  </a:lnTo>
                  <a:lnTo>
                    <a:pt x="10314749" y="144500"/>
                  </a:lnTo>
                  <a:lnTo>
                    <a:pt x="10318928" y="150482"/>
                  </a:lnTo>
                  <a:lnTo>
                    <a:pt x="10330955" y="150482"/>
                  </a:lnTo>
                  <a:lnTo>
                    <a:pt x="10333139" y="150253"/>
                  </a:lnTo>
                  <a:lnTo>
                    <a:pt x="10335616" y="149720"/>
                  </a:lnTo>
                  <a:lnTo>
                    <a:pt x="10337609" y="142392"/>
                  </a:lnTo>
                  <a:close/>
                </a:path>
                <a:path extrusionOk="0" h="283210" w="10439400">
                  <a:moveTo>
                    <a:pt x="10438943" y="120230"/>
                  </a:moveTo>
                  <a:lnTo>
                    <a:pt x="10437279" y="120853"/>
                  </a:lnTo>
                  <a:lnTo>
                    <a:pt x="10435222" y="121081"/>
                  </a:lnTo>
                  <a:lnTo>
                    <a:pt x="10429786" y="121081"/>
                  </a:lnTo>
                  <a:lnTo>
                    <a:pt x="10415372" y="119278"/>
                  </a:lnTo>
                  <a:lnTo>
                    <a:pt x="10412222" y="119278"/>
                  </a:lnTo>
                  <a:lnTo>
                    <a:pt x="10406088" y="119278"/>
                  </a:lnTo>
                  <a:lnTo>
                    <a:pt x="10401656" y="120992"/>
                  </a:lnTo>
                  <a:lnTo>
                    <a:pt x="10402164" y="127736"/>
                  </a:lnTo>
                  <a:lnTo>
                    <a:pt x="10406151" y="131978"/>
                  </a:lnTo>
                  <a:lnTo>
                    <a:pt x="10411206" y="133819"/>
                  </a:lnTo>
                  <a:lnTo>
                    <a:pt x="10416375" y="133819"/>
                  </a:lnTo>
                  <a:lnTo>
                    <a:pt x="10423068" y="132829"/>
                  </a:lnTo>
                  <a:lnTo>
                    <a:pt x="10429380" y="130048"/>
                  </a:lnTo>
                  <a:lnTo>
                    <a:pt x="10434828" y="125755"/>
                  </a:lnTo>
                  <a:lnTo>
                    <a:pt x="10438943" y="12023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85" name="Google Shape;1585;p1"/>
            <p:cNvSpPr/>
            <p:nvPr/>
          </p:nvSpPr>
          <p:spPr>
            <a:xfrm>
              <a:off x="2768" y="4640020"/>
              <a:ext cx="9862820" cy="274954"/>
            </a:xfrm>
            <a:custGeom>
              <a:rect b="b" l="l" r="r" t="t"/>
              <a:pathLst>
                <a:path extrusionOk="0" h="274954" w="9862820">
                  <a:moveTo>
                    <a:pt x="18122" y="124866"/>
                  </a:moveTo>
                  <a:lnTo>
                    <a:pt x="12458" y="118732"/>
                  </a:lnTo>
                  <a:lnTo>
                    <a:pt x="2489" y="124739"/>
                  </a:lnTo>
                  <a:lnTo>
                    <a:pt x="0" y="129082"/>
                  </a:lnTo>
                  <a:lnTo>
                    <a:pt x="2654" y="131711"/>
                  </a:lnTo>
                  <a:lnTo>
                    <a:pt x="8115" y="132600"/>
                  </a:lnTo>
                  <a:lnTo>
                    <a:pt x="13843" y="131762"/>
                  </a:lnTo>
                  <a:lnTo>
                    <a:pt x="17881" y="129197"/>
                  </a:lnTo>
                  <a:lnTo>
                    <a:pt x="18122" y="124866"/>
                  </a:lnTo>
                  <a:close/>
                </a:path>
                <a:path extrusionOk="0" h="274954" w="9862820">
                  <a:moveTo>
                    <a:pt x="93256" y="178079"/>
                  </a:moveTo>
                  <a:lnTo>
                    <a:pt x="87198" y="176949"/>
                  </a:lnTo>
                  <a:lnTo>
                    <a:pt x="82423" y="176491"/>
                  </a:lnTo>
                  <a:lnTo>
                    <a:pt x="78752" y="176491"/>
                  </a:lnTo>
                  <a:lnTo>
                    <a:pt x="70231" y="176491"/>
                  </a:lnTo>
                  <a:lnTo>
                    <a:pt x="67589" y="178981"/>
                  </a:lnTo>
                  <a:lnTo>
                    <a:pt x="69151" y="183946"/>
                  </a:lnTo>
                  <a:lnTo>
                    <a:pt x="73355" y="186436"/>
                  </a:lnTo>
                  <a:lnTo>
                    <a:pt x="83261" y="186436"/>
                  </a:lnTo>
                  <a:lnTo>
                    <a:pt x="88836" y="184302"/>
                  </a:lnTo>
                  <a:lnTo>
                    <a:pt x="93256" y="178079"/>
                  </a:lnTo>
                  <a:close/>
                </a:path>
                <a:path extrusionOk="0" h="274954" w="9862820">
                  <a:moveTo>
                    <a:pt x="197332" y="243065"/>
                  </a:moveTo>
                  <a:lnTo>
                    <a:pt x="196075" y="237477"/>
                  </a:lnTo>
                  <a:lnTo>
                    <a:pt x="189153" y="229819"/>
                  </a:lnTo>
                  <a:lnTo>
                    <a:pt x="183870" y="237718"/>
                  </a:lnTo>
                  <a:lnTo>
                    <a:pt x="183388" y="243268"/>
                  </a:lnTo>
                  <a:lnTo>
                    <a:pt x="186105" y="246545"/>
                  </a:lnTo>
                  <a:lnTo>
                    <a:pt x="190385" y="247624"/>
                  </a:lnTo>
                  <a:lnTo>
                    <a:pt x="194818" y="246468"/>
                  </a:lnTo>
                  <a:lnTo>
                    <a:pt x="197332" y="243065"/>
                  </a:lnTo>
                  <a:close/>
                </a:path>
                <a:path extrusionOk="0" h="274954" w="9862820">
                  <a:moveTo>
                    <a:pt x="292150" y="89242"/>
                  </a:moveTo>
                  <a:lnTo>
                    <a:pt x="283514" y="87744"/>
                  </a:lnTo>
                  <a:lnTo>
                    <a:pt x="284048" y="77368"/>
                  </a:lnTo>
                  <a:lnTo>
                    <a:pt x="284949" y="66992"/>
                  </a:lnTo>
                  <a:lnTo>
                    <a:pt x="270294" y="66992"/>
                  </a:lnTo>
                  <a:lnTo>
                    <a:pt x="267931" y="73342"/>
                  </a:lnTo>
                  <a:lnTo>
                    <a:pt x="264871" y="79286"/>
                  </a:lnTo>
                  <a:lnTo>
                    <a:pt x="264528" y="84645"/>
                  </a:lnTo>
                  <a:lnTo>
                    <a:pt x="270294" y="89242"/>
                  </a:lnTo>
                  <a:lnTo>
                    <a:pt x="270675" y="84048"/>
                  </a:lnTo>
                  <a:lnTo>
                    <a:pt x="271475" y="82118"/>
                  </a:lnTo>
                  <a:lnTo>
                    <a:pt x="274167" y="82118"/>
                  </a:lnTo>
                  <a:lnTo>
                    <a:pt x="276402" y="86296"/>
                  </a:lnTo>
                  <a:lnTo>
                    <a:pt x="281355" y="94653"/>
                  </a:lnTo>
                  <a:lnTo>
                    <a:pt x="284073" y="98844"/>
                  </a:lnTo>
                  <a:lnTo>
                    <a:pt x="288620" y="98844"/>
                  </a:lnTo>
                  <a:lnTo>
                    <a:pt x="290525" y="96291"/>
                  </a:lnTo>
                  <a:lnTo>
                    <a:pt x="292150" y="89242"/>
                  </a:lnTo>
                  <a:close/>
                </a:path>
                <a:path extrusionOk="0" h="274954" w="9862820">
                  <a:moveTo>
                    <a:pt x="313499" y="196634"/>
                  </a:moveTo>
                  <a:lnTo>
                    <a:pt x="312318" y="190728"/>
                  </a:lnTo>
                  <a:lnTo>
                    <a:pt x="299643" y="185343"/>
                  </a:lnTo>
                  <a:lnTo>
                    <a:pt x="294487" y="193814"/>
                  </a:lnTo>
                  <a:lnTo>
                    <a:pt x="293522" y="199377"/>
                  </a:lnTo>
                  <a:lnTo>
                    <a:pt x="295643" y="202425"/>
                  </a:lnTo>
                  <a:lnTo>
                    <a:pt x="299770" y="203352"/>
                  </a:lnTo>
                  <a:lnTo>
                    <a:pt x="307784" y="201396"/>
                  </a:lnTo>
                  <a:lnTo>
                    <a:pt x="313499" y="196634"/>
                  </a:lnTo>
                  <a:close/>
                </a:path>
                <a:path extrusionOk="0" h="274954" w="9862820">
                  <a:moveTo>
                    <a:pt x="336423" y="111137"/>
                  </a:moveTo>
                  <a:lnTo>
                    <a:pt x="329450" y="107581"/>
                  </a:lnTo>
                  <a:lnTo>
                    <a:pt x="323430" y="106057"/>
                  </a:lnTo>
                  <a:lnTo>
                    <a:pt x="318058" y="106057"/>
                  </a:lnTo>
                  <a:lnTo>
                    <a:pt x="308762" y="107670"/>
                  </a:lnTo>
                  <a:lnTo>
                    <a:pt x="300456" y="112052"/>
                  </a:lnTo>
                  <a:lnTo>
                    <a:pt x="292658" y="118478"/>
                  </a:lnTo>
                  <a:lnTo>
                    <a:pt x="284937" y="126225"/>
                  </a:lnTo>
                  <a:lnTo>
                    <a:pt x="290449" y="128981"/>
                  </a:lnTo>
                  <a:lnTo>
                    <a:pt x="295135" y="130124"/>
                  </a:lnTo>
                  <a:lnTo>
                    <a:pt x="299364" y="130124"/>
                  </a:lnTo>
                  <a:lnTo>
                    <a:pt x="308648" y="128244"/>
                  </a:lnTo>
                  <a:lnTo>
                    <a:pt x="317233" y="123545"/>
                  </a:lnTo>
                  <a:lnTo>
                    <a:pt x="326148" y="117373"/>
                  </a:lnTo>
                  <a:lnTo>
                    <a:pt x="336423" y="111137"/>
                  </a:lnTo>
                  <a:close/>
                </a:path>
                <a:path extrusionOk="0" h="274954" w="9862820">
                  <a:moveTo>
                    <a:pt x="528078" y="155841"/>
                  </a:moveTo>
                  <a:lnTo>
                    <a:pt x="514718" y="159207"/>
                  </a:lnTo>
                  <a:lnTo>
                    <a:pt x="501281" y="162369"/>
                  </a:lnTo>
                  <a:lnTo>
                    <a:pt x="490169" y="167830"/>
                  </a:lnTo>
                  <a:lnTo>
                    <a:pt x="483768" y="178079"/>
                  </a:lnTo>
                  <a:lnTo>
                    <a:pt x="487578" y="178663"/>
                  </a:lnTo>
                  <a:lnTo>
                    <a:pt x="491070" y="178955"/>
                  </a:lnTo>
                  <a:lnTo>
                    <a:pt x="494309" y="178955"/>
                  </a:lnTo>
                  <a:lnTo>
                    <a:pt x="506742" y="177253"/>
                  </a:lnTo>
                  <a:lnTo>
                    <a:pt x="516204" y="172478"/>
                  </a:lnTo>
                  <a:lnTo>
                    <a:pt x="523163" y="165176"/>
                  </a:lnTo>
                  <a:lnTo>
                    <a:pt x="528078" y="155841"/>
                  </a:lnTo>
                  <a:close/>
                </a:path>
                <a:path extrusionOk="0" h="274954" w="9862820">
                  <a:moveTo>
                    <a:pt x="1390929" y="195135"/>
                  </a:moveTo>
                  <a:lnTo>
                    <a:pt x="1389138" y="191668"/>
                  </a:lnTo>
                  <a:lnTo>
                    <a:pt x="1384541" y="191668"/>
                  </a:lnTo>
                  <a:lnTo>
                    <a:pt x="1380820" y="191668"/>
                  </a:lnTo>
                  <a:lnTo>
                    <a:pt x="1375270" y="193941"/>
                  </a:lnTo>
                  <a:lnTo>
                    <a:pt x="1367726" y="200317"/>
                  </a:lnTo>
                  <a:lnTo>
                    <a:pt x="1372958" y="204089"/>
                  </a:lnTo>
                  <a:lnTo>
                    <a:pt x="1377353" y="205524"/>
                  </a:lnTo>
                  <a:lnTo>
                    <a:pt x="1386268" y="205524"/>
                  </a:lnTo>
                  <a:lnTo>
                    <a:pt x="1389494" y="202057"/>
                  </a:lnTo>
                  <a:lnTo>
                    <a:pt x="1390929" y="195135"/>
                  </a:lnTo>
                  <a:close/>
                </a:path>
                <a:path extrusionOk="0" h="274954" w="9862820">
                  <a:moveTo>
                    <a:pt x="1470710" y="81749"/>
                  </a:moveTo>
                  <a:lnTo>
                    <a:pt x="1448854" y="96393"/>
                  </a:lnTo>
                  <a:lnTo>
                    <a:pt x="1450771" y="96443"/>
                  </a:lnTo>
                  <a:lnTo>
                    <a:pt x="1462125" y="96443"/>
                  </a:lnTo>
                  <a:lnTo>
                    <a:pt x="1467713" y="90500"/>
                  </a:lnTo>
                  <a:lnTo>
                    <a:pt x="1470710" y="81749"/>
                  </a:lnTo>
                  <a:close/>
                </a:path>
                <a:path extrusionOk="0" h="274954" w="9862820">
                  <a:moveTo>
                    <a:pt x="1492897" y="59385"/>
                  </a:moveTo>
                  <a:lnTo>
                    <a:pt x="1470710" y="59385"/>
                  </a:lnTo>
                  <a:lnTo>
                    <a:pt x="1470710" y="74155"/>
                  </a:lnTo>
                  <a:lnTo>
                    <a:pt x="1492897" y="74155"/>
                  </a:lnTo>
                  <a:lnTo>
                    <a:pt x="1492897" y="59385"/>
                  </a:lnTo>
                  <a:close/>
                </a:path>
                <a:path extrusionOk="0" h="274954" w="9862820">
                  <a:moveTo>
                    <a:pt x="1551851" y="15151"/>
                  </a:moveTo>
                  <a:lnTo>
                    <a:pt x="1546961" y="14236"/>
                  </a:lnTo>
                  <a:lnTo>
                    <a:pt x="1542554" y="13804"/>
                  </a:lnTo>
                  <a:lnTo>
                    <a:pt x="1538554" y="13804"/>
                  </a:lnTo>
                  <a:lnTo>
                    <a:pt x="1522577" y="16814"/>
                  </a:lnTo>
                  <a:lnTo>
                    <a:pt x="1511655" y="25044"/>
                  </a:lnTo>
                  <a:lnTo>
                    <a:pt x="1504645" y="37261"/>
                  </a:lnTo>
                  <a:lnTo>
                    <a:pt x="1500352" y="52247"/>
                  </a:lnTo>
                  <a:lnTo>
                    <a:pt x="1515833" y="45491"/>
                  </a:lnTo>
                  <a:lnTo>
                    <a:pt x="1532343" y="39878"/>
                  </a:lnTo>
                  <a:lnTo>
                    <a:pt x="1545742" y="31165"/>
                  </a:lnTo>
                  <a:lnTo>
                    <a:pt x="1551851" y="15151"/>
                  </a:lnTo>
                  <a:close/>
                </a:path>
                <a:path extrusionOk="0" h="274954" w="9862820">
                  <a:moveTo>
                    <a:pt x="1683766" y="257454"/>
                  </a:moveTo>
                  <a:lnTo>
                    <a:pt x="1676971" y="252171"/>
                  </a:lnTo>
                  <a:lnTo>
                    <a:pt x="1674926" y="257505"/>
                  </a:lnTo>
                  <a:lnTo>
                    <a:pt x="1670304" y="260197"/>
                  </a:lnTo>
                  <a:lnTo>
                    <a:pt x="1665351" y="262559"/>
                  </a:lnTo>
                  <a:lnTo>
                    <a:pt x="1662328" y="266915"/>
                  </a:lnTo>
                  <a:lnTo>
                    <a:pt x="1664462" y="271348"/>
                  </a:lnTo>
                  <a:lnTo>
                    <a:pt x="1667649" y="273088"/>
                  </a:lnTo>
                  <a:lnTo>
                    <a:pt x="1670939" y="273088"/>
                  </a:lnTo>
                  <a:lnTo>
                    <a:pt x="1678228" y="270497"/>
                  </a:lnTo>
                  <a:lnTo>
                    <a:pt x="1683346" y="264426"/>
                  </a:lnTo>
                  <a:lnTo>
                    <a:pt x="1683766" y="257454"/>
                  </a:lnTo>
                  <a:close/>
                </a:path>
                <a:path extrusionOk="0" h="274954" w="9862820">
                  <a:moveTo>
                    <a:pt x="1699183" y="22402"/>
                  </a:moveTo>
                  <a:lnTo>
                    <a:pt x="1690979" y="22098"/>
                  </a:lnTo>
                  <a:lnTo>
                    <a:pt x="1689163" y="14770"/>
                  </a:lnTo>
                  <a:lnTo>
                    <a:pt x="1680540" y="14770"/>
                  </a:lnTo>
                  <a:lnTo>
                    <a:pt x="1679460" y="14770"/>
                  </a:lnTo>
                  <a:lnTo>
                    <a:pt x="1678279" y="14884"/>
                  </a:lnTo>
                  <a:lnTo>
                    <a:pt x="1676971" y="15138"/>
                  </a:lnTo>
                  <a:lnTo>
                    <a:pt x="1678800" y="31673"/>
                  </a:lnTo>
                  <a:lnTo>
                    <a:pt x="1673034" y="40601"/>
                  </a:lnTo>
                  <a:lnTo>
                    <a:pt x="1665579" y="47866"/>
                  </a:lnTo>
                  <a:lnTo>
                    <a:pt x="1662328" y="59385"/>
                  </a:lnTo>
                  <a:lnTo>
                    <a:pt x="1665478" y="59537"/>
                  </a:lnTo>
                  <a:lnTo>
                    <a:pt x="1666976" y="59537"/>
                  </a:lnTo>
                  <a:lnTo>
                    <a:pt x="1681937" y="57213"/>
                  </a:lnTo>
                  <a:lnTo>
                    <a:pt x="1692313" y="50228"/>
                  </a:lnTo>
                  <a:lnTo>
                    <a:pt x="1698066" y="38620"/>
                  </a:lnTo>
                  <a:lnTo>
                    <a:pt x="1699183" y="22402"/>
                  </a:lnTo>
                  <a:close/>
                </a:path>
                <a:path extrusionOk="0" h="274954" w="9862820">
                  <a:moveTo>
                    <a:pt x="1949450" y="133489"/>
                  </a:moveTo>
                  <a:lnTo>
                    <a:pt x="1948002" y="133184"/>
                  </a:lnTo>
                  <a:lnTo>
                    <a:pt x="1946592" y="133045"/>
                  </a:lnTo>
                  <a:lnTo>
                    <a:pt x="1945208" y="133045"/>
                  </a:lnTo>
                  <a:lnTo>
                    <a:pt x="1930311" y="139268"/>
                  </a:lnTo>
                  <a:lnTo>
                    <a:pt x="1921065" y="153974"/>
                  </a:lnTo>
                  <a:lnTo>
                    <a:pt x="1919503" y="171297"/>
                  </a:lnTo>
                  <a:lnTo>
                    <a:pt x="1927644" y="185331"/>
                  </a:lnTo>
                  <a:lnTo>
                    <a:pt x="1930196" y="169608"/>
                  </a:lnTo>
                  <a:lnTo>
                    <a:pt x="1937791" y="158851"/>
                  </a:lnTo>
                  <a:lnTo>
                    <a:pt x="1945767" y="148386"/>
                  </a:lnTo>
                  <a:lnTo>
                    <a:pt x="1949450" y="133489"/>
                  </a:lnTo>
                  <a:close/>
                </a:path>
                <a:path extrusionOk="0" h="274954" w="9862820">
                  <a:moveTo>
                    <a:pt x="1949462" y="52247"/>
                  </a:moveTo>
                  <a:lnTo>
                    <a:pt x="1920163" y="52247"/>
                  </a:lnTo>
                  <a:lnTo>
                    <a:pt x="1920163" y="66992"/>
                  </a:lnTo>
                  <a:lnTo>
                    <a:pt x="1949462" y="66992"/>
                  </a:lnTo>
                  <a:lnTo>
                    <a:pt x="1949462" y="52247"/>
                  </a:lnTo>
                  <a:close/>
                </a:path>
                <a:path extrusionOk="0" h="274954" w="9862820">
                  <a:moveTo>
                    <a:pt x="2038108" y="52247"/>
                  </a:moveTo>
                  <a:lnTo>
                    <a:pt x="2032025" y="51117"/>
                  </a:lnTo>
                  <a:lnTo>
                    <a:pt x="2027237" y="50660"/>
                  </a:lnTo>
                  <a:lnTo>
                    <a:pt x="2023554" y="50660"/>
                  </a:lnTo>
                  <a:lnTo>
                    <a:pt x="2015045" y="50660"/>
                  </a:lnTo>
                  <a:lnTo>
                    <a:pt x="2012416" y="53136"/>
                  </a:lnTo>
                  <a:lnTo>
                    <a:pt x="2013978" y="58077"/>
                  </a:lnTo>
                  <a:lnTo>
                    <a:pt x="2018182" y="60553"/>
                  </a:lnTo>
                  <a:lnTo>
                    <a:pt x="2028088" y="60553"/>
                  </a:lnTo>
                  <a:lnTo>
                    <a:pt x="2033663" y="58445"/>
                  </a:lnTo>
                  <a:lnTo>
                    <a:pt x="2038108" y="52247"/>
                  </a:lnTo>
                  <a:close/>
                </a:path>
                <a:path extrusionOk="0" h="274954" w="9862820">
                  <a:moveTo>
                    <a:pt x="2084197" y="256197"/>
                  </a:moveTo>
                  <a:lnTo>
                    <a:pt x="2081491" y="248945"/>
                  </a:lnTo>
                  <a:lnTo>
                    <a:pt x="2075446" y="244843"/>
                  </a:lnTo>
                  <a:lnTo>
                    <a:pt x="2067509" y="243547"/>
                  </a:lnTo>
                  <a:lnTo>
                    <a:pt x="2059266" y="244690"/>
                  </a:lnTo>
                  <a:lnTo>
                    <a:pt x="2051926" y="247904"/>
                  </a:lnTo>
                  <a:lnTo>
                    <a:pt x="2046833" y="252882"/>
                  </a:lnTo>
                  <a:lnTo>
                    <a:pt x="2045322" y="259321"/>
                  </a:lnTo>
                  <a:lnTo>
                    <a:pt x="2046732" y="259105"/>
                  </a:lnTo>
                  <a:lnTo>
                    <a:pt x="2048014" y="259003"/>
                  </a:lnTo>
                  <a:lnTo>
                    <a:pt x="2054923" y="259003"/>
                  </a:lnTo>
                  <a:lnTo>
                    <a:pt x="2068245" y="268249"/>
                  </a:lnTo>
                  <a:lnTo>
                    <a:pt x="2076183" y="268249"/>
                  </a:lnTo>
                  <a:lnTo>
                    <a:pt x="2078888" y="267868"/>
                  </a:lnTo>
                  <a:lnTo>
                    <a:pt x="2082139" y="266915"/>
                  </a:lnTo>
                  <a:lnTo>
                    <a:pt x="2084197" y="256197"/>
                  </a:lnTo>
                  <a:close/>
                </a:path>
                <a:path extrusionOk="0" h="274954" w="9862820">
                  <a:moveTo>
                    <a:pt x="2251646" y="15138"/>
                  </a:moveTo>
                  <a:lnTo>
                    <a:pt x="2242261" y="13779"/>
                  </a:lnTo>
                  <a:lnTo>
                    <a:pt x="2226716" y="7772"/>
                  </a:lnTo>
                  <a:lnTo>
                    <a:pt x="2217318" y="6400"/>
                  </a:lnTo>
                  <a:lnTo>
                    <a:pt x="2214384" y="6400"/>
                  </a:lnTo>
                  <a:lnTo>
                    <a:pt x="2211095" y="6769"/>
                  </a:lnTo>
                  <a:lnTo>
                    <a:pt x="2207285" y="7645"/>
                  </a:lnTo>
                  <a:lnTo>
                    <a:pt x="2206282" y="15481"/>
                  </a:lnTo>
                  <a:lnTo>
                    <a:pt x="2210282" y="20713"/>
                  </a:lnTo>
                  <a:lnTo>
                    <a:pt x="2217686" y="23634"/>
                  </a:lnTo>
                  <a:lnTo>
                    <a:pt x="2226970" y="24549"/>
                  </a:lnTo>
                  <a:lnTo>
                    <a:pt x="2235885" y="23850"/>
                  </a:lnTo>
                  <a:lnTo>
                    <a:pt x="2243810" y="21894"/>
                  </a:lnTo>
                  <a:lnTo>
                    <a:pt x="2249474" y="18910"/>
                  </a:lnTo>
                  <a:lnTo>
                    <a:pt x="2251646" y="15138"/>
                  </a:lnTo>
                  <a:close/>
                </a:path>
                <a:path extrusionOk="0" h="274954" w="9862820">
                  <a:moveTo>
                    <a:pt x="2565133" y="104013"/>
                  </a:moveTo>
                  <a:lnTo>
                    <a:pt x="2553754" y="96380"/>
                  </a:lnTo>
                  <a:lnTo>
                    <a:pt x="2551569" y="103327"/>
                  </a:lnTo>
                  <a:lnTo>
                    <a:pt x="2547226" y="108127"/>
                  </a:lnTo>
                  <a:lnTo>
                    <a:pt x="2540876" y="110909"/>
                  </a:lnTo>
                  <a:lnTo>
                    <a:pt x="2532697" y="111798"/>
                  </a:lnTo>
                  <a:lnTo>
                    <a:pt x="2530043" y="111798"/>
                  </a:lnTo>
                  <a:lnTo>
                    <a:pt x="2527160" y="111569"/>
                  </a:lnTo>
                  <a:lnTo>
                    <a:pt x="2524087" y="111125"/>
                  </a:lnTo>
                  <a:lnTo>
                    <a:pt x="2523325" y="126428"/>
                  </a:lnTo>
                  <a:lnTo>
                    <a:pt x="2529103" y="131927"/>
                  </a:lnTo>
                  <a:lnTo>
                    <a:pt x="2536583" y="131927"/>
                  </a:lnTo>
                  <a:lnTo>
                    <a:pt x="2550553" y="127076"/>
                  </a:lnTo>
                  <a:lnTo>
                    <a:pt x="2562072" y="116001"/>
                  </a:lnTo>
                  <a:lnTo>
                    <a:pt x="2565133" y="104013"/>
                  </a:lnTo>
                  <a:close/>
                </a:path>
                <a:path extrusionOk="0" h="274954" w="9862820">
                  <a:moveTo>
                    <a:pt x="2693581" y="200317"/>
                  </a:moveTo>
                  <a:lnTo>
                    <a:pt x="2690063" y="191325"/>
                  </a:lnTo>
                  <a:lnTo>
                    <a:pt x="2684602" y="185331"/>
                  </a:lnTo>
                  <a:lnTo>
                    <a:pt x="2677617" y="182003"/>
                  </a:lnTo>
                  <a:lnTo>
                    <a:pt x="2669603" y="180975"/>
                  </a:lnTo>
                  <a:lnTo>
                    <a:pt x="2657767" y="182638"/>
                  </a:lnTo>
                  <a:lnTo>
                    <a:pt x="2646007" y="187020"/>
                  </a:lnTo>
                  <a:lnTo>
                    <a:pt x="2635504" y="193217"/>
                  </a:lnTo>
                  <a:lnTo>
                    <a:pt x="2627439" y="200317"/>
                  </a:lnTo>
                  <a:lnTo>
                    <a:pt x="2636850" y="205435"/>
                  </a:lnTo>
                  <a:lnTo>
                    <a:pt x="2661831" y="209816"/>
                  </a:lnTo>
                  <a:lnTo>
                    <a:pt x="2671407" y="215061"/>
                  </a:lnTo>
                  <a:lnTo>
                    <a:pt x="2670721" y="204279"/>
                  </a:lnTo>
                  <a:lnTo>
                    <a:pt x="2675940" y="199605"/>
                  </a:lnTo>
                  <a:lnTo>
                    <a:pt x="2688259" y="199605"/>
                  </a:lnTo>
                  <a:lnTo>
                    <a:pt x="2690799" y="199847"/>
                  </a:lnTo>
                  <a:lnTo>
                    <a:pt x="2693581" y="200317"/>
                  </a:lnTo>
                  <a:close/>
                </a:path>
                <a:path extrusionOk="0" h="274954" w="9862820">
                  <a:moveTo>
                    <a:pt x="2753677" y="208724"/>
                  </a:moveTo>
                  <a:lnTo>
                    <a:pt x="2745092" y="207568"/>
                  </a:lnTo>
                  <a:lnTo>
                    <a:pt x="2742095" y="217551"/>
                  </a:lnTo>
                  <a:lnTo>
                    <a:pt x="2732328" y="220637"/>
                  </a:lnTo>
                  <a:lnTo>
                    <a:pt x="2721610" y="222758"/>
                  </a:lnTo>
                  <a:lnTo>
                    <a:pt x="2715742" y="229819"/>
                  </a:lnTo>
                  <a:lnTo>
                    <a:pt x="2720492" y="234594"/>
                  </a:lnTo>
                  <a:lnTo>
                    <a:pt x="2727261" y="236982"/>
                  </a:lnTo>
                  <a:lnTo>
                    <a:pt x="2740863" y="236982"/>
                  </a:lnTo>
                  <a:lnTo>
                    <a:pt x="2747695" y="234594"/>
                  </a:lnTo>
                  <a:lnTo>
                    <a:pt x="2752547" y="229819"/>
                  </a:lnTo>
                  <a:lnTo>
                    <a:pt x="2751429" y="221170"/>
                  </a:lnTo>
                  <a:lnTo>
                    <a:pt x="2753677" y="208724"/>
                  </a:lnTo>
                  <a:close/>
                </a:path>
                <a:path extrusionOk="0" h="274954" w="9862820">
                  <a:moveTo>
                    <a:pt x="2873451" y="262051"/>
                  </a:moveTo>
                  <a:lnTo>
                    <a:pt x="2871495" y="258419"/>
                  </a:lnTo>
                  <a:lnTo>
                    <a:pt x="2867736" y="258419"/>
                  </a:lnTo>
                  <a:lnTo>
                    <a:pt x="2864777" y="258419"/>
                  </a:lnTo>
                  <a:lnTo>
                    <a:pt x="2860700" y="260667"/>
                  </a:lnTo>
                  <a:lnTo>
                    <a:pt x="2855595" y="266928"/>
                  </a:lnTo>
                  <a:lnTo>
                    <a:pt x="2860446" y="271322"/>
                  </a:lnTo>
                  <a:lnTo>
                    <a:pt x="2864269" y="272961"/>
                  </a:lnTo>
                  <a:lnTo>
                    <a:pt x="2871317" y="272961"/>
                  </a:lnTo>
                  <a:lnTo>
                    <a:pt x="2873362" y="269328"/>
                  </a:lnTo>
                  <a:lnTo>
                    <a:pt x="2873451" y="262051"/>
                  </a:lnTo>
                  <a:close/>
                </a:path>
                <a:path extrusionOk="0" h="274954" w="9862820">
                  <a:moveTo>
                    <a:pt x="3444824" y="103987"/>
                  </a:moveTo>
                  <a:lnTo>
                    <a:pt x="3443109" y="103251"/>
                  </a:lnTo>
                  <a:lnTo>
                    <a:pt x="3441369" y="102920"/>
                  </a:lnTo>
                  <a:lnTo>
                    <a:pt x="3439642" y="102920"/>
                  </a:lnTo>
                  <a:lnTo>
                    <a:pt x="3430130" y="106172"/>
                  </a:lnTo>
                  <a:lnTo>
                    <a:pt x="3423691" y="113538"/>
                  </a:lnTo>
                  <a:lnTo>
                    <a:pt x="3422866" y="121424"/>
                  </a:lnTo>
                  <a:lnTo>
                    <a:pt x="3430193" y="126225"/>
                  </a:lnTo>
                  <a:lnTo>
                    <a:pt x="3432835" y="119621"/>
                  </a:lnTo>
                  <a:lnTo>
                    <a:pt x="3437191" y="114719"/>
                  </a:lnTo>
                  <a:lnTo>
                    <a:pt x="3441687" y="110007"/>
                  </a:lnTo>
                  <a:lnTo>
                    <a:pt x="3444824" y="103987"/>
                  </a:lnTo>
                  <a:close/>
                </a:path>
                <a:path extrusionOk="0" h="274954" w="9862820">
                  <a:moveTo>
                    <a:pt x="3496843" y="103200"/>
                  </a:moveTo>
                  <a:lnTo>
                    <a:pt x="3496335" y="96380"/>
                  </a:lnTo>
                  <a:lnTo>
                    <a:pt x="3494684" y="97028"/>
                  </a:lnTo>
                  <a:lnTo>
                    <a:pt x="3492627" y="97256"/>
                  </a:lnTo>
                  <a:lnTo>
                    <a:pt x="3487204" y="97256"/>
                  </a:lnTo>
                  <a:lnTo>
                    <a:pt x="3472891" y="95478"/>
                  </a:lnTo>
                  <a:lnTo>
                    <a:pt x="3469741" y="95478"/>
                  </a:lnTo>
                  <a:lnTo>
                    <a:pt x="3463569" y="95478"/>
                  </a:lnTo>
                  <a:lnTo>
                    <a:pt x="3459073" y="97193"/>
                  </a:lnTo>
                  <a:lnTo>
                    <a:pt x="3459569" y="103987"/>
                  </a:lnTo>
                  <a:lnTo>
                    <a:pt x="3461232" y="103378"/>
                  </a:lnTo>
                  <a:lnTo>
                    <a:pt x="3463264" y="103149"/>
                  </a:lnTo>
                  <a:lnTo>
                    <a:pt x="3468687" y="103149"/>
                  </a:lnTo>
                  <a:lnTo>
                    <a:pt x="3483038" y="104927"/>
                  </a:lnTo>
                  <a:lnTo>
                    <a:pt x="3492360" y="104927"/>
                  </a:lnTo>
                  <a:lnTo>
                    <a:pt x="3496843" y="103200"/>
                  </a:lnTo>
                  <a:close/>
                </a:path>
                <a:path extrusionOk="0" h="274954" w="9862820">
                  <a:moveTo>
                    <a:pt x="3591014" y="91376"/>
                  </a:moveTo>
                  <a:lnTo>
                    <a:pt x="3590366" y="76339"/>
                  </a:lnTo>
                  <a:lnTo>
                    <a:pt x="3577564" y="66992"/>
                  </a:lnTo>
                  <a:lnTo>
                    <a:pt x="3571595" y="75780"/>
                  </a:lnTo>
                  <a:lnTo>
                    <a:pt x="3565423" y="84404"/>
                  </a:lnTo>
                  <a:lnTo>
                    <a:pt x="3561651" y="95364"/>
                  </a:lnTo>
                  <a:lnTo>
                    <a:pt x="3562845" y="111137"/>
                  </a:lnTo>
                  <a:lnTo>
                    <a:pt x="3564204" y="111379"/>
                  </a:lnTo>
                  <a:lnTo>
                    <a:pt x="3565537" y="111493"/>
                  </a:lnTo>
                  <a:lnTo>
                    <a:pt x="3566845" y="111493"/>
                  </a:lnTo>
                  <a:lnTo>
                    <a:pt x="3582251" y="105346"/>
                  </a:lnTo>
                  <a:lnTo>
                    <a:pt x="3591014" y="91376"/>
                  </a:lnTo>
                  <a:close/>
                </a:path>
                <a:path extrusionOk="0" h="274954" w="9862820">
                  <a:moveTo>
                    <a:pt x="3592195" y="185343"/>
                  </a:moveTo>
                  <a:lnTo>
                    <a:pt x="3588613" y="184848"/>
                  </a:lnTo>
                  <a:lnTo>
                    <a:pt x="3585286" y="184619"/>
                  </a:lnTo>
                  <a:lnTo>
                    <a:pt x="3582187" y="184619"/>
                  </a:lnTo>
                  <a:lnTo>
                    <a:pt x="3574059" y="185204"/>
                  </a:lnTo>
                  <a:lnTo>
                    <a:pt x="3566985" y="186855"/>
                  </a:lnTo>
                  <a:lnTo>
                    <a:pt x="3560800" y="189433"/>
                  </a:lnTo>
                  <a:lnTo>
                    <a:pt x="3555390" y="192824"/>
                  </a:lnTo>
                  <a:lnTo>
                    <a:pt x="3556228" y="206540"/>
                  </a:lnTo>
                  <a:lnTo>
                    <a:pt x="3563404" y="212407"/>
                  </a:lnTo>
                  <a:lnTo>
                    <a:pt x="3571214" y="212407"/>
                  </a:lnTo>
                  <a:lnTo>
                    <a:pt x="3579076" y="210489"/>
                  </a:lnTo>
                  <a:lnTo>
                    <a:pt x="3586061" y="205041"/>
                  </a:lnTo>
                  <a:lnTo>
                    <a:pt x="3590874" y="196507"/>
                  </a:lnTo>
                  <a:lnTo>
                    <a:pt x="3592195" y="185343"/>
                  </a:lnTo>
                  <a:close/>
                </a:path>
                <a:path extrusionOk="0" h="274954" w="9862820">
                  <a:moveTo>
                    <a:pt x="3715804" y="139636"/>
                  </a:moveTo>
                  <a:lnTo>
                    <a:pt x="3710140" y="133489"/>
                  </a:lnTo>
                  <a:lnTo>
                    <a:pt x="3700183" y="139522"/>
                  </a:lnTo>
                  <a:lnTo>
                    <a:pt x="3697694" y="143878"/>
                  </a:lnTo>
                  <a:lnTo>
                    <a:pt x="3700335" y="146519"/>
                  </a:lnTo>
                  <a:lnTo>
                    <a:pt x="3705771" y="147408"/>
                  </a:lnTo>
                  <a:lnTo>
                    <a:pt x="3711511" y="146558"/>
                  </a:lnTo>
                  <a:lnTo>
                    <a:pt x="3715562" y="143979"/>
                  </a:lnTo>
                  <a:lnTo>
                    <a:pt x="3715804" y="139636"/>
                  </a:lnTo>
                  <a:close/>
                </a:path>
                <a:path extrusionOk="0" h="274954" w="9862820">
                  <a:moveTo>
                    <a:pt x="4090771" y="219964"/>
                  </a:moveTo>
                  <a:lnTo>
                    <a:pt x="4089412" y="212686"/>
                  </a:lnTo>
                  <a:lnTo>
                    <a:pt x="4078465" y="207568"/>
                  </a:lnTo>
                  <a:lnTo>
                    <a:pt x="4076293" y="212966"/>
                  </a:lnTo>
                  <a:lnTo>
                    <a:pt x="4071670" y="215747"/>
                  </a:lnTo>
                  <a:lnTo>
                    <a:pt x="4066756" y="218160"/>
                  </a:lnTo>
                  <a:lnTo>
                    <a:pt x="4063746" y="222440"/>
                  </a:lnTo>
                  <a:lnTo>
                    <a:pt x="4067454" y="227380"/>
                  </a:lnTo>
                  <a:lnTo>
                    <a:pt x="4072051" y="229285"/>
                  </a:lnTo>
                  <a:lnTo>
                    <a:pt x="4076420" y="229285"/>
                  </a:lnTo>
                  <a:lnTo>
                    <a:pt x="4085463" y="226466"/>
                  </a:lnTo>
                  <a:lnTo>
                    <a:pt x="4090771" y="219964"/>
                  </a:lnTo>
                  <a:close/>
                </a:path>
                <a:path extrusionOk="0" h="274954" w="9862820">
                  <a:moveTo>
                    <a:pt x="4144645" y="259308"/>
                  </a:moveTo>
                  <a:lnTo>
                    <a:pt x="4144327" y="251472"/>
                  </a:lnTo>
                  <a:lnTo>
                    <a:pt x="4143362" y="244246"/>
                  </a:lnTo>
                  <a:lnTo>
                    <a:pt x="4140466" y="238937"/>
                  </a:lnTo>
                  <a:lnTo>
                    <a:pt x="4134370" y="236880"/>
                  </a:lnTo>
                  <a:lnTo>
                    <a:pt x="4133075" y="236880"/>
                  </a:lnTo>
                  <a:lnTo>
                    <a:pt x="4131627" y="237058"/>
                  </a:lnTo>
                  <a:lnTo>
                    <a:pt x="4129963" y="237413"/>
                  </a:lnTo>
                  <a:lnTo>
                    <a:pt x="4129963" y="252171"/>
                  </a:lnTo>
                  <a:lnTo>
                    <a:pt x="4137431" y="252171"/>
                  </a:lnTo>
                  <a:lnTo>
                    <a:pt x="4138612" y="258279"/>
                  </a:lnTo>
                  <a:lnTo>
                    <a:pt x="4144645" y="259308"/>
                  </a:lnTo>
                  <a:close/>
                </a:path>
                <a:path extrusionOk="0" h="274954" w="9862820">
                  <a:moveTo>
                    <a:pt x="4212298" y="161798"/>
                  </a:moveTo>
                  <a:lnTo>
                    <a:pt x="4211078" y="155841"/>
                  </a:lnTo>
                  <a:lnTo>
                    <a:pt x="4202519" y="155524"/>
                  </a:lnTo>
                  <a:lnTo>
                    <a:pt x="4200995" y="147967"/>
                  </a:lnTo>
                  <a:lnTo>
                    <a:pt x="4192066" y="147967"/>
                  </a:lnTo>
                  <a:lnTo>
                    <a:pt x="4191114" y="147967"/>
                  </a:lnTo>
                  <a:lnTo>
                    <a:pt x="4190085" y="148056"/>
                  </a:lnTo>
                  <a:lnTo>
                    <a:pt x="4188955" y="148234"/>
                  </a:lnTo>
                  <a:lnTo>
                    <a:pt x="4186732" y="155295"/>
                  </a:lnTo>
                  <a:lnTo>
                    <a:pt x="4189044" y="160439"/>
                  </a:lnTo>
                  <a:lnTo>
                    <a:pt x="4194238" y="163576"/>
                  </a:lnTo>
                  <a:lnTo>
                    <a:pt x="4200664" y="164642"/>
                  </a:lnTo>
                  <a:lnTo>
                    <a:pt x="4206760" y="164642"/>
                  </a:lnTo>
                  <a:lnTo>
                    <a:pt x="4212298" y="161798"/>
                  </a:lnTo>
                  <a:close/>
                </a:path>
                <a:path extrusionOk="0" h="274954" w="9862820">
                  <a:moveTo>
                    <a:pt x="4328769" y="66992"/>
                  </a:moveTo>
                  <a:lnTo>
                    <a:pt x="4317924" y="69011"/>
                  </a:lnTo>
                  <a:lnTo>
                    <a:pt x="4307954" y="71894"/>
                  </a:lnTo>
                  <a:lnTo>
                    <a:pt x="4301071" y="77889"/>
                  </a:lnTo>
                  <a:lnTo>
                    <a:pt x="4299483" y="89242"/>
                  </a:lnTo>
                  <a:lnTo>
                    <a:pt x="4310316" y="87134"/>
                  </a:lnTo>
                  <a:lnTo>
                    <a:pt x="4320273" y="84162"/>
                  </a:lnTo>
                  <a:lnTo>
                    <a:pt x="4327144" y="78181"/>
                  </a:lnTo>
                  <a:lnTo>
                    <a:pt x="4328769" y="66992"/>
                  </a:lnTo>
                  <a:close/>
                </a:path>
                <a:path extrusionOk="0" h="274954" w="9862820">
                  <a:moveTo>
                    <a:pt x="4386313" y="166560"/>
                  </a:moveTo>
                  <a:lnTo>
                    <a:pt x="4381284" y="158686"/>
                  </a:lnTo>
                  <a:lnTo>
                    <a:pt x="4370375" y="155448"/>
                  </a:lnTo>
                  <a:lnTo>
                    <a:pt x="4368889" y="155448"/>
                  </a:lnTo>
                  <a:lnTo>
                    <a:pt x="4367301" y="155575"/>
                  </a:lnTo>
                  <a:lnTo>
                    <a:pt x="4365612" y="155841"/>
                  </a:lnTo>
                  <a:lnTo>
                    <a:pt x="4366895" y="165633"/>
                  </a:lnTo>
                  <a:lnTo>
                    <a:pt x="4369613" y="174040"/>
                  </a:lnTo>
                  <a:lnTo>
                    <a:pt x="4373994" y="180721"/>
                  </a:lnTo>
                  <a:lnTo>
                    <a:pt x="4380268" y="185331"/>
                  </a:lnTo>
                  <a:lnTo>
                    <a:pt x="4385843" y="176352"/>
                  </a:lnTo>
                  <a:lnTo>
                    <a:pt x="4386313" y="166560"/>
                  </a:lnTo>
                  <a:close/>
                </a:path>
                <a:path extrusionOk="0" h="274954" w="9862820">
                  <a:moveTo>
                    <a:pt x="4424629" y="52247"/>
                  </a:moveTo>
                  <a:lnTo>
                    <a:pt x="4415815" y="52514"/>
                  </a:lnTo>
                  <a:lnTo>
                    <a:pt x="4407916" y="53822"/>
                  </a:lnTo>
                  <a:lnTo>
                    <a:pt x="4402823" y="58039"/>
                  </a:lnTo>
                  <a:lnTo>
                    <a:pt x="4402429" y="66992"/>
                  </a:lnTo>
                  <a:lnTo>
                    <a:pt x="4403128" y="67005"/>
                  </a:lnTo>
                  <a:lnTo>
                    <a:pt x="4411218" y="65925"/>
                  </a:lnTo>
                  <a:lnTo>
                    <a:pt x="4417301" y="62890"/>
                  </a:lnTo>
                  <a:lnTo>
                    <a:pt x="4421683" y="58229"/>
                  </a:lnTo>
                  <a:lnTo>
                    <a:pt x="4424629" y="52247"/>
                  </a:lnTo>
                  <a:close/>
                </a:path>
                <a:path extrusionOk="0" h="274954" w="9862820">
                  <a:moveTo>
                    <a:pt x="4490809" y="59397"/>
                  </a:moveTo>
                  <a:lnTo>
                    <a:pt x="4489526" y="59563"/>
                  </a:lnTo>
                  <a:lnTo>
                    <a:pt x="4484344" y="59626"/>
                  </a:lnTo>
                  <a:lnTo>
                    <a:pt x="4474210" y="58928"/>
                  </a:lnTo>
                  <a:lnTo>
                    <a:pt x="4471848" y="58928"/>
                  </a:lnTo>
                  <a:lnTo>
                    <a:pt x="4463326" y="58928"/>
                  </a:lnTo>
                  <a:lnTo>
                    <a:pt x="4457103" y="61239"/>
                  </a:lnTo>
                  <a:lnTo>
                    <a:pt x="4461459" y="74142"/>
                  </a:lnTo>
                  <a:lnTo>
                    <a:pt x="4464469" y="74587"/>
                  </a:lnTo>
                  <a:lnTo>
                    <a:pt x="4467301" y="74815"/>
                  </a:lnTo>
                  <a:lnTo>
                    <a:pt x="4469917" y="74815"/>
                  </a:lnTo>
                  <a:lnTo>
                    <a:pt x="4477994" y="73914"/>
                  </a:lnTo>
                  <a:lnTo>
                    <a:pt x="4484281" y="71145"/>
                  </a:lnTo>
                  <a:lnTo>
                    <a:pt x="4488612" y="66344"/>
                  </a:lnTo>
                  <a:lnTo>
                    <a:pt x="4490809" y="59397"/>
                  </a:lnTo>
                  <a:close/>
                </a:path>
                <a:path extrusionOk="0" h="274954" w="9862820">
                  <a:moveTo>
                    <a:pt x="4564443" y="244563"/>
                  </a:moveTo>
                  <a:lnTo>
                    <a:pt x="4562818" y="245427"/>
                  </a:lnTo>
                  <a:lnTo>
                    <a:pt x="4561243" y="245795"/>
                  </a:lnTo>
                  <a:lnTo>
                    <a:pt x="4555807" y="245795"/>
                  </a:lnTo>
                  <a:lnTo>
                    <a:pt x="4552200" y="243408"/>
                  </a:lnTo>
                  <a:lnTo>
                    <a:pt x="4545774" y="238658"/>
                  </a:lnTo>
                  <a:lnTo>
                    <a:pt x="4542929" y="236283"/>
                  </a:lnTo>
                  <a:lnTo>
                    <a:pt x="4540555" y="236283"/>
                  </a:lnTo>
                  <a:lnTo>
                    <a:pt x="4538319" y="236283"/>
                  </a:lnTo>
                  <a:lnTo>
                    <a:pt x="4536478" y="238379"/>
                  </a:lnTo>
                  <a:lnTo>
                    <a:pt x="4535106" y="244563"/>
                  </a:lnTo>
                  <a:lnTo>
                    <a:pt x="4538065" y="246049"/>
                  </a:lnTo>
                  <a:lnTo>
                    <a:pt x="4548937" y="253339"/>
                  </a:lnTo>
                  <a:lnTo>
                    <a:pt x="4560798" y="253339"/>
                  </a:lnTo>
                  <a:lnTo>
                    <a:pt x="4564024" y="251142"/>
                  </a:lnTo>
                  <a:lnTo>
                    <a:pt x="4564443" y="244563"/>
                  </a:lnTo>
                  <a:close/>
                </a:path>
                <a:path extrusionOk="0" h="274954" w="9862820">
                  <a:moveTo>
                    <a:pt x="4668075" y="172046"/>
                  </a:moveTo>
                  <a:lnTo>
                    <a:pt x="4666767" y="160439"/>
                  </a:lnTo>
                  <a:lnTo>
                    <a:pt x="4662271" y="152006"/>
                  </a:lnTo>
                  <a:lnTo>
                    <a:pt x="4653077" y="148234"/>
                  </a:lnTo>
                  <a:lnTo>
                    <a:pt x="4649089" y="157048"/>
                  </a:lnTo>
                  <a:lnTo>
                    <a:pt x="4649305" y="169468"/>
                  </a:lnTo>
                  <a:lnTo>
                    <a:pt x="4654778" y="180568"/>
                  </a:lnTo>
                  <a:lnTo>
                    <a:pt x="4666589" y="185369"/>
                  </a:lnTo>
                  <a:lnTo>
                    <a:pt x="4667745" y="185343"/>
                  </a:lnTo>
                  <a:lnTo>
                    <a:pt x="4668075" y="172046"/>
                  </a:lnTo>
                  <a:close/>
                </a:path>
                <a:path extrusionOk="0" h="274954" w="9862820">
                  <a:moveTo>
                    <a:pt x="4708842" y="124333"/>
                  </a:moveTo>
                  <a:lnTo>
                    <a:pt x="4704626" y="111137"/>
                  </a:lnTo>
                  <a:lnTo>
                    <a:pt x="4694796" y="112598"/>
                  </a:lnTo>
                  <a:lnTo>
                    <a:pt x="4686401" y="115354"/>
                  </a:lnTo>
                  <a:lnTo>
                    <a:pt x="4679683" y="119761"/>
                  </a:lnTo>
                  <a:lnTo>
                    <a:pt x="4674921" y="126225"/>
                  </a:lnTo>
                  <a:lnTo>
                    <a:pt x="4676241" y="126047"/>
                  </a:lnTo>
                  <a:lnTo>
                    <a:pt x="4681448" y="125984"/>
                  </a:lnTo>
                  <a:lnTo>
                    <a:pt x="4691265" y="126606"/>
                  </a:lnTo>
                  <a:lnTo>
                    <a:pt x="4702327" y="126606"/>
                  </a:lnTo>
                  <a:lnTo>
                    <a:pt x="4708842" y="124333"/>
                  </a:lnTo>
                  <a:close/>
                </a:path>
                <a:path extrusionOk="0" h="274954" w="9862820">
                  <a:moveTo>
                    <a:pt x="4859109" y="163334"/>
                  </a:moveTo>
                  <a:lnTo>
                    <a:pt x="4856848" y="163982"/>
                  </a:lnTo>
                  <a:lnTo>
                    <a:pt x="4854168" y="164223"/>
                  </a:lnTo>
                  <a:lnTo>
                    <a:pt x="4846942" y="164223"/>
                  </a:lnTo>
                  <a:lnTo>
                    <a:pt x="4827536" y="162153"/>
                  </a:lnTo>
                  <a:lnTo>
                    <a:pt x="4823180" y="162153"/>
                  </a:lnTo>
                  <a:lnTo>
                    <a:pt x="4815179" y="162153"/>
                  </a:lnTo>
                  <a:lnTo>
                    <a:pt x="4808893" y="163893"/>
                  </a:lnTo>
                  <a:lnTo>
                    <a:pt x="4807597" y="170599"/>
                  </a:lnTo>
                  <a:lnTo>
                    <a:pt x="4823561" y="175145"/>
                  </a:lnTo>
                  <a:lnTo>
                    <a:pt x="4832502" y="177177"/>
                  </a:lnTo>
                  <a:lnTo>
                    <a:pt x="4841151" y="178028"/>
                  </a:lnTo>
                  <a:lnTo>
                    <a:pt x="4850130" y="178028"/>
                  </a:lnTo>
                  <a:lnTo>
                    <a:pt x="4857420" y="174586"/>
                  </a:lnTo>
                  <a:lnTo>
                    <a:pt x="4859109" y="163334"/>
                  </a:lnTo>
                  <a:close/>
                </a:path>
                <a:path extrusionOk="0" h="274954" w="9862820">
                  <a:moveTo>
                    <a:pt x="5013833" y="207568"/>
                  </a:moveTo>
                  <a:lnTo>
                    <a:pt x="5009642" y="203454"/>
                  </a:lnTo>
                  <a:lnTo>
                    <a:pt x="5003990" y="201066"/>
                  </a:lnTo>
                  <a:lnTo>
                    <a:pt x="4998758" y="201066"/>
                  </a:lnTo>
                  <a:lnTo>
                    <a:pt x="4991862" y="201066"/>
                  </a:lnTo>
                  <a:lnTo>
                    <a:pt x="4985690" y="205232"/>
                  </a:lnTo>
                  <a:lnTo>
                    <a:pt x="4984597" y="215074"/>
                  </a:lnTo>
                  <a:lnTo>
                    <a:pt x="4986934" y="214769"/>
                  </a:lnTo>
                  <a:lnTo>
                    <a:pt x="5004803" y="214744"/>
                  </a:lnTo>
                  <a:lnTo>
                    <a:pt x="5012334" y="214198"/>
                  </a:lnTo>
                  <a:lnTo>
                    <a:pt x="5013833" y="207568"/>
                  </a:lnTo>
                  <a:close/>
                </a:path>
                <a:path extrusionOk="0" h="274954" w="9862820">
                  <a:moveTo>
                    <a:pt x="5551640" y="118732"/>
                  </a:moveTo>
                  <a:lnTo>
                    <a:pt x="5545620" y="117640"/>
                  </a:lnTo>
                  <a:lnTo>
                    <a:pt x="5540883" y="117182"/>
                  </a:lnTo>
                  <a:lnTo>
                    <a:pt x="5537212" y="117182"/>
                  </a:lnTo>
                  <a:lnTo>
                    <a:pt x="5528627" y="117182"/>
                  </a:lnTo>
                  <a:lnTo>
                    <a:pt x="5525922" y="119672"/>
                  </a:lnTo>
                  <a:lnTo>
                    <a:pt x="5527395" y="124625"/>
                  </a:lnTo>
                  <a:lnTo>
                    <a:pt x="5531561" y="127114"/>
                  </a:lnTo>
                  <a:lnTo>
                    <a:pt x="5541492" y="127114"/>
                  </a:lnTo>
                  <a:lnTo>
                    <a:pt x="5547118" y="124980"/>
                  </a:lnTo>
                  <a:lnTo>
                    <a:pt x="5551640" y="118732"/>
                  </a:lnTo>
                  <a:close/>
                </a:path>
                <a:path extrusionOk="0" h="274954" w="9862820">
                  <a:moveTo>
                    <a:pt x="5934684" y="22402"/>
                  </a:moveTo>
                  <a:lnTo>
                    <a:pt x="5929376" y="14795"/>
                  </a:lnTo>
                  <a:lnTo>
                    <a:pt x="5921121" y="11150"/>
                  </a:lnTo>
                  <a:lnTo>
                    <a:pt x="5912561" y="11150"/>
                  </a:lnTo>
                  <a:lnTo>
                    <a:pt x="5904014" y="12357"/>
                  </a:lnTo>
                  <a:lnTo>
                    <a:pt x="5895860" y="15925"/>
                  </a:lnTo>
                  <a:lnTo>
                    <a:pt x="5888698" y="21793"/>
                  </a:lnTo>
                  <a:lnTo>
                    <a:pt x="5883122" y="29883"/>
                  </a:lnTo>
                  <a:lnTo>
                    <a:pt x="5885497" y="29210"/>
                  </a:lnTo>
                  <a:lnTo>
                    <a:pt x="5888304" y="28956"/>
                  </a:lnTo>
                  <a:lnTo>
                    <a:pt x="5895632" y="28956"/>
                  </a:lnTo>
                  <a:lnTo>
                    <a:pt x="5914644" y="30899"/>
                  </a:lnTo>
                  <a:lnTo>
                    <a:pt x="5926988" y="30899"/>
                  </a:lnTo>
                  <a:lnTo>
                    <a:pt x="5933351" y="29159"/>
                  </a:lnTo>
                  <a:lnTo>
                    <a:pt x="5934684" y="22402"/>
                  </a:lnTo>
                  <a:close/>
                </a:path>
                <a:path extrusionOk="0" h="274954" w="9862820">
                  <a:moveTo>
                    <a:pt x="5942177" y="59397"/>
                  </a:moveTo>
                  <a:lnTo>
                    <a:pt x="5899239" y="67310"/>
                  </a:lnTo>
                  <a:lnTo>
                    <a:pt x="5890298" y="74142"/>
                  </a:lnTo>
                  <a:lnTo>
                    <a:pt x="5894349" y="77965"/>
                  </a:lnTo>
                  <a:lnTo>
                    <a:pt x="5900204" y="79629"/>
                  </a:lnTo>
                  <a:lnTo>
                    <a:pt x="5906541" y="79629"/>
                  </a:lnTo>
                  <a:lnTo>
                    <a:pt x="5917552" y="78105"/>
                  </a:lnTo>
                  <a:lnTo>
                    <a:pt x="5928093" y="73888"/>
                  </a:lnTo>
                  <a:lnTo>
                    <a:pt x="5936780" y="67475"/>
                  </a:lnTo>
                  <a:lnTo>
                    <a:pt x="5942177" y="59397"/>
                  </a:lnTo>
                  <a:close/>
                </a:path>
                <a:path extrusionOk="0" h="274954" w="9862820">
                  <a:moveTo>
                    <a:pt x="5972594" y="128358"/>
                  </a:moveTo>
                  <a:lnTo>
                    <a:pt x="5970816" y="124879"/>
                  </a:lnTo>
                  <a:lnTo>
                    <a:pt x="5966193" y="124879"/>
                  </a:lnTo>
                  <a:lnTo>
                    <a:pt x="5962472" y="124879"/>
                  </a:lnTo>
                  <a:lnTo>
                    <a:pt x="5956897" y="127139"/>
                  </a:lnTo>
                  <a:lnTo>
                    <a:pt x="5949289" y="133489"/>
                  </a:lnTo>
                  <a:lnTo>
                    <a:pt x="5954522" y="137350"/>
                  </a:lnTo>
                  <a:lnTo>
                    <a:pt x="5958941" y="138811"/>
                  </a:lnTo>
                  <a:lnTo>
                    <a:pt x="5967869" y="138811"/>
                  </a:lnTo>
                  <a:lnTo>
                    <a:pt x="5971121" y="135331"/>
                  </a:lnTo>
                  <a:lnTo>
                    <a:pt x="5972594" y="128358"/>
                  </a:lnTo>
                  <a:close/>
                </a:path>
                <a:path extrusionOk="0" h="274954" w="9862820">
                  <a:moveTo>
                    <a:pt x="6167310" y="260273"/>
                  </a:moveTo>
                  <a:lnTo>
                    <a:pt x="6165939" y="255587"/>
                  </a:lnTo>
                  <a:lnTo>
                    <a:pt x="6160871" y="252831"/>
                  </a:lnTo>
                  <a:lnTo>
                    <a:pt x="6153975" y="251917"/>
                  </a:lnTo>
                  <a:lnTo>
                    <a:pt x="6147003" y="251917"/>
                  </a:lnTo>
                  <a:lnTo>
                    <a:pt x="6140107" y="254457"/>
                  </a:lnTo>
                  <a:lnTo>
                    <a:pt x="6140970" y="259308"/>
                  </a:lnTo>
                  <a:lnTo>
                    <a:pt x="6145187" y="260108"/>
                  </a:lnTo>
                  <a:lnTo>
                    <a:pt x="6153404" y="262064"/>
                  </a:lnTo>
                  <a:lnTo>
                    <a:pt x="6160948" y="264541"/>
                  </a:lnTo>
                  <a:lnTo>
                    <a:pt x="6163119" y="266915"/>
                  </a:lnTo>
                  <a:lnTo>
                    <a:pt x="6167310" y="260273"/>
                  </a:lnTo>
                  <a:close/>
                </a:path>
                <a:path extrusionOk="0" h="274954" w="9862820">
                  <a:moveTo>
                    <a:pt x="6319126" y="133540"/>
                  </a:moveTo>
                  <a:lnTo>
                    <a:pt x="6316027" y="121183"/>
                  </a:lnTo>
                  <a:lnTo>
                    <a:pt x="6313144" y="121183"/>
                  </a:lnTo>
                  <a:lnTo>
                    <a:pt x="6312154" y="121183"/>
                  </a:lnTo>
                  <a:lnTo>
                    <a:pt x="6311189" y="122631"/>
                  </a:lnTo>
                  <a:lnTo>
                    <a:pt x="6310452" y="126212"/>
                  </a:lnTo>
                  <a:lnTo>
                    <a:pt x="6308750" y="133629"/>
                  </a:lnTo>
                  <a:lnTo>
                    <a:pt x="6312128" y="146088"/>
                  </a:lnTo>
                  <a:lnTo>
                    <a:pt x="6316027" y="146088"/>
                  </a:lnTo>
                  <a:lnTo>
                    <a:pt x="6316954" y="144653"/>
                  </a:lnTo>
                  <a:lnTo>
                    <a:pt x="6319126" y="133540"/>
                  </a:lnTo>
                  <a:close/>
                </a:path>
                <a:path extrusionOk="0" h="274954" w="9862820">
                  <a:moveTo>
                    <a:pt x="6323381" y="162788"/>
                  </a:moveTo>
                  <a:lnTo>
                    <a:pt x="6315507" y="162788"/>
                  </a:lnTo>
                  <a:lnTo>
                    <a:pt x="6314148" y="162788"/>
                  </a:lnTo>
                  <a:lnTo>
                    <a:pt x="6312471" y="162966"/>
                  </a:lnTo>
                  <a:lnTo>
                    <a:pt x="6310452" y="163334"/>
                  </a:lnTo>
                  <a:lnTo>
                    <a:pt x="6310452" y="170599"/>
                  </a:lnTo>
                  <a:lnTo>
                    <a:pt x="6300749" y="181698"/>
                  </a:lnTo>
                  <a:lnTo>
                    <a:pt x="6299085" y="185623"/>
                  </a:lnTo>
                  <a:lnTo>
                    <a:pt x="6303340" y="185623"/>
                  </a:lnTo>
                  <a:lnTo>
                    <a:pt x="6310896" y="179920"/>
                  </a:lnTo>
                  <a:lnTo>
                    <a:pt x="6320917" y="168503"/>
                  </a:lnTo>
                  <a:lnTo>
                    <a:pt x="6323381" y="162788"/>
                  </a:lnTo>
                  <a:close/>
                </a:path>
                <a:path extrusionOk="0" h="274954" w="9862820">
                  <a:moveTo>
                    <a:pt x="6547294" y="213652"/>
                  </a:moveTo>
                  <a:lnTo>
                    <a:pt x="6546101" y="207568"/>
                  </a:lnTo>
                  <a:lnTo>
                    <a:pt x="6537655" y="207365"/>
                  </a:lnTo>
                  <a:lnTo>
                    <a:pt x="6536245" y="199948"/>
                  </a:lnTo>
                  <a:lnTo>
                    <a:pt x="6527533" y="199948"/>
                  </a:lnTo>
                  <a:lnTo>
                    <a:pt x="6526454" y="199948"/>
                  </a:lnTo>
                  <a:lnTo>
                    <a:pt x="6525273" y="200063"/>
                  </a:lnTo>
                  <a:lnTo>
                    <a:pt x="6523939" y="200317"/>
                  </a:lnTo>
                  <a:lnTo>
                    <a:pt x="6521704" y="207352"/>
                  </a:lnTo>
                  <a:lnTo>
                    <a:pt x="6523926" y="212445"/>
                  </a:lnTo>
                  <a:lnTo>
                    <a:pt x="6529019" y="215544"/>
                  </a:lnTo>
                  <a:lnTo>
                    <a:pt x="6535369" y="216585"/>
                  </a:lnTo>
                  <a:lnTo>
                    <a:pt x="6541579" y="216585"/>
                  </a:lnTo>
                  <a:lnTo>
                    <a:pt x="6547294" y="213652"/>
                  </a:lnTo>
                  <a:close/>
                </a:path>
                <a:path extrusionOk="0" h="274954" w="9862820">
                  <a:moveTo>
                    <a:pt x="6615646" y="252780"/>
                  </a:moveTo>
                  <a:lnTo>
                    <a:pt x="6612293" y="244563"/>
                  </a:lnTo>
                  <a:lnTo>
                    <a:pt x="6610858" y="241287"/>
                  </a:lnTo>
                  <a:lnTo>
                    <a:pt x="6605130" y="238937"/>
                  </a:lnTo>
                  <a:lnTo>
                    <a:pt x="6599809" y="238937"/>
                  </a:lnTo>
                  <a:lnTo>
                    <a:pt x="6595402" y="238937"/>
                  </a:lnTo>
                  <a:lnTo>
                    <a:pt x="6591287" y="240550"/>
                  </a:lnTo>
                  <a:lnTo>
                    <a:pt x="6590106" y="244563"/>
                  </a:lnTo>
                  <a:lnTo>
                    <a:pt x="6587833" y="252984"/>
                  </a:lnTo>
                  <a:lnTo>
                    <a:pt x="6594830" y="257060"/>
                  </a:lnTo>
                  <a:lnTo>
                    <a:pt x="6608737" y="257060"/>
                  </a:lnTo>
                  <a:lnTo>
                    <a:pt x="6615646" y="252780"/>
                  </a:lnTo>
                  <a:close/>
                </a:path>
                <a:path extrusionOk="0" h="274954" w="9862820">
                  <a:moveTo>
                    <a:pt x="6663741" y="266928"/>
                  </a:moveTo>
                  <a:lnTo>
                    <a:pt x="6662458" y="255384"/>
                  </a:lnTo>
                  <a:lnTo>
                    <a:pt x="6657391" y="247586"/>
                  </a:lnTo>
                  <a:lnTo>
                    <a:pt x="6650037" y="242100"/>
                  </a:lnTo>
                  <a:lnTo>
                    <a:pt x="6641935" y="237426"/>
                  </a:lnTo>
                  <a:lnTo>
                    <a:pt x="6639242" y="243890"/>
                  </a:lnTo>
                  <a:lnTo>
                    <a:pt x="6634848" y="248716"/>
                  </a:lnTo>
                  <a:lnTo>
                    <a:pt x="6630251" y="253365"/>
                  </a:lnTo>
                  <a:lnTo>
                    <a:pt x="6626961" y="259321"/>
                  </a:lnTo>
                  <a:lnTo>
                    <a:pt x="6630543" y="258838"/>
                  </a:lnTo>
                  <a:lnTo>
                    <a:pt x="6633845" y="258610"/>
                  </a:lnTo>
                  <a:lnTo>
                    <a:pt x="6636918" y="258610"/>
                  </a:lnTo>
                  <a:lnTo>
                    <a:pt x="6645084" y="259207"/>
                  </a:lnTo>
                  <a:lnTo>
                    <a:pt x="6652158" y="260883"/>
                  </a:lnTo>
                  <a:lnTo>
                    <a:pt x="6658318" y="263499"/>
                  </a:lnTo>
                  <a:lnTo>
                    <a:pt x="6663741" y="266928"/>
                  </a:lnTo>
                  <a:close/>
                </a:path>
                <a:path extrusionOk="0" h="274954" w="9862820">
                  <a:moveTo>
                    <a:pt x="6769659" y="140995"/>
                  </a:moveTo>
                  <a:lnTo>
                    <a:pt x="6768897" y="132384"/>
                  </a:lnTo>
                  <a:lnTo>
                    <a:pt x="6766560" y="124879"/>
                  </a:lnTo>
                  <a:lnTo>
                    <a:pt x="6762674" y="119570"/>
                  </a:lnTo>
                  <a:lnTo>
                    <a:pt x="6757213" y="117551"/>
                  </a:lnTo>
                  <a:lnTo>
                    <a:pt x="6755727" y="117551"/>
                  </a:lnTo>
                  <a:lnTo>
                    <a:pt x="6754101" y="117919"/>
                  </a:lnTo>
                  <a:lnTo>
                    <a:pt x="6752361" y="118745"/>
                  </a:lnTo>
                  <a:lnTo>
                    <a:pt x="6755371" y="131102"/>
                  </a:lnTo>
                  <a:lnTo>
                    <a:pt x="6758635" y="142379"/>
                  </a:lnTo>
                  <a:lnTo>
                    <a:pt x="6758775" y="152971"/>
                  </a:lnTo>
                  <a:lnTo>
                    <a:pt x="6752361" y="163322"/>
                  </a:lnTo>
                  <a:lnTo>
                    <a:pt x="6754050" y="164096"/>
                  </a:lnTo>
                  <a:lnTo>
                    <a:pt x="6755625" y="164439"/>
                  </a:lnTo>
                  <a:lnTo>
                    <a:pt x="6757073" y="164439"/>
                  </a:lnTo>
                  <a:lnTo>
                    <a:pt x="6762559" y="162420"/>
                  </a:lnTo>
                  <a:lnTo>
                    <a:pt x="6766496" y="157111"/>
                  </a:lnTo>
                  <a:lnTo>
                    <a:pt x="6768859" y="149606"/>
                  </a:lnTo>
                  <a:lnTo>
                    <a:pt x="6769659" y="140995"/>
                  </a:lnTo>
                  <a:close/>
                </a:path>
                <a:path extrusionOk="0" h="274954" w="9862820">
                  <a:moveTo>
                    <a:pt x="6914426" y="178066"/>
                  </a:moveTo>
                  <a:lnTo>
                    <a:pt x="6913981" y="168287"/>
                  </a:lnTo>
                  <a:lnTo>
                    <a:pt x="6910768" y="161277"/>
                  </a:lnTo>
                  <a:lnTo>
                    <a:pt x="6904799" y="157060"/>
                  </a:lnTo>
                  <a:lnTo>
                    <a:pt x="6896087" y="155651"/>
                  </a:lnTo>
                  <a:lnTo>
                    <a:pt x="6893585" y="155714"/>
                  </a:lnTo>
                  <a:lnTo>
                    <a:pt x="6892239" y="155841"/>
                  </a:lnTo>
                  <a:lnTo>
                    <a:pt x="6892557" y="167220"/>
                  </a:lnTo>
                  <a:lnTo>
                    <a:pt x="6877278" y="174078"/>
                  </a:lnTo>
                  <a:lnTo>
                    <a:pt x="6877583" y="185331"/>
                  </a:lnTo>
                  <a:lnTo>
                    <a:pt x="6879120" y="185610"/>
                  </a:lnTo>
                  <a:lnTo>
                    <a:pt x="6880504" y="185737"/>
                  </a:lnTo>
                  <a:lnTo>
                    <a:pt x="6887223" y="185737"/>
                  </a:lnTo>
                  <a:lnTo>
                    <a:pt x="6900354" y="176707"/>
                  </a:lnTo>
                  <a:lnTo>
                    <a:pt x="6908330" y="176707"/>
                  </a:lnTo>
                  <a:lnTo>
                    <a:pt x="6911086" y="177101"/>
                  </a:lnTo>
                  <a:lnTo>
                    <a:pt x="6914426" y="178066"/>
                  </a:lnTo>
                  <a:close/>
                </a:path>
                <a:path extrusionOk="0" h="274954" w="9862820">
                  <a:moveTo>
                    <a:pt x="7105739" y="74142"/>
                  </a:moveTo>
                  <a:lnTo>
                    <a:pt x="7083869" y="74142"/>
                  </a:lnTo>
                  <a:lnTo>
                    <a:pt x="7084669" y="82575"/>
                  </a:lnTo>
                  <a:lnTo>
                    <a:pt x="7087654" y="88887"/>
                  </a:lnTo>
                  <a:lnTo>
                    <a:pt x="7092404" y="93395"/>
                  </a:lnTo>
                  <a:lnTo>
                    <a:pt x="7098563" y="96380"/>
                  </a:lnTo>
                  <a:lnTo>
                    <a:pt x="7098271" y="86360"/>
                  </a:lnTo>
                  <a:lnTo>
                    <a:pt x="7105739" y="74142"/>
                  </a:lnTo>
                  <a:close/>
                </a:path>
                <a:path extrusionOk="0" h="274954" w="9862820">
                  <a:moveTo>
                    <a:pt x="7373582" y="91097"/>
                  </a:moveTo>
                  <a:lnTo>
                    <a:pt x="7372947" y="84391"/>
                  </a:lnTo>
                  <a:lnTo>
                    <a:pt x="7369861" y="81038"/>
                  </a:lnTo>
                  <a:lnTo>
                    <a:pt x="7364730" y="81038"/>
                  </a:lnTo>
                  <a:lnTo>
                    <a:pt x="7360615" y="81038"/>
                  </a:lnTo>
                  <a:lnTo>
                    <a:pt x="7355192" y="83197"/>
                  </a:lnTo>
                  <a:lnTo>
                    <a:pt x="7348842" y="89242"/>
                  </a:lnTo>
                  <a:lnTo>
                    <a:pt x="7355916" y="93027"/>
                  </a:lnTo>
                  <a:lnTo>
                    <a:pt x="7361288" y="94449"/>
                  </a:lnTo>
                  <a:lnTo>
                    <a:pt x="7371131" y="94449"/>
                  </a:lnTo>
                  <a:lnTo>
                    <a:pt x="7373582" y="91097"/>
                  </a:lnTo>
                  <a:close/>
                </a:path>
                <a:path extrusionOk="0" h="274954" w="9862820">
                  <a:moveTo>
                    <a:pt x="7614132" y="229819"/>
                  </a:moveTo>
                  <a:lnTo>
                    <a:pt x="7612481" y="230466"/>
                  </a:lnTo>
                  <a:lnTo>
                    <a:pt x="7610424" y="230708"/>
                  </a:lnTo>
                  <a:lnTo>
                    <a:pt x="7604988" y="230708"/>
                  </a:lnTo>
                  <a:lnTo>
                    <a:pt x="7590574" y="228917"/>
                  </a:lnTo>
                  <a:lnTo>
                    <a:pt x="7587412" y="228917"/>
                  </a:lnTo>
                  <a:lnTo>
                    <a:pt x="7581227" y="228917"/>
                  </a:lnTo>
                  <a:lnTo>
                    <a:pt x="7576744" y="230632"/>
                  </a:lnTo>
                  <a:lnTo>
                    <a:pt x="7577353" y="237426"/>
                  </a:lnTo>
                  <a:lnTo>
                    <a:pt x="7574039" y="247053"/>
                  </a:lnTo>
                  <a:lnTo>
                    <a:pt x="7574343" y="254152"/>
                  </a:lnTo>
                  <a:lnTo>
                    <a:pt x="7577544" y="258533"/>
                  </a:lnTo>
                  <a:lnTo>
                    <a:pt x="7582941" y="260045"/>
                  </a:lnTo>
                  <a:lnTo>
                    <a:pt x="7590307" y="258267"/>
                  </a:lnTo>
                  <a:lnTo>
                    <a:pt x="7598537" y="252780"/>
                  </a:lnTo>
                  <a:lnTo>
                    <a:pt x="7606754" y="243370"/>
                  </a:lnTo>
                  <a:lnTo>
                    <a:pt x="7614132" y="229819"/>
                  </a:lnTo>
                  <a:close/>
                </a:path>
                <a:path extrusionOk="0" h="274954" w="9862820">
                  <a:moveTo>
                    <a:pt x="8004632" y="141097"/>
                  </a:moveTo>
                  <a:lnTo>
                    <a:pt x="7991272" y="144437"/>
                  </a:lnTo>
                  <a:lnTo>
                    <a:pt x="7977835" y="147637"/>
                  </a:lnTo>
                  <a:lnTo>
                    <a:pt x="7966710" y="153111"/>
                  </a:lnTo>
                  <a:lnTo>
                    <a:pt x="7960296" y="163334"/>
                  </a:lnTo>
                  <a:lnTo>
                    <a:pt x="7976552" y="162915"/>
                  </a:lnTo>
                  <a:lnTo>
                    <a:pt x="7990891" y="160642"/>
                  </a:lnTo>
                  <a:lnTo>
                    <a:pt x="8001025" y="154139"/>
                  </a:lnTo>
                  <a:lnTo>
                    <a:pt x="8004632" y="141097"/>
                  </a:lnTo>
                  <a:close/>
                </a:path>
                <a:path extrusionOk="0" h="274954" w="9862820">
                  <a:moveTo>
                    <a:pt x="8080718" y="17005"/>
                  </a:moveTo>
                  <a:lnTo>
                    <a:pt x="8080121" y="10299"/>
                  </a:lnTo>
                  <a:lnTo>
                    <a:pt x="8077060" y="6946"/>
                  </a:lnTo>
                  <a:lnTo>
                    <a:pt x="8071967" y="6946"/>
                  </a:lnTo>
                  <a:lnTo>
                    <a:pt x="8067878" y="6946"/>
                  </a:lnTo>
                  <a:lnTo>
                    <a:pt x="8062468" y="9105"/>
                  </a:lnTo>
                  <a:lnTo>
                    <a:pt x="8056118" y="15151"/>
                  </a:lnTo>
                  <a:lnTo>
                    <a:pt x="8063128" y="18935"/>
                  </a:lnTo>
                  <a:lnTo>
                    <a:pt x="8068475" y="20358"/>
                  </a:lnTo>
                  <a:lnTo>
                    <a:pt x="8078267" y="20358"/>
                  </a:lnTo>
                  <a:lnTo>
                    <a:pt x="8080718" y="17005"/>
                  </a:lnTo>
                  <a:close/>
                </a:path>
                <a:path extrusionOk="0" h="274954" w="9862820">
                  <a:moveTo>
                    <a:pt x="8328622" y="66992"/>
                  </a:moveTo>
                  <a:lnTo>
                    <a:pt x="8321459" y="63080"/>
                  </a:lnTo>
                  <a:lnTo>
                    <a:pt x="8316023" y="61620"/>
                  </a:lnTo>
                  <a:lnTo>
                    <a:pt x="8312124" y="61620"/>
                  </a:lnTo>
                  <a:lnTo>
                    <a:pt x="8306219" y="61620"/>
                  </a:lnTo>
                  <a:lnTo>
                    <a:pt x="8303793" y="64973"/>
                  </a:lnTo>
                  <a:lnTo>
                    <a:pt x="8304479" y="71666"/>
                  </a:lnTo>
                  <a:lnTo>
                    <a:pt x="8307591" y="75018"/>
                  </a:lnTo>
                  <a:lnTo>
                    <a:pt x="8316862" y="75018"/>
                  </a:lnTo>
                  <a:lnTo>
                    <a:pt x="8322272" y="72898"/>
                  </a:lnTo>
                  <a:lnTo>
                    <a:pt x="8328622" y="66992"/>
                  </a:lnTo>
                  <a:close/>
                </a:path>
                <a:path extrusionOk="0" h="274954" w="9862820">
                  <a:moveTo>
                    <a:pt x="8475980" y="111125"/>
                  </a:moveTo>
                  <a:lnTo>
                    <a:pt x="8467496" y="109397"/>
                  </a:lnTo>
                  <a:lnTo>
                    <a:pt x="8459940" y="105333"/>
                  </a:lnTo>
                  <a:lnTo>
                    <a:pt x="8452498" y="105333"/>
                  </a:lnTo>
                  <a:lnTo>
                    <a:pt x="8448027" y="105333"/>
                  </a:lnTo>
                  <a:lnTo>
                    <a:pt x="8443608" y="106807"/>
                  </a:lnTo>
                  <a:lnTo>
                    <a:pt x="8439048" y="111125"/>
                  </a:lnTo>
                  <a:lnTo>
                    <a:pt x="8442884" y="113703"/>
                  </a:lnTo>
                  <a:lnTo>
                    <a:pt x="8449234" y="116624"/>
                  </a:lnTo>
                  <a:lnTo>
                    <a:pt x="8456879" y="119024"/>
                  </a:lnTo>
                  <a:lnTo>
                    <a:pt x="8464575" y="120015"/>
                  </a:lnTo>
                  <a:lnTo>
                    <a:pt x="8470506" y="120015"/>
                  </a:lnTo>
                  <a:lnTo>
                    <a:pt x="8475294" y="117754"/>
                  </a:lnTo>
                  <a:lnTo>
                    <a:pt x="8475980" y="111125"/>
                  </a:lnTo>
                  <a:close/>
                </a:path>
                <a:path extrusionOk="0" h="274954" w="9862820">
                  <a:moveTo>
                    <a:pt x="8593887" y="178066"/>
                  </a:moveTo>
                  <a:lnTo>
                    <a:pt x="8591893" y="178282"/>
                  </a:lnTo>
                  <a:lnTo>
                    <a:pt x="8573287" y="178282"/>
                  </a:lnTo>
                  <a:lnTo>
                    <a:pt x="8565756" y="178930"/>
                  </a:lnTo>
                  <a:lnTo>
                    <a:pt x="8564245" y="185331"/>
                  </a:lnTo>
                  <a:lnTo>
                    <a:pt x="8568461" y="189611"/>
                  </a:lnTo>
                  <a:lnTo>
                    <a:pt x="8574151" y="192036"/>
                  </a:lnTo>
                  <a:lnTo>
                    <a:pt x="8586368" y="192036"/>
                  </a:lnTo>
                  <a:lnTo>
                    <a:pt x="8592617" y="187820"/>
                  </a:lnTo>
                  <a:lnTo>
                    <a:pt x="8593887" y="178066"/>
                  </a:lnTo>
                  <a:close/>
                </a:path>
                <a:path extrusionOk="0" h="274954" w="9862820">
                  <a:moveTo>
                    <a:pt x="8782380" y="28067"/>
                  </a:moveTo>
                  <a:lnTo>
                    <a:pt x="8778062" y="15138"/>
                  </a:lnTo>
                  <a:lnTo>
                    <a:pt x="8768296" y="16357"/>
                  </a:lnTo>
                  <a:lnTo>
                    <a:pt x="8759901" y="19011"/>
                  </a:lnTo>
                  <a:lnTo>
                    <a:pt x="8753196" y="23418"/>
                  </a:lnTo>
                  <a:lnTo>
                    <a:pt x="8748471" y="29883"/>
                  </a:lnTo>
                  <a:lnTo>
                    <a:pt x="8749703" y="29718"/>
                  </a:lnTo>
                  <a:lnTo>
                    <a:pt x="8754834" y="29654"/>
                  </a:lnTo>
                  <a:lnTo>
                    <a:pt x="8765172" y="30391"/>
                  </a:lnTo>
                  <a:lnTo>
                    <a:pt x="8776119" y="30391"/>
                  </a:lnTo>
                  <a:lnTo>
                    <a:pt x="8782380" y="28067"/>
                  </a:lnTo>
                  <a:close/>
                </a:path>
                <a:path extrusionOk="0" h="274954" w="9862820">
                  <a:moveTo>
                    <a:pt x="8822106" y="229819"/>
                  </a:moveTo>
                  <a:lnTo>
                    <a:pt x="8820760" y="230009"/>
                  </a:lnTo>
                  <a:lnTo>
                    <a:pt x="8819299" y="230085"/>
                  </a:lnTo>
                  <a:lnTo>
                    <a:pt x="8815451" y="230085"/>
                  </a:lnTo>
                  <a:lnTo>
                    <a:pt x="8805558" y="229425"/>
                  </a:lnTo>
                  <a:lnTo>
                    <a:pt x="8803246" y="229425"/>
                  </a:lnTo>
                  <a:lnTo>
                    <a:pt x="8794661" y="229425"/>
                  </a:lnTo>
                  <a:lnTo>
                    <a:pt x="8788362" y="231686"/>
                  </a:lnTo>
                  <a:lnTo>
                    <a:pt x="8792731" y="244563"/>
                  </a:lnTo>
                  <a:lnTo>
                    <a:pt x="8795575" y="244919"/>
                  </a:lnTo>
                  <a:lnTo>
                    <a:pt x="8798255" y="245097"/>
                  </a:lnTo>
                  <a:lnTo>
                    <a:pt x="8800757" y="245097"/>
                  </a:lnTo>
                  <a:lnTo>
                    <a:pt x="8808999" y="244246"/>
                  </a:lnTo>
                  <a:lnTo>
                    <a:pt x="8815426" y="241541"/>
                  </a:lnTo>
                  <a:lnTo>
                    <a:pt x="8819858" y="236804"/>
                  </a:lnTo>
                  <a:lnTo>
                    <a:pt x="8822106" y="229819"/>
                  </a:lnTo>
                  <a:close/>
                </a:path>
                <a:path extrusionOk="0" h="274954" w="9862820">
                  <a:moveTo>
                    <a:pt x="8888527" y="274396"/>
                  </a:moveTo>
                  <a:lnTo>
                    <a:pt x="8887054" y="265506"/>
                  </a:lnTo>
                  <a:lnTo>
                    <a:pt x="8883142" y="259359"/>
                  </a:lnTo>
                  <a:lnTo>
                    <a:pt x="8877541" y="255790"/>
                  </a:lnTo>
                  <a:lnTo>
                    <a:pt x="8871001" y="254635"/>
                  </a:lnTo>
                  <a:lnTo>
                    <a:pt x="8863203" y="254635"/>
                  </a:lnTo>
                  <a:lnTo>
                    <a:pt x="8855037" y="259118"/>
                  </a:lnTo>
                  <a:lnTo>
                    <a:pt x="8851684" y="266915"/>
                  </a:lnTo>
                  <a:lnTo>
                    <a:pt x="8854948" y="265963"/>
                  </a:lnTo>
                  <a:lnTo>
                    <a:pt x="8857666" y="265557"/>
                  </a:lnTo>
                  <a:lnTo>
                    <a:pt x="8865552" y="265557"/>
                  </a:lnTo>
                  <a:lnTo>
                    <a:pt x="8878786" y="274764"/>
                  </a:lnTo>
                  <a:lnTo>
                    <a:pt x="8885657" y="274764"/>
                  </a:lnTo>
                  <a:lnTo>
                    <a:pt x="8887028" y="274650"/>
                  </a:lnTo>
                  <a:lnTo>
                    <a:pt x="8888527" y="274396"/>
                  </a:lnTo>
                  <a:close/>
                </a:path>
                <a:path extrusionOk="0" h="274954" w="9862820">
                  <a:moveTo>
                    <a:pt x="8888527" y="7645"/>
                  </a:moveTo>
                  <a:lnTo>
                    <a:pt x="8887409" y="7785"/>
                  </a:lnTo>
                  <a:lnTo>
                    <a:pt x="8886368" y="7848"/>
                  </a:lnTo>
                  <a:lnTo>
                    <a:pt x="8879967" y="7848"/>
                  </a:lnTo>
                  <a:lnTo>
                    <a:pt x="8865883" y="0"/>
                  </a:lnTo>
                  <a:lnTo>
                    <a:pt x="8860384" y="0"/>
                  </a:lnTo>
                  <a:lnTo>
                    <a:pt x="8858910" y="50"/>
                  </a:lnTo>
                  <a:lnTo>
                    <a:pt x="8859863" y="14211"/>
                  </a:lnTo>
                  <a:lnTo>
                    <a:pt x="8861755" y="19710"/>
                  </a:lnTo>
                  <a:lnTo>
                    <a:pt x="8866378" y="22402"/>
                  </a:lnTo>
                  <a:lnTo>
                    <a:pt x="8869604" y="16497"/>
                  </a:lnTo>
                  <a:lnTo>
                    <a:pt x="8876830" y="14503"/>
                  </a:lnTo>
                  <a:lnTo>
                    <a:pt x="8884361" y="12776"/>
                  </a:lnTo>
                  <a:lnTo>
                    <a:pt x="8888527" y="7645"/>
                  </a:lnTo>
                  <a:close/>
                </a:path>
                <a:path extrusionOk="0" h="274954" w="9862820">
                  <a:moveTo>
                    <a:pt x="8962187" y="259308"/>
                  </a:moveTo>
                  <a:lnTo>
                    <a:pt x="8940076" y="259308"/>
                  </a:lnTo>
                  <a:lnTo>
                    <a:pt x="8940076" y="274396"/>
                  </a:lnTo>
                  <a:lnTo>
                    <a:pt x="8962187" y="274396"/>
                  </a:lnTo>
                  <a:lnTo>
                    <a:pt x="8962187" y="259308"/>
                  </a:lnTo>
                  <a:close/>
                </a:path>
                <a:path extrusionOk="0" h="274954" w="9862820">
                  <a:moveTo>
                    <a:pt x="9102026" y="244563"/>
                  </a:moveTo>
                  <a:lnTo>
                    <a:pt x="9090533" y="247840"/>
                  </a:lnTo>
                  <a:lnTo>
                    <a:pt x="9077795" y="249910"/>
                  </a:lnTo>
                  <a:lnTo>
                    <a:pt x="9067965" y="254889"/>
                  </a:lnTo>
                  <a:lnTo>
                    <a:pt x="9065222" y="266915"/>
                  </a:lnTo>
                  <a:lnTo>
                    <a:pt x="9067838" y="267309"/>
                  </a:lnTo>
                  <a:lnTo>
                    <a:pt x="9070238" y="267500"/>
                  </a:lnTo>
                  <a:lnTo>
                    <a:pt x="9072461" y="267500"/>
                  </a:lnTo>
                  <a:lnTo>
                    <a:pt x="9083548" y="265557"/>
                  </a:lnTo>
                  <a:lnTo>
                    <a:pt x="9091460" y="260400"/>
                  </a:lnTo>
                  <a:lnTo>
                    <a:pt x="9097277" y="253060"/>
                  </a:lnTo>
                  <a:lnTo>
                    <a:pt x="9102026" y="244563"/>
                  </a:lnTo>
                  <a:close/>
                </a:path>
                <a:path extrusionOk="0" h="274954" w="9862820">
                  <a:moveTo>
                    <a:pt x="9124201" y="185343"/>
                  </a:moveTo>
                  <a:lnTo>
                    <a:pt x="9123096" y="185724"/>
                  </a:lnTo>
                  <a:lnTo>
                    <a:pt x="9121965" y="185889"/>
                  </a:lnTo>
                  <a:lnTo>
                    <a:pt x="9116530" y="185889"/>
                  </a:lnTo>
                  <a:lnTo>
                    <a:pt x="9111971" y="183565"/>
                  </a:lnTo>
                  <a:lnTo>
                    <a:pt x="9103220" y="178930"/>
                  </a:lnTo>
                  <a:lnTo>
                    <a:pt x="9099029" y="176606"/>
                  </a:lnTo>
                  <a:lnTo>
                    <a:pt x="9095486" y="176606"/>
                  </a:lnTo>
                  <a:lnTo>
                    <a:pt x="9092044" y="176606"/>
                  </a:lnTo>
                  <a:lnTo>
                    <a:pt x="9089199" y="178803"/>
                  </a:lnTo>
                  <a:lnTo>
                    <a:pt x="9087421" y="185343"/>
                  </a:lnTo>
                  <a:lnTo>
                    <a:pt x="9091117" y="187858"/>
                  </a:lnTo>
                  <a:lnTo>
                    <a:pt x="9097378" y="190741"/>
                  </a:lnTo>
                  <a:lnTo>
                    <a:pt x="9104986" y="193103"/>
                  </a:lnTo>
                  <a:lnTo>
                    <a:pt x="9112694" y="194094"/>
                  </a:lnTo>
                  <a:lnTo>
                    <a:pt x="9118638" y="194094"/>
                  </a:lnTo>
                  <a:lnTo>
                    <a:pt x="9123464" y="191871"/>
                  </a:lnTo>
                  <a:lnTo>
                    <a:pt x="9124201" y="185343"/>
                  </a:lnTo>
                  <a:close/>
                </a:path>
                <a:path extrusionOk="0" h="274954" w="9862820">
                  <a:moveTo>
                    <a:pt x="9124201" y="29895"/>
                  </a:moveTo>
                  <a:lnTo>
                    <a:pt x="9109519" y="29895"/>
                  </a:lnTo>
                  <a:lnTo>
                    <a:pt x="9109519" y="37160"/>
                  </a:lnTo>
                  <a:lnTo>
                    <a:pt x="9103487" y="38544"/>
                  </a:lnTo>
                  <a:lnTo>
                    <a:pt x="9102026" y="44653"/>
                  </a:lnTo>
                  <a:lnTo>
                    <a:pt x="9110840" y="44297"/>
                  </a:lnTo>
                  <a:lnTo>
                    <a:pt x="9118740" y="42926"/>
                  </a:lnTo>
                  <a:lnTo>
                    <a:pt x="9123832" y="38722"/>
                  </a:lnTo>
                  <a:lnTo>
                    <a:pt x="9124201" y="29895"/>
                  </a:lnTo>
                  <a:close/>
                </a:path>
                <a:path extrusionOk="0" h="274954" w="9862820">
                  <a:moveTo>
                    <a:pt x="9148610" y="252336"/>
                  </a:moveTo>
                  <a:lnTo>
                    <a:pt x="9146349" y="247269"/>
                  </a:lnTo>
                  <a:lnTo>
                    <a:pt x="9141231" y="244195"/>
                  </a:lnTo>
                  <a:lnTo>
                    <a:pt x="9134843" y="243154"/>
                  </a:lnTo>
                  <a:lnTo>
                    <a:pt x="9128608" y="243154"/>
                  </a:lnTo>
                  <a:lnTo>
                    <a:pt x="9122880" y="246075"/>
                  </a:lnTo>
                  <a:lnTo>
                    <a:pt x="9124201" y="252171"/>
                  </a:lnTo>
                  <a:lnTo>
                    <a:pt x="9128531" y="252399"/>
                  </a:lnTo>
                  <a:lnTo>
                    <a:pt x="9132837" y="253212"/>
                  </a:lnTo>
                  <a:lnTo>
                    <a:pt x="9131427" y="259321"/>
                  </a:lnTo>
                  <a:lnTo>
                    <a:pt x="9146388" y="259321"/>
                  </a:lnTo>
                  <a:lnTo>
                    <a:pt x="9148610" y="252336"/>
                  </a:lnTo>
                  <a:close/>
                </a:path>
                <a:path extrusionOk="0" h="274954" w="9862820">
                  <a:moveTo>
                    <a:pt x="9197886" y="252171"/>
                  </a:moveTo>
                  <a:lnTo>
                    <a:pt x="9196172" y="252564"/>
                  </a:lnTo>
                  <a:lnTo>
                    <a:pt x="9194203" y="252704"/>
                  </a:lnTo>
                  <a:lnTo>
                    <a:pt x="9188971" y="252704"/>
                  </a:lnTo>
                  <a:lnTo>
                    <a:pt x="9175217" y="251409"/>
                  </a:lnTo>
                  <a:lnTo>
                    <a:pt x="9172105" y="251409"/>
                  </a:lnTo>
                  <a:lnTo>
                    <a:pt x="9163228" y="251409"/>
                  </a:lnTo>
                  <a:lnTo>
                    <a:pt x="9157043" y="254050"/>
                  </a:lnTo>
                  <a:lnTo>
                    <a:pt x="9161043" y="266915"/>
                  </a:lnTo>
                  <a:lnTo>
                    <a:pt x="9169133" y="267385"/>
                  </a:lnTo>
                  <a:lnTo>
                    <a:pt x="9172969" y="267385"/>
                  </a:lnTo>
                  <a:lnTo>
                    <a:pt x="9182329" y="266788"/>
                  </a:lnTo>
                  <a:lnTo>
                    <a:pt x="9190063" y="264502"/>
                  </a:lnTo>
                  <a:lnTo>
                    <a:pt x="9195473" y="259867"/>
                  </a:lnTo>
                  <a:lnTo>
                    <a:pt x="9197886" y="252171"/>
                  </a:lnTo>
                  <a:close/>
                </a:path>
                <a:path extrusionOk="0" h="274954" w="9862820">
                  <a:moveTo>
                    <a:pt x="9359913" y="274408"/>
                  </a:moveTo>
                  <a:lnTo>
                    <a:pt x="9356763" y="263372"/>
                  </a:lnTo>
                  <a:lnTo>
                    <a:pt x="9354883" y="251167"/>
                  </a:lnTo>
                  <a:lnTo>
                    <a:pt x="9350756" y="241274"/>
                  </a:lnTo>
                  <a:lnTo>
                    <a:pt x="9340888" y="237210"/>
                  </a:lnTo>
                  <a:lnTo>
                    <a:pt x="9338843" y="237286"/>
                  </a:lnTo>
                  <a:lnTo>
                    <a:pt x="9337726" y="237426"/>
                  </a:lnTo>
                  <a:lnTo>
                    <a:pt x="9336595" y="253288"/>
                  </a:lnTo>
                  <a:lnTo>
                    <a:pt x="9340901" y="263728"/>
                  </a:lnTo>
                  <a:lnTo>
                    <a:pt x="9349168" y="270256"/>
                  </a:lnTo>
                  <a:lnTo>
                    <a:pt x="9359913" y="274408"/>
                  </a:lnTo>
                  <a:close/>
                </a:path>
                <a:path extrusionOk="0" h="274954" w="9862820">
                  <a:moveTo>
                    <a:pt x="9862312" y="148183"/>
                  </a:moveTo>
                  <a:lnTo>
                    <a:pt x="9858908" y="143002"/>
                  </a:lnTo>
                  <a:lnTo>
                    <a:pt x="9852190" y="140068"/>
                  </a:lnTo>
                  <a:lnTo>
                    <a:pt x="9843770" y="139141"/>
                  </a:lnTo>
                  <a:lnTo>
                    <a:pt x="9833648" y="139141"/>
                  </a:lnTo>
                  <a:lnTo>
                    <a:pt x="9823310" y="142709"/>
                  </a:lnTo>
                  <a:lnTo>
                    <a:pt x="9823971" y="148234"/>
                  </a:lnTo>
                  <a:lnTo>
                    <a:pt x="9827235" y="147269"/>
                  </a:lnTo>
                  <a:lnTo>
                    <a:pt x="9829940" y="146875"/>
                  </a:lnTo>
                  <a:lnTo>
                    <a:pt x="9837864" y="146875"/>
                  </a:lnTo>
                  <a:lnTo>
                    <a:pt x="9851161" y="156184"/>
                  </a:lnTo>
                  <a:lnTo>
                    <a:pt x="9858045" y="156184"/>
                  </a:lnTo>
                  <a:lnTo>
                    <a:pt x="9859366" y="156070"/>
                  </a:lnTo>
                  <a:lnTo>
                    <a:pt x="9860801" y="155841"/>
                  </a:lnTo>
                  <a:lnTo>
                    <a:pt x="9862312" y="14818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86" name="Google Shape;1586;p1"/>
            <p:cNvSpPr/>
            <p:nvPr/>
          </p:nvSpPr>
          <p:spPr>
            <a:xfrm>
              <a:off x="102362" y="4899329"/>
              <a:ext cx="10240010" cy="252729"/>
            </a:xfrm>
            <a:custGeom>
              <a:rect b="b" l="l" r="r" t="t"/>
              <a:pathLst>
                <a:path extrusionOk="0" h="252729" w="10240010">
                  <a:moveTo>
                    <a:pt x="22428" y="226974"/>
                  </a:moveTo>
                  <a:lnTo>
                    <a:pt x="15849" y="229882"/>
                  </a:lnTo>
                  <a:lnTo>
                    <a:pt x="0" y="237147"/>
                  </a:lnTo>
                  <a:lnTo>
                    <a:pt x="22428" y="226974"/>
                  </a:lnTo>
                  <a:close/>
                </a:path>
                <a:path extrusionOk="0" h="252729" w="10240010">
                  <a:moveTo>
                    <a:pt x="38074" y="170548"/>
                  </a:moveTo>
                  <a:lnTo>
                    <a:pt x="30568" y="170548"/>
                  </a:lnTo>
                  <a:lnTo>
                    <a:pt x="29095" y="164439"/>
                  </a:lnTo>
                  <a:lnTo>
                    <a:pt x="23317" y="163283"/>
                  </a:lnTo>
                  <a:lnTo>
                    <a:pt x="23317" y="170548"/>
                  </a:lnTo>
                  <a:lnTo>
                    <a:pt x="17348" y="171932"/>
                  </a:lnTo>
                  <a:lnTo>
                    <a:pt x="15862" y="178028"/>
                  </a:lnTo>
                  <a:lnTo>
                    <a:pt x="23317" y="178028"/>
                  </a:lnTo>
                  <a:lnTo>
                    <a:pt x="24523" y="184150"/>
                  </a:lnTo>
                  <a:lnTo>
                    <a:pt x="30568" y="185293"/>
                  </a:lnTo>
                  <a:lnTo>
                    <a:pt x="30568" y="178028"/>
                  </a:lnTo>
                  <a:lnTo>
                    <a:pt x="36576" y="176530"/>
                  </a:lnTo>
                  <a:lnTo>
                    <a:pt x="38074" y="170548"/>
                  </a:lnTo>
                  <a:close/>
                </a:path>
                <a:path extrusionOk="0" h="252729" w="10240010">
                  <a:moveTo>
                    <a:pt x="82080" y="222275"/>
                  </a:moveTo>
                  <a:lnTo>
                    <a:pt x="81051" y="222262"/>
                  </a:lnTo>
                  <a:lnTo>
                    <a:pt x="74726" y="222262"/>
                  </a:lnTo>
                  <a:lnTo>
                    <a:pt x="71056" y="223621"/>
                  </a:lnTo>
                  <a:lnTo>
                    <a:pt x="65849" y="226352"/>
                  </a:lnTo>
                  <a:lnTo>
                    <a:pt x="64300" y="227711"/>
                  </a:lnTo>
                  <a:lnTo>
                    <a:pt x="60109" y="227711"/>
                  </a:lnTo>
                  <a:lnTo>
                    <a:pt x="57467" y="226352"/>
                  </a:lnTo>
                  <a:lnTo>
                    <a:pt x="52692" y="222275"/>
                  </a:lnTo>
                  <a:lnTo>
                    <a:pt x="49707" y="233857"/>
                  </a:lnTo>
                  <a:lnTo>
                    <a:pt x="55384" y="238175"/>
                  </a:lnTo>
                  <a:lnTo>
                    <a:pt x="62547" y="238175"/>
                  </a:lnTo>
                  <a:lnTo>
                    <a:pt x="69913" y="236855"/>
                  </a:lnTo>
                  <a:lnTo>
                    <a:pt x="76669" y="233337"/>
                  </a:lnTo>
                  <a:lnTo>
                    <a:pt x="81254" y="228257"/>
                  </a:lnTo>
                  <a:lnTo>
                    <a:pt x="82080" y="222275"/>
                  </a:lnTo>
                  <a:close/>
                </a:path>
                <a:path extrusionOk="0" h="252729" w="10240010">
                  <a:moveTo>
                    <a:pt x="170688" y="126288"/>
                  </a:moveTo>
                  <a:lnTo>
                    <a:pt x="170218" y="115493"/>
                  </a:lnTo>
                  <a:lnTo>
                    <a:pt x="163906" y="110578"/>
                  </a:lnTo>
                  <a:lnTo>
                    <a:pt x="155460" y="107937"/>
                  </a:lnTo>
                  <a:lnTo>
                    <a:pt x="148526" y="103936"/>
                  </a:lnTo>
                  <a:lnTo>
                    <a:pt x="148818" y="114693"/>
                  </a:lnTo>
                  <a:lnTo>
                    <a:pt x="155054" y="119519"/>
                  </a:lnTo>
                  <a:lnTo>
                    <a:pt x="163563" y="122148"/>
                  </a:lnTo>
                  <a:lnTo>
                    <a:pt x="170688" y="126288"/>
                  </a:lnTo>
                  <a:close/>
                </a:path>
                <a:path extrusionOk="0" h="252729" w="10240010">
                  <a:moveTo>
                    <a:pt x="295795" y="192900"/>
                  </a:moveTo>
                  <a:lnTo>
                    <a:pt x="286854" y="188709"/>
                  </a:lnTo>
                  <a:lnTo>
                    <a:pt x="274993" y="174663"/>
                  </a:lnTo>
                  <a:lnTo>
                    <a:pt x="266192" y="170548"/>
                  </a:lnTo>
                  <a:lnTo>
                    <a:pt x="260985" y="180479"/>
                  </a:lnTo>
                  <a:lnTo>
                    <a:pt x="264807" y="191897"/>
                  </a:lnTo>
                  <a:lnTo>
                    <a:pt x="273926" y="201320"/>
                  </a:lnTo>
                  <a:lnTo>
                    <a:pt x="284683" y="205232"/>
                  </a:lnTo>
                  <a:lnTo>
                    <a:pt x="289890" y="205232"/>
                  </a:lnTo>
                  <a:lnTo>
                    <a:pt x="294309" y="201790"/>
                  </a:lnTo>
                  <a:lnTo>
                    <a:pt x="295795" y="192900"/>
                  </a:lnTo>
                  <a:close/>
                </a:path>
                <a:path extrusionOk="0" h="252729" w="10240010">
                  <a:moveTo>
                    <a:pt x="362051" y="96443"/>
                  </a:moveTo>
                  <a:lnTo>
                    <a:pt x="358482" y="98018"/>
                  </a:lnTo>
                  <a:lnTo>
                    <a:pt x="355790" y="98704"/>
                  </a:lnTo>
                  <a:lnTo>
                    <a:pt x="347713" y="98704"/>
                  </a:lnTo>
                  <a:lnTo>
                    <a:pt x="347865" y="74053"/>
                  </a:lnTo>
                  <a:lnTo>
                    <a:pt x="341680" y="74053"/>
                  </a:lnTo>
                  <a:lnTo>
                    <a:pt x="340487" y="74104"/>
                  </a:lnTo>
                  <a:lnTo>
                    <a:pt x="339813" y="74218"/>
                  </a:lnTo>
                  <a:lnTo>
                    <a:pt x="339001" y="80695"/>
                  </a:lnTo>
                  <a:lnTo>
                    <a:pt x="332981" y="81991"/>
                  </a:lnTo>
                  <a:lnTo>
                    <a:pt x="323202" y="81991"/>
                  </a:lnTo>
                  <a:lnTo>
                    <a:pt x="318008" y="81699"/>
                  </a:lnTo>
                  <a:lnTo>
                    <a:pt x="318008" y="111201"/>
                  </a:lnTo>
                  <a:lnTo>
                    <a:pt x="329209" y="107873"/>
                  </a:lnTo>
                  <a:lnTo>
                    <a:pt x="342049" y="106032"/>
                  </a:lnTo>
                  <a:lnTo>
                    <a:pt x="353885" y="103085"/>
                  </a:lnTo>
                  <a:lnTo>
                    <a:pt x="362051" y="96443"/>
                  </a:lnTo>
                  <a:close/>
                </a:path>
                <a:path extrusionOk="0" h="252729" w="10240010">
                  <a:moveTo>
                    <a:pt x="504012" y="59563"/>
                  </a:moveTo>
                  <a:lnTo>
                    <a:pt x="501142" y="54432"/>
                  </a:lnTo>
                  <a:lnTo>
                    <a:pt x="495147" y="51447"/>
                  </a:lnTo>
                  <a:lnTo>
                    <a:pt x="487654" y="50482"/>
                  </a:lnTo>
                  <a:lnTo>
                    <a:pt x="479475" y="50482"/>
                  </a:lnTo>
                  <a:lnTo>
                    <a:pt x="471487" y="53695"/>
                  </a:lnTo>
                  <a:lnTo>
                    <a:pt x="472503" y="59474"/>
                  </a:lnTo>
                  <a:lnTo>
                    <a:pt x="473671" y="59321"/>
                  </a:lnTo>
                  <a:lnTo>
                    <a:pt x="474764" y="59245"/>
                  </a:lnTo>
                  <a:lnTo>
                    <a:pt x="481164" y="59245"/>
                  </a:lnTo>
                  <a:lnTo>
                    <a:pt x="495173" y="67005"/>
                  </a:lnTo>
                  <a:lnTo>
                    <a:pt x="502119" y="66954"/>
                  </a:lnTo>
                  <a:lnTo>
                    <a:pt x="504012" y="59563"/>
                  </a:lnTo>
                  <a:close/>
                </a:path>
                <a:path extrusionOk="0" h="252729" w="10240010">
                  <a:moveTo>
                    <a:pt x="619785" y="89192"/>
                  </a:moveTo>
                  <a:lnTo>
                    <a:pt x="618172" y="89154"/>
                  </a:lnTo>
                  <a:lnTo>
                    <a:pt x="606628" y="89154"/>
                  </a:lnTo>
                  <a:lnTo>
                    <a:pt x="600951" y="95110"/>
                  </a:lnTo>
                  <a:lnTo>
                    <a:pt x="597662" y="103936"/>
                  </a:lnTo>
                  <a:lnTo>
                    <a:pt x="598678" y="103949"/>
                  </a:lnTo>
                  <a:lnTo>
                    <a:pt x="606602" y="102870"/>
                  </a:lnTo>
                  <a:lnTo>
                    <a:pt x="612584" y="99847"/>
                  </a:lnTo>
                  <a:lnTo>
                    <a:pt x="616889" y="95186"/>
                  </a:lnTo>
                  <a:lnTo>
                    <a:pt x="619785" y="89192"/>
                  </a:lnTo>
                  <a:close/>
                </a:path>
                <a:path extrusionOk="0" h="252729" w="10240010">
                  <a:moveTo>
                    <a:pt x="634542" y="141046"/>
                  </a:moveTo>
                  <a:lnTo>
                    <a:pt x="619798" y="141046"/>
                  </a:lnTo>
                  <a:lnTo>
                    <a:pt x="619798" y="155790"/>
                  </a:lnTo>
                  <a:lnTo>
                    <a:pt x="634542" y="155790"/>
                  </a:lnTo>
                  <a:lnTo>
                    <a:pt x="634542" y="141046"/>
                  </a:lnTo>
                  <a:close/>
                </a:path>
                <a:path extrusionOk="0" h="252729" w="10240010">
                  <a:moveTo>
                    <a:pt x="746493" y="180695"/>
                  </a:moveTo>
                  <a:lnTo>
                    <a:pt x="746467" y="167906"/>
                  </a:lnTo>
                  <a:lnTo>
                    <a:pt x="743216" y="161518"/>
                  </a:lnTo>
                  <a:lnTo>
                    <a:pt x="736739" y="161518"/>
                  </a:lnTo>
                  <a:lnTo>
                    <a:pt x="734860" y="161518"/>
                  </a:lnTo>
                  <a:lnTo>
                    <a:pt x="732713" y="162052"/>
                  </a:lnTo>
                  <a:lnTo>
                    <a:pt x="730300" y="163283"/>
                  </a:lnTo>
                  <a:lnTo>
                    <a:pt x="730300" y="185293"/>
                  </a:lnTo>
                  <a:lnTo>
                    <a:pt x="732751" y="186550"/>
                  </a:lnTo>
                  <a:lnTo>
                    <a:pt x="734910" y="187083"/>
                  </a:lnTo>
                  <a:lnTo>
                    <a:pt x="743267" y="187083"/>
                  </a:lnTo>
                  <a:lnTo>
                    <a:pt x="746493" y="180695"/>
                  </a:lnTo>
                  <a:close/>
                </a:path>
                <a:path extrusionOk="0" h="252729" w="10240010">
                  <a:moveTo>
                    <a:pt x="823290" y="14693"/>
                  </a:moveTo>
                  <a:lnTo>
                    <a:pt x="811453" y="7607"/>
                  </a:lnTo>
                  <a:lnTo>
                    <a:pt x="810602" y="14160"/>
                  </a:lnTo>
                  <a:lnTo>
                    <a:pt x="804379" y="15265"/>
                  </a:lnTo>
                  <a:lnTo>
                    <a:pt x="795121" y="15265"/>
                  </a:lnTo>
                  <a:lnTo>
                    <a:pt x="787311" y="14986"/>
                  </a:lnTo>
                  <a:lnTo>
                    <a:pt x="782993" y="15011"/>
                  </a:lnTo>
                  <a:lnTo>
                    <a:pt x="781837" y="15087"/>
                  </a:lnTo>
                  <a:lnTo>
                    <a:pt x="781291" y="24282"/>
                  </a:lnTo>
                  <a:lnTo>
                    <a:pt x="783780" y="30353"/>
                  </a:lnTo>
                  <a:lnTo>
                    <a:pt x="788555" y="33705"/>
                  </a:lnTo>
                  <a:lnTo>
                    <a:pt x="794867" y="34721"/>
                  </a:lnTo>
                  <a:lnTo>
                    <a:pt x="809078" y="31445"/>
                  </a:lnTo>
                  <a:lnTo>
                    <a:pt x="820534" y="23698"/>
                  </a:lnTo>
                  <a:lnTo>
                    <a:pt x="823290" y="14693"/>
                  </a:lnTo>
                  <a:close/>
                </a:path>
                <a:path extrusionOk="0" h="252729" w="10240010">
                  <a:moveTo>
                    <a:pt x="1024166" y="38138"/>
                  </a:moveTo>
                  <a:lnTo>
                    <a:pt x="1017765" y="29845"/>
                  </a:lnTo>
                  <a:lnTo>
                    <a:pt x="1010399" y="37261"/>
                  </a:lnTo>
                  <a:lnTo>
                    <a:pt x="998499" y="40144"/>
                  </a:lnTo>
                  <a:lnTo>
                    <a:pt x="987044" y="43446"/>
                  </a:lnTo>
                  <a:lnTo>
                    <a:pt x="980948" y="52095"/>
                  </a:lnTo>
                  <a:lnTo>
                    <a:pt x="983665" y="52730"/>
                  </a:lnTo>
                  <a:lnTo>
                    <a:pt x="986701" y="53022"/>
                  </a:lnTo>
                  <a:lnTo>
                    <a:pt x="989888" y="53022"/>
                  </a:lnTo>
                  <a:lnTo>
                    <a:pt x="1005484" y="50965"/>
                  </a:lnTo>
                  <a:lnTo>
                    <a:pt x="1018489" y="45593"/>
                  </a:lnTo>
                  <a:lnTo>
                    <a:pt x="1024166" y="38138"/>
                  </a:lnTo>
                  <a:close/>
                </a:path>
                <a:path extrusionOk="0" h="252729" w="10240010">
                  <a:moveTo>
                    <a:pt x="1113320" y="237375"/>
                  </a:moveTo>
                  <a:lnTo>
                    <a:pt x="1112939" y="227634"/>
                  </a:lnTo>
                  <a:lnTo>
                    <a:pt x="1109814" y="220611"/>
                  </a:lnTo>
                  <a:lnTo>
                    <a:pt x="1103934" y="216382"/>
                  </a:lnTo>
                  <a:lnTo>
                    <a:pt x="1095260" y="214960"/>
                  </a:lnTo>
                  <a:lnTo>
                    <a:pt x="1094054" y="214960"/>
                  </a:lnTo>
                  <a:lnTo>
                    <a:pt x="1092784" y="215023"/>
                  </a:lnTo>
                  <a:lnTo>
                    <a:pt x="1091450" y="215150"/>
                  </a:lnTo>
                  <a:lnTo>
                    <a:pt x="1091831" y="225018"/>
                  </a:lnTo>
                  <a:lnTo>
                    <a:pt x="1095044" y="231990"/>
                  </a:lnTo>
                  <a:lnTo>
                    <a:pt x="1101128" y="236131"/>
                  </a:lnTo>
                  <a:lnTo>
                    <a:pt x="1110081" y="237502"/>
                  </a:lnTo>
                  <a:lnTo>
                    <a:pt x="1112202" y="237464"/>
                  </a:lnTo>
                  <a:lnTo>
                    <a:pt x="1113320" y="237375"/>
                  </a:lnTo>
                  <a:close/>
                </a:path>
                <a:path extrusionOk="0" h="252729" w="10240010">
                  <a:moveTo>
                    <a:pt x="1189253" y="78816"/>
                  </a:moveTo>
                  <a:lnTo>
                    <a:pt x="1186942" y="66941"/>
                  </a:lnTo>
                  <a:lnTo>
                    <a:pt x="1165085" y="66941"/>
                  </a:lnTo>
                  <a:lnTo>
                    <a:pt x="1165085" y="89192"/>
                  </a:lnTo>
                  <a:lnTo>
                    <a:pt x="1179715" y="89192"/>
                  </a:lnTo>
                  <a:lnTo>
                    <a:pt x="1180058" y="79730"/>
                  </a:lnTo>
                  <a:lnTo>
                    <a:pt x="1189253" y="78816"/>
                  </a:lnTo>
                  <a:close/>
                </a:path>
                <a:path extrusionOk="0" h="252729" w="10240010">
                  <a:moveTo>
                    <a:pt x="1243368" y="199605"/>
                  </a:moveTo>
                  <a:lnTo>
                    <a:pt x="1231252" y="192900"/>
                  </a:lnTo>
                  <a:lnTo>
                    <a:pt x="1225638" y="204127"/>
                  </a:lnTo>
                  <a:lnTo>
                    <a:pt x="1219923" y="214845"/>
                  </a:lnTo>
                  <a:lnTo>
                    <a:pt x="1219885" y="223850"/>
                  </a:lnTo>
                  <a:lnTo>
                    <a:pt x="1231252" y="229895"/>
                  </a:lnTo>
                  <a:lnTo>
                    <a:pt x="1234554" y="216255"/>
                  </a:lnTo>
                  <a:lnTo>
                    <a:pt x="1241526" y="206768"/>
                  </a:lnTo>
                  <a:lnTo>
                    <a:pt x="1243368" y="199605"/>
                  </a:lnTo>
                  <a:close/>
                </a:path>
                <a:path extrusionOk="0" h="252729" w="10240010">
                  <a:moveTo>
                    <a:pt x="1371117" y="163283"/>
                  </a:moveTo>
                  <a:lnTo>
                    <a:pt x="1369098" y="163207"/>
                  </a:lnTo>
                  <a:lnTo>
                    <a:pt x="1357426" y="167551"/>
                  </a:lnTo>
                  <a:lnTo>
                    <a:pt x="1351648" y="177901"/>
                  </a:lnTo>
                  <a:lnTo>
                    <a:pt x="1347774" y="190195"/>
                  </a:lnTo>
                  <a:lnTo>
                    <a:pt x="1341793" y="200393"/>
                  </a:lnTo>
                  <a:lnTo>
                    <a:pt x="1356461" y="200393"/>
                  </a:lnTo>
                  <a:lnTo>
                    <a:pt x="1361059" y="199707"/>
                  </a:lnTo>
                  <a:lnTo>
                    <a:pt x="1365338" y="199237"/>
                  </a:lnTo>
                  <a:lnTo>
                    <a:pt x="1363941" y="192900"/>
                  </a:lnTo>
                  <a:lnTo>
                    <a:pt x="1357782" y="188785"/>
                  </a:lnTo>
                  <a:lnTo>
                    <a:pt x="1361338" y="181038"/>
                  </a:lnTo>
                  <a:lnTo>
                    <a:pt x="1367993" y="171805"/>
                  </a:lnTo>
                  <a:lnTo>
                    <a:pt x="1371117" y="163283"/>
                  </a:lnTo>
                  <a:close/>
                </a:path>
                <a:path extrusionOk="0" h="252729" w="10240010">
                  <a:moveTo>
                    <a:pt x="1953196" y="52095"/>
                  </a:moveTo>
                  <a:lnTo>
                    <a:pt x="1942426" y="52133"/>
                  </a:lnTo>
                  <a:lnTo>
                    <a:pt x="1936521" y="48526"/>
                  </a:lnTo>
                  <a:lnTo>
                    <a:pt x="1931047" y="44716"/>
                  </a:lnTo>
                  <a:lnTo>
                    <a:pt x="1924964" y="55245"/>
                  </a:lnTo>
                  <a:lnTo>
                    <a:pt x="1907590" y="71107"/>
                  </a:lnTo>
                  <a:lnTo>
                    <a:pt x="1901659" y="81699"/>
                  </a:lnTo>
                  <a:lnTo>
                    <a:pt x="1938502" y="81699"/>
                  </a:lnTo>
                  <a:lnTo>
                    <a:pt x="1938451" y="70561"/>
                  </a:lnTo>
                  <a:lnTo>
                    <a:pt x="1943684" y="64731"/>
                  </a:lnTo>
                  <a:lnTo>
                    <a:pt x="1949996" y="59994"/>
                  </a:lnTo>
                  <a:lnTo>
                    <a:pt x="1953196" y="52095"/>
                  </a:lnTo>
                  <a:close/>
                </a:path>
                <a:path extrusionOk="0" h="252729" w="10240010">
                  <a:moveTo>
                    <a:pt x="2070874" y="126288"/>
                  </a:moveTo>
                  <a:lnTo>
                    <a:pt x="2069553" y="114706"/>
                  </a:lnTo>
                  <a:lnTo>
                    <a:pt x="2064473" y="106832"/>
                  </a:lnTo>
                  <a:lnTo>
                    <a:pt x="2057120" y="101231"/>
                  </a:lnTo>
                  <a:lnTo>
                    <a:pt x="2049018" y="96443"/>
                  </a:lnTo>
                  <a:lnTo>
                    <a:pt x="2048268" y="110185"/>
                  </a:lnTo>
                  <a:lnTo>
                    <a:pt x="2053590" y="117767"/>
                  </a:lnTo>
                  <a:lnTo>
                    <a:pt x="2062099" y="122148"/>
                  </a:lnTo>
                  <a:lnTo>
                    <a:pt x="2070874" y="126288"/>
                  </a:lnTo>
                  <a:close/>
                </a:path>
                <a:path extrusionOk="0" h="252729" w="10240010">
                  <a:moveTo>
                    <a:pt x="2085682" y="42875"/>
                  </a:moveTo>
                  <a:lnTo>
                    <a:pt x="2082914" y="29654"/>
                  </a:lnTo>
                  <a:lnTo>
                    <a:pt x="2070874" y="22364"/>
                  </a:lnTo>
                  <a:lnTo>
                    <a:pt x="2067217" y="31559"/>
                  </a:lnTo>
                  <a:lnTo>
                    <a:pt x="2062048" y="39357"/>
                  </a:lnTo>
                  <a:lnTo>
                    <a:pt x="2057628" y="47929"/>
                  </a:lnTo>
                  <a:lnTo>
                    <a:pt x="2056218" y="59474"/>
                  </a:lnTo>
                  <a:lnTo>
                    <a:pt x="2059724" y="60693"/>
                  </a:lnTo>
                  <a:lnTo>
                    <a:pt x="2062937" y="61239"/>
                  </a:lnTo>
                  <a:lnTo>
                    <a:pt x="2065858" y="61239"/>
                  </a:lnTo>
                  <a:lnTo>
                    <a:pt x="2079777" y="55562"/>
                  </a:lnTo>
                  <a:lnTo>
                    <a:pt x="2085682" y="42875"/>
                  </a:lnTo>
                  <a:close/>
                </a:path>
                <a:path extrusionOk="0" h="252729" w="10240010">
                  <a:moveTo>
                    <a:pt x="2244814" y="124409"/>
                  </a:moveTo>
                  <a:lnTo>
                    <a:pt x="2240381" y="111201"/>
                  </a:lnTo>
                  <a:lnTo>
                    <a:pt x="2230767" y="112623"/>
                  </a:lnTo>
                  <a:lnTo>
                    <a:pt x="2222449" y="115379"/>
                  </a:lnTo>
                  <a:lnTo>
                    <a:pt x="2215769" y="119824"/>
                  </a:lnTo>
                  <a:lnTo>
                    <a:pt x="2211044" y="126301"/>
                  </a:lnTo>
                  <a:lnTo>
                    <a:pt x="2212365" y="126123"/>
                  </a:lnTo>
                  <a:lnTo>
                    <a:pt x="2217521" y="126060"/>
                  </a:lnTo>
                  <a:lnTo>
                    <a:pt x="2227122" y="126644"/>
                  </a:lnTo>
                  <a:lnTo>
                    <a:pt x="2238197" y="126644"/>
                  </a:lnTo>
                  <a:lnTo>
                    <a:pt x="2244814" y="124409"/>
                  </a:lnTo>
                  <a:close/>
                </a:path>
                <a:path extrusionOk="0" h="252729" w="10240010">
                  <a:moveTo>
                    <a:pt x="2306840" y="111188"/>
                  </a:moveTo>
                  <a:lnTo>
                    <a:pt x="2284717" y="111188"/>
                  </a:lnTo>
                  <a:lnTo>
                    <a:pt x="2284717" y="126288"/>
                  </a:lnTo>
                  <a:lnTo>
                    <a:pt x="2306840" y="126288"/>
                  </a:lnTo>
                  <a:lnTo>
                    <a:pt x="2306840" y="111188"/>
                  </a:lnTo>
                  <a:close/>
                </a:path>
                <a:path extrusionOk="0" h="252729" w="10240010">
                  <a:moveTo>
                    <a:pt x="2652953" y="229895"/>
                  </a:moveTo>
                  <a:lnTo>
                    <a:pt x="2649867" y="224650"/>
                  </a:lnTo>
                  <a:lnTo>
                    <a:pt x="2646057" y="222580"/>
                  </a:lnTo>
                  <a:lnTo>
                    <a:pt x="2642222" y="222580"/>
                  </a:lnTo>
                  <a:lnTo>
                    <a:pt x="2632926" y="226390"/>
                  </a:lnTo>
                  <a:lnTo>
                    <a:pt x="2626169" y="235191"/>
                  </a:lnTo>
                  <a:lnTo>
                    <a:pt x="2624594" y="245071"/>
                  </a:lnTo>
                  <a:lnTo>
                    <a:pt x="2630805" y="252120"/>
                  </a:lnTo>
                  <a:lnTo>
                    <a:pt x="2633192" y="243357"/>
                  </a:lnTo>
                  <a:lnTo>
                    <a:pt x="2640711" y="239750"/>
                  </a:lnTo>
                  <a:lnTo>
                    <a:pt x="2648813" y="236791"/>
                  </a:lnTo>
                  <a:lnTo>
                    <a:pt x="2652953" y="229895"/>
                  </a:lnTo>
                  <a:close/>
                </a:path>
                <a:path extrusionOk="0" h="252729" w="10240010">
                  <a:moveTo>
                    <a:pt x="2697035" y="44716"/>
                  </a:moveTo>
                  <a:lnTo>
                    <a:pt x="2667635" y="44716"/>
                  </a:lnTo>
                  <a:lnTo>
                    <a:pt x="2667876" y="53606"/>
                  </a:lnTo>
                  <a:lnTo>
                    <a:pt x="2668028" y="62661"/>
                  </a:lnTo>
                  <a:lnTo>
                    <a:pt x="2669844" y="70116"/>
                  </a:lnTo>
                  <a:lnTo>
                    <a:pt x="2675115" y="74218"/>
                  </a:lnTo>
                  <a:lnTo>
                    <a:pt x="2678353" y="64617"/>
                  </a:lnTo>
                  <a:lnTo>
                    <a:pt x="2684094" y="57480"/>
                  </a:lnTo>
                  <a:lnTo>
                    <a:pt x="2690825" y="51333"/>
                  </a:lnTo>
                  <a:lnTo>
                    <a:pt x="2697035" y="44716"/>
                  </a:lnTo>
                  <a:close/>
                </a:path>
                <a:path extrusionOk="0" h="252729" w="10240010">
                  <a:moveTo>
                    <a:pt x="2726613" y="29845"/>
                  </a:moveTo>
                  <a:lnTo>
                    <a:pt x="2719667" y="25819"/>
                  </a:lnTo>
                  <a:lnTo>
                    <a:pt x="2714752" y="24320"/>
                  </a:lnTo>
                  <a:lnTo>
                    <a:pt x="2711488" y="24320"/>
                  </a:lnTo>
                  <a:lnTo>
                    <a:pt x="2706674" y="24320"/>
                  </a:lnTo>
                  <a:lnTo>
                    <a:pt x="2705430" y="27571"/>
                  </a:lnTo>
                  <a:lnTo>
                    <a:pt x="2707525" y="34086"/>
                  </a:lnTo>
                  <a:lnTo>
                    <a:pt x="2710840" y="37338"/>
                  </a:lnTo>
                  <a:lnTo>
                    <a:pt x="2718587" y="37338"/>
                  </a:lnTo>
                  <a:lnTo>
                    <a:pt x="2722600" y="35356"/>
                  </a:lnTo>
                  <a:lnTo>
                    <a:pt x="2726613" y="29845"/>
                  </a:lnTo>
                  <a:close/>
                </a:path>
                <a:path extrusionOk="0" h="252729" w="10240010">
                  <a:moveTo>
                    <a:pt x="3124238" y="185293"/>
                  </a:moveTo>
                  <a:lnTo>
                    <a:pt x="3102178" y="200393"/>
                  </a:lnTo>
                  <a:lnTo>
                    <a:pt x="3102851" y="200406"/>
                  </a:lnTo>
                  <a:lnTo>
                    <a:pt x="3110903" y="199326"/>
                  </a:lnTo>
                  <a:lnTo>
                    <a:pt x="3116961" y="196291"/>
                  </a:lnTo>
                  <a:lnTo>
                    <a:pt x="3121317" y="191516"/>
                  </a:lnTo>
                  <a:lnTo>
                    <a:pt x="3124238" y="185293"/>
                  </a:lnTo>
                  <a:close/>
                </a:path>
                <a:path extrusionOk="0" h="252729" w="10240010">
                  <a:moveTo>
                    <a:pt x="3278352" y="33032"/>
                  </a:moveTo>
                  <a:lnTo>
                    <a:pt x="3267024" y="29794"/>
                  </a:lnTo>
                  <a:lnTo>
                    <a:pt x="3264446" y="29845"/>
                  </a:lnTo>
                  <a:lnTo>
                    <a:pt x="3265055" y="40119"/>
                  </a:lnTo>
                  <a:lnTo>
                    <a:pt x="3263633" y="52387"/>
                  </a:lnTo>
                  <a:lnTo>
                    <a:pt x="3264179" y="62674"/>
                  </a:lnTo>
                  <a:lnTo>
                    <a:pt x="3270643" y="66979"/>
                  </a:lnTo>
                  <a:lnTo>
                    <a:pt x="3271596" y="66941"/>
                  </a:lnTo>
                  <a:lnTo>
                    <a:pt x="3271507" y="53441"/>
                  </a:lnTo>
                  <a:lnTo>
                    <a:pt x="3276803" y="41529"/>
                  </a:lnTo>
                  <a:lnTo>
                    <a:pt x="3278352" y="33032"/>
                  </a:lnTo>
                  <a:close/>
                </a:path>
                <a:path extrusionOk="0" h="252729" w="10240010">
                  <a:moveTo>
                    <a:pt x="3411753" y="15087"/>
                  </a:moveTo>
                  <a:lnTo>
                    <a:pt x="3408172" y="14668"/>
                  </a:lnTo>
                  <a:lnTo>
                    <a:pt x="3404806" y="14465"/>
                  </a:lnTo>
                  <a:lnTo>
                    <a:pt x="3401644" y="14465"/>
                  </a:lnTo>
                  <a:lnTo>
                    <a:pt x="3387445" y="16281"/>
                  </a:lnTo>
                  <a:lnTo>
                    <a:pt x="3376917" y="21844"/>
                  </a:lnTo>
                  <a:lnTo>
                    <a:pt x="3370211" y="31267"/>
                  </a:lnTo>
                  <a:lnTo>
                    <a:pt x="3367443" y="44716"/>
                  </a:lnTo>
                  <a:lnTo>
                    <a:pt x="3382441" y="41338"/>
                  </a:lnTo>
                  <a:lnTo>
                    <a:pt x="3394760" y="35229"/>
                  </a:lnTo>
                  <a:lnTo>
                    <a:pt x="3404501" y="26454"/>
                  </a:lnTo>
                  <a:lnTo>
                    <a:pt x="3411753" y="15087"/>
                  </a:lnTo>
                  <a:close/>
                </a:path>
                <a:path extrusionOk="0" h="252729" w="10240010">
                  <a:moveTo>
                    <a:pt x="3485438" y="118681"/>
                  </a:moveTo>
                  <a:lnTo>
                    <a:pt x="3470491" y="118681"/>
                  </a:lnTo>
                  <a:lnTo>
                    <a:pt x="3470491" y="133426"/>
                  </a:lnTo>
                  <a:lnTo>
                    <a:pt x="3485438" y="133426"/>
                  </a:lnTo>
                  <a:lnTo>
                    <a:pt x="3485438" y="118681"/>
                  </a:lnTo>
                  <a:close/>
                </a:path>
                <a:path extrusionOk="0" h="252729" w="10240010">
                  <a:moveTo>
                    <a:pt x="3589248" y="161518"/>
                  </a:moveTo>
                  <a:lnTo>
                    <a:pt x="3587953" y="155892"/>
                  </a:lnTo>
                  <a:lnTo>
                    <a:pt x="3580930" y="148196"/>
                  </a:lnTo>
                  <a:lnTo>
                    <a:pt x="3575672" y="156171"/>
                  </a:lnTo>
                  <a:lnTo>
                    <a:pt x="3575215" y="161759"/>
                  </a:lnTo>
                  <a:lnTo>
                    <a:pt x="3577933" y="165061"/>
                  </a:lnTo>
                  <a:lnTo>
                    <a:pt x="3582238" y="166141"/>
                  </a:lnTo>
                  <a:lnTo>
                    <a:pt x="3586708" y="164960"/>
                  </a:lnTo>
                  <a:lnTo>
                    <a:pt x="3589248" y="161518"/>
                  </a:lnTo>
                  <a:close/>
                </a:path>
                <a:path extrusionOk="0" h="252729" w="10240010">
                  <a:moveTo>
                    <a:pt x="3757879" y="37109"/>
                  </a:moveTo>
                  <a:lnTo>
                    <a:pt x="3754285" y="33731"/>
                  </a:lnTo>
                  <a:lnTo>
                    <a:pt x="3750424" y="32219"/>
                  </a:lnTo>
                  <a:lnTo>
                    <a:pt x="3746614" y="32219"/>
                  </a:lnTo>
                  <a:lnTo>
                    <a:pt x="3739769" y="32219"/>
                  </a:lnTo>
                  <a:lnTo>
                    <a:pt x="3733063" y="37084"/>
                  </a:lnTo>
                  <a:lnTo>
                    <a:pt x="3728212" y="44716"/>
                  </a:lnTo>
                  <a:lnTo>
                    <a:pt x="3731755" y="48171"/>
                  </a:lnTo>
                  <a:lnTo>
                    <a:pt x="3735692" y="49733"/>
                  </a:lnTo>
                  <a:lnTo>
                    <a:pt x="3746487" y="49733"/>
                  </a:lnTo>
                  <a:lnTo>
                    <a:pt x="3753307" y="44894"/>
                  </a:lnTo>
                  <a:lnTo>
                    <a:pt x="3757879" y="37109"/>
                  </a:lnTo>
                  <a:close/>
                </a:path>
                <a:path extrusionOk="0" h="252729" w="10240010">
                  <a:moveTo>
                    <a:pt x="3956697" y="22352"/>
                  </a:moveTo>
                  <a:lnTo>
                    <a:pt x="3942067" y="22352"/>
                  </a:lnTo>
                  <a:lnTo>
                    <a:pt x="3942067" y="52082"/>
                  </a:lnTo>
                  <a:lnTo>
                    <a:pt x="3956697" y="52082"/>
                  </a:lnTo>
                  <a:lnTo>
                    <a:pt x="3956697" y="22352"/>
                  </a:lnTo>
                  <a:close/>
                </a:path>
                <a:path extrusionOk="0" h="252729" w="10240010">
                  <a:moveTo>
                    <a:pt x="4126192" y="215138"/>
                  </a:moveTo>
                  <a:lnTo>
                    <a:pt x="4121937" y="212293"/>
                  </a:lnTo>
                  <a:lnTo>
                    <a:pt x="4114787" y="209423"/>
                  </a:lnTo>
                  <a:lnTo>
                    <a:pt x="4106062" y="207200"/>
                  </a:lnTo>
                  <a:lnTo>
                    <a:pt x="4097070" y="206311"/>
                  </a:lnTo>
                  <a:lnTo>
                    <a:pt x="4089501" y="206311"/>
                  </a:lnTo>
                  <a:lnTo>
                    <a:pt x="4083139" y="208584"/>
                  </a:lnTo>
                  <a:lnTo>
                    <a:pt x="4081894" y="215138"/>
                  </a:lnTo>
                  <a:lnTo>
                    <a:pt x="4086110" y="217982"/>
                  </a:lnTo>
                  <a:lnTo>
                    <a:pt x="4093248" y="220840"/>
                  </a:lnTo>
                  <a:lnTo>
                    <a:pt x="4101973" y="223050"/>
                  </a:lnTo>
                  <a:lnTo>
                    <a:pt x="4110977" y="223926"/>
                  </a:lnTo>
                  <a:lnTo>
                    <a:pt x="4118546" y="223926"/>
                  </a:lnTo>
                  <a:lnTo>
                    <a:pt x="4124934" y="221653"/>
                  </a:lnTo>
                  <a:lnTo>
                    <a:pt x="4126192" y="215138"/>
                  </a:lnTo>
                  <a:close/>
                </a:path>
                <a:path extrusionOk="0" h="252729" w="10240010">
                  <a:moveTo>
                    <a:pt x="4523841" y="74206"/>
                  </a:moveTo>
                  <a:lnTo>
                    <a:pt x="4516539" y="73863"/>
                  </a:lnTo>
                  <a:lnTo>
                    <a:pt x="4513046" y="73863"/>
                  </a:lnTo>
                  <a:lnTo>
                    <a:pt x="4503305" y="74447"/>
                  </a:lnTo>
                  <a:lnTo>
                    <a:pt x="4495228" y="76708"/>
                  </a:lnTo>
                  <a:lnTo>
                    <a:pt x="4489551" y="81368"/>
                  </a:lnTo>
                  <a:lnTo>
                    <a:pt x="4487037" y="89192"/>
                  </a:lnTo>
                  <a:lnTo>
                    <a:pt x="4494174" y="89484"/>
                  </a:lnTo>
                  <a:lnTo>
                    <a:pt x="4497603" y="89484"/>
                  </a:lnTo>
                  <a:lnTo>
                    <a:pt x="4507484" y="88925"/>
                  </a:lnTo>
                  <a:lnTo>
                    <a:pt x="4515688" y="86702"/>
                  </a:lnTo>
                  <a:lnTo>
                    <a:pt x="4521416" y="82067"/>
                  </a:lnTo>
                  <a:lnTo>
                    <a:pt x="4523841" y="74206"/>
                  </a:lnTo>
                  <a:close/>
                </a:path>
                <a:path extrusionOk="0" h="252729" w="10240010">
                  <a:moveTo>
                    <a:pt x="4619688" y="207645"/>
                  </a:moveTo>
                  <a:lnTo>
                    <a:pt x="4590339" y="229895"/>
                  </a:lnTo>
                  <a:lnTo>
                    <a:pt x="4593615" y="233311"/>
                  </a:lnTo>
                  <a:lnTo>
                    <a:pt x="4597108" y="234810"/>
                  </a:lnTo>
                  <a:lnTo>
                    <a:pt x="4600511" y="234810"/>
                  </a:lnTo>
                  <a:lnTo>
                    <a:pt x="4607572" y="232651"/>
                  </a:lnTo>
                  <a:lnTo>
                    <a:pt x="4613605" y="226771"/>
                  </a:lnTo>
                  <a:lnTo>
                    <a:pt x="4617885" y="218135"/>
                  </a:lnTo>
                  <a:lnTo>
                    <a:pt x="4619688" y="207645"/>
                  </a:lnTo>
                  <a:close/>
                </a:path>
                <a:path extrusionOk="0" h="252729" w="10240010">
                  <a:moveTo>
                    <a:pt x="4664494" y="205879"/>
                  </a:moveTo>
                  <a:lnTo>
                    <a:pt x="4663960" y="200393"/>
                  </a:lnTo>
                  <a:lnTo>
                    <a:pt x="4660697" y="201333"/>
                  </a:lnTo>
                  <a:lnTo>
                    <a:pt x="4657979" y="201714"/>
                  </a:lnTo>
                  <a:lnTo>
                    <a:pt x="4650029" y="201714"/>
                  </a:lnTo>
                  <a:lnTo>
                    <a:pt x="4636884" y="192532"/>
                  </a:lnTo>
                  <a:lnTo>
                    <a:pt x="4631271" y="192532"/>
                  </a:lnTo>
                  <a:lnTo>
                    <a:pt x="4630026" y="192532"/>
                  </a:lnTo>
                  <a:lnTo>
                    <a:pt x="4628654" y="192646"/>
                  </a:lnTo>
                  <a:lnTo>
                    <a:pt x="4627143" y="192900"/>
                  </a:lnTo>
                  <a:lnTo>
                    <a:pt x="4625543" y="200494"/>
                  </a:lnTo>
                  <a:lnTo>
                    <a:pt x="4628858" y="205625"/>
                  </a:lnTo>
                  <a:lnTo>
                    <a:pt x="4635500" y="208534"/>
                  </a:lnTo>
                  <a:lnTo>
                    <a:pt x="4643869" y="209448"/>
                  </a:lnTo>
                  <a:lnTo>
                    <a:pt x="4654029" y="209448"/>
                  </a:lnTo>
                  <a:lnTo>
                    <a:pt x="4664494" y="205879"/>
                  </a:lnTo>
                  <a:close/>
                </a:path>
                <a:path extrusionOk="0" h="252729" w="10240010">
                  <a:moveTo>
                    <a:pt x="4730115" y="163271"/>
                  </a:moveTo>
                  <a:lnTo>
                    <a:pt x="4715472" y="163271"/>
                  </a:lnTo>
                  <a:lnTo>
                    <a:pt x="4715472" y="178015"/>
                  </a:lnTo>
                  <a:lnTo>
                    <a:pt x="4730115" y="178015"/>
                  </a:lnTo>
                  <a:lnTo>
                    <a:pt x="4730115" y="163271"/>
                  </a:lnTo>
                  <a:close/>
                </a:path>
                <a:path extrusionOk="0" h="252729" w="10240010">
                  <a:moveTo>
                    <a:pt x="4832705" y="146329"/>
                  </a:moveTo>
                  <a:lnTo>
                    <a:pt x="4825974" y="141046"/>
                  </a:lnTo>
                  <a:lnTo>
                    <a:pt x="4823803" y="146392"/>
                  </a:lnTo>
                  <a:lnTo>
                    <a:pt x="4819167" y="149110"/>
                  </a:lnTo>
                  <a:lnTo>
                    <a:pt x="4814278" y="151485"/>
                  </a:lnTo>
                  <a:lnTo>
                    <a:pt x="4811306" y="155790"/>
                  </a:lnTo>
                  <a:lnTo>
                    <a:pt x="4813351" y="160223"/>
                  </a:lnTo>
                  <a:lnTo>
                    <a:pt x="4816487" y="161963"/>
                  </a:lnTo>
                  <a:lnTo>
                    <a:pt x="4819751" y="161963"/>
                  </a:lnTo>
                  <a:lnTo>
                    <a:pt x="4827028" y="159372"/>
                  </a:lnTo>
                  <a:lnTo>
                    <a:pt x="4832197" y="153301"/>
                  </a:lnTo>
                  <a:lnTo>
                    <a:pt x="4832705" y="146329"/>
                  </a:lnTo>
                  <a:close/>
                </a:path>
                <a:path extrusionOk="0" h="252729" w="10240010">
                  <a:moveTo>
                    <a:pt x="4973777" y="21691"/>
                  </a:moveTo>
                  <a:lnTo>
                    <a:pt x="4973294" y="15087"/>
                  </a:lnTo>
                  <a:lnTo>
                    <a:pt x="4971643" y="15735"/>
                  </a:lnTo>
                  <a:lnTo>
                    <a:pt x="4969586" y="15976"/>
                  </a:lnTo>
                  <a:lnTo>
                    <a:pt x="4964087" y="15976"/>
                  </a:lnTo>
                  <a:lnTo>
                    <a:pt x="4949444" y="14122"/>
                  </a:lnTo>
                  <a:lnTo>
                    <a:pt x="4946269" y="14122"/>
                  </a:lnTo>
                  <a:lnTo>
                    <a:pt x="4940198" y="14122"/>
                  </a:lnTo>
                  <a:lnTo>
                    <a:pt x="4935855" y="15798"/>
                  </a:lnTo>
                  <a:lnTo>
                    <a:pt x="4936464" y="22364"/>
                  </a:lnTo>
                  <a:lnTo>
                    <a:pt x="4938103" y="21729"/>
                  </a:lnTo>
                  <a:lnTo>
                    <a:pt x="4940122" y="21488"/>
                  </a:lnTo>
                  <a:lnTo>
                    <a:pt x="4945583" y="21488"/>
                  </a:lnTo>
                  <a:lnTo>
                    <a:pt x="4960213" y="23380"/>
                  </a:lnTo>
                  <a:lnTo>
                    <a:pt x="4969421" y="23380"/>
                  </a:lnTo>
                  <a:lnTo>
                    <a:pt x="4973777" y="21691"/>
                  </a:lnTo>
                  <a:close/>
                </a:path>
                <a:path extrusionOk="0" h="252729" w="10240010">
                  <a:moveTo>
                    <a:pt x="5149939" y="155803"/>
                  </a:moveTo>
                  <a:lnTo>
                    <a:pt x="5147424" y="155448"/>
                  </a:lnTo>
                  <a:lnTo>
                    <a:pt x="5145087" y="155282"/>
                  </a:lnTo>
                  <a:lnTo>
                    <a:pt x="5142916" y="155282"/>
                  </a:lnTo>
                  <a:lnTo>
                    <a:pt x="5127930" y="158940"/>
                  </a:lnTo>
                  <a:lnTo>
                    <a:pt x="5118493" y="168173"/>
                  </a:lnTo>
                  <a:lnTo>
                    <a:pt x="5112016" y="180365"/>
                  </a:lnTo>
                  <a:lnTo>
                    <a:pt x="5105946" y="192913"/>
                  </a:lnTo>
                  <a:lnTo>
                    <a:pt x="5108664" y="193103"/>
                  </a:lnTo>
                  <a:lnTo>
                    <a:pt x="5109934" y="193103"/>
                  </a:lnTo>
                  <a:lnTo>
                    <a:pt x="5125047" y="188861"/>
                  </a:lnTo>
                  <a:lnTo>
                    <a:pt x="5134178" y="178689"/>
                  </a:lnTo>
                  <a:lnTo>
                    <a:pt x="5141188" y="166395"/>
                  </a:lnTo>
                  <a:lnTo>
                    <a:pt x="5149939" y="155803"/>
                  </a:lnTo>
                  <a:close/>
                </a:path>
                <a:path extrusionOk="0" h="252729" w="10240010">
                  <a:moveTo>
                    <a:pt x="5217274" y="66179"/>
                  </a:moveTo>
                  <a:lnTo>
                    <a:pt x="5216690" y="52247"/>
                  </a:lnTo>
                  <a:lnTo>
                    <a:pt x="5208943" y="44716"/>
                  </a:lnTo>
                  <a:lnTo>
                    <a:pt x="5204193" y="53416"/>
                  </a:lnTo>
                  <a:lnTo>
                    <a:pt x="5200624" y="67741"/>
                  </a:lnTo>
                  <a:lnTo>
                    <a:pt x="5201196" y="81661"/>
                  </a:lnTo>
                  <a:lnTo>
                    <a:pt x="5208943" y="89192"/>
                  </a:lnTo>
                  <a:lnTo>
                    <a:pt x="5213705" y="80492"/>
                  </a:lnTo>
                  <a:lnTo>
                    <a:pt x="5217274" y="66179"/>
                  </a:lnTo>
                  <a:close/>
                </a:path>
                <a:path extrusionOk="0" h="252729" w="10240010">
                  <a:moveTo>
                    <a:pt x="5376049" y="210883"/>
                  </a:moveTo>
                  <a:lnTo>
                    <a:pt x="5374081" y="204228"/>
                  </a:lnTo>
                  <a:lnTo>
                    <a:pt x="5363756" y="200393"/>
                  </a:lnTo>
                  <a:lnTo>
                    <a:pt x="5360975" y="215112"/>
                  </a:lnTo>
                  <a:lnTo>
                    <a:pt x="5363845" y="220014"/>
                  </a:lnTo>
                  <a:lnTo>
                    <a:pt x="5367540" y="220014"/>
                  </a:lnTo>
                  <a:lnTo>
                    <a:pt x="5372824" y="217208"/>
                  </a:lnTo>
                  <a:lnTo>
                    <a:pt x="5376049" y="210883"/>
                  </a:lnTo>
                  <a:close/>
                </a:path>
                <a:path extrusionOk="0" h="252729" w="10240010">
                  <a:moveTo>
                    <a:pt x="5614098" y="207645"/>
                  </a:moveTo>
                  <a:lnTo>
                    <a:pt x="5599430" y="207645"/>
                  </a:lnTo>
                  <a:lnTo>
                    <a:pt x="5599430" y="222288"/>
                  </a:lnTo>
                  <a:lnTo>
                    <a:pt x="5614098" y="222288"/>
                  </a:lnTo>
                  <a:lnTo>
                    <a:pt x="5614098" y="207645"/>
                  </a:lnTo>
                  <a:close/>
                </a:path>
                <a:path extrusionOk="0" h="252729" w="10240010">
                  <a:moveTo>
                    <a:pt x="5938050" y="148196"/>
                  </a:moveTo>
                  <a:lnTo>
                    <a:pt x="5932246" y="147167"/>
                  </a:lnTo>
                  <a:lnTo>
                    <a:pt x="5927636" y="146748"/>
                  </a:lnTo>
                  <a:lnTo>
                    <a:pt x="5924029" y="146748"/>
                  </a:lnTo>
                  <a:lnTo>
                    <a:pt x="5915253" y="146748"/>
                  </a:lnTo>
                  <a:lnTo>
                    <a:pt x="5912447" y="149250"/>
                  </a:lnTo>
                  <a:lnTo>
                    <a:pt x="5913806" y="154266"/>
                  </a:lnTo>
                  <a:lnTo>
                    <a:pt x="5917958" y="156768"/>
                  </a:lnTo>
                  <a:lnTo>
                    <a:pt x="5927903" y="156768"/>
                  </a:lnTo>
                  <a:lnTo>
                    <a:pt x="5933567" y="154584"/>
                  </a:lnTo>
                  <a:lnTo>
                    <a:pt x="5938050" y="148196"/>
                  </a:lnTo>
                  <a:close/>
                </a:path>
                <a:path extrusionOk="0" h="252729" w="10240010">
                  <a:moveTo>
                    <a:pt x="5967692" y="229895"/>
                  </a:moveTo>
                  <a:lnTo>
                    <a:pt x="5966777" y="221526"/>
                  </a:lnTo>
                  <a:lnTo>
                    <a:pt x="5963805" y="215226"/>
                  </a:lnTo>
                  <a:lnTo>
                    <a:pt x="5959119" y="210705"/>
                  </a:lnTo>
                  <a:lnTo>
                    <a:pt x="5953036" y="207645"/>
                  </a:lnTo>
                  <a:lnTo>
                    <a:pt x="5953823" y="216014"/>
                  </a:lnTo>
                  <a:lnTo>
                    <a:pt x="5956808" y="222313"/>
                  </a:lnTo>
                  <a:lnTo>
                    <a:pt x="5961558" y="226834"/>
                  </a:lnTo>
                  <a:lnTo>
                    <a:pt x="5967692" y="229895"/>
                  </a:lnTo>
                  <a:close/>
                </a:path>
                <a:path extrusionOk="0" h="252729" w="10240010">
                  <a:moveTo>
                    <a:pt x="6070714" y="29845"/>
                  </a:moveTo>
                  <a:lnTo>
                    <a:pt x="6061900" y="30162"/>
                  </a:lnTo>
                  <a:lnTo>
                    <a:pt x="6054026" y="31496"/>
                  </a:lnTo>
                  <a:lnTo>
                    <a:pt x="6048959" y="35725"/>
                  </a:lnTo>
                  <a:lnTo>
                    <a:pt x="6048565" y="44716"/>
                  </a:lnTo>
                  <a:lnTo>
                    <a:pt x="6049264" y="44716"/>
                  </a:lnTo>
                  <a:lnTo>
                    <a:pt x="6057316" y="43637"/>
                  </a:lnTo>
                  <a:lnTo>
                    <a:pt x="6063399" y="40589"/>
                  </a:lnTo>
                  <a:lnTo>
                    <a:pt x="6067755" y="35890"/>
                  </a:lnTo>
                  <a:lnTo>
                    <a:pt x="6070714" y="29845"/>
                  </a:lnTo>
                  <a:close/>
                </a:path>
                <a:path extrusionOk="0" h="252729" w="10240010">
                  <a:moveTo>
                    <a:pt x="6542341" y="15087"/>
                  </a:moveTo>
                  <a:lnTo>
                    <a:pt x="6531330" y="17081"/>
                  </a:lnTo>
                  <a:lnTo>
                    <a:pt x="6521348" y="19977"/>
                  </a:lnTo>
                  <a:lnTo>
                    <a:pt x="6514452" y="25933"/>
                  </a:lnTo>
                  <a:lnTo>
                    <a:pt x="6512700" y="37109"/>
                  </a:lnTo>
                  <a:lnTo>
                    <a:pt x="6516002" y="40652"/>
                  </a:lnTo>
                  <a:lnTo>
                    <a:pt x="6519558" y="42214"/>
                  </a:lnTo>
                  <a:lnTo>
                    <a:pt x="6523025" y="42214"/>
                  </a:lnTo>
                  <a:lnTo>
                    <a:pt x="6530111" y="40055"/>
                  </a:lnTo>
                  <a:lnTo>
                    <a:pt x="6536195" y="34175"/>
                  </a:lnTo>
                  <a:lnTo>
                    <a:pt x="6540513" y="25539"/>
                  </a:lnTo>
                  <a:lnTo>
                    <a:pt x="6542341" y="15087"/>
                  </a:lnTo>
                  <a:close/>
                </a:path>
                <a:path extrusionOk="0" h="252729" w="10240010">
                  <a:moveTo>
                    <a:pt x="6586372" y="148196"/>
                  </a:moveTo>
                  <a:lnTo>
                    <a:pt x="6585509" y="148043"/>
                  </a:lnTo>
                  <a:lnTo>
                    <a:pt x="6584620" y="147967"/>
                  </a:lnTo>
                  <a:lnTo>
                    <a:pt x="6583718" y="147967"/>
                  </a:lnTo>
                  <a:lnTo>
                    <a:pt x="6571475" y="151663"/>
                  </a:lnTo>
                  <a:lnTo>
                    <a:pt x="6561429" y="160337"/>
                  </a:lnTo>
                  <a:lnTo>
                    <a:pt x="6557632" y="170345"/>
                  </a:lnTo>
                  <a:lnTo>
                    <a:pt x="6564160" y="178028"/>
                  </a:lnTo>
                  <a:lnTo>
                    <a:pt x="6567729" y="168440"/>
                  </a:lnTo>
                  <a:lnTo>
                    <a:pt x="6577000" y="164744"/>
                  </a:lnTo>
                  <a:lnTo>
                    <a:pt x="6585407" y="160235"/>
                  </a:lnTo>
                  <a:lnTo>
                    <a:pt x="6586372" y="148196"/>
                  </a:lnTo>
                  <a:close/>
                </a:path>
                <a:path extrusionOk="0" h="252729" w="10240010">
                  <a:moveTo>
                    <a:pt x="6682118" y="133438"/>
                  </a:moveTo>
                  <a:lnTo>
                    <a:pt x="6680848" y="133464"/>
                  </a:lnTo>
                  <a:lnTo>
                    <a:pt x="6671564" y="133464"/>
                  </a:lnTo>
                  <a:lnTo>
                    <a:pt x="6660020" y="126301"/>
                  </a:lnTo>
                  <a:lnTo>
                    <a:pt x="6660020" y="141058"/>
                  </a:lnTo>
                  <a:lnTo>
                    <a:pt x="6664439" y="144399"/>
                  </a:lnTo>
                  <a:lnTo>
                    <a:pt x="6668313" y="146316"/>
                  </a:lnTo>
                  <a:lnTo>
                    <a:pt x="6676276" y="146316"/>
                  </a:lnTo>
                  <a:lnTo>
                    <a:pt x="6679793" y="142481"/>
                  </a:lnTo>
                  <a:lnTo>
                    <a:pt x="6682118" y="133438"/>
                  </a:lnTo>
                  <a:close/>
                </a:path>
                <a:path extrusionOk="0" h="252729" w="10240010">
                  <a:moveTo>
                    <a:pt x="6755828" y="118694"/>
                  </a:moveTo>
                  <a:lnTo>
                    <a:pt x="6743497" y="121234"/>
                  </a:lnTo>
                  <a:lnTo>
                    <a:pt x="6732841" y="125336"/>
                  </a:lnTo>
                  <a:lnTo>
                    <a:pt x="6724485" y="131699"/>
                  </a:lnTo>
                  <a:lnTo>
                    <a:pt x="6719024" y="141046"/>
                  </a:lnTo>
                  <a:lnTo>
                    <a:pt x="6721615" y="141439"/>
                  </a:lnTo>
                  <a:lnTo>
                    <a:pt x="6723989" y="141617"/>
                  </a:lnTo>
                  <a:lnTo>
                    <a:pt x="6726199" y="141617"/>
                  </a:lnTo>
                  <a:lnTo>
                    <a:pt x="6737286" y="139661"/>
                  </a:lnTo>
                  <a:lnTo>
                    <a:pt x="6745224" y="134493"/>
                  </a:lnTo>
                  <a:lnTo>
                    <a:pt x="6751053" y="127152"/>
                  </a:lnTo>
                  <a:lnTo>
                    <a:pt x="6755828" y="118694"/>
                  </a:lnTo>
                  <a:close/>
                </a:path>
                <a:path extrusionOk="0" h="252729" w="10240010">
                  <a:moveTo>
                    <a:pt x="6932511" y="237375"/>
                  </a:moveTo>
                  <a:lnTo>
                    <a:pt x="6931685" y="223316"/>
                  </a:lnTo>
                  <a:lnTo>
                    <a:pt x="6929895" y="217843"/>
                  </a:lnTo>
                  <a:lnTo>
                    <a:pt x="6925310" y="215138"/>
                  </a:lnTo>
                  <a:lnTo>
                    <a:pt x="6926339" y="221792"/>
                  </a:lnTo>
                  <a:lnTo>
                    <a:pt x="6922478" y="223520"/>
                  </a:lnTo>
                  <a:lnTo>
                    <a:pt x="6913905" y="223520"/>
                  </a:lnTo>
                  <a:lnTo>
                    <a:pt x="6899872" y="221500"/>
                  </a:lnTo>
                  <a:lnTo>
                    <a:pt x="6891287" y="221500"/>
                  </a:lnTo>
                  <a:lnTo>
                    <a:pt x="6887438" y="223227"/>
                  </a:lnTo>
                  <a:lnTo>
                    <a:pt x="6888467" y="229895"/>
                  </a:lnTo>
                  <a:lnTo>
                    <a:pt x="6894309" y="233781"/>
                  </a:lnTo>
                  <a:lnTo>
                    <a:pt x="6901751" y="236169"/>
                  </a:lnTo>
                  <a:lnTo>
                    <a:pt x="6910413" y="237375"/>
                  </a:lnTo>
                  <a:lnTo>
                    <a:pt x="6919950" y="237705"/>
                  </a:lnTo>
                  <a:lnTo>
                    <a:pt x="6924040" y="237705"/>
                  </a:lnTo>
                  <a:lnTo>
                    <a:pt x="6932511" y="237375"/>
                  </a:lnTo>
                  <a:close/>
                </a:path>
                <a:path extrusionOk="0" h="252729" w="10240010">
                  <a:moveTo>
                    <a:pt x="6998970" y="37109"/>
                  </a:moveTo>
                  <a:lnTo>
                    <a:pt x="6984987" y="32727"/>
                  </a:lnTo>
                  <a:lnTo>
                    <a:pt x="6971614" y="27724"/>
                  </a:lnTo>
                  <a:lnTo>
                    <a:pt x="6960832" y="20027"/>
                  </a:lnTo>
                  <a:lnTo>
                    <a:pt x="6954634" y="7607"/>
                  </a:lnTo>
                  <a:lnTo>
                    <a:pt x="6949961" y="20066"/>
                  </a:lnTo>
                  <a:lnTo>
                    <a:pt x="6955688" y="34594"/>
                  </a:lnTo>
                  <a:lnTo>
                    <a:pt x="6967766" y="46659"/>
                  </a:lnTo>
                  <a:lnTo>
                    <a:pt x="6982180" y="51689"/>
                  </a:lnTo>
                  <a:lnTo>
                    <a:pt x="6989077" y="51689"/>
                  </a:lnTo>
                  <a:lnTo>
                    <a:pt x="6995363" y="47612"/>
                  </a:lnTo>
                  <a:lnTo>
                    <a:pt x="6998970" y="37109"/>
                  </a:lnTo>
                  <a:close/>
                </a:path>
                <a:path extrusionOk="0" h="252729" w="10240010">
                  <a:moveTo>
                    <a:pt x="7463053" y="15087"/>
                  </a:moveTo>
                  <a:lnTo>
                    <a:pt x="7461123" y="14973"/>
                  </a:lnTo>
                  <a:lnTo>
                    <a:pt x="7460208" y="14973"/>
                  </a:lnTo>
                  <a:lnTo>
                    <a:pt x="7450125" y="17018"/>
                  </a:lnTo>
                  <a:lnTo>
                    <a:pt x="7443127" y="22275"/>
                  </a:lnTo>
                  <a:lnTo>
                    <a:pt x="7437983" y="29425"/>
                  </a:lnTo>
                  <a:lnTo>
                    <a:pt x="7433450" y="37109"/>
                  </a:lnTo>
                  <a:lnTo>
                    <a:pt x="7441959" y="39052"/>
                  </a:lnTo>
                  <a:lnTo>
                    <a:pt x="7446124" y="45389"/>
                  </a:lnTo>
                  <a:lnTo>
                    <a:pt x="7458557" y="45389"/>
                  </a:lnTo>
                  <a:lnTo>
                    <a:pt x="7460666" y="45186"/>
                  </a:lnTo>
                  <a:lnTo>
                    <a:pt x="7463053" y="44716"/>
                  </a:lnTo>
                  <a:lnTo>
                    <a:pt x="7461555" y="33578"/>
                  </a:lnTo>
                  <a:lnTo>
                    <a:pt x="7458634" y="27749"/>
                  </a:lnTo>
                  <a:lnTo>
                    <a:pt x="7457910" y="22999"/>
                  </a:lnTo>
                  <a:lnTo>
                    <a:pt x="7463053" y="15087"/>
                  </a:lnTo>
                  <a:close/>
                </a:path>
                <a:path extrusionOk="0" h="252729" w="10240010">
                  <a:moveTo>
                    <a:pt x="7521727" y="29845"/>
                  </a:moveTo>
                  <a:lnTo>
                    <a:pt x="7519581" y="30099"/>
                  </a:lnTo>
                  <a:lnTo>
                    <a:pt x="7501293" y="30124"/>
                  </a:lnTo>
                  <a:lnTo>
                    <a:pt x="7493927" y="30734"/>
                  </a:lnTo>
                  <a:lnTo>
                    <a:pt x="7492441" y="37109"/>
                  </a:lnTo>
                  <a:lnTo>
                    <a:pt x="7493559" y="36944"/>
                  </a:lnTo>
                  <a:lnTo>
                    <a:pt x="7494575" y="36868"/>
                  </a:lnTo>
                  <a:lnTo>
                    <a:pt x="7506868" y="36868"/>
                  </a:lnTo>
                  <a:lnTo>
                    <a:pt x="7507643" y="47625"/>
                  </a:lnTo>
                  <a:lnTo>
                    <a:pt x="7514539" y="52095"/>
                  </a:lnTo>
                  <a:lnTo>
                    <a:pt x="7514857" y="48120"/>
                  </a:lnTo>
                  <a:lnTo>
                    <a:pt x="7515288" y="44411"/>
                  </a:lnTo>
                  <a:lnTo>
                    <a:pt x="7520089" y="44411"/>
                  </a:lnTo>
                  <a:lnTo>
                    <a:pt x="7520851" y="44500"/>
                  </a:lnTo>
                  <a:lnTo>
                    <a:pt x="7521727" y="44716"/>
                  </a:lnTo>
                  <a:lnTo>
                    <a:pt x="7521727" y="29845"/>
                  </a:lnTo>
                  <a:close/>
                </a:path>
                <a:path extrusionOk="0" h="252729" w="10240010">
                  <a:moveTo>
                    <a:pt x="7545248" y="160451"/>
                  </a:moveTo>
                  <a:lnTo>
                    <a:pt x="7542035" y="154025"/>
                  </a:lnTo>
                  <a:lnTo>
                    <a:pt x="7535608" y="154025"/>
                  </a:lnTo>
                  <a:lnTo>
                    <a:pt x="7533741" y="154025"/>
                  </a:lnTo>
                  <a:lnTo>
                    <a:pt x="7531621" y="154559"/>
                  </a:lnTo>
                  <a:lnTo>
                    <a:pt x="7529220" y="155790"/>
                  </a:lnTo>
                  <a:lnTo>
                    <a:pt x="7529220" y="178028"/>
                  </a:lnTo>
                  <a:lnTo>
                    <a:pt x="7531570" y="179209"/>
                  </a:lnTo>
                  <a:lnTo>
                    <a:pt x="7533665" y="179730"/>
                  </a:lnTo>
                  <a:lnTo>
                    <a:pt x="7541971" y="179730"/>
                  </a:lnTo>
                  <a:lnTo>
                    <a:pt x="7545210" y="173304"/>
                  </a:lnTo>
                  <a:lnTo>
                    <a:pt x="7545248" y="160451"/>
                  </a:lnTo>
                  <a:close/>
                </a:path>
                <a:path extrusionOk="0" h="252729" w="10240010">
                  <a:moveTo>
                    <a:pt x="7920444" y="164287"/>
                  </a:moveTo>
                  <a:lnTo>
                    <a:pt x="7915110" y="156718"/>
                  </a:lnTo>
                  <a:lnTo>
                    <a:pt x="7906537" y="152336"/>
                  </a:lnTo>
                  <a:lnTo>
                    <a:pt x="7897558" y="148196"/>
                  </a:lnTo>
                  <a:lnTo>
                    <a:pt x="7899032" y="159842"/>
                  </a:lnTo>
                  <a:lnTo>
                    <a:pt x="7904213" y="167741"/>
                  </a:lnTo>
                  <a:lnTo>
                    <a:pt x="7911592" y="173316"/>
                  </a:lnTo>
                  <a:lnTo>
                    <a:pt x="7919682" y="178028"/>
                  </a:lnTo>
                  <a:lnTo>
                    <a:pt x="7920444" y="164287"/>
                  </a:lnTo>
                  <a:close/>
                </a:path>
                <a:path extrusionOk="0" h="252729" w="10240010">
                  <a:moveTo>
                    <a:pt x="7941754" y="27228"/>
                  </a:moveTo>
                  <a:lnTo>
                    <a:pt x="7934426" y="22364"/>
                  </a:lnTo>
                  <a:lnTo>
                    <a:pt x="7931251" y="28536"/>
                  </a:lnTo>
                  <a:lnTo>
                    <a:pt x="7925206" y="31800"/>
                  </a:lnTo>
                  <a:lnTo>
                    <a:pt x="7920088" y="35941"/>
                  </a:lnTo>
                  <a:lnTo>
                    <a:pt x="7919682" y="44716"/>
                  </a:lnTo>
                  <a:lnTo>
                    <a:pt x="7921358" y="45415"/>
                  </a:lnTo>
                  <a:lnTo>
                    <a:pt x="7923073" y="45720"/>
                  </a:lnTo>
                  <a:lnTo>
                    <a:pt x="7924774" y="45720"/>
                  </a:lnTo>
                  <a:lnTo>
                    <a:pt x="7934376" y="42468"/>
                  </a:lnTo>
                  <a:lnTo>
                    <a:pt x="7940891" y="35115"/>
                  </a:lnTo>
                  <a:lnTo>
                    <a:pt x="7941754" y="27228"/>
                  </a:lnTo>
                  <a:close/>
                </a:path>
                <a:path extrusionOk="0" h="252729" w="10240010">
                  <a:moveTo>
                    <a:pt x="7971193" y="126301"/>
                  </a:moveTo>
                  <a:lnTo>
                    <a:pt x="7969605" y="126911"/>
                  </a:lnTo>
                  <a:lnTo>
                    <a:pt x="7967624" y="127139"/>
                  </a:lnTo>
                  <a:lnTo>
                    <a:pt x="7962239" y="127139"/>
                  </a:lnTo>
                  <a:lnTo>
                    <a:pt x="7947507" y="125222"/>
                  </a:lnTo>
                  <a:lnTo>
                    <a:pt x="7944294" y="125222"/>
                  </a:lnTo>
                  <a:lnTo>
                    <a:pt x="7938275" y="125222"/>
                  </a:lnTo>
                  <a:lnTo>
                    <a:pt x="7933931" y="126911"/>
                  </a:lnTo>
                  <a:lnTo>
                    <a:pt x="7934439" y="133438"/>
                  </a:lnTo>
                  <a:lnTo>
                    <a:pt x="7938452" y="137845"/>
                  </a:lnTo>
                  <a:lnTo>
                    <a:pt x="7943596" y="139738"/>
                  </a:lnTo>
                  <a:lnTo>
                    <a:pt x="7948828" y="139738"/>
                  </a:lnTo>
                  <a:lnTo>
                    <a:pt x="7955458" y="138760"/>
                  </a:lnTo>
                  <a:lnTo>
                    <a:pt x="7961719" y="136004"/>
                  </a:lnTo>
                  <a:lnTo>
                    <a:pt x="7967116" y="131762"/>
                  </a:lnTo>
                  <a:lnTo>
                    <a:pt x="7971193" y="126301"/>
                  </a:lnTo>
                  <a:close/>
                </a:path>
                <a:path extrusionOk="0" h="252729" w="10240010">
                  <a:moveTo>
                    <a:pt x="8494293" y="222275"/>
                  </a:moveTo>
                  <a:lnTo>
                    <a:pt x="8492642" y="211124"/>
                  </a:lnTo>
                  <a:lnTo>
                    <a:pt x="8485657" y="205155"/>
                  </a:lnTo>
                  <a:lnTo>
                    <a:pt x="8475586" y="202272"/>
                  </a:lnTo>
                  <a:lnTo>
                    <a:pt x="8464652" y="200393"/>
                  </a:lnTo>
                  <a:lnTo>
                    <a:pt x="8466455" y="211594"/>
                  </a:lnTo>
                  <a:lnTo>
                    <a:pt x="8473351" y="217551"/>
                  </a:lnTo>
                  <a:lnTo>
                    <a:pt x="8483321" y="220408"/>
                  </a:lnTo>
                  <a:lnTo>
                    <a:pt x="8494293" y="222275"/>
                  </a:lnTo>
                  <a:close/>
                </a:path>
                <a:path extrusionOk="0" h="252729" w="10240010">
                  <a:moveTo>
                    <a:pt x="8619465" y="170535"/>
                  </a:moveTo>
                  <a:lnTo>
                    <a:pt x="8613546" y="169481"/>
                  </a:lnTo>
                  <a:lnTo>
                    <a:pt x="8608847" y="169049"/>
                  </a:lnTo>
                  <a:lnTo>
                    <a:pt x="8605202" y="169049"/>
                  </a:lnTo>
                  <a:lnTo>
                    <a:pt x="8596528" y="169049"/>
                  </a:lnTo>
                  <a:lnTo>
                    <a:pt x="8593772" y="171513"/>
                  </a:lnTo>
                  <a:lnTo>
                    <a:pt x="8595169" y="176441"/>
                  </a:lnTo>
                  <a:lnTo>
                    <a:pt x="8599322" y="178904"/>
                  </a:lnTo>
                  <a:lnTo>
                    <a:pt x="8609266" y="178904"/>
                  </a:lnTo>
                  <a:lnTo>
                    <a:pt x="8614918" y="176784"/>
                  </a:lnTo>
                  <a:lnTo>
                    <a:pt x="8619465" y="170535"/>
                  </a:lnTo>
                  <a:close/>
                </a:path>
                <a:path extrusionOk="0" h="252729" w="10240010">
                  <a:moveTo>
                    <a:pt x="8744598" y="200393"/>
                  </a:moveTo>
                  <a:lnTo>
                    <a:pt x="8739213" y="196583"/>
                  </a:lnTo>
                  <a:lnTo>
                    <a:pt x="8735720" y="190817"/>
                  </a:lnTo>
                  <a:lnTo>
                    <a:pt x="8731720" y="185559"/>
                  </a:lnTo>
                  <a:lnTo>
                    <a:pt x="8724798" y="183261"/>
                  </a:lnTo>
                  <a:lnTo>
                    <a:pt x="8722296" y="183261"/>
                  </a:lnTo>
                  <a:lnTo>
                    <a:pt x="8719210" y="183857"/>
                  </a:lnTo>
                  <a:lnTo>
                    <a:pt x="8715311" y="185293"/>
                  </a:lnTo>
                  <a:lnTo>
                    <a:pt x="8715451" y="193535"/>
                  </a:lnTo>
                  <a:lnTo>
                    <a:pt x="8720417" y="200494"/>
                  </a:lnTo>
                  <a:lnTo>
                    <a:pt x="8727999" y="205308"/>
                  </a:lnTo>
                  <a:lnTo>
                    <a:pt x="8736038" y="207098"/>
                  </a:lnTo>
                  <a:lnTo>
                    <a:pt x="8740419" y="207098"/>
                  </a:lnTo>
                  <a:lnTo>
                    <a:pt x="8743925" y="205117"/>
                  </a:lnTo>
                  <a:lnTo>
                    <a:pt x="8744598" y="200393"/>
                  </a:lnTo>
                  <a:close/>
                </a:path>
                <a:path extrusionOk="0" h="252729" w="10240010">
                  <a:moveTo>
                    <a:pt x="8862593" y="0"/>
                  </a:moveTo>
                  <a:lnTo>
                    <a:pt x="8840483" y="0"/>
                  </a:lnTo>
                  <a:lnTo>
                    <a:pt x="8840483" y="15087"/>
                  </a:lnTo>
                  <a:lnTo>
                    <a:pt x="8862593" y="15087"/>
                  </a:lnTo>
                  <a:lnTo>
                    <a:pt x="8862593" y="0"/>
                  </a:lnTo>
                  <a:close/>
                </a:path>
                <a:path extrusionOk="0" h="252729" w="10240010">
                  <a:moveTo>
                    <a:pt x="9215945" y="15087"/>
                  </a:moveTo>
                  <a:lnTo>
                    <a:pt x="9201315" y="15087"/>
                  </a:lnTo>
                  <a:lnTo>
                    <a:pt x="9201569" y="22364"/>
                  </a:lnTo>
                  <a:lnTo>
                    <a:pt x="9195257" y="23736"/>
                  </a:lnTo>
                  <a:lnTo>
                    <a:pt x="9194089" y="29845"/>
                  </a:lnTo>
                  <a:lnTo>
                    <a:pt x="9202839" y="29413"/>
                  </a:lnTo>
                  <a:lnTo>
                    <a:pt x="9210624" y="28054"/>
                  </a:lnTo>
                  <a:lnTo>
                    <a:pt x="9215603" y="23901"/>
                  </a:lnTo>
                  <a:lnTo>
                    <a:pt x="9215945" y="15087"/>
                  </a:lnTo>
                  <a:close/>
                </a:path>
                <a:path extrusionOk="0" h="252729" w="10240010">
                  <a:moveTo>
                    <a:pt x="9267774" y="81699"/>
                  </a:moveTo>
                  <a:lnTo>
                    <a:pt x="9264929" y="82448"/>
                  </a:lnTo>
                  <a:lnTo>
                    <a:pt x="9261627" y="82727"/>
                  </a:lnTo>
                  <a:lnTo>
                    <a:pt x="9253195" y="82727"/>
                  </a:lnTo>
                  <a:lnTo>
                    <a:pt x="9231782" y="80645"/>
                  </a:lnTo>
                  <a:lnTo>
                    <a:pt x="9226969" y="80645"/>
                  </a:lnTo>
                  <a:lnTo>
                    <a:pt x="9218104" y="80645"/>
                  </a:lnTo>
                  <a:lnTo>
                    <a:pt x="9210992" y="82410"/>
                  </a:lnTo>
                  <a:lnTo>
                    <a:pt x="9208795" y="89192"/>
                  </a:lnTo>
                  <a:lnTo>
                    <a:pt x="9212364" y="95592"/>
                  </a:lnTo>
                  <a:lnTo>
                    <a:pt x="9218409" y="100101"/>
                  </a:lnTo>
                  <a:lnTo>
                    <a:pt x="9226207" y="102781"/>
                  </a:lnTo>
                  <a:lnTo>
                    <a:pt x="9234995" y="103657"/>
                  </a:lnTo>
                  <a:lnTo>
                    <a:pt x="9246527" y="102247"/>
                  </a:lnTo>
                  <a:lnTo>
                    <a:pt x="9256878" y="98044"/>
                  </a:lnTo>
                  <a:lnTo>
                    <a:pt x="9264485" y="91173"/>
                  </a:lnTo>
                  <a:lnTo>
                    <a:pt x="9267774" y="81699"/>
                  </a:lnTo>
                  <a:close/>
                </a:path>
                <a:path extrusionOk="0" h="252729" w="10240010">
                  <a:moveTo>
                    <a:pt x="9491535" y="25006"/>
                  </a:moveTo>
                  <a:lnTo>
                    <a:pt x="9489605" y="21361"/>
                  </a:lnTo>
                  <a:lnTo>
                    <a:pt x="9485859" y="21361"/>
                  </a:lnTo>
                  <a:lnTo>
                    <a:pt x="9482912" y="21361"/>
                  </a:lnTo>
                  <a:lnTo>
                    <a:pt x="9478848" y="23609"/>
                  </a:lnTo>
                  <a:lnTo>
                    <a:pt x="9473743" y="29845"/>
                  </a:lnTo>
                  <a:lnTo>
                    <a:pt x="9478581" y="34277"/>
                  </a:lnTo>
                  <a:lnTo>
                    <a:pt x="9482379" y="35928"/>
                  </a:lnTo>
                  <a:lnTo>
                    <a:pt x="9489389" y="35928"/>
                  </a:lnTo>
                  <a:lnTo>
                    <a:pt x="9491421" y="32283"/>
                  </a:lnTo>
                  <a:lnTo>
                    <a:pt x="9491535" y="25006"/>
                  </a:lnTo>
                  <a:close/>
                </a:path>
                <a:path extrusionOk="0" h="252729" w="10240010">
                  <a:moveTo>
                    <a:pt x="9845256" y="136169"/>
                  </a:moveTo>
                  <a:lnTo>
                    <a:pt x="9843300" y="132537"/>
                  </a:lnTo>
                  <a:lnTo>
                    <a:pt x="9839528" y="132537"/>
                  </a:lnTo>
                  <a:lnTo>
                    <a:pt x="9836569" y="132537"/>
                  </a:lnTo>
                  <a:lnTo>
                    <a:pt x="9832480" y="134785"/>
                  </a:lnTo>
                  <a:lnTo>
                    <a:pt x="9827374" y="141046"/>
                  </a:lnTo>
                  <a:lnTo>
                    <a:pt x="9832251" y="145440"/>
                  </a:lnTo>
                  <a:lnTo>
                    <a:pt x="9836074" y="147078"/>
                  </a:lnTo>
                  <a:lnTo>
                    <a:pt x="9843135" y="147078"/>
                  </a:lnTo>
                  <a:lnTo>
                    <a:pt x="9845180" y="143446"/>
                  </a:lnTo>
                  <a:lnTo>
                    <a:pt x="9845256" y="136169"/>
                  </a:lnTo>
                  <a:close/>
                </a:path>
                <a:path extrusionOk="0" h="252729" w="10240010">
                  <a:moveTo>
                    <a:pt x="9926523" y="102006"/>
                  </a:moveTo>
                  <a:lnTo>
                    <a:pt x="9923196" y="89192"/>
                  </a:lnTo>
                  <a:lnTo>
                    <a:pt x="9917049" y="89192"/>
                  </a:lnTo>
                  <a:lnTo>
                    <a:pt x="9910483" y="88760"/>
                  </a:lnTo>
                  <a:lnTo>
                    <a:pt x="9904336" y="88760"/>
                  </a:lnTo>
                  <a:lnTo>
                    <a:pt x="9894773" y="89293"/>
                  </a:lnTo>
                  <a:lnTo>
                    <a:pt x="9886810" y="91427"/>
                  </a:lnTo>
                  <a:lnTo>
                    <a:pt x="9881248" y="96037"/>
                  </a:lnTo>
                  <a:lnTo>
                    <a:pt x="9878924" y="103936"/>
                  </a:lnTo>
                  <a:lnTo>
                    <a:pt x="9881032" y="103301"/>
                  </a:lnTo>
                  <a:lnTo>
                    <a:pt x="9883534" y="103073"/>
                  </a:lnTo>
                  <a:lnTo>
                    <a:pt x="9890023" y="103073"/>
                  </a:lnTo>
                  <a:lnTo>
                    <a:pt x="9906749" y="104838"/>
                  </a:lnTo>
                  <a:lnTo>
                    <a:pt x="9919919" y="104838"/>
                  </a:lnTo>
                  <a:lnTo>
                    <a:pt x="9926523" y="102006"/>
                  </a:lnTo>
                  <a:close/>
                </a:path>
                <a:path extrusionOk="0" h="252729" w="10240010">
                  <a:moveTo>
                    <a:pt x="10018852" y="41986"/>
                  </a:moveTo>
                  <a:lnTo>
                    <a:pt x="10011575" y="37109"/>
                  </a:lnTo>
                  <a:lnTo>
                    <a:pt x="10008895" y="43776"/>
                  </a:lnTo>
                  <a:lnTo>
                    <a:pt x="10004527" y="48717"/>
                  </a:lnTo>
                  <a:lnTo>
                    <a:pt x="10000018" y="53441"/>
                  </a:lnTo>
                  <a:lnTo>
                    <a:pt x="9996919" y="59461"/>
                  </a:lnTo>
                  <a:lnTo>
                    <a:pt x="9998596" y="60198"/>
                  </a:lnTo>
                  <a:lnTo>
                    <a:pt x="10000310" y="60528"/>
                  </a:lnTo>
                  <a:lnTo>
                    <a:pt x="10002012" y="60528"/>
                  </a:lnTo>
                  <a:lnTo>
                    <a:pt x="10011461" y="57277"/>
                  </a:lnTo>
                  <a:lnTo>
                    <a:pt x="10017950" y="49898"/>
                  </a:lnTo>
                  <a:lnTo>
                    <a:pt x="10018852" y="41986"/>
                  </a:lnTo>
                  <a:close/>
                </a:path>
                <a:path extrusionOk="0" h="252729" w="10240010">
                  <a:moveTo>
                    <a:pt x="10063074" y="103936"/>
                  </a:moveTo>
                  <a:lnTo>
                    <a:pt x="10057054" y="100482"/>
                  </a:lnTo>
                  <a:lnTo>
                    <a:pt x="10047643" y="97612"/>
                  </a:lnTo>
                  <a:lnTo>
                    <a:pt x="10036200" y="95656"/>
                  </a:lnTo>
                  <a:lnTo>
                    <a:pt x="10024085" y="94932"/>
                  </a:lnTo>
                  <a:lnTo>
                    <a:pt x="10015106" y="95415"/>
                  </a:lnTo>
                  <a:lnTo>
                    <a:pt x="10007168" y="96989"/>
                  </a:lnTo>
                  <a:lnTo>
                    <a:pt x="10000894" y="99771"/>
                  </a:lnTo>
                  <a:lnTo>
                    <a:pt x="9996907" y="103936"/>
                  </a:lnTo>
                  <a:lnTo>
                    <a:pt x="10002888" y="110172"/>
                  </a:lnTo>
                  <a:lnTo>
                    <a:pt x="10011524" y="114884"/>
                  </a:lnTo>
                  <a:lnTo>
                    <a:pt x="10021837" y="117868"/>
                  </a:lnTo>
                  <a:lnTo>
                    <a:pt x="10032860" y="118910"/>
                  </a:lnTo>
                  <a:lnTo>
                    <a:pt x="10042411" y="118046"/>
                  </a:lnTo>
                  <a:lnTo>
                    <a:pt x="10051085" y="115354"/>
                  </a:lnTo>
                  <a:lnTo>
                    <a:pt x="10058184" y="110705"/>
                  </a:lnTo>
                  <a:lnTo>
                    <a:pt x="10063074" y="103936"/>
                  </a:lnTo>
                  <a:close/>
                </a:path>
                <a:path extrusionOk="0" h="252729" w="10240010">
                  <a:moveTo>
                    <a:pt x="10128783" y="89865"/>
                  </a:moveTo>
                  <a:lnTo>
                    <a:pt x="10125672" y="79489"/>
                  </a:lnTo>
                  <a:lnTo>
                    <a:pt x="10114826" y="74206"/>
                  </a:lnTo>
                  <a:lnTo>
                    <a:pt x="10114267" y="82931"/>
                  </a:lnTo>
                  <a:lnTo>
                    <a:pt x="10111422" y="89382"/>
                  </a:lnTo>
                  <a:lnTo>
                    <a:pt x="10108400" y="95681"/>
                  </a:lnTo>
                  <a:lnTo>
                    <a:pt x="10107358" y="103936"/>
                  </a:lnTo>
                  <a:lnTo>
                    <a:pt x="10109263" y="104355"/>
                  </a:lnTo>
                  <a:lnTo>
                    <a:pt x="10111041" y="104546"/>
                  </a:lnTo>
                  <a:lnTo>
                    <a:pt x="10112705" y="104546"/>
                  </a:lnTo>
                  <a:lnTo>
                    <a:pt x="10124389" y="99987"/>
                  </a:lnTo>
                  <a:lnTo>
                    <a:pt x="10128783" y="89865"/>
                  </a:lnTo>
                  <a:close/>
                </a:path>
                <a:path extrusionOk="0" h="252729" w="10240010">
                  <a:moveTo>
                    <a:pt x="10136746" y="44716"/>
                  </a:moveTo>
                  <a:lnTo>
                    <a:pt x="10135273" y="33540"/>
                  </a:lnTo>
                  <a:lnTo>
                    <a:pt x="10128098" y="24244"/>
                  </a:lnTo>
                  <a:lnTo>
                    <a:pt x="10117645" y="17881"/>
                  </a:lnTo>
                  <a:lnTo>
                    <a:pt x="10106330" y="15519"/>
                  </a:lnTo>
                  <a:lnTo>
                    <a:pt x="10100640" y="15519"/>
                  </a:lnTo>
                  <a:lnTo>
                    <a:pt x="10095573" y="17576"/>
                  </a:lnTo>
                  <a:lnTo>
                    <a:pt x="10092665" y="22364"/>
                  </a:lnTo>
                  <a:lnTo>
                    <a:pt x="10094341" y="22098"/>
                  </a:lnTo>
                  <a:lnTo>
                    <a:pt x="10095865" y="21971"/>
                  </a:lnTo>
                  <a:lnTo>
                    <a:pt x="10106927" y="21971"/>
                  </a:lnTo>
                  <a:lnTo>
                    <a:pt x="10122687" y="45085"/>
                  </a:lnTo>
                  <a:lnTo>
                    <a:pt x="10133647" y="45085"/>
                  </a:lnTo>
                  <a:lnTo>
                    <a:pt x="10135133" y="44958"/>
                  </a:lnTo>
                  <a:lnTo>
                    <a:pt x="10136746" y="44716"/>
                  </a:lnTo>
                  <a:close/>
                </a:path>
                <a:path extrusionOk="0" h="252729" w="10240010">
                  <a:moveTo>
                    <a:pt x="10239858" y="212496"/>
                  </a:moveTo>
                  <a:lnTo>
                    <a:pt x="10232530" y="207645"/>
                  </a:lnTo>
                  <a:lnTo>
                    <a:pt x="10229863" y="214198"/>
                  </a:lnTo>
                  <a:lnTo>
                    <a:pt x="10225519" y="219036"/>
                  </a:lnTo>
                  <a:lnTo>
                    <a:pt x="10221023" y="223723"/>
                  </a:lnTo>
                  <a:lnTo>
                    <a:pt x="10217899" y="229895"/>
                  </a:lnTo>
                  <a:lnTo>
                    <a:pt x="10219550" y="230593"/>
                  </a:lnTo>
                  <a:lnTo>
                    <a:pt x="10221227" y="230898"/>
                  </a:lnTo>
                  <a:lnTo>
                    <a:pt x="10222903" y="230898"/>
                  </a:lnTo>
                  <a:lnTo>
                    <a:pt x="10232415" y="227672"/>
                  </a:lnTo>
                  <a:lnTo>
                    <a:pt x="10238943" y="220357"/>
                  </a:lnTo>
                  <a:lnTo>
                    <a:pt x="10239858" y="21249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87" name="Google Shape;1587;p1"/>
            <p:cNvSpPr/>
            <p:nvPr/>
          </p:nvSpPr>
          <p:spPr>
            <a:xfrm>
              <a:off x="64427" y="5121414"/>
              <a:ext cx="10314940" cy="284479"/>
            </a:xfrm>
            <a:custGeom>
              <a:rect b="b" l="l" r="r" t="t"/>
              <a:pathLst>
                <a:path extrusionOk="0" h="284479" w="10314940">
                  <a:moveTo>
                    <a:pt x="31597" y="30048"/>
                  </a:moveTo>
                  <a:lnTo>
                    <a:pt x="2311" y="30048"/>
                  </a:lnTo>
                  <a:lnTo>
                    <a:pt x="0" y="39293"/>
                  </a:lnTo>
                  <a:lnTo>
                    <a:pt x="1003" y="45504"/>
                  </a:lnTo>
                  <a:lnTo>
                    <a:pt x="4508" y="48983"/>
                  </a:lnTo>
                  <a:lnTo>
                    <a:pt x="9677" y="50076"/>
                  </a:lnTo>
                  <a:lnTo>
                    <a:pt x="17462" y="48475"/>
                  </a:lnTo>
                  <a:lnTo>
                    <a:pt x="24879" y="44145"/>
                  </a:lnTo>
                  <a:lnTo>
                    <a:pt x="30175" y="37769"/>
                  </a:lnTo>
                  <a:lnTo>
                    <a:pt x="31597" y="30048"/>
                  </a:lnTo>
                  <a:close/>
                </a:path>
                <a:path extrusionOk="0" h="284479" w="10314940">
                  <a:moveTo>
                    <a:pt x="139966" y="253530"/>
                  </a:moveTo>
                  <a:lnTo>
                    <a:pt x="136220" y="248589"/>
                  </a:lnTo>
                  <a:lnTo>
                    <a:pt x="127495" y="244830"/>
                  </a:lnTo>
                  <a:lnTo>
                    <a:pt x="126898" y="254292"/>
                  </a:lnTo>
                  <a:lnTo>
                    <a:pt x="117995" y="255193"/>
                  </a:lnTo>
                  <a:lnTo>
                    <a:pt x="120015" y="267081"/>
                  </a:lnTo>
                  <a:lnTo>
                    <a:pt x="134962" y="267081"/>
                  </a:lnTo>
                  <a:lnTo>
                    <a:pt x="139344" y="259676"/>
                  </a:lnTo>
                  <a:lnTo>
                    <a:pt x="139966" y="253530"/>
                  </a:lnTo>
                  <a:close/>
                </a:path>
                <a:path extrusionOk="0" h="284479" w="10314940">
                  <a:moveTo>
                    <a:pt x="171742" y="163474"/>
                  </a:moveTo>
                  <a:lnTo>
                    <a:pt x="169926" y="163372"/>
                  </a:lnTo>
                  <a:lnTo>
                    <a:pt x="169062" y="163372"/>
                  </a:lnTo>
                  <a:lnTo>
                    <a:pt x="158915" y="165392"/>
                  </a:lnTo>
                  <a:lnTo>
                    <a:pt x="151892" y="170611"/>
                  </a:lnTo>
                  <a:lnTo>
                    <a:pt x="146723" y="177736"/>
                  </a:lnTo>
                  <a:lnTo>
                    <a:pt x="142163" y="185496"/>
                  </a:lnTo>
                  <a:lnTo>
                    <a:pt x="144005" y="185597"/>
                  </a:lnTo>
                  <a:lnTo>
                    <a:pt x="144881" y="185597"/>
                  </a:lnTo>
                  <a:lnTo>
                    <a:pt x="155181" y="183578"/>
                  </a:lnTo>
                  <a:lnTo>
                    <a:pt x="162242" y="178358"/>
                  </a:lnTo>
                  <a:lnTo>
                    <a:pt x="167335" y="171234"/>
                  </a:lnTo>
                  <a:lnTo>
                    <a:pt x="171742" y="163474"/>
                  </a:lnTo>
                  <a:close/>
                </a:path>
                <a:path extrusionOk="0" h="284479" w="10314940">
                  <a:moveTo>
                    <a:pt x="223291" y="59664"/>
                  </a:moveTo>
                  <a:lnTo>
                    <a:pt x="221957" y="58305"/>
                  </a:lnTo>
                  <a:lnTo>
                    <a:pt x="220256" y="57759"/>
                  </a:lnTo>
                  <a:lnTo>
                    <a:pt x="218389" y="57759"/>
                  </a:lnTo>
                  <a:lnTo>
                    <a:pt x="211378" y="57759"/>
                  </a:lnTo>
                  <a:lnTo>
                    <a:pt x="202044" y="65493"/>
                  </a:lnTo>
                  <a:lnTo>
                    <a:pt x="201142" y="67043"/>
                  </a:lnTo>
                  <a:lnTo>
                    <a:pt x="199161" y="70789"/>
                  </a:lnTo>
                  <a:lnTo>
                    <a:pt x="200507" y="72199"/>
                  </a:lnTo>
                  <a:lnTo>
                    <a:pt x="203339" y="72199"/>
                  </a:lnTo>
                  <a:lnTo>
                    <a:pt x="209943" y="70751"/>
                  </a:lnTo>
                  <a:lnTo>
                    <a:pt x="217284" y="67284"/>
                  </a:lnTo>
                  <a:lnTo>
                    <a:pt x="222643" y="63144"/>
                  </a:lnTo>
                  <a:lnTo>
                    <a:pt x="223291" y="59664"/>
                  </a:lnTo>
                  <a:close/>
                </a:path>
                <a:path extrusionOk="0" h="284479" w="10314940">
                  <a:moveTo>
                    <a:pt x="465302" y="204673"/>
                  </a:moveTo>
                  <a:lnTo>
                    <a:pt x="462661" y="197586"/>
                  </a:lnTo>
                  <a:lnTo>
                    <a:pt x="451459" y="192976"/>
                  </a:lnTo>
                  <a:lnTo>
                    <a:pt x="449427" y="208749"/>
                  </a:lnTo>
                  <a:lnTo>
                    <a:pt x="453021" y="214020"/>
                  </a:lnTo>
                  <a:lnTo>
                    <a:pt x="457060" y="214020"/>
                  </a:lnTo>
                  <a:lnTo>
                    <a:pt x="462419" y="211175"/>
                  </a:lnTo>
                  <a:lnTo>
                    <a:pt x="465302" y="204673"/>
                  </a:lnTo>
                  <a:close/>
                </a:path>
                <a:path extrusionOk="0" h="284479" w="10314940">
                  <a:moveTo>
                    <a:pt x="657720" y="185496"/>
                  </a:moveTo>
                  <a:lnTo>
                    <a:pt x="650392" y="185140"/>
                  </a:lnTo>
                  <a:lnTo>
                    <a:pt x="646887" y="185140"/>
                  </a:lnTo>
                  <a:lnTo>
                    <a:pt x="637171" y="185724"/>
                  </a:lnTo>
                  <a:lnTo>
                    <a:pt x="629094" y="187985"/>
                  </a:lnTo>
                  <a:lnTo>
                    <a:pt x="623430" y="192646"/>
                  </a:lnTo>
                  <a:lnTo>
                    <a:pt x="620941" y="200469"/>
                  </a:lnTo>
                  <a:lnTo>
                    <a:pt x="631418" y="197815"/>
                  </a:lnTo>
                  <a:lnTo>
                    <a:pt x="642048" y="195440"/>
                  </a:lnTo>
                  <a:lnTo>
                    <a:pt x="651319" y="191833"/>
                  </a:lnTo>
                  <a:lnTo>
                    <a:pt x="657720" y="185496"/>
                  </a:lnTo>
                  <a:close/>
                </a:path>
                <a:path extrusionOk="0" h="284479" w="10314940">
                  <a:moveTo>
                    <a:pt x="1060272" y="62471"/>
                  </a:moveTo>
                  <a:lnTo>
                    <a:pt x="1058494" y="56959"/>
                  </a:lnTo>
                  <a:lnTo>
                    <a:pt x="1048207" y="52285"/>
                  </a:lnTo>
                  <a:lnTo>
                    <a:pt x="1048461" y="61188"/>
                  </a:lnTo>
                  <a:lnTo>
                    <a:pt x="1048613" y="70281"/>
                  </a:lnTo>
                  <a:lnTo>
                    <a:pt x="1050429" y="77787"/>
                  </a:lnTo>
                  <a:lnTo>
                    <a:pt x="1055700" y="81889"/>
                  </a:lnTo>
                  <a:lnTo>
                    <a:pt x="1057897" y="70281"/>
                  </a:lnTo>
                  <a:lnTo>
                    <a:pt x="1060272" y="62471"/>
                  </a:lnTo>
                  <a:close/>
                </a:path>
                <a:path extrusionOk="0" h="284479" w="10314940">
                  <a:moveTo>
                    <a:pt x="1239862" y="141122"/>
                  </a:moveTo>
                  <a:lnTo>
                    <a:pt x="1238046" y="141020"/>
                  </a:lnTo>
                  <a:lnTo>
                    <a:pt x="1237183" y="141020"/>
                  </a:lnTo>
                  <a:lnTo>
                    <a:pt x="1227023" y="143052"/>
                  </a:lnTo>
                  <a:lnTo>
                    <a:pt x="1219987" y="148310"/>
                  </a:lnTo>
                  <a:lnTo>
                    <a:pt x="1214793" y="155536"/>
                  </a:lnTo>
                  <a:lnTo>
                    <a:pt x="1210170" y="163474"/>
                  </a:lnTo>
                  <a:lnTo>
                    <a:pt x="1221105" y="161353"/>
                  </a:lnTo>
                  <a:lnTo>
                    <a:pt x="1231201" y="158394"/>
                  </a:lnTo>
                  <a:lnTo>
                    <a:pt x="1238199" y="152374"/>
                  </a:lnTo>
                  <a:lnTo>
                    <a:pt x="1239862" y="141122"/>
                  </a:lnTo>
                  <a:close/>
                </a:path>
                <a:path extrusionOk="0" h="284479" w="10314940">
                  <a:moveTo>
                    <a:pt x="1357972" y="138988"/>
                  </a:moveTo>
                  <a:lnTo>
                    <a:pt x="1356360" y="124002"/>
                  </a:lnTo>
                  <a:lnTo>
                    <a:pt x="1351686" y="112014"/>
                  </a:lnTo>
                  <a:lnTo>
                    <a:pt x="1342885" y="104140"/>
                  </a:lnTo>
                  <a:lnTo>
                    <a:pt x="1342694" y="120853"/>
                  </a:lnTo>
                  <a:lnTo>
                    <a:pt x="1342758" y="137388"/>
                  </a:lnTo>
                  <a:lnTo>
                    <a:pt x="1346555" y="150228"/>
                  </a:lnTo>
                  <a:lnTo>
                    <a:pt x="1357579" y="155867"/>
                  </a:lnTo>
                  <a:lnTo>
                    <a:pt x="1357972" y="138988"/>
                  </a:lnTo>
                  <a:close/>
                </a:path>
                <a:path extrusionOk="0" h="284479" w="10314940">
                  <a:moveTo>
                    <a:pt x="1416989" y="81165"/>
                  </a:moveTo>
                  <a:lnTo>
                    <a:pt x="1416519" y="74295"/>
                  </a:lnTo>
                  <a:lnTo>
                    <a:pt x="1412532" y="70091"/>
                  </a:lnTo>
                  <a:lnTo>
                    <a:pt x="1407477" y="68262"/>
                  </a:lnTo>
                  <a:lnTo>
                    <a:pt x="1402321" y="68262"/>
                  </a:lnTo>
                  <a:lnTo>
                    <a:pt x="1395641" y="69240"/>
                  </a:lnTo>
                  <a:lnTo>
                    <a:pt x="1389329" y="72034"/>
                  </a:lnTo>
                  <a:lnTo>
                    <a:pt x="1383868" y="76339"/>
                  </a:lnTo>
                  <a:lnTo>
                    <a:pt x="1379728" y="81902"/>
                  </a:lnTo>
                  <a:lnTo>
                    <a:pt x="1381328" y="81292"/>
                  </a:lnTo>
                  <a:lnTo>
                    <a:pt x="1383296" y="81064"/>
                  </a:lnTo>
                  <a:lnTo>
                    <a:pt x="1388643" y="81064"/>
                  </a:lnTo>
                  <a:lnTo>
                    <a:pt x="1403083" y="82892"/>
                  </a:lnTo>
                  <a:lnTo>
                    <a:pt x="1412455" y="82892"/>
                  </a:lnTo>
                  <a:lnTo>
                    <a:pt x="1416989" y="81165"/>
                  </a:lnTo>
                  <a:close/>
                </a:path>
                <a:path extrusionOk="0" h="284479" w="10314940">
                  <a:moveTo>
                    <a:pt x="1475486" y="52285"/>
                  </a:moveTo>
                  <a:lnTo>
                    <a:pt x="1473631" y="43522"/>
                  </a:lnTo>
                  <a:lnTo>
                    <a:pt x="1466430" y="36652"/>
                  </a:lnTo>
                  <a:lnTo>
                    <a:pt x="1456207" y="32156"/>
                  </a:lnTo>
                  <a:lnTo>
                    <a:pt x="1445336" y="30556"/>
                  </a:lnTo>
                  <a:lnTo>
                    <a:pt x="1438694" y="30556"/>
                  </a:lnTo>
                  <a:lnTo>
                    <a:pt x="1433080" y="32613"/>
                  </a:lnTo>
                  <a:lnTo>
                    <a:pt x="1431239" y="37312"/>
                  </a:lnTo>
                  <a:lnTo>
                    <a:pt x="1438630" y="42227"/>
                  </a:lnTo>
                  <a:lnTo>
                    <a:pt x="1445628" y="47586"/>
                  </a:lnTo>
                  <a:lnTo>
                    <a:pt x="1453705" y="51904"/>
                  </a:lnTo>
                  <a:lnTo>
                    <a:pt x="1464310" y="53682"/>
                  </a:lnTo>
                  <a:lnTo>
                    <a:pt x="1467573" y="53682"/>
                  </a:lnTo>
                  <a:lnTo>
                    <a:pt x="1471256" y="53251"/>
                  </a:lnTo>
                  <a:lnTo>
                    <a:pt x="1475486" y="52285"/>
                  </a:lnTo>
                  <a:close/>
                </a:path>
                <a:path extrusionOk="0" h="284479" w="10314940">
                  <a:moveTo>
                    <a:pt x="1512366" y="104127"/>
                  </a:moveTo>
                  <a:lnTo>
                    <a:pt x="1497634" y="104127"/>
                  </a:lnTo>
                  <a:lnTo>
                    <a:pt x="1497634" y="118897"/>
                  </a:lnTo>
                  <a:lnTo>
                    <a:pt x="1512366" y="118897"/>
                  </a:lnTo>
                  <a:lnTo>
                    <a:pt x="1512366" y="104127"/>
                  </a:lnTo>
                  <a:close/>
                </a:path>
                <a:path extrusionOk="0" h="284479" w="10314940">
                  <a:moveTo>
                    <a:pt x="1703666" y="52285"/>
                  </a:moveTo>
                  <a:lnTo>
                    <a:pt x="1694599" y="48247"/>
                  </a:lnTo>
                  <a:lnTo>
                    <a:pt x="1686623" y="43091"/>
                  </a:lnTo>
                  <a:lnTo>
                    <a:pt x="1677898" y="38658"/>
                  </a:lnTo>
                  <a:lnTo>
                    <a:pt x="1666570" y="36766"/>
                  </a:lnTo>
                  <a:lnTo>
                    <a:pt x="1664449" y="36766"/>
                  </a:lnTo>
                  <a:lnTo>
                    <a:pt x="1662163" y="36931"/>
                  </a:lnTo>
                  <a:lnTo>
                    <a:pt x="1659674" y="37299"/>
                  </a:lnTo>
                  <a:lnTo>
                    <a:pt x="1661502" y="46062"/>
                  </a:lnTo>
                  <a:lnTo>
                    <a:pt x="1668665" y="52933"/>
                  </a:lnTo>
                  <a:lnTo>
                    <a:pt x="1678825" y="57429"/>
                  </a:lnTo>
                  <a:lnTo>
                    <a:pt x="1689633" y="59029"/>
                  </a:lnTo>
                  <a:lnTo>
                    <a:pt x="1696237" y="59029"/>
                  </a:lnTo>
                  <a:lnTo>
                    <a:pt x="1701812" y="56972"/>
                  </a:lnTo>
                  <a:lnTo>
                    <a:pt x="1703666" y="52285"/>
                  </a:lnTo>
                  <a:close/>
                </a:path>
                <a:path extrusionOk="0" h="284479" w="10314940">
                  <a:moveTo>
                    <a:pt x="1837677" y="34709"/>
                  </a:moveTo>
                  <a:lnTo>
                    <a:pt x="1834464" y="28282"/>
                  </a:lnTo>
                  <a:lnTo>
                    <a:pt x="1828025" y="28282"/>
                  </a:lnTo>
                  <a:lnTo>
                    <a:pt x="1826171" y="28282"/>
                  </a:lnTo>
                  <a:lnTo>
                    <a:pt x="1824037" y="28816"/>
                  </a:lnTo>
                  <a:lnTo>
                    <a:pt x="1821637" y="30048"/>
                  </a:lnTo>
                  <a:lnTo>
                    <a:pt x="1821637" y="52285"/>
                  </a:lnTo>
                  <a:lnTo>
                    <a:pt x="1823986" y="53467"/>
                  </a:lnTo>
                  <a:lnTo>
                    <a:pt x="1826082" y="53987"/>
                  </a:lnTo>
                  <a:lnTo>
                    <a:pt x="1834400" y="53987"/>
                  </a:lnTo>
                  <a:lnTo>
                    <a:pt x="1837639" y="47561"/>
                  </a:lnTo>
                  <a:lnTo>
                    <a:pt x="1837677" y="34709"/>
                  </a:lnTo>
                  <a:close/>
                </a:path>
                <a:path extrusionOk="0" h="284479" w="10314940">
                  <a:moveTo>
                    <a:pt x="2079459" y="111391"/>
                  </a:moveTo>
                  <a:lnTo>
                    <a:pt x="2075268" y="107061"/>
                  </a:lnTo>
                  <a:lnTo>
                    <a:pt x="2070481" y="105156"/>
                  </a:lnTo>
                  <a:lnTo>
                    <a:pt x="2065782" y="105156"/>
                  </a:lnTo>
                  <a:lnTo>
                    <a:pt x="2057019" y="107353"/>
                  </a:lnTo>
                  <a:lnTo>
                    <a:pt x="2049538" y="113398"/>
                  </a:lnTo>
                  <a:lnTo>
                    <a:pt x="2044382" y="122440"/>
                  </a:lnTo>
                  <a:lnTo>
                    <a:pt x="2042642" y="133642"/>
                  </a:lnTo>
                  <a:lnTo>
                    <a:pt x="2054885" y="131038"/>
                  </a:lnTo>
                  <a:lnTo>
                    <a:pt x="2064080" y="125450"/>
                  </a:lnTo>
                  <a:lnTo>
                    <a:pt x="2079459" y="111391"/>
                  </a:lnTo>
                  <a:close/>
                </a:path>
                <a:path extrusionOk="0" h="284479" w="10314940">
                  <a:moveTo>
                    <a:pt x="2300478" y="133629"/>
                  </a:moveTo>
                  <a:lnTo>
                    <a:pt x="2278329" y="133629"/>
                  </a:lnTo>
                  <a:lnTo>
                    <a:pt x="2278329" y="148374"/>
                  </a:lnTo>
                  <a:lnTo>
                    <a:pt x="2300478" y="148374"/>
                  </a:lnTo>
                  <a:lnTo>
                    <a:pt x="2300478" y="133629"/>
                  </a:lnTo>
                  <a:close/>
                </a:path>
                <a:path extrusionOk="0" h="284479" w="10314940">
                  <a:moveTo>
                    <a:pt x="2329815" y="52285"/>
                  </a:moveTo>
                  <a:lnTo>
                    <a:pt x="2322919" y="48425"/>
                  </a:lnTo>
                  <a:lnTo>
                    <a:pt x="2316861" y="46761"/>
                  </a:lnTo>
                  <a:lnTo>
                    <a:pt x="2311476" y="46761"/>
                  </a:lnTo>
                  <a:lnTo>
                    <a:pt x="2301100" y="49022"/>
                  </a:lnTo>
                  <a:lnTo>
                    <a:pt x="2292337" y="55079"/>
                  </a:lnTo>
                  <a:lnTo>
                    <a:pt x="2284857" y="63855"/>
                  </a:lnTo>
                  <a:lnTo>
                    <a:pt x="2278303" y="74282"/>
                  </a:lnTo>
                  <a:lnTo>
                    <a:pt x="2292985" y="70637"/>
                  </a:lnTo>
                  <a:lnTo>
                    <a:pt x="2307501" y="66789"/>
                  </a:lnTo>
                  <a:lnTo>
                    <a:pt x="2320302" y="61188"/>
                  </a:lnTo>
                  <a:lnTo>
                    <a:pt x="2329815" y="52285"/>
                  </a:lnTo>
                  <a:close/>
                </a:path>
                <a:path extrusionOk="0" h="284479" w="10314940">
                  <a:moveTo>
                    <a:pt x="2455278" y="59664"/>
                  </a:moveTo>
                  <a:lnTo>
                    <a:pt x="2453271" y="59893"/>
                  </a:lnTo>
                  <a:lnTo>
                    <a:pt x="2451087" y="59956"/>
                  </a:lnTo>
                  <a:lnTo>
                    <a:pt x="2434412" y="59905"/>
                  </a:lnTo>
                  <a:lnTo>
                    <a:pt x="2427084" y="60591"/>
                  </a:lnTo>
                  <a:lnTo>
                    <a:pt x="2425611" y="67043"/>
                  </a:lnTo>
                  <a:lnTo>
                    <a:pt x="2429865" y="71183"/>
                  </a:lnTo>
                  <a:lnTo>
                    <a:pt x="2435555" y="73596"/>
                  </a:lnTo>
                  <a:lnTo>
                    <a:pt x="2447734" y="73596"/>
                  </a:lnTo>
                  <a:lnTo>
                    <a:pt x="2453944" y="69456"/>
                  </a:lnTo>
                  <a:lnTo>
                    <a:pt x="2455278" y="59664"/>
                  </a:lnTo>
                  <a:close/>
                </a:path>
                <a:path extrusionOk="0" h="284479" w="10314940">
                  <a:moveTo>
                    <a:pt x="2492768" y="155397"/>
                  </a:moveTo>
                  <a:lnTo>
                    <a:pt x="2489339" y="148069"/>
                  </a:lnTo>
                  <a:lnTo>
                    <a:pt x="2483561" y="142760"/>
                  </a:lnTo>
                  <a:lnTo>
                    <a:pt x="2477198" y="140716"/>
                  </a:lnTo>
                  <a:lnTo>
                    <a:pt x="2473731" y="140716"/>
                  </a:lnTo>
                  <a:lnTo>
                    <a:pt x="2470823" y="142925"/>
                  </a:lnTo>
                  <a:lnTo>
                    <a:pt x="2469972" y="148386"/>
                  </a:lnTo>
                  <a:lnTo>
                    <a:pt x="2476525" y="151244"/>
                  </a:lnTo>
                  <a:lnTo>
                    <a:pt x="2481326" y="155702"/>
                  </a:lnTo>
                  <a:lnTo>
                    <a:pt x="2485987" y="160286"/>
                  </a:lnTo>
                  <a:lnTo>
                    <a:pt x="2492095" y="163474"/>
                  </a:lnTo>
                  <a:lnTo>
                    <a:pt x="2492768" y="155397"/>
                  </a:lnTo>
                  <a:close/>
                </a:path>
                <a:path extrusionOk="0" h="284479" w="10314940">
                  <a:moveTo>
                    <a:pt x="2550782" y="74282"/>
                  </a:moveTo>
                  <a:lnTo>
                    <a:pt x="2528938" y="74282"/>
                  </a:lnTo>
                  <a:lnTo>
                    <a:pt x="2528938" y="89382"/>
                  </a:lnTo>
                  <a:lnTo>
                    <a:pt x="2550782" y="89382"/>
                  </a:lnTo>
                  <a:lnTo>
                    <a:pt x="2550782" y="74282"/>
                  </a:lnTo>
                  <a:close/>
                </a:path>
                <a:path extrusionOk="0" h="284479" w="10314940">
                  <a:moveTo>
                    <a:pt x="2562275" y="154063"/>
                  </a:moveTo>
                  <a:lnTo>
                    <a:pt x="2557437" y="145554"/>
                  </a:lnTo>
                  <a:lnTo>
                    <a:pt x="2543632" y="141122"/>
                  </a:lnTo>
                  <a:lnTo>
                    <a:pt x="2543225" y="153771"/>
                  </a:lnTo>
                  <a:lnTo>
                    <a:pt x="2535974" y="159524"/>
                  </a:lnTo>
                  <a:lnTo>
                    <a:pt x="2527008" y="163474"/>
                  </a:lnTo>
                  <a:lnTo>
                    <a:pt x="2521470" y="170738"/>
                  </a:lnTo>
                  <a:lnTo>
                    <a:pt x="2522931" y="170510"/>
                  </a:lnTo>
                  <a:lnTo>
                    <a:pt x="2524252" y="170395"/>
                  </a:lnTo>
                  <a:lnTo>
                    <a:pt x="2531135" y="170395"/>
                  </a:lnTo>
                  <a:lnTo>
                    <a:pt x="2544356" y="179603"/>
                  </a:lnTo>
                  <a:lnTo>
                    <a:pt x="2552255" y="179603"/>
                  </a:lnTo>
                  <a:lnTo>
                    <a:pt x="2554973" y="179197"/>
                  </a:lnTo>
                  <a:lnTo>
                    <a:pt x="2558262" y="178231"/>
                  </a:lnTo>
                  <a:lnTo>
                    <a:pt x="2561450" y="165366"/>
                  </a:lnTo>
                  <a:lnTo>
                    <a:pt x="2562275" y="154063"/>
                  </a:lnTo>
                  <a:close/>
                </a:path>
                <a:path extrusionOk="0" h="284479" w="10314940">
                  <a:moveTo>
                    <a:pt x="2566949" y="51663"/>
                  </a:moveTo>
                  <a:lnTo>
                    <a:pt x="2566759" y="51663"/>
                  </a:lnTo>
                  <a:lnTo>
                    <a:pt x="2538336" y="53530"/>
                  </a:lnTo>
                  <a:lnTo>
                    <a:pt x="2558262" y="52285"/>
                  </a:lnTo>
                  <a:lnTo>
                    <a:pt x="2566949" y="51663"/>
                  </a:lnTo>
                  <a:close/>
                </a:path>
                <a:path extrusionOk="0" h="284479" w="10314940">
                  <a:moveTo>
                    <a:pt x="2578722" y="125031"/>
                  </a:moveTo>
                  <a:lnTo>
                    <a:pt x="2572943" y="118884"/>
                  </a:lnTo>
                  <a:lnTo>
                    <a:pt x="2563088" y="124917"/>
                  </a:lnTo>
                  <a:lnTo>
                    <a:pt x="2560663" y="129273"/>
                  </a:lnTo>
                  <a:lnTo>
                    <a:pt x="2563330" y="131914"/>
                  </a:lnTo>
                  <a:lnTo>
                    <a:pt x="2568778" y="132803"/>
                  </a:lnTo>
                  <a:lnTo>
                    <a:pt x="2574506" y="131953"/>
                  </a:lnTo>
                  <a:lnTo>
                    <a:pt x="2578531" y="129374"/>
                  </a:lnTo>
                  <a:lnTo>
                    <a:pt x="2578722" y="125031"/>
                  </a:lnTo>
                  <a:close/>
                </a:path>
                <a:path extrusionOk="0" h="284479" w="10314940">
                  <a:moveTo>
                    <a:pt x="2624429" y="118884"/>
                  </a:moveTo>
                  <a:lnTo>
                    <a:pt x="2617762" y="115062"/>
                  </a:lnTo>
                  <a:lnTo>
                    <a:pt x="2614841" y="107391"/>
                  </a:lnTo>
                  <a:lnTo>
                    <a:pt x="2611818" y="99860"/>
                  </a:lnTo>
                  <a:lnTo>
                    <a:pt x="2604833" y="96469"/>
                  </a:lnTo>
                  <a:lnTo>
                    <a:pt x="2604135" y="96469"/>
                  </a:lnTo>
                  <a:lnTo>
                    <a:pt x="2602585" y="96647"/>
                  </a:lnTo>
                  <a:lnTo>
                    <a:pt x="2601036" y="107099"/>
                  </a:lnTo>
                  <a:lnTo>
                    <a:pt x="2604020" y="116738"/>
                  </a:lnTo>
                  <a:lnTo>
                    <a:pt x="2609761" y="123812"/>
                  </a:lnTo>
                  <a:lnTo>
                    <a:pt x="2616479" y="126555"/>
                  </a:lnTo>
                  <a:lnTo>
                    <a:pt x="2619756" y="126555"/>
                  </a:lnTo>
                  <a:lnTo>
                    <a:pt x="2622727" y="124320"/>
                  </a:lnTo>
                  <a:lnTo>
                    <a:pt x="2624429" y="118884"/>
                  </a:lnTo>
                  <a:close/>
                </a:path>
                <a:path extrusionOk="0" h="284479" w="10314940">
                  <a:moveTo>
                    <a:pt x="2690888" y="7810"/>
                  </a:moveTo>
                  <a:lnTo>
                    <a:pt x="2687802" y="2565"/>
                  </a:lnTo>
                  <a:lnTo>
                    <a:pt x="2683992" y="495"/>
                  </a:lnTo>
                  <a:lnTo>
                    <a:pt x="2680157" y="495"/>
                  </a:lnTo>
                  <a:lnTo>
                    <a:pt x="2670860" y="4305"/>
                  </a:lnTo>
                  <a:lnTo>
                    <a:pt x="2664104" y="13106"/>
                  </a:lnTo>
                  <a:lnTo>
                    <a:pt x="2662529" y="22987"/>
                  </a:lnTo>
                  <a:lnTo>
                    <a:pt x="2668740" y="30035"/>
                  </a:lnTo>
                  <a:lnTo>
                    <a:pt x="2671127" y="21272"/>
                  </a:lnTo>
                  <a:lnTo>
                    <a:pt x="2678646" y="17665"/>
                  </a:lnTo>
                  <a:lnTo>
                    <a:pt x="2686748" y="14706"/>
                  </a:lnTo>
                  <a:lnTo>
                    <a:pt x="2690888" y="7810"/>
                  </a:lnTo>
                  <a:close/>
                </a:path>
                <a:path extrusionOk="0" h="284479" w="10314940">
                  <a:moveTo>
                    <a:pt x="2734970" y="163474"/>
                  </a:moveTo>
                  <a:lnTo>
                    <a:pt x="2729725" y="159613"/>
                  </a:lnTo>
                  <a:lnTo>
                    <a:pt x="2725318" y="158153"/>
                  </a:lnTo>
                  <a:lnTo>
                    <a:pt x="2721826" y="158153"/>
                  </a:lnTo>
                  <a:lnTo>
                    <a:pt x="2716428" y="158153"/>
                  </a:lnTo>
                  <a:lnTo>
                    <a:pt x="2713228" y="161632"/>
                  </a:lnTo>
                  <a:lnTo>
                    <a:pt x="2711805" y="168605"/>
                  </a:lnTo>
                  <a:lnTo>
                    <a:pt x="2713596" y="172085"/>
                  </a:lnTo>
                  <a:lnTo>
                    <a:pt x="2721914" y="172085"/>
                  </a:lnTo>
                  <a:lnTo>
                    <a:pt x="2727439" y="169824"/>
                  </a:lnTo>
                  <a:lnTo>
                    <a:pt x="2734970" y="163474"/>
                  </a:lnTo>
                  <a:close/>
                </a:path>
                <a:path extrusionOk="0" h="284479" w="10314940">
                  <a:moveTo>
                    <a:pt x="2955950" y="89395"/>
                  </a:moveTo>
                  <a:lnTo>
                    <a:pt x="2950718" y="85559"/>
                  </a:lnTo>
                  <a:lnTo>
                    <a:pt x="2946311" y="84112"/>
                  </a:lnTo>
                  <a:lnTo>
                    <a:pt x="2942818" y="84112"/>
                  </a:lnTo>
                  <a:lnTo>
                    <a:pt x="2937408" y="84112"/>
                  </a:lnTo>
                  <a:lnTo>
                    <a:pt x="2934195" y="87579"/>
                  </a:lnTo>
                  <a:lnTo>
                    <a:pt x="2932760" y="94538"/>
                  </a:lnTo>
                  <a:lnTo>
                    <a:pt x="2934551" y="98018"/>
                  </a:lnTo>
                  <a:lnTo>
                    <a:pt x="2942856" y="98018"/>
                  </a:lnTo>
                  <a:lnTo>
                    <a:pt x="2948406" y="95758"/>
                  </a:lnTo>
                  <a:lnTo>
                    <a:pt x="2955950" y="89395"/>
                  </a:lnTo>
                  <a:close/>
                </a:path>
                <a:path extrusionOk="0" h="284479" w="10314940">
                  <a:moveTo>
                    <a:pt x="2992767" y="67043"/>
                  </a:moveTo>
                  <a:lnTo>
                    <a:pt x="2987916" y="62623"/>
                  </a:lnTo>
                  <a:lnTo>
                    <a:pt x="2984119" y="60972"/>
                  </a:lnTo>
                  <a:lnTo>
                    <a:pt x="2981312" y="60972"/>
                  </a:lnTo>
                  <a:lnTo>
                    <a:pt x="2977159" y="60972"/>
                  </a:lnTo>
                  <a:lnTo>
                    <a:pt x="2975165" y="64579"/>
                  </a:lnTo>
                  <a:lnTo>
                    <a:pt x="2975114" y="71793"/>
                  </a:lnTo>
                  <a:lnTo>
                    <a:pt x="2977070" y="75399"/>
                  </a:lnTo>
                  <a:lnTo>
                    <a:pt x="2983725" y="75399"/>
                  </a:lnTo>
                  <a:lnTo>
                    <a:pt x="2987751" y="73190"/>
                  </a:lnTo>
                  <a:lnTo>
                    <a:pt x="2992767" y="67043"/>
                  </a:lnTo>
                  <a:close/>
                </a:path>
                <a:path extrusionOk="0" h="284479" w="10314940">
                  <a:moveTo>
                    <a:pt x="3013379" y="228663"/>
                  </a:moveTo>
                  <a:lnTo>
                    <a:pt x="3007715" y="222465"/>
                  </a:lnTo>
                  <a:lnTo>
                    <a:pt x="2997733" y="228523"/>
                  </a:lnTo>
                  <a:lnTo>
                    <a:pt x="2995257" y="232905"/>
                  </a:lnTo>
                  <a:lnTo>
                    <a:pt x="2997936" y="235572"/>
                  </a:lnTo>
                  <a:lnTo>
                    <a:pt x="3003397" y="236474"/>
                  </a:lnTo>
                  <a:lnTo>
                    <a:pt x="3009112" y="235623"/>
                  </a:lnTo>
                  <a:lnTo>
                    <a:pt x="3013151" y="233032"/>
                  </a:lnTo>
                  <a:lnTo>
                    <a:pt x="3013379" y="228663"/>
                  </a:lnTo>
                  <a:close/>
                </a:path>
                <a:path extrusionOk="0" h="284479" w="10314940">
                  <a:moveTo>
                    <a:pt x="3086100" y="10947"/>
                  </a:moveTo>
                  <a:lnTo>
                    <a:pt x="3081439" y="190"/>
                  </a:lnTo>
                  <a:lnTo>
                    <a:pt x="3073920" y="11328"/>
                  </a:lnTo>
                  <a:lnTo>
                    <a:pt x="3062224" y="18186"/>
                  </a:lnTo>
                  <a:lnTo>
                    <a:pt x="3050908" y="25336"/>
                  </a:lnTo>
                  <a:lnTo>
                    <a:pt x="3044533" y="37299"/>
                  </a:lnTo>
                  <a:lnTo>
                    <a:pt x="3046209" y="37604"/>
                  </a:lnTo>
                  <a:lnTo>
                    <a:pt x="3047898" y="37744"/>
                  </a:lnTo>
                  <a:lnTo>
                    <a:pt x="3049587" y="37744"/>
                  </a:lnTo>
                  <a:lnTo>
                    <a:pt x="3066377" y="33515"/>
                  </a:lnTo>
                  <a:lnTo>
                    <a:pt x="3079813" y="23317"/>
                  </a:lnTo>
                  <a:lnTo>
                    <a:pt x="3086100" y="10947"/>
                  </a:lnTo>
                  <a:close/>
                </a:path>
                <a:path extrusionOk="0" h="284479" w="10314940">
                  <a:moveTo>
                    <a:pt x="3140113" y="22555"/>
                  </a:moveTo>
                  <a:lnTo>
                    <a:pt x="3135287" y="18161"/>
                  </a:lnTo>
                  <a:lnTo>
                    <a:pt x="3131515" y="16510"/>
                  </a:lnTo>
                  <a:lnTo>
                    <a:pt x="3128708" y="16510"/>
                  </a:lnTo>
                  <a:lnTo>
                    <a:pt x="3124555" y="16510"/>
                  </a:lnTo>
                  <a:lnTo>
                    <a:pt x="3122549" y="20142"/>
                  </a:lnTo>
                  <a:lnTo>
                    <a:pt x="3122485" y="27381"/>
                  </a:lnTo>
                  <a:lnTo>
                    <a:pt x="3124428" y="31013"/>
                  </a:lnTo>
                  <a:lnTo>
                    <a:pt x="3131070" y="31013"/>
                  </a:lnTo>
                  <a:lnTo>
                    <a:pt x="3135084" y="28778"/>
                  </a:lnTo>
                  <a:lnTo>
                    <a:pt x="3140113" y="22555"/>
                  </a:lnTo>
                  <a:close/>
                </a:path>
                <a:path extrusionOk="0" h="284479" w="10314940">
                  <a:moveTo>
                    <a:pt x="4016806" y="148386"/>
                  </a:moveTo>
                  <a:lnTo>
                    <a:pt x="3998112" y="152082"/>
                  </a:lnTo>
                  <a:lnTo>
                    <a:pt x="3978071" y="154241"/>
                  </a:lnTo>
                  <a:lnTo>
                    <a:pt x="3960761" y="159054"/>
                  </a:lnTo>
                  <a:lnTo>
                    <a:pt x="3950322" y="170738"/>
                  </a:lnTo>
                  <a:lnTo>
                    <a:pt x="3953103" y="170408"/>
                  </a:lnTo>
                  <a:lnTo>
                    <a:pt x="3960012" y="170408"/>
                  </a:lnTo>
                  <a:lnTo>
                    <a:pt x="3973258" y="179603"/>
                  </a:lnTo>
                  <a:lnTo>
                    <a:pt x="3981132" y="179603"/>
                  </a:lnTo>
                  <a:lnTo>
                    <a:pt x="3983850" y="179197"/>
                  </a:lnTo>
                  <a:lnTo>
                    <a:pt x="3987127" y="178231"/>
                  </a:lnTo>
                  <a:lnTo>
                    <a:pt x="3989400" y="165493"/>
                  </a:lnTo>
                  <a:lnTo>
                    <a:pt x="4000804" y="162013"/>
                  </a:lnTo>
                  <a:lnTo>
                    <a:pt x="4012793" y="159169"/>
                  </a:lnTo>
                  <a:lnTo>
                    <a:pt x="4016806" y="148386"/>
                  </a:lnTo>
                  <a:close/>
                </a:path>
                <a:path extrusionOk="0" h="284479" w="10314940">
                  <a:moveTo>
                    <a:pt x="4510278" y="30048"/>
                  </a:moveTo>
                  <a:lnTo>
                    <a:pt x="4508728" y="30835"/>
                  </a:lnTo>
                  <a:lnTo>
                    <a:pt x="4507217" y="31165"/>
                  </a:lnTo>
                  <a:lnTo>
                    <a:pt x="4501794" y="31165"/>
                  </a:lnTo>
                  <a:lnTo>
                    <a:pt x="4498137" y="28765"/>
                  </a:lnTo>
                  <a:lnTo>
                    <a:pt x="4491609" y="23952"/>
                  </a:lnTo>
                  <a:lnTo>
                    <a:pt x="4488739" y="21551"/>
                  </a:lnTo>
                  <a:lnTo>
                    <a:pt x="4486338" y="21551"/>
                  </a:lnTo>
                  <a:lnTo>
                    <a:pt x="4484078" y="21551"/>
                  </a:lnTo>
                  <a:lnTo>
                    <a:pt x="4482236" y="23710"/>
                  </a:lnTo>
                  <a:lnTo>
                    <a:pt x="4480928" y="30048"/>
                  </a:lnTo>
                  <a:lnTo>
                    <a:pt x="4483925" y="31381"/>
                  </a:lnTo>
                  <a:lnTo>
                    <a:pt x="4494847" y="38620"/>
                  </a:lnTo>
                  <a:lnTo>
                    <a:pt x="4506671" y="38620"/>
                  </a:lnTo>
                  <a:lnTo>
                    <a:pt x="4509859" y="36461"/>
                  </a:lnTo>
                  <a:lnTo>
                    <a:pt x="4510278" y="30048"/>
                  </a:lnTo>
                  <a:close/>
                </a:path>
                <a:path extrusionOk="0" h="284479" w="10314940">
                  <a:moveTo>
                    <a:pt x="4534090" y="260159"/>
                  </a:moveTo>
                  <a:lnTo>
                    <a:pt x="4531195" y="252234"/>
                  </a:lnTo>
                  <a:lnTo>
                    <a:pt x="4525950" y="252234"/>
                  </a:lnTo>
                  <a:lnTo>
                    <a:pt x="4525302" y="252260"/>
                  </a:lnTo>
                  <a:lnTo>
                    <a:pt x="4524972" y="252323"/>
                  </a:lnTo>
                  <a:lnTo>
                    <a:pt x="4522432" y="258953"/>
                  </a:lnTo>
                  <a:lnTo>
                    <a:pt x="4519307" y="265049"/>
                  </a:lnTo>
                  <a:lnTo>
                    <a:pt x="4517199" y="272173"/>
                  </a:lnTo>
                  <a:lnTo>
                    <a:pt x="4517733" y="281927"/>
                  </a:lnTo>
                  <a:lnTo>
                    <a:pt x="4520171" y="283337"/>
                  </a:lnTo>
                  <a:lnTo>
                    <a:pt x="4522317" y="283946"/>
                  </a:lnTo>
                  <a:lnTo>
                    <a:pt x="4530852" y="283946"/>
                  </a:lnTo>
                  <a:lnTo>
                    <a:pt x="4533925" y="276021"/>
                  </a:lnTo>
                  <a:lnTo>
                    <a:pt x="4534090" y="260159"/>
                  </a:lnTo>
                  <a:close/>
                </a:path>
                <a:path extrusionOk="0" h="284479" w="10314940">
                  <a:moveTo>
                    <a:pt x="4670539" y="54432"/>
                  </a:moveTo>
                  <a:lnTo>
                    <a:pt x="4667669" y="51181"/>
                  </a:lnTo>
                  <a:lnTo>
                    <a:pt x="4660798" y="51181"/>
                  </a:lnTo>
                  <a:lnTo>
                    <a:pt x="4656023" y="51625"/>
                  </a:lnTo>
                  <a:lnTo>
                    <a:pt x="4650232" y="53073"/>
                  </a:lnTo>
                  <a:lnTo>
                    <a:pt x="4643386" y="55689"/>
                  </a:lnTo>
                  <a:lnTo>
                    <a:pt x="4635500" y="59664"/>
                  </a:lnTo>
                  <a:lnTo>
                    <a:pt x="4643513" y="62941"/>
                  </a:lnTo>
                  <a:lnTo>
                    <a:pt x="4650156" y="64198"/>
                  </a:lnTo>
                  <a:lnTo>
                    <a:pt x="4663846" y="64198"/>
                  </a:lnTo>
                  <a:lnTo>
                    <a:pt x="4668634" y="60934"/>
                  </a:lnTo>
                  <a:lnTo>
                    <a:pt x="4670539" y="54432"/>
                  </a:lnTo>
                  <a:close/>
                </a:path>
                <a:path extrusionOk="0" h="284479" w="10314940">
                  <a:moveTo>
                    <a:pt x="4738738" y="22555"/>
                  </a:moveTo>
                  <a:lnTo>
                    <a:pt x="4736427" y="22872"/>
                  </a:lnTo>
                  <a:lnTo>
                    <a:pt x="4733861" y="22936"/>
                  </a:lnTo>
                  <a:lnTo>
                    <a:pt x="4717923" y="22910"/>
                  </a:lnTo>
                  <a:lnTo>
                    <a:pt x="4710569" y="23507"/>
                  </a:lnTo>
                  <a:lnTo>
                    <a:pt x="4709122" y="30048"/>
                  </a:lnTo>
                  <a:lnTo>
                    <a:pt x="4713351" y="34175"/>
                  </a:lnTo>
                  <a:lnTo>
                    <a:pt x="4719028" y="36588"/>
                  </a:lnTo>
                  <a:lnTo>
                    <a:pt x="4731207" y="36588"/>
                  </a:lnTo>
                  <a:lnTo>
                    <a:pt x="4737430" y="32423"/>
                  </a:lnTo>
                  <a:lnTo>
                    <a:pt x="4738738" y="22555"/>
                  </a:lnTo>
                  <a:close/>
                </a:path>
                <a:path extrusionOk="0" h="284479" w="10314940">
                  <a:moveTo>
                    <a:pt x="4952517" y="119481"/>
                  </a:moveTo>
                  <a:lnTo>
                    <a:pt x="4944745" y="111391"/>
                  </a:lnTo>
                  <a:lnTo>
                    <a:pt x="4944529" y="124129"/>
                  </a:lnTo>
                  <a:lnTo>
                    <a:pt x="4937366" y="129844"/>
                  </a:lnTo>
                  <a:lnTo>
                    <a:pt x="4928451" y="133769"/>
                  </a:lnTo>
                  <a:lnTo>
                    <a:pt x="4922939" y="141122"/>
                  </a:lnTo>
                  <a:lnTo>
                    <a:pt x="4925923" y="142417"/>
                  </a:lnTo>
                  <a:lnTo>
                    <a:pt x="4928857" y="142989"/>
                  </a:lnTo>
                  <a:lnTo>
                    <a:pt x="4931651" y="142989"/>
                  </a:lnTo>
                  <a:lnTo>
                    <a:pt x="4943767" y="139103"/>
                  </a:lnTo>
                  <a:lnTo>
                    <a:pt x="4951450" y="129997"/>
                  </a:lnTo>
                  <a:lnTo>
                    <a:pt x="4952517" y="119481"/>
                  </a:lnTo>
                  <a:close/>
                </a:path>
                <a:path extrusionOk="0" h="284479" w="10314940">
                  <a:moveTo>
                    <a:pt x="5025898" y="22555"/>
                  </a:moveTo>
                  <a:lnTo>
                    <a:pt x="5003711" y="22555"/>
                  </a:lnTo>
                  <a:lnTo>
                    <a:pt x="5003711" y="37299"/>
                  </a:lnTo>
                  <a:lnTo>
                    <a:pt x="5025898" y="37299"/>
                  </a:lnTo>
                  <a:lnTo>
                    <a:pt x="5025898" y="22555"/>
                  </a:lnTo>
                  <a:close/>
                </a:path>
                <a:path extrusionOk="0" h="284479" w="10314940">
                  <a:moveTo>
                    <a:pt x="5127739" y="151892"/>
                  </a:moveTo>
                  <a:lnTo>
                    <a:pt x="5122659" y="143992"/>
                  </a:lnTo>
                  <a:lnTo>
                    <a:pt x="5111648" y="140754"/>
                  </a:lnTo>
                  <a:lnTo>
                    <a:pt x="5110200" y="140754"/>
                  </a:lnTo>
                  <a:lnTo>
                    <a:pt x="5108651" y="140868"/>
                  </a:lnTo>
                  <a:lnTo>
                    <a:pt x="5107013" y="141122"/>
                  </a:lnTo>
                  <a:lnTo>
                    <a:pt x="5108257" y="150787"/>
                  </a:lnTo>
                  <a:lnTo>
                    <a:pt x="5110912" y="159169"/>
                  </a:lnTo>
                  <a:lnTo>
                    <a:pt x="5115293" y="165938"/>
                  </a:lnTo>
                  <a:lnTo>
                    <a:pt x="5121707" y="170738"/>
                  </a:lnTo>
                  <a:lnTo>
                    <a:pt x="5127295" y="161721"/>
                  </a:lnTo>
                  <a:lnTo>
                    <a:pt x="5127739" y="151892"/>
                  </a:lnTo>
                  <a:close/>
                </a:path>
                <a:path extrusionOk="0" h="284479" w="10314940">
                  <a:moveTo>
                    <a:pt x="5187874" y="148386"/>
                  </a:moveTo>
                  <a:lnTo>
                    <a:pt x="5175097" y="152273"/>
                  </a:lnTo>
                  <a:lnTo>
                    <a:pt x="5163871" y="157683"/>
                  </a:lnTo>
                  <a:lnTo>
                    <a:pt x="5155438" y="165912"/>
                  </a:lnTo>
                  <a:lnTo>
                    <a:pt x="5151031" y="178231"/>
                  </a:lnTo>
                  <a:lnTo>
                    <a:pt x="5154346" y="178943"/>
                  </a:lnTo>
                  <a:lnTo>
                    <a:pt x="5157267" y="179273"/>
                  </a:lnTo>
                  <a:lnTo>
                    <a:pt x="5159870" y="179273"/>
                  </a:lnTo>
                  <a:lnTo>
                    <a:pt x="5171452" y="176174"/>
                  </a:lnTo>
                  <a:lnTo>
                    <a:pt x="5178437" y="168440"/>
                  </a:lnTo>
                  <a:lnTo>
                    <a:pt x="5187874" y="148386"/>
                  </a:lnTo>
                  <a:close/>
                </a:path>
                <a:path extrusionOk="0" h="284479" w="10314940">
                  <a:moveTo>
                    <a:pt x="5269027" y="44792"/>
                  </a:moveTo>
                  <a:lnTo>
                    <a:pt x="5263045" y="43700"/>
                  </a:lnTo>
                  <a:lnTo>
                    <a:pt x="5258308" y="43243"/>
                  </a:lnTo>
                  <a:lnTo>
                    <a:pt x="5254650" y="43243"/>
                  </a:lnTo>
                  <a:lnTo>
                    <a:pt x="5246052" y="43243"/>
                  </a:lnTo>
                  <a:lnTo>
                    <a:pt x="5243334" y="45732"/>
                  </a:lnTo>
                  <a:lnTo>
                    <a:pt x="5244795" y="50723"/>
                  </a:lnTo>
                  <a:lnTo>
                    <a:pt x="5248961" y="53213"/>
                  </a:lnTo>
                  <a:lnTo>
                    <a:pt x="5258879" y="53213"/>
                  </a:lnTo>
                  <a:lnTo>
                    <a:pt x="5264505" y="51066"/>
                  </a:lnTo>
                  <a:lnTo>
                    <a:pt x="5269027" y="44792"/>
                  </a:lnTo>
                  <a:close/>
                </a:path>
                <a:path extrusionOk="0" h="284479" w="10314940">
                  <a:moveTo>
                    <a:pt x="5549036" y="74282"/>
                  </a:moveTo>
                  <a:lnTo>
                    <a:pt x="5546560" y="74625"/>
                  </a:lnTo>
                  <a:lnTo>
                    <a:pt x="5528767" y="74663"/>
                  </a:lnTo>
                  <a:lnTo>
                    <a:pt x="5520918" y="75107"/>
                  </a:lnTo>
                  <a:lnTo>
                    <a:pt x="5519356" y="81889"/>
                  </a:lnTo>
                  <a:lnTo>
                    <a:pt x="5523585" y="85966"/>
                  </a:lnTo>
                  <a:lnTo>
                    <a:pt x="5529250" y="88341"/>
                  </a:lnTo>
                  <a:lnTo>
                    <a:pt x="5541454" y="88341"/>
                  </a:lnTo>
                  <a:lnTo>
                    <a:pt x="5547703" y="84188"/>
                  </a:lnTo>
                  <a:lnTo>
                    <a:pt x="5549036" y="74282"/>
                  </a:lnTo>
                  <a:close/>
                </a:path>
                <a:path extrusionOk="0" h="284479" w="10314940">
                  <a:moveTo>
                    <a:pt x="5718162" y="22555"/>
                  </a:moveTo>
                  <a:lnTo>
                    <a:pt x="5717400" y="8699"/>
                  </a:lnTo>
                  <a:lnTo>
                    <a:pt x="5715584" y="3111"/>
                  </a:lnTo>
                  <a:lnTo>
                    <a:pt x="5710961" y="190"/>
                  </a:lnTo>
                  <a:lnTo>
                    <a:pt x="5710961" y="15290"/>
                  </a:lnTo>
                  <a:lnTo>
                    <a:pt x="5702122" y="16446"/>
                  </a:lnTo>
                  <a:lnTo>
                    <a:pt x="5690019" y="13906"/>
                  </a:lnTo>
                  <a:lnTo>
                    <a:pt x="5688863" y="22555"/>
                  </a:lnTo>
                  <a:lnTo>
                    <a:pt x="5718162" y="22555"/>
                  </a:lnTo>
                  <a:close/>
                </a:path>
                <a:path extrusionOk="0" h="284479" w="10314940">
                  <a:moveTo>
                    <a:pt x="5782894" y="15976"/>
                  </a:moveTo>
                  <a:lnTo>
                    <a:pt x="5769991" y="7810"/>
                  </a:lnTo>
                  <a:lnTo>
                    <a:pt x="5768251" y="19545"/>
                  </a:lnTo>
                  <a:lnTo>
                    <a:pt x="5755500" y="24625"/>
                  </a:lnTo>
                  <a:lnTo>
                    <a:pt x="5746242" y="28676"/>
                  </a:lnTo>
                  <a:lnTo>
                    <a:pt x="5755043" y="37312"/>
                  </a:lnTo>
                  <a:lnTo>
                    <a:pt x="5766536" y="30429"/>
                  </a:lnTo>
                  <a:lnTo>
                    <a:pt x="5778779" y="23418"/>
                  </a:lnTo>
                  <a:lnTo>
                    <a:pt x="5782894" y="15976"/>
                  </a:lnTo>
                  <a:close/>
                </a:path>
                <a:path extrusionOk="0" h="284479" w="10314940">
                  <a:moveTo>
                    <a:pt x="6152972" y="59664"/>
                  </a:moveTo>
                  <a:lnTo>
                    <a:pt x="6146254" y="54889"/>
                  </a:lnTo>
                  <a:lnTo>
                    <a:pt x="6142558" y="46977"/>
                  </a:lnTo>
                  <a:lnTo>
                    <a:pt x="6138316" y="39573"/>
                  </a:lnTo>
                  <a:lnTo>
                    <a:pt x="6129960" y="36309"/>
                  </a:lnTo>
                  <a:lnTo>
                    <a:pt x="6128067" y="36309"/>
                  </a:lnTo>
                  <a:lnTo>
                    <a:pt x="6125857" y="36626"/>
                  </a:lnTo>
                  <a:lnTo>
                    <a:pt x="6123279" y="37312"/>
                  </a:lnTo>
                  <a:lnTo>
                    <a:pt x="6125730" y="45834"/>
                  </a:lnTo>
                  <a:lnTo>
                    <a:pt x="6131331" y="55118"/>
                  </a:lnTo>
                  <a:lnTo>
                    <a:pt x="6138583" y="62585"/>
                  </a:lnTo>
                  <a:lnTo>
                    <a:pt x="6145974" y="65659"/>
                  </a:lnTo>
                  <a:lnTo>
                    <a:pt x="6148806" y="65659"/>
                  </a:lnTo>
                  <a:lnTo>
                    <a:pt x="6151296" y="63919"/>
                  </a:lnTo>
                  <a:lnTo>
                    <a:pt x="6152972" y="59664"/>
                  </a:lnTo>
                  <a:close/>
                </a:path>
                <a:path extrusionOk="0" h="284479" w="10314940">
                  <a:moveTo>
                    <a:pt x="6244653" y="13284"/>
                  </a:moveTo>
                  <a:lnTo>
                    <a:pt x="6241300" y="203"/>
                  </a:lnTo>
                  <a:lnTo>
                    <a:pt x="6223686" y="0"/>
                  </a:lnTo>
                  <a:lnTo>
                    <a:pt x="6213703" y="482"/>
                  </a:lnTo>
                  <a:lnTo>
                    <a:pt x="6205321" y="2565"/>
                  </a:lnTo>
                  <a:lnTo>
                    <a:pt x="6199454" y="7188"/>
                  </a:lnTo>
                  <a:lnTo>
                    <a:pt x="6196990" y="15290"/>
                  </a:lnTo>
                  <a:lnTo>
                    <a:pt x="6199098" y="14655"/>
                  </a:lnTo>
                  <a:lnTo>
                    <a:pt x="6201613" y="14414"/>
                  </a:lnTo>
                  <a:lnTo>
                    <a:pt x="6208065" y="14414"/>
                  </a:lnTo>
                  <a:lnTo>
                    <a:pt x="6224613" y="16141"/>
                  </a:lnTo>
                  <a:lnTo>
                    <a:pt x="6237897" y="16141"/>
                  </a:lnTo>
                  <a:lnTo>
                    <a:pt x="6244653" y="13284"/>
                  </a:lnTo>
                  <a:close/>
                </a:path>
                <a:path extrusionOk="0" h="284479" w="10314940">
                  <a:moveTo>
                    <a:pt x="6292177" y="44970"/>
                  </a:moveTo>
                  <a:lnTo>
                    <a:pt x="6285636" y="37312"/>
                  </a:lnTo>
                  <a:lnTo>
                    <a:pt x="6281458" y="46304"/>
                  </a:lnTo>
                  <a:lnTo>
                    <a:pt x="6267424" y="58229"/>
                  </a:lnTo>
                  <a:lnTo>
                    <a:pt x="6263449" y="67043"/>
                  </a:lnTo>
                  <a:lnTo>
                    <a:pt x="6264402" y="67233"/>
                  </a:lnTo>
                  <a:lnTo>
                    <a:pt x="6265380" y="67322"/>
                  </a:lnTo>
                  <a:lnTo>
                    <a:pt x="6266383" y="67322"/>
                  </a:lnTo>
                  <a:lnTo>
                    <a:pt x="6278537" y="63614"/>
                  </a:lnTo>
                  <a:lnTo>
                    <a:pt x="6288468" y="54952"/>
                  </a:lnTo>
                  <a:lnTo>
                    <a:pt x="6292177" y="44970"/>
                  </a:lnTo>
                  <a:close/>
                </a:path>
                <a:path extrusionOk="0" h="284479" w="10314940">
                  <a:moveTo>
                    <a:pt x="6470955" y="72948"/>
                  </a:moveTo>
                  <a:lnTo>
                    <a:pt x="6469735" y="67030"/>
                  </a:lnTo>
                  <a:lnTo>
                    <a:pt x="6461226" y="66522"/>
                  </a:lnTo>
                  <a:lnTo>
                    <a:pt x="6459690" y="59347"/>
                  </a:lnTo>
                  <a:lnTo>
                    <a:pt x="6450939" y="59347"/>
                  </a:lnTo>
                  <a:lnTo>
                    <a:pt x="6449911" y="59347"/>
                  </a:lnTo>
                  <a:lnTo>
                    <a:pt x="6448793" y="59448"/>
                  </a:lnTo>
                  <a:lnTo>
                    <a:pt x="6447561" y="59664"/>
                  </a:lnTo>
                  <a:lnTo>
                    <a:pt x="6445351" y="66662"/>
                  </a:lnTo>
                  <a:lnTo>
                    <a:pt x="6447612" y="71716"/>
                  </a:lnTo>
                  <a:lnTo>
                    <a:pt x="6452730" y="74790"/>
                  </a:lnTo>
                  <a:lnTo>
                    <a:pt x="6459106" y="75819"/>
                  </a:lnTo>
                  <a:lnTo>
                    <a:pt x="6465278" y="75819"/>
                  </a:lnTo>
                  <a:lnTo>
                    <a:pt x="6470955" y="72948"/>
                  </a:lnTo>
                  <a:close/>
                </a:path>
                <a:path extrusionOk="0" h="284479" w="10314940">
                  <a:moveTo>
                    <a:pt x="6675780" y="22555"/>
                  </a:moveTo>
                  <a:lnTo>
                    <a:pt x="6669329" y="19875"/>
                  </a:lnTo>
                  <a:lnTo>
                    <a:pt x="6664515" y="15481"/>
                  </a:lnTo>
                  <a:lnTo>
                    <a:pt x="6659854" y="10934"/>
                  </a:lnTo>
                  <a:lnTo>
                    <a:pt x="6653885" y="7810"/>
                  </a:lnTo>
                  <a:lnTo>
                    <a:pt x="6653085" y="15811"/>
                  </a:lnTo>
                  <a:lnTo>
                    <a:pt x="6656413" y="23075"/>
                  </a:lnTo>
                  <a:lnTo>
                    <a:pt x="6662115" y="28346"/>
                  </a:lnTo>
                  <a:lnTo>
                    <a:pt x="6668452" y="30378"/>
                  </a:lnTo>
                  <a:lnTo>
                    <a:pt x="6671958" y="30378"/>
                  </a:lnTo>
                  <a:lnTo>
                    <a:pt x="6674904" y="28130"/>
                  </a:lnTo>
                  <a:lnTo>
                    <a:pt x="6675780" y="22555"/>
                  </a:lnTo>
                  <a:close/>
                </a:path>
                <a:path extrusionOk="0" h="284479" w="10314940">
                  <a:moveTo>
                    <a:pt x="6794373" y="84543"/>
                  </a:moveTo>
                  <a:lnTo>
                    <a:pt x="6794170" y="72961"/>
                  </a:lnTo>
                  <a:lnTo>
                    <a:pt x="6786283" y="67030"/>
                  </a:lnTo>
                  <a:lnTo>
                    <a:pt x="6787401" y="79667"/>
                  </a:lnTo>
                  <a:lnTo>
                    <a:pt x="6781952" y="90081"/>
                  </a:lnTo>
                  <a:lnTo>
                    <a:pt x="6778676" y="98234"/>
                  </a:lnTo>
                  <a:lnTo>
                    <a:pt x="6786283" y="104127"/>
                  </a:lnTo>
                  <a:lnTo>
                    <a:pt x="6790525" y="96647"/>
                  </a:lnTo>
                  <a:lnTo>
                    <a:pt x="6794373" y="84543"/>
                  </a:lnTo>
                  <a:close/>
                </a:path>
                <a:path extrusionOk="0" h="284479" w="10314940">
                  <a:moveTo>
                    <a:pt x="6830581" y="200456"/>
                  </a:moveTo>
                  <a:lnTo>
                    <a:pt x="6825793" y="197358"/>
                  </a:lnTo>
                  <a:lnTo>
                    <a:pt x="6817881" y="194500"/>
                  </a:lnTo>
                  <a:lnTo>
                    <a:pt x="6808190" y="192417"/>
                  </a:lnTo>
                  <a:lnTo>
                    <a:pt x="6798094" y="191592"/>
                  </a:lnTo>
                  <a:lnTo>
                    <a:pt x="6788925" y="191592"/>
                  </a:lnTo>
                  <a:lnTo>
                    <a:pt x="6780962" y="193929"/>
                  </a:lnTo>
                  <a:lnTo>
                    <a:pt x="6779082" y="200456"/>
                  </a:lnTo>
                  <a:lnTo>
                    <a:pt x="6783756" y="203581"/>
                  </a:lnTo>
                  <a:lnTo>
                    <a:pt x="6791579" y="206413"/>
                  </a:lnTo>
                  <a:lnTo>
                    <a:pt x="6801205" y="208470"/>
                  </a:lnTo>
                  <a:lnTo>
                    <a:pt x="6811289" y="209257"/>
                  </a:lnTo>
                  <a:lnTo>
                    <a:pt x="6820560" y="209257"/>
                  </a:lnTo>
                  <a:lnTo>
                    <a:pt x="6828663" y="206933"/>
                  </a:lnTo>
                  <a:lnTo>
                    <a:pt x="6830581" y="200456"/>
                  </a:lnTo>
                  <a:close/>
                </a:path>
                <a:path extrusionOk="0" h="284479" w="10314940">
                  <a:moveTo>
                    <a:pt x="6902488" y="167868"/>
                  </a:moveTo>
                  <a:lnTo>
                    <a:pt x="6896760" y="163474"/>
                  </a:lnTo>
                  <a:lnTo>
                    <a:pt x="6893585" y="169379"/>
                  </a:lnTo>
                  <a:lnTo>
                    <a:pt x="6886473" y="171373"/>
                  </a:lnTo>
                  <a:lnTo>
                    <a:pt x="6879031" y="173101"/>
                  </a:lnTo>
                  <a:lnTo>
                    <a:pt x="6874865" y="178231"/>
                  </a:lnTo>
                  <a:lnTo>
                    <a:pt x="6885457" y="178206"/>
                  </a:lnTo>
                  <a:lnTo>
                    <a:pt x="6891274" y="181838"/>
                  </a:lnTo>
                  <a:lnTo>
                    <a:pt x="6896760" y="185496"/>
                  </a:lnTo>
                  <a:lnTo>
                    <a:pt x="6899084" y="179082"/>
                  </a:lnTo>
                  <a:lnTo>
                    <a:pt x="6902132" y="173139"/>
                  </a:lnTo>
                  <a:lnTo>
                    <a:pt x="6902488" y="167868"/>
                  </a:lnTo>
                  <a:close/>
                </a:path>
                <a:path extrusionOk="0" h="284479" w="10314940">
                  <a:moveTo>
                    <a:pt x="7022211" y="89382"/>
                  </a:moveTo>
                  <a:lnTo>
                    <a:pt x="7016191" y="88290"/>
                  </a:lnTo>
                  <a:lnTo>
                    <a:pt x="7011454" y="87833"/>
                  </a:lnTo>
                  <a:lnTo>
                    <a:pt x="7007784" y="87833"/>
                  </a:lnTo>
                  <a:lnTo>
                    <a:pt x="6999224" y="87833"/>
                  </a:lnTo>
                  <a:lnTo>
                    <a:pt x="6996557" y="90309"/>
                  </a:lnTo>
                  <a:lnTo>
                    <a:pt x="6998068" y="95275"/>
                  </a:lnTo>
                  <a:lnTo>
                    <a:pt x="7002259" y="97764"/>
                  </a:lnTo>
                  <a:lnTo>
                    <a:pt x="7012165" y="97764"/>
                  </a:lnTo>
                  <a:lnTo>
                    <a:pt x="7017766" y="95631"/>
                  </a:lnTo>
                  <a:lnTo>
                    <a:pt x="7022211" y="89382"/>
                  </a:lnTo>
                  <a:close/>
                </a:path>
                <a:path extrusionOk="0" h="284479" w="10314940">
                  <a:moveTo>
                    <a:pt x="7067436" y="76708"/>
                  </a:moveTo>
                  <a:lnTo>
                    <a:pt x="7065645" y="73228"/>
                  </a:lnTo>
                  <a:lnTo>
                    <a:pt x="7061009" y="73228"/>
                  </a:lnTo>
                  <a:lnTo>
                    <a:pt x="7057276" y="73228"/>
                  </a:lnTo>
                  <a:lnTo>
                    <a:pt x="7051675" y="75501"/>
                  </a:lnTo>
                  <a:lnTo>
                    <a:pt x="7044080" y="81889"/>
                  </a:lnTo>
                  <a:lnTo>
                    <a:pt x="7049338" y="85725"/>
                  </a:lnTo>
                  <a:lnTo>
                    <a:pt x="7053770" y="87172"/>
                  </a:lnTo>
                  <a:lnTo>
                    <a:pt x="7062737" y="87172"/>
                  </a:lnTo>
                  <a:lnTo>
                    <a:pt x="7065988" y="83680"/>
                  </a:lnTo>
                  <a:lnTo>
                    <a:pt x="7067436" y="76708"/>
                  </a:lnTo>
                  <a:close/>
                </a:path>
                <a:path extrusionOk="0" h="284479" w="10314940">
                  <a:moveTo>
                    <a:pt x="7073735" y="37312"/>
                  </a:moveTo>
                  <a:lnTo>
                    <a:pt x="7071766" y="36474"/>
                  </a:lnTo>
                  <a:lnTo>
                    <a:pt x="7069836" y="36106"/>
                  </a:lnTo>
                  <a:lnTo>
                    <a:pt x="7068007" y="36106"/>
                  </a:lnTo>
                  <a:lnTo>
                    <a:pt x="7057809" y="40360"/>
                  </a:lnTo>
                  <a:lnTo>
                    <a:pt x="7051713" y="50025"/>
                  </a:lnTo>
                  <a:lnTo>
                    <a:pt x="7051522" y="60464"/>
                  </a:lnTo>
                  <a:lnTo>
                    <a:pt x="7059028" y="67030"/>
                  </a:lnTo>
                  <a:lnTo>
                    <a:pt x="7062394" y="59309"/>
                  </a:lnTo>
                  <a:lnTo>
                    <a:pt x="7070382" y="45034"/>
                  </a:lnTo>
                  <a:lnTo>
                    <a:pt x="7073735" y="37312"/>
                  </a:lnTo>
                  <a:close/>
                </a:path>
                <a:path extrusionOk="0" h="284479" w="10314940">
                  <a:moveTo>
                    <a:pt x="7221042" y="244830"/>
                  </a:moveTo>
                  <a:lnTo>
                    <a:pt x="7220623" y="236855"/>
                  </a:lnTo>
                  <a:lnTo>
                    <a:pt x="7219658" y="229476"/>
                  </a:lnTo>
                  <a:lnTo>
                    <a:pt x="7216788" y="224053"/>
                  </a:lnTo>
                  <a:lnTo>
                    <a:pt x="7210692" y="221945"/>
                  </a:lnTo>
                  <a:lnTo>
                    <a:pt x="7209422" y="221945"/>
                  </a:lnTo>
                  <a:lnTo>
                    <a:pt x="7207999" y="222110"/>
                  </a:lnTo>
                  <a:lnTo>
                    <a:pt x="7206386" y="222478"/>
                  </a:lnTo>
                  <a:lnTo>
                    <a:pt x="7206386" y="237451"/>
                  </a:lnTo>
                  <a:lnTo>
                    <a:pt x="7213828" y="237451"/>
                  </a:lnTo>
                  <a:lnTo>
                    <a:pt x="7214997" y="243332"/>
                  </a:lnTo>
                  <a:lnTo>
                    <a:pt x="7221042" y="244830"/>
                  </a:lnTo>
                  <a:close/>
                </a:path>
                <a:path extrusionOk="0" h="284479" w="10314940">
                  <a:moveTo>
                    <a:pt x="8558289" y="244868"/>
                  </a:moveTo>
                  <a:lnTo>
                    <a:pt x="8558251" y="236512"/>
                  </a:lnTo>
                  <a:lnTo>
                    <a:pt x="8556650" y="231863"/>
                  </a:lnTo>
                  <a:lnTo>
                    <a:pt x="8555952" y="229844"/>
                  </a:lnTo>
                  <a:lnTo>
                    <a:pt x="8554961" y="228523"/>
                  </a:lnTo>
                  <a:lnTo>
                    <a:pt x="8553691" y="228523"/>
                  </a:lnTo>
                  <a:lnTo>
                    <a:pt x="8551964" y="228523"/>
                  </a:lnTo>
                  <a:lnTo>
                    <a:pt x="8549691" y="230974"/>
                  </a:lnTo>
                  <a:lnTo>
                    <a:pt x="8546922" y="237451"/>
                  </a:lnTo>
                  <a:lnTo>
                    <a:pt x="8544954" y="241719"/>
                  </a:lnTo>
                  <a:lnTo>
                    <a:pt x="8549538" y="252336"/>
                  </a:lnTo>
                  <a:lnTo>
                    <a:pt x="8553983" y="252336"/>
                  </a:lnTo>
                  <a:lnTo>
                    <a:pt x="8555190" y="252133"/>
                  </a:lnTo>
                  <a:lnTo>
                    <a:pt x="8556028" y="251002"/>
                  </a:lnTo>
                  <a:lnTo>
                    <a:pt x="8556650" y="249326"/>
                  </a:lnTo>
                  <a:lnTo>
                    <a:pt x="8558289" y="244868"/>
                  </a:lnTo>
                  <a:close/>
                </a:path>
                <a:path extrusionOk="0" h="284479" w="10314940">
                  <a:moveTo>
                    <a:pt x="8713229" y="154076"/>
                  </a:moveTo>
                  <a:lnTo>
                    <a:pt x="8708873" y="141122"/>
                  </a:lnTo>
                  <a:lnTo>
                    <a:pt x="8706206" y="140817"/>
                  </a:lnTo>
                  <a:lnTo>
                    <a:pt x="8703678" y="140665"/>
                  </a:lnTo>
                  <a:lnTo>
                    <a:pt x="8701316" y="140665"/>
                  </a:lnTo>
                  <a:lnTo>
                    <a:pt x="8692909" y="141503"/>
                  </a:lnTo>
                  <a:lnTo>
                    <a:pt x="8686355" y="144170"/>
                  </a:lnTo>
                  <a:lnTo>
                    <a:pt x="8681860" y="148882"/>
                  </a:lnTo>
                  <a:lnTo>
                    <a:pt x="8679612" y="155867"/>
                  </a:lnTo>
                  <a:lnTo>
                    <a:pt x="8680780" y="155727"/>
                  </a:lnTo>
                  <a:lnTo>
                    <a:pt x="8685746" y="155663"/>
                  </a:lnTo>
                  <a:lnTo>
                    <a:pt x="8696147" y="156425"/>
                  </a:lnTo>
                  <a:lnTo>
                    <a:pt x="8707044" y="156425"/>
                  </a:lnTo>
                  <a:lnTo>
                    <a:pt x="8713229" y="154076"/>
                  </a:lnTo>
                  <a:close/>
                </a:path>
                <a:path extrusionOk="0" h="284479" w="10314940">
                  <a:moveTo>
                    <a:pt x="8731059" y="200469"/>
                  </a:moveTo>
                  <a:lnTo>
                    <a:pt x="8729167" y="200685"/>
                  </a:lnTo>
                  <a:lnTo>
                    <a:pt x="8727122" y="200748"/>
                  </a:lnTo>
                  <a:lnTo>
                    <a:pt x="8717166" y="200647"/>
                  </a:lnTo>
                  <a:lnTo>
                    <a:pt x="8709584" y="200647"/>
                  </a:lnTo>
                  <a:lnTo>
                    <a:pt x="8702840" y="201460"/>
                  </a:lnTo>
                  <a:lnTo>
                    <a:pt x="8701418" y="207733"/>
                  </a:lnTo>
                  <a:lnTo>
                    <a:pt x="8705672" y="211861"/>
                  </a:lnTo>
                  <a:lnTo>
                    <a:pt x="8711413" y="214261"/>
                  </a:lnTo>
                  <a:lnTo>
                    <a:pt x="8723693" y="214261"/>
                  </a:lnTo>
                  <a:lnTo>
                    <a:pt x="8729929" y="210146"/>
                  </a:lnTo>
                  <a:lnTo>
                    <a:pt x="8731059" y="200469"/>
                  </a:lnTo>
                  <a:close/>
                </a:path>
                <a:path extrusionOk="0" h="284479" w="10314940">
                  <a:moveTo>
                    <a:pt x="9150896" y="89382"/>
                  </a:moveTo>
                  <a:lnTo>
                    <a:pt x="9149931" y="89192"/>
                  </a:lnTo>
                  <a:lnTo>
                    <a:pt x="9148940" y="89103"/>
                  </a:lnTo>
                  <a:lnTo>
                    <a:pt x="9147924" y="89103"/>
                  </a:lnTo>
                  <a:lnTo>
                    <a:pt x="9135770" y="92773"/>
                  </a:lnTo>
                  <a:lnTo>
                    <a:pt x="9125877" y="101358"/>
                  </a:lnTo>
                  <a:lnTo>
                    <a:pt x="9122194" y="111264"/>
                  </a:lnTo>
                  <a:lnTo>
                    <a:pt x="9128747" y="118884"/>
                  </a:lnTo>
                  <a:lnTo>
                    <a:pt x="9132240" y="109448"/>
                  </a:lnTo>
                  <a:lnTo>
                    <a:pt x="9141422" y="105778"/>
                  </a:lnTo>
                  <a:lnTo>
                    <a:pt x="9149804" y="101282"/>
                  </a:lnTo>
                  <a:lnTo>
                    <a:pt x="9150896" y="89382"/>
                  </a:lnTo>
                  <a:close/>
                </a:path>
                <a:path extrusionOk="0" h="284479" w="10314940">
                  <a:moveTo>
                    <a:pt x="9158364" y="44780"/>
                  </a:moveTo>
                  <a:lnTo>
                    <a:pt x="9151391" y="40754"/>
                  </a:lnTo>
                  <a:lnTo>
                    <a:pt x="9146476" y="39243"/>
                  </a:lnTo>
                  <a:lnTo>
                    <a:pt x="9143213" y="39243"/>
                  </a:lnTo>
                  <a:lnTo>
                    <a:pt x="9138412" y="39243"/>
                  </a:lnTo>
                  <a:lnTo>
                    <a:pt x="9137180" y="42494"/>
                  </a:lnTo>
                  <a:lnTo>
                    <a:pt x="9139276" y="48983"/>
                  </a:lnTo>
                  <a:lnTo>
                    <a:pt x="9142603" y="52235"/>
                  </a:lnTo>
                  <a:lnTo>
                    <a:pt x="9150337" y="52235"/>
                  </a:lnTo>
                  <a:lnTo>
                    <a:pt x="9154338" y="50253"/>
                  </a:lnTo>
                  <a:lnTo>
                    <a:pt x="9158364" y="44780"/>
                  </a:lnTo>
                  <a:close/>
                </a:path>
                <a:path extrusionOk="0" h="284479" w="10314940">
                  <a:moveTo>
                    <a:pt x="9364383" y="118884"/>
                  </a:moveTo>
                  <a:lnTo>
                    <a:pt x="9357690" y="116573"/>
                  </a:lnTo>
                  <a:lnTo>
                    <a:pt x="9350108" y="111480"/>
                  </a:lnTo>
                  <a:lnTo>
                    <a:pt x="9342387" y="106400"/>
                  </a:lnTo>
                  <a:lnTo>
                    <a:pt x="9335275" y="104076"/>
                  </a:lnTo>
                  <a:lnTo>
                    <a:pt x="9332087" y="104076"/>
                  </a:lnTo>
                  <a:lnTo>
                    <a:pt x="9329382" y="106032"/>
                  </a:lnTo>
                  <a:lnTo>
                    <a:pt x="9327540" y="111379"/>
                  </a:lnTo>
                  <a:lnTo>
                    <a:pt x="9333078" y="114630"/>
                  </a:lnTo>
                  <a:lnTo>
                    <a:pt x="9339923" y="120154"/>
                  </a:lnTo>
                  <a:lnTo>
                    <a:pt x="9347378" y="125361"/>
                  </a:lnTo>
                  <a:lnTo>
                    <a:pt x="9354706" y="127673"/>
                  </a:lnTo>
                  <a:lnTo>
                    <a:pt x="9358452" y="127673"/>
                  </a:lnTo>
                  <a:lnTo>
                    <a:pt x="9361843" y="125336"/>
                  </a:lnTo>
                  <a:lnTo>
                    <a:pt x="9364383" y="118884"/>
                  </a:lnTo>
                  <a:close/>
                </a:path>
                <a:path extrusionOk="0" h="284479" w="10314940">
                  <a:moveTo>
                    <a:pt x="9413634" y="209791"/>
                  </a:moveTo>
                  <a:lnTo>
                    <a:pt x="9408693" y="200469"/>
                  </a:lnTo>
                  <a:lnTo>
                    <a:pt x="9400819" y="209143"/>
                  </a:lnTo>
                  <a:lnTo>
                    <a:pt x="9388958" y="213868"/>
                  </a:lnTo>
                  <a:lnTo>
                    <a:pt x="9377769" y="219278"/>
                  </a:lnTo>
                  <a:lnTo>
                    <a:pt x="9371889" y="229971"/>
                  </a:lnTo>
                  <a:lnTo>
                    <a:pt x="9375965" y="235280"/>
                  </a:lnTo>
                  <a:lnTo>
                    <a:pt x="9380842" y="237426"/>
                  </a:lnTo>
                  <a:lnTo>
                    <a:pt x="9385795" y="237426"/>
                  </a:lnTo>
                  <a:lnTo>
                    <a:pt x="9398978" y="232829"/>
                  </a:lnTo>
                  <a:lnTo>
                    <a:pt x="9409328" y="222097"/>
                  </a:lnTo>
                  <a:lnTo>
                    <a:pt x="9413634" y="209791"/>
                  </a:lnTo>
                  <a:close/>
                </a:path>
                <a:path extrusionOk="0" h="284479" w="10314940">
                  <a:moveTo>
                    <a:pt x="9482315" y="52285"/>
                  </a:moveTo>
                  <a:lnTo>
                    <a:pt x="9481553" y="43916"/>
                  </a:lnTo>
                  <a:lnTo>
                    <a:pt x="9478581" y="37617"/>
                  </a:lnTo>
                  <a:lnTo>
                    <a:pt x="9473819" y="33096"/>
                  </a:lnTo>
                  <a:lnTo>
                    <a:pt x="9467685" y="30048"/>
                  </a:lnTo>
                  <a:lnTo>
                    <a:pt x="9468574" y="38392"/>
                  </a:lnTo>
                  <a:lnTo>
                    <a:pt x="9471469" y="44665"/>
                  </a:lnTo>
                  <a:lnTo>
                    <a:pt x="9476130" y="49187"/>
                  </a:lnTo>
                  <a:lnTo>
                    <a:pt x="9482315" y="52285"/>
                  </a:lnTo>
                  <a:close/>
                </a:path>
                <a:path extrusionOk="0" h="284479" w="10314940">
                  <a:moveTo>
                    <a:pt x="9505404" y="250647"/>
                  </a:moveTo>
                  <a:lnTo>
                    <a:pt x="9504096" y="245071"/>
                  </a:lnTo>
                  <a:lnTo>
                    <a:pt x="9497073" y="237451"/>
                  </a:lnTo>
                  <a:lnTo>
                    <a:pt x="9491878" y="245364"/>
                  </a:lnTo>
                  <a:lnTo>
                    <a:pt x="9491447" y="250901"/>
                  </a:lnTo>
                  <a:lnTo>
                    <a:pt x="9494164" y="254165"/>
                  </a:lnTo>
                  <a:lnTo>
                    <a:pt x="9498444" y="255231"/>
                  </a:lnTo>
                  <a:lnTo>
                    <a:pt x="9502889" y="254063"/>
                  </a:lnTo>
                  <a:lnTo>
                    <a:pt x="9505404" y="250647"/>
                  </a:lnTo>
                  <a:close/>
                </a:path>
                <a:path extrusionOk="0" h="284479" w="10314940">
                  <a:moveTo>
                    <a:pt x="9828530" y="178219"/>
                  </a:moveTo>
                  <a:lnTo>
                    <a:pt x="9826549" y="178549"/>
                  </a:lnTo>
                  <a:lnTo>
                    <a:pt x="9824682" y="178689"/>
                  </a:lnTo>
                  <a:lnTo>
                    <a:pt x="9817468" y="178689"/>
                  </a:lnTo>
                  <a:lnTo>
                    <a:pt x="9813061" y="177330"/>
                  </a:lnTo>
                  <a:lnTo>
                    <a:pt x="9805721" y="174612"/>
                  </a:lnTo>
                  <a:lnTo>
                    <a:pt x="9802787" y="173253"/>
                  </a:lnTo>
                  <a:lnTo>
                    <a:pt x="9800323" y="173253"/>
                  </a:lnTo>
                  <a:lnTo>
                    <a:pt x="9796805" y="173253"/>
                  </a:lnTo>
                  <a:lnTo>
                    <a:pt x="9794215" y="176022"/>
                  </a:lnTo>
                  <a:lnTo>
                    <a:pt x="9791687" y="185496"/>
                  </a:lnTo>
                  <a:lnTo>
                    <a:pt x="9798710" y="186944"/>
                  </a:lnTo>
                  <a:lnTo>
                    <a:pt x="9811436" y="190741"/>
                  </a:lnTo>
                  <a:lnTo>
                    <a:pt x="9816884" y="191503"/>
                  </a:lnTo>
                  <a:lnTo>
                    <a:pt x="9822256" y="191503"/>
                  </a:lnTo>
                  <a:lnTo>
                    <a:pt x="9826358" y="188480"/>
                  </a:lnTo>
                  <a:lnTo>
                    <a:pt x="9828530" y="178219"/>
                  </a:lnTo>
                  <a:close/>
                </a:path>
                <a:path extrusionOk="0" h="284479" w="10314940">
                  <a:moveTo>
                    <a:pt x="10012629" y="89395"/>
                  </a:moveTo>
                  <a:lnTo>
                    <a:pt x="9968611" y="89395"/>
                  </a:lnTo>
                  <a:lnTo>
                    <a:pt x="9967849" y="100177"/>
                  </a:lnTo>
                  <a:lnTo>
                    <a:pt x="9970325" y="107340"/>
                  </a:lnTo>
                  <a:lnTo>
                    <a:pt x="9975253" y="111302"/>
                  </a:lnTo>
                  <a:lnTo>
                    <a:pt x="9981857" y="112522"/>
                  </a:lnTo>
                  <a:lnTo>
                    <a:pt x="9992525" y="110426"/>
                  </a:lnTo>
                  <a:lnTo>
                    <a:pt x="10002710" y="105029"/>
                  </a:lnTo>
                  <a:lnTo>
                    <a:pt x="10010165" y="97586"/>
                  </a:lnTo>
                  <a:lnTo>
                    <a:pt x="10012629" y="89395"/>
                  </a:lnTo>
                  <a:close/>
                </a:path>
                <a:path extrusionOk="0" h="284479" w="10314940">
                  <a:moveTo>
                    <a:pt x="10196805" y="178231"/>
                  </a:moveTo>
                  <a:lnTo>
                    <a:pt x="10194138" y="178892"/>
                  </a:lnTo>
                  <a:lnTo>
                    <a:pt x="10191051" y="179146"/>
                  </a:lnTo>
                  <a:lnTo>
                    <a:pt x="10182835" y="179146"/>
                  </a:lnTo>
                  <a:lnTo>
                    <a:pt x="10161168" y="177025"/>
                  </a:lnTo>
                  <a:lnTo>
                    <a:pt x="10156266" y="177025"/>
                  </a:lnTo>
                  <a:lnTo>
                    <a:pt x="10147338" y="177025"/>
                  </a:lnTo>
                  <a:lnTo>
                    <a:pt x="10140124" y="178777"/>
                  </a:lnTo>
                  <a:lnTo>
                    <a:pt x="10137800" y="185496"/>
                  </a:lnTo>
                  <a:lnTo>
                    <a:pt x="10142512" y="185483"/>
                  </a:lnTo>
                  <a:lnTo>
                    <a:pt x="10148379" y="187096"/>
                  </a:lnTo>
                  <a:lnTo>
                    <a:pt x="10161346" y="190347"/>
                  </a:lnTo>
                  <a:lnTo>
                    <a:pt x="10168458" y="191973"/>
                  </a:lnTo>
                  <a:lnTo>
                    <a:pt x="10175075" y="191973"/>
                  </a:lnTo>
                  <a:lnTo>
                    <a:pt x="10181742" y="191312"/>
                  </a:lnTo>
                  <a:lnTo>
                    <a:pt x="10187775" y="189077"/>
                  </a:lnTo>
                  <a:lnTo>
                    <a:pt x="10192893" y="184848"/>
                  </a:lnTo>
                  <a:lnTo>
                    <a:pt x="10196805" y="178231"/>
                  </a:lnTo>
                  <a:close/>
                </a:path>
                <a:path extrusionOk="0" h="284479" w="10314940">
                  <a:moveTo>
                    <a:pt x="10248367" y="37299"/>
                  </a:moveTo>
                  <a:lnTo>
                    <a:pt x="10243883" y="32575"/>
                  </a:lnTo>
                  <a:lnTo>
                    <a:pt x="10237330" y="30492"/>
                  </a:lnTo>
                  <a:lnTo>
                    <a:pt x="10230587" y="30492"/>
                  </a:lnTo>
                  <a:lnTo>
                    <a:pt x="10222357" y="31508"/>
                  </a:lnTo>
                  <a:lnTo>
                    <a:pt x="10214724" y="34378"/>
                  </a:lnTo>
                  <a:lnTo>
                    <a:pt x="10208438" y="38874"/>
                  </a:lnTo>
                  <a:lnTo>
                    <a:pt x="10204285" y="44792"/>
                  </a:lnTo>
                  <a:lnTo>
                    <a:pt x="10205695" y="44602"/>
                  </a:lnTo>
                  <a:lnTo>
                    <a:pt x="10208425" y="44526"/>
                  </a:lnTo>
                  <a:lnTo>
                    <a:pt x="10214356" y="44526"/>
                  </a:lnTo>
                  <a:lnTo>
                    <a:pt x="10219703" y="46088"/>
                  </a:lnTo>
                  <a:lnTo>
                    <a:pt x="10229228" y="49212"/>
                  </a:lnTo>
                  <a:lnTo>
                    <a:pt x="10233406" y="50774"/>
                  </a:lnTo>
                  <a:lnTo>
                    <a:pt x="10241966" y="50774"/>
                  </a:lnTo>
                  <a:lnTo>
                    <a:pt x="10245788" y="47713"/>
                  </a:lnTo>
                  <a:lnTo>
                    <a:pt x="10248367" y="37299"/>
                  </a:lnTo>
                  <a:close/>
                </a:path>
                <a:path extrusionOk="0" h="284479" w="10314940">
                  <a:moveTo>
                    <a:pt x="10314800" y="118884"/>
                  </a:moveTo>
                  <a:lnTo>
                    <a:pt x="10311219" y="115277"/>
                  </a:lnTo>
                  <a:lnTo>
                    <a:pt x="10304539" y="113360"/>
                  </a:lnTo>
                  <a:lnTo>
                    <a:pt x="10297439" y="113360"/>
                  </a:lnTo>
                  <a:lnTo>
                    <a:pt x="10287775" y="114566"/>
                  </a:lnTo>
                  <a:lnTo>
                    <a:pt x="10279050" y="118262"/>
                  </a:lnTo>
                  <a:lnTo>
                    <a:pt x="10272789" y="124574"/>
                  </a:lnTo>
                  <a:lnTo>
                    <a:pt x="10270465" y="133629"/>
                  </a:lnTo>
                  <a:lnTo>
                    <a:pt x="10276332" y="133629"/>
                  </a:lnTo>
                  <a:lnTo>
                    <a:pt x="10282593" y="133997"/>
                  </a:lnTo>
                  <a:lnTo>
                    <a:pt x="10288511" y="133997"/>
                  </a:lnTo>
                  <a:lnTo>
                    <a:pt x="10298341" y="133489"/>
                  </a:lnTo>
                  <a:lnTo>
                    <a:pt x="10306583" y="131368"/>
                  </a:lnTo>
                  <a:lnTo>
                    <a:pt x="10312362" y="126796"/>
                  </a:lnTo>
                  <a:lnTo>
                    <a:pt x="10314800" y="11888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88" name="Google Shape;1588;p1"/>
            <p:cNvSpPr/>
            <p:nvPr/>
          </p:nvSpPr>
          <p:spPr>
            <a:xfrm>
              <a:off x="24739" y="5372074"/>
              <a:ext cx="10407015" cy="246379"/>
            </a:xfrm>
            <a:custGeom>
              <a:rect b="b" l="l" r="r" t="t"/>
              <a:pathLst>
                <a:path extrusionOk="0" h="246379" w="10407015">
                  <a:moveTo>
                    <a:pt x="20307" y="144703"/>
                  </a:moveTo>
                  <a:lnTo>
                    <a:pt x="19799" y="134988"/>
                  </a:lnTo>
                  <a:lnTo>
                    <a:pt x="18199" y="134810"/>
                  </a:lnTo>
                  <a:lnTo>
                    <a:pt x="16713" y="134721"/>
                  </a:lnTo>
                  <a:lnTo>
                    <a:pt x="15328" y="134721"/>
                  </a:lnTo>
                  <a:lnTo>
                    <a:pt x="3340" y="138379"/>
                  </a:lnTo>
                  <a:lnTo>
                    <a:pt x="0" y="146964"/>
                  </a:lnTo>
                  <a:lnTo>
                    <a:pt x="3581" y="156908"/>
                  </a:lnTo>
                  <a:lnTo>
                    <a:pt x="12344" y="164592"/>
                  </a:lnTo>
                  <a:lnTo>
                    <a:pt x="14935" y="157861"/>
                  </a:lnTo>
                  <a:lnTo>
                    <a:pt x="18135" y="151777"/>
                  </a:lnTo>
                  <a:lnTo>
                    <a:pt x="20307" y="144703"/>
                  </a:lnTo>
                  <a:close/>
                </a:path>
                <a:path extrusionOk="0" h="246379" w="10407015">
                  <a:moveTo>
                    <a:pt x="314464" y="186829"/>
                  </a:moveTo>
                  <a:lnTo>
                    <a:pt x="299808" y="186829"/>
                  </a:lnTo>
                  <a:lnTo>
                    <a:pt x="299808" y="201574"/>
                  </a:lnTo>
                  <a:lnTo>
                    <a:pt x="314464" y="201574"/>
                  </a:lnTo>
                  <a:lnTo>
                    <a:pt x="314464" y="186829"/>
                  </a:lnTo>
                  <a:close/>
                </a:path>
                <a:path extrusionOk="0" h="246379" w="10407015">
                  <a:moveTo>
                    <a:pt x="727125" y="164592"/>
                  </a:moveTo>
                  <a:lnTo>
                    <a:pt x="725436" y="164541"/>
                  </a:lnTo>
                  <a:lnTo>
                    <a:pt x="715606" y="167246"/>
                  </a:lnTo>
                  <a:lnTo>
                    <a:pt x="709447" y="173596"/>
                  </a:lnTo>
                  <a:lnTo>
                    <a:pt x="704265" y="181000"/>
                  </a:lnTo>
                  <a:lnTo>
                    <a:pt x="697420" y="186829"/>
                  </a:lnTo>
                  <a:lnTo>
                    <a:pt x="700062" y="187121"/>
                  </a:lnTo>
                  <a:lnTo>
                    <a:pt x="702589" y="187274"/>
                  </a:lnTo>
                  <a:lnTo>
                    <a:pt x="704977" y="187274"/>
                  </a:lnTo>
                  <a:lnTo>
                    <a:pt x="715022" y="186080"/>
                  </a:lnTo>
                  <a:lnTo>
                    <a:pt x="722388" y="182194"/>
                  </a:lnTo>
                  <a:lnTo>
                    <a:pt x="726592" y="175183"/>
                  </a:lnTo>
                  <a:lnTo>
                    <a:pt x="727125" y="164592"/>
                  </a:lnTo>
                  <a:close/>
                </a:path>
                <a:path extrusionOk="0" h="246379" w="10407015">
                  <a:moveTo>
                    <a:pt x="741781" y="112737"/>
                  </a:moveTo>
                  <a:lnTo>
                    <a:pt x="739178" y="113055"/>
                  </a:lnTo>
                  <a:lnTo>
                    <a:pt x="736727" y="113195"/>
                  </a:lnTo>
                  <a:lnTo>
                    <a:pt x="727697" y="113195"/>
                  </a:lnTo>
                  <a:lnTo>
                    <a:pt x="722185" y="112039"/>
                  </a:lnTo>
                  <a:lnTo>
                    <a:pt x="712749" y="109715"/>
                  </a:lnTo>
                  <a:lnTo>
                    <a:pt x="708812" y="108559"/>
                  </a:lnTo>
                  <a:lnTo>
                    <a:pt x="705231" y="108559"/>
                  </a:lnTo>
                  <a:lnTo>
                    <a:pt x="699922" y="108559"/>
                  </a:lnTo>
                  <a:lnTo>
                    <a:pt x="695401" y="111112"/>
                  </a:lnTo>
                  <a:lnTo>
                    <a:pt x="690270" y="119989"/>
                  </a:lnTo>
                  <a:lnTo>
                    <a:pt x="692543" y="119329"/>
                  </a:lnTo>
                  <a:lnTo>
                    <a:pt x="695236" y="119087"/>
                  </a:lnTo>
                  <a:lnTo>
                    <a:pt x="702487" y="119087"/>
                  </a:lnTo>
                  <a:lnTo>
                    <a:pt x="721982" y="121196"/>
                  </a:lnTo>
                  <a:lnTo>
                    <a:pt x="734288" y="121196"/>
                  </a:lnTo>
                  <a:lnTo>
                    <a:pt x="740498" y="119443"/>
                  </a:lnTo>
                  <a:lnTo>
                    <a:pt x="741781" y="112737"/>
                  </a:lnTo>
                  <a:close/>
                </a:path>
                <a:path extrusionOk="0" h="246379" w="10407015">
                  <a:moveTo>
                    <a:pt x="977277" y="58229"/>
                  </a:moveTo>
                  <a:lnTo>
                    <a:pt x="969937" y="53517"/>
                  </a:lnTo>
                  <a:lnTo>
                    <a:pt x="966812" y="59575"/>
                  </a:lnTo>
                  <a:lnTo>
                    <a:pt x="960843" y="62814"/>
                  </a:lnTo>
                  <a:lnTo>
                    <a:pt x="955751" y="66967"/>
                  </a:lnTo>
                  <a:lnTo>
                    <a:pt x="955243" y="75755"/>
                  </a:lnTo>
                  <a:lnTo>
                    <a:pt x="956919" y="76441"/>
                  </a:lnTo>
                  <a:lnTo>
                    <a:pt x="958608" y="76746"/>
                  </a:lnTo>
                  <a:lnTo>
                    <a:pt x="960297" y="76746"/>
                  </a:lnTo>
                  <a:lnTo>
                    <a:pt x="969886" y="73482"/>
                  </a:lnTo>
                  <a:lnTo>
                    <a:pt x="976414" y="66090"/>
                  </a:lnTo>
                  <a:lnTo>
                    <a:pt x="977277" y="58229"/>
                  </a:lnTo>
                  <a:close/>
                </a:path>
                <a:path extrusionOk="0" h="246379" w="10407015">
                  <a:moveTo>
                    <a:pt x="977404" y="223812"/>
                  </a:moveTo>
                  <a:lnTo>
                    <a:pt x="962774" y="223812"/>
                  </a:lnTo>
                  <a:lnTo>
                    <a:pt x="962774" y="238683"/>
                  </a:lnTo>
                  <a:lnTo>
                    <a:pt x="977404" y="238683"/>
                  </a:lnTo>
                  <a:lnTo>
                    <a:pt x="977404" y="223812"/>
                  </a:lnTo>
                  <a:close/>
                </a:path>
                <a:path extrusionOk="0" h="246379" w="10407015">
                  <a:moveTo>
                    <a:pt x="1065784" y="53517"/>
                  </a:moveTo>
                  <a:lnTo>
                    <a:pt x="1057541" y="50317"/>
                  </a:lnTo>
                  <a:lnTo>
                    <a:pt x="1049616" y="48399"/>
                  </a:lnTo>
                  <a:lnTo>
                    <a:pt x="1042149" y="48399"/>
                  </a:lnTo>
                  <a:lnTo>
                    <a:pt x="1034592" y="49110"/>
                  </a:lnTo>
                  <a:lnTo>
                    <a:pt x="1027404" y="51346"/>
                  </a:lnTo>
                  <a:lnTo>
                    <a:pt x="1020610" y="55257"/>
                  </a:lnTo>
                  <a:lnTo>
                    <a:pt x="1014272" y="60998"/>
                  </a:lnTo>
                  <a:lnTo>
                    <a:pt x="1030236" y="65443"/>
                  </a:lnTo>
                  <a:lnTo>
                    <a:pt x="1039164" y="67475"/>
                  </a:lnTo>
                  <a:lnTo>
                    <a:pt x="1047826" y="68313"/>
                  </a:lnTo>
                  <a:lnTo>
                    <a:pt x="1056805" y="68313"/>
                  </a:lnTo>
                  <a:lnTo>
                    <a:pt x="1064094" y="64871"/>
                  </a:lnTo>
                  <a:lnTo>
                    <a:pt x="1065784" y="53517"/>
                  </a:lnTo>
                  <a:close/>
                </a:path>
                <a:path extrusionOk="0" h="246379" w="10407015">
                  <a:moveTo>
                    <a:pt x="1194079" y="63449"/>
                  </a:moveTo>
                  <a:lnTo>
                    <a:pt x="1192123" y="59842"/>
                  </a:lnTo>
                  <a:lnTo>
                    <a:pt x="1188364" y="59842"/>
                  </a:lnTo>
                  <a:lnTo>
                    <a:pt x="1185405" y="59842"/>
                  </a:lnTo>
                  <a:lnTo>
                    <a:pt x="1181328" y="62064"/>
                  </a:lnTo>
                  <a:lnTo>
                    <a:pt x="1176235" y="68262"/>
                  </a:lnTo>
                  <a:lnTo>
                    <a:pt x="1181112" y="72644"/>
                  </a:lnTo>
                  <a:lnTo>
                    <a:pt x="1184935" y="74282"/>
                  </a:lnTo>
                  <a:lnTo>
                    <a:pt x="1191971" y="74282"/>
                  </a:lnTo>
                  <a:lnTo>
                    <a:pt x="1194015" y="70662"/>
                  </a:lnTo>
                  <a:lnTo>
                    <a:pt x="1194079" y="63449"/>
                  </a:lnTo>
                  <a:close/>
                </a:path>
                <a:path extrusionOk="0" h="246379" w="10407015">
                  <a:moveTo>
                    <a:pt x="1235240" y="164604"/>
                  </a:moveTo>
                  <a:lnTo>
                    <a:pt x="1233589" y="163906"/>
                  </a:lnTo>
                  <a:lnTo>
                    <a:pt x="1231900" y="163588"/>
                  </a:lnTo>
                  <a:lnTo>
                    <a:pt x="1230223" y="163588"/>
                  </a:lnTo>
                  <a:lnTo>
                    <a:pt x="1220711" y="166814"/>
                  </a:lnTo>
                  <a:lnTo>
                    <a:pt x="1214183" y="174129"/>
                  </a:lnTo>
                  <a:lnTo>
                    <a:pt x="1213256" y="181991"/>
                  </a:lnTo>
                  <a:lnTo>
                    <a:pt x="1220546" y="186842"/>
                  </a:lnTo>
                  <a:lnTo>
                    <a:pt x="1223657" y="180670"/>
                  </a:lnTo>
                  <a:lnTo>
                    <a:pt x="1229626" y="177444"/>
                  </a:lnTo>
                  <a:lnTo>
                    <a:pt x="1234719" y="173355"/>
                  </a:lnTo>
                  <a:lnTo>
                    <a:pt x="1235240" y="164604"/>
                  </a:lnTo>
                  <a:close/>
                </a:path>
                <a:path extrusionOk="0" h="246379" w="10407015">
                  <a:moveTo>
                    <a:pt x="1420533" y="121069"/>
                  </a:moveTo>
                  <a:lnTo>
                    <a:pt x="1411897" y="112737"/>
                  </a:lnTo>
                  <a:lnTo>
                    <a:pt x="1408125" y="122262"/>
                  </a:lnTo>
                  <a:lnTo>
                    <a:pt x="1400987" y="132930"/>
                  </a:lnTo>
                  <a:lnTo>
                    <a:pt x="1397520" y="142773"/>
                  </a:lnTo>
                  <a:lnTo>
                    <a:pt x="1404721" y="149834"/>
                  </a:lnTo>
                  <a:lnTo>
                    <a:pt x="1409839" y="141516"/>
                  </a:lnTo>
                  <a:lnTo>
                    <a:pt x="1417472" y="131292"/>
                  </a:lnTo>
                  <a:lnTo>
                    <a:pt x="1420533" y="121069"/>
                  </a:lnTo>
                  <a:close/>
                </a:path>
                <a:path extrusionOk="0" h="246379" w="10407015">
                  <a:moveTo>
                    <a:pt x="1513586" y="121412"/>
                  </a:moveTo>
                  <a:lnTo>
                    <a:pt x="1512836" y="114046"/>
                  </a:lnTo>
                  <a:lnTo>
                    <a:pt x="1507883" y="107886"/>
                  </a:lnTo>
                  <a:lnTo>
                    <a:pt x="1501127" y="105308"/>
                  </a:lnTo>
                  <a:lnTo>
                    <a:pt x="1497812" y="105308"/>
                  </a:lnTo>
                  <a:lnTo>
                    <a:pt x="1494713" y="107391"/>
                  </a:lnTo>
                  <a:lnTo>
                    <a:pt x="1493024" y="112750"/>
                  </a:lnTo>
                  <a:lnTo>
                    <a:pt x="1502816" y="112750"/>
                  </a:lnTo>
                  <a:lnTo>
                    <a:pt x="1499971" y="125768"/>
                  </a:lnTo>
                  <a:lnTo>
                    <a:pt x="1507718" y="127609"/>
                  </a:lnTo>
                  <a:lnTo>
                    <a:pt x="1513586" y="121412"/>
                  </a:lnTo>
                  <a:close/>
                </a:path>
                <a:path extrusionOk="0" h="246379" w="10407015">
                  <a:moveTo>
                    <a:pt x="1553146" y="171475"/>
                  </a:moveTo>
                  <a:lnTo>
                    <a:pt x="1552943" y="171475"/>
                  </a:lnTo>
                  <a:lnTo>
                    <a:pt x="1524698" y="173342"/>
                  </a:lnTo>
                  <a:lnTo>
                    <a:pt x="1525193" y="173342"/>
                  </a:lnTo>
                  <a:lnTo>
                    <a:pt x="1553146" y="171475"/>
                  </a:lnTo>
                  <a:close/>
                </a:path>
                <a:path extrusionOk="0" h="246379" w="10407015">
                  <a:moveTo>
                    <a:pt x="1574228" y="179336"/>
                  </a:moveTo>
                  <a:lnTo>
                    <a:pt x="1561896" y="181813"/>
                  </a:lnTo>
                  <a:lnTo>
                    <a:pt x="1551241" y="185889"/>
                  </a:lnTo>
                  <a:lnTo>
                    <a:pt x="1542859" y="192239"/>
                  </a:lnTo>
                  <a:lnTo>
                    <a:pt x="1537322" y="201587"/>
                  </a:lnTo>
                  <a:lnTo>
                    <a:pt x="1549679" y="199123"/>
                  </a:lnTo>
                  <a:lnTo>
                    <a:pt x="1560322" y="195046"/>
                  </a:lnTo>
                  <a:lnTo>
                    <a:pt x="1568704" y="188683"/>
                  </a:lnTo>
                  <a:lnTo>
                    <a:pt x="1574228" y="179336"/>
                  </a:lnTo>
                  <a:close/>
                </a:path>
                <a:path extrusionOk="0" h="246379" w="10407015">
                  <a:moveTo>
                    <a:pt x="1656245" y="183946"/>
                  </a:moveTo>
                  <a:lnTo>
                    <a:pt x="1647850" y="179336"/>
                  </a:lnTo>
                  <a:lnTo>
                    <a:pt x="1647101" y="183159"/>
                  </a:lnTo>
                  <a:lnTo>
                    <a:pt x="1645488" y="184556"/>
                  </a:lnTo>
                  <a:lnTo>
                    <a:pt x="1640497" y="184556"/>
                  </a:lnTo>
                  <a:lnTo>
                    <a:pt x="1632839" y="179336"/>
                  </a:lnTo>
                  <a:lnTo>
                    <a:pt x="1628482" y="191071"/>
                  </a:lnTo>
                  <a:lnTo>
                    <a:pt x="1633982" y="195072"/>
                  </a:lnTo>
                  <a:lnTo>
                    <a:pt x="1640801" y="195072"/>
                  </a:lnTo>
                  <a:lnTo>
                    <a:pt x="1649247" y="193332"/>
                  </a:lnTo>
                  <a:lnTo>
                    <a:pt x="1655546" y="189115"/>
                  </a:lnTo>
                  <a:lnTo>
                    <a:pt x="1656245" y="183946"/>
                  </a:lnTo>
                  <a:close/>
                </a:path>
                <a:path extrusionOk="0" h="246379" w="10407015">
                  <a:moveTo>
                    <a:pt x="1957324" y="89535"/>
                  </a:moveTo>
                  <a:lnTo>
                    <a:pt x="1949691" y="82892"/>
                  </a:lnTo>
                  <a:lnTo>
                    <a:pt x="1946668" y="90944"/>
                  </a:lnTo>
                  <a:lnTo>
                    <a:pt x="1940407" y="95783"/>
                  </a:lnTo>
                  <a:lnTo>
                    <a:pt x="1935111" y="101638"/>
                  </a:lnTo>
                  <a:lnTo>
                    <a:pt x="1934997" y="112737"/>
                  </a:lnTo>
                  <a:lnTo>
                    <a:pt x="1936978" y="113563"/>
                  </a:lnTo>
                  <a:lnTo>
                    <a:pt x="1938896" y="113944"/>
                  </a:lnTo>
                  <a:lnTo>
                    <a:pt x="1940725" y="113944"/>
                  </a:lnTo>
                  <a:lnTo>
                    <a:pt x="1950986" y="109689"/>
                  </a:lnTo>
                  <a:lnTo>
                    <a:pt x="1957133" y="99999"/>
                  </a:lnTo>
                  <a:lnTo>
                    <a:pt x="1957324" y="89535"/>
                  </a:lnTo>
                  <a:close/>
                </a:path>
                <a:path extrusionOk="0" h="246379" w="10407015">
                  <a:moveTo>
                    <a:pt x="2214956" y="223824"/>
                  </a:moveTo>
                  <a:lnTo>
                    <a:pt x="2211120" y="223253"/>
                  </a:lnTo>
                  <a:lnTo>
                    <a:pt x="2207590" y="222973"/>
                  </a:lnTo>
                  <a:lnTo>
                    <a:pt x="2204351" y="222973"/>
                  </a:lnTo>
                  <a:lnTo>
                    <a:pt x="2191867" y="224650"/>
                  </a:lnTo>
                  <a:lnTo>
                    <a:pt x="2182431" y="229387"/>
                  </a:lnTo>
                  <a:lnTo>
                    <a:pt x="2175548" y="236753"/>
                  </a:lnTo>
                  <a:lnTo>
                    <a:pt x="2170671" y="246291"/>
                  </a:lnTo>
                  <a:lnTo>
                    <a:pt x="2171725" y="246303"/>
                  </a:lnTo>
                  <a:lnTo>
                    <a:pt x="2186813" y="244932"/>
                  </a:lnTo>
                  <a:lnTo>
                    <a:pt x="2199119" y="240753"/>
                  </a:lnTo>
                  <a:lnTo>
                    <a:pt x="2208542" y="233743"/>
                  </a:lnTo>
                  <a:lnTo>
                    <a:pt x="2214956" y="223824"/>
                  </a:lnTo>
                  <a:close/>
                </a:path>
                <a:path extrusionOk="0" h="246379" w="10407015">
                  <a:moveTo>
                    <a:pt x="2473833" y="207403"/>
                  </a:moveTo>
                  <a:lnTo>
                    <a:pt x="2472791" y="201587"/>
                  </a:lnTo>
                  <a:lnTo>
                    <a:pt x="2469985" y="201701"/>
                  </a:lnTo>
                  <a:lnTo>
                    <a:pt x="2468626" y="201701"/>
                  </a:lnTo>
                  <a:lnTo>
                    <a:pt x="2460853" y="201231"/>
                  </a:lnTo>
                  <a:lnTo>
                    <a:pt x="2453983" y="199821"/>
                  </a:lnTo>
                  <a:lnTo>
                    <a:pt x="2448064" y="197446"/>
                  </a:lnTo>
                  <a:lnTo>
                    <a:pt x="2443149" y="194094"/>
                  </a:lnTo>
                  <a:lnTo>
                    <a:pt x="2441257" y="201561"/>
                  </a:lnTo>
                  <a:lnTo>
                    <a:pt x="2444089" y="206717"/>
                  </a:lnTo>
                  <a:lnTo>
                    <a:pt x="2450033" y="209727"/>
                  </a:lnTo>
                  <a:lnTo>
                    <a:pt x="2457488" y="210693"/>
                  </a:lnTo>
                  <a:lnTo>
                    <a:pt x="2465743" y="210693"/>
                  </a:lnTo>
                  <a:lnTo>
                    <a:pt x="2473833" y="207403"/>
                  </a:lnTo>
                  <a:close/>
                </a:path>
                <a:path extrusionOk="0" h="246379" w="10407015">
                  <a:moveTo>
                    <a:pt x="2647277" y="232549"/>
                  </a:moveTo>
                  <a:lnTo>
                    <a:pt x="2643543" y="227558"/>
                  </a:lnTo>
                  <a:lnTo>
                    <a:pt x="2634818" y="223824"/>
                  </a:lnTo>
                  <a:lnTo>
                    <a:pt x="2634196" y="233387"/>
                  </a:lnTo>
                  <a:lnTo>
                    <a:pt x="2625318" y="234073"/>
                  </a:lnTo>
                  <a:lnTo>
                    <a:pt x="2627338" y="246291"/>
                  </a:lnTo>
                  <a:lnTo>
                    <a:pt x="2642285" y="246291"/>
                  </a:lnTo>
                  <a:lnTo>
                    <a:pt x="2646654" y="238785"/>
                  </a:lnTo>
                  <a:lnTo>
                    <a:pt x="2647277" y="232549"/>
                  </a:lnTo>
                  <a:close/>
                </a:path>
                <a:path extrusionOk="0" h="246379" w="10407015">
                  <a:moveTo>
                    <a:pt x="2708427" y="75742"/>
                  </a:moveTo>
                  <a:lnTo>
                    <a:pt x="2703144" y="71882"/>
                  </a:lnTo>
                  <a:lnTo>
                    <a:pt x="2698712" y="70421"/>
                  </a:lnTo>
                  <a:lnTo>
                    <a:pt x="2695206" y="70421"/>
                  </a:lnTo>
                  <a:lnTo>
                    <a:pt x="2689796" y="70421"/>
                  </a:lnTo>
                  <a:lnTo>
                    <a:pt x="2686596" y="73914"/>
                  </a:lnTo>
                  <a:lnTo>
                    <a:pt x="2685224" y="80873"/>
                  </a:lnTo>
                  <a:lnTo>
                    <a:pt x="2687040" y="84353"/>
                  </a:lnTo>
                  <a:lnTo>
                    <a:pt x="2695384" y="84353"/>
                  </a:lnTo>
                  <a:lnTo>
                    <a:pt x="2700921" y="82092"/>
                  </a:lnTo>
                  <a:lnTo>
                    <a:pt x="2708427" y="75742"/>
                  </a:lnTo>
                  <a:close/>
                </a:path>
                <a:path extrusionOk="0" h="246379" w="10407015">
                  <a:moveTo>
                    <a:pt x="2936900" y="127609"/>
                  </a:moveTo>
                  <a:lnTo>
                    <a:pt x="2929902" y="123532"/>
                  </a:lnTo>
                  <a:lnTo>
                    <a:pt x="2924975" y="122008"/>
                  </a:lnTo>
                  <a:lnTo>
                    <a:pt x="2921711" y="122008"/>
                  </a:lnTo>
                  <a:lnTo>
                    <a:pt x="2916936" y="122008"/>
                  </a:lnTo>
                  <a:lnTo>
                    <a:pt x="2915716" y="125260"/>
                  </a:lnTo>
                  <a:lnTo>
                    <a:pt x="2917837" y="131749"/>
                  </a:lnTo>
                  <a:lnTo>
                    <a:pt x="2921177" y="134988"/>
                  </a:lnTo>
                  <a:lnTo>
                    <a:pt x="2928912" y="134988"/>
                  </a:lnTo>
                  <a:lnTo>
                    <a:pt x="2932900" y="133032"/>
                  </a:lnTo>
                  <a:lnTo>
                    <a:pt x="2936900" y="127609"/>
                  </a:lnTo>
                  <a:close/>
                </a:path>
                <a:path extrusionOk="0" h="246379" w="10407015">
                  <a:moveTo>
                    <a:pt x="3173031" y="208381"/>
                  </a:moveTo>
                  <a:lnTo>
                    <a:pt x="3172536" y="201587"/>
                  </a:lnTo>
                  <a:lnTo>
                    <a:pt x="3170923" y="202209"/>
                  </a:lnTo>
                  <a:lnTo>
                    <a:pt x="3168904" y="202438"/>
                  </a:lnTo>
                  <a:lnTo>
                    <a:pt x="3163506" y="202438"/>
                  </a:lnTo>
                  <a:lnTo>
                    <a:pt x="3149066" y="200647"/>
                  </a:lnTo>
                  <a:lnTo>
                    <a:pt x="3145891" y="200647"/>
                  </a:lnTo>
                  <a:lnTo>
                    <a:pt x="3139656" y="200647"/>
                  </a:lnTo>
                  <a:lnTo>
                    <a:pt x="3135122" y="202361"/>
                  </a:lnTo>
                  <a:lnTo>
                    <a:pt x="3135719" y="209194"/>
                  </a:lnTo>
                  <a:lnTo>
                    <a:pt x="3137370" y="208546"/>
                  </a:lnTo>
                  <a:lnTo>
                    <a:pt x="3139427" y="208318"/>
                  </a:lnTo>
                  <a:lnTo>
                    <a:pt x="3144875" y="208318"/>
                  </a:lnTo>
                  <a:lnTo>
                    <a:pt x="3159214" y="210096"/>
                  </a:lnTo>
                  <a:lnTo>
                    <a:pt x="3168535" y="210096"/>
                  </a:lnTo>
                  <a:lnTo>
                    <a:pt x="3173031" y="208381"/>
                  </a:lnTo>
                  <a:close/>
                </a:path>
                <a:path extrusionOk="0" h="246379" w="10407015">
                  <a:moveTo>
                    <a:pt x="3227565" y="63550"/>
                  </a:moveTo>
                  <a:lnTo>
                    <a:pt x="3226397" y="55600"/>
                  </a:lnTo>
                  <a:lnTo>
                    <a:pt x="3223361" y="52006"/>
                  </a:lnTo>
                  <a:lnTo>
                    <a:pt x="3221634" y="52006"/>
                  </a:lnTo>
                  <a:lnTo>
                    <a:pt x="3219373" y="54470"/>
                  </a:lnTo>
                  <a:lnTo>
                    <a:pt x="3214865" y="65151"/>
                  </a:lnTo>
                  <a:lnTo>
                    <a:pt x="3219500" y="75768"/>
                  </a:lnTo>
                  <a:lnTo>
                    <a:pt x="3224072" y="75742"/>
                  </a:lnTo>
                  <a:lnTo>
                    <a:pt x="3226803" y="71678"/>
                  </a:lnTo>
                  <a:lnTo>
                    <a:pt x="3227565" y="63550"/>
                  </a:lnTo>
                  <a:close/>
                </a:path>
                <a:path extrusionOk="0" h="246379" w="10407015">
                  <a:moveTo>
                    <a:pt x="3328276" y="118643"/>
                  </a:moveTo>
                  <a:lnTo>
                    <a:pt x="3327108" y="112737"/>
                  </a:lnTo>
                  <a:lnTo>
                    <a:pt x="3318764" y="112217"/>
                  </a:lnTo>
                  <a:lnTo>
                    <a:pt x="3317252" y="104965"/>
                  </a:lnTo>
                  <a:lnTo>
                    <a:pt x="3308400" y="104965"/>
                  </a:lnTo>
                  <a:lnTo>
                    <a:pt x="3307423" y="104965"/>
                  </a:lnTo>
                  <a:lnTo>
                    <a:pt x="3306368" y="105054"/>
                  </a:lnTo>
                  <a:lnTo>
                    <a:pt x="3305200" y="105244"/>
                  </a:lnTo>
                  <a:lnTo>
                    <a:pt x="3302952" y="112268"/>
                  </a:lnTo>
                  <a:lnTo>
                    <a:pt x="3305175" y="117360"/>
                  </a:lnTo>
                  <a:lnTo>
                    <a:pt x="3310267" y="120446"/>
                  </a:lnTo>
                  <a:lnTo>
                    <a:pt x="3316592" y="121488"/>
                  </a:lnTo>
                  <a:lnTo>
                    <a:pt x="3322688" y="121488"/>
                  </a:lnTo>
                  <a:lnTo>
                    <a:pt x="3328276" y="118643"/>
                  </a:lnTo>
                  <a:close/>
                </a:path>
                <a:path extrusionOk="0" h="246379" w="10407015">
                  <a:moveTo>
                    <a:pt x="3452545" y="119989"/>
                  </a:moveTo>
                  <a:lnTo>
                    <a:pt x="3450361" y="119532"/>
                  </a:lnTo>
                  <a:lnTo>
                    <a:pt x="3448202" y="119329"/>
                  </a:lnTo>
                  <a:lnTo>
                    <a:pt x="3446081" y="119329"/>
                  </a:lnTo>
                  <a:lnTo>
                    <a:pt x="3430282" y="123355"/>
                  </a:lnTo>
                  <a:lnTo>
                    <a:pt x="3420084" y="132600"/>
                  </a:lnTo>
                  <a:lnTo>
                    <a:pt x="3418954" y="142849"/>
                  </a:lnTo>
                  <a:lnTo>
                    <a:pt x="3430333" y="149834"/>
                  </a:lnTo>
                  <a:lnTo>
                    <a:pt x="3430562" y="137198"/>
                  </a:lnTo>
                  <a:lnTo>
                    <a:pt x="3437763" y="131457"/>
                  </a:lnTo>
                  <a:lnTo>
                    <a:pt x="3446805" y="127444"/>
                  </a:lnTo>
                  <a:lnTo>
                    <a:pt x="3452545" y="119989"/>
                  </a:lnTo>
                  <a:close/>
                </a:path>
                <a:path extrusionOk="0" h="246379" w="10407015">
                  <a:moveTo>
                    <a:pt x="3461080" y="200164"/>
                  </a:moveTo>
                  <a:lnTo>
                    <a:pt x="3459759" y="194094"/>
                  </a:lnTo>
                  <a:lnTo>
                    <a:pt x="3451161" y="193776"/>
                  </a:lnTo>
                  <a:lnTo>
                    <a:pt x="3449840" y="186550"/>
                  </a:lnTo>
                  <a:lnTo>
                    <a:pt x="3440861" y="186550"/>
                  </a:lnTo>
                  <a:lnTo>
                    <a:pt x="3439871" y="186550"/>
                  </a:lnTo>
                  <a:lnTo>
                    <a:pt x="3438791" y="186639"/>
                  </a:lnTo>
                  <a:lnTo>
                    <a:pt x="3437598" y="186829"/>
                  </a:lnTo>
                  <a:lnTo>
                    <a:pt x="3435337" y="193840"/>
                  </a:lnTo>
                  <a:lnTo>
                    <a:pt x="3437623" y="198932"/>
                  </a:lnTo>
                  <a:lnTo>
                    <a:pt x="3442779" y="202031"/>
                  </a:lnTo>
                  <a:lnTo>
                    <a:pt x="3449193" y="203073"/>
                  </a:lnTo>
                  <a:lnTo>
                    <a:pt x="3455403" y="203073"/>
                  </a:lnTo>
                  <a:lnTo>
                    <a:pt x="3461080" y="200164"/>
                  </a:lnTo>
                  <a:close/>
                </a:path>
                <a:path extrusionOk="0" h="246379" w="10407015">
                  <a:moveTo>
                    <a:pt x="3577691" y="31280"/>
                  </a:moveTo>
                  <a:lnTo>
                    <a:pt x="3573767" y="30988"/>
                  </a:lnTo>
                  <a:lnTo>
                    <a:pt x="3569893" y="30784"/>
                  </a:lnTo>
                  <a:lnTo>
                    <a:pt x="3566223" y="30784"/>
                  </a:lnTo>
                  <a:lnTo>
                    <a:pt x="3555149" y="31686"/>
                  </a:lnTo>
                  <a:lnTo>
                    <a:pt x="3546525" y="35090"/>
                  </a:lnTo>
                  <a:lnTo>
                    <a:pt x="3541407" y="42024"/>
                  </a:lnTo>
                  <a:lnTo>
                    <a:pt x="3540861" y="53517"/>
                  </a:lnTo>
                  <a:lnTo>
                    <a:pt x="3553041" y="50977"/>
                  </a:lnTo>
                  <a:lnTo>
                    <a:pt x="3563696" y="46888"/>
                  </a:lnTo>
                  <a:lnTo>
                    <a:pt x="3572141" y="40551"/>
                  </a:lnTo>
                  <a:lnTo>
                    <a:pt x="3577691" y="31280"/>
                  </a:lnTo>
                  <a:close/>
                </a:path>
                <a:path extrusionOk="0" h="246379" w="10407015">
                  <a:moveTo>
                    <a:pt x="3628720" y="70434"/>
                  </a:moveTo>
                  <a:lnTo>
                    <a:pt x="3626993" y="67106"/>
                  </a:lnTo>
                  <a:lnTo>
                    <a:pt x="3621494" y="67106"/>
                  </a:lnTo>
                  <a:lnTo>
                    <a:pt x="3616960" y="67106"/>
                  </a:lnTo>
                  <a:lnTo>
                    <a:pt x="3609886" y="69367"/>
                  </a:lnTo>
                  <a:lnTo>
                    <a:pt x="3599840" y="75755"/>
                  </a:lnTo>
                  <a:lnTo>
                    <a:pt x="3605669" y="79146"/>
                  </a:lnTo>
                  <a:lnTo>
                    <a:pt x="3610762" y="80441"/>
                  </a:lnTo>
                  <a:lnTo>
                    <a:pt x="3621684" y="80441"/>
                  </a:lnTo>
                  <a:lnTo>
                    <a:pt x="3626066" y="77114"/>
                  </a:lnTo>
                  <a:lnTo>
                    <a:pt x="3628720" y="70434"/>
                  </a:lnTo>
                  <a:close/>
                </a:path>
                <a:path extrusionOk="0" h="246379" w="10407015">
                  <a:moveTo>
                    <a:pt x="3670350" y="143103"/>
                  </a:moveTo>
                  <a:lnTo>
                    <a:pt x="3669055" y="138353"/>
                  </a:lnTo>
                  <a:lnTo>
                    <a:pt x="3664039" y="135534"/>
                  </a:lnTo>
                  <a:lnTo>
                    <a:pt x="3657168" y="134607"/>
                  </a:lnTo>
                  <a:lnTo>
                    <a:pt x="3650094" y="134607"/>
                  </a:lnTo>
                  <a:lnTo>
                    <a:pt x="3643007" y="137261"/>
                  </a:lnTo>
                  <a:lnTo>
                    <a:pt x="3643833" y="142354"/>
                  </a:lnTo>
                  <a:lnTo>
                    <a:pt x="3644100" y="142290"/>
                  </a:lnTo>
                  <a:lnTo>
                    <a:pt x="3649027" y="143090"/>
                  </a:lnTo>
                  <a:lnTo>
                    <a:pt x="3657079" y="145059"/>
                  </a:lnTo>
                  <a:lnTo>
                    <a:pt x="3664140" y="147523"/>
                  </a:lnTo>
                  <a:lnTo>
                    <a:pt x="3666071" y="149834"/>
                  </a:lnTo>
                  <a:lnTo>
                    <a:pt x="3670350" y="143103"/>
                  </a:lnTo>
                  <a:close/>
                </a:path>
                <a:path extrusionOk="0" h="246379" w="10407015">
                  <a:moveTo>
                    <a:pt x="4282605" y="217754"/>
                  </a:moveTo>
                  <a:lnTo>
                    <a:pt x="4278795" y="212852"/>
                  </a:lnTo>
                  <a:lnTo>
                    <a:pt x="4270006" y="209194"/>
                  </a:lnTo>
                  <a:lnTo>
                    <a:pt x="4269714" y="218300"/>
                  </a:lnTo>
                  <a:lnTo>
                    <a:pt x="4260507" y="219214"/>
                  </a:lnTo>
                  <a:lnTo>
                    <a:pt x="4262742" y="231089"/>
                  </a:lnTo>
                  <a:lnTo>
                    <a:pt x="4277499" y="231089"/>
                  </a:lnTo>
                  <a:lnTo>
                    <a:pt x="4281983" y="223850"/>
                  </a:lnTo>
                  <a:lnTo>
                    <a:pt x="4282605" y="217754"/>
                  </a:lnTo>
                  <a:close/>
                </a:path>
                <a:path extrusionOk="0" h="246379" w="10407015">
                  <a:moveTo>
                    <a:pt x="4410126" y="31267"/>
                  </a:moveTo>
                  <a:lnTo>
                    <a:pt x="4407166" y="30886"/>
                  </a:lnTo>
                  <a:lnTo>
                    <a:pt x="4404411" y="30683"/>
                  </a:lnTo>
                  <a:lnTo>
                    <a:pt x="4401845" y="30683"/>
                  </a:lnTo>
                  <a:lnTo>
                    <a:pt x="4393628" y="31559"/>
                  </a:lnTo>
                  <a:lnTo>
                    <a:pt x="4387240" y="34264"/>
                  </a:lnTo>
                  <a:lnTo>
                    <a:pt x="4382808" y="39001"/>
                  </a:lnTo>
                  <a:lnTo>
                    <a:pt x="4380458" y="45910"/>
                  </a:lnTo>
                  <a:lnTo>
                    <a:pt x="4383506" y="46342"/>
                  </a:lnTo>
                  <a:lnTo>
                    <a:pt x="4386351" y="46558"/>
                  </a:lnTo>
                  <a:lnTo>
                    <a:pt x="4388993" y="46558"/>
                  </a:lnTo>
                  <a:lnTo>
                    <a:pt x="4397210" y="45669"/>
                  </a:lnTo>
                  <a:lnTo>
                    <a:pt x="4403585" y="42887"/>
                  </a:lnTo>
                  <a:lnTo>
                    <a:pt x="4407941" y="38138"/>
                  </a:lnTo>
                  <a:lnTo>
                    <a:pt x="4410126" y="31267"/>
                  </a:lnTo>
                  <a:close/>
                </a:path>
                <a:path extrusionOk="0" h="246379" w="10407015">
                  <a:moveTo>
                    <a:pt x="4455477" y="80429"/>
                  </a:moveTo>
                  <a:lnTo>
                    <a:pt x="4452277" y="73977"/>
                  </a:lnTo>
                  <a:lnTo>
                    <a:pt x="4445851" y="73977"/>
                  </a:lnTo>
                  <a:lnTo>
                    <a:pt x="4443996" y="73977"/>
                  </a:lnTo>
                  <a:lnTo>
                    <a:pt x="4441876" y="74510"/>
                  </a:lnTo>
                  <a:lnTo>
                    <a:pt x="4439488" y="75742"/>
                  </a:lnTo>
                  <a:lnTo>
                    <a:pt x="4439488" y="98094"/>
                  </a:lnTo>
                  <a:lnTo>
                    <a:pt x="4441812" y="99250"/>
                  </a:lnTo>
                  <a:lnTo>
                    <a:pt x="4443882" y="99758"/>
                  </a:lnTo>
                  <a:lnTo>
                    <a:pt x="4452175" y="99758"/>
                  </a:lnTo>
                  <a:lnTo>
                    <a:pt x="4455426" y="93319"/>
                  </a:lnTo>
                  <a:lnTo>
                    <a:pt x="4455477" y="80429"/>
                  </a:lnTo>
                  <a:close/>
                </a:path>
                <a:path extrusionOk="0" h="246379" w="10407015">
                  <a:moveTo>
                    <a:pt x="4542472" y="68249"/>
                  </a:moveTo>
                  <a:lnTo>
                    <a:pt x="4520616" y="68249"/>
                  </a:lnTo>
                  <a:lnTo>
                    <a:pt x="4520616" y="82880"/>
                  </a:lnTo>
                  <a:lnTo>
                    <a:pt x="4542472" y="82880"/>
                  </a:lnTo>
                  <a:lnTo>
                    <a:pt x="4542472" y="68249"/>
                  </a:lnTo>
                  <a:close/>
                </a:path>
                <a:path extrusionOk="0" h="246379" w="10407015">
                  <a:moveTo>
                    <a:pt x="4573778" y="9499"/>
                  </a:moveTo>
                  <a:lnTo>
                    <a:pt x="4570882" y="1574"/>
                  </a:lnTo>
                  <a:lnTo>
                    <a:pt x="4565637" y="1574"/>
                  </a:lnTo>
                  <a:lnTo>
                    <a:pt x="4564989" y="1600"/>
                  </a:lnTo>
                  <a:lnTo>
                    <a:pt x="4564659" y="1663"/>
                  </a:lnTo>
                  <a:lnTo>
                    <a:pt x="4562119" y="8293"/>
                  </a:lnTo>
                  <a:lnTo>
                    <a:pt x="4558995" y="14389"/>
                  </a:lnTo>
                  <a:lnTo>
                    <a:pt x="4556887" y="21513"/>
                  </a:lnTo>
                  <a:lnTo>
                    <a:pt x="4557420" y="31267"/>
                  </a:lnTo>
                  <a:lnTo>
                    <a:pt x="4559859" y="32677"/>
                  </a:lnTo>
                  <a:lnTo>
                    <a:pt x="4562005" y="33286"/>
                  </a:lnTo>
                  <a:lnTo>
                    <a:pt x="4570539" y="33286"/>
                  </a:lnTo>
                  <a:lnTo>
                    <a:pt x="4573613" y="25361"/>
                  </a:lnTo>
                  <a:lnTo>
                    <a:pt x="4573778" y="9499"/>
                  </a:lnTo>
                  <a:close/>
                </a:path>
                <a:path extrusionOk="0" h="246379" w="10407015">
                  <a:moveTo>
                    <a:pt x="4635449" y="73939"/>
                  </a:moveTo>
                  <a:lnTo>
                    <a:pt x="4631106" y="60998"/>
                  </a:lnTo>
                  <a:lnTo>
                    <a:pt x="4628134" y="60591"/>
                  </a:lnTo>
                  <a:lnTo>
                    <a:pt x="4625365" y="60388"/>
                  </a:lnTo>
                  <a:lnTo>
                    <a:pt x="4622787" y="60388"/>
                  </a:lnTo>
                  <a:lnTo>
                    <a:pt x="4614583" y="61277"/>
                  </a:lnTo>
                  <a:lnTo>
                    <a:pt x="4608207" y="64046"/>
                  </a:lnTo>
                  <a:lnTo>
                    <a:pt x="4603801" y="68821"/>
                  </a:lnTo>
                  <a:lnTo>
                    <a:pt x="4601464" y="75755"/>
                  </a:lnTo>
                  <a:lnTo>
                    <a:pt x="4602696" y="75590"/>
                  </a:lnTo>
                  <a:lnTo>
                    <a:pt x="4607839" y="75526"/>
                  </a:lnTo>
                  <a:lnTo>
                    <a:pt x="4618202" y="76263"/>
                  </a:lnTo>
                  <a:lnTo>
                    <a:pt x="4629175" y="76263"/>
                  </a:lnTo>
                  <a:lnTo>
                    <a:pt x="4635449" y="73939"/>
                  </a:lnTo>
                  <a:close/>
                </a:path>
                <a:path extrusionOk="0" h="246379" w="10407015">
                  <a:moveTo>
                    <a:pt x="4657369" y="21310"/>
                  </a:moveTo>
                  <a:lnTo>
                    <a:pt x="4656861" y="14351"/>
                  </a:lnTo>
                  <a:lnTo>
                    <a:pt x="4645774" y="8915"/>
                  </a:lnTo>
                  <a:lnTo>
                    <a:pt x="4646396" y="19215"/>
                  </a:lnTo>
                  <a:lnTo>
                    <a:pt x="4644999" y="31445"/>
                  </a:lnTo>
                  <a:lnTo>
                    <a:pt x="4645507" y="41668"/>
                  </a:lnTo>
                  <a:lnTo>
                    <a:pt x="4651845" y="45961"/>
                  </a:lnTo>
                  <a:lnTo>
                    <a:pt x="4652950" y="45910"/>
                  </a:lnTo>
                  <a:lnTo>
                    <a:pt x="4653864" y="31330"/>
                  </a:lnTo>
                  <a:lnTo>
                    <a:pt x="4657369" y="21310"/>
                  </a:lnTo>
                  <a:close/>
                </a:path>
                <a:path extrusionOk="0" h="246379" w="10407015">
                  <a:moveTo>
                    <a:pt x="4704766" y="31267"/>
                  </a:moveTo>
                  <a:lnTo>
                    <a:pt x="4694313" y="33667"/>
                  </a:lnTo>
                  <a:lnTo>
                    <a:pt x="4683760" y="35953"/>
                  </a:lnTo>
                  <a:lnTo>
                    <a:pt x="4674514" y="39560"/>
                  </a:lnTo>
                  <a:lnTo>
                    <a:pt x="4667948" y="45910"/>
                  </a:lnTo>
                  <a:lnTo>
                    <a:pt x="4675898" y="46367"/>
                  </a:lnTo>
                  <a:lnTo>
                    <a:pt x="4679658" y="46367"/>
                  </a:lnTo>
                  <a:lnTo>
                    <a:pt x="4689068" y="45770"/>
                  </a:lnTo>
                  <a:lnTo>
                    <a:pt x="4696866" y="43510"/>
                  </a:lnTo>
                  <a:lnTo>
                    <a:pt x="4702327" y="38900"/>
                  </a:lnTo>
                  <a:lnTo>
                    <a:pt x="4704766" y="31267"/>
                  </a:lnTo>
                  <a:close/>
                </a:path>
                <a:path extrusionOk="0" h="246379" w="10407015">
                  <a:moveTo>
                    <a:pt x="4741646" y="37833"/>
                  </a:moveTo>
                  <a:lnTo>
                    <a:pt x="4734115" y="31267"/>
                  </a:lnTo>
                  <a:lnTo>
                    <a:pt x="4731067" y="39243"/>
                  </a:lnTo>
                  <a:lnTo>
                    <a:pt x="4724755" y="44018"/>
                  </a:lnTo>
                  <a:lnTo>
                    <a:pt x="4719459" y="49860"/>
                  </a:lnTo>
                  <a:lnTo>
                    <a:pt x="4719485" y="60998"/>
                  </a:lnTo>
                  <a:lnTo>
                    <a:pt x="4721441" y="61798"/>
                  </a:lnTo>
                  <a:lnTo>
                    <a:pt x="4723333" y="62166"/>
                  </a:lnTo>
                  <a:lnTo>
                    <a:pt x="4725149" y="62166"/>
                  </a:lnTo>
                  <a:lnTo>
                    <a:pt x="4735347" y="57924"/>
                  </a:lnTo>
                  <a:lnTo>
                    <a:pt x="4741443" y="48272"/>
                  </a:lnTo>
                  <a:lnTo>
                    <a:pt x="4741646" y="37833"/>
                  </a:lnTo>
                  <a:close/>
                </a:path>
                <a:path extrusionOk="0" h="246379" w="10407015">
                  <a:moveTo>
                    <a:pt x="4910772" y="16408"/>
                  </a:moveTo>
                  <a:lnTo>
                    <a:pt x="4896104" y="16408"/>
                  </a:lnTo>
                  <a:lnTo>
                    <a:pt x="4896370" y="23888"/>
                  </a:lnTo>
                  <a:lnTo>
                    <a:pt x="4890033" y="25158"/>
                  </a:lnTo>
                  <a:lnTo>
                    <a:pt x="4888928" y="31267"/>
                  </a:lnTo>
                  <a:lnTo>
                    <a:pt x="4897666" y="30899"/>
                  </a:lnTo>
                  <a:lnTo>
                    <a:pt x="4905464" y="29552"/>
                  </a:lnTo>
                  <a:lnTo>
                    <a:pt x="4910442" y="25349"/>
                  </a:lnTo>
                  <a:lnTo>
                    <a:pt x="4910772" y="16408"/>
                  </a:lnTo>
                  <a:close/>
                </a:path>
                <a:path extrusionOk="0" h="246379" w="10407015">
                  <a:moveTo>
                    <a:pt x="4955133" y="179349"/>
                  </a:moveTo>
                  <a:lnTo>
                    <a:pt x="4952619" y="176796"/>
                  </a:lnTo>
                  <a:lnTo>
                    <a:pt x="4947234" y="175653"/>
                  </a:lnTo>
                  <a:lnTo>
                    <a:pt x="4940782" y="175653"/>
                  </a:lnTo>
                  <a:lnTo>
                    <a:pt x="4930635" y="176453"/>
                  </a:lnTo>
                  <a:lnTo>
                    <a:pt x="4920183" y="178714"/>
                  </a:lnTo>
                  <a:lnTo>
                    <a:pt x="4910747" y="182245"/>
                  </a:lnTo>
                  <a:lnTo>
                    <a:pt x="4903597" y="186842"/>
                  </a:lnTo>
                  <a:lnTo>
                    <a:pt x="4908613" y="191858"/>
                  </a:lnTo>
                  <a:lnTo>
                    <a:pt x="4916792" y="194183"/>
                  </a:lnTo>
                  <a:lnTo>
                    <a:pt x="4925225" y="194183"/>
                  </a:lnTo>
                  <a:lnTo>
                    <a:pt x="4934801" y="193192"/>
                  </a:lnTo>
                  <a:lnTo>
                    <a:pt x="4943614" y="190309"/>
                  </a:lnTo>
                  <a:lnTo>
                    <a:pt x="4950714" y="185648"/>
                  </a:lnTo>
                  <a:lnTo>
                    <a:pt x="4955133" y="179349"/>
                  </a:lnTo>
                  <a:close/>
                </a:path>
                <a:path extrusionOk="0" h="246379" w="10407015">
                  <a:moveTo>
                    <a:pt x="4995748" y="169722"/>
                  </a:moveTo>
                  <a:lnTo>
                    <a:pt x="4984432" y="156984"/>
                  </a:lnTo>
                  <a:lnTo>
                    <a:pt x="4979086" y="168363"/>
                  </a:lnTo>
                  <a:lnTo>
                    <a:pt x="4967948" y="190474"/>
                  </a:lnTo>
                  <a:lnTo>
                    <a:pt x="4962626" y="201587"/>
                  </a:lnTo>
                  <a:lnTo>
                    <a:pt x="4980419" y="195465"/>
                  </a:lnTo>
                  <a:lnTo>
                    <a:pt x="4992929" y="183692"/>
                  </a:lnTo>
                  <a:lnTo>
                    <a:pt x="4995748" y="169722"/>
                  </a:lnTo>
                  <a:close/>
                </a:path>
                <a:path extrusionOk="0" h="246379" w="10407015">
                  <a:moveTo>
                    <a:pt x="5014328" y="107823"/>
                  </a:moveTo>
                  <a:lnTo>
                    <a:pt x="5011852" y="98425"/>
                  </a:lnTo>
                  <a:lnTo>
                    <a:pt x="5006035" y="92367"/>
                  </a:lnTo>
                  <a:lnTo>
                    <a:pt x="4996281" y="90220"/>
                  </a:lnTo>
                  <a:lnTo>
                    <a:pt x="4994910" y="90220"/>
                  </a:lnTo>
                  <a:lnTo>
                    <a:pt x="4993437" y="90309"/>
                  </a:lnTo>
                  <a:lnTo>
                    <a:pt x="4991874" y="90500"/>
                  </a:lnTo>
                  <a:lnTo>
                    <a:pt x="4991328" y="99123"/>
                  </a:lnTo>
                  <a:lnTo>
                    <a:pt x="4988496" y="105511"/>
                  </a:lnTo>
                  <a:lnTo>
                    <a:pt x="4985486" y="111760"/>
                  </a:lnTo>
                  <a:lnTo>
                    <a:pt x="4984445" y="119989"/>
                  </a:lnTo>
                  <a:lnTo>
                    <a:pt x="5014087" y="119989"/>
                  </a:lnTo>
                  <a:lnTo>
                    <a:pt x="5014328" y="107823"/>
                  </a:lnTo>
                  <a:close/>
                </a:path>
                <a:path extrusionOk="0" h="246379" w="10407015">
                  <a:moveTo>
                    <a:pt x="5463235" y="68262"/>
                  </a:moveTo>
                  <a:lnTo>
                    <a:pt x="5455043" y="67957"/>
                  </a:lnTo>
                  <a:lnTo>
                    <a:pt x="5453443" y="60629"/>
                  </a:lnTo>
                  <a:lnTo>
                    <a:pt x="5444909" y="60629"/>
                  </a:lnTo>
                  <a:lnTo>
                    <a:pt x="5443842" y="60629"/>
                  </a:lnTo>
                  <a:lnTo>
                    <a:pt x="5442674" y="60744"/>
                  </a:lnTo>
                  <a:lnTo>
                    <a:pt x="5441366" y="60998"/>
                  </a:lnTo>
                  <a:lnTo>
                    <a:pt x="5441366" y="82892"/>
                  </a:lnTo>
                  <a:lnTo>
                    <a:pt x="5456059" y="82892"/>
                  </a:lnTo>
                  <a:lnTo>
                    <a:pt x="5455755" y="75755"/>
                  </a:lnTo>
                  <a:lnTo>
                    <a:pt x="5462092" y="74256"/>
                  </a:lnTo>
                  <a:lnTo>
                    <a:pt x="5463235" y="68262"/>
                  </a:lnTo>
                  <a:close/>
                </a:path>
                <a:path extrusionOk="0" h="246379" w="10407015">
                  <a:moveTo>
                    <a:pt x="5625541" y="45897"/>
                  </a:moveTo>
                  <a:lnTo>
                    <a:pt x="5610593" y="45897"/>
                  </a:lnTo>
                  <a:lnTo>
                    <a:pt x="5610593" y="60985"/>
                  </a:lnTo>
                  <a:lnTo>
                    <a:pt x="5625541" y="60985"/>
                  </a:lnTo>
                  <a:lnTo>
                    <a:pt x="5625541" y="45897"/>
                  </a:lnTo>
                  <a:close/>
                </a:path>
                <a:path extrusionOk="0" h="246379" w="10407015">
                  <a:moveTo>
                    <a:pt x="5677039" y="38646"/>
                  </a:moveTo>
                  <a:lnTo>
                    <a:pt x="5672226" y="42887"/>
                  </a:lnTo>
                  <a:lnTo>
                    <a:pt x="5668175" y="44450"/>
                  </a:lnTo>
                  <a:lnTo>
                    <a:pt x="5659793" y="44450"/>
                  </a:lnTo>
                  <a:lnTo>
                    <a:pt x="5655894" y="41567"/>
                  </a:lnTo>
                  <a:lnTo>
                    <a:pt x="5648668" y="35788"/>
                  </a:lnTo>
                  <a:lnTo>
                    <a:pt x="5645340" y="32905"/>
                  </a:lnTo>
                  <a:lnTo>
                    <a:pt x="5641657" y="32905"/>
                  </a:lnTo>
                  <a:lnTo>
                    <a:pt x="5638965" y="32905"/>
                  </a:lnTo>
                  <a:lnTo>
                    <a:pt x="5636082" y="34442"/>
                  </a:lnTo>
                  <a:lnTo>
                    <a:pt x="5632742" y="38646"/>
                  </a:lnTo>
                  <a:lnTo>
                    <a:pt x="5638482" y="40144"/>
                  </a:lnTo>
                  <a:lnTo>
                    <a:pt x="5641352" y="44754"/>
                  </a:lnTo>
                  <a:lnTo>
                    <a:pt x="5640209" y="53517"/>
                  </a:lnTo>
                  <a:lnTo>
                    <a:pt x="5642978" y="53428"/>
                  </a:lnTo>
                  <a:lnTo>
                    <a:pt x="5648591" y="53428"/>
                  </a:lnTo>
                  <a:lnTo>
                    <a:pt x="5653468" y="54483"/>
                  </a:lnTo>
                  <a:lnTo>
                    <a:pt x="5661812" y="56578"/>
                  </a:lnTo>
                  <a:lnTo>
                    <a:pt x="5665279" y="57619"/>
                  </a:lnTo>
                  <a:lnTo>
                    <a:pt x="5673458" y="57619"/>
                  </a:lnTo>
                  <a:lnTo>
                    <a:pt x="5676366" y="53759"/>
                  </a:lnTo>
                  <a:lnTo>
                    <a:pt x="5677039" y="38646"/>
                  </a:lnTo>
                  <a:close/>
                </a:path>
                <a:path extrusionOk="0" h="246379" w="10407015">
                  <a:moveTo>
                    <a:pt x="5765343" y="16421"/>
                  </a:moveTo>
                  <a:lnTo>
                    <a:pt x="5758408" y="12344"/>
                  </a:lnTo>
                  <a:lnTo>
                    <a:pt x="5753532" y="10833"/>
                  </a:lnTo>
                  <a:lnTo>
                    <a:pt x="5750280" y="10833"/>
                  </a:lnTo>
                  <a:lnTo>
                    <a:pt x="5745531" y="10833"/>
                  </a:lnTo>
                  <a:lnTo>
                    <a:pt x="5744286" y="14084"/>
                  </a:lnTo>
                  <a:lnTo>
                    <a:pt x="5746356" y="20599"/>
                  </a:lnTo>
                  <a:lnTo>
                    <a:pt x="5749658" y="23850"/>
                  </a:lnTo>
                  <a:lnTo>
                    <a:pt x="5757342" y="23850"/>
                  </a:lnTo>
                  <a:lnTo>
                    <a:pt x="5761317" y="21882"/>
                  </a:lnTo>
                  <a:lnTo>
                    <a:pt x="5765343" y="16421"/>
                  </a:lnTo>
                  <a:close/>
                </a:path>
                <a:path extrusionOk="0" h="246379" w="10407015">
                  <a:moveTo>
                    <a:pt x="5774664" y="59499"/>
                  </a:moveTo>
                  <a:lnTo>
                    <a:pt x="5772315" y="53340"/>
                  </a:lnTo>
                  <a:lnTo>
                    <a:pt x="5766955" y="53340"/>
                  </a:lnTo>
                  <a:lnTo>
                    <a:pt x="5765901" y="53390"/>
                  </a:lnTo>
                  <a:lnTo>
                    <a:pt x="5765343" y="53517"/>
                  </a:lnTo>
                  <a:lnTo>
                    <a:pt x="5764365" y="61163"/>
                  </a:lnTo>
                  <a:lnTo>
                    <a:pt x="5759196" y="61163"/>
                  </a:lnTo>
                  <a:lnTo>
                    <a:pt x="5758561" y="61112"/>
                  </a:lnTo>
                  <a:lnTo>
                    <a:pt x="5757862" y="60998"/>
                  </a:lnTo>
                  <a:lnTo>
                    <a:pt x="5757862" y="75742"/>
                  </a:lnTo>
                  <a:lnTo>
                    <a:pt x="5760377" y="77317"/>
                  </a:lnTo>
                  <a:lnTo>
                    <a:pt x="5762612" y="77990"/>
                  </a:lnTo>
                  <a:lnTo>
                    <a:pt x="5770461" y="77990"/>
                  </a:lnTo>
                  <a:lnTo>
                    <a:pt x="5773737" y="71831"/>
                  </a:lnTo>
                  <a:lnTo>
                    <a:pt x="5774664" y="59499"/>
                  </a:lnTo>
                  <a:close/>
                </a:path>
                <a:path extrusionOk="0" h="246379" w="10407015">
                  <a:moveTo>
                    <a:pt x="5896292" y="81889"/>
                  </a:moveTo>
                  <a:lnTo>
                    <a:pt x="5890539" y="75742"/>
                  </a:lnTo>
                  <a:lnTo>
                    <a:pt x="5880671" y="81775"/>
                  </a:lnTo>
                  <a:lnTo>
                    <a:pt x="5878233" y="86131"/>
                  </a:lnTo>
                  <a:lnTo>
                    <a:pt x="5880913" y="88773"/>
                  </a:lnTo>
                  <a:lnTo>
                    <a:pt x="5886361" y="89662"/>
                  </a:lnTo>
                  <a:lnTo>
                    <a:pt x="5892076" y="88811"/>
                  </a:lnTo>
                  <a:lnTo>
                    <a:pt x="5896102" y="86233"/>
                  </a:lnTo>
                  <a:lnTo>
                    <a:pt x="5896292" y="81889"/>
                  </a:lnTo>
                  <a:close/>
                </a:path>
                <a:path extrusionOk="0" h="246379" w="10407015">
                  <a:moveTo>
                    <a:pt x="6127712" y="226517"/>
                  </a:moveTo>
                  <a:lnTo>
                    <a:pt x="6127686" y="213779"/>
                  </a:lnTo>
                  <a:lnTo>
                    <a:pt x="6124460" y="207416"/>
                  </a:lnTo>
                  <a:lnTo>
                    <a:pt x="6117996" y="207416"/>
                  </a:lnTo>
                  <a:lnTo>
                    <a:pt x="6116117" y="207416"/>
                  </a:lnTo>
                  <a:lnTo>
                    <a:pt x="6113970" y="207949"/>
                  </a:lnTo>
                  <a:lnTo>
                    <a:pt x="6111545" y="209181"/>
                  </a:lnTo>
                  <a:lnTo>
                    <a:pt x="6111545" y="231076"/>
                  </a:lnTo>
                  <a:lnTo>
                    <a:pt x="6113996" y="232333"/>
                  </a:lnTo>
                  <a:lnTo>
                    <a:pt x="6116155" y="232879"/>
                  </a:lnTo>
                  <a:lnTo>
                    <a:pt x="6124486" y="232879"/>
                  </a:lnTo>
                  <a:lnTo>
                    <a:pt x="6127712" y="226517"/>
                  </a:lnTo>
                  <a:close/>
                </a:path>
                <a:path extrusionOk="0" h="246379" w="10407015">
                  <a:moveTo>
                    <a:pt x="7025056" y="45897"/>
                  </a:moveTo>
                  <a:lnTo>
                    <a:pt x="7024522" y="45935"/>
                  </a:lnTo>
                  <a:lnTo>
                    <a:pt x="7020992" y="45935"/>
                  </a:lnTo>
                  <a:lnTo>
                    <a:pt x="7005650" y="30276"/>
                  </a:lnTo>
                  <a:lnTo>
                    <a:pt x="7002259" y="30276"/>
                  </a:lnTo>
                  <a:lnTo>
                    <a:pt x="6999694" y="30276"/>
                  </a:lnTo>
                  <a:lnTo>
                    <a:pt x="6997370" y="32499"/>
                  </a:lnTo>
                  <a:lnTo>
                    <a:pt x="6995439" y="38633"/>
                  </a:lnTo>
                  <a:lnTo>
                    <a:pt x="6999046" y="42418"/>
                  </a:lnTo>
                  <a:lnTo>
                    <a:pt x="7004215" y="47967"/>
                  </a:lnTo>
                  <a:lnTo>
                    <a:pt x="7010222" y="52984"/>
                  </a:lnTo>
                  <a:lnTo>
                    <a:pt x="7016369" y="55156"/>
                  </a:lnTo>
                  <a:lnTo>
                    <a:pt x="7019747" y="55156"/>
                  </a:lnTo>
                  <a:lnTo>
                    <a:pt x="7022833" y="52692"/>
                  </a:lnTo>
                  <a:lnTo>
                    <a:pt x="7025056" y="45897"/>
                  </a:lnTo>
                  <a:close/>
                </a:path>
                <a:path extrusionOk="0" h="246379" w="10407015">
                  <a:moveTo>
                    <a:pt x="8217154" y="95008"/>
                  </a:moveTo>
                  <a:lnTo>
                    <a:pt x="8213255" y="87160"/>
                  </a:lnTo>
                  <a:lnTo>
                    <a:pt x="8203641" y="82892"/>
                  </a:lnTo>
                  <a:lnTo>
                    <a:pt x="8203832" y="92049"/>
                  </a:lnTo>
                  <a:lnTo>
                    <a:pt x="8203882" y="101231"/>
                  </a:lnTo>
                  <a:lnTo>
                    <a:pt x="8205597" y="108712"/>
                  </a:lnTo>
                  <a:lnTo>
                    <a:pt x="8210829" y="112737"/>
                  </a:lnTo>
                  <a:lnTo>
                    <a:pt x="8216100" y="104267"/>
                  </a:lnTo>
                  <a:lnTo>
                    <a:pt x="8217154" y="95008"/>
                  </a:lnTo>
                  <a:close/>
                </a:path>
                <a:path extrusionOk="0" h="246379" w="10407015">
                  <a:moveTo>
                    <a:pt x="8380374" y="7302"/>
                  </a:moveTo>
                  <a:lnTo>
                    <a:pt x="8372805" y="1651"/>
                  </a:lnTo>
                  <a:lnTo>
                    <a:pt x="8373338" y="7061"/>
                  </a:lnTo>
                  <a:lnTo>
                    <a:pt x="8372475" y="8915"/>
                  </a:lnTo>
                  <a:lnTo>
                    <a:pt x="8368995" y="8915"/>
                  </a:lnTo>
                  <a:lnTo>
                    <a:pt x="8366226" y="6680"/>
                  </a:lnTo>
                  <a:lnTo>
                    <a:pt x="8360448" y="2222"/>
                  </a:lnTo>
                  <a:lnTo>
                    <a:pt x="8357425" y="0"/>
                  </a:lnTo>
                  <a:lnTo>
                    <a:pt x="8355089" y="0"/>
                  </a:lnTo>
                  <a:lnTo>
                    <a:pt x="8352752" y="0"/>
                  </a:lnTo>
                  <a:lnTo>
                    <a:pt x="8351113" y="2222"/>
                  </a:lnTo>
                  <a:lnTo>
                    <a:pt x="8350974" y="8915"/>
                  </a:lnTo>
                  <a:lnTo>
                    <a:pt x="8352625" y="14147"/>
                  </a:lnTo>
                  <a:lnTo>
                    <a:pt x="8359318" y="16281"/>
                  </a:lnTo>
                  <a:lnTo>
                    <a:pt x="8365960" y="16281"/>
                  </a:lnTo>
                  <a:lnTo>
                    <a:pt x="8374316" y="15125"/>
                  </a:lnTo>
                  <a:lnTo>
                    <a:pt x="8379993" y="11950"/>
                  </a:lnTo>
                  <a:lnTo>
                    <a:pt x="8380374" y="7302"/>
                  </a:lnTo>
                  <a:close/>
                </a:path>
                <a:path extrusionOk="0" h="246379" w="10407015">
                  <a:moveTo>
                    <a:pt x="8385721" y="40487"/>
                  </a:moveTo>
                  <a:lnTo>
                    <a:pt x="8381797" y="36144"/>
                  </a:lnTo>
                  <a:lnTo>
                    <a:pt x="8369897" y="36144"/>
                  </a:lnTo>
                  <a:lnTo>
                    <a:pt x="8365007" y="36144"/>
                  </a:lnTo>
                  <a:lnTo>
                    <a:pt x="8358772" y="36880"/>
                  </a:lnTo>
                  <a:lnTo>
                    <a:pt x="8350961" y="38646"/>
                  </a:lnTo>
                  <a:lnTo>
                    <a:pt x="8355978" y="45643"/>
                  </a:lnTo>
                  <a:lnTo>
                    <a:pt x="8361273" y="50241"/>
                  </a:lnTo>
                  <a:lnTo>
                    <a:pt x="8366582" y="52755"/>
                  </a:lnTo>
                  <a:lnTo>
                    <a:pt x="8371649" y="53517"/>
                  </a:lnTo>
                  <a:lnTo>
                    <a:pt x="8378622" y="53517"/>
                  </a:lnTo>
                  <a:lnTo>
                    <a:pt x="8384133" y="49174"/>
                  </a:lnTo>
                  <a:lnTo>
                    <a:pt x="8385721" y="40487"/>
                  </a:lnTo>
                  <a:close/>
                </a:path>
                <a:path extrusionOk="0" h="246379" w="10407015">
                  <a:moveTo>
                    <a:pt x="8439302" y="119989"/>
                  </a:moveTo>
                  <a:lnTo>
                    <a:pt x="8438020" y="118745"/>
                  </a:lnTo>
                  <a:lnTo>
                    <a:pt x="8436381" y="118237"/>
                  </a:lnTo>
                  <a:lnTo>
                    <a:pt x="8434578" y="118237"/>
                  </a:lnTo>
                  <a:lnTo>
                    <a:pt x="8427555" y="118237"/>
                  </a:lnTo>
                  <a:lnTo>
                    <a:pt x="8418055" y="125945"/>
                  </a:lnTo>
                  <a:lnTo>
                    <a:pt x="8417077" y="127596"/>
                  </a:lnTo>
                  <a:lnTo>
                    <a:pt x="8415147" y="131254"/>
                  </a:lnTo>
                  <a:lnTo>
                    <a:pt x="8416480" y="132638"/>
                  </a:lnTo>
                  <a:lnTo>
                    <a:pt x="8419274" y="132638"/>
                  </a:lnTo>
                  <a:lnTo>
                    <a:pt x="8425891" y="131191"/>
                  </a:lnTo>
                  <a:lnTo>
                    <a:pt x="8433270" y="127711"/>
                  </a:lnTo>
                  <a:lnTo>
                    <a:pt x="8438655" y="123545"/>
                  </a:lnTo>
                  <a:lnTo>
                    <a:pt x="8439302" y="119989"/>
                  </a:lnTo>
                  <a:close/>
                </a:path>
                <a:path extrusionOk="0" h="246379" w="10407015">
                  <a:moveTo>
                    <a:pt x="8461502" y="16408"/>
                  </a:moveTo>
                  <a:lnTo>
                    <a:pt x="8453450" y="15951"/>
                  </a:lnTo>
                  <a:lnTo>
                    <a:pt x="8449666" y="15951"/>
                  </a:lnTo>
                  <a:lnTo>
                    <a:pt x="8440217" y="16560"/>
                  </a:lnTo>
                  <a:lnTo>
                    <a:pt x="8432444" y="18859"/>
                  </a:lnTo>
                  <a:lnTo>
                    <a:pt x="8427021" y="23520"/>
                  </a:lnTo>
                  <a:lnTo>
                    <a:pt x="8424608" y="31267"/>
                  </a:lnTo>
                  <a:lnTo>
                    <a:pt x="8431530" y="33959"/>
                  </a:lnTo>
                  <a:lnTo>
                    <a:pt x="8436826" y="35356"/>
                  </a:lnTo>
                  <a:lnTo>
                    <a:pt x="8441144" y="35356"/>
                  </a:lnTo>
                  <a:lnTo>
                    <a:pt x="8447176" y="34213"/>
                  </a:lnTo>
                  <a:lnTo>
                    <a:pt x="8452193" y="30721"/>
                  </a:lnTo>
                  <a:lnTo>
                    <a:pt x="8456790" y="24815"/>
                  </a:lnTo>
                  <a:lnTo>
                    <a:pt x="8461502" y="16408"/>
                  </a:lnTo>
                  <a:close/>
                </a:path>
                <a:path extrusionOk="0" h="246379" w="10407015">
                  <a:moveTo>
                    <a:pt x="8564448" y="156984"/>
                  </a:moveTo>
                  <a:lnTo>
                    <a:pt x="8549742" y="156984"/>
                  </a:lnTo>
                  <a:lnTo>
                    <a:pt x="8549742" y="172085"/>
                  </a:lnTo>
                  <a:lnTo>
                    <a:pt x="8564448" y="172085"/>
                  </a:lnTo>
                  <a:lnTo>
                    <a:pt x="8564448" y="156984"/>
                  </a:lnTo>
                  <a:close/>
                </a:path>
                <a:path extrusionOk="0" h="246379" w="10407015">
                  <a:moveTo>
                    <a:pt x="8623795" y="160489"/>
                  </a:moveTo>
                  <a:lnTo>
                    <a:pt x="8621624" y="151472"/>
                  </a:lnTo>
                  <a:lnTo>
                    <a:pt x="8616696" y="145326"/>
                  </a:lnTo>
                  <a:lnTo>
                    <a:pt x="8608784" y="142354"/>
                  </a:lnTo>
                  <a:lnTo>
                    <a:pt x="8608606" y="149085"/>
                  </a:lnTo>
                  <a:lnTo>
                    <a:pt x="8602218" y="149644"/>
                  </a:lnTo>
                  <a:lnTo>
                    <a:pt x="8596325" y="150596"/>
                  </a:lnTo>
                  <a:lnTo>
                    <a:pt x="8591639" y="151371"/>
                  </a:lnTo>
                  <a:lnTo>
                    <a:pt x="8587270" y="152387"/>
                  </a:lnTo>
                  <a:lnTo>
                    <a:pt x="8586622" y="156997"/>
                  </a:lnTo>
                  <a:lnTo>
                    <a:pt x="8590851" y="157924"/>
                  </a:lnTo>
                  <a:lnTo>
                    <a:pt x="8593734" y="160223"/>
                  </a:lnTo>
                  <a:lnTo>
                    <a:pt x="8596325" y="162801"/>
                  </a:lnTo>
                  <a:lnTo>
                    <a:pt x="8601151" y="167601"/>
                  </a:lnTo>
                  <a:lnTo>
                    <a:pt x="8604987" y="173405"/>
                  </a:lnTo>
                  <a:lnTo>
                    <a:pt x="8617102" y="173405"/>
                  </a:lnTo>
                  <a:lnTo>
                    <a:pt x="8620011" y="172999"/>
                  </a:lnTo>
                  <a:lnTo>
                    <a:pt x="8623440" y="172085"/>
                  </a:lnTo>
                  <a:lnTo>
                    <a:pt x="8623795" y="160489"/>
                  </a:lnTo>
                  <a:close/>
                </a:path>
                <a:path extrusionOk="0" h="246379" w="10407015">
                  <a:moveTo>
                    <a:pt x="8652777" y="119989"/>
                  </a:moveTo>
                  <a:lnTo>
                    <a:pt x="8648840" y="120929"/>
                  </a:lnTo>
                  <a:lnTo>
                    <a:pt x="8645449" y="121323"/>
                  </a:lnTo>
                  <a:lnTo>
                    <a:pt x="8635162" y="121323"/>
                  </a:lnTo>
                  <a:lnTo>
                    <a:pt x="8615058" y="112179"/>
                  </a:lnTo>
                  <a:lnTo>
                    <a:pt x="8607768" y="112179"/>
                  </a:lnTo>
                  <a:lnTo>
                    <a:pt x="8605774" y="112179"/>
                  </a:lnTo>
                  <a:lnTo>
                    <a:pt x="8603615" y="112344"/>
                  </a:lnTo>
                  <a:lnTo>
                    <a:pt x="8601240" y="112737"/>
                  </a:lnTo>
                  <a:lnTo>
                    <a:pt x="8600783" y="120599"/>
                  </a:lnTo>
                  <a:lnTo>
                    <a:pt x="8605317" y="125818"/>
                  </a:lnTo>
                  <a:lnTo>
                    <a:pt x="8613330" y="128701"/>
                  </a:lnTo>
                  <a:lnTo>
                    <a:pt x="8623325" y="129590"/>
                  </a:lnTo>
                  <a:lnTo>
                    <a:pt x="8633587" y="128841"/>
                  </a:lnTo>
                  <a:lnTo>
                    <a:pt x="8642858" y="126784"/>
                  </a:lnTo>
                  <a:lnTo>
                    <a:pt x="8649729" y="123736"/>
                  </a:lnTo>
                  <a:lnTo>
                    <a:pt x="8652777" y="119989"/>
                  </a:lnTo>
                  <a:close/>
                </a:path>
                <a:path extrusionOk="0" h="246379" w="10407015">
                  <a:moveTo>
                    <a:pt x="8682482" y="194094"/>
                  </a:moveTo>
                  <a:lnTo>
                    <a:pt x="8672017" y="196761"/>
                  </a:lnTo>
                  <a:lnTo>
                    <a:pt x="8661451" y="199174"/>
                  </a:lnTo>
                  <a:lnTo>
                    <a:pt x="8652180" y="202831"/>
                  </a:lnTo>
                  <a:lnTo>
                    <a:pt x="8645576" y="209194"/>
                  </a:lnTo>
                  <a:lnTo>
                    <a:pt x="8652535" y="209473"/>
                  </a:lnTo>
                  <a:lnTo>
                    <a:pt x="8655875" y="209473"/>
                  </a:lnTo>
                  <a:lnTo>
                    <a:pt x="8665794" y="208902"/>
                  </a:lnTo>
                  <a:lnTo>
                    <a:pt x="8674049" y="206667"/>
                  </a:lnTo>
                  <a:lnTo>
                    <a:pt x="8679866" y="201993"/>
                  </a:lnTo>
                  <a:lnTo>
                    <a:pt x="8682482" y="194094"/>
                  </a:lnTo>
                  <a:close/>
                </a:path>
                <a:path extrusionOk="0" h="246379" w="10407015">
                  <a:moveTo>
                    <a:pt x="8884209" y="107873"/>
                  </a:moveTo>
                  <a:lnTo>
                    <a:pt x="8882266" y="104241"/>
                  </a:lnTo>
                  <a:lnTo>
                    <a:pt x="8878545" y="104241"/>
                  </a:lnTo>
                  <a:lnTo>
                    <a:pt x="8875624" y="104241"/>
                  </a:lnTo>
                  <a:lnTo>
                    <a:pt x="8871598" y="106489"/>
                  </a:lnTo>
                  <a:lnTo>
                    <a:pt x="8866556" y="112750"/>
                  </a:lnTo>
                  <a:lnTo>
                    <a:pt x="8871369" y="117144"/>
                  </a:lnTo>
                  <a:lnTo>
                    <a:pt x="8875154" y="118783"/>
                  </a:lnTo>
                  <a:lnTo>
                    <a:pt x="8882126" y="118783"/>
                  </a:lnTo>
                  <a:lnTo>
                    <a:pt x="8884133" y="115150"/>
                  </a:lnTo>
                  <a:lnTo>
                    <a:pt x="8884209" y="107873"/>
                  </a:lnTo>
                  <a:close/>
                </a:path>
                <a:path extrusionOk="0" h="246379" w="10407015">
                  <a:moveTo>
                    <a:pt x="9448863" y="52679"/>
                  </a:moveTo>
                  <a:lnTo>
                    <a:pt x="9448368" y="45910"/>
                  </a:lnTo>
                  <a:lnTo>
                    <a:pt x="9446743" y="46545"/>
                  </a:lnTo>
                  <a:lnTo>
                    <a:pt x="9444711" y="46786"/>
                  </a:lnTo>
                  <a:lnTo>
                    <a:pt x="9439300" y="46786"/>
                  </a:lnTo>
                  <a:lnTo>
                    <a:pt x="9424860" y="44958"/>
                  </a:lnTo>
                  <a:lnTo>
                    <a:pt x="9421698" y="44958"/>
                  </a:lnTo>
                  <a:lnTo>
                    <a:pt x="9415539" y="44958"/>
                  </a:lnTo>
                  <a:lnTo>
                    <a:pt x="9411068" y="46685"/>
                  </a:lnTo>
                  <a:lnTo>
                    <a:pt x="9411564" y="53517"/>
                  </a:lnTo>
                  <a:lnTo>
                    <a:pt x="9413227" y="52870"/>
                  </a:lnTo>
                  <a:lnTo>
                    <a:pt x="9415297" y="52628"/>
                  </a:lnTo>
                  <a:lnTo>
                    <a:pt x="9420733" y="52628"/>
                  </a:lnTo>
                  <a:lnTo>
                    <a:pt x="9435008" y="54381"/>
                  </a:lnTo>
                  <a:lnTo>
                    <a:pt x="9444355" y="54381"/>
                  </a:lnTo>
                  <a:lnTo>
                    <a:pt x="9448863" y="52679"/>
                  </a:lnTo>
                  <a:close/>
                </a:path>
                <a:path extrusionOk="0" h="246379" w="10407015">
                  <a:moveTo>
                    <a:pt x="9480512" y="171310"/>
                  </a:moveTo>
                  <a:lnTo>
                    <a:pt x="9477743" y="164592"/>
                  </a:lnTo>
                  <a:lnTo>
                    <a:pt x="9476410" y="163372"/>
                  </a:lnTo>
                  <a:lnTo>
                    <a:pt x="9474721" y="162877"/>
                  </a:lnTo>
                  <a:lnTo>
                    <a:pt x="9472866" y="162877"/>
                  </a:lnTo>
                  <a:lnTo>
                    <a:pt x="9465945" y="162877"/>
                  </a:lnTo>
                  <a:lnTo>
                    <a:pt x="9456763" y="169811"/>
                  </a:lnTo>
                  <a:lnTo>
                    <a:pt x="9455848" y="172085"/>
                  </a:lnTo>
                  <a:lnTo>
                    <a:pt x="9452254" y="181762"/>
                  </a:lnTo>
                  <a:lnTo>
                    <a:pt x="9455594" y="185318"/>
                  </a:lnTo>
                  <a:lnTo>
                    <a:pt x="9460852" y="185318"/>
                  </a:lnTo>
                  <a:lnTo>
                    <a:pt x="9468980" y="183248"/>
                  </a:lnTo>
                  <a:lnTo>
                    <a:pt x="9476562" y="178054"/>
                  </a:lnTo>
                  <a:lnTo>
                    <a:pt x="9480512" y="171310"/>
                  </a:lnTo>
                  <a:close/>
                </a:path>
                <a:path extrusionOk="0" h="246379" w="10407015">
                  <a:moveTo>
                    <a:pt x="9485224" y="82880"/>
                  </a:moveTo>
                  <a:lnTo>
                    <a:pt x="9478200" y="79171"/>
                  </a:lnTo>
                  <a:lnTo>
                    <a:pt x="9472841" y="77762"/>
                  </a:lnTo>
                  <a:lnTo>
                    <a:pt x="9468955" y="77762"/>
                  </a:lnTo>
                  <a:lnTo>
                    <a:pt x="9462960" y="77762"/>
                  </a:lnTo>
                  <a:lnTo>
                    <a:pt x="9460446" y="81102"/>
                  </a:lnTo>
                  <a:lnTo>
                    <a:pt x="9461005" y="87782"/>
                  </a:lnTo>
                  <a:lnTo>
                    <a:pt x="9464053" y="91122"/>
                  </a:lnTo>
                  <a:lnTo>
                    <a:pt x="9473311" y="91122"/>
                  </a:lnTo>
                  <a:lnTo>
                    <a:pt x="9478785" y="88950"/>
                  </a:lnTo>
                  <a:lnTo>
                    <a:pt x="9485224" y="82880"/>
                  </a:lnTo>
                  <a:close/>
                </a:path>
                <a:path extrusionOk="0" h="246379" w="10407015">
                  <a:moveTo>
                    <a:pt x="9506344" y="109778"/>
                  </a:moveTo>
                  <a:lnTo>
                    <a:pt x="9503766" y="102704"/>
                  </a:lnTo>
                  <a:lnTo>
                    <a:pt x="9492666" y="98107"/>
                  </a:lnTo>
                  <a:lnTo>
                    <a:pt x="9490558" y="113842"/>
                  </a:lnTo>
                  <a:lnTo>
                    <a:pt x="9494101" y="119100"/>
                  </a:lnTo>
                  <a:lnTo>
                    <a:pt x="9498114" y="119100"/>
                  </a:lnTo>
                  <a:lnTo>
                    <a:pt x="9503448" y="116255"/>
                  </a:lnTo>
                  <a:lnTo>
                    <a:pt x="9506344" y="109778"/>
                  </a:lnTo>
                  <a:close/>
                </a:path>
                <a:path extrusionOk="0" h="246379" w="10407015">
                  <a:moveTo>
                    <a:pt x="9558909" y="194094"/>
                  </a:moveTo>
                  <a:lnTo>
                    <a:pt x="9551086" y="191592"/>
                  </a:lnTo>
                  <a:lnTo>
                    <a:pt x="9541726" y="186905"/>
                  </a:lnTo>
                  <a:lnTo>
                    <a:pt x="9532048" y="182372"/>
                  </a:lnTo>
                  <a:lnTo>
                    <a:pt x="9523260" y="180340"/>
                  </a:lnTo>
                  <a:lnTo>
                    <a:pt x="9519374" y="180340"/>
                  </a:lnTo>
                  <a:lnTo>
                    <a:pt x="9516250" y="182092"/>
                  </a:lnTo>
                  <a:lnTo>
                    <a:pt x="9514535" y="186829"/>
                  </a:lnTo>
                  <a:lnTo>
                    <a:pt x="9519691" y="189788"/>
                  </a:lnTo>
                  <a:lnTo>
                    <a:pt x="9518764" y="194335"/>
                  </a:lnTo>
                  <a:lnTo>
                    <a:pt x="9515716" y="200723"/>
                  </a:lnTo>
                  <a:lnTo>
                    <a:pt x="9514535" y="209181"/>
                  </a:lnTo>
                  <a:lnTo>
                    <a:pt x="9532163" y="209384"/>
                  </a:lnTo>
                  <a:lnTo>
                    <a:pt x="9542158" y="208902"/>
                  </a:lnTo>
                  <a:lnTo>
                    <a:pt x="9550552" y="206819"/>
                  </a:lnTo>
                  <a:lnTo>
                    <a:pt x="9556445" y="202196"/>
                  </a:lnTo>
                  <a:lnTo>
                    <a:pt x="9558909" y="194094"/>
                  </a:lnTo>
                  <a:close/>
                </a:path>
                <a:path extrusionOk="0" h="246379" w="10407015">
                  <a:moveTo>
                    <a:pt x="9573514" y="45910"/>
                  </a:moveTo>
                  <a:lnTo>
                    <a:pt x="9565475" y="43116"/>
                  </a:lnTo>
                  <a:lnTo>
                    <a:pt x="9560992" y="42189"/>
                  </a:lnTo>
                  <a:lnTo>
                    <a:pt x="9557448" y="42189"/>
                  </a:lnTo>
                  <a:lnTo>
                    <a:pt x="9552762" y="42722"/>
                  </a:lnTo>
                  <a:lnTo>
                    <a:pt x="9547657" y="43916"/>
                  </a:lnTo>
                  <a:lnTo>
                    <a:pt x="9540456" y="45173"/>
                  </a:lnTo>
                  <a:lnTo>
                    <a:pt x="9529496" y="45910"/>
                  </a:lnTo>
                  <a:lnTo>
                    <a:pt x="9528848" y="60464"/>
                  </a:lnTo>
                  <a:lnTo>
                    <a:pt x="9533636" y="65468"/>
                  </a:lnTo>
                  <a:lnTo>
                    <a:pt x="9540392" y="65468"/>
                  </a:lnTo>
                  <a:lnTo>
                    <a:pt x="9549105" y="63411"/>
                  </a:lnTo>
                  <a:lnTo>
                    <a:pt x="9558376" y="58343"/>
                  </a:lnTo>
                  <a:lnTo>
                    <a:pt x="9566948" y="51943"/>
                  </a:lnTo>
                  <a:lnTo>
                    <a:pt x="9573514" y="45910"/>
                  </a:lnTo>
                  <a:close/>
                </a:path>
                <a:path extrusionOk="0" h="246379" w="10407015">
                  <a:moveTo>
                    <a:pt x="9657651" y="78130"/>
                  </a:moveTo>
                  <a:lnTo>
                    <a:pt x="9655696" y="74523"/>
                  </a:lnTo>
                  <a:lnTo>
                    <a:pt x="9651975" y="74523"/>
                  </a:lnTo>
                  <a:lnTo>
                    <a:pt x="9649054" y="74523"/>
                  </a:lnTo>
                  <a:lnTo>
                    <a:pt x="9645040" y="76733"/>
                  </a:lnTo>
                  <a:lnTo>
                    <a:pt x="9640024" y="82880"/>
                  </a:lnTo>
                  <a:lnTo>
                    <a:pt x="9644863" y="87299"/>
                  </a:lnTo>
                  <a:lnTo>
                    <a:pt x="9648647" y="88950"/>
                  </a:lnTo>
                  <a:lnTo>
                    <a:pt x="9655607" y="88950"/>
                  </a:lnTo>
                  <a:lnTo>
                    <a:pt x="9657601" y="85344"/>
                  </a:lnTo>
                  <a:lnTo>
                    <a:pt x="9657651" y="78130"/>
                  </a:lnTo>
                  <a:close/>
                </a:path>
                <a:path extrusionOk="0" h="246379" w="10407015">
                  <a:moveTo>
                    <a:pt x="10140709" y="98094"/>
                  </a:moveTo>
                  <a:lnTo>
                    <a:pt x="10140417" y="87236"/>
                  </a:lnTo>
                  <a:lnTo>
                    <a:pt x="10134282" y="82308"/>
                  </a:lnTo>
                  <a:lnTo>
                    <a:pt x="10125888" y="79679"/>
                  </a:lnTo>
                  <a:lnTo>
                    <a:pt x="10118877" y="75742"/>
                  </a:lnTo>
                  <a:lnTo>
                    <a:pt x="10119106" y="86499"/>
                  </a:lnTo>
                  <a:lnTo>
                    <a:pt x="10125240" y="91325"/>
                  </a:lnTo>
                  <a:lnTo>
                    <a:pt x="10133647" y="93954"/>
                  </a:lnTo>
                  <a:lnTo>
                    <a:pt x="10140709" y="98094"/>
                  </a:lnTo>
                  <a:close/>
                </a:path>
                <a:path extrusionOk="0" h="246379" w="10407015">
                  <a:moveTo>
                    <a:pt x="10214369" y="119989"/>
                  </a:moveTo>
                  <a:lnTo>
                    <a:pt x="10207384" y="118630"/>
                  </a:lnTo>
                  <a:lnTo>
                    <a:pt x="10194798" y="114998"/>
                  </a:lnTo>
                  <a:lnTo>
                    <a:pt x="10189400" y="114249"/>
                  </a:lnTo>
                  <a:lnTo>
                    <a:pt x="10183990" y="114249"/>
                  </a:lnTo>
                  <a:lnTo>
                    <a:pt x="10179825" y="117271"/>
                  </a:lnTo>
                  <a:lnTo>
                    <a:pt x="10177501" y="127596"/>
                  </a:lnTo>
                  <a:lnTo>
                    <a:pt x="10181730" y="132118"/>
                  </a:lnTo>
                  <a:lnTo>
                    <a:pt x="10189388" y="134899"/>
                  </a:lnTo>
                  <a:lnTo>
                    <a:pt x="10205656" y="134899"/>
                  </a:lnTo>
                  <a:lnTo>
                    <a:pt x="10214026" y="130594"/>
                  </a:lnTo>
                  <a:lnTo>
                    <a:pt x="10214369" y="119989"/>
                  </a:lnTo>
                  <a:close/>
                </a:path>
                <a:path extrusionOk="0" h="246379" w="10407015">
                  <a:moveTo>
                    <a:pt x="10312451" y="172351"/>
                  </a:moveTo>
                  <a:lnTo>
                    <a:pt x="10308298" y="165531"/>
                  </a:lnTo>
                  <a:lnTo>
                    <a:pt x="10300678" y="160362"/>
                  </a:lnTo>
                  <a:lnTo>
                    <a:pt x="10292613" y="158305"/>
                  </a:lnTo>
                  <a:lnTo>
                    <a:pt x="10287254" y="158305"/>
                  </a:lnTo>
                  <a:lnTo>
                    <a:pt x="10283952" y="162026"/>
                  </a:lnTo>
                  <a:lnTo>
                    <a:pt x="10288054" y="172085"/>
                  </a:lnTo>
                  <a:lnTo>
                    <a:pt x="10288257" y="172377"/>
                  </a:lnTo>
                  <a:lnTo>
                    <a:pt x="10302024" y="180047"/>
                  </a:lnTo>
                  <a:lnTo>
                    <a:pt x="10308933" y="180047"/>
                  </a:lnTo>
                  <a:lnTo>
                    <a:pt x="10309708" y="179832"/>
                  </a:lnTo>
                  <a:lnTo>
                    <a:pt x="10310152" y="179336"/>
                  </a:lnTo>
                  <a:lnTo>
                    <a:pt x="10312451" y="172351"/>
                  </a:lnTo>
                  <a:close/>
                </a:path>
                <a:path extrusionOk="0" h="246379" w="10407015">
                  <a:moveTo>
                    <a:pt x="10406926" y="159562"/>
                  </a:moveTo>
                  <a:lnTo>
                    <a:pt x="10406393" y="152323"/>
                  </a:lnTo>
                  <a:lnTo>
                    <a:pt x="10402773" y="148704"/>
                  </a:lnTo>
                  <a:lnTo>
                    <a:pt x="10396360" y="148704"/>
                  </a:lnTo>
                  <a:lnTo>
                    <a:pt x="10391369" y="148704"/>
                  </a:lnTo>
                  <a:lnTo>
                    <a:pt x="10384714" y="150888"/>
                  </a:lnTo>
                  <a:lnTo>
                    <a:pt x="10376637" y="156984"/>
                  </a:lnTo>
                  <a:lnTo>
                    <a:pt x="10385311" y="161505"/>
                  </a:lnTo>
                  <a:lnTo>
                    <a:pt x="10391953" y="163195"/>
                  </a:lnTo>
                  <a:lnTo>
                    <a:pt x="10403815" y="163195"/>
                  </a:lnTo>
                  <a:lnTo>
                    <a:pt x="10406926" y="15956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89" name="Google Shape;1589;p1"/>
            <p:cNvSpPr/>
            <p:nvPr/>
          </p:nvSpPr>
          <p:spPr>
            <a:xfrm>
              <a:off x="19888" y="5594273"/>
              <a:ext cx="10241915" cy="298450"/>
            </a:xfrm>
            <a:custGeom>
              <a:rect b="b" l="l" r="r" t="t"/>
              <a:pathLst>
                <a:path extrusionOk="0" h="298450" w="10241915">
                  <a:moveTo>
                    <a:pt x="46850" y="75831"/>
                  </a:moveTo>
                  <a:lnTo>
                    <a:pt x="39471" y="70954"/>
                  </a:lnTo>
                  <a:lnTo>
                    <a:pt x="32512" y="65633"/>
                  </a:lnTo>
                  <a:lnTo>
                    <a:pt x="24511" y="61341"/>
                  </a:lnTo>
                  <a:lnTo>
                    <a:pt x="14033" y="59588"/>
                  </a:lnTo>
                  <a:lnTo>
                    <a:pt x="10693" y="59588"/>
                  </a:lnTo>
                  <a:lnTo>
                    <a:pt x="6896" y="60045"/>
                  </a:lnTo>
                  <a:lnTo>
                    <a:pt x="2540" y="61087"/>
                  </a:lnTo>
                  <a:lnTo>
                    <a:pt x="0" y="72199"/>
                  </a:lnTo>
                  <a:lnTo>
                    <a:pt x="3975" y="79641"/>
                  </a:lnTo>
                  <a:lnTo>
                    <a:pt x="12344" y="83807"/>
                  </a:lnTo>
                  <a:lnTo>
                    <a:pt x="22948" y="85102"/>
                  </a:lnTo>
                  <a:lnTo>
                    <a:pt x="31089" y="84442"/>
                  </a:lnTo>
                  <a:lnTo>
                    <a:pt x="38379" y="82562"/>
                  </a:lnTo>
                  <a:lnTo>
                    <a:pt x="43942" y="79629"/>
                  </a:lnTo>
                  <a:lnTo>
                    <a:pt x="46850" y="75831"/>
                  </a:lnTo>
                  <a:close/>
                </a:path>
                <a:path extrusionOk="0" h="298450" w="10241915">
                  <a:moveTo>
                    <a:pt x="61518" y="8877"/>
                  </a:moveTo>
                  <a:lnTo>
                    <a:pt x="32131" y="8877"/>
                  </a:lnTo>
                  <a:lnTo>
                    <a:pt x="32131" y="24079"/>
                  </a:lnTo>
                  <a:lnTo>
                    <a:pt x="61518" y="24079"/>
                  </a:lnTo>
                  <a:lnTo>
                    <a:pt x="61518" y="8877"/>
                  </a:lnTo>
                  <a:close/>
                </a:path>
                <a:path extrusionOk="0" h="298450" w="10241915">
                  <a:moveTo>
                    <a:pt x="223494" y="179298"/>
                  </a:moveTo>
                  <a:lnTo>
                    <a:pt x="213182" y="181813"/>
                  </a:lnTo>
                  <a:lnTo>
                    <a:pt x="202628" y="184124"/>
                  </a:lnTo>
                  <a:lnTo>
                    <a:pt x="193306" y="187718"/>
                  </a:lnTo>
                  <a:lnTo>
                    <a:pt x="186715" y="194043"/>
                  </a:lnTo>
                  <a:lnTo>
                    <a:pt x="192100" y="197535"/>
                  </a:lnTo>
                  <a:lnTo>
                    <a:pt x="198247" y="200152"/>
                  </a:lnTo>
                  <a:lnTo>
                    <a:pt x="205270" y="201803"/>
                  </a:lnTo>
                  <a:lnTo>
                    <a:pt x="213347" y="202374"/>
                  </a:lnTo>
                  <a:lnTo>
                    <a:pt x="216484" y="202374"/>
                  </a:lnTo>
                  <a:lnTo>
                    <a:pt x="219862" y="202145"/>
                  </a:lnTo>
                  <a:lnTo>
                    <a:pt x="223494" y="201650"/>
                  </a:lnTo>
                  <a:lnTo>
                    <a:pt x="223494" y="179298"/>
                  </a:lnTo>
                  <a:close/>
                </a:path>
                <a:path extrusionOk="0" h="298450" w="10241915">
                  <a:moveTo>
                    <a:pt x="267830" y="149809"/>
                  </a:moveTo>
                  <a:lnTo>
                    <a:pt x="266128" y="149072"/>
                  </a:lnTo>
                  <a:lnTo>
                    <a:pt x="264375" y="148742"/>
                  </a:lnTo>
                  <a:lnTo>
                    <a:pt x="262661" y="148742"/>
                  </a:lnTo>
                  <a:lnTo>
                    <a:pt x="253123" y="152019"/>
                  </a:lnTo>
                  <a:lnTo>
                    <a:pt x="246659" y="159423"/>
                  </a:lnTo>
                  <a:lnTo>
                    <a:pt x="245821" y="167335"/>
                  </a:lnTo>
                  <a:lnTo>
                    <a:pt x="253174" y="172161"/>
                  </a:lnTo>
                  <a:lnTo>
                    <a:pt x="256286" y="165976"/>
                  </a:lnTo>
                  <a:lnTo>
                    <a:pt x="262242" y="162712"/>
                  </a:lnTo>
                  <a:lnTo>
                    <a:pt x="267322" y="158584"/>
                  </a:lnTo>
                  <a:lnTo>
                    <a:pt x="267830" y="149809"/>
                  </a:lnTo>
                  <a:close/>
                </a:path>
                <a:path extrusionOk="0" h="298450" w="10241915">
                  <a:moveTo>
                    <a:pt x="416217" y="11353"/>
                  </a:moveTo>
                  <a:lnTo>
                    <a:pt x="414413" y="7874"/>
                  </a:lnTo>
                  <a:lnTo>
                    <a:pt x="409790" y="7874"/>
                  </a:lnTo>
                  <a:lnTo>
                    <a:pt x="406069" y="7874"/>
                  </a:lnTo>
                  <a:lnTo>
                    <a:pt x="400519" y="10134"/>
                  </a:lnTo>
                  <a:lnTo>
                    <a:pt x="393001" y="16497"/>
                  </a:lnTo>
                  <a:lnTo>
                    <a:pt x="398272" y="20332"/>
                  </a:lnTo>
                  <a:lnTo>
                    <a:pt x="402691" y="21780"/>
                  </a:lnTo>
                  <a:lnTo>
                    <a:pt x="411619" y="21780"/>
                  </a:lnTo>
                  <a:lnTo>
                    <a:pt x="414820" y="18300"/>
                  </a:lnTo>
                  <a:lnTo>
                    <a:pt x="416217" y="11353"/>
                  </a:lnTo>
                  <a:close/>
                </a:path>
                <a:path extrusionOk="0" h="298450" w="10241915">
                  <a:moveTo>
                    <a:pt x="702271" y="268262"/>
                  </a:moveTo>
                  <a:lnTo>
                    <a:pt x="700049" y="268808"/>
                  </a:lnTo>
                  <a:lnTo>
                    <a:pt x="698119" y="269049"/>
                  </a:lnTo>
                  <a:lnTo>
                    <a:pt x="689533" y="269049"/>
                  </a:lnTo>
                  <a:lnTo>
                    <a:pt x="678205" y="252730"/>
                  </a:lnTo>
                  <a:lnTo>
                    <a:pt x="671296" y="252730"/>
                  </a:lnTo>
                  <a:lnTo>
                    <a:pt x="669620" y="252730"/>
                  </a:lnTo>
                  <a:lnTo>
                    <a:pt x="667702" y="252971"/>
                  </a:lnTo>
                  <a:lnTo>
                    <a:pt x="665480" y="253504"/>
                  </a:lnTo>
                  <a:lnTo>
                    <a:pt x="666076" y="262280"/>
                  </a:lnTo>
                  <a:lnTo>
                    <a:pt x="671703" y="269405"/>
                  </a:lnTo>
                  <a:lnTo>
                    <a:pt x="680275" y="274205"/>
                  </a:lnTo>
                  <a:lnTo>
                    <a:pt x="689660" y="275958"/>
                  </a:lnTo>
                  <a:lnTo>
                    <a:pt x="695464" y="275958"/>
                  </a:lnTo>
                  <a:lnTo>
                    <a:pt x="700493" y="273672"/>
                  </a:lnTo>
                  <a:lnTo>
                    <a:pt x="702271" y="268262"/>
                  </a:lnTo>
                  <a:close/>
                </a:path>
                <a:path extrusionOk="0" h="298450" w="10241915">
                  <a:moveTo>
                    <a:pt x="768781" y="260997"/>
                  </a:moveTo>
                  <a:lnTo>
                    <a:pt x="760209" y="256590"/>
                  </a:lnTo>
                  <a:lnTo>
                    <a:pt x="740321" y="250659"/>
                  </a:lnTo>
                  <a:lnTo>
                    <a:pt x="731977" y="246253"/>
                  </a:lnTo>
                  <a:lnTo>
                    <a:pt x="731977" y="256273"/>
                  </a:lnTo>
                  <a:lnTo>
                    <a:pt x="728484" y="262382"/>
                  </a:lnTo>
                  <a:lnTo>
                    <a:pt x="724484" y="268262"/>
                  </a:lnTo>
                  <a:lnTo>
                    <a:pt x="726389" y="267665"/>
                  </a:lnTo>
                  <a:lnTo>
                    <a:pt x="728675" y="267436"/>
                  </a:lnTo>
                  <a:lnTo>
                    <a:pt x="734949" y="267436"/>
                  </a:lnTo>
                  <a:lnTo>
                    <a:pt x="752017" y="269417"/>
                  </a:lnTo>
                  <a:lnTo>
                    <a:pt x="762901" y="269417"/>
                  </a:lnTo>
                  <a:lnTo>
                    <a:pt x="768311" y="267690"/>
                  </a:lnTo>
                  <a:lnTo>
                    <a:pt x="768781" y="260997"/>
                  </a:lnTo>
                  <a:close/>
                </a:path>
                <a:path extrusionOk="0" h="298450" w="10241915">
                  <a:moveTo>
                    <a:pt x="805599" y="98069"/>
                  </a:moveTo>
                  <a:lnTo>
                    <a:pt x="798995" y="95262"/>
                  </a:lnTo>
                  <a:lnTo>
                    <a:pt x="794105" y="90779"/>
                  </a:lnTo>
                  <a:lnTo>
                    <a:pt x="789406" y="86169"/>
                  </a:lnTo>
                  <a:lnTo>
                    <a:pt x="783424" y="82969"/>
                  </a:lnTo>
                  <a:lnTo>
                    <a:pt x="779437" y="91998"/>
                  </a:lnTo>
                  <a:lnTo>
                    <a:pt x="772464" y="98005"/>
                  </a:lnTo>
                  <a:lnTo>
                    <a:pt x="765429" y="103936"/>
                  </a:lnTo>
                  <a:lnTo>
                    <a:pt x="761288" y="112699"/>
                  </a:lnTo>
                  <a:lnTo>
                    <a:pt x="774928" y="111531"/>
                  </a:lnTo>
                  <a:lnTo>
                    <a:pt x="787107" y="108978"/>
                  </a:lnTo>
                  <a:lnTo>
                    <a:pt x="797458" y="104622"/>
                  </a:lnTo>
                  <a:lnTo>
                    <a:pt x="805599" y="98069"/>
                  </a:lnTo>
                  <a:close/>
                </a:path>
                <a:path extrusionOk="0" h="298450" w="10241915">
                  <a:moveTo>
                    <a:pt x="844270" y="141084"/>
                  </a:moveTo>
                  <a:lnTo>
                    <a:pt x="841971" y="134975"/>
                  </a:lnTo>
                  <a:lnTo>
                    <a:pt x="836688" y="134975"/>
                  </a:lnTo>
                  <a:lnTo>
                    <a:pt x="836142" y="134975"/>
                  </a:lnTo>
                  <a:lnTo>
                    <a:pt x="835571" y="135039"/>
                  </a:lnTo>
                  <a:lnTo>
                    <a:pt x="834961" y="135178"/>
                  </a:lnTo>
                  <a:lnTo>
                    <a:pt x="834428" y="138887"/>
                  </a:lnTo>
                  <a:lnTo>
                    <a:pt x="833970" y="142684"/>
                  </a:lnTo>
                  <a:lnTo>
                    <a:pt x="829043" y="142684"/>
                  </a:lnTo>
                  <a:lnTo>
                    <a:pt x="828319" y="142608"/>
                  </a:lnTo>
                  <a:lnTo>
                    <a:pt x="827506" y="142430"/>
                  </a:lnTo>
                  <a:lnTo>
                    <a:pt x="827506" y="157175"/>
                  </a:lnTo>
                  <a:lnTo>
                    <a:pt x="830008" y="158750"/>
                  </a:lnTo>
                  <a:lnTo>
                    <a:pt x="832231" y="159423"/>
                  </a:lnTo>
                  <a:lnTo>
                    <a:pt x="840028" y="159423"/>
                  </a:lnTo>
                  <a:lnTo>
                    <a:pt x="843305" y="153314"/>
                  </a:lnTo>
                  <a:lnTo>
                    <a:pt x="844270" y="141084"/>
                  </a:lnTo>
                  <a:close/>
                </a:path>
                <a:path extrusionOk="0" h="298450" w="10241915">
                  <a:moveTo>
                    <a:pt x="871778" y="53467"/>
                  </a:moveTo>
                  <a:lnTo>
                    <a:pt x="855624" y="50507"/>
                  </a:lnTo>
                  <a:lnTo>
                    <a:pt x="848791" y="49441"/>
                  </a:lnTo>
                  <a:lnTo>
                    <a:pt x="842695" y="49034"/>
                  </a:lnTo>
                  <a:lnTo>
                    <a:pt x="835698" y="49923"/>
                  </a:lnTo>
                  <a:lnTo>
                    <a:pt x="829716" y="53009"/>
                  </a:lnTo>
                  <a:lnTo>
                    <a:pt x="824611" y="58902"/>
                  </a:lnTo>
                  <a:lnTo>
                    <a:pt x="820242" y="68224"/>
                  </a:lnTo>
                  <a:lnTo>
                    <a:pt x="834847" y="66243"/>
                  </a:lnTo>
                  <a:lnTo>
                    <a:pt x="849020" y="63868"/>
                  </a:lnTo>
                  <a:lnTo>
                    <a:pt x="861695" y="59994"/>
                  </a:lnTo>
                  <a:lnTo>
                    <a:pt x="871778" y="53467"/>
                  </a:lnTo>
                  <a:close/>
                </a:path>
                <a:path extrusionOk="0" h="298450" w="10241915">
                  <a:moveTo>
                    <a:pt x="1121105" y="250571"/>
                  </a:moveTo>
                  <a:lnTo>
                    <a:pt x="1117104" y="242849"/>
                  </a:lnTo>
                  <a:lnTo>
                    <a:pt x="1107440" y="238760"/>
                  </a:lnTo>
                  <a:lnTo>
                    <a:pt x="1107795" y="247675"/>
                  </a:lnTo>
                  <a:lnTo>
                    <a:pt x="1107935" y="256755"/>
                  </a:lnTo>
                  <a:lnTo>
                    <a:pt x="1109687" y="264223"/>
                  </a:lnTo>
                  <a:lnTo>
                    <a:pt x="1114907" y="268262"/>
                  </a:lnTo>
                  <a:lnTo>
                    <a:pt x="1120140" y="259765"/>
                  </a:lnTo>
                  <a:lnTo>
                    <a:pt x="1121105" y="250571"/>
                  </a:lnTo>
                  <a:close/>
                </a:path>
                <a:path extrusionOk="0" h="298450" w="10241915">
                  <a:moveTo>
                    <a:pt x="1225410" y="268262"/>
                  </a:moveTo>
                  <a:lnTo>
                    <a:pt x="1213053" y="270700"/>
                  </a:lnTo>
                  <a:lnTo>
                    <a:pt x="1203998" y="276466"/>
                  </a:lnTo>
                  <a:lnTo>
                    <a:pt x="1198257" y="285572"/>
                  </a:lnTo>
                  <a:lnTo>
                    <a:pt x="1195806" y="297992"/>
                  </a:lnTo>
                  <a:lnTo>
                    <a:pt x="1208316" y="295694"/>
                  </a:lnTo>
                  <a:lnTo>
                    <a:pt x="1217396" y="289991"/>
                  </a:lnTo>
                  <a:lnTo>
                    <a:pt x="1223086" y="280860"/>
                  </a:lnTo>
                  <a:lnTo>
                    <a:pt x="1225410" y="268262"/>
                  </a:lnTo>
                  <a:close/>
                </a:path>
                <a:path extrusionOk="0" h="298450" w="10241915">
                  <a:moveTo>
                    <a:pt x="1379905" y="82969"/>
                  </a:moveTo>
                  <a:lnTo>
                    <a:pt x="1365237" y="82969"/>
                  </a:lnTo>
                  <a:lnTo>
                    <a:pt x="1365237" y="98069"/>
                  </a:lnTo>
                  <a:lnTo>
                    <a:pt x="1379905" y="98069"/>
                  </a:lnTo>
                  <a:lnTo>
                    <a:pt x="1379905" y="82969"/>
                  </a:lnTo>
                  <a:close/>
                </a:path>
                <a:path extrusionOk="0" h="298450" w="10241915">
                  <a:moveTo>
                    <a:pt x="1837232" y="175348"/>
                  </a:moveTo>
                  <a:lnTo>
                    <a:pt x="1835099" y="166382"/>
                  </a:lnTo>
                  <a:lnTo>
                    <a:pt x="1830095" y="160248"/>
                  </a:lnTo>
                  <a:lnTo>
                    <a:pt x="1821865" y="157175"/>
                  </a:lnTo>
                  <a:lnTo>
                    <a:pt x="1821903" y="166903"/>
                  </a:lnTo>
                  <a:lnTo>
                    <a:pt x="1821446" y="177076"/>
                  </a:lnTo>
                  <a:lnTo>
                    <a:pt x="1823123" y="185089"/>
                  </a:lnTo>
                  <a:lnTo>
                    <a:pt x="1829574" y="188328"/>
                  </a:lnTo>
                  <a:lnTo>
                    <a:pt x="1831530" y="188328"/>
                  </a:lnTo>
                  <a:lnTo>
                    <a:pt x="1833918" y="187883"/>
                  </a:lnTo>
                  <a:lnTo>
                    <a:pt x="1836839" y="186905"/>
                  </a:lnTo>
                  <a:lnTo>
                    <a:pt x="1837232" y="175348"/>
                  </a:lnTo>
                  <a:close/>
                </a:path>
                <a:path extrusionOk="0" h="298450" w="10241915">
                  <a:moveTo>
                    <a:pt x="1837296" y="105841"/>
                  </a:moveTo>
                  <a:lnTo>
                    <a:pt x="1829384" y="98069"/>
                  </a:lnTo>
                  <a:lnTo>
                    <a:pt x="1821980" y="109042"/>
                  </a:lnTo>
                  <a:lnTo>
                    <a:pt x="1812467" y="118910"/>
                  </a:lnTo>
                  <a:lnTo>
                    <a:pt x="1809534" y="127635"/>
                  </a:lnTo>
                  <a:lnTo>
                    <a:pt x="1821865" y="135166"/>
                  </a:lnTo>
                  <a:lnTo>
                    <a:pt x="1823148" y="122859"/>
                  </a:lnTo>
                  <a:lnTo>
                    <a:pt x="1831759" y="113601"/>
                  </a:lnTo>
                  <a:lnTo>
                    <a:pt x="1837296" y="105841"/>
                  </a:lnTo>
                  <a:close/>
                </a:path>
                <a:path extrusionOk="0" h="298450" w="10241915">
                  <a:moveTo>
                    <a:pt x="2020989" y="179298"/>
                  </a:moveTo>
                  <a:lnTo>
                    <a:pt x="2006066" y="179298"/>
                  </a:lnTo>
                  <a:lnTo>
                    <a:pt x="2006066" y="194043"/>
                  </a:lnTo>
                  <a:lnTo>
                    <a:pt x="2020989" y="194043"/>
                  </a:lnTo>
                  <a:lnTo>
                    <a:pt x="2020989" y="179298"/>
                  </a:lnTo>
                  <a:close/>
                </a:path>
                <a:path extrusionOk="0" h="298450" w="10241915">
                  <a:moveTo>
                    <a:pt x="2263787" y="142417"/>
                  </a:moveTo>
                  <a:lnTo>
                    <a:pt x="2256853" y="138353"/>
                  </a:lnTo>
                  <a:lnTo>
                    <a:pt x="2251964" y="136829"/>
                  </a:lnTo>
                  <a:lnTo>
                    <a:pt x="2248725" y="136829"/>
                  </a:lnTo>
                  <a:lnTo>
                    <a:pt x="2243988" y="136829"/>
                  </a:lnTo>
                  <a:lnTo>
                    <a:pt x="2242756" y="140068"/>
                  </a:lnTo>
                  <a:lnTo>
                    <a:pt x="2244826" y="146570"/>
                  </a:lnTo>
                  <a:lnTo>
                    <a:pt x="2248141" y="149809"/>
                  </a:lnTo>
                  <a:lnTo>
                    <a:pt x="2255812" y="149809"/>
                  </a:lnTo>
                  <a:lnTo>
                    <a:pt x="2259787" y="147853"/>
                  </a:lnTo>
                  <a:lnTo>
                    <a:pt x="2263787" y="142417"/>
                  </a:lnTo>
                  <a:close/>
                </a:path>
                <a:path extrusionOk="0" h="298450" w="10241915">
                  <a:moveTo>
                    <a:pt x="2352459" y="142430"/>
                  </a:moveTo>
                  <a:lnTo>
                    <a:pt x="2347633" y="137998"/>
                  </a:lnTo>
                  <a:lnTo>
                    <a:pt x="2343835" y="136347"/>
                  </a:lnTo>
                  <a:lnTo>
                    <a:pt x="2341016" y="136347"/>
                  </a:lnTo>
                  <a:lnTo>
                    <a:pt x="2336838" y="136347"/>
                  </a:lnTo>
                  <a:lnTo>
                    <a:pt x="2334818" y="139979"/>
                  </a:lnTo>
                  <a:lnTo>
                    <a:pt x="2334717" y="147243"/>
                  </a:lnTo>
                  <a:lnTo>
                    <a:pt x="2336647" y="150876"/>
                  </a:lnTo>
                  <a:lnTo>
                    <a:pt x="2343327" y="150876"/>
                  </a:lnTo>
                  <a:lnTo>
                    <a:pt x="2347379" y="148653"/>
                  </a:lnTo>
                  <a:lnTo>
                    <a:pt x="2352459" y="142430"/>
                  </a:lnTo>
                  <a:close/>
                </a:path>
                <a:path extrusionOk="0" h="298450" w="10241915">
                  <a:moveTo>
                    <a:pt x="2489250" y="170281"/>
                  </a:moveTo>
                  <a:lnTo>
                    <a:pt x="2484831" y="157175"/>
                  </a:lnTo>
                  <a:lnTo>
                    <a:pt x="2475103" y="158521"/>
                  </a:lnTo>
                  <a:lnTo>
                    <a:pt x="2466810" y="161251"/>
                  </a:lnTo>
                  <a:lnTo>
                    <a:pt x="2460193" y="165684"/>
                  </a:lnTo>
                  <a:lnTo>
                    <a:pt x="2455481" y="172161"/>
                  </a:lnTo>
                  <a:lnTo>
                    <a:pt x="2456827" y="171983"/>
                  </a:lnTo>
                  <a:lnTo>
                    <a:pt x="2462072" y="171919"/>
                  </a:lnTo>
                  <a:lnTo>
                    <a:pt x="2471763" y="172516"/>
                  </a:lnTo>
                  <a:lnTo>
                    <a:pt x="2482786" y="172516"/>
                  </a:lnTo>
                  <a:lnTo>
                    <a:pt x="2489250" y="170281"/>
                  </a:lnTo>
                  <a:close/>
                </a:path>
                <a:path extrusionOk="0" h="298450" w="10241915">
                  <a:moveTo>
                    <a:pt x="2536634" y="135166"/>
                  </a:moveTo>
                  <a:lnTo>
                    <a:pt x="2522283" y="139230"/>
                  </a:lnTo>
                  <a:lnTo>
                    <a:pt x="2508300" y="143687"/>
                  </a:lnTo>
                  <a:lnTo>
                    <a:pt x="2497391" y="151231"/>
                  </a:lnTo>
                  <a:lnTo>
                    <a:pt x="2492298" y="164541"/>
                  </a:lnTo>
                  <a:lnTo>
                    <a:pt x="2507323" y="161239"/>
                  </a:lnTo>
                  <a:lnTo>
                    <a:pt x="2519654" y="155181"/>
                  </a:lnTo>
                  <a:lnTo>
                    <a:pt x="2529382" y="146456"/>
                  </a:lnTo>
                  <a:lnTo>
                    <a:pt x="2536634" y="135166"/>
                  </a:lnTo>
                  <a:close/>
                </a:path>
                <a:path extrusionOk="0" h="298450" w="10241915">
                  <a:moveTo>
                    <a:pt x="2652128" y="10350"/>
                  </a:moveTo>
                  <a:lnTo>
                    <a:pt x="2648394" y="5359"/>
                  </a:lnTo>
                  <a:lnTo>
                    <a:pt x="2639669" y="1625"/>
                  </a:lnTo>
                  <a:lnTo>
                    <a:pt x="2639047" y="11188"/>
                  </a:lnTo>
                  <a:lnTo>
                    <a:pt x="2630170" y="11874"/>
                  </a:lnTo>
                  <a:lnTo>
                    <a:pt x="2632189" y="24091"/>
                  </a:lnTo>
                  <a:lnTo>
                    <a:pt x="2647137" y="24091"/>
                  </a:lnTo>
                  <a:lnTo>
                    <a:pt x="2651506" y="16586"/>
                  </a:lnTo>
                  <a:lnTo>
                    <a:pt x="2652128" y="10350"/>
                  </a:lnTo>
                  <a:close/>
                </a:path>
                <a:path extrusionOk="0" h="298450" w="10241915">
                  <a:moveTo>
                    <a:pt x="2691130" y="90576"/>
                  </a:moveTo>
                  <a:lnTo>
                    <a:pt x="2690253" y="82143"/>
                  </a:lnTo>
                  <a:lnTo>
                    <a:pt x="2687358" y="75819"/>
                  </a:lnTo>
                  <a:lnTo>
                    <a:pt x="2682671" y="71272"/>
                  </a:lnTo>
                  <a:lnTo>
                    <a:pt x="2676461" y="68224"/>
                  </a:lnTo>
                  <a:lnTo>
                    <a:pt x="2676461" y="75831"/>
                  </a:lnTo>
                  <a:lnTo>
                    <a:pt x="2670670" y="77216"/>
                  </a:lnTo>
                  <a:lnTo>
                    <a:pt x="2668981" y="82969"/>
                  </a:lnTo>
                  <a:lnTo>
                    <a:pt x="2677515" y="83502"/>
                  </a:lnTo>
                  <a:lnTo>
                    <a:pt x="2679103" y="90893"/>
                  </a:lnTo>
                  <a:lnTo>
                    <a:pt x="2688844" y="90893"/>
                  </a:lnTo>
                  <a:lnTo>
                    <a:pt x="2689923" y="90792"/>
                  </a:lnTo>
                  <a:lnTo>
                    <a:pt x="2691130" y="90576"/>
                  </a:lnTo>
                  <a:close/>
                </a:path>
                <a:path extrusionOk="0" h="298450" w="10241915">
                  <a:moveTo>
                    <a:pt x="2693162" y="163169"/>
                  </a:moveTo>
                  <a:lnTo>
                    <a:pt x="2690863" y="157010"/>
                  </a:lnTo>
                  <a:lnTo>
                    <a:pt x="2685529" y="157010"/>
                  </a:lnTo>
                  <a:lnTo>
                    <a:pt x="2685021" y="157010"/>
                  </a:lnTo>
                  <a:lnTo>
                    <a:pt x="2683916" y="157187"/>
                  </a:lnTo>
                  <a:lnTo>
                    <a:pt x="2682951" y="164858"/>
                  </a:lnTo>
                  <a:lnTo>
                    <a:pt x="2678087" y="164858"/>
                  </a:lnTo>
                  <a:lnTo>
                    <a:pt x="2677325" y="164757"/>
                  </a:lnTo>
                  <a:lnTo>
                    <a:pt x="2676461" y="164553"/>
                  </a:lnTo>
                  <a:lnTo>
                    <a:pt x="2676461" y="179311"/>
                  </a:lnTo>
                  <a:lnTo>
                    <a:pt x="2678963" y="180936"/>
                  </a:lnTo>
                  <a:lnTo>
                    <a:pt x="2681198" y="181635"/>
                  </a:lnTo>
                  <a:lnTo>
                    <a:pt x="2688920" y="181635"/>
                  </a:lnTo>
                  <a:lnTo>
                    <a:pt x="2692196" y="175475"/>
                  </a:lnTo>
                  <a:lnTo>
                    <a:pt x="2693162" y="163169"/>
                  </a:lnTo>
                  <a:close/>
                </a:path>
                <a:path extrusionOk="0" h="298450" w="10241915">
                  <a:moveTo>
                    <a:pt x="3027718" y="19646"/>
                  </a:moveTo>
                  <a:lnTo>
                    <a:pt x="3025724" y="12890"/>
                  </a:lnTo>
                  <a:lnTo>
                    <a:pt x="3015411" y="8890"/>
                  </a:lnTo>
                  <a:lnTo>
                    <a:pt x="3012617" y="23837"/>
                  </a:lnTo>
                  <a:lnTo>
                    <a:pt x="3015551" y="28829"/>
                  </a:lnTo>
                  <a:lnTo>
                    <a:pt x="3019260" y="28829"/>
                  </a:lnTo>
                  <a:lnTo>
                    <a:pt x="3024530" y="26009"/>
                  </a:lnTo>
                  <a:lnTo>
                    <a:pt x="3027718" y="19646"/>
                  </a:lnTo>
                  <a:close/>
                </a:path>
                <a:path extrusionOk="0" h="298450" w="10241915">
                  <a:moveTo>
                    <a:pt x="3053423" y="68453"/>
                  </a:moveTo>
                  <a:lnTo>
                    <a:pt x="3052254" y="61074"/>
                  </a:lnTo>
                  <a:lnTo>
                    <a:pt x="3015411" y="61074"/>
                  </a:lnTo>
                  <a:lnTo>
                    <a:pt x="3014154" y="68453"/>
                  </a:lnTo>
                  <a:lnTo>
                    <a:pt x="3017901" y="73723"/>
                  </a:lnTo>
                  <a:lnTo>
                    <a:pt x="3024975" y="76885"/>
                  </a:lnTo>
                  <a:lnTo>
                    <a:pt x="3033738" y="77927"/>
                  </a:lnTo>
                  <a:lnTo>
                    <a:pt x="3042501" y="76885"/>
                  </a:lnTo>
                  <a:lnTo>
                    <a:pt x="3049613" y="73723"/>
                  </a:lnTo>
                  <a:lnTo>
                    <a:pt x="3053423" y="68453"/>
                  </a:lnTo>
                  <a:close/>
                </a:path>
                <a:path extrusionOk="0" h="298450" w="10241915">
                  <a:moveTo>
                    <a:pt x="3420541" y="16484"/>
                  </a:moveTo>
                  <a:lnTo>
                    <a:pt x="3419792" y="8788"/>
                  </a:lnTo>
                  <a:lnTo>
                    <a:pt x="3416249" y="3683"/>
                  </a:lnTo>
                  <a:lnTo>
                    <a:pt x="3410585" y="876"/>
                  </a:lnTo>
                  <a:lnTo>
                    <a:pt x="3403473" y="0"/>
                  </a:lnTo>
                  <a:lnTo>
                    <a:pt x="3391979" y="1549"/>
                  </a:lnTo>
                  <a:lnTo>
                    <a:pt x="3380981" y="5486"/>
                  </a:lnTo>
                  <a:lnTo>
                    <a:pt x="3372535" y="10807"/>
                  </a:lnTo>
                  <a:lnTo>
                    <a:pt x="3368725" y="16484"/>
                  </a:lnTo>
                  <a:lnTo>
                    <a:pt x="3420541" y="16484"/>
                  </a:lnTo>
                  <a:close/>
                </a:path>
                <a:path extrusionOk="0" h="298450" w="10241915">
                  <a:moveTo>
                    <a:pt x="3523589" y="157187"/>
                  </a:moveTo>
                  <a:lnTo>
                    <a:pt x="3517125" y="154457"/>
                  </a:lnTo>
                  <a:lnTo>
                    <a:pt x="3512274" y="150075"/>
                  </a:lnTo>
                  <a:lnTo>
                    <a:pt x="3507549" y="145554"/>
                  </a:lnTo>
                  <a:lnTo>
                    <a:pt x="3501415" y="142430"/>
                  </a:lnTo>
                  <a:lnTo>
                    <a:pt x="3500145" y="147218"/>
                  </a:lnTo>
                  <a:lnTo>
                    <a:pt x="3496716" y="150101"/>
                  </a:lnTo>
                  <a:lnTo>
                    <a:pt x="3489274" y="150101"/>
                  </a:lnTo>
                  <a:lnTo>
                    <a:pt x="3488042" y="149999"/>
                  </a:lnTo>
                  <a:lnTo>
                    <a:pt x="3486721" y="149809"/>
                  </a:lnTo>
                  <a:lnTo>
                    <a:pt x="3486454" y="159626"/>
                  </a:lnTo>
                  <a:lnTo>
                    <a:pt x="3490417" y="166624"/>
                  </a:lnTo>
                  <a:lnTo>
                    <a:pt x="3497161" y="170815"/>
                  </a:lnTo>
                  <a:lnTo>
                    <a:pt x="3505250" y="172212"/>
                  </a:lnTo>
                  <a:lnTo>
                    <a:pt x="3514356" y="172212"/>
                  </a:lnTo>
                  <a:lnTo>
                    <a:pt x="3523310" y="167170"/>
                  </a:lnTo>
                  <a:lnTo>
                    <a:pt x="3523589" y="157187"/>
                  </a:lnTo>
                  <a:close/>
                </a:path>
                <a:path extrusionOk="0" h="298450" w="10241915">
                  <a:moveTo>
                    <a:pt x="3679736" y="42557"/>
                  </a:moveTo>
                  <a:lnTo>
                    <a:pt x="3670922" y="38722"/>
                  </a:lnTo>
                  <a:lnTo>
                    <a:pt x="3665055" y="45123"/>
                  </a:lnTo>
                  <a:lnTo>
                    <a:pt x="3663619" y="55460"/>
                  </a:lnTo>
                  <a:lnTo>
                    <a:pt x="3665728" y="65087"/>
                  </a:lnTo>
                  <a:lnTo>
                    <a:pt x="3670503" y="69329"/>
                  </a:lnTo>
                  <a:lnTo>
                    <a:pt x="3672789" y="69329"/>
                  </a:lnTo>
                  <a:lnTo>
                    <a:pt x="3675494" y="67005"/>
                  </a:lnTo>
                  <a:lnTo>
                    <a:pt x="3678377" y="61074"/>
                  </a:lnTo>
                  <a:lnTo>
                    <a:pt x="3676650" y="61188"/>
                  </a:lnTo>
                  <a:lnTo>
                    <a:pt x="3675926" y="61188"/>
                  </a:lnTo>
                  <a:lnTo>
                    <a:pt x="3671316" y="57785"/>
                  </a:lnTo>
                  <a:lnTo>
                    <a:pt x="3676218" y="50253"/>
                  </a:lnTo>
                  <a:lnTo>
                    <a:pt x="3679736" y="42557"/>
                  </a:lnTo>
                  <a:close/>
                </a:path>
                <a:path extrusionOk="0" h="298450" w="10241915">
                  <a:moveTo>
                    <a:pt x="4131792" y="193421"/>
                  </a:moveTo>
                  <a:lnTo>
                    <a:pt x="4120311" y="186905"/>
                  </a:lnTo>
                  <a:lnTo>
                    <a:pt x="4120184" y="197993"/>
                  </a:lnTo>
                  <a:lnTo>
                    <a:pt x="4114774" y="203733"/>
                  </a:lnTo>
                  <a:lnTo>
                    <a:pt x="4108399" y="208419"/>
                  </a:lnTo>
                  <a:lnTo>
                    <a:pt x="4105313" y="216408"/>
                  </a:lnTo>
                  <a:lnTo>
                    <a:pt x="4107065" y="216471"/>
                  </a:lnTo>
                  <a:lnTo>
                    <a:pt x="4121404" y="212483"/>
                  </a:lnTo>
                  <a:lnTo>
                    <a:pt x="4130903" y="203365"/>
                  </a:lnTo>
                  <a:lnTo>
                    <a:pt x="4131792" y="193421"/>
                  </a:lnTo>
                  <a:close/>
                </a:path>
                <a:path extrusionOk="0" h="298450" w="10241915">
                  <a:moveTo>
                    <a:pt x="4149661" y="16484"/>
                  </a:moveTo>
                  <a:lnTo>
                    <a:pt x="4147845" y="16129"/>
                  </a:lnTo>
                  <a:lnTo>
                    <a:pt x="4146143" y="15951"/>
                  </a:lnTo>
                  <a:lnTo>
                    <a:pt x="4144556" y="15951"/>
                  </a:lnTo>
                  <a:lnTo>
                    <a:pt x="4136326" y="17907"/>
                  </a:lnTo>
                  <a:lnTo>
                    <a:pt x="4130903" y="23025"/>
                  </a:lnTo>
                  <a:lnTo>
                    <a:pt x="4128084" y="30276"/>
                  </a:lnTo>
                  <a:lnTo>
                    <a:pt x="4127728" y="38582"/>
                  </a:lnTo>
                  <a:lnTo>
                    <a:pt x="4129646" y="46901"/>
                  </a:lnTo>
                  <a:lnTo>
                    <a:pt x="4133672" y="54152"/>
                  </a:lnTo>
                  <a:lnTo>
                    <a:pt x="4139628" y="59283"/>
                  </a:lnTo>
                  <a:lnTo>
                    <a:pt x="4147362" y="61226"/>
                  </a:lnTo>
                  <a:lnTo>
                    <a:pt x="4148886" y="61175"/>
                  </a:lnTo>
                  <a:lnTo>
                    <a:pt x="4149661" y="61074"/>
                  </a:lnTo>
                  <a:lnTo>
                    <a:pt x="4146664" y="48729"/>
                  </a:lnTo>
                  <a:lnTo>
                    <a:pt x="4143400" y="37490"/>
                  </a:lnTo>
                  <a:lnTo>
                    <a:pt x="4143273" y="26885"/>
                  </a:lnTo>
                  <a:lnTo>
                    <a:pt x="4149661" y="16484"/>
                  </a:lnTo>
                  <a:close/>
                </a:path>
                <a:path extrusionOk="0" h="298450" w="10241915">
                  <a:moveTo>
                    <a:pt x="4164355" y="120065"/>
                  </a:moveTo>
                  <a:lnTo>
                    <a:pt x="4163072" y="120243"/>
                  </a:lnTo>
                  <a:lnTo>
                    <a:pt x="4157929" y="120307"/>
                  </a:lnTo>
                  <a:lnTo>
                    <a:pt x="4148061" y="119659"/>
                  </a:lnTo>
                  <a:lnTo>
                    <a:pt x="4145737" y="119659"/>
                  </a:lnTo>
                  <a:lnTo>
                    <a:pt x="4137050" y="119659"/>
                  </a:lnTo>
                  <a:lnTo>
                    <a:pt x="4130598" y="121958"/>
                  </a:lnTo>
                  <a:lnTo>
                    <a:pt x="4135005" y="135166"/>
                  </a:lnTo>
                  <a:lnTo>
                    <a:pt x="4137634" y="135470"/>
                  </a:lnTo>
                  <a:lnTo>
                    <a:pt x="4140111" y="135636"/>
                  </a:lnTo>
                  <a:lnTo>
                    <a:pt x="4142435" y="135636"/>
                  </a:lnTo>
                  <a:lnTo>
                    <a:pt x="4150918" y="134747"/>
                  </a:lnTo>
                  <a:lnTo>
                    <a:pt x="4157522" y="131965"/>
                  </a:lnTo>
                  <a:lnTo>
                    <a:pt x="4162056" y="127139"/>
                  </a:lnTo>
                  <a:lnTo>
                    <a:pt x="4164355" y="120065"/>
                  </a:lnTo>
                  <a:close/>
                </a:path>
                <a:path extrusionOk="0" h="298450" w="10241915">
                  <a:moveTo>
                    <a:pt x="4179024" y="209257"/>
                  </a:moveTo>
                  <a:lnTo>
                    <a:pt x="4164368" y="209257"/>
                  </a:lnTo>
                  <a:lnTo>
                    <a:pt x="4164368" y="224002"/>
                  </a:lnTo>
                  <a:lnTo>
                    <a:pt x="4179024" y="224002"/>
                  </a:lnTo>
                  <a:lnTo>
                    <a:pt x="4179024" y="209257"/>
                  </a:lnTo>
                  <a:close/>
                </a:path>
                <a:path extrusionOk="0" h="298450" w="10241915">
                  <a:moveTo>
                    <a:pt x="4466488" y="135166"/>
                  </a:moveTo>
                  <a:lnTo>
                    <a:pt x="4465142" y="133794"/>
                  </a:lnTo>
                  <a:lnTo>
                    <a:pt x="4463402" y="133235"/>
                  </a:lnTo>
                  <a:lnTo>
                    <a:pt x="4461510" y="133235"/>
                  </a:lnTo>
                  <a:lnTo>
                    <a:pt x="4454499" y="133235"/>
                  </a:lnTo>
                  <a:lnTo>
                    <a:pt x="4445216" y="140792"/>
                  </a:lnTo>
                  <a:lnTo>
                    <a:pt x="4442358" y="146088"/>
                  </a:lnTo>
                  <a:lnTo>
                    <a:pt x="4443679" y="147472"/>
                  </a:lnTo>
                  <a:lnTo>
                    <a:pt x="4446473" y="147472"/>
                  </a:lnTo>
                  <a:lnTo>
                    <a:pt x="4453077" y="146037"/>
                  </a:lnTo>
                  <a:lnTo>
                    <a:pt x="4460430" y="142621"/>
                  </a:lnTo>
                  <a:lnTo>
                    <a:pt x="4465828" y="138557"/>
                  </a:lnTo>
                  <a:lnTo>
                    <a:pt x="4466488" y="135166"/>
                  </a:lnTo>
                  <a:close/>
                </a:path>
                <a:path extrusionOk="0" h="298450" w="10241915">
                  <a:moveTo>
                    <a:pt x="4719917" y="241325"/>
                  </a:moveTo>
                  <a:lnTo>
                    <a:pt x="4718012" y="237705"/>
                  </a:lnTo>
                  <a:lnTo>
                    <a:pt x="4714291" y="237705"/>
                  </a:lnTo>
                  <a:lnTo>
                    <a:pt x="4711357" y="237705"/>
                  </a:lnTo>
                  <a:lnTo>
                    <a:pt x="4707280" y="239966"/>
                  </a:lnTo>
                  <a:lnTo>
                    <a:pt x="4702162" y="246253"/>
                  </a:lnTo>
                  <a:lnTo>
                    <a:pt x="4706925" y="250545"/>
                  </a:lnTo>
                  <a:lnTo>
                    <a:pt x="4710696" y="252158"/>
                  </a:lnTo>
                  <a:lnTo>
                    <a:pt x="4717707" y="252158"/>
                  </a:lnTo>
                  <a:lnTo>
                    <a:pt x="4719764" y="248539"/>
                  </a:lnTo>
                  <a:lnTo>
                    <a:pt x="4719917" y="241325"/>
                  </a:lnTo>
                  <a:close/>
                </a:path>
                <a:path extrusionOk="0" h="298450" w="10241915">
                  <a:moveTo>
                    <a:pt x="5158752" y="253504"/>
                  </a:moveTo>
                  <a:lnTo>
                    <a:pt x="5156416" y="254165"/>
                  </a:lnTo>
                  <a:lnTo>
                    <a:pt x="5153647" y="254406"/>
                  </a:lnTo>
                  <a:lnTo>
                    <a:pt x="5146383" y="254406"/>
                  </a:lnTo>
                  <a:lnTo>
                    <a:pt x="5127345" y="252476"/>
                  </a:lnTo>
                  <a:lnTo>
                    <a:pt x="5123065" y="252476"/>
                  </a:lnTo>
                  <a:lnTo>
                    <a:pt x="5114937" y="252476"/>
                  </a:lnTo>
                  <a:lnTo>
                    <a:pt x="5108549" y="254215"/>
                  </a:lnTo>
                  <a:lnTo>
                    <a:pt x="5107254" y="260997"/>
                  </a:lnTo>
                  <a:lnTo>
                    <a:pt x="5117084" y="261975"/>
                  </a:lnTo>
                  <a:lnTo>
                    <a:pt x="5125834" y="263690"/>
                  </a:lnTo>
                  <a:lnTo>
                    <a:pt x="5133645" y="265328"/>
                  </a:lnTo>
                  <a:lnTo>
                    <a:pt x="5140630" y="266052"/>
                  </a:lnTo>
                  <a:lnTo>
                    <a:pt x="5147538" y="266052"/>
                  </a:lnTo>
                  <a:lnTo>
                    <a:pt x="5153342" y="263258"/>
                  </a:lnTo>
                  <a:lnTo>
                    <a:pt x="5158752" y="253504"/>
                  </a:lnTo>
                  <a:close/>
                </a:path>
                <a:path extrusionOk="0" h="298450" w="10241915">
                  <a:moveTo>
                    <a:pt x="5225237" y="268262"/>
                  </a:moveTo>
                  <a:lnTo>
                    <a:pt x="5219382" y="267220"/>
                  </a:lnTo>
                  <a:lnTo>
                    <a:pt x="5214721" y="266788"/>
                  </a:lnTo>
                  <a:lnTo>
                    <a:pt x="5211102" y="266788"/>
                  </a:lnTo>
                  <a:lnTo>
                    <a:pt x="5202390" y="266788"/>
                  </a:lnTo>
                  <a:lnTo>
                    <a:pt x="5199621" y="269290"/>
                  </a:lnTo>
                  <a:lnTo>
                    <a:pt x="5201031" y="274281"/>
                  </a:lnTo>
                  <a:lnTo>
                    <a:pt x="5205196" y="276771"/>
                  </a:lnTo>
                  <a:lnTo>
                    <a:pt x="5215128" y="276771"/>
                  </a:lnTo>
                  <a:lnTo>
                    <a:pt x="5220767" y="274612"/>
                  </a:lnTo>
                  <a:lnTo>
                    <a:pt x="5225237" y="268262"/>
                  </a:lnTo>
                  <a:close/>
                </a:path>
                <a:path extrusionOk="0" h="298450" w="10241915">
                  <a:moveTo>
                    <a:pt x="5395646" y="133591"/>
                  </a:moveTo>
                  <a:lnTo>
                    <a:pt x="5394464" y="127673"/>
                  </a:lnTo>
                  <a:lnTo>
                    <a:pt x="5386108" y="127368"/>
                  </a:lnTo>
                  <a:lnTo>
                    <a:pt x="5384597" y="119773"/>
                  </a:lnTo>
                  <a:lnTo>
                    <a:pt x="5375757" y="119773"/>
                  </a:lnTo>
                  <a:lnTo>
                    <a:pt x="5374779" y="119773"/>
                  </a:lnTo>
                  <a:lnTo>
                    <a:pt x="5373713" y="119862"/>
                  </a:lnTo>
                  <a:lnTo>
                    <a:pt x="5372532" y="120078"/>
                  </a:lnTo>
                  <a:lnTo>
                    <a:pt x="5370296" y="127139"/>
                  </a:lnTo>
                  <a:lnTo>
                    <a:pt x="5372570" y="132257"/>
                  </a:lnTo>
                  <a:lnTo>
                    <a:pt x="5377700" y="135369"/>
                  </a:lnTo>
                  <a:lnTo>
                    <a:pt x="5384076" y="136423"/>
                  </a:lnTo>
                  <a:lnTo>
                    <a:pt x="5390134" y="136423"/>
                  </a:lnTo>
                  <a:lnTo>
                    <a:pt x="5395646" y="133591"/>
                  </a:lnTo>
                  <a:close/>
                </a:path>
                <a:path extrusionOk="0" h="298450" w="10241915">
                  <a:moveTo>
                    <a:pt x="5725909" y="120078"/>
                  </a:moveTo>
                  <a:lnTo>
                    <a:pt x="5725769" y="111950"/>
                  </a:lnTo>
                  <a:lnTo>
                    <a:pt x="5720842" y="105079"/>
                  </a:lnTo>
                  <a:lnTo>
                    <a:pt x="5713285" y="100304"/>
                  </a:lnTo>
                  <a:lnTo>
                    <a:pt x="5705259" y="98526"/>
                  </a:lnTo>
                  <a:lnTo>
                    <a:pt x="5700827" y="98526"/>
                  </a:lnTo>
                  <a:lnTo>
                    <a:pt x="5697258" y="100520"/>
                  </a:lnTo>
                  <a:lnTo>
                    <a:pt x="5696559" y="105321"/>
                  </a:lnTo>
                  <a:lnTo>
                    <a:pt x="5703798" y="107861"/>
                  </a:lnTo>
                  <a:lnTo>
                    <a:pt x="5712422" y="118618"/>
                  </a:lnTo>
                  <a:lnTo>
                    <a:pt x="5719635" y="121043"/>
                  </a:lnTo>
                  <a:lnTo>
                    <a:pt x="5721401" y="121043"/>
                  </a:lnTo>
                  <a:lnTo>
                    <a:pt x="5723471" y="120751"/>
                  </a:lnTo>
                  <a:lnTo>
                    <a:pt x="5725909" y="120078"/>
                  </a:lnTo>
                  <a:close/>
                </a:path>
                <a:path extrusionOk="0" h="298450" w="10241915">
                  <a:moveTo>
                    <a:pt x="5998667" y="45986"/>
                  </a:moveTo>
                  <a:lnTo>
                    <a:pt x="5995886" y="45643"/>
                  </a:lnTo>
                  <a:lnTo>
                    <a:pt x="5993282" y="45466"/>
                  </a:lnTo>
                  <a:lnTo>
                    <a:pt x="5990856" y="45466"/>
                  </a:lnTo>
                  <a:lnTo>
                    <a:pt x="5982436" y="46367"/>
                  </a:lnTo>
                  <a:lnTo>
                    <a:pt x="5975921" y="49161"/>
                  </a:lnTo>
                  <a:lnTo>
                    <a:pt x="5971400" y="54000"/>
                  </a:lnTo>
                  <a:lnTo>
                    <a:pt x="5969025" y="61074"/>
                  </a:lnTo>
                  <a:lnTo>
                    <a:pt x="5973000" y="65265"/>
                  </a:lnTo>
                  <a:lnTo>
                    <a:pt x="5978461" y="67475"/>
                  </a:lnTo>
                  <a:lnTo>
                    <a:pt x="5983643" y="67475"/>
                  </a:lnTo>
                  <a:lnTo>
                    <a:pt x="5990120" y="66192"/>
                  </a:lnTo>
                  <a:lnTo>
                    <a:pt x="5995378" y="62255"/>
                  </a:lnTo>
                  <a:lnTo>
                    <a:pt x="5998515" y="55562"/>
                  </a:lnTo>
                  <a:lnTo>
                    <a:pt x="5998667" y="45986"/>
                  </a:lnTo>
                  <a:close/>
                </a:path>
                <a:path extrusionOk="0" h="298450" w="10241915">
                  <a:moveTo>
                    <a:pt x="6064885" y="105321"/>
                  </a:moveTo>
                  <a:lnTo>
                    <a:pt x="6059779" y="94475"/>
                  </a:lnTo>
                  <a:lnTo>
                    <a:pt x="6053531" y="90817"/>
                  </a:lnTo>
                  <a:lnTo>
                    <a:pt x="6048476" y="90817"/>
                  </a:lnTo>
                  <a:lnTo>
                    <a:pt x="6043244" y="90817"/>
                  </a:lnTo>
                  <a:lnTo>
                    <a:pt x="6039294" y="94742"/>
                  </a:lnTo>
                  <a:lnTo>
                    <a:pt x="6039231" y="102603"/>
                  </a:lnTo>
                  <a:lnTo>
                    <a:pt x="6043104" y="106527"/>
                  </a:lnTo>
                  <a:lnTo>
                    <a:pt x="6056668" y="106527"/>
                  </a:lnTo>
                  <a:lnTo>
                    <a:pt x="6060440" y="106159"/>
                  </a:lnTo>
                  <a:lnTo>
                    <a:pt x="6064885" y="105321"/>
                  </a:lnTo>
                  <a:close/>
                </a:path>
                <a:path extrusionOk="0" h="298450" w="10241915">
                  <a:moveTo>
                    <a:pt x="6162497" y="262483"/>
                  </a:moveTo>
                  <a:lnTo>
                    <a:pt x="6161532" y="256197"/>
                  </a:lnTo>
                  <a:lnTo>
                    <a:pt x="6157506" y="253047"/>
                  </a:lnTo>
                  <a:lnTo>
                    <a:pt x="6151042" y="253047"/>
                  </a:lnTo>
                  <a:lnTo>
                    <a:pt x="6145784" y="253047"/>
                  </a:lnTo>
                  <a:lnTo>
                    <a:pt x="6138913" y="255130"/>
                  </a:lnTo>
                  <a:lnTo>
                    <a:pt x="6131026" y="260997"/>
                  </a:lnTo>
                  <a:lnTo>
                    <a:pt x="6139993" y="264363"/>
                  </a:lnTo>
                  <a:lnTo>
                    <a:pt x="6146800" y="265633"/>
                  </a:lnTo>
                  <a:lnTo>
                    <a:pt x="6159424" y="265633"/>
                  </a:lnTo>
                  <a:lnTo>
                    <a:pt x="6162497" y="262483"/>
                  </a:lnTo>
                  <a:close/>
                </a:path>
                <a:path extrusionOk="0" h="298450" w="10241915">
                  <a:moveTo>
                    <a:pt x="6212129" y="38722"/>
                  </a:moveTo>
                  <a:lnTo>
                    <a:pt x="6200648" y="41859"/>
                  </a:lnTo>
                  <a:lnTo>
                    <a:pt x="6187922" y="43942"/>
                  </a:lnTo>
                  <a:lnTo>
                    <a:pt x="6178093" y="48996"/>
                  </a:lnTo>
                  <a:lnTo>
                    <a:pt x="6175311" y="61074"/>
                  </a:lnTo>
                  <a:lnTo>
                    <a:pt x="6186843" y="57759"/>
                  </a:lnTo>
                  <a:lnTo>
                    <a:pt x="6199581" y="55651"/>
                  </a:lnTo>
                  <a:lnTo>
                    <a:pt x="6209385" y="50660"/>
                  </a:lnTo>
                  <a:lnTo>
                    <a:pt x="6212129" y="38722"/>
                  </a:lnTo>
                  <a:close/>
                </a:path>
                <a:path extrusionOk="0" h="298450" w="10241915">
                  <a:moveTo>
                    <a:pt x="6219482" y="206387"/>
                  </a:moveTo>
                  <a:lnTo>
                    <a:pt x="6212129" y="201650"/>
                  </a:lnTo>
                  <a:lnTo>
                    <a:pt x="6209030" y="207721"/>
                  </a:lnTo>
                  <a:lnTo>
                    <a:pt x="6203010" y="210972"/>
                  </a:lnTo>
                  <a:lnTo>
                    <a:pt x="6197905" y="215150"/>
                  </a:lnTo>
                  <a:lnTo>
                    <a:pt x="6197524" y="224002"/>
                  </a:lnTo>
                  <a:lnTo>
                    <a:pt x="6199187" y="224701"/>
                  </a:lnTo>
                  <a:lnTo>
                    <a:pt x="6200864" y="225005"/>
                  </a:lnTo>
                  <a:lnTo>
                    <a:pt x="6202540" y="225005"/>
                  </a:lnTo>
                  <a:lnTo>
                    <a:pt x="6212103" y="221716"/>
                  </a:lnTo>
                  <a:lnTo>
                    <a:pt x="6218606" y="214299"/>
                  </a:lnTo>
                  <a:lnTo>
                    <a:pt x="6219482" y="206387"/>
                  </a:lnTo>
                  <a:close/>
                </a:path>
                <a:path extrusionOk="0" h="298450" w="10241915">
                  <a:moveTo>
                    <a:pt x="6322657" y="75819"/>
                  </a:moveTo>
                  <a:lnTo>
                    <a:pt x="6319812" y="75476"/>
                  </a:lnTo>
                  <a:lnTo>
                    <a:pt x="6317132" y="75285"/>
                  </a:lnTo>
                  <a:lnTo>
                    <a:pt x="6314643" y="75285"/>
                  </a:lnTo>
                  <a:lnTo>
                    <a:pt x="6306388" y="76149"/>
                  </a:lnTo>
                  <a:lnTo>
                    <a:pt x="6299962" y="78841"/>
                  </a:lnTo>
                  <a:lnTo>
                    <a:pt x="6295542" y="83591"/>
                  </a:lnTo>
                  <a:lnTo>
                    <a:pt x="6293320" y="90576"/>
                  </a:lnTo>
                  <a:lnTo>
                    <a:pt x="6297650" y="90805"/>
                  </a:lnTo>
                  <a:lnTo>
                    <a:pt x="6301943" y="91605"/>
                  </a:lnTo>
                  <a:lnTo>
                    <a:pt x="6300495" y="98069"/>
                  </a:lnTo>
                  <a:lnTo>
                    <a:pt x="6315189" y="98069"/>
                  </a:lnTo>
                  <a:lnTo>
                    <a:pt x="6315189" y="87579"/>
                  </a:lnTo>
                  <a:lnTo>
                    <a:pt x="6318618" y="81597"/>
                  </a:lnTo>
                  <a:lnTo>
                    <a:pt x="6322657" y="75819"/>
                  </a:lnTo>
                  <a:close/>
                </a:path>
                <a:path extrusionOk="0" h="298450" w="10241915">
                  <a:moveTo>
                    <a:pt x="6558356" y="16484"/>
                  </a:moveTo>
                  <a:lnTo>
                    <a:pt x="6551841" y="10782"/>
                  </a:lnTo>
                  <a:lnTo>
                    <a:pt x="6547358" y="8712"/>
                  </a:lnTo>
                  <a:lnTo>
                    <a:pt x="6544500" y="8712"/>
                  </a:lnTo>
                  <a:lnTo>
                    <a:pt x="6540741" y="8712"/>
                  </a:lnTo>
                  <a:lnTo>
                    <a:pt x="6539801" y="12306"/>
                  </a:lnTo>
                  <a:lnTo>
                    <a:pt x="6541808" y="19481"/>
                  </a:lnTo>
                  <a:lnTo>
                    <a:pt x="6544742" y="23063"/>
                  </a:lnTo>
                  <a:lnTo>
                    <a:pt x="6551523" y="23063"/>
                  </a:lnTo>
                  <a:lnTo>
                    <a:pt x="6554838" y="21285"/>
                  </a:lnTo>
                  <a:lnTo>
                    <a:pt x="6558356" y="16484"/>
                  </a:lnTo>
                  <a:close/>
                </a:path>
                <a:path extrusionOk="0" h="298450" w="10241915">
                  <a:moveTo>
                    <a:pt x="7029920" y="260997"/>
                  </a:moveTo>
                  <a:lnTo>
                    <a:pt x="7014997" y="260997"/>
                  </a:lnTo>
                  <a:lnTo>
                    <a:pt x="7014997" y="275755"/>
                  </a:lnTo>
                  <a:lnTo>
                    <a:pt x="7029920" y="275755"/>
                  </a:lnTo>
                  <a:lnTo>
                    <a:pt x="7029920" y="260997"/>
                  </a:lnTo>
                  <a:close/>
                </a:path>
                <a:path extrusionOk="0" h="298450" w="10241915">
                  <a:moveTo>
                    <a:pt x="7191921" y="142417"/>
                  </a:moveTo>
                  <a:lnTo>
                    <a:pt x="7188238" y="142227"/>
                  </a:lnTo>
                  <a:lnTo>
                    <a:pt x="7186485" y="142227"/>
                  </a:lnTo>
                  <a:lnTo>
                    <a:pt x="7175817" y="143167"/>
                  </a:lnTo>
                  <a:lnTo>
                    <a:pt x="7167016" y="145986"/>
                  </a:lnTo>
                  <a:lnTo>
                    <a:pt x="7160095" y="150660"/>
                  </a:lnTo>
                  <a:lnTo>
                    <a:pt x="7155104" y="157175"/>
                  </a:lnTo>
                  <a:lnTo>
                    <a:pt x="7162927" y="157594"/>
                  </a:lnTo>
                  <a:lnTo>
                    <a:pt x="7166635" y="157594"/>
                  </a:lnTo>
                  <a:lnTo>
                    <a:pt x="7176109" y="157010"/>
                  </a:lnTo>
                  <a:lnTo>
                    <a:pt x="7183958" y="154749"/>
                  </a:lnTo>
                  <a:lnTo>
                    <a:pt x="7189470" y="150126"/>
                  </a:lnTo>
                  <a:lnTo>
                    <a:pt x="7191921" y="142417"/>
                  </a:lnTo>
                  <a:close/>
                </a:path>
                <a:path extrusionOk="0" h="298450" w="10241915">
                  <a:moveTo>
                    <a:pt x="7331723" y="157187"/>
                  </a:moveTo>
                  <a:lnTo>
                    <a:pt x="7330300" y="157035"/>
                  </a:lnTo>
                  <a:lnTo>
                    <a:pt x="7329525" y="157035"/>
                  </a:lnTo>
                  <a:lnTo>
                    <a:pt x="7317841" y="159435"/>
                  </a:lnTo>
                  <a:lnTo>
                    <a:pt x="7306907" y="165303"/>
                  </a:lnTo>
                  <a:lnTo>
                    <a:pt x="7302309" y="172605"/>
                  </a:lnTo>
                  <a:lnTo>
                    <a:pt x="7309599" y="179311"/>
                  </a:lnTo>
                  <a:lnTo>
                    <a:pt x="7313752" y="172415"/>
                  </a:lnTo>
                  <a:lnTo>
                    <a:pt x="7321867" y="169456"/>
                  </a:lnTo>
                  <a:lnTo>
                    <a:pt x="7329373" y="165887"/>
                  </a:lnTo>
                  <a:lnTo>
                    <a:pt x="7331723" y="157187"/>
                  </a:lnTo>
                  <a:close/>
                </a:path>
                <a:path extrusionOk="0" h="298450" w="10241915">
                  <a:moveTo>
                    <a:pt x="7390739" y="194056"/>
                  </a:moveTo>
                  <a:lnTo>
                    <a:pt x="7378535" y="198589"/>
                  </a:lnTo>
                  <a:lnTo>
                    <a:pt x="7370445" y="207162"/>
                  </a:lnTo>
                  <a:lnTo>
                    <a:pt x="7365174" y="218452"/>
                  </a:lnTo>
                  <a:lnTo>
                    <a:pt x="7361390" y="231152"/>
                  </a:lnTo>
                  <a:lnTo>
                    <a:pt x="7363422" y="231228"/>
                  </a:lnTo>
                  <a:lnTo>
                    <a:pt x="7375080" y="226898"/>
                  </a:lnTo>
                  <a:lnTo>
                    <a:pt x="7380846" y="216573"/>
                  </a:lnTo>
                  <a:lnTo>
                    <a:pt x="7384745" y="204292"/>
                  </a:lnTo>
                  <a:lnTo>
                    <a:pt x="7390739" y="194056"/>
                  </a:lnTo>
                  <a:close/>
                </a:path>
                <a:path extrusionOk="0" h="298450" w="10241915">
                  <a:moveTo>
                    <a:pt x="8032724" y="144729"/>
                  </a:moveTo>
                  <a:lnTo>
                    <a:pt x="8030908" y="141249"/>
                  </a:lnTo>
                  <a:lnTo>
                    <a:pt x="8026260" y="141249"/>
                  </a:lnTo>
                  <a:lnTo>
                    <a:pt x="8022526" y="141249"/>
                  </a:lnTo>
                  <a:lnTo>
                    <a:pt x="8016951" y="143497"/>
                  </a:lnTo>
                  <a:lnTo>
                    <a:pt x="8009382" y="149809"/>
                  </a:lnTo>
                  <a:lnTo>
                    <a:pt x="8014678" y="153682"/>
                  </a:lnTo>
                  <a:lnTo>
                    <a:pt x="8019135" y="155143"/>
                  </a:lnTo>
                  <a:lnTo>
                    <a:pt x="8028076" y="155143"/>
                  </a:lnTo>
                  <a:lnTo>
                    <a:pt x="8031302" y="151676"/>
                  </a:lnTo>
                  <a:lnTo>
                    <a:pt x="8032724" y="144729"/>
                  </a:lnTo>
                  <a:close/>
                </a:path>
                <a:path extrusionOk="0" h="298450" w="10241915">
                  <a:moveTo>
                    <a:pt x="8058683" y="65443"/>
                  </a:moveTo>
                  <a:lnTo>
                    <a:pt x="8056042" y="62801"/>
                  </a:lnTo>
                  <a:lnTo>
                    <a:pt x="8050593" y="61912"/>
                  </a:lnTo>
                  <a:lnTo>
                    <a:pt x="8044853" y="62763"/>
                  </a:lnTo>
                  <a:lnTo>
                    <a:pt x="8040776" y="65328"/>
                  </a:lnTo>
                  <a:lnTo>
                    <a:pt x="8040522" y="69672"/>
                  </a:lnTo>
                  <a:lnTo>
                    <a:pt x="8046186" y="75831"/>
                  </a:lnTo>
                  <a:lnTo>
                    <a:pt x="8056169" y="69799"/>
                  </a:lnTo>
                  <a:lnTo>
                    <a:pt x="8058683" y="65443"/>
                  </a:lnTo>
                  <a:close/>
                </a:path>
                <a:path extrusionOk="0" h="298450" w="10241915">
                  <a:moveTo>
                    <a:pt x="8429942" y="30594"/>
                  </a:moveTo>
                  <a:lnTo>
                    <a:pt x="8429460" y="24091"/>
                  </a:lnTo>
                  <a:lnTo>
                    <a:pt x="8427847" y="24663"/>
                  </a:lnTo>
                  <a:lnTo>
                    <a:pt x="8425878" y="24879"/>
                  </a:lnTo>
                  <a:lnTo>
                    <a:pt x="8420481" y="24879"/>
                  </a:lnTo>
                  <a:lnTo>
                    <a:pt x="8405749" y="22974"/>
                  </a:lnTo>
                  <a:lnTo>
                    <a:pt x="8402548" y="22974"/>
                  </a:lnTo>
                  <a:lnTo>
                    <a:pt x="8396529" y="22974"/>
                  </a:lnTo>
                  <a:lnTo>
                    <a:pt x="8392185" y="24663"/>
                  </a:lnTo>
                  <a:lnTo>
                    <a:pt x="8392668" y="31242"/>
                  </a:lnTo>
                  <a:lnTo>
                    <a:pt x="8394281" y="30619"/>
                  </a:lnTo>
                  <a:lnTo>
                    <a:pt x="8396287" y="30391"/>
                  </a:lnTo>
                  <a:lnTo>
                    <a:pt x="8401710" y="30391"/>
                  </a:lnTo>
                  <a:lnTo>
                    <a:pt x="8416366" y="32258"/>
                  </a:lnTo>
                  <a:lnTo>
                    <a:pt x="8425586" y="32258"/>
                  </a:lnTo>
                  <a:lnTo>
                    <a:pt x="8429942" y="30594"/>
                  </a:lnTo>
                  <a:close/>
                </a:path>
                <a:path extrusionOk="0" h="298450" w="10241915">
                  <a:moveTo>
                    <a:pt x="8569300" y="268262"/>
                  </a:moveTo>
                  <a:lnTo>
                    <a:pt x="8568512" y="259854"/>
                  </a:lnTo>
                  <a:lnTo>
                    <a:pt x="8565528" y="253619"/>
                  </a:lnTo>
                  <a:lnTo>
                    <a:pt x="8560765" y="249199"/>
                  </a:lnTo>
                  <a:lnTo>
                    <a:pt x="8554593" y="246253"/>
                  </a:lnTo>
                  <a:lnTo>
                    <a:pt x="8554593" y="253504"/>
                  </a:lnTo>
                  <a:lnTo>
                    <a:pt x="8548624" y="255003"/>
                  </a:lnTo>
                  <a:lnTo>
                    <a:pt x="8547125" y="260997"/>
                  </a:lnTo>
                  <a:lnTo>
                    <a:pt x="8555609" y="261315"/>
                  </a:lnTo>
                  <a:lnTo>
                    <a:pt x="8557006" y="268630"/>
                  </a:lnTo>
                  <a:lnTo>
                    <a:pt x="8566760" y="268630"/>
                  </a:lnTo>
                  <a:lnTo>
                    <a:pt x="8567953" y="268516"/>
                  </a:lnTo>
                  <a:lnTo>
                    <a:pt x="8569300" y="268262"/>
                  </a:lnTo>
                  <a:close/>
                </a:path>
                <a:path extrusionOk="0" h="298450" w="10241915">
                  <a:moveTo>
                    <a:pt x="8669401" y="59182"/>
                  </a:moveTo>
                  <a:lnTo>
                    <a:pt x="8665096" y="45986"/>
                  </a:lnTo>
                  <a:lnTo>
                    <a:pt x="8662327" y="45643"/>
                  </a:lnTo>
                  <a:lnTo>
                    <a:pt x="8659724" y="45466"/>
                  </a:lnTo>
                  <a:lnTo>
                    <a:pt x="8657285" y="45466"/>
                  </a:lnTo>
                  <a:lnTo>
                    <a:pt x="8648814" y="46367"/>
                  </a:lnTo>
                  <a:lnTo>
                    <a:pt x="8642236" y="49161"/>
                  </a:lnTo>
                  <a:lnTo>
                    <a:pt x="8637727" y="54000"/>
                  </a:lnTo>
                  <a:lnTo>
                    <a:pt x="8635492" y="61074"/>
                  </a:lnTo>
                  <a:lnTo>
                    <a:pt x="8636838" y="60896"/>
                  </a:lnTo>
                  <a:lnTo>
                    <a:pt x="8642083" y="60833"/>
                  </a:lnTo>
                  <a:lnTo>
                    <a:pt x="8651748" y="61417"/>
                  </a:lnTo>
                  <a:lnTo>
                    <a:pt x="8662835" y="61417"/>
                  </a:lnTo>
                  <a:lnTo>
                    <a:pt x="8669401" y="59182"/>
                  </a:lnTo>
                  <a:close/>
                </a:path>
                <a:path extrusionOk="0" h="298450" w="10241915">
                  <a:moveTo>
                    <a:pt x="8753411" y="82969"/>
                  </a:moveTo>
                  <a:lnTo>
                    <a:pt x="8751367" y="83070"/>
                  </a:lnTo>
                  <a:lnTo>
                    <a:pt x="8744725" y="83070"/>
                  </a:lnTo>
                  <a:lnTo>
                    <a:pt x="8739670" y="79870"/>
                  </a:lnTo>
                  <a:lnTo>
                    <a:pt x="8731428" y="73494"/>
                  </a:lnTo>
                  <a:lnTo>
                    <a:pt x="8728227" y="70307"/>
                  </a:lnTo>
                  <a:lnTo>
                    <a:pt x="8725294" y="70307"/>
                  </a:lnTo>
                  <a:lnTo>
                    <a:pt x="8722373" y="70307"/>
                  </a:lnTo>
                  <a:lnTo>
                    <a:pt x="8719693" y="73469"/>
                  </a:lnTo>
                  <a:lnTo>
                    <a:pt x="8716632" y="82969"/>
                  </a:lnTo>
                  <a:lnTo>
                    <a:pt x="8726145" y="86423"/>
                  </a:lnTo>
                  <a:lnTo>
                    <a:pt x="8733231" y="92290"/>
                  </a:lnTo>
                  <a:lnTo>
                    <a:pt x="8739353" y="99098"/>
                  </a:lnTo>
                  <a:lnTo>
                    <a:pt x="8745957" y="105321"/>
                  </a:lnTo>
                  <a:lnTo>
                    <a:pt x="8745957" y="95186"/>
                  </a:lnTo>
                  <a:lnTo>
                    <a:pt x="8749449" y="89077"/>
                  </a:lnTo>
                  <a:lnTo>
                    <a:pt x="8753411" y="82969"/>
                  </a:lnTo>
                  <a:close/>
                </a:path>
                <a:path extrusionOk="0" h="298450" w="10241915">
                  <a:moveTo>
                    <a:pt x="8754466" y="170421"/>
                  </a:moveTo>
                  <a:lnTo>
                    <a:pt x="8753411" y="164553"/>
                  </a:lnTo>
                  <a:lnTo>
                    <a:pt x="8749703" y="164630"/>
                  </a:lnTo>
                  <a:lnTo>
                    <a:pt x="8741905" y="164185"/>
                  </a:lnTo>
                  <a:lnTo>
                    <a:pt x="8734958" y="162814"/>
                  </a:lnTo>
                  <a:lnTo>
                    <a:pt x="8729002" y="160489"/>
                  </a:lnTo>
                  <a:lnTo>
                    <a:pt x="8724151" y="157175"/>
                  </a:lnTo>
                  <a:lnTo>
                    <a:pt x="8722055" y="164604"/>
                  </a:lnTo>
                  <a:lnTo>
                    <a:pt x="8724760" y="169748"/>
                  </a:lnTo>
                  <a:lnTo>
                    <a:pt x="8730628" y="172745"/>
                  </a:lnTo>
                  <a:lnTo>
                    <a:pt x="8738057" y="173710"/>
                  </a:lnTo>
                  <a:lnTo>
                    <a:pt x="8746325" y="173710"/>
                  </a:lnTo>
                  <a:lnTo>
                    <a:pt x="8754466" y="170421"/>
                  </a:lnTo>
                  <a:close/>
                </a:path>
                <a:path extrusionOk="0" h="298450" w="10241915">
                  <a:moveTo>
                    <a:pt x="8878151" y="110693"/>
                  </a:moveTo>
                  <a:lnTo>
                    <a:pt x="8871407" y="105321"/>
                  </a:lnTo>
                  <a:lnTo>
                    <a:pt x="8871407" y="115112"/>
                  </a:lnTo>
                  <a:lnTo>
                    <a:pt x="8858186" y="112242"/>
                  </a:lnTo>
                  <a:lnTo>
                    <a:pt x="8856459" y="120078"/>
                  </a:lnTo>
                  <a:lnTo>
                    <a:pt x="8858606" y="124612"/>
                  </a:lnTo>
                  <a:lnTo>
                    <a:pt x="8861831" y="126377"/>
                  </a:lnTo>
                  <a:lnTo>
                    <a:pt x="8865171" y="126377"/>
                  </a:lnTo>
                  <a:lnTo>
                    <a:pt x="8872499" y="123786"/>
                  </a:lnTo>
                  <a:lnTo>
                    <a:pt x="8877668" y="117703"/>
                  </a:lnTo>
                  <a:lnTo>
                    <a:pt x="8878151" y="110693"/>
                  </a:lnTo>
                  <a:close/>
                </a:path>
                <a:path extrusionOk="0" h="298450" w="10241915">
                  <a:moveTo>
                    <a:pt x="9291282" y="224002"/>
                  </a:moveTo>
                  <a:lnTo>
                    <a:pt x="9278887" y="215912"/>
                  </a:lnTo>
                  <a:lnTo>
                    <a:pt x="9259252" y="194754"/>
                  </a:lnTo>
                  <a:lnTo>
                    <a:pt x="9246921" y="186905"/>
                  </a:lnTo>
                  <a:lnTo>
                    <a:pt x="9243809" y="198361"/>
                  </a:lnTo>
                  <a:lnTo>
                    <a:pt x="9250972" y="212509"/>
                  </a:lnTo>
                  <a:lnTo>
                    <a:pt x="9264218" y="224536"/>
                  </a:lnTo>
                  <a:lnTo>
                    <a:pt x="9279331" y="229616"/>
                  </a:lnTo>
                  <a:lnTo>
                    <a:pt x="9283827" y="229616"/>
                  </a:lnTo>
                  <a:lnTo>
                    <a:pt x="9287993" y="227952"/>
                  </a:lnTo>
                  <a:lnTo>
                    <a:pt x="9291282" y="224002"/>
                  </a:lnTo>
                  <a:close/>
                </a:path>
                <a:path extrusionOk="0" h="298450" w="10241915">
                  <a:moveTo>
                    <a:pt x="9504705" y="61087"/>
                  </a:moveTo>
                  <a:lnTo>
                    <a:pt x="9502584" y="61239"/>
                  </a:lnTo>
                  <a:lnTo>
                    <a:pt x="9499003" y="61239"/>
                  </a:lnTo>
                  <a:lnTo>
                    <a:pt x="9488360" y="60426"/>
                  </a:lnTo>
                  <a:lnTo>
                    <a:pt x="9485871" y="60426"/>
                  </a:lnTo>
                  <a:lnTo>
                    <a:pt x="9477324" y="60426"/>
                  </a:lnTo>
                  <a:lnTo>
                    <a:pt x="9471063" y="62826"/>
                  </a:lnTo>
                  <a:lnTo>
                    <a:pt x="9475419" y="75831"/>
                  </a:lnTo>
                  <a:lnTo>
                    <a:pt x="9478150" y="76149"/>
                  </a:lnTo>
                  <a:lnTo>
                    <a:pt x="9480740" y="76314"/>
                  </a:lnTo>
                  <a:lnTo>
                    <a:pt x="9483153" y="76314"/>
                  </a:lnTo>
                  <a:lnTo>
                    <a:pt x="9491485" y="75463"/>
                  </a:lnTo>
                  <a:lnTo>
                    <a:pt x="9497987" y="72771"/>
                  </a:lnTo>
                  <a:lnTo>
                    <a:pt x="9502457" y="68046"/>
                  </a:lnTo>
                  <a:lnTo>
                    <a:pt x="9504705" y="61087"/>
                  </a:lnTo>
                  <a:close/>
                </a:path>
                <a:path extrusionOk="0" h="298450" w="10241915">
                  <a:moveTo>
                    <a:pt x="9569437" y="104190"/>
                  </a:moveTo>
                  <a:lnTo>
                    <a:pt x="9563773" y="98069"/>
                  </a:lnTo>
                  <a:lnTo>
                    <a:pt x="9553778" y="104051"/>
                  </a:lnTo>
                  <a:lnTo>
                    <a:pt x="9551302" y="108381"/>
                  </a:lnTo>
                  <a:lnTo>
                    <a:pt x="9553969" y="111010"/>
                  </a:lnTo>
                  <a:lnTo>
                    <a:pt x="9559455" y="111899"/>
                  </a:lnTo>
                  <a:lnTo>
                    <a:pt x="9565170" y="111061"/>
                  </a:lnTo>
                  <a:lnTo>
                    <a:pt x="9569196" y="108508"/>
                  </a:lnTo>
                  <a:lnTo>
                    <a:pt x="9569437" y="104190"/>
                  </a:lnTo>
                  <a:close/>
                </a:path>
                <a:path extrusionOk="0" h="298450" w="10241915">
                  <a:moveTo>
                    <a:pt x="9806851" y="38722"/>
                  </a:moveTo>
                  <a:lnTo>
                    <a:pt x="9804832" y="39408"/>
                  </a:lnTo>
                  <a:lnTo>
                    <a:pt x="9802381" y="39662"/>
                  </a:lnTo>
                  <a:lnTo>
                    <a:pt x="9795916" y="39662"/>
                  </a:lnTo>
                  <a:lnTo>
                    <a:pt x="9778886" y="37680"/>
                  </a:lnTo>
                  <a:lnTo>
                    <a:pt x="9775126" y="37680"/>
                  </a:lnTo>
                  <a:lnTo>
                    <a:pt x="9768154" y="37680"/>
                  </a:lnTo>
                  <a:lnTo>
                    <a:pt x="9762909" y="39395"/>
                  </a:lnTo>
                  <a:lnTo>
                    <a:pt x="9762541" y="45986"/>
                  </a:lnTo>
                  <a:lnTo>
                    <a:pt x="9767087" y="50850"/>
                  </a:lnTo>
                  <a:lnTo>
                    <a:pt x="9773729" y="53009"/>
                  </a:lnTo>
                  <a:lnTo>
                    <a:pt x="9780562" y="53009"/>
                  </a:lnTo>
                  <a:lnTo>
                    <a:pt x="9788741" y="52006"/>
                  </a:lnTo>
                  <a:lnTo>
                    <a:pt x="9796348" y="49136"/>
                  </a:lnTo>
                  <a:lnTo>
                    <a:pt x="9802622" y="44640"/>
                  </a:lnTo>
                  <a:lnTo>
                    <a:pt x="9806851" y="38722"/>
                  </a:lnTo>
                  <a:close/>
                </a:path>
                <a:path extrusionOk="0" h="298450" w="10241915">
                  <a:moveTo>
                    <a:pt x="9843681" y="201650"/>
                  </a:moveTo>
                  <a:lnTo>
                    <a:pt x="9839973" y="199174"/>
                  </a:lnTo>
                  <a:lnTo>
                    <a:pt x="9833686" y="196303"/>
                  </a:lnTo>
                  <a:lnTo>
                    <a:pt x="9826053" y="193929"/>
                  </a:lnTo>
                  <a:lnTo>
                    <a:pt x="9818332" y="192938"/>
                  </a:lnTo>
                  <a:lnTo>
                    <a:pt x="9812414" y="192938"/>
                  </a:lnTo>
                  <a:lnTo>
                    <a:pt x="9807600" y="195148"/>
                  </a:lnTo>
                  <a:lnTo>
                    <a:pt x="9806851" y="201650"/>
                  </a:lnTo>
                  <a:lnTo>
                    <a:pt x="9812604" y="203377"/>
                  </a:lnTo>
                  <a:lnTo>
                    <a:pt x="9815195" y="207759"/>
                  </a:lnTo>
                  <a:lnTo>
                    <a:pt x="9814103" y="216408"/>
                  </a:lnTo>
                  <a:lnTo>
                    <a:pt x="9816884" y="216725"/>
                  </a:lnTo>
                  <a:lnTo>
                    <a:pt x="9819488" y="216890"/>
                  </a:lnTo>
                  <a:lnTo>
                    <a:pt x="9821913" y="216890"/>
                  </a:lnTo>
                  <a:lnTo>
                    <a:pt x="9830270" y="216039"/>
                  </a:lnTo>
                  <a:lnTo>
                    <a:pt x="9836772" y="213360"/>
                  </a:lnTo>
                  <a:lnTo>
                    <a:pt x="9841281" y="208622"/>
                  </a:lnTo>
                  <a:lnTo>
                    <a:pt x="9843681" y="201650"/>
                  </a:lnTo>
                  <a:close/>
                </a:path>
                <a:path extrusionOk="0" h="298450" w="10241915">
                  <a:moveTo>
                    <a:pt x="9909861" y="149809"/>
                  </a:moveTo>
                  <a:lnTo>
                    <a:pt x="9905403" y="145808"/>
                  </a:lnTo>
                  <a:lnTo>
                    <a:pt x="9900755" y="144094"/>
                  </a:lnTo>
                  <a:lnTo>
                    <a:pt x="9896196" y="144094"/>
                  </a:lnTo>
                  <a:lnTo>
                    <a:pt x="9885439" y="147205"/>
                  </a:lnTo>
                  <a:lnTo>
                    <a:pt x="9876117" y="155346"/>
                  </a:lnTo>
                  <a:lnTo>
                    <a:pt x="9869246" y="166662"/>
                  </a:lnTo>
                  <a:lnTo>
                    <a:pt x="9865843" y="179311"/>
                  </a:lnTo>
                  <a:lnTo>
                    <a:pt x="9880854" y="175996"/>
                  </a:lnTo>
                  <a:lnTo>
                    <a:pt x="9893148" y="169913"/>
                  </a:lnTo>
                  <a:lnTo>
                    <a:pt x="9902787" y="161150"/>
                  </a:lnTo>
                  <a:lnTo>
                    <a:pt x="9909861" y="149809"/>
                  </a:lnTo>
                  <a:close/>
                </a:path>
                <a:path extrusionOk="0" h="298450" w="10241915">
                  <a:moveTo>
                    <a:pt x="9968878" y="179298"/>
                  </a:moveTo>
                  <a:lnTo>
                    <a:pt x="9954184" y="179298"/>
                  </a:lnTo>
                  <a:lnTo>
                    <a:pt x="9954184" y="186905"/>
                  </a:lnTo>
                  <a:lnTo>
                    <a:pt x="9948164" y="188404"/>
                  </a:lnTo>
                  <a:lnTo>
                    <a:pt x="9946691" y="194043"/>
                  </a:lnTo>
                  <a:lnTo>
                    <a:pt x="9955619" y="193802"/>
                  </a:lnTo>
                  <a:lnTo>
                    <a:pt x="9963493" y="192506"/>
                  </a:lnTo>
                  <a:lnTo>
                    <a:pt x="9968509" y="188302"/>
                  </a:lnTo>
                  <a:lnTo>
                    <a:pt x="9968878" y="179298"/>
                  </a:lnTo>
                  <a:close/>
                </a:path>
                <a:path extrusionOk="0" h="298450" w="10241915">
                  <a:moveTo>
                    <a:pt x="10015220" y="194437"/>
                  </a:moveTo>
                  <a:lnTo>
                    <a:pt x="10014750" y="185178"/>
                  </a:lnTo>
                  <a:lnTo>
                    <a:pt x="10011778" y="180555"/>
                  </a:lnTo>
                  <a:lnTo>
                    <a:pt x="10005733" y="180555"/>
                  </a:lnTo>
                  <a:lnTo>
                    <a:pt x="10002012" y="180555"/>
                  </a:lnTo>
                  <a:lnTo>
                    <a:pt x="9997122" y="182308"/>
                  </a:lnTo>
                  <a:lnTo>
                    <a:pt x="9990988" y="186905"/>
                  </a:lnTo>
                  <a:lnTo>
                    <a:pt x="9998113" y="195884"/>
                  </a:lnTo>
                  <a:lnTo>
                    <a:pt x="10003803" y="199059"/>
                  </a:lnTo>
                  <a:lnTo>
                    <a:pt x="10012731" y="199059"/>
                  </a:lnTo>
                  <a:lnTo>
                    <a:pt x="10015220" y="194437"/>
                  </a:lnTo>
                  <a:close/>
                </a:path>
                <a:path extrusionOk="0" h="298450" w="10241915">
                  <a:moveTo>
                    <a:pt x="10114597" y="164033"/>
                  </a:moveTo>
                  <a:lnTo>
                    <a:pt x="10106546" y="164033"/>
                  </a:lnTo>
                  <a:lnTo>
                    <a:pt x="10105187" y="164033"/>
                  </a:lnTo>
                  <a:lnTo>
                    <a:pt x="10103536" y="164198"/>
                  </a:lnTo>
                  <a:lnTo>
                    <a:pt x="10101542" y="164553"/>
                  </a:lnTo>
                  <a:lnTo>
                    <a:pt x="10101542" y="172161"/>
                  </a:lnTo>
                  <a:lnTo>
                    <a:pt x="10091864" y="183235"/>
                  </a:lnTo>
                  <a:lnTo>
                    <a:pt x="10090188" y="187147"/>
                  </a:lnTo>
                  <a:lnTo>
                    <a:pt x="10094443" y="187147"/>
                  </a:lnTo>
                  <a:lnTo>
                    <a:pt x="10102075" y="181368"/>
                  </a:lnTo>
                  <a:lnTo>
                    <a:pt x="10112146" y="169811"/>
                  </a:lnTo>
                  <a:lnTo>
                    <a:pt x="10114597" y="164033"/>
                  </a:lnTo>
                  <a:close/>
                </a:path>
                <a:path extrusionOk="0" h="298450" w="10241915">
                  <a:moveTo>
                    <a:pt x="10160483" y="172148"/>
                  </a:moveTo>
                  <a:lnTo>
                    <a:pt x="10153929" y="166458"/>
                  </a:lnTo>
                  <a:lnTo>
                    <a:pt x="10149408" y="164388"/>
                  </a:lnTo>
                  <a:lnTo>
                    <a:pt x="10146525" y="164388"/>
                  </a:lnTo>
                  <a:lnTo>
                    <a:pt x="10142715" y="164388"/>
                  </a:lnTo>
                  <a:lnTo>
                    <a:pt x="10141763" y="167982"/>
                  </a:lnTo>
                  <a:lnTo>
                    <a:pt x="10143757" y="175171"/>
                  </a:lnTo>
                  <a:lnTo>
                    <a:pt x="10146716" y="178777"/>
                  </a:lnTo>
                  <a:lnTo>
                    <a:pt x="10153561" y="178777"/>
                  </a:lnTo>
                  <a:lnTo>
                    <a:pt x="10156914" y="176987"/>
                  </a:lnTo>
                  <a:lnTo>
                    <a:pt x="10160483" y="172148"/>
                  </a:lnTo>
                  <a:close/>
                </a:path>
                <a:path extrusionOk="0" h="298450" w="10241915">
                  <a:moveTo>
                    <a:pt x="10204501" y="194056"/>
                  </a:moveTo>
                  <a:lnTo>
                    <a:pt x="10175138" y="216408"/>
                  </a:lnTo>
                  <a:lnTo>
                    <a:pt x="10178656" y="217385"/>
                  </a:lnTo>
                  <a:lnTo>
                    <a:pt x="10181628" y="217817"/>
                  </a:lnTo>
                  <a:lnTo>
                    <a:pt x="10184181" y="217817"/>
                  </a:lnTo>
                  <a:lnTo>
                    <a:pt x="10192741" y="215430"/>
                  </a:lnTo>
                  <a:lnTo>
                    <a:pt x="10197782" y="209461"/>
                  </a:lnTo>
                  <a:lnTo>
                    <a:pt x="10201110" y="201739"/>
                  </a:lnTo>
                  <a:lnTo>
                    <a:pt x="10204501" y="194056"/>
                  </a:lnTo>
                  <a:close/>
                </a:path>
                <a:path extrusionOk="0" h="298450" w="10241915">
                  <a:moveTo>
                    <a:pt x="10212883" y="22212"/>
                  </a:moveTo>
                  <a:lnTo>
                    <a:pt x="10211562" y="16586"/>
                  </a:lnTo>
                  <a:lnTo>
                    <a:pt x="10204501" y="8890"/>
                  </a:lnTo>
                  <a:lnTo>
                    <a:pt x="10199332" y="16865"/>
                  </a:lnTo>
                  <a:lnTo>
                    <a:pt x="10198913" y="22466"/>
                  </a:lnTo>
                  <a:lnTo>
                    <a:pt x="10201656" y="25755"/>
                  </a:lnTo>
                  <a:lnTo>
                    <a:pt x="10205936" y="26835"/>
                  </a:lnTo>
                  <a:lnTo>
                    <a:pt x="10210381" y="25654"/>
                  </a:lnTo>
                  <a:lnTo>
                    <a:pt x="10212883" y="22212"/>
                  </a:lnTo>
                  <a:close/>
                </a:path>
                <a:path extrusionOk="0" h="298450" w="10241915">
                  <a:moveTo>
                    <a:pt x="10226675" y="98082"/>
                  </a:moveTo>
                  <a:lnTo>
                    <a:pt x="10226192" y="98082"/>
                  </a:lnTo>
                  <a:lnTo>
                    <a:pt x="10212197" y="95529"/>
                  </a:lnTo>
                  <a:lnTo>
                    <a:pt x="10201770" y="89433"/>
                  </a:lnTo>
                  <a:lnTo>
                    <a:pt x="10192588" y="82105"/>
                  </a:lnTo>
                  <a:lnTo>
                    <a:pt x="10182352" y="75831"/>
                  </a:lnTo>
                  <a:lnTo>
                    <a:pt x="10182352" y="105333"/>
                  </a:lnTo>
                  <a:lnTo>
                    <a:pt x="10184409" y="104648"/>
                  </a:lnTo>
                  <a:lnTo>
                    <a:pt x="10186886" y="104394"/>
                  </a:lnTo>
                  <a:lnTo>
                    <a:pt x="10193414" y="104394"/>
                  </a:lnTo>
                  <a:lnTo>
                    <a:pt x="10210482" y="106387"/>
                  </a:lnTo>
                  <a:lnTo>
                    <a:pt x="10221150" y="106387"/>
                  </a:lnTo>
                  <a:lnTo>
                    <a:pt x="10226345" y="104673"/>
                  </a:lnTo>
                  <a:lnTo>
                    <a:pt x="10226675" y="98082"/>
                  </a:lnTo>
                  <a:close/>
                </a:path>
                <a:path extrusionOk="0" h="298450" w="10241915">
                  <a:moveTo>
                    <a:pt x="10241343" y="238760"/>
                  </a:moveTo>
                  <a:lnTo>
                    <a:pt x="10238549" y="238404"/>
                  </a:lnTo>
                  <a:lnTo>
                    <a:pt x="10235908" y="238226"/>
                  </a:lnTo>
                  <a:lnTo>
                    <a:pt x="10233444" y="238226"/>
                  </a:lnTo>
                  <a:lnTo>
                    <a:pt x="10225151" y="239090"/>
                  </a:lnTo>
                  <a:lnTo>
                    <a:pt x="10218687" y="241808"/>
                  </a:lnTo>
                  <a:lnTo>
                    <a:pt x="10214242" y="246545"/>
                  </a:lnTo>
                  <a:lnTo>
                    <a:pt x="10211994" y="253504"/>
                  </a:lnTo>
                  <a:lnTo>
                    <a:pt x="10214750" y="253822"/>
                  </a:lnTo>
                  <a:lnTo>
                    <a:pt x="10217340" y="254000"/>
                  </a:lnTo>
                  <a:lnTo>
                    <a:pt x="10219766" y="254000"/>
                  </a:lnTo>
                  <a:lnTo>
                    <a:pt x="10228123" y="253149"/>
                  </a:lnTo>
                  <a:lnTo>
                    <a:pt x="10234612" y="250456"/>
                  </a:lnTo>
                  <a:lnTo>
                    <a:pt x="10239083" y="245732"/>
                  </a:lnTo>
                  <a:lnTo>
                    <a:pt x="10241343" y="2387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90" name="Google Shape;1590;p1"/>
            <p:cNvSpPr/>
            <p:nvPr/>
          </p:nvSpPr>
          <p:spPr>
            <a:xfrm>
              <a:off x="0" y="5861062"/>
              <a:ext cx="10254615" cy="260985"/>
            </a:xfrm>
            <a:custGeom>
              <a:rect b="b" l="l" r="r" t="t"/>
              <a:pathLst>
                <a:path extrusionOk="0" h="260985" w="10254615">
                  <a:moveTo>
                    <a:pt x="26860" y="51104"/>
                  </a:moveTo>
                  <a:lnTo>
                    <a:pt x="26543" y="44259"/>
                  </a:lnTo>
                  <a:lnTo>
                    <a:pt x="15227" y="38569"/>
                  </a:lnTo>
                  <a:lnTo>
                    <a:pt x="13500" y="46875"/>
                  </a:lnTo>
                  <a:lnTo>
                    <a:pt x="6896" y="49987"/>
                  </a:lnTo>
                  <a:lnTo>
                    <a:pt x="254" y="53555"/>
                  </a:lnTo>
                  <a:lnTo>
                    <a:pt x="0" y="53555"/>
                  </a:lnTo>
                  <a:lnTo>
                    <a:pt x="0" y="65011"/>
                  </a:lnTo>
                  <a:lnTo>
                    <a:pt x="4241" y="66243"/>
                  </a:lnTo>
                  <a:lnTo>
                    <a:pt x="15227" y="68300"/>
                  </a:lnTo>
                  <a:lnTo>
                    <a:pt x="21361" y="59118"/>
                  </a:lnTo>
                  <a:lnTo>
                    <a:pt x="26860" y="51104"/>
                  </a:lnTo>
                  <a:close/>
                </a:path>
                <a:path extrusionOk="0" h="260985" w="10254615">
                  <a:moveTo>
                    <a:pt x="84899" y="233845"/>
                  </a:moveTo>
                  <a:lnTo>
                    <a:pt x="83731" y="225920"/>
                  </a:lnTo>
                  <a:lnTo>
                    <a:pt x="80670" y="222351"/>
                  </a:lnTo>
                  <a:lnTo>
                    <a:pt x="78943" y="222351"/>
                  </a:lnTo>
                  <a:lnTo>
                    <a:pt x="76695" y="224764"/>
                  </a:lnTo>
                  <a:lnTo>
                    <a:pt x="73939" y="231127"/>
                  </a:lnTo>
                  <a:lnTo>
                    <a:pt x="72275" y="235445"/>
                  </a:lnTo>
                  <a:lnTo>
                    <a:pt x="76695" y="246049"/>
                  </a:lnTo>
                  <a:lnTo>
                    <a:pt x="81229" y="246037"/>
                  </a:lnTo>
                  <a:lnTo>
                    <a:pt x="81394" y="245999"/>
                  </a:lnTo>
                  <a:lnTo>
                    <a:pt x="84137" y="241935"/>
                  </a:lnTo>
                  <a:lnTo>
                    <a:pt x="84899" y="233845"/>
                  </a:lnTo>
                  <a:close/>
                </a:path>
                <a:path extrusionOk="0" h="260985" w="10254615">
                  <a:moveTo>
                    <a:pt x="273050" y="83058"/>
                  </a:moveTo>
                  <a:lnTo>
                    <a:pt x="264502" y="82740"/>
                  </a:lnTo>
                  <a:lnTo>
                    <a:pt x="262940" y="75260"/>
                  </a:lnTo>
                  <a:lnTo>
                    <a:pt x="254152" y="75260"/>
                  </a:lnTo>
                  <a:lnTo>
                    <a:pt x="253161" y="75260"/>
                  </a:lnTo>
                  <a:lnTo>
                    <a:pt x="252082" y="75349"/>
                  </a:lnTo>
                  <a:lnTo>
                    <a:pt x="250888" y="75565"/>
                  </a:lnTo>
                  <a:lnTo>
                    <a:pt x="250888" y="97802"/>
                  </a:lnTo>
                  <a:lnTo>
                    <a:pt x="265557" y="97802"/>
                  </a:lnTo>
                  <a:lnTo>
                    <a:pt x="265557" y="90665"/>
                  </a:lnTo>
                  <a:lnTo>
                    <a:pt x="271576" y="89052"/>
                  </a:lnTo>
                  <a:lnTo>
                    <a:pt x="273050" y="83058"/>
                  </a:lnTo>
                  <a:close/>
                </a:path>
                <a:path extrusionOk="0" h="260985" w="10254615">
                  <a:moveTo>
                    <a:pt x="287705" y="134785"/>
                  </a:moveTo>
                  <a:lnTo>
                    <a:pt x="280619" y="130949"/>
                  </a:lnTo>
                  <a:lnTo>
                    <a:pt x="275234" y="129501"/>
                  </a:lnTo>
                  <a:lnTo>
                    <a:pt x="271348" y="129501"/>
                  </a:lnTo>
                  <a:lnTo>
                    <a:pt x="265417" y="129501"/>
                  </a:lnTo>
                  <a:lnTo>
                    <a:pt x="262978" y="132880"/>
                  </a:lnTo>
                  <a:lnTo>
                    <a:pt x="263639" y="139636"/>
                  </a:lnTo>
                  <a:lnTo>
                    <a:pt x="266738" y="143014"/>
                  </a:lnTo>
                  <a:lnTo>
                    <a:pt x="275971" y="143014"/>
                  </a:lnTo>
                  <a:lnTo>
                    <a:pt x="281381" y="140855"/>
                  </a:lnTo>
                  <a:lnTo>
                    <a:pt x="287705" y="134785"/>
                  </a:lnTo>
                  <a:close/>
                </a:path>
                <a:path extrusionOk="0" h="260985" w="10254615">
                  <a:moveTo>
                    <a:pt x="501205" y="97802"/>
                  </a:moveTo>
                  <a:lnTo>
                    <a:pt x="490766" y="97815"/>
                  </a:lnTo>
                  <a:lnTo>
                    <a:pt x="479082" y="90665"/>
                  </a:lnTo>
                  <a:lnTo>
                    <a:pt x="480212" y="99314"/>
                  </a:lnTo>
                  <a:lnTo>
                    <a:pt x="477875" y="111404"/>
                  </a:lnTo>
                  <a:lnTo>
                    <a:pt x="486549" y="112560"/>
                  </a:lnTo>
                  <a:lnTo>
                    <a:pt x="486549" y="102997"/>
                  </a:lnTo>
                  <a:lnTo>
                    <a:pt x="499478" y="105867"/>
                  </a:lnTo>
                  <a:lnTo>
                    <a:pt x="501205" y="97802"/>
                  </a:lnTo>
                  <a:close/>
                </a:path>
                <a:path extrusionOk="0" h="260985" w="10254615">
                  <a:moveTo>
                    <a:pt x="545541" y="90665"/>
                  </a:moveTo>
                  <a:lnTo>
                    <a:pt x="535038" y="93116"/>
                  </a:lnTo>
                  <a:lnTo>
                    <a:pt x="524408" y="95389"/>
                  </a:lnTo>
                  <a:lnTo>
                    <a:pt x="515124" y="98958"/>
                  </a:lnTo>
                  <a:lnTo>
                    <a:pt x="508660" y="105295"/>
                  </a:lnTo>
                  <a:lnTo>
                    <a:pt x="512483" y="109334"/>
                  </a:lnTo>
                  <a:lnTo>
                    <a:pt x="518477" y="111417"/>
                  </a:lnTo>
                  <a:lnTo>
                    <a:pt x="524522" y="111417"/>
                  </a:lnTo>
                  <a:lnTo>
                    <a:pt x="532511" y="110147"/>
                  </a:lnTo>
                  <a:lnTo>
                    <a:pt x="539432" y="106311"/>
                  </a:lnTo>
                  <a:lnTo>
                    <a:pt x="544156" y="99834"/>
                  </a:lnTo>
                  <a:lnTo>
                    <a:pt x="545541" y="90665"/>
                  </a:lnTo>
                  <a:close/>
                </a:path>
                <a:path extrusionOk="0" h="260985" w="10254615">
                  <a:moveTo>
                    <a:pt x="704253" y="85585"/>
                  </a:moveTo>
                  <a:lnTo>
                    <a:pt x="700963" y="78562"/>
                  </a:lnTo>
                  <a:lnTo>
                    <a:pt x="685368" y="75565"/>
                  </a:lnTo>
                  <a:lnTo>
                    <a:pt x="679945" y="85699"/>
                  </a:lnTo>
                  <a:lnTo>
                    <a:pt x="680097" y="97955"/>
                  </a:lnTo>
                  <a:lnTo>
                    <a:pt x="686092" y="108280"/>
                  </a:lnTo>
                  <a:lnTo>
                    <a:pt x="698119" y="112623"/>
                  </a:lnTo>
                  <a:lnTo>
                    <a:pt x="700024" y="112547"/>
                  </a:lnTo>
                  <a:lnTo>
                    <a:pt x="701751" y="96850"/>
                  </a:lnTo>
                  <a:lnTo>
                    <a:pt x="704253" y="85585"/>
                  </a:lnTo>
                  <a:close/>
                </a:path>
                <a:path extrusionOk="0" h="260985" w="10254615">
                  <a:moveTo>
                    <a:pt x="724103" y="164973"/>
                  </a:moveTo>
                  <a:lnTo>
                    <a:pt x="721207" y="157060"/>
                  </a:lnTo>
                  <a:lnTo>
                    <a:pt x="715975" y="157060"/>
                  </a:lnTo>
                  <a:lnTo>
                    <a:pt x="715340" y="157086"/>
                  </a:lnTo>
                  <a:lnTo>
                    <a:pt x="715010" y="157149"/>
                  </a:lnTo>
                  <a:lnTo>
                    <a:pt x="714425" y="165735"/>
                  </a:lnTo>
                  <a:lnTo>
                    <a:pt x="711581" y="172110"/>
                  </a:lnTo>
                  <a:lnTo>
                    <a:pt x="708583" y="178384"/>
                  </a:lnTo>
                  <a:lnTo>
                    <a:pt x="707555" y="186639"/>
                  </a:lnTo>
                  <a:lnTo>
                    <a:pt x="710031" y="188074"/>
                  </a:lnTo>
                  <a:lnTo>
                    <a:pt x="712216" y="188696"/>
                  </a:lnTo>
                  <a:lnTo>
                    <a:pt x="720839" y="188696"/>
                  </a:lnTo>
                  <a:lnTo>
                    <a:pt x="723925" y="180784"/>
                  </a:lnTo>
                  <a:lnTo>
                    <a:pt x="724103" y="164973"/>
                  </a:lnTo>
                  <a:close/>
                </a:path>
                <a:path extrusionOk="0" h="260985" w="10254615">
                  <a:moveTo>
                    <a:pt x="849617" y="83553"/>
                  </a:moveTo>
                  <a:lnTo>
                    <a:pt x="847356" y="78397"/>
                  </a:lnTo>
                  <a:lnTo>
                    <a:pt x="842213" y="75234"/>
                  </a:lnTo>
                  <a:lnTo>
                    <a:pt x="835850" y="74168"/>
                  </a:lnTo>
                  <a:lnTo>
                    <a:pt x="829792" y="74168"/>
                  </a:lnTo>
                  <a:lnTo>
                    <a:pt x="824280" y="77038"/>
                  </a:lnTo>
                  <a:lnTo>
                    <a:pt x="825487" y="83045"/>
                  </a:lnTo>
                  <a:lnTo>
                    <a:pt x="829779" y="83286"/>
                  </a:lnTo>
                  <a:lnTo>
                    <a:pt x="834136" y="84201"/>
                  </a:lnTo>
                  <a:lnTo>
                    <a:pt x="832662" y="90652"/>
                  </a:lnTo>
                  <a:lnTo>
                    <a:pt x="847382" y="90652"/>
                  </a:lnTo>
                  <a:lnTo>
                    <a:pt x="849617" y="83553"/>
                  </a:lnTo>
                  <a:close/>
                </a:path>
                <a:path extrusionOk="0" h="260985" w="10254615">
                  <a:moveTo>
                    <a:pt x="869492" y="157149"/>
                  </a:moveTo>
                  <a:lnTo>
                    <a:pt x="867473" y="156908"/>
                  </a:lnTo>
                  <a:lnTo>
                    <a:pt x="866482" y="156908"/>
                  </a:lnTo>
                  <a:lnTo>
                    <a:pt x="851827" y="163245"/>
                  </a:lnTo>
                  <a:lnTo>
                    <a:pt x="842429" y="178155"/>
                  </a:lnTo>
                  <a:lnTo>
                    <a:pt x="840270" y="195465"/>
                  </a:lnTo>
                  <a:lnTo>
                    <a:pt x="847382" y="209003"/>
                  </a:lnTo>
                  <a:lnTo>
                    <a:pt x="850125" y="193128"/>
                  </a:lnTo>
                  <a:lnTo>
                    <a:pt x="857885" y="182295"/>
                  </a:lnTo>
                  <a:lnTo>
                    <a:pt x="865911" y="171869"/>
                  </a:lnTo>
                  <a:lnTo>
                    <a:pt x="869492" y="157149"/>
                  </a:lnTo>
                  <a:close/>
                </a:path>
                <a:path extrusionOk="0" h="260985" w="10254615">
                  <a:moveTo>
                    <a:pt x="1070457" y="120167"/>
                  </a:moveTo>
                  <a:lnTo>
                    <a:pt x="1067714" y="114998"/>
                  </a:lnTo>
                  <a:lnTo>
                    <a:pt x="1061796" y="112001"/>
                  </a:lnTo>
                  <a:lnTo>
                    <a:pt x="1054341" y="111036"/>
                  </a:lnTo>
                  <a:lnTo>
                    <a:pt x="1046099" y="111036"/>
                  </a:lnTo>
                  <a:lnTo>
                    <a:pt x="1037983" y="114300"/>
                  </a:lnTo>
                  <a:lnTo>
                    <a:pt x="1039012" y="120040"/>
                  </a:lnTo>
                  <a:lnTo>
                    <a:pt x="1042720" y="119964"/>
                  </a:lnTo>
                  <a:lnTo>
                    <a:pt x="1050544" y="120421"/>
                  </a:lnTo>
                  <a:lnTo>
                    <a:pt x="1057503" y="121818"/>
                  </a:lnTo>
                  <a:lnTo>
                    <a:pt x="1063498" y="124218"/>
                  </a:lnTo>
                  <a:lnTo>
                    <a:pt x="1068400" y="127647"/>
                  </a:lnTo>
                  <a:lnTo>
                    <a:pt x="1070457" y="120167"/>
                  </a:lnTo>
                  <a:close/>
                </a:path>
                <a:path extrusionOk="0" h="260985" w="10254615">
                  <a:moveTo>
                    <a:pt x="1142047" y="164630"/>
                  </a:moveTo>
                  <a:lnTo>
                    <a:pt x="1129334" y="168465"/>
                  </a:lnTo>
                  <a:lnTo>
                    <a:pt x="1118069" y="173761"/>
                  </a:lnTo>
                  <a:lnTo>
                    <a:pt x="1109586" y="181876"/>
                  </a:lnTo>
                  <a:lnTo>
                    <a:pt x="1105179" y="194132"/>
                  </a:lnTo>
                  <a:lnTo>
                    <a:pt x="1118019" y="190360"/>
                  </a:lnTo>
                  <a:lnTo>
                    <a:pt x="1129322" y="185051"/>
                  </a:lnTo>
                  <a:lnTo>
                    <a:pt x="1137767" y="176911"/>
                  </a:lnTo>
                  <a:lnTo>
                    <a:pt x="1142047" y="164630"/>
                  </a:lnTo>
                  <a:close/>
                </a:path>
                <a:path extrusionOk="0" h="260985" w="10254615">
                  <a:moveTo>
                    <a:pt x="1178864" y="8966"/>
                  </a:moveTo>
                  <a:lnTo>
                    <a:pt x="1172794" y="7835"/>
                  </a:lnTo>
                  <a:lnTo>
                    <a:pt x="1168019" y="7378"/>
                  </a:lnTo>
                  <a:lnTo>
                    <a:pt x="1164336" y="7378"/>
                  </a:lnTo>
                  <a:lnTo>
                    <a:pt x="1155801" y="7378"/>
                  </a:lnTo>
                  <a:lnTo>
                    <a:pt x="1153160" y="9867"/>
                  </a:lnTo>
                  <a:lnTo>
                    <a:pt x="1154709" y="14833"/>
                  </a:lnTo>
                  <a:lnTo>
                    <a:pt x="1158900" y="17322"/>
                  </a:lnTo>
                  <a:lnTo>
                    <a:pt x="1168819" y="17322"/>
                  </a:lnTo>
                  <a:lnTo>
                    <a:pt x="1174407" y="15189"/>
                  </a:lnTo>
                  <a:lnTo>
                    <a:pt x="1178864" y="8966"/>
                  </a:lnTo>
                  <a:close/>
                </a:path>
                <a:path extrusionOk="0" h="260985" w="10254615">
                  <a:moveTo>
                    <a:pt x="1184998" y="109207"/>
                  </a:moveTo>
                  <a:lnTo>
                    <a:pt x="1180960" y="105562"/>
                  </a:lnTo>
                  <a:lnTo>
                    <a:pt x="1174864" y="104165"/>
                  </a:lnTo>
                  <a:lnTo>
                    <a:pt x="1170228" y="104165"/>
                  </a:lnTo>
                  <a:lnTo>
                    <a:pt x="1165555" y="106514"/>
                  </a:lnTo>
                  <a:lnTo>
                    <a:pt x="1164145" y="112560"/>
                  </a:lnTo>
                  <a:lnTo>
                    <a:pt x="1171638" y="112560"/>
                  </a:lnTo>
                  <a:lnTo>
                    <a:pt x="1173048" y="118668"/>
                  </a:lnTo>
                  <a:lnTo>
                    <a:pt x="1178864" y="120053"/>
                  </a:lnTo>
                  <a:lnTo>
                    <a:pt x="1184973" y="114312"/>
                  </a:lnTo>
                  <a:lnTo>
                    <a:pt x="1184998" y="109207"/>
                  </a:lnTo>
                  <a:close/>
                </a:path>
                <a:path extrusionOk="0" h="260985" w="10254615">
                  <a:moveTo>
                    <a:pt x="1200988" y="149669"/>
                  </a:moveTo>
                  <a:lnTo>
                    <a:pt x="1186332" y="149669"/>
                  </a:lnTo>
                  <a:lnTo>
                    <a:pt x="1181912" y="157035"/>
                  </a:lnTo>
                  <a:lnTo>
                    <a:pt x="1181214" y="163245"/>
                  </a:lnTo>
                  <a:lnTo>
                    <a:pt x="1184960" y="168224"/>
                  </a:lnTo>
                  <a:lnTo>
                    <a:pt x="1193825" y="171907"/>
                  </a:lnTo>
                  <a:lnTo>
                    <a:pt x="1193215" y="161759"/>
                  </a:lnTo>
                  <a:lnTo>
                    <a:pt x="1197279" y="155651"/>
                  </a:lnTo>
                  <a:lnTo>
                    <a:pt x="1200988" y="149669"/>
                  </a:lnTo>
                  <a:close/>
                </a:path>
                <a:path extrusionOk="0" h="260985" w="10254615">
                  <a:moveTo>
                    <a:pt x="1335633" y="176504"/>
                  </a:moveTo>
                  <a:lnTo>
                    <a:pt x="1333614" y="164630"/>
                  </a:lnTo>
                  <a:lnTo>
                    <a:pt x="1318958" y="164630"/>
                  </a:lnTo>
                  <a:lnTo>
                    <a:pt x="1318641" y="173964"/>
                  </a:lnTo>
                  <a:lnTo>
                    <a:pt x="1309446" y="174777"/>
                  </a:lnTo>
                  <a:lnTo>
                    <a:pt x="1311465" y="186639"/>
                  </a:lnTo>
                  <a:lnTo>
                    <a:pt x="1326108" y="186639"/>
                  </a:lnTo>
                  <a:lnTo>
                    <a:pt x="1326730" y="177431"/>
                  </a:lnTo>
                  <a:lnTo>
                    <a:pt x="1335633" y="176504"/>
                  </a:lnTo>
                  <a:close/>
                </a:path>
                <a:path extrusionOk="0" h="260985" w="10254615">
                  <a:moveTo>
                    <a:pt x="1444155" y="97802"/>
                  </a:moveTo>
                  <a:lnTo>
                    <a:pt x="1441488" y="97193"/>
                  </a:lnTo>
                  <a:lnTo>
                    <a:pt x="1438503" y="96913"/>
                  </a:lnTo>
                  <a:lnTo>
                    <a:pt x="1435379" y="96913"/>
                  </a:lnTo>
                  <a:lnTo>
                    <a:pt x="1419707" y="98983"/>
                  </a:lnTo>
                  <a:lnTo>
                    <a:pt x="1406613" y="104355"/>
                  </a:lnTo>
                  <a:lnTo>
                    <a:pt x="1400886" y="111785"/>
                  </a:lnTo>
                  <a:lnTo>
                    <a:pt x="1407299" y="120040"/>
                  </a:lnTo>
                  <a:lnTo>
                    <a:pt x="1414767" y="112826"/>
                  </a:lnTo>
                  <a:lnTo>
                    <a:pt x="1428102" y="111467"/>
                  </a:lnTo>
                  <a:lnTo>
                    <a:pt x="1440243" y="108851"/>
                  </a:lnTo>
                  <a:lnTo>
                    <a:pt x="1444155" y="97802"/>
                  </a:lnTo>
                  <a:close/>
                </a:path>
                <a:path extrusionOk="0" h="260985" w="10254615">
                  <a:moveTo>
                    <a:pt x="1650441" y="16446"/>
                  </a:moveTo>
                  <a:lnTo>
                    <a:pt x="1635747" y="16446"/>
                  </a:lnTo>
                  <a:lnTo>
                    <a:pt x="1635747" y="23710"/>
                  </a:lnTo>
                  <a:lnTo>
                    <a:pt x="1629702" y="25209"/>
                  </a:lnTo>
                  <a:lnTo>
                    <a:pt x="1628267" y="31191"/>
                  </a:lnTo>
                  <a:lnTo>
                    <a:pt x="1637080" y="30759"/>
                  </a:lnTo>
                  <a:lnTo>
                    <a:pt x="1644980" y="29400"/>
                  </a:lnTo>
                  <a:lnTo>
                    <a:pt x="1650072" y="25247"/>
                  </a:lnTo>
                  <a:lnTo>
                    <a:pt x="1650441" y="16446"/>
                  </a:lnTo>
                  <a:close/>
                </a:path>
                <a:path extrusionOk="0" h="260985" w="10254615">
                  <a:moveTo>
                    <a:pt x="1672590" y="157149"/>
                  </a:moveTo>
                  <a:lnTo>
                    <a:pt x="1663788" y="157492"/>
                  </a:lnTo>
                  <a:lnTo>
                    <a:pt x="1655902" y="158864"/>
                  </a:lnTo>
                  <a:lnTo>
                    <a:pt x="1650822" y="163068"/>
                  </a:lnTo>
                  <a:lnTo>
                    <a:pt x="1650441" y="171907"/>
                  </a:lnTo>
                  <a:lnTo>
                    <a:pt x="1652054" y="171945"/>
                  </a:lnTo>
                  <a:lnTo>
                    <a:pt x="1663611" y="171945"/>
                  </a:lnTo>
                  <a:lnTo>
                    <a:pt x="1669313" y="165976"/>
                  </a:lnTo>
                  <a:lnTo>
                    <a:pt x="1672590" y="157149"/>
                  </a:lnTo>
                  <a:close/>
                </a:path>
                <a:path extrusionOk="0" h="260985" w="10254615">
                  <a:moveTo>
                    <a:pt x="1894560" y="252653"/>
                  </a:moveTo>
                  <a:lnTo>
                    <a:pt x="1893519" y="245999"/>
                  </a:lnTo>
                  <a:lnTo>
                    <a:pt x="1891093" y="246291"/>
                  </a:lnTo>
                  <a:lnTo>
                    <a:pt x="1888845" y="246430"/>
                  </a:lnTo>
                  <a:lnTo>
                    <a:pt x="1886724" y="246430"/>
                  </a:lnTo>
                  <a:lnTo>
                    <a:pt x="1872513" y="243890"/>
                  </a:lnTo>
                  <a:lnTo>
                    <a:pt x="1861794" y="237769"/>
                  </a:lnTo>
                  <a:lnTo>
                    <a:pt x="1852307" y="230314"/>
                  </a:lnTo>
                  <a:lnTo>
                    <a:pt x="1841754" y="223748"/>
                  </a:lnTo>
                  <a:lnTo>
                    <a:pt x="1836915" y="233616"/>
                  </a:lnTo>
                  <a:lnTo>
                    <a:pt x="1840699" y="242938"/>
                  </a:lnTo>
                  <a:lnTo>
                    <a:pt x="1856727" y="260743"/>
                  </a:lnTo>
                  <a:lnTo>
                    <a:pt x="1855622" y="254088"/>
                  </a:lnTo>
                  <a:lnTo>
                    <a:pt x="1859445" y="252349"/>
                  </a:lnTo>
                  <a:lnTo>
                    <a:pt x="1868017" y="252361"/>
                  </a:lnTo>
                  <a:lnTo>
                    <a:pt x="1882089" y="254381"/>
                  </a:lnTo>
                  <a:lnTo>
                    <a:pt x="1890699" y="254381"/>
                  </a:lnTo>
                  <a:lnTo>
                    <a:pt x="1894560" y="252653"/>
                  </a:lnTo>
                  <a:close/>
                </a:path>
                <a:path extrusionOk="0" h="260985" w="10254615">
                  <a:moveTo>
                    <a:pt x="1945081" y="38569"/>
                  </a:moveTo>
                  <a:lnTo>
                    <a:pt x="1925027" y="33426"/>
                  </a:lnTo>
                  <a:lnTo>
                    <a:pt x="1912442" y="30835"/>
                  </a:lnTo>
                  <a:lnTo>
                    <a:pt x="1899894" y="29730"/>
                  </a:lnTo>
                  <a:lnTo>
                    <a:pt x="1890776" y="29730"/>
                  </a:lnTo>
                  <a:lnTo>
                    <a:pt x="1882825" y="31953"/>
                  </a:lnTo>
                  <a:lnTo>
                    <a:pt x="1878558" y="38569"/>
                  </a:lnTo>
                  <a:lnTo>
                    <a:pt x="1880933" y="38468"/>
                  </a:lnTo>
                  <a:lnTo>
                    <a:pt x="1887118" y="39128"/>
                  </a:lnTo>
                  <a:lnTo>
                    <a:pt x="1893303" y="40868"/>
                  </a:lnTo>
                  <a:lnTo>
                    <a:pt x="1899450" y="43345"/>
                  </a:lnTo>
                  <a:lnTo>
                    <a:pt x="1913496" y="50025"/>
                  </a:lnTo>
                  <a:lnTo>
                    <a:pt x="1921129" y="53886"/>
                  </a:lnTo>
                  <a:lnTo>
                    <a:pt x="1934641" y="53886"/>
                  </a:lnTo>
                  <a:lnTo>
                    <a:pt x="1940534" y="50050"/>
                  </a:lnTo>
                  <a:lnTo>
                    <a:pt x="1945081" y="38569"/>
                  </a:lnTo>
                  <a:close/>
                </a:path>
                <a:path extrusionOk="0" h="260985" w="10254615">
                  <a:moveTo>
                    <a:pt x="2000859" y="54190"/>
                  </a:moveTo>
                  <a:lnTo>
                    <a:pt x="1999602" y="49517"/>
                  </a:lnTo>
                  <a:lnTo>
                    <a:pt x="1994649" y="46748"/>
                  </a:lnTo>
                  <a:lnTo>
                    <a:pt x="1987816" y="45847"/>
                  </a:lnTo>
                  <a:lnTo>
                    <a:pt x="1980730" y="45847"/>
                  </a:lnTo>
                  <a:lnTo>
                    <a:pt x="1973580" y="48501"/>
                  </a:lnTo>
                  <a:lnTo>
                    <a:pt x="1974430" y="53555"/>
                  </a:lnTo>
                  <a:lnTo>
                    <a:pt x="1974659" y="53517"/>
                  </a:lnTo>
                  <a:lnTo>
                    <a:pt x="1979510" y="54254"/>
                  </a:lnTo>
                  <a:lnTo>
                    <a:pt x="1987550" y="56108"/>
                  </a:lnTo>
                  <a:lnTo>
                    <a:pt x="1994636" y="58483"/>
                  </a:lnTo>
                  <a:lnTo>
                    <a:pt x="1996554" y="60820"/>
                  </a:lnTo>
                  <a:lnTo>
                    <a:pt x="2000859" y="54190"/>
                  </a:lnTo>
                  <a:close/>
                </a:path>
                <a:path extrusionOk="0" h="260985" w="10254615">
                  <a:moveTo>
                    <a:pt x="2099614" y="157149"/>
                  </a:moveTo>
                  <a:lnTo>
                    <a:pt x="2081949" y="159677"/>
                  </a:lnTo>
                  <a:lnTo>
                    <a:pt x="2068322" y="166370"/>
                  </a:lnTo>
                  <a:lnTo>
                    <a:pt x="2057450" y="175818"/>
                  </a:lnTo>
                  <a:lnTo>
                    <a:pt x="2048103" y="186651"/>
                  </a:lnTo>
                  <a:lnTo>
                    <a:pt x="2051850" y="187261"/>
                  </a:lnTo>
                  <a:lnTo>
                    <a:pt x="2055279" y="187540"/>
                  </a:lnTo>
                  <a:lnTo>
                    <a:pt x="2058428" y="187540"/>
                  </a:lnTo>
                  <a:lnTo>
                    <a:pt x="2073529" y="184810"/>
                  </a:lnTo>
                  <a:lnTo>
                    <a:pt x="2084374" y="177723"/>
                  </a:lnTo>
                  <a:lnTo>
                    <a:pt x="2092528" y="167944"/>
                  </a:lnTo>
                  <a:lnTo>
                    <a:pt x="2099614" y="157149"/>
                  </a:lnTo>
                  <a:close/>
                </a:path>
                <a:path extrusionOk="0" h="260985" w="10254615">
                  <a:moveTo>
                    <a:pt x="2113445" y="205879"/>
                  </a:moveTo>
                  <a:lnTo>
                    <a:pt x="2110803" y="198780"/>
                  </a:lnTo>
                  <a:lnTo>
                    <a:pt x="2099614" y="194132"/>
                  </a:lnTo>
                  <a:lnTo>
                    <a:pt x="2097570" y="209918"/>
                  </a:lnTo>
                  <a:lnTo>
                    <a:pt x="2101164" y="215201"/>
                  </a:lnTo>
                  <a:lnTo>
                    <a:pt x="2105215" y="215201"/>
                  </a:lnTo>
                  <a:lnTo>
                    <a:pt x="2110562" y="212369"/>
                  </a:lnTo>
                  <a:lnTo>
                    <a:pt x="2113445" y="205879"/>
                  </a:lnTo>
                  <a:close/>
                </a:path>
                <a:path extrusionOk="0" h="260985" w="10254615">
                  <a:moveTo>
                    <a:pt x="2114524" y="127647"/>
                  </a:moveTo>
                  <a:lnTo>
                    <a:pt x="2113432" y="110134"/>
                  </a:lnTo>
                  <a:lnTo>
                    <a:pt x="2105304" y="99733"/>
                  </a:lnTo>
                  <a:lnTo>
                    <a:pt x="2092579" y="94043"/>
                  </a:lnTo>
                  <a:lnTo>
                    <a:pt x="2077720" y="90665"/>
                  </a:lnTo>
                  <a:lnTo>
                    <a:pt x="2081441" y="105283"/>
                  </a:lnTo>
                  <a:lnTo>
                    <a:pt x="2091601" y="113525"/>
                  </a:lnTo>
                  <a:lnTo>
                    <a:pt x="2104009" y="119583"/>
                  </a:lnTo>
                  <a:lnTo>
                    <a:pt x="2114524" y="127647"/>
                  </a:lnTo>
                  <a:close/>
                </a:path>
                <a:path extrusionOk="0" h="260985" w="10254615">
                  <a:moveTo>
                    <a:pt x="2364892" y="90652"/>
                  </a:moveTo>
                  <a:lnTo>
                    <a:pt x="2361082" y="88087"/>
                  </a:lnTo>
                  <a:lnTo>
                    <a:pt x="2354745" y="85166"/>
                  </a:lnTo>
                  <a:lnTo>
                    <a:pt x="2347125" y="82778"/>
                  </a:lnTo>
                  <a:lnTo>
                    <a:pt x="2339429" y="81775"/>
                  </a:lnTo>
                  <a:lnTo>
                    <a:pt x="2333498" y="81775"/>
                  </a:lnTo>
                  <a:lnTo>
                    <a:pt x="2328710" y="84035"/>
                  </a:lnTo>
                  <a:lnTo>
                    <a:pt x="2328049" y="90652"/>
                  </a:lnTo>
                  <a:lnTo>
                    <a:pt x="2331885" y="93078"/>
                  </a:lnTo>
                  <a:lnTo>
                    <a:pt x="2338286" y="95935"/>
                  </a:lnTo>
                  <a:lnTo>
                    <a:pt x="2345969" y="98323"/>
                  </a:lnTo>
                  <a:lnTo>
                    <a:pt x="2353703" y="99314"/>
                  </a:lnTo>
                  <a:lnTo>
                    <a:pt x="2359545" y="99314"/>
                  </a:lnTo>
                  <a:lnTo>
                    <a:pt x="2364232" y="97116"/>
                  </a:lnTo>
                  <a:lnTo>
                    <a:pt x="2364892" y="90652"/>
                  </a:lnTo>
                  <a:close/>
                </a:path>
                <a:path extrusionOk="0" h="260985" w="10254615">
                  <a:moveTo>
                    <a:pt x="2406142" y="148983"/>
                  </a:moveTo>
                  <a:lnTo>
                    <a:pt x="2405697" y="139217"/>
                  </a:lnTo>
                  <a:lnTo>
                    <a:pt x="2400008" y="131025"/>
                  </a:lnTo>
                  <a:lnTo>
                    <a:pt x="2388730" y="127596"/>
                  </a:lnTo>
                  <a:lnTo>
                    <a:pt x="2387079" y="127647"/>
                  </a:lnTo>
                  <a:lnTo>
                    <a:pt x="2386685" y="139065"/>
                  </a:lnTo>
                  <a:lnTo>
                    <a:pt x="2388768" y="148018"/>
                  </a:lnTo>
                  <a:lnTo>
                    <a:pt x="2393683" y="154165"/>
                  </a:lnTo>
                  <a:lnTo>
                    <a:pt x="2401709" y="157149"/>
                  </a:lnTo>
                  <a:lnTo>
                    <a:pt x="2406142" y="148983"/>
                  </a:lnTo>
                  <a:close/>
                </a:path>
                <a:path extrusionOk="0" h="260985" w="10254615">
                  <a:moveTo>
                    <a:pt x="2438527" y="38569"/>
                  </a:moveTo>
                  <a:lnTo>
                    <a:pt x="2434780" y="38049"/>
                  </a:lnTo>
                  <a:lnTo>
                    <a:pt x="2431326" y="37795"/>
                  </a:lnTo>
                  <a:lnTo>
                    <a:pt x="2428125" y="37795"/>
                  </a:lnTo>
                  <a:lnTo>
                    <a:pt x="2401455" y="56095"/>
                  </a:lnTo>
                  <a:lnTo>
                    <a:pt x="2405164" y="62191"/>
                  </a:lnTo>
                  <a:lnTo>
                    <a:pt x="2409202" y="68300"/>
                  </a:lnTo>
                  <a:lnTo>
                    <a:pt x="2421534" y="65989"/>
                  </a:lnTo>
                  <a:lnTo>
                    <a:pt x="2430538" y="60261"/>
                  </a:lnTo>
                  <a:lnTo>
                    <a:pt x="2436190" y="51130"/>
                  </a:lnTo>
                  <a:lnTo>
                    <a:pt x="2438527" y="38569"/>
                  </a:lnTo>
                  <a:close/>
                </a:path>
                <a:path extrusionOk="0" h="260985" w="10254615">
                  <a:moveTo>
                    <a:pt x="2506624" y="187236"/>
                  </a:moveTo>
                  <a:lnTo>
                    <a:pt x="2503767" y="179311"/>
                  </a:lnTo>
                  <a:lnTo>
                    <a:pt x="2498509" y="179311"/>
                  </a:lnTo>
                  <a:lnTo>
                    <a:pt x="2497861" y="179336"/>
                  </a:lnTo>
                  <a:lnTo>
                    <a:pt x="2497531" y="179400"/>
                  </a:lnTo>
                  <a:lnTo>
                    <a:pt x="2496832" y="188023"/>
                  </a:lnTo>
                  <a:lnTo>
                    <a:pt x="2493988" y="194411"/>
                  </a:lnTo>
                  <a:lnTo>
                    <a:pt x="2491028" y="200698"/>
                  </a:lnTo>
                  <a:lnTo>
                    <a:pt x="2490038" y="209003"/>
                  </a:lnTo>
                  <a:lnTo>
                    <a:pt x="2492476" y="210400"/>
                  </a:lnTo>
                  <a:lnTo>
                    <a:pt x="2494623" y="211023"/>
                  </a:lnTo>
                  <a:lnTo>
                    <a:pt x="2503208" y="211023"/>
                  </a:lnTo>
                  <a:lnTo>
                    <a:pt x="2506345" y="203098"/>
                  </a:lnTo>
                  <a:lnTo>
                    <a:pt x="2506624" y="187236"/>
                  </a:lnTo>
                  <a:close/>
                </a:path>
                <a:path extrusionOk="0" h="260985" w="10254615">
                  <a:moveTo>
                    <a:pt x="2909874" y="53568"/>
                  </a:moveTo>
                  <a:lnTo>
                    <a:pt x="2906496" y="53263"/>
                  </a:lnTo>
                  <a:lnTo>
                    <a:pt x="2903232" y="53111"/>
                  </a:lnTo>
                  <a:lnTo>
                    <a:pt x="2900121" y="53111"/>
                  </a:lnTo>
                  <a:lnTo>
                    <a:pt x="2888665" y="53949"/>
                  </a:lnTo>
                  <a:lnTo>
                    <a:pt x="2878950" y="56603"/>
                  </a:lnTo>
                  <a:lnTo>
                    <a:pt x="2871241" y="61315"/>
                  </a:lnTo>
                  <a:lnTo>
                    <a:pt x="2865856" y="68313"/>
                  </a:lnTo>
                  <a:lnTo>
                    <a:pt x="2870733" y="68287"/>
                  </a:lnTo>
                  <a:lnTo>
                    <a:pt x="2881058" y="68529"/>
                  </a:lnTo>
                  <a:lnTo>
                    <a:pt x="2883585" y="68529"/>
                  </a:lnTo>
                  <a:lnTo>
                    <a:pt x="2893453" y="68046"/>
                  </a:lnTo>
                  <a:lnTo>
                    <a:pt x="2901746" y="65989"/>
                  </a:lnTo>
                  <a:lnTo>
                    <a:pt x="2907525" y="61468"/>
                  </a:lnTo>
                  <a:lnTo>
                    <a:pt x="2909874" y="53568"/>
                  </a:lnTo>
                  <a:close/>
                </a:path>
                <a:path extrusionOk="0" h="260985" w="10254615">
                  <a:moveTo>
                    <a:pt x="2942425" y="181889"/>
                  </a:moveTo>
                  <a:lnTo>
                    <a:pt x="2940481" y="178282"/>
                  </a:lnTo>
                  <a:lnTo>
                    <a:pt x="2936748" y="178282"/>
                  </a:lnTo>
                  <a:lnTo>
                    <a:pt x="2933827" y="178282"/>
                  </a:lnTo>
                  <a:lnTo>
                    <a:pt x="2929813" y="180492"/>
                  </a:lnTo>
                  <a:lnTo>
                    <a:pt x="2924797" y="186651"/>
                  </a:lnTo>
                  <a:lnTo>
                    <a:pt x="2929636" y="191071"/>
                  </a:lnTo>
                  <a:lnTo>
                    <a:pt x="2933420" y="192709"/>
                  </a:lnTo>
                  <a:lnTo>
                    <a:pt x="2940380" y="192709"/>
                  </a:lnTo>
                  <a:lnTo>
                    <a:pt x="2942374" y="189103"/>
                  </a:lnTo>
                  <a:lnTo>
                    <a:pt x="2942425" y="181889"/>
                  </a:lnTo>
                  <a:close/>
                </a:path>
                <a:path extrusionOk="0" h="260985" w="10254615">
                  <a:moveTo>
                    <a:pt x="2954147" y="231127"/>
                  </a:moveTo>
                  <a:lnTo>
                    <a:pt x="2951734" y="231787"/>
                  </a:lnTo>
                  <a:lnTo>
                    <a:pt x="2949676" y="232079"/>
                  </a:lnTo>
                  <a:lnTo>
                    <a:pt x="2947911" y="232079"/>
                  </a:lnTo>
                  <a:lnTo>
                    <a:pt x="2940608" y="229628"/>
                  </a:lnTo>
                  <a:lnTo>
                    <a:pt x="2931922" y="218833"/>
                  </a:lnTo>
                  <a:lnTo>
                    <a:pt x="2924797" y="216369"/>
                  </a:lnTo>
                  <a:lnTo>
                    <a:pt x="2924695" y="225463"/>
                  </a:lnTo>
                  <a:lnTo>
                    <a:pt x="2923438" y="233476"/>
                  </a:lnTo>
                  <a:lnTo>
                    <a:pt x="2921000" y="240347"/>
                  </a:lnTo>
                  <a:lnTo>
                    <a:pt x="2917329" y="245986"/>
                  </a:lnTo>
                  <a:lnTo>
                    <a:pt x="2925343" y="246443"/>
                  </a:lnTo>
                  <a:lnTo>
                    <a:pt x="2929115" y="246443"/>
                  </a:lnTo>
                  <a:lnTo>
                    <a:pt x="2938564" y="245833"/>
                  </a:lnTo>
                  <a:lnTo>
                    <a:pt x="2946336" y="243547"/>
                  </a:lnTo>
                  <a:lnTo>
                    <a:pt x="2951746" y="238874"/>
                  </a:lnTo>
                  <a:lnTo>
                    <a:pt x="2954147" y="231127"/>
                  </a:lnTo>
                  <a:close/>
                </a:path>
                <a:path extrusionOk="0" h="260985" w="10254615">
                  <a:moveTo>
                    <a:pt x="2991116" y="155308"/>
                  </a:moveTo>
                  <a:lnTo>
                    <a:pt x="2988106" y="149263"/>
                  </a:lnTo>
                  <a:lnTo>
                    <a:pt x="2982645" y="146024"/>
                  </a:lnTo>
                  <a:lnTo>
                    <a:pt x="2975356" y="145059"/>
                  </a:lnTo>
                  <a:lnTo>
                    <a:pt x="2963913" y="146418"/>
                  </a:lnTo>
                  <a:lnTo>
                    <a:pt x="2951861" y="149694"/>
                  </a:lnTo>
                  <a:lnTo>
                    <a:pt x="2940723" y="153670"/>
                  </a:lnTo>
                  <a:lnTo>
                    <a:pt x="2931998" y="157149"/>
                  </a:lnTo>
                  <a:lnTo>
                    <a:pt x="2939592" y="166281"/>
                  </a:lnTo>
                  <a:lnTo>
                    <a:pt x="2945739" y="168833"/>
                  </a:lnTo>
                  <a:lnTo>
                    <a:pt x="2957385" y="168833"/>
                  </a:lnTo>
                  <a:lnTo>
                    <a:pt x="2962325" y="167792"/>
                  </a:lnTo>
                  <a:lnTo>
                    <a:pt x="2974251" y="165684"/>
                  </a:lnTo>
                  <a:lnTo>
                    <a:pt x="2981236" y="164630"/>
                  </a:lnTo>
                  <a:lnTo>
                    <a:pt x="2991027" y="164642"/>
                  </a:lnTo>
                  <a:lnTo>
                    <a:pt x="2991116" y="155308"/>
                  </a:lnTo>
                  <a:close/>
                </a:path>
                <a:path extrusionOk="0" h="260985" w="10254615">
                  <a:moveTo>
                    <a:pt x="3056585" y="147243"/>
                  </a:moveTo>
                  <a:lnTo>
                    <a:pt x="3049955" y="134785"/>
                  </a:lnTo>
                  <a:lnTo>
                    <a:pt x="3049955" y="149656"/>
                  </a:lnTo>
                  <a:lnTo>
                    <a:pt x="3042602" y="149313"/>
                  </a:lnTo>
                  <a:lnTo>
                    <a:pt x="3039084" y="149313"/>
                  </a:lnTo>
                  <a:lnTo>
                    <a:pt x="3029318" y="149910"/>
                  </a:lnTo>
                  <a:lnTo>
                    <a:pt x="3021215" y="152158"/>
                  </a:lnTo>
                  <a:lnTo>
                    <a:pt x="3015551" y="156819"/>
                  </a:lnTo>
                  <a:lnTo>
                    <a:pt x="3013113" y="164630"/>
                  </a:lnTo>
                  <a:lnTo>
                    <a:pt x="3017151" y="168033"/>
                  </a:lnTo>
                  <a:lnTo>
                    <a:pt x="3022333" y="169519"/>
                  </a:lnTo>
                  <a:lnTo>
                    <a:pt x="3027705" y="169519"/>
                  </a:lnTo>
                  <a:lnTo>
                    <a:pt x="3041612" y="166446"/>
                  </a:lnTo>
                  <a:lnTo>
                    <a:pt x="3052521" y="158407"/>
                  </a:lnTo>
                  <a:lnTo>
                    <a:pt x="3056585" y="147243"/>
                  </a:lnTo>
                  <a:close/>
                </a:path>
                <a:path extrusionOk="0" h="260985" w="10254615">
                  <a:moveTo>
                    <a:pt x="3080918" y="201079"/>
                  </a:moveTo>
                  <a:lnTo>
                    <a:pt x="3080486" y="201079"/>
                  </a:lnTo>
                  <a:lnTo>
                    <a:pt x="3079800" y="201079"/>
                  </a:lnTo>
                  <a:lnTo>
                    <a:pt x="3051873" y="202933"/>
                  </a:lnTo>
                  <a:lnTo>
                    <a:pt x="3052902" y="202933"/>
                  </a:lnTo>
                  <a:lnTo>
                    <a:pt x="3072130" y="201752"/>
                  </a:lnTo>
                  <a:lnTo>
                    <a:pt x="3080918" y="201079"/>
                  </a:lnTo>
                  <a:close/>
                </a:path>
                <a:path extrusionOk="0" h="260985" w="10254615">
                  <a:moveTo>
                    <a:pt x="3594963" y="90665"/>
                  </a:moveTo>
                  <a:lnTo>
                    <a:pt x="3591979" y="90220"/>
                  </a:lnTo>
                  <a:lnTo>
                    <a:pt x="3589185" y="90004"/>
                  </a:lnTo>
                  <a:lnTo>
                    <a:pt x="3586581" y="90004"/>
                  </a:lnTo>
                  <a:lnTo>
                    <a:pt x="3578466" y="90906"/>
                  </a:lnTo>
                  <a:lnTo>
                    <a:pt x="3572167" y="93675"/>
                  </a:lnTo>
                  <a:lnTo>
                    <a:pt x="3567823" y="98437"/>
                  </a:lnTo>
                  <a:lnTo>
                    <a:pt x="3565614" y="105295"/>
                  </a:lnTo>
                  <a:lnTo>
                    <a:pt x="3568433" y="105638"/>
                  </a:lnTo>
                  <a:lnTo>
                    <a:pt x="3571087" y="105829"/>
                  </a:lnTo>
                  <a:lnTo>
                    <a:pt x="3573564" y="105829"/>
                  </a:lnTo>
                  <a:lnTo>
                    <a:pt x="3581844" y="104965"/>
                  </a:lnTo>
                  <a:lnTo>
                    <a:pt x="3588296" y="102273"/>
                  </a:lnTo>
                  <a:lnTo>
                    <a:pt x="3592728" y="97561"/>
                  </a:lnTo>
                  <a:lnTo>
                    <a:pt x="3594963" y="90665"/>
                  </a:lnTo>
                  <a:close/>
                </a:path>
                <a:path extrusionOk="0" h="260985" w="10254615">
                  <a:moveTo>
                    <a:pt x="3676053" y="209003"/>
                  </a:moveTo>
                  <a:lnTo>
                    <a:pt x="3661702" y="213042"/>
                  </a:lnTo>
                  <a:lnTo>
                    <a:pt x="3648164" y="217982"/>
                  </a:lnTo>
                  <a:lnTo>
                    <a:pt x="3635705" y="223977"/>
                  </a:lnTo>
                  <a:lnTo>
                    <a:pt x="3624580" y="231127"/>
                  </a:lnTo>
                  <a:lnTo>
                    <a:pt x="3629126" y="235216"/>
                  </a:lnTo>
                  <a:lnTo>
                    <a:pt x="3634155" y="236918"/>
                  </a:lnTo>
                  <a:lnTo>
                    <a:pt x="3639261" y="236918"/>
                  </a:lnTo>
                  <a:lnTo>
                    <a:pt x="3650602" y="234353"/>
                  </a:lnTo>
                  <a:lnTo>
                    <a:pt x="3661181" y="227749"/>
                  </a:lnTo>
                  <a:lnTo>
                    <a:pt x="3669995" y="218744"/>
                  </a:lnTo>
                  <a:lnTo>
                    <a:pt x="3676053" y="209003"/>
                  </a:lnTo>
                  <a:close/>
                </a:path>
                <a:path extrusionOk="0" h="260985" w="10254615">
                  <a:moveTo>
                    <a:pt x="3722408" y="132016"/>
                  </a:moveTo>
                  <a:lnTo>
                    <a:pt x="3720071" y="120040"/>
                  </a:lnTo>
                  <a:lnTo>
                    <a:pt x="3705441" y="120040"/>
                  </a:lnTo>
                  <a:lnTo>
                    <a:pt x="3705123" y="129603"/>
                  </a:lnTo>
                  <a:lnTo>
                    <a:pt x="3695992" y="130175"/>
                  </a:lnTo>
                  <a:lnTo>
                    <a:pt x="3698265" y="142392"/>
                  </a:lnTo>
                  <a:lnTo>
                    <a:pt x="3712908" y="142392"/>
                  </a:lnTo>
                  <a:lnTo>
                    <a:pt x="3713251" y="132829"/>
                  </a:lnTo>
                  <a:lnTo>
                    <a:pt x="3722408" y="132016"/>
                  </a:lnTo>
                  <a:close/>
                </a:path>
                <a:path extrusionOk="0" h="260985" w="10254615">
                  <a:moveTo>
                    <a:pt x="3897071" y="127647"/>
                  </a:moveTo>
                  <a:lnTo>
                    <a:pt x="3892842" y="123355"/>
                  </a:lnTo>
                  <a:lnTo>
                    <a:pt x="3887165" y="120929"/>
                  </a:lnTo>
                  <a:lnTo>
                    <a:pt x="3881894" y="120929"/>
                  </a:lnTo>
                  <a:lnTo>
                    <a:pt x="3874973" y="120929"/>
                  </a:lnTo>
                  <a:lnTo>
                    <a:pt x="3868750" y="125107"/>
                  </a:lnTo>
                  <a:lnTo>
                    <a:pt x="3867429" y="134785"/>
                  </a:lnTo>
                  <a:lnTo>
                    <a:pt x="3869296" y="134594"/>
                  </a:lnTo>
                  <a:lnTo>
                    <a:pt x="3888422" y="134607"/>
                  </a:lnTo>
                  <a:lnTo>
                    <a:pt x="3895598" y="133883"/>
                  </a:lnTo>
                  <a:lnTo>
                    <a:pt x="3897071" y="127647"/>
                  </a:lnTo>
                  <a:close/>
                </a:path>
                <a:path extrusionOk="0" h="260985" w="10254615">
                  <a:moveTo>
                    <a:pt x="5245125" y="1473"/>
                  </a:moveTo>
                  <a:lnTo>
                    <a:pt x="5239270" y="431"/>
                  </a:lnTo>
                  <a:lnTo>
                    <a:pt x="5234610" y="0"/>
                  </a:lnTo>
                  <a:lnTo>
                    <a:pt x="5230990" y="0"/>
                  </a:lnTo>
                  <a:lnTo>
                    <a:pt x="5222278" y="0"/>
                  </a:lnTo>
                  <a:lnTo>
                    <a:pt x="5219509" y="2501"/>
                  </a:lnTo>
                  <a:lnTo>
                    <a:pt x="5220919" y="7493"/>
                  </a:lnTo>
                  <a:lnTo>
                    <a:pt x="5225085" y="9982"/>
                  </a:lnTo>
                  <a:lnTo>
                    <a:pt x="5235016" y="9982"/>
                  </a:lnTo>
                  <a:lnTo>
                    <a:pt x="5240655" y="7823"/>
                  </a:lnTo>
                  <a:lnTo>
                    <a:pt x="5245125" y="1473"/>
                  </a:lnTo>
                  <a:close/>
                </a:path>
                <a:path extrusionOk="0" h="260985" w="10254615">
                  <a:moveTo>
                    <a:pt x="5323192" y="162788"/>
                  </a:moveTo>
                  <a:lnTo>
                    <a:pt x="5318785" y="149669"/>
                  </a:lnTo>
                  <a:lnTo>
                    <a:pt x="5309006" y="151015"/>
                  </a:lnTo>
                  <a:lnTo>
                    <a:pt x="5300599" y="153733"/>
                  </a:lnTo>
                  <a:lnTo>
                    <a:pt x="5293868" y="158165"/>
                  </a:lnTo>
                  <a:lnTo>
                    <a:pt x="5289080" y="164642"/>
                  </a:lnTo>
                  <a:lnTo>
                    <a:pt x="5290312" y="164490"/>
                  </a:lnTo>
                  <a:lnTo>
                    <a:pt x="5295354" y="164426"/>
                  </a:lnTo>
                  <a:lnTo>
                    <a:pt x="5305387" y="165087"/>
                  </a:lnTo>
                  <a:lnTo>
                    <a:pt x="5316575" y="165087"/>
                  </a:lnTo>
                  <a:lnTo>
                    <a:pt x="5323192" y="162788"/>
                  </a:lnTo>
                  <a:close/>
                </a:path>
                <a:path extrusionOk="0" h="260985" w="10254615">
                  <a:moveTo>
                    <a:pt x="5443931" y="164630"/>
                  </a:moveTo>
                  <a:lnTo>
                    <a:pt x="5437784" y="164630"/>
                  </a:lnTo>
                  <a:lnTo>
                    <a:pt x="5431206" y="164198"/>
                  </a:lnTo>
                  <a:lnTo>
                    <a:pt x="5425059" y="164198"/>
                  </a:lnTo>
                  <a:lnTo>
                    <a:pt x="5415496" y="164731"/>
                  </a:lnTo>
                  <a:lnTo>
                    <a:pt x="5407520" y="166878"/>
                  </a:lnTo>
                  <a:lnTo>
                    <a:pt x="5401957" y="171475"/>
                  </a:lnTo>
                  <a:lnTo>
                    <a:pt x="5399633" y="179387"/>
                  </a:lnTo>
                  <a:lnTo>
                    <a:pt x="5404637" y="179362"/>
                  </a:lnTo>
                  <a:lnTo>
                    <a:pt x="5414950" y="179603"/>
                  </a:lnTo>
                  <a:lnTo>
                    <a:pt x="5417451" y="179603"/>
                  </a:lnTo>
                  <a:lnTo>
                    <a:pt x="5427345" y="179133"/>
                  </a:lnTo>
                  <a:lnTo>
                    <a:pt x="5435651" y="177076"/>
                  </a:lnTo>
                  <a:lnTo>
                    <a:pt x="5441480" y="172554"/>
                  </a:lnTo>
                  <a:lnTo>
                    <a:pt x="5443931" y="164630"/>
                  </a:lnTo>
                  <a:close/>
                </a:path>
                <a:path extrusionOk="0" h="260985" w="10254615">
                  <a:moveTo>
                    <a:pt x="5804763" y="38569"/>
                  </a:moveTo>
                  <a:lnTo>
                    <a:pt x="5802452" y="38938"/>
                  </a:lnTo>
                  <a:lnTo>
                    <a:pt x="5800331" y="39103"/>
                  </a:lnTo>
                  <a:lnTo>
                    <a:pt x="5791047" y="39103"/>
                  </a:lnTo>
                  <a:lnTo>
                    <a:pt x="5770842" y="29908"/>
                  </a:lnTo>
                  <a:lnTo>
                    <a:pt x="5763501" y="29908"/>
                  </a:lnTo>
                  <a:lnTo>
                    <a:pt x="5760529" y="29908"/>
                  </a:lnTo>
                  <a:lnTo>
                    <a:pt x="5757164" y="30289"/>
                  </a:lnTo>
                  <a:lnTo>
                    <a:pt x="5753290" y="31191"/>
                  </a:lnTo>
                  <a:lnTo>
                    <a:pt x="5749798" y="38938"/>
                  </a:lnTo>
                  <a:lnTo>
                    <a:pt x="5741873" y="53073"/>
                  </a:lnTo>
                  <a:lnTo>
                    <a:pt x="5738571" y="60807"/>
                  </a:lnTo>
                  <a:lnTo>
                    <a:pt x="5743638" y="62915"/>
                  </a:lnTo>
                  <a:lnTo>
                    <a:pt x="5749048" y="63881"/>
                  </a:lnTo>
                  <a:lnTo>
                    <a:pt x="5754560" y="63881"/>
                  </a:lnTo>
                  <a:lnTo>
                    <a:pt x="5768606" y="61950"/>
                  </a:lnTo>
                  <a:lnTo>
                    <a:pt x="5782234" y="56629"/>
                  </a:lnTo>
                  <a:lnTo>
                    <a:pt x="5794578" y="48602"/>
                  </a:lnTo>
                  <a:lnTo>
                    <a:pt x="5804763" y="38569"/>
                  </a:lnTo>
                  <a:close/>
                </a:path>
                <a:path extrusionOk="0" h="260985" w="10254615">
                  <a:moveTo>
                    <a:pt x="5937466" y="208991"/>
                  </a:moveTo>
                  <a:lnTo>
                    <a:pt x="5922772" y="208991"/>
                  </a:lnTo>
                  <a:lnTo>
                    <a:pt x="5922772" y="223735"/>
                  </a:lnTo>
                  <a:lnTo>
                    <a:pt x="5937466" y="223735"/>
                  </a:lnTo>
                  <a:lnTo>
                    <a:pt x="5937466" y="208991"/>
                  </a:lnTo>
                  <a:close/>
                </a:path>
                <a:path extrusionOk="0" h="260985" w="10254615">
                  <a:moveTo>
                    <a:pt x="6452997" y="90665"/>
                  </a:moveTo>
                  <a:lnTo>
                    <a:pt x="6429388" y="81000"/>
                  </a:lnTo>
                  <a:lnTo>
                    <a:pt x="6418351" y="75387"/>
                  </a:lnTo>
                  <a:lnTo>
                    <a:pt x="6408775" y="68313"/>
                  </a:lnTo>
                  <a:lnTo>
                    <a:pt x="6409969" y="81648"/>
                  </a:lnTo>
                  <a:lnTo>
                    <a:pt x="6417297" y="92354"/>
                  </a:lnTo>
                  <a:lnTo>
                    <a:pt x="6428016" y="99491"/>
                  </a:lnTo>
                  <a:lnTo>
                    <a:pt x="6439382" y="102082"/>
                  </a:lnTo>
                  <a:lnTo>
                    <a:pt x="6446329" y="102082"/>
                  </a:lnTo>
                  <a:lnTo>
                    <a:pt x="6451955" y="98666"/>
                  </a:lnTo>
                  <a:lnTo>
                    <a:pt x="6452997" y="90665"/>
                  </a:lnTo>
                  <a:close/>
                </a:path>
                <a:path extrusionOk="0" h="260985" w="10254615">
                  <a:moveTo>
                    <a:pt x="6513004" y="53009"/>
                  </a:moveTo>
                  <a:lnTo>
                    <a:pt x="6509105" y="47790"/>
                  </a:lnTo>
                  <a:lnTo>
                    <a:pt x="6501790" y="44856"/>
                  </a:lnTo>
                  <a:lnTo>
                    <a:pt x="6492595" y="43954"/>
                  </a:lnTo>
                  <a:lnTo>
                    <a:pt x="6483667" y="44665"/>
                  </a:lnTo>
                  <a:lnTo>
                    <a:pt x="6475704" y="46659"/>
                  </a:lnTo>
                  <a:lnTo>
                    <a:pt x="6469977" y="49707"/>
                  </a:lnTo>
                  <a:lnTo>
                    <a:pt x="6467716" y="53568"/>
                  </a:lnTo>
                  <a:lnTo>
                    <a:pt x="6477457" y="53022"/>
                  </a:lnTo>
                  <a:lnTo>
                    <a:pt x="6482080" y="53022"/>
                  </a:lnTo>
                  <a:lnTo>
                    <a:pt x="6491122" y="53378"/>
                  </a:lnTo>
                  <a:lnTo>
                    <a:pt x="6499301" y="54610"/>
                  </a:lnTo>
                  <a:lnTo>
                    <a:pt x="6506337" y="57010"/>
                  </a:lnTo>
                  <a:lnTo>
                    <a:pt x="6511976" y="60820"/>
                  </a:lnTo>
                  <a:lnTo>
                    <a:pt x="6513004" y="53009"/>
                  </a:lnTo>
                  <a:close/>
                </a:path>
                <a:path extrusionOk="0" h="260985" w="10254615">
                  <a:moveTo>
                    <a:pt x="6534175" y="157149"/>
                  </a:moveTo>
                  <a:lnTo>
                    <a:pt x="6532702" y="145669"/>
                  </a:lnTo>
                  <a:lnTo>
                    <a:pt x="6527520" y="137909"/>
                  </a:lnTo>
                  <a:lnTo>
                    <a:pt x="6520129" y="132384"/>
                  </a:lnTo>
                  <a:lnTo>
                    <a:pt x="6511988" y="127647"/>
                  </a:lnTo>
                  <a:lnTo>
                    <a:pt x="6510477" y="138963"/>
                  </a:lnTo>
                  <a:lnTo>
                    <a:pt x="6502628" y="144068"/>
                  </a:lnTo>
                  <a:lnTo>
                    <a:pt x="6495809" y="150202"/>
                  </a:lnTo>
                  <a:lnTo>
                    <a:pt x="6497383" y="164630"/>
                  </a:lnTo>
                  <a:lnTo>
                    <a:pt x="6500647" y="165595"/>
                  </a:lnTo>
                  <a:lnTo>
                    <a:pt x="6503352" y="166001"/>
                  </a:lnTo>
                  <a:lnTo>
                    <a:pt x="6511226" y="166001"/>
                  </a:lnTo>
                  <a:lnTo>
                    <a:pt x="6524447" y="156781"/>
                  </a:lnTo>
                  <a:lnTo>
                    <a:pt x="6531318" y="156781"/>
                  </a:lnTo>
                  <a:lnTo>
                    <a:pt x="6532677" y="156895"/>
                  </a:lnTo>
                  <a:lnTo>
                    <a:pt x="6534175" y="157149"/>
                  </a:lnTo>
                  <a:close/>
                </a:path>
                <a:path extrusionOk="0" h="260985" w="10254615">
                  <a:moveTo>
                    <a:pt x="6673977" y="53555"/>
                  </a:moveTo>
                  <a:lnTo>
                    <a:pt x="6672339" y="53365"/>
                  </a:lnTo>
                  <a:lnTo>
                    <a:pt x="6670815" y="53276"/>
                  </a:lnTo>
                  <a:lnTo>
                    <a:pt x="6669392" y="53276"/>
                  </a:lnTo>
                  <a:lnTo>
                    <a:pt x="6657505" y="56934"/>
                  </a:lnTo>
                  <a:lnTo>
                    <a:pt x="6654203" y="65519"/>
                  </a:lnTo>
                  <a:lnTo>
                    <a:pt x="6657772" y="75425"/>
                  </a:lnTo>
                  <a:lnTo>
                    <a:pt x="6666509" y="83058"/>
                  </a:lnTo>
                  <a:lnTo>
                    <a:pt x="6667106" y="74472"/>
                  </a:lnTo>
                  <a:lnTo>
                    <a:pt x="6669976" y="68084"/>
                  </a:lnTo>
                  <a:lnTo>
                    <a:pt x="6672974" y="61810"/>
                  </a:lnTo>
                  <a:lnTo>
                    <a:pt x="6673977" y="53555"/>
                  </a:lnTo>
                  <a:close/>
                </a:path>
                <a:path extrusionOk="0" h="260985" w="10254615">
                  <a:moveTo>
                    <a:pt x="6803390" y="54190"/>
                  </a:moveTo>
                  <a:lnTo>
                    <a:pt x="6802107" y="49517"/>
                  </a:lnTo>
                  <a:lnTo>
                    <a:pt x="6797141" y="46748"/>
                  </a:lnTo>
                  <a:lnTo>
                    <a:pt x="6790334" y="45847"/>
                  </a:lnTo>
                  <a:lnTo>
                    <a:pt x="6783273" y="45847"/>
                  </a:lnTo>
                  <a:lnTo>
                    <a:pt x="6776161" y="48501"/>
                  </a:lnTo>
                  <a:lnTo>
                    <a:pt x="6777012" y="53555"/>
                  </a:lnTo>
                  <a:lnTo>
                    <a:pt x="6777241" y="53517"/>
                  </a:lnTo>
                  <a:lnTo>
                    <a:pt x="6782092" y="54254"/>
                  </a:lnTo>
                  <a:lnTo>
                    <a:pt x="6790169" y="56108"/>
                  </a:lnTo>
                  <a:lnTo>
                    <a:pt x="6797256" y="58483"/>
                  </a:lnTo>
                  <a:lnTo>
                    <a:pt x="6799199" y="60820"/>
                  </a:lnTo>
                  <a:lnTo>
                    <a:pt x="6803390" y="54190"/>
                  </a:lnTo>
                  <a:close/>
                </a:path>
                <a:path extrusionOk="0" h="260985" w="10254615">
                  <a:moveTo>
                    <a:pt x="7252830" y="103479"/>
                  </a:moveTo>
                  <a:lnTo>
                    <a:pt x="7248677" y="90665"/>
                  </a:lnTo>
                  <a:lnTo>
                    <a:pt x="7245629" y="90220"/>
                  </a:lnTo>
                  <a:lnTo>
                    <a:pt x="7242772" y="90004"/>
                  </a:lnTo>
                  <a:lnTo>
                    <a:pt x="7240130" y="90004"/>
                  </a:lnTo>
                  <a:lnTo>
                    <a:pt x="7231901" y="90906"/>
                  </a:lnTo>
                  <a:lnTo>
                    <a:pt x="7225525" y="93675"/>
                  </a:lnTo>
                  <a:lnTo>
                    <a:pt x="7221156" y="98437"/>
                  </a:lnTo>
                  <a:lnTo>
                    <a:pt x="7218985" y="105295"/>
                  </a:lnTo>
                  <a:lnTo>
                    <a:pt x="7220267" y="105130"/>
                  </a:lnTo>
                  <a:lnTo>
                    <a:pt x="7225487" y="105067"/>
                  </a:lnTo>
                  <a:lnTo>
                    <a:pt x="7235774" y="105778"/>
                  </a:lnTo>
                  <a:lnTo>
                    <a:pt x="7246658" y="105778"/>
                  </a:lnTo>
                  <a:lnTo>
                    <a:pt x="7252830" y="103479"/>
                  </a:lnTo>
                  <a:close/>
                </a:path>
                <a:path extrusionOk="0" h="260985" w="10254615">
                  <a:moveTo>
                    <a:pt x="7501204" y="113030"/>
                  </a:moveTo>
                  <a:lnTo>
                    <a:pt x="7498956" y="107962"/>
                  </a:lnTo>
                  <a:lnTo>
                    <a:pt x="7493813" y="104889"/>
                  </a:lnTo>
                  <a:lnTo>
                    <a:pt x="7487437" y="103860"/>
                  </a:lnTo>
                  <a:lnTo>
                    <a:pt x="7481278" y="103860"/>
                  </a:lnTo>
                  <a:lnTo>
                    <a:pt x="7475639" y="106692"/>
                  </a:lnTo>
                  <a:lnTo>
                    <a:pt x="7476845" y="112547"/>
                  </a:lnTo>
                  <a:lnTo>
                    <a:pt x="7481456" y="113131"/>
                  </a:lnTo>
                  <a:lnTo>
                    <a:pt x="7485443" y="113703"/>
                  </a:lnTo>
                  <a:lnTo>
                    <a:pt x="7484300" y="120040"/>
                  </a:lnTo>
                  <a:lnTo>
                    <a:pt x="7498956" y="120040"/>
                  </a:lnTo>
                  <a:lnTo>
                    <a:pt x="7501204" y="113030"/>
                  </a:lnTo>
                  <a:close/>
                </a:path>
                <a:path extrusionOk="0" h="260985" w="10254615">
                  <a:moveTo>
                    <a:pt x="8230857" y="114541"/>
                  </a:moveTo>
                  <a:lnTo>
                    <a:pt x="8230184" y="107861"/>
                  </a:lnTo>
                  <a:lnTo>
                    <a:pt x="8227098" y="104521"/>
                  </a:lnTo>
                  <a:lnTo>
                    <a:pt x="8221980" y="104521"/>
                  </a:lnTo>
                  <a:lnTo>
                    <a:pt x="8217903" y="104521"/>
                  </a:lnTo>
                  <a:lnTo>
                    <a:pt x="8212531" y="106641"/>
                  </a:lnTo>
                  <a:lnTo>
                    <a:pt x="8206232" y="112547"/>
                  </a:lnTo>
                  <a:lnTo>
                    <a:pt x="8213318" y="116433"/>
                  </a:lnTo>
                  <a:lnTo>
                    <a:pt x="8218703" y="117881"/>
                  </a:lnTo>
                  <a:lnTo>
                    <a:pt x="8228444" y="117881"/>
                  </a:lnTo>
                  <a:lnTo>
                    <a:pt x="8230857" y="114541"/>
                  </a:lnTo>
                  <a:close/>
                </a:path>
                <a:path extrusionOk="0" h="260985" w="10254615">
                  <a:moveTo>
                    <a:pt x="8493354" y="8966"/>
                  </a:moveTo>
                  <a:lnTo>
                    <a:pt x="8486242" y="8966"/>
                  </a:lnTo>
                  <a:lnTo>
                    <a:pt x="8484425" y="2857"/>
                  </a:lnTo>
                  <a:lnTo>
                    <a:pt x="8478749" y="1473"/>
                  </a:lnTo>
                  <a:lnTo>
                    <a:pt x="8472640" y="7277"/>
                  </a:lnTo>
                  <a:lnTo>
                    <a:pt x="8472602" y="12407"/>
                  </a:lnTo>
                  <a:lnTo>
                    <a:pt x="8476640" y="16065"/>
                  </a:lnTo>
                  <a:lnTo>
                    <a:pt x="8482724" y="17462"/>
                  </a:lnTo>
                  <a:lnTo>
                    <a:pt x="8487372" y="17462"/>
                  </a:lnTo>
                  <a:lnTo>
                    <a:pt x="8492045" y="15087"/>
                  </a:lnTo>
                  <a:lnTo>
                    <a:pt x="8493354" y="8966"/>
                  </a:lnTo>
                  <a:close/>
                </a:path>
                <a:path extrusionOk="0" h="260985" w="10254615">
                  <a:moveTo>
                    <a:pt x="8544839" y="245999"/>
                  </a:moveTo>
                  <a:lnTo>
                    <a:pt x="8538972" y="242760"/>
                  </a:lnTo>
                  <a:lnTo>
                    <a:pt x="8537003" y="235521"/>
                  </a:lnTo>
                  <a:lnTo>
                    <a:pt x="8535289" y="227952"/>
                  </a:lnTo>
                  <a:lnTo>
                    <a:pt x="8530222" y="223748"/>
                  </a:lnTo>
                  <a:lnTo>
                    <a:pt x="8523732" y="231444"/>
                  </a:lnTo>
                  <a:lnTo>
                    <a:pt x="8524164" y="241350"/>
                  </a:lnTo>
                  <a:lnTo>
                    <a:pt x="8529168" y="249897"/>
                  </a:lnTo>
                  <a:lnTo>
                    <a:pt x="8536381" y="253542"/>
                  </a:lnTo>
                  <a:lnTo>
                    <a:pt x="8539480" y="253542"/>
                  </a:lnTo>
                  <a:lnTo>
                    <a:pt x="8542541" y="251396"/>
                  </a:lnTo>
                  <a:lnTo>
                    <a:pt x="8544839" y="245999"/>
                  </a:lnTo>
                  <a:close/>
                </a:path>
                <a:path extrusionOk="0" h="260985" w="10254615">
                  <a:moveTo>
                    <a:pt x="8662848" y="127647"/>
                  </a:moveTo>
                  <a:lnTo>
                    <a:pt x="8659266" y="128117"/>
                  </a:lnTo>
                  <a:lnTo>
                    <a:pt x="8655952" y="128346"/>
                  </a:lnTo>
                  <a:lnTo>
                    <a:pt x="8652878" y="128346"/>
                  </a:lnTo>
                  <a:lnTo>
                    <a:pt x="8644687" y="127762"/>
                  </a:lnTo>
                  <a:lnTo>
                    <a:pt x="8637600" y="126085"/>
                  </a:lnTo>
                  <a:lnTo>
                    <a:pt x="8631428" y="123469"/>
                  </a:lnTo>
                  <a:lnTo>
                    <a:pt x="8625980" y="120040"/>
                  </a:lnTo>
                  <a:lnTo>
                    <a:pt x="8624418" y="130568"/>
                  </a:lnTo>
                  <a:lnTo>
                    <a:pt x="8626297" y="137464"/>
                  </a:lnTo>
                  <a:lnTo>
                    <a:pt x="8630780" y="141249"/>
                  </a:lnTo>
                  <a:lnTo>
                    <a:pt x="8636965" y="142392"/>
                  </a:lnTo>
                  <a:lnTo>
                    <a:pt x="8645131" y="141097"/>
                  </a:lnTo>
                  <a:lnTo>
                    <a:pt x="8653069" y="137693"/>
                  </a:lnTo>
                  <a:lnTo>
                    <a:pt x="8659431" y="132956"/>
                  </a:lnTo>
                  <a:lnTo>
                    <a:pt x="8662848" y="127647"/>
                  </a:lnTo>
                  <a:close/>
                </a:path>
                <a:path extrusionOk="0" h="260985" w="10254615">
                  <a:moveTo>
                    <a:pt x="8707222" y="105295"/>
                  </a:moveTo>
                  <a:lnTo>
                    <a:pt x="8706625" y="96532"/>
                  </a:lnTo>
                  <a:lnTo>
                    <a:pt x="8703767" y="90081"/>
                  </a:lnTo>
                  <a:lnTo>
                    <a:pt x="8700745" y="83807"/>
                  </a:lnTo>
                  <a:lnTo>
                    <a:pt x="8699716" y="75565"/>
                  </a:lnTo>
                  <a:lnTo>
                    <a:pt x="8692172" y="75209"/>
                  </a:lnTo>
                  <a:lnTo>
                    <a:pt x="8688603" y="75209"/>
                  </a:lnTo>
                  <a:lnTo>
                    <a:pt x="8678901" y="75793"/>
                  </a:lnTo>
                  <a:lnTo>
                    <a:pt x="8670900" y="78054"/>
                  </a:lnTo>
                  <a:lnTo>
                    <a:pt x="8665324" y="82765"/>
                  </a:lnTo>
                  <a:lnTo>
                    <a:pt x="8662860" y="90665"/>
                  </a:lnTo>
                  <a:lnTo>
                    <a:pt x="8666594" y="89433"/>
                  </a:lnTo>
                  <a:lnTo>
                    <a:pt x="8669630" y="88900"/>
                  </a:lnTo>
                  <a:lnTo>
                    <a:pt x="8679459" y="88900"/>
                  </a:lnTo>
                  <a:lnTo>
                    <a:pt x="8690623" y="107010"/>
                  </a:lnTo>
                  <a:lnTo>
                    <a:pt x="8700503" y="107010"/>
                  </a:lnTo>
                  <a:lnTo>
                    <a:pt x="8703513" y="106502"/>
                  </a:lnTo>
                  <a:lnTo>
                    <a:pt x="8707222" y="105295"/>
                  </a:lnTo>
                  <a:close/>
                </a:path>
                <a:path extrusionOk="0" h="260985" w="10254615">
                  <a:moveTo>
                    <a:pt x="8795487" y="1473"/>
                  </a:moveTo>
                  <a:lnTo>
                    <a:pt x="8780005" y="7645"/>
                  </a:lnTo>
                  <a:lnTo>
                    <a:pt x="8767267" y="18618"/>
                  </a:lnTo>
                  <a:lnTo>
                    <a:pt x="8761235" y="32131"/>
                  </a:lnTo>
                  <a:lnTo>
                    <a:pt x="8765845" y="45948"/>
                  </a:lnTo>
                  <a:lnTo>
                    <a:pt x="8779281" y="40830"/>
                  </a:lnTo>
                  <a:lnTo>
                    <a:pt x="8786838" y="29883"/>
                  </a:lnTo>
                  <a:lnTo>
                    <a:pt x="8791321" y="15849"/>
                  </a:lnTo>
                  <a:lnTo>
                    <a:pt x="8795487" y="1473"/>
                  </a:lnTo>
                  <a:close/>
                </a:path>
                <a:path extrusionOk="0" h="260985" w="10254615">
                  <a:moveTo>
                    <a:pt x="8876347" y="134785"/>
                  </a:moveTo>
                  <a:lnTo>
                    <a:pt x="8854453" y="134785"/>
                  </a:lnTo>
                  <a:lnTo>
                    <a:pt x="8854351" y="144005"/>
                  </a:lnTo>
                  <a:lnTo>
                    <a:pt x="8853106" y="152095"/>
                  </a:lnTo>
                  <a:lnTo>
                    <a:pt x="8850655" y="158991"/>
                  </a:lnTo>
                  <a:lnTo>
                    <a:pt x="8846960" y="164630"/>
                  </a:lnTo>
                  <a:lnTo>
                    <a:pt x="8848496" y="164668"/>
                  </a:lnTo>
                  <a:lnTo>
                    <a:pt x="8859418" y="161201"/>
                  </a:lnTo>
                  <a:lnTo>
                    <a:pt x="8865603" y="152933"/>
                  </a:lnTo>
                  <a:lnTo>
                    <a:pt x="8870188" y="143065"/>
                  </a:lnTo>
                  <a:lnTo>
                    <a:pt x="8876347" y="134785"/>
                  </a:lnTo>
                  <a:close/>
                </a:path>
                <a:path extrusionOk="0" h="260985" w="10254615">
                  <a:moveTo>
                    <a:pt x="8913190" y="216369"/>
                  </a:moveTo>
                  <a:lnTo>
                    <a:pt x="8912492" y="202895"/>
                  </a:lnTo>
                  <a:lnTo>
                    <a:pt x="8910053" y="191020"/>
                  </a:lnTo>
                  <a:lnTo>
                    <a:pt x="8904135" y="182562"/>
                  </a:lnTo>
                  <a:lnTo>
                    <a:pt x="8893035" y="179336"/>
                  </a:lnTo>
                  <a:lnTo>
                    <a:pt x="8891295" y="179387"/>
                  </a:lnTo>
                  <a:lnTo>
                    <a:pt x="8884234" y="192074"/>
                  </a:lnTo>
                  <a:lnTo>
                    <a:pt x="8886279" y="204089"/>
                  </a:lnTo>
                  <a:lnTo>
                    <a:pt x="8895410" y="213042"/>
                  </a:lnTo>
                  <a:lnTo>
                    <a:pt x="8909685" y="216547"/>
                  </a:lnTo>
                  <a:lnTo>
                    <a:pt x="8911996" y="216484"/>
                  </a:lnTo>
                  <a:lnTo>
                    <a:pt x="8913190" y="216369"/>
                  </a:lnTo>
                  <a:close/>
                </a:path>
                <a:path extrusionOk="0" h="260985" w="10254615">
                  <a:moveTo>
                    <a:pt x="8951481" y="52412"/>
                  </a:moveTo>
                  <a:lnTo>
                    <a:pt x="8950033" y="45948"/>
                  </a:lnTo>
                  <a:lnTo>
                    <a:pt x="8913190" y="45948"/>
                  </a:lnTo>
                  <a:lnTo>
                    <a:pt x="8914384" y="57924"/>
                  </a:lnTo>
                  <a:lnTo>
                    <a:pt x="8923591" y="61671"/>
                  </a:lnTo>
                  <a:lnTo>
                    <a:pt x="8934996" y="63144"/>
                  </a:lnTo>
                  <a:lnTo>
                    <a:pt x="8942845" y="68313"/>
                  </a:lnTo>
                  <a:lnTo>
                    <a:pt x="8942845" y="53555"/>
                  </a:lnTo>
                  <a:lnTo>
                    <a:pt x="8951481" y="52412"/>
                  </a:lnTo>
                  <a:close/>
                </a:path>
                <a:path extrusionOk="0" h="260985" w="10254615">
                  <a:moveTo>
                    <a:pt x="8964955" y="112547"/>
                  </a:moveTo>
                  <a:lnTo>
                    <a:pt x="8959126" y="111506"/>
                  </a:lnTo>
                  <a:lnTo>
                    <a:pt x="8954491" y="111074"/>
                  </a:lnTo>
                  <a:lnTo>
                    <a:pt x="8950871" y="111074"/>
                  </a:lnTo>
                  <a:lnTo>
                    <a:pt x="8942146" y="111074"/>
                  </a:lnTo>
                  <a:lnTo>
                    <a:pt x="8939365" y="113588"/>
                  </a:lnTo>
                  <a:lnTo>
                    <a:pt x="8940749" y="118605"/>
                  </a:lnTo>
                  <a:lnTo>
                    <a:pt x="8944915" y="121107"/>
                  </a:lnTo>
                  <a:lnTo>
                    <a:pt x="8954833" y="121107"/>
                  </a:lnTo>
                  <a:lnTo>
                    <a:pt x="8960472" y="118935"/>
                  </a:lnTo>
                  <a:lnTo>
                    <a:pt x="8964955" y="112547"/>
                  </a:lnTo>
                  <a:close/>
                </a:path>
                <a:path extrusionOk="0" h="260985" w="10254615">
                  <a:moveTo>
                    <a:pt x="9237447" y="75565"/>
                  </a:moveTo>
                  <a:lnTo>
                    <a:pt x="9232252" y="71793"/>
                  </a:lnTo>
                  <a:lnTo>
                    <a:pt x="9227871" y="70370"/>
                  </a:lnTo>
                  <a:lnTo>
                    <a:pt x="9224378" y="70370"/>
                  </a:lnTo>
                  <a:lnTo>
                    <a:pt x="9218943" y="70370"/>
                  </a:lnTo>
                  <a:lnTo>
                    <a:pt x="9215679" y="73825"/>
                  </a:lnTo>
                  <a:lnTo>
                    <a:pt x="9214167" y="80759"/>
                  </a:lnTo>
                  <a:lnTo>
                    <a:pt x="9215920" y="84213"/>
                  </a:lnTo>
                  <a:lnTo>
                    <a:pt x="9224239" y="84213"/>
                  </a:lnTo>
                  <a:lnTo>
                    <a:pt x="9229827" y="81940"/>
                  </a:lnTo>
                  <a:lnTo>
                    <a:pt x="9237447" y="75565"/>
                  </a:lnTo>
                  <a:close/>
                </a:path>
                <a:path extrusionOk="0" h="260985" w="10254615">
                  <a:moveTo>
                    <a:pt x="9244647" y="231127"/>
                  </a:moveTo>
                  <a:lnTo>
                    <a:pt x="9242882" y="222491"/>
                  </a:lnTo>
                  <a:lnTo>
                    <a:pt x="9235313" y="216268"/>
                  </a:lnTo>
                  <a:lnTo>
                    <a:pt x="9224645" y="212509"/>
                  </a:lnTo>
                  <a:lnTo>
                    <a:pt x="9213520" y="211239"/>
                  </a:lnTo>
                  <a:lnTo>
                    <a:pt x="9206586" y="211239"/>
                  </a:lnTo>
                  <a:lnTo>
                    <a:pt x="9201112" y="212928"/>
                  </a:lnTo>
                  <a:lnTo>
                    <a:pt x="9200655" y="216382"/>
                  </a:lnTo>
                  <a:lnTo>
                    <a:pt x="9209710" y="220408"/>
                  </a:lnTo>
                  <a:lnTo>
                    <a:pt x="9217685" y="225501"/>
                  </a:lnTo>
                  <a:lnTo>
                    <a:pt x="9226372" y="229857"/>
                  </a:lnTo>
                  <a:lnTo>
                    <a:pt x="9237548" y="231711"/>
                  </a:lnTo>
                  <a:lnTo>
                    <a:pt x="9239720" y="231711"/>
                  </a:lnTo>
                  <a:lnTo>
                    <a:pt x="9242082" y="231533"/>
                  </a:lnTo>
                  <a:lnTo>
                    <a:pt x="9244647" y="231127"/>
                  </a:lnTo>
                  <a:close/>
                </a:path>
                <a:path extrusionOk="0" h="260985" w="10254615">
                  <a:moveTo>
                    <a:pt x="9249004" y="177571"/>
                  </a:moveTo>
                  <a:lnTo>
                    <a:pt x="9244660" y="164630"/>
                  </a:lnTo>
                  <a:lnTo>
                    <a:pt x="9241739" y="164223"/>
                  </a:lnTo>
                  <a:lnTo>
                    <a:pt x="9238996" y="164020"/>
                  </a:lnTo>
                  <a:lnTo>
                    <a:pt x="9236443" y="164020"/>
                  </a:lnTo>
                  <a:lnTo>
                    <a:pt x="9228277" y="164909"/>
                  </a:lnTo>
                  <a:lnTo>
                    <a:pt x="9221902" y="167678"/>
                  </a:lnTo>
                  <a:lnTo>
                    <a:pt x="9217520" y="172466"/>
                  </a:lnTo>
                  <a:lnTo>
                    <a:pt x="9215323" y="179387"/>
                  </a:lnTo>
                  <a:lnTo>
                    <a:pt x="9216593" y="179222"/>
                  </a:lnTo>
                  <a:lnTo>
                    <a:pt x="9221813" y="179158"/>
                  </a:lnTo>
                  <a:lnTo>
                    <a:pt x="9232100" y="179895"/>
                  </a:lnTo>
                  <a:lnTo>
                    <a:pt x="9242933" y="179895"/>
                  </a:lnTo>
                  <a:lnTo>
                    <a:pt x="9249004" y="177571"/>
                  </a:lnTo>
                  <a:close/>
                </a:path>
                <a:path extrusionOk="0" h="260985" w="10254615">
                  <a:moveTo>
                    <a:pt x="9384805" y="60820"/>
                  </a:moveTo>
                  <a:lnTo>
                    <a:pt x="9377502" y="58343"/>
                  </a:lnTo>
                  <a:lnTo>
                    <a:pt x="9368663" y="47498"/>
                  </a:lnTo>
                  <a:lnTo>
                    <a:pt x="9361297" y="45034"/>
                  </a:lnTo>
                  <a:lnTo>
                    <a:pt x="9359557" y="45034"/>
                  </a:lnTo>
                  <a:lnTo>
                    <a:pt x="9357538" y="45313"/>
                  </a:lnTo>
                  <a:lnTo>
                    <a:pt x="9355163" y="45948"/>
                  </a:lnTo>
                  <a:lnTo>
                    <a:pt x="9354464" y="54940"/>
                  </a:lnTo>
                  <a:lnTo>
                    <a:pt x="9358617" y="62318"/>
                  </a:lnTo>
                  <a:lnTo>
                    <a:pt x="9365691" y="67322"/>
                  </a:lnTo>
                  <a:lnTo>
                    <a:pt x="9373743" y="69164"/>
                  </a:lnTo>
                  <a:lnTo>
                    <a:pt x="9378836" y="69164"/>
                  </a:lnTo>
                  <a:lnTo>
                    <a:pt x="9383306" y="66687"/>
                  </a:lnTo>
                  <a:lnTo>
                    <a:pt x="9384805" y="60820"/>
                  </a:lnTo>
                  <a:close/>
                </a:path>
                <a:path extrusionOk="0" h="260985" w="10254615">
                  <a:moveTo>
                    <a:pt x="9458452" y="90652"/>
                  </a:moveTo>
                  <a:lnTo>
                    <a:pt x="9453016" y="87210"/>
                  </a:lnTo>
                  <a:lnTo>
                    <a:pt x="9446819" y="84582"/>
                  </a:lnTo>
                  <a:lnTo>
                    <a:pt x="9439732" y="82918"/>
                  </a:lnTo>
                  <a:lnTo>
                    <a:pt x="9431617" y="82334"/>
                  </a:lnTo>
                  <a:lnTo>
                    <a:pt x="9428531" y="82334"/>
                  </a:lnTo>
                  <a:lnTo>
                    <a:pt x="9425216" y="82562"/>
                  </a:lnTo>
                  <a:lnTo>
                    <a:pt x="9421660" y="83045"/>
                  </a:lnTo>
                  <a:lnTo>
                    <a:pt x="9421749" y="92760"/>
                  </a:lnTo>
                  <a:lnTo>
                    <a:pt x="9424746" y="99288"/>
                  </a:lnTo>
                  <a:lnTo>
                    <a:pt x="9429852" y="102958"/>
                  </a:lnTo>
                  <a:lnTo>
                    <a:pt x="9436252" y="104101"/>
                  </a:lnTo>
                  <a:lnTo>
                    <a:pt x="9442996" y="103111"/>
                  </a:lnTo>
                  <a:lnTo>
                    <a:pt x="9449448" y="100330"/>
                  </a:lnTo>
                  <a:lnTo>
                    <a:pt x="9454858" y="96075"/>
                  </a:lnTo>
                  <a:lnTo>
                    <a:pt x="9458452" y="90652"/>
                  </a:lnTo>
                  <a:close/>
                </a:path>
                <a:path extrusionOk="0" h="260985" w="10254615">
                  <a:moveTo>
                    <a:pt x="9495307" y="45948"/>
                  </a:moveTo>
                  <a:lnTo>
                    <a:pt x="9491523" y="31292"/>
                  </a:lnTo>
                  <a:lnTo>
                    <a:pt x="9481769" y="22555"/>
                  </a:lnTo>
                  <a:lnTo>
                    <a:pt x="9467710" y="18148"/>
                  </a:lnTo>
                  <a:lnTo>
                    <a:pt x="9451010" y="16446"/>
                  </a:lnTo>
                  <a:lnTo>
                    <a:pt x="9456496" y="29438"/>
                  </a:lnTo>
                  <a:lnTo>
                    <a:pt x="9465907" y="38506"/>
                  </a:lnTo>
                  <a:lnTo>
                    <a:pt x="9478937" y="43916"/>
                  </a:lnTo>
                  <a:lnTo>
                    <a:pt x="9495307" y="45948"/>
                  </a:lnTo>
                  <a:close/>
                </a:path>
                <a:path extrusionOk="0" h="260985" w="10254615">
                  <a:moveTo>
                    <a:pt x="9561551" y="102654"/>
                  </a:moveTo>
                  <a:lnTo>
                    <a:pt x="9554235" y="97802"/>
                  </a:lnTo>
                  <a:lnTo>
                    <a:pt x="9551111" y="103962"/>
                  </a:lnTo>
                  <a:lnTo>
                    <a:pt x="9545066" y="107200"/>
                  </a:lnTo>
                  <a:lnTo>
                    <a:pt x="9539859" y="111290"/>
                  </a:lnTo>
                  <a:lnTo>
                    <a:pt x="9539275" y="120040"/>
                  </a:lnTo>
                  <a:lnTo>
                    <a:pt x="9540964" y="120738"/>
                  </a:lnTo>
                  <a:lnTo>
                    <a:pt x="9542678" y="121056"/>
                  </a:lnTo>
                  <a:lnTo>
                    <a:pt x="9544380" y="121056"/>
                  </a:lnTo>
                  <a:lnTo>
                    <a:pt x="9554019" y="117830"/>
                  </a:lnTo>
                  <a:lnTo>
                    <a:pt x="9560611" y="110502"/>
                  </a:lnTo>
                  <a:lnTo>
                    <a:pt x="9561551" y="102654"/>
                  </a:lnTo>
                  <a:close/>
                </a:path>
                <a:path extrusionOk="0" h="260985" w="10254615">
                  <a:moveTo>
                    <a:pt x="10025558" y="208991"/>
                  </a:moveTo>
                  <a:lnTo>
                    <a:pt x="10024897" y="201295"/>
                  </a:lnTo>
                  <a:lnTo>
                    <a:pt x="10021430" y="196215"/>
                  </a:lnTo>
                  <a:lnTo>
                    <a:pt x="10015830" y="193395"/>
                  </a:lnTo>
                  <a:lnTo>
                    <a:pt x="10008794" y="192532"/>
                  </a:lnTo>
                  <a:lnTo>
                    <a:pt x="9997275" y="194094"/>
                  </a:lnTo>
                  <a:lnTo>
                    <a:pt x="9986239" y="198043"/>
                  </a:lnTo>
                  <a:lnTo>
                    <a:pt x="9977793" y="203365"/>
                  </a:lnTo>
                  <a:lnTo>
                    <a:pt x="9974085" y="208991"/>
                  </a:lnTo>
                  <a:lnTo>
                    <a:pt x="10025558" y="208991"/>
                  </a:lnTo>
                  <a:close/>
                </a:path>
                <a:path extrusionOk="0" h="260985" w="10254615">
                  <a:moveTo>
                    <a:pt x="10062400" y="105295"/>
                  </a:moveTo>
                  <a:lnTo>
                    <a:pt x="10060724" y="93992"/>
                  </a:lnTo>
                  <a:lnTo>
                    <a:pt x="10053777" y="87998"/>
                  </a:lnTo>
                  <a:lnTo>
                    <a:pt x="10043795" y="85090"/>
                  </a:lnTo>
                  <a:lnTo>
                    <a:pt x="10033051" y="83058"/>
                  </a:lnTo>
                  <a:lnTo>
                    <a:pt x="10033521" y="93649"/>
                  </a:lnTo>
                  <a:lnTo>
                    <a:pt x="10037635" y="100660"/>
                  </a:lnTo>
                  <a:lnTo>
                    <a:pt x="10044913" y="104546"/>
                  </a:lnTo>
                  <a:lnTo>
                    <a:pt x="10054869" y="105740"/>
                  </a:lnTo>
                  <a:lnTo>
                    <a:pt x="10057244" y="105740"/>
                  </a:lnTo>
                  <a:lnTo>
                    <a:pt x="10059759" y="105587"/>
                  </a:lnTo>
                  <a:lnTo>
                    <a:pt x="10062400" y="105295"/>
                  </a:lnTo>
                  <a:close/>
                </a:path>
                <a:path extrusionOk="0" h="260985" w="10254615">
                  <a:moveTo>
                    <a:pt x="10254602" y="118224"/>
                  </a:moveTo>
                  <a:lnTo>
                    <a:pt x="10254082" y="112560"/>
                  </a:lnTo>
                  <a:lnTo>
                    <a:pt x="10252456" y="112852"/>
                  </a:lnTo>
                  <a:lnTo>
                    <a:pt x="10250995" y="112979"/>
                  </a:lnTo>
                  <a:lnTo>
                    <a:pt x="10244125" y="112979"/>
                  </a:lnTo>
                  <a:lnTo>
                    <a:pt x="10230955" y="103974"/>
                  </a:lnTo>
                  <a:lnTo>
                    <a:pt x="10225405" y="103974"/>
                  </a:lnTo>
                  <a:lnTo>
                    <a:pt x="10223106" y="103974"/>
                  </a:lnTo>
                  <a:lnTo>
                    <a:pt x="10220414" y="104368"/>
                  </a:lnTo>
                  <a:lnTo>
                    <a:pt x="10217175" y="105295"/>
                  </a:lnTo>
                  <a:lnTo>
                    <a:pt x="10215575" y="112903"/>
                  </a:lnTo>
                  <a:lnTo>
                    <a:pt x="10218852" y="118046"/>
                  </a:lnTo>
                  <a:lnTo>
                    <a:pt x="10225443" y="120967"/>
                  </a:lnTo>
                  <a:lnTo>
                    <a:pt x="10233787" y="121894"/>
                  </a:lnTo>
                  <a:lnTo>
                    <a:pt x="10244010" y="121894"/>
                  </a:lnTo>
                  <a:lnTo>
                    <a:pt x="10254602" y="1182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91" name="Google Shape;1591;p1"/>
            <p:cNvSpPr/>
            <p:nvPr/>
          </p:nvSpPr>
          <p:spPr>
            <a:xfrm>
              <a:off x="88912" y="6084810"/>
              <a:ext cx="13487400" cy="282575"/>
            </a:xfrm>
            <a:custGeom>
              <a:rect b="b" l="l" r="r" t="t"/>
              <a:pathLst>
                <a:path extrusionOk="0" h="282575" w="13487400">
                  <a:moveTo>
                    <a:pt x="40640" y="212979"/>
                  </a:moveTo>
                  <a:lnTo>
                    <a:pt x="36766" y="200152"/>
                  </a:lnTo>
                  <a:lnTo>
                    <a:pt x="26327" y="202679"/>
                  </a:lnTo>
                  <a:lnTo>
                    <a:pt x="15773" y="205003"/>
                  </a:lnTo>
                  <a:lnTo>
                    <a:pt x="6527" y="208622"/>
                  </a:lnTo>
                  <a:lnTo>
                    <a:pt x="0" y="215023"/>
                  </a:lnTo>
                  <a:lnTo>
                    <a:pt x="1828" y="214553"/>
                  </a:lnTo>
                  <a:lnTo>
                    <a:pt x="3937" y="214376"/>
                  </a:lnTo>
                  <a:lnTo>
                    <a:pt x="9258" y="214376"/>
                  </a:lnTo>
                  <a:lnTo>
                    <a:pt x="22542" y="215582"/>
                  </a:lnTo>
                  <a:lnTo>
                    <a:pt x="34404" y="215582"/>
                  </a:lnTo>
                  <a:lnTo>
                    <a:pt x="40640" y="212979"/>
                  </a:lnTo>
                  <a:close/>
                </a:path>
                <a:path extrusionOk="0" h="282575" w="13487400">
                  <a:moveTo>
                    <a:pt x="186093" y="138049"/>
                  </a:moveTo>
                  <a:lnTo>
                    <a:pt x="184137" y="126060"/>
                  </a:lnTo>
                  <a:lnTo>
                    <a:pt x="169189" y="126060"/>
                  </a:lnTo>
                  <a:lnTo>
                    <a:pt x="168846" y="135394"/>
                  </a:lnTo>
                  <a:lnTo>
                    <a:pt x="159931" y="136321"/>
                  </a:lnTo>
                  <a:lnTo>
                    <a:pt x="161975" y="148183"/>
                  </a:lnTo>
                  <a:lnTo>
                    <a:pt x="176644" y="148183"/>
                  </a:lnTo>
                  <a:lnTo>
                    <a:pt x="177190" y="138849"/>
                  </a:lnTo>
                  <a:lnTo>
                    <a:pt x="186093" y="138049"/>
                  </a:lnTo>
                  <a:close/>
                </a:path>
                <a:path extrusionOk="0" h="282575" w="13487400">
                  <a:moveTo>
                    <a:pt x="245097" y="182524"/>
                  </a:moveTo>
                  <a:lnTo>
                    <a:pt x="242824" y="170421"/>
                  </a:lnTo>
                  <a:lnTo>
                    <a:pt x="228130" y="170421"/>
                  </a:lnTo>
                  <a:lnTo>
                    <a:pt x="227876" y="179984"/>
                  </a:lnTo>
                  <a:lnTo>
                    <a:pt x="218643" y="180797"/>
                  </a:lnTo>
                  <a:lnTo>
                    <a:pt x="220954" y="192659"/>
                  </a:lnTo>
                  <a:lnTo>
                    <a:pt x="235623" y="192659"/>
                  </a:lnTo>
                  <a:lnTo>
                    <a:pt x="235902" y="183095"/>
                  </a:lnTo>
                  <a:lnTo>
                    <a:pt x="245097" y="182524"/>
                  </a:lnTo>
                  <a:close/>
                </a:path>
                <a:path extrusionOk="0" h="282575" w="13487400">
                  <a:moveTo>
                    <a:pt x="250278" y="266750"/>
                  </a:moveTo>
                  <a:lnTo>
                    <a:pt x="247865" y="267423"/>
                  </a:lnTo>
                  <a:lnTo>
                    <a:pt x="245821" y="267703"/>
                  </a:lnTo>
                  <a:lnTo>
                    <a:pt x="244055" y="267703"/>
                  </a:lnTo>
                  <a:lnTo>
                    <a:pt x="236766" y="265252"/>
                  </a:lnTo>
                  <a:lnTo>
                    <a:pt x="228079" y="254457"/>
                  </a:lnTo>
                  <a:lnTo>
                    <a:pt x="220954" y="252006"/>
                  </a:lnTo>
                  <a:lnTo>
                    <a:pt x="216103" y="259702"/>
                  </a:lnTo>
                  <a:lnTo>
                    <a:pt x="214477" y="266763"/>
                  </a:lnTo>
                  <a:lnTo>
                    <a:pt x="216103" y="273824"/>
                  </a:lnTo>
                  <a:lnTo>
                    <a:pt x="220954" y="281508"/>
                  </a:lnTo>
                  <a:lnTo>
                    <a:pt x="230670" y="280250"/>
                  </a:lnTo>
                  <a:lnTo>
                    <a:pt x="238963" y="277545"/>
                  </a:lnTo>
                  <a:lnTo>
                    <a:pt x="245592" y="273126"/>
                  </a:lnTo>
                  <a:lnTo>
                    <a:pt x="250278" y="266750"/>
                  </a:lnTo>
                  <a:close/>
                </a:path>
                <a:path extrusionOk="0" h="282575" w="13487400">
                  <a:moveTo>
                    <a:pt x="264947" y="59220"/>
                  </a:moveTo>
                  <a:lnTo>
                    <a:pt x="255422" y="59220"/>
                  </a:lnTo>
                  <a:lnTo>
                    <a:pt x="258368" y="46202"/>
                  </a:lnTo>
                  <a:lnTo>
                    <a:pt x="250278" y="44475"/>
                  </a:lnTo>
                  <a:lnTo>
                    <a:pt x="239242" y="53835"/>
                  </a:lnTo>
                  <a:lnTo>
                    <a:pt x="229616" y="64579"/>
                  </a:lnTo>
                  <a:lnTo>
                    <a:pt x="221119" y="76415"/>
                  </a:lnTo>
                  <a:lnTo>
                    <a:pt x="213487" y="89065"/>
                  </a:lnTo>
                  <a:lnTo>
                    <a:pt x="229196" y="84505"/>
                  </a:lnTo>
                  <a:lnTo>
                    <a:pt x="243738" y="78727"/>
                  </a:lnTo>
                  <a:lnTo>
                    <a:pt x="256019" y="70662"/>
                  </a:lnTo>
                  <a:lnTo>
                    <a:pt x="264947" y="59220"/>
                  </a:lnTo>
                  <a:close/>
                </a:path>
                <a:path extrusionOk="0" h="282575" w="13487400">
                  <a:moveTo>
                    <a:pt x="269176" y="134073"/>
                  </a:moveTo>
                  <a:lnTo>
                    <a:pt x="268973" y="133375"/>
                  </a:lnTo>
                  <a:lnTo>
                    <a:pt x="267855" y="129374"/>
                  </a:lnTo>
                  <a:lnTo>
                    <a:pt x="262864" y="126593"/>
                  </a:lnTo>
                  <a:lnTo>
                    <a:pt x="256057" y="125679"/>
                  </a:lnTo>
                  <a:lnTo>
                    <a:pt x="249021" y="125679"/>
                  </a:lnTo>
                  <a:lnTo>
                    <a:pt x="241973" y="128333"/>
                  </a:lnTo>
                  <a:lnTo>
                    <a:pt x="242824" y="133426"/>
                  </a:lnTo>
                  <a:lnTo>
                    <a:pt x="243090" y="133375"/>
                  </a:lnTo>
                  <a:lnTo>
                    <a:pt x="247954" y="134162"/>
                  </a:lnTo>
                  <a:lnTo>
                    <a:pt x="255917" y="136080"/>
                  </a:lnTo>
                  <a:lnTo>
                    <a:pt x="262940" y="138493"/>
                  </a:lnTo>
                  <a:lnTo>
                    <a:pt x="265010" y="140741"/>
                  </a:lnTo>
                  <a:lnTo>
                    <a:pt x="269176" y="134073"/>
                  </a:lnTo>
                  <a:close/>
                </a:path>
                <a:path extrusionOk="0" h="282575" w="13487400">
                  <a:moveTo>
                    <a:pt x="336245" y="96672"/>
                  </a:moveTo>
                  <a:lnTo>
                    <a:pt x="334391" y="86525"/>
                  </a:lnTo>
                  <a:lnTo>
                    <a:pt x="323977" y="81584"/>
                  </a:lnTo>
                  <a:lnTo>
                    <a:pt x="323837" y="90792"/>
                  </a:lnTo>
                  <a:lnTo>
                    <a:pt x="322592" y="98844"/>
                  </a:lnTo>
                  <a:lnTo>
                    <a:pt x="320167" y="105625"/>
                  </a:lnTo>
                  <a:lnTo>
                    <a:pt x="316484" y="111086"/>
                  </a:lnTo>
                  <a:lnTo>
                    <a:pt x="318439" y="111175"/>
                  </a:lnTo>
                  <a:lnTo>
                    <a:pt x="330568" y="106654"/>
                  </a:lnTo>
                  <a:lnTo>
                    <a:pt x="336245" y="96672"/>
                  </a:lnTo>
                  <a:close/>
                </a:path>
                <a:path extrusionOk="0" h="282575" w="13487400">
                  <a:moveTo>
                    <a:pt x="348589" y="214071"/>
                  </a:moveTo>
                  <a:lnTo>
                    <a:pt x="332790" y="206654"/>
                  </a:lnTo>
                  <a:lnTo>
                    <a:pt x="330212" y="206654"/>
                  </a:lnTo>
                  <a:lnTo>
                    <a:pt x="327279" y="206895"/>
                  </a:lnTo>
                  <a:lnTo>
                    <a:pt x="323964" y="207416"/>
                  </a:lnTo>
                  <a:lnTo>
                    <a:pt x="324650" y="222186"/>
                  </a:lnTo>
                  <a:lnTo>
                    <a:pt x="322922" y="239483"/>
                  </a:lnTo>
                  <a:lnTo>
                    <a:pt x="324154" y="253860"/>
                  </a:lnTo>
                  <a:lnTo>
                    <a:pt x="333629" y="259867"/>
                  </a:lnTo>
                  <a:lnTo>
                    <a:pt x="335102" y="259867"/>
                  </a:lnTo>
                  <a:lnTo>
                    <a:pt x="336765" y="259676"/>
                  </a:lnTo>
                  <a:lnTo>
                    <a:pt x="338632" y="259270"/>
                  </a:lnTo>
                  <a:lnTo>
                    <a:pt x="341998" y="248640"/>
                  </a:lnTo>
                  <a:lnTo>
                    <a:pt x="348488" y="230822"/>
                  </a:lnTo>
                  <a:lnTo>
                    <a:pt x="348589" y="214071"/>
                  </a:lnTo>
                  <a:close/>
                </a:path>
                <a:path extrusionOk="0" h="282575" w="13487400">
                  <a:moveTo>
                    <a:pt x="504367" y="253847"/>
                  </a:moveTo>
                  <a:lnTo>
                    <a:pt x="493420" y="244513"/>
                  </a:lnTo>
                  <a:lnTo>
                    <a:pt x="487667" y="257276"/>
                  </a:lnTo>
                  <a:lnTo>
                    <a:pt x="474789" y="262801"/>
                  </a:lnTo>
                  <a:lnTo>
                    <a:pt x="462026" y="268414"/>
                  </a:lnTo>
                  <a:lnTo>
                    <a:pt x="456628" y="281495"/>
                  </a:lnTo>
                  <a:lnTo>
                    <a:pt x="459613" y="282219"/>
                  </a:lnTo>
                  <a:lnTo>
                    <a:pt x="462622" y="282549"/>
                  </a:lnTo>
                  <a:lnTo>
                    <a:pt x="465607" y="282549"/>
                  </a:lnTo>
                  <a:lnTo>
                    <a:pt x="485711" y="277736"/>
                  </a:lnTo>
                  <a:lnTo>
                    <a:pt x="500227" y="266547"/>
                  </a:lnTo>
                  <a:lnTo>
                    <a:pt x="504367" y="253847"/>
                  </a:lnTo>
                  <a:close/>
                </a:path>
                <a:path extrusionOk="0" h="282575" w="13487400">
                  <a:moveTo>
                    <a:pt x="667791" y="161251"/>
                  </a:moveTo>
                  <a:lnTo>
                    <a:pt x="666292" y="153416"/>
                  </a:lnTo>
                  <a:lnTo>
                    <a:pt x="655447" y="148183"/>
                  </a:lnTo>
                  <a:lnTo>
                    <a:pt x="652780" y="154787"/>
                  </a:lnTo>
                  <a:lnTo>
                    <a:pt x="648411" y="159702"/>
                  </a:lnTo>
                  <a:lnTo>
                    <a:pt x="643877" y="164414"/>
                  </a:lnTo>
                  <a:lnTo>
                    <a:pt x="640702" y="170434"/>
                  </a:lnTo>
                  <a:lnTo>
                    <a:pt x="643661" y="171157"/>
                  </a:lnTo>
                  <a:lnTo>
                    <a:pt x="646455" y="171475"/>
                  </a:lnTo>
                  <a:lnTo>
                    <a:pt x="649033" y="171475"/>
                  </a:lnTo>
                  <a:lnTo>
                    <a:pt x="661517" y="168363"/>
                  </a:lnTo>
                  <a:lnTo>
                    <a:pt x="667791" y="161251"/>
                  </a:lnTo>
                  <a:close/>
                </a:path>
                <a:path extrusionOk="0" h="282575" w="13487400">
                  <a:moveTo>
                    <a:pt x="1047026" y="112458"/>
                  </a:moveTo>
                  <a:lnTo>
                    <a:pt x="1038415" y="111074"/>
                  </a:lnTo>
                  <a:lnTo>
                    <a:pt x="1029220" y="118618"/>
                  </a:lnTo>
                  <a:lnTo>
                    <a:pt x="1013472" y="119405"/>
                  </a:lnTo>
                  <a:lnTo>
                    <a:pt x="999197" y="121615"/>
                  </a:lnTo>
                  <a:lnTo>
                    <a:pt x="994397" y="133426"/>
                  </a:lnTo>
                  <a:lnTo>
                    <a:pt x="999007" y="136906"/>
                  </a:lnTo>
                  <a:lnTo>
                    <a:pt x="1005166" y="139395"/>
                  </a:lnTo>
                  <a:lnTo>
                    <a:pt x="1012342" y="140881"/>
                  </a:lnTo>
                  <a:lnTo>
                    <a:pt x="1020038" y="141376"/>
                  </a:lnTo>
                  <a:lnTo>
                    <a:pt x="1027747" y="140881"/>
                  </a:lnTo>
                  <a:lnTo>
                    <a:pt x="1034961" y="139395"/>
                  </a:lnTo>
                  <a:lnTo>
                    <a:pt x="1041171" y="136906"/>
                  </a:lnTo>
                  <a:lnTo>
                    <a:pt x="1045883" y="133426"/>
                  </a:lnTo>
                  <a:lnTo>
                    <a:pt x="1044752" y="124675"/>
                  </a:lnTo>
                  <a:lnTo>
                    <a:pt x="1047026" y="112458"/>
                  </a:lnTo>
                  <a:close/>
                </a:path>
                <a:path extrusionOk="0" h="282575" w="13487400">
                  <a:moveTo>
                    <a:pt x="1097419" y="222288"/>
                  </a:moveTo>
                  <a:lnTo>
                    <a:pt x="1095451" y="222935"/>
                  </a:lnTo>
                  <a:lnTo>
                    <a:pt x="1093089" y="223177"/>
                  </a:lnTo>
                  <a:lnTo>
                    <a:pt x="1086726" y="223177"/>
                  </a:lnTo>
                  <a:lnTo>
                    <a:pt x="1069708" y="221170"/>
                  </a:lnTo>
                  <a:lnTo>
                    <a:pt x="1065936" y="221170"/>
                  </a:lnTo>
                  <a:lnTo>
                    <a:pt x="1058900" y="221170"/>
                  </a:lnTo>
                  <a:lnTo>
                    <a:pt x="1053579" y="222910"/>
                  </a:lnTo>
                  <a:lnTo>
                    <a:pt x="1053147" y="229654"/>
                  </a:lnTo>
                  <a:lnTo>
                    <a:pt x="1055154" y="229006"/>
                  </a:lnTo>
                  <a:lnTo>
                    <a:pt x="1057541" y="228765"/>
                  </a:lnTo>
                  <a:lnTo>
                    <a:pt x="1063967" y="228765"/>
                  </a:lnTo>
                  <a:lnTo>
                    <a:pt x="1081024" y="230771"/>
                  </a:lnTo>
                  <a:lnTo>
                    <a:pt x="1091780" y="230771"/>
                  </a:lnTo>
                  <a:lnTo>
                    <a:pt x="1097051" y="229031"/>
                  </a:lnTo>
                  <a:lnTo>
                    <a:pt x="1097419" y="222288"/>
                  </a:lnTo>
                  <a:close/>
                </a:path>
                <a:path extrusionOk="0" h="282575" w="13487400">
                  <a:moveTo>
                    <a:pt x="1097419" y="207403"/>
                  </a:moveTo>
                  <a:lnTo>
                    <a:pt x="1093419" y="197040"/>
                  </a:lnTo>
                  <a:lnTo>
                    <a:pt x="1088694" y="193548"/>
                  </a:lnTo>
                  <a:lnTo>
                    <a:pt x="1084986" y="193548"/>
                  </a:lnTo>
                  <a:lnTo>
                    <a:pt x="1081189" y="193548"/>
                  </a:lnTo>
                  <a:lnTo>
                    <a:pt x="1078458" y="197218"/>
                  </a:lnTo>
                  <a:lnTo>
                    <a:pt x="1078903" y="204558"/>
                  </a:lnTo>
                  <a:lnTo>
                    <a:pt x="1082078" y="208229"/>
                  </a:lnTo>
                  <a:lnTo>
                    <a:pt x="1092187" y="208229"/>
                  </a:lnTo>
                  <a:lnTo>
                    <a:pt x="1094625" y="207975"/>
                  </a:lnTo>
                  <a:lnTo>
                    <a:pt x="1097419" y="207403"/>
                  </a:lnTo>
                  <a:close/>
                </a:path>
                <a:path extrusionOk="0" h="282575" w="13487400">
                  <a:moveTo>
                    <a:pt x="1281582" y="89077"/>
                  </a:moveTo>
                  <a:lnTo>
                    <a:pt x="1279855" y="89255"/>
                  </a:lnTo>
                  <a:lnTo>
                    <a:pt x="1278001" y="89319"/>
                  </a:lnTo>
                  <a:lnTo>
                    <a:pt x="1267955" y="89204"/>
                  </a:lnTo>
                  <a:lnTo>
                    <a:pt x="1260398" y="89204"/>
                  </a:lnTo>
                  <a:lnTo>
                    <a:pt x="1253629" y="90030"/>
                  </a:lnTo>
                  <a:lnTo>
                    <a:pt x="1252194" y="96342"/>
                  </a:lnTo>
                  <a:lnTo>
                    <a:pt x="1256436" y="100469"/>
                  </a:lnTo>
                  <a:lnTo>
                    <a:pt x="1262126" y="102870"/>
                  </a:lnTo>
                  <a:lnTo>
                    <a:pt x="1274267" y="102870"/>
                  </a:lnTo>
                  <a:lnTo>
                    <a:pt x="1280414" y="98755"/>
                  </a:lnTo>
                  <a:lnTo>
                    <a:pt x="1281582" y="89077"/>
                  </a:lnTo>
                  <a:close/>
                </a:path>
                <a:path extrusionOk="0" h="282575" w="13487400">
                  <a:moveTo>
                    <a:pt x="1414208" y="244513"/>
                  </a:moveTo>
                  <a:lnTo>
                    <a:pt x="1412443" y="232092"/>
                  </a:lnTo>
                  <a:lnTo>
                    <a:pt x="1407071" y="223545"/>
                  </a:lnTo>
                  <a:lnTo>
                    <a:pt x="1399146" y="218605"/>
                  </a:lnTo>
                  <a:lnTo>
                    <a:pt x="1389697" y="217017"/>
                  </a:lnTo>
                  <a:lnTo>
                    <a:pt x="1382280" y="217868"/>
                  </a:lnTo>
                  <a:lnTo>
                    <a:pt x="1375016" y="220319"/>
                  </a:lnTo>
                  <a:lnTo>
                    <a:pt x="1368348" y="224294"/>
                  </a:lnTo>
                  <a:lnTo>
                    <a:pt x="1362697" y="229654"/>
                  </a:lnTo>
                  <a:lnTo>
                    <a:pt x="1368272" y="238074"/>
                  </a:lnTo>
                  <a:lnTo>
                    <a:pt x="1373860" y="240055"/>
                  </a:lnTo>
                  <a:lnTo>
                    <a:pt x="1382420" y="240055"/>
                  </a:lnTo>
                  <a:lnTo>
                    <a:pt x="1393571" y="238518"/>
                  </a:lnTo>
                  <a:lnTo>
                    <a:pt x="1401991" y="238518"/>
                  </a:lnTo>
                  <a:lnTo>
                    <a:pt x="1407807" y="239763"/>
                  </a:lnTo>
                  <a:lnTo>
                    <a:pt x="1414208" y="244513"/>
                  </a:lnTo>
                  <a:close/>
                </a:path>
                <a:path extrusionOk="0" h="282575" w="13487400">
                  <a:moveTo>
                    <a:pt x="1584769" y="76441"/>
                  </a:moveTo>
                  <a:lnTo>
                    <a:pt x="1583016" y="72961"/>
                  </a:lnTo>
                  <a:lnTo>
                    <a:pt x="1578406" y="72961"/>
                  </a:lnTo>
                  <a:lnTo>
                    <a:pt x="1574685" y="72961"/>
                  </a:lnTo>
                  <a:lnTo>
                    <a:pt x="1569123" y="75222"/>
                  </a:lnTo>
                  <a:lnTo>
                    <a:pt x="1561528" y="81584"/>
                  </a:lnTo>
                  <a:lnTo>
                    <a:pt x="1566748" y="85420"/>
                  </a:lnTo>
                  <a:lnTo>
                    <a:pt x="1571142" y="86868"/>
                  </a:lnTo>
                  <a:lnTo>
                    <a:pt x="1580045" y="86868"/>
                  </a:lnTo>
                  <a:lnTo>
                    <a:pt x="1583296" y="83388"/>
                  </a:lnTo>
                  <a:lnTo>
                    <a:pt x="1584769" y="76441"/>
                  </a:lnTo>
                  <a:close/>
                </a:path>
                <a:path extrusionOk="0" h="282575" w="13487400">
                  <a:moveTo>
                    <a:pt x="1625523" y="136626"/>
                  </a:moveTo>
                  <a:lnTo>
                    <a:pt x="1623479" y="129933"/>
                  </a:lnTo>
                  <a:lnTo>
                    <a:pt x="1613039" y="126060"/>
                  </a:lnTo>
                  <a:lnTo>
                    <a:pt x="1610360" y="140843"/>
                  </a:lnTo>
                  <a:lnTo>
                    <a:pt x="1613306" y="145770"/>
                  </a:lnTo>
                  <a:lnTo>
                    <a:pt x="1617027" y="145770"/>
                  </a:lnTo>
                  <a:lnTo>
                    <a:pt x="1622336" y="142963"/>
                  </a:lnTo>
                  <a:lnTo>
                    <a:pt x="1625523" y="136626"/>
                  </a:lnTo>
                  <a:close/>
                </a:path>
                <a:path extrusionOk="0" h="282575" w="13487400">
                  <a:moveTo>
                    <a:pt x="1642338" y="221983"/>
                  </a:moveTo>
                  <a:lnTo>
                    <a:pt x="1635188" y="215023"/>
                  </a:lnTo>
                  <a:lnTo>
                    <a:pt x="1631353" y="224421"/>
                  </a:lnTo>
                  <a:lnTo>
                    <a:pt x="1624114" y="235064"/>
                  </a:lnTo>
                  <a:lnTo>
                    <a:pt x="1620545" y="244932"/>
                  </a:lnTo>
                  <a:lnTo>
                    <a:pt x="1627733" y="252006"/>
                  </a:lnTo>
                  <a:lnTo>
                    <a:pt x="1631530" y="242392"/>
                  </a:lnTo>
                  <a:lnTo>
                    <a:pt x="1638757" y="231736"/>
                  </a:lnTo>
                  <a:lnTo>
                    <a:pt x="1642338" y="221983"/>
                  </a:lnTo>
                  <a:close/>
                </a:path>
                <a:path extrusionOk="0" h="282575" w="13487400">
                  <a:moveTo>
                    <a:pt x="1671980" y="133438"/>
                  </a:moveTo>
                  <a:lnTo>
                    <a:pt x="1642338" y="155562"/>
                  </a:lnTo>
                  <a:lnTo>
                    <a:pt x="1644865" y="155651"/>
                  </a:lnTo>
                  <a:lnTo>
                    <a:pt x="1655102" y="153644"/>
                  </a:lnTo>
                  <a:lnTo>
                    <a:pt x="1662176" y="148450"/>
                  </a:lnTo>
                  <a:lnTo>
                    <a:pt x="1667383" y="141300"/>
                  </a:lnTo>
                  <a:lnTo>
                    <a:pt x="1671980" y="133438"/>
                  </a:lnTo>
                  <a:close/>
                </a:path>
                <a:path extrusionOk="0" h="282575" w="13487400">
                  <a:moveTo>
                    <a:pt x="1942338" y="121818"/>
                  </a:moveTo>
                  <a:lnTo>
                    <a:pt x="1940267" y="115074"/>
                  </a:lnTo>
                  <a:lnTo>
                    <a:pt x="1929828" y="111074"/>
                  </a:lnTo>
                  <a:lnTo>
                    <a:pt x="1927136" y="125996"/>
                  </a:lnTo>
                  <a:lnTo>
                    <a:pt x="1930133" y="130962"/>
                  </a:lnTo>
                  <a:lnTo>
                    <a:pt x="1933879" y="130962"/>
                  </a:lnTo>
                  <a:lnTo>
                    <a:pt x="1939175" y="128155"/>
                  </a:lnTo>
                  <a:lnTo>
                    <a:pt x="1942338" y="121818"/>
                  </a:lnTo>
                  <a:close/>
                </a:path>
                <a:path extrusionOk="0" h="282575" w="13487400">
                  <a:moveTo>
                    <a:pt x="1966645" y="192659"/>
                  </a:moveTo>
                  <a:lnTo>
                    <a:pt x="1937042" y="215023"/>
                  </a:lnTo>
                  <a:lnTo>
                    <a:pt x="1939290" y="215087"/>
                  </a:lnTo>
                  <a:lnTo>
                    <a:pt x="1949653" y="213029"/>
                  </a:lnTo>
                  <a:lnTo>
                    <a:pt x="1956790" y="207721"/>
                  </a:lnTo>
                  <a:lnTo>
                    <a:pt x="1962023" y="200494"/>
                  </a:lnTo>
                  <a:lnTo>
                    <a:pt x="1966645" y="192659"/>
                  </a:lnTo>
                  <a:close/>
                </a:path>
                <a:path extrusionOk="0" h="282575" w="13487400">
                  <a:moveTo>
                    <a:pt x="1985645" y="138988"/>
                  </a:moveTo>
                  <a:lnTo>
                    <a:pt x="1981314" y="126060"/>
                  </a:lnTo>
                  <a:lnTo>
                    <a:pt x="1978393" y="125653"/>
                  </a:lnTo>
                  <a:lnTo>
                    <a:pt x="1975650" y="125450"/>
                  </a:lnTo>
                  <a:lnTo>
                    <a:pt x="1973097" y="125450"/>
                  </a:lnTo>
                  <a:lnTo>
                    <a:pt x="1964931" y="126339"/>
                  </a:lnTo>
                  <a:lnTo>
                    <a:pt x="1958555" y="129108"/>
                  </a:lnTo>
                  <a:lnTo>
                    <a:pt x="1954174" y="133883"/>
                  </a:lnTo>
                  <a:lnTo>
                    <a:pt x="1951964" y="140804"/>
                  </a:lnTo>
                  <a:lnTo>
                    <a:pt x="1953196" y="140652"/>
                  </a:lnTo>
                  <a:lnTo>
                    <a:pt x="1958327" y="140589"/>
                  </a:lnTo>
                  <a:lnTo>
                    <a:pt x="1968614" y="141325"/>
                  </a:lnTo>
                  <a:lnTo>
                    <a:pt x="1979485" y="141325"/>
                  </a:lnTo>
                  <a:lnTo>
                    <a:pt x="1985645" y="138988"/>
                  </a:lnTo>
                  <a:close/>
                </a:path>
                <a:path extrusionOk="0" h="282575" w="13487400">
                  <a:moveTo>
                    <a:pt x="2018157" y="244525"/>
                  </a:moveTo>
                  <a:lnTo>
                    <a:pt x="2016887" y="244690"/>
                  </a:lnTo>
                  <a:lnTo>
                    <a:pt x="2011680" y="244754"/>
                  </a:lnTo>
                  <a:lnTo>
                    <a:pt x="2001342" y="244005"/>
                  </a:lnTo>
                  <a:lnTo>
                    <a:pt x="1998954" y="244005"/>
                  </a:lnTo>
                  <a:lnTo>
                    <a:pt x="1990509" y="244005"/>
                  </a:lnTo>
                  <a:lnTo>
                    <a:pt x="1984463" y="246341"/>
                  </a:lnTo>
                  <a:lnTo>
                    <a:pt x="1988794" y="259270"/>
                  </a:lnTo>
                  <a:lnTo>
                    <a:pt x="1998522" y="258000"/>
                  </a:lnTo>
                  <a:lnTo>
                    <a:pt x="2006815" y="255358"/>
                  </a:lnTo>
                  <a:lnTo>
                    <a:pt x="2013445" y="250977"/>
                  </a:lnTo>
                  <a:lnTo>
                    <a:pt x="2018157" y="244525"/>
                  </a:lnTo>
                  <a:close/>
                </a:path>
                <a:path extrusionOk="0" h="282575" w="13487400">
                  <a:moveTo>
                    <a:pt x="2032850" y="170421"/>
                  </a:moveTo>
                  <a:lnTo>
                    <a:pt x="2019312" y="171615"/>
                  </a:lnTo>
                  <a:lnTo>
                    <a:pt x="2007120" y="174218"/>
                  </a:lnTo>
                  <a:lnTo>
                    <a:pt x="1996795" y="178612"/>
                  </a:lnTo>
                  <a:lnTo>
                    <a:pt x="1988807" y="185178"/>
                  </a:lnTo>
                  <a:lnTo>
                    <a:pt x="1991995" y="185420"/>
                  </a:lnTo>
                  <a:lnTo>
                    <a:pt x="1995068" y="185547"/>
                  </a:lnTo>
                  <a:lnTo>
                    <a:pt x="1998014" y="185547"/>
                  </a:lnTo>
                  <a:lnTo>
                    <a:pt x="2009648" y="184746"/>
                  </a:lnTo>
                  <a:lnTo>
                    <a:pt x="2019528" y="182130"/>
                  </a:lnTo>
                  <a:lnTo>
                    <a:pt x="2027364" y="177457"/>
                  </a:lnTo>
                  <a:lnTo>
                    <a:pt x="2032850" y="170421"/>
                  </a:lnTo>
                  <a:close/>
                </a:path>
                <a:path extrusionOk="0" h="282575" w="13487400">
                  <a:moveTo>
                    <a:pt x="2059851" y="96456"/>
                  </a:moveTo>
                  <a:lnTo>
                    <a:pt x="2047506" y="89077"/>
                  </a:lnTo>
                  <a:lnTo>
                    <a:pt x="2043722" y="98552"/>
                  </a:lnTo>
                  <a:lnTo>
                    <a:pt x="2036584" y="109118"/>
                  </a:lnTo>
                  <a:lnTo>
                    <a:pt x="2033117" y="118922"/>
                  </a:lnTo>
                  <a:lnTo>
                    <a:pt x="2040331" y="126060"/>
                  </a:lnTo>
                  <a:lnTo>
                    <a:pt x="2047557" y="114985"/>
                  </a:lnTo>
                  <a:lnTo>
                    <a:pt x="2056968" y="105105"/>
                  </a:lnTo>
                  <a:lnTo>
                    <a:pt x="2059851" y="96456"/>
                  </a:lnTo>
                  <a:close/>
                </a:path>
                <a:path extrusionOk="0" h="282575" w="13487400">
                  <a:moveTo>
                    <a:pt x="2105406" y="41059"/>
                  </a:moveTo>
                  <a:lnTo>
                    <a:pt x="2101329" y="37388"/>
                  </a:lnTo>
                  <a:lnTo>
                    <a:pt x="2095182" y="35979"/>
                  </a:lnTo>
                  <a:lnTo>
                    <a:pt x="2090483" y="35979"/>
                  </a:lnTo>
                  <a:lnTo>
                    <a:pt x="2085733" y="38366"/>
                  </a:lnTo>
                  <a:lnTo>
                    <a:pt x="2084324" y="44475"/>
                  </a:lnTo>
                  <a:lnTo>
                    <a:pt x="2091817" y="44475"/>
                  </a:lnTo>
                  <a:lnTo>
                    <a:pt x="2093290" y="50584"/>
                  </a:lnTo>
                  <a:lnTo>
                    <a:pt x="2099297" y="52082"/>
                  </a:lnTo>
                  <a:lnTo>
                    <a:pt x="2105393" y="46228"/>
                  </a:lnTo>
                  <a:lnTo>
                    <a:pt x="2105406" y="41059"/>
                  </a:lnTo>
                  <a:close/>
                </a:path>
                <a:path extrusionOk="0" h="282575" w="13487400">
                  <a:moveTo>
                    <a:pt x="2375979" y="257530"/>
                  </a:moveTo>
                  <a:lnTo>
                    <a:pt x="2371763" y="244525"/>
                  </a:lnTo>
                  <a:lnTo>
                    <a:pt x="2368905" y="244170"/>
                  </a:lnTo>
                  <a:lnTo>
                    <a:pt x="2366213" y="243992"/>
                  </a:lnTo>
                  <a:lnTo>
                    <a:pt x="2363711" y="243992"/>
                  </a:lnTo>
                  <a:lnTo>
                    <a:pt x="2355329" y="244856"/>
                  </a:lnTo>
                  <a:lnTo>
                    <a:pt x="2348827" y="247561"/>
                  </a:lnTo>
                  <a:lnTo>
                    <a:pt x="2344356" y="252310"/>
                  </a:lnTo>
                  <a:lnTo>
                    <a:pt x="2342121" y="259270"/>
                  </a:lnTo>
                  <a:lnTo>
                    <a:pt x="2343175" y="259156"/>
                  </a:lnTo>
                  <a:lnTo>
                    <a:pt x="2347925" y="259118"/>
                  </a:lnTo>
                  <a:lnTo>
                    <a:pt x="2358555" y="259892"/>
                  </a:lnTo>
                  <a:lnTo>
                    <a:pt x="2369642" y="259892"/>
                  </a:lnTo>
                  <a:lnTo>
                    <a:pt x="2375979" y="257530"/>
                  </a:lnTo>
                  <a:close/>
                </a:path>
                <a:path extrusionOk="0" h="282575" w="13487400">
                  <a:moveTo>
                    <a:pt x="2452636" y="237248"/>
                  </a:moveTo>
                  <a:lnTo>
                    <a:pt x="2451316" y="225666"/>
                  </a:lnTo>
                  <a:lnTo>
                    <a:pt x="2446236" y="217754"/>
                  </a:lnTo>
                  <a:lnTo>
                    <a:pt x="2438895" y="212140"/>
                  </a:lnTo>
                  <a:lnTo>
                    <a:pt x="2430792" y="207403"/>
                  </a:lnTo>
                  <a:lnTo>
                    <a:pt x="2430792" y="215011"/>
                  </a:lnTo>
                  <a:lnTo>
                    <a:pt x="2424760" y="216395"/>
                  </a:lnTo>
                  <a:lnTo>
                    <a:pt x="2423274" y="222275"/>
                  </a:lnTo>
                  <a:lnTo>
                    <a:pt x="2430551" y="224840"/>
                  </a:lnTo>
                  <a:lnTo>
                    <a:pt x="2439263" y="235673"/>
                  </a:lnTo>
                  <a:lnTo>
                    <a:pt x="2446629" y="238112"/>
                  </a:lnTo>
                  <a:lnTo>
                    <a:pt x="2448344" y="238112"/>
                  </a:lnTo>
                  <a:lnTo>
                    <a:pt x="2450312" y="237845"/>
                  </a:lnTo>
                  <a:lnTo>
                    <a:pt x="2452636" y="237248"/>
                  </a:lnTo>
                  <a:close/>
                </a:path>
                <a:path extrusionOk="0" h="282575" w="13487400">
                  <a:moveTo>
                    <a:pt x="2500884" y="248437"/>
                  </a:moveTo>
                  <a:lnTo>
                    <a:pt x="2489530" y="237261"/>
                  </a:lnTo>
                  <a:lnTo>
                    <a:pt x="2490114" y="252895"/>
                  </a:lnTo>
                  <a:lnTo>
                    <a:pt x="2481465" y="263956"/>
                  </a:lnTo>
                  <a:lnTo>
                    <a:pt x="2475014" y="272745"/>
                  </a:lnTo>
                  <a:lnTo>
                    <a:pt x="2482240" y="281508"/>
                  </a:lnTo>
                  <a:lnTo>
                    <a:pt x="2491130" y="269748"/>
                  </a:lnTo>
                  <a:lnTo>
                    <a:pt x="2499385" y="258991"/>
                  </a:lnTo>
                  <a:lnTo>
                    <a:pt x="2500884" y="248437"/>
                  </a:lnTo>
                  <a:close/>
                </a:path>
                <a:path extrusionOk="0" h="282575" w="13487400">
                  <a:moveTo>
                    <a:pt x="2526296" y="140804"/>
                  </a:moveTo>
                  <a:lnTo>
                    <a:pt x="2524760" y="140538"/>
                  </a:lnTo>
                  <a:lnTo>
                    <a:pt x="2523375" y="140423"/>
                  </a:lnTo>
                  <a:lnTo>
                    <a:pt x="2522105" y="140423"/>
                  </a:lnTo>
                  <a:lnTo>
                    <a:pt x="2516543" y="140423"/>
                  </a:lnTo>
                  <a:lnTo>
                    <a:pt x="2503551" y="149618"/>
                  </a:lnTo>
                  <a:lnTo>
                    <a:pt x="2495677" y="149618"/>
                  </a:lnTo>
                  <a:lnTo>
                    <a:pt x="2492895" y="149199"/>
                  </a:lnTo>
                  <a:lnTo>
                    <a:pt x="2489530" y="148183"/>
                  </a:lnTo>
                  <a:lnTo>
                    <a:pt x="2489847" y="157226"/>
                  </a:lnTo>
                  <a:lnTo>
                    <a:pt x="2489987" y="166382"/>
                  </a:lnTo>
                  <a:lnTo>
                    <a:pt x="2491752" y="173875"/>
                  </a:lnTo>
                  <a:lnTo>
                    <a:pt x="2496985" y="177914"/>
                  </a:lnTo>
                  <a:lnTo>
                    <a:pt x="2503703" y="167957"/>
                  </a:lnTo>
                  <a:lnTo>
                    <a:pt x="2513253" y="160883"/>
                  </a:lnTo>
                  <a:lnTo>
                    <a:pt x="2522004" y="153047"/>
                  </a:lnTo>
                  <a:lnTo>
                    <a:pt x="2526296" y="140804"/>
                  </a:lnTo>
                  <a:close/>
                </a:path>
                <a:path extrusionOk="0" h="282575" w="13487400">
                  <a:moveTo>
                    <a:pt x="2585809" y="254317"/>
                  </a:moveTo>
                  <a:lnTo>
                    <a:pt x="2585262" y="244513"/>
                  </a:lnTo>
                  <a:lnTo>
                    <a:pt x="2574480" y="247802"/>
                  </a:lnTo>
                  <a:lnTo>
                    <a:pt x="2568791" y="249440"/>
                  </a:lnTo>
                  <a:lnTo>
                    <a:pt x="2557500" y="249440"/>
                  </a:lnTo>
                  <a:lnTo>
                    <a:pt x="2551900" y="247802"/>
                  </a:lnTo>
                  <a:lnTo>
                    <a:pt x="2541295" y="244513"/>
                  </a:lnTo>
                  <a:lnTo>
                    <a:pt x="2543987" y="258483"/>
                  </a:lnTo>
                  <a:lnTo>
                    <a:pt x="2552458" y="266611"/>
                  </a:lnTo>
                  <a:lnTo>
                    <a:pt x="2564536" y="271157"/>
                  </a:lnTo>
                  <a:lnTo>
                    <a:pt x="2578112" y="274358"/>
                  </a:lnTo>
                  <a:lnTo>
                    <a:pt x="2580640" y="267601"/>
                  </a:lnTo>
                  <a:lnTo>
                    <a:pt x="2583738" y="261467"/>
                  </a:lnTo>
                  <a:lnTo>
                    <a:pt x="2585809" y="254317"/>
                  </a:lnTo>
                  <a:close/>
                </a:path>
                <a:path extrusionOk="0" h="282575" w="13487400">
                  <a:moveTo>
                    <a:pt x="2629585" y="237261"/>
                  </a:moveTo>
                  <a:lnTo>
                    <a:pt x="2607424" y="237261"/>
                  </a:lnTo>
                  <a:lnTo>
                    <a:pt x="2606852" y="245821"/>
                  </a:lnTo>
                  <a:lnTo>
                    <a:pt x="2604008" y="252183"/>
                  </a:lnTo>
                  <a:lnTo>
                    <a:pt x="2600985" y="258457"/>
                  </a:lnTo>
                  <a:lnTo>
                    <a:pt x="2599944" y="266763"/>
                  </a:lnTo>
                  <a:lnTo>
                    <a:pt x="2601811" y="266560"/>
                  </a:lnTo>
                  <a:lnTo>
                    <a:pt x="2620645" y="266573"/>
                  </a:lnTo>
                  <a:lnTo>
                    <a:pt x="2628112" y="265861"/>
                  </a:lnTo>
                  <a:lnTo>
                    <a:pt x="2629585" y="259270"/>
                  </a:lnTo>
                  <a:lnTo>
                    <a:pt x="2620708" y="258584"/>
                  </a:lnTo>
                  <a:lnTo>
                    <a:pt x="2612072" y="257200"/>
                  </a:lnTo>
                  <a:lnTo>
                    <a:pt x="2614892" y="244525"/>
                  </a:lnTo>
                  <a:lnTo>
                    <a:pt x="2620708" y="242798"/>
                  </a:lnTo>
                  <a:lnTo>
                    <a:pt x="2629293" y="244170"/>
                  </a:lnTo>
                  <a:lnTo>
                    <a:pt x="2629585" y="237261"/>
                  </a:lnTo>
                  <a:close/>
                </a:path>
                <a:path extrusionOk="0" h="282575" w="13487400">
                  <a:moveTo>
                    <a:pt x="2725394" y="103835"/>
                  </a:moveTo>
                  <a:lnTo>
                    <a:pt x="2713304" y="100863"/>
                  </a:lnTo>
                  <a:lnTo>
                    <a:pt x="2700693" y="100126"/>
                  </a:lnTo>
                  <a:lnTo>
                    <a:pt x="2687485" y="97561"/>
                  </a:lnTo>
                  <a:lnTo>
                    <a:pt x="2673604" y="89077"/>
                  </a:lnTo>
                  <a:lnTo>
                    <a:pt x="2673223" y="99758"/>
                  </a:lnTo>
                  <a:lnTo>
                    <a:pt x="2679115" y="107162"/>
                  </a:lnTo>
                  <a:lnTo>
                    <a:pt x="2689110" y="111455"/>
                  </a:lnTo>
                  <a:lnTo>
                    <a:pt x="2700998" y="112839"/>
                  </a:lnTo>
                  <a:lnTo>
                    <a:pt x="2708897" y="112242"/>
                  </a:lnTo>
                  <a:lnTo>
                    <a:pt x="2716034" y="110502"/>
                  </a:lnTo>
                  <a:lnTo>
                    <a:pt x="2721749" y="107683"/>
                  </a:lnTo>
                  <a:lnTo>
                    <a:pt x="2725394" y="103835"/>
                  </a:lnTo>
                  <a:close/>
                </a:path>
                <a:path extrusionOk="0" h="282575" w="13487400">
                  <a:moveTo>
                    <a:pt x="2768968" y="80479"/>
                  </a:moveTo>
                  <a:lnTo>
                    <a:pt x="2762186" y="66827"/>
                  </a:lnTo>
                  <a:lnTo>
                    <a:pt x="2760827" y="74028"/>
                  </a:lnTo>
                  <a:lnTo>
                    <a:pt x="2753195" y="74980"/>
                  </a:lnTo>
                  <a:lnTo>
                    <a:pt x="2727210" y="74853"/>
                  </a:lnTo>
                  <a:lnTo>
                    <a:pt x="2720035" y="75679"/>
                  </a:lnTo>
                  <a:lnTo>
                    <a:pt x="2717939" y="81572"/>
                  </a:lnTo>
                  <a:lnTo>
                    <a:pt x="2717622" y="91719"/>
                  </a:lnTo>
                  <a:lnTo>
                    <a:pt x="2721394" y="97815"/>
                  </a:lnTo>
                  <a:lnTo>
                    <a:pt x="2725407" y="103822"/>
                  </a:lnTo>
                  <a:lnTo>
                    <a:pt x="2741815" y="99593"/>
                  </a:lnTo>
                  <a:lnTo>
                    <a:pt x="2759252" y="91592"/>
                  </a:lnTo>
                  <a:lnTo>
                    <a:pt x="2768968" y="80479"/>
                  </a:lnTo>
                  <a:close/>
                </a:path>
                <a:path extrusionOk="0" h="282575" w="13487400">
                  <a:moveTo>
                    <a:pt x="2806230" y="73977"/>
                  </a:moveTo>
                  <a:lnTo>
                    <a:pt x="2805239" y="65595"/>
                  </a:lnTo>
                  <a:lnTo>
                    <a:pt x="2798864" y="59055"/>
                  </a:lnTo>
                  <a:lnTo>
                    <a:pt x="2789605" y="54800"/>
                  </a:lnTo>
                  <a:lnTo>
                    <a:pt x="2779941" y="53276"/>
                  </a:lnTo>
                  <a:lnTo>
                    <a:pt x="2774365" y="53276"/>
                  </a:lnTo>
                  <a:lnTo>
                    <a:pt x="2769984" y="55105"/>
                  </a:lnTo>
                  <a:lnTo>
                    <a:pt x="2769438" y="59220"/>
                  </a:lnTo>
                  <a:lnTo>
                    <a:pt x="2778201" y="62839"/>
                  </a:lnTo>
                  <a:lnTo>
                    <a:pt x="2785605" y="67792"/>
                  </a:lnTo>
                  <a:lnTo>
                    <a:pt x="2793504" y="72174"/>
                  </a:lnTo>
                  <a:lnTo>
                    <a:pt x="2803779" y="74053"/>
                  </a:lnTo>
                  <a:lnTo>
                    <a:pt x="2806230" y="73977"/>
                  </a:lnTo>
                  <a:close/>
                </a:path>
                <a:path extrusionOk="0" h="282575" w="13487400">
                  <a:moveTo>
                    <a:pt x="2857779" y="89065"/>
                  </a:moveTo>
                  <a:lnTo>
                    <a:pt x="2851289" y="83375"/>
                  </a:lnTo>
                  <a:lnTo>
                    <a:pt x="2846806" y="81305"/>
                  </a:lnTo>
                  <a:lnTo>
                    <a:pt x="2843961" y="81305"/>
                  </a:lnTo>
                  <a:lnTo>
                    <a:pt x="2840202" y="81305"/>
                  </a:lnTo>
                  <a:lnTo>
                    <a:pt x="2839262" y="84899"/>
                  </a:lnTo>
                  <a:lnTo>
                    <a:pt x="2841256" y="92087"/>
                  </a:lnTo>
                  <a:lnTo>
                    <a:pt x="2844190" y="95694"/>
                  </a:lnTo>
                  <a:lnTo>
                    <a:pt x="2850946" y="95694"/>
                  </a:lnTo>
                  <a:lnTo>
                    <a:pt x="2854261" y="93903"/>
                  </a:lnTo>
                  <a:lnTo>
                    <a:pt x="2857779" y="89065"/>
                  </a:lnTo>
                  <a:close/>
                </a:path>
                <a:path extrusionOk="0" h="282575" w="13487400">
                  <a:moveTo>
                    <a:pt x="2887205" y="241896"/>
                  </a:moveTo>
                  <a:lnTo>
                    <a:pt x="2879928" y="237261"/>
                  </a:lnTo>
                  <a:lnTo>
                    <a:pt x="2876829" y="243268"/>
                  </a:lnTo>
                  <a:lnTo>
                    <a:pt x="2870860" y="246494"/>
                  </a:lnTo>
                  <a:lnTo>
                    <a:pt x="2865755" y="250596"/>
                  </a:lnTo>
                  <a:lnTo>
                    <a:pt x="2865234" y="259270"/>
                  </a:lnTo>
                  <a:lnTo>
                    <a:pt x="2866923" y="260007"/>
                  </a:lnTo>
                  <a:lnTo>
                    <a:pt x="2868638" y="260337"/>
                  </a:lnTo>
                  <a:lnTo>
                    <a:pt x="2870339" y="260337"/>
                  </a:lnTo>
                  <a:lnTo>
                    <a:pt x="2879814" y="257073"/>
                  </a:lnTo>
                  <a:lnTo>
                    <a:pt x="2886303" y="249720"/>
                  </a:lnTo>
                  <a:lnTo>
                    <a:pt x="2887205" y="241896"/>
                  </a:lnTo>
                  <a:close/>
                </a:path>
                <a:path extrusionOk="0" h="282575" w="13487400">
                  <a:moveTo>
                    <a:pt x="3116097" y="43738"/>
                  </a:moveTo>
                  <a:lnTo>
                    <a:pt x="3115627" y="36995"/>
                  </a:lnTo>
                  <a:lnTo>
                    <a:pt x="3113671" y="37299"/>
                  </a:lnTo>
                  <a:lnTo>
                    <a:pt x="3111843" y="37439"/>
                  </a:lnTo>
                  <a:lnTo>
                    <a:pt x="3104692" y="37439"/>
                  </a:lnTo>
                  <a:lnTo>
                    <a:pt x="3100311" y="36118"/>
                  </a:lnTo>
                  <a:lnTo>
                    <a:pt x="3093021" y="33464"/>
                  </a:lnTo>
                  <a:lnTo>
                    <a:pt x="3090113" y="32143"/>
                  </a:lnTo>
                  <a:lnTo>
                    <a:pt x="3087636" y="32143"/>
                  </a:lnTo>
                  <a:lnTo>
                    <a:pt x="3084055" y="32143"/>
                  </a:lnTo>
                  <a:lnTo>
                    <a:pt x="3081388" y="34925"/>
                  </a:lnTo>
                  <a:lnTo>
                    <a:pt x="3078721" y="44475"/>
                  </a:lnTo>
                  <a:lnTo>
                    <a:pt x="3080397" y="43865"/>
                  </a:lnTo>
                  <a:lnTo>
                    <a:pt x="3082442" y="43637"/>
                  </a:lnTo>
                  <a:lnTo>
                    <a:pt x="3087890" y="43637"/>
                  </a:lnTo>
                  <a:lnTo>
                    <a:pt x="3102343" y="45440"/>
                  </a:lnTo>
                  <a:lnTo>
                    <a:pt x="3111639" y="45440"/>
                  </a:lnTo>
                  <a:lnTo>
                    <a:pt x="3116097" y="43738"/>
                  </a:lnTo>
                  <a:close/>
                </a:path>
                <a:path extrusionOk="0" h="282575" w="13487400">
                  <a:moveTo>
                    <a:pt x="3226104" y="148183"/>
                  </a:moveTo>
                  <a:lnTo>
                    <a:pt x="3189262" y="148183"/>
                  </a:lnTo>
                  <a:lnTo>
                    <a:pt x="3189135" y="157340"/>
                  </a:lnTo>
                  <a:lnTo>
                    <a:pt x="3187903" y="165379"/>
                  </a:lnTo>
                  <a:lnTo>
                    <a:pt x="3185553" y="172262"/>
                  </a:lnTo>
                  <a:lnTo>
                    <a:pt x="3182061" y="177914"/>
                  </a:lnTo>
                  <a:lnTo>
                    <a:pt x="3198368" y="175856"/>
                  </a:lnTo>
                  <a:lnTo>
                    <a:pt x="3211309" y="170395"/>
                  </a:lnTo>
                  <a:lnTo>
                    <a:pt x="3220631" y="161251"/>
                  </a:lnTo>
                  <a:lnTo>
                    <a:pt x="3226104" y="148183"/>
                  </a:lnTo>
                  <a:close/>
                </a:path>
                <a:path extrusionOk="0" h="282575" w="13487400">
                  <a:moveTo>
                    <a:pt x="3292360" y="34467"/>
                  </a:moveTo>
                  <a:lnTo>
                    <a:pt x="3285045" y="29730"/>
                  </a:lnTo>
                  <a:lnTo>
                    <a:pt x="3282404" y="36258"/>
                  </a:lnTo>
                  <a:lnTo>
                    <a:pt x="3278060" y="41122"/>
                  </a:lnTo>
                  <a:lnTo>
                    <a:pt x="3273552" y="45885"/>
                  </a:lnTo>
                  <a:lnTo>
                    <a:pt x="3270415" y="52082"/>
                  </a:lnTo>
                  <a:lnTo>
                    <a:pt x="3272040" y="52781"/>
                  </a:lnTo>
                  <a:lnTo>
                    <a:pt x="3273704" y="53086"/>
                  </a:lnTo>
                  <a:lnTo>
                    <a:pt x="3275355" y="53086"/>
                  </a:lnTo>
                  <a:lnTo>
                    <a:pt x="3284880" y="49796"/>
                  </a:lnTo>
                  <a:lnTo>
                    <a:pt x="3291433" y="42367"/>
                  </a:lnTo>
                  <a:lnTo>
                    <a:pt x="3292360" y="34467"/>
                  </a:lnTo>
                  <a:close/>
                </a:path>
                <a:path extrusionOk="0" h="282575" w="13487400">
                  <a:moveTo>
                    <a:pt x="3488220" y="156413"/>
                  </a:moveTo>
                  <a:lnTo>
                    <a:pt x="3486912" y="151650"/>
                  </a:lnTo>
                  <a:lnTo>
                    <a:pt x="3481895" y="148831"/>
                  </a:lnTo>
                  <a:lnTo>
                    <a:pt x="3475037" y="147904"/>
                  </a:lnTo>
                  <a:lnTo>
                    <a:pt x="3468039" y="147904"/>
                  </a:lnTo>
                  <a:lnTo>
                    <a:pt x="3461080" y="150533"/>
                  </a:lnTo>
                  <a:lnTo>
                    <a:pt x="3462070" y="155549"/>
                  </a:lnTo>
                  <a:lnTo>
                    <a:pt x="3462248" y="155511"/>
                  </a:lnTo>
                  <a:lnTo>
                    <a:pt x="3466960" y="156324"/>
                  </a:lnTo>
                  <a:lnTo>
                    <a:pt x="3474948" y="158318"/>
                  </a:lnTo>
                  <a:lnTo>
                    <a:pt x="3481997" y="160820"/>
                  </a:lnTo>
                  <a:lnTo>
                    <a:pt x="3483927" y="163156"/>
                  </a:lnTo>
                  <a:lnTo>
                    <a:pt x="3488220" y="156413"/>
                  </a:lnTo>
                  <a:close/>
                </a:path>
                <a:path extrusionOk="0" h="282575" w="13487400">
                  <a:moveTo>
                    <a:pt x="3572522" y="163156"/>
                  </a:moveTo>
                  <a:lnTo>
                    <a:pt x="3569563" y="161671"/>
                  </a:lnTo>
                  <a:lnTo>
                    <a:pt x="3558565" y="154381"/>
                  </a:lnTo>
                  <a:lnTo>
                    <a:pt x="3550818" y="154381"/>
                  </a:lnTo>
                  <a:lnTo>
                    <a:pt x="3546564" y="154381"/>
                  </a:lnTo>
                  <a:lnTo>
                    <a:pt x="3543287" y="156578"/>
                  </a:lnTo>
                  <a:lnTo>
                    <a:pt x="3542881" y="163156"/>
                  </a:lnTo>
                  <a:lnTo>
                    <a:pt x="3544443" y="162344"/>
                  </a:lnTo>
                  <a:lnTo>
                    <a:pt x="3545979" y="162001"/>
                  </a:lnTo>
                  <a:lnTo>
                    <a:pt x="3551402" y="162001"/>
                  </a:lnTo>
                  <a:lnTo>
                    <a:pt x="3555047" y="164388"/>
                  </a:lnTo>
                  <a:lnTo>
                    <a:pt x="3561600" y="169151"/>
                  </a:lnTo>
                  <a:lnTo>
                    <a:pt x="3564496" y="171538"/>
                  </a:lnTo>
                  <a:lnTo>
                    <a:pt x="3569233" y="171538"/>
                  </a:lnTo>
                  <a:lnTo>
                    <a:pt x="3571125" y="169418"/>
                  </a:lnTo>
                  <a:lnTo>
                    <a:pt x="3572522" y="163156"/>
                  </a:lnTo>
                  <a:close/>
                </a:path>
                <a:path extrusionOk="0" h="282575" w="13487400">
                  <a:moveTo>
                    <a:pt x="3633279" y="19177"/>
                  </a:moveTo>
                  <a:lnTo>
                    <a:pt x="3631539" y="12255"/>
                  </a:lnTo>
                  <a:lnTo>
                    <a:pt x="3626929" y="8458"/>
                  </a:lnTo>
                  <a:lnTo>
                    <a:pt x="3620465" y="7302"/>
                  </a:lnTo>
                  <a:lnTo>
                    <a:pt x="3608641" y="9753"/>
                  </a:lnTo>
                  <a:lnTo>
                    <a:pt x="3598799" y="15697"/>
                  </a:lnTo>
                  <a:lnTo>
                    <a:pt x="3595141" y="23050"/>
                  </a:lnTo>
                  <a:lnTo>
                    <a:pt x="3601897" y="29718"/>
                  </a:lnTo>
                  <a:lnTo>
                    <a:pt x="3602278" y="23139"/>
                  </a:lnTo>
                  <a:lnTo>
                    <a:pt x="3605504" y="20942"/>
                  </a:lnTo>
                  <a:lnTo>
                    <a:pt x="3617353" y="20942"/>
                  </a:lnTo>
                  <a:lnTo>
                    <a:pt x="3628250" y="28232"/>
                  </a:lnTo>
                  <a:lnTo>
                    <a:pt x="3631158" y="29718"/>
                  </a:lnTo>
                  <a:lnTo>
                    <a:pt x="3633279" y="19177"/>
                  </a:lnTo>
                  <a:close/>
                </a:path>
                <a:path extrusionOk="0" h="282575" w="13487400">
                  <a:moveTo>
                    <a:pt x="3756672" y="207403"/>
                  </a:moveTo>
                  <a:lnTo>
                    <a:pt x="3753129" y="203987"/>
                  </a:lnTo>
                  <a:lnTo>
                    <a:pt x="3749192" y="202438"/>
                  </a:lnTo>
                  <a:lnTo>
                    <a:pt x="3745293" y="202438"/>
                  </a:lnTo>
                  <a:lnTo>
                    <a:pt x="3738422" y="202438"/>
                  </a:lnTo>
                  <a:lnTo>
                    <a:pt x="3731615" y="207225"/>
                  </a:lnTo>
                  <a:lnTo>
                    <a:pt x="3727056" y="215023"/>
                  </a:lnTo>
                  <a:lnTo>
                    <a:pt x="3737470" y="215468"/>
                  </a:lnTo>
                  <a:lnTo>
                    <a:pt x="3743502" y="219811"/>
                  </a:lnTo>
                  <a:lnTo>
                    <a:pt x="3751402" y="219811"/>
                  </a:lnTo>
                  <a:lnTo>
                    <a:pt x="3753866" y="217055"/>
                  </a:lnTo>
                  <a:lnTo>
                    <a:pt x="3756672" y="207403"/>
                  </a:lnTo>
                  <a:close/>
                </a:path>
                <a:path extrusionOk="0" h="282575" w="13487400">
                  <a:moveTo>
                    <a:pt x="3940810" y="36995"/>
                  </a:moveTo>
                  <a:lnTo>
                    <a:pt x="3932059" y="33375"/>
                  </a:lnTo>
                  <a:lnTo>
                    <a:pt x="3924693" y="28422"/>
                  </a:lnTo>
                  <a:lnTo>
                    <a:pt x="3916769" y="24053"/>
                  </a:lnTo>
                  <a:lnTo>
                    <a:pt x="3906316" y="22174"/>
                  </a:lnTo>
                  <a:lnTo>
                    <a:pt x="3903992" y="22250"/>
                  </a:lnTo>
                  <a:lnTo>
                    <a:pt x="3904996" y="30657"/>
                  </a:lnTo>
                  <a:lnTo>
                    <a:pt x="3911358" y="37198"/>
                  </a:lnTo>
                  <a:lnTo>
                    <a:pt x="3920604" y="41452"/>
                  </a:lnTo>
                  <a:lnTo>
                    <a:pt x="3930243" y="42964"/>
                  </a:lnTo>
                  <a:lnTo>
                    <a:pt x="3935857" y="42964"/>
                  </a:lnTo>
                  <a:lnTo>
                    <a:pt x="3940264" y="41135"/>
                  </a:lnTo>
                  <a:lnTo>
                    <a:pt x="3940810" y="36995"/>
                  </a:lnTo>
                  <a:close/>
                </a:path>
                <a:path extrusionOk="0" h="282575" w="13487400">
                  <a:moveTo>
                    <a:pt x="3999496" y="44475"/>
                  </a:moveTo>
                  <a:lnTo>
                    <a:pt x="3998887" y="35725"/>
                  </a:lnTo>
                  <a:lnTo>
                    <a:pt x="3993248" y="28625"/>
                  </a:lnTo>
                  <a:lnTo>
                    <a:pt x="3984675" y="23863"/>
                  </a:lnTo>
                  <a:lnTo>
                    <a:pt x="3975290" y="22123"/>
                  </a:lnTo>
                  <a:lnTo>
                    <a:pt x="3969474" y="22123"/>
                  </a:lnTo>
                  <a:lnTo>
                    <a:pt x="3964444" y="24384"/>
                  </a:lnTo>
                  <a:lnTo>
                    <a:pt x="3962641" y="29718"/>
                  </a:lnTo>
                  <a:lnTo>
                    <a:pt x="3973284" y="37820"/>
                  </a:lnTo>
                  <a:lnTo>
                    <a:pt x="3981170" y="40170"/>
                  </a:lnTo>
                  <a:lnTo>
                    <a:pt x="3988993" y="40995"/>
                  </a:lnTo>
                  <a:lnTo>
                    <a:pt x="3999496" y="44475"/>
                  </a:lnTo>
                  <a:close/>
                </a:path>
                <a:path extrusionOk="0" h="282575" w="13487400">
                  <a:moveTo>
                    <a:pt x="4323816" y="229654"/>
                  </a:moveTo>
                  <a:lnTo>
                    <a:pt x="4323346" y="219824"/>
                  </a:lnTo>
                  <a:lnTo>
                    <a:pt x="4320006" y="212839"/>
                  </a:lnTo>
                  <a:lnTo>
                    <a:pt x="4313809" y="208673"/>
                  </a:lnTo>
                  <a:lnTo>
                    <a:pt x="4304766" y="207289"/>
                  </a:lnTo>
                  <a:lnTo>
                    <a:pt x="4302696" y="207327"/>
                  </a:lnTo>
                  <a:lnTo>
                    <a:pt x="4301591" y="207403"/>
                  </a:lnTo>
                  <a:lnTo>
                    <a:pt x="4302150" y="217195"/>
                  </a:lnTo>
                  <a:lnTo>
                    <a:pt x="4305376" y="224218"/>
                  </a:lnTo>
                  <a:lnTo>
                    <a:pt x="4311294" y="228434"/>
                  </a:lnTo>
                  <a:lnTo>
                    <a:pt x="4319968" y="229844"/>
                  </a:lnTo>
                  <a:lnTo>
                    <a:pt x="4321187" y="229844"/>
                  </a:lnTo>
                  <a:lnTo>
                    <a:pt x="4322470" y="229781"/>
                  </a:lnTo>
                  <a:lnTo>
                    <a:pt x="4323816" y="229654"/>
                  </a:lnTo>
                  <a:close/>
                </a:path>
                <a:path extrusionOk="0" h="282575" w="13487400">
                  <a:moveTo>
                    <a:pt x="4618926" y="58623"/>
                  </a:moveTo>
                  <a:lnTo>
                    <a:pt x="4618482" y="52070"/>
                  </a:lnTo>
                  <a:lnTo>
                    <a:pt x="4614164" y="47510"/>
                  </a:lnTo>
                  <a:lnTo>
                    <a:pt x="4606442" y="44704"/>
                  </a:lnTo>
                  <a:lnTo>
                    <a:pt x="4599165" y="44704"/>
                  </a:lnTo>
                  <a:lnTo>
                    <a:pt x="4590275" y="44704"/>
                  </a:lnTo>
                  <a:lnTo>
                    <a:pt x="4582071" y="48895"/>
                  </a:lnTo>
                  <a:lnTo>
                    <a:pt x="4581601" y="59220"/>
                  </a:lnTo>
                  <a:lnTo>
                    <a:pt x="4583201" y="58610"/>
                  </a:lnTo>
                  <a:lnTo>
                    <a:pt x="4585170" y="58394"/>
                  </a:lnTo>
                  <a:lnTo>
                    <a:pt x="4590580" y="58394"/>
                  </a:lnTo>
                  <a:lnTo>
                    <a:pt x="4605337" y="60312"/>
                  </a:lnTo>
                  <a:lnTo>
                    <a:pt x="4614570" y="60312"/>
                  </a:lnTo>
                  <a:lnTo>
                    <a:pt x="4618926" y="58623"/>
                  </a:lnTo>
                  <a:close/>
                </a:path>
                <a:path extrusionOk="0" h="282575" w="13487400">
                  <a:moveTo>
                    <a:pt x="4699279" y="66840"/>
                  </a:moveTo>
                  <a:lnTo>
                    <a:pt x="4693221" y="65709"/>
                  </a:lnTo>
                  <a:lnTo>
                    <a:pt x="4688459" y="65252"/>
                  </a:lnTo>
                  <a:lnTo>
                    <a:pt x="4684788" y="65252"/>
                  </a:lnTo>
                  <a:lnTo>
                    <a:pt x="4676267" y="65252"/>
                  </a:lnTo>
                  <a:lnTo>
                    <a:pt x="4673625" y="67741"/>
                  </a:lnTo>
                  <a:lnTo>
                    <a:pt x="4675175" y="72707"/>
                  </a:lnTo>
                  <a:lnTo>
                    <a:pt x="4679353" y="75184"/>
                  </a:lnTo>
                  <a:lnTo>
                    <a:pt x="4689259" y="75184"/>
                  </a:lnTo>
                  <a:lnTo>
                    <a:pt x="4694834" y="73063"/>
                  </a:lnTo>
                  <a:lnTo>
                    <a:pt x="4699279" y="66840"/>
                  </a:lnTo>
                  <a:close/>
                </a:path>
                <a:path extrusionOk="0" h="282575" w="13487400">
                  <a:moveTo>
                    <a:pt x="4704981" y="221132"/>
                  </a:moveTo>
                  <a:lnTo>
                    <a:pt x="4699279" y="215023"/>
                  </a:lnTo>
                  <a:lnTo>
                    <a:pt x="4689399" y="221005"/>
                  </a:lnTo>
                  <a:lnTo>
                    <a:pt x="4686947" y="225336"/>
                  </a:lnTo>
                  <a:lnTo>
                    <a:pt x="4689602" y="227965"/>
                  </a:lnTo>
                  <a:lnTo>
                    <a:pt x="4695025" y="228854"/>
                  </a:lnTo>
                  <a:lnTo>
                    <a:pt x="4700727" y="228003"/>
                  </a:lnTo>
                  <a:lnTo>
                    <a:pt x="4704753" y="225450"/>
                  </a:lnTo>
                  <a:lnTo>
                    <a:pt x="4704981" y="221132"/>
                  </a:lnTo>
                  <a:close/>
                </a:path>
                <a:path extrusionOk="0" h="282575" w="13487400">
                  <a:moveTo>
                    <a:pt x="5097221" y="96329"/>
                  </a:moveTo>
                  <a:lnTo>
                    <a:pt x="5096243" y="87896"/>
                  </a:lnTo>
                  <a:lnTo>
                    <a:pt x="5092293" y="81584"/>
                  </a:lnTo>
                  <a:lnTo>
                    <a:pt x="5086502" y="77622"/>
                  </a:lnTo>
                  <a:lnTo>
                    <a:pt x="5080012" y="76250"/>
                  </a:lnTo>
                  <a:lnTo>
                    <a:pt x="5073751" y="76250"/>
                  </a:lnTo>
                  <a:lnTo>
                    <a:pt x="5068074" y="80213"/>
                  </a:lnTo>
                  <a:lnTo>
                    <a:pt x="5067579" y="89077"/>
                  </a:lnTo>
                  <a:lnTo>
                    <a:pt x="5068735" y="88938"/>
                  </a:lnTo>
                  <a:lnTo>
                    <a:pt x="5069789" y="88874"/>
                  </a:lnTo>
                  <a:lnTo>
                    <a:pt x="5076228" y="88874"/>
                  </a:lnTo>
                  <a:lnTo>
                    <a:pt x="5090249" y="96380"/>
                  </a:lnTo>
                  <a:lnTo>
                    <a:pt x="5097221" y="96329"/>
                  </a:lnTo>
                  <a:close/>
                </a:path>
                <a:path extrusionOk="0" h="282575" w="13487400">
                  <a:moveTo>
                    <a:pt x="5531663" y="103822"/>
                  </a:moveTo>
                  <a:lnTo>
                    <a:pt x="5530393" y="102489"/>
                  </a:lnTo>
                  <a:lnTo>
                    <a:pt x="5528716" y="101942"/>
                  </a:lnTo>
                  <a:lnTo>
                    <a:pt x="5526862" y="101942"/>
                  </a:lnTo>
                  <a:lnTo>
                    <a:pt x="5519953" y="101942"/>
                  </a:lnTo>
                  <a:lnTo>
                    <a:pt x="5510454" y="109448"/>
                  </a:lnTo>
                  <a:lnTo>
                    <a:pt x="5507596" y="114757"/>
                  </a:lnTo>
                  <a:lnTo>
                    <a:pt x="5508968" y="116154"/>
                  </a:lnTo>
                  <a:lnTo>
                    <a:pt x="5511812" y="116154"/>
                  </a:lnTo>
                  <a:lnTo>
                    <a:pt x="5518442" y="114731"/>
                  </a:lnTo>
                  <a:lnTo>
                    <a:pt x="5525808" y="111315"/>
                  </a:lnTo>
                  <a:lnTo>
                    <a:pt x="5531129" y="107251"/>
                  </a:lnTo>
                  <a:lnTo>
                    <a:pt x="5531663" y="103822"/>
                  </a:lnTo>
                  <a:close/>
                </a:path>
                <a:path extrusionOk="0" h="282575" w="13487400">
                  <a:moveTo>
                    <a:pt x="6098806" y="170421"/>
                  </a:moveTo>
                  <a:lnTo>
                    <a:pt x="6093053" y="170370"/>
                  </a:lnTo>
                  <a:lnTo>
                    <a:pt x="6087084" y="170040"/>
                  </a:lnTo>
                  <a:lnTo>
                    <a:pt x="6081458" y="170040"/>
                  </a:lnTo>
                  <a:lnTo>
                    <a:pt x="6069939" y="170776"/>
                  </a:lnTo>
                  <a:lnTo>
                    <a:pt x="6060795" y="173901"/>
                  </a:lnTo>
                  <a:lnTo>
                    <a:pt x="6055322" y="180733"/>
                  </a:lnTo>
                  <a:lnTo>
                    <a:pt x="6054839" y="192659"/>
                  </a:lnTo>
                  <a:lnTo>
                    <a:pt x="6068123" y="189534"/>
                  </a:lnTo>
                  <a:lnTo>
                    <a:pt x="6079947" y="184785"/>
                  </a:lnTo>
                  <a:lnTo>
                    <a:pt x="6090209" y="178422"/>
                  </a:lnTo>
                  <a:lnTo>
                    <a:pt x="6098806" y="170421"/>
                  </a:lnTo>
                  <a:close/>
                </a:path>
                <a:path extrusionOk="0" h="282575" w="13487400">
                  <a:moveTo>
                    <a:pt x="6217221" y="136702"/>
                  </a:moveTo>
                  <a:lnTo>
                    <a:pt x="6215113" y="127711"/>
                  </a:lnTo>
                  <a:lnTo>
                    <a:pt x="6210185" y="121564"/>
                  </a:lnTo>
                  <a:lnTo>
                    <a:pt x="6202121" y="118567"/>
                  </a:lnTo>
                  <a:lnTo>
                    <a:pt x="6201448" y="127152"/>
                  </a:lnTo>
                  <a:lnTo>
                    <a:pt x="6198616" y="133553"/>
                  </a:lnTo>
                  <a:lnTo>
                    <a:pt x="6195669" y="139865"/>
                  </a:lnTo>
                  <a:lnTo>
                    <a:pt x="6194628" y="148170"/>
                  </a:lnTo>
                  <a:lnTo>
                    <a:pt x="6216815" y="148170"/>
                  </a:lnTo>
                  <a:lnTo>
                    <a:pt x="6217221" y="136702"/>
                  </a:lnTo>
                  <a:close/>
                </a:path>
                <a:path extrusionOk="0" h="282575" w="13487400">
                  <a:moveTo>
                    <a:pt x="6238964" y="266750"/>
                  </a:moveTo>
                  <a:lnTo>
                    <a:pt x="6237198" y="255409"/>
                  </a:lnTo>
                  <a:lnTo>
                    <a:pt x="6230290" y="249415"/>
                  </a:lnTo>
                  <a:lnTo>
                    <a:pt x="6220307" y="246532"/>
                  </a:lnTo>
                  <a:lnTo>
                    <a:pt x="6209322" y="244513"/>
                  </a:lnTo>
                  <a:lnTo>
                    <a:pt x="6211011" y="255854"/>
                  </a:lnTo>
                  <a:lnTo>
                    <a:pt x="6217996" y="261810"/>
                  </a:lnTo>
                  <a:lnTo>
                    <a:pt x="6228067" y="264693"/>
                  </a:lnTo>
                  <a:lnTo>
                    <a:pt x="6238964" y="266750"/>
                  </a:lnTo>
                  <a:close/>
                </a:path>
                <a:path extrusionOk="0" h="282575" w="13487400">
                  <a:moveTo>
                    <a:pt x="6386296" y="200164"/>
                  </a:moveTo>
                  <a:lnTo>
                    <a:pt x="6381902" y="199377"/>
                  </a:lnTo>
                  <a:lnTo>
                    <a:pt x="6377978" y="199047"/>
                  </a:lnTo>
                  <a:lnTo>
                    <a:pt x="6374371" y="199047"/>
                  </a:lnTo>
                  <a:lnTo>
                    <a:pt x="6363411" y="200088"/>
                  </a:lnTo>
                  <a:lnTo>
                    <a:pt x="6353861" y="202526"/>
                  </a:lnTo>
                  <a:lnTo>
                    <a:pt x="6344666" y="205308"/>
                  </a:lnTo>
                  <a:lnTo>
                    <a:pt x="6334785" y="207416"/>
                  </a:lnTo>
                  <a:lnTo>
                    <a:pt x="6338544" y="214452"/>
                  </a:lnTo>
                  <a:lnTo>
                    <a:pt x="6344463" y="219367"/>
                  </a:lnTo>
                  <a:lnTo>
                    <a:pt x="6351816" y="222262"/>
                  </a:lnTo>
                  <a:lnTo>
                    <a:pt x="6359893" y="223215"/>
                  </a:lnTo>
                  <a:lnTo>
                    <a:pt x="6370307" y="221678"/>
                  </a:lnTo>
                  <a:lnTo>
                    <a:pt x="6379197" y="217195"/>
                  </a:lnTo>
                  <a:lnTo>
                    <a:pt x="6385052" y="209969"/>
                  </a:lnTo>
                  <a:lnTo>
                    <a:pt x="6386296" y="200164"/>
                  </a:lnTo>
                  <a:close/>
                </a:path>
                <a:path extrusionOk="0" h="282575" w="13487400">
                  <a:moveTo>
                    <a:pt x="6445263" y="96329"/>
                  </a:moveTo>
                  <a:lnTo>
                    <a:pt x="6444805" y="85559"/>
                  </a:lnTo>
                  <a:lnTo>
                    <a:pt x="6438519" y="80695"/>
                  </a:lnTo>
                  <a:lnTo>
                    <a:pt x="6430048" y="78066"/>
                  </a:lnTo>
                  <a:lnTo>
                    <a:pt x="6423076" y="73977"/>
                  </a:lnTo>
                  <a:lnTo>
                    <a:pt x="6423393" y="84823"/>
                  </a:lnTo>
                  <a:lnTo>
                    <a:pt x="6429654" y="89738"/>
                  </a:lnTo>
                  <a:lnTo>
                    <a:pt x="6438163" y="92354"/>
                  </a:lnTo>
                  <a:lnTo>
                    <a:pt x="6445263" y="96329"/>
                  </a:lnTo>
                  <a:close/>
                </a:path>
                <a:path extrusionOk="0" h="282575" w="13487400">
                  <a:moveTo>
                    <a:pt x="6769278" y="200152"/>
                  </a:moveTo>
                  <a:lnTo>
                    <a:pt x="6765861" y="199986"/>
                  </a:lnTo>
                  <a:lnTo>
                    <a:pt x="6764236" y="199986"/>
                  </a:lnTo>
                  <a:lnTo>
                    <a:pt x="6753479" y="200926"/>
                  </a:lnTo>
                  <a:lnTo>
                    <a:pt x="6744614" y="203746"/>
                  </a:lnTo>
                  <a:lnTo>
                    <a:pt x="6737629" y="208445"/>
                  </a:lnTo>
                  <a:lnTo>
                    <a:pt x="6732473" y="215011"/>
                  </a:lnTo>
                  <a:lnTo>
                    <a:pt x="6740461" y="215480"/>
                  </a:lnTo>
                  <a:lnTo>
                    <a:pt x="6744221" y="215480"/>
                  </a:lnTo>
                  <a:lnTo>
                    <a:pt x="6753669" y="214871"/>
                  </a:lnTo>
                  <a:lnTo>
                    <a:pt x="6761429" y="212585"/>
                  </a:lnTo>
                  <a:lnTo>
                    <a:pt x="6766865" y="207911"/>
                  </a:lnTo>
                  <a:lnTo>
                    <a:pt x="6769278" y="200152"/>
                  </a:lnTo>
                  <a:close/>
                </a:path>
                <a:path extrusionOk="0" h="282575" w="13487400">
                  <a:moveTo>
                    <a:pt x="7108241" y="29718"/>
                  </a:moveTo>
                  <a:lnTo>
                    <a:pt x="7093255" y="29718"/>
                  </a:lnTo>
                  <a:lnTo>
                    <a:pt x="7093255" y="44475"/>
                  </a:lnTo>
                  <a:lnTo>
                    <a:pt x="7108241" y="44475"/>
                  </a:lnTo>
                  <a:lnTo>
                    <a:pt x="7108241" y="29718"/>
                  </a:lnTo>
                  <a:close/>
                </a:path>
                <a:path extrusionOk="0" h="282575" w="13487400">
                  <a:moveTo>
                    <a:pt x="7292365" y="133426"/>
                  </a:moveTo>
                  <a:lnTo>
                    <a:pt x="7288682" y="133235"/>
                  </a:lnTo>
                  <a:lnTo>
                    <a:pt x="7286930" y="133235"/>
                  </a:lnTo>
                  <a:lnTo>
                    <a:pt x="7276325" y="134175"/>
                  </a:lnTo>
                  <a:lnTo>
                    <a:pt x="7267575" y="136982"/>
                  </a:lnTo>
                  <a:lnTo>
                    <a:pt x="7260653" y="141655"/>
                  </a:lnTo>
                  <a:lnTo>
                    <a:pt x="7255510" y="148170"/>
                  </a:lnTo>
                  <a:lnTo>
                    <a:pt x="7263473" y="148640"/>
                  </a:lnTo>
                  <a:lnTo>
                    <a:pt x="7267245" y="148640"/>
                  </a:lnTo>
                  <a:lnTo>
                    <a:pt x="7276668" y="148043"/>
                  </a:lnTo>
                  <a:lnTo>
                    <a:pt x="7284466" y="145757"/>
                  </a:lnTo>
                  <a:lnTo>
                    <a:pt x="7289927" y="141122"/>
                  </a:lnTo>
                  <a:lnTo>
                    <a:pt x="7292365" y="133426"/>
                  </a:lnTo>
                  <a:close/>
                </a:path>
                <a:path extrusionOk="0" h="282575" w="13487400">
                  <a:moveTo>
                    <a:pt x="7373201" y="163156"/>
                  </a:moveTo>
                  <a:lnTo>
                    <a:pt x="7363346" y="165277"/>
                  </a:lnTo>
                  <a:lnTo>
                    <a:pt x="7354176" y="168071"/>
                  </a:lnTo>
                  <a:lnTo>
                    <a:pt x="7344664" y="170535"/>
                  </a:lnTo>
                  <a:lnTo>
                    <a:pt x="7333755" y="171577"/>
                  </a:lnTo>
                  <a:lnTo>
                    <a:pt x="7330122" y="171577"/>
                  </a:lnTo>
                  <a:lnTo>
                    <a:pt x="7326160" y="171234"/>
                  </a:lnTo>
                  <a:lnTo>
                    <a:pt x="7321715" y="170421"/>
                  </a:lnTo>
                  <a:lnTo>
                    <a:pt x="7323125" y="180886"/>
                  </a:lnTo>
                  <a:lnTo>
                    <a:pt x="7327214" y="187934"/>
                  </a:lnTo>
                  <a:lnTo>
                    <a:pt x="7333272" y="191909"/>
                  </a:lnTo>
                  <a:lnTo>
                    <a:pt x="7340638" y="193154"/>
                  </a:lnTo>
                  <a:lnTo>
                    <a:pt x="7352500" y="190715"/>
                  </a:lnTo>
                  <a:lnTo>
                    <a:pt x="7363409" y="184137"/>
                  </a:lnTo>
                  <a:lnTo>
                    <a:pt x="7371080" y="174574"/>
                  </a:lnTo>
                  <a:lnTo>
                    <a:pt x="7373201" y="163156"/>
                  </a:lnTo>
                  <a:close/>
                </a:path>
                <a:path extrusionOk="0" h="282575" w="13487400">
                  <a:moveTo>
                    <a:pt x="7380719" y="36995"/>
                  </a:moveTo>
                  <a:lnTo>
                    <a:pt x="7374864" y="35953"/>
                  </a:lnTo>
                  <a:lnTo>
                    <a:pt x="7370216" y="35521"/>
                  </a:lnTo>
                  <a:lnTo>
                    <a:pt x="7366584" y="35521"/>
                  </a:lnTo>
                  <a:lnTo>
                    <a:pt x="7357834" y="35521"/>
                  </a:lnTo>
                  <a:lnTo>
                    <a:pt x="7355027" y="38023"/>
                  </a:lnTo>
                  <a:lnTo>
                    <a:pt x="7356361" y="43053"/>
                  </a:lnTo>
                  <a:lnTo>
                    <a:pt x="7360513" y="45554"/>
                  </a:lnTo>
                  <a:lnTo>
                    <a:pt x="7370470" y="45554"/>
                  </a:lnTo>
                  <a:lnTo>
                    <a:pt x="7376160" y="43370"/>
                  </a:lnTo>
                  <a:lnTo>
                    <a:pt x="7380719" y="36995"/>
                  </a:lnTo>
                  <a:close/>
                </a:path>
                <a:path extrusionOk="0" h="282575" w="13487400">
                  <a:moveTo>
                    <a:pt x="8110512" y="27901"/>
                  </a:moveTo>
                  <a:lnTo>
                    <a:pt x="8109864" y="22250"/>
                  </a:lnTo>
                  <a:lnTo>
                    <a:pt x="8106257" y="22733"/>
                  </a:lnTo>
                  <a:lnTo>
                    <a:pt x="8102917" y="22961"/>
                  </a:lnTo>
                  <a:lnTo>
                    <a:pt x="8099793" y="22961"/>
                  </a:lnTo>
                  <a:lnTo>
                    <a:pt x="8091665" y="22390"/>
                  </a:lnTo>
                  <a:lnTo>
                    <a:pt x="8084591" y="20777"/>
                  </a:lnTo>
                  <a:lnTo>
                    <a:pt x="8078406" y="18262"/>
                  </a:lnTo>
                  <a:lnTo>
                    <a:pt x="8072958" y="14986"/>
                  </a:lnTo>
                  <a:lnTo>
                    <a:pt x="8071434" y="22567"/>
                  </a:lnTo>
                  <a:lnTo>
                    <a:pt x="8074800" y="27698"/>
                  </a:lnTo>
                  <a:lnTo>
                    <a:pt x="8081454" y="30619"/>
                  </a:lnTo>
                  <a:lnTo>
                    <a:pt x="8089836" y="31546"/>
                  </a:lnTo>
                  <a:lnTo>
                    <a:pt x="8100034" y="31546"/>
                  </a:lnTo>
                  <a:lnTo>
                    <a:pt x="8110512" y="27901"/>
                  </a:lnTo>
                  <a:close/>
                </a:path>
                <a:path extrusionOk="0" h="282575" w="13487400">
                  <a:moveTo>
                    <a:pt x="8455927" y="22250"/>
                  </a:moveTo>
                  <a:lnTo>
                    <a:pt x="8450059" y="19011"/>
                  </a:lnTo>
                  <a:lnTo>
                    <a:pt x="8448091" y="11772"/>
                  </a:lnTo>
                  <a:lnTo>
                    <a:pt x="8446376" y="4203"/>
                  </a:lnTo>
                  <a:lnTo>
                    <a:pt x="8441309" y="0"/>
                  </a:lnTo>
                  <a:lnTo>
                    <a:pt x="8434819" y="7696"/>
                  </a:lnTo>
                  <a:lnTo>
                    <a:pt x="8435251" y="17602"/>
                  </a:lnTo>
                  <a:lnTo>
                    <a:pt x="8440255" y="26149"/>
                  </a:lnTo>
                  <a:lnTo>
                    <a:pt x="8447468" y="29794"/>
                  </a:lnTo>
                  <a:lnTo>
                    <a:pt x="8450567" y="29794"/>
                  </a:lnTo>
                  <a:lnTo>
                    <a:pt x="8453628" y="27647"/>
                  </a:lnTo>
                  <a:lnTo>
                    <a:pt x="8455927" y="22250"/>
                  </a:lnTo>
                  <a:close/>
                </a:path>
                <a:path extrusionOk="0" h="282575" w="13487400">
                  <a:moveTo>
                    <a:pt x="8573948" y="52082"/>
                  </a:moveTo>
                  <a:lnTo>
                    <a:pt x="8570125" y="49555"/>
                  </a:lnTo>
                  <a:lnTo>
                    <a:pt x="8563775" y="46659"/>
                  </a:lnTo>
                  <a:lnTo>
                    <a:pt x="8556142" y="44272"/>
                  </a:lnTo>
                  <a:lnTo>
                    <a:pt x="8548446" y="43281"/>
                  </a:lnTo>
                  <a:lnTo>
                    <a:pt x="8542528" y="43281"/>
                  </a:lnTo>
                  <a:lnTo>
                    <a:pt x="8537765" y="45516"/>
                  </a:lnTo>
                  <a:lnTo>
                    <a:pt x="8537080" y="52082"/>
                  </a:lnTo>
                  <a:lnTo>
                    <a:pt x="8538185" y="51701"/>
                  </a:lnTo>
                  <a:lnTo>
                    <a:pt x="8539328" y="51523"/>
                  </a:lnTo>
                  <a:lnTo>
                    <a:pt x="8544750" y="51523"/>
                  </a:lnTo>
                  <a:lnTo>
                    <a:pt x="8549284" y="53822"/>
                  </a:lnTo>
                  <a:lnTo>
                    <a:pt x="8557971" y="58420"/>
                  </a:lnTo>
                  <a:lnTo>
                    <a:pt x="8562149" y="60718"/>
                  </a:lnTo>
                  <a:lnTo>
                    <a:pt x="8569173" y="60718"/>
                  </a:lnTo>
                  <a:lnTo>
                    <a:pt x="8572043" y="58547"/>
                  </a:lnTo>
                  <a:lnTo>
                    <a:pt x="8573948" y="52082"/>
                  </a:lnTo>
                  <a:close/>
                </a:path>
                <a:path extrusionOk="0" h="282575" w="13487400">
                  <a:moveTo>
                    <a:pt x="8610790" y="266763"/>
                  </a:moveTo>
                  <a:lnTo>
                    <a:pt x="8610524" y="258800"/>
                  </a:lnTo>
                  <a:lnTo>
                    <a:pt x="8609609" y="251460"/>
                  </a:lnTo>
                  <a:lnTo>
                    <a:pt x="8606714" y="246075"/>
                  </a:lnTo>
                  <a:lnTo>
                    <a:pt x="8600503" y="243992"/>
                  </a:lnTo>
                  <a:lnTo>
                    <a:pt x="8599208" y="243992"/>
                  </a:lnTo>
                  <a:lnTo>
                    <a:pt x="8597735" y="244157"/>
                  </a:lnTo>
                  <a:lnTo>
                    <a:pt x="8596071" y="244525"/>
                  </a:lnTo>
                  <a:lnTo>
                    <a:pt x="8596071" y="259270"/>
                  </a:lnTo>
                  <a:lnTo>
                    <a:pt x="8603323" y="259270"/>
                  </a:lnTo>
                  <a:lnTo>
                    <a:pt x="8605012" y="265264"/>
                  </a:lnTo>
                  <a:lnTo>
                    <a:pt x="8610790" y="266763"/>
                  </a:lnTo>
                  <a:close/>
                </a:path>
                <a:path extrusionOk="0" h="282575" w="13487400">
                  <a:moveTo>
                    <a:pt x="8662327" y="126060"/>
                  </a:moveTo>
                  <a:lnTo>
                    <a:pt x="8647608" y="126060"/>
                  </a:lnTo>
                  <a:lnTo>
                    <a:pt x="8647608" y="133438"/>
                  </a:lnTo>
                  <a:lnTo>
                    <a:pt x="8641867" y="134823"/>
                  </a:lnTo>
                  <a:lnTo>
                    <a:pt x="8640115" y="140804"/>
                  </a:lnTo>
                  <a:lnTo>
                    <a:pt x="8648941" y="140385"/>
                  </a:lnTo>
                  <a:lnTo>
                    <a:pt x="8656828" y="139052"/>
                  </a:lnTo>
                  <a:lnTo>
                    <a:pt x="8661908" y="134912"/>
                  </a:lnTo>
                  <a:lnTo>
                    <a:pt x="8662327" y="126060"/>
                  </a:lnTo>
                  <a:close/>
                </a:path>
                <a:path extrusionOk="0" h="282575" w="13487400">
                  <a:moveTo>
                    <a:pt x="8935263" y="191922"/>
                  </a:moveTo>
                  <a:lnTo>
                    <a:pt x="8934780" y="185178"/>
                  </a:lnTo>
                  <a:lnTo>
                    <a:pt x="8933180" y="185788"/>
                  </a:lnTo>
                  <a:lnTo>
                    <a:pt x="8931199" y="186016"/>
                  </a:lnTo>
                  <a:lnTo>
                    <a:pt x="8925814" y="186016"/>
                  </a:lnTo>
                  <a:lnTo>
                    <a:pt x="8911272" y="184162"/>
                  </a:lnTo>
                  <a:lnTo>
                    <a:pt x="8908085" y="184162"/>
                  </a:lnTo>
                  <a:lnTo>
                    <a:pt x="8901925" y="184162"/>
                  </a:lnTo>
                  <a:lnTo>
                    <a:pt x="8897429" y="185889"/>
                  </a:lnTo>
                  <a:lnTo>
                    <a:pt x="8897912" y="192659"/>
                  </a:lnTo>
                  <a:lnTo>
                    <a:pt x="8899588" y="192024"/>
                  </a:lnTo>
                  <a:lnTo>
                    <a:pt x="8901646" y="191782"/>
                  </a:lnTo>
                  <a:lnTo>
                    <a:pt x="8907132" y="191782"/>
                  </a:lnTo>
                  <a:lnTo>
                    <a:pt x="8921636" y="193649"/>
                  </a:lnTo>
                  <a:lnTo>
                    <a:pt x="8930869" y="193649"/>
                  </a:lnTo>
                  <a:lnTo>
                    <a:pt x="8935263" y="191922"/>
                  </a:lnTo>
                  <a:close/>
                </a:path>
                <a:path extrusionOk="0" h="282575" w="13487400">
                  <a:moveTo>
                    <a:pt x="9118956" y="66827"/>
                  </a:moveTo>
                  <a:lnTo>
                    <a:pt x="9117000" y="66713"/>
                  </a:lnTo>
                  <a:lnTo>
                    <a:pt x="9116085" y="66713"/>
                  </a:lnTo>
                  <a:lnTo>
                    <a:pt x="9106014" y="68757"/>
                  </a:lnTo>
                  <a:lnTo>
                    <a:pt x="9099042" y="74015"/>
                  </a:lnTo>
                  <a:lnTo>
                    <a:pt x="9093975" y="81216"/>
                  </a:lnTo>
                  <a:lnTo>
                    <a:pt x="9089568" y="89077"/>
                  </a:lnTo>
                  <a:lnTo>
                    <a:pt x="9092222" y="89357"/>
                  </a:lnTo>
                  <a:lnTo>
                    <a:pt x="9094737" y="89509"/>
                  </a:lnTo>
                  <a:lnTo>
                    <a:pt x="9097112" y="89509"/>
                  </a:lnTo>
                  <a:lnTo>
                    <a:pt x="9107081" y="88315"/>
                  </a:lnTo>
                  <a:lnTo>
                    <a:pt x="9114345" y="84429"/>
                  </a:lnTo>
                  <a:lnTo>
                    <a:pt x="9118460" y="77419"/>
                  </a:lnTo>
                  <a:lnTo>
                    <a:pt x="9118956" y="66827"/>
                  </a:lnTo>
                  <a:close/>
                </a:path>
                <a:path extrusionOk="0" h="282575" w="13487400">
                  <a:moveTo>
                    <a:pt x="9171432" y="146685"/>
                  </a:moveTo>
                  <a:lnTo>
                    <a:pt x="9170175" y="141097"/>
                  </a:lnTo>
                  <a:lnTo>
                    <a:pt x="9163253" y="133438"/>
                  </a:lnTo>
                  <a:lnTo>
                    <a:pt x="9157970" y="141338"/>
                  </a:lnTo>
                  <a:lnTo>
                    <a:pt x="9157487" y="146900"/>
                  </a:lnTo>
                  <a:lnTo>
                    <a:pt x="9160192" y="150177"/>
                  </a:lnTo>
                  <a:lnTo>
                    <a:pt x="9164485" y="151257"/>
                  </a:lnTo>
                  <a:lnTo>
                    <a:pt x="9168917" y="150101"/>
                  </a:lnTo>
                  <a:lnTo>
                    <a:pt x="9171432" y="146685"/>
                  </a:lnTo>
                  <a:close/>
                </a:path>
                <a:path extrusionOk="0" h="282575" w="13487400">
                  <a:moveTo>
                    <a:pt x="13487019" y="66840"/>
                  </a:moveTo>
                  <a:lnTo>
                    <a:pt x="13480961" y="65709"/>
                  </a:lnTo>
                  <a:lnTo>
                    <a:pt x="13476199" y="65252"/>
                  </a:lnTo>
                  <a:lnTo>
                    <a:pt x="13472516" y="65252"/>
                  </a:lnTo>
                  <a:lnTo>
                    <a:pt x="13463994" y="65252"/>
                  </a:lnTo>
                  <a:lnTo>
                    <a:pt x="13461365" y="67741"/>
                  </a:lnTo>
                  <a:lnTo>
                    <a:pt x="13462940" y="72707"/>
                  </a:lnTo>
                  <a:lnTo>
                    <a:pt x="13467131" y="75184"/>
                  </a:lnTo>
                  <a:lnTo>
                    <a:pt x="13477037" y="75184"/>
                  </a:lnTo>
                  <a:lnTo>
                    <a:pt x="13482600" y="73063"/>
                  </a:lnTo>
                  <a:lnTo>
                    <a:pt x="13487019" y="668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92" name="Google Shape;1592;p1"/>
            <p:cNvSpPr/>
            <p:nvPr/>
          </p:nvSpPr>
          <p:spPr>
            <a:xfrm>
              <a:off x="79222" y="6336347"/>
              <a:ext cx="9521825" cy="267334"/>
            </a:xfrm>
            <a:custGeom>
              <a:rect b="b" l="l" r="r" t="t"/>
              <a:pathLst>
                <a:path extrusionOk="0" h="267334" w="9521825">
                  <a:moveTo>
                    <a:pt x="24333" y="52209"/>
                  </a:moveTo>
                  <a:lnTo>
                    <a:pt x="16510" y="46126"/>
                  </a:lnTo>
                  <a:lnTo>
                    <a:pt x="10820" y="43916"/>
                  </a:lnTo>
                  <a:lnTo>
                    <a:pt x="6972" y="43916"/>
                  </a:lnTo>
                  <a:lnTo>
                    <a:pt x="1854" y="43916"/>
                  </a:lnTo>
                  <a:lnTo>
                    <a:pt x="0" y="47815"/>
                  </a:lnTo>
                  <a:lnTo>
                    <a:pt x="1511" y="55626"/>
                  </a:lnTo>
                  <a:lnTo>
                    <a:pt x="4876" y="59524"/>
                  </a:lnTo>
                  <a:lnTo>
                    <a:pt x="13995" y="59524"/>
                  </a:lnTo>
                  <a:lnTo>
                    <a:pt x="18783" y="57556"/>
                  </a:lnTo>
                  <a:lnTo>
                    <a:pt x="24333" y="52209"/>
                  </a:lnTo>
                  <a:close/>
                </a:path>
                <a:path extrusionOk="0" h="267334" w="9521825">
                  <a:moveTo>
                    <a:pt x="68364" y="44716"/>
                  </a:moveTo>
                  <a:lnTo>
                    <a:pt x="67043" y="44894"/>
                  </a:lnTo>
                  <a:lnTo>
                    <a:pt x="61849" y="44958"/>
                  </a:lnTo>
                  <a:lnTo>
                    <a:pt x="52235" y="44373"/>
                  </a:lnTo>
                  <a:lnTo>
                    <a:pt x="49974" y="44373"/>
                  </a:lnTo>
                  <a:lnTo>
                    <a:pt x="41160" y="44373"/>
                  </a:lnTo>
                  <a:lnTo>
                    <a:pt x="34544" y="46621"/>
                  </a:lnTo>
                  <a:lnTo>
                    <a:pt x="38989" y="59817"/>
                  </a:lnTo>
                  <a:lnTo>
                    <a:pt x="48768" y="58369"/>
                  </a:lnTo>
                  <a:lnTo>
                    <a:pt x="57137" y="55638"/>
                  </a:lnTo>
                  <a:lnTo>
                    <a:pt x="63779" y="51231"/>
                  </a:lnTo>
                  <a:lnTo>
                    <a:pt x="68364" y="44716"/>
                  </a:lnTo>
                  <a:close/>
                </a:path>
                <a:path extrusionOk="0" h="267334" w="9521825">
                  <a:moveTo>
                    <a:pt x="216166" y="184950"/>
                  </a:moveTo>
                  <a:lnTo>
                    <a:pt x="215696" y="178155"/>
                  </a:lnTo>
                  <a:lnTo>
                    <a:pt x="214071" y="178765"/>
                  </a:lnTo>
                  <a:lnTo>
                    <a:pt x="212051" y="178993"/>
                  </a:lnTo>
                  <a:lnTo>
                    <a:pt x="206679" y="178993"/>
                  </a:lnTo>
                  <a:lnTo>
                    <a:pt x="192290" y="177215"/>
                  </a:lnTo>
                  <a:lnTo>
                    <a:pt x="189128" y="177215"/>
                  </a:lnTo>
                  <a:lnTo>
                    <a:pt x="182905" y="177215"/>
                  </a:lnTo>
                  <a:lnTo>
                    <a:pt x="178371" y="178930"/>
                  </a:lnTo>
                  <a:lnTo>
                    <a:pt x="178879" y="185750"/>
                  </a:lnTo>
                  <a:lnTo>
                    <a:pt x="180568" y="185115"/>
                  </a:lnTo>
                  <a:lnTo>
                    <a:pt x="182651" y="184873"/>
                  </a:lnTo>
                  <a:lnTo>
                    <a:pt x="188112" y="184873"/>
                  </a:lnTo>
                  <a:lnTo>
                    <a:pt x="202450" y="186664"/>
                  </a:lnTo>
                  <a:lnTo>
                    <a:pt x="211721" y="186664"/>
                  </a:lnTo>
                  <a:lnTo>
                    <a:pt x="216166" y="184950"/>
                  </a:lnTo>
                  <a:close/>
                </a:path>
                <a:path extrusionOk="0" h="267334" w="9521825">
                  <a:moveTo>
                    <a:pt x="259969" y="15214"/>
                  </a:moveTo>
                  <a:lnTo>
                    <a:pt x="257556" y="15887"/>
                  </a:lnTo>
                  <a:lnTo>
                    <a:pt x="255511" y="16167"/>
                  </a:lnTo>
                  <a:lnTo>
                    <a:pt x="253746" y="16167"/>
                  </a:lnTo>
                  <a:lnTo>
                    <a:pt x="246456" y="13716"/>
                  </a:lnTo>
                  <a:lnTo>
                    <a:pt x="237769" y="2921"/>
                  </a:lnTo>
                  <a:lnTo>
                    <a:pt x="230644" y="469"/>
                  </a:lnTo>
                  <a:lnTo>
                    <a:pt x="225793" y="8166"/>
                  </a:lnTo>
                  <a:lnTo>
                    <a:pt x="224167" y="15227"/>
                  </a:lnTo>
                  <a:lnTo>
                    <a:pt x="225793" y="22288"/>
                  </a:lnTo>
                  <a:lnTo>
                    <a:pt x="230644" y="29972"/>
                  </a:lnTo>
                  <a:lnTo>
                    <a:pt x="240360" y="28714"/>
                  </a:lnTo>
                  <a:lnTo>
                    <a:pt x="248653" y="26009"/>
                  </a:lnTo>
                  <a:lnTo>
                    <a:pt x="255282" y="21590"/>
                  </a:lnTo>
                  <a:lnTo>
                    <a:pt x="259969" y="15214"/>
                  </a:lnTo>
                  <a:close/>
                </a:path>
                <a:path extrusionOk="0" h="267334" w="9521825">
                  <a:moveTo>
                    <a:pt x="297700" y="12522"/>
                  </a:moveTo>
                  <a:lnTo>
                    <a:pt x="289331" y="7734"/>
                  </a:lnTo>
                  <a:lnTo>
                    <a:pt x="283197" y="17081"/>
                  </a:lnTo>
                  <a:lnTo>
                    <a:pt x="277710" y="25107"/>
                  </a:lnTo>
                  <a:lnTo>
                    <a:pt x="278028" y="31927"/>
                  </a:lnTo>
                  <a:lnTo>
                    <a:pt x="289331" y="37579"/>
                  </a:lnTo>
                  <a:lnTo>
                    <a:pt x="289534" y="27724"/>
                  </a:lnTo>
                  <a:lnTo>
                    <a:pt x="295046" y="19278"/>
                  </a:lnTo>
                  <a:lnTo>
                    <a:pt x="297700" y="12522"/>
                  </a:lnTo>
                  <a:close/>
                </a:path>
                <a:path extrusionOk="0" h="267334" w="9521825">
                  <a:moveTo>
                    <a:pt x="362966" y="37566"/>
                  </a:moveTo>
                  <a:lnTo>
                    <a:pt x="359727" y="38506"/>
                  </a:lnTo>
                  <a:lnTo>
                    <a:pt x="357047" y="38900"/>
                  </a:lnTo>
                  <a:lnTo>
                    <a:pt x="349135" y="38900"/>
                  </a:lnTo>
                  <a:lnTo>
                    <a:pt x="335851" y="29629"/>
                  </a:lnTo>
                  <a:lnTo>
                    <a:pt x="330161" y="29629"/>
                  </a:lnTo>
                  <a:lnTo>
                    <a:pt x="328942" y="29629"/>
                  </a:lnTo>
                  <a:lnTo>
                    <a:pt x="327621" y="29730"/>
                  </a:lnTo>
                  <a:lnTo>
                    <a:pt x="326174" y="29972"/>
                  </a:lnTo>
                  <a:lnTo>
                    <a:pt x="323621" y="36715"/>
                  </a:lnTo>
                  <a:lnTo>
                    <a:pt x="320497" y="42824"/>
                  </a:lnTo>
                  <a:lnTo>
                    <a:pt x="318401" y="49974"/>
                  </a:lnTo>
                  <a:lnTo>
                    <a:pt x="318935" y="59817"/>
                  </a:lnTo>
                  <a:lnTo>
                    <a:pt x="332193" y="56426"/>
                  </a:lnTo>
                  <a:lnTo>
                    <a:pt x="345630" y="53238"/>
                  </a:lnTo>
                  <a:lnTo>
                    <a:pt x="356730" y="47777"/>
                  </a:lnTo>
                  <a:lnTo>
                    <a:pt x="362966" y="37566"/>
                  </a:lnTo>
                  <a:close/>
                </a:path>
                <a:path extrusionOk="0" h="267334" w="9521825">
                  <a:moveTo>
                    <a:pt x="650405" y="89204"/>
                  </a:moveTo>
                  <a:lnTo>
                    <a:pt x="648220" y="88747"/>
                  </a:lnTo>
                  <a:lnTo>
                    <a:pt x="646061" y="88544"/>
                  </a:lnTo>
                  <a:lnTo>
                    <a:pt x="643953" y="88544"/>
                  </a:lnTo>
                  <a:lnTo>
                    <a:pt x="628129" y="92570"/>
                  </a:lnTo>
                  <a:lnTo>
                    <a:pt x="617905" y="101815"/>
                  </a:lnTo>
                  <a:lnTo>
                    <a:pt x="616813" y="111988"/>
                  </a:lnTo>
                  <a:lnTo>
                    <a:pt x="628345" y="118821"/>
                  </a:lnTo>
                  <a:lnTo>
                    <a:pt x="628637" y="106184"/>
                  </a:lnTo>
                  <a:lnTo>
                    <a:pt x="635787" y="100469"/>
                  </a:lnTo>
                  <a:lnTo>
                    <a:pt x="644728" y="96520"/>
                  </a:lnTo>
                  <a:lnTo>
                    <a:pt x="650405" y="89204"/>
                  </a:lnTo>
                  <a:close/>
                </a:path>
                <a:path extrusionOk="0" h="267334" w="9521825">
                  <a:moveTo>
                    <a:pt x="686650" y="67170"/>
                  </a:moveTo>
                  <a:lnTo>
                    <a:pt x="679805" y="59817"/>
                  </a:lnTo>
                  <a:lnTo>
                    <a:pt x="673912" y="66776"/>
                  </a:lnTo>
                  <a:lnTo>
                    <a:pt x="663168" y="68872"/>
                  </a:lnTo>
                  <a:lnTo>
                    <a:pt x="653376" y="71958"/>
                  </a:lnTo>
                  <a:lnTo>
                    <a:pt x="650392" y="81826"/>
                  </a:lnTo>
                  <a:lnTo>
                    <a:pt x="652246" y="82257"/>
                  </a:lnTo>
                  <a:lnTo>
                    <a:pt x="654291" y="82461"/>
                  </a:lnTo>
                  <a:lnTo>
                    <a:pt x="656450" y="82461"/>
                  </a:lnTo>
                  <a:lnTo>
                    <a:pt x="670217" y="80187"/>
                  </a:lnTo>
                  <a:lnTo>
                    <a:pt x="681863" y="74523"/>
                  </a:lnTo>
                  <a:lnTo>
                    <a:pt x="686650" y="67170"/>
                  </a:lnTo>
                  <a:close/>
                </a:path>
                <a:path extrusionOk="0" h="267334" w="9521825">
                  <a:moveTo>
                    <a:pt x="701954" y="126301"/>
                  </a:moveTo>
                  <a:lnTo>
                    <a:pt x="695413" y="120611"/>
                  </a:lnTo>
                  <a:lnTo>
                    <a:pt x="690905" y="118554"/>
                  </a:lnTo>
                  <a:lnTo>
                    <a:pt x="688035" y="118554"/>
                  </a:lnTo>
                  <a:lnTo>
                    <a:pt x="684237" y="118554"/>
                  </a:lnTo>
                  <a:lnTo>
                    <a:pt x="683310" y="122161"/>
                  </a:lnTo>
                  <a:lnTo>
                    <a:pt x="685330" y="129362"/>
                  </a:lnTo>
                  <a:lnTo>
                    <a:pt x="688289" y="132969"/>
                  </a:lnTo>
                  <a:lnTo>
                    <a:pt x="695109" y="132969"/>
                  </a:lnTo>
                  <a:lnTo>
                    <a:pt x="698436" y="131165"/>
                  </a:lnTo>
                  <a:lnTo>
                    <a:pt x="701954" y="126301"/>
                  </a:lnTo>
                  <a:close/>
                </a:path>
                <a:path extrusionOk="0" h="267334" w="9521825">
                  <a:moveTo>
                    <a:pt x="709447" y="267004"/>
                  </a:moveTo>
                  <a:lnTo>
                    <a:pt x="709066" y="258089"/>
                  </a:lnTo>
                  <a:lnTo>
                    <a:pt x="708914" y="249008"/>
                  </a:lnTo>
                  <a:lnTo>
                    <a:pt x="707148" y="241541"/>
                  </a:lnTo>
                  <a:lnTo>
                    <a:pt x="701954" y="237502"/>
                  </a:lnTo>
                  <a:lnTo>
                    <a:pt x="698119" y="245224"/>
                  </a:lnTo>
                  <a:lnTo>
                    <a:pt x="690232" y="253199"/>
                  </a:lnTo>
                  <a:lnTo>
                    <a:pt x="686333" y="260705"/>
                  </a:lnTo>
                  <a:lnTo>
                    <a:pt x="694474" y="267004"/>
                  </a:lnTo>
                  <a:lnTo>
                    <a:pt x="695198" y="263220"/>
                  </a:lnTo>
                  <a:lnTo>
                    <a:pt x="696785" y="261848"/>
                  </a:lnTo>
                  <a:lnTo>
                    <a:pt x="701751" y="261848"/>
                  </a:lnTo>
                  <a:lnTo>
                    <a:pt x="705586" y="264464"/>
                  </a:lnTo>
                  <a:lnTo>
                    <a:pt x="709447" y="267004"/>
                  </a:lnTo>
                  <a:close/>
                </a:path>
                <a:path extrusionOk="0" h="267334" w="9521825">
                  <a:moveTo>
                    <a:pt x="889622" y="180784"/>
                  </a:moveTo>
                  <a:lnTo>
                    <a:pt x="888453" y="172872"/>
                  </a:lnTo>
                  <a:lnTo>
                    <a:pt x="885405" y="169303"/>
                  </a:lnTo>
                  <a:lnTo>
                    <a:pt x="883678" y="169303"/>
                  </a:lnTo>
                  <a:lnTo>
                    <a:pt x="881418" y="171742"/>
                  </a:lnTo>
                  <a:lnTo>
                    <a:pt x="878662" y="178155"/>
                  </a:lnTo>
                  <a:lnTo>
                    <a:pt x="876960" y="182359"/>
                  </a:lnTo>
                  <a:lnTo>
                    <a:pt x="881430" y="192951"/>
                  </a:lnTo>
                  <a:lnTo>
                    <a:pt x="885964" y="192938"/>
                  </a:lnTo>
                  <a:lnTo>
                    <a:pt x="886129" y="192900"/>
                  </a:lnTo>
                  <a:lnTo>
                    <a:pt x="888860" y="188849"/>
                  </a:lnTo>
                  <a:lnTo>
                    <a:pt x="889622" y="180784"/>
                  </a:lnTo>
                  <a:close/>
                </a:path>
                <a:path extrusionOk="0" h="267334" w="9521825">
                  <a:moveTo>
                    <a:pt x="915454" y="52209"/>
                  </a:moveTo>
                  <a:lnTo>
                    <a:pt x="911872" y="48387"/>
                  </a:lnTo>
                  <a:lnTo>
                    <a:pt x="908316" y="46647"/>
                  </a:lnTo>
                  <a:lnTo>
                    <a:pt x="905103" y="46647"/>
                  </a:lnTo>
                  <a:lnTo>
                    <a:pt x="899502" y="48666"/>
                  </a:lnTo>
                  <a:lnTo>
                    <a:pt x="895350" y="54368"/>
                  </a:lnTo>
                  <a:lnTo>
                    <a:pt x="893191" y="63182"/>
                  </a:lnTo>
                  <a:lnTo>
                    <a:pt x="893584" y="74561"/>
                  </a:lnTo>
                  <a:lnTo>
                    <a:pt x="895743" y="74676"/>
                  </a:lnTo>
                  <a:lnTo>
                    <a:pt x="896772" y="74676"/>
                  </a:lnTo>
                  <a:lnTo>
                    <a:pt x="905738" y="73291"/>
                  </a:lnTo>
                  <a:lnTo>
                    <a:pt x="911821" y="69113"/>
                  </a:lnTo>
                  <a:lnTo>
                    <a:pt x="915060" y="62103"/>
                  </a:lnTo>
                  <a:lnTo>
                    <a:pt x="915454" y="52209"/>
                  </a:lnTo>
                  <a:close/>
                </a:path>
                <a:path extrusionOk="0" h="267334" w="9521825">
                  <a:moveTo>
                    <a:pt x="952271" y="222745"/>
                  </a:moveTo>
                  <a:lnTo>
                    <a:pt x="950391" y="222694"/>
                  </a:lnTo>
                  <a:lnTo>
                    <a:pt x="938987" y="222694"/>
                  </a:lnTo>
                  <a:lnTo>
                    <a:pt x="933437" y="228739"/>
                  </a:lnTo>
                  <a:lnTo>
                    <a:pt x="930402" y="237502"/>
                  </a:lnTo>
                  <a:lnTo>
                    <a:pt x="931392" y="237515"/>
                  </a:lnTo>
                  <a:lnTo>
                    <a:pt x="939279" y="236435"/>
                  </a:lnTo>
                  <a:lnTo>
                    <a:pt x="945172" y="233413"/>
                  </a:lnTo>
                  <a:lnTo>
                    <a:pt x="949388" y="228752"/>
                  </a:lnTo>
                  <a:lnTo>
                    <a:pt x="952271" y="222745"/>
                  </a:lnTo>
                  <a:close/>
                </a:path>
                <a:path extrusionOk="0" h="267334" w="9521825">
                  <a:moveTo>
                    <a:pt x="967257" y="81826"/>
                  </a:moveTo>
                  <a:lnTo>
                    <a:pt x="962139" y="77038"/>
                  </a:lnTo>
                  <a:lnTo>
                    <a:pt x="952957" y="71615"/>
                  </a:lnTo>
                  <a:lnTo>
                    <a:pt x="941730" y="67170"/>
                  </a:lnTo>
                  <a:lnTo>
                    <a:pt x="930478" y="65328"/>
                  </a:lnTo>
                  <a:lnTo>
                    <a:pt x="921867" y="65328"/>
                  </a:lnTo>
                  <a:lnTo>
                    <a:pt x="915225" y="69519"/>
                  </a:lnTo>
                  <a:lnTo>
                    <a:pt x="915454" y="81826"/>
                  </a:lnTo>
                  <a:lnTo>
                    <a:pt x="919213" y="80213"/>
                  </a:lnTo>
                  <a:lnTo>
                    <a:pt x="922896" y="79590"/>
                  </a:lnTo>
                  <a:lnTo>
                    <a:pt x="933056" y="79590"/>
                  </a:lnTo>
                  <a:lnTo>
                    <a:pt x="939266" y="81737"/>
                  </a:lnTo>
                  <a:lnTo>
                    <a:pt x="950379" y="86042"/>
                  </a:lnTo>
                  <a:lnTo>
                    <a:pt x="955268" y="88188"/>
                  </a:lnTo>
                  <a:lnTo>
                    <a:pt x="962672" y="88188"/>
                  </a:lnTo>
                  <a:lnTo>
                    <a:pt x="965415" y="86550"/>
                  </a:lnTo>
                  <a:lnTo>
                    <a:pt x="967257" y="81826"/>
                  </a:lnTo>
                  <a:close/>
                </a:path>
                <a:path extrusionOk="0" h="267334" w="9521825">
                  <a:moveTo>
                    <a:pt x="1350238" y="22821"/>
                  </a:moveTo>
                  <a:lnTo>
                    <a:pt x="1320571" y="15214"/>
                  </a:lnTo>
                  <a:lnTo>
                    <a:pt x="1315948" y="25285"/>
                  </a:lnTo>
                  <a:lnTo>
                    <a:pt x="1307515" y="31572"/>
                  </a:lnTo>
                  <a:lnTo>
                    <a:pt x="1298295" y="37045"/>
                  </a:lnTo>
                  <a:lnTo>
                    <a:pt x="1291272" y="44716"/>
                  </a:lnTo>
                  <a:lnTo>
                    <a:pt x="1294104" y="46837"/>
                  </a:lnTo>
                  <a:lnTo>
                    <a:pt x="1297940" y="47777"/>
                  </a:lnTo>
                  <a:lnTo>
                    <a:pt x="1302334" y="47777"/>
                  </a:lnTo>
                  <a:lnTo>
                    <a:pt x="1315427" y="45631"/>
                  </a:lnTo>
                  <a:lnTo>
                    <a:pt x="1329169" y="39954"/>
                  </a:lnTo>
                  <a:lnTo>
                    <a:pt x="1341475" y="31965"/>
                  </a:lnTo>
                  <a:lnTo>
                    <a:pt x="1350238" y="22821"/>
                  </a:lnTo>
                  <a:close/>
                </a:path>
                <a:path extrusionOk="0" h="267334" w="9521825">
                  <a:moveTo>
                    <a:pt x="1357426" y="111658"/>
                  </a:moveTo>
                  <a:lnTo>
                    <a:pt x="1352016" y="108191"/>
                  </a:lnTo>
                  <a:lnTo>
                    <a:pt x="1345907" y="105562"/>
                  </a:lnTo>
                  <a:lnTo>
                    <a:pt x="1338910" y="103911"/>
                  </a:lnTo>
                  <a:lnTo>
                    <a:pt x="1330833" y="103327"/>
                  </a:lnTo>
                  <a:lnTo>
                    <a:pt x="1327683" y="103327"/>
                  </a:lnTo>
                  <a:lnTo>
                    <a:pt x="1324279" y="103555"/>
                  </a:lnTo>
                  <a:lnTo>
                    <a:pt x="1320571" y="104051"/>
                  </a:lnTo>
                  <a:lnTo>
                    <a:pt x="1321371" y="112699"/>
                  </a:lnTo>
                  <a:lnTo>
                    <a:pt x="1325486" y="117906"/>
                  </a:lnTo>
                  <a:lnTo>
                    <a:pt x="1330883" y="121742"/>
                  </a:lnTo>
                  <a:lnTo>
                    <a:pt x="1335582" y="126288"/>
                  </a:lnTo>
                  <a:lnTo>
                    <a:pt x="1334973" y="135851"/>
                  </a:lnTo>
                  <a:lnTo>
                    <a:pt x="1326045" y="136436"/>
                  </a:lnTo>
                  <a:lnTo>
                    <a:pt x="1328089" y="148653"/>
                  </a:lnTo>
                  <a:lnTo>
                    <a:pt x="1341666" y="145618"/>
                  </a:lnTo>
                  <a:lnTo>
                    <a:pt x="1351254" y="138582"/>
                  </a:lnTo>
                  <a:lnTo>
                    <a:pt x="1356588" y="127342"/>
                  </a:lnTo>
                  <a:lnTo>
                    <a:pt x="1357426" y="111658"/>
                  </a:lnTo>
                  <a:close/>
                </a:path>
                <a:path extrusionOk="0" h="267334" w="9521825">
                  <a:moveTo>
                    <a:pt x="1423898" y="230009"/>
                  </a:moveTo>
                  <a:lnTo>
                    <a:pt x="1422158" y="229933"/>
                  </a:lnTo>
                  <a:lnTo>
                    <a:pt x="1409877" y="234480"/>
                  </a:lnTo>
                  <a:lnTo>
                    <a:pt x="1404061" y="244538"/>
                  </a:lnTo>
                  <a:lnTo>
                    <a:pt x="1405851" y="254749"/>
                  </a:lnTo>
                  <a:lnTo>
                    <a:pt x="1416443" y="259727"/>
                  </a:lnTo>
                  <a:lnTo>
                    <a:pt x="1417104" y="250990"/>
                  </a:lnTo>
                  <a:lnTo>
                    <a:pt x="1419936" y="244576"/>
                  </a:lnTo>
                  <a:lnTo>
                    <a:pt x="1422895" y="238302"/>
                  </a:lnTo>
                  <a:lnTo>
                    <a:pt x="1423898" y="230009"/>
                  </a:lnTo>
                  <a:close/>
                </a:path>
                <a:path extrusionOk="0" h="267334" w="9521825">
                  <a:moveTo>
                    <a:pt x="1519745" y="52209"/>
                  </a:moveTo>
                  <a:lnTo>
                    <a:pt x="1510906" y="52616"/>
                  </a:lnTo>
                  <a:lnTo>
                    <a:pt x="1503006" y="54000"/>
                  </a:lnTo>
                  <a:lnTo>
                    <a:pt x="1497926" y="58178"/>
                  </a:lnTo>
                  <a:lnTo>
                    <a:pt x="1497558" y="66954"/>
                  </a:lnTo>
                  <a:lnTo>
                    <a:pt x="1499463" y="67005"/>
                  </a:lnTo>
                  <a:lnTo>
                    <a:pt x="1510842" y="67005"/>
                  </a:lnTo>
                  <a:lnTo>
                    <a:pt x="1516405" y="61061"/>
                  </a:lnTo>
                  <a:lnTo>
                    <a:pt x="1519745" y="52209"/>
                  </a:lnTo>
                  <a:close/>
                </a:path>
                <a:path extrusionOk="0" h="267334" w="9521825">
                  <a:moveTo>
                    <a:pt x="1541551" y="208000"/>
                  </a:moveTo>
                  <a:lnTo>
                    <a:pt x="1540776" y="193852"/>
                  </a:lnTo>
                  <a:lnTo>
                    <a:pt x="1538973" y="188391"/>
                  </a:lnTo>
                  <a:lnTo>
                    <a:pt x="1534350" y="185750"/>
                  </a:lnTo>
                  <a:lnTo>
                    <a:pt x="1531569" y="192214"/>
                  </a:lnTo>
                  <a:lnTo>
                    <a:pt x="1527162" y="197053"/>
                  </a:lnTo>
                  <a:lnTo>
                    <a:pt x="1522704" y="201803"/>
                  </a:lnTo>
                  <a:lnTo>
                    <a:pt x="1519745" y="208000"/>
                  </a:lnTo>
                  <a:lnTo>
                    <a:pt x="1541551" y="208000"/>
                  </a:lnTo>
                  <a:close/>
                </a:path>
                <a:path extrusionOk="0" h="267334" w="9521825">
                  <a:moveTo>
                    <a:pt x="1770049" y="178155"/>
                  </a:moveTo>
                  <a:lnTo>
                    <a:pt x="1767713" y="165747"/>
                  </a:lnTo>
                  <a:lnTo>
                    <a:pt x="1762048" y="156705"/>
                  </a:lnTo>
                  <a:lnTo>
                    <a:pt x="1753031" y="151015"/>
                  </a:lnTo>
                  <a:lnTo>
                    <a:pt x="1740674" y="148653"/>
                  </a:lnTo>
                  <a:lnTo>
                    <a:pt x="1737601" y="156629"/>
                  </a:lnTo>
                  <a:lnTo>
                    <a:pt x="1731251" y="161328"/>
                  </a:lnTo>
                  <a:lnTo>
                    <a:pt x="1725879" y="167068"/>
                  </a:lnTo>
                  <a:lnTo>
                    <a:pt x="1725726" y="178155"/>
                  </a:lnTo>
                  <a:lnTo>
                    <a:pt x="1728889" y="181965"/>
                  </a:lnTo>
                  <a:lnTo>
                    <a:pt x="1731759" y="183388"/>
                  </a:lnTo>
                  <a:lnTo>
                    <a:pt x="1738503" y="183388"/>
                  </a:lnTo>
                  <a:lnTo>
                    <a:pt x="1749818" y="174205"/>
                  </a:lnTo>
                  <a:lnTo>
                    <a:pt x="1753768" y="171145"/>
                  </a:lnTo>
                  <a:lnTo>
                    <a:pt x="1761782" y="171145"/>
                  </a:lnTo>
                  <a:lnTo>
                    <a:pt x="1765642" y="172999"/>
                  </a:lnTo>
                  <a:lnTo>
                    <a:pt x="1770049" y="178155"/>
                  </a:lnTo>
                  <a:close/>
                </a:path>
                <a:path extrusionOk="0" h="267334" w="9521825">
                  <a:moveTo>
                    <a:pt x="1814296" y="178155"/>
                  </a:moveTo>
                  <a:lnTo>
                    <a:pt x="1811959" y="178485"/>
                  </a:lnTo>
                  <a:lnTo>
                    <a:pt x="1793709" y="178511"/>
                  </a:lnTo>
                  <a:lnTo>
                    <a:pt x="1786216" y="179082"/>
                  </a:lnTo>
                  <a:lnTo>
                    <a:pt x="1784718" y="185762"/>
                  </a:lnTo>
                  <a:lnTo>
                    <a:pt x="1787258" y="185420"/>
                  </a:lnTo>
                  <a:lnTo>
                    <a:pt x="1805127" y="185381"/>
                  </a:lnTo>
                  <a:lnTo>
                    <a:pt x="1812785" y="184912"/>
                  </a:lnTo>
                  <a:lnTo>
                    <a:pt x="1814296" y="178155"/>
                  </a:lnTo>
                  <a:close/>
                </a:path>
                <a:path extrusionOk="0" h="267334" w="9521825">
                  <a:moveTo>
                    <a:pt x="1939518" y="89192"/>
                  </a:moveTo>
                  <a:lnTo>
                    <a:pt x="1928609" y="91300"/>
                  </a:lnTo>
                  <a:lnTo>
                    <a:pt x="1918538" y="94259"/>
                  </a:lnTo>
                  <a:lnTo>
                    <a:pt x="1911527" y="100291"/>
                  </a:lnTo>
                  <a:lnTo>
                    <a:pt x="1909813" y="111658"/>
                  </a:lnTo>
                  <a:lnTo>
                    <a:pt x="1912327" y="111899"/>
                  </a:lnTo>
                  <a:lnTo>
                    <a:pt x="1914715" y="112026"/>
                  </a:lnTo>
                  <a:lnTo>
                    <a:pt x="1916976" y="112026"/>
                  </a:lnTo>
                  <a:lnTo>
                    <a:pt x="1927212" y="110845"/>
                  </a:lnTo>
                  <a:lnTo>
                    <a:pt x="1934667" y="106984"/>
                  </a:lnTo>
                  <a:lnTo>
                    <a:pt x="1938909" y="99923"/>
                  </a:lnTo>
                  <a:lnTo>
                    <a:pt x="1939518" y="89192"/>
                  </a:lnTo>
                  <a:close/>
                </a:path>
                <a:path extrusionOk="0" h="267334" w="9521825">
                  <a:moveTo>
                    <a:pt x="1992198" y="43472"/>
                  </a:moveTo>
                  <a:lnTo>
                    <a:pt x="1990991" y="37579"/>
                  </a:lnTo>
                  <a:lnTo>
                    <a:pt x="1982762" y="36957"/>
                  </a:lnTo>
                  <a:lnTo>
                    <a:pt x="1980996" y="29667"/>
                  </a:lnTo>
                  <a:lnTo>
                    <a:pt x="1972208" y="29667"/>
                  </a:lnTo>
                  <a:lnTo>
                    <a:pt x="1971192" y="29667"/>
                  </a:lnTo>
                  <a:lnTo>
                    <a:pt x="1970087" y="29756"/>
                  </a:lnTo>
                  <a:lnTo>
                    <a:pt x="1968868" y="29972"/>
                  </a:lnTo>
                  <a:lnTo>
                    <a:pt x="1966709" y="37045"/>
                  </a:lnTo>
                  <a:lnTo>
                    <a:pt x="1969020" y="42164"/>
                  </a:lnTo>
                  <a:lnTo>
                    <a:pt x="1974164" y="45262"/>
                  </a:lnTo>
                  <a:lnTo>
                    <a:pt x="1980526" y="46316"/>
                  </a:lnTo>
                  <a:lnTo>
                    <a:pt x="1986635" y="46316"/>
                  </a:lnTo>
                  <a:lnTo>
                    <a:pt x="1992198" y="43472"/>
                  </a:lnTo>
                  <a:close/>
                </a:path>
                <a:path extrusionOk="0" h="267334" w="9521825">
                  <a:moveTo>
                    <a:pt x="2092477" y="43713"/>
                  </a:moveTo>
                  <a:lnTo>
                    <a:pt x="2086813" y="37579"/>
                  </a:lnTo>
                  <a:lnTo>
                    <a:pt x="2076856" y="43573"/>
                  </a:lnTo>
                  <a:lnTo>
                    <a:pt x="2074379" y="47917"/>
                  </a:lnTo>
                  <a:lnTo>
                    <a:pt x="2077021" y="50558"/>
                  </a:lnTo>
                  <a:lnTo>
                    <a:pt x="2082469" y="51460"/>
                  </a:lnTo>
                  <a:lnTo>
                    <a:pt x="2088197" y="50609"/>
                  </a:lnTo>
                  <a:lnTo>
                    <a:pt x="2092236" y="48044"/>
                  </a:lnTo>
                  <a:lnTo>
                    <a:pt x="2092477" y="43713"/>
                  </a:lnTo>
                  <a:close/>
                </a:path>
                <a:path extrusionOk="0" h="267334" w="9521825">
                  <a:moveTo>
                    <a:pt x="2145766" y="44246"/>
                  </a:moveTo>
                  <a:lnTo>
                    <a:pt x="2138299" y="37579"/>
                  </a:lnTo>
                  <a:lnTo>
                    <a:pt x="2134184" y="44475"/>
                  </a:lnTo>
                  <a:lnTo>
                    <a:pt x="2126157" y="47447"/>
                  </a:lnTo>
                  <a:lnTo>
                    <a:pt x="2118664" y="51041"/>
                  </a:lnTo>
                  <a:lnTo>
                    <a:pt x="2116201" y="59817"/>
                  </a:lnTo>
                  <a:lnTo>
                    <a:pt x="2117560" y="59944"/>
                  </a:lnTo>
                  <a:lnTo>
                    <a:pt x="2118296" y="59944"/>
                  </a:lnTo>
                  <a:lnTo>
                    <a:pt x="2130133" y="57505"/>
                  </a:lnTo>
                  <a:lnTo>
                    <a:pt x="2141169" y="51587"/>
                  </a:lnTo>
                  <a:lnTo>
                    <a:pt x="2145766" y="44246"/>
                  </a:lnTo>
                  <a:close/>
                </a:path>
                <a:path extrusionOk="0" h="267334" w="9521825">
                  <a:moveTo>
                    <a:pt x="2293594" y="162623"/>
                  </a:moveTo>
                  <a:lnTo>
                    <a:pt x="2293124" y="155790"/>
                  </a:lnTo>
                  <a:lnTo>
                    <a:pt x="2288908" y="151434"/>
                  </a:lnTo>
                  <a:lnTo>
                    <a:pt x="2281237" y="148717"/>
                  </a:lnTo>
                  <a:lnTo>
                    <a:pt x="2273998" y="148717"/>
                  </a:lnTo>
                  <a:lnTo>
                    <a:pt x="2264981" y="148717"/>
                  </a:lnTo>
                  <a:lnTo>
                    <a:pt x="2256612" y="152920"/>
                  </a:lnTo>
                  <a:lnTo>
                    <a:pt x="2256307" y="163398"/>
                  </a:lnTo>
                  <a:lnTo>
                    <a:pt x="2257920" y="162788"/>
                  </a:lnTo>
                  <a:lnTo>
                    <a:pt x="2259927" y="162560"/>
                  </a:lnTo>
                  <a:lnTo>
                    <a:pt x="2265286" y="162560"/>
                  </a:lnTo>
                  <a:lnTo>
                    <a:pt x="2279662" y="164350"/>
                  </a:lnTo>
                  <a:lnTo>
                    <a:pt x="2289048" y="164350"/>
                  </a:lnTo>
                  <a:lnTo>
                    <a:pt x="2293594" y="162623"/>
                  </a:lnTo>
                  <a:close/>
                </a:path>
                <a:path extrusionOk="0" h="267334" w="9521825">
                  <a:moveTo>
                    <a:pt x="2418791" y="36766"/>
                  </a:moveTo>
                  <a:lnTo>
                    <a:pt x="2418308" y="29972"/>
                  </a:lnTo>
                  <a:lnTo>
                    <a:pt x="2416670" y="30581"/>
                  </a:lnTo>
                  <a:lnTo>
                    <a:pt x="2414638" y="30822"/>
                  </a:lnTo>
                  <a:lnTo>
                    <a:pt x="2409228" y="30822"/>
                  </a:lnTo>
                  <a:lnTo>
                    <a:pt x="2394775" y="29032"/>
                  </a:lnTo>
                  <a:lnTo>
                    <a:pt x="2391600" y="29032"/>
                  </a:lnTo>
                  <a:lnTo>
                    <a:pt x="2385364" y="29032"/>
                  </a:lnTo>
                  <a:lnTo>
                    <a:pt x="2380843" y="30746"/>
                  </a:lnTo>
                  <a:lnTo>
                    <a:pt x="2381453" y="37579"/>
                  </a:lnTo>
                  <a:lnTo>
                    <a:pt x="2383104" y="36931"/>
                  </a:lnTo>
                  <a:lnTo>
                    <a:pt x="2385149" y="36703"/>
                  </a:lnTo>
                  <a:lnTo>
                    <a:pt x="2390584" y="36703"/>
                  </a:lnTo>
                  <a:lnTo>
                    <a:pt x="2404961" y="38481"/>
                  </a:lnTo>
                  <a:lnTo>
                    <a:pt x="2414295" y="38481"/>
                  </a:lnTo>
                  <a:lnTo>
                    <a:pt x="2418791" y="36766"/>
                  </a:lnTo>
                  <a:close/>
                </a:path>
                <a:path extrusionOk="0" h="267334" w="9521825">
                  <a:moveTo>
                    <a:pt x="2432964" y="104051"/>
                  </a:moveTo>
                  <a:lnTo>
                    <a:pt x="2429459" y="104889"/>
                  </a:lnTo>
                  <a:lnTo>
                    <a:pt x="2426335" y="105219"/>
                  </a:lnTo>
                  <a:lnTo>
                    <a:pt x="2417470" y="105219"/>
                  </a:lnTo>
                  <a:lnTo>
                    <a:pt x="2412809" y="103670"/>
                  </a:lnTo>
                  <a:lnTo>
                    <a:pt x="2404872" y="100584"/>
                  </a:lnTo>
                  <a:lnTo>
                    <a:pt x="2401582" y="99047"/>
                  </a:lnTo>
                  <a:lnTo>
                    <a:pt x="2398280" y="99047"/>
                  </a:lnTo>
                  <a:lnTo>
                    <a:pt x="2395270" y="99047"/>
                  </a:lnTo>
                  <a:lnTo>
                    <a:pt x="2392248" y="100330"/>
                  </a:lnTo>
                  <a:lnTo>
                    <a:pt x="2388666" y="104051"/>
                  </a:lnTo>
                  <a:lnTo>
                    <a:pt x="2387485" y="115404"/>
                  </a:lnTo>
                  <a:lnTo>
                    <a:pt x="2392565" y="119253"/>
                  </a:lnTo>
                  <a:lnTo>
                    <a:pt x="2399677" y="119253"/>
                  </a:lnTo>
                  <a:lnTo>
                    <a:pt x="2409418" y="117487"/>
                  </a:lnTo>
                  <a:lnTo>
                    <a:pt x="2419464" y="113284"/>
                  </a:lnTo>
                  <a:lnTo>
                    <a:pt x="2427922" y="108267"/>
                  </a:lnTo>
                  <a:lnTo>
                    <a:pt x="2432964" y="104051"/>
                  </a:lnTo>
                  <a:close/>
                </a:path>
                <a:path extrusionOk="0" h="267334" w="9521825">
                  <a:moveTo>
                    <a:pt x="2491930" y="74561"/>
                  </a:moveTo>
                  <a:lnTo>
                    <a:pt x="2481326" y="74587"/>
                  </a:lnTo>
                  <a:lnTo>
                    <a:pt x="2475344" y="70929"/>
                  </a:lnTo>
                  <a:lnTo>
                    <a:pt x="2469781" y="66954"/>
                  </a:lnTo>
                  <a:lnTo>
                    <a:pt x="2463063" y="76936"/>
                  </a:lnTo>
                  <a:lnTo>
                    <a:pt x="2453513" y="84035"/>
                  </a:lnTo>
                  <a:lnTo>
                    <a:pt x="2444775" y="91884"/>
                  </a:lnTo>
                  <a:lnTo>
                    <a:pt x="2440482" y="104063"/>
                  </a:lnTo>
                  <a:lnTo>
                    <a:pt x="2456802" y="100241"/>
                  </a:lnTo>
                  <a:lnTo>
                    <a:pt x="2471928" y="95148"/>
                  </a:lnTo>
                  <a:lnTo>
                    <a:pt x="2484183" y="87134"/>
                  </a:lnTo>
                  <a:lnTo>
                    <a:pt x="2491930" y="74561"/>
                  </a:lnTo>
                  <a:close/>
                </a:path>
                <a:path extrusionOk="0" h="267334" w="9521825">
                  <a:moveTo>
                    <a:pt x="2617508" y="240779"/>
                  </a:moveTo>
                  <a:lnTo>
                    <a:pt x="2615400" y="231838"/>
                  </a:lnTo>
                  <a:lnTo>
                    <a:pt x="2610485" y="225717"/>
                  </a:lnTo>
                  <a:lnTo>
                    <a:pt x="2602433" y="222745"/>
                  </a:lnTo>
                  <a:lnTo>
                    <a:pt x="2602331" y="232359"/>
                  </a:lnTo>
                  <a:lnTo>
                    <a:pt x="2601849" y="242455"/>
                  </a:lnTo>
                  <a:lnTo>
                    <a:pt x="2603525" y="250431"/>
                  </a:lnTo>
                  <a:lnTo>
                    <a:pt x="2609939" y="253669"/>
                  </a:lnTo>
                  <a:lnTo>
                    <a:pt x="2611856" y="253669"/>
                  </a:lnTo>
                  <a:lnTo>
                    <a:pt x="2614231" y="253225"/>
                  </a:lnTo>
                  <a:lnTo>
                    <a:pt x="2617127" y="252247"/>
                  </a:lnTo>
                  <a:lnTo>
                    <a:pt x="2617508" y="240779"/>
                  </a:lnTo>
                  <a:close/>
                </a:path>
                <a:path extrusionOk="0" h="267334" w="9521825">
                  <a:moveTo>
                    <a:pt x="2749766" y="222758"/>
                  </a:moveTo>
                  <a:lnTo>
                    <a:pt x="2748864" y="214299"/>
                  </a:lnTo>
                  <a:lnTo>
                    <a:pt x="2745892" y="207949"/>
                  </a:lnTo>
                  <a:lnTo>
                    <a:pt x="2741193" y="203403"/>
                  </a:lnTo>
                  <a:lnTo>
                    <a:pt x="2735097" y="200406"/>
                  </a:lnTo>
                  <a:lnTo>
                    <a:pt x="2735910" y="208838"/>
                  </a:lnTo>
                  <a:lnTo>
                    <a:pt x="2738894" y="215163"/>
                  </a:lnTo>
                  <a:lnTo>
                    <a:pt x="2743644" y="219697"/>
                  </a:lnTo>
                  <a:lnTo>
                    <a:pt x="2749766" y="222758"/>
                  </a:lnTo>
                  <a:close/>
                </a:path>
                <a:path extrusionOk="0" h="267334" w="9521825">
                  <a:moveTo>
                    <a:pt x="2764421" y="37566"/>
                  </a:moveTo>
                  <a:lnTo>
                    <a:pt x="2735097" y="37566"/>
                  </a:lnTo>
                  <a:lnTo>
                    <a:pt x="2735097" y="52209"/>
                  </a:lnTo>
                  <a:lnTo>
                    <a:pt x="2764421" y="52209"/>
                  </a:lnTo>
                  <a:lnTo>
                    <a:pt x="2764421" y="37566"/>
                  </a:lnTo>
                  <a:close/>
                </a:path>
                <a:path extrusionOk="0" h="267334" w="9521825">
                  <a:moveTo>
                    <a:pt x="2779141" y="230009"/>
                  </a:moveTo>
                  <a:lnTo>
                    <a:pt x="2773464" y="229412"/>
                  </a:lnTo>
                  <a:lnTo>
                    <a:pt x="2768066" y="223964"/>
                  </a:lnTo>
                  <a:lnTo>
                    <a:pt x="2763482" y="223964"/>
                  </a:lnTo>
                  <a:lnTo>
                    <a:pt x="2761056" y="223964"/>
                  </a:lnTo>
                  <a:lnTo>
                    <a:pt x="2758859" y="225475"/>
                  </a:lnTo>
                  <a:lnTo>
                    <a:pt x="2756966" y="230009"/>
                  </a:lnTo>
                  <a:lnTo>
                    <a:pt x="2762618" y="230771"/>
                  </a:lnTo>
                  <a:lnTo>
                    <a:pt x="2767990" y="236220"/>
                  </a:lnTo>
                  <a:lnTo>
                    <a:pt x="2775013" y="236220"/>
                  </a:lnTo>
                  <a:lnTo>
                    <a:pt x="2777223" y="234670"/>
                  </a:lnTo>
                  <a:lnTo>
                    <a:pt x="2779141" y="230009"/>
                  </a:lnTo>
                  <a:close/>
                </a:path>
                <a:path extrusionOk="0" h="267334" w="9521825">
                  <a:moveTo>
                    <a:pt x="2852775" y="222745"/>
                  </a:moveTo>
                  <a:lnTo>
                    <a:pt x="2823426" y="222745"/>
                  </a:lnTo>
                  <a:lnTo>
                    <a:pt x="2823426" y="237515"/>
                  </a:lnTo>
                  <a:lnTo>
                    <a:pt x="2852775" y="237515"/>
                  </a:lnTo>
                  <a:lnTo>
                    <a:pt x="2852775" y="222745"/>
                  </a:lnTo>
                  <a:close/>
                </a:path>
                <a:path extrusionOk="0" h="267334" w="9521825">
                  <a:moveTo>
                    <a:pt x="2876131" y="199237"/>
                  </a:moveTo>
                  <a:lnTo>
                    <a:pt x="2874924" y="192900"/>
                  </a:lnTo>
                  <a:lnTo>
                    <a:pt x="2868460" y="190296"/>
                  </a:lnTo>
                  <a:lnTo>
                    <a:pt x="2863634" y="185915"/>
                  </a:lnTo>
                  <a:lnTo>
                    <a:pt x="2858909" y="181343"/>
                  </a:lnTo>
                  <a:lnTo>
                    <a:pt x="2852775" y="178155"/>
                  </a:lnTo>
                  <a:lnTo>
                    <a:pt x="2852775" y="200406"/>
                  </a:lnTo>
                  <a:lnTo>
                    <a:pt x="2867469" y="200406"/>
                  </a:lnTo>
                  <a:lnTo>
                    <a:pt x="2872079" y="200177"/>
                  </a:lnTo>
                  <a:lnTo>
                    <a:pt x="2876131" y="199237"/>
                  </a:lnTo>
                  <a:close/>
                </a:path>
                <a:path extrusionOk="0" h="267334" w="9521825">
                  <a:moveTo>
                    <a:pt x="2977972" y="22821"/>
                  </a:moveTo>
                  <a:lnTo>
                    <a:pt x="2969209" y="23126"/>
                  </a:lnTo>
                  <a:lnTo>
                    <a:pt x="2961411" y="24409"/>
                  </a:lnTo>
                  <a:lnTo>
                    <a:pt x="2956420" y="28587"/>
                  </a:lnTo>
                  <a:lnTo>
                    <a:pt x="2956077" y="37566"/>
                  </a:lnTo>
                  <a:lnTo>
                    <a:pt x="2956763" y="37579"/>
                  </a:lnTo>
                  <a:lnTo>
                    <a:pt x="2964777" y="36499"/>
                  </a:lnTo>
                  <a:lnTo>
                    <a:pt x="2970758" y="33477"/>
                  </a:lnTo>
                  <a:lnTo>
                    <a:pt x="2975051" y="28803"/>
                  </a:lnTo>
                  <a:lnTo>
                    <a:pt x="2977972" y="22821"/>
                  </a:lnTo>
                  <a:close/>
                </a:path>
                <a:path extrusionOk="0" h="267334" w="9521825">
                  <a:moveTo>
                    <a:pt x="2993771" y="207429"/>
                  </a:moveTo>
                  <a:lnTo>
                    <a:pt x="2985427" y="200406"/>
                  </a:lnTo>
                  <a:lnTo>
                    <a:pt x="2983052" y="209092"/>
                  </a:lnTo>
                  <a:lnTo>
                    <a:pt x="2975533" y="212648"/>
                  </a:lnTo>
                  <a:lnTo>
                    <a:pt x="2967418" y="215671"/>
                  </a:lnTo>
                  <a:lnTo>
                    <a:pt x="2963240" y="222758"/>
                  </a:lnTo>
                  <a:lnTo>
                    <a:pt x="2966859" y="224497"/>
                  </a:lnTo>
                  <a:lnTo>
                    <a:pt x="2970542" y="225247"/>
                  </a:lnTo>
                  <a:lnTo>
                    <a:pt x="2974048" y="225247"/>
                  </a:lnTo>
                  <a:lnTo>
                    <a:pt x="2985541" y="222402"/>
                  </a:lnTo>
                  <a:lnTo>
                    <a:pt x="2992958" y="215607"/>
                  </a:lnTo>
                  <a:lnTo>
                    <a:pt x="2993771" y="207429"/>
                  </a:lnTo>
                  <a:close/>
                </a:path>
                <a:path extrusionOk="0" h="267334" w="9521825">
                  <a:moveTo>
                    <a:pt x="3018650" y="13335"/>
                  </a:moveTo>
                  <a:lnTo>
                    <a:pt x="3014776" y="469"/>
                  </a:lnTo>
                  <a:lnTo>
                    <a:pt x="3006674" y="0"/>
                  </a:lnTo>
                  <a:lnTo>
                    <a:pt x="3002851" y="0"/>
                  </a:lnTo>
                  <a:lnTo>
                    <a:pt x="2993491" y="609"/>
                  </a:lnTo>
                  <a:lnTo>
                    <a:pt x="2985770" y="2882"/>
                  </a:lnTo>
                  <a:lnTo>
                    <a:pt x="2980359" y="7531"/>
                  </a:lnTo>
                  <a:lnTo>
                    <a:pt x="2977972" y="15227"/>
                  </a:lnTo>
                  <a:lnTo>
                    <a:pt x="2979674" y="14833"/>
                  </a:lnTo>
                  <a:lnTo>
                    <a:pt x="2981629" y="14681"/>
                  </a:lnTo>
                  <a:lnTo>
                    <a:pt x="2986836" y="14681"/>
                  </a:lnTo>
                  <a:lnTo>
                    <a:pt x="3000527" y="15989"/>
                  </a:lnTo>
                  <a:lnTo>
                    <a:pt x="3012452" y="15989"/>
                  </a:lnTo>
                  <a:lnTo>
                    <a:pt x="3018650" y="13335"/>
                  </a:lnTo>
                  <a:close/>
                </a:path>
                <a:path extrusionOk="0" h="267334" w="9521825">
                  <a:moveTo>
                    <a:pt x="3486848" y="184950"/>
                  </a:moveTo>
                  <a:lnTo>
                    <a:pt x="3486378" y="178155"/>
                  </a:lnTo>
                  <a:lnTo>
                    <a:pt x="3484765" y="178765"/>
                  </a:lnTo>
                  <a:lnTo>
                    <a:pt x="3482746" y="178993"/>
                  </a:lnTo>
                  <a:lnTo>
                    <a:pt x="3477336" y="178993"/>
                  </a:lnTo>
                  <a:lnTo>
                    <a:pt x="3462871" y="177215"/>
                  </a:lnTo>
                  <a:lnTo>
                    <a:pt x="3459696" y="177215"/>
                  </a:lnTo>
                  <a:lnTo>
                    <a:pt x="3453460" y="177215"/>
                  </a:lnTo>
                  <a:lnTo>
                    <a:pt x="3448939" y="178930"/>
                  </a:lnTo>
                  <a:lnTo>
                    <a:pt x="3449561" y="185750"/>
                  </a:lnTo>
                  <a:lnTo>
                    <a:pt x="3451212" y="185115"/>
                  </a:lnTo>
                  <a:lnTo>
                    <a:pt x="3453257" y="184873"/>
                  </a:lnTo>
                  <a:lnTo>
                    <a:pt x="3458680" y="184873"/>
                  </a:lnTo>
                  <a:lnTo>
                    <a:pt x="3473018" y="186664"/>
                  </a:lnTo>
                  <a:lnTo>
                    <a:pt x="3482352" y="186664"/>
                  </a:lnTo>
                  <a:lnTo>
                    <a:pt x="3486848" y="184950"/>
                  </a:lnTo>
                  <a:close/>
                </a:path>
                <a:path extrusionOk="0" h="267334" w="9521825">
                  <a:moveTo>
                    <a:pt x="3716807" y="119278"/>
                  </a:moveTo>
                  <a:lnTo>
                    <a:pt x="3714597" y="114198"/>
                  </a:lnTo>
                  <a:lnTo>
                    <a:pt x="3709505" y="111112"/>
                  </a:lnTo>
                  <a:lnTo>
                    <a:pt x="3703180" y="110070"/>
                  </a:lnTo>
                  <a:lnTo>
                    <a:pt x="3697084" y="110070"/>
                  </a:lnTo>
                  <a:lnTo>
                    <a:pt x="3691521" y="112915"/>
                  </a:lnTo>
                  <a:lnTo>
                    <a:pt x="3692741" y="118821"/>
                  </a:lnTo>
                  <a:lnTo>
                    <a:pt x="3701351" y="119964"/>
                  </a:lnTo>
                  <a:lnTo>
                    <a:pt x="3699878" y="126301"/>
                  </a:lnTo>
                  <a:lnTo>
                    <a:pt x="3714546" y="126301"/>
                  </a:lnTo>
                  <a:lnTo>
                    <a:pt x="3716807" y="119278"/>
                  </a:lnTo>
                  <a:close/>
                </a:path>
                <a:path extrusionOk="0" h="267334" w="9521825">
                  <a:moveTo>
                    <a:pt x="3782047" y="184035"/>
                  </a:moveTo>
                  <a:lnTo>
                    <a:pt x="3781018" y="178155"/>
                  </a:lnTo>
                  <a:lnTo>
                    <a:pt x="3779901" y="178295"/>
                  </a:lnTo>
                  <a:lnTo>
                    <a:pt x="3777881" y="178358"/>
                  </a:lnTo>
                  <a:lnTo>
                    <a:pt x="3772509" y="178358"/>
                  </a:lnTo>
                  <a:lnTo>
                    <a:pt x="3758666" y="170815"/>
                  </a:lnTo>
                  <a:lnTo>
                    <a:pt x="3753408" y="170815"/>
                  </a:lnTo>
                  <a:lnTo>
                    <a:pt x="3752062" y="170840"/>
                  </a:lnTo>
                  <a:lnTo>
                    <a:pt x="3751351" y="170903"/>
                  </a:lnTo>
                  <a:lnTo>
                    <a:pt x="3749484" y="178282"/>
                  </a:lnTo>
                  <a:lnTo>
                    <a:pt x="3752304" y="183388"/>
                  </a:lnTo>
                  <a:lnTo>
                    <a:pt x="3758234" y="186372"/>
                  </a:lnTo>
                  <a:lnTo>
                    <a:pt x="3765664" y="187337"/>
                  </a:lnTo>
                  <a:lnTo>
                    <a:pt x="3773932" y="187337"/>
                  </a:lnTo>
                  <a:lnTo>
                    <a:pt x="3782047" y="184035"/>
                  </a:lnTo>
                  <a:close/>
                </a:path>
                <a:path extrusionOk="0" h="267334" w="9521825">
                  <a:moveTo>
                    <a:pt x="3844226" y="208559"/>
                  </a:moveTo>
                  <a:lnTo>
                    <a:pt x="3844048" y="207937"/>
                  </a:lnTo>
                  <a:lnTo>
                    <a:pt x="3842943" y="203923"/>
                  </a:lnTo>
                  <a:lnTo>
                    <a:pt x="3837990" y="201180"/>
                  </a:lnTo>
                  <a:lnTo>
                    <a:pt x="3831196" y="200279"/>
                  </a:lnTo>
                  <a:lnTo>
                    <a:pt x="3824122" y="200279"/>
                  </a:lnTo>
                  <a:lnTo>
                    <a:pt x="3816997" y="202920"/>
                  </a:lnTo>
                  <a:lnTo>
                    <a:pt x="3817836" y="207987"/>
                  </a:lnTo>
                  <a:lnTo>
                    <a:pt x="3818090" y="207937"/>
                  </a:lnTo>
                  <a:lnTo>
                    <a:pt x="3822992" y="208686"/>
                  </a:lnTo>
                  <a:lnTo>
                    <a:pt x="3831044" y="210527"/>
                  </a:lnTo>
                  <a:lnTo>
                    <a:pt x="3838105" y="212877"/>
                  </a:lnTo>
                  <a:lnTo>
                    <a:pt x="3840022" y="215138"/>
                  </a:lnTo>
                  <a:lnTo>
                    <a:pt x="3844226" y="208559"/>
                  </a:lnTo>
                  <a:close/>
                </a:path>
                <a:path extrusionOk="0" h="267334" w="9521825">
                  <a:moveTo>
                    <a:pt x="4097807" y="185750"/>
                  </a:moveTo>
                  <a:lnTo>
                    <a:pt x="4082872" y="185750"/>
                  </a:lnTo>
                  <a:lnTo>
                    <a:pt x="4082872" y="200406"/>
                  </a:lnTo>
                  <a:lnTo>
                    <a:pt x="4097807" y="200406"/>
                  </a:lnTo>
                  <a:lnTo>
                    <a:pt x="4097807" y="185750"/>
                  </a:lnTo>
                  <a:close/>
                </a:path>
                <a:path extrusionOk="0" h="267334" w="9521825">
                  <a:moveTo>
                    <a:pt x="4230167" y="89204"/>
                  </a:moveTo>
                  <a:lnTo>
                    <a:pt x="4228135" y="89928"/>
                  </a:lnTo>
                  <a:lnTo>
                    <a:pt x="4225645" y="90182"/>
                  </a:lnTo>
                  <a:lnTo>
                    <a:pt x="4219245" y="90182"/>
                  </a:lnTo>
                  <a:lnTo>
                    <a:pt x="4202734" y="88328"/>
                  </a:lnTo>
                  <a:lnTo>
                    <a:pt x="4199051" y="88328"/>
                  </a:lnTo>
                  <a:lnTo>
                    <a:pt x="4191927" y="88328"/>
                  </a:lnTo>
                  <a:lnTo>
                    <a:pt x="4186529" y="90068"/>
                  </a:lnTo>
                  <a:lnTo>
                    <a:pt x="4186174" y="96926"/>
                  </a:lnTo>
                  <a:lnTo>
                    <a:pt x="4191292" y="101942"/>
                  </a:lnTo>
                  <a:lnTo>
                    <a:pt x="4198404" y="106413"/>
                  </a:lnTo>
                  <a:lnTo>
                    <a:pt x="4206570" y="109626"/>
                  </a:lnTo>
                  <a:lnTo>
                    <a:pt x="4214800" y="110858"/>
                  </a:lnTo>
                  <a:lnTo>
                    <a:pt x="4221302" y="109740"/>
                  </a:lnTo>
                  <a:lnTo>
                    <a:pt x="4226471" y="106083"/>
                  </a:lnTo>
                  <a:lnTo>
                    <a:pt x="4229646" y="99390"/>
                  </a:lnTo>
                  <a:lnTo>
                    <a:pt x="4230167" y="89204"/>
                  </a:lnTo>
                  <a:close/>
                </a:path>
                <a:path extrusionOk="0" h="267334" w="9521825">
                  <a:moveTo>
                    <a:pt x="4583798" y="44716"/>
                  </a:moveTo>
                  <a:lnTo>
                    <a:pt x="4581385" y="45516"/>
                  </a:lnTo>
                  <a:lnTo>
                    <a:pt x="4578477" y="45808"/>
                  </a:lnTo>
                  <a:lnTo>
                    <a:pt x="4570946" y="45808"/>
                  </a:lnTo>
                  <a:lnTo>
                    <a:pt x="4551502" y="43662"/>
                  </a:lnTo>
                  <a:lnTo>
                    <a:pt x="4547171" y="43662"/>
                  </a:lnTo>
                  <a:lnTo>
                    <a:pt x="4540148" y="44335"/>
                  </a:lnTo>
                  <a:lnTo>
                    <a:pt x="4534890" y="46812"/>
                  </a:lnTo>
                  <a:lnTo>
                    <a:pt x="4532046" y="51739"/>
                  </a:lnTo>
                  <a:lnTo>
                    <a:pt x="4532261" y="59817"/>
                  </a:lnTo>
                  <a:lnTo>
                    <a:pt x="4536427" y="59867"/>
                  </a:lnTo>
                  <a:lnTo>
                    <a:pt x="4551286" y="59029"/>
                  </a:lnTo>
                  <a:lnTo>
                    <a:pt x="4564240" y="56388"/>
                  </a:lnTo>
                  <a:lnTo>
                    <a:pt x="4575137" y="51689"/>
                  </a:lnTo>
                  <a:lnTo>
                    <a:pt x="4583798" y="44716"/>
                  </a:lnTo>
                  <a:close/>
                </a:path>
                <a:path extrusionOk="0" h="267334" w="9521825">
                  <a:moveTo>
                    <a:pt x="4598454" y="141058"/>
                  </a:moveTo>
                  <a:lnTo>
                    <a:pt x="4596473" y="141744"/>
                  </a:lnTo>
                  <a:lnTo>
                    <a:pt x="4594034" y="141998"/>
                  </a:lnTo>
                  <a:lnTo>
                    <a:pt x="4587672" y="141998"/>
                  </a:lnTo>
                  <a:lnTo>
                    <a:pt x="4571035" y="140119"/>
                  </a:lnTo>
                  <a:lnTo>
                    <a:pt x="4567326" y="140119"/>
                  </a:lnTo>
                  <a:lnTo>
                    <a:pt x="4560201" y="140119"/>
                  </a:lnTo>
                  <a:lnTo>
                    <a:pt x="4554779" y="141859"/>
                  </a:lnTo>
                  <a:lnTo>
                    <a:pt x="4554436" y="148653"/>
                  </a:lnTo>
                  <a:lnTo>
                    <a:pt x="4556480" y="147967"/>
                  </a:lnTo>
                  <a:lnTo>
                    <a:pt x="4558957" y="147713"/>
                  </a:lnTo>
                  <a:lnTo>
                    <a:pt x="4565383" y="147713"/>
                  </a:lnTo>
                  <a:lnTo>
                    <a:pt x="4582007" y="149593"/>
                  </a:lnTo>
                  <a:lnTo>
                    <a:pt x="4592777" y="149593"/>
                  </a:lnTo>
                  <a:lnTo>
                    <a:pt x="4598124" y="147853"/>
                  </a:lnTo>
                  <a:lnTo>
                    <a:pt x="4598454" y="141058"/>
                  </a:lnTo>
                  <a:close/>
                </a:path>
                <a:path extrusionOk="0" h="267334" w="9521825">
                  <a:moveTo>
                    <a:pt x="4620704" y="244983"/>
                  </a:moveTo>
                  <a:lnTo>
                    <a:pt x="4615472" y="241147"/>
                  </a:lnTo>
                  <a:lnTo>
                    <a:pt x="4611052" y="239699"/>
                  </a:lnTo>
                  <a:lnTo>
                    <a:pt x="4607547" y="239699"/>
                  </a:lnTo>
                  <a:lnTo>
                    <a:pt x="4602111" y="239699"/>
                  </a:lnTo>
                  <a:lnTo>
                    <a:pt x="4598860" y="243179"/>
                  </a:lnTo>
                  <a:lnTo>
                    <a:pt x="4597374" y="250126"/>
                  </a:lnTo>
                  <a:lnTo>
                    <a:pt x="4599152" y="253606"/>
                  </a:lnTo>
                  <a:lnTo>
                    <a:pt x="4607509" y="253606"/>
                  </a:lnTo>
                  <a:lnTo>
                    <a:pt x="4613097" y="251345"/>
                  </a:lnTo>
                  <a:lnTo>
                    <a:pt x="4620704" y="244983"/>
                  </a:lnTo>
                  <a:close/>
                </a:path>
                <a:path extrusionOk="0" h="267334" w="9521825">
                  <a:moveTo>
                    <a:pt x="4826940" y="155803"/>
                  </a:moveTo>
                  <a:lnTo>
                    <a:pt x="4824488" y="156146"/>
                  </a:lnTo>
                  <a:lnTo>
                    <a:pt x="4806886" y="156184"/>
                  </a:lnTo>
                  <a:lnTo>
                    <a:pt x="4799139" y="156629"/>
                  </a:lnTo>
                  <a:lnTo>
                    <a:pt x="4797590" y="163410"/>
                  </a:lnTo>
                  <a:lnTo>
                    <a:pt x="4801819" y="167538"/>
                  </a:lnTo>
                  <a:lnTo>
                    <a:pt x="4807496" y="169951"/>
                  </a:lnTo>
                  <a:lnTo>
                    <a:pt x="4819637" y="169951"/>
                  </a:lnTo>
                  <a:lnTo>
                    <a:pt x="4825797" y="165760"/>
                  </a:lnTo>
                  <a:lnTo>
                    <a:pt x="4826940" y="155803"/>
                  </a:lnTo>
                  <a:close/>
                </a:path>
                <a:path extrusionOk="0" h="267334" w="9521825">
                  <a:moveTo>
                    <a:pt x="4909909" y="221170"/>
                  </a:moveTo>
                  <a:lnTo>
                    <a:pt x="4907559" y="214985"/>
                  </a:lnTo>
                  <a:lnTo>
                    <a:pt x="4902200" y="214985"/>
                  </a:lnTo>
                  <a:lnTo>
                    <a:pt x="4901184" y="215036"/>
                  </a:lnTo>
                  <a:lnTo>
                    <a:pt x="4900650" y="215150"/>
                  </a:lnTo>
                  <a:lnTo>
                    <a:pt x="4900117" y="219252"/>
                  </a:lnTo>
                  <a:lnTo>
                    <a:pt x="4899571" y="223012"/>
                  </a:lnTo>
                  <a:lnTo>
                    <a:pt x="4894694" y="223012"/>
                  </a:lnTo>
                  <a:lnTo>
                    <a:pt x="4893970" y="222923"/>
                  </a:lnTo>
                  <a:lnTo>
                    <a:pt x="4893157" y="222745"/>
                  </a:lnTo>
                  <a:lnTo>
                    <a:pt x="4893157" y="237502"/>
                  </a:lnTo>
                  <a:lnTo>
                    <a:pt x="4895672" y="239064"/>
                  </a:lnTo>
                  <a:lnTo>
                    <a:pt x="4897894" y="239737"/>
                  </a:lnTo>
                  <a:lnTo>
                    <a:pt x="4905730" y="239737"/>
                  </a:lnTo>
                  <a:lnTo>
                    <a:pt x="4908994" y="233553"/>
                  </a:lnTo>
                  <a:lnTo>
                    <a:pt x="4909909" y="221170"/>
                  </a:lnTo>
                  <a:close/>
                </a:path>
                <a:path extrusionOk="0" h="267334" w="9521825">
                  <a:moveTo>
                    <a:pt x="5003190" y="161251"/>
                  </a:moveTo>
                  <a:lnTo>
                    <a:pt x="4996434" y="155803"/>
                  </a:lnTo>
                  <a:lnTo>
                    <a:pt x="4994275" y="161201"/>
                  </a:lnTo>
                  <a:lnTo>
                    <a:pt x="4989652" y="164033"/>
                  </a:lnTo>
                  <a:lnTo>
                    <a:pt x="4984762" y="166535"/>
                  </a:lnTo>
                  <a:lnTo>
                    <a:pt x="4981740" y="170903"/>
                  </a:lnTo>
                  <a:lnTo>
                    <a:pt x="4983810" y="175336"/>
                  </a:lnTo>
                  <a:lnTo>
                    <a:pt x="4986960" y="177076"/>
                  </a:lnTo>
                  <a:lnTo>
                    <a:pt x="4990236" y="177076"/>
                  </a:lnTo>
                  <a:lnTo>
                    <a:pt x="4997526" y="174459"/>
                  </a:lnTo>
                  <a:lnTo>
                    <a:pt x="5002708" y="168325"/>
                  </a:lnTo>
                  <a:lnTo>
                    <a:pt x="5003190" y="161251"/>
                  </a:lnTo>
                  <a:close/>
                </a:path>
                <a:path extrusionOk="0" h="267334" w="9521825">
                  <a:moveTo>
                    <a:pt x="5136248" y="469"/>
                  </a:moveTo>
                  <a:lnTo>
                    <a:pt x="5121618" y="469"/>
                  </a:lnTo>
                  <a:lnTo>
                    <a:pt x="5121618" y="15214"/>
                  </a:lnTo>
                  <a:lnTo>
                    <a:pt x="5136248" y="15214"/>
                  </a:lnTo>
                  <a:lnTo>
                    <a:pt x="5136248" y="469"/>
                  </a:lnTo>
                  <a:close/>
                </a:path>
                <a:path extrusionOk="0" h="267334" w="9521825">
                  <a:moveTo>
                    <a:pt x="5205184" y="218833"/>
                  </a:moveTo>
                  <a:lnTo>
                    <a:pt x="5201209" y="211366"/>
                  </a:lnTo>
                  <a:lnTo>
                    <a:pt x="5192877" y="207187"/>
                  </a:lnTo>
                  <a:lnTo>
                    <a:pt x="5182324" y="205892"/>
                  </a:lnTo>
                  <a:lnTo>
                    <a:pt x="5174196" y="206552"/>
                  </a:lnTo>
                  <a:lnTo>
                    <a:pt x="5166893" y="208432"/>
                  </a:lnTo>
                  <a:lnTo>
                    <a:pt x="5161331" y="211353"/>
                  </a:lnTo>
                  <a:lnTo>
                    <a:pt x="5158397" y="215150"/>
                  </a:lnTo>
                  <a:lnTo>
                    <a:pt x="5159781" y="214947"/>
                  </a:lnTo>
                  <a:lnTo>
                    <a:pt x="5162258" y="214858"/>
                  </a:lnTo>
                  <a:lnTo>
                    <a:pt x="5170195" y="214858"/>
                  </a:lnTo>
                  <a:lnTo>
                    <a:pt x="5185359" y="231559"/>
                  </a:lnTo>
                  <a:lnTo>
                    <a:pt x="5195913" y="231559"/>
                  </a:lnTo>
                  <a:lnTo>
                    <a:pt x="5199011" y="231089"/>
                  </a:lnTo>
                  <a:lnTo>
                    <a:pt x="5202720" y="230009"/>
                  </a:lnTo>
                  <a:lnTo>
                    <a:pt x="5205184" y="218833"/>
                  </a:lnTo>
                  <a:close/>
                </a:path>
                <a:path extrusionOk="0" h="267334" w="9521825">
                  <a:moveTo>
                    <a:pt x="5298313" y="74561"/>
                  </a:moveTo>
                  <a:lnTo>
                    <a:pt x="5239575" y="74561"/>
                  </a:lnTo>
                  <a:lnTo>
                    <a:pt x="5240807" y="84683"/>
                  </a:lnTo>
                  <a:lnTo>
                    <a:pt x="5244389" y="91338"/>
                  </a:lnTo>
                  <a:lnTo>
                    <a:pt x="5249799" y="94996"/>
                  </a:lnTo>
                  <a:lnTo>
                    <a:pt x="5256568" y="96113"/>
                  </a:lnTo>
                  <a:lnTo>
                    <a:pt x="5268620" y="93878"/>
                  </a:lnTo>
                  <a:lnTo>
                    <a:pt x="5280850" y="88366"/>
                  </a:lnTo>
                  <a:lnTo>
                    <a:pt x="5291379" y="81343"/>
                  </a:lnTo>
                  <a:lnTo>
                    <a:pt x="5298313" y="74561"/>
                  </a:lnTo>
                  <a:close/>
                </a:path>
                <a:path extrusionOk="0" h="267334" w="9521825">
                  <a:moveTo>
                    <a:pt x="5571058" y="222745"/>
                  </a:moveTo>
                  <a:lnTo>
                    <a:pt x="5548846" y="222745"/>
                  </a:lnTo>
                  <a:lnTo>
                    <a:pt x="5548846" y="237515"/>
                  </a:lnTo>
                  <a:lnTo>
                    <a:pt x="5571058" y="237515"/>
                  </a:lnTo>
                  <a:lnTo>
                    <a:pt x="5571058" y="222745"/>
                  </a:lnTo>
                  <a:close/>
                </a:path>
                <a:path extrusionOk="0" h="267334" w="9521825">
                  <a:moveTo>
                    <a:pt x="5630253" y="122237"/>
                  </a:moveTo>
                  <a:lnTo>
                    <a:pt x="5628132" y="113195"/>
                  </a:lnTo>
                  <a:lnTo>
                    <a:pt x="5623153" y="107048"/>
                  </a:lnTo>
                  <a:lnTo>
                    <a:pt x="5615076" y="104063"/>
                  </a:lnTo>
                  <a:lnTo>
                    <a:pt x="5616333" y="113906"/>
                  </a:lnTo>
                  <a:lnTo>
                    <a:pt x="5619039" y="122351"/>
                  </a:lnTo>
                  <a:lnTo>
                    <a:pt x="5623420" y="129108"/>
                  </a:lnTo>
                  <a:lnTo>
                    <a:pt x="5629732" y="133908"/>
                  </a:lnTo>
                  <a:lnTo>
                    <a:pt x="5630253" y="122237"/>
                  </a:lnTo>
                  <a:close/>
                </a:path>
                <a:path extrusionOk="0" h="267334" w="9521825">
                  <a:moveTo>
                    <a:pt x="5733034" y="215150"/>
                  </a:moveTo>
                  <a:lnTo>
                    <a:pt x="5724106" y="215658"/>
                  </a:lnTo>
                  <a:lnTo>
                    <a:pt x="5716244" y="217043"/>
                  </a:lnTo>
                  <a:lnTo>
                    <a:pt x="5711228" y="221195"/>
                  </a:lnTo>
                  <a:lnTo>
                    <a:pt x="5710847" y="230009"/>
                  </a:lnTo>
                  <a:lnTo>
                    <a:pt x="5712193" y="230035"/>
                  </a:lnTo>
                  <a:lnTo>
                    <a:pt x="5719991" y="228968"/>
                  </a:lnTo>
                  <a:lnTo>
                    <a:pt x="5725896" y="225958"/>
                  </a:lnTo>
                  <a:lnTo>
                    <a:pt x="5730151" y="221272"/>
                  </a:lnTo>
                  <a:lnTo>
                    <a:pt x="5733034" y="215150"/>
                  </a:lnTo>
                  <a:close/>
                </a:path>
                <a:path extrusionOk="0" h="267334" w="9521825">
                  <a:moveTo>
                    <a:pt x="5909691" y="96926"/>
                  </a:moveTo>
                  <a:lnTo>
                    <a:pt x="5906948" y="95364"/>
                  </a:lnTo>
                  <a:lnTo>
                    <a:pt x="5895899" y="88061"/>
                  </a:lnTo>
                  <a:lnTo>
                    <a:pt x="5888177" y="88061"/>
                  </a:lnTo>
                  <a:lnTo>
                    <a:pt x="5883910" y="88061"/>
                  </a:lnTo>
                  <a:lnTo>
                    <a:pt x="5880659" y="90284"/>
                  </a:lnTo>
                  <a:lnTo>
                    <a:pt x="5880366" y="96926"/>
                  </a:lnTo>
                  <a:lnTo>
                    <a:pt x="5883186" y="98120"/>
                  </a:lnTo>
                  <a:lnTo>
                    <a:pt x="5894349" y="105435"/>
                  </a:lnTo>
                  <a:lnTo>
                    <a:pt x="5906224" y="105435"/>
                  </a:lnTo>
                  <a:lnTo>
                    <a:pt x="5909386" y="103301"/>
                  </a:lnTo>
                  <a:lnTo>
                    <a:pt x="5909691" y="96926"/>
                  </a:lnTo>
                  <a:close/>
                </a:path>
                <a:path extrusionOk="0" h="267334" w="9521825">
                  <a:moveTo>
                    <a:pt x="5931878" y="178142"/>
                  </a:moveTo>
                  <a:lnTo>
                    <a:pt x="5909691" y="178142"/>
                  </a:lnTo>
                  <a:lnTo>
                    <a:pt x="5909691" y="192887"/>
                  </a:lnTo>
                  <a:lnTo>
                    <a:pt x="5931878" y="192887"/>
                  </a:lnTo>
                  <a:lnTo>
                    <a:pt x="5931878" y="178142"/>
                  </a:lnTo>
                  <a:close/>
                </a:path>
                <a:path extrusionOk="0" h="267334" w="9521825">
                  <a:moveTo>
                    <a:pt x="6152794" y="52209"/>
                  </a:moveTo>
                  <a:lnTo>
                    <a:pt x="6143053" y="52209"/>
                  </a:lnTo>
                  <a:lnTo>
                    <a:pt x="6145898" y="39306"/>
                  </a:lnTo>
                  <a:lnTo>
                    <a:pt x="6138189" y="37579"/>
                  </a:lnTo>
                  <a:lnTo>
                    <a:pt x="6136144" y="45631"/>
                  </a:lnTo>
                  <a:lnTo>
                    <a:pt x="6137795" y="53187"/>
                  </a:lnTo>
                  <a:lnTo>
                    <a:pt x="6141732" y="58788"/>
                  </a:lnTo>
                  <a:lnTo>
                    <a:pt x="6146546" y="60985"/>
                  </a:lnTo>
                  <a:lnTo>
                    <a:pt x="6149327" y="60985"/>
                  </a:lnTo>
                  <a:lnTo>
                    <a:pt x="6151829" y="58496"/>
                  </a:lnTo>
                  <a:lnTo>
                    <a:pt x="6152794" y="52209"/>
                  </a:lnTo>
                  <a:close/>
                </a:path>
                <a:path extrusionOk="0" h="267334" w="9521825">
                  <a:moveTo>
                    <a:pt x="6241161" y="230009"/>
                  </a:moveTo>
                  <a:lnTo>
                    <a:pt x="6239129" y="219189"/>
                  </a:lnTo>
                  <a:lnTo>
                    <a:pt x="6232791" y="212610"/>
                  </a:lnTo>
                  <a:lnTo>
                    <a:pt x="6225108" y="207327"/>
                  </a:lnTo>
                  <a:lnTo>
                    <a:pt x="6219012" y="200406"/>
                  </a:lnTo>
                  <a:lnTo>
                    <a:pt x="6219558" y="210540"/>
                  </a:lnTo>
                  <a:lnTo>
                    <a:pt x="6215558" y="216649"/>
                  </a:lnTo>
                  <a:lnTo>
                    <a:pt x="6211811" y="222758"/>
                  </a:lnTo>
                  <a:lnTo>
                    <a:pt x="6212891" y="222618"/>
                  </a:lnTo>
                  <a:lnTo>
                    <a:pt x="6213907" y="222554"/>
                  </a:lnTo>
                  <a:lnTo>
                    <a:pt x="6220155" y="222554"/>
                  </a:lnTo>
                  <a:lnTo>
                    <a:pt x="6233985" y="230098"/>
                  </a:lnTo>
                  <a:lnTo>
                    <a:pt x="6240462" y="230073"/>
                  </a:lnTo>
                  <a:lnTo>
                    <a:pt x="6241161" y="230009"/>
                  </a:lnTo>
                  <a:close/>
                </a:path>
                <a:path extrusionOk="0" h="267334" w="9521825">
                  <a:moveTo>
                    <a:pt x="6381229" y="111658"/>
                  </a:moveTo>
                  <a:lnTo>
                    <a:pt x="6376657" y="111671"/>
                  </a:lnTo>
                  <a:lnTo>
                    <a:pt x="6370790" y="110007"/>
                  </a:lnTo>
                  <a:lnTo>
                    <a:pt x="6357785" y="106692"/>
                  </a:lnTo>
                  <a:lnTo>
                    <a:pt x="6350622" y="105029"/>
                  </a:lnTo>
                  <a:lnTo>
                    <a:pt x="6343967" y="105029"/>
                  </a:lnTo>
                  <a:lnTo>
                    <a:pt x="6337325" y="105689"/>
                  </a:lnTo>
                  <a:lnTo>
                    <a:pt x="6331305" y="107937"/>
                  </a:lnTo>
                  <a:lnTo>
                    <a:pt x="6326200" y="112179"/>
                  </a:lnTo>
                  <a:lnTo>
                    <a:pt x="6322288" y="118808"/>
                  </a:lnTo>
                  <a:lnTo>
                    <a:pt x="6325997" y="117741"/>
                  </a:lnTo>
                  <a:lnTo>
                    <a:pt x="6329578" y="117309"/>
                  </a:lnTo>
                  <a:lnTo>
                    <a:pt x="6340259" y="117309"/>
                  </a:lnTo>
                  <a:lnTo>
                    <a:pt x="6346914" y="119202"/>
                  </a:lnTo>
                  <a:lnTo>
                    <a:pt x="6358826" y="122974"/>
                  </a:lnTo>
                  <a:lnTo>
                    <a:pt x="6364084" y="124866"/>
                  </a:lnTo>
                  <a:lnTo>
                    <a:pt x="6374193" y="124866"/>
                  </a:lnTo>
                  <a:lnTo>
                    <a:pt x="6378511" y="121780"/>
                  </a:lnTo>
                  <a:lnTo>
                    <a:pt x="6381229" y="111658"/>
                  </a:lnTo>
                  <a:close/>
                </a:path>
                <a:path extrusionOk="0" h="267334" w="9521825">
                  <a:moveTo>
                    <a:pt x="6639090" y="74574"/>
                  </a:moveTo>
                  <a:lnTo>
                    <a:pt x="6634264" y="70154"/>
                  </a:lnTo>
                  <a:lnTo>
                    <a:pt x="6630467" y="68503"/>
                  </a:lnTo>
                  <a:lnTo>
                    <a:pt x="6627647" y="68503"/>
                  </a:lnTo>
                  <a:lnTo>
                    <a:pt x="6623482" y="68503"/>
                  </a:lnTo>
                  <a:lnTo>
                    <a:pt x="6621462" y="72110"/>
                  </a:lnTo>
                  <a:lnTo>
                    <a:pt x="6621361" y="79324"/>
                  </a:lnTo>
                  <a:lnTo>
                    <a:pt x="6623291" y="82931"/>
                  </a:lnTo>
                  <a:lnTo>
                    <a:pt x="6629971" y="82931"/>
                  </a:lnTo>
                  <a:lnTo>
                    <a:pt x="6634010" y="80721"/>
                  </a:lnTo>
                  <a:lnTo>
                    <a:pt x="6639090" y="74574"/>
                  </a:lnTo>
                  <a:close/>
                </a:path>
                <a:path extrusionOk="0" h="267334" w="9521825">
                  <a:moveTo>
                    <a:pt x="6756794" y="155790"/>
                  </a:moveTo>
                  <a:lnTo>
                    <a:pt x="6742163" y="155790"/>
                  </a:lnTo>
                  <a:lnTo>
                    <a:pt x="6742163" y="170891"/>
                  </a:lnTo>
                  <a:lnTo>
                    <a:pt x="6756794" y="170891"/>
                  </a:lnTo>
                  <a:lnTo>
                    <a:pt x="6756794" y="155790"/>
                  </a:lnTo>
                  <a:close/>
                </a:path>
                <a:path extrusionOk="0" h="267334" w="9521825">
                  <a:moveTo>
                    <a:pt x="6874764" y="66954"/>
                  </a:moveTo>
                  <a:lnTo>
                    <a:pt x="6852615" y="66954"/>
                  </a:lnTo>
                  <a:lnTo>
                    <a:pt x="6852615" y="81826"/>
                  </a:lnTo>
                  <a:lnTo>
                    <a:pt x="6874764" y="81826"/>
                  </a:lnTo>
                  <a:lnTo>
                    <a:pt x="6874764" y="66954"/>
                  </a:lnTo>
                  <a:close/>
                </a:path>
                <a:path extrusionOk="0" h="267334" w="9521825">
                  <a:moveTo>
                    <a:pt x="7303236" y="117538"/>
                  </a:moveTo>
                  <a:lnTo>
                    <a:pt x="7302055" y="111658"/>
                  </a:lnTo>
                  <a:lnTo>
                    <a:pt x="7293546" y="111048"/>
                  </a:lnTo>
                  <a:lnTo>
                    <a:pt x="7292010" y="103746"/>
                  </a:lnTo>
                  <a:lnTo>
                    <a:pt x="7283247" y="103746"/>
                  </a:lnTo>
                  <a:lnTo>
                    <a:pt x="7282243" y="103746"/>
                  </a:lnTo>
                  <a:lnTo>
                    <a:pt x="7281138" y="103847"/>
                  </a:lnTo>
                  <a:lnTo>
                    <a:pt x="7279919" y="104051"/>
                  </a:lnTo>
                  <a:lnTo>
                    <a:pt x="7277659" y="111099"/>
                  </a:lnTo>
                  <a:lnTo>
                    <a:pt x="7279945" y="116217"/>
                  </a:lnTo>
                  <a:lnTo>
                    <a:pt x="7285114" y="119329"/>
                  </a:lnTo>
                  <a:lnTo>
                    <a:pt x="7291527" y="120370"/>
                  </a:lnTo>
                  <a:lnTo>
                    <a:pt x="7297661" y="120370"/>
                  </a:lnTo>
                  <a:lnTo>
                    <a:pt x="7303236" y="117538"/>
                  </a:lnTo>
                  <a:close/>
                </a:path>
                <a:path extrusionOk="0" h="267334" w="9521825">
                  <a:moveTo>
                    <a:pt x="7906029" y="66967"/>
                  </a:moveTo>
                  <a:lnTo>
                    <a:pt x="7901216" y="63919"/>
                  </a:lnTo>
                  <a:lnTo>
                    <a:pt x="7893317" y="61112"/>
                  </a:lnTo>
                  <a:lnTo>
                    <a:pt x="7883652" y="59067"/>
                  </a:lnTo>
                  <a:lnTo>
                    <a:pt x="7873568" y="58280"/>
                  </a:lnTo>
                  <a:lnTo>
                    <a:pt x="7864399" y="58280"/>
                  </a:lnTo>
                  <a:lnTo>
                    <a:pt x="7856423" y="60566"/>
                  </a:lnTo>
                  <a:lnTo>
                    <a:pt x="7854531" y="66967"/>
                  </a:lnTo>
                  <a:lnTo>
                    <a:pt x="7860093" y="72580"/>
                  </a:lnTo>
                  <a:lnTo>
                    <a:pt x="7867091" y="76949"/>
                  </a:lnTo>
                  <a:lnTo>
                    <a:pt x="7874965" y="79794"/>
                  </a:lnTo>
                  <a:lnTo>
                    <a:pt x="7883182" y="80810"/>
                  </a:lnTo>
                  <a:lnTo>
                    <a:pt x="7889938" y="80022"/>
                  </a:lnTo>
                  <a:lnTo>
                    <a:pt x="7896212" y="77571"/>
                  </a:lnTo>
                  <a:lnTo>
                    <a:pt x="7901686" y="73279"/>
                  </a:lnTo>
                  <a:lnTo>
                    <a:pt x="7906029" y="66967"/>
                  </a:lnTo>
                  <a:close/>
                </a:path>
                <a:path extrusionOk="0" h="267334" w="9521825">
                  <a:moveTo>
                    <a:pt x="8237487" y="200406"/>
                  </a:moveTo>
                  <a:lnTo>
                    <a:pt x="8236369" y="189331"/>
                  </a:lnTo>
                  <a:lnTo>
                    <a:pt x="8230883" y="180352"/>
                  </a:lnTo>
                  <a:lnTo>
                    <a:pt x="8222843" y="174332"/>
                  </a:lnTo>
                  <a:lnTo>
                    <a:pt x="8214042" y="172135"/>
                  </a:lnTo>
                  <a:lnTo>
                    <a:pt x="8208492" y="173291"/>
                  </a:lnTo>
                  <a:lnTo>
                    <a:pt x="8204022" y="176949"/>
                  </a:lnTo>
                  <a:lnTo>
                    <a:pt x="8201215" y="183388"/>
                  </a:lnTo>
                  <a:lnTo>
                    <a:pt x="8200669" y="192900"/>
                  </a:lnTo>
                  <a:lnTo>
                    <a:pt x="8208696" y="190055"/>
                  </a:lnTo>
                  <a:lnTo>
                    <a:pt x="8213471" y="188772"/>
                  </a:lnTo>
                  <a:lnTo>
                    <a:pt x="8223682" y="188772"/>
                  </a:lnTo>
                  <a:lnTo>
                    <a:pt x="8226069" y="193268"/>
                  </a:lnTo>
                  <a:lnTo>
                    <a:pt x="8237487" y="200406"/>
                  </a:lnTo>
                  <a:close/>
                </a:path>
                <a:path extrusionOk="0" h="267334" w="9521825">
                  <a:moveTo>
                    <a:pt x="8279701" y="208546"/>
                  </a:moveTo>
                  <a:lnTo>
                    <a:pt x="8274266" y="200406"/>
                  </a:lnTo>
                  <a:lnTo>
                    <a:pt x="8275294" y="207098"/>
                  </a:lnTo>
                  <a:lnTo>
                    <a:pt x="8271446" y="208838"/>
                  </a:lnTo>
                  <a:lnTo>
                    <a:pt x="8262874" y="208838"/>
                  </a:lnTo>
                  <a:lnTo>
                    <a:pt x="8248802" y="206794"/>
                  </a:lnTo>
                  <a:lnTo>
                    <a:pt x="8240268" y="206794"/>
                  </a:lnTo>
                  <a:lnTo>
                    <a:pt x="8236458" y="208521"/>
                  </a:lnTo>
                  <a:lnTo>
                    <a:pt x="8237474" y="215150"/>
                  </a:lnTo>
                  <a:lnTo>
                    <a:pt x="8242008" y="219024"/>
                  </a:lnTo>
                  <a:lnTo>
                    <a:pt x="8249196" y="220726"/>
                  </a:lnTo>
                  <a:lnTo>
                    <a:pt x="8256371" y="220726"/>
                  </a:lnTo>
                  <a:lnTo>
                    <a:pt x="8267928" y="219202"/>
                  </a:lnTo>
                  <a:lnTo>
                    <a:pt x="8276641" y="214985"/>
                  </a:lnTo>
                  <a:lnTo>
                    <a:pt x="8279701" y="208546"/>
                  </a:lnTo>
                  <a:close/>
                </a:path>
                <a:path extrusionOk="0" h="267334" w="9521825">
                  <a:moveTo>
                    <a:pt x="8351888" y="168833"/>
                  </a:moveTo>
                  <a:lnTo>
                    <a:pt x="8347989" y="155803"/>
                  </a:lnTo>
                  <a:lnTo>
                    <a:pt x="8341030" y="155511"/>
                  </a:lnTo>
                  <a:lnTo>
                    <a:pt x="8337677" y="155511"/>
                  </a:lnTo>
                  <a:lnTo>
                    <a:pt x="8327695" y="156083"/>
                  </a:lnTo>
                  <a:lnTo>
                    <a:pt x="8319389" y="158318"/>
                  </a:lnTo>
                  <a:lnTo>
                    <a:pt x="8313598" y="163004"/>
                  </a:lnTo>
                  <a:lnTo>
                    <a:pt x="8311147" y="170903"/>
                  </a:lnTo>
                  <a:lnTo>
                    <a:pt x="8312950" y="170446"/>
                  </a:lnTo>
                  <a:lnTo>
                    <a:pt x="8315058" y="170281"/>
                  </a:lnTo>
                  <a:lnTo>
                    <a:pt x="8320316" y="170281"/>
                  </a:lnTo>
                  <a:lnTo>
                    <a:pt x="8333473" y="171450"/>
                  </a:lnTo>
                  <a:lnTo>
                    <a:pt x="8345475" y="171450"/>
                  </a:lnTo>
                  <a:lnTo>
                    <a:pt x="8351888" y="168833"/>
                  </a:lnTo>
                  <a:close/>
                </a:path>
                <a:path extrusionOk="0" h="267334" w="9521825">
                  <a:moveTo>
                    <a:pt x="8539302" y="37566"/>
                  </a:moveTo>
                  <a:lnTo>
                    <a:pt x="8524659" y="37566"/>
                  </a:lnTo>
                  <a:lnTo>
                    <a:pt x="8524659" y="52209"/>
                  </a:lnTo>
                  <a:lnTo>
                    <a:pt x="8539302" y="52209"/>
                  </a:lnTo>
                  <a:lnTo>
                    <a:pt x="8539302" y="37566"/>
                  </a:lnTo>
                  <a:close/>
                </a:path>
                <a:path extrusionOk="0" h="267334" w="9521825">
                  <a:moveTo>
                    <a:pt x="9521546" y="189166"/>
                  </a:moveTo>
                  <a:lnTo>
                    <a:pt x="9519336" y="179108"/>
                  </a:lnTo>
                  <a:lnTo>
                    <a:pt x="9514002" y="171869"/>
                  </a:lnTo>
                  <a:lnTo>
                    <a:pt x="9507131" y="169100"/>
                  </a:lnTo>
                  <a:lnTo>
                    <a:pt x="9503321" y="169100"/>
                  </a:lnTo>
                  <a:lnTo>
                    <a:pt x="9499536" y="171742"/>
                  </a:lnTo>
                  <a:lnTo>
                    <a:pt x="9496882" y="178155"/>
                  </a:lnTo>
                  <a:lnTo>
                    <a:pt x="9503715" y="182029"/>
                  </a:lnTo>
                  <a:lnTo>
                    <a:pt x="9506661" y="189687"/>
                  </a:lnTo>
                  <a:lnTo>
                    <a:pt x="9509709" y="197180"/>
                  </a:lnTo>
                  <a:lnTo>
                    <a:pt x="9516834" y="200558"/>
                  </a:lnTo>
                  <a:lnTo>
                    <a:pt x="9518256" y="200507"/>
                  </a:lnTo>
                  <a:lnTo>
                    <a:pt x="9519031" y="200406"/>
                  </a:lnTo>
                  <a:lnTo>
                    <a:pt x="9521546" y="1891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93" name="Google Shape;1593;p1"/>
            <p:cNvSpPr/>
            <p:nvPr/>
          </p:nvSpPr>
          <p:spPr>
            <a:xfrm>
              <a:off x="21920" y="6573850"/>
              <a:ext cx="8796020" cy="257175"/>
            </a:xfrm>
            <a:custGeom>
              <a:rect b="b" l="l" r="r" t="t"/>
              <a:pathLst>
                <a:path extrusionOk="0" h="257175" w="8796020">
                  <a:moveTo>
                    <a:pt x="16713" y="63906"/>
                  </a:moveTo>
                  <a:lnTo>
                    <a:pt x="13462" y="57454"/>
                  </a:lnTo>
                  <a:lnTo>
                    <a:pt x="6959" y="57454"/>
                  </a:lnTo>
                  <a:lnTo>
                    <a:pt x="5080" y="57454"/>
                  </a:lnTo>
                  <a:lnTo>
                    <a:pt x="2933" y="57988"/>
                  </a:lnTo>
                  <a:lnTo>
                    <a:pt x="508" y="59220"/>
                  </a:lnTo>
                  <a:lnTo>
                    <a:pt x="508" y="81572"/>
                  </a:lnTo>
                  <a:lnTo>
                    <a:pt x="2882" y="82753"/>
                  </a:lnTo>
                  <a:lnTo>
                    <a:pt x="4991" y="83273"/>
                  </a:lnTo>
                  <a:lnTo>
                    <a:pt x="13385" y="83273"/>
                  </a:lnTo>
                  <a:lnTo>
                    <a:pt x="16675" y="76809"/>
                  </a:lnTo>
                  <a:lnTo>
                    <a:pt x="16713" y="63906"/>
                  </a:lnTo>
                  <a:close/>
                </a:path>
                <a:path extrusionOk="0" h="257175" w="8796020">
                  <a:moveTo>
                    <a:pt x="30099" y="29502"/>
                  </a:moveTo>
                  <a:lnTo>
                    <a:pt x="23495" y="26822"/>
                  </a:lnTo>
                  <a:lnTo>
                    <a:pt x="18618" y="22415"/>
                  </a:lnTo>
                  <a:lnTo>
                    <a:pt x="13957" y="17868"/>
                  </a:lnTo>
                  <a:lnTo>
                    <a:pt x="8001" y="14744"/>
                  </a:lnTo>
                  <a:lnTo>
                    <a:pt x="5410" y="21488"/>
                  </a:lnTo>
                  <a:lnTo>
                    <a:pt x="2197" y="27584"/>
                  </a:lnTo>
                  <a:lnTo>
                    <a:pt x="0" y="34696"/>
                  </a:lnTo>
                  <a:lnTo>
                    <a:pt x="508" y="44475"/>
                  </a:lnTo>
                  <a:lnTo>
                    <a:pt x="10248" y="43078"/>
                  </a:lnTo>
                  <a:lnTo>
                    <a:pt x="18630" y="40360"/>
                  </a:lnTo>
                  <a:lnTo>
                    <a:pt x="25349" y="35953"/>
                  </a:lnTo>
                  <a:lnTo>
                    <a:pt x="30099" y="29502"/>
                  </a:lnTo>
                  <a:close/>
                </a:path>
                <a:path extrusionOk="0" h="257175" w="8796020">
                  <a:moveTo>
                    <a:pt x="44805" y="229755"/>
                  </a:moveTo>
                  <a:lnTo>
                    <a:pt x="44132" y="229755"/>
                  </a:lnTo>
                  <a:lnTo>
                    <a:pt x="37147" y="229755"/>
                  </a:lnTo>
                  <a:lnTo>
                    <a:pt x="17894" y="238277"/>
                  </a:lnTo>
                  <a:lnTo>
                    <a:pt x="7924" y="238277"/>
                  </a:lnTo>
                  <a:lnTo>
                    <a:pt x="4495" y="237883"/>
                  </a:lnTo>
                  <a:lnTo>
                    <a:pt x="508" y="236905"/>
                  </a:lnTo>
                  <a:lnTo>
                    <a:pt x="520" y="246037"/>
                  </a:lnTo>
                  <a:lnTo>
                    <a:pt x="3454" y="252234"/>
                  </a:lnTo>
                  <a:lnTo>
                    <a:pt x="8559" y="255752"/>
                  </a:lnTo>
                  <a:lnTo>
                    <a:pt x="15125" y="256870"/>
                  </a:lnTo>
                  <a:lnTo>
                    <a:pt x="25704" y="254774"/>
                  </a:lnTo>
                  <a:lnTo>
                    <a:pt x="35623" y="249034"/>
                  </a:lnTo>
                  <a:lnTo>
                    <a:pt x="42722" y="240423"/>
                  </a:lnTo>
                  <a:lnTo>
                    <a:pt x="44805" y="229755"/>
                  </a:lnTo>
                  <a:close/>
                </a:path>
                <a:path extrusionOk="0" h="257175" w="8796020">
                  <a:moveTo>
                    <a:pt x="171081" y="180022"/>
                  </a:moveTo>
                  <a:lnTo>
                    <a:pt x="169303" y="176542"/>
                  </a:lnTo>
                  <a:lnTo>
                    <a:pt x="164680" y="176542"/>
                  </a:lnTo>
                  <a:lnTo>
                    <a:pt x="160947" y="176542"/>
                  </a:lnTo>
                  <a:lnTo>
                    <a:pt x="155359" y="178803"/>
                  </a:lnTo>
                  <a:lnTo>
                    <a:pt x="147739" y="185166"/>
                  </a:lnTo>
                  <a:lnTo>
                    <a:pt x="152984" y="189001"/>
                  </a:lnTo>
                  <a:lnTo>
                    <a:pt x="157391" y="190449"/>
                  </a:lnTo>
                  <a:lnTo>
                    <a:pt x="166344" y="190449"/>
                  </a:lnTo>
                  <a:lnTo>
                    <a:pt x="169595" y="186969"/>
                  </a:lnTo>
                  <a:lnTo>
                    <a:pt x="171081" y="180022"/>
                  </a:lnTo>
                  <a:close/>
                </a:path>
                <a:path extrusionOk="0" h="257175" w="8796020">
                  <a:moveTo>
                    <a:pt x="178130" y="121412"/>
                  </a:moveTo>
                  <a:lnTo>
                    <a:pt x="177330" y="109207"/>
                  </a:lnTo>
                  <a:lnTo>
                    <a:pt x="170002" y="103581"/>
                  </a:lnTo>
                  <a:lnTo>
                    <a:pt x="166382" y="116890"/>
                  </a:lnTo>
                  <a:lnTo>
                    <a:pt x="163360" y="130403"/>
                  </a:lnTo>
                  <a:lnTo>
                    <a:pt x="165531" y="141630"/>
                  </a:lnTo>
                  <a:lnTo>
                    <a:pt x="177469" y="148056"/>
                  </a:lnTo>
                  <a:lnTo>
                    <a:pt x="176733" y="135826"/>
                  </a:lnTo>
                  <a:lnTo>
                    <a:pt x="178130" y="121412"/>
                  </a:lnTo>
                  <a:close/>
                </a:path>
                <a:path extrusionOk="0" h="257175" w="8796020">
                  <a:moveTo>
                    <a:pt x="516128" y="148056"/>
                  </a:moveTo>
                  <a:lnTo>
                    <a:pt x="514959" y="148221"/>
                  </a:lnTo>
                  <a:lnTo>
                    <a:pt x="512864" y="148285"/>
                  </a:lnTo>
                  <a:lnTo>
                    <a:pt x="507580" y="148285"/>
                  </a:lnTo>
                  <a:lnTo>
                    <a:pt x="493649" y="140627"/>
                  </a:lnTo>
                  <a:lnTo>
                    <a:pt x="488378" y="140627"/>
                  </a:lnTo>
                  <a:lnTo>
                    <a:pt x="486740" y="140690"/>
                  </a:lnTo>
                  <a:lnTo>
                    <a:pt x="481863" y="151206"/>
                  </a:lnTo>
                  <a:lnTo>
                    <a:pt x="476338" y="160134"/>
                  </a:lnTo>
                  <a:lnTo>
                    <a:pt x="474141" y="168592"/>
                  </a:lnTo>
                  <a:lnTo>
                    <a:pt x="479285" y="177673"/>
                  </a:lnTo>
                  <a:lnTo>
                    <a:pt x="492810" y="174752"/>
                  </a:lnTo>
                  <a:lnTo>
                    <a:pt x="502234" y="167576"/>
                  </a:lnTo>
                  <a:lnTo>
                    <a:pt x="509397" y="158051"/>
                  </a:lnTo>
                  <a:lnTo>
                    <a:pt x="516128" y="148056"/>
                  </a:lnTo>
                  <a:close/>
                </a:path>
                <a:path extrusionOk="0" h="257175" w="8796020">
                  <a:moveTo>
                    <a:pt x="751776" y="207416"/>
                  </a:moveTo>
                  <a:lnTo>
                    <a:pt x="747750" y="206311"/>
                  </a:lnTo>
                  <a:lnTo>
                    <a:pt x="744321" y="205816"/>
                  </a:lnTo>
                  <a:lnTo>
                    <a:pt x="741387" y="205816"/>
                  </a:lnTo>
                  <a:lnTo>
                    <a:pt x="728738" y="211188"/>
                  </a:lnTo>
                  <a:lnTo>
                    <a:pt x="723417" y="223977"/>
                  </a:lnTo>
                  <a:lnTo>
                    <a:pt x="720483" y="239179"/>
                  </a:lnTo>
                  <a:lnTo>
                    <a:pt x="714984" y="251777"/>
                  </a:lnTo>
                  <a:lnTo>
                    <a:pt x="717778" y="251891"/>
                  </a:lnTo>
                  <a:lnTo>
                    <a:pt x="731799" y="246253"/>
                  </a:lnTo>
                  <a:lnTo>
                    <a:pt x="738339" y="233159"/>
                  </a:lnTo>
                  <a:lnTo>
                    <a:pt x="743102" y="218313"/>
                  </a:lnTo>
                  <a:lnTo>
                    <a:pt x="751776" y="207416"/>
                  </a:lnTo>
                  <a:close/>
                </a:path>
                <a:path extrusionOk="0" h="257175" w="8796020">
                  <a:moveTo>
                    <a:pt x="818197" y="125818"/>
                  </a:moveTo>
                  <a:lnTo>
                    <a:pt x="815797" y="126479"/>
                  </a:lnTo>
                  <a:lnTo>
                    <a:pt x="813752" y="126771"/>
                  </a:lnTo>
                  <a:lnTo>
                    <a:pt x="811987" y="126771"/>
                  </a:lnTo>
                  <a:lnTo>
                    <a:pt x="804748" y="124320"/>
                  </a:lnTo>
                  <a:lnTo>
                    <a:pt x="796010" y="113538"/>
                  </a:lnTo>
                  <a:lnTo>
                    <a:pt x="788619" y="111074"/>
                  </a:lnTo>
                  <a:lnTo>
                    <a:pt x="785342" y="126250"/>
                  </a:lnTo>
                  <a:lnTo>
                    <a:pt x="778903" y="138252"/>
                  </a:lnTo>
                  <a:lnTo>
                    <a:pt x="773658" y="151536"/>
                  </a:lnTo>
                  <a:lnTo>
                    <a:pt x="773963" y="170535"/>
                  </a:lnTo>
                  <a:lnTo>
                    <a:pt x="790054" y="164363"/>
                  </a:lnTo>
                  <a:lnTo>
                    <a:pt x="800087" y="152158"/>
                  </a:lnTo>
                  <a:lnTo>
                    <a:pt x="808113" y="137972"/>
                  </a:lnTo>
                  <a:lnTo>
                    <a:pt x="818197" y="125818"/>
                  </a:lnTo>
                  <a:close/>
                </a:path>
                <a:path extrusionOk="0" h="257175" w="8796020">
                  <a:moveTo>
                    <a:pt x="973480" y="184467"/>
                  </a:moveTo>
                  <a:lnTo>
                    <a:pt x="965098" y="178142"/>
                  </a:lnTo>
                  <a:lnTo>
                    <a:pt x="953223" y="175348"/>
                  </a:lnTo>
                  <a:lnTo>
                    <a:pt x="943432" y="170535"/>
                  </a:lnTo>
                  <a:lnTo>
                    <a:pt x="946302" y="182333"/>
                  </a:lnTo>
                  <a:lnTo>
                    <a:pt x="954417" y="188899"/>
                  </a:lnTo>
                  <a:lnTo>
                    <a:pt x="964374" y="193624"/>
                  </a:lnTo>
                  <a:lnTo>
                    <a:pt x="972756" y="199923"/>
                  </a:lnTo>
                  <a:lnTo>
                    <a:pt x="973480" y="184467"/>
                  </a:lnTo>
                  <a:close/>
                </a:path>
                <a:path extrusionOk="0" h="257175" w="8796020">
                  <a:moveTo>
                    <a:pt x="1370698" y="74079"/>
                  </a:moveTo>
                  <a:lnTo>
                    <a:pt x="1365389" y="72009"/>
                  </a:lnTo>
                  <a:lnTo>
                    <a:pt x="1362684" y="67335"/>
                  </a:lnTo>
                  <a:lnTo>
                    <a:pt x="1360322" y="62318"/>
                  </a:lnTo>
                  <a:lnTo>
                    <a:pt x="1356042" y="59232"/>
                  </a:lnTo>
                  <a:lnTo>
                    <a:pt x="1351381" y="69367"/>
                  </a:lnTo>
                  <a:lnTo>
                    <a:pt x="1342859" y="75666"/>
                  </a:lnTo>
                  <a:lnTo>
                    <a:pt x="1333512" y="81165"/>
                  </a:lnTo>
                  <a:lnTo>
                    <a:pt x="1326400" y="88836"/>
                  </a:lnTo>
                  <a:lnTo>
                    <a:pt x="1340040" y="87630"/>
                  </a:lnTo>
                  <a:lnTo>
                    <a:pt x="1352219" y="85090"/>
                  </a:lnTo>
                  <a:lnTo>
                    <a:pt x="1362570" y="80721"/>
                  </a:lnTo>
                  <a:lnTo>
                    <a:pt x="1370698" y="74079"/>
                  </a:lnTo>
                  <a:close/>
                </a:path>
                <a:path extrusionOk="0" h="257175" w="8796020">
                  <a:moveTo>
                    <a:pt x="1449590" y="97701"/>
                  </a:moveTo>
                  <a:lnTo>
                    <a:pt x="1448943" y="88087"/>
                  </a:lnTo>
                  <a:lnTo>
                    <a:pt x="1436903" y="81584"/>
                  </a:lnTo>
                  <a:lnTo>
                    <a:pt x="1436776" y="98069"/>
                  </a:lnTo>
                  <a:lnTo>
                    <a:pt x="1429791" y="107721"/>
                  </a:lnTo>
                  <a:lnTo>
                    <a:pt x="1420825" y="115366"/>
                  </a:lnTo>
                  <a:lnTo>
                    <a:pt x="1414729" y="125831"/>
                  </a:lnTo>
                  <a:lnTo>
                    <a:pt x="1444396" y="125831"/>
                  </a:lnTo>
                  <a:lnTo>
                    <a:pt x="1445768" y="110312"/>
                  </a:lnTo>
                  <a:lnTo>
                    <a:pt x="1449590" y="97701"/>
                  </a:lnTo>
                  <a:close/>
                </a:path>
                <a:path extrusionOk="0" h="257175" w="8796020">
                  <a:moveTo>
                    <a:pt x="1501965" y="146177"/>
                  </a:moveTo>
                  <a:lnTo>
                    <a:pt x="1493824" y="141490"/>
                  </a:lnTo>
                  <a:lnTo>
                    <a:pt x="1483842" y="139141"/>
                  </a:lnTo>
                  <a:lnTo>
                    <a:pt x="1474038" y="139141"/>
                  </a:lnTo>
                  <a:lnTo>
                    <a:pt x="1464449" y="139141"/>
                  </a:lnTo>
                  <a:lnTo>
                    <a:pt x="1455051" y="141389"/>
                  </a:lnTo>
                  <a:lnTo>
                    <a:pt x="1451559" y="148056"/>
                  </a:lnTo>
                  <a:lnTo>
                    <a:pt x="1458061" y="149821"/>
                  </a:lnTo>
                  <a:lnTo>
                    <a:pt x="1461350" y="152819"/>
                  </a:lnTo>
                  <a:lnTo>
                    <a:pt x="1467472" y="152819"/>
                  </a:lnTo>
                  <a:lnTo>
                    <a:pt x="1470037" y="151599"/>
                  </a:lnTo>
                  <a:lnTo>
                    <a:pt x="1473733" y="148056"/>
                  </a:lnTo>
                  <a:lnTo>
                    <a:pt x="1478686" y="148374"/>
                  </a:lnTo>
                  <a:lnTo>
                    <a:pt x="1482813" y="148513"/>
                  </a:lnTo>
                  <a:lnTo>
                    <a:pt x="1500098" y="148513"/>
                  </a:lnTo>
                  <a:lnTo>
                    <a:pt x="1501965" y="146177"/>
                  </a:lnTo>
                  <a:close/>
                </a:path>
                <a:path extrusionOk="0" h="257175" w="8796020">
                  <a:moveTo>
                    <a:pt x="1606346" y="111074"/>
                  </a:moveTo>
                  <a:lnTo>
                    <a:pt x="1591652" y="111074"/>
                  </a:lnTo>
                  <a:lnTo>
                    <a:pt x="1591652" y="125818"/>
                  </a:lnTo>
                  <a:lnTo>
                    <a:pt x="1606346" y="125818"/>
                  </a:lnTo>
                  <a:lnTo>
                    <a:pt x="1606346" y="111074"/>
                  </a:lnTo>
                  <a:close/>
                </a:path>
                <a:path extrusionOk="0" h="257175" w="8796020">
                  <a:moveTo>
                    <a:pt x="1622044" y="65036"/>
                  </a:moveTo>
                  <a:lnTo>
                    <a:pt x="1620774" y="59474"/>
                  </a:lnTo>
                  <a:lnTo>
                    <a:pt x="1613827" y="51854"/>
                  </a:lnTo>
                  <a:lnTo>
                    <a:pt x="1608556" y="59728"/>
                  </a:lnTo>
                  <a:lnTo>
                    <a:pt x="1608099" y="65252"/>
                  </a:lnTo>
                  <a:lnTo>
                    <a:pt x="1610817" y="68516"/>
                  </a:lnTo>
                  <a:lnTo>
                    <a:pt x="1615097" y="69583"/>
                  </a:lnTo>
                  <a:lnTo>
                    <a:pt x="1619542" y="68427"/>
                  </a:lnTo>
                  <a:lnTo>
                    <a:pt x="1622044" y="65036"/>
                  </a:lnTo>
                  <a:close/>
                </a:path>
                <a:path extrusionOk="0" h="257175" w="8796020">
                  <a:moveTo>
                    <a:pt x="1722005" y="32804"/>
                  </a:moveTo>
                  <a:lnTo>
                    <a:pt x="1719884" y="26111"/>
                  </a:lnTo>
                  <a:lnTo>
                    <a:pt x="1709331" y="22237"/>
                  </a:lnTo>
                  <a:lnTo>
                    <a:pt x="1706740" y="37020"/>
                  </a:lnTo>
                  <a:lnTo>
                    <a:pt x="1709762" y="41948"/>
                  </a:lnTo>
                  <a:lnTo>
                    <a:pt x="1713522" y="41948"/>
                  </a:lnTo>
                  <a:lnTo>
                    <a:pt x="1718830" y="39128"/>
                  </a:lnTo>
                  <a:lnTo>
                    <a:pt x="1722005" y="32804"/>
                  </a:lnTo>
                  <a:close/>
                </a:path>
                <a:path extrusionOk="0" h="257175" w="8796020">
                  <a:moveTo>
                    <a:pt x="1888299" y="93446"/>
                  </a:moveTo>
                  <a:lnTo>
                    <a:pt x="1886343" y="81584"/>
                  </a:lnTo>
                  <a:lnTo>
                    <a:pt x="1871586" y="81584"/>
                  </a:lnTo>
                  <a:lnTo>
                    <a:pt x="1871078" y="90919"/>
                  </a:lnTo>
                  <a:lnTo>
                    <a:pt x="1862112" y="91719"/>
                  </a:lnTo>
                  <a:lnTo>
                    <a:pt x="1864131" y="103581"/>
                  </a:lnTo>
                  <a:lnTo>
                    <a:pt x="1878838" y="103581"/>
                  </a:lnTo>
                  <a:lnTo>
                    <a:pt x="1879142" y="94246"/>
                  </a:lnTo>
                  <a:lnTo>
                    <a:pt x="1888299" y="93446"/>
                  </a:lnTo>
                  <a:close/>
                </a:path>
                <a:path extrusionOk="0" h="257175" w="8796020">
                  <a:moveTo>
                    <a:pt x="1895602" y="155562"/>
                  </a:moveTo>
                  <a:lnTo>
                    <a:pt x="1892858" y="150444"/>
                  </a:lnTo>
                  <a:lnTo>
                    <a:pt x="1886953" y="147459"/>
                  </a:lnTo>
                  <a:lnTo>
                    <a:pt x="1879485" y="146481"/>
                  </a:lnTo>
                  <a:lnTo>
                    <a:pt x="1871230" y="146481"/>
                  </a:lnTo>
                  <a:lnTo>
                    <a:pt x="1863115" y="149758"/>
                  </a:lnTo>
                  <a:lnTo>
                    <a:pt x="1864144" y="155663"/>
                  </a:lnTo>
                  <a:lnTo>
                    <a:pt x="1868106" y="155575"/>
                  </a:lnTo>
                  <a:lnTo>
                    <a:pt x="1875866" y="156006"/>
                  </a:lnTo>
                  <a:lnTo>
                    <a:pt x="1882775" y="157327"/>
                  </a:lnTo>
                  <a:lnTo>
                    <a:pt x="1888693" y="159613"/>
                  </a:lnTo>
                  <a:lnTo>
                    <a:pt x="1893531" y="162928"/>
                  </a:lnTo>
                  <a:lnTo>
                    <a:pt x="1895602" y="155562"/>
                  </a:lnTo>
                  <a:close/>
                </a:path>
                <a:path extrusionOk="0" h="257175" w="8796020">
                  <a:moveTo>
                    <a:pt x="1950948" y="196405"/>
                  </a:moveTo>
                  <a:lnTo>
                    <a:pt x="1946059" y="181584"/>
                  </a:lnTo>
                  <a:lnTo>
                    <a:pt x="1937829" y="170535"/>
                  </a:lnTo>
                  <a:lnTo>
                    <a:pt x="1931898" y="177520"/>
                  </a:lnTo>
                  <a:lnTo>
                    <a:pt x="1921090" y="179603"/>
                  </a:lnTo>
                  <a:lnTo>
                    <a:pt x="1911324" y="182689"/>
                  </a:lnTo>
                  <a:lnTo>
                    <a:pt x="1908505" y="192659"/>
                  </a:lnTo>
                  <a:lnTo>
                    <a:pt x="1910359" y="192874"/>
                  </a:lnTo>
                  <a:lnTo>
                    <a:pt x="1929688" y="192836"/>
                  </a:lnTo>
                  <a:lnTo>
                    <a:pt x="1936381" y="193649"/>
                  </a:lnTo>
                  <a:lnTo>
                    <a:pt x="1937829" y="199923"/>
                  </a:lnTo>
                  <a:lnTo>
                    <a:pt x="1937829" y="207403"/>
                  </a:lnTo>
                  <a:lnTo>
                    <a:pt x="1932063" y="209029"/>
                  </a:lnTo>
                  <a:lnTo>
                    <a:pt x="1930311" y="214668"/>
                  </a:lnTo>
                  <a:lnTo>
                    <a:pt x="1932025" y="214884"/>
                  </a:lnTo>
                  <a:lnTo>
                    <a:pt x="1933613" y="214985"/>
                  </a:lnTo>
                  <a:lnTo>
                    <a:pt x="1935086" y="214985"/>
                  </a:lnTo>
                  <a:lnTo>
                    <a:pt x="1948586" y="209410"/>
                  </a:lnTo>
                  <a:lnTo>
                    <a:pt x="1950948" y="196405"/>
                  </a:lnTo>
                  <a:close/>
                </a:path>
                <a:path extrusionOk="0" h="257175" w="8796020">
                  <a:moveTo>
                    <a:pt x="1952523" y="133426"/>
                  </a:moveTo>
                  <a:lnTo>
                    <a:pt x="1946592" y="130035"/>
                  </a:lnTo>
                  <a:lnTo>
                    <a:pt x="1944611" y="122770"/>
                  </a:lnTo>
                  <a:lnTo>
                    <a:pt x="1942896" y="115252"/>
                  </a:lnTo>
                  <a:lnTo>
                    <a:pt x="1937829" y="111074"/>
                  </a:lnTo>
                  <a:lnTo>
                    <a:pt x="1937829" y="133426"/>
                  </a:lnTo>
                  <a:lnTo>
                    <a:pt x="1932063" y="135153"/>
                  </a:lnTo>
                  <a:lnTo>
                    <a:pt x="1923491" y="133654"/>
                  </a:lnTo>
                  <a:lnTo>
                    <a:pt x="1923173" y="140677"/>
                  </a:lnTo>
                  <a:lnTo>
                    <a:pt x="1926717" y="144246"/>
                  </a:lnTo>
                  <a:lnTo>
                    <a:pt x="1930603" y="145821"/>
                  </a:lnTo>
                  <a:lnTo>
                    <a:pt x="1941233" y="145821"/>
                  </a:lnTo>
                  <a:lnTo>
                    <a:pt x="1947926" y="140982"/>
                  </a:lnTo>
                  <a:lnTo>
                    <a:pt x="1952523" y="133426"/>
                  </a:lnTo>
                  <a:close/>
                </a:path>
                <a:path extrusionOk="0" h="257175" w="8796020">
                  <a:moveTo>
                    <a:pt x="1998548" y="205930"/>
                  </a:moveTo>
                  <a:lnTo>
                    <a:pt x="1996236" y="199758"/>
                  </a:lnTo>
                  <a:lnTo>
                    <a:pt x="1990852" y="199758"/>
                  </a:lnTo>
                  <a:lnTo>
                    <a:pt x="1990356" y="199758"/>
                  </a:lnTo>
                  <a:lnTo>
                    <a:pt x="1989836" y="199809"/>
                  </a:lnTo>
                  <a:lnTo>
                    <a:pt x="1989289" y="199923"/>
                  </a:lnTo>
                  <a:lnTo>
                    <a:pt x="1989086" y="203873"/>
                  </a:lnTo>
                  <a:lnTo>
                    <a:pt x="1988629" y="207746"/>
                  </a:lnTo>
                  <a:lnTo>
                    <a:pt x="1983803" y="207746"/>
                  </a:lnTo>
                  <a:lnTo>
                    <a:pt x="1983016" y="207632"/>
                  </a:lnTo>
                  <a:lnTo>
                    <a:pt x="1982114" y="207403"/>
                  </a:lnTo>
                  <a:lnTo>
                    <a:pt x="1982114" y="222161"/>
                  </a:lnTo>
                  <a:lnTo>
                    <a:pt x="1984565" y="223761"/>
                  </a:lnTo>
                  <a:lnTo>
                    <a:pt x="1986749" y="224434"/>
                  </a:lnTo>
                  <a:lnTo>
                    <a:pt x="1994395" y="224434"/>
                  </a:lnTo>
                  <a:lnTo>
                    <a:pt x="1997633" y="218274"/>
                  </a:lnTo>
                  <a:lnTo>
                    <a:pt x="1998548" y="205930"/>
                  </a:lnTo>
                  <a:close/>
                </a:path>
                <a:path extrusionOk="0" h="257175" w="8796020">
                  <a:moveTo>
                    <a:pt x="2033638" y="170535"/>
                  </a:moveTo>
                  <a:lnTo>
                    <a:pt x="2032165" y="166471"/>
                  </a:lnTo>
                  <a:lnTo>
                    <a:pt x="2028507" y="164858"/>
                  </a:lnTo>
                  <a:lnTo>
                    <a:pt x="2024278" y="164858"/>
                  </a:lnTo>
                  <a:lnTo>
                    <a:pt x="2014804" y="167068"/>
                  </a:lnTo>
                  <a:lnTo>
                    <a:pt x="2007120" y="172440"/>
                  </a:lnTo>
                  <a:lnTo>
                    <a:pt x="2004809" y="179108"/>
                  </a:lnTo>
                  <a:lnTo>
                    <a:pt x="2011489" y="185166"/>
                  </a:lnTo>
                  <a:lnTo>
                    <a:pt x="2014702" y="179260"/>
                  </a:lnTo>
                  <a:lnTo>
                    <a:pt x="2021916" y="177279"/>
                  </a:lnTo>
                  <a:lnTo>
                    <a:pt x="2029447" y="175590"/>
                  </a:lnTo>
                  <a:lnTo>
                    <a:pt x="2033638" y="170535"/>
                  </a:lnTo>
                  <a:close/>
                </a:path>
                <a:path extrusionOk="0" h="257175" w="8796020">
                  <a:moveTo>
                    <a:pt x="2048306" y="36982"/>
                  </a:moveTo>
                  <a:lnTo>
                    <a:pt x="2047049" y="36868"/>
                  </a:lnTo>
                  <a:lnTo>
                    <a:pt x="2045855" y="36817"/>
                  </a:lnTo>
                  <a:lnTo>
                    <a:pt x="2044712" y="36817"/>
                  </a:lnTo>
                  <a:lnTo>
                    <a:pt x="2035886" y="38227"/>
                  </a:lnTo>
                  <a:lnTo>
                    <a:pt x="2029841" y="42443"/>
                  </a:lnTo>
                  <a:lnTo>
                    <a:pt x="2026602" y="49453"/>
                  </a:lnTo>
                  <a:lnTo>
                    <a:pt x="2026183" y="59220"/>
                  </a:lnTo>
                  <a:lnTo>
                    <a:pt x="2028317" y="59753"/>
                  </a:lnTo>
                  <a:lnTo>
                    <a:pt x="2030145" y="59994"/>
                  </a:lnTo>
                  <a:lnTo>
                    <a:pt x="2031733" y="59994"/>
                  </a:lnTo>
                  <a:lnTo>
                    <a:pt x="2038883" y="57289"/>
                  </a:lnTo>
                  <a:lnTo>
                    <a:pt x="2042287" y="50838"/>
                  </a:lnTo>
                  <a:lnTo>
                    <a:pt x="2044547" y="43230"/>
                  </a:lnTo>
                  <a:lnTo>
                    <a:pt x="2048306" y="36982"/>
                  </a:lnTo>
                  <a:close/>
                </a:path>
                <a:path extrusionOk="0" h="257175" w="8796020">
                  <a:moveTo>
                    <a:pt x="2107323" y="88836"/>
                  </a:moveTo>
                  <a:lnTo>
                    <a:pt x="2104783" y="80568"/>
                  </a:lnTo>
                  <a:lnTo>
                    <a:pt x="2098116" y="74371"/>
                  </a:lnTo>
                  <a:lnTo>
                    <a:pt x="2089048" y="70485"/>
                  </a:lnTo>
                  <a:lnTo>
                    <a:pt x="2079282" y="69138"/>
                  </a:lnTo>
                  <a:lnTo>
                    <a:pt x="2070112" y="69138"/>
                  </a:lnTo>
                  <a:lnTo>
                    <a:pt x="2062391" y="72986"/>
                  </a:lnTo>
                  <a:lnTo>
                    <a:pt x="2062988" y="81572"/>
                  </a:lnTo>
                  <a:lnTo>
                    <a:pt x="2070519" y="81572"/>
                  </a:lnTo>
                  <a:lnTo>
                    <a:pt x="2089950" y="90157"/>
                  </a:lnTo>
                  <a:lnTo>
                    <a:pt x="2099983" y="90157"/>
                  </a:lnTo>
                  <a:lnTo>
                    <a:pt x="2103374" y="89776"/>
                  </a:lnTo>
                  <a:lnTo>
                    <a:pt x="2107323" y="88836"/>
                  </a:lnTo>
                  <a:close/>
                </a:path>
                <a:path extrusionOk="0" h="257175" w="8796020">
                  <a:moveTo>
                    <a:pt x="2217623" y="13474"/>
                  </a:moveTo>
                  <a:lnTo>
                    <a:pt x="2210257" y="7480"/>
                  </a:lnTo>
                  <a:lnTo>
                    <a:pt x="2206142" y="14401"/>
                  </a:lnTo>
                  <a:lnTo>
                    <a:pt x="2198039" y="17322"/>
                  </a:lnTo>
                  <a:lnTo>
                    <a:pt x="2190521" y="20815"/>
                  </a:lnTo>
                  <a:lnTo>
                    <a:pt x="2188133" y="29502"/>
                  </a:lnTo>
                  <a:lnTo>
                    <a:pt x="2190839" y="30645"/>
                  </a:lnTo>
                  <a:lnTo>
                    <a:pt x="2193633" y="31140"/>
                  </a:lnTo>
                  <a:lnTo>
                    <a:pt x="2196376" y="31140"/>
                  </a:lnTo>
                  <a:lnTo>
                    <a:pt x="2207907" y="28206"/>
                  </a:lnTo>
                  <a:lnTo>
                    <a:pt x="2215908" y="21348"/>
                  </a:lnTo>
                  <a:lnTo>
                    <a:pt x="2217623" y="13474"/>
                  </a:lnTo>
                  <a:close/>
                </a:path>
                <a:path extrusionOk="0" h="257175" w="8796020">
                  <a:moveTo>
                    <a:pt x="2372322" y="96329"/>
                  </a:moveTo>
                  <a:lnTo>
                    <a:pt x="2361514" y="90208"/>
                  </a:lnTo>
                  <a:lnTo>
                    <a:pt x="2354211" y="88036"/>
                  </a:lnTo>
                  <a:lnTo>
                    <a:pt x="2349754" y="88036"/>
                  </a:lnTo>
                  <a:lnTo>
                    <a:pt x="2344255" y="88036"/>
                  </a:lnTo>
                  <a:lnTo>
                    <a:pt x="2343048" y="91351"/>
                  </a:lnTo>
                  <a:lnTo>
                    <a:pt x="2346668" y="97967"/>
                  </a:lnTo>
                  <a:lnTo>
                    <a:pt x="2351481" y="101282"/>
                  </a:lnTo>
                  <a:lnTo>
                    <a:pt x="2362200" y="101282"/>
                  </a:lnTo>
                  <a:lnTo>
                    <a:pt x="2367076" y="99923"/>
                  </a:lnTo>
                  <a:lnTo>
                    <a:pt x="2372322" y="96329"/>
                  </a:lnTo>
                  <a:close/>
                </a:path>
                <a:path extrusionOk="0" h="257175" w="8796020">
                  <a:moveTo>
                    <a:pt x="2504922" y="229768"/>
                  </a:moveTo>
                  <a:lnTo>
                    <a:pt x="2501823" y="215988"/>
                  </a:lnTo>
                  <a:lnTo>
                    <a:pt x="2497150" y="203885"/>
                  </a:lnTo>
                  <a:lnTo>
                    <a:pt x="2489060" y="195287"/>
                  </a:lnTo>
                  <a:lnTo>
                    <a:pt x="2475674" y="192024"/>
                  </a:lnTo>
                  <a:lnTo>
                    <a:pt x="2473363" y="192024"/>
                  </a:lnTo>
                  <a:lnTo>
                    <a:pt x="2470848" y="192227"/>
                  </a:lnTo>
                  <a:lnTo>
                    <a:pt x="2468105" y="192659"/>
                  </a:lnTo>
                  <a:lnTo>
                    <a:pt x="2469946" y="203746"/>
                  </a:lnTo>
                  <a:lnTo>
                    <a:pt x="2473833" y="212877"/>
                  </a:lnTo>
                  <a:lnTo>
                    <a:pt x="2476728" y="222948"/>
                  </a:lnTo>
                  <a:lnTo>
                    <a:pt x="2475598" y="236905"/>
                  </a:lnTo>
                  <a:lnTo>
                    <a:pt x="2477757" y="237109"/>
                  </a:lnTo>
                  <a:lnTo>
                    <a:pt x="2484031" y="237109"/>
                  </a:lnTo>
                  <a:lnTo>
                    <a:pt x="2497861" y="229692"/>
                  </a:lnTo>
                  <a:lnTo>
                    <a:pt x="2504922" y="229768"/>
                  </a:lnTo>
                  <a:close/>
                </a:path>
                <a:path extrusionOk="0" h="257175" w="8796020">
                  <a:moveTo>
                    <a:pt x="2571445" y="118681"/>
                  </a:moveTo>
                  <a:lnTo>
                    <a:pt x="2570238" y="106692"/>
                  </a:lnTo>
                  <a:lnTo>
                    <a:pt x="2561018" y="102920"/>
                  </a:lnTo>
                  <a:lnTo>
                    <a:pt x="2549588" y="101434"/>
                  </a:lnTo>
                  <a:lnTo>
                    <a:pt x="2541752" y="96329"/>
                  </a:lnTo>
                  <a:lnTo>
                    <a:pt x="2543518" y="107530"/>
                  </a:lnTo>
                  <a:lnTo>
                    <a:pt x="2550439" y="113550"/>
                  </a:lnTo>
                  <a:lnTo>
                    <a:pt x="2560434" y="116547"/>
                  </a:lnTo>
                  <a:lnTo>
                    <a:pt x="2571445" y="118681"/>
                  </a:lnTo>
                  <a:close/>
                </a:path>
                <a:path extrusionOk="0" h="257175" w="8796020">
                  <a:moveTo>
                    <a:pt x="2578646" y="59220"/>
                  </a:moveTo>
                  <a:lnTo>
                    <a:pt x="2577554" y="50266"/>
                  </a:lnTo>
                  <a:lnTo>
                    <a:pt x="2572740" y="43573"/>
                  </a:lnTo>
                  <a:lnTo>
                    <a:pt x="2565590" y="39382"/>
                  </a:lnTo>
                  <a:lnTo>
                    <a:pt x="2557526" y="37922"/>
                  </a:lnTo>
                  <a:lnTo>
                    <a:pt x="2549614" y="37922"/>
                  </a:lnTo>
                  <a:lnTo>
                    <a:pt x="2542375" y="42227"/>
                  </a:lnTo>
                  <a:lnTo>
                    <a:pt x="2541740" y="51841"/>
                  </a:lnTo>
                  <a:lnTo>
                    <a:pt x="2545461" y="51320"/>
                  </a:lnTo>
                  <a:lnTo>
                    <a:pt x="2548915" y="51079"/>
                  </a:lnTo>
                  <a:lnTo>
                    <a:pt x="2552128" y="51079"/>
                  </a:lnTo>
                  <a:lnTo>
                    <a:pt x="2560218" y="51663"/>
                  </a:lnTo>
                  <a:lnTo>
                    <a:pt x="2567254" y="53301"/>
                  </a:lnTo>
                  <a:lnTo>
                    <a:pt x="2573363" y="55867"/>
                  </a:lnTo>
                  <a:lnTo>
                    <a:pt x="2578646" y="59220"/>
                  </a:lnTo>
                  <a:close/>
                </a:path>
                <a:path extrusionOk="0" h="257175" w="8796020">
                  <a:moveTo>
                    <a:pt x="2599740" y="145199"/>
                  </a:moveTo>
                  <a:lnTo>
                    <a:pt x="2595778" y="137477"/>
                  </a:lnTo>
                  <a:lnTo>
                    <a:pt x="2586139" y="133438"/>
                  </a:lnTo>
                  <a:lnTo>
                    <a:pt x="2586355" y="142328"/>
                  </a:lnTo>
                  <a:lnTo>
                    <a:pt x="2586456" y="151409"/>
                  </a:lnTo>
                  <a:lnTo>
                    <a:pt x="2588183" y="158877"/>
                  </a:lnTo>
                  <a:lnTo>
                    <a:pt x="2593276" y="162928"/>
                  </a:lnTo>
                  <a:lnTo>
                    <a:pt x="2598674" y="154419"/>
                  </a:lnTo>
                  <a:lnTo>
                    <a:pt x="2599740" y="145199"/>
                  </a:lnTo>
                  <a:close/>
                </a:path>
                <a:path extrusionOk="0" h="257175" w="8796020">
                  <a:moveTo>
                    <a:pt x="2703779" y="140690"/>
                  </a:moveTo>
                  <a:lnTo>
                    <a:pt x="2702115" y="140792"/>
                  </a:lnTo>
                  <a:lnTo>
                    <a:pt x="2695968" y="140792"/>
                  </a:lnTo>
                  <a:lnTo>
                    <a:pt x="2671356" y="124345"/>
                  </a:lnTo>
                  <a:lnTo>
                    <a:pt x="2665450" y="124345"/>
                  </a:lnTo>
                  <a:lnTo>
                    <a:pt x="2660929" y="124345"/>
                  </a:lnTo>
                  <a:lnTo>
                    <a:pt x="2656509" y="126758"/>
                  </a:lnTo>
                  <a:lnTo>
                    <a:pt x="2652255" y="133438"/>
                  </a:lnTo>
                  <a:lnTo>
                    <a:pt x="2660764" y="136321"/>
                  </a:lnTo>
                  <a:lnTo>
                    <a:pt x="2670924" y="141274"/>
                  </a:lnTo>
                  <a:lnTo>
                    <a:pt x="2681617" y="145973"/>
                  </a:lnTo>
                  <a:lnTo>
                    <a:pt x="2691752" y="148069"/>
                  </a:lnTo>
                  <a:lnTo>
                    <a:pt x="2696641" y="148069"/>
                  </a:lnTo>
                  <a:lnTo>
                    <a:pt x="2700871" y="146088"/>
                  </a:lnTo>
                  <a:lnTo>
                    <a:pt x="2703779" y="140690"/>
                  </a:lnTo>
                  <a:close/>
                </a:path>
                <a:path extrusionOk="0" h="257175" w="8796020">
                  <a:moveTo>
                    <a:pt x="3017596" y="185953"/>
                  </a:moveTo>
                  <a:lnTo>
                    <a:pt x="3017367" y="185115"/>
                  </a:lnTo>
                  <a:lnTo>
                    <a:pt x="3016275" y="181229"/>
                  </a:lnTo>
                  <a:lnTo>
                    <a:pt x="3011259" y="178435"/>
                  </a:lnTo>
                  <a:lnTo>
                    <a:pt x="3004388" y="177507"/>
                  </a:lnTo>
                  <a:lnTo>
                    <a:pt x="2997377" y="177507"/>
                  </a:lnTo>
                  <a:lnTo>
                    <a:pt x="2990354" y="180124"/>
                  </a:lnTo>
                  <a:lnTo>
                    <a:pt x="2991193" y="185153"/>
                  </a:lnTo>
                  <a:lnTo>
                    <a:pt x="2991358" y="185115"/>
                  </a:lnTo>
                  <a:lnTo>
                    <a:pt x="2996095" y="185915"/>
                  </a:lnTo>
                  <a:lnTo>
                    <a:pt x="3004210" y="187858"/>
                  </a:lnTo>
                  <a:lnTo>
                    <a:pt x="3011411" y="190334"/>
                  </a:lnTo>
                  <a:lnTo>
                    <a:pt x="3013379" y="192659"/>
                  </a:lnTo>
                  <a:lnTo>
                    <a:pt x="3017596" y="185953"/>
                  </a:lnTo>
                  <a:close/>
                </a:path>
                <a:path extrusionOk="0" h="257175" w="8796020">
                  <a:moveTo>
                    <a:pt x="3133280" y="185623"/>
                  </a:moveTo>
                  <a:lnTo>
                    <a:pt x="3131007" y="180505"/>
                  </a:lnTo>
                  <a:lnTo>
                    <a:pt x="3125851" y="177380"/>
                  </a:lnTo>
                  <a:lnTo>
                    <a:pt x="3119463" y="176326"/>
                  </a:lnTo>
                  <a:lnTo>
                    <a:pt x="3113341" y="176326"/>
                  </a:lnTo>
                  <a:lnTo>
                    <a:pt x="3107753" y="179184"/>
                  </a:lnTo>
                  <a:lnTo>
                    <a:pt x="3108960" y="185166"/>
                  </a:lnTo>
                  <a:lnTo>
                    <a:pt x="3113506" y="185508"/>
                  </a:lnTo>
                  <a:lnTo>
                    <a:pt x="3117519" y="186321"/>
                  </a:lnTo>
                  <a:lnTo>
                    <a:pt x="3116440" y="192659"/>
                  </a:lnTo>
                  <a:lnTo>
                    <a:pt x="3131020" y="192659"/>
                  </a:lnTo>
                  <a:lnTo>
                    <a:pt x="3133280" y="185623"/>
                  </a:lnTo>
                  <a:close/>
                </a:path>
                <a:path extrusionOk="0" h="257175" w="8796020">
                  <a:moveTo>
                    <a:pt x="3249053" y="7480"/>
                  </a:moveTo>
                  <a:lnTo>
                    <a:pt x="3240113" y="8636"/>
                  </a:lnTo>
                  <a:lnTo>
                    <a:pt x="3228048" y="6096"/>
                  </a:lnTo>
                  <a:lnTo>
                    <a:pt x="3226892" y="14744"/>
                  </a:lnTo>
                  <a:lnTo>
                    <a:pt x="3231477" y="15316"/>
                  </a:lnTo>
                  <a:lnTo>
                    <a:pt x="3235502" y="15887"/>
                  </a:lnTo>
                  <a:lnTo>
                    <a:pt x="3234398" y="22237"/>
                  </a:lnTo>
                  <a:lnTo>
                    <a:pt x="3228568" y="23952"/>
                  </a:lnTo>
                  <a:lnTo>
                    <a:pt x="3219666" y="22580"/>
                  </a:lnTo>
                  <a:lnTo>
                    <a:pt x="3219437" y="29502"/>
                  </a:lnTo>
                  <a:lnTo>
                    <a:pt x="3222752" y="33058"/>
                  </a:lnTo>
                  <a:lnTo>
                    <a:pt x="3226333" y="34620"/>
                  </a:lnTo>
                  <a:lnTo>
                    <a:pt x="3229800" y="34620"/>
                  </a:lnTo>
                  <a:lnTo>
                    <a:pt x="3236874" y="32461"/>
                  </a:lnTo>
                  <a:lnTo>
                    <a:pt x="3242919" y="26593"/>
                  </a:lnTo>
                  <a:lnTo>
                    <a:pt x="3247225" y="17957"/>
                  </a:lnTo>
                  <a:lnTo>
                    <a:pt x="3249053" y="7480"/>
                  </a:lnTo>
                  <a:close/>
                </a:path>
                <a:path extrusionOk="0" h="257175" w="8796020">
                  <a:moveTo>
                    <a:pt x="3350488" y="85979"/>
                  </a:moveTo>
                  <a:lnTo>
                    <a:pt x="3344888" y="81584"/>
                  </a:lnTo>
                  <a:lnTo>
                    <a:pt x="3342513" y="87934"/>
                  </a:lnTo>
                  <a:lnTo>
                    <a:pt x="3339452" y="93878"/>
                  </a:lnTo>
                  <a:lnTo>
                    <a:pt x="3339122" y="99174"/>
                  </a:lnTo>
                  <a:lnTo>
                    <a:pt x="3344888" y="103581"/>
                  </a:lnTo>
                  <a:lnTo>
                    <a:pt x="3347161" y="97180"/>
                  </a:lnTo>
                  <a:lnTo>
                    <a:pt x="3350145" y="91236"/>
                  </a:lnTo>
                  <a:lnTo>
                    <a:pt x="3350488" y="85979"/>
                  </a:lnTo>
                  <a:close/>
                </a:path>
                <a:path extrusionOk="0" h="257175" w="8796020">
                  <a:moveTo>
                    <a:pt x="3420922" y="83413"/>
                  </a:moveTo>
                  <a:lnTo>
                    <a:pt x="3420351" y="76720"/>
                  </a:lnTo>
                  <a:lnTo>
                    <a:pt x="3417303" y="73367"/>
                  </a:lnTo>
                  <a:lnTo>
                    <a:pt x="3412210" y="73367"/>
                  </a:lnTo>
                  <a:lnTo>
                    <a:pt x="3408121" y="73367"/>
                  </a:lnTo>
                  <a:lnTo>
                    <a:pt x="3402698" y="75526"/>
                  </a:lnTo>
                  <a:lnTo>
                    <a:pt x="3396335" y="81584"/>
                  </a:lnTo>
                  <a:lnTo>
                    <a:pt x="3403333" y="85344"/>
                  </a:lnTo>
                  <a:lnTo>
                    <a:pt x="3408667" y="86753"/>
                  </a:lnTo>
                  <a:lnTo>
                    <a:pt x="3418459" y="86753"/>
                  </a:lnTo>
                  <a:lnTo>
                    <a:pt x="3420922" y="83413"/>
                  </a:lnTo>
                  <a:close/>
                </a:path>
                <a:path extrusionOk="0" h="257175" w="8796020">
                  <a:moveTo>
                    <a:pt x="3492182" y="192659"/>
                  </a:moveTo>
                  <a:lnTo>
                    <a:pt x="3483381" y="193014"/>
                  </a:lnTo>
                  <a:lnTo>
                    <a:pt x="3475494" y="194322"/>
                  </a:lnTo>
                  <a:lnTo>
                    <a:pt x="3470402" y="198488"/>
                  </a:lnTo>
                  <a:lnTo>
                    <a:pt x="3470021" y="207403"/>
                  </a:lnTo>
                  <a:lnTo>
                    <a:pt x="3471024" y="207416"/>
                  </a:lnTo>
                  <a:lnTo>
                    <a:pt x="3478911" y="206336"/>
                  </a:lnTo>
                  <a:lnTo>
                    <a:pt x="3484842" y="203314"/>
                  </a:lnTo>
                  <a:lnTo>
                    <a:pt x="3489160" y="198653"/>
                  </a:lnTo>
                  <a:lnTo>
                    <a:pt x="3492182" y="192659"/>
                  </a:lnTo>
                  <a:close/>
                </a:path>
                <a:path extrusionOk="0" h="257175" w="8796020">
                  <a:moveTo>
                    <a:pt x="3867683" y="29489"/>
                  </a:moveTo>
                  <a:lnTo>
                    <a:pt x="3863543" y="26657"/>
                  </a:lnTo>
                  <a:lnTo>
                    <a:pt x="3856431" y="23799"/>
                  </a:lnTo>
                  <a:lnTo>
                    <a:pt x="3847706" y="21602"/>
                  </a:lnTo>
                  <a:lnTo>
                    <a:pt x="3838702" y="20713"/>
                  </a:lnTo>
                  <a:lnTo>
                    <a:pt x="3831132" y="20713"/>
                  </a:lnTo>
                  <a:lnTo>
                    <a:pt x="3824770" y="22974"/>
                  </a:lnTo>
                  <a:lnTo>
                    <a:pt x="3823652" y="29489"/>
                  </a:lnTo>
                  <a:lnTo>
                    <a:pt x="3826814" y="27965"/>
                  </a:lnTo>
                  <a:lnTo>
                    <a:pt x="3829875" y="27355"/>
                  </a:lnTo>
                  <a:lnTo>
                    <a:pt x="3838537" y="27355"/>
                  </a:lnTo>
                  <a:lnTo>
                    <a:pt x="3843807" y="29679"/>
                  </a:lnTo>
                  <a:lnTo>
                    <a:pt x="3853142" y="34315"/>
                  </a:lnTo>
                  <a:lnTo>
                    <a:pt x="3857218" y="36639"/>
                  </a:lnTo>
                  <a:lnTo>
                    <a:pt x="3863543" y="36639"/>
                  </a:lnTo>
                  <a:lnTo>
                    <a:pt x="3865943" y="34798"/>
                  </a:lnTo>
                  <a:lnTo>
                    <a:pt x="3867683" y="29489"/>
                  </a:lnTo>
                  <a:close/>
                </a:path>
                <a:path extrusionOk="0" h="257175" w="8796020">
                  <a:moveTo>
                    <a:pt x="3948836" y="162928"/>
                  </a:moveTo>
                  <a:lnTo>
                    <a:pt x="3948417" y="154978"/>
                  </a:lnTo>
                  <a:lnTo>
                    <a:pt x="3947452" y="147624"/>
                  </a:lnTo>
                  <a:lnTo>
                    <a:pt x="3944594" y="142227"/>
                  </a:lnTo>
                  <a:lnTo>
                    <a:pt x="3938549" y="140119"/>
                  </a:lnTo>
                  <a:lnTo>
                    <a:pt x="3937254" y="140119"/>
                  </a:lnTo>
                  <a:lnTo>
                    <a:pt x="3935780" y="140296"/>
                  </a:lnTo>
                  <a:lnTo>
                    <a:pt x="3934117" y="140677"/>
                  </a:lnTo>
                  <a:lnTo>
                    <a:pt x="3934117" y="155663"/>
                  </a:lnTo>
                  <a:lnTo>
                    <a:pt x="3941610" y="155663"/>
                  </a:lnTo>
                  <a:lnTo>
                    <a:pt x="3942791" y="161429"/>
                  </a:lnTo>
                  <a:lnTo>
                    <a:pt x="3948836" y="162928"/>
                  </a:lnTo>
                  <a:close/>
                </a:path>
                <a:path extrusionOk="0" h="257175" w="8796020">
                  <a:moveTo>
                    <a:pt x="4361904" y="159969"/>
                  </a:moveTo>
                  <a:lnTo>
                    <a:pt x="4353979" y="155663"/>
                  </a:lnTo>
                  <a:lnTo>
                    <a:pt x="4350537" y="161963"/>
                  </a:lnTo>
                  <a:lnTo>
                    <a:pt x="4346308" y="171627"/>
                  </a:lnTo>
                  <a:lnTo>
                    <a:pt x="4345914" y="180695"/>
                  </a:lnTo>
                  <a:lnTo>
                    <a:pt x="4353979" y="185166"/>
                  </a:lnTo>
                  <a:lnTo>
                    <a:pt x="4357357" y="178727"/>
                  </a:lnTo>
                  <a:lnTo>
                    <a:pt x="4361510" y="168986"/>
                  </a:lnTo>
                  <a:lnTo>
                    <a:pt x="4361904" y="159969"/>
                  </a:lnTo>
                  <a:close/>
                </a:path>
                <a:path extrusionOk="0" h="257175" w="8796020">
                  <a:moveTo>
                    <a:pt x="4434814" y="148056"/>
                  </a:moveTo>
                  <a:lnTo>
                    <a:pt x="4424464" y="141668"/>
                  </a:lnTo>
                  <a:lnTo>
                    <a:pt x="4414977" y="134213"/>
                  </a:lnTo>
                  <a:lnTo>
                    <a:pt x="4404068" y="128041"/>
                  </a:lnTo>
                  <a:lnTo>
                    <a:pt x="4389475" y="125463"/>
                  </a:lnTo>
                  <a:lnTo>
                    <a:pt x="4385462" y="125577"/>
                  </a:lnTo>
                  <a:lnTo>
                    <a:pt x="4383278" y="125818"/>
                  </a:lnTo>
                  <a:lnTo>
                    <a:pt x="4384446" y="139827"/>
                  </a:lnTo>
                  <a:lnTo>
                    <a:pt x="4381639" y="149948"/>
                  </a:lnTo>
                  <a:lnTo>
                    <a:pt x="4377868" y="159194"/>
                  </a:lnTo>
                  <a:lnTo>
                    <a:pt x="4376102" y="170535"/>
                  </a:lnTo>
                  <a:lnTo>
                    <a:pt x="4379125" y="169786"/>
                  </a:lnTo>
                  <a:lnTo>
                    <a:pt x="4381728" y="169468"/>
                  </a:lnTo>
                  <a:lnTo>
                    <a:pt x="4390237" y="169468"/>
                  </a:lnTo>
                  <a:lnTo>
                    <a:pt x="4406011" y="178739"/>
                  </a:lnTo>
                  <a:lnTo>
                    <a:pt x="4414520" y="178739"/>
                  </a:lnTo>
                  <a:lnTo>
                    <a:pt x="4417123" y="178422"/>
                  </a:lnTo>
                  <a:lnTo>
                    <a:pt x="4420146" y="177673"/>
                  </a:lnTo>
                  <a:lnTo>
                    <a:pt x="4420108" y="166674"/>
                  </a:lnTo>
                  <a:lnTo>
                    <a:pt x="4425404" y="160921"/>
                  </a:lnTo>
                  <a:lnTo>
                    <a:pt x="4431741" y="156146"/>
                  </a:lnTo>
                  <a:lnTo>
                    <a:pt x="4434814" y="148056"/>
                  </a:lnTo>
                  <a:close/>
                </a:path>
                <a:path extrusionOk="0" h="257175" w="8796020">
                  <a:moveTo>
                    <a:pt x="4678007" y="7480"/>
                  </a:moveTo>
                  <a:lnTo>
                    <a:pt x="4672774" y="3644"/>
                  </a:lnTo>
                  <a:lnTo>
                    <a:pt x="4668355" y="2197"/>
                  </a:lnTo>
                  <a:lnTo>
                    <a:pt x="4664849" y="2197"/>
                  </a:lnTo>
                  <a:lnTo>
                    <a:pt x="4659414" y="2197"/>
                  </a:lnTo>
                  <a:lnTo>
                    <a:pt x="4656163" y="5676"/>
                  </a:lnTo>
                  <a:lnTo>
                    <a:pt x="4654677" y="12623"/>
                  </a:lnTo>
                  <a:lnTo>
                    <a:pt x="4656455" y="16103"/>
                  </a:lnTo>
                  <a:lnTo>
                    <a:pt x="4664811" y="16103"/>
                  </a:lnTo>
                  <a:lnTo>
                    <a:pt x="4670399" y="13843"/>
                  </a:lnTo>
                  <a:lnTo>
                    <a:pt x="4678007" y="7480"/>
                  </a:lnTo>
                  <a:close/>
                </a:path>
                <a:path extrusionOk="0" h="257175" w="8796020">
                  <a:moveTo>
                    <a:pt x="4795913" y="44475"/>
                  </a:moveTo>
                  <a:lnTo>
                    <a:pt x="4773727" y="44475"/>
                  </a:lnTo>
                  <a:lnTo>
                    <a:pt x="4773041" y="52451"/>
                  </a:lnTo>
                  <a:lnTo>
                    <a:pt x="4776419" y="59728"/>
                  </a:lnTo>
                  <a:lnTo>
                    <a:pt x="4782134" y="65024"/>
                  </a:lnTo>
                  <a:lnTo>
                    <a:pt x="4788484" y="67068"/>
                  </a:lnTo>
                  <a:lnTo>
                    <a:pt x="4792002" y="67068"/>
                  </a:lnTo>
                  <a:lnTo>
                    <a:pt x="4794961" y="64820"/>
                  </a:lnTo>
                  <a:lnTo>
                    <a:pt x="4795913" y="59232"/>
                  </a:lnTo>
                  <a:lnTo>
                    <a:pt x="4787011" y="57492"/>
                  </a:lnTo>
                  <a:lnTo>
                    <a:pt x="4791329" y="50812"/>
                  </a:lnTo>
                  <a:lnTo>
                    <a:pt x="4795913" y="44475"/>
                  </a:lnTo>
                  <a:close/>
                </a:path>
                <a:path extrusionOk="0" h="257175" w="8796020">
                  <a:moveTo>
                    <a:pt x="4876774" y="192659"/>
                  </a:moveTo>
                  <a:lnTo>
                    <a:pt x="4874920" y="192874"/>
                  </a:lnTo>
                  <a:lnTo>
                    <a:pt x="4872926" y="192938"/>
                  </a:lnTo>
                  <a:lnTo>
                    <a:pt x="4863058" y="192836"/>
                  </a:lnTo>
                  <a:lnTo>
                    <a:pt x="4855565" y="192836"/>
                  </a:lnTo>
                  <a:lnTo>
                    <a:pt x="4848847" y="193649"/>
                  </a:lnTo>
                  <a:lnTo>
                    <a:pt x="4847425" y="199923"/>
                  </a:lnTo>
                  <a:lnTo>
                    <a:pt x="4849393" y="199707"/>
                  </a:lnTo>
                  <a:lnTo>
                    <a:pt x="4867872" y="199707"/>
                  </a:lnTo>
                  <a:lnTo>
                    <a:pt x="4875250" y="199059"/>
                  </a:lnTo>
                  <a:lnTo>
                    <a:pt x="4876774" y="192659"/>
                  </a:lnTo>
                  <a:close/>
                </a:path>
                <a:path extrusionOk="0" h="257175" w="8796020">
                  <a:moveTo>
                    <a:pt x="4896104" y="101841"/>
                  </a:moveTo>
                  <a:lnTo>
                    <a:pt x="4891760" y="88836"/>
                  </a:lnTo>
                  <a:lnTo>
                    <a:pt x="4888890" y="88480"/>
                  </a:lnTo>
                  <a:lnTo>
                    <a:pt x="4886210" y="88303"/>
                  </a:lnTo>
                  <a:lnTo>
                    <a:pt x="4883721" y="88303"/>
                  </a:lnTo>
                  <a:lnTo>
                    <a:pt x="4875390" y="89166"/>
                  </a:lnTo>
                  <a:lnTo>
                    <a:pt x="4868926" y="91884"/>
                  </a:lnTo>
                  <a:lnTo>
                    <a:pt x="4864455" y="96621"/>
                  </a:lnTo>
                  <a:lnTo>
                    <a:pt x="4862080" y="103581"/>
                  </a:lnTo>
                  <a:lnTo>
                    <a:pt x="4863122" y="103466"/>
                  </a:lnTo>
                  <a:lnTo>
                    <a:pt x="4867821" y="103428"/>
                  </a:lnTo>
                  <a:lnTo>
                    <a:pt x="4878489" y="104216"/>
                  </a:lnTo>
                  <a:lnTo>
                    <a:pt x="4889665" y="104216"/>
                  </a:lnTo>
                  <a:lnTo>
                    <a:pt x="4896104" y="101841"/>
                  </a:lnTo>
                  <a:close/>
                </a:path>
                <a:path extrusionOk="0" h="257175" w="8796020">
                  <a:moveTo>
                    <a:pt x="5083099" y="36969"/>
                  </a:moveTo>
                  <a:lnTo>
                    <a:pt x="5068417" y="36969"/>
                  </a:lnTo>
                  <a:lnTo>
                    <a:pt x="5068417" y="51854"/>
                  </a:lnTo>
                  <a:lnTo>
                    <a:pt x="5083099" y="51854"/>
                  </a:lnTo>
                  <a:lnTo>
                    <a:pt x="5083099" y="36969"/>
                  </a:lnTo>
                  <a:close/>
                </a:path>
                <a:path extrusionOk="0" h="257175" w="8796020">
                  <a:moveTo>
                    <a:pt x="5185067" y="23660"/>
                  </a:moveTo>
                  <a:lnTo>
                    <a:pt x="5183403" y="13703"/>
                  </a:lnTo>
                  <a:lnTo>
                    <a:pt x="5171440" y="7480"/>
                  </a:lnTo>
                  <a:lnTo>
                    <a:pt x="5170792" y="15938"/>
                  </a:lnTo>
                  <a:lnTo>
                    <a:pt x="5166779" y="21043"/>
                  </a:lnTo>
                  <a:lnTo>
                    <a:pt x="5161419" y="24879"/>
                  </a:lnTo>
                  <a:lnTo>
                    <a:pt x="5156720" y="29502"/>
                  </a:lnTo>
                  <a:lnTo>
                    <a:pt x="5160772" y="34836"/>
                  </a:lnTo>
                  <a:lnTo>
                    <a:pt x="5165280" y="36957"/>
                  </a:lnTo>
                  <a:lnTo>
                    <a:pt x="5169522" y="36957"/>
                  </a:lnTo>
                  <a:lnTo>
                    <a:pt x="5179441" y="32893"/>
                  </a:lnTo>
                  <a:lnTo>
                    <a:pt x="5185067" y="23660"/>
                  </a:lnTo>
                  <a:close/>
                </a:path>
                <a:path extrusionOk="0" h="257175" w="8796020">
                  <a:moveTo>
                    <a:pt x="5215687" y="125818"/>
                  </a:moveTo>
                  <a:lnTo>
                    <a:pt x="5209184" y="120154"/>
                  </a:lnTo>
                  <a:lnTo>
                    <a:pt x="5204701" y="118097"/>
                  </a:lnTo>
                  <a:lnTo>
                    <a:pt x="5201831" y="118097"/>
                  </a:lnTo>
                  <a:lnTo>
                    <a:pt x="5198034" y="118097"/>
                  </a:lnTo>
                  <a:lnTo>
                    <a:pt x="5197081" y="121716"/>
                  </a:lnTo>
                  <a:lnTo>
                    <a:pt x="5199088" y="128955"/>
                  </a:lnTo>
                  <a:lnTo>
                    <a:pt x="5202034" y="132575"/>
                  </a:lnTo>
                  <a:lnTo>
                    <a:pt x="5208829" y="132575"/>
                  </a:lnTo>
                  <a:lnTo>
                    <a:pt x="5212169" y="130759"/>
                  </a:lnTo>
                  <a:lnTo>
                    <a:pt x="5215687" y="125818"/>
                  </a:lnTo>
                  <a:close/>
                </a:path>
                <a:path extrusionOk="0" h="257175" w="8796020">
                  <a:moveTo>
                    <a:pt x="5215699" y="192659"/>
                  </a:moveTo>
                  <a:lnTo>
                    <a:pt x="5193538" y="192659"/>
                  </a:lnTo>
                  <a:lnTo>
                    <a:pt x="5193538" y="207403"/>
                  </a:lnTo>
                  <a:lnTo>
                    <a:pt x="5215699" y="207403"/>
                  </a:lnTo>
                  <a:lnTo>
                    <a:pt x="5215699" y="192659"/>
                  </a:lnTo>
                  <a:close/>
                </a:path>
                <a:path extrusionOk="0" h="257175" w="8796020">
                  <a:moveTo>
                    <a:pt x="5407380" y="192659"/>
                  </a:moveTo>
                  <a:lnTo>
                    <a:pt x="5392432" y="192659"/>
                  </a:lnTo>
                  <a:lnTo>
                    <a:pt x="5392432" y="199923"/>
                  </a:lnTo>
                  <a:lnTo>
                    <a:pt x="5386629" y="201295"/>
                  </a:lnTo>
                  <a:lnTo>
                    <a:pt x="5385193" y="207403"/>
                  </a:lnTo>
                  <a:lnTo>
                    <a:pt x="5394007" y="206971"/>
                  </a:lnTo>
                  <a:lnTo>
                    <a:pt x="5401894" y="205613"/>
                  </a:lnTo>
                  <a:lnTo>
                    <a:pt x="5406974" y="201460"/>
                  </a:lnTo>
                  <a:lnTo>
                    <a:pt x="5407380" y="192659"/>
                  </a:lnTo>
                  <a:close/>
                </a:path>
                <a:path extrusionOk="0" h="257175" w="8796020">
                  <a:moveTo>
                    <a:pt x="5536679" y="64833"/>
                  </a:moveTo>
                  <a:lnTo>
                    <a:pt x="5532488" y="51854"/>
                  </a:lnTo>
                  <a:lnTo>
                    <a:pt x="5522747" y="53200"/>
                  </a:lnTo>
                  <a:lnTo>
                    <a:pt x="5514365" y="55905"/>
                  </a:lnTo>
                  <a:lnTo>
                    <a:pt x="5507660" y="60261"/>
                  </a:lnTo>
                  <a:lnTo>
                    <a:pt x="5502897" y="66598"/>
                  </a:lnTo>
                  <a:lnTo>
                    <a:pt x="5504027" y="66471"/>
                  </a:lnTo>
                  <a:lnTo>
                    <a:pt x="5508930" y="66421"/>
                  </a:lnTo>
                  <a:lnTo>
                    <a:pt x="5519394" y="67170"/>
                  </a:lnTo>
                  <a:lnTo>
                    <a:pt x="5530405" y="67170"/>
                  </a:lnTo>
                  <a:lnTo>
                    <a:pt x="5536679" y="64833"/>
                  </a:lnTo>
                  <a:close/>
                </a:path>
                <a:path extrusionOk="0" h="257175" w="8796020">
                  <a:moveTo>
                    <a:pt x="5716651" y="14744"/>
                  </a:moveTo>
                  <a:lnTo>
                    <a:pt x="5714225" y="15074"/>
                  </a:lnTo>
                  <a:lnTo>
                    <a:pt x="5695747" y="15100"/>
                  </a:lnTo>
                  <a:lnTo>
                    <a:pt x="5688546" y="15697"/>
                  </a:lnTo>
                  <a:lnTo>
                    <a:pt x="5687034" y="22237"/>
                  </a:lnTo>
                  <a:lnTo>
                    <a:pt x="5691276" y="26365"/>
                  </a:lnTo>
                  <a:lnTo>
                    <a:pt x="5697004" y="28778"/>
                  </a:lnTo>
                  <a:lnTo>
                    <a:pt x="5709272" y="28778"/>
                  </a:lnTo>
                  <a:lnTo>
                    <a:pt x="5715508" y="24625"/>
                  </a:lnTo>
                  <a:lnTo>
                    <a:pt x="5716651" y="14744"/>
                  </a:lnTo>
                  <a:close/>
                </a:path>
                <a:path extrusionOk="0" h="257175" w="8796020">
                  <a:moveTo>
                    <a:pt x="5797550" y="118681"/>
                  </a:moveTo>
                  <a:lnTo>
                    <a:pt x="5795061" y="119976"/>
                  </a:lnTo>
                  <a:lnTo>
                    <a:pt x="5792673" y="120510"/>
                  </a:lnTo>
                  <a:lnTo>
                    <a:pt x="5785497" y="120510"/>
                  </a:lnTo>
                  <a:lnTo>
                    <a:pt x="5781103" y="118046"/>
                  </a:lnTo>
                  <a:lnTo>
                    <a:pt x="5773356" y="113144"/>
                  </a:lnTo>
                  <a:lnTo>
                    <a:pt x="5770003" y="110693"/>
                  </a:lnTo>
                  <a:lnTo>
                    <a:pt x="5767159" y="110693"/>
                  </a:lnTo>
                  <a:lnTo>
                    <a:pt x="5764568" y="110693"/>
                  </a:lnTo>
                  <a:lnTo>
                    <a:pt x="5762409" y="112737"/>
                  </a:lnTo>
                  <a:lnTo>
                    <a:pt x="5760682" y="118681"/>
                  </a:lnTo>
                  <a:lnTo>
                    <a:pt x="5767857" y="121920"/>
                  </a:lnTo>
                  <a:lnTo>
                    <a:pt x="5774995" y="126060"/>
                  </a:lnTo>
                  <a:lnTo>
                    <a:pt x="5781751" y="129641"/>
                  </a:lnTo>
                  <a:lnTo>
                    <a:pt x="5787847" y="131152"/>
                  </a:lnTo>
                  <a:lnTo>
                    <a:pt x="5792190" y="131152"/>
                  </a:lnTo>
                  <a:lnTo>
                    <a:pt x="5795645" y="128003"/>
                  </a:lnTo>
                  <a:lnTo>
                    <a:pt x="5797550" y="118681"/>
                  </a:lnTo>
                  <a:close/>
                </a:path>
                <a:path extrusionOk="0" h="257175" w="8796020">
                  <a:moveTo>
                    <a:pt x="5944870" y="103581"/>
                  </a:moveTo>
                  <a:lnTo>
                    <a:pt x="5939002" y="102539"/>
                  </a:lnTo>
                  <a:lnTo>
                    <a:pt x="5934341" y="102108"/>
                  </a:lnTo>
                  <a:lnTo>
                    <a:pt x="5930722" y="102108"/>
                  </a:lnTo>
                  <a:lnTo>
                    <a:pt x="5921997" y="102108"/>
                  </a:lnTo>
                  <a:lnTo>
                    <a:pt x="5919228" y="104609"/>
                  </a:lnTo>
                  <a:lnTo>
                    <a:pt x="5920625" y="109601"/>
                  </a:lnTo>
                  <a:lnTo>
                    <a:pt x="5924791" y="112102"/>
                  </a:lnTo>
                  <a:lnTo>
                    <a:pt x="5934735" y="112102"/>
                  </a:lnTo>
                  <a:lnTo>
                    <a:pt x="5940374" y="109931"/>
                  </a:lnTo>
                  <a:lnTo>
                    <a:pt x="5944870" y="103581"/>
                  </a:lnTo>
                  <a:close/>
                </a:path>
                <a:path extrusionOk="0" h="257175" w="8796020">
                  <a:moveTo>
                    <a:pt x="6055334" y="229755"/>
                  </a:moveTo>
                  <a:lnTo>
                    <a:pt x="6052375" y="228269"/>
                  </a:lnTo>
                  <a:lnTo>
                    <a:pt x="6041504" y="220980"/>
                  </a:lnTo>
                  <a:lnTo>
                    <a:pt x="6033846" y="220980"/>
                  </a:lnTo>
                  <a:lnTo>
                    <a:pt x="6029642" y="220980"/>
                  </a:lnTo>
                  <a:lnTo>
                    <a:pt x="6026404" y="223177"/>
                  </a:lnTo>
                  <a:lnTo>
                    <a:pt x="6025985" y="229755"/>
                  </a:lnTo>
                  <a:lnTo>
                    <a:pt x="6028944" y="231101"/>
                  </a:lnTo>
                  <a:lnTo>
                    <a:pt x="6039891" y="238340"/>
                  </a:lnTo>
                  <a:lnTo>
                    <a:pt x="6051740" y="238340"/>
                  </a:lnTo>
                  <a:lnTo>
                    <a:pt x="6054941" y="236181"/>
                  </a:lnTo>
                  <a:lnTo>
                    <a:pt x="6055334" y="229755"/>
                  </a:lnTo>
                  <a:close/>
                </a:path>
                <a:path extrusionOk="0" h="257175" w="8796020">
                  <a:moveTo>
                    <a:pt x="6254394" y="91186"/>
                  </a:moveTo>
                  <a:lnTo>
                    <a:pt x="6251473" y="87858"/>
                  </a:lnTo>
                  <a:lnTo>
                    <a:pt x="6245491" y="87858"/>
                  </a:lnTo>
                  <a:lnTo>
                    <a:pt x="6240602" y="87858"/>
                  </a:lnTo>
                  <a:lnTo>
                    <a:pt x="6233680" y="90081"/>
                  </a:lnTo>
                  <a:lnTo>
                    <a:pt x="6224841" y="96316"/>
                  </a:lnTo>
                  <a:lnTo>
                    <a:pt x="6232283" y="99834"/>
                  </a:lnTo>
                  <a:lnTo>
                    <a:pt x="6238252" y="101168"/>
                  </a:lnTo>
                  <a:lnTo>
                    <a:pt x="6249987" y="101168"/>
                  </a:lnTo>
                  <a:lnTo>
                    <a:pt x="6253658" y="97840"/>
                  </a:lnTo>
                  <a:lnTo>
                    <a:pt x="6254394" y="91186"/>
                  </a:lnTo>
                  <a:close/>
                </a:path>
                <a:path extrusionOk="0" h="257175" w="8796020">
                  <a:moveTo>
                    <a:pt x="6298463" y="59232"/>
                  </a:moveTo>
                  <a:lnTo>
                    <a:pt x="6295809" y="58115"/>
                  </a:lnTo>
                  <a:lnTo>
                    <a:pt x="6293548" y="57619"/>
                  </a:lnTo>
                  <a:lnTo>
                    <a:pt x="6291631" y="57619"/>
                  </a:lnTo>
                  <a:lnTo>
                    <a:pt x="6283820" y="57619"/>
                  </a:lnTo>
                  <a:lnTo>
                    <a:pt x="6281725" y="65836"/>
                  </a:lnTo>
                  <a:lnTo>
                    <a:pt x="6283553" y="82257"/>
                  </a:lnTo>
                  <a:lnTo>
                    <a:pt x="6287465" y="90474"/>
                  </a:lnTo>
                  <a:lnTo>
                    <a:pt x="6294005" y="90474"/>
                  </a:lnTo>
                  <a:lnTo>
                    <a:pt x="6296418" y="87972"/>
                  </a:lnTo>
                  <a:lnTo>
                    <a:pt x="6298463" y="81584"/>
                  </a:lnTo>
                  <a:lnTo>
                    <a:pt x="6293459" y="78524"/>
                  </a:lnTo>
                  <a:lnTo>
                    <a:pt x="6294374" y="73990"/>
                  </a:lnTo>
                  <a:lnTo>
                    <a:pt x="6297333" y="67665"/>
                  </a:lnTo>
                  <a:lnTo>
                    <a:pt x="6298463" y="59232"/>
                  </a:lnTo>
                  <a:close/>
                </a:path>
                <a:path extrusionOk="0" h="257175" w="8796020">
                  <a:moveTo>
                    <a:pt x="6342812" y="22237"/>
                  </a:moveTo>
                  <a:lnTo>
                    <a:pt x="6328778" y="17703"/>
                  </a:lnTo>
                  <a:lnTo>
                    <a:pt x="6315824" y="12192"/>
                  </a:lnTo>
                  <a:lnTo>
                    <a:pt x="6303492" y="6134"/>
                  </a:lnTo>
                  <a:lnTo>
                    <a:pt x="6291300" y="0"/>
                  </a:lnTo>
                  <a:lnTo>
                    <a:pt x="6291300" y="10134"/>
                  </a:lnTo>
                  <a:lnTo>
                    <a:pt x="6287808" y="16243"/>
                  </a:lnTo>
                  <a:lnTo>
                    <a:pt x="6283807" y="22237"/>
                  </a:lnTo>
                  <a:lnTo>
                    <a:pt x="6285357" y="21882"/>
                  </a:lnTo>
                  <a:lnTo>
                    <a:pt x="6286944" y="21729"/>
                  </a:lnTo>
                  <a:lnTo>
                    <a:pt x="6294907" y="21729"/>
                  </a:lnTo>
                  <a:lnTo>
                    <a:pt x="6321958" y="31115"/>
                  </a:lnTo>
                  <a:lnTo>
                    <a:pt x="6333744" y="31115"/>
                  </a:lnTo>
                  <a:lnTo>
                    <a:pt x="6338887" y="28879"/>
                  </a:lnTo>
                  <a:lnTo>
                    <a:pt x="6342812" y="22237"/>
                  </a:lnTo>
                  <a:close/>
                </a:path>
                <a:path extrusionOk="0" h="257175" w="8796020">
                  <a:moveTo>
                    <a:pt x="6349974" y="81572"/>
                  </a:moveTo>
                  <a:lnTo>
                    <a:pt x="6342786" y="80403"/>
                  </a:lnTo>
                  <a:lnTo>
                    <a:pt x="6337071" y="79921"/>
                  </a:lnTo>
                  <a:lnTo>
                    <a:pt x="6332626" y="79921"/>
                  </a:lnTo>
                  <a:lnTo>
                    <a:pt x="6322504" y="79921"/>
                  </a:lnTo>
                  <a:lnTo>
                    <a:pt x="6318936" y="82410"/>
                  </a:lnTo>
                  <a:lnTo>
                    <a:pt x="6319952" y="87401"/>
                  </a:lnTo>
                  <a:lnTo>
                    <a:pt x="6324536" y="89890"/>
                  </a:lnTo>
                  <a:lnTo>
                    <a:pt x="6336424" y="89890"/>
                  </a:lnTo>
                  <a:lnTo>
                    <a:pt x="6343497" y="87769"/>
                  </a:lnTo>
                  <a:lnTo>
                    <a:pt x="6349974" y="81572"/>
                  </a:lnTo>
                  <a:close/>
                </a:path>
                <a:path extrusionOk="0" h="257175" w="8796020">
                  <a:moveTo>
                    <a:pt x="6452222" y="70993"/>
                  </a:moveTo>
                  <a:lnTo>
                    <a:pt x="6449631" y="63881"/>
                  </a:lnTo>
                  <a:lnTo>
                    <a:pt x="6438532" y="59232"/>
                  </a:lnTo>
                  <a:lnTo>
                    <a:pt x="6436423" y="75057"/>
                  </a:lnTo>
                  <a:lnTo>
                    <a:pt x="6439979" y="80352"/>
                  </a:lnTo>
                  <a:lnTo>
                    <a:pt x="6444005" y="80352"/>
                  </a:lnTo>
                  <a:lnTo>
                    <a:pt x="6449339" y="77495"/>
                  </a:lnTo>
                  <a:lnTo>
                    <a:pt x="6452222" y="70993"/>
                  </a:lnTo>
                  <a:close/>
                </a:path>
                <a:path extrusionOk="0" h="257175" w="8796020">
                  <a:moveTo>
                    <a:pt x="6460452" y="222161"/>
                  </a:moveTo>
                  <a:lnTo>
                    <a:pt x="6454864" y="205752"/>
                  </a:lnTo>
                  <a:lnTo>
                    <a:pt x="6456591" y="190512"/>
                  </a:lnTo>
                  <a:lnTo>
                    <a:pt x="6456591" y="178193"/>
                  </a:lnTo>
                  <a:lnTo>
                    <a:pt x="6445796" y="170535"/>
                  </a:lnTo>
                  <a:lnTo>
                    <a:pt x="6445821" y="203695"/>
                  </a:lnTo>
                  <a:lnTo>
                    <a:pt x="6449530" y="216522"/>
                  </a:lnTo>
                  <a:lnTo>
                    <a:pt x="6460452" y="222161"/>
                  </a:lnTo>
                  <a:close/>
                </a:path>
                <a:path extrusionOk="0" h="257175" w="8796020">
                  <a:moveTo>
                    <a:pt x="6468808" y="153949"/>
                  </a:moveTo>
                  <a:lnTo>
                    <a:pt x="6467500" y="148348"/>
                  </a:lnTo>
                  <a:lnTo>
                    <a:pt x="6460464" y="140690"/>
                  </a:lnTo>
                  <a:lnTo>
                    <a:pt x="6455219" y="148628"/>
                  </a:lnTo>
                  <a:lnTo>
                    <a:pt x="6454762" y="154203"/>
                  </a:lnTo>
                  <a:lnTo>
                    <a:pt x="6457493" y="157480"/>
                  </a:lnTo>
                  <a:lnTo>
                    <a:pt x="6461798" y="158559"/>
                  </a:lnTo>
                  <a:lnTo>
                    <a:pt x="6466268" y="157391"/>
                  </a:lnTo>
                  <a:lnTo>
                    <a:pt x="6468808" y="153949"/>
                  </a:lnTo>
                  <a:close/>
                </a:path>
                <a:path extrusionOk="0" h="257175" w="8796020">
                  <a:moveTo>
                    <a:pt x="6755092" y="133438"/>
                  </a:moveTo>
                  <a:lnTo>
                    <a:pt x="6751447" y="133235"/>
                  </a:lnTo>
                  <a:lnTo>
                    <a:pt x="6749720" y="133235"/>
                  </a:lnTo>
                  <a:lnTo>
                    <a:pt x="6739191" y="134175"/>
                  </a:lnTo>
                  <a:lnTo>
                    <a:pt x="6730428" y="136969"/>
                  </a:lnTo>
                  <a:lnTo>
                    <a:pt x="6723456" y="141605"/>
                  </a:lnTo>
                  <a:lnTo>
                    <a:pt x="6718287" y="148056"/>
                  </a:lnTo>
                  <a:lnTo>
                    <a:pt x="6722719" y="152654"/>
                  </a:lnTo>
                  <a:lnTo>
                    <a:pt x="6727304" y="154546"/>
                  </a:lnTo>
                  <a:lnTo>
                    <a:pt x="6731711" y="154546"/>
                  </a:lnTo>
                  <a:lnTo>
                    <a:pt x="6739242" y="152730"/>
                  </a:lnTo>
                  <a:lnTo>
                    <a:pt x="6745935" y="147942"/>
                  </a:lnTo>
                  <a:lnTo>
                    <a:pt x="6751358" y="141173"/>
                  </a:lnTo>
                  <a:lnTo>
                    <a:pt x="6755092" y="133438"/>
                  </a:lnTo>
                  <a:close/>
                </a:path>
                <a:path extrusionOk="0" h="257175" w="8796020">
                  <a:moveTo>
                    <a:pt x="7138340" y="22225"/>
                  </a:moveTo>
                  <a:lnTo>
                    <a:pt x="7131799" y="16535"/>
                  </a:lnTo>
                  <a:lnTo>
                    <a:pt x="7127278" y="14465"/>
                  </a:lnTo>
                  <a:lnTo>
                    <a:pt x="7124395" y="14465"/>
                  </a:lnTo>
                  <a:lnTo>
                    <a:pt x="7120598" y="14465"/>
                  </a:lnTo>
                  <a:lnTo>
                    <a:pt x="7119645" y="18059"/>
                  </a:lnTo>
                  <a:lnTo>
                    <a:pt x="7121639" y="25247"/>
                  </a:lnTo>
                  <a:lnTo>
                    <a:pt x="7124586" y="28854"/>
                  </a:lnTo>
                  <a:lnTo>
                    <a:pt x="7131431" y="28854"/>
                  </a:lnTo>
                  <a:lnTo>
                    <a:pt x="7134784" y="27063"/>
                  </a:lnTo>
                  <a:lnTo>
                    <a:pt x="7138340" y="22225"/>
                  </a:lnTo>
                  <a:close/>
                </a:path>
                <a:path extrusionOk="0" h="257175" w="8796020">
                  <a:moveTo>
                    <a:pt x="7992656" y="96329"/>
                  </a:moveTo>
                  <a:lnTo>
                    <a:pt x="7991386" y="96494"/>
                  </a:lnTo>
                  <a:lnTo>
                    <a:pt x="7986217" y="96558"/>
                  </a:lnTo>
                  <a:lnTo>
                    <a:pt x="7976082" y="95859"/>
                  </a:lnTo>
                  <a:lnTo>
                    <a:pt x="7973720" y="95859"/>
                  </a:lnTo>
                  <a:lnTo>
                    <a:pt x="7965199" y="95859"/>
                  </a:lnTo>
                  <a:lnTo>
                    <a:pt x="7958976" y="98171"/>
                  </a:lnTo>
                  <a:lnTo>
                    <a:pt x="7963319" y="111086"/>
                  </a:lnTo>
                  <a:lnTo>
                    <a:pt x="7966126" y="111429"/>
                  </a:lnTo>
                  <a:lnTo>
                    <a:pt x="7968767" y="111607"/>
                  </a:lnTo>
                  <a:lnTo>
                    <a:pt x="7971231" y="111607"/>
                  </a:lnTo>
                  <a:lnTo>
                    <a:pt x="7979511" y="110744"/>
                  </a:lnTo>
                  <a:lnTo>
                    <a:pt x="7985976" y="108026"/>
                  </a:lnTo>
                  <a:lnTo>
                    <a:pt x="7990421" y="103289"/>
                  </a:lnTo>
                  <a:lnTo>
                    <a:pt x="7992656" y="96329"/>
                  </a:lnTo>
                  <a:close/>
                </a:path>
                <a:path extrusionOk="0" h="257175" w="8796020">
                  <a:moveTo>
                    <a:pt x="8015427" y="33972"/>
                  </a:moveTo>
                  <a:lnTo>
                    <a:pt x="8007350" y="29502"/>
                  </a:lnTo>
                  <a:lnTo>
                    <a:pt x="8003908" y="35991"/>
                  </a:lnTo>
                  <a:lnTo>
                    <a:pt x="7999692" y="45745"/>
                  </a:lnTo>
                  <a:lnTo>
                    <a:pt x="7999311" y="54800"/>
                  </a:lnTo>
                  <a:lnTo>
                    <a:pt x="8007350" y="59232"/>
                  </a:lnTo>
                  <a:lnTo>
                    <a:pt x="8010893" y="52793"/>
                  </a:lnTo>
                  <a:lnTo>
                    <a:pt x="8015097" y="43065"/>
                  </a:lnTo>
                  <a:lnTo>
                    <a:pt x="8015427" y="33972"/>
                  </a:lnTo>
                  <a:close/>
                </a:path>
                <a:path extrusionOk="0" h="257175" w="8796020">
                  <a:moveTo>
                    <a:pt x="8096567" y="193154"/>
                  </a:moveTo>
                  <a:lnTo>
                    <a:pt x="8088439" y="185166"/>
                  </a:lnTo>
                  <a:lnTo>
                    <a:pt x="8081772" y="191935"/>
                  </a:lnTo>
                  <a:lnTo>
                    <a:pt x="8071117" y="199097"/>
                  </a:lnTo>
                  <a:lnTo>
                    <a:pt x="8065465" y="206667"/>
                  </a:lnTo>
                  <a:lnTo>
                    <a:pt x="8073809" y="214668"/>
                  </a:lnTo>
                  <a:lnTo>
                    <a:pt x="8078165" y="205778"/>
                  </a:lnTo>
                  <a:lnTo>
                    <a:pt x="8089443" y="199313"/>
                  </a:lnTo>
                  <a:lnTo>
                    <a:pt x="8096567" y="193154"/>
                  </a:lnTo>
                  <a:close/>
                </a:path>
                <a:path extrusionOk="0" h="257175" w="8796020">
                  <a:moveTo>
                    <a:pt x="8266125" y="116878"/>
                  </a:moveTo>
                  <a:lnTo>
                    <a:pt x="8265122" y="111086"/>
                  </a:lnTo>
                  <a:lnTo>
                    <a:pt x="8260778" y="107289"/>
                  </a:lnTo>
                  <a:lnTo>
                    <a:pt x="8257743" y="106172"/>
                  </a:lnTo>
                  <a:lnTo>
                    <a:pt x="8253489" y="106184"/>
                  </a:lnTo>
                  <a:lnTo>
                    <a:pt x="8247494" y="108483"/>
                  </a:lnTo>
                  <a:lnTo>
                    <a:pt x="8243227" y="108483"/>
                  </a:lnTo>
                  <a:lnTo>
                    <a:pt x="8240192" y="107365"/>
                  </a:lnTo>
                  <a:lnTo>
                    <a:pt x="8235848" y="103581"/>
                  </a:lnTo>
                  <a:lnTo>
                    <a:pt x="8233854" y="111023"/>
                  </a:lnTo>
                  <a:lnTo>
                    <a:pt x="8236598" y="116179"/>
                  </a:lnTo>
                  <a:lnTo>
                    <a:pt x="8242490" y="119176"/>
                  </a:lnTo>
                  <a:lnTo>
                    <a:pt x="8249894" y="120142"/>
                  </a:lnTo>
                  <a:lnTo>
                    <a:pt x="8258086" y="120142"/>
                  </a:lnTo>
                  <a:lnTo>
                    <a:pt x="8266125" y="116878"/>
                  </a:lnTo>
                  <a:close/>
                </a:path>
                <a:path extrusionOk="0" h="257175" w="8796020">
                  <a:moveTo>
                    <a:pt x="8383117" y="88836"/>
                  </a:moveTo>
                  <a:lnTo>
                    <a:pt x="8381784" y="87515"/>
                  </a:lnTo>
                  <a:lnTo>
                    <a:pt x="8380108" y="86982"/>
                  </a:lnTo>
                  <a:lnTo>
                    <a:pt x="8378253" y="86982"/>
                  </a:lnTo>
                  <a:lnTo>
                    <a:pt x="8371243" y="86982"/>
                  </a:lnTo>
                  <a:lnTo>
                    <a:pt x="8361896" y="94691"/>
                  </a:lnTo>
                  <a:lnTo>
                    <a:pt x="8360931" y="96329"/>
                  </a:lnTo>
                  <a:lnTo>
                    <a:pt x="8358975" y="100050"/>
                  </a:lnTo>
                  <a:lnTo>
                    <a:pt x="8360359" y="101473"/>
                  </a:lnTo>
                  <a:lnTo>
                    <a:pt x="8363242" y="101473"/>
                  </a:lnTo>
                  <a:lnTo>
                    <a:pt x="8369897" y="100025"/>
                  </a:lnTo>
                  <a:lnTo>
                    <a:pt x="8377263" y="96570"/>
                  </a:lnTo>
                  <a:lnTo>
                    <a:pt x="8382584" y="92405"/>
                  </a:lnTo>
                  <a:lnTo>
                    <a:pt x="8383117" y="88836"/>
                  </a:lnTo>
                  <a:close/>
                </a:path>
                <a:path extrusionOk="0" h="257175" w="8796020">
                  <a:moveTo>
                    <a:pt x="8604999" y="186740"/>
                  </a:moveTo>
                  <a:lnTo>
                    <a:pt x="8602929" y="181876"/>
                  </a:lnTo>
                  <a:lnTo>
                    <a:pt x="8599157" y="178168"/>
                  </a:lnTo>
                  <a:lnTo>
                    <a:pt x="8593569" y="172669"/>
                  </a:lnTo>
                  <a:lnTo>
                    <a:pt x="8584273" y="169735"/>
                  </a:lnTo>
                  <a:lnTo>
                    <a:pt x="8575434" y="169735"/>
                  </a:lnTo>
                  <a:lnTo>
                    <a:pt x="8567179" y="170662"/>
                  </a:lnTo>
                  <a:lnTo>
                    <a:pt x="8560067" y="173494"/>
                  </a:lnTo>
                  <a:lnTo>
                    <a:pt x="8554910" y="178308"/>
                  </a:lnTo>
                  <a:lnTo>
                    <a:pt x="8552561" y="185166"/>
                  </a:lnTo>
                  <a:lnTo>
                    <a:pt x="8558225" y="189179"/>
                  </a:lnTo>
                  <a:lnTo>
                    <a:pt x="8565553" y="191516"/>
                  </a:lnTo>
                  <a:lnTo>
                    <a:pt x="8574113" y="192595"/>
                  </a:lnTo>
                  <a:lnTo>
                    <a:pt x="8583511" y="192862"/>
                  </a:lnTo>
                  <a:lnTo>
                    <a:pt x="8599157" y="192659"/>
                  </a:lnTo>
                  <a:lnTo>
                    <a:pt x="8604072" y="192659"/>
                  </a:lnTo>
                  <a:lnTo>
                    <a:pt x="8604999" y="186740"/>
                  </a:lnTo>
                  <a:close/>
                </a:path>
                <a:path extrusionOk="0" h="257175" w="8796020">
                  <a:moveTo>
                    <a:pt x="8795753" y="118681"/>
                  </a:moveTo>
                  <a:lnTo>
                    <a:pt x="8780793" y="118681"/>
                  </a:lnTo>
                  <a:lnTo>
                    <a:pt x="8780793" y="133438"/>
                  </a:lnTo>
                  <a:lnTo>
                    <a:pt x="8795753" y="133438"/>
                  </a:lnTo>
                  <a:lnTo>
                    <a:pt x="8795753" y="1186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94" name="Google Shape;1594;p1"/>
            <p:cNvSpPr/>
            <p:nvPr/>
          </p:nvSpPr>
          <p:spPr>
            <a:xfrm>
              <a:off x="2806" y="6802665"/>
              <a:ext cx="9404350" cy="238125"/>
            </a:xfrm>
            <a:custGeom>
              <a:rect b="b" l="l" r="r" t="t"/>
              <a:pathLst>
                <a:path extrusionOk="0" h="238125" w="9404350">
                  <a:moveTo>
                    <a:pt x="27114" y="200863"/>
                  </a:moveTo>
                  <a:lnTo>
                    <a:pt x="25819" y="200685"/>
                  </a:lnTo>
                  <a:lnTo>
                    <a:pt x="24536" y="200609"/>
                  </a:lnTo>
                  <a:lnTo>
                    <a:pt x="23279" y="200609"/>
                  </a:lnTo>
                  <a:lnTo>
                    <a:pt x="8851" y="204419"/>
                  </a:lnTo>
                  <a:lnTo>
                    <a:pt x="0" y="213245"/>
                  </a:lnTo>
                  <a:lnTo>
                    <a:pt x="76" y="223202"/>
                  </a:lnTo>
                  <a:lnTo>
                    <a:pt x="12420" y="230365"/>
                  </a:lnTo>
                  <a:lnTo>
                    <a:pt x="12344" y="219278"/>
                  </a:lnTo>
                  <a:lnTo>
                    <a:pt x="17576" y="213537"/>
                  </a:lnTo>
                  <a:lnTo>
                    <a:pt x="23914" y="208851"/>
                  </a:lnTo>
                  <a:lnTo>
                    <a:pt x="27114" y="200863"/>
                  </a:lnTo>
                  <a:close/>
                </a:path>
                <a:path extrusionOk="0" h="238125" w="9404350">
                  <a:moveTo>
                    <a:pt x="63919" y="939"/>
                  </a:moveTo>
                  <a:lnTo>
                    <a:pt x="63246" y="939"/>
                  </a:lnTo>
                  <a:lnTo>
                    <a:pt x="56261" y="939"/>
                  </a:lnTo>
                  <a:lnTo>
                    <a:pt x="37007" y="9461"/>
                  </a:lnTo>
                  <a:lnTo>
                    <a:pt x="27038" y="9461"/>
                  </a:lnTo>
                  <a:lnTo>
                    <a:pt x="23609" y="9067"/>
                  </a:lnTo>
                  <a:lnTo>
                    <a:pt x="19621" y="8089"/>
                  </a:lnTo>
                  <a:lnTo>
                    <a:pt x="19634" y="17221"/>
                  </a:lnTo>
                  <a:lnTo>
                    <a:pt x="22567" y="23418"/>
                  </a:lnTo>
                  <a:lnTo>
                    <a:pt x="27673" y="26936"/>
                  </a:lnTo>
                  <a:lnTo>
                    <a:pt x="34239" y="28054"/>
                  </a:lnTo>
                  <a:lnTo>
                    <a:pt x="44818" y="25958"/>
                  </a:lnTo>
                  <a:lnTo>
                    <a:pt x="54737" y="20218"/>
                  </a:lnTo>
                  <a:lnTo>
                    <a:pt x="61836" y="11607"/>
                  </a:lnTo>
                  <a:lnTo>
                    <a:pt x="63919" y="939"/>
                  </a:lnTo>
                  <a:close/>
                </a:path>
                <a:path extrusionOk="0" h="238125" w="9404350">
                  <a:moveTo>
                    <a:pt x="146951" y="30746"/>
                  </a:moveTo>
                  <a:lnTo>
                    <a:pt x="142303" y="25615"/>
                  </a:lnTo>
                  <a:lnTo>
                    <a:pt x="136194" y="25615"/>
                  </a:lnTo>
                  <a:lnTo>
                    <a:pt x="127000" y="28702"/>
                  </a:lnTo>
                  <a:lnTo>
                    <a:pt x="119329" y="36118"/>
                  </a:lnTo>
                  <a:lnTo>
                    <a:pt x="116776" y="45072"/>
                  </a:lnTo>
                  <a:lnTo>
                    <a:pt x="122859" y="52793"/>
                  </a:lnTo>
                  <a:lnTo>
                    <a:pt x="123774" y="46215"/>
                  </a:lnTo>
                  <a:lnTo>
                    <a:pt x="129857" y="44907"/>
                  </a:lnTo>
                  <a:lnTo>
                    <a:pt x="139649" y="44907"/>
                  </a:lnTo>
                  <a:lnTo>
                    <a:pt x="144780" y="45186"/>
                  </a:lnTo>
                  <a:lnTo>
                    <a:pt x="146951" y="30746"/>
                  </a:lnTo>
                  <a:close/>
                </a:path>
                <a:path extrusionOk="0" h="238125" w="9404350">
                  <a:moveTo>
                    <a:pt x="232486" y="89916"/>
                  </a:moveTo>
                  <a:lnTo>
                    <a:pt x="225907" y="82194"/>
                  </a:lnTo>
                  <a:lnTo>
                    <a:pt x="222504" y="91795"/>
                  </a:lnTo>
                  <a:lnTo>
                    <a:pt x="213245" y="95516"/>
                  </a:lnTo>
                  <a:lnTo>
                    <a:pt x="204787" y="100025"/>
                  </a:lnTo>
                  <a:lnTo>
                    <a:pt x="203784" y="112026"/>
                  </a:lnTo>
                  <a:lnTo>
                    <a:pt x="204685" y="112191"/>
                  </a:lnTo>
                  <a:lnTo>
                    <a:pt x="205625" y="112280"/>
                  </a:lnTo>
                  <a:lnTo>
                    <a:pt x="206565" y="112280"/>
                  </a:lnTo>
                  <a:lnTo>
                    <a:pt x="218833" y="108585"/>
                  </a:lnTo>
                  <a:lnTo>
                    <a:pt x="228803" y="99923"/>
                  </a:lnTo>
                  <a:lnTo>
                    <a:pt x="232486" y="89916"/>
                  </a:lnTo>
                  <a:close/>
                </a:path>
                <a:path extrusionOk="0" h="238125" w="9404350">
                  <a:moveTo>
                    <a:pt x="365747" y="186118"/>
                  </a:moveTo>
                  <a:lnTo>
                    <a:pt x="356019" y="187388"/>
                  </a:lnTo>
                  <a:lnTo>
                    <a:pt x="347726" y="190042"/>
                  </a:lnTo>
                  <a:lnTo>
                    <a:pt x="341096" y="194411"/>
                  </a:lnTo>
                  <a:lnTo>
                    <a:pt x="336397" y="200863"/>
                  </a:lnTo>
                  <a:lnTo>
                    <a:pt x="339204" y="201206"/>
                  </a:lnTo>
                  <a:lnTo>
                    <a:pt x="341858" y="201396"/>
                  </a:lnTo>
                  <a:lnTo>
                    <a:pt x="344335" y="201396"/>
                  </a:lnTo>
                  <a:lnTo>
                    <a:pt x="352628" y="200533"/>
                  </a:lnTo>
                  <a:lnTo>
                    <a:pt x="359079" y="197827"/>
                  </a:lnTo>
                  <a:lnTo>
                    <a:pt x="363512" y="193078"/>
                  </a:lnTo>
                  <a:lnTo>
                    <a:pt x="365747" y="186118"/>
                  </a:lnTo>
                  <a:close/>
                </a:path>
                <a:path extrusionOk="0" h="238125" w="9404350">
                  <a:moveTo>
                    <a:pt x="1087716" y="8089"/>
                  </a:moveTo>
                  <a:lnTo>
                    <a:pt x="1073023" y="8089"/>
                  </a:lnTo>
                  <a:lnTo>
                    <a:pt x="1073023" y="22948"/>
                  </a:lnTo>
                  <a:lnTo>
                    <a:pt x="1087716" y="22948"/>
                  </a:lnTo>
                  <a:lnTo>
                    <a:pt x="1087716" y="8089"/>
                  </a:lnTo>
                  <a:close/>
                </a:path>
                <a:path extrusionOk="0" h="238125" w="9404350">
                  <a:moveTo>
                    <a:pt x="1189253" y="20243"/>
                  </a:moveTo>
                  <a:lnTo>
                    <a:pt x="1183525" y="15697"/>
                  </a:lnTo>
                  <a:lnTo>
                    <a:pt x="1181163" y="22047"/>
                  </a:lnTo>
                  <a:lnTo>
                    <a:pt x="1178102" y="28003"/>
                  </a:lnTo>
                  <a:lnTo>
                    <a:pt x="1177759" y="33388"/>
                  </a:lnTo>
                  <a:lnTo>
                    <a:pt x="1183525" y="38049"/>
                  </a:lnTo>
                  <a:lnTo>
                    <a:pt x="1185862" y="31496"/>
                  </a:lnTo>
                  <a:lnTo>
                    <a:pt x="1188897" y="25539"/>
                  </a:lnTo>
                  <a:lnTo>
                    <a:pt x="1189253" y="20243"/>
                  </a:lnTo>
                  <a:close/>
                </a:path>
                <a:path extrusionOk="0" h="238125" w="9404350">
                  <a:moveTo>
                    <a:pt x="1301483" y="89789"/>
                  </a:moveTo>
                  <a:lnTo>
                    <a:pt x="1286497" y="89789"/>
                  </a:lnTo>
                  <a:lnTo>
                    <a:pt x="1286497" y="96939"/>
                  </a:lnTo>
                  <a:lnTo>
                    <a:pt x="1280795" y="98552"/>
                  </a:lnTo>
                  <a:lnTo>
                    <a:pt x="1279283" y="104533"/>
                  </a:lnTo>
                  <a:lnTo>
                    <a:pt x="1288110" y="104178"/>
                  </a:lnTo>
                  <a:lnTo>
                    <a:pt x="1296009" y="102781"/>
                  </a:lnTo>
                  <a:lnTo>
                    <a:pt x="1301089" y="98577"/>
                  </a:lnTo>
                  <a:lnTo>
                    <a:pt x="1301483" y="89789"/>
                  </a:lnTo>
                  <a:close/>
                </a:path>
                <a:path extrusionOk="0" h="238125" w="9404350">
                  <a:moveTo>
                    <a:pt x="1389811" y="15697"/>
                  </a:moveTo>
                  <a:lnTo>
                    <a:pt x="1387792" y="16383"/>
                  </a:lnTo>
                  <a:lnTo>
                    <a:pt x="1385341" y="16637"/>
                  </a:lnTo>
                  <a:lnTo>
                    <a:pt x="1378864" y="16637"/>
                  </a:lnTo>
                  <a:lnTo>
                    <a:pt x="1361808" y="14643"/>
                  </a:lnTo>
                  <a:lnTo>
                    <a:pt x="1358049" y="14643"/>
                  </a:lnTo>
                  <a:lnTo>
                    <a:pt x="1351076" y="14643"/>
                  </a:lnTo>
                  <a:lnTo>
                    <a:pt x="1345844" y="16357"/>
                  </a:lnTo>
                  <a:lnTo>
                    <a:pt x="1345501" y="22948"/>
                  </a:lnTo>
                  <a:lnTo>
                    <a:pt x="1347431" y="22352"/>
                  </a:lnTo>
                  <a:lnTo>
                    <a:pt x="1349756" y="22123"/>
                  </a:lnTo>
                  <a:lnTo>
                    <a:pt x="1356055" y="22123"/>
                  </a:lnTo>
                  <a:lnTo>
                    <a:pt x="1373149" y="24066"/>
                  </a:lnTo>
                  <a:lnTo>
                    <a:pt x="1384071" y="24066"/>
                  </a:lnTo>
                  <a:lnTo>
                    <a:pt x="1389456" y="22352"/>
                  </a:lnTo>
                  <a:lnTo>
                    <a:pt x="1389811" y="15697"/>
                  </a:lnTo>
                  <a:close/>
                </a:path>
                <a:path extrusionOk="0" h="238125" w="9404350">
                  <a:moveTo>
                    <a:pt x="1406486" y="178663"/>
                  </a:moveTo>
                  <a:lnTo>
                    <a:pt x="1403743" y="173494"/>
                  </a:lnTo>
                  <a:lnTo>
                    <a:pt x="1397863" y="170497"/>
                  </a:lnTo>
                  <a:lnTo>
                    <a:pt x="1390446" y="169519"/>
                  </a:lnTo>
                  <a:lnTo>
                    <a:pt x="1382229" y="169519"/>
                  </a:lnTo>
                  <a:lnTo>
                    <a:pt x="1374140" y="172808"/>
                  </a:lnTo>
                  <a:lnTo>
                    <a:pt x="1375156" y="178625"/>
                  </a:lnTo>
                  <a:lnTo>
                    <a:pt x="1378800" y="178536"/>
                  </a:lnTo>
                  <a:lnTo>
                    <a:pt x="1386573" y="178993"/>
                  </a:lnTo>
                  <a:lnTo>
                    <a:pt x="1393494" y="180378"/>
                  </a:lnTo>
                  <a:lnTo>
                    <a:pt x="1399489" y="182740"/>
                  </a:lnTo>
                  <a:lnTo>
                    <a:pt x="1404505" y="186118"/>
                  </a:lnTo>
                  <a:lnTo>
                    <a:pt x="1406486" y="178663"/>
                  </a:lnTo>
                  <a:close/>
                </a:path>
                <a:path extrusionOk="0" h="238125" w="9404350">
                  <a:moveTo>
                    <a:pt x="1478140" y="38049"/>
                  </a:moveTo>
                  <a:lnTo>
                    <a:pt x="1464652" y="41160"/>
                  </a:lnTo>
                  <a:lnTo>
                    <a:pt x="1452740" y="45847"/>
                  </a:lnTo>
                  <a:lnTo>
                    <a:pt x="1442440" y="52095"/>
                  </a:lnTo>
                  <a:lnTo>
                    <a:pt x="1433830" y="59944"/>
                  </a:lnTo>
                  <a:lnTo>
                    <a:pt x="1438744" y="59944"/>
                  </a:lnTo>
                  <a:lnTo>
                    <a:pt x="1453553" y="59486"/>
                  </a:lnTo>
                  <a:lnTo>
                    <a:pt x="1466278" y="56908"/>
                  </a:lnTo>
                  <a:lnTo>
                    <a:pt x="1475092" y="50380"/>
                  </a:lnTo>
                  <a:lnTo>
                    <a:pt x="1478140" y="38049"/>
                  </a:lnTo>
                  <a:close/>
                </a:path>
                <a:path extrusionOk="0" h="238125" w="9404350">
                  <a:moveTo>
                    <a:pt x="1903691" y="138633"/>
                  </a:moveTo>
                  <a:lnTo>
                    <a:pt x="1897951" y="134048"/>
                  </a:lnTo>
                  <a:lnTo>
                    <a:pt x="1895767" y="140550"/>
                  </a:lnTo>
                  <a:lnTo>
                    <a:pt x="1892769" y="146507"/>
                  </a:lnTo>
                  <a:lnTo>
                    <a:pt x="1892363" y="151828"/>
                  </a:lnTo>
                  <a:lnTo>
                    <a:pt x="1897951" y="156400"/>
                  </a:lnTo>
                  <a:lnTo>
                    <a:pt x="1900288" y="149987"/>
                  </a:lnTo>
                  <a:lnTo>
                    <a:pt x="1903349" y="144005"/>
                  </a:lnTo>
                  <a:lnTo>
                    <a:pt x="1903691" y="138633"/>
                  </a:lnTo>
                  <a:close/>
                </a:path>
                <a:path extrusionOk="0" h="238125" w="9404350">
                  <a:moveTo>
                    <a:pt x="1979752" y="59067"/>
                  </a:moveTo>
                  <a:lnTo>
                    <a:pt x="1973694" y="49885"/>
                  </a:lnTo>
                  <a:lnTo>
                    <a:pt x="1962696" y="45707"/>
                  </a:lnTo>
                  <a:lnTo>
                    <a:pt x="1948522" y="44704"/>
                  </a:lnTo>
                  <a:lnTo>
                    <a:pt x="1944611" y="44704"/>
                  </a:lnTo>
                  <a:lnTo>
                    <a:pt x="1928431" y="45250"/>
                  </a:lnTo>
                  <a:lnTo>
                    <a:pt x="1920125" y="45186"/>
                  </a:lnTo>
                  <a:lnTo>
                    <a:pt x="1928749" y="56159"/>
                  </a:lnTo>
                  <a:lnTo>
                    <a:pt x="1940039" y="67221"/>
                  </a:lnTo>
                  <a:lnTo>
                    <a:pt x="1952955" y="75768"/>
                  </a:lnTo>
                  <a:lnTo>
                    <a:pt x="1966391" y="79197"/>
                  </a:lnTo>
                  <a:lnTo>
                    <a:pt x="1970773" y="79197"/>
                  </a:lnTo>
                  <a:lnTo>
                    <a:pt x="1975078" y="77952"/>
                  </a:lnTo>
                  <a:lnTo>
                    <a:pt x="1979117" y="75031"/>
                  </a:lnTo>
                  <a:lnTo>
                    <a:pt x="1979752" y="59067"/>
                  </a:lnTo>
                  <a:close/>
                </a:path>
                <a:path extrusionOk="0" h="238125" w="9404350">
                  <a:moveTo>
                    <a:pt x="2282113" y="12700"/>
                  </a:moveTo>
                  <a:lnTo>
                    <a:pt x="2273731" y="8089"/>
                  </a:lnTo>
                  <a:lnTo>
                    <a:pt x="2273135" y="11963"/>
                  </a:lnTo>
                  <a:lnTo>
                    <a:pt x="2271522" y="13398"/>
                  </a:lnTo>
                  <a:lnTo>
                    <a:pt x="2266518" y="13398"/>
                  </a:lnTo>
                  <a:lnTo>
                    <a:pt x="2262695" y="10807"/>
                  </a:lnTo>
                  <a:lnTo>
                    <a:pt x="2259076" y="8089"/>
                  </a:lnTo>
                  <a:lnTo>
                    <a:pt x="2254707" y="19862"/>
                  </a:lnTo>
                  <a:lnTo>
                    <a:pt x="2260130" y="23876"/>
                  </a:lnTo>
                  <a:lnTo>
                    <a:pt x="2266873" y="23876"/>
                  </a:lnTo>
                  <a:lnTo>
                    <a:pt x="2275230" y="22123"/>
                  </a:lnTo>
                  <a:lnTo>
                    <a:pt x="2281466" y="17894"/>
                  </a:lnTo>
                  <a:lnTo>
                    <a:pt x="2282113" y="12700"/>
                  </a:lnTo>
                  <a:close/>
                </a:path>
                <a:path extrusionOk="0" h="238125" w="9404350">
                  <a:moveTo>
                    <a:pt x="2465070" y="52806"/>
                  </a:moveTo>
                  <a:lnTo>
                    <a:pt x="2463469" y="52603"/>
                  </a:lnTo>
                  <a:lnTo>
                    <a:pt x="2461984" y="52501"/>
                  </a:lnTo>
                  <a:lnTo>
                    <a:pt x="2460574" y="52501"/>
                  </a:lnTo>
                  <a:lnTo>
                    <a:pt x="2451011" y="54660"/>
                  </a:lnTo>
                  <a:lnTo>
                    <a:pt x="2445270" y="60731"/>
                  </a:lnTo>
                  <a:lnTo>
                    <a:pt x="2442845" y="70104"/>
                  </a:lnTo>
                  <a:lnTo>
                    <a:pt x="2443200" y="82194"/>
                  </a:lnTo>
                  <a:lnTo>
                    <a:pt x="2445537" y="82410"/>
                  </a:lnTo>
                  <a:lnTo>
                    <a:pt x="2446604" y="82410"/>
                  </a:lnTo>
                  <a:lnTo>
                    <a:pt x="2455811" y="79654"/>
                  </a:lnTo>
                  <a:lnTo>
                    <a:pt x="2460790" y="72593"/>
                  </a:lnTo>
                  <a:lnTo>
                    <a:pt x="2463292" y="63042"/>
                  </a:lnTo>
                  <a:lnTo>
                    <a:pt x="2465070" y="52806"/>
                  </a:lnTo>
                  <a:close/>
                </a:path>
                <a:path extrusionOk="0" h="238125" w="9404350">
                  <a:moveTo>
                    <a:pt x="2562402" y="52374"/>
                  </a:moveTo>
                  <a:lnTo>
                    <a:pt x="2559075" y="47244"/>
                  </a:lnTo>
                  <a:lnTo>
                    <a:pt x="2552446" y="44323"/>
                  </a:lnTo>
                  <a:lnTo>
                    <a:pt x="2544114" y="43395"/>
                  </a:lnTo>
                  <a:lnTo>
                    <a:pt x="2533916" y="43395"/>
                  </a:lnTo>
                  <a:lnTo>
                    <a:pt x="2523401" y="47066"/>
                  </a:lnTo>
                  <a:lnTo>
                    <a:pt x="2524036" y="52793"/>
                  </a:lnTo>
                  <a:lnTo>
                    <a:pt x="2529395" y="56019"/>
                  </a:lnTo>
                  <a:lnTo>
                    <a:pt x="2535491" y="58547"/>
                  </a:lnTo>
                  <a:lnTo>
                    <a:pt x="2542438" y="60210"/>
                  </a:lnTo>
                  <a:lnTo>
                    <a:pt x="2550401" y="60794"/>
                  </a:lnTo>
                  <a:lnTo>
                    <a:pt x="2553627" y="60794"/>
                  </a:lnTo>
                  <a:lnTo>
                    <a:pt x="2557107" y="60528"/>
                  </a:lnTo>
                  <a:lnTo>
                    <a:pt x="2560866" y="59944"/>
                  </a:lnTo>
                  <a:lnTo>
                    <a:pt x="2562402" y="52374"/>
                  </a:lnTo>
                  <a:close/>
                </a:path>
                <a:path extrusionOk="0" h="238125" w="9404350">
                  <a:moveTo>
                    <a:pt x="2811513" y="200863"/>
                  </a:moveTo>
                  <a:lnTo>
                    <a:pt x="2810599" y="192493"/>
                  </a:lnTo>
                  <a:lnTo>
                    <a:pt x="2807601" y="186207"/>
                  </a:lnTo>
                  <a:lnTo>
                    <a:pt x="2802826" y="181686"/>
                  </a:lnTo>
                  <a:lnTo>
                    <a:pt x="2796590" y="178625"/>
                  </a:lnTo>
                  <a:lnTo>
                    <a:pt x="2791447" y="186143"/>
                  </a:lnTo>
                  <a:lnTo>
                    <a:pt x="2790025" y="193814"/>
                  </a:lnTo>
                  <a:lnTo>
                    <a:pt x="2793250" y="199783"/>
                  </a:lnTo>
                  <a:lnTo>
                    <a:pt x="2802039" y="202184"/>
                  </a:lnTo>
                  <a:lnTo>
                    <a:pt x="2804693" y="202184"/>
                  </a:lnTo>
                  <a:lnTo>
                    <a:pt x="2807843" y="201777"/>
                  </a:lnTo>
                  <a:lnTo>
                    <a:pt x="2811513" y="200863"/>
                  </a:lnTo>
                  <a:close/>
                </a:path>
                <a:path extrusionOk="0" h="238125" w="9404350">
                  <a:moveTo>
                    <a:pt x="2833370" y="112026"/>
                  </a:moveTo>
                  <a:lnTo>
                    <a:pt x="2821025" y="114388"/>
                  </a:lnTo>
                  <a:lnTo>
                    <a:pt x="2812021" y="120091"/>
                  </a:lnTo>
                  <a:lnTo>
                    <a:pt x="2806357" y="129171"/>
                  </a:lnTo>
                  <a:lnTo>
                    <a:pt x="2804045" y="141643"/>
                  </a:lnTo>
                  <a:lnTo>
                    <a:pt x="2818676" y="141643"/>
                  </a:lnTo>
                  <a:lnTo>
                    <a:pt x="2823311" y="141300"/>
                  </a:lnTo>
                  <a:lnTo>
                    <a:pt x="2827629" y="140360"/>
                  </a:lnTo>
                  <a:lnTo>
                    <a:pt x="2826169" y="134048"/>
                  </a:lnTo>
                  <a:lnTo>
                    <a:pt x="2818777" y="130352"/>
                  </a:lnTo>
                  <a:lnTo>
                    <a:pt x="2823210" y="125399"/>
                  </a:lnTo>
                  <a:lnTo>
                    <a:pt x="2830931" y="119265"/>
                  </a:lnTo>
                  <a:lnTo>
                    <a:pt x="2833370" y="112026"/>
                  </a:lnTo>
                  <a:close/>
                </a:path>
                <a:path extrusionOk="0" h="238125" w="9404350">
                  <a:moveTo>
                    <a:pt x="2867723" y="91008"/>
                  </a:moveTo>
                  <a:lnTo>
                    <a:pt x="2866212" y="86309"/>
                  </a:lnTo>
                  <a:lnTo>
                    <a:pt x="2863342" y="84848"/>
                  </a:lnTo>
                  <a:lnTo>
                    <a:pt x="2858973" y="87122"/>
                  </a:lnTo>
                  <a:lnTo>
                    <a:pt x="2856014" y="93167"/>
                  </a:lnTo>
                  <a:lnTo>
                    <a:pt x="2856649" y="101854"/>
                  </a:lnTo>
                  <a:lnTo>
                    <a:pt x="2863050" y="112026"/>
                  </a:lnTo>
                  <a:lnTo>
                    <a:pt x="2866974" y="99415"/>
                  </a:lnTo>
                  <a:lnTo>
                    <a:pt x="2867723" y="91008"/>
                  </a:lnTo>
                  <a:close/>
                </a:path>
                <a:path extrusionOk="0" h="238125" w="9404350">
                  <a:moveTo>
                    <a:pt x="2885198" y="186131"/>
                  </a:moveTo>
                  <a:lnTo>
                    <a:pt x="2882214" y="185724"/>
                  </a:lnTo>
                  <a:lnTo>
                    <a:pt x="2879420" y="185508"/>
                  </a:lnTo>
                  <a:lnTo>
                    <a:pt x="2876842" y="185508"/>
                  </a:lnTo>
                  <a:lnTo>
                    <a:pt x="2868638" y="186397"/>
                  </a:lnTo>
                  <a:lnTo>
                    <a:pt x="2862262" y="189166"/>
                  </a:lnTo>
                  <a:lnTo>
                    <a:pt x="2857855" y="193941"/>
                  </a:lnTo>
                  <a:lnTo>
                    <a:pt x="2855544" y="200875"/>
                  </a:lnTo>
                  <a:lnTo>
                    <a:pt x="2865310" y="199478"/>
                  </a:lnTo>
                  <a:lnTo>
                    <a:pt x="2873718" y="196786"/>
                  </a:lnTo>
                  <a:lnTo>
                    <a:pt x="2880436" y="192455"/>
                  </a:lnTo>
                  <a:lnTo>
                    <a:pt x="2885198" y="186131"/>
                  </a:lnTo>
                  <a:close/>
                </a:path>
                <a:path extrusionOk="0" h="238125" w="9404350">
                  <a:moveTo>
                    <a:pt x="2939631" y="99695"/>
                  </a:moveTo>
                  <a:lnTo>
                    <a:pt x="2937687" y="96075"/>
                  </a:lnTo>
                  <a:lnTo>
                    <a:pt x="2933966" y="96075"/>
                  </a:lnTo>
                  <a:lnTo>
                    <a:pt x="2931045" y="96075"/>
                  </a:lnTo>
                  <a:lnTo>
                    <a:pt x="2927019" y="98310"/>
                  </a:lnTo>
                  <a:lnTo>
                    <a:pt x="2921990" y="104533"/>
                  </a:lnTo>
                  <a:lnTo>
                    <a:pt x="2926804" y="108927"/>
                  </a:lnTo>
                  <a:lnTo>
                    <a:pt x="2930588" y="110578"/>
                  </a:lnTo>
                  <a:lnTo>
                    <a:pt x="2937548" y="110578"/>
                  </a:lnTo>
                  <a:lnTo>
                    <a:pt x="2939554" y="106946"/>
                  </a:lnTo>
                  <a:lnTo>
                    <a:pt x="2939631" y="99695"/>
                  </a:lnTo>
                  <a:close/>
                </a:path>
                <a:path extrusionOk="0" h="238125" w="9404350">
                  <a:moveTo>
                    <a:pt x="3118612" y="211289"/>
                  </a:moveTo>
                  <a:lnTo>
                    <a:pt x="3113328" y="200863"/>
                  </a:lnTo>
                  <a:lnTo>
                    <a:pt x="3104426" y="208584"/>
                  </a:lnTo>
                  <a:lnTo>
                    <a:pt x="3095764" y="216484"/>
                  </a:lnTo>
                  <a:lnTo>
                    <a:pt x="3088538" y="225856"/>
                  </a:lnTo>
                  <a:lnTo>
                    <a:pt x="3083991" y="237972"/>
                  </a:lnTo>
                  <a:lnTo>
                    <a:pt x="3098444" y="233718"/>
                  </a:lnTo>
                  <a:lnTo>
                    <a:pt x="3111817" y="223532"/>
                  </a:lnTo>
                  <a:lnTo>
                    <a:pt x="3118612" y="211289"/>
                  </a:lnTo>
                  <a:close/>
                </a:path>
                <a:path extrusionOk="0" h="238125" w="9404350">
                  <a:moveTo>
                    <a:pt x="3223793" y="45186"/>
                  </a:moveTo>
                  <a:lnTo>
                    <a:pt x="3216795" y="42786"/>
                  </a:lnTo>
                  <a:lnTo>
                    <a:pt x="3210623" y="41668"/>
                  </a:lnTo>
                  <a:lnTo>
                    <a:pt x="3205149" y="41668"/>
                  </a:lnTo>
                  <a:lnTo>
                    <a:pt x="3191040" y="44678"/>
                  </a:lnTo>
                  <a:lnTo>
                    <a:pt x="3180105" y="53060"/>
                  </a:lnTo>
                  <a:lnTo>
                    <a:pt x="3171621" y="65874"/>
                  </a:lnTo>
                  <a:lnTo>
                    <a:pt x="3164827" y="82181"/>
                  </a:lnTo>
                  <a:lnTo>
                    <a:pt x="3184182" y="77546"/>
                  </a:lnTo>
                  <a:lnTo>
                    <a:pt x="3203625" y="73025"/>
                  </a:lnTo>
                  <a:lnTo>
                    <a:pt x="3218421" y="63842"/>
                  </a:lnTo>
                  <a:lnTo>
                    <a:pt x="3223793" y="45186"/>
                  </a:lnTo>
                  <a:close/>
                </a:path>
                <a:path extrusionOk="0" h="238125" w="9404350">
                  <a:moveTo>
                    <a:pt x="3232518" y="155028"/>
                  </a:moveTo>
                  <a:lnTo>
                    <a:pt x="3231324" y="149123"/>
                  </a:lnTo>
                  <a:lnTo>
                    <a:pt x="3222828" y="148501"/>
                  </a:lnTo>
                  <a:lnTo>
                    <a:pt x="3221469" y="141325"/>
                  </a:lnTo>
                  <a:lnTo>
                    <a:pt x="3212630" y="141325"/>
                  </a:lnTo>
                  <a:lnTo>
                    <a:pt x="3211601" y="141325"/>
                  </a:lnTo>
                  <a:lnTo>
                    <a:pt x="3210458" y="141427"/>
                  </a:lnTo>
                  <a:lnTo>
                    <a:pt x="3209201" y="141643"/>
                  </a:lnTo>
                  <a:lnTo>
                    <a:pt x="3206940" y="148666"/>
                  </a:lnTo>
                  <a:lnTo>
                    <a:pt x="3209201" y="153746"/>
                  </a:lnTo>
                  <a:lnTo>
                    <a:pt x="3214344" y="156832"/>
                  </a:lnTo>
                  <a:lnTo>
                    <a:pt x="3220732" y="157873"/>
                  </a:lnTo>
                  <a:lnTo>
                    <a:pt x="3226892" y="157873"/>
                  </a:lnTo>
                  <a:lnTo>
                    <a:pt x="3232518" y="155028"/>
                  </a:lnTo>
                  <a:close/>
                </a:path>
                <a:path extrusionOk="0" h="238125" w="9404350">
                  <a:moveTo>
                    <a:pt x="3512489" y="110553"/>
                  </a:moveTo>
                  <a:lnTo>
                    <a:pt x="3511308" y="104533"/>
                  </a:lnTo>
                  <a:lnTo>
                    <a:pt x="3502698" y="104343"/>
                  </a:lnTo>
                  <a:lnTo>
                    <a:pt x="3501174" y="96672"/>
                  </a:lnTo>
                  <a:lnTo>
                    <a:pt x="3492220" y="96672"/>
                  </a:lnTo>
                  <a:lnTo>
                    <a:pt x="3491280" y="96672"/>
                  </a:lnTo>
                  <a:lnTo>
                    <a:pt x="3490264" y="96761"/>
                  </a:lnTo>
                  <a:lnTo>
                    <a:pt x="3489147" y="96939"/>
                  </a:lnTo>
                  <a:lnTo>
                    <a:pt x="3486899" y="104038"/>
                  </a:lnTo>
                  <a:lnTo>
                    <a:pt x="3489198" y="109207"/>
                  </a:lnTo>
                  <a:lnTo>
                    <a:pt x="3494379" y="112356"/>
                  </a:lnTo>
                  <a:lnTo>
                    <a:pt x="3500805" y="113423"/>
                  </a:lnTo>
                  <a:lnTo>
                    <a:pt x="3506927" y="113423"/>
                  </a:lnTo>
                  <a:lnTo>
                    <a:pt x="3512489" y="110553"/>
                  </a:lnTo>
                  <a:close/>
                </a:path>
                <a:path extrusionOk="0" h="238125" w="9404350">
                  <a:moveTo>
                    <a:pt x="3606812" y="156387"/>
                  </a:moveTo>
                  <a:lnTo>
                    <a:pt x="3593439" y="159448"/>
                  </a:lnTo>
                  <a:lnTo>
                    <a:pt x="3584067" y="166674"/>
                  </a:lnTo>
                  <a:lnTo>
                    <a:pt x="3576878" y="176199"/>
                  </a:lnTo>
                  <a:lnTo>
                    <a:pt x="3570033" y="186118"/>
                  </a:lnTo>
                  <a:lnTo>
                    <a:pt x="3583686" y="183007"/>
                  </a:lnTo>
                  <a:lnTo>
                    <a:pt x="3593147" y="175793"/>
                  </a:lnTo>
                  <a:lnTo>
                    <a:pt x="3600259" y="166306"/>
                  </a:lnTo>
                  <a:lnTo>
                    <a:pt x="3606812" y="156387"/>
                  </a:lnTo>
                  <a:close/>
                </a:path>
                <a:path extrusionOk="0" h="238125" w="9404350">
                  <a:moveTo>
                    <a:pt x="4063708" y="156387"/>
                  </a:moveTo>
                  <a:lnTo>
                    <a:pt x="4048747" y="156387"/>
                  </a:lnTo>
                  <a:lnTo>
                    <a:pt x="4048747" y="171132"/>
                  </a:lnTo>
                  <a:lnTo>
                    <a:pt x="4063708" y="171132"/>
                  </a:lnTo>
                  <a:lnTo>
                    <a:pt x="4063708" y="156387"/>
                  </a:lnTo>
                  <a:close/>
                </a:path>
                <a:path extrusionOk="0" h="238125" w="9404350">
                  <a:moveTo>
                    <a:pt x="4288028" y="40563"/>
                  </a:moveTo>
                  <a:lnTo>
                    <a:pt x="4286847" y="32626"/>
                  </a:lnTo>
                  <a:lnTo>
                    <a:pt x="4283862" y="29044"/>
                  </a:lnTo>
                  <a:lnTo>
                    <a:pt x="4282160" y="29044"/>
                  </a:lnTo>
                  <a:lnTo>
                    <a:pt x="4279938" y="31521"/>
                  </a:lnTo>
                  <a:lnTo>
                    <a:pt x="4277220" y="38049"/>
                  </a:lnTo>
                  <a:lnTo>
                    <a:pt x="4275531" y="42227"/>
                  </a:lnTo>
                  <a:lnTo>
                    <a:pt x="4279951" y="52819"/>
                  </a:lnTo>
                  <a:lnTo>
                    <a:pt x="4284688" y="52806"/>
                  </a:lnTo>
                  <a:lnTo>
                    <a:pt x="4287317" y="48691"/>
                  </a:lnTo>
                  <a:lnTo>
                    <a:pt x="4288028" y="40563"/>
                  </a:lnTo>
                  <a:close/>
                </a:path>
                <a:path extrusionOk="0" h="238125" w="9404350">
                  <a:moveTo>
                    <a:pt x="4338879" y="150952"/>
                  </a:moveTo>
                  <a:lnTo>
                    <a:pt x="4338307" y="144259"/>
                  </a:lnTo>
                  <a:lnTo>
                    <a:pt x="4335234" y="140906"/>
                  </a:lnTo>
                  <a:lnTo>
                    <a:pt x="4330090" y="140906"/>
                  </a:lnTo>
                  <a:lnTo>
                    <a:pt x="4325963" y="140906"/>
                  </a:lnTo>
                  <a:lnTo>
                    <a:pt x="4320502" y="143065"/>
                  </a:lnTo>
                  <a:lnTo>
                    <a:pt x="4314063" y="149123"/>
                  </a:lnTo>
                  <a:lnTo>
                    <a:pt x="4321124" y="152882"/>
                  </a:lnTo>
                  <a:lnTo>
                    <a:pt x="4326496" y="154292"/>
                  </a:lnTo>
                  <a:lnTo>
                    <a:pt x="4336389" y="154292"/>
                  </a:lnTo>
                  <a:lnTo>
                    <a:pt x="4338879" y="150952"/>
                  </a:lnTo>
                  <a:close/>
                </a:path>
                <a:path extrusionOk="0" h="238125" w="9404350">
                  <a:moveTo>
                    <a:pt x="4373092" y="193370"/>
                  </a:moveTo>
                  <a:lnTo>
                    <a:pt x="4368711" y="189001"/>
                  </a:lnTo>
                  <a:lnTo>
                    <a:pt x="4364406" y="187274"/>
                  </a:lnTo>
                  <a:lnTo>
                    <a:pt x="4360215" y="187274"/>
                  </a:lnTo>
                  <a:lnTo>
                    <a:pt x="4351540" y="189547"/>
                  </a:lnTo>
                  <a:lnTo>
                    <a:pt x="4343311" y="195084"/>
                  </a:lnTo>
                  <a:lnTo>
                    <a:pt x="4328719" y="208241"/>
                  </a:lnTo>
                  <a:lnTo>
                    <a:pt x="4331855" y="211455"/>
                  </a:lnTo>
                  <a:lnTo>
                    <a:pt x="4335526" y="212775"/>
                  </a:lnTo>
                  <a:lnTo>
                    <a:pt x="4339450" y="212775"/>
                  </a:lnTo>
                  <a:lnTo>
                    <a:pt x="4348404" y="210870"/>
                  </a:lnTo>
                  <a:lnTo>
                    <a:pt x="4357446" y="206082"/>
                  </a:lnTo>
                  <a:lnTo>
                    <a:pt x="4365917" y="199783"/>
                  </a:lnTo>
                  <a:lnTo>
                    <a:pt x="4373092" y="193370"/>
                  </a:lnTo>
                  <a:close/>
                </a:path>
                <a:path extrusionOk="0" h="238125" w="9404350">
                  <a:moveTo>
                    <a:pt x="4387786" y="122783"/>
                  </a:moveTo>
                  <a:lnTo>
                    <a:pt x="4380230" y="112026"/>
                  </a:lnTo>
                  <a:lnTo>
                    <a:pt x="4373194" y="119735"/>
                  </a:lnTo>
                  <a:lnTo>
                    <a:pt x="4363961" y="125183"/>
                  </a:lnTo>
                  <a:lnTo>
                    <a:pt x="4355528" y="131470"/>
                  </a:lnTo>
                  <a:lnTo>
                    <a:pt x="4350880" y="141643"/>
                  </a:lnTo>
                  <a:lnTo>
                    <a:pt x="4353039" y="145326"/>
                  </a:lnTo>
                  <a:lnTo>
                    <a:pt x="4356671" y="146862"/>
                  </a:lnTo>
                  <a:lnTo>
                    <a:pt x="4360837" y="146862"/>
                  </a:lnTo>
                  <a:lnTo>
                    <a:pt x="4373321" y="143192"/>
                  </a:lnTo>
                  <a:lnTo>
                    <a:pt x="4383887" y="134162"/>
                  </a:lnTo>
                  <a:lnTo>
                    <a:pt x="4387786" y="122783"/>
                  </a:lnTo>
                  <a:close/>
                </a:path>
                <a:path extrusionOk="0" h="238125" w="9404350">
                  <a:moveTo>
                    <a:pt x="4535068" y="52806"/>
                  </a:moveTo>
                  <a:lnTo>
                    <a:pt x="4531131" y="50380"/>
                  </a:lnTo>
                  <a:lnTo>
                    <a:pt x="4524756" y="49390"/>
                  </a:lnTo>
                  <a:lnTo>
                    <a:pt x="4517999" y="49390"/>
                  </a:lnTo>
                  <a:lnTo>
                    <a:pt x="4506023" y="50330"/>
                  </a:lnTo>
                  <a:lnTo>
                    <a:pt x="4495787" y="52781"/>
                  </a:lnTo>
                  <a:lnTo>
                    <a:pt x="4489843" y="56184"/>
                  </a:lnTo>
                  <a:lnTo>
                    <a:pt x="4490758" y="59956"/>
                  </a:lnTo>
                  <a:lnTo>
                    <a:pt x="4493133" y="61734"/>
                  </a:lnTo>
                  <a:lnTo>
                    <a:pt x="4503166" y="64897"/>
                  </a:lnTo>
                  <a:lnTo>
                    <a:pt x="4522609" y="64897"/>
                  </a:lnTo>
                  <a:lnTo>
                    <a:pt x="4532007" y="62115"/>
                  </a:lnTo>
                  <a:lnTo>
                    <a:pt x="4535068" y="52806"/>
                  </a:lnTo>
                  <a:close/>
                </a:path>
                <a:path extrusionOk="0" h="238125" w="9404350">
                  <a:moveTo>
                    <a:pt x="4605528" y="149745"/>
                  </a:moveTo>
                  <a:lnTo>
                    <a:pt x="4604270" y="145059"/>
                  </a:lnTo>
                  <a:lnTo>
                    <a:pt x="4599305" y="142278"/>
                  </a:lnTo>
                  <a:lnTo>
                    <a:pt x="4592472" y="141363"/>
                  </a:lnTo>
                  <a:lnTo>
                    <a:pt x="4585424" y="141363"/>
                  </a:lnTo>
                  <a:lnTo>
                    <a:pt x="4578362" y="144018"/>
                  </a:lnTo>
                  <a:lnTo>
                    <a:pt x="4579353" y="149123"/>
                  </a:lnTo>
                  <a:lnTo>
                    <a:pt x="4579632" y="149059"/>
                  </a:lnTo>
                  <a:lnTo>
                    <a:pt x="4584522" y="149821"/>
                  </a:lnTo>
                  <a:lnTo>
                    <a:pt x="4592459" y="151714"/>
                  </a:lnTo>
                  <a:lnTo>
                    <a:pt x="4599381" y="154101"/>
                  </a:lnTo>
                  <a:lnTo>
                    <a:pt x="4601222" y="156387"/>
                  </a:lnTo>
                  <a:lnTo>
                    <a:pt x="4605528" y="149745"/>
                  </a:lnTo>
                  <a:close/>
                </a:path>
                <a:path extrusionOk="0" h="238125" w="9404350">
                  <a:moveTo>
                    <a:pt x="4770742" y="156387"/>
                  </a:moveTo>
                  <a:lnTo>
                    <a:pt x="4765713" y="145529"/>
                  </a:lnTo>
                  <a:lnTo>
                    <a:pt x="4759490" y="141859"/>
                  </a:lnTo>
                  <a:lnTo>
                    <a:pt x="4754435" y="141859"/>
                  </a:lnTo>
                  <a:lnTo>
                    <a:pt x="4749203" y="141859"/>
                  </a:lnTo>
                  <a:lnTo>
                    <a:pt x="4745240" y="145783"/>
                  </a:lnTo>
                  <a:lnTo>
                    <a:pt x="4745164" y="153644"/>
                  </a:lnTo>
                  <a:lnTo>
                    <a:pt x="4749038" y="157568"/>
                  </a:lnTo>
                  <a:lnTo>
                    <a:pt x="4762614" y="157568"/>
                  </a:lnTo>
                  <a:lnTo>
                    <a:pt x="4766348" y="157213"/>
                  </a:lnTo>
                  <a:lnTo>
                    <a:pt x="4770742" y="156387"/>
                  </a:lnTo>
                  <a:close/>
                </a:path>
                <a:path extrusionOk="0" h="238125" w="9404350">
                  <a:moveTo>
                    <a:pt x="4829670" y="171132"/>
                  </a:moveTo>
                  <a:lnTo>
                    <a:pt x="4825695" y="166903"/>
                  </a:lnTo>
                  <a:lnTo>
                    <a:pt x="4820285" y="164680"/>
                  </a:lnTo>
                  <a:lnTo>
                    <a:pt x="4815154" y="164680"/>
                  </a:lnTo>
                  <a:lnTo>
                    <a:pt x="4808753" y="165976"/>
                  </a:lnTo>
                  <a:lnTo>
                    <a:pt x="4803572" y="169913"/>
                  </a:lnTo>
                  <a:lnTo>
                    <a:pt x="4800473" y="176593"/>
                  </a:lnTo>
                  <a:lnTo>
                    <a:pt x="4800358" y="186118"/>
                  </a:lnTo>
                  <a:lnTo>
                    <a:pt x="4810061" y="184772"/>
                  </a:lnTo>
                  <a:lnTo>
                    <a:pt x="4818354" y="182041"/>
                  </a:lnTo>
                  <a:lnTo>
                    <a:pt x="4824971" y="177609"/>
                  </a:lnTo>
                  <a:lnTo>
                    <a:pt x="4829670" y="171132"/>
                  </a:lnTo>
                  <a:close/>
                </a:path>
                <a:path extrusionOk="0" h="238125" w="9404350">
                  <a:moveTo>
                    <a:pt x="4873993" y="200863"/>
                  </a:moveTo>
                  <a:lnTo>
                    <a:pt x="4867033" y="196837"/>
                  </a:lnTo>
                  <a:lnTo>
                    <a:pt x="4862131" y="195326"/>
                  </a:lnTo>
                  <a:lnTo>
                    <a:pt x="4858867" y="195326"/>
                  </a:lnTo>
                  <a:lnTo>
                    <a:pt x="4854079" y="195326"/>
                  </a:lnTo>
                  <a:lnTo>
                    <a:pt x="4852835" y="198577"/>
                  </a:lnTo>
                  <a:lnTo>
                    <a:pt x="4854930" y="205066"/>
                  </a:lnTo>
                  <a:lnTo>
                    <a:pt x="4858258" y="208318"/>
                  </a:lnTo>
                  <a:lnTo>
                    <a:pt x="4865979" y="208318"/>
                  </a:lnTo>
                  <a:lnTo>
                    <a:pt x="4869980" y="206349"/>
                  </a:lnTo>
                  <a:lnTo>
                    <a:pt x="4873993" y="200863"/>
                  </a:lnTo>
                  <a:close/>
                </a:path>
                <a:path extrusionOk="0" h="238125" w="9404350">
                  <a:moveTo>
                    <a:pt x="5021351" y="141643"/>
                  </a:moveTo>
                  <a:lnTo>
                    <a:pt x="5019726" y="141338"/>
                  </a:lnTo>
                  <a:lnTo>
                    <a:pt x="5018100" y="141198"/>
                  </a:lnTo>
                  <a:lnTo>
                    <a:pt x="5016487" y="141198"/>
                  </a:lnTo>
                  <a:lnTo>
                    <a:pt x="5000041" y="145872"/>
                  </a:lnTo>
                  <a:lnTo>
                    <a:pt x="4987226" y="156768"/>
                  </a:lnTo>
                  <a:lnTo>
                    <a:pt x="4981067" y="169240"/>
                  </a:lnTo>
                  <a:lnTo>
                    <a:pt x="4984559" y="178625"/>
                  </a:lnTo>
                  <a:lnTo>
                    <a:pt x="4993310" y="169011"/>
                  </a:lnTo>
                  <a:lnTo>
                    <a:pt x="5005629" y="162953"/>
                  </a:lnTo>
                  <a:lnTo>
                    <a:pt x="5016601" y="155486"/>
                  </a:lnTo>
                  <a:lnTo>
                    <a:pt x="5021351" y="141643"/>
                  </a:lnTo>
                  <a:close/>
                </a:path>
                <a:path extrusionOk="0" h="238125" w="9404350">
                  <a:moveTo>
                    <a:pt x="5522011" y="141643"/>
                  </a:moveTo>
                  <a:lnTo>
                    <a:pt x="5520753" y="131800"/>
                  </a:lnTo>
                  <a:lnTo>
                    <a:pt x="5518086" y="123380"/>
                  </a:lnTo>
                  <a:lnTo>
                    <a:pt x="5513705" y="116687"/>
                  </a:lnTo>
                  <a:lnTo>
                    <a:pt x="5507266" y="112026"/>
                  </a:lnTo>
                  <a:lnTo>
                    <a:pt x="5507342" y="121691"/>
                  </a:lnTo>
                  <a:lnTo>
                    <a:pt x="5506936" y="131826"/>
                  </a:lnTo>
                  <a:lnTo>
                    <a:pt x="5508599" y="139827"/>
                  </a:lnTo>
                  <a:lnTo>
                    <a:pt x="5514924" y="143065"/>
                  </a:lnTo>
                  <a:lnTo>
                    <a:pt x="5516829" y="143065"/>
                  </a:lnTo>
                  <a:lnTo>
                    <a:pt x="5519153" y="142621"/>
                  </a:lnTo>
                  <a:lnTo>
                    <a:pt x="5522011" y="141643"/>
                  </a:lnTo>
                  <a:close/>
                </a:path>
                <a:path extrusionOk="0" h="238125" w="9404350">
                  <a:moveTo>
                    <a:pt x="5566295" y="52806"/>
                  </a:moveTo>
                  <a:lnTo>
                    <a:pt x="5561000" y="48933"/>
                  </a:lnTo>
                  <a:lnTo>
                    <a:pt x="5556567" y="47472"/>
                  </a:lnTo>
                  <a:lnTo>
                    <a:pt x="5553062" y="47472"/>
                  </a:lnTo>
                  <a:lnTo>
                    <a:pt x="5547652" y="47472"/>
                  </a:lnTo>
                  <a:lnTo>
                    <a:pt x="5544451" y="50965"/>
                  </a:lnTo>
                  <a:lnTo>
                    <a:pt x="5543080" y="57924"/>
                  </a:lnTo>
                  <a:lnTo>
                    <a:pt x="5544896" y="61404"/>
                  </a:lnTo>
                  <a:lnTo>
                    <a:pt x="5553240" y="61404"/>
                  </a:lnTo>
                  <a:lnTo>
                    <a:pt x="5558790" y="59143"/>
                  </a:lnTo>
                  <a:lnTo>
                    <a:pt x="5566295" y="52806"/>
                  </a:lnTo>
                  <a:close/>
                </a:path>
                <a:path extrusionOk="0" h="238125" w="9404350">
                  <a:moveTo>
                    <a:pt x="5588470" y="119278"/>
                  </a:moveTo>
                  <a:lnTo>
                    <a:pt x="5588114" y="110375"/>
                  </a:lnTo>
                  <a:lnTo>
                    <a:pt x="5587962" y="101295"/>
                  </a:lnTo>
                  <a:lnTo>
                    <a:pt x="5586209" y="93827"/>
                  </a:lnTo>
                  <a:lnTo>
                    <a:pt x="5580977" y="89789"/>
                  </a:lnTo>
                  <a:lnTo>
                    <a:pt x="5579516" y="104825"/>
                  </a:lnTo>
                  <a:lnTo>
                    <a:pt x="5571820" y="113690"/>
                  </a:lnTo>
                  <a:lnTo>
                    <a:pt x="5561355" y="119849"/>
                  </a:lnTo>
                  <a:lnTo>
                    <a:pt x="5551602" y="126771"/>
                  </a:lnTo>
                  <a:lnTo>
                    <a:pt x="5555246" y="127292"/>
                  </a:lnTo>
                  <a:lnTo>
                    <a:pt x="5558625" y="127533"/>
                  </a:lnTo>
                  <a:lnTo>
                    <a:pt x="5561762" y="127533"/>
                  </a:lnTo>
                  <a:lnTo>
                    <a:pt x="5569851" y="126949"/>
                  </a:lnTo>
                  <a:lnTo>
                    <a:pt x="5576900" y="125272"/>
                  </a:lnTo>
                  <a:lnTo>
                    <a:pt x="5583059" y="122669"/>
                  </a:lnTo>
                  <a:lnTo>
                    <a:pt x="5588470" y="119278"/>
                  </a:lnTo>
                  <a:close/>
                </a:path>
                <a:path extrusionOk="0" h="238125" w="9404350">
                  <a:moveTo>
                    <a:pt x="5589130" y="162648"/>
                  </a:moveTo>
                  <a:lnTo>
                    <a:pt x="5588482" y="149123"/>
                  </a:lnTo>
                  <a:lnTo>
                    <a:pt x="5578703" y="152920"/>
                  </a:lnTo>
                  <a:lnTo>
                    <a:pt x="5571045" y="156235"/>
                  </a:lnTo>
                  <a:lnTo>
                    <a:pt x="5564708" y="158572"/>
                  </a:lnTo>
                  <a:lnTo>
                    <a:pt x="5558866" y="159461"/>
                  </a:lnTo>
                  <a:lnTo>
                    <a:pt x="5553126" y="159461"/>
                  </a:lnTo>
                  <a:lnTo>
                    <a:pt x="5546966" y="156679"/>
                  </a:lnTo>
                  <a:lnTo>
                    <a:pt x="5536997" y="149123"/>
                  </a:lnTo>
                  <a:lnTo>
                    <a:pt x="5537911" y="161378"/>
                  </a:lnTo>
                  <a:lnTo>
                    <a:pt x="5544769" y="170764"/>
                  </a:lnTo>
                  <a:lnTo>
                    <a:pt x="5555323" y="176771"/>
                  </a:lnTo>
                  <a:lnTo>
                    <a:pt x="5567337" y="178892"/>
                  </a:lnTo>
                  <a:lnTo>
                    <a:pt x="5577116" y="177203"/>
                  </a:lnTo>
                  <a:lnTo>
                    <a:pt x="5584863" y="171894"/>
                  </a:lnTo>
                  <a:lnTo>
                    <a:pt x="5589130" y="162648"/>
                  </a:lnTo>
                  <a:close/>
                </a:path>
                <a:path extrusionOk="0" h="238125" w="9404350">
                  <a:moveTo>
                    <a:pt x="5684291" y="30327"/>
                  </a:moveTo>
                  <a:lnTo>
                    <a:pt x="5677090" y="27101"/>
                  </a:lnTo>
                  <a:lnTo>
                    <a:pt x="5669966" y="22974"/>
                  </a:lnTo>
                  <a:lnTo>
                    <a:pt x="5663209" y="19418"/>
                  </a:lnTo>
                  <a:lnTo>
                    <a:pt x="5657139" y="17907"/>
                  </a:lnTo>
                  <a:lnTo>
                    <a:pt x="5652808" y="17907"/>
                  </a:lnTo>
                  <a:lnTo>
                    <a:pt x="5649366" y="21043"/>
                  </a:lnTo>
                  <a:lnTo>
                    <a:pt x="5647474" y="30327"/>
                  </a:lnTo>
                  <a:lnTo>
                    <a:pt x="5648490" y="29997"/>
                  </a:lnTo>
                  <a:lnTo>
                    <a:pt x="5649531" y="29845"/>
                  </a:lnTo>
                  <a:lnTo>
                    <a:pt x="5654776" y="29845"/>
                  </a:lnTo>
                  <a:lnTo>
                    <a:pt x="5659310" y="32169"/>
                  </a:lnTo>
                  <a:lnTo>
                    <a:pt x="5668061" y="36804"/>
                  </a:lnTo>
                  <a:lnTo>
                    <a:pt x="5672290" y="39128"/>
                  </a:lnTo>
                  <a:lnTo>
                    <a:pt x="5679427" y="39128"/>
                  </a:lnTo>
                  <a:lnTo>
                    <a:pt x="5682373" y="36918"/>
                  </a:lnTo>
                  <a:lnTo>
                    <a:pt x="5684291" y="30327"/>
                  </a:lnTo>
                  <a:close/>
                </a:path>
                <a:path extrusionOk="0" h="238125" w="9404350">
                  <a:moveTo>
                    <a:pt x="6108293" y="157149"/>
                  </a:moveTo>
                  <a:lnTo>
                    <a:pt x="6106985" y="152412"/>
                  </a:lnTo>
                  <a:lnTo>
                    <a:pt x="6101994" y="149618"/>
                  </a:lnTo>
                  <a:lnTo>
                    <a:pt x="6095162" y="148691"/>
                  </a:lnTo>
                  <a:lnTo>
                    <a:pt x="6088126" y="148691"/>
                  </a:lnTo>
                  <a:lnTo>
                    <a:pt x="6081077" y="151345"/>
                  </a:lnTo>
                  <a:lnTo>
                    <a:pt x="6081979" y="156387"/>
                  </a:lnTo>
                  <a:lnTo>
                    <a:pt x="6082233" y="156324"/>
                  </a:lnTo>
                  <a:lnTo>
                    <a:pt x="6087110" y="157124"/>
                  </a:lnTo>
                  <a:lnTo>
                    <a:pt x="6095073" y="159092"/>
                  </a:lnTo>
                  <a:lnTo>
                    <a:pt x="6102083" y="161556"/>
                  </a:lnTo>
                  <a:lnTo>
                    <a:pt x="6104090" y="163880"/>
                  </a:lnTo>
                  <a:lnTo>
                    <a:pt x="6108293" y="157149"/>
                  </a:lnTo>
                  <a:close/>
                </a:path>
                <a:path extrusionOk="0" h="238125" w="9404350">
                  <a:moveTo>
                    <a:pt x="6118758" y="104533"/>
                  </a:moveTo>
                  <a:lnTo>
                    <a:pt x="6113831" y="99453"/>
                  </a:lnTo>
                  <a:lnTo>
                    <a:pt x="6107976" y="97307"/>
                  </a:lnTo>
                  <a:lnTo>
                    <a:pt x="6102147" y="97307"/>
                  </a:lnTo>
                  <a:lnTo>
                    <a:pt x="6092914" y="99047"/>
                  </a:lnTo>
                  <a:lnTo>
                    <a:pt x="6084633" y="103784"/>
                  </a:lnTo>
                  <a:lnTo>
                    <a:pt x="6078182" y="110769"/>
                  </a:lnTo>
                  <a:lnTo>
                    <a:pt x="6074461" y="119278"/>
                  </a:lnTo>
                  <a:lnTo>
                    <a:pt x="6085903" y="115925"/>
                  </a:lnTo>
                  <a:lnTo>
                    <a:pt x="6098756" y="114020"/>
                  </a:lnTo>
                  <a:lnTo>
                    <a:pt x="6110529" y="111074"/>
                  </a:lnTo>
                  <a:lnTo>
                    <a:pt x="6118758" y="104533"/>
                  </a:lnTo>
                  <a:close/>
                </a:path>
                <a:path extrusionOk="0" h="238125" w="9404350">
                  <a:moveTo>
                    <a:pt x="6332271" y="75031"/>
                  </a:moveTo>
                  <a:lnTo>
                    <a:pt x="6326619" y="77927"/>
                  </a:lnTo>
                  <a:lnTo>
                    <a:pt x="6322060" y="78701"/>
                  </a:lnTo>
                  <a:lnTo>
                    <a:pt x="6316053" y="78701"/>
                  </a:lnTo>
                  <a:lnTo>
                    <a:pt x="6308953" y="77698"/>
                  </a:lnTo>
                  <a:lnTo>
                    <a:pt x="6303149" y="77698"/>
                  </a:lnTo>
                  <a:lnTo>
                    <a:pt x="6299657" y="79756"/>
                  </a:lnTo>
                  <a:lnTo>
                    <a:pt x="6295428" y="89776"/>
                  </a:lnTo>
                  <a:lnTo>
                    <a:pt x="6299225" y="89700"/>
                  </a:lnTo>
                  <a:lnTo>
                    <a:pt x="6307125" y="90144"/>
                  </a:lnTo>
                  <a:lnTo>
                    <a:pt x="6314097" y="91490"/>
                  </a:lnTo>
                  <a:lnTo>
                    <a:pt x="6320091" y="93751"/>
                  </a:lnTo>
                  <a:lnTo>
                    <a:pt x="6325070" y="96926"/>
                  </a:lnTo>
                  <a:lnTo>
                    <a:pt x="6324752" y="86893"/>
                  </a:lnTo>
                  <a:lnTo>
                    <a:pt x="6328524" y="80797"/>
                  </a:lnTo>
                  <a:lnTo>
                    <a:pt x="6332271" y="75031"/>
                  </a:lnTo>
                  <a:close/>
                </a:path>
                <a:path extrusionOk="0" h="238125" w="9404350">
                  <a:moveTo>
                    <a:pt x="6347257" y="15684"/>
                  </a:moveTo>
                  <a:lnTo>
                    <a:pt x="6340221" y="14211"/>
                  </a:lnTo>
                  <a:lnTo>
                    <a:pt x="6333642" y="12204"/>
                  </a:lnTo>
                  <a:lnTo>
                    <a:pt x="6327597" y="10439"/>
                  </a:lnTo>
                  <a:lnTo>
                    <a:pt x="6322200" y="9677"/>
                  </a:lnTo>
                  <a:lnTo>
                    <a:pt x="6316827" y="9677"/>
                  </a:lnTo>
                  <a:lnTo>
                    <a:pt x="6312713" y="12700"/>
                  </a:lnTo>
                  <a:lnTo>
                    <a:pt x="6310414" y="22948"/>
                  </a:lnTo>
                  <a:lnTo>
                    <a:pt x="6314529" y="27495"/>
                  </a:lnTo>
                  <a:lnTo>
                    <a:pt x="6322187" y="30276"/>
                  </a:lnTo>
                  <a:lnTo>
                    <a:pt x="6338405" y="30276"/>
                  </a:lnTo>
                  <a:lnTo>
                    <a:pt x="6346774" y="26047"/>
                  </a:lnTo>
                  <a:lnTo>
                    <a:pt x="6347257" y="15684"/>
                  </a:lnTo>
                  <a:close/>
                </a:path>
                <a:path extrusionOk="0" h="238125" w="9404350">
                  <a:moveTo>
                    <a:pt x="6423520" y="81737"/>
                  </a:moveTo>
                  <a:lnTo>
                    <a:pt x="6420891" y="75031"/>
                  </a:lnTo>
                  <a:lnTo>
                    <a:pt x="6419482" y="73799"/>
                  </a:lnTo>
                  <a:lnTo>
                    <a:pt x="6417691" y="73291"/>
                  </a:lnTo>
                  <a:lnTo>
                    <a:pt x="6415735" y="73291"/>
                  </a:lnTo>
                  <a:lnTo>
                    <a:pt x="6408610" y="73291"/>
                  </a:lnTo>
                  <a:lnTo>
                    <a:pt x="6399390" y="80010"/>
                  </a:lnTo>
                  <a:lnTo>
                    <a:pt x="6398717" y="82181"/>
                  </a:lnTo>
                  <a:lnTo>
                    <a:pt x="6394983" y="92049"/>
                  </a:lnTo>
                  <a:lnTo>
                    <a:pt x="6398374" y="95656"/>
                  </a:lnTo>
                  <a:lnTo>
                    <a:pt x="6403708" y="95656"/>
                  </a:lnTo>
                  <a:lnTo>
                    <a:pt x="6411874" y="93599"/>
                  </a:lnTo>
                  <a:lnTo>
                    <a:pt x="6419494" y="88430"/>
                  </a:lnTo>
                  <a:lnTo>
                    <a:pt x="6423520" y="81737"/>
                  </a:lnTo>
                  <a:close/>
                </a:path>
                <a:path extrusionOk="0" h="238125" w="9404350">
                  <a:moveTo>
                    <a:pt x="6457645" y="45186"/>
                  </a:moveTo>
                  <a:lnTo>
                    <a:pt x="6450241" y="42735"/>
                  </a:lnTo>
                  <a:lnTo>
                    <a:pt x="6441465" y="31902"/>
                  </a:lnTo>
                  <a:lnTo>
                    <a:pt x="6434125" y="29438"/>
                  </a:lnTo>
                  <a:lnTo>
                    <a:pt x="6432397" y="29438"/>
                  </a:lnTo>
                  <a:lnTo>
                    <a:pt x="6430404" y="29718"/>
                  </a:lnTo>
                  <a:lnTo>
                    <a:pt x="6428054" y="30327"/>
                  </a:lnTo>
                  <a:lnTo>
                    <a:pt x="6428308" y="38569"/>
                  </a:lnTo>
                  <a:lnTo>
                    <a:pt x="6433286" y="45491"/>
                  </a:lnTo>
                  <a:lnTo>
                    <a:pt x="6440868" y="50266"/>
                  </a:lnTo>
                  <a:lnTo>
                    <a:pt x="6448907" y="52031"/>
                  </a:lnTo>
                  <a:lnTo>
                    <a:pt x="6453378" y="52031"/>
                  </a:lnTo>
                  <a:lnTo>
                    <a:pt x="6456959" y="50012"/>
                  </a:lnTo>
                  <a:lnTo>
                    <a:pt x="6457645" y="45186"/>
                  </a:lnTo>
                  <a:close/>
                </a:path>
                <a:path extrusionOk="0" h="238125" w="9404350">
                  <a:moveTo>
                    <a:pt x="6501727" y="104533"/>
                  </a:moveTo>
                  <a:lnTo>
                    <a:pt x="6498463" y="105498"/>
                  </a:lnTo>
                  <a:lnTo>
                    <a:pt x="6495758" y="105892"/>
                  </a:lnTo>
                  <a:lnTo>
                    <a:pt x="6487871" y="105892"/>
                  </a:lnTo>
                  <a:lnTo>
                    <a:pt x="6474574" y="96596"/>
                  </a:lnTo>
                  <a:lnTo>
                    <a:pt x="6468897" y="96596"/>
                  </a:lnTo>
                  <a:lnTo>
                    <a:pt x="6467678" y="96596"/>
                  </a:lnTo>
                  <a:lnTo>
                    <a:pt x="6466370" y="96710"/>
                  </a:lnTo>
                  <a:lnTo>
                    <a:pt x="6464922" y="96939"/>
                  </a:lnTo>
                  <a:lnTo>
                    <a:pt x="6463271" y="111760"/>
                  </a:lnTo>
                  <a:lnTo>
                    <a:pt x="6469189" y="116878"/>
                  </a:lnTo>
                  <a:lnTo>
                    <a:pt x="6476974" y="116878"/>
                  </a:lnTo>
                  <a:lnTo>
                    <a:pt x="6483642" y="115824"/>
                  </a:lnTo>
                  <a:lnTo>
                    <a:pt x="6490449" y="113042"/>
                  </a:lnTo>
                  <a:lnTo>
                    <a:pt x="6496710" y="109093"/>
                  </a:lnTo>
                  <a:lnTo>
                    <a:pt x="6501727" y="104533"/>
                  </a:lnTo>
                  <a:close/>
                </a:path>
                <a:path extrusionOk="0" h="238125" w="9404350">
                  <a:moveTo>
                    <a:pt x="6546050" y="112026"/>
                  </a:moveTo>
                  <a:lnTo>
                    <a:pt x="6539052" y="107924"/>
                  </a:lnTo>
                  <a:lnTo>
                    <a:pt x="6534124" y="106400"/>
                  </a:lnTo>
                  <a:lnTo>
                    <a:pt x="6530861" y="106400"/>
                  </a:lnTo>
                  <a:lnTo>
                    <a:pt x="6526085" y="106400"/>
                  </a:lnTo>
                  <a:lnTo>
                    <a:pt x="6524866" y="109664"/>
                  </a:lnTo>
                  <a:lnTo>
                    <a:pt x="6526987" y="116179"/>
                  </a:lnTo>
                  <a:lnTo>
                    <a:pt x="6530327" y="119443"/>
                  </a:lnTo>
                  <a:lnTo>
                    <a:pt x="6538061" y="119443"/>
                  </a:lnTo>
                  <a:lnTo>
                    <a:pt x="6542049" y="117475"/>
                  </a:lnTo>
                  <a:lnTo>
                    <a:pt x="6546050" y="112026"/>
                  </a:lnTo>
                  <a:close/>
                </a:path>
                <a:path extrusionOk="0" h="238125" w="9404350">
                  <a:moveTo>
                    <a:pt x="6913334" y="101523"/>
                  </a:moveTo>
                  <a:lnTo>
                    <a:pt x="6910743" y="94437"/>
                  </a:lnTo>
                  <a:lnTo>
                    <a:pt x="6899669" y="89789"/>
                  </a:lnTo>
                  <a:lnTo>
                    <a:pt x="6897548" y="105575"/>
                  </a:lnTo>
                  <a:lnTo>
                    <a:pt x="6901091" y="110858"/>
                  </a:lnTo>
                  <a:lnTo>
                    <a:pt x="6905104" y="110858"/>
                  </a:lnTo>
                  <a:lnTo>
                    <a:pt x="6910438" y="108013"/>
                  </a:lnTo>
                  <a:lnTo>
                    <a:pt x="6913334" y="101523"/>
                  </a:lnTo>
                  <a:close/>
                </a:path>
                <a:path extrusionOk="0" h="238125" w="9404350">
                  <a:moveTo>
                    <a:pt x="6951167" y="104533"/>
                  </a:moveTo>
                  <a:lnTo>
                    <a:pt x="6945160" y="103441"/>
                  </a:lnTo>
                  <a:lnTo>
                    <a:pt x="6940410" y="102984"/>
                  </a:lnTo>
                  <a:lnTo>
                    <a:pt x="6936740" y="102984"/>
                  </a:lnTo>
                  <a:lnTo>
                    <a:pt x="6928155" y="102984"/>
                  </a:lnTo>
                  <a:lnTo>
                    <a:pt x="6925450" y="105473"/>
                  </a:lnTo>
                  <a:lnTo>
                    <a:pt x="6926910" y="110426"/>
                  </a:lnTo>
                  <a:lnTo>
                    <a:pt x="6931076" y="112915"/>
                  </a:lnTo>
                  <a:lnTo>
                    <a:pt x="6941007" y="112915"/>
                  </a:lnTo>
                  <a:lnTo>
                    <a:pt x="6946646" y="110782"/>
                  </a:lnTo>
                  <a:lnTo>
                    <a:pt x="6951167" y="104533"/>
                  </a:lnTo>
                  <a:close/>
                </a:path>
                <a:path extrusionOk="0" h="238125" w="9404350">
                  <a:moveTo>
                    <a:pt x="6957454" y="3162"/>
                  </a:moveTo>
                  <a:lnTo>
                    <a:pt x="6953504" y="0"/>
                  </a:lnTo>
                  <a:lnTo>
                    <a:pt x="6946151" y="0"/>
                  </a:lnTo>
                  <a:lnTo>
                    <a:pt x="6941210" y="431"/>
                  </a:lnTo>
                  <a:lnTo>
                    <a:pt x="6935444" y="1816"/>
                  </a:lnTo>
                  <a:lnTo>
                    <a:pt x="6928879" y="4318"/>
                  </a:lnTo>
                  <a:lnTo>
                    <a:pt x="6921563" y="8089"/>
                  </a:lnTo>
                  <a:lnTo>
                    <a:pt x="6931050" y="11366"/>
                  </a:lnTo>
                  <a:lnTo>
                    <a:pt x="6938518" y="12611"/>
                  </a:lnTo>
                  <a:lnTo>
                    <a:pt x="6953021" y="12611"/>
                  </a:lnTo>
                  <a:lnTo>
                    <a:pt x="6957212" y="9461"/>
                  </a:lnTo>
                  <a:lnTo>
                    <a:pt x="6957454" y="3162"/>
                  </a:lnTo>
                  <a:close/>
                </a:path>
                <a:path extrusionOk="0" h="238125" w="9404350">
                  <a:moveTo>
                    <a:pt x="6973354" y="200863"/>
                  </a:moveTo>
                  <a:lnTo>
                    <a:pt x="6966115" y="199694"/>
                  </a:lnTo>
                  <a:lnTo>
                    <a:pt x="6960362" y="199212"/>
                  </a:lnTo>
                  <a:lnTo>
                    <a:pt x="6955891" y="199212"/>
                  </a:lnTo>
                  <a:lnTo>
                    <a:pt x="6945706" y="199212"/>
                  </a:lnTo>
                  <a:lnTo>
                    <a:pt x="6942112" y="201701"/>
                  </a:lnTo>
                  <a:lnTo>
                    <a:pt x="6943115" y="206692"/>
                  </a:lnTo>
                  <a:lnTo>
                    <a:pt x="6947713" y="209181"/>
                  </a:lnTo>
                  <a:lnTo>
                    <a:pt x="6959676" y="209181"/>
                  </a:lnTo>
                  <a:lnTo>
                    <a:pt x="6966801" y="207060"/>
                  </a:lnTo>
                  <a:lnTo>
                    <a:pt x="6973354" y="200863"/>
                  </a:lnTo>
                  <a:close/>
                </a:path>
                <a:path extrusionOk="0" h="238125" w="9404350">
                  <a:moveTo>
                    <a:pt x="7195248" y="86537"/>
                  </a:moveTo>
                  <a:lnTo>
                    <a:pt x="7193102" y="79819"/>
                  </a:lnTo>
                  <a:lnTo>
                    <a:pt x="7188530" y="76200"/>
                  </a:lnTo>
                  <a:lnTo>
                    <a:pt x="7182167" y="75120"/>
                  </a:lnTo>
                  <a:lnTo>
                    <a:pt x="7171118" y="76885"/>
                  </a:lnTo>
                  <a:lnTo>
                    <a:pt x="7159549" y="81051"/>
                  </a:lnTo>
                  <a:lnTo>
                    <a:pt x="7149389" y="85915"/>
                  </a:lnTo>
                  <a:lnTo>
                    <a:pt x="7142518" y="89789"/>
                  </a:lnTo>
                  <a:lnTo>
                    <a:pt x="7148855" y="93586"/>
                  </a:lnTo>
                  <a:lnTo>
                    <a:pt x="7154240" y="94742"/>
                  </a:lnTo>
                  <a:lnTo>
                    <a:pt x="7162978" y="94742"/>
                  </a:lnTo>
                  <a:lnTo>
                    <a:pt x="7176706" y="91859"/>
                  </a:lnTo>
                  <a:lnTo>
                    <a:pt x="7184555" y="91859"/>
                  </a:lnTo>
                  <a:lnTo>
                    <a:pt x="7189140" y="93040"/>
                  </a:lnTo>
                  <a:lnTo>
                    <a:pt x="7194334" y="96939"/>
                  </a:lnTo>
                  <a:lnTo>
                    <a:pt x="7195248" y="86537"/>
                  </a:lnTo>
                  <a:close/>
                </a:path>
                <a:path extrusionOk="0" h="238125" w="9404350">
                  <a:moveTo>
                    <a:pt x="7459307" y="38049"/>
                  </a:moveTo>
                  <a:lnTo>
                    <a:pt x="7458291" y="38163"/>
                  </a:lnTo>
                  <a:lnTo>
                    <a:pt x="7453617" y="38201"/>
                  </a:lnTo>
                  <a:lnTo>
                    <a:pt x="7442835" y="37363"/>
                  </a:lnTo>
                  <a:lnTo>
                    <a:pt x="7440333" y="37363"/>
                  </a:lnTo>
                  <a:lnTo>
                    <a:pt x="7431837" y="37363"/>
                  </a:lnTo>
                  <a:lnTo>
                    <a:pt x="7425652" y="39776"/>
                  </a:lnTo>
                  <a:lnTo>
                    <a:pt x="7430021" y="52806"/>
                  </a:lnTo>
                  <a:lnTo>
                    <a:pt x="7432713" y="53111"/>
                  </a:lnTo>
                  <a:lnTo>
                    <a:pt x="7435253" y="53289"/>
                  </a:lnTo>
                  <a:lnTo>
                    <a:pt x="7437641" y="53289"/>
                  </a:lnTo>
                  <a:lnTo>
                    <a:pt x="7446010" y="52425"/>
                  </a:lnTo>
                  <a:lnTo>
                    <a:pt x="7452538" y="49720"/>
                  </a:lnTo>
                  <a:lnTo>
                    <a:pt x="7457033" y="44996"/>
                  </a:lnTo>
                  <a:lnTo>
                    <a:pt x="7459307" y="38049"/>
                  </a:lnTo>
                  <a:close/>
                </a:path>
                <a:path extrusionOk="0" h="238125" w="9404350">
                  <a:moveTo>
                    <a:pt x="7503655" y="38036"/>
                  </a:moveTo>
                  <a:lnTo>
                    <a:pt x="7497572" y="36906"/>
                  </a:lnTo>
                  <a:lnTo>
                    <a:pt x="7492784" y="36449"/>
                  </a:lnTo>
                  <a:lnTo>
                    <a:pt x="7489088" y="36449"/>
                  </a:lnTo>
                  <a:lnTo>
                    <a:pt x="7480567" y="36449"/>
                  </a:lnTo>
                  <a:lnTo>
                    <a:pt x="7477900" y="38925"/>
                  </a:lnTo>
                  <a:lnTo>
                    <a:pt x="7479424" y="43878"/>
                  </a:lnTo>
                  <a:lnTo>
                    <a:pt x="7483602" y="46355"/>
                  </a:lnTo>
                  <a:lnTo>
                    <a:pt x="7493533" y="46355"/>
                  </a:lnTo>
                  <a:lnTo>
                    <a:pt x="7499134" y="44234"/>
                  </a:lnTo>
                  <a:lnTo>
                    <a:pt x="7503655" y="38036"/>
                  </a:lnTo>
                  <a:close/>
                </a:path>
                <a:path extrusionOk="0" h="238125" w="9404350">
                  <a:moveTo>
                    <a:pt x="7518336" y="141643"/>
                  </a:moveTo>
                  <a:lnTo>
                    <a:pt x="7503655" y="141643"/>
                  </a:lnTo>
                  <a:lnTo>
                    <a:pt x="7503655" y="156387"/>
                  </a:lnTo>
                  <a:lnTo>
                    <a:pt x="7518336" y="156387"/>
                  </a:lnTo>
                  <a:lnTo>
                    <a:pt x="7518336" y="141643"/>
                  </a:lnTo>
                  <a:close/>
                </a:path>
                <a:path extrusionOk="0" h="238125" w="9404350">
                  <a:moveTo>
                    <a:pt x="7621283" y="156387"/>
                  </a:moveTo>
                  <a:lnTo>
                    <a:pt x="7606627" y="156387"/>
                  </a:lnTo>
                  <a:lnTo>
                    <a:pt x="7606970" y="163880"/>
                  </a:lnTo>
                  <a:lnTo>
                    <a:pt x="7600582" y="165252"/>
                  </a:lnTo>
                  <a:lnTo>
                    <a:pt x="7599477" y="171132"/>
                  </a:lnTo>
                  <a:lnTo>
                    <a:pt x="7608214" y="170764"/>
                  </a:lnTo>
                  <a:lnTo>
                    <a:pt x="7615987" y="169430"/>
                  </a:lnTo>
                  <a:lnTo>
                    <a:pt x="7620965" y="165265"/>
                  </a:lnTo>
                  <a:lnTo>
                    <a:pt x="7621283" y="156387"/>
                  </a:lnTo>
                  <a:close/>
                </a:path>
                <a:path extrusionOk="0" h="238125" w="9404350">
                  <a:moveTo>
                    <a:pt x="7894104" y="141655"/>
                  </a:moveTo>
                  <a:lnTo>
                    <a:pt x="7886611" y="141655"/>
                  </a:lnTo>
                  <a:lnTo>
                    <a:pt x="7885227" y="135534"/>
                  </a:lnTo>
                  <a:lnTo>
                    <a:pt x="7879118" y="134048"/>
                  </a:lnTo>
                  <a:lnTo>
                    <a:pt x="7879118" y="141655"/>
                  </a:lnTo>
                  <a:lnTo>
                    <a:pt x="7873352" y="143027"/>
                  </a:lnTo>
                  <a:lnTo>
                    <a:pt x="7871955" y="149123"/>
                  </a:lnTo>
                  <a:lnTo>
                    <a:pt x="7879118" y="149123"/>
                  </a:lnTo>
                  <a:lnTo>
                    <a:pt x="7880858" y="154889"/>
                  </a:lnTo>
                  <a:lnTo>
                    <a:pt x="7886611" y="156400"/>
                  </a:lnTo>
                  <a:lnTo>
                    <a:pt x="7886611" y="149123"/>
                  </a:lnTo>
                  <a:lnTo>
                    <a:pt x="7892339" y="147637"/>
                  </a:lnTo>
                  <a:lnTo>
                    <a:pt x="7894104" y="141655"/>
                  </a:lnTo>
                  <a:close/>
                </a:path>
                <a:path extrusionOk="0" h="238125" w="9404350">
                  <a:moveTo>
                    <a:pt x="8534895" y="52793"/>
                  </a:moveTo>
                  <a:lnTo>
                    <a:pt x="8505253" y="52793"/>
                  </a:lnTo>
                  <a:lnTo>
                    <a:pt x="8505253" y="67424"/>
                  </a:lnTo>
                  <a:lnTo>
                    <a:pt x="8534895" y="67424"/>
                  </a:lnTo>
                  <a:lnTo>
                    <a:pt x="8534895" y="52793"/>
                  </a:lnTo>
                  <a:close/>
                </a:path>
                <a:path extrusionOk="0" h="238125" w="9404350">
                  <a:moveTo>
                    <a:pt x="8626564" y="154660"/>
                  </a:moveTo>
                  <a:lnTo>
                    <a:pt x="8623186" y="149123"/>
                  </a:lnTo>
                  <a:lnTo>
                    <a:pt x="8622030" y="147154"/>
                  </a:lnTo>
                  <a:lnTo>
                    <a:pt x="8620277" y="146075"/>
                  </a:lnTo>
                  <a:lnTo>
                    <a:pt x="8618271" y="145580"/>
                  </a:lnTo>
                  <a:lnTo>
                    <a:pt x="8617280" y="145326"/>
                  </a:lnTo>
                  <a:lnTo>
                    <a:pt x="8616239" y="145224"/>
                  </a:lnTo>
                  <a:lnTo>
                    <a:pt x="8608606" y="145224"/>
                  </a:lnTo>
                  <a:lnTo>
                    <a:pt x="8601075" y="149123"/>
                  </a:lnTo>
                  <a:lnTo>
                    <a:pt x="8598370" y="153987"/>
                  </a:lnTo>
                  <a:lnTo>
                    <a:pt x="8600173" y="157556"/>
                  </a:lnTo>
                  <a:lnTo>
                    <a:pt x="8604999" y="159753"/>
                  </a:lnTo>
                  <a:lnTo>
                    <a:pt x="8611349" y="160502"/>
                  </a:lnTo>
                  <a:lnTo>
                    <a:pt x="8613762" y="160502"/>
                  </a:lnTo>
                  <a:lnTo>
                    <a:pt x="8616175" y="160197"/>
                  </a:lnTo>
                  <a:lnTo>
                    <a:pt x="8618271" y="159575"/>
                  </a:lnTo>
                  <a:lnTo>
                    <a:pt x="8623363" y="158064"/>
                  </a:lnTo>
                  <a:lnTo>
                    <a:pt x="8626564" y="154660"/>
                  </a:lnTo>
                  <a:close/>
                </a:path>
                <a:path extrusionOk="0" h="238125" w="9404350">
                  <a:moveTo>
                    <a:pt x="8660054" y="75044"/>
                  </a:moveTo>
                  <a:lnTo>
                    <a:pt x="8658073" y="74206"/>
                  </a:lnTo>
                  <a:lnTo>
                    <a:pt x="8656142" y="73837"/>
                  </a:lnTo>
                  <a:lnTo>
                    <a:pt x="8654288" y="73837"/>
                  </a:lnTo>
                  <a:lnTo>
                    <a:pt x="8644039" y="78054"/>
                  </a:lnTo>
                  <a:lnTo>
                    <a:pt x="8637905" y="87642"/>
                  </a:lnTo>
                  <a:lnTo>
                    <a:pt x="8637740" y="97993"/>
                  </a:lnTo>
                  <a:lnTo>
                    <a:pt x="8645385" y="104533"/>
                  </a:lnTo>
                  <a:lnTo>
                    <a:pt x="8645385" y="93395"/>
                  </a:lnTo>
                  <a:lnTo>
                    <a:pt x="8650681" y="87579"/>
                  </a:lnTo>
                  <a:lnTo>
                    <a:pt x="8656993" y="82867"/>
                  </a:lnTo>
                  <a:lnTo>
                    <a:pt x="8660054" y="75044"/>
                  </a:lnTo>
                  <a:close/>
                </a:path>
                <a:path extrusionOk="0" h="238125" w="9404350">
                  <a:moveTo>
                    <a:pt x="8662048" y="156489"/>
                  </a:moveTo>
                  <a:lnTo>
                    <a:pt x="8659241" y="151358"/>
                  </a:lnTo>
                  <a:lnTo>
                    <a:pt x="8653297" y="148374"/>
                  </a:lnTo>
                  <a:lnTo>
                    <a:pt x="8645830" y="147408"/>
                  </a:lnTo>
                  <a:lnTo>
                    <a:pt x="8637664" y="147408"/>
                  </a:lnTo>
                  <a:lnTo>
                    <a:pt x="8629688" y="150622"/>
                  </a:lnTo>
                  <a:lnTo>
                    <a:pt x="8630729" y="156400"/>
                  </a:lnTo>
                  <a:lnTo>
                    <a:pt x="8631809" y="156260"/>
                  </a:lnTo>
                  <a:lnTo>
                    <a:pt x="8633777" y="156197"/>
                  </a:lnTo>
                  <a:lnTo>
                    <a:pt x="8639099" y="156197"/>
                  </a:lnTo>
                  <a:lnTo>
                    <a:pt x="8652967" y="163944"/>
                  </a:lnTo>
                  <a:lnTo>
                    <a:pt x="8659470" y="163931"/>
                  </a:lnTo>
                  <a:lnTo>
                    <a:pt x="8660054" y="163880"/>
                  </a:lnTo>
                  <a:lnTo>
                    <a:pt x="8662048" y="156489"/>
                  </a:lnTo>
                  <a:close/>
                </a:path>
                <a:path extrusionOk="0" h="238125" w="9404350">
                  <a:moveTo>
                    <a:pt x="8689429" y="178625"/>
                  </a:moveTo>
                  <a:lnTo>
                    <a:pt x="8683815" y="176022"/>
                  </a:lnTo>
                  <a:lnTo>
                    <a:pt x="8680793" y="170776"/>
                  </a:lnTo>
                  <a:lnTo>
                    <a:pt x="8677656" y="165620"/>
                  </a:lnTo>
                  <a:lnTo>
                    <a:pt x="8671712" y="163296"/>
                  </a:lnTo>
                  <a:lnTo>
                    <a:pt x="8670506" y="163296"/>
                  </a:lnTo>
                  <a:lnTo>
                    <a:pt x="8669109" y="163474"/>
                  </a:lnTo>
                  <a:lnTo>
                    <a:pt x="8667496" y="163880"/>
                  </a:lnTo>
                  <a:lnTo>
                    <a:pt x="8666696" y="171919"/>
                  </a:lnTo>
                  <a:lnTo>
                    <a:pt x="8670023" y="179184"/>
                  </a:lnTo>
                  <a:lnTo>
                    <a:pt x="8675726" y="184442"/>
                  </a:lnTo>
                  <a:lnTo>
                    <a:pt x="8682063" y="186461"/>
                  </a:lnTo>
                  <a:lnTo>
                    <a:pt x="8685593" y="186461"/>
                  </a:lnTo>
                  <a:lnTo>
                    <a:pt x="8688553" y="184213"/>
                  </a:lnTo>
                  <a:lnTo>
                    <a:pt x="8689429" y="178625"/>
                  </a:lnTo>
                  <a:close/>
                </a:path>
                <a:path extrusionOk="0" h="238125" w="9404350">
                  <a:moveTo>
                    <a:pt x="8689429" y="22961"/>
                  </a:moveTo>
                  <a:lnTo>
                    <a:pt x="8688972" y="12446"/>
                  </a:lnTo>
                  <a:lnTo>
                    <a:pt x="8684984" y="5473"/>
                  </a:lnTo>
                  <a:lnTo>
                    <a:pt x="8677910" y="1612"/>
                  </a:lnTo>
                  <a:lnTo>
                    <a:pt x="8668207" y="419"/>
                  </a:lnTo>
                  <a:lnTo>
                    <a:pt x="8665654" y="419"/>
                  </a:lnTo>
                  <a:lnTo>
                    <a:pt x="8662924" y="609"/>
                  </a:lnTo>
                  <a:lnTo>
                    <a:pt x="8660041" y="952"/>
                  </a:lnTo>
                  <a:lnTo>
                    <a:pt x="8660536" y="11430"/>
                  </a:lnTo>
                  <a:lnTo>
                    <a:pt x="8664600" y="18402"/>
                  </a:lnTo>
                  <a:lnTo>
                    <a:pt x="8671738" y="22275"/>
                  </a:lnTo>
                  <a:lnTo>
                    <a:pt x="8681441" y="23482"/>
                  </a:lnTo>
                  <a:lnTo>
                    <a:pt x="8683942" y="23482"/>
                  </a:lnTo>
                  <a:lnTo>
                    <a:pt x="8686622" y="23291"/>
                  </a:lnTo>
                  <a:lnTo>
                    <a:pt x="8689429" y="22961"/>
                  </a:lnTo>
                  <a:close/>
                </a:path>
                <a:path extrusionOk="0" h="238125" w="9404350">
                  <a:moveTo>
                    <a:pt x="8875890" y="220218"/>
                  </a:moveTo>
                  <a:lnTo>
                    <a:pt x="8873541" y="208241"/>
                  </a:lnTo>
                  <a:lnTo>
                    <a:pt x="8851646" y="208241"/>
                  </a:lnTo>
                  <a:lnTo>
                    <a:pt x="8851646" y="230365"/>
                  </a:lnTo>
                  <a:lnTo>
                    <a:pt x="8866340" y="230365"/>
                  </a:lnTo>
                  <a:lnTo>
                    <a:pt x="8866657" y="220916"/>
                  </a:lnTo>
                  <a:lnTo>
                    <a:pt x="8875890" y="220218"/>
                  </a:lnTo>
                  <a:close/>
                </a:path>
                <a:path extrusionOk="0" h="238125" w="9404350">
                  <a:moveTo>
                    <a:pt x="9065171" y="171145"/>
                  </a:moveTo>
                  <a:lnTo>
                    <a:pt x="9062987" y="171424"/>
                  </a:lnTo>
                  <a:lnTo>
                    <a:pt x="9060586" y="171488"/>
                  </a:lnTo>
                  <a:lnTo>
                    <a:pt x="9044622" y="171450"/>
                  </a:lnTo>
                  <a:lnTo>
                    <a:pt x="9037333" y="172072"/>
                  </a:lnTo>
                  <a:lnTo>
                    <a:pt x="9035834" y="178638"/>
                  </a:lnTo>
                  <a:lnTo>
                    <a:pt x="9042971" y="181076"/>
                  </a:lnTo>
                  <a:lnTo>
                    <a:pt x="9051684" y="191846"/>
                  </a:lnTo>
                  <a:lnTo>
                    <a:pt x="9059012" y="194297"/>
                  </a:lnTo>
                  <a:lnTo>
                    <a:pt x="9060751" y="194297"/>
                  </a:lnTo>
                  <a:lnTo>
                    <a:pt x="9062783" y="194017"/>
                  </a:lnTo>
                  <a:lnTo>
                    <a:pt x="9065171" y="193382"/>
                  </a:lnTo>
                  <a:lnTo>
                    <a:pt x="9065171" y="171145"/>
                  </a:lnTo>
                  <a:close/>
                </a:path>
                <a:path extrusionOk="0" h="238125" w="9404350">
                  <a:moveTo>
                    <a:pt x="9165171" y="154571"/>
                  </a:moveTo>
                  <a:lnTo>
                    <a:pt x="9161005" y="141643"/>
                  </a:lnTo>
                  <a:lnTo>
                    <a:pt x="9158135" y="141300"/>
                  </a:lnTo>
                  <a:lnTo>
                    <a:pt x="9155443" y="141109"/>
                  </a:lnTo>
                  <a:lnTo>
                    <a:pt x="9152928" y="141109"/>
                  </a:lnTo>
                  <a:lnTo>
                    <a:pt x="9144546" y="141973"/>
                  </a:lnTo>
                  <a:lnTo>
                    <a:pt x="9138044" y="144691"/>
                  </a:lnTo>
                  <a:lnTo>
                    <a:pt x="9133599" y="149440"/>
                  </a:lnTo>
                  <a:lnTo>
                    <a:pt x="9131389" y="156387"/>
                  </a:lnTo>
                  <a:lnTo>
                    <a:pt x="9132672" y="156222"/>
                  </a:lnTo>
                  <a:lnTo>
                    <a:pt x="9137879" y="156159"/>
                  </a:lnTo>
                  <a:lnTo>
                    <a:pt x="9148064" y="156870"/>
                  </a:lnTo>
                  <a:lnTo>
                    <a:pt x="9158961" y="156870"/>
                  </a:lnTo>
                  <a:lnTo>
                    <a:pt x="9165171" y="154571"/>
                  </a:lnTo>
                  <a:close/>
                </a:path>
                <a:path extrusionOk="0" h="238125" w="9404350">
                  <a:moveTo>
                    <a:pt x="9404312" y="154571"/>
                  </a:moveTo>
                  <a:lnTo>
                    <a:pt x="9401086" y="147840"/>
                  </a:lnTo>
                  <a:lnTo>
                    <a:pt x="9395612" y="143764"/>
                  </a:lnTo>
                  <a:lnTo>
                    <a:pt x="9389059" y="142379"/>
                  </a:lnTo>
                  <a:lnTo>
                    <a:pt x="9382023" y="142379"/>
                  </a:lnTo>
                  <a:lnTo>
                    <a:pt x="9375140" y="146951"/>
                  </a:lnTo>
                  <a:lnTo>
                    <a:pt x="9374530" y="156387"/>
                  </a:lnTo>
                  <a:lnTo>
                    <a:pt x="9375635" y="156248"/>
                  </a:lnTo>
                  <a:lnTo>
                    <a:pt x="9377642" y="156197"/>
                  </a:lnTo>
                  <a:lnTo>
                    <a:pt x="9383077" y="156197"/>
                  </a:lnTo>
                  <a:lnTo>
                    <a:pt x="9397060" y="163931"/>
                  </a:lnTo>
                  <a:lnTo>
                    <a:pt x="9403550" y="163918"/>
                  </a:lnTo>
                  <a:lnTo>
                    <a:pt x="9404121" y="163880"/>
                  </a:lnTo>
                  <a:lnTo>
                    <a:pt x="9404312" y="1545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95" name="Google Shape;1595;p1"/>
            <p:cNvSpPr/>
            <p:nvPr/>
          </p:nvSpPr>
          <p:spPr>
            <a:xfrm>
              <a:off x="368554" y="7010907"/>
              <a:ext cx="8510270" cy="111125"/>
            </a:xfrm>
            <a:custGeom>
              <a:rect b="b" l="l" r="r" t="t"/>
              <a:pathLst>
                <a:path extrusionOk="0" h="111125" w="8510270">
                  <a:moveTo>
                    <a:pt x="36842" y="59232"/>
                  </a:moveTo>
                  <a:lnTo>
                    <a:pt x="20358" y="64808"/>
                  </a:lnTo>
                  <a:lnTo>
                    <a:pt x="8166" y="74688"/>
                  </a:lnTo>
                  <a:lnTo>
                    <a:pt x="1117" y="89776"/>
                  </a:lnTo>
                  <a:lnTo>
                    <a:pt x="0" y="110972"/>
                  </a:lnTo>
                  <a:lnTo>
                    <a:pt x="13779" y="102552"/>
                  </a:lnTo>
                  <a:lnTo>
                    <a:pt x="22098" y="88722"/>
                  </a:lnTo>
                  <a:lnTo>
                    <a:pt x="28575" y="73075"/>
                  </a:lnTo>
                  <a:lnTo>
                    <a:pt x="36842" y="59232"/>
                  </a:lnTo>
                  <a:close/>
                </a:path>
                <a:path extrusionOk="0" h="111125" w="8510270">
                  <a:moveTo>
                    <a:pt x="66509" y="22136"/>
                  </a:moveTo>
                  <a:lnTo>
                    <a:pt x="64287" y="22669"/>
                  </a:lnTo>
                  <a:lnTo>
                    <a:pt x="62369" y="22910"/>
                  </a:lnTo>
                  <a:lnTo>
                    <a:pt x="53746" y="22910"/>
                  </a:lnTo>
                  <a:lnTo>
                    <a:pt x="42367" y="6604"/>
                  </a:lnTo>
                  <a:lnTo>
                    <a:pt x="35445" y="6604"/>
                  </a:lnTo>
                  <a:lnTo>
                    <a:pt x="33756" y="6604"/>
                  </a:lnTo>
                  <a:lnTo>
                    <a:pt x="31826" y="6845"/>
                  </a:lnTo>
                  <a:lnTo>
                    <a:pt x="29603" y="7391"/>
                  </a:lnTo>
                  <a:lnTo>
                    <a:pt x="26784" y="18211"/>
                  </a:lnTo>
                  <a:lnTo>
                    <a:pt x="30251" y="25679"/>
                  </a:lnTo>
                  <a:lnTo>
                    <a:pt x="37858" y="30010"/>
                  </a:lnTo>
                  <a:lnTo>
                    <a:pt x="47459" y="31407"/>
                  </a:lnTo>
                  <a:lnTo>
                    <a:pt x="56375" y="31407"/>
                  </a:lnTo>
                  <a:lnTo>
                    <a:pt x="65087" y="28079"/>
                  </a:lnTo>
                  <a:lnTo>
                    <a:pt x="66509" y="22136"/>
                  </a:lnTo>
                  <a:close/>
                </a:path>
                <a:path extrusionOk="0" h="111125" w="8510270">
                  <a:moveTo>
                    <a:pt x="279946" y="73977"/>
                  </a:moveTo>
                  <a:lnTo>
                    <a:pt x="278460" y="63944"/>
                  </a:lnTo>
                  <a:lnTo>
                    <a:pt x="275069" y="57277"/>
                  </a:lnTo>
                  <a:lnTo>
                    <a:pt x="270205" y="53568"/>
                  </a:lnTo>
                  <a:lnTo>
                    <a:pt x="264274" y="52412"/>
                  </a:lnTo>
                  <a:lnTo>
                    <a:pt x="252984" y="55206"/>
                  </a:lnTo>
                  <a:lnTo>
                    <a:pt x="241884" y="62280"/>
                  </a:lnTo>
                  <a:lnTo>
                    <a:pt x="233032" y="71716"/>
                  </a:lnTo>
                  <a:lnTo>
                    <a:pt x="228447" y="81584"/>
                  </a:lnTo>
                  <a:lnTo>
                    <a:pt x="230708" y="81927"/>
                  </a:lnTo>
                  <a:lnTo>
                    <a:pt x="232765" y="82092"/>
                  </a:lnTo>
                  <a:lnTo>
                    <a:pt x="242125" y="82092"/>
                  </a:lnTo>
                  <a:lnTo>
                    <a:pt x="262509" y="72771"/>
                  </a:lnTo>
                  <a:lnTo>
                    <a:pt x="272884" y="72783"/>
                  </a:lnTo>
                  <a:lnTo>
                    <a:pt x="276174" y="73126"/>
                  </a:lnTo>
                  <a:lnTo>
                    <a:pt x="279946" y="73977"/>
                  </a:lnTo>
                  <a:close/>
                </a:path>
                <a:path extrusionOk="0" h="111125" w="8510270">
                  <a:moveTo>
                    <a:pt x="552462" y="44488"/>
                  </a:moveTo>
                  <a:lnTo>
                    <a:pt x="514756" y="56883"/>
                  </a:lnTo>
                  <a:lnTo>
                    <a:pt x="508444" y="66840"/>
                  </a:lnTo>
                  <a:lnTo>
                    <a:pt x="516864" y="68668"/>
                  </a:lnTo>
                  <a:lnTo>
                    <a:pt x="521093" y="74726"/>
                  </a:lnTo>
                  <a:lnTo>
                    <a:pt x="533184" y="74726"/>
                  </a:lnTo>
                  <a:lnTo>
                    <a:pt x="535343" y="74510"/>
                  </a:lnTo>
                  <a:lnTo>
                    <a:pt x="537794" y="73990"/>
                  </a:lnTo>
                  <a:lnTo>
                    <a:pt x="536155" y="61226"/>
                  </a:lnTo>
                  <a:lnTo>
                    <a:pt x="540918" y="54864"/>
                  </a:lnTo>
                  <a:lnTo>
                    <a:pt x="547776" y="50698"/>
                  </a:lnTo>
                  <a:lnTo>
                    <a:pt x="552462" y="44488"/>
                  </a:lnTo>
                  <a:close/>
                </a:path>
                <a:path extrusionOk="0" h="111125" w="8510270">
                  <a:moveTo>
                    <a:pt x="927265" y="48171"/>
                  </a:moveTo>
                  <a:lnTo>
                    <a:pt x="926134" y="42265"/>
                  </a:lnTo>
                  <a:lnTo>
                    <a:pt x="913536" y="36880"/>
                  </a:lnTo>
                  <a:lnTo>
                    <a:pt x="908329" y="45351"/>
                  </a:lnTo>
                  <a:lnTo>
                    <a:pt x="907313" y="50914"/>
                  </a:lnTo>
                  <a:lnTo>
                    <a:pt x="909421" y="53962"/>
                  </a:lnTo>
                  <a:lnTo>
                    <a:pt x="913523" y="54889"/>
                  </a:lnTo>
                  <a:lnTo>
                    <a:pt x="921537" y="52933"/>
                  </a:lnTo>
                  <a:lnTo>
                    <a:pt x="927265" y="48171"/>
                  </a:lnTo>
                  <a:close/>
                </a:path>
                <a:path extrusionOk="0" h="111125" w="8510270">
                  <a:moveTo>
                    <a:pt x="1331620" y="65354"/>
                  </a:moveTo>
                  <a:lnTo>
                    <a:pt x="1325943" y="59232"/>
                  </a:lnTo>
                  <a:lnTo>
                    <a:pt x="1316050" y="65239"/>
                  </a:lnTo>
                  <a:lnTo>
                    <a:pt x="1313573" y="69583"/>
                  </a:lnTo>
                  <a:lnTo>
                    <a:pt x="1316189" y="72224"/>
                  </a:lnTo>
                  <a:lnTo>
                    <a:pt x="1321600" y="73113"/>
                  </a:lnTo>
                  <a:lnTo>
                    <a:pt x="1327315" y="72263"/>
                  </a:lnTo>
                  <a:lnTo>
                    <a:pt x="1331366" y="69684"/>
                  </a:lnTo>
                  <a:lnTo>
                    <a:pt x="1331620" y="65354"/>
                  </a:lnTo>
                  <a:close/>
                </a:path>
                <a:path extrusionOk="0" h="111125" w="8510270">
                  <a:moveTo>
                    <a:pt x="1399540" y="73990"/>
                  </a:moveTo>
                  <a:lnTo>
                    <a:pt x="1393659" y="72936"/>
                  </a:lnTo>
                  <a:lnTo>
                    <a:pt x="1389011" y="72504"/>
                  </a:lnTo>
                  <a:lnTo>
                    <a:pt x="1385379" y="72504"/>
                  </a:lnTo>
                  <a:lnTo>
                    <a:pt x="1376680" y="72504"/>
                  </a:lnTo>
                  <a:lnTo>
                    <a:pt x="1373911" y="75006"/>
                  </a:lnTo>
                  <a:lnTo>
                    <a:pt x="1375321" y="79997"/>
                  </a:lnTo>
                  <a:lnTo>
                    <a:pt x="1379486" y="82486"/>
                  </a:lnTo>
                  <a:lnTo>
                    <a:pt x="1389418" y="82486"/>
                  </a:lnTo>
                  <a:lnTo>
                    <a:pt x="1395056" y="80327"/>
                  </a:lnTo>
                  <a:lnTo>
                    <a:pt x="1399540" y="73990"/>
                  </a:lnTo>
                  <a:close/>
                </a:path>
                <a:path extrusionOk="0" h="111125" w="8510270">
                  <a:moveTo>
                    <a:pt x="1466024" y="81584"/>
                  </a:moveTo>
                  <a:lnTo>
                    <a:pt x="1463459" y="76365"/>
                  </a:lnTo>
                  <a:lnTo>
                    <a:pt x="1459001" y="74333"/>
                  </a:lnTo>
                  <a:lnTo>
                    <a:pt x="1454327" y="74333"/>
                  </a:lnTo>
                  <a:lnTo>
                    <a:pt x="1445082" y="76758"/>
                  </a:lnTo>
                  <a:lnTo>
                    <a:pt x="1438236" y="82600"/>
                  </a:lnTo>
                  <a:lnTo>
                    <a:pt x="1436814" y="89789"/>
                  </a:lnTo>
                  <a:lnTo>
                    <a:pt x="1443837" y="96215"/>
                  </a:lnTo>
                  <a:lnTo>
                    <a:pt x="1447063" y="90322"/>
                  </a:lnTo>
                  <a:lnTo>
                    <a:pt x="1454289" y="88341"/>
                  </a:lnTo>
                  <a:lnTo>
                    <a:pt x="1461833" y="86652"/>
                  </a:lnTo>
                  <a:lnTo>
                    <a:pt x="1466024" y="81584"/>
                  </a:lnTo>
                  <a:close/>
                </a:path>
                <a:path extrusionOk="0" h="111125" w="8510270">
                  <a:moveTo>
                    <a:pt x="1748777" y="17411"/>
                  </a:moveTo>
                  <a:lnTo>
                    <a:pt x="1746834" y="13804"/>
                  </a:lnTo>
                  <a:lnTo>
                    <a:pt x="1743087" y="13804"/>
                  </a:lnTo>
                  <a:lnTo>
                    <a:pt x="1740154" y="13804"/>
                  </a:lnTo>
                  <a:lnTo>
                    <a:pt x="1736115" y="16002"/>
                  </a:lnTo>
                  <a:lnTo>
                    <a:pt x="1731060" y="22123"/>
                  </a:lnTo>
                  <a:lnTo>
                    <a:pt x="1735899" y="26555"/>
                  </a:lnTo>
                  <a:lnTo>
                    <a:pt x="1739709" y="28206"/>
                  </a:lnTo>
                  <a:lnTo>
                    <a:pt x="1746694" y="28206"/>
                  </a:lnTo>
                  <a:lnTo>
                    <a:pt x="1748713" y="24599"/>
                  </a:lnTo>
                  <a:lnTo>
                    <a:pt x="1748777" y="17411"/>
                  </a:lnTo>
                  <a:close/>
                </a:path>
                <a:path extrusionOk="0" h="111125" w="8510270">
                  <a:moveTo>
                    <a:pt x="1965248" y="19380"/>
                  </a:moveTo>
                  <a:lnTo>
                    <a:pt x="1959495" y="14986"/>
                  </a:lnTo>
                  <a:lnTo>
                    <a:pt x="1957146" y="21323"/>
                  </a:lnTo>
                  <a:lnTo>
                    <a:pt x="1954085" y="27228"/>
                  </a:lnTo>
                  <a:lnTo>
                    <a:pt x="1953729" y="32486"/>
                  </a:lnTo>
                  <a:lnTo>
                    <a:pt x="1959495" y="36880"/>
                  </a:lnTo>
                  <a:lnTo>
                    <a:pt x="1961845" y="30543"/>
                  </a:lnTo>
                  <a:lnTo>
                    <a:pt x="1964893" y="24638"/>
                  </a:lnTo>
                  <a:lnTo>
                    <a:pt x="1965248" y="19380"/>
                  </a:lnTo>
                  <a:close/>
                </a:path>
                <a:path extrusionOk="0" h="111125" w="8510270">
                  <a:moveTo>
                    <a:pt x="2357132" y="73990"/>
                  </a:moveTo>
                  <a:lnTo>
                    <a:pt x="2356701" y="63512"/>
                  </a:lnTo>
                  <a:lnTo>
                    <a:pt x="2352700" y="56527"/>
                  </a:lnTo>
                  <a:lnTo>
                    <a:pt x="2345613" y="52654"/>
                  </a:lnTo>
                  <a:lnTo>
                    <a:pt x="2335860" y="51447"/>
                  </a:lnTo>
                  <a:lnTo>
                    <a:pt x="2333333" y="51447"/>
                  </a:lnTo>
                  <a:lnTo>
                    <a:pt x="2330640" y="51625"/>
                  </a:lnTo>
                  <a:lnTo>
                    <a:pt x="2327783" y="51968"/>
                  </a:lnTo>
                  <a:lnTo>
                    <a:pt x="2329472" y="63220"/>
                  </a:lnTo>
                  <a:lnTo>
                    <a:pt x="2336444" y="69189"/>
                  </a:lnTo>
                  <a:lnTo>
                    <a:pt x="2346414" y="72059"/>
                  </a:lnTo>
                  <a:lnTo>
                    <a:pt x="2357132" y="73990"/>
                  </a:lnTo>
                  <a:close/>
                </a:path>
                <a:path extrusionOk="0" h="111125" w="8510270">
                  <a:moveTo>
                    <a:pt x="2556243" y="29730"/>
                  </a:moveTo>
                  <a:lnTo>
                    <a:pt x="2547594" y="28575"/>
                  </a:lnTo>
                  <a:lnTo>
                    <a:pt x="2548775" y="22123"/>
                  </a:lnTo>
                  <a:lnTo>
                    <a:pt x="2548077" y="22123"/>
                  </a:lnTo>
                  <a:lnTo>
                    <a:pt x="2540025" y="23202"/>
                  </a:lnTo>
                  <a:lnTo>
                    <a:pt x="2533942" y="26238"/>
                  </a:lnTo>
                  <a:lnTo>
                    <a:pt x="2529548" y="30911"/>
                  </a:lnTo>
                  <a:lnTo>
                    <a:pt x="2526601" y="36880"/>
                  </a:lnTo>
                  <a:lnTo>
                    <a:pt x="2531884" y="39103"/>
                  </a:lnTo>
                  <a:lnTo>
                    <a:pt x="2534589" y="43815"/>
                  </a:lnTo>
                  <a:lnTo>
                    <a:pt x="2536977" y="48831"/>
                  </a:lnTo>
                  <a:lnTo>
                    <a:pt x="2541320" y="51968"/>
                  </a:lnTo>
                  <a:lnTo>
                    <a:pt x="2543975" y="45313"/>
                  </a:lnTo>
                  <a:lnTo>
                    <a:pt x="2548356" y="40411"/>
                  </a:lnTo>
                  <a:lnTo>
                    <a:pt x="2552954" y="35737"/>
                  </a:lnTo>
                  <a:lnTo>
                    <a:pt x="2556243" y="29730"/>
                  </a:lnTo>
                  <a:close/>
                </a:path>
                <a:path extrusionOk="0" h="111125" w="8510270">
                  <a:moveTo>
                    <a:pt x="2659278" y="29730"/>
                  </a:moveTo>
                  <a:lnTo>
                    <a:pt x="2656636" y="29095"/>
                  </a:lnTo>
                  <a:lnTo>
                    <a:pt x="2654020" y="28803"/>
                  </a:lnTo>
                  <a:lnTo>
                    <a:pt x="2651455" y="28803"/>
                  </a:lnTo>
                  <a:lnTo>
                    <a:pt x="2632125" y="34518"/>
                  </a:lnTo>
                  <a:lnTo>
                    <a:pt x="2619298" y="47790"/>
                  </a:lnTo>
                  <a:lnTo>
                    <a:pt x="2617152" y="62865"/>
                  </a:lnTo>
                  <a:lnTo>
                    <a:pt x="2629890" y="73977"/>
                  </a:lnTo>
                  <a:lnTo>
                    <a:pt x="2631097" y="56857"/>
                  </a:lnTo>
                  <a:lnTo>
                    <a:pt x="2641142" y="48475"/>
                  </a:lnTo>
                  <a:lnTo>
                    <a:pt x="2652903" y="41795"/>
                  </a:lnTo>
                  <a:lnTo>
                    <a:pt x="2659278" y="29730"/>
                  </a:lnTo>
                  <a:close/>
                </a:path>
                <a:path extrusionOk="0" h="111125" w="8510270">
                  <a:moveTo>
                    <a:pt x="3047974" y="51422"/>
                  </a:moveTo>
                  <a:lnTo>
                    <a:pt x="3040075" y="51422"/>
                  </a:lnTo>
                  <a:lnTo>
                    <a:pt x="3038716" y="51422"/>
                  </a:lnTo>
                  <a:lnTo>
                    <a:pt x="3037040" y="51587"/>
                  </a:lnTo>
                  <a:lnTo>
                    <a:pt x="3035008" y="51955"/>
                  </a:lnTo>
                  <a:lnTo>
                    <a:pt x="3035008" y="59220"/>
                  </a:lnTo>
                  <a:lnTo>
                    <a:pt x="3025317" y="70332"/>
                  </a:lnTo>
                  <a:lnTo>
                    <a:pt x="3023666" y="74256"/>
                  </a:lnTo>
                  <a:lnTo>
                    <a:pt x="3027959" y="74256"/>
                  </a:lnTo>
                  <a:lnTo>
                    <a:pt x="3035516" y="68554"/>
                  </a:lnTo>
                  <a:lnTo>
                    <a:pt x="3045523" y="57124"/>
                  </a:lnTo>
                  <a:lnTo>
                    <a:pt x="3047974" y="51422"/>
                  </a:lnTo>
                  <a:close/>
                </a:path>
                <a:path extrusionOk="0" h="111125" w="8510270">
                  <a:moveTo>
                    <a:pt x="3587483" y="44475"/>
                  </a:moveTo>
                  <a:lnTo>
                    <a:pt x="3585819" y="39014"/>
                  </a:lnTo>
                  <a:lnTo>
                    <a:pt x="3574313" y="36372"/>
                  </a:lnTo>
                  <a:lnTo>
                    <a:pt x="3563416" y="36372"/>
                  </a:lnTo>
                  <a:lnTo>
                    <a:pt x="3552469" y="37376"/>
                  </a:lnTo>
                  <a:lnTo>
                    <a:pt x="3544811" y="40335"/>
                  </a:lnTo>
                  <a:lnTo>
                    <a:pt x="3543274" y="45224"/>
                  </a:lnTo>
                  <a:lnTo>
                    <a:pt x="3550691" y="51968"/>
                  </a:lnTo>
                  <a:lnTo>
                    <a:pt x="3551224" y="46189"/>
                  </a:lnTo>
                  <a:lnTo>
                    <a:pt x="3553295" y="44208"/>
                  </a:lnTo>
                  <a:lnTo>
                    <a:pt x="3559378" y="44208"/>
                  </a:lnTo>
                  <a:lnTo>
                    <a:pt x="3572065" y="51231"/>
                  </a:lnTo>
                  <a:lnTo>
                    <a:pt x="3576434" y="53568"/>
                  </a:lnTo>
                  <a:lnTo>
                    <a:pt x="3583559" y="53568"/>
                  </a:lnTo>
                  <a:lnTo>
                    <a:pt x="3586327" y="51295"/>
                  </a:lnTo>
                  <a:lnTo>
                    <a:pt x="3587483" y="44475"/>
                  </a:lnTo>
                  <a:close/>
                </a:path>
                <a:path extrusionOk="0" h="111125" w="8510270">
                  <a:moveTo>
                    <a:pt x="3638981" y="51968"/>
                  </a:moveTo>
                  <a:lnTo>
                    <a:pt x="3632987" y="50876"/>
                  </a:lnTo>
                  <a:lnTo>
                    <a:pt x="3628263" y="50419"/>
                  </a:lnTo>
                  <a:lnTo>
                    <a:pt x="3624592" y="50419"/>
                  </a:lnTo>
                  <a:lnTo>
                    <a:pt x="3615994" y="50419"/>
                  </a:lnTo>
                  <a:lnTo>
                    <a:pt x="3613277" y="52908"/>
                  </a:lnTo>
                  <a:lnTo>
                    <a:pt x="3614737" y="57899"/>
                  </a:lnTo>
                  <a:lnTo>
                    <a:pt x="3618903" y="60388"/>
                  </a:lnTo>
                  <a:lnTo>
                    <a:pt x="3628834" y="60388"/>
                  </a:lnTo>
                  <a:lnTo>
                    <a:pt x="3634460" y="58242"/>
                  </a:lnTo>
                  <a:lnTo>
                    <a:pt x="3638981" y="51968"/>
                  </a:lnTo>
                  <a:close/>
                </a:path>
                <a:path extrusionOk="0" h="111125" w="8510270">
                  <a:moveTo>
                    <a:pt x="3882148" y="36880"/>
                  </a:moveTo>
                  <a:lnTo>
                    <a:pt x="3880497" y="36182"/>
                  </a:lnTo>
                  <a:lnTo>
                    <a:pt x="3878808" y="35877"/>
                  </a:lnTo>
                  <a:lnTo>
                    <a:pt x="3877132" y="35877"/>
                  </a:lnTo>
                  <a:lnTo>
                    <a:pt x="3867480" y="39166"/>
                  </a:lnTo>
                  <a:lnTo>
                    <a:pt x="3860850" y="46583"/>
                  </a:lnTo>
                  <a:lnTo>
                    <a:pt x="3859873" y="54495"/>
                  </a:lnTo>
                  <a:lnTo>
                    <a:pt x="3867175" y="59220"/>
                  </a:lnTo>
                  <a:lnTo>
                    <a:pt x="3869842" y="52705"/>
                  </a:lnTo>
                  <a:lnTo>
                    <a:pt x="3874236" y="47840"/>
                  </a:lnTo>
                  <a:lnTo>
                    <a:pt x="3878834" y="43078"/>
                  </a:lnTo>
                  <a:lnTo>
                    <a:pt x="3882148" y="36880"/>
                  </a:lnTo>
                  <a:close/>
                </a:path>
                <a:path extrusionOk="0" h="111125" w="8510270">
                  <a:moveTo>
                    <a:pt x="4372597" y="31711"/>
                  </a:moveTo>
                  <a:lnTo>
                    <a:pt x="4368152" y="22123"/>
                  </a:lnTo>
                  <a:lnTo>
                    <a:pt x="4358716" y="29349"/>
                  </a:lnTo>
                  <a:lnTo>
                    <a:pt x="4344225" y="31521"/>
                  </a:lnTo>
                  <a:lnTo>
                    <a:pt x="4332503" y="36449"/>
                  </a:lnTo>
                  <a:lnTo>
                    <a:pt x="4331373" y="51955"/>
                  </a:lnTo>
                  <a:lnTo>
                    <a:pt x="4345013" y="46786"/>
                  </a:lnTo>
                  <a:lnTo>
                    <a:pt x="4361815" y="39992"/>
                  </a:lnTo>
                  <a:lnTo>
                    <a:pt x="4372597" y="31711"/>
                  </a:lnTo>
                  <a:close/>
                </a:path>
                <a:path extrusionOk="0" h="111125" w="8510270">
                  <a:moveTo>
                    <a:pt x="4414456" y="14770"/>
                  </a:moveTo>
                  <a:lnTo>
                    <a:pt x="4411675" y="9664"/>
                  </a:lnTo>
                  <a:lnTo>
                    <a:pt x="4405719" y="6680"/>
                  </a:lnTo>
                  <a:lnTo>
                    <a:pt x="4398238" y="5702"/>
                  </a:lnTo>
                  <a:lnTo>
                    <a:pt x="4389933" y="5702"/>
                  </a:lnTo>
                  <a:lnTo>
                    <a:pt x="4381779" y="9004"/>
                  </a:lnTo>
                  <a:lnTo>
                    <a:pt x="4382821" y="14986"/>
                  </a:lnTo>
                  <a:lnTo>
                    <a:pt x="4383976" y="14833"/>
                  </a:lnTo>
                  <a:lnTo>
                    <a:pt x="4386046" y="14770"/>
                  </a:lnTo>
                  <a:lnTo>
                    <a:pt x="4391406" y="14770"/>
                  </a:lnTo>
                  <a:lnTo>
                    <a:pt x="4405376" y="22186"/>
                  </a:lnTo>
                  <a:lnTo>
                    <a:pt x="4411891" y="22161"/>
                  </a:lnTo>
                  <a:lnTo>
                    <a:pt x="4412488" y="22123"/>
                  </a:lnTo>
                  <a:lnTo>
                    <a:pt x="4414456" y="14770"/>
                  </a:lnTo>
                  <a:close/>
                </a:path>
                <a:path extrusionOk="0" h="111125" w="8510270">
                  <a:moveTo>
                    <a:pt x="5945746" y="31750"/>
                  </a:moveTo>
                  <a:lnTo>
                    <a:pt x="5943968" y="28270"/>
                  </a:lnTo>
                  <a:lnTo>
                    <a:pt x="5939358" y="28270"/>
                  </a:lnTo>
                  <a:lnTo>
                    <a:pt x="5935637" y="28270"/>
                  </a:lnTo>
                  <a:lnTo>
                    <a:pt x="5930074" y="30530"/>
                  </a:lnTo>
                  <a:lnTo>
                    <a:pt x="5922492" y="36880"/>
                  </a:lnTo>
                  <a:lnTo>
                    <a:pt x="5927712" y="40754"/>
                  </a:lnTo>
                  <a:lnTo>
                    <a:pt x="5932132" y="42214"/>
                  </a:lnTo>
                  <a:lnTo>
                    <a:pt x="5941034" y="42214"/>
                  </a:lnTo>
                  <a:lnTo>
                    <a:pt x="5944273" y="38722"/>
                  </a:lnTo>
                  <a:lnTo>
                    <a:pt x="5945746" y="31750"/>
                  </a:lnTo>
                  <a:close/>
                </a:path>
                <a:path extrusionOk="0" h="111125" w="8510270">
                  <a:moveTo>
                    <a:pt x="7602017" y="59220"/>
                  </a:moveTo>
                  <a:lnTo>
                    <a:pt x="7579830" y="59220"/>
                  </a:lnTo>
                  <a:lnTo>
                    <a:pt x="7579830" y="73977"/>
                  </a:lnTo>
                  <a:lnTo>
                    <a:pt x="7602017" y="73977"/>
                  </a:lnTo>
                  <a:lnTo>
                    <a:pt x="7602017" y="59220"/>
                  </a:lnTo>
                  <a:close/>
                </a:path>
                <a:path extrusionOk="0" h="111125" w="8510270">
                  <a:moveTo>
                    <a:pt x="7668234" y="73977"/>
                  </a:moveTo>
                  <a:lnTo>
                    <a:pt x="7661719" y="68199"/>
                  </a:lnTo>
                  <a:lnTo>
                    <a:pt x="7654963" y="64071"/>
                  </a:lnTo>
                  <a:lnTo>
                    <a:pt x="7647864" y="61595"/>
                  </a:lnTo>
                  <a:lnTo>
                    <a:pt x="7640307" y="60769"/>
                  </a:lnTo>
                  <a:lnTo>
                    <a:pt x="7633246" y="60769"/>
                  </a:lnTo>
                  <a:lnTo>
                    <a:pt x="7625499" y="62788"/>
                  </a:lnTo>
                  <a:lnTo>
                    <a:pt x="7616685" y="66840"/>
                  </a:lnTo>
                  <a:lnTo>
                    <a:pt x="7617244" y="75336"/>
                  </a:lnTo>
                  <a:lnTo>
                    <a:pt x="7620076" y="81661"/>
                  </a:lnTo>
                  <a:lnTo>
                    <a:pt x="7622997" y="87922"/>
                  </a:lnTo>
                  <a:lnTo>
                    <a:pt x="7623886" y="96215"/>
                  </a:lnTo>
                  <a:lnTo>
                    <a:pt x="7633767" y="96761"/>
                  </a:lnTo>
                  <a:lnTo>
                    <a:pt x="7638428" y="96761"/>
                  </a:lnTo>
                  <a:lnTo>
                    <a:pt x="7647508" y="96405"/>
                  </a:lnTo>
                  <a:lnTo>
                    <a:pt x="7655687" y="95161"/>
                  </a:lnTo>
                  <a:lnTo>
                    <a:pt x="7662685" y="92760"/>
                  </a:lnTo>
                  <a:lnTo>
                    <a:pt x="7668234" y="88950"/>
                  </a:lnTo>
                  <a:lnTo>
                    <a:pt x="7664463" y="81584"/>
                  </a:lnTo>
                  <a:lnTo>
                    <a:pt x="7668234" y="73977"/>
                  </a:lnTo>
                  <a:close/>
                </a:path>
                <a:path extrusionOk="0" h="111125" w="8510270">
                  <a:moveTo>
                    <a:pt x="8176298" y="36868"/>
                  </a:moveTo>
                  <a:lnTo>
                    <a:pt x="8161680" y="36868"/>
                  </a:lnTo>
                  <a:lnTo>
                    <a:pt x="8161680" y="51955"/>
                  </a:lnTo>
                  <a:lnTo>
                    <a:pt x="8176298" y="51955"/>
                  </a:lnTo>
                  <a:lnTo>
                    <a:pt x="8176298" y="36868"/>
                  </a:lnTo>
                  <a:close/>
                </a:path>
                <a:path extrusionOk="0" h="111125" w="8510270">
                  <a:moveTo>
                    <a:pt x="8456320" y="22123"/>
                  </a:moveTo>
                  <a:lnTo>
                    <a:pt x="8452053" y="21361"/>
                  </a:lnTo>
                  <a:lnTo>
                    <a:pt x="8448218" y="21043"/>
                  </a:lnTo>
                  <a:lnTo>
                    <a:pt x="8444700" y="21043"/>
                  </a:lnTo>
                  <a:lnTo>
                    <a:pt x="8433625" y="22136"/>
                  </a:lnTo>
                  <a:lnTo>
                    <a:pt x="8423999" y="24676"/>
                  </a:lnTo>
                  <a:lnTo>
                    <a:pt x="8414728" y="27571"/>
                  </a:lnTo>
                  <a:lnTo>
                    <a:pt x="8404758" y="29730"/>
                  </a:lnTo>
                  <a:lnTo>
                    <a:pt x="8403260" y="40233"/>
                  </a:lnTo>
                  <a:lnTo>
                    <a:pt x="8410626" y="44272"/>
                  </a:lnTo>
                  <a:lnTo>
                    <a:pt x="8420240" y="44272"/>
                  </a:lnTo>
                  <a:lnTo>
                    <a:pt x="8432775" y="42392"/>
                  </a:lnTo>
                  <a:lnTo>
                    <a:pt x="8444814" y="37401"/>
                  </a:lnTo>
                  <a:lnTo>
                    <a:pt x="8453590" y="30302"/>
                  </a:lnTo>
                  <a:lnTo>
                    <a:pt x="8456320" y="22123"/>
                  </a:lnTo>
                  <a:close/>
                </a:path>
                <a:path extrusionOk="0" h="111125" w="8510270">
                  <a:moveTo>
                    <a:pt x="8500593" y="66852"/>
                  </a:moveTo>
                  <a:lnTo>
                    <a:pt x="8494077" y="61099"/>
                  </a:lnTo>
                  <a:lnTo>
                    <a:pt x="8489582" y="59016"/>
                  </a:lnTo>
                  <a:lnTo>
                    <a:pt x="8486711" y="59016"/>
                  </a:lnTo>
                  <a:lnTo>
                    <a:pt x="8482940" y="59016"/>
                  </a:lnTo>
                  <a:lnTo>
                    <a:pt x="8481987" y="62611"/>
                  </a:lnTo>
                  <a:lnTo>
                    <a:pt x="8483968" y="69811"/>
                  </a:lnTo>
                  <a:lnTo>
                    <a:pt x="8486902" y="73406"/>
                  </a:lnTo>
                  <a:lnTo>
                    <a:pt x="8493709" y="73406"/>
                  </a:lnTo>
                  <a:lnTo>
                    <a:pt x="8497037" y="71640"/>
                  </a:lnTo>
                  <a:lnTo>
                    <a:pt x="8500593" y="66852"/>
                  </a:lnTo>
                  <a:close/>
                </a:path>
                <a:path extrusionOk="0" h="111125" w="8510270">
                  <a:moveTo>
                    <a:pt x="8510143" y="11976"/>
                  </a:moveTo>
                  <a:lnTo>
                    <a:pt x="8507793" y="0"/>
                  </a:lnTo>
                  <a:lnTo>
                    <a:pt x="8485899" y="0"/>
                  </a:lnTo>
                  <a:lnTo>
                    <a:pt x="8485899" y="22123"/>
                  </a:lnTo>
                  <a:lnTo>
                    <a:pt x="8500593" y="22123"/>
                  </a:lnTo>
                  <a:lnTo>
                    <a:pt x="8500910" y="12674"/>
                  </a:lnTo>
                  <a:lnTo>
                    <a:pt x="8510143" y="1197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1596" name="Google Shape;1596;p1"/>
            <p:cNvPicPr preferRelativeResize="0"/>
            <p:nvPr/>
          </p:nvPicPr>
          <p:blipFill rotWithShape="1">
            <a:blip r:embed="rId23">
              <a:alphaModFix/>
            </a:blip>
            <a:srcRect b="0" l="0" r="0" t="0"/>
            <a:stretch/>
          </p:blipFill>
          <p:spPr>
            <a:xfrm>
              <a:off x="2217520" y="7084887"/>
              <a:ext cx="73659" cy="1039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97" name="Google Shape;1597;p1"/>
            <p:cNvSpPr/>
            <p:nvPr/>
          </p:nvSpPr>
          <p:spPr>
            <a:xfrm>
              <a:off x="0" y="7084897"/>
              <a:ext cx="9068435" cy="304165"/>
            </a:xfrm>
            <a:custGeom>
              <a:rect b="b" l="l" r="r" t="t"/>
              <a:pathLst>
                <a:path extrusionOk="0" h="304165" w="9068435">
                  <a:moveTo>
                    <a:pt x="254" y="229755"/>
                  </a:moveTo>
                  <a:lnTo>
                    <a:pt x="0" y="229577"/>
                  </a:lnTo>
                  <a:lnTo>
                    <a:pt x="0" y="232371"/>
                  </a:lnTo>
                  <a:lnTo>
                    <a:pt x="254" y="229755"/>
                  </a:lnTo>
                  <a:close/>
                </a:path>
                <a:path extrusionOk="0" h="304165" w="9068435">
                  <a:moveTo>
                    <a:pt x="44538" y="52082"/>
                  </a:moveTo>
                  <a:lnTo>
                    <a:pt x="38531" y="50977"/>
                  </a:lnTo>
                  <a:lnTo>
                    <a:pt x="33782" y="50520"/>
                  </a:lnTo>
                  <a:lnTo>
                    <a:pt x="30124" y="50520"/>
                  </a:lnTo>
                  <a:lnTo>
                    <a:pt x="21551" y="50520"/>
                  </a:lnTo>
                  <a:lnTo>
                    <a:pt x="18884" y="53009"/>
                  </a:lnTo>
                  <a:lnTo>
                    <a:pt x="20396" y="57962"/>
                  </a:lnTo>
                  <a:lnTo>
                    <a:pt x="24587" y="60452"/>
                  </a:lnTo>
                  <a:lnTo>
                    <a:pt x="34505" y="60452"/>
                  </a:lnTo>
                  <a:lnTo>
                    <a:pt x="40093" y="58318"/>
                  </a:lnTo>
                  <a:lnTo>
                    <a:pt x="44538" y="52082"/>
                  </a:lnTo>
                  <a:close/>
                </a:path>
                <a:path extrusionOk="0" h="304165" w="9068435">
                  <a:moveTo>
                    <a:pt x="122555" y="183400"/>
                  </a:moveTo>
                  <a:lnTo>
                    <a:pt x="118211" y="170408"/>
                  </a:lnTo>
                  <a:lnTo>
                    <a:pt x="115519" y="170091"/>
                  </a:lnTo>
                  <a:lnTo>
                    <a:pt x="112966" y="169926"/>
                  </a:lnTo>
                  <a:lnTo>
                    <a:pt x="110578" y="169926"/>
                  </a:lnTo>
                  <a:lnTo>
                    <a:pt x="102196" y="170789"/>
                  </a:lnTo>
                  <a:lnTo>
                    <a:pt x="95669" y="173482"/>
                  </a:lnTo>
                  <a:lnTo>
                    <a:pt x="91160" y="178219"/>
                  </a:lnTo>
                  <a:lnTo>
                    <a:pt x="88912" y="185153"/>
                  </a:lnTo>
                  <a:lnTo>
                    <a:pt x="90004" y="185026"/>
                  </a:lnTo>
                  <a:lnTo>
                    <a:pt x="94830" y="184988"/>
                  </a:lnTo>
                  <a:lnTo>
                    <a:pt x="105346" y="185762"/>
                  </a:lnTo>
                  <a:lnTo>
                    <a:pt x="116319" y="185762"/>
                  </a:lnTo>
                  <a:lnTo>
                    <a:pt x="122555" y="183400"/>
                  </a:lnTo>
                  <a:close/>
                </a:path>
                <a:path extrusionOk="0" h="304165" w="9068435">
                  <a:moveTo>
                    <a:pt x="361340" y="96329"/>
                  </a:moveTo>
                  <a:lnTo>
                    <a:pt x="360946" y="88404"/>
                  </a:lnTo>
                  <a:lnTo>
                    <a:pt x="359981" y="81064"/>
                  </a:lnTo>
                  <a:lnTo>
                    <a:pt x="357111" y="75653"/>
                  </a:lnTo>
                  <a:lnTo>
                    <a:pt x="350989" y="73558"/>
                  </a:lnTo>
                  <a:lnTo>
                    <a:pt x="349719" y="73558"/>
                  </a:lnTo>
                  <a:lnTo>
                    <a:pt x="348272" y="73723"/>
                  </a:lnTo>
                  <a:lnTo>
                    <a:pt x="346659" y="74091"/>
                  </a:lnTo>
                  <a:lnTo>
                    <a:pt x="346659" y="89179"/>
                  </a:lnTo>
                  <a:lnTo>
                    <a:pt x="354164" y="89179"/>
                  </a:lnTo>
                  <a:lnTo>
                    <a:pt x="355320" y="94830"/>
                  </a:lnTo>
                  <a:lnTo>
                    <a:pt x="361340" y="96329"/>
                  </a:lnTo>
                  <a:close/>
                </a:path>
                <a:path extrusionOk="0" h="304165" w="9068435">
                  <a:moveTo>
                    <a:pt x="395262" y="133134"/>
                  </a:moveTo>
                  <a:lnTo>
                    <a:pt x="395122" y="125133"/>
                  </a:lnTo>
                  <a:lnTo>
                    <a:pt x="390969" y="117551"/>
                  </a:lnTo>
                  <a:lnTo>
                    <a:pt x="383527" y="111074"/>
                  </a:lnTo>
                  <a:lnTo>
                    <a:pt x="383730" y="120180"/>
                  </a:lnTo>
                  <a:lnTo>
                    <a:pt x="383794" y="129362"/>
                  </a:lnTo>
                  <a:lnTo>
                    <a:pt x="385508" y="136867"/>
                  </a:lnTo>
                  <a:lnTo>
                    <a:pt x="390690" y="140919"/>
                  </a:lnTo>
                  <a:lnTo>
                    <a:pt x="395262" y="133134"/>
                  </a:lnTo>
                  <a:close/>
                </a:path>
                <a:path extrusionOk="0" h="304165" w="9068435">
                  <a:moveTo>
                    <a:pt x="398157" y="214998"/>
                  </a:moveTo>
                  <a:lnTo>
                    <a:pt x="397129" y="215341"/>
                  </a:lnTo>
                  <a:lnTo>
                    <a:pt x="396062" y="215480"/>
                  </a:lnTo>
                  <a:lnTo>
                    <a:pt x="390728" y="215480"/>
                  </a:lnTo>
                  <a:lnTo>
                    <a:pt x="386156" y="213169"/>
                  </a:lnTo>
                  <a:lnTo>
                    <a:pt x="377367" y="208534"/>
                  </a:lnTo>
                  <a:lnTo>
                    <a:pt x="373138" y="206209"/>
                  </a:lnTo>
                  <a:lnTo>
                    <a:pt x="369557" y="206209"/>
                  </a:lnTo>
                  <a:lnTo>
                    <a:pt x="366052" y="206209"/>
                  </a:lnTo>
                  <a:lnTo>
                    <a:pt x="363169" y="208419"/>
                  </a:lnTo>
                  <a:lnTo>
                    <a:pt x="361340" y="214998"/>
                  </a:lnTo>
                  <a:lnTo>
                    <a:pt x="365086" y="217500"/>
                  </a:lnTo>
                  <a:lnTo>
                    <a:pt x="371398" y="220383"/>
                  </a:lnTo>
                  <a:lnTo>
                    <a:pt x="379031" y="222783"/>
                  </a:lnTo>
                  <a:lnTo>
                    <a:pt x="386740" y="223774"/>
                  </a:lnTo>
                  <a:lnTo>
                    <a:pt x="392645" y="223774"/>
                  </a:lnTo>
                  <a:lnTo>
                    <a:pt x="397421" y="221551"/>
                  </a:lnTo>
                  <a:lnTo>
                    <a:pt x="398157" y="214998"/>
                  </a:lnTo>
                  <a:close/>
                </a:path>
                <a:path extrusionOk="0" h="304165" w="9068435">
                  <a:moveTo>
                    <a:pt x="442175" y="170408"/>
                  </a:moveTo>
                  <a:lnTo>
                    <a:pt x="427545" y="170408"/>
                  </a:lnTo>
                  <a:lnTo>
                    <a:pt x="427863" y="178015"/>
                  </a:lnTo>
                  <a:lnTo>
                    <a:pt x="421474" y="179400"/>
                  </a:lnTo>
                  <a:lnTo>
                    <a:pt x="420370" y="185153"/>
                  </a:lnTo>
                  <a:lnTo>
                    <a:pt x="429120" y="184835"/>
                  </a:lnTo>
                  <a:lnTo>
                    <a:pt x="436892" y="183489"/>
                  </a:lnTo>
                  <a:lnTo>
                    <a:pt x="441871" y="179298"/>
                  </a:lnTo>
                  <a:lnTo>
                    <a:pt x="442175" y="170408"/>
                  </a:lnTo>
                  <a:close/>
                </a:path>
                <a:path extrusionOk="0" h="304165" w="9068435">
                  <a:moveTo>
                    <a:pt x="471741" y="268287"/>
                  </a:moveTo>
                  <a:lnTo>
                    <a:pt x="464413" y="259257"/>
                  </a:lnTo>
                  <a:lnTo>
                    <a:pt x="458393" y="268516"/>
                  </a:lnTo>
                  <a:lnTo>
                    <a:pt x="447128" y="277012"/>
                  </a:lnTo>
                  <a:lnTo>
                    <a:pt x="440817" y="285877"/>
                  </a:lnTo>
                  <a:lnTo>
                    <a:pt x="449668" y="296252"/>
                  </a:lnTo>
                  <a:lnTo>
                    <a:pt x="454977" y="286499"/>
                  </a:lnTo>
                  <a:lnTo>
                    <a:pt x="465467" y="277279"/>
                  </a:lnTo>
                  <a:lnTo>
                    <a:pt x="471741" y="268287"/>
                  </a:lnTo>
                  <a:close/>
                </a:path>
                <a:path extrusionOk="0" h="304165" w="9068435">
                  <a:moveTo>
                    <a:pt x="501307" y="182219"/>
                  </a:moveTo>
                  <a:lnTo>
                    <a:pt x="495935" y="174853"/>
                  </a:lnTo>
                  <a:lnTo>
                    <a:pt x="486879" y="170535"/>
                  </a:lnTo>
                  <a:lnTo>
                    <a:pt x="475983" y="169125"/>
                  </a:lnTo>
                  <a:lnTo>
                    <a:pt x="466382" y="170167"/>
                  </a:lnTo>
                  <a:lnTo>
                    <a:pt x="457987" y="173253"/>
                  </a:lnTo>
                  <a:lnTo>
                    <a:pt x="452005" y="178269"/>
                  </a:lnTo>
                  <a:lnTo>
                    <a:pt x="449668" y="185153"/>
                  </a:lnTo>
                  <a:lnTo>
                    <a:pt x="451840" y="184835"/>
                  </a:lnTo>
                  <a:lnTo>
                    <a:pt x="453834" y="184696"/>
                  </a:lnTo>
                  <a:lnTo>
                    <a:pt x="463156" y="184696"/>
                  </a:lnTo>
                  <a:lnTo>
                    <a:pt x="483539" y="194056"/>
                  </a:lnTo>
                  <a:lnTo>
                    <a:pt x="493941" y="194056"/>
                  </a:lnTo>
                  <a:lnTo>
                    <a:pt x="497306" y="193675"/>
                  </a:lnTo>
                  <a:lnTo>
                    <a:pt x="501192" y="192760"/>
                  </a:lnTo>
                  <a:lnTo>
                    <a:pt x="501307" y="182219"/>
                  </a:lnTo>
                  <a:close/>
                </a:path>
                <a:path extrusionOk="0" h="304165" w="9068435">
                  <a:moveTo>
                    <a:pt x="751865" y="14973"/>
                  </a:moveTo>
                  <a:lnTo>
                    <a:pt x="749477" y="15633"/>
                  </a:lnTo>
                  <a:lnTo>
                    <a:pt x="746696" y="15887"/>
                  </a:lnTo>
                  <a:lnTo>
                    <a:pt x="739305" y="15887"/>
                  </a:lnTo>
                  <a:lnTo>
                    <a:pt x="719899" y="13817"/>
                  </a:lnTo>
                  <a:lnTo>
                    <a:pt x="715568" y="13817"/>
                  </a:lnTo>
                  <a:lnTo>
                    <a:pt x="707631" y="13817"/>
                  </a:lnTo>
                  <a:lnTo>
                    <a:pt x="701421" y="15557"/>
                  </a:lnTo>
                  <a:lnTo>
                    <a:pt x="700036" y="22237"/>
                  </a:lnTo>
                  <a:lnTo>
                    <a:pt x="702373" y="21590"/>
                  </a:lnTo>
                  <a:lnTo>
                    <a:pt x="705091" y="21348"/>
                  </a:lnTo>
                  <a:lnTo>
                    <a:pt x="712419" y="21348"/>
                  </a:lnTo>
                  <a:lnTo>
                    <a:pt x="731837" y="23418"/>
                  </a:lnTo>
                  <a:lnTo>
                    <a:pt x="744169" y="23418"/>
                  </a:lnTo>
                  <a:lnTo>
                    <a:pt x="750443" y="21678"/>
                  </a:lnTo>
                  <a:lnTo>
                    <a:pt x="751865" y="14973"/>
                  </a:lnTo>
                  <a:close/>
                </a:path>
                <a:path extrusionOk="0" h="304165" w="9068435">
                  <a:moveTo>
                    <a:pt x="784517" y="94500"/>
                  </a:moveTo>
                  <a:lnTo>
                    <a:pt x="781177" y="81584"/>
                  </a:lnTo>
                  <a:lnTo>
                    <a:pt x="775296" y="81584"/>
                  </a:lnTo>
                  <a:lnTo>
                    <a:pt x="769010" y="81216"/>
                  </a:lnTo>
                  <a:lnTo>
                    <a:pt x="763092" y="81216"/>
                  </a:lnTo>
                  <a:lnTo>
                    <a:pt x="753275" y="81724"/>
                  </a:lnTo>
                  <a:lnTo>
                    <a:pt x="745058" y="83845"/>
                  </a:lnTo>
                  <a:lnTo>
                    <a:pt x="739305" y="88417"/>
                  </a:lnTo>
                  <a:lnTo>
                    <a:pt x="736904" y="96329"/>
                  </a:lnTo>
                  <a:lnTo>
                    <a:pt x="738898" y="95770"/>
                  </a:lnTo>
                  <a:lnTo>
                    <a:pt x="741248" y="95554"/>
                  </a:lnTo>
                  <a:lnTo>
                    <a:pt x="747572" y="95554"/>
                  </a:lnTo>
                  <a:lnTo>
                    <a:pt x="764438" y="97345"/>
                  </a:lnTo>
                  <a:lnTo>
                    <a:pt x="777773" y="97345"/>
                  </a:lnTo>
                  <a:lnTo>
                    <a:pt x="784517" y="94500"/>
                  </a:lnTo>
                  <a:close/>
                </a:path>
                <a:path extrusionOk="0" h="304165" w="9068435">
                  <a:moveTo>
                    <a:pt x="788682" y="163156"/>
                  </a:moveTo>
                  <a:lnTo>
                    <a:pt x="785495" y="163017"/>
                  </a:lnTo>
                  <a:lnTo>
                    <a:pt x="783983" y="163017"/>
                  </a:lnTo>
                  <a:lnTo>
                    <a:pt x="773099" y="163931"/>
                  </a:lnTo>
                  <a:lnTo>
                    <a:pt x="764133" y="166725"/>
                  </a:lnTo>
                  <a:lnTo>
                    <a:pt x="757072" y="171411"/>
                  </a:lnTo>
                  <a:lnTo>
                    <a:pt x="751865" y="178028"/>
                  </a:lnTo>
                  <a:lnTo>
                    <a:pt x="754989" y="178155"/>
                  </a:lnTo>
                  <a:lnTo>
                    <a:pt x="756488" y="178155"/>
                  </a:lnTo>
                  <a:lnTo>
                    <a:pt x="767295" y="177228"/>
                  </a:lnTo>
                  <a:lnTo>
                    <a:pt x="776274" y="174434"/>
                  </a:lnTo>
                  <a:lnTo>
                    <a:pt x="783412" y="169760"/>
                  </a:lnTo>
                  <a:lnTo>
                    <a:pt x="788682" y="163156"/>
                  </a:lnTo>
                  <a:close/>
                </a:path>
                <a:path extrusionOk="0" h="304165" w="9068435">
                  <a:moveTo>
                    <a:pt x="876998" y="207518"/>
                  </a:moveTo>
                  <a:lnTo>
                    <a:pt x="874141" y="207175"/>
                  </a:lnTo>
                  <a:lnTo>
                    <a:pt x="871448" y="206984"/>
                  </a:lnTo>
                  <a:lnTo>
                    <a:pt x="868946" y="206984"/>
                  </a:lnTo>
                  <a:lnTo>
                    <a:pt x="860577" y="207848"/>
                  </a:lnTo>
                  <a:lnTo>
                    <a:pt x="854075" y="210566"/>
                  </a:lnTo>
                  <a:lnTo>
                    <a:pt x="849617" y="215315"/>
                  </a:lnTo>
                  <a:lnTo>
                    <a:pt x="847382" y="222262"/>
                  </a:lnTo>
                  <a:lnTo>
                    <a:pt x="850353" y="222669"/>
                  </a:lnTo>
                  <a:lnTo>
                    <a:pt x="853135" y="222872"/>
                  </a:lnTo>
                  <a:lnTo>
                    <a:pt x="855713" y="222872"/>
                  </a:lnTo>
                  <a:lnTo>
                    <a:pt x="863904" y="221983"/>
                  </a:lnTo>
                  <a:lnTo>
                    <a:pt x="870267" y="219227"/>
                  </a:lnTo>
                  <a:lnTo>
                    <a:pt x="874674" y="214452"/>
                  </a:lnTo>
                  <a:lnTo>
                    <a:pt x="876998" y="207518"/>
                  </a:lnTo>
                  <a:close/>
                </a:path>
                <a:path extrusionOk="0" h="304165" w="9068435">
                  <a:moveTo>
                    <a:pt x="929538" y="29362"/>
                  </a:moveTo>
                  <a:lnTo>
                    <a:pt x="913815" y="22225"/>
                  </a:lnTo>
                  <a:lnTo>
                    <a:pt x="912672" y="31076"/>
                  </a:lnTo>
                  <a:lnTo>
                    <a:pt x="908773" y="37249"/>
                  </a:lnTo>
                  <a:lnTo>
                    <a:pt x="903071" y="40868"/>
                  </a:lnTo>
                  <a:lnTo>
                    <a:pt x="896531" y="42037"/>
                  </a:lnTo>
                  <a:lnTo>
                    <a:pt x="891819" y="42037"/>
                  </a:lnTo>
                  <a:lnTo>
                    <a:pt x="887196" y="40284"/>
                  </a:lnTo>
                  <a:lnTo>
                    <a:pt x="884199" y="36969"/>
                  </a:lnTo>
                  <a:lnTo>
                    <a:pt x="884021" y="49784"/>
                  </a:lnTo>
                  <a:lnTo>
                    <a:pt x="890828" y="54432"/>
                  </a:lnTo>
                  <a:lnTo>
                    <a:pt x="899261" y="54432"/>
                  </a:lnTo>
                  <a:lnTo>
                    <a:pt x="915187" y="50101"/>
                  </a:lnTo>
                  <a:lnTo>
                    <a:pt x="927646" y="40195"/>
                  </a:lnTo>
                  <a:lnTo>
                    <a:pt x="929538" y="29362"/>
                  </a:lnTo>
                  <a:close/>
                </a:path>
                <a:path extrusionOk="0" h="304165" w="9068435">
                  <a:moveTo>
                    <a:pt x="1009624" y="200253"/>
                  </a:moveTo>
                  <a:lnTo>
                    <a:pt x="1006703" y="188188"/>
                  </a:lnTo>
                  <a:lnTo>
                    <a:pt x="998486" y="181483"/>
                  </a:lnTo>
                  <a:lnTo>
                    <a:pt x="988428" y="176707"/>
                  </a:lnTo>
                  <a:lnTo>
                    <a:pt x="979982" y="170408"/>
                  </a:lnTo>
                  <a:lnTo>
                    <a:pt x="981913" y="181648"/>
                  </a:lnTo>
                  <a:lnTo>
                    <a:pt x="985227" y="191477"/>
                  </a:lnTo>
                  <a:lnTo>
                    <a:pt x="991374" y="198462"/>
                  </a:lnTo>
                  <a:lnTo>
                    <a:pt x="1001814" y="201104"/>
                  </a:lnTo>
                  <a:lnTo>
                    <a:pt x="1004138" y="201104"/>
                  </a:lnTo>
                  <a:lnTo>
                    <a:pt x="1006729" y="200837"/>
                  </a:lnTo>
                  <a:lnTo>
                    <a:pt x="1009624" y="200253"/>
                  </a:lnTo>
                  <a:close/>
                </a:path>
                <a:path extrusionOk="0" h="304165" w="9068435">
                  <a:moveTo>
                    <a:pt x="1128725" y="114274"/>
                  </a:moveTo>
                  <a:lnTo>
                    <a:pt x="1122235" y="107911"/>
                  </a:lnTo>
                  <a:lnTo>
                    <a:pt x="1105179" y="103924"/>
                  </a:lnTo>
                  <a:lnTo>
                    <a:pt x="1108989" y="118046"/>
                  </a:lnTo>
                  <a:lnTo>
                    <a:pt x="1115974" y="122770"/>
                  </a:lnTo>
                  <a:lnTo>
                    <a:pt x="1121397" y="122770"/>
                  </a:lnTo>
                  <a:lnTo>
                    <a:pt x="1127493" y="120180"/>
                  </a:lnTo>
                  <a:lnTo>
                    <a:pt x="1128725" y="114274"/>
                  </a:lnTo>
                  <a:close/>
                </a:path>
                <a:path extrusionOk="0" h="304165" w="9068435">
                  <a:moveTo>
                    <a:pt x="1171943" y="232105"/>
                  </a:moveTo>
                  <a:lnTo>
                    <a:pt x="1164145" y="222262"/>
                  </a:lnTo>
                  <a:lnTo>
                    <a:pt x="1159344" y="232181"/>
                  </a:lnTo>
                  <a:lnTo>
                    <a:pt x="1151026" y="238633"/>
                  </a:lnTo>
                  <a:lnTo>
                    <a:pt x="1143736" y="246164"/>
                  </a:lnTo>
                  <a:lnTo>
                    <a:pt x="1142047" y="259245"/>
                  </a:lnTo>
                  <a:lnTo>
                    <a:pt x="1145540" y="260756"/>
                  </a:lnTo>
                  <a:lnTo>
                    <a:pt x="1148803" y="261416"/>
                  </a:lnTo>
                  <a:lnTo>
                    <a:pt x="1151813" y="261416"/>
                  </a:lnTo>
                  <a:lnTo>
                    <a:pt x="1164590" y="256540"/>
                  </a:lnTo>
                  <a:lnTo>
                    <a:pt x="1171702" y="245148"/>
                  </a:lnTo>
                  <a:lnTo>
                    <a:pt x="1171943" y="232105"/>
                  </a:lnTo>
                  <a:close/>
                </a:path>
                <a:path extrusionOk="0" h="304165" w="9068435">
                  <a:moveTo>
                    <a:pt x="1215694" y="207518"/>
                  </a:moveTo>
                  <a:lnTo>
                    <a:pt x="1210437" y="203657"/>
                  </a:lnTo>
                  <a:lnTo>
                    <a:pt x="1206030" y="202196"/>
                  </a:lnTo>
                  <a:lnTo>
                    <a:pt x="1202537" y="202196"/>
                  </a:lnTo>
                  <a:lnTo>
                    <a:pt x="1197140" y="202196"/>
                  </a:lnTo>
                  <a:lnTo>
                    <a:pt x="1193939" y="205676"/>
                  </a:lnTo>
                  <a:lnTo>
                    <a:pt x="1192530" y="212648"/>
                  </a:lnTo>
                  <a:lnTo>
                    <a:pt x="1194320" y="216128"/>
                  </a:lnTo>
                  <a:lnTo>
                    <a:pt x="1202639" y="216128"/>
                  </a:lnTo>
                  <a:lnTo>
                    <a:pt x="1208163" y="213868"/>
                  </a:lnTo>
                  <a:lnTo>
                    <a:pt x="1215694" y="207518"/>
                  </a:lnTo>
                  <a:close/>
                </a:path>
                <a:path extrusionOk="0" h="304165" w="9068435">
                  <a:moveTo>
                    <a:pt x="1259992" y="36969"/>
                  </a:moveTo>
                  <a:lnTo>
                    <a:pt x="1254975" y="31965"/>
                  </a:lnTo>
                  <a:lnTo>
                    <a:pt x="1246822" y="29654"/>
                  </a:lnTo>
                  <a:lnTo>
                    <a:pt x="1238415" y="29654"/>
                  </a:lnTo>
                  <a:lnTo>
                    <a:pt x="1228826" y="30645"/>
                  </a:lnTo>
                  <a:lnTo>
                    <a:pt x="1219987" y="33528"/>
                  </a:lnTo>
                  <a:lnTo>
                    <a:pt x="1212875" y="38188"/>
                  </a:lnTo>
                  <a:lnTo>
                    <a:pt x="1208455" y="44475"/>
                  </a:lnTo>
                  <a:lnTo>
                    <a:pt x="1210741" y="43827"/>
                  </a:lnTo>
                  <a:lnTo>
                    <a:pt x="1213421" y="43599"/>
                  </a:lnTo>
                  <a:lnTo>
                    <a:pt x="1220660" y="43599"/>
                  </a:lnTo>
                  <a:lnTo>
                    <a:pt x="1239951" y="45656"/>
                  </a:lnTo>
                  <a:lnTo>
                    <a:pt x="1252347" y="45656"/>
                  </a:lnTo>
                  <a:lnTo>
                    <a:pt x="1258671" y="43865"/>
                  </a:lnTo>
                  <a:lnTo>
                    <a:pt x="1259992" y="36969"/>
                  </a:lnTo>
                  <a:close/>
                </a:path>
                <a:path extrusionOk="0" h="304165" w="9068435">
                  <a:moveTo>
                    <a:pt x="1484426" y="32334"/>
                  </a:moveTo>
                  <a:lnTo>
                    <a:pt x="1483271" y="24384"/>
                  </a:lnTo>
                  <a:lnTo>
                    <a:pt x="1480235" y="20789"/>
                  </a:lnTo>
                  <a:lnTo>
                    <a:pt x="1478508" y="20789"/>
                  </a:lnTo>
                  <a:lnTo>
                    <a:pt x="1476248" y="23241"/>
                  </a:lnTo>
                  <a:lnTo>
                    <a:pt x="1473479" y="29718"/>
                  </a:lnTo>
                  <a:lnTo>
                    <a:pt x="1471803" y="33909"/>
                  </a:lnTo>
                  <a:lnTo>
                    <a:pt x="1476235" y="44538"/>
                  </a:lnTo>
                  <a:lnTo>
                    <a:pt x="1480578" y="44538"/>
                  </a:lnTo>
                  <a:lnTo>
                    <a:pt x="1480947" y="44475"/>
                  </a:lnTo>
                  <a:lnTo>
                    <a:pt x="1483664" y="40436"/>
                  </a:lnTo>
                  <a:lnTo>
                    <a:pt x="1484426" y="32334"/>
                  </a:lnTo>
                  <a:close/>
                </a:path>
                <a:path extrusionOk="0" h="304165" w="9068435">
                  <a:moveTo>
                    <a:pt x="1783054" y="178015"/>
                  </a:moveTo>
                  <a:lnTo>
                    <a:pt x="1768106" y="178015"/>
                  </a:lnTo>
                  <a:lnTo>
                    <a:pt x="1768106" y="192760"/>
                  </a:lnTo>
                  <a:lnTo>
                    <a:pt x="1783054" y="192760"/>
                  </a:lnTo>
                  <a:lnTo>
                    <a:pt x="1783054" y="178015"/>
                  </a:lnTo>
                  <a:close/>
                </a:path>
                <a:path extrusionOk="0" h="304165" w="9068435">
                  <a:moveTo>
                    <a:pt x="1871383" y="81584"/>
                  </a:moveTo>
                  <a:lnTo>
                    <a:pt x="1866531" y="77216"/>
                  </a:lnTo>
                  <a:lnTo>
                    <a:pt x="1862721" y="75590"/>
                  </a:lnTo>
                  <a:lnTo>
                    <a:pt x="1859889" y="75590"/>
                  </a:lnTo>
                  <a:lnTo>
                    <a:pt x="1855660" y="75590"/>
                  </a:lnTo>
                  <a:lnTo>
                    <a:pt x="1853628" y="79222"/>
                  </a:lnTo>
                  <a:lnTo>
                    <a:pt x="1853539" y="86474"/>
                  </a:lnTo>
                  <a:lnTo>
                    <a:pt x="1855495" y="90106"/>
                  </a:lnTo>
                  <a:lnTo>
                    <a:pt x="1862213" y="90106"/>
                  </a:lnTo>
                  <a:lnTo>
                    <a:pt x="1866290" y="87845"/>
                  </a:lnTo>
                  <a:lnTo>
                    <a:pt x="1871383" y="81584"/>
                  </a:lnTo>
                  <a:close/>
                </a:path>
                <a:path extrusionOk="0" h="304165" w="9068435">
                  <a:moveTo>
                    <a:pt x="1949716" y="126707"/>
                  </a:moveTo>
                  <a:lnTo>
                    <a:pt x="1937588" y="118668"/>
                  </a:lnTo>
                  <a:lnTo>
                    <a:pt x="1931530" y="132448"/>
                  </a:lnTo>
                  <a:lnTo>
                    <a:pt x="1921903" y="144754"/>
                  </a:lnTo>
                  <a:lnTo>
                    <a:pt x="1918335" y="155155"/>
                  </a:lnTo>
                  <a:lnTo>
                    <a:pt x="1930412" y="163144"/>
                  </a:lnTo>
                  <a:lnTo>
                    <a:pt x="1938210" y="151028"/>
                  </a:lnTo>
                  <a:lnTo>
                    <a:pt x="1947278" y="138188"/>
                  </a:lnTo>
                  <a:lnTo>
                    <a:pt x="1949716" y="126707"/>
                  </a:lnTo>
                  <a:close/>
                </a:path>
                <a:path extrusionOk="0" h="304165" w="9068435">
                  <a:moveTo>
                    <a:pt x="1957641" y="19304"/>
                  </a:moveTo>
                  <a:lnTo>
                    <a:pt x="1952231" y="7594"/>
                  </a:lnTo>
                  <a:lnTo>
                    <a:pt x="1946656" y="21297"/>
                  </a:lnTo>
                  <a:lnTo>
                    <a:pt x="1945068" y="30518"/>
                  </a:lnTo>
                  <a:lnTo>
                    <a:pt x="1946363" y="35725"/>
                  </a:lnTo>
                  <a:lnTo>
                    <a:pt x="1949437" y="37363"/>
                  </a:lnTo>
                  <a:lnTo>
                    <a:pt x="1954060" y="35064"/>
                  </a:lnTo>
                  <a:lnTo>
                    <a:pt x="1957514" y="28752"/>
                  </a:lnTo>
                  <a:lnTo>
                    <a:pt x="1957641" y="19304"/>
                  </a:lnTo>
                  <a:close/>
                </a:path>
                <a:path extrusionOk="0" h="304165" w="9068435">
                  <a:moveTo>
                    <a:pt x="2062734" y="118668"/>
                  </a:moveTo>
                  <a:lnTo>
                    <a:pt x="2056231" y="112941"/>
                  </a:lnTo>
                  <a:lnTo>
                    <a:pt x="2051761" y="110858"/>
                  </a:lnTo>
                  <a:lnTo>
                    <a:pt x="2048903" y="110858"/>
                  </a:lnTo>
                  <a:lnTo>
                    <a:pt x="2045157" y="110858"/>
                  </a:lnTo>
                  <a:lnTo>
                    <a:pt x="2044217" y="114465"/>
                  </a:lnTo>
                  <a:lnTo>
                    <a:pt x="2046224" y="121678"/>
                  </a:lnTo>
                  <a:lnTo>
                    <a:pt x="2049157" y="125272"/>
                  </a:lnTo>
                  <a:lnTo>
                    <a:pt x="2055926" y="125272"/>
                  </a:lnTo>
                  <a:lnTo>
                    <a:pt x="2059228" y="123494"/>
                  </a:lnTo>
                  <a:lnTo>
                    <a:pt x="2062734" y="118668"/>
                  </a:lnTo>
                  <a:close/>
                </a:path>
                <a:path extrusionOk="0" h="304165" w="9068435">
                  <a:moveTo>
                    <a:pt x="2091359" y="145211"/>
                  </a:moveTo>
                  <a:lnTo>
                    <a:pt x="2069007" y="155359"/>
                  </a:lnTo>
                  <a:lnTo>
                    <a:pt x="2073186" y="153504"/>
                  </a:lnTo>
                  <a:lnTo>
                    <a:pt x="2091359" y="145211"/>
                  </a:lnTo>
                  <a:close/>
                </a:path>
                <a:path extrusionOk="0" h="304165" w="9068435">
                  <a:moveTo>
                    <a:pt x="2143874" y="52070"/>
                  </a:moveTo>
                  <a:lnTo>
                    <a:pt x="2129536" y="49034"/>
                  </a:lnTo>
                  <a:lnTo>
                    <a:pt x="2121509" y="48412"/>
                  </a:lnTo>
                  <a:lnTo>
                    <a:pt x="2115464" y="45847"/>
                  </a:lnTo>
                  <a:lnTo>
                    <a:pt x="2107069" y="36969"/>
                  </a:lnTo>
                  <a:lnTo>
                    <a:pt x="2100757" y="47752"/>
                  </a:lnTo>
                  <a:lnTo>
                    <a:pt x="2091207" y="59829"/>
                  </a:lnTo>
                  <a:lnTo>
                    <a:pt x="2085911" y="71640"/>
                  </a:lnTo>
                  <a:lnTo>
                    <a:pt x="2092401" y="81572"/>
                  </a:lnTo>
                  <a:lnTo>
                    <a:pt x="2104326" y="73240"/>
                  </a:lnTo>
                  <a:lnTo>
                    <a:pt x="2131961" y="60413"/>
                  </a:lnTo>
                  <a:lnTo>
                    <a:pt x="2143874" y="52070"/>
                  </a:lnTo>
                  <a:close/>
                </a:path>
                <a:path extrusionOk="0" h="304165" w="9068435">
                  <a:moveTo>
                    <a:pt x="2180564" y="241935"/>
                  </a:moveTo>
                  <a:lnTo>
                    <a:pt x="2173236" y="237248"/>
                  </a:lnTo>
                  <a:lnTo>
                    <a:pt x="2170582" y="243725"/>
                  </a:lnTo>
                  <a:lnTo>
                    <a:pt x="2166226" y="248551"/>
                  </a:lnTo>
                  <a:lnTo>
                    <a:pt x="2161705" y="253238"/>
                  </a:lnTo>
                  <a:lnTo>
                    <a:pt x="2158581" y="259257"/>
                  </a:lnTo>
                  <a:lnTo>
                    <a:pt x="2160320" y="260019"/>
                  </a:lnTo>
                  <a:lnTo>
                    <a:pt x="2162086" y="260350"/>
                  </a:lnTo>
                  <a:lnTo>
                    <a:pt x="2163838" y="260350"/>
                  </a:lnTo>
                  <a:lnTo>
                    <a:pt x="2173338" y="257098"/>
                  </a:lnTo>
                  <a:lnTo>
                    <a:pt x="2179764" y="249758"/>
                  </a:lnTo>
                  <a:lnTo>
                    <a:pt x="2180564" y="241935"/>
                  </a:lnTo>
                  <a:close/>
                </a:path>
                <a:path extrusionOk="0" h="304165" w="9068435">
                  <a:moveTo>
                    <a:pt x="2394242" y="259257"/>
                  </a:moveTo>
                  <a:lnTo>
                    <a:pt x="2387130" y="258953"/>
                  </a:lnTo>
                  <a:lnTo>
                    <a:pt x="2383726" y="258953"/>
                  </a:lnTo>
                  <a:lnTo>
                    <a:pt x="2373884" y="259524"/>
                  </a:lnTo>
                  <a:lnTo>
                    <a:pt x="2365705" y="261759"/>
                  </a:lnTo>
                  <a:lnTo>
                    <a:pt x="2359952" y="266433"/>
                  </a:lnTo>
                  <a:lnTo>
                    <a:pt x="2357399" y="274345"/>
                  </a:lnTo>
                  <a:lnTo>
                    <a:pt x="2361285" y="274434"/>
                  </a:lnTo>
                  <a:lnTo>
                    <a:pt x="2372461" y="273507"/>
                  </a:lnTo>
                  <a:lnTo>
                    <a:pt x="2381656" y="270700"/>
                  </a:lnTo>
                  <a:lnTo>
                    <a:pt x="2388908" y="265963"/>
                  </a:lnTo>
                  <a:lnTo>
                    <a:pt x="2394242" y="259257"/>
                  </a:lnTo>
                  <a:close/>
                </a:path>
                <a:path extrusionOk="0" h="304165" w="9068435">
                  <a:moveTo>
                    <a:pt x="2467876" y="259257"/>
                  </a:moveTo>
                  <a:lnTo>
                    <a:pt x="2463889" y="255016"/>
                  </a:lnTo>
                  <a:lnTo>
                    <a:pt x="2458821" y="253174"/>
                  </a:lnTo>
                  <a:lnTo>
                    <a:pt x="2453665" y="253174"/>
                  </a:lnTo>
                  <a:lnTo>
                    <a:pt x="2446959" y="254165"/>
                  </a:lnTo>
                  <a:lnTo>
                    <a:pt x="2440635" y="256971"/>
                  </a:lnTo>
                  <a:lnTo>
                    <a:pt x="2435174" y="261289"/>
                  </a:lnTo>
                  <a:lnTo>
                    <a:pt x="2431034" y="266865"/>
                  </a:lnTo>
                  <a:lnTo>
                    <a:pt x="2433053" y="266534"/>
                  </a:lnTo>
                  <a:lnTo>
                    <a:pt x="2434945" y="266395"/>
                  </a:lnTo>
                  <a:lnTo>
                    <a:pt x="2442172" y="266395"/>
                  </a:lnTo>
                  <a:lnTo>
                    <a:pt x="2446566" y="267716"/>
                  </a:lnTo>
                  <a:lnTo>
                    <a:pt x="2453868" y="270344"/>
                  </a:lnTo>
                  <a:lnTo>
                    <a:pt x="2456764" y="271665"/>
                  </a:lnTo>
                  <a:lnTo>
                    <a:pt x="2462758" y="271665"/>
                  </a:lnTo>
                  <a:lnTo>
                    <a:pt x="2465349" y="268871"/>
                  </a:lnTo>
                  <a:lnTo>
                    <a:pt x="2467876" y="259257"/>
                  </a:lnTo>
                  <a:close/>
                </a:path>
                <a:path extrusionOk="0" h="304165" w="9068435">
                  <a:moveTo>
                    <a:pt x="2740647" y="170408"/>
                  </a:moveTo>
                  <a:lnTo>
                    <a:pt x="2731859" y="170853"/>
                  </a:lnTo>
                  <a:lnTo>
                    <a:pt x="2723972" y="172212"/>
                  </a:lnTo>
                  <a:lnTo>
                    <a:pt x="2718892" y="176352"/>
                  </a:lnTo>
                  <a:lnTo>
                    <a:pt x="2718498" y="185153"/>
                  </a:lnTo>
                  <a:lnTo>
                    <a:pt x="2720149" y="185191"/>
                  </a:lnTo>
                  <a:lnTo>
                    <a:pt x="2731693" y="185191"/>
                  </a:lnTo>
                  <a:lnTo>
                    <a:pt x="2737345" y="179336"/>
                  </a:lnTo>
                  <a:lnTo>
                    <a:pt x="2740647" y="170408"/>
                  </a:lnTo>
                  <a:close/>
                </a:path>
                <a:path extrusionOk="0" h="304165" w="9068435">
                  <a:moveTo>
                    <a:pt x="2799384" y="163144"/>
                  </a:moveTo>
                  <a:lnTo>
                    <a:pt x="2798241" y="163283"/>
                  </a:lnTo>
                  <a:lnTo>
                    <a:pt x="2793365" y="163334"/>
                  </a:lnTo>
                  <a:lnTo>
                    <a:pt x="2783116" y="162623"/>
                  </a:lnTo>
                  <a:lnTo>
                    <a:pt x="2780715" y="162623"/>
                  </a:lnTo>
                  <a:lnTo>
                    <a:pt x="2772029" y="162623"/>
                  </a:lnTo>
                  <a:lnTo>
                    <a:pt x="2765590" y="164947"/>
                  </a:lnTo>
                  <a:lnTo>
                    <a:pt x="2769984" y="178015"/>
                  </a:lnTo>
                  <a:lnTo>
                    <a:pt x="2779776" y="176555"/>
                  </a:lnTo>
                  <a:lnTo>
                    <a:pt x="2788145" y="173824"/>
                  </a:lnTo>
                  <a:lnTo>
                    <a:pt x="2794787" y="169468"/>
                  </a:lnTo>
                  <a:lnTo>
                    <a:pt x="2799384" y="163144"/>
                  </a:lnTo>
                  <a:close/>
                </a:path>
                <a:path extrusionOk="0" h="304165" w="9068435">
                  <a:moveTo>
                    <a:pt x="2866885" y="202361"/>
                  </a:moveTo>
                  <a:lnTo>
                    <a:pt x="2865082" y="198894"/>
                  </a:lnTo>
                  <a:lnTo>
                    <a:pt x="2860471" y="198894"/>
                  </a:lnTo>
                  <a:lnTo>
                    <a:pt x="2856750" y="198894"/>
                  </a:lnTo>
                  <a:lnTo>
                    <a:pt x="2851188" y="201155"/>
                  </a:lnTo>
                  <a:lnTo>
                    <a:pt x="2843644" y="207518"/>
                  </a:lnTo>
                  <a:lnTo>
                    <a:pt x="2848902" y="211328"/>
                  </a:lnTo>
                  <a:lnTo>
                    <a:pt x="2853321" y="212763"/>
                  </a:lnTo>
                  <a:lnTo>
                    <a:pt x="2862262" y="212763"/>
                  </a:lnTo>
                  <a:lnTo>
                    <a:pt x="2865475" y="209296"/>
                  </a:lnTo>
                  <a:lnTo>
                    <a:pt x="2866885" y="202361"/>
                  </a:lnTo>
                  <a:close/>
                </a:path>
                <a:path extrusionOk="0" h="304165" w="9068435">
                  <a:moveTo>
                    <a:pt x="2976308" y="296240"/>
                  </a:moveTo>
                  <a:lnTo>
                    <a:pt x="2975114" y="287845"/>
                  </a:lnTo>
                  <a:lnTo>
                    <a:pt x="2971088" y="281584"/>
                  </a:lnTo>
                  <a:lnTo>
                    <a:pt x="2965323" y="277672"/>
                  </a:lnTo>
                  <a:lnTo>
                    <a:pt x="2958884" y="276313"/>
                  </a:lnTo>
                  <a:lnTo>
                    <a:pt x="2953359" y="277482"/>
                  </a:lnTo>
                  <a:lnTo>
                    <a:pt x="2948952" y="281089"/>
                  </a:lnTo>
                  <a:lnTo>
                    <a:pt x="2946463" y="287286"/>
                  </a:lnTo>
                  <a:lnTo>
                    <a:pt x="2946692" y="296240"/>
                  </a:lnTo>
                  <a:lnTo>
                    <a:pt x="2976308" y="296240"/>
                  </a:lnTo>
                  <a:close/>
                </a:path>
                <a:path extrusionOk="0" h="304165" w="9068435">
                  <a:moveTo>
                    <a:pt x="2989199" y="221157"/>
                  </a:moveTo>
                  <a:lnTo>
                    <a:pt x="2983522" y="214998"/>
                  </a:lnTo>
                  <a:lnTo>
                    <a:pt x="2973654" y="221030"/>
                  </a:lnTo>
                  <a:lnTo>
                    <a:pt x="2971203" y="225386"/>
                  </a:lnTo>
                  <a:lnTo>
                    <a:pt x="2973844" y="228028"/>
                  </a:lnTo>
                  <a:lnTo>
                    <a:pt x="2979255" y="228917"/>
                  </a:lnTo>
                  <a:lnTo>
                    <a:pt x="2984957" y="228066"/>
                  </a:lnTo>
                  <a:lnTo>
                    <a:pt x="2988983" y="225501"/>
                  </a:lnTo>
                  <a:lnTo>
                    <a:pt x="2989199" y="221157"/>
                  </a:lnTo>
                  <a:close/>
                </a:path>
                <a:path extrusionOk="0" h="304165" w="9068435">
                  <a:moveTo>
                    <a:pt x="3035350" y="88112"/>
                  </a:moveTo>
                  <a:lnTo>
                    <a:pt x="3027832" y="81572"/>
                  </a:lnTo>
                  <a:lnTo>
                    <a:pt x="3027718" y="92710"/>
                  </a:lnTo>
                  <a:lnTo>
                    <a:pt x="3022422" y="98526"/>
                  </a:lnTo>
                  <a:lnTo>
                    <a:pt x="3016135" y="103238"/>
                  </a:lnTo>
                  <a:lnTo>
                    <a:pt x="3013113" y="111061"/>
                  </a:lnTo>
                  <a:lnTo>
                    <a:pt x="3015107" y="111899"/>
                  </a:lnTo>
                  <a:lnTo>
                    <a:pt x="3017037" y="112268"/>
                  </a:lnTo>
                  <a:lnTo>
                    <a:pt x="3018879" y="112268"/>
                  </a:lnTo>
                  <a:lnTo>
                    <a:pt x="3029077" y="108051"/>
                  </a:lnTo>
                  <a:lnTo>
                    <a:pt x="3035173" y="98463"/>
                  </a:lnTo>
                  <a:lnTo>
                    <a:pt x="3035350" y="88112"/>
                  </a:lnTo>
                  <a:close/>
                </a:path>
                <a:path extrusionOk="0" h="304165" w="9068435">
                  <a:moveTo>
                    <a:pt x="3168142" y="31076"/>
                  </a:moveTo>
                  <a:lnTo>
                    <a:pt x="3166821" y="19507"/>
                  </a:lnTo>
                  <a:lnTo>
                    <a:pt x="3162249" y="11201"/>
                  </a:lnTo>
                  <a:lnTo>
                    <a:pt x="3152940" y="7594"/>
                  </a:lnTo>
                  <a:lnTo>
                    <a:pt x="3153257" y="18745"/>
                  </a:lnTo>
                  <a:lnTo>
                    <a:pt x="3152267" y="31254"/>
                  </a:lnTo>
                  <a:lnTo>
                    <a:pt x="3153613" y="41452"/>
                  </a:lnTo>
                  <a:lnTo>
                    <a:pt x="3160903" y="45656"/>
                  </a:lnTo>
                  <a:lnTo>
                    <a:pt x="3162757" y="45656"/>
                  </a:lnTo>
                  <a:lnTo>
                    <a:pt x="3164979" y="45288"/>
                  </a:lnTo>
                  <a:lnTo>
                    <a:pt x="3167634" y="44462"/>
                  </a:lnTo>
                  <a:lnTo>
                    <a:pt x="3168142" y="31076"/>
                  </a:lnTo>
                  <a:close/>
                </a:path>
                <a:path extrusionOk="0" h="304165" w="9068435">
                  <a:moveTo>
                    <a:pt x="3189808" y="251993"/>
                  </a:moveTo>
                  <a:lnTo>
                    <a:pt x="3160458" y="251993"/>
                  </a:lnTo>
                  <a:lnTo>
                    <a:pt x="3160318" y="268732"/>
                  </a:lnTo>
                  <a:lnTo>
                    <a:pt x="3160382" y="285318"/>
                  </a:lnTo>
                  <a:lnTo>
                    <a:pt x="3164154" y="298208"/>
                  </a:lnTo>
                  <a:lnTo>
                    <a:pt x="3175101" y="303860"/>
                  </a:lnTo>
                  <a:lnTo>
                    <a:pt x="3173907" y="286042"/>
                  </a:lnTo>
                  <a:lnTo>
                    <a:pt x="3179559" y="275031"/>
                  </a:lnTo>
                  <a:lnTo>
                    <a:pt x="3186658" y="265455"/>
                  </a:lnTo>
                  <a:lnTo>
                    <a:pt x="3189808" y="251993"/>
                  </a:lnTo>
                  <a:close/>
                </a:path>
                <a:path extrusionOk="0" h="304165" w="9068435">
                  <a:moveTo>
                    <a:pt x="3238373" y="13106"/>
                  </a:moveTo>
                  <a:lnTo>
                    <a:pt x="3234118" y="0"/>
                  </a:lnTo>
                  <a:lnTo>
                    <a:pt x="3224365" y="1409"/>
                  </a:lnTo>
                  <a:lnTo>
                    <a:pt x="3215983" y="4152"/>
                  </a:lnTo>
                  <a:lnTo>
                    <a:pt x="3209264" y="8559"/>
                  </a:lnTo>
                  <a:lnTo>
                    <a:pt x="3204527" y="14973"/>
                  </a:lnTo>
                  <a:lnTo>
                    <a:pt x="3205848" y="14808"/>
                  </a:lnTo>
                  <a:lnTo>
                    <a:pt x="3207270" y="14732"/>
                  </a:lnTo>
                  <a:lnTo>
                    <a:pt x="3211068" y="14732"/>
                  </a:lnTo>
                  <a:lnTo>
                    <a:pt x="3220910" y="15367"/>
                  </a:lnTo>
                  <a:lnTo>
                    <a:pt x="3231921" y="15367"/>
                  </a:lnTo>
                  <a:lnTo>
                    <a:pt x="3238373" y="13106"/>
                  </a:lnTo>
                  <a:close/>
                </a:path>
                <a:path extrusionOk="0" h="304165" w="9068435">
                  <a:moveTo>
                    <a:pt x="3527031" y="249047"/>
                  </a:moveTo>
                  <a:lnTo>
                    <a:pt x="3521303" y="244513"/>
                  </a:lnTo>
                  <a:lnTo>
                    <a:pt x="3519119" y="250850"/>
                  </a:lnTo>
                  <a:lnTo>
                    <a:pt x="3516122" y="256806"/>
                  </a:lnTo>
                  <a:lnTo>
                    <a:pt x="3515715" y="262191"/>
                  </a:lnTo>
                  <a:lnTo>
                    <a:pt x="3521303" y="266865"/>
                  </a:lnTo>
                  <a:lnTo>
                    <a:pt x="3523653" y="260426"/>
                  </a:lnTo>
                  <a:lnTo>
                    <a:pt x="3526688" y="254431"/>
                  </a:lnTo>
                  <a:lnTo>
                    <a:pt x="3527031" y="249047"/>
                  </a:lnTo>
                  <a:close/>
                </a:path>
                <a:path extrusionOk="0" h="304165" w="9068435">
                  <a:moveTo>
                    <a:pt x="3718572" y="6184"/>
                  </a:moveTo>
                  <a:lnTo>
                    <a:pt x="3712908" y="0"/>
                  </a:lnTo>
                  <a:lnTo>
                    <a:pt x="3702939" y="6045"/>
                  </a:lnTo>
                  <a:lnTo>
                    <a:pt x="3700462" y="10426"/>
                  </a:lnTo>
                  <a:lnTo>
                    <a:pt x="3703142" y="13093"/>
                  </a:lnTo>
                  <a:lnTo>
                    <a:pt x="3708616" y="13995"/>
                  </a:lnTo>
                  <a:lnTo>
                    <a:pt x="3714318" y="13144"/>
                  </a:lnTo>
                  <a:lnTo>
                    <a:pt x="3718344" y="10553"/>
                  </a:lnTo>
                  <a:lnTo>
                    <a:pt x="3718572" y="6184"/>
                  </a:lnTo>
                  <a:close/>
                </a:path>
                <a:path extrusionOk="0" h="304165" w="9068435">
                  <a:moveTo>
                    <a:pt x="3735057" y="96316"/>
                  </a:moveTo>
                  <a:lnTo>
                    <a:pt x="3731564" y="84937"/>
                  </a:lnTo>
                  <a:lnTo>
                    <a:pt x="3729634" y="72034"/>
                  </a:lnTo>
                  <a:lnTo>
                    <a:pt x="3726675" y="60223"/>
                  </a:lnTo>
                  <a:lnTo>
                    <a:pt x="3720071" y="52070"/>
                  </a:lnTo>
                  <a:lnTo>
                    <a:pt x="3717480" y="69202"/>
                  </a:lnTo>
                  <a:lnTo>
                    <a:pt x="3717150" y="80632"/>
                  </a:lnTo>
                  <a:lnTo>
                    <a:pt x="3722027" y="88836"/>
                  </a:lnTo>
                  <a:lnTo>
                    <a:pt x="3735057" y="96316"/>
                  </a:lnTo>
                  <a:close/>
                </a:path>
                <a:path extrusionOk="0" h="304165" w="9068435">
                  <a:moveTo>
                    <a:pt x="3748938" y="169252"/>
                  </a:moveTo>
                  <a:lnTo>
                    <a:pt x="3742283" y="163144"/>
                  </a:lnTo>
                  <a:lnTo>
                    <a:pt x="3739070" y="169100"/>
                  </a:lnTo>
                  <a:lnTo>
                    <a:pt x="3731857" y="171107"/>
                  </a:lnTo>
                  <a:lnTo>
                    <a:pt x="3724300" y="172847"/>
                  </a:lnTo>
                  <a:lnTo>
                    <a:pt x="3720071" y="178015"/>
                  </a:lnTo>
                  <a:lnTo>
                    <a:pt x="3721544" y="181876"/>
                  </a:lnTo>
                  <a:lnTo>
                    <a:pt x="3725138" y="183426"/>
                  </a:lnTo>
                  <a:lnTo>
                    <a:pt x="3729304" y="183426"/>
                  </a:lnTo>
                  <a:lnTo>
                    <a:pt x="3738816" y="181241"/>
                  </a:lnTo>
                  <a:lnTo>
                    <a:pt x="3746576" y="175907"/>
                  </a:lnTo>
                  <a:lnTo>
                    <a:pt x="3748938" y="169252"/>
                  </a:lnTo>
                  <a:close/>
                </a:path>
                <a:path extrusionOk="0" h="304165" w="9068435">
                  <a:moveTo>
                    <a:pt x="4066514" y="96316"/>
                  </a:moveTo>
                  <a:lnTo>
                    <a:pt x="4065816" y="96316"/>
                  </a:lnTo>
                  <a:lnTo>
                    <a:pt x="4057751" y="97396"/>
                  </a:lnTo>
                  <a:lnTo>
                    <a:pt x="4051706" y="100431"/>
                  </a:lnTo>
                  <a:lnTo>
                    <a:pt x="4047350" y="105092"/>
                  </a:lnTo>
                  <a:lnTo>
                    <a:pt x="4044416" y="111074"/>
                  </a:lnTo>
                  <a:lnTo>
                    <a:pt x="4046334" y="111125"/>
                  </a:lnTo>
                  <a:lnTo>
                    <a:pt x="4057713" y="111125"/>
                  </a:lnTo>
                  <a:lnTo>
                    <a:pt x="4063288" y="105168"/>
                  </a:lnTo>
                  <a:lnTo>
                    <a:pt x="4066514" y="96316"/>
                  </a:lnTo>
                  <a:close/>
                </a:path>
                <a:path extrusionOk="0" h="304165" w="9068435">
                  <a:moveTo>
                    <a:pt x="4118546" y="132740"/>
                  </a:moveTo>
                  <a:lnTo>
                    <a:pt x="4118051" y="126161"/>
                  </a:lnTo>
                  <a:lnTo>
                    <a:pt x="4116425" y="126784"/>
                  </a:lnTo>
                  <a:lnTo>
                    <a:pt x="4114419" y="127012"/>
                  </a:lnTo>
                  <a:lnTo>
                    <a:pt x="4108958" y="127012"/>
                  </a:lnTo>
                  <a:lnTo>
                    <a:pt x="4094213" y="125133"/>
                  </a:lnTo>
                  <a:lnTo>
                    <a:pt x="4091013" y="125133"/>
                  </a:lnTo>
                  <a:lnTo>
                    <a:pt x="4084967" y="125133"/>
                  </a:lnTo>
                  <a:lnTo>
                    <a:pt x="4080637" y="126809"/>
                  </a:lnTo>
                  <a:lnTo>
                    <a:pt x="4081246" y="133311"/>
                  </a:lnTo>
                  <a:lnTo>
                    <a:pt x="4082808" y="132740"/>
                  </a:lnTo>
                  <a:lnTo>
                    <a:pt x="4084739" y="132524"/>
                  </a:lnTo>
                  <a:lnTo>
                    <a:pt x="4090085" y="132524"/>
                  </a:lnTo>
                  <a:lnTo>
                    <a:pt x="4104868" y="134429"/>
                  </a:lnTo>
                  <a:lnTo>
                    <a:pt x="4114152" y="134429"/>
                  </a:lnTo>
                  <a:lnTo>
                    <a:pt x="4118546" y="132740"/>
                  </a:lnTo>
                  <a:close/>
                </a:path>
                <a:path extrusionOk="0" h="304165" w="9068435">
                  <a:moveTo>
                    <a:pt x="4135310" y="61290"/>
                  </a:moveTo>
                  <a:lnTo>
                    <a:pt x="4134624" y="54635"/>
                  </a:lnTo>
                  <a:lnTo>
                    <a:pt x="4131513" y="51295"/>
                  </a:lnTo>
                  <a:lnTo>
                    <a:pt x="4126369" y="51295"/>
                  </a:lnTo>
                  <a:lnTo>
                    <a:pt x="4122267" y="51295"/>
                  </a:lnTo>
                  <a:lnTo>
                    <a:pt x="4116870" y="53416"/>
                  </a:lnTo>
                  <a:lnTo>
                    <a:pt x="4110545" y="59334"/>
                  </a:lnTo>
                  <a:lnTo>
                    <a:pt x="4117683" y="63182"/>
                  </a:lnTo>
                  <a:lnTo>
                    <a:pt x="4123093" y="64630"/>
                  </a:lnTo>
                  <a:lnTo>
                    <a:pt x="4132897" y="64630"/>
                  </a:lnTo>
                  <a:lnTo>
                    <a:pt x="4135310" y="61290"/>
                  </a:lnTo>
                  <a:close/>
                </a:path>
                <a:path extrusionOk="0" h="304165" w="9068435">
                  <a:moveTo>
                    <a:pt x="4177017" y="229755"/>
                  </a:moveTo>
                  <a:lnTo>
                    <a:pt x="4174833" y="229298"/>
                  </a:lnTo>
                  <a:lnTo>
                    <a:pt x="4172674" y="229095"/>
                  </a:lnTo>
                  <a:lnTo>
                    <a:pt x="4170553" y="229095"/>
                  </a:lnTo>
                  <a:lnTo>
                    <a:pt x="4154779" y="233108"/>
                  </a:lnTo>
                  <a:lnTo>
                    <a:pt x="4144607" y="242316"/>
                  </a:lnTo>
                  <a:lnTo>
                    <a:pt x="4143502" y="252437"/>
                  </a:lnTo>
                  <a:lnTo>
                    <a:pt x="4154894" y="259245"/>
                  </a:lnTo>
                  <a:lnTo>
                    <a:pt x="4155109" y="246621"/>
                  </a:lnTo>
                  <a:lnTo>
                    <a:pt x="4162298" y="240919"/>
                  </a:lnTo>
                  <a:lnTo>
                    <a:pt x="4171315" y="237007"/>
                  </a:lnTo>
                  <a:lnTo>
                    <a:pt x="4177017" y="229755"/>
                  </a:lnTo>
                  <a:close/>
                </a:path>
                <a:path extrusionOk="0" h="304165" w="9068435">
                  <a:moveTo>
                    <a:pt x="4221099" y="274345"/>
                  </a:moveTo>
                  <a:lnTo>
                    <a:pt x="4215079" y="273240"/>
                  </a:lnTo>
                  <a:lnTo>
                    <a:pt x="4210342" y="272783"/>
                  </a:lnTo>
                  <a:lnTo>
                    <a:pt x="4206671" y="272783"/>
                  </a:lnTo>
                  <a:lnTo>
                    <a:pt x="4198099" y="272783"/>
                  </a:lnTo>
                  <a:lnTo>
                    <a:pt x="4195432" y="275272"/>
                  </a:lnTo>
                  <a:lnTo>
                    <a:pt x="4196943" y="280225"/>
                  </a:lnTo>
                  <a:lnTo>
                    <a:pt x="4201134" y="282714"/>
                  </a:lnTo>
                  <a:lnTo>
                    <a:pt x="4211053" y="282714"/>
                  </a:lnTo>
                  <a:lnTo>
                    <a:pt x="4216641" y="280581"/>
                  </a:lnTo>
                  <a:lnTo>
                    <a:pt x="4221099" y="274345"/>
                  </a:lnTo>
                  <a:close/>
                </a:path>
                <a:path extrusionOk="0" h="304165" w="9068435">
                  <a:moveTo>
                    <a:pt x="4626203" y="44475"/>
                  </a:moveTo>
                  <a:lnTo>
                    <a:pt x="4621200" y="44234"/>
                  </a:lnTo>
                  <a:lnTo>
                    <a:pt x="4618812" y="44234"/>
                  </a:lnTo>
                  <a:lnTo>
                    <a:pt x="4603508" y="45554"/>
                  </a:lnTo>
                  <a:lnTo>
                    <a:pt x="4590961" y="49631"/>
                  </a:lnTo>
                  <a:lnTo>
                    <a:pt x="4581309" y="56667"/>
                  </a:lnTo>
                  <a:lnTo>
                    <a:pt x="4574705" y="66814"/>
                  </a:lnTo>
                  <a:lnTo>
                    <a:pt x="4589018" y="62611"/>
                  </a:lnTo>
                  <a:lnTo>
                    <a:pt x="4605083" y="60223"/>
                  </a:lnTo>
                  <a:lnTo>
                    <a:pt x="4618837" y="55537"/>
                  </a:lnTo>
                  <a:lnTo>
                    <a:pt x="4626203" y="44475"/>
                  </a:lnTo>
                  <a:close/>
                </a:path>
                <a:path extrusionOk="0" h="304165" w="9068435">
                  <a:moveTo>
                    <a:pt x="4678172" y="251294"/>
                  </a:moveTo>
                  <a:lnTo>
                    <a:pt x="4677689" y="244513"/>
                  </a:lnTo>
                  <a:lnTo>
                    <a:pt x="4676064" y="245122"/>
                  </a:lnTo>
                  <a:lnTo>
                    <a:pt x="4674057" y="245351"/>
                  </a:lnTo>
                  <a:lnTo>
                    <a:pt x="4668672" y="245351"/>
                  </a:lnTo>
                  <a:lnTo>
                    <a:pt x="4654245" y="243547"/>
                  </a:lnTo>
                  <a:lnTo>
                    <a:pt x="4651070" y="243547"/>
                  </a:lnTo>
                  <a:lnTo>
                    <a:pt x="4644898" y="243547"/>
                  </a:lnTo>
                  <a:lnTo>
                    <a:pt x="4640389" y="245262"/>
                  </a:lnTo>
                  <a:lnTo>
                    <a:pt x="4640872" y="251993"/>
                  </a:lnTo>
                  <a:lnTo>
                    <a:pt x="4642523" y="251396"/>
                  </a:lnTo>
                  <a:lnTo>
                    <a:pt x="4644529" y="251167"/>
                  </a:lnTo>
                  <a:lnTo>
                    <a:pt x="4649952" y="251167"/>
                  </a:lnTo>
                  <a:lnTo>
                    <a:pt x="4664456" y="253009"/>
                  </a:lnTo>
                  <a:lnTo>
                    <a:pt x="4673739" y="253009"/>
                  </a:lnTo>
                  <a:lnTo>
                    <a:pt x="4678172" y="251294"/>
                  </a:lnTo>
                  <a:close/>
                </a:path>
                <a:path extrusionOk="0" h="304165" w="9068435">
                  <a:moveTo>
                    <a:pt x="5038826" y="81572"/>
                  </a:moveTo>
                  <a:lnTo>
                    <a:pt x="5024171" y="81572"/>
                  </a:lnTo>
                  <a:lnTo>
                    <a:pt x="5024171" y="96316"/>
                  </a:lnTo>
                  <a:lnTo>
                    <a:pt x="5038826" y="96316"/>
                  </a:lnTo>
                  <a:lnTo>
                    <a:pt x="5038826" y="81572"/>
                  </a:lnTo>
                  <a:close/>
                </a:path>
                <a:path extrusionOk="0" h="304165" w="9068435">
                  <a:moveTo>
                    <a:pt x="5296547" y="14960"/>
                  </a:moveTo>
                  <a:lnTo>
                    <a:pt x="5287657" y="15341"/>
                  </a:lnTo>
                  <a:lnTo>
                    <a:pt x="5279796" y="16687"/>
                  </a:lnTo>
                  <a:lnTo>
                    <a:pt x="5274792" y="20853"/>
                  </a:lnTo>
                  <a:lnTo>
                    <a:pt x="5274462" y="29718"/>
                  </a:lnTo>
                  <a:lnTo>
                    <a:pt x="5275465" y="29730"/>
                  </a:lnTo>
                  <a:lnTo>
                    <a:pt x="5283403" y="28663"/>
                  </a:lnTo>
                  <a:lnTo>
                    <a:pt x="5289385" y="25628"/>
                  </a:lnTo>
                  <a:lnTo>
                    <a:pt x="5293677" y="20967"/>
                  </a:lnTo>
                  <a:lnTo>
                    <a:pt x="5296547" y="14960"/>
                  </a:lnTo>
                  <a:close/>
                </a:path>
                <a:path extrusionOk="0" h="304165" w="9068435">
                  <a:moveTo>
                    <a:pt x="5512790" y="83566"/>
                  </a:moveTo>
                  <a:lnTo>
                    <a:pt x="5512117" y="76885"/>
                  </a:lnTo>
                  <a:lnTo>
                    <a:pt x="5509006" y="73545"/>
                  </a:lnTo>
                  <a:lnTo>
                    <a:pt x="5503850" y="73545"/>
                  </a:lnTo>
                  <a:lnTo>
                    <a:pt x="5499735" y="73545"/>
                  </a:lnTo>
                  <a:lnTo>
                    <a:pt x="5494325" y="75666"/>
                  </a:lnTo>
                  <a:lnTo>
                    <a:pt x="5487975" y="81572"/>
                  </a:lnTo>
                  <a:lnTo>
                    <a:pt x="5495125" y="85445"/>
                  </a:lnTo>
                  <a:lnTo>
                    <a:pt x="5500535" y="86906"/>
                  </a:lnTo>
                  <a:lnTo>
                    <a:pt x="5510352" y="86906"/>
                  </a:lnTo>
                  <a:lnTo>
                    <a:pt x="5512790" y="83566"/>
                  </a:lnTo>
                  <a:close/>
                </a:path>
                <a:path extrusionOk="0" h="304165" w="9068435">
                  <a:moveTo>
                    <a:pt x="5731713" y="162509"/>
                  </a:moveTo>
                  <a:lnTo>
                    <a:pt x="5731116" y="155778"/>
                  </a:lnTo>
                  <a:lnTo>
                    <a:pt x="5729541" y="156362"/>
                  </a:lnTo>
                  <a:lnTo>
                    <a:pt x="5727598" y="156578"/>
                  </a:lnTo>
                  <a:lnTo>
                    <a:pt x="5722264" y="156578"/>
                  </a:lnTo>
                  <a:lnTo>
                    <a:pt x="5707646" y="154711"/>
                  </a:lnTo>
                  <a:lnTo>
                    <a:pt x="5704433" y="154711"/>
                  </a:lnTo>
                  <a:lnTo>
                    <a:pt x="5698287" y="154711"/>
                  </a:lnTo>
                  <a:lnTo>
                    <a:pt x="5693816" y="156425"/>
                  </a:lnTo>
                  <a:lnTo>
                    <a:pt x="5694299" y="163144"/>
                  </a:lnTo>
                  <a:lnTo>
                    <a:pt x="5695861" y="162572"/>
                  </a:lnTo>
                  <a:lnTo>
                    <a:pt x="5697804" y="162356"/>
                  </a:lnTo>
                  <a:lnTo>
                    <a:pt x="5703151" y="162356"/>
                  </a:lnTo>
                  <a:lnTo>
                    <a:pt x="5717870" y="164223"/>
                  </a:lnTo>
                  <a:lnTo>
                    <a:pt x="5727268" y="164223"/>
                  </a:lnTo>
                  <a:lnTo>
                    <a:pt x="5731713" y="162509"/>
                  </a:lnTo>
                  <a:close/>
                </a:path>
                <a:path extrusionOk="0" h="304165" w="9068435">
                  <a:moveTo>
                    <a:pt x="5900585" y="207518"/>
                  </a:moveTo>
                  <a:lnTo>
                    <a:pt x="5897054" y="197688"/>
                  </a:lnTo>
                  <a:lnTo>
                    <a:pt x="5889256" y="189166"/>
                  </a:lnTo>
                  <a:lnTo>
                    <a:pt x="5879249" y="183184"/>
                  </a:lnTo>
                  <a:lnTo>
                    <a:pt x="5869051" y="180911"/>
                  </a:lnTo>
                  <a:lnTo>
                    <a:pt x="5862561" y="180911"/>
                  </a:lnTo>
                  <a:lnTo>
                    <a:pt x="5857354" y="184302"/>
                  </a:lnTo>
                  <a:lnTo>
                    <a:pt x="5856300" y="192760"/>
                  </a:lnTo>
                  <a:lnTo>
                    <a:pt x="5860021" y="191528"/>
                  </a:lnTo>
                  <a:lnTo>
                    <a:pt x="5863044" y="191008"/>
                  </a:lnTo>
                  <a:lnTo>
                    <a:pt x="5872886" y="191008"/>
                  </a:lnTo>
                  <a:lnTo>
                    <a:pt x="5884088" y="209194"/>
                  </a:lnTo>
                  <a:lnTo>
                    <a:pt x="5893955" y="209194"/>
                  </a:lnTo>
                  <a:lnTo>
                    <a:pt x="5896927" y="208699"/>
                  </a:lnTo>
                  <a:lnTo>
                    <a:pt x="5900585" y="207518"/>
                  </a:lnTo>
                  <a:close/>
                </a:path>
                <a:path extrusionOk="0" h="304165" w="9068435">
                  <a:moveTo>
                    <a:pt x="5922772" y="214998"/>
                  </a:moveTo>
                  <a:lnTo>
                    <a:pt x="5908052" y="214998"/>
                  </a:lnTo>
                  <a:lnTo>
                    <a:pt x="5908052" y="229755"/>
                  </a:lnTo>
                  <a:lnTo>
                    <a:pt x="5922772" y="229755"/>
                  </a:lnTo>
                  <a:lnTo>
                    <a:pt x="5922772" y="214998"/>
                  </a:lnTo>
                  <a:close/>
                </a:path>
                <a:path extrusionOk="0" h="304165" w="9068435">
                  <a:moveTo>
                    <a:pt x="6025781" y="185153"/>
                  </a:moveTo>
                  <a:lnTo>
                    <a:pt x="6023051" y="185254"/>
                  </a:lnTo>
                  <a:lnTo>
                    <a:pt x="6021743" y="185254"/>
                  </a:lnTo>
                  <a:lnTo>
                    <a:pt x="6013983" y="184835"/>
                  </a:lnTo>
                  <a:lnTo>
                    <a:pt x="6007163" y="183527"/>
                  </a:lnTo>
                  <a:lnTo>
                    <a:pt x="6001296" y="181279"/>
                  </a:lnTo>
                  <a:lnTo>
                    <a:pt x="5996368" y="178015"/>
                  </a:lnTo>
                  <a:lnTo>
                    <a:pt x="5996165" y="187274"/>
                  </a:lnTo>
                  <a:lnTo>
                    <a:pt x="5999340" y="193979"/>
                  </a:lnTo>
                  <a:lnTo>
                    <a:pt x="6004763" y="198043"/>
                  </a:lnTo>
                  <a:lnTo>
                    <a:pt x="6011253" y="199415"/>
                  </a:lnTo>
                  <a:lnTo>
                    <a:pt x="6018263" y="199415"/>
                  </a:lnTo>
                  <a:lnTo>
                    <a:pt x="6025146" y="194779"/>
                  </a:lnTo>
                  <a:lnTo>
                    <a:pt x="6025781" y="185153"/>
                  </a:lnTo>
                  <a:close/>
                </a:path>
                <a:path extrusionOk="0" h="304165" w="9068435">
                  <a:moveTo>
                    <a:pt x="6357264" y="96316"/>
                  </a:moveTo>
                  <a:lnTo>
                    <a:pt x="6348463" y="96824"/>
                  </a:lnTo>
                  <a:lnTo>
                    <a:pt x="6340576" y="98209"/>
                  </a:lnTo>
                  <a:lnTo>
                    <a:pt x="6335496" y="102336"/>
                  </a:lnTo>
                  <a:lnTo>
                    <a:pt x="6335077" y="111061"/>
                  </a:lnTo>
                  <a:lnTo>
                    <a:pt x="6336995" y="111125"/>
                  </a:lnTo>
                  <a:lnTo>
                    <a:pt x="6348374" y="111125"/>
                  </a:lnTo>
                  <a:lnTo>
                    <a:pt x="6354267" y="105168"/>
                  </a:lnTo>
                  <a:lnTo>
                    <a:pt x="6357264" y="96316"/>
                  </a:lnTo>
                  <a:close/>
                </a:path>
                <a:path extrusionOk="0" h="304165" w="9068435">
                  <a:moveTo>
                    <a:pt x="6394056" y="229755"/>
                  </a:moveTo>
                  <a:lnTo>
                    <a:pt x="6392354" y="229031"/>
                  </a:lnTo>
                  <a:lnTo>
                    <a:pt x="6390640" y="228714"/>
                  </a:lnTo>
                  <a:lnTo>
                    <a:pt x="6388925" y="228714"/>
                  </a:lnTo>
                  <a:lnTo>
                    <a:pt x="6379375" y="231965"/>
                  </a:lnTo>
                  <a:lnTo>
                    <a:pt x="6372885" y="239318"/>
                  </a:lnTo>
                  <a:lnTo>
                    <a:pt x="6372034" y="247192"/>
                  </a:lnTo>
                  <a:lnTo>
                    <a:pt x="6379362" y="251993"/>
                  </a:lnTo>
                  <a:lnTo>
                    <a:pt x="6382029" y="245376"/>
                  </a:lnTo>
                  <a:lnTo>
                    <a:pt x="6386398" y="240525"/>
                  </a:lnTo>
                  <a:lnTo>
                    <a:pt x="6390919" y="235851"/>
                  </a:lnTo>
                  <a:lnTo>
                    <a:pt x="6394056" y="229755"/>
                  </a:lnTo>
                  <a:close/>
                </a:path>
                <a:path extrusionOk="0" h="304165" w="9068435">
                  <a:moveTo>
                    <a:pt x="6651879" y="207518"/>
                  </a:moveTo>
                  <a:lnTo>
                    <a:pt x="6650787" y="207657"/>
                  </a:lnTo>
                  <a:lnTo>
                    <a:pt x="6649771" y="207721"/>
                  </a:lnTo>
                  <a:lnTo>
                    <a:pt x="6643535" y="207721"/>
                  </a:lnTo>
                  <a:lnTo>
                    <a:pt x="6629705" y="200164"/>
                  </a:lnTo>
                  <a:lnTo>
                    <a:pt x="6624561" y="200164"/>
                  </a:lnTo>
                  <a:lnTo>
                    <a:pt x="6623253" y="200190"/>
                  </a:lnTo>
                  <a:lnTo>
                    <a:pt x="6622555" y="200253"/>
                  </a:lnTo>
                  <a:lnTo>
                    <a:pt x="6622326" y="209486"/>
                  </a:lnTo>
                  <a:lnTo>
                    <a:pt x="6625476" y="216141"/>
                  </a:lnTo>
                  <a:lnTo>
                    <a:pt x="6630860" y="220167"/>
                  </a:lnTo>
                  <a:lnTo>
                    <a:pt x="6637337" y="221526"/>
                  </a:lnTo>
                  <a:lnTo>
                    <a:pt x="6644348" y="221526"/>
                  </a:lnTo>
                  <a:lnTo>
                    <a:pt x="6651244" y="216954"/>
                  </a:lnTo>
                  <a:lnTo>
                    <a:pt x="6651879" y="207518"/>
                  </a:lnTo>
                  <a:close/>
                </a:path>
                <a:path extrusionOk="0" h="304165" w="9068435">
                  <a:moveTo>
                    <a:pt x="6997992" y="22225"/>
                  </a:moveTo>
                  <a:lnTo>
                    <a:pt x="6989254" y="22694"/>
                  </a:lnTo>
                  <a:lnTo>
                    <a:pt x="6981469" y="24079"/>
                  </a:lnTo>
                  <a:lnTo>
                    <a:pt x="6976491" y="28232"/>
                  </a:lnTo>
                  <a:lnTo>
                    <a:pt x="6976161" y="36969"/>
                  </a:lnTo>
                  <a:lnTo>
                    <a:pt x="6978053" y="37020"/>
                  </a:lnTo>
                  <a:lnTo>
                    <a:pt x="6989445" y="37020"/>
                  </a:lnTo>
                  <a:lnTo>
                    <a:pt x="6994982" y="30975"/>
                  </a:lnTo>
                  <a:lnTo>
                    <a:pt x="6997992" y="22225"/>
                  </a:lnTo>
                  <a:close/>
                </a:path>
                <a:path extrusionOk="0" h="304165" w="9068435">
                  <a:moveTo>
                    <a:pt x="7778928" y="163144"/>
                  </a:moveTo>
                  <a:lnTo>
                    <a:pt x="7771473" y="140919"/>
                  </a:lnTo>
                  <a:lnTo>
                    <a:pt x="7754798" y="144373"/>
                  </a:lnTo>
                  <a:lnTo>
                    <a:pt x="7742542" y="152374"/>
                  </a:lnTo>
                  <a:lnTo>
                    <a:pt x="7733728" y="163918"/>
                  </a:lnTo>
                  <a:lnTo>
                    <a:pt x="7727391" y="178015"/>
                  </a:lnTo>
                  <a:lnTo>
                    <a:pt x="7734757" y="181737"/>
                  </a:lnTo>
                  <a:lnTo>
                    <a:pt x="7741247" y="183388"/>
                  </a:lnTo>
                  <a:lnTo>
                    <a:pt x="7747076" y="183388"/>
                  </a:lnTo>
                  <a:lnTo>
                    <a:pt x="7756322" y="181902"/>
                  </a:lnTo>
                  <a:lnTo>
                    <a:pt x="7764551" y="177723"/>
                  </a:lnTo>
                  <a:lnTo>
                    <a:pt x="7772019" y="171323"/>
                  </a:lnTo>
                  <a:lnTo>
                    <a:pt x="7778928" y="163144"/>
                  </a:lnTo>
                  <a:close/>
                </a:path>
                <a:path extrusionOk="0" h="304165" w="9068435">
                  <a:moveTo>
                    <a:pt x="8095729" y="140919"/>
                  </a:moveTo>
                  <a:lnTo>
                    <a:pt x="8081048" y="140919"/>
                  </a:lnTo>
                  <a:lnTo>
                    <a:pt x="8081048" y="155778"/>
                  </a:lnTo>
                  <a:lnTo>
                    <a:pt x="8095729" y="155778"/>
                  </a:lnTo>
                  <a:lnTo>
                    <a:pt x="8095729" y="140919"/>
                  </a:lnTo>
                  <a:close/>
                </a:path>
                <a:path extrusionOk="0" h="304165" w="9068435">
                  <a:moveTo>
                    <a:pt x="8228381" y="89179"/>
                  </a:moveTo>
                  <a:lnTo>
                    <a:pt x="8220151" y="87312"/>
                  </a:lnTo>
                  <a:lnTo>
                    <a:pt x="8209712" y="84302"/>
                  </a:lnTo>
                  <a:lnTo>
                    <a:pt x="8198294" y="81508"/>
                  </a:lnTo>
                  <a:lnTo>
                    <a:pt x="8187080" y="80276"/>
                  </a:lnTo>
                  <a:lnTo>
                    <a:pt x="8179435" y="80276"/>
                  </a:lnTo>
                  <a:lnTo>
                    <a:pt x="8172856" y="82511"/>
                  </a:lnTo>
                  <a:lnTo>
                    <a:pt x="8169338" y="89179"/>
                  </a:lnTo>
                  <a:lnTo>
                    <a:pt x="8172082" y="98183"/>
                  </a:lnTo>
                  <a:lnTo>
                    <a:pt x="8179740" y="101396"/>
                  </a:lnTo>
                  <a:lnTo>
                    <a:pt x="8188947" y="101396"/>
                  </a:lnTo>
                  <a:lnTo>
                    <a:pt x="8199285" y="100279"/>
                  </a:lnTo>
                  <a:lnTo>
                    <a:pt x="8209928" y="97396"/>
                  </a:lnTo>
                  <a:lnTo>
                    <a:pt x="8219922" y="93472"/>
                  </a:lnTo>
                  <a:lnTo>
                    <a:pt x="8228381" y="89179"/>
                  </a:lnTo>
                  <a:close/>
                </a:path>
                <a:path extrusionOk="0" h="304165" w="9068435">
                  <a:moveTo>
                    <a:pt x="8537689" y="237248"/>
                  </a:moveTo>
                  <a:lnTo>
                    <a:pt x="8527923" y="238467"/>
                  </a:lnTo>
                  <a:lnTo>
                    <a:pt x="8519528" y="241122"/>
                  </a:lnTo>
                  <a:lnTo>
                    <a:pt x="8512810" y="245516"/>
                  </a:lnTo>
                  <a:lnTo>
                    <a:pt x="8508047" y="251993"/>
                  </a:lnTo>
                  <a:lnTo>
                    <a:pt x="8510918" y="252349"/>
                  </a:lnTo>
                  <a:lnTo>
                    <a:pt x="8513597" y="252526"/>
                  </a:lnTo>
                  <a:lnTo>
                    <a:pt x="8516087" y="252526"/>
                  </a:lnTo>
                  <a:lnTo>
                    <a:pt x="8524418" y="251663"/>
                  </a:lnTo>
                  <a:lnTo>
                    <a:pt x="8530869" y="248945"/>
                  </a:lnTo>
                  <a:lnTo>
                    <a:pt x="8535340" y="244208"/>
                  </a:lnTo>
                  <a:lnTo>
                    <a:pt x="8537689" y="237248"/>
                  </a:lnTo>
                  <a:close/>
                </a:path>
                <a:path extrusionOk="0" h="304165" w="9068435">
                  <a:moveTo>
                    <a:pt x="8608593" y="25222"/>
                  </a:moveTo>
                  <a:lnTo>
                    <a:pt x="8606904" y="19710"/>
                  </a:lnTo>
                  <a:lnTo>
                    <a:pt x="8596655" y="14960"/>
                  </a:lnTo>
                  <a:lnTo>
                    <a:pt x="8594319" y="26568"/>
                  </a:lnTo>
                  <a:lnTo>
                    <a:pt x="8591855" y="34340"/>
                  </a:lnTo>
                  <a:lnTo>
                    <a:pt x="8593607" y="39814"/>
                  </a:lnTo>
                  <a:lnTo>
                    <a:pt x="8603882" y="44462"/>
                  </a:lnTo>
                  <a:lnTo>
                    <a:pt x="8606117" y="32981"/>
                  </a:lnTo>
                  <a:lnTo>
                    <a:pt x="8608593" y="25222"/>
                  </a:lnTo>
                  <a:close/>
                </a:path>
                <a:path extrusionOk="0" h="304165" w="9068435">
                  <a:moveTo>
                    <a:pt x="8662860" y="192760"/>
                  </a:moveTo>
                  <a:lnTo>
                    <a:pt x="8655723" y="188887"/>
                  </a:lnTo>
                  <a:lnTo>
                    <a:pt x="8650300" y="187439"/>
                  </a:lnTo>
                  <a:lnTo>
                    <a:pt x="8646401" y="187439"/>
                  </a:lnTo>
                  <a:lnTo>
                    <a:pt x="8640483" y="187439"/>
                  </a:lnTo>
                  <a:lnTo>
                    <a:pt x="8638057" y="190779"/>
                  </a:lnTo>
                  <a:lnTo>
                    <a:pt x="8638718" y="197459"/>
                  </a:lnTo>
                  <a:lnTo>
                    <a:pt x="8641817" y="200799"/>
                  </a:lnTo>
                  <a:lnTo>
                    <a:pt x="8651088" y="200799"/>
                  </a:lnTo>
                  <a:lnTo>
                    <a:pt x="8656498" y="198678"/>
                  </a:lnTo>
                  <a:lnTo>
                    <a:pt x="8662860" y="192760"/>
                  </a:lnTo>
                  <a:close/>
                </a:path>
                <a:path extrusionOk="0" h="304165" w="9068435">
                  <a:moveTo>
                    <a:pt x="8705380" y="72974"/>
                  </a:moveTo>
                  <a:lnTo>
                    <a:pt x="8699703" y="66814"/>
                  </a:lnTo>
                  <a:lnTo>
                    <a:pt x="8689746" y="72847"/>
                  </a:lnTo>
                  <a:lnTo>
                    <a:pt x="8687244" y="77203"/>
                  </a:lnTo>
                  <a:lnTo>
                    <a:pt x="8689873" y="79844"/>
                  </a:lnTo>
                  <a:lnTo>
                    <a:pt x="8695309" y="80733"/>
                  </a:lnTo>
                  <a:lnTo>
                    <a:pt x="8701062" y="79883"/>
                  </a:lnTo>
                  <a:lnTo>
                    <a:pt x="8705126" y="77317"/>
                  </a:lnTo>
                  <a:lnTo>
                    <a:pt x="8705380" y="72974"/>
                  </a:lnTo>
                  <a:close/>
                </a:path>
                <a:path extrusionOk="0" h="304165" w="9068435">
                  <a:moveTo>
                    <a:pt x="8765845" y="126161"/>
                  </a:moveTo>
                  <a:lnTo>
                    <a:pt x="8756561" y="119735"/>
                  </a:lnTo>
                  <a:lnTo>
                    <a:pt x="8749627" y="117398"/>
                  </a:lnTo>
                  <a:lnTo>
                    <a:pt x="8744826" y="117398"/>
                  </a:lnTo>
                  <a:lnTo>
                    <a:pt x="8738464" y="117398"/>
                  </a:lnTo>
                  <a:lnTo>
                    <a:pt x="8735835" y="121500"/>
                  </a:lnTo>
                  <a:lnTo>
                    <a:pt x="8737092" y="129692"/>
                  </a:lnTo>
                  <a:lnTo>
                    <a:pt x="8740991" y="133781"/>
                  </a:lnTo>
                  <a:lnTo>
                    <a:pt x="8752383" y="133781"/>
                  </a:lnTo>
                  <a:lnTo>
                    <a:pt x="8758504" y="131724"/>
                  </a:lnTo>
                  <a:lnTo>
                    <a:pt x="8765845" y="126161"/>
                  </a:lnTo>
                  <a:close/>
                </a:path>
                <a:path extrusionOk="0" h="304165" w="9068435">
                  <a:moveTo>
                    <a:pt x="9031160" y="89179"/>
                  </a:moveTo>
                  <a:lnTo>
                    <a:pt x="9028405" y="77050"/>
                  </a:lnTo>
                  <a:lnTo>
                    <a:pt x="9018587" y="71996"/>
                  </a:lnTo>
                  <a:lnTo>
                    <a:pt x="9005837" y="69938"/>
                  </a:lnTo>
                  <a:lnTo>
                    <a:pt x="8994318" y="66814"/>
                  </a:lnTo>
                  <a:lnTo>
                    <a:pt x="8997874" y="76885"/>
                  </a:lnTo>
                  <a:lnTo>
                    <a:pt x="9004414" y="85280"/>
                  </a:lnTo>
                  <a:lnTo>
                    <a:pt x="9012669" y="91020"/>
                  </a:lnTo>
                  <a:lnTo>
                    <a:pt x="9021407" y="93154"/>
                  </a:lnTo>
                  <a:lnTo>
                    <a:pt x="9025014" y="93154"/>
                  </a:lnTo>
                  <a:lnTo>
                    <a:pt x="9028405" y="91935"/>
                  </a:lnTo>
                  <a:lnTo>
                    <a:pt x="9031160" y="89179"/>
                  </a:lnTo>
                  <a:close/>
                </a:path>
                <a:path extrusionOk="0" h="304165" w="9068435">
                  <a:moveTo>
                    <a:pt x="9067978" y="140919"/>
                  </a:moveTo>
                  <a:lnTo>
                    <a:pt x="9067749" y="131762"/>
                  </a:lnTo>
                  <a:lnTo>
                    <a:pt x="9067597" y="122580"/>
                  </a:lnTo>
                  <a:lnTo>
                    <a:pt x="9065755" y="115100"/>
                  </a:lnTo>
                  <a:lnTo>
                    <a:pt x="9060472" y="111074"/>
                  </a:lnTo>
                  <a:lnTo>
                    <a:pt x="9055240" y="119621"/>
                  </a:lnTo>
                  <a:lnTo>
                    <a:pt x="9054224" y="128930"/>
                  </a:lnTo>
                  <a:lnTo>
                    <a:pt x="9058199" y="136779"/>
                  </a:lnTo>
                  <a:lnTo>
                    <a:pt x="9067978" y="14091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98" name="Google Shape;1598;p1"/>
            <p:cNvSpPr/>
            <p:nvPr/>
          </p:nvSpPr>
          <p:spPr>
            <a:xfrm>
              <a:off x="59270" y="7357681"/>
              <a:ext cx="8381365" cy="313054"/>
            </a:xfrm>
            <a:custGeom>
              <a:rect b="b" l="l" r="r" t="t"/>
              <a:pathLst>
                <a:path extrusionOk="0" h="313054" w="8381365">
                  <a:moveTo>
                    <a:pt x="29641" y="82804"/>
                  </a:moveTo>
                  <a:lnTo>
                    <a:pt x="27025" y="82537"/>
                  </a:lnTo>
                  <a:lnTo>
                    <a:pt x="24536" y="82397"/>
                  </a:lnTo>
                  <a:lnTo>
                    <a:pt x="22199" y="82397"/>
                  </a:lnTo>
                  <a:lnTo>
                    <a:pt x="12090" y="83578"/>
                  </a:lnTo>
                  <a:lnTo>
                    <a:pt x="4749" y="87452"/>
                  </a:lnTo>
                  <a:lnTo>
                    <a:pt x="584" y="94488"/>
                  </a:lnTo>
                  <a:lnTo>
                    <a:pt x="0" y="105156"/>
                  </a:lnTo>
                  <a:lnTo>
                    <a:pt x="2362" y="105232"/>
                  </a:lnTo>
                  <a:lnTo>
                    <a:pt x="12814" y="103212"/>
                  </a:lnTo>
                  <a:lnTo>
                    <a:pt x="19989" y="97980"/>
                  </a:lnTo>
                  <a:lnTo>
                    <a:pt x="25158" y="90766"/>
                  </a:lnTo>
                  <a:lnTo>
                    <a:pt x="29641" y="82804"/>
                  </a:lnTo>
                  <a:close/>
                </a:path>
                <a:path extrusionOk="0" h="313054" w="8381365">
                  <a:moveTo>
                    <a:pt x="172694" y="285838"/>
                  </a:moveTo>
                  <a:lnTo>
                    <a:pt x="169443" y="275577"/>
                  </a:lnTo>
                  <a:lnTo>
                    <a:pt x="171132" y="282105"/>
                  </a:lnTo>
                  <a:lnTo>
                    <a:pt x="168021" y="283756"/>
                  </a:lnTo>
                  <a:lnTo>
                    <a:pt x="160769" y="283756"/>
                  </a:lnTo>
                  <a:lnTo>
                    <a:pt x="149009" y="281952"/>
                  </a:lnTo>
                  <a:lnTo>
                    <a:pt x="141617" y="281952"/>
                  </a:lnTo>
                  <a:lnTo>
                    <a:pt x="138391" y="283667"/>
                  </a:lnTo>
                  <a:lnTo>
                    <a:pt x="140119" y="290449"/>
                  </a:lnTo>
                  <a:lnTo>
                    <a:pt x="145999" y="293687"/>
                  </a:lnTo>
                  <a:lnTo>
                    <a:pt x="147967" y="300913"/>
                  </a:lnTo>
                  <a:lnTo>
                    <a:pt x="149694" y="308483"/>
                  </a:lnTo>
                  <a:lnTo>
                    <a:pt x="154774" y="312686"/>
                  </a:lnTo>
                  <a:lnTo>
                    <a:pt x="155587" y="299770"/>
                  </a:lnTo>
                  <a:lnTo>
                    <a:pt x="164820" y="292366"/>
                  </a:lnTo>
                  <a:lnTo>
                    <a:pt x="172694" y="285838"/>
                  </a:lnTo>
                  <a:close/>
                </a:path>
                <a:path extrusionOk="0" h="313054" w="8381365">
                  <a:moveTo>
                    <a:pt x="272453" y="260832"/>
                  </a:moveTo>
                  <a:lnTo>
                    <a:pt x="266992" y="260489"/>
                  </a:lnTo>
                  <a:lnTo>
                    <a:pt x="264426" y="260489"/>
                  </a:lnTo>
                  <a:lnTo>
                    <a:pt x="246595" y="262674"/>
                  </a:lnTo>
                  <a:lnTo>
                    <a:pt x="232575" y="268808"/>
                  </a:lnTo>
                  <a:lnTo>
                    <a:pt x="221818" y="278269"/>
                  </a:lnTo>
                  <a:lnTo>
                    <a:pt x="213779" y="290449"/>
                  </a:lnTo>
                  <a:lnTo>
                    <a:pt x="218592" y="291223"/>
                  </a:lnTo>
                  <a:lnTo>
                    <a:pt x="222986" y="291592"/>
                  </a:lnTo>
                  <a:lnTo>
                    <a:pt x="227025" y="291592"/>
                  </a:lnTo>
                  <a:lnTo>
                    <a:pt x="243586" y="289090"/>
                  </a:lnTo>
                  <a:lnTo>
                    <a:pt x="255905" y="282359"/>
                  </a:lnTo>
                  <a:lnTo>
                    <a:pt x="265150" y="272554"/>
                  </a:lnTo>
                  <a:lnTo>
                    <a:pt x="272453" y="260832"/>
                  </a:lnTo>
                  <a:close/>
                </a:path>
                <a:path extrusionOk="0" h="313054" w="8381365">
                  <a:moveTo>
                    <a:pt x="294589" y="223850"/>
                  </a:moveTo>
                  <a:lnTo>
                    <a:pt x="292481" y="224091"/>
                  </a:lnTo>
                  <a:lnTo>
                    <a:pt x="280149" y="224091"/>
                  </a:lnTo>
                  <a:lnTo>
                    <a:pt x="279349" y="213207"/>
                  </a:lnTo>
                  <a:lnTo>
                    <a:pt x="272465" y="208749"/>
                  </a:lnTo>
                  <a:lnTo>
                    <a:pt x="271576" y="215353"/>
                  </a:lnTo>
                  <a:lnTo>
                    <a:pt x="265328" y="216585"/>
                  </a:lnTo>
                  <a:lnTo>
                    <a:pt x="255485" y="216585"/>
                  </a:lnTo>
                  <a:lnTo>
                    <a:pt x="250596" y="216357"/>
                  </a:lnTo>
                  <a:lnTo>
                    <a:pt x="251790" y="225679"/>
                  </a:lnTo>
                  <a:lnTo>
                    <a:pt x="257441" y="232625"/>
                  </a:lnTo>
                  <a:lnTo>
                    <a:pt x="265899" y="236969"/>
                  </a:lnTo>
                  <a:lnTo>
                    <a:pt x="275501" y="238467"/>
                  </a:lnTo>
                  <a:lnTo>
                    <a:pt x="285064" y="238467"/>
                  </a:lnTo>
                  <a:lnTo>
                    <a:pt x="293865" y="233934"/>
                  </a:lnTo>
                  <a:lnTo>
                    <a:pt x="294589" y="223850"/>
                  </a:lnTo>
                  <a:close/>
                </a:path>
                <a:path extrusionOk="0" h="313054" w="8381365">
                  <a:moveTo>
                    <a:pt x="478777" y="75539"/>
                  </a:moveTo>
                  <a:lnTo>
                    <a:pt x="472757" y="74447"/>
                  </a:lnTo>
                  <a:lnTo>
                    <a:pt x="468020" y="73990"/>
                  </a:lnTo>
                  <a:lnTo>
                    <a:pt x="464350" y="73990"/>
                  </a:lnTo>
                  <a:lnTo>
                    <a:pt x="455777" y="73990"/>
                  </a:lnTo>
                  <a:lnTo>
                    <a:pt x="453097" y="76479"/>
                  </a:lnTo>
                  <a:lnTo>
                    <a:pt x="454609" y="81432"/>
                  </a:lnTo>
                  <a:lnTo>
                    <a:pt x="458787" y="83921"/>
                  </a:lnTo>
                  <a:lnTo>
                    <a:pt x="468706" y="83921"/>
                  </a:lnTo>
                  <a:lnTo>
                    <a:pt x="474306" y="81788"/>
                  </a:lnTo>
                  <a:lnTo>
                    <a:pt x="478777" y="75539"/>
                  </a:lnTo>
                  <a:close/>
                </a:path>
                <a:path extrusionOk="0" h="313054" w="8381365">
                  <a:moveTo>
                    <a:pt x="486905" y="296037"/>
                  </a:moveTo>
                  <a:lnTo>
                    <a:pt x="486270" y="290449"/>
                  </a:lnTo>
                  <a:lnTo>
                    <a:pt x="484860" y="290677"/>
                  </a:lnTo>
                  <a:lnTo>
                    <a:pt x="483590" y="290766"/>
                  </a:lnTo>
                  <a:lnTo>
                    <a:pt x="476669" y="290766"/>
                  </a:lnTo>
                  <a:lnTo>
                    <a:pt x="463321" y="281482"/>
                  </a:lnTo>
                  <a:lnTo>
                    <a:pt x="457720" y="281482"/>
                  </a:lnTo>
                  <a:lnTo>
                    <a:pt x="455396" y="281482"/>
                  </a:lnTo>
                  <a:lnTo>
                    <a:pt x="452678" y="281876"/>
                  </a:lnTo>
                  <a:lnTo>
                    <a:pt x="449389" y="282854"/>
                  </a:lnTo>
                  <a:lnTo>
                    <a:pt x="447890" y="290563"/>
                  </a:lnTo>
                  <a:lnTo>
                    <a:pt x="451281" y="295770"/>
                  </a:lnTo>
                  <a:lnTo>
                    <a:pt x="457962" y="298729"/>
                  </a:lnTo>
                  <a:lnTo>
                    <a:pt x="466356" y="299669"/>
                  </a:lnTo>
                  <a:lnTo>
                    <a:pt x="476516" y="299669"/>
                  </a:lnTo>
                  <a:lnTo>
                    <a:pt x="486905" y="296037"/>
                  </a:lnTo>
                  <a:close/>
                </a:path>
                <a:path extrusionOk="0" h="313054" w="8381365">
                  <a:moveTo>
                    <a:pt x="559866" y="97675"/>
                  </a:moveTo>
                  <a:lnTo>
                    <a:pt x="550951" y="98107"/>
                  </a:lnTo>
                  <a:lnTo>
                    <a:pt x="543090" y="99491"/>
                  </a:lnTo>
                  <a:lnTo>
                    <a:pt x="538073" y="103720"/>
                  </a:lnTo>
                  <a:lnTo>
                    <a:pt x="537718" y="112661"/>
                  </a:lnTo>
                  <a:lnTo>
                    <a:pt x="538734" y="112674"/>
                  </a:lnTo>
                  <a:lnTo>
                    <a:pt x="546671" y="111582"/>
                  </a:lnTo>
                  <a:lnTo>
                    <a:pt x="552653" y="108534"/>
                  </a:lnTo>
                  <a:lnTo>
                    <a:pt x="556971" y="103797"/>
                  </a:lnTo>
                  <a:lnTo>
                    <a:pt x="559866" y="97675"/>
                  </a:lnTo>
                  <a:close/>
                </a:path>
                <a:path extrusionOk="0" h="313054" w="8381365">
                  <a:moveTo>
                    <a:pt x="582041" y="216344"/>
                  </a:moveTo>
                  <a:lnTo>
                    <a:pt x="579348" y="215938"/>
                  </a:lnTo>
                  <a:lnTo>
                    <a:pt x="576884" y="215747"/>
                  </a:lnTo>
                  <a:lnTo>
                    <a:pt x="574598" y="215747"/>
                  </a:lnTo>
                  <a:lnTo>
                    <a:pt x="563473" y="217690"/>
                  </a:lnTo>
                  <a:lnTo>
                    <a:pt x="555574" y="222846"/>
                  </a:lnTo>
                  <a:lnTo>
                    <a:pt x="549833" y="230162"/>
                  </a:lnTo>
                  <a:lnTo>
                    <a:pt x="545211" y="238594"/>
                  </a:lnTo>
                  <a:lnTo>
                    <a:pt x="557542" y="236105"/>
                  </a:lnTo>
                  <a:lnTo>
                    <a:pt x="568185" y="232003"/>
                  </a:lnTo>
                  <a:lnTo>
                    <a:pt x="576554" y="225640"/>
                  </a:lnTo>
                  <a:lnTo>
                    <a:pt x="582041" y="216344"/>
                  </a:lnTo>
                  <a:close/>
                </a:path>
                <a:path extrusionOk="0" h="313054" w="8381365">
                  <a:moveTo>
                    <a:pt x="626287" y="211607"/>
                  </a:moveTo>
                  <a:lnTo>
                    <a:pt x="618896" y="201485"/>
                  </a:lnTo>
                  <a:lnTo>
                    <a:pt x="614133" y="209042"/>
                  </a:lnTo>
                  <a:lnTo>
                    <a:pt x="607517" y="213880"/>
                  </a:lnTo>
                  <a:lnTo>
                    <a:pt x="596836" y="213880"/>
                  </a:lnTo>
                  <a:lnTo>
                    <a:pt x="592899" y="212305"/>
                  </a:lnTo>
                  <a:lnTo>
                    <a:pt x="589229" y="208737"/>
                  </a:lnTo>
                  <a:lnTo>
                    <a:pt x="589495" y="217944"/>
                  </a:lnTo>
                  <a:lnTo>
                    <a:pt x="598741" y="238848"/>
                  </a:lnTo>
                  <a:lnTo>
                    <a:pt x="599757" y="238848"/>
                  </a:lnTo>
                  <a:lnTo>
                    <a:pt x="613054" y="234442"/>
                  </a:lnTo>
                  <a:lnTo>
                    <a:pt x="623125" y="223977"/>
                  </a:lnTo>
                  <a:lnTo>
                    <a:pt x="626287" y="211607"/>
                  </a:lnTo>
                  <a:close/>
                </a:path>
                <a:path extrusionOk="0" h="313054" w="8381365">
                  <a:moveTo>
                    <a:pt x="714425" y="23469"/>
                  </a:moveTo>
                  <a:lnTo>
                    <a:pt x="701357" y="26898"/>
                  </a:lnTo>
                  <a:lnTo>
                    <a:pt x="687984" y="30099"/>
                  </a:lnTo>
                  <a:lnTo>
                    <a:pt x="676808" y="35560"/>
                  </a:lnTo>
                  <a:lnTo>
                    <a:pt x="670344" y="45808"/>
                  </a:lnTo>
                  <a:lnTo>
                    <a:pt x="673684" y="49009"/>
                  </a:lnTo>
                  <a:lnTo>
                    <a:pt x="678027" y="50431"/>
                  </a:lnTo>
                  <a:lnTo>
                    <a:pt x="682675" y="50431"/>
                  </a:lnTo>
                  <a:lnTo>
                    <a:pt x="693013" y="48336"/>
                  </a:lnTo>
                  <a:lnTo>
                    <a:pt x="702792" y="42595"/>
                  </a:lnTo>
                  <a:lnTo>
                    <a:pt x="710450" y="34036"/>
                  </a:lnTo>
                  <a:lnTo>
                    <a:pt x="714425" y="23469"/>
                  </a:lnTo>
                  <a:close/>
                </a:path>
                <a:path extrusionOk="0" h="313054" w="8381365">
                  <a:moveTo>
                    <a:pt x="727316" y="274878"/>
                  </a:moveTo>
                  <a:lnTo>
                    <a:pt x="727036" y="269532"/>
                  </a:lnTo>
                  <a:lnTo>
                    <a:pt x="721906" y="260832"/>
                  </a:lnTo>
                  <a:lnTo>
                    <a:pt x="719645" y="266268"/>
                  </a:lnTo>
                  <a:lnTo>
                    <a:pt x="716114" y="268046"/>
                  </a:lnTo>
                  <a:lnTo>
                    <a:pt x="708139" y="268046"/>
                  </a:lnTo>
                  <a:lnTo>
                    <a:pt x="690981" y="261848"/>
                  </a:lnTo>
                  <a:lnTo>
                    <a:pt x="682320" y="261848"/>
                  </a:lnTo>
                  <a:lnTo>
                    <a:pt x="678510" y="264960"/>
                  </a:lnTo>
                  <a:lnTo>
                    <a:pt x="677633" y="275577"/>
                  </a:lnTo>
                  <a:lnTo>
                    <a:pt x="685076" y="275577"/>
                  </a:lnTo>
                  <a:lnTo>
                    <a:pt x="711695" y="278333"/>
                  </a:lnTo>
                  <a:lnTo>
                    <a:pt x="716661" y="278333"/>
                  </a:lnTo>
                  <a:lnTo>
                    <a:pt x="723569" y="277583"/>
                  </a:lnTo>
                  <a:lnTo>
                    <a:pt x="727316" y="274878"/>
                  </a:lnTo>
                  <a:close/>
                </a:path>
                <a:path extrusionOk="0" h="313054" w="8381365">
                  <a:moveTo>
                    <a:pt x="765149" y="79349"/>
                  </a:moveTo>
                  <a:lnTo>
                    <a:pt x="763955" y="73444"/>
                  </a:lnTo>
                  <a:lnTo>
                    <a:pt x="751268" y="68046"/>
                  </a:lnTo>
                  <a:lnTo>
                    <a:pt x="746112" y="76530"/>
                  </a:lnTo>
                  <a:lnTo>
                    <a:pt x="745159" y="82092"/>
                  </a:lnTo>
                  <a:lnTo>
                    <a:pt x="747293" y="85140"/>
                  </a:lnTo>
                  <a:lnTo>
                    <a:pt x="751408" y="86067"/>
                  </a:lnTo>
                  <a:lnTo>
                    <a:pt x="759434" y="84112"/>
                  </a:lnTo>
                  <a:lnTo>
                    <a:pt x="765149" y="79349"/>
                  </a:lnTo>
                  <a:close/>
                </a:path>
                <a:path extrusionOk="0" h="313054" w="8381365">
                  <a:moveTo>
                    <a:pt x="863155" y="165646"/>
                  </a:moveTo>
                  <a:lnTo>
                    <a:pt x="854544" y="164503"/>
                  </a:lnTo>
                  <a:lnTo>
                    <a:pt x="845769" y="172288"/>
                  </a:lnTo>
                  <a:lnTo>
                    <a:pt x="832154" y="175171"/>
                  </a:lnTo>
                  <a:lnTo>
                    <a:pt x="820534" y="180073"/>
                  </a:lnTo>
                  <a:lnTo>
                    <a:pt x="817740" y="193878"/>
                  </a:lnTo>
                  <a:lnTo>
                    <a:pt x="825423" y="193890"/>
                  </a:lnTo>
                  <a:lnTo>
                    <a:pt x="844600" y="185381"/>
                  </a:lnTo>
                  <a:lnTo>
                    <a:pt x="854468" y="185381"/>
                  </a:lnTo>
                  <a:lnTo>
                    <a:pt x="857834" y="185775"/>
                  </a:lnTo>
                  <a:lnTo>
                    <a:pt x="861745" y="186740"/>
                  </a:lnTo>
                  <a:lnTo>
                    <a:pt x="860628" y="177749"/>
                  </a:lnTo>
                  <a:lnTo>
                    <a:pt x="863155" y="165646"/>
                  </a:lnTo>
                  <a:close/>
                </a:path>
                <a:path extrusionOk="0" h="313054" w="8381365">
                  <a:moveTo>
                    <a:pt x="893000" y="209321"/>
                  </a:moveTo>
                  <a:lnTo>
                    <a:pt x="890104" y="201396"/>
                  </a:lnTo>
                  <a:lnTo>
                    <a:pt x="884859" y="201396"/>
                  </a:lnTo>
                  <a:lnTo>
                    <a:pt x="884224" y="201422"/>
                  </a:lnTo>
                  <a:lnTo>
                    <a:pt x="883894" y="201485"/>
                  </a:lnTo>
                  <a:lnTo>
                    <a:pt x="883361" y="210121"/>
                  </a:lnTo>
                  <a:lnTo>
                    <a:pt x="880541" y="216496"/>
                  </a:lnTo>
                  <a:lnTo>
                    <a:pt x="877595" y="222745"/>
                  </a:lnTo>
                  <a:lnTo>
                    <a:pt x="876693" y="230987"/>
                  </a:lnTo>
                  <a:lnTo>
                    <a:pt x="879157" y="232435"/>
                  </a:lnTo>
                  <a:lnTo>
                    <a:pt x="881329" y="233070"/>
                  </a:lnTo>
                  <a:lnTo>
                    <a:pt x="889838" y="233070"/>
                  </a:lnTo>
                  <a:lnTo>
                    <a:pt x="892873" y="225145"/>
                  </a:lnTo>
                  <a:lnTo>
                    <a:pt x="893000" y="209321"/>
                  </a:lnTo>
                  <a:close/>
                </a:path>
                <a:path extrusionOk="0" h="313054" w="8381365">
                  <a:moveTo>
                    <a:pt x="920724" y="267970"/>
                  </a:moveTo>
                  <a:lnTo>
                    <a:pt x="915174" y="264223"/>
                  </a:lnTo>
                  <a:lnTo>
                    <a:pt x="908164" y="261861"/>
                  </a:lnTo>
                  <a:lnTo>
                    <a:pt x="899998" y="260642"/>
                  </a:lnTo>
                  <a:lnTo>
                    <a:pt x="891006" y="260286"/>
                  </a:lnTo>
                  <a:lnTo>
                    <a:pt x="886371" y="260286"/>
                  </a:lnTo>
                  <a:lnTo>
                    <a:pt x="876706" y="260832"/>
                  </a:lnTo>
                  <a:lnTo>
                    <a:pt x="875258" y="271627"/>
                  </a:lnTo>
                  <a:lnTo>
                    <a:pt x="877747" y="278714"/>
                  </a:lnTo>
                  <a:lnTo>
                    <a:pt x="883183" y="282587"/>
                  </a:lnTo>
                  <a:lnTo>
                    <a:pt x="890536" y="283768"/>
                  </a:lnTo>
                  <a:lnTo>
                    <a:pt x="900353" y="282371"/>
                  </a:lnTo>
                  <a:lnTo>
                    <a:pt x="909777" y="278714"/>
                  </a:lnTo>
                  <a:lnTo>
                    <a:pt x="917130" y="273634"/>
                  </a:lnTo>
                  <a:lnTo>
                    <a:pt x="920724" y="267970"/>
                  </a:lnTo>
                  <a:close/>
                </a:path>
                <a:path extrusionOk="0" h="313054" w="8381365">
                  <a:moveTo>
                    <a:pt x="966914" y="114211"/>
                  </a:moveTo>
                  <a:lnTo>
                    <a:pt x="957592" y="105156"/>
                  </a:lnTo>
                  <a:lnTo>
                    <a:pt x="952423" y="113322"/>
                  </a:lnTo>
                  <a:lnTo>
                    <a:pt x="944778" y="123532"/>
                  </a:lnTo>
                  <a:lnTo>
                    <a:pt x="941730" y="133832"/>
                  </a:lnTo>
                  <a:lnTo>
                    <a:pt x="950366" y="142252"/>
                  </a:lnTo>
                  <a:lnTo>
                    <a:pt x="952817" y="131330"/>
                  </a:lnTo>
                  <a:lnTo>
                    <a:pt x="961834" y="122453"/>
                  </a:lnTo>
                  <a:lnTo>
                    <a:pt x="966914" y="114211"/>
                  </a:lnTo>
                  <a:close/>
                </a:path>
                <a:path extrusionOk="0" h="313054" w="8381365">
                  <a:moveTo>
                    <a:pt x="1016558" y="156895"/>
                  </a:moveTo>
                  <a:lnTo>
                    <a:pt x="1016000" y="147066"/>
                  </a:lnTo>
                  <a:lnTo>
                    <a:pt x="1012672" y="140081"/>
                  </a:lnTo>
                  <a:lnTo>
                    <a:pt x="1006538" y="135915"/>
                  </a:lnTo>
                  <a:lnTo>
                    <a:pt x="997534" y="134531"/>
                  </a:lnTo>
                  <a:lnTo>
                    <a:pt x="994346" y="134658"/>
                  </a:lnTo>
                  <a:lnTo>
                    <a:pt x="993711" y="147396"/>
                  </a:lnTo>
                  <a:lnTo>
                    <a:pt x="978890" y="150355"/>
                  </a:lnTo>
                  <a:lnTo>
                    <a:pt x="966266" y="151015"/>
                  </a:lnTo>
                  <a:lnTo>
                    <a:pt x="972223" y="156895"/>
                  </a:lnTo>
                  <a:lnTo>
                    <a:pt x="1016558" y="156895"/>
                  </a:lnTo>
                  <a:close/>
                </a:path>
                <a:path extrusionOk="0" h="313054" w="8381365">
                  <a:moveTo>
                    <a:pt x="1038707" y="23456"/>
                  </a:moveTo>
                  <a:lnTo>
                    <a:pt x="1024039" y="23456"/>
                  </a:lnTo>
                  <a:lnTo>
                    <a:pt x="1024039" y="38544"/>
                  </a:lnTo>
                  <a:lnTo>
                    <a:pt x="1038707" y="38544"/>
                  </a:lnTo>
                  <a:lnTo>
                    <a:pt x="1038707" y="23456"/>
                  </a:lnTo>
                  <a:close/>
                </a:path>
                <a:path extrusionOk="0" h="313054" w="8381365">
                  <a:moveTo>
                    <a:pt x="1082776" y="134658"/>
                  </a:moveTo>
                  <a:lnTo>
                    <a:pt x="1074051" y="135813"/>
                  </a:lnTo>
                  <a:lnTo>
                    <a:pt x="1062012" y="133502"/>
                  </a:lnTo>
                  <a:lnTo>
                    <a:pt x="1060856" y="142265"/>
                  </a:lnTo>
                  <a:lnTo>
                    <a:pt x="1067308" y="144881"/>
                  </a:lnTo>
                  <a:lnTo>
                    <a:pt x="1072121" y="149237"/>
                  </a:lnTo>
                  <a:lnTo>
                    <a:pt x="1076782" y="153771"/>
                  </a:lnTo>
                  <a:lnTo>
                    <a:pt x="1082776" y="156895"/>
                  </a:lnTo>
                  <a:lnTo>
                    <a:pt x="1082776" y="134658"/>
                  </a:lnTo>
                  <a:close/>
                </a:path>
                <a:path extrusionOk="0" h="313054" w="8381365">
                  <a:moveTo>
                    <a:pt x="1186027" y="267982"/>
                  </a:moveTo>
                  <a:lnTo>
                    <a:pt x="1171714" y="272199"/>
                  </a:lnTo>
                  <a:lnTo>
                    <a:pt x="1157744" y="276720"/>
                  </a:lnTo>
                  <a:lnTo>
                    <a:pt x="1146822" y="284314"/>
                  </a:lnTo>
                  <a:lnTo>
                    <a:pt x="1141717" y="297815"/>
                  </a:lnTo>
                  <a:lnTo>
                    <a:pt x="1156779" y="294347"/>
                  </a:lnTo>
                  <a:lnTo>
                    <a:pt x="1169162" y="288175"/>
                  </a:lnTo>
                  <a:lnTo>
                    <a:pt x="1178902" y="279349"/>
                  </a:lnTo>
                  <a:lnTo>
                    <a:pt x="1186027" y="267982"/>
                  </a:lnTo>
                  <a:close/>
                </a:path>
                <a:path extrusionOk="0" h="313054" w="8381365">
                  <a:moveTo>
                    <a:pt x="1193190" y="201485"/>
                  </a:moveTo>
                  <a:lnTo>
                    <a:pt x="1191856" y="200152"/>
                  </a:lnTo>
                  <a:lnTo>
                    <a:pt x="1190167" y="199618"/>
                  </a:lnTo>
                  <a:lnTo>
                    <a:pt x="1188326" y="199618"/>
                  </a:lnTo>
                  <a:lnTo>
                    <a:pt x="1181392" y="199618"/>
                  </a:lnTo>
                  <a:lnTo>
                    <a:pt x="1172248" y="207200"/>
                  </a:lnTo>
                  <a:lnTo>
                    <a:pt x="1171359" y="208749"/>
                  </a:lnTo>
                  <a:lnTo>
                    <a:pt x="1169390" y="212445"/>
                  </a:lnTo>
                  <a:lnTo>
                    <a:pt x="1170724" y="213842"/>
                  </a:lnTo>
                  <a:lnTo>
                    <a:pt x="1173530" y="213842"/>
                  </a:lnTo>
                  <a:lnTo>
                    <a:pt x="1180109" y="212394"/>
                  </a:lnTo>
                  <a:lnTo>
                    <a:pt x="1187411" y="208965"/>
                  </a:lnTo>
                  <a:lnTo>
                    <a:pt x="1192695" y="204876"/>
                  </a:lnTo>
                  <a:lnTo>
                    <a:pt x="1193190" y="201485"/>
                  </a:lnTo>
                  <a:close/>
                </a:path>
                <a:path extrusionOk="0" h="313054" w="8381365">
                  <a:moveTo>
                    <a:pt x="1248727" y="193636"/>
                  </a:moveTo>
                  <a:lnTo>
                    <a:pt x="1237538" y="186740"/>
                  </a:lnTo>
                  <a:lnTo>
                    <a:pt x="1233017" y="195021"/>
                  </a:lnTo>
                  <a:lnTo>
                    <a:pt x="1226629" y="201536"/>
                  </a:lnTo>
                  <a:lnTo>
                    <a:pt x="1222019" y="209931"/>
                  </a:lnTo>
                  <a:lnTo>
                    <a:pt x="1222819" y="223850"/>
                  </a:lnTo>
                  <a:lnTo>
                    <a:pt x="1224864" y="223951"/>
                  </a:lnTo>
                  <a:lnTo>
                    <a:pt x="1239367" y="218503"/>
                  </a:lnTo>
                  <a:lnTo>
                    <a:pt x="1248321" y="206311"/>
                  </a:lnTo>
                  <a:lnTo>
                    <a:pt x="1248727" y="193636"/>
                  </a:lnTo>
                  <a:close/>
                </a:path>
                <a:path extrusionOk="0" h="313054" w="8381365">
                  <a:moveTo>
                    <a:pt x="1296555" y="97663"/>
                  </a:moveTo>
                  <a:lnTo>
                    <a:pt x="1292694" y="97320"/>
                  </a:lnTo>
                  <a:lnTo>
                    <a:pt x="1289177" y="97142"/>
                  </a:lnTo>
                  <a:lnTo>
                    <a:pt x="1285976" y="97142"/>
                  </a:lnTo>
                  <a:lnTo>
                    <a:pt x="1271739" y="98933"/>
                  </a:lnTo>
                  <a:lnTo>
                    <a:pt x="1263878" y="104444"/>
                  </a:lnTo>
                  <a:lnTo>
                    <a:pt x="1262291" y="113868"/>
                  </a:lnTo>
                  <a:lnTo>
                    <a:pt x="1266825" y="127393"/>
                  </a:lnTo>
                  <a:lnTo>
                    <a:pt x="1279461" y="125183"/>
                  </a:lnTo>
                  <a:lnTo>
                    <a:pt x="1290015" y="120916"/>
                  </a:lnTo>
                  <a:lnTo>
                    <a:pt x="1296403" y="112458"/>
                  </a:lnTo>
                  <a:lnTo>
                    <a:pt x="1296555" y="97663"/>
                  </a:lnTo>
                  <a:close/>
                </a:path>
                <a:path extrusionOk="0" h="313054" w="8381365">
                  <a:moveTo>
                    <a:pt x="1334414" y="218757"/>
                  </a:moveTo>
                  <a:lnTo>
                    <a:pt x="1332636" y="211658"/>
                  </a:lnTo>
                  <a:lnTo>
                    <a:pt x="1325854" y="201485"/>
                  </a:lnTo>
                  <a:lnTo>
                    <a:pt x="1321041" y="211213"/>
                  </a:lnTo>
                  <a:lnTo>
                    <a:pt x="1321181" y="218363"/>
                  </a:lnTo>
                  <a:lnTo>
                    <a:pt x="1324432" y="222770"/>
                  </a:lnTo>
                  <a:lnTo>
                    <a:pt x="1328953" y="224282"/>
                  </a:lnTo>
                  <a:lnTo>
                    <a:pt x="1332687" y="222923"/>
                  </a:lnTo>
                  <a:lnTo>
                    <a:pt x="1334414" y="218757"/>
                  </a:lnTo>
                  <a:close/>
                </a:path>
                <a:path extrusionOk="0" h="313054" w="8381365">
                  <a:moveTo>
                    <a:pt x="1377365" y="97663"/>
                  </a:moveTo>
                  <a:lnTo>
                    <a:pt x="1374965" y="98412"/>
                  </a:lnTo>
                  <a:lnTo>
                    <a:pt x="1372069" y="98679"/>
                  </a:lnTo>
                  <a:lnTo>
                    <a:pt x="1364678" y="98679"/>
                  </a:lnTo>
                  <a:lnTo>
                    <a:pt x="1345704" y="96723"/>
                  </a:lnTo>
                  <a:lnTo>
                    <a:pt x="1341437" y="96723"/>
                  </a:lnTo>
                  <a:lnTo>
                    <a:pt x="1333423" y="96723"/>
                  </a:lnTo>
                  <a:lnTo>
                    <a:pt x="1327137" y="98450"/>
                  </a:lnTo>
                  <a:lnTo>
                    <a:pt x="1325854" y="105156"/>
                  </a:lnTo>
                  <a:lnTo>
                    <a:pt x="1328191" y="104482"/>
                  </a:lnTo>
                  <a:lnTo>
                    <a:pt x="1330960" y="104241"/>
                  </a:lnTo>
                  <a:lnTo>
                    <a:pt x="1338275" y="104241"/>
                  </a:lnTo>
                  <a:lnTo>
                    <a:pt x="1357553" y="106260"/>
                  </a:lnTo>
                  <a:lnTo>
                    <a:pt x="1369898" y="106260"/>
                  </a:lnTo>
                  <a:lnTo>
                    <a:pt x="1376172" y="104495"/>
                  </a:lnTo>
                  <a:lnTo>
                    <a:pt x="1377365" y="97663"/>
                  </a:lnTo>
                  <a:close/>
                </a:path>
                <a:path extrusionOk="0" h="313054" w="8381365">
                  <a:moveTo>
                    <a:pt x="1384884" y="208737"/>
                  </a:moveTo>
                  <a:lnTo>
                    <a:pt x="1382001" y="198539"/>
                  </a:lnTo>
                  <a:lnTo>
                    <a:pt x="1379347" y="183832"/>
                  </a:lnTo>
                  <a:lnTo>
                    <a:pt x="1375841" y="170599"/>
                  </a:lnTo>
                  <a:lnTo>
                    <a:pt x="1370457" y="164858"/>
                  </a:lnTo>
                  <a:lnTo>
                    <a:pt x="1368361" y="164858"/>
                  </a:lnTo>
                  <a:lnTo>
                    <a:pt x="1365834" y="166839"/>
                  </a:lnTo>
                  <a:lnTo>
                    <a:pt x="1362722" y="171640"/>
                  </a:lnTo>
                  <a:lnTo>
                    <a:pt x="1370761" y="176199"/>
                  </a:lnTo>
                  <a:lnTo>
                    <a:pt x="1370355" y="185318"/>
                  </a:lnTo>
                  <a:lnTo>
                    <a:pt x="1366139" y="195059"/>
                  </a:lnTo>
                  <a:lnTo>
                    <a:pt x="1362722" y="201485"/>
                  </a:lnTo>
                  <a:lnTo>
                    <a:pt x="1373136" y="201472"/>
                  </a:lnTo>
                  <a:lnTo>
                    <a:pt x="1379245" y="205054"/>
                  </a:lnTo>
                  <a:lnTo>
                    <a:pt x="1384884" y="208737"/>
                  </a:lnTo>
                  <a:close/>
                </a:path>
                <a:path extrusionOk="0" h="313054" w="8381365">
                  <a:moveTo>
                    <a:pt x="1444586" y="47358"/>
                  </a:moveTo>
                  <a:lnTo>
                    <a:pt x="1443697" y="35483"/>
                  </a:lnTo>
                  <a:lnTo>
                    <a:pt x="1434871" y="30238"/>
                  </a:lnTo>
                  <a:lnTo>
                    <a:pt x="1433220" y="30238"/>
                  </a:lnTo>
                  <a:lnTo>
                    <a:pt x="1431315" y="30505"/>
                  </a:lnTo>
                  <a:lnTo>
                    <a:pt x="1429156" y="31064"/>
                  </a:lnTo>
                  <a:lnTo>
                    <a:pt x="1429804" y="41224"/>
                  </a:lnTo>
                  <a:lnTo>
                    <a:pt x="1428407" y="53467"/>
                  </a:lnTo>
                  <a:lnTo>
                    <a:pt x="1428940" y="63766"/>
                  </a:lnTo>
                  <a:lnTo>
                    <a:pt x="1435366" y="68084"/>
                  </a:lnTo>
                  <a:lnTo>
                    <a:pt x="1436395" y="68046"/>
                  </a:lnTo>
                  <a:lnTo>
                    <a:pt x="1440992" y="60134"/>
                  </a:lnTo>
                  <a:lnTo>
                    <a:pt x="1444586" y="47358"/>
                  </a:lnTo>
                  <a:close/>
                </a:path>
                <a:path extrusionOk="0" h="313054" w="8381365">
                  <a:moveTo>
                    <a:pt x="1532610" y="45110"/>
                  </a:moveTo>
                  <a:lnTo>
                    <a:pt x="1532140" y="38557"/>
                  </a:lnTo>
                  <a:lnTo>
                    <a:pt x="1522412" y="38328"/>
                  </a:lnTo>
                  <a:lnTo>
                    <a:pt x="1525257" y="25539"/>
                  </a:lnTo>
                  <a:lnTo>
                    <a:pt x="1517510" y="23469"/>
                  </a:lnTo>
                  <a:lnTo>
                    <a:pt x="1513382" y="30581"/>
                  </a:lnTo>
                  <a:lnTo>
                    <a:pt x="1505254" y="33604"/>
                  </a:lnTo>
                  <a:lnTo>
                    <a:pt x="1497723" y="37134"/>
                  </a:lnTo>
                  <a:lnTo>
                    <a:pt x="1495336" y="45808"/>
                  </a:lnTo>
                  <a:lnTo>
                    <a:pt x="1496974" y="45173"/>
                  </a:lnTo>
                  <a:lnTo>
                    <a:pt x="1499019" y="44945"/>
                  </a:lnTo>
                  <a:lnTo>
                    <a:pt x="1504467" y="44945"/>
                  </a:lnTo>
                  <a:lnTo>
                    <a:pt x="1519021" y="46799"/>
                  </a:lnTo>
                  <a:lnTo>
                    <a:pt x="1528229" y="46799"/>
                  </a:lnTo>
                  <a:lnTo>
                    <a:pt x="1532610" y="45110"/>
                  </a:lnTo>
                  <a:close/>
                </a:path>
                <a:path extrusionOk="0" h="313054" w="8381365">
                  <a:moveTo>
                    <a:pt x="1605826" y="253339"/>
                  </a:moveTo>
                  <a:lnTo>
                    <a:pt x="1597037" y="253631"/>
                  </a:lnTo>
                  <a:lnTo>
                    <a:pt x="1589151" y="254990"/>
                  </a:lnTo>
                  <a:lnTo>
                    <a:pt x="1584083" y="259181"/>
                  </a:lnTo>
                  <a:lnTo>
                    <a:pt x="1583702" y="267970"/>
                  </a:lnTo>
                  <a:lnTo>
                    <a:pt x="1585582" y="268020"/>
                  </a:lnTo>
                  <a:lnTo>
                    <a:pt x="1596974" y="268020"/>
                  </a:lnTo>
                  <a:lnTo>
                    <a:pt x="1602803" y="262089"/>
                  </a:lnTo>
                  <a:lnTo>
                    <a:pt x="1605826" y="253339"/>
                  </a:lnTo>
                  <a:close/>
                </a:path>
                <a:path extrusionOk="0" h="313054" w="8381365">
                  <a:moveTo>
                    <a:pt x="1605826" y="149733"/>
                  </a:moveTo>
                  <a:lnTo>
                    <a:pt x="1605026" y="141312"/>
                  </a:lnTo>
                  <a:lnTo>
                    <a:pt x="1602041" y="134988"/>
                  </a:lnTo>
                  <a:lnTo>
                    <a:pt x="1597291" y="130454"/>
                  </a:lnTo>
                  <a:lnTo>
                    <a:pt x="1591170" y="127393"/>
                  </a:lnTo>
                  <a:lnTo>
                    <a:pt x="1591462" y="137541"/>
                  </a:lnTo>
                  <a:lnTo>
                    <a:pt x="1587690" y="143522"/>
                  </a:lnTo>
                  <a:lnTo>
                    <a:pt x="1583702" y="149733"/>
                  </a:lnTo>
                  <a:lnTo>
                    <a:pt x="1605826" y="149733"/>
                  </a:lnTo>
                  <a:close/>
                </a:path>
                <a:path extrusionOk="0" h="313054" w="8381365">
                  <a:moveTo>
                    <a:pt x="1628013" y="312686"/>
                  </a:moveTo>
                  <a:lnTo>
                    <a:pt x="1625473" y="300253"/>
                  </a:lnTo>
                  <a:lnTo>
                    <a:pt x="1621345" y="289471"/>
                  </a:lnTo>
                  <a:lnTo>
                    <a:pt x="1615008" y="281025"/>
                  </a:lnTo>
                  <a:lnTo>
                    <a:pt x="1605826" y="275577"/>
                  </a:lnTo>
                  <a:lnTo>
                    <a:pt x="1608975" y="286562"/>
                  </a:lnTo>
                  <a:lnTo>
                    <a:pt x="1610855" y="298805"/>
                  </a:lnTo>
                  <a:lnTo>
                    <a:pt x="1615059" y="308749"/>
                  </a:lnTo>
                  <a:lnTo>
                    <a:pt x="1625180" y="312851"/>
                  </a:lnTo>
                  <a:lnTo>
                    <a:pt x="1627009" y="312801"/>
                  </a:lnTo>
                  <a:lnTo>
                    <a:pt x="1628013" y="312686"/>
                  </a:lnTo>
                  <a:close/>
                </a:path>
                <a:path extrusionOk="0" h="313054" w="8381365">
                  <a:moveTo>
                    <a:pt x="1635226" y="16319"/>
                  </a:moveTo>
                  <a:lnTo>
                    <a:pt x="1629308" y="16319"/>
                  </a:lnTo>
                  <a:lnTo>
                    <a:pt x="1623047" y="15951"/>
                  </a:lnTo>
                  <a:lnTo>
                    <a:pt x="1617154" y="15951"/>
                  </a:lnTo>
                  <a:lnTo>
                    <a:pt x="1607413" y="16471"/>
                  </a:lnTo>
                  <a:lnTo>
                    <a:pt x="1599272" y="18592"/>
                  </a:lnTo>
                  <a:lnTo>
                    <a:pt x="1593570" y="23164"/>
                  </a:lnTo>
                  <a:lnTo>
                    <a:pt x="1591170" y="31064"/>
                  </a:lnTo>
                  <a:lnTo>
                    <a:pt x="1595310" y="35306"/>
                  </a:lnTo>
                  <a:lnTo>
                    <a:pt x="1600390" y="37084"/>
                  </a:lnTo>
                  <a:lnTo>
                    <a:pt x="1605648" y="37084"/>
                  </a:lnTo>
                  <a:lnTo>
                    <a:pt x="1614893" y="35394"/>
                  </a:lnTo>
                  <a:lnTo>
                    <a:pt x="1623529" y="30822"/>
                  </a:lnTo>
                  <a:lnTo>
                    <a:pt x="1630629" y="24193"/>
                  </a:lnTo>
                  <a:lnTo>
                    <a:pt x="1635226" y="16319"/>
                  </a:lnTo>
                  <a:close/>
                </a:path>
                <a:path extrusionOk="0" h="313054" w="8381365">
                  <a:moveTo>
                    <a:pt x="1642694" y="171640"/>
                  </a:moveTo>
                  <a:lnTo>
                    <a:pt x="1641970" y="171640"/>
                  </a:lnTo>
                  <a:lnTo>
                    <a:pt x="1633893" y="172720"/>
                  </a:lnTo>
                  <a:lnTo>
                    <a:pt x="1627822" y="175755"/>
                  </a:lnTo>
                  <a:lnTo>
                    <a:pt x="1623441" y="180517"/>
                  </a:lnTo>
                  <a:lnTo>
                    <a:pt x="1620481" y="186740"/>
                  </a:lnTo>
                  <a:lnTo>
                    <a:pt x="1621497" y="186753"/>
                  </a:lnTo>
                  <a:lnTo>
                    <a:pt x="1629435" y="185674"/>
                  </a:lnTo>
                  <a:lnTo>
                    <a:pt x="1635429" y="182600"/>
                  </a:lnTo>
                  <a:lnTo>
                    <a:pt x="1639747" y="177838"/>
                  </a:lnTo>
                  <a:lnTo>
                    <a:pt x="1642694" y="171640"/>
                  </a:lnTo>
                  <a:close/>
                </a:path>
                <a:path extrusionOk="0" h="313054" w="8381365">
                  <a:moveTo>
                    <a:pt x="1713039" y="215315"/>
                  </a:moveTo>
                  <a:lnTo>
                    <a:pt x="1701622" y="208749"/>
                  </a:lnTo>
                  <a:lnTo>
                    <a:pt x="1698459" y="216763"/>
                  </a:lnTo>
                  <a:lnTo>
                    <a:pt x="1692160" y="221551"/>
                  </a:lnTo>
                  <a:lnTo>
                    <a:pt x="1686928" y="227393"/>
                  </a:lnTo>
                  <a:lnTo>
                    <a:pt x="1686966" y="238594"/>
                  </a:lnTo>
                  <a:lnTo>
                    <a:pt x="1688325" y="238633"/>
                  </a:lnTo>
                  <a:lnTo>
                    <a:pt x="1702663" y="234594"/>
                  </a:lnTo>
                  <a:lnTo>
                    <a:pt x="1712150" y="225374"/>
                  </a:lnTo>
                  <a:lnTo>
                    <a:pt x="1713039" y="215315"/>
                  </a:lnTo>
                  <a:close/>
                </a:path>
                <a:path extrusionOk="0" h="313054" w="8381365">
                  <a:moveTo>
                    <a:pt x="1833473" y="44640"/>
                  </a:moveTo>
                  <a:lnTo>
                    <a:pt x="1826793" y="38544"/>
                  </a:lnTo>
                  <a:lnTo>
                    <a:pt x="1823567" y="44526"/>
                  </a:lnTo>
                  <a:lnTo>
                    <a:pt x="1816366" y="46532"/>
                  </a:lnTo>
                  <a:lnTo>
                    <a:pt x="1808848" y="48247"/>
                  </a:lnTo>
                  <a:lnTo>
                    <a:pt x="1804670" y="53301"/>
                  </a:lnTo>
                  <a:lnTo>
                    <a:pt x="1806143" y="57213"/>
                  </a:lnTo>
                  <a:lnTo>
                    <a:pt x="1809750" y="58775"/>
                  </a:lnTo>
                  <a:lnTo>
                    <a:pt x="1813941" y="58775"/>
                  </a:lnTo>
                  <a:lnTo>
                    <a:pt x="1823427" y="56591"/>
                  </a:lnTo>
                  <a:lnTo>
                    <a:pt x="1831149" y="51269"/>
                  </a:lnTo>
                  <a:lnTo>
                    <a:pt x="1833473" y="44640"/>
                  </a:lnTo>
                  <a:close/>
                </a:path>
                <a:path extrusionOk="0" h="313054" w="8381365">
                  <a:moveTo>
                    <a:pt x="1853184" y="16903"/>
                  </a:moveTo>
                  <a:lnTo>
                    <a:pt x="1851863" y="12268"/>
                  </a:lnTo>
                  <a:lnTo>
                    <a:pt x="1846884" y="9537"/>
                  </a:lnTo>
                  <a:lnTo>
                    <a:pt x="1840064" y="8623"/>
                  </a:lnTo>
                  <a:lnTo>
                    <a:pt x="1833003" y="8623"/>
                  </a:lnTo>
                  <a:lnTo>
                    <a:pt x="1825917" y="11252"/>
                  </a:lnTo>
                  <a:lnTo>
                    <a:pt x="1826780" y="16319"/>
                  </a:lnTo>
                  <a:lnTo>
                    <a:pt x="1831746" y="17056"/>
                  </a:lnTo>
                  <a:lnTo>
                    <a:pt x="1839772" y="18973"/>
                  </a:lnTo>
                  <a:lnTo>
                    <a:pt x="1846897" y="21323"/>
                  </a:lnTo>
                  <a:lnTo>
                    <a:pt x="1848993" y="23456"/>
                  </a:lnTo>
                  <a:lnTo>
                    <a:pt x="1853184" y="16903"/>
                  </a:lnTo>
                  <a:close/>
                </a:path>
                <a:path extrusionOk="0" h="313054" w="8381365">
                  <a:moveTo>
                    <a:pt x="1951939" y="82791"/>
                  </a:moveTo>
                  <a:lnTo>
                    <a:pt x="1942541" y="82791"/>
                  </a:lnTo>
                  <a:lnTo>
                    <a:pt x="1945360" y="69773"/>
                  </a:lnTo>
                  <a:lnTo>
                    <a:pt x="1937296" y="68046"/>
                  </a:lnTo>
                  <a:lnTo>
                    <a:pt x="1937131" y="77863"/>
                  </a:lnTo>
                  <a:lnTo>
                    <a:pt x="1931682" y="86321"/>
                  </a:lnTo>
                  <a:lnTo>
                    <a:pt x="1929041" y="93040"/>
                  </a:lnTo>
                  <a:lnTo>
                    <a:pt x="1937296" y="97663"/>
                  </a:lnTo>
                  <a:lnTo>
                    <a:pt x="1937296" y="88099"/>
                  </a:lnTo>
                  <a:lnTo>
                    <a:pt x="1950237" y="90970"/>
                  </a:lnTo>
                  <a:lnTo>
                    <a:pt x="1951939" y="82791"/>
                  </a:lnTo>
                  <a:close/>
                </a:path>
                <a:path extrusionOk="0" h="313054" w="8381365">
                  <a:moveTo>
                    <a:pt x="2025637" y="253339"/>
                  </a:moveTo>
                  <a:lnTo>
                    <a:pt x="2019998" y="236867"/>
                  </a:lnTo>
                  <a:lnTo>
                    <a:pt x="2021649" y="221576"/>
                  </a:lnTo>
                  <a:lnTo>
                    <a:pt x="2021636" y="209219"/>
                  </a:lnTo>
                  <a:lnTo>
                    <a:pt x="2010943" y="201485"/>
                  </a:lnTo>
                  <a:lnTo>
                    <a:pt x="2006028" y="209511"/>
                  </a:lnTo>
                  <a:lnTo>
                    <a:pt x="2003666" y="220078"/>
                  </a:lnTo>
                  <a:lnTo>
                    <a:pt x="2003069" y="232410"/>
                  </a:lnTo>
                  <a:lnTo>
                    <a:pt x="2003463" y="245732"/>
                  </a:lnTo>
                  <a:lnTo>
                    <a:pt x="2014194" y="245732"/>
                  </a:lnTo>
                  <a:lnTo>
                    <a:pt x="2025637" y="253339"/>
                  </a:lnTo>
                  <a:close/>
                </a:path>
                <a:path extrusionOk="0" h="313054" w="8381365">
                  <a:moveTo>
                    <a:pt x="2025637" y="112661"/>
                  </a:moveTo>
                  <a:lnTo>
                    <a:pt x="2021509" y="114236"/>
                  </a:lnTo>
                  <a:lnTo>
                    <a:pt x="2018296" y="114909"/>
                  </a:lnTo>
                  <a:lnTo>
                    <a:pt x="2009101" y="114909"/>
                  </a:lnTo>
                  <a:lnTo>
                    <a:pt x="2000402" y="96989"/>
                  </a:lnTo>
                  <a:lnTo>
                    <a:pt x="1993811" y="96989"/>
                  </a:lnTo>
                  <a:lnTo>
                    <a:pt x="1992376" y="96989"/>
                  </a:lnTo>
                  <a:lnTo>
                    <a:pt x="1990725" y="97205"/>
                  </a:lnTo>
                  <a:lnTo>
                    <a:pt x="1988820" y="97675"/>
                  </a:lnTo>
                  <a:lnTo>
                    <a:pt x="1991436" y="109918"/>
                  </a:lnTo>
                  <a:lnTo>
                    <a:pt x="1996986" y="119151"/>
                  </a:lnTo>
                  <a:lnTo>
                    <a:pt x="2010943" y="134658"/>
                  </a:lnTo>
                  <a:lnTo>
                    <a:pt x="2014105" y="128600"/>
                  </a:lnTo>
                  <a:lnTo>
                    <a:pt x="2020138" y="125387"/>
                  </a:lnTo>
                  <a:lnTo>
                    <a:pt x="2025256" y="121310"/>
                  </a:lnTo>
                  <a:lnTo>
                    <a:pt x="2025637" y="112661"/>
                  </a:lnTo>
                  <a:close/>
                </a:path>
                <a:path extrusionOk="0" h="313054" w="8381365">
                  <a:moveTo>
                    <a:pt x="2113965" y="238594"/>
                  </a:moveTo>
                  <a:lnTo>
                    <a:pt x="2100618" y="241642"/>
                  </a:lnTo>
                  <a:lnTo>
                    <a:pt x="2091245" y="248754"/>
                  </a:lnTo>
                  <a:lnTo>
                    <a:pt x="2084031" y="258127"/>
                  </a:lnTo>
                  <a:lnTo>
                    <a:pt x="2077161" y="267982"/>
                  </a:lnTo>
                  <a:lnTo>
                    <a:pt x="2079612" y="268109"/>
                  </a:lnTo>
                  <a:lnTo>
                    <a:pt x="2080768" y="268109"/>
                  </a:lnTo>
                  <a:lnTo>
                    <a:pt x="2094090" y="265772"/>
                  </a:lnTo>
                  <a:lnTo>
                    <a:pt x="2103437" y="259410"/>
                  </a:lnTo>
                  <a:lnTo>
                    <a:pt x="2109749" y="250024"/>
                  </a:lnTo>
                  <a:lnTo>
                    <a:pt x="2113965" y="238594"/>
                  </a:lnTo>
                  <a:close/>
                </a:path>
                <a:path extrusionOk="0" h="313054" w="8381365">
                  <a:moveTo>
                    <a:pt x="2386749" y="223837"/>
                  </a:moveTo>
                  <a:lnTo>
                    <a:pt x="2384806" y="223786"/>
                  </a:lnTo>
                  <a:lnTo>
                    <a:pt x="2373439" y="223786"/>
                  </a:lnTo>
                  <a:lnTo>
                    <a:pt x="2367597" y="229743"/>
                  </a:lnTo>
                  <a:lnTo>
                    <a:pt x="2364625" y="238582"/>
                  </a:lnTo>
                  <a:lnTo>
                    <a:pt x="2365298" y="238594"/>
                  </a:lnTo>
                  <a:lnTo>
                    <a:pt x="2373312" y="237540"/>
                  </a:lnTo>
                  <a:lnTo>
                    <a:pt x="2379332" y="234530"/>
                  </a:lnTo>
                  <a:lnTo>
                    <a:pt x="2383688" y="229870"/>
                  </a:lnTo>
                  <a:lnTo>
                    <a:pt x="2386749" y="223837"/>
                  </a:lnTo>
                  <a:close/>
                </a:path>
                <a:path extrusionOk="0" h="313054" w="8381365">
                  <a:moveTo>
                    <a:pt x="2547048" y="37185"/>
                  </a:moveTo>
                  <a:lnTo>
                    <a:pt x="2541295" y="31076"/>
                  </a:lnTo>
                  <a:lnTo>
                    <a:pt x="2531427" y="37058"/>
                  </a:lnTo>
                  <a:lnTo>
                    <a:pt x="2529001" y="41389"/>
                  </a:lnTo>
                  <a:lnTo>
                    <a:pt x="2531668" y="44018"/>
                  </a:lnTo>
                  <a:lnTo>
                    <a:pt x="2537117" y="44907"/>
                  </a:lnTo>
                  <a:lnTo>
                    <a:pt x="2542844" y="44056"/>
                  </a:lnTo>
                  <a:lnTo>
                    <a:pt x="2546858" y="41490"/>
                  </a:lnTo>
                  <a:lnTo>
                    <a:pt x="2547048" y="37185"/>
                  </a:lnTo>
                  <a:close/>
                </a:path>
                <a:path extrusionOk="0" h="313054" w="8381365">
                  <a:moveTo>
                    <a:pt x="2666428" y="179247"/>
                  </a:moveTo>
                  <a:lnTo>
                    <a:pt x="2651734" y="179247"/>
                  </a:lnTo>
                  <a:lnTo>
                    <a:pt x="2651734" y="193878"/>
                  </a:lnTo>
                  <a:lnTo>
                    <a:pt x="2666428" y="193878"/>
                  </a:lnTo>
                  <a:lnTo>
                    <a:pt x="2666428" y="179247"/>
                  </a:lnTo>
                  <a:close/>
                </a:path>
                <a:path extrusionOk="0" h="313054" w="8381365">
                  <a:moveTo>
                    <a:pt x="2718193" y="216344"/>
                  </a:moveTo>
                  <a:lnTo>
                    <a:pt x="2717787" y="209321"/>
                  </a:lnTo>
                  <a:lnTo>
                    <a:pt x="2717292" y="202311"/>
                  </a:lnTo>
                  <a:lnTo>
                    <a:pt x="2715374" y="196697"/>
                  </a:lnTo>
                  <a:lnTo>
                    <a:pt x="2710713" y="193878"/>
                  </a:lnTo>
                  <a:lnTo>
                    <a:pt x="2708059" y="200558"/>
                  </a:lnTo>
                  <a:lnTo>
                    <a:pt x="2703715" y="205422"/>
                  </a:lnTo>
                  <a:lnTo>
                    <a:pt x="2699194" y="210134"/>
                  </a:lnTo>
                  <a:lnTo>
                    <a:pt x="2696045" y="216344"/>
                  </a:lnTo>
                  <a:lnTo>
                    <a:pt x="2718193" y="216344"/>
                  </a:lnTo>
                  <a:close/>
                </a:path>
                <a:path extrusionOk="0" h="313054" w="8381365">
                  <a:moveTo>
                    <a:pt x="2732862" y="90398"/>
                  </a:moveTo>
                  <a:lnTo>
                    <a:pt x="2730881" y="90284"/>
                  </a:lnTo>
                  <a:lnTo>
                    <a:pt x="2729954" y="90284"/>
                  </a:lnTo>
                  <a:lnTo>
                    <a:pt x="2719768" y="92303"/>
                  </a:lnTo>
                  <a:lnTo>
                    <a:pt x="2712758" y="97548"/>
                  </a:lnTo>
                  <a:lnTo>
                    <a:pt x="2707665" y="104736"/>
                  </a:lnTo>
                  <a:lnTo>
                    <a:pt x="2703258" y="112649"/>
                  </a:lnTo>
                  <a:lnTo>
                    <a:pt x="2705506" y="112725"/>
                  </a:lnTo>
                  <a:lnTo>
                    <a:pt x="2715869" y="110680"/>
                  </a:lnTo>
                  <a:lnTo>
                    <a:pt x="2723032" y="105410"/>
                  </a:lnTo>
                  <a:lnTo>
                    <a:pt x="2728252" y="98221"/>
                  </a:lnTo>
                  <a:lnTo>
                    <a:pt x="2732862" y="90398"/>
                  </a:lnTo>
                  <a:close/>
                </a:path>
                <a:path extrusionOk="0" h="313054" w="8381365">
                  <a:moveTo>
                    <a:pt x="2784360" y="149745"/>
                  </a:moveTo>
                  <a:lnTo>
                    <a:pt x="2782862" y="149644"/>
                  </a:lnTo>
                  <a:lnTo>
                    <a:pt x="2782151" y="149644"/>
                  </a:lnTo>
                  <a:lnTo>
                    <a:pt x="2772676" y="152349"/>
                  </a:lnTo>
                  <a:lnTo>
                    <a:pt x="2766695" y="158699"/>
                  </a:lnTo>
                  <a:lnTo>
                    <a:pt x="2761665" y="166027"/>
                  </a:lnTo>
                  <a:lnTo>
                    <a:pt x="2755036" y="171653"/>
                  </a:lnTo>
                  <a:lnTo>
                    <a:pt x="2756573" y="171500"/>
                  </a:lnTo>
                  <a:lnTo>
                    <a:pt x="2762910" y="171488"/>
                  </a:lnTo>
                  <a:lnTo>
                    <a:pt x="2769006" y="171602"/>
                  </a:lnTo>
                  <a:lnTo>
                    <a:pt x="2776397" y="171602"/>
                  </a:lnTo>
                  <a:lnTo>
                    <a:pt x="2782963" y="170713"/>
                  </a:lnTo>
                  <a:lnTo>
                    <a:pt x="2784360" y="164503"/>
                  </a:lnTo>
                  <a:lnTo>
                    <a:pt x="2775470" y="162775"/>
                  </a:lnTo>
                  <a:lnTo>
                    <a:pt x="2779788" y="156083"/>
                  </a:lnTo>
                  <a:lnTo>
                    <a:pt x="2784360" y="149745"/>
                  </a:lnTo>
                  <a:close/>
                </a:path>
                <a:path extrusionOk="0" h="313054" w="8381365">
                  <a:moveTo>
                    <a:pt x="3092678" y="105422"/>
                  </a:moveTo>
                  <a:lnTo>
                    <a:pt x="3086595" y="97675"/>
                  </a:lnTo>
                  <a:lnTo>
                    <a:pt x="3085668" y="104152"/>
                  </a:lnTo>
                  <a:lnTo>
                    <a:pt x="3079445" y="105448"/>
                  </a:lnTo>
                  <a:lnTo>
                    <a:pt x="3069539" y="105448"/>
                  </a:lnTo>
                  <a:lnTo>
                    <a:pt x="3064319" y="105156"/>
                  </a:lnTo>
                  <a:lnTo>
                    <a:pt x="3062262" y="119646"/>
                  </a:lnTo>
                  <a:lnTo>
                    <a:pt x="3067024" y="124790"/>
                  </a:lnTo>
                  <a:lnTo>
                    <a:pt x="3073209" y="124790"/>
                  </a:lnTo>
                  <a:lnTo>
                    <a:pt x="3082455" y="121716"/>
                  </a:lnTo>
                  <a:lnTo>
                    <a:pt x="3090113" y="114350"/>
                  </a:lnTo>
                  <a:lnTo>
                    <a:pt x="3092678" y="105422"/>
                  </a:lnTo>
                  <a:close/>
                </a:path>
                <a:path extrusionOk="0" h="313054" w="8381365">
                  <a:moveTo>
                    <a:pt x="3123349" y="208737"/>
                  </a:moveTo>
                  <a:lnTo>
                    <a:pt x="3122015" y="208915"/>
                  </a:lnTo>
                  <a:lnTo>
                    <a:pt x="3116770" y="208978"/>
                  </a:lnTo>
                  <a:lnTo>
                    <a:pt x="3107029" y="208368"/>
                  </a:lnTo>
                  <a:lnTo>
                    <a:pt x="3104743" y="208368"/>
                  </a:lnTo>
                  <a:lnTo>
                    <a:pt x="3095993" y="208368"/>
                  </a:lnTo>
                  <a:lnTo>
                    <a:pt x="3089491" y="210642"/>
                  </a:lnTo>
                  <a:lnTo>
                    <a:pt x="3093669" y="223850"/>
                  </a:lnTo>
                  <a:lnTo>
                    <a:pt x="3096412" y="224180"/>
                  </a:lnTo>
                  <a:lnTo>
                    <a:pt x="3098990" y="224358"/>
                  </a:lnTo>
                  <a:lnTo>
                    <a:pt x="3101403" y="224358"/>
                  </a:lnTo>
                  <a:lnTo>
                    <a:pt x="3109912" y="223456"/>
                  </a:lnTo>
                  <a:lnTo>
                    <a:pt x="3116529" y="220649"/>
                  </a:lnTo>
                  <a:lnTo>
                    <a:pt x="3121063" y="215798"/>
                  </a:lnTo>
                  <a:lnTo>
                    <a:pt x="3123349" y="208737"/>
                  </a:lnTo>
                  <a:close/>
                </a:path>
                <a:path extrusionOk="0" h="313054" w="8381365">
                  <a:moveTo>
                    <a:pt x="3292589" y="290449"/>
                  </a:moveTo>
                  <a:lnTo>
                    <a:pt x="3288855" y="287921"/>
                  </a:lnTo>
                  <a:lnTo>
                    <a:pt x="3282556" y="285026"/>
                  </a:lnTo>
                  <a:lnTo>
                    <a:pt x="3274936" y="282638"/>
                  </a:lnTo>
                  <a:lnTo>
                    <a:pt x="3267240" y="281635"/>
                  </a:lnTo>
                  <a:lnTo>
                    <a:pt x="3261309" y="281635"/>
                  </a:lnTo>
                  <a:lnTo>
                    <a:pt x="3256496" y="283870"/>
                  </a:lnTo>
                  <a:lnTo>
                    <a:pt x="3255746" y="290449"/>
                  </a:lnTo>
                  <a:lnTo>
                    <a:pt x="3259556" y="292938"/>
                  </a:lnTo>
                  <a:lnTo>
                    <a:pt x="3265906" y="295808"/>
                  </a:lnTo>
                  <a:lnTo>
                    <a:pt x="3273564" y="298183"/>
                  </a:lnTo>
                  <a:lnTo>
                    <a:pt x="3281273" y="299161"/>
                  </a:lnTo>
                  <a:lnTo>
                    <a:pt x="3287166" y="299161"/>
                  </a:lnTo>
                  <a:lnTo>
                    <a:pt x="3291916" y="296951"/>
                  </a:lnTo>
                  <a:lnTo>
                    <a:pt x="3292589" y="290449"/>
                  </a:lnTo>
                  <a:close/>
                </a:path>
                <a:path extrusionOk="0" h="313054" w="8381365">
                  <a:moveTo>
                    <a:pt x="3293249" y="205981"/>
                  </a:moveTo>
                  <a:lnTo>
                    <a:pt x="3285363" y="201485"/>
                  </a:lnTo>
                  <a:lnTo>
                    <a:pt x="3281908" y="207784"/>
                  </a:lnTo>
                  <a:lnTo>
                    <a:pt x="3277705" y="217449"/>
                  </a:lnTo>
                  <a:lnTo>
                    <a:pt x="3277324" y="226504"/>
                  </a:lnTo>
                  <a:lnTo>
                    <a:pt x="3285363" y="230987"/>
                  </a:lnTo>
                  <a:lnTo>
                    <a:pt x="3288728" y="224739"/>
                  </a:lnTo>
                  <a:lnTo>
                    <a:pt x="3292868" y="215074"/>
                  </a:lnTo>
                  <a:lnTo>
                    <a:pt x="3293249" y="205981"/>
                  </a:lnTo>
                  <a:close/>
                </a:path>
                <a:path extrusionOk="0" h="313054" w="8381365">
                  <a:moveTo>
                    <a:pt x="3304692" y="178981"/>
                  </a:moveTo>
                  <a:lnTo>
                    <a:pt x="3304489" y="170903"/>
                  </a:lnTo>
                  <a:lnTo>
                    <a:pt x="3300196" y="163296"/>
                  </a:lnTo>
                  <a:lnTo>
                    <a:pt x="3292589" y="156895"/>
                  </a:lnTo>
                  <a:lnTo>
                    <a:pt x="3292919" y="166001"/>
                  </a:lnTo>
                  <a:lnTo>
                    <a:pt x="3293059" y="175196"/>
                  </a:lnTo>
                  <a:lnTo>
                    <a:pt x="3294824" y="182689"/>
                  </a:lnTo>
                  <a:lnTo>
                    <a:pt x="3300044" y="186740"/>
                  </a:lnTo>
                  <a:lnTo>
                    <a:pt x="3304692" y="178981"/>
                  </a:lnTo>
                  <a:close/>
                </a:path>
                <a:path extrusionOk="0" h="313054" w="8381365">
                  <a:moveTo>
                    <a:pt x="3337318" y="289674"/>
                  </a:moveTo>
                  <a:lnTo>
                    <a:pt x="3336810" y="282854"/>
                  </a:lnTo>
                  <a:lnTo>
                    <a:pt x="3330371" y="280174"/>
                  </a:lnTo>
                  <a:lnTo>
                    <a:pt x="3325545" y="275793"/>
                  </a:lnTo>
                  <a:lnTo>
                    <a:pt x="3320821" y="271221"/>
                  </a:lnTo>
                  <a:lnTo>
                    <a:pt x="3314687" y="267982"/>
                  </a:lnTo>
                  <a:lnTo>
                    <a:pt x="3313988" y="276694"/>
                  </a:lnTo>
                  <a:lnTo>
                    <a:pt x="3309924" y="281940"/>
                  </a:lnTo>
                  <a:lnTo>
                    <a:pt x="3304578" y="285826"/>
                  </a:lnTo>
                  <a:lnTo>
                    <a:pt x="3300057" y="290449"/>
                  </a:lnTo>
                  <a:lnTo>
                    <a:pt x="3301669" y="289839"/>
                  </a:lnTo>
                  <a:lnTo>
                    <a:pt x="3303676" y="289610"/>
                  </a:lnTo>
                  <a:lnTo>
                    <a:pt x="3309048" y="289610"/>
                  </a:lnTo>
                  <a:lnTo>
                    <a:pt x="3323425" y="291401"/>
                  </a:lnTo>
                  <a:lnTo>
                    <a:pt x="3332784" y="291401"/>
                  </a:lnTo>
                  <a:lnTo>
                    <a:pt x="3337318" y="289674"/>
                  </a:lnTo>
                  <a:close/>
                </a:path>
                <a:path extrusionOk="0" h="313054" w="8381365">
                  <a:moveTo>
                    <a:pt x="3414661" y="132346"/>
                  </a:moveTo>
                  <a:lnTo>
                    <a:pt x="3414141" y="125361"/>
                  </a:lnTo>
                  <a:lnTo>
                    <a:pt x="3403066" y="119900"/>
                  </a:lnTo>
                  <a:lnTo>
                    <a:pt x="3400196" y="129882"/>
                  </a:lnTo>
                  <a:lnTo>
                    <a:pt x="3390417" y="132981"/>
                  </a:lnTo>
                  <a:lnTo>
                    <a:pt x="3379609" y="135140"/>
                  </a:lnTo>
                  <a:lnTo>
                    <a:pt x="3373678" y="142252"/>
                  </a:lnTo>
                  <a:lnTo>
                    <a:pt x="3375914" y="141706"/>
                  </a:lnTo>
                  <a:lnTo>
                    <a:pt x="3377831" y="141465"/>
                  </a:lnTo>
                  <a:lnTo>
                    <a:pt x="3386442" y="141465"/>
                  </a:lnTo>
                  <a:lnTo>
                    <a:pt x="3397783" y="157670"/>
                  </a:lnTo>
                  <a:lnTo>
                    <a:pt x="3406368" y="157670"/>
                  </a:lnTo>
                  <a:lnTo>
                    <a:pt x="3408299" y="157429"/>
                  </a:lnTo>
                  <a:lnTo>
                    <a:pt x="3410534" y="156883"/>
                  </a:lnTo>
                  <a:lnTo>
                    <a:pt x="3411258" y="142367"/>
                  </a:lnTo>
                  <a:lnTo>
                    <a:pt x="3414661" y="132346"/>
                  </a:lnTo>
                  <a:close/>
                </a:path>
                <a:path extrusionOk="0" h="313054" w="8381365">
                  <a:moveTo>
                    <a:pt x="3571748" y="279895"/>
                  </a:moveTo>
                  <a:lnTo>
                    <a:pt x="3549319" y="290080"/>
                  </a:lnTo>
                  <a:lnTo>
                    <a:pt x="3553498" y="288213"/>
                  </a:lnTo>
                  <a:lnTo>
                    <a:pt x="3571748" y="279895"/>
                  </a:lnTo>
                  <a:close/>
                </a:path>
                <a:path extrusionOk="0" h="313054" w="8381365">
                  <a:moveTo>
                    <a:pt x="4132465" y="238594"/>
                  </a:moveTo>
                  <a:lnTo>
                    <a:pt x="4123537" y="238887"/>
                  </a:lnTo>
                  <a:lnTo>
                    <a:pt x="4115676" y="240169"/>
                  </a:lnTo>
                  <a:lnTo>
                    <a:pt x="4110659" y="244360"/>
                  </a:lnTo>
                  <a:lnTo>
                    <a:pt x="4110291" y="253339"/>
                  </a:lnTo>
                  <a:lnTo>
                    <a:pt x="4110990" y="253352"/>
                  </a:lnTo>
                  <a:lnTo>
                    <a:pt x="4119054" y="252272"/>
                  </a:lnTo>
                  <a:lnTo>
                    <a:pt x="4125137" y="249237"/>
                  </a:lnTo>
                  <a:lnTo>
                    <a:pt x="4129506" y="244563"/>
                  </a:lnTo>
                  <a:lnTo>
                    <a:pt x="4132465" y="238594"/>
                  </a:lnTo>
                  <a:close/>
                </a:path>
                <a:path extrusionOk="0" h="313054" w="8381365">
                  <a:moveTo>
                    <a:pt x="4161828" y="1562"/>
                  </a:moveTo>
                  <a:lnTo>
                    <a:pt x="4155808" y="457"/>
                  </a:lnTo>
                  <a:lnTo>
                    <a:pt x="4151071" y="0"/>
                  </a:lnTo>
                  <a:lnTo>
                    <a:pt x="4147401" y="0"/>
                  </a:lnTo>
                  <a:lnTo>
                    <a:pt x="4138828" y="0"/>
                  </a:lnTo>
                  <a:lnTo>
                    <a:pt x="4136161" y="2489"/>
                  </a:lnTo>
                  <a:lnTo>
                    <a:pt x="4137672" y="7442"/>
                  </a:lnTo>
                  <a:lnTo>
                    <a:pt x="4141863" y="9931"/>
                  </a:lnTo>
                  <a:lnTo>
                    <a:pt x="4151782" y="9931"/>
                  </a:lnTo>
                  <a:lnTo>
                    <a:pt x="4157370" y="7797"/>
                  </a:lnTo>
                  <a:lnTo>
                    <a:pt x="4161828" y="1562"/>
                  </a:lnTo>
                  <a:close/>
                </a:path>
                <a:path extrusionOk="0" h="313054" w="8381365">
                  <a:moveTo>
                    <a:pt x="4404957" y="267970"/>
                  </a:moveTo>
                  <a:lnTo>
                    <a:pt x="4401197" y="269062"/>
                  </a:lnTo>
                  <a:lnTo>
                    <a:pt x="4397565" y="269494"/>
                  </a:lnTo>
                  <a:lnTo>
                    <a:pt x="4386910" y="269494"/>
                  </a:lnTo>
                  <a:lnTo>
                    <a:pt x="4380293" y="267677"/>
                  </a:lnTo>
                  <a:lnTo>
                    <a:pt x="4368431" y="264033"/>
                  </a:lnTo>
                  <a:lnTo>
                    <a:pt x="4363186" y="262204"/>
                  </a:lnTo>
                  <a:lnTo>
                    <a:pt x="4358767" y="262204"/>
                  </a:lnTo>
                  <a:lnTo>
                    <a:pt x="4352988" y="262204"/>
                  </a:lnTo>
                  <a:lnTo>
                    <a:pt x="4348607" y="265315"/>
                  </a:lnTo>
                  <a:lnTo>
                    <a:pt x="4345927" y="275577"/>
                  </a:lnTo>
                  <a:lnTo>
                    <a:pt x="4349661" y="274497"/>
                  </a:lnTo>
                  <a:lnTo>
                    <a:pt x="4353293" y="274066"/>
                  </a:lnTo>
                  <a:lnTo>
                    <a:pt x="4363948" y="274066"/>
                  </a:lnTo>
                  <a:lnTo>
                    <a:pt x="4370565" y="275882"/>
                  </a:lnTo>
                  <a:lnTo>
                    <a:pt x="4382427" y="279527"/>
                  </a:lnTo>
                  <a:lnTo>
                    <a:pt x="4387672" y="281343"/>
                  </a:lnTo>
                  <a:lnTo>
                    <a:pt x="4397870" y="281343"/>
                  </a:lnTo>
                  <a:lnTo>
                    <a:pt x="4402264" y="278244"/>
                  </a:lnTo>
                  <a:lnTo>
                    <a:pt x="4404957" y="267970"/>
                  </a:lnTo>
                  <a:close/>
                </a:path>
                <a:path extrusionOk="0" h="313054" w="8381365">
                  <a:moveTo>
                    <a:pt x="4544758" y="75539"/>
                  </a:moveTo>
                  <a:lnTo>
                    <a:pt x="4543133" y="75501"/>
                  </a:lnTo>
                  <a:lnTo>
                    <a:pt x="4531614" y="75501"/>
                  </a:lnTo>
                  <a:lnTo>
                    <a:pt x="4525899" y="81483"/>
                  </a:lnTo>
                  <a:lnTo>
                    <a:pt x="4522889" y="90398"/>
                  </a:lnTo>
                  <a:lnTo>
                    <a:pt x="4523600" y="90411"/>
                  </a:lnTo>
                  <a:lnTo>
                    <a:pt x="4531614" y="89344"/>
                  </a:lnTo>
                  <a:lnTo>
                    <a:pt x="4537583" y="86321"/>
                  </a:lnTo>
                  <a:lnTo>
                    <a:pt x="4541850" y="81635"/>
                  </a:lnTo>
                  <a:lnTo>
                    <a:pt x="4544758" y="75539"/>
                  </a:lnTo>
                  <a:close/>
                </a:path>
                <a:path extrusionOk="0" h="313054" w="8381365">
                  <a:moveTo>
                    <a:pt x="4567313" y="138125"/>
                  </a:moveTo>
                  <a:lnTo>
                    <a:pt x="4565218" y="129082"/>
                  </a:lnTo>
                  <a:lnTo>
                    <a:pt x="4560290" y="122897"/>
                  </a:lnTo>
                  <a:lnTo>
                    <a:pt x="4552226" y="119900"/>
                  </a:lnTo>
                  <a:lnTo>
                    <a:pt x="4547832" y="128130"/>
                  </a:lnTo>
                  <a:lnTo>
                    <a:pt x="4548314" y="138010"/>
                  </a:lnTo>
                  <a:lnTo>
                    <a:pt x="4554055" y="146304"/>
                  </a:lnTo>
                  <a:lnTo>
                    <a:pt x="4565434" y="149783"/>
                  </a:lnTo>
                  <a:lnTo>
                    <a:pt x="4566932" y="149733"/>
                  </a:lnTo>
                  <a:lnTo>
                    <a:pt x="4567313" y="138125"/>
                  </a:lnTo>
                  <a:close/>
                </a:path>
                <a:path extrusionOk="0" h="313054" w="8381365">
                  <a:moveTo>
                    <a:pt x="5465546" y="201485"/>
                  </a:moveTo>
                  <a:lnTo>
                    <a:pt x="5450802" y="201485"/>
                  </a:lnTo>
                  <a:lnTo>
                    <a:pt x="5451119" y="208737"/>
                  </a:lnTo>
                  <a:lnTo>
                    <a:pt x="5444833" y="210134"/>
                  </a:lnTo>
                  <a:lnTo>
                    <a:pt x="5443626" y="216344"/>
                  </a:lnTo>
                  <a:lnTo>
                    <a:pt x="5452402" y="215938"/>
                  </a:lnTo>
                  <a:lnTo>
                    <a:pt x="5460200" y="214541"/>
                  </a:lnTo>
                  <a:lnTo>
                    <a:pt x="5465178" y="210324"/>
                  </a:lnTo>
                  <a:lnTo>
                    <a:pt x="5465546" y="201485"/>
                  </a:lnTo>
                  <a:close/>
                </a:path>
                <a:path extrusionOk="0" h="313054" w="8381365">
                  <a:moveTo>
                    <a:pt x="5745492" y="238582"/>
                  </a:moveTo>
                  <a:lnTo>
                    <a:pt x="5742825" y="239255"/>
                  </a:lnTo>
                  <a:lnTo>
                    <a:pt x="5739739" y="239496"/>
                  </a:lnTo>
                  <a:lnTo>
                    <a:pt x="5731497" y="239496"/>
                  </a:lnTo>
                  <a:lnTo>
                    <a:pt x="5709742" y="237363"/>
                  </a:lnTo>
                  <a:lnTo>
                    <a:pt x="5704827" y="237363"/>
                  </a:lnTo>
                  <a:lnTo>
                    <a:pt x="5695962" y="237363"/>
                  </a:lnTo>
                  <a:lnTo>
                    <a:pt x="5688825" y="239102"/>
                  </a:lnTo>
                  <a:lnTo>
                    <a:pt x="5686539" y="245732"/>
                  </a:lnTo>
                  <a:lnTo>
                    <a:pt x="5694362" y="248107"/>
                  </a:lnTo>
                  <a:lnTo>
                    <a:pt x="5703875" y="250761"/>
                  </a:lnTo>
                  <a:lnTo>
                    <a:pt x="5714187" y="252945"/>
                  </a:lnTo>
                  <a:lnTo>
                    <a:pt x="5724360" y="253834"/>
                  </a:lnTo>
                  <a:lnTo>
                    <a:pt x="5731865" y="253098"/>
                  </a:lnTo>
                  <a:lnTo>
                    <a:pt x="5738215" y="250583"/>
                  </a:lnTo>
                  <a:lnTo>
                    <a:pt x="5742914" y="245884"/>
                  </a:lnTo>
                  <a:lnTo>
                    <a:pt x="5745492" y="238582"/>
                  </a:lnTo>
                  <a:close/>
                </a:path>
                <a:path extrusionOk="0" h="313054" w="8381365">
                  <a:moveTo>
                    <a:pt x="5767654" y="53301"/>
                  </a:moveTo>
                  <a:lnTo>
                    <a:pt x="5767108" y="53340"/>
                  </a:lnTo>
                  <a:lnTo>
                    <a:pt x="5763590" y="53340"/>
                  </a:lnTo>
                  <a:lnTo>
                    <a:pt x="5748375" y="37592"/>
                  </a:lnTo>
                  <a:lnTo>
                    <a:pt x="5745010" y="37592"/>
                  </a:lnTo>
                  <a:lnTo>
                    <a:pt x="5742495" y="37592"/>
                  </a:lnTo>
                  <a:lnTo>
                    <a:pt x="5740197" y="39789"/>
                  </a:lnTo>
                  <a:lnTo>
                    <a:pt x="5738266" y="45808"/>
                  </a:lnTo>
                  <a:lnTo>
                    <a:pt x="5746966" y="55206"/>
                  </a:lnTo>
                  <a:lnTo>
                    <a:pt x="5752998" y="60261"/>
                  </a:lnTo>
                  <a:lnTo>
                    <a:pt x="5759158" y="62458"/>
                  </a:lnTo>
                  <a:lnTo>
                    <a:pt x="5762485" y="62458"/>
                  </a:lnTo>
                  <a:lnTo>
                    <a:pt x="5765520" y="60020"/>
                  </a:lnTo>
                  <a:lnTo>
                    <a:pt x="5767654" y="53301"/>
                  </a:lnTo>
                  <a:close/>
                </a:path>
                <a:path extrusionOk="0" h="313054" w="8381365">
                  <a:moveTo>
                    <a:pt x="5782310" y="149745"/>
                  </a:moveTo>
                  <a:lnTo>
                    <a:pt x="5776252" y="148615"/>
                  </a:lnTo>
                  <a:lnTo>
                    <a:pt x="5771477" y="148158"/>
                  </a:lnTo>
                  <a:lnTo>
                    <a:pt x="5767806" y="148158"/>
                  </a:lnTo>
                  <a:lnTo>
                    <a:pt x="5759285" y="148158"/>
                  </a:lnTo>
                  <a:lnTo>
                    <a:pt x="5756643" y="150647"/>
                  </a:lnTo>
                  <a:lnTo>
                    <a:pt x="5758218" y="155613"/>
                  </a:lnTo>
                  <a:lnTo>
                    <a:pt x="5762409" y="158102"/>
                  </a:lnTo>
                  <a:lnTo>
                    <a:pt x="5772315" y="158102"/>
                  </a:lnTo>
                  <a:lnTo>
                    <a:pt x="5777890" y="155968"/>
                  </a:lnTo>
                  <a:lnTo>
                    <a:pt x="5782310" y="149745"/>
                  </a:lnTo>
                  <a:close/>
                </a:path>
                <a:path extrusionOk="0" h="313054" w="8381365">
                  <a:moveTo>
                    <a:pt x="6703123" y="38544"/>
                  </a:moveTo>
                  <a:lnTo>
                    <a:pt x="6701142" y="39179"/>
                  </a:lnTo>
                  <a:lnTo>
                    <a:pt x="6698767" y="39408"/>
                  </a:lnTo>
                  <a:lnTo>
                    <a:pt x="6692405" y="39408"/>
                  </a:lnTo>
                  <a:lnTo>
                    <a:pt x="6675501" y="37477"/>
                  </a:lnTo>
                  <a:lnTo>
                    <a:pt x="6671754" y="37477"/>
                  </a:lnTo>
                  <a:lnTo>
                    <a:pt x="6664731" y="37477"/>
                  </a:lnTo>
                  <a:lnTo>
                    <a:pt x="6659410" y="39179"/>
                  </a:lnTo>
                  <a:lnTo>
                    <a:pt x="6659042" y="45808"/>
                  </a:lnTo>
                  <a:lnTo>
                    <a:pt x="6663322" y="50507"/>
                  </a:lnTo>
                  <a:lnTo>
                    <a:pt x="6673037" y="53644"/>
                  </a:lnTo>
                  <a:lnTo>
                    <a:pt x="6682245" y="53644"/>
                  </a:lnTo>
                  <a:lnTo>
                    <a:pt x="6689992" y="52819"/>
                  </a:lnTo>
                  <a:lnTo>
                    <a:pt x="6696621" y="50190"/>
                  </a:lnTo>
                  <a:lnTo>
                    <a:pt x="6701282" y="45504"/>
                  </a:lnTo>
                  <a:lnTo>
                    <a:pt x="6703123" y="38544"/>
                  </a:lnTo>
                  <a:close/>
                </a:path>
                <a:path extrusionOk="0" h="313054" w="8381365">
                  <a:moveTo>
                    <a:pt x="6725209" y="112649"/>
                  </a:moveTo>
                  <a:lnTo>
                    <a:pt x="6710578" y="112649"/>
                  </a:lnTo>
                  <a:lnTo>
                    <a:pt x="6710578" y="127393"/>
                  </a:lnTo>
                  <a:lnTo>
                    <a:pt x="6725209" y="127393"/>
                  </a:lnTo>
                  <a:lnTo>
                    <a:pt x="6725209" y="112649"/>
                  </a:lnTo>
                  <a:close/>
                </a:path>
                <a:path extrusionOk="0" h="313054" w="8381365">
                  <a:moveTo>
                    <a:pt x="6747510" y="156806"/>
                  </a:moveTo>
                  <a:lnTo>
                    <a:pt x="6743967" y="151612"/>
                  </a:lnTo>
                  <a:lnTo>
                    <a:pt x="6737832" y="148678"/>
                  </a:lnTo>
                  <a:lnTo>
                    <a:pt x="6730098" y="147751"/>
                  </a:lnTo>
                  <a:lnTo>
                    <a:pt x="6719837" y="149034"/>
                  </a:lnTo>
                  <a:lnTo>
                    <a:pt x="6710642" y="152565"/>
                  </a:lnTo>
                  <a:lnTo>
                    <a:pt x="6704419" y="157873"/>
                  </a:lnTo>
                  <a:lnTo>
                    <a:pt x="6703111" y="164503"/>
                  </a:lnTo>
                  <a:lnTo>
                    <a:pt x="6713893" y="161163"/>
                  </a:lnTo>
                  <a:lnTo>
                    <a:pt x="6719570" y="159486"/>
                  </a:lnTo>
                  <a:lnTo>
                    <a:pt x="6730936" y="159486"/>
                  </a:lnTo>
                  <a:lnTo>
                    <a:pt x="6736626" y="161163"/>
                  </a:lnTo>
                  <a:lnTo>
                    <a:pt x="6747446" y="164503"/>
                  </a:lnTo>
                  <a:lnTo>
                    <a:pt x="6747510" y="156806"/>
                  </a:lnTo>
                  <a:close/>
                </a:path>
                <a:path extrusionOk="0" h="313054" w="8381365">
                  <a:moveTo>
                    <a:pt x="6850443" y="127406"/>
                  </a:moveTo>
                  <a:lnTo>
                    <a:pt x="6848703" y="127368"/>
                  </a:lnTo>
                  <a:lnTo>
                    <a:pt x="6842747" y="127368"/>
                  </a:lnTo>
                  <a:lnTo>
                    <a:pt x="6839267" y="128689"/>
                  </a:lnTo>
                  <a:lnTo>
                    <a:pt x="6834238" y="131330"/>
                  </a:lnTo>
                  <a:lnTo>
                    <a:pt x="6832689" y="132664"/>
                  </a:lnTo>
                  <a:lnTo>
                    <a:pt x="6828472" y="132664"/>
                  </a:lnTo>
                  <a:lnTo>
                    <a:pt x="6825805" y="131343"/>
                  </a:lnTo>
                  <a:lnTo>
                    <a:pt x="6821081" y="127406"/>
                  </a:lnTo>
                  <a:lnTo>
                    <a:pt x="6817982" y="138849"/>
                  </a:lnTo>
                  <a:lnTo>
                    <a:pt x="6823659" y="143116"/>
                  </a:lnTo>
                  <a:lnTo>
                    <a:pt x="6830835" y="143116"/>
                  </a:lnTo>
                  <a:lnTo>
                    <a:pt x="6838213" y="141808"/>
                  </a:lnTo>
                  <a:lnTo>
                    <a:pt x="6844995" y="138328"/>
                  </a:lnTo>
                  <a:lnTo>
                    <a:pt x="6849605" y="133311"/>
                  </a:lnTo>
                  <a:lnTo>
                    <a:pt x="6850443" y="127406"/>
                  </a:lnTo>
                  <a:close/>
                </a:path>
                <a:path extrusionOk="0" h="313054" w="8381365">
                  <a:moveTo>
                    <a:pt x="6959105" y="74587"/>
                  </a:moveTo>
                  <a:lnTo>
                    <a:pt x="6953682" y="68046"/>
                  </a:lnTo>
                  <a:lnTo>
                    <a:pt x="6949249" y="76631"/>
                  </a:lnTo>
                  <a:lnTo>
                    <a:pt x="6943179" y="96570"/>
                  </a:lnTo>
                  <a:lnTo>
                    <a:pt x="6938721" y="105156"/>
                  </a:lnTo>
                  <a:lnTo>
                    <a:pt x="6939699" y="105410"/>
                  </a:lnTo>
                  <a:lnTo>
                    <a:pt x="6940651" y="105524"/>
                  </a:lnTo>
                  <a:lnTo>
                    <a:pt x="6941579" y="105524"/>
                  </a:lnTo>
                  <a:lnTo>
                    <a:pt x="6951916" y="99898"/>
                  </a:lnTo>
                  <a:lnTo>
                    <a:pt x="6958139" y="87401"/>
                  </a:lnTo>
                  <a:lnTo>
                    <a:pt x="6959105" y="74587"/>
                  </a:lnTo>
                  <a:close/>
                </a:path>
                <a:path extrusionOk="0" h="313054" w="8381365">
                  <a:moveTo>
                    <a:pt x="7852257" y="245745"/>
                  </a:moveTo>
                  <a:lnTo>
                    <a:pt x="7846415" y="244703"/>
                  </a:lnTo>
                  <a:lnTo>
                    <a:pt x="7841767" y="244271"/>
                  </a:lnTo>
                  <a:lnTo>
                    <a:pt x="7838148" y="244271"/>
                  </a:lnTo>
                  <a:lnTo>
                    <a:pt x="7829410" y="244271"/>
                  </a:lnTo>
                  <a:lnTo>
                    <a:pt x="7826603" y="246773"/>
                  </a:lnTo>
                  <a:lnTo>
                    <a:pt x="7827937" y="251790"/>
                  </a:lnTo>
                  <a:lnTo>
                    <a:pt x="7832077" y="254304"/>
                  </a:lnTo>
                  <a:lnTo>
                    <a:pt x="7842021" y="254304"/>
                  </a:lnTo>
                  <a:lnTo>
                    <a:pt x="7847698" y="252120"/>
                  </a:lnTo>
                  <a:lnTo>
                    <a:pt x="7852257" y="245745"/>
                  </a:lnTo>
                  <a:close/>
                </a:path>
                <a:path extrusionOk="0" h="313054" w="8381365">
                  <a:moveTo>
                    <a:pt x="8043634" y="31064"/>
                  </a:moveTo>
                  <a:lnTo>
                    <a:pt x="8041018" y="19558"/>
                  </a:lnTo>
                  <a:lnTo>
                    <a:pt x="8034007" y="11201"/>
                  </a:lnTo>
                  <a:lnTo>
                    <a:pt x="8024266" y="6108"/>
                  </a:lnTo>
                  <a:lnTo>
                    <a:pt x="8013446" y="4381"/>
                  </a:lnTo>
                  <a:lnTo>
                    <a:pt x="8004124" y="4381"/>
                  </a:lnTo>
                  <a:lnTo>
                    <a:pt x="7995425" y="8267"/>
                  </a:lnTo>
                  <a:lnTo>
                    <a:pt x="7992148" y="16319"/>
                  </a:lnTo>
                  <a:lnTo>
                    <a:pt x="7995463" y="15506"/>
                  </a:lnTo>
                  <a:lnTo>
                    <a:pt x="7998307" y="15151"/>
                  </a:lnTo>
                  <a:lnTo>
                    <a:pt x="8009433" y="15151"/>
                  </a:lnTo>
                  <a:lnTo>
                    <a:pt x="8026501" y="32232"/>
                  </a:lnTo>
                  <a:lnTo>
                    <a:pt x="8037525" y="32232"/>
                  </a:lnTo>
                  <a:lnTo>
                    <a:pt x="8040344" y="31877"/>
                  </a:lnTo>
                  <a:lnTo>
                    <a:pt x="8043634" y="31064"/>
                  </a:lnTo>
                  <a:close/>
                </a:path>
                <a:path extrusionOk="0" h="313054" w="8381365">
                  <a:moveTo>
                    <a:pt x="8380806" y="229806"/>
                  </a:moveTo>
                  <a:lnTo>
                    <a:pt x="8367941" y="223850"/>
                  </a:lnTo>
                  <a:lnTo>
                    <a:pt x="8367230" y="237896"/>
                  </a:lnTo>
                  <a:lnTo>
                    <a:pt x="8357756" y="243217"/>
                  </a:lnTo>
                  <a:lnTo>
                    <a:pt x="8345945" y="246214"/>
                  </a:lnTo>
                  <a:lnTo>
                    <a:pt x="8338261" y="253339"/>
                  </a:lnTo>
                  <a:lnTo>
                    <a:pt x="8342109" y="255828"/>
                  </a:lnTo>
                  <a:lnTo>
                    <a:pt x="8348485" y="258724"/>
                  </a:lnTo>
                  <a:lnTo>
                    <a:pt x="8356143" y="261112"/>
                  </a:lnTo>
                  <a:lnTo>
                    <a:pt x="8363852" y="262115"/>
                  </a:lnTo>
                  <a:lnTo>
                    <a:pt x="8369732" y="262115"/>
                  </a:lnTo>
                  <a:lnTo>
                    <a:pt x="8374443" y="259892"/>
                  </a:lnTo>
                  <a:lnTo>
                    <a:pt x="8375078" y="253339"/>
                  </a:lnTo>
                  <a:lnTo>
                    <a:pt x="8370989" y="247319"/>
                  </a:lnTo>
                  <a:lnTo>
                    <a:pt x="8377352" y="238556"/>
                  </a:lnTo>
                  <a:lnTo>
                    <a:pt x="8380806" y="2298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599" name="Google Shape;1599;p1"/>
            <p:cNvSpPr/>
            <p:nvPr/>
          </p:nvSpPr>
          <p:spPr>
            <a:xfrm>
              <a:off x="169659" y="7639316"/>
              <a:ext cx="8110855" cy="305434"/>
            </a:xfrm>
            <a:custGeom>
              <a:rect b="b" l="l" r="r" t="t"/>
              <a:pathLst>
                <a:path extrusionOk="0" h="305434" w="8110855">
                  <a:moveTo>
                    <a:pt x="34086" y="147612"/>
                  </a:moveTo>
                  <a:lnTo>
                    <a:pt x="29730" y="134632"/>
                  </a:lnTo>
                  <a:lnTo>
                    <a:pt x="19939" y="136055"/>
                  </a:lnTo>
                  <a:lnTo>
                    <a:pt x="11531" y="138772"/>
                  </a:lnTo>
                  <a:lnTo>
                    <a:pt x="4775" y="143116"/>
                  </a:lnTo>
                  <a:lnTo>
                    <a:pt x="0" y="149390"/>
                  </a:lnTo>
                  <a:lnTo>
                    <a:pt x="1130" y="149263"/>
                  </a:lnTo>
                  <a:lnTo>
                    <a:pt x="6019" y="149212"/>
                  </a:lnTo>
                  <a:lnTo>
                    <a:pt x="16535" y="149961"/>
                  </a:lnTo>
                  <a:lnTo>
                    <a:pt x="27673" y="149961"/>
                  </a:lnTo>
                  <a:lnTo>
                    <a:pt x="34086" y="147612"/>
                  </a:lnTo>
                  <a:close/>
                </a:path>
                <a:path extrusionOk="0" h="305434" w="8110855">
                  <a:moveTo>
                    <a:pt x="65430" y="124053"/>
                  </a:moveTo>
                  <a:lnTo>
                    <a:pt x="62776" y="116941"/>
                  </a:lnTo>
                  <a:lnTo>
                    <a:pt x="51574" y="112280"/>
                  </a:lnTo>
                  <a:lnTo>
                    <a:pt x="49542" y="128104"/>
                  </a:lnTo>
                  <a:lnTo>
                    <a:pt x="53162" y="133400"/>
                  </a:lnTo>
                  <a:lnTo>
                    <a:pt x="57200" y="133400"/>
                  </a:lnTo>
                  <a:lnTo>
                    <a:pt x="62547" y="130556"/>
                  </a:lnTo>
                  <a:lnTo>
                    <a:pt x="65430" y="124053"/>
                  </a:lnTo>
                  <a:close/>
                </a:path>
                <a:path extrusionOk="0" h="305434" w="8110855">
                  <a:moveTo>
                    <a:pt x="71056" y="238048"/>
                  </a:moveTo>
                  <a:lnTo>
                    <a:pt x="70891" y="230035"/>
                  </a:lnTo>
                  <a:lnTo>
                    <a:pt x="66662" y="222516"/>
                  </a:lnTo>
                  <a:lnTo>
                    <a:pt x="59055" y="216217"/>
                  </a:lnTo>
                  <a:lnTo>
                    <a:pt x="59296" y="225171"/>
                  </a:lnTo>
                  <a:lnTo>
                    <a:pt x="59448" y="234264"/>
                  </a:lnTo>
                  <a:lnTo>
                    <a:pt x="61264" y="241744"/>
                  </a:lnTo>
                  <a:lnTo>
                    <a:pt x="66509" y="245833"/>
                  </a:lnTo>
                  <a:lnTo>
                    <a:pt x="71056" y="238048"/>
                  </a:lnTo>
                  <a:close/>
                </a:path>
                <a:path extrusionOk="0" h="305434" w="8110855">
                  <a:moveTo>
                    <a:pt x="103746" y="219557"/>
                  </a:moveTo>
                  <a:lnTo>
                    <a:pt x="101612" y="210553"/>
                  </a:lnTo>
                  <a:lnTo>
                    <a:pt x="96634" y="204393"/>
                  </a:lnTo>
                  <a:lnTo>
                    <a:pt x="88442" y="201358"/>
                  </a:lnTo>
                  <a:lnTo>
                    <a:pt x="81953" y="211886"/>
                  </a:lnTo>
                  <a:lnTo>
                    <a:pt x="84251" y="220332"/>
                  </a:lnTo>
                  <a:lnTo>
                    <a:pt x="92379" y="226720"/>
                  </a:lnTo>
                  <a:lnTo>
                    <a:pt x="103390" y="231089"/>
                  </a:lnTo>
                  <a:lnTo>
                    <a:pt x="103746" y="219557"/>
                  </a:lnTo>
                  <a:close/>
                </a:path>
                <a:path extrusionOk="0" h="305434" w="8110855">
                  <a:moveTo>
                    <a:pt x="265404" y="156870"/>
                  </a:moveTo>
                  <a:lnTo>
                    <a:pt x="258648" y="154774"/>
                  </a:lnTo>
                  <a:lnTo>
                    <a:pt x="251345" y="152641"/>
                  </a:lnTo>
                  <a:lnTo>
                    <a:pt x="243916" y="150990"/>
                  </a:lnTo>
                  <a:lnTo>
                    <a:pt x="236842" y="150317"/>
                  </a:lnTo>
                  <a:lnTo>
                    <a:pt x="230047" y="151320"/>
                  </a:lnTo>
                  <a:lnTo>
                    <a:pt x="224764" y="154762"/>
                  </a:lnTo>
                  <a:lnTo>
                    <a:pt x="221576" y="161315"/>
                  </a:lnTo>
                  <a:lnTo>
                    <a:pt x="221043" y="171627"/>
                  </a:lnTo>
                  <a:lnTo>
                    <a:pt x="232384" y="168224"/>
                  </a:lnTo>
                  <a:lnTo>
                    <a:pt x="245262" y="166331"/>
                  </a:lnTo>
                  <a:lnTo>
                    <a:pt x="257124" y="163398"/>
                  </a:lnTo>
                  <a:lnTo>
                    <a:pt x="265404" y="156870"/>
                  </a:lnTo>
                  <a:close/>
                </a:path>
                <a:path extrusionOk="0" h="305434" w="8110855">
                  <a:moveTo>
                    <a:pt x="442023" y="238455"/>
                  </a:moveTo>
                  <a:lnTo>
                    <a:pt x="433692" y="236728"/>
                  </a:lnTo>
                  <a:lnTo>
                    <a:pt x="430809" y="230162"/>
                  </a:lnTo>
                  <a:lnTo>
                    <a:pt x="427329" y="223469"/>
                  </a:lnTo>
                  <a:lnTo>
                    <a:pt x="417296" y="214490"/>
                  </a:lnTo>
                  <a:lnTo>
                    <a:pt x="419900" y="201358"/>
                  </a:lnTo>
                  <a:lnTo>
                    <a:pt x="401828" y="205727"/>
                  </a:lnTo>
                  <a:lnTo>
                    <a:pt x="385076" y="216293"/>
                  </a:lnTo>
                  <a:lnTo>
                    <a:pt x="376516" y="230505"/>
                  </a:lnTo>
                  <a:lnTo>
                    <a:pt x="383082" y="245833"/>
                  </a:lnTo>
                  <a:lnTo>
                    <a:pt x="386016" y="238874"/>
                  </a:lnTo>
                  <a:lnTo>
                    <a:pt x="390779" y="236550"/>
                  </a:lnTo>
                  <a:lnTo>
                    <a:pt x="402018" y="236550"/>
                  </a:lnTo>
                  <a:lnTo>
                    <a:pt x="427266" y="245960"/>
                  </a:lnTo>
                  <a:lnTo>
                    <a:pt x="436714" y="245960"/>
                  </a:lnTo>
                  <a:lnTo>
                    <a:pt x="440232" y="244030"/>
                  </a:lnTo>
                  <a:lnTo>
                    <a:pt x="442023" y="238455"/>
                  </a:lnTo>
                  <a:close/>
                </a:path>
                <a:path extrusionOk="0" h="305434" w="8110855">
                  <a:moveTo>
                    <a:pt x="633653" y="127381"/>
                  </a:moveTo>
                  <a:lnTo>
                    <a:pt x="619023" y="127381"/>
                  </a:lnTo>
                  <a:lnTo>
                    <a:pt x="619023" y="142125"/>
                  </a:lnTo>
                  <a:lnTo>
                    <a:pt x="633653" y="142125"/>
                  </a:lnTo>
                  <a:lnTo>
                    <a:pt x="633653" y="127381"/>
                  </a:lnTo>
                  <a:close/>
                </a:path>
                <a:path extrusionOk="0" h="305434" w="8110855">
                  <a:moveTo>
                    <a:pt x="663003" y="45796"/>
                  </a:moveTo>
                  <a:lnTo>
                    <a:pt x="660120" y="46177"/>
                  </a:lnTo>
                  <a:lnTo>
                    <a:pt x="657009" y="46316"/>
                  </a:lnTo>
                  <a:lnTo>
                    <a:pt x="648931" y="46316"/>
                  </a:lnTo>
                  <a:lnTo>
                    <a:pt x="628446" y="45085"/>
                  </a:lnTo>
                  <a:lnTo>
                    <a:pt x="623633" y="45085"/>
                  </a:lnTo>
                  <a:lnTo>
                    <a:pt x="613727" y="45694"/>
                  </a:lnTo>
                  <a:lnTo>
                    <a:pt x="605485" y="47993"/>
                  </a:lnTo>
                  <a:lnTo>
                    <a:pt x="599643" y="52717"/>
                  </a:lnTo>
                  <a:lnTo>
                    <a:pt x="596874" y="60553"/>
                  </a:lnTo>
                  <a:lnTo>
                    <a:pt x="598766" y="60477"/>
                  </a:lnTo>
                  <a:lnTo>
                    <a:pt x="605967" y="61988"/>
                  </a:lnTo>
                  <a:lnTo>
                    <a:pt x="610323" y="66370"/>
                  </a:lnTo>
                  <a:lnTo>
                    <a:pt x="612076" y="73380"/>
                  </a:lnTo>
                  <a:lnTo>
                    <a:pt x="611517" y="82778"/>
                  </a:lnTo>
                  <a:lnTo>
                    <a:pt x="627405" y="76581"/>
                  </a:lnTo>
                  <a:lnTo>
                    <a:pt x="640702" y="67754"/>
                  </a:lnTo>
                  <a:lnTo>
                    <a:pt x="652284" y="57188"/>
                  </a:lnTo>
                  <a:lnTo>
                    <a:pt x="663003" y="45796"/>
                  </a:lnTo>
                  <a:close/>
                </a:path>
                <a:path extrusionOk="0" h="305434" w="8110855">
                  <a:moveTo>
                    <a:pt x="722007" y="179235"/>
                  </a:moveTo>
                  <a:lnTo>
                    <a:pt x="707351" y="179235"/>
                  </a:lnTo>
                  <a:lnTo>
                    <a:pt x="707351" y="193979"/>
                  </a:lnTo>
                  <a:lnTo>
                    <a:pt x="722007" y="193979"/>
                  </a:lnTo>
                  <a:lnTo>
                    <a:pt x="722007" y="179235"/>
                  </a:lnTo>
                  <a:close/>
                </a:path>
                <a:path extrusionOk="0" h="305434" w="8110855">
                  <a:moveTo>
                    <a:pt x="736701" y="156870"/>
                  </a:moveTo>
                  <a:lnTo>
                    <a:pt x="722007" y="156870"/>
                  </a:lnTo>
                  <a:lnTo>
                    <a:pt x="722007" y="171627"/>
                  </a:lnTo>
                  <a:lnTo>
                    <a:pt x="736701" y="171627"/>
                  </a:lnTo>
                  <a:lnTo>
                    <a:pt x="736701" y="156870"/>
                  </a:lnTo>
                  <a:close/>
                </a:path>
                <a:path extrusionOk="0" h="305434" w="8110855">
                  <a:moveTo>
                    <a:pt x="782320" y="41122"/>
                  </a:moveTo>
                  <a:lnTo>
                    <a:pt x="782269" y="28232"/>
                  </a:lnTo>
                  <a:lnTo>
                    <a:pt x="779018" y="21780"/>
                  </a:lnTo>
                  <a:lnTo>
                    <a:pt x="772528" y="21780"/>
                  </a:lnTo>
                  <a:lnTo>
                    <a:pt x="770712" y="21780"/>
                  </a:lnTo>
                  <a:lnTo>
                    <a:pt x="768642" y="22288"/>
                  </a:lnTo>
                  <a:lnTo>
                    <a:pt x="766318" y="23444"/>
                  </a:lnTo>
                  <a:lnTo>
                    <a:pt x="766318" y="45796"/>
                  </a:lnTo>
                  <a:lnTo>
                    <a:pt x="768705" y="47040"/>
                  </a:lnTo>
                  <a:lnTo>
                    <a:pt x="770839" y="47574"/>
                  </a:lnTo>
                  <a:lnTo>
                    <a:pt x="779119" y="47574"/>
                  </a:lnTo>
                  <a:lnTo>
                    <a:pt x="782320" y="41122"/>
                  </a:lnTo>
                  <a:close/>
                </a:path>
                <a:path extrusionOk="0" h="305434" w="8110855">
                  <a:moveTo>
                    <a:pt x="803148" y="75298"/>
                  </a:moveTo>
                  <a:lnTo>
                    <a:pt x="798931" y="75298"/>
                  </a:lnTo>
                  <a:lnTo>
                    <a:pt x="783501" y="64312"/>
                  </a:lnTo>
                  <a:lnTo>
                    <a:pt x="778243" y="60642"/>
                  </a:lnTo>
                  <a:lnTo>
                    <a:pt x="773925" y="60642"/>
                  </a:lnTo>
                  <a:lnTo>
                    <a:pt x="770750" y="60642"/>
                  </a:lnTo>
                  <a:lnTo>
                    <a:pt x="768083" y="62623"/>
                  </a:lnTo>
                  <a:lnTo>
                    <a:pt x="791387" y="84493"/>
                  </a:lnTo>
                  <a:lnTo>
                    <a:pt x="796340" y="84493"/>
                  </a:lnTo>
                  <a:lnTo>
                    <a:pt x="800747" y="82003"/>
                  </a:lnTo>
                  <a:lnTo>
                    <a:pt x="803148" y="75298"/>
                  </a:lnTo>
                  <a:close/>
                </a:path>
                <a:path extrusionOk="0" h="305434" w="8110855">
                  <a:moveTo>
                    <a:pt x="980719" y="55689"/>
                  </a:moveTo>
                  <a:lnTo>
                    <a:pt x="980325" y="48412"/>
                  </a:lnTo>
                  <a:lnTo>
                    <a:pt x="976757" y="44780"/>
                  </a:lnTo>
                  <a:lnTo>
                    <a:pt x="970381" y="44780"/>
                  </a:lnTo>
                  <a:lnTo>
                    <a:pt x="965377" y="44780"/>
                  </a:lnTo>
                  <a:lnTo>
                    <a:pt x="958634" y="47028"/>
                  </a:lnTo>
                  <a:lnTo>
                    <a:pt x="950468" y="53289"/>
                  </a:lnTo>
                  <a:lnTo>
                    <a:pt x="959015" y="57683"/>
                  </a:lnTo>
                  <a:lnTo>
                    <a:pt x="965606" y="59321"/>
                  </a:lnTo>
                  <a:lnTo>
                    <a:pt x="977544" y="59321"/>
                  </a:lnTo>
                  <a:lnTo>
                    <a:pt x="980719" y="55689"/>
                  </a:lnTo>
                  <a:close/>
                </a:path>
                <a:path extrusionOk="0" h="305434" w="8110855">
                  <a:moveTo>
                    <a:pt x="1259801" y="134632"/>
                  </a:moveTo>
                  <a:lnTo>
                    <a:pt x="1215466" y="151942"/>
                  </a:lnTo>
                  <a:lnTo>
                    <a:pt x="1208303" y="164363"/>
                  </a:lnTo>
                  <a:lnTo>
                    <a:pt x="1213192" y="162648"/>
                  </a:lnTo>
                  <a:lnTo>
                    <a:pt x="1217104" y="161937"/>
                  </a:lnTo>
                  <a:lnTo>
                    <a:pt x="1228204" y="161937"/>
                  </a:lnTo>
                  <a:lnTo>
                    <a:pt x="1239227" y="174929"/>
                  </a:lnTo>
                  <a:lnTo>
                    <a:pt x="1242999" y="179260"/>
                  </a:lnTo>
                  <a:lnTo>
                    <a:pt x="1252347" y="179235"/>
                  </a:lnTo>
                  <a:lnTo>
                    <a:pt x="1249972" y="162725"/>
                  </a:lnTo>
                  <a:lnTo>
                    <a:pt x="1249032" y="152996"/>
                  </a:lnTo>
                  <a:lnTo>
                    <a:pt x="1251610" y="145249"/>
                  </a:lnTo>
                  <a:lnTo>
                    <a:pt x="1259801" y="134632"/>
                  </a:lnTo>
                  <a:close/>
                </a:path>
                <a:path extrusionOk="0" h="305434" w="8110855">
                  <a:moveTo>
                    <a:pt x="1679600" y="179235"/>
                  </a:moveTo>
                  <a:lnTo>
                    <a:pt x="1675358" y="175056"/>
                  </a:lnTo>
                  <a:lnTo>
                    <a:pt x="1669669" y="172656"/>
                  </a:lnTo>
                  <a:lnTo>
                    <a:pt x="1664411" y="172656"/>
                  </a:lnTo>
                  <a:lnTo>
                    <a:pt x="1657527" y="172656"/>
                  </a:lnTo>
                  <a:lnTo>
                    <a:pt x="1651393" y="176771"/>
                  </a:lnTo>
                  <a:lnTo>
                    <a:pt x="1650225" y="186385"/>
                  </a:lnTo>
                  <a:lnTo>
                    <a:pt x="1651939" y="186207"/>
                  </a:lnTo>
                  <a:lnTo>
                    <a:pt x="1653768" y="186143"/>
                  </a:lnTo>
                  <a:lnTo>
                    <a:pt x="1663979" y="186258"/>
                  </a:lnTo>
                  <a:lnTo>
                    <a:pt x="1671459" y="186258"/>
                  </a:lnTo>
                  <a:lnTo>
                    <a:pt x="1678165" y="185432"/>
                  </a:lnTo>
                  <a:lnTo>
                    <a:pt x="1679600" y="179235"/>
                  </a:lnTo>
                  <a:close/>
                </a:path>
                <a:path extrusionOk="0" h="305434" w="8110855">
                  <a:moveTo>
                    <a:pt x="1812912" y="200977"/>
                  </a:moveTo>
                  <a:lnTo>
                    <a:pt x="1812264" y="190677"/>
                  </a:lnTo>
                  <a:lnTo>
                    <a:pt x="1805711" y="186347"/>
                  </a:lnTo>
                  <a:lnTo>
                    <a:pt x="1804771" y="186385"/>
                  </a:lnTo>
                  <a:lnTo>
                    <a:pt x="1799120" y="195999"/>
                  </a:lnTo>
                  <a:lnTo>
                    <a:pt x="1799209" y="206654"/>
                  </a:lnTo>
                  <a:lnTo>
                    <a:pt x="1803958" y="216458"/>
                  </a:lnTo>
                  <a:lnTo>
                    <a:pt x="1812264" y="223481"/>
                  </a:lnTo>
                  <a:lnTo>
                    <a:pt x="1811604" y="213245"/>
                  </a:lnTo>
                  <a:lnTo>
                    <a:pt x="1812912" y="200977"/>
                  </a:lnTo>
                  <a:close/>
                </a:path>
                <a:path extrusionOk="0" h="305434" w="8110855">
                  <a:moveTo>
                    <a:pt x="1826907" y="275564"/>
                  </a:moveTo>
                  <a:lnTo>
                    <a:pt x="1826679" y="266458"/>
                  </a:lnTo>
                  <a:lnTo>
                    <a:pt x="1826514" y="257289"/>
                  </a:lnTo>
                  <a:lnTo>
                    <a:pt x="1824672" y="249821"/>
                  </a:lnTo>
                  <a:lnTo>
                    <a:pt x="1819389" y="245833"/>
                  </a:lnTo>
                  <a:lnTo>
                    <a:pt x="1819744" y="257149"/>
                  </a:lnTo>
                  <a:lnTo>
                    <a:pt x="1804581" y="264109"/>
                  </a:lnTo>
                  <a:lnTo>
                    <a:pt x="1804784" y="275564"/>
                  </a:lnTo>
                  <a:lnTo>
                    <a:pt x="1826907" y="275564"/>
                  </a:lnTo>
                  <a:close/>
                </a:path>
                <a:path extrusionOk="0" h="305434" w="8110855">
                  <a:moveTo>
                    <a:pt x="1856295" y="156883"/>
                  </a:moveTo>
                  <a:lnTo>
                    <a:pt x="1853476" y="155689"/>
                  </a:lnTo>
                  <a:lnTo>
                    <a:pt x="1850097" y="155168"/>
                  </a:lnTo>
                  <a:lnTo>
                    <a:pt x="1846643" y="155168"/>
                  </a:lnTo>
                  <a:lnTo>
                    <a:pt x="1835746" y="156781"/>
                  </a:lnTo>
                  <a:lnTo>
                    <a:pt x="1827733" y="160845"/>
                  </a:lnTo>
                  <a:lnTo>
                    <a:pt x="1826107" y="166179"/>
                  </a:lnTo>
                  <a:lnTo>
                    <a:pt x="1834375" y="171640"/>
                  </a:lnTo>
                  <a:lnTo>
                    <a:pt x="1837550" y="165735"/>
                  </a:lnTo>
                  <a:lnTo>
                    <a:pt x="1844687" y="163741"/>
                  </a:lnTo>
                  <a:lnTo>
                    <a:pt x="1852142" y="162013"/>
                  </a:lnTo>
                  <a:lnTo>
                    <a:pt x="1856295" y="156883"/>
                  </a:lnTo>
                  <a:close/>
                </a:path>
                <a:path extrusionOk="0" h="305434" w="8110855">
                  <a:moveTo>
                    <a:pt x="2201583" y="57531"/>
                  </a:moveTo>
                  <a:lnTo>
                    <a:pt x="2198941" y="50444"/>
                  </a:lnTo>
                  <a:lnTo>
                    <a:pt x="2187740" y="45796"/>
                  </a:lnTo>
                  <a:lnTo>
                    <a:pt x="2185708" y="61582"/>
                  </a:lnTo>
                  <a:lnTo>
                    <a:pt x="2189302" y="66865"/>
                  </a:lnTo>
                  <a:lnTo>
                    <a:pt x="2193353" y="66865"/>
                  </a:lnTo>
                  <a:lnTo>
                    <a:pt x="2198713" y="64033"/>
                  </a:lnTo>
                  <a:lnTo>
                    <a:pt x="2201583" y="57531"/>
                  </a:lnTo>
                  <a:close/>
                </a:path>
                <a:path extrusionOk="0" h="305434" w="8110855">
                  <a:moveTo>
                    <a:pt x="2261374" y="127381"/>
                  </a:moveTo>
                  <a:lnTo>
                    <a:pt x="2259228" y="127177"/>
                  </a:lnTo>
                  <a:lnTo>
                    <a:pt x="2258250" y="127177"/>
                  </a:lnTo>
                  <a:lnTo>
                    <a:pt x="2252967" y="127177"/>
                  </a:lnTo>
                  <a:lnTo>
                    <a:pt x="2239149" y="134696"/>
                  </a:lnTo>
                  <a:lnTo>
                    <a:pt x="2232050" y="134632"/>
                  </a:lnTo>
                  <a:lnTo>
                    <a:pt x="2232050" y="164363"/>
                  </a:lnTo>
                  <a:lnTo>
                    <a:pt x="2233384" y="164401"/>
                  </a:lnTo>
                  <a:lnTo>
                    <a:pt x="2244712" y="159575"/>
                  </a:lnTo>
                  <a:lnTo>
                    <a:pt x="2249906" y="148424"/>
                  </a:lnTo>
                  <a:lnTo>
                    <a:pt x="2253843" y="136017"/>
                  </a:lnTo>
                  <a:lnTo>
                    <a:pt x="2261374" y="127381"/>
                  </a:lnTo>
                  <a:close/>
                </a:path>
                <a:path extrusionOk="0" h="305434" w="8110855">
                  <a:moveTo>
                    <a:pt x="2364740" y="171627"/>
                  </a:moveTo>
                  <a:lnTo>
                    <a:pt x="2358834" y="168224"/>
                  </a:lnTo>
                  <a:lnTo>
                    <a:pt x="2353691" y="166928"/>
                  </a:lnTo>
                  <a:lnTo>
                    <a:pt x="2349474" y="166928"/>
                  </a:lnTo>
                  <a:lnTo>
                    <a:pt x="2342718" y="166928"/>
                  </a:lnTo>
                  <a:lnTo>
                    <a:pt x="2338336" y="170256"/>
                  </a:lnTo>
                  <a:lnTo>
                    <a:pt x="2335733" y="176911"/>
                  </a:lnTo>
                  <a:lnTo>
                    <a:pt x="2337498" y="180225"/>
                  </a:lnTo>
                  <a:lnTo>
                    <a:pt x="2347595" y="180225"/>
                  </a:lnTo>
                  <a:lnTo>
                    <a:pt x="2354694" y="177977"/>
                  </a:lnTo>
                  <a:lnTo>
                    <a:pt x="2364740" y="171627"/>
                  </a:lnTo>
                  <a:close/>
                </a:path>
                <a:path extrusionOk="0" h="305434" w="8110855">
                  <a:moveTo>
                    <a:pt x="2389632" y="287274"/>
                  </a:moveTo>
                  <a:lnTo>
                    <a:pt x="2386596" y="279882"/>
                  </a:lnTo>
                  <a:lnTo>
                    <a:pt x="2379840" y="275361"/>
                  </a:lnTo>
                  <a:lnTo>
                    <a:pt x="2371445" y="273837"/>
                  </a:lnTo>
                  <a:lnTo>
                    <a:pt x="2364689" y="273837"/>
                  </a:lnTo>
                  <a:lnTo>
                    <a:pt x="2358364" y="276758"/>
                  </a:lnTo>
                  <a:lnTo>
                    <a:pt x="2357183" y="282816"/>
                  </a:lnTo>
                  <a:lnTo>
                    <a:pt x="2364892" y="286283"/>
                  </a:lnTo>
                  <a:lnTo>
                    <a:pt x="2379129" y="294144"/>
                  </a:lnTo>
                  <a:lnTo>
                    <a:pt x="2386850" y="297459"/>
                  </a:lnTo>
                  <a:lnTo>
                    <a:pt x="2389632" y="287274"/>
                  </a:lnTo>
                  <a:close/>
                </a:path>
                <a:path extrusionOk="0" h="305434" w="8110855">
                  <a:moveTo>
                    <a:pt x="2585656" y="267957"/>
                  </a:moveTo>
                  <a:lnTo>
                    <a:pt x="2574099" y="271195"/>
                  </a:lnTo>
                  <a:lnTo>
                    <a:pt x="2561437" y="273265"/>
                  </a:lnTo>
                  <a:lnTo>
                    <a:pt x="2551684" y="278269"/>
                  </a:lnTo>
                  <a:lnTo>
                    <a:pt x="2548839" y="290322"/>
                  </a:lnTo>
                  <a:lnTo>
                    <a:pt x="2561018" y="287845"/>
                  </a:lnTo>
                  <a:lnTo>
                    <a:pt x="2571673" y="283768"/>
                  </a:lnTo>
                  <a:lnTo>
                    <a:pt x="2580106" y="277368"/>
                  </a:lnTo>
                  <a:lnTo>
                    <a:pt x="2585656" y="267957"/>
                  </a:lnTo>
                  <a:close/>
                </a:path>
                <a:path extrusionOk="0" h="305434" w="8110855">
                  <a:moveTo>
                    <a:pt x="2615019" y="60540"/>
                  </a:moveTo>
                  <a:lnTo>
                    <a:pt x="2601506" y="61709"/>
                  </a:lnTo>
                  <a:lnTo>
                    <a:pt x="2589352" y="64287"/>
                  </a:lnTo>
                  <a:lnTo>
                    <a:pt x="2579014" y="68681"/>
                  </a:lnTo>
                  <a:lnTo>
                    <a:pt x="2571000" y="75285"/>
                  </a:lnTo>
                  <a:lnTo>
                    <a:pt x="2574201" y="75539"/>
                  </a:lnTo>
                  <a:lnTo>
                    <a:pt x="2577287" y="75666"/>
                  </a:lnTo>
                  <a:lnTo>
                    <a:pt x="2580259" y="75666"/>
                  </a:lnTo>
                  <a:lnTo>
                    <a:pt x="2591866" y="74866"/>
                  </a:lnTo>
                  <a:lnTo>
                    <a:pt x="2601747" y="72250"/>
                  </a:lnTo>
                  <a:lnTo>
                    <a:pt x="2609558" y="67564"/>
                  </a:lnTo>
                  <a:lnTo>
                    <a:pt x="2615019" y="60540"/>
                  </a:lnTo>
                  <a:close/>
                </a:path>
                <a:path extrusionOk="0" h="305434" w="8110855">
                  <a:moveTo>
                    <a:pt x="2637205" y="305066"/>
                  </a:moveTo>
                  <a:lnTo>
                    <a:pt x="2635300" y="293166"/>
                  </a:lnTo>
                  <a:lnTo>
                    <a:pt x="2628061" y="288671"/>
                  </a:lnTo>
                  <a:lnTo>
                    <a:pt x="2623528" y="285000"/>
                  </a:lnTo>
                  <a:lnTo>
                    <a:pt x="2629738" y="275564"/>
                  </a:lnTo>
                  <a:lnTo>
                    <a:pt x="2600337" y="275564"/>
                  </a:lnTo>
                  <a:lnTo>
                    <a:pt x="2603093" y="289369"/>
                  </a:lnTo>
                  <a:lnTo>
                    <a:pt x="2611628" y="297484"/>
                  </a:lnTo>
                  <a:lnTo>
                    <a:pt x="2623731" y="302006"/>
                  </a:lnTo>
                  <a:lnTo>
                    <a:pt x="2637205" y="305066"/>
                  </a:lnTo>
                  <a:close/>
                </a:path>
                <a:path extrusionOk="0" h="305434" w="8110855">
                  <a:moveTo>
                    <a:pt x="2637205" y="53289"/>
                  </a:moveTo>
                  <a:lnTo>
                    <a:pt x="2630640" y="47586"/>
                  </a:lnTo>
                  <a:lnTo>
                    <a:pt x="2626118" y="45516"/>
                  </a:lnTo>
                  <a:lnTo>
                    <a:pt x="2623248" y="45516"/>
                  </a:lnTo>
                  <a:lnTo>
                    <a:pt x="2619476" y="45516"/>
                  </a:lnTo>
                  <a:lnTo>
                    <a:pt x="2618549" y="49098"/>
                  </a:lnTo>
                  <a:lnTo>
                    <a:pt x="2620594" y="56286"/>
                  </a:lnTo>
                  <a:lnTo>
                    <a:pt x="2623566" y="59867"/>
                  </a:lnTo>
                  <a:lnTo>
                    <a:pt x="2630373" y="59867"/>
                  </a:lnTo>
                  <a:lnTo>
                    <a:pt x="2633688" y="58089"/>
                  </a:lnTo>
                  <a:lnTo>
                    <a:pt x="2637205" y="53289"/>
                  </a:lnTo>
                  <a:close/>
                </a:path>
                <a:path extrusionOk="0" h="305434" w="8110855">
                  <a:moveTo>
                    <a:pt x="2688691" y="253199"/>
                  </a:moveTo>
                  <a:lnTo>
                    <a:pt x="2687002" y="253593"/>
                  </a:lnTo>
                  <a:lnTo>
                    <a:pt x="2685059" y="253746"/>
                  </a:lnTo>
                  <a:lnTo>
                    <a:pt x="2679877" y="253746"/>
                  </a:lnTo>
                  <a:lnTo>
                    <a:pt x="2666225" y="252450"/>
                  </a:lnTo>
                  <a:lnTo>
                    <a:pt x="2663126" y="252450"/>
                  </a:lnTo>
                  <a:lnTo>
                    <a:pt x="2654249" y="252450"/>
                  </a:lnTo>
                  <a:lnTo>
                    <a:pt x="2647975" y="255092"/>
                  </a:lnTo>
                  <a:lnTo>
                    <a:pt x="2651823" y="267957"/>
                  </a:lnTo>
                  <a:lnTo>
                    <a:pt x="2655316" y="268122"/>
                  </a:lnTo>
                  <a:lnTo>
                    <a:pt x="2656967" y="268122"/>
                  </a:lnTo>
                  <a:lnTo>
                    <a:pt x="2667749" y="267195"/>
                  </a:lnTo>
                  <a:lnTo>
                    <a:pt x="2676652" y="264414"/>
                  </a:lnTo>
                  <a:lnTo>
                    <a:pt x="2683637" y="259753"/>
                  </a:lnTo>
                  <a:lnTo>
                    <a:pt x="2688691" y="253199"/>
                  </a:lnTo>
                  <a:close/>
                </a:path>
                <a:path extrusionOk="0" h="305434" w="8110855">
                  <a:moveTo>
                    <a:pt x="2695486" y="25742"/>
                  </a:moveTo>
                  <a:lnTo>
                    <a:pt x="2693733" y="22428"/>
                  </a:lnTo>
                  <a:lnTo>
                    <a:pt x="2688221" y="22428"/>
                  </a:lnTo>
                  <a:lnTo>
                    <a:pt x="2683675" y="22428"/>
                  </a:lnTo>
                  <a:lnTo>
                    <a:pt x="2676575" y="24688"/>
                  </a:lnTo>
                  <a:lnTo>
                    <a:pt x="2666517" y="31051"/>
                  </a:lnTo>
                  <a:lnTo>
                    <a:pt x="2672397" y="34417"/>
                  </a:lnTo>
                  <a:lnTo>
                    <a:pt x="2677515" y="35712"/>
                  </a:lnTo>
                  <a:lnTo>
                    <a:pt x="2688475" y="35712"/>
                  </a:lnTo>
                  <a:lnTo>
                    <a:pt x="2692857" y="32385"/>
                  </a:lnTo>
                  <a:lnTo>
                    <a:pt x="2695486" y="25742"/>
                  </a:lnTo>
                  <a:close/>
                </a:path>
                <a:path extrusionOk="0" h="305434" w="8110855">
                  <a:moveTo>
                    <a:pt x="2755138" y="105016"/>
                  </a:moveTo>
                  <a:lnTo>
                    <a:pt x="2732989" y="105016"/>
                  </a:lnTo>
                  <a:lnTo>
                    <a:pt x="2732303" y="113703"/>
                  </a:lnTo>
                  <a:lnTo>
                    <a:pt x="2729458" y="120091"/>
                  </a:lnTo>
                  <a:lnTo>
                    <a:pt x="2726512" y="126352"/>
                  </a:lnTo>
                  <a:lnTo>
                    <a:pt x="2725496" y="134632"/>
                  </a:lnTo>
                  <a:lnTo>
                    <a:pt x="2738005" y="132410"/>
                  </a:lnTo>
                  <a:lnTo>
                    <a:pt x="2748546" y="128219"/>
                  </a:lnTo>
                  <a:lnTo>
                    <a:pt x="2754973" y="119837"/>
                  </a:lnTo>
                  <a:lnTo>
                    <a:pt x="2755138" y="105016"/>
                  </a:lnTo>
                  <a:close/>
                </a:path>
                <a:path extrusionOk="0" h="305434" w="8110855">
                  <a:moveTo>
                    <a:pt x="2976207" y="156870"/>
                  </a:moveTo>
                  <a:lnTo>
                    <a:pt x="2970377" y="155143"/>
                  </a:lnTo>
                  <a:lnTo>
                    <a:pt x="2967494" y="150774"/>
                  </a:lnTo>
                  <a:lnTo>
                    <a:pt x="2968701" y="142125"/>
                  </a:lnTo>
                  <a:lnTo>
                    <a:pt x="2953931" y="142125"/>
                  </a:lnTo>
                  <a:lnTo>
                    <a:pt x="2954274" y="152273"/>
                  </a:lnTo>
                  <a:lnTo>
                    <a:pt x="2950553" y="158369"/>
                  </a:lnTo>
                  <a:lnTo>
                    <a:pt x="2946476" y="164363"/>
                  </a:lnTo>
                  <a:lnTo>
                    <a:pt x="2948851" y="164045"/>
                  </a:lnTo>
                  <a:lnTo>
                    <a:pt x="2951442" y="163982"/>
                  </a:lnTo>
                  <a:lnTo>
                    <a:pt x="2967431" y="164020"/>
                  </a:lnTo>
                  <a:lnTo>
                    <a:pt x="2974670" y="163410"/>
                  </a:lnTo>
                  <a:lnTo>
                    <a:pt x="2976207" y="156870"/>
                  </a:lnTo>
                  <a:close/>
                </a:path>
                <a:path extrusionOk="0" h="305434" w="8110855">
                  <a:moveTo>
                    <a:pt x="3152813" y="45808"/>
                  </a:moveTo>
                  <a:lnTo>
                    <a:pt x="3149943" y="40589"/>
                  </a:lnTo>
                  <a:lnTo>
                    <a:pt x="3146679" y="38569"/>
                  </a:lnTo>
                  <a:lnTo>
                    <a:pt x="3143656" y="38569"/>
                  </a:lnTo>
                  <a:lnTo>
                    <a:pt x="3138563" y="38569"/>
                  </a:lnTo>
                  <a:lnTo>
                    <a:pt x="3134156" y="44272"/>
                  </a:lnTo>
                  <a:lnTo>
                    <a:pt x="3132798" y="55676"/>
                  </a:lnTo>
                  <a:lnTo>
                    <a:pt x="3135833" y="61379"/>
                  </a:lnTo>
                  <a:lnTo>
                    <a:pt x="3147720" y="61379"/>
                  </a:lnTo>
                  <a:lnTo>
                    <a:pt x="3150095" y="61112"/>
                  </a:lnTo>
                  <a:lnTo>
                    <a:pt x="3152813" y="60553"/>
                  </a:lnTo>
                  <a:lnTo>
                    <a:pt x="3152813" y="45808"/>
                  </a:lnTo>
                  <a:close/>
                </a:path>
                <a:path extrusionOk="0" h="305434" w="8110855">
                  <a:moveTo>
                    <a:pt x="3182201" y="8813"/>
                  </a:moveTo>
                  <a:lnTo>
                    <a:pt x="3178467" y="6286"/>
                  </a:lnTo>
                  <a:lnTo>
                    <a:pt x="3172168" y="3390"/>
                  </a:lnTo>
                  <a:lnTo>
                    <a:pt x="3164548" y="1003"/>
                  </a:lnTo>
                  <a:lnTo>
                    <a:pt x="3156851" y="0"/>
                  </a:lnTo>
                  <a:lnTo>
                    <a:pt x="3150920" y="0"/>
                  </a:lnTo>
                  <a:lnTo>
                    <a:pt x="3146107" y="2235"/>
                  </a:lnTo>
                  <a:lnTo>
                    <a:pt x="3145358" y="8813"/>
                  </a:lnTo>
                  <a:lnTo>
                    <a:pt x="3149168" y="11303"/>
                  </a:lnTo>
                  <a:lnTo>
                    <a:pt x="3155518" y="14173"/>
                  </a:lnTo>
                  <a:lnTo>
                    <a:pt x="3163176" y="16548"/>
                  </a:lnTo>
                  <a:lnTo>
                    <a:pt x="3170885" y="17526"/>
                  </a:lnTo>
                  <a:lnTo>
                    <a:pt x="3176778" y="17526"/>
                  </a:lnTo>
                  <a:lnTo>
                    <a:pt x="3181527" y="15316"/>
                  </a:lnTo>
                  <a:lnTo>
                    <a:pt x="3182201" y="8813"/>
                  </a:lnTo>
                  <a:close/>
                </a:path>
                <a:path extrusionOk="0" h="305434" w="8110855">
                  <a:moveTo>
                    <a:pt x="3329432" y="260477"/>
                  </a:moveTo>
                  <a:lnTo>
                    <a:pt x="3319742" y="261886"/>
                  </a:lnTo>
                  <a:lnTo>
                    <a:pt x="3311461" y="264655"/>
                  </a:lnTo>
                  <a:lnTo>
                    <a:pt x="3304844" y="269087"/>
                  </a:lnTo>
                  <a:lnTo>
                    <a:pt x="3300145" y="275564"/>
                  </a:lnTo>
                  <a:lnTo>
                    <a:pt x="3303689" y="279273"/>
                  </a:lnTo>
                  <a:lnTo>
                    <a:pt x="3307003" y="280809"/>
                  </a:lnTo>
                  <a:lnTo>
                    <a:pt x="3310090" y="280809"/>
                  </a:lnTo>
                  <a:lnTo>
                    <a:pt x="3315944" y="278955"/>
                  </a:lnTo>
                  <a:lnTo>
                    <a:pt x="3321139" y="274193"/>
                  </a:lnTo>
                  <a:lnTo>
                    <a:pt x="3325634" y="267639"/>
                  </a:lnTo>
                  <a:lnTo>
                    <a:pt x="3329432" y="260477"/>
                  </a:lnTo>
                  <a:close/>
                </a:path>
                <a:path extrusionOk="0" h="305434" w="8110855">
                  <a:moveTo>
                    <a:pt x="3403193" y="149390"/>
                  </a:moveTo>
                  <a:lnTo>
                    <a:pt x="3401695" y="141325"/>
                  </a:lnTo>
                  <a:lnTo>
                    <a:pt x="3395091" y="138087"/>
                  </a:lnTo>
                  <a:lnTo>
                    <a:pt x="3388499" y="134632"/>
                  </a:lnTo>
                  <a:lnTo>
                    <a:pt x="3387229" y="139598"/>
                  </a:lnTo>
                  <a:lnTo>
                    <a:pt x="3383661" y="142341"/>
                  </a:lnTo>
                  <a:lnTo>
                    <a:pt x="3376142" y="142341"/>
                  </a:lnTo>
                  <a:lnTo>
                    <a:pt x="3373831" y="142125"/>
                  </a:lnTo>
                  <a:lnTo>
                    <a:pt x="3377552" y="153073"/>
                  </a:lnTo>
                  <a:lnTo>
                    <a:pt x="3366376" y="156870"/>
                  </a:lnTo>
                  <a:lnTo>
                    <a:pt x="3366376" y="164363"/>
                  </a:lnTo>
                  <a:lnTo>
                    <a:pt x="3380143" y="160680"/>
                  </a:lnTo>
                  <a:lnTo>
                    <a:pt x="3388499" y="171627"/>
                  </a:lnTo>
                  <a:lnTo>
                    <a:pt x="3394849" y="168719"/>
                  </a:lnTo>
                  <a:lnTo>
                    <a:pt x="3399574" y="164185"/>
                  </a:lnTo>
                  <a:lnTo>
                    <a:pt x="3402431" y="157810"/>
                  </a:lnTo>
                  <a:lnTo>
                    <a:pt x="3403193" y="149390"/>
                  </a:lnTo>
                  <a:close/>
                </a:path>
                <a:path extrusionOk="0" h="305434" w="8110855">
                  <a:moveTo>
                    <a:pt x="3722522" y="12484"/>
                  </a:moveTo>
                  <a:lnTo>
                    <a:pt x="3716236" y="8559"/>
                  </a:lnTo>
                  <a:lnTo>
                    <a:pt x="3707714" y="8559"/>
                  </a:lnTo>
                  <a:lnTo>
                    <a:pt x="3694023" y="11150"/>
                  </a:lnTo>
                  <a:lnTo>
                    <a:pt x="3681996" y="17335"/>
                  </a:lnTo>
                  <a:lnTo>
                    <a:pt x="3676675" y="24752"/>
                  </a:lnTo>
                  <a:lnTo>
                    <a:pt x="3683101" y="31051"/>
                  </a:lnTo>
                  <a:lnTo>
                    <a:pt x="3682631" y="24257"/>
                  </a:lnTo>
                  <a:lnTo>
                    <a:pt x="3687140" y="22542"/>
                  </a:lnTo>
                  <a:lnTo>
                    <a:pt x="3696474" y="22542"/>
                  </a:lnTo>
                  <a:lnTo>
                    <a:pt x="3710800" y="24320"/>
                  </a:lnTo>
                  <a:lnTo>
                    <a:pt x="3716236" y="24320"/>
                  </a:lnTo>
                  <a:lnTo>
                    <a:pt x="3718293" y="24079"/>
                  </a:lnTo>
                  <a:lnTo>
                    <a:pt x="3719957" y="23431"/>
                  </a:lnTo>
                  <a:lnTo>
                    <a:pt x="3722522" y="12484"/>
                  </a:lnTo>
                  <a:close/>
                </a:path>
                <a:path extrusionOk="0" h="305434" w="8110855">
                  <a:moveTo>
                    <a:pt x="4156202" y="112229"/>
                  </a:moveTo>
                  <a:lnTo>
                    <a:pt x="4152798" y="107061"/>
                  </a:lnTo>
                  <a:lnTo>
                    <a:pt x="4146080" y="104127"/>
                  </a:lnTo>
                  <a:lnTo>
                    <a:pt x="4137660" y="103200"/>
                  </a:lnTo>
                  <a:lnTo>
                    <a:pt x="4127538" y="103200"/>
                  </a:lnTo>
                  <a:lnTo>
                    <a:pt x="4117187" y="106768"/>
                  </a:lnTo>
                  <a:lnTo>
                    <a:pt x="4117822" y="112293"/>
                  </a:lnTo>
                  <a:lnTo>
                    <a:pt x="4125899" y="115239"/>
                  </a:lnTo>
                  <a:lnTo>
                    <a:pt x="4130700" y="115887"/>
                  </a:lnTo>
                  <a:lnTo>
                    <a:pt x="4135640" y="115887"/>
                  </a:lnTo>
                  <a:lnTo>
                    <a:pt x="4140149" y="115506"/>
                  </a:lnTo>
                  <a:lnTo>
                    <a:pt x="4144416" y="115506"/>
                  </a:lnTo>
                  <a:lnTo>
                    <a:pt x="4148010" y="116255"/>
                  </a:lnTo>
                  <a:lnTo>
                    <a:pt x="4154678" y="119888"/>
                  </a:lnTo>
                  <a:lnTo>
                    <a:pt x="4156202" y="112229"/>
                  </a:lnTo>
                  <a:close/>
                </a:path>
                <a:path extrusionOk="0" h="305434" w="8110855">
                  <a:moveTo>
                    <a:pt x="4213390" y="171627"/>
                  </a:moveTo>
                  <a:lnTo>
                    <a:pt x="4205440" y="171170"/>
                  </a:lnTo>
                  <a:lnTo>
                    <a:pt x="4201668" y="171170"/>
                  </a:lnTo>
                  <a:lnTo>
                    <a:pt x="4192244" y="171780"/>
                  </a:lnTo>
                  <a:lnTo>
                    <a:pt x="4184446" y="174053"/>
                  </a:lnTo>
                  <a:lnTo>
                    <a:pt x="4178985" y="178701"/>
                  </a:lnTo>
                  <a:lnTo>
                    <a:pt x="4176547" y="186385"/>
                  </a:lnTo>
                  <a:lnTo>
                    <a:pt x="4184866" y="186905"/>
                  </a:lnTo>
                  <a:lnTo>
                    <a:pt x="4188752" y="186905"/>
                  </a:lnTo>
                  <a:lnTo>
                    <a:pt x="4198061" y="186283"/>
                  </a:lnTo>
                  <a:lnTo>
                    <a:pt x="4205694" y="183972"/>
                  </a:lnTo>
                  <a:lnTo>
                    <a:pt x="4211028" y="179311"/>
                  </a:lnTo>
                  <a:lnTo>
                    <a:pt x="4213390" y="171627"/>
                  </a:lnTo>
                  <a:close/>
                </a:path>
                <a:path extrusionOk="0" h="305434" w="8110855">
                  <a:moveTo>
                    <a:pt x="4217263" y="52451"/>
                  </a:moveTo>
                  <a:lnTo>
                    <a:pt x="4217124" y="45059"/>
                  </a:lnTo>
                  <a:lnTo>
                    <a:pt x="4214507" y="39839"/>
                  </a:lnTo>
                  <a:lnTo>
                    <a:pt x="4209148" y="37846"/>
                  </a:lnTo>
                  <a:lnTo>
                    <a:pt x="4208259" y="37846"/>
                  </a:lnTo>
                  <a:lnTo>
                    <a:pt x="4207281" y="37960"/>
                  </a:lnTo>
                  <a:lnTo>
                    <a:pt x="4206240" y="38188"/>
                  </a:lnTo>
                  <a:lnTo>
                    <a:pt x="4203750" y="52578"/>
                  </a:lnTo>
                  <a:lnTo>
                    <a:pt x="4186326" y="68402"/>
                  </a:lnTo>
                  <a:lnTo>
                    <a:pt x="4184027" y="82778"/>
                  </a:lnTo>
                  <a:lnTo>
                    <a:pt x="4186224" y="83604"/>
                  </a:lnTo>
                  <a:lnTo>
                    <a:pt x="4188371" y="83985"/>
                  </a:lnTo>
                  <a:lnTo>
                    <a:pt x="4190441" y="83985"/>
                  </a:lnTo>
                  <a:lnTo>
                    <a:pt x="4198569" y="82003"/>
                  </a:lnTo>
                  <a:lnTo>
                    <a:pt x="4205579" y="76771"/>
                  </a:lnTo>
                  <a:lnTo>
                    <a:pt x="4211218" y="69380"/>
                  </a:lnTo>
                  <a:lnTo>
                    <a:pt x="4215193" y="60909"/>
                  </a:lnTo>
                  <a:lnTo>
                    <a:pt x="4217263" y="52451"/>
                  </a:lnTo>
                  <a:close/>
                </a:path>
                <a:path extrusionOk="0" h="305434" w="8110855">
                  <a:moveTo>
                    <a:pt x="4220845" y="253212"/>
                  </a:moveTo>
                  <a:lnTo>
                    <a:pt x="4214863" y="252120"/>
                  </a:lnTo>
                  <a:lnTo>
                    <a:pt x="4210139" y="251663"/>
                  </a:lnTo>
                  <a:lnTo>
                    <a:pt x="4206481" y="251663"/>
                  </a:lnTo>
                  <a:lnTo>
                    <a:pt x="4197896" y="251663"/>
                  </a:lnTo>
                  <a:lnTo>
                    <a:pt x="4195203" y="254152"/>
                  </a:lnTo>
                  <a:lnTo>
                    <a:pt x="4196702" y="259143"/>
                  </a:lnTo>
                  <a:lnTo>
                    <a:pt x="4200880" y="261632"/>
                  </a:lnTo>
                  <a:lnTo>
                    <a:pt x="4210786" y="261632"/>
                  </a:lnTo>
                  <a:lnTo>
                    <a:pt x="4216387" y="259486"/>
                  </a:lnTo>
                  <a:lnTo>
                    <a:pt x="4220845" y="253212"/>
                  </a:lnTo>
                  <a:close/>
                </a:path>
                <a:path extrusionOk="0" h="305434" w="8110855">
                  <a:moveTo>
                    <a:pt x="4399635" y="179070"/>
                  </a:moveTo>
                  <a:lnTo>
                    <a:pt x="4396968" y="174002"/>
                  </a:lnTo>
                  <a:lnTo>
                    <a:pt x="4391126" y="171056"/>
                  </a:lnTo>
                  <a:lnTo>
                    <a:pt x="4383722" y="170103"/>
                  </a:lnTo>
                  <a:lnTo>
                    <a:pt x="4375416" y="170103"/>
                  </a:lnTo>
                  <a:lnTo>
                    <a:pt x="4367187" y="173393"/>
                  </a:lnTo>
                  <a:lnTo>
                    <a:pt x="4368216" y="179235"/>
                  </a:lnTo>
                  <a:lnTo>
                    <a:pt x="4371111" y="179120"/>
                  </a:lnTo>
                  <a:lnTo>
                    <a:pt x="4372508" y="179120"/>
                  </a:lnTo>
                  <a:lnTo>
                    <a:pt x="4380154" y="179565"/>
                  </a:lnTo>
                  <a:lnTo>
                    <a:pt x="4386948" y="180911"/>
                  </a:lnTo>
                  <a:lnTo>
                    <a:pt x="4392790" y="183184"/>
                  </a:lnTo>
                  <a:lnTo>
                    <a:pt x="4397553" y="186385"/>
                  </a:lnTo>
                  <a:lnTo>
                    <a:pt x="4399635" y="179070"/>
                  </a:lnTo>
                  <a:close/>
                </a:path>
                <a:path extrusionOk="0" h="305434" w="8110855">
                  <a:moveTo>
                    <a:pt x="4456544" y="260477"/>
                  </a:moveTo>
                  <a:lnTo>
                    <a:pt x="4453966" y="260210"/>
                  </a:lnTo>
                  <a:lnTo>
                    <a:pt x="4451502" y="260070"/>
                  </a:lnTo>
                  <a:lnTo>
                    <a:pt x="4449191" y="260070"/>
                  </a:lnTo>
                  <a:lnTo>
                    <a:pt x="4439158" y="261251"/>
                  </a:lnTo>
                  <a:lnTo>
                    <a:pt x="4431843" y="265125"/>
                  </a:lnTo>
                  <a:lnTo>
                    <a:pt x="4427690" y="272148"/>
                  </a:lnTo>
                  <a:lnTo>
                    <a:pt x="4427182" y="282816"/>
                  </a:lnTo>
                  <a:lnTo>
                    <a:pt x="4429836" y="283083"/>
                  </a:lnTo>
                  <a:lnTo>
                    <a:pt x="4432351" y="283235"/>
                  </a:lnTo>
                  <a:lnTo>
                    <a:pt x="4434713" y="283235"/>
                  </a:lnTo>
                  <a:lnTo>
                    <a:pt x="4444682" y="282067"/>
                  </a:lnTo>
                  <a:lnTo>
                    <a:pt x="4451947" y="278231"/>
                  </a:lnTo>
                  <a:lnTo>
                    <a:pt x="4456061" y="271208"/>
                  </a:lnTo>
                  <a:lnTo>
                    <a:pt x="4456544" y="260477"/>
                  </a:lnTo>
                  <a:close/>
                </a:path>
                <a:path extrusionOk="0" h="305434" w="8110855">
                  <a:moveTo>
                    <a:pt x="4456544" y="142125"/>
                  </a:moveTo>
                  <a:lnTo>
                    <a:pt x="4427194" y="142125"/>
                  </a:lnTo>
                  <a:lnTo>
                    <a:pt x="4427194" y="156870"/>
                  </a:lnTo>
                  <a:lnTo>
                    <a:pt x="4456544" y="156870"/>
                  </a:lnTo>
                  <a:lnTo>
                    <a:pt x="4456544" y="142125"/>
                  </a:lnTo>
                  <a:close/>
                </a:path>
                <a:path extrusionOk="0" h="305434" w="8110855">
                  <a:moveTo>
                    <a:pt x="4500854" y="156883"/>
                  </a:moveTo>
                  <a:lnTo>
                    <a:pt x="4497984" y="155689"/>
                  </a:lnTo>
                  <a:lnTo>
                    <a:pt x="4494568" y="155168"/>
                  </a:lnTo>
                  <a:lnTo>
                    <a:pt x="4491075" y="155168"/>
                  </a:lnTo>
                  <a:lnTo>
                    <a:pt x="4480103" y="156781"/>
                  </a:lnTo>
                  <a:lnTo>
                    <a:pt x="4472063" y="160845"/>
                  </a:lnTo>
                  <a:lnTo>
                    <a:pt x="4470438" y="166179"/>
                  </a:lnTo>
                  <a:lnTo>
                    <a:pt x="4478706" y="171640"/>
                  </a:lnTo>
                  <a:lnTo>
                    <a:pt x="4481919" y="165735"/>
                  </a:lnTo>
                  <a:lnTo>
                    <a:pt x="4489132" y="163741"/>
                  </a:lnTo>
                  <a:lnTo>
                    <a:pt x="4496663" y="162013"/>
                  </a:lnTo>
                  <a:lnTo>
                    <a:pt x="4500854" y="156883"/>
                  </a:lnTo>
                  <a:close/>
                </a:path>
                <a:path extrusionOk="0" h="305434" w="8110855">
                  <a:moveTo>
                    <a:pt x="4505020" y="132803"/>
                  </a:moveTo>
                  <a:lnTo>
                    <a:pt x="4500854" y="119888"/>
                  </a:lnTo>
                  <a:lnTo>
                    <a:pt x="4497997" y="119545"/>
                  </a:lnTo>
                  <a:lnTo>
                    <a:pt x="4495317" y="119354"/>
                  </a:lnTo>
                  <a:lnTo>
                    <a:pt x="4492815" y="119354"/>
                  </a:lnTo>
                  <a:lnTo>
                    <a:pt x="4484433" y="120218"/>
                  </a:lnTo>
                  <a:lnTo>
                    <a:pt x="4477931" y="122936"/>
                  </a:lnTo>
                  <a:lnTo>
                    <a:pt x="4473460" y="127685"/>
                  </a:lnTo>
                  <a:lnTo>
                    <a:pt x="4471213" y="134632"/>
                  </a:lnTo>
                  <a:lnTo>
                    <a:pt x="4472495" y="134467"/>
                  </a:lnTo>
                  <a:lnTo>
                    <a:pt x="4477728" y="134404"/>
                  </a:lnTo>
                  <a:lnTo>
                    <a:pt x="4487938" y="135115"/>
                  </a:lnTo>
                  <a:lnTo>
                    <a:pt x="4498822" y="135115"/>
                  </a:lnTo>
                  <a:lnTo>
                    <a:pt x="4505020" y="132803"/>
                  </a:lnTo>
                  <a:close/>
                </a:path>
                <a:path extrusionOk="0" h="305434" w="8110855">
                  <a:moveTo>
                    <a:pt x="4508017" y="31051"/>
                  </a:moveTo>
                  <a:lnTo>
                    <a:pt x="4507255" y="22618"/>
                  </a:lnTo>
                  <a:lnTo>
                    <a:pt x="4504271" y="16294"/>
                  </a:lnTo>
                  <a:lnTo>
                    <a:pt x="4499495" y="11798"/>
                  </a:lnTo>
                  <a:lnTo>
                    <a:pt x="4493361" y="8813"/>
                  </a:lnTo>
                  <a:lnTo>
                    <a:pt x="4494276" y="17183"/>
                  </a:lnTo>
                  <a:lnTo>
                    <a:pt x="4497248" y="23469"/>
                  </a:lnTo>
                  <a:lnTo>
                    <a:pt x="4501934" y="27990"/>
                  </a:lnTo>
                  <a:lnTo>
                    <a:pt x="4508017" y="31051"/>
                  </a:lnTo>
                  <a:close/>
                </a:path>
                <a:path extrusionOk="0" h="305434" w="8110855">
                  <a:moveTo>
                    <a:pt x="4523664" y="185458"/>
                  </a:moveTo>
                  <a:lnTo>
                    <a:pt x="4515523" y="179235"/>
                  </a:lnTo>
                  <a:lnTo>
                    <a:pt x="4511687" y="186944"/>
                  </a:lnTo>
                  <a:lnTo>
                    <a:pt x="4503801" y="194894"/>
                  </a:lnTo>
                  <a:lnTo>
                    <a:pt x="4499902" y="202387"/>
                  </a:lnTo>
                  <a:lnTo>
                    <a:pt x="4508030" y="208724"/>
                  </a:lnTo>
                  <a:lnTo>
                    <a:pt x="4511878" y="200939"/>
                  </a:lnTo>
                  <a:lnTo>
                    <a:pt x="4519765" y="192938"/>
                  </a:lnTo>
                  <a:lnTo>
                    <a:pt x="4523664" y="185458"/>
                  </a:lnTo>
                  <a:close/>
                </a:path>
                <a:path extrusionOk="0" h="305434" w="8110855">
                  <a:moveTo>
                    <a:pt x="4774717" y="51092"/>
                  </a:moveTo>
                  <a:lnTo>
                    <a:pt x="4771529" y="51092"/>
                  </a:lnTo>
                  <a:lnTo>
                    <a:pt x="4769497" y="51092"/>
                  </a:lnTo>
                  <a:lnTo>
                    <a:pt x="4765484" y="53695"/>
                  </a:lnTo>
                  <a:lnTo>
                    <a:pt x="4758677" y="60540"/>
                  </a:lnTo>
                  <a:lnTo>
                    <a:pt x="4754905" y="64008"/>
                  </a:lnTo>
                  <a:lnTo>
                    <a:pt x="4750333" y="59169"/>
                  </a:lnTo>
                  <a:lnTo>
                    <a:pt x="4751197" y="68033"/>
                  </a:lnTo>
                  <a:lnTo>
                    <a:pt x="4751997" y="74371"/>
                  </a:lnTo>
                  <a:lnTo>
                    <a:pt x="4754016" y="76796"/>
                  </a:lnTo>
                  <a:lnTo>
                    <a:pt x="4760582" y="76796"/>
                  </a:lnTo>
                  <a:lnTo>
                    <a:pt x="4765929" y="70370"/>
                  </a:lnTo>
                  <a:lnTo>
                    <a:pt x="4773003" y="57518"/>
                  </a:lnTo>
                  <a:lnTo>
                    <a:pt x="4774717" y="51092"/>
                  </a:lnTo>
                  <a:close/>
                </a:path>
                <a:path extrusionOk="0" h="305434" w="8110855">
                  <a:moveTo>
                    <a:pt x="4796498" y="177444"/>
                  </a:moveTo>
                  <a:lnTo>
                    <a:pt x="4795469" y="171627"/>
                  </a:lnTo>
                  <a:lnTo>
                    <a:pt x="4794364" y="171767"/>
                  </a:lnTo>
                  <a:lnTo>
                    <a:pt x="4792345" y="171831"/>
                  </a:lnTo>
                  <a:lnTo>
                    <a:pt x="4786998" y="171831"/>
                  </a:lnTo>
                  <a:lnTo>
                    <a:pt x="4773155" y="164274"/>
                  </a:lnTo>
                  <a:lnTo>
                    <a:pt x="4767885" y="164274"/>
                  </a:lnTo>
                  <a:lnTo>
                    <a:pt x="4766564" y="164299"/>
                  </a:lnTo>
                  <a:lnTo>
                    <a:pt x="4765865" y="164363"/>
                  </a:lnTo>
                  <a:lnTo>
                    <a:pt x="4763986" y="171704"/>
                  </a:lnTo>
                  <a:lnTo>
                    <a:pt x="4766805" y="176796"/>
                  </a:lnTo>
                  <a:lnTo>
                    <a:pt x="4772723" y="179755"/>
                  </a:lnTo>
                  <a:lnTo>
                    <a:pt x="4780153" y="180708"/>
                  </a:lnTo>
                  <a:lnTo>
                    <a:pt x="4788408" y="180708"/>
                  </a:lnTo>
                  <a:lnTo>
                    <a:pt x="4796498" y="177444"/>
                  </a:lnTo>
                  <a:close/>
                </a:path>
                <a:path extrusionOk="0" h="305434" w="8110855">
                  <a:moveTo>
                    <a:pt x="5082641" y="201358"/>
                  </a:moveTo>
                  <a:lnTo>
                    <a:pt x="5073053" y="202653"/>
                  </a:lnTo>
                  <a:lnTo>
                    <a:pt x="5064734" y="205333"/>
                  </a:lnTo>
                  <a:lnTo>
                    <a:pt x="5058041" y="209753"/>
                  </a:lnTo>
                  <a:lnTo>
                    <a:pt x="5053292" y="216217"/>
                  </a:lnTo>
                  <a:lnTo>
                    <a:pt x="5056035" y="216535"/>
                  </a:lnTo>
                  <a:lnTo>
                    <a:pt x="5058626" y="216700"/>
                  </a:lnTo>
                  <a:lnTo>
                    <a:pt x="5061051" y="216700"/>
                  </a:lnTo>
                  <a:lnTo>
                    <a:pt x="5069421" y="215849"/>
                  </a:lnTo>
                  <a:lnTo>
                    <a:pt x="5075923" y="213144"/>
                  </a:lnTo>
                  <a:lnTo>
                    <a:pt x="5080406" y="208381"/>
                  </a:lnTo>
                  <a:lnTo>
                    <a:pt x="5082641" y="201358"/>
                  </a:lnTo>
                  <a:close/>
                </a:path>
                <a:path extrusionOk="0" h="305434" w="8110855">
                  <a:moveTo>
                    <a:pt x="5126888" y="164363"/>
                  </a:moveTo>
                  <a:lnTo>
                    <a:pt x="5122024" y="159981"/>
                  </a:lnTo>
                  <a:lnTo>
                    <a:pt x="5118201" y="158343"/>
                  </a:lnTo>
                  <a:lnTo>
                    <a:pt x="5115369" y="158343"/>
                  </a:lnTo>
                  <a:lnTo>
                    <a:pt x="5111166" y="158343"/>
                  </a:lnTo>
                  <a:lnTo>
                    <a:pt x="5109146" y="161950"/>
                  </a:lnTo>
                  <a:lnTo>
                    <a:pt x="5109083" y="169138"/>
                  </a:lnTo>
                  <a:lnTo>
                    <a:pt x="5111039" y="172745"/>
                  </a:lnTo>
                  <a:lnTo>
                    <a:pt x="5117744" y="172745"/>
                  </a:lnTo>
                  <a:lnTo>
                    <a:pt x="5121808" y="170522"/>
                  </a:lnTo>
                  <a:lnTo>
                    <a:pt x="5126888" y="164363"/>
                  </a:lnTo>
                  <a:close/>
                </a:path>
                <a:path extrusionOk="0" h="305434" w="8110855">
                  <a:moveTo>
                    <a:pt x="5393258" y="233273"/>
                  </a:moveTo>
                  <a:lnTo>
                    <a:pt x="5391493" y="229806"/>
                  </a:lnTo>
                  <a:lnTo>
                    <a:pt x="5386921" y="229806"/>
                  </a:lnTo>
                  <a:lnTo>
                    <a:pt x="5383225" y="229806"/>
                  </a:lnTo>
                  <a:lnTo>
                    <a:pt x="5377675" y="232079"/>
                  </a:lnTo>
                  <a:lnTo>
                    <a:pt x="5370131" y="238455"/>
                  </a:lnTo>
                  <a:lnTo>
                    <a:pt x="5375326" y="242227"/>
                  </a:lnTo>
                  <a:lnTo>
                    <a:pt x="5379694" y="243662"/>
                  </a:lnTo>
                  <a:lnTo>
                    <a:pt x="5388572" y="243662"/>
                  </a:lnTo>
                  <a:lnTo>
                    <a:pt x="5391797" y="240195"/>
                  </a:lnTo>
                  <a:lnTo>
                    <a:pt x="5393258" y="233273"/>
                  </a:lnTo>
                  <a:close/>
                </a:path>
                <a:path extrusionOk="0" h="305434" w="8110855">
                  <a:moveTo>
                    <a:pt x="5421630" y="38201"/>
                  </a:moveTo>
                  <a:lnTo>
                    <a:pt x="5407977" y="39433"/>
                  </a:lnTo>
                  <a:lnTo>
                    <a:pt x="5395785" y="42075"/>
                  </a:lnTo>
                  <a:lnTo>
                    <a:pt x="5385422" y="46545"/>
                  </a:lnTo>
                  <a:lnTo>
                    <a:pt x="5377281" y="53289"/>
                  </a:lnTo>
                  <a:lnTo>
                    <a:pt x="5394909" y="53492"/>
                  </a:lnTo>
                  <a:lnTo>
                    <a:pt x="5404891" y="52997"/>
                  </a:lnTo>
                  <a:lnTo>
                    <a:pt x="5413273" y="50914"/>
                  </a:lnTo>
                  <a:lnTo>
                    <a:pt x="5419166" y="46291"/>
                  </a:lnTo>
                  <a:lnTo>
                    <a:pt x="5421630" y="38201"/>
                  </a:lnTo>
                  <a:close/>
                </a:path>
                <a:path extrusionOk="0" h="305434" w="8110855">
                  <a:moveTo>
                    <a:pt x="5944413" y="75298"/>
                  </a:moveTo>
                  <a:lnTo>
                    <a:pt x="5941466" y="73952"/>
                  </a:lnTo>
                  <a:lnTo>
                    <a:pt x="5930519" y="66725"/>
                  </a:lnTo>
                  <a:lnTo>
                    <a:pt x="5922861" y="66725"/>
                  </a:lnTo>
                  <a:lnTo>
                    <a:pt x="5918682" y="66725"/>
                  </a:lnTo>
                  <a:lnTo>
                    <a:pt x="5915495" y="68872"/>
                  </a:lnTo>
                  <a:lnTo>
                    <a:pt x="5915114" y="75298"/>
                  </a:lnTo>
                  <a:lnTo>
                    <a:pt x="5916650" y="74510"/>
                  </a:lnTo>
                  <a:lnTo>
                    <a:pt x="5918162" y="74180"/>
                  </a:lnTo>
                  <a:lnTo>
                    <a:pt x="5923572" y="74180"/>
                  </a:lnTo>
                  <a:lnTo>
                    <a:pt x="5927229" y="76581"/>
                  </a:lnTo>
                  <a:lnTo>
                    <a:pt x="5933770" y="81394"/>
                  </a:lnTo>
                  <a:lnTo>
                    <a:pt x="5936653" y="83794"/>
                  </a:lnTo>
                  <a:lnTo>
                    <a:pt x="5941301" y="83794"/>
                  </a:lnTo>
                  <a:lnTo>
                    <a:pt x="5943117" y="81648"/>
                  </a:lnTo>
                  <a:lnTo>
                    <a:pt x="5944413" y="75298"/>
                  </a:lnTo>
                  <a:close/>
                </a:path>
                <a:path extrusionOk="0" h="305434" w="8110855">
                  <a:moveTo>
                    <a:pt x="5966638" y="208724"/>
                  </a:moveTo>
                  <a:lnTo>
                    <a:pt x="5958535" y="208254"/>
                  </a:lnTo>
                  <a:lnTo>
                    <a:pt x="5954700" y="208254"/>
                  </a:lnTo>
                  <a:lnTo>
                    <a:pt x="5945327" y="208864"/>
                  </a:lnTo>
                  <a:lnTo>
                    <a:pt x="5937593" y="211137"/>
                  </a:lnTo>
                  <a:lnTo>
                    <a:pt x="5932170" y="215785"/>
                  </a:lnTo>
                  <a:lnTo>
                    <a:pt x="5929757" y="223481"/>
                  </a:lnTo>
                  <a:lnTo>
                    <a:pt x="5937593" y="223901"/>
                  </a:lnTo>
                  <a:lnTo>
                    <a:pt x="5941326" y="223901"/>
                  </a:lnTo>
                  <a:lnTo>
                    <a:pt x="5950864" y="223304"/>
                  </a:lnTo>
                  <a:lnTo>
                    <a:pt x="5958764" y="221056"/>
                  </a:lnTo>
                  <a:lnTo>
                    <a:pt x="5964263" y="216433"/>
                  </a:lnTo>
                  <a:lnTo>
                    <a:pt x="5966638" y="208724"/>
                  </a:lnTo>
                  <a:close/>
                </a:path>
                <a:path extrusionOk="0" h="305434" w="8110855">
                  <a:moveTo>
                    <a:pt x="6062345" y="260464"/>
                  </a:moveTo>
                  <a:lnTo>
                    <a:pt x="6057633" y="256527"/>
                  </a:lnTo>
                  <a:lnTo>
                    <a:pt x="6055017" y="255219"/>
                  </a:lnTo>
                  <a:lnTo>
                    <a:pt x="6052947" y="255219"/>
                  </a:lnTo>
                  <a:lnTo>
                    <a:pt x="6050877" y="255219"/>
                  </a:lnTo>
                  <a:lnTo>
                    <a:pt x="6049353" y="256540"/>
                  </a:lnTo>
                  <a:lnTo>
                    <a:pt x="6044349" y="259181"/>
                  </a:lnTo>
                  <a:lnTo>
                    <a:pt x="6040856" y="260515"/>
                  </a:lnTo>
                  <a:lnTo>
                    <a:pt x="6033059" y="260464"/>
                  </a:lnTo>
                  <a:lnTo>
                    <a:pt x="6033325" y="271297"/>
                  </a:lnTo>
                  <a:lnTo>
                    <a:pt x="6039459" y="276174"/>
                  </a:lnTo>
                  <a:lnTo>
                    <a:pt x="6047854" y="278790"/>
                  </a:lnTo>
                  <a:lnTo>
                    <a:pt x="6054890" y="282816"/>
                  </a:lnTo>
                  <a:lnTo>
                    <a:pt x="6054890" y="272681"/>
                  </a:lnTo>
                  <a:lnTo>
                    <a:pt x="6058370" y="266573"/>
                  </a:lnTo>
                  <a:lnTo>
                    <a:pt x="6062345" y="260464"/>
                  </a:lnTo>
                  <a:close/>
                </a:path>
                <a:path extrusionOk="0" h="305434" w="8110855">
                  <a:moveTo>
                    <a:pt x="6091771" y="275564"/>
                  </a:moveTo>
                  <a:lnTo>
                    <a:pt x="6087300" y="262712"/>
                  </a:lnTo>
                  <a:lnTo>
                    <a:pt x="6089866" y="251510"/>
                  </a:lnTo>
                  <a:lnTo>
                    <a:pt x="6091580" y="241211"/>
                  </a:lnTo>
                  <a:lnTo>
                    <a:pt x="6084570" y="231089"/>
                  </a:lnTo>
                  <a:lnTo>
                    <a:pt x="6080417" y="237934"/>
                  </a:lnTo>
                  <a:lnTo>
                    <a:pt x="6072302" y="240906"/>
                  </a:lnTo>
                  <a:lnTo>
                    <a:pt x="6064758" y="244487"/>
                  </a:lnTo>
                  <a:lnTo>
                    <a:pt x="6062357" y="253199"/>
                  </a:lnTo>
                  <a:lnTo>
                    <a:pt x="6065520" y="251980"/>
                  </a:lnTo>
                  <a:lnTo>
                    <a:pt x="6067996" y="251434"/>
                  </a:lnTo>
                  <a:lnTo>
                    <a:pt x="6076645" y="251434"/>
                  </a:lnTo>
                  <a:lnTo>
                    <a:pt x="6077699" y="277228"/>
                  </a:lnTo>
                  <a:lnTo>
                    <a:pt x="6086322" y="277228"/>
                  </a:lnTo>
                  <a:lnTo>
                    <a:pt x="6088723" y="276720"/>
                  </a:lnTo>
                  <a:lnTo>
                    <a:pt x="6091771" y="275564"/>
                  </a:lnTo>
                  <a:close/>
                </a:path>
                <a:path extrusionOk="0" h="305434" w="8110855">
                  <a:moveTo>
                    <a:pt x="6095250" y="216916"/>
                  </a:moveTo>
                  <a:lnTo>
                    <a:pt x="6091758" y="208724"/>
                  </a:lnTo>
                  <a:lnTo>
                    <a:pt x="6090488" y="205397"/>
                  </a:lnTo>
                  <a:lnTo>
                    <a:pt x="6084760" y="203022"/>
                  </a:lnTo>
                  <a:lnTo>
                    <a:pt x="6079439" y="203022"/>
                  </a:lnTo>
                  <a:lnTo>
                    <a:pt x="6075032" y="203022"/>
                  </a:lnTo>
                  <a:lnTo>
                    <a:pt x="6070905" y="204660"/>
                  </a:lnTo>
                  <a:lnTo>
                    <a:pt x="6069850" y="208724"/>
                  </a:lnTo>
                  <a:lnTo>
                    <a:pt x="6067298" y="217131"/>
                  </a:lnTo>
                  <a:lnTo>
                    <a:pt x="6074270" y="221183"/>
                  </a:lnTo>
                  <a:lnTo>
                    <a:pt x="6088253" y="221183"/>
                  </a:lnTo>
                  <a:lnTo>
                    <a:pt x="6095250" y="216916"/>
                  </a:lnTo>
                  <a:close/>
                </a:path>
                <a:path extrusionOk="0" h="305434" w="8110855">
                  <a:moveTo>
                    <a:pt x="6174029" y="229819"/>
                  </a:moveTo>
                  <a:lnTo>
                    <a:pt x="6172886" y="223469"/>
                  </a:lnTo>
                  <a:lnTo>
                    <a:pt x="6163068" y="223469"/>
                  </a:lnTo>
                  <a:lnTo>
                    <a:pt x="6166002" y="210693"/>
                  </a:lnTo>
                  <a:lnTo>
                    <a:pt x="6158217" y="208724"/>
                  </a:lnTo>
                  <a:lnTo>
                    <a:pt x="6158509" y="218871"/>
                  </a:lnTo>
                  <a:lnTo>
                    <a:pt x="6154737" y="224866"/>
                  </a:lnTo>
                  <a:lnTo>
                    <a:pt x="6150724" y="231089"/>
                  </a:lnTo>
                  <a:lnTo>
                    <a:pt x="6165418" y="231089"/>
                  </a:lnTo>
                  <a:lnTo>
                    <a:pt x="6169977" y="230619"/>
                  </a:lnTo>
                  <a:lnTo>
                    <a:pt x="6174029" y="229819"/>
                  </a:lnTo>
                  <a:close/>
                </a:path>
                <a:path extrusionOk="0" h="305434" w="8110855">
                  <a:moveTo>
                    <a:pt x="6283325" y="216217"/>
                  </a:moveTo>
                  <a:lnTo>
                    <a:pt x="6281458" y="215785"/>
                  </a:lnTo>
                  <a:lnTo>
                    <a:pt x="6279400" y="215582"/>
                  </a:lnTo>
                  <a:lnTo>
                    <a:pt x="6277241" y="215582"/>
                  </a:lnTo>
                  <a:lnTo>
                    <a:pt x="6263475" y="217855"/>
                  </a:lnTo>
                  <a:lnTo>
                    <a:pt x="6251867" y="223558"/>
                  </a:lnTo>
                  <a:lnTo>
                    <a:pt x="6247155" y="230987"/>
                  </a:lnTo>
                  <a:lnTo>
                    <a:pt x="6254039" y="238467"/>
                  </a:lnTo>
                  <a:lnTo>
                    <a:pt x="6259055" y="230682"/>
                  </a:lnTo>
                  <a:lnTo>
                    <a:pt x="6278169" y="224002"/>
                  </a:lnTo>
                  <a:lnTo>
                    <a:pt x="6283325" y="216217"/>
                  </a:lnTo>
                  <a:close/>
                </a:path>
                <a:path extrusionOk="0" h="305434" w="8110855">
                  <a:moveTo>
                    <a:pt x="6630124" y="148691"/>
                  </a:moveTo>
                  <a:lnTo>
                    <a:pt x="6629540" y="142125"/>
                  </a:lnTo>
                  <a:lnTo>
                    <a:pt x="6627939" y="142735"/>
                  </a:lnTo>
                  <a:lnTo>
                    <a:pt x="6625945" y="142963"/>
                  </a:lnTo>
                  <a:lnTo>
                    <a:pt x="6620548" y="142963"/>
                  </a:lnTo>
                  <a:lnTo>
                    <a:pt x="6605892" y="141071"/>
                  </a:lnTo>
                  <a:lnTo>
                    <a:pt x="6602692" y="141071"/>
                  </a:lnTo>
                  <a:lnTo>
                    <a:pt x="6596621" y="141071"/>
                  </a:lnTo>
                  <a:lnTo>
                    <a:pt x="6592240" y="142773"/>
                  </a:lnTo>
                  <a:lnTo>
                    <a:pt x="6592722" y="149390"/>
                  </a:lnTo>
                  <a:lnTo>
                    <a:pt x="6594373" y="148755"/>
                  </a:lnTo>
                  <a:lnTo>
                    <a:pt x="6596431" y="148513"/>
                  </a:lnTo>
                  <a:lnTo>
                    <a:pt x="6601917" y="148513"/>
                  </a:lnTo>
                  <a:lnTo>
                    <a:pt x="6616560" y="150368"/>
                  </a:lnTo>
                  <a:lnTo>
                    <a:pt x="6625793" y="150368"/>
                  </a:lnTo>
                  <a:lnTo>
                    <a:pt x="6630124" y="148691"/>
                  </a:lnTo>
                  <a:close/>
                </a:path>
                <a:path extrusionOk="0" h="305434" w="8110855">
                  <a:moveTo>
                    <a:pt x="6650952" y="238861"/>
                  </a:moveTo>
                  <a:lnTo>
                    <a:pt x="6650456" y="229501"/>
                  </a:lnTo>
                  <a:lnTo>
                    <a:pt x="6648653" y="224828"/>
                  </a:lnTo>
                  <a:lnTo>
                    <a:pt x="6645211" y="224828"/>
                  </a:lnTo>
                  <a:lnTo>
                    <a:pt x="6643116" y="224828"/>
                  </a:lnTo>
                  <a:lnTo>
                    <a:pt x="6640411" y="226568"/>
                  </a:lnTo>
                  <a:lnTo>
                    <a:pt x="6637058" y="231089"/>
                  </a:lnTo>
                  <a:lnTo>
                    <a:pt x="6641312" y="240296"/>
                  </a:lnTo>
                  <a:lnTo>
                    <a:pt x="6644602" y="243547"/>
                  </a:lnTo>
                  <a:lnTo>
                    <a:pt x="6649644" y="243547"/>
                  </a:lnTo>
                  <a:lnTo>
                    <a:pt x="6650952" y="238861"/>
                  </a:lnTo>
                  <a:close/>
                </a:path>
                <a:path extrusionOk="0" h="305434" w="8110855">
                  <a:moveTo>
                    <a:pt x="6713360" y="268439"/>
                  </a:moveTo>
                  <a:lnTo>
                    <a:pt x="6710400" y="260388"/>
                  </a:lnTo>
                  <a:lnTo>
                    <a:pt x="6698285" y="260388"/>
                  </a:lnTo>
                  <a:lnTo>
                    <a:pt x="6696811" y="260413"/>
                  </a:lnTo>
                  <a:lnTo>
                    <a:pt x="6696037" y="260477"/>
                  </a:lnTo>
                  <a:lnTo>
                    <a:pt x="6696176" y="271856"/>
                  </a:lnTo>
                  <a:lnTo>
                    <a:pt x="6680873" y="278866"/>
                  </a:lnTo>
                  <a:lnTo>
                    <a:pt x="6681051" y="290322"/>
                  </a:lnTo>
                  <a:lnTo>
                    <a:pt x="6684200" y="291896"/>
                  </a:lnTo>
                  <a:lnTo>
                    <a:pt x="6687274" y="292582"/>
                  </a:lnTo>
                  <a:lnTo>
                    <a:pt x="6690195" y="292582"/>
                  </a:lnTo>
                  <a:lnTo>
                    <a:pt x="6697256" y="291198"/>
                  </a:lnTo>
                  <a:lnTo>
                    <a:pt x="6703276" y="287553"/>
                  </a:lnTo>
                  <a:lnTo>
                    <a:pt x="6707911" y="282397"/>
                  </a:lnTo>
                  <a:lnTo>
                    <a:pt x="6710807" y="276479"/>
                  </a:lnTo>
                  <a:lnTo>
                    <a:pt x="6713360" y="268439"/>
                  </a:lnTo>
                  <a:close/>
                </a:path>
                <a:path extrusionOk="0" h="305434" w="8110855">
                  <a:moveTo>
                    <a:pt x="6828333" y="164363"/>
                  </a:moveTo>
                  <a:lnTo>
                    <a:pt x="6822326" y="163271"/>
                  </a:lnTo>
                  <a:lnTo>
                    <a:pt x="6817588" y="162814"/>
                  </a:lnTo>
                  <a:lnTo>
                    <a:pt x="6813931" y="162814"/>
                  </a:lnTo>
                  <a:lnTo>
                    <a:pt x="6805358" y="162814"/>
                  </a:lnTo>
                  <a:lnTo>
                    <a:pt x="6802691" y="165303"/>
                  </a:lnTo>
                  <a:lnTo>
                    <a:pt x="6804203" y="170256"/>
                  </a:lnTo>
                  <a:lnTo>
                    <a:pt x="6808394" y="172745"/>
                  </a:lnTo>
                  <a:lnTo>
                    <a:pt x="6818300" y="172745"/>
                  </a:lnTo>
                  <a:lnTo>
                    <a:pt x="6823900" y="170611"/>
                  </a:lnTo>
                  <a:lnTo>
                    <a:pt x="6828333" y="164363"/>
                  </a:lnTo>
                  <a:close/>
                </a:path>
                <a:path extrusionOk="0" h="305434" w="8110855">
                  <a:moveTo>
                    <a:pt x="6858013" y="179235"/>
                  </a:moveTo>
                  <a:lnTo>
                    <a:pt x="6856006" y="179108"/>
                  </a:lnTo>
                  <a:lnTo>
                    <a:pt x="6855066" y="179108"/>
                  </a:lnTo>
                  <a:lnTo>
                    <a:pt x="6844868" y="181127"/>
                  </a:lnTo>
                  <a:lnTo>
                    <a:pt x="6837845" y="186347"/>
                  </a:lnTo>
                  <a:lnTo>
                    <a:pt x="6832765" y="193509"/>
                  </a:lnTo>
                  <a:lnTo>
                    <a:pt x="6828333" y="201358"/>
                  </a:lnTo>
                  <a:lnTo>
                    <a:pt x="6839356" y="199313"/>
                  </a:lnTo>
                  <a:lnTo>
                    <a:pt x="6849338" y="196392"/>
                  </a:lnTo>
                  <a:lnTo>
                    <a:pt x="6856247" y="190423"/>
                  </a:lnTo>
                  <a:lnTo>
                    <a:pt x="6858013" y="179235"/>
                  </a:lnTo>
                  <a:close/>
                </a:path>
                <a:path extrusionOk="0" h="305434" w="8110855">
                  <a:moveTo>
                    <a:pt x="6880149" y="156870"/>
                  </a:moveTo>
                  <a:lnTo>
                    <a:pt x="6865226" y="156870"/>
                  </a:lnTo>
                  <a:lnTo>
                    <a:pt x="6865226" y="171627"/>
                  </a:lnTo>
                  <a:lnTo>
                    <a:pt x="6880149" y="171627"/>
                  </a:lnTo>
                  <a:lnTo>
                    <a:pt x="6880149" y="156870"/>
                  </a:lnTo>
                  <a:close/>
                </a:path>
                <a:path extrusionOk="0" h="305434" w="8110855">
                  <a:moveTo>
                    <a:pt x="7145160" y="253212"/>
                  </a:moveTo>
                  <a:lnTo>
                    <a:pt x="7137362" y="247142"/>
                  </a:lnTo>
                  <a:lnTo>
                    <a:pt x="7131672" y="244932"/>
                  </a:lnTo>
                  <a:lnTo>
                    <a:pt x="7127824" y="244932"/>
                  </a:lnTo>
                  <a:lnTo>
                    <a:pt x="7122693" y="244932"/>
                  </a:lnTo>
                  <a:lnTo>
                    <a:pt x="7120814" y="248843"/>
                  </a:lnTo>
                  <a:lnTo>
                    <a:pt x="7122300" y="256667"/>
                  </a:lnTo>
                  <a:lnTo>
                    <a:pt x="7125665" y="260578"/>
                  </a:lnTo>
                  <a:lnTo>
                    <a:pt x="7134796" y="260578"/>
                  </a:lnTo>
                  <a:lnTo>
                    <a:pt x="7139597" y="258597"/>
                  </a:lnTo>
                  <a:lnTo>
                    <a:pt x="7145160" y="253212"/>
                  </a:lnTo>
                  <a:close/>
                </a:path>
                <a:path extrusionOk="0" h="305434" w="8110855">
                  <a:moveTo>
                    <a:pt x="7322121" y="253199"/>
                  </a:moveTo>
                  <a:lnTo>
                    <a:pt x="7315479" y="250545"/>
                  </a:lnTo>
                  <a:lnTo>
                    <a:pt x="7310602" y="246176"/>
                  </a:lnTo>
                  <a:lnTo>
                    <a:pt x="7305942" y="241642"/>
                  </a:lnTo>
                  <a:lnTo>
                    <a:pt x="7299973" y="238455"/>
                  </a:lnTo>
                  <a:lnTo>
                    <a:pt x="7299172" y="246405"/>
                  </a:lnTo>
                  <a:lnTo>
                    <a:pt x="7302513" y="253682"/>
                  </a:lnTo>
                  <a:lnTo>
                    <a:pt x="7308253" y="258978"/>
                  </a:lnTo>
                  <a:lnTo>
                    <a:pt x="7314654" y="261035"/>
                  </a:lnTo>
                  <a:lnTo>
                    <a:pt x="7318184" y="261035"/>
                  </a:lnTo>
                  <a:lnTo>
                    <a:pt x="7321169" y="258787"/>
                  </a:lnTo>
                  <a:lnTo>
                    <a:pt x="7322121" y="253199"/>
                  </a:lnTo>
                  <a:close/>
                </a:path>
                <a:path extrusionOk="0" h="305434" w="8110855">
                  <a:moveTo>
                    <a:pt x="7417638" y="68033"/>
                  </a:moveTo>
                  <a:lnTo>
                    <a:pt x="7415631" y="68249"/>
                  </a:lnTo>
                  <a:lnTo>
                    <a:pt x="7397191" y="68249"/>
                  </a:lnTo>
                  <a:lnTo>
                    <a:pt x="7389787" y="68897"/>
                  </a:lnTo>
                  <a:lnTo>
                    <a:pt x="7388288" y="75298"/>
                  </a:lnTo>
                  <a:lnTo>
                    <a:pt x="7392505" y="79514"/>
                  </a:lnTo>
                  <a:lnTo>
                    <a:pt x="7398156" y="81915"/>
                  </a:lnTo>
                  <a:lnTo>
                    <a:pt x="7410297" y="81915"/>
                  </a:lnTo>
                  <a:lnTo>
                    <a:pt x="7416482" y="77736"/>
                  </a:lnTo>
                  <a:lnTo>
                    <a:pt x="7417638" y="68033"/>
                  </a:lnTo>
                  <a:close/>
                </a:path>
                <a:path extrusionOk="0" h="305434" w="8110855">
                  <a:moveTo>
                    <a:pt x="8014386" y="186385"/>
                  </a:moveTo>
                  <a:lnTo>
                    <a:pt x="8009598" y="182092"/>
                  </a:lnTo>
                  <a:lnTo>
                    <a:pt x="8005839" y="180479"/>
                  </a:lnTo>
                  <a:lnTo>
                    <a:pt x="8003019" y="180479"/>
                  </a:lnTo>
                  <a:lnTo>
                    <a:pt x="7998803" y="180479"/>
                  </a:lnTo>
                  <a:lnTo>
                    <a:pt x="7996758" y="184099"/>
                  </a:lnTo>
                  <a:lnTo>
                    <a:pt x="7996606" y="191312"/>
                  </a:lnTo>
                  <a:lnTo>
                    <a:pt x="7998523" y="194932"/>
                  </a:lnTo>
                  <a:lnTo>
                    <a:pt x="8005191" y="194932"/>
                  </a:lnTo>
                  <a:lnTo>
                    <a:pt x="8009268" y="192671"/>
                  </a:lnTo>
                  <a:lnTo>
                    <a:pt x="8014386" y="186385"/>
                  </a:lnTo>
                  <a:close/>
                </a:path>
                <a:path extrusionOk="0" h="305434" w="8110855">
                  <a:moveTo>
                    <a:pt x="8043710" y="53289"/>
                  </a:moveTo>
                  <a:lnTo>
                    <a:pt x="8039481" y="52819"/>
                  </a:lnTo>
                  <a:lnTo>
                    <a:pt x="8035112" y="52133"/>
                  </a:lnTo>
                  <a:lnTo>
                    <a:pt x="8036573" y="45796"/>
                  </a:lnTo>
                  <a:lnTo>
                    <a:pt x="8021853" y="45796"/>
                  </a:lnTo>
                  <a:lnTo>
                    <a:pt x="8020888" y="53517"/>
                  </a:lnTo>
                  <a:lnTo>
                    <a:pt x="8015884" y="53517"/>
                  </a:lnTo>
                  <a:lnTo>
                    <a:pt x="8015186" y="53441"/>
                  </a:lnTo>
                  <a:lnTo>
                    <a:pt x="8014398" y="53289"/>
                  </a:lnTo>
                  <a:lnTo>
                    <a:pt x="8014398" y="68033"/>
                  </a:lnTo>
                  <a:lnTo>
                    <a:pt x="8019008" y="68262"/>
                  </a:lnTo>
                  <a:lnTo>
                    <a:pt x="8023022" y="69189"/>
                  </a:lnTo>
                  <a:lnTo>
                    <a:pt x="8021853" y="75285"/>
                  </a:lnTo>
                  <a:lnTo>
                    <a:pt x="8036573" y="75285"/>
                  </a:lnTo>
                  <a:lnTo>
                    <a:pt x="8036814" y="71602"/>
                  </a:lnTo>
                  <a:lnTo>
                    <a:pt x="8037271" y="67741"/>
                  </a:lnTo>
                  <a:lnTo>
                    <a:pt x="8042122" y="67741"/>
                  </a:lnTo>
                  <a:lnTo>
                    <a:pt x="8042872" y="67830"/>
                  </a:lnTo>
                  <a:lnTo>
                    <a:pt x="8043710" y="68033"/>
                  </a:lnTo>
                  <a:lnTo>
                    <a:pt x="8043710" y="53289"/>
                  </a:lnTo>
                  <a:close/>
                </a:path>
                <a:path extrusionOk="0" h="305434" w="8110855">
                  <a:moveTo>
                    <a:pt x="8110233" y="179235"/>
                  </a:moveTo>
                  <a:lnTo>
                    <a:pt x="8107337" y="178892"/>
                  </a:lnTo>
                  <a:lnTo>
                    <a:pt x="8104606" y="178701"/>
                  </a:lnTo>
                  <a:lnTo>
                    <a:pt x="8102079" y="178701"/>
                  </a:lnTo>
                  <a:lnTo>
                    <a:pt x="8093735" y="179552"/>
                  </a:lnTo>
                  <a:lnTo>
                    <a:pt x="8087271" y="182257"/>
                  </a:lnTo>
                  <a:lnTo>
                    <a:pt x="8082851" y="187007"/>
                  </a:lnTo>
                  <a:lnTo>
                    <a:pt x="8080642" y="193992"/>
                  </a:lnTo>
                  <a:lnTo>
                    <a:pt x="8090382" y="192532"/>
                  </a:lnTo>
                  <a:lnTo>
                    <a:pt x="8098752" y="189814"/>
                  </a:lnTo>
                  <a:lnTo>
                    <a:pt x="8105483" y="185496"/>
                  </a:lnTo>
                  <a:lnTo>
                    <a:pt x="8110233" y="1792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600" name="Google Shape;1600;p1"/>
            <p:cNvSpPr/>
            <p:nvPr/>
          </p:nvSpPr>
          <p:spPr>
            <a:xfrm>
              <a:off x="0" y="7914881"/>
              <a:ext cx="8469630" cy="259715"/>
            </a:xfrm>
            <a:custGeom>
              <a:rect b="b" l="l" r="r" t="t"/>
              <a:pathLst>
                <a:path extrusionOk="0" h="259715" w="8469630">
                  <a:moveTo>
                    <a:pt x="8775" y="116852"/>
                  </a:moveTo>
                  <a:lnTo>
                    <a:pt x="7747" y="111086"/>
                  </a:lnTo>
                  <a:lnTo>
                    <a:pt x="6832" y="111175"/>
                  </a:lnTo>
                  <a:lnTo>
                    <a:pt x="5969" y="111213"/>
                  </a:lnTo>
                  <a:lnTo>
                    <a:pt x="0" y="111213"/>
                  </a:lnTo>
                  <a:lnTo>
                    <a:pt x="0" y="120065"/>
                  </a:lnTo>
                  <a:lnTo>
                    <a:pt x="749" y="120065"/>
                  </a:lnTo>
                  <a:lnTo>
                    <a:pt x="8775" y="116852"/>
                  </a:lnTo>
                  <a:close/>
                </a:path>
                <a:path extrusionOk="0" h="259715" w="8469630">
                  <a:moveTo>
                    <a:pt x="125679" y="51854"/>
                  </a:moveTo>
                  <a:lnTo>
                    <a:pt x="122809" y="52527"/>
                  </a:lnTo>
                  <a:lnTo>
                    <a:pt x="120319" y="52806"/>
                  </a:lnTo>
                  <a:lnTo>
                    <a:pt x="111696" y="52806"/>
                  </a:lnTo>
                  <a:lnTo>
                    <a:pt x="95504" y="43268"/>
                  </a:lnTo>
                  <a:lnTo>
                    <a:pt x="89103" y="43268"/>
                  </a:lnTo>
                  <a:lnTo>
                    <a:pt x="86855" y="43268"/>
                  </a:lnTo>
                  <a:lnTo>
                    <a:pt x="84315" y="43561"/>
                  </a:lnTo>
                  <a:lnTo>
                    <a:pt x="81394" y="44259"/>
                  </a:lnTo>
                  <a:lnTo>
                    <a:pt x="80238" y="54851"/>
                  </a:lnTo>
                  <a:lnTo>
                    <a:pt x="82219" y="61722"/>
                  </a:lnTo>
                  <a:lnTo>
                    <a:pt x="86639" y="65430"/>
                  </a:lnTo>
                  <a:lnTo>
                    <a:pt x="92798" y="66548"/>
                  </a:lnTo>
                  <a:lnTo>
                    <a:pt x="102374" y="64985"/>
                  </a:lnTo>
                  <a:lnTo>
                    <a:pt x="112128" y="61163"/>
                  </a:lnTo>
                  <a:lnTo>
                    <a:pt x="120434" y="56362"/>
                  </a:lnTo>
                  <a:lnTo>
                    <a:pt x="125679" y="51854"/>
                  </a:lnTo>
                  <a:close/>
                </a:path>
                <a:path extrusionOk="0" h="259715" w="8469630">
                  <a:moveTo>
                    <a:pt x="162560" y="36969"/>
                  </a:moveTo>
                  <a:lnTo>
                    <a:pt x="147612" y="36969"/>
                  </a:lnTo>
                  <a:lnTo>
                    <a:pt x="147612" y="51841"/>
                  </a:lnTo>
                  <a:lnTo>
                    <a:pt x="162560" y="51841"/>
                  </a:lnTo>
                  <a:lnTo>
                    <a:pt x="162560" y="36969"/>
                  </a:lnTo>
                  <a:close/>
                </a:path>
                <a:path extrusionOk="0" h="259715" w="8469630">
                  <a:moveTo>
                    <a:pt x="191935" y="155448"/>
                  </a:moveTo>
                  <a:lnTo>
                    <a:pt x="190652" y="155613"/>
                  </a:lnTo>
                  <a:lnTo>
                    <a:pt x="185420" y="155676"/>
                  </a:lnTo>
                  <a:lnTo>
                    <a:pt x="175120" y="154940"/>
                  </a:lnTo>
                  <a:lnTo>
                    <a:pt x="172745" y="154940"/>
                  </a:lnTo>
                  <a:lnTo>
                    <a:pt x="164287" y="154940"/>
                  </a:lnTo>
                  <a:lnTo>
                    <a:pt x="158216" y="157264"/>
                  </a:lnTo>
                  <a:lnTo>
                    <a:pt x="162547" y="170205"/>
                  </a:lnTo>
                  <a:lnTo>
                    <a:pt x="172262" y="168922"/>
                  </a:lnTo>
                  <a:lnTo>
                    <a:pt x="180568" y="166268"/>
                  </a:lnTo>
                  <a:lnTo>
                    <a:pt x="187198" y="161899"/>
                  </a:lnTo>
                  <a:lnTo>
                    <a:pt x="191935" y="155448"/>
                  </a:lnTo>
                  <a:close/>
                </a:path>
                <a:path extrusionOk="0" h="259715" w="8469630">
                  <a:moveTo>
                    <a:pt x="302399" y="103606"/>
                  </a:moveTo>
                  <a:lnTo>
                    <a:pt x="302120" y="95656"/>
                  </a:lnTo>
                  <a:lnTo>
                    <a:pt x="301218" y="88303"/>
                  </a:lnTo>
                  <a:lnTo>
                    <a:pt x="298361" y="82892"/>
                  </a:lnTo>
                  <a:lnTo>
                    <a:pt x="292227" y="80797"/>
                  </a:lnTo>
                  <a:lnTo>
                    <a:pt x="290906" y="80797"/>
                  </a:lnTo>
                  <a:lnTo>
                    <a:pt x="289407" y="80975"/>
                  </a:lnTo>
                  <a:lnTo>
                    <a:pt x="287705" y="81356"/>
                  </a:lnTo>
                  <a:lnTo>
                    <a:pt x="287705" y="95986"/>
                  </a:lnTo>
                  <a:lnTo>
                    <a:pt x="294906" y="95986"/>
                  </a:lnTo>
                  <a:lnTo>
                    <a:pt x="296583" y="102209"/>
                  </a:lnTo>
                  <a:lnTo>
                    <a:pt x="302399" y="103606"/>
                  </a:lnTo>
                  <a:close/>
                </a:path>
                <a:path extrusionOk="0" h="259715" w="8469630">
                  <a:moveTo>
                    <a:pt x="803313" y="185178"/>
                  </a:moveTo>
                  <a:lnTo>
                    <a:pt x="797420" y="181775"/>
                  </a:lnTo>
                  <a:lnTo>
                    <a:pt x="792289" y="180479"/>
                  </a:lnTo>
                  <a:lnTo>
                    <a:pt x="788085" y="180479"/>
                  </a:lnTo>
                  <a:lnTo>
                    <a:pt x="781342" y="180479"/>
                  </a:lnTo>
                  <a:lnTo>
                    <a:pt x="776973" y="183807"/>
                  </a:lnTo>
                  <a:lnTo>
                    <a:pt x="774369" y="190449"/>
                  </a:lnTo>
                  <a:lnTo>
                    <a:pt x="776122" y="193776"/>
                  </a:lnTo>
                  <a:lnTo>
                    <a:pt x="786193" y="193776"/>
                  </a:lnTo>
                  <a:lnTo>
                    <a:pt x="793292" y="191528"/>
                  </a:lnTo>
                  <a:lnTo>
                    <a:pt x="803313" y="185178"/>
                  </a:lnTo>
                  <a:close/>
                </a:path>
                <a:path extrusionOk="0" h="259715" w="8469630">
                  <a:moveTo>
                    <a:pt x="1156970" y="199923"/>
                  </a:moveTo>
                  <a:lnTo>
                    <a:pt x="1150950" y="198831"/>
                  </a:lnTo>
                  <a:lnTo>
                    <a:pt x="1146213" y="198374"/>
                  </a:lnTo>
                  <a:lnTo>
                    <a:pt x="1142542" y="198374"/>
                  </a:lnTo>
                  <a:lnTo>
                    <a:pt x="1133957" y="198374"/>
                  </a:lnTo>
                  <a:lnTo>
                    <a:pt x="1131290" y="200850"/>
                  </a:lnTo>
                  <a:lnTo>
                    <a:pt x="1132801" y="205816"/>
                  </a:lnTo>
                  <a:lnTo>
                    <a:pt x="1136992" y="208305"/>
                  </a:lnTo>
                  <a:lnTo>
                    <a:pt x="1146911" y="208305"/>
                  </a:lnTo>
                  <a:lnTo>
                    <a:pt x="1152512" y="206171"/>
                  </a:lnTo>
                  <a:lnTo>
                    <a:pt x="1156970" y="199923"/>
                  </a:lnTo>
                  <a:close/>
                </a:path>
                <a:path extrusionOk="0" h="259715" w="8469630">
                  <a:moveTo>
                    <a:pt x="1164158" y="111086"/>
                  </a:moveTo>
                  <a:lnTo>
                    <a:pt x="1149502" y="111086"/>
                  </a:lnTo>
                  <a:lnTo>
                    <a:pt x="1149502" y="125831"/>
                  </a:lnTo>
                  <a:lnTo>
                    <a:pt x="1164158" y="125831"/>
                  </a:lnTo>
                  <a:lnTo>
                    <a:pt x="1164158" y="111086"/>
                  </a:lnTo>
                  <a:close/>
                </a:path>
                <a:path extrusionOk="0" h="259715" w="8469630">
                  <a:moveTo>
                    <a:pt x="1245298" y="118351"/>
                  </a:moveTo>
                  <a:lnTo>
                    <a:pt x="1241056" y="113842"/>
                  </a:lnTo>
                  <a:lnTo>
                    <a:pt x="1233500" y="111112"/>
                  </a:lnTo>
                  <a:lnTo>
                    <a:pt x="1226312" y="111112"/>
                  </a:lnTo>
                  <a:lnTo>
                    <a:pt x="1217320" y="111112"/>
                  </a:lnTo>
                  <a:lnTo>
                    <a:pt x="1208938" y="115392"/>
                  </a:lnTo>
                  <a:lnTo>
                    <a:pt x="1208455" y="125844"/>
                  </a:lnTo>
                  <a:lnTo>
                    <a:pt x="1215326" y="127292"/>
                  </a:lnTo>
                  <a:lnTo>
                    <a:pt x="1221828" y="129273"/>
                  </a:lnTo>
                  <a:lnTo>
                    <a:pt x="1227848" y="131013"/>
                  </a:lnTo>
                  <a:lnTo>
                    <a:pt x="1233258" y="131762"/>
                  </a:lnTo>
                  <a:lnTo>
                    <a:pt x="1238745" y="131762"/>
                  </a:lnTo>
                  <a:lnTo>
                    <a:pt x="1242974" y="128701"/>
                  </a:lnTo>
                  <a:lnTo>
                    <a:pt x="1245298" y="118351"/>
                  </a:lnTo>
                  <a:close/>
                </a:path>
                <a:path extrusionOk="0" h="259715" w="8469630">
                  <a:moveTo>
                    <a:pt x="1297889" y="171577"/>
                  </a:moveTo>
                  <a:lnTo>
                    <a:pt x="1289304" y="170205"/>
                  </a:lnTo>
                  <a:lnTo>
                    <a:pt x="1289304" y="177685"/>
                  </a:lnTo>
                  <a:lnTo>
                    <a:pt x="1282077" y="177685"/>
                  </a:lnTo>
                  <a:lnTo>
                    <a:pt x="1278712" y="177406"/>
                  </a:lnTo>
                  <a:lnTo>
                    <a:pt x="1267396" y="177406"/>
                  </a:lnTo>
                  <a:lnTo>
                    <a:pt x="1266825" y="188214"/>
                  </a:lnTo>
                  <a:lnTo>
                    <a:pt x="1259979" y="192443"/>
                  </a:lnTo>
                  <a:lnTo>
                    <a:pt x="1258925" y="210185"/>
                  </a:lnTo>
                  <a:lnTo>
                    <a:pt x="1262087" y="223710"/>
                  </a:lnTo>
                  <a:lnTo>
                    <a:pt x="1266075" y="236435"/>
                  </a:lnTo>
                  <a:lnTo>
                    <a:pt x="1267447" y="251790"/>
                  </a:lnTo>
                  <a:lnTo>
                    <a:pt x="1278394" y="247980"/>
                  </a:lnTo>
                  <a:lnTo>
                    <a:pt x="1274597" y="259156"/>
                  </a:lnTo>
                  <a:lnTo>
                    <a:pt x="1296797" y="259156"/>
                  </a:lnTo>
                  <a:lnTo>
                    <a:pt x="1295984" y="248831"/>
                  </a:lnTo>
                  <a:lnTo>
                    <a:pt x="1291856" y="241858"/>
                  </a:lnTo>
                  <a:lnTo>
                    <a:pt x="1288326" y="234302"/>
                  </a:lnTo>
                  <a:lnTo>
                    <a:pt x="1289304" y="222173"/>
                  </a:lnTo>
                  <a:lnTo>
                    <a:pt x="1291069" y="206959"/>
                  </a:lnTo>
                  <a:lnTo>
                    <a:pt x="1296797" y="192443"/>
                  </a:lnTo>
                  <a:lnTo>
                    <a:pt x="1295641" y="183794"/>
                  </a:lnTo>
                  <a:lnTo>
                    <a:pt x="1297889" y="171577"/>
                  </a:lnTo>
                  <a:close/>
                </a:path>
                <a:path extrusionOk="0" h="259715" w="8469630">
                  <a:moveTo>
                    <a:pt x="1328902" y="36271"/>
                  </a:moveTo>
                  <a:lnTo>
                    <a:pt x="1326095" y="29502"/>
                  </a:lnTo>
                  <a:lnTo>
                    <a:pt x="1324762" y="28244"/>
                  </a:lnTo>
                  <a:lnTo>
                    <a:pt x="1323060" y="27736"/>
                  </a:lnTo>
                  <a:lnTo>
                    <a:pt x="1321193" y="27736"/>
                  </a:lnTo>
                  <a:lnTo>
                    <a:pt x="1314297" y="27736"/>
                  </a:lnTo>
                  <a:lnTo>
                    <a:pt x="1305191" y="34709"/>
                  </a:lnTo>
                  <a:lnTo>
                    <a:pt x="1304290" y="36969"/>
                  </a:lnTo>
                  <a:lnTo>
                    <a:pt x="1300657" y="46710"/>
                  </a:lnTo>
                  <a:lnTo>
                    <a:pt x="1304010" y="50292"/>
                  </a:lnTo>
                  <a:lnTo>
                    <a:pt x="1309293" y="50292"/>
                  </a:lnTo>
                  <a:lnTo>
                    <a:pt x="1317434" y="48221"/>
                  </a:lnTo>
                  <a:lnTo>
                    <a:pt x="1324991" y="43027"/>
                  </a:lnTo>
                  <a:lnTo>
                    <a:pt x="1328902" y="36271"/>
                  </a:lnTo>
                  <a:close/>
                </a:path>
                <a:path extrusionOk="0" h="259715" w="8469630">
                  <a:moveTo>
                    <a:pt x="1333614" y="148069"/>
                  </a:moveTo>
                  <a:lnTo>
                    <a:pt x="1331772" y="147967"/>
                  </a:lnTo>
                  <a:lnTo>
                    <a:pt x="1330909" y="147967"/>
                  </a:lnTo>
                  <a:lnTo>
                    <a:pt x="1320761" y="149999"/>
                  </a:lnTo>
                  <a:lnTo>
                    <a:pt x="1313789" y="155219"/>
                  </a:lnTo>
                  <a:lnTo>
                    <a:pt x="1308709" y="162382"/>
                  </a:lnTo>
                  <a:lnTo>
                    <a:pt x="1304290" y="170192"/>
                  </a:lnTo>
                  <a:lnTo>
                    <a:pt x="1306093" y="170294"/>
                  </a:lnTo>
                  <a:lnTo>
                    <a:pt x="1306944" y="170294"/>
                  </a:lnTo>
                  <a:lnTo>
                    <a:pt x="1317117" y="168249"/>
                  </a:lnTo>
                  <a:lnTo>
                    <a:pt x="1324114" y="163004"/>
                  </a:lnTo>
                  <a:lnTo>
                    <a:pt x="1329207" y="155841"/>
                  </a:lnTo>
                  <a:lnTo>
                    <a:pt x="1333614" y="148069"/>
                  </a:lnTo>
                  <a:close/>
                </a:path>
                <a:path extrusionOk="0" h="259715" w="8469630">
                  <a:moveTo>
                    <a:pt x="1525282" y="192430"/>
                  </a:moveTo>
                  <a:lnTo>
                    <a:pt x="1514017" y="188633"/>
                  </a:lnTo>
                  <a:lnTo>
                    <a:pt x="1517764" y="177685"/>
                  </a:lnTo>
                  <a:lnTo>
                    <a:pt x="1473479" y="177685"/>
                  </a:lnTo>
                  <a:lnTo>
                    <a:pt x="1473479" y="229425"/>
                  </a:lnTo>
                  <a:lnTo>
                    <a:pt x="1484718" y="225628"/>
                  </a:lnTo>
                  <a:lnTo>
                    <a:pt x="1488440" y="237020"/>
                  </a:lnTo>
                  <a:lnTo>
                    <a:pt x="1495247" y="223443"/>
                  </a:lnTo>
                  <a:lnTo>
                    <a:pt x="1504911" y="212737"/>
                  </a:lnTo>
                  <a:lnTo>
                    <a:pt x="1515541" y="203034"/>
                  </a:lnTo>
                  <a:lnTo>
                    <a:pt x="1525282" y="192430"/>
                  </a:lnTo>
                  <a:close/>
                </a:path>
                <a:path extrusionOk="0" h="259715" w="8469630">
                  <a:moveTo>
                    <a:pt x="1539913" y="36982"/>
                  </a:moveTo>
                  <a:lnTo>
                    <a:pt x="1534134" y="39433"/>
                  </a:lnTo>
                  <a:lnTo>
                    <a:pt x="1528648" y="40157"/>
                  </a:lnTo>
                  <a:lnTo>
                    <a:pt x="1519885" y="40157"/>
                  </a:lnTo>
                  <a:lnTo>
                    <a:pt x="1506956" y="38620"/>
                  </a:lnTo>
                  <a:lnTo>
                    <a:pt x="1504238" y="38620"/>
                  </a:lnTo>
                  <a:lnTo>
                    <a:pt x="1498663" y="39420"/>
                  </a:lnTo>
                  <a:lnTo>
                    <a:pt x="1494104" y="42443"/>
                  </a:lnTo>
                  <a:lnTo>
                    <a:pt x="1490662" y="48653"/>
                  </a:lnTo>
                  <a:lnTo>
                    <a:pt x="1488427" y="59004"/>
                  </a:lnTo>
                  <a:lnTo>
                    <a:pt x="1501863" y="54229"/>
                  </a:lnTo>
                  <a:lnTo>
                    <a:pt x="1519478" y="53530"/>
                  </a:lnTo>
                  <a:lnTo>
                    <a:pt x="1534426" y="50050"/>
                  </a:lnTo>
                  <a:lnTo>
                    <a:pt x="1539913" y="36982"/>
                  </a:lnTo>
                  <a:close/>
                </a:path>
                <a:path extrusionOk="0" h="259715" w="8469630">
                  <a:moveTo>
                    <a:pt x="1721739" y="99377"/>
                  </a:moveTo>
                  <a:lnTo>
                    <a:pt x="1719770" y="92710"/>
                  </a:lnTo>
                  <a:lnTo>
                    <a:pt x="1709470" y="88836"/>
                  </a:lnTo>
                  <a:lnTo>
                    <a:pt x="1706664" y="103568"/>
                  </a:lnTo>
                  <a:lnTo>
                    <a:pt x="1709534" y="108496"/>
                  </a:lnTo>
                  <a:lnTo>
                    <a:pt x="1713230" y="108496"/>
                  </a:lnTo>
                  <a:lnTo>
                    <a:pt x="1718500" y="105689"/>
                  </a:lnTo>
                  <a:lnTo>
                    <a:pt x="1721739" y="99377"/>
                  </a:lnTo>
                  <a:close/>
                </a:path>
                <a:path extrusionOk="0" h="259715" w="8469630">
                  <a:moveTo>
                    <a:pt x="1856727" y="133096"/>
                  </a:moveTo>
                  <a:lnTo>
                    <a:pt x="1850923" y="132067"/>
                  </a:lnTo>
                  <a:lnTo>
                    <a:pt x="1846287" y="131648"/>
                  </a:lnTo>
                  <a:lnTo>
                    <a:pt x="1842681" y="131648"/>
                  </a:lnTo>
                  <a:lnTo>
                    <a:pt x="1833918" y="131648"/>
                  </a:lnTo>
                  <a:lnTo>
                    <a:pt x="1831124" y="134150"/>
                  </a:lnTo>
                  <a:lnTo>
                    <a:pt x="1832483" y="139128"/>
                  </a:lnTo>
                  <a:lnTo>
                    <a:pt x="1836648" y="141630"/>
                  </a:lnTo>
                  <a:lnTo>
                    <a:pt x="1846592" y="141630"/>
                  </a:lnTo>
                  <a:lnTo>
                    <a:pt x="1852244" y="139458"/>
                  </a:lnTo>
                  <a:lnTo>
                    <a:pt x="1856727" y="133096"/>
                  </a:lnTo>
                  <a:close/>
                </a:path>
                <a:path extrusionOk="0" h="259715" w="8469630">
                  <a:moveTo>
                    <a:pt x="2004034" y="51854"/>
                  </a:moveTo>
                  <a:lnTo>
                    <a:pt x="2002028" y="52501"/>
                  </a:lnTo>
                  <a:lnTo>
                    <a:pt x="1999627" y="52743"/>
                  </a:lnTo>
                  <a:lnTo>
                    <a:pt x="1993163" y="52743"/>
                  </a:lnTo>
                  <a:lnTo>
                    <a:pt x="1975942" y="50698"/>
                  </a:lnTo>
                  <a:lnTo>
                    <a:pt x="1972170" y="50698"/>
                  </a:lnTo>
                  <a:lnTo>
                    <a:pt x="1965261" y="50698"/>
                  </a:lnTo>
                  <a:lnTo>
                    <a:pt x="1960092" y="52412"/>
                  </a:lnTo>
                  <a:lnTo>
                    <a:pt x="1959749" y="59004"/>
                  </a:lnTo>
                  <a:lnTo>
                    <a:pt x="1963712" y="63271"/>
                  </a:lnTo>
                  <a:lnTo>
                    <a:pt x="1969008" y="64985"/>
                  </a:lnTo>
                  <a:lnTo>
                    <a:pt x="1974659" y="64985"/>
                  </a:lnTo>
                  <a:lnTo>
                    <a:pt x="1982914" y="63893"/>
                  </a:lnTo>
                  <a:lnTo>
                    <a:pt x="1991004" y="60972"/>
                  </a:lnTo>
                  <a:lnTo>
                    <a:pt x="1998256" y="56781"/>
                  </a:lnTo>
                  <a:lnTo>
                    <a:pt x="2004034" y="51854"/>
                  </a:lnTo>
                  <a:close/>
                </a:path>
                <a:path extrusionOk="0" h="259715" w="8469630">
                  <a:moveTo>
                    <a:pt x="2121763" y="155435"/>
                  </a:moveTo>
                  <a:lnTo>
                    <a:pt x="2109546" y="157911"/>
                  </a:lnTo>
                  <a:lnTo>
                    <a:pt x="2098890" y="161988"/>
                  </a:lnTo>
                  <a:lnTo>
                    <a:pt x="2090470" y="168351"/>
                  </a:lnTo>
                  <a:lnTo>
                    <a:pt x="2084920" y="177685"/>
                  </a:lnTo>
                  <a:lnTo>
                    <a:pt x="2087791" y="180568"/>
                  </a:lnTo>
                  <a:lnTo>
                    <a:pt x="2091270" y="181838"/>
                  </a:lnTo>
                  <a:lnTo>
                    <a:pt x="2094941" y="181838"/>
                  </a:lnTo>
                  <a:lnTo>
                    <a:pt x="2103628" y="179705"/>
                  </a:lnTo>
                  <a:lnTo>
                    <a:pt x="2111806" y="173939"/>
                  </a:lnTo>
                  <a:lnTo>
                    <a:pt x="2118245" y="165531"/>
                  </a:lnTo>
                  <a:lnTo>
                    <a:pt x="2121763" y="155435"/>
                  </a:lnTo>
                  <a:close/>
                </a:path>
                <a:path extrusionOk="0" h="259715" w="8469630">
                  <a:moveTo>
                    <a:pt x="2467889" y="125831"/>
                  </a:moveTo>
                  <a:lnTo>
                    <a:pt x="2459139" y="126212"/>
                  </a:lnTo>
                  <a:lnTo>
                    <a:pt x="2451354" y="127546"/>
                  </a:lnTo>
                  <a:lnTo>
                    <a:pt x="2446363" y="131711"/>
                  </a:lnTo>
                  <a:lnTo>
                    <a:pt x="2446020" y="140576"/>
                  </a:lnTo>
                  <a:lnTo>
                    <a:pt x="2446718" y="140589"/>
                  </a:lnTo>
                  <a:lnTo>
                    <a:pt x="2454706" y="139509"/>
                  </a:lnTo>
                  <a:lnTo>
                    <a:pt x="2460701" y="136474"/>
                  </a:lnTo>
                  <a:lnTo>
                    <a:pt x="2464981" y="131813"/>
                  </a:lnTo>
                  <a:lnTo>
                    <a:pt x="2467889" y="125831"/>
                  </a:lnTo>
                  <a:close/>
                </a:path>
                <a:path extrusionOk="0" h="259715" w="8469630">
                  <a:moveTo>
                    <a:pt x="2652077" y="66598"/>
                  </a:moveTo>
                  <a:lnTo>
                    <a:pt x="2649118" y="67322"/>
                  </a:lnTo>
                  <a:lnTo>
                    <a:pt x="2646553" y="67627"/>
                  </a:lnTo>
                  <a:lnTo>
                    <a:pt x="2637955" y="67627"/>
                  </a:lnTo>
                  <a:lnTo>
                    <a:pt x="2621953" y="58064"/>
                  </a:lnTo>
                  <a:lnTo>
                    <a:pt x="2615565" y="58064"/>
                  </a:lnTo>
                  <a:lnTo>
                    <a:pt x="2613380" y="58064"/>
                  </a:lnTo>
                  <a:lnTo>
                    <a:pt x="2610904" y="58343"/>
                  </a:lnTo>
                  <a:lnTo>
                    <a:pt x="2608059" y="59004"/>
                  </a:lnTo>
                  <a:lnTo>
                    <a:pt x="2609215" y="68427"/>
                  </a:lnTo>
                  <a:lnTo>
                    <a:pt x="2614841" y="75425"/>
                  </a:lnTo>
                  <a:lnTo>
                    <a:pt x="2623286" y="79794"/>
                  </a:lnTo>
                  <a:lnTo>
                    <a:pt x="2632887" y="81292"/>
                  </a:lnTo>
                  <a:lnTo>
                    <a:pt x="2642476" y="81292"/>
                  </a:lnTo>
                  <a:lnTo>
                    <a:pt x="2651341" y="76708"/>
                  </a:lnTo>
                  <a:lnTo>
                    <a:pt x="2652077" y="66598"/>
                  </a:lnTo>
                  <a:close/>
                </a:path>
                <a:path extrusionOk="0" h="259715" w="8469630">
                  <a:moveTo>
                    <a:pt x="2675686" y="158343"/>
                  </a:moveTo>
                  <a:lnTo>
                    <a:pt x="2667025" y="148069"/>
                  </a:lnTo>
                  <a:lnTo>
                    <a:pt x="2668536" y="164528"/>
                  </a:lnTo>
                  <a:lnTo>
                    <a:pt x="2658465" y="169189"/>
                  </a:lnTo>
                  <a:lnTo>
                    <a:pt x="2645257" y="170688"/>
                  </a:lnTo>
                  <a:lnTo>
                    <a:pt x="2637371" y="177685"/>
                  </a:lnTo>
                  <a:lnTo>
                    <a:pt x="2642006" y="179666"/>
                  </a:lnTo>
                  <a:lnTo>
                    <a:pt x="2646616" y="180530"/>
                  </a:lnTo>
                  <a:lnTo>
                    <a:pt x="2650960" y="180530"/>
                  </a:lnTo>
                  <a:lnTo>
                    <a:pt x="2665044" y="177190"/>
                  </a:lnTo>
                  <a:lnTo>
                    <a:pt x="2674150" y="168922"/>
                  </a:lnTo>
                  <a:lnTo>
                    <a:pt x="2675686" y="158343"/>
                  </a:lnTo>
                  <a:close/>
                </a:path>
                <a:path extrusionOk="0" h="259715" w="8469630">
                  <a:moveTo>
                    <a:pt x="2708021" y="37642"/>
                  </a:moveTo>
                  <a:lnTo>
                    <a:pt x="2707817" y="36931"/>
                  </a:lnTo>
                  <a:lnTo>
                    <a:pt x="2706713" y="32981"/>
                  </a:lnTo>
                  <a:lnTo>
                    <a:pt x="2701721" y="30226"/>
                  </a:lnTo>
                  <a:lnTo>
                    <a:pt x="2694889" y="29311"/>
                  </a:lnTo>
                  <a:lnTo>
                    <a:pt x="2687853" y="29311"/>
                  </a:lnTo>
                  <a:lnTo>
                    <a:pt x="2680805" y="31927"/>
                  </a:lnTo>
                  <a:lnTo>
                    <a:pt x="2681655" y="36969"/>
                  </a:lnTo>
                  <a:lnTo>
                    <a:pt x="2681821" y="36931"/>
                  </a:lnTo>
                  <a:lnTo>
                    <a:pt x="2686570" y="37693"/>
                  </a:lnTo>
                  <a:lnTo>
                    <a:pt x="2694673" y="39560"/>
                  </a:lnTo>
                  <a:lnTo>
                    <a:pt x="2701848" y="41948"/>
                  </a:lnTo>
                  <a:lnTo>
                    <a:pt x="2703817" y="44246"/>
                  </a:lnTo>
                  <a:lnTo>
                    <a:pt x="2708021" y="37642"/>
                  </a:lnTo>
                  <a:close/>
                </a:path>
                <a:path extrusionOk="0" h="259715" w="8469630">
                  <a:moveTo>
                    <a:pt x="2806865" y="29502"/>
                  </a:moveTo>
                  <a:lnTo>
                    <a:pt x="2804960" y="17602"/>
                  </a:lnTo>
                  <a:lnTo>
                    <a:pt x="2797721" y="13106"/>
                  </a:lnTo>
                  <a:lnTo>
                    <a:pt x="2793187" y="9436"/>
                  </a:lnTo>
                  <a:lnTo>
                    <a:pt x="2799397" y="0"/>
                  </a:lnTo>
                  <a:lnTo>
                    <a:pt x="2769997" y="0"/>
                  </a:lnTo>
                  <a:lnTo>
                    <a:pt x="2772753" y="13804"/>
                  </a:lnTo>
                  <a:lnTo>
                    <a:pt x="2781287" y="21920"/>
                  </a:lnTo>
                  <a:lnTo>
                    <a:pt x="2793390" y="26441"/>
                  </a:lnTo>
                  <a:lnTo>
                    <a:pt x="2806865" y="29502"/>
                  </a:lnTo>
                  <a:close/>
                </a:path>
                <a:path extrusionOk="0" h="259715" w="8469630">
                  <a:moveTo>
                    <a:pt x="2931985" y="111086"/>
                  </a:moveTo>
                  <a:lnTo>
                    <a:pt x="2923209" y="106934"/>
                  </a:lnTo>
                  <a:lnTo>
                    <a:pt x="2911462" y="92875"/>
                  </a:lnTo>
                  <a:lnTo>
                    <a:pt x="2902635" y="88836"/>
                  </a:lnTo>
                  <a:lnTo>
                    <a:pt x="2903296" y="98996"/>
                  </a:lnTo>
                  <a:lnTo>
                    <a:pt x="2901899" y="111239"/>
                  </a:lnTo>
                  <a:lnTo>
                    <a:pt x="2902432" y="121539"/>
                  </a:lnTo>
                  <a:lnTo>
                    <a:pt x="2908846" y="125869"/>
                  </a:lnTo>
                  <a:lnTo>
                    <a:pt x="2909862" y="125831"/>
                  </a:lnTo>
                  <a:lnTo>
                    <a:pt x="2913240" y="119900"/>
                  </a:lnTo>
                  <a:lnTo>
                    <a:pt x="2920504" y="117856"/>
                  </a:lnTo>
                  <a:lnTo>
                    <a:pt x="2927972" y="116116"/>
                  </a:lnTo>
                  <a:lnTo>
                    <a:pt x="2931985" y="111086"/>
                  </a:lnTo>
                  <a:close/>
                </a:path>
                <a:path extrusionOk="0" h="259715" w="8469630">
                  <a:moveTo>
                    <a:pt x="3108960" y="88836"/>
                  </a:moveTo>
                  <a:lnTo>
                    <a:pt x="3106953" y="89395"/>
                  </a:lnTo>
                  <a:lnTo>
                    <a:pt x="3104604" y="89611"/>
                  </a:lnTo>
                  <a:lnTo>
                    <a:pt x="3098292" y="89611"/>
                  </a:lnTo>
                  <a:lnTo>
                    <a:pt x="3081413" y="87820"/>
                  </a:lnTo>
                  <a:lnTo>
                    <a:pt x="3077629" y="87820"/>
                  </a:lnTo>
                  <a:lnTo>
                    <a:pt x="3068053" y="87820"/>
                  </a:lnTo>
                  <a:lnTo>
                    <a:pt x="3061309" y="90678"/>
                  </a:lnTo>
                  <a:lnTo>
                    <a:pt x="3064649" y="103593"/>
                  </a:lnTo>
                  <a:lnTo>
                    <a:pt x="3070529" y="103593"/>
                  </a:lnTo>
                  <a:lnTo>
                    <a:pt x="3076791" y="103949"/>
                  </a:lnTo>
                  <a:lnTo>
                    <a:pt x="3082696" y="103949"/>
                  </a:lnTo>
                  <a:lnTo>
                    <a:pt x="3092526" y="103441"/>
                  </a:lnTo>
                  <a:lnTo>
                    <a:pt x="3100768" y="101333"/>
                  </a:lnTo>
                  <a:lnTo>
                    <a:pt x="3106534" y="96748"/>
                  </a:lnTo>
                  <a:lnTo>
                    <a:pt x="3108960" y="88836"/>
                  </a:lnTo>
                  <a:close/>
                </a:path>
                <a:path extrusionOk="0" h="259715" w="8469630">
                  <a:moveTo>
                    <a:pt x="3174022" y="184264"/>
                  </a:moveTo>
                  <a:lnTo>
                    <a:pt x="3167634" y="170205"/>
                  </a:lnTo>
                  <a:lnTo>
                    <a:pt x="3153321" y="176288"/>
                  </a:lnTo>
                  <a:lnTo>
                    <a:pt x="3130626" y="194030"/>
                  </a:lnTo>
                  <a:lnTo>
                    <a:pt x="3116135" y="199936"/>
                  </a:lnTo>
                  <a:lnTo>
                    <a:pt x="3120644" y="204266"/>
                  </a:lnTo>
                  <a:lnTo>
                    <a:pt x="3127959" y="206171"/>
                  </a:lnTo>
                  <a:lnTo>
                    <a:pt x="3135909" y="206171"/>
                  </a:lnTo>
                  <a:lnTo>
                    <a:pt x="3153245" y="203365"/>
                  </a:lnTo>
                  <a:lnTo>
                    <a:pt x="3167583" y="195694"/>
                  </a:lnTo>
                  <a:lnTo>
                    <a:pt x="3174022" y="184264"/>
                  </a:lnTo>
                  <a:close/>
                </a:path>
                <a:path extrusionOk="0" h="259715" w="8469630">
                  <a:moveTo>
                    <a:pt x="3263506" y="103593"/>
                  </a:moveTo>
                  <a:lnTo>
                    <a:pt x="3248799" y="103593"/>
                  </a:lnTo>
                  <a:lnTo>
                    <a:pt x="3248799" y="118338"/>
                  </a:lnTo>
                  <a:lnTo>
                    <a:pt x="3263506" y="118338"/>
                  </a:lnTo>
                  <a:lnTo>
                    <a:pt x="3263506" y="103593"/>
                  </a:lnTo>
                  <a:close/>
                </a:path>
                <a:path extrusionOk="0" h="259715" w="8469630">
                  <a:moveTo>
                    <a:pt x="3381425" y="229412"/>
                  </a:moveTo>
                  <a:lnTo>
                    <a:pt x="3372485" y="225399"/>
                  </a:lnTo>
                  <a:lnTo>
                    <a:pt x="3360648" y="211340"/>
                  </a:lnTo>
                  <a:lnTo>
                    <a:pt x="3351860" y="207175"/>
                  </a:lnTo>
                  <a:lnTo>
                    <a:pt x="3347821" y="216192"/>
                  </a:lnTo>
                  <a:lnTo>
                    <a:pt x="3333915" y="228155"/>
                  </a:lnTo>
                  <a:lnTo>
                    <a:pt x="3329940" y="237020"/>
                  </a:lnTo>
                  <a:lnTo>
                    <a:pt x="3337433" y="233946"/>
                  </a:lnTo>
                  <a:lnTo>
                    <a:pt x="3343960" y="233108"/>
                  </a:lnTo>
                  <a:lnTo>
                    <a:pt x="3353231" y="233108"/>
                  </a:lnTo>
                  <a:lnTo>
                    <a:pt x="3365284" y="234315"/>
                  </a:lnTo>
                  <a:lnTo>
                    <a:pt x="3372828" y="234315"/>
                  </a:lnTo>
                  <a:lnTo>
                    <a:pt x="3377209" y="233299"/>
                  </a:lnTo>
                  <a:lnTo>
                    <a:pt x="3381425" y="229412"/>
                  </a:lnTo>
                  <a:close/>
                </a:path>
                <a:path extrusionOk="0" h="259715" w="8469630">
                  <a:moveTo>
                    <a:pt x="3403562" y="192443"/>
                  </a:moveTo>
                  <a:lnTo>
                    <a:pt x="3397694" y="189191"/>
                  </a:lnTo>
                  <a:lnTo>
                    <a:pt x="3395688" y="181927"/>
                  </a:lnTo>
                  <a:lnTo>
                    <a:pt x="3393897" y="174358"/>
                  </a:lnTo>
                  <a:lnTo>
                    <a:pt x="3388614" y="170205"/>
                  </a:lnTo>
                  <a:lnTo>
                    <a:pt x="3388690" y="181279"/>
                  </a:lnTo>
                  <a:lnTo>
                    <a:pt x="3383470" y="187096"/>
                  </a:lnTo>
                  <a:lnTo>
                    <a:pt x="3377158" y="191897"/>
                  </a:lnTo>
                  <a:lnTo>
                    <a:pt x="3373958" y="199936"/>
                  </a:lnTo>
                  <a:lnTo>
                    <a:pt x="3376511" y="199593"/>
                  </a:lnTo>
                  <a:lnTo>
                    <a:pt x="3394481" y="199555"/>
                  </a:lnTo>
                  <a:lnTo>
                    <a:pt x="3402050" y="199097"/>
                  </a:lnTo>
                  <a:lnTo>
                    <a:pt x="3403562" y="192443"/>
                  </a:lnTo>
                  <a:close/>
                </a:path>
                <a:path extrusionOk="0" h="259715" w="8469630">
                  <a:moveTo>
                    <a:pt x="3587089" y="46507"/>
                  </a:moveTo>
                  <a:lnTo>
                    <a:pt x="3585349" y="43180"/>
                  </a:lnTo>
                  <a:lnTo>
                    <a:pt x="3579838" y="43180"/>
                  </a:lnTo>
                  <a:lnTo>
                    <a:pt x="3575291" y="43180"/>
                  </a:lnTo>
                  <a:lnTo>
                    <a:pt x="3568192" y="45440"/>
                  </a:lnTo>
                  <a:lnTo>
                    <a:pt x="3558146" y="51841"/>
                  </a:lnTo>
                  <a:lnTo>
                    <a:pt x="3564001" y="55206"/>
                  </a:lnTo>
                  <a:lnTo>
                    <a:pt x="3569119" y="56489"/>
                  </a:lnTo>
                  <a:lnTo>
                    <a:pt x="3580066" y="56489"/>
                  </a:lnTo>
                  <a:lnTo>
                    <a:pt x="3584448" y="53162"/>
                  </a:lnTo>
                  <a:lnTo>
                    <a:pt x="3587089" y="46507"/>
                  </a:lnTo>
                  <a:close/>
                </a:path>
                <a:path extrusionOk="0" h="259715" w="8469630">
                  <a:moveTo>
                    <a:pt x="3750894" y="119494"/>
                  </a:moveTo>
                  <a:lnTo>
                    <a:pt x="3742283" y="118338"/>
                  </a:lnTo>
                  <a:lnTo>
                    <a:pt x="3733266" y="127736"/>
                  </a:lnTo>
                  <a:lnTo>
                    <a:pt x="3707447" y="138747"/>
                  </a:lnTo>
                  <a:lnTo>
                    <a:pt x="3698265" y="148069"/>
                  </a:lnTo>
                  <a:lnTo>
                    <a:pt x="3702456" y="148805"/>
                  </a:lnTo>
                  <a:lnTo>
                    <a:pt x="3706228" y="149110"/>
                  </a:lnTo>
                  <a:lnTo>
                    <a:pt x="3709708" y="149110"/>
                  </a:lnTo>
                  <a:lnTo>
                    <a:pt x="3720706" y="148043"/>
                  </a:lnTo>
                  <a:lnTo>
                    <a:pt x="3730345" y="145554"/>
                  </a:lnTo>
                  <a:lnTo>
                    <a:pt x="3739680" y="142709"/>
                  </a:lnTo>
                  <a:lnTo>
                    <a:pt x="3749776" y="140576"/>
                  </a:lnTo>
                  <a:lnTo>
                    <a:pt x="3748582" y="131927"/>
                  </a:lnTo>
                  <a:lnTo>
                    <a:pt x="3750894" y="119494"/>
                  </a:lnTo>
                  <a:close/>
                </a:path>
                <a:path extrusionOk="0" h="259715" w="8469630">
                  <a:moveTo>
                    <a:pt x="3801313" y="95986"/>
                  </a:moveTo>
                  <a:lnTo>
                    <a:pt x="3791496" y="97459"/>
                  </a:lnTo>
                  <a:lnTo>
                    <a:pt x="3783126" y="100215"/>
                  </a:lnTo>
                  <a:lnTo>
                    <a:pt x="3776497" y="104622"/>
                  </a:lnTo>
                  <a:lnTo>
                    <a:pt x="3771963" y="111086"/>
                  </a:lnTo>
                  <a:lnTo>
                    <a:pt x="3774656" y="111417"/>
                  </a:lnTo>
                  <a:lnTo>
                    <a:pt x="3777183" y="111594"/>
                  </a:lnTo>
                  <a:lnTo>
                    <a:pt x="3779558" y="111594"/>
                  </a:lnTo>
                  <a:lnTo>
                    <a:pt x="3787940" y="110693"/>
                  </a:lnTo>
                  <a:lnTo>
                    <a:pt x="3794493" y="107886"/>
                  </a:lnTo>
                  <a:lnTo>
                    <a:pt x="3799001" y="103035"/>
                  </a:lnTo>
                  <a:lnTo>
                    <a:pt x="3801313" y="95986"/>
                  </a:lnTo>
                  <a:close/>
                </a:path>
                <a:path extrusionOk="0" h="259715" w="8469630">
                  <a:moveTo>
                    <a:pt x="3948582" y="58991"/>
                  </a:moveTo>
                  <a:lnTo>
                    <a:pt x="3933888" y="58991"/>
                  </a:lnTo>
                  <a:lnTo>
                    <a:pt x="3933888" y="73977"/>
                  </a:lnTo>
                  <a:lnTo>
                    <a:pt x="3948582" y="73977"/>
                  </a:lnTo>
                  <a:lnTo>
                    <a:pt x="3948582" y="58991"/>
                  </a:lnTo>
                  <a:close/>
                </a:path>
                <a:path extrusionOk="0" h="259715" w="8469630">
                  <a:moveTo>
                    <a:pt x="3972229" y="170141"/>
                  </a:moveTo>
                  <a:lnTo>
                    <a:pt x="3968953" y="157822"/>
                  </a:lnTo>
                  <a:lnTo>
                    <a:pt x="3966006" y="157822"/>
                  </a:lnTo>
                  <a:lnTo>
                    <a:pt x="3964990" y="157822"/>
                  </a:lnTo>
                  <a:lnTo>
                    <a:pt x="3964013" y="159296"/>
                  </a:lnTo>
                  <a:lnTo>
                    <a:pt x="3961752" y="170472"/>
                  </a:lnTo>
                  <a:lnTo>
                    <a:pt x="3965016" y="182778"/>
                  </a:lnTo>
                  <a:lnTo>
                    <a:pt x="3969016" y="182778"/>
                  </a:lnTo>
                  <a:lnTo>
                    <a:pt x="3970007" y="181317"/>
                  </a:lnTo>
                  <a:lnTo>
                    <a:pt x="3970756" y="177685"/>
                  </a:lnTo>
                  <a:lnTo>
                    <a:pt x="3972229" y="170141"/>
                  </a:lnTo>
                  <a:close/>
                </a:path>
                <a:path extrusionOk="0" h="259715" w="8469630">
                  <a:moveTo>
                    <a:pt x="3992918" y="66611"/>
                  </a:moveTo>
                  <a:lnTo>
                    <a:pt x="3991508" y="66827"/>
                  </a:lnTo>
                  <a:lnTo>
                    <a:pt x="3990225" y="66929"/>
                  </a:lnTo>
                  <a:lnTo>
                    <a:pt x="3983304" y="66929"/>
                  </a:lnTo>
                  <a:lnTo>
                    <a:pt x="3969969" y="57632"/>
                  </a:lnTo>
                  <a:lnTo>
                    <a:pt x="3964368" y="57632"/>
                  </a:lnTo>
                  <a:lnTo>
                    <a:pt x="3962044" y="57632"/>
                  </a:lnTo>
                  <a:lnTo>
                    <a:pt x="3959326" y="58026"/>
                  </a:lnTo>
                  <a:lnTo>
                    <a:pt x="3956037" y="59004"/>
                  </a:lnTo>
                  <a:lnTo>
                    <a:pt x="3957142" y="68008"/>
                  </a:lnTo>
                  <a:lnTo>
                    <a:pt x="3962006" y="74764"/>
                  </a:lnTo>
                  <a:lnTo>
                    <a:pt x="3969207" y="79019"/>
                  </a:lnTo>
                  <a:lnTo>
                    <a:pt x="3977322" y="80492"/>
                  </a:lnTo>
                  <a:lnTo>
                    <a:pt x="3985183" y="80492"/>
                  </a:lnTo>
                  <a:lnTo>
                    <a:pt x="3992321" y="76212"/>
                  </a:lnTo>
                  <a:lnTo>
                    <a:pt x="3992918" y="66611"/>
                  </a:lnTo>
                  <a:close/>
                </a:path>
                <a:path extrusionOk="0" h="259715" w="8469630">
                  <a:moveTo>
                    <a:pt x="4169549" y="21894"/>
                  </a:moveTo>
                  <a:lnTo>
                    <a:pt x="4153344" y="22326"/>
                  </a:lnTo>
                  <a:lnTo>
                    <a:pt x="4139006" y="24638"/>
                  </a:lnTo>
                  <a:lnTo>
                    <a:pt x="4128846" y="31178"/>
                  </a:lnTo>
                  <a:lnTo>
                    <a:pt x="4125188" y="44246"/>
                  </a:lnTo>
                  <a:lnTo>
                    <a:pt x="4138587" y="40855"/>
                  </a:lnTo>
                  <a:lnTo>
                    <a:pt x="4152036" y="37655"/>
                  </a:lnTo>
                  <a:lnTo>
                    <a:pt x="4163161" y="32156"/>
                  </a:lnTo>
                  <a:lnTo>
                    <a:pt x="4169549" y="21894"/>
                  </a:lnTo>
                  <a:close/>
                </a:path>
                <a:path extrusionOk="0" h="259715" w="8469630">
                  <a:moveTo>
                    <a:pt x="4207522" y="217144"/>
                  </a:moveTo>
                  <a:lnTo>
                    <a:pt x="4205706" y="210070"/>
                  </a:lnTo>
                  <a:lnTo>
                    <a:pt x="4198912" y="199923"/>
                  </a:lnTo>
                  <a:lnTo>
                    <a:pt x="4194187" y="209613"/>
                  </a:lnTo>
                  <a:lnTo>
                    <a:pt x="4194378" y="216738"/>
                  </a:lnTo>
                  <a:lnTo>
                    <a:pt x="4197642" y="221132"/>
                  </a:lnTo>
                  <a:lnTo>
                    <a:pt x="4202150" y="222631"/>
                  </a:lnTo>
                  <a:lnTo>
                    <a:pt x="4205833" y="221284"/>
                  </a:lnTo>
                  <a:lnTo>
                    <a:pt x="4207522" y="217144"/>
                  </a:lnTo>
                  <a:close/>
                </a:path>
                <a:path extrusionOk="0" h="259715" w="8469630">
                  <a:moveTo>
                    <a:pt x="4220438" y="140970"/>
                  </a:moveTo>
                  <a:lnTo>
                    <a:pt x="4219880" y="131584"/>
                  </a:lnTo>
                  <a:lnTo>
                    <a:pt x="4218038" y="126898"/>
                  </a:lnTo>
                  <a:lnTo>
                    <a:pt x="4214546" y="126898"/>
                  </a:lnTo>
                  <a:lnTo>
                    <a:pt x="4212437" y="126898"/>
                  </a:lnTo>
                  <a:lnTo>
                    <a:pt x="4209719" y="128612"/>
                  </a:lnTo>
                  <a:lnTo>
                    <a:pt x="4206379" y="133096"/>
                  </a:lnTo>
                  <a:lnTo>
                    <a:pt x="4210723" y="142379"/>
                  </a:lnTo>
                  <a:lnTo>
                    <a:pt x="4214076" y="145656"/>
                  </a:lnTo>
                  <a:lnTo>
                    <a:pt x="4219156" y="145656"/>
                  </a:lnTo>
                  <a:lnTo>
                    <a:pt x="4220438" y="140970"/>
                  </a:lnTo>
                  <a:close/>
                </a:path>
                <a:path extrusionOk="0" h="259715" w="8469630">
                  <a:moveTo>
                    <a:pt x="4346206" y="95973"/>
                  </a:moveTo>
                  <a:lnTo>
                    <a:pt x="4333354" y="93954"/>
                  </a:lnTo>
                  <a:lnTo>
                    <a:pt x="4321988" y="90551"/>
                  </a:lnTo>
                  <a:lnTo>
                    <a:pt x="4312120" y="87350"/>
                  </a:lnTo>
                  <a:lnTo>
                    <a:pt x="4303776" y="85928"/>
                  </a:lnTo>
                  <a:lnTo>
                    <a:pt x="4298251" y="87122"/>
                  </a:lnTo>
                  <a:lnTo>
                    <a:pt x="4293692" y="91186"/>
                  </a:lnTo>
                  <a:lnTo>
                    <a:pt x="4290098" y="98920"/>
                  </a:lnTo>
                  <a:lnTo>
                    <a:pt x="4287494" y="111086"/>
                  </a:lnTo>
                  <a:lnTo>
                    <a:pt x="4293844" y="116738"/>
                  </a:lnTo>
                  <a:lnTo>
                    <a:pt x="4301261" y="119075"/>
                  </a:lnTo>
                  <a:lnTo>
                    <a:pt x="4308691" y="119075"/>
                  </a:lnTo>
                  <a:lnTo>
                    <a:pt x="4320654" y="117157"/>
                  </a:lnTo>
                  <a:lnTo>
                    <a:pt x="4331601" y="112039"/>
                  </a:lnTo>
                  <a:lnTo>
                    <a:pt x="4340453" y="104660"/>
                  </a:lnTo>
                  <a:lnTo>
                    <a:pt x="4346206" y="95973"/>
                  </a:lnTo>
                  <a:close/>
                </a:path>
                <a:path extrusionOk="0" h="259715" w="8469630">
                  <a:moveTo>
                    <a:pt x="4383036" y="44246"/>
                  </a:moveTo>
                  <a:lnTo>
                    <a:pt x="4381373" y="43992"/>
                  </a:lnTo>
                  <a:lnTo>
                    <a:pt x="4379836" y="43865"/>
                  </a:lnTo>
                  <a:lnTo>
                    <a:pt x="4378414" y="43865"/>
                  </a:lnTo>
                  <a:lnTo>
                    <a:pt x="4368050" y="47142"/>
                  </a:lnTo>
                  <a:lnTo>
                    <a:pt x="4362285" y="55118"/>
                  </a:lnTo>
                  <a:lnTo>
                    <a:pt x="4358398" y="64998"/>
                  </a:lnTo>
                  <a:lnTo>
                    <a:pt x="4353687" y="73977"/>
                  </a:lnTo>
                  <a:lnTo>
                    <a:pt x="4355338" y="74028"/>
                  </a:lnTo>
                  <a:lnTo>
                    <a:pt x="4366158" y="70561"/>
                  </a:lnTo>
                  <a:lnTo>
                    <a:pt x="4372292" y="62293"/>
                  </a:lnTo>
                  <a:lnTo>
                    <a:pt x="4376877" y="52451"/>
                  </a:lnTo>
                  <a:lnTo>
                    <a:pt x="4383036" y="44246"/>
                  </a:lnTo>
                  <a:close/>
                </a:path>
                <a:path extrusionOk="0" h="259715" w="8469630">
                  <a:moveTo>
                    <a:pt x="4399267" y="145262"/>
                  </a:moveTo>
                  <a:lnTo>
                    <a:pt x="4396016" y="138811"/>
                  </a:lnTo>
                  <a:lnTo>
                    <a:pt x="4389501" y="138811"/>
                  </a:lnTo>
                  <a:lnTo>
                    <a:pt x="4387621" y="138811"/>
                  </a:lnTo>
                  <a:lnTo>
                    <a:pt x="4385475" y="139344"/>
                  </a:lnTo>
                  <a:lnTo>
                    <a:pt x="4383049" y="140576"/>
                  </a:lnTo>
                  <a:lnTo>
                    <a:pt x="4383049" y="162941"/>
                  </a:lnTo>
                  <a:lnTo>
                    <a:pt x="4385424" y="164109"/>
                  </a:lnTo>
                  <a:lnTo>
                    <a:pt x="4387532" y="164630"/>
                  </a:lnTo>
                  <a:lnTo>
                    <a:pt x="4395940" y="164630"/>
                  </a:lnTo>
                  <a:lnTo>
                    <a:pt x="4399229" y="158178"/>
                  </a:lnTo>
                  <a:lnTo>
                    <a:pt x="4399267" y="145262"/>
                  </a:lnTo>
                  <a:close/>
                </a:path>
                <a:path extrusionOk="0" h="259715" w="8469630">
                  <a:moveTo>
                    <a:pt x="4427398" y="81356"/>
                  </a:moveTo>
                  <a:lnTo>
                    <a:pt x="4419193" y="81051"/>
                  </a:lnTo>
                  <a:lnTo>
                    <a:pt x="4417390" y="73609"/>
                  </a:lnTo>
                  <a:lnTo>
                    <a:pt x="4408729" y="73609"/>
                  </a:lnTo>
                  <a:lnTo>
                    <a:pt x="4407662" y="73609"/>
                  </a:lnTo>
                  <a:lnTo>
                    <a:pt x="4406493" y="73723"/>
                  </a:lnTo>
                  <a:lnTo>
                    <a:pt x="4405198" y="73977"/>
                  </a:lnTo>
                  <a:lnTo>
                    <a:pt x="4405198" y="95973"/>
                  </a:lnTo>
                  <a:lnTo>
                    <a:pt x="4419917" y="95973"/>
                  </a:lnTo>
                  <a:lnTo>
                    <a:pt x="4419917" y="88836"/>
                  </a:lnTo>
                  <a:lnTo>
                    <a:pt x="4425937" y="87325"/>
                  </a:lnTo>
                  <a:lnTo>
                    <a:pt x="4427398" y="81356"/>
                  </a:lnTo>
                  <a:close/>
                </a:path>
                <a:path extrusionOk="0" h="259715" w="8469630">
                  <a:moveTo>
                    <a:pt x="4502861" y="124358"/>
                  </a:moveTo>
                  <a:lnTo>
                    <a:pt x="4500499" y="118186"/>
                  </a:lnTo>
                  <a:lnTo>
                    <a:pt x="4495127" y="118186"/>
                  </a:lnTo>
                  <a:lnTo>
                    <a:pt x="4494631" y="118186"/>
                  </a:lnTo>
                  <a:lnTo>
                    <a:pt x="4493565" y="118338"/>
                  </a:lnTo>
                  <a:lnTo>
                    <a:pt x="4493323" y="122313"/>
                  </a:lnTo>
                  <a:lnTo>
                    <a:pt x="4492650" y="126136"/>
                  </a:lnTo>
                  <a:lnTo>
                    <a:pt x="4487938" y="126136"/>
                  </a:lnTo>
                  <a:lnTo>
                    <a:pt x="4487202" y="126034"/>
                  </a:lnTo>
                  <a:lnTo>
                    <a:pt x="4486376" y="125831"/>
                  </a:lnTo>
                  <a:lnTo>
                    <a:pt x="4486376" y="140576"/>
                  </a:lnTo>
                  <a:lnTo>
                    <a:pt x="4488866" y="142176"/>
                  </a:lnTo>
                  <a:lnTo>
                    <a:pt x="4491075" y="142862"/>
                  </a:lnTo>
                  <a:lnTo>
                    <a:pt x="4498784" y="142862"/>
                  </a:lnTo>
                  <a:lnTo>
                    <a:pt x="4502010" y="136690"/>
                  </a:lnTo>
                  <a:lnTo>
                    <a:pt x="4502861" y="124358"/>
                  </a:lnTo>
                  <a:close/>
                </a:path>
                <a:path extrusionOk="0" h="259715" w="8469630">
                  <a:moveTo>
                    <a:pt x="4595698" y="24079"/>
                  </a:moveTo>
                  <a:lnTo>
                    <a:pt x="4593602" y="13512"/>
                  </a:lnTo>
                  <a:lnTo>
                    <a:pt x="4582160" y="7251"/>
                  </a:lnTo>
                  <a:lnTo>
                    <a:pt x="4582020" y="18338"/>
                  </a:lnTo>
                  <a:lnTo>
                    <a:pt x="4576635" y="24155"/>
                  </a:lnTo>
                  <a:lnTo>
                    <a:pt x="4570273" y="28956"/>
                  </a:lnTo>
                  <a:lnTo>
                    <a:pt x="4567212" y="36982"/>
                  </a:lnTo>
                  <a:lnTo>
                    <a:pt x="4570501" y="37998"/>
                  </a:lnTo>
                  <a:lnTo>
                    <a:pt x="4573549" y="38455"/>
                  </a:lnTo>
                  <a:lnTo>
                    <a:pt x="4576343" y="38455"/>
                  </a:lnTo>
                  <a:lnTo>
                    <a:pt x="4589577" y="34036"/>
                  </a:lnTo>
                  <a:lnTo>
                    <a:pt x="4595698" y="24079"/>
                  </a:lnTo>
                  <a:close/>
                </a:path>
                <a:path extrusionOk="0" h="259715" w="8469630">
                  <a:moveTo>
                    <a:pt x="4618964" y="88836"/>
                  </a:moveTo>
                  <a:lnTo>
                    <a:pt x="4614634" y="88112"/>
                  </a:lnTo>
                  <a:lnTo>
                    <a:pt x="4610836" y="87795"/>
                  </a:lnTo>
                  <a:lnTo>
                    <a:pt x="4607560" y="87795"/>
                  </a:lnTo>
                  <a:lnTo>
                    <a:pt x="4595850" y="87795"/>
                  </a:lnTo>
                  <a:lnTo>
                    <a:pt x="4590593" y="91846"/>
                  </a:lnTo>
                  <a:lnTo>
                    <a:pt x="4588751" y="99923"/>
                  </a:lnTo>
                  <a:lnTo>
                    <a:pt x="4592193" y="103974"/>
                  </a:lnTo>
                  <a:lnTo>
                    <a:pt x="4597895" y="103974"/>
                  </a:lnTo>
                  <a:lnTo>
                    <a:pt x="4602416" y="103200"/>
                  </a:lnTo>
                  <a:lnTo>
                    <a:pt x="4607547" y="100660"/>
                  </a:lnTo>
                  <a:lnTo>
                    <a:pt x="4613122" y="95986"/>
                  </a:lnTo>
                  <a:lnTo>
                    <a:pt x="4618964" y="88836"/>
                  </a:lnTo>
                  <a:close/>
                </a:path>
                <a:path extrusionOk="0" h="259715" w="8469630">
                  <a:moveTo>
                    <a:pt x="4634738" y="21437"/>
                  </a:moveTo>
                  <a:lnTo>
                    <a:pt x="4632744" y="12712"/>
                  </a:lnTo>
                  <a:lnTo>
                    <a:pt x="4626203" y="0"/>
                  </a:lnTo>
                  <a:lnTo>
                    <a:pt x="4621796" y="11645"/>
                  </a:lnTo>
                  <a:lnTo>
                    <a:pt x="4622279" y="20497"/>
                  </a:lnTo>
                  <a:lnTo>
                    <a:pt x="4625721" y="26111"/>
                  </a:lnTo>
                  <a:lnTo>
                    <a:pt x="4630204" y="28079"/>
                  </a:lnTo>
                  <a:lnTo>
                    <a:pt x="4633455" y="26466"/>
                  </a:lnTo>
                  <a:lnTo>
                    <a:pt x="4634738" y="21437"/>
                  </a:lnTo>
                  <a:close/>
                </a:path>
                <a:path extrusionOk="0" h="259715" w="8469630">
                  <a:moveTo>
                    <a:pt x="4957648" y="0"/>
                  </a:moveTo>
                  <a:lnTo>
                    <a:pt x="4955933" y="190"/>
                  </a:lnTo>
                  <a:lnTo>
                    <a:pt x="4950841" y="241"/>
                  </a:lnTo>
                  <a:lnTo>
                    <a:pt x="4944008" y="127"/>
                  </a:lnTo>
                  <a:lnTo>
                    <a:pt x="4936414" y="127"/>
                  </a:lnTo>
                  <a:lnTo>
                    <a:pt x="4929581" y="952"/>
                  </a:lnTo>
                  <a:lnTo>
                    <a:pt x="4928349" y="7251"/>
                  </a:lnTo>
                  <a:lnTo>
                    <a:pt x="4930495" y="7010"/>
                  </a:lnTo>
                  <a:lnTo>
                    <a:pt x="4948999" y="6985"/>
                  </a:lnTo>
                  <a:lnTo>
                    <a:pt x="4956327" y="6362"/>
                  </a:lnTo>
                  <a:lnTo>
                    <a:pt x="4957648" y="0"/>
                  </a:lnTo>
                  <a:close/>
                </a:path>
                <a:path extrusionOk="0" h="259715" w="8469630">
                  <a:moveTo>
                    <a:pt x="5105006" y="14757"/>
                  </a:moveTo>
                  <a:lnTo>
                    <a:pt x="5099951" y="9550"/>
                  </a:lnTo>
                  <a:lnTo>
                    <a:pt x="5091671" y="7162"/>
                  </a:lnTo>
                  <a:lnTo>
                    <a:pt x="5083162" y="7162"/>
                  </a:lnTo>
                  <a:lnTo>
                    <a:pt x="5073650" y="8153"/>
                  </a:lnTo>
                  <a:lnTo>
                    <a:pt x="5064899" y="11023"/>
                  </a:lnTo>
                  <a:lnTo>
                    <a:pt x="5057864" y="15646"/>
                  </a:lnTo>
                  <a:lnTo>
                    <a:pt x="5053508" y="21894"/>
                  </a:lnTo>
                  <a:lnTo>
                    <a:pt x="5055768" y="21259"/>
                  </a:lnTo>
                  <a:lnTo>
                    <a:pt x="5058422" y="21018"/>
                  </a:lnTo>
                  <a:lnTo>
                    <a:pt x="5065674" y="21018"/>
                  </a:lnTo>
                  <a:lnTo>
                    <a:pt x="5085258" y="23164"/>
                  </a:lnTo>
                  <a:lnTo>
                    <a:pt x="5097526" y="23164"/>
                  </a:lnTo>
                  <a:lnTo>
                    <a:pt x="5103698" y="21412"/>
                  </a:lnTo>
                  <a:lnTo>
                    <a:pt x="5105006" y="14757"/>
                  </a:lnTo>
                  <a:close/>
                </a:path>
                <a:path extrusionOk="0" h="259715" w="8469630">
                  <a:moveTo>
                    <a:pt x="5312003" y="147358"/>
                  </a:moveTo>
                  <a:lnTo>
                    <a:pt x="5308651" y="140055"/>
                  </a:lnTo>
                  <a:lnTo>
                    <a:pt x="5302936" y="134772"/>
                  </a:lnTo>
                  <a:lnTo>
                    <a:pt x="5296586" y="132740"/>
                  </a:lnTo>
                  <a:lnTo>
                    <a:pt x="5293055" y="132740"/>
                  </a:lnTo>
                  <a:lnTo>
                    <a:pt x="5290058" y="134988"/>
                  </a:lnTo>
                  <a:lnTo>
                    <a:pt x="5289093" y="140576"/>
                  </a:lnTo>
                  <a:lnTo>
                    <a:pt x="5294833" y="143205"/>
                  </a:lnTo>
                  <a:lnTo>
                    <a:pt x="5297906" y="148475"/>
                  </a:lnTo>
                  <a:lnTo>
                    <a:pt x="5301069" y="153657"/>
                  </a:lnTo>
                  <a:lnTo>
                    <a:pt x="5307127" y="155994"/>
                  </a:lnTo>
                  <a:lnTo>
                    <a:pt x="5308333" y="155994"/>
                  </a:lnTo>
                  <a:lnTo>
                    <a:pt x="5309717" y="155816"/>
                  </a:lnTo>
                  <a:lnTo>
                    <a:pt x="5311305" y="155435"/>
                  </a:lnTo>
                  <a:lnTo>
                    <a:pt x="5312003" y="147358"/>
                  </a:lnTo>
                  <a:close/>
                </a:path>
                <a:path extrusionOk="0" h="259715" w="8469630">
                  <a:moveTo>
                    <a:pt x="5747867" y="207276"/>
                  </a:moveTo>
                  <a:lnTo>
                    <a:pt x="5745099" y="202145"/>
                  </a:lnTo>
                  <a:lnTo>
                    <a:pt x="5739142" y="199161"/>
                  </a:lnTo>
                  <a:lnTo>
                    <a:pt x="5731649" y="198183"/>
                  </a:lnTo>
                  <a:lnTo>
                    <a:pt x="5723445" y="198183"/>
                  </a:lnTo>
                  <a:lnTo>
                    <a:pt x="5715432" y="201396"/>
                  </a:lnTo>
                  <a:lnTo>
                    <a:pt x="5716448" y="207175"/>
                  </a:lnTo>
                  <a:lnTo>
                    <a:pt x="5724677" y="209118"/>
                  </a:lnTo>
                  <a:lnTo>
                    <a:pt x="5729033" y="215392"/>
                  </a:lnTo>
                  <a:lnTo>
                    <a:pt x="5741263" y="215392"/>
                  </a:lnTo>
                  <a:lnTo>
                    <a:pt x="5743397" y="215176"/>
                  </a:lnTo>
                  <a:lnTo>
                    <a:pt x="5745810" y="214668"/>
                  </a:lnTo>
                  <a:lnTo>
                    <a:pt x="5747867" y="207276"/>
                  </a:lnTo>
                  <a:close/>
                </a:path>
                <a:path extrusionOk="0" h="259715" w="8469630">
                  <a:moveTo>
                    <a:pt x="5871286" y="103593"/>
                  </a:moveTo>
                  <a:lnTo>
                    <a:pt x="5868403" y="103238"/>
                  </a:lnTo>
                  <a:lnTo>
                    <a:pt x="5865711" y="103060"/>
                  </a:lnTo>
                  <a:lnTo>
                    <a:pt x="5863209" y="103060"/>
                  </a:lnTo>
                  <a:lnTo>
                    <a:pt x="5854865" y="103936"/>
                  </a:lnTo>
                  <a:lnTo>
                    <a:pt x="5848401" y="106641"/>
                  </a:lnTo>
                  <a:lnTo>
                    <a:pt x="5843943" y="111391"/>
                  </a:lnTo>
                  <a:lnTo>
                    <a:pt x="5841581" y="118338"/>
                  </a:lnTo>
                  <a:lnTo>
                    <a:pt x="5844375" y="118668"/>
                  </a:lnTo>
                  <a:lnTo>
                    <a:pt x="5847004" y="118833"/>
                  </a:lnTo>
                  <a:lnTo>
                    <a:pt x="5849467" y="118833"/>
                  </a:lnTo>
                  <a:lnTo>
                    <a:pt x="5857926" y="117983"/>
                  </a:lnTo>
                  <a:lnTo>
                    <a:pt x="5864491" y="115290"/>
                  </a:lnTo>
                  <a:lnTo>
                    <a:pt x="5869000" y="110566"/>
                  </a:lnTo>
                  <a:lnTo>
                    <a:pt x="5871286" y="103593"/>
                  </a:lnTo>
                  <a:close/>
                </a:path>
                <a:path extrusionOk="0" h="259715" w="8469630">
                  <a:moveTo>
                    <a:pt x="6040425" y="7251"/>
                  </a:moveTo>
                  <a:lnTo>
                    <a:pt x="6032957" y="7251"/>
                  </a:lnTo>
                  <a:lnTo>
                    <a:pt x="6031801" y="1155"/>
                  </a:lnTo>
                  <a:lnTo>
                    <a:pt x="6025781" y="0"/>
                  </a:lnTo>
                  <a:lnTo>
                    <a:pt x="6025781" y="9448"/>
                  </a:lnTo>
                  <a:lnTo>
                    <a:pt x="6012827" y="6680"/>
                  </a:lnTo>
                  <a:lnTo>
                    <a:pt x="6011088" y="14757"/>
                  </a:lnTo>
                  <a:lnTo>
                    <a:pt x="6019266" y="16675"/>
                  </a:lnTo>
                  <a:lnTo>
                    <a:pt x="6023648" y="22644"/>
                  </a:lnTo>
                  <a:lnTo>
                    <a:pt x="6035751" y="22644"/>
                  </a:lnTo>
                  <a:lnTo>
                    <a:pt x="6037948" y="22415"/>
                  </a:lnTo>
                  <a:lnTo>
                    <a:pt x="6040425" y="21894"/>
                  </a:lnTo>
                  <a:lnTo>
                    <a:pt x="6040425" y="7251"/>
                  </a:lnTo>
                  <a:close/>
                </a:path>
                <a:path extrusionOk="0" h="259715" w="8469630">
                  <a:moveTo>
                    <a:pt x="6357277" y="14757"/>
                  </a:moveTo>
                  <a:lnTo>
                    <a:pt x="6342558" y="14757"/>
                  </a:lnTo>
                  <a:lnTo>
                    <a:pt x="6342558" y="29502"/>
                  </a:lnTo>
                  <a:lnTo>
                    <a:pt x="6357277" y="29502"/>
                  </a:lnTo>
                  <a:lnTo>
                    <a:pt x="6357277" y="14757"/>
                  </a:lnTo>
                  <a:close/>
                </a:path>
                <a:path extrusionOk="0" h="259715" w="8469630">
                  <a:moveTo>
                    <a:pt x="6445529" y="148069"/>
                  </a:moveTo>
                  <a:lnTo>
                    <a:pt x="6437249" y="147650"/>
                  </a:lnTo>
                  <a:lnTo>
                    <a:pt x="6435750" y="140296"/>
                  </a:lnTo>
                  <a:lnTo>
                    <a:pt x="6426873" y="140296"/>
                  </a:lnTo>
                  <a:lnTo>
                    <a:pt x="6425908" y="140296"/>
                  </a:lnTo>
                  <a:lnTo>
                    <a:pt x="6424854" y="140385"/>
                  </a:lnTo>
                  <a:lnTo>
                    <a:pt x="6423698" y="140576"/>
                  </a:lnTo>
                  <a:lnTo>
                    <a:pt x="6423698" y="162941"/>
                  </a:lnTo>
                  <a:lnTo>
                    <a:pt x="6438366" y="162941"/>
                  </a:lnTo>
                  <a:lnTo>
                    <a:pt x="6438049" y="155435"/>
                  </a:lnTo>
                  <a:lnTo>
                    <a:pt x="6444437" y="153949"/>
                  </a:lnTo>
                  <a:lnTo>
                    <a:pt x="6445529" y="148069"/>
                  </a:lnTo>
                  <a:close/>
                </a:path>
                <a:path extrusionOk="0" h="259715" w="8469630">
                  <a:moveTo>
                    <a:pt x="6534163" y="73977"/>
                  </a:moveTo>
                  <a:lnTo>
                    <a:pt x="6512230" y="77965"/>
                  </a:lnTo>
                  <a:lnTo>
                    <a:pt x="6491465" y="83108"/>
                  </a:lnTo>
                  <a:lnTo>
                    <a:pt x="6475438" y="92976"/>
                  </a:lnTo>
                  <a:lnTo>
                    <a:pt x="6467716" y="111086"/>
                  </a:lnTo>
                  <a:lnTo>
                    <a:pt x="6470053" y="111620"/>
                  </a:lnTo>
                  <a:lnTo>
                    <a:pt x="6474066" y="112014"/>
                  </a:lnTo>
                  <a:lnTo>
                    <a:pt x="6479019" y="112014"/>
                  </a:lnTo>
                  <a:lnTo>
                    <a:pt x="6497231" y="110439"/>
                  </a:lnTo>
                  <a:lnTo>
                    <a:pt x="6516230" y="104635"/>
                  </a:lnTo>
                  <a:lnTo>
                    <a:pt x="6530416" y="93014"/>
                  </a:lnTo>
                  <a:lnTo>
                    <a:pt x="6534163" y="73977"/>
                  </a:lnTo>
                  <a:close/>
                </a:path>
                <a:path extrusionOk="0" h="259715" w="8469630">
                  <a:moveTo>
                    <a:pt x="6725501" y="214668"/>
                  </a:moveTo>
                  <a:lnTo>
                    <a:pt x="6723050" y="204190"/>
                  </a:lnTo>
                  <a:lnTo>
                    <a:pt x="6720764" y="193586"/>
                  </a:lnTo>
                  <a:lnTo>
                    <a:pt x="6717182" y="184277"/>
                  </a:lnTo>
                  <a:lnTo>
                    <a:pt x="6710845" y="177685"/>
                  </a:lnTo>
                  <a:lnTo>
                    <a:pt x="6706095" y="187261"/>
                  </a:lnTo>
                  <a:lnTo>
                    <a:pt x="6708254" y="198081"/>
                  </a:lnTo>
                  <a:lnTo>
                    <a:pt x="6715366" y="207949"/>
                  </a:lnTo>
                  <a:lnTo>
                    <a:pt x="6725501" y="214668"/>
                  </a:lnTo>
                  <a:close/>
                </a:path>
                <a:path extrusionOk="0" h="259715" w="8469630">
                  <a:moveTo>
                    <a:pt x="6755117" y="148069"/>
                  </a:moveTo>
                  <a:lnTo>
                    <a:pt x="6744297" y="148094"/>
                  </a:lnTo>
                  <a:lnTo>
                    <a:pt x="6738785" y="144551"/>
                  </a:lnTo>
                  <a:lnTo>
                    <a:pt x="6732994" y="140576"/>
                  </a:lnTo>
                  <a:lnTo>
                    <a:pt x="6737032" y="152679"/>
                  </a:lnTo>
                  <a:lnTo>
                    <a:pt x="6738328" y="167487"/>
                  </a:lnTo>
                  <a:lnTo>
                    <a:pt x="6741846" y="180022"/>
                  </a:lnTo>
                  <a:lnTo>
                    <a:pt x="6752552" y="185305"/>
                  </a:lnTo>
                  <a:lnTo>
                    <a:pt x="6754215" y="185267"/>
                  </a:lnTo>
                  <a:lnTo>
                    <a:pt x="6755117" y="185166"/>
                  </a:lnTo>
                  <a:lnTo>
                    <a:pt x="6752831" y="173558"/>
                  </a:lnTo>
                  <a:lnTo>
                    <a:pt x="6749631" y="164934"/>
                  </a:lnTo>
                  <a:lnTo>
                    <a:pt x="6749186" y="157149"/>
                  </a:lnTo>
                  <a:lnTo>
                    <a:pt x="6755117" y="148069"/>
                  </a:lnTo>
                  <a:close/>
                </a:path>
                <a:path extrusionOk="0" h="259715" w="8469630">
                  <a:moveTo>
                    <a:pt x="6759080" y="109004"/>
                  </a:moveTo>
                  <a:lnTo>
                    <a:pt x="6755130" y="95986"/>
                  </a:lnTo>
                  <a:lnTo>
                    <a:pt x="6744716" y="98704"/>
                  </a:lnTo>
                  <a:lnTo>
                    <a:pt x="6734162" y="101117"/>
                  </a:lnTo>
                  <a:lnTo>
                    <a:pt x="6724891" y="104736"/>
                  </a:lnTo>
                  <a:lnTo>
                    <a:pt x="6718313" y="111086"/>
                  </a:lnTo>
                  <a:lnTo>
                    <a:pt x="6720141" y="110629"/>
                  </a:lnTo>
                  <a:lnTo>
                    <a:pt x="6722262" y="110464"/>
                  </a:lnTo>
                  <a:lnTo>
                    <a:pt x="6727533" y="110464"/>
                  </a:lnTo>
                  <a:lnTo>
                    <a:pt x="6740576" y="111594"/>
                  </a:lnTo>
                  <a:lnTo>
                    <a:pt x="6752615" y="111594"/>
                  </a:lnTo>
                  <a:lnTo>
                    <a:pt x="6759080" y="109004"/>
                  </a:lnTo>
                  <a:close/>
                </a:path>
                <a:path extrusionOk="0" h="259715" w="8469630">
                  <a:moveTo>
                    <a:pt x="6813855" y="103593"/>
                  </a:moveTo>
                  <a:lnTo>
                    <a:pt x="6813651" y="94691"/>
                  </a:lnTo>
                  <a:lnTo>
                    <a:pt x="6813601" y="85585"/>
                  </a:lnTo>
                  <a:lnTo>
                    <a:pt x="6811899" y="78092"/>
                  </a:lnTo>
                  <a:lnTo>
                    <a:pt x="6806717" y="73977"/>
                  </a:lnTo>
                  <a:lnTo>
                    <a:pt x="6803707" y="83870"/>
                  </a:lnTo>
                  <a:lnTo>
                    <a:pt x="6793890" y="86982"/>
                  </a:lnTo>
                  <a:lnTo>
                    <a:pt x="6783057" y="89090"/>
                  </a:lnTo>
                  <a:lnTo>
                    <a:pt x="6777012" y="95986"/>
                  </a:lnTo>
                  <a:lnTo>
                    <a:pt x="6780301" y="95046"/>
                  </a:lnTo>
                  <a:lnTo>
                    <a:pt x="6783019" y="94665"/>
                  </a:lnTo>
                  <a:lnTo>
                    <a:pt x="6791020" y="94665"/>
                  </a:lnTo>
                  <a:lnTo>
                    <a:pt x="6804203" y="103936"/>
                  </a:lnTo>
                  <a:lnTo>
                    <a:pt x="6811086" y="103936"/>
                  </a:lnTo>
                  <a:lnTo>
                    <a:pt x="6812407" y="103835"/>
                  </a:lnTo>
                  <a:lnTo>
                    <a:pt x="6813855" y="103593"/>
                  </a:lnTo>
                  <a:close/>
                </a:path>
                <a:path extrusionOk="0" h="259715" w="8469630">
                  <a:moveTo>
                    <a:pt x="6872884" y="118351"/>
                  </a:moveTo>
                  <a:lnTo>
                    <a:pt x="6869874" y="119087"/>
                  </a:lnTo>
                  <a:lnTo>
                    <a:pt x="6867284" y="119405"/>
                  </a:lnTo>
                  <a:lnTo>
                    <a:pt x="6858749" y="119405"/>
                  </a:lnTo>
                  <a:lnTo>
                    <a:pt x="6842950" y="110032"/>
                  </a:lnTo>
                  <a:lnTo>
                    <a:pt x="6836715" y="110032"/>
                  </a:lnTo>
                  <a:lnTo>
                    <a:pt x="6834429" y="110032"/>
                  </a:lnTo>
                  <a:lnTo>
                    <a:pt x="6831851" y="110350"/>
                  </a:lnTo>
                  <a:lnTo>
                    <a:pt x="6828841" y="111086"/>
                  </a:lnTo>
                  <a:lnTo>
                    <a:pt x="6830009" y="120383"/>
                  </a:lnTo>
                  <a:lnTo>
                    <a:pt x="6835622" y="127304"/>
                  </a:lnTo>
                  <a:lnTo>
                    <a:pt x="6844043" y="131622"/>
                  </a:lnTo>
                  <a:lnTo>
                    <a:pt x="6853618" y="133108"/>
                  </a:lnTo>
                  <a:lnTo>
                    <a:pt x="6863232" y="133108"/>
                  </a:lnTo>
                  <a:lnTo>
                    <a:pt x="6872135" y="128524"/>
                  </a:lnTo>
                  <a:lnTo>
                    <a:pt x="6872884" y="118351"/>
                  </a:lnTo>
                  <a:close/>
                </a:path>
                <a:path extrusionOk="0" h="259715" w="8469630">
                  <a:moveTo>
                    <a:pt x="6960006" y="72110"/>
                  </a:moveTo>
                  <a:lnTo>
                    <a:pt x="6950367" y="57124"/>
                  </a:lnTo>
                  <a:lnTo>
                    <a:pt x="6933324" y="45021"/>
                  </a:lnTo>
                  <a:lnTo>
                    <a:pt x="6917195" y="36982"/>
                  </a:lnTo>
                  <a:lnTo>
                    <a:pt x="6926161" y="55079"/>
                  </a:lnTo>
                  <a:lnTo>
                    <a:pt x="6934924" y="69786"/>
                  </a:lnTo>
                  <a:lnTo>
                    <a:pt x="6944017" y="81051"/>
                  </a:lnTo>
                  <a:lnTo>
                    <a:pt x="6953986" y="88836"/>
                  </a:lnTo>
                  <a:lnTo>
                    <a:pt x="6960006" y="72110"/>
                  </a:lnTo>
                  <a:close/>
                </a:path>
                <a:path extrusionOk="0" h="259715" w="8469630">
                  <a:moveTo>
                    <a:pt x="7160273" y="214668"/>
                  </a:moveTo>
                  <a:lnTo>
                    <a:pt x="7158863" y="204825"/>
                  </a:lnTo>
                  <a:lnTo>
                    <a:pt x="7156145" y="196418"/>
                  </a:lnTo>
                  <a:lnTo>
                    <a:pt x="7151738" y="189763"/>
                  </a:lnTo>
                  <a:lnTo>
                    <a:pt x="7145325" y="185166"/>
                  </a:lnTo>
                  <a:lnTo>
                    <a:pt x="7145236" y="194233"/>
                  </a:lnTo>
                  <a:lnTo>
                    <a:pt x="7144029" y="202209"/>
                  </a:lnTo>
                  <a:lnTo>
                    <a:pt x="7141680" y="209042"/>
                  </a:lnTo>
                  <a:lnTo>
                    <a:pt x="7138175" y="214668"/>
                  </a:lnTo>
                  <a:lnTo>
                    <a:pt x="7160273" y="214668"/>
                  </a:lnTo>
                  <a:close/>
                </a:path>
                <a:path extrusionOk="0" h="259715" w="8469630">
                  <a:moveTo>
                    <a:pt x="7239863" y="124155"/>
                  </a:moveTo>
                  <a:lnTo>
                    <a:pt x="7233933" y="111086"/>
                  </a:lnTo>
                  <a:lnTo>
                    <a:pt x="7223696" y="121208"/>
                  </a:lnTo>
                  <a:lnTo>
                    <a:pt x="7210730" y="128536"/>
                  </a:lnTo>
                  <a:lnTo>
                    <a:pt x="7198284" y="136398"/>
                  </a:lnTo>
                  <a:lnTo>
                    <a:pt x="7189686" y="148069"/>
                  </a:lnTo>
                  <a:lnTo>
                    <a:pt x="7192302" y="148551"/>
                  </a:lnTo>
                  <a:lnTo>
                    <a:pt x="7195007" y="148780"/>
                  </a:lnTo>
                  <a:lnTo>
                    <a:pt x="7197738" y="148780"/>
                  </a:lnTo>
                  <a:lnTo>
                    <a:pt x="7217054" y="145288"/>
                  </a:lnTo>
                  <a:lnTo>
                    <a:pt x="7232675" y="136309"/>
                  </a:lnTo>
                  <a:lnTo>
                    <a:pt x="7239863" y="124155"/>
                  </a:lnTo>
                  <a:close/>
                </a:path>
                <a:path extrusionOk="0" h="259715" w="8469630">
                  <a:moveTo>
                    <a:pt x="7453846" y="55956"/>
                  </a:moveTo>
                  <a:lnTo>
                    <a:pt x="7451191" y="48882"/>
                  </a:lnTo>
                  <a:lnTo>
                    <a:pt x="7439990" y="44246"/>
                  </a:lnTo>
                  <a:lnTo>
                    <a:pt x="7437958" y="59994"/>
                  </a:lnTo>
                  <a:lnTo>
                    <a:pt x="7441578" y="65265"/>
                  </a:lnTo>
                  <a:lnTo>
                    <a:pt x="7445629" y="65265"/>
                  </a:lnTo>
                  <a:lnTo>
                    <a:pt x="7450976" y="62433"/>
                  </a:lnTo>
                  <a:lnTo>
                    <a:pt x="7453846" y="55956"/>
                  </a:lnTo>
                  <a:close/>
                </a:path>
                <a:path extrusionOk="0" h="259715" w="8469630">
                  <a:moveTo>
                    <a:pt x="7498943" y="177685"/>
                  </a:moveTo>
                  <a:lnTo>
                    <a:pt x="7496175" y="176339"/>
                  </a:lnTo>
                  <a:lnTo>
                    <a:pt x="7485037" y="168910"/>
                  </a:lnTo>
                  <a:lnTo>
                    <a:pt x="7477315" y="168910"/>
                  </a:lnTo>
                  <a:lnTo>
                    <a:pt x="7473112" y="168910"/>
                  </a:lnTo>
                  <a:lnTo>
                    <a:pt x="7469911" y="171107"/>
                  </a:lnTo>
                  <a:lnTo>
                    <a:pt x="7469619" y="177685"/>
                  </a:lnTo>
                  <a:lnTo>
                    <a:pt x="7471130" y="176911"/>
                  </a:lnTo>
                  <a:lnTo>
                    <a:pt x="7472616" y="176568"/>
                  </a:lnTo>
                  <a:lnTo>
                    <a:pt x="7477950" y="176568"/>
                  </a:lnTo>
                  <a:lnTo>
                    <a:pt x="7481570" y="178981"/>
                  </a:lnTo>
                  <a:lnTo>
                    <a:pt x="7488072" y="183781"/>
                  </a:lnTo>
                  <a:lnTo>
                    <a:pt x="7490955" y="186194"/>
                  </a:lnTo>
                  <a:lnTo>
                    <a:pt x="7495667" y="186194"/>
                  </a:lnTo>
                  <a:lnTo>
                    <a:pt x="7497559" y="184035"/>
                  </a:lnTo>
                  <a:lnTo>
                    <a:pt x="7498943" y="177685"/>
                  </a:lnTo>
                  <a:close/>
                </a:path>
                <a:path extrusionOk="0" h="259715" w="8469630">
                  <a:moveTo>
                    <a:pt x="8117192" y="61290"/>
                  </a:moveTo>
                  <a:lnTo>
                    <a:pt x="8115440" y="57950"/>
                  </a:lnTo>
                  <a:lnTo>
                    <a:pt x="8109928" y="57950"/>
                  </a:lnTo>
                  <a:lnTo>
                    <a:pt x="8105394" y="57950"/>
                  </a:lnTo>
                  <a:lnTo>
                    <a:pt x="8098295" y="60210"/>
                  </a:lnTo>
                  <a:lnTo>
                    <a:pt x="8088274" y="66598"/>
                  </a:lnTo>
                  <a:lnTo>
                    <a:pt x="8094142" y="69989"/>
                  </a:lnTo>
                  <a:lnTo>
                    <a:pt x="8099260" y="71285"/>
                  </a:lnTo>
                  <a:lnTo>
                    <a:pt x="8110194" y="71285"/>
                  </a:lnTo>
                  <a:lnTo>
                    <a:pt x="8114576" y="67957"/>
                  </a:lnTo>
                  <a:lnTo>
                    <a:pt x="8117192" y="61290"/>
                  </a:lnTo>
                  <a:close/>
                </a:path>
                <a:path extrusionOk="0" h="259715" w="8469630">
                  <a:moveTo>
                    <a:pt x="8139773" y="155448"/>
                  </a:moveTo>
                  <a:lnTo>
                    <a:pt x="8135061" y="144830"/>
                  </a:lnTo>
                  <a:lnTo>
                    <a:pt x="8129752" y="137896"/>
                  </a:lnTo>
                  <a:lnTo>
                    <a:pt x="8124279" y="134124"/>
                  </a:lnTo>
                  <a:lnTo>
                    <a:pt x="8119059" y="132994"/>
                  </a:lnTo>
                  <a:lnTo>
                    <a:pt x="8112468" y="132994"/>
                  </a:lnTo>
                  <a:lnTo>
                    <a:pt x="8107705" y="138607"/>
                  </a:lnTo>
                  <a:lnTo>
                    <a:pt x="8109344" y="144221"/>
                  </a:lnTo>
                  <a:lnTo>
                    <a:pt x="8111845" y="148348"/>
                  </a:lnTo>
                  <a:lnTo>
                    <a:pt x="8117179" y="151942"/>
                  </a:lnTo>
                  <a:lnTo>
                    <a:pt x="8125765" y="154495"/>
                  </a:lnTo>
                  <a:lnTo>
                    <a:pt x="8138020" y="155460"/>
                  </a:lnTo>
                  <a:lnTo>
                    <a:pt x="8139773" y="155448"/>
                  </a:lnTo>
                  <a:close/>
                </a:path>
                <a:path extrusionOk="0" h="259715" w="8469630">
                  <a:moveTo>
                    <a:pt x="8265236" y="185166"/>
                  </a:moveTo>
                  <a:lnTo>
                    <a:pt x="8243036" y="185166"/>
                  </a:lnTo>
                  <a:lnTo>
                    <a:pt x="8243036" y="199923"/>
                  </a:lnTo>
                  <a:lnTo>
                    <a:pt x="8265236" y="199923"/>
                  </a:lnTo>
                  <a:lnTo>
                    <a:pt x="8265236" y="185166"/>
                  </a:lnTo>
                  <a:close/>
                </a:path>
                <a:path extrusionOk="0" h="259715" w="8469630">
                  <a:moveTo>
                    <a:pt x="8278889" y="63525"/>
                  </a:moveTo>
                  <a:lnTo>
                    <a:pt x="8276310" y="56451"/>
                  </a:lnTo>
                  <a:lnTo>
                    <a:pt x="8265223" y="51854"/>
                  </a:lnTo>
                  <a:lnTo>
                    <a:pt x="8263090" y="67589"/>
                  </a:lnTo>
                  <a:lnTo>
                    <a:pt x="8266620" y="72847"/>
                  </a:lnTo>
                  <a:lnTo>
                    <a:pt x="8270634" y="72847"/>
                  </a:lnTo>
                  <a:lnTo>
                    <a:pt x="8275980" y="70002"/>
                  </a:lnTo>
                  <a:lnTo>
                    <a:pt x="8278889" y="63525"/>
                  </a:lnTo>
                  <a:close/>
                </a:path>
                <a:path extrusionOk="0" h="259715" w="8469630">
                  <a:moveTo>
                    <a:pt x="8449335" y="111086"/>
                  </a:moveTo>
                  <a:lnTo>
                    <a:pt x="8448802" y="101295"/>
                  </a:lnTo>
                  <a:lnTo>
                    <a:pt x="8445551" y="94284"/>
                  </a:lnTo>
                  <a:lnTo>
                    <a:pt x="8439607" y="90068"/>
                  </a:lnTo>
                  <a:lnTo>
                    <a:pt x="8431009" y="88646"/>
                  </a:lnTo>
                  <a:lnTo>
                    <a:pt x="8429803" y="88646"/>
                  </a:lnTo>
                  <a:lnTo>
                    <a:pt x="8428533" y="88709"/>
                  </a:lnTo>
                  <a:lnTo>
                    <a:pt x="8427212" y="88836"/>
                  </a:lnTo>
                  <a:lnTo>
                    <a:pt x="8427212" y="111086"/>
                  </a:lnTo>
                  <a:lnTo>
                    <a:pt x="8449335" y="111086"/>
                  </a:lnTo>
                  <a:close/>
                </a:path>
                <a:path extrusionOk="0" h="259715" w="8469630">
                  <a:moveTo>
                    <a:pt x="8469046" y="77266"/>
                  </a:moveTo>
                  <a:lnTo>
                    <a:pt x="8466988" y="70548"/>
                  </a:lnTo>
                  <a:lnTo>
                    <a:pt x="8456574" y="66598"/>
                  </a:lnTo>
                  <a:lnTo>
                    <a:pt x="8453869" y="81457"/>
                  </a:lnTo>
                  <a:lnTo>
                    <a:pt x="8456854" y="86410"/>
                  </a:lnTo>
                  <a:lnTo>
                    <a:pt x="8460588" y="86410"/>
                  </a:lnTo>
                  <a:lnTo>
                    <a:pt x="8465871" y="83604"/>
                  </a:lnTo>
                  <a:lnTo>
                    <a:pt x="8469046" y="7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601" name="Google Shape;1601;p1"/>
            <p:cNvSpPr/>
            <p:nvPr/>
          </p:nvSpPr>
          <p:spPr>
            <a:xfrm>
              <a:off x="254" y="8122056"/>
              <a:ext cx="8641080" cy="319404"/>
            </a:xfrm>
            <a:custGeom>
              <a:rect b="b" l="l" r="r" t="t"/>
              <a:pathLst>
                <a:path extrusionOk="0" h="319404" w="8641080">
                  <a:moveTo>
                    <a:pt x="17792" y="39725"/>
                  </a:moveTo>
                  <a:lnTo>
                    <a:pt x="15862" y="36093"/>
                  </a:lnTo>
                  <a:lnTo>
                    <a:pt x="12115" y="36093"/>
                  </a:lnTo>
                  <a:lnTo>
                    <a:pt x="9169" y="36093"/>
                  </a:lnTo>
                  <a:lnTo>
                    <a:pt x="5105" y="38341"/>
                  </a:lnTo>
                  <a:lnTo>
                    <a:pt x="0" y="44602"/>
                  </a:lnTo>
                  <a:lnTo>
                    <a:pt x="4826" y="48996"/>
                  </a:lnTo>
                  <a:lnTo>
                    <a:pt x="8610" y="50634"/>
                  </a:lnTo>
                  <a:lnTo>
                    <a:pt x="15633" y="50634"/>
                  </a:lnTo>
                  <a:lnTo>
                    <a:pt x="17678" y="47002"/>
                  </a:lnTo>
                  <a:lnTo>
                    <a:pt x="17792" y="39725"/>
                  </a:lnTo>
                  <a:close/>
                </a:path>
                <a:path extrusionOk="0" h="319404" w="8641080">
                  <a:moveTo>
                    <a:pt x="127673" y="67056"/>
                  </a:moveTo>
                  <a:lnTo>
                    <a:pt x="125399" y="61976"/>
                  </a:lnTo>
                  <a:lnTo>
                    <a:pt x="120256" y="58889"/>
                  </a:lnTo>
                  <a:lnTo>
                    <a:pt x="113855" y="57848"/>
                  </a:lnTo>
                  <a:lnTo>
                    <a:pt x="107645" y="57848"/>
                  </a:lnTo>
                  <a:lnTo>
                    <a:pt x="101955" y="60744"/>
                  </a:lnTo>
                  <a:lnTo>
                    <a:pt x="103301" y="66713"/>
                  </a:lnTo>
                  <a:lnTo>
                    <a:pt x="107645" y="67183"/>
                  </a:lnTo>
                  <a:lnTo>
                    <a:pt x="111963" y="68097"/>
                  </a:lnTo>
                  <a:lnTo>
                    <a:pt x="110464" y="74091"/>
                  </a:lnTo>
                  <a:lnTo>
                    <a:pt x="125425" y="74091"/>
                  </a:lnTo>
                  <a:lnTo>
                    <a:pt x="127673" y="67056"/>
                  </a:lnTo>
                  <a:close/>
                </a:path>
                <a:path extrusionOk="0" h="319404" w="8641080">
                  <a:moveTo>
                    <a:pt x="279984" y="259270"/>
                  </a:moveTo>
                  <a:lnTo>
                    <a:pt x="279273" y="259270"/>
                  </a:lnTo>
                  <a:lnTo>
                    <a:pt x="271246" y="260362"/>
                  </a:lnTo>
                  <a:lnTo>
                    <a:pt x="265239" y="263423"/>
                  </a:lnTo>
                  <a:lnTo>
                    <a:pt x="260896" y="268198"/>
                  </a:lnTo>
                  <a:lnTo>
                    <a:pt x="257848" y="274370"/>
                  </a:lnTo>
                  <a:lnTo>
                    <a:pt x="258546" y="274370"/>
                  </a:lnTo>
                  <a:lnTo>
                    <a:pt x="266585" y="273291"/>
                  </a:lnTo>
                  <a:lnTo>
                    <a:pt x="272669" y="270217"/>
                  </a:lnTo>
                  <a:lnTo>
                    <a:pt x="277037" y="265442"/>
                  </a:lnTo>
                  <a:lnTo>
                    <a:pt x="279984" y="259270"/>
                  </a:lnTo>
                  <a:close/>
                </a:path>
                <a:path extrusionOk="0" h="319404" w="8641080">
                  <a:moveTo>
                    <a:pt x="427291" y="303872"/>
                  </a:moveTo>
                  <a:lnTo>
                    <a:pt x="422986" y="299440"/>
                  </a:lnTo>
                  <a:lnTo>
                    <a:pt x="418693" y="297688"/>
                  </a:lnTo>
                  <a:lnTo>
                    <a:pt x="414489" y="297688"/>
                  </a:lnTo>
                  <a:lnTo>
                    <a:pt x="405841" y="299935"/>
                  </a:lnTo>
                  <a:lnTo>
                    <a:pt x="397637" y="305447"/>
                  </a:lnTo>
                  <a:lnTo>
                    <a:pt x="390055" y="312305"/>
                  </a:lnTo>
                  <a:lnTo>
                    <a:pt x="383273" y="318630"/>
                  </a:lnTo>
                  <a:lnTo>
                    <a:pt x="389153" y="318630"/>
                  </a:lnTo>
                  <a:lnTo>
                    <a:pt x="395389" y="318985"/>
                  </a:lnTo>
                  <a:lnTo>
                    <a:pt x="401269" y="318985"/>
                  </a:lnTo>
                  <a:lnTo>
                    <a:pt x="411022" y="318465"/>
                  </a:lnTo>
                  <a:lnTo>
                    <a:pt x="419176" y="316357"/>
                  </a:lnTo>
                  <a:lnTo>
                    <a:pt x="424891" y="311772"/>
                  </a:lnTo>
                  <a:lnTo>
                    <a:pt x="427291" y="303872"/>
                  </a:lnTo>
                  <a:close/>
                </a:path>
                <a:path extrusionOk="0" h="319404" w="8641080">
                  <a:moveTo>
                    <a:pt x="441934" y="207530"/>
                  </a:moveTo>
                  <a:lnTo>
                    <a:pt x="439127" y="207175"/>
                  </a:lnTo>
                  <a:lnTo>
                    <a:pt x="436499" y="206997"/>
                  </a:lnTo>
                  <a:lnTo>
                    <a:pt x="434035" y="206997"/>
                  </a:lnTo>
                  <a:lnTo>
                    <a:pt x="425767" y="207860"/>
                  </a:lnTo>
                  <a:lnTo>
                    <a:pt x="419315" y="210566"/>
                  </a:lnTo>
                  <a:lnTo>
                    <a:pt x="414870" y="215265"/>
                  </a:lnTo>
                  <a:lnTo>
                    <a:pt x="412635" y="222161"/>
                  </a:lnTo>
                  <a:lnTo>
                    <a:pt x="422389" y="220967"/>
                  </a:lnTo>
                  <a:lnTo>
                    <a:pt x="430745" y="218351"/>
                  </a:lnTo>
                  <a:lnTo>
                    <a:pt x="437375" y="213982"/>
                  </a:lnTo>
                  <a:lnTo>
                    <a:pt x="441934" y="207530"/>
                  </a:lnTo>
                  <a:close/>
                </a:path>
                <a:path extrusionOk="0" h="319404" w="8641080">
                  <a:moveTo>
                    <a:pt x="492023" y="41592"/>
                  </a:moveTo>
                  <a:lnTo>
                    <a:pt x="486295" y="36995"/>
                  </a:lnTo>
                  <a:lnTo>
                    <a:pt x="483933" y="43497"/>
                  </a:lnTo>
                  <a:lnTo>
                    <a:pt x="480885" y="49466"/>
                  </a:lnTo>
                  <a:lnTo>
                    <a:pt x="480529" y="54787"/>
                  </a:lnTo>
                  <a:lnTo>
                    <a:pt x="486295" y="59359"/>
                  </a:lnTo>
                  <a:lnTo>
                    <a:pt x="488632" y="52946"/>
                  </a:lnTo>
                  <a:lnTo>
                    <a:pt x="491680" y="46964"/>
                  </a:lnTo>
                  <a:lnTo>
                    <a:pt x="492023" y="41592"/>
                  </a:lnTo>
                  <a:close/>
                </a:path>
                <a:path extrusionOk="0" h="319404" w="8641080">
                  <a:moveTo>
                    <a:pt x="582066" y="163169"/>
                  </a:moveTo>
                  <a:lnTo>
                    <a:pt x="575043" y="159042"/>
                  </a:lnTo>
                  <a:lnTo>
                    <a:pt x="570115" y="157505"/>
                  </a:lnTo>
                  <a:lnTo>
                    <a:pt x="566851" y="157505"/>
                  </a:lnTo>
                  <a:lnTo>
                    <a:pt x="562089" y="157505"/>
                  </a:lnTo>
                  <a:lnTo>
                    <a:pt x="560895" y="160769"/>
                  </a:lnTo>
                  <a:lnTo>
                    <a:pt x="563041" y="167309"/>
                  </a:lnTo>
                  <a:lnTo>
                    <a:pt x="566394" y="170573"/>
                  </a:lnTo>
                  <a:lnTo>
                    <a:pt x="574116" y="170573"/>
                  </a:lnTo>
                  <a:lnTo>
                    <a:pt x="578091" y="168617"/>
                  </a:lnTo>
                  <a:lnTo>
                    <a:pt x="582066" y="163169"/>
                  </a:lnTo>
                  <a:close/>
                </a:path>
                <a:path extrusionOk="0" h="319404" w="8641080">
                  <a:moveTo>
                    <a:pt x="582079" y="66725"/>
                  </a:moveTo>
                  <a:lnTo>
                    <a:pt x="580745" y="65392"/>
                  </a:lnTo>
                  <a:lnTo>
                    <a:pt x="579056" y="64858"/>
                  </a:lnTo>
                  <a:lnTo>
                    <a:pt x="577202" y="64858"/>
                  </a:lnTo>
                  <a:lnTo>
                    <a:pt x="570217" y="64858"/>
                  </a:lnTo>
                  <a:lnTo>
                    <a:pt x="560882" y="72466"/>
                  </a:lnTo>
                  <a:lnTo>
                    <a:pt x="559943" y="74104"/>
                  </a:lnTo>
                  <a:lnTo>
                    <a:pt x="557974" y="77800"/>
                  </a:lnTo>
                  <a:lnTo>
                    <a:pt x="559308" y="79197"/>
                  </a:lnTo>
                  <a:lnTo>
                    <a:pt x="562102" y="79197"/>
                  </a:lnTo>
                  <a:lnTo>
                    <a:pt x="568706" y="77736"/>
                  </a:lnTo>
                  <a:lnTo>
                    <a:pt x="576059" y="74282"/>
                  </a:lnTo>
                  <a:lnTo>
                    <a:pt x="581431" y="70167"/>
                  </a:lnTo>
                  <a:lnTo>
                    <a:pt x="582079" y="66725"/>
                  </a:lnTo>
                  <a:close/>
                </a:path>
                <a:path extrusionOk="0" h="319404" w="8641080">
                  <a:moveTo>
                    <a:pt x="641858" y="49326"/>
                  </a:moveTo>
                  <a:lnTo>
                    <a:pt x="633615" y="44602"/>
                  </a:lnTo>
                  <a:lnTo>
                    <a:pt x="631253" y="53276"/>
                  </a:lnTo>
                  <a:lnTo>
                    <a:pt x="623735" y="56794"/>
                  </a:lnTo>
                  <a:lnTo>
                    <a:pt x="615607" y="59740"/>
                  </a:lnTo>
                  <a:lnTo>
                    <a:pt x="611441" y="66713"/>
                  </a:lnTo>
                  <a:lnTo>
                    <a:pt x="621906" y="66700"/>
                  </a:lnTo>
                  <a:lnTo>
                    <a:pt x="628040" y="70408"/>
                  </a:lnTo>
                  <a:lnTo>
                    <a:pt x="633615" y="74091"/>
                  </a:lnTo>
                  <a:lnTo>
                    <a:pt x="633755" y="64389"/>
                  </a:lnTo>
                  <a:lnTo>
                    <a:pt x="639203" y="56032"/>
                  </a:lnTo>
                  <a:lnTo>
                    <a:pt x="641858" y="49326"/>
                  </a:lnTo>
                  <a:close/>
                </a:path>
                <a:path extrusionOk="0" h="319404" w="8641080">
                  <a:moveTo>
                    <a:pt x="839876" y="22237"/>
                  </a:moveTo>
                  <a:lnTo>
                    <a:pt x="835545" y="17703"/>
                  </a:lnTo>
                  <a:lnTo>
                    <a:pt x="831037" y="15836"/>
                  </a:lnTo>
                  <a:lnTo>
                    <a:pt x="826693" y="15836"/>
                  </a:lnTo>
                  <a:lnTo>
                    <a:pt x="819175" y="17665"/>
                  </a:lnTo>
                  <a:lnTo>
                    <a:pt x="812444" y="22466"/>
                  </a:lnTo>
                  <a:lnTo>
                    <a:pt x="806932" y="29235"/>
                  </a:lnTo>
                  <a:lnTo>
                    <a:pt x="803059" y="36982"/>
                  </a:lnTo>
                  <a:lnTo>
                    <a:pt x="811593" y="38938"/>
                  </a:lnTo>
                  <a:lnTo>
                    <a:pt x="815784" y="45275"/>
                  </a:lnTo>
                  <a:lnTo>
                    <a:pt x="828014" y="45275"/>
                  </a:lnTo>
                  <a:lnTo>
                    <a:pt x="830084" y="45072"/>
                  </a:lnTo>
                  <a:lnTo>
                    <a:pt x="832408" y="44602"/>
                  </a:lnTo>
                  <a:lnTo>
                    <a:pt x="832154" y="34455"/>
                  </a:lnTo>
                  <a:lnTo>
                    <a:pt x="835875" y="28359"/>
                  </a:lnTo>
                  <a:lnTo>
                    <a:pt x="839876" y="22237"/>
                  </a:lnTo>
                  <a:close/>
                </a:path>
                <a:path extrusionOk="0" h="319404" w="8641080">
                  <a:moveTo>
                    <a:pt x="1075575" y="59347"/>
                  </a:moveTo>
                  <a:lnTo>
                    <a:pt x="1060881" y="59347"/>
                  </a:lnTo>
                  <a:lnTo>
                    <a:pt x="1060881" y="74091"/>
                  </a:lnTo>
                  <a:lnTo>
                    <a:pt x="1075575" y="74091"/>
                  </a:lnTo>
                  <a:lnTo>
                    <a:pt x="1075575" y="59347"/>
                  </a:lnTo>
                  <a:close/>
                </a:path>
                <a:path extrusionOk="0" h="319404" w="8641080">
                  <a:moveTo>
                    <a:pt x="1097724" y="36982"/>
                  </a:moveTo>
                  <a:lnTo>
                    <a:pt x="1092885" y="32702"/>
                  </a:lnTo>
                  <a:lnTo>
                    <a:pt x="1089088" y="31089"/>
                  </a:lnTo>
                  <a:lnTo>
                    <a:pt x="1086256" y="31089"/>
                  </a:lnTo>
                  <a:lnTo>
                    <a:pt x="1082014" y="31089"/>
                  </a:lnTo>
                  <a:lnTo>
                    <a:pt x="1079957" y="34696"/>
                  </a:lnTo>
                  <a:lnTo>
                    <a:pt x="1079842" y="41922"/>
                  </a:lnTo>
                  <a:lnTo>
                    <a:pt x="1081786" y="45542"/>
                  </a:lnTo>
                  <a:lnTo>
                    <a:pt x="1088504" y="45542"/>
                  </a:lnTo>
                  <a:lnTo>
                    <a:pt x="1092593" y="43281"/>
                  </a:lnTo>
                  <a:lnTo>
                    <a:pt x="1097724" y="36982"/>
                  </a:lnTo>
                  <a:close/>
                </a:path>
                <a:path extrusionOk="0" h="319404" w="8641080">
                  <a:moveTo>
                    <a:pt x="1157960" y="185254"/>
                  </a:moveTo>
                  <a:lnTo>
                    <a:pt x="1154811" y="172885"/>
                  </a:lnTo>
                  <a:lnTo>
                    <a:pt x="1151940" y="172885"/>
                  </a:lnTo>
                  <a:lnTo>
                    <a:pt x="1150950" y="172885"/>
                  </a:lnTo>
                  <a:lnTo>
                    <a:pt x="1149985" y="174371"/>
                  </a:lnTo>
                  <a:lnTo>
                    <a:pt x="1147711" y="185585"/>
                  </a:lnTo>
                  <a:lnTo>
                    <a:pt x="1150962" y="197840"/>
                  </a:lnTo>
                  <a:lnTo>
                    <a:pt x="1154976" y="197840"/>
                  </a:lnTo>
                  <a:lnTo>
                    <a:pt x="1155966" y="196392"/>
                  </a:lnTo>
                  <a:lnTo>
                    <a:pt x="1156716" y="192786"/>
                  </a:lnTo>
                  <a:lnTo>
                    <a:pt x="1157960" y="185254"/>
                  </a:lnTo>
                  <a:close/>
                </a:path>
                <a:path extrusionOk="0" h="319404" w="8641080">
                  <a:moveTo>
                    <a:pt x="1353832" y="28384"/>
                  </a:moveTo>
                  <a:lnTo>
                    <a:pt x="1348054" y="22250"/>
                  </a:lnTo>
                  <a:lnTo>
                    <a:pt x="1338199" y="28270"/>
                  </a:lnTo>
                  <a:lnTo>
                    <a:pt x="1335773" y="32626"/>
                  </a:lnTo>
                  <a:lnTo>
                    <a:pt x="1338440" y="35267"/>
                  </a:lnTo>
                  <a:lnTo>
                    <a:pt x="1343888" y="36169"/>
                  </a:lnTo>
                  <a:lnTo>
                    <a:pt x="1349616" y="35318"/>
                  </a:lnTo>
                  <a:lnTo>
                    <a:pt x="1353642" y="32727"/>
                  </a:lnTo>
                  <a:lnTo>
                    <a:pt x="1353832" y="28384"/>
                  </a:lnTo>
                  <a:close/>
                </a:path>
                <a:path extrusionOk="0" h="319404" w="8641080">
                  <a:moveTo>
                    <a:pt x="1362748" y="74091"/>
                  </a:moveTo>
                  <a:lnTo>
                    <a:pt x="1348054" y="74091"/>
                  </a:lnTo>
                  <a:lnTo>
                    <a:pt x="1348054" y="89077"/>
                  </a:lnTo>
                  <a:lnTo>
                    <a:pt x="1362748" y="89077"/>
                  </a:lnTo>
                  <a:lnTo>
                    <a:pt x="1362748" y="74091"/>
                  </a:lnTo>
                  <a:close/>
                </a:path>
                <a:path extrusionOk="0" h="319404" w="8641080">
                  <a:moveTo>
                    <a:pt x="1377708" y="44602"/>
                  </a:moveTo>
                  <a:lnTo>
                    <a:pt x="1370241" y="44602"/>
                  </a:lnTo>
                  <a:lnTo>
                    <a:pt x="1368780" y="38493"/>
                  </a:lnTo>
                  <a:lnTo>
                    <a:pt x="1362748" y="36995"/>
                  </a:lnTo>
                  <a:lnTo>
                    <a:pt x="1362748" y="44602"/>
                  </a:lnTo>
                  <a:lnTo>
                    <a:pt x="1356995" y="45986"/>
                  </a:lnTo>
                  <a:lnTo>
                    <a:pt x="1355585" y="51981"/>
                  </a:lnTo>
                  <a:lnTo>
                    <a:pt x="1362748" y="51981"/>
                  </a:lnTo>
                  <a:lnTo>
                    <a:pt x="1364475" y="57848"/>
                  </a:lnTo>
                  <a:lnTo>
                    <a:pt x="1370241" y="59359"/>
                  </a:lnTo>
                  <a:lnTo>
                    <a:pt x="1370241" y="51981"/>
                  </a:lnTo>
                  <a:lnTo>
                    <a:pt x="1376299" y="50596"/>
                  </a:lnTo>
                  <a:lnTo>
                    <a:pt x="1377708" y="44602"/>
                  </a:lnTo>
                  <a:close/>
                </a:path>
                <a:path extrusionOk="0" h="319404" w="8641080">
                  <a:moveTo>
                    <a:pt x="1437817" y="117424"/>
                  </a:moveTo>
                  <a:lnTo>
                    <a:pt x="1436382" y="111086"/>
                  </a:lnTo>
                  <a:lnTo>
                    <a:pt x="1431086" y="109080"/>
                  </a:lnTo>
                  <a:lnTo>
                    <a:pt x="1428394" y="104508"/>
                  </a:lnTo>
                  <a:lnTo>
                    <a:pt x="1426032" y="99568"/>
                  </a:lnTo>
                  <a:lnTo>
                    <a:pt x="1421739" y="96443"/>
                  </a:lnTo>
                  <a:lnTo>
                    <a:pt x="1421396" y="105905"/>
                  </a:lnTo>
                  <a:lnTo>
                    <a:pt x="1412240" y="106819"/>
                  </a:lnTo>
                  <a:lnTo>
                    <a:pt x="1414538" y="118567"/>
                  </a:lnTo>
                  <a:lnTo>
                    <a:pt x="1429207" y="118567"/>
                  </a:lnTo>
                  <a:lnTo>
                    <a:pt x="1433474" y="118338"/>
                  </a:lnTo>
                  <a:lnTo>
                    <a:pt x="1437817" y="117424"/>
                  </a:lnTo>
                  <a:close/>
                </a:path>
                <a:path extrusionOk="0" h="319404" w="8641080">
                  <a:moveTo>
                    <a:pt x="1477645" y="117932"/>
                  </a:moveTo>
                  <a:lnTo>
                    <a:pt x="1477264" y="108102"/>
                  </a:lnTo>
                  <a:lnTo>
                    <a:pt x="1471599" y="99847"/>
                  </a:lnTo>
                  <a:lnTo>
                    <a:pt x="1460220" y="96393"/>
                  </a:lnTo>
                  <a:lnTo>
                    <a:pt x="1458569" y="96443"/>
                  </a:lnTo>
                  <a:lnTo>
                    <a:pt x="1459839" y="106197"/>
                  </a:lnTo>
                  <a:lnTo>
                    <a:pt x="1462544" y="114642"/>
                  </a:lnTo>
                  <a:lnTo>
                    <a:pt x="1466926" y="121424"/>
                  </a:lnTo>
                  <a:lnTo>
                    <a:pt x="1473225" y="126174"/>
                  </a:lnTo>
                  <a:lnTo>
                    <a:pt x="1477645" y="117932"/>
                  </a:lnTo>
                  <a:close/>
                </a:path>
                <a:path extrusionOk="0" h="319404" w="8641080">
                  <a:moveTo>
                    <a:pt x="1539659" y="59347"/>
                  </a:moveTo>
                  <a:lnTo>
                    <a:pt x="1536141" y="60172"/>
                  </a:lnTo>
                  <a:lnTo>
                    <a:pt x="1533004" y="60515"/>
                  </a:lnTo>
                  <a:lnTo>
                    <a:pt x="1524063" y="60515"/>
                  </a:lnTo>
                  <a:lnTo>
                    <a:pt x="1519364" y="58953"/>
                  </a:lnTo>
                  <a:lnTo>
                    <a:pt x="1511376" y="55841"/>
                  </a:lnTo>
                  <a:lnTo>
                    <a:pt x="1508099" y="54292"/>
                  </a:lnTo>
                  <a:lnTo>
                    <a:pt x="1504835" y="54292"/>
                  </a:lnTo>
                  <a:lnTo>
                    <a:pt x="1501851" y="54292"/>
                  </a:lnTo>
                  <a:lnTo>
                    <a:pt x="1498892" y="55587"/>
                  </a:lnTo>
                  <a:lnTo>
                    <a:pt x="1495399" y="59347"/>
                  </a:lnTo>
                  <a:lnTo>
                    <a:pt x="1495323" y="67030"/>
                  </a:lnTo>
                  <a:lnTo>
                    <a:pt x="1498841" y="72212"/>
                  </a:lnTo>
                  <a:lnTo>
                    <a:pt x="1504950" y="75145"/>
                  </a:lnTo>
                  <a:lnTo>
                    <a:pt x="1512646" y="76060"/>
                  </a:lnTo>
                  <a:lnTo>
                    <a:pt x="1522907" y="74777"/>
                  </a:lnTo>
                  <a:lnTo>
                    <a:pt x="1532115" y="71247"/>
                  </a:lnTo>
                  <a:lnTo>
                    <a:pt x="1538351" y="65951"/>
                  </a:lnTo>
                  <a:lnTo>
                    <a:pt x="1539659" y="59347"/>
                  </a:lnTo>
                  <a:close/>
                </a:path>
                <a:path extrusionOk="0" h="319404" w="8641080">
                  <a:moveTo>
                    <a:pt x="1576527" y="274370"/>
                  </a:moveTo>
                  <a:lnTo>
                    <a:pt x="1546847" y="274370"/>
                  </a:lnTo>
                  <a:lnTo>
                    <a:pt x="1544624" y="283654"/>
                  </a:lnTo>
                  <a:lnTo>
                    <a:pt x="1545717" y="289864"/>
                  </a:lnTo>
                  <a:lnTo>
                    <a:pt x="1549273" y="293357"/>
                  </a:lnTo>
                  <a:lnTo>
                    <a:pt x="1554492" y="294449"/>
                  </a:lnTo>
                  <a:lnTo>
                    <a:pt x="1562328" y="292849"/>
                  </a:lnTo>
                  <a:lnTo>
                    <a:pt x="1569783" y="288493"/>
                  </a:lnTo>
                  <a:lnTo>
                    <a:pt x="1575104" y="282105"/>
                  </a:lnTo>
                  <a:lnTo>
                    <a:pt x="1576527" y="274370"/>
                  </a:lnTo>
                  <a:close/>
                </a:path>
                <a:path extrusionOk="0" h="319404" w="8641080">
                  <a:moveTo>
                    <a:pt x="1642719" y="259283"/>
                  </a:moveTo>
                  <a:lnTo>
                    <a:pt x="1633893" y="259740"/>
                  </a:lnTo>
                  <a:lnTo>
                    <a:pt x="1626006" y="261162"/>
                  </a:lnTo>
                  <a:lnTo>
                    <a:pt x="1620926" y="265417"/>
                  </a:lnTo>
                  <a:lnTo>
                    <a:pt x="1620520" y="274370"/>
                  </a:lnTo>
                  <a:lnTo>
                    <a:pt x="1621218" y="274383"/>
                  </a:lnTo>
                  <a:lnTo>
                    <a:pt x="1629283" y="273291"/>
                  </a:lnTo>
                  <a:lnTo>
                    <a:pt x="1635366" y="270217"/>
                  </a:lnTo>
                  <a:lnTo>
                    <a:pt x="1639760" y="265455"/>
                  </a:lnTo>
                  <a:lnTo>
                    <a:pt x="1642719" y="259283"/>
                  </a:lnTo>
                  <a:close/>
                </a:path>
                <a:path extrusionOk="0" h="319404" w="8641080">
                  <a:moveTo>
                    <a:pt x="1745970" y="274370"/>
                  </a:moveTo>
                  <a:lnTo>
                    <a:pt x="1740598" y="270954"/>
                  </a:lnTo>
                  <a:lnTo>
                    <a:pt x="1734477" y="268351"/>
                  </a:lnTo>
                  <a:lnTo>
                    <a:pt x="1727479" y="266687"/>
                  </a:lnTo>
                  <a:lnTo>
                    <a:pt x="1719465" y="266103"/>
                  </a:lnTo>
                  <a:lnTo>
                    <a:pt x="1716290" y="266103"/>
                  </a:lnTo>
                  <a:lnTo>
                    <a:pt x="1712887" y="266357"/>
                  </a:lnTo>
                  <a:lnTo>
                    <a:pt x="1709216" y="266877"/>
                  </a:lnTo>
                  <a:lnTo>
                    <a:pt x="1707134" y="276237"/>
                  </a:lnTo>
                  <a:lnTo>
                    <a:pt x="1707946" y="282295"/>
                  </a:lnTo>
                  <a:lnTo>
                    <a:pt x="1711058" y="285546"/>
                  </a:lnTo>
                  <a:lnTo>
                    <a:pt x="1715897" y="286512"/>
                  </a:lnTo>
                  <a:lnTo>
                    <a:pt x="1723898" y="285165"/>
                  </a:lnTo>
                  <a:lnTo>
                    <a:pt x="1732483" y="281914"/>
                  </a:lnTo>
                  <a:lnTo>
                    <a:pt x="1740293" y="277926"/>
                  </a:lnTo>
                  <a:lnTo>
                    <a:pt x="1745970" y="274370"/>
                  </a:lnTo>
                  <a:close/>
                </a:path>
                <a:path extrusionOk="0" h="319404" w="8641080">
                  <a:moveTo>
                    <a:pt x="1819643" y="274370"/>
                  </a:moveTo>
                  <a:lnTo>
                    <a:pt x="1816773" y="275437"/>
                  </a:lnTo>
                  <a:lnTo>
                    <a:pt x="1814499" y="275894"/>
                  </a:lnTo>
                  <a:lnTo>
                    <a:pt x="1807044" y="275894"/>
                  </a:lnTo>
                  <a:lnTo>
                    <a:pt x="1802663" y="257708"/>
                  </a:lnTo>
                  <a:lnTo>
                    <a:pt x="1797024" y="257708"/>
                  </a:lnTo>
                  <a:lnTo>
                    <a:pt x="1795208" y="257708"/>
                  </a:lnTo>
                  <a:lnTo>
                    <a:pt x="1792909" y="258178"/>
                  </a:lnTo>
                  <a:lnTo>
                    <a:pt x="1790001" y="259270"/>
                  </a:lnTo>
                  <a:lnTo>
                    <a:pt x="1787232" y="269621"/>
                  </a:lnTo>
                  <a:lnTo>
                    <a:pt x="1790306" y="277139"/>
                  </a:lnTo>
                  <a:lnTo>
                    <a:pt x="1797100" y="281711"/>
                  </a:lnTo>
                  <a:lnTo>
                    <a:pt x="1805520" y="283248"/>
                  </a:lnTo>
                  <a:lnTo>
                    <a:pt x="1812226" y="283248"/>
                  </a:lnTo>
                  <a:lnTo>
                    <a:pt x="1818462" y="280352"/>
                  </a:lnTo>
                  <a:lnTo>
                    <a:pt x="1819643" y="274370"/>
                  </a:lnTo>
                  <a:close/>
                </a:path>
                <a:path extrusionOk="0" h="319404" w="8641080">
                  <a:moveTo>
                    <a:pt x="1905609" y="136715"/>
                  </a:moveTo>
                  <a:lnTo>
                    <a:pt x="1903615" y="130048"/>
                  </a:lnTo>
                  <a:lnTo>
                    <a:pt x="1893265" y="126174"/>
                  </a:lnTo>
                  <a:lnTo>
                    <a:pt x="1890509" y="140919"/>
                  </a:lnTo>
                  <a:lnTo>
                    <a:pt x="1893417" y="145834"/>
                  </a:lnTo>
                  <a:lnTo>
                    <a:pt x="1897113" y="145834"/>
                  </a:lnTo>
                  <a:lnTo>
                    <a:pt x="1902396" y="143027"/>
                  </a:lnTo>
                  <a:lnTo>
                    <a:pt x="1905609" y="136715"/>
                  </a:lnTo>
                  <a:close/>
                </a:path>
                <a:path extrusionOk="0" h="319404" w="8641080">
                  <a:moveTo>
                    <a:pt x="2062480" y="22250"/>
                  </a:moveTo>
                  <a:lnTo>
                    <a:pt x="2061121" y="22148"/>
                  </a:lnTo>
                  <a:lnTo>
                    <a:pt x="2060460" y="22148"/>
                  </a:lnTo>
                  <a:lnTo>
                    <a:pt x="2048497" y="26695"/>
                  </a:lnTo>
                  <a:lnTo>
                    <a:pt x="2042883" y="36766"/>
                  </a:lnTo>
                  <a:lnTo>
                    <a:pt x="2044776" y="46990"/>
                  </a:lnTo>
                  <a:lnTo>
                    <a:pt x="2055304" y="51981"/>
                  </a:lnTo>
                  <a:lnTo>
                    <a:pt x="2055355" y="42824"/>
                  </a:lnTo>
                  <a:lnTo>
                    <a:pt x="2056498" y="34772"/>
                  </a:lnTo>
                  <a:lnTo>
                    <a:pt x="2058847" y="27901"/>
                  </a:lnTo>
                  <a:lnTo>
                    <a:pt x="2062480" y="22250"/>
                  </a:lnTo>
                  <a:close/>
                </a:path>
                <a:path extrusionOk="0" h="319404" w="8641080">
                  <a:moveTo>
                    <a:pt x="2362454" y="107124"/>
                  </a:moveTo>
                  <a:lnTo>
                    <a:pt x="2360384" y="100406"/>
                  </a:lnTo>
                  <a:lnTo>
                    <a:pt x="2349944" y="96443"/>
                  </a:lnTo>
                  <a:lnTo>
                    <a:pt x="2347264" y="111302"/>
                  </a:lnTo>
                  <a:lnTo>
                    <a:pt x="2350249" y="116255"/>
                  </a:lnTo>
                  <a:lnTo>
                    <a:pt x="2353995" y="116255"/>
                  </a:lnTo>
                  <a:lnTo>
                    <a:pt x="2359279" y="113449"/>
                  </a:lnTo>
                  <a:lnTo>
                    <a:pt x="2362454" y="107124"/>
                  </a:lnTo>
                  <a:close/>
                </a:path>
                <a:path extrusionOk="0" h="319404" w="8641080">
                  <a:moveTo>
                    <a:pt x="2369616" y="235381"/>
                  </a:moveTo>
                  <a:lnTo>
                    <a:pt x="2368042" y="227482"/>
                  </a:lnTo>
                  <a:lnTo>
                    <a:pt x="2357145" y="222173"/>
                  </a:lnTo>
                  <a:lnTo>
                    <a:pt x="2354478" y="228892"/>
                  </a:lnTo>
                  <a:lnTo>
                    <a:pt x="2350122" y="233832"/>
                  </a:lnTo>
                  <a:lnTo>
                    <a:pt x="2345613" y="238569"/>
                  </a:lnTo>
                  <a:lnTo>
                    <a:pt x="2342489" y="244640"/>
                  </a:lnTo>
                  <a:lnTo>
                    <a:pt x="2345461" y="245364"/>
                  </a:lnTo>
                  <a:lnTo>
                    <a:pt x="2348268" y="245681"/>
                  </a:lnTo>
                  <a:lnTo>
                    <a:pt x="2350859" y="245681"/>
                  </a:lnTo>
                  <a:lnTo>
                    <a:pt x="2363381" y="242544"/>
                  </a:lnTo>
                  <a:lnTo>
                    <a:pt x="2369616" y="235381"/>
                  </a:lnTo>
                  <a:close/>
                </a:path>
                <a:path extrusionOk="0" h="319404" w="8641080">
                  <a:moveTo>
                    <a:pt x="2600312" y="118567"/>
                  </a:moveTo>
                  <a:lnTo>
                    <a:pt x="2591511" y="118986"/>
                  </a:lnTo>
                  <a:lnTo>
                    <a:pt x="2583624" y="120396"/>
                  </a:lnTo>
                  <a:lnTo>
                    <a:pt x="2578544" y="124612"/>
                  </a:lnTo>
                  <a:lnTo>
                    <a:pt x="2578189" y="133438"/>
                  </a:lnTo>
                  <a:lnTo>
                    <a:pt x="2579827" y="133477"/>
                  </a:lnTo>
                  <a:lnTo>
                    <a:pt x="2591333" y="133477"/>
                  </a:lnTo>
                  <a:lnTo>
                    <a:pt x="2597226" y="127495"/>
                  </a:lnTo>
                  <a:lnTo>
                    <a:pt x="2600312" y="118567"/>
                  </a:lnTo>
                  <a:close/>
                </a:path>
                <a:path extrusionOk="0" h="319404" w="8641080">
                  <a:moveTo>
                    <a:pt x="2656179" y="28003"/>
                  </a:moveTo>
                  <a:lnTo>
                    <a:pt x="2651823" y="14986"/>
                  </a:lnTo>
                  <a:lnTo>
                    <a:pt x="2642070" y="16268"/>
                  </a:lnTo>
                  <a:lnTo>
                    <a:pt x="2633751" y="18961"/>
                  </a:lnTo>
                  <a:lnTo>
                    <a:pt x="2627134" y="23380"/>
                  </a:lnTo>
                  <a:lnTo>
                    <a:pt x="2622435" y="29845"/>
                  </a:lnTo>
                  <a:lnTo>
                    <a:pt x="2623718" y="29679"/>
                  </a:lnTo>
                  <a:lnTo>
                    <a:pt x="2628912" y="29616"/>
                  </a:lnTo>
                  <a:lnTo>
                    <a:pt x="2639072" y="30314"/>
                  </a:lnTo>
                  <a:lnTo>
                    <a:pt x="2649969" y="30314"/>
                  </a:lnTo>
                  <a:lnTo>
                    <a:pt x="2656179" y="28003"/>
                  </a:lnTo>
                  <a:close/>
                </a:path>
                <a:path extrusionOk="0" h="319404" w="8641080">
                  <a:moveTo>
                    <a:pt x="2659303" y="192786"/>
                  </a:moveTo>
                  <a:lnTo>
                    <a:pt x="2656929" y="193421"/>
                  </a:lnTo>
                  <a:lnTo>
                    <a:pt x="2654897" y="193713"/>
                  </a:lnTo>
                  <a:lnTo>
                    <a:pt x="2653144" y="193713"/>
                  </a:lnTo>
                  <a:lnTo>
                    <a:pt x="2645803" y="191262"/>
                  </a:lnTo>
                  <a:lnTo>
                    <a:pt x="2637104" y="180479"/>
                  </a:lnTo>
                  <a:lnTo>
                    <a:pt x="2629954" y="178028"/>
                  </a:lnTo>
                  <a:lnTo>
                    <a:pt x="2627084" y="188252"/>
                  </a:lnTo>
                  <a:lnTo>
                    <a:pt x="2630106" y="195719"/>
                  </a:lnTo>
                  <a:lnTo>
                    <a:pt x="2636875" y="200279"/>
                  </a:lnTo>
                  <a:lnTo>
                    <a:pt x="2645283" y="201828"/>
                  </a:lnTo>
                  <a:lnTo>
                    <a:pt x="2651988" y="201828"/>
                  </a:lnTo>
                  <a:lnTo>
                    <a:pt x="2658224" y="198907"/>
                  </a:lnTo>
                  <a:lnTo>
                    <a:pt x="2659303" y="192786"/>
                  </a:lnTo>
                  <a:close/>
                </a:path>
                <a:path extrusionOk="0" h="319404" w="8641080">
                  <a:moveTo>
                    <a:pt x="2708084" y="44107"/>
                  </a:moveTo>
                  <a:lnTo>
                    <a:pt x="2706357" y="36868"/>
                  </a:lnTo>
                  <a:lnTo>
                    <a:pt x="2702661" y="31750"/>
                  </a:lnTo>
                  <a:lnTo>
                    <a:pt x="2697010" y="29806"/>
                  </a:lnTo>
                  <a:lnTo>
                    <a:pt x="2696083" y="29845"/>
                  </a:lnTo>
                  <a:lnTo>
                    <a:pt x="2696680" y="45072"/>
                  </a:lnTo>
                  <a:lnTo>
                    <a:pt x="2690380" y="53581"/>
                  </a:lnTo>
                  <a:lnTo>
                    <a:pt x="2683256" y="61264"/>
                  </a:lnTo>
                  <a:lnTo>
                    <a:pt x="2681401" y="74091"/>
                  </a:lnTo>
                  <a:lnTo>
                    <a:pt x="2683548" y="74701"/>
                  </a:lnTo>
                  <a:lnTo>
                    <a:pt x="2685567" y="74980"/>
                  </a:lnTo>
                  <a:lnTo>
                    <a:pt x="2687459" y="74980"/>
                  </a:lnTo>
                  <a:lnTo>
                    <a:pt x="2695498" y="73037"/>
                  </a:lnTo>
                  <a:lnTo>
                    <a:pt x="2701582" y="67932"/>
                  </a:lnTo>
                  <a:lnTo>
                    <a:pt x="2705697" y="60693"/>
                  </a:lnTo>
                  <a:lnTo>
                    <a:pt x="2707868" y="52400"/>
                  </a:lnTo>
                  <a:lnTo>
                    <a:pt x="2708084" y="44107"/>
                  </a:lnTo>
                  <a:close/>
                </a:path>
                <a:path extrusionOk="0" h="319404" w="8641080">
                  <a:moveTo>
                    <a:pt x="3138106" y="89077"/>
                  </a:moveTo>
                  <a:lnTo>
                    <a:pt x="3135198" y="88671"/>
                  </a:lnTo>
                  <a:lnTo>
                    <a:pt x="3132480" y="88468"/>
                  </a:lnTo>
                  <a:lnTo>
                    <a:pt x="3129940" y="88468"/>
                  </a:lnTo>
                  <a:lnTo>
                    <a:pt x="3121723" y="89369"/>
                  </a:lnTo>
                  <a:lnTo>
                    <a:pt x="3115310" y="92151"/>
                  </a:lnTo>
                  <a:lnTo>
                    <a:pt x="3110915" y="96926"/>
                  </a:lnTo>
                  <a:lnTo>
                    <a:pt x="3108706" y="103822"/>
                  </a:lnTo>
                  <a:lnTo>
                    <a:pt x="3112986" y="104165"/>
                  </a:lnTo>
                  <a:lnTo>
                    <a:pt x="3117342" y="105079"/>
                  </a:lnTo>
                  <a:lnTo>
                    <a:pt x="3115881" y="111086"/>
                  </a:lnTo>
                  <a:lnTo>
                    <a:pt x="3130626" y="111086"/>
                  </a:lnTo>
                  <a:lnTo>
                    <a:pt x="3130626" y="101053"/>
                  </a:lnTo>
                  <a:lnTo>
                    <a:pt x="3134055" y="94957"/>
                  </a:lnTo>
                  <a:lnTo>
                    <a:pt x="3138106" y="89077"/>
                  </a:lnTo>
                  <a:close/>
                </a:path>
                <a:path extrusionOk="0" h="319404" w="8641080">
                  <a:moveTo>
                    <a:pt x="3189567" y="281520"/>
                  </a:moveTo>
                  <a:lnTo>
                    <a:pt x="3186747" y="280250"/>
                  </a:lnTo>
                  <a:lnTo>
                    <a:pt x="3175609" y="272973"/>
                  </a:lnTo>
                  <a:lnTo>
                    <a:pt x="3167888" y="272973"/>
                  </a:lnTo>
                  <a:lnTo>
                    <a:pt x="3163697" y="272973"/>
                  </a:lnTo>
                  <a:lnTo>
                    <a:pt x="3160509" y="275120"/>
                  </a:lnTo>
                  <a:lnTo>
                    <a:pt x="3160204" y="281520"/>
                  </a:lnTo>
                  <a:lnTo>
                    <a:pt x="3162998" y="283083"/>
                  </a:lnTo>
                  <a:lnTo>
                    <a:pt x="3174034" y="290334"/>
                  </a:lnTo>
                  <a:lnTo>
                    <a:pt x="3186011" y="290334"/>
                  </a:lnTo>
                  <a:lnTo>
                    <a:pt x="3189262" y="288124"/>
                  </a:lnTo>
                  <a:lnTo>
                    <a:pt x="3189567" y="281520"/>
                  </a:lnTo>
                  <a:close/>
                </a:path>
                <a:path extrusionOk="0" h="319404" w="8641080">
                  <a:moveTo>
                    <a:pt x="3219208" y="14986"/>
                  </a:moveTo>
                  <a:lnTo>
                    <a:pt x="3214573" y="14516"/>
                  </a:lnTo>
                  <a:lnTo>
                    <a:pt x="3210547" y="13830"/>
                  </a:lnTo>
                  <a:lnTo>
                    <a:pt x="3211753" y="7493"/>
                  </a:lnTo>
                  <a:lnTo>
                    <a:pt x="3197034" y="7493"/>
                  </a:lnTo>
                  <a:lnTo>
                    <a:pt x="3197288" y="16408"/>
                  </a:lnTo>
                  <a:lnTo>
                    <a:pt x="3197428" y="25488"/>
                  </a:lnTo>
                  <a:lnTo>
                    <a:pt x="3199180" y="32956"/>
                  </a:lnTo>
                  <a:lnTo>
                    <a:pt x="3204286" y="36982"/>
                  </a:lnTo>
                  <a:lnTo>
                    <a:pt x="3206915" y="30543"/>
                  </a:lnTo>
                  <a:lnTo>
                    <a:pt x="3211284" y="25730"/>
                  </a:lnTo>
                  <a:lnTo>
                    <a:pt x="3215868" y="21056"/>
                  </a:lnTo>
                  <a:lnTo>
                    <a:pt x="3219208" y="14986"/>
                  </a:lnTo>
                  <a:close/>
                </a:path>
                <a:path extrusionOk="0" h="319404" w="8641080">
                  <a:moveTo>
                    <a:pt x="3285401" y="237261"/>
                  </a:moveTo>
                  <a:lnTo>
                    <a:pt x="3283508" y="237413"/>
                  </a:lnTo>
                  <a:lnTo>
                    <a:pt x="3277184" y="237413"/>
                  </a:lnTo>
                  <a:lnTo>
                    <a:pt x="3263201" y="229704"/>
                  </a:lnTo>
                  <a:lnTo>
                    <a:pt x="3257740" y="229704"/>
                  </a:lnTo>
                  <a:lnTo>
                    <a:pt x="3256051" y="229768"/>
                  </a:lnTo>
                  <a:lnTo>
                    <a:pt x="3256508" y="242785"/>
                  </a:lnTo>
                  <a:lnTo>
                    <a:pt x="3255060" y="257759"/>
                  </a:lnTo>
                  <a:lnTo>
                    <a:pt x="3256280" y="270103"/>
                  </a:lnTo>
                  <a:lnTo>
                    <a:pt x="3264738" y="275234"/>
                  </a:lnTo>
                  <a:lnTo>
                    <a:pt x="3266440" y="275234"/>
                  </a:lnTo>
                  <a:lnTo>
                    <a:pt x="3268421" y="274955"/>
                  </a:lnTo>
                  <a:lnTo>
                    <a:pt x="3270707" y="274370"/>
                  </a:lnTo>
                  <a:lnTo>
                    <a:pt x="3265957" y="259905"/>
                  </a:lnTo>
                  <a:lnTo>
                    <a:pt x="3268332" y="251802"/>
                  </a:lnTo>
                  <a:lnTo>
                    <a:pt x="3275571" y="245706"/>
                  </a:lnTo>
                  <a:lnTo>
                    <a:pt x="3285401" y="237261"/>
                  </a:lnTo>
                  <a:close/>
                </a:path>
                <a:path extrusionOk="0" h="319404" w="8641080">
                  <a:moveTo>
                    <a:pt x="3332492" y="61912"/>
                  </a:moveTo>
                  <a:lnTo>
                    <a:pt x="3330562" y="58280"/>
                  </a:lnTo>
                  <a:lnTo>
                    <a:pt x="3326815" y="58280"/>
                  </a:lnTo>
                  <a:lnTo>
                    <a:pt x="3323882" y="58280"/>
                  </a:lnTo>
                  <a:lnTo>
                    <a:pt x="3319830" y="60515"/>
                  </a:lnTo>
                  <a:lnTo>
                    <a:pt x="3314763" y="66725"/>
                  </a:lnTo>
                  <a:lnTo>
                    <a:pt x="3319589" y="71158"/>
                  </a:lnTo>
                  <a:lnTo>
                    <a:pt x="3323386" y="72809"/>
                  </a:lnTo>
                  <a:lnTo>
                    <a:pt x="3330371" y="72809"/>
                  </a:lnTo>
                  <a:lnTo>
                    <a:pt x="3332403" y="69176"/>
                  </a:lnTo>
                  <a:lnTo>
                    <a:pt x="3332492" y="61912"/>
                  </a:lnTo>
                  <a:close/>
                </a:path>
                <a:path extrusionOk="0" h="319404" w="8641080">
                  <a:moveTo>
                    <a:pt x="3368510" y="138163"/>
                  </a:moveTo>
                  <a:lnTo>
                    <a:pt x="3366554" y="126174"/>
                  </a:lnTo>
                  <a:lnTo>
                    <a:pt x="3352635" y="127000"/>
                  </a:lnTo>
                  <a:lnTo>
                    <a:pt x="3347097" y="128816"/>
                  </a:lnTo>
                  <a:lnTo>
                    <a:pt x="3344367" y="133438"/>
                  </a:lnTo>
                  <a:lnTo>
                    <a:pt x="3353854" y="133667"/>
                  </a:lnTo>
                  <a:lnTo>
                    <a:pt x="3350971" y="146456"/>
                  </a:lnTo>
                  <a:lnTo>
                    <a:pt x="3359061" y="148183"/>
                  </a:lnTo>
                  <a:lnTo>
                    <a:pt x="3359607" y="138976"/>
                  </a:lnTo>
                  <a:lnTo>
                    <a:pt x="3368510" y="138163"/>
                  </a:lnTo>
                  <a:close/>
                </a:path>
                <a:path extrusionOk="0" h="319404" w="8641080">
                  <a:moveTo>
                    <a:pt x="3381171" y="22237"/>
                  </a:moveTo>
                  <a:lnTo>
                    <a:pt x="3372231" y="18224"/>
                  </a:lnTo>
                  <a:lnTo>
                    <a:pt x="3360394" y="4165"/>
                  </a:lnTo>
                  <a:lnTo>
                    <a:pt x="3351606" y="0"/>
                  </a:lnTo>
                  <a:lnTo>
                    <a:pt x="3347567" y="9017"/>
                  </a:lnTo>
                  <a:lnTo>
                    <a:pt x="3333661" y="20980"/>
                  </a:lnTo>
                  <a:lnTo>
                    <a:pt x="3329686" y="29845"/>
                  </a:lnTo>
                  <a:lnTo>
                    <a:pt x="3337179" y="26771"/>
                  </a:lnTo>
                  <a:lnTo>
                    <a:pt x="3343706" y="25933"/>
                  </a:lnTo>
                  <a:lnTo>
                    <a:pt x="3352977" y="25933"/>
                  </a:lnTo>
                  <a:lnTo>
                    <a:pt x="3365030" y="27139"/>
                  </a:lnTo>
                  <a:lnTo>
                    <a:pt x="3372574" y="27139"/>
                  </a:lnTo>
                  <a:lnTo>
                    <a:pt x="3376955" y="26123"/>
                  </a:lnTo>
                  <a:lnTo>
                    <a:pt x="3381171" y="22237"/>
                  </a:lnTo>
                  <a:close/>
                </a:path>
                <a:path extrusionOk="0" h="319404" w="8641080">
                  <a:moveTo>
                    <a:pt x="3388360" y="178028"/>
                  </a:moveTo>
                  <a:lnTo>
                    <a:pt x="3385655" y="177736"/>
                  </a:lnTo>
                  <a:lnTo>
                    <a:pt x="3383089" y="177571"/>
                  </a:lnTo>
                  <a:lnTo>
                    <a:pt x="3380663" y="177571"/>
                  </a:lnTo>
                  <a:lnTo>
                    <a:pt x="3370872" y="178739"/>
                  </a:lnTo>
                  <a:lnTo>
                    <a:pt x="3363671" y="182562"/>
                  </a:lnTo>
                  <a:lnTo>
                    <a:pt x="3359569" y="189547"/>
                  </a:lnTo>
                  <a:lnTo>
                    <a:pt x="3359061" y="200152"/>
                  </a:lnTo>
                  <a:lnTo>
                    <a:pt x="3361537" y="200240"/>
                  </a:lnTo>
                  <a:lnTo>
                    <a:pt x="3371786" y="198196"/>
                  </a:lnTo>
                  <a:lnTo>
                    <a:pt x="3378835" y="192925"/>
                  </a:lnTo>
                  <a:lnTo>
                    <a:pt x="3383927" y="185762"/>
                  </a:lnTo>
                  <a:lnTo>
                    <a:pt x="3388360" y="178028"/>
                  </a:lnTo>
                  <a:close/>
                </a:path>
                <a:path extrusionOk="0" h="319404" w="8641080">
                  <a:moveTo>
                    <a:pt x="3415677" y="129349"/>
                  </a:moveTo>
                  <a:lnTo>
                    <a:pt x="3413658" y="122580"/>
                  </a:lnTo>
                  <a:lnTo>
                    <a:pt x="3403308" y="118567"/>
                  </a:lnTo>
                  <a:lnTo>
                    <a:pt x="3400539" y="133527"/>
                  </a:lnTo>
                  <a:lnTo>
                    <a:pt x="3403485" y="138518"/>
                  </a:lnTo>
                  <a:lnTo>
                    <a:pt x="3407206" y="138518"/>
                  </a:lnTo>
                  <a:lnTo>
                    <a:pt x="3412477" y="135712"/>
                  </a:lnTo>
                  <a:lnTo>
                    <a:pt x="3415677" y="129349"/>
                  </a:lnTo>
                  <a:close/>
                </a:path>
                <a:path extrusionOk="0" h="319404" w="8641080">
                  <a:moveTo>
                    <a:pt x="3447338" y="215023"/>
                  </a:moveTo>
                  <a:lnTo>
                    <a:pt x="3430003" y="216014"/>
                  </a:lnTo>
                  <a:lnTo>
                    <a:pt x="3414090" y="218465"/>
                  </a:lnTo>
                  <a:lnTo>
                    <a:pt x="3400056" y="222885"/>
                  </a:lnTo>
                  <a:lnTo>
                    <a:pt x="3388360" y="229768"/>
                  </a:lnTo>
                  <a:lnTo>
                    <a:pt x="3391166" y="231813"/>
                  </a:lnTo>
                  <a:lnTo>
                    <a:pt x="3398139" y="233045"/>
                  </a:lnTo>
                  <a:lnTo>
                    <a:pt x="3406356" y="233045"/>
                  </a:lnTo>
                  <a:lnTo>
                    <a:pt x="3419221" y="232079"/>
                  </a:lnTo>
                  <a:lnTo>
                    <a:pt x="3431781" y="228955"/>
                  </a:lnTo>
                  <a:lnTo>
                    <a:pt x="3441877" y="223380"/>
                  </a:lnTo>
                  <a:lnTo>
                    <a:pt x="3447338" y="215023"/>
                  </a:lnTo>
                  <a:close/>
                </a:path>
                <a:path extrusionOk="0" h="319404" w="8641080">
                  <a:moveTo>
                    <a:pt x="3528542" y="22250"/>
                  </a:moveTo>
                  <a:lnTo>
                    <a:pt x="3525939" y="21170"/>
                  </a:lnTo>
                  <a:lnTo>
                    <a:pt x="3523234" y="20701"/>
                  </a:lnTo>
                  <a:lnTo>
                    <a:pt x="3520579" y="20701"/>
                  </a:lnTo>
                  <a:lnTo>
                    <a:pt x="3509035" y="23609"/>
                  </a:lnTo>
                  <a:lnTo>
                    <a:pt x="3500920" y="30454"/>
                  </a:lnTo>
                  <a:lnTo>
                    <a:pt x="3499078" y="38404"/>
                  </a:lnTo>
                  <a:lnTo>
                    <a:pt x="3506355" y="44615"/>
                  </a:lnTo>
                  <a:lnTo>
                    <a:pt x="3508730" y="35928"/>
                  </a:lnTo>
                  <a:lnTo>
                    <a:pt x="3516249" y="32385"/>
                  </a:lnTo>
                  <a:lnTo>
                    <a:pt x="3524377" y="29375"/>
                  </a:lnTo>
                  <a:lnTo>
                    <a:pt x="3528542" y="22250"/>
                  </a:lnTo>
                  <a:close/>
                </a:path>
                <a:path extrusionOk="0" h="319404" w="8641080">
                  <a:moveTo>
                    <a:pt x="3771709" y="59347"/>
                  </a:moveTo>
                  <a:lnTo>
                    <a:pt x="3771354" y="51168"/>
                  </a:lnTo>
                  <a:lnTo>
                    <a:pt x="3766337" y="44272"/>
                  </a:lnTo>
                  <a:lnTo>
                    <a:pt x="3758781" y="39522"/>
                  </a:lnTo>
                  <a:lnTo>
                    <a:pt x="3750780" y="37757"/>
                  </a:lnTo>
                  <a:lnTo>
                    <a:pt x="3746322" y="37757"/>
                  </a:lnTo>
                  <a:lnTo>
                    <a:pt x="3742740" y="39776"/>
                  </a:lnTo>
                  <a:lnTo>
                    <a:pt x="3742042" y="44602"/>
                  </a:lnTo>
                  <a:lnTo>
                    <a:pt x="3749738" y="47967"/>
                  </a:lnTo>
                  <a:lnTo>
                    <a:pt x="3763975" y="55968"/>
                  </a:lnTo>
                  <a:lnTo>
                    <a:pt x="3771709" y="59347"/>
                  </a:lnTo>
                  <a:close/>
                </a:path>
                <a:path extrusionOk="0" h="319404" w="8641080">
                  <a:moveTo>
                    <a:pt x="3867162" y="59347"/>
                  </a:moveTo>
                  <a:lnTo>
                    <a:pt x="3862908" y="58991"/>
                  </a:lnTo>
                  <a:lnTo>
                    <a:pt x="3858526" y="58191"/>
                  </a:lnTo>
                  <a:lnTo>
                    <a:pt x="3859987" y="51968"/>
                  </a:lnTo>
                  <a:lnTo>
                    <a:pt x="3845318" y="51968"/>
                  </a:lnTo>
                  <a:lnTo>
                    <a:pt x="3844925" y="64668"/>
                  </a:lnTo>
                  <a:lnTo>
                    <a:pt x="3837686" y="70408"/>
                  </a:lnTo>
                  <a:lnTo>
                    <a:pt x="3828732" y="74333"/>
                  </a:lnTo>
                  <a:lnTo>
                    <a:pt x="3823208" y="81584"/>
                  </a:lnTo>
                  <a:lnTo>
                    <a:pt x="3828161" y="86372"/>
                  </a:lnTo>
                  <a:lnTo>
                    <a:pt x="3832390" y="88290"/>
                  </a:lnTo>
                  <a:lnTo>
                    <a:pt x="3836136" y="88290"/>
                  </a:lnTo>
                  <a:lnTo>
                    <a:pt x="3844810" y="84721"/>
                  </a:lnTo>
                  <a:lnTo>
                    <a:pt x="3852278" y="76365"/>
                  </a:lnTo>
                  <a:lnTo>
                    <a:pt x="3859441" y="66725"/>
                  </a:lnTo>
                  <a:lnTo>
                    <a:pt x="3867162" y="59347"/>
                  </a:lnTo>
                  <a:close/>
                </a:path>
                <a:path extrusionOk="0" h="319404" w="8641080">
                  <a:moveTo>
                    <a:pt x="3888829" y="254025"/>
                  </a:moveTo>
                  <a:lnTo>
                    <a:pt x="3887101" y="250685"/>
                  </a:lnTo>
                  <a:lnTo>
                    <a:pt x="3881590" y="250685"/>
                  </a:lnTo>
                  <a:lnTo>
                    <a:pt x="3877068" y="250685"/>
                  </a:lnTo>
                  <a:lnTo>
                    <a:pt x="3869994" y="252933"/>
                  </a:lnTo>
                  <a:lnTo>
                    <a:pt x="3859987" y="259283"/>
                  </a:lnTo>
                  <a:lnTo>
                    <a:pt x="3865842" y="262712"/>
                  </a:lnTo>
                  <a:lnTo>
                    <a:pt x="3870947" y="264020"/>
                  </a:lnTo>
                  <a:lnTo>
                    <a:pt x="3881831" y="264020"/>
                  </a:lnTo>
                  <a:lnTo>
                    <a:pt x="3886200" y="260680"/>
                  </a:lnTo>
                  <a:lnTo>
                    <a:pt x="3888829" y="254025"/>
                  </a:lnTo>
                  <a:close/>
                </a:path>
                <a:path extrusionOk="0" h="319404" w="8641080">
                  <a:moveTo>
                    <a:pt x="4036682" y="59347"/>
                  </a:moveTo>
                  <a:lnTo>
                    <a:pt x="4026217" y="59359"/>
                  </a:lnTo>
                  <a:lnTo>
                    <a:pt x="4014495" y="51968"/>
                  </a:lnTo>
                  <a:lnTo>
                    <a:pt x="4015905" y="61683"/>
                  </a:lnTo>
                  <a:lnTo>
                    <a:pt x="4018648" y="70065"/>
                  </a:lnTo>
                  <a:lnTo>
                    <a:pt x="4023055" y="76796"/>
                  </a:lnTo>
                  <a:lnTo>
                    <a:pt x="4029468" y="81584"/>
                  </a:lnTo>
                  <a:lnTo>
                    <a:pt x="4028897" y="71437"/>
                  </a:lnTo>
                  <a:lnTo>
                    <a:pt x="4032897" y="65341"/>
                  </a:lnTo>
                  <a:lnTo>
                    <a:pt x="4036682" y="59347"/>
                  </a:lnTo>
                  <a:close/>
                </a:path>
                <a:path extrusionOk="0" h="319404" w="8641080">
                  <a:moveTo>
                    <a:pt x="4176763" y="222173"/>
                  </a:moveTo>
                  <a:lnTo>
                    <a:pt x="4174680" y="222859"/>
                  </a:lnTo>
                  <a:lnTo>
                    <a:pt x="4172178" y="223113"/>
                  </a:lnTo>
                  <a:lnTo>
                    <a:pt x="4165701" y="223113"/>
                  </a:lnTo>
                  <a:lnTo>
                    <a:pt x="4148988" y="221234"/>
                  </a:lnTo>
                  <a:lnTo>
                    <a:pt x="4145292" y="221234"/>
                  </a:lnTo>
                  <a:lnTo>
                    <a:pt x="4138193" y="221234"/>
                  </a:lnTo>
                  <a:lnTo>
                    <a:pt x="4132834" y="222973"/>
                  </a:lnTo>
                  <a:lnTo>
                    <a:pt x="4132478" y="229768"/>
                  </a:lnTo>
                  <a:lnTo>
                    <a:pt x="4134497" y="229082"/>
                  </a:lnTo>
                  <a:lnTo>
                    <a:pt x="4136936" y="228841"/>
                  </a:lnTo>
                  <a:lnTo>
                    <a:pt x="4143349" y="228841"/>
                  </a:lnTo>
                  <a:lnTo>
                    <a:pt x="4160101" y="230759"/>
                  </a:lnTo>
                  <a:lnTo>
                    <a:pt x="4170908" y="230759"/>
                  </a:lnTo>
                  <a:lnTo>
                    <a:pt x="4176306" y="229006"/>
                  </a:lnTo>
                  <a:lnTo>
                    <a:pt x="4176763" y="222173"/>
                  </a:lnTo>
                  <a:close/>
                </a:path>
                <a:path extrusionOk="0" h="319404" w="8641080">
                  <a:moveTo>
                    <a:pt x="4404944" y="29845"/>
                  </a:moveTo>
                  <a:lnTo>
                    <a:pt x="4404169" y="15862"/>
                  </a:lnTo>
                  <a:lnTo>
                    <a:pt x="4402379" y="10261"/>
                  </a:lnTo>
                  <a:lnTo>
                    <a:pt x="4397768" y="7493"/>
                  </a:lnTo>
                  <a:lnTo>
                    <a:pt x="4398797" y="14173"/>
                  </a:lnTo>
                  <a:lnTo>
                    <a:pt x="4394936" y="15900"/>
                  </a:lnTo>
                  <a:lnTo>
                    <a:pt x="4386326" y="15900"/>
                  </a:lnTo>
                  <a:lnTo>
                    <a:pt x="4372153" y="13830"/>
                  </a:lnTo>
                  <a:lnTo>
                    <a:pt x="4363593" y="13830"/>
                  </a:lnTo>
                  <a:lnTo>
                    <a:pt x="4359795" y="15570"/>
                  </a:lnTo>
                  <a:lnTo>
                    <a:pt x="4360888" y="22237"/>
                  </a:lnTo>
                  <a:lnTo>
                    <a:pt x="4370286" y="23622"/>
                  </a:lnTo>
                  <a:lnTo>
                    <a:pt x="4385640" y="29705"/>
                  </a:lnTo>
                  <a:lnTo>
                    <a:pt x="4394987" y="31076"/>
                  </a:lnTo>
                  <a:lnTo>
                    <a:pt x="4397883" y="31076"/>
                  </a:lnTo>
                  <a:lnTo>
                    <a:pt x="4401159" y="30708"/>
                  </a:lnTo>
                  <a:lnTo>
                    <a:pt x="4404944" y="29845"/>
                  </a:lnTo>
                  <a:close/>
                </a:path>
                <a:path extrusionOk="0" h="319404" w="8641080">
                  <a:moveTo>
                    <a:pt x="4973040" y="57797"/>
                  </a:moveTo>
                  <a:lnTo>
                    <a:pt x="4968976" y="50444"/>
                  </a:lnTo>
                  <a:lnTo>
                    <a:pt x="4961915" y="45453"/>
                  </a:lnTo>
                  <a:lnTo>
                    <a:pt x="4953851" y="43611"/>
                  </a:lnTo>
                  <a:lnTo>
                    <a:pt x="4948745" y="43611"/>
                  </a:lnTo>
                  <a:lnTo>
                    <a:pt x="4944237" y="46075"/>
                  </a:lnTo>
                  <a:lnTo>
                    <a:pt x="4942751" y="51981"/>
                  </a:lnTo>
                  <a:lnTo>
                    <a:pt x="4950003" y="54419"/>
                  </a:lnTo>
                  <a:lnTo>
                    <a:pt x="4958702" y="65163"/>
                  </a:lnTo>
                  <a:lnTo>
                    <a:pt x="4966043" y="67614"/>
                  </a:lnTo>
                  <a:lnTo>
                    <a:pt x="4967770" y="67614"/>
                  </a:lnTo>
                  <a:lnTo>
                    <a:pt x="4969789" y="67348"/>
                  </a:lnTo>
                  <a:lnTo>
                    <a:pt x="4972139" y="66725"/>
                  </a:lnTo>
                  <a:lnTo>
                    <a:pt x="4973040" y="57797"/>
                  </a:lnTo>
                  <a:close/>
                </a:path>
                <a:path extrusionOk="0" h="319404" w="8641080">
                  <a:moveTo>
                    <a:pt x="5119421" y="29845"/>
                  </a:moveTo>
                  <a:lnTo>
                    <a:pt x="5116969" y="30302"/>
                  </a:lnTo>
                  <a:lnTo>
                    <a:pt x="5114772" y="30505"/>
                  </a:lnTo>
                  <a:lnTo>
                    <a:pt x="5102212" y="30505"/>
                  </a:lnTo>
                  <a:lnTo>
                    <a:pt x="5083657" y="7048"/>
                  </a:lnTo>
                  <a:lnTo>
                    <a:pt x="5073205" y="7048"/>
                  </a:lnTo>
                  <a:lnTo>
                    <a:pt x="5071580" y="7048"/>
                  </a:lnTo>
                  <a:lnTo>
                    <a:pt x="5069814" y="7188"/>
                  </a:lnTo>
                  <a:lnTo>
                    <a:pt x="5067884" y="7493"/>
                  </a:lnTo>
                  <a:lnTo>
                    <a:pt x="5069751" y="19316"/>
                  </a:lnTo>
                  <a:lnTo>
                    <a:pt x="5077688" y="28778"/>
                  </a:lnTo>
                  <a:lnTo>
                    <a:pt x="5089245" y="35064"/>
                  </a:lnTo>
                  <a:lnTo>
                    <a:pt x="5102009" y="37350"/>
                  </a:lnTo>
                  <a:lnTo>
                    <a:pt x="5109032" y="37350"/>
                  </a:lnTo>
                  <a:lnTo>
                    <a:pt x="5115496" y="35064"/>
                  </a:lnTo>
                  <a:lnTo>
                    <a:pt x="5119421" y="29845"/>
                  </a:lnTo>
                  <a:close/>
                </a:path>
                <a:path extrusionOk="0" h="319404" w="8641080">
                  <a:moveTo>
                    <a:pt x="5193106" y="14986"/>
                  </a:moveTo>
                  <a:lnTo>
                    <a:pt x="5185194" y="14528"/>
                  </a:lnTo>
                  <a:lnTo>
                    <a:pt x="5181435" y="14528"/>
                  </a:lnTo>
                  <a:lnTo>
                    <a:pt x="5171999" y="15138"/>
                  </a:lnTo>
                  <a:lnTo>
                    <a:pt x="5164175" y="17437"/>
                  </a:lnTo>
                  <a:lnTo>
                    <a:pt x="5158689" y="22098"/>
                  </a:lnTo>
                  <a:lnTo>
                    <a:pt x="5156238" y="29845"/>
                  </a:lnTo>
                  <a:lnTo>
                    <a:pt x="5159692" y="30010"/>
                  </a:lnTo>
                  <a:lnTo>
                    <a:pt x="5161331" y="30010"/>
                  </a:lnTo>
                  <a:lnTo>
                    <a:pt x="5172062" y="29070"/>
                  </a:lnTo>
                  <a:lnTo>
                    <a:pt x="5180901" y="26250"/>
                  </a:lnTo>
                  <a:lnTo>
                    <a:pt x="5187912" y="21551"/>
                  </a:lnTo>
                  <a:lnTo>
                    <a:pt x="5193106" y="14986"/>
                  </a:lnTo>
                  <a:close/>
                </a:path>
                <a:path extrusionOk="0" h="319404" w="8641080">
                  <a:moveTo>
                    <a:pt x="5236375" y="151638"/>
                  </a:moveTo>
                  <a:lnTo>
                    <a:pt x="5232590" y="142392"/>
                  </a:lnTo>
                  <a:lnTo>
                    <a:pt x="5223789" y="134277"/>
                  </a:lnTo>
                  <a:lnTo>
                    <a:pt x="5215204" y="126174"/>
                  </a:lnTo>
                  <a:lnTo>
                    <a:pt x="5215598" y="138747"/>
                  </a:lnTo>
                  <a:lnTo>
                    <a:pt x="5218138" y="149123"/>
                  </a:lnTo>
                  <a:lnTo>
                    <a:pt x="5222887" y="157276"/>
                  </a:lnTo>
                  <a:lnTo>
                    <a:pt x="5229898" y="163169"/>
                  </a:lnTo>
                  <a:lnTo>
                    <a:pt x="5236375" y="151638"/>
                  </a:lnTo>
                  <a:close/>
                </a:path>
                <a:path extrusionOk="0" h="319404" w="8641080">
                  <a:moveTo>
                    <a:pt x="5244528" y="200558"/>
                  </a:moveTo>
                  <a:lnTo>
                    <a:pt x="5240490" y="190017"/>
                  </a:lnTo>
                  <a:lnTo>
                    <a:pt x="5229898" y="185178"/>
                  </a:lnTo>
                  <a:lnTo>
                    <a:pt x="5230546" y="195453"/>
                  </a:lnTo>
                  <a:lnTo>
                    <a:pt x="5229174" y="207695"/>
                  </a:lnTo>
                  <a:lnTo>
                    <a:pt x="5229733" y="217944"/>
                  </a:lnTo>
                  <a:lnTo>
                    <a:pt x="5236146" y="222237"/>
                  </a:lnTo>
                  <a:lnTo>
                    <a:pt x="5237365" y="222173"/>
                  </a:lnTo>
                  <a:lnTo>
                    <a:pt x="5243119" y="212661"/>
                  </a:lnTo>
                  <a:lnTo>
                    <a:pt x="5244528" y="200558"/>
                  </a:lnTo>
                  <a:close/>
                </a:path>
                <a:path extrusionOk="0" h="319404" w="8641080">
                  <a:moveTo>
                    <a:pt x="5532031" y="96443"/>
                  </a:moveTo>
                  <a:lnTo>
                    <a:pt x="5529072" y="95834"/>
                  </a:lnTo>
                  <a:lnTo>
                    <a:pt x="5526430" y="95554"/>
                  </a:lnTo>
                  <a:lnTo>
                    <a:pt x="5524068" y="95554"/>
                  </a:lnTo>
                  <a:lnTo>
                    <a:pt x="5513692" y="98183"/>
                  </a:lnTo>
                  <a:lnTo>
                    <a:pt x="5507621" y="105130"/>
                  </a:lnTo>
                  <a:lnTo>
                    <a:pt x="5504408" y="114935"/>
                  </a:lnTo>
                  <a:lnTo>
                    <a:pt x="5502643" y="126174"/>
                  </a:lnTo>
                  <a:lnTo>
                    <a:pt x="5504180" y="126225"/>
                  </a:lnTo>
                  <a:lnTo>
                    <a:pt x="5515089" y="122758"/>
                  </a:lnTo>
                  <a:lnTo>
                    <a:pt x="5521274" y="114490"/>
                  </a:lnTo>
                  <a:lnTo>
                    <a:pt x="5525871" y="104648"/>
                  </a:lnTo>
                  <a:lnTo>
                    <a:pt x="5532031" y="96443"/>
                  </a:lnTo>
                  <a:close/>
                </a:path>
                <a:path extrusionOk="0" h="319404" w="8641080">
                  <a:moveTo>
                    <a:pt x="6010834" y="170421"/>
                  </a:moveTo>
                  <a:lnTo>
                    <a:pt x="6003734" y="166573"/>
                  </a:lnTo>
                  <a:lnTo>
                    <a:pt x="5998324" y="165125"/>
                  </a:lnTo>
                  <a:lnTo>
                    <a:pt x="5994425" y="165125"/>
                  </a:lnTo>
                  <a:lnTo>
                    <a:pt x="5988469" y="165125"/>
                  </a:lnTo>
                  <a:lnTo>
                    <a:pt x="5986005" y="168490"/>
                  </a:lnTo>
                  <a:lnTo>
                    <a:pt x="5986627" y="175234"/>
                  </a:lnTo>
                  <a:lnTo>
                    <a:pt x="5989726" y="178600"/>
                  </a:lnTo>
                  <a:lnTo>
                    <a:pt x="5998997" y="178600"/>
                  </a:lnTo>
                  <a:lnTo>
                    <a:pt x="6004433" y="176441"/>
                  </a:lnTo>
                  <a:lnTo>
                    <a:pt x="6010834" y="170421"/>
                  </a:lnTo>
                  <a:close/>
                </a:path>
                <a:path extrusionOk="0" h="319404" w="8641080">
                  <a:moveTo>
                    <a:pt x="6386754" y="287032"/>
                  </a:moveTo>
                  <a:lnTo>
                    <a:pt x="6383604" y="280365"/>
                  </a:lnTo>
                  <a:lnTo>
                    <a:pt x="6378245" y="276364"/>
                  </a:lnTo>
                  <a:lnTo>
                    <a:pt x="6371793" y="275031"/>
                  </a:lnTo>
                  <a:lnTo>
                    <a:pt x="6365341" y="276364"/>
                  </a:lnTo>
                  <a:lnTo>
                    <a:pt x="6359995" y="280365"/>
                  </a:lnTo>
                  <a:lnTo>
                    <a:pt x="6356858" y="287032"/>
                  </a:lnTo>
                  <a:lnTo>
                    <a:pt x="6357023" y="296367"/>
                  </a:lnTo>
                  <a:lnTo>
                    <a:pt x="6364821" y="296405"/>
                  </a:lnTo>
                  <a:lnTo>
                    <a:pt x="6368288" y="295084"/>
                  </a:lnTo>
                  <a:lnTo>
                    <a:pt x="6373304" y="292442"/>
                  </a:lnTo>
                  <a:lnTo>
                    <a:pt x="6374854" y="291122"/>
                  </a:lnTo>
                  <a:lnTo>
                    <a:pt x="6379096" y="291122"/>
                  </a:lnTo>
                  <a:lnTo>
                    <a:pt x="6381801" y="292442"/>
                  </a:lnTo>
                  <a:lnTo>
                    <a:pt x="6386627" y="296367"/>
                  </a:lnTo>
                  <a:lnTo>
                    <a:pt x="6386754" y="287032"/>
                  </a:lnTo>
                  <a:close/>
                </a:path>
                <a:path extrusionOk="0" h="319404" w="8641080">
                  <a:moveTo>
                    <a:pt x="6541173" y="252018"/>
                  </a:moveTo>
                  <a:lnTo>
                    <a:pt x="6534467" y="248183"/>
                  </a:lnTo>
                  <a:lnTo>
                    <a:pt x="6531572" y="240525"/>
                  </a:lnTo>
                  <a:lnTo>
                    <a:pt x="6528473" y="233006"/>
                  </a:lnTo>
                  <a:lnTo>
                    <a:pt x="6521221" y="229616"/>
                  </a:lnTo>
                  <a:lnTo>
                    <a:pt x="6519786" y="229666"/>
                  </a:lnTo>
                  <a:lnTo>
                    <a:pt x="6518986" y="229768"/>
                  </a:lnTo>
                  <a:lnTo>
                    <a:pt x="6517627" y="240220"/>
                  </a:lnTo>
                  <a:lnTo>
                    <a:pt x="6520662" y="249859"/>
                  </a:lnTo>
                  <a:lnTo>
                    <a:pt x="6526390" y="256933"/>
                  </a:lnTo>
                  <a:lnTo>
                    <a:pt x="6533083" y="259689"/>
                  </a:lnTo>
                  <a:lnTo>
                    <a:pt x="6536360" y="259689"/>
                  </a:lnTo>
                  <a:lnTo>
                    <a:pt x="6539370" y="257454"/>
                  </a:lnTo>
                  <a:lnTo>
                    <a:pt x="6541173" y="252018"/>
                  </a:lnTo>
                  <a:close/>
                </a:path>
                <a:path extrusionOk="0" h="319404" w="8641080">
                  <a:moveTo>
                    <a:pt x="6629489" y="22237"/>
                  </a:moveTo>
                  <a:lnTo>
                    <a:pt x="6625730" y="19761"/>
                  </a:lnTo>
                  <a:lnTo>
                    <a:pt x="6619418" y="16891"/>
                  </a:lnTo>
                  <a:lnTo>
                    <a:pt x="6611785" y="14516"/>
                  </a:lnTo>
                  <a:lnTo>
                    <a:pt x="6604076" y="13525"/>
                  </a:lnTo>
                  <a:lnTo>
                    <a:pt x="6598171" y="13525"/>
                  </a:lnTo>
                  <a:lnTo>
                    <a:pt x="6593383" y="15735"/>
                  </a:lnTo>
                  <a:lnTo>
                    <a:pt x="6592633" y="22237"/>
                  </a:lnTo>
                  <a:lnTo>
                    <a:pt x="6596456" y="24765"/>
                  </a:lnTo>
                  <a:lnTo>
                    <a:pt x="6602806" y="27673"/>
                  </a:lnTo>
                  <a:lnTo>
                    <a:pt x="6610439" y="30048"/>
                  </a:lnTo>
                  <a:lnTo>
                    <a:pt x="6618148" y="31038"/>
                  </a:lnTo>
                  <a:lnTo>
                    <a:pt x="6624066" y="31038"/>
                  </a:lnTo>
                  <a:lnTo>
                    <a:pt x="6628816" y="28803"/>
                  </a:lnTo>
                  <a:lnTo>
                    <a:pt x="6629489" y="22237"/>
                  </a:lnTo>
                  <a:close/>
                </a:path>
                <a:path extrusionOk="0" h="319404" w="8641080">
                  <a:moveTo>
                    <a:pt x="6953720" y="36995"/>
                  </a:moveTo>
                  <a:lnTo>
                    <a:pt x="6943687" y="33464"/>
                  </a:lnTo>
                  <a:lnTo>
                    <a:pt x="6935737" y="27724"/>
                  </a:lnTo>
                  <a:lnTo>
                    <a:pt x="6927329" y="22390"/>
                  </a:lnTo>
                  <a:lnTo>
                    <a:pt x="6915925" y="20040"/>
                  </a:lnTo>
                  <a:lnTo>
                    <a:pt x="6912089" y="20040"/>
                  </a:lnTo>
                  <a:lnTo>
                    <a:pt x="6907606" y="20688"/>
                  </a:lnTo>
                  <a:lnTo>
                    <a:pt x="6902221" y="22250"/>
                  </a:lnTo>
                  <a:lnTo>
                    <a:pt x="6905015" y="31064"/>
                  </a:lnTo>
                  <a:lnTo>
                    <a:pt x="6913461" y="37668"/>
                  </a:lnTo>
                  <a:lnTo>
                    <a:pt x="6925056" y="41808"/>
                  </a:lnTo>
                  <a:lnTo>
                    <a:pt x="6937299" y="43243"/>
                  </a:lnTo>
                  <a:lnTo>
                    <a:pt x="6945122" y="43243"/>
                  </a:lnTo>
                  <a:lnTo>
                    <a:pt x="6951713" y="41262"/>
                  </a:lnTo>
                  <a:lnTo>
                    <a:pt x="6953720" y="36995"/>
                  </a:lnTo>
                  <a:close/>
                </a:path>
                <a:path extrusionOk="0" h="319404" w="8641080">
                  <a:moveTo>
                    <a:pt x="7152564" y="118567"/>
                  </a:moveTo>
                  <a:lnTo>
                    <a:pt x="7152284" y="110693"/>
                  </a:lnTo>
                  <a:lnTo>
                    <a:pt x="7151383" y="103378"/>
                  </a:lnTo>
                  <a:lnTo>
                    <a:pt x="7148525" y="97980"/>
                  </a:lnTo>
                  <a:lnTo>
                    <a:pt x="7142404" y="95885"/>
                  </a:lnTo>
                  <a:lnTo>
                    <a:pt x="7141096" y="95885"/>
                  </a:lnTo>
                  <a:lnTo>
                    <a:pt x="7139610" y="96062"/>
                  </a:lnTo>
                  <a:lnTo>
                    <a:pt x="7137921" y="96443"/>
                  </a:lnTo>
                  <a:lnTo>
                    <a:pt x="7137921" y="111086"/>
                  </a:lnTo>
                  <a:lnTo>
                    <a:pt x="7145071" y="111086"/>
                  </a:lnTo>
                  <a:lnTo>
                    <a:pt x="7146798" y="117195"/>
                  </a:lnTo>
                  <a:lnTo>
                    <a:pt x="7152564" y="118567"/>
                  </a:lnTo>
                  <a:close/>
                </a:path>
                <a:path extrusionOk="0" h="319404" w="8641080">
                  <a:moveTo>
                    <a:pt x="7180313" y="167563"/>
                  </a:moveTo>
                  <a:lnTo>
                    <a:pt x="7174738" y="163169"/>
                  </a:lnTo>
                  <a:lnTo>
                    <a:pt x="7172388" y="169532"/>
                  </a:lnTo>
                  <a:lnTo>
                    <a:pt x="7169340" y="175475"/>
                  </a:lnTo>
                  <a:lnTo>
                    <a:pt x="7168985" y="180771"/>
                  </a:lnTo>
                  <a:lnTo>
                    <a:pt x="7174738" y="185178"/>
                  </a:lnTo>
                  <a:lnTo>
                    <a:pt x="7176910" y="178777"/>
                  </a:lnTo>
                  <a:lnTo>
                    <a:pt x="7179907" y="172834"/>
                  </a:lnTo>
                  <a:lnTo>
                    <a:pt x="7180313" y="167563"/>
                  </a:lnTo>
                  <a:close/>
                </a:path>
                <a:path extrusionOk="0" h="319404" w="8641080">
                  <a:moveTo>
                    <a:pt x="7191997" y="135382"/>
                  </a:moveTo>
                  <a:lnTo>
                    <a:pt x="7191311" y="128689"/>
                  </a:lnTo>
                  <a:lnTo>
                    <a:pt x="7188213" y="125349"/>
                  </a:lnTo>
                  <a:lnTo>
                    <a:pt x="7183069" y="125349"/>
                  </a:lnTo>
                  <a:lnTo>
                    <a:pt x="7178967" y="125349"/>
                  </a:lnTo>
                  <a:lnTo>
                    <a:pt x="7173569" y="127482"/>
                  </a:lnTo>
                  <a:lnTo>
                    <a:pt x="7167245" y="133438"/>
                  </a:lnTo>
                  <a:lnTo>
                    <a:pt x="7174357" y="137274"/>
                  </a:lnTo>
                  <a:lnTo>
                    <a:pt x="7179754" y="138722"/>
                  </a:lnTo>
                  <a:lnTo>
                    <a:pt x="7189571" y="138722"/>
                  </a:lnTo>
                  <a:lnTo>
                    <a:pt x="7191997" y="135382"/>
                  </a:lnTo>
                  <a:close/>
                </a:path>
                <a:path extrusionOk="0" h="319404" w="8641080">
                  <a:moveTo>
                    <a:pt x="7226211" y="103822"/>
                  </a:moveTo>
                  <a:lnTo>
                    <a:pt x="7224611" y="103784"/>
                  </a:lnTo>
                  <a:lnTo>
                    <a:pt x="7213054" y="103784"/>
                  </a:lnTo>
                  <a:lnTo>
                    <a:pt x="7207110" y="109753"/>
                  </a:lnTo>
                  <a:lnTo>
                    <a:pt x="7204088" y="118567"/>
                  </a:lnTo>
                  <a:lnTo>
                    <a:pt x="7205091" y="118579"/>
                  </a:lnTo>
                  <a:lnTo>
                    <a:pt x="7213028" y="117513"/>
                  </a:lnTo>
                  <a:lnTo>
                    <a:pt x="7218997" y="114490"/>
                  </a:lnTo>
                  <a:lnTo>
                    <a:pt x="7223303" y="109829"/>
                  </a:lnTo>
                  <a:lnTo>
                    <a:pt x="7226211" y="103822"/>
                  </a:lnTo>
                  <a:close/>
                </a:path>
                <a:path extrusionOk="0" h="319404" w="8641080">
                  <a:moveTo>
                    <a:pt x="7233679" y="36995"/>
                  </a:moveTo>
                  <a:lnTo>
                    <a:pt x="7222706" y="39116"/>
                  </a:lnTo>
                  <a:lnTo>
                    <a:pt x="7212736" y="42087"/>
                  </a:lnTo>
                  <a:lnTo>
                    <a:pt x="7205840" y="48107"/>
                  </a:lnTo>
                  <a:lnTo>
                    <a:pt x="7204100" y="59359"/>
                  </a:lnTo>
                  <a:lnTo>
                    <a:pt x="7206793" y="59651"/>
                  </a:lnTo>
                  <a:lnTo>
                    <a:pt x="7209371" y="59804"/>
                  </a:lnTo>
                  <a:lnTo>
                    <a:pt x="7211784" y="59804"/>
                  </a:lnTo>
                  <a:lnTo>
                    <a:pt x="7221728" y="58623"/>
                  </a:lnTo>
                  <a:lnTo>
                    <a:pt x="7229030" y="54749"/>
                  </a:lnTo>
                  <a:lnTo>
                    <a:pt x="7233183" y="47701"/>
                  </a:lnTo>
                  <a:lnTo>
                    <a:pt x="7233679" y="36995"/>
                  </a:lnTo>
                  <a:close/>
                </a:path>
                <a:path extrusionOk="0" h="319404" w="8641080">
                  <a:moveTo>
                    <a:pt x="7322248" y="35293"/>
                  </a:moveTo>
                  <a:lnTo>
                    <a:pt x="7318984" y="28549"/>
                  </a:lnTo>
                  <a:lnTo>
                    <a:pt x="7313460" y="24447"/>
                  </a:lnTo>
                  <a:lnTo>
                    <a:pt x="7306869" y="23075"/>
                  </a:lnTo>
                  <a:lnTo>
                    <a:pt x="7299858" y="23075"/>
                  </a:lnTo>
                  <a:lnTo>
                    <a:pt x="7293038" y="27597"/>
                  </a:lnTo>
                  <a:lnTo>
                    <a:pt x="7292403" y="36995"/>
                  </a:lnTo>
                  <a:lnTo>
                    <a:pt x="7300900" y="38950"/>
                  </a:lnTo>
                  <a:lnTo>
                    <a:pt x="7305319" y="45288"/>
                  </a:lnTo>
                  <a:lnTo>
                    <a:pt x="7317651" y="45288"/>
                  </a:lnTo>
                  <a:lnTo>
                    <a:pt x="7319734" y="45085"/>
                  </a:lnTo>
                  <a:lnTo>
                    <a:pt x="7322071" y="44615"/>
                  </a:lnTo>
                  <a:lnTo>
                    <a:pt x="7322248" y="35293"/>
                  </a:lnTo>
                  <a:close/>
                </a:path>
                <a:path extrusionOk="0" h="319404" w="8641080">
                  <a:moveTo>
                    <a:pt x="7918539" y="252018"/>
                  </a:moveTo>
                  <a:lnTo>
                    <a:pt x="7903819" y="252018"/>
                  </a:lnTo>
                  <a:lnTo>
                    <a:pt x="7903819" y="266877"/>
                  </a:lnTo>
                  <a:lnTo>
                    <a:pt x="7918539" y="266877"/>
                  </a:lnTo>
                  <a:lnTo>
                    <a:pt x="7918539" y="252018"/>
                  </a:lnTo>
                  <a:close/>
                </a:path>
                <a:path extrusionOk="0" h="319404" w="8641080">
                  <a:moveTo>
                    <a:pt x="7984985" y="44602"/>
                  </a:moveTo>
                  <a:lnTo>
                    <a:pt x="7979702" y="42545"/>
                  </a:lnTo>
                  <a:lnTo>
                    <a:pt x="7976997" y="37884"/>
                  </a:lnTo>
                  <a:lnTo>
                    <a:pt x="7974609" y="32893"/>
                  </a:lnTo>
                  <a:lnTo>
                    <a:pt x="7970304" y="29845"/>
                  </a:lnTo>
                  <a:lnTo>
                    <a:pt x="7968196" y="37922"/>
                  </a:lnTo>
                  <a:lnTo>
                    <a:pt x="7969859" y="45491"/>
                  </a:lnTo>
                  <a:lnTo>
                    <a:pt x="7973835" y="51092"/>
                  </a:lnTo>
                  <a:lnTo>
                    <a:pt x="7978699" y="53289"/>
                  </a:lnTo>
                  <a:lnTo>
                    <a:pt x="7981505" y="53289"/>
                  </a:lnTo>
                  <a:lnTo>
                    <a:pt x="7984020" y="50825"/>
                  </a:lnTo>
                  <a:lnTo>
                    <a:pt x="7984985" y="44602"/>
                  </a:lnTo>
                  <a:close/>
                </a:path>
                <a:path extrusionOk="0" h="319404" w="8641080">
                  <a:moveTo>
                    <a:pt x="8017421" y="47155"/>
                  </a:moveTo>
                  <a:lnTo>
                    <a:pt x="8015491" y="43548"/>
                  </a:lnTo>
                  <a:lnTo>
                    <a:pt x="8011757" y="43548"/>
                  </a:lnTo>
                  <a:lnTo>
                    <a:pt x="8008823" y="43548"/>
                  </a:lnTo>
                  <a:lnTo>
                    <a:pt x="8004759" y="45770"/>
                  </a:lnTo>
                  <a:lnTo>
                    <a:pt x="7999654" y="51968"/>
                  </a:lnTo>
                  <a:lnTo>
                    <a:pt x="8004467" y="56349"/>
                  </a:lnTo>
                  <a:lnTo>
                    <a:pt x="8008252" y="57988"/>
                  </a:lnTo>
                  <a:lnTo>
                    <a:pt x="8015262" y="57988"/>
                  </a:lnTo>
                  <a:lnTo>
                    <a:pt x="8017307" y="54381"/>
                  </a:lnTo>
                  <a:lnTo>
                    <a:pt x="8017421" y="47155"/>
                  </a:lnTo>
                  <a:close/>
                </a:path>
                <a:path extrusionOk="0" h="319404" w="8641080">
                  <a:moveTo>
                    <a:pt x="8095462" y="237261"/>
                  </a:moveTo>
                  <a:lnTo>
                    <a:pt x="8088655" y="234924"/>
                  </a:lnTo>
                  <a:lnTo>
                    <a:pt x="8073288" y="224688"/>
                  </a:lnTo>
                  <a:lnTo>
                    <a:pt x="8066227" y="222364"/>
                  </a:lnTo>
                  <a:lnTo>
                    <a:pt x="8063065" y="222364"/>
                  </a:lnTo>
                  <a:lnTo>
                    <a:pt x="8060410" y="224345"/>
                  </a:lnTo>
                  <a:lnTo>
                    <a:pt x="8058632" y="229768"/>
                  </a:lnTo>
                  <a:lnTo>
                    <a:pt x="8061833" y="234696"/>
                  </a:lnTo>
                  <a:lnTo>
                    <a:pt x="8067942" y="240118"/>
                  </a:lnTo>
                  <a:lnTo>
                    <a:pt x="8075689" y="244513"/>
                  </a:lnTo>
                  <a:lnTo>
                    <a:pt x="8083766" y="246316"/>
                  </a:lnTo>
                  <a:lnTo>
                    <a:pt x="8088706" y="246316"/>
                  </a:lnTo>
                  <a:lnTo>
                    <a:pt x="8093075" y="243878"/>
                  </a:lnTo>
                  <a:lnTo>
                    <a:pt x="8095462" y="237261"/>
                  </a:lnTo>
                  <a:close/>
                </a:path>
                <a:path extrusionOk="0" h="319404" w="8641080">
                  <a:moveTo>
                    <a:pt x="8456320" y="289115"/>
                  </a:moveTo>
                  <a:lnTo>
                    <a:pt x="8450250" y="287985"/>
                  </a:lnTo>
                  <a:lnTo>
                    <a:pt x="8445487" y="287528"/>
                  </a:lnTo>
                  <a:lnTo>
                    <a:pt x="8441804" y="287528"/>
                  </a:lnTo>
                  <a:lnTo>
                    <a:pt x="8433283" y="287528"/>
                  </a:lnTo>
                  <a:lnTo>
                    <a:pt x="8430641" y="290017"/>
                  </a:lnTo>
                  <a:lnTo>
                    <a:pt x="8432190" y="294982"/>
                  </a:lnTo>
                  <a:lnTo>
                    <a:pt x="8436394" y="297472"/>
                  </a:lnTo>
                  <a:lnTo>
                    <a:pt x="8446300" y="297472"/>
                  </a:lnTo>
                  <a:lnTo>
                    <a:pt x="8451875" y="295338"/>
                  </a:lnTo>
                  <a:lnTo>
                    <a:pt x="8456320" y="289115"/>
                  </a:lnTo>
                  <a:close/>
                </a:path>
                <a:path extrusionOk="0" h="319404" w="8641080">
                  <a:moveTo>
                    <a:pt x="8640458" y="0"/>
                  </a:moveTo>
                  <a:lnTo>
                    <a:pt x="8625738" y="0"/>
                  </a:lnTo>
                  <a:lnTo>
                    <a:pt x="8625738" y="14986"/>
                  </a:lnTo>
                  <a:lnTo>
                    <a:pt x="8640458" y="14986"/>
                  </a:lnTo>
                  <a:lnTo>
                    <a:pt x="86404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602" name="Google Shape;1602;p1"/>
            <p:cNvSpPr/>
            <p:nvPr/>
          </p:nvSpPr>
          <p:spPr>
            <a:xfrm>
              <a:off x="1993" y="8419744"/>
              <a:ext cx="8557895" cy="266065"/>
            </a:xfrm>
            <a:custGeom>
              <a:rect b="b" l="l" r="r" t="t"/>
              <a:pathLst>
                <a:path extrusionOk="0" h="266065" w="8557895">
                  <a:moveTo>
                    <a:pt x="11480" y="18072"/>
                  </a:moveTo>
                  <a:lnTo>
                    <a:pt x="5740" y="13665"/>
                  </a:lnTo>
                  <a:lnTo>
                    <a:pt x="3403" y="20078"/>
                  </a:lnTo>
                  <a:lnTo>
                    <a:pt x="355" y="25996"/>
                  </a:lnTo>
                  <a:lnTo>
                    <a:pt x="0" y="31229"/>
                  </a:lnTo>
                  <a:lnTo>
                    <a:pt x="5740" y="35547"/>
                  </a:lnTo>
                  <a:lnTo>
                    <a:pt x="8077" y="29273"/>
                  </a:lnTo>
                  <a:lnTo>
                    <a:pt x="11125" y="23355"/>
                  </a:lnTo>
                  <a:lnTo>
                    <a:pt x="11480" y="18072"/>
                  </a:lnTo>
                  <a:close/>
                </a:path>
                <a:path extrusionOk="0" h="266065" w="8557895">
                  <a:moveTo>
                    <a:pt x="300418" y="132003"/>
                  </a:moveTo>
                  <a:lnTo>
                    <a:pt x="299745" y="132003"/>
                  </a:lnTo>
                  <a:lnTo>
                    <a:pt x="291668" y="133083"/>
                  </a:lnTo>
                  <a:lnTo>
                    <a:pt x="285572" y="136131"/>
                  </a:lnTo>
                  <a:lnTo>
                    <a:pt x="281190" y="140830"/>
                  </a:lnTo>
                  <a:lnTo>
                    <a:pt x="278231" y="146875"/>
                  </a:lnTo>
                  <a:lnTo>
                    <a:pt x="279552" y="146888"/>
                  </a:lnTo>
                  <a:lnTo>
                    <a:pt x="287362" y="145808"/>
                  </a:lnTo>
                  <a:lnTo>
                    <a:pt x="293255" y="142786"/>
                  </a:lnTo>
                  <a:lnTo>
                    <a:pt x="297522" y="138087"/>
                  </a:lnTo>
                  <a:lnTo>
                    <a:pt x="300418" y="132003"/>
                  </a:lnTo>
                  <a:close/>
                </a:path>
                <a:path extrusionOk="0" h="266065" w="8557895">
                  <a:moveTo>
                    <a:pt x="337210" y="132003"/>
                  </a:moveTo>
                  <a:lnTo>
                    <a:pt x="322554" y="132003"/>
                  </a:lnTo>
                  <a:lnTo>
                    <a:pt x="322554" y="146862"/>
                  </a:lnTo>
                  <a:lnTo>
                    <a:pt x="337210" y="146862"/>
                  </a:lnTo>
                  <a:lnTo>
                    <a:pt x="337210" y="132003"/>
                  </a:lnTo>
                  <a:close/>
                </a:path>
                <a:path extrusionOk="0" h="266065" w="8557895">
                  <a:moveTo>
                    <a:pt x="388708" y="87871"/>
                  </a:moveTo>
                  <a:lnTo>
                    <a:pt x="382117" y="84988"/>
                  </a:lnTo>
                  <a:lnTo>
                    <a:pt x="377291" y="80492"/>
                  </a:lnTo>
                  <a:lnTo>
                    <a:pt x="372643" y="75869"/>
                  </a:lnTo>
                  <a:lnTo>
                    <a:pt x="366560" y="72669"/>
                  </a:lnTo>
                  <a:lnTo>
                    <a:pt x="367817" y="88785"/>
                  </a:lnTo>
                  <a:lnTo>
                    <a:pt x="365480" y="101320"/>
                  </a:lnTo>
                  <a:lnTo>
                    <a:pt x="360006" y="110667"/>
                  </a:lnTo>
                  <a:lnTo>
                    <a:pt x="351866" y="117259"/>
                  </a:lnTo>
                  <a:lnTo>
                    <a:pt x="355727" y="117525"/>
                  </a:lnTo>
                  <a:lnTo>
                    <a:pt x="357530" y="117525"/>
                  </a:lnTo>
                  <a:lnTo>
                    <a:pt x="370674" y="115582"/>
                  </a:lnTo>
                  <a:lnTo>
                    <a:pt x="380149" y="109867"/>
                  </a:lnTo>
                  <a:lnTo>
                    <a:pt x="386105" y="100571"/>
                  </a:lnTo>
                  <a:lnTo>
                    <a:pt x="388708" y="87871"/>
                  </a:lnTo>
                  <a:close/>
                </a:path>
                <a:path extrusionOk="0" h="266065" w="8557895">
                  <a:moveTo>
                    <a:pt x="425551" y="6184"/>
                  </a:moveTo>
                  <a:lnTo>
                    <a:pt x="421246" y="1752"/>
                  </a:lnTo>
                  <a:lnTo>
                    <a:pt x="416953" y="0"/>
                  </a:lnTo>
                  <a:lnTo>
                    <a:pt x="412750" y="0"/>
                  </a:lnTo>
                  <a:lnTo>
                    <a:pt x="404101" y="2247"/>
                  </a:lnTo>
                  <a:lnTo>
                    <a:pt x="395897" y="7759"/>
                  </a:lnTo>
                  <a:lnTo>
                    <a:pt x="388315" y="14617"/>
                  </a:lnTo>
                  <a:lnTo>
                    <a:pt x="381533" y="20942"/>
                  </a:lnTo>
                  <a:lnTo>
                    <a:pt x="387413" y="20942"/>
                  </a:lnTo>
                  <a:lnTo>
                    <a:pt x="393649" y="21297"/>
                  </a:lnTo>
                  <a:lnTo>
                    <a:pt x="399529" y="21297"/>
                  </a:lnTo>
                  <a:lnTo>
                    <a:pt x="409282" y="20777"/>
                  </a:lnTo>
                  <a:lnTo>
                    <a:pt x="417436" y="18669"/>
                  </a:lnTo>
                  <a:lnTo>
                    <a:pt x="423151" y="14084"/>
                  </a:lnTo>
                  <a:lnTo>
                    <a:pt x="425551" y="6184"/>
                  </a:lnTo>
                  <a:close/>
                </a:path>
                <a:path extrusionOk="0" h="266065" w="8557895">
                  <a:moveTo>
                    <a:pt x="700290" y="95491"/>
                  </a:moveTo>
                  <a:lnTo>
                    <a:pt x="698055" y="90411"/>
                  </a:lnTo>
                  <a:lnTo>
                    <a:pt x="692962" y="87325"/>
                  </a:lnTo>
                  <a:lnTo>
                    <a:pt x="686638" y="86283"/>
                  </a:lnTo>
                  <a:lnTo>
                    <a:pt x="680554" y="86283"/>
                  </a:lnTo>
                  <a:lnTo>
                    <a:pt x="674992" y="89128"/>
                  </a:lnTo>
                  <a:lnTo>
                    <a:pt x="676173" y="95021"/>
                  </a:lnTo>
                  <a:lnTo>
                    <a:pt x="680466" y="95491"/>
                  </a:lnTo>
                  <a:lnTo>
                    <a:pt x="684784" y="96177"/>
                  </a:lnTo>
                  <a:lnTo>
                    <a:pt x="683374" y="102514"/>
                  </a:lnTo>
                  <a:lnTo>
                    <a:pt x="698042" y="102514"/>
                  </a:lnTo>
                  <a:lnTo>
                    <a:pt x="700290" y="95491"/>
                  </a:lnTo>
                  <a:close/>
                </a:path>
                <a:path extrusionOk="0" h="266065" w="8557895">
                  <a:moveTo>
                    <a:pt x="818019" y="136728"/>
                  </a:moveTo>
                  <a:lnTo>
                    <a:pt x="816038" y="124866"/>
                  </a:lnTo>
                  <a:lnTo>
                    <a:pt x="793889" y="124866"/>
                  </a:lnTo>
                  <a:lnTo>
                    <a:pt x="793889" y="146875"/>
                  </a:lnTo>
                  <a:lnTo>
                    <a:pt x="808545" y="146875"/>
                  </a:lnTo>
                  <a:lnTo>
                    <a:pt x="809129" y="137541"/>
                  </a:lnTo>
                  <a:lnTo>
                    <a:pt x="818019" y="136728"/>
                  </a:lnTo>
                  <a:close/>
                </a:path>
                <a:path extrusionOk="0" h="266065" w="8557895">
                  <a:moveTo>
                    <a:pt x="823493" y="58026"/>
                  </a:moveTo>
                  <a:lnTo>
                    <a:pt x="822947" y="54241"/>
                  </a:lnTo>
                  <a:lnTo>
                    <a:pt x="822464" y="50469"/>
                  </a:lnTo>
                  <a:lnTo>
                    <a:pt x="818311" y="50469"/>
                  </a:lnTo>
                  <a:lnTo>
                    <a:pt x="817651" y="50469"/>
                  </a:lnTo>
                  <a:lnTo>
                    <a:pt x="816889" y="50558"/>
                  </a:lnTo>
                  <a:lnTo>
                    <a:pt x="816038" y="50774"/>
                  </a:lnTo>
                  <a:lnTo>
                    <a:pt x="812812" y="56680"/>
                  </a:lnTo>
                  <a:lnTo>
                    <a:pt x="805599" y="58648"/>
                  </a:lnTo>
                  <a:lnTo>
                    <a:pt x="798068" y="60350"/>
                  </a:lnTo>
                  <a:lnTo>
                    <a:pt x="793889" y="65405"/>
                  </a:lnTo>
                  <a:lnTo>
                    <a:pt x="795985" y="65214"/>
                  </a:lnTo>
                  <a:lnTo>
                    <a:pt x="802284" y="65214"/>
                  </a:lnTo>
                  <a:lnTo>
                    <a:pt x="816063" y="72771"/>
                  </a:lnTo>
                  <a:lnTo>
                    <a:pt x="821982" y="72771"/>
                  </a:lnTo>
                  <a:lnTo>
                    <a:pt x="823493" y="72656"/>
                  </a:lnTo>
                  <a:lnTo>
                    <a:pt x="823493" y="58026"/>
                  </a:lnTo>
                  <a:close/>
                </a:path>
                <a:path extrusionOk="0" h="266065" w="8557895">
                  <a:moveTo>
                    <a:pt x="1119200" y="72428"/>
                  </a:moveTo>
                  <a:lnTo>
                    <a:pt x="1115402" y="67208"/>
                  </a:lnTo>
                  <a:lnTo>
                    <a:pt x="1108214" y="64312"/>
                  </a:lnTo>
                  <a:lnTo>
                    <a:pt x="1099121" y="63423"/>
                  </a:lnTo>
                  <a:lnTo>
                    <a:pt x="1086116" y="64897"/>
                  </a:lnTo>
                  <a:lnTo>
                    <a:pt x="1076198" y="68757"/>
                  </a:lnTo>
                  <a:lnTo>
                    <a:pt x="1073289" y="74168"/>
                  </a:lnTo>
                  <a:lnTo>
                    <a:pt x="1081316" y="80276"/>
                  </a:lnTo>
                  <a:lnTo>
                    <a:pt x="1083030" y="74396"/>
                  </a:lnTo>
                  <a:lnTo>
                    <a:pt x="1085151" y="72390"/>
                  </a:lnTo>
                  <a:lnTo>
                    <a:pt x="1090510" y="72390"/>
                  </a:lnTo>
                  <a:lnTo>
                    <a:pt x="1093838" y="74815"/>
                  </a:lnTo>
                  <a:lnTo>
                    <a:pt x="1101534" y="79679"/>
                  </a:lnTo>
                  <a:lnTo>
                    <a:pt x="1105928" y="82105"/>
                  </a:lnTo>
                  <a:lnTo>
                    <a:pt x="1113167" y="82105"/>
                  </a:lnTo>
                  <a:lnTo>
                    <a:pt x="1115580" y="81584"/>
                  </a:lnTo>
                  <a:lnTo>
                    <a:pt x="1118133" y="80276"/>
                  </a:lnTo>
                  <a:lnTo>
                    <a:pt x="1119200" y="72428"/>
                  </a:lnTo>
                  <a:close/>
                </a:path>
                <a:path extrusionOk="0" h="266065" w="8557895">
                  <a:moveTo>
                    <a:pt x="1147521" y="117259"/>
                  </a:moveTo>
                  <a:lnTo>
                    <a:pt x="1137043" y="119735"/>
                  </a:lnTo>
                  <a:lnTo>
                    <a:pt x="1126477" y="122047"/>
                  </a:lnTo>
                  <a:lnTo>
                    <a:pt x="1117219" y="125653"/>
                  </a:lnTo>
                  <a:lnTo>
                    <a:pt x="1110653" y="132003"/>
                  </a:lnTo>
                  <a:lnTo>
                    <a:pt x="1115021" y="136664"/>
                  </a:lnTo>
                  <a:lnTo>
                    <a:pt x="1119581" y="138595"/>
                  </a:lnTo>
                  <a:lnTo>
                    <a:pt x="1123988" y="138595"/>
                  </a:lnTo>
                  <a:lnTo>
                    <a:pt x="1131531" y="136753"/>
                  </a:lnTo>
                  <a:lnTo>
                    <a:pt x="1138275" y="131902"/>
                  </a:lnTo>
                  <a:lnTo>
                    <a:pt x="1143762" y="125069"/>
                  </a:lnTo>
                  <a:lnTo>
                    <a:pt x="1147521" y="117259"/>
                  </a:lnTo>
                  <a:close/>
                </a:path>
                <a:path extrusionOk="0" h="266065" w="8557895">
                  <a:moveTo>
                    <a:pt x="1213688" y="109778"/>
                  </a:moveTo>
                  <a:lnTo>
                    <a:pt x="1207820" y="108724"/>
                  </a:lnTo>
                  <a:lnTo>
                    <a:pt x="1203159" y="108292"/>
                  </a:lnTo>
                  <a:lnTo>
                    <a:pt x="1199527" y="108292"/>
                  </a:lnTo>
                  <a:lnTo>
                    <a:pt x="1190815" y="108292"/>
                  </a:lnTo>
                  <a:lnTo>
                    <a:pt x="1188046" y="110782"/>
                  </a:lnTo>
                  <a:lnTo>
                    <a:pt x="1189456" y="115785"/>
                  </a:lnTo>
                  <a:lnTo>
                    <a:pt x="1193622" y="118275"/>
                  </a:lnTo>
                  <a:lnTo>
                    <a:pt x="1203553" y="118275"/>
                  </a:lnTo>
                  <a:lnTo>
                    <a:pt x="1209192" y="116116"/>
                  </a:lnTo>
                  <a:lnTo>
                    <a:pt x="1213688" y="109778"/>
                  </a:lnTo>
                  <a:close/>
                </a:path>
                <a:path extrusionOk="0" h="266065" w="8557895">
                  <a:moveTo>
                    <a:pt x="1303959" y="147421"/>
                  </a:moveTo>
                  <a:lnTo>
                    <a:pt x="1301076" y="139509"/>
                  </a:lnTo>
                  <a:lnTo>
                    <a:pt x="1295831" y="139509"/>
                  </a:lnTo>
                  <a:lnTo>
                    <a:pt x="1294815" y="139611"/>
                  </a:lnTo>
                  <a:lnTo>
                    <a:pt x="1292250" y="146189"/>
                  </a:lnTo>
                  <a:lnTo>
                    <a:pt x="1289113" y="152247"/>
                  </a:lnTo>
                  <a:lnTo>
                    <a:pt x="1286941" y="159372"/>
                  </a:lnTo>
                  <a:lnTo>
                    <a:pt x="1287310" y="169113"/>
                  </a:lnTo>
                  <a:lnTo>
                    <a:pt x="1289799" y="170535"/>
                  </a:lnTo>
                  <a:lnTo>
                    <a:pt x="1291971" y="171157"/>
                  </a:lnTo>
                  <a:lnTo>
                    <a:pt x="1300619" y="171157"/>
                  </a:lnTo>
                  <a:lnTo>
                    <a:pt x="1303731" y="163245"/>
                  </a:lnTo>
                  <a:lnTo>
                    <a:pt x="1303959" y="147421"/>
                  </a:lnTo>
                  <a:close/>
                </a:path>
                <a:path extrusionOk="0" h="266065" w="8557895">
                  <a:moveTo>
                    <a:pt x="1416837" y="116344"/>
                  </a:moveTo>
                  <a:lnTo>
                    <a:pt x="1405318" y="109778"/>
                  </a:lnTo>
                  <a:lnTo>
                    <a:pt x="1402245" y="117805"/>
                  </a:lnTo>
                  <a:lnTo>
                    <a:pt x="1395907" y="122618"/>
                  </a:lnTo>
                  <a:lnTo>
                    <a:pt x="1390611" y="128473"/>
                  </a:lnTo>
                  <a:lnTo>
                    <a:pt x="1390624" y="139611"/>
                  </a:lnTo>
                  <a:lnTo>
                    <a:pt x="1391983" y="139649"/>
                  </a:lnTo>
                  <a:lnTo>
                    <a:pt x="1406359" y="135610"/>
                  </a:lnTo>
                  <a:lnTo>
                    <a:pt x="1415910" y="126390"/>
                  </a:lnTo>
                  <a:lnTo>
                    <a:pt x="1416837" y="116344"/>
                  </a:lnTo>
                  <a:close/>
                </a:path>
                <a:path extrusionOk="0" h="266065" w="8557895">
                  <a:moveTo>
                    <a:pt x="1425460" y="148856"/>
                  </a:moveTo>
                  <a:lnTo>
                    <a:pt x="1419999" y="139611"/>
                  </a:lnTo>
                  <a:lnTo>
                    <a:pt x="1414030" y="150139"/>
                  </a:lnTo>
                  <a:lnTo>
                    <a:pt x="1396580" y="165887"/>
                  </a:lnTo>
                  <a:lnTo>
                    <a:pt x="1390611" y="176593"/>
                  </a:lnTo>
                  <a:lnTo>
                    <a:pt x="1393278" y="177457"/>
                  </a:lnTo>
                  <a:lnTo>
                    <a:pt x="1395857" y="177838"/>
                  </a:lnTo>
                  <a:lnTo>
                    <a:pt x="1398320" y="177838"/>
                  </a:lnTo>
                  <a:lnTo>
                    <a:pt x="1412862" y="172961"/>
                  </a:lnTo>
                  <a:lnTo>
                    <a:pt x="1422488" y="161632"/>
                  </a:lnTo>
                  <a:lnTo>
                    <a:pt x="1425460" y="148856"/>
                  </a:lnTo>
                  <a:close/>
                </a:path>
                <a:path extrusionOk="0" h="266065" w="8557895">
                  <a:moveTo>
                    <a:pt x="1581975" y="146862"/>
                  </a:moveTo>
                  <a:lnTo>
                    <a:pt x="1560068" y="146862"/>
                  </a:lnTo>
                  <a:lnTo>
                    <a:pt x="1560068" y="161963"/>
                  </a:lnTo>
                  <a:lnTo>
                    <a:pt x="1581975" y="161963"/>
                  </a:lnTo>
                  <a:lnTo>
                    <a:pt x="1581975" y="146862"/>
                  </a:lnTo>
                  <a:close/>
                </a:path>
                <a:path extrusionOk="0" h="266065" w="8557895">
                  <a:moveTo>
                    <a:pt x="1596974" y="6184"/>
                  </a:moveTo>
                  <a:lnTo>
                    <a:pt x="1595678" y="6350"/>
                  </a:lnTo>
                  <a:lnTo>
                    <a:pt x="1590433" y="6413"/>
                  </a:lnTo>
                  <a:lnTo>
                    <a:pt x="1580235" y="5715"/>
                  </a:lnTo>
                  <a:lnTo>
                    <a:pt x="1577873" y="5715"/>
                  </a:lnTo>
                  <a:lnTo>
                    <a:pt x="1569313" y="5715"/>
                  </a:lnTo>
                  <a:lnTo>
                    <a:pt x="1563090" y="8013"/>
                  </a:lnTo>
                  <a:lnTo>
                    <a:pt x="1567268" y="20942"/>
                  </a:lnTo>
                  <a:lnTo>
                    <a:pt x="1570075" y="21259"/>
                  </a:lnTo>
                  <a:lnTo>
                    <a:pt x="1572704" y="21424"/>
                  </a:lnTo>
                  <a:lnTo>
                    <a:pt x="1575168" y="21424"/>
                  </a:lnTo>
                  <a:lnTo>
                    <a:pt x="1583639" y="20561"/>
                  </a:lnTo>
                  <a:lnTo>
                    <a:pt x="1590205" y="17881"/>
                  </a:lnTo>
                  <a:lnTo>
                    <a:pt x="1594700" y="13144"/>
                  </a:lnTo>
                  <a:lnTo>
                    <a:pt x="1596974" y="6184"/>
                  </a:lnTo>
                  <a:close/>
                </a:path>
                <a:path extrusionOk="0" h="266065" w="8557895">
                  <a:moveTo>
                    <a:pt x="1655584" y="58026"/>
                  </a:moveTo>
                  <a:lnTo>
                    <a:pt x="1651063" y="53365"/>
                  </a:lnTo>
                  <a:lnTo>
                    <a:pt x="1641690" y="50330"/>
                  </a:lnTo>
                  <a:lnTo>
                    <a:pt x="1632686" y="50330"/>
                  </a:lnTo>
                  <a:lnTo>
                    <a:pt x="1623479" y="51536"/>
                  </a:lnTo>
                  <a:lnTo>
                    <a:pt x="1615960" y="55410"/>
                  </a:lnTo>
                  <a:lnTo>
                    <a:pt x="1611528" y="62331"/>
                  </a:lnTo>
                  <a:lnTo>
                    <a:pt x="1611579" y="72669"/>
                  </a:lnTo>
                  <a:lnTo>
                    <a:pt x="1625117" y="71628"/>
                  </a:lnTo>
                  <a:lnTo>
                    <a:pt x="1637284" y="69100"/>
                  </a:lnTo>
                  <a:lnTo>
                    <a:pt x="1647609" y="64706"/>
                  </a:lnTo>
                  <a:lnTo>
                    <a:pt x="1655584" y="58026"/>
                  </a:lnTo>
                  <a:close/>
                </a:path>
                <a:path extrusionOk="0" h="266065" w="8557895">
                  <a:moveTo>
                    <a:pt x="1670596" y="87871"/>
                  </a:moveTo>
                  <a:lnTo>
                    <a:pt x="1662493" y="88976"/>
                  </a:lnTo>
                  <a:lnTo>
                    <a:pt x="1656029" y="91109"/>
                  </a:lnTo>
                  <a:lnTo>
                    <a:pt x="1650580" y="93192"/>
                  </a:lnTo>
                  <a:lnTo>
                    <a:pt x="1645526" y="94119"/>
                  </a:lnTo>
                  <a:lnTo>
                    <a:pt x="1642071" y="94119"/>
                  </a:lnTo>
                  <a:lnTo>
                    <a:pt x="1638439" y="92557"/>
                  </a:lnTo>
                  <a:lnTo>
                    <a:pt x="1633753" y="87871"/>
                  </a:lnTo>
                  <a:lnTo>
                    <a:pt x="1634998" y="97447"/>
                  </a:lnTo>
                  <a:lnTo>
                    <a:pt x="1637652" y="105765"/>
                  </a:lnTo>
                  <a:lnTo>
                    <a:pt x="1642021" y="112471"/>
                  </a:lnTo>
                  <a:lnTo>
                    <a:pt x="1648447" y="117259"/>
                  </a:lnTo>
                  <a:lnTo>
                    <a:pt x="1651812" y="107823"/>
                  </a:lnTo>
                  <a:lnTo>
                    <a:pt x="1661033" y="104165"/>
                  </a:lnTo>
                  <a:lnTo>
                    <a:pt x="1669491" y="99707"/>
                  </a:lnTo>
                  <a:lnTo>
                    <a:pt x="1670596" y="87871"/>
                  </a:lnTo>
                  <a:close/>
                </a:path>
                <a:path extrusionOk="0" h="266065" w="8557895">
                  <a:moveTo>
                    <a:pt x="1687017" y="197370"/>
                  </a:moveTo>
                  <a:lnTo>
                    <a:pt x="1684693" y="191198"/>
                  </a:lnTo>
                  <a:lnTo>
                    <a:pt x="1679308" y="191198"/>
                  </a:lnTo>
                  <a:lnTo>
                    <a:pt x="1678813" y="191198"/>
                  </a:lnTo>
                  <a:lnTo>
                    <a:pt x="1678292" y="191249"/>
                  </a:lnTo>
                  <a:lnTo>
                    <a:pt x="1677746" y="191363"/>
                  </a:lnTo>
                  <a:lnTo>
                    <a:pt x="1677530" y="195478"/>
                  </a:lnTo>
                  <a:lnTo>
                    <a:pt x="1677060" y="199136"/>
                  </a:lnTo>
                  <a:lnTo>
                    <a:pt x="1671891" y="199136"/>
                  </a:lnTo>
                  <a:lnTo>
                    <a:pt x="1670596" y="198970"/>
                  </a:lnTo>
                  <a:lnTo>
                    <a:pt x="1670596" y="213601"/>
                  </a:lnTo>
                  <a:lnTo>
                    <a:pt x="1673047" y="215201"/>
                  </a:lnTo>
                  <a:lnTo>
                    <a:pt x="1675231" y="215887"/>
                  </a:lnTo>
                  <a:lnTo>
                    <a:pt x="1682877" y="215887"/>
                  </a:lnTo>
                  <a:lnTo>
                    <a:pt x="1686102" y="209715"/>
                  </a:lnTo>
                  <a:lnTo>
                    <a:pt x="1687017" y="197370"/>
                  </a:lnTo>
                  <a:close/>
                </a:path>
                <a:path extrusionOk="0" h="266065" w="8557895">
                  <a:moveTo>
                    <a:pt x="1700898" y="122821"/>
                  </a:moveTo>
                  <a:lnTo>
                    <a:pt x="1699971" y="117259"/>
                  </a:lnTo>
                  <a:lnTo>
                    <a:pt x="1698129" y="115697"/>
                  </a:lnTo>
                  <a:lnTo>
                    <a:pt x="1695716" y="115074"/>
                  </a:lnTo>
                  <a:lnTo>
                    <a:pt x="1693062" y="115074"/>
                  </a:lnTo>
                  <a:lnTo>
                    <a:pt x="1683943" y="115074"/>
                  </a:lnTo>
                  <a:lnTo>
                    <a:pt x="1671916" y="122453"/>
                  </a:lnTo>
                  <a:lnTo>
                    <a:pt x="1666417" y="132702"/>
                  </a:lnTo>
                  <a:lnTo>
                    <a:pt x="1669427" y="135572"/>
                  </a:lnTo>
                  <a:lnTo>
                    <a:pt x="1674952" y="135572"/>
                  </a:lnTo>
                  <a:lnTo>
                    <a:pt x="1684667" y="133604"/>
                  </a:lnTo>
                  <a:lnTo>
                    <a:pt x="1694561" y="128816"/>
                  </a:lnTo>
                  <a:lnTo>
                    <a:pt x="1700898" y="122821"/>
                  </a:lnTo>
                  <a:close/>
                </a:path>
                <a:path extrusionOk="0" h="266065" w="8557895">
                  <a:moveTo>
                    <a:pt x="1810359" y="101155"/>
                  </a:moveTo>
                  <a:lnTo>
                    <a:pt x="1802942" y="95008"/>
                  </a:lnTo>
                  <a:lnTo>
                    <a:pt x="1798967" y="102082"/>
                  </a:lnTo>
                  <a:lnTo>
                    <a:pt x="1790928" y="105067"/>
                  </a:lnTo>
                  <a:lnTo>
                    <a:pt x="1783435" y="108585"/>
                  </a:lnTo>
                  <a:lnTo>
                    <a:pt x="1781048" y="117259"/>
                  </a:lnTo>
                  <a:lnTo>
                    <a:pt x="1783638" y="118364"/>
                  </a:lnTo>
                  <a:lnTo>
                    <a:pt x="1786331" y="118846"/>
                  </a:lnTo>
                  <a:lnTo>
                    <a:pt x="1788985" y="118846"/>
                  </a:lnTo>
                  <a:lnTo>
                    <a:pt x="1800466" y="115938"/>
                  </a:lnTo>
                  <a:lnTo>
                    <a:pt x="1808556" y="109080"/>
                  </a:lnTo>
                  <a:lnTo>
                    <a:pt x="1810359" y="101155"/>
                  </a:lnTo>
                  <a:close/>
                </a:path>
                <a:path extrusionOk="0" h="266065" w="8557895">
                  <a:moveTo>
                    <a:pt x="1913458" y="95008"/>
                  </a:moveTo>
                  <a:lnTo>
                    <a:pt x="1898764" y="95008"/>
                  </a:lnTo>
                  <a:lnTo>
                    <a:pt x="1898764" y="109766"/>
                  </a:lnTo>
                  <a:lnTo>
                    <a:pt x="1913458" y="109766"/>
                  </a:lnTo>
                  <a:lnTo>
                    <a:pt x="1913458" y="95008"/>
                  </a:lnTo>
                  <a:close/>
                </a:path>
                <a:path extrusionOk="0" h="266065" w="8557895">
                  <a:moveTo>
                    <a:pt x="1971141" y="98577"/>
                  </a:moveTo>
                  <a:lnTo>
                    <a:pt x="1965998" y="90716"/>
                  </a:lnTo>
                  <a:lnTo>
                    <a:pt x="1954999" y="87490"/>
                  </a:lnTo>
                  <a:lnTo>
                    <a:pt x="1953514" y="87490"/>
                  </a:lnTo>
                  <a:lnTo>
                    <a:pt x="1951926" y="87617"/>
                  </a:lnTo>
                  <a:lnTo>
                    <a:pt x="1950224" y="87871"/>
                  </a:lnTo>
                  <a:lnTo>
                    <a:pt x="1951672" y="97447"/>
                  </a:lnTo>
                  <a:lnTo>
                    <a:pt x="1954428" y="105752"/>
                  </a:lnTo>
                  <a:lnTo>
                    <a:pt x="1958835" y="112471"/>
                  </a:lnTo>
                  <a:lnTo>
                    <a:pt x="1965223" y="117259"/>
                  </a:lnTo>
                  <a:lnTo>
                    <a:pt x="1970773" y="108331"/>
                  </a:lnTo>
                  <a:lnTo>
                    <a:pt x="1971141" y="98577"/>
                  </a:lnTo>
                  <a:close/>
                </a:path>
                <a:path extrusionOk="0" h="266065" w="8557895">
                  <a:moveTo>
                    <a:pt x="1979942" y="169125"/>
                  </a:moveTo>
                  <a:lnTo>
                    <a:pt x="1979637" y="165354"/>
                  </a:lnTo>
                  <a:lnTo>
                    <a:pt x="1978964" y="161671"/>
                  </a:lnTo>
                  <a:lnTo>
                    <a:pt x="1974773" y="161671"/>
                  </a:lnTo>
                  <a:lnTo>
                    <a:pt x="1974088" y="161671"/>
                  </a:lnTo>
                  <a:lnTo>
                    <a:pt x="1972449" y="161975"/>
                  </a:lnTo>
                  <a:lnTo>
                    <a:pt x="1970201" y="166522"/>
                  </a:lnTo>
                  <a:lnTo>
                    <a:pt x="1967115" y="167843"/>
                  </a:lnTo>
                  <a:lnTo>
                    <a:pt x="1961184" y="167843"/>
                  </a:lnTo>
                  <a:lnTo>
                    <a:pt x="1950478" y="165227"/>
                  </a:lnTo>
                  <a:lnTo>
                    <a:pt x="1943011" y="165227"/>
                  </a:lnTo>
                  <a:lnTo>
                    <a:pt x="1938553" y="167563"/>
                  </a:lnTo>
                  <a:lnTo>
                    <a:pt x="1935594" y="176606"/>
                  </a:lnTo>
                  <a:lnTo>
                    <a:pt x="1938616" y="175882"/>
                  </a:lnTo>
                  <a:lnTo>
                    <a:pt x="1941207" y="175577"/>
                  </a:lnTo>
                  <a:lnTo>
                    <a:pt x="1949805" y="175577"/>
                  </a:lnTo>
                  <a:lnTo>
                    <a:pt x="1965604" y="184823"/>
                  </a:lnTo>
                  <a:lnTo>
                    <a:pt x="1974202" y="184823"/>
                  </a:lnTo>
                  <a:lnTo>
                    <a:pt x="1976856" y="184492"/>
                  </a:lnTo>
                  <a:lnTo>
                    <a:pt x="1979942" y="183743"/>
                  </a:lnTo>
                  <a:lnTo>
                    <a:pt x="1979942" y="169125"/>
                  </a:lnTo>
                  <a:close/>
                </a:path>
                <a:path extrusionOk="0" h="266065" w="8557895">
                  <a:moveTo>
                    <a:pt x="1994573" y="65405"/>
                  </a:moveTo>
                  <a:lnTo>
                    <a:pt x="1992820" y="65366"/>
                  </a:lnTo>
                  <a:lnTo>
                    <a:pt x="1986775" y="65366"/>
                  </a:lnTo>
                  <a:lnTo>
                    <a:pt x="1983244" y="66687"/>
                  </a:lnTo>
                  <a:lnTo>
                    <a:pt x="1978164" y="69329"/>
                  </a:lnTo>
                  <a:lnTo>
                    <a:pt x="1976615" y="70662"/>
                  </a:lnTo>
                  <a:lnTo>
                    <a:pt x="1972462" y="70662"/>
                  </a:lnTo>
                  <a:lnTo>
                    <a:pt x="1969858" y="69342"/>
                  </a:lnTo>
                  <a:lnTo>
                    <a:pt x="1965223" y="65405"/>
                  </a:lnTo>
                  <a:lnTo>
                    <a:pt x="1965007" y="74447"/>
                  </a:lnTo>
                  <a:lnTo>
                    <a:pt x="1967522" y="80708"/>
                  </a:lnTo>
                  <a:lnTo>
                    <a:pt x="1971954" y="84353"/>
                  </a:lnTo>
                  <a:lnTo>
                    <a:pt x="1977491" y="85534"/>
                  </a:lnTo>
                  <a:lnTo>
                    <a:pt x="1983867" y="84188"/>
                  </a:lnTo>
                  <a:lnTo>
                    <a:pt x="1989556" y="80238"/>
                  </a:lnTo>
                  <a:lnTo>
                    <a:pt x="1993480" y="73914"/>
                  </a:lnTo>
                  <a:lnTo>
                    <a:pt x="1994573" y="65405"/>
                  </a:lnTo>
                  <a:close/>
                </a:path>
                <a:path extrusionOk="0" h="266065" w="8557895">
                  <a:moveTo>
                    <a:pt x="2126602" y="228727"/>
                  </a:moveTo>
                  <a:lnTo>
                    <a:pt x="2126043" y="219341"/>
                  </a:lnTo>
                  <a:lnTo>
                    <a:pt x="2124202" y="214655"/>
                  </a:lnTo>
                  <a:lnTo>
                    <a:pt x="2120709" y="214655"/>
                  </a:lnTo>
                  <a:lnTo>
                    <a:pt x="2118601" y="214655"/>
                  </a:lnTo>
                  <a:lnTo>
                    <a:pt x="2115870" y="216369"/>
                  </a:lnTo>
                  <a:lnTo>
                    <a:pt x="2112530" y="220853"/>
                  </a:lnTo>
                  <a:lnTo>
                    <a:pt x="2116874" y="230149"/>
                  </a:lnTo>
                  <a:lnTo>
                    <a:pt x="2120227" y="233426"/>
                  </a:lnTo>
                  <a:lnTo>
                    <a:pt x="2125307" y="233426"/>
                  </a:lnTo>
                  <a:lnTo>
                    <a:pt x="2126602" y="228727"/>
                  </a:lnTo>
                  <a:close/>
                </a:path>
                <a:path extrusionOk="0" h="266065" w="8557895">
                  <a:moveTo>
                    <a:pt x="2178735" y="65405"/>
                  </a:moveTo>
                  <a:lnTo>
                    <a:pt x="2178469" y="57492"/>
                  </a:lnTo>
                  <a:lnTo>
                    <a:pt x="2177554" y="50152"/>
                  </a:lnTo>
                  <a:lnTo>
                    <a:pt x="2174659" y="44754"/>
                  </a:lnTo>
                  <a:lnTo>
                    <a:pt x="2168448" y="42646"/>
                  </a:lnTo>
                  <a:lnTo>
                    <a:pt x="2167153" y="42646"/>
                  </a:lnTo>
                  <a:lnTo>
                    <a:pt x="2165705" y="42811"/>
                  </a:lnTo>
                  <a:lnTo>
                    <a:pt x="2164054" y="43180"/>
                  </a:lnTo>
                  <a:lnTo>
                    <a:pt x="2164054" y="58026"/>
                  </a:lnTo>
                  <a:lnTo>
                    <a:pt x="2171242" y="58026"/>
                  </a:lnTo>
                  <a:lnTo>
                    <a:pt x="2173033" y="64020"/>
                  </a:lnTo>
                  <a:lnTo>
                    <a:pt x="2178735" y="65405"/>
                  </a:lnTo>
                  <a:close/>
                </a:path>
                <a:path extrusionOk="0" h="266065" w="8557895">
                  <a:moveTo>
                    <a:pt x="2518295" y="132600"/>
                  </a:moveTo>
                  <a:lnTo>
                    <a:pt x="2510193" y="124866"/>
                  </a:lnTo>
                  <a:lnTo>
                    <a:pt x="2502192" y="130263"/>
                  </a:lnTo>
                  <a:lnTo>
                    <a:pt x="2491105" y="136969"/>
                  </a:lnTo>
                  <a:lnTo>
                    <a:pt x="2485898" y="144957"/>
                  </a:lnTo>
                  <a:lnTo>
                    <a:pt x="2495537" y="154254"/>
                  </a:lnTo>
                  <a:lnTo>
                    <a:pt x="2499893" y="145211"/>
                  </a:lnTo>
                  <a:lnTo>
                    <a:pt x="2511171" y="138696"/>
                  </a:lnTo>
                  <a:lnTo>
                    <a:pt x="2518295" y="132600"/>
                  </a:lnTo>
                  <a:close/>
                </a:path>
                <a:path extrusionOk="0" h="266065" w="8557895">
                  <a:moveTo>
                    <a:pt x="2701810" y="161963"/>
                  </a:moveTo>
                  <a:lnTo>
                    <a:pt x="2697010" y="163576"/>
                  </a:lnTo>
                  <a:lnTo>
                    <a:pt x="2693149" y="164249"/>
                  </a:lnTo>
                  <a:lnTo>
                    <a:pt x="2681833" y="164249"/>
                  </a:lnTo>
                  <a:lnTo>
                    <a:pt x="2666898" y="146824"/>
                  </a:lnTo>
                  <a:lnTo>
                    <a:pt x="2658961" y="146824"/>
                  </a:lnTo>
                  <a:lnTo>
                    <a:pt x="2657564" y="146862"/>
                  </a:lnTo>
                  <a:lnTo>
                    <a:pt x="2657818" y="157251"/>
                  </a:lnTo>
                  <a:lnTo>
                    <a:pt x="2654071" y="163347"/>
                  </a:lnTo>
                  <a:lnTo>
                    <a:pt x="2677858" y="177355"/>
                  </a:lnTo>
                  <a:lnTo>
                    <a:pt x="2686786" y="176530"/>
                  </a:lnTo>
                  <a:lnTo>
                    <a:pt x="2694406" y="173863"/>
                  </a:lnTo>
                  <a:lnTo>
                    <a:pt x="2699753" y="169087"/>
                  </a:lnTo>
                  <a:lnTo>
                    <a:pt x="2701810" y="161963"/>
                  </a:lnTo>
                  <a:close/>
                </a:path>
                <a:path extrusionOk="0" h="266065" w="8557895">
                  <a:moveTo>
                    <a:pt x="2782671" y="161963"/>
                  </a:moveTo>
                  <a:lnTo>
                    <a:pt x="2782392" y="153873"/>
                  </a:lnTo>
                  <a:lnTo>
                    <a:pt x="2781439" y="146507"/>
                  </a:lnTo>
                  <a:lnTo>
                    <a:pt x="2778531" y="141147"/>
                  </a:lnTo>
                  <a:lnTo>
                    <a:pt x="2772397" y="139065"/>
                  </a:lnTo>
                  <a:lnTo>
                    <a:pt x="2771102" y="139065"/>
                  </a:lnTo>
                  <a:lnTo>
                    <a:pt x="2769641" y="139242"/>
                  </a:lnTo>
                  <a:lnTo>
                    <a:pt x="2767990" y="139611"/>
                  </a:lnTo>
                  <a:lnTo>
                    <a:pt x="2767990" y="154241"/>
                  </a:lnTo>
                  <a:lnTo>
                    <a:pt x="2775470" y="154241"/>
                  </a:lnTo>
                  <a:lnTo>
                    <a:pt x="2776626" y="160464"/>
                  </a:lnTo>
                  <a:lnTo>
                    <a:pt x="2782671" y="161963"/>
                  </a:lnTo>
                  <a:close/>
                </a:path>
                <a:path extrusionOk="0" h="266065" w="8557895">
                  <a:moveTo>
                    <a:pt x="2832684" y="49314"/>
                  </a:moveTo>
                  <a:lnTo>
                    <a:pt x="2826982" y="43167"/>
                  </a:lnTo>
                  <a:lnTo>
                    <a:pt x="2817050" y="49187"/>
                  </a:lnTo>
                  <a:lnTo>
                    <a:pt x="2814561" y="53543"/>
                  </a:lnTo>
                  <a:lnTo>
                    <a:pt x="2817203" y="56184"/>
                  </a:lnTo>
                  <a:lnTo>
                    <a:pt x="2822638" y="57073"/>
                  </a:lnTo>
                  <a:lnTo>
                    <a:pt x="2828391" y="56235"/>
                  </a:lnTo>
                  <a:lnTo>
                    <a:pt x="2832443" y="53657"/>
                  </a:lnTo>
                  <a:lnTo>
                    <a:pt x="2832684" y="49314"/>
                  </a:lnTo>
                  <a:close/>
                </a:path>
                <a:path extrusionOk="0" h="266065" w="8557895">
                  <a:moveTo>
                    <a:pt x="2871800" y="25425"/>
                  </a:moveTo>
                  <a:lnTo>
                    <a:pt x="2863862" y="20929"/>
                  </a:lnTo>
                  <a:lnTo>
                    <a:pt x="2863761" y="30708"/>
                  </a:lnTo>
                  <a:lnTo>
                    <a:pt x="2858224" y="39128"/>
                  </a:lnTo>
                  <a:lnTo>
                    <a:pt x="2855493" y="45910"/>
                  </a:lnTo>
                  <a:lnTo>
                    <a:pt x="2863862" y="50774"/>
                  </a:lnTo>
                  <a:lnTo>
                    <a:pt x="2867266" y="44323"/>
                  </a:lnTo>
                  <a:lnTo>
                    <a:pt x="2871419" y="34556"/>
                  </a:lnTo>
                  <a:lnTo>
                    <a:pt x="2871800" y="25425"/>
                  </a:lnTo>
                  <a:close/>
                </a:path>
                <a:path extrusionOk="0" h="266065" w="8557895">
                  <a:moveTo>
                    <a:pt x="2879356" y="237451"/>
                  </a:moveTo>
                  <a:lnTo>
                    <a:pt x="2878201" y="225120"/>
                  </a:lnTo>
                  <a:lnTo>
                    <a:pt x="2869806" y="219976"/>
                  </a:lnTo>
                  <a:lnTo>
                    <a:pt x="2868117" y="219976"/>
                  </a:lnTo>
                  <a:lnTo>
                    <a:pt x="2866148" y="220243"/>
                  </a:lnTo>
                  <a:lnTo>
                    <a:pt x="2863850" y="220840"/>
                  </a:lnTo>
                  <a:lnTo>
                    <a:pt x="2863735" y="235877"/>
                  </a:lnTo>
                  <a:lnTo>
                    <a:pt x="2865882" y="248589"/>
                  </a:lnTo>
                  <a:lnTo>
                    <a:pt x="2870695" y="258572"/>
                  </a:lnTo>
                  <a:lnTo>
                    <a:pt x="2878556" y="265442"/>
                  </a:lnTo>
                  <a:lnTo>
                    <a:pt x="2877921" y="252425"/>
                  </a:lnTo>
                  <a:lnTo>
                    <a:pt x="2879356" y="237451"/>
                  </a:lnTo>
                  <a:close/>
                </a:path>
                <a:path extrusionOk="0" h="266065" w="8557895">
                  <a:moveTo>
                    <a:pt x="2930004" y="198958"/>
                  </a:moveTo>
                  <a:lnTo>
                    <a:pt x="2924264" y="197104"/>
                  </a:lnTo>
                  <a:lnTo>
                    <a:pt x="2921673" y="192620"/>
                  </a:lnTo>
                  <a:lnTo>
                    <a:pt x="2922803" y="183743"/>
                  </a:lnTo>
                  <a:lnTo>
                    <a:pt x="2914154" y="185013"/>
                  </a:lnTo>
                  <a:lnTo>
                    <a:pt x="2901823" y="182714"/>
                  </a:lnTo>
                  <a:lnTo>
                    <a:pt x="2900654" y="191363"/>
                  </a:lnTo>
                  <a:lnTo>
                    <a:pt x="2906572" y="194614"/>
                  </a:lnTo>
                  <a:lnTo>
                    <a:pt x="2908566" y="201879"/>
                  </a:lnTo>
                  <a:lnTo>
                    <a:pt x="2910268" y="209435"/>
                  </a:lnTo>
                  <a:lnTo>
                    <a:pt x="2915335" y="213588"/>
                  </a:lnTo>
                  <a:lnTo>
                    <a:pt x="2915335" y="203796"/>
                  </a:lnTo>
                  <a:lnTo>
                    <a:pt x="2928302" y="206794"/>
                  </a:lnTo>
                  <a:lnTo>
                    <a:pt x="2930004" y="198958"/>
                  </a:lnTo>
                  <a:close/>
                </a:path>
                <a:path extrusionOk="0" h="266065" w="8557895">
                  <a:moveTo>
                    <a:pt x="2944698" y="213588"/>
                  </a:moveTo>
                  <a:lnTo>
                    <a:pt x="2930004" y="213588"/>
                  </a:lnTo>
                  <a:lnTo>
                    <a:pt x="2930004" y="228460"/>
                  </a:lnTo>
                  <a:lnTo>
                    <a:pt x="2944698" y="228460"/>
                  </a:lnTo>
                  <a:lnTo>
                    <a:pt x="2944698" y="213588"/>
                  </a:lnTo>
                  <a:close/>
                </a:path>
                <a:path extrusionOk="0" h="266065" w="8557895">
                  <a:moveTo>
                    <a:pt x="2989021" y="191350"/>
                  </a:moveTo>
                  <a:lnTo>
                    <a:pt x="2988005" y="191465"/>
                  </a:lnTo>
                  <a:lnTo>
                    <a:pt x="2985643" y="191465"/>
                  </a:lnTo>
                  <a:lnTo>
                    <a:pt x="2980740" y="190461"/>
                  </a:lnTo>
                  <a:lnTo>
                    <a:pt x="2968993" y="188442"/>
                  </a:lnTo>
                  <a:lnTo>
                    <a:pt x="2962160" y="187439"/>
                  </a:lnTo>
                  <a:lnTo>
                    <a:pt x="2955950" y="187439"/>
                  </a:lnTo>
                  <a:lnTo>
                    <a:pt x="2946133" y="187439"/>
                  </a:lnTo>
                  <a:lnTo>
                    <a:pt x="2937878" y="189953"/>
                  </a:lnTo>
                  <a:lnTo>
                    <a:pt x="2937484" y="198958"/>
                  </a:lnTo>
                  <a:lnTo>
                    <a:pt x="2940316" y="197675"/>
                  </a:lnTo>
                  <a:lnTo>
                    <a:pt x="2943237" y="197167"/>
                  </a:lnTo>
                  <a:lnTo>
                    <a:pt x="2952483" y="197167"/>
                  </a:lnTo>
                  <a:lnTo>
                    <a:pt x="2958884" y="199529"/>
                  </a:lnTo>
                  <a:lnTo>
                    <a:pt x="2970619" y="204279"/>
                  </a:lnTo>
                  <a:lnTo>
                    <a:pt x="2975953" y="206641"/>
                  </a:lnTo>
                  <a:lnTo>
                    <a:pt x="2985262" y="206641"/>
                  </a:lnTo>
                  <a:lnTo>
                    <a:pt x="2988627" y="203034"/>
                  </a:lnTo>
                  <a:lnTo>
                    <a:pt x="2989021" y="191350"/>
                  </a:lnTo>
                  <a:close/>
                </a:path>
                <a:path extrusionOk="0" h="266065" w="8557895">
                  <a:moveTo>
                    <a:pt x="3083864" y="234061"/>
                  </a:moveTo>
                  <a:lnTo>
                    <a:pt x="3077349" y="228447"/>
                  </a:lnTo>
                  <a:lnTo>
                    <a:pt x="3074327" y="236486"/>
                  </a:lnTo>
                  <a:lnTo>
                    <a:pt x="3068053" y="241261"/>
                  </a:lnTo>
                  <a:lnTo>
                    <a:pt x="3062757" y="247002"/>
                  </a:lnTo>
                  <a:lnTo>
                    <a:pt x="3062655" y="257949"/>
                  </a:lnTo>
                  <a:lnTo>
                    <a:pt x="3063938" y="258381"/>
                  </a:lnTo>
                  <a:lnTo>
                    <a:pt x="3065195" y="258584"/>
                  </a:lnTo>
                  <a:lnTo>
                    <a:pt x="3066427" y="258584"/>
                  </a:lnTo>
                  <a:lnTo>
                    <a:pt x="3076371" y="254177"/>
                  </a:lnTo>
                  <a:lnTo>
                    <a:pt x="3082861" y="244322"/>
                  </a:lnTo>
                  <a:lnTo>
                    <a:pt x="3083864" y="234061"/>
                  </a:lnTo>
                  <a:close/>
                </a:path>
                <a:path extrusionOk="0" h="266065" w="8557895">
                  <a:moveTo>
                    <a:pt x="3150946" y="139623"/>
                  </a:moveTo>
                  <a:lnTo>
                    <a:pt x="3144151" y="131381"/>
                  </a:lnTo>
                  <a:lnTo>
                    <a:pt x="3142081" y="118440"/>
                  </a:lnTo>
                  <a:lnTo>
                    <a:pt x="3139059" y="106489"/>
                  </a:lnTo>
                  <a:lnTo>
                    <a:pt x="3129394" y="101244"/>
                  </a:lnTo>
                  <a:lnTo>
                    <a:pt x="3127210" y="101244"/>
                  </a:lnTo>
                  <a:lnTo>
                    <a:pt x="3124644" y="101638"/>
                  </a:lnTo>
                  <a:lnTo>
                    <a:pt x="3121596" y="102527"/>
                  </a:lnTo>
                  <a:lnTo>
                    <a:pt x="3116973" y="112979"/>
                  </a:lnTo>
                  <a:lnTo>
                    <a:pt x="3121241" y="127139"/>
                  </a:lnTo>
                  <a:lnTo>
                    <a:pt x="3130854" y="139585"/>
                  </a:lnTo>
                  <a:lnTo>
                    <a:pt x="3142284" y="144945"/>
                  </a:lnTo>
                  <a:lnTo>
                    <a:pt x="3145510" y="144945"/>
                  </a:lnTo>
                  <a:lnTo>
                    <a:pt x="3148533" y="143370"/>
                  </a:lnTo>
                  <a:lnTo>
                    <a:pt x="3150946" y="139623"/>
                  </a:lnTo>
                  <a:close/>
                </a:path>
                <a:path extrusionOk="0" h="266065" w="8557895">
                  <a:moveTo>
                    <a:pt x="3217468" y="220853"/>
                  </a:moveTo>
                  <a:lnTo>
                    <a:pt x="3212833" y="220510"/>
                  </a:lnTo>
                  <a:lnTo>
                    <a:pt x="3208807" y="220040"/>
                  </a:lnTo>
                  <a:lnTo>
                    <a:pt x="3210014" y="213588"/>
                  </a:lnTo>
                  <a:lnTo>
                    <a:pt x="3195294" y="213588"/>
                  </a:lnTo>
                  <a:lnTo>
                    <a:pt x="3195599" y="223735"/>
                  </a:lnTo>
                  <a:lnTo>
                    <a:pt x="3191827" y="229946"/>
                  </a:lnTo>
                  <a:lnTo>
                    <a:pt x="3187827" y="235940"/>
                  </a:lnTo>
                  <a:lnTo>
                    <a:pt x="3190570" y="236270"/>
                  </a:lnTo>
                  <a:lnTo>
                    <a:pt x="3193148" y="236448"/>
                  </a:lnTo>
                  <a:lnTo>
                    <a:pt x="3195561" y="236448"/>
                  </a:lnTo>
                  <a:lnTo>
                    <a:pt x="3204070" y="235546"/>
                  </a:lnTo>
                  <a:lnTo>
                    <a:pt x="3210674" y="232752"/>
                  </a:lnTo>
                  <a:lnTo>
                    <a:pt x="3215195" y="227901"/>
                  </a:lnTo>
                  <a:lnTo>
                    <a:pt x="3217468" y="220853"/>
                  </a:lnTo>
                  <a:close/>
                </a:path>
                <a:path extrusionOk="0" h="266065" w="8557895">
                  <a:moveTo>
                    <a:pt x="3276181" y="20929"/>
                  </a:moveTo>
                  <a:lnTo>
                    <a:pt x="3274745" y="21120"/>
                  </a:lnTo>
                  <a:lnTo>
                    <a:pt x="3271990" y="21196"/>
                  </a:lnTo>
                  <a:lnTo>
                    <a:pt x="3266071" y="21196"/>
                  </a:lnTo>
                  <a:lnTo>
                    <a:pt x="3260725" y="19646"/>
                  </a:lnTo>
                  <a:lnTo>
                    <a:pt x="3251212" y="16548"/>
                  </a:lnTo>
                  <a:lnTo>
                    <a:pt x="3247034" y="14998"/>
                  </a:lnTo>
                  <a:lnTo>
                    <a:pt x="3243478" y="14998"/>
                  </a:lnTo>
                  <a:lnTo>
                    <a:pt x="3238487" y="14998"/>
                  </a:lnTo>
                  <a:lnTo>
                    <a:pt x="3234690" y="18046"/>
                  </a:lnTo>
                  <a:lnTo>
                    <a:pt x="3232124" y="28409"/>
                  </a:lnTo>
                  <a:lnTo>
                    <a:pt x="3234105" y="27762"/>
                  </a:lnTo>
                  <a:lnTo>
                    <a:pt x="3236506" y="27520"/>
                  </a:lnTo>
                  <a:lnTo>
                    <a:pt x="3242868" y="27520"/>
                  </a:lnTo>
                  <a:lnTo>
                    <a:pt x="3259683" y="29464"/>
                  </a:lnTo>
                  <a:lnTo>
                    <a:pt x="3270478" y="29464"/>
                  </a:lnTo>
                  <a:lnTo>
                    <a:pt x="3275812" y="27711"/>
                  </a:lnTo>
                  <a:lnTo>
                    <a:pt x="3276181" y="20929"/>
                  </a:lnTo>
                  <a:close/>
                </a:path>
                <a:path extrusionOk="0" h="266065" w="8557895">
                  <a:moveTo>
                    <a:pt x="3278022" y="177012"/>
                  </a:moveTo>
                  <a:lnTo>
                    <a:pt x="3275177" y="169024"/>
                  </a:lnTo>
                  <a:lnTo>
                    <a:pt x="3269945" y="169024"/>
                  </a:lnTo>
                  <a:lnTo>
                    <a:pt x="3269310" y="169049"/>
                  </a:lnTo>
                  <a:lnTo>
                    <a:pt x="3268980" y="169113"/>
                  </a:lnTo>
                  <a:lnTo>
                    <a:pt x="3268281" y="177876"/>
                  </a:lnTo>
                  <a:lnTo>
                    <a:pt x="3265449" y="184327"/>
                  </a:lnTo>
                  <a:lnTo>
                    <a:pt x="3262515" y="190652"/>
                  </a:lnTo>
                  <a:lnTo>
                    <a:pt x="3261512" y="198958"/>
                  </a:lnTo>
                  <a:lnTo>
                    <a:pt x="3263925" y="200355"/>
                  </a:lnTo>
                  <a:lnTo>
                    <a:pt x="3266059" y="200964"/>
                  </a:lnTo>
                  <a:lnTo>
                    <a:pt x="3274593" y="200964"/>
                  </a:lnTo>
                  <a:lnTo>
                    <a:pt x="3277730" y="192976"/>
                  </a:lnTo>
                  <a:lnTo>
                    <a:pt x="3278022" y="177012"/>
                  </a:lnTo>
                  <a:close/>
                </a:path>
                <a:path extrusionOk="0" h="266065" w="8557895">
                  <a:moveTo>
                    <a:pt x="3460343" y="28409"/>
                  </a:moveTo>
                  <a:lnTo>
                    <a:pt x="3450018" y="30886"/>
                  </a:lnTo>
                  <a:lnTo>
                    <a:pt x="3439426" y="33197"/>
                  </a:lnTo>
                  <a:lnTo>
                    <a:pt x="3430092" y="36817"/>
                  </a:lnTo>
                  <a:lnTo>
                    <a:pt x="3423501" y="43167"/>
                  </a:lnTo>
                  <a:lnTo>
                    <a:pt x="3426688" y="46570"/>
                  </a:lnTo>
                  <a:lnTo>
                    <a:pt x="3430562" y="48018"/>
                  </a:lnTo>
                  <a:lnTo>
                    <a:pt x="3434626" y="48018"/>
                  </a:lnTo>
                  <a:lnTo>
                    <a:pt x="3442373" y="46418"/>
                  </a:lnTo>
                  <a:lnTo>
                    <a:pt x="3449777" y="42125"/>
                  </a:lnTo>
                  <a:lnTo>
                    <a:pt x="3456025" y="35864"/>
                  </a:lnTo>
                  <a:lnTo>
                    <a:pt x="3460343" y="28409"/>
                  </a:lnTo>
                  <a:close/>
                </a:path>
                <a:path extrusionOk="0" h="266065" w="8557895">
                  <a:moveTo>
                    <a:pt x="3652939" y="145376"/>
                  </a:moveTo>
                  <a:lnTo>
                    <a:pt x="3651935" y="139611"/>
                  </a:lnTo>
                  <a:lnTo>
                    <a:pt x="3650894" y="139738"/>
                  </a:lnTo>
                  <a:lnTo>
                    <a:pt x="3649014" y="139788"/>
                  </a:lnTo>
                  <a:lnTo>
                    <a:pt x="3643604" y="139788"/>
                  </a:lnTo>
                  <a:lnTo>
                    <a:pt x="3629571" y="131965"/>
                  </a:lnTo>
                  <a:lnTo>
                    <a:pt x="3624059" y="131965"/>
                  </a:lnTo>
                  <a:lnTo>
                    <a:pt x="3622573" y="132016"/>
                  </a:lnTo>
                  <a:lnTo>
                    <a:pt x="3620503" y="139446"/>
                  </a:lnTo>
                  <a:lnTo>
                    <a:pt x="3623272" y="144614"/>
                  </a:lnTo>
                  <a:lnTo>
                    <a:pt x="3629241" y="147612"/>
                  </a:lnTo>
                  <a:lnTo>
                    <a:pt x="3636746" y="148590"/>
                  </a:lnTo>
                  <a:lnTo>
                    <a:pt x="3644925" y="148590"/>
                  </a:lnTo>
                  <a:lnTo>
                    <a:pt x="3652939" y="145376"/>
                  </a:lnTo>
                  <a:close/>
                </a:path>
                <a:path extrusionOk="0" h="266065" w="8557895">
                  <a:moveTo>
                    <a:pt x="3741597" y="55346"/>
                  </a:moveTo>
                  <a:lnTo>
                    <a:pt x="3738410" y="48983"/>
                  </a:lnTo>
                  <a:lnTo>
                    <a:pt x="3732022" y="48983"/>
                  </a:lnTo>
                  <a:lnTo>
                    <a:pt x="3730155" y="48983"/>
                  </a:lnTo>
                  <a:lnTo>
                    <a:pt x="3728008" y="49530"/>
                  </a:lnTo>
                  <a:lnTo>
                    <a:pt x="3725595" y="50774"/>
                  </a:lnTo>
                  <a:lnTo>
                    <a:pt x="3725595" y="72669"/>
                  </a:lnTo>
                  <a:lnTo>
                    <a:pt x="3728008" y="73926"/>
                  </a:lnTo>
                  <a:lnTo>
                    <a:pt x="3730155" y="74472"/>
                  </a:lnTo>
                  <a:lnTo>
                    <a:pt x="3738410" y="74472"/>
                  </a:lnTo>
                  <a:lnTo>
                    <a:pt x="3741597" y="68097"/>
                  </a:lnTo>
                  <a:lnTo>
                    <a:pt x="3741597" y="55346"/>
                  </a:lnTo>
                  <a:close/>
                </a:path>
                <a:path extrusionOk="0" h="266065" w="8557895">
                  <a:moveTo>
                    <a:pt x="3822014" y="80632"/>
                  </a:moveTo>
                  <a:lnTo>
                    <a:pt x="3813975" y="72669"/>
                  </a:lnTo>
                  <a:lnTo>
                    <a:pt x="3806736" y="83807"/>
                  </a:lnTo>
                  <a:lnTo>
                    <a:pt x="3797325" y="93726"/>
                  </a:lnTo>
                  <a:lnTo>
                    <a:pt x="3794429" y="102387"/>
                  </a:lnTo>
                  <a:lnTo>
                    <a:pt x="3806774" y="109778"/>
                  </a:lnTo>
                  <a:lnTo>
                    <a:pt x="3807930" y="97663"/>
                  </a:lnTo>
                  <a:lnTo>
                    <a:pt x="3816502" y="88455"/>
                  </a:lnTo>
                  <a:lnTo>
                    <a:pt x="3822014" y="80632"/>
                  </a:lnTo>
                  <a:close/>
                </a:path>
                <a:path extrusionOk="0" h="266065" w="8557895">
                  <a:moveTo>
                    <a:pt x="3864762" y="95351"/>
                  </a:moveTo>
                  <a:lnTo>
                    <a:pt x="3864711" y="79870"/>
                  </a:lnTo>
                  <a:lnTo>
                    <a:pt x="3859352" y="72136"/>
                  </a:lnTo>
                  <a:lnTo>
                    <a:pt x="3848658" y="72136"/>
                  </a:lnTo>
                  <a:lnTo>
                    <a:pt x="3847084" y="72136"/>
                  </a:lnTo>
                  <a:lnTo>
                    <a:pt x="3845395" y="72301"/>
                  </a:lnTo>
                  <a:lnTo>
                    <a:pt x="3843591" y="72669"/>
                  </a:lnTo>
                  <a:lnTo>
                    <a:pt x="3838448" y="80721"/>
                  </a:lnTo>
                  <a:lnTo>
                    <a:pt x="3839159" y="85559"/>
                  </a:lnTo>
                  <a:lnTo>
                    <a:pt x="3842080" y="91414"/>
                  </a:lnTo>
                  <a:lnTo>
                    <a:pt x="3843591" y="102514"/>
                  </a:lnTo>
                  <a:lnTo>
                    <a:pt x="3845458" y="102908"/>
                  </a:lnTo>
                  <a:lnTo>
                    <a:pt x="3847211" y="103085"/>
                  </a:lnTo>
                  <a:lnTo>
                    <a:pt x="3859466" y="103085"/>
                  </a:lnTo>
                  <a:lnTo>
                    <a:pt x="3864762" y="95351"/>
                  </a:lnTo>
                  <a:close/>
                </a:path>
                <a:path extrusionOk="0" h="266065" w="8557895">
                  <a:moveTo>
                    <a:pt x="3968762" y="102514"/>
                  </a:moveTo>
                  <a:lnTo>
                    <a:pt x="3962184" y="99847"/>
                  </a:lnTo>
                  <a:lnTo>
                    <a:pt x="3957345" y="95491"/>
                  </a:lnTo>
                  <a:lnTo>
                    <a:pt x="3952671" y="90982"/>
                  </a:lnTo>
                  <a:lnTo>
                    <a:pt x="3946575" y="87871"/>
                  </a:lnTo>
                  <a:lnTo>
                    <a:pt x="3945877" y="95796"/>
                  </a:lnTo>
                  <a:lnTo>
                    <a:pt x="3949242" y="103035"/>
                  </a:lnTo>
                  <a:lnTo>
                    <a:pt x="3954957" y="108318"/>
                  </a:lnTo>
                  <a:lnTo>
                    <a:pt x="3961307" y="110363"/>
                  </a:lnTo>
                  <a:lnTo>
                    <a:pt x="3964825" y="110363"/>
                  </a:lnTo>
                  <a:lnTo>
                    <a:pt x="3967797" y="108115"/>
                  </a:lnTo>
                  <a:lnTo>
                    <a:pt x="3968762" y="102514"/>
                  </a:lnTo>
                  <a:close/>
                </a:path>
                <a:path extrusionOk="0" h="266065" w="8557895">
                  <a:moveTo>
                    <a:pt x="3983393" y="228447"/>
                  </a:moveTo>
                  <a:lnTo>
                    <a:pt x="3969093" y="232613"/>
                  </a:lnTo>
                  <a:lnTo>
                    <a:pt x="3955123" y="237070"/>
                  </a:lnTo>
                  <a:lnTo>
                    <a:pt x="3944226" y="244602"/>
                  </a:lnTo>
                  <a:lnTo>
                    <a:pt x="3939108" y="257949"/>
                  </a:lnTo>
                  <a:lnTo>
                    <a:pt x="3942702" y="258368"/>
                  </a:lnTo>
                  <a:lnTo>
                    <a:pt x="3946093" y="258584"/>
                  </a:lnTo>
                  <a:lnTo>
                    <a:pt x="3949268" y="258584"/>
                  </a:lnTo>
                  <a:lnTo>
                    <a:pt x="3963416" y="256781"/>
                  </a:lnTo>
                  <a:lnTo>
                    <a:pt x="3973919" y="251256"/>
                  </a:lnTo>
                  <a:lnTo>
                    <a:pt x="3980624" y="241871"/>
                  </a:lnTo>
                  <a:lnTo>
                    <a:pt x="3983393" y="228447"/>
                  </a:lnTo>
                  <a:close/>
                </a:path>
                <a:path extrusionOk="0" h="266065" w="8557895">
                  <a:moveTo>
                    <a:pt x="4232884" y="181546"/>
                  </a:moveTo>
                  <a:lnTo>
                    <a:pt x="4226560" y="169113"/>
                  </a:lnTo>
                  <a:lnTo>
                    <a:pt x="4219791" y="180771"/>
                  </a:lnTo>
                  <a:lnTo>
                    <a:pt x="4209973" y="189458"/>
                  </a:lnTo>
                  <a:lnTo>
                    <a:pt x="4199255" y="197231"/>
                  </a:lnTo>
                  <a:lnTo>
                    <a:pt x="4189742" y="206095"/>
                  </a:lnTo>
                  <a:lnTo>
                    <a:pt x="4193159" y="210426"/>
                  </a:lnTo>
                  <a:lnTo>
                    <a:pt x="4197540" y="212229"/>
                  </a:lnTo>
                  <a:lnTo>
                    <a:pt x="4202201" y="212229"/>
                  </a:lnTo>
                  <a:lnTo>
                    <a:pt x="4216438" y="207391"/>
                  </a:lnTo>
                  <a:lnTo>
                    <a:pt x="4228096" y="195732"/>
                  </a:lnTo>
                  <a:lnTo>
                    <a:pt x="4232884" y="181546"/>
                  </a:lnTo>
                  <a:close/>
                </a:path>
                <a:path extrusionOk="0" h="266065" w="8557895">
                  <a:moveTo>
                    <a:pt x="4307395" y="161975"/>
                  </a:moveTo>
                  <a:lnTo>
                    <a:pt x="4304093" y="158330"/>
                  </a:lnTo>
                  <a:lnTo>
                    <a:pt x="4300906" y="156870"/>
                  </a:lnTo>
                  <a:lnTo>
                    <a:pt x="4297794" y="156870"/>
                  </a:lnTo>
                  <a:lnTo>
                    <a:pt x="4290860" y="159029"/>
                  </a:lnTo>
                  <a:lnTo>
                    <a:pt x="4284065" y="164299"/>
                  </a:lnTo>
                  <a:lnTo>
                    <a:pt x="4277334" y="170776"/>
                  </a:lnTo>
                  <a:lnTo>
                    <a:pt x="4270578" y="176606"/>
                  </a:lnTo>
                  <a:lnTo>
                    <a:pt x="4273778" y="179971"/>
                  </a:lnTo>
                  <a:lnTo>
                    <a:pt x="4277665" y="181406"/>
                  </a:lnTo>
                  <a:lnTo>
                    <a:pt x="4281741" y="181406"/>
                  </a:lnTo>
                  <a:lnTo>
                    <a:pt x="4289488" y="179819"/>
                  </a:lnTo>
                  <a:lnTo>
                    <a:pt x="4296880" y="175552"/>
                  </a:lnTo>
                  <a:lnTo>
                    <a:pt x="4303103" y="169354"/>
                  </a:lnTo>
                  <a:lnTo>
                    <a:pt x="4307395" y="161975"/>
                  </a:lnTo>
                  <a:close/>
                </a:path>
                <a:path extrusionOk="0" h="266065" w="8557895">
                  <a:moveTo>
                    <a:pt x="5135943" y="95440"/>
                  </a:moveTo>
                  <a:lnTo>
                    <a:pt x="5125148" y="87871"/>
                  </a:lnTo>
                  <a:lnTo>
                    <a:pt x="5119205" y="96647"/>
                  </a:lnTo>
                  <a:lnTo>
                    <a:pt x="5113045" y="105270"/>
                  </a:lnTo>
                  <a:lnTo>
                    <a:pt x="5109273" y="116230"/>
                  </a:lnTo>
                  <a:lnTo>
                    <a:pt x="5110492" y="132003"/>
                  </a:lnTo>
                  <a:lnTo>
                    <a:pt x="5123510" y="123596"/>
                  </a:lnTo>
                  <a:lnTo>
                    <a:pt x="5133695" y="109385"/>
                  </a:lnTo>
                  <a:lnTo>
                    <a:pt x="5135943" y="95440"/>
                  </a:lnTo>
                  <a:close/>
                </a:path>
                <a:path extrusionOk="0" h="266065" w="8557895">
                  <a:moveTo>
                    <a:pt x="5152187" y="234010"/>
                  </a:moveTo>
                  <a:lnTo>
                    <a:pt x="5150675" y="226148"/>
                  </a:lnTo>
                  <a:lnTo>
                    <a:pt x="5139829" y="220853"/>
                  </a:lnTo>
                  <a:lnTo>
                    <a:pt x="5137162" y="227520"/>
                  </a:lnTo>
                  <a:lnTo>
                    <a:pt x="5132819" y="232460"/>
                  </a:lnTo>
                  <a:lnTo>
                    <a:pt x="5128298" y="237185"/>
                  </a:lnTo>
                  <a:lnTo>
                    <a:pt x="5125136" y="243217"/>
                  </a:lnTo>
                  <a:lnTo>
                    <a:pt x="5128095" y="243941"/>
                  </a:lnTo>
                  <a:lnTo>
                    <a:pt x="5130889" y="244259"/>
                  </a:lnTo>
                  <a:lnTo>
                    <a:pt x="5133467" y="244259"/>
                  </a:lnTo>
                  <a:lnTo>
                    <a:pt x="5145925" y="241147"/>
                  </a:lnTo>
                  <a:lnTo>
                    <a:pt x="5152187" y="234010"/>
                  </a:lnTo>
                  <a:close/>
                </a:path>
                <a:path extrusionOk="0" h="266065" w="8557895">
                  <a:moveTo>
                    <a:pt x="5188026" y="189484"/>
                  </a:moveTo>
                  <a:lnTo>
                    <a:pt x="5184140" y="176593"/>
                  </a:lnTo>
                  <a:lnTo>
                    <a:pt x="5173662" y="179057"/>
                  </a:lnTo>
                  <a:lnTo>
                    <a:pt x="5163045" y="181343"/>
                  </a:lnTo>
                  <a:lnTo>
                    <a:pt x="5153761" y="184950"/>
                  </a:lnTo>
                  <a:lnTo>
                    <a:pt x="5147297" y="191350"/>
                  </a:lnTo>
                  <a:lnTo>
                    <a:pt x="5148935" y="190982"/>
                  </a:lnTo>
                  <a:lnTo>
                    <a:pt x="5150802" y="190842"/>
                  </a:lnTo>
                  <a:lnTo>
                    <a:pt x="5155908" y="190842"/>
                  </a:lnTo>
                  <a:lnTo>
                    <a:pt x="5169662" y="192151"/>
                  </a:lnTo>
                  <a:lnTo>
                    <a:pt x="5181714" y="192151"/>
                  </a:lnTo>
                  <a:lnTo>
                    <a:pt x="5188026" y="189484"/>
                  </a:lnTo>
                  <a:close/>
                </a:path>
                <a:path extrusionOk="0" h="266065" w="8557895">
                  <a:moveTo>
                    <a:pt x="5249723" y="205397"/>
                  </a:moveTo>
                  <a:lnTo>
                    <a:pt x="5243144" y="191363"/>
                  </a:lnTo>
                  <a:lnTo>
                    <a:pt x="5235626" y="191363"/>
                  </a:lnTo>
                  <a:lnTo>
                    <a:pt x="5235626" y="183743"/>
                  </a:lnTo>
                  <a:lnTo>
                    <a:pt x="5223573" y="192074"/>
                  </a:lnTo>
                  <a:lnTo>
                    <a:pt x="5214188" y="203060"/>
                  </a:lnTo>
                  <a:lnTo>
                    <a:pt x="5208194" y="217436"/>
                  </a:lnTo>
                  <a:lnTo>
                    <a:pt x="5206327" y="235940"/>
                  </a:lnTo>
                  <a:lnTo>
                    <a:pt x="5208689" y="236435"/>
                  </a:lnTo>
                  <a:lnTo>
                    <a:pt x="5211051" y="236677"/>
                  </a:lnTo>
                  <a:lnTo>
                    <a:pt x="5213388" y="236677"/>
                  </a:lnTo>
                  <a:lnTo>
                    <a:pt x="5231498" y="231914"/>
                  </a:lnTo>
                  <a:lnTo>
                    <a:pt x="5244719" y="220205"/>
                  </a:lnTo>
                  <a:lnTo>
                    <a:pt x="5249723" y="205397"/>
                  </a:lnTo>
                  <a:close/>
                </a:path>
                <a:path extrusionOk="0" h="266065" w="8557895">
                  <a:moveTo>
                    <a:pt x="5773407" y="13665"/>
                  </a:moveTo>
                  <a:lnTo>
                    <a:pt x="5751296" y="13665"/>
                  </a:lnTo>
                  <a:lnTo>
                    <a:pt x="5751296" y="28409"/>
                  </a:lnTo>
                  <a:lnTo>
                    <a:pt x="5773407" y="28409"/>
                  </a:lnTo>
                  <a:lnTo>
                    <a:pt x="5773407" y="13665"/>
                  </a:lnTo>
                  <a:close/>
                </a:path>
                <a:path extrusionOk="0" h="266065" w="8557895">
                  <a:moveTo>
                    <a:pt x="6207887" y="176593"/>
                  </a:moveTo>
                  <a:lnTo>
                    <a:pt x="6207455" y="176593"/>
                  </a:lnTo>
                  <a:lnTo>
                    <a:pt x="6200533" y="176593"/>
                  </a:lnTo>
                  <a:lnTo>
                    <a:pt x="6181217" y="185127"/>
                  </a:lnTo>
                  <a:lnTo>
                    <a:pt x="6171273" y="185127"/>
                  </a:lnTo>
                  <a:lnTo>
                    <a:pt x="6167869" y="184721"/>
                  </a:lnTo>
                  <a:lnTo>
                    <a:pt x="6163894" y="183730"/>
                  </a:lnTo>
                  <a:lnTo>
                    <a:pt x="6164148" y="194602"/>
                  </a:lnTo>
                  <a:lnTo>
                    <a:pt x="6170282" y="199542"/>
                  </a:lnTo>
                  <a:lnTo>
                    <a:pt x="6178689" y="202171"/>
                  </a:lnTo>
                  <a:lnTo>
                    <a:pt x="6185713" y="206095"/>
                  </a:lnTo>
                  <a:lnTo>
                    <a:pt x="6189904" y="197294"/>
                  </a:lnTo>
                  <a:lnTo>
                    <a:pt x="6203924" y="185470"/>
                  </a:lnTo>
                  <a:lnTo>
                    <a:pt x="6207887" y="176593"/>
                  </a:lnTo>
                  <a:close/>
                </a:path>
                <a:path extrusionOk="0" h="266065" w="8557895">
                  <a:moveTo>
                    <a:pt x="6333553" y="138811"/>
                  </a:moveTo>
                  <a:lnTo>
                    <a:pt x="6333083" y="132016"/>
                  </a:lnTo>
                  <a:lnTo>
                    <a:pt x="6331407" y="132664"/>
                  </a:lnTo>
                  <a:lnTo>
                    <a:pt x="6329337" y="132892"/>
                  </a:lnTo>
                  <a:lnTo>
                    <a:pt x="6323876" y="132892"/>
                  </a:lnTo>
                  <a:lnTo>
                    <a:pt x="6309601" y="131152"/>
                  </a:lnTo>
                  <a:lnTo>
                    <a:pt x="6306464" y="131152"/>
                  </a:lnTo>
                  <a:lnTo>
                    <a:pt x="6300267" y="131152"/>
                  </a:lnTo>
                  <a:lnTo>
                    <a:pt x="6295745" y="132854"/>
                  </a:lnTo>
                  <a:lnTo>
                    <a:pt x="6296241" y="139611"/>
                  </a:lnTo>
                  <a:lnTo>
                    <a:pt x="6297930" y="138976"/>
                  </a:lnTo>
                  <a:lnTo>
                    <a:pt x="6300013" y="138734"/>
                  </a:lnTo>
                  <a:lnTo>
                    <a:pt x="6305486" y="138734"/>
                  </a:lnTo>
                  <a:lnTo>
                    <a:pt x="6319812" y="140525"/>
                  </a:lnTo>
                  <a:lnTo>
                    <a:pt x="6329096" y="140525"/>
                  </a:lnTo>
                  <a:lnTo>
                    <a:pt x="6333553" y="138811"/>
                  </a:lnTo>
                  <a:close/>
                </a:path>
                <a:path extrusionOk="0" h="266065" w="8557895">
                  <a:moveTo>
                    <a:pt x="6414744" y="145211"/>
                  </a:moveTo>
                  <a:lnTo>
                    <a:pt x="6387325" y="131343"/>
                  </a:lnTo>
                  <a:lnTo>
                    <a:pt x="6384252" y="131343"/>
                  </a:lnTo>
                  <a:lnTo>
                    <a:pt x="6380950" y="131559"/>
                  </a:lnTo>
                  <a:lnTo>
                    <a:pt x="6377368" y="132016"/>
                  </a:lnTo>
                  <a:lnTo>
                    <a:pt x="6375768" y="139674"/>
                  </a:lnTo>
                  <a:lnTo>
                    <a:pt x="6379146" y="144868"/>
                  </a:lnTo>
                  <a:lnTo>
                    <a:pt x="6385877" y="147828"/>
                  </a:lnTo>
                  <a:lnTo>
                    <a:pt x="6394348" y="148767"/>
                  </a:lnTo>
                  <a:lnTo>
                    <a:pt x="6404445" y="148767"/>
                  </a:lnTo>
                  <a:lnTo>
                    <a:pt x="6414744" y="145211"/>
                  </a:lnTo>
                  <a:close/>
                </a:path>
                <a:path extrusionOk="0" h="266065" w="8557895">
                  <a:moveTo>
                    <a:pt x="6473215" y="58026"/>
                  </a:moveTo>
                  <a:lnTo>
                    <a:pt x="6471679" y="58305"/>
                  </a:lnTo>
                  <a:lnTo>
                    <a:pt x="6470282" y="58420"/>
                  </a:lnTo>
                  <a:lnTo>
                    <a:pt x="6463462" y="58420"/>
                  </a:lnTo>
                  <a:lnTo>
                    <a:pt x="6450368" y="49288"/>
                  </a:lnTo>
                  <a:lnTo>
                    <a:pt x="6444920" y="49288"/>
                  </a:lnTo>
                  <a:lnTo>
                    <a:pt x="6442545" y="49288"/>
                  </a:lnTo>
                  <a:lnTo>
                    <a:pt x="6439751" y="49720"/>
                  </a:lnTo>
                  <a:lnTo>
                    <a:pt x="6436360" y="50774"/>
                  </a:lnTo>
                  <a:lnTo>
                    <a:pt x="6434353" y="60159"/>
                  </a:lnTo>
                  <a:lnTo>
                    <a:pt x="6435191" y="66230"/>
                  </a:lnTo>
                  <a:lnTo>
                    <a:pt x="6438303" y="69494"/>
                  </a:lnTo>
                  <a:lnTo>
                    <a:pt x="6443104" y="70472"/>
                  </a:lnTo>
                  <a:lnTo>
                    <a:pt x="6451054" y="69100"/>
                  </a:lnTo>
                  <a:lnTo>
                    <a:pt x="6459626" y="65798"/>
                  </a:lnTo>
                  <a:lnTo>
                    <a:pt x="6467449" y="61709"/>
                  </a:lnTo>
                  <a:lnTo>
                    <a:pt x="6473215" y="58026"/>
                  </a:lnTo>
                  <a:close/>
                </a:path>
                <a:path extrusionOk="0" h="266065" w="8557895">
                  <a:moveTo>
                    <a:pt x="6487871" y="28409"/>
                  </a:moveTo>
                  <a:lnTo>
                    <a:pt x="6473215" y="28409"/>
                  </a:lnTo>
                  <a:lnTo>
                    <a:pt x="6473215" y="43167"/>
                  </a:lnTo>
                  <a:lnTo>
                    <a:pt x="6487871" y="43167"/>
                  </a:lnTo>
                  <a:lnTo>
                    <a:pt x="6487871" y="28409"/>
                  </a:lnTo>
                  <a:close/>
                </a:path>
                <a:path extrusionOk="0" h="266065" w="8557895">
                  <a:moveTo>
                    <a:pt x="6546863" y="87871"/>
                  </a:moveTo>
                  <a:lnTo>
                    <a:pt x="6539001" y="81737"/>
                  </a:lnTo>
                  <a:lnTo>
                    <a:pt x="6533286" y="79502"/>
                  </a:lnTo>
                  <a:lnTo>
                    <a:pt x="6529425" y="79502"/>
                  </a:lnTo>
                  <a:lnTo>
                    <a:pt x="6524333" y="79502"/>
                  </a:lnTo>
                  <a:lnTo>
                    <a:pt x="6522504" y="83388"/>
                  </a:lnTo>
                  <a:lnTo>
                    <a:pt x="6524066" y="91173"/>
                  </a:lnTo>
                  <a:lnTo>
                    <a:pt x="6527457" y="95059"/>
                  </a:lnTo>
                  <a:lnTo>
                    <a:pt x="6536588" y="95059"/>
                  </a:lnTo>
                  <a:lnTo>
                    <a:pt x="6541351" y="93116"/>
                  </a:lnTo>
                  <a:lnTo>
                    <a:pt x="6546863" y="87871"/>
                  </a:lnTo>
                  <a:close/>
                </a:path>
                <a:path extrusionOk="0" h="266065" w="8557895">
                  <a:moveTo>
                    <a:pt x="6776987" y="182613"/>
                  </a:moveTo>
                  <a:lnTo>
                    <a:pt x="6774675" y="176441"/>
                  </a:lnTo>
                  <a:lnTo>
                    <a:pt x="6769392" y="176441"/>
                  </a:lnTo>
                  <a:lnTo>
                    <a:pt x="6768389" y="176491"/>
                  </a:lnTo>
                  <a:lnTo>
                    <a:pt x="6767855" y="176606"/>
                  </a:lnTo>
                  <a:lnTo>
                    <a:pt x="6767614" y="180378"/>
                  </a:lnTo>
                  <a:lnTo>
                    <a:pt x="6766915" y="184048"/>
                  </a:lnTo>
                  <a:lnTo>
                    <a:pt x="6762051" y="184048"/>
                  </a:lnTo>
                  <a:lnTo>
                    <a:pt x="6761277" y="183959"/>
                  </a:lnTo>
                  <a:lnTo>
                    <a:pt x="6760400" y="183743"/>
                  </a:lnTo>
                  <a:lnTo>
                    <a:pt x="6760400" y="198970"/>
                  </a:lnTo>
                  <a:lnTo>
                    <a:pt x="6762839" y="200482"/>
                  </a:lnTo>
                  <a:lnTo>
                    <a:pt x="6765010" y="201142"/>
                  </a:lnTo>
                  <a:lnTo>
                    <a:pt x="6772757" y="201142"/>
                  </a:lnTo>
                  <a:lnTo>
                    <a:pt x="6776021" y="194957"/>
                  </a:lnTo>
                  <a:lnTo>
                    <a:pt x="6776987" y="182613"/>
                  </a:lnTo>
                  <a:close/>
                </a:path>
                <a:path extrusionOk="0" h="266065" w="8557895">
                  <a:moveTo>
                    <a:pt x="6785864" y="122859"/>
                  </a:moveTo>
                  <a:lnTo>
                    <a:pt x="6782486" y="109778"/>
                  </a:lnTo>
                  <a:lnTo>
                    <a:pt x="6771157" y="113284"/>
                  </a:lnTo>
                  <a:lnTo>
                    <a:pt x="6758292" y="115201"/>
                  </a:lnTo>
                  <a:lnTo>
                    <a:pt x="6746456" y="118173"/>
                  </a:lnTo>
                  <a:lnTo>
                    <a:pt x="6738201" y="124866"/>
                  </a:lnTo>
                  <a:lnTo>
                    <a:pt x="6740322" y="124231"/>
                  </a:lnTo>
                  <a:lnTo>
                    <a:pt x="6742836" y="124002"/>
                  </a:lnTo>
                  <a:lnTo>
                    <a:pt x="6749288" y="124002"/>
                  </a:lnTo>
                  <a:lnTo>
                    <a:pt x="6765861" y="125717"/>
                  </a:lnTo>
                  <a:lnTo>
                    <a:pt x="6779133" y="125717"/>
                  </a:lnTo>
                  <a:lnTo>
                    <a:pt x="6785864" y="122859"/>
                  </a:lnTo>
                  <a:close/>
                </a:path>
                <a:path extrusionOk="0" h="266065" w="8557895">
                  <a:moveTo>
                    <a:pt x="6805993" y="92443"/>
                  </a:moveTo>
                  <a:lnTo>
                    <a:pt x="6802806" y="86067"/>
                  </a:lnTo>
                  <a:lnTo>
                    <a:pt x="6796418" y="86067"/>
                  </a:lnTo>
                  <a:lnTo>
                    <a:pt x="6794551" y="86067"/>
                  </a:lnTo>
                  <a:lnTo>
                    <a:pt x="6792392" y="86614"/>
                  </a:lnTo>
                  <a:lnTo>
                    <a:pt x="6789979" y="87871"/>
                  </a:lnTo>
                  <a:lnTo>
                    <a:pt x="6789979" y="109778"/>
                  </a:lnTo>
                  <a:lnTo>
                    <a:pt x="6792379" y="111010"/>
                  </a:lnTo>
                  <a:lnTo>
                    <a:pt x="6794500" y="111544"/>
                  </a:lnTo>
                  <a:lnTo>
                    <a:pt x="6802768" y="111544"/>
                  </a:lnTo>
                  <a:lnTo>
                    <a:pt x="6805968" y="105181"/>
                  </a:lnTo>
                  <a:lnTo>
                    <a:pt x="6805993" y="92443"/>
                  </a:lnTo>
                  <a:close/>
                </a:path>
                <a:path extrusionOk="0" h="266065" w="8557895">
                  <a:moveTo>
                    <a:pt x="6893014" y="6172"/>
                  </a:moveTo>
                  <a:lnTo>
                    <a:pt x="6891629" y="6070"/>
                  </a:lnTo>
                  <a:lnTo>
                    <a:pt x="6890956" y="6070"/>
                  </a:lnTo>
                  <a:lnTo>
                    <a:pt x="6878891" y="10566"/>
                  </a:lnTo>
                  <a:lnTo>
                    <a:pt x="6873265" y="20523"/>
                  </a:lnTo>
                  <a:lnTo>
                    <a:pt x="6875119" y="30619"/>
                  </a:lnTo>
                  <a:lnTo>
                    <a:pt x="6885508" y="35547"/>
                  </a:lnTo>
                  <a:lnTo>
                    <a:pt x="6885622" y="26555"/>
                  </a:lnTo>
                  <a:lnTo>
                    <a:pt x="6886867" y="18618"/>
                  </a:lnTo>
                  <a:lnTo>
                    <a:pt x="6889318" y="11811"/>
                  </a:lnTo>
                  <a:lnTo>
                    <a:pt x="6893014" y="6172"/>
                  </a:lnTo>
                  <a:close/>
                </a:path>
                <a:path extrusionOk="0" h="266065" w="8557895">
                  <a:moveTo>
                    <a:pt x="6974167" y="169113"/>
                  </a:moveTo>
                  <a:lnTo>
                    <a:pt x="6951980" y="169113"/>
                  </a:lnTo>
                  <a:lnTo>
                    <a:pt x="6951980" y="183743"/>
                  </a:lnTo>
                  <a:lnTo>
                    <a:pt x="6974167" y="183743"/>
                  </a:lnTo>
                  <a:lnTo>
                    <a:pt x="6974167" y="169113"/>
                  </a:lnTo>
                  <a:close/>
                </a:path>
                <a:path extrusionOk="0" h="266065" w="8557895">
                  <a:moveTo>
                    <a:pt x="7732611" y="176606"/>
                  </a:moveTo>
                  <a:lnTo>
                    <a:pt x="7727239" y="173215"/>
                  </a:lnTo>
                  <a:lnTo>
                    <a:pt x="7721117" y="170624"/>
                  </a:lnTo>
                  <a:lnTo>
                    <a:pt x="7714094" y="168973"/>
                  </a:lnTo>
                  <a:lnTo>
                    <a:pt x="7705966" y="168402"/>
                  </a:lnTo>
                  <a:lnTo>
                    <a:pt x="7702842" y="168402"/>
                  </a:lnTo>
                  <a:lnTo>
                    <a:pt x="7699476" y="168630"/>
                  </a:lnTo>
                  <a:lnTo>
                    <a:pt x="7695832" y="169113"/>
                  </a:lnTo>
                  <a:lnTo>
                    <a:pt x="7695832" y="191363"/>
                  </a:lnTo>
                  <a:lnTo>
                    <a:pt x="7706284" y="188887"/>
                  </a:lnTo>
                  <a:lnTo>
                    <a:pt x="7716825" y="186575"/>
                  </a:lnTo>
                  <a:lnTo>
                    <a:pt x="7726070" y="182956"/>
                  </a:lnTo>
                  <a:lnTo>
                    <a:pt x="7732611" y="176606"/>
                  </a:lnTo>
                  <a:close/>
                </a:path>
                <a:path extrusionOk="0" h="266065" w="8557895">
                  <a:moveTo>
                    <a:pt x="8338058" y="115849"/>
                  </a:moveTo>
                  <a:lnTo>
                    <a:pt x="8336864" y="109778"/>
                  </a:lnTo>
                  <a:lnTo>
                    <a:pt x="8328330" y="109461"/>
                  </a:lnTo>
                  <a:lnTo>
                    <a:pt x="8326768" y="102209"/>
                  </a:lnTo>
                  <a:lnTo>
                    <a:pt x="8318043" y="102209"/>
                  </a:lnTo>
                  <a:lnTo>
                    <a:pt x="8317039" y="102209"/>
                  </a:lnTo>
                  <a:lnTo>
                    <a:pt x="8315934" y="102311"/>
                  </a:lnTo>
                  <a:lnTo>
                    <a:pt x="8314715" y="102527"/>
                  </a:lnTo>
                  <a:lnTo>
                    <a:pt x="8312455" y="109524"/>
                  </a:lnTo>
                  <a:lnTo>
                    <a:pt x="8314703" y="114604"/>
                  </a:lnTo>
                  <a:lnTo>
                    <a:pt x="8319808" y="117703"/>
                  </a:lnTo>
                  <a:lnTo>
                    <a:pt x="8326183" y="118757"/>
                  </a:lnTo>
                  <a:lnTo>
                    <a:pt x="8332368" y="118757"/>
                  </a:lnTo>
                  <a:lnTo>
                    <a:pt x="8338058" y="115849"/>
                  </a:lnTo>
                  <a:close/>
                </a:path>
                <a:path extrusionOk="0" h="266065" w="8557895">
                  <a:moveTo>
                    <a:pt x="8388363" y="95008"/>
                  </a:moveTo>
                  <a:lnTo>
                    <a:pt x="8380298" y="94500"/>
                  </a:lnTo>
                  <a:lnTo>
                    <a:pt x="8376463" y="94500"/>
                  </a:lnTo>
                  <a:lnTo>
                    <a:pt x="8367052" y="95123"/>
                  </a:lnTo>
                  <a:lnTo>
                    <a:pt x="8359267" y="97434"/>
                  </a:lnTo>
                  <a:lnTo>
                    <a:pt x="8353844" y="102095"/>
                  </a:lnTo>
                  <a:lnTo>
                    <a:pt x="8351494" y="109766"/>
                  </a:lnTo>
                  <a:lnTo>
                    <a:pt x="8359584" y="110248"/>
                  </a:lnTo>
                  <a:lnTo>
                    <a:pt x="8363420" y="110248"/>
                  </a:lnTo>
                  <a:lnTo>
                    <a:pt x="8372805" y="109651"/>
                  </a:lnTo>
                  <a:lnTo>
                    <a:pt x="8380552" y="107365"/>
                  </a:lnTo>
                  <a:lnTo>
                    <a:pt x="8385975" y="102717"/>
                  </a:lnTo>
                  <a:lnTo>
                    <a:pt x="8388363" y="95008"/>
                  </a:lnTo>
                  <a:close/>
                </a:path>
                <a:path extrusionOk="0" h="266065" w="8557895">
                  <a:moveTo>
                    <a:pt x="8486457" y="88023"/>
                  </a:moveTo>
                  <a:lnTo>
                    <a:pt x="8484197" y="82969"/>
                  </a:lnTo>
                  <a:lnTo>
                    <a:pt x="8479053" y="79895"/>
                  </a:lnTo>
                  <a:lnTo>
                    <a:pt x="8472678" y="78854"/>
                  </a:lnTo>
                  <a:lnTo>
                    <a:pt x="8466442" y="78854"/>
                  </a:lnTo>
                  <a:lnTo>
                    <a:pt x="8460727" y="81775"/>
                  </a:lnTo>
                  <a:lnTo>
                    <a:pt x="8462061" y="87871"/>
                  </a:lnTo>
                  <a:lnTo>
                    <a:pt x="8466353" y="87985"/>
                  </a:lnTo>
                  <a:lnTo>
                    <a:pt x="8470646" y="88684"/>
                  </a:lnTo>
                  <a:lnTo>
                    <a:pt x="8469262" y="95008"/>
                  </a:lnTo>
                  <a:lnTo>
                    <a:pt x="8484235" y="95008"/>
                  </a:lnTo>
                  <a:lnTo>
                    <a:pt x="8486457" y="88023"/>
                  </a:lnTo>
                  <a:close/>
                </a:path>
                <a:path extrusionOk="0" h="266065" w="8557895">
                  <a:moveTo>
                    <a:pt x="8557844" y="206095"/>
                  </a:moveTo>
                  <a:lnTo>
                    <a:pt x="8551240" y="203428"/>
                  </a:lnTo>
                  <a:lnTo>
                    <a:pt x="8546351" y="199034"/>
                  </a:lnTo>
                  <a:lnTo>
                    <a:pt x="8541664" y="194487"/>
                  </a:lnTo>
                  <a:lnTo>
                    <a:pt x="8535695" y="191350"/>
                  </a:lnTo>
                  <a:lnTo>
                    <a:pt x="8534883" y="199428"/>
                  </a:lnTo>
                  <a:lnTo>
                    <a:pt x="8538197" y="206717"/>
                  </a:lnTo>
                  <a:lnTo>
                    <a:pt x="8543912" y="211988"/>
                  </a:lnTo>
                  <a:lnTo>
                    <a:pt x="8550288" y="214007"/>
                  </a:lnTo>
                  <a:lnTo>
                    <a:pt x="8553856" y="214007"/>
                  </a:lnTo>
                  <a:lnTo>
                    <a:pt x="8556892" y="211734"/>
                  </a:lnTo>
                  <a:lnTo>
                    <a:pt x="8557844" y="2060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603" name="Google Shape;1603;p1"/>
            <p:cNvSpPr/>
            <p:nvPr/>
          </p:nvSpPr>
          <p:spPr>
            <a:xfrm>
              <a:off x="0" y="8648191"/>
              <a:ext cx="8309609" cy="393065"/>
            </a:xfrm>
            <a:custGeom>
              <a:rect b="b" l="l" r="r" t="t"/>
              <a:pathLst>
                <a:path extrusionOk="0" h="393065" w="8309609">
                  <a:moveTo>
                    <a:pt x="23101" y="309740"/>
                  </a:moveTo>
                  <a:lnTo>
                    <a:pt x="22428" y="303847"/>
                  </a:lnTo>
                  <a:lnTo>
                    <a:pt x="21069" y="302475"/>
                  </a:lnTo>
                  <a:lnTo>
                    <a:pt x="19380" y="301929"/>
                  </a:lnTo>
                  <a:lnTo>
                    <a:pt x="10464" y="301929"/>
                  </a:lnTo>
                  <a:lnTo>
                    <a:pt x="1181" y="310210"/>
                  </a:lnTo>
                  <a:lnTo>
                    <a:pt x="0" y="311391"/>
                  </a:lnTo>
                  <a:lnTo>
                    <a:pt x="0" y="321754"/>
                  </a:lnTo>
                  <a:lnTo>
                    <a:pt x="7175" y="320243"/>
                  </a:lnTo>
                  <a:lnTo>
                    <a:pt x="16700" y="315671"/>
                  </a:lnTo>
                  <a:lnTo>
                    <a:pt x="23101" y="309740"/>
                  </a:lnTo>
                  <a:close/>
                </a:path>
                <a:path extrusionOk="0" h="393065" w="8309609">
                  <a:moveTo>
                    <a:pt x="103555" y="148209"/>
                  </a:moveTo>
                  <a:lnTo>
                    <a:pt x="101917" y="148564"/>
                  </a:lnTo>
                  <a:lnTo>
                    <a:pt x="100037" y="148704"/>
                  </a:lnTo>
                  <a:lnTo>
                    <a:pt x="94881" y="148704"/>
                  </a:lnTo>
                  <a:lnTo>
                    <a:pt x="80949" y="147358"/>
                  </a:lnTo>
                  <a:lnTo>
                    <a:pt x="77800" y="147358"/>
                  </a:lnTo>
                  <a:lnTo>
                    <a:pt x="68922" y="147358"/>
                  </a:lnTo>
                  <a:lnTo>
                    <a:pt x="62725" y="150037"/>
                  </a:lnTo>
                  <a:lnTo>
                    <a:pt x="66738" y="162953"/>
                  </a:lnTo>
                  <a:lnTo>
                    <a:pt x="74688" y="163410"/>
                  </a:lnTo>
                  <a:lnTo>
                    <a:pt x="78447" y="163410"/>
                  </a:lnTo>
                  <a:lnTo>
                    <a:pt x="87871" y="162801"/>
                  </a:lnTo>
                  <a:lnTo>
                    <a:pt x="95669" y="160515"/>
                  </a:lnTo>
                  <a:lnTo>
                    <a:pt x="101130" y="155879"/>
                  </a:lnTo>
                  <a:lnTo>
                    <a:pt x="103555" y="148209"/>
                  </a:lnTo>
                  <a:close/>
                </a:path>
                <a:path extrusionOk="0" h="393065" w="8309609">
                  <a:moveTo>
                    <a:pt x="162598" y="306362"/>
                  </a:moveTo>
                  <a:lnTo>
                    <a:pt x="162547" y="296265"/>
                  </a:lnTo>
                  <a:lnTo>
                    <a:pt x="152095" y="298780"/>
                  </a:lnTo>
                  <a:lnTo>
                    <a:pt x="141528" y="301104"/>
                  </a:lnTo>
                  <a:lnTo>
                    <a:pt x="132257" y="304723"/>
                  </a:lnTo>
                  <a:lnTo>
                    <a:pt x="125679" y="311137"/>
                  </a:lnTo>
                  <a:lnTo>
                    <a:pt x="129959" y="315772"/>
                  </a:lnTo>
                  <a:lnTo>
                    <a:pt x="137337" y="318465"/>
                  </a:lnTo>
                  <a:lnTo>
                    <a:pt x="144411" y="318465"/>
                  </a:lnTo>
                  <a:lnTo>
                    <a:pt x="152323" y="317207"/>
                  </a:lnTo>
                  <a:lnTo>
                    <a:pt x="158788" y="313258"/>
                  </a:lnTo>
                  <a:lnTo>
                    <a:pt x="162598" y="306362"/>
                  </a:lnTo>
                  <a:close/>
                </a:path>
                <a:path extrusionOk="0" h="393065" w="8309609">
                  <a:moveTo>
                    <a:pt x="171678" y="163042"/>
                  </a:moveTo>
                  <a:lnTo>
                    <a:pt x="168871" y="157911"/>
                  </a:lnTo>
                  <a:lnTo>
                    <a:pt x="162890" y="154927"/>
                  </a:lnTo>
                  <a:lnTo>
                    <a:pt x="155397" y="153949"/>
                  </a:lnTo>
                  <a:lnTo>
                    <a:pt x="147218" y="153949"/>
                  </a:lnTo>
                  <a:lnTo>
                    <a:pt x="139255" y="157162"/>
                  </a:lnTo>
                  <a:lnTo>
                    <a:pt x="140423" y="162941"/>
                  </a:lnTo>
                  <a:lnTo>
                    <a:pt x="148907" y="164795"/>
                  </a:lnTo>
                  <a:lnTo>
                    <a:pt x="153111" y="171107"/>
                  </a:lnTo>
                  <a:lnTo>
                    <a:pt x="165290" y="171107"/>
                  </a:lnTo>
                  <a:lnTo>
                    <a:pt x="167347" y="170903"/>
                  </a:lnTo>
                  <a:lnTo>
                    <a:pt x="169659" y="170434"/>
                  </a:lnTo>
                  <a:lnTo>
                    <a:pt x="171678" y="163042"/>
                  </a:lnTo>
                  <a:close/>
                </a:path>
                <a:path extrusionOk="0" h="393065" w="8309609">
                  <a:moveTo>
                    <a:pt x="177215" y="140703"/>
                  </a:moveTo>
                  <a:lnTo>
                    <a:pt x="176466" y="132727"/>
                  </a:lnTo>
                  <a:lnTo>
                    <a:pt x="175260" y="125374"/>
                  </a:lnTo>
                  <a:lnTo>
                    <a:pt x="166662" y="125374"/>
                  </a:lnTo>
                  <a:lnTo>
                    <a:pt x="165442" y="125374"/>
                  </a:lnTo>
                  <a:lnTo>
                    <a:pt x="164084" y="125526"/>
                  </a:lnTo>
                  <a:lnTo>
                    <a:pt x="162547" y="125831"/>
                  </a:lnTo>
                  <a:lnTo>
                    <a:pt x="163347" y="139865"/>
                  </a:lnTo>
                  <a:lnTo>
                    <a:pt x="165112" y="145453"/>
                  </a:lnTo>
                  <a:lnTo>
                    <a:pt x="169672" y="148196"/>
                  </a:lnTo>
                  <a:lnTo>
                    <a:pt x="169976" y="144068"/>
                  </a:lnTo>
                  <a:lnTo>
                    <a:pt x="170662" y="140474"/>
                  </a:lnTo>
                  <a:lnTo>
                    <a:pt x="175691" y="140474"/>
                  </a:lnTo>
                  <a:lnTo>
                    <a:pt x="176403" y="140550"/>
                  </a:lnTo>
                  <a:lnTo>
                    <a:pt x="177215" y="140703"/>
                  </a:lnTo>
                  <a:close/>
                </a:path>
                <a:path extrusionOk="0" h="393065" w="8309609">
                  <a:moveTo>
                    <a:pt x="218236" y="138912"/>
                  </a:moveTo>
                  <a:lnTo>
                    <a:pt x="214045" y="125831"/>
                  </a:lnTo>
                  <a:lnTo>
                    <a:pt x="204266" y="127254"/>
                  </a:lnTo>
                  <a:lnTo>
                    <a:pt x="195872" y="129984"/>
                  </a:lnTo>
                  <a:lnTo>
                    <a:pt x="189166" y="134366"/>
                  </a:lnTo>
                  <a:lnTo>
                    <a:pt x="184442" y="140703"/>
                  </a:lnTo>
                  <a:lnTo>
                    <a:pt x="185585" y="140576"/>
                  </a:lnTo>
                  <a:lnTo>
                    <a:pt x="190487" y="140525"/>
                  </a:lnTo>
                  <a:lnTo>
                    <a:pt x="200888" y="141262"/>
                  </a:lnTo>
                  <a:lnTo>
                    <a:pt x="211912" y="141262"/>
                  </a:lnTo>
                  <a:lnTo>
                    <a:pt x="218236" y="138912"/>
                  </a:lnTo>
                  <a:close/>
                </a:path>
                <a:path extrusionOk="0" h="393065" w="8309609">
                  <a:moveTo>
                    <a:pt x="501205" y="148196"/>
                  </a:moveTo>
                  <a:lnTo>
                    <a:pt x="494703" y="142455"/>
                  </a:lnTo>
                  <a:lnTo>
                    <a:pt x="490220" y="140373"/>
                  </a:lnTo>
                  <a:lnTo>
                    <a:pt x="487375" y="140373"/>
                  </a:lnTo>
                  <a:lnTo>
                    <a:pt x="483628" y="140373"/>
                  </a:lnTo>
                  <a:lnTo>
                    <a:pt x="482701" y="143967"/>
                  </a:lnTo>
                  <a:lnTo>
                    <a:pt x="484708" y="151168"/>
                  </a:lnTo>
                  <a:lnTo>
                    <a:pt x="487641" y="154762"/>
                  </a:lnTo>
                  <a:lnTo>
                    <a:pt x="494411" y="154762"/>
                  </a:lnTo>
                  <a:lnTo>
                    <a:pt x="497700" y="152984"/>
                  </a:lnTo>
                  <a:lnTo>
                    <a:pt x="501205" y="148196"/>
                  </a:lnTo>
                  <a:close/>
                </a:path>
                <a:path extrusionOk="0" h="393065" w="8309609">
                  <a:moveTo>
                    <a:pt x="531317" y="28803"/>
                  </a:moveTo>
                  <a:lnTo>
                    <a:pt x="530847" y="22250"/>
                  </a:lnTo>
                  <a:lnTo>
                    <a:pt x="529196" y="22860"/>
                  </a:lnTo>
                  <a:lnTo>
                    <a:pt x="527177" y="23088"/>
                  </a:lnTo>
                  <a:lnTo>
                    <a:pt x="521716" y="23088"/>
                  </a:lnTo>
                  <a:lnTo>
                    <a:pt x="507085" y="21196"/>
                  </a:lnTo>
                  <a:lnTo>
                    <a:pt x="503910" y="21196"/>
                  </a:lnTo>
                  <a:lnTo>
                    <a:pt x="497890" y="21196"/>
                  </a:lnTo>
                  <a:lnTo>
                    <a:pt x="493547" y="22898"/>
                  </a:lnTo>
                  <a:lnTo>
                    <a:pt x="494030" y="29502"/>
                  </a:lnTo>
                  <a:lnTo>
                    <a:pt x="495668" y="28867"/>
                  </a:lnTo>
                  <a:lnTo>
                    <a:pt x="497713" y="28625"/>
                  </a:lnTo>
                  <a:lnTo>
                    <a:pt x="503174" y="28625"/>
                  </a:lnTo>
                  <a:lnTo>
                    <a:pt x="517740" y="30492"/>
                  </a:lnTo>
                  <a:lnTo>
                    <a:pt x="526948" y="30492"/>
                  </a:lnTo>
                  <a:lnTo>
                    <a:pt x="531317" y="28803"/>
                  </a:lnTo>
                  <a:close/>
                </a:path>
                <a:path extrusionOk="0" h="393065" w="8309609">
                  <a:moveTo>
                    <a:pt x="823722" y="236550"/>
                  </a:moveTo>
                  <a:lnTo>
                    <a:pt x="815479" y="236550"/>
                  </a:lnTo>
                  <a:lnTo>
                    <a:pt x="814133" y="236550"/>
                  </a:lnTo>
                  <a:lnTo>
                    <a:pt x="812495" y="236702"/>
                  </a:lnTo>
                  <a:lnTo>
                    <a:pt x="810539" y="237032"/>
                  </a:lnTo>
                  <a:lnTo>
                    <a:pt x="810539" y="244398"/>
                  </a:lnTo>
                  <a:lnTo>
                    <a:pt x="800874" y="255574"/>
                  </a:lnTo>
                  <a:lnTo>
                    <a:pt x="799312" y="259524"/>
                  </a:lnTo>
                  <a:lnTo>
                    <a:pt x="803770" y="259524"/>
                  </a:lnTo>
                  <a:lnTo>
                    <a:pt x="811428" y="253784"/>
                  </a:lnTo>
                  <a:lnTo>
                    <a:pt x="821410" y="242290"/>
                  </a:lnTo>
                  <a:lnTo>
                    <a:pt x="823722" y="236550"/>
                  </a:lnTo>
                  <a:close/>
                </a:path>
                <a:path extrusionOk="0" h="393065" w="8309609">
                  <a:moveTo>
                    <a:pt x="1040993" y="317893"/>
                  </a:moveTo>
                  <a:lnTo>
                    <a:pt x="1040561" y="298475"/>
                  </a:lnTo>
                  <a:lnTo>
                    <a:pt x="1037145" y="288759"/>
                  </a:lnTo>
                  <a:lnTo>
                    <a:pt x="1031913" y="288759"/>
                  </a:lnTo>
                  <a:lnTo>
                    <a:pt x="1031494" y="288785"/>
                  </a:lnTo>
                  <a:lnTo>
                    <a:pt x="1032586" y="301028"/>
                  </a:lnTo>
                  <a:lnTo>
                    <a:pt x="1029093" y="308622"/>
                  </a:lnTo>
                  <a:lnTo>
                    <a:pt x="1025004" y="315569"/>
                  </a:lnTo>
                  <a:lnTo>
                    <a:pt x="1024356" y="325869"/>
                  </a:lnTo>
                  <a:lnTo>
                    <a:pt x="1026655" y="327075"/>
                  </a:lnTo>
                  <a:lnTo>
                    <a:pt x="1028674" y="327609"/>
                  </a:lnTo>
                  <a:lnTo>
                    <a:pt x="1038009" y="327609"/>
                  </a:lnTo>
                  <a:lnTo>
                    <a:pt x="1040993" y="317893"/>
                  </a:lnTo>
                  <a:close/>
                </a:path>
                <a:path extrusionOk="0" h="393065" w="8309609">
                  <a:moveTo>
                    <a:pt x="1134795" y="251790"/>
                  </a:moveTo>
                  <a:lnTo>
                    <a:pt x="1132573" y="251193"/>
                  </a:lnTo>
                  <a:lnTo>
                    <a:pt x="1130668" y="250926"/>
                  </a:lnTo>
                  <a:lnTo>
                    <a:pt x="1129042" y="250926"/>
                  </a:lnTo>
                  <a:lnTo>
                    <a:pt x="1121308" y="255003"/>
                  </a:lnTo>
                  <a:lnTo>
                    <a:pt x="1118920" y="264337"/>
                  </a:lnTo>
                  <a:lnTo>
                    <a:pt x="1117498" y="274612"/>
                  </a:lnTo>
                  <a:lnTo>
                    <a:pt x="1112634" y="281520"/>
                  </a:lnTo>
                  <a:lnTo>
                    <a:pt x="1114882" y="281724"/>
                  </a:lnTo>
                  <a:lnTo>
                    <a:pt x="1115910" y="281724"/>
                  </a:lnTo>
                  <a:lnTo>
                    <a:pt x="1125283" y="278917"/>
                  </a:lnTo>
                  <a:lnTo>
                    <a:pt x="1130325" y="271754"/>
                  </a:lnTo>
                  <a:lnTo>
                    <a:pt x="1132865" y="262089"/>
                  </a:lnTo>
                  <a:lnTo>
                    <a:pt x="1134795" y="251790"/>
                  </a:lnTo>
                  <a:close/>
                </a:path>
                <a:path extrusionOk="0" h="393065" w="8309609">
                  <a:moveTo>
                    <a:pt x="1208468" y="14757"/>
                  </a:moveTo>
                  <a:lnTo>
                    <a:pt x="1186345" y="14757"/>
                  </a:lnTo>
                  <a:lnTo>
                    <a:pt x="1186345" y="29502"/>
                  </a:lnTo>
                  <a:lnTo>
                    <a:pt x="1208468" y="29502"/>
                  </a:lnTo>
                  <a:lnTo>
                    <a:pt x="1208468" y="14757"/>
                  </a:lnTo>
                  <a:close/>
                </a:path>
                <a:path extrusionOk="0" h="393065" w="8309609">
                  <a:moveTo>
                    <a:pt x="1296797" y="311124"/>
                  </a:moveTo>
                  <a:lnTo>
                    <a:pt x="1293837" y="307911"/>
                  </a:lnTo>
                  <a:lnTo>
                    <a:pt x="1289316" y="306235"/>
                  </a:lnTo>
                  <a:lnTo>
                    <a:pt x="1284693" y="306235"/>
                  </a:lnTo>
                  <a:lnTo>
                    <a:pt x="1278178" y="307416"/>
                  </a:lnTo>
                  <a:lnTo>
                    <a:pt x="1272476" y="310997"/>
                  </a:lnTo>
                  <a:lnTo>
                    <a:pt x="1268590" y="317119"/>
                  </a:lnTo>
                  <a:lnTo>
                    <a:pt x="1267447" y="325869"/>
                  </a:lnTo>
                  <a:lnTo>
                    <a:pt x="1270342" y="326275"/>
                  </a:lnTo>
                  <a:lnTo>
                    <a:pt x="1273060" y="326478"/>
                  </a:lnTo>
                  <a:lnTo>
                    <a:pt x="1275588" y="326478"/>
                  </a:lnTo>
                  <a:lnTo>
                    <a:pt x="1283792" y="325589"/>
                  </a:lnTo>
                  <a:lnTo>
                    <a:pt x="1290180" y="322808"/>
                  </a:lnTo>
                  <a:lnTo>
                    <a:pt x="1294587" y="318033"/>
                  </a:lnTo>
                  <a:lnTo>
                    <a:pt x="1296797" y="311124"/>
                  </a:lnTo>
                  <a:close/>
                </a:path>
                <a:path extrusionOk="0" h="393065" w="8309609">
                  <a:moveTo>
                    <a:pt x="1363002" y="288772"/>
                  </a:moveTo>
                  <a:lnTo>
                    <a:pt x="1357134" y="287731"/>
                  </a:lnTo>
                  <a:lnTo>
                    <a:pt x="1352486" y="287299"/>
                  </a:lnTo>
                  <a:lnTo>
                    <a:pt x="1348854" y="287299"/>
                  </a:lnTo>
                  <a:lnTo>
                    <a:pt x="1340116" y="287299"/>
                  </a:lnTo>
                  <a:lnTo>
                    <a:pt x="1337335" y="289814"/>
                  </a:lnTo>
                  <a:lnTo>
                    <a:pt x="1338732" y="294830"/>
                  </a:lnTo>
                  <a:lnTo>
                    <a:pt x="1342898" y="297332"/>
                  </a:lnTo>
                  <a:lnTo>
                    <a:pt x="1352854" y="297332"/>
                  </a:lnTo>
                  <a:lnTo>
                    <a:pt x="1358506" y="295160"/>
                  </a:lnTo>
                  <a:lnTo>
                    <a:pt x="1363002" y="288772"/>
                  </a:lnTo>
                  <a:close/>
                </a:path>
                <a:path extrusionOk="0" h="393065" w="8309609">
                  <a:moveTo>
                    <a:pt x="1564881" y="143306"/>
                  </a:moveTo>
                  <a:lnTo>
                    <a:pt x="1562950" y="139674"/>
                  </a:lnTo>
                  <a:lnTo>
                    <a:pt x="1559217" y="139674"/>
                  </a:lnTo>
                  <a:lnTo>
                    <a:pt x="1556270" y="139674"/>
                  </a:lnTo>
                  <a:lnTo>
                    <a:pt x="1552206" y="141922"/>
                  </a:lnTo>
                  <a:lnTo>
                    <a:pt x="1547101" y="148196"/>
                  </a:lnTo>
                  <a:lnTo>
                    <a:pt x="1551914" y="152552"/>
                  </a:lnTo>
                  <a:lnTo>
                    <a:pt x="1555699" y="154178"/>
                  </a:lnTo>
                  <a:lnTo>
                    <a:pt x="1562722" y="154178"/>
                  </a:lnTo>
                  <a:lnTo>
                    <a:pt x="1564767" y="150558"/>
                  </a:lnTo>
                  <a:lnTo>
                    <a:pt x="1564881" y="143306"/>
                  </a:lnTo>
                  <a:close/>
                </a:path>
                <a:path extrusionOk="0" h="393065" w="8309609">
                  <a:moveTo>
                    <a:pt x="1945081" y="29502"/>
                  </a:moveTo>
                  <a:lnTo>
                    <a:pt x="1943887" y="29502"/>
                  </a:lnTo>
                  <a:lnTo>
                    <a:pt x="1925866" y="34302"/>
                  </a:lnTo>
                  <a:lnTo>
                    <a:pt x="1923770" y="46647"/>
                  </a:lnTo>
                  <a:lnTo>
                    <a:pt x="1926513" y="63436"/>
                  </a:lnTo>
                  <a:lnTo>
                    <a:pt x="1922932" y="81597"/>
                  </a:lnTo>
                  <a:lnTo>
                    <a:pt x="1945081" y="81597"/>
                  </a:lnTo>
                  <a:lnTo>
                    <a:pt x="1942922" y="65265"/>
                  </a:lnTo>
                  <a:lnTo>
                    <a:pt x="1940636" y="54114"/>
                  </a:lnTo>
                  <a:lnTo>
                    <a:pt x="1940572" y="43688"/>
                  </a:lnTo>
                  <a:lnTo>
                    <a:pt x="1945081" y="29502"/>
                  </a:lnTo>
                  <a:close/>
                </a:path>
                <a:path extrusionOk="0" h="393065" w="8309609">
                  <a:moveTo>
                    <a:pt x="1981936" y="74104"/>
                  </a:moveTo>
                  <a:lnTo>
                    <a:pt x="1981009" y="65671"/>
                  </a:lnTo>
                  <a:lnTo>
                    <a:pt x="1978025" y="59334"/>
                  </a:lnTo>
                  <a:lnTo>
                    <a:pt x="1973313" y="54800"/>
                  </a:lnTo>
                  <a:lnTo>
                    <a:pt x="1967217" y="51739"/>
                  </a:lnTo>
                  <a:lnTo>
                    <a:pt x="1961984" y="59436"/>
                  </a:lnTo>
                  <a:lnTo>
                    <a:pt x="1960486" y="67132"/>
                  </a:lnTo>
                  <a:lnTo>
                    <a:pt x="1963623" y="73063"/>
                  </a:lnTo>
                  <a:lnTo>
                    <a:pt x="1972335" y="75438"/>
                  </a:lnTo>
                  <a:lnTo>
                    <a:pt x="1975015" y="75438"/>
                  </a:lnTo>
                  <a:lnTo>
                    <a:pt x="1978202" y="75018"/>
                  </a:lnTo>
                  <a:lnTo>
                    <a:pt x="1981936" y="74104"/>
                  </a:lnTo>
                  <a:close/>
                </a:path>
                <a:path extrusionOk="0" h="393065" w="8309609">
                  <a:moveTo>
                    <a:pt x="2394242" y="29502"/>
                  </a:moveTo>
                  <a:lnTo>
                    <a:pt x="2389441" y="25171"/>
                  </a:lnTo>
                  <a:lnTo>
                    <a:pt x="2385669" y="23545"/>
                  </a:lnTo>
                  <a:lnTo>
                    <a:pt x="2382863" y="23545"/>
                  </a:lnTo>
                  <a:lnTo>
                    <a:pt x="2378684" y="23545"/>
                  </a:lnTo>
                  <a:lnTo>
                    <a:pt x="2376665" y="27152"/>
                  </a:lnTo>
                  <a:lnTo>
                    <a:pt x="2376589" y="34378"/>
                  </a:lnTo>
                  <a:lnTo>
                    <a:pt x="2378519" y="37985"/>
                  </a:lnTo>
                  <a:lnTo>
                    <a:pt x="2385161" y="37985"/>
                  </a:lnTo>
                  <a:lnTo>
                    <a:pt x="2389200" y="35750"/>
                  </a:lnTo>
                  <a:lnTo>
                    <a:pt x="2394242" y="29502"/>
                  </a:lnTo>
                  <a:close/>
                </a:path>
                <a:path extrusionOk="0" h="393065" w="8309609">
                  <a:moveTo>
                    <a:pt x="2454325" y="243674"/>
                  </a:moveTo>
                  <a:lnTo>
                    <a:pt x="2427122" y="232562"/>
                  </a:lnTo>
                  <a:lnTo>
                    <a:pt x="2417724" y="233565"/>
                  </a:lnTo>
                  <a:lnTo>
                    <a:pt x="2411692" y="236855"/>
                  </a:lnTo>
                  <a:lnTo>
                    <a:pt x="2410701" y="242798"/>
                  </a:lnTo>
                  <a:lnTo>
                    <a:pt x="2416429" y="251790"/>
                  </a:lnTo>
                  <a:lnTo>
                    <a:pt x="2415375" y="245097"/>
                  </a:lnTo>
                  <a:lnTo>
                    <a:pt x="2419248" y="243357"/>
                  </a:lnTo>
                  <a:lnTo>
                    <a:pt x="2427871" y="243357"/>
                  </a:lnTo>
                  <a:lnTo>
                    <a:pt x="2441994" y="245402"/>
                  </a:lnTo>
                  <a:lnTo>
                    <a:pt x="2450541" y="245402"/>
                  </a:lnTo>
                  <a:lnTo>
                    <a:pt x="2454325" y="243674"/>
                  </a:lnTo>
                  <a:close/>
                </a:path>
                <a:path extrusionOk="0" h="393065" w="8309609">
                  <a:moveTo>
                    <a:pt x="2512187" y="59232"/>
                  </a:moveTo>
                  <a:lnTo>
                    <a:pt x="2501265" y="55537"/>
                  </a:lnTo>
                  <a:lnTo>
                    <a:pt x="2504719" y="44589"/>
                  </a:lnTo>
                  <a:lnTo>
                    <a:pt x="2501125" y="40652"/>
                  </a:lnTo>
                  <a:lnTo>
                    <a:pt x="2495461" y="37769"/>
                  </a:lnTo>
                  <a:lnTo>
                    <a:pt x="2488361" y="36004"/>
                  </a:lnTo>
                  <a:lnTo>
                    <a:pt x="2480487" y="35394"/>
                  </a:lnTo>
                  <a:lnTo>
                    <a:pt x="2468638" y="36804"/>
                  </a:lnTo>
                  <a:lnTo>
                    <a:pt x="2458682" y="41122"/>
                  </a:lnTo>
                  <a:lnTo>
                    <a:pt x="2452814" y="48539"/>
                  </a:lnTo>
                  <a:lnTo>
                    <a:pt x="2453221" y="59232"/>
                  </a:lnTo>
                  <a:lnTo>
                    <a:pt x="2458643" y="62547"/>
                  </a:lnTo>
                  <a:lnTo>
                    <a:pt x="2467330" y="65405"/>
                  </a:lnTo>
                  <a:lnTo>
                    <a:pt x="2477947" y="67424"/>
                  </a:lnTo>
                  <a:lnTo>
                    <a:pt x="2489111" y="68186"/>
                  </a:lnTo>
                  <a:lnTo>
                    <a:pt x="2499893" y="68186"/>
                  </a:lnTo>
                  <a:lnTo>
                    <a:pt x="2509520" y="65786"/>
                  </a:lnTo>
                  <a:lnTo>
                    <a:pt x="2512187" y="59232"/>
                  </a:lnTo>
                  <a:close/>
                </a:path>
                <a:path extrusionOk="0" h="393065" w="8309609">
                  <a:moveTo>
                    <a:pt x="2569794" y="321602"/>
                  </a:moveTo>
                  <a:lnTo>
                    <a:pt x="2556522" y="296252"/>
                  </a:lnTo>
                  <a:lnTo>
                    <a:pt x="2548864" y="295300"/>
                  </a:lnTo>
                  <a:lnTo>
                    <a:pt x="2542692" y="294843"/>
                  </a:lnTo>
                  <a:lnTo>
                    <a:pt x="2537676" y="294843"/>
                  </a:lnTo>
                  <a:lnTo>
                    <a:pt x="2525026" y="296443"/>
                  </a:lnTo>
                  <a:lnTo>
                    <a:pt x="2518168" y="301053"/>
                  </a:lnTo>
                  <a:lnTo>
                    <a:pt x="2514689" y="308495"/>
                  </a:lnTo>
                  <a:lnTo>
                    <a:pt x="2512187" y="318503"/>
                  </a:lnTo>
                  <a:lnTo>
                    <a:pt x="2504389" y="316915"/>
                  </a:lnTo>
                  <a:lnTo>
                    <a:pt x="2499512" y="312724"/>
                  </a:lnTo>
                  <a:lnTo>
                    <a:pt x="2496362" y="306793"/>
                  </a:lnTo>
                  <a:lnTo>
                    <a:pt x="2491841" y="293204"/>
                  </a:lnTo>
                  <a:lnTo>
                    <a:pt x="2488730" y="287274"/>
                  </a:lnTo>
                  <a:lnTo>
                    <a:pt x="2483891" y="283083"/>
                  </a:lnTo>
                  <a:lnTo>
                    <a:pt x="2476474" y="281482"/>
                  </a:lnTo>
                  <a:lnTo>
                    <a:pt x="2475369" y="281508"/>
                  </a:lnTo>
                  <a:lnTo>
                    <a:pt x="2478862" y="294347"/>
                  </a:lnTo>
                  <a:lnTo>
                    <a:pt x="2478633" y="302056"/>
                  </a:lnTo>
                  <a:lnTo>
                    <a:pt x="2476766" y="310591"/>
                  </a:lnTo>
                  <a:lnTo>
                    <a:pt x="2475369" y="325869"/>
                  </a:lnTo>
                  <a:lnTo>
                    <a:pt x="2467889" y="325869"/>
                  </a:lnTo>
                  <a:lnTo>
                    <a:pt x="2471623" y="333248"/>
                  </a:lnTo>
                  <a:lnTo>
                    <a:pt x="2467889" y="340855"/>
                  </a:lnTo>
                  <a:lnTo>
                    <a:pt x="2483891" y="359206"/>
                  </a:lnTo>
                  <a:lnTo>
                    <a:pt x="2501176" y="368935"/>
                  </a:lnTo>
                  <a:lnTo>
                    <a:pt x="2520226" y="377558"/>
                  </a:lnTo>
                  <a:lnTo>
                    <a:pt x="2541549" y="392582"/>
                  </a:lnTo>
                  <a:lnTo>
                    <a:pt x="2555773" y="371589"/>
                  </a:lnTo>
                  <a:lnTo>
                    <a:pt x="2567368" y="347319"/>
                  </a:lnTo>
                  <a:lnTo>
                    <a:pt x="2569794" y="321602"/>
                  </a:lnTo>
                  <a:close/>
                </a:path>
                <a:path extrusionOk="0" h="393065" w="8309609">
                  <a:moveTo>
                    <a:pt x="2667025" y="111086"/>
                  </a:moveTo>
                  <a:lnTo>
                    <a:pt x="2663126" y="106972"/>
                  </a:lnTo>
                  <a:lnTo>
                    <a:pt x="2657868" y="105295"/>
                  </a:lnTo>
                  <a:lnTo>
                    <a:pt x="2652255" y="105295"/>
                  </a:lnTo>
                  <a:lnTo>
                    <a:pt x="2643949" y="106387"/>
                  </a:lnTo>
                  <a:lnTo>
                    <a:pt x="2635796" y="109308"/>
                  </a:lnTo>
                  <a:lnTo>
                    <a:pt x="2628493" y="113550"/>
                  </a:lnTo>
                  <a:lnTo>
                    <a:pt x="2622689" y="118579"/>
                  </a:lnTo>
                  <a:lnTo>
                    <a:pt x="2631719" y="121208"/>
                  </a:lnTo>
                  <a:lnTo>
                    <a:pt x="2639822" y="123761"/>
                  </a:lnTo>
                  <a:lnTo>
                    <a:pt x="2654871" y="123761"/>
                  </a:lnTo>
                  <a:lnTo>
                    <a:pt x="2661577" y="120650"/>
                  </a:lnTo>
                  <a:lnTo>
                    <a:pt x="2667025" y="111086"/>
                  </a:lnTo>
                  <a:close/>
                </a:path>
                <a:path extrusionOk="0" h="393065" w="8309609">
                  <a:moveTo>
                    <a:pt x="2696349" y="177685"/>
                  </a:moveTo>
                  <a:lnTo>
                    <a:pt x="2667025" y="177685"/>
                  </a:lnTo>
                  <a:lnTo>
                    <a:pt x="2667800" y="186067"/>
                  </a:lnTo>
                  <a:lnTo>
                    <a:pt x="2670772" y="192354"/>
                  </a:lnTo>
                  <a:lnTo>
                    <a:pt x="2675521" y="196875"/>
                  </a:lnTo>
                  <a:lnTo>
                    <a:pt x="2681655" y="199936"/>
                  </a:lnTo>
                  <a:lnTo>
                    <a:pt x="2682354" y="191376"/>
                  </a:lnTo>
                  <a:lnTo>
                    <a:pt x="2686443" y="186169"/>
                  </a:lnTo>
                  <a:lnTo>
                    <a:pt x="2691803" y="182283"/>
                  </a:lnTo>
                  <a:lnTo>
                    <a:pt x="2696349" y="177685"/>
                  </a:lnTo>
                  <a:close/>
                </a:path>
                <a:path extrusionOk="0" h="393065" w="8309609">
                  <a:moveTo>
                    <a:pt x="2808452" y="177584"/>
                  </a:moveTo>
                  <a:lnTo>
                    <a:pt x="2805125" y="172427"/>
                  </a:lnTo>
                  <a:lnTo>
                    <a:pt x="2798457" y="169506"/>
                  </a:lnTo>
                  <a:lnTo>
                    <a:pt x="2790050" y="168592"/>
                  </a:lnTo>
                  <a:lnTo>
                    <a:pt x="2779903" y="168592"/>
                  </a:lnTo>
                  <a:lnTo>
                    <a:pt x="2769451" y="172173"/>
                  </a:lnTo>
                  <a:lnTo>
                    <a:pt x="2769984" y="177698"/>
                  </a:lnTo>
                  <a:lnTo>
                    <a:pt x="2775394" y="181076"/>
                  </a:lnTo>
                  <a:lnTo>
                    <a:pt x="2781528" y="183667"/>
                  </a:lnTo>
                  <a:lnTo>
                    <a:pt x="2788577" y="185318"/>
                  </a:lnTo>
                  <a:lnTo>
                    <a:pt x="2796717" y="185902"/>
                  </a:lnTo>
                  <a:lnTo>
                    <a:pt x="2799842" y="185902"/>
                  </a:lnTo>
                  <a:lnTo>
                    <a:pt x="2803207" y="185674"/>
                  </a:lnTo>
                  <a:lnTo>
                    <a:pt x="2806852" y="185191"/>
                  </a:lnTo>
                  <a:lnTo>
                    <a:pt x="2808452" y="177584"/>
                  </a:lnTo>
                  <a:close/>
                </a:path>
                <a:path extrusionOk="0" h="393065" w="8309609">
                  <a:moveTo>
                    <a:pt x="2836176" y="192684"/>
                  </a:moveTo>
                  <a:lnTo>
                    <a:pt x="2831363" y="188277"/>
                  </a:lnTo>
                  <a:lnTo>
                    <a:pt x="2827578" y="186626"/>
                  </a:lnTo>
                  <a:lnTo>
                    <a:pt x="2824772" y="186626"/>
                  </a:lnTo>
                  <a:lnTo>
                    <a:pt x="2820619" y="186626"/>
                  </a:lnTo>
                  <a:lnTo>
                    <a:pt x="2818625" y="190246"/>
                  </a:lnTo>
                  <a:lnTo>
                    <a:pt x="2818561" y="197472"/>
                  </a:lnTo>
                  <a:lnTo>
                    <a:pt x="2820505" y="201091"/>
                  </a:lnTo>
                  <a:lnTo>
                    <a:pt x="2827147" y="201091"/>
                  </a:lnTo>
                  <a:lnTo>
                    <a:pt x="2831160" y="198869"/>
                  </a:lnTo>
                  <a:lnTo>
                    <a:pt x="2836176" y="192684"/>
                  </a:lnTo>
                  <a:close/>
                </a:path>
                <a:path extrusionOk="0" h="393065" w="8309609">
                  <a:moveTo>
                    <a:pt x="2859544" y="224548"/>
                  </a:moveTo>
                  <a:lnTo>
                    <a:pt x="2857766" y="221081"/>
                  </a:lnTo>
                  <a:lnTo>
                    <a:pt x="2853156" y="221081"/>
                  </a:lnTo>
                  <a:lnTo>
                    <a:pt x="2849422" y="221081"/>
                  </a:lnTo>
                  <a:lnTo>
                    <a:pt x="2843809" y="223367"/>
                  </a:lnTo>
                  <a:lnTo>
                    <a:pt x="2836176" y="229768"/>
                  </a:lnTo>
                  <a:lnTo>
                    <a:pt x="2841409" y="233540"/>
                  </a:lnTo>
                  <a:lnTo>
                    <a:pt x="2845816" y="234962"/>
                  </a:lnTo>
                  <a:lnTo>
                    <a:pt x="2854782" y="234962"/>
                  </a:lnTo>
                  <a:lnTo>
                    <a:pt x="2858046" y="231495"/>
                  </a:lnTo>
                  <a:lnTo>
                    <a:pt x="2859544" y="224548"/>
                  </a:lnTo>
                  <a:close/>
                </a:path>
                <a:path extrusionOk="0" h="393065" w="8309609">
                  <a:moveTo>
                    <a:pt x="2946692" y="74104"/>
                  </a:moveTo>
                  <a:lnTo>
                    <a:pt x="2917329" y="96342"/>
                  </a:lnTo>
                  <a:lnTo>
                    <a:pt x="2928188" y="94259"/>
                  </a:lnTo>
                  <a:lnTo>
                    <a:pt x="2938157" y="91363"/>
                  </a:lnTo>
                  <a:lnTo>
                    <a:pt x="2945053" y="85394"/>
                  </a:lnTo>
                  <a:lnTo>
                    <a:pt x="2946692" y="74104"/>
                  </a:lnTo>
                  <a:close/>
                </a:path>
                <a:path extrusionOk="0" h="393065" w="8309609">
                  <a:moveTo>
                    <a:pt x="3020364" y="251790"/>
                  </a:moveTo>
                  <a:lnTo>
                    <a:pt x="3018421" y="252437"/>
                  </a:lnTo>
                  <a:lnTo>
                    <a:pt x="3016046" y="252679"/>
                  </a:lnTo>
                  <a:lnTo>
                    <a:pt x="3009735" y="252679"/>
                  </a:lnTo>
                  <a:lnTo>
                    <a:pt x="2992894" y="250748"/>
                  </a:lnTo>
                  <a:lnTo>
                    <a:pt x="2989148" y="250748"/>
                  </a:lnTo>
                  <a:lnTo>
                    <a:pt x="2982049" y="250748"/>
                  </a:lnTo>
                  <a:lnTo>
                    <a:pt x="2976651" y="252488"/>
                  </a:lnTo>
                  <a:lnTo>
                    <a:pt x="2976295" y="259283"/>
                  </a:lnTo>
                  <a:lnTo>
                    <a:pt x="2979521" y="258457"/>
                  </a:lnTo>
                  <a:lnTo>
                    <a:pt x="2982518" y="258127"/>
                  </a:lnTo>
                  <a:lnTo>
                    <a:pt x="2991218" y="258127"/>
                  </a:lnTo>
                  <a:lnTo>
                    <a:pt x="2996222" y="259613"/>
                  </a:lnTo>
                  <a:lnTo>
                    <a:pt x="3004731" y="262572"/>
                  </a:lnTo>
                  <a:lnTo>
                    <a:pt x="3008236" y="264058"/>
                  </a:lnTo>
                  <a:lnTo>
                    <a:pt x="3015183" y="264058"/>
                  </a:lnTo>
                  <a:lnTo>
                    <a:pt x="3018104" y="261251"/>
                  </a:lnTo>
                  <a:lnTo>
                    <a:pt x="3020364" y="251790"/>
                  </a:lnTo>
                  <a:close/>
                </a:path>
                <a:path extrusionOk="0" h="393065" w="8309609">
                  <a:moveTo>
                    <a:pt x="3099612" y="124815"/>
                  </a:moveTo>
                  <a:lnTo>
                    <a:pt x="3098190" y="121285"/>
                  </a:lnTo>
                  <a:lnTo>
                    <a:pt x="3095218" y="120192"/>
                  </a:lnTo>
                  <a:lnTo>
                    <a:pt x="3090468" y="121932"/>
                  </a:lnTo>
                  <a:lnTo>
                    <a:pt x="3087078" y="126568"/>
                  </a:lnTo>
                  <a:lnTo>
                    <a:pt x="3087446" y="133134"/>
                  </a:lnTo>
                  <a:lnTo>
                    <a:pt x="3093999" y="140716"/>
                  </a:lnTo>
                  <a:lnTo>
                    <a:pt x="3098546" y="131178"/>
                  </a:lnTo>
                  <a:lnTo>
                    <a:pt x="3099612" y="124815"/>
                  </a:lnTo>
                  <a:close/>
                </a:path>
                <a:path extrusionOk="0" h="393065" w="8309609">
                  <a:moveTo>
                    <a:pt x="3211995" y="199936"/>
                  </a:moveTo>
                  <a:lnTo>
                    <a:pt x="3207194" y="195541"/>
                  </a:lnTo>
                  <a:lnTo>
                    <a:pt x="3203410" y="193903"/>
                  </a:lnTo>
                  <a:lnTo>
                    <a:pt x="3200590" y="193903"/>
                  </a:lnTo>
                  <a:lnTo>
                    <a:pt x="3196399" y="193903"/>
                  </a:lnTo>
                  <a:lnTo>
                    <a:pt x="3194354" y="197535"/>
                  </a:lnTo>
                  <a:lnTo>
                    <a:pt x="3194227" y="204812"/>
                  </a:lnTo>
                  <a:lnTo>
                    <a:pt x="3196145" y="208445"/>
                  </a:lnTo>
                  <a:lnTo>
                    <a:pt x="3202825" y="208445"/>
                  </a:lnTo>
                  <a:lnTo>
                    <a:pt x="3206889" y="206197"/>
                  </a:lnTo>
                  <a:lnTo>
                    <a:pt x="3211995" y="199936"/>
                  </a:lnTo>
                  <a:close/>
                </a:path>
                <a:path extrusionOk="0" h="393065" w="8309609">
                  <a:moveTo>
                    <a:pt x="3257664" y="28994"/>
                  </a:moveTo>
                  <a:lnTo>
                    <a:pt x="3257321" y="28994"/>
                  </a:lnTo>
                  <a:lnTo>
                    <a:pt x="3248812" y="29514"/>
                  </a:lnTo>
                  <a:lnTo>
                    <a:pt x="3228937" y="30899"/>
                  </a:lnTo>
                  <a:lnTo>
                    <a:pt x="3229406" y="30899"/>
                  </a:lnTo>
                  <a:lnTo>
                    <a:pt x="3257664" y="28994"/>
                  </a:lnTo>
                  <a:close/>
                </a:path>
                <a:path extrusionOk="0" h="393065" w="8309609">
                  <a:moveTo>
                    <a:pt x="3323704" y="131889"/>
                  </a:moveTo>
                  <a:lnTo>
                    <a:pt x="3322472" y="125831"/>
                  </a:lnTo>
                  <a:lnTo>
                    <a:pt x="3314255" y="125526"/>
                  </a:lnTo>
                  <a:lnTo>
                    <a:pt x="3312452" y="118237"/>
                  </a:lnTo>
                  <a:lnTo>
                    <a:pt x="3303778" y="118237"/>
                  </a:lnTo>
                  <a:lnTo>
                    <a:pt x="3302736" y="118237"/>
                  </a:lnTo>
                  <a:lnTo>
                    <a:pt x="3301593" y="118338"/>
                  </a:lnTo>
                  <a:lnTo>
                    <a:pt x="3300323" y="118579"/>
                  </a:lnTo>
                  <a:lnTo>
                    <a:pt x="3298177" y="125603"/>
                  </a:lnTo>
                  <a:lnTo>
                    <a:pt x="3300450" y="130670"/>
                  </a:lnTo>
                  <a:lnTo>
                    <a:pt x="3305530" y="133756"/>
                  </a:lnTo>
                  <a:lnTo>
                    <a:pt x="3311855" y="134797"/>
                  </a:lnTo>
                  <a:lnTo>
                    <a:pt x="3318027" y="134797"/>
                  </a:lnTo>
                  <a:lnTo>
                    <a:pt x="3323704" y="131889"/>
                  </a:lnTo>
                  <a:close/>
                </a:path>
                <a:path extrusionOk="0" h="393065" w="8309609">
                  <a:moveTo>
                    <a:pt x="3337141" y="229781"/>
                  </a:moveTo>
                  <a:lnTo>
                    <a:pt x="3332213" y="229781"/>
                  </a:lnTo>
                  <a:lnTo>
                    <a:pt x="3317456" y="230238"/>
                  </a:lnTo>
                  <a:lnTo>
                    <a:pt x="3304781" y="232829"/>
                  </a:lnTo>
                  <a:lnTo>
                    <a:pt x="3296056" y="239395"/>
                  </a:lnTo>
                  <a:lnTo>
                    <a:pt x="3293122" y="251790"/>
                  </a:lnTo>
                  <a:lnTo>
                    <a:pt x="3306483" y="248564"/>
                  </a:lnTo>
                  <a:lnTo>
                    <a:pt x="3318370" y="243852"/>
                  </a:lnTo>
                  <a:lnTo>
                    <a:pt x="3328644" y="237617"/>
                  </a:lnTo>
                  <a:lnTo>
                    <a:pt x="3337141" y="229781"/>
                  </a:lnTo>
                  <a:close/>
                </a:path>
                <a:path extrusionOk="0" h="393065" w="8309609">
                  <a:moveTo>
                    <a:pt x="3366820" y="111086"/>
                  </a:moveTo>
                  <a:lnTo>
                    <a:pt x="3365284" y="111861"/>
                  </a:lnTo>
                  <a:lnTo>
                    <a:pt x="3363785" y="112179"/>
                  </a:lnTo>
                  <a:lnTo>
                    <a:pt x="3358362" y="112179"/>
                  </a:lnTo>
                  <a:lnTo>
                    <a:pt x="3354692" y="109778"/>
                  </a:lnTo>
                  <a:lnTo>
                    <a:pt x="3348113" y="104978"/>
                  </a:lnTo>
                  <a:lnTo>
                    <a:pt x="3345205" y="102577"/>
                  </a:lnTo>
                  <a:lnTo>
                    <a:pt x="3342767" y="102577"/>
                  </a:lnTo>
                  <a:lnTo>
                    <a:pt x="3340455" y="102577"/>
                  </a:lnTo>
                  <a:lnTo>
                    <a:pt x="3338563" y="104736"/>
                  </a:lnTo>
                  <a:lnTo>
                    <a:pt x="3337153" y="111086"/>
                  </a:lnTo>
                  <a:lnTo>
                    <a:pt x="3342906" y="112814"/>
                  </a:lnTo>
                  <a:lnTo>
                    <a:pt x="3345764" y="117195"/>
                  </a:lnTo>
                  <a:lnTo>
                    <a:pt x="3344634" y="125844"/>
                  </a:lnTo>
                  <a:lnTo>
                    <a:pt x="3359327" y="125844"/>
                  </a:lnTo>
                  <a:lnTo>
                    <a:pt x="3359327" y="118579"/>
                  </a:lnTo>
                  <a:lnTo>
                    <a:pt x="3365347" y="117195"/>
                  </a:lnTo>
                  <a:lnTo>
                    <a:pt x="3366820" y="111086"/>
                  </a:lnTo>
                  <a:close/>
                </a:path>
                <a:path extrusionOk="0" h="393065" w="8309609">
                  <a:moveTo>
                    <a:pt x="3441014" y="200520"/>
                  </a:moveTo>
                  <a:lnTo>
                    <a:pt x="3440430" y="185178"/>
                  </a:lnTo>
                  <a:lnTo>
                    <a:pt x="3431768" y="186321"/>
                  </a:lnTo>
                  <a:lnTo>
                    <a:pt x="3419411" y="184023"/>
                  </a:lnTo>
                  <a:lnTo>
                    <a:pt x="3418255" y="192671"/>
                  </a:lnTo>
                  <a:lnTo>
                    <a:pt x="3426561" y="198970"/>
                  </a:lnTo>
                  <a:lnTo>
                    <a:pt x="3422739" y="206463"/>
                  </a:lnTo>
                  <a:lnTo>
                    <a:pt x="3414814" y="214452"/>
                  </a:lnTo>
                  <a:lnTo>
                    <a:pt x="3410801" y="222173"/>
                  </a:lnTo>
                  <a:lnTo>
                    <a:pt x="3414204" y="222834"/>
                  </a:lnTo>
                  <a:lnTo>
                    <a:pt x="3417252" y="223151"/>
                  </a:lnTo>
                  <a:lnTo>
                    <a:pt x="3419995" y="223151"/>
                  </a:lnTo>
                  <a:lnTo>
                    <a:pt x="3431679" y="220357"/>
                  </a:lnTo>
                  <a:lnTo>
                    <a:pt x="3438385" y="212534"/>
                  </a:lnTo>
                  <a:lnTo>
                    <a:pt x="3441014" y="200520"/>
                  </a:lnTo>
                  <a:close/>
                </a:path>
                <a:path extrusionOk="0" h="393065" w="8309609">
                  <a:moveTo>
                    <a:pt x="3602431" y="266763"/>
                  </a:moveTo>
                  <a:lnTo>
                    <a:pt x="3600513" y="267360"/>
                  </a:lnTo>
                  <a:lnTo>
                    <a:pt x="3598202" y="267589"/>
                  </a:lnTo>
                  <a:lnTo>
                    <a:pt x="3591890" y="267589"/>
                  </a:lnTo>
                  <a:lnTo>
                    <a:pt x="3574732" y="265607"/>
                  </a:lnTo>
                  <a:lnTo>
                    <a:pt x="3570935" y="265607"/>
                  </a:lnTo>
                  <a:lnTo>
                    <a:pt x="3563836" y="265607"/>
                  </a:lnTo>
                  <a:lnTo>
                    <a:pt x="3558476" y="267335"/>
                  </a:lnTo>
                  <a:lnTo>
                    <a:pt x="3558159" y="274015"/>
                  </a:lnTo>
                  <a:lnTo>
                    <a:pt x="3558895" y="274002"/>
                  </a:lnTo>
                  <a:lnTo>
                    <a:pt x="3564229" y="275920"/>
                  </a:lnTo>
                  <a:lnTo>
                    <a:pt x="3566439" y="280962"/>
                  </a:lnTo>
                  <a:lnTo>
                    <a:pt x="3566541" y="288099"/>
                  </a:lnTo>
                  <a:lnTo>
                    <a:pt x="3564636" y="304444"/>
                  </a:lnTo>
                  <a:lnTo>
                    <a:pt x="3564686" y="311569"/>
                  </a:lnTo>
                  <a:lnTo>
                    <a:pt x="3566807" y="316611"/>
                  </a:lnTo>
                  <a:lnTo>
                    <a:pt x="3572040" y="318528"/>
                  </a:lnTo>
                  <a:lnTo>
                    <a:pt x="3572840" y="318503"/>
                  </a:lnTo>
                  <a:lnTo>
                    <a:pt x="3576485" y="305396"/>
                  </a:lnTo>
                  <a:lnTo>
                    <a:pt x="3589134" y="301472"/>
                  </a:lnTo>
                  <a:lnTo>
                    <a:pt x="3601034" y="296824"/>
                  </a:lnTo>
                  <a:lnTo>
                    <a:pt x="3602431" y="281508"/>
                  </a:lnTo>
                  <a:lnTo>
                    <a:pt x="3598710" y="274015"/>
                  </a:lnTo>
                  <a:lnTo>
                    <a:pt x="3602431" y="266763"/>
                  </a:lnTo>
                  <a:close/>
                </a:path>
                <a:path extrusionOk="0" h="393065" w="8309609">
                  <a:moveTo>
                    <a:pt x="3712908" y="177685"/>
                  </a:moveTo>
                  <a:lnTo>
                    <a:pt x="3703993" y="178142"/>
                  </a:lnTo>
                  <a:lnTo>
                    <a:pt x="3696131" y="179527"/>
                  </a:lnTo>
                  <a:lnTo>
                    <a:pt x="3691128" y="183743"/>
                  </a:lnTo>
                  <a:lnTo>
                    <a:pt x="3690810" y="192671"/>
                  </a:lnTo>
                  <a:lnTo>
                    <a:pt x="3691813" y="192684"/>
                  </a:lnTo>
                  <a:lnTo>
                    <a:pt x="3699713" y="191604"/>
                  </a:lnTo>
                  <a:lnTo>
                    <a:pt x="3705682" y="188544"/>
                  </a:lnTo>
                  <a:lnTo>
                    <a:pt x="3709987" y="183819"/>
                  </a:lnTo>
                  <a:lnTo>
                    <a:pt x="3712908" y="177685"/>
                  </a:lnTo>
                  <a:close/>
                </a:path>
                <a:path extrusionOk="0" h="393065" w="8309609">
                  <a:moveTo>
                    <a:pt x="3715905" y="61785"/>
                  </a:moveTo>
                  <a:lnTo>
                    <a:pt x="3713962" y="58178"/>
                  </a:lnTo>
                  <a:lnTo>
                    <a:pt x="3710241" y="58178"/>
                  </a:lnTo>
                  <a:lnTo>
                    <a:pt x="3707320" y="58178"/>
                  </a:lnTo>
                  <a:lnTo>
                    <a:pt x="3703294" y="60401"/>
                  </a:lnTo>
                  <a:lnTo>
                    <a:pt x="3698265" y="66598"/>
                  </a:lnTo>
                  <a:lnTo>
                    <a:pt x="3703078" y="70967"/>
                  </a:lnTo>
                  <a:lnTo>
                    <a:pt x="3706863" y="72605"/>
                  </a:lnTo>
                  <a:lnTo>
                    <a:pt x="3713835" y="72605"/>
                  </a:lnTo>
                  <a:lnTo>
                    <a:pt x="3715829" y="68999"/>
                  </a:lnTo>
                  <a:lnTo>
                    <a:pt x="3715905" y="61785"/>
                  </a:lnTo>
                  <a:close/>
                </a:path>
                <a:path extrusionOk="0" h="393065" w="8309609">
                  <a:moveTo>
                    <a:pt x="3720071" y="88849"/>
                  </a:moveTo>
                  <a:lnTo>
                    <a:pt x="3716147" y="84683"/>
                  </a:lnTo>
                  <a:lnTo>
                    <a:pt x="3710927" y="82981"/>
                  </a:lnTo>
                  <a:lnTo>
                    <a:pt x="3705339" y="82981"/>
                  </a:lnTo>
                  <a:lnTo>
                    <a:pt x="3697135" y="84074"/>
                  </a:lnTo>
                  <a:lnTo>
                    <a:pt x="3689096" y="87020"/>
                  </a:lnTo>
                  <a:lnTo>
                    <a:pt x="3681844" y="91274"/>
                  </a:lnTo>
                  <a:lnTo>
                    <a:pt x="3676053" y="96342"/>
                  </a:lnTo>
                  <a:lnTo>
                    <a:pt x="3681501" y="99847"/>
                  </a:lnTo>
                  <a:lnTo>
                    <a:pt x="3682136" y="105981"/>
                  </a:lnTo>
                  <a:lnTo>
                    <a:pt x="3679736" y="112864"/>
                  </a:lnTo>
                  <a:lnTo>
                    <a:pt x="3676053" y="118579"/>
                  </a:lnTo>
                  <a:lnTo>
                    <a:pt x="3690353" y="114452"/>
                  </a:lnTo>
                  <a:lnTo>
                    <a:pt x="3700792" y="106387"/>
                  </a:lnTo>
                  <a:lnTo>
                    <a:pt x="3709860" y="96989"/>
                  </a:lnTo>
                  <a:lnTo>
                    <a:pt x="3720071" y="88849"/>
                  </a:lnTo>
                  <a:close/>
                </a:path>
                <a:path extrusionOk="0" h="393065" w="8309609">
                  <a:moveTo>
                    <a:pt x="3779101" y="44602"/>
                  </a:moveTo>
                  <a:lnTo>
                    <a:pt x="3775684" y="44437"/>
                  </a:lnTo>
                  <a:lnTo>
                    <a:pt x="3774046" y="44437"/>
                  </a:lnTo>
                  <a:lnTo>
                    <a:pt x="3763391" y="45351"/>
                  </a:lnTo>
                  <a:lnTo>
                    <a:pt x="3754539" y="48120"/>
                  </a:lnTo>
                  <a:lnTo>
                    <a:pt x="3747490" y="52755"/>
                  </a:lnTo>
                  <a:lnTo>
                    <a:pt x="3742283" y="59245"/>
                  </a:lnTo>
                  <a:lnTo>
                    <a:pt x="3749357" y="62026"/>
                  </a:lnTo>
                  <a:lnTo>
                    <a:pt x="3754729" y="63461"/>
                  </a:lnTo>
                  <a:lnTo>
                    <a:pt x="3759085" y="63461"/>
                  </a:lnTo>
                  <a:lnTo>
                    <a:pt x="3765092" y="62318"/>
                  </a:lnTo>
                  <a:lnTo>
                    <a:pt x="3770058" y="58826"/>
                  </a:lnTo>
                  <a:lnTo>
                    <a:pt x="3774541" y="52946"/>
                  </a:lnTo>
                  <a:lnTo>
                    <a:pt x="3779101" y="44602"/>
                  </a:lnTo>
                  <a:close/>
                </a:path>
                <a:path extrusionOk="0" h="393065" w="8309609">
                  <a:moveTo>
                    <a:pt x="3824325" y="309499"/>
                  </a:moveTo>
                  <a:lnTo>
                    <a:pt x="3822992" y="303923"/>
                  </a:lnTo>
                  <a:lnTo>
                    <a:pt x="3815969" y="296265"/>
                  </a:lnTo>
                  <a:lnTo>
                    <a:pt x="3810774" y="304165"/>
                  </a:lnTo>
                  <a:lnTo>
                    <a:pt x="3810368" y="309714"/>
                  </a:lnTo>
                  <a:lnTo>
                    <a:pt x="3813111" y="312991"/>
                  </a:lnTo>
                  <a:lnTo>
                    <a:pt x="3817416" y="314071"/>
                  </a:lnTo>
                  <a:lnTo>
                    <a:pt x="3821849" y="312915"/>
                  </a:lnTo>
                  <a:lnTo>
                    <a:pt x="3824325" y="309499"/>
                  </a:lnTo>
                  <a:close/>
                </a:path>
                <a:path extrusionOk="0" h="393065" w="8309609">
                  <a:moveTo>
                    <a:pt x="3864406" y="272186"/>
                  </a:moveTo>
                  <a:lnTo>
                    <a:pt x="3860241" y="259270"/>
                  </a:lnTo>
                  <a:lnTo>
                    <a:pt x="3857447" y="258940"/>
                  </a:lnTo>
                  <a:lnTo>
                    <a:pt x="3854818" y="258775"/>
                  </a:lnTo>
                  <a:lnTo>
                    <a:pt x="3852367" y="258775"/>
                  </a:lnTo>
                  <a:lnTo>
                    <a:pt x="3843909" y="259638"/>
                  </a:lnTo>
                  <a:lnTo>
                    <a:pt x="3837355" y="262318"/>
                  </a:lnTo>
                  <a:lnTo>
                    <a:pt x="3832847" y="267055"/>
                  </a:lnTo>
                  <a:lnTo>
                    <a:pt x="3830574" y="274015"/>
                  </a:lnTo>
                  <a:lnTo>
                    <a:pt x="3831856" y="273850"/>
                  </a:lnTo>
                  <a:lnTo>
                    <a:pt x="3837076" y="273786"/>
                  </a:lnTo>
                  <a:lnTo>
                    <a:pt x="3847287" y="274497"/>
                  </a:lnTo>
                  <a:lnTo>
                    <a:pt x="3858196" y="274497"/>
                  </a:lnTo>
                  <a:lnTo>
                    <a:pt x="3864406" y="272186"/>
                  </a:lnTo>
                  <a:close/>
                </a:path>
                <a:path extrusionOk="0" h="393065" w="8309609">
                  <a:moveTo>
                    <a:pt x="3882402" y="96342"/>
                  </a:moveTo>
                  <a:lnTo>
                    <a:pt x="3880751" y="96304"/>
                  </a:lnTo>
                  <a:lnTo>
                    <a:pt x="3869194" y="96304"/>
                  </a:lnTo>
                  <a:lnTo>
                    <a:pt x="3863251" y="102171"/>
                  </a:lnTo>
                  <a:lnTo>
                    <a:pt x="3860254" y="111086"/>
                  </a:lnTo>
                  <a:lnTo>
                    <a:pt x="3861257" y="111099"/>
                  </a:lnTo>
                  <a:lnTo>
                    <a:pt x="3869144" y="110020"/>
                  </a:lnTo>
                  <a:lnTo>
                    <a:pt x="3875062" y="106997"/>
                  </a:lnTo>
                  <a:lnTo>
                    <a:pt x="3879367" y="102336"/>
                  </a:lnTo>
                  <a:lnTo>
                    <a:pt x="3882402" y="96342"/>
                  </a:lnTo>
                  <a:close/>
                </a:path>
                <a:path extrusionOk="0" h="393065" w="8309609">
                  <a:moveTo>
                    <a:pt x="3889603" y="140716"/>
                  </a:moveTo>
                  <a:lnTo>
                    <a:pt x="3883710" y="139661"/>
                  </a:lnTo>
                  <a:lnTo>
                    <a:pt x="3879050" y="139230"/>
                  </a:lnTo>
                  <a:lnTo>
                    <a:pt x="3875417" y="139230"/>
                  </a:lnTo>
                  <a:lnTo>
                    <a:pt x="3866731" y="139230"/>
                  </a:lnTo>
                  <a:lnTo>
                    <a:pt x="3863987" y="141719"/>
                  </a:lnTo>
                  <a:lnTo>
                    <a:pt x="3865397" y="146697"/>
                  </a:lnTo>
                  <a:lnTo>
                    <a:pt x="3869563" y="149174"/>
                  </a:lnTo>
                  <a:lnTo>
                    <a:pt x="3879494" y="149174"/>
                  </a:lnTo>
                  <a:lnTo>
                    <a:pt x="3885120" y="147027"/>
                  </a:lnTo>
                  <a:lnTo>
                    <a:pt x="3889603" y="140716"/>
                  </a:lnTo>
                  <a:close/>
                </a:path>
                <a:path extrusionOk="0" h="393065" w="8309609">
                  <a:moveTo>
                    <a:pt x="3898227" y="226669"/>
                  </a:moveTo>
                  <a:lnTo>
                    <a:pt x="3889603" y="214668"/>
                  </a:lnTo>
                  <a:lnTo>
                    <a:pt x="3889451" y="231533"/>
                  </a:lnTo>
                  <a:lnTo>
                    <a:pt x="3881463" y="245300"/>
                  </a:lnTo>
                  <a:lnTo>
                    <a:pt x="3875748" y="256781"/>
                  </a:lnTo>
                  <a:lnTo>
                    <a:pt x="3882402" y="266763"/>
                  </a:lnTo>
                  <a:lnTo>
                    <a:pt x="3889806" y="257111"/>
                  </a:lnTo>
                  <a:lnTo>
                    <a:pt x="3896690" y="242277"/>
                  </a:lnTo>
                  <a:lnTo>
                    <a:pt x="3898227" y="226669"/>
                  </a:lnTo>
                  <a:close/>
                </a:path>
                <a:path extrusionOk="0" h="393065" w="8309609">
                  <a:moveTo>
                    <a:pt x="3963733" y="207708"/>
                  </a:moveTo>
                  <a:lnTo>
                    <a:pt x="3963289" y="199936"/>
                  </a:lnTo>
                  <a:lnTo>
                    <a:pt x="3956405" y="202311"/>
                  </a:lnTo>
                  <a:lnTo>
                    <a:pt x="3950932" y="202984"/>
                  </a:lnTo>
                  <a:lnTo>
                    <a:pt x="3943286" y="202984"/>
                  </a:lnTo>
                  <a:lnTo>
                    <a:pt x="3933596" y="201752"/>
                  </a:lnTo>
                  <a:lnTo>
                    <a:pt x="3927462" y="201752"/>
                  </a:lnTo>
                  <a:lnTo>
                    <a:pt x="3923766" y="202907"/>
                  </a:lnTo>
                  <a:lnTo>
                    <a:pt x="3919245" y="207416"/>
                  </a:lnTo>
                  <a:lnTo>
                    <a:pt x="3923385" y="210172"/>
                  </a:lnTo>
                  <a:lnTo>
                    <a:pt x="3930612" y="213042"/>
                  </a:lnTo>
                  <a:lnTo>
                    <a:pt x="3939527" y="215315"/>
                  </a:lnTo>
                  <a:lnTo>
                    <a:pt x="3948722" y="216230"/>
                  </a:lnTo>
                  <a:lnTo>
                    <a:pt x="3955618" y="215430"/>
                  </a:lnTo>
                  <a:lnTo>
                    <a:pt x="3960888" y="212725"/>
                  </a:lnTo>
                  <a:lnTo>
                    <a:pt x="3963733" y="207708"/>
                  </a:lnTo>
                  <a:close/>
                </a:path>
                <a:path extrusionOk="0" h="393065" w="8309609">
                  <a:moveTo>
                    <a:pt x="3985387" y="0"/>
                  </a:moveTo>
                  <a:lnTo>
                    <a:pt x="3971086" y="4165"/>
                  </a:lnTo>
                  <a:lnTo>
                    <a:pt x="3957116" y="8623"/>
                  </a:lnTo>
                  <a:lnTo>
                    <a:pt x="3946220" y="16154"/>
                  </a:lnTo>
                  <a:lnTo>
                    <a:pt x="3941102" y="29502"/>
                  </a:lnTo>
                  <a:lnTo>
                    <a:pt x="3944696" y="29921"/>
                  </a:lnTo>
                  <a:lnTo>
                    <a:pt x="3948087" y="30137"/>
                  </a:lnTo>
                  <a:lnTo>
                    <a:pt x="3951262" y="30137"/>
                  </a:lnTo>
                  <a:lnTo>
                    <a:pt x="3965410" y="28333"/>
                  </a:lnTo>
                  <a:lnTo>
                    <a:pt x="3975912" y="22809"/>
                  </a:lnTo>
                  <a:lnTo>
                    <a:pt x="3982618" y="13423"/>
                  </a:lnTo>
                  <a:lnTo>
                    <a:pt x="3985387" y="0"/>
                  </a:lnTo>
                  <a:close/>
                </a:path>
                <a:path extrusionOk="0" h="393065" w="8309609">
                  <a:moveTo>
                    <a:pt x="4478909" y="237032"/>
                  </a:moveTo>
                  <a:lnTo>
                    <a:pt x="4477829" y="237172"/>
                  </a:lnTo>
                  <a:lnTo>
                    <a:pt x="4476813" y="237236"/>
                  </a:lnTo>
                  <a:lnTo>
                    <a:pt x="4470565" y="237236"/>
                  </a:lnTo>
                  <a:lnTo>
                    <a:pt x="4456798" y="229666"/>
                  </a:lnTo>
                  <a:lnTo>
                    <a:pt x="4451718" y="229666"/>
                  </a:lnTo>
                  <a:lnTo>
                    <a:pt x="4449546" y="229768"/>
                  </a:lnTo>
                  <a:lnTo>
                    <a:pt x="4449546" y="259270"/>
                  </a:lnTo>
                  <a:lnTo>
                    <a:pt x="4451883" y="259346"/>
                  </a:lnTo>
                  <a:lnTo>
                    <a:pt x="4462208" y="257340"/>
                  </a:lnTo>
                  <a:lnTo>
                    <a:pt x="4469308" y="252120"/>
                  </a:lnTo>
                  <a:lnTo>
                    <a:pt x="4474451" y="244944"/>
                  </a:lnTo>
                  <a:lnTo>
                    <a:pt x="4478909" y="237032"/>
                  </a:lnTo>
                  <a:close/>
                </a:path>
                <a:path extrusionOk="0" h="393065" w="8309609">
                  <a:moveTo>
                    <a:pt x="5189093" y="306311"/>
                  </a:moveTo>
                  <a:lnTo>
                    <a:pt x="5187150" y="302704"/>
                  </a:lnTo>
                  <a:lnTo>
                    <a:pt x="5183429" y="302704"/>
                  </a:lnTo>
                  <a:lnTo>
                    <a:pt x="5180508" y="302704"/>
                  </a:lnTo>
                  <a:lnTo>
                    <a:pt x="5176482" y="304927"/>
                  </a:lnTo>
                  <a:lnTo>
                    <a:pt x="5171440" y="311124"/>
                  </a:lnTo>
                  <a:lnTo>
                    <a:pt x="5176253" y="315506"/>
                  </a:lnTo>
                  <a:lnTo>
                    <a:pt x="5180038" y="317131"/>
                  </a:lnTo>
                  <a:lnTo>
                    <a:pt x="5187010" y="317131"/>
                  </a:lnTo>
                  <a:lnTo>
                    <a:pt x="5189017" y="313524"/>
                  </a:lnTo>
                  <a:lnTo>
                    <a:pt x="5189093" y="306311"/>
                  </a:lnTo>
                  <a:close/>
                </a:path>
                <a:path extrusionOk="0" h="393065" w="8309609">
                  <a:moveTo>
                    <a:pt x="5592546" y="236512"/>
                  </a:moveTo>
                  <a:lnTo>
                    <a:pt x="5592216" y="236512"/>
                  </a:lnTo>
                  <a:lnTo>
                    <a:pt x="5583783" y="237032"/>
                  </a:lnTo>
                  <a:lnTo>
                    <a:pt x="5563997" y="238417"/>
                  </a:lnTo>
                  <a:lnTo>
                    <a:pt x="5592546" y="236512"/>
                  </a:lnTo>
                  <a:close/>
                </a:path>
                <a:path extrusionOk="0" h="393065" w="8309609">
                  <a:moveTo>
                    <a:pt x="5628068" y="259283"/>
                  </a:moveTo>
                  <a:lnTo>
                    <a:pt x="5620575" y="259283"/>
                  </a:lnTo>
                  <a:lnTo>
                    <a:pt x="5619216" y="253174"/>
                  </a:lnTo>
                  <a:lnTo>
                    <a:pt x="5613463" y="251790"/>
                  </a:lnTo>
                  <a:lnTo>
                    <a:pt x="5613463" y="259283"/>
                  </a:lnTo>
                  <a:lnTo>
                    <a:pt x="5607355" y="260654"/>
                  </a:lnTo>
                  <a:lnTo>
                    <a:pt x="5605945" y="266776"/>
                  </a:lnTo>
                  <a:lnTo>
                    <a:pt x="5613463" y="266776"/>
                  </a:lnTo>
                  <a:lnTo>
                    <a:pt x="5614581" y="272542"/>
                  </a:lnTo>
                  <a:lnTo>
                    <a:pt x="5620575" y="274027"/>
                  </a:lnTo>
                  <a:lnTo>
                    <a:pt x="5620575" y="266776"/>
                  </a:lnTo>
                  <a:lnTo>
                    <a:pt x="5626684" y="265264"/>
                  </a:lnTo>
                  <a:lnTo>
                    <a:pt x="5628068" y="259283"/>
                  </a:lnTo>
                  <a:close/>
                </a:path>
                <a:path extrusionOk="0" h="393065" w="8309609">
                  <a:moveTo>
                    <a:pt x="5664936" y="162941"/>
                  </a:moveTo>
                  <a:lnTo>
                    <a:pt x="5661190" y="162636"/>
                  </a:lnTo>
                  <a:lnTo>
                    <a:pt x="5657596" y="162471"/>
                  </a:lnTo>
                  <a:lnTo>
                    <a:pt x="5654154" y="162471"/>
                  </a:lnTo>
                  <a:lnTo>
                    <a:pt x="5636399" y="164211"/>
                  </a:lnTo>
                  <a:lnTo>
                    <a:pt x="5622239" y="169633"/>
                  </a:lnTo>
                  <a:lnTo>
                    <a:pt x="5611977" y="179019"/>
                  </a:lnTo>
                  <a:lnTo>
                    <a:pt x="5605945" y="192671"/>
                  </a:lnTo>
                  <a:lnTo>
                    <a:pt x="5626214" y="190741"/>
                  </a:lnTo>
                  <a:lnTo>
                    <a:pt x="5643092" y="185496"/>
                  </a:lnTo>
                  <a:lnTo>
                    <a:pt x="5656148" y="176403"/>
                  </a:lnTo>
                  <a:lnTo>
                    <a:pt x="5664936" y="162941"/>
                  </a:lnTo>
                  <a:close/>
                </a:path>
                <a:path extrusionOk="0" h="393065" w="8309609">
                  <a:moveTo>
                    <a:pt x="5694299" y="311124"/>
                  </a:moveTo>
                  <a:lnTo>
                    <a:pt x="5690070" y="306565"/>
                  </a:lnTo>
                  <a:lnTo>
                    <a:pt x="5682500" y="303834"/>
                  </a:lnTo>
                  <a:lnTo>
                    <a:pt x="5675325" y="303834"/>
                  </a:lnTo>
                  <a:lnTo>
                    <a:pt x="5666333" y="303834"/>
                  </a:lnTo>
                  <a:lnTo>
                    <a:pt x="5657939" y="308127"/>
                  </a:lnTo>
                  <a:lnTo>
                    <a:pt x="5657481" y="318503"/>
                  </a:lnTo>
                  <a:lnTo>
                    <a:pt x="5661685" y="323024"/>
                  </a:lnTo>
                  <a:lnTo>
                    <a:pt x="5669280" y="325780"/>
                  </a:lnTo>
                  <a:lnTo>
                    <a:pt x="5685447" y="325780"/>
                  </a:lnTo>
                  <a:lnTo>
                    <a:pt x="5693791" y="321525"/>
                  </a:lnTo>
                  <a:lnTo>
                    <a:pt x="5694299" y="311124"/>
                  </a:lnTo>
                  <a:close/>
                </a:path>
                <a:path extrusionOk="0" h="393065" w="8309609">
                  <a:moveTo>
                    <a:pt x="5695302" y="204724"/>
                  </a:moveTo>
                  <a:lnTo>
                    <a:pt x="5687085" y="199936"/>
                  </a:lnTo>
                  <a:lnTo>
                    <a:pt x="5683529" y="206362"/>
                  </a:lnTo>
                  <a:lnTo>
                    <a:pt x="5679325" y="216103"/>
                  </a:lnTo>
                  <a:lnTo>
                    <a:pt x="5678995" y="225221"/>
                  </a:lnTo>
                  <a:lnTo>
                    <a:pt x="5687085" y="229781"/>
                  </a:lnTo>
                  <a:lnTo>
                    <a:pt x="5687123" y="219925"/>
                  </a:lnTo>
                  <a:lnTo>
                    <a:pt x="5692584" y="211480"/>
                  </a:lnTo>
                  <a:lnTo>
                    <a:pt x="5695302" y="204724"/>
                  </a:lnTo>
                  <a:close/>
                </a:path>
                <a:path extrusionOk="0" h="393065" w="8309609">
                  <a:moveTo>
                    <a:pt x="5863793" y="303860"/>
                  </a:moveTo>
                  <a:lnTo>
                    <a:pt x="5860859" y="303453"/>
                  </a:lnTo>
                  <a:lnTo>
                    <a:pt x="5858103" y="303250"/>
                  </a:lnTo>
                  <a:lnTo>
                    <a:pt x="5855551" y="303250"/>
                  </a:lnTo>
                  <a:lnTo>
                    <a:pt x="5847359" y="304139"/>
                  </a:lnTo>
                  <a:lnTo>
                    <a:pt x="5840984" y="306882"/>
                  </a:lnTo>
                  <a:lnTo>
                    <a:pt x="5836615" y="311632"/>
                  </a:lnTo>
                  <a:lnTo>
                    <a:pt x="5834418" y="318503"/>
                  </a:lnTo>
                  <a:lnTo>
                    <a:pt x="5837225" y="318858"/>
                  </a:lnTo>
                  <a:lnTo>
                    <a:pt x="5839879" y="319036"/>
                  </a:lnTo>
                  <a:lnTo>
                    <a:pt x="5842343" y="319036"/>
                  </a:lnTo>
                  <a:lnTo>
                    <a:pt x="5850623" y="318173"/>
                  </a:lnTo>
                  <a:lnTo>
                    <a:pt x="5857075" y="315468"/>
                  </a:lnTo>
                  <a:lnTo>
                    <a:pt x="5861532" y="310756"/>
                  </a:lnTo>
                  <a:lnTo>
                    <a:pt x="5863793" y="303860"/>
                  </a:lnTo>
                  <a:close/>
                </a:path>
                <a:path extrusionOk="0" h="393065" w="8309609">
                  <a:moveTo>
                    <a:pt x="5863793" y="192671"/>
                  </a:moveTo>
                  <a:lnTo>
                    <a:pt x="5851449" y="189903"/>
                  </a:lnTo>
                  <a:lnTo>
                    <a:pt x="5842533" y="185877"/>
                  </a:lnTo>
                  <a:lnTo>
                    <a:pt x="5835154" y="182270"/>
                  </a:lnTo>
                  <a:lnTo>
                    <a:pt x="5827458" y="180695"/>
                  </a:lnTo>
                  <a:lnTo>
                    <a:pt x="5823445" y="180695"/>
                  </a:lnTo>
                  <a:lnTo>
                    <a:pt x="5818670" y="181927"/>
                  </a:lnTo>
                  <a:lnTo>
                    <a:pt x="5812269" y="185191"/>
                  </a:lnTo>
                  <a:lnTo>
                    <a:pt x="5811863" y="193128"/>
                  </a:lnTo>
                  <a:lnTo>
                    <a:pt x="5816473" y="198386"/>
                  </a:lnTo>
                  <a:lnTo>
                    <a:pt x="5824563" y="201295"/>
                  </a:lnTo>
                  <a:lnTo>
                    <a:pt x="5834621" y="202196"/>
                  </a:lnTo>
                  <a:lnTo>
                    <a:pt x="5844794" y="201447"/>
                  </a:lnTo>
                  <a:lnTo>
                    <a:pt x="5853976" y="199415"/>
                  </a:lnTo>
                  <a:lnTo>
                    <a:pt x="5860770" y="196380"/>
                  </a:lnTo>
                  <a:lnTo>
                    <a:pt x="5863793" y="192671"/>
                  </a:lnTo>
                  <a:close/>
                </a:path>
                <a:path extrusionOk="0" h="393065" w="8309609">
                  <a:moveTo>
                    <a:pt x="5931649" y="206946"/>
                  </a:moveTo>
                  <a:lnTo>
                    <a:pt x="5922772" y="199936"/>
                  </a:lnTo>
                  <a:lnTo>
                    <a:pt x="5918733" y="207708"/>
                  </a:lnTo>
                  <a:lnTo>
                    <a:pt x="5910796" y="215722"/>
                  </a:lnTo>
                  <a:lnTo>
                    <a:pt x="5906960" y="223304"/>
                  </a:lnTo>
                  <a:lnTo>
                    <a:pt x="5915279" y="229781"/>
                  </a:lnTo>
                  <a:lnTo>
                    <a:pt x="5921413" y="224129"/>
                  </a:lnTo>
                  <a:lnTo>
                    <a:pt x="5929046" y="215760"/>
                  </a:lnTo>
                  <a:lnTo>
                    <a:pt x="5931649" y="206946"/>
                  </a:lnTo>
                  <a:close/>
                </a:path>
                <a:path extrusionOk="0" h="393065" w="8309609">
                  <a:moveTo>
                    <a:pt x="6364719" y="222173"/>
                  </a:moveTo>
                  <a:lnTo>
                    <a:pt x="6363602" y="222034"/>
                  </a:lnTo>
                  <a:lnTo>
                    <a:pt x="6361582" y="221970"/>
                  </a:lnTo>
                  <a:lnTo>
                    <a:pt x="6356096" y="221970"/>
                  </a:lnTo>
                  <a:lnTo>
                    <a:pt x="6342012" y="229819"/>
                  </a:lnTo>
                  <a:lnTo>
                    <a:pt x="6335585" y="229806"/>
                  </a:lnTo>
                  <a:lnTo>
                    <a:pt x="6335077" y="229768"/>
                  </a:lnTo>
                  <a:lnTo>
                    <a:pt x="6330734" y="242620"/>
                  </a:lnTo>
                  <a:lnTo>
                    <a:pt x="6336970" y="244970"/>
                  </a:lnTo>
                  <a:lnTo>
                    <a:pt x="6347981" y="244970"/>
                  </a:lnTo>
                  <a:lnTo>
                    <a:pt x="6358572" y="244195"/>
                  </a:lnTo>
                  <a:lnTo>
                    <a:pt x="6362306" y="244195"/>
                  </a:lnTo>
                  <a:lnTo>
                    <a:pt x="6363563" y="244246"/>
                  </a:lnTo>
                  <a:lnTo>
                    <a:pt x="6364719" y="244398"/>
                  </a:lnTo>
                  <a:lnTo>
                    <a:pt x="6364719" y="222173"/>
                  </a:lnTo>
                  <a:close/>
                </a:path>
                <a:path extrusionOk="0" h="393065" w="8309609">
                  <a:moveTo>
                    <a:pt x="6725513" y="274015"/>
                  </a:moveTo>
                  <a:lnTo>
                    <a:pt x="6722897" y="273621"/>
                  </a:lnTo>
                  <a:lnTo>
                    <a:pt x="6720497" y="273443"/>
                  </a:lnTo>
                  <a:lnTo>
                    <a:pt x="6718274" y="273443"/>
                  </a:lnTo>
                  <a:lnTo>
                    <a:pt x="6707137" y="275386"/>
                  </a:lnTo>
                  <a:lnTo>
                    <a:pt x="6699174" y="280517"/>
                  </a:lnTo>
                  <a:lnTo>
                    <a:pt x="6693370" y="287832"/>
                  </a:lnTo>
                  <a:lnTo>
                    <a:pt x="6688734" y="296265"/>
                  </a:lnTo>
                  <a:lnTo>
                    <a:pt x="6702526" y="295389"/>
                  </a:lnTo>
                  <a:lnTo>
                    <a:pt x="6714579" y="292671"/>
                  </a:lnTo>
                  <a:lnTo>
                    <a:pt x="6722897" y="286181"/>
                  </a:lnTo>
                  <a:lnTo>
                    <a:pt x="6725513" y="274015"/>
                  </a:lnTo>
                  <a:close/>
                </a:path>
                <a:path extrusionOk="0" h="393065" w="8309609">
                  <a:moveTo>
                    <a:pt x="6752336" y="21717"/>
                  </a:moveTo>
                  <a:lnTo>
                    <a:pt x="6752145" y="13716"/>
                  </a:lnTo>
                  <a:lnTo>
                    <a:pt x="6747853" y="6235"/>
                  </a:lnTo>
                  <a:lnTo>
                    <a:pt x="6740195" y="0"/>
                  </a:lnTo>
                  <a:lnTo>
                    <a:pt x="6740588" y="8902"/>
                  </a:lnTo>
                  <a:lnTo>
                    <a:pt x="6740741" y="17995"/>
                  </a:lnTo>
                  <a:lnTo>
                    <a:pt x="6742481" y="25463"/>
                  </a:lnTo>
                  <a:lnTo>
                    <a:pt x="6747662" y="29502"/>
                  </a:lnTo>
                  <a:lnTo>
                    <a:pt x="6752336" y="21717"/>
                  </a:lnTo>
                  <a:close/>
                </a:path>
                <a:path extrusionOk="0" h="393065" w="8309609">
                  <a:moveTo>
                    <a:pt x="6931838" y="66598"/>
                  </a:moveTo>
                  <a:lnTo>
                    <a:pt x="6918198" y="67779"/>
                  </a:lnTo>
                  <a:lnTo>
                    <a:pt x="6906019" y="70383"/>
                  </a:lnTo>
                  <a:lnTo>
                    <a:pt x="6895668" y="74841"/>
                  </a:lnTo>
                  <a:lnTo>
                    <a:pt x="6887502" y="81597"/>
                  </a:lnTo>
                  <a:lnTo>
                    <a:pt x="6890664" y="84670"/>
                  </a:lnTo>
                  <a:lnTo>
                    <a:pt x="6894322" y="85940"/>
                  </a:lnTo>
                  <a:lnTo>
                    <a:pt x="6898221" y="85940"/>
                  </a:lnTo>
                  <a:lnTo>
                    <a:pt x="6907238" y="84035"/>
                  </a:lnTo>
                  <a:lnTo>
                    <a:pt x="6916318" y="79260"/>
                  </a:lnTo>
                  <a:lnTo>
                    <a:pt x="6924751" y="72974"/>
                  </a:lnTo>
                  <a:lnTo>
                    <a:pt x="6931838" y="66598"/>
                  </a:lnTo>
                  <a:close/>
                </a:path>
                <a:path extrusionOk="0" h="393065" w="8309609">
                  <a:moveTo>
                    <a:pt x="6983362" y="185178"/>
                  </a:moveTo>
                  <a:lnTo>
                    <a:pt x="6969836" y="186321"/>
                  </a:lnTo>
                  <a:lnTo>
                    <a:pt x="6957657" y="188836"/>
                  </a:lnTo>
                  <a:lnTo>
                    <a:pt x="6947319" y="193217"/>
                  </a:lnTo>
                  <a:lnTo>
                    <a:pt x="6939280" y="199923"/>
                  </a:lnTo>
                  <a:lnTo>
                    <a:pt x="6943699" y="204431"/>
                  </a:lnTo>
                  <a:lnTo>
                    <a:pt x="6948030" y="206209"/>
                  </a:lnTo>
                  <a:lnTo>
                    <a:pt x="6952234" y="206209"/>
                  </a:lnTo>
                  <a:lnTo>
                    <a:pt x="6960819" y="203936"/>
                  </a:lnTo>
                  <a:lnTo>
                    <a:pt x="6968934" y="198399"/>
                  </a:lnTo>
                  <a:lnTo>
                    <a:pt x="6983362" y="185178"/>
                  </a:lnTo>
                  <a:close/>
                </a:path>
                <a:path extrusionOk="0" h="393065" w="8309609">
                  <a:moveTo>
                    <a:pt x="7012953" y="237032"/>
                  </a:moveTo>
                  <a:lnTo>
                    <a:pt x="7012051" y="228650"/>
                  </a:lnTo>
                  <a:lnTo>
                    <a:pt x="7009066" y="222402"/>
                  </a:lnTo>
                  <a:lnTo>
                    <a:pt x="7004278" y="217881"/>
                  </a:lnTo>
                  <a:lnTo>
                    <a:pt x="6997992" y="214668"/>
                  </a:lnTo>
                  <a:lnTo>
                    <a:pt x="6997992" y="222173"/>
                  </a:lnTo>
                  <a:lnTo>
                    <a:pt x="6992213" y="223659"/>
                  </a:lnTo>
                  <a:lnTo>
                    <a:pt x="6990829" y="229768"/>
                  </a:lnTo>
                  <a:lnTo>
                    <a:pt x="6999402" y="229971"/>
                  </a:lnTo>
                  <a:lnTo>
                    <a:pt x="7000684" y="237312"/>
                  </a:lnTo>
                  <a:lnTo>
                    <a:pt x="7010692" y="237312"/>
                  </a:lnTo>
                  <a:lnTo>
                    <a:pt x="7011771" y="237223"/>
                  </a:lnTo>
                  <a:lnTo>
                    <a:pt x="7012953" y="237032"/>
                  </a:lnTo>
                  <a:close/>
                </a:path>
                <a:path extrusionOk="0" h="393065" w="8309609">
                  <a:moveTo>
                    <a:pt x="7034873" y="185178"/>
                  </a:moveTo>
                  <a:lnTo>
                    <a:pt x="7030631" y="182333"/>
                  </a:lnTo>
                  <a:lnTo>
                    <a:pt x="7023532" y="179489"/>
                  </a:lnTo>
                  <a:lnTo>
                    <a:pt x="7014858" y="177279"/>
                  </a:lnTo>
                  <a:lnTo>
                    <a:pt x="7005929" y="176403"/>
                  </a:lnTo>
                  <a:lnTo>
                    <a:pt x="6998411" y="176403"/>
                  </a:lnTo>
                  <a:lnTo>
                    <a:pt x="6992086" y="178663"/>
                  </a:lnTo>
                  <a:lnTo>
                    <a:pt x="6990829" y="185178"/>
                  </a:lnTo>
                  <a:lnTo>
                    <a:pt x="6998906" y="188290"/>
                  </a:lnTo>
                  <a:lnTo>
                    <a:pt x="7007555" y="192405"/>
                  </a:lnTo>
                  <a:lnTo>
                    <a:pt x="7016115" y="195999"/>
                  </a:lnTo>
                  <a:lnTo>
                    <a:pt x="7023875" y="197535"/>
                  </a:lnTo>
                  <a:lnTo>
                    <a:pt x="7029285" y="197535"/>
                  </a:lnTo>
                  <a:lnTo>
                    <a:pt x="7033412" y="194424"/>
                  </a:lnTo>
                  <a:lnTo>
                    <a:pt x="7034873" y="185178"/>
                  </a:lnTo>
                  <a:close/>
                </a:path>
                <a:path extrusionOk="0" h="393065" w="8309609">
                  <a:moveTo>
                    <a:pt x="7182155" y="274027"/>
                  </a:moveTo>
                  <a:lnTo>
                    <a:pt x="7176770" y="270268"/>
                  </a:lnTo>
                  <a:lnTo>
                    <a:pt x="7173277" y="264629"/>
                  </a:lnTo>
                  <a:lnTo>
                    <a:pt x="7169277" y="259499"/>
                  </a:lnTo>
                  <a:lnTo>
                    <a:pt x="7162368" y="257263"/>
                  </a:lnTo>
                  <a:lnTo>
                    <a:pt x="7159853" y="257263"/>
                  </a:lnTo>
                  <a:lnTo>
                    <a:pt x="7156742" y="257860"/>
                  </a:lnTo>
                  <a:lnTo>
                    <a:pt x="7152805" y="259283"/>
                  </a:lnTo>
                  <a:lnTo>
                    <a:pt x="7153034" y="267462"/>
                  </a:lnTo>
                  <a:lnTo>
                    <a:pt x="7157948" y="274345"/>
                  </a:lnTo>
                  <a:lnTo>
                    <a:pt x="7165467" y="279095"/>
                  </a:lnTo>
                  <a:lnTo>
                    <a:pt x="7173430" y="280873"/>
                  </a:lnTo>
                  <a:lnTo>
                    <a:pt x="7177887" y="280873"/>
                  </a:lnTo>
                  <a:lnTo>
                    <a:pt x="7181456" y="278853"/>
                  </a:lnTo>
                  <a:lnTo>
                    <a:pt x="7182155" y="274027"/>
                  </a:lnTo>
                  <a:close/>
                </a:path>
                <a:path extrusionOk="0" h="393065" w="8309609">
                  <a:moveTo>
                    <a:pt x="7211809" y="251777"/>
                  </a:moveTo>
                  <a:lnTo>
                    <a:pt x="7207618" y="247637"/>
                  </a:lnTo>
                  <a:lnTo>
                    <a:pt x="7201992" y="245262"/>
                  </a:lnTo>
                  <a:lnTo>
                    <a:pt x="7196760" y="245262"/>
                  </a:lnTo>
                  <a:lnTo>
                    <a:pt x="7189787" y="245262"/>
                  </a:lnTo>
                  <a:lnTo>
                    <a:pt x="7183488" y="249466"/>
                  </a:lnTo>
                  <a:lnTo>
                    <a:pt x="7182155" y="259270"/>
                  </a:lnTo>
                  <a:lnTo>
                    <a:pt x="7184161" y="259054"/>
                  </a:lnTo>
                  <a:lnTo>
                    <a:pt x="7202538" y="259041"/>
                  </a:lnTo>
                  <a:lnTo>
                    <a:pt x="7210311" y="258445"/>
                  </a:lnTo>
                  <a:lnTo>
                    <a:pt x="7211809" y="251777"/>
                  </a:lnTo>
                  <a:close/>
                </a:path>
                <a:path extrusionOk="0" h="393065" w="8309609">
                  <a:moveTo>
                    <a:pt x="7248919" y="13220"/>
                  </a:moveTo>
                  <a:lnTo>
                    <a:pt x="7241159" y="7493"/>
                  </a:lnTo>
                  <a:lnTo>
                    <a:pt x="7231951" y="14884"/>
                  </a:lnTo>
                  <a:lnTo>
                    <a:pt x="7216203" y="15646"/>
                  </a:lnTo>
                  <a:lnTo>
                    <a:pt x="7201929" y="17830"/>
                  </a:lnTo>
                  <a:lnTo>
                    <a:pt x="7197141" y="29502"/>
                  </a:lnTo>
                  <a:lnTo>
                    <a:pt x="7208355" y="32092"/>
                  </a:lnTo>
                  <a:lnTo>
                    <a:pt x="7211873" y="33401"/>
                  </a:lnTo>
                  <a:lnTo>
                    <a:pt x="7218985" y="33401"/>
                  </a:lnTo>
                  <a:lnTo>
                    <a:pt x="7222579" y="32092"/>
                  </a:lnTo>
                  <a:lnTo>
                    <a:pt x="7233933" y="29502"/>
                  </a:lnTo>
                  <a:lnTo>
                    <a:pt x="7235749" y="35255"/>
                  </a:lnTo>
                  <a:lnTo>
                    <a:pt x="7233933" y="44259"/>
                  </a:lnTo>
                  <a:lnTo>
                    <a:pt x="7241159" y="44602"/>
                  </a:lnTo>
                  <a:lnTo>
                    <a:pt x="7240168" y="31826"/>
                  </a:lnTo>
                  <a:lnTo>
                    <a:pt x="7245667" y="21336"/>
                  </a:lnTo>
                  <a:lnTo>
                    <a:pt x="7248919" y="13220"/>
                  </a:lnTo>
                  <a:close/>
                </a:path>
                <a:path extrusionOk="0" h="393065" w="8309609">
                  <a:moveTo>
                    <a:pt x="7469619" y="133324"/>
                  </a:moveTo>
                  <a:lnTo>
                    <a:pt x="7457592" y="126834"/>
                  </a:lnTo>
                  <a:lnTo>
                    <a:pt x="7450442" y="115519"/>
                  </a:lnTo>
                  <a:lnTo>
                    <a:pt x="7443686" y="103873"/>
                  </a:lnTo>
                  <a:lnTo>
                    <a:pt x="7432815" y="96342"/>
                  </a:lnTo>
                  <a:lnTo>
                    <a:pt x="7432522" y="111417"/>
                  </a:lnTo>
                  <a:lnTo>
                    <a:pt x="7432624" y="126072"/>
                  </a:lnTo>
                  <a:lnTo>
                    <a:pt x="7434618" y="138823"/>
                  </a:lnTo>
                  <a:lnTo>
                    <a:pt x="7439977" y="148196"/>
                  </a:lnTo>
                  <a:lnTo>
                    <a:pt x="7449769" y="146786"/>
                  </a:lnTo>
                  <a:lnTo>
                    <a:pt x="7458164" y="144043"/>
                  </a:lnTo>
                  <a:lnTo>
                    <a:pt x="7464869" y="139674"/>
                  </a:lnTo>
                  <a:lnTo>
                    <a:pt x="7469619" y="133324"/>
                  </a:lnTo>
                  <a:close/>
                </a:path>
                <a:path extrusionOk="0" h="393065" w="8309609">
                  <a:moveTo>
                    <a:pt x="7535812" y="29514"/>
                  </a:moveTo>
                  <a:lnTo>
                    <a:pt x="7531608" y="25412"/>
                  </a:lnTo>
                  <a:lnTo>
                    <a:pt x="7525994" y="23075"/>
                  </a:lnTo>
                  <a:lnTo>
                    <a:pt x="7520787" y="23075"/>
                  </a:lnTo>
                  <a:lnTo>
                    <a:pt x="7513828" y="23075"/>
                  </a:lnTo>
                  <a:lnTo>
                    <a:pt x="7507605" y="27254"/>
                  </a:lnTo>
                  <a:lnTo>
                    <a:pt x="7506462" y="36995"/>
                  </a:lnTo>
                  <a:lnTo>
                    <a:pt x="7508367" y="36804"/>
                  </a:lnTo>
                  <a:lnTo>
                    <a:pt x="7527125" y="36804"/>
                  </a:lnTo>
                  <a:lnTo>
                    <a:pt x="7534516" y="36093"/>
                  </a:lnTo>
                  <a:lnTo>
                    <a:pt x="7535812" y="29514"/>
                  </a:lnTo>
                  <a:close/>
                </a:path>
                <a:path extrusionOk="0" h="393065" w="8309609">
                  <a:moveTo>
                    <a:pt x="7615377" y="91643"/>
                  </a:moveTo>
                  <a:lnTo>
                    <a:pt x="7612380" y="76695"/>
                  </a:lnTo>
                  <a:lnTo>
                    <a:pt x="7602283" y="66598"/>
                  </a:lnTo>
                  <a:lnTo>
                    <a:pt x="7603287" y="80733"/>
                  </a:lnTo>
                  <a:lnTo>
                    <a:pt x="7600480" y="90881"/>
                  </a:lnTo>
                  <a:lnTo>
                    <a:pt x="7596695" y="100012"/>
                  </a:lnTo>
                  <a:lnTo>
                    <a:pt x="7594803" y="111086"/>
                  </a:lnTo>
                  <a:lnTo>
                    <a:pt x="7595540" y="111099"/>
                  </a:lnTo>
                  <a:lnTo>
                    <a:pt x="7610145" y="105194"/>
                  </a:lnTo>
                  <a:lnTo>
                    <a:pt x="7615377" y="91643"/>
                  </a:lnTo>
                  <a:close/>
                </a:path>
                <a:path extrusionOk="0" h="393065" w="8309609">
                  <a:moveTo>
                    <a:pt x="8309216" y="303860"/>
                  </a:moveTo>
                  <a:lnTo>
                    <a:pt x="8305305" y="297357"/>
                  </a:lnTo>
                  <a:lnTo>
                    <a:pt x="8299501" y="292823"/>
                  </a:lnTo>
                  <a:lnTo>
                    <a:pt x="8292351" y="290169"/>
                  </a:lnTo>
                  <a:lnTo>
                    <a:pt x="8284388" y="289306"/>
                  </a:lnTo>
                  <a:lnTo>
                    <a:pt x="8271726" y="291287"/>
                  </a:lnTo>
                  <a:lnTo>
                    <a:pt x="8260474" y="297053"/>
                  </a:lnTo>
                  <a:lnTo>
                    <a:pt x="8252663" y="306235"/>
                  </a:lnTo>
                  <a:lnTo>
                    <a:pt x="8250301" y="318516"/>
                  </a:lnTo>
                  <a:lnTo>
                    <a:pt x="8254403" y="322148"/>
                  </a:lnTo>
                  <a:lnTo>
                    <a:pt x="8258696" y="323596"/>
                  </a:lnTo>
                  <a:lnTo>
                    <a:pt x="8263102" y="323596"/>
                  </a:lnTo>
                  <a:lnTo>
                    <a:pt x="8274367" y="321030"/>
                  </a:lnTo>
                  <a:lnTo>
                    <a:pt x="8285937" y="315125"/>
                  </a:lnTo>
                  <a:lnTo>
                    <a:pt x="8297621" y="308508"/>
                  </a:lnTo>
                  <a:lnTo>
                    <a:pt x="8309216" y="3038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604" name="Google Shape;1604;p1"/>
            <p:cNvSpPr/>
            <p:nvPr/>
          </p:nvSpPr>
          <p:spPr>
            <a:xfrm>
              <a:off x="0" y="8951442"/>
              <a:ext cx="7462520" cy="332104"/>
            </a:xfrm>
            <a:custGeom>
              <a:rect b="b" l="l" r="r" t="t"/>
              <a:pathLst>
                <a:path extrusionOk="0" h="332104" w="7462520">
                  <a:moveTo>
                    <a:pt x="29921" y="52362"/>
                  </a:moveTo>
                  <a:lnTo>
                    <a:pt x="27584" y="53022"/>
                  </a:lnTo>
                  <a:lnTo>
                    <a:pt x="24815" y="53276"/>
                  </a:lnTo>
                  <a:lnTo>
                    <a:pt x="17475" y="53276"/>
                  </a:lnTo>
                  <a:lnTo>
                    <a:pt x="0" y="51409"/>
                  </a:lnTo>
                  <a:lnTo>
                    <a:pt x="0" y="59690"/>
                  </a:lnTo>
                  <a:lnTo>
                    <a:pt x="10058" y="60769"/>
                  </a:lnTo>
                  <a:lnTo>
                    <a:pt x="22377" y="60769"/>
                  </a:lnTo>
                  <a:lnTo>
                    <a:pt x="28625" y="59029"/>
                  </a:lnTo>
                  <a:lnTo>
                    <a:pt x="29921" y="52362"/>
                  </a:lnTo>
                  <a:close/>
                </a:path>
                <a:path extrusionOk="0" h="332104" w="7462520">
                  <a:moveTo>
                    <a:pt x="273062" y="200533"/>
                  </a:moveTo>
                  <a:lnTo>
                    <a:pt x="271957" y="200393"/>
                  </a:lnTo>
                  <a:lnTo>
                    <a:pt x="270929" y="200329"/>
                  </a:lnTo>
                  <a:lnTo>
                    <a:pt x="269951" y="200329"/>
                  </a:lnTo>
                  <a:lnTo>
                    <a:pt x="264579" y="200329"/>
                  </a:lnTo>
                  <a:lnTo>
                    <a:pt x="250710" y="207873"/>
                  </a:lnTo>
                  <a:lnTo>
                    <a:pt x="244106" y="207848"/>
                  </a:lnTo>
                  <a:lnTo>
                    <a:pt x="243382" y="207784"/>
                  </a:lnTo>
                  <a:lnTo>
                    <a:pt x="244411" y="219710"/>
                  </a:lnTo>
                  <a:lnTo>
                    <a:pt x="253568" y="223443"/>
                  </a:lnTo>
                  <a:lnTo>
                    <a:pt x="265049" y="224929"/>
                  </a:lnTo>
                  <a:lnTo>
                    <a:pt x="273062" y="230035"/>
                  </a:lnTo>
                  <a:lnTo>
                    <a:pt x="273062" y="200533"/>
                  </a:lnTo>
                  <a:close/>
                </a:path>
                <a:path extrusionOk="0" h="332104" w="7462520">
                  <a:moveTo>
                    <a:pt x="368554" y="267144"/>
                  </a:moveTo>
                  <a:lnTo>
                    <a:pt x="364350" y="263017"/>
                  </a:lnTo>
                  <a:lnTo>
                    <a:pt x="358686" y="260604"/>
                  </a:lnTo>
                  <a:lnTo>
                    <a:pt x="353441" y="260604"/>
                  </a:lnTo>
                  <a:lnTo>
                    <a:pt x="346532" y="260604"/>
                  </a:lnTo>
                  <a:lnTo>
                    <a:pt x="340347" y="264795"/>
                  </a:lnTo>
                  <a:lnTo>
                    <a:pt x="339204" y="274751"/>
                  </a:lnTo>
                  <a:lnTo>
                    <a:pt x="349427" y="275209"/>
                  </a:lnTo>
                  <a:lnTo>
                    <a:pt x="355409" y="279501"/>
                  </a:lnTo>
                  <a:lnTo>
                    <a:pt x="363283" y="279501"/>
                  </a:lnTo>
                  <a:lnTo>
                    <a:pt x="365760" y="276758"/>
                  </a:lnTo>
                  <a:lnTo>
                    <a:pt x="368554" y="267144"/>
                  </a:lnTo>
                  <a:close/>
                </a:path>
                <a:path extrusionOk="0" h="332104" w="7462520">
                  <a:moveTo>
                    <a:pt x="471881" y="163436"/>
                  </a:moveTo>
                  <a:lnTo>
                    <a:pt x="470115" y="152158"/>
                  </a:lnTo>
                  <a:lnTo>
                    <a:pt x="463207" y="146177"/>
                  </a:lnTo>
                  <a:lnTo>
                    <a:pt x="453199" y="143281"/>
                  </a:lnTo>
                  <a:lnTo>
                    <a:pt x="442175" y="141185"/>
                  </a:lnTo>
                  <a:lnTo>
                    <a:pt x="442175" y="156057"/>
                  </a:lnTo>
                  <a:lnTo>
                    <a:pt x="443217" y="163741"/>
                  </a:lnTo>
                  <a:lnTo>
                    <a:pt x="448030" y="163741"/>
                  </a:lnTo>
                  <a:lnTo>
                    <a:pt x="448792" y="163639"/>
                  </a:lnTo>
                  <a:lnTo>
                    <a:pt x="449668" y="163436"/>
                  </a:lnTo>
                  <a:lnTo>
                    <a:pt x="450583" y="159448"/>
                  </a:lnTo>
                  <a:lnTo>
                    <a:pt x="451866" y="158115"/>
                  </a:lnTo>
                  <a:lnTo>
                    <a:pt x="455333" y="158115"/>
                  </a:lnTo>
                  <a:lnTo>
                    <a:pt x="457517" y="159473"/>
                  </a:lnTo>
                  <a:lnTo>
                    <a:pt x="462927" y="162191"/>
                  </a:lnTo>
                  <a:lnTo>
                    <a:pt x="466153" y="163550"/>
                  </a:lnTo>
                  <a:lnTo>
                    <a:pt x="470585" y="163550"/>
                  </a:lnTo>
                  <a:lnTo>
                    <a:pt x="471881" y="163436"/>
                  </a:lnTo>
                  <a:close/>
                </a:path>
                <a:path extrusionOk="0" h="332104" w="7462520">
                  <a:moveTo>
                    <a:pt x="770763" y="295021"/>
                  </a:moveTo>
                  <a:lnTo>
                    <a:pt x="766533" y="281901"/>
                  </a:lnTo>
                  <a:lnTo>
                    <a:pt x="763752" y="281559"/>
                  </a:lnTo>
                  <a:lnTo>
                    <a:pt x="761136" y="281381"/>
                  </a:lnTo>
                  <a:lnTo>
                    <a:pt x="758698" y="281381"/>
                  </a:lnTo>
                  <a:lnTo>
                    <a:pt x="750227" y="282270"/>
                  </a:lnTo>
                  <a:lnTo>
                    <a:pt x="743648" y="285038"/>
                  </a:lnTo>
                  <a:lnTo>
                    <a:pt x="739152" y="289852"/>
                  </a:lnTo>
                  <a:lnTo>
                    <a:pt x="736904" y="296862"/>
                  </a:lnTo>
                  <a:lnTo>
                    <a:pt x="738136" y="296722"/>
                  </a:lnTo>
                  <a:lnTo>
                    <a:pt x="743178" y="296659"/>
                  </a:lnTo>
                  <a:lnTo>
                    <a:pt x="753173" y="297319"/>
                  </a:lnTo>
                  <a:lnTo>
                    <a:pt x="764260" y="297319"/>
                  </a:lnTo>
                  <a:lnTo>
                    <a:pt x="770763" y="295021"/>
                  </a:lnTo>
                  <a:close/>
                </a:path>
                <a:path extrusionOk="0" h="332104" w="7462520">
                  <a:moveTo>
                    <a:pt x="851065" y="254990"/>
                  </a:moveTo>
                  <a:lnTo>
                    <a:pt x="849934" y="247065"/>
                  </a:lnTo>
                  <a:lnTo>
                    <a:pt x="846912" y="243497"/>
                  </a:lnTo>
                  <a:lnTo>
                    <a:pt x="845172" y="243497"/>
                  </a:lnTo>
                  <a:lnTo>
                    <a:pt x="842911" y="245935"/>
                  </a:lnTo>
                  <a:lnTo>
                    <a:pt x="840130" y="252387"/>
                  </a:lnTo>
                  <a:lnTo>
                    <a:pt x="838212" y="256514"/>
                  </a:lnTo>
                  <a:lnTo>
                    <a:pt x="842949" y="267182"/>
                  </a:lnTo>
                  <a:lnTo>
                    <a:pt x="847102" y="267182"/>
                  </a:lnTo>
                  <a:lnTo>
                    <a:pt x="847394" y="267131"/>
                  </a:lnTo>
                  <a:lnTo>
                    <a:pt x="850226" y="263080"/>
                  </a:lnTo>
                  <a:lnTo>
                    <a:pt x="851065" y="254990"/>
                  </a:lnTo>
                  <a:close/>
                </a:path>
                <a:path extrusionOk="0" h="332104" w="7462520">
                  <a:moveTo>
                    <a:pt x="904811" y="303009"/>
                  </a:moveTo>
                  <a:lnTo>
                    <a:pt x="899147" y="296862"/>
                  </a:lnTo>
                  <a:lnTo>
                    <a:pt x="889165" y="302856"/>
                  </a:lnTo>
                  <a:lnTo>
                    <a:pt x="886701" y="307200"/>
                  </a:lnTo>
                  <a:lnTo>
                    <a:pt x="889406" y="309841"/>
                  </a:lnTo>
                  <a:lnTo>
                    <a:pt x="894892" y="310743"/>
                  </a:lnTo>
                  <a:lnTo>
                    <a:pt x="900595" y="309905"/>
                  </a:lnTo>
                  <a:lnTo>
                    <a:pt x="904595" y="307340"/>
                  </a:lnTo>
                  <a:lnTo>
                    <a:pt x="904811" y="303009"/>
                  </a:lnTo>
                  <a:close/>
                </a:path>
                <a:path extrusionOk="0" h="332104" w="7462520">
                  <a:moveTo>
                    <a:pt x="935977" y="244779"/>
                  </a:moveTo>
                  <a:lnTo>
                    <a:pt x="913815" y="244779"/>
                  </a:lnTo>
                  <a:lnTo>
                    <a:pt x="913815" y="259778"/>
                  </a:lnTo>
                  <a:lnTo>
                    <a:pt x="935977" y="259778"/>
                  </a:lnTo>
                  <a:lnTo>
                    <a:pt x="935977" y="244779"/>
                  </a:lnTo>
                  <a:close/>
                </a:path>
                <a:path extrusionOk="0" h="332104" w="7462520">
                  <a:moveTo>
                    <a:pt x="965352" y="311619"/>
                  </a:moveTo>
                  <a:lnTo>
                    <a:pt x="950633" y="311619"/>
                  </a:lnTo>
                  <a:lnTo>
                    <a:pt x="950633" y="326364"/>
                  </a:lnTo>
                  <a:lnTo>
                    <a:pt x="965352" y="326364"/>
                  </a:lnTo>
                  <a:lnTo>
                    <a:pt x="965352" y="311619"/>
                  </a:lnTo>
                  <a:close/>
                </a:path>
                <a:path extrusionOk="0" h="332104" w="7462520">
                  <a:moveTo>
                    <a:pt x="994676" y="7874"/>
                  </a:moveTo>
                  <a:lnTo>
                    <a:pt x="992593" y="7620"/>
                  </a:lnTo>
                  <a:lnTo>
                    <a:pt x="990638" y="7505"/>
                  </a:lnTo>
                  <a:lnTo>
                    <a:pt x="988796" y="7505"/>
                  </a:lnTo>
                  <a:lnTo>
                    <a:pt x="976007" y="9829"/>
                  </a:lnTo>
                  <a:lnTo>
                    <a:pt x="966546" y="15582"/>
                  </a:lnTo>
                  <a:lnTo>
                    <a:pt x="958672" y="22923"/>
                  </a:lnTo>
                  <a:lnTo>
                    <a:pt x="950633" y="29997"/>
                  </a:lnTo>
                  <a:lnTo>
                    <a:pt x="965238" y="28143"/>
                  </a:lnTo>
                  <a:lnTo>
                    <a:pt x="979589" y="25984"/>
                  </a:lnTo>
                  <a:lnTo>
                    <a:pt x="990473" y="20294"/>
                  </a:lnTo>
                  <a:lnTo>
                    <a:pt x="994676" y="7874"/>
                  </a:lnTo>
                  <a:close/>
                </a:path>
                <a:path extrusionOk="0" h="332104" w="7462520">
                  <a:moveTo>
                    <a:pt x="1032319" y="65951"/>
                  </a:moveTo>
                  <a:lnTo>
                    <a:pt x="1031900" y="53035"/>
                  </a:lnTo>
                  <a:lnTo>
                    <a:pt x="1024356" y="44869"/>
                  </a:lnTo>
                  <a:lnTo>
                    <a:pt x="1019797" y="53428"/>
                  </a:lnTo>
                  <a:lnTo>
                    <a:pt x="1013980" y="73418"/>
                  </a:lnTo>
                  <a:lnTo>
                    <a:pt x="1009637" y="81864"/>
                  </a:lnTo>
                  <a:lnTo>
                    <a:pt x="1011809" y="82753"/>
                  </a:lnTo>
                  <a:lnTo>
                    <a:pt x="1013879" y="83159"/>
                  </a:lnTo>
                  <a:lnTo>
                    <a:pt x="1015796" y="83159"/>
                  </a:lnTo>
                  <a:lnTo>
                    <a:pt x="1026617" y="77901"/>
                  </a:lnTo>
                  <a:lnTo>
                    <a:pt x="1032319" y="65951"/>
                  </a:lnTo>
                  <a:close/>
                </a:path>
                <a:path extrusionOk="0" h="332104" w="7462520">
                  <a:moveTo>
                    <a:pt x="1134795" y="22618"/>
                  </a:moveTo>
                  <a:lnTo>
                    <a:pt x="1130579" y="19748"/>
                  </a:lnTo>
                  <a:lnTo>
                    <a:pt x="1123480" y="16891"/>
                  </a:lnTo>
                  <a:lnTo>
                    <a:pt x="1114780" y="14693"/>
                  </a:lnTo>
                  <a:lnTo>
                    <a:pt x="1105801" y="13817"/>
                  </a:lnTo>
                  <a:lnTo>
                    <a:pt x="1098194" y="13817"/>
                  </a:lnTo>
                  <a:lnTo>
                    <a:pt x="1091768" y="16090"/>
                  </a:lnTo>
                  <a:lnTo>
                    <a:pt x="1090510" y="22618"/>
                  </a:lnTo>
                  <a:lnTo>
                    <a:pt x="1092784" y="21691"/>
                  </a:lnTo>
                  <a:lnTo>
                    <a:pt x="1095019" y="21297"/>
                  </a:lnTo>
                  <a:lnTo>
                    <a:pt x="1102664" y="21297"/>
                  </a:lnTo>
                  <a:lnTo>
                    <a:pt x="1107833" y="23749"/>
                  </a:lnTo>
                  <a:lnTo>
                    <a:pt x="1117333" y="28638"/>
                  </a:lnTo>
                  <a:lnTo>
                    <a:pt x="1121676" y="31089"/>
                  </a:lnTo>
                  <a:lnTo>
                    <a:pt x="1129080" y="31089"/>
                  </a:lnTo>
                  <a:lnTo>
                    <a:pt x="1132217" y="28943"/>
                  </a:lnTo>
                  <a:lnTo>
                    <a:pt x="1134795" y="22618"/>
                  </a:lnTo>
                  <a:close/>
                </a:path>
                <a:path extrusionOk="0" h="332104" w="7462520">
                  <a:moveTo>
                    <a:pt x="1274597" y="89344"/>
                  </a:moveTo>
                  <a:lnTo>
                    <a:pt x="1272984" y="89306"/>
                  </a:lnTo>
                  <a:lnTo>
                    <a:pt x="1261452" y="89306"/>
                  </a:lnTo>
                  <a:lnTo>
                    <a:pt x="1255776" y="95288"/>
                  </a:lnTo>
                  <a:lnTo>
                    <a:pt x="1252461" y="104203"/>
                  </a:lnTo>
                  <a:lnTo>
                    <a:pt x="1253477" y="104228"/>
                  </a:lnTo>
                  <a:lnTo>
                    <a:pt x="1261414" y="103124"/>
                  </a:lnTo>
                  <a:lnTo>
                    <a:pt x="1267396" y="100063"/>
                  </a:lnTo>
                  <a:lnTo>
                    <a:pt x="1271701" y="95351"/>
                  </a:lnTo>
                  <a:lnTo>
                    <a:pt x="1274597" y="89344"/>
                  </a:lnTo>
                  <a:close/>
                </a:path>
                <a:path extrusionOk="0" h="332104" w="7462520">
                  <a:moveTo>
                    <a:pt x="1487855" y="126238"/>
                  </a:moveTo>
                  <a:lnTo>
                    <a:pt x="1480947" y="118960"/>
                  </a:lnTo>
                  <a:lnTo>
                    <a:pt x="1480045" y="122948"/>
                  </a:lnTo>
                  <a:lnTo>
                    <a:pt x="1478762" y="124282"/>
                  </a:lnTo>
                  <a:lnTo>
                    <a:pt x="1475320" y="124282"/>
                  </a:lnTo>
                  <a:lnTo>
                    <a:pt x="1473136" y="122923"/>
                  </a:lnTo>
                  <a:lnTo>
                    <a:pt x="1467751" y="120205"/>
                  </a:lnTo>
                  <a:lnTo>
                    <a:pt x="1464525" y="118846"/>
                  </a:lnTo>
                  <a:lnTo>
                    <a:pt x="1460703" y="118846"/>
                  </a:lnTo>
                  <a:lnTo>
                    <a:pt x="1459458" y="118884"/>
                  </a:lnTo>
                  <a:lnTo>
                    <a:pt x="1458823" y="118960"/>
                  </a:lnTo>
                  <a:lnTo>
                    <a:pt x="1458023" y="128676"/>
                  </a:lnTo>
                  <a:lnTo>
                    <a:pt x="1460474" y="135115"/>
                  </a:lnTo>
                  <a:lnTo>
                    <a:pt x="1465199" y="138671"/>
                  </a:lnTo>
                  <a:lnTo>
                    <a:pt x="1471206" y="139776"/>
                  </a:lnTo>
                  <a:lnTo>
                    <a:pt x="1480058" y="137858"/>
                  </a:lnTo>
                  <a:lnTo>
                    <a:pt x="1486585" y="132943"/>
                  </a:lnTo>
                  <a:lnTo>
                    <a:pt x="1487855" y="126238"/>
                  </a:lnTo>
                  <a:close/>
                </a:path>
                <a:path extrusionOk="0" h="332104" w="7462520">
                  <a:moveTo>
                    <a:pt x="1613573" y="259765"/>
                  </a:moveTo>
                  <a:lnTo>
                    <a:pt x="1605241" y="258013"/>
                  </a:lnTo>
                  <a:lnTo>
                    <a:pt x="1598663" y="255295"/>
                  </a:lnTo>
                  <a:lnTo>
                    <a:pt x="1593837" y="255295"/>
                  </a:lnTo>
                  <a:lnTo>
                    <a:pt x="1587868" y="255295"/>
                  </a:lnTo>
                  <a:lnTo>
                    <a:pt x="1584579" y="259461"/>
                  </a:lnTo>
                  <a:lnTo>
                    <a:pt x="1583956" y="274751"/>
                  </a:lnTo>
                  <a:lnTo>
                    <a:pt x="1593723" y="273265"/>
                  </a:lnTo>
                  <a:lnTo>
                    <a:pt x="1602117" y="270497"/>
                  </a:lnTo>
                  <a:lnTo>
                    <a:pt x="1608848" y="266115"/>
                  </a:lnTo>
                  <a:lnTo>
                    <a:pt x="1613573" y="259765"/>
                  </a:lnTo>
                  <a:close/>
                </a:path>
                <a:path extrusionOk="0" h="332104" w="7462520">
                  <a:moveTo>
                    <a:pt x="1689404" y="82181"/>
                  </a:moveTo>
                  <a:lnTo>
                    <a:pt x="1688998" y="72885"/>
                  </a:lnTo>
                  <a:lnTo>
                    <a:pt x="1686064" y="68237"/>
                  </a:lnTo>
                  <a:lnTo>
                    <a:pt x="1680019" y="68237"/>
                  </a:lnTo>
                  <a:lnTo>
                    <a:pt x="1676273" y="68237"/>
                  </a:lnTo>
                  <a:lnTo>
                    <a:pt x="1671332" y="70027"/>
                  </a:lnTo>
                  <a:lnTo>
                    <a:pt x="1665109" y="74714"/>
                  </a:lnTo>
                  <a:lnTo>
                    <a:pt x="1672209" y="83654"/>
                  </a:lnTo>
                  <a:lnTo>
                    <a:pt x="1677885" y="86817"/>
                  </a:lnTo>
                  <a:lnTo>
                    <a:pt x="1686864" y="86817"/>
                  </a:lnTo>
                  <a:lnTo>
                    <a:pt x="1689404" y="82181"/>
                  </a:lnTo>
                  <a:close/>
                </a:path>
                <a:path extrusionOk="0" h="332104" w="7462520">
                  <a:moveTo>
                    <a:pt x="2425839" y="215798"/>
                  </a:moveTo>
                  <a:lnTo>
                    <a:pt x="2422804" y="206121"/>
                  </a:lnTo>
                  <a:lnTo>
                    <a:pt x="2415209" y="206121"/>
                  </a:lnTo>
                  <a:lnTo>
                    <a:pt x="2413457" y="206121"/>
                  </a:lnTo>
                  <a:lnTo>
                    <a:pt x="2411463" y="206641"/>
                  </a:lnTo>
                  <a:lnTo>
                    <a:pt x="2409202" y="207784"/>
                  </a:lnTo>
                  <a:lnTo>
                    <a:pt x="2410701" y="221957"/>
                  </a:lnTo>
                  <a:lnTo>
                    <a:pt x="2406167" y="233895"/>
                  </a:lnTo>
                  <a:lnTo>
                    <a:pt x="2403424" y="242125"/>
                  </a:lnTo>
                  <a:lnTo>
                    <a:pt x="2410333" y="245186"/>
                  </a:lnTo>
                  <a:lnTo>
                    <a:pt x="2411996" y="245186"/>
                  </a:lnTo>
                  <a:lnTo>
                    <a:pt x="2414016" y="245059"/>
                  </a:lnTo>
                  <a:lnTo>
                    <a:pt x="2416429" y="244779"/>
                  </a:lnTo>
                  <a:lnTo>
                    <a:pt x="2422156" y="244817"/>
                  </a:lnTo>
                  <a:lnTo>
                    <a:pt x="2425522" y="235140"/>
                  </a:lnTo>
                  <a:lnTo>
                    <a:pt x="2425839" y="215798"/>
                  </a:lnTo>
                  <a:close/>
                </a:path>
                <a:path extrusionOk="0" h="332104" w="7462520">
                  <a:moveTo>
                    <a:pt x="2460675" y="318884"/>
                  </a:moveTo>
                  <a:lnTo>
                    <a:pt x="2456942" y="316458"/>
                  </a:lnTo>
                  <a:lnTo>
                    <a:pt x="2450617" y="313575"/>
                  </a:lnTo>
                  <a:lnTo>
                    <a:pt x="2442946" y="311175"/>
                  </a:lnTo>
                  <a:lnTo>
                    <a:pt x="2435212" y="310172"/>
                  </a:lnTo>
                  <a:lnTo>
                    <a:pt x="2429357" y="310172"/>
                  </a:lnTo>
                  <a:lnTo>
                    <a:pt x="2424633" y="312381"/>
                  </a:lnTo>
                  <a:lnTo>
                    <a:pt x="2423884" y="318884"/>
                  </a:lnTo>
                  <a:lnTo>
                    <a:pt x="2425890" y="318782"/>
                  </a:lnTo>
                  <a:lnTo>
                    <a:pt x="2432532" y="318782"/>
                  </a:lnTo>
                  <a:lnTo>
                    <a:pt x="2437600" y="322008"/>
                  </a:lnTo>
                  <a:lnTo>
                    <a:pt x="2445867" y="328472"/>
                  </a:lnTo>
                  <a:lnTo>
                    <a:pt x="2449068" y="331698"/>
                  </a:lnTo>
                  <a:lnTo>
                    <a:pt x="2454948" y="331698"/>
                  </a:lnTo>
                  <a:lnTo>
                    <a:pt x="2457615" y="328485"/>
                  </a:lnTo>
                  <a:lnTo>
                    <a:pt x="2460675" y="318884"/>
                  </a:lnTo>
                  <a:close/>
                </a:path>
                <a:path extrusionOk="0" h="332104" w="7462520">
                  <a:moveTo>
                    <a:pt x="2578443" y="104203"/>
                  </a:moveTo>
                  <a:lnTo>
                    <a:pt x="2571280" y="100342"/>
                  </a:lnTo>
                  <a:lnTo>
                    <a:pt x="2565857" y="98882"/>
                  </a:lnTo>
                  <a:lnTo>
                    <a:pt x="2561958" y="98882"/>
                  </a:lnTo>
                  <a:lnTo>
                    <a:pt x="2556052" y="98882"/>
                  </a:lnTo>
                  <a:lnTo>
                    <a:pt x="2553639" y="102222"/>
                  </a:lnTo>
                  <a:lnTo>
                    <a:pt x="2554351" y="108902"/>
                  </a:lnTo>
                  <a:lnTo>
                    <a:pt x="2557475" y="112242"/>
                  </a:lnTo>
                  <a:lnTo>
                    <a:pt x="2566733" y="112242"/>
                  </a:lnTo>
                  <a:lnTo>
                    <a:pt x="2572131" y="110121"/>
                  </a:lnTo>
                  <a:lnTo>
                    <a:pt x="2578443" y="104203"/>
                  </a:lnTo>
                  <a:close/>
                </a:path>
                <a:path extrusionOk="0" h="332104" w="7462520">
                  <a:moveTo>
                    <a:pt x="2688869" y="22618"/>
                  </a:moveTo>
                  <a:lnTo>
                    <a:pt x="2688361" y="14693"/>
                  </a:lnTo>
                  <a:lnTo>
                    <a:pt x="2687218" y="7378"/>
                  </a:lnTo>
                  <a:lnTo>
                    <a:pt x="2678544" y="7378"/>
                  </a:lnTo>
                  <a:lnTo>
                    <a:pt x="2677261" y="7378"/>
                  </a:lnTo>
                  <a:lnTo>
                    <a:pt x="2675813" y="7531"/>
                  </a:lnTo>
                  <a:lnTo>
                    <a:pt x="2674175" y="7874"/>
                  </a:lnTo>
                  <a:lnTo>
                    <a:pt x="2675356" y="16522"/>
                  </a:lnTo>
                  <a:lnTo>
                    <a:pt x="2673083" y="28968"/>
                  </a:lnTo>
                  <a:lnTo>
                    <a:pt x="2681655" y="29997"/>
                  </a:lnTo>
                  <a:lnTo>
                    <a:pt x="2681935" y="25946"/>
                  </a:lnTo>
                  <a:lnTo>
                    <a:pt x="2682443" y="22415"/>
                  </a:lnTo>
                  <a:lnTo>
                    <a:pt x="2687434" y="22415"/>
                  </a:lnTo>
                  <a:lnTo>
                    <a:pt x="2688869" y="22618"/>
                  </a:lnTo>
                  <a:close/>
                </a:path>
                <a:path extrusionOk="0" h="332104" w="7462520">
                  <a:moveTo>
                    <a:pt x="2711005" y="59601"/>
                  </a:moveTo>
                  <a:lnTo>
                    <a:pt x="2707030" y="55397"/>
                  </a:lnTo>
                  <a:lnTo>
                    <a:pt x="2701594" y="53174"/>
                  </a:lnTo>
                  <a:lnTo>
                    <a:pt x="2696464" y="53174"/>
                  </a:lnTo>
                  <a:lnTo>
                    <a:pt x="2690076" y="54470"/>
                  </a:lnTo>
                  <a:lnTo>
                    <a:pt x="2684907" y="58394"/>
                  </a:lnTo>
                  <a:lnTo>
                    <a:pt x="2681808" y="65112"/>
                  </a:lnTo>
                  <a:lnTo>
                    <a:pt x="2681655" y="74701"/>
                  </a:lnTo>
                  <a:lnTo>
                    <a:pt x="2691269" y="73240"/>
                  </a:lnTo>
                  <a:lnTo>
                    <a:pt x="2699575" y="70485"/>
                  </a:lnTo>
                  <a:lnTo>
                    <a:pt x="2706268" y="66065"/>
                  </a:lnTo>
                  <a:lnTo>
                    <a:pt x="2711005" y="59601"/>
                  </a:lnTo>
                  <a:close/>
                </a:path>
                <a:path extrusionOk="0" h="332104" w="7462520">
                  <a:moveTo>
                    <a:pt x="2799067" y="276186"/>
                  </a:moveTo>
                  <a:lnTo>
                    <a:pt x="2792133" y="267131"/>
                  </a:lnTo>
                  <a:lnTo>
                    <a:pt x="2787789" y="277507"/>
                  </a:lnTo>
                  <a:lnTo>
                    <a:pt x="2781935" y="286448"/>
                  </a:lnTo>
                  <a:lnTo>
                    <a:pt x="2775635" y="294995"/>
                  </a:lnTo>
                  <a:lnTo>
                    <a:pt x="2769984" y="304126"/>
                  </a:lnTo>
                  <a:lnTo>
                    <a:pt x="2772689" y="305181"/>
                  </a:lnTo>
                  <a:lnTo>
                    <a:pt x="2775267" y="305650"/>
                  </a:lnTo>
                  <a:lnTo>
                    <a:pt x="2777706" y="305650"/>
                  </a:lnTo>
                  <a:lnTo>
                    <a:pt x="2790456" y="300647"/>
                  </a:lnTo>
                  <a:lnTo>
                    <a:pt x="2798051" y="289090"/>
                  </a:lnTo>
                  <a:lnTo>
                    <a:pt x="2799067" y="276186"/>
                  </a:lnTo>
                  <a:close/>
                </a:path>
                <a:path extrusionOk="0" h="332104" w="7462520">
                  <a:moveTo>
                    <a:pt x="2895142" y="52349"/>
                  </a:moveTo>
                  <a:lnTo>
                    <a:pt x="2893644" y="52133"/>
                  </a:lnTo>
                  <a:lnTo>
                    <a:pt x="2892120" y="52019"/>
                  </a:lnTo>
                  <a:lnTo>
                    <a:pt x="2890596" y="52019"/>
                  </a:lnTo>
                  <a:lnTo>
                    <a:pt x="2872092" y="56857"/>
                  </a:lnTo>
                  <a:lnTo>
                    <a:pt x="2858363" y="68033"/>
                  </a:lnTo>
                  <a:lnTo>
                    <a:pt x="2854553" y="80530"/>
                  </a:lnTo>
                  <a:lnTo>
                    <a:pt x="2865844" y="89344"/>
                  </a:lnTo>
                  <a:lnTo>
                    <a:pt x="2871800" y="78625"/>
                  </a:lnTo>
                  <a:lnTo>
                    <a:pt x="2889199" y="62877"/>
                  </a:lnTo>
                  <a:lnTo>
                    <a:pt x="2895142" y="52349"/>
                  </a:lnTo>
                  <a:close/>
                </a:path>
                <a:path extrusionOk="0" h="332104" w="7462520">
                  <a:moveTo>
                    <a:pt x="2922308" y="15862"/>
                  </a:moveTo>
                  <a:lnTo>
                    <a:pt x="2919311" y="8699"/>
                  </a:lnTo>
                  <a:lnTo>
                    <a:pt x="2911360" y="8699"/>
                  </a:lnTo>
                  <a:lnTo>
                    <a:pt x="2907296" y="8699"/>
                  </a:lnTo>
                  <a:lnTo>
                    <a:pt x="2901950" y="10566"/>
                  </a:lnTo>
                  <a:lnTo>
                    <a:pt x="2895155" y="15252"/>
                  </a:lnTo>
                  <a:lnTo>
                    <a:pt x="2895155" y="29997"/>
                  </a:lnTo>
                  <a:lnTo>
                    <a:pt x="2900388" y="35267"/>
                  </a:lnTo>
                  <a:lnTo>
                    <a:pt x="2905036" y="37350"/>
                  </a:lnTo>
                  <a:lnTo>
                    <a:pt x="2916136" y="37350"/>
                  </a:lnTo>
                  <a:lnTo>
                    <a:pt x="2920733" y="30187"/>
                  </a:lnTo>
                  <a:lnTo>
                    <a:pt x="2922308" y="15862"/>
                  </a:lnTo>
                  <a:close/>
                </a:path>
                <a:path extrusionOk="0" h="332104" w="7462520">
                  <a:moveTo>
                    <a:pt x="3013113" y="178308"/>
                  </a:moveTo>
                  <a:lnTo>
                    <a:pt x="3002711" y="178308"/>
                  </a:lnTo>
                  <a:lnTo>
                    <a:pt x="2996603" y="174726"/>
                  </a:lnTo>
                  <a:lnTo>
                    <a:pt x="2991015" y="170700"/>
                  </a:lnTo>
                  <a:lnTo>
                    <a:pt x="2990265" y="182943"/>
                  </a:lnTo>
                  <a:lnTo>
                    <a:pt x="2977070" y="195681"/>
                  </a:lnTo>
                  <a:lnTo>
                    <a:pt x="2976295" y="207797"/>
                  </a:lnTo>
                  <a:lnTo>
                    <a:pt x="2989846" y="204825"/>
                  </a:lnTo>
                  <a:lnTo>
                    <a:pt x="2999270" y="197662"/>
                  </a:lnTo>
                  <a:lnTo>
                    <a:pt x="3006420" y="188201"/>
                  </a:lnTo>
                  <a:lnTo>
                    <a:pt x="3013113" y="178308"/>
                  </a:lnTo>
                  <a:close/>
                </a:path>
                <a:path extrusionOk="0" h="332104" w="7462520">
                  <a:moveTo>
                    <a:pt x="3035300" y="156057"/>
                  </a:moveTo>
                  <a:lnTo>
                    <a:pt x="3024581" y="156070"/>
                  </a:lnTo>
                  <a:lnTo>
                    <a:pt x="3019006" y="152374"/>
                  </a:lnTo>
                  <a:lnTo>
                    <a:pt x="3013113" y="148678"/>
                  </a:lnTo>
                  <a:lnTo>
                    <a:pt x="3013113" y="170700"/>
                  </a:lnTo>
                  <a:lnTo>
                    <a:pt x="3027832" y="170700"/>
                  </a:lnTo>
                  <a:lnTo>
                    <a:pt x="3027832" y="163436"/>
                  </a:lnTo>
                  <a:lnTo>
                    <a:pt x="3033877" y="162052"/>
                  </a:lnTo>
                  <a:lnTo>
                    <a:pt x="3035300" y="156057"/>
                  </a:lnTo>
                  <a:close/>
                </a:path>
                <a:path extrusionOk="0" h="332104" w="7462520">
                  <a:moveTo>
                    <a:pt x="3035300" y="30010"/>
                  </a:moveTo>
                  <a:lnTo>
                    <a:pt x="3032048" y="29781"/>
                  </a:lnTo>
                  <a:lnTo>
                    <a:pt x="3030537" y="29781"/>
                  </a:lnTo>
                  <a:lnTo>
                    <a:pt x="3014751" y="33210"/>
                  </a:lnTo>
                  <a:lnTo>
                    <a:pt x="3003740" y="41427"/>
                  </a:lnTo>
                  <a:lnTo>
                    <a:pt x="2994380" y="51282"/>
                  </a:lnTo>
                  <a:lnTo>
                    <a:pt x="2983534" y="59613"/>
                  </a:lnTo>
                  <a:lnTo>
                    <a:pt x="2987319" y="60223"/>
                  </a:lnTo>
                  <a:lnTo>
                    <a:pt x="2990773" y="60515"/>
                  </a:lnTo>
                  <a:lnTo>
                    <a:pt x="2993948" y="60515"/>
                  </a:lnTo>
                  <a:lnTo>
                    <a:pt x="3009125" y="57772"/>
                  </a:lnTo>
                  <a:lnTo>
                    <a:pt x="3019958" y="50673"/>
                  </a:lnTo>
                  <a:lnTo>
                    <a:pt x="3028124" y="40868"/>
                  </a:lnTo>
                  <a:lnTo>
                    <a:pt x="3035300" y="30010"/>
                  </a:lnTo>
                  <a:close/>
                </a:path>
                <a:path extrusionOk="0" h="332104" w="7462520">
                  <a:moveTo>
                    <a:pt x="3131096" y="68402"/>
                  </a:moveTo>
                  <a:lnTo>
                    <a:pt x="3104172" y="51638"/>
                  </a:lnTo>
                  <a:lnTo>
                    <a:pt x="3101035" y="51638"/>
                  </a:lnTo>
                  <a:lnTo>
                    <a:pt x="3097669" y="51866"/>
                  </a:lnTo>
                  <a:lnTo>
                    <a:pt x="3093999" y="52362"/>
                  </a:lnTo>
                  <a:lnTo>
                    <a:pt x="3095866" y="60655"/>
                  </a:lnTo>
                  <a:lnTo>
                    <a:pt x="3101289" y="66916"/>
                  </a:lnTo>
                  <a:lnTo>
                    <a:pt x="3108807" y="70878"/>
                  </a:lnTo>
                  <a:lnTo>
                    <a:pt x="3116973" y="72263"/>
                  </a:lnTo>
                  <a:lnTo>
                    <a:pt x="3124581" y="72263"/>
                  </a:lnTo>
                  <a:lnTo>
                    <a:pt x="3131096" y="68402"/>
                  </a:lnTo>
                  <a:close/>
                </a:path>
                <a:path extrusionOk="0" h="332104" w="7462520">
                  <a:moveTo>
                    <a:pt x="3197275" y="37604"/>
                  </a:moveTo>
                  <a:lnTo>
                    <a:pt x="3190722" y="34785"/>
                  </a:lnTo>
                  <a:lnTo>
                    <a:pt x="3185909" y="30327"/>
                  </a:lnTo>
                  <a:lnTo>
                    <a:pt x="3181235" y="25755"/>
                  </a:lnTo>
                  <a:lnTo>
                    <a:pt x="3175101" y="22618"/>
                  </a:lnTo>
                  <a:lnTo>
                    <a:pt x="3174428" y="30695"/>
                  </a:lnTo>
                  <a:lnTo>
                    <a:pt x="3177819" y="37998"/>
                  </a:lnTo>
                  <a:lnTo>
                    <a:pt x="3183534" y="43294"/>
                  </a:lnTo>
                  <a:lnTo>
                    <a:pt x="3189884" y="45339"/>
                  </a:lnTo>
                  <a:lnTo>
                    <a:pt x="3193377" y="45339"/>
                  </a:lnTo>
                  <a:lnTo>
                    <a:pt x="3196323" y="43116"/>
                  </a:lnTo>
                  <a:lnTo>
                    <a:pt x="3197275" y="37604"/>
                  </a:lnTo>
                  <a:close/>
                </a:path>
                <a:path extrusionOk="0" h="332104" w="7462520">
                  <a:moveTo>
                    <a:pt x="3298152" y="292633"/>
                  </a:moveTo>
                  <a:lnTo>
                    <a:pt x="3296081" y="285889"/>
                  </a:lnTo>
                  <a:lnTo>
                    <a:pt x="3285655" y="281889"/>
                  </a:lnTo>
                  <a:lnTo>
                    <a:pt x="3282962" y="296799"/>
                  </a:lnTo>
                  <a:lnTo>
                    <a:pt x="3285960" y="301777"/>
                  </a:lnTo>
                  <a:lnTo>
                    <a:pt x="3289693" y="301777"/>
                  </a:lnTo>
                  <a:lnTo>
                    <a:pt x="3294989" y="298970"/>
                  </a:lnTo>
                  <a:lnTo>
                    <a:pt x="3298152" y="292633"/>
                  </a:lnTo>
                  <a:close/>
                </a:path>
                <a:path extrusionOk="0" h="332104" w="7462520">
                  <a:moveTo>
                    <a:pt x="3412312" y="318757"/>
                  </a:moveTo>
                  <a:lnTo>
                    <a:pt x="3408921" y="313613"/>
                  </a:lnTo>
                  <a:lnTo>
                    <a:pt x="3402215" y="310692"/>
                  </a:lnTo>
                  <a:lnTo>
                    <a:pt x="3393808" y="309778"/>
                  </a:lnTo>
                  <a:lnTo>
                    <a:pt x="3383661" y="309778"/>
                  </a:lnTo>
                  <a:lnTo>
                    <a:pt x="3373297" y="313347"/>
                  </a:lnTo>
                  <a:lnTo>
                    <a:pt x="3373945" y="318884"/>
                  </a:lnTo>
                  <a:lnTo>
                    <a:pt x="3377323" y="322478"/>
                  </a:lnTo>
                  <a:lnTo>
                    <a:pt x="3380409" y="323621"/>
                  </a:lnTo>
                  <a:lnTo>
                    <a:pt x="3385959" y="323621"/>
                  </a:lnTo>
                  <a:lnTo>
                    <a:pt x="3396119" y="320255"/>
                  </a:lnTo>
                  <a:lnTo>
                    <a:pt x="3402469" y="320255"/>
                  </a:lnTo>
                  <a:lnTo>
                    <a:pt x="3406356" y="321678"/>
                  </a:lnTo>
                  <a:lnTo>
                    <a:pt x="3410801" y="326364"/>
                  </a:lnTo>
                  <a:lnTo>
                    <a:pt x="3412312" y="318757"/>
                  </a:lnTo>
                  <a:close/>
                </a:path>
                <a:path extrusionOk="0" h="332104" w="7462520">
                  <a:moveTo>
                    <a:pt x="3432949" y="59613"/>
                  </a:moveTo>
                  <a:lnTo>
                    <a:pt x="3418700" y="63830"/>
                  </a:lnTo>
                  <a:lnTo>
                    <a:pt x="3407854" y="71361"/>
                  </a:lnTo>
                  <a:lnTo>
                    <a:pt x="3400336" y="82270"/>
                  </a:lnTo>
                  <a:lnTo>
                    <a:pt x="3396081" y="96608"/>
                  </a:lnTo>
                  <a:lnTo>
                    <a:pt x="3398075" y="96659"/>
                  </a:lnTo>
                  <a:lnTo>
                    <a:pt x="3411664" y="92379"/>
                  </a:lnTo>
                  <a:lnTo>
                    <a:pt x="3419386" y="82169"/>
                  </a:lnTo>
                  <a:lnTo>
                    <a:pt x="3425164" y="69938"/>
                  </a:lnTo>
                  <a:lnTo>
                    <a:pt x="3432949" y="59613"/>
                  </a:lnTo>
                  <a:close/>
                </a:path>
                <a:path extrusionOk="0" h="332104" w="7462520">
                  <a:moveTo>
                    <a:pt x="3437267" y="213474"/>
                  </a:moveTo>
                  <a:lnTo>
                    <a:pt x="3432949" y="200533"/>
                  </a:lnTo>
                  <a:lnTo>
                    <a:pt x="3423183" y="201853"/>
                  </a:lnTo>
                  <a:lnTo>
                    <a:pt x="3414826" y="204584"/>
                  </a:lnTo>
                  <a:lnTo>
                    <a:pt x="3408197" y="208978"/>
                  </a:lnTo>
                  <a:lnTo>
                    <a:pt x="3403562" y="215290"/>
                  </a:lnTo>
                  <a:lnTo>
                    <a:pt x="3404806" y="215125"/>
                  </a:lnTo>
                  <a:lnTo>
                    <a:pt x="3409962" y="215061"/>
                  </a:lnTo>
                  <a:lnTo>
                    <a:pt x="3420249" y="215798"/>
                  </a:lnTo>
                  <a:lnTo>
                    <a:pt x="3431108" y="215798"/>
                  </a:lnTo>
                  <a:lnTo>
                    <a:pt x="3437267" y="213474"/>
                  </a:lnTo>
                  <a:close/>
                </a:path>
                <a:path extrusionOk="0" h="332104" w="7462520">
                  <a:moveTo>
                    <a:pt x="3469690" y="61277"/>
                  </a:moveTo>
                  <a:lnTo>
                    <a:pt x="3462337" y="52349"/>
                  </a:lnTo>
                  <a:lnTo>
                    <a:pt x="3457029" y="62166"/>
                  </a:lnTo>
                  <a:lnTo>
                    <a:pt x="3446538" y="71412"/>
                  </a:lnTo>
                  <a:lnTo>
                    <a:pt x="3440252" y="80365"/>
                  </a:lnTo>
                  <a:lnTo>
                    <a:pt x="3447592" y="89331"/>
                  </a:lnTo>
                  <a:lnTo>
                    <a:pt x="3453015" y="79514"/>
                  </a:lnTo>
                  <a:lnTo>
                    <a:pt x="3463480" y="70243"/>
                  </a:lnTo>
                  <a:lnTo>
                    <a:pt x="3469690" y="61277"/>
                  </a:lnTo>
                  <a:close/>
                </a:path>
                <a:path extrusionOk="0" h="332104" w="7462520">
                  <a:moveTo>
                    <a:pt x="3594963" y="296862"/>
                  </a:moveTo>
                  <a:lnTo>
                    <a:pt x="3593668" y="287070"/>
                  </a:lnTo>
                  <a:lnTo>
                    <a:pt x="3590963" y="278625"/>
                  </a:lnTo>
                  <a:lnTo>
                    <a:pt x="3586594" y="271881"/>
                  </a:lnTo>
                  <a:lnTo>
                    <a:pt x="3580333" y="267131"/>
                  </a:lnTo>
                  <a:lnTo>
                    <a:pt x="3575888" y="275336"/>
                  </a:lnTo>
                  <a:lnTo>
                    <a:pt x="3576320" y="285178"/>
                  </a:lnTo>
                  <a:lnTo>
                    <a:pt x="3581997" y="293446"/>
                  </a:lnTo>
                  <a:lnTo>
                    <a:pt x="3593300" y="296913"/>
                  </a:lnTo>
                  <a:lnTo>
                    <a:pt x="3594963" y="296862"/>
                  </a:lnTo>
                  <a:close/>
                </a:path>
                <a:path extrusionOk="0" h="332104" w="7462520">
                  <a:moveTo>
                    <a:pt x="3702951" y="94234"/>
                  </a:moveTo>
                  <a:lnTo>
                    <a:pt x="3695877" y="88671"/>
                  </a:lnTo>
                  <a:lnTo>
                    <a:pt x="3694442" y="88671"/>
                  </a:lnTo>
                  <a:lnTo>
                    <a:pt x="3692766" y="88887"/>
                  </a:lnTo>
                  <a:lnTo>
                    <a:pt x="3690797" y="89331"/>
                  </a:lnTo>
                  <a:lnTo>
                    <a:pt x="3688727" y="100787"/>
                  </a:lnTo>
                  <a:lnTo>
                    <a:pt x="3683774" y="113728"/>
                  </a:lnTo>
                  <a:lnTo>
                    <a:pt x="3682339" y="125564"/>
                  </a:lnTo>
                  <a:lnTo>
                    <a:pt x="3690797" y="133705"/>
                  </a:lnTo>
                  <a:lnTo>
                    <a:pt x="3694595" y="122250"/>
                  </a:lnTo>
                  <a:lnTo>
                    <a:pt x="3700576" y="107264"/>
                  </a:lnTo>
                  <a:lnTo>
                    <a:pt x="3702951" y="94234"/>
                  </a:lnTo>
                  <a:close/>
                </a:path>
                <a:path extrusionOk="0" h="332104" w="7462520">
                  <a:moveTo>
                    <a:pt x="3736098" y="50685"/>
                  </a:moveTo>
                  <a:lnTo>
                    <a:pt x="3735057" y="44869"/>
                  </a:lnTo>
                  <a:lnTo>
                    <a:pt x="3732898" y="45059"/>
                  </a:lnTo>
                  <a:lnTo>
                    <a:pt x="3726573" y="45059"/>
                  </a:lnTo>
                  <a:lnTo>
                    <a:pt x="3712756" y="37515"/>
                  </a:lnTo>
                  <a:lnTo>
                    <a:pt x="3707485" y="37515"/>
                  </a:lnTo>
                  <a:lnTo>
                    <a:pt x="3705441" y="37604"/>
                  </a:lnTo>
                  <a:lnTo>
                    <a:pt x="3703472" y="44945"/>
                  </a:lnTo>
                  <a:lnTo>
                    <a:pt x="3706253" y="50038"/>
                  </a:lnTo>
                  <a:lnTo>
                    <a:pt x="3712184" y="52997"/>
                  </a:lnTo>
                  <a:lnTo>
                    <a:pt x="3719639" y="53949"/>
                  </a:lnTo>
                  <a:lnTo>
                    <a:pt x="3727932" y="53949"/>
                  </a:lnTo>
                  <a:lnTo>
                    <a:pt x="3736098" y="50685"/>
                  </a:lnTo>
                  <a:close/>
                </a:path>
                <a:path extrusionOk="0" h="332104" w="7462520">
                  <a:moveTo>
                    <a:pt x="3742296" y="207784"/>
                  </a:moveTo>
                  <a:lnTo>
                    <a:pt x="3738816" y="207314"/>
                  </a:lnTo>
                  <a:lnTo>
                    <a:pt x="3735590" y="207098"/>
                  </a:lnTo>
                  <a:lnTo>
                    <a:pt x="3732568" y="207098"/>
                  </a:lnTo>
                  <a:lnTo>
                    <a:pt x="3724338" y="207695"/>
                  </a:lnTo>
                  <a:lnTo>
                    <a:pt x="3717175" y="209372"/>
                  </a:lnTo>
                  <a:lnTo>
                    <a:pt x="3710927" y="211963"/>
                  </a:lnTo>
                  <a:lnTo>
                    <a:pt x="3705441" y="215290"/>
                  </a:lnTo>
                  <a:lnTo>
                    <a:pt x="3706723" y="225132"/>
                  </a:lnTo>
                  <a:lnTo>
                    <a:pt x="3709428" y="233540"/>
                  </a:lnTo>
                  <a:lnTo>
                    <a:pt x="3713797" y="240195"/>
                  </a:lnTo>
                  <a:lnTo>
                    <a:pt x="3720071" y="244779"/>
                  </a:lnTo>
                  <a:lnTo>
                    <a:pt x="3719614" y="229400"/>
                  </a:lnTo>
                  <a:lnTo>
                    <a:pt x="3727551" y="222529"/>
                  </a:lnTo>
                  <a:lnTo>
                    <a:pt x="3737305" y="217551"/>
                  </a:lnTo>
                  <a:lnTo>
                    <a:pt x="3742296" y="207784"/>
                  </a:lnTo>
                  <a:close/>
                </a:path>
                <a:path extrusionOk="0" h="332104" w="7462520">
                  <a:moveTo>
                    <a:pt x="3765537" y="38760"/>
                  </a:moveTo>
                  <a:lnTo>
                    <a:pt x="3756952" y="37604"/>
                  </a:lnTo>
                  <a:lnTo>
                    <a:pt x="3754310" y="44119"/>
                  </a:lnTo>
                  <a:lnTo>
                    <a:pt x="3749967" y="48945"/>
                  </a:lnTo>
                  <a:lnTo>
                    <a:pt x="3745446" y="53619"/>
                  </a:lnTo>
                  <a:lnTo>
                    <a:pt x="3742296" y="59613"/>
                  </a:lnTo>
                  <a:lnTo>
                    <a:pt x="3764419" y="59613"/>
                  </a:lnTo>
                  <a:lnTo>
                    <a:pt x="3763289" y="50977"/>
                  </a:lnTo>
                  <a:lnTo>
                    <a:pt x="3765537" y="38760"/>
                  </a:lnTo>
                  <a:close/>
                </a:path>
                <a:path extrusionOk="0" h="332104" w="7462520">
                  <a:moveTo>
                    <a:pt x="3813772" y="53606"/>
                  </a:moveTo>
                  <a:lnTo>
                    <a:pt x="3810025" y="48653"/>
                  </a:lnTo>
                  <a:lnTo>
                    <a:pt x="3801313" y="44869"/>
                  </a:lnTo>
                  <a:lnTo>
                    <a:pt x="3801554" y="55003"/>
                  </a:lnTo>
                  <a:lnTo>
                    <a:pt x="3797833" y="60998"/>
                  </a:lnTo>
                  <a:lnTo>
                    <a:pt x="3793769" y="67106"/>
                  </a:lnTo>
                  <a:lnTo>
                    <a:pt x="3808780" y="67106"/>
                  </a:lnTo>
                  <a:lnTo>
                    <a:pt x="3813149" y="59766"/>
                  </a:lnTo>
                  <a:lnTo>
                    <a:pt x="3813772" y="53606"/>
                  </a:lnTo>
                  <a:close/>
                </a:path>
                <a:path extrusionOk="0" h="332104" w="7462520">
                  <a:moveTo>
                    <a:pt x="4074426" y="65290"/>
                  </a:moveTo>
                  <a:lnTo>
                    <a:pt x="4073741" y="59613"/>
                  </a:lnTo>
                  <a:lnTo>
                    <a:pt x="4070388" y="60642"/>
                  </a:lnTo>
                  <a:lnTo>
                    <a:pt x="4067632" y="61061"/>
                  </a:lnTo>
                  <a:lnTo>
                    <a:pt x="4059809" y="61061"/>
                  </a:lnTo>
                  <a:lnTo>
                    <a:pt x="4046715" y="51943"/>
                  </a:lnTo>
                  <a:lnTo>
                    <a:pt x="4041229" y="51943"/>
                  </a:lnTo>
                  <a:lnTo>
                    <a:pt x="4039933" y="51943"/>
                  </a:lnTo>
                  <a:lnTo>
                    <a:pt x="4038498" y="52070"/>
                  </a:lnTo>
                  <a:lnTo>
                    <a:pt x="4036923" y="52362"/>
                  </a:lnTo>
                  <a:lnTo>
                    <a:pt x="4035399" y="59956"/>
                  </a:lnTo>
                  <a:lnTo>
                    <a:pt x="4038739" y="65112"/>
                  </a:lnTo>
                  <a:lnTo>
                    <a:pt x="4045369" y="68033"/>
                  </a:lnTo>
                  <a:lnTo>
                    <a:pt x="4053713" y="68961"/>
                  </a:lnTo>
                  <a:lnTo>
                    <a:pt x="4063911" y="68961"/>
                  </a:lnTo>
                  <a:lnTo>
                    <a:pt x="4074426" y="65290"/>
                  </a:lnTo>
                  <a:close/>
                </a:path>
                <a:path extrusionOk="0" h="332104" w="7462520">
                  <a:moveTo>
                    <a:pt x="4094162" y="264223"/>
                  </a:moveTo>
                  <a:lnTo>
                    <a:pt x="4088409" y="259765"/>
                  </a:lnTo>
                  <a:lnTo>
                    <a:pt x="4086085" y="266179"/>
                  </a:lnTo>
                  <a:lnTo>
                    <a:pt x="4083113" y="272122"/>
                  </a:lnTo>
                  <a:lnTo>
                    <a:pt x="4082783" y="277431"/>
                  </a:lnTo>
                  <a:lnTo>
                    <a:pt x="4088409" y="281889"/>
                  </a:lnTo>
                  <a:lnTo>
                    <a:pt x="4090746" y="275488"/>
                  </a:lnTo>
                  <a:lnTo>
                    <a:pt x="4093807" y="269532"/>
                  </a:lnTo>
                  <a:lnTo>
                    <a:pt x="4094162" y="264223"/>
                  </a:lnTo>
                  <a:close/>
                </a:path>
                <a:path extrusionOk="0" h="332104" w="7462520">
                  <a:moveTo>
                    <a:pt x="4101642" y="308724"/>
                  </a:moveTo>
                  <a:lnTo>
                    <a:pt x="4095902" y="304126"/>
                  </a:lnTo>
                  <a:lnTo>
                    <a:pt x="4093540" y="310540"/>
                  </a:lnTo>
                  <a:lnTo>
                    <a:pt x="4090505" y="316509"/>
                  </a:lnTo>
                  <a:lnTo>
                    <a:pt x="4090162" y="321843"/>
                  </a:lnTo>
                  <a:lnTo>
                    <a:pt x="4095902" y="326364"/>
                  </a:lnTo>
                  <a:lnTo>
                    <a:pt x="4098239" y="320027"/>
                  </a:lnTo>
                  <a:lnTo>
                    <a:pt x="4101287" y="314083"/>
                  </a:lnTo>
                  <a:lnTo>
                    <a:pt x="4101642" y="308724"/>
                  </a:lnTo>
                  <a:close/>
                </a:path>
                <a:path extrusionOk="0" h="332104" w="7462520">
                  <a:moveTo>
                    <a:pt x="4184243" y="111696"/>
                  </a:moveTo>
                  <a:lnTo>
                    <a:pt x="4175722" y="109753"/>
                  </a:lnTo>
                  <a:lnTo>
                    <a:pt x="4171543" y="103479"/>
                  </a:lnTo>
                  <a:lnTo>
                    <a:pt x="4161320" y="103479"/>
                  </a:lnTo>
                  <a:lnTo>
                    <a:pt x="4159415" y="103479"/>
                  </a:lnTo>
                  <a:lnTo>
                    <a:pt x="4157294" y="103695"/>
                  </a:lnTo>
                  <a:lnTo>
                    <a:pt x="4154894" y="104203"/>
                  </a:lnTo>
                  <a:lnTo>
                    <a:pt x="4155897" y="112661"/>
                  </a:lnTo>
                  <a:lnTo>
                    <a:pt x="4159859" y="118986"/>
                  </a:lnTo>
                  <a:lnTo>
                    <a:pt x="4165663" y="122961"/>
                  </a:lnTo>
                  <a:lnTo>
                    <a:pt x="4172153" y="124333"/>
                  </a:lnTo>
                  <a:lnTo>
                    <a:pt x="4178338" y="124333"/>
                  </a:lnTo>
                  <a:lnTo>
                    <a:pt x="4183888" y="120434"/>
                  </a:lnTo>
                  <a:lnTo>
                    <a:pt x="4184243" y="111696"/>
                  </a:lnTo>
                  <a:close/>
                </a:path>
                <a:path extrusionOk="0" h="332104" w="7462520">
                  <a:moveTo>
                    <a:pt x="4192930" y="302806"/>
                  </a:moveTo>
                  <a:lnTo>
                    <a:pt x="4191736" y="296862"/>
                  </a:lnTo>
                  <a:lnTo>
                    <a:pt x="4183164" y="296443"/>
                  </a:lnTo>
                  <a:lnTo>
                    <a:pt x="4181843" y="289102"/>
                  </a:lnTo>
                  <a:lnTo>
                    <a:pt x="4172801" y="289102"/>
                  </a:lnTo>
                  <a:lnTo>
                    <a:pt x="4171823" y="289102"/>
                  </a:lnTo>
                  <a:lnTo>
                    <a:pt x="4170743" y="289191"/>
                  </a:lnTo>
                  <a:lnTo>
                    <a:pt x="4169562" y="289382"/>
                  </a:lnTo>
                  <a:lnTo>
                    <a:pt x="4167327" y="296418"/>
                  </a:lnTo>
                  <a:lnTo>
                    <a:pt x="4169613" y="301510"/>
                  </a:lnTo>
                  <a:lnTo>
                    <a:pt x="4174769" y="304622"/>
                  </a:lnTo>
                  <a:lnTo>
                    <a:pt x="4181183" y="305663"/>
                  </a:lnTo>
                  <a:lnTo>
                    <a:pt x="4187317" y="305663"/>
                  </a:lnTo>
                  <a:lnTo>
                    <a:pt x="4192930" y="302806"/>
                  </a:lnTo>
                  <a:close/>
                </a:path>
                <a:path extrusionOk="0" h="332104" w="7462520">
                  <a:moveTo>
                    <a:pt x="4250702" y="37604"/>
                  </a:moveTo>
                  <a:lnTo>
                    <a:pt x="4244987" y="31838"/>
                  </a:lnTo>
                  <a:lnTo>
                    <a:pt x="4236009" y="26809"/>
                  </a:lnTo>
                  <a:lnTo>
                    <a:pt x="4225175" y="23253"/>
                  </a:lnTo>
                  <a:lnTo>
                    <a:pt x="4213911" y="21907"/>
                  </a:lnTo>
                  <a:lnTo>
                    <a:pt x="4206189" y="22745"/>
                  </a:lnTo>
                  <a:lnTo>
                    <a:pt x="4199559" y="25438"/>
                  </a:lnTo>
                  <a:lnTo>
                    <a:pt x="4194556" y="30302"/>
                  </a:lnTo>
                  <a:lnTo>
                    <a:pt x="4191736" y="37604"/>
                  </a:lnTo>
                  <a:lnTo>
                    <a:pt x="4197146" y="40881"/>
                  </a:lnTo>
                  <a:lnTo>
                    <a:pt x="4205795" y="43700"/>
                  </a:lnTo>
                  <a:lnTo>
                    <a:pt x="4216349" y="45669"/>
                  </a:lnTo>
                  <a:lnTo>
                    <a:pt x="4227461" y="46418"/>
                  </a:lnTo>
                  <a:lnTo>
                    <a:pt x="4238295" y="46418"/>
                  </a:lnTo>
                  <a:lnTo>
                    <a:pt x="4247997" y="44043"/>
                  </a:lnTo>
                  <a:lnTo>
                    <a:pt x="4250702" y="37604"/>
                  </a:lnTo>
                  <a:close/>
                </a:path>
                <a:path extrusionOk="0" h="332104" w="7462520">
                  <a:moveTo>
                    <a:pt x="4255706" y="305498"/>
                  </a:moveTo>
                  <a:lnTo>
                    <a:pt x="4251972" y="300583"/>
                  </a:lnTo>
                  <a:lnTo>
                    <a:pt x="4243248" y="296862"/>
                  </a:lnTo>
                  <a:lnTo>
                    <a:pt x="4242676" y="306197"/>
                  </a:lnTo>
                  <a:lnTo>
                    <a:pt x="4233697" y="307009"/>
                  </a:lnTo>
                  <a:lnTo>
                    <a:pt x="4235729" y="318884"/>
                  </a:lnTo>
                  <a:lnTo>
                    <a:pt x="4250702" y="318884"/>
                  </a:lnTo>
                  <a:lnTo>
                    <a:pt x="4255071" y="311607"/>
                  </a:lnTo>
                  <a:lnTo>
                    <a:pt x="4255706" y="305498"/>
                  </a:lnTo>
                  <a:close/>
                </a:path>
                <a:path extrusionOk="0" h="332104" w="7462520">
                  <a:moveTo>
                    <a:pt x="4303103" y="284302"/>
                  </a:moveTo>
                  <a:lnTo>
                    <a:pt x="4300664" y="275971"/>
                  </a:lnTo>
                  <a:lnTo>
                    <a:pt x="4295724" y="271348"/>
                  </a:lnTo>
                  <a:lnTo>
                    <a:pt x="4289120" y="269913"/>
                  </a:lnTo>
                  <a:lnTo>
                    <a:pt x="4282872" y="270814"/>
                  </a:lnTo>
                  <a:lnTo>
                    <a:pt x="4276509" y="273316"/>
                  </a:lnTo>
                  <a:lnTo>
                    <a:pt x="4270527" y="277114"/>
                  </a:lnTo>
                  <a:lnTo>
                    <a:pt x="4265396" y="281889"/>
                  </a:lnTo>
                  <a:lnTo>
                    <a:pt x="4267809" y="281800"/>
                  </a:lnTo>
                  <a:lnTo>
                    <a:pt x="4278096" y="283743"/>
                  </a:lnTo>
                  <a:lnTo>
                    <a:pt x="4286021" y="288226"/>
                  </a:lnTo>
                  <a:lnTo>
                    <a:pt x="4293451" y="293255"/>
                  </a:lnTo>
                  <a:lnTo>
                    <a:pt x="4302239" y="296849"/>
                  </a:lnTo>
                  <a:lnTo>
                    <a:pt x="4303103" y="284302"/>
                  </a:lnTo>
                  <a:close/>
                </a:path>
                <a:path extrusionOk="0" h="332104" w="7462520">
                  <a:moveTo>
                    <a:pt x="4820793" y="158597"/>
                  </a:moveTo>
                  <a:lnTo>
                    <a:pt x="4818862" y="154978"/>
                  </a:lnTo>
                  <a:lnTo>
                    <a:pt x="4815141" y="154978"/>
                  </a:lnTo>
                  <a:lnTo>
                    <a:pt x="4812220" y="154978"/>
                  </a:lnTo>
                  <a:lnTo>
                    <a:pt x="4808207" y="157213"/>
                  </a:lnTo>
                  <a:lnTo>
                    <a:pt x="4803178" y="163436"/>
                  </a:lnTo>
                  <a:lnTo>
                    <a:pt x="4807991" y="167830"/>
                  </a:lnTo>
                  <a:lnTo>
                    <a:pt x="4811763" y="169481"/>
                  </a:lnTo>
                  <a:lnTo>
                    <a:pt x="4818723" y="169481"/>
                  </a:lnTo>
                  <a:lnTo>
                    <a:pt x="4820729" y="165849"/>
                  </a:lnTo>
                  <a:lnTo>
                    <a:pt x="4820793" y="158597"/>
                  </a:lnTo>
                  <a:close/>
                </a:path>
                <a:path extrusionOk="0" h="332104" w="7462520">
                  <a:moveTo>
                    <a:pt x="4861877" y="281889"/>
                  </a:moveTo>
                  <a:lnTo>
                    <a:pt x="4853597" y="281584"/>
                  </a:lnTo>
                  <a:lnTo>
                    <a:pt x="4852035" y="274434"/>
                  </a:lnTo>
                  <a:lnTo>
                    <a:pt x="4843310" y="274434"/>
                  </a:lnTo>
                  <a:lnTo>
                    <a:pt x="4842294" y="274434"/>
                  </a:lnTo>
                  <a:lnTo>
                    <a:pt x="4841176" y="274535"/>
                  </a:lnTo>
                  <a:lnTo>
                    <a:pt x="4839944" y="274751"/>
                  </a:lnTo>
                  <a:lnTo>
                    <a:pt x="4839944" y="296862"/>
                  </a:lnTo>
                  <a:lnTo>
                    <a:pt x="4854651" y="296862"/>
                  </a:lnTo>
                  <a:lnTo>
                    <a:pt x="4854384" y="289382"/>
                  </a:lnTo>
                  <a:lnTo>
                    <a:pt x="4860696" y="287883"/>
                  </a:lnTo>
                  <a:lnTo>
                    <a:pt x="4861877" y="281889"/>
                  </a:lnTo>
                  <a:close/>
                </a:path>
                <a:path extrusionOk="0" h="332104" w="7462520">
                  <a:moveTo>
                    <a:pt x="4928349" y="252387"/>
                  </a:moveTo>
                  <a:lnTo>
                    <a:pt x="4906162" y="267131"/>
                  </a:lnTo>
                  <a:lnTo>
                    <a:pt x="4907800" y="267169"/>
                  </a:lnTo>
                  <a:lnTo>
                    <a:pt x="4919370" y="267169"/>
                  </a:lnTo>
                  <a:lnTo>
                    <a:pt x="4925288" y="261213"/>
                  </a:lnTo>
                  <a:lnTo>
                    <a:pt x="4928349" y="252387"/>
                  </a:lnTo>
                  <a:close/>
                </a:path>
                <a:path extrusionOk="0" h="332104" w="7462520">
                  <a:moveTo>
                    <a:pt x="5019205" y="279971"/>
                  </a:moveTo>
                  <a:lnTo>
                    <a:pt x="5016817" y="272465"/>
                  </a:lnTo>
                  <a:lnTo>
                    <a:pt x="5011280" y="267487"/>
                  </a:lnTo>
                  <a:lnTo>
                    <a:pt x="5004486" y="265684"/>
                  </a:lnTo>
                  <a:lnTo>
                    <a:pt x="4999799" y="265684"/>
                  </a:lnTo>
                  <a:lnTo>
                    <a:pt x="4995557" y="268401"/>
                  </a:lnTo>
                  <a:lnTo>
                    <a:pt x="4994478" y="274751"/>
                  </a:lnTo>
                  <a:lnTo>
                    <a:pt x="4995786" y="274535"/>
                  </a:lnTo>
                  <a:lnTo>
                    <a:pt x="4996980" y="274434"/>
                  </a:lnTo>
                  <a:lnTo>
                    <a:pt x="5009223" y="274434"/>
                  </a:lnTo>
                  <a:lnTo>
                    <a:pt x="5009832" y="284873"/>
                  </a:lnTo>
                  <a:lnTo>
                    <a:pt x="5016601" y="289382"/>
                  </a:lnTo>
                  <a:lnTo>
                    <a:pt x="5019205" y="279971"/>
                  </a:lnTo>
                  <a:close/>
                </a:path>
                <a:path extrusionOk="0" h="332104" w="7462520">
                  <a:moveTo>
                    <a:pt x="5245138" y="281889"/>
                  </a:moveTo>
                  <a:lnTo>
                    <a:pt x="5243715" y="272186"/>
                  </a:lnTo>
                  <a:lnTo>
                    <a:pt x="5240985" y="263817"/>
                  </a:lnTo>
                  <a:lnTo>
                    <a:pt x="5236578" y="257111"/>
                  </a:lnTo>
                  <a:lnTo>
                    <a:pt x="5230152" y="252387"/>
                  </a:lnTo>
                  <a:lnTo>
                    <a:pt x="5230165" y="261988"/>
                  </a:lnTo>
                  <a:lnTo>
                    <a:pt x="5229707" y="272097"/>
                  </a:lnTo>
                  <a:lnTo>
                    <a:pt x="5231396" y="280073"/>
                  </a:lnTo>
                  <a:lnTo>
                    <a:pt x="5237861" y="283311"/>
                  </a:lnTo>
                  <a:lnTo>
                    <a:pt x="5239817" y="283311"/>
                  </a:lnTo>
                  <a:lnTo>
                    <a:pt x="5242204" y="282867"/>
                  </a:lnTo>
                  <a:lnTo>
                    <a:pt x="5245138" y="281889"/>
                  </a:lnTo>
                  <a:close/>
                </a:path>
                <a:path extrusionOk="0" h="332104" w="7462520">
                  <a:moveTo>
                    <a:pt x="5480799" y="67106"/>
                  </a:moveTo>
                  <a:lnTo>
                    <a:pt x="5474309" y="61404"/>
                  </a:lnTo>
                  <a:lnTo>
                    <a:pt x="5469826" y="59334"/>
                  </a:lnTo>
                  <a:lnTo>
                    <a:pt x="5466956" y="59334"/>
                  </a:lnTo>
                  <a:lnTo>
                    <a:pt x="5463171" y="59334"/>
                  </a:lnTo>
                  <a:lnTo>
                    <a:pt x="5462206" y="62928"/>
                  </a:lnTo>
                  <a:lnTo>
                    <a:pt x="5464162" y="70116"/>
                  </a:lnTo>
                  <a:lnTo>
                    <a:pt x="5467083" y="73723"/>
                  </a:lnTo>
                  <a:lnTo>
                    <a:pt x="5473890" y="73723"/>
                  </a:lnTo>
                  <a:lnTo>
                    <a:pt x="5477230" y="71932"/>
                  </a:lnTo>
                  <a:lnTo>
                    <a:pt x="5480799" y="67106"/>
                  </a:lnTo>
                  <a:close/>
                </a:path>
                <a:path extrusionOk="0" h="332104" w="7462520">
                  <a:moveTo>
                    <a:pt x="5628564" y="69405"/>
                  </a:moveTo>
                  <a:lnTo>
                    <a:pt x="5628068" y="59601"/>
                  </a:lnTo>
                  <a:lnTo>
                    <a:pt x="5626214" y="59207"/>
                  </a:lnTo>
                  <a:lnTo>
                    <a:pt x="5624487" y="59016"/>
                  </a:lnTo>
                  <a:lnTo>
                    <a:pt x="5622874" y="59016"/>
                  </a:lnTo>
                  <a:lnTo>
                    <a:pt x="5611215" y="63601"/>
                  </a:lnTo>
                  <a:lnTo>
                    <a:pt x="5606758" y="73748"/>
                  </a:lnTo>
                  <a:lnTo>
                    <a:pt x="5609793" y="84112"/>
                  </a:lnTo>
                  <a:lnTo>
                    <a:pt x="5620575" y="89331"/>
                  </a:lnTo>
                  <a:lnTo>
                    <a:pt x="5623166" y="82651"/>
                  </a:lnTo>
                  <a:lnTo>
                    <a:pt x="5626379" y="76542"/>
                  </a:lnTo>
                  <a:lnTo>
                    <a:pt x="5628564" y="69405"/>
                  </a:lnTo>
                  <a:close/>
                </a:path>
                <a:path extrusionOk="0" h="332104" w="7462520">
                  <a:moveTo>
                    <a:pt x="5745810" y="193040"/>
                  </a:moveTo>
                  <a:lnTo>
                    <a:pt x="5731116" y="193040"/>
                  </a:lnTo>
                  <a:lnTo>
                    <a:pt x="5731383" y="200533"/>
                  </a:lnTo>
                  <a:lnTo>
                    <a:pt x="5725096" y="201917"/>
                  </a:lnTo>
                  <a:lnTo>
                    <a:pt x="5723877" y="207784"/>
                  </a:lnTo>
                  <a:lnTo>
                    <a:pt x="5732653" y="207479"/>
                  </a:lnTo>
                  <a:lnTo>
                    <a:pt x="5740438" y="206171"/>
                  </a:lnTo>
                  <a:lnTo>
                    <a:pt x="5745429" y="201980"/>
                  </a:lnTo>
                  <a:lnTo>
                    <a:pt x="5745810" y="193040"/>
                  </a:lnTo>
                  <a:close/>
                </a:path>
                <a:path extrusionOk="0" h="332104" w="7462520">
                  <a:moveTo>
                    <a:pt x="5781002" y="167995"/>
                  </a:moveTo>
                  <a:lnTo>
                    <a:pt x="5775388" y="163436"/>
                  </a:lnTo>
                  <a:lnTo>
                    <a:pt x="5773077" y="169799"/>
                  </a:lnTo>
                  <a:lnTo>
                    <a:pt x="5770029" y="175780"/>
                  </a:lnTo>
                  <a:lnTo>
                    <a:pt x="5769673" y="181178"/>
                  </a:lnTo>
                  <a:lnTo>
                    <a:pt x="5775388" y="185788"/>
                  </a:lnTo>
                  <a:lnTo>
                    <a:pt x="5777585" y="179285"/>
                  </a:lnTo>
                  <a:lnTo>
                    <a:pt x="5780595" y="173316"/>
                  </a:lnTo>
                  <a:lnTo>
                    <a:pt x="5781002" y="167995"/>
                  </a:lnTo>
                  <a:close/>
                </a:path>
                <a:path extrusionOk="0" h="332104" w="7462520">
                  <a:moveTo>
                    <a:pt x="5863793" y="609"/>
                  </a:moveTo>
                  <a:lnTo>
                    <a:pt x="5860859" y="203"/>
                  </a:lnTo>
                  <a:lnTo>
                    <a:pt x="5858103" y="0"/>
                  </a:lnTo>
                  <a:lnTo>
                    <a:pt x="5855551" y="0"/>
                  </a:lnTo>
                  <a:lnTo>
                    <a:pt x="5847359" y="889"/>
                  </a:lnTo>
                  <a:lnTo>
                    <a:pt x="5840984" y="3632"/>
                  </a:lnTo>
                  <a:lnTo>
                    <a:pt x="5836615" y="8382"/>
                  </a:lnTo>
                  <a:lnTo>
                    <a:pt x="5834418" y="15252"/>
                  </a:lnTo>
                  <a:lnTo>
                    <a:pt x="5837225" y="15608"/>
                  </a:lnTo>
                  <a:lnTo>
                    <a:pt x="5839879" y="15786"/>
                  </a:lnTo>
                  <a:lnTo>
                    <a:pt x="5842343" y="15786"/>
                  </a:lnTo>
                  <a:lnTo>
                    <a:pt x="5850623" y="14922"/>
                  </a:lnTo>
                  <a:lnTo>
                    <a:pt x="5857075" y="12217"/>
                  </a:lnTo>
                  <a:lnTo>
                    <a:pt x="5861532" y="7505"/>
                  </a:lnTo>
                  <a:lnTo>
                    <a:pt x="5863793" y="609"/>
                  </a:lnTo>
                  <a:close/>
                </a:path>
                <a:path extrusionOk="0" h="332104" w="7462520">
                  <a:moveTo>
                    <a:pt x="6318961" y="88544"/>
                  </a:moveTo>
                  <a:lnTo>
                    <a:pt x="6316929" y="80098"/>
                  </a:lnTo>
                  <a:lnTo>
                    <a:pt x="6305728" y="74714"/>
                  </a:lnTo>
                  <a:lnTo>
                    <a:pt x="6305372" y="87172"/>
                  </a:lnTo>
                  <a:lnTo>
                    <a:pt x="6284061" y="91668"/>
                  </a:lnTo>
                  <a:lnTo>
                    <a:pt x="6283541" y="104203"/>
                  </a:lnTo>
                  <a:lnTo>
                    <a:pt x="6287681" y="104101"/>
                  </a:lnTo>
                  <a:lnTo>
                    <a:pt x="6295466" y="104571"/>
                  </a:lnTo>
                  <a:lnTo>
                    <a:pt x="6302349" y="105981"/>
                  </a:lnTo>
                  <a:lnTo>
                    <a:pt x="6308280" y="108343"/>
                  </a:lnTo>
                  <a:lnTo>
                    <a:pt x="6313221" y="111696"/>
                  </a:lnTo>
                  <a:lnTo>
                    <a:pt x="6316243" y="99314"/>
                  </a:lnTo>
                  <a:lnTo>
                    <a:pt x="6318961" y="88544"/>
                  </a:lnTo>
                  <a:close/>
                </a:path>
                <a:path extrusionOk="0" h="332104" w="7462520">
                  <a:moveTo>
                    <a:pt x="6342545" y="59613"/>
                  </a:moveTo>
                  <a:lnTo>
                    <a:pt x="6333744" y="60121"/>
                  </a:lnTo>
                  <a:lnTo>
                    <a:pt x="6325857" y="61556"/>
                  </a:lnTo>
                  <a:lnTo>
                    <a:pt x="6320764" y="65786"/>
                  </a:lnTo>
                  <a:lnTo>
                    <a:pt x="6320396" y="74714"/>
                  </a:lnTo>
                  <a:lnTo>
                    <a:pt x="6321349" y="74726"/>
                  </a:lnTo>
                  <a:lnTo>
                    <a:pt x="6329286" y="73621"/>
                  </a:lnTo>
                  <a:lnTo>
                    <a:pt x="6335293" y="70535"/>
                  </a:lnTo>
                  <a:lnTo>
                    <a:pt x="6339624" y="65760"/>
                  </a:lnTo>
                  <a:lnTo>
                    <a:pt x="6342545" y="59613"/>
                  </a:lnTo>
                  <a:close/>
                </a:path>
                <a:path extrusionOk="0" h="332104" w="7462520">
                  <a:moveTo>
                    <a:pt x="6401511" y="230035"/>
                  </a:moveTo>
                  <a:lnTo>
                    <a:pt x="6398374" y="231533"/>
                  </a:lnTo>
                  <a:lnTo>
                    <a:pt x="6395529" y="232156"/>
                  </a:lnTo>
                  <a:lnTo>
                    <a:pt x="6386208" y="232156"/>
                  </a:lnTo>
                  <a:lnTo>
                    <a:pt x="6381115" y="227977"/>
                  </a:lnTo>
                  <a:lnTo>
                    <a:pt x="6372466" y="219633"/>
                  </a:lnTo>
                  <a:lnTo>
                    <a:pt x="6368923" y="215455"/>
                  </a:lnTo>
                  <a:lnTo>
                    <a:pt x="6365278" y="215455"/>
                  </a:lnTo>
                  <a:lnTo>
                    <a:pt x="6362751" y="215455"/>
                  </a:lnTo>
                  <a:lnTo>
                    <a:pt x="6360173" y="217474"/>
                  </a:lnTo>
                  <a:lnTo>
                    <a:pt x="6357264" y="222897"/>
                  </a:lnTo>
                  <a:lnTo>
                    <a:pt x="6365316" y="227749"/>
                  </a:lnTo>
                  <a:lnTo>
                    <a:pt x="6374028" y="234353"/>
                  </a:lnTo>
                  <a:lnTo>
                    <a:pt x="6382728" y="240182"/>
                  </a:lnTo>
                  <a:lnTo>
                    <a:pt x="6390741" y="242684"/>
                  </a:lnTo>
                  <a:lnTo>
                    <a:pt x="6395339" y="242684"/>
                  </a:lnTo>
                  <a:lnTo>
                    <a:pt x="6399162" y="239356"/>
                  </a:lnTo>
                  <a:lnTo>
                    <a:pt x="6401511" y="230035"/>
                  </a:lnTo>
                  <a:close/>
                </a:path>
                <a:path extrusionOk="0" h="332104" w="7462520">
                  <a:moveTo>
                    <a:pt x="6416230" y="44869"/>
                  </a:moveTo>
                  <a:lnTo>
                    <a:pt x="6405778" y="47332"/>
                  </a:lnTo>
                  <a:lnTo>
                    <a:pt x="6395199" y="49644"/>
                  </a:lnTo>
                  <a:lnTo>
                    <a:pt x="6385928" y="53251"/>
                  </a:lnTo>
                  <a:lnTo>
                    <a:pt x="6379362" y="59613"/>
                  </a:lnTo>
                  <a:lnTo>
                    <a:pt x="6386525" y="62522"/>
                  </a:lnTo>
                  <a:lnTo>
                    <a:pt x="6391935" y="64008"/>
                  </a:lnTo>
                  <a:lnTo>
                    <a:pt x="6396317" y="64008"/>
                  </a:lnTo>
                  <a:lnTo>
                    <a:pt x="6402273" y="62839"/>
                  </a:lnTo>
                  <a:lnTo>
                    <a:pt x="6407213" y="59321"/>
                  </a:lnTo>
                  <a:lnTo>
                    <a:pt x="6411684" y="53352"/>
                  </a:lnTo>
                  <a:lnTo>
                    <a:pt x="6416230" y="44869"/>
                  </a:lnTo>
                  <a:close/>
                </a:path>
                <a:path extrusionOk="0" h="332104" w="7462520">
                  <a:moveTo>
                    <a:pt x="6541427" y="289382"/>
                  </a:moveTo>
                  <a:lnTo>
                    <a:pt x="6536893" y="285165"/>
                  </a:lnTo>
                  <a:lnTo>
                    <a:pt x="6528829" y="282956"/>
                  </a:lnTo>
                  <a:lnTo>
                    <a:pt x="6520408" y="282956"/>
                  </a:lnTo>
                  <a:lnTo>
                    <a:pt x="6509486" y="284226"/>
                  </a:lnTo>
                  <a:lnTo>
                    <a:pt x="6499720" y="288112"/>
                  </a:lnTo>
                  <a:lnTo>
                    <a:pt x="6492659" y="294716"/>
                  </a:lnTo>
                  <a:lnTo>
                    <a:pt x="6489852" y="304126"/>
                  </a:lnTo>
                  <a:lnTo>
                    <a:pt x="6502286" y="299999"/>
                  </a:lnTo>
                  <a:lnTo>
                    <a:pt x="6517360" y="298526"/>
                  </a:lnTo>
                  <a:lnTo>
                    <a:pt x="6531584" y="296176"/>
                  </a:lnTo>
                  <a:lnTo>
                    <a:pt x="6541427" y="289382"/>
                  </a:lnTo>
                  <a:close/>
                </a:path>
                <a:path extrusionOk="0" h="332104" w="7462520">
                  <a:moveTo>
                    <a:pt x="6578244" y="252387"/>
                  </a:moveTo>
                  <a:lnTo>
                    <a:pt x="6576542" y="251663"/>
                  </a:lnTo>
                  <a:lnTo>
                    <a:pt x="6574803" y="251345"/>
                  </a:lnTo>
                  <a:lnTo>
                    <a:pt x="6573088" y="251345"/>
                  </a:lnTo>
                  <a:lnTo>
                    <a:pt x="6563525" y="254584"/>
                  </a:lnTo>
                  <a:lnTo>
                    <a:pt x="6557035" y="261937"/>
                  </a:lnTo>
                  <a:lnTo>
                    <a:pt x="6556172" y="269836"/>
                  </a:lnTo>
                  <a:lnTo>
                    <a:pt x="6563500" y="274751"/>
                  </a:lnTo>
                  <a:lnTo>
                    <a:pt x="6566192" y="268058"/>
                  </a:lnTo>
                  <a:lnTo>
                    <a:pt x="6570561" y="263182"/>
                  </a:lnTo>
                  <a:lnTo>
                    <a:pt x="6575082" y="258495"/>
                  </a:lnTo>
                  <a:lnTo>
                    <a:pt x="6578244" y="252387"/>
                  </a:lnTo>
                  <a:close/>
                </a:path>
                <a:path extrusionOk="0" h="332104" w="7462520">
                  <a:moveTo>
                    <a:pt x="6703352" y="141198"/>
                  </a:moveTo>
                  <a:lnTo>
                    <a:pt x="6698310" y="132410"/>
                  </a:lnTo>
                  <a:lnTo>
                    <a:pt x="6692468" y="126669"/>
                  </a:lnTo>
                  <a:lnTo>
                    <a:pt x="6686347" y="123545"/>
                  </a:lnTo>
                  <a:lnTo>
                    <a:pt x="6680492" y="122605"/>
                  </a:lnTo>
                  <a:lnTo>
                    <a:pt x="6671818" y="125374"/>
                  </a:lnTo>
                  <a:lnTo>
                    <a:pt x="6670116" y="131559"/>
                  </a:lnTo>
                  <a:lnTo>
                    <a:pt x="6679311" y="137909"/>
                  </a:lnTo>
                  <a:lnTo>
                    <a:pt x="6703352" y="141198"/>
                  </a:lnTo>
                  <a:close/>
                </a:path>
                <a:path extrusionOk="0" h="332104" w="7462520">
                  <a:moveTo>
                    <a:pt x="6762382" y="200533"/>
                  </a:moveTo>
                  <a:lnTo>
                    <a:pt x="6710845" y="200533"/>
                  </a:lnTo>
                  <a:lnTo>
                    <a:pt x="6713728" y="212407"/>
                  </a:lnTo>
                  <a:lnTo>
                    <a:pt x="6721856" y="218998"/>
                  </a:lnTo>
                  <a:lnTo>
                    <a:pt x="6731813" y="223735"/>
                  </a:lnTo>
                  <a:lnTo>
                    <a:pt x="6740195" y="230035"/>
                  </a:lnTo>
                  <a:lnTo>
                    <a:pt x="6741312" y="218186"/>
                  </a:lnTo>
                  <a:lnTo>
                    <a:pt x="6749783" y="213690"/>
                  </a:lnTo>
                  <a:lnTo>
                    <a:pt x="6759003" y="209994"/>
                  </a:lnTo>
                  <a:lnTo>
                    <a:pt x="6762382" y="200533"/>
                  </a:lnTo>
                  <a:close/>
                </a:path>
                <a:path extrusionOk="0" h="332104" w="7462520">
                  <a:moveTo>
                    <a:pt x="6811594" y="82232"/>
                  </a:moveTo>
                  <a:lnTo>
                    <a:pt x="6809702" y="72110"/>
                  </a:lnTo>
                  <a:lnTo>
                    <a:pt x="6799199" y="67106"/>
                  </a:lnTo>
                  <a:lnTo>
                    <a:pt x="6799123" y="76314"/>
                  </a:lnTo>
                  <a:lnTo>
                    <a:pt x="6797967" y="84353"/>
                  </a:lnTo>
                  <a:lnTo>
                    <a:pt x="6795617" y="91147"/>
                  </a:lnTo>
                  <a:lnTo>
                    <a:pt x="6791973" y="96596"/>
                  </a:lnTo>
                  <a:lnTo>
                    <a:pt x="6793357" y="96697"/>
                  </a:lnTo>
                  <a:lnTo>
                    <a:pt x="6794030" y="96697"/>
                  </a:lnTo>
                  <a:lnTo>
                    <a:pt x="6805993" y="92202"/>
                  </a:lnTo>
                  <a:lnTo>
                    <a:pt x="6811594" y="82232"/>
                  </a:lnTo>
                  <a:close/>
                </a:path>
                <a:path extrusionOk="0" h="332104" w="7462520">
                  <a:moveTo>
                    <a:pt x="6828841" y="222897"/>
                  </a:moveTo>
                  <a:lnTo>
                    <a:pt x="6822757" y="221767"/>
                  </a:lnTo>
                  <a:lnTo>
                    <a:pt x="6817969" y="221310"/>
                  </a:lnTo>
                  <a:lnTo>
                    <a:pt x="6814286" y="221310"/>
                  </a:lnTo>
                  <a:lnTo>
                    <a:pt x="6805765" y="221310"/>
                  </a:lnTo>
                  <a:lnTo>
                    <a:pt x="6803136" y="223786"/>
                  </a:lnTo>
                  <a:lnTo>
                    <a:pt x="6804685" y="228727"/>
                  </a:lnTo>
                  <a:lnTo>
                    <a:pt x="6808889" y="231203"/>
                  </a:lnTo>
                  <a:lnTo>
                    <a:pt x="6818808" y="231203"/>
                  </a:lnTo>
                  <a:lnTo>
                    <a:pt x="6824383" y="229082"/>
                  </a:lnTo>
                  <a:lnTo>
                    <a:pt x="6828841" y="222897"/>
                  </a:lnTo>
                  <a:close/>
                </a:path>
                <a:path extrusionOk="0" h="332104" w="7462520">
                  <a:moveTo>
                    <a:pt x="6874332" y="190080"/>
                  </a:moveTo>
                  <a:lnTo>
                    <a:pt x="6871348" y="180454"/>
                  </a:lnTo>
                  <a:lnTo>
                    <a:pt x="6865658" y="173380"/>
                  </a:lnTo>
                  <a:lnTo>
                    <a:pt x="6858927" y="170637"/>
                  </a:lnTo>
                  <a:lnTo>
                    <a:pt x="6855625" y="170637"/>
                  </a:lnTo>
                  <a:lnTo>
                    <a:pt x="6852577" y="172872"/>
                  </a:lnTo>
                  <a:lnTo>
                    <a:pt x="6850710" y="178295"/>
                  </a:lnTo>
                  <a:lnTo>
                    <a:pt x="6852005" y="178142"/>
                  </a:lnTo>
                  <a:lnTo>
                    <a:pt x="6858762" y="178142"/>
                  </a:lnTo>
                  <a:lnTo>
                    <a:pt x="6858648" y="196621"/>
                  </a:lnTo>
                  <a:lnTo>
                    <a:pt x="6858559" y="202780"/>
                  </a:lnTo>
                  <a:lnTo>
                    <a:pt x="6866623" y="202780"/>
                  </a:lnTo>
                  <a:lnTo>
                    <a:pt x="6869303" y="202107"/>
                  </a:lnTo>
                  <a:lnTo>
                    <a:pt x="6872884" y="200533"/>
                  </a:lnTo>
                  <a:lnTo>
                    <a:pt x="6874332" y="190080"/>
                  </a:lnTo>
                  <a:close/>
                </a:path>
                <a:path extrusionOk="0" h="332104" w="7462520">
                  <a:moveTo>
                    <a:pt x="7036384" y="262445"/>
                  </a:moveTo>
                  <a:lnTo>
                    <a:pt x="7036346" y="249542"/>
                  </a:lnTo>
                  <a:lnTo>
                    <a:pt x="7033057" y="243090"/>
                  </a:lnTo>
                  <a:lnTo>
                    <a:pt x="7026516" y="243090"/>
                  </a:lnTo>
                  <a:lnTo>
                    <a:pt x="7024662" y="243090"/>
                  </a:lnTo>
                  <a:lnTo>
                    <a:pt x="7022554" y="243611"/>
                  </a:lnTo>
                  <a:lnTo>
                    <a:pt x="7020192" y="244779"/>
                  </a:lnTo>
                  <a:lnTo>
                    <a:pt x="7020192" y="267131"/>
                  </a:lnTo>
                  <a:lnTo>
                    <a:pt x="7022605" y="268363"/>
                  </a:lnTo>
                  <a:lnTo>
                    <a:pt x="7024751" y="268897"/>
                  </a:lnTo>
                  <a:lnTo>
                    <a:pt x="7033133" y="268897"/>
                  </a:lnTo>
                  <a:lnTo>
                    <a:pt x="7036384" y="262445"/>
                  </a:lnTo>
                  <a:close/>
                </a:path>
                <a:path extrusionOk="0" h="332104" w="7462520">
                  <a:moveTo>
                    <a:pt x="7462228" y="226974"/>
                  </a:moveTo>
                  <a:lnTo>
                    <a:pt x="7458723" y="214020"/>
                  </a:lnTo>
                  <a:lnTo>
                    <a:pt x="7447458" y="207797"/>
                  </a:lnTo>
                  <a:lnTo>
                    <a:pt x="7448448" y="220040"/>
                  </a:lnTo>
                  <a:lnTo>
                    <a:pt x="7444918" y="227634"/>
                  </a:lnTo>
                  <a:lnTo>
                    <a:pt x="7440790" y="234556"/>
                  </a:lnTo>
                  <a:lnTo>
                    <a:pt x="7439990" y="244792"/>
                  </a:lnTo>
                  <a:lnTo>
                    <a:pt x="7442073" y="245351"/>
                  </a:lnTo>
                  <a:lnTo>
                    <a:pt x="7444016" y="245605"/>
                  </a:lnTo>
                  <a:lnTo>
                    <a:pt x="7445807" y="245605"/>
                  </a:lnTo>
                  <a:lnTo>
                    <a:pt x="7457935" y="239801"/>
                  </a:lnTo>
                  <a:lnTo>
                    <a:pt x="7462228" y="2269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605" name="Google Shape;1605;p1"/>
            <p:cNvSpPr/>
            <p:nvPr/>
          </p:nvSpPr>
          <p:spPr>
            <a:xfrm>
              <a:off x="89077" y="9261220"/>
              <a:ext cx="8278495" cy="328295"/>
            </a:xfrm>
            <a:custGeom>
              <a:rect b="b" l="l" r="r" t="t"/>
              <a:pathLst>
                <a:path extrusionOk="0" h="328295" w="8278495">
                  <a:moveTo>
                    <a:pt x="41567" y="258876"/>
                  </a:moveTo>
                  <a:lnTo>
                    <a:pt x="36601" y="246468"/>
                  </a:lnTo>
                  <a:lnTo>
                    <a:pt x="24003" y="248970"/>
                  </a:lnTo>
                  <a:lnTo>
                    <a:pt x="8750" y="253492"/>
                  </a:lnTo>
                  <a:lnTo>
                    <a:pt x="0" y="259981"/>
                  </a:lnTo>
                  <a:lnTo>
                    <a:pt x="6959" y="268376"/>
                  </a:lnTo>
                  <a:lnTo>
                    <a:pt x="6197" y="261772"/>
                  </a:lnTo>
                  <a:lnTo>
                    <a:pt x="10642" y="260413"/>
                  </a:lnTo>
                  <a:lnTo>
                    <a:pt x="18415" y="260413"/>
                  </a:lnTo>
                  <a:lnTo>
                    <a:pt x="27063" y="261061"/>
                  </a:lnTo>
                  <a:lnTo>
                    <a:pt x="36398" y="261061"/>
                  </a:lnTo>
                  <a:lnTo>
                    <a:pt x="41567" y="258876"/>
                  </a:lnTo>
                  <a:close/>
                </a:path>
                <a:path extrusionOk="0" h="328295" w="8278495">
                  <a:moveTo>
                    <a:pt x="184696" y="208953"/>
                  </a:moveTo>
                  <a:lnTo>
                    <a:pt x="184086" y="198666"/>
                  </a:lnTo>
                  <a:lnTo>
                    <a:pt x="177520" y="194348"/>
                  </a:lnTo>
                  <a:lnTo>
                    <a:pt x="176479" y="194386"/>
                  </a:lnTo>
                  <a:lnTo>
                    <a:pt x="175399" y="206387"/>
                  </a:lnTo>
                  <a:lnTo>
                    <a:pt x="167005" y="210896"/>
                  </a:lnTo>
                  <a:lnTo>
                    <a:pt x="157797" y="214579"/>
                  </a:lnTo>
                  <a:lnTo>
                    <a:pt x="154292" y="224116"/>
                  </a:lnTo>
                  <a:lnTo>
                    <a:pt x="162788" y="226161"/>
                  </a:lnTo>
                  <a:lnTo>
                    <a:pt x="166979" y="232194"/>
                  </a:lnTo>
                  <a:lnTo>
                    <a:pt x="179349" y="232194"/>
                  </a:lnTo>
                  <a:lnTo>
                    <a:pt x="181521" y="231990"/>
                  </a:lnTo>
                  <a:lnTo>
                    <a:pt x="183972" y="231495"/>
                  </a:lnTo>
                  <a:lnTo>
                    <a:pt x="183337" y="221221"/>
                  </a:lnTo>
                  <a:lnTo>
                    <a:pt x="184696" y="208953"/>
                  </a:lnTo>
                  <a:close/>
                </a:path>
                <a:path extrusionOk="0" h="328295" w="8278495">
                  <a:moveTo>
                    <a:pt x="190957" y="298767"/>
                  </a:moveTo>
                  <a:lnTo>
                    <a:pt x="183972" y="290715"/>
                  </a:lnTo>
                  <a:lnTo>
                    <a:pt x="179997" y="299923"/>
                  </a:lnTo>
                  <a:lnTo>
                    <a:pt x="174739" y="307708"/>
                  </a:lnTo>
                  <a:lnTo>
                    <a:pt x="170357" y="316242"/>
                  </a:lnTo>
                  <a:lnTo>
                    <a:pt x="169024" y="327710"/>
                  </a:lnTo>
                  <a:lnTo>
                    <a:pt x="170243" y="328066"/>
                  </a:lnTo>
                  <a:lnTo>
                    <a:pt x="171450" y="328231"/>
                  </a:lnTo>
                  <a:lnTo>
                    <a:pt x="172631" y="328231"/>
                  </a:lnTo>
                  <a:lnTo>
                    <a:pt x="183464" y="323100"/>
                  </a:lnTo>
                  <a:lnTo>
                    <a:pt x="190182" y="311416"/>
                  </a:lnTo>
                  <a:lnTo>
                    <a:pt x="190957" y="298767"/>
                  </a:lnTo>
                  <a:close/>
                </a:path>
                <a:path extrusionOk="0" h="328295" w="8278495">
                  <a:moveTo>
                    <a:pt x="227952" y="194386"/>
                  </a:moveTo>
                  <a:lnTo>
                    <a:pt x="215607" y="196837"/>
                  </a:lnTo>
                  <a:lnTo>
                    <a:pt x="206603" y="202603"/>
                  </a:lnTo>
                  <a:lnTo>
                    <a:pt x="200952" y="211696"/>
                  </a:lnTo>
                  <a:lnTo>
                    <a:pt x="198628" y="224116"/>
                  </a:lnTo>
                  <a:lnTo>
                    <a:pt x="209689" y="220510"/>
                  </a:lnTo>
                  <a:lnTo>
                    <a:pt x="218262" y="214350"/>
                  </a:lnTo>
                  <a:lnTo>
                    <a:pt x="224345" y="205638"/>
                  </a:lnTo>
                  <a:lnTo>
                    <a:pt x="227952" y="194386"/>
                  </a:lnTo>
                  <a:close/>
                </a:path>
                <a:path extrusionOk="0" h="328295" w="8278495">
                  <a:moveTo>
                    <a:pt x="507911" y="83312"/>
                  </a:moveTo>
                  <a:lnTo>
                    <a:pt x="500329" y="82956"/>
                  </a:lnTo>
                  <a:lnTo>
                    <a:pt x="496747" y="82956"/>
                  </a:lnTo>
                  <a:lnTo>
                    <a:pt x="487095" y="83540"/>
                  </a:lnTo>
                  <a:lnTo>
                    <a:pt x="479158" y="85788"/>
                  </a:lnTo>
                  <a:lnTo>
                    <a:pt x="473595" y="90462"/>
                  </a:lnTo>
                  <a:lnTo>
                    <a:pt x="471119" y="98285"/>
                  </a:lnTo>
                  <a:lnTo>
                    <a:pt x="474980" y="98374"/>
                  </a:lnTo>
                  <a:lnTo>
                    <a:pt x="486156" y="97447"/>
                  </a:lnTo>
                  <a:lnTo>
                    <a:pt x="495338" y="94653"/>
                  </a:lnTo>
                  <a:lnTo>
                    <a:pt x="502577" y="89954"/>
                  </a:lnTo>
                  <a:lnTo>
                    <a:pt x="507911" y="83312"/>
                  </a:lnTo>
                  <a:close/>
                </a:path>
                <a:path extrusionOk="0" h="328295" w="8278495">
                  <a:moveTo>
                    <a:pt x="508482" y="163004"/>
                  </a:moveTo>
                  <a:lnTo>
                    <a:pt x="481596" y="149364"/>
                  </a:lnTo>
                  <a:lnTo>
                    <a:pt x="478383" y="149364"/>
                  </a:lnTo>
                  <a:lnTo>
                    <a:pt x="474903" y="149606"/>
                  </a:lnTo>
                  <a:lnTo>
                    <a:pt x="471131" y="150139"/>
                  </a:lnTo>
                  <a:lnTo>
                    <a:pt x="469519" y="157708"/>
                  </a:lnTo>
                  <a:lnTo>
                    <a:pt x="472782" y="162839"/>
                  </a:lnTo>
                  <a:lnTo>
                    <a:pt x="479374" y="165760"/>
                  </a:lnTo>
                  <a:lnTo>
                    <a:pt x="487718" y="166687"/>
                  </a:lnTo>
                  <a:lnTo>
                    <a:pt x="497916" y="166687"/>
                  </a:lnTo>
                  <a:lnTo>
                    <a:pt x="508482" y="163004"/>
                  </a:lnTo>
                  <a:close/>
                </a:path>
                <a:path extrusionOk="0" h="328295" w="8278495">
                  <a:moveTo>
                    <a:pt x="573570" y="295008"/>
                  </a:moveTo>
                  <a:lnTo>
                    <a:pt x="561657" y="290664"/>
                  </a:lnTo>
                  <a:lnTo>
                    <a:pt x="559422" y="290715"/>
                  </a:lnTo>
                  <a:lnTo>
                    <a:pt x="560400" y="303441"/>
                  </a:lnTo>
                  <a:lnTo>
                    <a:pt x="554901" y="313791"/>
                  </a:lnTo>
                  <a:lnTo>
                    <a:pt x="551649" y="321868"/>
                  </a:lnTo>
                  <a:lnTo>
                    <a:pt x="559422" y="327710"/>
                  </a:lnTo>
                  <a:lnTo>
                    <a:pt x="564184" y="317563"/>
                  </a:lnTo>
                  <a:lnTo>
                    <a:pt x="571665" y="305308"/>
                  </a:lnTo>
                  <a:lnTo>
                    <a:pt x="573570" y="295008"/>
                  </a:lnTo>
                  <a:close/>
                </a:path>
                <a:path extrusionOk="0" h="328295" w="8278495">
                  <a:moveTo>
                    <a:pt x="758317" y="305460"/>
                  </a:moveTo>
                  <a:lnTo>
                    <a:pt x="757212" y="296595"/>
                  </a:lnTo>
                  <a:lnTo>
                    <a:pt x="752360" y="289941"/>
                  </a:lnTo>
                  <a:lnTo>
                    <a:pt x="745197" y="285750"/>
                  </a:lnTo>
                  <a:lnTo>
                    <a:pt x="737108" y="284302"/>
                  </a:lnTo>
                  <a:lnTo>
                    <a:pt x="729234" y="284302"/>
                  </a:lnTo>
                  <a:lnTo>
                    <a:pt x="722058" y="288582"/>
                  </a:lnTo>
                  <a:lnTo>
                    <a:pt x="721461" y="298208"/>
                  </a:lnTo>
                  <a:lnTo>
                    <a:pt x="725068" y="297751"/>
                  </a:lnTo>
                  <a:lnTo>
                    <a:pt x="728408" y="297535"/>
                  </a:lnTo>
                  <a:lnTo>
                    <a:pt x="731494" y="297535"/>
                  </a:lnTo>
                  <a:lnTo>
                    <a:pt x="739660" y="298094"/>
                  </a:lnTo>
                  <a:lnTo>
                    <a:pt x="746734" y="299681"/>
                  </a:lnTo>
                  <a:lnTo>
                    <a:pt x="752894" y="302183"/>
                  </a:lnTo>
                  <a:lnTo>
                    <a:pt x="758317" y="305460"/>
                  </a:lnTo>
                  <a:close/>
                </a:path>
                <a:path extrusionOk="0" h="328295" w="8278495">
                  <a:moveTo>
                    <a:pt x="839914" y="223354"/>
                  </a:moveTo>
                  <a:lnTo>
                    <a:pt x="839431" y="216522"/>
                  </a:lnTo>
                  <a:lnTo>
                    <a:pt x="835406" y="212280"/>
                  </a:lnTo>
                  <a:lnTo>
                    <a:pt x="830300" y="210426"/>
                  </a:lnTo>
                  <a:lnTo>
                    <a:pt x="825093" y="210426"/>
                  </a:lnTo>
                  <a:lnTo>
                    <a:pt x="818413" y="211404"/>
                  </a:lnTo>
                  <a:lnTo>
                    <a:pt x="812126" y="214185"/>
                  </a:lnTo>
                  <a:lnTo>
                    <a:pt x="806691" y="218503"/>
                  </a:lnTo>
                  <a:lnTo>
                    <a:pt x="802589" y="224116"/>
                  </a:lnTo>
                  <a:lnTo>
                    <a:pt x="804227" y="223481"/>
                  </a:lnTo>
                  <a:lnTo>
                    <a:pt x="806246" y="223253"/>
                  </a:lnTo>
                  <a:lnTo>
                    <a:pt x="811657" y="223253"/>
                  </a:lnTo>
                  <a:lnTo>
                    <a:pt x="826096" y="225082"/>
                  </a:lnTo>
                  <a:lnTo>
                    <a:pt x="835418" y="225082"/>
                  </a:lnTo>
                  <a:lnTo>
                    <a:pt x="839914" y="223354"/>
                  </a:lnTo>
                  <a:close/>
                </a:path>
                <a:path extrusionOk="0" h="328295" w="8278495">
                  <a:moveTo>
                    <a:pt x="913053" y="113042"/>
                  </a:moveTo>
                  <a:lnTo>
                    <a:pt x="911390" y="113004"/>
                  </a:lnTo>
                  <a:lnTo>
                    <a:pt x="899820" y="113004"/>
                  </a:lnTo>
                  <a:lnTo>
                    <a:pt x="893927" y="118872"/>
                  </a:lnTo>
                  <a:lnTo>
                    <a:pt x="890905" y="127787"/>
                  </a:lnTo>
                  <a:lnTo>
                    <a:pt x="891857" y="127800"/>
                  </a:lnTo>
                  <a:lnTo>
                    <a:pt x="899807" y="126707"/>
                  </a:lnTo>
                  <a:lnTo>
                    <a:pt x="905814" y="123659"/>
                  </a:lnTo>
                  <a:lnTo>
                    <a:pt x="910145" y="118986"/>
                  </a:lnTo>
                  <a:lnTo>
                    <a:pt x="913053" y="113042"/>
                  </a:lnTo>
                  <a:close/>
                </a:path>
                <a:path extrusionOk="0" h="328295" w="8278495">
                  <a:moveTo>
                    <a:pt x="927785" y="201764"/>
                  </a:moveTo>
                  <a:lnTo>
                    <a:pt x="898436" y="201764"/>
                  </a:lnTo>
                  <a:lnTo>
                    <a:pt x="898436" y="224116"/>
                  </a:lnTo>
                  <a:lnTo>
                    <a:pt x="900087" y="224167"/>
                  </a:lnTo>
                  <a:lnTo>
                    <a:pt x="909891" y="221424"/>
                  </a:lnTo>
                  <a:lnTo>
                    <a:pt x="916012" y="214972"/>
                  </a:lnTo>
                  <a:lnTo>
                    <a:pt x="921080" y="207530"/>
                  </a:lnTo>
                  <a:lnTo>
                    <a:pt x="927785" y="201764"/>
                  </a:lnTo>
                  <a:close/>
                </a:path>
                <a:path extrusionOk="0" h="328295" w="8278495">
                  <a:moveTo>
                    <a:pt x="1019606" y="40297"/>
                  </a:moveTo>
                  <a:lnTo>
                    <a:pt x="1019568" y="24676"/>
                  </a:lnTo>
                  <a:lnTo>
                    <a:pt x="1008900" y="16586"/>
                  </a:lnTo>
                  <a:lnTo>
                    <a:pt x="1003376" y="27774"/>
                  </a:lnTo>
                  <a:lnTo>
                    <a:pt x="992098" y="49923"/>
                  </a:lnTo>
                  <a:lnTo>
                    <a:pt x="986751" y="61302"/>
                  </a:lnTo>
                  <a:lnTo>
                    <a:pt x="989266" y="62001"/>
                  </a:lnTo>
                  <a:lnTo>
                    <a:pt x="991679" y="62331"/>
                  </a:lnTo>
                  <a:lnTo>
                    <a:pt x="993965" y="62331"/>
                  </a:lnTo>
                  <a:lnTo>
                    <a:pt x="1010564" y="55499"/>
                  </a:lnTo>
                  <a:lnTo>
                    <a:pt x="1019606" y="40297"/>
                  </a:lnTo>
                  <a:close/>
                </a:path>
                <a:path extrusionOk="0" h="328295" w="8278495">
                  <a:moveTo>
                    <a:pt x="1163396" y="246456"/>
                  </a:moveTo>
                  <a:lnTo>
                    <a:pt x="1141564" y="246456"/>
                  </a:lnTo>
                  <a:lnTo>
                    <a:pt x="1141564" y="261213"/>
                  </a:lnTo>
                  <a:lnTo>
                    <a:pt x="1163396" y="261213"/>
                  </a:lnTo>
                  <a:lnTo>
                    <a:pt x="1163396" y="246456"/>
                  </a:lnTo>
                  <a:close/>
                </a:path>
                <a:path extrusionOk="0" h="328295" w="8278495">
                  <a:moveTo>
                    <a:pt x="1349629" y="61087"/>
                  </a:moveTo>
                  <a:lnTo>
                    <a:pt x="1346911" y="55981"/>
                  </a:lnTo>
                  <a:lnTo>
                    <a:pt x="1341018" y="52997"/>
                  </a:lnTo>
                  <a:lnTo>
                    <a:pt x="1333576" y="52019"/>
                  </a:lnTo>
                  <a:lnTo>
                    <a:pt x="1325321" y="52019"/>
                  </a:lnTo>
                  <a:lnTo>
                    <a:pt x="1317180" y="55321"/>
                  </a:lnTo>
                  <a:lnTo>
                    <a:pt x="1318234" y="61290"/>
                  </a:lnTo>
                  <a:lnTo>
                    <a:pt x="1326451" y="63131"/>
                  </a:lnTo>
                  <a:lnTo>
                    <a:pt x="1330769" y="69189"/>
                  </a:lnTo>
                  <a:lnTo>
                    <a:pt x="1342923" y="69189"/>
                  </a:lnTo>
                  <a:lnTo>
                    <a:pt x="1345107" y="68961"/>
                  </a:lnTo>
                  <a:lnTo>
                    <a:pt x="1347558" y="68440"/>
                  </a:lnTo>
                  <a:lnTo>
                    <a:pt x="1349629" y="61087"/>
                  </a:lnTo>
                  <a:close/>
                </a:path>
                <a:path extrusionOk="0" h="328295" w="8278495">
                  <a:moveTo>
                    <a:pt x="1472984" y="290715"/>
                  </a:moveTo>
                  <a:lnTo>
                    <a:pt x="1468158" y="286778"/>
                  </a:lnTo>
                  <a:lnTo>
                    <a:pt x="1465465" y="285470"/>
                  </a:lnTo>
                  <a:lnTo>
                    <a:pt x="1461223" y="285470"/>
                  </a:lnTo>
                  <a:lnTo>
                    <a:pt x="1459674" y="286791"/>
                  </a:lnTo>
                  <a:lnTo>
                    <a:pt x="1454658" y="289433"/>
                  </a:lnTo>
                  <a:lnTo>
                    <a:pt x="1451165" y="290753"/>
                  </a:lnTo>
                  <a:lnTo>
                    <a:pt x="1443367" y="290715"/>
                  </a:lnTo>
                  <a:lnTo>
                    <a:pt x="1443367" y="275971"/>
                  </a:lnTo>
                  <a:lnTo>
                    <a:pt x="1433779" y="277393"/>
                  </a:lnTo>
                  <a:lnTo>
                    <a:pt x="1425473" y="280111"/>
                  </a:lnTo>
                  <a:lnTo>
                    <a:pt x="1418793" y="284441"/>
                  </a:lnTo>
                  <a:lnTo>
                    <a:pt x="1414043" y="290715"/>
                  </a:lnTo>
                  <a:lnTo>
                    <a:pt x="1418755" y="295706"/>
                  </a:lnTo>
                  <a:lnTo>
                    <a:pt x="1424508" y="299123"/>
                  </a:lnTo>
                  <a:lnTo>
                    <a:pt x="1431099" y="301078"/>
                  </a:lnTo>
                  <a:lnTo>
                    <a:pt x="1438300" y="301701"/>
                  </a:lnTo>
                  <a:lnTo>
                    <a:pt x="1447076" y="300926"/>
                  </a:lnTo>
                  <a:lnTo>
                    <a:pt x="1456004" y="298716"/>
                  </a:lnTo>
                  <a:lnTo>
                    <a:pt x="1464767" y="295249"/>
                  </a:lnTo>
                  <a:lnTo>
                    <a:pt x="1472984" y="290715"/>
                  </a:lnTo>
                  <a:close/>
                </a:path>
                <a:path extrusionOk="0" h="328295" w="8278495">
                  <a:moveTo>
                    <a:pt x="2548293" y="61302"/>
                  </a:moveTo>
                  <a:lnTo>
                    <a:pt x="2533599" y="61302"/>
                  </a:lnTo>
                  <a:lnTo>
                    <a:pt x="2533599" y="68453"/>
                  </a:lnTo>
                  <a:lnTo>
                    <a:pt x="2527846" y="69951"/>
                  </a:lnTo>
                  <a:lnTo>
                    <a:pt x="2526119" y="76047"/>
                  </a:lnTo>
                  <a:lnTo>
                    <a:pt x="2534932" y="75488"/>
                  </a:lnTo>
                  <a:lnTo>
                    <a:pt x="2542819" y="74117"/>
                  </a:lnTo>
                  <a:lnTo>
                    <a:pt x="2547899" y="70015"/>
                  </a:lnTo>
                  <a:lnTo>
                    <a:pt x="2548293" y="61302"/>
                  </a:lnTo>
                  <a:close/>
                </a:path>
                <a:path extrusionOk="0" h="328295" w="8278495">
                  <a:moveTo>
                    <a:pt x="2785592" y="269151"/>
                  </a:moveTo>
                  <a:lnTo>
                    <a:pt x="2779712" y="263499"/>
                  </a:lnTo>
                  <a:lnTo>
                    <a:pt x="2772613" y="263499"/>
                  </a:lnTo>
                  <a:lnTo>
                    <a:pt x="2765933" y="263499"/>
                  </a:lnTo>
                  <a:lnTo>
                    <a:pt x="2758186" y="268490"/>
                  </a:lnTo>
                  <a:lnTo>
                    <a:pt x="2754566" y="275983"/>
                  </a:lnTo>
                  <a:lnTo>
                    <a:pt x="2758275" y="275894"/>
                  </a:lnTo>
                  <a:lnTo>
                    <a:pt x="2766110" y="276339"/>
                  </a:lnTo>
                  <a:lnTo>
                    <a:pt x="2773083" y="277723"/>
                  </a:lnTo>
                  <a:lnTo>
                    <a:pt x="2779077" y="280085"/>
                  </a:lnTo>
                  <a:lnTo>
                    <a:pt x="2783954" y="283476"/>
                  </a:lnTo>
                  <a:lnTo>
                    <a:pt x="2785592" y="269151"/>
                  </a:lnTo>
                  <a:close/>
                </a:path>
                <a:path extrusionOk="0" h="328295" w="8278495">
                  <a:moveTo>
                    <a:pt x="2865564" y="267766"/>
                  </a:moveTo>
                  <a:lnTo>
                    <a:pt x="2865069" y="261226"/>
                  </a:lnTo>
                  <a:lnTo>
                    <a:pt x="2860929" y="256667"/>
                  </a:lnTo>
                  <a:lnTo>
                    <a:pt x="2853169" y="253847"/>
                  </a:lnTo>
                  <a:lnTo>
                    <a:pt x="2845841" y="253847"/>
                  </a:lnTo>
                  <a:lnTo>
                    <a:pt x="2836888" y="253847"/>
                  </a:lnTo>
                  <a:lnTo>
                    <a:pt x="2828569" y="258051"/>
                  </a:lnTo>
                  <a:lnTo>
                    <a:pt x="2828252" y="268376"/>
                  </a:lnTo>
                  <a:lnTo>
                    <a:pt x="2829852" y="267766"/>
                  </a:lnTo>
                  <a:lnTo>
                    <a:pt x="2831846" y="267538"/>
                  </a:lnTo>
                  <a:lnTo>
                    <a:pt x="2837269" y="267538"/>
                  </a:lnTo>
                  <a:lnTo>
                    <a:pt x="2852013" y="269455"/>
                  </a:lnTo>
                  <a:lnTo>
                    <a:pt x="2861233" y="269455"/>
                  </a:lnTo>
                  <a:lnTo>
                    <a:pt x="2865564" y="267766"/>
                  </a:lnTo>
                  <a:close/>
                </a:path>
                <a:path extrusionOk="0" h="328295" w="8278495">
                  <a:moveTo>
                    <a:pt x="2887218" y="31330"/>
                  </a:moveTo>
                  <a:lnTo>
                    <a:pt x="2886456" y="23558"/>
                  </a:lnTo>
                  <a:lnTo>
                    <a:pt x="2885313" y="16129"/>
                  </a:lnTo>
                  <a:lnTo>
                    <a:pt x="2876664" y="16129"/>
                  </a:lnTo>
                  <a:lnTo>
                    <a:pt x="2875445" y="16129"/>
                  </a:lnTo>
                  <a:lnTo>
                    <a:pt x="2874086" y="16281"/>
                  </a:lnTo>
                  <a:lnTo>
                    <a:pt x="2872562" y="16586"/>
                  </a:lnTo>
                  <a:lnTo>
                    <a:pt x="2873362" y="30619"/>
                  </a:lnTo>
                  <a:lnTo>
                    <a:pt x="2875153" y="36195"/>
                  </a:lnTo>
                  <a:lnTo>
                    <a:pt x="2879763" y="38938"/>
                  </a:lnTo>
                  <a:lnTo>
                    <a:pt x="2880017" y="34925"/>
                  </a:lnTo>
                  <a:lnTo>
                    <a:pt x="2880703" y="31076"/>
                  </a:lnTo>
                  <a:lnTo>
                    <a:pt x="2885706" y="31076"/>
                  </a:lnTo>
                  <a:lnTo>
                    <a:pt x="2886418" y="31165"/>
                  </a:lnTo>
                  <a:lnTo>
                    <a:pt x="2887218" y="31330"/>
                  </a:lnTo>
                  <a:close/>
                </a:path>
                <a:path extrusionOk="0" h="328295" w="8278495">
                  <a:moveTo>
                    <a:pt x="2962122" y="26835"/>
                  </a:moveTo>
                  <a:lnTo>
                    <a:pt x="2953397" y="16586"/>
                  </a:lnTo>
                  <a:lnTo>
                    <a:pt x="2944253" y="26047"/>
                  </a:lnTo>
                  <a:lnTo>
                    <a:pt x="2930906" y="31165"/>
                  </a:lnTo>
                  <a:lnTo>
                    <a:pt x="2919590" y="38277"/>
                  </a:lnTo>
                  <a:lnTo>
                    <a:pt x="2916580" y="53695"/>
                  </a:lnTo>
                  <a:lnTo>
                    <a:pt x="2920377" y="53606"/>
                  </a:lnTo>
                  <a:lnTo>
                    <a:pt x="2928264" y="54063"/>
                  </a:lnTo>
                  <a:lnTo>
                    <a:pt x="2935224" y="55473"/>
                  </a:lnTo>
                  <a:lnTo>
                    <a:pt x="2941231" y="57873"/>
                  </a:lnTo>
                  <a:lnTo>
                    <a:pt x="2946222" y="61302"/>
                  </a:lnTo>
                  <a:lnTo>
                    <a:pt x="2948686" y="48399"/>
                  </a:lnTo>
                  <a:lnTo>
                    <a:pt x="2957271" y="37172"/>
                  </a:lnTo>
                  <a:lnTo>
                    <a:pt x="2962122" y="26835"/>
                  </a:lnTo>
                  <a:close/>
                </a:path>
                <a:path extrusionOk="0" h="328295" w="8278495">
                  <a:moveTo>
                    <a:pt x="3011792" y="197307"/>
                  </a:moveTo>
                  <a:lnTo>
                    <a:pt x="3004934" y="187121"/>
                  </a:lnTo>
                  <a:lnTo>
                    <a:pt x="3000324" y="197231"/>
                  </a:lnTo>
                  <a:lnTo>
                    <a:pt x="2991891" y="203466"/>
                  </a:lnTo>
                  <a:lnTo>
                    <a:pt x="2982645" y="208876"/>
                  </a:lnTo>
                  <a:lnTo>
                    <a:pt x="2975584" y="216509"/>
                  </a:lnTo>
                  <a:lnTo>
                    <a:pt x="2977350" y="219748"/>
                  </a:lnTo>
                  <a:lnTo>
                    <a:pt x="2980486" y="221119"/>
                  </a:lnTo>
                  <a:lnTo>
                    <a:pt x="2984220" y="221119"/>
                  </a:lnTo>
                  <a:lnTo>
                    <a:pt x="2996476" y="217436"/>
                  </a:lnTo>
                  <a:lnTo>
                    <a:pt x="3007322" y="208457"/>
                  </a:lnTo>
                  <a:lnTo>
                    <a:pt x="3011792" y="197307"/>
                  </a:lnTo>
                  <a:close/>
                </a:path>
                <a:path extrusionOk="0" h="328295" w="8278495">
                  <a:moveTo>
                    <a:pt x="3049282" y="157276"/>
                  </a:moveTo>
                  <a:lnTo>
                    <a:pt x="3044507" y="152996"/>
                  </a:lnTo>
                  <a:lnTo>
                    <a:pt x="3040735" y="151384"/>
                  </a:lnTo>
                  <a:lnTo>
                    <a:pt x="3037916" y="151384"/>
                  </a:lnTo>
                  <a:lnTo>
                    <a:pt x="3033699" y="151384"/>
                  </a:lnTo>
                  <a:lnTo>
                    <a:pt x="3031642" y="154990"/>
                  </a:lnTo>
                  <a:lnTo>
                    <a:pt x="3031490" y="162229"/>
                  </a:lnTo>
                  <a:lnTo>
                    <a:pt x="3033395" y="165836"/>
                  </a:lnTo>
                  <a:lnTo>
                    <a:pt x="3040062" y="165836"/>
                  </a:lnTo>
                  <a:lnTo>
                    <a:pt x="3044152" y="163576"/>
                  </a:lnTo>
                  <a:lnTo>
                    <a:pt x="3049282" y="157276"/>
                  </a:lnTo>
                  <a:close/>
                </a:path>
                <a:path extrusionOk="0" h="328295" w="8278495">
                  <a:moveTo>
                    <a:pt x="3063862" y="216509"/>
                  </a:moveTo>
                  <a:lnTo>
                    <a:pt x="3055074" y="217017"/>
                  </a:lnTo>
                  <a:lnTo>
                    <a:pt x="3047225" y="218427"/>
                  </a:lnTo>
                  <a:lnTo>
                    <a:pt x="3042170" y="222631"/>
                  </a:lnTo>
                  <a:lnTo>
                    <a:pt x="3041802" y="231495"/>
                  </a:lnTo>
                  <a:lnTo>
                    <a:pt x="3043110" y="231521"/>
                  </a:lnTo>
                  <a:lnTo>
                    <a:pt x="3050895" y="230441"/>
                  </a:lnTo>
                  <a:lnTo>
                    <a:pt x="3056775" y="227393"/>
                  </a:lnTo>
                  <a:lnTo>
                    <a:pt x="3061004" y="222656"/>
                  </a:lnTo>
                  <a:lnTo>
                    <a:pt x="3063862" y="216509"/>
                  </a:lnTo>
                  <a:close/>
                </a:path>
                <a:path extrusionOk="0" h="328295" w="8278495">
                  <a:moveTo>
                    <a:pt x="3108210" y="172377"/>
                  </a:moveTo>
                  <a:lnTo>
                    <a:pt x="3103308" y="167957"/>
                  </a:lnTo>
                  <a:lnTo>
                    <a:pt x="3099473" y="166306"/>
                  </a:lnTo>
                  <a:lnTo>
                    <a:pt x="3096628" y="166306"/>
                  </a:lnTo>
                  <a:lnTo>
                    <a:pt x="3092437" y="166306"/>
                  </a:lnTo>
                  <a:lnTo>
                    <a:pt x="3090418" y="169900"/>
                  </a:lnTo>
                  <a:lnTo>
                    <a:pt x="3090380" y="177101"/>
                  </a:lnTo>
                  <a:lnTo>
                    <a:pt x="3092348" y="180695"/>
                  </a:lnTo>
                  <a:lnTo>
                    <a:pt x="3099079" y="180695"/>
                  </a:lnTo>
                  <a:lnTo>
                    <a:pt x="3103130" y="178498"/>
                  </a:lnTo>
                  <a:lnTo>
                    <a:pt x="3108210" y="172377"/>
                  </a:lnTo>
                  <a:close/>
                </a:path>
                <a:path extrusionOk="0" h="328295" w="8278495">
                  <a:moveTo>
                    <a:pt x="3167646" y="233934"/>
                  </a:moveTo>
                  <a:lnTo>
                    <a:pt x="3165970" y="225933"/>
                  </a:lnTo>
                  <a:lnTo>
                    <a:pt x="3159556" y="222669"/>
                  </a:lnTo>
                  <a:lnTo>
                    <a:pt x="3157613" y="222669"/>
                  </a:lnTo>
                  <a:lnTo>
                    <a:pt x="3155213" y="223126"/>
                  </a:lnTo>
                  <a:lnTo>
                    <a:pt x="3152279" y="224116"/>
                  </a:lnTo>
                  <a:lnTo>
                    <a:pt x="3151898" y="235597"/>
                  </a:lnTo>
                  <a:lnTo>
                    <a:pt x="3154019" y="244563"/>
                  </a:lnTo>
                  <a:lnTo>
                    <a:pt x="3159010" y="250685"/>
                  </a:lnTo>
                  <a:lnTo>
                    <a:pt x="3167227" y="253606"/>
                  </a:lnTo>
                  <a:lnTo>
                    <a:pt x="3167189" y="244043"/>
                  </a:lnTo>
                  <a:lnTo>
                    <a:pt x="3167646" y="233934"/>
                  </a:lnTo>
                  <a:close/>
                </a:path>
                <a:path extrusionOk="0" h="328295" w="8278495">
                  <a:moveTo>
                    <a:pt x="3218700" y="150139"/>
                  </a:moveTo>
                  <a:lnTo>
                    <a:pt x="3216808" y="150088"/>
                  </a:lnTo>
                  <a:lnTo>
                    <a:pt x="3205403" y="150088"/>
                  </a:lnTo>
                  <a:lnTo>
                    <a:pt x="3199587" y="156032"/>
                  </a:lnTo>
                  <a:lnTo>
                    <a:pt x="3196577" y="164884"/>
                  </a:lnTo>
                  <a:lnTo>
                    <a:pt x="3197275" y="164896"/>
                  </a:lnTo>
                  <a:lnTo>
                    <a:pt x="3205315" y="163817"/>
                  </a:lnTo>
                  <a:lnTo>
                    <a:pt x="3211385" y="160782"/>
                  </a:lnTo>
                  <a:lnTo>
                    <a:pt x="3215754" y="156121"/>
                  </a:lnTo>
                  <a:lnTo>
                    <a:pt x="3218700" y="150139"/>
                  </a:lnTo>
                  <a:close/>
                </a:path>
                <a:path extrusionOk="0" h="328295" w="8278495">
                  <a:moveTo>
                    <a:pt x="3323234" y="8978"/>
                  </a:moveTo>
                  <a:lnTo>
                    <a:pt x="3319843" y="3835"/>
                  </a:lnTo>
                  <a:lnTo>
                    <a:pt x="3313138" y="914"/>
                  </a:lnTo>
                  <a:lnTo>
                    <a:pt x="3304730" y="0"/>
                  </a:lnTo>
                  <a:lnTo>
                    <a:pt x="3294583" y="0"/>
                  </a:lnTo>
                  <a:lnTo>
                    <a:pt x="3284220" y="3568"/>
                  </a:lnTo>
                  <a:lnTo>
                    <a:pt x="3284867" y="9105"/>
                  </a:lnTo>
                  <a:lnTo>
                    <a:pt x="3288246" y="12700"/>
                  </a:lnTo>
                  <a:lnTo>
                    <a:pt x="3291332" y="13843"/>
                  </a:lnTo>
                  <a:lnTo>
                    <a:pt x="3296882" y="13843"/>
                  </a:lnTo>
                  <a:lnTo>
                    <a:pt x="3307042" y="10477"/>
                  </a:lnTo>
                  <a:lnTo>
                    <a:pt x="3313392" y="10477"/>
                  </a:lnTo>
                  <a:lnTo>
                    <a:pt x="3317278" y="11899"/>
                  </a:lnTo>
                  <a:lnTo>
                    <a:pt x="3321723" y="16586"/>
                  </a:lnTo>
                  <a:lnTo>
                    <a:pt x="3323234" y="8978"/>
                  </a:lnTo>
                  <a:close/>
                </a:path>
                <a:path extrusionOk="0" h="328295" w="8278495">
                  <a:moveTo>
                    <a:pt x="3342144" y="213829"/>
                  </a:moveTo>
                  <a:lnTo>
                    <a:pt x="3336417" y="209372"/>
                  </a:lnTo>
                  <a:lnTo>
                    <a:pt x="3334093" y="215773"/>
                  </a:lnTo>
                  <a:lnTo>
                    <a:pt x="3331121" y="221729"/>
                  </a:lnTo>
                  <a:lnTo>
                    <a:pt x="3330791" y="227025"/>
                  </a:lnTo>
                  <a:lnTo>
                    <a:pt x="3336417" y="231495"/>
                  </a:lnTo>
                  <a:lnTo>
                    <a:pt x="3338741" y="225094"/>
                  </a:lnTo>
                  <a:lnTo>
                    <a:pt x="3341789" y="219138"/>
                  </a:lnTo>
                  <a:lnTo>
                    <a:pt x="3342144" y="213829"/>
                  </a:lnTo>
                  <a:close/>
                </a:path>
                <a:path extrusionOk="0" h="328295" w="8278495">
                  <a:moveTo>
                    <a:pt x="3354159" y="152527"/>
                  </a:moveTo>
                  <a:lnTo>
                    <a:pt x="3352215" y="148920"/>
                  </a:lnTo>
                  <a:lnTo>
                    <a:pt x="3348469" y="148920"/>
                  </a:lnTo>
                  <a:lnTo>
                    <a:pt x="3345535" y="148920"/>
                  </a:lnTo>
                  <a:lnTo>
                    <a:pt x="3341484" y="151130"/>
                  </a:lnTo>
                  <a:lnTo>
                    <a:pt x="3336404" y="157289"/>
                  </a:lnTo>
                  <a:lnTo>
                    <a:pt x="3341243" y="161696"/>
                  </a:lnTo>
                  <a:lnTo>
                    <a:pt x="3345053" y="163347"/>
                  </a:lnTo>
                  <a:lnTo>
                    <a:pt x="3352038" y="163347"/>
                  </a:lnTo>
                  <a:lnTo>
                    <a:pt x="3354070" y="159740"/>
                  </a:lnTo>
                  <a:lnTo>
                    <a:pt x="3354159" y="152527"/>
                  </a:lnTo>
                  <a:close/>
                </a:path>
                <a:path extrusionOk="0" h="328295" w="8278495">
                  <a:moveTo>
                    <a:pt x="3505873" y="194386"/>
                  </a:moveTo>
                  <a:lnTo>
                    <a:pt x="3499408" y="188709"/>
                  </a:lnTo>
                  <a:lnTo>
                    <a:pt x="3494938" y="186651"/>
                  </a:lnTo>
                  <a:lnTo>
                    <a:pt x="3492081" y="186651"/>
                  </a:lnTo>
                  <a:lnTo>
                    <a:pt x="3488296" y="186651"/>
                  </a:lnTo>
                  <a:lnTo>
                    <a:pt x="3487356" y="190258"/>
                  </a:lnTo>
                  <a:lnTo>
                    <a:pt x="3489325" y="197485"/>
                  </a:lnTo>
                  <a:lnTo>
                    <a:pt x="3492246" y="201091"/>
                  </a:lnTo>
                  <a:lnTo>
                    <a:pt x="3499015" y="201091"/>
                  </a:lnTo>
                  <a:lnTo>
                    <a:pt x="3502342" y="199288"/>
                  </a:lnTo>
                  <a:lnTo>
                    <a:pt x="3505873" y="194386"/>
                  </a:lnTo>
                  <a:close/>
                </a:path>
                <a:path extrusionOk="0" h="328295" w="8278495">
                  <a:moveTo>
                    <a:pt x="3794544" y="181991"/>
                  </a:moveTo>
                  <a:lnTo>
                    <a:pt x="3793134" y="170980"/>
                  </a:lnTo>
                  <a:lnTo>
                    <a:pt x="3785806" y="164884"/>
                  </a:lnTo>
                  <a:lnTo>
                    <a:pt x="3785730" y="175958"/>
                  </a:lnTo>
                  <a:lnTo>
                    <a:pt x="3780447" y="181762"/>
                  </a:lnTo>
                  <a:lnTo>
                    <a:pt x="3774186" y="186486"/>
                  </a:lnTo>
                  <a:lnTo>
                    <a:pt x="3771163" y="194386"/>
                  </a:lnTo>
                  <a:lnTo>
                    <a:pt x="3774719" y="196392"/>
                  </a:lnTo>
                  <a:lnTo>
                    <a:pt x="3777894" y="197256"/>
                  </a:lnTo>
                  <a:lnTo>
                    <a:pt x="3780663" y="197256"/>
                  </a:lnTo>
                  <a:lnTo>
                    <a:pt x="3790302" y="192544"/>
                  </a:lnTo>
                  <a:lnTo>
                    <a:pt x="3794544" y="181991"/>
                  </a:lnTo>
                  <a:close/>
                </a:path>
                <a:path extrusionOk="0" h="328295" w="8278495">
                  <a:moveTo>
                    <a:pt x="3858018" y="58635"/>
                  </a:moveTo>
                  <a:lnTo>
                    <a:pt x="3853815" y="52235"/>
                  </a:lnTo>
                  <a:lnTo>
                    <a:pt x="3846906" y="44653"/>
                  </a:lnTo>
                  <a:lnTo>
                    <a:pt x="3844798" y="31330"/>
                  </a:lnTo>
                  <a:lnTo>
                    <a:pt x="3842054" y="31013"/>
                  </a:lnTo>
                  <a:lnTo>
                    <a:pt x="3839476" y="30848"/>
                  </a:lnTo>
                  <a:lnTo>
                    <a:pt x="3837063" y="30848"/>
                  </a:lnTo>
                  <a:lnTo>
                    <a:pt x="3828592" y="31724"/>
                  </a:lnTo>
                  <a:lnTo>
                    <a:pt x="3822001" y="34442"/>
                  </a:lnTo>
                  <a:lnTo>
                    <a:pt x="3817467" y="39204"/>
                  </a:lnTo>
                  <a:lnTo>
                    <a:pt x="3815194" y="46202"/>
                  </a:lnTo>
                  <a:lnTo>
                    <a:pt x="3823424" y="51117"/>
                  </a:lnTo>
                  <a:lnTo>
                    <a:pt x="3828415" y="57315"/>
                  </a:lnTo>
                  <a:lnTo>
                    <a:pt x="3831666" y="62636"/>
                  </a:lnTo>
                  <a:lnTo>
                    <a:pt x="3834688" y="64884"/>
                  </a:lnTo>
                  <a:lnTo>
                    <a:pt x="3836797" y="64884"/>
                  </a:lnTo>
                  <a:lnTo>
                    <a:pt x="3839641" y="61912"/>
                  </a:lnTo>
                  <a:lnTo>
                    <a:pt x="3844798" y="53695"/>
                  </a:lnTo>
                  <a:lnTo>
                    <a:pt x="3846271" y="59563"/>
                  </a:lnTo>
                  <a:lnTo>
                    <a:pt x="3845115" y="68211"/>
                  </a:lnTo>
                  <a:lnTo>
                    <a:pt x="3852024" y="68440"/>
                  </a:lnTo>
                  <a:lnTo>
                    <a:pt x="3858018" y="58635"/>
                  </a:lnTo>
                  <a:close/>
                </a:path>
                <a:path extrusionOk="0" h="328295" w="8278495">
                  <a:moveTo>
                    <a:pt x="3931551" y="201244"/>
                  </a:moveTo>
                  <a:lnTo>
                    <a:pt x="3923487" y="201244"/>
                  </a:lnTo>
                  <a:lnTo>
                    <a:pt x="3922128" y="201244"/>
                  </a:lnTo>
                  <a:lnTo>
                    <a:pt x="3920464" y="201409"/>
                  </a:lnTo>
                  <a:lnTo>
                    <a:pt x="3918470" y="201764"/>
                  </a:lnTo>
                  <a:lnTo>
                    <a:pt x="3918470" y="209372"/>
                  </a:lnTo>
                  <a:lnTo>
                    <a:pt x="3908806" y="220433"/>
                  </a:lnTo>
                  <a:lnTo>
                    <a:pt x="3907155" y="224358"/>
                  </a:lnTo>
                  <a:lnTo>
                    <a:pt x="3911422" y="224358"/>
                  </a:lnTo>
                  <a:lnTo>
                    <a:pt x="3919055" y="218579"/>
                  </a:lnTo>
                  <a:lnTo>
                    <a:pt x="3929113" y="207022"/>
                  </a:lnTo>
                  <a:lnTo>
                    <a:pt x="3931551" y="201244"/>
                  </a:lnTo>
                  <a:close/>
                </a:path>
                <a:path extrusionOk="0" h="328295" w="8278495">
                  <a:moveTo>
                    <a:pt x="4036123" y="76034"/>
                  </a:moveTo>
                  <a:lnTo>
                    <a:pt x="4021480" y="76034"/>
                  </a:lnTo>
                  <a:lnTo>
                    <a:pt x="4021480" y="105422"/>
                  </a:lnTo>
                  <a:lnTo>
                    <a:pt x="4036123" y="105422"/>
                  </a:lnTo>
                  <a:lnTo>
                    <a:pt x="4036123" y="76034"/>
                  </a:lnTo>
                  <a:close/>
                </a:path>
                <a:path extrusionOk="0" h="328295" w="8278495">
                  <a:moveTo>
                    <a:pt x="4124782" y="157289"/>
                  </a:moveTo>
                  <a:lnTo>
                    <a:pt x="4123410" y="157467"/>
                  </a:lnTo>
                  <a:lnTo>
                    <a:pt x="4118140" y="157530"/>
                  </a:lnTo>
                  <a:lnTo>
                    <a:pt x="4108526" y="156946"/>
                  </a:lnTo>
                  <a:lnTo>
                    <a:pt x="4106265" y="156946"/>
                  </a:lnTo>
                  <a:lnTo>
                    <a:pt x="4097451" y="156946"/>
                  </a:lnTo>
                  <a:lnTo>
                    <a:pt x="4090873" y="159181"/>
                  </a:lnTo>
                  <a:lnTo>
                    <a:pt x="4095165" y="172377"/>
                  </a:lnTo>
                  <a:lnTo>
                    <a:pt x="4097845" y="172694"/>
                  </a:lnTo>
                  <a:lnTo>
                    <a:pt x="4100360" y="172847"/>
                  </a:lnTo>
                  <a:lnTo>
                    <a:pt x="4102722" y="172847"/>
                  </a:lnTo>
                  <a:lnTo>
                    <a:pt x="4111294" y="171958"/>
                  </a:lnTo>
                  <a:lnTo>
                    <a:pt x="4117949" y="169176"/>
                  </a:lnTo>
                  <a:lnTo>
                    <a:pt x="4122496" y="164350"/>
                  </a:lnTo>
                  <a:lnTo>
                    <a:pt x="4124782" y="157289"/>
                  </a:lnTo>
                  <a:close/>
                </a:path>
                <a:path extrusionOk="0" h="328295" w="8278495">
                  <a:moveTo>
                    <a:pt x="4176712" y="64147"/>
                  </a:moveTo>
                  <a:lnTo>
                    <a:pt x="4175620" y="56362"/>
                  </a:lnTo>
                  <a:lnTo>
                    <a:pt x="4168825" y="46202"/>
                  </a:lnTo>
                  <a:lnTo>
                    <a:pt x="4164342" y="57416"/>
                  </a:lnTo>
                  <a:lnTo>
                    <a:pt x="4163834" y="65087"/>
                  </a:lnTo>
                  <a:lnTo>
                    <a:pt x="4166044" y="69481"/>
                  </a:lnTo>
                  <a:lnTo>
                    <a:pt x="4169689" y="70878"/>
                  </a:lnTo>
                  <a:lnTo>
                    <a:pt x="4174071" y="69126"/>
                  </a:lnTo>
                  <a:lnTo>
                    <a:pt x="4176712" y="64147"/>
                  </a:lnTo>
                  <a:close/>
                </a:path>
                <a:path extrusionOk="0" h="328295" w="8278495">
                  <a:moveTo>
                    <a:pt x="4183494" y="238861"/>
                  </a:moveTo>
                  <a:lnTo>
                    <a:pt x="4181411" y="239496"/>
                  </a:lnTo>
                  <a:lnTo>
                    <a:pt x="4178935" y="239737"/>
                  </a:lnTo>
                  <a:lnTo>
                    <a:pt x="4172483" y="239737"/>
                  </a:lnTo>
                  <a:lnTo>
                    <a:pt x="4155783" y="237972"/>
                  </a:lnTo>
                  <a:lnTo>
                    <a:pt x="4152049" y="237972"/>
                  </a:lnTo>
                  <a:lnTo>
                    <a:pt x="4142600" y="237972"/>
                  </a:lnTo>
                  <a:lnTo>
                    <a:pt x="4135996" y="240804"/>
                  </a:lnTo>
                  <a:lnTo>
                    <a:pt x="4139476" y="253606"/>
                  </a:lnTo>
                  <a:lnTo>
                    <a:pt x="4152989" y="252476"/>
                  </a:lnTo>
                  <a:lnTo>
                    <a:pt x="4165142" y="249961"/>
                  </a:lnTo>
                  <a:lnTo>
                    <a:pt x="4175468" y="245579"/>
                  </a:lnTo>
                  <a:lnTo>
                    <a:pt x="4183494" y="238861"/>
                  </a:lnTo>
                  <a:close/>
                </a:path>
                <a:path extrusionOk="0" h="328295" w="8278495">
                  <a:moveTo>
                    <a:pt x="4221327" y="252171"/>
                  </a:moveTo>
                  <a:lnTo>
                    <a:pt x="4220311" y="246456"/>
                  </a:lnTo>
                  <a:lnTo>
                    <a:pt x="4218521" y="246595"/>
                  </a:lnTo>
                  <a:lnTo>
                    <a:pt x="4212183" y="246595"/>
                  </a:lnTo>
                  <a:lnTo>
                    <a:pt x="4198023" y="238810"/>
                  </a:lnTo>
                  <a:lnTo>
                    <a:pt x="4192473" y="238810"/>
                  </a:lnTo>
                  <a:lnTo>
                    <a:pt x="4190962" y="238861"/>
                  </a:lnTo>
                  <a:lnTo>
                    <a:pt x="4188968" y="246278"/>
                  </a:lnTo>
                  <a:lnTo>
                    <a:pt x="4191787" y="251409"/>
                  </a:lnTo>
                  <a:lnTo>
                    <a:pt x="4197756" y="254393"/>
                  </a:lnTo>
                  <a:lnTo>
                    <a:pt x="4205249" y="255358"/>
                  </a:lnTo>
                  <a:lnTo>
                    <a:pt x="4213403" y="255358"/>
                  </a:lnTo>
                  <a:lnTo>
                    <a:pt x="4221327" y="252171"/>
                  </a:lnTo>
                  <a:close/>
                </a:path>
                <a:path extrusionOk="0" h="328295" w="8278495">
                  <a:moveTo>
                    <a:pt x="4247616" y="227317"/>
                  </a:moveTo>
                  <a:lnTo>
                    <a:pt x="4245597" y="220560"/>
                  </a:lnTo>
                  <a:lnTo>
                    <a:pt x="4235259" y="216509"/>
                  </a:lnTo>
                  <a:lnTo>
                    <a:pt x="4232478" y="231482"/>
                  </a:lnTo>
                  <a:lnTo>
                    <a:pt x="4235437" y="236474"/>
                  </a:lnTo>
                  <a:lnTo>
                    <a:pt x="4239158" y="236474"/>
                  </a:lnTo>
                  <a:lnTo>
                    <a:pt x="4244429" y="233667"/>
                  </a:lnTo>
                  <a:lnTo>
                    <a:pt x="4247616" y="227317"/>
                  </a:lnTo>
                  <a:close/>
                </a:path>
                <a:path extrusionOk="0" h="328295" w="8278495">
                  <a:moveTo>
                    <a:pt x="4282249" y="39420"/>
                  </a:moveTo>
                  <a:lnTo>
                    <a:pt x="4272064" y="31330"/>
                  </a:lnTo>
                  <a:lnTo>
                    <a:pt x="4266590" y="42621"/>
                  </a:lnTo>
                  <a:lnTo>
                    <a:pt x="4255414" y="64706"/>
                  </a:lnTo>
                  <a:lnTo>
                    <a:pt x="4249915" y="76047"/>
                  </a:lnTo>
                  <a:lnTo>
                    <a:pt x="4251833" y="76225"/>
                  </a:lnTo>
                  <a:lnTo>
                    <a:pt x="4252773" y="76225"/>
                  </a:lnTo>
                  <a:lnTo>
                    <a:pt x="4269473" y="69570"/>
                  </a:lnTo>
                  <a:lnTo>
                    <a:pt x="4280344" y="54737"/>
                  </a:lnTo>
                  <a:lnTo>
                    <a:pt x="4282249" y="39420"/>
                  </a:lnTo>
                  <a:close/>
                </a:path>
                <a:path extrusionOk="0" h="328295" w="8278495">
                  <a:moveTo>
                    <a:pt x="4286821" y="246468"/>
                  </a:moveTo>
                  <a:lnTo>
                    <a:pt x="4281576" y="242595"/>
                  </a:lnTo>
                  <a:lnTo>
                    <a:pt x="4277157" y="241134"/>
                  </a:lnTo>
                  <a:lnTo>
                    <a:pt x="4273651" y="241134"/>
                  </a:lnTo>
                  <a:lnTo>
                    <a:pt x="4268241" y="241134"/>
                  </a:lnTo>
                  <a:lnTo>
                    <a:pt x="4265015" y="244614"/>
                  </a:lnTo>
                  <a:lnTo>
                    <a:pt x="4263555" y="251561"/>
                  </a:lnTo>
                  <a:lnTo>
                    <a:pt x="4265333" y="255028"/>
                  </a:lnTo>
                  <a:lnTo>
                    <a:pt x="4273677" y="255028"/>
                  </a:lnTo>
                  <a:lnTo>
                    <a:pt x="4279239" y="252780"/>
                  </a:lnTo>
                  <a:lnTo>
                    <a:pt x="4286821" y="246468"/>
                  </a:lnTo>
                  <a:close/>
                </a:path>
                <a:path extrusionOk="0" h="328295" w="8278495">
                  <a:moveTo>
                    <a:pt x="4325645" y="61683"/>
                  </a:moveTo>
                  <a:lnTo>
                    <a:pt x="4322623" y="52019"/>
                  </a:lnTo>
                  <a:lnTo>
                    <a:pt x="4315003" y="52019"/>
                  </a:lnTo>
                  <a:lnTo>
                    <a:pt x="4313237" y="52019"/>
                  </a:lnTo>
                  <a:lnTo>
                    <a:pt x="4311218" y="52539"/>
                  </a:lnTo>
                  <a:lnTo>
                    <a:pt x="4308945" y="53695"/>
                  </a:lnTo>
                  <a:lnTo>
                    <a:pt x="4304347" y="61620"/>
                  </a:lnTo>
                  <a:lnTo>
                    <a:pt x="4300740" y="74383"/>
                  </a:lnTo>
                  <a:lnTo>
                    <a:pt x="4301604" y="86271"/>
                  </a:lnTo>
                  <a:lnTo>
                    <a:pt x="4310418" y="91503"/>
                  </a:lnTo>
                  <a:lnTo>
                    <a:pt x="4312069" y="91503"/>
                  </a:lnTo>
                  <a:lnTo>
                    <a:pt x="4313961" y="91249"/>
                  </a:lnTo>
                  <a:lnTo>
                    <a:pt x="4316120" y="90678"/>
                  </a:lnTo>
                  <a:lnTo>
                    <a:pt x="4321810" y="90703"/>
                  </a:lnTo>
                  <a:lnTo>
                    <a:pt x="4325239" y="81026"/>
                  </a:lnTo>
                  <a:lnTo>
                    <a:pt x="4325645" y="61683"/>
                  </a:lnTo>
                  <a:close/>
                </a:path>
                <a:path extrusionOk="0" h="328295" w="8278495">
                  <a:moveTo>
                    <a:pt x="4330839" y="246456"/>
                  </a:moveTo>
                  <a:lnTo>
                    <a:pt x="4329595" y="236613"/>
                  </a:lnTo>
                  <a:lnTo>
                    <a:pt x="4326941" y="228168"/>
                  </a:lnTo>
                  <a:lnTo>
                    <a:pt x="4322559" y="221373"/>
                  </a:lnTo>
                  <a:lnTo>
                    <a:pt x="4316120" y="216509"/>
                  </a:lnTo>
                  <a:lnTo>
                    <a:pt x="4316171" y="226326"/>
                  </a:lnTo>
                  <a:lnTo>
                    <a:pt x="4315765" y="236524"/>
                  </a:lnTo>
                  <a:lnTo>
                    <a:pt x="4317479" y="244538"/>
                  </a:lnTo>
                  <a:lnTo>
                    <a:pt x="4323931" y="247777"/>
                  </a:lnTo>
                  <a:lnTo>
                    <a:pt x="4325798" y="247777"/>
                  </a:lnTo>
                  <a:lnTo>
                    <a:pt x="4328071" y="247370"/>
                  </a:lnTo>
                  <a:lnTo>
                    <a:pt x="4330839" y="246456"/>
                  </a:lnTo>
                  <a:close/>
                </a:path>
                <a:path extrusionOk="0" h="328295" w="8278495">
                  <a:moveTo>
                    <a:pt x="4353001" y="61290"/>
                  </a:moveTo>
                  <a:lnTo>
                    <a:pt x="4338332" y="61290"/>
                  </a:lnTo>
                  <a:lnTo>
                    <a:pt x="4338332" y="76034"/>
                  </a:lnTo>
                  <a:lnTo>
                    <a:pt x="4353001" y="76034"/>
                  </a:lnTo>
                  <a:lnTo>
                    <a:pt x="4353001" y="61290"/>
                  </a:lnTo>
                  <a:close/>
                </a:path>
                <a:path extrusionOk="0" h="328295" w="8278495">
                  <a:moveTo>
                    <a:pt x="4437634" y="71094"/>
                  </a:moveTo>
                  <a:lnTo>
                    <a:pt x="4436453" y="63169"/>
                  </a:lnTo>
                  <a:lnTo>
                    <a:pt x="4433405" y="59601"/>
                  </a:lnTo>
                  <a:lnTo>
                    <a:pt x="4431665" y="59601"/>
                  </a:lnTo>
                  <a:lnTo>
                    <a:pt x="4429417" y="62026"/>
                  </a:lnTo>
                  <a:lnTo>
                    <a:pt x="4426661" y="68440"/>
                  </a:lnTo>
                  <a:lnTo>
                    <a:pt x="4424680" y="72567"/>
                  </a:lnTo>
                  <a:lnTo>
                    <a:pt x="4429455" y="83350"/>
                  </a:lnTo>
                  <a:lnTo>
                    <a:pt x="4434002" y="83337"/>
                  </a:lnTo>
                  <a:lnTo>
                    <a:pt x="4434141" y="83312"/>
                  </a:lnTo>
                  <a:lnTo>
                    <a:pt x="4436872" y="79197"/>
                  </a:lnTo>
                  <a:lnTo>
                    <a:pt x="4437634" y="71094"/>
                  </a:lnTo>
                  <a:close/>
                </a:path>
                <a:path extrusionOk="0" h="328295" w="8278495">
                  <a:moveTo>
                    <a:pt x="4522406" y="179641"/>
                  </a:moveTo>
                  <a:lnTo>
                    <a:pt x="4518799" y="177888"/>
                  </a:lnTo>
                  <a:lnTo>
                    <a:pt x="4515104" y="177139"/>
                  </a:lnTo>
                  <a:lnTo>
                    <a:pt x="4511599" y="177139"/>
                  </a:lnTo>
                  <a:lnTo>
                    <a:pt x="4500156" y="179959"/>
                  </a:lnTo>
                  <a:lnTo>
                    <a:pt x="4492764" y="186702"/>
                  </a:lnTo>
                  <a:lnTo>
                    <a:pt x="4491964" y="194818"/>
                  </a:lnTo>
                  <a:lnTo>
                    <a:pt x="4500308" y="201764"/>
                  </a:lnTo>
                  <a:lnTo>
                    <a:pt x="4504448" y="194919"/>
                  </a:lnTo>
                  <a:lnTo>
                    <a:pt x="4512551" y="191947"/>
                  </a:lnTo>
                  <a:lnTo>
                    <a:pt x="4520044" y="188366"/>
                  </a:lnTo>
                  <a:lnTo>
                    <a:pt x="4522406" y="179641"/>
                  </a:lnTo>
                  <a:close/>
                </a:path>
                <a:path extrusionOk="0" h="328295" w="8278495">
                  <a:moveTo>
                    <a:pt x="4927524" y="98285"/>
                  </a:moveTo>
                  <a:lnTo>
                    <a:pt x="4916665" y="101625"/>
                  </a:lnTo>
                  <a:lnTo>
                    <a:pt x="4912957" y="90678"/>
                  </a:lnTo>
                  <a:lnTo>
                    <a:pt x="4900142" y="93218"/>
                  </a:lnTo>
                  <a:lnTo>
                    <a:pt x="4889741" y="97332"/>
                  </a:lnTo>
                  <a:lnTo>
                    <a:pt x="4885410" y="103695"/>
                  </a:lnTo>
                  <a:lnTo>
                    <a:pt x="4890795" y="113042"/>
                  </a:lnTo>
                  <a:lnTo>
                    <a:pt x="4901717" y="116725"/>
                  </a:lnTo>
                  <a:lnTo>
                    <a:pt x="4898301" y="127787"/>
                  </a:lnTo>
                  <a:lnTo>
                    <a:pt x="4927524" y="127787"/>
                  </a:lnTo>
                  <a:lnTo>
                    <a:pt x="4927524" y="98285"/>
                  </a:lnTo>
                  <a:close/>
                </a:path>
                <a:path extrusionOk="0" h="328295" w="8278495">
                  <a:moveTo>
                    <a:pt x="4978603" y="226161"/>
                  </a:moveTo>
                  <a:lnTo>
                    <a:pt x="4976901" y="222834"/>
                  </a:lnTo>
                  <a:lnTo>
                    <a:pt x="4971415" y="222834"/>
                  </a:lnTo>
                  <a:lnTo>
                    <a:pt x="4966894" y="222834"/>
                  </a:lnTo>
                  <a:lnTo>
                    <a:pt x="4959807" y="225094"/>
                  </a:lnTo>
                  <a:lnTo>
                    <a:pt x="4949736" y="231495"/>
                  </a:lnTo>
                  <a:lnTo>
                    <a:pt x="4955540" y="234861"/>
                  </a:lnTo>
                  <a:lnTo>
                    <a:pt x="4960620" y="236143"/>
                  </a:lnTo>
                  <a:lnTo>
                    <a:pt x="4971529" y="236143"/>
                  </a:lnTo>
                  <a:lnTo>
                    <a:pt x="4975923" y="232816"/>
                  </a:lnTo>
                  <a:lnTo>
                    <a:pt x="4978603" y="226161"/>
                  </a:lnTo>
                  <a:close/>
                </a:path>
                <a:path extrusionOk="0" h="328295" w="8278495">
                  <a:moveTo>
                    <a:pt x="5104295" y="24193"/>
                  </a:moveTo>
                  <a:lnTo>
                    <a:pt x="5102669" y="24041"/>
                  </a:lnTo>
                  <a:lnTo>
                    <a:pt x="5101895" y="24041"/>
                  </a:lnTo>
                  <a:lnTo>
                    <a:pt x="5089271" y="29654"/>
                  </a:lnTo>
                  <a:lnTo>
                    <a:pt x="5083454" y="42125"/>
                  </a:lnTo>
                  <a:lnTo>
                    <a:pt x="5085651" y="54864"/>
                  </a:lnTo>
                  <a:lnTo>
                    <a:pt x="5097056" y="61302"/>
                  </a:lnTo>
                  <a:lnTo>
                    <a:pt x="5096230" y="49276"/>
                  </a:lnTo>
                  <a:lnTo>
                    <a:pt x="5097411" y="39293"/>
                  </a:lnTo>
                  <a:lnTo>
                    <a:pt x="5100218" y="31026"/>
                  </a:lnTo>
                  <a:lnTo>
                    <a:pt x="5104295" y="24193"/>
                  </a:lnTo>
                  <a:close/>
                </a:path>
                <a:path extrusionOk="0" h="328295" w="8278495">
                  <a:moveTo>
                    <a:pt x="5192877" y="105422"/>
                  </a:moveTo>
                  <a:lnTo>
                    <a:pt x="5187708" y="105791"/>
                  </a:lnTo>
                  <a:lnTo>
                    <a:pt x="5182628" y="106045"/>
                  </a:lnTo>
                  <a:lnTo>
                    <a:pt x="5177815" y="106045"/>
                  </a:lnTo>
                  <a:lnTo>
                    <a:pt x="5168900" y="105689"/>
                  </a:lnTo>
                  <a:lnTo>
                    <a:pt x="5160873" y="104432"/>
                  </a:lnTo>
                  <a:lnTo>
                    <a:pt x="5154003" y="102057"/>
                  </a:lnTo>
                  <a:lnTo>
                    <a:pt x="5148542" y="98285"/>
                  </a:lnTo>
                  <a:lnTo>
                    <a:pt x="5146903" y="110693"/>
                  </a:lnTo>
                  <a:lnTo>
                    <a:pt x="5149913" y="119100"/>
                  </a:lnTo>
                  <a:lnTo>
                    <a:pt x="5156263" y="123888"/>
                  </a:lnTo>
                  <a:lnTo>
                    <a:pt x="5164658" y="125412"/>
                  </a:lnTo>
                  <a:lnTo>
                    <a:pt x="5173916" y="123977"/>
                  </a:lnTo>
                  <a:lnTo>
                    <a:pt x="5182603" y="119926"/>
                  </a:lnTo>
                  <a:lnTo>
                    <a:pt x="5189372" y="113614"/>
                  </a:lnTo>
                  <a:lnTo>
                    <a:pt x="5192877" y="105422"/>
                  </a:lnTo>
                  <a:close/>
                </a:path>
                <a:path extrusionOk="0" h="328295" w="8278495">
                  <a:moveTo>
                    <a:pt x="5200015" y="157289"/>
                  </a:moveTo>
                  <a:lnTo>
                    <a:pt x="5191226" y="157797"/>
                  </a:lnTo>
                  <a:lnTo>
                    <a:pt x="5183352" y="159219"/>
                  </a:lnTo>
                  <a:lnTo>
                    <a:pt x="5178272" y="163449"/>
                  </a:lnTo>
                  <a:lnTo>
                    <a:pt x="5177891" y="172389"/>
                  </a:lnTo>
                  <a:lnTo>
                    <a:pt x="5178603" y="172389"/>
                  </a:lnTo>
                  <a:lnTo>
                    <a:pt x="5186667" y="171310"/>
                  </a:lnTo>
                  <a:lnTo>
                    <a:pt x="5192738" y="168262"/>
                  </a:lnTo>
                  <a:lnTo>
                    <a:pt x="5197094" y="163512"/>
                  </a:lnTo>
                  <a:lnTo>
                    <a:pt x="5200015" y="157289"/>
                  </a:lnTo>
                  <a:close/>
                </a:path>
                <a:path extrusionOk="0" h="328295" w="8278495">
                  <a:moveTo>
                    <a:pt x="5598007" y="194386"/>
                  </a:moveTo>
                  <a:lnTo>
                    <a:pt x="5596344" y="183146"/>
                  </a:lnTo>
                  <a:lnTo>
                    <a:pt x="5589359" y="177165"/>
                  </a:lnTo>
                  <a:lnTo>
                    <a:pt x="5579300" y="174294"/>
                  </a:lnTo>
                  <a:lnTo>
                    <a:pt x="5568404" y="172377"/>
                  </a:lnTo>
                  <a:lnTo>
                    <a:pt x="5568950" y="182854"/>
                  </a:lnTo>
                  <a:lnTo>
                    <a:pt x="5572963" y="189826"/>
                  </a:lnTo>
                  <a:lnTo>
                    <a:pt x="5580050" y="193713"/>
                  </a:lnTo>
                  <a:lnTo>
                    <a:pt x="5589841" y="194906"/>
                  </a:lnTo>
                  <a:lnTo>
                    <a:pt x="5592394" y="194906"/>
                  </a:lnTo>
                  <a:lnTo>
                    <a:pt x="5595124" y="194729"/>
                  </a:lnTo>
                  <a:lnTo>
                    <a:pt x="5598007" y="194386"/>
                  </a:lnTo>
                  <a:close/>
                </a:path>
                <a:path extrusionOk="0" h="328295" w="8278495">
                  <a:moveTo>
                    <a:pt x="5862980" y="283464"/>
                  </a:moveTo>
                  <a:lnTo>
                    <a:pt x="5848388" y="283464"/>
                  </a:lnTo>
                  <a:lnTo>
                    <a:pt x="5848388" y="290715"/>
                  </a:lnTo>
                  <a:lnTo>
                    <a:pt x="5842584" y="292100"/>
                  </a:lnTo>
                  <a:lnTo>
                    <a:pt x="5840857" y="298208"/>
                  </a:lnTo>
                  <a:lnTo>
                    <a:pt x="5849658" y="297726"/>
                  </a:lnTo>
                  <a:lnTo>
                    <a:pt x="5857545" y="296367"/>
                  </a:lnTo>
                  <a:lnTo>
                    <a:pt x="5862612" y="292252"/>
                  </a:lnTo>
                  <a:lnTo>
                    <a:pt x="5862980" y="283464"/>
                  </a:lnTo>
                  <a:close/>
                </a:path>
                <a:path extrusionOk="0" h="328295" w="8278495">
                  <a:moveTo>
                    <a:pt x="5905589" y="280568"/>
                  </a:moveTo>
                  <a:lnTo>
                    <a:pt x="5899836" y="275971"/>
                  </a:lnTo>
                  <a:lnTo>
                    <a:pt x="5897651" y="282333"/>
                  </a:lnTo>
                  <a:lnTo>
                    <a:pt x="5894654" y="288302"/>
                  </a:lnTo>
                  <a:lnTo>
                    <a:pt x="5894248" y="293674"/>
                  </a:lnTo>
                  <a:lnTo>
                    <a:pt x="5899836" y="298208"/>
                  </a:lnTo>
                  <a:lnTo>
                    <a:pt x="5902198" y="291871"/>
                  </a:lnTo>
                  <a:lnTo>
                    <a:pt x="5905246" y="285927"/>
                  </a:lnTo>
                  <a:lnTo>
                    <a:pt x="5905589" y="280568"/>
                  </a:lnTo>
                  <a:close/>
                </a:path>
                <a:path extrusionOk="0" h="328295" w="8278495">
                  <a:moveTo>
                    <a:pt x="6158052" y="281965"/>
                  </a:moveTo>
                  <a:lnTo>
                    <a:pt x="6157684" y="261226"/>
                  </a:lnTo>
                  <a:lnTo>
                    <a:pt x="6135471" y="261226"/>
                  </a:lnTo>
                  <a:lnTo>
                    <a:pt x="6136500" y="276974"/>
                  </a:lnTo>
                  <a:lnTo>
                    <a:pt x="6134379" y="289547"/>
                  </a:lnTo>
                  <a:lnTo>
                    <a:pt x="6131026" y="300901"/>
                  </a:lnTo>
                  <a:lnTo>
                    <a:pt x="6128334" y="312953"/>
                  </a:lnTo>
                  <a:lnTo>
                    <a:pt x="6144590" y="309003"/>
                  </a:lnTo>
                  <a:lnTo>
                    <a:pt x="6154090" y="298284"/>
                  </a:lnTo>
                  <a:lnTo>
                    <a:pt x="6158052" y="281965"/>
                  </a:lnTo>
                  <a:close/>
                </a:path>
                <a:path extrusionOk="0" h="328295" w="8278495">
                  <a:moveTo>
                    <a:pt x="6164097" y="211048"/>
                  </a:moveTo>
                  <a:lnTo>
                    <a:pt x="6160782" y="201764"/>
                  </a:lnTo>
                  <a:lnTo>
                    <a:pt x="6150800" y="201764"/>
                  </a:lnTo>
                  <a:lnTo>
                    <a:pt x="6150432" y="201764"/>
                  </a:lnTo>
                  <a:lnTo>
                    <a:pt x="6151130" y="213588"/>
                  </a:lnTo>
                  <a:lnTo>
                    <a:pt x="6149949" y="223507"/>
                  </a:lnTo>
                  <a:lnTo>
                    <a:pt x="6147130" y="231838"/>
                  </a:lnTo>
                  <a:lnTo>
                    <a:pt x="6142939" y="238861"/>
                  </a:lnTo>
                  <a:lnTo>
                    <a:pt x="6143866" y="238887"/>
                  </a:lnTo>
                  <a:lnTo>
                    <a:pt x="6150775" y="237286"/>
                  </a:lnTo>
                  <a:lnTo>
                    <a:pt x="6156274" y="233083"/>
                  </a:lnTo>
                  <a:lnTo>
                    <a:pt x="6160198" y="227139"/>
                  </a:lnTo>
                  <a:lnTo>
                    <a:pt x="6162395" y="220332"/>
                  </a:lnTo>
                  <a:lnTo>
                    <a:pt x="6164097" y="211048"/>
                  </a:lnTo>
                  <a:close/>
                </a:path>
                <a:path extrusionOk="0" h="328295" w="8278495">
                  <a:moveTo>
                    <a:pt x="6188519" y="117703"/>
                  </a:moveTo>
                  <a:lnTo>
                    <a:pt x="6185281" y="111277"/>
                  </a:lnTo>
                  <a:lnTo>
                    <a:pt x="6178791" y="111277"/>
                  </a:lnTo>
                  <a:lnTo>
                    <a:pt x="6176911" y="111277"/>
                  </a:lnTo>
                  <a:lnTo>
                    <a:pt x="6174765" y="111810"/>
                  </a:lnTo>
                  <a:lnTo>
                    <a:pt x="6172339" y="113042"/>
                  </a:lnTo>
                  <a:lnTo>
                    <a:pt x="6172339" y="135280"/>
                  </a:lnTo>
                  <a:lnTo>
                    <a:pt x="6174714" y="136461"/>
                  </a:lnTo>
                  <a:lnTo>
                    <a:pt x="6176835" y="136982"/>
                  </a:lnTo>
                  <a:lnTo>
                    <a:pt x="6185205" y="136982"/>
                  </a:lnTo>
                  <a:lnTo>
                    <a:pt x="6188481" y="130556"/>
                  </a:lnTo>
                  <a:lnTo>
                    <a:pt x="6188519" y="117703"/>
                  </a:lnTo>
                  <a:close/>
                </a:path>
                <a:path extrusionOk="0" h="328295" w="8278495">
                  <a:moveTo>
                    <a:pt x="6371806" y="145834"/>
                  </a:moveTo>
                  <a:lnTo>
                    <a:pt x="6369685" y="136918"/>
                  </a:lnTo>
                  <a:lnTo>
                    <a:pt x="6364681" y="130810"/>
                  </a:lnTo>
                  <a:lnTo>
                    <a:pt x="6356451" y="127787"/>
                  </a:lnTo>
                  <a:lnTo>
                    <a:pt x="6356528" y="138912"/>
                  </a:lnTo>
                  <a:lnTo>
                    <a:pt x="6351308" y="144703"/>
                  </a:lnTo>
                  <a:lnTo>
                    <a:pt x="6344996" y="149402"/>
                  </a:lnTo>
                  <a:lnTo>
                    <a:pt x="6341783" y="157276"/>
                  </a:lnTo>
                  <a:lnTo>
                    <a:pt x="6371374" y="157276"/>
                  </a:lnTo>
                  <a:lnTo>
                    <a:pt x="6371806" y="145834"/>
                  </a:lnTo>
                  <a:close/>
                </a:path>
                <a:path extrusionOk="0" h="328295" w="8278495">
                  <a:moveTo>
                    <a:pt x="6386131" y="83312"/>
                  </a:moveTo>
                  <a:lnTo>
                    <a:pt x="6356451" y="83312"/>
                  </a:lnTo>
                  <a:lnTo>
                    <a:pt x="6357874" y="93040"/>
                  </a:lnTo>
                  <a:lnTo>
                    <a:pt x="6360617" y="101460"/>
                  </a:lnTo>
                  <a:lnTo>
                    <a:pt x="6364999" y="108229"/>
                  </a:lnTo>
                  <a:lnTo>
                    <a:pt x="6371374" y="113042"/>
                  </a:lnTo>
                  <a:lnTo>
                    <a:pt x="6371361" y="101917"/>
                  </a:lnTo>
                  <a:lnTo>
                    <a:pt x="6376619" y="96100"/>
                  </a:lnTo>
                  <a:lnTo>
                    <a:pt x="6382944" y="91325"/>
                  </a:lnTo>
                  <a:lnTo>
                    <a:pt x="6386131" y="83312"/>
                  </a:lnTo>
                  <a:close/>
                </a:path>
                <a:path extrusionOk="0" h="328295" w="8278495">
                  <a:moveTo>
                    <a:pt x="6437630" y="61302"/>
                  </a:moveTo>
                  <a:lnTo>
                    <a:pt x="6436842" y="52857"/>
                  </a:lnTo>
                  <a:lnTo>
                    <a:pt x="6433858" y="46532"/>
                  </a:lnTo>
                  <a:lnTo>
                    <a:pt x="6429083" y="41998"/>
                  </a:lnTo>
                  <a:lnTo>
                    <a:pt x="6422911" y="38938"/>
                  </a:lnTo>
                  <a:lnTo>
                    <a:pt x="6417665" y="46520"/>
                  </a:lnTo>
                  <a:lnTo>
                    <a:pt x="6416180" y="54229"/>
                  </a:lnTo>
                  <a:lnTo>
                    <a:pt x="6419367" y="60210"/>
                  </a:lnTo>
                  <a:lnTo>
                    <a:pt x="6428143" y="62623"/>
                  </a:lnTo>
                  <a:lnTo>
                    <a:pt x="6430797" y="62623"/>
                  </a:lnTo>
                  <a:lnTo>
                    <a:pt x="6433947" y="62204"/>
                  </a:lnTo>
                  <a:lnTo>
                    <a:pt x="6437630" y="61302"/>
                  </a:lnTo>
                  <a:close/>
                </a:path>
                <a:path extrusionOk="0" h="328295" w="8278495">
                  <a:moveTo>
                    <a:pt x="6518745" y="53708"/>
                  </a:moveTo>
                  <a:lnTo>
                    <a:pt x="6518046" y="44970"/>
                  </a:lnTo>
                  <a:lnTo>
                    <a:pt x="6514655" y="35179"/>
                  </a:lnTo>
                  <a:lnTo>
                    <a:pt x="6509537" y="27190"/>
                  </a:lnTo>
                  <a:lnTo>
                    <a:pt x="6503695" y="23888"/>
                  </a:lnTo>
                  <a:lnTo>
                    <a:pt x="6501143" y="23888"/>
                  </a:lnTo>
                  <a:lnTo>
                    <a:pt x="6498666" y="26022"/>
                  </a:lnTo>
                  <a:lnTo>
                    <a:pt x="6496621" y="31330"/>
                  </a:lnTo>
                  <a:lnTo>
                    <a:pt x="6497891" y="31178"/>
                  </a:lnTo>
                  <a:lnTo>
                    <a:pt x="6504508" y="31178"/>
                  </a:lnTo>
                  <a:lnTo>
                    <a:pt x="6504241" y="55943"/>
                  </a:lnTo>
                  <a:lnTo>
                    <a:pt x="6512433" y="55943"/>
                  </a:lnTo>
                  <a:lnTo>
                    <a:pt x="6515151" y="55270"/>
                  </a:lnTo>
                  <a:lnTo>
                    <a:pt x="6518745" y="53708"/>
                  </a:lnTo>
                  <a:close/>
                </a:path>
                <a:path extrusionOk="0" h="328295" w="8278495">
                  <a:moveTo>
                    <a:pt x="6607111" y="1841"/>
                  </a:moveTo>
                  <a:lnTo>
                    <a:pt x="6584899" y="1841"/>
                  </a:lnTo>
                  <a:lnTo>
                    <a:pt x="6584899" y="24193"/>
                  </a:lnTo>
                  <a:lnTo>
                    <a:pt x="6587033" y="24726"/>
                  </a:lnTo>
                  <a:lnTo>
                    <a:pt x="6588874" y="24968"/>
                  </a:lnTo>
                  <a:lnTo>
                    <a:pt x="6590474" y="24968"/>
                  </a:lnTo>
                  <a:lnTo>
                    <a:pt x="6597713" y="22237"/>
                  </a:lnTo>
                  <a:lnTo>
                    <a:pt x="6601180" y="15760"/>
                  </a:lnTo>
                  <a:lnTo>
                    <a:pt x="6603454" y="8102"/>
                  </a:lnTo>
                  <a:lnTo>
                    <a:pt x="6607111" y="1841"/>
                  </a:lnTo>
                  <a:close/>
                </a:path>
                <a:path extrusionOk="0" h="328295" w="8278495">
                  <a:moveTo>
                    <a:pt x="6643916" y="179641"/>
                  </a:moveTo>
                  <a:lnTo>
                    <a:pt x="6640017" y="169202"/>
                  </a:lnTo>
                  <a:lnTo>
                    <a:pt x="6635318" y="165696"/>
                  </a:lnTo>
                  <a:lnTo>
                    <a:pt x="6631622" y="165696"/>
                  </a:lnTo>
                  <a:lnTo>
                    <a:pt x="6627825" y="165696"/>
                  </a:lnTo>
                  <a:lnTo>
                    <a:pt x="6625082" y="169379"/>
                  </a:lnTo>
                  <a:lnTo>
                    <a:pt x="6625501" y="176745"/>
                  </a:lnTo>
                  <a:lnTo>
                    <a:pt x="6628676" y="180428"/>
                  </a:lnTo>
                  <a:lnTo>
                    <a:pt x="6638785" y="180428"/>
                  </a:lnTo>
                  <a:lnTo>
                    <a:pt x="6641173" y="180187"/>
                  </a:lnTo>
                  <a:lnTo>
                    <a:pt x="6643916" y="179641"/>
                  </a:lnTo>
                  <a:close/>
                </a:path>
                <a:path extrusionOk="0" h="328295" w="8278495">
                  <a:moveTo>
                    <a:pt x="6710108" y="61302"/>
                  </a:moveTo>
                  <a:lnTo>
                    <a:pt x="6705257" y="56845"/>
                  </a:lnTo>
                  <a:lnTo>
                    <a:pt x="6701447" y="55181"/>
                  </a:lnTo>
                  <a:lnTo>
                    <a:pt x="6698640" y="55181"/>
                  </a:lnTo>
                  <a:lnTo>
                    <a:pt x="6694500" y="55181"/>
                  </a:lnTo>
                  <a:lnTo>
                    <a:pt x="6692519" y="58788"/>
                  </a:lnTo>
                  <a:lnTo>
                    <a:pt x="6692481" y="66001"/>
                  </a:lnTo>
                  <a:lnTo>
                    <a:pt x="6694437" y="69608"/>
                  </a:lnTo>
                  <a:lnTo>
                    <a:pt x="6701104" y="69608"/>
                  </a:lnTo>
                  <a:lnTo>
                    <a:pt x="6705105" y="67411"/>
                  </a:lnTo>
                  <a:lnTo>
                    <a:pt x="6710108" y="61302"/>
                  </a:lnTo>
                  <a:close/>
                </a:path>
                <a:path extrusionOk="0" h="328295" w="8278495">
                  <a:moveTo>
                    <a:pt x="6828117" y="164884"/>
                  </a:moveTo>
                  <a:lnTo>
                    <a:pt x="6815734" y="167182"/>
                  </a:lnTo>
                  <a:lnTo>
                    <a:pt x="6806679" y="172859"/>
                  </a:lnTo>
                  <a:lnTo>
                    <a:pt x="6800926" y="181914"/>
                  </a:lnTo>
                  <a:lnTo>
                    <a:pt x="6798424" y="194386"/>
                  </a:lnTo>
                  <a:lnTo>
                    <a:pt x="6810972" y="192036"/>
                  </a:lnTo>
                  <a:lnTo>
                    <a:pt x="6820078" y="186334"/>
                  </a:lnTo>
                  <a:lnTo>
                    <a:pt x="6825780" y="177292"/>
                  </a:lnTo>
                  <a:lnTo>
                    <a:pt x="6828117" y="164884"/>
                  </a:lnTo>
                  <a:close/>
                </a:path>
                <a:path extrusionOk="0" h="328295" w="8278495">
                  <a:moveTo>
                    <a:pt x="6851421" y="77203"/>
                  </a:moveTo>
                  <a:lnTo>
                    <a:pt x="6842760" y="76047"/>
                  </a:lnTo>
                  <a:lnTo>
                    <a:pt x="6842011" y="85636"/>
                  </a:lnTo>
                  <a:lnTo>
                    <a:pt x="6839293" y="88328"/>
                  </a:lnTo>
                  <a:lnTo>
                    <a:pt x="6833502" y="88328"/>
                  </a:lnTo>
                  <a:lnTo>
                    <a:pt x="6822986" y="83997"/>
                  </a:lnTo>
                  <a:lnTo>
                    <a:pt x="6817639" y="83997"/>
                  </a:lnTo>
                  <a:lnTo>
                    <a:pt x="6815074" y="85585"/>
                  </a:lnTo>
                  <a:lnTo>
                    <a:pt x="6813397" y="90690"/>
                  </a:lnTo>
                  <a:lnTo>
                    <a:pt x="6818833" y="94107"/>
                  </a:lnTo>
                  <a:lnTo>
                    <a:pt x="6824993" y="96723"/>
                  </a:lnTo>
                  <a:lnTo>
                    <a:pt x="6832079" y="98399"/>
                  </a:lnTo>
                  <a:lnTo>
                    <a:pt x="6840258" y="98996"/>
                  </a:lnTo>
                  <a:lnTo>
                    <a:pt x="6843331" y="98996"/>
                  </a:lnTo>
                  <a:lnTo>
                    <a:pt x="6846633" y="98767"/>
                  </a:lnTo>
                  <a:lnTo>
                    <a:pt x="6850215" y="98285"/>
                  </a:lnTo>
                  <a:lnTo>
                    <a:pt x="6849097" y="89179"/>
                  </a:lnTo>
                  <a:lnTo>
                    <a:pt x="6851421" y="77203"/>
                  </a:lnTo>
                  <a:close/>
                </a:path>
                <a:path extrusionOk="0" h="328295" w="8278495">
                  <a:moveTo>
                    <a:pt x="7599159" y="42100"/>
                  </a:moveTo>
                  <a:lnTo>
                    <a:pt x="7597153" y="35344"/>
                  </a:lnTo>
                  <a:lnTo>
                    <a:pt x="7586815" y="31330"/>
                  </a:lnTo>
                  <a:lnTo>
                    <a:pt x="7584033" y="46278"/>
                  </a:lnTo>
                  <a:lnTo>
                    <a:pt x="7586967" y="51269"/>
                  </a:lnTo>
                  <a:lnTo>
                    <a:pt x="7590688" y="51269"/>
                  </a:lnTo>
                  <a:lnTo>
                    <a:pt x="7595959" y="48450"/>
                  </a:lnTo>
                  <a:lnTo>
                    <a:pt x="7599159" y="42100"/>
                  </a:lnTo>
                  <a:close/>
                </a:path>
                <a:path extrusionOk="0" h="328295" w="8278495">
                  <a:moveTo>
                    <a:pt x="7866494" y="209372"/>
                  </a:moveTo>
                  <a:lnTo>
                    <a:pt x="7861224" y="207213"/>
                  </a:lnTo>
                  <a:lnTo>
                    <a:pt x="7858531" y="202526"/>
                  </a:lnTo>
                  <a:lnTo>
                    <a:pt x="7856156" y="197523"/>
                  </a:lnTo>
                  <a:lnTo>
                    <a:pt x="7851838" y="194386"/>
                  </a:lnTo>
                  <a:lnTo>
                    <a:pt x="7849819" y="202577"/>
                  </a:lnTo>
                  <a:lnTo>
                    <a:pt x="7851546" y="210185"/>
                  </a:lnTo>
                  <a:lnTo>
                    <a:pt x="7855547" y="215785"/>
                  </a:lnTo>
                  <a:lnTo>
                    <a:pt x="7860398" y="217970"/>
                  </a:lnTo>
                  <a:lnTo>
                    <a:pt x="7863167" y="217970"/>
                  </a:lnTo>
                  <a:lnTo>
                    <a:pt x="7865631" y="215519"/>
                  </a:lnTo>
                  <a:lnTo>
                    <a:pt x="7866494" y="209372"/>
                  </a:lnTo>
                  <a:close/>
                </a:path>
                <a:path extrusionOk="0" h="328295" w="8278495">
                  <a:moveTo>
                    <a:pt x="7925498" y="238861"/>
                  </a:moveTo>
                  <a:lnTo>
                    <a:pt x="7919491" y="237769"/>
                  </a:lnTo>
                  <a:lnTo>
                    <a:pt x="7914741" y="237312"/>
                  </a:lnTo>
                  <a:lnTo>
                    <a:pt x="7911084" y="237312"/>
                  </a:lnTo>
                  <a:lnTo>
                    <a:pt x="7902511" y="237312"/>
                  </a:lnTo>
                  <a:lnTo>
                    <a:pt x="7899844" y="239801"/>
                  </a:lnTo>
                  <a:lnTo>
                    <a:pt x="7901368" y="244754"/>
                  </a:lnTo>
                  <a:lnTo>
                    <a:pt x="7905559" y="247243"/>
                  </a:lnTo>
                  <a:lnTo>
                    <a:pt x="7915478" y="247243"/>
                  </a:lnTo>
                  <a:lnTo>
                    <a:pt x="7921066" y="245110"/>
                  </a:lnTo>
                  <a:lnTo>
                    <a:pt x="7925498" y="238861"/>
                  </a:lnTo>
                  <a:close/>
                </a:path>
                <a:path extrusionOk="0" h="328295" w="8278495">
                  <a:moveTo>
                    <a:pt x="8043469" y="201764"/>
                  </a:moveTo>
                  <a:lnTo>
                    <a:pt x="8041119" y="202844"/>
                  </a:lnTo>
                  <a:lnTo>
                    <a:pt x="8039036" y="203314"/>
                  </a:lnTo>
                  <a:lnTo>
                    <a:pt x="8030464" y="203314"/>
                  </a:lnTo>
                  <a:lnTo>
                    <a:pt x="8026476" y="197307"/>
                  </a:lnTo>
                  <a:lnTo>
                    <a:pt x="8020151" y="185305"/>
                  </a:lnTo>
                  <a:lnTo>
                    <a:pt x="8017802" y="179298"/>
                  </a:lnTo>
                  <a:lnTo>
                    <a:pt x="8014386" y="179298"/>
                  </a:lnTo>
                  <a:lnTo>
                    <a:pt x="8012328" y="179298"/>
                  </a:lnTo>
                  <a:lnTo>
                    <a:pt x="8009890" y="181470"/>
                  </a:lnTo>
                  <a:lnTo>
                    <a:pt x="8006651" y="187121"/>
                  </a:lnTo>
                  <a:lnTo>
                    <a:pt x="8011401" y="192659"/>
                  </a:lnTo>
                  <a:lnTo>
                    <a:pt x="8017675" y="200545"/>
                  </a:lnTo>
                  <a:lnTo>
                    <a:pt x="8024927" y="207594"/>
                  </a:lnTo>
                  <a:lnTo>
                    <a:pt x="8032661" y="210642"/>
                  </a:lnTo>
                  <a:lnTo>
                    <a:pt x="8036369" y="210642"/>
                  </a:lnTo>
                  <a:lnTo>
                    <a:pt x="8040065" y="208203"/>
                  </a:lnTo>
                  <a:lnTo>
                    <a:pt x="8043469" y="201764"/>
                  </a:lnTo>
                  <a:close/>
                </a:path>
                <a:path extrusionOk="0" h="328295" w="8278495">
                  <a:moveTo>
                    <a:pt x="8278177" y="264617"/>
                  </a:moveTo>
                  <a:lnTo>
                    <a:pt x="8274367" y="255397"/>
                  </a:lnTo>
                  <a:lnTo>
                    <a:pt x="8265541" y="247180"/>
                  </a:lnTo>
                  <a:lnTo>
                    <a:pt x="8256956" y="238861"/>
                  </a:lnTo>
                  <a:lnTo>
                    <a:pt x="8256651" y="252323"/>
                  </a:lnTo>
                  <a:lnTo>
                    <a:pt x="8257972" y="263944"/>
                  </a:lnTo>
                  <a:lnTo>
                    <a:pt x="8262467" y="272300"/>
                  </a:lnTo>
                  <a:lnTo>
                    <a:pt x="8271700" y="275971"/>
                  </a:lnTo>
                  <a:lnTo>
                    <a:pt x="8278177" y="26461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606" name="Google Shape;1606;p1"/>
            <p:cNvSpPr/>
            <p:nvPr/>
          </p:nvSpPr>
          <p:spPr>
            <a:xfrm>
              <a:off x="22440" y="9551885"/>
              <a:ext cx="8264525" cy="379095"/>
            </a:xfrm>
            <a:custGeom>
              <a:rect b="b" l="l" r="r" t="t"/>
              <a:pathLst>
                <a:path extrusionOk="0" h="379095" w="8264525">
                  <a:moveTo>
                    <a:pt x="14655" y="237083"/>
                  </a:moveTo>
                  <a:lnTo>
                    <a:pt x="0" y="237083"/>
                  </a:lnTo>
                  <a:lnTo>
                    <a:pt x="0" y="252056"/>
                  </a:lnTo>
                  <a:lnTo>
                    <a:pt x="14655" y="252056"/>
                  </a:lnTo>
                  <a:lnTo>
                    <a:pt x="14655" y="237083"/>
                  </a:lnTo>
                  <a:close/>
                </a:path>
                <a:path extrusionOk="0" h="379095" w="8264525">
                  <a:moveTo>
                    <a:pt x="77800" y="297154"/>
                  </a:moveTo>
                  <a:lnTo>
                    <a:pt x="77584" y="296367"/>
                  </a:lnTo>
                  <a:lnTo>
                    <a:pt x="76479" y="292442"/>
                  </a:lnTo>
                  <a:lnTo>
                    <a:pt x="71501" y="289648"/>
                  </a:lnTo>
                  <a:lnTo>
                    <a:pt x="64681" y="288734"/>
                  </a:lnTo>
                  <a:lnTo>
                    <a:pt x="57645" y="288734"/>
                  </a:lnTo>
                  <a:lnTo>
                    <a:pt x="50609" y="291376"/>
                  </a:lnTo>
                  <a:lnTo>
                    <a:pt x="51485" y="296418"/>
                  </a:lnTo>
                  <a:lnTo>
                    <a:pt x="51752" y="296367"/>
                  </a:lnTo>
                  <a:lnTo>
                    <a:pt x="56629" y="297154"/>
                  </a:lnTo>
                  <a:lnTo>
                    <a:pt x="64617" y="299097"/>
                  </a:lnTo>
                  <a:lnTo>
                    <a:pt x="71640" y="301548"/>
                  </a:lnTo>
                  <a:lnTo>
                    <a:pt x="73621" y="303872"/>
                  </a:lnTo>
                  <a:lnTo>
                    <a:pt x="77800" y="297154"/>
                  </a:lnTo>
                  <a:close/>
                </a:path>
                <a:path extrusionOk="0" h="379095" w="8264525">
                  <a:moveTo>
                    <a:pt x="198780" y="51904"/>
                  </a:moveTo>
                  <a:lnTo>
                    <a:pt x="197713" y="46888"/>
                  </a:lnTo>
                  <a:lnTo>
                    <a:pt x="194957" y="44894"/>
                  </a:lnTo>
                  <a:lnTo>
                    <a:pt x="191554" y="44894"/>
                  </a:lnTo>
                  <a:lnTo>
                    <a:pt x="181622" y="48920"/>
                  </a:lnTo>
                  <a:lnTo>
                    <a:pt x="172948" y="58077"/>
                  </a:lnTo>
                  <a:lnTo>
                    <a:pt x="169938" y="67945"/>
                  </a:lnTo>
                  <a:lnTo>
                    <a:pt x="176949" y="74142"/>
                  </a:lnTo>
                  <a:lnTo>
                    <a:pt x="177736" y="67906"/>
                  </a:lnTo>
                  <a:lnTo>
                    <a:pt x="183400" y="66421"/>
                  </a:lnTo>
                  <a:lnTo>
                    <a:pt x="193052" y="66421"/>
                  </a:lnTo>
                  <a:lnTo>
                    <a:pt x="198780" y="66890"/>
                  </a:lnTo>
                  <a:lnTo>
                    <a:pt x="198780" y="51904"/>
                  </a:lnTo>
                  <a:close/>
                </a:path>
                <a:path extrusionOk="0" h="379095" w="8264525">
                  <a:moveTo>
                    <a:pt x="220941" y="222326"/>
                  </a:moveTo>
                  <a:lnTo>
                    <a:pt x="215087" y="222008"/>
                  </a:lnTo>
                  <a:lnTo>
                    <a:pt x="212305" y="222008"/>
                  </a:lnTo>
                  <a:lnTo>
                    <a:pt x="200494" y="222821"/>
                  </a:lnTo>
                  <a:lnTo>
                    <a:pt x="190449" y="225437"/>
                  </a:lnTo>
                  <a:lnTo>
                    <a:pt x="182499" y="230098"/>
                  </a:lnTo>
                  <a:lnTo>
                    <a:pt x="176949" y="237096"/>
                  </a:lnTo>
                  <a:lnTo>
                    <a:pt x="182981" y="237096"/>
                  </a:lnTo>
                  <a:lnTo>
                    <a:pt x="189395" y="237490"/>
                  </a:lnTo>
                  <a:lnTo>
                    <a:pt x="195427" y="237490"/>
                  </a:lnTo>
                  <a:lnTo>
                    <a:pt x="205003" y="236969"/>
                  </a:lnTo>
                  <a:lnTo>
                    <a:pt x="213004" y="234835"/>
                  </a:lnTo>
                  <a:lnTo>
                    <a:pt x="218592" y="230238"/>
                  </a:lnTo>
                  <a:lnTo>
                    <a:pt x="220941" y="222326"/>
                  </a:lnTo>
                  <a:close/>
                </a:path>
                <a:path extrusionOk="0" h="379095" w="8264525">
                  <a:moveTo>
                    <a:pt x="249313" y="137579"/>
                  </a:moveTo>
                  <a:lnTo>
                    <a:pt x="243128" y="125882"/>
                  </a:lnTo>
                  <a:lnTo>
                    <a:pt x="241160" y="138861"/>
                  </a:lnTo>
                  <a:lnTo>
                    <a:pt x="231343" y="143878"/>
                  </a:lnTo>
                  <a:lnTo>
                    <a:pt x="220078" y="147358"/>
                  </a:lnTo>
                  <a:lnTo>
                    <a:pt x="213741" y="155727"/>
                  </a:lnTo>
                  <a:lnTo>
                    <a:pt x="220903" y="158191"/>
                  </a:lnTo>
                  <a:lnTo>
                    <a:pt x="229603" y="168986"/>
                  </a:lnTo>
                  <a:lnTo>
                    <a:pt x="236905" y="171437"/>
                  </a:lnTo>
                  <a:lnTo>
                    <a:pt x="238671" y="171437"/>
                  </a:lnTo>
                  <a:lnTo>
                    <a:pt x="240715" y="171145"/>
                  </a:lnTo>
                  <a:lnTo>
                    <a:pt x="243128" y="170484"/>
                  </a:lnTo>
                  <a:lnTo>
                    <a:pt x="245821" y="160083"/>
                  </a:lnTo>
                  <a:lnTo>
                    <a:pt x="249047" y="149047"/>
                  </a:lnTo>
                  <a:lnTo>
                    <a:pt x="249313" y="137579"/>
                  </a:lnTo>
                  <a:close/>
                </a:path>
                <a:path extrusionOk="0" h="379095" w="8264525">
                  <a:moveTo>
                    <a:pt x="322427" y="147091"/>
                  </a:moveTo>
                  <a:lnTo>
                    <a:pt x="316750" y="140982"/>
                  </a:lnTo>
                  <a:lnTo>
                    <a:pt x="306781" y="146926"/>
                  </a:lnTo>
                  <a:lnTo>
                    <a:pt x="304317" y="151244"/>
                  </a:lnTo>
                  <a:lnTo>
                    <a:pt x="307022" y="153873"/>
                  </a:lnTo>
                  <a:lnTo>
                    <a:pt x="312508" y="154762"/>
                  </a:lnTo>
                  <a:lnTo>
                    <a:pt x="318211" y="153924"/>
                  </a:lnTo>
                  <a:lnTo>
                    <a:pt x="322211" y="151384"/>
                  </a:lnTo>
                  <a:lnTo>
                    <a:pt x="322427" y="147091"/>
                  </a:lnTo>
                  <a:close/>
                </a:path>
                <a:path extrusionOk="0" h="379095" w="8264525">
                  <a:moveTo>
                    <a:pt x="330822" y="226606"/>
                  </a:moveTo>
                  <a:lnTo>
                    <a:pt x="319125" y="222275"/>
                  </a:lnTo>
                  <a:lnTo>
                    <a:pt x="316750" y="222338"/>
                  </a:lnTo>
                  <a:lnTo>
                    <a:pt x="321856" y="234924"/>
                  </a:lnTo>
                  <a:lnTo>
                    <a:pt x="316661" y="237121"/>
                  </a:lnTo>
                  <a:lnTo>
                    <a:pt x="307314" y="237121"/>
                  </a:lnTo>
                  <a:lnTo>
                    <a:pt x="298843" y="236499"/>
                  </a:lnTo>
                  <a:lnTo>
                    <a:pt x="291084" y="236499"/>
                  </a:lnTo>
                  <a:lnTo>
                    <a:pt x="286639" y="237832"/>
                  </a:lnTo>
                  <a:lnTo>
                    <a:pt x="287426" y="244462"/>
                  </a:lnTo>
                  <a:lnTo>
                    <a:pt x="291338" y="243052"/>
                  </a:lnTo>
                  <a:lnTo>
                    <a:pt x="294436" y="242455"/>
                  </a:lnTo>
                  <a:lnTo>
                    <a:pt x="296938" y="242455"/>
                  </a:lnTo>
                  <a:lnTo>
                    <a:pt x="303860" y="244716"/>
                  </a:lnTo>
                  <a:lnTo>
                    <a:pt x="307860" y="249885"/>
                  </a:lnTo>
                  <a:lnTo>
                    <a:pt x="311365" y="255562"/>
                  </a:lnTo>
                  <a:lnTo>
                    <a:pt x="316750" y="259334"/>
                  </a:lnTo>
                  <a:lnTo>
                    <a:pt x="321475" y="249174"/>
                  </a:lnTo>
                  <a:lnTo>
                    <a:pt x="328879" y="236918"/>
                  </a:lnTo>
                  <a:lnTo>
                    <a:pt x="330822" y="226606"/>
                  </a:lnTo>
                  <a:close/>
                </a:path>
                <a:path extrusionOk="0" h="379095" w="8264525">
                  <a:moveTo>
                    <a:pt x="432447" y="291731"/>
                  </a:moveTo>
                  <a:lnTo>
                    <a:pt x="429869" y="279933"/>
                  </a:lnTo>
                  <a:lnTo>
                    <a:pt x="421970" y="271005"/>
                  </a:lnTo>
                  <a:lnTo>
                    <a:pt x="411238" y="267474"/>
                  </a:lnTo>
                  <a:lnTo>
                    <a:pt x="406641" y="267474"/>
                  </a:lnTo>
                  <a:lnTo>
                    <a:pt x="401955" y="269417"/>
                  </a:lnTo>
                  <a:lnTo>
                    <a:pt x="397929" y="274078"/>
                  </a:lnTo>
                  <a:lnTo>
                    <a:pt x="407974" y="278917"/>
                  </a:lnTo>
                  <a:lnTo>
                    <a:pt x="414210" y="287477"/>
                  </a:lnTo>
                  <a:lnTo>
                    <a:pt x="419633" y="296799"/>
                  </a:lnTo>
                  <a:lnTo>
                    <a:pt x="427228" y="303911"/>
                  </a:lnTo>
                  <a:lnTo>
                    <a:pt x="432447" y="291731"/>
                  </a:lnTo>
                  <a:close/>
                </a:path>
                <a:path extrusionOk="0" h="379095" w="8264525">
                  <a:moveTo>
                    <a:pt x="471589" y="199986"/>
                  </a:moveTo>
                  <a:lnTo>
                    <a:pt x="456641" y="199986"/>
                  </a:lnTo>
                  <a:lnTo>
                    <a:pt x="456298" y="209550"/>
                  </a:lnTo>
                  <a:lnTo>
                    <a:pt x="447382" y="210464"/>
                  </a:lnTo>
                  <a:lnTo>
                    <a:pt x="449440" y="222338"/>
                  </a:lnTo>
                  <a:lnTo>
                    <a:pt x="471589" y="222338"/>
                  </a:lnTo>
                  <a:lnTo>
                    <a:pt x="471589" y="199986"/>
                  </a:lnTo>
                  <a:close/>
                </a:path>
                <a:path extrusionOk="0" h="379095" w="8264525">
                  <a:moveTo>
                    <a:pt x="574548" y="266814"/>
                  </a:moveTo>
                  <a:lnTo>
                    <a:pt x="567309" y="264274"/>
                  </a:lnTo>
                  <a:lnTo>
                    <a:pt x="558685" y="253555"/>
                  </a:lnTo>
                  <a:lnTo>
                    <a:pt x="551421" y="251129"/>
                  </a:lnTo>
                  <a:lnTo>
                    <a:pt x="549668" y="251129"/>
                  </a:lnTo>
                  <a:lnTo>
                    <a:pt x="547624" y="251421"/>
                  </a:lnTo>
                  <a:lnTo>
                    <a:pt x="545211" y="252056"/>
                  </a:lnTo>
                  <a:lnTo>
                    <a:pt x="544296" y="260934"/>
                  </a:lnTo>
                  <a:lnTo>
                    <a:pt x="548360" y="268274"/>
                  </a:lnTo>
                  <a:lnTo>
                    <a:pt x="555434" y="273265"/>
                  </a:lnTo>
                  <a:lnTo>
                    <a:pt x="563511" y="275107"/>
                  </a:lnTo>
                  <a:lnTo>
                    <a:pt x="568591" y="275107"/>
                  </a:lnTo>
                  <a:lnTo>
                    <a:pt x="573062" y="272656"/>
                  </a:lnTo>
                  <a:lnTo>
                    <a:pt x="574548" y="266814"/>
                  </a:lnTo>
                  <a:close/>
                </a:path>
                <a:path extrusionOk="0" h="379095" w="8264525">
                  <a:moveTo>
                    <a:pt x="618871" y="252056"/>
                  </a:moveTo>
                  <a:lnTo>
                    <a:pt x="616064" y="250863"/>
                  </a:lnTo>
                  <a:lnTo>
                    <a:pt x="612673" y="250342"/>
                  </a:lnTo>
                  <a:lnTo>
                    <a:pt x="609193" y="250342"/>
                  </a:lnTo>
                  <a:lnTo>
                    <a:pt x="598182" y="251955"/>
                  </a:lnTo>
                  <a:lnTo>
                    <a:pt x="590054" y="256019"/>
                  </a:lnTo>
                  <a:lnTo>
                    <a:pt x="588378" y="261366"/>
                  </a:lnTo>
                  <a:lnTo>
                    <a:pt x="596696" y="266814"/>
                  </a:lnTo>
                  <a:lnTo>
                    <a:pt x="599922" y="260819"/>
                  </a:lnTo>
                  <a:lnTo>
                    <a:pt x="607148" y="258749"/>
                  </a:lnTo>
                  <a:lnTo>
                    <a:pt x="614692" y="257022"/>
                  </a:lnTo>
                  <a:lnTo>
                    <a:pt x="618871" y="252056"/>
                  </a:lnTo>
                  <a:close/>
                </a:path>
                <a:path extrusionOk="0" h="379095" w="8264525">
                  <a:moveTo>
                    <a:pt x="618883" y="229819"/>
                  </a:moveTo>
                  <a:lnTo>
                    <a:pt x="618528" y="220738"/>
                  </a:lnTo>
                  <a:lnTo>
                    <a:pt x="618401" y="211569"/>
                  </a:lnTo>
                  <a:lnTo>
                    <a:pt x="616648" y="204076"/>
                  </a:lnTo>
                  <a:lnTo>
                    <a:pt x="611428" y="199986"/>
                  </a:lnTo>
                  <a:lnTo>
                    <a:pt x="606145" y="208483"/>
                  </a:lnTo>
                  <a:lnTo>
                    <a:pt x="605116" y="217792"/>
                  </a:lnTo>
                  <a:lnTo>
                    <a:pt x="609104" y="225653"/>
                  </a:lnTo>
                  <a:lnTo>
                    <a:pt x="618883" y="229819"/>
                  </a:lnTo>
                  <a:close/>
                </a:path>
                <a:path extrusionOk="0" h="379095" w="8264525">
                  <a:moveTo>
                    <a:pt x="640207" y="4343"/>
                  </a:moveTo>
                  <a:lnTo>
                    <a:pt x="628294" y="0"/>
                  </a:lnTo>
                  <a:lnTo>
                    <a:pt x="626059" y="50"/>
                  </a:lnTo>
                  <a:lnTo>
                    <a:pt x="627037" y="12776"/>
                  </a:lnTo>
                  <a:lnTo>
                    <a:pt x="621538" y="23126"/>
                  </a:lnTo>
                  <a:lnTo>
                    <a:pt x="618286" y="31203"/>
                  </a:lnTo>
                  <a:lnTo>
                    <a:pt x="626059" y="37045"/>
                  </a:lnTo>
                  <a:lnTo>
                    <a:pt x="630821" y="26898"/>
                  </a:lnTo>
                  <a:lnTo>
                    <a:pt x="638302" y="14643"/>
                  </a:lnTo>
                  <a:lnTo>
                    <a:pt x="640207" y="4343"/>
                  </a:lnTo>
                  <a:close/>
                </a:path>
                <a:path extrusionOk="0" h="379095" w="8264525">
                  <a:moveTo>
                    <a:pt x="648246" y="326161"/>
                  </a:moveTo>
                  <a:lnTo>
                    <a:pt x="627888" y="318490"/>
                  </a:lnTo>
                  <a:lnTo>
                    <a:pt x="625716" y="302920"/>
                  </a:lnTo>
                  <a:lnTo>
                    <a:pt x="621906" y="285953"/>
                  </a:lnTo>
                  <a:lnTo>
                    <a:pt x="596696" y="274078"/>
                  </a:lnTo>
                  <a:lnTo>
                    <a:pt x="581253" y="295770"/>
                  </a:lnTo>
                  <a:lnTo>
                    <a:pt x="577608" y="320878"/>
                  </a:lnTo>
                  <a:lnTo>
                    <a:pt x="576110" y="346684"/>
                  </a:lnTo>
                  <a:lnTo>
                    <a:pt x="567118" y="370509"/>
                  </a:lnTo>
                  <a:lnTo>
                    <a:pt x="575843" y="376364"/>
                  </a:lnTo>
                  <a:lnTo>
                    <a:pt x="583082" y="378764"/>
                  </a:lnTo>
                  <a:lnTo>
                    <a:pt x="589292" y="378764"/>
                  </a:lnTo>
                  <a:lnTo>
                    <a:pt x="606425" y="371538"/>
                  </a:lnTo>
                  <a:lnTo>
                    <a:pt x="619671" y="355130"/>
                  </a:lnTo>
                  <a:lnTo>
                    <a:pt x="632472" y="337375"/>
                  </a:lnTo>
                  <a:lnTo>
                    <a:pt x="648246" y="326161"/>
                  </a:lnTo>
                  <a:close/>
                </a:path>
                <a:path extrusionOk="0" h="379095" w="8264525">
                  <a:moveTo>
                    <a:pt x="773442" y="133375"/>
                  </a:moveTo>
                  <a:lnTo>
                    <a:pt x="766229" y="133375"/>
                  </a:lnTo>
                  <a:lnTo>
                    <a:pt x="764755" y="127381"/>
                  </a:lnTo>
                  <a:lnTo>
                    <a:pt x="758736" y="125882"/>
                  </a:lnTo>
                  <a:lnTo>
                    <a:pt x="752640" y="131711"/>
                  </a:lnTo>
                  <a:lnTo>
                    <a:pt x="752614" y="136829"/>
                  </a:lnTo>
                  <a:lnTo>
                    <a:pt x="756640" y="140474"/>
                  </a:lnTo>
                  <a:lnTo>
                    <a:pt x="762723" y="141846"/>
                  </a:lnTo>
                  <a:lnTo>
                    <a:pt x="767397" y="141846"/>
                  </a:lnTo>
                  <a:lnTo>
                    <a:pt x="772121" y="139458"/>
                  </a:lnTo>
                  <a:lnTo>
                    <a:pt x="773442" y="133375"/>
                  </a:lnTo>
                  <a:close/>
                </a:path>
                <a:path extrusionOk="0" h="379095" w="8264525">
                  <a:moveTo>
                    <a:pt x="891362" y="88900"/>
                  </a:moveTo>
                  <a:lnTo>
                    <a:pt x="869213" y="103974"/>
                  </a:lnTo>
                  <a:lnTo>
                    <a:pt x="869607" y="103987"/>
                  </a:lnTo>
                  <a:lnTo>
                    <a:pt x="877798" y="102920"/>
                  </a:lnTo>
                  <a:lnTo>
                    <a:pt x="883958" y="99872"/>
                  </a:lnTo>
                  <a:lnTo>
                    <a:pt x="888390" y="95110"/>
                  </a:lnTo>
                  <a:lnTo>
                    <a:pt x="891362" y="88900"/>
                  </a:lnTo>
                  <a:close/>
                </a:path>
                <a:path extrusionOk="0" h="379095" w="8264525">
                  <a:moveTo>
                    <a:pt x="957541" y="259334"/>
                  </a:moveTo>
                  <a:lnTo>
                    <a:pt x="956132" y="259422"/>
                  </a:lnTo>
                  <a:lnTo>
                    <a:pt x="948880" y="259422"/>
                  </a:lnTo>
                  <a:lnTo>
                    <a:pt x="951039" y="227774"/>
                  </a:lnTo>
                  <a:lnTo>
                    <a:pt x="943673" y="227774"/>
                  </a:lnTo>
                  <a:lnTo>
                    <a:pt x="941603" y="227774"/>
                  </a:lnTo>
                  <a:lnTo>
                    <a:pt x="938911" y="228396"/>
                  </a:lnTo>
                  <a:lnTo>
                    <a:pt x="935431" y="229819"/>
                  </a:lnTo>
                  <a:lnTo>
                    <a:pt x="930529" y="237794"/>
                  </a:lnTo>
                  <a:lnTo>
                    <a:pt x="932027" y="250469"/>
                  </a:lnTo>
                  <a:lnTo>
                    <a:pt x="938136" y="262204"/>
                  </a:lnTo>
                  <a:lnTo>
                    <a:pt x="947026" y="267373"/>
                  </a:lnTo>
                  <a:lnTo>
                    <a:pt x="950468" y="267373"/>
                  </a:lnTo>
                  <a:lnTo>
                    <a:pt x="954100" y="265074"/>
                  </a:lnTo>
                  <a:lnTo>
                    <a:pt x="957541" y="259334"/>
                  </a:lnTo>
                  <a:close/>
                </a:path>
                <a:path extrusionOk="0" h="379095" w="8264525">
                  <a:moveTo>
                    <a:pt x="1066596" y="262915"/>
                  </a:moveTo>
                  <a:lnTo>
                    <a:pt x="1060869" y="252056"/>
                  </a:lnTo>
                  <a:lnTo>
                    <a:pt x="1050950" y="262382"/>
                  </a:lnTo>
                  <a:lnTo>
                    <a:pt x="1048715" y="270002"/>
                  </a:lnTo>
                  <a:lnTo>
                    <a:pt x="1051674" y="274713"/>
                  </a:lnTo>
                  <a:lnTo>
                    <a:pt x="1057338" y="276326"/>
                  </a:lnTo>
                  <a:lnTo>
                    <a:pt x="1062863" y="274891"/>
                  </a:lnTo>
                  <a:lnTo>
                    <a:pt x="1066596" y="270471"/>
                  </a:lnTo>
                  <a:lnTo>
                    <a:pt x="1066596" y="262915"/>
                  </a:lnTo>
                  <a:close/>
                </a:path>
                <a:path extrusionOk="0" h="379095" w="8264525">
                  <a:moveTo>
                    <a:pt x="1127074" y="96380"/>
                  </a:moveTo>
                  <a:lnTo>
                    <a:pt x="1125448" y="96989"/>
                  </a:lnTo>
                  <a:lnTo>
                    <a:pt x="1123442" y="97218"/>
                  </a:lnTo>
                  <a:lnTo>
                    <a:pt x="1118057" y="97218"/>
                  </a:lnTo>
                  <a:lnTo>
                    <a:pt x="1103617" y="95402"/>
                  </a:lnTo>
                  <a:lnTo>
                    <a:pt x="1100442" y="95402"/>
                  </a:lnTo>
                  <a:lnTo>
                    <a:pt x="1094244" y="95402"/>
                  </a:lnTo>
                  <a:lnTo>
                    <a:pt x="1089723" y="97142"/>
                  </a:lnTo>
                  <a:lnTo>
                    <a:pt x="1090206" y="103987"/>
                  </a:lnTo>
                  <a:lnTo>
                    <a:pt x="1096086" y="107213"/>
                  </a:lnTo>
                  <a:lnTo>
                    <a:pt x="1098080" y="114414"/>
                  </a:lnTo>
                  <a:lnTo>
                    <a:pt x="1099807" y="121881"/>
                  </a:lnTo>
                  <a:lnTo>
                    <a:pt x="1104887" y="125895"/>
                  </a:lnTo>
                  <a:lnTo>
                    <a:pt x="1105852" y="114033"/>
                  </a:lnTo>
                  <a:lnTo>
                    <a:pt x="1114323" y="109537"/>
                  </a:lnTo>
                  <a:lnTo>
                    <a:pt x="1123632" y="105841"/>
                  </a:lnTo>
                  <a:lnTo>
                    <a:pt x="1127074" y="96380"/>
                  </a:lnTo>
                  <a:close/>
                </a:path>
                <a:path extrusionOk="0" h="379095" w="8264525">
                  <a:moveTo>
                    <a:pt x="1340548" y="111137"/>
                  </a:moveTo>
                  <a:lnTo>
                    <a:pt x="1338922" y="110451"/>
                  </a:lnTo>
                  <a:lnTo>
                    <a:pt x="1337271" y="110147"/>
                  </a:lnTo>
                  <a:lnTo>
                    <a:pt x="1335620" y="110147"/>
                  </a:lnTo>
                  <a:lnTo>
                    <a:pt x="1326134" y="113423"/>
                  </a:lnTo>
                  <a:lnTo>
                    <a:pt x="1319618" y="120840"/>
                  </a:lnTo>
                  <a:lnTo>
                    <a:pt x="1318666" y="128701"/>
                  </a:lnTo>
                  <a:lnTo>
                    <a:pt x="1325867" y="133375"/>
                  </a:lnTo>
                  <a:lnTo>
                    <a:pt x="1328712" y="126822"/>
                  </a:lnTo>
                  <a:lnTo>
                    <a:pt x="1333119" y="122008"/>
                  </a:lnTo>
                  <a:lnTo>
                    <a:pt x="1337576" y="117309"/>
                  </a:lnTo>
                  <a:lnTo>
                    <a:pt x="1340548" y="111137"/>
                  </a:lnTo>
                  <a:close/>
                </a:path>
                <a:path extrusionOk="0" h="379095" w="8264525">
                  <a:moveTo>
                    <a:pt x="1355648" y="274929"/>
                  </a:moveTo>
                  <a:lnTo>
                    <a:pt x="1348054" y="266814"/>
                  </a:lnTo>
                  <a:lnTo>
                    <a:pt x="1343888" y="275678"/>
                  </a:lnTo>
                  <a:lnTo>
                    <a:pt x="1329867" y="287553"/>
                  </a:lnTo>
                  <a:lnTo>
                    <a:pt x="1325867" y="296418"/>
                  </a:lnTo>
                  <a:lnTo>
                    <a:pt x="1328940" y="297751"/>
                  </a:lnTo>
                  <a:lnTo>
                    <a:pt x="1331950" y="298335"/>
                  </a:lnTo>
                  <a:lnTo>
                    <a:pt x="1334795" y="298335"/>
                  </a:lnTo>
                  <a:lnTo>
                    <a:pt x="1346923" y="294474"/>
                  </a:lnTo>
                  <a:lnTo>
                    <a:pt x="1354569" y="285419"/>
                  </a:lnTo>
                  <a:lnTo>
                    <a:pt x="1355648" y="274929"/>
                  </a:lnTo>
                  <a:close/>
                </a:path>
                <a:path extrusionOk="0" h="379095" w="8264525">
                  <a:moveTo>
                    <a:pt x="1414195" y="222326"/>
                  </a:moveTo>
                  <a:lnTo>
                    <a:pt x="1407083" y="218465"/>
                  </a:lnTo>
                  <a:lnTo>
                    <a:pt x="1401686" y="217017"/>
                  </a:lnTo>
                  <a:lnTo>
                    <a:pt x="1397800" y="217017"/>
                  </a:lnTo>
                  <a:lnTo>
                    <a:pt x="1391894" y="217017"/>
                  </a:lnTo>
                  <a:lnTo>
                    <a:pt x="1389468" y="220383"/>
                  </a:lnTo>
                  <a:lnTo>
                    <a:pt x="1390154" y="227101"/>
                  </a:lnTo>
                  <a:lnTo>
                    <a:pt x="1393266" y="230454"/>
                  </a:lnTo>
                  <a:lnTo>
                    <a:pt x="1402499" y="230454"/>
                  </a:lnTo>
                  <a:lnTo>
                    <a:pt x="1407883" y="228320"/>
                  </a:lnTo>
                  <a:lnTo>
                    <a:pt x="1414195" y="222326"/>
                  </a:lnTo>
                  <a:close/>
                </a:path>
                <a:path extrusionOk="0" h="379095" w="8264525">
                  <a:moveTo>
                    <a:pt x="1517472" y="51904"/>
                  </a:moveTo>
                  <a:lnTo>
                    <a:pt x="1506258" y="48336"/>
                  </a:lnTo>
                  <a:lnTo>
                    <a:pt x="1510004" y="37045"/>
                  </a:lnTo>
                  <a:lnTo>
                    <a:pt x="1507286" y="36728"/>
                  </a:lnTo>
                  <a:lnTo>
                    <a:pt x="1504721" y="36563"/>
                  </a:lnTo>
                  <a:lnTo>
                    <a:pt x="1502321" y="36563"/>
                  </a:lnTo>
                  <a:lnTo>
                    <a:pt x="1493951" y="37426"/>
                  </a:lnTo>
                  <a:lnTo>
                    <a:pt x="1487424" y="40144"/>
                  </a:lnTo>
                  <a:lnTo>
                    <a:pt x="1482940" y="44907"/>
                  </a:lnTo>
                  <a:lnTo>
                    <a:pt x="1480680" y="51904"/>
                  </a:lnTo>
                  <a:lnTo>
                    <a:pt x="1484452" y="63080"/>
                  </a:lnTo>
                  <a:lnTo>
                    <a:pt x="1473212" y="66890"/>
                  </a:lnTo>
                  <a:lnTo>
                    <a:pt x="1475054" y="75666"/>
                  </a:lnTo>
                  <a:lnTo>
                    <a:pt x="1478749" y="81661"/>
                  </a:lnTo>
                  <a:lnTo>
                    <a:pt x="1483829" y="85102"/>
                  </a:lnTo>
                  <a:lnTo>
                    <a:pt x="1489798" y="86207"/>
                  </a:lnTo>
                  <a:lnTo>
                    <a:pt x="1500047" y="83616"/>
                  </a:lnTo>
                  <a:lnTo>
                    <a:pt x="1509382" y="76454"/>
                  </a:lnTo>
                  <a:lnTo>
                    <a:pt x="1515859" y="65582"/>
                  </a:lnTo>
                  <a:lnTo>
                    <a:pt x="1517472" y="51904"/>
                  </a:lnTo>
                  <a:close/>
                </a:path>
                <a:path extrusionOk="0" h="379095" w="8264525">
                  <a:moveTo>
                    <a:pt x="1598587" y="201472"/>
                  </a:moveTo>
                  <a:lnTo>
                    <a:pt x="1591132" y="185229"/>
                  </a:lnTo>
                  <a:lnTo>
                    <a:pt x="1582966" y="197396"/>
                  </a:lnTo>
                  <a:lnTo>
                    <a:pt x="1575257" y="210083"/>
                  </a:lnTo>
                  <a:lnTo>
                    <a:pt x="1568094" y="223291"/>
                  </a:lnTo>
                  <a:lnTo>
                    <a:pt x="1561528" y="237083"/>
                  </a:lnTo>
                  <a:lnTo>
                    <a:pt x="1561757" y="237083"/>
                  </a:lnTo>
                  <a:lnTo>
                    <a:pt x="1578864" y="231698"/>
                  </a:lnTo>
                  <a:lnTo>
                    <a:pt x="1592821" y="218389"/>
                  </a:lnTo>
                  <a:lnTo>
                    <a:pt x="1598587" y="201472"/>
                  </a:lnTo>
                  <a:close/>
                </a:path>
                <a:path extrusionOk="0" h="379095" w="8264525">
                  <a:moveTo>
                    <a:pt x="3012783" y="213512"/>
                  </a:moveTo>
                  <a:lnTo>
                    <a:pt x="3005391" y="207479"/>
                  </a:lnTo>
                  <a:lnTo>
                    <a:pt x="3004375" y="215277"/>
                  </a:lnTo>
                  <a:lnTo>
                    <a:pt x="2999333" y="215277"/>
                  </a:lnTo>
                  <a:lnTo>
                    <a:pt x="2997924" y="215074"/>
                  </a:lnTo>
                  <a:lnTo>
                    <a:pt x="2991472" y="212191"/>
                  </a:lnTo>
                  <a:lnTo>
                    <a:pt x="2986646" y="207695"/>
                  </a:lnTo>
                  <a:lnTo>
                    <a:pt x="2981985" y="203111"/>
                  </a:lnTo>
                  <a:lnTo>
                    <a:pt x="2976003" y="199986"/>
                  </a:lnTo>
                  <a:lnTo>
                    <a:pt x="2972714" y="211074"/>
                  </a:lnTo>
                  <a:lnTo>
                    <a:pt x="2975800" y="218401"/>
                  </a:lnTo>
                  <a:lnTo>
                    <a:pt x="2983141" y="222440"/>
                  </a:lnTo>
                  <a:lnTo>
                    <a:pt x="2992653" y="223685"/>
                  </a:lnTo>
                  <a:lnTo>
                    <a:pt x="3003372" y="222313"/>
                  </a:lnTo>
                  <a:lnTo>
                    <a:pt x="3011093" y="218694"/>
                  </a:lnTo>
                  <a:lnTo>
                    <a:pt x="3012783" y="213512"/>
                  </a:lnTo>
                  <a:close/>
                </a:path>
                <a:path extrusionOk="0" h="379095" w="8264525">
                  <a:moveTo>
                    <a:pt x="3020352" y="28841"/>
                  </a:moveTo>
                  <a:lnTo>
                    <a:pt x="3012859" y="22288"/>
                  </a:lnTo>
                  <a:lnTo>
                    <a:pt x="3013037" y="33693"/>
                  </a:lnTo>
                  <a:lnTo>
                    <a:pt x="2997746" y="40640"/>
                  </a:lnTo>
                  <a:lnTo>
                    <a:pt x="2997936" y="51904"/>
                  </a:lnTo>
                  <a:lnTo>
                    <a:pt x="2999892" y="52717"/>
                  </a:lnTo>
                  <a:lnTo>
                    <a:pt x="3001797" y="53073"/>
                  </a:lnTo>
                  <a:lnTo>
                    <a:pt x="3003626" y="53073"/>
                  </a:lnTo>
                  <a:lnTo>
                    <a:pt x="3013887" y="48844"/>
                  </a:lnTo>
                  <a:lnTo>
                    <a:pt x="3020072" y="39230"/>
                  </a:lnTo>
                  <a:lnTo>
                    <a:pt x="3020352" y="28841"/>
                  </a:lnTo>
                  <a:close/>
                </a:path>
                <a:path extrusionOk="0" h="379095" w="8264525">
                  <a:moveTo>
                    <a:pt x="3065259" y="80022"/>
                  </a:moveTo>
                  <a:lnTo>
                    <a:pt x="3063938" y="74472"/>
                  </a:lnTo>
                  <a:lnTo>
                    <a:pt x="3056902" y="66890"/>
                  </a:lnTo>
                  <a:lnTo>
                    <a:pt x="3051733" y="74764"/>
                  </a:lnTo>
                  <a:lnTo>
                    <a:pt x="3051314" y="80276"/>
                  </a:lnTo>
                  <a:lnTo>
                    <a:pt x="3054032" y="83515"/>
                  </a:lnTo>
                  <a:lnTo>
                    <a:pt x="3058312" y="84582"/>
                  </a:lnTo>
                  <a:lnTo>
                    <a:pt x="3062757" y="83426"/>
                  </a:lnTo>
                  <a:lnTo>
                    <a:pt x="3065259" y="80022"/>
                  </a:lnTo>
                  <a:close/>
                </a:path>
                <a:path extrusionOk="0" h="379095" w="8264525">
                  <a:moveTo>
                    <a:pt x="3084792" y="56502"/>
                  </a:moveTo>
                  <a:lnTo>
                    <a:pt x="3079051" y="51904"/>
                  </a:lnTo>
                  <a:lnTo>
                    <a:pt x="3076689" y="58343"/>
                  </a:lnTo>
                  <a:lnTo>
                    <a:pt x="3073641" y="64274"/>
                  </a:lnTo>
                  <a:lnTo>
                    <a:pt x="3073285" y="69583"/>
                  </a:lnTo>
                  <a:lnTo>
                    <a:pt x="3079051" y="74142"/>
                  </a:lnTo>
                  <a:lnTo>
                    <a:pt x="3081401" y="67805"/>
                  </a:lnTo>
                  <a:lnTo>
                    <a:pt x="3084436" y="61861"/>
                  </a:lnTo>
                  <a:lnTo>
                    <a:pt x="3084792" y="56502"/>
                  </a:lnTo>
                  <a:close/>
                </a:path>
                <a:path extrusionOk="0" h="379095" w="8264525">
                  <a:moveTo>
                    <a:pt x="3204159" y="118732"/>
                  </a:moveTo>
                  <a:lnTo>
                    <a:pt x="3189567" y="118732"/>
                  </a:lnTo>
                  <a:lnTo>
                    <a:pt x="3189567" y="133362"/>
                  </a:lnTo>
                  <a:lnTo>
                    <a:pt x="3204159" y="133362"/>
                  </a:lnTo>
                  <a:lnTo>
                    <a:pt x="3204159" y="118732"/>
                  </a:lnTo>
                  <a:close/>
                </a:path>
                <a:path extrusionOk="0" h="379095" w="8264525">
                  <a:moveTo>
                    <a:pt x="3255721" y="59283"/>
                  </a:moveTo>
                  <a:lnTo>
                    <a:pt x="3255530" y="44678"/>
                  </a:lnTo>
                  <a:lnTo>
                    <a:pt x="3250819" y="34607"/>
                  </a:lnTo>
                  <a:lnTo>
                    <a:pt x="3243097" y="27635"/>
                  </a:lnTo>
                  <a:lnTo>
                    <a:pt x="3233864" y="22288"/>
                  </a:lnTo>
                  <a:lnTo>
                    <a:pt x="3236214" y="34632"/>
                  </a:lnTo>
                  <a:lnTo>
                    <a:pt x="3240252" y="45326"/>
                  </a:lnTo>
                  <a:lnTo>
                    <a:pt x="3246551" y="53746"/>
                  </a:lnTo>
                  <a:lnTo>
                    <a:pt x="3255721" y="59283"/>
                  </a:lnTo>
                  <a:close/>
                </a:path>
                <a:path extrusionOk="0" h="379095" w="8264525">
                  <a:moveTo>
                    <a:pt x="3271380" y="146773"/>
                  </a:moveTo>
                  <a:lnTo>
                    <a:pt x="3267227" y="139395"/>
                  </a:lnTo>
                  <a:lnTo>
                    <a:pt x="3260166" y="134391"/>
                  </a:lnTo>
                  <a:lnTo>
                    <a:pt x="3252139" y="132537"/>
                  </a:lnTo>
                  <a:lnTo>
                    <a:pt x="3247047" y="132537"/>
                  </a:lnTo>
                  <a:lnTo>
                    <a:pt x="3242564" y="135026"/>
                  </a:lnTo>
                  <a:lnTo>
                    <a:pt x="3241065" y="140982"/>
                  </a:lnTo>
                  <a:lnTo>
                    <a:pt x="3249396" y="145580"/>
                  </a:lnTo>
                  <a:lnTo>
                    <a:pt x="3246678" y="152234"/>
                  </a:lnTo>
                  <a:lnTo>
                    <a:pt x="3241141" y="160642"/>
                  </a:lnTo>
                  <a:lnTo>
                    <a:pt x="3241065" y="170484"/>
                  </a:lnTo>
                  <a:lnTo>
                    <a:pt x="3244024" y="171627"/>
                  </a:lnTo>
                  <a:lnTo>
                    <a:pt x="3246336" y="172110"/>
                  </a:lnTo>
                  <a:lnTo>
                    <a:pt x="3253714" y="172110"/>
                  </a:lnTo>
                  <a:lnTo>
                    <a:pt x="3258032" y="154063"/>
                  </a:lnTo>
                  <a:lnTo>
                    <a:pt x="3265373" y="154063"/>
                  </a:lnTo>
                  <a:lnTo>
                    <a:pt x="3267710" y="154559"/>
                  </a:lnTo>
                  <a:lnTo>
                    <a:pt x="3270681" y="155727"/>
                  </a:lnTo>
                  <a:lnTo>
                    <a:pt x="3271380" y="146773"/>
                  </a:lnTo>
                  <a:close/>
                </a:path>
                <a:path extrusionOk="0" h="379095" w="8264525">
                  <a:moveTo>
                    <a:pt x="3323234" y="109156"/>
                  </a:moveTo>
                  <a:lnTo>
                    <a:pt x="3314700" y="103987"/>
                  </a:lnTo>
                  <a:lnTo>
                    <a:pt x="3313874" y="108585"/>
                  </a:lnTo>
                  <a:lnTo>
                    <a:pt x="3311004" y="110223"/>
                  </a:lnTo>
                  <a:lnTo>
                    <a:pt x="3302470" y="110223"/>
                  </a:lnTo>
                  <a:lnTo>
                    <a:pt x="3296120" y="106845"/>
                  </a:lnTo>
                  <a:lnTo>
                    <a:pt x="3292564" y="103987"/>
                  </a:lnTo>
                  <a:lnTo>
                    <a:pt x="3291040" y="111544"/>
                  </a:lnTo>
                  <a:lnTo>
                    <a:pt x="3293122" y="116509"/>
                  </a:lnTo>
                  <a:lnTo>
                    <a:pt x="3297758" y="119240"/>
                  </a:lnTo>
                  <a:lnTo>
                    <a:pt x="3303955" y="120078"/>
                  </a:lnTo>
                  <a:lnTo>
                    <a:pt x="3314141" y="118452"/>
                  </a:lnTo>
                  <a:lnTo>
                    <a:pt x="3321812" y="114388"/>
                  </a:lnTo>
                  <a:lnTo>
                    <a:pt x="3323234" y="109156"/>
                  </a:lnTo>
                  <a:close/>
                </a:path>
                <a:path extrusionOk="0" h="379095" w="8264525">
                  <a:moveTo>
                    <a:pt x="3373640" y="37058"/>
                  </a:moveTo>
                  <a:lnTo>
                    <a:pt x="3371875" y="37503"/>
                  </a:lnTo>
                  <a:lnTo>
                    <a:pt x="3369830" y="37655"/>
                  </a:lnTo>
                  <a:lnTo>
                    <a:pt x="3364585" y="37655"/>
                  </a:lnTo>
                  <a:lnTo>
                    <a:pt x="3351123" y="36398"/>
                  </a:lnTo>
                  <a:lnTo>
                    <a:pt x="3348075" y="36398"/>
                  </a:lnTo>
                  <a:lnTo>
                    <a:pt x="3339261" y="36398"/>
                  </a:lnTo>
                  <a:lnTo>
                    <a:pt x="3333026" y="39027"/>
                  </a:lnTo>
                  <a:lnTo>
                    <a:pt x="3336874" y="51917"/>
                  </a:lnTo>
                  <a:lnTo>
                    <a:pt x="3344773" y="52336"/>
                  </a:lnTo>
                  <a:lnTo>
                    <a:pt x="3348494" y="52336"/>
                  </a:lnTo>
                  <a:lnTo>
                    <a:pt x="3357994" y="51739"/>
                  </a:lnTo>
                  <a:lnTo>
                    <a:pt x="3365804" y="49466"/>
                  </a:lnTo>
                  <a:lnTo>
                    <a:pt x="3371240" y="44805"/>
                  </a:lnTo>
                  <a:lnTo>
                    <a:pt x="3373640" y="37058"/>
                  </a:lnTo>
                  <a:close/>
                </a:path>
                <a:path extrusionOk="0" h="379095" w="8264525">
                  <a:moveTo>
                    <a:pt x="3420961" y="173761"/>
                  </a:moveTo>
                  <a:lnTo>
                    <a:pt x="3415169" y="169481"/>
                  </a:lnTo>
                  <a:lnTo>
                    <a:pt x="3407930" y="169481"/>
                  </a:lnTo>
                  <a:lnTo>
                    <a:pt x="3400539" y="170776"/>
                  </a:lnTo>
                  <a:lnTo>
                    <a:pt x="3393757" y="174256"/>
                  </a:lnTo>
                  <a:lnTo>
                    <a:pt x="3389172" y="179285"/>
                  </a:lnTo>
                  <a:lnTo>
                    <a:pt x="3388360" y="185229"/>
                  </a:lnTo>
                  <a:lnTo>
                    <a:pt x="3390354" y="185280"/>
                  </a:lnTo>
                  <a:lnTo>
                    <a:pt x="3396284" y="185280"/>
                  </a:lnTo>
                  <a:lnTo>
                    <a:pt x="3399726" y="183972"/>
                  </a:lnTo>
                  <a:lnTo>
                    <a:pt x="3404705" y="181356"/>
                  </a:lnTo>
                  <a:lnTo>
                    <a:pt x="3406241" y="180047"/>
                  </a:lnTo>
                  <a:lnTo>
                    <a:pt x="3410496" y="180060"/>
                  </a:lnTo>
                  <a:lnTo>
                    <a:pt x="3413188" y="181356"/>
                  </a:lnTo>
                  <a:lnTo>
                    <a:pt x="3417989" y="185229"/>
                  </a:lnTo>
                  <a:lnTo>
                    <a:pt x="3420961" y="173761"/>
                  </a:lnTo>
                  <a:close/>
                </a:path>
                <a:path extrusionOk="0" h="379095" w="8264525">
                  <a:moveTo>
                    <a:pt x="3459861" y="262623"/>
                  </a:moveTo>
                  <a:lnTo>
                    <a:pt x="3457803" y="255930"/>
                  </a:lnTo>
                  <a:lnTo>
                    <a:pt x="3447364" y="252056"/>
                  </a:lnTo>
                  <a:lnTo>
                    <a:pt x="3444697" y="266839"/>
                  </a:lnTo>
                  <a:lnTo>
                    <a:pt x="3447656" y="271767"/>
                  </a:lnTo>
                  <a:lnTo>
                    <a:pt x="3451377" y="271767"/>
                  </a:lnTo>
                  <a:lnTo>
                    <a:pt x="3456673" y="268960"/>
                  </a:lnTo>
                  <a:lnTo>
                    <a:pt x="3459861" y="262623"/>
                  </a:lnTo>
                  <a:close/>
                </a:path>
                <a:path extrusionOk="0" h="379095" w="8264525">
                  <a:moveTo>
                    <a:pt x="3594684" y="14795"/>
                  </a:moveTo>
                  <a:lnTo>
                    <a:pt x="3592588" y="14287"/>
                  </a:lnTo>
                  <a:lnTo>
                    <a:pt x="3590785" y="14058"/>
                  </a:lnTo>
                  <a:lnTo>
                    <a:pt x="3589210" y="14058"/>
                  </a:lnTo>
                  <a:lnTo>
                    <a:pt x="3581933" y="16776"/>
                  </a:lnTo>
                  <a:lnTo>
                    <a:pt x="3578453" y="23228"/>
                  </a:lnTo>
                  <a:lnTo>
                    <a:pt x="3576180" y="30848"/>
                  </a:lnTo>
                  <a:lnTo>
                    <a:pt x="3572522" y="37045"/>
                  </a:lnTo>
                  <a:lnTo>
                    <a:pt x="3573843" y="37172"/>
                  </a:lnTo>
                  <a:lnTo>
                    <a:pt x="3575100" y="37236"/>
                  </a:lnTo>
                  <a:lnTo>
                    <a:pt x="3576307" y="37236"/>
                  </a:lnTo>
                  <a:lnTo>
                    <a:pt x="3584994" y="35814"/>
                  </a:lnTo>
                  <a:lnTo>
                    <a:pt x="3590925" y="31572"/>
                  </a:lnTo>
                  <a:lnTo>
                    <a:pt x="3594150" y="24561"/>
                  </a:lnTo>
                  <a:lnTo>
                    <a:pt x="3594684" y="14795"/>
                  </a:lnTo>
                  <a:close/>
                </a:path>
                <a:path extrusionOk="0" h="379095" w="8264525">
                  <a:moveTo>
                    <a:pt x="3623995" y="125895"/>
                  </a:moveTo>
                  <a:lnTo>
                    <a:pt x="3623208" y="117576"/>
                  </a:lnTo>
                  <a:lnTo>
                    <a:pt x="3620249" y="111404"/>
                  </a:lnTo>
                  <a:lnTo>
                    <a:pt x="3615499" y="106997"/>
                  </a:lnTo>
                  <a:lnTo>
                    <a:pt x="3609340" y="103987"/>
                  </a:lnTo>
                  <a:lnTo>
                    <a:pt x="3610254" y="112318"/>
                  </a:lnTo>
                  <a:lnTo>
                    <a:pt x="3613239" y="118529"/>
                  </a:lnTo>
                  <a:lnTo>
                    <a:pt x="3617925" y="122936"/>
                  </a:lnTo>
                  <a:lnTo>
                    <a:pt x="3623995" y="125895"/>
                  </a:lnTo>
                  <a:close/>
                </a:path>
                <a:path extrusionOk="0" h="379095" w="8264525">
                  <a:moveTo>
                    <a:pt x="3653612" y="81635"/>
                  </a:moveTo>
                  <a:lnTo>
                    <a:pt x="3642728" y="83705"/>
                  </a:lnTo>
                  <a:lnTo>
                    <a:pt x="3632682" y="86588"/>
                  </a:lnTo>
                  <a:lnTo>
                    <a:pt x="3625697" y="92595"/>
                  </a:lnTo>
                  <a:lnTo>
                    <a:pt x="3623995" y="103987"/>
                  </a:lnTo>
                  <a:lnTo>
                    <a:pt x="3626091" y="104051"/>
                  </a:lnTo>
                  <a:lnTo>
                    <a:pt x="3636530" y="101993"/>
                  </a:lnTo>
                  <a:lnTo>
                    <a:pt x="3643731" y="96710"/>
                  </a:lnTo>
                  <a:lnTo>
                    <a:pt x="3648989" y="89484"/>
                  </a:lnTo>
                  <a:lnTo>
                    <a:pt x="3653612" y="81635"/>
                  </a:lnTo>
                  <a:close/>
                </a:path>
                <a:path extrusionOk="0" h="379095" w="8264525">
                  <a:moveTo>
                    <a:pt x="3685971" y="100025"/>
                  </a:moveTo>
                  <a:lnTo>
                    <a:pt x="3675824" y="88900"/>
                  </a:lnTo>
                  <a:lnTo>
                    <a:pt x="3668179" y="101790"/>
                  </a:lnTo>
                  <a:lnTo>
                    <a:pt x="3659035" y="113080"/>
                  </a:lnTo>
                  <a:lnTo>
                    <a:pt x="3650856" y="125310"/>
                  </a:lnTo>
                  <a:lnTo>
                    <a:pt x="3646119" y="140982"/>
                  </a:lnTo>
                  <a:lnTo>
                    <a:pt x="3664432" y="132981"/>
                  </a:lnTo>
                  <a:lnTo>
                    <a:pt x="3679952" y="117017"/>
                  </a:lnTo>
                  <a:lnTo>
                    <a:pt x="3685971" y="100025"/>
                  </a:lnTo>
                  <a:close/>
                </a:path>
                <a:path extrusionOk="0" h="379095" w="8264525">
                  <a:moveTo>
                    <a:pt x="3819156" y="210121"/>
                  </a:moveTo>
                  <a:lnTo>
                    <a:pt x="3817975" y="202196"/>
                  </a:lnTo>
                  <a:lnTo>
                    <a:pt x="3814915" y="198628"/>
                  </a:lnTo>
                  <a:lnTo>
                    <a:pt x="3813175" y="198628"/>
                  </a:lnTo>
                  <a:lnTo>
                    <a:pt x="3810914" y="201066"/>
                  </a:lnTo>
                  <a:lnTo>
                    <a:pt x="3808133" y="207479"/>
                  </a:lnTo>
                  <a:lnTo>
                    <a:pt x="3806494" y="211696"/>
                  </a:lnTo>
                  <a:lnTo>
                    <a:pt x="3811028" y="222377"/>
                  </a:lnTo>
                  <a:lnTo>
                    <a:pt x="3815537" y="222364"/>
                  </a:lnTo>
                  <a:lnTo>
                    <a:pt x="3815689" y="222326"/>
                  </a:lnTo>
                  <a:lnTo>
                    <a:pt x="3818407" y="218224"/>
                  </a:lnTo>
                  <a:lnTo>
                    <a:pt x="3819156" y="210121"/>
                  </a:lnTo>
                  <a:close/>
                </a:path>
                <a:path extrusionOk="0" h="379095" w="8264525">
                  <a:moveTo>
                    <a:pt x="3903980" y="96393"/>
                  </a:moveTo>
                  <a:lnTo>
                    <a:pt x="3901173" y="96037"/>
                  </a:lnTo>
                  <a:lnTo>
                    <a:pt x="3898531" y="95859"/>
                  </a:lnTo>
                  <a:lnTo>
                    <a:pt x="3896068" y="95859"/>
                  </a:lnTo>
                  <a:lnTo>
                    <a:pt x="3887774" y="96723"/>
                  </a:lnTo>
                  <a:lnTo>
                    <a:pt x="3881323" y="99441"/>
                  </a:lnTo>
                  <a:lnTo>
                    <a:pt x="3876878" y="104178"/>
                  </a:lnTo>
                  <a:lnTo>
                    <a:pt x="3874630" y="111137"/>
                  </a:lnTo>
                  <a:lnTo>
                    <a:pt x="3884231" y="109867"/>
                  </a:lnTo>
                  <a:lnTo>
                    <a:pt x="3892537" y="107124"/>
                  </a:lnTo>
                  <a:lnTo>
                    <a:pt x="3899230" y="102704"/>
                  </a:lnTo>
                  <a:lnTo>
                    <a:pt x="3903980" y="96393"/>
                  </a:lnTo>
                  <a:close/>
                </a:path>
                <a:path extrusionOk="0" h="379095" w="8264525">
                  <a:moveTo>
                    <a:pt x="3926128" y="133375"/>
                  </a:moveTo>
                  <a:lnTo>
                    <a:pt x="3920109" y="132283"/>
                  </a:lnTo>
                  <a:lnTo>
                    <a:pt x="3915372" y="131826"/>
                  </a:lnTo>
                  <a:lnTo>
                    <a:pt x="3911714" y="131826"/>
                  </a:lnTo>
                  <a:lnTo>
                    <a:pt x="3903154" y="131826"/>
                  </a:lnTo>
                  <a:lnTo>
                    <a:pt x="3900487" y="134302"/>
                  </a:lnTo>
                  <a:lnTo>
                    <a:pt x="3901998" y="139268"/>
                  </a:lnTo>
                  <a:lnTo>
                    <a:pt x="3906189" y="141757"/>
                  </a:lnTo>
                  <a:lnTo>
                    <a:pt x="3916095" y="141757"/>
                  </a:lnTo>
                  <a:lnTo>
                    <a:pt x="3921683" y="139623"/>
                  </a:lnTo>
                  <a:lnTo>
                    <a:pt x="3926128" y="133375"/>
                  </a:lnTo>
                  <a:close/>
                </a:path>
                <a:path extrusionOk="0" h="379095" w="8264525">
                  <a:moveTo>
                    <a:pt x="3977640" y="111137"/>
                  </a:moveTo>
                  <a:lnTo>
                    <a:pt x="3964114" y="112369"/>
                  </a:lnTo>
                  <a:lnTo>
                    <a:pt x="3951960" y="114960"/>
                  </a:lnTo>
                  <a:lnTo>
                    <a:pt x="3941622" y="119329"/>
                  </a:lnTo>
                  <a:lnTo>
                    <a:pt x="3933596" y="125882"/>
                  </a:lnTo>
                  <a:lnTo>
                    <a:pt x="3938549" y="130949"/>
                  </a:lnTo>
                  <a:lnTo>
                    <a:pt x="3944391" y="133083"/>
                  </a:lnTo>
                  <a:lnTo>
                    <a:pt x="3950208" y="133083"/>
                  </a:lnTo>
                  <a:lnTo>
                    <a:pt x="3959364" y="131356"/>
                  </a:lnTo>
                  <a:lnTo>
                    <a:pt x="3967569" y="126644"/>
                  </a:lnTo>
                  <a:lnTo>
                    <a:pt x="3973957" y="119672"/>
                  </a:lnTo>
                  <a:lnTo>
                    <a:pt x="3977640" y="111137"/>
                  </a:lnTo>
                  <a:close/>
                </a:path>
                <a:path extrusionOk="0" h="379095" w="8264525">
                  <a:moveTo>
                    <a:pt x="3999928" y="279285"/>
                  </a:moveTo>
                  <a:lnTo>
                    <a:pt x="3999331" y="269963"/>
                  </a:lnTo>
                  <a:lnTo>
                    <a:pt x="3991445" y="265899"/>
                  </a:lnTo>
                  <a:lnTo>
                    <a:pt x="3989654" y="265899"/>
                  </a:lnTo>
                  <a:lnTo>
                    <a:pt x="3987558" y="266192"/>
                  </a:lnTo>
                  <a:lnTo>
                    <a:pt x="3985095" y="266814"/>
                  </a:lnTo>
                  <a:lnTo>
                    <a:pt x="3982885" y="278358"/>
                  </a:lnTo>
                  <a:lnTo>
                    <a:pt x="3980408" y="286156"/>
                  </a:lnTo>
                  <a:lnTo>
                    <a:pt x="3982085" y="291680"/>
                  </a:lnTo>
                  <a:lnTo>
                    <a:pt x="3992295" y="296430"/>
                  </a:lnTo>
                  <a:lnTo>
                    <a:pt x="3996512" y="289547"/>
                  </a:lnTo>
                  <a:lnTo>
                    <a:pt x="3999928" y="279285"/>
                  </a:lnTo>
                  <a:close/>
                </a:path>
                <a:path extrusionOk="0" h="379095" w="8264525">
                  <a:moveTo>
                    <a:pt x="4089819" y="136550"/>
                  </a:moveTo>
                  <a:lnTo>
                    <a:pt x="4086923" y="129514"/>
                  </a:lnTo>
                  <a:lnTo>
                    <a:pt x="4080433" y="126034"/>
                  </a:lnTo>
                  <a:lnTo>
                    <a:pt x="4071353" y="125082"/>
                  </a:lnTo>
                  <a:lnTo>
                    <a:pt x="4067441" y="125082"/>
                  </a:lnTo>
                  <a:lnTo>
                    <a:pt x="4063161" y="125437"/>
                  </a:lnTo>
                  <a:lnTo>
                    <a:pt x="4058793" y="125882"/>
                  </a:lnTo>
                  <a:lnTo>
                    <a:pt x="4060418" y="137236"/>
                  </a:lnTo>
                  <a:lnTo>
                    <a:pt x="4067314" y="143230"/>
                  </a:lnTo>
                  <a:lnTo>
                    <a:pt x="4077271" y="146113"/>
                  </a:lnTo>
                  <a:lnTo>
                    <a:pt x="4088104" y="148120"/>
                  </a:lnTo>
                  <a:lnTo>
                    <a:pt x="4089819" y="136550"/>
                  </a:lnTo>
                  <a:close/>
                </a:path>
                <a:path extrusionOk="0" h="379095" w="8264525">
                  <a:moveTo>
                    <a:pt x="4176471" y="229819"/>
                  </a:moveTo>
                  <a:lnTo>
                    <a:pt x="4167809" y="226250"/>
                  </a:lnTo>
                  <a:lnTo>
                    <a:pt x="4160443" y="221284"/>
                  </a:lnTo>
                  <a:lnTo>
                    <a:pt x="4152442" y="216890"/>
                  </a:lnTo>
                  <a:lnTo>
                    <a:pt x="4141940" y="214998"/>
                  </a:lnTo>
                  <a:lnTo>
                    <a:pt x="4139654" y="215074"/>
                  </a:lnTo>
                  <a:lnTo>
                    <a:pt x="4140733" y="223481"/>
                  </a:lnTo>
                  <a:lnTo>
                    <a:pt x="4147108" y="230022"/>
                  </a:lnTo>
                  <a:lnTo>
                    <a:pt x="4156329" y="234276"/>
                  </a:lnTo>
                  <a:lnTo>
                    <a:pt x="4165943" y="235788"/>
                  </a:lnTo>
                  <a:lnTo>
                    <a:pt x="4171518" y="235788"/>
                  </a:lnTo>
                  <a:lnTo>
                    <a:pt x="4175912" y="233959"/>
                  </a:lnTo>
                  <a:lnTo>
                    <a:pt x="4176471" y="229819"/>
                  </a:lnTo>
                  <a:close/>
                </a:path>
                <a:path extrusionOk="0" h="379095" w="8264525">
                  <a:moveTo>
                    <a:pt x="4314279" y="84226"/>
                  </a:moveTo>
                  <a:lnTo>
                    <a:pt x="4300118" y="82384"/>
                  </a:lnTo>
                  <a:lnTo>
                    <a:pt x="4277626" y="80111"/>
                  </a:lnTo>
                  <a:lnTo>
                    <a:pt x="4265053" y="74142"/>
                  </a:lnTo>
                  <a:lnTo>
                    <a:pt x="4265053" y="96380"/>
                  </a:lnTo>
                  <a:lnTo>
                    <a:pt x="4265358" y="100495"/>
                  </a:lnTo>
                  <a:lnTo>
                    <a:pt x="4266057" y="104152"/>
                  </a:lnTo>
                  <a:lnTo>
                    <a:pt x="4271061" y="104152"/>
                  </a:lnTo>
                  <a:lnTo>
                    <a:pt x="4272318" y="103974"/>
                  </a:lnTo>
                  <a:lnTo>
                    <a:pt x="4277068" y="97510"/>
                  </a:lnTo>
                  <a:lnTo>
                    <a:pt x="4283773" y="93078"/>
                  </a:lnTo>
                  <a:lnTo>
                    <a:pt x="4292155" y="90322"/>
                  </a:lnTo>
                  <a:lnTo>
                    <a:pt x="4301896" y="88900"/>
                  </a:lnTo>
                  <a:lnTo>
                    <a:pt x="4314279" y="84226"/>
                  </a:lnTo>
                  <a:close/>
                </a:path>
                <a:path extrusionOk="0" h="379095" w="8264525">
                  <a:moveTo>
                    <a:pt x="4323766" y="192836"/>
                  </a:moveTo>
                  <a:lnTo>
                    <a:pt x="4317479" y="191008"/>
                  </a:lnTo>
                  <a:lnTo>
                    <a:pt x="4314266" y="188036"/>
                  </a:lnTo>
                  <a:lnTo>
                    <a:pt x="4310570" y="188036"/>
                  </a:lnTo>
                  <a:lnTo>
                    <a:pt x="4308195" y="188036"/>
                  </a:lnTo>
                  <a:lnTo>
                    <a:pt x="4305617" y="189268"/>
                  </a:lnTo>
                  <a:lnTo>
                    <a:pt x="4301896" y="192836"/>
                  </a:lnTo>
                  <a:lnTo>
                    <a:pt x="4303649" y="198589"/>
                  </a:lnTo>
                  <a:lnTo>
                    <a:pt x="4301896" y="207238"/>
                  </a:lnTo>
                  <a:lnTo>
                    <a:pt x="4309097" y="207479"/>
                  </a:lnTo>
                  <a:lnTo>
                    <a:pt x="4311307" y="202196"/>
                  </a:lnTo>
                  <a:lnTo>
                    <a:pt x="4315942" y="199504"/>
                  </a:lnTo>
                  <a:lnTo>
                    <a:pt x="4320819" y="197154"/>
                  </a:lnTo>
                  <a:lnTo>
                    <a:pt x="4323766" y="192836"/>
                  </a:lnTo>
                  <a:close/>
                </a:path>
                <a:path extrusionOk="0" h="379095" w="8264525">
                  <a:moveTo>
                    <a:pt x="4978336" y="58902"/>
                  </a:moveTo>
                  <a:lnTo>
                    <a:pt x="4964925" y="51904"/>
                  </a:lnTo>
                  <a:lnTo>
                    <a:pt x="4959108" y="60820"/>
                  </a:lnTo>
                  <a:lnTo>
                    <a:pt x="4954448" y="63512"/>
                  </a:lnTo>
                  <a:lnTo>
                    <a:pt x="4943373" y="63512"/>
                  </a:lnTo>
                  <a:lnTo>
                    <a:pt x="4937087" y="61125"/>
                  </a:lnTo>
                  <a:lnTo>
                    <a:pt x="4928019" y="59283"/>
                  </a:lnTo>
                  <a:lnTo>
                    <a:pt x="4929175" y="67170"/>
                  </a:lnTo>
                  <a:lnTo>
                    <a:pt x="4933366" y="72402"/>
                  </a:lnTo>
                  <a:lnTo>
                    <a:pt x="4939804" y="75285"/>
                  </a:lnTo>
                  <a:lnTo>
                    <a:pt x="4947628" y="76174"/>
                  </a:lnTo>
                  <a:lnTo>
                    <a:pt x="4963693" y="73456"/>
                  </a:lnTo>
                  <a:lnTo>
                    <a:pt x="4975936" y="66890"/>
                  </a:lnTo>
                  <a:lnTo>
                    <a:pt x="4978336" y="58902"/>
                  </a:lnTo>
                  <a:close/>
                </a:path>
                <a:path extrusionOk="0" h="379095" w="8264525">
                  <a:moveTo>
                    <a:pt x="5082565" y="22288"/>
                  </a:moveTo>
                  <a:lnTo>
                    <a:pt x="5080889" y="21602"/>
                  </a:lnTo>
                  <a:lnTo>
                    <a:pt x="5079174" y="21285"/>
                  </a:lnTo>
                  <a:lnTo>
                    <a:pt x="5077485" y="21285"/>
                  </a:lnTo>
                  <a:lnTo>
                    <a:pt x="5067897" y="24536"/>
                  </a:lnTo>
                  <a:lnTo>
                    <a:pt x="5061394" y="31889"/>
                  </a:lnTo>
                  <a:lnTo>
                    <a:pt x="5060531" y="39789"/>
                  </a:lnTo>
                  <a:lnTo>
                    <a:pt x="5067884" y="44653"/>
                  </a:lnTo>
                  <a:lnTo>
                    <a:pt x="5070526" y="38023"/>
                  </a:lnTo>
                  <a:lnTo>
                    <a:pt x="5074882" y="33159"/>
                  </a:lnTo>
                  <a:lnTo>
                    <a:pt x="5079403" y="28460"/>
                  </a:lnTo>
                  <a:lnTo>
                    <a:pt x="5082565" y="22288"/>
                  </a:lnTo>
                  <a:close/>
                </a:path>
                <a:path extrusionOk="0" h="379095" w="8264525">
                  <a:moveTo>
                    <a:pt x="5414022" y="88900"/>
                  </a:moveTo>
                  <a:lnTo>
                    <a:pt x="5408168" y="87858"/>
                  </a:lnTo>
                  <a:lnTo>
                    <a:pt x="5403520" y="87426"/>
                  </a:lnTo>
                  <a:lnTo>
                    <a:pt x="5399887" y="87426"/>
                  </a:lnTo>
                  <a:lnTo>
                    <a:pt x="5391162" y="87426"/>
                  </a:lnTo>
                  <a:lnTo>
                    <a:pt x="5388381" y="89941"/>
                  </a:lnTo>
                  <a:lnTo>
                    <a:pt x="5389778" y="94957"/>
                  </a:lnTo>
                  <a:lnTo>
                    <a:pt x="5393931" y="97459"/>
                  </a:lnTo>
                  <a:lnTo>
                    <a:pt x="5403888" y="97459"/>
                  </a:lnTo>
                  <a:lnTo>
                    <a:pt x="5409539" y="95288"/>
                  </a:lnTo>
                  <a:lnTo>
                    <a:pt x="5414022" y="88900"/>
                  </a:lnTo>
                  <a:close/>
                </a:path>
                <a:path extrusionOk="0" h="379095" w="8264525">
                  <a:moveTo>
                    <a:pt x="5717057" y="102196"/>
                  </a:moveTo>
                  <a:lnTo>
                    <a:pt x="5715724" y="96596"/>
                  </a:lnTo>
                  <a:lnTo>
                    <a:pt x="5708675" y="88900"/>
                  </a:lnTo>
                  <a:lnTo>
                    <a:pt x="5703494" y="96862"/>
                  </a:lnTo>
                  <a:lnTo>
                    <a:pt x="5703087" y="102438"/>
                  </a:lnTo>
                  <a:lnTo>
                    <a:pt x="5705830" y="105727"/>
                  </a:lnTo>
                  <a:lnTo>
                    <a:pt x="5710136" y="106794"/>
                  </a:lnTo>
                  <a:lnTo>
                    <a:pt x="5714568" y="105638"/>
                  </a:lnTo>
                  <a:lnTo>
                    <a:pt x="5717057" y="102196"/>
                  </a:lnTo>
                  <a:close/>
                </a:path>
                <a:path extrusionOk="0" h="379095" w="8264525">
                  <a:moveTo>
                    <a:pt x="5750191" y="45872"/>
                  </a:moveTo>
                  <a:lnTo>
                    <a:pt x="5748706" y="41173"/>
                  </a:lnTo>
                  <a:lnTo>
                    <a:pt x="5745861" y="39712"/>
                  </a:lnTo>
                  <a:lnTo>
                    <a:pt x="5741543" y="41986"/>
                  </a:lnTo>
                  <a:lnTo>
                    <a:pt x="5738584" y="48044"/>
                  </a:lnTo>
                  <a:lnTo>
                    <a:pt x="5739181" y="56718"/>
                  </a:lnTo>
                  <a:lnTo>
                    <a:pt x="5745480" y="66890"/>
                  </a:lnTo>
                  <a:lnTo>
                    <a:pt x="5749417" y="54279"/>
                  </a:lnTo>
                  <a:lnTo>
                    <a:pt x="5750191" y="45872"/>
                  </a:lnTo>
                  <a:close/>
                </a:path>
                <a:path extrusionOk="0" h="379095" w="8264525">
                  <a:moveTo>
                    <a:pt x="5885599" y="274078"/>
                  </a:moveTo>
                  <a:lnTo>
                    <a:pt x="5884608" y="264477"/>
                  </a:lnTo>
                  <a:lnTo>
                    <a:pt x="5879579" y="255143"/>
                  </a:lnTo>
                  <a:lnTo>
                    <a:pt x="5872251" y="248081"/>
                  </a:lnTo>
                  <a:lnTo>
                    <a:pt x="5864403" y="245287"/>
                  </a:lnTo>
                  <a:lnTo>
                    <a:pt x="5860961" y="245287"/>
                  </a:lnTo>
                  <a:lnTo>
                    <a:pt x="5857900" y="247256"/>
                  </a:lnTo>
                  <a:lnTo>
                    <a:pt x="5855995" y="252056"/>
                  </a:lnTo>
                  <a:lnTo>
                    <a:pt x="5861913" y="256946"/>
                  </a:lnTo>
                  <a:lnTo>
                    <a:pt x="5864441" y="265328"/>
                  </a:lnTo>
                  <a:lnTo>
                    <a:pt x="5867438" y="273253"/>
                  </a:lnTo>
                  <a:lnTo>
                    <a:pt x="5874766" y="276771"/>
                  </a:lnTo>
                  <a:lnTo>
                    <a:pt x="5877496" y="276771"/>
                  </a:lnTo>
                  <a:lnTo>
                    <a:pt x="5881014" y="275971"/>
                  </a:lnTo>
                  <a:lnTo>
                    <a:pt x="5885599" y="274078"/>
                  </a:lnTo>
                  <a:close/>
                </a:path>
                <a:path extrusionOk="0" h="379095" w="8264525">
                  <a:moveTo>
                    <a:pt x="5915482" y="254317"/>
                  </a:moveTo>
                  <a:lnTo>
                    <a:pt x="5913831" y="246329"/>
                  </a:lnTo>
                  <a:lnTo>
                    <a:pt x="5907417" y="243078"/>
                  </a:lnTo>
                  <a:lnTo>
                    <a:pt x="5905512" y="243078"/>
                  </a:lnTo>
                  <a:lnTo>
                    <a:pt x="5903176" y="243509"/>
                  </a:lnTo>
                  <a:lnTo>
                    <a:pt x="5900318" y="244462"/>
                  </a:lnTo>
                  <a:lnTo>
                    <a:pt x="5899912" y="255930"/>
                  </a:lnTo>
                  <a:lnTo>
                    <a:pt x="5902020" y="264922"/>
                  </a:lnTo>
                  <a:lnTo>
                    <a:pt x="5906948" y="271081"/>
                  </a:lnTo>
                  <a:lnTo>
                    <a:pt x="5915012" y="274078"/>
                  </a:lnTo>
                  <a:lnTo>
                    <a:pt x="5914999" y="264439"/>
                  </a:lnTo>
                  <a:lnTo>
                    <a:pt x="5915482" y="254317"/>
                  </a:lnTo>
                  <a:close/>
                </a:path>
                <a:path extrusionOk="0" h="379095" w="8264525">
                  <a:moveTo>
                    <a:pt x="6003341" y="51904"/>
                  </a:moveTo>
                  <a:lnTo>
                    <a:pt x="6001042" y="51765"/>
                  </a:lnTo>
                  <a:lnTo>
                    <a:pt x="5999962" y="51765"/>
                  </a:lnTo>
                  <a:lnTo>
                    <a:pt x="5991187" y="53149"/>
                  </a:lnTo>
                  <a:lnTo>
                    <a:pt x="5985116" y="57315"/>
                  </a:lnTo>
                  <a:lnTo>
                    <a:pt x="5981776" y="64300"/>
                  </a:lnTo>
                  <a:lnTo>
                    <a:pt x="5981179" y="74142"/>
                  </a:lnTo>
                  <a:lnTo>
                    <a:pt x="5983376" y="74714"/>
                  </a:lnTo>
                  <a:lnTo>
                    <a:pt x="5985256" y="74980"/>
                  </a:lnTo>
                  <a:lnTo>
                    <a:pt x="5986881" y="74980"/>
                  </a:lnTo>
                  <a:lnTo>
                    <a:pt x="5994006" y="72237"/>
                  </a:lnTo>
                  <a:lnTo>
                    <a:pt x="5997422" y="65747"/>
                  </a:lnTo>
                  <a:lnTo>
                    <a:pt x="5999683" y="58115"/>
                  </a:lnTo>
                  <a:lnTo>
                    <a:pt x="6003341" y="51904"/>
                  </a:lnTo>
                  <a:close/>
                </a:path>
                <a:path extrusionOk="0" h="379095" w="8264525">
                  <a:moveTo>
                    <a:pt x="6100038" y="108585"/>
                  </a:moveTo>
                  <a:lnTo>
                    <a:pt x="6091631" y="103987"/>
                  </a:lnTo>
                  <a:lnTo>
                    <a:pt x="6084176" y="111125"/>
                  </a:lnTo>
                  <a:lnTo>
                    <a:pt x="6070841" y="112471"/>
                  </a:lnTo>
                  <a:lnTo>
                    <a:pt x="6058700" y="115062"/>
                  </a:lnTo>
                  <a:lnTo>
                    <a:pt x="6054814" y="125895"/>
                  </a:lnTo>
                  <a:lnTo>
                    <a:pt x="6060211" y="129311"/>
                  </a:lnTo>
                  <a:lnTo>
                    <a:pt x="6066371" y="131902"/>
                  </a:lnTo>
                  <a:lnTo>
                    <a:pt x="6073419" y="133540"/>
                  </a:lnTo>
                  <a:lnTo>
                    <a:pt x="6081496" y="134112"/>
                  </a:lnTo>
                  <a:lnTo>
                    <a:pt x="6084633" y="134112"/>
                  </a:lnTo>
                  <a:lnTo>
                    <a:pt x="6087999" y="133870"/>
                  </a:lnTo>
                  <a:lnTo>
                    <a:pt x="6091631" y="133388"/>
                  </a:lnTo>
                  <a:lnTo>
                    <a:pt x="6091847" y="123609"/>
                  </a:lnTo>
                  <a:lnTo>
                    <a:pt x="6097384" y="115227"/>
                  </a:lnTo>
                  <a:lnTo>
                    <a:pt x="6100038" y="108585"/>
                  </a:lnTo>
                  <a:close/>
                </a:path>
                <a:path extrusionOk="0" h="379095" w="8264525">
                  <a:moveTo>
                    <a:pt x="6193612" y="129438"/>
                  </a:moveTo>
                  <a:lnTo>
                    <a:pt x="6188519" y="121577"/>
                  </a:lnTo>
                  <a:lnTo>
                    <a:pt x="6177534" y="118351"/>
                  </a:lnTo>
                  <a:lnTo>
                    <a:pt x="6176048" y="118351"/>
                  </a:lnTo>
                  <a:lnTo>
                    <a:pt x="6174448" y="118478"/>
                  </a:lnTo>
                  <a:lnTo>
                    <a:pt x="6172746" y="118745"/>
                  </a:lnTo>
                  <a:lnTo>
                    <a:pt x="6172378" y="130149"/>
                  </a:lnTo>
                  <a:lnTo>
                    <a:pt x="6174498" y="139052"/>
                  </a:lnTo>
                  <a:lnTo>
                    <a:pt x="6179413" y="145161"/>
                  </a:lnTo>
                  <a:lnTo>
                    <a:pt x="6187440" y="148120"/>
                  </a:lnTo>
                  <a:lnTo>
                    <a:pt x="6193142" y="139192"/>
                  </a:lnTo>
                  <a:lnTo>
                    <a:pt x="6193612" y="129438"/>
                  </a:lnTo>
                  <a:close/>
                </a:path>
                <a:path extrusionOk="0" h="379095" w="8264525">
                  <a:moveTo>
                    <a:pt x="6224321" y="170484"/>
                  </a:moveTo>
                  <a:lnTo>
                    <a:pt x="6223000" y="170675"/>
                  </a:lnTo>
                  <a:lnTo>
                    <a:pt x="6217704" y="170738"/>
                  </a:lnTo>
                  <a:lnTo>
                    <a:pt x="6207645" y="170053"/>
                  </a:lnTo>
                  <a:lnTo>
                    <a:pt x="6205309" y="170053"/>
                  </a:lnTo>
                  <a:lnTo>
                    <a:pt x="6196812" y="170053"/>
                  </a:lnTo>
                  <a:lnTo>
                    <a:pt x="6190615" y="172339"/>
                  </a:lnTo>
                  <a:lnTo>
                    <a:pt x="6194971" y="185229"/>
                  </a:lnTo>
                  <a:lnTo>
                    <a:pt x="6197778" y="185585"/>
                  </a:lnTo>
                  <a:lnTo>
                    <a:pt x="6200419" y="185762"/>
                  </a:lnTo>
                  <a:lnTo>
                    <a:pt x="6202883" y="185762"/>
                  </a:lnTo>
                  <a:lnTo>
                    <a:pt x="6211163" y="184899"/>
                  </a:lnTo>
                  <a:lnTo>
                    <a:pt x="6217628" y="182181"/>
                  </a:lnTo>
                  <a:lnTo>
                    <a:pt x="6222073" y="177444"/>
                  </a:lnTo>
                  <a:lnTo>
                    <a:pt x="6224321" y="170484"/>
                  </a:lnTo>
                  <a:close/>
                </a:path>
                <a:path extrusionOk="0" h="379095" w="8264525">
                  <a:moveTo>
                    <a:pt x="6776758" y="185229"/>
                  </a:moveTo>
                  <a:lnTo>
                    <a:pt x="6762039" y="185229"/>
                  </a:lnTo>
                  <a:lnTo>
                    <a:pt x="6762039" y="199974"/>
                  </a:lnTo>
                  <a:lnTo>
                    <a:pt x="6776758" y="199974"/>
                  </a:lnTo>
                  <a:lnTo>
                    <a:pt x="6776758" y="185229"/>
                  </a:lnTo>
                  <a:close/>
                </a:path>
                <a:path extrusionOk="0" h="379095" w="8264525">
                  <a:moveTo>
                    <a:pt x="6822160" y="29171"/>
                  </a:moveTo>
                  <a:lnTo>
                    <a:pt x="6821983" y="29171"/>
                  </a:lnTo>
                  <a:lnTo>
                    <a:pt x="6793751" y="31038"/>
                  </a:lnTo>
                  <a:lnTo>
                    <a:pt x="6813575" y="29781"/>
                  </a:lnTo>
                  <a:lnTo>
                    <a:pt x="6822160" y="29171"/>
                  </a:lnTo>
                  <a:close/>
                </a:path>
                <a:path extrusionOk="0" h="379095" w="8264525">
                  <a:moveTo>
                    <a:pt x="7019899" y="88900"/>
                  </a:moveTo>
                  <a:lnTo>
                    <a:pt x="7018236" y="88188"/>
                  </a:lnTo>
                  <a:lnTo>
                    <a:pt x="7016547" y="87871"/>
                  </a:lnTo>
                  <a:lnTo>
                    <a:pt x="7014870" y="87871"/>
                  </a:lnTo>
                  <a:lnTo>
                    <a:pt x="7005358" y="91147"/>
                  </a:lnTo>
                  <a:lnTo>
                    <a:pt x="6998843" y="98539"/>
                  </a:lnTo>
                  <a:lnTo>
                    <a:pt x="6997916" y="106426"/>
                  </a:lnTo>
                  <a:lnTo>
                    <a:pt x="7005231" y="111137"/>
                  </a:lnTo>
                  <a:lnTo>
                    <a:pt x="7007873" y="104609"/>
                  </a:lnTo>
                  <a:lnTo>
                    <a:pt x="7012241" y="99758"/>
                  </a:lnTo>
                  <a:lnTo>
                    <a:pt x="7016763" y="95034"/>
                  </a:lnTo>
                  <a:lnTo>
                    <a:pt x="7019899" y="88900"/>
                  </a:lnTo>
                  <a:close/>
                </a:path>
                <a:path extrusionOk="0" h="379095" w="8264525">
                  <a:moveTo>
                    <a:pt x="7204037" y="199974"/>
                  </a:moveTo>
                  <a:lnTo>
                    <a:pt x="7203160" y="199821"/>
                  </a:lnTo>
                  <a:lnTo>
                    <a:pt x="7202271" y="199745"/>
                  </a:lnTo>
                  <a:lnTo>
                    <a:pt x="7201370" y="199745"/>
                  </a:lnTo>
                  <a:lnTo>
                    <a:pt x="7189140" y="203454"/>
                  </a:lnTo>
                  <a:lnTo>
                    <a:pt x="7179107" y="212128"/>
                  </a:lnTo>
                  <a:lnTo>
                    <a:pt x="7175335" y="222135"/>
                  </a:lnTo>
                  <a:lnTo>
                    <a:pt x="7181913" y="229819"/>
                  </a:lnTo>
                  <a:lnTo>
                    <a:pt x="7187590" y="222453"/>
                  </a:lnTo>
                  <a:lnTo>
                    <a:pt x="7196544" y="218490"/>
                  </a:lnTo>
                  <a:lnTo>
                    <a:pt x="7203707" y="212725"/>
                  </a:lnTo>
                  <a:lnTo>
                    <a:pt x="7204037" y="199974"/>
                  </a:lnTo>
                  <a:close/>
                </a:path>
                <a:path extrusionOk="0" h="379095" w="8264525">
                  <a:moveTo>
                    <a:pt x="7373467" y="44653"/>
                  </a:moveTo>
                  <a:lnTo>
                    <a:pt x="7372744" y="36842"/>
                  </a:lnTo>
                  <a:lnTo>
                    <a:pt x="7371613" y="29222"/>
                  </a:lnTo>
                  <a:lnTo>
                    <a:pt x="7363206" y="29222"/>
                  </a:lnTo>
                  <a:lnTo>
                    <a:pt x="7361923" y="29222"/>
                  </a:lnTo>
                  <a:lnTo>
                    <a:pt x="7360475" y="29400"/>
                  </a:lnTo>
                  <a:lnTo>
                    <a:pt x="7358837" y="29781"/>
                  </a:lnTo>
                  <a:lnTo>
                    <a:pt x="7359980" y="38544"/>
                  </a:lnTo>
                  <a:lnTo>
                    <a:pt x="7357364" y="50647"/>
                  </a:lnTo>
                  <a:lnTo>
                    <a:pt x="7366013" y="51904"/>
                  </a:lnTo>
                  <a:lnTo>
                    <a:pt x="7366279" y="48044"/>
                  </a:lnTo>
                  <a:lnTo>
                    <a:pt x="7366978" y="44348"/>
                  </a:lnTo>
                  <a:lnTo>
                    <a:pt x="7371829" y="44348"/>
                  </a:lnTo>
                  <a:lnTo>
                    <a:pt x="7372591" y="44437"/>
                  </a:lnTo>
                  <a:lnTo>
                    <a:pt x="7373467" y="44653"/>
                  </a:lnTo>
                  <a:close/>
                </a:path>
                <a:path extrusionOk="0" h="379095" w="8264525">
                  <a:moveTo>
                    <a:pt x="7881633" y="207479"/>
                  </a:moveTo>
                  <a:lnTo>
                    <a:pt x="7877429" y="203365"/>
                  </a:lnTo>
                  <a:lnTo>
                    <a:pt x="7871790" y="200977"/>
                  </a:lnTo>
                  <a:lnTo>
                    <a:pt x="7866558" y="200977"/>
                  </a:lnTo>
                  <a:lnTo>
                    <a:pt x="7859636" y="200977"/>
                  </a:lnTo>
                  <a:lnTo>
                    <a:pt x="7853439" y="205168"/>
                  </a:lnTo>
                  <a:lnTo>
                    <a:pt x="7852308" y="215074"/>
                  </a:lnTo>
                  <a:lnTo>
                    <a:pt x="7854620" y="214782"/>
                  </a:lnTo>
                  <a:lnTo>
                    <a:pt x="7872527" y="214744"/>
                  </a:lnTo>
                  <a:lnTo>
                    <a:pt x="7880299" y="214261"/>
                  </a:lnTo>
                  <a:lnTo>
                    <a:pt x="7881633" y="207479"/>
                  </a:lnTo>
                  <a:close/>
                </a:path>
                <a:path extrusionOk="0" h="379095" w="8264525">
                  <a:moveTo>
                    <a:pt x="7901635" y="181254"/>
                  </a:moveTo>
                  <a:lnTo>
                    <a:pt x="7899552" y="174498"/>
                  </a:lnTo>
                  <a:lnTo>
                    <a:pt x="7889100" y="170484"/>
                  </a:lnTo>
                  <a:lnTo>
                    <a:pt x="7886420" y="185432"/>
                  </a:lnTo>
                  <a:lnTo>
                    <a:pt x="7889430" y="190423"/>
                  </a:lnTo>
                  <a:lnTo>
                    <a:pt x="7893177" y="190423"/>
                  </a:lnTo>
                  <a:lnTo>
                    <a:pt x="7898460" y="187604"/>
                  </a:lnTo>
                  <a:lnTo>
                    <a:pt x="7901635" y="181254"/>
                  </a:lnTo>
                  <a:close/>
                </a:path>
                <a:path extrusionOk="0" h="379095" w="8264525">
                  <a:moveTo>
                    <a:pt x="8013547" y="170827"/>
                  </a:moveTo>
                  <a:lnTo>
                    <a:pt x="8013039" y="161467"/>
                  </a:lnTo>
                  <a:lnTo>
                    <a:pt x="8011236" y="156781"/>
                  </a:lnTo>
                  <a:lnTo>
                    <a:pt x="8007769" y="156781"/>
                  </a:lnTo>
                  <a:lnTo>
                    <a:pt x="8005661" y="156781"/>
                  </a:lnTo>
                  <a:lnTo>
                    <a:pt x="8002956" y="158496"/>
                  </a:lnTo>
                  <a:lnTo>
                    <a:pt x="7999603" y="162979"/>
                  </a:lnTo>
                  <a:lnTo>
                    <a:pt x="8003870" y="172250"/>
                  </a:lnTo>
                  <a:lnTo>
                    <a:pt x="8007185" y="175514"/>
                  </a:lnTo>
                  <a:lnTo>
                    <a:pt x="8012239" y="175514"/>
                  </a:lnTo>
                  <a:lnTo>
                    <a:pt x="8013547" y="170827"/>
                  </a:lnTo>
                  <a:close/>
                </a:path>
                <a:path extrusionOk="0" h="379095" w="8264525">
                  <a:moveTo>
                    <a:pt x="8080464" y="148120"/>
                  </a:moveTo>
                  <a:lnTo>
                    <a:pt x="8072971" y="148120"/>
                  </a:lnTo>
                  <a:lnTo>
                    <a:pt x="8071853" y="142138"/>
                  </a:lnTo>
                  <a:lnTo>
                    <a:pt x="8065833" y="140982"/>
                  </a:lnTo>
                  <a:lnTo>
                    <a:pt x="8066113" y="148120"/>
                  </a:lnTo>
                  <a:lnTo>
                    <a:pt x="8059750" y="149618"/>
                  </a:lnTo>
                  <a:lnTo>
                    <a:pt x="8058607" y="155727"/>
                  </a:lnTo>
                  <a:lnTo>
                    <a:pt x="8066113" y="155727"/>
                  </a:lnTo>
                  <a:lnTo>
                    <a:pt x="8067205" y="161836"/>
                  </a:lnTo>
                  <a:lnTo>
                    <a:pt x="8073288" y="162979"/>
                  </a:lnTo>
                  <a:lnTo>
                    <a:pt x="8072971" y="155727"/>
                  </a:lnTo>
                  <a:lnTo>
                    <a:pt x="8079308" y="154228"/>
                  </a:lnTo>
                  <a:lnTo>
                    <a:pt x="8080464" y="148120"/>
                  </a:lnTo>
                  <a:close/>
                </a:path>
                <a:path extrusionOk="0" h="379095" w="8264525">
                  <a:moveTo>
                    <a:pt x="8117345" y="229819"/>
                  </a:moveTo>
                  <a:lnTo>
                    <a:pt x="8116443" y="214210"/>
                  </a:lnTo>
                  <a:lnTo>
                    <a:pt x="8111541" y="203250"/>
                  </a:lnTo>
                  <a:lnTo>
                    <a:pt x="8103451" y="196786"/>
                  </a:lnTo>
                  <a:lnTo>
                    <a:pt x="8092999" y="194665"/>
                  </a:lnTo>
                  <a:lnTo>
                    <a:pt x="8086903" y="194665"/>
                  </a:lnTo>
                  <a:lnTo>
                    <a:pt x="8080134" y="196469"/>
                  </a:lnTo>
                  <a:lnTo>
                    <a:pt x="8073288" y="199974"/>
                  </a:lnTo>
                  <a:lnTo>
                    <a:pt x="8078991" y="212826"/>
                  </a:lnTo>
                  <a:lnTo>
                    <a:pt x="8092821" y="217449"/>
                  </a:lnTo>
                  <a:lnTo>
                    <a:pt x="8107908" y="220789"/>
                  </a:lnTo>
                  <a:lnTo>
                    <a:pt x="8117345" y="229819"/>
                  </a:lnTo>
                  <a:close/>
                </a:path>
                <a:path extrusionOk="0" h="379095" w="8264525">
                  <a:moveTo>
                    <a:pt x="8161617" y="274066"/>
                  </a:moveTo>
                  <a:lnTo>
                    <a:pt x="8159013" y="273672"/>
                  </a:lnTo>
                  <a:lnTo>
                    <a:pt x="8156626" y="273494"/>
                  </a:lnTo>
                  <a:lnTo>
                    <a:pt x="8154416" y="273494"/>
                  </a:lnTo>
                  <a:lnTo>
                    <a:pt x="8143316" y="275463"/>
                  </a:lnTo>
                  <a:lnTo>
                    <a:pt x="8135379" y="280631"/>
                  </a:lnTo>
                  <a:lnTo>
                    <a:pt x="8129562" y="287972"/>
                  </a:lnTo>
                  <a:lnTo>
                    <a:pt x="8124825" y="296418"/>
                  </a:lnTo>
                  <a:lnTo>
                    <a:pt x="8127416" y="296811"/>
                  </a:lnTo>
                  <a:lnTo>
                    <a:pt x="8129803" y="296989"/>
                  </a:lnTo>
                  <a:lnTo>
                    <a:pt x="8132000" y="296989"/>
                  </a:lnTo>
                  <a:lnTo>
                    <a:pt x="8143075" y="295033"/>
                  </a:lnTo>
                  <a:lnTo>
                    <a:pt x="8151012" y="289864"/>
                  </a:lnTo>
                  <a:lnTo>
                    <a:pt x="8156842" y="282524"/>
                  </a:lnTo>
                  <a:lnTo>
                    <a:pt x="8161617" y="274066"/>
                  </a:lnTo>
                  <a:close/>
                </a:path>
                <a:path extrusionOk="0" h="379095" w="8264525">
                  <a:moveTo>
                    <a:pt x="8264068" y="126834"/>
                  </a:moveTo>
                  <a:lnTo>
                    <a:pt x="8260943" y="116433"/>
                  </a:lnTo>
                  <a:lnTo>
                    <a:pt x="8249971" y="111137"/>
                  </a:lnTo>
                  <a:lnTo>
                    <a:pt x="8247418" y="117868"/>
                  </a:lnTo>
                  <a:lnTo>
                    <a:pt x="8244319" y="123990"/>
                  </a:lnTo>
                  <a:lnTo>
                    <a:pt x="8242236" y="131140"/>
                  </a:lnTo>
                  <a:lnTo>
                    <a:pt x="8242795" y="140982"/>
                  </a:lnTo>
                  <a:lnTo>
                    <a:pt x="8244637" y="141389"/>
                  </a:lnTo>
                  <a:lnTo>
                    <a:pt x="8246377" y="141566"/>
                  </a:lnTo>
                  <a:lnTo>
                    <a:pt x="8247989" y="141566"/>
                  </a:lnTo>
                  <a:lnTo>
                    <a:pt x="8259648" y="136994"/>
                  </a:lnTo>
                  <a:lnTo>
                    <a:pt x="8264068" y="1268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607" name="Google Shape;1607;p1"/>
            <p:cNvSpPr/>
            <p:nvPr/>
          </p:nvSpPr>
          <p:spPr>
            <a:xfrm>
              <a:off x="7747" y="9840620"/>
              <a:ext cx="8471535" cy="326390"/>
            </a:xfrm>
            <a:custGeom>
              <a:rect b="b" l="l" r="r" t="t"/>
              <a:pathLst>
                <a:path extrusionOk="0" h="326390" w="8471535">
                  <a:moveTo>
                    <a:pt x="29794" y="230632"/>
                  </a:moveTo>
                  <a:lnTo>
                    <a:pt x="22174" y="222592"/>
                  </a:lnTo>
                  <a:lnTo>
                    <a:pt x="18783" y="232194"/>
                  </a:lnTo>
                  <a:lnTo>
                    <a:pt x="13030" y="239344"/>
                  </a:lnTo>
                  <a:lnTo>
                    <a:pt x="6286" y="245529"/>
                  </a:lnTo>
                  <a:lnTo>
                    <a:pt x="0" y="252209"/>
                  </a:lnTo>
                  <a:lnTo>
                    <a:pt x="3009" y="253479"/>
                  </a:lnTo>
                  <a:lnTo>
                    <a:pt x="5956" y="254038"/>
                  </a:lnTo>
                  <a:lnTo>
                    <a:pt x="8750" y="254038"/>
                  </a:lnTo>
                  <a:lnTo>
                    <a:pt x="20955" y="250164"/>
                  </a:lnTo>
                  <a:lnTo>
                    <a:pt x="28676" y="241084"/>
                  </a:lnTo>
                  <a:lnTo>
                    <a:pt x="29794" y="230632"/>
                  </a:lnTo>
                  <a:close/>
                </a:path>
                <a:path extrusionOk="0" h="326390" w="8471535">
                  <a:moveTo>
                    <a:pt x="60756" y="243433"/>
                  </a:moveTo>
                  <a:lnTo>
                    <a:pt x="58458" y="237299"/>
                  </a:lnTo>
                  <a:lnTo>
                    <a:pt x="53098" y="237299"/>
                  </a:lnTo>
                  <a:lnTo>
                    <a:pt x="52603" y="237299"/>
                  </a:lnTo>
                  <a:lnTo>
                    <a:pt x="52082" y="237350"/>
                  </a:lnTo>
                  <a:lnTo>
                    <a:pt x="51523" y="237464"/>
                  </a:lnTo>
                  <a:lnTo>
                    <a:pt x="51257" y="241134"/>
                  </a:lnTo>
                  <a:lnTo>
                    <a:pt x="50761" y="244906"/>
                  </a:lnTo>
                  <a:lnTo>
                    <a:pt x="45897" y="244906"/>
                  </a:lnTo>
                  <a:lnTo>
                    <a:pt x="45135" y="244805"/>
                  </a:lnTo>
                  <a:lnTo>
                    <a:pt x="44272" y="244602"/>
                  </a:lnTo>
                  <a:lnTo>
                    <a:pt x="44272" y="259689"/>
                  </a:lnTo>
                  <a:lnTo>
                    <a:pt x="46685" y="261213"/>
                  </a:lnTo>
                  <a:lnTo>
                    <a:pt x="48844" y="261861"/>
                  </a:lnTo>
                  <a:lnTo>
                    <a:pt x="56502" y="261861"/>
                  </a:lnTo>
                  <a:lnTo>
                    <a:pt x="59778" y="255727"/>
                  </a:lnTo>
                  <a:lnTo>
                    <a:pt x="60756" y="243433"/>
                  </a:lnTo>
                  <a:close/>
                </a:path>
                <a:path extrusionOk="0" h="326390" w="8471535">
                  <a:moveTo>
                    <a:pt x="81165" y="170624"/>
                  </a:moveTo>
                  <a:lnTo>
                    <a:pt x="58991" y="170624"/>
                  </a:lnTo>
                  <a:lnTo>
                    <a:pt x="59613" y="180911"/>
                  </a:lnTo>
                  <a:lnTo>
                    <a:pt x="58216" y="193141"/>
                  </a:lnTo>
                  <a:lnTo>
                    <a:pt x="58724" y="203377"/>
                  </a:lnTo>
                  <a:lnTo>
                    <a:pt x="65074" y="207657"/>
                  </a:lnTo>
                  <a:lnTo>
                    <a:pt x="66179" y="207606"/>
                  </a:lnTo>
                  <a:lnTo>
                    <a:pt x="64909" y="193319"/>
                  </a:lnTo>
                  <a:lnTo>
                    <a:pt x="71831" y="187261"/>
                  </a:lnTo>
                  <a:lnTo>
                    <a:pt x="79667" y="182130"/>
                  </a:lnTo>
                  <a:lnTo>
                    <a:pt x="81165" y="170624"/>
                  </a:lnTo>
                  <a:close/>
                </a:path>
                <a:path extrusionOk="0" h="326390" w="8471535">
                  <a:moveTo>
                    <a:pt x="92494" y="8420"/>
                  </a:moveTo>
                  <a:lnTo>
                    <a:pt x="92278" y="7632"/>
                  </a:lnTo>
                  <a:lnTo>
                    <a:pt x="91173" y="3708"/>
                  </a:lnTo>
                  <a:lnTo>
                    <a:pt x="86194" y="914"/>
                  </a:lnTo>
                  <a:lnTo>
                    <a:pt x="79375" y="0"/>
                  </a:lnTo>
                  <a:lnTo>
                    <a:pt x="72339" y="0"/>
                  </a:lnTo>
                  <a:lnTo>
                    <a:pt x="65303" y="2641"/>
                  </a:lnTo>
                  <a:lnTo>
                    <a:pt x="66179" y="7683"/>
                  </a:lnTo>
                  <a:lnTo>
                    <a:pt x="66446" y="7632"/>
                  </a:lnTo>
                  <a:lnTo>
                    <a:pt x="71323" y="8420"/>
                  </a:lnTo>
                  <a:lnTo>
                    <a:pt x="79311" y="10363"/>
                  </a:lnTo>
                  <a:lnTo>
                    <a:pt x="86334" y="12814"/>
                  </a:lnTo>
                  <a:lnTo>
                    <a:pt x="88315" y="15138"/>
                  </a:lnTo>
                  <a:lnTo>
                    <a:pt x="92494" y="8420"/>
                  </a:lnTo>
                  <a:close/>
                </a:path>
                <a:path extrusionOk="0" h="326390" w="8471535">
                  <a:moveTo>
                    <a:pt x="235623" y="96532"/>
                  </a:moveTo>
                  <a:lnTo>
                    <a:pt x="232638" y="97688"/>
                  </a:lnTo>
                  <a:lnTo>
                    <a:pt x="230327" y="98183"/>
                  </a:lnTo>
                  <a:lnTo>
                    <a:pt x="222986" y="98183"/>
                  </a:lnTo>
                  <a:lnTo>
                    <a:pt x="218897" y="80213"/>
                  </a:lnTo>
                  <a:lnTo>
                    <a:pt x="213309" y="80213"/>
                  </a:lnTo>
                  <a:lnTo>
                    <a:pt x="211505" y="80213"/>
                  </a:lnTo>
                  <a:lnTo>
                    <a:pt x="209219" y="80683"/>
                  </a:lnTo>
                  <a:lnTo>
                    <a:pt x="206298" y="81775"/>
                  </a:lnTo>
                  <a:lnTo>
                    <a:pt x="202412" y="96621"/>
                  </a:lnTo>
                  <a:lnTo>
                    <a:pt x="202145" y="106692"/>
                  </a:lnTo>
                  <a:lnTo>
                    <a:pt x="204838" y="112407"/>
                  </a:lnTo>
                  <a:lnTo>
                    <a:pt x="209829" y="114223"/>
                  </a:lnTo>
                  <a:lnTo>
                    <a:pt x="215480" y="112979"/>
                  </a:lnTo>
                  <a:lnTo>
                    <a:pt x="221945" y="109435"/>
                  </a:lnTo>
                  <a:lnTo>
                    <a:pt x="228790" y="103860"/>
                  </a:lnTo>
                  <a:lnTo>
                    <a:pt x="235623" y="96532"/>
                  </a:lnTo>
                  <a:close/>
                </a:path>
                <a:path extrusionOk="0" h="326390" w="8471535">
                  <a:moveTo>
                    <a:pt x="353593" y="326301"/>
                  </a:moveTo>
                  <a:lnTo>
                    <a:pt x="353250" y="317347"/>
                  </a:lnTo>
                  <a:lnTo>
                    <a:pt x="353110" y="308254"/>
                  </a:lnTo>
                  <a:lnTo>
                    <a:pt x="351345" y="300786"/>
                  </a:lnTo>
                  <a:lnTo>
                    <a:pt x="346113" y="296684"/>
                  </a:lnTo>
                  <a:lnTo>
                    <a:pt x="340360" y="307441"/>
                  </a:lnTo>
                  <a:lnTo>
                    <a:pt x="329222" y="312877"/>
                  </a:lnTo>
                  <a:lnTo>
                    <a:pt x="317322" y="317627"/>
                  </a:lnTo>
                  <a:lnTo>
                    <a:pt x="309283" y="326301"/>
                  </a:lnTo>
                  <a:lnTo>
                    <a:pt x="353593" y="326301"/>
                  </a:lnTo>
                  <a:close/>
                </a:path>
                <a:path extrusionOk="0" h="326390" w="8471535">
                  <a:moveTo>
                    <a:pt x="371246" y="247332"/>
                  </a:moveTo>
                  <a:lnTo>
                    <a:pt x="369316" y="243700"/>
                  </a:lnTo>
                  <a:lnTo>
                    <a:pt x="365594" y="243700"/>
                  </a:lnTo>
                  <a:lnTo>
                    <a:pt x="362673" y="243700"/>
                  </a:lnTo>
                  <a:lnTo>
                    <a:pt x="358635" y="245948"/>
                  </a:lnTo>
                  <a:lnTo>
                    <a:pt x="353593" y="252209"/>
                  </a:lnTo>
                  <a:lnTo>
                    <a:pt x="358406" y="256603"/>
                  </a:lnTo>
                  <a:lnTo>
                    <a:pt x="362191" y="258241"/>
                  </a:lnTo>
                  <a:lnTo>
                    <a:pt x="369163" y="258241"/>
                  </a:lnTo>
                  <a:lnTo>
                    <a:pt x="371170" y="254609"/>
                  </a:lnTo>
                  <a:lnTo>
                    <a:pt x="371246" y="247332"/>
                  </a:lnTo>
                  <a:close/>
                </a:path>
                <a:path extrusionOk="0" h="326390" w="8471535">
                  <a:moveTo>
                    <a:pt x="441934" y="281698"/>
                  </a:moveTo>
                  <a:lnTo>
                    <a:pt x="440283" y="280987"/>
                  </a:lnTo>
                  <a:lnTo>
                    <a:pt x="438594" y="280670"/>
                  </a:lnTo>
                  <a:lnTo>
                    <a:pt x="436918" y="280670"/>
                  </a:lnTo>
                  <a:lnTo>
                    <a:pt x="427405" y="283946"/>
                  </a:lnTo>
                  <a:lnTo>
                    <a:pt x="420878" y="291350"/>
                  </a:lnTo>
                  <a:lnTo>
                    <a:pt x="419976" y="299224"/>
                  </a:lnTo>
                  <a:lnTo>
                    <a:pt x="427316" y="303936"/>
                  </a:lnTo>
                  <a:lnTo>
                    <a:pt x="429945" y="297484"/>
                  </a:lnTo>
                  <a:lnTo>
                    <a:pt x="434276" y="292646"/>
                  </a:lnTo>
                  <a:lnTo>
                    <a:pt x="438785" y="287896"/>
                  </a:lnTo>
                  <a:lnTo>
                    <a:pt x="441934" y="281698"/>
                  </a:lnTo>
                  <a:close/>
                </a:path>
                <a:path extrusionOk="0" h="326390" w="8471535">
                  <a:moveTo>
                    <a:pt x="552450" y="259689"/>
                  </a:moveTo>
                  <a:lnTo>
                    <a:pt x="543648" y="260007"/>
                  </a:lnTo>
                  <a:lnTo>
                    <a:pt x="535762" y="261327"/>
                  </a:lnTo>
                  <a:lnTo>
                    <a:pt x="530669" y="265518"/>
                  </a:lnTo>
                  <a:lnTo>
                    <a:pt x="530301" y="274447"/>
                  </a:lnTo>
                  <a:lnTo>
                    <a:pt x="531304" y="274459"/>
                  </a:lnTo>
                  <a:lnTo>
                    <a:pt x="539229" y="273367"/>
                  </a:lnTo>
                  <a:lnTo>
                    <a:pt x="545223" y="270306"/>
                  </a:lnTo>
                  <a:lnTo>
                    <a:pt x="549541" y="265645"/>
                  </a:lnTo>
                  <a:lnTo>
                    <a:pt x="552450" y="259689"/>
                  </a:lnTo>
                  <a:close/>
                </a:path>
                <a:path extrusionOk="0" h="326390" w="8471535">
                  <a:moveTo>
                    <a:pt x="679602" y="141071"/>
                  </a:moveTo>
                  <a:lnTo>
                    <a:pt x="676795" y="135915"/>
                  </a:lnTo>
                  <a:lnTo>
                    <a:pt x="670839" y="132918"/>
                  </a:lnTo>
                  <a:lnTo>
                    <a:pt x="663371" y="131953"/>
                  </a:lnTo>
                  <a:lnTo>
                    <a:pt x="655129" y="131953"/>
                  </a:lnTo>
                  <a:lnTo>
                    <a:pt x="647090" y="135216"/>
                  </a:lnTo>
                  <a:lnTo>
                    <a:pt x="648246" y="141020"/>
                  </a:lnTo>
                  <a:lnTo>
                    <a:pt x="652030" y="140931"/>
                  </a:lnTo>
                  <a:lnTo>
                    <a:pt x="659879" y="141376"/>
                  </a:lnTo>
                  <a:lnTo>
                    <a:pt x="666750" y="142773"/>
                  </a:lnTo>
                  <a:lnTo>
                    <a:pt x="672655" y="145135"/>
                  </a:lnTo>
                  <a:lnTo>
                    <a:pt x="677621" y="148513"/>
                  </a:lnTo>
                  <a:lnTo>
                    <a:pt x="679602" y="141071"/>
                  </a:lnTo>
                  <a:close/>
                </a:path>
                <a:path extrusionOk="0" h="326390" w="8471535">
                  <a:moveTo>
                    <a:pt x="914095" y="206667"/>
                  </a:moveTo>
                  <a:lnTo>
                    <a:pt x="913269" y="192862"/>
                  </a:lnTo>
                  <a:lnTo>
                    <a:pt x="900976" y="195376"/>
                  </a:lnTo>
                  <a:lnTo>
                    <a:pt x="890333" y="199440"/>
                  </a:lnTo>
                  <a:lnTo>
                    <a:pt x="881951" y="205778"/>
                  </a:lnTo>
                  <a:lnTo>
                    <a:pt x="876452" y="215099"/>
                  </a:lnTo>
                  <a:lnTo>
                    <a:pt x="883056" y="217779"/>
                  </a:lnTo>
                  <a:lnTo>
                    <a:pt x="887958" y="222173"/>
                  </a:lnTo>
                  <a:lnTo>
                    <a:pt x="892644" y="226720"/>
                  </a:lnTo>
                  <a:lnTo>
                    <a:pt x="898613" y="229844"/>
                  </a:lnTo>
                  <a:lnTo>
                    <a:pt x="903109" y="221424"/>
                  </a:lnTo>
                  <a:lnTo>
                    <a:pt x="909485" y="214947"/>
                  </a:lnTo>
                  <a:lnTo>
                    <a:pt x="914095" y="206667"/>
                  </a:lnTo>
                  <a:close/>
                </a:path>
                <a:path extrusionOk="0" h="326390" w="8471535">
                  <a:moveTo>
                    <a:pt x="950137" y="170624"/>
                  </a:moveTo>
                  <a:lnTo>
                    <a:pt x="948563" y="171437"/>
                  </a:lnTo>
                  <a:lnTo>
                    <a:pt x="947026" y="171780"/>
                  </a:lnTo>
                  <a:lnTo>
                    <a:pt x="941590" y="171780"/>
                  </a:lnTo>
                  <a:lnTo>
                    <a:pt x="937971" y="169392"/>
                  </a:lnTo>
                  <a:lnTo>
                    <a:pt x="931494" y="164604"/>
                  </a:lnTo>
                  <a:lnTo>
                    <a:pt x="928636" y="162204"/>
                  </a:lnTo>
                  <a:lnTo>
                    <a:pt x="926249" y="162204"/>
                  </a:lnTo>
                  <a:lnTo>
                    <a:pt x="923988" y="162204"/>
                  </a:lnTo>
                  <a:lnTo>
                    <a:pt x="922134" y="164338"/>
                  </a:lnTo>
                  <a:lnTo>
                    <a:pt x="920762" y="170624"/>
                  </a:lnTo>
                  <a:lnTo>
                    <a:pt x="928776" y="174701"/>
                  </a:lnTo>
                  <a:lnTo>
                    <a:pt x="935710" y="183286"/>
                  </a:lnTo>
                  <a:lnTo>
                    <a:pt x="944765" y="183286"/>
                  </a:lnTo>
                  <a:lnTo>
                    <a:pt x="947724" y="180073"/>
                  </a:lnTo>
                  <a:lnTo>
                    <a:pt x="950137" y="170624"/>
                  </a:lnTo>
                  <a:close/>
                </a:path>
                <a:path extrusionOk="0" h="326390" w="8471535">
                  <a:moveTo>
                    <a:pt x="965060" y="74523"/>
                  </a:moveTo>
                  <a:lnTo>
                    <a:pt x="950137" y="74523"/>
                  </a:lnTo>
                  <a:lnTo>
                    <a:pt x="950137" y="81775"/>
                  </a:lnTo>
                  <a:lnTo>
                    <a:pt x="944346" y="83172"/>
                  </a:lnTo>
                  <a:lnTo>
                    <a:pt x="942886" y="89154"/>
                  </a:lnTo>
                  <a:lnTo>
                    <a:pt x="951712" y="88785"/>
                  </a:lnTo>
                  <a:lnTo>
                    <a:pt x="959612" y="87452"/>
                  </a:lnTo>
                  <a:lnTo>
                    <a:pt x="964692" y="83324"/>
                  </a:lnTo>
                  <a:lnTo>
                    <a:pt x="965060" y="74523"/>
                  </a:lnTo>
                  <a:close/>
                </a:path>
                <a:path extrusionOk="0" h="326390" w="8471535">
                  <a:moveTo>
                    <a:pt x="1016609" y="296684"/>
                  </a:moveTo>
                  <a:lnTo>
                    <a:pt x="1008786" y="296265"/>
                  </a:lnTo>
                  <a:lnTo>
                    <a:pt x="1005065" y="296265"/>
                  </a:lnTo>
                  <a:lnTo>
                    <a:pt x="995502" y="296862"/>
                  </a:lnTo>
                  <a:lnTo>
                    <a:pt x="987590" y="299135"/>
                  </a:lnTo>
                  <a:lnTo>
                    <a:pt x="982091" y="303784"/>
                  </a:lnTo>
                  <a:lnTo>
                    <a:pt x="979754" y="311543"/>
                  </a:lnTo>
                  <a:lnTo>
                    <a:pt x="984072" y="316026"/>
                  </a:lnTo>
                  <a:lnTo>
                    <a:pt x="988555" y="317868"/>
                  </a:lnTo>
                  <a:lnTo>
                    <a:pt x="992886" y="317868"/>
                  </a:lnTo>
                  <a:lnTo>
                    <a:pt x="1000417" y="316052"/>
                  </a:lnTo>
                  <a:lnTo>
                    <a:pt x="1007160" y="311238"/>
                  </a:lnTo>
                  <a:lnTo>
                    <a:pt x="1012710" y="304457"/>
                  </a:lnTo>
                  <a:lnTo>
                    <a:pt x="1016609" y="296684"/>
                  </a:lnTo>
                  <a:close/>
                </a:path>
                <a:path extrusionOk="0" h="326390" w="8471535">
                  <a:moveTo>
                    <a:pt x="1068082" y="7683"/>
                  </a:moveTo>
                  <a:lnTo>
                    <a:pt x="1055979" y="12128"/>
                  </a:lnTo>
                  <a:lnTo>
                    <a:pt x="1048054" y="20789"/>
                  </a:lnTo>
                  <a:lnTo>
                    <a:pt x="1040930" y="30327"/>
                  </a:lnTo>
                  <a:lnTo>
                    <a:pt x="1031265" y="37414"/>
                  </a:lnTo>
                  <a:lnTo>
                    <a:pt x="1035964" y="40220"/>
                  </a:lnTo>
                  <a:lnTo>
                    <a:pt x="1040231" y="41427"/>
                  </a:lnTo>
                  <a:lnTo>
                    <a:pt x="1044067" y="41427"/>
                  </a:lnTo>
                  <a:lnTo>
                    <a:pt x="1054481" y="38011"/>
                  </a:lnTo>
                  <a:lnTo>
                    <a:pt x="1061999" y="29502"/>
                  </a:lnTo>
                  <a:lnTo>
                    <a:pt x="1066546" y="18529"/>
                  </a:lnTo>
                  <a:lnTo>
                    <a:pt x="1068082" y="7683"/>
                  </a:lnTo>
                  <a:close/>
                </a:path>
                <a:path extrusionOk="0" h="326390" w="8471535">
                  <a:moveTo>
                    <a:pt x="1075575" y="244602"/>
                  </a:moveTo>
                  <a:lnTo>
                    <a:pt x="1068082" y="244602"/>
                  </a:lnTo>
                  <a:lnTo>
                    <a:pt x="1066622" y="238836"/>
                  </a:lnTo>
                  <a:lnTo>
                    <a:pt x="1060653" y="237464"/>
                  </a:lnTo>
                  <a:lnTo>
                    <a:pt x="1054519" y="243141"/>
                  </a:lnTo>
                  <a:lnTo>
                    <a:pt x="1054468" y="248196"/>
                  </a:lnTo>
                  <a:lnTo>
                    <a:pt x="1058506" y="251828"/>
                  </a:lnTo>
                  <a:lnTo>
                    <a:pt x="1064641" y="253225"/>
                  </a:lnTo>
                  <a:lnTo>
                    <a:pt x="1069340" y="253225"/>
                  </a:lnTo>
                  <a:lnTo>
                    <a:pt x="1074127" y="250812"/>
                  </a:lnTo>
                  <a:lnTo>
                    <a:pt x="1075575" y="244602"/>
                  </a:lnTo>
                  <a:close/>
                </a:path>
                <a:path extrusionOk="0" h="326390" w="8471535">
                  <a:moveTo>
                    <a:pt x="1221689" y="204825"/>
                  </a:moveTo>
                  <a:lnTo>
                    <a:pt x="1217701" y="197002"/>
                  </a:lnTo>
                  <a:lnTo>
                    <a:pt x="1207935" y="192862"/>
                  </a:lnTo>
                  <a:lnTo>
                    <a:pt x="1208290" y="201942"/>
                  </a:lnTo>
                  <a:lnTo>
                    <a:pt x="1208430" y="211099"/>
                  </a:lnTo>
                  <a:lnTo>
                    <a:pt x="1210195" y="218567"/>
                  </a:lnTo>
                  <a:lnTo>
                    <a:pt x="1215415" y="222592"/>
                  </a:lnTo>
                  <a:lnTo>
                    <a:pt x="1220673" y="214109"/>
                  </a:lnTo>
                  <a:lnTo>
                    <a:pt x="1221689" y="204825"/>
                  </a:lnTo>
                  <a:close/>
                </a:path>
                <a:path extrusionOk="0" h="326390" w="8471535">
                  <a:moveTo>
                    <a:pt x="1436420" y="303936"/>
                  </a:moveTo>
                  <a:lnTo>
                    <a:pt x="1434020" y="304622"/>
                  </a:lnTo>
                  <a:lnTo>
                    <a:pt x="1431201" y="304876"/>
                  </a:lnTo>
                  <a:lnTo>
                    <a:pt x="1423873" y="304876"/>
                  </a:lnTo>
                  <a:lnTo>
                    <a:pt x="1404950" y="302958"/>
                  </a:lnTo>
                  <a:lnTo>
                    <a:pt x="1400695" y="302958"/>
                  </a:lnTo>
                  <a:lnTo>
                    <a:pt x="1392567" y="302958"/>
                  </a:lnTo>
                  <a:lnTo>
                    <a:pt x="1386179" y="304711"/>
                  </a:lnTo>
                  <a:lnTo>
                    <a:pt x="1384871" y="311543"/>
                  </a:lnTo>
                  <a:lnTo>
                    <a:pt x="1391754" y="313397"/>
                  </a:lnTo>
                  <a:lnTo>
                    <a:pt x="1399019" y="315061"/>
                  </a:lnTo>
                  <a:lnTo>
                    <a:pt x="1406410" y="316280"/>
                  </a:lnTo>
                  <a:lnTo>
                    <a:pt x="1413662" y="316738"/>
                  </a:lnTo>
                  <a:lnTo>
                    <a:pt x="1420863" y="316115"/>
                  </a:lnTo>
                  <a:lnTo>
                    <a:pt x="1427276" y="313994"/>
                  </a:lnTo>
                  <a:lnTo>
                    <a:pt x="1432560" y="310045"/>
                  </a:lnTo>
                  <a:lnTo>
                    <a:pt x="1436420" y="303936"/>
                  </a:lnTo>
                  <a:close/>
                </a:path>
                <a:path extrusionOk="0" h="326390" w="8471535">
                  <a:moveTo>
                    <a:pt x="1561515" y="303936"/>
                  </a:moveTo>
                  <a:lnTo>
                    <a:pt x="1553464" y="303466"/>
                  </a:lnTo>
                  <a:lnTo>
                    <a:pt x="1549641" y="303466"/>
                  </a:lnTo>
                  <a:lnTo>
                    <a:pt x="1540281" y="304063"/>
                  </a:lnTo>
                  <a:lnTo>
                    <a:pt x="1532547" y="306349"/>
                  </a:lnTo>
                  <a:lnTo>
                    <a:pt x="1527111" y="310984"/>
                  </a:lnTo>
                  <a:lnTo>
                    <a:pt x="1524711" y="318693"/>
                  </a:lnTo>
                  <a:lnTo>
                    <a:pt x="1528432" y="318884"/>
                  </a:lnTo>
                  <a:lnTo>
                    <a:pt x="1530197" y="318884"/>
                  </a:lnTo>
                  <a:lnTo>
                    <a:pt x="1540827" y="317944"/>
                  </a:lnTo>
                  <a:lnTo>
                    <a:pt x="1549590" y="315137"/>
                  </a:lnTo>
                  <a:lnTo>
                    <a:pt x="1556499" y="310464"/>
                  </a:lnTo>
                  <a:lnTo>
                    <a:pt x="1561515" y="303936"/>
                  </a:lnTo>
                  <a:close/>
                </a:path>
                <a:path extrusionOk="0" h="326390" w="8471535">
                  <a:moveTo>
                    <a:pt x="1620520" y="222592"/>
                  </a:moveTo>
                  <a:lnTo>
                    <a:pt x="1614512" y="221488"/>
                  </a:lnTo>
                  <a:lnTo>
                    <a:pt x="1609775" y="221030"/>
                  </a:lnTo>
                  <a:lnTo>
                    <a:pt x="1606105" y="221030"/>
                  </a:lnTo>
                  <a:lnTo>
                    <a:pt x="1597533" y="221030"/>
                  </a:lnTo>
                  <a:lnTo>
                    <a:pt x="1594866" y="223520"/>
                  </a:lnTo>
                  <a:lnTo>
                    <a:pt x="1596377" y="228473"/>
                  </a:lnTo>
                  <a:lnTo>
                    <a:pt x="1600568" y="230962"/>
                  </a:lnTo>
                  <a:lnTo>
                    <a:pt x="1610474" y="230962"/>
                  </a:lnTo>
                  <a:lnTo>
                    <a:pt x="1616075" y="228828"/>
                  </a:lnTo>
                  <a:lnTo>
                    <a:pt x="1620520" y="222592"/>
                  </a:lnTo>
                  <a:close/>
                </a:path>
                <a:path extrusionOk="0" h="326390" w="8471535">
                  <a:moveTo>
                    <a:pt x="1856181" y="303936"/>
                  </a:moveTo>
                  <a:lnTo>
                    <a:pt x="1852650" y="300215"/>
                  </a:lnTo>
                  <a:lnTo>
                    <a:pt x="1849348" y="298691"/>
                  </a:lnTo>
                  <a:lnTo>
                    <a:pt x="1846287" y="298691"/>
                  </a:lnTo>
                  <a:lnTo>
                    <a:pt x="1840496" y="300532"/>
                  </a:lnTo>
                  <a:lnTo>
                    <a:pt x="1835327" y="305244"/>
                  </a:lnTo>
                  <a:lnTo>
                    <a:pt x="1830768" y="311683"/>
                  </a:lnTo>
                  <a:lnTo>
                    <a:pt x="1826831" y="318681"/>
                  </a:lnTo>
                  <a:lnTo>
                    <a:pt x="1836432" y="317461"/>
                  </a:lnTo>
                  <a:lnTo>
                    <a:pt x="1844738" y="314820"/>
                  </a:lnTo>
                  <a:lnTo>
                    <a:pt x="1851431" y="310413"/>
                  </a:lnTo>
                  <a:lnTo>
                    <a:pt x="1856181" y="303936"/>
                  </a:lnTo>
                  <a:close/>
                </a:path>
                <a:path extrusionOk="0" h="326390" w="8471535">
                  <a:moveTo>
                    <a:pt x="1861223" y="265201"/>
                  </a:moveTo>
                  <a:lnTo>
                    <a:pt x="1859788" y="257365"/>
                  </a:lnTo>
                  <a:lnTo>
                    <a:pt x="1848980" y="252209"/>
                  </a:lnTo>
                  <a:lnTo>
                    <a:pt x="1846338" y="258826"/>
                  </a:lnTo>
                  <a:lnTo>
                    <a:pt x="1841957" y="263677"/>
                  </a:lnTo>
                  <a:lnTo>
                    <a:pt x="1837334" y="268351"/>
                  </a:lnTo>
                  <a:lnTo>
                    <a:pt x="1834007" y="274447"/>
                  </a:lnTo>
                  <a:lnTo>
                    <a:pt x="1836978" y="275183"/>
                  </a:lnTo>
                  <a:lnTo>
                    <a:pt x="1839785" y="275513"/>
                  </a:lnTo>
                  <a:lnTo>
                    <a:pt x="1842376" y="275513"/>
                  </a:lnTo>
                  <a:lnTo>
                    <a:pt x="1854885" y="272376"/>
                  </a:lnTo>
                  <a:lnTo>
                    <a:pt x="1861223" y="265201"/>
                  </a:lnTo>
                  <a:close/>
                </a:path>
                <a:path extrusionOk="0" h="326390" w="8471535">
                  <a:moveTo>
                    <a:pt x="2245004" y="223608"/>
                  </a:moveTo>
                  <a:lnTo>
                    <a:pt x="2239187" y="215099"/>
                  </a:lnTo>
                  <a:lnTo>
                    <a:pt x="2234933" y="225539"/>
                  </a:lnTo>
                  <a:lnTo>
                    <a:pt x="2229078" y="234518"/>
                  </a:lnTo>
                  <a:lnTo>
                    <a:pt x="2222779" y="243078"/>
                  </a:lnTo>
                  <a:lnTo>
                    <a:pt x="2217229" y="252209"/>
                  </a:lnTo>
                  <a:lnTo>
                    <a:pt x="2218398" y="252463"/>
                  </a:lnTo>
                  <a:lnTo>
                    <a:pt x="2219541" y="252590"/>
                  </a:lnTo>
                  <a:lnTo>
                    <a:pt x="2220684" y="252590"/>
                  </a:lnTo>
                  <a:lnTo>
                    <a:pt x="2233295" y="247624"/>
                  </a:lnTo>
                  <a:lnTo>
                    <a:pt x="2242223" y="236207"/>
                  </a:lnTo>
                  <a:lnTo>
                    <a:pt x="2245004" y="223608"/>
                  </a:lnTo>
                  <a:close/>
                </a:path>
                <a:path extrusionOk="0" h="326390" w="8471535">
                  <a:moveTo>
                    <a:pt x="2548763" y="252209"/>
                  </a:moveTo>
                  <a:lnTo>
                    <a:pt x="2548458" y="239496"/>
                  </a:lnTo>
                  <a:lnTo>
                    <a:pt x="2545829" y="229120"/>
                  </a:lnTo>
                  <a:lnTo>
                    <a:pt x="2540927" y="221018"/>
                  </a:lnTo>
                  <a:lnTo>
                    <a:pt x="2533789" y="215099"/>
                  </a:lnTo>
                  <a:lnTo>
                    <a:pt x="2529941" y="228676"/>
                  </a:lnTo>
                  <a:lnTo>
                    <a:pt x="2531033" y="238150"/>
                  </a:lnTo>
                  <a:lnTo>
                    <a:pt x="2537244" y="245376"/>
                  </a:lnTo>
                  <a:lnTo>
                    <a:pt x="2548763" y="252209"/>
                  </a:lnTo>
                  <a:close/>
                </a:path>
                <a:path extrusionOk="0" h="326390" w="8471535">
                  <a:moveTo>
                    <a:pt x="3138119" y="133527"/>
                  </a:moveTo>
                  <a:lnTo>
                    <a:pt x="3132264" y="132486"/>
                  </a:lnTo>
                  <a:lnTo>
                    <a:pt x="3127616" y="132054"/>
                  </a:lnTo>
                  <a:lnTo>
                    <a:pt x="3123996" y="132054"/>
                  </a:lnTo>
                  <a:lnTo>
                    <a:pt x="3115246" y="132054"/>
                  </a:lnTo>
                  <a:lnTo>
                    <a:pt x="3112465" y="134569"/>
                  </a:lnTo>
                  <a:lnTo>
                    <a:pt x="3113836" y="139573"/>
                  </a:lnTo>
                  <a:lnTo>
                    <a:pt x="3118002" y="142087"/>
                  </a:lnTo>
                  <a:lnTo>
                    <a:pt x="3127959" y="142087"/>
                  </a:lnTo>
                  <a:lnTo>
                    <a:pt x="3133610" y="139915"/>
                  </a:lnTo>
                  <a:lnTo>
                    <a:pt x="3138119" y="133527"/>
                  </a:lnTo>
                  <a:close/>
                </a:path>
                <a:path extrusionOk="0" h="326390" w="8471535">
                  <a:moveTo>
                    <a:pt x="3190036" y="284149"/>
                  </a:moveTo>
                  <a:lnTo>
                    <a:pt x="3189528" y="274447"/>
                  </a:lnTo>
                  <a:lnTo>
                    <a:pt x="3187674" y="274345"/>
                  </a:lnTo>
                  <a:lnTo>
                    <a:pt x="3186798" y="274345"/>
                  </a:lnTo>
                  <a:lnTo>
                    <a:pt x="3176536" y="276377"/>
                  </a:lnTo>
                  <a:lnTo>
                    <a:pt x="3169475" y="281622"/>
                  </a:lnTo>
                  <a:lnTo>
                    <a:pt x="3164344" y="288810"/>
                  </a:lnTo>
                  <a:lnTo>
                    <a:pt x="3159887" y="296697"/>
                  </a:lnTo>
                  <a:lnTo>
                    <a:pt x="3161830" y="296633"/>
                  </a:lnTo>
                  <a:lnTo>
                    <a:pt x="3170999" y="296633"/>
                  </a:lnTo>
                  <a:lnTo>
                    <a:pt x="3176435" y="300494"/>
                  </a:lnTo>
                  <a:lnTo>
                    <a:pt x="3182061" y="303949"/>
                  </a:lnTo>
                  <a:lnTo>
                    <a:pt x="3184664" y="297370"/>
                  </a:lnTo>
                  <a:lnTo>
                    <a:pt x="3187865" y="291274"/>
                  </a:lnTo>
                  <a:lnTo>
                    <a:pt x="3190036" y="284149"/>
                  </a:lnTo>
                  <a:close/>
                </a:path>
                <a:path extrusionOk="0" h="326390" w="8471535">
                  <a:moveTo>
                    <a:pt x="3211855" y="186182"/>
                  </a:moveTo>
                  <a:lnTo>
                    <a:pt x="3204260" y="178117"/>
                  </a:lnTo>
                  <a:lnTo>
                    <a:pt x="3200095" y="186969"/>
                  </a:lnTo>
                  <a:lnTo>
                    <a:pt x="3186049" y="198755"/>
                  </a:lnTo>
                  <a:lnTo>
                    <a:pt x="3182074" y="207606"/>
                  </a:lnTo>
                  <a:lnTo>
                    <a:pt x="3185147" y="208940"/>
                  </a:lnTo>
                  <a:lnTo>
                    <a:pt x="3188157" y="209524"/>
                  </a:lnTo>
                  <a:lnTo>
                    <a:pt x="3191002" y="209524"/>
                  </a:lnTo>
                  <a:lnTo>
                    <a:pt x="3203130" y="205663"/>
                  </a:lnTo>
                  <a:lnTo>
                    <a:pt x="3210788" y="196621"/>
                  </a:lnTo>
                  <a:lnTo>
                    <a:pt x="3211855" y="186182"/>
                  </a:lnTo>
                  <a:close/>
                </a:path>
                <a:path extrusionOk="0" h="326390" w="8471535">
                  <a:moveTo>
                    <a:pt x="3218853" y="163360"/>
                  </a:moveTo>
                  <a:lnTo>
                    <a:pt x="3218167" y="155575"/>
                  </a:lnTo>
                  <a:lnTo>
                    <a:pt x="3217202" y="147942"/>
                  </a:lnTo>
                  <a:lnTo>
                    <a:pt x="3208705" y="147942"/>
                  </a:lnTo>
                  <a:lnTo>
                    <a:pt x="3207410" y="147942"/>
                  </a:lnTo>
                  <a:lnTo>
                    <a:pt x="3205937" y="148120"/>
                  </a:lnTo>
                  <a:lnTo>
                    <a:pt x="3204260" y="148501"/>
                  </a:lnTo>
                  <a:lnTo>
                    <a:pt x="3205403" y="157251"/>
                  </a:lnTo>
                  <a:lnTo>
                    <a:pt x="3203054" y="169367"/>
                  </a:lnTo>
                  <a:lnTo>
                    <a:pt x="3211715" y="170624"/>
                  </a:lnTo>
                  <a:lnTo>
                    <a:pt x="3211969" y="166839"/>
                  </a:lnTo>
                  <a:lnTo>
                    <a:pt x="3212668" y="163055"/>
                  </a:lnTo>
                  <a:lnTo>
                    <a:pt x="3217329" y="163055"/>
                  </a:lnTo>
                  <a:lnTo>
                    <a:pt x="3218040" y="163156"/>
                  </a:lnTo>
                  <a:lnTo>
                    <a:pt x="3218853" y="163360"/>
                  </a:lnTo>
                  <a:close/>
                </a:path>
                <a:path extrusionOk="0" h="326390" w="8471535">
                  <a:moveTo>
                    <a:pt x="3264522" y="30200"/>
                  </a:moveTo>
                  <a:lnTo>
                    <a:pt x="3263227" y="15176"/>
                  </a:lnTo>
                  <a:lnTo>
                    <a:pt x="3261766" y="15151"/>
                  </a:lnTo>
                  <a:lnTo>
                    <a:pt x="3246056" y="16776"/>
                  </a:lnTo>
                  <a:lnTo>
                    <a:pt x="3229572" y="21336"/>
                  </a:lnTo>
                  <a:lnTo>
                    <a:pt x="3220339" y="28371"/>
                  </a:lnTo>
                  <a:lnTo>
                    <a:pt x="3226371" y="37414"/>
                  </a:lnTo>
                  <a:lnTo>
                    <a:pt x="3229038" y="31915"/>
                  </a:lnTo>
                  <a:lnTo>
                    <a:pt x="3232886" y="30264"/>
                  </a:lnTo>
                  <a:lnTo>
                    <a:pt x="3240265" y="30264"/>
                  </a:lnTo>
                  <a:lnTo>
                    <a:pt x="3253168" y="33934"/>
                  </a:lnTo>
                  <a:lnTo>
                    <a:pt x="3261118" y="33934"/>
                  </a:lnTo>
                  <a:lnTo>
                    <a:pt x="3264522" y="30200"/>
                  </a:lnTo>
                  <a:close/>
                </a:path>
                <a:path extrusionOk="0" h="326390" w="8471535">
                  <a:moveTo>
                    <a:pt x="3264852" y="178587"/>
                  </a:moveTo>
                  <a:lnTo>
                    <a:pt x="3258959" y="172935"/>
                  </a:lnTo>
                  <a:lnTo>
                    <a:pt x="3251822" y="172935"/>
                  </a:lnTo>
                  <a:lnTo>
                    <a:pt x="3245078" y="172935"/>
                  </a:lnTo>
                  <a:lnTo>
                    <a:pt x="3237230" y="177990"/>
                  </a:lnTo>
                  <a:lnTo>
                    <a:pt x="3233610" y="185610"/>
                  </a:lnTo>
                  <a:lnTo>
                    <a:pt x="3234753" y="185470"/>
                  </a:lnTo>
                  <a:lnTo>
                    <a:pt x="3236823" y="185407"/>
                  </a:lnTo>
                  <a:lnTo>
                    <a:pt x="3242221" y="185407"/>
                  </a:lnTo>
                  <a:lnTo>
                    <a:pt x="3256216" y="192913"/>
                  </a:lnTo>
                  <a:lnTo>
                    <a:pt x="3262693" y="192900"/>
                  </a:lnTo>
                  <a:lnTo>
                    <a:pt x="3263227" y="192862"/>
                  </a:lnTo>
                  <a:lnTo>
                    <a:pt x="3264852" y="178587"/>
                  </a:lnTo>
                  <a:close/>
                </a:path>
                <a:path extrusionOk="0" h="326390" w="8471535">
                  <a:moveTo>
                    <a:pt x="3314712" y="148501"/>
                  </a:moveTo>
                  <a:lnTo>
                    <a:pt x="3312566" y="148297"/>
                  </a:lnTo>
                  <a:lnTo>
                    <a:pt x="3306280" y="148297"/>
                  </a:lnTo>
                  <a:lnTo>
                    <a:pt x="3292462" y="155816"/>
                  </a:lnTo>
                  <a:lnTo>
                    <a:pt x="3285960" y="155803"/>
                  </a:lnTo>
                  <a:lnTo>
                    <a:pt x="3285363" y="155752"/>
                  </a:lnTo>
                  <a:lnTo>
                    <a:pt x="3283610" y="150114"/>
                  </a:lnTo>
                  <a:lnTo>
                    <a:pt x="3285109" y="141363"/>
                  </a:lnTo>
                  <a:lnTo>
                    <a:pt x="3277908" y="141008"/>
                  </a:lnTo>
                  <a:lnTo>
                    <a:pt x="3277908" y="163360"/>
                  </a:lnTo>
                  <a:lnTo>
                    <a:pt x="3286087" y="163830"/>
                  </a:lnTo>
                  <a:lnTo>
                    <a:pt x="3289909" y="163830"/>
                  </a:lnTo>
                  <a:lnTo>
                    <a:pt x="3299282" y="163220"/>
                  </a:lnTo>
                  <a:lnTo>
                    <a:pt x="3306965" y="160934"/>
                  </a:lnTo>
                  <a:lnTo>
                    <a:pt x="3312325" y="156260"/>
                  </a:lnTo>
                  <a:lnTo>
                    <a:pt x="3314712" y="148501"/>
                  </a:lnTo>
                  <a:close/>
                </a:path>
                <a:path extrusionOk="0" h="326390" w="8471535">
                  <a:moveTo>
                    <a:pt x="3377463" y="58178"/>
                  </a:moveTo>
                  <a:lnTo>
                    <a:pt x="3373755" y="51142"/>
                  </a:lnTo>
                  <a:lnTo>
                    <a:pt x="3366300" y="48577"/>
                  </a:lnTo>
                  <a:lnTo>
                    <a:pt x="3360737" y="49618"/>
                  </a:lnTo>
                  <a:lnTo>
                    <a:pt x="3354921" y="52882"/>
                  </a:lnTo>
                  <a:lnTo>
                    <a:pt x="3349231" y="58572"/>
                  </a:lnTo>
                  <a:lnTo>
                    <a:pt x="3344113" y="66916"/>
                  </a:lnTo>
                  <a:lnTo>
                    <a:pt x="3350691" y="69646"/>
                  </a:lnTo>
                  <a:lnTo>
                    <a:pt x="3355581" y="74053"/>
                  </a:lnTo>
                  <a:lnTo>
                    <a:pt x="3360255" y="78600"/>
                  </a:lnTo>
                  <a:lnTo>
                    <a:pt x="3366211" y="81775"/>
                  </a:lnTo>
                  <a:lnTo>
                    <a:pt x="3375571" y="68719"/>
                  </a:lnTo>
                  <a:lnTo>
                    <a:pt x="3377463" y="58178"/>
                  </a:lnTo>
                  <a:close/>
                </a:path>
                <a:path extrusionOk="0" h="326390" w="8471535">
                  <a:moveTo>
                    <a:pt x="3484207" y="222592"/>
                  </a:moveTo>
                  <a:lnTo>
                    <a:pt x="3481463" y="222161"/>
                  </a:lnTo>
                  <a:lnTo>
                    <a:pt x="3478961" y="221957"/>
                  </a:lnTo>
                  <a:lnTo>
                    <a:pt x="3476650" y="221957"/>
                  </a:lnTo>
                  <a:lnTo>
                    <a:pt x="3465563" y="223926"/>
                  </a:lnTo>
                  <a:lnTo>
                    <a:pt x="3457676" y="229082"/>
                  </a:lnTo>
                  <a:lnTo>
                    <a:pt x="3451949" y="236347"/>
                  </a:lnTo>
                  <a:lnTo>
                    <a:pt x="3447326" y="244602"/>
                  </a:lnTo>
                  <a:lnTo>
                    <a:pt x="3459403" y="242125"/>
                  </a:lnTo>
                  <a:lnTo>
                    <a:pt x="3468573" y="236575"/>
                  </a:lnTo>
                  <a:lnTo>
                    <a:pt x="3476333" y="229552"/>
                  </a:lnTo>
                  <a:lnTo>
                    <a:pt x="3484207" y="222592"/>
                  </a:lnTo>
                  <a:close/>
                </a:path>
                <a:path extrusionOk="0" h="326390" w="8471535">
                  <a:moveTo>
                    <a:pt x="3528276" y="185610"/>
                  </a:moveTo>
                  <a:lnTo>
                    <a:pt x="3526891" y="174091"/>
                  </a:lnTo>
                  <a:lnTo>
                    <a:pt x="3519068" y="168910"/>
                  </a:lnTo>
                  <a:lnTo>
                    <a:pt x="3512172" y="162814"/>
                  </a:lnTo>
                  <a:lnTo>
                    <a:pt x="3513556" y="148501"/>
                  </a:lnTo>
                  <a:lnTo>
                    <a:pt x="3491344" y="148501"/>
                  </a:lnTo>
                  <a:lnTo>
                    <a:pt x="3493046" y="163944"/>
                  </a:lnTo>
                  <a:lnTo>
                    <a:pt x="3499167" y="176999"/>
                  </a:lnTo>
                  <a:lnTo>
                    <a:pt x="3508146" y="186029"/>
                  </a:lnTo>
                  <a:lnTo>
                    <a:pt x="3518420" y="189407"/>
                  </a:lnTo>
                  <a:lnTo>
                    <a:pt x="3521837" y="189407"/>
                  </a:lnTo>
                  <a:lnTo>
                    <a:pt x="3525202" y="188226"/>
                  </a:lnTo>
                  <a:lnTo>
                    <a:pt x="3528276" y="185610"/>
                  </a:lnTo>
                  <a:close/>
                </a:path>
                <a:path extrusionOk="0" h="326390" w="8471535">
                  <a:moveTo>
                    <a:pt x="3631527" y="59436"/>
                  </a:moveTo>
                  <a:lnTo>
                    <a:pt x="3630104" y="59613"/>
                  </a:lnTo>
                  <a:lnTo>
                    <a:pt x="3627336" y="59690"/>
                  </a:lnTo>
                  <a:lnTo>
                    <a:pt x="3621405" y="59690"/>
                  </a:lnTo>
                  <a:lnTo>
                    <a:pt x="3616033" y="58153"/>
                  </a:lnTo>
                  <a:lnTo>
                    <a:pt x="3606444" y="55054"/>
                  </a:lnTo>
                  <a:lnTo>
                    <a:pt x="3602228" y="53505"/>
                  </a:lnTo>
                  <a:lnTo>
                    <a:pt x="3598634" y="53505"/>
                  </a:lnTo>
                  <a:lnTo>
                    <a:pt x="3593592" y="53505"/>
                  </a:lnTo>
                  <a:lnTo>
                    <a:pt x="3589756" y="56553"/>
                  </a:lnTo>
                  <a:lnTo>
                    <a:pt x="3587216" y="66929"/>
                  </a:lnTo>
                  <a:lnTo>
                    <a:pt x="3596119" y="68072"/>
                  </a:lnTo>
                  <a:lnTo>
                    <a:pt x="3608222" y="65773"/>
                  </a:lnTo>
                  <a:lnTo>
                    <a:pt x="3609378" y="74523"/>
                  </a:lnTo>
                  <a:lnTo>
                    <a:pt x="3611130" y="79946"/>
                  </a:lnTo>
                  <a:lnTo>
                    <a:pt x="3609378" y="88925"/>
                  </a:lnTo>
                  <a:lnTo>
                    <a:pt x="3616833" y="89154"/>
                  </a:lnTo>
                  <a:lnTo>
                    <a:pt x="3616833" y="66929"/>
                  </a:lnTo>
                  <a:lnTo>
                    <a:pt x="3622573" y="65189"/>
                  </a:lnTo>
                  <a:lnTo>
                    <a:pt x="3631209" y="66687"/>
                  </a:lnTo>
                  <a:lnTo>
                    <a:pt x="3631527" y="59436"/>
                  </a:lnTo>
                  <a:close/>
                </a:path>
                <a:path extrusionOk="0" h="326390" w="8471535">
                  <a:moveTo>
                    <a:pt x="3697694" y="170624"/>
                  </a:moveTo>
                  <a:lnTo>
                    <a:pt x="3683063" y="170624"/>
                  </a:lnTo>
                  <a:lnTo>
                    <a:pt x="3683063" y="185610"/>
                  </a:lnTo>
                  <a:lnTo>
                    <a:pt x="3697694" y="185610"/>
                  </a:lnTo>
                  <a:lnTo>
                    <a:pt x="3697694" y="170624"/>
                  </a:lnTo>
                  <a:close/>
                </a:path>
                <a:path extrusionOk="0" h="326390" w="8471535">
                  <a:moveTo>
                    <a:pt x="3889667" y="164655"/>
                  </a:moveTo>
                  <a:lnTo>
                    <a:pt x="3888371" y="153035"/>
                  </a:lnTo>
                  <a:lnTo>
                    <a:pt x="3883876" y="144691"/>
                  </a:lnTo>
                  <a:lnTo>
                    <a:pt x="3874655" y="141008"/>
                  </a:lnTo>
                  <a:lnTo>
                    <a:pt x="3874198" y="154470"/>
                  </a:lnTo>
                  <a:lnTo>
                    <a:pt x="3875532" y="166090"/>
                  </a:lnTo>
                  <a:lnTo>
                    <a:pt x="3880078" y="174447"/>
                  </a:lnTo>
                  <a:lnTo>
                    <a:pt x="3889311" y="178117"/>
                  </a:lnTo>
                  <a:lnTo>
                    <a:pt x="3889667" y="164655"/>
                  </a:lnTo>
                  <a:close/>
                </a:path>
                <a:path extrusionOk="0" h="326390" w="8471535">
                  <a:moveTo>
                    <a:pt x="4029176" y="89154"/>
                  </a:moveTo>
                  <a:lnTo>
                    <a:pt x="4026458" y="88836"/>
                  </a:lnTo>
                  <a:lnTo>
                    <a:pt x="4023906" y="88671"/>
                  </a:lnTo>
                  <a:lnTo>
                    <a:pt x="4021505" y="88671"/>
                  </a:lnTo>
                  <a:lnTo>
                    <a:pt x="4013098" y="89535"/>
                  </a:lnTo>
                  <a:lnTo>
                    <a:pt x="4006558" y="92252"/>
                  </a:lnTo>
                  <a:lnTo>
                    <a:pt x="4002062" y="97015"/>
                  </a:lnTo>
                  <a:lnTo>
                    <a:pt x="3999801" y="104013"/>
                  </a:lnTo>
                  <a:lnTo>
                    <a:pt x="4009402" y="102603"/>
                  </a:lnTo>
                  <a:lnTo>
                    <a:pt x="4017721" y="99872"/>
                  </a:lnTo>
                  <a:lnTo>
                    <a:pt x="4024414" y="95504"/>
                  </a:lnTo>
                  <a:lnTo>
                    <a:pt x="4029176" y="89154"/>
                  </a:lnTo>
                  <a:close/>
                </a:path>
                <a:path extrusionOk="0" h="326390" w="8471535">
                  <a:moveTo>
                    <a:pt x="4102811" y="185610"/>
                  </a:moveTo>
                  <a:lnTo>
                    <a:pt x="4099369" y="182079"/>
                  </a:lnTo>
                  <a:lnTo>
                    <a:pt x="4096080" y="180619"/>
                  </a:lnTo>
                  <a:lnTo>
                    <a:pt x="4092943" y="180619"/>
                  </a:lnTo>
                  <a:lnTo>
                    <a:pt x="4085183" y="183464"/>
                  </a:lnTo>
                  <a:lnTo>
                    <a:pt x="4078084" y="190461"/>
                  </a:lnTo>
                  <a:lnTo>
                    <a:pt x="4071696" y="199288"/>
                  </a:lnTo>
                  <a:lnTo>
                    <a:pt x="4065994" y="207619"/>
                  </a:lnTo>
                  <a:lnTo>
                    <a:pt x="4078109" y="205066"/>
                  </a:lnTo>
                  <a:lnTo>
                    <a:pt x="4087317" y="199504"/>
                  </a:lnTo>
                  <a:lnTo>
                    <a:pt x="4095077" y="192493"/>
                  </a:lnTo>
                  <a:lnTo>
                    <a:pt x="4102811" y="185610"/>
                  </a:lnTo>
                  <a:close/>
                </a:path>
                <a:path extrusionOk="0" h="326390" w="8471535">
                  <a:moveTo>
                    <a:pt x="4110291" y="252209"/>
                  </a:moveTo>
                  <a:lnTo>
                    <a:pt x="4109389" y="238175"/>
                  </a:lnTo>
                  <a:lnTo>
                    <a:pt x="4107484" y="232638"/>
                  </a:lnTo>
                  <a:lnTo>
                    <a:pt x="4102798" y="229844"/>
                  </a:lnTo>
                  <a:lnTo>
                    <a:pt x="4097998" y="239839"/>
                  </a:lnTo>
                  <a:lnTo>
                    <a:pt x="4078313" y="249631"/>
                  </a:lnTo>
                  <a:lnTo>
                    <a:pt x="4073487" y="259676"/>
                  </a:lnTo>
                  <a:lnTo>
                    <a:pt x="4077081" y="260172"/>
                  </a:lnTo>
                  <a:lnTo>
                    <a:pt x="4080408" y="260400"/>
                  </a:lnTo>
                  <a:lnTo>
                    <a:pt x="4083520" y="260400"/>
                  </a:lnTo>
                  <a:lnTo>
                    <a:pt x="4091648" y="259829"/>
                  </a:lnTo>
                  <a:lnTo>
                    <a:pt x="4098721" y="258178"/>
                  </a:lnTo>
                  <a:lnTo>
                    <a:pt x="4104894" y="255600"/>
                  </a:lnTo>
                  <a:lnTo>
                    <a:pt x="4110291" y="252209"/>
                  </a:lnTo>
                  <a:close/>
                </a:path>
                <a:path extrusionOk="0" h="326390" w="8471535">
                  <a:moveTo>
                    <a:pt x="4227969" y="185610"/>
                  </a:moveTo>
                  <a:lnTo>
                    <a:pt x="4208742" y="181952"/>
                  </a:lnTo>
                  <a:lnTo>
                    <a:pt x="4199737" y="180606"/>
                  </a:lnTo>
                  <a:lnTo>
                    <a:pt x="4191139" y="180073"/>
                  </a:lnTo>
                  <a:lnTo>
                    <a:pt x="4183151" y="180708"/>
                  </a:lnTo>
                  <a:lnTo>
                    <a:pt x="4175582" y="182816"/>
                  </a:lnTo>
                  <a:lnTo>
                    <a:pt x="4168457" y="186753"/>
                  </a:lnTo>
                  <a:lnTo>
                    <a:pt x="4161802" y="192862"/>
                  </a:lnTo>
                  <a:lnTo>
                    <a:pt x="4169105" y="198335"/>
                  </a:lnTo>
                  <a:lnTo>
                    <a:pt x="4177576" y="202438"/>
                  </a:lnTo>
                  <a:lnTo>
                    <a:pt x="4186745" y="205016"/>
                  </a:lnTo>
                  <a:lnTo>
                    <a:pt x="4196130" y="205905"/>
                  </a:lnTo>
                  <a:lnTo>
                    <a:pt x="4206202" y="204749"/>
                  </a:lnTo>
                  <a:lnTo>
                    <a:pt x="4215295" y="201117"/>
                  </a:lnTo>
                  <a:lnTo>
                    <a:pt x="4222775" y="194818"/>
                  </a:lnTo>
                  <a:lnTo>
                    <a:pt x="4227969" y="185610"/>
                  </a:lnTo>
                  <a:close/>
                </a:path>
                <a:path extrusionOk="0" h="326390" w="8471535">
                  <a:moveTo>
                    <a:pt x="4250156" y="296684"/>
                  </a:moveTo>
                  <a:lnTo>
                    <a:pt x="4245826" y="292900"/>
                  </a:lnTo>
                  <a:lnTo>
                    <a:pt x="4242803" y="291782"/>
                  </a:lnTo>
                  <a:lnTo>
                    <a:pt x="4238510" y="291782"/>
                  </a:lnTo>
                  <a:lnTo>
                    <a:pt x="4232440" y="294144"/>
                  </a:lnTo>
                  <a:lnTo>
                    <a:pt x="4228147" y="294144"/>
                  </a:lnTo>
                  <a:lnTo>
                    <a:pt x="4225125" y="293027"/>
                  </a:lnTo>
                  <a:lnTo>
                    <a:pt x="4220807" y="289306"/>
                  </a:lnTo>
                  <a:lnTo>
                    <a:pt x="4220591" y="298589"/>
                  </a:lnTo>
                  <a:lnTo>
                    <a:pt x="4223766" y="305295"/>
                  </a:lnTo>
                  <a:lnTo>
                    <a:pt x="4229189" y="309372"/>
                  </a:lnTo>
                  <a:lnTo>
                    <a:pt x="4235691" y="310743"/>
                  </a:lnTo>
                  <a:lnTo>
                    <a:pt x="4242676" y="310743"/>
                  </a:lnTo>
                  <a:lnTo>
                    <a:pt x="4249509" y="306171"/>
                  </a:lnTo>
                  <a:lnTo>
                    <a:pt x="4250156" y="296684"/>
                  </a:lnTo>
                  <a:close/>
                </a:path>
                <a:path extrusionOk="0" h="326390" w="8471535">
                  <a:moveTo>
                    <a:pt x="4251655" y="200304"/>
                  </a:moveTo>
                  <a:lnTo>
                    <a:pt x="4248531" y="187807"/>
                  </a:lnTo>
                  <a:lnTo>
                    <a:pt x="4245635" y="187807"/>
                  </a:lnTo>
                  <a:lnTo>
                    <a:pt x="4244645" y="187807"/>
                  </a:lnTo>
                  <a:lnTo>
                    <a:pt x="4243692" y="189255"/>
                  </a:lnTo>
                  <a:lnTo>
                    <a:pt x="4242955" y="192862"/>
                  </a:lnTo>
                  <a:lnTo>
                    <a:pt x="4241279" y="200406"/>
                  </a:lnTo>
                  <a:lnTo>
                    <a:pt x="4244632" y="212712"/>
                  </a:lnTo>
                  <a:lnTo>
                    <a:pt x="4248531" y="212712"/>
                  </a:lnTo>
                  <a:lnTo>
                    <a:pt x="4249483" y="211251"/>
                  </a:lnTo>
                  <a:lnTo>
                    <a:pt x="4250156" y="207606"/>
                  </a:lnTo>
                  <a:lnTo>
                    <a:pt x="4251655" y="200304"/>
                  </a:lnTo>
                  <a:close/>
                </a:path>
                <a:path extrusionOk="0" h="326390" w="8471535">
                  <a:moveTo>
                    <a:pt x="4281436" y="64922"/>
                  </a:moveTo>
                  <a:lnTo>
                    <a:pt x="4279747" y="52171"/>
                  </a:lnTo>
                  <a:lnTo>
                    <a:pt x="4278490" y="51752"/>
                  </a:lnTo>
                  <a:lnTo>
                    <a:pt x="4277258" y="51562"/>
                  </a:lnTo>
                  <a:lnTo>
                    <a:pt x="4276052" y="51562"/>
                  </a:lnTo>
                  <a:lnTo>
                    <a:pt x="4266108" y="55968"/>
                  </a:lnTo>
                  <a:lnTo>
                    <a:pt x="4259567" y="65824"/>
                  </a:lnTo>
                  <a:lnTo>
                    <a:pt x="4258462" y="76111"/>
                  </a:lnTo>
                  <a:lnTo>
                    <a:pt x="4264825" y="81775"/>
                  </a:lnTo>
                  <a:lnTo>
                    <a:pt x="4269791" y="75501"/>
                  </a:lnTo>
                  <a:lnTo>
                    <a:pt x="4276725" y="71297"/>
                  </a:lnTo>
                  <a:lnTo>
                    <a:pt x="4281436" y="64922"/>
                  </a:lnTo>
                  <a:close/>
                </a:path>
                <a:path extrusionOk="0" h="326390" w="8471535">
                  <a:moveTo>
                    <a:pt x="4596282" y="192862"/>
                  </a:moveTo>
                  <a:lnTo>
                    <a:pt x="4593475" y="192506"/>
                  </a:lnTo>
                  <a:lnTo>
                    <a:pt x="4590834" y="192328"/>
                  </a:lnTo>
                  <a:lnTo>
                    <a:pt x="4588370" y="192328"/>
                  </a:lnTo>
                  <a:lnTo>
                    <a:pt x="4580090" y="193192"/>
                  </a:lnTo>
                  <a:lnTo>
                    <a:pt x="4573638" y="195910"/>
                  </a:lnTo>
                  <a:lnTo>
                    <a:pt x="4569206" y="200660"/>
                  </a:lnTo>
                  <a:lnTo>
                    <a:pt x="4566958" y="207606"/>
                  </a:lnTo>
                  <a:lnTo>
                    <a:pt x="4576699" y="206349"/>
                  </a:lnTo>
                  <a:lnTo>
                    <a:pt x="4585068" y="203708"/>
                  </a:lnTo>
                  <a:lnTo>
                    <a:pt x="4591697" y="199326"/>
                  </a:lnTo>
                  <a:lnTo>
                    <a:pt x="4596282" y="192862"/>
                  </a:lnTo>
                  <a:close/>
                </a:path>
                <a:path extrusionOk="0" h="326390" w="8471535">
                  <a:moveTo>
                    <a:pt x="4824730" y="229844"/>
                  </a:moveTo>
                  <a:lnTo>
                    <a:pt x="4822634" y="229336"/>
                  </a:lnTo>
                  <a:lnTo>
                    <a:pt x="4820831" y="229108"/>
                  </a:lnTo>
                  <a:lnTo>
                    <a:pt x="4819256" y="229108"/>
                  </a:lnTo>
                  <a:lnTo>
                    <a:pt x="4811979" y="231838"/>
                  </a:lnTo>
                  <a:lnTo>
                    <a:pt x="4808512" y="238302"/>
                  </a:lnTo>
                  <a:lnTo>
                    <a:pt x="4806264" y="245948"/>
                  </a:lnTo>
                  <a:lnTo>
                    <a:pt x="4802632" y="252209"/>
                  </a:lnTo>
                  <a:lnTo>
                    <a:pt x="4805070" y="252374"/>
                  </a:lnTo>
                  <a:lnTo>
                    <a:pt x="4806213" y="252374"/>
                  </a:lnTo>
                  <a:lnTo>
                    <a:pt x="4814989" y="250964"/>
                  </a:lnTo>
                  <a:lnTo>
                    <a:pt x="4820971" y="246735"/>
                  </a:lnTo>
                  <a:lnTo>
                    <a:pt x="4824209" y="239687"/>
                  </a:lnTo>
                  <a:lnTo>
                    <a:pt x="4824730" y="229844"/>
                  </a:lnTo>
                  <a:close/>
                </a:path>
                <a:path extrusionOk="0" h="326390" w="8471535">
                  <a:moveTo>
                    <a:pt x="4892408" y="203161"/>
                  </a:moveTo>
                  <a:lnTo>
                    <a:pt x="4883747" y="192862"/>
                  </a:lnTo>
                  <a:lnTo>
                    <a:pt x="4879581" y="204165"/>
                  </a:lnTo>
                  <a:lnTo>
                    <a:pt x="4870945" y="215379"/>
                  </a:lnTo>
                  <a:lnTo>
                    <a:pt x="4866818" y="226491"/>
                  </a:lnTo>
                  <a:lnTo>
                    <a:pt x="4876254" y="237464"/>
                  </a:lnTo>
                  <a:lnTo>
                    <a:pt x="4878768" y="224650"/>
                  </a:lnTo>
                  <a:lnTo>
                    <a:pt x="4887442" y="213474"/>
                  </a:lnTo>
                  <a:lnTo>
                    <a:pt x="4892408" y="203161"/>
                  </a:lnTo>
                  <a:close/>
                </a:path>
                <a:path extrusionOk="0" h="326390" w="8471535">
                  <a:moveTo>
                    <a:pt x="4905921" y="259689"/>
                  </a:moveTo>
                  <a:lnTo>
                    <a:pt x="4903952" y="260286"/>
                  </a:lnTo>
                  <a:lnTo>
                    <a:pt x="4901616" y="260515"/>
                  </a:lnTo>
                  <a:lnTo>
                    <a:pt x="4895227" y="260515"/>
                  </a:lnTo>
                  <a:lnTo>
                    <a:pt x="4878019" y="258521"/>
                  </a:lnTo>
                  <a:lnTo>
                    <a:pt x="4874234" y="258521"/>
                  </a:lnTo>
                  <a:lnTo>
                    <a:pt x="4867211" y="258521"/>
                  </a:lnTo>
                  <a:lnTo>
                    <a:pt x="4861928" y="260235"/>
                  </a:lnTo>
                  <a:lnTo>
                    <a:pt x="4861598" y="266839"/>
                  </a:lnTo>
                  <a:lnTo>
                    <a:pt x="4867643" y="268478"/>
                  </a:lnTo>
                  <a:lnTo>
                    <a:pt x="4874184" y="270573"/>
                  </a:lnTo>
                  <a:lnTo>
                    <a:pt x="4880927" y="272389"/>
                  </a:lnTo>
                  <a:lnTo>
                    <a:pt x="4887646" y="273164"/>
                  </a:lnTo>
                  <a:lnTo>
                    <a:pt x="4894732" y="273164"/>
                  </a:lnTo>
                  <a:lnTo>
                    <a:pt x="4901298" y="270065"/>
                  </a:lnTo>
                  <a:lnTo>
                    <a:pt x="4905921" y="259689"/>
                  </a:lnTo>
                  <a:close/>
                </a:path>
                <a:path extrusionOk="0" h="326390" w="8471535">
                  <a:moveTo>
                    <a:pt x="5141544" y="96532"/>
                  </a:moveTo>
                  <a:lnTo>
                    <a:pt x="5134495" y="92786"/>
                  </a:lnTo>
                  <a:lnTo>
                    <a:pt x="5129123" y="91363"/>
                  </a:lnTo>
                  <a:lnTo>
                    <a:pt x="5125250" y="91363"/>
                  </a:lnTo>
                  <a:lnTo>
                    <a:pt x="5119294" y="91363"/>
                  </a:lnTo>
                  <a:lnTo>
                    <a:pt x="5116842" y="94703"/>
                  </a:lnTo>
                  <a:lnTo>
                    <a:pt x="5117465" y="101409"/>
                  </a:lnTo>
                  <a:lnTo>
                    <a:pt x="5120538" y="104749"/>
                  </a:lnTo>
                  <a:lnTo>
                    <a:pt x="5129771" y="104749"/>
                  </a:lnTo>
                  <a:lnTo>
                    <a:pt x="5135194" y="102590"/>
                  </a:lnTo>
                  <a:lnTo>
                    <a:pt x="5141544" y="96532"/>
                  </a:lnTo>
                  <a:close/>
                </a:path>
                <a:path extrusionOk="0" h="326390" w="8471535">
                  <a:moveTo>
                    <a:pt x="5250345" y="255816"/>
                  </a:moveTo>
                  <a:lnTo>
                    <a:pt x="5250307" y="248285"/>
                  </a:lnTo>
                  <a:lnTo>
                    <a:pt x="5244554" y="237464"/>
                  </a:lnTo>
                  <a:lnTo>
                    <a:pt x="5234749" y="247751"/>
                  </a:lnTo>
                  <a:lnTo>
                    <a:pt x="5232552" y="255346"/>
                  </a:lnTo>
                  <a:lnTo>
                    <a:pt x="5235524" y="260045"/>
                  </a:lnTo>
                  <a:lnTo>
                    <a:pt x="5241163" y="261658"/>
                  </a:lnTo>
                  <a:lnTo>
                    <a:pt x="5246649" y="260223"/>
                  </a:lnTo>
                  <a:lnTo>
                    <a:pt x="5250345" y="255816"/>
                  </a:lnTo>
                  <a:close/>
                </a:path>
                <a:path extrusionOk="0" h="326390" w="8471535">
                  <a:moveTo>
                    <a:pt x="5343334" y="225094"/>
                  </a:moveTo>
                  <a:lnTo>
                    <a:pt x="5341391" y="221488"/>
                  </a:lnTo>
                  <a:lnTo>
                    <a:pt x="5337657" y="221488"/>
                  </a:lnTo>
                  <a:lnTo>
                    <a:pt x="5334736" y="221488"/>
                  </a:lnTo>
                  <a:lnTo>
                    <a:pt x="5330723" y="223697"/>
                  </a:lnTo>
                  <a:lnTo>
                    <a:pt x="5325707" y="229857"/>
                  </a:lnTo>
                  <a:lnTo>
                    <a:pt x="5330545" y="234276"/>
                  </a:lnTo>
                  <a:lnTo>
                    <a:pt x="5334343" y="235915"/>
                  </a:lnTo>
                  <a:lnTo>
                    <a:pt x="5341290" y="235915"/>
                  </a:lnTo>
                  <a:lnTo>
                    <a:pt x="5343283" y="232308"/>
                  </a:lnTo>
                  <a:lnTo>
                    <a:pt x="5343334" y="225094"/>
                  </a:lnTo>
                  <a:close/>
                </a:path>
                <a:path extrusionOk="0" h="326390" w="8471535">
                  <a:moveTo>
                    <a:pt x="5509819" y="215099"/>
                  </a:moveTo>
                  <a:lnTo>
                    <a:pt x="5503799" y="214007"/>
                  </a:lnTo>
                  <a:lnTo>
                    <a:pt x="5499062" y="213550"/>
                  </a:lnTo>
                  <a:lnTo>
                    <a:pt x="5495391" y="213550"/>
                  </a:lnTo>
                  <a:lnTo>
                    <a:pt x="5486806" y="213550"/>
                  </a:lnTo>
                  <a:lnTo>
                    <a:pt x="5484101" y="216027"/>
                  </a:lnTo>
                  <a:lnTo>
                    <a:pt x="5485562" y="220992"/>
                  </a:lnTo>
                  <a:lnTo>
                    <a:pt x="5489727" y="223481"/>
                  </a:lnTo>
                  <a:lnTo>
                    <a:pt x="5499659" y="223481"/>
                  </a:lnTo>
                  <a:lnTo>
                    <a:pt x="5505285" y="221348"/>
                  </a:lnTo>
                  <a:lnTo>
                    <a:pt x="5509819" y="215099"/>
                  </a:lnTo>
                  <a:close/>
                </a:path>
                <a:path extrusionOk="0" h="326390" w="8471535">
                  <a:moveTo>
                    <a:pt x="5900305" y="7683"/>
                  </a:moveTo>
                  <a:lnTo>
                    <a:pt x="5878144" y="22428"/>
                  </a:lnTo>
                  <a:lnTo>
                    <a:pt x="5879770" y="22479"/>
                  </a:lnTo>
                  <a:lnTo>
                    <a:pt x="5891327" y="22479"/>
                  </a:lnTo>
                  <a:lnTo>
                    <a:pt x="5897016" y="16510"/>
                  </a:lnTo>
                  <a:lnTo>
                    <a:pt x="5900305" y="7683"/>
                  </a:lnTo>
                  <a:close/>
                </a:path>
                <a:path extrusionOk="0" h="326390" w="8471535">
                  <a:moveTo>
                    <a:pt x="6032665" y="185610"/>
                  </a:moveTo>
                  <a:lnTo>
                    <a:pt x="6020346" y="187998"/>
                  </a:lnTo>
                  <a:lnTo>
                    <a:pt x="6009716" y="192074"/>
                  </a:lnTo>
                  <a:lnTo>
                    <a:pt x="6001359" y="198424"/>
                  </a:lnTo>
                  <a:lnTo>
                    <a:pt x="5995873" y="207606"/>
                  </a:lnTo>
                  <a:lnTo>
                    <a:pt x="6000153" y="212026"/>
                  </a:lnTo>
                  <a:lnTo>
                    <a:pt x="6004979" y="213944"/>
                  </a:lnTo>
                  <a:lnTo>
                    <a:pt x="6009703" y="213944"/>
                  </a:lnTo>
                  <a:lnTo>
                    <a:pt x="6018441" y="211734"/>
                  </a:lnTo>
                  <a:lnTo>
                    <a:pt x="6025870" y="205701"/>
                  </a:lnTo>
                  <a:lnTo>
                    <a:pt x="6030963" y="196710"/>
                  </a:lnTo>
                  <a:lnTo>
                    <a:pt x="6032665" y="185610"/>
                  </a:lnTo>
                  <a:close/>
                </a:path>
                <a:path extrusionOk="0" h="326390" w="8471535">
                  <a:moveTo>
                    <a:pt x="6059868" y="226237"/>
                  </a:moveTo>
                  <a:lnTo>
                    <a:pt x="6059513" y="211378"/>
                  </a:lnTo>
                  <a:lnTo>
                    <a:pt x="6053239" y="198412"/>
                  </a:lnTo>
                  <a:lnTo>
                    <a:pt x="6040475" y="192862"/>
                  </a:lnTo>
                  <a:lnTo>
                    <a:pt x="6040158" y="192862"/>
                  </a:lnTo>
                  <a:lnTo>
                    <a:pt x="6043676" y="204254"/>
                  </a:lnTo>
                  <a:lnTo>
                    <a:pt x="6045555" y="217195"/>
                  </a:lnTo>
                  <a:lnTo>
                    <a:pt x="6048426" y="229120"/>
                  </a:lnTo>
                  <a:lnTo>
                    <a:pt x="6054839" y="237464"/>
                  </a:lnTo>
                  <a:lnTo>
                    <a:pt x="6059868" y="226237"/>
                  </a:lnTo>
                  <a:close/>
                </a:path>
                <a:path extrusionOk="0" h="326390" w="8471535">
                  <a:moveTo>
                    <a:pt x="6798970" y="266839"/>
                  </a:moveTo>
                  <a:lnTo>
                    <a:pt x="6769265" y="266839"/>
                  </a:lnTo>
                  <a:lnTo>
                    <a:pt x="6769875" y="277088"/>
                  </a:lnTo>
                  <a:lnTo>
                    <a:pt x="6765811" y="283197"/>
                  </a:lnTo>
                  <a:lnTo>
                    <a:pt x="6762102" y="289306"/>
                  </a:lnTo>
                  <a:lnTo>
                    <a:pt x="6774180" y="286600"/>
                  </a:lnTo>
                  <a:lnTo>
                    <a:pt x="6783337" y="280974"/>
                  </a:lnTo>
                  <a:lnTo>
                    <a:pt x="6791084" y="273913"/>
                  </a:lnTo>
                  <a:lnTo>
                    <a:pt x="6798970" y="266839"/>
                  </a:lnTo>
                  <a:close/>
                </a:path>
                <a:path extrusionOk="0" h="326390" w="8471535">
                  <a:moveTo>
                    <a:pt x="6954609" y="229806"/>
                  </a:moveTo>
                  <a:lnTo>
                    <a:pt x="6953440" y="222592"/>
                  </a:lnTo>
                  <a:lnTo>
                    <a:pt x="6916623" y="222592"/>
                  </a:lnTo>
                  <a:lnTo>
                    <a:pt x="6917525" y="230987"/>
                  </a:lnTo>
                  <a:lnTo>
                    <a:pt x="6920522" y="237223"/>
                  </a:lnTo>
                  <a:lnTo>
                    <a:pt x="6925297" y="241642"/>
                  </a:lnTo>
                  <a:lnTo>
                    <a:pt x="6931546" y="244602"/>
                  </a:lnTo>
                  <a:lnTo>
                    <a:pt x="6925704" y="231317"/>
                  </a:lnTo>
                  <a:lnTo>
                    <a:pt x="6932181" y="230390"/>
                  </a:lnTo>
                  <a:lnTo>
                    <a:pt x="6949224" y="230416"/>
                  </a:lnTo>
                  <a:lnTo>
                    <a:pt x="6954609" y="229806"/>
                  </a:lnTo>
                  <a:close/>
                </a:path>
                <a:path extrusionOk="0" h="326390" w="8471535">
                  <a:moveTo>
                    <a:pt x="7005193" y="207606"/>
                  </a:moveTo>
                  <a:lnTo>
                    <a:pt x="7003339" y="208064"/>
                  </a:lnTo>
                  <a:lnTo>
                    <a:pt x="7001192" y="208229"/>
                  </a:lnTo>
                  <a:lnTo>
                    <a:pt x="6995871" y="208229"/>
                  </a:lnTo>
                  <a:lnTo>
                    <a:pt x="6982777" y="207098"/>
                  </a:lnTo>
                  <a:lnTo>
                    <a:pt x="6979793" y="207098"/>
                  </a:lnTo>
                  <a:lnTo>
                    <a:pt x="6970839" y="207098"/>
                  </a:lnTo>
                  <a:lnTo>
                    <a:pt x="6964502" y="209677"/>
                  </a:lnTo>
                  <a:lnTo>
                    <a:pt x="6968414" y="222592"/>
                  </a:lnTo>
                  <a:lnTo>
                    <a:pt x="6978739" y="220040"/>
                  </a:lnTo>
                  <a:lnTo>
                    <a:pt x="6989292" y="217652"/>
                  </a:lnTo>
                  <a:lnTo>
                    <a:pt x="6998614" y="213982"/>
                  </a:lnTo>
                  <a:lnTo>
                    <a:pt x="7005193" y="207606"/>
                  </a:lnTo>
                  <a:close/>
                </a:path>
                <a:path extrusionOk="0" h="326390" w="8471535">
                  <a:moveTo>
                    <a:pt x="7115708" y="266839"/>
                  </a:moveTo>
                  <a:lnTo>
                    <a:pt x="7105967" y="268312"/>
                  </a:lnTo>
                  <a:lnTo>
                    <a:pt x="7097585" y="271030"/>
                  </a:lnTo>
                  <a:lnTo>
                    <a:pt x="7090867" y="275386"/>
                  </a:lnTo>
                  <a:lnTo>
                    <a:pt x="7086117" y="281698"/>
                  </a:lnTo>
                  <a:lnTo>
                    <a:pt x="7089076" y="282105"/>
                  </a:lnTo>
                  <a:lnTo>
                    <a:pt x="7091858" y="282321"/>
                  </a:lnTo>
                  <a:lnTo>
                    <a:pt x="7094448" y="282321"/>
                  </a:lnTo>
                  <a:lnTo>
                    <a:pt x="7102691" y="281432"/>
                  </a:lnTo>
                  <a:lnTo>
                    <a:pt x="7109104" y="278650"/>
                  </a:lnTo>
                  <a:lnTo>
                    <a:pt x="7113498" y="273837"/>
                  </a:lnTo>
                  <a:lnTo>
                    <a:pt x="7115708" y="266839"/>
                  </a:lnTo>
                  <a:close/>
                </a:path>
                <a:path extrusionOk="0" h="326390" w="8471535">
                  <a:moveTo>
                    <a:pt x="7268832" y="75704"/>
                  </a:moveTo>
                  <a:lnTo>
                    <a:pt x="7268019" y="68389"/>
                  </a:lnTo>
                  <a:lnTo>
                    <a:pt x="7263028" y="62230"/>
                  </a:lnTo>
                  <a:lnTo>
                    <a:pt x="7256234" y="59639"/>
                  </a:lnTo>
                  <a:lnTo>
                    <a:pt x="7252944" y="59639"/>
                  </a:lnTo>
                  <a:lnTo>
                    <a:pt x="7249846" y="61683"/>
                  </a:lnTo>
                  <a:lnTo>
                    <a:pt x="7248106" y="66929"/>
                  </a:lnTo>
                  <a:lnTo>
                    <a:pt x="7253427" y="68986"/>
                  </a:lnTo>
                  <a:lnTo>
                    <a:pt x="7256221" y="73660"/>
                  </a:lnTo>
                  <a:lnTo>
                    <a:pt x="7258685" y="78676"/>
                  </a:lnTo>
                  <a:lnTo>
                    <a:pt x="7263066" y="81775"/>
                  </a:lnTo>
                  <a:lnTo>
                    <a:pt x="7268832" y="75704"/>
                  </a:lnTo>
                  <a:close/>
                </a:path>
                <a:path extrusionOk="0" h="326390" w="8471535">
                  <a:moveTo>
                    <a:pt x="7771181" y="170624"/>
                  </a:moveTo>
                  <a:lnTo>
                    <a:pt x="7749032" y="170624"/>
                  </a:lnTo>
                  <a:lnTo>
                    <a:pt x="7748270" y="184289"/>
                  </a:lnTo>
                  <a:lnTo>
                    <a:pt x="7753617" y="191833"/>
                  </a:lnTo>
                  <a:lnTo>
                    <a:pt x="7762214" y="196215"/>
                  </a:lnTo>
                  <a:lnTo>
                    <a:pt x="7771181" y="200355"/>
                  </a:lnTo>
                  <a:lnTo>
                    <a:pt x="7770546" y="191719"/>
                  </a:lnTo>
                  <a:lnTo>
                    <a:pt x="7766545" y="186524"/>
                  </a:lnTo>
                  <a:lnTo>
                    <a:pt x="7761186" y="182689"/>
                  </a:lnTo>
                  <a:lnTo>
                    <a:pt x="7756525" y="178117"/>
                  </a:lnTo>
                  <a:lnTo>
                    <a:pt x="7761986" y="176263"/>
                  </a:lnTo>
                  <a:lnTo>
                    <a:pt x="7771181" y="177761"/>
                  </a:lnTo>
                  <a:lnTo>
                    <a:pt x="7771181" y="170624"/>
                  </a:lnTo>
                  <a:close/>
                </a:path>
                <a:path extrusionOk="0" h="326390" w="8471535">
                  <a:moveTo>
                    <a:pt x="7926006" y="207606"/>
                  </a:moveTo>
                  <a:lnTo>
                    <a:pt x="7924508" y="196113"/>
                  </a:lnTo>
                  <a:lnTo>
                    <a:pt x="7919313" y="188328"/>
                  </a:lnTo>
                  <a:lnTo>
                    <a:pt x="7911909" y="182803"/>
                  </a:lnTo>
                  <a:lnTo>
                    <a:pt x="7903794" y="178117"/>
                  </a:lnTo>
                  <a:lnTo>
                    <a:pt x="7903578" y="190258"/>
                  </a:lnTo>
                  <a:lnTo>
                    <a:pt x="7906029" y="199669"/>
                  </a:lnTo>
                  <a:lnTo>
                    <a:pt x="7911782" y="205752"/>
                  </a:lnTo>
                  <a:lnTo>
                    <a:pt x="7921447" y="207911"/>
                  </a:lnTo>
                  <a:lnTo>
                    <a:pt x="7922869" y="207911"/>
                  </a:lnTo>
                  <a:lnTo>
                    <a:pt x="7924393" y="207810"/>
                  </a:lnTo>
                  <a:lnTo>
                    <a:pt x="7926006" y="207606"/>
                  </a:lnTo>
                  <a:close/>
                </a:path>
                <a:path extrusionOk="0" h="326390" w="8471535">
                  <a:moveTo>
                    <a:pt x="7940624" y="289306"/>
                  </a:moveTo>
                  <a:lnTo>
                    <a:pt x="7934566" y="273075"/>
                  </a:lnTo>
                  <a:lnTo>
                    <a:pt x="7922488" y="262940"/>
                  </a:lnTo>
                  <a:lnTo>
                    <a:pt x="7908391" y="254812"/>
                  </a:lnTo>
                  <a:lnTo>
                    <a:pt x="7896326" y="244602"/>
                  </a:lnTo>
                  <a:lnTo>
                    <a:pt x="7898790" y="264502"/>
                  </a:lnTo>
                  <a:lnTo>
                    <a:pt x="7908544" y="277025"/>
                  </a:lnTo>
                  <a:lnTo>
                    <a:pt x="7923263" y="284505"/>
                  </a:lnTo>
                  <a:lnTo>
                    <a:pt x="7940624" y="289306"/>
                  </a:lnTo>
                  <a:close/>
                </a:path>
                <a:path extrusionOk="0" h="326390" w="8471535">
                  <a:moveTo>
                    <a:pt x="8154124" y="148501"/>
                  </a:moveTo>
                  <a:lnTo>
                    <a:pt x="8139519" y="148501"/>
                  </a:lnTo>
                  <a:lnTo>
                    <a:pt x="8139519" y="163372"/>
                  </a:lnTo>
                  <a:lnTo>
                    <a:pt x="8154124" y="163372"/>
                  </a:lnTo>
                  <a:lnTo>
                    <a:pt x="8154124" y="148501"/>
                  </a:lnTo>
                  <a:close/>
                </a:path>
                <a:path extrusionOk="0" h="326390" w="8471535">
                  <a:moveTo>
                    <a:pt x="8168881" y="229844"/>
                  </a:moveTo>
                  <a:lnTo>
                    <a:pt x="8156537" y="232384"/>
                  </a:lnTo>
                  <a:lnTo>
                    <a:pt x="8145907" y="236499"/>
                  </a:lnTo>
                  <a:lnTo>
                    <a:pt x="8137550" y="242874"/>
                  </a:lnTo>
                  <a:lnTo>
                    <a:pt x="8132038" y="252209"/>
                  </a:lnTo>
                  <a:lnTo>
                    <a:pt x="8145932" y="251256"/>
                  </a:lnTo>
                  <a:lnTo>
                    <a:pt x="8157959" y="248500"/>
                  </a:lnTo>
                  <a:lnTo>
                    <a:pt x="8166227" y="242011"/>
                  </a:lnTo>
                  <a:lnTo>
                    <a:pt x="8168881" y="229844"/>
                  </a:lnTo>
                  <a:close/>
                </a:path>
                <a:path extrusionOk="0" h="326390" w="8471535">
                  <a:moveTo>
                    <a:pt x="8213153" y="229844"/>
                  </a:moveTo>
                  <a:lnTo>
                    <a:pt x="8209064" y="225361"/>
                  </a:lnTo>
                  <a:lnTo>
                    <a:pt x="8201482" y="222631"/>
                  </a:lnTo>
                  <a:lnTo>
                    <a:pt x="8194256" y="222631"/>
                  </a:lnTo>
                  <a:lnTo>
                    <a:pt x="8185175" y="222631"/>
                  </a:lnTo>
                  <a:lnTo>
                    <a:pt x="8176641" y="226936"/>
                  </a:lnTo>
                  <a:lnTo>
                    <a:pt x="8176311" y="237464"/>
                  </a:lnTo>
                  <a:lnTo>
                    <a:pt x="8179257" y="240601"/>
                  </a:lnTo>
                  <a:lnTo>
                    <a:pt x="8183410" y="241960"/>
                  </a:lnTo>
                  <a:lnTo>
                    <a:pt x="8187957" y="241960"/>
                  </a:lnTo>
                  <a:lnTo>
                    <a:pt x="8194751" y="241058"/>
                  </a:lnTo>
                  <a:lnTo>
                    <a:pt x="8201584" y="238556"/>
                  </a:lnTo>
                  <a:lnTo>
                    <a:pt x="8207896" y="234721"/>
                  </a:lnTo>
                  <a:lnTo>
                    <a:pt x="8213153" y="229844"/>
                  </a:lnTo>
                  <a:close/>
                </a:path>
                <a:path extrusionOk="0" h="326390" w="8471535">
                  <a:moveTo>
                    <a:pt x="8234667" y="267385"/>
                  </a:moveTo>
                  <a:lnTo>
                    <a:pt x="8234159" y="258025"/>
                  </a:lnTo>
                  <a:lnTo>
                    <a:pt x="8232343" y="253339"/>
                  </a:lnTo>
                  <a:lnTo>
                    <a:pt x="8228876" y="253339"/>
                  </a:lnTo>
                  <a:lnTo>
                    <a:pt x="8226755" y="253339"/>
                  </a:lnTo>
                  <a:lnTo>
                    <a:pt x="8224012" y="255104"/>
                  </a:lnTo>
                  <a:lnTo>
                    <a:pt x="8220634" y="259689"/>
                  </a:lnTo>
                  <a:lnTo>
                    <a:pt x="8224939" y="268833"/>
                  </a:lnTo>
                  <a:lnTo>
                    <a:pt x="8228266" y="272072"/>
                  </a:lnTo>
                  <a:lnTo>
                    <a:pt x="8233359" y="272072"/>
                  </a:lnTo>
                  <a:lnTo>
                    <a:pt x="8234667" y="267385"/>
                  </a:lnTo>
                  <a:close/>
                </a:path>
                <a:path extrusionOk="0" h="326390" w="8471535">
                  <a:moveTo>
                    <a:pt x="8301469" y="89154"/>
                  </a:moveTo>
                  <a:lnTo>
                    <a:pt x="8299767" y="89560"/>
                  </a:lnTo>
                  <a:lnTo>
                    <a:pt x="8297812" y="89700"/>
                  </a:lnTo>
                  <a:lnTo>
                    <a:pt x="8292655" y="89700"/>
                  </a:lnTo>
                  <a:lnTo>
                    <a:pt x="8279168" y="88455"/>
                  </a:lnTo>
                  <a:lnTo>
                    <a:pt x="8276082" y="88455"/>
                  </a:lnTo>
                  <a:lnTo>
                    <a:pt x="8267141" y="88455"/>
                  </a:lnTo>
                  <a:lnTo>
                    <a:pt x="8260766" y="91084"/>
                  </a:lnTo>
                  <a:lnTo>
                    <a:pt x="8264652" y="104013"/>
                  </a:lnTo>
                  <a:lnTo>
                    <a:pt x="8272602" y="104482"/>
                  </a:lnTo>
                  <a:lnTo>
                    <a:pt x="8276374" y="104482"/>
                  </a:lnTo>
                  <a:lnTo>
                    <a:pt x="8285861" y="103873"/>
                  </a:lnTo>
                  <a:lnTo>
                    <a:pt x="8293709" y="101574"/>
                  </a:lnTo>
                  <a:lnTo>
                    <a:pt x="8299170" y="96901"/>
                  </a:lnTo>
                  <a:lnTo>
                    <a:pt x="8301469" y="89154"/>
                  </a:lnTo>
                  <a:close/>
                </a:path>
                <a:path extrusionOk="0" h="326390" w="8471535">
                  <a:moveTo>
                    <a:pt x="8329422" y="268300"/>
                  </a:moveTo>
                  <a:lnTo>
                    <a:pt x="8328711" y="260946"/>
                  </a:lnTo>
                  <a:lnTo>
                    <a:pt x="8323834" y="254787"/>
                  </a:lnTo>
                  <a:lnTo>
                    <a:pt x="8317141" y="252209"/>
                  </a:lnTo>
                  <a:lnTo>
                    <a:pt x="8313839" y="252209"/>
                  </a:lnTo>
                  <a:lnTo>
                    <a:pt x="8310715" y="254304"/>
                  </a:lnTo>
                  <a:lnTo>
                    <a:pt x="8308962" y="259689"/>
                  </a:lnTo>
                  <a:lnTo>
                    <a:pt x="8318436" y="259689"/>
                  </a:lnTo>
                  <a:lnTo>
                    <a:pt x="8315553" y="272491"/>
                  </a:lnTo>
                  <a:lnTo>
                    <a:pt x="8323643" y="274447"/>
                  </a:lnTo>
                  <a:lnTo>
                    <a:pt x="8329422" y="268300"/>
                  </a:lnTo>
                  <a:close/>
                </a:path>
                <a:path extrusionOk="0" h="326390" w="8471535">
                  <a:moveTo>
                    <a:pt x="8390483" y="114401"/>
                  </a:moveTo>
                  <a:lnTo>
                    <a:pt x="8389417" y="106641"/>
                  </a:lnTo>
                  <a:lnTo>
                    <a:pt x="8382622" y="96532"/>
                  </a:lnTo>
                  <a:lnTo>
                    <a:pt x="8378076" y="107708"/>
                  </a:lnTo>
                  <a:lnTo>
                    <a:pt x="8377542" y="115341"/>
                  </a:lnTo>
                  <a:lnTo>
                    <a:pt x="8379752" y="119722"/>
                  </a:lnTo>
                  <a:lnTo>
                    <a:pt x="8383410" y="121119"/>
                  </a:lnTo>
                  <a:lnTo>
                    <a:pt x="8387816" y="119367"/>
                  </a:lnTo>
                  <a:lnTo>
                    <a:pt x="8390483" y="114401"/>
                  </a:lnTo>
                  <a:close/>
                </a:path>
                <a:path extrusionOk="0" h="326390" w="8471535">
                  <a:moveTo>
                    <a:pt x="8471002" y="22440"/>
                  </a:moveTo>
                  <a:lnTo>
                    <a:pt x="8465071" y="21374"/>
                  </a:lnTo>
                  <a:lnTo>
                    <a:pt x="8460372" y="20929"/>
                  </a:lnTo>
                  <a:lnTo>
                    <a:pt x="8456727" y="20929"/>
                  </a:lnTo>
                  <a:lnTo>
                    <a:pt x="8448040" y="20929"/>
                  </a:lnTo>
                  <a:lnTo>
                    <a:pt x="8445297" y="23431"/>
                  </a:lnTo>
                  <a:lnTo>
                    <a:pt x="8446732" y="28435"/>
                  </a:lnTo>
                  <a:lnTo>
                    <a:pt x="8450910" y="30924"/>
                  </a:lnTo>
                  <a:lnTo>
                    <a:pt x="8460854" y="30924"/>
                  </a:lnTo>
                  <a:lnTo>
                    <a:pt x="8466493" y="28765"/>
                  </a:lnTo>
                  <a:lnTo>
                    <a:pt x="8471002" y="224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608" name="Google Shape;1608;p1"/>
            <p:cNvSpPr/>
            <p:nvPr/>
          </p:nvSpPr>
          <p:spPr>
            <a:xfrm>
              <a:off x="132905" y="10144086"/>
              <a:ext cx="8147050" cy="421640"/>
            </a:xfrm>
            <a:custGeom>
              <a:rect b="b" l="l" r="r" t="t"/>
              <a:pathLst>
                <a:path extrusionOk="0" h="421640" w="8147050">
                  <a:moveTo>
                    <a:pt x="29641" y="193255"/>
                  </a:moveTo>
                  <a:lnTo>
                    <a:pt x="28549" y="193040"/>
                  </a:lnTo>
                  <a:lnTo>
                    <a:pt x="27444" y="192938"/>
                  </a:lnTo>
                  <a:lnTo>
                    <a:pt x="26327" y="192938"/>
                  </a:lnTo>
                  <a:lnTo>
                    <a:pt x="13081" y="197319"/>
                  </a:lnTo>
                  <a:lnTo>
                    <a:pt x="3086" y="207733"/>
                  </a:lnTo>
                  <a:lnTo>
                    <a:pt x="0" y="220065"/>
                  </a:lnTo>
                  <a:lnTo>
                    <a:pt x="7531" y="230251"/>
                  </a:lnTo>
                  <a:lnTo>
                    <a:pt x="9740" y="217601"/>
                  </a:lnTo>
                  <a:lnTo>
                    <a:pt x="19418" y="212534"/>
                  </a:lnTo>
                  <a:lnTo>
                    <a:pt x="28676" y="207086"/>
                  </a:lnTo>
                  <a:lnTo>
                    <a:pt x="29641" y="193255"/>
                  </a:lnTo>
                  <a:close/>
                </a:path>
                <a:path extrusionOk="0" h="421640" w="8147050">
                  <a:moveTo>
                    <a:pt x="88328" y="230251"/>
                  </a:moveTo>
                  <a:lnTo>
                    <a:pt x="66497" y="230251"/>
                  </a:lnTo>
                  <a:lnTo>
                    <a:pt x="66497" y="244995"/>
                  </a:lnTo>
                  <a:lnTo>
                    <a:pt x="88328" y="244995"/>
                  </a:lnTo>
                  <a:lnTo>
                    <a:pt x="88328" y="230251"/>
                  </a:lnTo>
                  <a:close/>
                </a:path>
                <a:path extrusionOk="0" h="421640" w="8147050">
                  <a:moveTo>
                    <a:pt x="165201" y="136474"/>
                  </a:moveTo>
                  <a:lnTo>
                    <a:pt x="163258" y="132854"/>
                  </a:lnTo>
                  <a:lnTo>
                    <a:pt x="159512" y="132854"/>
                  </a:lnTo>
                  <a:lnTo>
                    <a:pt x="156552" y="132854"/>
                  </a:lnTo>
                  <a:lnTo>
                    <a:pt x="152450" y="135115"/>
                  </a:lnTo>
                  <a:lnTo>
                    <a:pt x="147320" y="141401"/>
                  </a:lnTo>
                  <a:lnTo>
                    <a:pt x="152158" y="145694"/>
                  </a:lnTo>
                  <a:lnTo>
                    <a:pt x="155956" y="147307"/>
                  </a:lnTo>
                  <a:lnTo>
                    <a:pt x="163029" y="147307"/>
                  </a:lnTo>
                  <a:lnTo>
                    <a:pt x="165087" y="143700"/>
                  </a:lnTo>
                  <a:lnTo>
                    <a:pt x="165201" y="136474"/>
                  </a:lnTo>
                  <a:close/>
                </a:path>
                <a:path extrusionOk="0" h="421640" w="8147050">
                  <a:moveTo>
                    <a:pt x="309270" y="133908"/>
                  </a:moveTo>
                  <a:lnTo>
                    <a:pt x="288036" y="142417"/>
                  </a:lnTo>
                  <a:lnTo>
                    <a:pt x="279463" y="152577"/>
                  </a:lnTo>
                  <a:lnTo>
                    <a:pt x="280301" y="161112"/>
                  </a:lnTo>
                  <a:lnTo>
                    <a:pt x="287274" y="164680"/>
                  </a:lnTo>
                  <a:lnTo>
                    <a:pt x="292976" y="163106"/>
                  </a:lnTo>
                  <a:lnTo>
                    <a:pt x="299008" y="157924"/>
                  </a:lnTo>
                  <a:lnTo>
                    <a:pt x="304673" y="148424"/>
                  </a:lnTo>
                  <a:lnTo>
                    <a:pt x="309270" y="133908"/>
                  </a:lnTo>
                  <a:close/>
                </a:path>
                <a:path extrusionOk="0" h="421640" w="8147050">
                  <a:moveTo>
                    <a:pt x="331000" y="79971"/>
                  </a:moveTo>
                  <a:lnTo>
                    <a:pt x="324256" y="74561"/>
                  </a:lnTo>
                  <a:lnTo>
                    <a:pt x="322160" y="79946"/>
                  </a:lnTo>
                  <a:lnTo>
                    <a:pt x="317423" y="82727"/>
                  </a:lnTo>
                  <a:lnTo>
                    <a:pt x="312356" y="85102"/>
                  </a:lnTo>
                  <a:lnTo>
                    <a:pt x="309270" y="89319"/>
                  </a:lnTo>
                  <a:lnTo>
                    <a:pt x="311442" y="93865"/>
                  </a:lnTo>
                  <a:lnTo>
                    <a:pt x="314706" y="95631"/>
                  </a:lnTo>
                  <a:lnTo>
                    <a:pt x="318058" y="95631"/>
                  </a:lnTo>
                  <a:lnTo>
                    <a:pt x="325386" y="93052"/>
                  </a:lnTo>
                  <a:lnTo>
                    <a:pt x="330542" y="86982"/>
                  </a:lnTo>
                  <a:lnTo>
                    <a:pt x="331000" y="79971"/>
                  </a:lnTo>
                  <a:close/>
                </a:path>
                <a:path extrusionOk="0" h="421640" w="8147050">
                  <a:moveTo>
                    <a:pt x="362140" y="36093"/>
                  </a:moveTo>
                  <a:lnTo>
                    <a:pt x="361124" y="30314"/>
                  </a:lnTo>
                  <a:lnTo>
                    <a:pt x="352615" y="28384"/>
                  </a:lnTo>
                  <a:lnTo>
                    <a:pt x="348221" y="22098"/>
                  </a:lnTo>
                  <a:lnTo>
                    <a:pt x="337959" y="22098"/>
                  </a:lnTo>
                  <a:lnTo>
                    <a:pt x="336042" y="22098"/>
                  </a:lnTo>
                  <a:lnTo>
                    <a:pt x="333908" y="22313"/>
                  </a:lnTo>
                  <a:lnTo>
                    <a:pt x="331508" y="22821"/>
                  </a:lnTo>
                  <a:lnTo>
                    <a:pt x="329526" y="30226"/>
                  </a:lnTo>
                  <a:lnTo>
                    <a:pt x="332346" y="35356"/>
                  </a:lnTo>
                  <a:lnTo>
                    <a:pt x="338340" y="38341"/>
                  </a:lnTo>
                  <a:lnTo>
                    <a:pt x="345871" y="39306"/>
                  </a:lnTo>
                  <a:lnTo>
                    <a:pt x="354101" y="39306"/>
                  </a:lnTo>
                  <a:lnTo>
                    <a:pt x="362140" y="36093"/>
                  </a:lnTo>
                  <a:close/>
                </a:path>
                <a:path extrusionOk="0" h="421640" w="8147050">
                  <a:moveTo>
                    <a:pt x="553643" y="265633"/>
                  </a:moveTo>
                  <a:lnTo>
                    <a:pt x="552462" y="259740"/>
                  </a:lnTo>
                  <a:lnTo>
                    <a:pt x="544042" y="257810"/>
                  </a:lnTo>
                  <a:lnTo>
                    <a:pt x="539826" y="251853"/>
                  </a:lnTo>
                  <a:lnTo>
                    <a:pt x="529729" y="251853"/>
                  </a:lnTo>
                  <a:lnTo>
                    <a:pt x="527761" y="251853"/>
                  </a:lnTo>
                  <a:lnTo>
                    <a:pt x="525576" y="252082"/>
                  </a:lnTo>
                  <a:lnTo>
                    <a:pt x="523087" y="252603"/>
                  </a:lnTo>
                  <a:lnTo>
                    <a:pt x="521119" y="259930"/>
                  </a:lnTo>
                  <a:lnTo>
                    <a:pt x="523900" y="265010"/>
                  </a:lnTo>
                  <a:lnTo>
                    <a:pt x="529793" y="267970"/>
                  </a:lnTo>
                  <a:lnTo>
                    <a:pt x="537222" y="268922"/>
                  </a:lnTo>
                  <a:lnTo>
                    <a:pt x="545503" y="268922"/>
                  </a:lnTo>
                  <a:lnTo>
                    <a:pt x="553643" y="265633"/>
                  </a:lnTo>
                  <a:close/>
                </a:path>
                <a:path extrusionOk="0" h="421640" w="8147050">
                  <a:moveTo>
                    <a:pt x="596709" y="311607"/>
                  </a:moveTo>
                  <a:lnTo>
                    <a:pt x="593305" y="301447"/>
                  </a:lnTo>
                  <a:lnTo>
                    <a:pt x="587184" y="294957"/>
                  </a:lnTo>
                  <a:lnTo>
                    <a:pt x="579221" y="291515"/>
                  </a:lnTo>
                  <a:lnTo>
                    <a:pt x="570318" y="290512"/>
                  </a:lnTo>
                  <a:lnTo>
                    <a:pt x="562787" y="291084"/>
                  </a:lnTo>
                  <a:lnTo>
                    <a:pt x="555752" y="292582"/>
                  </a:lnTo>
                  <a:lnTo>
                    <a:pt x="549732" y="294627"/>
                  </a:lnTo>
                  <a:lnTo>
                    <a:pt x="545261" y="296862"/>
                  </a:lnTo>
                  <a:lnTo>
                    <a:pt x="551967" y="300736"/>
                  </a:lnTo>
                  <a:lnTo>
                    <a:pt x="554888" y="308432"/>
                  </a:lnTo>
                  <a:lnTo>
                    <a:pt x="557936" y="315963"/>
                  </a:lnTo>
                  <a:lnTo>
                    <a:pt x="565048" y="319354"/>
                  </a:lnTo>
                  <a:lnTo>
                    <a:pt x="567131" y="319201"/>
                  </a:lnTo>
                  <a:lnTo>
                    <a:pt x="567982" y="312572"/>
                  </a:lnTo>
                  <a:lnTo>
                    <a:pt x="574243" y="311492"/>
                  </a:lnTo>
                  <a:lnTo>
                    <a:pt x="583438" y="311492"/>
                  </a:lnTo>
                  <a:lnTo>
                    <a:pt x="594055" y="311746"/>
                  </a:lnTo>
                  <a:lnTo>
                    <a:pt x="596709" y="311607"/>
                  </a:lnTo>
                  <a:close/>
                </a:path>
                <a:path extrusionOk="0" h="421640" w="8147050">
                  <a:moveTo>
                    <a:pt x="626122" y="222745"/>
                  </a:moveTo>
                  <a:lnTo>
                    <a:pt x="622223" y="223685"/>
                  </a:lnTo>
                  <a:lnTo>
                    <a:pt x="618871" y="224078"/>
                  </a:lnTo>
                  <a:lnTo>
                    <a:pt x="608926" y="224078"/>
                  </a:lnTo>
                  <a:lnTo>
                    <a:pt x="589521" y="215493"/>
                  </a:lnTo>
                  <a:lnTo>
                    <a:pt x="582561" y="215493"/>
                  </a:lnTo>
                  <a:lnTo>
                    <a:pt x="582104" y="215493"/>
                  </a:lnTo>
                  <a:lnTo>
                    <a:pt x="583641" y="224840"/>
                  </a:lnTo>
                  <a:lnTo>
                    <a:pt x="588264" y="231305"/>
                  </a:lnTo>
                  <a:lnTo>
                    <a:pt x="595020" y="235038"/>
                  </a:lnTo>
                  <a:lnTo>
                    <a:pt x="602945" y="236245"/>
                  </a:lnTo>
                  <a:lnTo>
                    <a:pt x="610184" y="235343"/>
                  </a:lnTo>
                  <a:lnTo>
                    <a:pt x="616915" y="232702"/>
                  </a:lnTo>
                  <a:lnTo>
                    <a:pt x="622452" y="228473"/>
                  </a:lnTo>
                  <a:lnTo>
                    <a:pt x="626122" y="222745"/>
                  </a:lnTo>
                  <a:close/>
                </a:path>
                <a:path extrusionOk="0" h="421640" w="8147050">
                  <a:moveTo>
                    <a:pt x="848512" y="327850"/>
                  </a:moveTo>
                  <a:lnTo>
                    <a:pt x="839901" y="326694"/>
                  </a:lnTo>
                  <a:lnTo>
                    <a:pt x="837222" y="333095"/>
                  </a:lnTo>
                  <a:lnTo>
                    <a:pt x="832840" y="337896"/>
                  </a:lnTo>
                  <a:lnTo>
                    <a:pt x="828255" y="342569"/>
                  </a:lnTo>
                  <a:lnTo>
                    <a:pt x="824979" y="348589"/>
                  </a:lnTo>
                  <a:lnTo>
                    <a:pt x="847077" y="348589"/>
                  </a:lnTo>
                  <a:lnTo>
                    <a:pt x="845921" y="339940"/>
                  </a:lnTo>
                  <a:lnTo>
                    <a:pt x="848512" y="327850"/>
                  </a:lnTo>
                  <a:close/>
                </a:path>
                <a:path extrusionOk="0" h="421640" w="8147050">
                  <a:moveTo>
                    <a:pt x="1222921" y="45072"/>
                  </a:moveTo>
                  <a:lnTo>
                    <a:pt x="1213929" y="43916"/>
                  </a:lnTo>
                  <a:lnTo>
                    <a:pt x="1215402" y="37465"/>
                  </a:lnTo>
                  <a:lnTo>
                    <a:pt x="1200708" y="37465"/>
                  </a:lnTo>
                  <a:lnTo>
                    <a:pt x="1201000" y="47599"/>
                  </a:lnTo>
                  <a:lnTo>
                    <a:pt x="1197254" y="53708"/>
                  </a:lnTo>
                  <a:lnTo>
                    <a:pt x="1193190" y="59817"/>
                  </a:lnTo>
                  <a:lnTo>
                    <a:pt x="1196009" y="60134"/>
                  </a:lnTo>
                  <a:lnTo>
                    <a:pt x="1198638" y="60312"/>
                  </a:lnTo>
                  <a:lnTo>
                    <a:pt x="1201089" y="60312"/>
                  </a:lnTo>
                  <a:lnTo>
                    <a:pt x="1209509" y="59461"/>
                  </a:lnTo>
                  <a:lnTo>
                    <a:pt x="1216025" y="56769"/>
                  </a:lnTo>
                  <a:lnTo>
                    <a:pt x="1220533" y="52044"/>
                  </a:lnTo>
                  <a:lnTo>
                    <a:pt x="1222921" y="45072"/>
                  </a:lnTo>
                  <a:close/>
                </a:path>
                <a:path extrusionOk="0" h="421640" w="8147050">
                  <a:moveTo>
                    <a:pt x="1436357" y="469"/>
                  </a:moveTo>
                  <a:lnTo>
                    <a:pt x="1428305" y="0"/>
                  </a:lnTo>
                  <a:lnTo>
                    <a:pt x="1424482" y="0"/>
                  </a:lnTo>
                  <a:lnTo>
                    <a:pt x="1415122" y="596"/>
                  </a:lnTo>
                  <a:lnTo>
                    <a:pt x="1407388" y="2882"/>
                  </a:lnTo>
                  <a:lnTo>
                    <a:pt x="1401953" y="7518"/>
                  </a:lnTo>
                  <a:lnTo>
                    <a:pt x="1399552" y="15227"/>
                  </a:lnTo>
                  <a:lnTo>
                    <a:pt x="1403273" y="15417"/>
                  </a:lnTo>
                  <a:lnTo>
                    <a:pt x="1405039" y="15417"/>
                  </a:lnTo>
                  <a:lnTo>
                    <a:pt x="1415669" y="14478"/>
                  </a:lnTo>
                  <a:lnTo>
                    <a:pt x="1424432" y="11671"/>
                  </a:lnTo>
                  <a:lnTo>
                    <a:pt x="1431340" y="6997"/>
                  </a:lnTo>
                  <a:lnTo>
                    <a:pt x="1436357" y="469"/>
                  </a:lnTo>
                  <a:close/>
                </a:path>
                <a:path extrusionOk="0" h="421640" w="8147050">
                  <a:moveTo>
                    <a:pt x="1451063" y="119164"/>
                  </a:moveTo>
                  <a:lnTo>
                    <a:pt x="1443139" y="116166"/>
                  </a:lnTo>
                  <a:lnTo>
                    <a:pt x="1438211" y="109982"/>
                  </a:lnTo>
                  <a:lnTo>
                    <a:pt x="1436027" y="100939"/>
                  </a:lnTo>
                  <a:lnTo>
                    <a:pt x="1436357" y="89319"/>
                  </a:lnTo>
                  <a:lnTo>
                    <a:pt x="1427746" y="90462"/>
                  </a:lnTo>
                  <a:lnTo>
                    <a:pt x="1415389" y="88150"/>
                  </a:lnTo>
                  <a:lnTo>
                    <a:pt x="1414208" y="96926"/>
                  </a:lnTo>
                  <a:lnTo>
                    <a:pt x="1415059" y="96875"/>
                  </a:lnTo>
                  <a:lnTo>
                    <a:pt x="1421434" y="96875"/>
                  </a:lnTo>
                  <a:lnTo>
                    <a:pt x="1425168" y="104724"/>
                  </a:lnTo>
                  <a:lnTo>
                    <a:pt x="1431975" y="120421"/>
                  </a:lnTo>
                  <a:lnTo>
                    <a:pt x="1435049" y="128282"/>
                  </a:lnTo>
                  <a:lnTo>
                    <a:pt x="1442961" y="128282"/>
                  </a:lnTo>
                  <a:lnTo>
                    <a:pt x="1446479" y="125717"/>
                  </a:lnTo>
                  <a:lnTo>
                    <a:pt x="1451063" y="119164"/>
                  </a:lnTo>
                  <a:close/>
                </a:path>
                <a:path extrusionOk="0" h="421640" w="8147050">
                  <a:moveTo>
                    <a:pt x="1657337" y="119164"/>
                  </a:moveTo>
                  <a:lnTo>
                    <a:pt x="1651279" y="118033"/>
                  </a:lnTo>
                  <a:lnTo>
                    <a:pt x="1646504" y="117576"/>
                  </a:lnTo>
                  <a:lnTo>
                    <a:pt x="1642833" y="117576"/>
                  </a:lnTo>
                  <a:lnTo>
                    <a:pt x="1634312" y="117576"/>
                  </a:lnTo>
                  <a:lnTo>
                    <a:pt x="1631683" y="120065"/>
                  </a:lnTo>
                  <a:lnTo>
                    <a:pt x="1633245" y="125031"/>
                  </a:lnTo>
                  <a:lnTo>
                    <a:pt x="1637436" y="127520"/>
                  </a:lnTo>
                  <a:lnTo>
                    <a:pt x="1647329" y="127520"/>
                  </a:lnTo>
                  <a:lnTo>
                    <a:pt x="1652905" y="125387"/>
                  </a:lnTo>
                  <a:lnTo>
                    <a:pt x="1657337" y="119164"/>
                  </a:lnTo>
                  <a:close/>
                </a:path>
                <a:path extrusionOk="0" h="421640" w="8147050">
                  <a:moveTo>
                    <a:pt x="1759889" y="81749"/>
                  </a:moveTo>
                  <a:lnTo>
                    <a:pt x="1754505" y="74015"/>
                  </a:lnTo>
                  <a:lnTo>
                    <a:pt x="1743722" y="74015"/>
                  </a:lnTo>
                  <a:lnTo>
                    <a:pt x="1742097" y="74015"/>
                  </a:lnTo>
                  <a:lnTo>
                    <a:pt x="1740357" y="74193"/>
                  </a:lnTo>
                  <a:lnTo>
                    <a:pt x="1738490" y="74561"/>
                  </a:lnTo>
                  <a:lnTo>
                    <a:pt x="1738490" y="104419"/>
                  </a:lnTo>
                  <a:lnTo>
                    <a:pt x="1740319" y="104787"/>
                  </a:lnTo>
                  <a:lnTo>
                    <a:pt x="1742033" y="104952"/>
                  </a:lnTo>
                  <a:lnTo>
                    <a:pt x="1754441" y="104952"/>
                  </a:lnTo>
                  <a:lnTo>
                    <a:pt x="1759864" y="97218"/>
                  </a:lnTo>
                  <a:lnTo>
                    <a:pt x="1759889" y="81749"/>
                  </a:lnTo>
                  <a:close/>
                </a:path>
                <a:path extrusionOk="0" h="421640" w="8147050">
                  <a:moveTo>
                    <a:pt x="1785086" y="287769"/>
                  </a:moveTo>
                  <a:lnTo>
                    <a:pt x="1780044" y="287769"/>
                  </a:lnTo>
                  <a:lnTo>
                    <a:pt x="1778825" y="287769"/>
                  </a:lnTo>
                  <a:lnTo>
                    <a:pt x="1777276" y="288328"/>
                  </a:lnTo>
                  <a:lnTo>
                    <a:pt x="1775358" y="289585"/>
                  </a:lnTo>
                  <a:lnTo>
                    <a:pt x="1776628" y="303504"/>
                  </a:lnTo>
                  <a:lnTo>
                    <a:pt x="1775383" y="310095"/>
                  </a:lnTo>
                  <a:lnTo>
                    <a:pt x="1768436" y="310095"/>
                  </a:lnTo>
                  <a:lnTo>
                    <a:pt x="1765046" y="308178"/>
                  </a:lnTo>
                  <a:lnTo>
                    <a:pt x="1760601" y="304457"/>
                  </a:lnTo>
                  <a:lnTo>
                    <a:pt x="1761947" y="320294"/>
                  </a:lnTo>
                  <a:lnTo>
                    <a:pt x="1765122" y="325996"/>
                  </a:lnTo>
                  <a:lnTo>
                    <a:pt x="1773389" y="325996"/>
                  </a:lnTo>
                  <a:lnTo>
                    <a:pt x="1778736" y="316445"/>
                  </a:lnTo>
                  <a:lnTo>
                    <a:pt x="1784578" y="297319"/>
                  </a:lnTo>
                  <a:lnTo>
                    <a:pt x="1785086" y="287769"/>
                  </a:lnTo>
                  <a:close/>
                </a:path>
                <a:path extrusionOk="0" h="421640" w="8147050">
                  <a:moveTo>
                    <a:pt x="2128964" y="289585"/>
                  </a:moveTo>
                  <a:lnTo>
                    <a:pt x="2114016" y="289585"/>
                  </a:lnTo>
                  <a:lnTo>
                    <a:pt x="2114016" y="296862"/>
                  </a:lnTo>
                  <a:lnTo>
                    <a:pt x="2108250" y="298234"/>
                  </a:lnTo>
                  <a:lnTo>
                    <a:pt x="2106790" y="304457"/>
                  </a:lnTo>
                  <a:lnTo>
                    <a:pt x="2115616" y="303898"/>
                  </a:lnTo>
                  <a:lnTo>
                    <a:pt x="2123503" y="302501"/>
                  </a:lnTo>
                  <a:lnTo>
                    <a:pt x="2128583" y="298373"/>
                  </a:lnTo>
                  <a:lnTo>
                    <a:pt x="2128964" y="289585"/>
                  </a:lnTo>
                  <a:close/>
                </a:path>
                <a:path extrusionOk="0" h="421640" w="8147050">
                  <a:moveTo>
                    <a:pt x="3123400" y="8077"/>
                  </a:moveTo>
                  <a:lnTo>
                    <a:pt x="3122117" y="8255"/>
                  </a:lnTo>
                  <a:lnTo>
                    <a:pt x="3116884" y="8318"/>
                  </a:lnTo>
                  <a:lnTo>
                    <a:pt x="3106585" y="7581"/>
                  </a:lnTo>
                  <a:lnTo>
                    <a:pt x="3104197" y="7581"/>
                  </a:lnTo>
                  <a:lnTo>
                    <a:pt x="3095714" y="7581"/>
                  </a:lnTo>
                  <a:lnTo>
                    <a:pt x="3089554" y="9906"/>
                  </a:lnTo>
                  <a:lnTo>
                    <a:pt x="3093694" y="22834"/>
                  </a:lnTo>
                  <a:lnTo>
                    <a:pt x="3096501" y="23164"/>
                  </a:lnTo>
                  <a:lnTo>
                    <a:pt x="3099143" y="23329"/>
                  </a:lnTo>
                  <a:lnTo>
                    <a:pt x="3101606" y="23329"/>
                  </a:lnTo>
                  <a:lnTo>
                    <a:pt x="3110077" y="22466"/>
                  </a:lnTo>
                  <a:lnTo>
                    <a:pt x="3116630" y="19773"/>
                  </a:lnTo>
                  <a:lnTo>
                    <a:pt x="3121114" y="15049"/>
                  </a:lnTo>
                  <a:lnTo>
                    <a:pt x="3123400" y="8077"/>
                  </a:lnTo>
                  <a:close/>
                </a:path>
                <a:path extrusionOk="0" h="421640" w="8147050">
                  <a:moveTo>
                    <a:pt x="3246831" y="117754"/>
                  </a:moveTo>
                  <a:lnTo>
                    <a:pt x="3241052" y="111569"/>
                  </a:lnTo>
                  <a:lnTo>
                    <a:pt x="3231197" y="117627"/>
                  </a:lnTo>
                  <a:lnTo>
                    <a:pt x="3228771" y="122008"/>
                  </a:lnTo>
                  <a:lnTo>
                    <a:pt x="3231451" y="124675"/>
                  </a:lnTo>
                  <a:lnTo>
                    <a:pt x="3236899" y="125577"/>
                  </a:lnTo>
                  <a:lnTo>
                    <a:pt x="3242627" y="124714"/>
                  </a:lnTo>
                  <a:lnTo>
                    <a:pt x="3246640" y="122123"/>
                  </a:lnTo>
                  <a:lnTo>
                    <a:pt x="3246831" y="117754"/>
                  </a:lnTo>
                  <a:close/>
                </a:path>
                <a:path extrusionOk="0" h="421640" w="8147050">
                  <a:moveTo>
                    <a:pt x="3418065" y="67310"/>
                  </a:moveTo>
                  <a:lnTo>
                    <a:pt x="3412718" y="65163"/>
                  </a:lnTo>
                  <a:lnTo>
                    <a:pt x="3409912" y="60515"/>
                  </a:lnTo>
                  <a:lnTo>
                    <a:pt x="3407448" y="55511"/>
                  </a:lnTo>
                  <a:lnTo>
                    <a:pt x="3403117" y="52324"/>
                  </a:lnTo>
                  <a:lnTo>
                    <a:pt x="3397326" y="58508"/>
                  </a:lnTo>
                  <a:lnTo>
                    <a:pt x="3398113" y="65887"/>
                  </a:lnTo>
                  <a:lnTo>
                    <a:pt x="3403092" y="72072"/>
                  </a:lnTo>
                  <a:lnTo>
                    <a:pt x="3409886" y="74663"/>
                  </a:lnTo>
                  <a:lnTo>
                    <a:pt x="3413201" y="74663"/>
                  </a:lnTo>
                  <a:lnTo>
                    <a:pt x="3416325" y="72605"/>
                  </a:lnTo>
                  <a:lnTo>
                    <a:pt x="3418065" y="67310"/>
                  </a:lnTo>
                  <a:close/>
                </a:path>
                <a:path extrusionOk="0" h="421640" w="8147050">
                  <a:moveTo>
                    <a:pt x="3469525" y="133908"/>
                  </a:moveTo>
                  <a:lnTo>
                    <a:pt x="3447427" y="148653"/>
                  </a:lnTo>
                  <a:lnTo>
                    <a:pt x="3449053" y="148691"/>
                  </a:lnTo>
                  <a:lnTo>
                    <a:pt x="3460597" y="148691"/>
                  </a:lnTo>
                  <a:lnTo>
                    <a:pt x="3466490" y="142722"/>
                  </a:lnTo>
                  <a:lnTo>
                    <a:pt x="3469525" y="133908"/>
                  </a:lnTo>
                  <a:close/>
                </a:path>
                <a:path extrusionOk="0" h="421640" w="8147050">
                  <a:moveTo>
                    <a:pt x="3543160" y="215493"/>
                  </a:moveTo>
                  <a:lnTo>
                    <a:pt x="3535667" y="215493"/>
                  </a:lnTo>
                  <a:lnTo>
                    <a:pt x="3534283" y="209397"/>
                  </a:lnTo>
                  <a:lnTo>
                    <a:pt x="3528530" y="208000"/>
                  </a:lnTo>
                  <a:lnTo>
                    <a:pt x="3522395" y="213753"/>
                  </a:lnTo>
                  <a:lnTo>
                    <a:pt x="3522357" y="218871"/>
                  </a:lnTo>
                  <a:lnTo>
                    <a:pt x="3526383" y="222542"/>
                  </a:lnTo>
                  <a:lnTo>
                    <a:pt x="3532479" y="223939"/>
                  </a:lnTo>
                  <a:lnTo>
                    <a:pt x="3537089" y="223939"/>
                  </a:lnTo>
                  <a:lnTo>
                    <a:pt x="3541763" y="221564"/>
                  </a:lnTo>
                  <a:lnTo>
                    <a:pt x="3543160" y="215493"/>
                  </a:lnTo>
                  <a:close/>
                </a:path>
                <a:path extrusionOk="0" h="421640" w="8147050">
                  <a:moveTo>
                    <a:pt x="3572535" y="82054"/>
                  </a:moveTo>
                  <a:lnTo>
                    <a:pt x="3566058" y="76390"/>
                  </a:lnTo>
                  <a:lnTo>
                    <a:pt x="3561575" y="74333"/>
                  </a:lnTo>
                  <a:lnTo>
                    <a:pt x="3558730" y="74333"/>
                  </a:lnTo>
                  <a:lnTo>
                    <a:pt x="3554958" y="74333"/>
                  </a:lnTo>
                  <a:lnTo>
                    <a:pt x="3554018" y="77914"/>
                  </a:lnTo>
                  <a:lnTo>
                    <a:pt x="3556012" y="85090"/>
                  </a:lnTo>
                  <a:lnTo>
                    <a:pt x="3558933" y="88684"/>
                  </a:lnTo>
                  <a:lnTo>
                    <a:pt x="3565690" y="88684"/>
                  </a:lnTo>
                  <a:lnTo>
                    <a:pt x="3569017" y="86893"/>
                  </a:lnTo>
                  <a:lnTo>
                    <a:pt x="3572535" y="82054"/>
                  </a:lnTo>
                  <a:close/>
                </a:path>
                <a:path extrusionOk="0" h="421640" w="8147050">
                  <a:moveTo>
                    <a:pt x="3727348" y="193255"/>
                  </a:moveTo>
                  <a:lnTo>
                    <a:pt x="3719855" y="193255"/>
                  </a:lnTo>
                  <a:lnTo>
                    <a:pt x="3718382" y="187147"/>
                  </a:lnTo>
                  <a:lnTo>
                    <a:pt x="3712680" y="185762"/>
                  </a:lnTo>
                  <a:lnTo>
                    <a:pt x="3706545" y="191490"/>
                  </a:lnTo>
                  <a:lnTo>
                    <a:pt x="3706507" y="196596"/>
                  </a:lnTo>
                  <a:lnTo>
                    <a:pt x="3710559" y="200266"/>
                  </a:lnTo>
                  <a:lnTo>
                    <a:pt x="3716680" y="201663"/>
                  </a:lnTo>
                  <a:lnTo>
                    <a:pt x="3721290" y="201663"/>
                  </a:lnTo>
                  <a:lnTo>
                    <a:pt x="3725938" y="199313"/>
                  </a:lnTo>
                  <a:lnTo>
                    <a:pt x="3727348" y="193255"/>
                  </a:lnTo>
                  <a:close/>
                </a:path>
                <a:path extrusionOk="0" h="421640" w="8147050">
                  <a:moveTo>
                    <a:pt x="3764153" y="370941"/>
                  </a:moveTo>
                  <a:lnTo>
                    <a:pt x="3763784" y="361988"/>
                  </a:lnTo>
                  <a:lnTo>
                    <a:pt x="3763670" y="352894"/>
                  </a:lnTo>
                  <a:lnTo>
                    <a:pt x="3761917" y="345427"/>
                  </a:lnTo>
                  <a:lnTo>
                    <a:pt x="3756698" y="341325"/>
                  </a:lnTo>
                  <a:lnTo>
                    <a:pt x="3751669" y="351142"/>
                  </a:lnTo>
                  <a:lnTo>
                    <a:pt x="3741928" y="356171"/>
                  </a:lnTo>
                  <a:lnTo>
                    <a:pt x="3734016" y="363042"/>
                  </a:lnTo>
                  <a:lnTo>
                    <a:pt x="3734511" y="378434"/>
                  </a:lnTo>
                  <a:lnTo>
                    <a:pt x="3736657" y="378637"/>
                  </a:lnTo>
                  <a:lnTo>
                    <a:pt x="3743045" y="378637"/>
                  </a:lnTo>
                  <a:lnTo>
                    <a:pt x="3757066" y="370878"/>
                  </a:lnTo>
                  <a:lnTo>
                    <a:pt x="3764153" y="370941"/>
                  </a:lnTo>
                  <a:close/>
                </a:path>
                <a:path extrusionOk="0" h="421640" w="8147050">
                  <a:moveTo>
                    <a:pt x="3786340" y="296849"/>
                  </a:moveTo>
                  <a:lnTo>
                    <a:pt x="3779634" y="289750"/>
                  </a:lnTo>
                  <a:lnTo>
                    <a:pt x="3782314" y="280466"/>
                  </a:lnTo>
                  <a:lnTo>
                    <a:pt x="3783253" y="271995"/>
                  </a:lnTo>
                  <a:lnTo>
                    <a:pt x="3771366" y="267347"/>
                  </a:lnTo>
                  <a:lnTo>
                    <a:pt x="3764153" y="263537"/>
                  </a:lnTo>
                  <a:lnTo>
                    <a:pt x="3756698" y="259740"/>
                  </a:lnTo>
                  <a:lnTo>
                    <a:pt x="3754158" y="266484"/>
                  </a:lnTo>
                  <a:lnTo>
                    <a:pt x="3751059" y="272592"/>
                  </a:lnTo>
                  <a:lnTo>
                    <a:pt x="3748976" y="279742"/>
                  </a:lnTo>
                  <a:lnTo>
                    <a:pt x="3749497" y="289572"/>
                  </a:lnTo>
                  <a:lnTo>
                    <a:pt x="3760381" y="293039"/>
                  </a:lnTo>
                  <a:lnTo>
                    <a:pt x="3756698" y="304457"/>
                  </a:lnTo>
                  <a:lnTo>
                    <a:pt x="3759289" y="304101"/>
                  </a:lnTo>
                  <a:lnTo>
                    <a:pt x="3777132" y="304063"/>
                  </a:lnTo>
                  <a:lnTo>
                    <a:pt x="3784828" y="303606"/>
                  </a:lnTo>
                  <a:lnTo>
                    <a:pt x="3786340" y="296849"/>
                  </a:lnTo>
                  <a:close/>
                </a:path>
                <a:path extrusionOk="0" h="421640" w="8147050">
                  <a:moveTo>
                    <a:pt x="3837851" y="319201"/>
                  </a:moveTo>
                  <a:lnTo>
                    <a:pt x="3823081" y="322948"/>
                  </a:lnTo>
                  <a:lnTo>
                    <a:pt x="3814368" y="332714"/>
                  </a:lnTo>
                  <a:lnTo>
                    <a:pt x="3809987" y="346849"/>
                  </a:lnTo>
                  <a:lnTo>
                    <a:pt x="3808209" y="363677"/>
                  </a:lnTo>
                  <a:lnTo>
                    <a:pt x="3810482" y="364147"/>
                  </a:lnTo>
                  <a:lnTo>
                    <a:pt x="3812514" y="364363"/>
                  </a:lnTo>
                  <a:lnTo>
                    <a:pt x="3814330" y="364363"/>
                  </a:lnTo>
                  <a:lnTo>
                    <a:pt x="3825900" y="358762"/>
                  </a:lnTo>
                  <a:lnTo>
                    <a:pt x="3829964" y="345668"/>
                  </a:lnTo>
                  <a:lnTo>
                    <a:pt x="3832085" y="330631"/>
                  </a:lnTo>
                  <a:lnTo>
                    <a:pt x="3837851" y="319201"/>
                  </a:lnTo>
                  <a:close/>
                </a:path>
                <a:path extrusionOk="0" h="421640" w="8147050">
                  <a:moveTo>
                    <a:pt x="3843451" y="59283"/>
                  </a:moveTo>
                  <a:lnTo>
                    <a:pt x="3835463" y="59283"/>
                  </a:lnTo>
                  <a:lnTo>
                    <a:pt x="3834092" y="59283"/>
                  </a:lnTo>
                  <a:lnTo>
                    <a:pt x="3832415" y="59448"/>
                  </a:lnTo>
                  <a:lnTo>
                    <a:pt x="3830383" y="59817"/>
                  </a:lnTo>
                  <a:lnTo>
                    <a:pt x="3830383" y="67310"/>
                  </a:lnTo>
                  <a:lnTo>
                    <a:pt x="3820795" y="78384"/>
                  </a:lnTo>
                  <a:lnTo>
                    <a:pt x="3819169" y="82308"/>
                  </a:lnTo>
                  <a:lnTo>
                    <a:pt x="3823449" y="82308"/>
                  </a:lnTo>
                  <a:lnTo>
                    <a:pt x="3831031" y="76542"/>
                  </a:lnTo>
                  <a:lnTo>
                    <a:pt x="3841026" y="65036"/>
                  </a:lnTo>
                  <a:lnTo>
                    <a:pt x="3843451" y="59283"/>
                  </a:lnTo>
                  <a:close/>
                </a:path>
                <a:path extrusionOk="0" h="421640" w="8147050">
                  <a:moveTo>
                    <a:pt x="3881844" y="67310"/>
                  </a:moveTo>
                  <a:lnTo>
                    <a:pt x="3873093" y="67691"/>
                  </a:lnTo>
                  <a:lnTo>
                    <a:pt x="3865308" y="69024"/>
                  </a:lnTo>
                  <a:lnTo>
                    <a:pt x="3860330" y="73190"/>
                  </a:lnTo>
                  <a:lnTo>
                    <a:pt x="3860000" y="82054"/>
                  </a:lnTo>
                  <a:lnTo>
                    <a:pt x="3861028" y="82067"/>
                  </a:lnTo>
                  <a:lnTo>
                    <a:pt x="3868890" y="80987"/>
                  </a:lnTo>
                  <a:lnTo>
                    <a:pt x="3874757" y="77965"/>
                  </a:lnTo>
                  <a:lnTo>
                    <a:pt x="3878973" y="73304"/>
                  </a:lnTo>
                  <a:lnTo>
                    <a:pt x="3881844" y="67310"/>
                  </a:lnTo>
                  <a:close/>
                </a:path>
                <a:path extrusionOk="0" h="421640" w="8147050">
                  <a:moveTo>
                    <a:pt x="3896817" y="37465"/>
                  </a:moveTo>
                  <a:lnTo>
                    <a:pt x="3886390" y="39941"/>
                  </a:lnTo>
                  <a:lnTo>
                    <a:pt x="3875836" y="42265"/>
                  </a:lnTo>
                  <a:lnTo>
                    <a:pt x="3866565" y="45910"/>
                  </a:lnTo>
                  <a:lnTo>
                    <a:pt x="3860000" y="52324"/>
                  </a:lnTo>
                  <a:lnTo>
                    <a:pt x="3863276" y="51358"/>
                  </a:lnTo>
                  <a:lnTo>
                    <a:pt x="3865994" y="50952"/>
                  </a:lnTo>
                  <a:lnTo>
                    <a:pt x="3873868" y="50952"/>
                  </a:lnTo>
                  <a:lnTo>
                    <a:pt x="3887139" y="60159"/>
                  </a:lnTo>
                  <a:lnTo>
                    <a:pt x="3894036" y="60159"/>
                  </a:lnTo>
                  <a:lnTo>
                    <a:pt x="3895356" y="60045"/>
                  </a:lnTo>
                  <a:lnTo>
                    <a:pt x="3896817" y="59817"/>
                  </a:lnTo>
                  <a:lnTo>
                    <a:pt x="3896817" y="37465"/>
                  </a:lnTo>
                  <a:close/>
                </a:path>
                <a:path extrusionOk="0" h="421640" w="8147050">
                  <a:moveTo>
                    <a:pt x="3970502" y="37465"/>
                  </a:moveTo>
                  <a:lnTo>
                    <a:pt x="3948328" y="37465"/>
                  </a:lnTo>
                  <a:lnTo>
                    <a:pt x="3949598" y="47320"/>
                  </a:lnTo>
                  <a:lnTo>
                    <a:pt x="3952303" y="55765"/>
                  </a:lnTo>
                  <a:lnTo>
                    <a:pt x="3956697" y="62522"/>
                  </a:lnTo>
                  <a:lnTo>
                    <a:pt x="3962984" y="67310"/>
                  </a:lnTo>
                  <a:lnTo>
                    <a:pt x="3963568" y="58547"/>
                  </a:lnTo>
                  <a:lnTo>
                    <a:pt x="3966451" y="52082"/>
                  </a:lnTo>
                  <a:lnTo>
                    <a:pt x="3969474" y="45783"/>
                  </a:lnTo>
                  <a:lnTo>
                    <a:pt x="3970502" y="37465"/>
                  </a:lnTo>
                  <a:close/>
                </a:path>
                <a:path extrusionOk="0" h="421640" w="8147050">
                  <a:moveTo>
                    <a:pt x="3999827" y="119164"/>
                  </a:moveTo>
                  <a:lnTo>
                    <a:pt x="3977640" y="119164"/>
                  </a:lnTo>
                  <a:lnTo>
                    <a:pt x="3978313" y="129362"/>
                  </a:lnTo>
                  <a:lnTo>
                    <a:pt x="3976992" y="141630"/>
                  </a:lnTo>
                  <a:lnTo>
                    <a:pt x="3977665" y="151955"/>
                  </a:lnTo>
                  <a:lnTo>
                    <a:pt x="3984282" y="156286"/>
                  </a:lnTo>
                  <a:lnTo>
                    <a:pt x="3985133" y="156248"/>
                  </a:lnTo>
                  <a:lnTo>
                    <a:pt x="3985895" y="143941"/>
                  </a:lnTo>
                  <a:lnTo>
                    <a:pt x="3999065" y="131343"/>
                  </a:lnTo>
                  <a:lnTo>
                    <a:pt x="3999827" y="119164"/>
                  </a:lnTo>
                  <a:close/>
                </a:path>
                <a:path extrusionOk="0" h="421640" w="8147050">
                  <a:moveTo>
                    <a:pt x="4083037" y="160870"/>
                  </a:moveTo>
                  <a:lnTo>
                    <a:pt x="4080954" y="148666"/>
                  </a:lnTo>
                  <a:lnTo>
                    <a:pt x="4066006" y="148666"/>
                  </a:lnTo>
                  <a:lnTo>
                    <a:pt x="4065714" y="158229"/>
                  </a:lnTo>
                  <a:lnTo>
                    <a:pt x="4056761" y="159156"/>
                  </a:lnTo>
                  <a:lnTo>
                    <a:pt x="4058831" y="171030"/>
                  </a:lnTo>
                  <a:lnTo>
                    <a:pt x="4073474" y="171030"/>
                  </a:lnTo>
                  <a:lnTo>
                    <a:pt x="4074071" y="161467"/>
                  </a:lnTo>
                  <a:lnTo>
                    <a:pt x="4083037" y="160870"/>
                  </a:lnTo>
                  <a:close/>
                </a:path>
                <a:path extrusionOk="0" h="421640" w="8147050">
                  <a:moveTo>
                    <a:pt x="4154589" y="222745"/>
                  </a:moveTo>
                  <a:lnTo>
                    <a:pt x="4141965" y="227253"/>
                  </a:lnTo>
                  <a:lnTo>
                    <a:pt x="4130281" y="237236"/>
                  </a:lnTo>
                  <a:lnTo>
                    <a:pt x="4125226" y="249224"/>
                  </a:lnTo>
                  <a:lnTo>
                    <a:pt x="4132491" y="259740"/>
                  </a:lnTo>
                  <a:lnTo>
                    <a:pt x="4140301" y="253047"/>
                  </a:lnTo>
                  <a:lnTo>
                    <a:pt x="4145915" y="243890"/>
                  </a:lnTo>
                  <a:lnTo>
                    <a:pt x="4150347" y="233413"/>
                  </a:lnTo>
                  <a:lnTo>
                    <a:pt x="4154589" y="222745"/>
                  </a:lnTo>
                  <a:close/>
                </a:path>
                <a:path extrusionOk="0" h="421640" w="8147050">
                  <a:moveTo>
                    <a:pt x="4242994" y="237502"/>
                  </a:moveTo>
                  <a:lnTo>
                    <a:pt x="4240657" y="238493"/>
                  </a:lnTo>
                  <a:lnTo>
                    <a:pt x="4238358" y="238899"/>
                  </a:lnTo>
                  <a:lnTo>
                    <a:pt x="4230649" y="238899"/>
                  </a:lnTo>
                  <a:lnTo>
                    <a:pt x="4225506" y="236474"/>
                  </a:lnTo>
                  <a:lnTo>
                    <a:pt x="4216019" y="231609"/>
                  </a:lnTo>
                  <a:lnTo>
                    <a:pt x="4211688" y="229184"/>
                  </a:lnTo>
                  <a:lnTo>
                    <a:pt x="4207878" y="229184"/>
                  </a:lnTo>
                  <a:lnTo>
                    <a:pt x="4204322" y="229184"/>
                  </a:lnTo>
                  <a:lnTo>
                    <a:pt x="4201210" y="231292"/>
                  </a:lnTo>
                  <a:lnTo>
                    <a:pt x="4198632" y="237502"/>
                  </a:lnTo>
                  <a:lnTo>
                    <a:pt x="4208475" y="240169"/>
                  </a:lnTo>
                  <a:lnTo>
                    <a:pt x="4216324" y="244208"/>
                  </a:lnTo>
                  <a:lnTo>
                    <a:pt x="4222864" y="247891"/>
                  </a:lnTo>
                  <a:lnTo>
                    <a:pt x="4228808" y="249491"/>
                  </a:lnTo>
                  <a:lnTo>
                    <a:pt x="4233062" y="249491"/>
                  </a:lnTo>
                  <a:lnTo>
                    <a:pt x="4237406" y="246481"/>
                  </a:lnTo>
                  <a:lnTo>
                    <a:pt x="4242994" y="237502"/>
                  </a:lnTo>
                  <a:close/>
                </a:path>
                <a:path extrusionOk="0" h="421640" w="8147050">
                  <a:moveTo>
                    <a:pt x="4279811" y="59829"/>
                  </a:moveTo>
                  <a:lnTo>
                    <a:pt x="4278122" y="59105"/>
                  </a:lnTo>
                  <a:lnTo>
                    <a:pt x="4276395" y="58788"/>
                  </a:lnTo>
                  <a:lnTo>
                    <a:pt x="4274680" y="58788"/>
                  </a:lnTo>
                  <a:lnTo>
                    <a:pt x="4265117" y="62026"/>
                  </a:lnTo>
                  <a:lnTo>
                    <a:pt x="4258627" y="69380"/>
                  </a:lnTo>
                  <a:lnTo>
                    <a:pt x="4257776" y="77254"/>
                  </a:lnTo>
                  <a:lnTo>
                    <a:pt x="4265117" y="82067"/>
                  </a:lnTo>
                  <a:lnTo>
                    <a:pt x="4267784" y="75501"/>
                  </a:lnTo>
                  <a:lnTo>
                    <a:pt x="4272140" y="70675"/>
                  </a:lnTo>
                  <a:lnTo>
                    <a:pt x="4276661" y="65989"/>
                  </a:lnTo>
                  <a:lnTo>
                    <a:pt x="4279811" y="59829"/>
                  </a:lnTo>
                  <a:close/>
                </a:path>
                <a:path extrusionOk="0" h="421640" w="8147050">
                  <a:moveTo>
                    <a:pt x="4279862" y="173520"/>
                  </a:moveTo>
                  <a:lnTo>
                    <a:pt x="4279824" y="163410"/>
                  </a:lnTo>
                  <a:lnTo>
                    <a:pt x="4276001" y="163322"/>
                  </a:lnTo>
                  <a:lnTo>
                    <a:pt x="4264723" y="164249"/>
                  </a:lnTo>
                  <a:lnTo>
                    <a:pt x="4255452" y="167043"/>
                  </a:lnTo>
                  <a:lnTo>
                    <a:pt x="4248201" y="171742"/>
                  </a:lnTo>
                  <a:lnTo>
                    <a:pt x="4242994" y="178384"/>
                  </a:lnTo>
                  <a:lnTo>
                    <a:pt x="4247273" y="182943"/>
                  </a:lnTo>
                  <a:lnTo>
                    <a:pt x="4254614" y="185585"/>
                  </a:lnTo>
                  <a:lnTo>
                    <a:pt x="4261675" y="185585"/>
                  </a:lnTo>
                  <a:lnTo>
                    <a:pt x="4269587" y="184327"/>
                  </a:lnTo>
                  <a:lnTo>
                    <a:pt x="4276052" y="180403"/>
                  </a:lnTo>
                  <a:lnTo>
                    <a:pt x="4279862" y="173520"/>
                  </a:lnTo>
                  <a:close/>
                </a:path>
                <a:path extrusionOk="0" h="421640" w="8147050">
                  <a:moveTo>
                    <a:pt x="4287012" y="326694"/>
                  </a:moveTo>
                  <a:lnTo>
                    <a:pt x="4285056" y="326567"/>
                  </a:lnTo>
                  <a:lnTo>
                    <a:pt x="4284129" y="326567"/>
                  </a:lnTo>
                  <a:lnTo>
                    <a:pt x="4274058" y="328599"/>
                  </a:lnTo>
                  <a:lnTo>
                    <a:pt x="4267098" y="333819"/>
                  </a:lnTo>
                  <a:lnTo>
                    <a:pt x="4262031" y="340918"/>
                  </a:lnTo>
                  <a:lnTo>
                    <a:pt x="4257599" y="348576"/>
                  </a:lnTo>
                  <a:lnTo>
                    <a:pt x="4268495" y="346671"/>
                  </a:lnTo>
                  <a:lnTo>
                    <a:pt x="4278477" y="343827"/>
                  </a:lnTo>
                  <a:lnTo>
                    <a:pt x="4285386" y="337883"/>
                  </a:lnTo>
                  <a:lnTo>
                    <a:pt x="4287012" y="326694"/>
                  </a:lnTo>
                  <a:close/>
                </a:path>
                <a:path extrusionOk="0" h="421640" w="8147050">
                  <a:moveTo>
                    <a:pt x="4295191" y="234645"/>
                  </a:moveTo>
                  <a:lnTo>
                    <a:pt x="4294492" y="222745"/>
                  </a:lnTo>
                  <a:lnTo>
                    <a:pt x="4283519" y="226555"/>
                  </a:lnTo>
                  <a:lnTo>
                    <a:pt x="4279811" y="215493"/>
                  </a:lnTo>
                  <a:lnTo>
                    <a:pt x="4272851" y="223291"/>
                  </a:lnTo>
                  <a:lnTo>
                    <a:pt x="4264203" y="229387"/>
                  </a:lnTo>
                  <a:lnTo>
                    <a:pt x="4255935" y="235915"/>
                  </a:lnTo>
                  <a:lnTo>
                    <a:pt x="4250131" y="244995"/>
                  </a:lnTo>
                  <a:lnTo>
                    <a:pt x="4261370" y="248793"/>
                  </a:lnTo>
                  <a:lnTo>
                    <a:pt x="4257599" y="259740"/>
                  </a:lnTo>
                  <a:lnTo>
                    <a:pt x="4264965" y="259727"/>
                  </a:lnTo>
                  <a:lnTo>
                    <a:pt x="4268660" y="261086"/>
                  </a:lnTo>
                  <a:lnTo>
                    <a:pt x="4273918" y="263804"/>
                  </a:lnTo>
                  <a:lnTo>
                    <a:pt x="4275480" y="265163"/>
                  </a:lnTo>
                  <a:lnTo>
                    <a:pt x="4279658" y="265163"/>
                  </a:lnTo>
                  <a:lnTo>
                    <a:pt x="4282287" y="263817"/>
                  </a:lnTo>
                  <a:lnTo>
                    <a:pt x="4286999" y="259740"/>
                  </a:lnTo>
                  <a:lnTo>
                    <a:pt x="4291152" y="252844"/>
                  </a:lnTo>
                  <a:lnTo>
                    <a:pt x="4293971" y="244576"/>
                  </a:lnTo>
                  <a:lnTo>
                    <a:pt x="4295191" y="234645"/>
                  </a:lnTo>
                  <a:close/>
                </a:path>
                <a:path extrusionOk="0" h="421640" w="8147050">
                  <a:moveTo>
                    <a:pt x="4316641" y="111569"/>
                  </a:moveTo>
                  <a:lnTo>
                    <a:pt x="4310050" y="108953"/>
                  </a:lnTo>
                  <a:lnTo>
                    <a:pt x="4305224" y="104597"/>
                  </a:lnTo>
                  <a:lnTo>
                    <a:pt x="4300575" y="100050"/>
                  </a:lnTo>
                  <a:lnTo>
                    <a:pt x="4294492" y="96926"/>
                  </a:lnTo>
                  <a:lnTo>
                    <a:pt x="4293755" y="104914"/>
                  </a:lnTo>
                  <a:lnTo>
                    <a:pt x="4297096" y="112166"/>
                  </a:lnTo>
                  <a:lnTo>
                    <a:pt x="4302785" y="117424"/>
                  </a:lnTo>
                  <a:lnTo>
                    <a:pt x="4309135" y="119456"/>
                  </a:lnTo>
                  <a:lnTo>
                    <a:pt x="4312678" y="119456"/>
                  </a:lnTo>
                  <a:lnTo>
                    <a:pt x="4315688" y="117195"/>
                  </a:lnTo>
                  <a:lnTo>
                    <a:pt x="4316641" y="111569"/>
                  </a:lnTo>
                  <a:close/>
                </a:path>
                <a:path extrusionOk="0" h="421640" w="8147050">
                  <a:moveTo>
                    <a:pt x="4426077" y="71640"/>
                  </a:moveTo>
                  <a:lnTo>
                    <a:pt x="4425607" y="65608"/>
                  </a:lnTo>
                  <a:lnTo>
                    <a:pt x="4422051" y="61328"/>
                  </a:lnTo>
                  <a:lnTo>
                    <a:pt x="4414850" y="59715"/>
                  </a:lnTo>
                  <a:lnTo>
                    <a:pt x="4412450" y="59829"/>
                  </a:lnTo>
                  <a:lnTo>
                    <a:pt x="4411573" y="72072"/>
                  </a:lnTo>
                  <a:lnTo>
                    <a:pt x="4398365" y="84683"/>
                  </a:lnTo>
                  <a:lnTo>
                    <a:pt x="4397489" y="96926"/>
                  </a:lnTo>
                  <a:lnTo>
                    <a:pt x="4398657" y="97282"/>
                  </a:lnTo>
                  <a:lnTo>
                    <a:pt x="4399851" y="97434"/>
                  </a:lnTo>
                  <a:lnTo>
                    <a:pt x="4401045" y="97434"/>
                  </a:lnTo>
                  <a:lnTo>
                    <a:pt x="4407890" y="95808"/>
                  </a:lnTo>
                  <a:lnTo>
                    <a:pt x="4414367" y="91528"/>
                  </a:lnTo>
                  <a:lnTo>
                    <a:pt x="4419905" y="85496"/>
                  </a:lnTo>
                  <a:lnTo>
                    <a:pt x="4423994" y="78574"/>
                  </a:lnTo>
                  <a:lnTo>
                    <a:pt x="4426077" y="71640"/>
                  </a:lnTo>
                  <a:close/>
                </a:path>
                <a:path extrusionOk="0" h="421640" w="8147050">
                  <a:moveTo>
                    <a:pt x="4441787" y="141401"/>
                  </a:moveTo>
                  <a:lnTo>
                    <a:pt x="4440390" y="131622"/>
                  </a:lnTo>
                  <a:lnTo>
                    <a:pt x="4437685" y="123202"/>
                  </a:lnTo>
                  <a:lnTo>
                    <a:pt x="4433354" y="116420"/>
                  </a:lnTo>
                  <a:lnTo>
                    <a:pt x="4427067" y="111569"/>
                  </a:lnTo>
                  <a:lnTo>
                    <a:pt x="4426978" y="121361"/>
                  </a:lnTo>
                  <a:lnTo>
                    <a:pt x="4426509" y="131533"/>
                  </a:lnTo>
                  <a:lnTo>
                    <a:pt x="4428223" y="139522"/>
                  </a:lnTo>
                  <a:lnTo>
                    <a:pt x="4434713" y="142760"/>
                  </a:lnTo>
                  <a:lnTo>
                    <a:pt x="4436618" y="142760"/>
                  </a:lnTo>
                  <a:lnTo>
                    <a:pt x="4438955" y="142341"/>
                  </a:lnTo>
                  <a:lnTo>
                    <a:pt x="4441787" y="141401"/>
                  </a:lnTo>
                  <a:close/>
                </a:path>
                <a:path extrusionOk="0" h="421640" w="8147050">
                  <a:moveTo>
                    <a:pt x="4913071" y="22834"/>
                  </a:moveTo>
                  <a:lnTo>
                    <a:pt x="4909261" y="21945"/>
                  </a:lnTo>
                  <a:lnTo>
                    <a:pt x="4905984" y="21577"/>
                  </a:lnTo>
                  <a:lnTo>
                    <a:pt x="4903063" y="21577"/>
                  </a:lnTo>
                  <a:lnTo>
                    <a:pt x="4893767" y="22948"/>
                  </a:lnTo>
                  <a:lnTo>
                    <a:pt x="4878451" y="28956"/>
                  </a:lnTo>
                  <a:lnTo>
                    <a:pt x="4869116" y="30314"/>
                  </a:lnTo>
                  <a:lnTo>
                    <a:pt x="4867986" y="39001"/>
                  </a:lnTo>
                  <a:lnTo>
                    <a:pt x="4870564" y="42113"/>
                  </a:lnTo>
                  <a:lnTo>
                    <a:pt x="4874996" y="42113"/>
                  </a:lnTo>
                  <a:lnTo>
                    <a:pt x="4884305" y="39446"/>
                  </a:lnTo>
                  <a:lnTo>
                    <a:pt x="4895202" y="33375"/>
                  </a:lnTo>
                  <a:lnTo>
                    <a:pt x="4905527" y="26860"/>
                  </a:lnTo>
                  <a:lnTo>
                    <a:pt x="4913071" y="22834"/>
                  </a:lnTo>
                  <a:close/>
                </a:path>
                <a:path extrusionOk="0" h="421640" w="8147050">
                  <a:moveTo>
                    <a:pt x="4979581" y="319201"/>
                  </a:moveTo>
                  <a:lnTo>
                    <a:pt x="4964874" y="319201"/>
                  </a:lnTo>
                  <a:lnTo>
                    <a:pt x="4964874" y="348576"/>
                  </a:lnTo>
                  <a:lnTo>
                    <a:pt x="4979581" y="348576"/>
                  </a:lnTo>
                  <a:lnTo>
                    <a:pt x="4979581" y="319201"/>
                  </a:lnTo>
                  <a:close/>
                </a:path>
                <a:path extrusionOk="0" h="421640" w="8147050">
                  <a:moveTo>
                    <a:pt x="5075402" y="378434"/>
                  </a:moveTo>
                  <a:lnTo>
                    <a:pt x="5061585" y="382231"/>
                  </a:lnTo>
                  <a:lnTo>
                    <a:pt x="5053228" y="370941"/>
                  </a:lnTo>
                  <a:lnTo>
                    <a:pt x="5039512" y="377532"/>
                  </a:lnTo>
                  <a:lnTo>
                    <a:pt x="5026114" y="384429"/>
                  </a:lnTo>
                  <a:lnTo>
                    <a:pt x="5015192" y="393827"/>
                  </a:lnTo>
                  <a:lnTo>
                    <a:pt x="5008918" y="407924"/>
                  </a:lnTo>
                  <a:lnTo>
                    <a:pt x="5012398" y="406844"/>
                  </a:lnTo>
                  <a:lnTo>
                    <a:pt x="5015763" y="406374"/>
                  </a:lnTo>
                  <a:lnTo>
                    <a:pt x="5019052" y="406374"/>
                  </a:lnTo>
                  <a:lnTo>
                    <a:pt x="5025860" y="407009"/>
                  </a:lnTo>
                  <a:lnTo>
                    <a:pt x="5059007" y="421081"/>
                  </a:lnTo>
                  <a:lnTo>
                    <a:pt x="5068824" y="421081"/>
                  </a:lnTo>
                  <a:lnTo>
                    <a:pt x="5072304" y="419557"/>
                  </a:lnTo>
                  <a:lnTo>
                    <a:pt x="5075402" y="415531"/>
                  </a:lnTo>
                  <a:lnTo>
                    <a:pt x="5067922" y="404241"/>
                  </a:lnTo>
                  <a:lnTo>
                    <a:pt x="5075402" y="393293"/>
                  </a:lnTo>
                  <a:lnTo>
                    <a:pt x="5075402" y="378434"/>
                  </a:lnTo>
                  <a:close/>
                </a:path>
                <a:path extrusionOk="0" h="421640" w="8147050">
                  <a:moveTo>
                    <a:pt x="5126939" y="193255"/>
                  </a:moveTo>
                  <a:lnTo>
                    <a:pt x="5117960" y="192100"/>
                  </a:lnTo>
                  <a:lnTo>
                    <a:pt x="5105882" y="194411"/>
                  </a:lnTo>
                  <a:lnTo>
                    <a:pt x="5103723" y="178130"/>
                  </a:lnTo>
                  <a:lnTo>
                    <a:pt x="5099405" y="178130"/>
                  </a:lnTo>
                  <a:lnTo>
                    <a:pt x="5098770" y="178130"/>
                  </a:lnTo>
                  <a:lnTo>
                    <a:pt x="5097246" y="178384"/>
                  </a:lnTo>
                  <a:lnTo>
                    <a:pt x="5096599" y="188760"/>
                  </a:lnTo>
                  <a:lnTo>
                    <a:pt x="5092547" y="195732"/>
                  </a:lnTo>
                  <a:lnTo>
                    <a:pt x="5089055" y="203314"/>
                  </a:lnTo>
                  <a:lnTo>
                    <a:pt x="5090045" y="215493"/>
                  </a:lnTo>
                  <a:lnTo>
                    <a:pt x="5102136" y="212902"/>
                  </a:lnTo>
                  <a:lnTo>
                    <a:pt x="5111293" y="207314"/>
                  </a:lnTo>
                  <a:lnTo>
                    <a:pt x="5119052" y="200266"/>
                  </a:lnTo>
                  <a:lnTo>
                    <a:pt x="5126939" y="193255"/>
                  </a:lnTo>
                  <a:close/>
                </a:path>
                <a:path extrusionOk="0" h="421640" w="8147050">
                  <a:moveTo>
                    <a:pt x="5207724" y="274497"/>
                  </a:moveTo>
                  <a:lnTo>
                    <a:pt x="5204752" y="273227"/>
                  </a:lnTo>
                  <a:lnTo>
                    <a:pt x="5193792" y="265950"/>
                  </a:lnTo>
                  <a:lnTo>
                    <a:pt x="5186134" y="265950"/>
                  </a:lnTo>
                  <a:lnTo>
                    <a:pt x="5181981" y="265950"/>
                  </a:lnTo>
                  <a:lnTo>
                    <a:pt x="5178793" y="268097"/>
                  </a:lnTo>
                  <a:lnTo>
                    <a:pt x="5178399" y="274497"/>
                  </a:lnTo>
                  <a:lnTo>
                    <a:pt x="5179911" y="273735"/>
                  </a:lnTo>
                  <a:lnTo>
                    <a:pt x="5181409" y="273418"/>
                  </a:lnTo>
                  <a:lnTo>
                    <a:pt x="5186819" y="273418"/>
                  </a:lnTo>
                  <a:lnTo>
                    <a:pt x="5190490" y="275831"/>
                  </a:lnTo>
                  <a:lnTo>
                    <a:pt x="5197030" y="280657"/>
                  </a:lnTo>
                  <a:lnTo>
                    <a:pt x="5199913" y="283070"/>
                  </a:lnTo>
                  <a:lnTo>
                    <a:pt x="5204574" y="283070"/>
                  </a:lnTo>
                  <a:lnTo>
                    <a:pt x="5206403" y="280898"/>
                  </a:lnTo>
                  <a:lnTo>
                    <a:pt x="5207724" y="274497"/>
                  </a:lnTo>
                  <a:close/>
                </a:path>
                <a:path extrusionOk="0" h="421640" w="8147050">
                  <a:moveTo>
                    <a:pt x="5281447" y="289585"/>
                  </a:moveTo>
                  <a:lnTo>
                    <a:pt x="5273776" y="285064"/>
                  </a:lnTo>
                  <a:lnTo>
                    <a:pt x="5260022" y="271995"/>
                  </a:lnTo>
                  <a:lnTo>
                    <a:pt x="5253964" y="269278"/>
                  </a:lnTo>
                  <a:lnTo>
                    <a:pt x="5250548" y="269278"/>
                  </a:lnTo>
                  <a:lnTo>
                    <a:pt x="5247424" y="272643"/>
                  </a:lnTo>
                  <a:lnTo>
                    <a:pt x="5244617" y="282105"/>
                  </a:lnTo>
                  <a:lnTo>
                    <a:pt x="5250129" y="285318"/>
                  </a:lnTo>
                  <a:lnTo>
                    <a:pt x="5256962" y="290779"/>
                  </a:lnTo>
                  <a:lnTo>
                    <a:pt x="5264416" y="295948"/>
                  </a:lnTo>
                  <a:lnTo>
                    <a:pt x="5271744" y="298234"/>
                  </a:lnTo>
                  <a:lnTo>
                    <a:pt x="5275491" y="298234"/>
                  </a:lnTo>
                  <a:lnTo>
                    <a:pt x="5278882" y="295935"/>
                  </a:lnTo>
                  <a:lnTo>
                    <a:pt x="5281447" y="289585"/>
                  </a:lnTo>
                  <a:close/>
                </a:path>
                <a:path extrusionOk="0" h="421640" w="8147050">
                  <a:moveTo>
                    <a:pt x="5293830" y="101803"/>
                  </a:moveTo>
                  <a:lnTo>
                    <a:pt x="5290070" y="92544"/>
                  </a:lnTo>
                  <a:lnTo>
                    <a:pt x="5282044" y="83553"/>
                  </a:lnTo>
                  <a:lnTo>
                    <a:pt x="5274208" y="74561"/>
                  </a:lnTo>
                  <a:lnTo>
                    <a:pt x="5273751" y="88011"/>
                  </a:lnTo>
                  <a:lnTo>
                    <a:pt x="5275072" y="99593"/>
                  </a:lnTo>
                  <a:lnTo>
                    <a:pt x="5279644" y="107899"/>
                  </a:lnTo>
                  <a:lnTo>
                    <a:pt x="5288902" y="111556"/>
                  </a:lnTo>
                  <a:lnTo>
                    <a:pt x="5293830" y="101803"/>
                  </a:lnTo>
                  <a:close/>
                </a:path>
                <a:path extrusionOk="0" h="421640" w="8147050">
                  <a:moveTo>
                    <a:pt x="5296319" y="186321"/>
                  </a:moveTo>
                  <a:lnTo>
                    <a:pt x="5294947" y="177952"/>
                  </a:lnTo>
                  <a:lnTo>
                    <a:pt x="5291658" y="173761"/>
                  </a:lnTo>
                  <a:lnTo>
                    <a:pt x="5287238" y="173761"/>
                  </a:lnTo>
                  <a:lnTo>
                    <a:pt x="5283428" y="173761"/>
                  </a:lnTo>
                  <a:lnTo>
                    <a:pt x="5278780" y="176872"/>
                  </a:lnTo>
                  <a:lnTo>
                    <a:pt x="5274208" y="185762"/>
                  </a:lnTo>
                  <a:lnTo>
                    <a:pt x="5280418" y="189179"/>
                  </a:lnTo>
                  <a:lnTo>
                    <a:pt x="5285079" y="190512"/>
                  </a:lnTo>
                  <a:lnTo>
                    <a:pt x="5294414" y="190512"/>
                  </a:lnTo>
                  <a:lnTo>
                    <a:pt x="5296319" y="186321"/>
                  </a:lnTo>
                  <a:close/>
                </a:path>
                <a:path extrusionOk="0" h="421640" w="8147050">
                  <a:moveTo>
                    <a:pt x="5347894" y="30327"/>
                  </a:moveTo>
                  <a:lnTo>
                    <a:pt x="5318252" y="30327"/>
                  </a:lnTo>
                  <a:lnTo>
                    <a:pt x="5318036" y="39344"/>
                  </a:lnTo>
                  <a:lnTo>
                    <a:pt x="5320525" y="45580"/>
                  </a:lnTo>
                  <a:lnTo>
                    <a:pt x="5324932" y="49212"/>
                  </a:lnTo>
                  <a:lnTo>
                    <a:pt x="5330469" y="50380"/>
                  </a:lnTo>
                  <a:lnTo>
                    <a:pt x="5336908" y="49022"/>
                  </a:lnTo>
                  <a:lnTo>
                    <a:pt x="5342674" y="45085"/>
                  </a:lnTo>
                  <a:lnTo>
                    <a:pt x="5346687" y="38785"/>
                  </a:lnTo>
                  <a:lnTo>
                    <a:pt x="5347894" y="30327"/>
                  </a:lnTo>
                  <a:close/>
                </a:path>
                <a:path extrusionOk="0" h="421640" w="8147050">
                  <a:moveTo>
                    <a:pt x="5384660" y="311607"/>
                  </a:moveTo>
                  <a:lnTo>
                    <a:pt x="5381980" y="311073"/>
                  </a:lnTo>
                  <a:lnTo>
                    <a:pt x="5379605" y="310832"/>
                  </a:lnTo>
                  <a:lnTo>
                    <a:pt x="5377472" y="310832"/>
                  </a:lnTo>
                  <a:lnTo>
                    <a:pt x="5366944" y="313563"/>
                  </a:lnTo>
                  <a:lnTo>
                    <a:pt x="5360263" y="320014"/>
                  </a:lnTo>
                  <a:lnTo>
                    <a:pt x="5354790" y="327634"/>
                  </a:lnTo>
                  <a:lnTo>
                    <a:pt x="5347894" y="333832"/>
                  </a:lnTo>
                  <a:lnTo>
                    <a:pt x="5350510" y="334238"/>
                  </a:lnTo>
                  <a:lnTo>
                    <a:pt x="5352910" y="334416"/>
                  </a:lnTo>
                  <a:lnTo>
                    <a:pt x="5355145" y="334416"/>
                  </a:lnTo>
                  <a:lnTo>
                    <a:pt x="5366258" y="332473"/>
                  </a:lnTo>
                  <a:lnTo>
                    <a:pt x="5374221" y="327342"/>
                  </a:lnTo>
                  <a:lnTo>
                    <a:pt x="5380025" y="320040"/>
                  </a:lnTo>
                  <a:lnTo>
                    <a:pt x="5384660" y="311607"/>
                  </a:lnTo>
                  <a:close/>
                </a:path>
                <a:path extrusionOk="0" h="421640" w="8147050">
                  <a:moveTo>
                    <a:pt x="5391912" y="178396"/>
                  </a:moveTo>
                  <a:lnTo>
                    <a:pt x="5385917" y="177304"/>
                  </a:lnTo>
                  <a:lnTo>
                    <a:pt x="5381193" y="176847"/>
                  </a:lnTo>
                  <a:lnTo>
                    <a:pt x="5377535" y="176847"/>
                  </a:lnTo>
                  <a:lnTo>
                    <a:pt x="5368937" y="176847"/>
                  </a:lnTo>
                  <a:lnTo>
                    <a:pt x="5366258" y="179349"/>
                  </a:lnTo>
                  <a:lnTo>
                    <a:pt x="5367756" y="184327"/>
                  </a:lnTo>
                  <a:lnTo>
                    <a:pt x="5371935" y="186817"/>
                  </a:lnTo>
                  <a:lnTo>
                    <a:pt x="5381853" y="186817"/>
                  </a:lnTo>
                  <a:lnTo>
                    <a:pt x="5387454" y="184670"/>
                  </a:lnTo>
                  <a:lnTo>
                    <a:pt x="5391912" y="178396"/>
                  </a:lnTo>
                  <a:close/>
                </a:path>
                <a:path extrusionOk="0" h="421640" w="8147050">
                  <a:moveTo>
                    <a:pt x="5473039" y="267347"/>
                  </a:moveTo>
                  <a:lnTo>
                    <a:pt x="5465800" y="267347"/>
                  </a:lnTo>
                  <a:lnTo>
                    <a:pt x="5458142" y="266941"/>
                  </a:lnTo>
                  <a:lnTo>
                    <a:pt x="5450891" y="266941"/>
                  </a:lnTo>
                  <a:lnTo>
                    <a:pt x="5441962" y="267220"/>
                  </a:lnTo>
                  <a:lnTo>
                    <a:pt x="5433834" y="268325"/>
                  </a:lnTo>
                  <a:lnTo>
                    <a:pt x="5426888" y="270624"/>
                  </a:lnTo>
                  <a:lnTo>
                    <a:pt x="5421503" y="274497"/>
                  </a:lnTo>
                  <a:lnTo>
                    <a:pt x="5425541" y="282981"/>
                  </a:lnTo>
                  <a:lnTo>
                    <a:pt x="5432044" y="289102"/>
                  </a:lnTo>
                  <a:lnTo>
                    <a:pt x="5440108" y="292811"/>
                  </a:lnTo>
                  <a:lnTo>
                    <a:pt x="5448859" y="294055"/>
                  </a:lnTo>
                  <a:lnTo>
                    <a:pt x="5458536" y="292417"/>
                  </a:lnTo>
                  <a:lnTo>
                    <a:pt x="5466651" y="287464"/>
                  </a:lnTo>
                  <a:lnTo>
                    <a:pt x="5471922" y="279133"/>
                  </a:lnTo>
                  <a:lnTo>
                    <a:pt x="5473039" y="267347"/>
                  </a:lnTo>
                  <a:close/>
                </a:path>
                <a:path extrusionOk="0" h="421640" w="8147050">
                  <a:moveTo>
                    <a:pt x="5612904" y="333832"/>
                  </a:moveTo>
                  <a:lnTo>
                    <a:pt x="5583555" y="333832"/>
                  </a:lnTo>
                  <a:lnTo>
                    <a:pt x="5583555" y="356184"/>
                  </a:lnTo>
                  <a:lnTo>
                    <a:pt x="5594388" y="354101"/>
                  </a:lnTo>
                  <a:lnTo>
                    <a:pt x="5604357" y="351193"/>
                  </a:lnTo>
                  <a:lnTo>
                    <a:pt x="5611253" y="345186"/>
                  </a:lnTo>
                  <a:lnTo>
                    <a:pt x="5612904" y="333832"/>
                  </a:lnTo>
                  <a:close/>
                </a:path>
                <a:path extrusionOk="0" h="421640" w="8147050">
                  <a:moveTo>
                    <a:pt x="5789854" y="289585"/>
                  </a:moveTo>
                  <a:lnTo>
                    <a:pt x="5789447" y="276885"/>
                  </a:lnTo>
                  <a:lnTo>
                    <a:pt x="5786920" y="266471"/>
                  </a:lnTo>
                  <a:lnTo>
                    <a:pt x="5782183" y="258356"/>
                  </a:lnTo>
                  <a:lnTo>
                    <a:pt x="5775134" y="252603"/>
                  </a:lnTo>
                  <a:lnTo>
                    <a:pt x="5772480" y="259067"/>
                  </a:lnTo>
                  <a:lnTo>
                    <a:pt x="5768086" y="263893"/>
                  </a:lnTo>
                  <a:lnTo>
                    <a:pt x="5763476" y="268541"/>
                  </a:lnTo>
                  <a:lnTo>
                    <a:pt x="5760148" y="274497"/>
                  </a:lnTo>
                  <a:lnTo>
                    <a:pt x="5762460" y="273900"/>
                  </a:lnTo>
                  <a:lnTo>
                    <a:pt x="5764428" y="273634"/>
                  </a:lnTo>
                  <a:lnTo>
                    <a:pt x="5766143" y="273634"/>
                  </a:lnTo>
                  <a:lnTo>
                    <a:pt x="5773610" y="276098"/>
                  </a:lnTo>
                  <a:lnTo>
                    <a:pt x="5782513" y="287007"/>
                  </a:lnTo>
                  <a:lnTo>
                    <a:pt x="5789854" y="289585"/>
                  </a:lnTo>
                  <a:close/>
                </a:path>
                <a:path extrusionOk="0" h="421640" w="8147050">
                  <a:moveTo>
                    <a:pt x="5858472" y="163258"/>
                  </a:moveTo>
                  <a:lnTo>
                    <a:pt x="5856338" y="147701"/>
                  </a:lnTo>
                  <a:lnTo>
                    <a:pt x="5846724" y="128993"/>
                  </a:lnTo>
                  <a:lnTo>
                    <a:pt x="5841365" y="104419"/>
                  </a:lnTo>
                  <a:lnTo>
                    <a:pt x="5838101" y="104305"/>
                  </a:lnTo>
                  <a:lnTo>
                    <a:pt x="5815190" y="114287"/>
                  </a:lnTo>
                  <a:lnTo>
                    <a:pt x="5807849" y="137693"/>
                  </a:lnTo>
                  <a:lnTo>
                    <a:pt x="5812777" y="164782"/>
                  </a:lnTo>
                  <a:lnTo>
                    <a:pt x="5826684" y="185762"/>
                  </a:lnTo>
                  <a:lnTo>
                    <a:pt x="5830417" y="174701"/>
                  </a:lnTo>
                  <a:lnTo>
                    <a:pt x="5841365" y="178384"/>
                  </a:lnTo>
                  <a:lnTo>
                    <a:pt x="5858472" y="163258"/>
                  </a:lnTo>
                  <a:close/>
                </a:path>
                <a:path extrusionOk="0" h="421640" w="8147050">
                  <a:moveTo>
                    <a:pt x="5863463" y="274485"/>
                  </a:moveTo>
                  <a:lnTo>
                    <a:pt x="5827661" y="254774"/>
                  </a:lnTo>
                  <a:lnTo>
                    <a:pt x="5819152" y="244995"/>
                  </a:lnTo>
                  <a:lnTo>
                    <a:pt x="5817108" y="250304"/>
                  </a:lnTo>
                  <a:lnTo>
                    <a:pt x="5812485" y="253022"/>
                  </a:lnTo>
                  <a:lnTo>
                    <a:pt x="5807545" y="255409"/>
                  </a:lnTo>
                  <a:lnTo>
                    <a:pt x="5804560" y="259740"/>
                  </a:lnTo>
                  <a:lnTo>
                    <a:pt x="5806783" y="259537"/>
                  </a:lnTo>
                  <a:lnTo>
                    <a:pt x="5807811" y="259537"/>
                  </a:lnTo>
                  <a:lnTo>
                    <a:pt x="5817184" y="262369"/>
                  </a:lnTo>
                  <a:lnTo>
                    <a:pt x="5822213" y="269570"/>
                  </a:lnTo>
                  <a:lnTo>
                    <a:pt x="5824753" y="279260"/>
                  </a:lnTo>
                  <a:lnTo>
                    <a:pt x="5826671" y="289572"/>
                  </a:lnTo>
                  <a:lnTo>
                    <a:pt x="5833783" y="289877"/>
                  </a:lnTo>
                  <a:lnTo>
                    <a:pt x="5837174" y="289877"/>
                  </a:lnTo>
                  <a:lnTo>
                    <a:pt x="5847004" y="289318"/>
                  </a:lnTo>
                  <a:lnTo>
                    <a:pt x="5855182" y="287083"/>
                  </a:lnTo>
                  <a:lnTo>
                    <a:pt x="5860923" y="282397"/>
                  </a:lnTo>
                  <a:lnTo>
                    <a:pt x="5863463" y="274485"/>
                  </a:lnTo>
                  <a:close/>
                </a:path>
                <a:path extrusionOk="0" h="421640" w="8147050">
                  <a:moveTo>
                    <a:pt x="6025464" y="52324"/>
                  </a:moveTo>
                  <a:lnTo>
                    <a:pt x="6023927" y="52158"/>
                  </a:lnTo>
                  <a:lnTo>
                    <a:pt x="6022492" y="52082"/>
                  </a:lnTo>
                  <a:lnTo>
                    <a:pt x="6021159" y="52082"/>
                  </a:lnTo>
                  <a:lnTo>
                    <a:pt x="6009068" y="55765"/>
                  </a:lnTo>
                  <a:lnTo>
                    <a:pt x="6005690" y="64414"/>
                  </a:lnTo>
                  <a:lnTo>
                    <a:pt x="6009259" y="74383"/>
                  </a:lnTo>
                  <a:lnTo>
                    <a:pt x="6018009" y="82054"/>
                  </a:lnTo>
                  <a:lnTo>
                    <a:pt x="6018123" y="72847"/>
                  </a:lnTo>
                  <a:lnTo>
                    <a:pt x="6019381" y="64770"/>
                  </a:lnTo>
                  <a:lnTo>
                    <a:pt x="6021806" y="57912"/>
                  </a:lnTo>
                  <a:lnTo>
                    <a:pt x="6025464" y="52324"/>
                  </a:lnTo>
                  <a:close/>
                </a:path>
                <a:path extrusionOk="0" h="421640" w="8147050">
                  <a:moveTo>
                    <a:pt x="6739979" y="274485"/>
                  </a:moveTo>
                  <a:lnTo>
                    <a:pt x="6732791" y="274485"/>
                  </a:lnTo>
                  <a:lnTo>
                    <a:pt x="6730987" y="268846"/>
                  </a:lnTo>
                  <a:lnTo>
                    <a:pt x="6725285" y="267347"/>
                  </a:lnTo>
                  <a:lnTo>
                    <a:pt x="6722618" y="273824"/>
                  </a:lnTo>
                  <a:lnTo>
                    <a:pt x="6718249" y="278688"/>
                  </a:lnTo>
                  <a:lnTo>
                    <a:pt x="6713728" y="283438"/>
                  </a:lnTo>
                  <a:lnTo>
                    <a:pt x="6710591" y="289585"/>
                  </a:lnTo>
                  <a:lnTo>
                    <a:pt x="6715303" y="293471"/>
                  </a:lnTo>
                  <a:lnTo>
                    <a:pt x="6717970" y="294767"/>
                  </a:lnTo>
                  <a:lnTo>
                    <a:pt x="6722199" y="294767"/>
                  </a:lnTo>
                  <a:lnTo>
                    <a:pt x="6723748" y="293458"/>
                  </a:lnTo>
                  <a:lnTo>
                    <a:pt x="6728714" y="290842"/>
                  </a:lnTo>
                  <a:lnTo>
                    <a:pt x="6732143" y="289534"/>
                  </a:lnTo>
                  <a:lnTo>
                    <a:pt x="6739293" y="289547"/>
                  </a:lnTo>
                  <a:lnTo>
                    <a:pt x="6739979" y="289585"/>
                  </a:lnTo>
                  <a:lnTo>
                    <a:pt x="6739979" y="274485"/>
                  </a:lnTo>
                  <a:close/>
                </a:path>
                <a:path extrusionOk="0" h="421640" w="8147050">
                  <a:moveTo>
                    <a:pt x="6791465" y="244995"/>
                  </a:moveTo>
                  <a:lnTo>
                    <a:pt x="6790652" y="236613"/>
                  </a:lnTo>
                  <a:lnTo>
                    <a:pt x="6787667" y="230289"/>
                  </a:lnTo>
                  <a:lnTo>
                    <a:pt x="6782905" y="225755"/>
                  </a:lnTo>
                  <a:lnTo>
                    <a:pt x="6776809" y="222745"/>
                  </a:lnTo>
                  <a:lnTo>
                    <a:pt x="6777698" y="231140"/>
                  </a:lnTo>
                  <a:lnTo>
                    <a:pt x="6780657" y="237464"/>
                  </a:lnTo>
                  <a:lnTo>
                    <a:pt x="6785343" y="241998"/>
                  </a:lnTo>
                  <a:lnTo>
                    <a:pt x="6791465" y="244995"/>
                  </a:lnTo>
                  <a:close/>
                </a:path>
                <a:path extrusionOk="0" h="421640" w="8147050">
                  <a:moveTo>
                    <a:pt x="6929856" y="58508"/>
                  </a:moveTo>
                  <a:lnTo>
                    <a:pt x="6924091" y="52324"/>
                  </a:lnTo>
                  <a:lnTo>
                    <a:pt x="6914210" y="58356"/>
                  </a:lnTo>
                  <a:lnTo>
                    <a:pt x="6911810" y="62725"/>
                  </a:lnTo>
                  <a:lnTo>
                    <a:pt x="6914553" y="65392"/>
                  </a:lnTo>
                  <a:lnTo>
                    <a:pt x="6920052" y="66294"/>
                  </a:lnTo>
                  <a:lnTo>
                    <a:pt x="6925742" y="65443"/>
                  </a:lnTo>
                  <a:lnTo>
                    <a:pt x="6929704" y="62865"/>
                  </a:lnTo>
                  <a:lnTo>
                    <a:pt x="6929856" y="58508"/>
                  </a:lnTo>
                  <a:close/>
                </a:path>
                <a:path extrusionOk="0" h="421640" w="8147050">
                  <a:moveTo>
                    <a:pt x="7019442" y="25387"/>
                  </a:moveTo>
                  <a:lnTo>
                    <a:pt x="7010260" y="22606"/>
                  </a:lnTo>
                  <a:lnTo>
                    <a:pt x="7008800" y="22606"/>
                  </a:lnTo>
                  <a:lnTo>
                    <a:pt x="7007136" y="22682"/>
                  </a:lnTo>
                  <a:lnTo>
                    <a:pt x="7005256" y="22834"/>
                  </a:lnTo>
                  <a:lnTo>
                    <a:pt x="7005485" y="31724"/>
                  </a:lnTo>
                  <a:lnTo>
                    <a:pt x="7005612" y="40779"/>
                  </a:lnTo>
                  <a:lnTo>
                    <a:pt x="7007339" y="48247"/>
                  </a:lnTo>
                  <a:lnTo>
                    <a:pt x="7012419" y="52324"/>
                  </a:lnTo>
                  <a:lnTo>
                    <a:pt x="7013816" y="42075"/>
                  </a:lnTo>
                  <a:lnTo>
                    <a:pt x="7018388" y="32486"/>
                  </a:lnTo>
                  <a:lnTo>
                    <a:pt x="7019442" y="25387"/>
                  </a:lnTo>
                  <a:close/>
                </a:path>
                <a:path extrusionOk="0" h="421640" w="8147050">
                  <a:moveTo>
                    <a:pt x="7262050" y="42062"/>
                  </a:moveTo>
                  <a:lnTo>
                    <a:pt x="7259460" y="34975"/>
                  </a:lnTo>
                  <a:lnTo>
                    <a:pt x="7248372" y="30327"/>
                  </a:lnTo>
                  <a:lnTo>
                    <a:pt x="7246252" y="46113"/>
                  </a:lnTo>
                  <a:lnTo>
                    <a:pt x="7249808" y="51396"/>
                  </a:lnTo>
                  <a:lnTo>
                    <a:pt x="7253821" y="51396"/>
                  </a:lnTo>
                  <a:lnTo>
                    <a:pt x="7259155" y="48552"/>
                  </a:lnTo>
                  <a:lnTo>
                    <a:pt x="7262050" y="42062"/>
                  </a:lnTo>
                  <a:close/>
                </a:path>
                <a:path extrusionOk="0" h="421640" w="8147050">
                  <a:moveTo>
                    <a:pt x="7337272" y="326948"/>
                  </a:moveTo>
                  <a:lnTo>
                    <a:pt x="7329208" y="319201"/>
                  </a:lnTo>
                  <a:lnTo>
                    <a:pt x="7324077" y="327367"/>
                  </a:lnTo>
                  <a:lnTo>
                    <a:pt x="7316444" y="337566"/>
                  </a:lnTo>
                  <a:lnTo>
                    <a:pt x="7313409" y="347840"/>
                  </a:lnTo>
                  <a:lnTo>
                    <a:pt x="7322045" y="356184"/>
                  </a:lnTo>
                  <a:lnTo>
                    <a:pt x="7323201" y="343979"/>
                  </a:lnTo>
                  <a:lnTo>
                    <a:pt x="7331773" y="334721"/>
                  </a:lnTo>
                  <a:lnTo>
                    <a:pt x="7337272" y="326948"/>
                  </a:lnTo>
                  <a:close/>
                </a:path>
                <a:path extrusionOk="0" h="421640" w="8147050">
                  <a:moveTo>
                    <a:pt x="7378992" y="202234"/>
                  </a:moveTo>
                  <a:lnTo>
                    <a:pt x="7378179" y="192366"/>
                  </a:lnTo>
                  <a:lnTo>
                    <a:pt x="7366038" y="185762"/>
                  </a:lnTo>
                  <a:lnTo>
                    <a:pt x="7363180" y="195618"/>
                  </a:lnTo>
                  <a:lnTo>
                    <a:pt x="7360552" y="204901"/>
                  </a:lnTo>
                  <a:lnTo>
                    <a:pt x="7360679" y="213880"/>
                  </a:lnTo>
                  <a:lnTo>
                    <a:pt x="7366038" y="222745"/>
                  </a:lnTo>
                  <a:lnTo>
                    <a:pt x="7373328" y="213106"/>
                  </a:lnTo>
                  <a:lnTo>
                    <a:pt x="7378992" y="202234"/>
                  </a:lnTo>
                  <a:close/>
                </a:path>
                <a:path extrusionOk="0" h="421640" w="8147050">
                  <a:moveTo>
                    <a:pt x="7697483" y="96926"/>
                  </a:moveTo>
                  <a:lnTo>
                    <a:pt x="7693241" y="96583"/>
                  </a:lnTo>
                  <a:lnTo>
                    <a:pt x="7688897" y="95770"/>
                  </a:lnTo>
                  <a:lnTo>
                    <a:pt x="7690371" y="89319"/>
                  </a:lnTo>
                  <a:lnTo>
                    <a:pt x="7675410" y="89319"/>
                  </a:lnTo>
                  <a:lnTo>
                    <a:pt x="7676096" y="101282"/>
                  </a:lnTo>
                  <a:lnTo>
                    <a:pt x="7674915" y="111239"/>
                  </a:lnTo>
                  <a:lnTo>
                    <a:pt x="7672184" y="119519"/>
                  </a:lnTo>
                  <a:lnTo>
                    <a:pt x="7668184" y="126415"/>
                  </a:lnTo>
                  <a:lnTo>
                    <a:pt x="7669720" y="126466"/>
                  </a:lnTo>
                  <a:lnTo>
                    <a:pt x="7680604" y="123037"/>
                  </a:lnTo>
                  <a:lnTo>
                    <a:pt x="7686764" y="114858"/>
                  </a:lnTo>
                  <a:lnTo>
                    <a:pt x="7691348" y="105105"/>
                  </a:lnTo>
                  <a:lnTo>
                    <a:pt x="7697483" y="96926"/>
                  </a:lnTo>
                  <a:close/>
                </a:path>
                <a:path extrusionOk="0" h="421640" w="8147050">
                  <a:moveTo>
                    <a:pt x="7749019" y="119164"/>
                  </a:moveTo>
                  <a:lnTo>
                    <a:pt x="7745958" y="119913"/>
                  </a:lnTo>
                  <a:lnTo>
                    <a:pt x="7743101" y="120218"/>
                  </a:lnTo>
                  <a:lnTo>
                    <a:pt x="7734452" y="120218"/>
                  </a:lnTo>
                  <a:lnTo>
                    <a:pt x="7729372" y="118706"/>
                  </a:lnTo>
                  <a:lnTo>
                    <a:pt x="7720724" y="115697"/>
                  </a:lnTo>
                  <a:lnTo>
                    <a:pt x="7717142" y="114185"/>
                  </a:lnTo>
                  <a:lnTo>
                    <a:pt x="7714158" y="114185"/>
                  </a:lnTo>
                  <a:lnTo>
                    <a:pt x="7710094" y="114185"/>
                  </a:lnTo>
                  <a:lnTo>
                    <a:pt x="7707160" y="116992"/>
                  </a:lnTo>
                  <a:lnTo>
                    <a:pt x="7704976" y="126415"/>
                  </a:lnTo>
                  <a:lnTo>
                    <a:pt x="7709281" y="125272"/>
                  </a:lnTo>
                  <a:lnTo>
                    <a:pt x="7712951" y="124764"/>
                  </a:lnTo>
                  <a:lnTo>
                    <a:pt x="7716139" y="124764"/>
                  </a:lnTo>
                  <a:lnTo>
                    <a:pt x="7725054" y="126403"/>
                  </a:lnTo>
                  <a:lnTo>
                    <a:pt x="7731531" y="130517"/>
                  </a:lnTo>
                  <a:lnTo>
                    <a:pt x="7736738" y="135915"/>
                  </a:lnTo>
                  <a:lnTo>
                    <a:pt x="7741844" y="141401"/>
                  </a:lnTo>
                  <a:lnTo>
                    <a:pt x="7741526" y="131038"/>
                  </a:lnTo>
                  <a:lnTo>
                    <a:pt x="7745260" y="124929"/>
                  </a:lnTo>
                  <a:lnTo>
                    <a:pt x="7749019" y="119164"/>
                  </a:lnTo>
                  <a:close/>
                </a:path>
                <a:path extrusionOk="0" h="421640" w="8147050">
                  <a:moveTo>
                    <a:pt x="8021828" y="222745"/>
                  </a:moveTo>
                  <a:lnTo>
                    <a:pt x="8019034" y="222427"/>
                  </a:lnTo>
                  <a:lnTo>
                    <a:pt x="8016418" y="222262"/>
                  </a:lnTo>
                  <a:lnTo>
                    <a:pt x="8013979" y="222262"/>
                  </a:lnTo>
                  <a:lnTo>
                    <a:pt x="8005572" y="223113"/>
                  </a:lnTo>
                  <a:lnTo>
                    <a:pt x="7999044" y="225806"/>
                  </a:lnTo>
                  <a:lnTo>
                    <a:pt x="7994536" y="230530"/>
                  </a:lnTo>
                  <a:lnTo>
                    <a:pt x="7992161" y="237502"/>
                  </a:lnTo>
                  <a:lnTo>
                    <a:pt x="7996199" y="241884"/>
                  </a:lnTo>
                  <a:lnTo>
                    <a:pt x="8001736" y="244170"/>
                  </a:lnTo>
                  <a:lnTo>
                    <a:pt x="8006969" y="244170"/>
                  </a:lnTo>
                  <a:lnTo>
                    <a:pt x="8013382" y="242887"/>
                  </a:lnTo>
                  <a:lnTo>
                    <a:pt x="8018589" y="238950"/>
                  </a:lnTo>
                  <a:lnTo>
                    <a:pt x="8021688" y="232270"/>
                  </a:lnTo>
                  <a:lnTo>
                    <a:pt x="8021828" y="222745"/>
                  </a:lnTo>
                  <a:close/>
                </a:path>
                <a:path extrusionOk="0" h="421640" w="8147050">
                  <a:moveTo>
                    <a:pt x="8023707" y="304279"/>
                  </a:moveTo>
                  <a:lnTo>
                    <a:pt x="8020901" y="299199"/>
                  </a:lnTo>
                  <a:lnTo>
                    <a:pt x="8014983" y="296240"/>
                  </a:lnTo>
                  <a:lnTo>
                    <a:pt x="8007553" y="295275"/>
                  </a:lnTo>
                  <a:lnTo>
                    <a:pt x="7999273" y="295275"/>
                  </a:lnTo>
                  <a:lnTo>
                    <a:pt x="7991119" y="298577"/>
                  </a:lnTo>
                  <a:lnTo>
                    <a:pt x="7992148" y="304457"/>
                  </a:lnTo>
                  <a:lnTo>
                    <a:pt x="7993253" y="304317"/>
                  </a:lnTo>
                  <a:lnTo>
                    <a:pt x="7995272" y="304266"/>
                  </a:lnTo>
                  <a:lnTo>
                    <a:pt x="8000619" y="304266"/>
                  </a:lnTo>
                  <a:lnTo>
                    <a:pt x="8014386" y="311708"/>
                  </a:lnTo>
                  <a:lnTo>
                    <a:pt x="8020278" y="311708"/>
                  </a:lnTo>
                  <a:lnTo>
                    <a:pt x="8021815" y="311607"/>
                  </a:lnTo>
                  <a:lnTo>
                    <a:pt x="8023707" y="304279"/>
                  </a:lnTo>
                  <a:close/>
                </a:path>
                <a:path extrusionOk="0" h="421640" w="8147050">
                  <a:moveTo>
                    <a:pt x="8146986" y="156248"/>
                  </a:moveTo>
                  <a:lnTo>
                    <a:pt x="8146555" y="145465"/>
                  </a:lnTo>
                  <a:lnTo>
                    <a:pt x="8140306" y="140550"/>
                  </a:lnTo>
                  <a:lnTo>
                    <a:pt x="8131873" y="137909"/>
                  </a:lnTo>
                  <a:lnTo>
                    <a:pt x="8124863" y="133908"/>
                  </a:lnTo>
                  <a:lnTo>
                    <a:pt x="8125142" y="144665"/>
                  </a:lnTo>
                  <a:lnTo>
                    <a:pt x="8131378" y="149491"/>
                  </a:lnTo>
                  <a:lnTo>
                    <a:pt x="8139887" y="152120"/>
                  </a:lnTo>
                  <a:lnTo>
                    <a:pt x="8146986" y="1562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609" name="Google Shape;1609;p1"/>
            <p:cNvSpPr/>
            <p:nvPr/>
          </p:nvSpPr>
          <p:spPr>
            <a:xfrm>
              <a:off x="0" y="10485310"/>
              <a:ext cx="8199120" cy="408304"/>
            </a:xfrm>
            <a:custGeom>
              <a:rect b="b" l="l" r="r" t="t"/>
              <a:pathLst>
                <a:path extrusionOk="0" h="408304" w="8199120">
                  <a:moveTo>
                    <a:pt x="18580" y="171183"/>
                  </a:moveTo>
                  <a:lnTo>
                    <a:pt x="15227" y="163144"/>
                  </a:lnTo>
                  <a:lnTo>
                    <a:pt x="13804" y="159804"/>
                  </a:lnTo>
                  <a:lnTo>
                    <a:pt x="8051" y="157391"/>
                  </a:lnTo>
                  <a:lnTo>
                    <a:pt x="0" y="157391"/>
                  </a:lnTo>
                  <a:lnTo>
                    <a:pt x="0" y="175425"/>
                  </a:lnTo>
                  <a:lnTo>
                    <a:pt x="11518" y="175425"/>
                  </a:lnTo>
                  <a:lnTo>
                    <a:pt x="18580" y="171183"/>
                  </a:lnTo>
                  <a:close/>
                </a:path>
                <a:path extrusionOk="0" h="408304" w="8199120">
                  <a:moveTo>
                    <a:pt x="81394" y="148285"/>
                  </a:moveTo>
                  <a:lnTo>
                    <a:pt x="66738" y="148285"/>
                  </a:lnTo>
                  <a:lnTo>
                    <a:pt x="66738" y="155536"/>
                  </a:lnTo>
                  <a:lnTo>
                    <a:pt x="60655" y="157048"/>
                  </a:lnTo>
                  <a:lnTo>
                    <a:pt x="59270" y="163144"/>
                  </a:lnTo>
                  <a:lnTo>
                    <a:pt x="68173" y="162788"/>
                  </a:lnTo>
                  <a:lnTo>
                    <a:pt x="76034" y="161378"/>
                  </a:lnTo>
                  <a:lnTo>
                    <a:pt x="81051" y="157137"/>
                  </a:lnTo>
                  <a:lnTo>
                    <a:pt x="81394" y="148285"/>
                  </a:lnTo>
                  <a:close/>
                </a:path>
                <a:path extrusionOk="0" h="408304" w="8199120">
                  <a:moveTo>
                    <a:pt x="159715" y="389750"/>
                  </a:moveTo>
                  <a:lnTo>
                    <a:pt x="156768" y="385038"/>
                  </a:lnTo>
                  <a:lnTo>
                    <a:pt x="151117" y="383438"/>
                  </a:lnTo>
                  <a:lnTo>
                    <a:pt x="145605" y="384873"/>
                  </a:lnTo>
                  <a:lnTo>
                    <a:pt x="141859" y="389293"/>
                  </a:lnTo>
                  <a:lnTo>
                    <a:pt x="141871" y="396849"/>
                  </a:lnTo>
                  <a:lnTo>
                    <a:pt x="147586" y="407682"/>
                  </a:lnTo>
                  <a:lnTo>
                    <a:pt x="157480" y="397357"/>
                  </a:lnTo>
                  <a:lnTo>
                    <a:pt x="159715" y="389750"/>
                  </a:lnTo>
                  <a:close/>
                </a:path>
                <a:path extrusionOk="0" h="408304" w="8199120">
                  <a:moveTo>
                    <a:pt x="283286" y="298970"/>
                  </a:moveTo>
                  <a:lnTo>
                    <a:pt x="281355" y="295363"/>
                  </a:lnTo>
                  <a:lnTo>
                    <a:pt x="277609" y="295363"/>
                  </a:lnTo>
                  <a:lnTo>
                    <a:pt x="274675" y="295363"/>
                  </a:lnTo>
                  <a:lnTo>
                    <a:pt x="270637" y="297573"/>
                  </a:lnTo>
                  <a:lnTo>
                    <a:pt x="265569" y="303720"/>
                  </a:lnTo>
                  <a:lnTo>
                    <a:pt x="270395" y="308140"/>
                  </a:lnTo>
                  <a:lnTo>
                    <a:pt x="274193" y="309791"/>
                  </a:lnTo>
                  <a:lnTo>
                    <a:pt x="281178" y="309791"/>
                  </a:lnTo>
                  <a:lnTo>
                    <a:pt x="283197" y="306184"/>
                  </a:lnTo>
                  <a:lnTo>
                    <a:pt x="283286" y="298970"/>
                  </a:lnTo>
                  <a:close/>
                </a:path>
                <a:path extrusionOk="0" h="408304" w="8199120">
                  <a:moveTo>
                    <a:pt x="291185" y="76885"/>
                  </a:moveTo>
                  <a:lnTo>
                    <a:pt x="290029" y="68948"/>
                  </a:lnTo>
                  <a:lnTo>
                    <a:pt x="286994" y="65366"/>
                  </a:lnTo>
                  <a:lnTo>
                    <a:pt x="285267" y="65366"/>
                  </a:lnTo>
                  <a:lnTo>
                    <a:pt x="283006" y="67818"/>
                  </a:lnTo>
                  <a:lnTo>
                    <a:pt x="280225" y="74307"/>
                  </a:lnTo>
                  <a:lnTo>
                    <a:pt x="278257" y="78409"/>
                  </a:lnTo>
                  <a:lnTo>
                    <a:pt x="283032" y="89115"/>
                  </a:lnTo>
                  <a:lnTo>
                    <a:pt x="287553" y="89103"/>
                  </a:lnTo>
                  <a:lnTo>
                    <a:pt x="287718" y="89065"/>
                  </a:lnTo>
                  <a:lnTo>
                    <a:pt x="290436" y="85001"/>
                  </a:lnTo>
                  <a:lnTo>
                    <a:pt x="291185" y="76885"/>
                  </a:lnTo>
                  <a:close/>
                </a:path>
                <a:path extrusionOk="0" h="408304" w="8199120">
                  <a:moveTo>
                    <a:pt x="318173" y="300951"/>
                  </a:moveTo>
                  <a:lnTo>
                    <a:pt x="316623" y="293687"/>
                  </a:lnTo>
                  <a:lnTo>
                    <a:pt x="309867" y="288988"/>
                  </a:lnTo>
                  <a:lnTo>
                    <a:pt x="309867" y="296481"/>
                  </a:lnTo>
                  <a:lnTo>
                    <a:pt x="303822" y="297980"/>
                  </a:lnTo>
                  <a:lnTo>
                    <a:pt x="302412" y="303733"/>
                  </a:lnTo>
                  <a:lnTo>
                    <a:pt x="305269" y="308673"/>
                  </a:lnTo>
                  <a:lnTo>
                    <a:pt x="308203" y="310578"/>
                  </a:lnTo>
                  <a:lnTo>
                    <a:pt x="310743" y="310578"/>
                  </a:lnTo>
                  <a:lnTo>
                    <a:pt x="315785" y="307644"/>
                  </a:lnTo>
                  <a:lnTo>
                    <a:pt x="318173" y="300951"/>
                  </a:lnTo>
                  <a:close/>
                </a:path>
                <a:path extrusionOk="0" h="408304" w="8199120">
                  <a:moveTo>
                    <a:pt x="410514" y="188074"/>
                  </a:moveTo>
                  <a:lnTo>
                    <a:pt x="406920" y="178130"/>
                  </a:lnTo>
                  <a:lnTo>
                    <a:pt x="398157" y="170522"/>
                  </a:lnTo>
                  <a:lnTo>
                    <a:pt x="397510" y="179209"/>
                  </a:lnTo>
                  <a:lnTo>
                    <a:pt x="394677" y="185597"/>
                  </a:lnTo>
                  <a:lnTo>
                    <a:pt x="391718" y="191858"/>
                  </a:lnTo>
                  <a:lnTo>
                    <a:pt x="390702" y="200139"/>
                  </a:lnTo>
                  <a:lnTo>
                    <a:pt x="392290" y="200317"/>
                  </a:lnTo>
                  <a:lnTo>
                    <a:pt x="393763" y="200406"/>
                  </a:lnTo>
                  <a:lnTo>
                    <a:pt x="395147" y="200406"/>
                  </a:lnTo>
                  <a:lnTo>
                    <a:pt x="407174" y="196723"/>
                  </a:lnTo>
                  <a:lnTo>
                    <a:pt x="410514" y="188074"/>
                  </a:lnTo>
                  <a:close/>
                </a:path>
                <a:path extrusionOk="0" h="408304" w="8199120">
                  <a:moveTo>
                    <a:pt x="457161" y="155536"/>
                  </a:moveTo>
                  <a:lnTo>
                    <a:pt x="420382" y="155536"/>
                  </a:lnTo>
                  <a:lnTo>
                    <a:pt x="420382" y="165912"/>
                  </a:lnTo>
                  <a:lnTo>
                    <a:pt x="416890" y="172021"/>
                  </a:lnTo>
                  <a:lnTo>
                    <a:pt x="412889" y="177901"/>
                  </a:lnTo>
                  <a:lnTo>
                    <a:pt x="414464" y="177914"/>
                  </a:lnTo>
                  <a:lnTo>
                    <a:pt x="429285" y="176580"/>
                  </a:lnTo>
                  <a:lnTo>
                    <a:pt x="441375" y="172466"/>
                  </a:lnTo>
                  <a:lnTo>
                    <a:pt x="450684" y="165493"/>
                  </a:lnTo>
                  <a:lnTo>
                    <a:pt x="457161" y="155536"/>
                  </a:lnTo>
                  <a:close/>
                </a:path>
                <a:path extrusionOk="0" h="408304" w="8199120">
                  <a:moveTo>
                    <a:pt x="582663" y="341604"/>
                  </a:moveTo>
                  <a:lnTo>
                    <a:pt x="574865" y="333463"/>
                  </a:lnTo>
                  <a:lnTo>
                    <a:pt x="569315" y="340779"/>
                  </a:lnTo>
                  <a:lnTo>
                    <a:pt x="560374" y="344741"/>
                  </a:lnTo>
                  <a:lnTo>
                    <a:pt x="553135" y="350494"/>
                  </a:lnTo>
                  <a:lnTo>
                    <a:pt x="552742" y="363194"/>
                  </a:lnTo>
                  <a:lnTo>
                    <a:pt x="555840" y="364502"/>
                  </a:lnTo>
                  <a:lnTo>
                    <a:pt x="558863" y="365086"/>
                  </a:lnTo>
                  <a:lnTo>
                    <a:pt x="561733" y="365086"/>
                  </a:lnTo>
                  <a:lnTo>
                    <a:pt x="573989" y="361213"/>
                  </a:lnTo>
                  <a:lnTo>
                    <a:pt x="581672" y="352120"/>
                  </a:lnTo>
                  <a:lnTo>
                    <a:pt x="582663" y="341604"/>
                  </a:lnTo>
                  <a:close/>
                </a:path>
                <a:path extrusionOk="0" h="408304" w="8199120">
                  <a:moveTo>
                    <a:pt x="619137" y="251993"/>
                  </a:moveTo>
                  <a:lnTo>
                    <a:pt x="614591" y="251650"/>
                  </a:lnTo>
                  <a:lnTo>
                    <a:pt x="610273" y="250837"/>
                  </a:lnTo>
                  <a:lnTo>
                    <a:pt x="611682" y="244729"/>
                  </a:lnTo>
                  <a:lnTo>
                    <a:pt x="596988" y="244729"/>
                  </a:lnTo>
                  <a:lnTo>
                    <a:pt x="594677" y="257073"/>
                  </a:lnTo>
                  <a:lnTo>
                    <a:pt x="583565" y="260591"/>
                  </a:lnTo>
                  <a:lnTo>
                    <a:pt x="573646" y="265430"/>
                  </a:lnTo>
                  <a:lnTo>
                    <a:pt x="574865" y="281724"/>
                  </a:lnTo>
                  <a:lnTo>
                    <a:pt x="589927" y="278218"/>
                  </a:lnTo>
                  <a:lnTo>
                    <a:pt x="602310" y="272046"/>
                  </a:lnTo>
                  <a:lnTo>
                    <a:pt x="612038" y="263283"/>
                  </a:lnTo>
                  <a:lnTo>
                    <a:pt x="619137" y="251993"/>
                  </a:lnTo>
                  <a:close/>
                </a:path>
                <a:path extrusionOk="0" h="408304" w="8199120">
                  <a:moveTo>
                    <a:pt x="697014" y="253822"/>
                  </a:moveTo>
                  <a:lnTo>
                    <a:pt x="690816" y="251523"/>
                  </a:lnTo>
                  <a:lnTo>
                    <a:pt x="682282" y="251523"/>
                  </a:lnTo>
                  <a:lnTo>
                    <a:pt x="679919" y="251523"/>
                  </a:lnTo>
                  <a:lnTo>
                    <a:pt x="669747" y="252234"/>
                  </a:lnTo>
                  <a:lnTo>
                    <a:pt x="665899" y="252234"/>
                  </a:lnTo>
                  <a:lnTo>
                    <a:pt x="664514" y="252171"/>
                  </a:lnTo>
                  <a:lnTo>
                    <a:pt x="663219" y="251993"/>
                  </a:lnTo>
                  <a:lnTo>
                    <a:pt x="663562" y="261035"/>
                  </a:lnTo>
                  <a:lnTo>
                    <a:pt x="663702" y="270192"/>
                  </a:lnTo>
                  <a:lnTo>
                    <a:pt x="665480" y="277685"/>
                  </a:lnTo>
                  <a:lnTo>
                    <a:pt x="670687" y="281724"/>
                  </a:lnTo>
                  <a:lnTo>
                    <a:pt x="669937" y="268173"/>
                  </a:lnTo>
                  <a:lnTo>
                    <a:pt x="675208" y="261454"/>
                  </a:lnTo>
                  <a:lnTo>
                    <a:pt x="685393" y="261454"/>
                  </a:lnTo>
                  <a:lnTo>
                    <a:pt x="689229" y="263232"/>
                  </a:lnTo>
                  <a:lnTo>
                    <a:pt x="692823" y="266738"/>
                  </a:lnTo>
                  <a:lnTo>
                    <a:pt x="697014" y="253822"/>
                  </a:lnTo>
                  <a:close/>
                </a:path>
                <a:path extrusionOk="0" h="408304" w="8199120">
                  <a:moveTo>
                    <a:pt x="700036" y="81457"/>
                  </a:moveTo>
                  <a:lnTo>
                    <a:pt x="685380" y="81457"/>
                  </a:lnTo>
                  <a:lnTo>
                    <a:pt x="685660" y="89065"/>
                  </a:lnTo>
                  <a:lnTo>
                    <a:pt x="679323" y="90449"/>
                  </a:lnTo>
                  <a:lnTo>
                    <a:pt x="678167" y="96545"/>
                  </a:lnTo>
                  <a:lnTo>
                    <a:pt x="680059" y="96494"/>
                  </a:lnTo>
                  <a:lnTo>
                    <a:pt x="689000" y="96494"/>
                  </a:lnTo>
                  <a:lnTo>
                    <a:pt x="694651" y="100241"/>
                  </a:lnTo>
                  <a:lnTo>
                    <a:pt x="700036" y="103695"/>
                  </a:lnTo>
                  <a:lnTo>
                    <a:pt x="700036" y="81457"/>
                  </a:lnTo>
                  <a:close/>
                </a:path>
                <a:path extrusionOk="0" h="408304" w="8199120">
                  <a:moveTo>
                    <a:pt x="720051" y="359054"/>
                  </a:moveTo>
                  <a:lnTo>
                    <a:pt x="717981" y="352323"/>
                  </a:lnTo>
                  <a:lnTo>
                    <a:pt x="707555" y="348322"/>
                  </a:lnTo>
                  <a:lnTo>
                    <a:pt x="704850" y="363232"/>
                  </a:lnTo>
                  <a:lnTo>
                    <a:pt x="707834" y="368211"/>
                  </a:lnTo>
                  <a:lnTo>
                    <a:pt x="711581" y="368211"/>
                  </a:lnTo>
                  <a:lnTo>
                    <a:pt x="716876" y="365404"/>
                  </a:lnTo>
                  <a:lnTo>
                    <a:pt x="720051" y="359054"/>
                  </a:lnTo>
                  <a:close/>
                </a:path>
                <a:path extrusionOk="0" h="408304" w="8199120">
                  <a:moveTo>
                    <a:pt x="722160" y="222377"/>
                  </a:moveTo>
                  <a:lnTo>
                    <a:pt x="713371" y="218274"/>
                  </a:lnTo>
                  <a:lnTo>
                    <a:pt x="701636" y="204304"/>
                  </a:lnTo>
                  <a:lnTo>
                    <a:pt x="692835" y="200139"/>
                  </a:lnTo>
                  <a:lnTo>
                    <a:pt x="693534" y="212420"/>
                  </a:lnTo>
                  <a:lnTo>
                    <a:pt x="692035" y="226847"/>
                  </a:lnTo>
                  <a:lnTo>
                    <a:pt x="692734" y="239064"/>
                  </a:lnTo>
                  <a:lnTo>
                    <a:pt x="700036" y="244729"/>
                  </a:lnTo>
                  <a:lnTo>
                    <a:pt x="702398" y="236004"/>
                  </a:lnTo>
                  <a:lnTo>
                    <a:pt x="709917" y="232384"/>
                  </a:lnTo>
                  <a:lnTo>
                    <a:pt x="718019" y="229362"/>
                  </a:lnTo>
                  <a:lnTo>
                    <a:pt x="722160" y="222377"/>
                  </a:lnTo>
                  <a:close/>
                </a:path>
                <a:path extrusionOk="0" h="408304" w="8199120">
                  <a:moveTo>
                    <a:pt x="810539" y="333476"/>
                  </a:moveTo>
                  <a:lnTo>
                    <a:pt x="807440" y="333654"/>
                  </a:lnTo>
                  <a:lnTo>
                    <a:pt x="794600" y="326910"/>
                  </a:lnTo>
                  <a:lnTo>
                    <a:pt x="789940" y="311937"/>
                  </a:lnTo>
                  <a:lnTo>
                    <a:pt x="785596" y="296659"/>
                  </a:lnTo>
                  <a:lnTo>
                    <a:pt x="773696" y="288988"/>
                  </a:lnTo>
                  <a:lnTo>
                    <a:pt x="774890" y="306895"/>
                  </a:lnTo>
                  <a:lnTo>
                    <a:pt x="769454" y="318096"/>
                  </a:lnTo>
                  <a:lnTo>
                    <a:pt x="751865" y="333476"/>
                  </a:lnTo>
                  <a:lnTo>
                    <a:pt x="758050" y="336435"/>
                  </a:lnTo>
                  <a:lnTo>
                    <a:pt x="762736" y="341007"/>
                  </a:lnTo>
                  <a:lnTo>
                    <a:pt x="765644" y="347395"/>
                  </a:lnTo>
                  <a:lnTo>
                    <a:pt x="766521" y="355828"/>
                  </a:lnTo>
                  <a:lnTo>
                    <a:pt x="780059" y="352005"/>
                  </a:lnTo>
                  <a:lnTo>
                    <a:pt x="788670" y="363207"/>
                  </a:lnTo>
                  <a:lnTo>
                    <a:pt x="796759" y="358394"/>
                  </a:lnTo>
                  <a:lnTo>
                    <a:pt x="804113" y="352818"/>
                  </a:lnTo>
                  <a:lnTo>
                    <a:pt x="809205" y="345008"/>
                  </a:lnTo>
                  <a:lnTo>
                    <a:pt x="810539" y="333476"/>
                  </a:lnTo>
                  <a:close/>
                </a:path>
                <a:path extrusionOk="0" h="408304" w="8199120">
                  <a:moveTo>
                    <a:pt x="944549" y="235254"/>
                  </a:moveTo>
                  <a:lnTo>
                    <a:pt x="941374" y="235254"/>
                  </a:lnTo>
                  <a:lnTo>
                    <a:pt x="939342" y="235254"/>
                  </a:lnTo>
                  <a:lnTo>
                    <a:pt x="935329" y="237858"/>
                  </a:lnTo>
                  <a:lnTo>
                    <a:pt x="925055" y="248196"/>
                  </a:lnTo>
                  <a:lnTo>
                    <a:pt x="919886" y="243243"/>
                  </a:lnTo>
                  <a:lnTo>
                    <a:pt x="921829" y="258356"/>
                  </a:lnTo>
                  <a:lnTo>
                    <a:pt x="923848" y="260781"/>
                  </a:lnTo>
                  <a:lnTo>
                    <a:pt x="930427" y="260781"/>
                  </a:lnTo>
                  <a:lnTo>
                    <a:pt x="935774" y="254406"/>
                  </a:lnTo>
                  <a:lnTo>
                    <a:pt x="942835" y="241642"/>
                  </a:lnTo>
                  <a:lnTo>
                    <a:pt x="944549" y="235254"/>
                  </a:lnTo>
                  <a:close/>
                </a:path>
                <a:path extrusionOk="0" h="408304" w="8199120">
                  <a:moveTo>
                    <a:pt x="965352" y="170522"/>
                  </a:moveTo>
                  <a:lnTo>
                    <a:pt x="943165" y="185394"/>
                  </a:lnTo>
                  <a:lnTo>
                    <a:pt x="943851" y="185407"/>
                  </a:lnTo>
                  <a:lnTo>
                    <a:pt x="951903" y="184340"/>
                  </a:lnTo>
                  <a:lnTo>
                    <a:pt x="957986" y="181317"/>
                  </a:lnTo>
                  <a:lnTo>
                    <a:pt x="962380" y="176618"/>
                  </a:lnTo>
                  <a:lnTo>
                    <a:pt x="965352" y="170522"/>
                  </a:lnTo>
                  <a:close/>
                </a:path>
                <a:path extrusionOk="0" h="408304" w="8199120">
                  <a:moveTo>
                    <a:pt x="1009624" y="222377"/>
                  </a:moveTo>
                  <a:lnTo>
                    <a:pt x="1008024" y="222338"/>
                  </a:lnTo>
                  <a:lnTo>
                    <a:pt x="996416" y="222338"/>
                  </a:lnTo>
                  <a:lnTo>
                    <a:pt x="990536" y="228307"/>
                  </a:lnTo>
                  <a:lnTo>
                    <a:pt x="987501" y="237121"/>
                  </a:lnTo>
                  <a:lnTo>
                    <a:pt x="988555" y="237134"/>
                  </a:lnTo>
                  <a:lnTo>
                    <a:pt x="996416" y="236080"/>
                  </a:lnTo>
                  <a:lnTo>
                    <a:pt x="1002334" y="233083"/>
                  </a:lnTo>
                  <a:lnTo>
                    <a:pt x="1006627" y="228422"/>
                  </a:lnTo>
                  <a:lnTo>
                    <a:pt x="1009624" y="222377"/>
                  </a:lnTo>
                  <a:close/>
                </a:path>
                <a:path extrusionOk="0" h="408304" w="8199120">
                  <a:moveTo>
                    <a:pt x="1105179" y="333476"/>
                  </a:moveTo>
                  <a:lnTo>
                    <a:pt x="1103642" y="333197"/>
                  </a:lnTo>
                  <a:lnTo>
                    <a:pt x="1102245" y="333082"/>
                  </a:lnTo>
                  <a:lnTo>
                    <a:pt x="1100975" y="333082"/>
                  </a:lnTo>
                  <a:lnTo>
                    <a:pt x="1095451" y="333082"/>
                  </a:lnTo>
                  <a:lnTo>
                    <a:pt x="1082471" y="342214"/>
                  </a:lnTo>
                  <a:lnTo>
                    <a:pt x="1074623" y="342214"/>
                  </a:lnTo>
                  <a:lnTo>
                    <a:pt x="1071816" y="341782"/>
                  </a:lnTo>
                  <a:lnTo>
                    <a:pt x="1068400" y="340728"/>
                  </a:lnTo>
                  <a:lnTo>
                    <a:pt x="1071257" y="352818"/>
                  </a:lnTo>
                  <a:lnTo>
                    <a:pt x="1081049" y="357924"/>
                  </a:lnTo>
                  <a:lnTo>
                    <a:pt x="1093711" y="360045"/>
                  </a:lnTo>
                  <a:lnTo>
                    <a:pt x="1105179" y="363207"/>
                  </a:lnTo>
                  <a:lnTo>
                    <a:pt x="1105179" y="333476"/>
                  </a:lnTo>
                  <a:close/>
                </a:path>
                <a:path extrusionOk="0" h="408304" w="8199120">
                  <a:moveTo>
                    <a:pt x="1120127" y="148297"/>
                  </a:moveTo>
                  <a:lnTo>
                    <a:pt x="1114158" y="147218"/>
                  </a:lnTo>
                  <a:lnTo>
                    <a:pt x="1109446" y="146773"/>
                  </a:lnTo>
                  <a:lnTo>
                    <a:pt x="1105801" y="146773"/>
                  </a:lnTo>
                  <a:lnTo>
                    <a:pt x="1097178" y="146773"/>
                  </a:lnTo>
                  <a:lnTo>
                    <a:pt x="1094473" y="149250"/>
                  </a:lnTo>
                  <a:lnTo>
                    <a:pt x="1095959" y="154203"/>
                  </a:lnTo>
                  <a:lnTo>
                    <a:pt x="1100137" y="156692"/>
                  </a:lnTo>
                  <a:lnTo>
                    <a:pt x="1110056" y="156692"/>
                  </a:lnTo>
                  <a:lnTo>
                    <a:pt x="1115669" y="154546"/>
                  </a:lnTo>
                  <a:lnTo>
                    <a:pt x="1120127" y="148297"/>
                  </a:lnTo>
                  <a:close/>
                </a:path>
                <a:path extrusionOk="0" h="408304" w="8199120">
                  <a:moveTo>
                    <a:pt x="1134795" y="274231"/>
                  </a:moveTo>
                  <a:lnTo>
                    <a:pt x="1132027" y="262089"/>
                  </a:lnTo>
                  <a:lnTo>
                    <a:pt x="1123721" y="255638"/>
                  </a:lnTo>
                  <a:lnTo>
                    <a:pt x="1111745" y="252920"/>
                  </a:lnTo>
                  <a:lnTo>
                    <a:pt x="1097978" y="251993"/>
                  </a:lnTo>
                  <a:lnTo>
                    <a:pt x="1100010" y="264718"/>
                  </a:lnTo>
                  <a:lnTo>
                    <a:pt x="1111859" y="267652"/>
                  </a:lnTo>
                  <a:lnTo>
                    <a:pt x="1125982" y="268312"/>
                  </a:lnTo>
                  <a:lnTo>
                    <a:pt x="1134795" y="274231"/>
                  </a:lnTo>
                  <a:close/>
                </a:path>
                <a:path extrusionOk="0" h="408304" w="8199120">
                  <a:moveTo>
                    <a:pt x="1164158" y="29718"/>
                  </a:moveTo>
                  <a:lnTo>
                    <a:pt x="1156436" y="28333"/>
                  </a:lnTo>
                  <a:lnTo>
                    <a:pt x="1146949" y="25285"/>
                  </a:lnTo>
                  <a:lnTo>
                    <a:pt x="1136777" y="22237"/>
                  </a:lnTo>
                  <a:lnTo>
                    <a:pt x="1126959" y="20853"/>
                  </a:lnTo>
                  <a:lnTo>
                    <a:pt x="1120775" y="20853"/>
                  </a:lnTo>
                  <a:lnTo>
                    <a:pt x="1115529" y="23075"/>
                  </a:lnTo>
                  <a:lnTo>
                    <a:pt x="1112647" y="29718"/>
                  </a:lnTo>
                  <a:lnTo>
                    <a:pt x="1115872" y="28346"/>
                  </a:lnTo>
                  <a:lnTo>
                    <a:pt x="1118997" y="27787"/>
                  </a:lnTo>
                  <a:lnTo>
                    <a:pt x="1128369" y="27787"/>
                  </a:lnTo>
                  <a:lnTo>
                    <a:pt x="1134262" y="30251"/>
                  </a:lnTo>
                  <a:lnTo>
                    <a:pt x="1144981" y="35191"/>
                  </a:lnTo>
                  <a:lnTo>
                    <a:pt x="1149819" y="37655"/>
                  </a:lnTo>
                  <a:lnTo>
                    <a:pt x="1157922" y="37655"/>
                  </a:lnTo>
                  <a:lnTo>
                    <a:pt x="1161300" y="35623"/>
                  </a:lnTo>
                  <a:lnTo>
                    <a:pt x="1164158" y="29718"/>
                  </a:lnTo>
                  <a:close/>
                </a:path>
                <a:path extrusionOk="0" h="408304" w="8199120">
                  <a:moveTo>
                    <a:pt x="1311478" y="126047"/>
                  </a:moveTo>
                  <a:lnTo>
                    <a:pt x="1307757" y="123532"/>
                  </a:lnTo>
                  <a:lnTo>
                    <a:pt x="1301483" y="120650"/>
                  </a:lnTo>
                  <a:lnTo>
                    <a:pt x="1293863" y="118287"/>
                  </a:lnTo>
                  <a:lnTo>
                    <a:pt x="1286154" y="117297"/>
                  </a:lnTo>
                  <a:lnTo>
                    <a:pt x="1280210" y="117297"/>
                  </a:lnTo>
                  <a:lnTo>
                    <a:pt x="1275372" y="119519"/>
                  </a:lnTo>
                  <a:lnTo>
                    <a:pt x="1274597" y="126047"/>
                  </a:lnTo>
                  <a:lnTo>
                    <a:pt x="1280248" y="130441"/>
                  </a:lnTo>
                  <a:lnTo>
                    <a:pt x="1286598" y="134924"/>
                  </a:lnTo>
                  <a:lnTo>
                    <a:pt x="1293190" y="138417"/>
                  </a:lnTo>
                  <a:lnTo>
                    <a:pt x="1299540" y="139814"/>
                  </a:lnTo>
                  <a:lnTo>
                    <a:pt x="1304772" y="139814"/>
                  </a:lnTo>
                  <a:lnTo>
                    <a:pt x="1309204" y="136271"/>
                  </a:lnTo>
                  <a:lnTo>
                    <a:pt x="1311478" y="126047"/>
                  </a:lnTo>
                  <a:close/>
                </a:path>
                <a:path extrusionOk="0" h="408304" w="8199120">
                  <a:moveTo>
                    <a:pt x="1407312" y="355815"/>
                  </a:moveTo>
                  <a:lnTo>
                    <a:pt x="1391767" y="356806"/>
                  </a:lnTo>
                  <a:lnTo>
                    <a:pt x="1379042" y="360641"/>
                  </a:lnTo>
                  <a:lnTo>
                    <a:pt x="1371244" y="369481"/>
                  </a:lnTo>
                  <a:lnTo>
                    <a:pt x="1370495" y="385432"/>
                  </a:lnTo>
                  <a:lnTo>
                    <a:pt x="1383995" y="382257"/>
                  </a:lnTo>
                  <a:lnTo>
                    <a:pt x="1393405" y="375031"/>
                  </a:lnTo>
                  <a:lnTo>
                    <a:pt x="1400556" y="365594"/>
                  </a:lnTo>
                  <a:lnTo>
                    <a:pt x="1407312" y="355815"/>
                  </a:lnTo>
                  <a:close/>
                </a:path>
                <a:path extrusionOk="0" h="408304" w="8199120">
                  <a:moveTo>
                    <a:pt x="1451622" y="348322"/>
                  </a:moveTo>
                  <a:lnTo>
                    <a:pt x="1444472" y="344462"/>
                  </a:lnTo>
                  <a:lnTo>
                    <a:pt x="1439049" y="343001"/>
                  </a:lnTo>
                  <a:lnTo>
                    <a:pt x="1435138" y="343001"/>
                  </a:lnTo>
                  <a:lnTo>
                    <a:pt x="1429219" y="343001"/>
                  </a:lnTo>
                  <a:lnTo>
                    <a:pt x="1426768" y="346341"/>
                  </a:lnTo>
                  <a:lnTo>
                    <a:pt x="1427441" y="353021"/>
                  </a:lnTo>
                  <a:lnTo>
                    <a:pt x="1430540" y="356362"/>
                  </a:lnTo>
                  <a:lnTo>
                    <a:pt x="1439824" y="356362"/>
                  </a:lnTo>
                  <a:lnTo>
                    <a:pt x="1445247" y="354241"/>
                  </a:lnTo>
                  <a:lnTo>
                    <a:pt x="1451622" y="348322"/>
                  </a:lnTo>
                  <a:close/>
                </a:path>
                <a:path extrusionOk="0" h="408304" w="8199120">
                  <a:moveTo>
                    <a:pt x="1516037" y="301040"/>
                  </a:moveTo>
                  <a:lnTo>
                    <a:pt x="1510258" y="296468"/>
                  </a:lnTo>
                  <a:lnTo>
                    <a:pt x="1507959" y="302831"/>
                  </a:lnTo>
                  <a:lnTo>
                    <a:pt x="1505000" y="308813"/>
                  </a:lnTo>
                  <a:lnTo>
                    <a:pt x="1504670" y="314210"/>
                  </a:lnTo>
                  <a:lnTo>
                    <a:pt x="1510258" y="318820"/>
                  </a:lnTo>
                  <a:lnTo>
                    <a:pt x="1512633" y="312318"/>
                  </a:lnTo>
                  <a:lnTo>
                    <a:pt x="1515694" y="306362"/>
                  </a:lnTo>
                  <a:lnTo>
                    <a:pt x="1516037" y="301040"/>
                  </a:lnTo>
                  <a:close/>
                </a:path>
                <a:path extrusionOk="0" h="408304" w="8199120">
                  <a:moveTo>
                    <a:pt x="1532458" y="37211"/>
                  </a:moveTo>
                  <a:lnTo>
                    <a:pt x="1517764" y="37211"/>
                  </a:lnTo>
                  <a:lnTo>
                    <a:pt x="1517764" y="52070"/>
                  </a:lnTo>
                  <a:lnTo>
                    <a:pt x="1532458" y="52070"/>
                  </a:lnTo>
                  <a:lnTo>
                    <a:pt x="1532458" y="37211"/>
                  </a:lnTo>
                  <a:close/>
                </a:path>
                <a:path extrusionOk="0" h="408304" w="8199120">
                  <a:moveTo>
                    <a:pt x="1569262" y="214884"/>
                  </a:moveTo>
                  <a:lnTo>
                    <a:pt x="1554607" y="214884"/>
                  </a:lnTo>
                  <a:lnTo>
                    <a:pt x="1554607" y="229628"/>
                  </a:lnTo>
                  <a:lnTo>
                    <a:pt x="1569262" y="229628"/>
                  </a:lnTo>
                  <a:lnTo>
                    <a:pt x="1569262" y="214884"/>
                  </a:lnTo>
                  <a:close/>
                </a:path>
                <a:path extrusionOk="0" h="408304" w="8199120">
                  <a:moveTo>
                    <a:pt x="2011210" y="81445"/>
                  </a:moveTo>
                  <a:lnTo>
                    <a:pt x="2010524" y="81445"/>
                  </a:lnTo>
                  <a:lnTo>
                    <a:pt x="2002510" y="82524"/>
                  </a:lnTo>
                  <a:lnTo>
                    <a:pt x="1996503" y="85559"/>
                  </a:lnTo>
                  <a:lnTo>
                    <a:pt x="1992134" y="90322"/>
                  </a:lnTo>
                  <a:lnTo>
                    <a:pt x="1989048" y="96545"/>
                  </a:lnTo>
                  <a:lnTo>
                    <a:pt x="1990077" y="96558"/>
                  </a:lnTo>
                  <a:lnTo>
                    <a:pt x="1998052" y="95478"/>
                  </a:lnTo>
                  <a:lnTo>
                    <a:pt x="2004047" y="92405"/>
                  </a:lnTo>
                  <a:lnTo>
                    <a:pt x="2008339" y="87642"/>
                  </a:lnTo>
                  <a:lnTo>
                    <a:pt x="2011210" y="81445"/>
                  </a:lnTo>
                  <a:close/>
                </a:path>
                <a:path extrusionOk="0" h="408304" w="8199120">
                  <a:moveTo>
                    <a:pt x="2114524" y="118440"/>
                  </a:moveTo>
                  <a:lnTo>
                    <a:pt x="2108682" y="117398"/>
                  </a:lnTo>
                  <a:lnTo>
                    <a:pt x="2104047" y="116967"/>
                  </a:lnTo>
                  <a:lnTo>
                    <a:pt x="2100427" y="116967"/>
                  </a:lnTo>
                  <a:lnTo>
                    <a:pt x="2091690" y="116967"/>
                  </a:lnTo>
                  <a:lnTo>
                    <a:pt x="2088921" y="119481"/>
                  </a:lnTo>
                  <a:lnTo>
                    <a:pt x="2090305" y="124498"/>
                  </a:lnTo>
                  <a:lnTo>
                    <a:pt x="2094458" y="127012"/>
                  </a:lnTo>
                  <a:lnTo>
                    <a:pt x="2104390" y="127012"/>
                  </a:lnTo>
                  <a:lnTo>
                    <a:pt x="2110041" y="124828"/>
                  </a:lnTo>
                  <a:lnTo>
                    <a:pt x="2114524" y="118440"/>
                  </a:lnTo>
                  <a:close/>
                </a:path>
                <a:path extrusionOk="0" h="408304" w="8199120">
                  <a:moveTo>
                    <a:pt x="2158568" y="66700"/>
                  </a:moveTo>
                  <a:lnTo>
                    <a:pt x="2143874" y="66700"/>
                  </a:lnTo>
                  <a:lnTo>
                    <a:pt x="2143874" y="74307"/>
                  </a:lnTo>
                  <a:lnTo>
                    <a:pt x="2138146" y="75692"/>
                  </a:lnTo>
                  <a:lnTo>
                    <a:pt x="2136419" y="81445"/>
                  </a:lnTo>
                  <a:lnTo>
                    <a:pt x="2145207" y="81165"/>
                  </a:lnTo>
                  <a:lnTo>
                    <a:pt x="2153081" y="79870"/>
                  </a:lnTo>
                  <a:lnTo>
                    <a:pt x="2158174" y="75692"/>
                  </a:lnTo>
                  <a:lnTo>
                    <a:pt x="2158568" y="66700"/>
                  </a:lnTo>
                  <a:close/>
                </a:path>
                <a:path extrusionOk="0" h="408304" w="8199120">
                  <a:moveTo>
                    <a:pt x="2210066" y="207619"/>
                  </a:moveTo>
                  <a:lnTo>
                    <a:pt x="2204047" y="206527"/>
                  </a:lnTo>
                  <a:lnTo>
                    <a:pt x="2199309" y="206070"/>
                  </a:lnTo>
                  <a:lnTo>
                    <a:pt x="2195639" y="206070"/>
                  </a:lnTo>
                  <a:lnTo>
                    <a:pt x="2187067" y="206070"/>
                  </a:lnTo>
                  <a:lnTo>
                    <a:pt x="2184400" y="208559"/>
                  </a:lnTo>
                  <a:lnTo>
                    <a:pt x="2185911" y="213512"/>
                  </a:lnTo>
                  <a:lnTo>
                    <a:pt x="2190102" y="216001"/>
                  </a:lnTo>
                  <a:lnTo>
                    <a:pt x="2200021" y="216001"/>
                  </a:lnTo>
                  <a:lnTo>
                    <a:pt x="2205609" y="213868"/>
                  </a:lnTo>
                  <a:lnTo>
                    <a:pt x="2210066" y="207619"/>
                  </a:lnTo>
                  <a:close/>
                </a:path>
                <a:path extrusionOk="0" h="408304" w="8199120">
                  <a:moveTo>
                    <a:pt x="2226018" y="331863"/>
                  </a:moveTo>
                  <a:lnTo>
                    <a:pt x="2224976" y="326085"/>
                  </a:lnTo>
                  <a:lnTo>
                    <a:pt x="2221865" y="326148"/>
                  </a:lnTo>
                  <a:lnTo>
                    <a:pt x="2213775" y="325704"/>
                  </a:lnTo>
                  <a:lnTo>
                    <a:pt x="2206637" y="324358"/>
                  </a:lnTo>
                  <a:lnTo>
                    <a:pt x="2200516" y="322072"/>
                  </a:lnTo>
                  <a:lnTo>
                    <a:pt x="2195423" y="318820"/>
                  </a:lnTo>
                  <a:lnTo>
                    <a:pt x="2193429" y="326148"/>
                  </a:lnTo>
                  <a:lnTo>
                    <a:pt x="2196185" y="331216"/>
                  </a:lnTo>
                  <a:lnTo>
                    <a:pt x="2202091" y="334162"/>
                  </a:lnTo>
                  <a:lnTo>
                    <a:pt x="2209546" y="335114"/>
                  </a:lnTo>
                  <a:lnTo>
                    <a:pt x="2217839" y="335114"/>
                  </a:lnTo>
                  <a:lnTo>
                    <a:pt x="2226018" y="331863"/>
                  </a:lnTo>
                  <a:close/>
                </a:path>
                <a:path extrusionOk="0" h="408304" w="8199120">
                  <a:moveTo>
                    <a:pt x="3219462" y="214884"/>
                  </a:moveTo>
                  <a:lnTo>
                    <a:pt x="3204540" y="214884"/>
                  </a:lnTo>
                  <a:lnTo>
                    <a:pt x="3204540" y="229628"/>
                  </a:lnTo>
                  <a:lnTo>
                    <a:pt x="3219462" y="229628"/>
                  </a:lnTo>
                  <a:lnTo>
                    <a:pt x="3219462" y="214884"/>
                  </a:lnTo>
                  <a:close/>
                </a:path>
                <a:path extrusionOk="0" h="408304" w="8199120">
                  <a:moveTo>
                    <a:pt x="3248812" y="163144"/>
                  </a:moveTo>
                  <a:lnTo>
                    <a:pt x="3237280" y="156578"/>
                  </a:lnTo>
                  <a:lnTo>
                    <a:pt x="3229241" y="146596"/>
                  </a:lnTo>
                  <a:lnTo>
                    <a:pt x="3220402" y="137477"/>
                  </a:lnTo>
                  <a:lnTo>
                    <a:pt x="3206483" y="133489"/>
                  </a:lnTo>
                  <a:lnTo>
                    <a:pt x="3204540" y="133540"/>
                  </a:lnTo>
                  <a:lnTo>
                    <a:pt x="3207562" y="145694"/>
                  </a:lnTo>
                  <a:lnTo>
                    <a:pt x="3214941" y="157480"/>
                  </a:lnTo>
                  <a:lnTo>
                    <a:pt x="3225012" y="166395"/>
                  </a:lnTo>
                  <a:lnTo>
                    <a:pt x="3236125" y="169926"/>
                  </a:lnTo>
                  <a:lnTo>
                    <a:pt x="3240684" y="169926"/>
                  </a:lnTo>
                  <a:lnTo>
                    <a:pt x="3245078" y="167919"/>
                  </a:lnTo>
                  <a:lnTo>
                    <a:pt x="3248812" y="163144"/>
                  </a:lnTo>
                  <a:close/>
                </a:path>
                <a:path extrusionOk="0" h="408304" w="8199120">
                  <a:moveTo>
                    <a:pt x="3337153" y="318820"/>
                  </a:moveTo>
                  <a:lnTo>
                    <a:pt x="3331972" y="316611"/>
                  </a:lnTo>
                  <a:lnTo>
                    <a:pt x="3329267" y="311924"/>
                  </a:lnTo>
                  <a:lnTo>
                    <a:pt x="3326828" y="306920"/>
                  </a:lnTo>
                  <a:lnTo>
                    <a:pt x="3322472" y="303733"/>
                  </a:lnTo>
                  <a:lnTo>
                    <a:pt x="3316414" y="313016"/>
                  </a:lnTo>
                  <a:lnTo>
                    <a:pt x="3305086" y="321538"/>
                  </a:lnTo>
                  <a:lnTo>
                    <a:pt x="3298787" y="330403"/>
                  </a:lnTo>
                  <a:lnTo>
                    <a:pt x="3307778" y="340728"/>
                  </a:lnTo>
                  <a:lnTo>
                    <a:pt x="3312934" y="333082"/>
                  </a:lnTo>
                  <a:lnTo>
                    <a:pt x="3331984" y="326453"/>
                  </a:lnTo>
                  <a:lnTo>
                    <a:pt x="3337153" y="318820"/>
                  </a:lnTo>
                  <a:close/>
                </a:path>
                <a:path extrusionOk="0" h="408304" w="8199120">
                  <a:moveTo>
                    <a:pt x="3484499" y="274243"/>
                  </a:moveTo>
                  <a:lnTo>
                    <a:pt x="3475875" y="273926"/>
                  </a:lnTo>
                  <a:lnTo>
                    <a:pt x="3474580" y="266471"/>
                  </a:lnTo>
                  <a:lnTo>
                    <a:pt x="3465538" y="266471"/>
                  </a:lnTo>
                  <a:lnTo>
                    <a:pt x="3464572" y="266471"/>
                  </a:lnTo>
                  <a:lnTo>
                    <a:pt x="3463506" y="266560"/>
                  </a:lnTo>
                  <a:lnTo>
                    <a:pt x="3462337" y="266750"/>
                  </a:lnTo>
                  <a:lnTo>
                    <a:pt x="3462337" y="288988"/>
                  </a:lnTo>
                  <a:lnTo>
                    <a:pt x="3477298" y="288988"/>
                  </a:lnTo>
                  <a:lnTo>
                    <a:pt x="3477298" y="281724"/>
                  </a:lnTo>
                  <a:lnTo>
                    <a:pt x="3483025" y="280225"/>
                  </a:lnTo>
                  <a:lnTo>
                    <a:pt x="3484499" y="274243"/>
                  </a:lnTo>
                  <a:close/>
                </a:path>
                <a:path extrusionOk="0" h="408304" w="8199120">
                  <a:moveTo>
                    <a:pt x="3514115" y="170522"/>
                  </a:moveTo>
                  <a:lnTo>
                    <a:pt x="3511448" y="170116"/>
                  </a:lnTo>
                  <a:lnTo>
                    <a:pt x="3508997" y="169926"/>
                  </a:lnTo>
                  <a:lnTo>
                    <a:pt x="3506736" y="169926"/>
                  </a:lnTo>
                  <a:lnTo>
                    <a:pt x="3495560" y="171894"/>
                  </a:lnTo>
                  <a:lnTo>
                    <a:pt x="3487623" y="177076"/>
                  </a:lnTo>
                  <a:lnTo>
                    <a:pt x="3481882" y="184365"/>
                  </a:lnTo>
                  <a:lnTo>
                    <a:pt x="3477298" y="192646"/>
                  </a:lnTo>
                  <a:lnTo>
                    <a:pt x="3481222" y="196596"/>
                  </a:lnTo>
                  <a:lnTo>
                    <a:pt x="3483991" y="197942"/>
                  </a:lnTo>
                  <a:lnTo>
                    <a:pt x="3489109" y="197942"/>
                  </a:lnTo>
                  <a:lnTo>
                    <a:pt x="3491446" y="196443"/>
                  </a:lnTo>
                  <a:lnTo>
                    <a:pt x="3497592" y="193446"/>
                  </a:lnTo>
                  <a:lnTo>
                    <a:pt x="3501415" y="191960"/>
                  </a:lnTo>
                  <a:lnTo>
                    <a:pt x="3509137" y="191960"/>
                  </a:lnTo>
                  <a:lnTo>
                    <a:pt x="3511473" y="192163"/>
                  </a:lnTo>
                  <a:lnTo>
                    <a:pt x="3514115" y="192646"/>
                  </a:lnTo>
                  <a:lnTo>
                    <a:pt x="3514115" y="170522"/>
                  </a:lnTo>
                  <a:close/>
                </a:path>
                <a:path extrusionOk="0" h="408304" w="8199120">
                  <a:moveTo>
                    <a:pt x="3698278" y="29730"/>
                  </a:moveTo>
                  <a:lnTo>
                    <a:pt x="3693452" y="25323"/>
                  </a:lnTo>
                  <a:lnTo>
                    <a:pt x="3689667" y="23685"/>
                  </a:lnTo>
                  <a:lnTo>
                    <a:pt x="3686848" y="23685"/>
                  </a:lnTo>
                  <a:lnTo>
                    <a:pt x="3682657" y="23685"/>
                  </a:lnTo>
                  <a:lnTo>
                    <a:pt x="3680625" y="27317"/>
                  </a:lnTo>
                  <a:lnTo>
                    <a:pt x="3680510" y="34556"/>
                  </a:lnTo>
                  <a:lnTo>
                    <a:pt x="3682428" y="38188"/>
                  </a:lnTo>
                  <a:lnTo>
                    <a:pt x="3689108" y="38188"/>
                  </a:lnTo>
                  <a:lnTo>
                    <a:pt x="3693172" y="35953"/>
                  </a:lnTo>
                  <a:lnTo>
                    <a:pt x="3698278" y="29730"/>
                  </a:lnTo>
                  <a:close/>
                </a:path>
                <a:path extrusionOk="0" h="408304" w="8199120">
                  <a:moveTo>
                    <a:pt x="3736911" y="20967"/>
                  </a:moveTo>
                  <a:lnTo>
                    <a:pt x="3734562" y="14795"/>
                  </a:lnTo>
                  <a:lnTo>
                    <a:pt x="3729202" y="14795"/>
                  </a:lnTo>
                  <a:lnTo>
                    <a:pt x="3728694" y="14795"/>
                  </a:lnTo>
                  <a:lnTo>
                    <a:pt x="3728161" y="14846"/>
                  </a:lnTo>
                  <a:lnTo>
                    <a:pt x="3727589" y="14973"/>
                  </a:lnTo>
                  <a:lnTo>
                    <a:pt x="3727107" y="19037"/>
                  </a:lnTo>
                  <a:lnTo>
                    <a:pt x="3726611" y="22656"/>
                  </a:lnTo>
                  <a:lnTo>
                    <a:pt x="3721493" y="22656"/>
                  </a:lnTo>
                  <a:lnTo>
                    <a:pt x="3720820" y="22593"/>
                  </a:lnTo>
                  <a:lnTo>
                    <a:pt x="3720071" y="22466"/>
                  </a:lnTo>
                  <a:lnTo>
                    <a:pt x="3720071" y="37223"/>
                  </a:lnTo>
                  <a:lnTo>
                    <a:pt x="3722598" y="38811"/>
                  </a:lnTo>
                  <a:lnTo>
                    <a:pt x="3724846" y="39497"/>
                  </a:lnTo>
                  <a:lnTo>
                    <a:pt x="3732695" y="39497"/>
                  </a:lnTo>
                  <a:lnTo>
                    <a:pt x="3735984" y="33324"/>
                  </a:lnTo>
                  <a:lnTo>
                    <a:pt x="3736911" y="20967"/>
                  </a:lnTo>
                  <a:close/>
                </a:path>
                <a:path extrusionOk="0" h="408304" w="8199120">
                  <a:moveTo>
                    <a:pt x="3764407" y="170522"/>
                  </a:moveTo>
                  <a:lnTo>
                    <a:pt x="3757968" y="167728"/>
                  </a:lnTo>
                  <a:lnTo>
                    <a:pt x="3753154" y="163296"/>
                  </a:lnTo>
                  <a:lnTo>
                    <a:pt x="3748430" y="158724"/>
                  </a:lnTo>
                  <a:lnTo>
                    <a:pt x="3742283" y="155536"/>
                  </a:lnTo>
                  <a:lnTo>
                    <a:pt x="3732238" y="168363"/>
                  </a:lnTo>
                  <a:lnTo>
                    <a:pt x="3730383" y="183451"/>
                  </a:lnTo>
                  <a:lnTo>
                    <a:pt x="3736340" y="197599"/>
                  </a:lnTo>
                  <a:lnTo>
                    <a:pt x="3749776" y="207632"/>
                  </a:lnTo>
                  <a:lnTo>
                    <a:pt x="3753548" y="198437"/>
                  </a:lnTo>
                  <a:lnTo>
                    <a:pt x="3758692" y="190639"/>
                  </a:lnTo>
                  <a:lnTo>
                    <a:pt x="3763035" y="182054"/>
                  </a:lnTo>
                  <a:lnTo>
                    <a:pt x="3764407" y="170522"/>
                  </a:lnTo>
                  <a:close/>
                </a:path>
                <a:path extrusionOk="0" h="408304" w="8199120">
                  <a:moveTo>
                    <a:pt x="3873042" y="287845"/>
                  </a:moveTo>
                  <a:lnTo>
                    <a:pt x="3871620" y="284314"/>
                  </a:lnTo>
                  <a:lnTo>
                    <a:pt x="3868661" y="283222"/>
                  </a:lnTo>
                  <a:lnTo>
                    <a:pt x="3863898" y="284962"/>
                  </a:lnTo>
                  <a:lnTo>
                    <a:pt x="3860508" y="289598"/>
                  </a:lnTo>
                  <a:lnTo>
                    <a:pt x="3860876" y="296164"/>
                  </a:lnTo>
                  <a:lnTo>
                    <a:pt x="3867429" y="303733"/>
                  </a:lnTo>
                  <a:lnTo>
                    <a:pt x="3871963" y="294195"/>
                  </a:lnTo>
                  <a:lnTo>
                    <a:pt x="3873042" y="287845"/>
                  </a:lnTo>
                  <a:close/>
                </a:path>
                <a:path extrusionOk="0" h="408304" w="8199120">
                  <a:moveTo>
                    <a:pt x="3882402" y="363194"/>
                  </a:moveTo>
                  <a:lnTo>
                    <a:pt x="3860241" y="377812"/>
                  </a:lnTo>
                  <a:lnTo>
                    <a:pt x="3861892" y="377850"/>
                  </a:lnTo>
                  <a:lnTo>
                    <a:pt x="3873449" y="377850"/>
                  </a:lnTo>
                  <a:lnTo>
                    <a:pt x="3879100" y="371894"/>
                  </a:lnTo>
                  <a:lnTo>
                    <a:pt x="3882402" y="363194"/>
                  </a:lnTo>
                  <a:close/>
                </a:path>
                <a:path extrusionOk="0" h="408304" w="8199120">
                  <a:moveTo>
                    <a:pt x="3897058" y="29718"/>
                  </a:moveTo>
                  <a:lnTo>
                    <a:pt x="3896690" y="20764"/>
                  </a:lnTo>
                  <a:lnTo>
                    <a:pt x="3896576" y="11671"/>
                  </a:lnTo>
                  <a:lnTo>
                    <a:pt x="3894823" y="4203"/>
                  </a:lnTo>
                  <a:lnTo>
                    <a:pt x="3889603" y="101"/>
                  </a:lnTo>
                  <a:lnTo>
                    <a:pt x="3884574" y="9918"/>
                  </a:lnTo>
                  <a:lnTo>
                    <a:pt x="3874833" y="14947"/>
                  </a:lnTo>
                  <a:lnTo>
                    <a:pt x="3866921" y="21818"/>
                  </a:lnTo>
                  <a:lnTo>
                    <a:pt x="3867416" y="37211"/>
                  </a:lnTo>
                  <a:lnTo>
                    <a:pt x="3869563" y="37414"/>
                  </a:lnTo>
                  <a:lnTo>
                    <a:pt x="3875951" y="37414"/>
                  </a:lnTo>
                  <a:lnTo>
                    <a:pt x="3889972" y="29654"/>
                  </a:lnTo>
                  <a:lnTo>
                    <a:pt x="3897058" y="29718"/>
                  </a:lnTo>
                  <a:close/>
                </a:path>
                <a:path extrusionOk="0" h="408304" w="8199120">
                  <a:moveTo>
                    <a:pt x="3919258" y="385432"/>
                  </a:moveTo>
                  <a:lnTo>
                    <a:pt x="3917759" y="373875"/>
                  </a:lnTo>
                  <a:lnTo>
                    <a:pt x="3912578" y="366052"/>
                  </a:lnTo>
                  <a:lnTo>
                    <a:pt x="3905186" y="360514"/>
                  </a:lnTo>
                  <a:lnTo>
                    <a:pt x="3897071" y="355815"/>
                  </a:lnTo>
                  <a:lnTo>
                    <a:pt x="3898366" y="367360"/>
                  </a:lnTo>
                  <a:lnTo>
                    <a:pt x="3903497" y="375158"/>
                  </a:lnTo>
                  <a:lnTo>
                    <a:pt x="3910965" y="380695"/>
                  </a:lnTo>
                  <a:lnTo>
                    <a:pt x="3919258" y="385432"/>
                  </a:lnTo>
                  <a:close/>
                </a:path>
                <a:path extrusionOk="0" h="408304" w="8199120">
                  <a:moveTo>
                    <a:pt x="3942638" y="190030"/>
                  </a:moveTo>
                  <a:lnTo>
                    <a:pt x="3939400" y="183603"/>
                  </a:lnTo>
                  <a:lnTo>
                    <a:pt x="3932923" y="183603"/>
                  </a:lnTo>
                  <a:lnTo>
                    <a:pt x="3931031" y="183603"/>
                  </a:lnTo>
                  <a:lnTo>
                    <a:pt x="3928872" y="184150"/>
                  </a:lnTo>
                  <a:lnTo>
                    <a:pt x="3926421" y="185407"/>
                  </a:lnTo>
                  <a:lnTo>
                    <a:pt x="3926421" y="207632"/>
                  </a:lnTo>
                  <a:lnTo>
                    <a:pt x="3928795" y="208813"/>
                  </a:lnTo>
                  <a:lnTo>
                    <a:pt x="3930916" y="209334"/>
                  </a:lnTo>
                  <a:lnTo>
                    <a:pt x="3939298" y="209334"/>
                  </a:lnTo>
                  <a:lnTo>
                    <a:pt x="3942575" y="202907"/>
                  </a:lnTo>
                  <a:lnTo>
                    <a:pt x="3942638" y="190030"/>
                  </a:lnTo>
                  <a:close/>
                </a:path>
                <a:path extrusionOk="0" h="408304" w="8199120">
                  <a:moveTo>
                    <a:pt x="4059047" y="318820"/>
                  </a:moveTo>
                  <a:lnTo>
                    <a:pt x="4056862" y="318249"/>
                  </a:lnTo>
                  <a:lnTo>
                    <a:pt x="4054995" y="317995"/>
                  </a:lnTo>
                  <a:lnTo>
                    <a:pt x="4053370" y="317995"/>
                  </a:lnTo>
                  <a:lnTo>
                    <a:pt x="4046245" y="320713"/>
                  </a:lnTo>
                  <a:lnTo>
                    <a:pt x="4042829" y="327164"/>
                  </a:lnTo>
                  <a:lnTo>
                    <a:pt x="4040568" y="334695"/>
                  </a:lnTo>
                  <a:lnTo>
                    <a:pt x="4036936" y="340728"/>
                  </a:lnTo>
                  <a:lnTo>
                    <a:pt x="4039158" y="341325"/>
                  </a:lnTo>
                  <a:lnTo>
                    <a:pt x="4041063" y="341591"/>
                  </a:lnTo>
                  <a:lnTo>
                    <a:pt x="4042702" y="341591"/>
                  </a:lnTo>
                  <a:lnTo>
                    <a:pt x="4049712" y="338861"/>
                  </a:lnTo>
                  <a:lnTo>
                    <a:pt x="4053052" y="332422"/>
                  </a:lnTo>
                  <a:lnTo>
                    <a:pt x="4055300" y="324878"/>
                  </a:lnTo>
                  <a:lnTo>
                    <a:pt x="4059047" y="318820"/>
                  </a:lnTo>
                  <a:close/>
                </a:path>
                <a:path extrusionOk="0" h="408304" w="8199120">
                  <a:moveTo>
                    <a:pt x="4059047" y="101"/>
                  </a:moveTo>
                  <a:lnTo>
                    <a:pt x="4057231" y="0"/>
                  </a:lnTo>
                  <a:lnTo>
                    <a:pt x="4056367" y="0"/>
                  </a:lnTo>
                  <a:lnTo>
                    <a:pt x="4046207" y="2044"/>
                  </a:lnTo>
                  <a:lnTo>
                    <a:pt x="4039222" y="7327"/>
                  </a:lnTo>
                  <a:lnTo>
                    <a:pt x="4034129" y="14566"/>
                  </a:lnTo>
                  <a:lnTo>
                    <a:pt x="4029722" y="22453"/>
                  </a:lnTo>
                  <a:lnTo>
                    <a:pt x="4059047" y="22453"/>
                  </a:lnTo>
                  <a:lnTo>
                    <a:pt x="4059047" y="101"/>
                  </a:lnTo>
                  <a:close/>
                </a:path>
                <a:path extrusionOk="0" h="408304" w="8199120">
                  <a:moveTo>
                    <a:pt x="4110545" y="259473"/>
                  </a:moveTo>
                  <a:lnTo>
                    <a:pt x="4098493" y="262089"/>
                  </a:lnTo>
                  <a:lnTo>
                    <a:pt x="4089349" y="267665"/>
                  </a:lnTo>
                  <a:lnTo>
                    <a:pt x="4081602" y="274726"/>
                  </a:lnTo>
                  <a:lnTo>
                    <a:pt x="4073728" y="281724"/>
                  </a:lnTo>
                  <a:lnTo>
                    <a:pt x="4077195" y="285216"/>
                  </a:lnTo>
                  <a:lnTo>
                    <a:pt x="4080510" y="286677"/>
                  </a:lnTo>
                  <a:lnTo>
                    <a:pt x="4083659" y="286677"/>
                  </a:lnTo>
                  <a:lnTo>
                    <a:pt x="4091521" y="283781"/>
                  </a:lnTo>
                  <a:lnTo>
                    <a:pt x="4098645" y="276707"/>
                  </a:lnTo>
                  <a:lnTo>
                    <a:pt x="4104983" y="267804"/>
                  </a:lnTo>
                  <a:lnTo>
                    <a:pt x="4110545" y="259473"/>
                  </a:lnTo>
                  <a:close/>
                </a:path>
                <a:path extrusionOk="0" h="408304" w="8199120">
                  <a:moveTo>
                    <a:pt x="5154333" y="240398"/>
                  </a:moveTo>
                  <a:lnTo>
                    <a:pt x="5152263" y="233641"/>
                  </a:lnTo>
                  <a:lnTo>
                    <a:pt x="5141823" y="229641"/>
                  </a:lnTo>
                  <a:lnTo>
                    <a:pt x="5139131" y="244589"/>
                  </a:lnTo>
                  <a:lnTo>
                    <a:pt x="5142128" y="249580"/>
                  </a:lnTo>
                  <a:lnTo>
                    <a:pt x="5145875" y="249580"/>
                  </a:lnTo>
                  <a:lnTo>
                    <a:pt x="5151158" y="246761"/>
                  </a:lnTo>
                  <a:lnTo>
                    <a:pt x="5154333" y="240398"/>
                  </a:lnTo>
                  <a:close/>
                </a:path>
                <a:path extrusionOk="0" h="408304" w="8199120">
                  <a:moveTo>
                    <a:pt x="5178653" y="303720"/>
                  </a:moveTo>
                  <a:lnTo>
                    <a:pt x="5156492" y="303720"/>
                  </a:lnTo>
                  <a:lnTo>
                    <a:pt x="5156492" y="318808"/>
                  </a:lnTo>
                  <a:lnTo>
                    <a:pt x="5178653" y="318808"/>
                  </a:lnTo>
                  <a:lnTo>
                    <a:pt x="5178653" y="303720"/>
                  </a:lnTo>
                  <a:close/>
                </a:path>
                <a:path extrusionOk="0" h="408304" w="8199120">
                  <a:moveTo>
                    <a:pt x="5392420" y="37211"/>
                  </a:moveTo>
                  <a:lnTo>
                    <a:pt x="5381612" y="37236"/>
                  </a:lnTo>
                  <a:lnTo>
                    <a:pt x="5370271" y="29718"/>
                  </a:lnTo>
                  <a:lnTo>
                    <a:pt x="5369496" y="44424"/>
                  </a:lnTo>
                  <a:lnTo>
                    <a:pt x="5366004" y="54483"/>
                  </a:lnTo>
                  <a:lnTo>
                    <a:pt x="5366461" y="61391"/>
                  </a:lnTo>
                  <a:lnTo>
                    <a:pt x="5377535" y="66700"/>
                  </a:lnTo>
                  <a:lnTo>
                    <a:pt x="5380596" y="58775"/>
                  </a:lnTo>
                  <a:lnTo>
                    <a:pt x="5386921" y="54076"/>
                  </a:lnTo>
                  <a:lnTo>
                    <a:pt x="5392280" y="48323"/>
                  </a:lnTo>
                  <a:lnTo>
                    <a:pt x="5392420" y="37211"/>
                  </a:lnTo>
                  <a:close/>
                </a:path>
                <a:path extrusionOk="0" h="408304" w="8199120">
                  <a:moveTo>
                    <a:pt x="5473319" y="52070"/>
                  </a:moveTo>
                  <a:lnTo>
                    <a:pt x="5472531" y="44196"/>
                  </a:lnTo>
                  <a:lnTo>
                    <a:pt x="5471553" y="36652"/>
                  </a:lnTo>
                  <a:lnTo>
                    <a:pt x="5463121" y="36652"/>
                  </a:lnTo>
                  <a:lnTo>
                    <a:pt x="5461813" y="36652"/>
                  </a:lnTo>
                  <a:lnTo>
                    <a:pt x="5460339" y="36830"/>
                  </a:lnTo>
                  <a:lnTo>
                    <a:pt x="5458650" y="37223"/>
                  </a:lnTo>
                  <a:lnTo>
                    <a:pt x="5459768" y="45859"/>
                  </a:lnTo>
                  <a:lnTo>
                    <a:pt x="5457469" y="58064"/>
                  </a:lnTo>
                  <a:lnTo>
                    <a:pt x="5466105" y="59448"/>
                  </a:lnTo>
                  <a:lnTo>
                    <a:pt x="5466334" y="55486"/>
                  </a:lnTo>
                  <a:lnTo>
                    <a:pt x="5467007" y="51765"/>
                  </a:lnTo>
                  <a:lnTo>
                    <a:pt x="5471731" y="51765"/>
                  </a:lnTo>
                  <a:lnTo>
                    <a:pt x="5472468" y="51866"/>
                  </a:lnTo>
                  <a:lnTo>
                    <a:pt x="5473319" y="52070"/>
                  </a:lnTo>
                  <a:close/>
                </a:path>
                <a:path extrusionOk="0" h="408304" w="8199120">
                  <a:moveTo>
                    <a:pt x="5474589" y="93726"/>
                  </a:moveTo>
                  <a:lnTo>
                    <a:pt x="5471401" y="87299"/>
                  </a:lnTo>
                  <a:lnTo>
                    <a:pt x="5465000" y="87299"/>
                  </a:lnTo>
                  <a:lnTo>
                    <a:pt x="5463146" y="87299"/>
                  </a:lnTo>
                  <a:lnTo>
                    <a:pt x="5461038" y="87833"/>
                  </a:lnTo>
                  <a:lnTo>
                    <a:pt x="5458650" y="89065"/>
                  </a:lnTo>
                  <a:lnTo>
                    <a:pt x="5458650" y="111290"/>
                  </a:lnTo>
                  <a:lnTo>
                    <a:pt x="5460987" y="112471"/>
                  </a:lnTo>
                  <a:lnTo>
                    <a:pt x="5463070" y="112991"/>
                  </a:lnTo>
                  <a:lnTo>
                    <a:pt x="5471325" y="112991"/>
                  </a:lnTo>
                  <a:lnTo>
                    <a:pt x="5474551" y="106565"/>
                  </a:lnTo>
                  <a:lnTo>
                    <a:pt x="5474589" y="93726"/>
                  </a:lnTo>
                  <a:close/>
                </a:path>
                <a:path extrusionOk="0" h="408304" w="8199120">
                  <a:moveTo>
                    <a:pt x="5598477" y="163144"/>
                  </a:moveTo>
                  <a:lnTo>
                    <a:pt x="5593181" y="161074"/>
                  </a:lnTo>
                  <a:lnTo>
                    <a:pt x="5590489" y="156362"/>
                  </a:lnTo>
                  <a:lnTo>
                    <a:pt x="5588114" y="151333"/>
                  </a:lnTo>
                  <a:lnTo>
                    <a:pt x="5583783" y="148285"/>
                  </a:lnTo>
                  <a:lnTo>
                    <a:pt x="5581777" y="156400"/>
                  </a:lnTo>
                  <a:lnTo>
                    <a:pt x="5583504" y="164007"/>
                  </a:lnTo>
                  <a:lnTo>
                    <a:pt x="5587517" y="169633"/>
                  </a:lnTo>
                  <a:lnTo>
                    <a:pt x="5592356" y="171831"/>
                  </a:lnTo>
                  <a:lnTo>
                    <a:pt x="5595124" y="171831"/>
                  </a:lnTo>
                  <a:lnTo>
                    <a:pt x="5597588" y="169367"/>
                  </a:lnTo>
                  <a:lnTo>
                    <a:pt x="5598477" y="163144"/>
                  </a:lnTo>
                  <a:close/>
                </a:path>
                <a:path extrusionOk="0" h="408304" w="8199120">
                  <a:moveTo>
                    <a:pt x="5613463" y="133540"/>
                  </a:moveTo>
                  <a:lnTo>
                    <a:pt x="5608637" y="129171"/>
                  </a:lnTo>
                  <a:lnTo>
                    <a:pt x="5604840" y="127533"/>
                  </a:lnTo>
                  <a:lnTo>
                    <a:pt x="5602021" y="127533"/>
                  </a:lnTo>
                  <a:lnTo>
                    <a:pt x="5597830" y="127533"/>
                  </a:lnTo>
                  <a:lnTo>
                    <a:pt x="5595785" y="131140"/>
                  </a:lnTo>
                  <a:lnTo>
                    <a:pt x="5595683" y="138366"/>
                  </a:lnTo>
                  <a:lnTo>
                    <a:pt x="5597614" y="141973"/>
                  </a:lnTo>
                  <a:lnTo>
                    <a:pt x="5604307" y="141973"/>
                  </a:lnTo>
                  <a:lnTo>
                    <a:pt x="5608358" y="139750"/>
                  </a:lnTo>
                  <a:lnTo>
                    <a:pt x="5613463" y="133540"/>
                  </a:lnTo>
                  <a:close/>
                </a:path>
                <a:path extrusionOk="0" h="408304" w="8199120">
                  <a:moveTo>
                    <a:pt x="5657481" y="177901"/>
                  </a:moveTo>
                  <a:lnTo>
                    <a:pt x="5655615" y="178015"/>
                  </a:lnTo>
                  <a:lnTo>
                    <a:pt x="5648160" y="178015"/>
                  </a:lnTo>
                  <a:lnTo>
                    <a:pt x="5641314" y="154686"/>
                  </a:lnTo>
                  <a:lnTo>
                    <a:pt x="5633771" y="154686"/>
                  </a:lnTo>
                  <a:lnTo>
                    <a:pt x="5632158" y="154686"/>
                  </a:lnTo>
                  <a:lnTo>
                    <a:pt x="5630278" y="154952"/>
                  </a:lnTo>
                  <a:lnTo>
                    <a:pt x="5628068" y="155549"/>
                  </a:lnTo>
                  <a:lnTo>
                    <a:pt x="5625249" y="162191"/>
                  </a:lnTo>
                  <a:lnTo>
                    <a:pt x="5620855" y="167106"/>
                  </a:lnTo>
                  <a:lnTo>
                    <a:pt x="5616422" y="171831"/>
                  </a:lnTo>
                  <a:lnTo>
                    <a:pt x="5613476" y="177901"/>
                  </a:lnTo>
                  <a:lnTo>
                    <a:pt x="5617667" y="180733"/>
                  </a:lnTo>
                  <a:lnTo>
                    <a:pt x="5624754" y="183591"/>
                  </a:lnTo>
                  <a:lnTo>
                    <a:pt x="5633402" y="185788"/>
                  </a:lnTo>
                  <a:lnTo>
                    <a:pt x="5642343" y="186677"/>
                  </a:lnTo>
                  <a:lnTo>
                    <a:pt x="5649861" y="186677"/>
                  </a:lnTo>
                  <a:lnTo>
                    <a:pt x="5656211" y="184416"/>
                  </a:lnTo>
                  <a:lnTo>
                    <a:pt x="5657481" y="177901"/>
                  </a:lnTo>
                  <a:close/>
                </a:path>
                <a:path extrusionOk="0" h="408304" w="8199120">
                  <a:moveTo>
                    <a:pt x="5679630" y="192646"/>
                  </a:moveTo>
                  <a:lnTo>
                    <a:pt x="5678817" y="184302"/>
                  </a:lnTo>
                  <a:lnTo>
                    <a:pt x="5675833" y="178041"/>
                  </a:lnTo>
                  <a:lnTo>
                    <a:pt x="5671070" y="173558"/>
                  </a:lnTo>
                  <a:lnTo>
                    <a:pt x="5664936" y="170522"/>
                  </a:lnTo>
                  <a:lnTo>
                    <a:pt x="5665813" y="178981"/>
                  </a:lnTo>
                  <a:lnTo>
                    <a:pt x="5668708" y="185216"/>
                  </a:lnTo>
                  <a:lnTo>
                    <a:pt x="5673395" y="189649"/>
                  </a:lnTo>
                  <a:lnTo>
                    <a:pt x="5679630" y="192646"/>
                  </a:lnTo>
                  <a:close/>
                </a:path>
                <a:path extrusionOk="0" h="408304" w="8199120">
                  <a:moveTo>
                    <a:pt x="5716460" y="103682"/>
                  </a:moveTo>
                  <a:lnTo>
                    <a:pt x="5705843" y="103708"/>
                  </a:lnTo>
                  <a:lnTo>
                    <a:pt x="5700077" y="100190"/>
                  </a:lnTo>
                  <a:lnTo>
                    <a:pt x="5694299" y="96545"/>
                  </a:lnTo>
                  <a:lnTo>
                    <a:pt x="5694642" y="105448"/>
                  </a:lnTo>
                  <a:lnTo>
                    <a:pt x="5694781" y="114541"/>
                  </a:lnTo>
                  <a:lnTo>
                    <a:pt x="5696559" y="122008"/>
                  </a:lnTo>
                  <a:lnTo>
                    <a:pt x="5701779" y="126047"/>
                  </a:lnTo>
                  <a:lnTo>
                    <a:pt x="5704421" y="119430"/>
                  </a:lnTo>
                  <a:lnTo>
                    <a:pt x="5708777" y="114566"/>
                  </a:lnTo>
                  <a:lnTo>
                    <a:pt x="5713298" y="109855"/>
                  </a:lnTo>
                  <a:lnTo>
                    <a:pt x="5716460" y="103682"/>
                  </a:lnTo>
                  <a:close/>
                </a:path>
                <a:path extrusionOk="0" h="408304" w="8199120">
                  <a:moveTo>
                    <a:pt x="5803684" y="218846"/>
                  </a:moveTo>
                  <a:lnTo>
                    <a:pt x="5799645" y="215214"/>
                  </a:lnTo>
                  <a:lnTo>
                    <a:pt x="5793524" y="213817"/>
                  </a:lnTo>
                  <a:lnTo>
                    <a:pt x="5788812" y="213817"/>
                  </a:lnTo>
                  <a:lnTo>
                    <a:pt x="5784037" y="216217"/>
                  </a:lnTo>
                  <a:lnTo>
                    <a:pt x="5782602" y="222377"/>
                  </a:lnTo>
                  <a:lnTo>
                    <a:pt x="5790082" y="222377"/>
                  </a:lnTo>
                  <a:lnTo>
                    <a:pt x="5791555" y="228485"/>
                  </a:lnTo>
                  <a:lnTo>
                    <a:pt x="5797537" y="229628"/>
                  </a:lnTo>
                  <a:lnTo>
                    <a:pt x="5803646" y="223913"/>
                  </a:lnTo>
                  <a:lnTo>
                    <a:pt x="5803684" y="218846"/>
                  </a:lnTo>
                  <a:close/>
                </a:path>
                <a:path extrusionOk="0" h="408304" w="8199120">
                  <a:moveTo>
                    <a:pt x="5863793" y="281724"/>
                  </a:moveTo>
                  <a:lnTo>
                    <a:pt x="5858522" y="277901"/>
                  </a:lnTo>
                  <a:lnTo>
                    <a:pt x="5854090" y="276453"/>
                  </a:lnTo>
                  <a:lnTo>
                    <a:pt x="5850585" y="276453"/>
                  </a:lnTo>
                  <a:lnTo>
                    <a:pt x="5845149" y="276453"/>
                  </a:lnTo>
                  <a:lnTo>
                    <a:pt x="5841924" y="279933"/>
                  </a:lnTo>
                  <a:lnTo>
                    <a:pt x="5840514" y="286905"/>
                  </a:lnTo>
                  <a:lnTo>
                    <a:pt x="5842317" y="290398"/>
                  </a:lnTo>
                  <a:lnTo>
                    <a:pt x="5850661" y="290398"/>
                  </a:lnTo>
                  <a:lnTo>
                    <a:pt x="5856236" y="288112"/>
                  </a:lnTo>
                  <a:lnTo>
                    <a:pt x="5863793" y="281724"/>
                  </a:lnTo>
                  <a:close/>
                </a:path>
                <a:path extrusionOk="0" h="408304" w="8199120">
                  <a:moveTo>
                    <a:pt x="6400825" y="346176"/>
                  </a:moveTo>
                  <a:lnTo>
                    <a:pt x="6394056" y="340728"/>
                  </a:lnTo>
                  <a:lnTo>
                    <a:pt x="6392011" y="346125"/>
                  </a:lnTo>
                  <a:lnTo>
                    <a:pt x="6387363" y="348957"/>
                  </a:lnTo>
                  <a:lnTo>
                    <a:pt x="6382398" y="351447"/>
                  </a:lnTo>
                  <a:lnTo>
                    <a:pt x="6379362" y="355828"/>
                  </a:lnTo>
                  <a:lnTo>
                    <a:pt x="6381496" y="360248"/>
                  </a:lnTo>
                  <a:lnTo>
                    <a:pt x="6384671" y="361988"/>
                  </a:lnTo>
                  <a:lnTo>
                    <a:pt x="6387960" y="361988"/>
                  </a:lnTo>
                  <a:lnTo>
                    <a:pt x="6395250" y="359371"/>
                  </a:lnTo>
                  <a:lnTo>
                    <a:pt x="6400381" y="353237"/>
                  </a:lnTo>
                  <a:lnTo>
                    <a:pt x="6400825" y="346176"/>
                  </a:lnTo>
                  <a:close/>
                </a:path>
                <a:path extrusionOk="0" h="408304" w="8199120">
                  <a:moveTo>
                    <a:pt x="6511988" y="170522"/>
                  </a:moveTo>
                  <a:lnTo>
                    <a:pt x="6504305" y="167106"/>
                  </a:lnTo>
                  <a:lnTo>
                    <a:pt x="6490094" y="159042"/>
                  </a:lnTo>
                  <a:lnTo>
                    <a:pt x="6482385" y="155536"/>
                  </a:lnTo>
                  <a:lnTo>
                    <a:pt x="6482740" y="163779"/>
                  </a:lnTo>
                  <a:lnTo>
                    <a:pt x="6487782" y="170751"/>
                  </a:lnTo>
                  <a:lnTo>
                    <a:pt x="6495377" y="175577"/>
                  </a:lnTo>
                  <a:lnTo>
                    <a:pt x="6503378" y="177368"/>
                  </a:lnTo>
                  <a:lnTo>
                    <a:pt x="6507785" y="177368"/>
                  </a:lnTo>
                  <a:lnTo>
                    <a:pt x="6511303" y="175348"/>
                  </a:lnTo>
                  <a:lnTo>
                    <a:pt x="6511988" y="170522"/>
                  </a:lnTo>
                  <a:close/>
                </a:path>
                <a:path extrusionOk="0" h="408304" w="8199120">
                  <a:moveTo>
                    <a:pt x="7182167" y="103695"/>
                  </a:moveTo>
                  <a:lnTo>
                    <a:pt x="7180656" y="90843"/>
                  </a:lnTo>
                  <a:lnTo>
                    <a:pt x="7173849" y="81686"/>
                  </a:lnTo>
                  <a:lnTo>
                    <a:pt x="7163511" y="76200"/>
                  </a:lnTo>
                  <a:lnTo>
                    <a:pt x="7151446" y="74383"/>
                  </a:lnTo>
                  <a:lnTo>
                    <a:pt x="7142785" y="75298"/>
                  </a:lnTo>
                  <a:lnTo>
                    <a:pt x="7134809" y="78054"/>
                  </a:lnTo>
                  <a:lnTo>
                    <a:pt x="7128154" y="82651"/>
                  </a:lnTo>
                  <a:lnTo>
                    <a:pt x="7123455" y="89065"/>
                  </a:lnTo>
                  <a:lnTo>
                    <a:pt x="7135558" y="95465"/>
                  </a:lnTo>
                  <a:lnTo>
                    <a:pt x="7147395" y="100418"/>
                  </a:lnTo>
                  <a:lnTo>
                    <a:pt x="7159142" y="103606"/>
                  </a:lnTo>
                  <a:lnTo>
                    <a:pt x="7170991" y="104749"/>
                  </a:lnTo>
                  <a:lnTo>
                    <a:pt x="7174662" y="104749"/>
                  </a:lnTo>
                  <a:lnTo>
                    <a:pt x="7178383" y="104406"/>
                  </a:lnTo>
                  <a:lnTo>
                    <a:pt x="7182167" y="103695"/>
                  </a:lnTo>
                  <a:close/>
                </a:path>
                <a:path extrusionOk="0" h="408304" w="8199120">
                  <a:moveTo>
                    <a:pt x="7227481" y="177558"/>
                  </a:moveTo>
                  <a:lnTo>
                    <a:pt x="7223544" y="172326"/>
                  </a:lnTo>
                  <a:lnTo>
                    <a:pt x="7216178" y="169405"/>
                  </a:lnTo>
                  <a:lnTo>
                    <a:pt x="7206945" y="168490"/>
                  </a:lnTo>
                  <a:lnTo>
                    <a:pt x="7198042" y="169189"/>
                  </a:lnTo>
                  <a:lnTo>
                    <a:pt x="7190118" y="171157"/>
                  </a:lnTo>
                  <a:lnTo>
                    <a:pt x="7184403" y="174129"/>
                  </a:lnTo>
                  <a:lnTo>
                    <a:pt x="7182155" y="177901"/>
                  </a:lnTo>
                  <a:lnTo>
                    <a:pt x="7191565" y="179260"/>
                  </a:lnTo>
                  <a:lnTo>
                    <a:pt x="7207072" y="185267"/>
                  </a:lnTo>
                  <a:lnTo>
                    <a:pt x="7216445" y="186639"/>
                  </a:lnTo>
                  <a:lnTo>
                    <a:pt x="7219378" y="186639"/>
                  </a:lnTo>
                  <a:lnTo>
                    <a:pt x="7222668" y="186283"/>
                  </a:lnTo>
                  <a:lnTo>
                    <a:pt x="7226465" y="185394"/>
                  </a:lnTo>
                  <a:lnTo>
                    <a:pt x="7227481" y="177558"/>
                  </a:lnTo>
                  <a:close/>
                </a:path>
                <a:path extrusionOk="0" h="408304" w="8199120">
                  <a:moveTo>
                    <a:pt x="7241159" y="251993"/>
                  </a:moveTo>
                  <a:lnTo>
                    <a:pt x="7226465" y="251993"/>
                  </a:lnTo>
                  <a:lnTo>
                    <a:pt x="7226465" y="259473"/>
                  </a:lnTo>
                  <a:lnTo>
                    <a:pt x="7220648" y="260972"/>
                  </a:lnTo>
                  <a:lnTo>
                    <a:pt x="7218985" y="266738"/>
                  </a:lnTo>
                  <a:lnTo>
                    <a:pt x="7227798" y="266382"/>
                  </a:lnTo>
                  <a:lnTo>
                    <a:pt x="7235698" y="265074"/>
                  </a:lnTo>
                  <a:lnTo>
                    <a:pt x="7240778" y="260908"/>
                  </a:lnTo>
                  <a:lnTo>
                    <a:pt x="7241159" y="251993"/>
                  </a:lnTo>
                  <a:close/>
                </a:path>
                <a:path extrusionOk="0" h="408304" w="8199120">
                  <a:moveTo>
                    <a:pt x="7381278" y="118427"/>
                  </a:moveTo>
                  <a:lnTo>
                    <a:pt x="7375944" y="116420"/>
                  </a:lnTo>
                  <a:lnTo>
                    <a:pt x="7373163" y="111836"/>
                  </a:lnTo>
                  <a:lnTo>
                    <a:pt x="7370712" y="106870"/>
                  </a:lnTo>
                  <a:lnTo>
                    <a:pt x="7366355" y="103682"/>
                  </a:lnTo>
                  <a:lnTo>
                    <a:pt x="7365708" y="112331"/>
                  </a:lnTo>
                  <a:lnTo>
                    <a:pt x="7361695" y="117538"/>
                  </a:lnTo>
                  <a:lnTo>
                    <a:pt x="7356322" y="121412"/>
                  </a:lnTo>
                  <a:lnTo>
                    <a:pt x="7351611" y="126047"/>
                  </a:lnTo>
                  <a:lnTo>
                    <a:pt x="7353681" y="125831"/>
                  </a:lnTo>
                  <a:lnTo>
                    <a:pt x="7372045" y="125818"/>
                  </a:lnTo>
                  <a:lnTo>
                    <a:pt x="7379741" y="125209"/>
                  </a:lnTo>
                  <a:lnTo>
                    <a:pt x="7381278" y="118427"/>
                  </a:lnTo>
                  <a:close/>
                </a:path>
                <a:path extrusionOk="0" h="408304" w="8199120">
                  <a:moveTo>
                    <a:pt x="7381278" y="74307"/>
                  </a:moveTo>
                  <a:lnTo>
                    <a:pt x="7378497" y="74002"/>
                  </a:lnTo>
                  <a:lnTo>
                    <a:pt x="7375855" y="73850"/>
                  </a:lnTo>
                  <a:lnTo>
                    <a:pt x="7373391" y="73850"/>
                  </a:lnTo>
                  <a:lnTo>
                    <a:pt x="7363485" y="75018"/>
                  </a:lnTo>
                  <a:lnTo>
                    <a:pt x="7356297" y="78867"/>
                  </a:lnTo>
                  <a:lnTo>
                    <a:pt x="7352208" y="85864"/>
                  </a:lnTo>
                  <a:lnTo>
                    <a:pt x="7351611" y="96532"/>
                  </a:lnTo>
                  <a:lnTo>
                    <a:pt x="7355065" y="97459"/>
                  </a:lnTo>
                  <a:lnTo>
                    <a:pt x="7358012" y="97866"/>
                  </a:lnTo>
                  <a:lnTo>
                    <a:pt x="7360539" y="97866"/>
                  </a:lnTo>
                  <a:lnTo>
                    <a:pt x="7369327" y="95478"/>
                  </a:lnTo>
                  <a:lnTo>
                    <a:pt x="7374483" y="89522"/>
                  </a:lnTo>
                  <a:lnTo>
                    <a:pt x="7377849" y="81851"/>
                  </a:lnTo>
                  <a:lnTo>
                    <a:pt x="7381278" y="74307"/>
                  </a:lnTo>
                  <a:close/>
                </a:path>
                <a:path extrusionOk="0" h="408304" w="8199120">
                  <a:moveTo>
                    <a:pt x="7712773" y="311340"/>
                  </a:moveTo>
                  <a:lnTo>
                    <a:pt x="7712126" y="302539"/>
                  </a:lnTo>
                  <a:lnTo>
                    <a:pt x="7706423" y="295402"/>
                  </a:lnTo>
                  <a:lnTo>
                    <a:pt x="7697800" y="290614"/>
                  </a:lnTo>
                  <a:lnTo>
                    <a:pt x="7688377" y="288874"/>
                  </a:lnTo>
                  <a:lnTo>
                    <a:pt x="7682573" y="288874"/>
                  </a:lnTo>
                  <a:lnTo>
                    <a:pt x="7677582" y="291147"/>
                  </a:lnTo>
                  <a:lnTo>
                    <a:pt x="7675893" y="296468"/>
                  </a:lnTo>
                  <a:lnTo>
                    <a:pt x="7678064" y="295948"/>
                  </a:lnTo>
                  <a:lnTo>
                    <a:pt x="7679931" y="295719"/>
                  </a:lnTo>
                  <a:lnTo>
                    <a:pt x="7688478" y="295719"/>
                  </a:lnTo>
                  <a:lnTo>
                    <a:pt x="7700010" y="312102"/>
                  </a:lnTo>
                  <a:lnTo>
                    <a:pt x="7708684" y="312102"/>
                  </a:lnTo>
                  <a:lnTo>
                    <a:pt x="7710589" y="311861"/>
                  </a:lnTo>
                  <a:lnTo>
                    <a:pt x="7712773" y="311340"/>
                  </a:lnTo>
                  <a:close/>
                </a:path>
                <a:path extrusionOk="0" h="408304" w="8199120">
                  <a:moveTo>
                    <a:pt x="7994142" y="317982"/>
                  </a:moveTo>
                  <a:lnTo>
                    <a:pt x="7992453" y="311340"/>
                  </a:lnTo>
                  <a:lnTo>
                    <a:pt x="7991259" y="311531"/>
                  </a:lnTo>
                  <a:lnTo>
                    <a:pt x="7990154" y="311619"/>
                  </a:lnTo>
                  <a:lnTo>
                    <a:pt x="7978026" y="311619"/>
                  </a:lnTo>
                  <a:lnTo>
                    <a:pt x="7977454" y="300799"/>
                  </a:lnTo>
                  <a:lnTo>
                    <a:pt x="7970558" y="296468"/>
                  </a:lnTo>
                  <a:lnTo>
                    <a:pt x="7969732" y="307289"/>
                  </a:lnTo>
                  <a:lnTo>
                    <a:pt x="7960373" y="313867"/>
                  </a:lnTo>
                  <a:lnTo>
                    <a:pt x="7954226" y="319163"/>
                  </a:lnTo>
                  <a:lnTo>
                    <a:pt x="7963065" y="326085"/>
                  </a:lnTo>
                  <a:lnTo>
                    <a:pt x="7961363" y="319519"/>
                  </a:lnTo>
                  <a:lnTo>
                    <a:pt x="7964500" y="317830"/>
                  </a:lnTo>
                  <a:lnTo>
                    <a:pt x="7971790" y="317830"/>
                  </a:lnTo>
                  <a:lnTo>
                    <a:pt x="7983639" y="319671"/>
                  </a:lnTo>
                  <a:lnTo>
                    <a:pt x="7990980" y="319671"/>
                  </a:lnTo>
                  <a:lnTo>
                    <a:pt x="7994142" y="317982"/>
                  </a:lnTo>
                  <a:close/>
                </a:path>
                <a:path extrusionOk="0" h="408304" w="8199120">
                  <a:moveTo>
                    <a:pt x="8198777" y="259473"/>
                  </a:moveTo>
                  <a:lnTo>
                    <a:pt x="8193379" y="246405"/>
                  </a:lnTo>
                  <a:lnTo>
                    <a:pt x="8180514" y="240804"/>
                  </a:lnTo>
                  <a:lnTo>
                    <a:pt x="8165770" y="237070"/>
                  </a:lnTo>
                  <a:lnTo>
                    <a:pt x="8154721" y="229641"/>
                  </a:lnTo>
                  <a:lnTo>
                    <a:pt x="8156168" y="243522"/>
                  </a:lnTo>
                  <a:lnTo>
                    <a:pt x="8161807" y="253187"/>
                  </a:lnTo>
                  <a:lnTo>
                    <a:pt x="8171459" y="258826"/>
                  </a:lnTo>
                  <a:lnTo>
                    <a:pt x="8184972" y="260667"/>
                  </a:lnTo>
                  <a:lnTo>
                    <a:pt x="8189163" y="260667"/>
                  </a:lnTo>
                  <a:lnTo>
                    <a:pt x="8193773" y="260261"/>
                  </a:lnTo>
                  <a:lnTo>
                    <a:pt x="8198777" y="25947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610" name="Google Shape;1610;p1"/>
            <p:cNvSpPr/>
            <p:nvPr/>
          </p:nvSpPr>
          <p:spPr>
            <a:xfrm>
              <a:off x="14516" y="10863135"/>
              <a:ext cx="8133080" cy="304165"/>
            </a:xfrm>
            <a:custGeom>
              <a:rect b="b" l="l" r="r" t="t"/>
              <a:pathLst>
                <a:path extrusionOk="0" h="304165" w="8133080">
                  <a:moveTo>
                    <a:pt x="44754" y="274358"/>
                  </a:moveTo>
                  <a:lnTo>
                    <a:pt x="40982" y="275221"/>
                  </a:lnTo>
                  <a:lnTo>
                    <a:pt x="37731" y="275590"/>
                  </a:lnTo>
                  <a:lnTo>
                    <a:pt x="27698" y="275590"/>
                  </a:lnTo>
                  <a:lnTo>
                    <a:pt x="8039" y="266750"/>
                  </a:lnTo>
                  <a:lnTo>
                    <a:pt x="952" y="266750"/>
                  </a:lnTo>
                  <a:lnTo>
                    <a:pt x="711" y="266750"/>
                  </a:lnTo>
                  <a:lnTo>
                    <a:pt x="0" y="278574"/>
                  </a:lnTo>
                  <a:lnTo>
                    <a:pt x="1155" y="288505"/>
                  </a:lnTo>
                  <a:lnTo>
                    <a:pt x="3886" y="296837"/>
                  </a:lnTo>
                  <a:lnTo>
                    <a:pt x="7912" y="303860"/>
                  </a:lnTo>
                  <a:lnTo>
                    <a:pt x="21463" y="300812"/>
                  </a:lnTo>
                  <a:lnTo>
                    <a:pt x="33540" y="296291"/>
                  </a:lnTo>
                  <a:lnTo>
                    <a:pt x="42011" y="288175"/>
                  </a:lnTo>
                  <a:lnTo>
                    <a:pt x="44754" y="274358"/>
                  </a:lnTo>
                  <a:close/>
                </a:path>
                <a:path extrusionOk="0" h="304165" w="8133080">
                  <a:moveTo>
                    <a:pt x="145199" y="11925"/>
                  </a:moveTo>
                  <a:lnTo>
                    <a:pt x="142252" y="7213"/>
                  </a:lnTo>
                  <a:lnTo>
                    <a:pt x="136601" y="5613"/>
                  </a:lnTo>
                  <a:lnTo>
                    <a:pt x="131089" y="7048"/>
                  </a:lnTo>
                  <a:lnTo>
                    <a:pt x="127342" y="11468"/>
                  </a:lnTo>
                  <a:lnTo>
                    <a:pt x="127355" y="19024"/>
                  </a:lnTo>
                  <a:lnTo>
                    <a:pt x="133070" y="29857"/>
                  </a:lnTo>
                  <a:lnTo>
                    <a:pt x="142963" y="19532"/>
                  </a:lnTo>
                  <a:lnTo>
                    <a:pt x="145199" y="11925"/>
                  </a:lnTo>
                  <a:close/>
                </a:path>
                <a:path extrusionOk="0" h="304165" w="8133080">
                  <a:moveTo>
                    <a:pt x="314490" y="250520"/>
                  </a:moveTo>
                  <a:lnTo>
                    <a:pt x="314159" y="232498"/>
                  </a:lnTo>
                  <a:lnTo>
                    <a:pt x="302514" y="222275"/>
                  </a:lnTo>
                  <a:lnTo>
                    <a:pt x="297332" y="235623"/>
                  </a:lnTo>
                  <a:lnTo>
                    <a:pt x="293509" y="250266"/>
                  </a:lnTo>
                  <a:lnTo>
                    <a:pt x="288671" y="263944"/>
                  </a:lnTo>
                  <a:lnTo>
                    <a:pt x="280390" y="274358"/>
                  </a:lnTo>
                  <a:lnTo>
                    <a:pt x="282867" y="275018"/>
                  </a:lnTo>
                  <a:lnTo>
                    <a:pt x="285229" y="275323"/>
                  </a:lnTo>
                  <a:lnTo>
                    <a:pt x="287477" y="275323"/>
                  </a:lnTo>
                  <a:lnTo>
                    <a:pt x="305079" y="267690"/>
                  </a:lnTo>
                  <a:lnTo>
                    <a:pt x="314490" y="250520"/>
                  </a:lnTo>
                  <a:close/>
                </a:path>
                <a:path extrusionOk="0" h="304165" w="8133080">
                  <a:moveTo>
                    <a:pt x="405866" y="66840"/>
                  </a:moveTo>
                  <a:lnTo>
                    <a:pt x="405485" y="57746"/>
                  </a:lnTo>
                  <a:lnTo>
                    <a:pt x="405345" y="48590"/>
                  </a:lnTo>
                  <a:lnTo>
                    <a:pt x="403593" y="41084"/>
                  </a:lnTo>
                  <a:lnTo>
                    <a:pt x="398373" y="36995"/>
                  </a:lnTo>
                  <a:lnTo>
                    <a:pt x="400138" y="49949"/>
                  </a:lnTo>
                  <a:lnTo>
                    <a:pt x="395439" y="56400"/>
                  </a:lnTo>
                  <a:lnTo>
                    <a:pt x="388518" y="60617"/>
                  </a:lnTo>
                  <a:lnTo>
                    <a:pt x="383641" y="66840"/>
                  </a:lnTo>
                  <a:lnTo>
                    <a:pt x="405866" y="66840"/>
                  </a:lnTo>
                  <a:close/>
                </a:path>
                <a:path extrusionOk="0" h="304165" w="8133080">
                  <a:moveTo>
                    <a:pt x="462953" y="140398"/>
                  </a:moveTo>
                  <a:lnTo>
                    <a:pt x="454939" y="140398"/>
                  </a:lnTo>
                  <a:lnTo>
                    <a:pt x="453580" y="140398"/>
                  </a:lnTo>
                  <a:lnTo>
                    <a:pt x="451904" y="140563"/>
                  </a:lnTo>
                  <a:lnTo>
                    <a:pt x="449897" y="140919"/>
                  </a:lnTo>
                  <a:lnTo>
                    <a:pt x="449897" y="148183"/>
                  </a:lnTo>
                  <a:lnTo>
                    <a:pt x="440258" y="159308"/>
                  </a:lnTo>
                  <a:lnTo>
                    <a:pt x="438658" y="163233"/>
                  </a:lnTo>
                  <a:lnTo>
                    <a:pt x="443014" y="163233"/>
                  </a:lnTo>
                  <a:lnTo>
                    <a:pt x="450596" y="157530"/>
                  </a:lnTo>
                  <a:lnTo>
                    <a:pt x="460565" y="146113"/>
                  </a:lnTo>
                  <a:lnTo>
                    <a:pt x="462953" y="140398"/>
                  </a:lnTo>
                  <a:close/>
                </a:path>
                <a:path extrusionOk="0" h="304165" w="8133080">
                  <a:moveTo>
                    <a:pt x="527723" y="37947"/>
                  </a:moveTo>
                  <a:lnTo>
                    <a:pt x="526364" y="33261"/>
                  </a:lnTo>
                  <a:lnTo>
                    <a:pt x="521296" y="30505"/>
                  </a:lnTo>
                  <a:lnTo>
                    <a:pt x="514413" y="29591"/>
                  </a:lnTo>
                  <a:lnTo>
                    <a:pt x="507441" y="29591"/>
                  </a:lnTo>
                  <a:lnTo>
                    <a:pt x="500532" y="32131"/>
                  </a:lnTo>
                  <a:lnTo>
                    <a:pt x="501383" y="36995"/>
                  </a:lnTo>
                  <a:lnTo>
                    <a:pt x="505485" y="37782"/>
                  </a:lnTo>
                  <a:lnTo>
                    <a:pt x="513740" y="39725"/>
                  </a:lnTo>
                  <a:lnTo>
                    <a:pt x="521360" y="42202"/>
                  </a:lnTo>
                  <a:lnTo>
                    <a:pt x="523532" y="44589"/>
                  </a:lnTo>
                  <a:lnTo>
                    <a:pt x="527723" y="37947"/>
                  </a:lnTo>
                  <a:close/>
                </a:path>
                <a:path extrusionOk="0" h="304165" w="8133080">
                  <a:moveTo>
                    <a:pt x="789482" y="21805"/>
                  </a:moveTo>
                  <a:lnTo>
                    <a:pt x="786091" y="14516"/>
                  </a:lnTo>
                  <a:lnTo>
                    <a:pt x="780364" y="9245"/>
                  </a:lnTo>
                  <a:lnTo>
                    <a:pt x="774014" y="7200"/>
                  </a:lnTo>
                  <a:lnTo>
                    <a:pt x="770483" y="7200"/>
                  </a:lnTo>
                  <a:lnTo>
                    <a:pt x="767524" y="9474"/>
                  </a:lnTo>
                  <a:lnTo>
                    <a:pt x="766660" y="15100"/>
                  </a:lnTo>
                  <a:lnTo>
                    <a:pt x="773099" y="17767"/>
                  </a:lnTo>
                  <a:lnTo>
                    <a:pt x="777938" y="22123"/>
                  </a:lnTo>
                  <a:lnTo>
                    <a:pt x="782675" y="26670"/>
                  </a:lnTo>
                  <a:lnTo>
                    <a:pt x="788784" y="29845"/>
                  </a:lnTo>
                  <a:lnTo>
                    <a:pt x="789482" y="21805"/>
                  </a:lnTo>
                  <a:close/>
                </a:path>
                <a:path extrusionOk="0" h="304165" w="8133080">
                  <a:moveTo>
                    <a:pt x="1123251" y="91630"/>
                  </a:moveTo>
                  <a:lnTo>
                    <a:pt x="1121308" y="88023"/>
                  </a:lnTo>
                  <a:lnTo>
                    <a:pt x="1117587" y="88023"/>
                  </a:lnTo>
                  <a:lnTo>
                    <a:pt x="1114666" y="88023"/>
                  </a:lnTo>
                  <a:lnTo>
                    <a:pt x="1110640" y="90246"/>
                  </a:lnTo>
                  <a:lnTo>
                    <a:pt x="1105611" y="96443"/>
                  </a:lnTo>
                  <a:lnTo>
                    <a:pt x="1110437" y="100825"/>
                  </a:lnTo>
                  <a:lnTo>
                    <a:pt x="1114221" y="102463"/>
                  </a:lnTo>
                  <a:lnTo>
                    <a:pt x="1121181" y="102463"/>
                  </a:lnTo>
                  <a:lnTo>
                    <a:pt x="1123188" y="98856"/>
                  </a:lnTo>
                  <a:lnTo>
                    <a:pt x="1123251" y="91630"/>
                  </a:lnTo>
                  <a:close/>
                </a:path>
                <a:path extrusionOk="0" h="304165" w="8133080">
                  <a:moveTo>
                    <a:pt x="1128572" y="147434"/>
                  </a:moveTo>
                  <a:lnTo>
                    <a:pt x="1128001" y="133578"/>
                  </a:lnTo>
                  <a:lnTo>
                    <a:pt x="1120279" y="126174"/>
                  </a:lnTo>
                  <a:lnTo>
                    <a:pt x="1120406" y="139763"/>
                  </a:lnTo>
                  <a:lnTo>
                    <a:pt x="1114780" y="152006"/>
                  </a:lnTo>
                  <a:lnTo>
                    <a:pt x="1111897" y="162407"/>
                  </a:lnTo>
                  <a:lnTo>
                    <a:pt x="1120279" y="170421"/>
                  </a:lnTo>
                  <a:lnTo>
                    <a:pt x="1125004" y="161721"/>
                  </a:lnTo>
                  <a:lnTo>
                    <a:pt x="1128572" y="147434"/>
                  </a:lnTo>
                  <a:close/>
                </a:path>
                <a:path extrusionOk="0" h="304165" w="8133080">
                  <a:moveTo>
                    <a:pt x="1252931" y="222288"/>
                  </a:moveTo>
                  <a:lnTo>
                    <a:pt x="1223327" y="244513"/>
                  </a:lnTo>
                  <a:lnTo>
                    <a:pt x="1226032" y="244805"/>
                  </a:lnTo>
                  <a:lnTo>
                    <a:pt x="1228623" y="244970"/>
                  </a:lnTo>
                  <a:lnTo>
                    <a:pt x="1231049" y="244970"/>
                  </a:lnTo>
                  <a:lnTo>
                    <a:pt x="1240993" y="243789"/>
                  </a:lnTo>
                  <a:lnTo>
                    <a:pt x="1248283" y="239941"/>
                  </a:lnTo>
                  <a:lnTo>
                    <a:pt x="1252435" y="232930"/>
                  </a:lnTo>
                  <a:lnTo>
                    <a:pt x="1252931" y="222288"/>
                  </a:lnTo>
                  <a:close/>
                </a:path>
                <a:path extrusionOk="0" h="304165" w="8133080">
                  <a:moveTo>
                    <a:pt x="1525397" y="163156"/>
                  </a:moveTo>
                  <a:lnTo>
                    <a:pt x="1510753" y="163156"/>
                  </a:lnTo>
                  <a:lnTo>
                    <a:pt x="1510753" y="177901"/>
                  </a:lnTo>
                  <a:lnTo>
                    <a:pt x="1525397" y="177901"/>
                  </a:lnTo>
                  <a:lnTo>
                    <a:pt x="1525397" y="163156"/>
                  </a:lnTo>
                  <a:close/>
                </a:path>
                <a:path extrusionOk="0" h="304165" w="8133080">
                  <a:moveTo>
                    <a:pt x="1525397" y="126174"/>
                  </a:moveTo>
                  <a:lnTo>
                    <a:pt x="1513078" y="128549"/>
                  </a:lnTo>
                  <a:lnTo>
                    <a:pt x="1502384" y="132600"/>
                  </a:lnTo>
                  <a:lnTo>
                    <a:pt x="1494002" y="138938"/>
                  </a:lnTo>
                  <a:lnTo>
                    <a:pt x="1488605" y="148170"/>
                  </a:lnTo>
                  <a:lnTo>
                    <a:pt x="1491335" y="148615"/>
                  </a:lnTo>
                  <a:lnTo>
                    <a:pt x="1493837" y="148818"/>
                  </a:lnTo>
                  <a:lnTo>
                    <a:pt x="1496136" y="148818"/>
                  </a:lnTo>
                  <a:lnTo>
                    <a:pt x="1507147" y="146862"/>
                  </a:lnTo>
                  <a:lnTo>
                    <a:pt x="1515033" y="141732"/>
                  </a:lnTo>
                  <a:lnTo>
                    <a:pt x="1520799" y="134467"/>
                  </a:lnTo>
                  <a:lnTo>
                    <a:pt x="1525397" y="126174"/>
                  </a:lnTo>
                  <a:close/>
                </a:path>
                <a:path extrusionOk="0" h="304165" w="8133080">
                  <a:moveTo>
                    <a:pt x="1694967" y="66827"/>
                  </a:moveTo>
                  <a:lnTo>
                    <a:pt x="1688401" y="58661"/>
                  </a:lnTo>
                  <a:lnTo>
                    <a:pt x="1681391" y="55295"/>
                  </a:lnTo>
                  <a:lnTo>
                    <a:pt x="1674444" y="55295"/>
                  </a:lnTo>
                  <a:lnTo>
                    <a:pt x="1659826" y="59931"/>
                  </a:lnTo>
                  <a:lnTo>
                    <a:pt x="1646542" y="71704"/>
                  </a:lnTo>
                  <a:lnTo>
                    <a:pt x="1635709" y="87439"/>
                  </a:lnTo>
                  <a:lnTo>
                    <a:pt x="1628470" y="103936"/>
                  </a:lnTo>
                  <a:lnTo>
                    <a:pt x="1633169" y="104127"/>
                  </a:lnTo>
                  <a:lnTo>
                    <a:pt x="1653286" y="99466"/>
                  </a:lnTo>
                  <a:lnTo>
                    <a:pt x="1667230" y="88582"/>
                  </a:lnTo>
                  <a:lnTo>
                    <a:pt x="1679587" y="76149"/>
                  </a:lnTo>
                  <a:lnTo>
                    <a:pt x="1694967" y="66827"/>
                  </a:lnTo>
                  <a:close/>
                </a:path>
                <a:path extrusionOk="0" h="304165" w="8133080">
                  <a:moveTo>
                    <a:pt x="2637561" y="22352"/>
                  </a:moveTo>
                  <a:lnTo>
                    <a:pt x="2635605" y="23012"/>
                  </a:lnTo>
                  <a:lnTo>
                    <a:pt x="2633243" y="23253"/>
                  </a:lnTo>
                  <a:lnTo>
                    <a:pt x="2626918" y="23253"/>
                  </a:lnTo>
                  <a:lnTo>
                    <a:pt x="2610104" y="21310"/>
                  </a:lnTo>
                  <a:lnTo>
                    <a:pt x="2606370" y="21310"/>
                  </a:lnTo>
                  <a:lnTo>
                    <a:pt x="2599283" y="21310"/>
                  </a:lnTo>
                  <a:lnTo>
                    <a:pt x="2593898" y="23050"/>
                  </a:lnTo>
                  <a:lnTo>
                    <a:pt x="2593543" y="29845"/>
                  </a:lnTo>
                  <a:lnTo>
                    <a:pt x="2595575" y="29159"/>
                  </a:lnTo>
                  <a:lnTo>
                    <a:pt x="2598026" y="28905"/>
                  </a:lnTo>
                  <a:lnTo>
                    <a:pt x="2604439" y="28905"/>
                  </a:lnTo>
                  <a:lnTo>
                    <a:pt x="2621127" y="30797"/>
                  </a:lnTo>
                  <a:lnTo>
                    <a:pt x="2631871" y="30797"/>
                  </a:lnTo>
                  <a:lnTo>
                    <a:pt x="2637193" y="29070"/>
                  </a:lnTo>
                  <a:lnTo>
                    <a:pt x="2637561" y="22352"/>
                  </a:lnTo>
                  <a:close/>
                </a:path>
                <a:path extrusionOk="0" h="304165" w="8133080">
                  <a:moveTo>
                    <a:pt x="2756090" y="226758"/>
                  </a:moveTo>
                  <a:lnTo>
                    <a:pt x="2748000" y="222275"/>
                  </a:lnTo>
                  <a:lnTo>
                    <a:pt x="2747962" y="232079"/>
                  </a:lnTo>
                  <a:lnTo>
                    <a:pt x="2742501" y="240512"/>
                  </a:lnTo>
                  <a:lnTo>
                    <a:pt x="2739783" y="247269"/>
                  </a:lnTo>
                  <a:lnTo>
                    <a:pt x="2748000" y="252006"/>
                  </a:lnTo>
                  <a:lnTo>
                    <a:pt x="2751582" y="245579"/>
                  </a:lnTo>
                  <a:lnTo>
                    <a:pt x="2755785" y="235839"/>
                  </a:lnTo>
                  <a:lnTo>
                    <a:pt x="2756090" y="226758"/>
                  </a:lnTo>
                  <a:close/>
                </a:path>
                <a:path extrusionOk="0" h="304165" w="8133080">
                  <a:moveTo>
                    <a:pt x="3064827" y="140919"/>
                  </a:moveTo>
                  <a:lnTo>
                    <a:pt x="3062960" y="140868"/>
                  </a:lnTo>
                  <a:lnTo>
                    <a:pt x="3051543" y="140868"/>
                  </a:lnTo>
                  <a:lnTo>
                    <a:pt x="3045930" y="146913"/>
                  </a:lnTo>
                  <a:lnTo>
                    <a:pt x="3042678" y="155676"/>
                  </a:lnTo>
                  <a:lnTo>
                    <a:pt x="3043669" y="155689"/>
                  </a:lnTo>
                  <a:lnTo>
                    <a:pt x="3051581" y="154635"/>
                  </a:lnTo>
                  <a:lnTo>
                    <a:pt x="3057575" y="151638"/>
                  </a:lnTo>
                  <a:lnTo>
                    <a:pt x="3061906" y="146964"/>
                  </a:lnTo>
                  <a:lnTo>
                    <a:pt x="3064827" y="140919"/>
                  </a:lnTo>
                  <a:close/>
                </a:path>
                <a:path extrusionOk="0" h="304165" w="8133080">
                  <a:moveTo>
                    <a:pt x="3086976" y="111074"/>
                  </a:moveTo>
                  <a:lnTo>
                    <a:pt x="3080651" y="109385"/>
                  </a:lnTo>
                  <a:lnTo>
                    <a:pt x="3077426" y="106540"/>
                  </a:lnTo>
                  <a:lnTo>
                    <a:pt x="3073654" y="106540"/>
                  </a:lnTo>
                  <a:lnTo>
                    <a:pt x="3071241" y="106540"/>
                  </a:lnTo>
                  <a:lnTo>
                    <a:pt x="3068624" y="107708"/>
                  </a:lnTo>
                  <a:lnTo>
                    <a:pt x="3064827" y="111074"/>
                  </a:lnTo>
                  <a:lnTo>
                    <a:pt x="3066542" y="116954"/>
                  </a:lnTo>
                  <a:lnTo>
                    <a:pt x="3065107" y="125818"/>
                  </a:lnTo>
                  <a:lnTo>
                    <a:pt x="3072282" y="126174"/>
                  </a:lnTo>
                  <a:lnTo>
                    <a:pt x="3074327" y="120840"/>
                  </a:lnTo>
                  <a:lnTo>
                    <a:pt x="3078962" y="118021"/>
                  </a:lnTo>
                  <a:lnTo>
                    <a:pt x="3083928" y="115519"/>
                  </a:lnTo>
                  <a:lnTo>
                    <a:pt x="3086976" y="111074"/>
                  </a:lnTo>
                  <a:close/>
                </a:path>
                <a:path extrusionOk="0" h="304165" w="8133080">
                  <a:moveTo>
                    <a:pt x="3145942" y="215011"/>
                  </a:moveTo>
                  <a:lnTo>
                    <a:pt x="3145015" y="201053"/>
                  </a:lnTo>
                  <a:lnTo>
                    <a:pt x="3143110" y="195478"/>
                  </a:lnTo>
                  <a:lnTo>
                    <a:pt x="3138424" y="192773"/>
                  </a:lnTo>
                  <a:lnTo>
                    <a:pt x="3135820" y="199390"/>
                  </a:lnTo>
                  <a:lnTo>
                    <a:pt x="3131477" y="204241"/>
                  </a:lnTo>
                  <a:lnTo>
                    <a:pt x="3126968" y="208915"/>
                  </a:lnTo>
                  <a:lnTo>
                    <a:pt x="3123844" y="215011"/>
                  </a:lnTo>
                  <a:lnTo>
                    <a:pt x="3145942" y="215011"/>
                  </a:lnTo>
                  <a:close/>
                </a:path>
                <a:path extrusionOk="0" h="304165" w="8133080">
                  <a:moveTo>
                    <a:pt x="3521506" y="200152"/>
                  </a:moveTo>
                  <a:lnTo>
                    <a:pt x="3499586" y="215011"/>
                  </a:lnTo>
                  <a:lnTo>
                    <a:pt x="3500310" y="215011"/>
                  </a:lnTo>
                  <a:lnTo>
                    <a:pt x="3508298" y="213944"/>
                  </a:lnTo>
                  <a:lnTo>
                    <a:pt x="3514255" y="210934"/>
                  </a:lnTo>
                  <a:lnTo>
                    <a:pt x="3518547" y="206248"/>
                  </a:lnTo>
                  <a:lnTo>
                    <a:pt x="3521506" y="200152"/>
                  </a:lnTo>
                  <a:close/>
                </a:path>
                <a:path extrusionOk="0" h="304165" w="8133080">
                  <a:moveTo>
                    <a:pt x="3595103" y="229755"/>
                  </a:moveTo>
                  <a:lnTo>
                    <a:pt x="3589096" y="228663"/>
                  </a:lnTo>
                  <a:lnTo>
                    <a:pt x="3584359" y="228206"/>
                  </a:lnTo>
                  <a:lnTo>
                    <a:pt x="3580701" y="228206"/>
                  </a:lnTo>
                  <a:lnTo>
                    <a:pt x="3572129" y="228206"/>
                  </a:lnTo>
                  <a:lnTo>
                    <a:pt x="3569449" y="230695"/>
                  </a:lnTo>
                  <a:lnTo>
                    <a:pt x="3570948" y="235648"/>
                  </a:lnTo>
                  <a:lnTo>
                    <a:pt x="3575126" y="238137"/>
                  </a:lnTo>
                  <a:lnTo>
                    <a:pt x="3585045" y="238137"/>
                  </a:lnTo>
                  <a:lnTo>
                    <a:pt x="3590645" y="236004"/>
                  </a:lnTo>
                  <a:lnTo>
                    <a:pt x="3595103" y="229755"/>
                  </a:lnTo>
                  <a:close/>
                </a:path>
                <a:path extrusionOk="0" h="304165" w="8133080">
                  <a:moveTo>
                    <a:pt x="3646906" y="215011"/>
                  </a:moveTo>
                  <a:lnTo>
                    <a:pt x="3645497" y="205168"/>
                  </a:lnTo>
                  <a:lnTo>
                    <a:pt x="3642753" y="196723"/>
                  </a:lnTo>
                  <a:lnTo>
                    <a:pt x="3638346" y="189966"/>
                  </a:lnTo>
                  <a:lnTo>
                    <a:pt x="3631920" y="185166"/>
                  </a:lnTo>
                  <a:lnTo>
                    <a:pt x="3631069" y="191731"/>
                  </a:lnTo>
                  <a:lnTo>
                    <a:pt x="3624872" y="193040"/>
                  </a:lnTo>
                  <a:lnTo>
                    <a:pt x="3615042" y="193040"/>
                  </a:lnTo>
                  <a:lnTo>
                    <a:pt x="3610051" y="192773"/>
                  </a:lnTo>
                  <a:lnTo>
                    <a:pt x="3610051" y="222275"/>
                  </a:lnTo>
                  <a:lnTo>
                    <a:pt x="3613404" y="223304"/>
                  </a:lnTo>
                  <a:lnTo>
                    <a:pt x="3616172" y="223723"/>
                  </a:lnTo>
                  <a:lnTo>
                    <a:pt x="3624008" y="223723"/>
                  </a:lnTo>
                  <a:lnTo>
                    <a:pt x="3637140" y="214617"/>
                  </a:lnTo>
                  <a:lnTo>
                    <a:pt x="3643973" y="214617"/>
                  </a:lnTo>
                  <a:lnTo>
                    <a:pt x="3645370" y="214731"/>
                  </a:lnTo>
                  <a:lnTo>
                    <a:pt x="3646906" y="215011"/>
                  </a:lnTo>
                  <a:close/>
                </a:path>
                <a:path extrusionOk="0" h="304165" w="8133080">
                  <a:moveTo>
                    <a:pt x="3838244" y="177901"/>
                  </a:moveTo>
                  <a:lnTo>
                    <a:pt x="3816058" y="177901"/>
                  </a:lnTo>
                  <a:lnTo>
                    <a:pt x="3816870" y="192087"/>
                  </a:lnTo>
                  <a:lnTo>
                    <a:pt x="3815410" y="208470"/>
                  </a:lnTo>
                  <a:lnTo>
                    <a:pt x="3816146" y="222516"/>
                  </a:lnTo>
                  <a:lnTo>
                    <a:pt x="3823614" y="229755"/>
                  </a:lnTo>
                  <a:lnTo>
                    <a:pt x="3823716" y="213334"/>
                  </a:lnTo>
                  <a:lnTo>
                    <a:pt x="3837914" y="194335"/>
                  </a:lnTo>
                  <a:lnTo>
                    <a:pt x="3838244" y="177901"/>
                  </a:lnTo>
                  <a:close/>
                </a:path>
                <a:path extrusionOk="0" h="304165" w="8133080">
                  <a:moveTo>
                    <a:pt x="3980015" y="274612"/>
                  </a:moveTo>
                  <a:lnTo>
                    <a:pt x="3977094" y="266674"/>
                  </a:lnTo>
                  <a:lnTo>
                    <a:pt x="3971810" y="266674"/>
                  </a:lnTo>
                  <a:lnTo>
                    <a:pt x="3970883" y="266750"/>
                  </a:lnTo>
                  <a:lnTo>
                    <a:pt x="3970769" y="275971"/>
                  </a:lnTo>
                  <a:lnTo>
                    <a:pt x="3969524" y="284022"/>
                  </a:lnTo>
                  <a:lnTo>
                    <a:pt x="3967086" y="290842"/>
                  </a:lnTo>
                  <a:lnTo>
                    <a:pt x="3963416" y="296354"/>
                  </a:lnTo>
                  <a:lnTo>
                    <a:pt x="3965905" y="297789"/>
                  </a:lnTo>
                  <a:lnTo>
                    <a:pt x="3968089" y="298411"/>
                  </a:lnTo>
                  <a:lnTo>
                    <a:pt x="3976738" y="298411"/>
                  </a:lnTo>
                  <a:lnTo>
                    <a:pt x="3979837" y="290474"/>
                  </a:lnTo>
                  <a:lnTo>
                    <a:pt x="3980015" y="274612"/>
                  </a:lnTo>
                  <a:close/>
                </a:path>
                <a:path extrusionOk="0" h="304165" w="8133080">
                  <a:moveTo>
                    <a:pt x="4191851" y="126174"/>
                  </a:moveTo>
                  <a:lnTo>
                    <a:pt x="4187863" y="115709"/>
                  </a:lnTo>
                  <a:lnTo>
                    <a:pt x="4183138" y="112191"/>
                  </a:lnTo>
                  <a:lnTo>
                    <a:pt x="4179430" y="112191"/>
                  </a:lnTo>
                  <a:lnTo>
                    <a:pt x="4175633" y="112191"/>
                  </a:lnTo>
                  <a:lnTo>
                    <a:pt x="4172902" y="115887"/>
                  </a:lnTo>
                  <a:lnTo>
                    <a:pt x="4173385" y="123278"/>
                  </a:lnTo>
                  <a:lnTo>
                    <a:pt x="4176598" y="126974"/>
                  </a:lnTo>
                  <a:lnTo>
                    <a:pt x="4186720" y="126974"/>
                  </a:lnTo>
                  <a:lnTo>
                    <a:pt x="4189120" y="126720"/>
                  </a:lnTo>
                  <a:lnTo>
                    <a:pt x="4191851" y="126174"/>
                  </a:lnTo>
                  <a:close/>
                </a:path>
                <a:path extrusionOk="0" h="304165" w="8133080">
                  <a:moveTo>
                    <a:pt x="4221213" y="81699"/>
                  </a:moveTo>
                  <a:lnTo>
                    <a:pt x="4191863" y="81699"/>
                  </a:lnTo>
                  <a:lnTo>
                    <a:pt x="4191863" y="96443"/>
                  </a:lnTo>
                  <a:lnTo>
                    <a:pt x="4221213" y="96443"/>
                  </a:lnTo>
                  <a:lnTo>
                    <a:pt x="4221213" y="81699"/>
                  </a:lnTo>
                  <a:close/>
                </a:path>
                <a:path extrusionOk="0" h="304165" w="8133080">
                  <a:moveTo>
                    <a:pt x="4228528" y="126517"/>
                  </a:moveTo>
                  <a:lnTo>
                    <a:pt x="4224515" y="115963"/>
                  </a:lnTo>
                  <a:lnTo>
                    <a:pt x="4214038" y="111074"/>
                  </a:lnTo>
                  <a:lnTo>
                    <a:pt x="4214673" y="121386"/>
                  </a:lnTo>
                  <a:lnTo>
                    <a:pt x="4213288" y="133654"/>
                  </a:lnTo>
                  <a:lnTo>
                    <a:pt x="4213771" y="143929"/>
                  </a:lnTo>
                  <a:lnTo>
                    <a:pt x="4220019" y="148221"/>
                  </a:lnTo>
                  <a:lnTo>
                    <a:pt x="4221213" y="148170"/>
                  </a:lnTo>
                  <a:lnTo>
                    <a:pt x="4227093" y="138620"/>
                  </a:lnTo>
                  <a:lnTo>
                    <a:pt x="4228528" y="126517"/>
                  </a:lnTo>
                  <a:close/>
                </a:path>
                <a:path extrusionOk="0" h="304165" w="8133080">
                  <a:moveTo>
                    <a:pt x="4541101" y="61988"/>
                  </a:moveTo>
                  <a:lnTo>
                    <a:pt x="4539170" y="58369"/>
                  </a:lnTo>
                  <a:lnTo>
                    <a:pt x="4535436" y="58369"/>
                  </a:lnTo>
                  <a:lnTo>
                    <a:pt x="4532503" y="58369"/>
                  </a:lnTo>
                  <a:lnTo>
                    <a:pt x="4528451" y="60604"/>
                  </a:lnTo>
                  <a:lnTo>
                    <a:pt x="4523359" y="66827"/>
                  </a:lnTo>
                  <a:lnTo>
                    <a:pt x="4528185" y="71221"/>
                  </a:lnTo>
                  <a:lnTo>
                    <a:pt x="4531969" y="72872"/>
                  </a:lnTo>
                  <a:lnTo>
                    <a:pt x="4538967" y="72872"/>
                  </a:lnTo>
                  <a:lnTo>
                    <a:pt x="4540999" y="69240"/>
                  </a:lnTo>
                  <a:lnTo>
                    <a:pt x="4541101" y="61988"/>
                  </a:lnTo>
                  <a:close/>
                </a:path>
                <a:path extrusionOk="0" h="304165" w="8133080">
                  <a:moveTo>
                    <a:pt x="4589437" y="254304"/>
                  </a:moveTo>
                  <a:lnTo>
                    <a:pt x="4587862" y="238734"/>
                  </a:lnTo>
                  <a:lnTo>
                    <a:pt x="4574883" y="229755"/>
                  </a:lnTo>
                  <a:lnTo>
                    <a:pt x="4576572" y="246761"/>
                  </a:lnTo>
                  <a:lnTo>
                    <a:pt x="4571847" y="261785"/>
                  </a:lnTo>
                  <a:lnTo>
                    <a:pt x="4568634" y="273761"/>
                  </a:lnTo>
                  <a:lnTo>
                    <a:pt x="4574883" y="281609"/>
                  </a:lnTo>
                  <a:lnTo>
                    <a:pt x="4583735" y="270560"/>
                  </a:lnTo>
                  <a:lnTo>
                    <a:pt x="4589437" y="254304"/>
                  </a:lnTo>
                  <a:close/>
                </a:path>
                <a:path extrusionOk="0" h="304165" w="8133080">
                  <a:moveTo>
                    <a:pt x="5539892" y="7607"/>
                  </a:moveTo>
                  <a:lnTo>
                    <a:pt x="5529707" y="7620"/>
                  </a:lnTo>
                  <a:lnTo>
                    <a:pt x="5523433" y="3987"/>
                  </a:lnTo>
                  <a:lnTo>
                    <a:pt x="5517769" y="0"/>
                  </a:lnTo>
                  <a:lnTo>
                    <a:pt x="5517769" y="29857"/>
                  </a:lnTo>
                  <a:lnTo>
                    <a:pt x="5519890" y="30378"/>
                  </a:lnTo>
                  <a:lnTo>
                    <a:pt x="5521718" y="30619"/>
                  </a:lnTo>
                  <a:lnTo>
                    <a:pt x="5523319" y="30619"/>
                  </a:lnTo>
                  <a:lnTo>
                    <a:pt x="5530532" y="27889"/>
                  </a:lnTo>
                  <a:lnTo>
                    <a:pt x="5533974" y="21424"/>
                  </a:lnTo>
                  <a:lnTo>
                    <a:pt x="5536235" y="13804"/>
                  </a:lnTo>
                  <a:lnTo>
                    <a:pt x="5539892" y="7607"/>
                  </a:lnTo>
                  <a:close/>
                </a:path>
                <a:path extrusionOk="0" h="304165" w="8133080">
                  <a:moveTo>
                    <a:pt x="6417246" y="152666"/>
                  </a:moveTo>
                  <a:lnTo>
                    <a:pt x="6409182" y="148170"/>
                  </a:lnTo>
                  <a:lnTo>
                    <a:pt x="6405626" y="154622"/>
                  </a:lnTo>
                  <a:lnTo>
                    <a:pt x="6401422" y="164388"/>
                  </a:lnTo>
                  <a:lnTo>
                    <a:pt x="6401105" y="173469"/>
                  </a:lnTo>
                  <a:lnTo>
                    <a:pt x="6409182" y="177901"/>
                  </a:lnTo>
                  <a:lnTo>
                    <a:pt x="6412624" y="171488"/>
                  </a:lnTo>
                  <a:lnTo>
                    <a:pt x="6416853" y="161759"/>
                  </a:lnTo>
                  <a:lnTo>
                    <a:pt x="6417246" y="152666"/>
                  </a:lnTo>
                  <a:close/>
                </a:path>
                <a:path extrusionOk="0" h="304165" w="8133080">
                  <a:moveTo>
                    <a:pt x="6524231" y="114109"/>
                  </a:moveTo>
                  <a:lnTo>
                    <a:pt x="6522466" y="108610"/>
                  </a:lnTo>
                  <a:lnTo>
                    <a:pt x="6512192" y="103936"/>
                  </a:lnTo>
                  <a:lnTo>
                    <a:pt x="6504724" y="113817"/>
                  </a:lnTo>
                  <a:lnTo>
                    <a:pt x="6500495" y="123215"/>
                  </a:lnTo>
                  <a:lnTo>
                    <a:pt x="6503962" y="130365"/>
                  </a:lnTo>
                  <a:lnTo>
                    <a:pt x="6519646" y="133426"/>
                  </a:lnTo>
                  <a:lnTo>
                    <a:pt x="6521831" y="121881"/>
                  </a:lnTo>
                  <a:lnTo>
                    <a:pt x="6524231" y="114109"/>
                  </a:lnTo>
                  <a:close/>
                </a:path>
                <a:path extrusionOk="0" h="304165" w="8133080">
                  <a:moveTo>
                    <a:pt x="6846633" y="61988"/>
                  </a:moveTo>
                  <a:lnTo>
                    <a:pt x="6844690" y="58369"/>
                  </a:lnTo>
                  <a:lnTo>
                    <a:pt x="6840969" y="58369"/>
                  </a:lnTo>
                  <a:lnTo>
                    <a:pt x="6838048" y="58369"/>
                  </a:lnTo>
                  <a:lnTo>
                    <a:pt x="6834022" y="60604"/>
                  </a:lnTo>
                  <a:lnTo>
                    <a:pt x="6828980" y="66827"/>
                  </a:lnTo>
                  <a:lnTo>
                    <a:pt x="6833806" y="71221"/>
                  </a:lnTo>
                  <a:lnTo>
                    <a:pt x="6837591" y="72872"/>
                  </a:lnTo>
                  <a:lnTo>
                    <a:pt x="6844551" y="72872"/>
                  </a:lnTo>
                  <a:lnTo>
                    <a:pt x="6846557" y="69240"/>
                  </a:lnTo>
                  <a:lnTo>
                    <a:pt x="6846633" y="61988"/>
                  </a:lnTo>
                  <a:close/>
                </a:path>
                <a:path extrusionOk="0" h="304165" w="8133080">
                  <a:moveTo>
                    <a:pt x="6946671" y="229755"/>
                  </a:moveTo>
                  <a:lnTo>
                    <a:pt x="6942379" y="215734"/>
                  </a:lnTo>
                  <a:lnTo>
                    <a:pt x="6933857" y="205790"/>
                  </a:lnTo>
                  <a:lnTo>
                    <a:pt x="6922554" y="198577"/>
                  </a:lnTo>
                  <a:lnTo>
                    <a:pt x="6909854" y="192773"/>
                  </a:lnTo>
                  <a:lnTo>
                    <a:pt x="6910400" y="202920"/>
                  </a:lnTo>
                  <a:lnTo>
                    <a:pt x="6906336" y="208915"/>
                  </a:lnTo>
                  <a:lnTo>
                    <a:pt x="6902678" y="215011"/>
                  </a:lnTo>
                  <a:lnTo>
                    <a:pt x="6912242" y="220141"/>
                  </a:lnTo>
                  <a:lnTo>
                    <a:pt x="6937248" y="224510"/>
                  </a:lnTo>
                  <a:lnTo>
                    <a:pt x="6946671" y="229755"/>
                  </a:lnTo>
                  <a:close/>
                </a:path>
                <a:path extrusionOk="0" h="304165" w="8133080">
                  <a:moveTo>
                    <a:pt x="6962915" y="133070"/>
                  </a:moveTo>
                  <a:lnTo>
                    <a:pt x="6961645" y="118681"/>
                  </a:lnTo>
                  <a:lnTo>
                    <a:pt x="6950405" y="122491"/>
                  </a:lnTo>
                  <a:lnTo>
                    <a:pt x="6946659" y="111086"/>
                  </a:lnTo>
                  <a:lnTo>
                    <a:pt x="6943445" y="110147"/>
                  </a:lnTo>
                  <a:lnTo>
                    <a:pt x="6940766" y="109766"/>
                  </a:lnTo>
                  <a:lnTo>
                    <a:pt x="6938467" y="109766"/>
                  </a:lnTo>
                  <a:lnTo>
                    <a:pt x="6932854" y="109766"/>
                  </a:lnTo>
                  <a:lnTo>
                    <a:pt x="6919557" y="119037"/>
                  </a:lnTo>
                  <a:lnTo>
                    <a:pt x="6912648" y="119037"/>
                  </a:lnTo>
                  <a:lnTo>
                    <a:pt x="6911314" y="118922"/>
                  </a:lnTo>
                  <a:lnTo>
                    <a:pt x="6909854" y="118681"/>
                  </a:lnTo>
                  <a:lnTo>
                    <a:pt x="6910464" y="128854"/>
                  </a:lnTo>
                  <a:lnTo>
                    <a:pt x="6909092" y="141097"/>
                  </a:lnTo>
                  <a:lnTo>
                    <a:pt x="6909727" y="151396"/>
                  </a:lnTo>
                  <a:lnTo>
                    <a:pt x="6916369" y="155727"/>
                  </a:lnTo>
                  <a:lnTo>
                    <a:pt x="6917309" y="155689"/>
                  </a:lnTo>
                  <a:lnTo>
                    <a:pt x="6918706" y="149339"/>
                  </a:lnTo>
                  <a:lnTo>
                    <a:pt x="6920573" y="147180"/>
                  </a:lnTo>
                  <a:lnTo>
                    <a:pt x="6925246" y="147193"/>
                  </a:lnTo>
                  <a:lnTo>
                    <a:pt x="6928104" y="149593"/>
                  </a:lnTo>
                  <a:lnTo>
                    <a:pt x="6934594" y="154393"/>
                  </a:lnTo>
                  <a:lnTo>
                    <a:pt x="6938213" y="156806"/>
                  </a:lnTo>
                  <a:lnTo>
                    <a:pt x="6943611" y="156806"/>
                  </a:lnTo>
                  <a:lnTo>
                    <a:pt x="6945122" y="156476"/>
                  </a:lnTo>
                  <a:lnTo>
                    <a:pt x="6946659" y="155689"/>
                  </a:lnTo>
                  <a:lnTo>
                    <a:pt x="6948170" y="144208"/>
                  </a:lnTo>
                  <a:lnTo>
                    <a:pt x="6956006" y="139128"/>
                  </a:lnTo>
                  <a:lnTo>
                    <a:pt x="6962915" y="133070"/>
                  </a:lnTo>
                  <a:close/>
                </a:path>
                <a:path extrusionOk="0" h="304165" w="8133080">
                  <a:moveTo>
                    <a:pt x="6968845" y="177901"/>
                  </a:moveTo>
                  <a:lnTo>
                    <a:pt x="6946659" y="177901"/>
                  </a:lnTo>
                  <a:lnTo>
                    <a:pt x="6946290" y="189395"/>
                  </a:lnTo>
                  <a:lnTo>
                    <a:pt x="6948424" y="198374"/>
                  </a:lnTo>
                  <a:lnTo>
                    <a:pt x="6953428" y="204533"/>
                  </a:lnTo>
                  <a:lnTo>
                    <a:pt x="6961632" y="207518"/>
                  </a:lnTo>
                  <a:lnTo>
                    <a:pt x="6962140" y="198894"/>
                  </a:lnTo>
                  <a:lnTo>
                    <a:pt x="6964908" y="192493"/>
                  </a:lnTo>
                  <a:lnTo>
                    <a:pt x="6967842" y="186207"/>
                  </a:lnTo>
                  <a:lnTo>
                    <a:pt x="6968845" y="177901"/>
                  </a:lnTo>
                  <a:close/>
                </a:path>
                <a:path extrusionOk="0" h="304165" w="8133080">
                  <a:moveTo>
                    <a:pt x="8118640" y="79095"/>
                  </a:moveTo>
                  <a:lnTo>
                    <a:pt x="8117637" y="70726"/>
                  </a:lnTo>
                  <a:lnTo>
                    <a:pt x="8105902" y="59728"/>
                  </a:lnTo>
                  <a:lnTo>
                    <a:pt x="8099628" y="59728"/>
                  </a:lnTo>
                  <a:lnTo>
                    <a:pt x="8097012" y="59728"/>
                  </a:lnTo>
                  <a:lnTo>
                    <a:pt x="8095348" y="61645"/>
                  </a:lnTo>
                  <a:lnTo>
                    <a:pt x="8096847" y="76644"/>
                  </a:lnTo>
                  <a:lnTo>
                    <a:pt x="8104746" y="81635"/>
                  </a:lnTo>
                  <a:lnTo>
                    <a:pt x="8115198" y="81635"/>
                  </a:lnTo>
                  <a:lnTo>
                    <a:pt x="8118640" y="79095"/>
                  </a:lnTo>
                  <a:close/>
                </a:path>
                <a:path extrusionOk="0" h="304165" w="8133080">
                  <a:moveTo>
                    <a:pt x="8132762" y="89065"/>
                  </a:moveTo>
                  <a:lnTo>
                    <a:pt x="8118043" y="89065"/>
                  </a:lnTo>
                  <a:lnTo>
                    <a:pt x="8118043" y="103936"/>
                  </a:lnTo>
                  <a:lnTo>
                    <a:pt x="8132762" y="103936"/>
                  </a:lnTo>
                  <a:lnTo>
                    <a:pt x="8132762" y="89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1611" name="Google Shape;1611;p1"/>
          <p:cNvPicPr preferRelativeResize="0"/>
          <p:nvPr/>
        </p:nvPicPr>
        <p:blipFill>
          <a:blip r:embed="rId24">
            <a:alphaModFix/>
          </a:blip>
          <a:stretch>
            <a:fillRect/>
          </a:stretch>
        </p:blipFill>
        <p:spPr>
          <a:xfrm flipH="1">
            <a:off x="95025" y="-81325"/>
            <a:ext cx="13717874" cy="13717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612" name="Google Shape;1612;p1"/>
          <p:cNvPicPr preferRelativeResize="0"/>
          <p:nvPr/>
        </p:nvPicPr>
        <p:blipFill>
          <a:blip r:embed="rId25">
            <a:alphaModFix/>
          </a:blip>
          <a:stretch>
            <a:fillRect/>
          </a:stretch>
        </p:blipFill>
        <p:spPr>
          <a:xfrm>
            <a:off x="10660963" y="281713"/>
            <a:ext cx="2331839" cy="1723800"/>
          </a:xfrm>
          <a:prstGeom prst="rect">
            <a:avLst/>
          </a:prstGeom>
          <a:noFill/>
          <a:ln>
            <a:noFill/>
          </a:ln>
        </p:spPr>
      </p:pic>
      <p:sp>
        <p:nvSpPr>
          <p:cNvPr id="1613" name="Google Shape;1613;p1"/>
          <p:cNvSpPr txBox="1"/>
          <p:nvPr/>
        </p:nvSpPr>
        <p:spPr>
          <a:xfrm>
            <a:off x="850175" y="2999724"/>
            <a:ext cx="9460800" cy="9179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b="1" lang="en-US" sz="4000">
                <a:solidFill>
                  <a:srgbClr val="23223B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Passo-a-passo pra você fazer a arte de seu Painel Temático:</a:t>
            </a:r>
            <a:endParaRPr b="1" sz="4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4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412750" lvl="0" marL="457200" rtl="0" algn="l">
              <a:spcBef>
                <a:spcPts val="1000"/>
              </a:spcBef>
              <a:spcAft>
                <a:spcPts val="0"/>
              </a:spcAft>
              <a:buClr>
                <a:srgbClr val="23223B"/>
              </a:buClr>
              <a:buSzPts val="2900"/>
              <a:buFont typeface="Montserrat"/>
              <a:buAutoNum type="arabicPeriod"/>
            </a:pPr>
            <a:r>
              <a:rPr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Escolha o slide que traz o número de convidados de seu painel</a:t>
            </a:r>
            <a:endParaRPr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-412750" lvl="0" marL="457200" rtl="0" algn="l">
              <a:spcBef>
                <a:spcPts val="1000"/>
              </a:spcBef>
              <a:spcAft>
                <a:spcPts val="0"/>
              </a:spcAft>
              <a:buClr>
                <a:srgbClr val="23223B"/>
              </a:buClr>
              <a:buSzPts val="2900"/>
              <a:buFont typeface="Montserrat"/>
              <a:buAutoNum type="arabicPeriod"/>
            </a:pPr>
            <a:r>
              <a:rPr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Substitua as informações básicas: número do painel, título, subtítulo, data e horário</a:t>
            </a:r>
            <a:endParaRPr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-412750" lvl="0" marL="457200" rtl="0" algn="l">
              <a:spcBef>
                <a:spcPts val="1000"/>
              </a:spcBef>
              <a:spcAft>
                <a:spcPts val="0"/>
              </a:spcAft>
              <a:buClr>
                <a:srgbClr val="23223B"/>
              </a:buClr>
              <a:buSzPts val="2900"/>
              <a:buFont typeface="Montserrat"/>
              <a:buAutoNum type="arabicPeriod"/>
            </a:pPr>
            <a:r>
              <a:rPr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 menu “inserir”, escolha “imagem” e busque uma a uma as fotos dos participantes, posicionamento sobre o círculo</a:t>
            </a:r>
            <a:endParaRPr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-412750" lvl="0" marL="457200" rtl="0" algn="l">
              <a:spcBef>
                <a:spcPts val="1000"/>
              </a:spcBef>
              <a:spcAft>
                <a:spcPts val="0"/>
              </a:spcAft>
              <a:buClr>
                <a:srgbClr val="23223B"/>
              </a:buClr>
              <a:buSzPts val="2900"/>
              <a:buFont typeface="Montserrat"/>
              <a:buAutoNum type="arabicPeriod"/>
            </a:pPr>
            <a:r>
              <a:rPr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Depois de conferir tudo, vá em Arquivo &gt; Exportar &gt; Alterar tipo do arquivo &gt; JPEG &gt;  na janela “Quais slides você quer exportar”, selecione “apenas este” </a:t>
            </a:r>
            <a:endParaRPr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-412750" lvl="0" marL="457200" rtl="0" algn="l">
              <a:spcBef>
                <a:spcPts val="1000"/>
              </a:spcBef>
              <a:spcAft>
                <a:spcPts val="0"/>
              </a:spcAft>
              <a:buClr>
                <a:srgbClr val="23223B"/>
              </a:buClr>
              <a:buSzPts val="2900"/>
              <a:buFont typeface="Montserrat"/>
              <a:buAutoNum type="arabicPeriod"/>
            </a:pPr>
            <a:r>
              <a:rPr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Pronto! A imagem ficará salva no seu computador na pasta indicada por você.</a:t>
            </a:r>
            <a:endParaRPr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l">
              <a:spcBef>
                <a:spcPts val="1000"/>
              </a:spcBef>
              <a:spcAft>
                <a:spcPts val="1000"/>
              </a:spcAft>
              <a:buNone/>
            </a:pPr>
            <a:r>
              <a:t/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17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gf574e92628_0_0"/>
          <p:cNvSpPr/>
          <p:nvPr/>
        </p:nvSpPr>
        <p:spPr>
          <a:xfrm>
            <a:off x="6948239" y="11129886"/>
            <a:ext cx="11429" cy="22859"/>
          </a:xfrm>
          <a:custGeom>
            <a:rect b="b" l="l" r="r" t="t"/>
            <a:pathLst>
              <a:path extrusionOk="0" h="22859" w="11429">
                <a:moveTo>
                  <a:pt x="5741" y="0"/>
                </a:moveTo>
                <a:lnTo>
                  <a:pt x="3418" y="6410"/>
                </a:lnTo>
                <a:lnTo>
                  <a:pt x="364" y="12385"/>
                </a:lnTo>
                <a:lnTo>
                  <a:pt x="0" y="17755"/>
                </a:lnTo>
                <a:lnTo>
                  <a:pt x="5741" y="22351"/>
                </a:lnTo>
                <a:lnTo>
                  <a:pt x="7929" y="15987"/>
                </a:lnTo>
                <a:lnTo>
                  <a:pt x="10928" y="10004"/>
                </a:lnTo>
                <a:lnTo>
                  <a:pt x="11333" y="4606"/>
                </a:lnTo>
                <a:lnTo>
                  <a:pt x="5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19" name="Google Shape;1619;gf574e92628_0_0"/>
          <p:cNvSpPr/>
          <p:nvPr/>
        </p:nvSpPr>
        <p:spPr>
          <a:xfrm>
            <a:off x="7090017" y="11129722"/>
            <a:ext cx="19050" cy="14604"/>
          </a:xfrm>
          <a:custGeom>
            <a:rect b="b" l="l" r="r" t="t"/>
            <a:pathLst>
              <a:path extrusionOk="0" h="14604" w="19050">
                <a:moveTo>
                  <a:pt x="7531" y="0"/>
                </a:moveTo>
                <a:lnTo>
                  <a:pt x="4686" y="0"/>
                </a:lnTo>
                <a:lnTo>
                  <a:pt x="927" y="0"/>
                </a:lnTo>
                <a:lnTo>
                  <a:pt x="0" y="3594"/>
                </a:lnTo>
                <a:lnTo>
                  <a:pt x="2006" y="10782"/>
                </a:lnTo>
                <a:lnTo>
                  <a:pt x="4927" y="14389"/>
                </a:lnTo>
                <a:lnTo>
                  <a:pt x="11684" y="14389"/>
                </a:lnTo>
                <a:lnTo>
                  <a:pt x="14986" y="12598"/>
                </a:lnTo>
                <a:lnTo>
                  <a:pt x="18491" y="7759"/>
                </a:lnTo>
                <a:lnTo>
                  <a:pt x="12001" y="2070"/>
                </a:lnTo>
                <a:lnTo>
                  <a:pt x="75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20" name="Google Shape;1620;gf574e92628_0_0"/>
          <p:cNvSpPr/>
          <p:nvPr/>
        </p:nvSpPr>
        <p:spPr>
          <a:xfrm>
            <a:off x="6577036" y="11143271"/>
            <a:ext cx="26034" cy="16509"/>
          </a:xfrm>
          <a:custGeom>
            <a:rect b="b" l="l" r="r" t="t"/>
            <a:pathLst>
              <a:path extrusionOk="0" h="16509" w="26034">
                <a:moveTo>
                  <a:pt x="11925" y="0"/>
                </a:moveTo>
                <a:lnTo>
                  <a:pt x="5714" y="0"/>
                </a:lnTo>
                <a:lnTo>
                  <a:pt x="0" y="2921"/>
                </a:lnTo>
                <a:lnTo>
                  <a:pt x="1219" y="8966"/>
                </a:lnTo>
                <a:lnTo>
                  <a:pt x="5791" y="9309"/>
                </a:lnTo>
                <a:lnTo>
                  <a:pt x="10083" y="10121"/>
                </a:lnTo>
                <a:lnTo>
                  <a:pt x="8674" y="16217"/>
                </a:lnTo>
                <a:lnTo>
                  <a:pt x="23342" y="16217"/>
                </a:lnTo>
                <a:lnTo>
                  <a:pt x="25578" y="9199"/>
                </a:lnTo>
                <a:lnTo>
                  <a:pt x="23353" y="4122"/>
                </a:lnTo>
                <a:lnTo>
                  <a:pt x="18268" y="1039"/>
                </a:lnTo>
                <a:lnTo>
                  <a:pt x="11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21" name="Google Shape;1621;gf574e92628_0_0"/>
          <p:cNvSpPr/>
          <p:nvPr/>
        </p:nvSpPr>
        <p:spPr>
          <a:xfrm>
            <a:off x="258108" y="11159487"/>
            <a:ext cx="29845" cy="30479"/>
          </a:xfrm>
          <a:custGeom>
            <a:rect b="b" l="l" r="r" t="t"/>
            <a:pathLst>
              <a:path extrusionOk="0" h="30479" w="29845">
                <a:moveTo>
                  <a:pt x="22123" y="0"/>
                </a:moveTo>
                <a:lnTo>
                  <a:pt x="21892" y="12737"/>
                </a:lnTo>
                <a:lnTo>
                  <a:pt x="14719" y="18472"/>
                </a:lnTo>
                <a:lnTo>
                  <a:pt x="5717" y="22434"/>
                </a:lnTo>
                <a:lnTo>
                  <a:pt x="0" y="29857"/>
                </a:lnTo>
                <a:lnTo>
                  <a:pt x="29616" y="29857"/>
                </a:lnTo>
                <a:lnTo>
                  <a:pt x="29247" y="20738"/>
                </a:lnTo>
                <a:lnTo>
                  <a:pt x="29094" y="11518"/>
                </a:lnTo>
                <a:lnTo>
                  <a:pt x="27328" y="400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22" name="Google Shape;1622;gf574e92628_0_0"/>
          <p:cNvSpPr/>
          <p:nvPr/>
        </p:nvSpPr>
        <p:spPr>
          <a:xfrm>
            <a:off x="3793761" y="11159487"/>
            <a:ext cx="29845" cy="15875"/>
          </a:xfrm>
          <a:custGeom>
            <a:rect b="b" l="l" r="r" t="t"/>
            <a:pathLst>
              <a:path extrusionOk="0" h="15875" w="29845">
                <a:moveTo>
                  <a:pt x="29705" y="0"/>
                </a:moveTo>
                <a:lnTo>
                  <a:pt x="19902" y="1427"/>
                </a:lnTo>
                <a:lnTo>
                  <a:pt x="11499" y="4189"/>
                </a:lnTo>
                <a:lnTo>
                  <a:pt x="4773" y="8635"/>
                </a:lnTo>
                <a:lnTo>
                  <a:pt x="0" y="15113"/>
                </a:lnTo>
                <a:lnTo>
                  <a:pt x="2679" y="15417"/>
                </a:lnTo>
                <a:lnTo>
                  <a:pt x="5194" y="15570"/>
                </a:lnTo>
                <a:lnTo>
                  <a:pt x="7543" y="15570"/>
                </a:lnTo>
                <a:lnTo>
                  <a:pt x="16083" y="14680"/>
                </a:lnTo>
                <a:lnTo>
                  <a:pt x="22706" y="11899"/>
                </a:lnTo>
                <a:lnTo>
                  <a:pt x="27287" y="7061"/>
                </a:lnTo>
                <a:lnTo>
                  <a:pt x="29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23" name="Google Shape;1623;gf574e92628_0_0"/>
          <p:cNvSpPr/>
          <p:nvPr/>
        </p:nvSpPr>
        <p:spPr>
          <a:xfrm>
            <a:off x="4250705" y="11157797"/>
            <a:ext cx="16510" cy="26034"/>
          </a:xfrm>
          <a:custGeom>
            <a:rect b="b" l="l" r="r" t="t"/>
            <a:pathLst>
              <a:path extrusionOk="0" h="26034" w="16510">
                <a:moveTo>
                  <a:pt x="12674" y="0"/>
                </a:moveTo>
                <a:lnTo>
                  <a:pt x="6235" y="0"/>
                </a:lnTo>
                <a:lnTo>
                  <a:pt x="4406" y="0"/>
                </a:lnTo>
                <a:lnTo>
                  <a:pt x="2336" y="520"/>
                </a:lnTo>
                <a:lnTo>
                  <a:pt x="0" y="1689"/>
                </a:lnTo>
                <a:lnTo>
                  <a:pt x="0" y="23939"/>
                </a:lnTo>
                <a:lnTo>
                  <a:pt x="2412" y="25196"/>
                </a:lnTo>
                <a:lnTo>
                  <a:pt x="4546" y="25742"/>
                </a:lnTo>
                <a:lnTo>
                  <a:pt x="12788" y="25742"/>
                </a:lnTo>
                <a:lnTo>
                  <a:pt x="15963" y="19304"/>
                </a:lnTo>
                <a:lnTo>
                  <a:pt x="15913" y="6438"/>
                </a:lnTo>
                <a:lnTo>
                  <a:pt x="12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24" name="Google Shape;1624;gf574e92628_0_0"/>
          <p:cNvSpPr/>
          <p:nvPr/>
        </p:nvSpPr>
        <p:spPr>
          <a:xfrm>
            <a:off x="4154896" y="11174593"/>
            <a:ext cx="44450" cy="34290"/>
          </a:xfrm>
          <a:custGeom>
            <a:rect b="b" l="l" r="r" t="t"/>
            <a:pathLst>
              <a:path extrusionOk="0" h="34290" w="44450">
                <a:moveTo>
                  <a:pt x="44018" y="0"/>
                </a:moveTo>
                <a:lnTo>
                  <a:pt x="22123" y="0"/>
                </a:lnTo>
                <a:lnTo>
                  <a:pt x="21047" y="11830"/>
                </a:lnTo>
                <a:lnTo>
                  <a:pt x="12609" y="16297"/>
                </a:lnTo>
                <a:lnTo>
                  <a:pt x="3397" y="19988"/>
                </a:lnTo>
                <a:lnTo>
                  <a:pt x="0" y="29489"/>
                </a:lnTo>
                <a:lnTo>
                  <a:pt x="3365" y="32423"/>
                </a:lnTo>
                <a:lnTo>
                  <a:pt x="6604" y="33667"/>
                </a:lnTo>
                <a:lnTo>
                  <a:pt x="9740" y="33667"/>
                </a:lnTo>
                <a:lnTo>
                  <a:pt x="19486" y="29893"/>
                </a:lnTo>
                <a:lnTo>
                  <a:pt x="28451" y="20796"/>
                </a:lnTo>
                <a:lnTo>
                  <a:pt x="36629" y="9718"/>
                </a:lnTo>
                <a:lnTo>
                  <a:pt x="440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25" name="Google Shape;1625;gf574e92628_0_0"/>
          <p:cNvSpPr/>
          <p:nvPr/>
        </p:nvSpPr>
        <p:spPr>
          <a:xfrm>
            <a:off x="3897072" y="11204088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14" y="10752"/>
                </a:lnTo>
                <a:lnTo>
                  <a:pt x="6554" y="15573"/>
                </a:lnTo>
                <a:lnTo>
                  <a:pt x="15064" y="18170"/>
                </a:lnTo>
                <a:lnTo>
                  <a:pt x="22186" y="22250"/>
                </a:lnTo>
                <a:lnTo>
                  <a:pt x="21718" y="11442"/>
                </a:lnTo>
                <a:lnTo>
                  <a:pt x="15422" y="6538"/>
                </a:lnTo>
                <a:lnTo>
                  <a:pt x="6961" y="39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26" name="Google Shape;1626;gf574e92628_0_0"/>
          <p:cNvSpPr/>
          <p:nvPr/>
        </p:nvSpPr>
        <p:spPr>
          <a:xfrm>
            <a:off x="1355840" y="11217530"/>
            <a:ext cx="36830" cy="38734"/>
          </a:xfrm>
          <a:custGeom>
            <a:rect b="b" l="l" r="r" t="t"/>
            <a:pathLst>
              <a:path extrusionOk="0" h="38734" w="36830">
                <a:moveTo>
                  <a:pt x="11493" y="0"/>
                </a:moveTo>
                <a:lnTo>
                  <a:pt x="5562" y="0"/>
                </a:lnTo>
                <a:lnTo>
                  <a:pt x="749" y="2235"/>
                </a:lnTo>
                <a:lnTo>
                  <a:pt x="0" y="8813"/>
                </a:lnTo>
                <a:lnTo>
                  <a:pt x="6809" y="14289"/>
                </a:lnTo>
                <a:lnTo>
                  <a:pt x="8928" y="24417"/>
                </a:lnTo>
                <a:lnTo>
                  <a:pt x="11408" y="34175"/>
                </a:lnTo>
                <a:lnTo>
                  <a:pt x="19304" y="38544"/>
                </a:lnTo>
                <a:lnTo>
                  <a:pt x="21107" y="38468"/>
                </a:lnTo>
                <a:lnTo>
                  <a:pt x="22123" y="38303"/>
                </a:lnTo>
                <a:lnTo>
                  <a:pt x="25456" y="30566"/>
                </a:lnTo>
                <a:lnTo>
                  <a:pt x="33446" y="16479"/>
                </a:lnTo>
                <a:lnTo>
                  <a:pt x="36779" y="8813"/>
                </a:lnTo>
                <a:lnTo>
                  <a:pt x="33067" y="6284"/>
                </a:lnTo>
                <a:lnTo>
                  <a:pt x="26793" y="3382"/>
                </a:lnTo>
                <a:lnTo>
                  <a:pt x="19191" y="993"/>
                </a:lnTo>
                <a:lnTo>
                  <a:pt x="11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27" name="Google Shape;1627;gf574e92628_0_0"/>
          <p:cNvSpPr/>
          <p:nvPr/>
        </p:nvSpPr>
        <p:spPr>
          <a:xfrm>
            <a:off x="2723481" y="11233239"/>
            <a:ext cx="26035" cy="17145"/>
          </a:xfrm>
          <a:custGeom>
            <a:rect b="b" l="l" r="r" t="t"/>
            <a:pathLst>
              <a:path extrusionOk="0" h="17145" w="26035">
                <a:moveTo>
                  <a:pt x="14472" y="0"/>
                </a:moveTo>
                <a:lnTo>
                  <a:pt x="5251" y="0"/>
                </a:lnTo>
                <a:lnTo>
                  <a:pt x="4324" y="0"/>
                </a:lnTo>
                <a:lnTo>
                  <a:pt x="3321" y="76"/>
                </a:lnTo>
                <a:lnTo>
                  <a:pt x="2216" y="241"/>
                </a:lnTo>
                <a:lnTo>
                  <a:pt x="0" y="7336"/>
                </a:lnTo>
                <a:lnTo>
                  <a:pt x="2324" y="12482"/>
                </a:lnTo>
                <a:lnTo>
                  <a:pt x="7535" y="15616"/>
                </a:lnTo>
                <a:lnTo>
                  <a:pt x="13976" y="16675"/>
                </a:lnTo>
                <a:lnTo>
                  <a:pt x="20110" y="16675"/>
                </a:lnTo>
                <a:lnTo>
                  <a:pt x="25673" y="13817"/>
                </a:lnTo>
                <a:lnTo>
                  <a:pt x="24378" y="7848"/>
                </a:lnTo>
                <a:lnTo>
                  <a:pt x="15742" y="7632"/>
                </a:lnTo>
                <a:lnTo>
                  <a:pt x="14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28" name="Google Shape;1628;gf574e92628_0_0"/>
          <p:cNvSpPr/>
          <p:nvPr/>
        </p:nvSpPr>
        <p:spPr>
          <a:xfrm>
            <a:off x="3344631" y="11233484"/>
            <a:ext cx="22225" cy="22859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790" y="14152"/>
                </a:lnTo>
                <a:lnTo>
                  <a:pt x="2607" y="19650"/>
                </a:lnTo>
                <a:lnTo>
                  <a:pt x="7239" y="22352"/>
                </a:lnTo>
                <a:lnTo>
                  <a:pt x="10367" y="16330"/>
                </a:lnTo>
                <a:lnTo>
                  <a:pt x="16417" y="13071"/>
                </a:lnTo>
                <a:lnTo>
                  <a:pt x="21615" y="886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29" name="Google Shape;1629;gf574e92628_0_0"/>
          <p:cNvSpPr/>
          <p:nvPr/>
        </p:nvSpPr>
        <p:spPr>
          <a:xfrm>
            <a:off x="3212003" y="11241089"/>
            <a:ext cx="22225" cy="15240"/>
          </a:xfrm>
          <a:custGeom>
            <a:rect b="b" l="l" r="r" t="t"/>
            <a:pathLst>
              <a:path extrusionOk="0" h="15240" w="22225">
                <a:moveTo>
                  <a:pt x="22123" y="0"/>
                </a:moveTo>
                <a:lnTo>
                  <a:pt x="13194" y="341"/>
                </a:lnTo>
                <a:lnTo>
                  <a:pt x="5318" y="1709"/>
                </a:lnTo>
                <a:lnTo>
                  <a:pt x="313" y="5909"/>
                </a:lnTo>
                <a:lnTo>
                  <a:pt x="0" y="14744"/>
                </a:lnTo>
                <a:lnTo>
                  <a:pt x="1600" y="14782"/>
                </a:lnTo>
                <a:lnTo>
                  <a:pt x="13182" y="14782"/>
                </a:lnTo>
                <a:lnTo>
                  <a:pt x="19126" y="8813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30" name="Google Shape;1630;gf574e92628_0_0"/>
          <p:cNvSpPr/>
          <p:nvPr/>
        </p:nvSpPr>
        <p:spPr>
          <a:xfrm>
            <a:off x="3972247" y="11241089"/>
            <a:ext cx="14604" cy="18415"/>
          </a:xfrm>
          <a:custGeom>
            <a:rect b="b" l="l" r="r" t="t"/>
            <a:pathLst>
              <a:path extrusionOk="0" h="18415" w="14604">
                <a:moveTo>
                  <a:pt x="5689" y="0"/>
                </a:moveTo>
                <a:lnTo>
                  <a:pt x="437" y="7904"/>
                </a:lnTo>
                <a:lnTo>
                  <a:pt x="0" y="13455"/>
                </a:lnTo>
                <a:lnTo>
                  <a:pt x="2753" y="16730"/>
                </a:lnTo>
                <a:lnTo>
                  <a:pt x="7073" y="17805"/>
                </a:lnTo>
                <a:lnTo>
                  <a:pt x="11518" y="16648"/>
                </a:lnTo>
                <a:lnTo>
                  <a:pt x="14020" y="13236"/>
                </a:lnTo>
                <a:lnTo>
                  <a:pt x="12703" y="7657"/>
                </a:lnTo>
                <a:lnTo>
                  <a:pt x="56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31" name="Google Shape;1631;gf574e92628_0_0"/>
          <p:cNvSpPr/>
          <p:nvPr/>
        </p:nvSpPr>
        <p:spPr>
          <a:xfrm>
            <a:off x="7727402" y="11248454"/>
            <a:ext cx="37465" cy="29845"/>
          </a:xfrm>
          <a:custGeom>
            <a:rect b="b" l="l" r="r" t="t"/>
            <a:pathLst>
              <a:path extrusionOk="0" h="29845" w="37465">
                <a:moveTo>
                  <a:pt x="35001" y="0"/>
                </a:moveTo>
                <a:lnTo>
                  <a:pt x="34124" y="0"/>
                </a:lnTo>
                <a:lnTo>
                  <a:pt x="21920" y="3743"/>
                </a:lnTo>
                <a:lnTo>
                  <a:pt x="14690" y="12461"/>
                </a:lnTo>
                <a:lnTo>
                  <a:pt x="8646" y="22384"/>
                </a:lnTo>
                <a:lnTo>
                  <a:pt x="0" y="29743"/>
                </a:lnTo>
                <a:lnTo>
                  <a:pt x="36868" y="126"/>
                </a:lnTo>
                <a:lnTo>
                  <a:pt x="350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32" name="Google Shape;1632;gf574e92628_0_0"/>
          <p:cNvSpPr/>
          <p:nvPr/>
        </p:nvSpPr>
        <p:spPr>
          <a:xfrm>
            <a:off x="154381" y="11255812"/>
            <a:ext cx="17780" cy="39370"/>
          </a:xfrm>
          <a:custGeom>
            <a:rect b="b" l="l" r="r" t="t"/>
            <a:pathLst>
              <a:path extrusionOk="0" h="39370" w="17780">
                <a:moveTo>
                  <a:pt x="13814" y="0"/>
                </a:moveTo>
                <a:lnTo>
                  <a:pt x="8582" y="0"/>
                </a:lnTo>
                <a:lnTo>
                  <a:pt x="8176" y="25"/>
                </a:lnTo>
                <a:lnTo>
                  <a:pt x="4029" y="7098"/>
                </a:lnTo>
                <a:lnTo>
                  <a:pt x="1210" y="15416"/>
                </a:lnTo>
                <a:lnTo>
                  <a:pt x="0" y="25312"/>
                </a:lnTo>
                <a:lnTo>
                  <a:pt x="683" y="37122"/>
                </a:lnTo>
                <a:lnTo>
                  <a:pt x="3007" y="38328"/>
                </a:lnTo>
                <a:lnTo>
                  <a:pt x="5064" y="38862"/>
                </a:lnTo>
                <a:lnTo>
                  <a:pt x="14526" y="38862"/>
                </a:lnTo>
                <a:lnTo>
                  <a:pt x="17574" y="29146"/>
                </a:lnTo>
                <a:lnTo>
                  <a:pt x="17218" y="9715"/>
                </a:lnTo>
                <a:lnTo>
                  <a:pt x="13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33" name="Google Shape;1633;gf574e92628_0_0"/>
          <p:cNvSpPr/>
          <p:nvPr/>
        </p:nvSpPr>
        <p:spPr>
          <a:xfrm>
            <a:off x="38808" y="11263321"/>
            <a:ext cx="12065" cy="22859"/>
          </a:xfrm>
          <a:custGeom>
            <a:rect b="b" l="l" r="r" t="t"/>
            <a:pathLst>
              <a:path extrusionOk="0" h="22859" w="12065">
                <a:moveTo>
                  <a:pt x="5745" y="0"/>
                </a:moveTo>
                <a:lnTo>
                  <a:pt x="3411" y="6346"/>
                </a:lnTo>
                <a:lnTo>
                  <a:pt x="358" y="12299"/>
                </a:lnTo>
                <a:lnTo>
                  <a:pt x="0" y="17691"/>
                </a:lnTo>
                <a:lnTo>
                  <a:pt x="5745" y="22351"/>
                </a:lnTo>
                <a:lnTo>
                  <a:pt x="8111" y="15796"/>
                </a:lnTo>
                <a:lnTo>
                  <a:pt x="11160" y="9837"/>
                </a:lnTo>
                <a:lnTo>
                  <a:pt x="11501" y="4547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34" name="Google Shape;1634;gf574e92628_0_0"/>
          <p:cNvSpPr/>
          <p:nvPr/>
        </p:nvSpPr>
        <p:spPr>
          <a:xfrm>
            <a:off x="3204711" y="11261740"/>
            <a:ext cx="29844" cy="24129"/>
          </a:xfrm>
          <a:custGeom>
            <a:rect b="b" l="l" r="r" t="t"/>
            <a:pathLst>
              <a:path extrusionOk="0" h="24129" w="29844">
                <a:moveTo>
                  <a:pt x="24094" y="0"/>
                </a:moveTo>
                <a:lnTo>
                  <a:pt x="21427" y="0"/>
                </a:lnTo>
                <a:lnTo>
                  <a:pt x="9917" y="2931"/>
                </a:lnTo>
                <a:lnTo>
                  <a:pt x="1825" y="9810"/>
                </a:lnTo>
                <a:lnTo>
                  <a:pt x="0" y="17766"/>
                </a:lnTo>
                <a:lnTo>
                  <a:pt x="7292" y="23926"/>
                </a:lnTo>
                <a:lnTo>
                  <a:pt x="11401" y="16875"/>
                </a:lnTo>
                <a:lnTo>
                  <a:pt x="19444" y="13881"/>
                </a:lnTo>
                <a:lnTo>
                  <a:pt x="26943" y="10325"/>
                </a:lnTo>
                <a:lnTo>
                  <a:pt x="29415" y="1587"/>
                </a:lnTo>
                <a:lnTo>
                  <a:pt x="26799" y="482"/>
                </a:lnTo>
                <a:lnTo>
                  <a:pt x="24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35" name="Google Shape;1635;gf574e92628_0_0"/>
          <p:cNvSpPr/>
          <p:nvPr/>
        </p:nvSpPr>
        <p:spPr>
          <a:xfrm>
            <a:off x="7835930" y="11270579"/>
            <a:ext cx="24765" cy="22859"/>
          </a:xfrm>
          <a:custGeom>
            <a:rect b="b" l="l" r="r" t="t"/>
            <a:pathLst>
              <a:path extrusionOk="0" h="22859" w="24765">
                <a:moveTo>
                  <a:pt x="24155" y="0"/>
                </a:moveTo>
                <a:lnTo>
                  <a:pt x="9144" y="0"/>
                </a:lnTo>
                <a:lnTo>
                  <a:pt x="8864" y="9448"/>
                </a:lnTo>
                <a:lnTo>
                  <a:pt x="0" y="10490"/>
                </a:lnTo>
                <a:lnTo>
                  <a:pt x="1955" y="22364"/>
                </a:lnTo>
                <a:lnTo>
                  <a:pt x="24155" y="22364"/>
                </a:lnTo>
                <a:lnTo>
                  <a:pt x="241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36" name="Google Shape;1636;gf574e92628_0_0"/>
          <p:cNvSpPr/>
          <p:nvPr/>
        </p:nvSpPr>
        <p:spPr>
          <a:xfrm>
            <a:off x="3315017" y="11278031"/>
            <a:ext cx="66675" cy="24765"/>
          </a:xfrm>
          <a:custGeom>
            <a:rect b="b" l="l" r="r" t="t"/>
            <a:pathLst>
              <a:path extrusionOk="0" h="24765" w="66675">
                <a:moveTo>
                  <a:pt x="16764" y="6172"/>
                </a:moveTo>
                <a:lnTo>
                  <a:pt x="14414" y="0"/>
                </a:lnTo>
                <a:lnTo>
                  <a:pt x="9067" y="0"/>
                </a:lnTo>
                <a:lnTo>
                  <a:pt x="8013" y="50"/>
                </a:lnTo>
                <a:lnTo>
                  <a:pt x="7454" y="177"/>
                </a:lnTo>
                <a:lnTo>
                  <a:pt x="6946" y="4229"/>
                </a:lnTo>
                <a:lnTo>
                  <a:pt x="6413" y="7848"/>
                </a:lnTo>
                <a:lnTo>
                  <a:pt x="1397" y="7848"/>
                </a:lnTo>
                <a:lnTo>
                  <a:pt x="736" y="7785"/>
                </a:lnTo>
                <a:lnTo>
                  <a:pt x="0" y="7645"/>
                </a:lnTo>
                <a:lnTo>
                  <a:pt x="0" y="22390"/>
                </a:lnTo>
                <a:lnTo>
                  <a:pt x="2527" y="23990"/>
                </a:lnTo>
                <a:lnTo>
                  <a:pt x="4762" y="24676"/>
                </a:lnTo>
                <a:lnTo>
                  <a:pt x="12585" y="24676"/>
                </a:lnTo>
                <a:lnTo>
                  <a:pt x="15849" y="18503"/>
                </a:lnTo>
                <a:lnTo>
                  <a:pt x="16764" y="6172"/>
                </a:lnTo>
                <a:close/>
              </a:path>
              <a:path extrusionOk="0" h="24765" w="66675">
                <a:moveTo>
                  <a:pt x="66395" y="14909"/>
                </a:moveTo>
                <a:lnTo>
                  <a:pt x="58928" y="14909"/>
                </a:lnTo>
                <a:lnTo>
                  <a:pt x="57531" y="8801"/>
                </a:lnTo>
                <a:lnTo>
                  <a:pt x="51790" y="7645"/>
                </a:lnTo>
                <a:lnTo>
                  <a:pt x="45656" y="13373"/>
                </a:lnTo>
                <a:lnTo>
                  <a:pt x="45580" y="18465"/>
                </a:lnTo>
                <a:lnTo>
                  <a:pt x="49568" y="22123"/>
                </a:lnTo>
                <a:lnTo>
                  <a:pt x="55613" y="23520"/>
                </a:lnTo>
                <a:lnTo>
                  <a:pt x="60261" y="23520"/>
                </a:lnTo>
                <a:lnTo>
                  <a:pt x="64985" y="21107"/>
                </a:lnTo>
                <a:lnTo>
                  <a:pt x="66395" y="1490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37" name="Google Shape;1637;gf574e92628_0_0"/>
          <p:cNvSpPr/>
          <p:nvPr/>
        </p:nvSpPr>
        <p:spPr>
          <a:xfrm>
            <a:off x="3829660" y="11285672"/>
            <a:ext cx="17145" cy="37465"/>
          </a:xfrm>
          <a:custGeom>
            <a:rect b="b" l="l" r="r" t="t"/>
            <a:pathLst>
              <a:path extrusionOk="0" h="37465" w="17145">
                <a:moveTo>
                  <a:pt x="8474" y="0"/>
                </a:moveTo>
                <a:lnTo>
                  <a:pt x="7354" y="10381"/>
                </a:lnTo>
                <a:lnTo>
                  <a:pt x="2078" y="21012"/>
                </a:lnTo>
                <a:lnTo>
                  <a:pt x="0" y="30414"/>
                </a:lnTo>
                <a:lnTo>
                  <a:pt x="8474" y="37109"/>
                </a:lnTo>
                <a:lnTo>
                  <a:pt x="12737" y="29562"/>
                </a:lnTo>
                <a:lnTo>
                  <a:pt x="16575" y="17435"/>
                </a:lnTo>
                <a:lnTo>
                  <a:pt x="16362" y="5867"/>
                </a:lnTo>
                <a:lnTo>
                  <a:pt x="8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38" name="Google Shape;1638;gf574e92628_0_0"/>
          <p:cNvSpPr/>
          <p:nvPr/>
        </p:nvSpPr>
        <p:spPr>
          <a:xfrm>
            <a:off x="44551" y="11374526"/>
            <a:ext cx="29844" cy="15240"/>
          </a:xfrm>
          <a:custGeom>
            <a:rect b="b" l="l" r="r" t="t"/>
            <a:pathLst>
              <a:path extrusionOk="0" h="15240" w="29844">
                <a:moveTo>
                  <a:pt x="29387" y="0"/>
                </a:moveTo>
                <a:lnTo>
                  <a:pt x="0" y="0"/>
                </a:lnTo>
                <a:lnTo>
                  <a:pt x="0" y="14744"/>
                </a:lnTo>
                <a:lnTo>
                  <a:pt x="29387" y="14744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39" name="Google Shape;1639;gf574e92628_0_0"/>
          <p:cNvSpPr/>
          <p:nvPr/>
        </p:nvSpPr>
        <p:spPr>
          <a:xfrm>
            <a:off x="3735054" y="11425143"/>
            <a:ext cx="23495" cy="13970"/>
          </a:xfrm>
          <a:custGeom>
            <a:rect b="b" l="l" r="r" t="t"/>
            <a:pathLst>
              <a:path extrusionOk="0" h="13970" w="23495">
                <a:moveTo>
                  <a:pt x="21424" y="0"/>
                </a:moveTo>
                <a:lnTo>
                  <a:pt x="16865" y="0"/>
                </a:lnTo>
                <a:lnTo>
                  <a:pt x="13157" y="0"/>
                </a:lnTo>
                <a:lnTo>
                  <a:pt x="7594" y="2285"/>
                </a:lnTo>
                <a:lnTo>
                  <a:pt x="0" y="8712"/>
                </a:lnTo>
                <a:lnTo>
                  <a:pt x="5168" y="12445"/>
                </a:lnTo>
                <a:lnTo>
                  <a:pt x="9537" y="13855"/>
                </a:lnTo>
                <a:lnTo>
                  <a:pt x="18427" y="13855"/>
                </a:lnTo>
                <a:lnTo>
                  <a:pt x="21678" y="10401"/>
                </a:lnTo>
                <a:lnTo>
                  <a:pt x="23177" y="3467"/>
                </a:lnTo>
                <a:lnTo>
                  <a:pt x="214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40" name="Google Shape;1640;gf574e92628_0_0"/>
          <p:cNvSpPr/>
          <p:nvPr/>
        </p:nvSpPr>
        <p:spPr>
          <a:xfrm>
            <a:off x="4559973" y="11433847"/>
            <a:ext cx="22225" cy="15240"/>
          </a:xfrm>
          <a:custGeom>
            <a:rect b="b" l="l" r="r" t="t"/>
            <a:pathLst>
              <a:path extrusionOk="0" h="15240" w="22225">
                <a:moveTo>
                  <a:pt x="22186" y="0"/>
                </a:moveTo>
                <a:lnTo>
                  <a:pt x="0" y="0"/>
                </a:lnTo>
                <a:lnTo>
                  <a:pt x="0" y="14630"/>
                </a:lnTo>
                <a:lnTo>
                  <a:pt x="22186" y="14630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41" name="Google Shape;1641;gf574e92628_0_0"/>
          <p:cNvSpPr/>
          <p:nvPr/>
        </p:nvSpPr>
        <p:spPr>
          <a:xfrm>
            <a:off x="2076987" y="11448489"/>
            <a:ext cx="15875" cy="38734"/>
          </a:xfrm>
          <a:custGeom>
            <a:rect b="b" l="l" r="r" t="t"/>
            <a:pathLst>
              <a:path extrusionOk="0" h="38734" w="15875">
                <a:moveTo>
                  <a:pt x="736" y="0"/>
                </a:moveTo>
                <a:lnTo>
                  <a:pt x="999" y="11234"/>
                </a:lnTo>
                <a:lnTo>
                  <a:pt x="0" y="23804"/>
                </a:lnTo>
                <a:lnTo>
                  <a:pt x="1372" y="34038"/>
                </a:lnTo>
                <a:lnTo>
                  <a:pt x="8750" y="38265"/>
                </a:lnTo>
                <a:lnTo>
                  <a:pt x="10591" y="38265"/>
                </a:lnTo>
                <a:lnTo>
                  <a:pt x="12788" y="37896"/>
                </a:lnTo>
                <a:lnTo>
                  <a:pt x="15417" y="37109"/>
                </a:lnTo>
                <a:lnTo>
                  <a:pt x="15031" y="24374"/>
                </a:lnTo>
                <a:lnTo>
                  <a:pt x="12506" y="13973"/>
                </a:lnTo>
                <a:lnTo>
                  <a:pt x="7766" y="5862"/>
                </a:lnTo>
                <a:lnTo>
                  <a:pt x="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642" name="Google Shape;1642;gf574e92628_0_0"/>
          <p:cNvGrpSpPr/>
          <p:nvPr/>
        </p:nvGrpSpPr>
        <p:grpSpPr>
          <a:xfrm>
            <a:off x="1074616" y="0"/>
            <a:ext cx="12641450" cy="13717332"/>
            <a:chOff x="1074616" y="0"/>
            <a:chExt cx="12641450" cy="13717332"/>
          </a:xfrm>
        </p:grpSpPr>
        <p:sp>
          <p:nvSpPr>
            <p:cNvPr id="1643" name="Google Shape;1643;gf574e92628_0_0"/>
            <p:cNvSpPr/>
            <p:nvPr/>
          </p:nvSpPr>
          <p:spPr>
            <a:xfrm>
              <a:off x="7879179" y="11283495"/>
              <a:ext cx="32384" cy="26034"/>
            </a:xfrm>
            <a:custGeom>
              <a:rect b="b" l="l" r="r" t="t"/>
              <a:pathLst>
                <a:path extrusionOk="0" h="26034" w="32384">
                  <a:moveTo>
                    <a:pt x="12592" y="0"/>
                  </a:moveTo>
                  <a:lnTo>
                    <a:pt x="10026" y="0"/>
                  </a:lnTo>
                  <a:lnTo>
                    <a:pt x="6826" y="647"/>
                  </a:lnTo>
                  <a:lnTo>
                    <a:pt x="2749" y="2171"/>
                  </a:lnTo>
                  <a:lnTo>
                    <a:pt x="0" y="12378"/>
                  </a:lnTo>
                  <a:lnTo>
                    <a:pt x="3059" y="19802"/>
                  </a:lnTo>
                  <a:lnTo>
                    <a:pt x="9830" y="24335"/>
                  </a:lnTo>
                  <a:lnTo>
                    <a:pt x="18218" y="25869"/>
                  </a:lnTo>
                  <a:lnTo>
                    <a:pt x="24936" y="25869"/>
                  </a:lnTo>
                  <a:lnTo>
                    <a:pt x="31197" y="22961"/>
                  </a:lnTo>
                  <a:lnTo>
                    <a:pt x="32366" y="16916"/>
                  </a:lnTo>
                  <a:lnTo>
                    <a:pt x="26881" y="13153"/>
                  </a:lnTo>
                  <a:lnTo>
                    <a:pt x="23369" y="7462"/>
                  </a:lnTo>
                  <a:lnTo>
                    <a:pt x="19412" y="2269"/>
                  </a:lnTo>
                  <a:lnTo>
                    <a:pt x="125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1644" name="Google Shape;1644;gf574e92628_0_0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1074616" y="0"/>
              <a:ext cx="12641450" cy="137173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45" name="Google Shape;1645;gf574e92628_0_0"/>
            <p:cNvSpPr/>
            <p:nvPr/>
          </p:nvSpPr>
          <p:spPr>
            <a:xfrm>
              <a:off x="1572869" y="11315103"/>
              <a:ext cx="2442210" cy="81915"/>
            </a:xfrm>
            <a:custGeom>
              <a:rect b="b" l="l" r="r" t="t"/>
              <a:pathLst>
                <a:path extrusionOk="0" h="81915" w="2442210">
                  <a:moveTo>
                    <a:pt x="33210" y="76"/>
                  </a:moveTo>
                  <a:lnTo>
                    <a:pt x="31419" y="0"/>
                  </a:lnTo>
                  <a:lnTo>
                    <a:pt x="13970" y="7416"/>
                  </a:lnTo>
                  <a:lnTo>
                    <a:pt x="2235" y="24104"/>
                  </a:lnTo>
                  <a:lnTo>
                    <a:pt x="0" y="41732"/>
                  </a:lnTo>
                  <a:lnTo>
                    <a:pt x="11087" y="51930"/>
                  </a:lnTo>
                  <a:lnTo>
                    <a:pt x="13868" y="36017"/>
                  </a:lnTo>
                  <a:lnTo>
                    <a:pt x="21628" y="25222"/>
                  </a:lnTo>
                  <a:lnTo>
                    <a:pt x="29654" y="14820"/>
                  </a:lnTo>
                  <a:lnTo>
                    <a:pt x="33210" y="76"/>
                  </a:lnTo>
                  <a:close/>
                </a:path>
                <a:path extrusionOk="0" h="81915" w="2442210">
                  <a:moveTo>
                    <a:pt x="1624406" y="59423"/>
                  </a:moveTo>
                  <a:lnTo>
                    <a:pt x="1616951" y="59423"/>
                  </a:lnTo>
                  <a:lnTo>
                    <a:pt x="1615503" y="53314"/>
                  </a:lnTo>
                  <a:lnTo>
                    <a:pt x="1609750" y="51930"/>
                  </a:lnTo>
                  <a:lnTo>
                    <a:pt x="1609750" y="59423"/>
                  </a:lnTo>
                  <a:lnTo>
                    <a:pt x="1603692" y="60794"/>
                  </a:lnTo>
                  <a:lnTo>
                    <a:pt x="1602232" y="66573"/>
                  </a:lnTo>
                  <a:lnTo>
                    <a:pt x="1609750" y="66573"/>
                  </a:lnTo>
                  <a:lnTo>
                    <a:pt x="1610931" y="72669"/>
                  </a:lnTo>
                  <a:lnTo>
                    <a:pt x="1616951" y="74168"/>
                  </a:lnTo>
                  <a:lnTo>
                    <a:pt x="1616951" y="66573"/>
                  </a:lnTo>
                  <a:lnTo>
                    <a:pt x="1622971" y="65405"/>
                  </a:lnTo>
                  <a:lnTo>
                    <a:pt x="1624406" y="59423"/>
                  </a:lnTo>
                  <a:close/>
                </a:path>
                <a:path extrusionOk="0" h="81915" w="2442210">
                  <a:moveTo>
                    <a:pt x="1815744" y="22313"/>
                  </a:moveTo>
                  <a:lnTo>
                    <a:pt x="1814106" y="22275"/>
                  </a:lnTo>
                  <a:lnTo>
                    <a:pt x="1802587" y="22275"/>
                  </a:lnTo>
                  <a:lnTo>
                    <a:pt x="1796935" y="28244"/>
                  </a:lnTo>
                  <a:lnTo>
                    <a:pt x="1793938" y="37058"/>
                  </a:lnTo>
                  <a:lnTo>
                    <a:pt x="1794967" y="37071"/>
                  </a:lnTo>
                  <a:lnTo>
                    <a:pt x="1802828" y="36017"/>
                  </a:lnTo>
                  <a:lnTo>
                    <a:pt x="1808683" y="33020"/>
                  </a:lnTo>
                  <a:lnTo>
                    <a:pt x="1812886" y="28359"/>
                  </a:lnTo>
                  <a:lnTo>
                    <a:pt x="1815744" y="22313"/>
                  </a:lnTo>
                  <a:close/>
                </a:path>
                <a:path extrusionOk="0" h="81915" w="2442210">
                  <a:moveTo>
                    <a:pt x="1867560" y="29578"/>
                  </a:moveTo>
                  <a:lnTo>
                    <a:pt x="1861743" y="28549"/>
                  </a:lnTo>
                  <a:lnTo>
                    <a:pt x="1857108" y="28130"/>
                  </a:lnTo>
                  <a:lnTo>
                    <a:pt x="1853501" y="28130"/>
                  </a:lnTo>
                  <a:lnTo>
                    <a:pt x="1844725" y="28130"/>
                  </a:lnTo>
                  <a:lnTo>
                    <a:pt x="1841931" y="30632"/>
                  </a:lnTo>
                  <a:lnTo>
                    <a:pt x="1843290" y="35610"/>
                  </a:lnTo>
                  <a:lnTo>
                    <a:pt x="1847456" y="38112"/>
                  </a:lnTo>
                  <a:lnTo>
                    <a:pt x="1857400" y="38112"/>
                  </a:lnTo>
                  <a:lnTo>
                    <a:pt x="1863064" y="35941"/>
                  </a:lnTo>
                  <a:lnTo>
                    <a:pt x="1867560" y="29578"/>
                  </a:lnTo>
                  <a:close/>
                </a:path>
                <a:path extrusionOk="0" h="81915" w="2442210">
                  <a:moveTo>
                    <a:pt x="2281199" y="52971"/>
                  </a:moveTo>
                  <a:lnTo>
                    <a:pt x="2272715" y="44665"/>
                  </a:lnTo>
                  <a:lnTo>
                    <a:pt x="2271420" y="56743"/>
                  </a:lnTo>
                  <a:lnTo>
                    <a:pt x="2262822" y="65938"/>
                  </a:lnTo>
                  <a:lnTo>
                    <a:pt x="2257310" y="73736"/>
                  </a:lnTo>
                  <a:lnTo>
                    <a:pt x="2265261" y="81661"/>
                  </a:lnTo>
                  <a:lnTo>
                    <a:pt x="2270480" y="73355"/>
                  </a:lnTo>
                  <a:lnTo>
                    <a:pt x="2278126" y="63169"/>
                  </a:lnTo>
                  <a:lnTo>
                    <a:pt x="2281199" y="52971"/>
                  </a:lnTo>
                  <a:close/>
                </a:path>
                <a:path extrusionOk="0" h="81915" w="2442210">
                  <a:moveTo>
                    <a:pt x="2441867" y="37058"/>
                  </a:moveTo>
                  <a:lnTo>
                    <a:pt x="2435529" y="35356"/>
                  </a:lnTo>
                  <a:lnTo>
                    <a:pt x="2432316" y="32372"/>
                  </a:lnTo>
                  <a:lnTo>
                    <a:pt x="2428608" y="32372"/>
                  </a:lnTo>
                  <a:lnTo>
                    <a:pt x="2426258" y="32372"/>
                  </a:lnTo>
                  <a:lnTo>
                    <a:pt x="2423706" y="33566"/>
                  </a:lnTo>
                  <a:lnTo>
                    <a:pt x="2420035" y="37058"/>
                  </a:lnTo>
                  <a:lnTo>
                    <a:pt x="2421725" y="42938"/>
                  </a:lnTo>
                  <a:lnTo>
                    <a:pt x="2420035" y="51574"/>
                  </a:lnTo>
                  <a:lnTo>
                    <a:pt x="2427198" y="51930"/>
                  </a:lnTo>
                  <a:lnTo>
                    <a:pt x="2429395" y="46558"/>
                  </a:lnTo>
                  <a:lnTo>
                    <a:pt x="2434018" y="43815"/>
                  </a:lnTo>
                  <a:lnTo>
                    <a:pt x="2438908" y="41402"/>
                  </a:lnTo>
                  <a:lnTo>
                    <a:pt x="2441867" y="37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646" name="Google Shape;1646;gf574e92628_0_0"/>
          <p:cNvSpPr/>
          <p:nvPr/>
        </p:nvSpPr>
        <p:spPr>
          <a:xfrm>
            <a:off x="3388620" y="11470960"/>
            <a:ext cx="29845" cy="29845"/>
          </a:xfrm>
          <a:custGeom>
            <a:rect b="b" l="l" r="r" t="t"/>
            <a:pathLst>
              <a:path extrusionOk="0" h="29845" w="29845">
                <a:moveTo>
                  <a:pt x="14947" y="0"/>
                </a:moveTo>
                <a:lnTo>
                  <a:pt x="14947" y="21894"/>
                </a:lnTo>
                <a:lnTo>
                  <a:pt x="9258" y="23622"/>
                </a:lnTo>
                <a:lnTo>
                  <a:pt x="254" y="22123"/>
                </a:lnTo>
                <a:lnTo>
                  <a:pt x="0" y="29387"/>
                </a:lnTo>
                <a:lnTo>
                  <a:pt x="29654" y="29387"/>
                </a:lnTo>
                <a:lnTo>
                  <a:pt x="28403" y="19543"/>
                </a:lnTo>
                <a:lnTo>
                  <a:pt x="25701" y="11145"/>
                </a:lnTo>
                <a:lnTo>
                  <a:pt x="21299" y="4522"/>
                </a:lnTo>
                <a:lnTo>
                  <a:pt x="14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47" name="Google Shape;1647;gf574e92628_0_0"/>
          <p:cNvSpPr/>
          <p:nvPr/>
        </p:nvSpPr>
        <p:spPr>
          <a:xfrm>
            <a:off x="4205856" y="11468825"/>
            <a:ext cx="39370" cy="17145"/>
          </a:xfrm>
          <a:custGeom>
            <a:rect b="b" l="l" r="r" t="t"/>
            <a:pathLst>
              <a:path extrusionOk="0" h="17145" w="39370">
                <a:moveTo>
                  <a:pt x="20523" y="0"/>
                </a:moveTo>
                <a:lnTo>
                  <a:pt x="10388" y="0"/>
                </a:lnTo>
                <a:lnTo>
                  <a:pt x="0" y="3606"/>
                </a:lnTo>
                <a:lnTo>
                  <a:pt x="520" y="9283"/>
                </a:lnTo>
                <a:lnTo>
                  <a:pt x="8508" y="12153"/>
                </a:lnTo>
                <a:lnTo>
                  <a:pt x="13309" y="12788"/>
                </a:lnTo>
                <a:lnTo>
                  <a:pt x="18313" y="12788"/>
                </a:lnTo>
                <a:lnTo>
                  <a:pt x="22961" y="12395"/>
                </a:lnTo>
                <a:lnTo>
                  <a:pt x="27266" y="12395"/>
                </a:lnTo>
                <a:lnTo>
                  <a:pt x="30835" y="13157"/>
                </a:lnTo>
                <a:lnTo>
                  <a:pt x="37388" y="16776"/>
                </a:lnTo>
                <a:lnTo>
                  <a:pt x="38995" y="9102"/>
                </a:lnTo>
                <a:lnTo>
                  <a:pt x="35647" y="3897"/>
                </a:lnTo>
                <a:lnTo>
                  <a:pt x="28953" y="937"/>
                </a:lnTo>
                <a:lnTo>
                  <a:pt x="205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48" name="Google Shape;1648;gf574e92628_0_0"/>
          <p:cNvSpPr/>
          <p:nvPr/>
        </p:nvSpPr>
        <p:spPr>
          <a:xfrm>
            <a:off x="3322478" y="11480893"/>
            <a:ext cx="52070" cy="26670"/>
          </a:xfrm>
          <a:custGeom>
            <a:rect b="b" l="l" r="r" t="t"/>
            <a:pathLst>
              <a:path extrusionOk="0" h="26670" w="52070">
                <a:moveTo>
                  <a:pt x="28714" y="0"/>
                </a:moveTo>
                <a:lnTo>
                  <a:pt x="19598" y="1368"/>
                </a:lnTo>
                <a:lnTo>
                  <a:pt x="11118" y="5270"/>
                </a:lnTo>
                <a:lnTo>
                  <a:pt x="4258" y="11401"/>
                </a:lnTo>
                <a:lnTo>
                  <a:pt x="0" y="19456"/>
                </a:lnTo>
                <a:lnTo>
                  <a:pt x="5092" y="24777"/>
                </a:lnTo>
                <a:lnTo>
                  <a:pt x="9791" y="26555"/>
                </a:lnTo>
                <a:lnTo>
                  <a:pt x="19316" y="26555"/>
                </a:lnTo>
                <a:lnTo>
                  <a:pt x="24155" y="24726"/>
                </a:lnTo>
                <a:lnTo>
                  <a:pt x="34810" y="21056"/>
                </a:lnTo>
                <a:lnTo>
                  <a:pt x="40627" y="19227"/>
                </a:lnTo>
                <a:lnTo>
                  <a:pt x="48704" y="19227"/>
                </a:lnTo>
                <a:lnTo>
                  <a:pt x="51485" y="19456"/>
                </a:lnTo>
                <a:lnTo>
                  <a:pt x="48458" y="10640"/>
                </a:lnTo>
                <a:lnTo>
                  <a:pt x="43219" y="4594"/>
                </a:lnTo>
                <a:lnTo>
                  <a:pt x="36421" y="1114"/>
                </a:lnTo>
                <a:lnTo>
                  <a:pt x="28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49" name="Google Shape;1649;gf574e92628_0_0"/>
          <p:cNvSpPr/>
          <p:nvPr/>
        </p:nvSpPr>
        <p:spPr>
          <a:xfrm>
            <a:off x="1981932" y="11483357"/>
            <a:ext cx="29844" cy="33654"/>
          </a:xfrm>
          <a:custGeom>
            <a:rect b="b" l="l" r="r" t="t"/>
            <a:pathLst>
              <a:path extrusionOk="0" h="33654" w="29844">
                <a:moveTo>
                  <a:pt x="21666" y="0"/>
                </a:moveTo>
                <a:lnTo>
                  <a:pt x="15481" y="0"/>
                </a:lnTo>
                <a:lnTo>
                  <a:pt x="13449" y="0"/>
                </a:lnTo>
                <a:lnTo>
                  <a:pt x="10731" y="673"/>
                </a:lnTo>
                <a:lnTo>
                  <a:pt x="7111" y="2235"/>
                </a:lnTo>
                <a:lnTo>
                  <a:pt x="7746" y="12382"/>
                </a:lnTo>
                <a:lnTo>
                  <a:pt x="3670" y="18491"/>
                </a:lnTo>
                <a:lnTo>
                  <a:pt x="0" y="24587"/>
                </a:lnTo>
                <a:lnTo>
                  <a:pt x="2781" y="25857"/>
                </a:lnTo>
                <a:lnTo>
                  <a:pt x="13919" y="33134"/>
                </a:lnTo>
                <a:lnTo>
                  <a:pt x="25819" y="33134"/>
                </a:lnTo>
                <a:lnTo>
                  <a:pt x="28994" y="30987"/>
                </a:lnTo>
                <a:lnTo>
                  <a:pt x="29273" y="24587"/>
                </a:lnTo>
                <a:lnTo>
                  <a:pt x="28003" y="24752"/>
                </a:lnTo>
                <a:lnTo>
                  <a:pt x="21399" y="24752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50" name="Google Shape;1650;gf574e92628_0_0"/>
          <p:cNvSpPr/>
          <p:nvPr/>
        </p:nvSpPr>
        <p:spPr>
          <a:xfrm>
            <a:off x="1029482" y="11507946"/>
            <a:ext cx="16509" cy="21590"/>
          </a:xfrm>
          <a:custGeom>
            <a:rect b="b" l="l" r="r" t="t"/>
            <a:pathLst>
              <a:path extrusionOk="0" h="21590" w="16509">
                <a:moveTo>
                  <a:pt x="2019" y="0"/>
                </a:moveTo>
                <a:lnTo>
                  <a:pt x="0" y="15798"/>
                </a:lnTo>
                <a:lnTo>
                  <a:pt x="3619" y="21069"/>
                </a:lnTo>
                <a:lnTo>
                  <a:pt x="7670" y="21069"/>
                </a:lnTo>
                <a:lnTo>
                  <a:pt x="13024" y="18229"/>
                </a:lnTo>
                <a:lnTo>
                  <a:pt x="15894" y="11739"/>
                </a:lnTo>
                <a:lnTo>
                  <a:pt x="13239" y="4647"/>
                </a:lnTo>
                <a:lnTo>
                  <a:pt x="20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51" name="Google Shape;1651;gf574e92628_0_0"/>
          <p:cNvSpPr/>
          <p:nvPr/>
        </p:nvSpPr>
        <p:spPr>
          <a:xfrm>
            <a:off x="2755319" y="11507895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902" y="0"/>
                </a:lnTo>
                <a:lnTo>
                  <a:pt x="3048" y="5943"/>
                </a:lnTo>
                <a:lnTo>
                  <a:pt x="0" y="14808"/>
                </a:lnTo>
                <a:lnTo>
                  <a:pt x="1003" y="14820"/>
                </a:lnTo>
                <a:lnTo>
                  <a:pt x="8913" y="13729"/>
                </a:lnTo>
                <a:lnTo>
                  <a:pt x="14838" y="10679"/>
                </a:lnTo>
                <a:lnTo>
                  <a:pt x="19132" y="6007"/>
                </a:lnTo>
                <a:lnTo>
                  <a:pt x="22148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52" name="Google Shape;1652;gf574e92628_0_0"/>
          <p:cNvSpPr/>
          <p:nvPr/>
        </p:nvSpPr>
        <p:spPr>
          <a:xfrm>
            <a:off x="1068396" y="11513946"/>
            <a:ext cx="23494" cy="38734"/>
          </a:xfrm>
          <a:custGeom>
            <a:rect b="b" l="l" r="r" t="t"/>
            <a:pathLst>
              <a:path extrusionOk="0" h="38734" w="23494">
                <a:moveTo>
                  <a:pt x="1117" y="0"/>
                </a:moveTo>
                <a:lnTo>
                  <a:pt x="0" y="8763"/>
                </a:lnTo>
                <a:lnTo>
                  <a:pt x="6685" y="15863"/>
                </a:lnTo>
                <a:lnTo>
                  <a:pt x="3994" y="25146"/>
                </a:lnTo>
                <a:lnTo>
                  <a:pt x="3036" y="33608"/>
                </a:lnTo>
                <a:lnTo>
                  <a:pt x="14922" y="38252"/>
                </a:lnTo>
                <a:lnTo>
                  <a:pt x="15565" y="27951"/>
                </a:lnTo>
                <a:lnTo>
                  <a:pt x="19608" y="20999"/>
                </a:lnTo>
                <a:lnTo>
                  <a:pt x="23109" y="13399"/>
                </a:lnTo>
                <a:lnTo>
                  <a:pt x="22123" y="1155"/>
                </a:lnTo>
                <a:lnTo>
                  <a:pt x="13462" y="2425"/>
                </a:lnTo>
                <a:lnTo>
                  <a:pt x="1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53" name="Google Shape;1653;gf574e92628_0_0"/>
          <p:cNvSpPr/>
          <p:nvPr/>
        </p:nvSpPr>
        <p:spPr>
          <a:xfrm>
            <a:off x="3676060" y="11529847"/>
            <a:ext cx="33654" cy="45720"/>
          </a:xfrm>
          <a:custGeom>
            <a:rect b="b" l="l" r="r" t="t"/>
            <a:pathLst>
              <a:path extrusionOk="0" h="45720" w="33654">
                <a:moveTo>
                  <a:pt x="22212" y="0"/>
                </a:moveTo>
                <a:lnTo>
                  <a:pt x="18829" y="6102"/>
                </a:lnTo>
                <a:lnTo>
                  <a:pt x="11558" y="8196"/>
                </a:lnTo>
                <a:lnTo>
                  <a:pt x="4061" y="9963"/>
                </a:lnTo>
                <a:lnTo>
                  <a:pt x="0" y="15087"/>
                </a:lnTo>
                <a:lnTo>
                  <a:pt x="2006" y="14846"/>
                </a:lnTo>
                <a:lnTo>
                  <a:pt x="11404" y="14846"/>
                </a:lnTo>
                <a:lnTo>
                  <a:pt x="15138" y="45466"/>
                </a:lnTo>
                <a:lnTo>
                  <a:pt x="25285" y="45466"/>
                </a:lnTo>
                <a:lnTo>
                  <a:pt x="27178" y="45186"/>
                </a:lnTo>
                <a:lnTo>
                  <a:pt x="29387" y="44589"/>
                </a:lnTo>
                <a:lnTo>
                  <a:pt x="31049" y="28814"/>
                </a:lnTo>
                <a:lnTo>
                  <a:pt x="33458" y="17722"/>
                </a:lnTo>
                <a:lnTo>
                  <a:pt x="32038" y="8917"/>
                </a:lnTo>
                <a:lnTo>
                  <a:pt x="222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54" name="Google Shape;1654;gf574e92628_0_0"/>
          <p:cNvSpPr/>
          <p:nvPr/>
        </p:nvSpPr>
        <p:spPr>
          <a:xfrm>
            <a:off x="3519514" y="11537452"/>
            <a:ext cx="31114" cy="29845"/>
          </a:xfrm>
          <a:custGeom>
            <a:rect b="b" l="l" r="r" t="t"/>
            <a:pathLst>
              <a:path extrusionOk="0" h="29845" w="31114">
                <a:moveTo>
                  <a:pt x="23970" y="0"/>
                </a:moveTo>
                <a:lnTo>
                  <a:pt x="17652" y="6468"/>
                </a:lnTo>
                <a:lnTo>
                  <a:pt x="7473" y="9172"/>
                </a:lnTo>
                <a:lnTo>
                  <a:pt x="0" y="14662"/>
                </a:lnTo>
                <a:lnTo>
                  <a:pt x="1796" y="29489"/>
                </a:lnTo>
                <a:lnTo>
                  <a:pt x="2749" y="29679"/>
                </a:lnTo>
                <a:lnTo>
                  <a:pt x="3714" y="29756"/>
                </a:lnTo>
                <a:lnTo>
                  <a:pt x="4704" y="29756"/>
                </a:lnTo>
                <a:lnTo>
                  <a:pt x="16955" y="26097"/>
                </a:lnTo>
                <a:lnTo>
                  <a:pt x="26882" y="17521"/>
                </a:lnTo>
                <a:lnTo>
                  <a:pt x="30536" y="7622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55" name="Google Shape;1655;gf574e92628_0_0"/>
          <p:cNvSpPr/>
          <p:nvPr/>
        </p:nvSpPr>
        <p:spPr>
          <a:xfrm>
            <a:off x="2079959" y="11559685"/>
            <a:ext cx="18414" cy="13970"/>
          </a:xfrm>
          <a:custGeom>
            <a:rect b="b" l="l" r="r" t="t"/>
            <a:pathLst>
              <a:path extrusionOk="0" h="13970" w="18414">
                <a:moveTo>
                  <a:pt x="12449" y="0"/>
                </a:moveTo>
                <a:lnTo>
                  <a:pt x="2495" y="6027"/>
                </a:lnTo>
                <a:lnTo>
                  <a:pt x="0" y="10383"/>
                </a:lnTo>
                <a:lnTo>
                  <a:pt x="2633" y="13028"/>
                </a:lnTo>
                <a:lnTo>
                  <a:pt x="8067" y="13919"/>
                </a:lnTo>
                <a:lnTo>
                  <a:pt x="13802" y="13067"/>
                </a:lnTo>
                <a:lnTo>
                  <a:pt x="17859" y="10488"/>
                </a:lnTo>
                <a:lnTo>
                  <a:pt x="18115" y="6145"/>
                </a:lnTo>
                <a:lnTo>
                  <a:pt x="124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56" name="Google Shape;1656;gf574e92628_0_0"/>
          <p:cNvSpPr/>
          <p:nvPr/>
        </p:nvSpPr>
        <p:spPr>
          <a:xfrm>
            <a:off x="1068406" y="11582047"/>
            <a:ext cx="29844" cy="37465"/>
          </a:xfrm>
          <a:custGeom>
            <a:rect b="b" l="l" r="r" t="t"/>
            <a:pathLst>
              <a:path extrusionOk="0" h="37465" w="29844">
                <a:moveTo>
                  <a:pt x="29578" y="0"/>
                </a:moveTo>
                <a:lnTo>
                  <a:pt x="15969" y="2797"/>
                </a:lnTo>
                <a:lnTo>
                  <a:pt x="6359" y="9761"/>
                </a:lnTo>
                <a:lnTo>
                  <a:pt x="964" y="21090"/>
                </a:lnTo>
                <a:lnTo>
                  <a:pt x="0" y="36982"/>
                </a:lnTo>
                <a:lnTo>
                  <a:pt x="13613" y="33941"/>
                </a:lnTo>
                <a:lnTo>
                  <a:pt x="23280" y="26916"/>
                </a:lnTo>
                <a:lnTo>
                  <a:pt x="28701" y="15677"/>
                </a:lnTo>
                <a:lnTo>
                  <a:pt x="295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57" name="Google Shape;1657;gf574e92628_0_0"/>
          <p:cNvSpPr/>
          <p:nvPr/>
        </p:nvSpPr>
        <p:spPr>
          <a:xfrm>
            <a:off x="2062746" y="11596675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0" y="0"/>
                </a:lnTo>
                <a:lnTo>
                  <a:pt x="0" y="14757"/>
                </a:lnTo>
                <a:lnTo>
                  <a:pt x="22174" y="14757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58" name="Google Shape;1658;gf574e92628_0_0"/>
          <p:cNvSpPr/>
          <p:nvPr/>
        </p:nvSpPr>
        <p:spPr>
          <a:xfrm>
            <a:off x="1844736" y="11604050"/>
            <a:ext cx="12700" cy="31750"/>
          </a:xfrm>
          <a:custGeom>
            <a:rect b="b" l="l" r="r" t="t"/>
            <a:pathLst>
              <a:path extrusionOk="0" h="31750" w="12700">
                <a:moveTo>
                  <a:pt x="4538" y="0"/>
                </a:moveTo>
                <a:lnTo>
                  <a:pt x="447" y="14266"/>
                </a:lnTo>
                <a:lnTo>
                  <a:pt x="0" y="23958"/>
                </a:lnTo>
                <a:lnTo>
                  <a:pt x="2050" y="29478"/>
                </a:lnTo>
                <a:lnTo>
                  <a:pt x="5453" y="31229"/>
                </a:lnTo>
                <a:lnTo>
                  <a:pt x="9691" y="28933"/>
                </a:lnTo>
                <a:lnTo>
                  <a:pt x="12258" y="22505"/>
                </a:lnTo>
                <a:lnTo>
                  <a:pt x="11194" y="12632"/>
                </a:lnTo>
                <a:lnTo>
                  <a:pt x="4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59" name="Google Shape;1659;gf574e92628_0_0"/>
          <p:cNvSpPr/>
          <p:nvPr/>
        </p:nvSpPr>
        <p:spPr>
          <a:xfrm>
            <a:off x="3793760" y="11610382"/>
            <a:ext cx="23495" cy="13970"/>
          </a:xfrm>
          <a:custGeom>
            <a:rect b="b" l="l" r="r" t="t"/>
            <a:pathLst>
              <a:path extrusionOk="0" h="13970" w="23495">
                <a:moveTo>
                  <a:pt x="21590" y="0"/>
                </a:moveTo>
                <a:lnTo>
                  <a:pt x="16967" y="0"/>
                </a:lnTo>
                <a:lnTo>
                  <a:pt x="13233" y="0"/>
                </a:lnTo>
                <a:lnTo>
                  <a:pt x="7632" y="2273"/>
                </a:lnTo>
                <a:lnTo>
                  <a:pt x="0" y="8648"/>
                </a:lnTo>
                <a:lnTo>
                  <a:pt x="5257" y="12420"/>
                </a:lnTo>
                <a:lnTo>
                  <a:pt x="9664" y="13855"/>
                </a:lnTo>
                <a:lnTo>
                  <a:pt x="18643" y="13855"/>
                </a:lnTo>
                <a:lnTo>
                  <a:pt x="21894" y="10388"/>
                </a:lnTo>
                <a:lnTo>
                  <a:pt x="23368" y="3467"/>
                </a:lnTo>
                <a:lnTo>
                  <a:pt x="2159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60" name="Google Shape;1660;gf574e92628_0_0"/>
          <p:cNvSpPr/>
          <p:nvPr/>
        </p:nvSpPr>
        <p:spPr>
          <a:xfrm>
            <a:off x="6482386" y="11633780"/>
            <a:ext cx="37465" cy="21590"/>
          </a:xfrm>
          <a:custGeom>
            <a:rect b="b" l="l" r="r" t="t"/>
            <a:pathLst>
              <a:path extrusionOk="0" h="21590" w="37465">
                <a:moveTo>
                  <a:pt x="36868" y="0"/>
                </a:moveTo>
                <a:lnTo>
                  <a:pt x="0" y="0"/>
                </a:lnTo>
                <a:lnTo>
                  <a:pt x="1253" y="8894"/>
                </a:lnTo>
                <a:lnTo>
                  <a:pt x="6116" y="15560"/>
                </a:lnTo>
                <a:lnTo>
                  <a:pt x="13239" y="19745"/>
                </a:lnTo>
                <a:lnTo>
                  <a:pt x="21272" y="21196"/>
                </a:lnTo>
                <a:lnTo>
                  <a:pt x="28158" y="19961"/>
                </a:lnTo>
                <a:lnTo>
                  <a:pt x="33704" y="16136"/>
                </a:lnTo>
                <a:lnTo>
                  <a:pt x="36933" y="9543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61" name="Google Shape;1661;gf574e92628_0_0"/>
          <p:cNvSpPr/>
          <p:nvPr/>
        </p:nvSpPr>
        <p:spPr>
          <a:xfrm>
            <a:off x="1783041" y="11642331"/>
            <a:ext cx="100964" cy="55879"/>
          </a:xfrm>
          <a:custGeom>
            <a:rect b="b" l="l" r="r" t="t"/>
            <a:pathLst>
              <a:path extrusionOk="0" h="55879" w="100964">
                <a:moveTo>
                  <a:pt x="44081" y="6197"/>
                </a:moveTo>
                <a:lnTo>
                  <a:pt x="39738" y="1752"/>
                </a:lnTo>
                <a:lnTo>
                  <a:pt x="35433" y="0"/>
                </a:lnTo>
                <a:lnTo>
                  <a:pt x="31216" y="0"/>
                </a:lnTo>
                <a:lnTo>
                  <a:pt x="22580" y="2247"/>
                </a:lnTo>
                <a:lnTo>
                  <a:pt x="14389" y="7747"/>
                </a:lnTo>
                <a:lnTo>
                  <a:pt x="6807" y="14605"/>
                </a:lnTo>
                <a:lnTo>
                  <a:pt x="0" y="20955"/>
                </a:lnTo>
                <a:lnTo>
                  <a:pt x="13538" y="19812"/>
                </a:lnTo>
                <a:lnTo>
                  <a:pt x="25717" y="17297"/>
                </a:lnTo>
                <a:lnTo>
                  <a:pt x="36068" y="12915"/>
                </a:lnTo>
                <a:lnTo>
                  <a:pt x="44081" y="6197"/>
                </a:lnTo>
                <a:close/>
              </a:path>
              <a:path extrusionOk="0" h="55879" w="100964">
                <a:moveTo>
                  <a:pt x="100876" y="46469"/>
                </a:moveTo>
                <a:lnTo>
                  <a:pt x="98793" y="39712"/>
                </a:lnTo>
                <a:lnTo>
                  <a:pt x="88341" y="35699"/>
                </a:lnTo>
                <a:lnTo>
                  <a:pt x="85661" y="50647"/>
                </a:lnTo>
                <a:lnTo>
                  <a:pt x="88658" y="55638"/>
                </a:lnTo>
                <a:lnTo>
                  <a:pt x="92405" y="55638"/>
                </a:lnTo>
                <a:lnTo>
                  <a:pt x="97701" y="52832"/>
                </a:lnTo>
                <a:lnTo>
                  <a:pt x="100876" y="4646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62" name="Google Shape;1662;gf574e92628_0_0"/>
          <p:cNvSpPr/>
          <p:nvPr/>
        </p:nvSpPr>
        <p:spPr>
          <a:xfrm>
            <a:off x="3511980" y="11693128"/>
            <a:ext cx="15875" cy="21590"/>
          </a:xfrm>
          <a:custGeom>
            <a:rect b="b" l="l" r="r" t="t"/>
            <a:pathLst>
              <a:path extrusionOk="0" h="21590" w="15875">
                <a:moveTo>
                  <a:pt x="2133" y="0"/>
                </a:moveTo>
                <a:lnTo>
                  <a:pt x="0" y="15773"/>
                </a:lnTo>
                <a:lnTo>
                  <a:pt x="3517" y="21031"/>
                </a:lnTo>
                <a:lnTo>
                  <a:pt x="7531" y="21031"/>
                </a:lnTo>
                <a:lnTo>
                  <a:pt x="12872" y="18186"/>
                </a:lnTo>
                <a:lnTo>
                  <a:pt x="15781" y="11691"/>
                </a:lnTo>
                <a:lnTo>
                  <a:pt x="13215" y="4609"/>
                </a:lnTo>
                <a:lnTo>
                  <a:pt x="21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63" name="Google Shape;1663;gf574e92628_0_0"/>
          <p:cNvSpPr/>
          <p:nvPr/>
        </p:nvSpPr>
        <p:spPr>
          <a:xfrm>
            <a:off x="3396081" y="11699912"/>
            <a:ext cx="96520" cy="22859"/>
          </a:xfrm>
          <a:custGeom>
            <a:rect b="b" l="l" r="r" t="t"/>
            <a:pathLst>
              <a:path extrusionOk="0" h="22859" w="96520">
                <a:moveTo>
                  <a:pt x="31483" y="9448"/>
                </a:moveTo>
                <a:lnTo>
                  <a:pt x="30518" y="3149"/>
                </a:lnTo>
                <a:lnTo>
                  <a:pt x="26492" y="0"/>
                </a:lnTo>
                <a:lnTo>
                  <a:pt x="20027" y="0"/>
                </a:lnTo>
                <a:lnTo>
                  <a:pt x="14770" y="0"/>
                </a:lnTo>
                <a:lnTo>
                  <a:pt x="7886" y="2082"/>
                </a:lnTo>
                <a:lnTo>
                  <a:pt x="0" y="7962"/>
                </a:lnTo>
                <a:lnTo>
                  <a:pt x="8978" y="11315"/>
                </a:lnTo>
                <a:lnTo>
                  <a:pt x="15773" y="12598"/>
                </a:lnTo>
                <a:lnTo>
                  <a:pt x="28422" y="12598"/>
                </a:lnTo>
                <a:lnTo>
                  <a:pt x="31483" y="9448"/>
                </a:lnTo>
                <a:close/>
              </a:path>
              <a:path extrusionOk="0" h="22859" w="96520">
                <a:moveTo>
                  <a:pt x="96139" y="18262"/>
                </a:moveTo>
                <a:lnTo>
                  <a:pt x="93268" y="9067"/>
                </a:lnTo>
                <a:lnTo>
                  <a:pt x="89382" y="4470"/>
                </a:lnTo>
                <a:lnTo>
                  <a:pt x="83426" y="4470"/>
                </a:lnTo>
                <a:lnTo>
                  <a:pt x="80632" y="4470"/>
                </a:lnTo>
                <a:lnTo>
                  <a:pt x="77381" y="5486"/>
                </a:lnTo>
                <a:lnTo>
                  <a:pt x="73710" y="7975"/>
                </a:lnTo>
                <a:lnTo>
                  <a:pt x="82080" y="19050"/>
                </a:lnTo>
                <a:lnTo>
                  <a:pt x="87871" y="22860"/>
                </a:lnTo>
                <a:lnTo>
                  <a:pt x="95135" y="22860"/>
                </a:lnTo>
                <a:lnTo>
                  <a:pt x="96139" y="1826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64" name="Google Shape;1664;gf574e92628_0_0"/>
          <p:cNvSpPr/>
          <p:nvPr/>
        </p:nvSpPr>
        <p:spPr>
          <a:xfrm>
            <a:off x="6438072" y="11700381"/>
            <a:ext cx="37464" cy="52704"/>
          </a:xfrm>
          <a:custGeom>
            <a:rect b="b" l="l" r="r" t="t"/>
            <a:pathLst>
              <a:path extrusionOk="0" h="52704" w="37464">
                <a:moveTo>
                  <a:pt x="7463" y="0"/>
                </a:moveTo>
                <a:lnTo>
                  <a:pt x="2114" y="9364"/>
                </a:lnTo>
                <a:lnTo>
                  <a:pt x="118" y="22121"/>
                </a:lnTo>
                <a:lnTo>
                  <a:pt x="0" y="36781"/>
                </a:lnTo>
                <a:lnTo>
                  <a:pt x="287" y="51854"/>
                </a:lnTo>
                <a:lnTo>
                  <a:pt x="3932" y="52400"/>
                </a:lnTo>
                <a:lnTo>
                  <a:pt x="7311" y="52654"/>
                </a:lnTo>
                <a:lnTo>
                  <a:pt x="10447" y="52654"/>
                </a:lnTo>
                <a:lnTo>
                  <a:pt x="18517" y="52051"/>
                </a:lnTo>
                <a:lnTo>
                  <a:pt x="25562" y="50365"/>
                </a:lnTo>
                <a:lnTo>
                  <a:pt x="31723" y="47778"/>
                </a:lnTo>
                <a:lnTo>
                  <a:pt x="37143" y="44475"/>
                </a:lnTo>
                <a:lnTo>
                  <a:pt x="24775" y="19604"/>
                </a:lnTo>
                <a:lnTo>
                  <a:pt x="17396" y="8458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65" name="Google Shape;1665;gf574e92628_0_0"/>
          <p:cNvSpPr/>
          <p:nvPr/>
        </p:nvSpPr>
        <p:spPr>
          <a:xfrm>
            <a:off x="1056301" y="11707874"/>
            <a:ext cx="13334" cy="22859"/>
          </a:xfrm>
          <a:custGeom>
            <a:rect b="b" l="l" r="r" t="t"/>
            <a:pathLst>
              <a:path extrusionOk="0" h="22859" w="13334">
                <a:moveTo>
                  <a:pt x="4835" y="0"/>
                </a:moveTo>
                <a:lnTo>
                  <a:pt x="0" y="9688"/>
                </a:lnTo>
                <a:lnTo>
                  <a:pt x="114" y="16811"/>
                </a:lnTo>
                <a:lnTo>
                  <a:pt x="3339" y="21206"/>
                </a:lnTo>
                <a:lnTo>
                  <a:pt x="7833" y="22707"/>
                </a:lnTo>
                <a:lnTo>
                  <a:pt x="11549" y="21356"/>
                </a:lnTo>
                <a:lnTo>
                  <a:pt x="13283" y="17211"/>
                </a:lnTo>
                <a:lnTo>
                  <a:pt x="11542" y="10138"/>
                </a:lnTo>
                <a:lnTo>
                  <a:pt x="48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66" name="Google Shape;1666;gf574e92628_0_0"/>
          <p:cNvSpPr/>
          <p:nvPr/>
        </p:nvSpPr>
        <p:spPr>
          <a:xfrm>
            <a:off x="4027186" y="11709590"/>
            <a:ext cx="27939" cy="18415"/>
          </a:xfrm>
          <a:custGeom>
            <a:rect b="b" l="l" r="r" t="t"/>
            <a:pathLst>
              <a:path extrusionOk="0" h="18415" w="27939">
                <a:moveTo>
                  <a:pt x="17386" y="0"/>
                </a:moveTo>
                <a:lnTo>
                  <a:pt x="12064" y="0"/>
                </a:lnTo>
                <a:lnTo>
                  <a:pt x="7683" y="0"/>
                </a:lnTo>
                <a:lnTo>
                  <a:pt x="3581" y="1574"/>
                </a:lnTo>
                <a:lnTo>
                  <a:pt x="2539" y="5537"/>
                </a:lnTo>
                <a:lnTo>
                  <a:pt x="0" y="14071"/>
                </a:lnTo>
                <a:lnTo>
                  <a:pt x="6870" y="18122"/>
                </a:lnTo>
                <a:lnTo>
                  <a:pt x="20815" y="18122"/>
                </a:lnTo>
                <a:lnTo>
                  <a:pt x="27889" y="13754"/>
                </a:lnTo>
                <a:lnTo>
                  <a:pt x="24371" y="5537"/>
                </a:lnTo>
                <a:lnTo>
                  <a:pt x="23126" y="2324"/>
                </a:lnTo>
                <a:lnTo>
                  <a:pt x="173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67" name="Google Shape;1667;gf574e92628_0_0"/>
          <p:cNvSpPr/>
          <p:nvPr/>
        </p:nvSpPr>
        <p:spPr>
          <a:xfrm>
            <a:off x="5628077" y="11707874"/>
            <a:ext cx="27304" cy="38100"/>
          </a:xfrm>
          <a:custGeom>
            <a:rect b="b" l="l" r="r" t="t"/>
            <a:pathLst>
              <a:path extrusionOk="0" h="38100" w="27304">
                <a:moveTo>
                  <a:pt x="14744" y="0"/>
                </a:moveTo>
                <a:lnTo>
                  <a:pt x="15551" y="13654"/>
                </a:lnTo>
                <a:lnTo>
                  <a:pt x="10934" y="21948"/>
                </a:lnTo>
                <a:lnTo>
                  <a:pt x="4536" y="28514"/>
                </a:lnTo>
                <a:lnTo>
                  <a:pt x="0" y="36982"/>
                </a:lnTo>
                <a:lnTo>
                  <a:pt x="2362" y="37388"/>
                </a:lnTo>
                <a:lnTo>
                  <a:pt x="4559" y="37579"/>
                </a:lnTo>
                <a:lnTo>
                  <a:pt x="6604" y="37579"/>
                </a:lnTo>
                <a:lnTo>
                  <a:pt x="21088" y="32771"/>
                </a:lnTo>
                <a:lnTo>
                  <a:pt x="26800" y="21628"/>
                </a:lnTo>
                <a:lnTo>
                  <a:pt x="24449" y="9065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68" name="Google Shape;1668;gf574e92628_0_0"/>
          <p:cNvSpPr/>
          <p:nvPr/>
        </p:nvSpPr>
        <p:spPr>
          <a:xfrm>
            <a:off x="3388623" y="11722592"/>
            <a:ext cx="21589" cy="30479"/>
          </a:xfrm>
          <a:custGeom>
            <a:rect b="b" l="l" r="r" t="t"/>
            <a:pathLst>
              <a:path extrusionOk="0" h="30479" w="21589">
                <a:moveTo>
                  <a:pt x="12077" y="0"/>
                </a:moveTo>
                <a:lnTo>
                  <a:pt x="1346" y="0"/>
                </a:lnTo>
                <a:lnTo>
                  <a:pt x="0" y="38"/>
                </a:lnTo>
                <a:lnTo>
                  <a:pt x="0" y="29641"/>
                </a:lnTo>
                <a:lnTo>
                  <a:pt x="1968" y="29984"/>
                </a:lnTo>
                <a:lnTo>
                  <a:pt x="3771" y="30149"/>
                </a:lnTo>
                <a:lnTo>
                  <a:pt x="16776" y="30149"/>
                </a:lnTo>
                <a:lnTo>
                  <a:pt x="21107" y="22618"/>
                </a:lnTo>
                <a:lnTo>
                  <a:pt x="18770" y="7543"/>
                </a:lnTo>
                <a:lnTo>
                  <a:pt x="120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69" name="Google Shape;1669;gf574e92628_0_0"/>
          <p:cNvSpPr/>
          <p:nvPr/>
        </p:nvSpPr>
        <p:spPr>
          <a:xfrm>
            <a:off x="4077345" y="11730130"/>
            <a:ext cx="26670" cy="37465"/>
          </a:xfrm>
          <a:custGeom>
            <a:rect b="b" l="l" r="r" t="t"/>
            <a:pathLst>
              <a:path extrusionOk="0" h="37465" w="26670">
                <a:moveTo>
                  <a:pt x="23970" y="0"/>
                </a:moveTo>
                <a:lnTo>
                  <a:pt x="9378" y="5401"/>
                </a:lnTo>
                <a:lnTo>
                  <a:pt x="412" y="17494"/>
                </a:lnTo>
                <a:lnTo>
                  <a:pt x="0" y="30110"/>
                </a:lnTo>
                <a:lnTo>
                  <a:pt x="11067" y="37084"/>
                </a:lnTo>
                <a:lnTo>
                  <a:pt x="11971" y="24836"/>
                </a:lnTo>
                <a:lnTo>
                  <a:pt x="25181" y="12148"/>
                </a:lnTo>
                <a:lnTo>
                  <a:pt x="26079" y="101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70" name="Google Shape;1670;gf574e92628_0_0"/>
          <p:cNvSpPr/>
          <p:nvPr/>
        </p:nvSpPr>
        <p:spPr>
          <a:xfrm>
            <a:off x="5154792" y="11728532"/>
            <a:ext cx="13335" cy="24129"/>
          </a:xfrm>
          <a:custGeom>
            <a:rect b="b" l="l" r="r" t="t"/>
            <a:pathLst>
              <a:path extrusionOk="0" h="24129" w="13335">
                <a:moveTo>
                  <a:pt x="8496" y="0"/>
                </a:moveTo>
                <a:lnTo>
                  <a:pt x="6756" y="0"/>
                </a:lnTo>
                <a:lnTo>
                  <a:pt x="4483" y="2438"/>
                </a:lnTo>
                <a:lnTo>
                  <a:pt x="1714" y="8851"/>
                </a:lnTo>
                <a:lnTo>
                  <a:pt x="0" y="12966"/>
                </a:lnTo>
                <a:lnTo>
                  <a:pt x="4622" y="23736"/>
                </a:lnTo>
                <a:lnTo>
                  <a:pt x="9067" y="23723"/>
                </a:lnTo>
                <a:lnTo>
                  <a:pt x="9194" y="23698"/>
                </a:lnTo>
                <a:lnTo>
                  <a:pt x="11939" y="19593"/>
                </a:lnTo>
                <a:lnTo>
                  <a:pt x="12712" y="11491"/>
                </a:lnTo>
                <a:lnTo>
                  <a:pt x="11552" y="3568"/>
                </a:lnTo>
                <a:lnTo>
                  <a:pt x="84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71" name="Google Shape;1671;gf574e92628_0_0"/>
          <p:cNvSpPr/>
          <p:nvPr/>
        </p:nvSpPr>
        <p:spPr>
          <a:xfrm>
            <a:off x="7745" y="11737379"/>
            <a:ext cx="29845" cy="15875"/>
          </a:xfrm>
          <a:custGeom>
            <a:rect b="b" l="l" r="r" t="t"/>
            <a:pathLst>
              <a:path extrusionOk="0" h="15875" w="29845">
                <a:moveTo>
                  <a:pt x="29349" y="0"/>
                </a:moveTo>
                <a:lnTo>
                  <a:pt x="19616" y="1410"/>
                </a:lnTo>
                <a:lnTo>
                  <a:pt x="11322" y="4143"/>
                </a:lnTo>
                <a:lnTo>
                  <a:pt x="4703" y="8518"/>
                </a:lnTo>
                <a:lnTo>
                  <a:pt x="0" y="14859"/>
                </a:lnTo>
                <a:lnTo>
                  <a:pt x="2832" y="15227"/>
                </a:lnTo>
                <a:lnTo>
                  <a:pt x="5511" y="15417"/>
                </a:lnTo>
                <a:lnTo>
                  <a:pt x="8000" y="15417"/>
                </a:lnTo>
                <a:lnTo>
                  <a:pt x="16265" y="14528"/>
                </a:lnTo>
                <a:lnTo>
                  <a:pt x="22704" y="11761"/>
                </a:lnTo>
                <a:lnTo>
                  <a:pt x="27128" y="6968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72" name="Google Shape;1672;gf574e92628_0_0"/>
          <p:cNvSpPr/>
          <p:nvPr/>
        </p:nvSpPr>
        <p:spPr>
          <a:xfrm>
            <a:off x="5908054" y="11737239"/>
            <a:ext cx="22225" cy="22859"/>
          </a:xfrm>
          <a:custGeom>
            <a:rect b="b" l="l" r="r" t="t"/>
            <a:pathLst>
              <a:path extrusionOk="0" h="22859" w="22225">
                <a:moveTo>
                  <a:pt x="3403" y="0"/>
                </a:moveTo>
                <a:lnTo>
                  <a:pt x="2311" y="0"/>
                </a:lnTo>
                <a:lnTo>
                  <a:pt x="0" y="139"/>
                </a:lnTo>
                <a:lnTo>
                  <a:pt x="381" y="9921"/>
                </a:lnTo>
                <a:lnTo>
                  <a:pt x="3492" y="16929"/>
                </a:lnTo>
                <a:lnTo>
                  <a:pt x="9365" y="21145"/>
                </a:lnTo>
                <a:lnTo>
                  <a:pt x="18033" y="22555"/>
                </a:lnTo>
                <a:lnTo>
                  <a:pt x="19253" y="22555"/>
                </a:lnTo>
                <a:lnTo>
                  <a:pt x="20535" y="22491"/>
                </a:lnTo>
                <a:lnTo>
                  <a:pt x="21894" y="22377"/>
                </a:lnTo>
                <a:lnTo>
                  <a:pt x="21504" y="12569"/>
                </a:lnTo>
                <a:lnTo>
                  <a:pt x="18311" y="5578"/>
                </a:lnTo>
                <a:lnTo>
                  <a:pt x="12288" y="1392"/>
                </a:lnTo>
                <a:lnTo>
                  <a:pt x="34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73" name="Google Shape;1673;gf574e92628_0_0"/>
          <p:cNvSpPr/>
          <p:nvPr/>
        </p:nvSpPr>
        <p:spPr>
          <a:xfrm>
            <a:off x="6408778" y="11737379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532" y="9783"/>
                </a:lnTo>
                <a:lnTo>
                  <a:pt x="3773" y="16795"/>
                </a:lnTo>
                <a:lnTo>
                  <a:pt x="9702" y="21016"/>
                </a:lnTo>
                <a:lnTo>
                  <a:pt x="18300" y="22428"/>
                </a:lnTo>
                <a:lnTo>
                  <a:pt x="19507" y="22428"/>
                </a:lnTo>
                <a:lnTo>
                  <a:pt x="22098" y="22237"/>
                </a:lnTo>
                <a:lnTo>
                  <a:pt x="21802" y="11499"/>
                </a:lnTo>
                <a:lnTo>
                  <a:pt x="15563" y="6704"/>
                </a:lnTo>
                <a:lnTo>
                  <a:pt x="7067" y="411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74" name="Google Shape;1674;gf574e92628_0_0"/>
          <p:cNvSpPr/>
          <p:nvPr/>
        </p:nvSpPr>
        <p:spPr>
          <a:xfrm>
            <a:off x="1318962" y="11744855"/>
            <a:ext cx="44450" cy="44450"/>
          </a:xfrm>
          <a:custGeom>
            <a:rect b="b" l="l" r="r" t="t"/>
            <a:pathLst>
              <a:path extrusionOk="0" h="44450" w="44450">
                <a:moveTo>
                  <a:pt x="44043" y="0"/>
                </a:moveTo>
                <a:lnTo>
                  <a:pt x="21902" y="11010"/>
                </a:lnTo>
                <a:lnTo>
                  <a:pt x="10880" y="16602"/>
                </a:lnTo>
                <a:lnTo>
                  <a:pt x="0" y="22364"/>
                </a:lnTo>
                <a:lnTo>
                  <a:pt x="3390" y="21564"/>
                </a:lnTo>
                <a:lnTo>
                  <a:pt x="6337" y="21209"/>
                </a:lnTo>
                <a:lnTo>
                  <a:pt x="8940" y="21209"/>
                </a:lnTo>
                <a:lnTo>
                  <a:pt x="20354" y="24314"/>
                </a:lnTo>
                <a:lnTo>
                  <a:pt x="27825" y="31419"/>
                </a:lnTo>
                <a:lnTo>
                  <a:pt x="34629" y="39211"/>
                </a:lnTo>
                <a:lnTo>
                  <a:pt x="44043" y="44373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75" name="Google Shape;1675;gf574e92628_0_0"/>
          <p:cNvSpPr/>
          <p:nvPr/>
        </p:nvSpPr>
        <p:spPr>
          <a:xfrm>
            <a:off x="5502897" y="11744858"/>
            <a:ext cx="15239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57"/>
                </a:lnTo>
                <a:lnTo>
                  <a:pt x="14668" y="1475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76" name="Google Shape;1676;gf574e92628_0_0"/>
          <p:cNvSpPr/>
          <p:nvPr/>
        </p:nvSpPr>
        <p:spPr>
          <a:xfrm>
            <a:off x="5947372" y="11752236"/>
            <a:ext cx="28575" cy="29845"/>
          </a:xfrm>
          <a:custGeom>
            <a:rect b="b" l="l" r="r" t="t"/>
            <a:pathLst>
              <a:path extrusionOk="0" h="29845" w="28575">
                <a:moveTo>
                  <a:pt x="19416" y="0"/>
                </a:moveTo>
                <a:lnTo>
                  <a:pt x="10387" y="7783"/>
                </a:lnTo>
                <a:lnTo>
                  <a:pt x="1652" y="15451"/>
                </a:lnTo>
                <a:lnTo>
                  <a:pt x="0" y="22797"/>
                </a:lnTo>
                <a:lnTo>
                  <a:pt x="12215" y="29616"/>
                </a:lnTo>
                <a:lnTo>
                  <a:pt x="13008" y="18882"/>
                </a:lnTo>
                <a:lnTo>
                  <a:pt x="22283" y="12345"/>
                </a:lnTo>
                <a:lnTo>
                  <a:pt x="28324" y="7040"/>
                </a:lnTo>
                <a:lnTo>
                  <a:pt x="194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77" name="Google Shape;1677;gf574e92628_0_0"/>
          <p:cNvSpPr/>
          <p:nvPr/>
        </p:nvSpPr>
        <p:spPr>
          <a:xfrm>
            <a:off x="3911758" y="11759614"/>
            <a:ext cx="29845" cy="46354"/>
          </a:xfrm>
          <a:custGeom>
            <a:rect b="b" l="l" r="r" t="t"/>
            <a:pathLst>
              <a:path extrusionOk="0" h="46354" w="29845">
                <a:moveTo>
                  <a:pt x="14668" y="0"/>
                </a:moveTo>
                <a:lnTo>
                  <a:pt x="9570" y="9658"/>
                </a:lnTo>
                <a:lnTo>
                  <a:pt x="5247" y="34981"/>
                </a:lnTo>
                <a:lnTo>
                  <a:pt x="0" y="44704"/>
                </a:lnTo>
                <a:lnTo>
                  <a:pt x="2870" y="45770"/>
                </a:lnTo>
                <a:lnTo>
                  <a:pt x="5143" y="46240"/>
                </a:lnTo>
                <a:lnTo>
                  <a:pt x="12611" y="46240"/>
                </a:lnTo>
                <a:lnTo>
                  <a:pt x="16865" y="28016"/>
                </a:lnTo>
                <a:lnTo>
                  <a:pt x="24180" y="28016"/>
                </a:lnTo>
                <a:lnTo>
                  <a:pt x="26454" y="28498"/>
                </a:lnTo>
                <a:lnTo>
                  <a:pt x="29362" y="29616"/>
                </a:lnTo>
                <a:lnTo>
                  <a:pt x="29841" y="18132"/>
                </a:lnTo>
                <a:lnTo>
                  <a:pt x="27720" y="9145"/>
                </a:lnTo>
                <a:lnTo>
                  <a:pt x="22747" y="2989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78" name="Google Shape;1678;gf574e92628_0_0"/>
          <p:cNvSpPr/>
          <p:nvPr/>
        </p:nvSpPr>
        <p:spPr>
          <a:xfrm>
            <a:off x="5451168" y="11780733"/>
            <a:ext cx="38100" cy="24129"/>
          </a:xfrm>
          <a:custGeom>
            <a:rect b="b" l="l" r="r" t="t"/>
            <a:pathLst>
              <a:path extrusionOk="0" h="24129" w="38100">
                <a:moveTo>
                  <a:pt x="14935" y="0"/>
                </a:moveTo>
                <a:lnTo>
                  <a:pt x="8140" y="0"/>
                </a:lnTo>
                <a:lnTo>
                  <a:pt x="1981" y="2628"/>
                </a:lnTo>
                <a:lnTo>
                  <a:pt x="0" y="8496"/>
                </a:lnTo>
                <a:lnTo>
                  <a:pt x="8801" y="12122"/>
                </a:lnTo>
                <a:lnTo>
                  <a:pt x="16206" y="17191"/>
                </a:lnTo>
                <a:lnTo>
                  <a:pt x="24204" y="21699"/>
                </a:lnTo>
                <a:lnTo>
                  <a:pt x="34785" y="23647"/>
                </a:lnTo>
                <a:lnTo>
                  <a:pt x="36817" y="23596"/>
                </a:lnTo>
                <a:lnTo>
                  <a:pt x="37611" y="13828"/>
                </a:lnTo>
                <a:lnTo>
                  <a:pt x="32796" y="6392"/>
                </a:lnTo>
                <a:lnTo>
                  <a:pt x="24521" y="1659"/>
                </a:lnTo>
                <a:lnTo>
                  <a:pt x="149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79" name="Google Shape;1679;gf574e92628_0_0"/>
          <p:cNvSpPr/>
          <p:nvPr/>
        </p:nvSpPr>
        <p:spPr>
          <a:xfrm>
            <a:off x="6592879" y="11789064"/>
            <a:ext cx="22225" cy="31115"/>
          </a:xfrm>
          <a:custGeom>
            <a:rect b="b" l="l" r="r" t="t"/>
            <a:pathLst>
              <a:path extrusionOk="0" h="31115" w="22225">
                <a:moveTo>
                  <a:pt x="20142" y="0"/>
                </a:moveTo>
                <a:lnTo>
                  <a:pt x="19202" y="0"/>
                </a:lnTo>
                <a:lnTo>
                  <a:pt x="9758" y="2787"/>
                </a:lnTo>
                <a:lnTo>
                  <a:pt x="4629" y="9923"/>
                </a:lnTo>
                <a:lnTo>
                  <a:pt x="1985" y="19572"/>
                </a:lnTo>
                <a:lnTo>
                  <a:pt x="0" y="29895"/>
                </a:lnTo>
                <a:lnTo>
                  <a:pt x="2311" y="30543"/>
                </a:lnTo>
                <a:lnTo>
                  <a:pt x="4267" y="30835"/>
                </a:lnTo>
                <a:lnTo>
                  <a:pt x="5930" y="30835"/>
                </a:lnTo>
                <a:lnTo>
                  <a:pt x="13544" y="26730"/>
                </a:lnTo>
                <a:lnTo>
                  <a:pt x="15901" y="17333"/>
                </a:lnTo>
                <a:lnTo>
                  <a:pt x="17337" y="7020"/>
                </a:lnTo>
                <a:lnTo>
                  <a:pt x="22186" y="165"/>
                </a:lnTo>
                <a:lnTo>
                  <a:pt x="201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80" name="Google Shape;1680;gf574e92628_0_0"/>
          <p:cNvSpPr/>
          <p:nvPr/>
        </p:nvSpPr>
        <p:spPr>
          <a:xfrm>
            <a:off x="3808778" y="11803664"/>
            <a:ext cx="29845" cy="19684"/>
          </a:xfrm>
          <a:custGeom>
            <a:rect b="b" l="l" r="r" t="t"/>
            <a:pathLst>
              <a:path extrusionOk="0" h="19684" w="29845">
                <a:moveTo>
                  <a:pt x="23545" y="0"/>
                </a:moveTo>
                <a:lnTo>
                  <a:pt x="20942" y="0"/>
                </a:lnTo>
                <a:lnTo>
                  <a:pt x="12826" y="899"/>
                </a:lnTo>
                <a:lnTo>
                  <a:pt x="6508" y="3673"/>
                </a:lnTo>
                <a:lnTo>
                  <a:pt x="2172" y="8433"/>
                </a:lnTo>
                <a:lnTo>
                  <a:pt x="0" y="15290"/>
                </a:lnTo>
                <a:lnTo>
                  <a:pt x="8343" y="16992"/>
                </a:lnTo>
                <a:lnTo>
                  <a:pt x="14922" y="19672"/>
                </a:lnTo>
                <a:lnTo>
                  <a:pt x="25641" y="19672"/>
                </a:lnTo>
                <a:lnTo>
                  <a:pt x="28854" y="15608"/>
                </a:lnTo>
                <a:lnTo>
                  <a:pt x="29349" y="660"/>
                </a:lnTo>
                <a:lnTo>
                  <a:pt x="26365" y="228"/>
                </a:lnTo>
                <a:lnTo>
                  <a:pt x="235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81" name="Google Shape;1681;gf574e92628_0_0"/>
          <p:cNvSpPr/>
          <p:nvPr/>
        </p:nvSpPr>
        <p:spPr>
          <a:xfrm>
            <a:off x="7782228" y="11804970"/>
            <a:ext cx="19050" cy="15240"/>
          </a:xfrm>
          <a:custGeom>
            <a:rect b="b" l="l" r="r" t="t"/>
            <a:pathLst>
              <a:path extrusionOk="0" h="15240" w="19050">
                <a:moveTo>
                  <a:pt x="10248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95"/>
                </a:lnTo>
                <a:lnTo>
                  <a:pt x="431" y="11087"/>
                </a:lnTo>
                <a:lnTo>
                  <a:pt x="3606" y="14782"/>
                </a:lnTo>
                <a:lnTo>
                  <a:pt x="13728" y="14782"/>
                </a:lnTo>
                <a:lnTo>
                  <a:pt x="16116" y="14541"/>
                </a:lnTo>
                <a:lnTo>
                  <a:pt x="18859" y="13995"/>
                </a:lnTo>
                <a:lnTo>
                  <a:pt x="14947" y="3517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82" name="Google Shape;1682;gf574e92628_0_0"/>
          <p:cNvSpPr/>
          <p:nvPr/>
        </p:nvSpPr>
        <p:spPr>
          <a:xfrm>
            <a:off x="1480959" y="11818959"/>
            <a:ext cx="36830" cy="29845"/>
          </a:xfrm>
          <a:custGeom>
            <a:rect b="b" l="l" r="r" t="t"/>
            <a:pathLst>
              <a:path extrusionOk="0" h="29845" w="36830">
                <a:moveTo>
                  <a:pt x="36804" y="0"/>
                </a:moveTo>
                <a:lnTo>
                  <a:pt x="23286" y="3066"/>
                </a:lnTo>
                <a:lnTo>
                  <a:pt x="13873" y="10206"/>
                </a:lnTo>
                <a:lnTo>
                  <a:pt x="6724" y="19614"/>
                </a:lnTo>
                <a:lnTo>
                  <a:pt x="0" y="29489"/>
                </a:lnTo>
                <a:lnTo>
                  <a:pt x="1968" y="29667"/>
                </a:lnTo>
                <a:lnTo>
                  <a:pt x="3848" y="29743"/>
                </a:lnTo>
                <a:lnTo>
                  <a:pt x="5651" y="29743"/>
                </a:lnTo>
                <a:lnTo>
                  <a:pt x="18886" y="27789"/>
                </a:lnTo>
                <a:lnTo>
                  <a:pt x="28347" y="22053"/>
                </a:lnTo>
                <a:lnTo>
                  <a:pt x="34249" y="12726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83" name="Google Shape;1683;gf574e92628_0_0"/>
          <p:cNvSpPr/>
          <p:nvPr/>
        </p:nvSpPr>
        <p:spPr>
          <a:xfrm>
            <a:off x="1701965" y="11818963"/>
            <a:ext cx="15239" cy="15240"/>
          </a:xfrm>
          <a:custGeom>
            <a:rect b="b" l="l" r="r" t="t"/>
            <a:pathLst>
              <a:path extrusionOk="0" h="15240" w="15239">
                <a:moveTo>
                  <a:pt x="14681" y="0"/>
                </a:moveTo>
                <a:lnTo>
                  <a:pt x="0" y="0"/>
                </a:lnTo>
                <a:lnTo>
                  <a:pt x="0" y="14744"/>
                </a:lnTo>
                <a:lnTo>
                  <a:pt x="14681" y="14744"/>
                </a:lnTo>
                <a:lnTo>
                  <a:pt x="146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84" name="Google Shape;1684;gf574e92628_0_0"/>
          <p:cNvSpPr/>
          <p:nvPr/>
        </p:nvSpPr>
        <p:spPr>
          <a:xfrm>
            <a:off x="7639071" y="11824517"/>
            <a:ext cx="16509" cy="26034"/>
          </a:xfrm>
          <a:custGeom>
            <a:rect b="b" l="l" r="r" t="t"/>
            <a:pathLst>
              <a:path extrusionOk="0" h="26034" w="16509">
                <a:moveTo>
                  <a:pt x="12738" y="0"/>
                </a:moveTo>
                <a:lnTo>
                  <a:pt x="6273" y="0"/>
                </a:lnTo>
                <a:lnTo>
                  <a:pt x="4445" y="0"/>
                </a:lnTo>
                <a:lnTo>
                  <a:pt x="2349" y="520"/>
                </a:lnTo>
                <a:lnTo>
                  <a:pt x="0" y="1701"/>
                </a:lnTo>
                <a:lnTo>
                  <a:pt x="0" y="23939"/>
                </a:lnTo>
                <a:lnTo>
                  <a:pt x="2400" y="25171"/>
                </a:lnTo>
                <a:lnTo>
                  <a:pt x="4521" y="25704"/>
                </a:lnTo>
                <a:lnTo>
                  <a:pt x="12801" y="25704"/>
                </a:lnTo>
                <a:lnTo>
                  <a:pt x="16014" y="19278"/>
                </a:lnTo>
                <a:lnTo>
                  <a:pt x="15976" y="6426"/>
                </a:lnTo>
                <a:lnTo>
                  <a:pt x="127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85" name="Google Shape;1685;gf574e92628_0_0"/>
          <p:cNvSpPr/>
          <p:nvPr/>
        </p:nvSpPr>
        <p:spPr>
          <a:xfrm>
            <a:off x="6600377" y="11848451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0" y="22364"/>
                </a:lnTo>
                <a:lnTo>
                  <a:pt x="14693" y="22364"/>
                </a:lnTo>
                <a:lnTo>
                  <a:pt x="14693" y="14744"/>
                </a:lnTo>
                <a:lnTo>
                  <a:pt x="20688" y="13715"/>
                </a:lnTo>
                <a:lnTo>
                  <a:pt x="22186" y="7607"/>
                </a:lnTo>
                <a:lnTo>
                  <a:pt x="11684" y="7607"/>
                </a:lnTo>
                <a:lnTo>
                  <a:pt x="5549" y="402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86" name="Google Shape;1686;gf574e92628_0_0"/>
          <p:cNvSpPr/>
          <p:nvPr/>
        </p:nvSpPr>
        <p:spPr>
          <a:xfrm>
            <a:off x="6740347" y="11847452"/>
            <a:ext cx="22225" cy="23495"/>
          </a:xfrm>
          <a:custGeom>
            <a:rect b="b" l="l" r="r" t="t"/>
            <a:pathLst>
              <a:path extrusionOk="0" h="23495" w="22225">
                <a:moveTo>
                  <a:pt x="18674" y="0"/>
                </a:moveTo>
                <a:lnTo>
                  <a:pt x="16998" y="0"/>
                </a:lnTo>
                <a:lnTo>
                  <a:pt x="7403" y="3274"/>
                </a:lnTo>
                <a:lnTo>
                  <a:pt x="882" y="10677"/>
                </a:lnTo>
                <a:lnTo>
                  <a:pt x="0" y="18580"/>
                </a:lnTo>
                <a:lnTo>
                  <a:pt x="7321" y="23355"/>
                </a:lnTo>
                <a:lnTo>
                  <a:pt x="9992" y="16733"/>
                </a:lnTo>
                <a:lnTo>
                  <a:pt x="14356" y="11874"/>
                </a:lnTo>
                <a:lnTo>
                  <a:pt x="18883" y="7167"/>
                </a:lnTo>
                <a:lnTo>
                  <a:pt x="22040" y="1003"/>
                </a:lnTo>
                <a:lnTo>
                  <a:pt x="20376" y="304"/>
                </a:lnTo>
                <a:lnTo>
                  <a:pt x="18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87" name="Google Shape;1687;gf574e92628_0_0"/>
          <p:cNvSpPr/>
          <p:nvPr/>
        </p:nvSpPr>
        <p:spPr>
          <a:xfrm>
            <a:off x="7797100" y="11847981"/>
            <a:ext cx="24765" cy="23495"/>
          </a:xfrm>
          <a:custGeom>
            <a:rect b="b" l="l" r="r" t="t"/>
            <a:pathLst>
              <a:path extrusionOk="0" h="23495" w="24765">
                <a:moveTo>
                  <a:pt x="24409" y="0"/>
                </a:moveTo>
                <a:lnTo>
                  <a:pt x="16090" y="0"/>
                </a:lnTo>
                <a:lnTo>
                  <a:pt x="14757" y="0"/>
                </a:lnTo>
                <a:lnTo>
                  <a:pt x="13144" y="152"/>
                </a:lnTo>
                <a:lnTo>
                  <a:pt x="11214" y="469"/>
                </a:lnTo>
                <a:lnTo>
                  <a:pt x="11214" y="8077"/>
                </a:lnTo>
                <a:lnTo>
                  <a:pt x="1587" y="19151"/>
                </a:lnTo>
                <a:lnTo>
                  <a:pt x="0" y="23075"/>
                </a:lnTo>
                <a:lnTo>
                  <a:pt x="4406" y="23075"/>
                </a:lnTo>
                <a:lnTo>
                  <a:pt x="12090" y="17310"/>
                </a:lnTo>
                <a:lnTo>
                  <a:pt x="22085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88" name="Google Shape;1688;gf574e92628_0_0"/>
          <p:cNvSpPr/>
          <p:nvPr/>
        </p:nvSpPr>
        <p:spPr>
          <a:xfrm>
            <a:off x="5582763" y="11854230"/>
            <a:ext cx="33020" cy="17779"/>
          </a:xfrm>
          <a:custGeom>
            <a:rect b="b" l="l" r="r" t="t"/>
            <a:pathLst>
              <a:path extrusionOk="0" h="17779" w="33020">
                <a:moveTo>
                  <a:pt x="16128" y="0"/>
                </a:moveTo>
                <a:lnTo>
                  <a:pt x="7950" y="0"/>
                </a:lnTo>
                <a:lnTo>
                  <a:pt x="0" y="3213"/>
                </a:lnTo>
                <a:lnTo>
                  <a:pt x="1028" y="8966"/>
                </a:lnTo>
                <a:lnTo>
                  <a:pt x="9524" y="11010"/>
                </a:lnTo>
                <a:lnTo>
                  <a:pt x="13703" y="17310"/>
                </a:lnTo>
                <a:lnTo>
                  <a:pt x="26098" y="17310"/>
                </a:lnTo>
                <a:lnTo>
                  <a:pt x="28257" y="17094"/>
                </a:lnTo>
                <a:lnTo>
                  <a:pt x="30708" y="16586"/>
                </a:lnTo>
                <a:lnTo>
                  <a:pt x="32579" y="9145"/>
                </a:lnTo>
                <a:lnTo>
                  <a:pt x="29681" y="3983"/>
                </a:lnTo>
                <a:lnTo>
                  <a:pt x="23652" y="975"/>
                </a:lnTo>
                <a:lnTo>
                  <a:pt x="16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89" name="Google Shape;1689;gf574e92628_0_0"/>
          <p:cNvSpPr/>
          <p:nvPr/>
        </p:nvSpPr>
        <p:spPr>
          <a:xfrm>
            <a:off x="3811203" y="11863199"/>
            <a:ext cx="34925" cy="26670"/>
          </a:xfrm>
          <a:custGeom>
            <a:rect b="b" l="l" r="r" t="t"/>
            <a:pathLst>
              <a:path extrusionOk="0" h="26670" w="34925">
                <a:moveTo>
                  <a:pt x="4775" y="0"/>
                </a:moveTo>
                <a:lnTo>
                  <a:pt x="0" y="11868"/>
                </a:lnTo>
                <a:lnTo>
                  <a:pt x="195" y="20148"/>
                </a:lnTo>
                <a:lnTo>
                  <a:pt x="4227" y="24999"/>
                </a:lnTo>
                <a:lnTo>
                  <a:pt x="10960" y="26581"/>
                </a:lnTo>
                <a:lnTo>
                  <a:pt x="16637" y="25837"/>
                </a:lnTo>
                <a:lnTo>
                  <a:pt x="22688" y="23639"/>
                </a:lnTo>
                <a:lnTo>
                  <a:pt x="28730" y="20039"/>
                </a:lnTo>
                <a:lnTo>
                  <a:pt x="34379" y="15087"/>
                </a:lnTo>
                <a:lnTo>
                  <a:pt x="26685" y="11663"/>
                </a:lnTo>
                <a:lnTo>
                  <a:pt x="12469" y="3559"/>
                </a:lnTo>
                <a:lnTo>
                  <a:pt x="47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90" name="Google Shape;1690;gf574e92628_0_0"/>
          <p:cNvSpPr/>
          <p:nvPr/>
        </p:nvSpPr>
        <p:spPr>
          <a:xfrm>
            <a:off x="5849051" y="11870387"/>
            <a:ext cx="52070" cy="16509"/>
          </a:xfrm>
          <a:custGeom>
            <a:rect b="b" l="l" r="r" t="t"/>
            <a:pathLst>
              <a:path extrusionOk="0" h="16509" w="52070">
                <a:moveTo>
                  <a:pt x="28956" y="0"/>
                </a:moveTo>
                <a:lnTo>
                  <a:pt x="25539" y="0"/>
                </a:lnTo>
                <a:lnTo>
                  <a:pt x="15907" y="544"/>
                </a:lnTo>
                <a:lnTo>
                  <a:pt x="7888" y="2716"/>
                </a:lnTo>
                <a:lnTo>
                  <a:pt x="2310" y="7324"/>
                </a:lnTo>
                <a:lnTo>
                  <a:pt x="0" y="15176"/>
                </a:lnTo>
                <a:lnTo>
                  <a:pt x="2336" y="14427"/>
                </a:lnTo>
                <a:lnTo>
                  <a:pt x="5156" y="14160"/>
                </a:lnTo>
                <a:lnTo>
                  <a:pt x="12611" y="14160"/>
                </a:lnTo>
                <a:lnTo>
                  <a:pt x="32334" y="16357"/>
                </a:lnTo>
                <a:lnTo>
                  <a:pt x="36728" y="16357"/>
                </a:lnTo>
                <a:lnTo>
                  <a:pt x="43723" y="15689"/>
                </a:lnTo>
                <a:lnTo>
                  <a:pt x="48956" y="13247"/>
                </a:lnTo>
                <a:lnTo>
                  <a:pt x="51778" y="8379"/>
                </a:lnTo>
                <a:lnTo>
                  <a:pt x="51536" y="431"/>
                </a:lnTo>
                <a:lnTo>
                  <a:pt x="43129" y="546"/>
                </a:lnTo>
                <a:lnTo>
                  <a:pt x="289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91" name="Google Shape;1691;gf574e92628_0_0"/>
          <p:cNvSpPr/>
          <p:nvPr/>
        </p:nvSpPr>
        <p:spPr>
          <a:xfrm>
            <a:off x="6604051" y="11870817"/>
            <a:ext cx="85090" cy="52070"/>
          </a:xfrm>
          <a:custGeom>
            <a:rect b="b" l="l" r="r" t="t"/>
            <a:pathLst>
              <a:path extrusionOk="0" h="52070" w="85090">
                <a:moveTo>
                  <a:pt x="25679" y="36982"/>
                </a:moveTo>
                <a:lnTo>
                  <a:pt x="19659" y="35890"/>
                </a:lnTo>
                <a:lnTo>
                  <a:pt x="14922" y="35433"/>
                </a:lnTo>
                <a:lnTo>
                  <a:pt x="11252" y="35433"/>
                </a:lnTo>
                <a:lnTo>
                  <a:pt x="2679" y="35433"/>
                </a:lnTo>
                <a:lnTo>
                  <a:pt x="0" y="37909"/>
                </a:lnTo>
                <a:lnTo>
                  <a:pt x="1498" y="42875"/>
                </a:lnTo>
                <a:lnTo>
                  <a:pt x="5676" y="45364"/>
                </a:lnTo>
                <a:lnTo>
                  <a:pt x="15608" y="45364"/>
                </a:lnTo>
                <a:lnTo>
                  <a:pt x="21209" y="43230"/>
                </a:lnTo>
                <a:lnTo>
                  <a:pt x="25679" y="36982"/>
                </a:lnTo>
                <a:close/>
              </a:path>
              <a:path extrusionOk="0" h="52070" w="85090">
                <a:moveTo>
                  <a:pt x="62471" y="0"/>
                </a:moveTo>
                <a:lnTo>
                  <a:pt x="47828" y="0"/>
                </a:lnTo>
                <a:lnTo>
                  <a:pt x="47828" y="14744"/>
                </a:lnTo>
                <a:lnTo>
                  <a:pt x="62471" y="14744"/>
                </a:lnTo>
                <a:lnTo>
                  <a:pt x="62471" y="0"/>
                </a:lnTo>
                <a:close/>
              </a:path>
              <a:path extrusionOk="0" h="52070" w="85090">
                <a:moveTo>
                  <a:pt x="84683" y="22225"/>
                </a:moveTo>
                <a:lnTo>
                  <a:pt x="77406" y="22225"/>
                </a:lnTo>
                <a:lnTo>
                  <a:pt x="75704" y="16243"/>
                </a:lnTo>
                <a:lnTo>
                  <a:pt x="69926" y="14744"/>
                </a:lnTo>
                <a:lnTo>
                  <a:pt x="65836" y="23609"/>
                </a:lnTo>
                <a:lnTo>
                  <a:pt x="51917" y="35534"/>
                </a:lnTo>
                <a:lnTo>
                  <a:pt x="47828" y="44577"/>
                </a:lnTo>
                <a:lnTo>
                  <a:pt x="55308" y="44577"/>
                </a:lnTo>
                <a:lnTo>
                  <a:pt x="56730" y="50228"/>
                </a:lnTo>
                <a:lnTo>
                  <a:pt x="62458" y="51841"/>
                </a:lnTo>
                <a:lnTo>
                  <a:pt x="66624" y="42976"/>
                </a:lnTo>
                <a:lnTo>
                  <a:pt x="80670" y="31102"/>
                </a:lnTo>
                <a:lnTo>
                  <a:pt x="84683" y="2222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92" name="Google Shape;1692;gf574e92628_0_0"/>
          <p:cNvSpPr/>
          <p:nvPr/>
        </p:nvSpPr>
        <p:spPr>
          <a:xfrm>
            <a:off x="7683068" y="11907799"/>
            <a:ext cx="15240" cy="15240"/>
          </a:xfrm>
          <a:custGeom>
            <a:rect b="b" l="l" r="r" t="t"/>
            <a:pathLst>
              <a:path extrusionOk="0" h="15240" w="15240">
                <a:moveTo>
                  <a:pt x="14757" y="0"/>
                </a:moveTo>
                <a:lnTo>
                  <a:pt x="0" y="0"/>
                </a:lnTo>
                <a:lnTo>
                  <a:pt x="0" y="14858"/>
                </a:lnTo>
                <a:lnTo>
                  <a:pt x="14757" y="14858"/>
                </a:lnTo>
                <a:lnTo>
                  <a:pt x="14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93" name="Google Shape;1693;gf574e92628_0_0"/>
          <p:cNvSpPr/>
          <p:nvPr/>
        </p:nvSpPr>
        <p:spPr>
          <a:xfrm>
            <a:off x="6548866" y="11915399"/>
            <a:ext cx="20320" cy="29845"/>
          </a:xfrm>
          <a:custGeom>
            <a:rect b="b" l="l" r="r" t="t"/>
            <a:pathLst>
              <a:path extrusionOk="0" h="29845" w="20320">
                <a:moveTo>
                  <a:pt x="7175" y="0"/>
                </a:moveTo>
                <a:lnTo>
                  <a:pt x="7081" y="9017"/>
                </a:lnTo>
                <a:lnTo>
                  <a:pt x="5868" y="16997"/>
                </a:lnTo>
                <a:lnTo>
                  <a:pt x="3516" y="23851"/>
                </a:lnTo>
                <a:lnTo>
                  <a:pt x="0" y="29489"/>
                </a:lnTo>
                <a:lnTo>
                  <a:pt x="1968" y="29578"/>
                </a:lnTo>
                <a:lnTo>
                  <a:pt x="14078" y="25065"/>
                </a:lnTo>
                <a:lnTo>
                  <a:pt x="19702" y="15079"/>
                </a:lnTo>
                <a:lnTo>
                  <a:pt x="17761" y="4948"/>
                </a:lnTo>
                <a:lnTo>
                  <a:pt x="71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94" name="Google Shape;1694;gf574e92628_0_0"/>
          <p:cNvSpPr/>
          <p:nvPr/>
        </p:nvSpPr>
        <p:spPr>
          <a:xfrm>
            <a:off x="29917" y="11921905"/>
            <a:ext cx="24765" cy="13970"/>
          </a:xfrm>
          <a:custGeom>
            <a:rect b="b" l="l" r="r" t="t"/>
            <a:pathLst>
              <a:path extrusionOk="0" h="13970" w="24765">
                <a:moveTo>
                  <a:pt x="20853" y="0"/>
                </a:moveTo>
                <a:lnTo>
                  <a:pt x="15748" y="0"/>
                </a:lnTo>
                <a:lnTo>
                  <a:pt x="11671" y="0"/>
                </a:lnTo>
                <a:lnTo>
                  <a:pt x="6299" y="2146"/>
                </a:lnTo>
                <a:lnTo>
                  <a:pt x="0" y="8127"/>
                </a:lnTo>
                <a:lnTo>
                  <a:pt x="7061" y="11988"/>
                </a:lnTo>
                <a:lnTo>
                  <a:pt x="12420" y="13436"/>
                </a:lnTo>
                <a:lnTo>
                  <a:pt x="22148" y="13436"/>
                </a:lnTo>
                <a:lnTo>
                  <a:pt x="24574" y="10083"/>
                </a:lnTo>
                <a:lnTo>
                  <a:pt x="23926" y="3365"/>
                </a:lnTo>
                <a:lnTo>
                  <a:pt x="208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95" name="Google Shape;1695;gf574e92628_0_0"/>
          <p:cNvSpPr/>
          <p:nvPr/>
        </p:nvSpPr>
        <p:spPr>
          <a:xfrm>
            <a:off x="6320647" y="11932617"/>
            <a:ext cx="36829" cy="27304"/>
          </a:xfrm>
          <a:custGeom>
            <a:rect b="b" l="l" r="r" t="t"/>
            <a:pathLst>
              <a:path extrusionOk="0" h="27304" w="36829">
                <a:moveTo>
                  <a:pt x="20813" y="0"/>
                </a:moveTo>
                <a:lnTo>
                  <a:pt x="10162" y="2369"/>
                </a:lnTo>
                <a:lnTo>
                  <a:pt x="2099" y="8570"/>
                </a:lnTo>
                <a:lnTo>
                  <a:pt x="0" y="17246"/>
                </a:lnTo>
                <a:lnTo>
                  <a:pt x="7237" y="27038"/>
                </a:lnTo>
                <a:lnTo>
                  <a:pt x="10155" y="20892"/>
                </a:lnTo>
                <a:lnTo>
                  <a:pt x="14466" y="16236"/>
                </a:lnTo>
                <a:lnTo>
                  <a:pt x="20449" y="13286"/>
                </a:lnTo>
                <a:lnTo>
                  <a:pt x="28382" y="12255"/>
                </a:lnTo>
                <a:lnTo>
                  <a:pt x="29423" y="12268"/>
                </a:lnTo>
                <a:lnTo>
                  <a:pt x="29627" y="16344"/>
                </a:lnTo>
                <a:lnTo>
                  <a:pt x="30325" y="19964"/>
                </a:lnTo>
                <a:lnTo>
                  <a:pt x="35265" y="19964"/>
                </a:lnTo>
                <a:lnTo>
                  <a:pt x="36624" y="19761"/>
                </a:lnTo>
                <a:lnTo>
                  <a:pt x="36017" y="10619"/>
                </a:lnTo>
                <a:lnTo>
                  <a:pt x="32629" y="4498"/>
                </a:lnTo>
                <a:lnTo>
                  <a:pt x="27286" y="1069"/>
                </a:lnTo>
                <a:lnTo>
                  <a:pt x="208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96" name="Google Shape;1696;gf574e92628_0_0"/>
          <p:cNvSpPr/>
          <p:nvPr/>
        </p:nvSpPr>
        <p:spPr>
          <a:xfrm>
            <a:off x="7785943" y="11937413"/>
            <a:ext cx="15875" cy="31750"/>
          </a:xfrm>
          <a:custGeom>
            <a:rect b="b" l="l" r="r" t="t"/>
            <a:pathLst>
              <a:path extrusionOk="0" h="31750" w="15875">
                <a:moveTo>
                  <a:pt x="507" y="0"/>
                </a:moveTo>
                <a:lnTo>
                  <a:pt x="494" y="9727"/>
                </a:lnTo>
                <a:lnTo>
                  <a:pt x="0" y="19896"/>
                </a:lnTo>
                <a:lnTo>
                  <a:pt x="1629" y="27905"/>
                </a:lnTo>
                <a:lnTo>
                  <a:pt x="7988" y="31153"/>
                </a:lnTo>
                <a:lnTo>
                  <a:pt x="9905" y="31153"/>
                </a:lnTo>
                <a:lnTo>
                  <a:pt x="12255" y="30708"/>
                </a:lnTo>
                <a:lnTo>
                  <a:pt x="15151" y="29730"/>
                </a:lnTo>
                <a:lnTo>
                  <a:pt x="15459" y="18159"/>
                </a:lnTo>
                <a:lnTo>
                  <a:pt x="13287" y="9197"/>
                </a:lnTo>
                <a:lnTo>
                  <a:pt x="8385" y="3070"/>
                </a:lnTo>
                <a:lnTo>
                  <a:pt x="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97" name="Google Shape;1697;gf574e92628_0_0"/>
          <p:cNvSpPr/>
          <p:nvPr/>
        </p:nvSpPr>
        <p:spPr>
          <a:xfrm>
            <a:off x="545551" y="11953099"/>
            <a:ext cx="29845" cy="14604"/>
          </a:xfrm>
          <a:custGeom>
            <a:rect b="b" l="l" r="r" t="t"/>
            <a:pathLst>
              <a:path extrusionOk="0" h="14604" w="29845">
                <a:moveTo>
                  <a:pt x="19405" y="0"/>
                </a:moveTo>
                <a:lnTo>
                  <a:pt x="14160" y="0"/>
                </a:lnTo>
                <a:lnTo>
                  <a:pt x="7264" y="0"/>
                </a:lnTo>
                <a:lnTo>
                  <a:pt x="1130" y="4165"/>
                </a:lnTo>
                <a:lnTo>
                  <a:pt x="0" y="14046"/>
                </a:lnTo>
                <a:lnTo>
                  <a:pt x="2324" y="13754"/>
                </a:lnTo>
                <a:lnTo>
                  <a:pt x="4889" y="13690"/>
                </a:lnTo>
                <a:lnTo>
                  <a:pt x="20320" y="13716"/>
                </a:lnTo>
                <a:lnTo>
                  <a:pt x="27990" y="13195"/>
                </a:lnTo>
                <a:lnTo>
                  <a:pt x="29324" y="6553"/>
                </a:lnTo>
                <a:lnTo>
                  <a:pt x="25082" y="2413"/>
                </a:lnTo>
                <a:lnTo>
                  <a:pt x="194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98" name="Google Shape;1698;gf574e92628_0_0"/>
          <p:cNvSpPr/>
          <p:nvPr/>
        </p:nvSpPr>
        <p:spPr>
          <a:xfrm>
            <a:off x="1208459" y="11953602"/>
            <a:ext cx="22225" cy="12700"/>
          </a:xfrm>
          <a:custGeom>
            <a:rect b="b" l="l" r="r" t="t"/>
            <a:pathLst>
              <a:path extrusionOk="0" h="12700" w="22225">
                <a:moveTo>
                  <a:pt x="11112" y="0"/>
                </a:moveTo>
                <a:lnTo>
                  <a:pt x="6515" y="0"/>
                </a:lnTo>
                <a:lnTo>
                  <a:pt x="4089" y="0"/>
                </a:lnTo>
                <a:lnTo>
                  <a:pt x="1892" y="1511"/>
                </a:lnTo>
                <a:lnTo>
                  <a:pt x="0" y="6045"/>
                </a:lnTo>
                <a:lnTo>
                  <a:pt x="5638" y="6794"/>
                </a:lnTo>
                <a:lnTo>
                  <a:pt x="11010" y="12204"/>
                </a:lnTo>
                <a:lnTo>
                  <a:pt x="18034" y="12204"/>
                </a:lnTo>
                <a:lnTo>
                  <a:pt x="20269" y="10655"/>
                </a:lnTo>
                <a:lnTo>
                  <a:pt x="22186" y="6045"/>
                </a:lnTo>
                <a:lnTo>
                  <a:pt x="16522" y="5435"/>
                </a:lnTo>
                <a:lnTo>
                  <a:pt x="111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699" name="Google Shape;1699;gf574e92628_0_0"/>
          <p:cNvSpPr/>
          <p:nvPr/>
        </p:nvSpPr>
        <p:spPr>
          <a:xfrm>
            <a:off x="6769854" y="11952384"/>
            <a:ext cx="37465" cy="23495"/>
          </a:xfrm>
          <a:custGeom>
            <a:rect b="b" l="l" r="r" t="t"/>
            <a:pathLst>
              <a:path extrusionOk="0" h="23495" w="37465">
                <a:moveTo>
                  <a:pt x="14630" y="0"/>
                </a:moveTo>
                <a:lnTo>
                  <a:pt x="14003" y="8516"/>
                </a:lnTo>
                <a:lnTo>
                  <a:pt x="10006" y="13647"/>
                </a:lnTo>
                <a:lnTo>
                  <a:pt x="4663" y="17457"/>
                </a:lnTo>
                <a:lnTo>
                  <a:pt x="0" y="22009"/>
                </a:lnTo>
                <a:lnTo>
                  <a:pt x="1612" y="21399"/>
                </a:lnTo>
                <a:lnTo>
                  <a:pt x="3619" y="21170"/>
                </a:lnTo>
                <a:lnTo>
                  <a:pt x="9042" y="21170"/>
                </a:lnTo>
                <a:lnTo>
                  <a:pt x="23647" y="23025"/>
                </a:lnTo>
                <a:lnTo>
                  <a:pt x="32918" y="23025"/>
                </a:lnTo>
                <a:lnTo>
                  <a:pt x="37338" y="21348"/>
                </a:lnTo>
                <a:lnTo>
                  <a:pt x="36868" y="14757"/>
                </a:lnTo>
                <a:lnTo>
                  <a:pt x="35737" y="14922"/>
                </a:lnTo>
                <a:lnTo>
                  <a:pt x="33718" y="14998"/>
                </a:lnTo>
                <a:lnTo>
                  <a:pt x="22085" y="14998"/>
                </a:lnTo>
                <a:lnTo>
                  <a:pt x="21551" y="4254"/>
                </a:lnTo>
                <a:lnTo>
                  <a:pt x="14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00" name="Google Shape;1700;gf574e92628_0_0"/>
          <p:cNvSpPr/>
          <p:nvPr/>
        </p:nvSpPr>
        <p:spPr>
          <a:xfrm>
            <a:off x="5471177" y="11959650"/>
            <a:ext cx="15875" cy="21590"/>
          </a:xfrm>
          <a:custGeom>
            <a:rect b="b" l="l" r="r" t="t"/>
            <a:pathLst>
              <a:path extrusionOk="0" h="21590" w="15875">
                <a:moveTo>
                  <a:pt x="2146" y="0"/>
                </a:moveTo>
                <a:lnTo>
                  <a:pt x="0" y="15773"/>
                </a:lnTo>
                <a:lnTo>
                  <a:pt x="3530" y="21043"/>
                </a:lnTo>
                <a:lnTo>
                  <a:pt x="7543" y="21043"/>
                </a:lnTo>
                <a:lnTo>
                  <a:pt x="12885" y="18196"/>
                </a:lnTo>
                <a:lnTo>
                  <a:pt x="15794" y="11698"/>
                </a:lnTo>
                <a:lnTo>
                  <a:pt x="13228" y="4611"/>
                </a:lnTo>
                <a:lnTo>
                  <a:pt x="21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01" name="Google Shape;1701;gf574e92628_0_0"/>
          <p:cNvSpPr/>
          <p:nvPr/>
        </p:nvSpPr>
        <p:spPr>
          <a:xfrm>
            <a:off x="1018946" y="11974713"/>
            <a:ext cx="20319" cy="22859"/>
          </a:xfrm>
          <a:custGeom>
            <a:rect b="b" l="l" r="r" t="t"/>
            <a:pathLst>
              <a:path extrusionOk="0" h="22859" w="20319">
                <a:moveTo>
                  <a:pt x="13957" y="0"/>
                </a:moveTo>
                <a:lnTo>
                  <a:pt x="10934" y="0"/>
                </a:lnTo>
                <a:lnTo>
                  <a:pt x="5842" y="0"/>
                </a:lnTo>
                <a:lnTo>
                  <a:pt x="1409" y="5689"/>
                </a:lnTo>
                <a:lnTo>
                  <a:pt x="0" y="17081"/>
                </a:lnTo>
                <a:lnTo>
                  <a:pt x="3009" y="22771"/>
                </a:lnTo>
                <a:lnTo>
                  <a:pt x="14897" y="22771"/>
                </a:lnTo>
                <a:lnTo>
                  <a:pt x="17310" y="22504"/>
                </a:lnTo>
                <a:lnTo>
                  <a:pt x="20066" y="21920"/>
                </a:lnTo>
                <a:lnTo>
                  <a:pt x="20066" y="7175"/>
                </a:lnTo>
                <a:lnTo>
                  <a:pt x="17208" y="1993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02" name="Google Shape;1702;gf574e92628_0_0"/>
          <p:cNvSpPr/>
          <p:nvPr/>
        </p:nvSpPr>
        <p:spPr>
          <a:xfrm>
            <a:off x="5896672" y="11973843"/>
            <a:ext cx="41275" cy="15875"/>
          </a:xfrm>
          <a:custGeom>
            <a:rect b="b" l="l" r="r" t="t"/>
            <a:pathLst>
              <a:path extrusionOk="0" h="15875" w="41275">
                <a:moveTo>
                  <a:pt x="18351" y="0"/>
                </a:moveTo>
                <a:lnTo>
                  <a:pt x="15341" y="0"/>
                </a:lnTo>
                <a:lnTo>
                  <a:pt x="6375" y="0"/>
                </a:lnTo>
                <a:lnTo>
                  <a:pt x="0" y="2603"/>
                </a:lnTo>
                <a:lnTo>
                  <a:pt x="3911" y="15532"/>
                </a:lnTo>
                <a:lnTo>
                  <a:pt x="8204" y="15646"/>
                </a:lnTo>
                <a:lnTo>
                  <a:pt x="19225" y="14719"/>
                </a:lnTo>
                <a:lnTo>
                  <a:pt x="28289" y="11915"/>
                </a:lnTo>
                <a:lnTo>
                  <a:pt x="35457" y="7202"/>
                </a:lnTo>
                <a:lnTo>
                  <a:pt x="40792" y="546"/>
                </a:lnTo>
                <a:lnTo>
                  <a:pt x="38976" y="1003"/>
                </a:lnTo>
                <a:lnTo>
                  <a:pt x="36868" y="1168"/>
                </a:lnTo>
                <a:lnTo>
                  <a:pt x="31584" y="1168"/>
                </a:lnTo>
                <a:lnTo>
                  <a:pt x="183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03" name="Google Shape;1703;gf574e92628_0_0"/>
          <p:cNvSpPr/>
          <p:nvPr/>
        </p:nvSpPr>
        <p:spPr>
          <a:xfrm>
            <a:off x="7049800" y="11973284"/>
            <a:ext cx="23495" cy="13970"/>
          </a:xfrm>
          <a:custGeom>
            <a:rect b="b" l="l" r="r" t="t"/>
            <a:pathLst>
              <a:path extrusionOk="0" h="13970" w="23495">
                <a:moveTo>
                  <a:pt x="21335" y="0"/>
                </a:moveTo>
                <a:lnTo>
                  <a:pt x="16738" y="0"/>
                </a:lnTo>
                <a:lnTo>
                  <a:pt x="13042" y="0"/>
                </a:lnTo>
                <a:lnTo>
                  <a:pt x="7518" y="2260"/>
                </a:lnTo>
                <a:lnTo>
                  <a:pt x="0" y="8610"/>
                </a:lnTo>
                <a:lnTo>
                  <a:pt x="5232" y="12471"/>
                </a:lnTo>
                <a:lnTo>
                  <a:pt x="9626" y="13931"/>
                </a:lnTo>
                <a:lnTo>
                  <a:pt x="18491" y="13931"/>
                </a:lnTo>
                <a:lnTo>
                  <a:pt x="21704" y="10452"/>
                </a:lnTo>
                <a:lnTo>
                  <a:pt x="23113" y="3479"/>
                </a:lnTo>
                <a:lnTo>
                  <a:pt x="21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04" name="Google Shape;1704;gf574e92628_0_0"/>
          <p:cNvSpPr/>
          <p:nvPr/>
        </p:nvSpPr>
        <p:spPr>
          <a:xfrm>
            <a:off x="965348" y="11981889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999" y="6619"/>
                </a:lnTo>
                <a:lnTo>
                  <a:pt x="7650" y="11476"/>
                </a:lnTo>
                <a:lnTo>
                  <a:pt x="3136" y="16182"/>
                </a:lnTo>
                <a:lnTo>
                  <a:pt x="0" y="22351"/>
                </a:lnTo>
                <a:lnTo>
                  <a:pt x="1638" y="23037"/>
                </a:lnTo>
                <a:lnTo>
                  <a:pt x="3302" y="23342"/>
                </a:lnTo>
                <a:lnTo>
                  <a:pt x="4953" y="23342"/>
                </a:lnTo>
                <a:lnTo>
                  <a:pt x="14491" y="20056"/>
                </a:lnTo>
                <a:lnTo>
                  <a:pt x="21042" y="12633"/>
                </a:lnTo>
                <a:lnTo>
                  <a:pt x="21971" y="472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05" name="Google Shape;1705;gf574e92628_0_0"/>
          <p:cNvSpPr/>
          <p:nvPr/>
        </p:nvSpPr>
        <p:spPr>
          <a:xfrm>
            <a:off x="5392426" y="11980796"/>
            <a:ext cx="23495" cy="13970"/>
          </a:xfrm>
          <a:custGeom>
            <a:rect b="b" l="l" r="r" t="t"/>
            <a:pathLst>
              <a:path extrusionOk="0" h="13970" w="23495">
                <a:moveTo>
                  <a:pt x="21399" y="0"/>
                </a:moveTo>
                <a:lnTo>
                  <a:pt x="16802" y="0"/>
                </a:lnTo>
                <a:lnTo>
                  <a:pt x="13093" y="0"/>
                </a:lnTo>
                <a:lnTo>
                  <a:pt x="7543" y="2260"/>
                </a:lnTo>
                <a:lnTo>
                  <a:pt x="0" y="8585"/>
                </a:lnTo>
                <a:lnTo>
                  <a:pt x="5219" y="12395"/>
                </a:lnTo>
                <a:lnTo>
                  <a:pt x="9613" y="13843"/>
                </a:lnTo>
                <a:lnTo>
                  <a:pt x="18503" y="13843"/>
                </a:lnTo>
                <a:lnTo>
                  <a:pt x="21729" y="10375"/>
                </a:lnTo>
                <a:lnTo>
                  <a:pt x="23177" y="3454"/>
                </a:lnTo>
                <a:lnTo>
                  <a:pt x="213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06" name="Google Shape;1706;gf574e92628_0_0"/>
          <p:cNvSpPr/>
          <p:nvPr/>
        </p:nvSpPr>
        <p:spPr>
          <a:xfrm>
            <a:off x="928509" y="11989371"/>
            <a:ext cx="29844" cy="15240"/>
          </a:xfrm>
          <a:custGeom>
            <a:rect b="b" l="l" r="r" t="t"/>
            <a:pathLst>
              <a:path extrusionOk="0" h="15240" w="29844">
                <a:moveTo>
                  <a:pt x="29375" y="0"/>
                </a:moveTo>
                <a:lnTo>
                  <a:pt x="0" y="0"/>
                </a:lnTo>
                <a:lnTo>
                  <a:pt x="0" y="14859"/>
                </a:lnTo>
                <a:lnTo>
                  <a:pt x="29375" y="14859"/>
                </a:lnTo>
                <a:lnTo>
                  <a:pt x="293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07" name="Google Shape;1707;gf574e92628_0_0"/>
          <p:cNvSpPr/>
          <p:nvPr/>
        </p:nvSpPr>
        <p:spPr>
          <a:xfrm>
            <a:off x="1215691" y="11989377"/>
            <a:ext cx="19684" cy="38100"/>
          </a:xfrm>
          <a:custGeom>
            <a:rect b="b" l="l" r="r" t="t"/>
            <a:pathLst>
              <a:path extrusionOk="0" h="38100" w="19684">
                <a:moveTo>
                  <a:pt x="0" y="0"/>
                </a:moveTo>
                <a:lnTo>
                  <a:pt x="0" y="37109"/>
                </a:lnTo>
                <a:lnTo>
                  <a:pt x="2070" y="37541"/>
                </a:lnTo>
                <a:lnTo>
                  <a:pt x="3962" y="37744"/>
                </a:lnTo>
                <a:lnTo>
                  <a:pt x="5689" y="37744"/>
                </a:lnTo>
                <a:lnTo>
                  <a:pt x="17693" y="31846"/>
                </a:lnTo>
                <a:lnTo>
                  <a:pt x="19527" y="18872"/>
                </a:lnTo>
                <a:lnTo>
                  <a:pt x="13020" y="5897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08" name="Google Shape;1708;gf574e92628_0_0"/>
          <p:cNvSpPr/>
          <p:nvPr/>
        </p:nvSpPr>
        <p:spPr>
          <a:xfrm>
            <a:off x="348928" y="12003962"/>
            <a:ext cx="18414" cy="29845"/>
          </a:xfrm>
          <a:custGeom>
            <a:rect b="b" l="l" r="r" t="t"/>
            <a:pathLst>
              <a:path extrusionOk="0" h="29845" w="18414">
                <a:moveTo>
                  <a:pt x="11100" y="0"/>
                </a:moveTo>
                <a:lnTo>
                  <a:pt x="9411" y="0"/>
                </a:lnTo>
                <a:lnTo>
                  <a:pt x="7379" y="88"/>
                </a:lnTo>
                <a:lnTo>
                  <a:pt x="4940" y="279"/>
                </a:lnTo>
                <a:lnTo>
                  <a:pt x="4331" y="114"/>
                </a:lnTo>
                <a:lnTo>
                  <a:pt x="3797" y="38"/>
                </a:lnTo>
                <a:lnTo>
                  <a:pt x="3315" y="38"/>
                </a:lnTo>
                <a:lnTo>
                  <a:pt x="0" y="4406"/>
                </a:lnTo>
                <a:lnTo>
                  <a:pt x="2091" y="14166"/>
                </a:lnTo>
                <a:lnTo>
                  <a:pt x="7071" y="24298"/>
                </a:lnTo>
                <a:lnTo>
                  <a:pt x="12421" y="29781"/>
                </a:lnTo>
                <a:lnTo>
                  <a:pt x="11577" y="17573"/>
                </a:lnTo>
                <a:lnTo>
                  <a:pt x="16023" y="8175"/>
                </a:lnTo>
                <a:lnTo>
                  <a:pt x="18338" y="2135"/>
                </a:lnTo>
                <a:lnTo>
                  <a:pt x="111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09" name="Google Shape;1709;gf574e92628_0_0"/>
          <p:cNvSpPr/>
          <p:nvPr/>
        </p:nvSpPr>
        <p:spPr>
          <a:xfrm>
            <a:off x="5347633" y="12004240"/>
            <a:ext cx="28575" cy="52070"/>
          </a:xfrm>
          <a:custGeom>
            <a:rect b="b" l="l" r="r" t="t"/>
            <a:pathLst>
              <a:path extrusionOk="0" h="52070" w="28575">
                <a:moveTo>
                  <a:pt x="15178" y="0"/>
                </a:moveTo>
                <a:lnTo>
                  <a:pt x="12633" y="14358"/>
                </a:lnTo>
                <a:lnTo>
                  <a:pt x="4563" y="27903"/>
                </a:lnTo>
                <a:lnTo>
                  <a:pt x="0" y="40431"/>
                </a:lnTo>
                <a:lnTo>
                  <a:pt x="7977" y="51739"/>
                </a:lnTo>
                <a:lnTo>
                  <a:pt x="15621" y="39328"/>
                </a:lnTo>
                <a:lnTo>
                  <a:pt x="25503" y="22283"/>
                </a:lnTo>
                <a:lnTo>
                  <a:pt x="28423" y="7032"/>
                </a:lnTo>
                <a:lnTo>
                  <a:pt x="151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10" name="Google Shape;1710;gf574e92628_0_0"/>
          <p:cNvSpPr/>
          <p:nvPr/>
        </p:nvSpPr>
        <p:spPr>
          <a:xfrm>
            <a:off x="943176" y="12011458"/>
            <a:ext cx="20955" cy="30479"/>
          </a:xfrm>
          <a:custGeom>
            <a:rect b="b" l="l" r="r" t="t"/>
            <a:pathLst>
              <a:path extrusionOk="0" h="30479" w="20955">
                <a:moveTo>
                  <a:pt x="12128" y="0"/>
                </a:moveTo>
                <a:lnTo>
                  <a:pt x="1435" y="0"/>
                </a:lnTo>
                <a:lnTo>
                  <a:pt x="0" y="50"/>
                </a:lnTo>
                <a:lnTo>
                  <a:pt x="0" y="29768"/>
                </a:lnTo>
                <a:lnTo>
                  <a:pt x="1866" y="30086"/>
                </a:lnTo>
                <a:lnTo>
                  <a:pt x="3581" y="30238"/>
                </a:lnTo>
                <a:lnTo>
                  <a:pt x="16522" y="30238"/>
                </a:lnTo>
                <a:lnTo>
                  <a:pt x="20942" y="22682"/>
                </a:lnTo>
                <a:lnTo>
                  <a:pt x="18745" y="7556"/>
                </a:lnTo>
                <a:lnTo>
                  <a:pt x="12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11" name="Google Shape;1711;gf574e92628_0_0"/>
          <p:cNvSpPr/>
          <p:nvPr/>
        </p:nvSpPr>
        <p:spPr>
          <a:xfrm>
            <a:off x="1245301" y="12011394"/>
            <a:ext cx="36830" cy="15875"/>
          </a:xfrm>
          <a:custGeom>
            <a:rect b="b" l="l" r="r" t="t"/>
            <a:pathLst>
              <a:path extrusionOk="0" h="15875" w="36830">
                <a:moveTo>
                  <a:pt x="33947" y="0"/>
                </a:moveTo>
                <a:lnTo>
                  <a:pt x="32575" y="0"/>
                </a:lnTo>
                <a:lnTo>
                  <a:pt x="21502" y="939"/>
                </a:lnTo>
                <a:lnTo>
                  <a:pt x="12363" y="3762"/>
                </a:lnTo>
                <a:lnTo>
                  <a:pt x="5186" y="8476"/>
                </a:lnTo>
                <a:lnTo>
                  <a:pt x="0" y="15087"/>
                </a:lnTo>
                <a:lnTo>
                  <a:pt x="7302" y="15430"/>
                </a:lnTo>
                <a:lnTo>
                  <a:pt x="10794" y="15430"/>
                </a:lnTo>
                <a:lnTo>
                  <a:pt x="20527" y="14846"/>
                </a:lnTo>
                <a:lnTo>
                  <a:pt x="28608" y="12596"/>
                </a:lnTo>
                <a:lnTo>
                  <a:pt x="34281" y="7934"/>
                </a:lnTo>
                <a:lnTo>
                  <a:pt x="36791" y="114"/>
                </a:lnTo>
                <a:lnTo>
                  <a:pt x="33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12" name="Google Shape;1712;gf574e92628_0_0"/>
          <p:cNvSpPr/>
          <p:nvPr/>
        </p:nvSpPr>
        <p:spPr>
          <a:xfrm>
            <a:off x="3948570" y="12011145"/>
            <a:ext cx="36829" cy="29209"/>
          </a:xfrm>
          <a:custGeom>
            <a:rect b="b" l="l" r="r" t="t"/>
            <a:pathLst>
              <a:path extrusionOk="0" h="29209" w="36829">
                <a:moveTo>
                  <a:pt x="29273" y="0"/>
                </a:moveTo>
                <a:lnTo>
                  <a:pt x="25692" y="0"/>
                </a:lnTo>
                <a:lnTo>
                  <a:pt x="16012" y="584"/>
                </a:lnTo>
                <a:lnTo>
                  <a:pt x="8035" y="2836"/>
                </a:lnTo>
                <a:lnTo>
                  <a:pt x="2464" y="7506"/>
                </a:lnTo>
                <a:lnTo>
                  <a:pt x="0" y="15341"/>
                </a:lnTo>
                <a:lnTo>
                  <a:pt x="1435" y="15100"/>
                </a:lnTo>
                <a:lnTo>
                  <a:pt x="2768" y="14998"/>
                </a:lnTo>
                <a:lnTo>
                  <a:pt x="10934" y="14998"/>
                </a:lnTo>
                <a:lnTo>
                  <a:pt x="15024" y="18402"/>
                </a:lnTo>
                <a:lnTo>
                  <a:pt x="21463" y="25209"/>
                </a:lnTo>
                <a:lnTo>
                  <a:pt x="23825" y="28625"/>
                </a:lnTo>
                <a:lnTo>
                  <a:pt x="29718" y="28625"/>
                </a:lnTo>
                <a:lnTo>
                  <a:pt x="32677" y="26987"/>
                </a:lnTo>
                <a:lnTo>
                  <a:pt x="36830" y="22593"/>
                </a:lnTo>
                <a:lnTo>
                  <a:pt x="36830" y="35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13" name="Google Shape;1713;gf574e92628_0_0"/>
          <p:cNvSpPr/>
          <p:nvPr/>
        </p:nvSpPr>
        <p:spPr>
          <a:xfrm>
            <a:off x="5112484" y="12026487"/>
            <a:ext cx="29845" cy="30479"/>
          </a:xfrm>
          <a:custGeom>
            <a:rect b="b" l="l" r="r" t="t"/>
            <a:pathLst>
              <a:path extrusionOk="0" h="30479" w="29845">
                <a:moveTo>
                  <a:pt x="29349" y="0"/>
                </a:moveTo>
                <a:lnTo>
                  <a:pt x="16998" y="2353"/>
                </a:lnTo>
                <a:lnTo>
                  <a:pt x="7988" y="8048"/>
                </a:lnTo>
                <a:lnTo>
                  <a:pt x="2321" y="17091"/>
                </a:lnTo>
                <a:lnTo>
                  <a:pt x="0" y="29489"/>
                </a:lnTo>
                <a:lnTo>
                  <a:pt x="2971" y="30124"/>
                </a:lnTo>
                <a:lnTo>
                  <a:pt x="5613" y="30416"/>
                </a:lnTo>
                <a:lnTo>
                  <a:pt x="7962" y="30416"/>
                </a:lnTo>
                <a:lnTo>
                  <a:pt x="18191" y="27771"/>
                </a:lnTo>
                <a:lnTo>
                  <a:pt x="24209" y="20828"/>
                </a:lnTo>
                <a:lnTo>
                  <a:pt x="27451" y="11074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14" name="Google Shape;1714;gf574e92628_0_0"/>
          <p:cNvSpPr/>
          <p:nvPr/>
        </p:nvSpPr>
        <p:spPr>
          <a:xfrm>
            <a:off x="308600" y="12041233"/>
            <a:ext cx="24129" cy="37465"/>
          </a:xfrm>
          <a:custGeom>
            <a:rect b="b" l="l" r="r" t="t"/>
            <a:pathLst>
              <a:path extrusionOk="0" h="37465" w="24129">
                <a:moveTo>
                  <a:pt x="15939" y="0"/>
                </a:moveTo>
                <a:lnTo>
                  <a:pt x="10805" y="8225"/>
                </a:lnTo>
                <a:lnTo>
                  <a:pt x="3139" y="18464"/>
                </a:lnTo>
                <a:lnTo>
                  <a:pt x="0" y="28748"/>
                </a:lnTo>
                <a:lnTo>
                  <a:pt x="8446" y="37109"/>
                </a:lnTo>
                <a:lnTo>
                  <a:pt x="9792" y="24774"/>
                </a:lnTo>
                <a:lnTo>
                  <a:pt x="18469" y="15478"/>
                </a:lnTo>
                <a:lnTo>
                  <a:pt x="24009" y="7720"/>
                </a:lnTo>
                <a:lnTo>
                  <a:pt x="159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15" name="Google Shape;1715;gf574e92628_0_0"/>
          <p:cNvSpPr/>
          <p:nvPr/>
        </p:nvSpPr>
        <p:spPr>
          <a:xfrm>
            <a:off x="7673830" y="12048445"/>
            <a:ext cx="33020" cy="17145"/>
          </a:xfrm>
          <a:custGeom>
            <a:rect b="b" l="l" r="r" t="t"/>
            <a:pathLst>
              <a:path extrusionOk="0" h="17145" w="33020">
                <a:moveTo>
                  <a:pt x="9046" y="0"/>
                </a:moveTo>
                <a:lnTo>
                  <a:pt x="3560" y="0"/>
                </a:lnTo>
                <a:lnTo>
                  <a:pt x="2074" y="50"/>
                </a:lnTo>
                <a:lnTo>
                  <a:pt x="0" y="7512"/>
                </a:lnTo>
                <a:lnTo>
                  <a:pt x="2717" y="12673"/>
                </a:lnTo>
                <a:lnTo>
                  <a:pt x="8609" y="15668"/>
                </a:lnTo>
                <a:lnTo>
                  <a:pt x="16057" y="16636"/>
                </a:lnTo>
                <a:lnTo>
                  <a:pt x="24325" y="16636"/>
                </a:lnTo>
                <a:lnTo>
                  <a:pt x="32491" y="13347"/>
                </a:lnTo>
                <a:lnTo>
                  <a:pt x="31475" y="7531"/>
                </a:lnTo>
                <a:lnTo>
                  <a:pt x="30370" y="7670"/>
                </a:lnTo>
                <a:lnTo>
                  <a:pt x="28350" y="7734"/>
                </a:lnTo>
                <a:lnTo>
                  <a:pt x="23004" y="7734"/>
                </a:lnTo>
                <a:lnTo>
                  <a:pt x="90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16" name="Google Shape;1716;gf574e92628_0_0"/>
          <p:cNvSpPr/>
          <p:nvPr/>
        </p:nvSpPr>
        <p:spPr>
          <a:xfrm>
            <a:off x="2283123" y="12063579"/>
            <a:ext cx="16510" cy="29845"/>
          </a:xfrm>
          <a:custGeom>
            <a:rect b="b" l="l" r="r" t="t"/>
            <a:pathLst>
              <a:path extrusionOk="0" h="29845" w="16510">
                <a:moveTo>
                  <a:pt x="8063" y="0"/>
                </a:moveTo>
                <a:lnTo>
                  <a:pt x="4518" y="6247"/>
                </a:lnTo>
                <a:lnTo>
                  <a:pt x="324" y="15908"/>
                </a:lnTo>
                <a:lnTo>
                  <a:pt x="0" y="24962"/>
                </a:lnTo>
                <a:lnTo>
                  <a:pt x="8063" y="29387"/>
                </a:lnTo>
                <a:lnTo>
                  <a:pt x="8249" y="19659"/>
                </a:lnTo>
                <a:lnTo>
                  <a:pt x="13702" y="11283"/>
                </a:lnTo>
                <a:lnTo>
                  <a:pt x="16335" y="4613"/>
                </a:lnTo>
                <a:lnTo>
                  <a:pt x="80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17" name="Google Shape;1717;gf574e92628_0_0"/>
          <p:cNvSpPr/>
          <p:nvPr/>
        </p:nvSpPr>
        <p:spPr>
          <a:xfrm>
            <a:off x="5407115" y="12063526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864" y="0"/>
                </a:lnTo>
                <a:lnTo>
                  <a:pt x="3009" y="5956"/>
                </a:lnTo>
                <a:lnTo>
                  <a:pt x="0" y="14820"/>
                </a:lnTo>
                <a:lnTo>
                  <a:pt x="673" y="14820"/>
                </a:lnTo>
                <a:lnTo>
                  <a:pt x="8717" y="13756"/>
                </a:lnTo>
                <a:lnTo>
                  <a:pt x="14735" y="10750"/>
                </a:lnTo>
                <a:lnTo>
                  <a:pt x="19100" y="6087"/>
                </a:lnTo>
                <a:lnTo>
                  <a:pt x="22186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18" name="Google Shape;1718;gf574e92628_0_0"/>
          <p:cNvSpPr/>
          <p:nvPr/>
        </p:nvSpPr>
        <p:spPr>
          <a:xfrm>
            <a:off x="102967" y="12069799"/>
            <a:ext cx="37464" cy="15240"/>
          </a:xfrm>
          <a:custGeom>
            <a:rect b="b" l="l" r="r" t="t"/>
            <a:pathLst>
              <a:path extrusionOk="0" h="15240" w="37464">
                <a:moveTo>
                  <a:pt x="13944" y="0"/>
                </a:moveTo>
                <a:lnTo>
                  <a:pt x="10731" y="0"/>
                </a:lnTo>
                <a:lnTo>
                  <a:pt x="4508" y="0"/>
                </a:lnTo>
                <a:lnTo>
                  <a:pt x="0" y="1727"/>
                </a:lnTo>
                <a:lnTo>
                  <a:pt x="584" y="8547"/>
                </a:lnTo>
                <a:lnTo>
                  <a:pt x="4622" y="12788"/>
                </a:lnTo>
                <a:lnTo>
                  <a:pt x="9779" y="14630"/>
                </a:lnTo>
                <a:lnTo>
                  <a:pt x="15024" y="14630"/>
                </a:lnTo>
                <a:lnTo>
                  <a:pt x="21732" y="13653"/>
                </a:lnTo>
                <a:lnTo>
                  <a:pt x="28040" y="10893"/>
                </a:lnTo>
                <a:lnTo>
                  <a:pt x="33449" y="6604"/>
                </a:lnTo>
                <a:lnTo>
                  <a:pt x="37465" y="1041"/>
                </a:lnTo>
                <a:lnTo>
                  <a:pt x="35877" y="1625"/>
                </a:lnTo>
                <a:lnTo>
                  <a:pt x="33921" y="1841"/>
                </a:lnTo>
                <a:lnTo>
                  <a:pt x="28562" y="1841"/>
                </a:lnTo>
                <a:lnTo>
                  <a:pt x="139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19" name="Google Shape;1719;gf574e92628_0_0"/>
          <p:cNvSpPr/>
          <p:nvPr/>
        </p:nvSpPr>
        <p:spPr>
          <a:xfrm>
            <a:off x="741015" y="12084694"/>
            <a:ext cx="51434" cy="17145"/>
          </a:xfrm>
          <a:custGeom>
            <a:rect b="b" l="l" r="r" t="t"/>
            <a:pathLst>
              <a:path extrusionOk="0" h="17145" w="51434">
                <a:moveTo>
                  <a:pt x="44310" y="0"/>
                </a:moveTo>
                <a:lnTo>
                  <a:pt x="34810" y="0"/>
                </a:lnTo>
                <a:lnTo>
                  <a:pt x="31076" y="0"/>
                </a:lnTo>
                <a:lnTo>
                  <a:pt x="14389" y="1778"/>
                </a:lnTo>
                <a:lnTo>
                  <a:pt x="7937" y="1778"/>
                </a:lnTo>
                <a:lnTo>
                  <a:pt x="5448" y="1536"/>
                </a:lnTo>
                <a:lnTo>
                  <a:pt x="3352" y="901"/>
                </a:lnTo>
                <a:lnTo>
                  <a:pt x="0" y="13868"/>
                </a:lnTo>
                <a:lnTo>
                  <a:pt x="6654" y="16700"/>
                </a:lnTo>
                <a:lnTo>
                  <a:pt x="19837" y="16700"/>
                </a:lnTo>
                <a:lnTo>
                  <a:pt x="36410" y="14973"/>
                </a:lnTo>
                <a:lnTo>
                  <a:pt x="42951" y="14973"/>
                </a:lnTo>
                <a:lnTo>
                  <a:pt x="45516" y="15214"/>
                </a:lnTo>
                <a:lnTo>
                  <a:pt x="47663" y="15887"/>
                </a:lnTo>
                <a:lnTo>
                  <a:pt x="50965" y="2870"/>
                </a:lnTo>
                <a:lnTo>
                  <a:pt x="443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20" name="Google Shape;1720;gf574e92628_0_0"/>
          <p:cNvSpPr/>
          <p:nvPr/>
        </p:nvSpPr>
        <p:spPr>
          <a:xfrm>
            <a:off x="7587303" y="12085597"/>
            <a:ext cx="23495" cy="37465"/>
          </a:xfrm>
          <a:custGeom>
            <a:rect b="b" l="l" r="r" t="t"/>
            <a:pathLst>
              <a:path extrusionOk="0" h="37465" w="23495">
                <a:moveTo>
                  <a:pt x="14985" y="0"/>
                </a:moveTo>
                <a:lnTo>
                  <a:pt x="13525" y="4775"/>
                </a:lnTo>
                <a:lnTo>
                  <a:pt x="9982" y="7658"/>
                </a:lnTo>
                <a:lnTo>
                  <a:pt x="2565" y="7658"/>
                </a:lnTo>
                <a:lnTo>
                  <a:pt x="1333" y="7569"/>
                </a:lnTo>
                <a:lnTo>
                  <a:pt x="0" y="7365"/>
                </a:lnTo>
                <a:lnTo>
                  <a:pt x="1423" y="17260"/>
                </a:lnTo>
                <a:lnTo>
                  <a:pt x="4149" y="25674"/>
                </a:lnTo>
                <a:lnTo>
                  <a:pt x="8547" y="32338"/>
                </a:lnTo>
                <a:lnTo>
                  <a:pt x="14985" y="36982"/>
                </a:lnTo>
                <a:lnTo>
                  <a:pt x="19093" y="29635"/>
                </a:lnTo>
                <a:lnTo>
                  <a:pt x="22939" y="17586"/>
                </a:lnTo>
                <a:lnTo>
                  <a:pt x="22808" y="5989"/>
                </a:lnTo>
                <a:lnTo>
                  <a:pt x="149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21" name="Google Shape;1721;gf574e92628_0_0"/>
          <p:cNvSpPr/>
          <p:nvPr/>
        </p:nvSpPr>
        <p:spPr>
          <a:xfrm>
            <a:off x="96332" y="12092965"/>
            <a:ext cx="36830" cy="37465"/>
          </a:xfrm>
          <a:custGeom>
            <a:rect b="b" l="l" r="r" t="t"/>
            <a:pathLst>
              <a:path extrusionOk="0" h="37465" w="36830">
                <a:moveTo>
                  <a:pt x="14394" y="0"/>
                </a:moveTo>
                <a:lnTo>
                  <a:pt x="10612" y="9525"/>
                </a:lnTo>
                <a:lnTo>
                  <a:pt x="3472" y="20197"/>
                </a:lnTo>
                <a:lnTo>
                  <a:pt x="0" y="30048"/>
                </a:lnTo>
                <a:lnTo>
                  <a:pt x="7219" y="37109"/>
                </a:lnTo>
                <a:lnTo>
                  <a:pt x="10005" y="30700"/>
                </a:lnTo>
                <a:lnTo>
                  <a:pt x="13272" y="24738"/>
                </a:lnTo>
                <a:lnTo>
                  <a:pt x="17179" y="19401"/>
                </a:lnTo>
                <a:lnTo>
                  <a:pt x="21887" y="14871"/>
                </a:lnTo>
                <a:lnTo>
                  <a:pt x="27678" y="13144"/>
                </a:lnTo>
                <a:lnTo>
                  <a:pt x="36289" y="14643"/>
                </a:lnTo>
                <a:lnTo>
                  <a:pt x="36606" y="7620"/>
                </a:lnTo>
                <a:lnTo>
                  <a:pt x="26205" y="7620"/>
                </a:lnTo>
                <a:lnTo>
                  <a:pt x="20274" y="3924"/>
                </a:lnTo>
                <a:lnTo>
                  <a:pt x="14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22" name="Google Shape;1722;gf574e92628_0_0"/>
          <p:cNvSpPr/>
          <p:nvPr/>
        </p:nvSpPr>
        <p:spPr>
          <a:xfrm>
            <a:off x="5428992" y="12091789"/>
            <a:ext cx="22860" cy="31115"/>
          </a:xfrm>
          <a:custGeom>
            <a:rect b="b" l="l" r="r" t="t"/>
            <a:pathLst>
              <a:path extrusionOk="0" h="31115" w="22860">
                <a:moveTo>
                  <a:pt x="18344" y="0"/>
                </a:moveTo>
                <a:lnTo>
                  <a:pt x="16541" y="0"/>
                </a:lnTo>
                <a:lnTo>
                  <a:pt x="6382" y="4215"/>
                </a:lnTo>
                <a:lnTo>
                  <a:pt x="250" y="13806"/>
                </a:lnTo>
                <a:lnTo>
                  <a:pt x="0" y="24190"/>
                </a:lnTo>
                <a:lnTo>
                  <a:pt x="7486" y="30784"/>
                </a:lnTo>
                <a:lnTo>
                  <a:pt x="7278" y="19531"/>
                </a:lnTo>
                <a:lnTo>
                  <a:pt x="14907" y="16111"/>
                </a:lnTo>
                <a:lnTo>
                  <a:pt x="22497" y="12627"/>
                </a:lnTo>
                <a:lnTo>
                  <a:pt x="22167" y="1181"/>
                </a:lnTo>
                <a:lnTo>
                  <a:pt x="20237" y="368"/>
                </a:lnTo>
                <a:lnTo>
                  <a:pt x="183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23" name="Google Shape;1723;gf574e92628_0_0"/>
          <p:cNvSpPr/>
          <p:nvPr/>
        </p:nvSpPr>
        <p:spPr>
          <a:xfrm>
            <a:off x="1326117" y="12100579"/>
            <a:ext cx="22859" cy="23495"/>
          </a:xfrm>
          <a:custGeom>
            <a:rect b="b" l="l" r="r" t="t"/>
            <a:pathLst>
              <a:path extrusionOk="0" h="23495" w="22859">
                <a:moveTo>
                  <a:pt x="14998" y="0"/>
                </a:moveTo>
                <a:lnTo>
                  <a:pt x="11847" y="6012"/>
                </a:lnTo>
                <a:lnTo>
                  <a:pt x="5784" y="9226"/>
                </a:lnTo>
                <a:lnTo>
                  <a:pt x="579" y="13326"/>
                </a:lnTo>
                <a:lnTo>
                  <a:pt x="0" y="21996"/>
                </a:lnTo>
                <a:lnTo>
                  <a:pt x="1727" y="22758"/>
                </a:lnTo>
                <a:lnTo>
                  <a:pt x="3492" y="23101"/>
                </a:lnTo>
                <a:lnTo>
                  <a:pt x="5245" y="23101"/>
                </a:lnTo>
                <a:lnTo>
                  <a:pt x="14829" y="19836"/>
                </a:lnTo>
                <a:lnTo>
                  <a:pt x="21366" y="12469"/>
                </a:lnTo>
                <a:lnTo>
                  <a:pt x="22281" y="4643"/>
                </a:lnTo>
                <a:lnTo>
                  <a:pt x="149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24" name="Google Shape;1724;gf574e92628_0_0"/>
          <p:cNvSpPr/>
          <p:nvPr/>
        </p:nvSpPr>
        <p:spPr>
          <a:xfrm>
            <a:off x="286580" y="12107397"/>
            <a:ext cx="38100" cy="45084"/>
          </a:xfrm>
          <a:custGeom>
            <a:rect b="b" l="l" r="r" t="t"/>
            <a:pathLst>
              <a:path extrusionOk="0" h="45084" w="38100">
                <a:moveTo>
                  <a:pt x="15980" y="0"/>
                </a:moveTo>
                <a:lnTo>
                  <a:pt x="13592" y="0"/>
                </a:lnTo>
                <a:lnTo>
                  <a:pt x="11040" y="152"/>
                </a:lnTo>
                <a:lnTo>
                  <a:pt x="8334" y="444"/>
                </a:lnTo>
                <a:lnTo>
                  <a:pt x="8561" y="14114"/>
                </a:lnTo>
                <a:lnTo>
                  <a:pt x="2929" y="26362"/>
                </a:lnTo>
                <a:lnTo>
                  <a:pt x="0" y="36795"/>
                </a:lnTo>
                <a:lnTo>
                  <a:pt x="8334" y="45021"/>
                </a:lnTo>
                <a:lnTo>
                  <a:pt x="8851" y="34296"/>
                </a:lnTo>
                <a:lnTo>
                  <a:pt x="13040" y="27270"/>
                </a:lnTo>
                <a:lnTo>
                  <a:pt x="20400" y="23429"/>
                </a:lnTo>
                <a:lnTo>
                  <a:pt x="30432" y="22263"/>
                </a:lnTo>
                <a:lnTo>
                  <a:pt x="32807" y="22263"/>
                </a:lnTo>
                <a:lnTo>
                  <a:pt x="35322" y="22402"/>
                </a:lnTo>
                <a:lnTo>
                  <a:pt x="37964" y="22669"/>
                </a:lnTo>
                <a:lnTo>
                  <a:pt x="37370" y="12087"/>
                </a:lnTo>
                <a:lnTo>
                  <a:pt x="33244" y="5076"/>
                </a:lnTo>
                <a:lnTo>
                  <a:pt x="25982" y="1195"/>
                </a:lnTo>
                <a:lnTo>
                  <a:pt x="159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25" name="Google Shape;1725;gf574e92628_0_0"/>
          <p:cNvSpPr/>
          <p:nvPr/>
        </p:nvSpPr>
        <p:spPr>
          <a:xfrm>
            <a:off x="1120133" y="12107838"/>
            <a:ext cx="22859" cy="29845"/>
          </a:xfrm>
          <a:custGeom>
            <a:rect b="b" l="l" r="r" t="t"/>
            <a:pathLst>
              <a:path extrusionOk="0" h="29845" w="22859">
                <a:moveTo>
                  <a:pt x="0" y="0"/>
                </a:moveTo>
                <a:lnTo>
                  <a:pt x="648" y="8641"/>
                </a:lnTo>
                <a:lnTo>
                  <a:pt x="4657" y="13838"/>
                </a:lnTo>
                <a:lnTo>
                  <a:pt x="10004" y="17675"/>
                </a:lnTo>
                <a:lnTo>
                  <a:pt x="14668" y="22237"/>
                </a:lnTo>
                <a:lnTo>
                  <a:pt x="10058" y="22580"/>
                </a:lnTo>
                <a:lnTo>
                  <a:pt x="5727" y="23393"/>
                </a:lnTo>
                <a:lnTo>
                  <a:pt x="7200" y="29717"/>
                </a:lnTo>
                <a:lnTo>
                  <a:pt x="9105" y="29794"/>
                </a:lnTo>
                <a:lnTo>
                  <a:pt x="16376" y="28279"/>
                </a:lnTo>
                <a:lnTo>
                  <a:pt x="20808" y="23896"/>
                </a:lnTo>
                <a:lnTo>
                  <a:pt x="22593" y="16887"/>
                </a:lnTo>
                <a:lnTo>
                  <a:pt x="21920" y="7492"/>
                </a:lnTo>
                <a:lnTo>
                  <a:pt x="11290" y="7505"/>
                </a:lnTo>
                <a:lnTo>
                  <a:pt x="5486" y="3860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26" name="Google Shape;1726;gf574e92628_0_0"/>
          <p:cNvSpPr/>
          <p:nvPr/>
        </p:nvSpPr>
        <p:spPr>
          <a:xfrm>
            <a:off x="2113994" y="12121233"/>
            <a:ext cx="23494" cy="31750"/>
          </a:xfrm>
          <a:custGeom>
            <a:rect b="b" l="l" r="r" t="t"/>
            <a:pathLst>
              <a:path extrusionOk="0" h="31750" w="23494">
                <a:moveTo>
                  <a:pt x="14793" y="0"/>
                </a:moveTo>
                <a:lnTo>
                  <a:pt x="12901" y="0"/>
                </a:lnTo>
                <a:lnTo>
                  <a:pt x="10590" y="419"/>
                </a:lnTo>
                <a:lnTo>
                  <a:pt x="7770" y="1346"/>
                </a:lnTo>
                <a:lnTo>
                  <a:pt x="5221" y="8086"/>
                </a:lnTo>
                <a:lnTo>
                  <a:pt x="2095" y="14197"/>
                </a:lnTo>
                <a:lnTo>
                  <a:pt x="0" y="21343"/>
                </a:lnTo>
                <a:lnTo>
                  <a:pt x="544" y="31191"/>
                </a:lnTo>
                <a:lnTo>
                  <a:pt x="22439" y="31191"/>
                </a:lnTo>
                <a:lnTo>
                  <a:pt x="22414" y="21441"/>
                </a:lnTo>
                <a:lnTo>
                  <a:pt x="22888" y="11261"/>
                </a:lnTo>
                <a:lnTo>
                  <a:pt x="21226" y="3248"/>
                </a:lnTo>
                <a:lnTo>
                  <a:pt x="147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27" name="Google Shape;1727;gf574e92628_0_0"/>
          <p:cNvSpPr/>
          <p:nvPr/>
        </p:nvSpPr>
        <p:spPr>
          <a:xfrm>
            <a:off x="1083310" y="12130075"/>
            <a:ext cx="50800" cy="59690"/>
          </a:xfrm>
          <a:custGeom>
            <a:rect b="b" l="l" r="r" t="t"/>
            <a:pathLst>
              <a:path extrusionOk="0" h="59690" w="50800">
                <a:moveTo>
                  <a:pt x="21869" y="0"/>
                </a:moveTo>
                <a:lnTo>
                  <a:pt x="13106" y="368"/>
                </a:lnTo>
                <a:lnTo>
                  <a:pt x="5321" y="1765"/>
                </a:lnTo>
                <a:lnTo>
                  <a:pt x="330" y="5969"/>
                </a:lnTo>
                <a:lnTo>
                  <a:pt x="0" y="14744"/>
                </a:lnTo>
                <a:lnTo>
                  <a:pt x="1892" y="14795"/>
                </a:lnTo>
                <a:lnTo>
                  <a:pt x="13271" y="14795"/>
                </a:lnTo>
                <a:lnTo>
                  <a:pt x="18859" y="8763"/>
                </a:lnTo>
                <a:lnTo>
                  <a:pt x="21869" y="0"/>
                </a:lnTo>
                <a:close/>
              </a:path>
              <a:path extrusionOk="0" h="59690" w="50800">
                <a:moveTo>
                  <a:pt x="50292" y="28498"/>
                </a:moveTo>
                <a:lnTo>
                  <a:pt x="49606" y="21234"/>
                </a:lnTo>
                <a:lnTo>
                  <a:pt x="46621" y="16090"/>
                </a:lnTo>
                <a:lnTo>
                  <a:pt x="40970" y="14135"/>
                </a:lnTo>
                <a:lnTo>
                  <a:pt x="39725" y="14135"/>
                </a:lnTo>
                <a:lnTo>
                  <a:pt x="38341" y="14338"/>
                </a:lnTo>
                <a:lnTo>
                  <a:pt x="36817" y="14744"/>
                </a:lnTo>
                <a:lnTo>
                  <a:pt x="34912" y="25984"/>
                </a:lnTo>
                <a:lnTo>
                  <a:pt x="31127" y="35191"/>
                </a:lnTo>
                <a:lnTo>
                  <a:pt x="28308" y="45326"/>
                </a:lnTo>
                <a:lnTo>
                  <a:pt x="29324" y="59347"/>
                </a:lnTo>
                <a:lnTo>
                  <a:pt x="30467" y="59524"/>
                </a:lnTo>
                <a:lnTo>
                  <a:pt x="31026" y="59524"/>
                </a:lnTo>
                <a:lnTo>
                  <a:pt x="36753" y="57569"/>
                </a:lnTo>
                <a:lnTo>
                  <a:pt x="41884" y="52438"/>
                </a:lnTo>
                <a:lnTo>
                  <a:pt x="46075" y="45161"/>
                </a:lnTo>
                <a:lnTo>
                  <a:pt x="48996" y="36830"/>
                </a:lnTo>
                <a:lnTo>
                  <a:pt x="50292" y="284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28" name="Google Shape;1728;gf574e92628_0_0"/>
          <p:cNvSpPr/>
          <p:nvPr/>
        </p:nvSpPr>
        <p:spPr>
          <a:xfrm>
            <a:off x="5952068" y="12144657"/>
            <a:ext cx="17145" cy="24765"/>
          </a:xfrm>
          <a:custGeom>
            <a:rect b="b" l="l" r="r" t="t"/>
            <a:pathLst>
              <a:path extrusionOk="0" h="24765" w="17145">
                <a:moveTo>
                  <a:pt x="14300" y="0"/>
                </a:moveTo>
                <a:lnTo>
                  <a:pt x="9042" y="0"/>
                </a:lnTo>
                <a:lnTo>
                  <a:pt x="8559" y="0"/>
                </a:lnTo>
                <a:lnTo>
                  <a:pt x="8051" y="50"/>
                </a:lnTo>
                <a:lnTo>
                  <a:pt x="7518" y="165"/>
                </a:lnTo>
                <a:lnTo>
                  <a:pt x="7238" y="4178"/>
                </a:lnTo>
                <a:lnTo>
                  <a:pt x="6565" y="8026"/>
                </a:lnTo>
                <a:lnTo>
                  <a:pt x="1536" y="8026"/>
                </a:lnTo>
                <a:lnTo>
                  <a:pt x="812" y="7937"/>
                </a:lnTo>
                <a:lnTo>
                  <a:pt x="0" y="7759"/>
                </a:lnTo>
                <a:lnTo>
                  <a:pt x="0" y="22415"/>
                </a:lnTo>
                <a:lnTo>
                  <a:pt x="2489" y="24015"/>
                </a:lnTo>
                <a:lnTo>
                  <a:pt x="4698" y="24688"/>
                </a:lnTo>
                <a:lnTo>
                  <a:pt x="12420" y="24688"/>
                </a:lnTo>
                <a:lnTo>
                  <a:pt x="15646" y="18516"/>
                </a:lnTo>
                <a:lnTo>
                  <a:pt x="16598" y="6172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29" name="Google Shape;1729;gf574e92628_0_0"/>
          <p:cNvSpPr/>
          <p:nvPr/>
        </p:nvSpPr>
        <p:spPr>
          <a:xfrm>
            <a:off x="4810382" y="12152384"/>
            <a:ext cx="22225" cy="15240"/>
          </a:xfrm>
          <a:custGeom>
            <a:rect b="b" l="l" r="r" t="t"/>
            <a:pathLst>
              <a:path extrusionOk="0" h="15240" w="22225">
                <a:moveTo>
                  <a:pt x="20472" y="0"/>
                </a:moveTo>
                <a:lnTo>
                  <a:pt x="8953" y="0"/>
                </a:lnTo>
                <a:lnTo>
                  <a:pt x="3035" y="5867"/>
                </a:lnTo>
                <a:lnTo>
                  <a:pt x="0" y="14681"/>
                </a:lnTo>
                <a:lnTo>
                  <a:pt x="1282" y="14706"/>
                </a:lnTo>
                <a:lnTo>
                  <a:pt x="9085" y="13620"/>
                </a:lnTo>
                <a:lnTo>
                  <a:pt x="14966" y="10587"/>
                </a:lnTo>
                <a:lnTo>
                  <a:pt x="19209" y="5946"/>
                </a:lnTo>
                <a:lnTo>
                  <a:pt x="22098" y="38"/>
                </a:lnTo>
                <a:lnTo>
                  <a:pt x="20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30" name="Google Shape;1730;gf574e92628_0_0"/>
          <p:cNvSpPr/>
          <p:nvPr/>
        </p:nvSpPr>
        <p:spPr>
          <a:xfrm>
            <a:off x="1460546" y="12174673"/>
            <a:ext cx="11430" cy="22225"/>
          </a:xfrm>
          <a:custGeom>
            <a:rect b="b" l="l" r="r" t="t"/>
            <a:pathLst>
              <a:path extrusionOk="0" h="22225" w="11430">
                <a:moveTo>
                  <a:pt x="5765" y="0"/>
                </a:moveTo>
                <a:lnTo>
                  <a:pt x="3400" y="6340"/>
                </a:lnTo>
                <a:lnTo>
                  <a:pt x="345" y="12255"/>
                </a:lnTo>
                <a:lnTo>
                  <a:pt x="0" y="17541"/>
                </a:lnTo>
                <a:lnTo>
                  <a:pt x="5765" y="21996"/>
                </a:lnTo>
                <a:lnTo>
                  <a:pt x="7938" y="15596"/>
                </a:lnTo>
                <a:lnTo>
                  <a:pt x="10932" y="9659"/>
                </a:lnTo>
                <a:lnTo>
                  <a:pt x="11342" y="4392"/>
                </a:lnTo>
                <a:lnTo>
                  <a:pt x="57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31" name="Google Shape;1731;gf574e92628_0_0"/>
          <p:cNvSpPr/>
          <p:nvPr/>
        </p:nvSpPr>
        <p:spPr>
          <a:xfrm>
            <a:off x="5495453" y="12174103"/>
            <a:ext cx="15239" cy="22859"/>
          </a:xfrm>
          <a:custGeom>
            <a:rect b="b" l="l" r="r" t="t"/>
            <a:pathLst>
              <a:path extrusionOk="0" h="22859" w="15239">
                <a:moveTo>
                  <a:pt x="4483" y="0"/>
                </a:moveTo>
                <a:lnTo>
                  <a:pt x="3175" y="0"/>
                </a:lnTo>
                <a:lnTo>
                  <a:pt x="1689" y="177"/>
                </a:lnTo>
                <a:lnTo>
                  <a:pt x="0" y="571"/>
                </a:lnTo>
                <a:lnTo>
                  <a:pt x="0" y="15316"/>
                </a:lnTo>
                <a:lnTo>
                  <a:pt x="7454" y="15316"/>
                </a:lnTo>
                <a:lnTo>
                  <a:pt x="8661" y="21412"/>
                </a:lnTo>
                <a:lnTo>
                  <a:pt x="14617" y="22567"/>
                </a:lnTo>
                <a:lnTo>
                  <a:pt x="14353" y="14669"/>
                </a:lnTo>
                <a:lnTo>
                  <a:pt x="13412" y="7397"/>
                </a:lnTo>
                <a:lnTo>
                  <a:pt x="10540" y="2068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32" name="Google Shape;1732;gf574e92628_0_0"/>
          <p:cNvSpPr/>
          <p:nvPr/>
        </p:nvSpPr>
        <p:spPr>
          <a:xfrm>
            <a:off x="1156239" y="12181816"/>
            <a:ext cx="16509" cy="30479"/>
          </a:xfrm>
          <a:custGeom>
            <a:rect b="b" l="l" r="r" t="t"/>
            <a:pathLst>
              <a:path extrusionOk="0" h="30479" w="16509">
                <a:moveTo>
                  <a:pt x="7913" y="0"/>
                </a:moveTo>
                <a:lnTo>
                  <a:pt x="4518" y="6488"/>
                </a:lnTo>
                <a:lnTo>
                  <a:pt x="374" y="16263"/>
                </a:lnTo>
                <a:lnTo>
                  <a:pt x="0" y="25394"/>
                </a:lnTo>
                <a:lnTo>
                  <a:pt x="7913" y="29946"/>
                </a:lnTo>
                <a:lnTo>
                  <a:pt x="11337" y="23488"/>
                </a:lnTo>
                <a:lnTo>
                  <a:pt x="15557" y="13677"/>
                </a:lnTo>
                <a:lnTo>
                  <a:pt x="15955" y="4514"/>
                </a:lnTo>
                <a:lnTo>
                  <a:pt x="79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33" name="Google Shape;1733;gf574e92628_0_0"/>
          <p:cNvSpPr/>
          <p:nvPr/>
        </p:nvSpPr>
        <p:spPr>
          <a:xfrm>
            <a:off x="2136430" y="12181331"/>
            <a:ext cx="34289" cy="16509"/>
          </a:xfrm>
          <a:custGeom>
            <a:rect b="b" l="l" r="r" t="t"/>
            <a:pathLst>
              <a:path extrusionOk="0" h="16509" w="34289">
                <a:moveTo>
                  <a:pt x="24269" y="0"/>
                </a:moveTo>
                <a:lnTo>
                  <a:pt x="21843" y="0"/>
                </a:lnTo>
                <a:lnTo>
                  <a:pt x="13362" y="863"/>
                </a:lnTo>
                <a:lnTo>
                  <a:pt x="6778" y="3579"/>
                </a:lnTo>
                <a:lnTo>
                  <a:pt x="2266" y="8342"/>
                </a:lnTo>
                <a:lnTo>
                  <a:pt x="0" y="15341"/>
                </a:lnTo>
                <a:lnTo>
                  <a:pt x="1142" y="15214"/>
                </a:lnTo>
                <a:lnTo>
                  <a:pt x="6045" y="15163"/>
                </a:lnTo>
                <a:lnTo>
                  <a:pt x="16471" y="15913"/>
                </a:lnTo>
                <a:lnTo>
                  <a:pt x="27508" y="15913"/>
                </a:lnTo>
                <a:lnTo>
                  <a:pt x="33820" y="13563"/>
                </a:lnTo>
                <a:lnTo>
                  <a:pt x="29616" y="482"/>
                </a:lnTo>
                <a:lnTo>
                  <a:pt x="26860" y="165"/>
                </a:lnTo>
                <a:lnTo>
                  <a:pt x="24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34" name="Google Shape;1734;gf574e92628_0_0"/>
          <p:cNvSpPr/>
          <p:nvPr/>
        </p:nvSpPr>
        <p:spPr>
          <a:xfrm>
            <a:off x="1605738" y="12189697"/>
            <a:ext cx="8255" cy="44450"/>
          </a:xfrm>
          <a:custGeom>
            <a:rect b="b" l="l" r="r" t="t"/>
            <a:pathLst>
              <a:path extrusionOk="0" h="44450" w="8255">
                <a:moveTo>
                  <a:pt x="4557" y="0"/>
                </a:moveTo>
                <a:lnTo>
                  <a:pt x="3478" y="0"/>
                </a:lnTo>
                <a:lnTo>
                  <a:pt x="2094" y="2019"/>
                </a:lnTo>
                <a:lnTo>
                  <a:pt x="354" y="6972"/>
                </a:lnTo>
                <a:lnTo>
                  <a:pt x="0" y="16012"/>
                </a:lnTo>
                <a:lnTo>
                  <a:pt x="197" y="28335"/>
                </a:lnTo>
                <a:lnTo>
                  <a:pt x="1291" y="39203"/>
                </a:lnTo>
                <a:lnTo>
                  <a:pt x="3630" y="43878"/>
                </a:lnTo>
                <a:lnTo>
                  <a:pt x="4710" y="43878"/>
                </a:lnTo>
                <a:lnTo>
                  <a:pt x="6094" y="41833"/>
                </a:lnTo>
                <a:lnTo>
                  <a:pt x="7834" y="36829"/>
                </a:lnTo>
                <a:lnTo>
                  <a:pt x="8190" y="27764"/>
                </a:lnTo>
                <a:lnTo>
                  <a:pt x="7996" y="15471"/>
                </a:lnTo>
                <a:lnTo>
                  <a:pt x="6902" y="4650"/>
                </a:lnTo>
                <a:lnTo>
                  <a:pt x="45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35" name="Google Shape;1735;gf574e92628_0_0"/>
          <p:cNvSpPr/>
          <p:nvPr/>
        </p:nvSpPr>
        <p:spPr>
          <a:xfrm>
            <a:off x="273057" y="12196167"/>
            <a:ext cx="29845" cy="16509"/>
          </a:xfrm>
          <a:custGeom>
            <a:rect b="b" l="l" r="r" t="t"/>
            <a:pathLst>
              <a:path extrusionOk="0" h="16509" w="29845">
                <a:moveTo>
                  <a:pt x="24117" y="0"/>
                </a:moveTo>
                <a:lnTo>
                  <a:pt x="21742" y="0"/>
                </a:lnTo>
                <a:lnTo>
                  <a:pt x="13314" y="902"/>
                </a:lnTo>
                <a:lnTo>
                  <a:pt x="6761" y="3706"/>
                </a:lnTo>
                <a:lnTo>
                  <a:pt x="2263" y="8556"/>
                </a:lnTo>
                <a:lnTo>
                  <a:pt x="0" y="15595"/>
                </a:lnTo>
                <a:lnTo>
                  <a:pt x="2628" y="15900"/>
                </a:lnTo>
                <a:lnTo>
                  <a:pt x="5105" y="16065"/>
                </a:lnTo>
                <a:lnTo>
                  <a:pt x="7429" y="16065"/>
                </a:lnTo>
                <a:lnTo>
                  <a:pt x="15903" y="15177"/>
                </a:lnTo>
                <a:lnTo>
                  <a:pt x="22509" y="12401"/>
                </a:lnTo>
                <a:lnTo>
                  <a:pt x="27055" y="7568"/>
                </a:lnTo>
                <a:lnTo>
                  <a:pt x="29349" y="507"/>
                </a:lnTo>
                <a:lnTo>
                  <a:pt x="26657" y="165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36" name="Google Shape;1736;gf574e92628_0_0"/>
          <p:cNvSpPr/>
          <p:nvPr/>
        </p:nvSpPr>
        <p:spPr>
          <a:xfrm>
            <a:off x="4140205" y="12196672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73" y="9751"/>
                </a:lnTo>
                <a:lnTo>
                  <a:pt x="3492" y="16767"/>
                </a:lnTo>
                <a:lnTo>
                  <a:pt x="9383" y="21006"/>
                </a:lnTo>
                <a:lnTo>
                  <a:pt x="18072" y="22428"/>
                </a:lnTo>
                <a:lnTo>
                  <a:pt x="19278" y="22428"/>
                </a:lnTo>
                <a:lnTo>
                  <a:pt x="20561" y="22364"/>
                </a:lnTo>
                <a:lnTo>
                  <a:pt x="21894" y="22237"/>
                </a:lnTo>
                <a:lnTo>
                  <a:pt x="21611" y="11485"/>
                </a:lnTo>
                <a:lnTo>
                  <a:pt x="15467" y="6665"/>
                </a:lnTo>
                <a:lnTo>
                  <a:pt x="7062" y="4072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37" name="Google Shape;1737;gf574e92628_0_0"/>
          <p:cNvSpPr/>
          <p:nvPr/>
        </p:nvSpPr>
        <p:spPr>
          <a:xfrm>
            <a:off x="663159" y="12204165"/>
            <a:ext cx="37465" cy="29845"/>
          </a:xfrm>
          <a:custGeom>
            <a:rect b="b" l="l" r="r" t="t"/>
            <a:pathLst>
              <a:path extrusionOk="0" h="29845" w="37465">
                <a:moveTo>
                  <a:pt x="29678" y="0"/>
                </a:moveTo>
                <a:lnTo>
                  <a:pt x="22349" y="7881"/>
                </a:lnTo>
                <a:lnTo>
                  <a:pt x="8698" y="13970"/>
                </a:lnTo>
                <a:lnTo>
                  <a:pt x="0" y="20448"/>
                </a:lnTo>
                <a:lnTo>
                  <a:pt x="7529" y="29502"/>
                </a:lnTo>
                <a:lnTo>
                  <a:pt x="14837" y="21613"/>
                </a:lnTo>
                <a:lnTo>
                  <a:pt x="28434" y="15522"/>
                </a:lnTo>
                <a:lnTo>
                  <a:pt x="37115" y="9045"/>
                </a:lnTo>
                <a:lnTo>
                  <a:pt x="29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38" name="Google Shape;1738;gf574e92628_0_0"/>
          <p:cNvSpPr/>
          <p:nvPr/>
        </p:nvSpPr>
        <p:spPr>
          <a:xfrm>
            <a:off x="1355845" y="12204165"/>
            <a:ext cx="22225" cy="23495"/>
          </a:xfrm>
          <a:custGeom>
            <a:rect b="b" l="l" r="r" t="t"/>
            <a:pathLst>
              <a:path extrusionOk="0" h="23495" w="22225">
                <a:moveTo>
                  <a:pt x="14655" y="0"/>
                </a:moveTo>
                <a:lnTo>
                  <a:pt x="11996" y="6619"/>
                </a:lnTo>
                <a:lnTo>
                  <a:pt x="7637" y="11477"/>
                </a:lnTo>
                <a:lnTo>
                  <a:pt x="3124" y="16187"/>
                </a:lnTo>
                <a:lnTo>
                  <a:pt x="0" y="22364"/>
                </a:lnTo>
                <a:lnTo>
                  <a:pt x="1650" y="23050"/>
                </a:lnTo>
                <a:lnTo>
                  <a:pt x="3340" y="23355"/>
                </a:lnTo>
                <a:lnTo>
                  <a:pt x="5016" y="23355"/>
                </a:lnTo>
                <a:lnTo>
                  <a:pt x="14587" y="20082"/>
                </a:lnTo>
                <a:lnTo>
                  <a:pt x="21104" y="12682"/>
                </a:lnTo>
                <a:lnTo>
                  <a:pt x="21986" y="4779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39" name="Google Shape;1739;gf574e92628_0_0"/>
          <p:cNvSpPr/>
          <p:nvPr/>
        </p:nvSpPr>
        <p:spPr>
          <a:xfrm>
            <a:off x="119948" y="12211763"/>
            <a:ext cx="11430" cy="22225"/>
          </a:xfrm>
          <a:custGeom>
            <a:rect b="b" l="l" r="r" t="t"/>
            <a:pathLst>
              <a:path extrusionOk="0" h="22225" w="11430">
                <a:moveTo>
                  <a:pt x="5732" y="0"/>
                </a:moveTo>
                <a:lnTo>
                  <a:pt x="3407" y="6343"/>
                </a:lnTo>
                <a:lnTo>
                  <a:pt x="360" y="12253"/>
                </a:lnTo>
                <a:lnTo>
                  <a:pt x="0" y="17514"/>
                </a:lnTo>
                <a:lnTo>
                  <a:pt x="5732" y="21907"/>
                </a:lnTo>
                <a:lnTo>
                  <a:pt x="8065" y="15550"/>
                </a:lnTo>
                <a:lnTo>
                  <a:pt x="11047" y="9615"/>
                </a:lnTo>
                <a:lnTo>
                  <a:pt x="11372" y="4349"/>
                </a:lnTo>
                <a:lnTo>
                  <a:pt x="5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40" name="Google Shape;1740;gf574e92628_0_0"/>
          <p:cNvSpPr/>
          <p:nvPr/>
        </p:nvSpPr>
        <p:spPr>
          <a:xfrm>
            <a:off x="2082227" y="12218912"/>
            <a:ext cx="15239" cy="20320"/>
          </a:xfrm>
          <a:custGeom>
            <a:rect b="b" l="l" r="r" t="t"/>
            <a:pathLst>
              <a:path extrusionOk="0" h="20320" w="15239">
                <a:moveTo>
                  <a:pt x="2692" y="0"/>
                </a:moveTo>
                <a:lnTo>
                  <a:pt x="0" y="14947"/>
                </a:lnTo>
                <a:lnTo>
                  <a:pt x="2997" y="19938"/>
                </a:lnTo>
                <a:lnTo>
                  <a:pt x="6730" y="19938"/>
                </a:lnTo>
                <a:lnTo>
                  <a:pt x="12018" y="17121"/>
                </a:lnTo>
                <a:lnTo>
                  <a:pt x="15189" y="10764"/>
                </a:lnTo>
                <a:lnTo>
                  <a:pt x="13121" y="4010"/>
                </a:lnTo>
                <a:lnTo>
                  <a:pt x="2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41" name="Google Shape;1741;gf574e92628_0_0"/>
          <p:cNvSpPr/>
          <p:nvPr/>
        </p:nvSpPr>
        <p:spPr>
          <a:xfrm>
            <a:off x="4095655" y="12217805"/>
            <a:ext cx="52070" cy="15875"/>
          </a:xfrm>
          <a:custGeom>
            <a:rect b="b" l="l" r="r" t="t"/>
            <a:pathLst>
              <a:path extrusionOk="0" h="15875" w="52070">
                <a:moveTo>
                  <a:pt x="19261" y="0"/>
                </a:moveTo>
                <a:lnTo>
                  <a:pt x="14905" y="0"/>
                </a:lnTo>
                <a:lnTo>
                  <a:pt x="7968" y="667"/>
                </a:lnTo>
                <a:lnTo>
                  <a:pt x="2786" y="3101"/>
                </a:lnTo>
                <a:lnTo>
                  <a:pt x="0" y="7950"/>
                </a:lnTo>
                <a:lnTo>
                  <a:pt x="249" y="15862"/>
                </a:lnTo>
                <a:lnTo>
                  <a:pt x="6396" y="13779"/>
                </a:lnTo>
                <a:lnTo>
                  <a:pt x="12022" y="13119"/>
                </a:lnTo>
                <a:lnTo>
                  <a:pt x="21433" y="13119"/>
                </a:lnTo>
                <a:lnTo>
                  <a:pt x="32482" y="14528"/>
                </a:lnTo>
                <a:lnTo>
                  <a:pt x="35644" y="15011"/>
                </a:lnTo>
                <a:lnTo>
                  <a:pt x="44991" y="15011"/>
                </a:lnTo>
                <a:lnTo>
                  <a:pt x="49436" y="12407"/>
                </a:lnTo>
                <a:lnTo>
                  <a:pt x="51760" y="1104"/>
                </a:lnTo>
                <a:lnTo>
                  <a:pt x="49347" y="1905"/>
                </a:lnTo>
                <a:lnTo>
                  <a:pt x="46439" y="2197"/>
                </a:lnTo>
                <a:lnTo>
                  <a:pt x="38883" y="2197"/>
                </a:lnTo>
                <a:lnTo>
                  <a:pt x="192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42" name="Google Shape;1742;gf574e92628_0_0"/>
          <p:cNvSpPr/>
          <p:nvPr/>
        </p:nvSpPr>
        <p:spPr>
          <a:xfrm>
            <a:off x="265570" y="12233671"/>
            <a:ext cx="15239" cy="22859"/>
          </a:xfrm>
          <a:custGeom>
            <a:rect b="b" l="l" r="r" t="t"/>
            <a:pathLst>
              <a:path extrusionOk="0" h="22859" w="15239">
                <a:moveTo>
                  <a:pt x="0" y="0"/>
                </a:moveTo>
                <a:lnTo>
                  <a:pt x="807" y="8384"/>
                </a:lnTo>
                <a:lnTo>
                  <a:pt x="3784" y="14705"/>
                </a:lnTo>
                <a:lnTo>
                  <a:pt x="8533" y="19232"/>
                </a:lnTo>
                <a:lnTo>
                  <a:pt x="14655" y="22237"/>
                </a:lnTo>
                <a:lnTo>
                  <a:pt x="13785" y="13899"/>
                </a:lnTo>
                <a:lnTo>
                  <a:pt x="10895" y="7656"/>
                </a:lnTo>
                <a:lnTo>
                  <a:pt x="6220" y="3144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43" name="Google Shape;1743;gf574e92628_0_0"/>
          <p:cNvSpPr/>
          <p:nvPr/>
        </p:nvSpPr>
        <p:spPr>
          <a:xfrm>
            <a:off x="4648366" y="12233671"/>
            <a:ext cx="57150" cy="37465"/>
          </a:xfrm>
          <a:custGeom>
            <a:rect b="b" l="l" r="r" t="t"/>
            <a:pathLst>
              <a:path extrusionOk="0" h="37465" w="57150">
                <a:moveTo>
                  <a:pt x="44335" y="0"/>
                </a:moveTo>
                <a:lnTo>
                  <a:pt x="39417" y="11779"/>
                </a:lnTo>
                <a:lnTo>
                  <a:pt x="24953" y="14004"/>
                </a:lnTo>
                <a:lnTo>
                  <a:pt x="9097" y="14787"/>
                </a:lnTo>
                <a:lnTo>
                  <a:pt x="0" y="22237"/>
                </a:lnTo>
                <a:lnTo>
                  <a:pt x="4089" y="25260"/>
                </a:lnTo>
                <a:lnTo>
                  <a:pt x="7912" y="26009"/>
                </a:lnTo>
                <a:lnTo>
                  <a:pt x="13334" y="26009"/>
                </a:lnTo>
                <a:lnTo>
                  <a:pt x="20167" y="25272"/>
                </a:lnTo>
                <a:lnTo>
                  <a:pt x="27050" y="25272"/>
                </a:lnTo>
                <a:lnTo>
                  <a:pt x="31965" y="27165"/>
                </a:lnTo>
                <a:lnTo>
                  <a:pt x="36817" y="37096"/>
                </a:lnTo>
                <a:lnTo>
                  <a:pt x="44233" y="26144"/>
                </a:lnTo>
                <a:lnTo>
                  <a:pt x="53744" y="16295"/>
                </a:lnTo>
                <a:lnTo>
                  <a:pt x="56671" y="7573"/>
                </a:lnTo>
                <a:lnTo>
                  <a:pt x="44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44" name="Google Shape;1744;gf574e92628_0_0"/>
          <p:cNvSpPr/>
          <p:nvPr/>
        </p:nvSpPr>
        <p:spPr>
          <a:xfrm>
            <a:off x="414155" y="12248761"/>
            <a:ext cx="20320" cy="18415"/>
          </a:xfrm>
          <a:custGeom>
            <a:rect b="b" l="l" r="r" t="t"/>
            <a:pathLst>
              <a:path extrusionOk="0" h="18415" w="20320">
                <a:moveTo>
                  <a:pt x="6224" y="0"/>
                </a:moveTo>
                <a:lnTo>
                  <a:pt x="1004" y="8390"/>
                </a:lnTo>
                <a:lnTo>
                  <a:pt x="0" y="13896"/>
                </a:lnTo>
                <a:lnTo>
                  <a:pt x="2108" y="16912"/>
                </a:lnTo>
                <a:lnTo>
                  <a:pt x="6224" y="17830"/>
                </a:lnTo>
                <a:lnTo>
                  <a:pt x="14270" y="15894"/>
                </a:lnTo>
                <a:lnTo>
                  <a:pt x="20031" y="11182"/>
                </a:lnTo>
                <a:lnTo>
                  <a:pt x="18888" y="5336"/>
                </a:lnTo>
                <a:lnTo>
                  <a:pt x="62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45" name="Google Shape;1745;gf574e92628_0_0"/>
          <p:cNvSpPr/>
          <p:nvPr/>
        </p:nvSpPr>
        <p:spPr>
          <a:xfrm>
            <a:off x="1944962" y="12254908"/>
            <a:ext cx="22860" cy="23495"/>
          </a:xfrm>
          <a:custGeom>
            <a:rect b="b" l="l" r="r" t="t"/>
            <a:pathLst>
              <a:path extrusionOk="0" h="23495" w="22860">
                <a:moveTo>
                  <a:pt x="18912" y="0"/>
                </a:moveTo>
                <a:lnTo>
                  <a:pt x="17236" y="0"/>
                </a:lnTo>
                <a:lnTo>
                  <a:pt x="7593" y="3286"/>
                </a:lnTo>
                <a:lnTo>
                  <a:pt x="978" y="10709"/>
                </a:lnTo>
                <a:lnTo>
                  <a:pt x="0" y="18613"/>
                </a:lnTo>
                <a:lnTo>
                  <a:pt x="7266" y="23342"/>
                </a:lnTo>
                <a:lnTo>
                  <a:pt x="9956" y="16728"/>
                </a:lnTo>
                <a:lnTo>
                  <a:pt x="14364" y="11871"/>
                </a:lnTo>
                <a:lnTo>
                  <a:pt x="18969" y="7162"/>
                </a:lnTo>
                <a:lnTo>
                  <a:pt x="22252" y="990"/>
                </a:lnTo>
                <a:lnTo>
                  <a:pt x="20601" y="304"/>
                </a:lnTo>
                <a:lnTo>
                  <a:pt x="189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46" name="Google Shape;1746;gf574e92628_0_0"/>
          <p:cNvSpPr/>
          <p:nvPr/>
        </p:nvSpPr>
        <p:spPr>
          <a:xfrm>
            <a:off x="4132745" y="12255003"/>
            <a:ext cx="44450" cy="27304"/>
          </a:xfrm>
          <a:custGeom>
            <a:rect b="b" l="l" r="r" t="t"/>
            <a:pathLst>
              <a:path extrusionOk="0" h="27304" w="44450">
                <a:moveTo>
                  <a:pt x="16408" y="0"/>
                </a:moveTo>
                <a:lnTo>
                  <a:pt x="12725" y="0"/>
                </a:lnTo>
                <a:lnTo>
                  <a:pt x="5664" y="0"/>
                </a:lnTo>
                <a:lnTo>
                  <a:pt x="355" y="1727"/>
                </a:lnTo>
                <a:lnTo>
                  <a:pt x="30619" y="27190"/>
                </a:lnTo>
                <a:lnTo>
                  <a:pt x="36039" y="25847"/>
                </a:lnTo>
                <a:lnTo>
                  <a:pt x="40371" y="21418"/>
                </a:lnTo>
                <a:lnTo>
                  <a:pt x="43244" y="13303"/>
                </a:lnTo>
                <a:lnTo>
                  <a:pt x="44284" y="901"/>
                </a:lnTo>
                <a:lnTo>
                  <a:pt x="42164" y="1625"/>
                </a:lnTo>
                <a:lnTo>
                  <a:pt x="39624" y="1879"/>
                </a:lnTo>
                <a:lnTo>
                  <a:pt x="33083" y="1879"/>
                </a:lnTo>
                <a:lnTo>
                  <a:pt x="164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47" name="Google Shape;1747;gf574e92628_0_0"/>
          <p:cNvSpPr/>
          <p:nvPr/>
        </p:nvSpPr>
        <p:spPr>
          <a:xfrm>
            <a:off x="4272568" y="12270766"/>
            <a:ext cx="22225" cy="22859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943" y="8368"/>
                </a:lnTo>
                <a:lnTo>
                  <a:pt x="3932" y="14662"/>
                </a:lnTo>
                <a:lnTo>
                  <a:pt x="8685" y="19184"/>
                </a:lnTo>
                <a:lnTo>
                  <a:pt x="14922" y="22237"/>
                </a:lnTo>
                <a:lnTo>
                  <a:pt x="14414" y="12103"/>
                </a:lnTo>
                <a:lnTo>
                  <a:pt x="18415" y="599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48" name="Google Shape;1748;gf574e92628_0_0"/>
          <p:cNvSpPr/>
          <p:nvPr/>
        </p:nvSpPr>
        <p:spPr>
          <a:xfrm>
            <a:off x="4184256" y="12278254"/>
            <a:ext cx="22225" cy="22859"/>
          </a:xfrm>
          <a:custGeom>
            <a:rect b="b" l="l" r="r" t="t"/>
            <a:pathLst>
              <a:path extrusionOk="0" h="22859" w="22225">
                <a:moveTo>
                  <a:pt x="7480" y="0"/>
                </a:moveTo>
                <a:lnTo>
                  <a:pt x="7480" y="7493"/>
                </a:lnTo>
                <a:lnTo>
                  <a:pt x="1384" y="8648"/>
                </a:lnTo>
                <a:lnTo>
                  <a:pt x="0" y="14744"/>
                </a:lnTo>
                <a:lnTo>
                  <a:pt x="8623" y="15278"/>
                </a:lnTo>
                <a:lnTo>
                  <a:pt x="9867" y="22606"/>
                </a:lnTo>
                <a:lnTo>
                  <a:pt x="19951" y="22606"/>
                </a:lnTo>
                <a:lnTo>
                  <a:pt x="20980" y="22517"/>
                </a:lnTo>
                <a:lnTo>
                  <a:pt x="22123" y="22352"/>
                </a:lnTo>
                <a:lnTo>
                  <a:pt x="21340" y="13853"/>
                </a:lnTo>
                <a:lnTo>
                  <a:pt x="18359" y="7504"/>
                </a:lnTo>
                <a:lnTo>
                  <a:pt x="13599" y="2990"/>
                </a:lnTo>
                <a:lnTo>
                  <a:pt x="7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49" name="Google Shape;1749;gf574e92628_0_0"/>
          <p:cNvSpPr/>
          <p:nvPr/>
        </p:nvSpPr>
        <p:spPr>
          <a:xfrm>
            <a:off x="228723" y="12291525"/>
            <a:ext cx="16510" cy="25400"/>
          </a:xfrm>
          <a:custGeom>
            <a:rect b="b" l="l" r="r" t="t"/>
            <a:pathLst>
              <a:path extrusionOk="0" h="25400" w="16510">
                <a:moveTo>
                  <a:pt x="10452" y="0"/>
                </a:moveTo>
                <a:lnTo>
                  <a:pt x="6591" y="0"/>
                </a:lnTo>
                <a:lnTo>
                  <a:pt x="4165" y="0"/>
                </a:lnTo>
                <a:lnTo>
                  <a:pt x="1739" y="2501"/>
                </a:lnTo>
                <a:lnTo>
                  <a:pt x="0" y="9080"/>
                </a:lnTo>
                <a:lnTo>
                  <a:pt x="8902" y="10464"/>
                </a:lnTo>
                <a:lnTo>
                  <a:pt x="4635" y="17157"/>
                </a:lnTo>
                <a:lnTo>
                  <a:pt x="0" y="23723"/>
                </a:lnTo>
                <a:lnTo>
                  <a:pt x="2946" y="24841"/>
                </a:lnTo>
                <a:lnTo>
                  <a:pt x="5397" y="25323"/>
                </a:lnTo>
                <a:lnTo>
                  <a:pt x="14706" y="25323"/>
                </a:lnTo>
                <a:lnTo>
                  <a:pt x="16433" y="18986"/>
                </a:lnTo>
                <a:lnTo>
                  <a:pt x="14300" y="6324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50" name="Google Shape;1750;gf574e92628_0_0"/>
          <p:cNvSpPr/>
          <p:nvPr/>
        </p:nvSpPr>
        <p:spPr>
          <a:xfrm>
            <a:off x="3509938" y="12293872"/>
            <a:ext cx="19050" cy="15240"/>
          </a:xfrm>
          <a:custGeom>
            <a:rect b="b" l="l" r="r" t="t"/>
            <a:pathLst>
              <a:path extrusionOk="0" h="15240" w="19050">
                <a:moveTo>
                  <a:pt x="10236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70"/>
                </a:lnTo>
                <a:lnTo>
                  <a:pt x="419" y="11010"/>
                </a:lnTo>
                <a:lnTo>
                  <a:pt x="3594" y="14681"/>
                </a:lnTo>
                <a:lnTo>
                  <a:pt x="13703" y="14681"/>
                </a:lnTo>
                <a:lnTo>
                  <a:pt x="16103" y="14439"/>
                </a:lnTo>
                <a:lnTo>
                  <a:pt x="18859" y="13881"/>
                </a:lnTo>
                <a:lnTo>
                  <a:pt x="14935" y="3492"/>
                </a:lnTo>
                <a:lnTo>
                  <a:pt x="102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51" name="Google Shape;1751;gf574e92628_0_0"/>
          <p:cNvSpPr/>
          <p:nvPr/>
        </p:nvSpPr>
        <p:spPr>
          <a:xfrm>
            <a:off x="5186147" y="12292231"/>
            <a:ext cx="22225" cy="23495"/>
          </a:xfrm>
          <a:custGeom>
            <a:rect b="b" l="l" r="r" t="t"/>
            <a:pathLst>
              <a:path extrusionOk="0" h="23495" w="22225">
                <a:moveTo>
                  <a:pt x="18211" y="0"/>
                </a:moveTo>
                <a:lnTo>
                  <a:pt x="16624" y="0"/>
                </a:lnTo>
                <a:lnTo>
                  <a:pt x="9383" y="2727"/>
                </a:lnTo>
                <a:lnTo>
                  <a:pt x="5911" y="9193"/>
                </a:lnTo>
                <a:lnTo>
                  <a:pt x="3640" y="16818"/>
                </a:lnTo>
                <a:lnTo>
                  <a:pt x="0" y="23025"/>
                </a:lnTo>
                <a:lnTo>
                  <a:pt x="2527" y="23202"/>
                </a:lnTo>
                <a:lnTo>
                  <a:pt x="3708" y="23202"/>
                </a:lnTo>
                <a:lnTo>
                  <a:pt x="12322" y="21780"/>
                </a:lnTo>
                <a:lnTo>
                  <a:pt x="18284" y="17540"/>
                </a:lnTo>
                <a:lnTo>
                  <a:pt x="21574" y="10520"/>
                </a:lnTo>
                <a:lnTo>
                  <a:pt x="22174" y="762"/>
                </a:lnTo>
                <a:lnTo>
                  <a:pt x="20053" y="241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52" name="Google Shape;1752;gf574e92628_0_0"/>
          <p:cNvSpPr/>
          <p:nvPr/>
        </p:nvSpPr>
        <p:spPr>
          <a:xfrm>
            <a:off x="195579" y="12299017"/>
            <a:ext cx="26035" cy="10159"/>
          </a:xfrm>
          <a:custGeom>
            <a:rect b="b" l="l" r="r" t="t"/>
            <a:pathLst>
              <a:path extrusionOk="0" h="10159" w="26035">
                <a:moveTo>
                  <a:pt x="14808" y="0"/>
                </a:moveTo>
                <a:lnTo>
                  <a:pt x="11125" y="0"/>
                </a:lnTo>
                <a:lnTo>
                  <a:pt x="2616" y="0"/>
                </a:lnTo>
                <a:lnTo>
                  <a:pt x="0" y="2476"/>
                </a:lnTo>
                <a:lnTo>
                  <a:pt x="1562" y="7429"/>
                </a:lnTo>
                <a:lnTo>
                  <a:pt x="5753" y="9893"/>
                </a:lnTo>
                <a:lnTo>
                  <a:pt x="15659" y="9893"/>
                </a:lnTo>
                <a:lnTo>
                  <a:pt x="21221" y="7785"/>
                </a:lnTo>
                <a:lnTo>
                  <a:pt x="25653" y="1587"/>
                </a:lnTo>
                <a:lnTo>
                  <a:pt x="19583" y="457"/>
                </a:lnTo>
                <a:lnTo>
                  <a:pt x="148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53" name="Google Shape;1753;gf574e92628_0_0"/>
          <p:cNvSpPr/>
          <p:nvPr/>
        </p:nvSpPr>
        <p:spPr>
          <a:xfrm>
            <a:off x="1589802" y="12298964"/>
            <a:ext cx="12700" cy="24129"/>
          </a:xfrm>
          <a:custGeom>
            <a:rect b="b" l="l" r="r" t="t"/>
            <a:pathLst>
              <a:path extrusionOk="0" h="24129" w="12700">
                <a:moveTo>
                  <a:pt x="8204" y="0"/>
                </a:moveTo>
                <a:lnTo>
                  <a:pt x="6502" y="0"/>
                </a:lnTo>
                <a:lnTo>
                  <a:pt x="4305" y="2425"/>
                </a:lnTo>
                <a:lnTo>
                  <a:pt x="1625" y="8801"/>
                </a:lnTo>
                <a:lnTo>
                  <a:pt x="0" y="13398"/>
                </a:lnTo>
                <a:lnTo>
                  <a:pt x="4330" y="23914"/>
                </a:lnTo>
                <a:lnTo>
                  <a:pt x="9169" y="23888"/>
                </a:lnTo>
                <a:lnTo>
                  <a:pt x="11747" y="19786"/>
                </a:lnTo>
                <a:lnTo>
                  <a:pt x="12420" y="11615"/>
                </a:lnTo>
                <a:lnTo>
                  <a:pt x="11226" y="3609"/>
                </a:lnTo>
                <a:lnTo>
                  <a:pt x="82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54" name="Google Shape;1754;gf574e92628_0_0"/>
          <p:cNvSpPr/>
          <p:nvPr/>
        </p:nvSpPr>
        <p:spPr>
          <a:xfrm>
            <a:off x="5311314" y="1231525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60" y="8750"/>
                </a:lnTo>
                <a:lnTo>
                  <a:pt x="0" y="14744"/>
                </a:lnTo>
                <a:lnTo>
                  <a:pt x="8798" y="14446"/>
                </a:lnTo>
                <a:lnTo>
                  <a:pt x="16689" y="13158"/>
                </a:lnTo>
                <a:lnTo>
                  <a:pt x="21772" y="897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55" name="Google Shape;1755;gf574e92628_0_0"/>
          <p:cNvSpPr/>
          <p:nvPr/>
        </p:nvSpPr>
        <p:spPr>
          <a:xfrm>
            <a:off x="7447457" y="12315253"/>
            <a:ext cx="15240" cy="15240"/>
          </a:xfrm>
          <a:custGeom>
            <a:rect b="b" l="l" r="r" t="t"/>
            <a:pathLst>
              <a:path extrusionOk="0" h="15240" w="15240">
                <a:moveTo>
                  <a:pt x="14655" y="0"/>
                </a:moveTo>
                <a:lnTo>
                  <a:pt x="0" y="0"/>
                </a:lnTo>
                <a:lnTo>
                  <a:pt x="0" y="14744"/>
                </a:lnTo>
                <a:lnTo>
                  <a:pt x="14655" y="14744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56" name="Google Shape;1756;gf574e92628_0_0"/>
          <p:cNvSpPr/>
          <p:nvPr/>
        </p:nvSpPr>
        <p:spPr>
          <a:xfrm>
            <a:off x="2045399" y="12329999"/>
            <a:ext cx="15239" cy="20320"/>
          </a:xfrm>
          <a:custGeom>
            <a:rect b="b" l="l" r="r" t="t"/>
            <a:pathLst>
              <a:path extrusionOk="0" h="20320" w="15239">
                <a:moveTo>
                  <a:pt x="2705" y="0"/>
                </a:moveTo>
                <a:lnTo>
                  <a:pt x="0" y="14947"/>
                </a:lnTo>
                <a:lnTo>
                  <a:pt x="2997" y="19939"/>
                </a:lnTo>
                <a:lnTo>
                  <a:pt x="6743" y="19939"/>
                </a:lnTo>
                <a:lnTo>
                  <a:pt x="12033" y="17119"/>
                </a:lnTo>
                <a:lnTo>
                  <a:pt x="15206" y="10760"/>
                </a:lnTo>
                <a:lnTo>
                  <a:pt x="13139" y="4004"/>
                </a:lnTo>
                <a:lnTo>
                  <a:pt x="2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57" name="Google Shape;1757;gf574e92628_0_0"/>
          <p:cNvSpPr/>
          <p:nvPr/>
        </p:nvSpPr>
        <p:spPr>
          <a:xfrm>
            <a:off x="3755475" y="12351619"/>
            <a:ext cx="31114" cy="20954"/>
          </a:xfrm>
          <a:custGeom>
            <a:rect b="b" l="l" r="r" t="t"/>
            <a:pathLst>
              <a:path extrusionOk="0" h="20954" w="31114">
                <a:moveTo>
                  <a:pt x="18415" y="0"/>
                </a:moveTo>
                <a:lnTo>
                  <a:pt x="8026" y="0"/>
                </a:lnTo>
                <a:lnTo>
                  <a:pt x="6083" y="0"/>
                </a:lnTo>
                <a:lnTo>
                  <a:pt x="3924" y="215"/>
                </a:lnTo>
                <a:lnTo>
                  <a:pt x="1473" y="723"/>
                </a:lnTo>
                <a:lnTo>
                  <a:pt x="0" y="15024"/>
                </a:lnTo>
                <a:lnTo>
                  <a:pt x="5905" y="20650"/>
                </a:lnTo>
                <a:lnTo>
                  <a:pt x="19723" y="20650"/>
                </a:lnTo>
                <a:lnTo>
                  <a:pt x="27470" y="15659"/>
                </a:lnTo>
                <a:lnTo>
                  <a:pt x="31089" y="8216"/>
                </a:lnTo>
                <a:lnTo>
                  <a:pt x="22593" y="6273"/>
                </a:lnTo>
                <a:lnTo>
                  <a:pt x="184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58" name="Google Shape;1758;gf574e92628_0_0"/>
          <p:cNvSpPr/>
          <p:nvPr/>
        </p:nvSpPr>
        <p:spPr>
          <a:xfrm>
            <a:off x="221239" y="12359486"/>
            <a:ext cx="59054" cy="74929"/>
          </a:xfrm>
          <a:custGeom>
            <a:rect b="b" l="l" r="r" t="t"/>
            <a:pathLst>
              <a:path extrusionOk="0" h="74929" w="59054">
                <a:moveTo>
                  <a:pt x="26606" y="0"/>
                </a:moveTo>
                <a:lnTo>
                  <a:pt x="23761" y="114"/>
                </a:lnTo>
                <a:lnTo>
                  <a:pt x="22148" y="355"/>
                </a:lnTo>
                <a:lnTo>
                  <a:pt x="23549" y="20239"/>
                </a:lnTo>
                <a:lnTo>
                  <a:pt x="15617" y="30733"/>
                </a:lnTo>
                <a:lnTo>
                  <a:pt x="5414" y="38999"/>
                </a:lnTo>
                <a:lnTo>
                  <a:pt x="0" y="52196"/>
                </a:lnTo>
                <a:lnTo>
                  <a:pt x="6373" y="58757"/>
                </a:lnTo>
                <a:lnTo>
                  <a:pt x="13855" y="64193"/>
                </a:lnTo>
                <a:lnTo>
                  <a:pt x="21824" y="69193"/>
                </a:lnTo>
                <a:lnTo>
                  <a:pt x="29654" y="74447"/>
                </a:lnTo>
                <a:lnTo>
                  <a:pt x="37136" y="61514"/>
                </a:lnTo>
                <a:lnTo>
                  <a:pt x="46251" y="50220"/>
                </a:lnTo>
                <a:lnTo>
                  <a:pt x="54402" y="38019"/>
                </a:lnTo>
                <a:lnTo>
                  <a:pt x="58991" y="22364"/>
                </a:lnTo>
                <a:lnTo>
                  <a:pt x="49737" y="17964"/>
                </a:lnTo>
                <a:lnTo>
                  <a:pt x="43684" y="10377"/>
                </a:lnTo>
                <a:lnTo>
                  <a:pt x="37188" y="3192"/>
                </a:lnTo>
                <a:lnTo>
                  <a:pt x="26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59" name="Google Shape;1759;gf574e92628_0_0"/>
          <p:cNvSpPr/>
          <p:nvPr/>
        </p:nvSpPr>
        <p:spPr>
          <a:xfrm>
            <a:off x="3698266" y="12359837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849" y="6535"/>
                </a:lnTo>
                <a:lnTo>
                  <a:pt x="7440" y="11395"/>
                </a:lnTo>
                <a:lnTo>
                  <a:pt x="2971" y="16059"/>
                </a:lnTo>
                <a:lnTo>
                  <a:pt x="0" y="22009"/>
                </a:lnTo>
                <a:lnTo>
                  <a:pt x="1689" y="22758"/>
                </a:lnTo>
                <a:lnTo>
                  <a:pt x="3416" y="23088"/>
                </a:lnTo>
                <a:lnTo>
                  <a:pt x="5118" y="23088"/>
                </a:lnTo>
                <a:lnTo>
                  <a:pt x="14534" y="19841"/>
                </a:lnTo>
                <a:lnTo>
                  <a:pt x="20953" y="12506"/>
                </a:lnTo>
                <a:lnTo>
                  <a:pt x="21836" y="468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60" name="Google Shape;1760;gf574e92628_0_0"/>
          <p:cNvSpPr/>
          <p:nvPr/>
        </p:nvSpPr>
        <p:spPr>
          <a:xfrm>
            <a:off x="1217067" y="12367106"/>
            <a:ext cx="20319" cy="18415"/>
          </a:xfrm>
          <a:custGeom>
            <a:rect b="b" l="l" r="r" t="t"/>
            <a:pathLst>
              <a:path extrusionOk="0" h="18415" w="20319">
                <a:moveTo>
                  <a:pt x="6107" y="0"/>
                </a:moveTo>
                <a:lnTo>
                  <a:pt x="958" y="8477"/>
                </a:lnTo>
                <a:lnTo>
                  <a:pt x="0" y="14038"/>
                </a:lnTo>
                <a:lnTo>
                  <a:pt x="2129" y="17082"/>
                </a:lnTo>
                <a:lnTo>
                  <a:pt x="6246" y="18008"/>
                </a:lnTo>
                <a:lnTo>
                  <a:pt x="14258" y="16053"/>
                </a:lnTo>
                <a:lnTo>
                  <a:pt x="19969" y="11295"/>
                </a:lnTo>
                <a:lnTo>
                  <a:pt x="18784" y="5390"/>
                </a:lnTo>
                <a:lnTo>
                  <a:pt x="61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61" name="Google Shape;1761;gf574e92628_0_0"/>
          <p:cNvSpPr/>
          <p:nvPr/>
        </p:nvSpPr>
        <p:spPr>
          <a:xfrm>
            <a:off x="4147411" y="12374397"/>
            <a:ext cx="22225" cy="30479"/>
          </a:xfrm>
          <a:custGeom>
            <a:rect b="b" l="l" r="r" t="t"/>
            <a:pathLst>
              <a:path extrusionOk="0" h="30479" w="22225">
                <a:moveTo>
                  <a:pt x="19964" y="0"/>
                </a:moveTo>
                <a:lnTo>
                  <a:pt x="18973" y="0"/>
                </a:lnTo>
                <a:lnTo>
                  <a:pt x="9531" y="2760"/>
                </a:lnTo>
                <a:lnTo>
                  <a:pt x="4481" y="9836"/>
                </a:lnTo>
                <a:lnTo>
                  <a:pt x="1934" y="19416"/>
                </a:lnTo>
                <a:lnTo>
                  <a:pt x="0" y="29692"/>
                </a:lnTo>
                <a:lnTo>
                  <a:pt x="1155" y="29832"/>
                </a:lnTo>
                <a:lnTo>
                  <a:pt x="2247" y="29895"/>
                </a:lnTo>
                <a:lnTo>
                  <a:pt x="3276" y="29895"/>
                </a:lnTo>
                <a:lnTo>
                  <a:pt x="12535" y="27142"/>
                </a:lnTo>
                <a:lnTo>
                  <a:pt x="17575" y="20077"/>
                </a:lnTo>
                <a:lnTo>
                  <a:pt x="20184" y="10495"/>
                </a:lnTo>
                <a:lnTo>
                  <a:pt x="22148" y="190"/>
                </a:lnTo>
                <a:lnTo>
                  <a:pt x="199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62" name="Google Shape;1762;gf574e92628_0_0"/>
          <p:cNvSpPr/>
          <p:nvPr/>
        </p:nvSpPr>
        <p:spPr>
          <a:xfrm>
            <a:off x="1605439" y="12381493"/>
            <a:ext cx="30480" cy="30479"/>
          </a:xfrm>
          <a:custGeom>
            <a:rect b="b" l="l" r="r" t="t"/>
            <a:pathLst>
              <a:path extrusionOk="0" h="30479" w="30480">
                <a:moveTo>
                  <a:pt x="27894" y="0"/>
                </a:moveTo>
                <a:lnTo>
                  <a:pt x="26624" y="0"/>
                </a:lnTo>
                <a:lnTo>
                  <a:pt x="13812" y="3272"/>
                </a:lnTo>
                <a:lnTo>
                  <a:pt x="3415" y="11242"/>
                </a:lnTo>
                <a:lnTo>
                  <a:pt x="0" y="21141"/>
                </a:lnTo>
                <a:lnTo>
                  <a:pt x="8133" y="30200"/>
                </a:lnTo>
                <a:lnTo>
                  <a:pt x="12127" y="21370"/>
                </a:lnTo>
                <a:lnTo>
                  <a:pt x="26162" y="9378"/>
                </a:lnTo>
                <a:lnTo>
                  <a:pt x="30320" y="355"/>
                </a:lnTo>
                <a:lnTo>
                  <a:pt x="29139" y="114"/>
                </a:lnTo>
                <a:lnTo>
                  <a:pt x="2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63" name="Google Shape;1763;gf574e92628_0_0"/>
          <p:cNvSpPr/>
          <p:nvPr/>
        </p:nvSpPr>
        <p:spPr>
          <a:xfrm>
            <a:off x="3618839" y="12381065"/>
            <a:ext cx="64770" cy="26670"/>
          </a:xfrm>
          <a:custGeom>
            <a:rect b="b" l="l" r="r" t="t"/>
            <a:pathLst>
              <a:path extrusionOk="0" h="26670" w="64770">
                <a:moveTo>
                  <a:pt x="13970" y="21513"/>
                </a:moveTo>
                <a:lnTo>
                  <a:pt x="12687" y="15938"/>
                </a:lnTo>
                <a:lnTo>
                  <a:pt x="5740" y="8267"/>
                </a:lnTo>
                <a:lnTo>
                  <a:pt x="469" y="16179"/>
                </a:lnTo>
                <a:lnTo>
                  <a:pt x="0" y="21729"/>
                </a:lnTo>
                <a:lnTo>
                  <a:pt x="2730" y="25019"/>
                </a:lnTo>
                <a:lnTo>
                  <a:pt x="7035" y="26085"/>
                </a:lnTo>
                <a:lnTo>
                  <a:pt x="11455" y="24930"/>
                </a:lnTo>
                <a:lnTo>
                  <a:pt x="13970" y="21513"/>
                </a:lnTo>
                <a:close/>
              </a:path>
              <a:path extrusionOk="0" h="26670" w="64770">
                <a:moveTo>
                  <a:pt x="64439" y="8267"/>
                </a:moveTo>
                <a:lnTo>
                  <a:pt x="56654" y="2209"/>
                </a:lnTo>
                <a:lnTo>
                  <a:pt x="50965" y="0"/>
                </a:lnTo>
                <a:lnTo>
                  <a:pt x="47117" y="0"/>
                </a:lnTo>
                <a:lnTo>
                  <a:pt x="41986" y="0"/>
                </a:lnTo>
                <a:lnTo>
                  <a:pt x="40119" y="3911"/>
                </a:lnTo>
                <a:lnTo>
                  <a:pt x="41592" y="11734"/>
                </a:lnTo>
                <a:lnTo>
                  <a:pt x="44945" y="15646"/>
                </a:lnTo>
                <a:lnTo>
                  <a:pt x="54076" y="15646"/>
                </a:lnTo>
                <a:lnTo>
                  <a:pt x="58877" y="13652"/>
                </a:lnTo>
                <a:lnTo>
                  <a:pt x="64439" y="826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64" name="Google Shape;1764;gf574e92628_0_0"/>
          <p:cNvSpPr/>
          <p:nvPr/>
        </p:nvSpPr>
        <p:spPr>
          <a:xfrm>
            <a:off x="2071965" y="12404087"/>
            <a:ext cx="13969" cy="18415"/>
          </a:xfrm>
          <a:custGeom>
            <a:rect b="b" l="l" r="r" t="t"/>
            <a:pathLst>
              <a:path extrusionOk="0" h="18415" w="13969">
                <a:moveTo>
                  <a:pt x="5757" y="0"/>
                </a:moveTo>
                <a:lnTo>
                  <a:pt x="473" y="7944"/>
                </a:lnTo>
                <a:lnTo>
                  <a:pt x="0" y="13523"/>
                </a:lnTo>
                <a:lnTo>
                  <a:pt x="2719" y="16814"/>
                </a:lnTo>
                <a:lnTo>
                  <a:pt x="7015" y="17894"/>
                </a:lnTo>
                <a:lnTo>
                  <a:pt x="11442" y="16732"/>
                </a:lnTo>
                <a:lnTo>
                  <a:pt x="13954" y="13304"/>
                </a:lnTo>
                <a:lnTo>
                  <a:pt x="12681" y="7698"/>
                </a:lnTo>
                <a:lnTo>
                  <a:pt x="5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65" name="Google Shape;1765;gf574e92628_0_0"/>
          <p:cNvSpPr/>
          <p:nvPr/>
        </p:nvSpPr>
        <p:spPr>
          <a:xfrm>
            <a:off x="3493683" y="12402874"/>
            <a:ext cx="35560" cy="38734"/>
          </a:xfrm>
          <a:custGeom>
            <a:rect b="b" l="l" r="r" t="t"/>
            <a:pathLst>
              <a:path extrusionOk="0" h="38734" w="35560">
                <a:moveTo>
                  <a:pt x="29927" y="0"/>
                </a:moveTo>
                <a:lnTo>
                  <a:pt x="27476" y="0"/>
                </a:lnTo>
                <a:lnTo>
                  <a:pt x="12840" y="4879"/>
                </a:lnTo>
                <a:lnTo>
                  <a:pt x="3078" y="16205"/>
                </a:lnTo>
                <a:lnTo>
                  <a:pt x="0" y="29007"/>
                </a:lnTo>
                <a:lnTo>
                  <a:pt x="5416" y="38315"/>
                </a:lnTo>
                <a:lnTo>
                  <a:pt x="12279" y="28352"/>
                </a:lnTo>
                <a:lnTo>
                  <a:pt x="21868" y="21275"/>
                </a:lnTo>
                <a:lnTo>
                  <a:pt x="30653" y="13441"/>
                </a:lnTo>
                <a:lnTo>
                  <a:pt x="35109" y="1206"/>
                </a:lnTo>
                <a:lnTo>
                  <a:pt x="32480" y="381"/>
                </a:lnTo>
                <a:lnTo>
                  <a:pt x="299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66" name="Google Shape;1766;gf574e92628_0_0"/>
          <p:cNvSpPr/>
          <p:nvPr/>
        </p:nvSpPr>
        <p:spPr>
          <a:xfrm>
            <a:off x="1164145" y="12411684"/>
            <a:ext cx="15240" cy="15240"/>
          </a:xfrm>
          <a:custGeom>
            <a:rect b="b" l="l" r="r" t="t"/>
            <a:pathLst>
              <a:path extrusionOk="0" h="15240" w="15240">
                <a:moveTo>
                  <a:pt x="14719" y="0"/>
                </a:moveTo>
                <a:lnTo>
                  <a:pt x="0" y="0"/>
                </a:lnTo>
                <a:lnTo>
                  <a:pt x="0" y="14757"/>
                </a:lnTo>
                <a:lnTo>
                  <a:pt x="14719" y="14757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67" name="Google Shape;1767;gf574e92628_0_0"/>
          <p:cNvSpPr/>
          <p:nvPr/>
        </p:nvSpPr>
        <p:spPr>
          <a:xfrm>
            <a:off x="5672123" y="12429313"/>
            <a:ext cx="31114" cy="34290"/>
          </a:xfrm>
          <a:custGeom>
            <a:rect b="b" l="l" r="r" t="t"/>
            <a:pathLst>
              <a:path extrusionOk="0" h="34290" w="31114">
                <a:moveTo>
                  <a:pt x="14579" y="0"/>
                </a:moveTo>
                <a:lnTo>
                  <a:pt x="9194" y="0"/>
                </a:lnTo>
                <a:lnTo>
                  <a:pt x="3708" y="3340"/>
                </a:lnTo>
                <a:lnTo>
                  <a:pt x="0" y="11887"/>
                </a:lnTo>
                <a:lnTo>
                  <a:pt x="1549" y="11722"/>
                </a:lnTo>
                <a:lnTo>
                  <a:pt x="2235" y="11722"/>
                </a:lnTo>
                <a:lnTo>
                  <a:pt x="9513" y="15097"/>
                </a:lnTo>
                <a:lnTo>
                  <a:pt x="12609" y="22590"/>
                </a:lnTo>
                <a:lnTo>
                  <a:pt x="15502" y="30249"/>
                </a:lnTo>
                <a:lnTo>
                  <a:pt x="22174" y="34124"/>
                </a:lnTo>
                <a:lnTo>
                  <a:pt x="31035" y="23611"/>
                </a:lnTo>
                <a:lnTo>
                  <a:pt x="30749" y="12457"/>
                </a:lnTo>
                <a:lnTo>
                  <a:pt x="24278" y="3605"/>
                </a:lnTo>
                <a:lnTo>
                  <a:pt x="145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68" name="Google Shape;1768;gf574e92628_0_0"/>
          <p:cNvSpPr/>
          <p:nvPr/>
        </p:nvSpPr>
        <p:spPr>
          <a:xfrm>
            <a:off x="6039423" y="12425388"/>
            <a:ext cx="45720" cy="18415"/>
          </a:xfrm>
          <a:custGeom>
            <a:rect b="b" l="l" r="r" t="t"/>
            <a:pathLst>
              <a:path extrusionOk="0" h="18415" w="45720">
                <a:moveTo>
                  <a:pt x="15228" y="0"/>
                </a:moveTo>
                <a:lnTo>
                  <a:pt x="8916" y="0"/>
                </a:lnTo>
                <a:lnTo>
                  <a:pt x="6617" y="0"/>
                </a:lnTo>
                <a:lnTo>
                  <a:pt x="4014" y="317"/>
                </a:lnTo>
                <a:lnTo>
                  <a:pt x="1004" y="1054"/>
                </a:lnTo>
                <a:lnTo>
                  <a:pt x="0" y="8863"/>
                </a:lnTo>
                <a:lnTo>
                  <a:pt x="3998" y="14081"/>
                </a:lnTo>
                <a:lnTo>
                  <a:pt x="11430" y="16998"/>
                </a:lnTo>
                <a:lnTo>
                  <a:pt x="20727" y="17906"/>
                </a:lnTo>
                <a:lnTo>
                  <a:pt x="29633" y="17206"/>
                </a:lnTo>
                <a:lnTo>
                  <a:pt x="37536" y="15259"/>
                </a:lnTo>
                <a:lnTo>
                  <a:pt x="43191" y="12292"/>
                </a:lnTo>
                <a:lnTo>
                  <a:pt x="45352" y="8534"/>
                </a:lnTo>
                <a:lnTo>
                  <a:pt x="42495" y="9194"/>
                </a:lnTo>
                <a:lnTo>
                  <a:pt x="40006" y="9486"/>
                </a:lnTo>
                <a:lnTo>
                  <a:pt x="31382" y="9486"/>
                </a:lnTo>
                <a:lnTo>
                  <a:pt x="152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69" name="Google Shape;1769;gf574e92628_0_0"/>
          <p:cNvSpPr/>
          <p:nvPr/>
        </p:nvSpPr>
        <p:spPr>
          <a:xfrm>
            <a:off x="4154894" y="12433930"/>
            <a:ext cx="37464" cy="45084"/>
          </a:xfrm>
          <a:custGeom>
            <a:rect b="b" l="l" r="r" t="t"/>
            <a:pathLst>
              <a:path extrusionOk="0" h="45084" w="37464">
                <a:moveTo>
                  <a:pt x="36842" y="0"/>
                </a:moveTo>
                <a:lnTo>
                  <a:pt x="17614" y="6509"/>
                </a:lnTo>
                <a:lnTo>
                  <a:pt x="11625" y="17503"/>
                </a:lnTo>
                <a:lnTo>
                  <a:pt x="9033" y="30807"/>
                </a:lnTo>
                <a:lnTo>
                  <a:pt x="0" y="44246"/>
                </a:lnTo>
                <a:lnTo>
                  <a:pt x="1968" y="44513"/>
                </a:lnTo>
                <a:lnTo>
                  <a:pt x="3810" y="44627"/>
                </a:lnTo>
                <a:lnTo>
                  <a:pt x="5511" y="44627"/>
                </a:lnTo>
                <a:lnTo>
                  <a:pt x="19954" y="40217"/>
                </a:lnTo>
                <a:lnTo>
                  <a:pt x="27844" y="29148"/>
                </a:lnTo>
                <a:lnTo>
                  <a:pt x="32400" y="1466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70" name="Google Shape;1770;gf574e92628_0_0"/>
          <p:cNvSpPr/>
          <p:nvPr/>
        </p:nvSpPr>
        <p:spPr>
          <a:xfrm>
            <a:off x="6696190" y="12440230"/>
            <a:ext cx="17779" cy="14604"/>
          </a:xfrm>
          <a:custGeom>
            <a:rect b="b" l="l" r="r" t="t"/>
            <a:pathLst>
              <a:path extrusionOk="0" h="14604" w="17779">
                <a:moveTo>
                  <a:pt x="15709" y="0"/>
                </a:moveTo>
                <a:lnTo>
                  <a:pt x="12001" y="0"/>
                </a:lnTo>
                <a:lnTo>
                  <a:pt x="9080" y="0"/>
                </a:lnTo>
                <a:lnTo>
                  <a:pt x="5041" y="2260"/>
                </a:lnTo>
                <a:lnTo>
                  <a:pt x="0" y="8572"/>
                </a:lnTo>
                <a:lnTo>
                  <a:pt x="4800" y="12915"/>
                </a:lnTo>
                <a:lnTo>
                  <a:pt x="8559" y="14541"/>
                </a:lnTo>
                <a:lnTo>
                  <a:pt x="15544" y="14541"/>
                </a:lnTo>
                <a:lnTo>
                  <a:pt x="17551" y="10909"/>
                </a:lnTo>
                <a:lnTo>
                  <a:pt x="17640" y="3632"/>
                </a:lnTo>
                <a:lnTo>
                  <a:pt x="15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71" name="Google Shape;1771;gf574e92628_0_0"/>
          <p:cNvSpPr/>
          <p:nvPr/>
        </p:nvSpPr>
        <p:spPr>
          <a:xfrm>
            <a:off x="5628081" y="12478181"/>
            <a:ext cx="15239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871"/>
                </a:lnTo>
                <a:lnTo>
                  <a:pt x="14744" y="14871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72" name="Google Shape;1772;gf574e92628_0_0"/>
          <p:cNvSpPr/>
          <p:nvPr/>
        </p:nvSpPr>
        <p:spPr>
          <a:xfrm>
            <a:off x="1089656" y="12484382"/>
            <a:ext cx="40005" cy="16509"/>
          </a:xfrm>
          <a:custGeom>
            <a:rect b="b" l="l" r="r" t="t"/>
            <a:pathLst>
              <a:path extrusionOk="0" h="16509" w="40005">
                <a:moveTo>
                  <a:pt x="30488" y="0"/>
                </a:moveTo>
                <a:lnTo>
                  <a:pt x="26081" y="0"/>
                </a:lnTo>
                <a:lnTo>
                  <a:pt x="13192" y="1130"/>
                </a:lnTo>
                <a:lnTo>
                  <a:pt x="3059" y="4360"/>
                </a:lnTo>
                <a:lnTo>
                  <a:pt x="0" y="9445"/>
                </a:lnTo>
                <a:lnTo>
                  <a:pt x="8327" y="16141"/>
                </a:lnTo>
                <a:lnTo>
                  <a:pt x="6498" y="9436"/>
                </a:lnTo>
                <a:lnTo>
                  <a:pt x="9698" y="7734"/>
                </a:lnTo>
                <a:lnTo>
                  <a:pt x="17115" y="7734"/>
                </a:lnTo>
                <a:lnTo>
                  <a:pt x="28990" y="9550"/>
                </a:lnTo>
                <a:lnTo>
                  <a:pt x="36330" y="9550"/>
                </a:lnTo>
                <a:lnTo>
                  <a:pt x="39480" y="7874"/>
                </a:lnTo>
                <a:lnTo>
                  <a:pt x="37676" y="1282"/>
                </a:lnTo>
                <a:lnTo>
                  <a:pt x="34616" y="419"/>
                </a:lnTo>
                <a:lnTo>
                  <a:pt x="304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73" name="Google Shape;1773;gf574e92628_0_0"/>
          <p:cNvSpPr/>
          <p:nvPr/>
        </p:nvSpPr>
        <p:spPr>
          <a:xfrm>
            <a:off x="1569266" y="12493897"/>
            <a:ext cx="31115" cy="29209"/>
          </a:xfrm>
          <a:custGeom>
            <a:rect b="b" l="l" r="r" t="t"/>
            <a:pathLst>
              <a:path extrusionOk="0" h="29209" w="31115">
                <a:moveTo>
                  <a:pt x="13957" y="0"/>
                </a:moveTo>
                <a:lnTo>
                  <a:pt x="7543" y="0"/>
                </a:lnTo>
                <a:lnTo>
                  <a:pt x="1447" y="4368"/>
                </a:lnTo>
                <a:lnTo>
                  <a:pt x="0" y="14122"/>
                </a:lnTo>
                <a:lnTo>
                  <a:pt x="4038" y="12623"/>
                </a:lnTo>
                <a:lnTo>
                  <a:pt x="7213" y="12001"/>
                </a:lnTo>
                <a:lnTo>
                  <a:pt x="9766" y="12001"/>
                </a:lnTo>
                <a:lnTo>
                  <a:pt x="16694" y="14276"/>
                </a:lnTo>
                <a:lnTo>
                  <a:pt x="20731" y="19473"/>
                </a:lnTo>
                <a:lnTo>
                  <a:pt x="24269" y="25154"/>
                </a:lnTo>
                <a:lnTo>
                  <a:pt x="29705" y="28879"/>
                </a:lnTo>
                <a:lnTo>
                  <a:pt x="30970" y="16823"/>
                </a:lnTo>
                <a:lnTo>
                  <a:pt x="27689" y="7734"/>
                </a:lnTo>
                <a:lnTo>
                  <a:pt x="21479" y="1997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74" name="Google Shape;1774;gf574e92628_0_0"/>
          <p:cNvSpPr/>
          <p:nvPr/>
        </p:nvSpPr>
        <p:spPr>
          <a:xfrm>
            <a:off x="832674" y="12500486"/>
            <a:ext cx="19684" cy="29845"/>
          </a:xfrm>
          <a:custGeom>
            <a:rect b="b" l="l" r="r" t="t"/>
            <a:pathLst>
              <a:path extrusionOk="0" h="29845" w="19684">
                <a:moveTo>
                  <a:pt x="1536" y="0"/>
                </a:moveTo>
                <a:lnTo>
                  <a:pt x="0" y="38"/>
                </a:lnTo>
                <a:lnTo>
                  <a:pt x="1297" y="9834"/>
                </a:lnTo>
                <a:lnTo>
                  <a:pt x="4021" y="18248"/>
                </a:lnTo>
                <a:lnTo>
                  <a:pt x="8413" y="24935"/>
                </a:lnTo>
                <a:lnTo>
                  <a:pt x="14719" y="29552"/>
                </a:lnTo>
                <a:lnTo>
                  <a:pt x="19144" y="21329"/>
                </a:lnTo>
                <a:lnTo>
                  <a:pt x="18724" y="11571"/>
                </a:lnTo>
                <a:lnTo>
                  <a:pt x="13006" y="3415"/>
                </a:lnTo>
                <a:lnTo>
                  <a:pt x="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75" name="Google Shape;1775;gf574e92628_0_0"/>
          <p:cNvSpPr/>
          <p:nvPr/>
        </p:nvSpPr>
        <p:spPr>
          <a:xfrm>
            <a:off x="1688942" y="12499944"/>
            <a:ext cx="42544" cy="38100"/>
          </a:xfrm>
          <a:custGeom>
            <a:rect b="b" l="l" r="r" t="t"/>
            <a:pathLst>
              <a:path extrusionOk="0" h="38100" w="42544">
                <a:moveTo>
                  <a:pt x="37973" y="0"/>
                </a:moveTo>
                <a:lnTo>
                  <a:pt x="35775" y="0"/>
                </a:lnTo>
                <a:lnTo>
                  <a:pt x="16846" y="4360"/>
                </a:lnTo>
                <a:lnTo>
                  <a:pt x="3098" y="14760"/>
                </a:lnTo>
                <a:lnTo>
                  <a:pt x="0" y="27174"/>
                </a:lnTo>
                <a:lnTo>
                  <a:pt x="13017" y="37579"/>
                </a:lnTo>
                <a:lnTo>
                  <a:pt x="14268" y="22283"/>
                </a:lnTo>
                <a:lnTo>
                  <a:pt x="26147" y="17567"/>
                </a:lnTo>
                <a:lnTo>
                  <a:pt x="38786" y="13608"/>
                </a:lnTo>
                <a:lnTo>
                  <a:pt x="42316" y="584"/>
                </a:lnTo>
                <a:lnTo>
                  <a:pt x="40157" y="190"/>
                </a:lnTo>
                <a:lnTo>
                  <a:pt x="379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76" name="Google Shape;1776;gf574e92628_0_0"/>
          <p:cNvSpPr/>
          <p:nvPr/>
        </p:nvSpPr>
        <p:spPr>
          <a:xfrm>
            <a:off x="235098" y="12522775"/>
            <a:ext cx="24764" cy="29845"/>
          </a:xfrm>
          <a:custGeom>
            <a:rect b="b" l="l" r="r" t="t"/>
            <a:pathLst>
              <a:path extrusionOk="0" h="29845" w="24764">
                <a:moveTo>
                  <a:pt x="15800" y="0"/>
                </a:moveTo>
                <a:lnTo>
                  <a:pt x="11787" y="7734"/>
                </a:lnTo>
                <a:lnTo>
                  <a:pt x="3844" y="15740"/>
                </a:lnTo>
                <a:lnTo>
                  <a:pt x="0" y="23247"/>
                </a:lnTo>
                <a:lnTo>
                  <a:pt x="8281" y="29489"/>
                </a:lnTo>
                <a:lnTo>
                  <a:pt x="14430" y="23958"/>
                </a:lnTo>
                <a:lnTo>
                  <a:pt x="22066" y="15740"/>
                </a:lnTo>
                <a:lnTo>
                  <a:pt x="24689" y="7024"/>
                </a:lnTo>
                <a:lnTo>
                  <a:pt x="15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77" name="Google Shape;1777;gf574e92628_0_0"/>
          <p:cNvSpPr/>
          <p:nvPr/>
        </p:nvSpPr>
        <p:spPr>
          <a:xfrm>
            <a:off x="1024351" y="12540074"/>
            <a:ext cx="36830" cy="17779"/>
          </a:xfrm>
          <a:custGeom>
            <a:rect b="b" l="l" r="r" t="t"/>
            <a:pathLst>
              <a:path extrusionOk="0" h="17779" w="36830">
                <a:moveTo>
                  <a:pt x="10947" y="0"/>
                </a:moveTo>
                <a:lnTo>
                  <a:pt x="8496" y="0"/>
                </a:lnTo>
                <a:lnTo>
                  <a:pt x="5041" y="0"/>
                </a:lnTo>
                <a:lnTo>
                  <a:pt x="2501" y="2768"/>
                </a:lnTo>
                <a:lnTo>
                  <a:pt x="0" y="12191"/>
                </a:lnTo>
                <a:lnTo>
                  <a:pt x="1968" y="11874"/>
                </a:lnTo>
                <a:lnTo>
                  <a:pt x="3809" y="11734"/>
                </a:lnTo>
                <a:lnTo>
                  <a:pt x="11023" y="11734"/>
                </a:lnTo>
                <a:lnTo>
                  <a:pt x="15443" y="13106"/>
                </a:lnTo>
                <a:lnTo>
                  <a:pt x="22796" y="15874"/>
                </a:lnTo>
                <a:lnTo>
                  <a:pt x="25717" y="17259"/>
                </a:lnTo>
                <a:lnTo>
                  <a:pt x="31686" y="17259"/>
                </a:lnTo>
                <a:lnTo>
                  <a:pt x="34277" y="14490"/>
                </a:lnTo>
                <a:lnTo>
                  <a:pt x="36779" y="5054"/>
                </a:lnTo>
                <a:lnTo>
                  <a:pt x="34797" y="5372"/>
                </a:lnTo>
                <a:lnTo>
                  <a:pt x="32918" y="5511"/>
                </a:lnTo>
                <a:lnTo>
                  <a:pt x="25628" y="5511"/>
                </a:lnTo>
                <a:lnTo>
                  <a:pt x="21196" y="4140"/>
                </a:lnTo>
                <a:lnTo>
                  <a:pt x="13842" y="1384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78" name="Google Shape;1778;gf574e92628_0_0"/>
          <p:cNvSpPr/>
          <p:nvPr/>
        </p:nvSpPr>
        <p:spPr>
          <a:xfrm>
            <a:off x="4663036" y="1253752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35" y="8648"/>
                </a:lnTo>
                <a:lnTo>
                  <a:pt x="0" y="14744"/>
                </a:lnTo>
                <a:lnTo>
                  <a:pt x="8923" y="14451"/>
                </a:lnTo>
                <a:lnTo>
                  <a:pt x="16794" y="13163"/>
                </a:lnTo>
                <a:lnTo>
                  <a:pt x="21804" y="8979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79" name="Google Shape;1779;gf574e92628_0_0"/>
          <p:cNvSpPr/>
          <p:nvPr/>
        </p:nvSpPr>
        <p:spPr>
          <a:xfrm>
            <a:off x="4339009" y="12544759"/>
            <a:ext cx="44450" cy="29845"/>
          </a:xfrm>
          <a:custGeom>
            <a:rect b="b" l="l" r="r" t="t"/>
            <a:pathLst>
              <a:path extrusionOk="0" h="29845" w="44450">
                <a:moveTo>
                  <a:pt x="39928" y="0"/>
                </a:moveTo>
                <a:lnTo>
                  <a:pt x="38049" y="0"/>
                </a:lnTo>
                <a:lnTo>
                  <a:pt x="23992" y="2854"/>
                </a:lnTo>
                <a:lnTo>
                  <a:pt x="14281" y="10091"/>
                </a:lnTo>
                <a:lnTo>
                  <a:pt x="6941" y="19722"/>
                </a:lnTo>
                <a:lnTo>
                  <a:pt x="0" y="29756"/>
                </a:lnTo>
                <a:lnTo>
                  <a:pt x="15034" y="26446"/>
                </a:lnTo>
                <a:lnTo>
                  <a:pt x="27322" y="20377"/>
                </a:lnTo>
                <a:lnTo>
                  <a:pt x="36959" y="11650"/>
                </a:lnTo>
                <a:lnTo>
                  <a:pt x="44043" y="368"/>
                </a:lnTo>
                <a:lnTo>
                  <a:pt x="41922" y="114"/>
                </a:lnTo>
                <a:lnTo>
                  <a:pt x="399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80" name="Google Shape;1780;gf574e92628_0_0"/>
          <p:cNvSpPr/>
          <p:nvPr/>
        </p:nvSpPr>
        <p:spPr>
          <a:xfrm>
            <a:off x="669942" y="12567014"/>
            <a:ext cx="31115" cy="45084"/>
          </a:xfrm>
          <a:custGeom>
            <a:rect b="b" l="l" r="r" t="t"/>
            <a:pathLst>
              <a:path extrusionOk="0" h="45084" w="31115">
                <a:moveTo>
                  <a:pt x="22895" y="0"/>
                </a:moveTo>
                <a:lnTo>
                  <a:pt x="16235" y="10455"/>
                </a:lnTo>
                <a:lnTo>
                  <a:pt x="5636" y="21567"/>
                </a:lnTo>
                <a:lnTo>
                  <a:pt x="0" y="33046"/>
                </a:lnTo>
                <a:lnTo>
                  <a:pt x="8227" y="44602"/>
                </a:lnTo>
                <a:lnTo>
                  <a:pt x="14910" y="34197"/>
                </a:lnTo>
                <a:lnTo>
                  <a:pt x="25500" y="23167"/>
                </a:lnTo>
                <a:lnTo>
                  <a:pt x="31121" y="11705"/>
                </a:lnTo>
                <a:lnTo>
                  <a:pt x="228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81" name="Google Shape;1781;gf574e92628_0_0"/>
          <p:cNvSpPr/>
          <p:nvPr/>
        </p:nvSpPr>
        <p:spPr>
          <a:xfrm>
            <a:off x="1421648" y="12565706"/>
            <a:ext cx="15875" cy="31750"/>
          </a:xfrm>
          <a:custGeom>
            <a:rect b="b" l="l" r="r" t="t"/>
            <a:pathLst>
              <a:path extrusionOk="0" h="31750" w="15875">
                <a:moveTo>
                  <a:pt x="7336" y="0"/>
                </a:moveTo>
                <a:lnTo>
                  <a:pt x="5457" y="0"/>
                </a:lnTo>
                <a:lnTo>
                  <a:pt x="3158" y="406"/>
                </a:lnTo>
                <a:lnTo>
                  <a:pt x="351" y="1308"/>
                </a:lnTo>
                <a:lnTo>
                  <a:pt x="0" y="12977"/>
                </a:lnTo>
                <a:lnTo>
                  <a:pt x="2158" y="22026"/>
                </a:lnTo>
                <a:lnTo>
                  <a:pt x="7073" y="28177"/>
                </a:lnTo>
                <a:lnTo>
                  <a:pt x="14994" y="31153"/>
                </a:lnTo>
                <a:lnTo>
                  <a:pt x="14991" y="21404"/>
                </a:lnTo>
                <a:lnTo>
                  <a:pt x="15480" y="11237"/>
                </a:lnTo>
                <a:lnTo>
                  <a:pt x="13812" y="3240"/>
                </a:lnTo>
                <a:lnTo>
                  <a:pt x="73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82" name="Google Shape;1782;gf574e92628_0_0"/>
          <p:cNvSpPr/>
          <p:nvPr/>
        </p:nvSpPr>
        <p:spPr>
          <a:xfrm>
            <a:off x="405121" y="12596858"/>
            <a:ext cx="22859" cy="38734"/>
          </a:xfrm>
          <a:custGeom>
            <a:rect b="b" l="l" r="r" t="t"/>
            <a:pathLst>
              <a:path extrusionOk="0" h="38734" w="22859">
                <a:moveTo>
                  <a:pt x="7770" y="0"/>
                </a:moveTo>
                <a:lnTo>
                  <a:pt x="779" y="8995"/>
                </a:lnTo>
                <a:lnTo>
                  <a:pt x="0" y="21974"/>
                </a:lnTo>
                <a:lnTo>
                  <a:pt x="4032" y="33643"/>
                </a:lnTo>
                <a:lnTo>
                  <a:pt x="11479" y="38709"/>
                </a:lnTo>
                <a:lnTo>
                  <a:pt x="14793" y="38709"/>
                </a:lnTo>
                <a:lnTo>
                  <a:pt x="18565" y="36093"/>
                </a:lnTo>
                <a:lnTo>
                  <a:pt x="22426" y="29502"/>
                </a:lnTo>
                <a:lnTo>
                  <a:pt x="18047" y="24738"/>
                </a:lnTo>
                <a:lnTo>
                  <a:pt x="20137" y="14760"/>
                </a:lnTo>
                <a:lnTo>
                  <a:pt x="19708" y="4777"/>
                </a:lnTo>
                <a:lnTo>
                  <a:pt x="77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83" name="Google Shape;1783;gf574e92628_0_0"/>
          <p:cNvSpPr/>
          <p:nvPr/>
        </p:nvSpPr>
        <p:spPr>
          <a:xfrm>
            <a:off x="96031" y="12610703"/>
            <a:ext cx="22225" cy="31115"/>
          </a:xfrm>
          <a:custGeom>
            <a:rect b="b" l="l" r="r" t="t"/>
            <a:pathLst>
              <a:path extrusionOk="0" h="31115" w="22225">
                <a:moveTo>
                  <a:pt x="18034" y="0"/>
                </a:moveTo>
                <a:lnTo>
                  <a:pt x="16395" y="0"/>
                </a:lnTo>
                <a:lnTo>
                  <a:pt x="8818" y="4091"/>
                </a:lnTo>
                <a:lnTo>
                  <a:pt x="6426" y="13444"/>
                </a:lnTo>
                <a:lnTo>
                  <a:pt x="4919" y="23676"/>
                </a:lnTo>
                <a:lnTo>
                  <a:pt x="0" y="30403"/>
                </a:lnTo>
                <a:lnTo>
                  <a:pt x="1206" y="30556"/>
                </a:lnTo>
                <a:lnTo>
                  <a:pt x="2336" y="30632"/>
                </a:lnTo>
                <a:lnTo>
                  <a:pt x="3403" y="30632"/>
                </a:lnTo>
                <a:lnTo>
                  <a:pt x="12648" y="27858"/>
                </a:lnTo>
                <a:lnTo>
                  <a:pt x="17667" y="20759"/>
                </a:lnTo>
                <a:lnTo>
                  <a:pt x="20250" y="11167"/>
                </a:lnTo>
                <a:lnTo>
                  <a:pt x="22186" y="914"/>
                </a:lnTo>
                <a:lnTo>
                  <a:pt x="19939" y="279"/>
                </a:lnTo>
                <a:lnTo>
                  <a:pt x="180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84" name="Google Shape;1784;gf574e92628_0_0"/>
          <p:cNvSpPr/>
          <p:nvPr/>
        </p:nvSpPr>
        <p:spPr>
          <a:xfrm>
            <a:off x="3897077" y="12611617"/>
            <a:ext cx="29845" cy="13970"/>
          </a:xfrm>
          <a:custGeom>
            <a:rect b="b" l="l" r="r" t="t"/>
            <a:pathLst>
              <a:path extrusionOk="0" h="13970" w="29845">
                <a:moveTo>
                  <a:pt x="29349" y="0"/>
                </a:moveTo>
                <a:lnTo>
                  <a:pt x="27431" y="203"/>
                </a:lnTo>
                <a:lnTo>
                  <a:pt x="8674" y="203"/>
                </a:lnTo>
                <a:lnTo>
                  <a:pt x="1320" y="901"/>
                </a:lnTo>
                <a:lnTo>
                  <a:pt x="0" y="7493"/>
                </a:lnTo>
                <a:lnTo>
                  <a:pt x="4178" y="11582"/>
                </a:lnTo>
                <a:lnTo>
                  <a:pt x="9791" y="13919"/>
                </a:lnTo>
                <a:lnTo>
                  <a:pt x="21983" y="13919"/>
                </a:lnTo>
                <a:lnTo>
                  <a:pt x="28232" y="9753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85" name="Google Shape;1785;gf574e92628_0_0"/>
          <p:cNvSpPr/>
          <p:nvPr/>
        </p:nvSpPr>
        <p:spPr>
          <a:xfrm>
            <a:off x="847396" y="12619111"/>
            <a:ext cx="36830" cy="29845"/>
          </a:xfrm>
          <a:custGeom>
            <a:rect b="b" l="l" r="r" t="t"/>
            <a:pathLst>
              <a:path extrusionOk="0" h="29845" w="36830">
                <a:moveTo>
                  <a:pt x="22110" y="0"/>
                </a:moveTo>
                <a:lnTo>
                  <a:pt x="16557" y="7245"/>
                </a:lnTo>
                <a:lnTo>
                  <a:pt x="7612" y="11168"/>
                </a:lnTo>
                <a:lnTo>
                  <a:pt x="388" y="16907"/>
                </a:lnTo>
                <a:lnTo>
                  <a:pt x="0" y="29603"/>
                </a:lnTo>
                <a:lnTo>
                  <a:pt x="3441" y="29768"/>
                </a:lnTo>
                <a:lnTo>
                  <a:pt x="5079" y="29768"/>
                </a:lnTo>
                <a:lnTo>
                  <a:pt x="15789" y="28828"/>
                </a:lnTo>
                <a:lnTo>
                  <a:pt x="24623" y="26009"/>
                </a:lnTo>
                <a:lnTo>
                  <a:pt x="31617" y="21314"/>
                </a:lnTo>
                <a:lnTo>
                  <a:pt x="36804" y="14744"/>
                </a:lnTo>
                <a:lnTo>
                  <a:pt x="31517" y="12592"/>
                </a:lnTo>
                <a:lnTo>
                  <a:pt x="28824" y="7939"/>
                </a:lnTo>
                <a:lnTo>
                  <a:pt x="26447" y="3002"/>
                </a:lnTo>
                <a:lnTo>
                  <a:pt x="22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86" name="Google Shape;1786;gf574e92628_0_0"/>
          <p:cNvSpPr/>
          <p:nvPr/>
        </p:nvSpPr>
        <p:spPr>
          <a:xfrm>
            <a:off x="272454" y="12626362"/>
            <a:ext cx="15875" cy="37465"/>
          </a:xfrm>
          <a:custGeom>
            <a:rect b="b" l="l" r="r" t="t"/>
            <a:pathLst>
              <a:path extrusionOk="0" h="37465" w="15875">
                <a:moveTo>
                  <a:pt x="7777" y="0"/>
                </a:moveTo>
                <a:lnTo>
                  <a:pt x="8747" y="12734"/>
                </a:lnTo>
                <a:lnTo>
                  <a:pt x="3239" y="23136"/>
                </a:lnTo>
                <a:lnTo>
                  <a:pt x="0" y="31246"/>
                </a:lnTo>
                <a:lnTo>
                  <a:pt x="7777" y="37109"/>
                </a:lnTo>
                <a:lnTo>
                  <a:pt x="12022" y="29753"/>
                </a:lnTo>
                <a:lnTo>
                  <a:pt x="15859" y="17687"/>
                </a:lnTo>
                <a:lnTo>
                  <a:pt x="15655" y="6055"/>
                </a:lnTo>
                <a:lnTo>
                  <a:pt x="77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87" name="Google Shape;1787;gf574e92628_0_0"/>
          <p:cNvSpPr/>
          <p:nvPr/>
        </p:nvSpPr>
        <p:spPr>
          <a:xfrm>
            <a:off x="4807801" y="12633277"/>
            <a:ext cx="24764" cy="24765"/>
          </a:xfrm>
          <a:custGeom>
            <a:rect b="b" l="l" r="r" t="t"/>
            <a:pathLst>
              <a:path extrusionOk="0" h="24765" w="24764">
                <a:moveTo>
                  <a:pt x="6826" y="0"/>
                </a:moveTo>
                <a:lnTo>
                  <a:pt x="5594" y="0"/>
                </a:lnTo>
                <a:lnTo>
                  <a:pt x="4197" y="177"/>
                </a:lnTo>
                <a:lnTo>
                  <a:pt x="2572" y="584"/>
                </a:lnTo>
                <a:lnTo>
                  <a:pt x="0" y="10049"/>
                </a:lnTo>
                <a:lnTo>
                  <a:pt x="2462" y="17587"/>
                </a:lnTo>
                <a:lnTo>
                  <a:pt x="8056" y="22570"/>
                </a:lnTo>
                <a:lnTo>
                  <a:pt x="14878" y="24371"/>
                </a:lnTo>
                <a:lnTo>
                  <a:pt x="19539" y="24371"/>
                </a:lnTo>
                <a:lnTo>
                  <a:pt x="23717" y="21691"/>
                </a:lnTo>
                <a:lnTo>
                  <a:pt x="24670" y="15430"/>
                </a:lnTo>
                <a:lnTo>
                  <a:pt x="19089" y="12805"/>
                </a:lnTo>
                <a:lnTo>
                  <a:pt x="16053" y="7524"/>
                </a:lnTo>
                <a:lnTo>
                  <a:pt x="12865" y="2339"/>
                </a:lnTo>
                <a:lnTo>
                  <a:pt x="68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88" name="Google Shape;1788;gf574e92628_0_0"/>
          <p:cNvSpPr/>
          <p:nvPr/>
        </p:nvSpPr>
        <p:spPr>
          <a:xfrm>
            <a:off x="4906164" y="12678184"/>
            <a:ext cx="22860" cy="37465"/>
          </a:xfrm>
          <a:custGeom>
            <a:rect b="b" l="l" r="r" t="t"/>
            <a:pathLst>
              <a:path extrusionOk="0" h="37465" w="22860">
                <a:moveTo>
                  <a:pt x="15633" y="0"/>
                </a:moveTo>
                <a:lnTo>
                  <a:pt x="14693" y="38"/>
                </a:lnTo>
                <a:lnTo>
                  <a:pt x="13474" y="4813"/>
                </a:lnTo>
                <a:lnTo>
                  <a:pt x="9956" y="7696"/>
                </a:lnTo>
                <a:lnTo>
                  <a:pt x="2552" y="7696"/>
                </a:lnTo>
                <a:lnTo>
                  <a:pt x="1320" y="7594"/>
                </a:lnTo>
                <a:lnTo>
                  <a:pt x="0" y="7404"/>
                </a:lnTo>
                <a:lnTo>
                  <a:pt x="1961" y="17731"/>
                </a:lnTo>
                <a:lnTo>
                  <a:pt x="4568" y="27352"/>
                </a:lnTo>
                <a:lnTo>
                  <a:pt x="9619" y="34453"/>
                </a:lnTo>
                <a:lnTo>
                  <a:pt x="18910" y="37223"/>
                </a:lnTo>
                <a:lnTo>
                  <a:pt x="21031" y="37160"/>
                </a:lnTo>
                <a:lnTo>
                  <a:pt x="22186" y="37020"/>
                </a:lnTo>
                <a:lnTo>
                  <a:pt x="21505" y="26810"/>
                </a:lnTo>
                <a:lnTo>
                  <a:pt x="22815" y="14576"/>
                </a:lnTo>
                <a:lnTo>
                  <a:pt x="22172" y="4309"/>
                </a:lnTo>
                <a:lnTo>
                  <a:pt x="156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89" name="Google Shape;1789;gf574e92628_0_0"/>
          <p:cNvSpPr/>
          <p:nvPr/>
        </p:nvSpPr>
        <p:spPr>
          <a:xfrm>
            <a:off x="763021" y="12684070"/>
            <a:ext cx="26034" cy="10159"/>
          </a:xfrm>
          <a:custGeom>
            <a:rect b="b" l="l" r="r" t="t"/>
            <a:pathLst>
              <a:path extrusionOk="0" h="10159" w="26034">
                <a:moveTo>
                  <a:pt x="15011" y="0"/>
                </a:moveTo>
                <a:lnTo>
                  <a:pt x="11366" y="0"/>
                </a:lnTo>
                <a:lnTo>
                  <a:pt x="2717" y="0"/>
                </a:lnTo>
                <a:lnTo>
                  <a:pt x="0" y="2489"/>
                </a:lnTo>
                <a:lnTo>
                  <a:pt x="1473" y="7467"/>
                </a:lnTo>
                <a:lnTo>
                  <a:pt x="5651" y="9969"/>
                </a:lnTo>
                <a:lnTo>
                  <a:pt x="15582" y="9969"/>
                </a:lnTo>
                <a:lnTo>
                  <a:pt x="21196" y="7810"/>
                </a:lnTo>
                <a:lnTo>
                  <a:pt x="25654" y="1511"/>
                </a:lnTo>
                <a:lnTo>
                  <a:pt x="19710" y="444"/>
                </a:lnTo>
                <a:lnTo>
                  <a:pt x="15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90" name="Google Shape;1790;gf574e92628_0_0"/>
          <p:cNvSpPr/>
          <p:nvPr/>
        </p:nvSpPr>
        <p:spPr>
          <a:xfrm>
            <a:off x="1230635" y="12706263"/>
            <a:ext cx="16509" cy="26034"/>
          </a:xfrm>
          <a:custGeom>
            <a:rect b="b" l="l" r="r" t="t"/>
            <a:pathLst>
              <a:path extrusionOk="0" h="26034" w="16509">
                <a:moveTo>
                  <a:pt x="12814" y="0"/>
                </a:moveTo>
                <a:lnTo>
                  <a:pt x="6413" y="0"/>
                </a:lnTo>
                <a:lnTo>
                  <a:pt x="4546" y="0"/>
                </a:lnTo>
                <a:lnTo>
                  <a:pt x="2412" y="546"/>
                </a:lnTo>
                <a:lnTo>
                  <a:pt x="0" y="1790"/>
                </a:lnTo>
                <a:lnTo>
                  <a:pt x="0" y="24028"/>
                </a:lnTo>
                <a:lnTo>
                  <a:pt x="2349" y="25209"/>
                </a:lnTo>
                <a:lnTo>
                  <a:pt x="4432" y="25730"/>
                </a:lnTo>
                <a:lnTo>
                  <a:pt x="12712" y="25730"/>
                </a:lnTo>
                <a:lnTo>
                  <a:pt x="15951" y="19304"/>
                </a:lnTo>
                <a:lnTo>
                  <a:pt x="16001" y="6438"/>
                </a:lnTo>
                <a:lnTo>
                  <a:pt x="12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91" name="Google Shape;1791;gf574e92628_0_0"/>
          <p:cNvSpPr/>
          <p:nvPr/>
        </p:nvSpPr>
        <p:spPr>
          <a:xfrm>
            <a:off x="1694497" y="12715202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0" y="0"/>
                </a:lnTo>
                <a:lnTo>
                  <a:pt x="0" y="15087"/>
                </a:lnTo>
                <a:lnTo>
                  <a:pt x="22148" y="1508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92" name="Google Shape;1792;gf574e92628_0_0"/>
          <p:cNvSpPr/>
          <p:nvPr/>
        </p:nvSpPr>
        <p:spPr>
          <a:xfrm>
            <a:off x="778698" y="12720452"/>
            <a:ext cx="24765" cy="33654"/>
          </a:xfrm>
          <a:custGeom>
            <a:rect b="b" l="l" r="r" t="t"/>
            <a:pathLst>
              <a:path extrusionOk="0" h="33654" w="24765">
                <a:moveTo>
                  <a:pt x="16877" y="0"/>
                </a:moveTo>
                <a:lnTo>
                  <a:pt x="10756" y="0"/>
                </a:lnTo>
                <a:lnTo>
                  <a:pt x="8737" y="0"/>
                </a:lnTo>
                <a:lnTo>
                  <a:pt x="6057" y="673"/>
                </a:lnTo>
                <a:lnTo>
                  <a:pt x="2488" y="2235"/>
                </a:lnTo>
                <a:lnTo>
                  <a:pt x="0" y="13487"/>
                </a:lnTo>
                <a:lnTo>
                  <a:pt x="2266" y="23555"/>
                </a:lnTo>
                <a:lnTo>
                  <a:pt x="7657" y="30799"/>
                </a:lnTo>
                <a:lnTo>
                  <a:pt x="14541" y="33578"/>
                </a:lnTo>
                <a:lnTo>
                  <a:pt x="18338" y="33578"/>
                </a:lnTo>
                <a:lnTo>
                  <a:pt x="22072" y="30962"/>
                </a:lnTo>
                <a:lnTo>
                  <a:pt x="24612" y="24587"/>
                </a:lnTo>
                <a:lnTo>
                  <a:pt x="23342" y="24752"/>
                </a:lnTo>
                <a:lnTo>
                  <a:pt x="16738" y="24752"/>
                </a:lnTo>
                <a:lnTo>
                  <a:pt x="168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93" name="Google Shape;1793;gf574e92628_0_0"/>
          <p:cNvSpPr/>
          <p:nvPr/>
        </p:nvSpPr>
        <p:spPr>
          <a:xfrm>
            <a:off x="175444" y="12737156"/>
            <a:ext cx="24130" cy="38100"/>
          </a:xfrm>
          <a:custGeom>
            <a:rect b="b" l="l" r="r" t="t"/>
            <a:pathLst>
              <a:path extrusionOk="0" h="38100" w="24130">
                <a:moveTo>
                  <a:pt x="13839" y="0"/>
                </a:moveTo>
                <a:lnTo>
                  <a:pt x="4975" y="0"/>
                </a:lnTo>
                <a:lnTo>
                  <a:pt x="3997" y="0"/>
                </a:lnTo>
                <a:lnTo>
                  <a:pt x="2943" y="88"/>
                </a:lnTo>
                <a:lnTo>
                  <a:pt x="1774" y="279"/>
                </a:lnTo>
                <a:lnTo>
                  <a:pt x="0" y="12816"/>
                </a:lnTo>
                <a:lnTo>
                  <a:pt x="2568" y="24906"/>
                </a:lnTo>
                <a:lnTo>
                  <a:pt x="8061" y="34017"/>
                </a:lnTo>
                <a:lnTo>
                  <a:pt x="15059" y="37617"/>
                </a:lnTo>
                <a:lnTo>
                  <a:pt x="18157" y="37617"/>
                </a:lnTo>
                <a:lnTo>
                  <a:pt x="21294" y="35420"/>
                </a:lnTo>
                <a:lnTo>
                  <a:pt x="23949" y="30137"/>
                </a:lnTo>
                <a:lnTo>
                  <a:pt x="18810" y="27083"/>
                </a:lnTo>
                <a:lnTo>
                  <a:pt x="19734" y="22559"/>
                </a:lnTo>
                <a:lnTo>
                  <a:pt x="22764" y="16262"/>
                </a:lnTo>
                <a:lnTo>
                  <a:pt x="23949" y="7886"/>
                </a:lnTo>
                <a:lnTo>
                  <a:pt x="15414" y="7264"/>
                </a:lnTo>
                <a:lnTo>
                  <a:pt x="138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94" name="Google Shape;1794;gf574e92628_0_0"/>
          <p:cNvSpPr/>
          <p:nvPr/>
        </p:nvSpPr>
        <p:spPr>
          <a:xfrm>
            <a:off x="4868967" y="12737438"/>
            <a:ext cx="29845" cy="30479"/>
          </a:xfrm>
          <a:custGeom>
            <a:rect b="b" l="l" r="r" t="t"/>
            <a:pathLst>
              <a:path extrusionOk="0" h="30479" w="29845">
                <a:moveTo>
                  <a:pt x="379" y="0"/>
                </a:moveTo>
                <a:lnTo>
                  <a:pt x="0" y="13331"/>
                </a:lnTo>
                <a:lnTo>
                  <a:pt x="3452" y="22847"/>
                </a:lnTo>
                <a:lnTo>
                  <a:pt x="10733" y="28553"/>
                </a:lnTo>
                <a:lnTo>
                  <a:pt x="21842" y="30454"/>
                </a:lnTo>
                <a:lnTo>
                  <a:pt x="24280" y="30454"/>
                </a:lnTo>
                <a:lnTo>
                  <a:pt x="26909" y="30251"/>
                </a:lnTo>
                <a:lnTo>
                  <a:pt x="29728" y="29857"/>
                </a:lnTo>
                <a:lnTo>
                  <a:pt x="27519" y="17253"/>
                </a:lnTo>
                <a:lnTo>
                  <a:pt x="21840" y="8104"/>
                </a:lnTo>
                <a:lnTo>
                  <a:pt x="12767" y="2366"/>
                </a:lnTo>
                <a:lnTo>
                  <a:pt x="3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95" name="Google Shape;1795;gf574e92628_0_0"/>
          <p:cNvSpPr/>
          <p:nvPr/>
        </p:nvSpPr>
        <p:spPr>
          <a:xfrm>
            <a:off x="1313258" y="12752196"/>
            <a:ext cx="14605" cy="18415"/>
          </a:xfrm>
          <a:custGeom>
            <a:rect b="b" l="l" r="r" t="t"/>
            <a:pathLst>
              <a:path extrusionOk="0" h="18415" w="14605">
                <a:moveTo>
                  <a:pt x="5705" y="0"/>
                </a:moveTo>
                <a:lnTo>
                  <a:pt x="452" y="7998"/>
                </a:lnTo>
                <a:lnTo>
                  <a:pt x="0" y="13608"/>
                </a:lnTo>
                <a:lnTo>
                  <a:pt x="2733" y="16912"/>
                </a:lnTo>
                <a:lnTo>
                  <a:pt x="7038" y="17995"/>
                </a:lnTo>
                <a:lnTo>
                  <a:pt x="11502" y="16821"/>
                </a:lnTo>
                <a:lnTo>
                  <a:pt x="14030" y="13365"/>
                </a:lnTo>
                <a:lnTo>
                  <a:pt x="12728" y="7724"/>
                </a:lnTo>
                <a:lnTo>
                  <a:pt x="5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96" name="Google Shape;1796;gf574e92628_0_0"/>
          <p:cNvSpPr/>
          <p:nvPr/>
        </p:nvSpPr>
        <p:spPr>
          <a:xfrm>
            <a:off x="1792498" y="12766673"/>
            <a:ext cx="29210" cy="1904"/>
          </a:xfrm>
          <a:custGeom>
            <a:rect b="b" l="l" r="r" t="t"/>
            <a:pathLst>
              <a:path extrusionOk="0" h="1904" w="29210">
                <a:moveTo>
                  <a:pt x="28625" y="0"/>
                </a:moveTo>
                <a:lnTo>
                  <a:pt x="28422" y="0"/>
                </a:lnTo>
                <a:lnTo>
                  <a:pt x="0" y="1866"/>
                </a:lnTo>
                <a:lnTo>
                  <a:pt x="5664" y="1549"/>
                </a:lnTo>
                <a:lnTo>
                  <a:pt x="286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97" name="Google Shape;1797;gf574e92628_0_0"/>
          <p:cNvSpPr/>
          <p:nvPr/>
        </p:nvSpPr>
        <p:spPr>
          <a:xfrm>
            <a:off x="1887051" y="12776559"/>
            <a:ext cx="21589" cy="13334"/>
          </a:xfrm>
          <a:custGeom>
            <a:rect b="b" l="l" r="r" t="t"/>
            <a:pathLst>
              <a:path extrusionOk="0" h="13334" w="21589">
                <a:moveTo>
                  <a:pt x="9283" y="0"/>
                </a:moveTo>
                <a:lnTo>
                  <a:pt x="6007" y="0"/>
                </a:lnTo>
                <a:lnTo>
                  <a:pt x="1231" y="0"/>
                </a:lnTo>
                <a:lnTo>
                  <a:pt x="0" y="3251"/>
                </a:lnTo>
                <a:lnTo>
                  <a:pt x="2108" y="9740"/>
                </a:lnTo>
                <a:lnTo>
                  <a:pt x="5461" y="12979"/>
                </a:lnTo>
                <a:lnTo>
                  <a:pt x="13208" y="12979"/>
                </a:lnTo>
                <a:lnTo>
                  <a:pt x="17195" y="11023"/>
                </a:lnTo>
                <a:lnTo>
                  <a:pt x="21221" y="5600"/>
                </a:lnTo>
                <a:lnTo>
                  <a:pt x="14211" y="1524"/>
                </a:lnTo>
                <a:lnTo>
                  <a:pt x="92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98" name="Google Shape;1798;gf574e92628_0_0"/>
          <p:cNvSpPr/>
          <p:nvPr/>
        </p:nvSpPr>
        <p:spPr>
          <a:xfrm>
            <a:off x="151546" y="12787819"/>
            <a:ext cx="26035" cy="10159"/>
          </a:xfrm>
          <a:custGeom>
            <a:rect b="b" l="l" r="r" t="t"/>
            <a:pathLst>
              <a:path extrusionOk="0" h="10159" w="26035">
                <a:moveTo>
                  <a:pt x="15151" y="0"/>
                </a:moveTo>
                <a:lnTo>
                  <a:pt x="11518" y="0"/>
                </a:lnTo>
                <a:lnTo>
                  <a:pt x="2793" y="0"/>
                </a:lnTo>
                <a:lnTo>
                  <a:pt x="0" y="2501"/>
                </a:lnTo>
                <a:lnTo>
                  <a:pt x="1346" y="7493"/>
                </a:lnTo>
                <a:lnTo>
                  <a:pt x="5486" y="9982"/>
                </a:lnTo>
                <a:lnTo>
                  <a:pt x="15430" y="9982"/>
                </a:lnTo>
                <a:lnTo>
                  <a:pt x="21107" y="7823"/>
                </a:lnTo>
                <a:lnTo>
                  <a:pt x="25666" y="1473"/>
                </a:lnTo>
                <a:lnTo>
                  <a:pt x="19799" y="431"/>
                </a:lnTo>
                <a:lnTo>
                  <a:pt x="151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799" name="Google Shape;1799;gf574e92628_0_0"/>
          <p:cNvSpPr/>
          <p:nvPr/>
        </p:nvSpPr>
        <p:spPr>
          <a:xfrm>
            <a:off x="4551704" y="12796005"/>
            <a:ext cx="38100" cy="24765"/>
          </a:xfrm>
          <a:custGeom>
            <a:rect b="b" l="l" r="r" t="t"/>
            <a:pathLst>
              <a:path extrusionOk="0" h="24765" w="38100">
                <a:moveTo>
                  <a:pt x="13612" y="0"/>
                </a:moveTo>
                <a:lnTo>
                  <a:pt x="6665" y="0"/>
                </a:lnTo>
                <a:lnTo>
                  <a:pt x="4976" y="0"/>
                </a:lnTo>
                <a:lnTo>
                  <a:pt x="3058" y="241"/>
                </a:lnTo>
                <a:lnTo>
                  <a:pt x="823" y="787"/>
                </a:lnTo>
                <a:lnTo>
                  <a:pt x="0" y="10491"/>
                </a:lnTo>
                <a:lnTo>
                  <a:pt x="4787" y="17897"/>
                </a:lnTo>
                <a:lnTo>
                  <a:pt x="13044" y="22622"/>
                </a:lnTo>
                <a:lnTo>
                  <a:pt x="22629" y="24282"/>
                </a:lnTo>
                <a:lnTo>
                  <a:pt x="29462" y="24282"/>
                </a:lnTo>
                <a:lnTo>
                  <a:pt x="35685" y="21615"/>
                </a:lnTo>
                <a:lnTo>
                  <a:pt x="37691" y="15646"/>
                </a:lnTo>
                <a:lnTo>
                  <a:pt x="35507" y="16167"/>
                </a:lnTo>
                <a:lnTo>
                  <a:pt x="33615" y="16395"/>
                </a:lnTo>
                <a:lnTo>
                  <a:pt x="24979" y="16395"/>
                </a:lnTo>
                <a:lnTo>
                  <a:pt x="136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00" name="Google Shape;1800;gf574e92628_0_0"/>
          <p:cNvSpPr/>
          <p:nvPr/>
        </p:nvSpPr>
        <p:spPr>
          <a:xfrm>
            <a:off x="1090521" y="12833894"/>
            <a:ext cx="24765" cy="22859"/>
          </a:xfrm>
          <a:custGeom>
            <a:rect b="b" l="l" r="r" t="t"/>
            <a:pathLst>
              <a:path extrusionOk="0" h="22859" w="24765">
                <a:moveTo>
                  <a:pt x="22123" y="0"/>
                </a:moveTo>
                <a:lnTo>
                  <a:pt x="0" y="0"/>
                </a:lnTo>
                <a:lnTo>
                  <a:pt x="0" y="22237"/>
                </a:lnTo>
                <a:lnTo>
                  <a:pt x="14668" y="22237"/>
                </a:lnTo>
                <a:lnTo>
                  <a:pt x="15214" y="12788"/>
                </a:lnTo>
                <a:lnTo>
                  <a:pt x="24168" y="11861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01" name="Google Shape;1801;gf574e92628_0_0"/>
          <p:cNvSpPr/>
          <p:nvPr/>
        </p:nvSpPr>
        <p:spPr>
          <a:xfrm>
            <a:off x="545548" y="12841178"/>
            <a:ext cx="29845" cy="37465"/>
          </a:xfrm>
          <a:custGeom>
            <a:rect b="b" l="l" r="r" t="t"/>
            <a:pathLst>
              <a:path extrusionOk="0" h="37465" w="29845">
                <a:moveTo>
                  <a:pt x="27152" y="0"/>
                </a:moveTo>
                <a:lnTo>
                  <a:pt x="26174" y="0"/>
                </a:lnTo>
                <a:lnTo>
                  <a:pt x="20840" y="0"/>
                </a:lnTo>
                <a:lnTo>
                  <a:pt x="6807" y="7505"/>
                </a:lnTo>
                <a:lnTo>
                  <a:pt x="0" y="7467"/>
                </a:lnTo>
                <a:lnTo>
                  <a:pt x="1319" y="19013"/>
                </a:lnTo>
                <a:lnTo>
                  <a:pt x="6437" y="26838"/>
                </a:lnTo>
                <a:lnTo>
                  <a:pt x="13867" y="32438"/>
                </a:lnTo>
                <a:lnTo>
                  <a:pt x="22123" y="37312"/>
                </a:lnTo>
                <a:lnTo>
                  <a:pt x="21437" y="25350"/>
                </a:lnTo>
                <a:lnTo>
                  <a:pt x="22609" y="15381"/>
                </a:lnTo>
                <a:lnTo>
                  <a:pt x="25338" y="7099"/>
                </a:lnTo>
                <a:lnTo>
                  <a:pt x="29324" y="203"/>
                </a:lnTo>
                <a:lnTo>
                  <a:pt x="271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02" name="Google Shape;1802;gf574e92628_0_0"/>
          <p:cNvSpPr/>
          <p:nvPr/>
        </p:nvSpPr>
        <p:spPr>
          <a:xfrm>
            <a:off x="1055795" y="12907873"/>
            <a:ext cx="20955" cy="45084"/>
          </a:xfrm>
          <a:custGeom>
            <a:rect b="b" l="l" r="r" t="t"/>
            <a:pathLst>
              <a:path extrusionOk="0" h="45084" w="20955">
                <a:moveTo>
                  <a:pt x="12606" y="0"/>
                </a:moveTo>
                <a:lnTo>
                  <a:pt x="5478" y="12882"/>
                </a:lnTo>
                <a:lnTo>
                  <a:pt x="0" y="27566"/>
                </a:lnTo>
                <a:lnTo>
                  <a:pt x="2167" y="39624"/>
                </a:lnTo>
                <a:lnTo>
                  <a:pt x="17978" y="44627"/>
                </a:lnTo>
                <a:lnTo>
                  <a:pt x="20035" y="44589"/>
                </a:lnTo>
                <a:lnTo>
                  <a:pt x="19457" y="32323"/>
                </a:lnTo>
                <a:lnTo>
                  <a:pt x="20921" y="17841"/>
                </a:lnTo>
                <a:lnTo>
                  <a:pt x="20085" y="5586"/>
                </a:lnTo>
                <a:lnTo>
                  <a:pt x="12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03" name="Google Shape;1803;gf574e92628_0_0"/>
          <p:cNvSpPr/>
          <p:nvPr/>
        </p:nvSpPr>
        <p:spPr>
          <a:xfrm>
            <a:off x="1878577" y="12906959"/>
            <a:ext cx="22225" cy="31115"/>
          </a:xfrm>
          <a:custGeom>
            <a:rect b="b" l="l" r="r" t="t"/>
            <a:pathLst>
              <a:path extrusionOk="0" h="31115" w="22225">
                <a:moveTo>
                  <a:pt x="17957" y="0"/>
                </a:moveTo>
                <a:lnTo>
                  <a:pt x="16306" y="0"/>
                </a:lnTo>
                <a:lnTo>
                  <a:pt x="8640" y="4095"/>
                </a:lnTo>
                <a:lnTo>
                  <a:pt x="6267" y="13465"/>
                </a:lnTo>
                <a:lnTo>
                  <a:pt x="4837" y="23735"/>
                </a:lnTo>
                <a:lnTo>
                  <a:pt x="0" y="30530"/>
                </a:lnTo>
                <a:lnTo>
                  <a:pt x="1168" y="30670"/>
                </a:lnTo>
                <a:lnTo>
                  <a:pt x="2260" y="30733"/>
                </a:lnTo>
                <a:lnTo>
                  <a:pt x="3301" y="30733"/>
                </a:lnTo>
                <a:lnTo>
                  <a:pt x="12674" y="27964"/>
                </a:lnTo>
                <a:lnTo>
                  <a:pt x="17706" y="20862"/>
                </a:lnTo>
                <a:lnTo>
                  <a:pt x="20257" y="11242"/>
                </a:lnTo>
                <a:lnTo>
                  <a:pt x="22186" y="914"/>
                </a:lnTo>
                <a:lnTo>
                  <a:pt x="19900" y="292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04" name="Google Shape;1804;gf574e92628_0_0"/>
          <p:cNvSpPr/>
          <p:nvPr/>
        </p:nvSpPr>
        <p:spPr>
          <a:xfrm>
            <a:off x="1097987" y="12914934"/>
            <a:ext cx="15240" cy="22859"/>
          </a:xfrm>
          <a:custGeom>
            <a:rect b="b" l="l" r="r" t="t"/>
            <a:pathLst>
              <a:path extrusionOk="0" h="22859" w="15240">
                <a:moveTo>
                  <a:pt x="4483" y="0"/>
                </a:moveTo>
                <a:lnTo>
                  <a:pt x="3174" y="0"/>
                </a:lnTo>
                <a:lnTo>
                  <a:pt x="1689" y="177"/>
                </a:lnTo>
                <a:lnTo>
                  <a:pt x="0" y="546"/>
                </a:lnTo>
                <a:lnTo>
                  <a:pt x="0" y="15405"/>
                </a:lnTo>
                <a:lnTo>
                  <a:pt x="7200" y="15405"/>
                </a:lnTo>
                <a:lnTo>
                  <a:pt x="8928" y="21386"/>
                </a:lnTo>
                <a:lnTo>
                  <a:pt x="14655" y="22555"/>
                </a:lnTo>
                <a:lnTo>
                  <a:pt x="14411" y="14642"/>
                </a:lnTo>
                <a:lnTo>
                  <a:pt x="13517" y="7377"/>
                </a:lnTo>
                <a:lnTo>
                  <a:pt x="10649" y="2061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05" name="Google Shape;1805;gf574e92628_0_0"/>
          <p:cNvSpPr/>
          <p:nvPr/>
        </p:nvSpPr>
        <p:spPr>
          <a:xfrm>
            <a:off x="611694" y="12937487"/>
            <a:ext cx="34290" cy="15875"/>
          </a:xfrm>
          <a:custGeom>
            <a:rect b="b" l="l" r="r" t="t"/>
            <a:pathLst>
              <a:path extrusionOk="0" h="15875" w="34290">
                <a:moveTo>
                  <a:pt x="29629" y="0"/>
                </a:moveTo>
                <a:lnTo>
                  <a:pt x="19882" y="1396"/>
                </a:lnTo>
                <a:lnTo>
                  <a:pt x="11495" y="4114"/>
                </a:lnTo>
                <a:lnTo>
                  <a:pt x="4767" y="8518"/>
                </a:lnTo>
                <a:lnTo>
                  <a:pt x="0" y="14973"/>
                </a:lnTo>
                <a:lnTo>
                  <a:pt x="1219" y="14820"/>
                </a:lnTo>
                <a:lnTo>
                  <a:pt x="6222" y="14757"/>
                </a:lnTo>
                <a:lnTo>
                  <a:pt x="16243" y="15417"/>
                </a:lnTo>
                <a:lnTo>
                  <a:pt x="27431" y="15417"/>
                </a:lnTo>
                <a:lnTo>
                  <a:pt x="34061" y="13131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06" name="Google Shape;1806;gf574e92628_0_0"/>
          <p:cNvSpPr/>
          <p:nvPr/>
        </p:nvSpPr>
        <p:spPr>
          <a:xfrm>
            <a:off x="375551" y="12944051"/>
            <a:ext cx="37465" cy="23495"/>
          </a:xfrm>
          <a:custGeom>
            <a:rect b="b" l="l" r="r" t="t"/>
            <a:pathLst>
              <a:path extrusionOk="0" h="23495" w="37465">
                <a:moveTo>
                  <a:pt x="13741" y="0"/>
                </a:moveTo>
                <a:lnTo>
                  <a:pt x="10540" y="0"/>
                </a:lnTo>
                <a:lnTo>
                  <a:pt x="4432" y="0"/>
                </a:lnTo>
                <a:lnTo>
                  <a:pt x="0" y="1714"/>
                </a:lnTo>
                <a:lnTo>
                  <a:pt x="469" y="8407"/>
                </a:lnTo>
                <a:lnTo>
                  <a:pt x="2870" y="7759"/>
                </a:lnTo>
                <a:lnTo>
                  <a:pt x="4914" y="7480"/>
                </a:lnTo>
                <a:lnTo>
                  <a:pt x="6680" y="7480"/>
                </a:lnTo>
                <a:lnTo>
                  <a:pt x="14003" y="9906"/>
                </a:lnTo>
                <a:lnTo>
                  <a:pt x="18386" y="15265"/>
                </a:lnTo>
                <a:lnTo>
                  <a:pt x="22707" y="20681"/>
                </a:lnTo>
                <a:lnTo>
                  <a:pt x="29844" y="23279"/>
                </a:lnTo>
                <a:lnTo>
                  <a:pt x="29844" y="13131"/>
                </a:lnTo>
                <a:lnTo>
                  <a:pt x="33337" y="7035"/>
                </a:lnTo>
                <a:lnTo>
                  <a:pt x="37337" y="1041"/>
                </a:lnTo>
                <a:lnTo>
                  <a:pt x="35725" y="1651"/>
                </a:lnTo>
                <a:lnTo>
                  <a:pt x="33743" y="1866"/>
                </a:lnTo>
                <a:lnTo>
                  <a:pt x="28346" y="1866"/>
                </a:lnTo>
                <a:lnTo>
                  <a:pt x="13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07" name="Google Shape;1807;gf574e92628_0_0"/>
          <p:cNvSpPr/>
          <p:nvPr/>
        </p:nvSpPr>
        <p:spPr>
          <a:xfrm>
            <a:off x="1657596" y="12945089"/>
            <a:ext cx="29844" cy="29845"/>
          </a:xfrm>
          <a:custGeom>
            <a:rect b="b" l="l" r="r" t="t"/>
            <a:pathLst>
              <a:path extrusionOk="0" h="29845" w="29844">
                <a:moveTo>
                  <a:pt x="29692" y="0"/>
                </a:moveTo>
                <a:lnTo>
                  <a:pt x="0" y="0"/>
                </a:lnTo>
                <a:lnTo>
                  <a:pt x="372" y="8837"/>
                </a:lnTo>
                <a:lnTo>
                  <a:pt x="523" y="17889"/>
                </a:lnTo>
                <a:lnTo>
                  <a:pt x="2289" y="25344"/>
                </a:lnTo>
                <a:lnTo>
                  <a:pt x="7505" y="29387"/>
                </a:lnTo>
                <a:lnTo>
                  <a:pt x="11643" y="20581"/>
                </a:lnTo>
                <a:lnTo>
                  <a:pt x="25682" y="8806"/>
                </a:lnTo>
                <a:lnTo>
                  <a:pt x="29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08" name="Google Shape;1808;gf574e92628_0_0"/>
          <p:cNvSpPr/>
          <p:nvPr/>
        </p:nvSpPr>
        <p:spPr>
          <a:xfrm>
            <a:off x="4180454" y="12945089"/>
            <a:ext cx="16510" cy="45084"/>
          </a:xfrm>
          <a:custGeom>
            <a:rect b="b" l="l" r="r" t="t"/>
            <a:pathLst>
              <a:path extrusionOk="0" h="45084" w="16510">
                <a:moveTo>
                  <a:pt x="3800" y="0"/>
                </a:moveTo>
                <a:lnTo>
                  <a:pt x="4079" y="17138"/>
                </a:lnTo>
                <a:lnTo>
                  <a:pt x="206" y="29710"/>
                </a:lnTo>
                <a:lnTo>
                  <a:pt x="0" y="38545"/>
                </a:lnTo>
                <a:lnTo>
                  <a:pt x="11280" y="44475"/>
                </a:lnTo>
                <a:lnTo>
                  <a:pt x="12644" y="28923"/>
                </a:lnTo>
                <a:lnTo>
                  <a:pt x="16475" y="16232"/>
                </a:lnTo>
                <a:lnTo>
                  <a:pt x="15838" y="6543"/>
                </a:lnTo>
                <a:lnTo>
                  <a:pt x="3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09" name="Google Shape;1809;gf574e92628_0_0"/>
          <p:cNvSpPr/>
          <p:nvPr/>
        </p:nvSpPr>
        <p:spPr>
          <a:xfrm>
            <a:off x="5525384" y="12947560"/>
            <a:ext cx="12064" cy="27304"/>
          </a:xfrm>
          <a:custGeom>
            <a:rect b="b" l="l" r="r" t="t"/>
            <a:pathLst>
              <a:path extrusionOk="0" h="27304" w="12064">
                <a:moveTo>
                  <a:pt x="7275" y="0"/>
                </a:moveTo>
                <a:lnTo>
                  <a:pt x="2947" y="2249"/>
                </a:lnTo>
                <a:lnTo>
                  <a:pt x="0" y="8240"/>
                </a:lnTo>
                <a:lnTo>
                  <a:pt x="597" y="16839"/>
                </a:lnTo>
                <a:lnTo>
                  <a:pt x="6907" y="26911"/>
                </a:lnTo>
                <a:lnTo>
                  <a:pt x="10840" y="14423"/>
                </a:lnTo>
                <a:lnTo>
                  <a:pt x="11606" y="6092"/>
                </a:lnTo>
                <a:lnTo>
                  <a:pt x="10114" y="1443"/>
                </a:lnTo>
                <a:lnTo>
                  <a:pt x="72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10" name="Google Shape;1810;gf574e92628_0_0"/>
          <p:cNvSpPr/>
          <p:nvPr/>
        </p:nvSpPr>
        <p:spPr>
          <a:xfrm>
            <a:off x="1039011" y="12952458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54" y="10120"/>
                </a:lnTo>
                <a:lnTo>
                  <a:pt x="3824" y="16906"/>
                </a:lnTo>
                <a:lnTo>
                  <a:pt x="10020" y="20716"/>
                </a:lnTo>
                <a:lnTo>
                  <a:pt x="17754" y="21907"/>
                </a:lnTo>
                <a:lnTo>
                  <a:pt x="26122" y="20808"/>
                </a:lnTo>
                <a:lnTo>
                  <a:pt x="34023" y="17757"/>
                </a:lnTo>
                <a:lnTo>
                  <a:pt x="40428" y="13120"/>
                </a:lnTo>
                <a:lnTo>
                  <a:pt x="44310" y="7264"/>
                </a:lnTo>
                <a:lnTo>
                  <a:pt x="39179" y="7619"/>
                </a:lnTo>
                <a:lnTo>
                  <a:pt x="34163" y="7873"/>
                </a:lnTo>
                <a:lnTo>
                  <a:pt x="29375" y="7873"/>
                </a:lnTo>
                <a:lnTo>
                  <a:pt x="20431" y="7509"/>
                </a:lnTo>
                <a:lnTo>
                  <a:pt x="12382" y="6246"/>
                </a:lnTo>
                <a:lnTo>
                  <a:pt x="5486" y="38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11" name="Google Shape;1811;gf574e92628_0_0"/>
          <p:cNvSpPr/>
          <p:nvPr/>
        </p:nvSpPr>
        <p:spPr>
          <a:xfrm>
            <a:off x="4626203" y="12959721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21462" y="0"/>
                </a:lnTo>
                <a:lnTo>
                  <a:pt x="13410" y="1078"/>
                </a:lnTo>
                <a:lnTo>
                  <a:pt x="7335" y="4105"/>
                </a:lnTo>
                <a:lnTo>
                  <a:pt x="2958" y="8765"/>
                </a:lnTo>
                <a:lnTo>
                  <a:pt x="0" y="14744"/>
                </a:lnTo>
                <a:lnTo>
                  <a:pt x="1866" y="14808"/>
                </a:lnTo>
                <a:lnTo>
                  <a:pt x="13309" y="14808"/>
                </a:lnTo>
                <a:lnTo>
                  <a:pt x="19151" y="8750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12" name="Google Shape;1812;gf574e92628_0_0"/>
          <p:cNvSpPr/>
          <p:nvPr/>
        </p:nvSpPr>
        <p:spPr>
          <a:xfrm>
            <a:off x="5915278" y="12967322"/>
            <a:ext cx="15239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44"/>
                </a:lnTo>
                <a:lnTo>
                  <a:pt x="14668" y="14744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13" name="Google Shape;1813;gf574e92628_0_0"/>
          <p:cNvSpPr/>
          <p:nvPr/>
        </p:nvSpPr>
        <p:spPr>
          <a:xfrm>
            <a:off x="1392626" y="12974466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21475" y="0"/>
                </a:lnTo>
                <a:lnTo>
                  <a:pt x="13419" y="1087"/>
                </a:lnTo>
                <a:lnTo>
                  <a:pt x="7337" y="4159"/>
                </a:lnTo>
                <a:lnTo>
                  <a:pt x="2955" y="8926"/>
                </a:lnTo>
                <a:lnTo>
                  <a:pt x="0" y="15100"/>
                </a:lnTo>
                <a:lnTo>
                  <a:pt x="711" y="15100"/>
                </a:lnTo>
                <a:lnTo>
                  <a:pt x="8717" y="14028"/>
                </a:lnTo>
                <a:lnTo>
                  <a:pt x="14724" y="10983"/>
                </a:lnTo>
                <a:lnTo>
                  <a:pt x="19090" y="6222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14" name="Google Shape;1814;gf574e92628_0_0"/>
          <p:cNvSpPr/>
          <p:nvPr/>
        </p:nvSpPr>
        <p:spPr>
          <a:xfrm>
            <a:off x="4685182" y="12982079"/>
            <a:ext cx="15239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744"/>
                </a:lnTo>
                <a:lnTo>
                  <a:pt x="14744" y="14744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15" name="Google Shape;1815;gf574e92628_0_0"/>
          <p:cNvSpPr/>
          <p:nvPr/>
        </p:nvSpPr>
        <p:spPr>
          <a:xfrm>
            <a:off x="1436641" y="12989528"/>
            <a:ext cx="22225" cy="15240"/>
          </a:xfrm>
          <a:custGeom>
            <a:rect b="b" l="l" r="r" t="t"/>
            <a:pathLst>
              <a:path extrusionOk="0" h="15240" w="22225">
                <a:moveTo>
                  <a:pt x="20574" y="0"/>
                </a:moveTo>
                <a:lnTo>
                  <a:pt x="8966" y="0"/>
                </a:lnTo>
                <a:lnTo>
                  <a:pt x="3340" y="5968"/>
                </a:lnTo>
                <a:lnTo>
                  <a:pt x="0" y="14782"/>
                </a:lnTo>
                <a:lnTo>
                  <a:pt x="1054" y="14795"/>
                </a:lnTo>
                <a:lnTo>
                  <a:pt x="8969" y="13734"/>
                </a:lnTo>
                <a:lnTo>
                  <a:pt x="14949" y="10736"/>
                </a:lnTo>
                <a:lnTo>
                  <a:pt x="19265" y="6078"/>
                </a:lnTo>
                <a:lnTo>
                  <a:pt x="22186" y="38"/>
                </a:lnTo>
                <a:lnTo>
                  <a:pt x="205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16" name="Google Shape;1816;gf574e92628_0_0"/>
          <p:cNvSpPr/>
          <p:nvPr/>
        </p:nvSpPr>
        <p:spPr>
          <a:xfrm>
            <a:off x="4617596" y="12989566"/>
            <a:ext cx="23495" cy="29844"/>
          </a:xfrm>
          <a:custGeom>
            <a:rect b="b" l="l" r="r" t="t"/>
            <a:pathLst>
              <a:path extrusionOk="0" h="29844" w="23495">
                <a:moveTo>
                  <a:pt x="23279" y="0"/>
                </a:moveTo>
                <a:lnTo>
                  <a:pt x="8610" y="0"/>
                </a:lnTo>
                <a:lnTo>
                  <a:pt x="4330" y="228"/>
                </a:lnTo>
                <a:lnTo>
                  <a:pt x="0" y="812"/>
                </a:lnTo>
                <a:lnTo>
                  <a:pt x="1384" y="7264"/>
                </a:lnTo>
                <a:lnTo>
                  <a:pt x="7302" y="10576"/>
                </a:lnTo>
                <a:lnTo>
                  <a:pt x="9293" y="17779"/>
                </a:lnTo>
                <a:lnTo>
                  <a:pt x="11003" y="25288"/>
                </a:lnTo>
                <a:lnTo>
                  <a:pt x="16078" y="29514"/>
                </a:lnTo>
                <a:lnTo>
                  <a:pt x="16644" y="20943"/>
                </a:lnTo>
                <a:lnTo>
                  <a:pt x="19464" y="14581"/>
                </a:lnTo>
                <a:lnTo>
                  <a:pt x="22391" y="8306"/>
                </a:lnTo>
                <a:lnTo>
                  <a:pt x="232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17" name="Google Shape;1817;gf574e92628_0_0"/>
          <p:cNvSpPr/>
          <p:nvPr/>
        </p:nvSpPr>
        <p:spPr>
          <a:xfrm>
            <a:off x="1407314" y="13004274"/>
            <a:ext cx="22225" cy="15240"/>
          </a:xfrm>
          <a:custGeom>
            <a:rect b="b" l="l" r="r" t="t"/>
            <a:pathLst>
              <a:path extrusionOk="0" h="15240" w="22225">
                <a:moveTo>
                  <a:pt x="20548" y="0"/>
                </a:moveTo>
                <a:lnTo>
                  <a:pt x="8940" y="0"/>
                </a:lnTo>
                <a:lnTo>
                  <a:pt x="3022" y="5968"/>
                </a:lnTo>
                <a:lnTo>
                  <a:pt x="0" y="14795"/>
                </a:lnTo>
                <a:lnTo>
                  <a:pt x="977" y="14808"/>
                </a:lnTo>
                <a:lnTo>
                  <a:pt x="8911" y="13732"/>
                </a:lnTo>
                <a:lnTo>
                  <a:pt x="14897" y="10709"/>
                </a:lnTo>
                <a:lnTo>
                  <a:pt x="19215" y="6042"/>
                </a:lnTo>
                <a:lnTo>
                  <a:pt x="22148" y="38"/>
                </a:lnTo>
                <a:lnTo>
                  <a:pt x="205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18" name="Google Shape;1818;gf574e92628_0_0"/>
          <p:cNvSpPr/>
          <p:nvPr/>
        </p:nvSpPr>
        <p:spPr>
          <a:xfrm>
            <a:off x="4337696" y="13048676"/>
            <a:ext cx="31750" cy="29844"/>
          </a:xfrm>
          <a:custGeom>
            <a:rect b="b" l="l" r="r" t="t"/>
            <a:pathLst>
              <a:path extrusionOk="0" h="29844" w="31750">
                <a:moveTo>
                  <a:pt x="23456" y="0"/>
                </a:moveTo>
                <a:lnTo>
                  <a:pt x="29413" y="13550"/>
                </a:lnTo>
                <a:lnTo>
                  <a:pt x="22504" y="14351"/>
                </a:lnTo>
                <a:lnTo>
                  <a:pt x="5600" y="14338"/>
                </a:lnTo>
                <a:lnTo>
                  <a:pt x="0" y="14859"/>
                </a:lnTo>
                <a:lnTo>
                  <a:pt x="1308" y="22123"/>
                </a:lnTo>
                <a:lnTo>
                  <a:pt x="4483" y="27584"/>
                </a:lnTo>
                <a:lnTo>
                  <a:pt x="8826" y="29756"/>
                </a:lnTo>
                <a:lnTo>
                  <a:pt x="13233" y="29756"/>
                </a:lnTo>
                <a:lnTo>
                  <a:pt x="23072" y="26356"/>
                </a:lnTo>
                <a:lnTo>
                  <a:pt x="30094" y="18211"/>
                </a:lnTo>
                <a:lnTo>
                  <a:pt x="31241" y="8399"/>
                </a:lnTo>
                <a:lnTo>
                  <a:pt x="23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19" name="Google Shape;1819;gf574e92628_0_0"/>
          <p:cNvSpPr/>
          <p:nvPr/>
        </p:nvSpPr>
        <p:spPr>
          <a:xfrm>
            <a:off x="4663037" y="13049919"/>
            <a:ext cx="14604" cy="19050"/>
          </a:xfrm>
          <a:custGeom>
            <a:rect b="b" l="l" r="r" t="t"/>
            <a:pathLst>
              <a:path extrusionOk="0" h="19050" w="14604">
                <a:moveTo>
                  <a:pt x="11823" y="0"/>
                </a:moveTo>
                <a:lnTo>
                  <a:pt x="8305" y="0"/>
                </a:lnTo>
                <a:lnTo>
                  <a:pt x="6159" y="0"/>
                </a:lnTo>
                <a:lnTo>
                  <a:pt x="3403" y="1727"/>
                </a:lnTo>
                <a:lnTo>
                  <a:pt x="0" y="6248"/>
                </a:lnTo>
                <a:lnTo>
                  <a:pt x="4317" y="15494"/>
                </a:lnTo>
                <a:lnTo>
                  <a:pt x="7683" y="18757"/>
                </a:lnTo>
                <a:lnTo>
                  <a:pt x="12826" y="18757"/>
                </a:lnTo>
                <a:lnTo>
                  <a:pt x="14160" y="14071"/>
                </a:lnTo>
                <a:lnTo>
                  <a:pt x="13665" y="4686"/>
                </a:lnTo>
                <a:lnTo>
                  <a:pt x="118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20" name="Google Shape;1820;gf574e92628_0_0"/>
          <p:cNvSpPr/>
          <p:nvPr/>
        </p:nvSpPr>
        <p:spPr>
          <a:xfrm>
            <a:off x="4206379" y="13055798"/>
            <a:ext cx="29845" cy="30480"/>
          </a:xfrm>
          <a:custGeom>
            <a:rect b="b" l="l" r="r" t="t"/>
            <a:pathLst>
              <a:path extrusionOk="0" h="30480" w="29845">
                <a:moveTo>
                  <a:pt x="26174" y="0"/>
                </a:moveTo>
                <a:lnTo>
                  <a:pt x="24764" y="0"/>
                </a:lnTo>
                <a:lnTo>
                  <a:pt x="14360" y="3224"/>
                </a:lnTo>
                <a:lnTo>
                  <a:pt x="8577" y="11088"/>
                </a:lnTo>
                <a:lnTo>
                  <a:pt x="4696" y="20879"/>
                </a:lnTo>
                <a:lnTo>
                  <a:pt x="0" y="29883"/>
                </a:lnTo>
                <a:lnTo>
                  <a:pt x="11106" y="26205"/>
                </a:lnTo>
                <a:lnTo>
                  <a:pt x="19756" y="20045"/>
                </a:lnTo>
                <a:lnTo>
                  <a:pt x="25865" y="11425"/>
                </a:lnTo>
                <a:lnTo>
                  <a:pt x="29349" y="368"/>
                </a:lnTo>
                <a:lnTo>
                  <a:pt x="27698" y="114"/>
                </a:lnTo>
                <a:lnTo>
                  <a:pt x="26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21" name="Google Shape;1821;gf574e92628_0_0"/>
          <p:cNvSpPr/>
          <p:nvPr/>
        </p:nvSpPr>
        <p:spPr>
          <a:xfrm>
            <a:off x="4795646" y="13093154"/>
            <a:ext cx="15239" cy="15240"/>
          </a:xfrm>
          <a:custGeom>
            <a:rect b="b" l="l" r="r" t="t"/>
            <a:pathLst>
              <a:path extrusionOk="0" h="15240" w="15239">
                <a:moveTo>
                  <a:pt x="14732" y="0"/>
                </a:moveTo>
                <a:lnTo>
                  <a:pt x="0" y="0"/>
                </a:lnTo>
                <a:lnTo>
                  <a:pt x="0" y="14757"/>
                </a:lnTo>
                <a:lnTo>
                  <a:pt x="14732" y="14757"/>
                </a:lnTo>
                <a:lnTo>
                  <a:pt x="14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22" name="Google Shape;1822;gf574e92628_0_0"/>
          <p:cNvSpPr/>
          <p:nvPr/>
        </p:nvSpPr>
        <p:spPr>
          <a:xfrm>
            <a:off x="280236" y="13107491"/>
            <a:ext cx="36829" cy="15875"/>
          </a:xfrm>
          <a:custGeom>
            <a:rect b="b" l="l" r="r" t="t"/>
            <a:pathLst>
              <a:path extrusionOk="0" h="15875" w="36829">
                <a:moveTo>
                  <a:pt x="28981" y="0"/>
                </a:moveTo>
                <a:lnTo>
                  <a:pt x="25272" y="0"/>
                </a:lnTo>
                <a:lnTo>
                  <a:pt x="15791" y="592"/>
                </a:lnTo>
                <a:lnTo>
                  <a:pt x="7940" y="2843"/>
                </a:lnTo>
                <a:lnTo>
                  <a:pt x="2438" y="7463"/>
                </a:lnTo>
                <a:lnTo>
                  <a:pt x="0" y="15163"/>
                </a:lnTo>
                <a:lnTo>
                  <a:pt x="8204" y="15684"/>
                </a:lnTo>
                <a:lnTo>
                  <a:pt x="12103" y="15684"/>
                </a:lnTo>
                <a:lnTo>
                  <a:pt x="21450" y="15063"/>
                </a:lnTo>
                <a:lnTo>
                  <a:pt x="29163" y="12757"/>
                </a:lnTo>
                <a:lnTo>
                  <a:pt x="34521" y="8097"/>
                </a:lnTo>
                <a:lnTo>
                  <a:pt x="36804" y="419"/>
                </a:lnTo>
                <a:lnTo>
                  <a:pt x="289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23" name="Google Shape;1823;gf574e92628_0_0"/>
          <p:cNvSpPr/>
          <p:nvPr/>
        </p:nvSpPr>
        <p:spPr>
          <a:xfrm>
            <a:off x="1804941" y="13107900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12"/>
                </a:moveTo>
                <a:lnTo>
                  <a:pt x="0" y="14757"/>
                </a:lnTo>
                <a:lnTo>
                  <a:pt x="1638" y="14795"/>
                </a:lnTo>
                <a:lnTo>
                  <a:pt x="13246" y="14795"/>
                </a:lnTo>
                <a:lnTo>
                  <a:pt x="19126" y="8928"/>
                </a:lnTo>
                <a:lnTo>
                  <a:pt x="2217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24" name="Google Shape;1824;gf574e92628_0_0"/>
          <p:cNvSpPr/>
          <p:nvPr/>
        </p:nvSpPr>
        <p:spPr>
          <a:xfrm>
            <a:off x="367198" y="13114473"/>
            <a:ext cx="38735" cy="31115"/>
          </a:xfrm>
          <a:custGeom>
            <a:rect b="b" l="l" r="r" t="t"/>
            <a:pathLst>
              <a:path extrusionOk="0" h="31115" w="38735">
                <a:moveTo>
                  <a:pt x="14493" y="0"/>
                </a:moveTo>
                <a:lnTo>
                  <a:pt x="11331" y="0"/>
                </a:lnTo>
                <a:lnTo>
                  <a:pt x="5260" y="0"/>
                </a:lnTo>
                <a:lnTo>
                  <a:pt x="879" y="1663"/>
                </a:lnTo>
                <a:lnTo>
                  <a:pt x="1361" y="8178"/>
                </a:lnTo>
                <a:lnTo>
                  <a:pt x="3927" y="8051"/>
                </a:lnTo>
                <a:lnTo>
                  <a:pt x="8407" y="11440"/>
                </a:lnTo>
                <a:lnTo>
                  <a:pt x="3481" y="18962"/>
                </a:lnTo>
                <a:lnTo>
                  <a:pt x="0" y="26648"/>
                </a:lnTo>
                <a:lnTo>
                  <a:pt x="8816" y="30530"/>
                </a:lnTo>
                <a:lnTo>
                  <a:pt x="15891" y="22860"/>
                </a:lnTo>
                <a:lnTo>
                  <a:pt x="25139" y="17372"/>
                </a:lnTo>
                <a:lnTo>
                  <a:pt x="33573" y="11062"/>
                </a:lnTo>
                <a:lnTo>
                  <a:pt x="38204" y="927"/>
                </a:lnTo>
                <a:lnTo>
                  <a:pt x="36540" y="1574"/>
                </a:lnTo>
                <a:lnTo>
                  <a:pt x="34483" y="1816"/>
                </a:lnTo>
                <a:lnTo>
                  <a:pt x="28997" y="1816"/>
                </a:lnTo>
                <a:lnTo>
                  <a:pt x="14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25" name="Google Shape;1825;gf574e92628_0_0"/>
          <p:cNvSpPr/>
          <p:nvPr/>
        </p:nvSpPr>
        <p:spPr>
          <a:xfrm>
            <a:off x="108716" y="13122656"/>
            <a:ext cx="17144" cy="24130"/>
          </a:xfrm>
          <a:custGeom>
            <a:rect b="b" l="l" r="r" t="t"/>
            <a:pathLst>
              <a:path extrusionOk="0" h="24130" w="17144">
                <a:moveTo>
                  <a:pt x="2011" y="0"/>
                </a:moveTo>
                <a:lnTo>
                  <a:pt x="0" y="8240"/>
                </a:lnTo>
                <a:lnTo>
                  <a:pt x="1693" y="15882"/>
                </a:lnTo>
                <a:lnTo>
                  <a:pt x="5683" y="21508"/>
                </a:lnTo>
                <a:lnTo>
                  <a:pt x="10558" y="23698"/>
                </a:lnTo>
                <a:lnTo>
                  <a:pt x="13377" y="23698"/>
                </a:lnTo>
                <a:lnTo>
                  <a:pt x="15930" y="21247"/>
                </a:lnTo>
                <a:lnTo>
                  <a:pt x="16959" y="15100"/>
                </a:lnTo>
                <a:lnTo>
                  <a:pt x="11651" y="12881"/>
                </a:lnTo>
                <a:lnTo>
                  <a:pt x="8875" y="8193"/>
                </a:lnTo>
                <a:lnTo>
                  <a:pt x="6404" y="3182"/>
                </a:lnTo>
                <a:lnTo>
                  <a:pt x="2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26" name="Google Shape;1826;gf574e92628_0_0"/>
          <p:cNvSpPr/>
          <p:nvPr/>
        </p:nvSpPr>
        <p:spPr>
          <a:xfrm>
            <a:off x="4537885" y="13122656"/>
            <a:ext cx="22225" cy="15240"/>
          </a:xfrm>
          <a:custGeom>
            <a:rect b="b" l="l" r="r" t="t"/>
            <a:pathLst>
              <a:path extrusionOk="0" h="15240" w="22225">
                <a:moveTo>
                  <a:pt x="22098" y="0"/>
                </a:moveTo>
                <a:lnTo>
                  <a:pt x="7467" y="0"/>
                </a:lnTo>
                <a:lnTo>
                  <a:pt x="7467" y="7607"/>
                </a:lnTo>
                <a:lnTo>
                  <a:pt x="1384" y="8991"/>
                </a:lnTo>
                <a:lnTo>
                  <a:pt x="0" y="15100"/>
                </a:lnTo>
                <a:lnTo>
                  <a:pt x="8790" y="14633"/>
                </a:lnTo>
                <a:lnTo>
                  <a:pt x="16663" y="13208"/>
                </a:lnTo>
                <a:lnTo>
                  <a:pt x="21729" y="8953"/>
                </a:lnTo>
                <a:lnTo>
                  <a:pt x="22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27" name="Google Shape;1827;gf574e92628_0_0"/>
          <p:cNvSpPr/>
          <p:nvPr/>
        </p:nvSpPr>
        <p:spPr>
          <a:xfrm>
            <a:off x="1267458" y="13137552"/>
            <a:ext cx="16509" cy="24765"/>
          </a:xfrm>
          <a:custGeom>
            <a:rect b="b" l="l" r="r" t="t"/>
            <a:pathLst>
              <a:path extrusionOk="0" h="24765" w="16509">
                <a:moveTo>
                  <a:pt x="14173" y="0"/>
                </a:moveTo>
                <a:lnTo>
                  <a:pt x="8877" y="0"/>
                </a:lnTo>
                <a:lnTo>
                  <a:pt x="8331" y="0"/>
                </a:lnTo>
                <a:lnTo>
                  <a:pt x="7759" y="63"/>
                </a:lnTo>
                <a:lnTo>
                  <a:pt x="7150" y="203"/>
                </a:lnTo>
                <a:lnTo>
                  <a:pt x="6921" y="3911"/>
                </a:lnTo>
                <a:lnTo>
                  <a:pt x="6476" y="7721"/>
                </a:lnTo>
                <a:lnTo>
                  <a:pt x="1536" y="7721"/>
                </a:lnTo>
                <a:lnTo>
                  <a:pt x="812" y="7632"/>
                </a:lnTo>
                <a:lnTo>
                  <a:pt x="0" y="7454"/>
                </a:lnTo>
                <a:lnTo>
                  <a:pt x="0" y="22212"/>
                </a:lnTo>
                <a:lnTo>
                  <a:pt x="2438" y="23812"/>
                </a:lnTo>
                <a:lnTo>
                  <a:pt x="4622" y="24485"/>
                </a:lnTo>
                <a:lnTo>
                  <a:pt x="12230" y="24485"/>
                </a:lnTo>
                <a:lnTo>
                  <a:pt x="15468" y="18364"/>
                </a:lnTo>
                <a:lnTo>
                  <a:pt x="16446" y="6121"/>
                </a:lnTo>
                <a:lnTo>
                  <a:pt x="141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28" name="Google Shape;1828;gf574e92628_0_0"/>
          <p:cNvSpPr/>
          <p:nvPr/>
        </p:nvSpPr>
        <p:spPr>
          <a:xfrm>
            <a:off x="1746232" y="13137753"/>
            <a:ext cx="28575" cy="27940"/>
          </a:xfrm>
          <a:custGeom>
            <a:rect b="b" l="l" r="r" t="t"/>
            <a:pathLst>
              <a:path extrusionOk="0" h="27940" w="28575">
                <a:moveTo>
                  <a:pt x="21869" y="0"/>
                </a:moveTo>
                <a:lnTo>
                  <a:pt x="19507" y="8671"/>
                </a:lnTo>
                <a:lnTo>
                  <a:pt x="12025" y="12166"/>
                </a:lnTo>
                <a:lnTo>
                  <a:pt x="3997" y="15080"/>
                </a:lnTo>
                <a:lnTo>
                  <a:pt x="0" y="22009"/>
                </a:lnTo>
                <a:lnTo>
                  <a:pt x="1993" y="26060"/>
                </a:lnTo>
                <a:lnTo>
                  <a:pt x="5092" y="27698"/>
                </a:lnTo>
                <a:lnTo>
                  <a:pt x="8509" y="27698"/>
                </a:lnTo>
                <a:lnTo>
                  <a:pt x="18059" y="24222"/>
                </a:lnTo>
                <a:lnTo>
                  <a:pt x="25776" y="16121"/>
                </a:lnTo>
                <a:lnTo>
                  <a:pt x="28198" y="6883"/>
                </a:lnTo>
                <a:lnTo>
                  <a:pt x="218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29" name="Google Shape;1829;gf574e92628_0_0"/>
          <p:cNvSpPr/>
          <p:nvPr/>
        </p:nvSpPr>
        <p:spPr>
          <a:xfrm>
            <a:off x="305452" y="13152080"/>
            <a:ext cx="41910" cy="38100"/>
          </a:xfrm>
          <a:custGeom>
            <a:rect b="b" l="l" r="r" t="t"/>
            <a:pathLst>
              <a:path extrusionOk="0" h="38100" w="41910">
                <a:moveTo>
                  <a:pt x="35369" y="0"/>
                </a:moveTo>
                <a:lnTo>
                  <a:pt x="32677" y="0"/>
                </a:lnTo>
                <a:lnTo>
                  <a:pt x="14772" y="2695"/>
                </a:lnTo>
                <a:lnTo>
                  <a:pt x="3665" y="10306"/>
                </a:lnTo>
                <a:lnTo>
                  <a:pt x="0" y="22117"/>
                </a:lnTo>
                <a:lnTo>
                  <a:pt x="4419" y="37414"/>
                </a:lnTo>
                <a:lnTo>
                  <a:pt x="8420" y="37490"/>
                </a:lnTo>
                <a:lnTo>
                  <a:pt x="24068" y="35777"/>
                </a:lnTo>
                <a:lnTo>
                  <a:pt x="35545" y="29832"/>
                </a:lnTo>
                <a:lnTo>
                  <a:pt x="41658" y="18448"/>
                </a:lnTo>
                <a:lnTo>
                  <a:pt x="41211" y="419"/>
                </a:lnTo>
                <a:lnTo>
                  <a:pt x="38214" y="139"/>
                </a:lnTo>
                <a:lnTo>
                  <a:pt x="353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30" name="Google Shape;1830;gf574e92628_0_0"/>
          <p:cNvSpPr/>
          <p:nvPr/>
        </p:nvSpPr>
        <p:spPr>
          <a:xfrm>
            <a:off x="1355705" y="13163367"/>
            <a:ext cx="37465" cy="23494"/>
          </a:xfrm>
          <a:custGeom>
            <a:rect b="b" l="l" r="r" t="t"/>
            <a:pathLst>
              <a:path extrusionOk="0" h="23494" w="37465">
                <a:moveTo>
                  <a:pt x="22021" y="0"/>
                </a:moveTo>
                <a:lnTo>
                  <a:pt x="18503" y="0"/>
                </a:lnTo>
                <a:lnTo>
                  <a:pt x="14985" y="0"/>
                </a:lnTo>
                <a:lnTo>
                  <a:pt x="11468" y="1295"/>
                </a:lnTo>
                <a:lnTo>
                  <a:pt x="139" y="3886"/>
                </a:lnTo>
                <a:lnTo>
                  <a:pt x="0" y="18249"/>
                </a:lnTo>
                <a:lnTo>
                  <a:pt x="3822" y="23202"/>
                </a:lnTo>
                <a:lnTo>
                  <a:pt x="9220" y="23202"/>
                </a:lnTo>
                <a:lnTo>
                  <a:pt x="16164" y="21175"/>
                </a:lnTo>
                <a:lnTo>
                  <a:pt x="23683" y="16187"/>
                </a:lnTo>
                <a:lnTo>
                  <a:pt x="30896" y="9878"/>
                </a:lnTo>
                <a:lnTo>
                  <a:pt x="36918" y="3886"/>
                </a:lnTo>
                <a:lnTo>
                  <a:pt x="25552" y="1295"/>
                </a:lnTo>
                <a:lnTo>
                  <a:pt x="220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31" name="Google Shape;1831;gf574e92628_0_0"/>
          <p:cNvSpPr/>
          <p:nvPr/>
        </p:nvSpPr>
        <p:spPr>
          <a:xfrm>
            <a:off x="943166" y="13166103"/>
            <a:ext cx="22225" cy="23494"/>
          </a:xfrm>
          <a:custGeom>
            <a:rect b="b" l="l" r="r" t="t"/>
            <a:pathLst>
              <a:path extrusionOk="0" h="23494" w="22225">
                <a:moveTo>
                  <a:pt x="1447" y="0"/>
                </a:moveTo>
                <a:lnTo>
                  <a:pt x="0" y="8635"/>
                </a:lnTo>
                <a:lnTo>
                  <a:pt x="6574" y="11313"/>
                </a:lnTo>
                <a:lnTo>
                  <a:pt x="11407" y="15708"/>
                </a:lnTo>
                <a:lnTo>
                  <a:pt x="16084" y="20253"/>
                </a:lnTo>
                <a:lnTo>
                  <a:pt x="22186" y="23380"/>
                </a:lnTo>
                <a:lnTo>
                  <a:pt x="22186" y="1155"/>
                </a:lnTo>
                <a:lnTo>
                  <a:pt x="13512" y="2285"/>
                </a:lnTo>
                <a:lnTo>
                  <a:pt x="14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32" name="Google Shape;1832;gf574e92628_0_0"/>
          <p:cNvSpPr/>
          <p:nvPr/>
        </p:nvSpPr>
        <p:spPr>
          <a:xfrm>
            <a:off x="1180024" y="13204238"/>
            <a:ext cx="13969" cy="29844"/>
          </a:xfrm>
          <a:custGeom>
            <a:rect b="b" l="l" r="r" t="t"/>
            <a:pathLst>
              <a:path extrusionOk="0" h="29844" w="13969">
                <a:moveTo>
                  <a:pt x="6311" y="0"/>
                </a:moveTo>
                <a:lnTo>
                  <a:pt x="1028" y="8513"/>
                </a:lnTo>
                <a:lnTo>
                  <a:pt x="0" y="17741"/>
                </a:lnTo>
                <a:lnTo>
                  <a:pt x="4000" y="25503"/>
                </a:lnTo>
                <a:lnTo>
                  <a:pt x="13804" y="29616"/>
                </a:lnTo>
                <a:lnTo>
                  <a:pt x="13430" y="20661"/>
                </a:lnTo>
                <a:lnTo>
                  <a:pt x="13287" y="11564"/>
                </a:lnTo>
                <a:lnTo>
                  <a:pt x="11529" y="4089"/>
                </a:lnTo>
                <a:lnTo>
                  <a:pt x="63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33" name="Google Shape;1833;gf574e92628_0_0"/>
          <p:cNvSpPr/>
          <p:nvPr/>
        </p:nvSpPr>
        <p:spPr>
          <a:xfrm>
            <a:off x="700044" y="13219109"/>
            <a:ext cx="22225" cy="45084"/>
          </a:xfrm>
          <a:custGeom>
            <a:rect b="b" l="l" r="r" t="t"/>
            <a:pathLst>
              <a:path extrusionOk="0" h="45084" w="22225">
                <a:moveTo>
                  <a:pt x="7518" y="0"/>
                </a:moveTo>
                <a:lnTo>
                  <a:pt x="8508" y="13946"/>
                </a:lnTo>
                <a:lnTo>
                  <a:pt x="5683" y="24047"/>
                </a:lnTo>
                <a:lnTo>
                  <a:pt x="1896" y="33243"/>
                </a:lnTo>
                <a:lnTo>
                  <a:pt x="0" y="44475"/>
                </a:lnTo>
                <a:lnTo>
                  <a:pt x="1714" y="44665"/>
                </a:lnTo>
                <a:lnTo>
                  <a:pt x="2539" y="44665"/>
                </a:lnTo>
                <a:lnTo>
                  <a:pt x="15801" y="37920"/>
                </a:lnTo>
                <a:lnTo>
                  <a:pt x="21802" y="22956"/>
                </a:lnTo>
                <a:lnTo>
                  <a:pt x="19417" y="7680"/>
                </a:lnTo>
                <a:lnTo>
                  <a:pt x="75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34" name="Google Shape;1834;gf574e92628_0_0"/>
          <p:cNvSpPr/>
          <p:nvPr/>
        </p:nvSpPr>
        <p:spPr>
          <a:xfrm>
            <a:off x="5055224" y="13219109"/>
            <a:ext cx="11429" cy="22859"/>
          </a:xfrm>
          <a:custGeom>
            <a:rect b="b" l="l" r="r" t="t"/>
            <a:pathLst>
              <a:path extrusionOk="0" h="22859" w="11429">
                <a:moveTo>
                  <a:pt x="5745" y="0"/>
                </a:moveTo>
                <a:lnTo>
                  <a:pt x="3411" y="6339"/>
                </a:lnTo>
                <a:lnTo>
                  <a:pt x="358" y="12280"/>
                </a:lnTo>
                <a:lnTo>
                  <a:pt x="0" y="17641"/>
                </a:lnTo>
                <a:lnTo>
                  <a:pt x="5745" y="22237"/>
                </a:lnTo>
                <a:lnTo>
                  <a:pt x="8063" y="15875"/>
                </a:lnTo>
                <a:lnTo>
                  <a:pt x="11041" y="9904"/>
                </a:lnTo>
                <a:lnTo>
                  <a:pt x="11371" y="4540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35" name="Google Shape;1835;gf574e92628_0_0"/>
          <p:cNvSpPr/>
          <p:nvPr/>
        </p:nvSpPr>
        <p:spPr>
          <a:xfrm>
            <a:off x="4051558" y="13241345"/>
            <a:ext cx="15875" cy="29844"/>
          </a:xfrm>
          <a:custGeom>
            <a:rect b="b" l="l" r="r" t="t"/>
            <a:pathLst>
              <a:path extrusionOk="0" h="29844" w="15875">
                <a:moveTo>
                  <a:pt x="0" y="0"/>
                </a:moveTo>
                <a:lnTo>
                  <a:pt x="1441" y="9788"/>
                </a:lnTo>
                <a:lnTo>
                  <a:pt x="4175" y="18197"/>
                </a:lnTo>
                <a:lnTo>
                  <a:pt x="8561" y="24879"/>
                </a:lnTo>
                <a:lnTo>
                  <a:pt x="14960" y="29489"/>
                </a:lnTo>
                <a:lnTo>
                  <a:pt x="15360" y="18029"/>
                </a:lnTo>
                <a:lnTo>
                  <a:pt x="13228" y="9082"/>
                </a:lnTo>
                <a:lnTo>
                  <a:pt x="8222" y="29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36" name="Google Shape;1836;gf574e92628_0_0"/>
          <p:cNvSpPr/>
          <p:nvPr/>
        </p:nvSpPr>
        <p:spPr>
          <a:xfrm>
            <a:off x="13347" y="13248680"/>
            <a:ext cx="47625" cy="38100"/>
          </a:xfrm>
          <a:custGeom>
            <a:rect b="b" l="l" r="r" t="t"/>
            <a:pathLst>
              <a:path extrusionOk="0" h="38100" w="47625">
                <a:moveTo>
                  <a:pt x="25984" y="0"/>
                </a:moveTo>
                <a:lnTo>
                  <a:pt x="23749" y="152"/>
                </a:lnTo>
                <a:lnTo>
                  <a:pt x="22975" y="8554"/>
                </a:lnTo>
                <a:lnTo>
                  <a:pt x="19986" y="14790"/>
                </a:lnTo>
                <a:lnTo>
                  <a:pt x="15212" y="19210"/>
                </a:lnTo>
                <a:lnTo>
                  <a:pt x="9080" y="22161"/>
                </a:lnTo>
                <a:lnTo>
                  <a:pt x="8635" y="16116"/>
                </a:lnTo>
                <a:lnTo>
                  <a:pt x="7492" y="13804"/>
                </a:lnTo>
                <a:lnTo>
                  <a:pt x="4102" y="13804"/>
                </a:lnTo>
                <a:lnTo>
                  <a:pt x="1562" y="19837"/>
                </a:lnTo>
                <a:lnTo>
                  <a:pt x="0" y="31902"/>
                </a:lnTo>
                <a:lnTo>
                  <a:pt x="977" y="37934"/>
                </a:lnTo>
                <a:lnTo>
                  <a:pt x="6819" y="37934"/>
                </a:lnTo>
                <a:lnTo>
                  <a:pt x="7873" y="37719"/>
                </a:lnTo>
                <a:lnTo>
                  <a:pt x="9080" y="37249"/>
                </a:lnTo>
                <a:lnTo>
                  <a:pt x="8039" y="30505"/>
                </a:lnTo>
                <a:lnTo>
                  <a:pt x="11950" y="28752"/>
                </a:lnTo>
                <a:lnTo>
                  <a:pt x="20586" y="28765"/>
                </a:lnTo>
                <a:lnTo>
                  <a:pt x="34544" y="30734"/>
                </a:lnTo>
                <a:lnTo>
                  <a:pt x="43167" y="30734"/>
                </a:lnTo>
                <a:lnTo>
                  <a:pt x="47053" y="28981"/>
                </a:lnTo>
                <a:lnTo>
                  <a:pt x="45923" y="22161"/>
                </a:lnTo>
                <a:lnTo>
                  <a:pt x="39239" y="18468"/>
                </a:lnTo>
                <a:lnTo>
                  <a:pt x="36344" y="10875"/>
                </a:lnTo>
                <a:lnTo>
                  <a:pt x="33253" y="3385"/>
                </a:lnTo>
                <a:lnTo>
                  <a:pt x="259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37" name="Google Shape;1837;gf574e92628_0_0"/>
          <p:cNvSpPr/>
          <p:nvPr/>
        </p:nvSpPr>
        <p:spPr>
          <a:xfrm>
            <a:off x="979982" y="13256094"/>
            <a:ext cx="15240" cy="29844"/>
          </a:xfrm>
          <a:custGeom>
            <a:rect b="b" l="l" r="r" t="t"/>
            <a:pathLst>
              <a:path extrusionOk="0" h="29844" w="15240">
                <a:moveTo>
                  <a:pt x="14693" y="0"/>
                </a:moveTo>
                <a:lnTo>
                  <a:pt x="0" y="0"/>
                </a:lnTo>
                <a:lnTo>
                  <a:pt x="0" y="29844"/>
                </a:lnTo>
                <a:lnTo>
                  <a:pt x="14693" y="29844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38" name="Google Shape;1838;gf574e92628_0_0"/>
          <p:cNvSpPr/>
          <p:nvPr/>
        </p:nvSpPr>
        <p:spPr>
          <a:xfrm>
            <a:off x="1833438" y="13261869"/>
            <a:ext cx="33019" cy="17780"/>
          </a:xfrm>
          <a:custGeom>
            <a:rect b="b" l="l" r="r" t="t"/>
            <a:pathLst>
              <a:path extrusionOk="0" h="17780" w="33019">
                <a:moveTo>
                  <a:pt x="16103" y="0"/>
                </a:moveTo>
                <a:lnTo>
                  <a:pt x="7937" y="0"/>
                </a:lnTo>
                <a:lnTo>
                  <a:pt x="0" y="3213"/>
                </a:lnTo>
                <a:lnTo>
                  <a:pt x="1155" y="8966"/>
                </a:lnTo>
                <a:lnTo>
                  <a:pt x="9652" y="11010"/>
                </a:lnTo>
                <a:lnTo>
                  <a:pt x="13855" y="17310"/>
                </a:lnTo>
                <a:lnTo>
                  <a:pt x="25996" y="17310"/>
                </a:lnTo>
                <a:lnTo>
                  <a:pt x="28117" y="17081"/>
                </a:lnTo>
                <a:lnTo>
                  <a:pt x="30505" y="16586"/>
                </a:lnTo>
                <a:lnTo>
                  <a:pt x="32471" y="9140"/>
                </a:lnTo>
                <a:lnTo>
                  <a:pt x="29624" y="3978"/>
                </a:lnTo>
                <a:lnTo>
                  <a:pt x="23617" y="973"/>
                </a:lnTo>
                <a:lnTo>
                  <a:pt x="161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39" name="Google Shape;1839;gf574e92628_0_0"/>
          <p:cNvSpPr/>
          <p:nvPr/>
        </p:nvSpPr>
        <p:spPr>
          <a:xfrm>
            <a:off x="1503126" y="13278452"/>
            <a:ext cx="36830" cy="19050"/>
          </a:xfrm>
          <a:custGeom>
            <a:rect b="b" l="l" r="r" t="t"/>
            <a:pathLst>
              <a:path extrusionOk="0" h="19050" w="36830">
                <a:moveTo>
                  <a:pt x="36791" y="0"/>
                </a:moveTo>
                <a:lnTo>
                  <a:pt x="26292" y="2444"/>
                </a:lnTo>
                <a:lnTo>
                  <a:pt x="15671" y="4719"/>
                </a:lnTo>
                <a:lnTo>
                  <a:pt x="6413" y="8292"/>
                </a:lnTo>
                <a:lnTo>
                  <a:pt x="0" y="14630"/>
                </a:lnTo>
                <a:lnTo>
                  <a:pt x="7569" y="16522"/>
                </a:lnTo>
                <a:lnTo>
                  <a:pt x="14986" y="18910"/>
                </a:lnTo>
                <a:lnTo>
                  <a:pt x="29311" y="18910"/>
                </a:lnTo>
                <a:lnTo>
                  <a:pt x="35331" y="14782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40" name="Google Shape;1840;gf574e92628_0_0"/>
          <p:cNvSpPr/>
          <p:nvPr/>
        </p:nvSpPr>
        <p:spPr>
          <a:xfrm>
            <a:off x="545514" y="13285933"/>
            <a:ext cx="21590" cy="30480"/>
          </a:xfrm>
          <a:custGeom>
            <a:rect b="b" l="l" r="r" t="t"/>
            <a:pathLst>
              <a:path extrusionOk="0" h="30480" w="21590">
                <a:moveTo>
                  <a:pt x="14691" y="0"/>
                </a:moveTo>
                <a:lnTo>
                  <a:pt x="11626" y="7785"/>
                </a:lnTo>
                <a:lnTo>
                  <a:pt x="5296" y="12503"/>
                </a:lnTo>
                <a:lnTo>
                  <a:pt x="0" y="18345"/>
                </a:lnTo>
                <a:lnTo>
                  <a:pt x="35" y="29502"/>
                </a:lnTo>
                <a:lnTo>
                  <a:pt x="1305" y="29933"/>
                </a:lnTo>
                <a:lnTo>
                  <a:pt x="2562" y="30137"/>
                </a:lnTo>
                <a:lnTo>
                  <a:pt x="3794" y="30137"/>
                </a:lnTo>
                <a:lnTo>
                  <a:pt x="13676" y="25726"/>
                </a:lnTo>
                <a:lnTo>
                  <a:pt x="20101" y="15863"/>
                </a:lnTo>
                <a:lnTo>
                  <a:pt x="21096" y="5603"/>
                </a:lnTo>
                <a:lnTo>
                  <a:pt x="1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41" name="Google Shape;1841;gf574e92628_0_0"/>
          <p:cNvSpPr/>
          <p:nvPr/>
        </p:nvSpPr>
        <p:spPr>
          <a:xfrm>
            <a:off x="987511" y="13337691"/>
            <a:ext cx="16509" cy="31750"/>
          </a:xfrm>
          <a:custGeom>
            <a:rect b="b" l="l" r="r" t="t"/>
            <a:pathLst>
              <a:path extrusionOk="0" h="31750" w="16509">
                <a:moveTo>
                  <a:pt x="13525" y="0"/>
                </a:moveTo>
                <a:lnTo>
                  <a:pt x="8204" y="0"/>
                </a:lnTo>
                <a:lnTo>
                  <a:pt x="7518" y="25"/>
                </a:lnTo>
                <a:lnTo>
                  <a:pt x="7162" y="101"/>
                </a:lnTo>
                <a:lnTo>
                  <a:pt x="7070" y="9051"/>
                </a:lnTo>
                <a:lnTo>
                  <a:pt x="5862" y="16995"/>
                </a:lnTo>
                <a:lnTo>
                  <a:pt x="3514" y="23840"/>
                </a:lnTo>
                <a:lnTo>
                  <a:pt x="0" y="29489"/>
                </a:lnTo>
                <a:lnTo>
                  <a:pt x="2438" y="30911"/>
                </a:lnTo>
                <a:lnTo>
                  <a:pt x="4584" y="31534"/>
                </a:lnTo>
                <a:lnTo>
                  <a:pt x="13106" y="31534"/>
                </a:lnTo>
                <a:lnTo>
                  <a:pt x="16192" y="23660"/>
                </a:lnTo>
                <a:lnTo>
                  <a:pt x="16408" y="7886"/>
                </a:lnTo>
                <a:lnTo>
                  <a:pt x="135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42" name="Google Shape;1842;gf574e92628_0_0"/>
          <p:cNvSpPr/>
          <p:nvPr/>
        </p:nvSpPr>
        <p:spPr>
          <a:xfrm>
            <a:off x="4984149" y="13361191"/>
            <a:ext cx="18414" cy="14605"/>
          </a:xfrm>
          <a:custGeom>
            <a:rect b="b" l="l" r="r" t="t"/>
            <a:pathLst>
              <a:path extrusionOk="0" h="14605" w="18414">
                <a:moveTo>
                  <a:pt x="9207" y="0"/>
                </a:moveTo>
                <a:lnTo>
                  <a:pt x="6362" y="0"/>
                </a:lnTo>
                <a:lnTo>
                  <a:pt x="2133" y="0"/>
                </a:lnTo>
                <a:lnTo>
                  <a:pt x="88" y="3619"/>
                </a:lnTo>
                <a:lnTo>
                  <a:pt x="0" y="10871"/>
                </a:lnTo>
                <a:lnTo>
                  <a:pt x="1955" y="14503"/>
                </a:lnTo>
                <a:lnTo>
                  <a:pt x="8686" y="14503"/>
                </a:lnTo>
                <a:lnTo>
                  <a:pt x="12763" y="12255"/>
                </a:lnTo>
                <a:lnTo>
                  <a:pt x="17881" y="5981"/>
                </a:lnTo>
                <a:lnTo>
                  <a:pt x="13017" y="1625"/>
                </a:lnTo>
                <a:lnTo>
                  <a:pt x="92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43" name="Google Shape;1843;gf574e92628_0_0"/>
          <p:cNvSpPr/>
          <p:nvPr/>
        </p:nvSpPr>
        <p:spPr>
          <a:xfrm>
            <a:off x="1935571" y="13369425"/>
            <a:ext cx="39369" cy="29209"/>
          </a:xfrm>
          <a:custGeom>
            <a:rect b="b" l="l" r="r" t="t"/>
            <a:pathLst>
              <a:path extrusionOk="0" h="29209" w="39369">
                <a:moveTo>
                  <a:pt x="32015" y="0"/>
                </a:moveTo>
                <a:lnTo>
                  <a:pt x="29501" y="0"/>
                </a:lnTo>
                <a:lnTo>
                  <a:pt x="26859" y="0"/>
                </a:lnTo>
                <a:lnTo>
                  <a:pt x="24548" y="1511"/>
                </a:lnTo>
                <a:lnTo>
                  <a:pt x="18414" y="4521"/>
                </a:lnTo>
                <a:lnTo>
                  <a:pt x="14604" y="6019"/>
                </a:lnTo>
                <a:lnTo>
                  <a:pt x="6908" y="6019"/>
                </a:lnTo>
                <a:lnTo>
                  <a:pt x="4609" y="5816"/>
                </a:lnTo>
                <a:lnTo>
                  <a:pt x="2031" y="5359"/>
                </a:lnTo>
                <a:lnTo>
                  <a:pt x="0" y="13455"/>
                </a:lnTo>
                <a:lnTo>
                  <a:pt x="1716" y="21026"/>
                </a:lnTo>
                <a:lnTo>
                  <a:pt x="5724" y="26628"/>
                </a:lnTo>
                <a:lnTo>
                  <a:pt x="10565" y="28816"/>
                </a:lnTo>
                <a:lnTo>
                  <a:pt x="13346" y="28816"/>
                </a:lnTo>
                <a:lnTo>
                  <a:pt x="15810" y="26339"/>
                </a:lnTo>
                <a:lnTo>
                  <a:pt x="16661" y="20104"/>
                </a:lnTo>
                <a:lnTo>
                  <a:pt x="12369" y="19761"/>
                </a:lnTo>
                <a:lnTo>
                  <a:pt x="8051" y="18948"/>
                </a:lnTo>
                <a:lnTo>
                  <a:pt x="9524" y="12496"/>
                </a:lnTo>
                <a:lnTo>
                  <a:pt x="11149" y="12331"/>
                </a:lnTo>
                <a:lnTo>
                  <a:pt x="31076" y="12407"/>
                </a:lnTo>
                <a:lnTo>
                  <a:pt x="37667" y="11531"/>
                </a:lnTo>
                <a:lnTo>
                  <a:pt x="38873" y="5359"/>
                </a:lnTo>
                <a:lnTo>
                  <a:pt x="34822" y="1358"/>
                </a:lnTo>
                <a:lnTo>
                  <a:pt x="320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44" name="Google Shape;1844;gf574e92628_0_0"/>
          <p:cNvSpPr/>
          <p:nvPr/>
        </p:nvSpPr>
        <p:spPr>
          <a:xfrm>
            <a:off x="1444162" y="13374780"/>
            <a:ext cx="38100" cy="22859"/>
          </a:xfrm>
          <a:custGeom>
            <a:rect b="b" l="l" r="r" t="t"/>
            <a:pathLst>
              <a:path extrusionOk="0" h="22859" w="38100">
                <a:moveTo>
                  <a:pt x="36791" y="0"/>
                </a:moveTo>
                <a:lnTo>
                  <a:pt x="0" y="0"/>
                </a:lnTo>
                <a:lnTo>
                  <a:pt x="779" y="8335"/>
                </a:lnTo>
                <a:lnTo>
                  <a:pt x="3746" y="14576"/>
                </a:lnTo>
                <a:lnTo>
                  <a:pt x="8504" y="19088"/>
                </a:lnTo>
                <a:lnTo>
                  <a:pt x="14655" y="22237"/>
                </a:lnTo>
                <a:lnTo>
                  <a:pt x="8864" y="8636"/>
                </a:lnTo>
                <a:lnTo>
                  <a:pt x="15697" y="7835"/>
                </a:lnTo>
                <a:lnTo>
                  <a:pt x="32435" y="7848"/>
                </a:lnTo>
                <a:lnTo>
                  <a:pt x="37998" y="7327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45" name="Google Shape;1845;gf574e92628_0_0"/>
          <p:cNvSpPr/>
          <p:nvPr/>
        </p:nvSpPr>
        <p:spPr>
          <a:xfrm>
            <a:off x="0" y="13411767"/>
            <a:ext cx="8255" cy="19684"/>
          </a:xfrm>
          <a:custGeom>
            <a:rect b="b" l="l" r="r" t="t"/>
            <a:pathLst>
              <a:path extrusionOk="0" h="19684" w="8255">
                <a:moveTo>
                  <a:pt x="7744" y="0"/>
                </a:moveTo>
                <a:lnTo>
                  <a:pt x="0" y="1501"/>
                </a:lnTo>
                <a:lnTo>
                  <a:pt x="0" y="19504"/>
                </a:lnTo>
                <a:lnTo>
                  <a:pt x="5833" y="11198"/>
                </a:lnTo>
                <a:lnTo>
                  <a:pt x="7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46" name="Google Shape;1846;gf574e92628_0_0"/>
          <p:cNvSpPr/>
          <p:nvPr/>
        </p:nvSpPr>
        <p:spPr>
          <a:xfrm>
            <a:off x="236186" y="13419016"/>
            <a:ext cx="44450" cy="38100"/>
          </a:xfrm>
          <a:custGeom>
            <a:rect b="b" l="l" r="r" t="t"/>
            <a:pathLst>
              <a:path extrusionOk="0" h="38100" w="44450">
                <a:moveTo>
                  <a:pt x="44043" y="0"/>
                </a:moveTo>
                <a:lnTo>
                  <a:pt x="43548" y="0"/>
                </a:lnTo>
                <a:lnTo>
                  <a:pt x="27926" y="4491"/>
                </a:lnTo>
                <a:lnTo>
                  <a:pt x="18388" y="15060"/>
                </a:lnTo>
                <a:lnTo>
                  <a:pt x="10542" y="27351"/>
                </a:lnTo>
                <a:lnTo>
                  <a:pt x="0" y="37007"/>
                </a:lnTo>
                <a:lnTo>
                  <a:pt x="9969" y="37604"/>
                </a:lnTo>
                <a:lnTo>
                  <a:pt x="14719" y="37604"/>
                </a:lnTo>
                <a:lnTo>
                  <a:pt x="23601" y="37245"/>
                </a:lnTo>
                <a:lnTo>
                  <a:pt x="31648" y="36001"/>
                </a:lnTo>
                <a:lnTo>
                  <a:pt x="38561" y="33618"/>
                </a:lnTo>
                <a:lnTo>
                  <a:pt x="44043" y="29844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47" name="Google Shape;1847;gf574e92628_0_0"/>
          <p:cNvSpPr/>
          <p:nvPr/>
        </p:nvSpPr>
        <p:spPr>
          <a:xfrm>
            <a:off x="368070" y="13418039"/>
            <a:ext cx="38100" cy="9525"/>
          </a:xfrm>
          <a:custGeom>
            <a:rect b="b" l="l" r="r" t="t"/>
            <a:pathLst>
              <a:path extrusionOk="0" h="9525" w="38100">
                <a:moveTo>
                  <a:pt x="13919" y="0"/>
                </a:moveTo>
                <a:lnTo>
                  <a:pt x="10744" y="0"/>
                </a:lnTo>
                <a:lnTo>
                  <a:pt x="4533" y="0"/>
                </a:lnTo>
                <a:lnTo>
                  <a:pt x="0" y="1727"/>
                </a:lnTo>
                <a:lnTo>
                  <a:pt x="482" y="8597"/>
                </a:lnTo>
                <a:lnTo>
                  <a:pt x="2209" y="7937"/>
                </a:lnTo>
                <a:lnTo>
                  <a:pt x="4318" y="7708"/>
                </a:lnTo>
                <a:lnTo>
                  <a:pt x="9817" y="7708"/>
                </a:lnTo>
                <a:lnTo>
                  <a:pt x="24053" y="9448"/>
                </a:lnTo>
                <a:lnTo>
                  <a:pt x="33324" y="9448"/>
                </a:lnTo>
                <a:lnTo>
                  <a:pt x="37795" y="7746"/>
                </a:lnTo>
                <a:lnTo>
                  <a:pt x="37325" y="977"/>
                </a:lnTo>
                <a:lnTo>
                  <a:pt x="35725" y="1587"/>
                </a:lnTo>
                <a:lnTo>
                  <a:pt x="33731" y="1816"/>
                </a:lnTo>
                <a:lnTo>
                  <a:pt x="28371" y="1816"/>
                </a:lnTo>
                <a:lnTo>
                  <a:pt x="13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1848" name="Google Shape;1848;gf574e92628_0_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99402" y="10961592"/>
            <a:ext cx="1031236" cy="931692"/>
          </a:xfrm>
          <a:prstGeom prst="rect">
            <a:avLst/>
          </a:prstGeom>
          <a:noFill/>
          <a:ln>
            <a:noFill/>
          </a:ln>
        </p:spPr>
      </p:pic>
      <p:sp>
        <p:nvSpPr>
          <p:cNvPr id="1849" name="Google Shape;1849;gf574e92628_0_0"/>
          <p:cNvSpPr/>
          <p:nvPr/>
        </p:nvSpPr>
        <p:spPr>
          <a:xfrm>
            <a:off x="102238" y="13454731"/>
            <a:ext cx="26035" cy="16509"/>
          </a:xfrm>
          <a:custGeom>
            <a:rect b="b" l="l" r="r" t="t"/>
            <a:pathLst>
              <a:path extrusionOk="0" h="16509" w="26035">
                <a:moveTo>
                  <a:pt x="11709" y="0"/>
                </a:moveTo>
                <a:lnTo>
                  <a:pt x="5562" y="0"/>
                </a:lnTo>
                <a:lnTo>
                  <a:pt x="0" y="2870"/>
                </a:lnTo>
                <a:lnTo>
                  <a:pt x="1320" y="8890"/>
                </a:lnTo>
                <a:lnTo>
                  <a:pt x="5664" y="9118"/>
                </a:lnTo>
                <a:lnTo>
                  <a:pt x="9994" y="10045"/>
                </a:lnTo>
                <a:lnTo>
                  <a:pt x="8483" y="16383"/>
                </a:lnTo>
                <a:lnTo>
                  <a:pt x="23444" y="16383"/>
                </a:lnTo>
                <a:lnTo>
                  <a:pt x="25691" y="9322"/>
                </a:lnTo>
                <a:lnTo>
                  <a:pt x="23372" y="4191"/>
                </a:lnTo>
                <a:lnTo>
                  <a:pt x="18156" y="1059"/>
                </a:lnTo>
                <a:lnTo>
                  <a:pt x="11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50" name="Google Shape;1850;gf574e92628_0_0"/>
          <p:cNvSpPr/>
          <p:nvPr/>
        </p:nvSpPr>
        <p:spPr>
          <a:xfrm>
            <a:off x="685379" y="13478259"/>
            <a:ext cx="36829" cy="29844"/>
          </a:xfrm>
          <a:custGeom>
            <a:rect b="b" l="l" r="r" t="t"/>
            <a:pathLst>
              <a:path extrusionOk="0" h="29844" w="36829">
                <a:moveTo>
                  <a:pt x="36779" y="0"/>
                </a:moveTo>
                <a:lnTo>
                  <a:pt x="23274" y="3120"/>
                </a:lnTo>
                <a:lnTo>
                  <a:pt x="13855" y="10377"/>
                </a:lnTo>
                <a:lnTo>
                  <a:pt x="6704" y="19904"/>
                </a:lnTo>
                <a:lnTo>
                  <a:pt x="0" y="29832"/>
                </a:lnTo>
                <a:lnTo>
                  <a:pt x="13517" y="26790"/>
                </a:lnTo>
                <a:lnTo>
                  <a:pt x="22928" y="19578"/>
                </a:lnTo>
                <a:lnTo>
                  <a:pt x="30069" y="1003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51" name="Google Shape;1851;gf574e92628_0_0"/>
          <p:cNvSpPr/>
          <p:nvPr/>
        </p:nvSpPr>
        <p:spPr>
          <a:xfrm>
            <a:off x="1451616" y="13477680"/>
            <a:ext cx="44450" cy="36830"/>
          </a:xfrm>
          <a:custGeom>
            <a:rect b="b" l="l" r="r" t="t"/>
            <a:pathLst>
              <a:path extrusionOk="0" h="36830" w="44450">
                <a:moveTo>
                  <a:pt x="26123" y="0"/>
                </a:moveTo>
                <a:lnTo>
                  <a:pt x="24892" y="0"/>
                </a:lnTo>
                <a:lnTo>
                  <a:pt x="23495" y="177"/>
                </a:lnTo>
                <a:lnTo>
                  <a:pt x="21869" y="584"/>
                </a:lnTo>
                <a:lnTo>
                  <a:pt x="21627" y="13282"/>
                </a:lnTo>
                <a:lnTo>
                  <a:pt x="14478" y="19043"/>
                </a:lnTo>
                <a:lnTo>
                  <a:pt x="5556" y="23033"/>
                </a:lnTo>
                <a:lnTo>
                  <a:pt x="0" y="30416"/>
                </a:lnTo>
                <a:lnTo>
                  <a:pt x="4381" y="34836"/>
                </a:lnTo>
                <a:lnTo>
                  <a:pt x="8674" y="36576"/>
                </a:lnTo>
                <a:lnTo>
                  <a:pt x="12852" y="36576"/>
                </a:lnTo>
                <a:lnTo>
                  <a:pt x="21453" y="34300"/>
                </a:lnTo>
                <a:lnTo>
                  <a:pt x="29587" y="28746"/>
                </a:lnTo>
                <a:lnTo>
                  <a:pt x="44056" y="15430"/>
                </a:lnTo>
                <a:lnTo>
                  <a:pt x="38441" y="12805"/>
                </a:lnTo>
                <a:lnTo>
                  <a:pt x="35380" y="7524"/>
                </a:lnTo>
                <a:lnTo>
                  <a:pt x="32174" y="2339"/>
                </a:lnTo>
                <a:lnTo>
                  <a:pt x="26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52" name="Google Shape;1852;gf574e92628_0_0"/>
          <p:cNvSpPr/>
          <p:nvPr/>
        </p:nvSpPr>
        <p:spPr>
          <a:xfrm>
            <a:off x="316218" y="13500602"/>
            <a:ext cx="20320" cy="29844"/>
          </a:xfrm>
          <a:custGeom>
            <a:rect b="b" l="l" r="r" t="t"/>
            <a:pathLst>
              <a:path extrusionOk="0" h="29844" w="20320">
                <a:moveTo>
                  <a:pt x="8320" y="0"/>
                </a:moveTo>
                <a:lnTo>
                  <a:pt x="8247" y="9844"/>
                </a:lnTo>
                <a:lnTo>
                  <a:pt x="2724" y="18253"/>
                </a:lnTo>
                <a:lnTo>
                  <a:pt x="0" y="24913"/>
                </a:lnTo>
                <a:lnTo>
                  <a:pt x="8320" y="29514"/>
                </a:lnTo>
                <a:lnTo>
                  <a:pt x="14448" y="20347"/>
                </a:lnTo>
                <a:lnTo>
                  <a:pt x="19888" y="12380"/>
                </a:lnTo>
                <a:lnTo>
                  <a:pt x="19545" y="5602"/>
                </a:lnTo>
                <a:lnTo>
                  <a:pt x="83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53" name="Google Shape;1853;gf574e92628_0_0"/>
          <p:cNvSpPr/>
          <p:nvPr/>
        </p:nvSpPr>
        <p:spPr>
          <a:xfrm>
            <a:off x="1539915" y="13498841"/>
            <a:ext cx="16509" cy="26034"/>
          </a:xfrm>
          <a:custGeom>
            <a:rect b="b" l="l" r="r" t="t"/>
            <a:pathLst>
              <a:path extrusionOk="0" h="26034" w="16509">
                <a:moveTo>
                  <a:pt x="12953" y="0"/>
                </a:moveTo>
                <a:lnTo>
                  <a:pt x="6451" y="0"/>
                </a:lnTo>
                <a:lnTo>
                  <a:pt x="4571" y="0"/>
                </a:lnTo>
                <a:lnTo>
                  <a:pt x="2425" y="533"/>
                </a:lnTo>
                <a:lnTo>
                  <a:pt x="0" y="1765"/>
                </a:lnTo>
                <a:lnTo>
                  <a:pt x="0" y="24002"/>
                </a:lnTo>
                <a:lnTo>
                  <a:pt x="2400" y="25209"/>
                </a:lnTo>
                <a:lnTo>
                  <a:pt x="4533" y="25730"/>
                </a:lnTo>
                <a:lnTo>
                  <a:pt x="12928" y="25730"/>
                </a:lnTo>
                <a:lnTo>
                  <a:pt x="16192" y="19303"/>
                </a:lnTo>
                <a:lnTo>
                  <a:pt x="16217" y="6438"/>
                </a:lnTo>
                <a:lnTo>
                  <a:pt x="129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54" name="Google Shape;1854;gf574e92628_0_0"/>
          <p:cNvSpPr/>
          <p:nvPr/>
        </p:nvSpPr>
        <p:spPr>
          <a:xfrm>
            <a:off x="5237627" y="13499773"/>
            <a:ext cx="24129" cy="23494"/>
          </a:xfrm>
          <a:custGeom>
            <a:rect b="b" l="l" r="r" t="t"/>
            <a:pathLst>
              <a:path extrusionOk="0" h="23494" w="24129">
                <a:moveTo>
                  <a:pt x="18161" y="0"/>
                </a:moveTo>
                <a:lnTo>
                  <a:pt x="16535" y="0"/>
                </a:lnTo>
                <a:lnTo>
                  <a:pt x="9435" y="2739"/>
                </a:lnTo>
                <a:lnTo>
                  <a:pt x="6053" y="9226"/>
                </a:lnTo>
                <a:lnTo>
                  <a:pt x="3778" y="16866"/>
                </a:lnTo>
                <a:lnTo>
                  <a:pt x="0" y="23063"/>
                </a:lnTo>
                <a:lnTo>
                  <a:pt x="14681" y="23063"/>
                </a:lnTo>
                <a:lnTo>
                  <a:pt x="19316" y="22491"/>
                </a:lnTo>
                <a:lnTo>
                  <a:pt x="23609" y="22047"/>
                </a:lnTo>
                <a:lnTo>
                  <a:pt x="22225" y="15595"/>
                </a:lnTo>
                <a:lnTo>
                  <a:pt x="13246" y="14198"/>
                </a:lnTo>
                <a:lnTo>
                  <a:pt x="17589" y="7518"/>
                </a:lnTo>
                <a:lnTo>
                  <a:pt x="22225" y="825"/>
                </a:lnTo>
                <a:lnTo>
                  <a:pt x="20040" y="253"/>
                </a:lnTo>
                <a:lnTo>
                  <a:pt x="18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55" name="Google Shape;1855;gf574e92628_0_0"/>
          <p:cNvSpPr/>
          <p:nvPr/>
        </p:nvSpPr>
        <p:spPr>
          <a:xfrm>
            <a:off x="388023" y="13522842"/>
            <a:ext cx="15239" cy="20319"/>
          </a:xfrm>
          <a:custGeom>
            <a:rect b="b" l="l" r="r" t="t"/>
            <a:pathLst>
              <a:path extrusionOk="0" h="20319" w="15239">
                <a:moveTo>
                  <a:pt x="2679" y="0"/>
                </a:moveTo>
                <a:lnTo>
                  <a:pt x="0" y="14808"/>
                </a:lnTo>
                <a:lnTo>
                  <a:pt x="2984" y="19735"/>
                </a:lnTo>
                <a:lnTo>
                  <a:pt x="6730" y="19735"/>
                </a:lnTo>
                <a:lnTo>
                  <a:pt x="12032" y="16928"/>
                </a:lnTo>
                <a:lnTo>
                  <a:pt x="15216" y="10606"/>
                </a:lnTo>
                <a:lnTo>
                  <a:pt x="13144" y="3914"/>
                </a:lnTo>
                <a:lnTo>
                  <a:pt x="2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56" name="Google Shape;1856;gf574e92628_0_0"/>
          <p:cNvSpPr/>
          <p:nvPr/>
        </p:nvSpPr>
        <p:spPr>
          <a:xfrm>
            <a:off x="750674" y="13521406"/>
            <a:ext cx="25400" cy="16509"/>
          </a:xfrm>
          <a:custGeom>
            <a:rect b="b" l="l" r="r" t="t"/>
            <a:pathLst>
              <a:path extrusionOk="0" h="16509" w="25400">
                <a:moveTo>
                  <a:pt x="11582" y="0"/>
                </a:moveTo>
                <a:lnTo>
                  <a:pt x="5524" y="0"/>
                </a:lnTo>
                <a:lnTo>
                  <a:pt x="0" y="2832"/>
                </a:lnTo>
                <a:lnTo>
                  <a:pt x="1193" y="8712"/>
                </a:lnTo>
                <a:lnTo>
                  <a:pt x="9778" y="9855"/>
                </a:lnTo>
                <a:lnTo>
                  <a:pt x="8356" y="16306"/>
                </a:lnTo>
                <a:lnTo>
                  <a:pt x="23025" y="16306"/>
                </a:lnTo>
                <a:lnTo>
                  <a:pt x="25285" y="9263"/>
                </a:lnTo>
                <a:lnTo>
                  <a:pt x="23042" y="4157"/>
                </a:lnTo>
                <a:lnTo>
                  <a:pt x="17929" y="1049"/>
                </a:lnTo>
                <a:lnTo>
                  <a:pt x="115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57" name="Google Shape;1857;gf574e92628_0_0"/>
          <p:cNvSpPr/>
          <p:nvPr/>
        </p:nvSpPr>
        <p:spPr>
          <a:xfrm>
            <a:off x="4955521" y="13522534"/>
            <a:ext cx="26035" cy="17144"/>
          </a:xfrm>
          <a:custGeom>
            <a:rect b="b" l="l" r="r" t="t"/>
            <a:pathLst>
              <a:path extrusionOk="0" h="17144" w="26035">
                <a:moveTo>
                  <a:pt x="14303" y="0"/>
                </a:moveTo>
                <a:lnTo>
                  <a:pt x="5439" y="0"/>
                </a:lnTo>
                <a:lnTo>
                  <a:pt x="4436" y="0"/>
                </a:lnTo>
                <a:lnTo>
                  <a:pt x="3331" y="101"/>
                </a:lnTo>
                <a:lnTo>
                  <a:pt x="2124" y="304"/>
                </a:lnTo>
                <a:lnTo>
                  <a:pt x="0" y="7343"/>
                </a:lnTo>
                <a:lnTo>
                  <a:pt x="2281" y="12441"/>
                </a:lnTo>
                <a:lnTo>
                  <a:pt x="7380" y="15540"/>
                </a:lnTo>
                <a:lnTo>
                  <a:pt x="13707" y="16586"/>
                </a:lnTo>
                <a:lnTo>
                  <a:pt x="19866" y="16586"/>
                </a:lnTo>
                <a:lnTo>
                  <a:pt x="25543" y="13652"/>
                </a:lnTo>
                <a:lnTo>
                  <a:pt x="24362" y="7581"/>
                </a:lnTo>
                <a:lnTo>
                  <a:pt x="16081" y="7366"/>
                </a:lnTo>
                <a:lnTo>
                  <a:pt x="143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58" name="Google Shape;1858;gf574e92628_0_0"/>
          <p:cNvSpPr/>
          <p:nvPr/>
        </p:nvSpPr>
        <p:spPr>
          <a:xfrm>
            <a:off x="5282787" y="13524580"/>
            <a:ext cx="21589" cy="13334"/>
          </a:xfrm>
          <a:custGeom>
            <a:rect b="b" l="l" r="r" t="t"/>
            <a:pathLst>
              <a:path extrusionOk="0" h="13334" w="21589">
                <a:moveTo>
                  <a:pt x="9258" y="0"/>
                </a:moveTo>
                <a:lnTo>
                  <a:pt x="6019" y="0"/>
                </a:lnTo>
                <a:lnTo>
                  <a:pt x="1244" y="0"/>
                </a:lnTo>
                <a:lnTo>
                  <a:pt x="0" y="3263"/>
                </a:lnTo>
                <a:lnTo>
                  <a:pt x="2044" y="9766"/>
                </a:lnTo>
                <a:lnTo>
                  <a:pt x="5333" y="13017"/>
                </a:lnTo>
                <a:lnTo>
                  <a:pt x="13017" y="13017"/>
                </a:lnTo>
                <a:lnTo>
                  <a:pt x="17005" y="11036"/>
                </a:lnTo>
                <a:lnTo>
                  <a:pt x="21031" y="5537"/>
                </a:lnTo>
                <a:lnTo>
                  <a:pt x="14135" y="1498"/>
                </a:lnTo>
                <a:lnTo>
                  <a:pt x="9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59" name="Google Shape;1859;gf574e92628_0_0"/>
          <p:cNvSpPr/>
          <p:nvPr/>
        </p:nvSpPr>
        <p:spPr>
          <a:xfrm>
            <a:off x="3204542" y="13603631"/>
            <a:ext cx="39369" cy="45719"/>
          </a:xfrm>
          <a:custGeom>
            <a:rect b="b" l="l" r="r" t="t"/>
            <a:pathLst>
              <a:path extrusionOk="0" h="45719" w="39369">
                <a:moveTo>
                  <a:pt x="16751" y="0"/>
                </a:moveTo>
                <a:lnTo>
                  <a:pt x="6007" y="0"/>
                </a:lnTo>
                <a:lnTo>
                  <a:pt x="4203" y="0"/>
                </a:lnTo>
                <a:lnTo>
                  <a:pt x="2222" y="177"/>
                </a:lnTo>
                <a:lnTo>
                  <a:pt x="0" y="571"/>
                </a:lnTo>
                <a:lnTo>
                  <a:pt x="0" y="22923"/>
                </a:lnTo>
                <a:lnTo>
                  <a:pt x="11150" y="26606"/>
                </a:lnTo>
                <a:lnTo>
                  <a:pt x="7467" y="37680"/>
                </a:lnTo>
                <a:lnTo>
                  <a:pt x="15671" y="38188"/>
                </a:lnTo>
                <a:lnTo>
                  <a:pt x="17449" y="45465"/>
                </a:lnTo>
                <a:lnTo>
                  <a:pt x="27254" y="45465"/>
                </a:lnTo>
                <a:lnTo>
                  <a:pt x="28359" y="45377"/>
                </a:lnTo>
                <a:lnTo>
                  <a:pt x="29591" y="45161"/>
                </a:lnTo>
                <a:lnTo>
                  <a:pt x="29883" y="35598"/>
                </a:lnTo>
                <a:lnTo>
                  <a:pt x="39154" y="35026"/>
                </a:lnTo>
                <a:lnTo>
                  <a:pt x="36817" y="22923"/>
                </a:lnTo>
                <a:lnTo>
                  <a:pt x="25869" y="19126"/>
                </a:lnTo>
                <a:lnTo>
                  <a:pt x="29591" y="8064"/>
                </a:lnTo>
                <a:lnTo>
                  <a:pt x="20955" y="6184"/>
                </a:lnTo>
                <a:lnTo>
                  <a:pt x="167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60" name="Google Shape;1860;gf574e92628_0_0"/>
          <p:cNvSpPr/>
          <p:nvPr/>
        </p:nvSpPr>
        <p:spPr>
          <a:xfrm>
            <a:off x="3159988" y="13715277"/>
            <a:ext cx="1269" cy="1269"/>
          </a:xfrm>
          <a:custGeom>
            <a:rect b="b" l="l" r="r" t="t"/>
            <a:pathLst>
              <a:path extrusionOk="0" h="1269" w="1269">
                <a:moveTo>
                  <a:pt x="477" y="0"/>
                </a:moveTo>
                <a:lnTo>
                  <a:pt x="0" y="722"/>
                </a:lnTo>
                <a:lnTo>
                  <a:pt x="717" y="722"/>
                </a:lnTo>
                <a:lnTo>
                  <a:pt x="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61" name="Google Shape;1861;gf574e92628_0_0"/>
          <p:cNvSpPr/>
          <p:nvPr/>
        </p:nvSpPr>
        <p:spPr>
          <a:xfrm>
            <a:off x="685375" y="13545095"/>
            <a:ext cx="29845" cy="37465"/>
          </a:xfrm>
          <a:custGeom>
            <a:rect b="b" l="l" r="r" t="t"/>
            <a:pathLst>
              <a:path extrusionOk="0" h="37465" w="29845">
                <a:moveTo>
                  <a:pt x="22186" y="0"/>
                </a:moveTo>
                <a:lnTo>
                  <a:pt x="0" y="0"/>
                </a:lnTo>
                <a:lnTo>
                  <a:pt x="3084" y="13634"/>
                </a:lnTo>
                <a:lnTo>
                  <a:pt x="10287" y="23125"/>
                </a:lnTo>
                <a:lnTo>
                  <a:pt x="19756" y="30327"/>
                </a:lnTo>
                <a:lnTo>
                  <a:pt x="29641" y="37096"/>
                </a:lnTo>
                <a:lnTo>
                  <a:pt x="26157" y="23827"/>
                </a:lnTo>
                <a:lnTo>
                  <a:pt x="26204" y="16252"/>
                </a:lnTo>
                <a:lnTo>
                  <a:pt x="26107" y="982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62" name="Google Shape;1862;gf574e92628_0_0"/>
          <p:cNvSpPr/>
          <p:nvPr/>
        </p:nvSpPr>
        <p:spPr>
          <a:xfrm>
            <a:off x="170306" y="13552223"/>
            <a:ext cx="22225" cy="12065"/>
          </a:xfrm>
          <a:custGeom>
            <a:rect b="b" l="l" r="r" t="t"/>
            <a:pathLst>
              <a:path extrusionOk="0" h="12065" w="22225">
                <a:moveTo>
                  <a:pt x="17589" y="0"/>
                </a:moveTo>
                <a:lnTo>
                  <a:pt x="15836" y="0"/>
                </a:lnTo>
                <a:lnTo>
                  <a:pt x="4749" y="0"/>
                </a:lnTo>
                <a:lnTo>
                  <a:pt x="558" y="2997"/>
                </a:lnTo>
                <a:lnTo>
                  <a:pt x="0" y="9004"/>
                </a:lnTo>
                <a:lnTo>
                  <a:pt x="3632" y="12001"/>
                </a:lnTo>
                <a:lnTo>
                  <a:pt x="12725" y="12001"/>
                </a:lnTo>
                <a:lnTo>
                  <a:pt x="18173" y="9055"/>
                </a:lnTo>
                <a:lnTo>
                  <a:pt x="21628" y="241"/>
                </a:lnTo>
                <a:lnTo>
                  <a:pt x="19519" y="76"/>
                </a:lnTo>
                <a:lnTo>
                  <a:pt x="17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63" name="Google Shape;1863;gf574e92628_0_0"/>
          <p:cNvSpPr/>
          <p:nvPr/>
        </p:nvSpPr>
        <p:spPr>
          <a:xfrm>
            <a:off x="902478" y="13566731"/>
            <a:ext cx="24765" cy="23494"/>
          </a:xfrm>
          <a:custGeom>
            <a:rect b="b" l="l" r="r" t="t"/>
            <a:pathLst>
              <a:path extrusionOk="0" h="23494" w="24765">
                <a:moveTo>
                  <a:pt x="24409" y="0"/>
                </a:moveTo>
                <a:lnTo>
                  <a:pt x="16167" y="0"/>
                </a:lnTo>
                <a:lnTo>
                  <a:pt x="14846" y="0"/>
                </a:lnTo>
                <a:lnTo>
                  <a:pt x="13246" y="152"/>
                </a:lnTo>
                <a:lnTo>
                  <a:pt x="11341" y="469"/>
                </a:lnTo>
                <a:lnTo>
                  <a:pt x="11341" y="7962"/>
                </a:lnTo>
                <a:lnTo>
                  <a:pt x="1625" y="19100"/>
                </a:lnTo>
                <a:lnTo>
                  <a:pt x="0" y="23037"/>
                </a:lnTo>
                <a:lnTo>
                  <a:pt x="4381" y="23037"/>
                </a:lnTo>
                <a:lnTo>
                  <a:pt x="12039" y="17272"/>
                </a:lnTo>
                <a:lnTo>
                  <a:pt x="22059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64" name="Google Shape;1864;gf574e92628_0_0"/>
          <p:cNvSpPr/>
          <p:nvPr/>
        </p:nvSpPr>
        <p:spPr>
          <a:xfrm>
            <a:off x="4933531" y="13574695"/>
            <a:ext cx="26670" cy="22859"/>
          </a:xfrm>
          <a:custGeom>
            <a:rect b="b" l="l" r="r" t="t"/>
            <a:pathLst>
              <a:path extrusionOk="0" h="22859" w="26670">
                <a:moveTo>
                  <a:pt x="24117" y="0"/>
                </a:moveTo>
                <a:lnTo>
                  <a:pt x="9474" y="0"/>
                </a:lnTo>
                <a:lnTo>
                  <a:pt x="8928" y="9575"/>
                </a:lnTo>
                <a:lnTo>
                  <a:pt x="0" y="10147"/>
                </a:lnTo>
                <a:lnTo>
                  <a:pt x="1993" y="22237"/>
                </a:lnTo>
                <a:lnTo>
                  <a:pt x="16941" y="22237"/>
                </a:lnTo>
                <a:lnTo>
                  <a:pt x="17284" y="12674"/>
                </a:lnTo>
                <a:lnTo>
                  <a:pt x="26187" y="11861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65" name="Google Shape;1865;gf574e92628_0_0"/>
          <p:cNvSpPr/>
          <p:nvPr/>
        </p:nvSpPr>
        <p:spPr>
          <a:xfrm>
            <a:off x="935970" y="13596931"/>
            <a:ext cx="37465" cy="22859"/>
          </a:xfrm>
          <a:custGeom>
            <a:rect b="b" l="l" r="r" t="t"/>
            <a:pathLst>
              <a:path extrusionOk="0" h="22859" w="37465">
                <a:moveTo>
                  <a:pt x="36842" y="0"/>
                </a:moveTo>
                <a:lnTo>
                  <a:pt x="0" y="0"/>
                </a:lnTo>
                <a:lnTo>
                  <a:pt x="0" y="22364"/>
                </a:lnTo>
                <a:lnTo>
                  <a:pt x="10780" y="18400"/>
                </a:lnTo>
                <a:lnTo>
                  <a:pt x="19502" y="12349"/>
                </a:lnTo>
                <a:lnTo>
                  <a:pt x="27683" y="5714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66" name="Google Shape;1866;gf574e92628_0_0"/>
          <p:cNvSpPr/>
          <p:nvPr/>
        </p:nvSpPr>
        <p:spPr>
          <a:xfrm>
            <a:off x="692843" y="13609928"/>
            <a:ext cx="16509" cy="26034"/>
          </a:xfrm>
          <a:custGeom>
            <a:rect b="b" l="l" r="r" t="t"/>
            <a:pathLst>
              <a:path extrusionOk="0" h="26034" w="16509">
                <a:moveTo>
                  <a:pt x="12941" y="0"/>
                </a:moveTo>
                <a:lnTo>
                  <a:pt x="6438" y="0"/>
                </a:lnTo>
                <a:lnTo>
                  <a:pt x="4559" y="0"/>
                </a:lnTo>
                <a:lnTo>
                  <a:pt x="2412" y="533"/>
                </a:lnTo>
                <a:lnTo>
                  <a:pt x="0" y="1765"/>
                </a:lnTo>
                <a:lnTo>
                  <a:pt x="0" y="24117"/>
                </a:lnTo>
                <a:lnTo>
                  <a:pt x="2362" y="25298"/>
                </a:lnTo>
                <a:lnTo>
                  <a:pt x="4483" y="25806"/>
                </a:lnTo>
                <a:lnTo>
                  <a:pt x="12865" y="25806"/>
                </a:lnTo>
                <a:lnTo>
                  <a:pt x="16154" y="19354"/>
                </a:lnTo>
                <a:lnTo>
                  <a:pt x="16192" y="6451"/>
                </a:lnTo>
                <a:lnTo>
                  <a:pt x="129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67" name="Google Shape;1867;gf574e92628_0_0"/>
          <p:cNvSpPr/>
          <p:nvPr/>
        </p:nvSpPr>
        <p:spPr>
          <a:xfrm>
            <a:off x="893423" y="13626552"/>
            <a:ext cx="13969" cy="17780"/>
          </a:xfrm>
          <a:custGeom>
            <a:rect b="b" l="l" r="r" t="t"/>
            <a:pathLst>
              <a:path extrusionOk="0" h="17780" w="13969">
                <a:moveTo>
                  <a:pt x="5727" y="0"/>
                </a:moveTo>
                <a:lnTo>
                  <a:pt x="468" y="7892"/>
                </a:lnTo>
                <a:lnTo>
                  <a:pt x="0" y="13431"/>
                </a:lnTo>
                <a:lnTo>
                  <a:pt x="2713" y="16696"/>
                </a:lnTo>
                <a:lnTo>
                  <a:pt x="6997" y="17767"/>
                </a:lnTo>
                <a:lnTo>
                  <a:pt x="11433" y="16611"/>
                </a:lnTo>
                <a:lnTo>
                  <a:pt x="13949" y="13203"/>
                </a:lnTo>
                <a:lnTo>
                  <a:pt x="12671" y="7635"/>
                </a:lnTo>
                <a:lnTo>
                  <a:pt x="5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68" name="Google Shape;1868;gf574e92628_0_0"/>
          <p:cNvSpPr/>
          <p:nvPr/>
        </p:nvSpPr>
        <p:spPr>
          <a:xfrm>
            <a:off x="1009633" y="13640367"/>
            <a:ext cx="52069" cy="12700"/>
          </a:xfrm>
          <a:custGeom>
            <a:rect b="b" l="l" r="r" t="t"/>
            <a:pathLst>
              <a:path extrusionOk="0" h="12700" w="52069">
                <a:moveTo>
                  <a:pt x="19596" y="0"/>
                </a:moveTo>
                <a:lnTo>
                  <a:pt x="15354" y="0"/>
                </a:lnTo>
                <a:lnTo>
                  <a:pt x="7366" y="0"/>
                </a:lnTo>
                <a:lnTo>
                  <a:pt x="1155" y="1727"/>
                </a:lnTo>
                <a:lnTo>
                  <a:pt x="0" y="8420"/>
                </a:lnTo>
                <a:lnTo>
                  <a:pt x="2578" y="8102"/>
                </a:lnTo>
                <a:lnTo>
                  <a:pt x="4991" y="7975"/>
                </a:lnTo>
                <a:lnTo>
                  <a:pt x="13906" y="7975"/>
                </a:lnTo>
                <a:lnTo>
                  <a:pt x="19354" y="9118"/>
                </a:lnTo>
                <a:lnTo>
                  <a:pt x="28740" y="11404"/>
                </a:lnTo>
                <a:lnTo>
                  <a:pt x="32664" y="12560"/>
                </a:lnTo>
                <a:lnTo>
                  <a:pt x="41643" y="12560"/>
                </a:lnTo>
                <a:lnTo>
                  <a:pt x="46253" y="9969"/>
                </a:lnTo>
                <a:lnTo>
                  <a:pt x="51498" y="939"/>
                </a:lnTo>
                <a:lnTo>
                  <a:pt x="49047" y="1689"/>
                </a:lnTo>
                <a:lnTo>
                  <a:pt x="46126" y="1955"/>
                </a:lnTo>
                <a:lnTo>
                  <a:pt x="38646" y="1955"/>
                </a:lnTo>
                <a:lnTo>
                  <a:pt x="19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69" name="Google Shape;1869;gf574e92628_0_0"/>
          <p:cNvSpPr/>
          <p:nvPr/>
        </p:nvSpPr>
        <p:spPr>
          <a:xfrm>
            <a:off x="692833" y="13656073"/>
            <a:ext cx="14604" cy="29844"/>
          </a:xfrm>
          <a:custGeom>
            <a:rect b="b" l="l" r="r" t="t"/>
            <a:pathLst>
              <a:path extrusionOk="0" h="29844" w="14604">
                <a:moveTo>
                  <a:pt x="4838" y="0"/>
                </a:moveTo>
                <a:lnTo>
                  <a:pt x="3416" y="0"/>
                </a:lnTo>
                <a:lnTo>
                  <a:pt x="1816" y="63"/>
                </a:lnTo>
                <a:lnTo>
                  <a:pt x="0" y="203"/>
                </a:lnTo>
                <a:lnTo>
                  <a:pt x="228" y="9174"/>
                </a:lnTo>
                <a:lnTo>
                  <a:pt x="361" y="18297"/>
                </a:lnTo>
                <a:lnTo>
                  <a:pt x="2114" y="25777"/>
                </a:lnTo>
                <a:lnTo>
                  <a:pt x="7200" y="29819"/>
                </a:lnTo>
                <a:lnTo>
                  <a:pt x="8594" y="19491"/>
                </a:lnTo>
                <a:lnTo>
                  <a:pt x="13158" y="9871"/>
                </a:lnTo>
                <a:lnTo>
                  <a:pt x="14153" y="2769"/>
                </a:lnTo>
                <a:lnTo>
                  <a:pt x="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70" name="Google Shape;1870;gf574e92628_0_0"/>
          <p:cNvSpPr/>
          <p:nvPr/>
        </p:nvSpPr>
        <p:spPr>
          <a:xfrm>
            <a:off x="1532458" y="13656284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0" y="0"/>
                </a:lnTo>
                <a:lnTo>
                  <a:pt x="0" y="14871"/>
                </a:lnTo>
                <a:lnTo>
                  <a:pt x="22161" y="14871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71" name="Google Shape;1871;gf574e92628_0_0"/>
          <p:cNvSpPr/>
          <p:nvPr/>
        </p:nvSpPr>
        <p:spPr>
          <a:xfrm>
            <a:off x="552753" y="13688134"/>
            <a:ext cx="44450" cy="20319"/>
          </a:xfrm>
          <a:custGeom>
            <a:rect b="b" l="l" r="r" t="t"/>
            <a:pathLst>
              <a:path extrusionOk="0" h="20319" w="44450">
                <a:moveTo>
                  <a:pt x="13055" y="0"/>
                </a:moveTo>
                <a:lnTo>
                  <a:pt x="6083" y="0"/>
                </a:lnTo>
                <a:lnTo>
                  <a:pt x="571" y="1701"/>
                </a:lnTo>
                <a:lnTo>
                  <a:pt x="0" y="5143"/>
                </a:lnTo>
                <a:lnTo>
                  <a:pt x="9633" y="10267"/>
                </a:lnTo>
                <a:lnTo>
                  <a:pt x="34806" y="14685"/>
                </a:lnTo>
                <a:lnTo>
                  <a:pt x="44246" y="20002"/>
                </a:lnTo>
                <a:lnTo>
                  <a:pt x="42478" y="11326"/>
                </a:lnTo>
                <a:lnTo>
                  <a:pt x="34913" y="5067"/>
                </a:lnTo>
                <a:lnTo>
                  <a:pt x="24217" y="1275"/>
                </a:lnTo>
                <a:lnTo>
                  <a:pt x="130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72" name="Google Shape;1872;gf574e92628_0_0"/>
          <p:cNvSpPr/>
          <p:nvPr/>
        </p:nvSpPr>
        <p:spPr>
          <a:xfrm>
            <a:off x="146644" y="13692598"/>
            <a:ext cx="31114" cy="15240"/>
          </a:xfrm>
          <a:custGeom>
            <a:rect b="b" l="l" r="r" t="t"/>
            <a:pathLst>
              <a:path extrusionOk="0" h="15240" w="31114">
                <a:moveTo>
                  <a:pt x="23837" y="0"/>
                </a:moveTo>
                <a:lnTo>
                  <a:pt x="20993" y="0"/>
                </a:lnTo>
                <a:lnTo>
                  <a:pt x="9017" y="0"/>
                </a:lnTo>
                <a:lnTo>
                  <a:pt x="3098" y="3708"/>
                </a:lnTo>
                <a:lnTo>
                  <a:pt x="0" y="11125"/>
                </a:lnTo>
                <a:lnTo>
                  <a:pt x="2819" y="14833"/>
                </a:lnTo>
                <a:lnTo>
                  <a:pt x="8305" y="14833"/>
                </a:lnTo>
                <a:lnTo>
                  <a:pt x="12800" y="14110"/>
                </a:lnTo>
                <a:lnTo>
                  <a:pt x="18108" y="11725"/>
                </a:lnTo>
                <a:lnTo>
                  <a:pt x="24080" y="7354"/>
                </a:lnTo>
                <a:lnTo>
                  <a:pt x="30568" y="673"/>
                </a:lnTo>
                <a:lnTo>
                  <a:pt x="27025" y="215"/>
                </a:lnTo>
                <a:lnTo>
                  <a:pt x="238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73" name="Google Shape;1873;gf574e92628_0_0"/>
          <p:cNvSpPr/>
          <p:nvPr/>
        </p:nvSpPr>
        <p:spPr>
          <a:xfrm>
            <a:off x="877013" y="13700642"/>
            <a:ext cx="15875" cy="15875"/>
          </a:xfrm>
          <a:custGeom>
            <a:rect b="b" l="l" r="r" t="t"/>
            <a:pathLst>
              <a:path extrusionOk="0" h="15875" w="15875">
                <a:moveTo>
                  <a:pt x="7188" y="0"/>
                </a:moveTo>
                <a:lnTo>
                  <a:pt x="7188" y="7493"/>
                </a:lnTo>
                <a:lnTo>
                  <a:pt x="1435" y="8991"/>
                </a:lnTo>
                <a:lnTo>
                  <a:pt x="0" y="14630"/>
                </a:lnTo>
                <a:lnTo>
                  <a:pt x="415" y="15356"/>
                </a:lnTo>
                <a:lnTo>
                  <a:pt x="14387" y="15356"/>
                </a:lnTo>
                <a:lnTo>
                  <a:pt x="15579" y="11911"/>
                </a:lnTo>
                <a:lnTo>
                  <a:pt x="13972" y="4654"/>
                </a:lnTo>
                <a:lnTo>
                  <a:pt x="7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74" name="Google Shape;1874;gf574e92628_0_0"/>
          <p:cNvSpPr/>
          <p:nvPr/>
        </p:nvSpPr>
        <p:spPr>
          <a:xfrm>
            <a:off x="1717598" y="13700642"/>
            <a:ext cx="14605" cy="15875"/>
          </a:xfrm>
          <a:custGeom>
            <a:rect b="b" l="l" r="r" t="t"/>
            <a:pathLst>
              <a:path extrusionOk="0" h="15875" w="14605">
                <a:moveTo>
                  <a:pt x="6505" y="0"/>
                </a:moveTo>
                <a:lnTo>
                  <a:pt x="535" y="10905"/>
                </a:lnTo>
                <a:lnTo>
                  <a:pt x="0" y="15356"/>
                </a:lnTo>
                <a:lnTo>
                  <a:pt x="14584" y="15356"/>
                </a:lnTo>
                <a:lnTo>
                  <a:pt x="13976" y="5472"/>
                </a:lnTo>
                <a:lnTo>
                  <a:pt x="65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75" name="Google Shape;1875;gf574e92628_0_0"/>
          <p:cNvSpPr/>
          <p:nvPr/>
        </p:nvSpPr>
        <p:spPr>
          <a:xfrm>
            <a:off x="1899299" y="13699703"/>
            <a:ext cx="16510" cy="16509"/>
          </a:xfrm>
          <a:custGeom>
            <a:rect b="b" l="l" r="r" t="t"/>
            <a:pathLst>
              <a:path extrusionOk="0" h="16509" w="16510">
                <a:moveTo>
                  <a:pt x="11919" y="0"/>
                </a:moveTo>
                <a:lnTo>
                  <a:pt x="10268" y="0"/>
                </a:lnTo>
                <a:lnTo>
                  <a:pt x="2732" y="4090"/>
                </a:lnTo>
                <a:lnTo>
                  <a:pt x="389" y="13463"/>
                </a:lnTo>
                <a:lnTo>
                  <a:pt x="0" y="16296"/>
                </a:lnTo>
                <a:lnTo>
                  <a:pt x="15674" y="16296"/>
                </a:lnTo>
                <a:lnTo>
                  <a:pt x="16507" y="13154"/>
                </a:lnTo>
                <a:lnTo>
                  <a:pt x="16148" y="939"/>
                </a:lnTo>
                <a:lnTo>
                  <a:pt x="13862" y="292"/>
                </a:lnTo>
                <a:lnTo>
                  <a:pt x="11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76" name="Google Shape;1876;gf574e92628_0_0"/>
          <p:cNvSpPr/>
          <p:nvPr/>
        </p:nvSpPr>
        <p:spPr>
          <a:xfrm>
            <a:off x="4769461" y="13708133"/>
            <a:ext cx="12700" cy="8255"/>
          </a:xfrm>
          <a:custGeom>
            <a:rect b="b" l="l" r="r" t="t"/>
            <a:pathLst>
              <a:path extrusionOk="0" h="8255" w="12700">
                <a:moveTo>
                  <a:pt x="4095" y="0"/>
                </a:moveTo>
                <a:lnTo>
                  <a:pt x="677" y="6295"/>
                </a:lnTo>
                <a:lnTo>
                  <a:pt x="0" y="7866"/>
                </a:lnTo>
                <a:lnTo>
                  <a:pt x="11148" y="7866"/>
                </a:lnTo>
                <a:lnTo>
                  <a:pt x="12402" y="4784"/>
                </a:lnTo>
                <a:lnTo>
                  <a:pt x="40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77" name="Google Shape;1877;gf574e92628_0_0"/>
          <p:cNvSpPr/>
          <p:nvPr/>
        </p:nvSpPr>
        <p:spPr>
          <a:xfrm>
            <a:off x="122286" y="13715277"/>
            <a:ext cx="3810" cy="1269"/>
          </a:xfrm>
          <a:custGeom>
            <a:rect b="b" l="l" r="r" t="t"/>
            <a:pathLst>
              <a:path extrusionOk="0" h="1269" w="3810">
                <a:moveTo>
                  <a:pt x="3395" y="0"/>
                </a:moveTo>
                <a:lnTo>
                  <a:pt x="0" y="722"/>
                </a:lnTo>
                <a:lnTo>
                  <a:pt x="3284" y="722"/>
                </a:lnTo>
                <a:lnTo>
                  <a:pt x="33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78" name="Google Shape;1878;gf574e92628_0_0"/>
          <p:cNvSpPr/>
          <p:nvPr/>
        </p:nvSpPr>
        <p:spPr>
          <a:xfrm>
            <a:off x="4847764" y="13715100"/>
            <a:ext cx="29210" cy="1269"/>
          </a:xfrm>
          <a:custGeom>
            <a:rect b="b" l="l" r="r" t="t"/>
            <a:pathLst>
              <a:path extrusionOk="0" h="1269" w="29210">
                <a:moveTo>
                  <a:pt x="14213" y="0"/>
                </a:moveTo>
                <a:lnTo>
                  <a:pt x="11800" y="0"/>
                </a:lnTo>
                <a:lnTo>
                  <a:pt x="1711" y="481"/>
                </a:lnTo>
                <a:lnTo>
                  <a:pt x="0" y="899"/>
                </a:lnTo>
                <a:lnTo>
                  <a:pt x="28828" y="899"/>
                </a:lnTo>
                <a:lnTo>
                  <a:pt x="29039" y="203"/>
                </a:lnTo>
                <a:lnTo>
                  <a:pt x="23979" y="203"/>
                </a:lnTo>
                <a:lnTo>
                  <a:pt x="14213" y="0"/>
                </a:lnTo>
                <a:close/>
              </a:path>
              <a:path extrusionOk="0" h="1269" w="29210">
                <a:moveTo>
                  <a:pt x="29046" y="177"/>
                </a:moveTo>
                <a:lnTo>
                  <a:pt x="27268" y="203"/>
                </a:lnTo>
                <a:lnTo>
                  <a:pt x="29039" y="20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79" name="Google Shape;1879;gf574e92628_0_0"/>
          <p:cNvSpPr/>
          <p:nvPr/>
        </p:nvSpPr>
        <p:spPr>
          <a:xfrm>
            <a:off x="12905544" y="0"/>
            <a:ext cx="15240" cy="11430"/>
          </a:xfrm>
          <a:custGeom>
            <a:rect b="b" l="l" r="r" t="t"/>
            <a:pathLst>
              <a:path extrusionOk="0" h="11430" w="15240">
                <a:moveTo>
                  <a:pt x="14154" y="0"/>
                </a:moveTo>
                <a:lnTo>
                  <a:pt x="0" y="0"/>
                </a:lnTo>
                <a:lnTo>
                  <a:pt x="895" y="6969"/>
                </a:lnTo>
                <a:lnTo>
                  <a:pt x="8115" y="11190"/>
                </a:lnTo>
                <a:lnTo>
                  <a:pt x="9994" y="11190"/>
                </a:lnTo>
                <a:lnTo>
                  <a:pt x="12255" y="10796"/>
                </a:lnTo>
                <a:lnTo>
                  <a:pt x="14985" y="9933"/>
                </a:lnTo>
                <a:lnTo>
                  <a:pt x="141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80" name="Google Shape;1880;gf574e92628_0_0"/>
          <p:cNvSpPr/>
          <p:nvPr/>
        </p:nvSpPr>
        <p:spPr>
          <a:xfrm>
            <a:off x="10121432" y="1112"/>
            <a:ext cx="44450" cy="20955"/>
          </a:xfrm>
          <a:custGeom>
            <a:rect b="b" l="l" r="r" t="t"/>
            <a:pathLst>
              <a:path extrusionOk="0" h="20955" w="44450">
                <a:moveTo>
                  <a:pt x="12522" y="0"/>
                </a:moveTo>
                <a:lnTo>
                  <a:pt x="7505" y="0"/>
                </a:lnTo>
                <a:lnTo>
                  <a:pt x="3022" y="2362"/>
                </a:lnTo>
                <a:lnTo>
                  <a:pt x="0" y="8813"/>
                </a:lnTo>
                <a:lnTo>
                  <a:pt x="7395" y="11810"/>
                </a:lnTo>
                <a:lnTo>
                  <a:pt x="17646" y="15678"/>
                </a:lnTo>
                <a:lnTo>
                  <a:pt x="28535" y="19022"/>
                </a:lnTo>
                <a:lnTo>
                  <a:pt x="37845" y="20447"/>
                </a:lnTo>
                <a:lnTo>
                  <a:pt x="41592" y="20447"/>
                </a:lnTo>
                <a:lnTo>
                  <a:pt x="44005" y="19291"/>
                </a:lnTo>
                <a:lnTo>
                  <a:pt x="44005" y="16306"/>
                </a:lnTo>
                <a:lnTo>
                  <a:pt x="38427" y="12231"/>
                </a:lnTo>
                <a:lnTo>
                  <a:pt x="30583" y="6796"/>
                </a:lnTo>
                <a:lnTo>
                  <a:pt x="21579" y="2038"/>
                </a:lnTo>
                <a:lnTo>
                  <a:pt x="1252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81" name="Google Shape;1881;gf574e92628_0_0"/>
          <p:cNvSpPr/>
          <p:nvPr/>
        </p:nvSpPr>
        <p:spPr>
          <a:xfrm>
            <a:off x="6397104" y="39074"/>
            <a:ext cx="26670" cy="30480"/>
          </a:xfrm>
          <a:custGeom>
            <a:rect b="b" l="l" r="r" t="t"/>
            <a:pathLst>
              <a:path extrusionOk="0" h="30480" w="26670">
                <a:moveTo>
                  <a:pt x="23804" y="0"/>
                </a:moveTo>
                <a:lnTo>
                  <a:pt x="22445" y="0"/>
                </a:lnTo>
                <a:lnTo>
                  <a:pt x="10841" y="4567"/>
                </a:lnTo>
                <a:lnTo>
                  <a:pt x="2751" y="14695"/>
                </a:lnTo>
                <a:lnTo>
                  <a:pt x="0" y="25026"/>
                </a:lnTo>
                <a:lnTo>
                  <a:pt x="4411" y="30200"/>
                </a:lnTo>
                <a:lnTo>
                  <a:pt x="10617" y="23558"/>
                </a:lnTo>
                <a:lnTo>
                  <a:pt x="17362" y="17373"/>
                </a:lnTo>
                <a:lnTo>
                  <a:pt x="23178" y="10198"/>
                </a:lnTo>
                <a:lnTo>
                  <a:pt x="26598" y="584"/>
                </a:lnTo>
                <a:lnTo>
                  <a:pt x="25188" y="190"/>
                </a:lnTo>
                <a:lnTo>
                  <a:pt x="2380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882" name="Google Shape;1882;gf574e92628_0_0"/>
          <p:cNvGrpSpPr/>
          <p:nvPr/>
        </p:nvGrpSpPr>
        <p:grpSpPr>
          <a:xfrm>
            <a:off x="2724364" y="69269"/>
            <a:ext cx="38946" cy="23494"/>
            <a:chOff x="2724364" y="69269"/>
            <a:chExt cx="38946" cy="23494"/>
          </a:xfrm>
        </p:grpSpPr>
        <p:sp>
          <p:nvSpPr>
            <p:cNvPr id="1883" name="Google Shape;1883;gf574e92628_0_0"/>
            <p:cNvSpPr/>
            <p:nvPr/>
          </p:nvSpPr>
          <p:spPr>
            <a:xfrm>
              <a:off x="2724364" y="78701"/>
              <a:ext cx="12700" cy="13334"/>
            </a:xfrm>
            <a:custGeom>
              <a:rect b="b" l="l" r="r" t="t"/>
              <a:pathLst>
                <a:path extrusionOk="0" h="13334" w="12700">
                  <a:moveTo>
                    <a:pt x="12611" y="0"/>
                  </a:moveTo>
                  <a:lnTo>
                    <a:pt x="5791" y="1130"/>
                  </a:lnTo>
                  <a:lnTo>
                    <a:pt x="0" y="3327"/>
                  </a:lnTo>
                  <a:lnTo>
                    <a:pt x="1333" y="12801"/>
                  </a:lnTo>
                  <a:lnTo>
                    <a:pt x="3009" y="12192"/>
                  </a:lnTo>
                  <a:lnTo>
                    <a:pt x="5041" y="11963"/>
                  </a:lnTo>
                  <a:lnTo>
                    <a:pt x="8877" y="11963"/>
                  </a:lnTo>
                  <a:lnTo>
                    <a:pt x="10553" y="12077"/>
                  </a:lnTo>
                  <a:lnTo>
                    <a:pt x="12280" y="12242"/>
                  </a:lnTo>
                  <a:lnTo>
                    <a:pt x="126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884" name="Google Shape;1884;gf574e92628_0_0"/>
            <p:cNvSpPr/>
            <p:nvPr/>
          </p:nvSpPr>
          <p:spPr>
            <a:xfrm>
              <a:off x="2736641" y="69269"/>
              <a:ext cx="26669" cy="23494"/>
            </a:xfrm>
            <a:custGeom>
              <a:rect b="b" l="l" r="r" t="t"/>
              <a:pathLst>
                <a:path extrusionOk="0" h="23494" w="26669">
                  <a:moveTo>
                    <a:pt x="18681" y="0"/>
                  </a:moveTo>
                  <a:lnTo>
                    <a:pt x="17602" y="8242"/>
                  </a:lnTo>
                  <a:lnTo>
                    <a:pt x="8267" y="8115"/>
                  </a:lnTo>
                  <a:lnTo>
                    <a:pt x="330" y="9436"/>
                  </a:lnTo>
                  <a:lnTo>
                    <a:pt x="0" y="21678"/>
                  </a:lnTo>
                  <a:lnTo>
                    <a:pt x="1778" y="21844"/>
                  </a:lnTo>
                  <a:lnTo>
                    <a:pt x="12636" y="23202"/>
                  </a:lnTo>
                  <a:lnTo>
                    <a:pt x="21932" y="23202"/>
                  </a:lnTo>
                  <a:lnTo>
                    <a:pt x="26377" y="21488"/>
                  </a:lnTo>
                  <a:lnTo>
                    <a:pt x="25882" y="14744"/>
                  </a:lnTo>
                  <a:lnTo>
                    <a:pt x="20556" y="12069"/>
                  </a:lnTo>
                  <a:lnTo>
                    <a:pt x="21424" y="7677"/>
                  </a:lnTo>
                  <a:lnTo>
                    <a:pt x="22721" y="3132"/>
                  </a:lnTo>
                  <a:lnTo>
                    <a:pt x="18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1885" name="Google Shape;1885;gf574e92628_0_0"/>
          <p:cNvGrpSpPr/>
          <p:nvPr/>
        </p:nvGrpSpPr>
        <p:grpSpPr>
          <a:xfrm>
            <a:off x="2762521" y="98999"/>
            <a:ext cx="37464" cy="44930"/>
            <a:chOff x="2762521" y="98999"/>
            <a:chExt cx="37464" cy="44930"/>
          </a:xfrm>
        </p:grpSpPr>
        <p:sp>
          <p:nvSpPr>
            <p:cNvPr id="1886" name="Google Shape;1886;gf574e92628_0_0"/>
            <p:cNvSpPr/>
            <p:nvPr/>
          </p:nvSpPr>
          <p:spPr>
            <a:xfrm>
              <a:off x="2763527" y="140754"/>
              <a:ext cx="6985" cy="3175"/>
            </a:xfrm>
            <a:custGeom>
              <a:rect b="b" l="l" r="r" t="t"/>
              <a:pathLst>
                <a:path extrusionOk="0" h="3175" w="6985">
                  <a:moveTo>
                    <a:pt x="0" y="0"/>
                  </a:moveTo>
                  <a:lnTo>
                    <a:pt x="698" y="1689"/>
                  </a:lnTo>
                  <a:lnTo>
                    <a:pt x="1917" y="2870"/>
                  </a:lnTo>
                  <a:lnTo>
                    <a:pt x="4940" y="2870"/>
                  </a:lnTo>
                  <a:lnTo>
                    <a:pt x="5651" y="2781"/>
                  </a:lnTo>
                  <a:lnTo>
                    <a:pt x="6464" y="2616"/>
                  </a:lnTo>
                  <a:lnTo>
                    <a:pt x="6769" y="1549"/>
                  </a:lnTo>
                  <a:lnTo>
                    <a:pt x="6934" y="10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887" name="Google Shape;1887;gf574e92628_0_0"/>
            <p:cNvSpPr/>
            <p:nvPr/>
          </p:nvSpPr>
          <p:spPr>
            <a:xfrm>
              <a:off x="2762521" y="98999"/>
              <a:ext cx="37464" cy="43180"/>
            </a:xfrm>
            <a:custGeom>
              <a:rect b="b" l="l" r="r" t="t"/>
              <a:pathLst>
                <a:path extrusionOk="0" h="43180" w="37464">
                  <a:moveTo>
                    <a:pt x="29616" y="0"/>
                  </a:moveTo>
                  <a:lnTo>
                    <a:pt x="25072" y="7732"/>
                  </a:lnTo>
                  <a:lnTo>
                    <a:pt x="19929" y="14862"/>
                  </a:lnTo>
                  <a:lnTo>
                    <a:pt x="12942" y="20091"/>
                  </a:lnTo>
                  <a:lnTo>
                    <a:pt x="2870" y="22123"/>
                  </a:lnTo>
                  <a:lnTo>
                    <a:pt x="0" y="22009"/>
                  </a:lnTo>
                  <a:lnTo>
                    <a:pt x="0" y="37096"/>
                  </a:lnTo>
                  <a:lnTo>
                    <a:pt x="444" y="40411"/>
                  </a:lnTo>
                  <a:lnTo>
                    <a:pt x="1003" y="41757"/>
                  </a:lnTo>
                  <a:lnTo>
                    <a:pt x="7937" y="42773"/>
                  </a:lnTo>
                  <a:lnTo>
                    <a:pt x="10759" y="35400"/>
                  </a:lnTo>
                  <a:lnTo>
                    <a:pt x="14498" y="29024"/>
                  </a:lnTo>
                  <a:lnTo>
                    <a:pt x="19154" y="24540"/>
                  </a:lnTo>
                  <a:lnTo>
                    <a:pt x="24726" y="22847"/>
                  </a:lnTo>
                  <a:lnTo>
                    <a:pt x="28295" y="22847"/>
                  </a:lnTo>
                  <a:lnTo>
                    <a:pt x="32346" y="24777"/>
                  </a:lnTo>
                  <a:lnTo>
                    <a:pt x="36880" y="29502"/>
                  </a:lnTo>
                  <a:lnTo>
                    <a:pt x="36669" y="20599"/>
                  </a:lnTo>
                  <a:lnTo>
                    <a:pt x="36596" y="11512"/>
                  </a:lnTo>
                  <a:lnTo>
                    <a:pt x="34850" y="4045"/>
                  </a:lnTo>
                  <a:lnTo>
                    <a:pt x="296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888" name="Google Shape;1888;gf574e92628_0_0"/>
          <p:cNvSpPr/>
          <p:nvPr/>
        </p:nvSpPr>
        <p:spPr>
          <a:xfrm>
            <a:off x="3882411" y="98999"/>
            <a:ext cx="17779" cy="19685"/>
          </a:xfrm>
          <a:custGeom>
            <a:rect b="b" l="l" r="r" t="t"/>
            <a:pathLst>
              <a:path extrusionOk="0" h="19685" w="17779">
                <a:moveTo>
                  <a:pt x="0" y="0"/>
                </a:moveTo>
                <a:lnTo>
                  <a:pt x="3822" y="14198"/>
                </a:lnTo>
                <a:lnTo>
                  <a:pt x="9918" y="19088"/>
                </a:lnTo>
                <a:lnTo>
                  <a:pt x="13881" y="19088"/>
                </a:lnTo>
                <a:lnTo>
                  <a:pt x="17298" y="17103"/>
                </a:lnTo>
                <a:lnTo>
                  <a:pt x="17179" y="12206"/>
                </a:lnTo>
                <a:lnTo>
                  <a:pt x="11941" y="5977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89" name="Google Shape;1889;gf574e92628_0_0"/>
          <p:cNvSpPr/>
          <p:nvPr/>
        </p:nvSpPr>
        <p:spPr>
          <a:xfrm>
            <a:off x="4014751" y="128496"/>
            <a:ext cx="59054" cy="28575"/>
          </a:xfrm>
          <a:custGeom>
            <a:rect b="b" l="l" r="r" t="t"/>
            <a:pathLst>
              <a:path extrusionOk="0" h="28575" w="59054">
                <a:moveTo>
                  <a:pt x="58991" y="0"/>
                </a:moveTo>
                <a:lnTo>
                  <a:pt x="52006" y="4381"/>
                </a:lnTo>
                <a:lnTo>
                  <a:pt x="45389" y="5600"/>
                </a:lnTo>
                <a:lnTo>
                  <a:pt x="35344" y="5600"/>
                </a:lnTo>
                <a:lnTo>
                  <a:pt x="21234" y="3721"/>
                </a:lnTo>
                <a:lnTo>
                  <a:pt x="11201" y="3721"/>
                </a:lnTo>
                <a:lnTo>
                  <a:pt x="5156" y="5880"/>
                </a:lnTo>
                <a:lnTo>
                  <a:pt x="0" y="14871"/>
                </a:lnTo>
                <a:lnTo>
                  <a:pt x="2412" y="14185"/>
                </a:lnTo>
                <a:lnTo>
                  <a:pt x="4787" y="13881"/>
                </a:lnTo>
                <a:lnTo>
                  <a:pt x="15303" y="13881"/>
                </a:lnTo>
                <a:lnTo>
                  <a:pt x="23050" y="17487"/>
                </a:lnTo>
                <a:lnTo>
                  <a:pt x="37236" y="24714"/>
                </a:lnTo>
                <a:lnTo>
                  <a:pt x="43662" y="28321"/>
                </a:lnTo>
                <a:lnTo>
                  <a:pt x="52882" y="28321"/>
                </a:lnTo>
                <a:lnTo>
                  <a:pt x="56184" y="26695"/>
                </a:lnTo>
                <a:lnTo>
                  <a:pt x="58991" y="22352"/>
                </a:lnTo>
                <a:lnTo>
                  <a:pt x="50672" y="20624"/>
                </a:lnTo>
                <a:lnTo>
                  <a:pt x="47764" y="13944"/>
                </a:lnTo>
                <a:lnTo>
                  <a:pt x="44297" y="7607"/>
                </a:lnTo>
                <a:lnTo>
                  <a:pt x="50063" y="5880"/>
                </a:lnTo>
                <a:lnTo>
                  <a:pt x="58699" y="7264"/>
                </a:lnTo>
                <a:lnTo>
                  <a:pt x="589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890" name="Google Shape;1890;gf574e92628_0_0"/>
          <p:cNvGrpSpPr/>
          <p:nvPr/>
        </p:nvGrpSpPr>
        <p:grpSpPr>
          <a:xfrm>
            <a:off x="5208325" y="183979"/>
            <a:ext cx="44320" cy="26701"/>
            <a:chOff x="5208325" y="183979"/>
            <a:chExt cx="44320" cy="26701"/>
          </a:xfrm>
        </p:grpSpPr>
        <p:sp>
          <p:nvSpPr>
            <p:cNvPr id="1891" name="Google Shape;1891;gf574e92628_0_0"/>
            <p:cNvSpPr/>
            <p:nvPr/>
          </p:nvSpPr>
          <p:spPr>
            <a:xfrm>
              <a:off x="5208325" y="184010"/>
              <a:ext cx="29845" cy="26670"/>
            </a:xfrm>
            <a:custGeom>
              <a:rect b="b" l="l" r="r" t="t"/>
              <a:pathLst>
                <a:path extrusionOk="0" h="26670" w="29845">
                  <a:moveTo>
                    <a:pt x="27812" y="0"/>
                  </a:moveTo>
                  <a:lnTo>
                    <a:pt x="19498" y="2005"/>
                  </a:lnTo>
                  <a:lnTo>
                    <a:pt x="11439" y="5786"/>
                  </a:lnTo>
                  <a:lnTo>
                    <a:pt x="4613" y="9445"/>
                  </a:lnTo>
                  <a:lnTo>
                    <a:pt x="0" y="11087"/>
                  </a:lnTo>
                  <a:lnTo>
                    <a:pt x="5753" y="12814"/>
                  </a:lnTo>
                  <a:lnTo>
                    <a:pt x="8559" y="17437"/>
                  </a:lnTo>
                  <a:lnTo>
                    <a:pt x="7137" y="26187"/>
                  </a:lnTo>
                  <a:lnTo>
                    <a:pt x="8559" y="26403"/>
                  </a:lnTo>
                  <a:lnTo>
                    <a:pt x="9855" y="26504"/>
                  </a:lnTo>
                  <a:lnTo>
                    <a:pt x="16751" y="26504"/>
                  </a:lnTo>
                  <a:lnTo>
                    <a:pt x="27317" y="19227"/>
                  </a:lnTo>
                  <a:lnTo>
                    <a:pt x="29692" y="18351"/>
                  </a:lnTo>
                  <a:lnTo>
                    <a:pt x="2781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892" name="Google Shape;1892;gf574e92628_0_0"/>
            <p:cNvSpPr/>
            <p:nvPr/>
          </p:nvSpPr>
          <p:spPr>
            <a:xfrm>
              <a:off x="5236135" y="183979"/>
              <a:ext cx="16510" cy="19050"/>
            </a:xfrm>
            <a:custGeom>
              <a:rect b="b" l="l" r="r" t="t"/>
              <a:pathLst>
                <a:path extrusionOk="0" h="19050" w="16510">
                  <a:moveTo>
                    <a:pt x="7988" y="0"/>
                  </a:moveTo>
                  <a:lnTo>
                    <a:pt x="1041" y="0"/>
                  </a:lnTo>
                  <a:lnTo>
                    <a:pt x="0" y="25"/>
                  </a:lnTo>
                  <a:lnTo>
                    <a:pt x="1257" y="12052"/>
                  </a:lnTo>
                  <a:lnTo>
                    <a:pt x="1879" y="18376"/>
                  </a:lnTo>
                  <a:lnTo>
                    <a:pt x="3581" y="17741"/>
                  </a:lnTo>
                  <a:lnTo>
                    <a:pt x="5511" y="17348"/>
                  </a:lnTo>
                  <a:lnTo>
                    <a:pt x="10159" y="17348"/>
                  </a:lnTo>
                  <a:lnTo>
                    <a:pt x="12877" y="17741"/>
                  </a:lnTo>
                  <a:lnTo>
                    <a:pt x="16179" y="18719"/>
                  </a:lnTo>
                  <a:lnTo>
                    <a:pt x="13969" y="4394"/>
                  </a:lnTo>
                  <a:lnTo>
                    <a:pt x="7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893" name="Google Shape;1893;gf574e92628_0_0"/>
          <p:cNvSpPr/>
          <p:nvPr/>
        </p:nvSpPr>
        <p:spPr>
          <a:xfrm>
            <a:off x="1204526" y="195094"/>
            <a:ext cx="19050" cy="18414"/>
          </a:xfrm>
          <a:custGeom>
            <a:rect b="b" l="l" r="r" t="t"/>
            <a:pathLst>
              <a:path extrusionOk="0" h="18414" w="19050">
                <a:moveTo>
                  <a:pt x="18648" y="0"/>
                </a:moveTo>
                <a:lnTo>
                  <a:pt x="5838" y="5398"/>
                </a:lnTo>
                <a:lnTo>
                  <a:pt x="173" y="11306"/>
                </a:lnTo>
                <a:lnTo>
                  <a:pt x="0" y="16066"/>
                </a:lnTo>
                <a:lnTo>
                  <a:pt x="3662" y="18021"/>
                </a:lnTo>
                <a:lnTo>
                  <a:pt x="7828" y="18021"/>
                </a:lnTo>
                <a:lnTo>
                  <a:pt x="14229" y="13423"/>
                </a:lnTo>
                <a:lnTo>
                  <a:pt x="186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894" name="Google Shape;1894;gf574e92628_0_0"/>
          <p:cNvSpPr/>
          <p:nvPr/>
        </p:nvSpPr>
        <p:spPr>
          <a:xfrm>
            <a:off x="2585339" y="267018"/>
            <a:ext cx="30480" cy="31750"/>
          </a:xfrm>
          <a:custGeom>
            <a:rect b="b" l="l" r="r" t="t"/>
            <a:pathLst>
              <a:path extrusionOk="0" h="31750" w="30480">
                <a:moveTo>
                  <a:pt x="23761" y="0"/>
                </a:moveTo>
                <a:lnTo>
                  <a:pt x="21780" y="0"/>
                </a:lnTo>
                <a:lnTo>
                  <a:pt x="15709" y="0"/>
                </a:lnTo>
                <a:lnTo>
                  <a:pt x="15938" y="24587"/>
                </a:lnTo>
                <a:lnTo>
                  <a:pt x="9359" y="24587"/>
                </a:lnTo>
                <a:lnTo>
                  <a:pt x="8724" y="24536"/>
                </a:lnTo>
                <a:lnTo>
                  <a:pt x="8026" y="24409"/>
                </a:lnTo>
                <a:lnTo>
                  <a:pt x="7035" y="16967"/>
                </a:lnTo>
                <a:lnTo>
                  <a:pt x="2184" y="16967"/>
                </a:lnTo>
                <a:lnTo>
                  <a:pt x="1435" y="17068"/>
                </a:lnTo>
                <a:lnTo>
                  <a:pt x="571" y="17272"/>
                </a:lnTo>
                <a:lnTo>
                  <a:pt x="0" y="27597"/>
                </a:lnTo>
                <a:lnTo>
                  <a:pt x="3378" y="31521"/>
                </a:lnTo>
                <a:lnTo>
                  <a:pt x="8039" y="31521"/>
                </a:lnTo>
                <a:lnTo>
                  <a:pt x="16082" y="28616"/>
                </a:lnTo>
                <a:lnTo>
                  <a:pt x="23945" y="21328"/>
                </a:lnTo>
                <a:lnTo>
                  <a:pt x="29313" y="11799"/>
                </a:lnTo>
                <a:lnTo>
                  <a:pt x="29870" y="2171"/>
                </a:lnTo>
                <a:lnTo>
                  <a:pt x="26377" y="647"/>
                </a:lnTo>
                <a:lnTo>
                  <a:pt x="237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895" name="Google Shape;1895;gf574e92628_0_0"/>
          <p:cNvGrpSpPr/>
          <p:nvPr/>
        </p:nvGrpSpPr>
        <p:grpSpPr>
          <a:xfrm>
            <a:off x="4991505" y="276683"/>
            <a:ext cx="40004" cy="52351"/>
            <a:chOff x="4991505" y="276683"/>
            <a:chExt cx="40004" cy="52351"/>
          </a:xfrm>
        </p:grpSpPr>
        <p:sp>
          <p:nvSpPr>
            <p:cNvPr id="1896" name="Google Shape;1896;gf574e92628_0_0"/>
            <p:cNvSpPr/>
            <p:nvPr/>
          </p:nvSpPr>
          <p:spPr>
            <a:xfrm>
              <a:off x="4991505" y="287124"/>
              <a:ext cx="40004" cy="41910"/>
            </a:xfrm>
            <a:custGeom>
              <a:rect b="b" l="l" r="r" t="t"/>
              <a:pathLst>
                <a:path extrusionOk="0" h="41910" w="40004">
                  <a:moveTo>
                    <a:pt x="18351" y="0"/>
                  </a:moveTo>
                  <a:lnTo>
                    <a:pt x="7074" y="228"/>
                  </a:lnTo>
                  <a:lnTo>
                    <a:pt x="6022" y="14428"/>
                  </a:lnTo>
                  <a:lnTo>
                    <a:pt x="1081" y="24620"/>
                  </a:lnTo>
                  <a:lnTo>
                    <a:pt x="0" y="32909"/>
                  </a:lnTo>
                  <a:lnTo>
                    <a:pt x="10528" y="41402"/>
                  </a:lnTo>
                  <a:lnTo>
                    <a:pt x="13271" y="32334"/>
                  </a:lnTo>
                  <a:lnTo>
                    <a:pt x="18465" y="30505"/>
                  </a:lnTo>
                  <a:lnTo>
                    <a:pt x="25527" y="30505"/>
                  </a:lnTo>
                  <a:lnTo>
                    <a:pt x="32385" y="31343"/>
                  </a:lnTo>
                  <a:lnTo>
                    <a:pt x="36868" y="31343"/>
                  </a:lnTo>
                  <a:lnTo>
                    <a:pt x="39154" y="30429"/>
                  </a:lnTo>
                  <a:lnTo>
                    <a:pt x="39827" y="26657"/>
                  </a:lnTo>
                  <a:lnTo>
                    <a:pt x="33833" y="20675"/>
                  </a:lnTo>
                  <a:lnTo>
                    <a:pt x="28656" y="13838"/>
                  </a:lnTo>
                  <a:lnTo>
                    <a:pt x="23695" y="6745"/>
                  </a:lnTo>
                  <a:lnTo>
                    <a:pt x="183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897" name="Google Shape;1897;gf574e92628_0_0"/>
            <p:cNvSpPr/>
            <p:nvPr/>
          </p:nvSpPr>
          <p:spPr>
            <a:xfrm>
              <a:off x="4994485" y="276683"/>
              <a:ext cx="15875" cy="10795"/>
            </a:xfrm>
            <a:custGeom>
              <a:rect b="b" l="l" r="r" t="t"/>
              <a:pathLst>
                <a:path extrusionOk="0" h="10795" w="15875">
                  <a:moveTo>
                    <a:pt x="0" y="0"/>
                  </a:moveTo>
                  <a:lnTo>
                    <a:pt x="2146" y="3937"/>
                  </a:lnTo>
                  <a:lnTo>
                    <a:pt x="3441" y="7467"/>
                  </a:lnTo>
                  <a:lnTo>
                    <a:pt x="4102" y="10668"/>
                  </a:lnTo>
                  <a:lnTo>
                    <a:pt x="11607" y="10541"/>
                  </a:lnTo>
                  <a:lnTo>
                    <a:pt x="15367" y="10439"/>
                  </a:lnTo>
                  <a:lnTo>
                    <a:pt x="11303" y="5918"/>
                  </a:lnTo>
                  <a:lnTo>
                    <a:pt x="6502" y="2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898" name="Google Shape;1898;gf574e92628_0_0"/>
          <p:cNvSpPr/>
          <p:nvPr/>
        </p:nvSpPr>
        <p:spPr>
          <a:xfrm>
            <a:off x="4103516" y="321116"/>
            <a:ext cx="14604" cy="30479"/>
          </a:xfrm>
          <a:custGeom>
            <a:rect b="b" l="l" r="r" t="t"/>
            <a:pathLst>
              <a:path extrusionOk="0" h="30479" w="14604">
                <a:moveTo>
                  <a:pt x="9831" y="0"/>
                </a:moveTo>
                <a:lnTo>
                  <a:pt x="8104" y="50"/>
                </a:lnTo>
                <a:lnTo>
                  <a:pt x="7037" y="152"/>
                </a:lnTo>
                <a:lnTo>
                  <a:pt x="1359" y="6501"/>
                </a:lnTo>
                <a:lnTo>
                  <a:pt x="0" y="16743"/>
                </a:lnTo>
                <a:lnTo>
                  <a:pt x="2095" y="26268"/>
                </a:lnTo>
                <a:lnTo>
                  <a:pt x="6783" y="30467"/>
                </a:lnTo>
                <a:lnTo>
                  <a:pt x="9043" y="30467"/>
                </a:lnTo>
                <a:lnTo>
                  <a:pt x="11698" y="28130"/>
                </a:lnTo>
                <a:lnTo>
                  <a:pt x="14530" y="22174"/>
                </a:lnTo>
                <a:lnTo>
                  <a:pt x="5584" y="18473"/>
                </a:lnTo>
                <a:lnTo>
                  <a:pt x="9018" y="10877"/>
                </a:lnTo>
                <a:lnTo>
                  <a:pt x="14033" y="3386"/>
                </a:lnTo>
                <a:lnTo>
                  <a:pt x="98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899" name="Google Shape;1899;gf574e92628_0_0"/>
          <p:cNvGrpSpPr/>
          <p:nvPr/>
        </p:nvGrpSpPr>
        <p:grpSpPr>
          <a:xfrm>
            <a:off x="5235127" y="343291"/>
            <a:ext cx="43529" cy="28217"/>
            <a:chOff x="5235127" y="343291"/>
            <a:chExt cx="43529" cy="28217"/>
          </a:xfrm>
        </p:grpSpPr>
        <p:sp>
          <p:nvSpPr>
            <p:cNvPr id="1900" name="Google Shape;1900;gf574e92628_0_0"/>
            <p:cNvSpPr/>
            <p:nvPr/>
          </p:nvSpPr>
          <p:spPr>
            <a:xfrm>
              <a:off x="5248177" y="362619"/>
              <a:ext cx="30479" cy="8889"/>
            </a:xfrm>
            <a:custGeom>
              <a:rect b="b" l="l" r="r" t="t"/>
              <a:pathLst>
                <a:path extrusionOk="0" h="8889" w="30479">
                  <a:moveTo>
                    <a:pt x="11366" y="0"/>
                  </a:moveTo>
                  <a:lnTo>
                    <a:pt x="8381" y="1854"/>
                  </a:lnTo>
                  <a:lnTo>
                    <a:pt x="4698" y="3441"/>
                  </a:lnTo>
                  <a:lnTo>
                    <a:pt x="0" y="5003"/>
                  </a:lnTo>
                  <a:lnTo>
                    <a:pt x="6934" y="7797"/>
                  </a:lnTo>
                  <a:lnTo>
                    <a:pt x="15278" y="8877"/>
                  </a:lnTo>
                  <a:lnTo>
                    <a:pt x="21424" y="8877"/>
                  </a:lnTo>
                  <a:lnTo>
                    <a:pt x="27566" y="8383"/>
                  </a:lnTo>
                  <a:lnTo>
                    <a:pt x="30125" y="7064"/>
                  </a:lnTo>
                  <a:lnTo>
                    <a:pt x="27677" y="5158"/>
                  </a:lnTo>
                  <a:lnTo>
                    <a:pt x="18795" y="2908"/>
                  </a:lnTo>
                  <a:lnTo>
                    <a:pt x="15773" y="2514"/>
                  </a:lnTo>
                  <a:lnTo>
                    <a:pt x="13373" y="1447"/>
                  </a:lnTo>
                  <a:lnTo>
                    <a:pt x="113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01" name="Google Shape;1901;gf574e92628_0_0"/>
            <p:cNvSpPr/>
            <p:nvPr/>
          </p:nvSpPr>
          <p:spPr>
            <a:xfrm>
              <a:off x="5235127" y="343291"/>
              <a:ext cx="24764" cy="24764"/>
            </a:xfrm>
            <a:custGeom>
              <a:rect b="b" l="l" r="r" t="t"/>
              <a:pathLst>
                <a:path extrusionOk="0" h="24764" w="24764">
                  <a:moveTo>
                    <a:pt x="2496" y="0"/>
                  </a:moveTo>
                  <a:lnTo>
                    <a:pt x="0" y="8650"/>
                  </a:lnTo>
                  <a:lnTo>
                    <a:pt x="1596" y="15476"/>
                  </a:lnTo>
                  <a:lnTo>
                    <a:pt x="6280" y="20647"/>
                  </a:lnTo>
                  <a:lnTo>
                    <a:pt x="13049" y="24333"/>
                  </a:lnTo>
                  <a:lnTo>
                    <a:pt x="17748" y="22771"/>
                  </a:lnTo>
                  <a:lnTo>
                    <a:pt x="21431" y="21183"/>
                  </a:lnTo>
                  <a:lnTo>
                    <a:pt x="24416" y="19329"/>
                  </a:lnTo>
                  <a:lnTo>
                    <a:pt x="19332" y="14160"/>
                  </a:lnTo>
                  <a:lnTo>
                    <a:pt x="14965" y="8212"/>
                  </a:lnTo>
                  <a:lnTo>
                    <a:pt x="9844" y="2989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1902" name="Google Shape;1902;gf574e92628_0_0"/>
          <p:cNvGrpSpPr/>
          <p:nvPr/>
        </p:nvGrpSpPr>
        <p:grpSpPr>
          <a:xfrm>
            <a:off x="5505946" y="349525"/>
            <a:ext cx="49225" cy="23495"/>
            <a:chOff x="5505946" y="349525"/>
            <a:chExt cx="49225" cy="23495"/>
          </a:xfrm>
        </p:grpSpPr>
        <p:sp>
          <p:nvSpPr>
            <p:cNvPr id="1903" name="Google Shape;1903;gf574e92628_0_0"/>
            <p:cNvSpPr/>
            <p:nvPr/>
          </p:nvSpPr>
          <p:spPr>
            <a:xfrm>
              <a:off x="5525961" y="350024"/>
              <a:ext cx="29210" cy="16510"/>
            </a:xfrm>
            <a:custGeom>
              <a:rect b="b" l="l" r="r" t="t"/>
              <a:pathLst>
                <a:path extrusionOk="0" h="16510" w="29210">
                  <a:moveTo>
                    <a:pt x="0" y="0"/>
                  </a:moveTo>
                  <a:lnTo>
                    <a:pt x="12" y="1651"/>
                  </a:lnTo>
                  <a:lnTo>
                    <a:pt x="3784" y="1651"/>
                  </a:lnTo>
                  <a:lnTo>
                    <a:pt x="7454" y="2603"/>
                  </a:lnTo>
                  <a:lnTo>
                    <a:pt x="23495" y="16002"/>
                  </a:lnTo>
                  <a:lnTo>
                    <a:pt x="26733" y="15011"/>
                  </a:lnTo>
                  <a:lnTo>
                    <a:pt x="28714" y="12750"/>
                  </a:lnTo>
                  <a:lnTo>
                    <a:pt x="28460" y="8229"/>
                  </a:lnTo>
                  <a:lnTo>
                    <a:pt x="20232" y="7204"/>
                  </a:lnTo>
                  <a:lnTo>
                    <a:pt x="13463" y="4810"/>
                  </a:lnTo>
                  <a:lnTo>
                    <a:pt x="7077" y="2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04" name="Google Shape;1904;gf574e92628_0_0"/>
            <p:cNvSpPr/>
            <p:nvPr/>
          </p:nvSpPr>
          <p:spPr>
            <a:xfrm>
              <a:off x="5505946" y="349525"/>
              <a:ext cx="43814" cy="23495"/>
            </a:xfrm>
            <a:custGeom>
              <a:rect b="b" l="l" r="r" t="t"/>
              <a:pathLst>
                <a:path extrusionOk="0" h="23495" w="43814">
                  <a:moveTo>
                    <a:pt x="16360" y="0"/>
                  </a:moveTo>
                  <a:lnTo>
                    <a:pt x="14265" y="0"/>
                  </a:lnTo>
                  <a:lnTo>
                    <a:pt x="11319" y="0"/>
                  </a:lnTo>
                  <a:lnTo>
                    <a:pt x="7991" y="368"/>
                  </a:lnTo>
                  <a:lnTo>
                    <a:pt x="4130" y="1244"/>
                  </a:lnTo>
                  <a:lnTo>
                    <a:pt x="3954" y="9677"/>
                  </a:lnTo>
                  <a:lnTo>
                    <a:pt x="1259" y="15994"/>
                  </a:lnTo>
                  <a:lnTo>
                    <a:pt x="0" y="20498"/>
                  </a:lnTo>
                  <a:lnTo>
                    <a:pt x="4130" y="23495"/>
                  </a:lnTo>
                  <a:lnTo>
                    <a:pt x="3775" y="16713"/>
                  </a:lnTo>
                  <a:lnTo>
                    <a:pt x="8359" y="14922"/>
                  </a:lnTo>
                  <a:lnTo>
                    <a:pt x="18240" y="14922"/>
                  </a:lnTo>
                  <a:lnTo>
                    <a:pt x="34585" y="17157"/>
                  </a:lnTo>
                  <a:lnTo>
                    <a:pt x="40122" y="17157"/>
                  </a:lnTo>
                  <a:lnTo>
                    <a:pt x="41964" y="16967"/>
                  </a:lnTo>
                  <a:lnTo>
                    <a:pt x="43500" y="16497"/>
                  </a:lnTo>
                  <a:lnTo>
                    <a:pt x="27473" y="3098"/>
                  </a:lnTo>
                  <a:lnTo>
                    <a:pt x="23803" y="2159"/>
                  </a:lnTo>
                  <a:lnTo>
                    <a:pt x="20018" y="2159"/>
                  </a:lnTo>
                  <a:lnTo>
                    <a:pt x="20018" y="495"/>
                  </a:lnTo>
                  <a:lnTo>
                    <a:pt x="18253" y="190"/>
                  </a:lnTo>
                  <a:lnTo>
                    <a:pt x="163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905" name="Google Shape;1905;gf574e92628_0_0"/>
          <p:cNvSpPr/>
          <p:nvPr/>
        </p:nvSpPr>
        <p:spPr>
          <a:xfrm>
            <a:off x="3344634" y="394407"/>
            <a:ext cx="29845" cy="22225"/>
          </a:xfrm>
          <a:custGeom>
            <a:rect b="b" l="l" r="r" t="t"/>
            <a:pathLst>
              <a:path extrusionOk="0" h="22225" w="29845">
                <a:moveTo>
                  <a:pt x="10096" y="0"/>
                </a:moveTo>
                <a:lnTo>
                  <a:pt x="6730" y="0"/>
                </a:lnTo>
                <a:lnTo>
                  <a:pt x="4216" y="0"/>
                </a:lnTo>
                <a:lnTo>
                  <a:pt x="1930" y="2197"/>
                </a:lnTo>
                <a:lnTo>
                  <a:pt x="0" y="8216"/>
                </a:lnTo>
                <a:lnTo>
                  <a:pt x="647" y="8178"/>
                </a:lnTo>
                <a:lnTo>
                  <a:pt x="4305" y="8178"/>
                </a:lnTo>
                <a:lnTo>
                  <a:pt x="8940" y="11569"/>
                </a:lnTo>
                <a:lnTo>
                  <a:pt x="17881" y="18338"/>
                </a:lnTo>
                <a:lnTo>
                  <a:pt x="22199" y="21717"/>
                </a:lnTo>
                <a:lnTo>
                  <a:pt x="27330" y="21717"/>
                </a:lnTo>
                <a:lnTo>
                  <a:pt x="28828" y="20091"/>
                </a:lnTo>
                <a:lnTo>
                  <a:pt x="29324" y="15709"/>
                </a:lnTo>
                <a:lnTo>
                  <a:pt x="28778" y="15748"/>
                </a:lnTo>
                <a:lnTo>
                  <a:pt x="25260" y="15748"/>
                </a:lnTo>
                <a:lnTo>
                  <a:pt x="13842" y="3937"/>
                </a:lnTo>
                <a:lnTo>
                  <a:pt x="1009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06" name="Google Shape;1906;gf574e92628_0_0"/>
          <p:cNvSpPr/>
          <p:nvPr/>
        </p:nvSpPr>
        <p:spPr>
          <a:xfrm>
            <a:off x="5289092" y="465617"/>
            <a:ext cx="29845" cy="26034"/>
          </a:xfrm>
          <a:custGeom>
            <a:rect b="b" l="l" r="r" t="t"/>
            <a:pathLst>
              <a:path extrusionOk="0" h="26034" w="29845">
                <a:moveTo>
                  <a:pt x="4317" y="0"/>
                </a:moveTo>
                <a:lnTo>
                  <a:pt x="1879" y="0"/>
                </a:lnTo>
                <a:lnTo>
                  <a:pt x="215" y="1155"/>
                </a:lnTo>
                <a:lnTo>
                  <a:pt x="0" y="3835"/>
                </a:lnTo>
                <a:lnTo>
                  <a:pt x="8979" y="7862"/>
                </a:lnTo>
                <a:lnTo>
                  <a:pt x="20890" y="21830"/>
                </a:lnTo>
                <a:lnTo>
                  <a:pt x="29705" y="25857"/>
                </a:lnTo>
                <a:lnTo>
                  <a:pt x="27499" y="16861"/>
                </a:lnTo>
                <a:lnTo>
                  <a:pt x="20716" y="8523"/>
                </a:lnTo>
                <a:lnTo>
                  <a:pt x="12081" y="2388"/>
                </a:lnTo>
                <a:lnTo>
                  <a:pt x="43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07" name="Google Shape;1907;gf574e92628_0_0"/>
          <p:cNvSpPr/>
          <p:nvPr/>
        </p:nvSpPr>
        <p:spPr>
          <a:xfrm>
            <a:off x="331744" y="469456"/>
            <a:ext cx="33654" cy="29845"/>
          </a:xfrm>
          <a:custGeom>
            <a:rect b="b" l="l" r="r" t="t"/>
            <a:pathLst>
              <a:path extrusionOk="0" h="29845" w="33654">
                <a:moveTo>
                  <a:pt x="29603" y="0"/>
                </a:moveTo>
                <a:lnTo>
                  <a:pt x="25574" y="10589"/>
                </a:lnTo>
                <a:lnTo>
                  <a:pt x="13601" y="13322"/>
                </a:lnTo>
                <a:lnTo>
                  <a:pt x="2228" y="16769"/>
                </a:lnTo>
                <a:lnTo>
                  <a:pt x="0" y="29502"/>
                </a:lnTo>
                <a:lnTo>
                  <a:pt x="1396" y="29565"/>
                </a:lnTo>
                <a:lnTo>
                  <a:pt x="14717" y="25576"/>
                </a:lnTo>
                <a:lnTo>
                  <a:pt x="26716" y="16463"/>
                </a:lnTo>
                <a:lnTo>
                  <a:pt x="33106" y="6510"/>
                </a:lnTo>
                <a:lnTo>
                  <a:pt x="2960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08" name="Google Shape;1908;gf574e92628_0_0"/>
          <p:cNvSpPr/>
          <p:nvPr/>
        </p:nvSpPr>
        <p:spPr>
          <a:xfrm>
            <a:off x="3396081" y="498955"/>
            <a:ext cx="27939" cy="37465"/>
          </a:xfrm>
          <a:custGeom>
            <a:rect b="b" l="l" r="r" t="t"/>
            <a:pathLst>
              <a:path extrusionOk="0" h="37465" w="27939">
                <a:moveTo>
                  <a:pt x="22186" y="0"/>
                </a:moveTo>
                <a:lnTo>
                  <a:pt x="18061" y="6960"/>
                </a:lnTo>
                <a:lnTo>
                  <a:pt x="9945" y="9966"/>
                </a:lnTo>
                <a:lnTo>
                  <a:pt x="2404" y="13576"/>
                </a:lnTo>
                <a:lnTo>
                  <a:pt x="0" y="22352"/>
                </a:lnTo>
                <a:lnTo>
                  <a:pt x="9829" y="22352"/>
                </a:lnTo>
                <a:lnTo>
                  <a:pt x="6946" y="35267"/>
                </a:lnTo>
                <a:lnTo>
                  <a:pt x="14732" y="37109"/>
                </a:lnTo>
                <a:lnTo>
                  <a:pt x="13462" y="22477"/>
                </a:lnTo>
                <a:lnTo>
                  <a:pt x="21264" y="12372"/>
                </a:lnTo>
                <a:lnTo>
                  <a:pt x="27663" y="5359"/>
                </a:lnTo>
                <a:lnTo>
                  <a:pt x="2218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09" name="Google Shape;1909;gf574e92628_0_0"/>
          <p:cNvSpPr/>
          <p:nvPr/>
        </p:nvSpPr>
        <p:spPr>
          <a:xfrm>
            <a:off x="4007553" y="513708"/>
            <a:ext cx="26035" cy="30479"/>
          </a:xfrm>
          <a:custGeom>
            <a:rect b="b" l="l" r="r" t="t"/>
            <a:pathLst>
              <a:path extrusionOk="0" h="30479" w="26035">
                <a:moveTo>
                  <a:pt x="22174" y="0"/>
                </a:moveTo>
                <a:lnTo>
                  <a:pt x="18021" y="8878"/>
                </a:lnTo>
                <a:lnTo>
                  <a:pt x="10977" y="14836"/>
                </a:lnTo>
                <a:lnTo>
                  <a:pt x="3987" y="20838"/>
                </a:lnTo>
                <a:lnTo>
                  <a:pt x="0" y="29845"/>
                </a:lnTo>
                <a:lnTo>
                  <a:pt x="1231" y="29921"/>
                </a:lnTo>
                <a:lnTo>
                  <a:pt x="12376" y="25356"/>
                </a:lnTo>
                <a:lnTo>
                  <a:pt x="21637" y="15255"/>
                </a:lnTo>
                <a:lnTo>
                  <a:pt x="25931" y="5007"/>
                </a:lnTo>
                <a:lnTo>
                  <a:pt x="221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910" name="Google Shape;1910;gf574e92628_0_0"/>
          <p:cNvGrpSpPr/>
          <p:nvPr/>
        </p:nvGrpSpPr>
        <p:grpSpPr>
          <a:xfrm>
            <a:off x="5751723" y="550809"/>
            <a:ext cx="39272" cy="4779"/>
            <a:chOff x="5751723" y="550809"/>
            <a:chExt cx="39272" cy="4779"/>
          </a:xfrm>
        </p:grpSpPr>
        <p:sp>
          <p:nvSpPr>
            <p:cNvPr id="1911" name="Google Shape;1911;gf574e92628_0_0"/>
            <p:cNvSpPr/>
            <p:nvPr/>
          </p:nvSpPr>
          <p:spPr>
            <a:xfrm>
              <a:off x="5751723" y="551143"/>
              <a:ext cx="30479" cy="4445"/>
            </a:xfrm>
            <a:custGeom>
              <a:rect b="b" l="l" r="r" t="t"/>
              <a:pathLst>
                <a:path extrusionOk="0" h="4445" w="30479">
                  <a:moveTo>
                    <a:pt x="27203" y="0"/>
                  </a:moveTo>
                  <a:lnTo>
                    <a:pt x="8812" y="1892"/>
                  </a:lnTo>
                  <a:lnTo>
                    <a:pt x="498" y="3159"/>
                  </a:lnTo>
                  <a:lnTo>
                    <a:pt x="0" y="3868"/>
                  </a:lnTo>
                  <a:lnTo>
                    <a:pt x="5054" y="4089"/>
                  </a:lnTo>
                  <a:lnTo>
                    <a:pt x="11899" y="4089"/>
                  </a:lnTo>
                  <a:lnTo>
                    <a:pt x="23367" y="3492"/>
                  </a:lnTo>
                  <a:lnTo>
                    <a:pt x="30213" y="2603"/>
                  </a:lnTo>
                  <a:lnTo>
                    <a:pt x="27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12" name="Google Shape;1912;gf574e92628_0_0"/>
            <p:cNvSpPr/>
            <p:nvPr/>
          </p:nvSpPr>
          <p:spPr>
            <a:xfrm>
              <a:off x="5778931" y="550809"/>
              <a:ext cx="12064" cy="3175"/>
            </a:xfrm>
            <a:custGeom>
              <a:rect b="b" l="l" r="r" t="t"/>
              <a:pathLst>
                <a:path extrusionOk="0" h="3175" w="12064">
                  <a:moveTo>
                    <a:pt x="3670" y="0"/>
                  </a:moveTo>
                  <a:lnTo>
                    <a:pt x="0" y="330"/>
                  </a:lnTo>
                  <a:lnTo>
                    <a:pt x="990" y="1206"/>
                  </a:lnTo>
                  <a:lnTo>
                    <a:pt x="3009" y="2933"/>
                  </a:lnTo>
                  <a:lnTo>
                    <a:pt x="9143" y="2133"/>
                  </a:lnTo>
                  <a:lnTo>
                    <a:pt x="11582" y="1092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1913" name="Google Shape;1913;gf574e92628_0_0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88672" y="550809"/>
            <a:ext cx="93081" cy="815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4" name="Google Shape;1914;gf574e92628_0_0"/>
          <p:cNvGrpSpPr/>
          <p:nvPr/>
        </p:nvGrpSpPr>
        <p:grpSpPr>
          <a:xfrm>
            <a:off x="5090694" y="589903"/>
            <a:ext cx="23861" cy="31551"/>
            <a:chOff x="5090694" y="589903"/>
            <a:chExt cx="23861" cy="31551"/>
          </a:xfrm>
        </p:grpSpPr>
        <p:sp>
          <p:nvSpPr>
            <p:cNvPr id="1915" name="Google Shape;1915;gf574e92628_0_0"/>
            <p:cNvSpPr/>
            <p:nvPr/>
          </p:nvSpPr>
          <p:spPr>
            <a:xfrm>
              <a:off x="5103126" y="589903"/>
              <a:ext cx="11429" cy="16509"/>
            </a:xfrm>
            <a:custGeom>
              <a:rect b="b" l="l" r="r" t="t"/>
              <a:pathLst>
                <a:path extrusionOk="0" h="16509" w="11429">
                  <a:moveTo>
                    <a:pt x="8483" y="0"/>
                  </a:moveTo>
                  <a:lnTo>
                    <a:pt x="5600" y="0"/>
                  </a:lnTo>
                  <a:lnTo>
                    <a:pt x="2793" y="0"/>
                  </a:lnTo>
                  <a:lnTo>
                    <a:pt x="0" y="5016"/>
                  </a:lnTo>
                  <a:lnTo>
                    <a:pt x="1079" y="15036"/>
                  </a:lnTo>
                  <a:lnTo>
                    <a:pt x="4152" y="15316"/>
                  </a:lnTo>
                  <a:lnTo>
                    <a:pt x="10045" y="15963"/>
                  </a:lnTo>
                  <a:lnTo>
                    <a:pt x="11379" y="5321"/>
                  </a:lnTo>
                  <a:lnTo>
                    <a:pt x="848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16" name="Google Shape;1916;gf574e92628_0_0"/>
            <p:cNvSpPr/>
            <p:nvPr/>
          </p:nvSpPr>
          <p:spPr>
            <a:xfrm>
              <a:off x="5090694" y="604945"/>
              <a:ext cx="22860" cy="16509"/>
            </a:xfrm>
            <a:custGeom>
              <a:rect b="b" l="l" r="r" t="t"/>
              <a:pathLst>
                <a:path extrusionOk="0" h="16509" w="22860">
                  <a:moveTo>
                    <a:pt x="13512" y="0"/>
                  </a:moveTo>
                  <a:lnTo>
                    <a:pt x="13677" y="1574"/>
                  </a:lnTo>
                  <a:lnTo>
                    <a:pt x="13944" y="3263"/>
                  </a:lnTo>
                  <a:lnTo>
                    <a:pt x="14325" y="5092"/>
                  </a:lnTo>
                  <a:lnTo>
                    <a:pt x="1803" y="12458"/>
                  </a:lnTo>
                  <a:lnTo>
                    <a:pt x="0" y="16154"/>
                  </a:lnTo>
                  <a:lnTo>
                    <a:pt x="6311" y="16154"/>
                  </a:lnTo>
                  <a:lnTo>
                    <a:pt x="22479" y="927"/>
                  </a:lnTo>
                  <a:lnTo>
                    <a:pt x="19570" y="584"/>
                  </a:lnTo>
                  <a:lnTo>
                    <a:pt x="1351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917" name="Google Shape;1917;gf574e92628_0_0"/>
          <p:cNvSpPr/>
          <p:nvPr/>
        </p:nvSpPr>
        <p:spPr>
          <a:xfrm>
            <a:off x="1834586" y="602554"/>
            <a:ext cx="29210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18782" y="6097"/>
                </a:lnTo>
                <a:lnTo>
                  <a:pt x="11517" y="8191"/>
                </a:lnTo>
                <a:lnTo>
                  <a:pt x="4030" y="9961"/>
                </a:lnTo>
                <a:lnTo>
                  <a:pt x="0" y="15087"/>
                </a:lnTo>
                <a:lnTo>
                  <a:pt x="9499" y="15087"/>
                </a:lnTo>
                <a:lnTo>
                  <a:pt x="6654" y="27762"/>
                </a:lnTo>
                <a:lnTo>
                  <a:pt x="14693" y="29845"/>
                </a:lnTo>
                <a:lnTo>
                  <a:pt x="14749" y="18293"/>
                </a:lnTo>
                <a:lnTo>
                  <a:pt x="22836" y="10469"/>
                </a:lnTo>
                <a:lnTo>
                  <a:pt x="28715" y="4872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918" name="Google Shape;1918;gf574e92628_0_0"/>
          <p:cNvGrpSpPr/>
          <p:nvPr/>
        </p:nvGrpSpPr>
        <p:grpSpPr>
          <a:xfrm>
            <a:off x="1434951" y="610035"/>
            <a:ext cx="35868" cy="20320"/>
            <a:chOff x="1434951" y="610035"/>
            <a:chExt cx="35868" cy="20320"/>
          </a:xfrm>
        </p:grpSpPr>
        <p:sp>
          <p:nvSpPr>
            <p:cNvPr id="1919" name="Google Shape;1919;gf574e92628_0_0"/>
            <p:cNvSpPr/>
            <p:nvPr/>
          </p:nvSpPr>
          <p:spPr>
            <a:xfrm>
              <a:off x="1440339" y="610035"/>
              <a:ext cx="30480" cy="20320"/>
            </a:xfrm>
            <a:custGeom>
              <a:rect b="b" l="l" r="r" t="t"/>
              <a:pathLst>
                <a:path extrusionOk="0" h="20320" w="30480">
                  <a:moveTo>
                    <a:pt x="25971" y="0"/>
                  </a:moveTo>
                  <a:lnTo>
                    <a:pt x="27673" y="6705"/>
                  </a:lnTo>
                  <a:lnTo>
                    <a:pt x="24447" y="8407"/>
                  </a:lnTo>
                  <a:lnTo>
                    <a:pt x="17005" y="8407"/>
                  </a:lnTo>
                  <a:lnTo>
                    <a:pt x="10363" y="7391"/>
                  </a:lnTo>
                  <a:lnTo>
                    <a:pt x="3492" y="15024"/>
                  </a:lnTo>
                  <a:lnTo>
                    <a:pt x="0" y="18808"/>
                  </a:lnTo>
                  <a:lnTo>
                    <a:pt x="1549" y="19583"/>
                  </a:lnTo>
                  <a:lnTo>
                    <a:pt x="3403" y="19926"/>
                  </a:lnTo>
                  <a:lnTo>
                    <a:pt x="5422" y="19926"/>
                  </a:lnTo>
                  <a:lnTo>
                    <a:pt x="16198" y="17470"/>
                  </a:lnTo>
                  <a:lnTo>
                    <a:pt x="25822" y="11715"/>
                  </a:lnTo>
                  <a:lnTo>
                    <a:pt x="30383" y="5085"/>
                  </a:lnTo>
                  <a:lnTo>
                    <a:pt x="259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20" name="Google Shape;1920;gf574e92628_0_0"/>
            <p:cNvSpPr/>
            <p:nvPr/>
          </p:nvSpPr>
          <p:spPr>
            <a:xfrm>
              <a:off x="1434951" y="616610"/>
              <a:ext cx="15875" cy="12700"/>
            </a:xfrm>
            <a:custGeom>
              <a:rect b="b" l="l" r="r" t="t"/>
              <a:pathLst>
                <a:path extrusionOk="0" h="12700" w="15875">
                  <a:moveTo>
                    <a:pt x="10261" y="0"/>
                  </a:moveTo>
                  <a:lnTo>
                    <a:pt x="7924" y="0"/>
                  </a:lnTo>
                  <a:lnTo>
                    <a:pt x="3124" y="0"/>
                  </a:lnTo>
                  <a:lnTo>
                    <a:pt x="0" y="1663"/>
                  </a:lnTo>
                  <a:lnTo>
                    <a:pt x="1701" y="8178"/>
                  </a:lnTo>
                  <a:lnTo>
                    <a:pt x="2463" y="10083"/>
                  </a:lnTo>
                  <a:lnTo>
                    <a:pt x="3759" y="11404"/>
                  </a:lnTo>
                  <a:lnTo>
                    <a:pt x="5397" y="12230"/>
                  </a:lnTo>
                  <a:lnTo>
                    <a:pt x="8889" y="8445"/>
                  </a:lnTo>
                  <a:lnTo>
                    <a:pt x="12344" y="4635"/>
                  </a:lnTo>
                  <a:lnTo>
                    <a:pt x="15747" y="812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1921" name="Google Shape;1921;gf574e92628_0_0"/>
          <p:cNvGrpSpPr/>
          <p:nvPr/>
        </p:nvGrpSpPr>
        <p:grpSpPr>
          <a:xfrm>
            <a:off x="3723808" y="623683"/>
            <a:ext cx="32532" cy="1880"/>
            <a:chOff x="3723808" y="623683"/>
            <a:chExt cx="32532" cy="1880"/>
          </a:xfrm>
        </p:grpSpPr>
        <p:sp>
          <p:nvSpPr>
            <p:cNvPr id="1922" name="Google Shape;1922;gf574e92628_0_0"/>
            <p:cNvSpPr/>
            <p:nvPr/>
          </p:nvSpPr>
          <p:spPr>
            <a:xfrm>
              <a:off x="3723808" y="623683"/>
              <a:ext cx="15239" cy="1270"/>
            </a:xfrm>
            <a:custGeom>
              <a:rect b="b" l="l" r="r" t="t"/>
              <a:pathLst>
                <a:path extrusionOk="0" h="1270" w="15239">
                  <a:moveTo>
                    <a:pt x="292" y="0"/>
                  </a:moveTo>
                  <a:lnTo>
                    <a:pt x="0" y="0"/>
                  </a:lnTo>
                  <a:lnTo>
                    <a:pt x="14820" y="673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23" name="Google Shape;1923;gf574e92628_0_0"/>
            <p:cNvSpPr/>
            <p:nvPr/>
          </p:nvSpPr>
          <p:spPr>
            <a:xfrm>
              <a:off x="3738561" y="624293"/>
              <a:ext cx="17779" cy="1270"/>
            </a:xfrm>
            <a:custGeom>
              <a:rect b="b" l="l" r="r" t="t"/>
              <a:pathLst>
                <a:path extrusionOk="0" h="1270" w="17779">
                  <a:moveTo>
                    <a:pt x="0" y="0"/>
                  </a:moveTo>
                  <a:lnTo>
                    <a:pt x="16878" y="800"/>
                  </a:lnTo>
                  <a:lnTo>
                    <a:pt x="17564" y="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1924" name="Google Shape;1924;gf574e92628_0_0"/>
          <p:cNvGrpSpPr/>
          <p:nvPr/>
        </p:nvGrpSpPr>
        <p:grpSpPr>
          <a:xfrm>
            <a:off x="5163985" y="624784"/>
            <a:ext cx="29409" cy="22474"/>
            <a:chOff x="5163985" y="624784"/>
            <a:chExt cx="29409" cy="22474"/>
          </a:xfrm>
        </p:grpSpPr>
        <p:sp>
          <p:nvSpPr>
            <p:cNvPr id="1925" name="Google Shape;1925;gf574e92628_0_0"/>
            <p:cNvSpPr/>
            <p:nvPr/>
          </p:nvSpPr>
          <p:spPr>
            <a:xfrm>
              <a:off x="5176249" y="624784"/>
              <a:ext cx="17145" cy="22225"/>
            </a:xfrm>
            <a:custGeom>
              <a:rect b="b" l="l" r="r" t="t"/>
              <a:pathLst>
                <a:path extrusionOk="0" h="22225" w="17145">
                  <a:moveTo>
                    <a:pt x="9893" y="0"/>
                  </a:moveTo>
                  <a:lnTo>
                    <a:pt x="10896" y="8470"/>
                  </a:lnTo>
                  <a:lnTo>
                    <a:pt x="5638" y="10604"/>
                  </a:lnTo>
                  <a:lnTo>
                    <a:pt x="0" y="12319"/>
                  </a:lnTo>
                  <a:lnTo>
                    <a:pt x="1155" y="15151"/>
                  </a:lnTo>
                  <a:lnTo>
                    <a:pt x="2324" y="18376"/>
                  </a:lnTo>
                  <a:lnTo>
                    <a:pt x="3606" y="22059"/>
                  </a:lnTo>
                  <a:lnTo>
                    <a:pt x="10223" y="21767"/>
                  </a:lnTo>
                  <a:lnTo>
                    <a:pt x="15824" y="20421"/>
                  </a:lnTo>
                  <a:lnTo>
                    <a:pt x="17119" y="14744"/>
                  </a:lnTo>
                  <a:lnTo>
                    <a:pt x="11775" y="12156"/>
                  </a:lnTo>
                  <a:lnTo>
                    <a:pt x="12639" y="7815"/>
                  </a:lnTo>
                  <a:lnTo>
                    <a:pt x="13937" y="3252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26" name="Google Shape;1926;gf574e92628_0_0"/>
            <p:cNvSpPr/>
            <p:nvPr/>
          </p:nvSpPr>
          <p:spPr>
            <a:xfrm>
              <a:off x="5163985" y="637099"/>
              <a:ext cx="15875" cy="10159"/>
            </a:xfrm>
            <a:custGeom>
              <a:rect b="b" l="l" r="r" t="t"/>
              <a:pathLst>
                <a:path extrusionOk="0" h="10159" w="15875">
                  <a:moveTo>
                    <a:pt x="12268" y="0"/>
                  </a:moveTo>
                  <a:lnTo>
                    <a:pt x="6553" y="1727"/>
                  </a:lnTo>
                  <a:lnTo>
                    <a:pt x="431" y="3022"/>
                  </a:lnTo>
                  <a:lnTo>
                    <a:pt x="0" y="10045"/>
                  </a:lnTo>
                  <a:lnTo>
                    <a:pt x="2019" y="9829"/>
                  </a:lnTo>
                  <a:lnTo>
                    <a:pt x="4229" y="9791"/>
                  </a:lnTo>
                  <a:lnTo>
                    <a:pt x="14592" y="9804"/>
                  </a:lnTo>
                  <a:lnTo>
                    <a:pt x="15875" y="9740"/>
                  </a:lnTo>
                  <a:lnTo>
                    <a:pt x="14592" y="6057"/>
                  </a:lnTo>
                  <a:lnTo>
                    <a:pt x="13411" y="2832"/>
                  </a:lnTo>
                  <a:lnTo>
                    <a:pt x="122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927" name="Google Shape;1927;gf574e92628_0_0"/>
          <p:cNvSpPr/>
          <p:nvPr/>
        </p:nvSpPr>
        <p:spPr>
          <a:xfrm>
            <a:off x="4419915" y="669383"/>
            <a:ext cx="22860" cy="14604"/>
          </a:xfrm>
          <a:custGeom>
            <a:rect b="b" l="l" r="r" t="t"/>
            <a:pathLst>
              <a:path extrusionOk="0" h="14604" w="22860">
                <a:moveTo>
                  <a:pt x="14960" y="0"/>
                </a:moveTo>
                <a:lnTo>
                  <a:pt x="13919" y="7556"/>
                </a:lnTo>
                <a:lnTo>
                  <a:pt x="9105" y="7556"/>
                </a:lnTo>
                <a:lnTo>
                  <a:pt x="8343" y="7467"/>
                </a:lnTo>
                <a:lnTo>
                  <a:pt x="7492" y="7264"/>
                </a:lnTo>
                <a:lnTo>
                  <a:pt x="7492" y="4914"/>
                </a:lnTo>
                <a:lnTo>
                  <a:pt x="5537" y="2451"/>
                </a:lnTo>
                <a:lnTo>
                  <a:pt x="2133" y="2451"/>
                </a:lnTo>
                <a:lnTo>
                  <a:pt x="711" y="3733"/>
                </a:lnTo>
                <a:lnTo>
                  <a:pt x="0" y="7264"/>
                </a:lnTo>
                <a:lnTo>
                  <a:pt x="2197" y="12242"/>
                </a:lnTo>
                <a:lnTo>
                  <a:pt x="7010" y="14160"/>
                </a:lnTo>
                <a:lnTo>
                  <a:pt x="11671" y="14160"/>
                </a:lnTo>
                <a:lnTo>
                  <a:pt x="18287" y="12826"/>
                </a:lnTo>
                <a:lnTo>
                  <a:pt x="22493" y="9423"/>
                </a:lnTo>
                <a:lnTo>
                  <a:pt x="22110" y="4848"/>
                </a:lnTo>
                <a:lnTo>
                  <a:pt x="149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28" name="Google Shape;1928;gf574e92628_0_0"/>
          <p:cNvSpPr/>
          <p:nvPr/>
        </p:nvSpPr>
        <p:spPr>
          <a:xfrm>
            <a:off x="3572848" y="691647"/>
            <a:ext cx="22225" cy="24129"/>
          </a:xfrm>
          <a:custGeom>
            <a:rect b="b" l="l" r="r" t="t"/>
            <a:pathLst>
              <a:path extrusionOk="0" h="24129" w="22225">
                <a:moveTo>
                  <a:pt x="5626" y="0"/>
                </a:moveTo>
                <a:lnTo>
                  <a:pt x="3644" y="0"/>
                </a:lnTo>
                <a:lnTo>
                  <a:pt x="2209" y="0"/>
                </a:lnTo>
                <a:lnTo>
                  <a:pt x="990" y="1981"/>
                </a:lnTo>
                <a:lnTo>
                  <a:pt x="0" y="7353"/>
                </a:lnTo>
                <a:lnTo>
                  <a:pt x="2984" y="7327"/>
                </a:lnTo>
                <a:lnTo>
                  <a:pt x="13588" y="23939"/>
                </a:lnTo>
                <a:lnTo>
                  <a:pt x="18186" y="23939"/>
                </a:lnTo>
                <a:lnTo>
                  <a:pt x="20167" y="21526"/>
                </a:lnTo>
                <a:lnTo>
                  <a:pt x="22123" y="14833"/>
                </a:lnTo>
                <a:lnTo>
                  <a:pt x="21539" y="15036"/>
                </a:lnTo>
                <a:lnTo>
                  <a:pt x="20967" y="15125"/>
                </a:lnTo>
                <a:lnTo>
                  <a:pt x="16814" y="15125"/>
                </a:lnTo>
                <a:lnTo>
                  <a:pt x="13627" y="11353"/>
                </a:lnTo>
                <a:lnTo>
                  <a:pt x="8026" y="3784"/>
                </a:lnTo>
                <a:lnTo>
                  <a:pt x="5626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29" name="Google Shape;1929;gf574e92628_0_0"/>
          <p:cNvSpPr/>
          <p:nvPr/>
        </p:nvSpPr>
        <p:spPr>
          <a:xfrm>
            <a:off x="3469803" y="755585"/>
            <a:ext cx="26035" cy="18415"/>
          </a:xfrm>
          <a:custGeom>
            <a:rect b="b" l="l" r="r" t="t"/>
            <a:pathLst>
              <a:path extrusionOk="0" h="18415" w="26035">
                <a:moveTo>
                  <a:pt x="11684" y="0"/>
                </a:moveTo>
                <a:lnTo>
                  <a:pt x="6959" y="0"/>
                </a:lnTo>
                <a:lnTo>
                  <a:pt x="3289" y="0"/>
                </a:lnTo>
                <a:lnTo>
                  <a:pt x="381" y="2679"/>
                </a:lnTo>
                <a:lnTo>
                  <a:pt x="0" y="10121"/>
                </a:lnTo>
                <a:lnTo>
                  <a:pt x="10579" y="15709"/>
                </a:lnTo>
                <a:lnTo>
                  <a:pt x="17043" y="17792"/>
                </a:lnTo>
                <a:lnTo>
                  <a:pt x="25781" y="17792"/>
                </a:lnTo>
                <a:lnTo>
                  <a:pt x="24726" y="13335"/>
                </a:lnTo>
                <a:lnTo>
                  <a:pt x="17691" y="4445"/>
                </a:lnTo>
                <a:lnTo>
                  <a:pt x="1168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30" name="Google Shape;1930;gf574e92628_0_0"/>
          <p:cNvSpPr/>
          <p:nvPr/>
        </p:nvSpPr>
        <p:spPr>
          <a:xfrm>
            <a:off x="5604822" y="765737"/>
            <a:ext cx="23495" cy="22225"/>
          </a:xfrm>
          <a:custGeom>
            <a:rect b="b" l="l" r="r" t="t"/>
            <a:pathLst>
              <a:path extrusionOk="0" h="22225" w="23495">
                <a:moveTo>
                  <a:pt x="6794" y="0"/>
                </a:moveTo>
                <a:lnTo>
                  <a:pt x="4800" y="0"/>
                </a:lnTo>
                <a:lnTo>
                  <a:pt x="3352" y="0"/>
                </a:lnTo>
                <a:lnTo>
                  <a:pt x="2133" y="1981"/>
                </a:lnTo>
                <a:lnTo>
                  <a:pt x="1130" y="7353"/>
                </a:lnTo>
                <a:lnTo>
                  <a:pt x="9766" y="8394"/>
                </a:lnTo>
                <a:lnTo>
                  <a:pt x="8648" y="14846"/>
                </a:lnTo>
                <a:lnTo>
                  <a:pt x="4013" y="15074"/>
                </a:lnTo>
                <a:lnTo>
                  <a:pt x="0" y="15989"/>
                </a:lnTo>
                <a:lnTo>
                  <a:pt x="1130" y="22098"/>
                </a:lnTo>
                <a:lnTo>
                  <a:pt x="14911" y="21239"/>
                </a:lnTo>
                <a:lnTo>
                  <a:pt x="20427" y="19449"/>
                </a:lnTo>
                <a:lnTo>
                  <a:pt x="23253" y="14846"/>
                </a:lnTo>
                <a:lnTo>
                  <a:pt x="22669" y="15049"/>
                </a:lnTo>
                <a:lnTo>
                  <a:pt x="22110" y="15138"/>
                </a:lnTo>
                <a:lnTo>
                  <a:pt x="17995" y="15138"/>
                </a:lnTo>
                <a:lnTo>
                  <a:pt x="14808" y="11353"/>
                </a:lnTo>
                <a:lnTo>
                  <a:pt x="9207" y="3784"/>
                </a:lnTo>
                <a:lnTo>
                  <a:pt x="679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31" name="Google Shape;1931;gf574e92628_0_0"/>
          <p:cNvSpPr/>
          <p:nvPr/>
        </p:nvSpPr>
        <p:spPr>
          <a:xfrm>
            <a:off x="5150763" y="787750"/>
            <a:ext cx="27939" cy="15240"/>
          </a:xfrm>
          <a:custGeom>
            <a:rect b="b" l="l" r="r" t="t"/>
            <a:pathLst>
              <a:path extrusionOk="0" h="15240" w="27939">
                <a:moveTo>
                  <a:pt x="26931" y="0"/>
                </a:moveTo>
                <a:lnTo>
                  <a:pt x="26397" y="0"/>
                </a:lnTo>
                <a:lnTo>
                  <a:pt x="16038" y="1921"/>
                </a:lnTo>
                <a:lnTo>
                  <a:pt x="5336" y="6380"/>
                </a:lnTo>
                <a:lnTo>
                  <a:pt x="0" y="11417"/>
                </a:lnTo>
                <a:lnTo>
                  <a:pt x="5735" y="15074"/>
                </a:lnTo>
                <a:lnTo>
                  <a:pt x="12069" y="12097"/>
                </a:lnTo>
                <a:lnTo>
                  <a:pt x="17995" y="8743"/>
                </a:lnTo>
                <a:lnTo>
                  <a:pt x="23328" y="4809"/>
                </a:lnTo>
                <a:lnTo>
                  <a:pt x="27883" y="88"/>
                </a:lnTo>
                <a:lnTo>
                  <a:pt x="26931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32" name="Google Shape;1932;gf574e92628_0_0"/>
          <p:cNvSpPr/>
          <p:nvPr/>
        </p:nvSpPr>
        <p:spPr>
          <a:xfrm>
            <a:off x="4059050" y="804863"/>
            <a:ext cx="29845" cy="19684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27" y="3238"/>
                </a:lnTo>
                <a:lnTo>
                  <a:pt x="0" y="12700"/>
                </a:lnTo>
                <a:lnTo>
                  <a:pt x="2603" y="11125"/>
                </a:lnTo>
                <a:lnTo>
                  <a:pt x="5067" y="10502"/>
                </a:lnTo>
                <a:lnTo>
                  <a:pt x="11722" y="10502"/>
                </a:lnTo>
                <a:lnTo>
                  <a:pt x="15532" y="12712"/>
                </a:lnTo>
                <a:lnTo>
                  <a:pt x="21882" y="17145"/>
                </a:lnTo>
                <a:lnTo>
                  <a:pt x="24422" y="19354"/>
                </a:lnTo>
                <a:lnTo>
                  <a:pt x="27863" y="19354"/>
                </a:lnTo>
                <a:lnTo>
                  <a:pt x="28917" y="17640"/>
                </a:lnTo>
                <a:lnTo>
                  <a:pt x="29362" y="12700"/>
                </a:lnTo>
                <a:lnTo>
                  <a:pt x="21348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33" name="Google Shape;1933;gf574e92628_0_0"/>
          <p:cNvSpPr/>
          <p:nvPr/>
        </p:nvSpPr>
        <p:spPr>
          <a:xfrm>
            <a:off x="2968843" y="810153"/>
            <a:ext cx="36830" cy="22859"/>
          </a:xfrm>
          <a:custGeom>
            <a:rect b="b" l="l" r="r" t="t"/>
            <a:pathLst>
              <a:path extrusionOk="0" h="22859" w="36830">
                <a:moveTo>
                  <a:pt x="11950" y="0"/>
                </a:moveTo>
                <a:lnTo>
                  <a:pt x="7619" y="0"/>
                </a:lnTo>
                <a:lnTo>
                  <a:pt x="4444" y="0"/>
                </a:lnTo>
                <a:lnTo>
                  <a:pt x="1765" y="1981"/>
                </a:lnTo>
                <a:lnTo>
                  <a:pt x="0" y="7416"/>
                </a:lnTo>
                <a:lnTo>
                  <a:pt x="1765" y="6654"/>
                </a:lnTo>
                <a:lnTo>
                  <a:pt x="3428" y="6311"/>
                </a:lnTo>
                <a:lnTo>
                  <a:pt x="10528" y="6311"/>
                </a:lnTo>
                <a:lnTo>
                  <a:pt x="14960" y="10439"/>
                </a:lnTo>
                <a:lnTo>
                  <a:pt x="22694" y="18656"/>
                </a:lnTo>
                <a:lnTo>
                  <a:pt x="26009" y="22771"/>
                </a:lnTo>
                <a:lnTo>
                  <a:pt x="31749" y="22771"/>
                </a:lnTo>
                <a:lnTo>
                  <a:pt x="34175" y="20599"/>
                </a:lnTo>
                <a:lnTo>
                  <a:pt x="36817" y="14681"/>
                </a:lnTo>
                <a:lnTo>
                  <a:pt x="32664" y="14681"/>
                </a:lnTo>
                <a:lnTo>
                  <a:pt x="17208" y="3670"/>
                </a:lnTo>
                <a:lnTo>
                  <a:pt x="1195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34" name="Google Shape;1934;gf574e92628_0_0"/>
          <p:cNvSpPr/>
          <p:nvPr/>
        </p:nvSpPr>
        <p:spPr>
          <a:xfrm>
            <a:off x="5524824" y="854668"/>
            <a:ext cx="28575" cy="29844"/>
          </a:xfrm>
          <a:custGeom>
            <a:rect b="b" l="l" r="r" t="t"/>
            <a:pathLst>
              <a:path extrusionOk="0" h="29844" w="28575">
                <a:moveTo>
                  <a:pt x="22123" y="0"/>
                </a:moveTo>
                <a:lnTo>
                  <a:pt x="18145" y="8810"/>
                </a:lnTo>
                <a:lnTo>
                  <a:pt x="4149" y="20634"/>
                </a:lnTo>
                <a:lnTo>
                  <a:pt x="0" y="29502"/>
                </a:lnTo>
                <a:lnTo>
                  <a:pt x="11348" y="25767"/>
                </a:lnTo>
                <a:lnTo>
                  <a:pt x="22620" y="17256"/>
                </a:lnTo>
                <a:lnTo>
                  <a:pt x="28112" y="7492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35" name="Google Shape;1935;gf574e92628_0_0"/>
          <p:cNvSpPr/>
          <p:nvPr/>
        </p:nvSpPr>
        <p:spPr>
          <a:xfrm>
            <a:off x="4228256" y="884121"/>
            <a:ext cx="29845" cy="30480"/>
          </a:xfrm>
          <a:custGeom>
            <a:rect b="b" l="l" r="r" t="t"/>
            <a:pathLst>
              <a:path extrusionOk="0" h="30480" w="29845">
                <a:moveTo>
                  <a:pt x="1173" y="0"/>
                </a:moveTo>
                <a:lnTo>
                  <a:pt x="297" y="38"/>
                </a:lnTo>
                <a:lnTo>
                  <a:pt x="0" y="11430"/>
                </a:lnTo>
                <a:lnTo>
                  <a:pt x="15288" y="18390"/>
                </a:lnTo>
                <a:lnTo>
                  <a:pt x="14991" y="29768"/>
                </a:lnTo>
                <a:lnTo>
                  <a:pt x="16819" y="30099"/>
                </a:lnTo>
                <a:lnTo>
                  <a:pt x="18407" y="30238"/>
                </a:lnTo>
                <a:lnTo>
                  <a:pt x="29532" y="30238"/>
                </a:lnTo>
                <a:lnTo>
                  <a:pt x="6632" y="1298"/>
                </a:lnTo>
                <a:lnTo>
                  <a:pt x="117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36" name="Google Shape;1936;gf574e92628_0_0"/>
          <p:cNvSpPr/>
          <p:nvPr/>
        </p:nvSpPr>
        <p:spPr>
          <a:xfrm>
            <a:off x="4662368" y="940807"/>
            <a:ext cx="16510" cy="26034"/>
          </a:xfrm>
          <a:custGeom>
            <a:rect b="b" l="l" r="r" t="t"/>
            <a:pathLst>
              <a:path extrusionOk="0" h="26034" w="16510">
                <a:moveTo>
                  <a:pt x="13871" y="0"/>
                </a:moveTo>
                <a:lnTo>
                  <a:pt x="12626" y="0"/>
                </a:lnTo>
                <a:lnTo>
                  <a:pt x="10785" y="774"/>
                </a:lnTo>
                <a:lnTo>
                  <a:pt x="8143" y="2590"/>
                </a:lnTo>
                <a:lnTo>
                  <a:pt x="1595" y="9846"/>
                </a:lnTo>
                <a:lnTo>
                  <a:pt x="0" y="17313"/>
                </a:lnTo>
                <a:lnTo>
                  <a:pt x="1943" y="23146"/>
                </a:lnTo>
                <a:lnTo>
                  <a:pt x="6010" y="25501"/>
                </a:lnTo>
                <a:lnTo>
                  <a:pt x="6708" y="25501"/>
                </a:lnTo>
                <a:lnTo>
                  <a:pt x="15975" y="3870"/>
                </a:lnTo>
                <a:lnTo>
                  <a:pt x="1387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37" name="Google Shape;1937;gf574e92628_0_0"/>
          <p:cNvSpPr/>
          <p:nvPr/>
        </p:nvSpPr>
        <p:spPr>
          <a:xfrm>
            <a:off x="2475370" y="951002"/>
            <a:ext cx="29844" cy="26669"/>
          </a:xfrm>
          <a:custGeom>
            <a:rect b="b" l="l" r="r" t="t"/>
            <a:pathLst>
              <a:path extrusionOk="0" h="26669" w="29844">
                <a:moveTo>
                  <a:pt x="0" y="0"/>
                </a:moveTo>
                <a:lnTo>
                  <a:pt x="487" y="10033"/>
                </a:lnTo>
                <a:lnTo>
                  <a:pt x="6500" y="18499"/>
                </a:lnTo>
                <a:lnTo>
                  <a:pt x="15150" y="24347"/>
                </a:lnTo>
                <a:lnTo>
                  <a:pt x="23545" y="26530"/>
                </a:lnTo>
                <a:lnTo>
                  <a:pt x="26758" y="26530"/>
                </a:lnTo>
                <a:lnTo>
                  <a:pt x="29070" y="25158"/>
                </a:lnTo>
                <a:lnTo>
                  <a:pt x="29349" y="22009"/>
                </a:lnTo>
                <a:lnTo>
                  <a:pt x="20570" y="18037"/>
                </a:lnTo>
                <a:lnTo>
                  <a:pt x="8807" y="4042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938" name="Google Shape;1938;gf574e92628_0_0"/>
          <p:cNvGrpSpPr/>
          <p:nvPr/>
        </p:nvGrpSpPr>
        <p:grpSpPr>
          <a:xfrm>
            <a:off x="5510071" y="968333"/>
            <a:ext cx="44779" cy="35559"/>
            <a:chOff x="5510071" y="968333"/>
            <a:chExt cx="44779" cy="35559"/>
          </a:xfrm>
        </p:grpSpPr>
        <p:sp>
          <p:nvSpPr>
            <p:cNvPr id="1939" name="Google Shape;1939;gf574e92628_0_0"/>
            <p:cNvSpPr/>
            <p:nvPr/>
          </p:nvSpPr>
          <p:spPr>
            <a:xfrm>
              <a:off x="5533261" y="970611"/>
              <a:ext cx="21589" cy="32384"/>
            </a:xfrm>
            <a:custGeom>
              <a:rect b="b" l="l" r="r" t="t"/>
              <a:pathLst>
                <a:path extrusionOk="0" h="32384" w="21589">
                  <a:moveTo>
                    <a:pt x="12" y="22720"/>
                  </a:moveTo>
                  <a:lnTo>
                    <a:pt x="0" y="32296"/>
                  </a:lnTo>
                  <a:lnTo>
                    <a:pt x="1727" y="31419"/>
                  </a:lnTo>
                  <a:lnTo>
                    <a:pt x="3848" y="29057"/>
                  </a:lnTo>
                  <a:lnTo>
                    <a:pt x="6540" y="24637"/>
                  </a:lnTo>
                  <a:lnTo>
                    <a:pt x="3873" y="24498"/>
                  </a:lnTo>
                  <a:lnTo>
                    <a:pt x="1409" y="24142"/>
                  </a:lnTo>
                  <a:lnTo>
                    <a:pt x="12" y="22720"/>
                  </a:lnTo>
                  <a:close/>
                </a:path>
                <a:path extrusionOk="0" h="32384" w="21589">
                  <a:moveTo>
                    <a:pt x="18744" y="17411"/>
                  </a:moveTo>
                  <a:lnTo>
                    <a:pt x="10058" y="17411"/>
                  </a:lnTo>
                  <a:lnTo>
                    <a:pt x="15608" y="21120"/>
                  </a:lnTo>
                  <a:lnTo>
                    <a:pt x="21158" y="24637"/>
                  </a:lnTo>
                  <a:lnTo>
                    <a:pt x="20446" y="21475"/>
                  </a:lnTo>
                  <a:lnTo>
                    <a:pt x="19367" y="18605"/>
                  </a:lnTo>
                  <a:lnTo>
                    <a:pt x="18744" y="17411"/>
                  </a:lnTo>
                  <a:close/>
                </a:path>
                <a:path extrusionOk="0" h="32384" w="21589">
                  <a:moveTo>
                    <a:pt x="50" y="0"/>
                  </a:moveTo>
                  <a:lnTo>
                    <a:pt x="25" y="17437"/>
                  </a:lnTo>
                  <a:lnTo>
                    <a:pt x="863" y="17411"/>
                  </a:lnTo>
                  <a:lnTo>
                    <a:pt x="18744" y="17411"/>
                  </a:lnTo>
                  <a:lnTo>
                    <a:pt x="18021" y="16027"/>
                  </a:lnTo>
                  <a:lnTo>
                    <a:pt x="10655" y="7810"/>
                  </a:lnTo>
                  <a:lnTo>
                    <a:pt x="7010" y="3682"/>
                  </a:lnTo>
                  <a:lnTo>
                    <a:pt x="4775" y="2158"/>
                  </a:lnTo>
                  <a:lnTo>
                    <a:pt x="2425" y="92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40" name="Google Shape;1940;gf574e92628_0_0"/>
            <p:cNvSpPr/>
            <p:nvPr/>
          </p:nvSpPr>
          <p:spPr>
            <a:xfrm>
              <a:off x="5510071" y="968333"/>
              <a:ext cx="41275" cy="35559"/>
            </a:xfrm>
            <a:custGeom>
              <a:rect b="b" l="l" r="r" t="t"/>
              <a:pathLst>
                <a:path extrusionOk="0" h="35559" w="41275">
                  <a:moveTo>
                    <a:pt x="30200" y="5956"/>
                  </a:moveTo>
                  <a:lnTo>
                    <a:pt x="33845" y="10096"/>
                  </a:lnTo>
                  <a:lnTo>
                    <a:pt x="41211" y="18313"/>
                  </a:lnTo>
                  <a:lnTo>
                    <a:pt x="38455" y="13004"/>
                  </a:lnTo>
                  <a:lnTo>
                    <a:pt x="34543" y="8915"/>
                  </a:lnTo>
                  <a:lnTo>
                    <a:pt x="30200" y="5956"/>
                  </a:lnTo>
                  <a:close/>
                </a:path>
                <a:path extrusionOk="0" h="35559" w="41275">
                  <a:moveTo>
                    <a:pt x="23240" y="4292"/>
                  </a:moveTo>
                  <a:lnTo>
                    <a:pt x="8674" y="4292"/>
                  </a:lnTo>
                  <a:lnTo>
                    <a:pt x="11671" y="11963"/>
                  </a:lnTo>
                  <a:lnTo>
                    <a:pt x="16357" y="27292"/>
                  </a:lnTo>
                  <a:lnTo>
                    <a:pt x="18072" y="34963"/>
                  </a:lnTo>
                  <a:lnTo>
                    <a:pt x="22161" y="34963"/>
                  </a:lnTo>
                  <a:lnTo>
                    <a:pt x="22656" y="34836"/>
                  </a:lnTo>
                  <a:lnTo>
                    <a:pt x="23190" y="34569"/>
                  </a:lnTo>
                  <a:lnTo>
                    <a:pt x="23202" y="24993"/>
                  </a:lnTo>
                  <a:lnTo>
                    <a:pt x="22174" y="23952"/>
                  </a:lnTo>
                  <a:lnTo>
                    <a:pt x="21729" y="22313"/>
                  </a:lnTo>
                  <a:lnTo>
                    <a:pt x="22224" y="19773"/>
                  </a:lnTo>
                  <a:lnTo>
                    <a:pt x="23215" y="19723"/>
                  </a:lnTo>
                  <a:lnTo>
                    <a:pt x="23240" y="4292"/>
                  </a:lnTo>
                  <a:close/>
                </a:path>
                <a:path extrusionOk="0" h="35559" w="41275">
                  <a:moveTo>
                    <a:pt x="15405" y="0"/>
                  </a:moveTo>
                  <a:lnTo>
                    <a:pt x="6616" y="0"/>
                  </a:lnTo>
                  <a:lnTo>
                    <a:pt x="2209" y="1600"/>
                  </a:lnTo>
                  <a:lnTo>
                    <a:pt x="0" y="4686"/>
                  </a:lnTo>
                  <a:lnTo>
                    <a:pt x="888" y="4419"/>
                  </a:lnTo>
                  <a:lnTo>
                    <a:pt x="1727" y="4292"/>
                  </a:lnTo>
                  <a:lnTo>
                    <a:pt x="23240" y="4292"/>
                  </a:lnTo>
                  <a:lnTo>
                    <a:pt x="23240" y="2273"/>
                  </a:lnTo>
                  <a:lnTo>
                    <a:pt x="19342" y="749"/>
                  </a:lnTo>
                  <a:lnTo>
                    <a:pt x="154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1941" name="Google Shape;1941;gf574e92628_0_0"/>
          <p:cNvGrpSpPr/>
          <p:nvPr/>
        </p:nvGrpSpPr>
        <p:grpSpPr>
          <a:xfrm>
            <a:off x="2398819" y="979415"/>
            <a:ext cx="39069" cy="17857"/>
            <a:chOff x="2398819" y="979415"/>
            <a:chExt cx="39069" cy="17857"/>
          </a:xfrm>
        </p:grpSpPr>
        <p:sp>
          <p:nvSpPr>
            <p:cNvPr id="1942" name="Google Shape;1942;gf574e92628_0_0"/>
            <p:cNvSpPr/>
            <p:nvPr/>
          </p:nvSpPr>
          <p:spPr>
            <a:xfrm>
              <a:off x="2398819" y="979415"/>
              <a:ext cx="9525" cy="17144"/>
            </a:xfrm>
            <a:custGeom>
              <a:rect b="b" l="l" r="r" t="t"/>
              <a:pathLst>
                <a:path extrusionOk="0" h="17144" w="9525">
                  <a:moveTo>
                    <a:pt x="7772" y="0"/>
                  </a:moveTo>
                  <a:lnTo>
                    <a:pt x="7353" y="0"/>
                  </a:lnTo>
                  <a:lnTo>
                    <a:pt x="5905" y="0"/>
                  </a:lnTo>
                  <a:lnTo>
                    <a:pt x="4419" y="317"/>
                  </a:lnTo>
                  <a:lnTo>
                    <a:pt x="2895" y="1079"/>
                  </a:lnTo>
                  <a:lnTo>
                    <a:pt x="0" y="10452"/>
                  </a:lnTo>
                  <a:lnTo>
                    <a:pt x="3429" y="14998"/>
                  </a:lnTo>
                  <a:lnTo>
                    <a:pt x="9144" y="16573"/>
                  </a:lnTo>
                  <a:lnTo>
                    <a:pt x="8928" y="11087"/>
                  </a:lnTo>
                  <a:lnTo>
                    <a:pt x="8585" y="76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43" name="Google Shape;1943;gf574e92628_0_0"/>
            <p:cNvSpPr/>
            <p:nvPr/>
          </p:nvSpPr>
          <p:spPr>
            <a:xfrm>
              <a:off x="2407408" y="979492"/>
              <a:ext cx="30480" cy="17780"/>
            </a:xfrm>
            <a:custGeom>
              <a:rect b="b" l="l" r="r" t="t"/>
              <a:pathLst>
                <a:path extrusionOk="0" h="17780" w="30480">
                  <a:moveTo>
                    <a:pt x="0" y="0"/>
                  </a:moveTo>
                  <a:lnTo>
                    <a:pt x="546" y="16497"/>
                  </a:lnTo>
                  <a:lnTo>
                    <a:pt x="2209" y="16954"/>
                  </a:lnTo>
                  <a:lnTo>
                    <a:pt x="4051" y="17157"/>
                  </a:lnTo>
                  <a:lnTo>
                    <a:pt x="5981" y="17157"/>
                  </a:lnTo>
                  <a:lnTo>
                    <a:pt x="17430" y="15226"/>
                  </a:lnTo>
                  <a:lnTo>
                    <a:pt x="26885" y="10661"/>
                  </a:lnTo>
                  <a:lnTo>
                    <a:pt x="30302" y="5306"/>
                  </a:lnTo>
                  <a:lnTo>
                    <a:pt x="23634" y="1003"/>
                  </a:lnTo>
                  <a:lnTo>
                    <a:pt x="22313" y="7365"/>
                  </a:lnTo>
                  <a:lnTo>
                    <a:pt x="20472" y="9525"/>
                  </a:lnTo>
                  <a:lnTo>
                    <a:pt x="15798" y="9525"/>
                  </a:lnTo>
                  <a:lnTo>
                    <a:pt x="12915" y="7124"/>
                  </a:lnTo>
                  <a:lnTo>
                    <a:pt x="6718" y="2578"/>
                  </a:lnTo>
                  <a:lnTo>
                    <a:pt x="3479" y="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1944" name="Google Shape;1944;gf574e92628_0_0"/>
          <p:cNvGrpSpPr/>
          <p:nvPr/>
        </p:nvGrpSpPr>
        <p:grpSpPr>
          <a:xfrm>
            <a:off x="5027611" y="995246"/>
            <a:ext cx="33654" cy="52082"/>
            <a:chOff x="5027611" y="995246"/>
            <a:chExt cx="33654" cy="52082"/>
          </a:xfrm>
        </p:grpSpPr>
        <p:sp>
          <p:nvSpPr>
            <p:cNvPr id="1945" name="Google Shape;1945;gf574e92628_0_0"/>
            <p:cNvSpPr/>
            <p:nvPr/>
          </p:nvSpPr>
          <p:spPr>
            <a:xfrm>
              <a:off x="5027611" y="1015578"/>
              <a:ext cx="33654" cy="31750"/>
            </a:xfrm>
            <a:custGeom>
              <a:rect b="b" l="l" r="r" t="t"/>
              <a:pathLst>
                <a:path extrusionOk="0" h="31750" w="33654">
                  <a:moveTo>
                    <a:pt x="18656" y="0"/>
                  </a:moveTo>
                  <a:lnTo>
                    <a:pt x="2260" y="38"/>
                  </a:lnTo>
                  <a:lnTo>
                    <a:pt x="302" y="8259"/>
                  </a:lnTo>
                  <a:lnTo>
                    <a:pt x="0" y="16479"/>
                  </a:lnTo>
                  <a:lnTo>
                    <a:pt x="1192" y="24350"/>
                  </a:lnTo>
                  <a:lnTo>
                    <a:pt x="3721" y="31521"/>
                  </a:lnTo>
                  <a:lnTo>
                    <a:pt x="4571" y="25095"/>
                  </a:lnTo>
                  <a:lnTo>
                    <a:pt x="10464" y="23876"/>
                  </a:lnTo>
                  <a:lnTo>
                    <a:pt x="19710" y="23876"/>
                  </a:lnTo>
                  <a:lnTo>
                    <a:pt x="28740" y="24320"/>
                  </a:lnTo>
                  <a:lnTo>
                    <a:pt x="33362" y="24269"/>
                  </a:lnTo>
                  <a:lnTo>
                    <a:pt x="29933" y="17805"/>
                  </a:lnTo>
                  <a:lnTo>
                    <a:pt x="29260" y="8636"/>
                  </a:lnTo>
                  <a:lnTo>
                    <a:pt x="27952" y="101"/>
                  </a:lnTo>
                  <a:lnTo>
                    <a:pt x="186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46" name="Google Shape;1946;gf574e92628_0_0"/>
            <p:cNvSpPr/>
            <p:nvPr/>
          </p:nvSpPr>
          <p:spPr>
            <a:xfrm>
              <a:off x="5029877" y="995246"/>
              <a:ext cx="26035" cy="20955"/>
            </a:xfrm>
            <a:custGeom>
              <a:rect b="b" l="l" r="r" t="t"/>
              <a:pathLst>
                <a:path extrusionOk="0" h="20955" w="26035">
                  <a:moveTo>
                    <a:pt x="16116" y="0"/>
                  </a:moveTo>
                  <a:lnTo>
                    <a:pt x="10495" y="4386"/>
                  </a:lnTo>
                  <a:lnTo>
                    <a:pt x="5976" y="9328"/>
                  </a:lnTo>
                  <a:lnTo>
                    <a:pt x="2498" y="14698"/>
                  </a:lnTo>
                  <a:lnTo>
                    <a:pt x="0" y="20370"/>
                  </a:lnTo>
                  <a:lnTo>
                    <a:pt x="19443" y="20332"/>
                  </a:lnTo>
                  <a:lnTo>
                    <a:pt x="25692" y="20434"/>
                  </a:lnTo>
                  <a:lnTo>
                    <a:pt x="24358" y="11772"/>
                  </a:lnTo>
                  <a:lnTo>
                    <a:pt x="22364" y="3771"/>
                  </a:lnTo>
                  <a:lnTo>
                    <a:pt x="161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947" name="Google Shape;1947;gf574e92628_0_0"/>
          <p:cNvSpPr/>
          <p:nvPr/>
        </p:nvSpPr>
        <p:spPr>
          <a:xfrm>
            <a:off x="1075836" y="1032205"/>
            <a:ext cx="29844" cy="30480"/>
          </a:xfrm>
          <a:custGeom>
            <a:rect b="b" l="l" r="r" t="t"/>
            <a:pathLst>
              <a:path extrusionOk="0" h="30480" w="29844">
                <a:moveTo>
                  <a:pt x="27978" y="0"/>
                </a:moveTo>
                <a:lnTo>
                  <a:pt x="16989" y="3481"/>
                </a:lnTo>
                <a:lnTo>
                  <a:pt x="10774" y="11774"/>
                </a:lnTo>
                <a:lnTo>
                  <a:pt x="6166" y="21650"/>
                </a:lnTo>
                <a:lnTo>
                  <a:pt x="0" y="29883"/>
                </a:lnTo>
                <a:lnTo>
                  <a:pt x="1524" y="29921"/>
                </a:lnTo>
                <a:lnTo>
                  <a:pt x="12424" y="26450"/>
                </a:lnTo>
                <a:lnTo>
                  <a:pt x="18584" y="18175"/>
                </a:lnTo>
                <a:lnTo>
                  <a:pt x="23171" y="8302"/>
                </a:lnTo>
                <a:lnTo>
                  <a:pt x="29349" y="38"/>
                </a:lnTo>
                <a:lnTo>
                  <a:pt x="2797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48" name="Google Shape;1948;gf574e92628_0_0"/>
          <p:cNvSpPr/>
          <p:nvPr/>
        </p:nvSpPr>
        <p:spPr>
          <a:xfrm>
            <a:off x="2269060" y="1128688"/>
            <a:ext cx="34289" cy="29844"/>
          </a:xfrm>
          <a:custGeom>
            <a:rect b="b" l="l" r="r" t="t"/>
            <a:pathLst>
              <a:path extrusionOk="0" h="29844" w="34289">
                <a:moveTo>
                  <a:pt x="29641" y="0"/>
                </a:moveTo>
                <a:lnTo>
                  <a:pt x="22674" y="7785"/>
                </a:lnTo>
                <a:lnTo>
                  <a:pt x="6996" y="21717"/>
                </a:lnTo>
                <a:lnTo>
                  <a:pt x="0" y="29502"/>
                </a:lnTo>
                <a:lnTo>
                  <a:pt x="1066" y="29679"/>
                </a:lnTo>
                <a:lnTo>
                  <a:pt x="2159" y="29768"/>
                </a:lnTo>
                <a:lnTo>
                  <a:pt x="3263" y="29768"/>
                </a:lnTo>
                <a:lnTo>
                  <a:pt x="17109" y="25956"/>
                </a:lnTo>
                <a:lnTo>
                  <a:pt x="28687" y="17122"/>
                </a:lnTo>
                <a:lnTo>
                  <a:pt x="34148" y="7169"/>
                </a:lnTo>
                <a:lnTo>
                  <a:pt x="296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949" name="Google Shape;1949;gf574e92628_0_0"/>
          <p:cNvGrpSpPr/>
          <p:nvPr/>
        </p:nvGrpSpPr>
        <p:grpSpPr>
          <a:xfrm>
            <a:off x="5477529" y="1137933"/>
            <a:ext cx="47528" cy="28699"/>
            <a:chOff x="5477529" y="1137933"/>
            <a:chExt cx="47528" cy="28699"/>
          </a:xfrm>
        </p:grpSpPr>
        <p:sp>
          <p:nvSpPr>
            <p:cNvPr id="1950" name="Google Shape;1950;gf574e92628_0_0"/>
            <p:cNvSpPr/>
            <p:nvPr/>
          </p:nvSpPr>
          <p:spPr>
            <a:xfrm>
              <a:off x="5477529" y="1137933"/>
              <a:ext cx="17145" cy="15240"/>
            </a:xfrm>
            <a:custGeom>
              <a:rect b="b" l="l" r="r" t="t"/>
              <a:pathLst>
                <a:path extrusionOk="0" h="15240" w="17145">
                  <a:moveTo>
                    <a:pt x="3949" y="0"/>
                  </a:moveTo>
                  <a:lnTo>
                    <a:pt x="1676" y="0"/>
                  </a:lnTo>
                  <a:lnTo>
                    <a:pt x="0" y="0"/>
                  </a:lnTo>
                  <a:lnTo>
                    <a:pt x="215" y="1549"/>
                  </a:lnTo>
                  <a:lnTo>
                    <a:pt x="3276" y="5499"/>
                  </a:lnTo>
                  <a:lnTo>
                    <a:pt x="7391" y="6235"/>
                  </a:lnTo>
                  <a:lnTo>
                    <a:pt x="11811" y="10502"/>
                  </a:lnTo>
                  <a:lnTo>
                    <a:pt x="16421" y="15176"/>
                  </a:lnTo>
                  <a:lnTo>
                    <a:pt x="16573" y="6477"/>
                  </a:lnTo>
                  <a:lnTo>
                    <a:pt x="9740" y="288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51" name="Google Shape;1951;gf574e92628_0_0"/>
            <p:cNvSpPr/>
            <p:nvPr/>
          </p:nvSpPr>
          <p:spPr>
            <a:xfrm>
              <a:off x="5493943" y="1144407"/>
              <a:ext cx="31114" cy="22225"/>
            </a:xfrm>
            <a:custGeom>
              <a:rect b="b" l="l" r="r" t="t"/>
              <a:pathLst>
                <a:path extrusionOk="0" h="22225" w="31114">
                  <a:moveTo>
                    <a:pt x="165" y="0"/>
                  </a:moveTo>
                  <a:lnTo>
                    <a:pt x="0" y="8699"/>
                  </a:lnTo>
                  <a:lnTo>
                    <a:pt x="6261" y="15049"/>
                  </a:lnTo>
                  <a:lnTo>
                    <a:pt x="12852" y="22148"/>
                  </a:lnTo>
                  <a:lnTo>
                    <a:pt x="23291" y="22148"/>
                  </a:lnTo>
                  <a:lnTo>
                    <a:pt x="27101" y="19850"/>
                  </a:lnTo>
                  <a:lnTo>
                    <a:pt x="30873" y="13779"/>
                  </a:lnTo>
                  <a:lnTo>
                    <a:pt x="24873" y="12146"/>
                  </a:lnTo>
                  <a:lnTo>
                    <a:pt x="17152" y="8770"/>
                  </a:lnTo>
                  <a:lnTo>
                    <a:pt x="8615" y="445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952" name="Google Shape;1952;gf574e92628_0_0"/>
          <p:cNvSpPr/>
          <p:nvPr/>
        </p:nvSpPr>
        <p:spPr>
          <a:xfrm>
            <a:off x="1038275" y="1158187"/>
            <a:ext cx="22859" cy="19684"/>
          </a:xfrm>
          <a:custGeom>
            <a:rect b="b" l="l" r="r" t="t"/>
            <a:pathLst>
              <a:path extrusionOk="0" h="19684" w="22859">
                <a:moveTo>
                  <a:pt x="22861" y="0"/>
                </a:moveTo>
                <a:lnTo>
                  <a:pt x="7946" y="6109"/>
                </a:lnTo>
                <a:lnTo>
                  <a:pt x="866" y="12493"/>
                </a:lnTo>
                <a:lnTo>
                  <a:pt x="0" y="17520"/>
                </a:lnTo>
                <a:lnTo>
                  <a:pt x="3722" y="19558"/>
                </a:lnTo>
                <a:lnTo>
                  <a:pt x="7750" y="18546"/>
                </a:lnTo>
                <a:lnTo>
                  <a:pt x="12563" y="15232"/>
                </a:lnTo>
                <a:lnTo>
                  <a:pt x="17740" y="9190"/>
                </a:lnTo>
                <a:lnTo>
                  <a:pt x="228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53" name="Google Shape;1953;gf574e92628_0_0"/>
          <p:cNvSpPr/>
          <p:nvPr/>
        </p:nvSpPr>
        <p:spPr>
          <a:xfrm>
            <a:off x="820038" y="1165675"/>
            <a:ext cx="34925" cy="37465"/>
          </a:xfrm>
          <a:custGeom>
            <a:rect b="b" l="l" r="r" t="t"/>
            <a:pathLst>
              <a:path extrusionOk="0" h="37465" w="34925">
                <a:moveTo>
                  <a:pt x="34815" y="0"/>
                </a:moveTo>
                <a:lnTo>
                  <a:pt x="20193" y="4256"/>
                </a:lnTo>
                <a:lnTo>
                  <a:pt x="6751" y="14443"/>
                </a:lnTo>
                <a:lnTo>
                  <a:pt x="0" y="26681"/>
                </a:lnTo>
                <a:lnTo>
                  <a:pt x="5452" y="37096"/>
                </a:lnTo>
                <a:lnTo>
                  <a:pt x="9761" y="24869"/>
                </a:lnTo>
                <a:lnTo>
                  <a:pt x="18524" y="17038"/>
                </a:lnTo>
                <a:lnTo>
                  <a:pt x="28091" y="9962"/>
                </a:lnTo>
                <a:lnTo>
                  <a:pt x="3481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54" name="Google Shape;1954;gf574e92628_0_0"/>
          <p:cNvSpPr/>
          <p:nvPr/>
        </p:nvSpPr>
        <p:spPr>
          <a:xfrm>
            <a:off x="2600698" y="1180421"/>
            <a:ext cx="51435" cy="59690"/>
          </a:xfrm>
          <a:custGeom>
            <a:rect b="b" l="l" r="r" t="t"/>
            <a:pathLst>
              <a:path extrusionOk="0" h="59690" w="51435">
                <a:moveTo>
                  <a:pt x="7367" y="0"/>
                </a:moveTo>
                <a:lnTo>
                  <a:pt x="3211" y="14443"/>
                </a:lnTo>
                <a:lnTo>
                  <a:pt x="0" y="30668"/>
                </a:lnTo>
                <a:lnTo>
                  <a:pt x="472" y="46396"/>
                </a:lnTo>
                <a:lnTo>
                  <a:pt x="7367" y="59347"/>
                </a:lnTo>
                <a:lnTo>
                  <a:pt x="24662" y="57730"/>
                </a:lnTo>
                <a:lnTo>
                  <a:pt x="34096" y="52758"/>
                </a:lnTo>
                <a:lnTo>
                  <a:pt x="41170" y="43705"/>
                </a:lnTo>
                <a:lnTo>
                  <a:pt x="51385" y="29845"/>
                </a:lnTo>
                <a:lnTo>
                  <a:pt x="47893" y="22352"/>
                </a:lnTo>
                <a:lnTo>
                  <a:pt x="44172" y="14757"/>
                </a:lnTo>
                <a:lnTo>
                  <a:pt x="37551" y="8417"/>
                </a:lnTo>
                <a:lnTo>
                  <a:pt x="28222" y="4830"/>
                </a:lnTo>
                <a:lnTo>
                  <a:pt x="17667" y="2518"/>
                </a:lnTo>
                <a:lnTo>
                  <a:pt x="736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955" name="Google Shape;1955;gf574e92628_0_0"/>
          <p:cNvGrpSpPr/>
          <p:nvPr/>
        </p:nvGrpSpPr>
        <p:grpSpPr>
          <a:xfrm>
            <a:off x="3094626" y="1226498"/>
            <a:ext cx="37291" cy="22225"/>
            <a:chOff x="3094626" y="1226498"/>
            <a:chExt cx="37291" cy="22225"/>
          </a:xfrm>
        </p:grpSpPr>
        <p:sp>
          <p:nvSpPr>
            <p:cNvPr id="1956" name="Google Shape;1956;gf574e92628_0_0"/>
            <p:cNvSpPr/>
            <p:nvPr/>
          </p:nvSpPr>
          <p:spPr>
            <a:xfrm>
              <a:off x="3094626" y="1233771"/>
              <a:ext cx="8255" cy="13969"/>
            </a:xfrm>
            <a:custGeom>
              <a:rect b="b" l="l" r="r" t="t"/>
              <a:pathLst>
                <a:path extrusionOk="0" h="13969" w="8255">
                  <a:moveTo>
                    <a:pt x="6807" y="0"/>
                  </a:moveTo>
                  <a:lnTo>
                    <a:pt x="1714" y="4584"/>
                  </a:lnTo>
                  <a:lnTo>
                    <a:pt x="0" y="10236"/>
                  </a:lnTo>
                  <a:lnTo>
                    <a:pt x="6870" y="13487"/>
                  </a:lnTo>
                  <a:lnTo>
                    <a:pt x="7175" y="12103"/>
                  </a:lnTo>
                  <a:lnTo>
                    <a:pt x="7493" y="10922"/>
                  </a:lnTo>
                  <a:lnTo>
                    <a:pt x="7848" y="9918"/>
                  </a:lnTo>
                  <a:lnTo>
                    <a:pt x="7188" y="3162"/>
                  </a:lnTo>
                  <a:lnTo>
                    <a:pt x="680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57" name="Google Shape;1957;gf574e92628_0_0"/>
            <p:cNvSpPr/>
            <p:nvPr/>
          </p:nvSpPr>
          <p:spPr>
            <a:xfrm>
              <a:off x="3101437" y="1226498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17843" y="0"/>
                  </a:moveTo>
                  <a:lnTo>
                    <a:pt x="11645" y="0"/>
                  </a:lnTo>
                  <a:lnTo>
                    <a:pt x="4495" y="3225"/>
                  </a:lnTo>
                  <a:lnTo>
                    <a:pt x="0" y="7277"/>
                  </a:lnTo>
                  <a:lnTo>
                    <a:pt x="711" y="13728"/>
                  </a:lnTo>
                  <a:lnTo>
                    <a:pt x="1028" y="17183"/>
                  </a:lnTo>
                  <a:lnTo>
                    <a:pt x="2273" y="13576"/>
                  </a:lnTo>
                  <a:lnTo>
                    <a:pt x="3797" y="12268"/>
                  </a:lnTo>
                  <a:lnTo>
                    <a:pt x="7962" y="12268"/>
                  </a:lnTo>
                  <a:lnTo>
                    <a:pt x="10820" y="14668"/>
                  </a:lnTo>
                  <a:lnTo>
                    <a:pt x="17310" y="19481"/>
                  </a:lnTo>
                  <a:lnTo>
                    <a:pt x="20942" y="21882"/>
                  </a:lnTo>
                  <a:lnTo>
                    <a:pt x="26377" y="21882"/>
                  </a:lnTo>
                  <a:lnTo>
                    <a:pt x="27889" y="21551"/>
                  </a:lnTo>
                  <a:lnTo>
                    <a:pt x="29451" y="20764"/>
                  </a:lnTo>
                  <a:lnTo>
                    <a:pt x="29880" y="10978"/>
                  </a:lnTo>
                  <a:lnTo>
                    <a:pt x="27619" y="4567"/>
                  </a:lnTo>
                  <a:lnTo>
                    <a:pt x="23371" y="1063"/>
                  </a:lnTo>
                  <a:lnTo>
                    <a:pt x="178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958" name="Google Shape;1958;gf574e92628_0_0"/>
          <p:cNvSpPr/>
          <p:nvPr/>
        </p:nvSpPr>
        <p:spPr>
          <a:xfrm>
            <a:off x="2510471" y="1299105"/>
            <a:ext cx="36194" cy="20319"/>
          </a:xfrm>
          <a:custGeom>
            <a:rect b="b" l="l" r="r" t="t"/>
            <a:pathLst>
              <a:path extrusionOk="0" h="20319" w="36194">
                <a:moveTo>
                  <a:pt x="31076" y="0"/>
                </a:moveTo>
                <a:lnTo>
                  <a:pt x="32753" y="6515"/>
                </a:lnTo>
                <a:lnTo>
                  <a:pt x="29654" y="8178"/>
                </a:lnTo>
                <a:lnTo>
                  <a:pt x="22390" y="8178"/>
                </a:lnTo>
                <a:lnTo>
                  <a:pt x="10553" y="6350"/>
                </a:lnTo>
                <a:lnTo>
                  <a:pt x="3187" y="6350"/>
                </a:lnTo>
                <a:lnTo>
                  <a:pt x="0" y="8051"/>
                </a:lnTo>
                <a:lnTo>
                  <a:pt x="1727" y="14757"/>
                </a:lnTo>
                <a:lnTo>
                  <a:pt x="3225" y="18465"/>
                </a:lnTo>
                <a:lnTo>
                  <a:pt x="6667" y="19938"/>
                </a:lnTo>
                <a:lnTo>
                  <a:pt x="10833" y="19938"/>
                </a:lnTo>
                <a:lnTo>
                  <a:pt x="21595" y="17478"/>
                </a:lnTo>
                <a:lnTo>
                  <a:pt x="31170" y="11717"/>
                </a:lnTo>
                <a:lnTo>
                  <a:pt x="35637" y="5081"/>
                </a:lnTo>
                <a:lnTo>
                  <a:pt x="3107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59" name="Google Shape;1959;gf574e92628_0_0"/>
          <p:cNvSpPr/>
          <p:nvPr/>
        </p:nvSpPr>
        <p:spPr>
          <a:xfrm>
            <a:off x="1121651" y="1327503"/>
            <a:ext cx="20955" cy="29844"/>
          </a:xfrm>
          <a:custGeom>
            <a:rect b="b" l="l" r="r" t="t"/>
            <a:pathLst>
              <a:path extrusionOk="0" h="29844" w="20955">
                <a:moveTo>
                  <a:pt x="15011" y="0"/>
                </a:moveTo>
                <a:lnTo>
                  <a:pt x="12839" y="0"/>
                </a:lnTo>
                <a:lnTo>
                  <a:pt x="2730" y="0"/>
                </a:lnTo>
                <a:lnTo>
                  <a:pt x="0" y="7429"/>
                </a:lnTo>
                <a:lnTo>
                  <a:pt x="2247" y="22275"/>
                </a:lnTo>
                <a:lnTo>
                  <a:pt x="7251" y="29692"/>
                </a:lnTo>
                <a:lnTo>
                  <a:pt x="15265" y="29692"/>
                </a:lnTo>
                <a:lnTo>
                  <a:pt x="17995" y="27914"/>
                </a:lnTo>
                <a:lnTo>
                  <a:pt x="20408" y="23456"/>
                </a:lnTo>
                <a:lnTo>
                  <a:pt x="12280" y="21958"/>
                </a:lnTo>
                <a:lnTo>
                  <a:pt x="8851" y="15278"/>
                </a:lnTo>
                <a:lnTo>
                  <a:pt x="5676" y="8712"/>
                </a:lnTo>
                <a:lnTo>
                  <a:pt x="11429" y="6870"/>
                </a:lnTo>
                <a:lnTo>
                  <a:pt x="20408" y="8369"/>
                </a:lnTo>
                <a:lnTo>
                  <a:pt x="20408" y="1104"/>
                </a:lnTo>
                <a:lnTo>
                  <a:pt x="17525" y="342"/>
                </a:lnTo>
                <a:lnTo>
                  <a:pt x="1501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60" name="Google Shape;1960;gf574e92628_0_0"/>
          <p:cNvSpPr/>
          <p:nvPr/>
        </p:nvSpPr>
        <p:spPr>
          <a:xfrm>
            <a:off x="641328" y="1393198"/>
            <a:ext cx="22225" cy="29844"/>
          </a:xfrm>
          <a:custGeom>
            <a:rect b="b" l="l" r="r" t="t"/>
            <a:pathLst>
              <a:path extrusionOk="0" h="29844" w="22225">
                <a:moveTo>
                  <a:pt x="14160" y="0"/>
                </a:moveTo>
                <a:lnTo>
                  <a:pt x="8166" y="0"/>
                </a:lnTo>
                <a:lnTo>
                  <a:pt x="6184" y="0"/>
                </a:lnTo>
                <a:lnTo>
                  <a:pt x="3530" y="673"/>
                </a:lnTo>
                <a:lnTo>
                  <a:pt x="0" y="2247"/>
                </a:lnTo>
                <a:lnTo>
                  <a:pt x="589" y="11179"/>
                </a:lnTo>
                <a:lnTo>
                  <a:pt x="5005" y="20019"/>
                </a:lnTo>
                <a:lnTo>
                  <a:pt x="11271" y="26781"/>
                </a:lnTo>
                <a:lnTo>
                  <a:pt x="17411" y="29476"/>
                </a:lnTo>
                <a:lnTo>
                  <a:pt x="19646" y="29476"/>
                </a:lnTo>
                <a:lnTo>
                  <a:pt x="21348" y="27940"/>
                </a:lnTo>
                <a:lnTo>
                  <a:pt x="21894" y="24257"/>
                </a:lnTo>
                <a:lnTo>
                  <a:pt x="20485" y="24460"/>
                </a:lnTo>
                <a:lnTo>
                  <a:pt x="13970" y="24460"/>
                </a:lnTo>
                <a:lnTo>
                  <a:pt x="141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61" name="Google Shape;1961;gf574e92628_0_0"/>
          <p:cNvSpPr/>
          <p:nvPr/>
        </p:nvSpPr>
        <p:spPr>
          <a:xfrm>
            <a:off x="3285671" y="1410180"/>
            <a:ext cx="44450" cy="42544"/>
          </a:xfrm>
          <a:custGeom>
            <a:rect b="b" l="l" r="r" t="t"/>
            <a:pathLst>
              <a:path extrusionOk="0" h="42544" w="44450">
                <a:moveTo>
                  <a:pt x="32258" y="0"/>
                </a:moveTo>
                <a:lnTo>
                  <a:pt x="24696" y="424"/>
                </a:lnTo>
                <a:lnTo>
                  <a:pt x="17970" y="1736"/>
                </a:lnTo>
                <a:lnTo>
                  <a:pt x="12187" y="3996"/>
                </a:lnTo>
                <a:lnTo>
                  <a:pt x="7454" y="7264"/>
                </a:lnTo>
                <a:lnTo>
                  <a:pt x="7454" y="14884"/>
                </a:lnTo>
                <a:lnTo>
                  <a:pt x="0" y="14884"/>
                </a:lnTo>
                <a:lnTo>
                  <a:pt x="0" y="22364"/>
                </a:lnTo>
                <a:lnTo>
                  <a:pt x="6019" y="23520"/>
                </a:lnTo>
                <a:lnTo>
                  <a:pt x="7454" y="29629"/>
                </a:lnTo>
                <a:lnTo>
                  <a:pt x="18427" y="25819"/>
                </a:lnTo>
                <a:lnTo>
                  <a:pt x="14655" y="37109"/>
                </a:lnTo>
                <a:lnTo>
                  <a:pt x="17932" y="40576"/>
                </a:lnTo>
                <a:lnTo>
                  <a:pt x="21450" y="42087"/>
                </a:lnTo>
                <a:lnTo>
                  <a:pt x="24892" y="42087"/>
                </a:lnTo>
                <a:lnTo>
                  <a:pt x="32015" y="39914"/>
                </a:lnTo>
                <a:lnTo>
                  <a:pt x="38120" y="34024"/>
                </a:lnTo>
                <a:lnTo>
                  <a:pt x="42456" y="25366"/>
                </a:lnTo>
                <a:lnTo>
                  <a:pt x="44272" y="14884"/>
                </a:lnTo>
                <a:lnTo>
                  <a:pt x="33032" y="11074"/>
                </a:lnTo>
                <a:lnTo>
                  <a:pt x="36804" y="127"/>
                </a:lnTo>
                <a:lnTo>
                  <a:pt x="3225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962" name="Google Shape;1962;gf574e92628_0_0"/>
          <p:cNvGrpSpPr/>
          <p:nvPr/>
        </p:nvGrpSpPr>
        <p:grpSpPr>
          <a:xfrm>
            <a:off x="4817838" y="1417450"/>
            <a:ext cx="17943" cy="25216"/>
            <a:chOff x="4817838" y="1417450"/>
            <a:chExt cx="17943" cy="25216"/>
          </a:xfrm>
        </p:grpSpPr>
        <p:sp>
          <p:nvSpPr>
            <p:cNvPr id="1963" name="Google Shape;1963;gf574e92628_0_0"/>
            <p:cNvSpPr/>
            <p:nvPr/>
          </p:nvSpPr>
          <p:spPr>
            <a:xfrm>
              <a:off x="4818636" y="1417901"/>
              <a:ext cx="17145" cy="24765"/>
            </a:xfrm>
            <a:custGeom>
              <a:rect b="b" l="l" r="r" t="t"/>
              <a:pathLst>
                <a:path extrusionOk="0" h="24765" w="17145">
                  <a:moveTo>
                    <a:pt x="38" y="0"/>
                  </a:moveTo>
                  <a:lnTo>
                    <a:pt x="0" y="3378"/>
                  </a:lnTo>
                  <a:lnTo>
                    <a:pt x="3644" y="19062"/>
                  </a:lnTo>
                  <a:lnTo>
                    <a:pt x="9512" y="24726"/>
                  </a:lnTo>
                  <a:lnTo>
                    <a:pt x="13334" y="24726"/>
                  </a:lnTo>
                  <a:lnTo>
                    <a:pt x="16588" y="22420"/>
                  </a:lnTo>
                  <a:lnTo>
                    <a:pt x="16463" y="16516"/>
                  </a:lnTo>
                  <a:lnTo>
                    <a:pt x="11450" y="853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64" name="Google Shape;1964;gf574e92628_0_0"/>
            <p:cNvSpPr/>
            <p:nvPr/>
          </p:nvSpPr>
          <p:spPr>
            <a:xfrm>
              <a:off x="4817838" y="1417450"/>
              <a:ext cx="1270" cy="4444"/>
            </a:xfrm>
            <a:custGeom>
              <a:rect b="b" l="l" r="r" t="t"/>
              <a:pathLst>
                <a:path extrusionOk="0" h="4444" w="1270">
                  <a:moveTo>
                    <a:pt x="0" y="0"/>
                  </a:moveTo>
                  <a:lnTo>
                    <a:pt x="254" y="1346"/>
                  </a:lnTo>
                  <a:lnTo>
                    <a:pt x="520" y="2616"/>
                  </a:lnTo>
                  <a:lnTo>
                    <a:pt x="800" y="3835"/>
                  </a:lnTo>
                  <a:lnTo>
                    <a:pt x="812" y="2705"/>
                  </a:lnTo>
                  <a:lnTo>
                    <a:pt x="812" y="1587"/>
                  </a:lnTo>
                  <a:lnTo>
                    <a:pt x="838" y="444"/>
                  </a:lnTo>
                  <a:lnTo>
                    <a:pt x="558" y="3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1965" name="Google Shape;1965;gf574e92628_0_0"/>
          <p:cNvGrpSpPr/>
          <p:nvPr/>
        </p:nvGrpSpPr>
        <p:grpSpPr>
          <a:xfrm>
            <a:off x="2446028" y="1432547"/>
            <a:ext cx="22457" cy="22325"/>
            <a:chOff x="2446028" y="1432547"/>
            <a:chExt cx="22457" cy="22325"/>
          </a:xfrm>
        </p:grpSpPr>
        <p:sp>
          <p:nvSpPr>
            <p:cNvPr id="1966" name="Google Shape;1966;gf574e92628_0_0"/>
            <p:cNvSpPr/>
            <p:nvPr/>
          </p:nvSpPr>
          <p:spPr>
            <a:xfrm>
              <a:off x="2454516" y="1432547"/>
              <a:ext cx="13969" cy="18415"/>
            </a:xfrm>
            <a:custGeom>
              <a:rect b="b" l="l" r="r" t="t"/>
              <a:pathLst>
                <a:path extrusionOk="0" h="18415" w="13969">
                  <a:moveTo>
                    <a:pt x="13373" y="0"/>
                  </a:moveTo>
                  <a:lnTo>
                    <a:pt x="9270" y="546"/>
                  </a:lnTo>
                  <a:lnTo>
                    <a:pt x="4394" y="266"/>
                  </a:lnTo>
                  <a:lnTo>
                    <a:pt x="292" y="736"/>
                  </a:lnTo>
                  <a:lnTo>
                    <a:pt x="0" y="17983"/>
                  </a:lnTo>
                  <a:lnTo>
                    <a:pt x="4350" y="14412"/>
                  </a:lnTo>
                  <a:lnTo>
                    <a:pt x="9553" y="11772"/>
                  </a:lnTo>
                  <a:lnTo>
                    <a:pt x="13323" y="7742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67" name="Google Shape;1967;gf574e92628_0_0"/>
            <p:cNvSpPr/>
            <p:nvPr/>
          </p:nvSpPr>
          <p:spPr>
            <a:xfrm>
              <a:off x="2446028" y="1433282"/>
              <a:ext cx="8889" cy="21590"/>
            </a:xfrm>
            <a:custGeom>
              <a:rect b="b" l="l" r="r" t="t"/>
              <a:pathLst>
                <a:path extrusionOk="0" h="21590" w="8889">
                  <a:moveTo>
                    <a:pt x="8775" y="0"/>
                  </a:moveTo>
                  <a:lnTo>
                    <a:pt x="4216" y="520"/>
                  </a:lnTo>
                  <a:lnTo>
                    <a:pt x="596" y="1981"/>
                  </a:lnTo>
                  <a:lnTo>
                    <a:pt x="0" y="6527"/>
                  </a:lnTo>
                  <a:lnTo>
                    <a:pt x="5322" y="9188"/>
                  </a:lnTo>
                  <a:lnTo>
                    <a:pt x="4448" y="13557"/>
                  </a:lnTo>
                  <a:lnTo>
                    <a:pt x="3150" y="18097"/>
                  </a:lnTo>
                  <a:lnTo>
                    <a:pt x="7200" y="21272"/>
                  </a:lnTo>
                  <a:lnTo>
                    <a:pt x="7315" y="19621"/>
                  </a:lnTo>
                  <a:lnTo>
                    <a:pt x="7797" y="18313"/>
                  </a:lnTo>
                  <a:lnTo>
                    <a:pt x="8496" y="17246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968" name="Google Shape;1968;gf574e92628_0_0"/>
          <p:cNvSpPr/>
          <p:nvPr/>
        </p:nvSpPr>
        <p:spPr>
          <a:xfrm>
            <a:off x="1003322" y="1445944"/>
            <a:ext cx="28575" cy="16509"/>
          </a:xfrm>
          <a:custGeom>
            <a:rect b="b" l="l" r="r" t="t"/>
            <a:pathLst>
              <a:path extrusionOk="0" h="16509" w="28575">
                <a:moveTo>
                  <a:pt x="23495" y="0"/>
                </a:moveTo>
                <a:lnTo>
                  <a:pt x="20993" y="0"/>
                </a:lnTo>
                <a:lnTo>
                  <a:pt x="10454" y="2130"/>
                </a:lnTo>
                <a:lnTo>
                  <a:pt x="2418" y="7023"/>
                </a:lnTo>
                <a:lnTo>
                  <a:pt x="0" y="12430"/>
                </a:lnTo>
                <a:lnTo>
                  <a:pt x="6312" y="16103"/>
                </a:lnTo>
                <a:lnTo>
                  <a:pt x="9490" y="10150"/>
                </a:lnTo>
                <a:lnTo>
                  <a:pt x="16609" y="8162"/>
                </a:lnTo>
                <a:lnTo>
                  <a:pt x="24046" y="6455"/>
                </a:lnTo>
                <a:lnTo>
                  <a:pt x="28181" y="1346"/>
                </a:lnTo>
                <a:lnTo>
                  <a:pt x="25946" y="406"/>
                </a:lnTo>
                <a:lnTo>
                  <a:pt x="2349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69" name="Google Shape;1969;gf574e92628_0_0"/>
          <p:cNvSpPr/>
          <p:nvPr/>
        </p:nvSpPr>
        <p:spPr>
          <a:xfrm>
            <a:off x="4579649" y="1454557"/>
            <a:ext cx="24764" cy="18415"/>
          </a:xfrm>
          <a:custGeom>
            <a:rect b="b" l="l" r="r" t="t"/>
            <a:pathLst>
              <a:path extrusionOk="0" h="18415" w="24764">
                <a:moveTo>
                  <a:pt x="24383" y="0"/>
                </a:moveTo>
                <a:lnTo>
                  <a:pt x="8221" y="5187"/>
                </a:lnTo>
                <a:lnTo>
                  <a:pt x="699" y="11150"/>
                </a:lnTo>
                <a:lnTo>
                  <a:pt x="0" y="16066"/>
                </a:lnTo>
                <a:lnTo>
                  <a:pt x="4304" y="18110"/>
                </a:lnTo>
                <a:lnTo>
                  <a:pt x="8576" y="17180"/>
                </a:lnTo>
                <a:lnTo>
                  <a:pt x="13615" y="14122"/>
                </a:lnTo>
                <a:lnTo>
                  <a:pt x="19019" y="8530"/>
                </a:lnTo>
                <a:lnTo>
                  <a:pt x="2438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70" name="Google Shape;1970;gf574e92628_0_0"/>
          <p:cNvSpPr/>
          <p:nvPr/>
        </p:nvSpPr>
        <p:spPr>
          <a:xfrm>
            <a:off x="1517769" y="1462045"/>
            <a:ext cx="27305" cy="20955"/>
          </a:xfrm>
          <a:custGeom>
            <a:rect b="b" l="l" r="r" t="t"/>
            <a:pathLst>
              <a:path extrusionOk="0" h="20955" w="27305">
                <a:moveTo>
                  <a:pt x="22148" y="0"/>
                </a:moveTo>
                <a:lnTo>
                  <a:pt x="18830" y="5898"/>
                </a:lnTo>
                <a:lnTo>
                  <a:pt x="11645" y="7891"/>
                </a:lnTo>
                <a:lnTo>
                  <a:pt x="4175" y="9624"/>
                </a:lnTo>
                <a:lnTo>
                  <a:pt x="0" y="14744"/>
                </a:lnTo>
                <a:lnTo>
                  <a:pt x="1854" y="18884"/>
                </a:lnTo>
                <a:lnTo>
                  <a:pt x="4889" y="20510"/>
                </a:lnTo>
                <a:lnTo>
                  <a:pt x="8267" y="20510"/>
                </a:lnTo>
                <a:lnTo>
                  <a:pt x="16942" y="17653"/>
                </a:lnTo>
                <a:lnTo>
                  <a:pt x="24099" y="11183"/>
                </a:lnTo>
                <a:lnTo>
                  <a:pt x="26811" y="4249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71" name="Google Shape;1971;gf574e92628_0_0"/>
          <p:cNvSpPr/>
          <p:nvPr/>
        </p:nvSpPr>
        <p:spPr>
          <a:xfrm>
            <a:off x="358315" y="1508673"/>
            <a:ext cx="32385" cy="21590"/>
          </a:xfrm>
          <a:custGeom>
            <a:rect b="b" l="l" r="r" t="t"/>
            <a:pathLst>
              <a:path extrusionOk="0" h="21590" w="32385">
                <a:moveTo>
                  <a:pt x="2019" y="0"/>
                </a:moveTo>
                <a:lnTo>
                  <a:pt x="0" y="0"/>
                </a:lnTo>
                <a:lnTo>
                  <a:pt x="2362" y="4775"/>
                </a:lnTo>
                <a:lnTo>
                  <a:pt x="10236" y="19862"/>
                </a:lnTo>
                <a:lnTo>
                  <a:pt x="18922" y="18821"/>
                </a:lnTo>
                <a:lnTo>
                  <a:pt x="31241" y="21361"/>
                </a:lnTo>
                <a:lnTo>
                  <a:pt x="32384" y="12712"/>
                </a:lnTo>
                <a:lnTo>
                  <a:pt x="21082" y="9177"/>
                </a:lnTo>
                <a:lnTo>
                  <a:pt x="12068" y="4979"/>
                </a:lnTo>
                <a:lnTo>
                  <a:pt x="5620" y="1470"/>
                </a:lnTo>
                <a:lnTo>
                  <a:pt x="2019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72" name="Google Shape;1972;gf574e92628_0_0"/>
          <p:cNvSpPr/>
          <p:nvPr/>
        </p:nvSpPr>
        <p:spPr>
          <a:xfrm>
            <a:off x="5454369" y="1581843"/>
            <a:ext cx="33020" cy="9525"/>
          </a:xfrm>
          <a:custGeom>
            <a:rect b="b" l="l" r="r" t="t"/>
            <a:pathLst>
              <a:path extrusionOk="0" h="9525" w="33020">
                <a:moveTo>
                  <a:pt x="1231" y="0"/>
                </a:moveTo>
                <a:lnTo>
                  <a:pt x="558" y="0"/>
                </a:lnTo>
                <a:lnTo>
                  <a:pt x="0" y="0"/>
                </a:lnTo>
                <a:lnTo>
                  <a:pt x="4635" y="1612"/>
                </a:lnTo>
                <a:lnTo>
                  <a:pt x="18948" y="6146"/>
                </a:lnTo>
                <a:lnTo>
                  <a:pt x="27660" y="8483"/>
                </a:lnTo>
                <a:lnTo>
                  <a:pt x="31330" y="9372"/>
                </a:lnTo>
                <a:lnTo>
                  <a:pt x="32664" y="9372"/>
                </a:lnTo>
                <a:lnTo>
                  <a:pt x="25184" y="7023"/>
                </a:lnTo>
                <a:lnTo>
                  <a:pt x="9461" y="2349"/>
                </a:lnTo>
                <a:lnTo>
                  <a:pt x="12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73" name="Google Shape;1973;gf574e92628_0_0"/>
          <p:cNvSpPr/>
          <p:nvPr/>
        </p:nvSpPr>
        <p:spPr>
          <a:xfrm>
            <a:off x="106373" y="1661967"/>
            <a:ext cx="26035" cy="37464"/>
          </a:xfrm>
          <a:custGeom>
            <a:rect b="b" l="l" r="r" t="t"/>
            <a:pathLst>
              <a:path extrusionOk="0" h="37464" w="26035">
                <a:moveTo>
                  <a:pt x="19307" y="0"/>
                </a:moveTo>
                <a:lnTo>
                  <a:pt x="15302" y="11336"/>
                </a:lnTo>
                <a:lnTo>
                  <a:pt x="6256" y="22177"/>
                </a:lnTo>
                <a:lnTo>
                  <a:pt x="0" y="31203"/>
                </a:lnTo>
                <a:lnTo>
                  <a:pt x="4359" y="37096"/>
                </a:lnTo>
                <a:lnTo>
                  <a:pt x="5794" y="32296"/>
                </a:lnTo>
                <a:lnTo>
                  <a:pt x="9249" y="29502"/>
                </a:lnTo>
                <a:lnTo>
                  <a:pt x="16551" y="29502"/>
                </a:lnTo>
                <a:lnTo>
                  <a:pt x="17872" y="29616"/>
                </a:lnTo>
                <a:lnTo>
                  <a:pt x="19307" y="29845"/>
                </a:lnTo>
                <a:lnTo>
                  <a:pt x="17645" y="18245"/>
                </a:lnTo>
                <a:lnTo>
                  <a:pt x="22589" y="9217"/>
                </a:lnTo>
                <a:lnTo>
                  <a:pt x="25892" y="3041"/>
                </a:lnTo>
                <a:lnTo>
                  <a:pt x="1930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74" name="Google Shape;1974;gf574e92628_0_0"/>
          <p:cNvSpPr/>
          <p:nvPr/>
        </p:nvSpPr>
        <p:spPr>
          <a:xfrm>
            <a:off x="4461393" y="1692525"/>
            <a:ext cx="25400" cy="12064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59" y="0"/>
                </a:lnTo>
                <a:lnTo>
                  <a:pt x="558" y="0"/>
                </a:lnTo>
                <a:lnTo>
                  <a:pt x="0" y="2870"/>
                </a:lnTo>
                <a:lnTo>
                  <a:pt x="3886" y="8610"/>
                </a:lnTo>
                <a:lnTo>
                  <a:pt x="8356" y="11480"/>
                </a:lnTo>
                <a:lnTo>
                  <a:pt x="17221" y="11480"/>
                </a:lnTo>
                <a:lnTo>
                  <a:pt x="21196" y="10134"/>
                </a:lnTo>
                <a:lnTo>
                  <a:pt x="24993" y="6540"/>
                </a:lnTo>
                <a:lnTo>
                  <a:pt x="15367" y="1727"/>
                </a:lnTo>
                <a:lnTo>
                  <a:pt x="908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75" name="Google Shape;1975;gf574e92628_0_0"/>
          <p:cNvSpPr/>
          <p:nvPr/>
        </p:nvSpPr>
        <p:spPr>
          <a:xfrm>
            <a:off x="2254420" y="1706557"/>
            <a:ext cx="29844" cy="29844"/>
          </a:xfrm>
          <a:custGeom>
            <a:rect b="b" l="l" r="r" t="t"/>
            <a:pathLst>
              <a:path extrusionOk="0" h="29844" w="29844">
                <a:moveTo>
                  <a:pt x="22123" y="0"/>
                </a:moveTo>
                <a:lnTo>
                  <a:pt x="21107" y="6248"/>
                </a:lnTo>
                <a:lnTo>
                  <a:pt x="15417" y="7747"/>
                </a:lnTo>
                <a:lnTo>
                  <a:pt x="5753" y="7747"/>
                </a:lnTo>
                <a:lnTo>
                  <a:pt x="0" y="7264"/>
                </a:lnTo>
                <a:lnTo>
                  <a:pt x="0" y="22352"/>
                </a:lnTo>
                <a:lnTo>
                  <a:pt x="965" y="29806"/>
                </a:lnTo>
                <a:lnTo>
                  <a:pt x="5829" y="29806"/>
                </a:lnTo>
                <a:lnTo>
                  <a:pt x="6591" y="29705"/>
                </a:lnTo>
                <a:lnTo>
                  <a:pt x="7467" y="29502"/>
                </a:lnTo>
                <a:lnTo>
                  <a:pt x="10638" y="23597"/>
                </a:lnTo>
                <a:lnTo>
                  <a:pt x="17740" y="21605"/>
                </a:lnTo>
                <a:lnTo>
                  <a:pt x="25153" y="19875"/>
                </a:lnTo>
                <a:lnTo>
                  <a:pt x="29260" y="14757"/>
                </a:lnTo>
                <a:lnTo>
                  <a:pt x="23962" y="12090"/>
                </a:lnTo>
                <a:lnTo>
                  <a:pt x="24853" y="7721"/>
                </a:lnTo>
                <a:lnTo>
                  <a:pt x="26163" y="3180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976" name="Google Shape;1976;gf574e92628_0_0"/>
          <p:cNvGrpSpPr/>
          <p:nvPr/>
        </p:nvGrpSpPr>
        <p:grpSpPr>
          <a:xfrm>
            <a:off x="168920" y="1758411"/>
            <a:ext cx="30597" cy="26270"/>
            <a:chOff x="168920" y="1758411"/>
            <a:chExt cx="30597" cy="26270"/>
          </a:xfrm>
        </p:grpSpPr>
        <p:sp>
          <p:nvSpPr>
            <p:cNvPr id="1977" name="Google Shape;1977;gf574e92628_0_0"/>
            <p:cNvSpPr/>
            <p:nvPr/>
          </p:nvSpPr>
          <p:spPr>
            <a:xfrm>
              <a:off x="178562" y="1766901"/>
              <a:ext cx="20955" cy="17780"/>
            </a:xfrm>
            <a:custGeom>
              <a:rect b="b" l="l" r="r" t="t"/>
              <a:pathLst>
                <a:path extrusionOk="0" h="17780" w="20955">
                  <a:moveTo>
                    <a:pt x="7340" y="0"/>
                  </a:moveTo>
                  <a:lnTo>
                    <a:pt x="2425" y="5930"/>
                  </a:lnTo>
                  <a:lnTo>
                    <a:pt x="0" y="8928"/>
                  </a:lnTo>
                  <a:lnTo>
                    <a:pt x="5435" y="13970"/>
                  </a:lnTo>
                  <a:lnTo>
                    <a:pt x="12141" y="17551"/>
                  </a:lnTo>
                  <a:lnTo>
                    <a:pt x="18897" y="17551"/>
                  </a:lnTo>
                  <a:lnTo>
                    <a:pt x="20573" y="16408"/>
                  </a:lnTo>
                  <a:lnTo>
                    <a:pt x="20827" y="13754"/>
                  </a:lnTo>
                  <a:lnTo>
                    <a:pt x="15671" y="9804"/>
                  </a:lnTo>
                  <a:lnTo>
                    <a:pt x="11950" y="4483"/>
                  </a:lnTo>
                  <a:lnTo>
                    <a:pt x="73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78" name="Google Shape;1978;gf574e92628_0_0"/>
            <p:cNvSpPr/>
            <p:nvPr/>
          </p:nvSpPr>
          <p:spPr>
            <a:xfrm>
              <a:off x="168920" y="1758411"/>
              <a:ext cx="17144" cy="17780"/>
            </a:xfrm>
            <a:custGeom>
              <a:rect b="b" l="l" r="r" t="t"/>
              <a:pathLst>
                <a:path extrusionOk="0" h="17780" w="17144">
                  <a:moveTo>
                    <a:pt x="749" y="0"/>
                  </a:moveTo>
                  <a:lnTo>
                    <a:pt x="0" y="5854"/>
                  </a:lnTo>
                  <a:lnTo>
                    <a:pt x="4178" y="12369"/>
                  </a:lnTo>
                  <a:lnTo>
                    <a:pt x="9639" y="17424"/>
                  </a:lnTo>
                  <a:lnTo>
                    <a:pt x="12064" y="14427"/>
                  </a:lnTo>
                  <a:lnTo>
                    <a:pt x="16979" y="8496"/>
                  </a:lnTo>
                  <a:lnTo>
                    <a:pt x="12839" y="4457"/>
                  </a:lnTo>
                  <a:lnTo>
                    <a:pt x="7988" y="1092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1979" name="Google Shape;1979;gf574e92628_0_0"/>
          <p:cNvGrpSpPr/>
          <p:nvPr/>
        </p:nvGrpSpPr>
        <p:grpSpPr>
          <a:xfrm>
            <a:off x="5104561" y="1765839"/>
            <a:ext cx="27939" cy="30209"/>
            <a:chOff x="5104561" y="1765839"/>
            <a:chExt cx="27939" cy="30209"/>
          </a:xfrm>
        </p:grpSpPr>
        <p:sp>
          <p:nvSpPr>
            <p:cNvPr id="1980" name="Google Shape;1980;gf574e92628_0_0"/>
            <p:cNvSpPr/>
            <p:nvPr/>
          </p:nvSpPr>
          <p:spPr>
            <a:xfrm>
              <a:off x="5104561" y="1765839"/>
              <a:ext cx="27939" cy="26035"/>
            </a:xfrm>
            <a:custGeom>
              <a:rect b="b" l="l" r="r" t="t"/>
              <a:pathLst>
                <a:path extrusionOk="0" h="26035" w="27939">
                  <a:moveTo>
                    <a:pt x="1452" y="0"/>
                  </a:moveTo>
                  <a:lnTo>
                    <a:pt x="448" y="63"/>
                  </a:lnTo>
                  <a:lnTo>
                    <a:pt x="0" y="10946"/>
                  </a:lnTo>
                  <a:lnTo>
                    <a:pt x="6887" y="14441"/>
                  </a:lnTo>
                  <a:lnTo>
                    <a:pt x="14518" y="17195"/>
                  </a:lnTo>
                  <a:lnTo>
                    <a:pt x="16298" y="25857"/>
                  </a:lnTo>
                  <a:lnTo>
                    <a:pt x="23600" y="25768"/>
                  </a:lnTo>
                  <a:lnTo>
                    <a:pt x="27233" y="25768"/>
                  </a:lnTo>
                  <a:lnTo>
                    <a:pt x="27652" y="22910"/>
                  </a:lnTo>
                  <a:lnTo>
                    <a:pt x="6907" y="1292"/>
                  </a:lnTo>
                  <a:lnTo>
                    <a:pt x="14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81" name="Google Shape;1981;gf574e92628_0_0"/>
            <p:cNvSpPr/>
            <p:nvPr/>
          </p:nvSpPr>
          <p:spPr>
            <a:xfrm>
              <a:off x="5119679" y="1791604"/>
              <a:ext cx="12700" cy="4444"/>
            </a:xfrm>
            <a:custGeom>
              <a:rect b="b" l="l" r="r" t="t"/>
              <a:pathLst>
                <a:path extrusionOk="0" h="4444" w="12700">
                  <a:moveTo>
                    <a:pt x="12115" y="0"/>
                  </a:moveTo>
                  <a:lnTo>
                    <a:pt x="8470" y="0"/>
                  </a:lnTo>
                  <a:lnTo>
                    <a:pt x="1181" y="88"/>
                  </a:lnTo>
                  <a:lnTo>
                    <a:pt x="914" y="1193"/>
                  </a:lnTo>
                  <a:lnTo>
                    <a:pt x="520" y="2425"/>
                  </a:lnTo>
                  <a:lnTo>
                    <a:pt x="0" y="3797"/>
                  </a:lnTo>
                  <a:lnTo>
                    <a:pt x="1917" y="4140"/>
                  </a:lnTo>
                  <a:lnTo>
                    <a:pt x="3568" y="4305"/>
                  </a:lnTo>
                  <a:lnTo>
                    <a:pt x="9613" y="4305"/>
                  </a:lnTo>
                  <a:lnTo>
                    <a:pt x="11747" y="2590"/>
                  </a:lnTo>
                  <a:lnTo>
                    <a:pt x="121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1982" name="Google Shape;1982;gf574e92628_0_0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405397" y="1810268"/>
            <a:ext cx="140144" cy="100723"/>
          </a:xfrm>
          <a:prstGeom prst="rect">
            <a:avLst/>
          </a:prstGeom>
          <a:noFill/>
          <a:ln>
            <a:noFill/>
          </a:ln>
        </p:spPr>
      </p:pic>
      <p:sp>
        <p:nvSpPr>
          <p:cNvPr id="1983" name="Google Shape;1983;gf574e92628_0_0"/>
          <p:cNvSpPr/>
          <p:nvPr/>
        </p:nvSpPr>
        <p:spPr>
          <a:xfrm>
            <a:off x="4870375" y="1807607"/>
            <a:ext cx="7620" cy="3175"/>
          </a:xfrm>
          <a:custGeom>
            <a:rect b="b" l="l" r="r" t="t"/>
            <a:pathLst>
              <a:path extrusionOk="0" h="3175" w="7620">
                <a:moveTo>
                  <a:pt x="685" y="0"/>
                </a:moveTo>
                <a:lnTo>
                  <a:pt x="342" y="0"/>
                </a:lnTo>
                <a:lnTo>
                  <a:pt x="0" y="0"/>
                </a:lnTo>
                <a:lnTo>
                  <a:pt x="1358" y="660"/>
                </a:lnTo>
                <a:lnTo>
                  <a:pt x="6426" y="2667"/>
                </a:lnTo>
                <a:lnTo>
                  <a:pt x="7569" y="2667"/>
                </a:lnTo>
                <a:lnTo>
                  <a:pt x="6184" y="1993"/>
                </a:lnTo>
                <a:lnTo>
                  <a:pt x="2743" y="673"/>
                </a:lnTo>
                <a:lnTo>
                  <a:pt x="68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1984" name="Google Shape;1984;gf574e92628_0_0"/>
          <p:cNvGrpSpPr/>
          <p:nvPr/>
        </p:nvGrpSpPr>
        <p:grpSpPr>
          <a:xfrm>
            <a:off x="4184253" y="1817569"/>
            <a:ext cx="36956" cy="24944"/>
            <a:chOff x="4184253" y="1817569"/>
            <a:chExt cx="36956" cy="24944"/>
          </a:xfrm>
        </p:grpSpPr>
        <p:sp>
          <p:nvSpPr>
            <p:cNvPr id="1985" name="Google Shape;1985;gf574e92628_0_0"/>
            <p:cNvSpPr/>
            <p:nvPr/>
          </p:nvSpPr>
          <p:spPr>
            <a:xfrm>
              <a:off x="4204064" y="1822828"/>
              <a:ext cx="17145" cy="19685"/>
            </a:xfrm>
            <a:custGeom>
              <a:rect b="b" l="l" r="r" t="t"/>
              <a:pathLst>
                <a:path extrusionOk="0" h="19685" w="17145">
                  <a:moveTo>
                    <a:pt x="0" y="0"/>
                  </a:moveTo>
                  <a:lnTo>
                    <a:pt x="279" y="16205"/>
                  </a:lnTo>
                  <a:lnTo>
                    <a:pt x="5207" y="18389"/>
                  </a:lnTo>
                  <a:lnTo>
                    <a:pt x="9969" y="19672"/>
                  </a:lnTo>
                  <a:lnTo>
                    <a:pt x="15621" y="19672"/>
                  </a:lnTo>
                  <a:lnTo>
                    <a:pt x="17145" y="18897"/>
                  </a:lnTo>
                  <a:lnTo>
                    <a:pt x="17030" y="17170"/>
                  </a:lnTo>
                  <a:lnTo>
                    <a:pt x="10541" y="12306"/>
                  </a:lnTo>
                  <a:lnTo>
                    <a:pt x="6451" y="49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86" name="Google Shape;1986;gf574e92628_0_0"/>
            <p:cNvSpPr/>
            <p:nvPr/>
          </p:nvSpPr>
          <p:spPr>
            <a:xfrm>
              <a:off x="4184253" y="1817569"/>
              <a:ext cx="20320" cy="21589"/>
            </a:xfrm>
            <a:custGeom>
              <a:rect b="b" l="l" r="r" t="t"/>
              <a:pathLst>
                <a:path extrusionOk="0" h="21589" w="20320">
                  <a:moveTo>
                    <a:pt x="10794" y="0"/>
                  </a:moveTo>
                  <a:lnTo>
                    <a:pt x="3708" y="0"/>
                  </a:lnTo>
                  <a:lnTo>
                    <a:pt x="2527" y="0"/>
                  </a:lnTo>
                  <a:lnTo>
                    <a:pt x="1295" y="63"/>
                  </a:lnTo>
                  <a:lnTo>
                    <a:pt x="20091" y="21463"/>
                  </a:lnTo>
                  <a:lnTo>
                    <a:pt x="19811" y="5257"/>
                  </a:lnTo>
                  <a:lnTo>
                    <a:pt x="15760" y="2159"/>
                  </a:lnTo>
                  <a:lnTo>
                    <a:pt x="107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1987" name="Google Shape;1987;gf574e92628_0_0"/>
          <p:cNvGrpSpPr/>
          <p:nvPr/>
        </p:nvGrpSpPr>
        <p:grpSpPr>
          <a:xfrm>
            <a:off x="4786808" y="1832395"/>
            <a:ext cx="38735" cy="15875"/>
            <a:chOff x="4786808" y="1832395"/>
            <a:chExt cx="38735" cy="15875"/>
          </a:xfrm>
        </p:grpSpPr>
        <p:sp>
          <p:nvSpPr>
            <p:cNvPr id="1988" name="Google Shape;1988;gf574e92628_0_0"/>
            <p:cNvSpPr/>
            <p:nvPr/>
          </p:nvSpPr>
          <p:spPr>
            <a:xfrm>
              <a:off x="4788005" y="1832395"/>
              <a:ext cx="1270" cy="1905"/>
            </a:xfrm>
            <a:custGeom>
              <a:rect b="b" l="l" r="r" t="t"/>
              <a:pathLst>
                <a:path extrusionOk="0" h="1905" w="1270">
                  <a:moveTo>
                    <a:pt x="190" y="0"/>
                  </a:moveTo>
                  <a:lnTo>
                    <a:pt x="114" y="482"/>
                  </a:lnTo>
                  <a:lnTo>
                    <a:pt x="50" y="952"/>
                  </a:lnTo>
                  <a:lnTo>
                    <a:pt x="0" y="1397"/>
                  </a:lnTo>
                  <a:lnTo>
                    <a:pt x="203" y="1079"/>
                  </a:lnTo>
                  <a:lnTo>
                    <a:pt x="419" y="762"/>
                  </a:lnTo>
                  <a:lnTo>
                    <a:pt x="647" y="444"/>
                  </a:lnTo>
                  <a:lnTo>
                    <a:pt x="495" y="30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1989" name="Google Shape;1989;gf574e92628_0_0"/>
            <p:cNvSpPr/>
            <p:nvPr/>
          </p:nvSpPr>
          <p:spPr>
            <a:xfrm>
              <a:off x="4786808" y="1832395"/>
              <a:ext cx="38735" cy="15875"/>
            </a:xfrm>
            <a:custGeom>
              <a:rect b="b" l="l" r="r" t="t"/>
              <a:pathLst>
                <a:path extrusionOk="0" h="15875" w="38735">
                  <a:moveTo>
                    <a:pt x="38201" y="0"/>
                  </a:moveTo>
                  <a:lnTo>
                    <a:pt x="30183" y="1251"/>
                  </a:lnTo>
                  <a:lnTo>
                    <a:pt x="23806" y="3424"/>
                  </a:lnTo>
                  <a:lnTo>
                    <a:pt x="18438" y="5484"/>
                  </a:lnTo>
                  <a:lnTo>
                    <a:pt x="13449" y="6400"/>
                  </a:lnTo>
                  <a:lnTo>
                    <a:pt x="10058" y="6400"/>
                  </a:lnTo>
                  <a:lnTo>
                    <a:pt x="6476" y="4902"/>
                  </a:lnTo>
                  <a:lnTo>
                    <a:pt x="1841" y="444"/>
                  </a:lnTo>
                  <a:lnTo>
                    <a:pt x="1193" y="1397"/>
                  </a:lnTo>
                  <a:lnTo>
                    <a:pt x="0" y="11785"/>
                  </a:lnTo>
                  <a:lnTo>
                    <a:pt x="4876" y="15430"/>
                  </a:lnTo>
                  <a:lnTo>
                    <a:pt x="11442" y="15430"/>
                  </a:lnTo>
                  <a:lnTo>
                    <a:pt x="19970" y="13846"/>
                  </a:lnTo>
                  <a:lnTo>
                    <a:pt x="28432" y="9920"/>
                  </a:lnTo>
                  <a:lnTo>
                    <a:pt x="35088" y="4891"/>
                  </a:lnTo>
                  <a:lnTo>
                    <a:pt x="382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1990" name="Google Shape;1990;gf574e92628_0_0"/>
          <p:cNvSpPr/>
          <p:nvPr/>
        </p:nvSpPr>
        <p:spPr>
          <a:xfrm>
            <a:off x="4604035" y="1840951"/>
            <a:ext cx="52704" cy="36194"/>
          </a:xfrm>
          <a:custGeom>
            <a:rect b="b" l="l" r="r" t="t"/>
            <a:pathLst>
              <a:path extrusionOk="0" h="36194" w="52704">
                <a:moveTo>
                  <a:pt x="14554" y="0"/>
                </a:moveTo>
                <a:lnTo>
                  <a:pt x="9232" y="0"/>
                </a:lnTo>
                <a:lnTo>
                  <a:pt x="5537" y="0"/>
                </a:lnTo>
                <a:lnTo>
                  <a:pt x="2374" y="1701"/>
                </a:lnTo>
                <a:lnTo>
                  <a:pt x="0" y="6299"/>
                </a:lnTo>
                <a:lnTo>
                  <a:pt x="11904" y="10949"/>
                </a:lnTo>
                <a:lnTo>
                  <a:pt x="10960" y="19454"/>
                </a:lnTo>
                <a:lnTo>
                  <a:pt x="8272" y="28843"/>
                </a:lnTo>
                <a:lnTo>
                  <a:pt x="14947" y="36144"/>
                </a:lnTo>
                <a:lnTo>
                  <a:pt x="14947" y="21056"/>
                </a:lnTo>
                <a:lnTo>
                  <a:pt x="16560" y="20447"/>
                </a:lnTo>
                <a:lnTo>
                  <a:pt x="18567" y="20218"/>
                </a:lnTo>
                <a:lnTo>
                  <a:pt x="23977" y="20218"/>
                </a:lnTo>
                <a:lnTo>
                  <a:pt x="38557" y="22059"/>
                </a:lnTo>
                <a:lnTo>
                  <a:pt x="47840" y="22059"/>
                </a:lnTo>
                <a:lnTo>
                  <a:pt x="52260" y="20383"/>
                </a:lnTo>
                <a:lnTo>
                  <a:pt x="51815" y="13792"/>
                </a:lnTo>
                <a:lnTo>
                  <a:pt x="49618" y="14097"/>
                </a:lnTo>
                <a:lnTo>
                  <a:pt x="41719" y="14097"/>
                </a:lnTo>
                <a:lnTo>
                  <a:pt x="34556" y="10579"/>
                </a:lnTo>
                <a:lnTo>
                  <a:pt x="20967" y="3517"/>
                </a:lnTo>
                <a:lnTo>
                  <a:pt x="1455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91" name="Google Shape;1991;gf574e92628_0_0"/>
          <p:cNvSpPr/>
          <p:nvPr/>
        </p:nvSpPr>
        <p:spPr>
          <a:xfrm>
            <a:off x="5060966" y="1914086"/>
            <a:ext cx="41275" cy="24130"/>
          </a:xfrm>
          <a:custGeom>
            <a:rect b="b" l="l" r="r" t="t"/>
            <a:pathLst>
              <a:path extrusionOk="0" h="24130" w="41275">
                <a:moveTo>
                  <a:pt x="36817" y="0"/>
                </a:moveTo>
                <a:lnTo>
                  <a:pt x="30769" y="8655"/>
                </a:lnTo>
                <a:lnTo>
                  <a:pt x="19299" y="11866"/>
                </a:lnTo>
                <a:lnTo>
                  <a:pt x="7383" y="14646"/>
                </a:lnTo>
                <a:lnTo>
                  <a:pt x="0" y="22009"/>
                </a:lnTo>
                <a:lnTo>
                  <a:pt x="3187" y="23050"/>
                </a:lnTo>
                <a:lnTo>
                  <a:pt x="6489" y="23507"/>
                </a:lnTo>
                <a:lnTo>
                  <a:pt x="9779" y="23507"/>
                </a:lnTo>
                <a:lnTo>
                  <a:pt x="24542" y="20643"/>
                </a:lnTo>
                <a:lnTo>
                  <a:pt x="36018" y="13911"/>
                </a:lnTo>
                <a:lnTo>
                  <a:pt x="41134" y="6100"/>
                </a:lnTo>
                <a:lnTo>
                  <a:pt x="3681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92" name="Google Shape;1992;gf574e92628_0_0"/>
          <p:cNvSpPr/>
          <p:nvPr/>
        </p:nvSpPr>
        <p:spPr>
          <a:xfrm>
            <a:off x="4393243" y="1936758"/>
            <a:ext cx="26035" cy="15875"/>
          </a:xfrm>
          <a:custGeom>
            <a:rect b="b" l="l" r="r" t="t"/>
            <a:pathLst>
              <a:path extrusionOk="0" h="15875" w="26035">
                <a:moveTo>
                  <a:pt x="25430" y="0"/>
                </a:moveTo>
                <a:lnTo>
                  <a:pt x="24262" y="0"/>
                </a:lnTo>
                <a:lnTo>
                  <a:pt x="23462" y="0"/>
                </a:lnTo>
                <a:lnTo>
                  <a:pt x="21874" y="1854"/>
                </a:lnTo>
                <a:lnTo>
                  <a:pt x="19487" y="6832"/>
                </a:lnTo>
                <a:lnTo>
                  <a:pt x="17353" y="6743"/>
                </a:lnTo>
                <a:lnTo>
                  <a:pt x="16223" y="6743"/>
                </a:lnTo>
                <a:lnTo>
                  <a:pt x="8372" y="7197"/>
                </a:lnTo>
                <a:lnTo>
                  <a:pt x="2078" y="8586"/>
                </a:lnTo>
                <a:lnTo>
                  <a:pt x="0" y="10949"/>
                </a:lnTo>
                <a:lnTo>
                  <a:pt x="4793" y="14325"/>
                </a:lnTo>
                <a:lnTo>
                  <a:pt x="7054" y="15405"/>
                </a:lnTo>
                <a:lnTo>
                  <a:pt x="9136" y="15862"/>
                </a:lnTo>
                <a:lnTo>
                  <a:pt x="16566" y="15862"/>
                </a:lnTo>
                <a:lnTo>
                  <a:pt x="20465" y="11899"/>
                </a:lnTo>
                <a:lnTo>
                  <a:pt x="24884" y="3962"/>
                </a:lnTo>
                <a:lnTo>
                  <a:pt x="254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93" name="Google Shape;1993;gf574e92628_0_0"/>
          <p:cNvSpPr/>
          <p:nvPr/>
        </p:nvSpPr>
        <p:spPr>
          <a:xfrm>
            <a:off x="1414799" y="1959226"/>
            <a:ext cx="29844" cy="21589"/>
          </a:xfrm>
          <a:custGeom>
            <a:rect b="b" l="l" r="r" t="t"/>
            <a:pathLst>
              <a:path extrusionOk="0" h="21589" w="29844">
                <a:moveTo>
                  <a:pt x="4914" y="0"/>
                </a:moveTo>
                <a:lnTo>
                  <a:pt x="3086" y="0"/>
                </a:lnTo>
                <a:lnTo>
                  <a:pt x="1485" y="0"/>
                </a:lnTo>
                <a:lnTo>
                  <a:pt x="431" y="1701"/>
                </a:lnTo>
                <a:lnTo>
                  <a:pt x="0" y="6604"/>
                </a:lnTo>
                <a:lnTo>
                  <a:pt x="5689" y="8102"/>
                </a:lnTo>
                <a:lnTo>
                  <a:pt x="8623" y="12712"/>
                </a:lnTo>
                <a:lnTo>
                  <a:pt x="7200" y="21463"/>
                </a:lnTo>
                <a:lnTo>
                  <a:pt x="21843" y="21463"/>
                </a:lnTo>
                <a:lnTo>
                  <a:pt x="21843" y="13855"/>
                </a:lnTo>
                <a:lnTo>
                  <a:pt x="27889" y="12712"/>
                </a:lnTo>
                <a:lnTo>
                  <a:pt x="29362" y="6604"/>
                </a:lnTo>
                <a:lnTo>
                  <a:pt x="26746" y="8178"/>
                </a:lnTo>
                <a:lnTo>
                  <a:pt x="24282" y="8813"/>
                </a:lnTo>
                <a:lnTo>
                  <a:pt x="17614" y="8813"/>
                </a:lnTo>
                <a:lnTo>
                  <a:pt x="13804" y="6604"/>
                </a:lnTo>
                <a:lnTo>
                  <a:pt x="7454" y="2197"/>
                </a:lnTo>
                <a:lnTo>
                  <a:pt x="491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94" name="Google Shape;1994;gf574e92628_0_0"/>
          <p:cNvSpPr/>
          <p:nvPr/>
        </p:nvSpPr>
        <p:spPr>
          <a:xfrm>
            <a:off x="759034" y="2069419"/>
            <a:ext cx="29845" cy="23494"/>
          </a:xfrm>
          <a:custGeom>
            <a:rect b="b" l="l" r="r" t="t"/>
            <a:pathLst>
              <a:path extrusionOk="0" h="23494" w="29845">
                <a:moveTo>
                  <a:pt x="22148" y="0"/>
                </a:moveTo>
                <a:lnTo>
                  <a:pt x="7492" y="0"/>
                </a:lnTo>
                <a:lnTo>
                  <a:pt x="7492" y="7607"/>
                </a:lnTo>
                <a:lnTo>
                  <a:pt x="1409" y="8991"/>
                </a:lnTo>
                <a:lnTo>
                  <a:pt x="0" y="14859"/>
                </a:lnTo>
                <a:lnTo>
                  <a:pt x="1549" y="14071"/>
                </a:lnTo>
                <a:lnTo>
                  <a:pt x="3060" y="13741"/>
                </a:lnTo>
                <a:lnTo>
                  <a:pt x="8483" y="13741"/>
                </a:lnTo>
                <a:lnTo>
                  <a:pt x="12141" y="16154"/>
                </a:lnTo>
                <a:lnTo>
                  <a:pt x="18694" y="20955"/>
                </a:lnTo>
                <a:lnTo>
                  <a:pt x="21589" y="23355"/>
                </a:lnTo>
                <a:lnTo>
                  <a:pt x="26339" y="23355"/>
                </a:lnTo>
                <a:lnTo>
                  <a:pt x="28232" y="21209"/>
                </a:lnTo>
                <a:lnTo>
                  <a:pt x="29641" y="14859"/>
                </a:lnTo>
                <a:lnTo>
                  <a:pt x="23850" y="13360"/>
                </a:lnTo>
                <a:lnTo>
                  <a:pt x="14960" y="14859"/>
                </a:lnTo>
                <a:lnTo>
                  <a:pt x="14668" y="7607"/>
                </a:lnTo>
                <a:lnTo>
                  <a:pt x="19278" y="7023"/>
                </a:lnTo>
                <a:lnTo>
                  <a:pt x="23329" y="6451"/>
                </a:lnTo>
                <a:lnTo>
                  <a:pt x="22148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95" name="Google Shape;1995;gf574e92628_0_0"/>
          <p:cNvSpPr/>
          <p:nvPr/>
        </p:nvSpPr>
        <p:spPr>
          <a:xfrm>
            <a:off x="4371278" y="2091768"/>
            <a:ext cx="34289" cy="14605"/>
          </a:xfrm>
          <a:custGeom>
            <a:rect b="b" l="l" r="r" t="t"/>
            <a:pathLst>
              <a:path extrusionOk="0" h="14605" w="34289">
                <a:moveTo>
                  <a:pt x="33925" y="0"/>
                </a:moveTo>
                <a:lnTo>
                  <a:pt x="12176" y="3220"/>
                </a:lnTo>
                <a:lnTo>
                  <a:pt x="1518" y="7916"/>
                </a:lnTo>
                <a:lnTo>
                  <a:pt x="0" y="12153"/>
                </a:lnTo>
                <a:lnTo>
                  <a:pt x="5668" y="13995"/>
                </a:lnTo>
                <a:lnTo>
                  <a:pt x="11162" y="13282"/>
                </a:lnTo>
                <a:lnTo>
                  <a:pt x="17920" y="10926"/>
                </a:lnTo>
                <a:lnTo>
                  <a:pt x="25617" y="6606"/>
                </a:lnTo>
                <a:lnTo>
                  <a:pt x="33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96" name="Google Shape;1996;gf574e92628_0_0"/>
          <p:cNvSpPr/>
          <p:nvPr/>
        </p:nvSpPr>
        <p:spPr>
          <a:xfrm>
            <a:off x="5112479" y="2095958"/>
            <a:ext cx="33020" cy="32385"/>
          </a:xfrm>
          <a:custGeom>
            <a:rect b="b" l="l" r="r" t="t"/>
            <a:pathLst>
              <a:path extrusionOk="0" h="32385" w="33020">
                <a:moveTo>
                  <a:pt x="30137" y="0"/>
                </a:moveTo>
                <a:lnTo>
                  <a:pt x="23380" y="0"/>
                </a:lnTo>
                <a:lnTo>
                  <a:pt x="21018" y="0"/>
                </a:lnTo>
                <a:lnTo>
                  <a:pt x="18122" y="990"/>
                </a:lnTo>
                <a:lnTo>
                  <a:pt x="14668" y="3302"/>
                </a:lnTo>
                <a:lnTo>
                  <a:pt x="19265" y="3644"/>
                </a:lnTo>
                <a:lnTo>
                  <a:pt x="23279" y="4114"/>
                </a:lnTo>
                <a:lnTo>
                  <a:pt x="22174" y="10566"/>
                </a:lnTo>
                <a:lnTo>
                  <a:pt x="15835" y="13498"/>
                </a:lnTo>
                <a:lnTo>
                  <a:pt x="9901" y="16767"/>
                </a:lnTo>
                <a:lnTo>
                  <a:pt x="4559" y="20621"/>
                </a:lnTo>
                <a:lnTo>
                  <a:pt x="0" y="25311"/>
                </a:lnTo>
                <a:lnTo>
                  <a:pt x="5892" y="30327"/>
                </a:lnTo>
                <a:lnTo>
                  <a:pt x="11036" y="32346"/>
                </a:lnTo>
                <a:lnTo>
                  <a:pt x="24028" y="32346"/>
                </a:lnTo>
                <a:lnTo>
                  <a:pt x="29413" y="24257"/>
                </a:lnTo>
                <a:lnTo>
                  <a:pt x="32461" y="8089"/>
                </a:lnTo>
                <a:lnTo>
                  <a:pt x="301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1997" name="Google Shape;1997;gf574e92628_0_0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138369" y="2121265"/>
            <a:ext cx="95761" cy="66835"/>
          </a:xfrm>
          <a:prstGeom prst="rect">
            <a:avLst/>
          </a:prstGeom>
          <a:noFill/>
          <a:ln>
            <a:noFill/>
          </a:ln>
        </p:spPr>
      </p:pic>
      <p:sp>
        <p:nvSpPr>
          <p:cNvPr id="1998" name="Google Shape;1998;gf574e92628_0_0"/>
          <p:cNvSpPr/>
          <p:nvPr/>
        </p:nvSpPr>
        <p:spPr>
          <a:xfrm>
            <a:off x="3648999" y="2113964"/>
            <a:ext cx="41910" cy="26035"/>
          </a:xfrm>
          <a:custGeom>
            <a:rect b="b" l="l" r="r" t="t"/>
            <a:pathLst>
              <a:path extrusionOk="0" h="26035" w="41910">
                <a:moveTo>
                  <a:pt x="40462" y="0"/>
                </a:moveTo>
                <a:lnTo>
                  <a:pt x="39750" y="0"/>
                </a:lnTo>
                <a:lnTo>
                  <a:pt x="33492" y="1102"/>
                </a:lnTo>
                <a:lnTo>
                  <a:pt x="0" y="25654"/>
                </a:lnTo>
                <a:lnTo>
                  <a:pt x="1041" y="25654"/>
                </a:lnTo>
                <a:lnTo>
                  <a:pt x="2349" y="24663"/>
                </a:lnTo>
                <a:lnTo>
                  <a:pt x="4940" y="22288"/>
                </a:lnTo>
                <a:lnTo>
                  <a:pt x="17260" y="19785"/>
                </a:lnTo>
                <a:lnTo>
                  <a:pt x="27903" y="15673"/>
                </a:lnTo>
                <a:lnTo>
                  <a:pt x="36281" y="9335"/>
                </a:lnTo>
                <a:lnTo>
                  <a:pt x="41808" y="152"/>
                </a:lnTo>
                <a:lnTo>
                  <a:pt x="4046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999" name="Google Shape;1999;gf574e92628_0_0"/>
          <p:cNvSpPr/>
          <p:nvPr/>
        </p:nvSpPr>
        <p:spPr>
          <a:xfrm>
            <a:off x="287719" y="2187793"/>
            <a:ext cx="52070" cy="53975"/>
          </a:xfrm>
          <a:custGeom>
            <a:rect b="b" l="l" r="r" t="t"/>
            <a:pathLst>
              <a:path extrusionOk="0" h="53975" w="52070">
                <a:moveTo>
                  <a:pt x="43307" y="0"/>
                </a:moveTo>
                <a:lnTo>
                  <a:pt x="39395" y="0"/>
                </a:lnTo>
                <a:lnTo>
                  <a:pt x="26385" y="619"/>
                </a:lnTo>
                <a:lnTo>
                  <a:pt x="15087" y="2905"/>
                </a:lnTo>
                <a:lnTo>
                  <a:pt x="6094" y="7500"/>
                </a:lnTo>
                <a:lnTo>
                  <a:pt x="0" y="15049"/>
                </a:lnTo>
                <a:lnTo>
                  <a:pt x="10947" y="18859"/>
                </a:lnTo>
                <a:lnTo>
                  <a:pt x="7200" y="29921"/>
                </a:lnTo>
                <a:lnTo>
                  <a:pt x="15532" y="31648"/>
                </a:lnTo>
                <a:lnTo>
                  <a:pt x="18694" y="38227"/>
                </a:lnTo>
                <a:lnTo>
                  <a:pt x="22148" y="44564"/>
                </a:lnTo>
                <a:lnTo>
                  <a:pt x="21424" y="51206"/>
                </a:lnTo>
                <a:lnTo>
                  <a:pt x="22440" y="53848"/>
                </a:lnTo>
                <a:lnTo>
                  <a:pt x="24485" y="53848"/>
                </a:lnTo>
                <a:lnTo>
                  <a:pt x="31252" y="49132"/>
                </a:lnTo>
                <a:lnTo>
                  <a:pt x="39695" y="38039"/>
                </a:lnTo>
                <a:lnTo>
                  <a:pt x="47283" y="25151"/>
                </a:lnTo>
                <a:lnTo>
                  <a:pt x="51485" y="15049"/>
                </a:lnTo>
                <a:lnTo>
                  <a:pt x="47739" y="7569"/>
                </a:lnTo>
                <a:lnTo>
                  <a:pt x="51485" y="304"/>
                </a:lnTo>
                <a:lnTo>
                  <a:pt x="4330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2000" name="Google Shape;2000;gf574e92628_0_0"/>
          <p:cNvGrpSpPr/>
          <p:nvPr/>
        </p:nvGrpSpPr>
        <p:grpSpPr>
          <a:xfrm>
            <a:off x="2755319" y="2152402"/>
            <a:ext cx="52069" cy="19377"/>
            <a:chOff x="2755319" y="2152402"/>
            <a:chExt cx="52069" cy="19377"/>
          </a:xfrm>
        </p:grpSpPr>
        <p:sp>
          <p:nvSpPr>
            <p:cNvPr id="2001" name="Google Shape;2001;gf574e92628_0_0"/>
            <p:cNvSpPr/>
            <p:nvPr/>
          </p:nvSpPr>
          <p:spPr>
            <a:xfrm>
              <a:off x="2783806" y="2167335"/>
              <a:ext cx="17780" cy="4444"/>
            </a:xfrm>
            <a:custGeom>
              <a:rect b="b" l="l" r="r" t="t"/>
              <a:pathLst>
                <a:path extrusionOk="0" h="4444" w="17780">
                  <a:moveTo>
                    <a:pt x="0" y="0"/>
                  </a:moveTo>
                  <a:lnTo>
                    <a:pt x="3733" y="2235"/>
                  </a:lnTo>
                  <a:lnTo>
                    <a:pt x="7213" y="4203"/>
                  </a:lnTo>
                  <a:lnTo>
                    <a:pt x="12992" y="4203"/>
                  </a:lnTo>
                  <a:lnTo>
                    <a:pt x="15328" y="3187"/>
                  </a:lnTo>
                  <a:lnTo>
                    <a:pt x="17640" y="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02" name="Google Shape;2002;gf574e92628_0_0"/>
            <p:cNvSpPr/>
            <p:nvPr/>
          </p:nvSpPr>
          <p:spPr>
            <a:xfrm>
              <a:off x="2755319" y="2152402"/>
              <a:ext cx="52069" cy="15875"/>
            </a:xfrm>
            <a:custGeom>
              <a:rect b="b" l="l" r="r" t="t"/>
              <a:pathLst>
                <a:path extrusionOk="0" h="15875" w="52069">
                  <a:moveTo>
                    <a:pt x="15735" y="0"/>
                  </a:moveTo>
                  <a:lnTo>
                    <a:pt x="11823" y="0"/>
                  </a:lnTo>
                  <a:lnTo>
                    <a:pt x="6565" y="0"/>
                  </a:lnTo>
                  <a:lnTo>
                    <a:pt x="2578" y="3098"/>
                  </a:lnTo>
                  <a:lnTo>
                    <a:pt x="0" y="13462"/>
                  </a:lnTo>
                  <a:lnTo>
                    <a:pt x="4343" y="9842"/>
                  </a:lnTo>
                  <a:lnTo>
                    <a:pt x="8356" y="8496"/>
                  </a:lnTo>
                  <a:lnTo>
                    <a:pt x="17411" y="8496"/>
                  </a:lnTo>
                  <a:lnTo>
                    <a:pt x="22199" y="11163"/>
                  </a:lnTo>
                  <a:lnTo>
                    <a:pt x="28486" y="14935"/>
                  </a:lnTo>
                  <a:lnTo>
                    <a:pt x="46139" y="15455"/>
                  </a:lnTo>
                  <a:lnTo>
                    <a:pt x="47942" y="13360"/>
                  </a:lnTo>
                  <a:lnTo>
                    <a:pt x="49745" y="10274"/>
                  </a:lnTo>
                  <a:lnTo>
                    <a:pt x="51549" y="5854"/>
                  </a:lnTo>
                  <a:lnTo>
                    <a:pt x="48679" y="6553"/>
                  </a:lnTo>
                  <a:lnTo>
                    <a:pt x="45923" y="6832"/>
                  </a:lnTo>
                  <a:lnTo>
                    <a:pt x="36753" y="6832"/>
                  </a:lnTo>
                  <a:lnTo>
                    <a:pt x="30848" y="5130"/>
                  </a:lnTo>
                  <a:lnTo>
                    <a:pt x="20332" y="1714"/>
                  </a:lnTo>
                  <a:lnTo>
                    <a:pt x="157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2003" name="Google Shape;2003;gf574e92628_0_0"/>
          <p:cNvSpPr/>
          <p:nvPr/>
        </p:nvSpPr>
        <p:spPr>
          <a:xfrm>
            <a:off x="2490038" y="2187802"/>
            <a:ext cx="55880" cy="23494"/>
          </a:xfrm>
          <a:custGeom>
            <a:rect b="b" l="l" r="r" t="t"/>
            <a:pathLst>
              <a:path extrusionOk="0" h="23494" w="55880">
                <a:moveTo>
                  <a:pt x="38417" y="0"/>
                </a:moveTo>
                <a:lnTo>
                  <a:pt x="35610" y="0"/>
                </a:lnTo>
                <a:lnTo>
                  <a:pt x="23711" y="779"/>
                </a:lnTo>
                <a:lnTo>
                  <a:pt x="13657" y="3333"/>
                </a:lnTo>
                <a:lnTo>
                  <a:pt x="5676" y="7983"/>
                </a:lnTo>
                <a:lnTo>
                  <a:pt x="0" y="15049"/>
                </a:lnTo>
                <a:lnTo>
                  <a:pt x="13609" y="18932"/>
                </a:lnTo>
                <a:lnTo>
                  <a:pt x="29487" y="21445"/>
                </a:lnTo>
                <a:lnTo>
                  <a:pt x="43925" y="22798"/>
                </a:lnTo>
                <a:lnTo>
                  <a:pt x="53213" y="23202"/>
                </a:lnTo>
                <a:lnTo>
                  <a:pt x="55575" y="23202"/>
                </a:lnTo>
                <a:lnTo>
                  <a:pt x="55460" y="22987"/>
                </a:lnTo>
                <a:lnTo>
                  <a:pt x="51511" y="22656"/>
                </a:lnTo>
                <a:lnTo>
                  <a:pt x="51193" y="13081"/>
                </a:lnTo>
                <a:lnTo>
                  <a:pt x="42291" y="12166"/>
                </a:lnTo>
                <a:lnTo>
                  <a:pt x="44361" y="304"/>
                </a:lnTo>
                <a:lnTo>
                  <a:pt x="384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2004" name="Google Shape;2004;gf574e92628_0_0"/>
          <p:cNvGrpSpPr/>
          <p:nvPr/>
        </p:nvGrpSpPr>
        <p:grpSpPr>
          <a:xfrm>
            <a:off x="2131615" y="2231275"/>
            <a:ext cx="27726" cy="4968"/>
            <a:chOff x="2131615" y="2231275"/>
            <a:chExt cx="27726" cy="4968"/>
          </a:xfrm>
        </p:grpSpPr>
        <p:sp>
          <p:nvSpPr>
            <p:cNvPr id="2005" name="Google Shape;2005;gf574e92628_0_0"/>
            <p:cNvSpPr/>
            <p:nvPr/>
          </p:nvSpPr>
          <p:spPr>
            <a:xfrm>
              <a:off x="2147277" y="2231275"/>
              <a:ext cx="12064" cy="2539"/>
            </a:xfrm>
            <a:custGeom>
              <a:rect b="b" l="l" r="r" t="t"/>
              <a:pathLst>
                <a:path extrusionOk="0" h="2539" w="12064">
                  <a:moveTo>
                    <a:pt x="11455" y="0"/>
                  </a:moveTo>
                  <a:lnTo>
                    <a:pt x="11137" y="0"/>
                  </a:lnTo>
                  <a:lnTo>
                    <a:pt x="10960" y="0"/>
                  </a:lnTo>
                  <a:lnTo>
                    <a:pt x="8928" y="304"/>
                  </a:lnTo>
                  <a:lnTo>
                    <a:pt x="4102" y="1079"/>
                  </a:lnTo>
                  <a:lnTo>
                    <a:pt x="0" y="1790"/>
                  </a:lnTo>
                  <a:lnTo>
                    <a:pt x="0" y="1981"/>
                  </a:lnTo>
                  <a:lnTo>
                    <a:pt x="6032" y="952"/>
                  </a:lnTo>
                  <a:lnTo>
                    <a:pt x="114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06" name="Google Shape;2006;gf574e92628_0_0"/>
            <p:cNvSpPr/>
            <p:nvPr/>
          </p:nvSpPr>
          <p:spPr>
            <a:xfrm>
              <a:off x="2131615" y="2233068"/>
              <a:ext cx="15875" cy="3175"/>
            </a:xfrm>
            <a:custGeom>
              <a:rect b="b" l="l" r="r" t="t"/>
              <a:pathLst>
                <a:path extrusionOk="0" h="3175" w="15875">
                  <a:moveTo>
                    <a:pt x="15659" y="0"/>
                  </a:moveTo>
                  <a:lnTo>
                    <a:pt x="4013" y="2032"/>
                  </a:lnTo>
                  <a:lnTo>
                    <a:pt x="0" y="2755"/>
                  </a:lnTo>
                  <a:lnTo>
                    <a:pt x="431" y="2755"/>
                  </a:lnTo>
                  <a:lnTo>
                    <a:pt x="7251" y="1625"/>
                  </a:lnTo>
                  <a:lnTo>
                    <a:pt x="15659" y="190"/>
                  </a:lnTo>
                  <a:lnTo>
                    <a:pt x="156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2007" name="Google Shape;2007;gf574e92628_0_0"/>
          <p:cNvGrpSpPr/>
          <p:nvPr/>
        </p:nvGrpSpPr>
        <p:grpSpPr>
          <a:xfrm>
            <a:off x="3813604" y="2254708"/>
            <a:ext cx="32210" cy="27193"/>
            <a:chOff x="3813604" y="2254708"/>
            <a:chExt cx="32210" cy="27193"/>
          </a:xfrm>
        </p:grpSpPr>
        <p:sp>
          <p:nvSpPr>
            <p:cNvPr id="2008" name="Google Shape;2008;gf574e92628_0_0"/>
            <p:cNvSpPr/>
            <p:nvPr/>
          </p:nvSpPr>
          <p:spPr>
            <a:xfrm>
              <a:off x="3824860" y="2259041"/>
              <a:ext cx="20954" cy="22860"/>
            </a:xfrm>
            <a:custGeom>
              <a:rect b="b" l="l" r="r" t="t"/>
              <a:pathLst>
                <a:path extrusionOk="0" h="22860" w="20954">
                  <a:moveTo>
                    <a:pt x="292" y="0"/>
                  </a:moveTo>
                  <a:lnTo>
                    <a:pt x="0" y="16217"/>
                  </a:lnTo>
                  <a:lnTo>
                    <a:pt x="4851" y="20002"/>
                  </a:lnTo>
                  <a:lnTo>
                    <a:pt x="10617" y="22326"/>
                  </a:lnTo>
                  <a:lnTo>
                    <a:pt x="18046" y="22326"/>
                  </a:lnTo>
                  <a:lnTo>
                    <a:pt x="20370" y="20980"/>
                  </a:lnTo>
                  <a:lnTo>
                    <a:pt x="20726" y="17907"/>
                  </a:lnTo>
                  <a:lnTo>
                    <a:pt x="13792" y="15244"/>
                  </a:lnTo>
                  <a:lnTo>
                    <a:pt x="8875" y="10591"/>
                  </a:lnTo>
                  <a:lnTo>
                    <a:pt x="4776" y="5119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09" name="Google Shape;2009;gf574e92628_0_0"/>
            <p:cNvSpPr/>
            <p:nvPr/>
          </p:nvSpPr>
          <p:spPr>
            <a:xfrm>
              <a:off x="3813604" y="2254708"/>
              <a:ext cx="12064" cy="20955"/>
            </a:xfrm>
            <a:custGeom>
              <a:rect b="b" l="l" r="r" t="t"/>
              <a:pathLst>
                <a:path extrusionOk="0" h="20955" w="12064">
                  <a:moveTo>
                    <a:pt x="2374" y="0"/>
                  </a:moveTo>
                  <a:lnTo>
                    <a:pt x="0" y="8051"/>
                  </a:lnTo>
                  <a:lnTo>
                    <a:pt x="4838" y="15570"/>
                  </a:lnTo>
                  <a:lnTo>
                    <a:pt x="11252" y="20561"/>
                  </a:lnTo>
                  <a:lnTo>
                    <a:pt x="11544" y="4330"/>
                  </a:lnTo>
                  <a:lnTo>
                    <a:pt x="9182" y="2222"/>
                  </a:lnTo>
                  <a:lnTo>
                    <a:pt x="6311" y="596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2010" name="Google Shape;2010;gf574e92628_0_0"/>
          <p:cNvSpPr/>
          <p:nvPr/>
        </p:nvSpPr>
        <p:spPr>
          <a:xfrm>
            <a:off x="2700965" y="2273979"/>
            <a:ext cx="46989" cy="18414"/>
          </a:xfrm>
          <a:custGeom>
            <a:rect b="b" l="l" r="r" t="t"/>
            <a:pathLst>
              <a:path extrusionOk="0" h="18414" w="46989">
                <a:moveTo>
                  <a:pt x="21665" y="0"/>
                </a:moveTo>
                <a:lnTo>
                  <a:pt x="10628" y="989"/>
                </a:lnTo>
                <a:lnTo>
                  <a:pt x="3000" y="4124"/>
                </a:lnTo>
                <a:lnTo>
                  <a:pt x="0" y="9654"/>
                </a:lnTo>
                <a:lnTo>
                  <a:pt x="2843" y="17830"/>
                </a:lnTo>
                <a:lnTo>
                  <a:pt x="6069" y="12395"/>
                </a:lnTo>
                <a:lnTo>
                  <a:pt x="10095" y="10756"/>
                </a:lnTo>
                <a:lnTo>
                  <a:pt x="17702" y="10756"/>
                </a:lnTo>
                <a:lnTo>
                  <a:pt x="31393" y="14528"/>
                </a:lnTo>
                <a:lnTo>
                  <a:pt x="39623" y="14528"/>
                </a:lnTo>
                <a:lnTo>
                  <a:pt x="44055" y="12026"/>
                </a:lnTo>
                <a:lnTo>
                  <a:pt x="46900" y="2971"/>
                </a:lnTo>
                <a:lnTo>
                  <a:pt x="40312" y="1709"/>
                </a:lnTo>
                <a:lnTo>
                  <a:pt x="33830" y="776"/>
                </a:lnTo>
                <a:lnTo>
                  <a:pt x="27574" y="198"/>
                </a:lnTo>
                <a:lnTo>
                  <a:pt x="2166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2011" name="Google Shape;2011;gf574e92628_0_0"/>
          <p:cNvGrpSpPr/>
          <p:nvPr/>
        </p:nvGrpSpPr>
        <p:grpSpPr>
          <a:xfrm>
            <a:off x="3624226" y="2276949"/>
            <a:ext cx="38891" cy="29740"/>
            <a:chOff x="3624226" y="2276949"/>
            <a:chExt cx="38891" cy="29740"/>
          </a:xfrm>
        </p:grpSpPr>
        <p:sp>
          <p:nvSpPr>
            <p:cNvPr id="2012" name="Google Shape;2012;gf574e92628_0_0"/>
            <p:cNvSpPr/>
            <p:nvPr/>
          </p:nvSpPr>
          <p:spPr>
            <a:xfrm>
              <a:off x="3645972" y="2276949"/>
              <a:ext cx="17145" cy="13969"/>
            </a:xfrm>
            <a:custGeom>
              <a:rect b="b" l="l" r="r" t="t"/>
              <a:pathLst>
                <a:path extrusionOk="0" h="13969" w="17145">
                  <a:moveTo>
                    <a:pt x="7962" y="0"/>
                  </a:moveTo>
                  <a:lnTo>
                    <a:pt x="7810" y="3365"/>
                  </a:lnTo>
                  <a:lnTo>
                    <a:pt x="4432" y="5981"/>
                  </a:lnTo>
                  <a:lnTo>
                    <a:pt x="0" y="8293"/>
                  </a:lnTo>
                  <a:lnTo>
                    <a:pt x="3200" y="9677"/>
                  </a:lnTo>
                  <a:lnTo>
                    <a:pt x="6375" y="11480"/>
                  </a:lnTo>
                  <a:lnTo>
                    <a:pt x="9512" y="13550"/>
                  </a:lnTo>
                  <a:lnTo>
                    <a:pt x="14909" y="8775"/>
                  </a:lnTo>
                  <a:lnTo>
                    <a:pt x="16738" y="3911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13" name="Google Shape;2013;gf574e92628_0_0"/>
            <p:cNvSpPr/>
            <p:nvPr/>
          </p:nvSpPr>
          <p:spPr>
            <a:xfrm>
              <a:off x="3630800" y="2285243"/>
              <a:ext cx="24764" cy="10160"/>
            </a:xfrm>
            <a:custGeom>
              <a:rect b="b" l="l" r="r" t="t"/>
              <a:pathLst>
                <a:path extrusionOk="0" h="10160" w="24764">
                  <a:moveTo>
                    <a:pt x="15176" y="0"/>
                  </a:moveTo>
                  <a:lnTo>
                    <a:pt x="10426" y="2476"/>
                  </a:lnTo>
                  <a:lnTo>
                    <a:pt x="4483" y="4572"/>
                  </a:lnTo>
                  <a:lnTo>
                    <a:pt x="0" y="6845"/>
                  </a:lnTo>
                  <a:lnTo>
                    <a:pt x="6134" y="7747"/>
                  </a:lnTo>
                  <a:lnTo>
                    <a:pt x="12293" y="8763"/>
                  </a:lnTo>
                  <a:lnTo>
                    <a:pt x="18478" y="9893"/>
                  </a:lnTo>
                  <a:lnTo>
                    <a:pt x="20764" y="8382"/>
                  </a:lnTo>
                  <a:lnTo>
                    <a:pt x="22923" y="6819"/>
                  </a:lnTo>
                  <a:lnTo>
                    <a:pt x="24688" y="5257"/>
                  </a:lnTo>
                  <a:lnTo>
                    <a:pt x="21551" y="3187"/>
                  </a:lnTo>
                  <a:lnTo>
                    <a:pt x="18376" y="1384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14" name="Google Shape;2014;gf574e92628_0_0"/>
            <p:cNvSpPr/>
            <p:nvPr/>
          </p:nvSpPr>
          <p:spPr>
            <a:xfrm>
              <a:off x="3624226" y="2292084"/>
              <a:ext cx="25400" cy="14605"/>
            </a:xfrm>
            <a:custGeom>
              <a:rect b="b" l="l" r="r" t="t"/>
              <a:pathLst>
                <a:path extrusionOk="0" h="14605" w="25400">
                  <a:moveTo>
                    <a:pt x="6567" y="0"/>
                  </a:moveTo>
                  <a:lnTo>
                    <a:pt x="2041" y="2846"/>
                  </a:lnTo>
                  <a:lnTo>
                    <a:pt x="0" y="6053"/>
                  </a:lnTo>
                  <a:lnTo>
                    <a:pt x="1490" y="9824"/>
                  </a:lnTo>
                  <a:lnTo>
                    <a:pt x="7558" y="14363"/>
                  </a:lnTo>
                  <a:lnTo>
                    <a:pt x="10352" y="11595"/>
                  </a:lnTo>
                  <a:lnTo>
                    <a:pt x="18289" y="7518"/>
                  </a:lnTo>
                  <a:lnTo>
                    <a:pt x="25045" y="3060"/>
                  </a:lnTo>
                  <a:lnTo>
                    <a:pt x="18873" y="1917"/>
                  </a:lnTo>
                  <a:lnTo>
                    <a:pt x="12714" y="901"/>
                  </a:lnTo>
                  <a:lnTo>
                    <a:pt x="65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2015" name="Google Shape;2015;gf574e92628_0_0"/>
          <p:cNvSpPr/>
          <p:nvPr/>
        </p:nvSpPr>
        <p:spPr>
          <a:xfrm>
            <a:off x="4007556" y="2388196"/>
            <a:ext cx="22225" cy="24130"/>
          </a:xfrm>
          <a:custGeom>
            <a:rect b="b" l="l" r="r" t="t"/>
            <a:pathLst>
              <a:path extrusionOk="0" h="24130" w="22225">
                <a:moveTo>
                  <a:pt x="5600" y="0"/>
                </a:moveTo>
                <a:lnTo>
                  <a:pt x="3644" y="0"/>
                </a:lnTo>
                <a:lnTo>
                  <a:pt x="2222" y="0"/>
                </a:lnTo>
                <a:lnTo>
                  <a:pt x="1003" y="1993"/>
                </a:lnTo>
                <a:lnTo>
                  <a:pt x="0" y="7429"/>
                </a:lnTo>
                <a:lnTo>
                  <a:pt x="2959" y="7416"/>
                </a:lnTo>
                <a:lnTo>
                  <a:pt x="13449" y="23837"/>
                </a:lnTo>
                <a:lnTo>
                  <a:pt x="18097" y="23837"/>
                </a:lnTo>
                <a:lnTo>
                  <a:pt x="20129" y="21412"/>
                </a:lnTo>
                <a:lnTo>
                  <a:pt x="22174" y="14693"/>
                </a:lnTo>
                <a:lnTo>
                  <a:pt x="21526" y="14935"/>
                </a:lnTo>
                <a:lnTo>
                  <a:pt x="20904" y="15036"/>
                </a:lnTo>
                <a:lnTo>
                  <a:pt x="16662" y="15036"/>
                </a:lnTo>
                <a:lnTo>
                  <a:pt x="13487" y="11277"/>
                </a:lnTo>
                <a:lnTo>
                  <a:pt x="7950" y="3759"/>
                </a:lnTo>
                <a:lnTo>
                  <a:pt x="560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16" name="Google Shape;2016;gf574e92628_0_0"/>
          <p:cNvSpPr/>
          <p:nvPr/>
        </p:nvSpPr>
        <p:spPr>
          <a:xfrm>
            <a:off x="2497528" y="2476978"/>
            <a:ext cx="33655" cy="41910"/>
          </a:xfrm>
          <a:custGeom>
            <a:rect b="b" l="l" r="r" t="t"/>
            <a:pathLst>
              <a:path extrusionOk="0" h="41910" w="33655">
                <a:moveTo>
                  <a:pt x="29324" y="0"/>
                </a:moveTo>
                <a:lnTo>
                  <a:pt x="24794" y="12102"/>
                </a:lnTo>
                <a:lnTo>
                  <a:pt x="17581" y="21450"/>
                </a:lnTo>
                <a:lnTo>
                  <a:pt x="8909" y="29350"/>
                </a:lnTo>
                <a:lnTo>
                  <a:pt x="0" y="37109"/>
                </a:lnTo>
                <a:lnTo>
                  <a:pt x="2298" y="40347"/>
                </a:lnTo>
                <a:lnTo>
                  <a:pt x="5041" y="41719"/>
                </a:lnTo>
                <a:lnTo>
                  <a:pt x="7975" y="41719"/>
                </a:lnTo>
                <a:lnTo>
                  <a:pt x="19339" y="36147"/>
                </a:lnTo>
                <a:lnTo>
                  <a:pt x="28970" y="23383"/>
                </a:lnTo>
                <a:lnTo>
                  <a:pt x="33441" y="9358"/>
                </a:lnTo>
                <a:lnTo>
                  <a:pt x="2932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2017" name="Google Shape;2017;gf574e92628_0_0"/>
          <p:cNvGrpSpPr/>
          <p:nvPr/>
        </p:nvGrpSpPr>
        <p:grpSpPr>
          <a:xfrm>
            <a:off x="1767458" y="2484471"/>
            <a:ext cx="25933" cy="29844"/>
            <a:chOff x="1767458" y="2484471"/>
            <a:chExt cx="25933" cy="29844"/>
          </a:xfrm>
        </p:grpSpPr>
        <p:sp>
          <p:nvSpPr>
            <p:cNvPr id="2018" name="Google Shape;2018;gf574e92628_0_0"/>
            <p:cNvSpPr/>
            <p:nvPr/>
          </p:nvSpPr>
          <p:spPr>
            <a:xfrm>
              <a:off x="1788947" y="2487512"/>
              <a:ext cx="4444" cy="7619"/>
            </a:xfrm>
            <a:custGeom>
              <a:rect b="b" l="l" r="r" t="t"/>
              <a:pathLst>
                <a:path extrusionOk="0" h="7619" w="4444">
                  <a:moveTo>
                    <a:pt x="0" y="0"/>
                  </a:moveTo>
                  <a:lnTo>
                    <a:pt x="25" y="7162"/>
                  </a:lnTo>
                  <a:lnTo>
                    <a:pt x="3187" y="5016"/>
                  </a:lnTo>
                  <a:lnTo>
                    <a:pt x="4406" y="2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19" name="Google Shape;2019;gf574e92628_0_0"/>
            <p:cNvSpPr/>
            <p:nvPr/>
          </p:nvSpPr>
          <p:spPr>
            <a:xfrm>
              <a:off x="1767458" y="2484471"/>
              <a:ext cx="21589" cy="29844"/>
            </a:xfrm>
            <a:custGeom>
              <a:rect b="b" l="l" r="r" t="t"/>
              <a:pathLst>
                <a:path extrusionOk="0" h="29844" w="21589">
                  <a:moveTo>
                    <a:pt x="15591" y="0"/>
                  </a:moveTo>
                  <a:lnTo>
                    <a:pt x="11768" y="7720"/>
                  </a:lnTo>
                  <a:lnTo>
                    <a:pt x="3891" y="15713"/>
                  </a:lnTo>
                  <a:lnTo>
                    <a:pt x="0" y="23252"/>
                  </a:lnTo>
                  <a:lnTo>
                    <a:pt x="8136" y="29616"/>
                  </a:lnTo>
                  <a:lnTo>
                    <a:pt x="6939" y="22513"/>
                  </a:lnTo>
                  <a:lnTo>
                    <a:pt x="10395" y="17316"/>
                  </a:lnTo>
                  <a:lnTo>
                    <a:pt x="16067" y="13414"/>
                  </a:lnTo>
                  <a:lnTo>
                    <a:pt x="21522" y="10198"/>
                  </a:lnTo>
                  <a:lnTo>
                    <a:pt x="21484" y="3035"/>
                  </a:lnTo>
                  <a:lnTo>
                    <a:pt x="20112" y="2120"/>
                  </a:lnTo>
                  <a:lnTo>
                    <a:pt x="18182" y="1117"/>
                  </a:lnTo>
                  <a:lnTo>
                    <a:pt x="155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2020" name="Google Shape;2020;gf574e92628_0_0"/>
          <p:cNvSpPr/>
          <p:nvPr/>
        </p:nvSpPr>
        <p:spPr>
          <a:xfrm>
            <a:off x="4551576" y="2506512"/>
            <a:ext cx="31114" cy="20319"/>
          </a:xfrm>
          <a:custGeom>
            <a:rect b="b" l="l" r="r" t="t"/>
            <a:pathLst>
              <a:path extrusionOk="0" h="20319" w="31114">
                <a:moveTo>
                  <a:pt x="28409" y="0"/>
                </a:moveTo>
                <a:lnTo>
                  <a:pt x="27419" y="0"/>
                </a:lnTo>
                <a:lnTo>
                  <a:pt x="21996" y="0"/>
                </a:lnTo>
                <a:lnTo>
                  <a:pt x="7937" y="7620"/>
                </a:lnTo>
                <a:lnTo>
                  <a:pt x="1485" y="7607"/>
                </a:lnTo>
                <a:lnTo>
                  <a:pt x="952" y="7569"/>
                </a:lnTo>
                <a:lnTo>
                  <a:pt x="0" y="16967"/>
                </a:lnTo>
                <a:lnTo>
                  <a:pt x="1676" y="20320"/>
                </a:lnTo>
                <a:lnTo>
                  <a:pt x="4686" y="20320"/>
                </a:lnTo>
                <a:lnTo>
                  <a:pt x="10907" y="17548"/>
                </a:lnTo>
                <a:lnTo>
                  <a:pt x="18273" y="11252"/>
                </a:lnTo>
                <a:lnTo>
                  <a:pt x="25322" y="4460"/>
                </a:lnTo>
                <a:lnTo>
                  <a:pt x="30594" y="203"/>
                </a:lnTo>
                <a:lnTo>
                  <a:pt x="29463" y="63"/>
                </a:lnTo>
                <a:lnTo>
                  <a:pt x="28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21" name="Google Shape;2021;gf574e92628_0_0"/>
          <p:cNvSpPr/>
          <p:nvPr/>
        </p:nvSpPr>
        <p:spPr>
          <a:xfrm>
            <a:off x="2313420" y="2565595"/>
            <a:ext cx="22225" cy="22860"/>
          </a:xfrm>
          <a:custGeom>
            <a:rect b="b" l="l" r="r" t="t"/>
            <a:pathLst>
              <a:path extrusionOk="0" h="22860" w="22225">
                <a:moveTo>
                  <a:pt x="6197" y="0"/>
                </a:moveTo>
                <a:lnTo>
                  <a:pt x="1993" y="0"/>
                </a:lnTo>
                <a:lnTo>
                  <a:pt x="1397" y="0"/>
                </a:lnTo>
                <a:lnTo>
                  <a:pt x="736" y="76"/>
                </a:lnTo>
                <a:lnTo>
                  <a:pt x="0" y="228"/>
                </a:lnTo>
                <a:lnTo>
                  <a:pt x="758" y="14285"/>
                </a:lnTo>
                <a:lnTo>
                  <a:pt x="2564" y="19772"/>
                </a:lnTo>
                <a:lnTo>
                  <a:pt x="7175" y="22466"/>
                </a:lnTo>
                <a:lnTo>
                  <a:pt x="9640" y="15085"/>
                </a:lnTo>
                <a:lnTo>
                  <a:pt x="17381" y="8970"/>
                </a:lnTo>
                <a:lnTo>
                  <a:pt x="21886" y="4044"/>
                </a:lnTo>
                <a:lnTo>
                  <a:pt x="14643" y="228"/>
                </a:lnTo>
                <a:lnTo>
                  <a:pt x="13665" y="8013"/>
                </a:lnTo>
                <a:lnTo>
                  <a:pt x="8788" y="8013"/>
                </a:lnTo>
                <a:lnTo>
                  <a:pt x="8039" y="7924"/>
                </a:lnTo>
                <a:lnTo>
                  <a:pt x="7175" y="7721"/>
                </a:lnTo>
                <a:lnTo>
                  <a:pt x="6870" y="3682"/>
                </a:lnTo>
                <a:lnTo>
                  <a:pt x="619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22" name="Google Shape;2022;gf574e92628_0_0"/>
          <p:cNvSpPr/>
          <p:nvPr/>
        </p:nvSpPr>
        <p:spPr>
          <a:xfrm>
            <a:off x="1252652" y="2601703"/>
            <a:ext cx="22225" cy="23494"/>
          </a:xfrm>
          <a:custGeom>
            <a:rect b="b" l="l" r="r" t="t"/>
            <a:pathLst>
              <a:path extrusionOk="0" h="23494" w="22225">
                <a:moveTo>
                  <a:pt x="18630" y="0"/>
                </a:moveTo>
                <a:lnTo>
                  <a:pt x="16966" y="0"/>
                </a:lnTo>
                <a:lnTo>
                  <a:pt x="7389" y="3306"/>
                </a:lnTo>
                <a:lnTo>
                  <a:pt x="875" y="10772"/>
                </a:lnTo>
                <a:lnTo>
                  <a:pt x="0" y="18720"/>
                </a:lnTo>
                <a:lnTo>
                  <a:pt x="7339" y="23469"/>
                </a:lnTo>
                <a:lnTo>
                  <a:pt x="7971" y="14913"/>
                </a:lnTo>
                <a:lnTo>
                  <a:pt x="11965" y="9677"/>
                </a:lnTo>
                <a:lnTo>
                  <a:pt x="17298" y="5717"/>
                </a:lnTo>
                <a:lnTo>
                  <a:pt x="21944" y="990"/>
                </a:lnTo>
                <a:lnTo>
                  <a:pt x="20306" y="304"/>
                </a:lnTo>
                <a:lnTo>
                  <a:pt x="186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23" name="Google Shape;2023;gf574e92628_0_0"/>
          <p:cNvSpPr/>
          <p:nvPr/>
        </p:nvSpPr>
        <p:spPr>
          <a:xfrm>
            <a:off x="2881669" y="2609026"/>
            <a:ext cx="28575" cy="16510"/>
          </a:xfrm>
          <a:custGeom>
            <a:rect b="b" l="l" r="r" t="t"/>
            <a:pathLst>
              <a:path extrusionOk="0" h="16510" w="28575">
                <a:moveTo>
                  <a:pt x="23480" y="0"/>
                </a:moveTo>
                <a:lnTo>
                  <a:pt x="20940" y="0"/>
                </a:lnTo>
                <a:lnTo>
                  <a:pt x="10407" y="2136"/>
                </a:lnTo>
                <a:lnTo>
                  <a:pt x="2390" y="7042"/>
                </a:lnTo>
                <a:lnTo>
                  <a:pt x="0" y="12462"/>
                </a:lnTo>
                <a:lnTo>
                  <a:pt x="6347" y="16141"/>
                </a:lnTo>
                <a:lnTo>
                  <a:pt x="9516" y="10174"/>
                </a:lnTo>
                <a:lnTo>
                  <a:pt x="16618" y="8162"/>
                </a:lnTo>
                <a:lnTo>
                  <a:pt x="24050" y="6451"/>
                </a:lnTo>
                <a:lnTo>
                  <a:pt x="28204" y="1384"/>
                </a:lnTo>
                <a:lnTo>
                  <a:pt x="25956" y="419"/>
                </a:lnTo>
                <a:lnTo>
                  <a:pt x="23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2024" name="Google Shape;2024;gf574e92628_0_0"/>
          <p:cNvGrpSpPr/>
          <p:nvPr/>
        </p:nvGrpSpPr>
        <p:grpSpPr>
          <a:xfrm>
            <a:off x="22140" y="2706635"/>
            <a:ext cx="44612" cy="44433"/>
            <a:chOff x="22140" y="2706635"/>
            <a:chExt cx="44612" cy="44433"/>
          </a:xfrm>
        </p:grpSpPr>
        <p:sp>
          <p:nvSpPr>
            <p:cNvPr id="2025" name="Google Shape;2025;gf574e92628_0_0"/>
            <p:cNvSpPr/>
            <p:nvPr/>
          </p:nvSpPr>
          <p:spPr>
            <a:xfrm>
              <a:off x="22140" y="2709793"/>
              <a:ext cx="35560" cy="41275"/>
            </a:xfrm>
            <a:custGeom>
              <a:rect b="b" l="l" r="r" t="t"/>
              <a:pathLst>
                <a:path extrusionOk="0" h="41275" w="35560">
                  <a:moveTo>
                    <a:pt x="10369" y="0"/>
                  </a:moveTo>
                  <a:lnTo>
                    <a:pt x="14667" y="15451"/>
                  </a:lnTo>
                  <a:lnTo>
                    <a:pt x="8000" y="26930"/>
                  </a:lnTo>
                  <a:lnTo>
                    <a:pt x="0" y="35247"/>
                  </a:lnTo>
                  <a:lnTo>
                    <a:pt x="298" y="41211"/>
                  </a:lnTo>
                  <a:lnTo>
                    <a:pt x="6603" y="34784"/>
                  </a:lnTo>
                  <a:lnTo>
                    <a:pt x="15560" y="30964"/>
                  </a:lnTo>
                  <a:lnTo>
                    <a:pt x="25683" y="28279"/>
                  </a:lnTo>
                  <a:lnTo>
                    <a:pt x="35489" y="25260"/>
                  </a:lnTo>
                  <a:lnTo>
                    <a:pt x="22853" y="12725"/>
                  </a:lnTo>
                  <a:lnTo>
                    <a:pt x="10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26" name="Google Shape;2026;gf574e92628_0_0"/>
            <p:cNvSpPr/>
            <p:nvPr/>
          </p:nvSpPr>
          <p:spPr>
            <a:xfrm>
              <a:off x="29922" y="2706635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0" y="0"/>
                  </a:moveTo>
                  <a:lnTo>
                    <a:pt x="977" y="1079"/>
                  </a:lnTo>
                  <a:lnTo>
                    <a:pt x="2590" y="3162"/>
                  </a:lnTo>
                  <a:lnTo>
                    <a:pt x="15070" y="15878"/>
                  </a:lnTo>
                  <a:lnTo>
                    <a:pt x="27711" y="28422"/>
                  </a:lnTo>
                  <a:lnTo>
                    <a:pt x="31292" y="26987"/>
                  </a:lnTo>
                  <a:lnTo>
                    <a:pt x="34455" y="25133"/>
                  </a:lnTo>
                  <a:lnTo>
                    <a:pt x="36817" y="22466"/>
                  </a:lnTo>
                  <a:lnTo>
                    <a:pt x="35267" y="22682"/>
                  </a:lnTo>
                  <a:lnTo>
                    <a:pt x="33832" y="22796"/>
                  </a:lnTo>
                  <a:lnTo>
                    <a:pt x="32512" y="22796"/>
                  </a:lnTo>
                  <a:lnTo>
                    <a:pt x="21849" y="19552"/>
                  </a:lnTo>
                  <a:lnTo>
                    <a:pt x="15313" y="12245"/>
                  </a:lnTo>
                  <a:lnTo>
                    <a:pt x="9248" y="45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2027" name="Google Shape;2027;gf574e92628_0_0"/>
          <p:cNvSpPr/>
          <p:nvPr/>
        </p:nvSpPr>
        <p:spPr>
          <a:xfrm>
            <a:off x="3366816" y="2737991"/>
            <a:ext cx="49529" cy="15875"/>
          </a:xfrm>
          <a:custGeom>
            <a:rect b="b" l="l" r="r" t="t"/>
            <a:pathLst>
              <a:path extrusionOk="0" h="15875" w="49529">
                <a:moveTo>
                  <a:pt x="39522" y="0"/>
                </a:moveTo>
                <a:lnTo>
                  <a:pt x="34544" y="0"/>
                </a:lnTo>
                <a:lnTo>
                  <a:pt x="24924" y="1397"/>
                </a:lnTo>
                <a:lnTo>
                  <a:pt x="14671" y="4811"/>
                </a:lnTo>
                <a:lnTo>
                  <a:pt x="5718" y="9070"/>
                </a:lnTo>
                <a:lnTo>
                  <a:pt x="0" y="13004"/>
                </a:lnTo>
                <a:lnTo>
                  <a:pt x="1714" y="14757"/>
                </a:lnTo>
                <a:lnTo>
                  <a:pt x="5118" y="15443"/>
                </a:lnTo>
                <a:lnTo>
                  <a:pt x="9372" y="15443"/>
                </a:lnTo>
                <a:lnTo>
                  <a:pt x="49453" y="5626"/>
                </a:lnTo>
                <a:lnTo>
                  <a:pt x="44729" y="5664"/>
                </a:lnTo>
                <a:lnTo>
                  <a:pt x="43992" y="5753"/>
                </a:lnTo>
                <a:lnTo>
                  <a:pt x="43230" y="1587"/>
                </a:lnTo>
                <a:lnTo>
                  <a:pt x="395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28" name="Google Shape;2028;gf574e92628_0_0"/>
          <p:cNvSpPr/>
          <p:nvPr/>
        </p:nvSpPr>
        <p:spPr>
          <a:xfrm>
            <a:off x="1093759" y="2743743"/>
            <a:ext cx="26669" cy="22860"/>
          </a:xfrm>
          <a:custGeom>
            <a:rect b="b" l="l" r="r" t="t"/>
            <a:pathLst>
              <a:path extrusionOk="0" h="22860" w="26669">
                <a:moveTo>
                  <a:pt x="26374" y="0"/>
                </a:moveTo>
                <a:lnTo>
                  <a:pt x="4225" y="0"/>
                </a:lnTo>
                <a:lnTo>
                  <a:pt x="3907" y="8335"/>
                </a:lnTo>
                <a:lnTo>
                  <a:pt x="1196" y="14585"/>
                </a:lnTo>
                <a:lnTo>
                  <a:pt x="0" y="19130"/>
                </a:lnTo>
                <a:lnTo>
                  <a:pt x="4225" y="22352"/>
                </a:lnTo>
                <a:lnTo>
                  <a:pt x="8373" y="15271"/>
                </a:lnTo>
                <a:lnTo>
                  <a:pt x="16485" y="12247"/>
                </a:lnTo>
                <a:lnTo>
                  <a:pt x="24004" y="8687"/>
                </a:lnTo>
                <a:lnTo>
                  <a:pt x="263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2029" name="Google Shape;2029;gf574e92628_0_0"/>
          <p:cNvGrpSpPr/>
          <p:nvPr/>
        </p:nvGrpSpPr>
        <p:grpSpPr>
          <a:xfrm>
            <a:off x="1583471" y="2833278"/>
            <a:ext cx="22841" cy="14666"/>
            <a:chOff x="1583471" y="2833278"/>
            <a:chExt cx="22841" cy="14666"/>
          </a:xfrm>
        </p:grpSpPr>
        <p:sp>
          <p:nvSpPr>
            <p:cNvPr id="2030" name="Google Shape;2030;gf574e92628_0_0"/>
            <p:cNvSpPr/>
            <p:nvPr/>
          </p:nvSpPr>
          <p:spPr>
            <a:xfrm>
              <a:off x="1583471" y="2833339"/>
              <a:ext cx="10159" cy="14605"/>
            </a:xfrm>
            <a:custGeom>
              <a:rect b="b" l="l" r="r" t="t"/>
              <a:pathLst>
                <a:path extrusionOk="0" h="14605" w="10159">
                  <a:moveTo>
                    <a:pt x="9510" y="0"/>
                  </a:moveTo>
                  <a:lnTo>
                    <a:pt x="3506" y="1679"/>
                  </a:lnTo>
                  <a:lnTo>
                    <a:pt x="0" y="5083"/>
                  </a:lnTo>
                  <a:lnTo>
                    <a:pt x="857" y="9444"/>
                  </a:lnTo>
                  <a:lnTo>
                    <a:pt x="7948" y="13995"/>
                  </a:lnTo>
                  <a:lnTo>
                    <a:pt x="8545" y="9652"/>
                  </a:lnTo>
                  <a:lnTo>
                    <a:pt x="9574" y="8204"/>
                  </a:lnTo>
                  <a:lnTo>
                    <a:pt x="95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31" name="Google Shape;2031;gf574e92628_0_0"/>
            <p:cNvSpPr/>
            <p:nvPr/>
          </p:nvSpPr>
          <p:spPr>
            <a:xfrm>
              <a:off x="1592978" y="2833278"/>
              <a:ext cx="13334" cy="12064"/>
            </a:xfrm>
            <a:custGeom>
              <a:rect b="b" l="l" r="r" t="t"/>
              <a:pathLst>
                <a:path extrusionOk="0" h="12064" w="13334">
                  <a:moveTo>
                    <a:pt x="6108" y="0"/>
                  </a:moveTo>
                  <a:lnTo>
                    <a:pt x="1447" y="0"/>
                  </a:lnTo>
                  <a:lnTo>
                    <a:pt x="482" y="25"/>
                  </a:lnTo>
                  <a:lnTo>
                    <a:pt x="0" y="63"/>
                  </a:lnTo>
                  <a:lnTo>
                    <a:pt x="76" y="8267"/>
                  </a:lnTo>
                  <a:lnTo>
                    <a:pt x="800" y="7251"/>
                  </a:lnTo>
                  <a:lnTo>
                    <a:pt x="1905" y="6604"/>
                  </a:lnTo>
                  <a:lnTo>
                    <a:pt x="4343" y="6604"/>
                  </a:lnTo>
                  <a:lnTo>
                    <a:pt x="5118" y="6705"/>
                  </a:lnTo>
                  <a:lnTo>
                    <a:pt x="5994" y="6908"/>
                  </a:lnTo>
                  <a:lnTo>
                    <a:pt x="5994" y="9194"/>
                  </a:lnTo>
                  <a:lnTo>
                    <a:pt x="7937" y="11633"/>
                  </a:lnTo>
                  <a:lnTo>
                    <a:pt x="11188" y="11633"/>
                  </a:lnTo>
                  <a:lnTo>
                    <a:pt x="12534" y="10375"/>
                  </a:lnTo>
                  <a:lnTo>
                    <a:pt x="13106" y="6908"/>
                  </a:lnTo>
                  <a:lnTo>
                    <a:pt x="10922" y="1917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2032" name="Google Shape;2032;gf574e92628_0_0"/>
          <p:cNvGrpSpPr/>
          <p:nvPr/>
        </p:nvGrpSpPr>
        <p:grpSpPr>
          <a:xfrm>
            <a:off x="736904" y="2854817"/>
            <a:ext cx="40544" cy="30201"/>
            <a:chOff x="736904" y="2854817"/>
            <a:chExt cx="40544" cy="30201"/>
          </a:xfrm>
        </p:grpSpPr>
        <p:sp>
          <p:nvSpPr>
            <p:cNvPr id="2033" name="Google Shape;2033;gf574e92628_0_0"/>
            <p:cNvSpPr/>
            <p:nvPr/>
          </p:nvSpPr>
          <p:spPr>
            <a:xfrm>
              <a:off x="736904" y="2875493"/>
              <a:ext cx="3175" cy="9525"/>
            </a:xfrm>
            <a:custGeom>
              <a:rect b="b" l="l" r="r" t="t"/>
              <a:pathLst>
                <a:path extrusionOk="0" h="9525" w="3175">
                  <a:moveTo>
                    <a:pt x="3073" y="0"/>
                  </a:moveTo>
                  <a:lnTo>
                    <a:pt x="1422" y="2362"/>
                  </a:lnTo>
                  <a:lnTo>
                    <a:pt x="317" y="5257"/>
                  </a:lnTo>
                  <a:lnTo>
                    <a:pt x="0" y="8940"/>
                  </a:lnTo>
                  <a:lnTo>
                    <a:pt x="1003" y="8940"/>
                  </a:lnTo>
                  <a:lnTo>
                    <a:pt x="2044" y="8864"/>
                  </a:lnTo>
                  <a:lnTo>
                    <a:pt x="3124" y="8750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34" name="Google Shape;2034;gf574e92628_0_0"/>
            <p:cNvSpPr/>
            <p:nvPr/>
          </p:nvSpPr>
          <p:spPr>
            <a:xfrm>
              <a:off x="739983" y="2854817"/>
              <a:ext cx="37465" cy="29844"/>
            </a:xfrm>
            <a:custGeom>
              <a:rect b="b" l="l" r="r" t="t"/>
              <a:pathLst>
                <a:path extrusionOk="0" h="29844" w="37465">
                  <a:moveTo>
                    <a:pt x="33718" y="0"/>
                  </a:moveTo>
                  <a:lnTo>
                    <a:pt x="26317" y="6109"/>
                  </a:lnTo>
                  <a:lnTo>
                    <a:pt x="7358" y="14408"/>
                  </a:lnTo>
                  <a:lnTo>
                    <a:pt x="0" y="20675"/>
                  </a:lnTo>
                  <a:lnTo>
                    <a:pt x="38" y="29425"/>
                  </a:lnTo>
                  <a:lnTo>
                    <a:pt x="15064" y="25045"/>
                  </a:lnTo>
                  <a:lnTo>
                    <a:pt x="29160" y="16894"/>
                  </a:lnTo>
                  <a:lnTo>
                    <a:pt x="37115" y="7651"/>
                  </a:lnTo>
                  <a:lnTo>
                    <a:pt x="337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2035" name="Google Shape;2035;gf574e92628_0_0"/>
          <p:cNvSpPr/>
          <p:nvPr/>
        </p:nvSpPr>
        <p:spPr>
          <a:xfrm>
            <a:off x="3402002" y="2854817"/>
            <a:ext cx="29845" cy="34925"/>
          </a:xfrm>
          <a:custGeom>
            <a:rect b="b" l="l" r="r" t="t"/>
            <a:pathLst>
              <a:path extrusionOk="0" h="34925" w="29845">
                <a:moveTo>
                  <a:pt x="23495" y="0"/>
                </a:moveTo>
                <a:lnTo>
                  <a:pt x="19842" y="6260"/>
                </a:lnTo>
                <a:lnTo>
                  <a:pt x="17595" y="13916"/>
                </a:lnTo>
                <a:lnTo>
                  <a:pt x="14186" y="20395"/>
                </a:lnTo>
                <a:lnTo>
                  <a:pt x="7048" y="23126"/>
                </a:lnTo>
                <a:lnTo>
                  <a:pt x="5473" y="23126"/>
                </a:lnTo>
                <a:lnTo>
                  <a:pt x="3670" y="22885"/>
                </a:lnTo>
                <a:lnTo>
                  <a:pt x="1562" y="22352"/>
                </a:lnTo>
                <a:lnTo>
                  <a:pt x="0" y="31064"/>
                </a:lnTo>
                <a:lnTo>
                  <a:pt x="2032" y="34391"/>
                </a:lnTo>
                <a:lnTo>
                  <a:pt x="5600" y="34391"/>
                </a:lnTo>
                <a:lnTo>
                  <a:pt x="15447" y="29578"/>
                </a:lnTo>
                <a:lnTo>
                  <a:pt x="25253" y="18691"/>
                </a:lnTo>
                <a:lnTo>
                  <a:pt x="29707" y="7056"/>
                </a:lnTo>
                <a:lnTo>
                  <a:pt x="234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2036" name="Google Shape;2036;gf574e92628_0_0"/>
          <p:cNvGrpSpPr/>
          <p:nvPr/>
        </p:nvGrpSpPr>
        <p:grpSpPr>
          <a:xfrm>
            <a:off x="2431036" y="2912153"/>
            <a:ext cx="51807" cy="39648"/>
            <a:chOff x="2431036" y="2912153"/>
            <a:chExt cx="51807" cy="39648"/>
          </a:xfrm>
        </p:grpSpPr>
        <p:sp>
          <p:nvSpPr>
            <p:cNvPr id="2037" name="Google Shape;2037;gf574e92628_0_0"/>
            <p:cNvSpPr/>
            <p:nvPr/>
          </p:nvSpPr>
          <p:spPr>
            <a:xfrm>
              <a:off x="2431036" y="2912153"/>
              <a:ext cx="42544" cy="39369"/>
            </a:xfrm>
            <a:custGeom>
              <a:rect b="b" l="l" r="r" t="t"/>
              <a:pathLst>
                <a:path extrusionOk="0" h="39369" w="42544">
                  <a:moveTo>
                    <a:pt x="5384" y="0"/>
                  </a:moveTo>
                  <a:lnTo>
                    <a:pt x="3251" y="0"/>
                  </a:lnTo>
                  <a:lnTo>
                    <a:pt x="1422" y="622"/>
                  </a:lnTo>
                  <a:lnTo>
                    <a:pt x="0" y="2006"/>
                  </a:lnTo>
                  <a:lnTo>
                    <a:pt x="9306" y="5586"/>
                  </a:lnTo>
                  <a:lnTo>
                    <a:pt x="13970" y="13950"/>
                  </a:lnTo>
                  <a:lnTo>
                    <a:pt x="15394" y="25620"/>
                  </a:lnTo>
                  <a:lnTo>
                    <a:pt x="14986" y="39116"/>
                  </a:lnTo>
                  <a:lnTo>
                    <a:pt x="37833" y="39116"/>
                  </a:lnTo>
                  <a:lnTo>
                    <a:pt x="40157" y="32562"/>
                  </a:lnTo>
                  <a:lnTo>
                    <a:pt x="42164" y="25679"/>
                  </a:lnTo>
                  <a:lnTo>
                    <a:pt x="33179" y="16346"/>
                  </a:lnTo>
                  <a:lnTo>
                    <a:pt x="23341" y="8110"/>
                  </a:lnTo>
                  <a:lnTo>
                    <a:pt x="13719" y="2238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38" name="Google Shape;2038;gf574e92628_0_0"/>
            <p:cNvSpPr/>
            <p:nvPr/>
          </p:nvSpPr>
          <p:spPr>
            <a:xfrm>
              <a:off x="2468874" y="2937832"/>
              <a:ext cx="13969" cy="13969"/>
            </a:xfrm>
            <a:custGeom>
              <a:rect b="b" l="l" r="r" t="t"/>
              <a:pathLst>
                <a:path extrusionOk="0" h="13969" w="13969">
                  <a:moveTo>
                    <a:pt x="4330" y="0"/>
                  </a:moveTo>
                  <a:lnTo>
                    <a:pt x="2959" y="4597"/>
                  </a:lnTo>
                  <a:lnTo>
                    <a:pt x="2324" y="6883"/>
                  </a:lnTo>
                  <a:lnTo>
                    <a:pt x="0" y="13436"/>
                  </a:lnTo>
                  <a:lnTo>
                    <a:pt x="13957" y="13436"/>
                  </a:lnTo>
                  <a:lnTo>
                    <a:pt x="11912" y="9512"/>
                  </a:lnTo>
                  <a:lnTo>
                    <a:pt x="8483" y="4787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2039" name="Google Shape;2039;gf574e92628_0_0"/>
          <p:cNvSpPr/>
          <p:nvPr/>
        </p:nvSpPr>
        <p:spPr>
          <a:xfrm>
            <a:off x="1753430" y="2930070"/>
            <a:ext cx="36830" cy="21589"/>
          </a:xfrm>
          <a:custGeom>
            <a:rect b="b" l="l" r="r" t="t"/>
            <a:pathLst>
              <a:path extrusionOk="0" h="21589" w="36830">
                <a:moveTo>
                  <a:pt x="10248" y="0"/>
                </a:moveTo>
                <a:lnTo>
                  <a:pt x="6705" y="0"/>
                </a:lnTo>
                <a:lnTo>
                  <a:pt x="3428" y="3429"/>
                </a:lnTo>
                <a:lnTo>
                  <a:pt x="0" y="13703"/>
                </a:lnTo>
                <a:lnTo>
                  <a:pt x="2552" y="12369"/>
                </a:lnTo>
                <a:lnTo>
                  <a:pt x="5003" y="11836"/>
                </a:lnTo>
                <a:lnTo>
                  <a:pt x="12280" y="11836"/>
                </a:lnTo>
                <a:lnTo>
                  <a:pt x="16700" y="14274"/>
                </a:lnTo>
                <a:lnTo>
                  <a:pt x="24460" y="19138"/>
                </a:lnTo>
                <a:lnTo>
                  <a:pt x="27787" y="21577"/>
                </a:lnTo>
                <a:lnTo>
                  <a:pt x="33121" y="21577"/>
                </a:lnTo>
                <a:lnTo>
                  <a:pt x="35204" y="19570"/>
                </a:lnTo>
                <a:lnTo>
                  <a:pt x="36817" y="13703"/>
                </a:lnTo>
                <a:lnTo>
                  <a:pt x="28611" y="11144"/>
                </a:lnTo>
                <a:lnTo>
                  <a:pt x="21637" y="6480"/>
                </a:lnTo>
                <a:lnTo>
                  <a:pt x="15611" y="2001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40" name="Google Shape;2040;gf574e92628_0_0"/>
          <p:cNvSpPr/>
          <p:nvPr/>
        </p:nvSpPr>
        <p:spPr>
          <a:xfrm>
            <a:off x="3611426" y="2929578"/>
            <a:ext cx="20320" cy="27939"/>
          </a:xfrm>
          <a:custGeom>
            <a:rect b="b" l="l" r="r" t="t"/>
            <a:pathLst>
              <a:path extrusionOk="0" h="27939" w="20320">
                <a:moveTo>
                  <a:pt x="19735" y="0"/>
                </a:moveTo>
                <a:lnTo>
                  <a:pt x="17818" y="0"/>
                </a:lnTo>
                <a:lnTo>
                  <a:pt x="16713" y="0"/>
                </a:lnTo>
                <a:lnTo>
                  <a:pt x="15125" y="1841"/>
                </a:lnTo>
                <a:lnTo>
                  <a:pt x="13157" y="6591"/>
                </a:lnTo>
                <a:lnTo>
                  <a:pt x="9654" y="12007"/>
                </a:lnTo>
                <a:lnTo>
                  <a:pt x="5006" y="18996"/>
                </a:lnTo>
                <a:lnTo>
                  <a:pt x="1144" y="25036"/>
                </a:lnTo>
                <a:lnTo>
                  <a:pt x="0" y="27609"/>
                </a:lnTo>
                <a:lnTo>
                  <a:pt x="368" y="27609"/>
                </a:lnTo>
                <a:lnTo>
                  <a:pt x="2044" y="25946"/>
                </a:lnTo>
                <a:lnTo>
                  <a:pt x="5702" y="21691"/>
                </a:lnTo>
                <a:lnTo>
                  <a:pt x="6870" y="22123"/>
                </a:lnTo>
                <a:lnTo>
                  <a:pt x="7962" y="22313"/>
                </a:lnTo>
                <a:lnTo>
                  <a:pt x="14376" y="22313"/>
                </a:lnTo>
                <a:lnTo>
                  <a:pt x="17551" y="16738"/>
                </a:lnTo>
                <a:lnTo>
                  <a:pt x="20231" y="5575"/>
                </a:lnTo>
                <a:lnTo>
                  <a:pt x="197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41" name="Google Shape;2041;gf574e92628_0_0"/>
          <p:cNvSpPr/>
          <p:nvPr/>
        </p:nvSpPr>
        <p:spPr>
          <a:xfrm>
            <a:off x="1429472" y="2943773"/>
            <a:ext cx="52069" cy="45085"/>
          </a:xfrm>
          <a:custGeom>
            <a:rect b="b" l="l" r="r" t="t"/>
            <a:pathLst>
              <a:path extrusionOk="0" h="45085" w="52069">
                <a:moveTo>
                  <a:pt x="7175" y="0"/>
                </a:moveTo>
                <a:lnTo>
                  <a:pt x="8301" y="13998"/>
                </a:lnTo>
                <a:lnTo>
                  <a:pt x="5502" y="24099"/>
                </a:lnTo>
                <a:lnTo>
                  <a:pt x="1746" y="33270"/>
                </a:lnTo>
                <a:lnTo>
                  <a:pt x="0" y="44475"/>
                </a:lnTo>
                <a:lnTo>
                  <a:pt x="8940" y="44881"/>
                </a:lnTo>
                <a:lnTo>
                  <a:pt x="13220" y="44881"/>
                </a:lnTo>
                <a:lnTo>
                  <a:pt x="22569" y="44537"/>
                </a:lnTo>
                <a:lnTo>
                  <a:pt x="31019" y="43305"/>
                </a:lnTo>
                <a:lnTo>
                  <a:pt x="38270" y="40890"/>
                </a:lnTo>
                <a:lnTo>
                  <a:pt x="44018" y="36995"/>
                </a:lnTo>
                <a:lnTo>
                  <a:pt x="40563" y="26047"/>
                </a:lnTo>
                <a:lnTo>
                  <a:pt x="51485" y="22237"/>
                </a:lnTo>
                <a:lnTo>
                  <a:pt x="45094" y="11992"/>
                </a:lnTo>
                <a:lnTo>
                  <a:pt x="33978" y="6542"/>
                </a:lnTo>
                <a:lnTo>
                  <a:pt x="20539" y="3379"/>
                </a:lnTo>
                <a:lnTo>
                  <a:pt x="717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2042" name="Google Shape;2042;gf574e92628_0_0"/>
          <p:cNvGrpSpPr/>
          <p:nvPr/>
        </p:nvGrpSpPr>
        <p:grpSpPr>
          <a:xfrm>
            <a:off x="583303" y="2994182"/>
            <a:ext cx="28745" cy="16553"/>
            <a:chOff x="583303" y="2994182"/>
            <a:chExt cx="28745" cy="16553"/>
          </a:xfrm>
        </p:grpSpPr>
        <p:sp>
          <p:nvSpPr>
            <p:cNvPr id="2043" name="Google Shape;2043;gf574e92628_0_0"/>
            <p:cNvSpPr/>
            <p:nvPr/>
          </p:nvSpPr>
          <p:spPr>
            <a:xfrm>
              <a:off x="583303" y="2994225"/>
              <a:ext cx="20320" cy="16510"/>
            </a:xfrm>
            <a:custGeom>
              <a:rect b="b" l="l" r="r" t="t"/>
              <a:pathLst>
                <a:path extrusionOk="0" h="16510" w="20320">
                  <a:moveTo>
                    <a:pt x="19857" y="0"/>
                  </a:moveTo>
                  <a:lnTo>
                    <a:pt x="9674" y="2534"/>
                  </a:lnTo>
                  <a:lnTo>
                    <a:pt x="2095" y="7467"/>
                  </a:lnTo>
                  <a:lnTo>
                    <a:pt x="0" y="12705"/>
                  </a:lnTo>
                  <a:lnTo>
                    <a:pt x="6268" y="16154"/>
                  </a:lnTo>
                  <a:lnTo>
                    <a:pt x="6395" y="8890"/>
                  </a:lnTo>
                  <a:lnTo>
                    <a:pt x="13698" y="8801"/>
                  </a:lnTo>
                  <a:lnTo>
                    <a:pt x="19895" y="7658"/>
                  </a:lnTo>
                  <a:lnTo>
                    <a:pt x="198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44" name="Google Shape;2044;gf574e92628_0_0"/>
            <p:cNvSpPr/>
            <p:nvPr/>
          </p:nvSpPr>
          <p:spPr>
            <a:xfrm>
              <a:off x="603158" y="2994182"/>
              <a:ext cx="8890" cy="8255"/>
            </a:xfrm>
            <a:custGeom>
              <a:rect b="b" l="l" r="r" t="t"/>
              <a:pathLst>
                <a:path extrusionOk="0" h="8255" w="8890">
                  <a:moveTo>
                    <a:pt x="3924" y="0"/>
                  </a:moveTo>
                  <a:lnTo>
                    <a:pt x="1447" y="0"/>
                  </a:lnTo>
                  <a:lnTo>
                    <a:pt x="482" y="12"/>
                  </a:lnTo>
                  <a:lnTo>
                    <a:pt x="0" y="38"/>
                  </a:lnTo>
                  <a:lnTo>
                    <a:pt x="38" y="7708"/>
                  </a:lnTo>
                  <a:lnTo>
                    <a:pt x="4254" y="6934"/>
                  </a:lnTo>
                  <a:lnTo>
                    <a:pt x="7962" y="5664"/>
                  </a:lnTo>
                  <a:lnTo>
                    <a:pt x="8534" y="1333"/>
                  </a:lnTo>
                  <a:lnTo>
                    <a:pt x="6337" y="393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2045" name="Google Shape;2045;gf574e92628_0_0"/>
          <p:cNvSpPr/>
          <p:nvPr/>
        </p:nvSpPr>
        <p:spPr>
          <a:xfrm>
            <a:off x="2033621" y="3008555"/>
            <a:ext cx="20955" cy="24764"/>
          </a:xfrm>
          <a:custGeom>
            <a:rect b="b" l="l" r="r" t="t"/>
            <a:pathLst>
              <a:path extrusionOk="0" h="24764" w="20955">
                <a:moveTo>
                  <a:pt x="18961" y="0"/>
                </a:moveTo>
                <a:lnTo>
                  <a:pt x="16433" y="0"/>
                </a:lnTo>
                <a:lnTo>
                  <a:pt x="12001" y="5041"/>
                </a:lnTo>
                <a:lnTo>
                  <a:pt x="7251" y="16802"/>
                </a:lnTo>
                <a:lnTo>
                  <a:pt x="0" y="17005"/>
                </a:lnTo>
                <a:lnTo>
                  <a:pt x="1142" y="24333"/>
                </a:lnTo>
                <a:lnTo>
                  <a:pt x="12039" y="24333"/>
                </a:lnTo>
                <a:lnTo>
                  <a:pt x="13207" y="24257"/>
                </a:lnTo>
                <a:lnTo>
                  <a:pt x="14477" y="24053"/>
                </a:lnTo>
                <a:lnTo>
                  <a:pt x="18966" y="14139"/>
                </a:lnTo>
                <a:lnTo>
                  <a:pt x="20953" y="6554"/>
                </a:lnTo>
                <a:lnTo>
                  <a:pt x="20823" y="1706"/>
                </a:lnTo>
                <a:lnTo>
                  <a:pt x="189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46" name="Google Shape;2046;gf574e92628_0_0"/>
          <p:cNvSpPr/>
          <p:nvPr/>
        </p:nvSpPr>
        <p:spPr>
          <a:xfrm>
            <a:off x="3029590" y="3025355"/>
            <a:ext cx="19050" cy="37464"/>
          </a:xfrm>
          <a:custGeom>
            <a:rect b="b" l="l" r="r" t="t"/>
            <a:pathLst>
              <a:path extrusionOk="0" h="37464" w="19050">
                <a:moveTo>
                  <a:pt x="5714" y="0"/>
                </a:moveTo>
                <a:lnTo>
                  <a:pt x="7372" y="13301"/>
                </a:lnTo>
                <a:lnTo>
                  <a:pt x="3009" y="24893"/>
                </a:lnTo>
                <a:lnTo>
                  <a:pt x="0" y="33288"/>
                </a:lnTo>
                <a:lnTo>
                  <a:pt x="5714" y="36995"/>
                </a:lnTo>
                <a:lnTo>
                  <a:pt x="12885" y="27262"/>
                </a:lnTo>
                <a:lnTo>
                  <a:pt x="18568" y="16425"/>
                </a:lnTo>
                <a:lnTo>
                  <a:pt x="17825" y="6625"/>
                </a:lnTo>
                <a:lnTo>
                  <a:pt x="5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47" name="Google Shape;2047;gf574e92628_0_0"/>
          <p:cNvSpPr/>
          <p:nvPr/>
        </p:nvSpPr>
        <p:spPr>
          <a:xfrm>
            <a:off x="1510272" y="3056444"/>
            <a:ext cx="17780" cy="19050"/>
          </a:xfrm>
          <a:custGeom>
            <a:rect b="b" l="l" r="r" t="t"/>
            <a:pathLst>
              <a:path extrusionOk="0" h="19050" w="17780">
                <a:moveTo>
                  <a:pt x="6591" y="0"/>
                </a:moveTo>
                <a:lnTo>
                  <a:pt x="3746" y="0"/>
                </a:lnTo>
                <a:lnTo>
                  <a:pt x="2070" y="0"/>
                </a:lnTo>
                <a:lnTo>
                  <a:pt x="698" y="1651"/>
                </a:lnTo>
                <a:lnTo>
                  <a:pt x="0" y="5905"/>
                </a:lnTo>
                <a:lnTo>
                  <a:pt x="7493" y="5905"/>
                </a:lnTo>
                <a:lnTo>
                  <a:pt x="13309" y="15621"/>
                </a:lnTo>
                <a:lnTo>
                  <a:pt x="16065" y="19037"/>
                </a:lnTo>
                <a:lnTo>
                  <a:pt x="17741" y="19037"/>
                </a:lnTo>
                <a:lnTo>
                  <a:pt x="15887" y="14274"/>
                </a:lnTo>
                <a:lnTo>
                  <a:pt x="10325" y="4762"/>
                </a:lnTo>
                <a:lnTo>
                  <a:pt x="65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48" name="Google Shape;2048;gf574e92628_0_0"/>
          <p:cNvSpPr/>
          <p:nvPr/>
        </p:nvSpPr>
        <p:spPr>
          <a:xfrm>
            <a:off x="2843644" y="3201775"/>
            <a:ext cx="25400" cy="15239"/>
          </a:xfrm>
          <a:custGeom>
            <a:rect b="b" l="l" r="r" t="t"/>
            <a:pathLst>
              <a:path extrusionOk="0" h="15239" w="25400">
                <a:moveTo>
                  <a:pt x="21843" y="0"/>
                </a:moveTo>
                <a:lnTo>
                  <a:pt x="11836" y="0"/>
                </a:lnTo>
                <a:lnTo>
                  <a:pt x="8610" y="0"/>
                </a:lnTo>
                <a:lnTo>
                  <a:pt x="4698" y="381"/>
                </a:lnTo>
                <a:lnTo>
                  <a:pt x="0" y="1257"/>
                </a:lnTo>
                <a:lnTo>
                  <a:pt x="4229" y="11239"/>
                </a:lnTo>
                <a:lnTo>
                  <a:pt x="10071" y="14617"/>
                </a:lnTo>
                <a:lnTo>
                  <a:pt x="20192" y="14617"/>
                </a:lnTo>
                <a:lnTo>
                  <a:pt x="24396" y="10960"/>
                </a:lnTo>
                <a:lnTo>
                  <a:pt x="25222" y="3644"/>
                </a:lnTo>
                <a:lnTo>
                  <a:pt x="218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49" name="Google Shape;2049;gf574e92628_0_0"/>
          <p:cNvSpPr/>
          <p:nvPr/>
        </p:nvSpPr>
        <p:spPr>
          <a:xfrm>
            <a:off x="2334504" y="3225281"/>
            <a:ext cx="29210" cy="29845"/>
          </a:xfrm>
          <a:custGeom>
            <a:rect b="b" l="l" r="r" t="t"/>
            <a:pathLst>
              <a:path extrusionOk="0" h="29845" w="29210">
                <a:moveTo>
                  <a:pt x="22901" y="0"/>
                </a:moveTo>
                <a:lnTo>
                  <a:pt x="16237" y="6718"/>
                </a:lnTo>
                <a:lnTo>
                  <a:pt x="5633" y="13889"/>
                </a:lnTo>
                <a:lnTo>
                  <a:pt x="0" y="21490"/>
                </a:lnTo>
                <a:lnTo>
                  <a:pt x="8245" y="29502"/>
                </a:lnTo>
                <a:lnTo>
                  <a:pt x="14687" y="22668"/>
                </a:lnTo>
                <a:lnTo>
                  <a:pt x="23864" y="14012"/>
                </a:lnTo>
                <a:lnTo>
                  <a:pt x="28896" y="5725"/>
                </a:lnTo>
                <a:lnTo>
                  <a:pt x="229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2050" name="Google Shape;2050;gf574e92628_0_0"/>
          <p:cNvGrpSpPr/>
          <p:nvPr/>
        </p:nvGrpSpPr>
        <p:grpSpPr>
          <a:xfrm>
            <a:off x="652946" y="3242315"/>
            <a:ext cx="32896" cy="20647"/>
            <a:chOff x="652946" y="3242315"/>
            <a:chExt cx="32896" cy="20647"/>
          </a:xfrm>
        </p:grpSpPr>
        <p:sp>
          <p:nvSpPr>
            <p:cNvPr id="2051" name="Google Shape;2051;gf574e92628_0_0"/>
            <p:cNvSpPr/>
            <p:nvPr/>
          </p:nvSpPr>
          <p:spPr>
            <a:xfrm>
              <a:off x="664888" y="3247087"/>
              <a:ext cx="20954" cy="15875"/>
            </a:xfrm>
            <a:custGeom>
              <a:rect b="b" l="l" r="r" t="t"/>
              <a:pathLst>
                <a:path extrusionOk="0" h="15875" w="20954">
                  <a:moveTo>
                    <a:pt x="0" y="0"/>
                  </a:moveTo>
                  <a:lnTo>
                    <a:pt x="88" y="15011"/>
                  </a:lnTo>
                  <a:lnTo>
                    <a:pt x="8559" y="14401"/>
                  </a:lnTo>
                  <a:lnTo>
                    <a:pt x="19380" y="15875"/>
                  </a:lnTo>
                  <a:lnTo>
                    <a:pt x="20485" y="7696"/>
                  </a:lnTo>
                  <a:lnTo>
                    <a:pt x="12153" y="5867"/>
                  </a:lnTo>
                  <a:lnTo>
                    <a:pt x="5207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052" name="Google Shape;2052;gf574e92628_0_0"/>
            <p:cNvSpPr/>
            <p:nvPr/>
          </p:nvSpPr>
          <p:spPr>
            <a:xfrm>
              <a:off x="652946" y="3242315"/>
              <a:ext cx="12065" cy="20320"/>
            </a:xfrm>
            <a:custGeom>
              <a:rect b="b" l="l" r="r" t="t"/>
              <a:pathLst>
                <a:path extrusionOk="0" h="20320" w="12065">
                  <a:moveTo>
                    <a:pt x="3479" y="0"/>
                  </a:moveTo>
                  <a:lnTo>
                    <a:pt x="2082" y="0"/>
                  </a:lnTo>
                  <a:lnTo>
                    <a:pt x="0" y="0"/>
                  </a:lnTo>
                  <a:lnTo>
                    <a:pt x="2349" y="4787"/>
                  </a:lnTo>
                  <a:lnTo>
                    <a:pt x="10274" y="19951"/>
                  </a:lnTo>
                  <a:lnTo>
                    <a:pt x="12039" y="19786"/>
                  </a:lnTo>
                  <a:lnTo>
                    <a:pt x="11938" y="4775"/>
                  </a:lnTo>
                  <a:lnTo>
                    <a:pt x="6883" y="2159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2053" name="Google Shape;2053;gf574e92628_0_0"/>
          <p:cNvSpPr/>
          <p:nvPr/>
        </p:nvSpPr>
        <p:spPr>
          <a:xfrm>
            <a:off x="2888013" y="3239333"/>
            <a:ext cx="52069" cy="15875"/>
          </a:xfrm>
          <a:custGeom>
            <a:rect b="b" l="l" r="r" t="t"/>
            <a:pathLst>
              <a:path extrusionOk="0" h="15875" w="52069">
                <a:moveTo>
                  <a:pt x="23787" y="0"/>
                </a:moveTo>
                <a:lnTo>
                  <a:pt x="14867" y="836"/>
                </a:lnTo>
                <a:lnTo>
                  <a:pt x="7269" y="3516"/>
                </a:lnTo>
                <a:lnTo>
                  <a:pt x="1982" y="8299"/>
                </a:lnTo>
                <a:lnTo>
                  <a:pt x="0" y="15443"/>
                </a:lnTo>
                <a:lnTo>
                  <a:pt x="17915" y="13760"/>
                </a:lnTo>
                <a:lnTo>
                  <a:pt x="32642" y="12522"/>
                </a:lnTo>
                <a:lnTo>
                  <a:pt x="43916" y="10960"/>
                </a:lnTo>
                <a:lnTo>
                  <a:pt x="51473" y="8305"/>
                </a:lnTo>
                <a:lnTo>
                  <a:pt x="46700" y="4955"/>
                </a:lnTo>
                <a:lnTo>
                  <a:pt x="40011" y="2328"/>
                </a:lnTo>
                <a:lnTo>
                  <a:pt x="32131" y="613"/>
                </a:lnTo>
                <a:lnTo>
                  <a:pt x="23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54" name="Google Shape;2054;gf574e92628_0_0"/>
          <p:cNvSpPr/>
          <p:nvPr/>
        </p:nvSpPr>
        <p:spPr>
          <a:xfrm>
            <a:off x="2387806" y="3253949"/>
            <a:ext cx="21589" cy="23495"/>
          </a:xfrm>
          <a:custGeom>
            <a:rect b="b" l="l" r="r" t="t"/>
            <a:pathLst>
              <a:path extrusionOk="0" h="23495" w="21589">
                <a:moveTo>
                  <a:pt x="18605" y="0"/>
                </a:moveTo>
                <a:lnTo>
                  <a:pt x="17259" y="0"/>
                </a:lnTo>
                <a:lnTo>
                  <a:pt x="10883" y="0"/>
                </a:lnTo>
                <a:lnTo>
                  <a:pt x="5359" y="5803"/>
                </a:lnTo>
                <a:lnTo>
                  <a:pt x="0" y="17399"/>
                </a:lnTo>
                <a:lnTo>
                  <a:pt x="139" y="23202"/>
                </a:lnTo>
                <a:lnTo>
                  <a:pt x="5511" y="23202"/>
                </a:lnTo>
                <a:lnTo>
                  <a:pt x="6438" y="23075"/>
                </a:lnTo>
                <a:lnTo>
                  <a:pt x="9558" y="17052"/>
                </a:lnTo>
                <a:lnTo>
                  <a:pt x="15614" y="13808"/>
                </a:lnTo>
                <a:lnTo>
                  <a:pt x="20822" y="9634"/>
                </a:lnTo>
                <a:lnTo>
                  <a:pt x="21399" y="825"/>
                </a:lnTo>
                <a:lnTo>
                  <a:pt x="19989" y="254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55" name="Google Shape;2055;gf574e92628_0_0"/>
          <p:cNvSpPr/>
          <p:nvPr/>
        </p:nvSpPr>
        <p:spPr>
          <a:xfrm>
            <a:off x="1223175" y="3299376"/>
            <a:ext cx="36830" cy="29845"/>
          </a:xfrm>
          <a:custGeom>
            <a:rect b="b" l="l" r="r" t="t"/>
            <a:pathLst>
              <a:path extrusionOk="0" h="29845" w="36830">
                <a:moveTo>
                  <a:pt x="0" y="0"/>
                </a:moveTo>
                <a:lnTo>
                  <a:pt x="4288" y="12371"/>
                </a:lnTo>
                <a:lnTo>
                  <a:pt x="15389" y="17902"/>
                </a:lnTo>
                <a:lnTo>
                  <a:pt x="27999" y="21854"/>
                </a:lnTo>
                <a:lnTo>
                  <a:pt x="36817" y="29489"/>
                </a:lnTo>
                <a:lnTo>
                  <a:pt x="32427" y="17268"/>
                </a:lnTo>
                <a:lnTo>
                  <a:pt x="23985" y="9129"/>
                </a:lnTo>
                <a:lnTo>
                  <a:pt x="12755" y="379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56" name="Google Shape;2056;gf574e92628_0_0"/>
          <p:cNvSpPr/>
          <p:nvPr/>
        </p:nvSpPr>
        <p:spPr>
          <a:xfrm>
            <a:off x="1576790" y="3321589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6027" y="0"/>
                </a:lnTo>
                <a:lnTo>
                  <a:pt x="15138" y="38"/>
                </a:lnTo>
                <a:lnTo>
                  <a:pt x="14630" y="139"/>
                </a:lnTo>
                <a:lnTo>
                  <a:pt x="11501" y="6130"/>
                </a:lnTo>
                <a:lnTo>
                  <a:pt x="5476" y="9310"/>
                </a:lnTo>
                <a:lnTo>
                  <a:pt x="371" y="13378"/>
                </a:lnTo>
                <a:lnTo>
                  <a:pt x="0" y="22034"/>
                </a:lnTo>
                <a:lnTo>
                  <a:pt x="1473" y="22669"/>
                </a:lnTo>
                <a:lnTo>
                  <a:pt x="2921" y="22948"/>
                </a:lnTo>
                <a:lnTo>
                  <a:pt x="10604" y="22948"/>
                </a:lnTo>
                <a:lnTo>
                  <a:pt x="15989" y="17208"/>
                </a:lnTo>
                <a:lnTo>
                  <a:pt x="21158" y="5740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57" name="Google Shape;2057;gf574e92628_0_0"/>
          <p:cNvSpPr/>
          <p:nvPr/>
        </p:nvSpPr>
        <p:spPr>
          <a:xfrm>
            <a:off x="3514110" y="3377689"/>
            <a:ext cx="19050" cy="18414"/>
          </a:xfrm>
          <a:custGeom>
            <a:rect b="b" l="l" r="r" t="t"/>
            <a:pathLst>
              <a:path extrusionOk="0" h="18414" w="19050">
                <a:moveTo>
                  <a:pt x="14884" y="0"/>
                </a:moveTo>
                <a:lnTo>
                  <a:pt x="10769" y="0"/>
                </a:lnTo>
                <a:lnTo>
                  <a:pt x="4419" y="4597"/>
                </a:lnTo>
                <a:lnTo>
                  <a:pt x="0" y="18021"/>
                </a:lnTo>
                <a:lnTo>
                  <a:pt x="12687" y="12623"/>
                </a:lnTo>
                <a:lnTo>
                  <a:pt x="18310" y="6715"/>
                </a:lnTo>
                <a:lnTo>
                  <a:pt x="18498" y="1955"/>
                </a:lnTo>
                <a:lnTo>
                  <a:pt x="148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58" name="Google Shape;2058;gf574e92628_0_0"/>
          <p:cNvSpPr/>
          <p:nvPr/>
        </p:nvSpPr>
        <p:spPr>
          <a:xfrm>
            <a:off x="773342" y="3388215"/>
            <a:ext cx="48259" cy="20320"/>
          </a:xfrm>
          <a:custGeom>
            <a:rect b="b" l="l" r="r" t="t"/>
            <a:pathLst>
              <a:path extrusionOk="0" h="20320" w="48259">
                <a:moveTo>
                  <a:pt x="44691" y="0"/>
                </a:moveTo>
                <a:lnTo>
                  <a:pt x="45059" y="6731"/>
                </a:lnTo>
                <a:lnTo>
                  <a:pt x="40474" y="8496"/>
                </a:lnTo>
                <a:lnTo>
                  <a:pt x="30606" y="8496"/>
                </a:lnTo>
                <a:lnTo>
                  <a:pt x="14401" y="6337"/>
                </a:lnTo>
                <a:lnTo>
                  <a:pt x="4571" y="6337"/>
                </a:lnTo>
                <a:lnTo>
                  <a:pt x="0" y="8089"/>
                </a:lnTo>
                <a:lnTo>
                  <a:pt x="355" y="14744"/>
                </a:lnTo>
                <a:lnTo>
                  <a:pt x="4927" y="18630"/>
                </a:lnTo>
                <a:lnTo>
                  <a:pt x="11429" y="20205"/>
                </a:lnTo>
                <a:lnTo>
                  <a:pt x="18160" y="20205"/>
                </a:lnTo>
                <a:lnTo>
                  <a:pt x="31375" y="18320"/>
                </a:lnTo>
                <a:lnTo>
                  <a:pt x="42198" y="13493"/>
                </a:lnTo>
                <a:lnTo>
                  <a:pt x="47636" y="6971"/>
                </a:lnTo>
                <a:lnTo>
                  <a:pt x="4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59" name="Google Shape;2059;gf574e92628_0_0"/>
          <p:cNvSpPr/>
          <p:nvPr/>
        </p:nvSpPr>
        <p:spPr>
          <a:xfrm>
            <a:off x="180215" y="3462304"/>
            <a:ext cx="26670" cy="22860"/>
          </a:xfrm>
          <a:custGeom>
            <a:rect b="b" l="l" r="r" t="t"/>
            <a:pathLst>
              <a:path extrusionOk="0" h="22860" w="26670">
                <a:moveTo>
                  <a:pt x="26383" y="0"/>
                </a:moveTo>
                <a:lnTo>
                  <a:pt x="4234" y="0"/>
                </a:lnTo>
                <a:lnTo>
                  <a:pt x="3889" y="8370"/>
                </a:lnTo>
                <a:lnTo>
                  <a:pt x="1181" y="14678"/>
                </a:lnTo>
                <a:lnTo>
                  <a:pt x="0" y="19238"/>
                </a:lnTo>
                <a:lnTo>
                  <a:pt x="4234" y="22364"/>
                </a:lnTo>
                <a:lnTo>
                  <a:pt x="8352" y="15241"/>
                </a:lnTo>
                <a:lnTo>
                  <a:pt x="16461" y="12220"/>
                </a:lnTo>
                <a:lnTo>
                  <a:pt x="23994" y="8680"/>
                </a:lnTo>
                <a:lnTo>
                  <a:pt x="263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60" name="Google Shape;2060;gf574e92628_0_0"/>
          <p:cNvSpPr/>
          <p:nvPr/>
        </p:nvSpPr>
        <p:spPr>
          <a:xfrm>
            <a:off x="973333" y="3572534"/>
            <a:ext cx="19684" cy="1270"/>
          </a:xfrm>
          <a:custGeom>
            <a:rect b="b" l="l" r="r" t="t"/>
            <a:pathLst>
              <a:path extrusionOk="0" h="1270" w="19684">
                <a:moveTo>
                  <a:pt x="50" y="0"/>
                </a:moveTo>
                <a:lnTo>
                  <a:pt x="19621" y="1193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61" name="Google Shape;2061;gf574e92628_0_0"/>
          <p:cNvSpPr/>
          <p:nvPr/>
        </p:nvSpPr>
        <p:spPr>
          <a:xfrm>
            <a:off x="2231649" y="3632725"/>
            <a:ext cx="24764" cy="37464"/>
          </a:xfrm>
          <a:custGeom>
            <a:rect b="b" l="l" r="r" t="t"/>
            <a:pathLst>
              <a:path extrusionOk="0" h="37464" w="24764">
                <a:moveTo>
                  <a:pt x="15285" y="0"/>
                </a:moveTo>
                <a:lnTo>
                  <a:pt x="14108" y="12118"/>
                </a:lnTo>
                <a:lnTo>
                  <a:pt x="5514" y="21321"/>
                </a:lnTo>
                <a:lnTo>
                  <a:pt x="0" y="29141"/>
                </a:lnTo>
                <a:lnTo>
                  <a:pt x="8059" y="37109"/>
                </a:lnTo>
                <a:lnTo>
                  <a:pt x="10520" y="26092"/>
                </a:lnTo>
                <a:lnTo>
                  <a:pt x="19530" y="17259"/>
                </a:lnTo>
                <a:lnTo>
                  <a:pt x="24611" y="9073"/>
                </a:lnTo>
                <a:lnTo>
                  <a:pt x="152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62" name="Google Shape;2062;gf574e92628_0_0"/>
          <p:cNvSpPr/>
          <p:nvPr/>
        </p:nvSpPr>
        <p:spPr>
          <a:xfrm>
            <a:off x="2600567" y="3666629"/>
            <a:ext cx="24764" cy="18414"/>
          </a:xfrm>
          <a:custGeom>
            <a:rect b="b" l="l" r="r" t="t"/>
            <a:pathLst>
              <a:path extrusionOk="0" h="18414" w="24764">
                <a:moveTo>
                  <a:pt x="20167" y="0"/>
                </a:moveTo>
                <a:lnTo>
                  <a:pt x="15894" y="921"/>
                </a:lnTo>
                <a:lnTo>
                  <a:pt x="10845" y="3954"/>
                </a:lnTo>
                <a:lnTo>
                  <a:pt x="5415" y="9499"/>
                </a:lnTo>
                <a:lnTo>
                  <a:pt x="0" y="17957"/>
                </a:lnTo>
                <a:lnTo>
                  <a:pt x="16195" y="12848"/>
                </a:lnTo>
                <a:lnTo>
                  <a:pt x="23752" y="6931"/>
                </a:lnTo>
                <a:lnTo>
                  <a:pt x="24474" y="2037"/>
                </a:lnTo>
                <a:lnTo>
                  <a:pt x="201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2063" name="Google Shape;2063;gf574e92628_0_0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633874" y="3683486"/>
            <a:ext cx="125158" cy="68046"/>
          </a:xfrm>
          <a:prstGeom prst="rect">
            <a:avLst/>
          </a:prstGeom>
          <a:noFill/>
          <a:ln>
            <a:noFill/>
          </a:ln>
        </p:spPr>
      </p:pic>
      <p:sp>
        <p:nvSpPr>
          <p:cNvPr id="2064" name="Google Shape;2064;gf574e92628_0_0"/>
          <p:cNvSpPr/>
          <p:nvPr/>
        </p:nvSpPr>
        <p:spPr>
          <a:xfrm>
            <a:off x="957888" y="3759822"/>
            <a:ext cx="44450" cy="28575"/>
          </a:xfrm>
          <a:custGeom>
            <a:rect b="b" l="l" r="r" t="t"/>
            <a:pathLst>
              <a:path extrusionOk="0" h="28575" w="44450">
                <a:moveTo>
                  <a:pt x="11125" y="0"/>
                </a:moveTo>
                <a:lnTo>
                  <a:pt x="7137" y="0"/>
                </a:lnTo>
                <a:lnTo>
                  <a:pt x="3441" y="3568"/>
                </a:lnTo>
                <a:lnTo>
                  <a:pt x="0" y="13601"/>
                </a:lnTo>
                <a:lnTo>
                  <a:pt x="3111" y="12128"/>
                </a:lnTo>
                <a:lnTo>
                  <a:pt x="5930" y="11506"/>
                </a:lnTo>
                <a:lnTo>
                  <a:pt x="15290" y="11506"/>
                </a:lnTo>
                <a:lnTo>
                  <a:pt x="20434" y="15760"/>
                </a:lnTo>
                <a:lnTo>
                  <a:pt x="29159" y="24244"/>
                </a:lnTo>
                <a:lnTo>
                  <a:pt x="32740" y="28498"/>
                </a:lnTo>
                <a:lnTo>
                  <a:pt x="38874" y="28498"/>
                </a:lnTo>
                <a:lnTo>
                  <a:pt x="41414" y="26492"/>
                </a:lnTo>
                <a:lnTo>
                  <a:pt x="44246" y="21094"/>
                </a:lnTo>
                <a:lnTo>
                  <a:pt x="34956" y="17118"/>
                </a:lnTo>
                <a:lnTo>
                  <a:pt x="26362" y="9942"/>
                </a:lnTo>
                <a:lnTo>
                  <a:pt x="18429" y="3069"/>
                </a:lnTo>
                <a:lnTo>
                  <a:pt x="111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65" name="Google Shape;2065;gf574e92628_0_0"/>
          <p:cNvSpPr/>
          <p:nvPr/>
        </p:nvSpPr>
        <p:spPr>
          <a:xfrm>
            <a:off x="3342928" y="3773427"/>
            <a:ext cx="24129" cy="22860"/>
          </a:xfrm>
          <a:custGeom>
            <a:rect b="b" l="l" r="r" t="t"/>
            <a:pathLst>
              <a:path extrusionOk="0" h="22860" w="24129">
                <a:moveTo>
                  <a:pt x="16394" y="0"/>
                </a:moveTo>
                <a:lnTo>
                  <a:pt x="12176" y="5614"/>
                </a:lnTo>
                <a:lnTo>
                  <a:pt x="3894" y="11204"/>
                </a:lnTo>
                <a:lnTo>
                  <a:pt x="0" y="16752"/>
                </a:lnTo>
                <a:lnTo>
                  <a:pt x="8940" y="22237"/>
                </a:lnTo>
                <a:lnTo>
                  <a:pt x="11376" y="14857"/>
                </a:lnTo>
                <a:lnTo>
                  <a:pt x="19106" y="8742"/>
                </a:lnTo>
                <a:lnTo>
                  <a:pt x="23616" y="3815"/>
                </a:lnTo>
                <a:lnTo>
                  <a:pt x="16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66" name="Google Shape;2066;gf574e92628_0_0"/>
          <p:cNvSpPr/>
          <p:nvPr/>
        </p:nvSpPr>
        <p:spPr>
          <a:xfrm>
            <a:off x="736911" y="3899255"/>
            <a:ext cx="73659" cy="52704"/>
          </a:xfrm>
          <a:custGeom>
            <a:rect b="b" l="l" r="r" t="t"/>
            <a:pathLst>
              <a:path extrusionOk="0" h="52704" w="73659">
                <a:moveTo>
                  <a:pt x="73634" y="0"/>
                </a:moveTo>
                <a:lnTo>
                  <a:pt x="52206" y="4452"/>
                </a:lnTo>
                <a:lnTo>
                  <a:pt x="32807" y="10902"/>
                </a:lnTo>
                <a:lnTo>
                  <a:pt x="15413" y="19363"/>
                </a:lnTo>
                <a:lnTo>
                  <a:pt x="0" y="29845"/>
                </a:lnTo>
                <a:lnTo>
                  <a:pt x="11150" y="33540"/>
                </a:lnTo>
                <a:lnTo>
                  <a:pt x="7454" y="44589"/>
                </a:lnTo>
                <a:lnTo>
                  <a:pt x="29616" y="44589"/>
                </a:lnTo>
                <a:lnTo>
                  <a:pt x="40563" y="40906"/>
                </a:lnTo>
                <a:lnTo>
                  <a:pt x="44272" y="52082"/>
                </a:lnTo>
                <a:lnTo>
                  <a:pt x="52590" y="51561"/>
                </a:lnTo>
                <a:lnTo>
                  <a:pt x="54292" y="44310"/>
                </a:lnTo>
                <a:lnTo>
                  <a:pt x="64173" y="44310"/>
                </a:lnTo>
                <a:lnTo>
                  <a:pt x="66408" y="44589"/>
                </a:lnTo>
                <a:lnTo>
                  <a:pt x="62661" y="37096"/>
                </a:lnTo>
                <a:lnTo>
                  <a:pt x="66408" y="29845"/>
                </a:lnTo>
                <a:lnTo>
                  <a:pt x="66480" y="20631"/>
                </a:lnTo>
                <a:lnTo>
                  <a:pt x="67640" y="12550"/>
                </a:lnTo>
                <a:lnTo>
                  <a:pt x="69990" y="5656"/>
                </a:lnTo>
                <a:lnTo>
                  <a:pt x="736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67" name="Google Shape;2067;gf574e92628_0_0"/>
          <p:cNvSpPr/>
          <p:nvPr/>
        </p:nvSpPr>
        <p:spPr>
          <a:xfrm>
            <a:off x="4596858" y="3891297"/>
            <a:ext cx="55879" cy="27304"/>
          </a:xfrm>
          <a:custGeom>
            <a:rect b="b" l="l" r="r" t="t"/>
            <a:pathLst>
              <a:path extrusionOk="0" h="27304" w="55879">
                <a:moveTo>
                  <a:pt x="49110" y="0"/>
                </a:moveTo>
                <a:lnTo>
                  <a:pt x="40233" y="0"/>
                </a:lnTo>
                <a:lnTo>
                  <a:pt x="37096" y="0"/>
                </a:lnTo>
                <a:lnTo>
                  <a:pt x="23279" y="1320"/>
                </a:lnTo>
                <a:lnTo>
                  <a:pt x="18161" y="1320"/>
                </a:lnTo>
                <a:lnTo>
                  <a:pt x="16281" y="1181"/>
                </a:lnTo>
                <a:lnTo>
                  <a:pt x="14643" y="812"/>
                </a:lnTo>
                <a:lnTo>
                  <a:pt x="13906" y="8559"/>
                </a:lnTo>
                <a:lnTo>
                  <a:pt x="12712" y="15951"/>
                </a:lnTo>
                <a:lnTo>
                  <a:pt x="2971" y="15951"/>
                </a:lnTo>
                <a:lnTo>
                  <a:pt x="1574" y="15786"/>
                </a:lnTo>
                <a:lnTo>
                  <a:pt x="0" y="15455"/>
                </a:lnTo>
                <a:lnTo>
                  <a:pt x="63" y="24269"/>
                </a:lnTo>
                <a:lnTo>
                  <a:pt x="1600" y="27305"/>
                </a:lnTo>
                <a:lnTo>
                  <a:pt x="7454" y="27305"/>
                </a:lnTo>
                <a:lnTo>
                  <a:pt x="12090" y="23507"/>
                </a:lnTo>
                <a:lnTo>
                  <a:pt x="23799" y="15913"/>
                </a:lnTo>
                <a:lnTo>
                  <a:pt x="30886" y="12115"/>
                </a:lnTo>
                <a:lnTo>
                  <a:pt x="42875" y="12128"/>
                </a:lnTo>
                <a:lnTo>
                  <a:pt x="47104" y="13081"/>
                </a:lnTo>
                <a:lnTo>
                  <a:pt x="51511" y="15455"/>
                </a:lnTo>
                <a:lnTo>
                  <a:pt x="55372" y="2654"/>
                </a:lnTo>
                <a:lnTo>
                  <a:pt x="49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68" name="Google Shape;2068;gf574e92628_0_0"/>
          <p:cNvSpPr/>
          <p:nvPr/>
        </p:nvSpPr>
        <p:spPr>
          <a:xfrm>
            <a:off x="2122848" y="3898032"/>
            <a:ext cx="21589" cy="35560"/>
          </a:xfrm>
          <a:custGeom>
            <a:rect b="b" l="l" r="r" t="t"/>
            <a:pathLst>
              <a:path extrusionOk="0" h="35560" w="21589">
                <a:moveTo>
                  <a:pt x="15620" y="0"/>
                </a:moveTo>
                <a:lnTo>
                  <a:pt x="13423" y="0"/>
                </a:lnTo>
                <a:lnTo>
                  <a:pt x="2908" y="0"/>
                </a:lnTo>
                <a:lnTo>
                  <a:pt x="0" y="8737"/>
                </a:lnTo>
                <a:lnTo>
                  <a:pt x="1396" y="26225"/>
                </a:lnTo>
                <a:lnTo>
                  <a:pt x="5702" y="34963"/>
                </a:lnTo>
                <a:lnTo>
                  <a:pt x="11061" y="34963"/>
                </a:lnTo>
                <a:lnTo>
                  <a:pt x="12445" y="33807"/>
                </a:lnTo>
                <a:lnTo>
                  <a:pt x="13576" y="31076"/>
                </a:lnTo>
                <a:lnTo>
                  <a:pt x="7992" y="22191"/>
                </a:lnTo>
                <a:lnTo>
                  <a:pt x="10299" y="16229"/>
                </a:lnTo>
                <a:lnTo>
                  <a:pt x="16112" y="10226"/>
                </a:lnTo>
                <a:lnTo>
                  <a:pt x="21043" y="1219"/>
                </a:lnTo>
                <a:lnTo>
                  <a:pt x="18148" y="381"/>
                </a:lnTo>
                <a:lnTo>
                  <a:pt x="156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69" name="Google Shape;2069;gf574e92628_0_0"/>
          <p:cNvSpPr/>
          <p:nvPr/>
        </p:nvSpPr>
        <p:spPr>
          <a:xfrm>
            <a:off x="4972093" y="4078390"/>
            <a:ext cx="31750" cy="19685"/>
          </a:xfrm>
          <a:custGeom>
            <a:rect b="b" l="l" r="r" t="t"/>
            <a:pathLst>
              <a:path extrusionOk="0" h="19685" w="31750">
                <a:moveTo>
                  <a:pt x="16773" y="0"/>
                </a:moveTo>
                <a:lnTo>
                  <a:pt x="10029" y="0"/>
                </a:lnTo>
                <a:lnTo>
                  <a:pt x="3817" y="1132"/>
                </a:lnTo>
                <a:lnTo>
                  <a:pt x="0" y="4157"/>
                </a:lnTo>
                <a:lnTo>
                  <a:pt x="635" y="8513"/>
                </a:lnTo>
                <a:lnTo>
                  <a:pt x="7781" y="13639"/>
                </a:lnTo>
                <a:lnTo>
                  <a:pt x="8734" y="5918"/>
                </a:lnTo>
                <a:lnTo>
                  <a:pt x="13789" y="5918"/>
                </a:lnTo>
                <a:lnTo>
                  <a:pt x="15287" y="6146"/>
                </a:lnTo>
                <a:lnTo>
                  <a:pt x="12887" y="15227"/>
                </a:lnTo>
                <a:lnTo>
                  <a:pt x="23085" y="19126"/>
                </a:lnTo>
                <a:lnTo>
                  <a:pt x="30959" y="19126"/>
                </a:lnTo>
                <a:lnTo>
                  <a:pt x="31403" y="17145"/>
                </a:lnTo>
                <a:lnTo>
                  <a:pt x="22386" y="13639"/>
                </a:lnTo>
                <a:lnTo>
                  <a:pt x="24012" y="3695"/>
                </a:lnTo>
                <a:lnTo>
                  <a:pt x="16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70" name="Google Shape;2070;gf574e92628_0_0"/>
          <p:cNvSpPr/>
          <p:nvPr/>
        </p:nvSpPr>
        <p:spPr>
          <a:xfrm>
            <a:off x="1747727" y="4136514"/>
            <a:ext cx="33019" cy="22860"/>
          </a:xfrm>
          <a:custGeom>
            <a:rect b="b" l="l" r="r" t="t"/>
            <a:pathLst>
              <a:path extrusionOk="0" h="22860" w="33019">
                <a:moveTo>
                  <a:pt x="27863" y="0"/>
                </a:moveTo>
                <a:lnTo>
                  <a:pt x="29044" y="7175"/>
                </a:lnTo>
                <a:lnTo>
                  <a:pt x="23736" y="7810"/>
                </a:lnTo>
                <a:lnTo>
                  <a:pt x="6540" y="7785"/>
                </a:lnTo>
                <a:lnTo>
                  <a:pt x="0" y="8737"/>
                </a:lnTo>
                <a:lnTo>
                  <a:pt x="5702" y="22123"/>
                </a:lnTo>
                <a:lnTo>
                  <a:pt x="6667" y="22352"/>
                </a:lnTo>
                <a:lnTo>
                  <a:pt x="7670" y="22453"/>
                </a:lnTo>
                <a:lnTo>
                  <a:pt x="8712" y="22453"/>
                </a:lnTo>
                <a:lnTo>
                  <a:pt x="19778" y="19263"/>
                </a:lnTo>
                <a:lnTo>
                  <a:pt x="29084" y="12074"/>
                </a:lnTo>
                <a:lnTo>
                  <a:pt x="32992" y="4462"/>
                </a:lnTo>
                <a:lnTo>
                  <a:pt x="278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71" name="Google Shape;2071;gf574e92628_0_0"/>
          <p:cNvSpPr/>
          <p:nvPr/>
        </p:nvSpPr>
        <p:spPr>
          <a:xfrm>
            <a:off x="2293699" y="4147977"/>
            <a:ext cx="27305" cy="5079"/>
          </a:xfrm>
          <a:custGeom>
            <a:rect b="b" l="l" r="r" t="t"/>
            <a:pathLst>
              <a:path extrusionOk="0" h="5079" w="27305">
                <a:moveTo>
                  <a:pt x="50" y="0"/>
                </a:moveTo>
                <a:lnTo>
                  <a:pt x="26682" y="4635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72" name="Google Shape;2072;gf574e92628_0_0"/>
          <p:cNvSpPr/>
          <p:nvPr/>
        </p:nvSpPr>
        <p:spPr>
          <a:xfrm>
            <a:off x="5254982" y="4143772"/>
            <a:ext cx="19685" cy="52070"/>
          </a:xfrm>
          <a:custGeom>
            <a:rect b="b" l="l" r="r" t="t"/>
            <a:pathLst>
              <a:path extrusionOk="0" h="52070" w="19685">
                <a:moveTo>
                  <a:pt x="4873" y="0"/>
                </a:moveTo>
                <a:lnTo>
                  <a:pt x="4211" y="20282"/>
                </a:lnTo>
                <a:lnTo>
                  <a:pt x="1182" y="34042"/>
                </a:lnTo>
                <a:lnTo>
                  <a:pt x="0" y="43744"/>
                </a:lnTo>
                <a:lnTo>
                  <a:pt x="4873" y="51854"/>
                </a:lnTo>
                <a:lnTo>
                  <a:pt x="5458" y="48069"/>
                </a:lnTo>
                <a:lnTo>
                  <a:pt x="6969" y="46697"/>
                </a:lnTo>
                <a:lnTo>
                  <a:pt x="11833" y="46697"/>
                </a:lnTo>
                <a:lnTo>
                  <a:pt x="19478" y="51854"/>
                </a:lnTo>
                <a:lnTo>
                  <a:pt x="13714" y="35406"/>
                </a:lnTo>
                <a:lnTo>
                  <a:pt x="15395" y="20178"/>
                </a:lnTo>
                <a:lnTo>
                  <a:pt x="15467" y="7825"/>
                </a:lnTo>
                <a:lnTo>
                  <a:pt x="4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73" name="Google Shape;2073;gf574e92628_0_0"/>
          <p:cNvSpPr/>
          <p:nvPr/>
        </p:nvSpPr>
        <p:spPr>
          <a:xfrm>
            <a:off x="3587791" y="4154201"/>
            <a:ext cx="29845" cy="26670"/>
          </a:xfrm>
          <a:custGeom>
            <a:rect b="b" l="l" r="r" t="t"/>
            <a:pathLst>
              <a:path extrusionOk="0" h="26670" w="29845">
                <a:moveTo>
                  <a:pt x="5778" y="0"/>
                </a:moveTo>
                <a:lnTo>
                  <a:pt x="2578" y="0"/>
                </a:lnTo>
                <a:lnTo>
                  <a:pt x="279" y="1346"/>
                </a:lnTo>
                <a:lnTo>
                  <a:pt x="0" y="4432"/>
                </a:lnTo>
                <a:lnTo>
                  <a:pt x="8788" y="8585"/>
                </a:lnTo>
                <a:lnTo>
                  <a:pt x="20534" y="22645"/>
                </a:lnTo>
                <a:lnTo>
                  <a:pt x="29336" y="26670"/>
                </a:lnTo>
                <a:lnTo>
                  <a:pt x="28840" y="16507"/>
                </a:lnTo>
                <a:lnTo>
                  <a:pt x="22820" y="8005"/>
                </a:lnTo>
                <a:lnTo>
                  <a:pt x="14169" y="2168"/>
                </a:lnTo>
                <a:lnTo>
                  <a:pt x="57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74" name="Google Shape;2074;gf574e92628_0_0"/>
          <p:cNvSpPr/>
          <p:nvPr/>
        </p:nvSpPr>
        <p:spPr>
          <a:xfrm>
            <a:off x="3333809" y="4165427"/>
            <a:ext cx="40639" cy="38100"/>
          </a:xfrm>
          <a:custGeom>
            <a:rect b="b" l="l" r="r" t="t"/>
            <a:pathLst>
              <a:path extrusionOk="0" h="38100" w="40639">
                <a:moveTo>
                  <a:pt x="30773" y="0"/>
                </a:moveTo>
                <a:lnTo>
                  <a:pt x="26074" y="0"/>
                </a:lnTo>
                <a:lnTo>
                  <a:pt x="13614" y="5223"/>
                </a:lnTo>
                <a:lnTo>
                  <a:pt x="4173" y="17068"/>
                </a:lnTo>
                <a:lnTo>
                  <a:pt x="0" y="29800"/>
                </a:lnTo>
                <a:lnTo>
                  <a:pt x="3341" y="37680"/>
                </a:lnTo>
                <a:lnTo>
                  <a:pt x="11442" y="29204"/>
                </a:lnTo>
                <a:lnTo>
                  <a:pt x="32045" y="16738"/>
                </a:lnTo>
                <a:lnTo>
                  <a:pt x="40146" y="8191"/>
                </a:lnTo>
                <a:lnTo>
                  <a:pt x="35612" y="2336"/>
                </a:lnTo>
                <a:lnTo>
                  <a:pt x="30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75" name="Google Shape;2075;gf574e92628_0_0"/>
          <p:cNvSpPr/>
          <p:nvPr/>
        </p:nvSpPr>
        <p:spPr>
          <a:xfrm>
            <a:off x="1837557" y="4187790"/>
            <a:ext cx="21589" cy="10160"/>
          </a:xfrm>
          <a:custGeom>
            <a:rect b="b" l="l" r="r" t="t"/>
            <a:pathLst>
              <a:path extrusionOk="0" h="10160" w="21589">
                <a:moveTo>
                  <a:pt x="21424" y="0"/>
                </a:moveTo>
                <a:lnTo>
                  <a:pt x="0" y="9779"/>
                </a:lnTo>
                <a:lnTo>
                  <a:pt x="214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76" name="Google Shape;2076;gf574e92628_0_0"/>
          <p:cNvSpPr/>
          <p:nvPr/>
        </p:nvSpPr>
        <p:spPr>
          <a:xfrm>
            <a:off x="1299085" y="4193913"/>
            <a:ext cx="33655" cy="24129"/>
          </a:xfrm>
          <a:custGeom>
            <a:rect b="b" l="l" r="r" t="t"/>
            <a:pathLst>
              <a:path extrusionOk="0" h="24129" w="33655">
                <a:moveTo>
                  <a:pt x="21906" y="0"/>
                </a:moveTo>
                <a:lnTo>
                  <a:pt x="19506" y="0"/>
                </a:lnTo>
                <a:lnTo>
                  <a:pt x="8738" y="3685"/>
                </a:lnTo>
                <a:lnTo>
                  <a:pt x="1706" y="11823"/>
                </a:lnTo>
                <a:lnTo>
                  <a:pt x="0" y="20038"/>
                </a:lnTo>
                <a:lnTo>
                  <a:pt x="5205" y="23952"/>
                </a:lnTo>
                <a:lnTo>
                  <a:pt x="3986" y="16497"/>
                </a:lnTo>
                <a:lnTo>
                  <a:pt x="9777" y="16065"/>
                </a:lnTo>
                <a:lnTo>
                  <a:pt x="26097" y="16078"/>
                </a:lnTo>
                <a:lnTo>
                  <a:pt x="33031" y="15392"/>
                </a:lnTo>
                <a:lnTo>
                  <a:pt x="27024" y="1714"/>
                </a:lnTo>
                <a:lnTo>
                  <a:pt x="24433" y="520"/>
                </a:lnTo>
                <a:lnTo>
                  <a:pt x="21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77" name="Google Shape;2077;gf574e92628_0_0"/>
          <p:cNvSpPr/>
          <p:nvPr/>
        </p:nvSpPr>
        <p:spPr>
          <a:xfrm>
            <a:off x="1114949" y="4202767"/>
            <a:ext cx="27305" cy="22860"/>
          </a:xfrm>
          <a:custGeom>
            <a:rect b="b" l="l" r="r" t="t"/>
            <a:pathLst>
              <a:path extrusionOk="0" h="22860" w="27305">
                <a:moveTo>
                  <a:pt x="25098" y="0"/>
                </a:moveTo>
                <a:lnTo>
                  <a:pt x="24044" y="0"/>
                </a:lnTo>
                <a:lnTo>
                  <a:pt x="13005" y="3244"/>
                </a:lnTo>
                <a:lnTo>
                  <a:pt x="3798" y="10544"/>
                </a:lnTo>
                <a:lnTo>
                  <a:pt x="0" y="18248"/>
                </a:lnTo>
                <a:lnTo>
                  <a:pt x="5184" y="22707"/>
                </a:lnTo>
                <a:lnTo>
                  <a:pt x="7563" y="13930"/>
                </a:lnTo>
                <a:lnTo>
                  <a:pt x="15058" y="10315"/>
                </a:lnTo>
                <a:lnTo>
                  <a:pt x="23097" y="7305"/>
                </a:lnTo>
                <a:lnTo>
                  <a:pt x="27104" y="342"/>
                </a:lnTo>
                <a:lnTo>
                  <a:pt x="26126" y="114"/>
                </a:lnTo>
                <a:lnTo>
                  <a:pt x="25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78" name="Google Shape;2078;gf574e92628_0_0"/>
          <p:cNvSpPr/>
          <p:nvPr/>
        </p:nvSpPr>
        <p:spPr>
          <a:xfrm>
            <a:off x="2308110" y="4208099"/>
            <a:ext cx="34925" cy="18414"/>
          </a:xfrm>
          <a:custGeom>
            <a:rect b="b" l="l" r="r" t="t"/>
            <a:pathLst>
              <a:path extrusionOk="0" h="18414" w="34925">
                <a:moveTo>
                  <a:pt x="6721" y="0"/>
                </a:moveTo>
                <a:lnTo>
                  <a:pt x="2198" y="905"/>
                </a:lnTo>
                <a:lnTo>
                  <a:pt x="0" y="3862"/>
                </a:lnTo>
                <a:lnTo>
                  <a:pt x="806" y="9231"/>
                </a:lnTo>
                <a:lnTo>
                  <a:pt x="5299" y="17373"/>
                </a:lnTo>
                <a:lnTo>
                  <a:pt x="5794" y="11010"/>
                </a:lnTo>
                <a:lnTo>
                  <a:pt x="7661" y="8864"/>
                </a:lnTo>
                <a:lnTo>
                  <a:pt x="12969" y="8864"/>
                </a:lnTo>
                <a:lnTo>
                  <a:pt x="26927" y="18288"/>
                </a:lnTo>
                <a:lnTo>
                  <a:pt x="32248" y="18288"/>
                </a:lnTo>
                <a:lnTo>
                  <a:pt x="34140" y="16129"/>
                </a:lnTo>
                <a:lnTo>
                  <a:pt x="34636" y="9766"/>
                </a:lnTo>
                <a:lnTo>
                  <a:pt x="27586" y="6043"/>
                </a:lnTo>
                <a:lnTo>
                  <a:pt x="20121" y="2930"/>
                </a:lnTo>
                <a:lnTo>
                  <a:pt x="12935" y="793"/>
                </a:lnTo>
                <a:lnTo>
                  <a:pt x="67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79" name="Google Shape;2079;gf574e92628_0_0"/>
          <p:cNvSpPr/>
          <p:nvPr/>
        </p:nvSpPr>
        <p:spPr>
          <a:xfrm>
            <a:off x="825491" y="4259050"/>
            <a:ext cx="5080" cy="32385"/>
          </a:xfrm>
          <a:custGeom>
            <a:rect b="b" l="l" r="r" t="t"/>
            <a:pathLst>
              <a:path extrusionOk="0" h="32385" w="5080">
                <a:moveTo>
                  <a:pt x="4889" y="0"/>
                </a:moveTo>
                <a:lnTo>
                  <a:pt x="4457" y="0"/>
                </a:lnTo>
                <a:lnTo>
                  <a:pt x="3986" y="1323"/>
                </a:lnTo>
                <a:lnTo>
                  <a:pt x="3124" y="5667"/>
                </a:lnTo>
                <a:lnTo>
                  <a:pt x="1814" y="13587"/>
                </a:lnTo>
                <a:lnTo>
                  <a:pt x="0" y="25641"/>
                </a:lnTo>
                <a:lnTo>
                  <a:pt x="0" y="30073"/>
                </a:lnTo>
                <a:lnTo>
                  <a:pt x="203" y="31864"/>
                </a:lnTo>
                <a:lnTo>
                  <a:pt x="1206" y="31864"/>
                </a:lnTo>
                <a:lnTo>
                  <a:pt x="2400" y="23901"/>
                </a:lnTo>
                <a:lnTo>
                  <a:pt x="4254" y="7962"/>
                </a:lnTo>
                <a:lnTo>
                  <a:pt x="48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80" name="Google Shape;2080;gf574e92628_0_0"/>
          <p:cNvSpPr/>
          <p:nvPr/>
        </p:nvSpPr>
        <p:spPr>
          <a:xfrm>
            <a:off x="59278" y="4269713"/>
            <a:ext cx="33655" cy="30479"/>
          </a:xfrm>
          <a:custGeom>
            <a:rect b="b" l="l" r="r" t="t"/>
            <a:pathLst>
              <a:path extrusionOk="0" h="30479" w="33655">
                <a:moveTo>
                  <a:pt x="29641" y="0"/>
                </a:moveTo>
                <a:lnTo>
                  <a:pt x="22645" y="7940"/>
                </a:lnTo>
                <a:lnTo>
                  <a:pt x="6967" y="21917"/>
                </a:lnTo>
                <a:lnTo>
                  <a:pt x="0" y="29857"/>
                </a:lnTo>
                <a:lnTo>
                  <a:pt x="1092" y="29895"/>
                </a:lnTo>
                <a:lnTo>
                  <a:pt x="14516" y="25860"/>
                </a:lnTo>
                <a:lnTo>
                  <a:pt x="26573" y="16643"/>
                </a:lnTo>
                <a:lnTo>
                  <a:pt x="33026" y="657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81" name="Google Shape;2081;gf574e92628_0_0"/>
          <p:cNvSpPr/>
          <p:nvPr/>
        </p:nvSpPr>
        <p:spPr>
          <a:xfrm>
            <a:off x="824367" y="4299567"/>
            <a:ext cx="24765" cy="29845"/>
          </a:xfrm>
          <a:custGeom>
            <a:rect b="b" l="l" r="r" t="t"/>
            <a:pathLst>
              <a:path extrusionOk="0" h="29845" w="24765">
                <a:moveTo>
                  <a:pt x="15762" y="0"/>
                </a:moveTo>
                <a:lnTo>
                  <a:pt x="11797" y="7717"/>
                </a:lnTo>
                <a:lnTo>
                  <a:pt x="3853" y="15694"/>
                </a:lnTo>
                <a:lnTo>
                  <a:pt x="0" y="23199"/>
                </a:lnTo>
                <a:lnTo>
                  <a:pt x="8307" y="29502"/>
                </a:lnTo>
                <a:lnTo>
                  <a:pt x="9238" y="18695"/>
                </a:lnTo>
                <a:lnTo>
                  <a:pt x="18526" y="12150"/>
                </a:lnTo>
                <a:lnTo>
                  <a:pt x="24568" y="6906"/>
                </a:lnTo>
                <a:lnTo>
                  <a:pt x="157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82" name="Google Shape;2082;gf574e92628_0_0"/>
          <p:cNvSpPr/>
          <p:nvPr/>
        </p:nvSpPr>
        <p:spPr>
          <a:xfrm>
            <a:off x="2571248" y="4321797"/>
            <a:ext cx="36830" cy="22225"/>
          </a:xfrm>
          <a:custGeom>
            <a:rect b="b" l="l" r="r" t="t"/>
            <a:pathLst>
              <a:path extrusionOk="0" h="22225" w="36830">
                <a:moveTo>
                  <a:pt x="36461" y="0"/>
                </a:moveTo>
                <a:lnTo>
                  <a:pt x="29324" y="0"/>
                </a:lnTo>
                <a:lnTo>
                  <a:pt x="31216" y="3352"/>
                </a:lnTo>
                <a:lnTo>
                  <a:pt x="29654" y="4470"/>
                </a:lnTo>
                <a:lnTo>
                  <a:pt x="23317" y="4470"/>
                </a:lnTo>
                <a:lnTo>
                  <a:pt x="9461" y="1155"/>
                </a:lnTo>
                <a:lnTo>
                  <a:pt x="5130" y="38"/>
                </a:lnTo>
                <a:lnTo>
                  <a:pt x="0" y="38"/>
                </a:lnTo>
                <a:lnTo>
                  <a:pt x="292" y="1752"/>
                </a:lnTo>
                <a:lnTo>
                  <a:pt x="7200" y="7264"/>
                </a:lnTo>
                <a:lnTo>
                  <a:pt x="9347" y="7035"/>
                </a:lnTo>
                <a:lnTo>
                  <a:pt x="21602" y="7035"/>
                </a:lnTo>
                <a:lnTo>
                  <a:pt x="22390" y="17665"/>
                </a:lnTo>
                <a:lnTo>
                  <a:pt x="29324" y="22021"/>
                </a:lnTo>
                <a:lnTo>
                  <a:pt x="29578" y="18237"/>
                </a:lnTo>
                <a:lnTo>
                  <a:pt x="30225" y="14452"/>
                </a:lnTo>
                <a:lnTo>
                  <a:pt x="35178" y="14452"/>
                </a:lnTo>
                <a:lnTo>
                  <a:pt x="35940" y="14541"/>
                </a:lnTo>
                <a:lnTo>
                  <a:pt x="36817" y="14744"/>
                </a:lnTo>
                <a:lnTo>
                  <a:pt x="35026" y="8877"/>
                </a:lnTo>
                <a:lnTo>
                  <a:pt x="36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83" name="Google Shape;2083;gf574e92628_0_0"/>
          <p:cNvSpPr/>
          <p:nvPr/>
        </p:nvSpPr>
        <p:spPr>
          <a:xfrm>
            <a:off x="2396962" y="4373343"/>
            <a:ext cx="31750" cy="37464"/>
          </a:xfrm>
          <a:custGeom>
            <a:rect b="b" l="l" r="r" t="t"/>
            <a:pathLst>
              <a:path extrusionOk="0" h="37464" w="31750">
                <a:moveTo>
                  <a:pt x="18704" y="0"/>
                </a:moveTo>
                <a:lnTo>
                  <a:pt x="14564" y="0"/>
                </a:lnTo>
                <a:lnTo>
                  <a:pt x="13891" y="0"/>
                </a:lnTo>
                <a:lnTo>
                  <a:pt x="13129" y="101"/>
                </a:lnTo>
                <a:lnTo>
                  <a:pt x="12253" y="304"/>
                </a:lnTo>
                <a:lnTo>
                  <a:pt x="8826" y="13832"/>
                </a:lnTo>
                <a:lnTo>
                  <a:pt x="1799" y="23298"/>
                </a:lnTo>
                <a:lnTo>
                  <a:pt x="0" y="30515"/>
                </a:lnTo>
                <a:lnTo>
                  <a:pt x="12253" y="37299"/>
                </a:lnTo>
                <a:lnTo>
                  <a:pt x="16113" y="26013"/>
                </a:lnTo>
                <a:lnTo>
                  <a:pt x="25075" y="15178"/>
                </a:lnTo>
                <a:lnTo>
                  <a:pt x="31296" y="6154"/>
                </a:lnTo>
                <a:lnTo>
                  <a:pt x="26934" y="304"/>
                </a:lnTo>
                <a:lnTo>
                  <a:pt x="26629" y="3987"/>
                </a:lnTo>
                <a:lnTo>
                  <a:pt x="25969" y="7747"/>
                </a:lnTo>
                <a:lnTo>
                  <a:pt x="21105" y="7747"/>
                </a:lnTo>
                <a:lnTo>
                  <a:pt x="20343" y="7658"/>
                </a:lnTo>
                <a:lnTo>
                  <a:pt x="19479" y="7454"/>
                </a:lnTo>
                <a:lnTo>
                  <a:pt x="19225" y="3682"/>
                </a:lnTo>
                <a:lnTo>
                  <a:pt x="187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84" name="Google Shape;2084;gf574e92628_0_0"/>
          <p:cNvSpPr/>
          <p:nvPr/>
        </p:nvSpPr>
        <p:spPr>
          <a:xfrm>
            <a:off x="2939482" y="4417975"/>
            <a:ext cx="36830" cy="27304"/>
          </a:xfrm>
          <a:custGeom>
            <a:rect b="b" l="l" r="r" t="t"/>
            <a:pathLst>
              <a:path extrusionOk="0" h="27304" w="36830">
                <a:moveTo>
                  <a:pt x="12687" y="0"/>
                </a:moveTo>
                <a:lnTo>
                  <a:pt x="8191" y="0"/>
                </a:lnTo>
                <a:lnTo>
                  <a:pt x="5461" y="0"/>
                </a:lnTo>
                <a:lnTo>
                  <a:pt x="2743" y="2057"/>
                </a:lnTo>
                <a:lnTo>
                  <a:pt x="0" y="7416"/>
                </a:lnTo>
                <a:lnTo>
                  <a:pt x="6629" y="7378"/>
                </a:lnTo>
                <a:lnTo>
                  <a:pt x="12611" y="12268"/>
                </a:lnTo>
                <a:lnTo>
                  <a:pt x="23558" y="22072"/>
                </a:lnTo>
                <a:lnTo>
                  <a:pt x="28511" y="26962"/>
                </a:lnTo>
                <a:lnTo>
                  <a:pt x="34124" y="26962"/>
                </a:lnTo>
                <a:lnTo>
                  <a:pt x="35712" y="25603"/>
                </a:lnTo>
                <a:lnTo>
                  <a:pt x="36830" y="22161"/>
                </a:lnTo>
                <a:lnTo>
                  <a:pt x="31394" y="22174"/>
                </a:lnTo>
                <a:lnTo>
                  <a:pt x="26555" y="16637"/>
                </a:lnTo>
                <a:lnTo>
                  <a:pt x="17208" y="5549"/>
                </a:lnTo>
                <a:lnTo>
                  <a:pt x="126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85" name="Google Shape;2085;gf574e92628_0_0"/>
          <p:cNvSpPr/>
          <p:nvPr/>
        </p:nvSpPr>
        <p:spPr>
          <a:xfrm>
            <a:off x="3152943" y="4425396"/>
            <a:ext cx="29844" cy="29845"/>
          </a:xfrm>
          <a:custGeom>
            <a:rect b="b" l="l" r="r" t="t"/>
            <a:pathLst>
              <a:path extrusionOk="0" h="29845" w="29844">
                <a:moveTo>
                  <a:pt x="29679" y="0"/>
                </a:moveTo>
                <a:lnTo>
                  <a:pt x="18457" y="3652"/>
                </a:lnTo>
                <a:lnTo>
                  <a:pt x="9796" y="9779"/>
                </a:lnTo>
                <a:lnTo>
                  <a:pt x="3657" y="18391"/>
                </a:lnTo>
                <a:lnTo>
                  <a:pt x="0" y="29502"/>
                </a:lnTo>
                <a:lnTo>
                  <a:pt x="11090" y="25858"/>
                </a:lnTo>
                <a:lnTo>
                  <a:pt x="19702" y="19756"/>
                </a:lnTo>
                <a:lnTo>
                  <a:pt x="25883" y="11151"/>
                </a:lnTo>
                <a:lnTo>
                  <a:pt x="29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86" name="Google Shape;2086;gf574e92628_0_0"/>
          <p:cNvSpPr/>
          <p:nvPr/>
        </p:nvSpPr>
        <p:spPr>
          <a:xfrm>
            <a:off x="1747912" y="4432877"/>
            <a:ext cx="27939" cy="37464"/>
          </a:xfrm>
          <a:custGeom>
            <a:rect b="b" l="l" r="r" t="t"/>
            <a:pathLst>
              <a:path extrusionOk="0" h="37464" w="27939">
                <a:moveTo>
                  <a:pt x="27675" y="0"/>
                </a:moveTo>
                <a:lnTo>
                  <a:pt x="27498" y="0"/>
                </a:lnTo>
                <a:lnTo>
                  <a:pt x="15245" y="4748"/>
                </a:lnTo>
                <a:lnTo>
                  <a:pt x="4661" y="15744"/>
                </a:lnTo>
                <a:lnTo>
                  <a:pt x="0" y="28117"/>
                </a:lnTo>
                <a:lnTo>
                  <a:pt x="5514" y="36995"/>
                </a:lnTo>
                <a:lnTo>
                  <a:pt x="5514" y="22021"/>
                </a:lnTo>
                <a:lnTo>
                  <a:pt x="12004" y="23837"/>
                </a:lnTo>
                <a:lnTo>
                  <a:pt x="15191" y="26758"/>
                </a:lnTo>
                <a:lnTo>
                  <a:pt x="21262" y="26758"/>
                </a:lnTo>
                <a:lnTo>
                  <a:pt x="23853" y="25539"/>
                </a:lnTo>
                <a:lnTo>
                  <a:pt x="27675" y="22021"/>
                </a:lnTo>
                <a:lnTo>
                  <a:pt x="276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87" name="Google Shape;2087;gf574e92628_0_0"/>
          <p:cNvSpPr/>
          <p:nvPr/>
        </p:nvSpPr>
        <p:spPr>
          <a:xfrm>
            <a:off x="2769557" y="4505659"/>
            <a:ext cx="30480" cy="14604"/>
          </a:xfrm>
          <a:custGeom>
            <a:rect b="b" l="l" r="r" t="t"/>
            <a:pathLst>
              <a:path extrusionOk="0" h="14604" w="30480">
                <a:moveTo>
                  <a:pt x="20502" y="0"/>
                </a:moveTo>
                <a:lnTo>
                  <a:pt x="14812" y="0"/>
                </a:lnTo>
                <a:lnTo>
                  <a:pt x="6827" y="1151"/>
                </a:lnTo>
                <a:lnTo>
                  <a:pt x="763" y="3786"/>
                </a:lnTo>
                <a:lnTo>
                  <a:pt x="0" y="6670"/>
                </a:lnTo>
                <a:lnTo>
                  <a:pt x="7916" y="8572"/>
                </a:lnTo>
                <a:lnTo>
                  <a:pt x="12755" y="8547"/>
                </a:lnTo>
                <a:lnTo>
                  <a:pt x="17530" y="9918"/>
                </a:lnTo>
                <a:lnTo>
                  <a:pt x="25417" y="12623"/>
                </a:lnTo>
                <a:lnTo>
                  <a:pt x="28528" y="13982"/>
                </a:lnTo>
                <a:lnTo>
                  <a:pt x="29925" y="13982"/>
                </a:lnTo>
                <a:lnTo>
                  <a:pt x="28223" y="12623"/>
                </a:lnTo>
                <a:lnTo>
                  <a:pt x="22584" y="8572"/>
                </a:lnTo>
                <a:lnTo>
                  <a:pt x="25036" y="2146"/>
                </a:lnTo>
                <a:lnTo>
                  <a:pt x="2050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88" name="Google Shape;2088;gf574e92628_0_0"/>
          <p:cNvSpPr/>
          <p:nvPr/>
        </p:nvSpPr>
        <p:spPr>
          <a:xfrm>
            <a:off x="4979882" y="4514230"/>
            <a:ext cx="36829" cy="29845"/>
          </a:xfrm>
          <a:custGeom>
            <a:rect b="b" l="l" r="r" t="t"/>
            <a:pathLst>
              <a:path extrusionOk="0" h="29845" w="36829">
                <a:moveTo>
                  <a:pt x="36728" y="0"/>
                </a:moveTo>
                <a:lnTo>
                  <a:pt x="23233" y="3111"/>
                </a:lnTo>
                <a:lnTo>
                  <a:pt x="13825" y="10345"/>
                </a:lnTo>
                <a:lnTo>
                  <a:pt x="6687" y="19868"/>
                </a:lnTo>
                <a:lnTo>
                  <a:pt x="0" y="29845"/>
                </a:lnTo>
                <a:lnTo>
                  <a:pt x="11869" y="25083"/>
                </a:lnTo>
                <a:lnTo>
                  <a:pt x="21378" y="17946"/>
                </a:lnTo>
                <a:lnTo>
                  <a:pt x="29380" y="9297"/>
                </a:lnTo>
                <a:lnTo>
                  <a:pt x="367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89" name="Google Shape;2089;gf574e92628_0_0"/>
          <p:cNvSpPr/>
          <p:nvPr/>
        </p:nvSpPr>
        <p:spPr>
          <a:xfrm>
            <a:off x="166446" y="4528978"/>
            <a:ext cx="55879" cy="16510"/>
          </a:xfrm>
          <a:custGeom>
            <a:rect b="b" l="l" r="r" t="t"/>
            <a:pathLst>
              <a:path extrusionOk="0" h="16510" w="55879">
                <a:moveTo>
                  <a:pt x="54787" y="0"/>
                </a:moveTo>
                <a:lnTo>
                  <a:pt x="48285" y="1917"/>
                </a:lnTo>
                <a:lnTo>
                  <a:pt x="40944" y="2463"/>
                </a:lnTo>
                <a:lnTo>
                  <a:pt x="29337" y="2463"/>
                </a:lnTo>
                <a:lnTo>
                  <a:pt x="13195" y="1587"/>
                </a:lnTo>
                <a:lnTo>
                  <a:pt x="3416" y="1587"/>
                </a:lnTo>
                <a:lnTo>
                  <a:pt x="0" y="2717"/>
                </a:lnTo>
                <a:lnTo>
                  <a:pt x="3225" y="7493"/>
                </a:lnTo>
                <a:lnTo>
                  <a:pt x="10590" y="8866"/>
                </a:lnTo>
                <a:lnTo>
                  <a:pt x="20421" y="11887"/>
                </a:lnTo>
                <a:lnTo>
                  <a:pt x="31215" y="14908"/>
                </a:lnTo>
                <a:lnTo>
                  <a:pt x="41465" y="16281"/>
                </a:lnTo>
                <a:lnTo>
                  <a:pt x="49758" y="16281"/>
                </a:lnTo>
                <a:lnTo>
                  <a:pt x="55702" y="12496"/>
                </a:lnTo>
                <a:lnTo>
                  <a:pt x="54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90" name="Google Shape;2090;gf574e92628_0_0"/>
          <p:cNvSpPr/>
          <p:nvPr/>
        </p:nvSpPr>
        <p:spPr>
          <a:xfrm>
            <a:off x="2593366" y="4536475"/>
            <a:ext cx="40005" cy="16510"/>
          </a:xfrm>
          <a:custGeom>
            <a:rect b="b" l="l" r="r" t="t"/>
            <a:pathLst>
              <a:path extrusionOk="0" h="16510" w="40005">
                <a:moveTo>
                  <a:pt x="36842" y="0"/>
                </a:moveTo>
                <a:lnTo>
                  <a:pt x="22170" y="2238"/>
                </a:lnTo>
                <a:lnTo>
                  <a:pt x="12144" y="2632"/>
                </a:lnTo>
                <a:lnTo>
                  <a:pt x="5256" y="3611"/>
                </a:lnTo>
                <a:lnTo>
                  <a:pt x="0" y="7607"/>
                </a:lnTo>
                <a:lnTo>
                  <a:pt x="3674" y="10148"/>
                </a:lnTo>
                <a:lnTo>
                  <a:pt x="9913" y="12865"/>
                </a:lnTo>
                <a:lnTo>
                  <a:pt x="17518" y="15029"/>
                </a:lnTo>
                <a:lnTo>
                  <a:pt x="25285" y="15913"/>
                </a:lnTo>
                <a:lnTo>
                  <a:pt x="33604" y="15913"/>
                </a:lnTo>
                <a:lnTo>
                  <a:pt x="39979" y="1214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91" name="Google Shape;2091;gf574e92628_0_0"/>
          <p:cNvSpPr/>
          <p:nvPr/>
        </p:nvSpPr>
        <p:spPr>
          <a:xfrm>
            <a:off x="3477296" y="4581181"/>
            <a:ext cx="38735" cy="37464"/>
          </a:xfrm>
          <a:custGeom>
            <a:rect b="b" l="l" r="r" t="t"/>
            <a:pathLst>
              <a:path extrusionOk="0" h="37464" w="38735">
                <a:moveTo>
                  <a:pt x="36817" y="0"/>
                </a:moveTo>
                <a:lnTo>
                  <a:pt x="31128" y="12761"/>
                </a:lnTo>
                <a:lnTo>
                  <a:pt x="18170" y="18262"/>
                </a:lnTo>
                <a:lnTo>
                  <a:pt x="5331" y="23849"/>
                </a:lnTo>
                <a:lnTo>
                  <a:pt x="0" y="36868"/>
                </a:lnTo>
                <a:lnTo>
                  <a:pt x="15294" y="31628"/>
                </a:lnTo>
                <a:lnTo>
                  <a:pt x="29624" y="20596"/>
                </a:lnTo>
                <a:lnTo>
                  <a:pt x="38345" y="84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92" name="Google Shape;2092;gf574e92628_0_0"/>
          <p:cNvSpPr/>
          <p:nvPr/>
        </p:nvSpPr>
        <p:spPr>
          <a:xfrm>
            <a:off x="5103050" y="4606523"/>
            <a:ext cx="40639" cy="22860"/>
          </a:xfrm>
          <a:custGeom>
            <a:rect b="b" l="l" r="r" t="t"/>
            <a:pathLst>
              <a:path extrusionOk="0" h="22860" w="40639">
                <a:moveTo>
                  <a:pt x="6959" y="0"/>
                </a:moveTo>
                <a:lnTo>
                  <a:pt x="2514" y="0"/>
                </a:lnTo>
                <a:lnTo>
                  <a:pt x="0" y="1143"/>
                </a:lnTo>
                <a:lnTo>
                  <a:pt x="1968" y="4152"/>
                </a:lnTo>
                <a:lnTo>
                  <a:pt x="11569" y="12687"/>
                </a:lnTo>
                <a:lnTo>
                  <a:pt x="10833" y="22694"/>
                </a:lnTo>
                <a:lnTo>
                  <a:pt x="15278" y="22694"/>
                </a:lnTo>
                <a:lnTo>
                  <a:pt x="17957" y="19621"/>
                </a:lnTo>
                <a:lnTo>
                  <a:pt x="24091" y="11531"/>
                </a:lnTo>
                <a:lnTo>
                  <a:pt x="40386" y="11544"/>
                </a:lnTo>
                <a:lnTo>
                  <a:pt x="13010" y="497"/>
                </a:lnTo>
                <a:lnTo>
                  <a:pt x="69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93" name="Google Shape;2093;gf574e92628_0_0"/>
          <p:cNvSpPr/>
          <p:nvPr/>
        </p:nvSpPr>
        <p:spPr>
          <a:xfrm>
            <a:off x="2133706" y="4626309"/>
            <a:ext cx="25400" cy="12064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72" y="0"/>
                </a:lnTo>
                <a:lnTo>
                  <a:pt x="584" y="0"/>
                </a:lnTo>
                <a:lnTo>
                  <a:pt x="0" y="2857"/>
                </a:lnTo>
                <a:lnTo>
                  <a:pt x="3835" y="8585"/>
                </a:lnTo>
                <a:lnTo>
                  <a:pt x="8267" y="11442"/>
                </a:lnTo>
                <a:lnTo>
                  <a:pt x="17094" y="11442"/>
                </a:lnTo>
                <a:lnTo>
                  <a:pt x="21056" y="10096"/>
                </a:lnTo>
                <a:lnTo>
                  <a:pt x="24866" y="6489"/>
                </a:lnTo>
                <a:lnTo>
                  <a:pt x="15316" y="1714"/>
                </a:lnTo>
                <a:lnTo>
                  <a:pt x="90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94" name="Google Shape;2094;gf574e92628_0_0"/>
          <p:cNvSpPr/>
          <p:nvPr/>
        </p:nvSpPr>
        <p:spPr>
          <a:xfrm>
            <a:off x="3400047" y="4647600"/>
            <a:ext cx="40639" cy="15239"/>
          </a:xfrm>
          <a:custGeom>
            <a:rect b="b" l="l" r="r" t="t"/>
            <a:pathLst>
              <a:path extrusionOk="0" h="15239" w="40639">
                <a:moveTo>
                  <a:pt x="38444" y="0"/>
                </a:moveTo>
                <a:lnTo>
                  <a:pt x="24275" y="1540"/>
                </a:lnTo>
                <a:lnTo>
                  <a:pt x="9189" y="5343"/>
                </a:lnTo>
                <a:lnTo>
                  <a:pt x="0" y="10179"/>
                </a:lnTo>
                <a:lnTo>
                  <a:pt x="3519" y="14820"/>
                </a:lnTo>
                <a:lnTo>
                  <a:pt x="13883" y="12366"/>
                </a:lnTo>
                <a:lnTo>
                  <a:pt x="24477" y="10075"/>
                </a:lnTo>
                <a:lnTo>
                  <a:pt x="33808" y="6468"/>
                </a:lnTo>
                <a:lnTo>
                  <a:pt x="40387" y="63"/>
                </a:lnTo>
                <a:lnTo>
                  <a:pt x="38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95" name="Google Shape;2095;gf574e92628_0_0"/>
          <p:cNvSpPr/>
          <p:nvPr/>
        </p:nvSpPr>
        <p:spPr>
          <a:xfrm>
            <a:off x="3528796" y="4662418"/>
            <a:ext cx="29845" cy="22860"/>
          </a:xfrm>
          <a:custGeom>
            <a:rect b="b" l="l" r="r" t="t"/>
            <a:pathLst>
              <a:path extrusionOk="0" h="22860" w="29845">
                <a:moveTo>
                  <a:pt x="29362" y="0"/>
                </a:moveTo>
                <a:lnTo>
                  <a:pt x="18491" y="2033"/>
                </a:lnTo>
                <a:lnTo>
                  <a:pt x="8518" y="4941"/>
                </a:lnTo>
                <a:lnTo>
                  <a:pt x="1626" y="10938"/>
                </a:lnTo>
                <a:lnTo>
                  <a:pt x="0" y="22237"/>
                </a:lnTo>
                <a:lnTo>
                  <a:pt x="1676" y="22288"/>
                </a:lnTo>
                <a:lnTo>
                  <a:pt x="11486" y="19589"/>
                </a:lnTo>
                <a:lnTo>
                  <a:pt x="17610" y="13234"/>
                </a:lnTo>
                <a:lnTo>
                  <a:pt x="22687" y="5834"/>
                </a:lnTo>
                <a:lnTo>
                  <a:pt x="293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96" name="Google Shape;2096;gf574e92628_0_0"/>
          <p:cNvSpPr/>
          <p:nvPr/>
        </p:nvSpPr>
        <p:spPr>
          <a:xfrm>
            <a:off x="1966615" y="4679668"/>
            <a:ext cx="31114" cy="12700"/>
          </a:xfrm>
          <a:custGeom>
            <a:rect b="b" l="l" r="r" t="t"/>
            <a:pathLst>
              <a:path extrusionOk="0" h="12700" w="31114">
                <a:moveTo>
                  <a:pt x="16205" y="0"/>
                </a:moveTo>
                <a:lnTo>
                  <a:pt x="8216" y="0"/>
                </a:lnTo>
                <a:lnTo>
                  <a:pt x="0" y="3162"/>
                </a:lnTo>
                <a:lnTo>
                  <a:pt x="609" y="12598"/>
                </a:lnTo>
                <a:lnTo>
                  <a:pt x="23913" y="9901"/>
                </a:lnTo>
                <a:lnTo>
                  <a:pt x="30667" y="5651"/>
                </a:lnTo>
                <a:lnTo>
                  <a:pt x="26291" y="1725"/>
                </a:lnTo>
                <a:lnTo>
                  <a:pt x="16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97" name="Google Shape;2097;gf574e92628_0_0"/>
          <p:cNvSpPr/>
          <p:nvPr/>
        </p:nvSpPr>
        <p:spPr>
          <a:xfrm>
            <a:off x="3257754" y="4714085"/>
            <a:ext cx="27939" cy="15239"/>
          </a:xfrm>
          <a:custGeom>
            <a:rect b="b" l="l" r="r" t="t"/>
            <a:pathLst>
              <a:path extrusionOk="0" h="15239" w="27939">
                <a:moveTo>
                  <a:pt x="26560" y="0"/>
                </a:moveTo>
                <a:lnTo>
                  <a:pt x="16187" y="1935"/>
                </a:lnTo>
                <a:lnTo>
                  <a:pt x="5405" y="6426"/>
                </a:lnTo>
                <a:lnTo>
                  <a:pt x="0" y="11497"/>
                </a:lnTo>
                <a:lnTo>
                  <a:pt x="5757" y="15176"/>
                </a:lnTo>
                <a:lnTo>
                  <a:pt x="12190" y="12197"/>
                </a:lnTo>
                <a:lnTo>
                  <a:pt x="18099" y="8831"/>
                </a:lnTo>
                <a:lnTo>
                  <a:pt x="23374" y="4862"/>
                </a:lnTo>
                <a:lnTo>
                  <a:pt x="27906" y="76"/>
                </a:lnTo>
                <a:lnTo>
                  <a:pt x="265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98" name="Google Shape;2098;gf574e92628_0_0"/>
          <p:cNvSpPr/>
          <p:nvPr/>
        </p:nvSpPr>
        <p:spPr>
          <a:xfrm>
            <a:off x="4707390" y="4716577"/>
            <a:ext cx="29845" cy="19685"/>
          </a:xfrm>
          <a:custGeom>
            <a:rect b="b" l="l" r="r" t="t"/>
            <a:pathLst>
              <a:path extrusionOk="0" h="19685" w="29845">
                <a:moveTo>
                  <a:pt x="14477" y="0"/>
                </a:moveTo>
                <a:lnTo>
                  <a:pt x="8889" y="0"/>
                </a:lnTo>
                <a:lnTo>
                  <a:pt x="5473" y="0"/>
                </a:lnTo>
                <a:lnTo>
                  <a:pt x="2501" y="3225"/>
                </a:lnTo>
                <a:lnTo>
                  <a:pt x="0" y="12674"/>
                </a:lnTo>
                <a:lnTo>
                  <a:pt x="2616" y="11049"/>
                </a:lnTo>
                <a:lnTo>
                  <a:pt x="5092" y="10401"/>
                </a:lnTo>
                <a:lnTo>
                  <a:pt x="11734" y="10401"/>
                </a:lnTo>
                <a:lnTo>
                  <a:pt x="15519" y="12623"/>
                </a:lnTo>
                <a:lnTo>
                  <a:pt x="21831" y="17068"/>
                </a:lnTo>
                <a:lnTo>
                  <a:pt x="24383" y="19291"/>
                </a:lnTo>
                <a:lnTo>
                  <a:pt x="27812" y="19291"/>
                </a:lnTo>
                <a:lnTo>
                  <a:pt x="28867" y="17589"/>
                </a:lnTo>
                <a:lnTo>
                  <a:pt x="29324" y="12674"/>
                </a:lnTo>
                <a:lnTo>
                  <a:pt x="21285" y="8597"/>
                </a:lnTo>
                <a:lnTo>
                  <a:pt x="14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099" name="Google Shape;2099;gf574e92628_0_0"/>
          <p:cNvSpPr/>
          <p:nvPr/>
        </p:nvSpPr>
        <p:spPr>
          <a:xfrm>
            <a:off x="4979949" y="4724361"/>
            <a:ext cx="109220" cy="43814"/>
          </a:xfrm>
          <a:custGeom>
            <a:rect b="b" l="l" r="r" t="t"/>
            <a:pathLst>
              <a:path extrusionOk="0" h="43814" w="109220">
                <a:moveTo>
                  <a:pt x="29222" y="34391"/>
                </a:moveTo>
                <a:lnTo>
                  <a:pt x="23533" y="31445"/>
                </a:lnTo>
                <a:lnTo>
                  <a:pt x="14185" y="29235"/>
                </a:lnTo>
                <a:lnTo>
                  <a:pt x="7581" y="29235"/>
                </a:lnTo>
                <a:lnTo>
                  <a:pt x="2463" y="29895"/>
                </a:lnTo>
                <a:lnTo>
                  <a:pt x="0" y="32054"/>
                </a:lnTo>
                <a:lnTo>
                  <a:pt x="1282" y="35966"/>
                </a:lnTo>
                <a:lnTo>
                  <a:pt x="7429" y="41871"/>
                </a:lnTo>
                <a:lnTo>
                  <a:pt x="6870" y="36474"/>
                </a:lnTo>
                <a:lnTo>
                  <a:pt x="7721" y="34620"/>
                </a:lnTo>
                <a:lnTo>
                  <a:pt x="11176" y="34620"/>
                </a:lnTo>
                <a:lnTo>
                  <a:pt x="13919" y="36830"/>
                </a:lnTo>
                <a:lnTo>
                  <a:pt x="19685" y="41236"/>
                </a:lnTo>
                <a:lnTo>
                  <a:pt x="22694" y="43446"/>
                </a:lnTo>
                <a:lnTo>
                  <a:pt x="27406" y="43446"/>
                </a:lnTo>
                <a:lnTo>
                  <a:pt x="29083" y="41186"/>
                </a:lnTo>
                <a:lnTo>
                  <a:pt x="29222" y="34391"/>
                </a:lnTo>
                <a:close/>
              </a:path>
              <a:path extrusionOk="0" h="43814" w="109220">
                <a:moveTo>
                  <a:pt x="108839" y="8432"/>
                </a:moveTo>
                <a:lnTo>
                  <a:pt x="108572" y="2806"/>
                </a:lnTo>
                <a:lnTo>
                  <a:pt x="104533" y="0"/>
                </a:lnTo>
                <a:lnTo>
                  <a:pt x="96354" y="0"/>
                </a:lnTo>
                <a:lnTo>
                  <a:pt x="90728" y="0"/>
                </a:lnTo>
                <a:lnTo>
                  <a:pt x="83159" y="1333"/>
                </a:lnTo>
                <a:lnTo>
                  <a:pt x="73571" y="4902"/>
                </a:lnTo>
                <a:lnTo>
                  <a:pt x="83718" y="9563"/>
                </a:lnTo>
                <a:lnTo>
                  <a:pt x="91732" y="11239"/>
                </a:lnTo>
                <a:lnTo>
                  <a:pt x="105041" y="11239"/>
                </a:lnTo>
                <a:lnTo>
                  <a:pt x="108839" y="84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00" name="Google Shape;2100;gf574e92628_0_0"/>
          <p:cNvSpPr/>
          <p:nvPr/>
        </p:nvSpPr>
        <p:spPr>
          <a:xfrm>
            <a:off x="2423891" y="4788250"/>
            <a:ext cx="40005" cy="36195"/>
          </a:xfrm>
          <a:custGeom>
            <a:rect b="b" l="l" r="r" t="t"/>
            <a:pathLst>
              <a:path extrusionOk="0" h="36195" w="40005">
                <a:moveTo>
                  <a:pt x="36791" y="0"/>
                </a:moveTo>
                <a:lnTo>
                  <a:pt x="28705" y="8595"/>
                </a:lnTo>
                <a:lnTo>
                  <a:pt x="8093" y="21300"/>
                </a:lnTo>
                <a:lnTo>
                  <a:pt x="0" y="29832"/>
                </a:lnTo>
                <a:lnTo>
                  <a:pt x="3035" y="34010"/>
                </a:lnTo>
                <a:lnTo>
                  <a:pt x="6743" y="35725"/>
                </a:lnTo>
                <a:lnTo>
                  <a:pt x="10667" y="35725"/>
                </a:lnTo>
                <a:lnTo>
                  <a:pt x="23283" y="30864"/>
                </a:lnTo>
                <a:lnTo>
                  <a:pt x="34045" y="19786"/>
                </a:lnTo>
                <a:lnTo>
                  <a:pt x="39650" y="7746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01" name="Google Shape;2101;gf574e92628_0_0"/>
          <p:cNvSpPr/>
          <p:nvPr/>
        </p:nvSpPr>
        <p:spPr>
          <a:xfrm>
            <a:off x="5038821" y="4795855"/>
            <a:ext cx="45720" cy="29845"/>
          </a:xfrm>
          <a:custGeom>
            <a:rect b="b" l="l" r="r" t="t"/>
            <a:pathLst>
              <a:path extrusionOk="0" h="29845" w="45720">
                <a:moveTo>
                  <a:pt x="44043" y="0"/>
                </a:moveTo>
                <a:lnTo>
                  <a:pt x="30671" y="3117"/>
                </a:lnTo>
                <a:lnTo>
                  <a:pt x="18764" y="7832"/>
                </a:lnTo>
                <a:lnTo>
                  <a:pt x="8485" y="14191"/>
                </a:lnTo>
                <a:lnTo>
                  <a:pt x="0" y="22237"/>
                </a:lnTo>
                <a:lnTo>
                  <a:pt x="10566" y="22212"/>
                </a:lnTo>
                <a:lnTo>
                  <a:pt x="22148" y="29502"/>
                </a:lnTo>
                <a:lnTo>
                  <a:pt x="24914" y="23094"/>
                </a:lnTo>
                <a:lnTo>
                  <a:pt x="28174" y="17154"/>
                </a:lnTo>
                <a:lnTo>
                  <a:pt x="32092" y="11885"/>
                </a:lnTo>
                <a:lnTo>
                  <a:pt x="36830" y="7493"/>
                </a:lnTo>
                <a:lnTo>
                  <a:pt x="36931" y="10490"/>
                </a:lnTo>
                <a:lnTo>
                  <a:pt x="38392" y="12039"/>
                </a:lnTo>
                <a:lnTo>
                  <a:pt x="42532" y="12039"/>
                </a:lnTo>
                <a:lnTo>
                  <a:pt x="45453" y="8178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02" name="Google Shape;2102;gf574e92628_0_0"/>
          <p:cNvSpPr/>
          <p:nvPr/>
        </p:nvSpPr>
        <p:spPr>
          <a:xfrm>
            <a:off x="3852768" y="4840334"/>
            <a:ext cx="52070" cy="45085"/>
          </a:xfrm>
          <a:custGeom>
            <a:rect b="b" l="l" r="r" t="t"/>
            <a:pathLst>
              <a:path extrusionOk="0" h="45085" w="52070">
                <a:moveTo>
                  <a:pt x="51511" y="0"/>
                </a:moveTo>
                <a:lnTo>
                  <a:pt x="29641" y="0"/>
                </a:lnTo>
                <a:lnTo>
                  <a:pt x="28260" y="15306"/>
                </a:lnTo>
                <a:lnTo>
                  <a:pt x="16354" y="19973"/>
                </a:lnTo>
                <a:lnTo>
                  <a:pt x="3681" y="23931"/>
                </a:lnTo>
                <a:lnTo>
                  <a:pt x="0" y="37109"/>
                </a:lnTo>
                <a:lnTo>
                  <a:pt x="825" y="43472"/>
                </a:lnTo>
                <a:lnTo>
                  <a:pt x="6743" y="44691"/>
                </a:lnTo>
                <a:lnTo>
                  <a:pt x="16090" y="44691"/>
                </a:lnTo>
                <a:lnTo>
                  <a:pt x="25488" y="44208"/>
                </a:lnTo>
                <a:lnTo>
                  <a:pt x="29641" y="44246"/>
                </a:lnTo>
                <a:lnTo>
                  <a:pt x="27327" y="25438"/>
                </a:lnTo>
                <a:lnTo>
                  <a:pt x="36056" y="17713"/>
                </a:lnTo>
                <a:lnTo>
                  <a:pt x="47045" y="12192"/>
                </a:lnTo>
                <a:lnTo>
                  <a:pt x="51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03" name="Google Shape;2103;gf574e92628_0_0"/>
          <p:cNvSpPr/>
          <p:nvPr/>
        </p:nvSpPr>
        <p:spPr>
          <a:xfrm>
            <a:off x="2107079" y="4847587"/>
            <a:ext cx="33655" cy="38100"/>
          </a:xfrm>
          <a:custGeom>
            <a:rect b="b" l="l" r="r" t="t"/>
            <a:pathLst>
              <a:path extrusionOk="0" h="38100" w="33655">
                <a:moveTo>
                  <a:pt x="29349" y="0"/>
                </a:moveTo>
                <a:lnTo>
                  <a:pt x="23420" y="10722"/>
                </a:lnTo>
                <a:lnTo>
                  <a:pt x="14760" y="18626"/>
                </a:lnTo>
                <a:lnTo>
                  <a:pt x="6057" y="26465"/>
                </a:lnTo>
                <a:lnTo>
                  <a:pt x="0" y="36995"/>
                </a:lnTo>
                <a:lnTo>
                  <a:pt x="1739" y="37426"/>
                </a:lnTo>
                <a:lnTo>
                  <a:pt x="3441" y="37630"/>
                </a:lnTo>
                <a:lnTo>
                  <a:pt x="5105" y="37630"/>
                </a:lnTo>
                <a:lnTo>
                  <a:pt x="19398" y="32546"/>
                </a:lnTo>
                <a:lnTo>
                  <a:pt x="29495" y="20939"/>
                </a:lnTo>
                <a:lnTo>
                  <a:pt x="33458" y="8269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04" name="Google Shape;2104;gf574e92628_0_0"/>
          <p:cNvSpPr/>
          <p:nvPr/>
        </p:nvSpPr>
        <p:spPr>
          <a:xfrm>
            <a:off x="582837" y="4855081"/>
            <a:ext cx="20320" cy="17145"/>
          </a:xfrm>
          <a:custGeom>
            <a:rect b="b" l="l" r="r" t="t"/>
            <a:pathLst>
              <a:path extrusionOk="0" h="17145" w="20320">
                <a:moveTo>
                  <a:pt x="14160" y="0"/>
                </a:moveTo>
                <a:lnTo>
                  <a:pt x="14160" y="7378"/>
                </a:lnTo>
                <a:lnTo>
                  <a:pt x="2489" y="14439"/>
                </a:lnTo>
                <a:lnTo>
                  <a:pt x="0" y="16992"/>
                </a:lnTo>
                <a:lnTo>
                  <a:pt x="1587" y="16992"/>
                </a:lnTo>
                <a:lnTo>
                  <a:pt x="7573" y="14746"/>
                </a:lnTo>
                <a:lnTo>
                  <a:pt x="15798" y="9586"/>
                </a:lnTo>
                <a:lnTo>
                  <a:pt x="20061" y="3882"/>
                </a:lnTo>
                <a:lnTo>
                  <a:pt x="141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05" name="Google Shape;2105;gf574e92628_0_0"/>
          <p:cNvSpPr/>
          <p:nvPr/>
        </p:nvSpPr>
        <p:spPr>
          <a:xfrm>
            <a:off x="4810366" y="4947589"/>
            <a:ext cx="73660" cy="33654"/>
          </a:xfrm>
          <a:custGeom>
            <a:rect b="b" l="l" r="r" t="t"/>
            <a:pathLst>
              <a:path extrusionOk="0" h="33654" w="73660">
                <a:moveTo>
                  <a:pt x="29578" y="25946"/>
                </a:moveTo>
                <a:lnTo>
                  <a:pt x="27419" y="16941"/>
                </a:lnTo>
                <a:lnTo>
                  <a:pt x="20650" y="8572"/>
                </a:lnTo>
                <a:lnTo>
                  <a:pt x="12026" y="2400"/>
                </a:lnTo>
                <a:lnTo>
                  <a:pt x="4267" y="0"/>
                </a:lnTo>
                <a:lnTo>
                  <a:pt x="1841" y="0"/>
                </a:lnTo>
                <a:lnTo>
                  <a:pt x="190" y="1143"/>
                </a:lnTo>
                <a:lnTo>
                  <a:pt x="0" y="3835"/>
                </a:lnTo>
                <a:lnTo>
                  <a:pt x="8940" y="7924"/>
                </a:lnTo>
                <a:lnTo>
                  <a:pt x="20789" y="21932"/>
                </a:lnTo>
                <a:lnTo>
                  <a:pt x="29578" y="25946"/>
                </a:lnTo>
                <a:close/>
              </a:path>
              <a:path extrusionOk="0" h="33654" w="73660">
                <a:moveTo>
                  <a:pt x="73634" y="3835"/>
                </a:moveTo>
                <a:lnTo>
                  <a:pt x="71615" y="3619"/>
                </a:lnTo>
                <a:lnTo>
                  <a:pt x="69723" y="3517"/>
                </a:lnTo>
                <a:lnTo>
                  <a:pt x="67970" y="3517"/>
                </a:lnTo>
                <a:lnTo>
                  <a:pt x="52349" y="7721"/>
                </a:lnTo>
                <a:lnTo>
                  <a:pt x="45669" y="17221"/>
                </a:lnTo>
                <a:lnTo>
                  <a:pt x="44208" y="27343"/>
                </a:lnTo>
                <a:lnTo>
                  <a:pt x="44284" y="33439"/>
                </a:lnTo>
                <a:lnTo>
                  <a:pt x="53416" y="27851"/>
                </a:lnTo>
                <a:lnTo>
                  <a:pt x="61353" y="21056"/>
                </a:lnTo>
                <a:lnTo>
                  <a:pt x="68084" y="13055"/>
                </a:lnTo>
                <a:lnTo>
                  <a:pt x="73634" y="383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06" name="Google Shape;2106;gf574e92628_0_0"/>
          <p:cNvSpPr/>
          <p:nvPr/>
        </p:nvSpPr>
        <p:spPr>
          <a:xfrm>
            <a:off x="2747869" y="5049771"/>
            <a:ext cx="44450" cy="20320"/>
          </a:xfrm>
          <a:custGeom>
            <a:rect b="b" l="l" r="r" t="t"/>
            <a:pathLst>
              <a:path extrusionOk="0" h="20320" w="44450">
                <a:moveTo>
                  <a:pt x="37426" y="0"/>
                </a:moveTo>
                <a:lnTo>
                  <a:pt x="34886" y="0"/>
                </a:lnTo>
                <a:lnTo>
                  <a:pt x="32219" y="0"/>
                </a:lnTo>
                <a:lnTo>
                  <a:pt x="29870" y="1498"/>
                </a:lnTo>
                <a:lnTo>
                  <a:pt x="23710" y="4508"/>
                </a:lnTo>
                <a:lnTo>
                  <a:pt x="19900" y="6019"/>
                </a:lnTo>
                <a:lnTo>
                  <a:pt x="12268" y="6019"/>
                </a:lnTo>
                <a:lnTo>
                  <a:pt x="10007" y="5816"/>
                </a:lnTo>
                <a:lnTo>
                  <a:pt x="7454" y="5346"/>
                </a:lnTo>
                <a:lnTo>
                  <a:pt x="7454" y="2997"/>
                </a:lnTo>
                <a:lnTo>
                  <a:pt x="5422" y="546"/>
                </a:lnTo>
                <a:lnTo>
                  <a:pt x="2006" y="546"/>
                </a:lnTo>
                <a:lnTo>
                  <a:pt x="596" y="1816"/>
                </a:lnTo>
                <a:lnTo>
                  <a:pt x="0" y="5346"/>
                </a:lnTo>
                <a:lnTo>
                  <a:pt x="8318" y="6845"/>
                </a:lnTo>
                <a:lnTo>
                  <a:pt x="14655" y="20104"/>
                </a:lnTo>
                <a:lnTo>
                  <a:pt x="24442" y="18785"/>
                </a:lnTo>
                <a:lnTo>
                  <a:pt x="32831" y="16054"/>
                </a:lnTo>
                <a:lnTo>
                  <a:pt x="39535" y="11658"/>
                </a:lnTo>
                <a:lnTo>
                  <a:pt x="44272" y="5346"/>
                </a:lnTo>
                <a:lnTo>
                  <a:pt x="40246" y="1358"/>
                </a:lnTo>
                <a:lnTo>
                  <a:pt x="374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07" name="Google Shape;2107;gf574e92628_0_0"/>
          <p:cNvSpPr/>
          <p:nvPr/>
        </p:nvSpPr>
        <p:spPr>
          <a:xfrm>
            <a:off x="3269640" y="5129135"/>
            <a:ext cx="75564" cy="62864"/>
          </a:xfrm>
          <a:custGeom>
            <a:rect b="b" l="l" r="r" t="t"/>
            <a:pathLst>
              <a:path extrusionOk="0" h="62864" w="75564">
                <a:moveTo>
                  <a:pt x="23482" y="59309"/>
                </a:moveTo>
                <a:lnTo>
                  <a:pt x="13792" y="49364"/>
                </a:lnTo>
                <a:lnTo>
                  <a:pt x="7594" y="45961"/>
                </a:lnTo>
                <a:lnTo>
                  <a:pt x="4165" y="45961"/>
                </a:lnTo>
                <a:lnTo>
                  <a:pt x="419" y="45961"/>
                </a:lnTo>
                <a:lnTo>
                  <a:pt x="0" y="50038"/>
                </a:lnTo>
                <a:lnTo>
                  <a:pt x="4025" y="58178"/>
                </a:lnTo>
                <a:lnTo>
                  <a:pt x="8470" y="62255"/>
                </a:lnTo>
                <a:lnTo>
                  <a:pt x="17157" y="62255"/>
                </a:lnTo>
                <a:lnTo>
                  <a:pt x="20205" y="61404"/>
                </a:lnTo>
                <a:lnTo>
                  <a:pt x="23482" y="59309"/>
                </a:lnTo>
                <a:close/>
              </a:path>
              <a:path extrusionOk="0" h="62864" w="75564">
                <a:moveTo>
                  <a:pt x="74980" y="88"/>
                </a:moveTo>
                <a:lnTo>
                  <a:pt x="73990" y="0"/>
                </a:lnTo>
                <a:lnTo>
                  <a:pt x="73431" y="0"/>
                </a:lnTo>
                <a:lnTo>
                  <a:pt x="63004" y="1879"/>
                </a:lnTo>
                <a:lnTo>
                  <a:pt x="52336" y="6261"/>
                </a:lnTo>
                <a:lnTo>
                  <a:pt x="47078" y="11214"/>
                </a:lnTo>
                <a:lnTo>
                  <a:pt x="52819" y="14833"/>
                </a:lnTo>
                <a:lnTo>
                  <a:pt x="59156" y="12039"/>
                </a:lnTo>
                <a:lnTo>
                  <a:pt x="65087" y="8750"/>
                </a:lnTo>
                <a:lnTo>
                  <a:pt x="70421" y="4826"/>
                </a:lnTo>
                <a:lnTo>
                  <a:pt x="74980" y="8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08" name="Google Shape;2108;gf574e92628_0_0"/>
          <p:cNvSpPr/>
          <p:nvPr/>
        </p:nvSpPr>
        <p:spPr>
          <a:xfrm>
            <a:off x="1311474" y="5195695"/>
            <a:ext cx="34290" cy="31750"/>
          </a:xfrm>
          <a:custGeom>
            <a:rect b="b" l="l" r="r" t="t"/>
            <a:pathLst>
              <a:path extrusionOk="0" h="31750" w="34290">
                <a:moveTo>
                  <a:pt x="29641" y="0"/>
                </a:moveTo>
                <a:lnTo>
                  <a:pt x="25447" y="10805"/>
                </a:lnTo>
                <a:lnTo>
                  <a:pt x="13415" y="13669"/>
                </a:lnTo>
                <a:lnTo>
                  <a:pt x="2086" y="17161"/>
                </a:lnTo>
                <a:lnTo>
                  <a:pt x="0" y="29845"/>
                </a:lnTo>
                <a:lnTo>
                  <a:pt x="2768" y="30861"/>
                </a:lnTo>
                <a:lnTo>
                  <a:pt x="5435" y="31318"/>
                </a:lnTo>
                <a:lnTo>
                  <a:pt x="7988" y="31318"/>
                </a:lnTo>
                <a:lnTo>
                  <a:pt x="21376" y="26899"/>
                </a:lnTo>
                <a:lnTo>
                  <a:pt x="30454" y="16925"/>
                </a:lnTo>
                <a:lnTo>
                  <a:pt x="33712" y="631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09" name="Google Shape;2109;gf574e92628_0_0"/>
          <p:cNvSpPr/>
          <p:nvPr/>
        </p:nvSpPr>
        <p:spPr>
          <a:xfrm>
            <a:off x="3857772" y="5270829"/>
            <a:ext cx="31114" cy="20320"/>
          </a:xfrm>
          <a:custGeom>
            <a:rect b="b" l="l" r="r" t="t"/>
            <a:pathLst>
              <a:path extrusionOk="0" h="20320" w="31114">
                <a:moveTo>
                  <a:pt x="8242" y="0"/>
                </a:moveTo>
                <a:lnTo>
                  <a:pt x="2628" y="0"/>
                </a:lnTo>
                <a:lnTo>
                  <a:pt x="0" y="2374"/>
                </a:lnTo>
                <a:lnTo>
                  <a:pt x="9664" y="6451"/>
                </a:lnTo>
                <a:lnTo>
                  <a:pt x="14414" y="9436"/>
                </a:lnTo>
                <a:lnTo>
                  <a:pt x="29083" y="19723"/>
                </a:lnTo>
                <a:lnTo>
                  <a:pt x="30962" y="19723"/>
                </a:lnTo>
                <a:lnTo>
                  <a:pt x="29476" y="18173"/>
                </a:lnTo>
                <a:lnTo>
                  <a:pt x="24638" y="14046"/>
                </a:lnTo>
                <a:lnTo>
                  <a:pt x="24644" y="7677"/>
                </a:lnTo>
                <a:lnTo>
                  <a:pt x="20574" y="3313"/>
                </a:lnTo>
                <a:lnTo>
                  <a:pt x="14436" y="803"/>
                </a:lnTo>
                <a:lnTo>
                  <a:pt x="82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10" name="Google Shape;2110;gf574e92628_0_0"/>
          <p:cNvSpPr/>
          <p:nvPr/>
        </p:nvSpPr>
        <p:spPr>
          <a:xfrm>
            <a:off x="3765595" y="5320531"/>
            <a:ext cx="28575" cy="16510"/>
          </a:xfrm>
          <a:custGeom>
            <a:rect b="b" l="l" r="r" t="t"/>
            <a:pathLst>
              <a:path extrusionOk="0" h="16510" w="28575">
                <a:moveTo>
                  <a:pt x="23511" y="0"/>
                </a:moveTo>
                <a:lnTo>
                  <a:pt x="21022" y="0"/>
                </a:lnTo>
                <a:lnTo>
                  <a:pt x="10465" y="2140"/>
                </a:lnTo>
                <a:lnTo>
                  <a:pt x="2412" y="7050"/>
                </a:lnTo>
                <a:lnTo>
                  <a:pt x="0" y="12456"/>
                </a:lnTo>
                <a:lnTo>
                  <a:pt x="6366" y="16090"/>
                </a:lnTo>
                <a:lnTo>
                  <a:pt x="9530" y="10159"/>
                </a:lnTo>
                <a:lnTo>
                  <a:pt x="16621" y="8113"/>
                </a:lnTo>
                <a:lnTo>
                  <a:pt x="24036" y="6370"/>
                </a:lnTo>
                <a:lnTo>
                  <a:pt x="28172" y="1346"/>
                </a:lnTo>
                <a:lnTo>
                  <a:pt x="25949" y="406"/>
                </a:lnTo>
                <a:lnTo>
                  <a:pt x="23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11" name="Google Shape;2111;gf574e92628_0_0"/>
          <p:cNvSpPr/>
          <p:nvPr/>
        </p:nvSpPr>
        <p:spPr>
          <a:xfrm>
            <a:off x="1583963" y="5410710"/>
            <a:ext cx="27940" cy="24129"/>
          </a:xfrm>
          <a:custGeom>
            <a:rect b="b" l="l" r="r" t="t"/>
            <a:pathLst>
              <a:path extrusionOk="0" h="24129" w="27940">
                <a:moveTo>
                  <a:pt x="22123" y="0"/>
                </a:moveTo>
                <a:lnTo>
                  <a:pt x="17982" y="6978"/>
                </a:lnTo>
                <a:lnTo>
                  <a:pt x="9885" y="10013"/>
                </a:lnTo>
                <a:lnTo>
                  <a:pt x="2376" y="13630"/>
                </a:lnTo>
                <a:lnTo>
                  <a:pt x="0" y="22352"/>
                </a:lnTo>
                <a:lnTo>
                  <a:pt x="2641" y="23545"/>
                </a:lnTo>
                <a:lnTo>
                  <a:pt x="5207" y="24066"/>
                </a:lnTo>
                <a:lnTo>
                  <a:pt x="7632" y="24066"/>
                </a:lnTo>
                <a:lnTo>
                  <a:pt x="18533" y="20377"/>
                </a:lnTo>
                <a:lnTo>
                  <a:pt x="25631" y="12223"/>
                </a:lnTo>
                <a:lnTo>
                  <a:pt x="27353" y="397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12" name="Google Shape;2112;gf574e92628_0_0"/>
          <p:cNvSpPr/>
          <p:nvPr/>
        </p:nvSpPr>
        <p:spPr>
          <a:xfrm>
            <a:off x="1996494" y="5417978"/>
            <a:ext cx="17144" cy="24764"/>
          </a:xfrm>
          <a:custGeom>
            <a:rect b="b" l="l" r="r" t="t"/>
            <a:pathLst>
              <a:path extrusionOk="0" h="24764" w="17144">
                <a:moveTo>
                  <a:pt x="7537" y="0"/>
                </a:moveTo>
                <a:lnTo>
                  <a:pt x="2182" y="11486"/>
                </a:lnTo>
                <a:lnTo>
                  <a:pt x="0" y="18988"/>
                </a:lnTo>
                <a:lnTo>
                  <a:pt x="322" y="23072"/>
                </a:lnTo>
                <a:lnTo>
                  <a:pt x="2482" y="24307"/>
                </a:lnTo>
                <a:lnTo>
                  <a:pt x="9457" y="20670"/>
                </a:lnTo>
                <a:lnTo>
                  <a:pt x="15930" y="12582"/>
                </a:lnTo>
                <a:lnTo>
                  <a:pt x="16943" y="4280"/>
                </a:lnTo>
                <a:lnTo>
                  <a:pt x="75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13" name="Google Shape;2113;gf574e92628_0_0"/>
          <p:cNvSpPr/>
          <p:nvPr/>
        </p:nvSpPr>
        <p:spPr>
          <a:xfrm>
            <a:off x="432300" y="5495135"/>
            <a:ext cx="17779" cy="19685"/>
          </a:xfrm>
          <a:custGeom>
            <a:rect b="b" l="l" r="r" t="t"/>
            <a:pathLst>
              <a:path extrusionOk="0" h="19685" w="17779">
                <a:moveTo>
                  <a:pt x="7463" y="0"/>
                </a:moveTo>
                <a:lnTo>
                  <a:pt x="3463" y="0"/>
                </a:lnTo>
                <a:lnTo>
                  <a:pt x="0" y="2014"/>
                </a:lnTo>
                <a:lnTo>
                  <a:pt x="93" y="6978"/>
                </a:lnTo>
                <a:lnTo>
                  <a:pt x="5351" y="13276"/>
                </a:lnTo>
                <a:lnTo>
                  <a:pt x="17382" y="19291"/>
                </a:lnTo>
                <a:lnTo>
                  <a:pt x="13572" y="4940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14" name="Google Shape;2114;gf574e92628_0_0"/>
          <p:cNvSpPr/>
          <p:nvPr/>
        </p:nvSpPr>
        <p:spPr>
          <a:xfrm>
            <a:off x="2593361" y="5505367"/>
            <a:ext cx="43180" cy="17145"/>
          </a:xfrm>
          <a:custGeom>
            <a:rect b="b" l="l" r="r" t="t"/>
            <a:pathLst>
              <a:path extrusionOk="0" h="17145" w="43180">
                <a:moveTo>
                  <a:pt x="11010" y="0"/>
                </a:moveTo>
                <a:lnTo>
                  <a:pt x="7429" y="0"/>
                </a:lnTo>
                <a:lnTo>
                  <a:pt x="3911" y="0"/>
                </a:lnTo>
                <a:lnTo>
                  <a:pt x="1155" y="2273"/>
                </a:lnTo>
                <a:lnTo>
                  <a:pt x="0" y="9067"/>
                </a:lnTo>
                <a:lnTo>
                  <a:pt x="2273" y="14541"/>
                </a:lnTo>
                <a:lnTo>
                  <a:pt x="10096" y="16675"/>
                </a:lnTo>
                <a:lnTo>
                  <a:pt x="18415" y="16675"/>
                </a:lnTo>
                <a:lnTo>
                  <a:pt x="30099" y="15351"/>
                </a:lnTo>
                <a:lnTo>
                  <a:pt x="39230" y="11896"/>
                </a:lnTo>
                <a:lnTo>
                  <a:pt x="42560" y="7084"/>
                </a:lnTo>
                <a:lnTo>
                  <a:pt x="36842" y="1689"/>
                </a:lnTo>
                <a:lnTo>
                  <a:pt x="36283" y="7480"/>
                </a:lnTo>
                <a:lnTo>
                  <a:pt x="34201" y="9474"/>
                </a:lnTo>
                <a:lnTo>
                  <a:pt x="28117" y="9474"/>
                </a:lnTo>
                <a:lnTo>
                  <a:pt x="15392" y="2362"/>
                </a:lnTo>
                <a:lnTo>
                  <a:pt x="110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15" name="Google Shape;2115;gf574e92628_0_0"/>
          <p:cNvSpPr/>
          <p:nvPr/>
        </p:nvSpPr>
        <p:spPr>
          <a:xfrm>
            <a:off x="2583830" y="5670094"/>
            <a:ext cx="53975" cy="52070"/>
          </a:xfrm>
          <a:custGeom>
            <a:rect b="b" l="l" r="r" t="t"/>
            <a:pathLst>
              <a:path extrusionOk="0" h="52070" w="53975">
                <a:moveTo>
                  <a:pt x="38862" y="0"/>
                </a:moveTo>
                <a:lnTo>
                  <a:pt x="28412" y="2454"/>
                </a:lnTo>
                <a:lnTo>
                  <a:pt x="17867" y="4745"/>
                </a:lnTo>
                <a:lnTo>
                  <a:pt x="8624" y="8352"/>
                </a:lnTo>
                <a:lnTo>
                  <a:pt x="2082" y="14757"/>
                </a:lnTo>
                <a:lnTo>
                  <a:pt x="12992" y="18440"/>
                </a:lnTo>
                <a:lnTo>
                  <a:pt x="9537" y="29502"/>
                </a:lnTo>
                <a:lnTo>
                  <a:pt x="8940" y="38950"/>
                </a:lnTo>
                <a:lnTo>
                  <a:pt x="0" y="39992"/>
                </a:lnTo>
                <a:lnTo>
                  <a:pt x="2082" y="51854"/>
                </a:lnTo>
                <a:lnTo>
                  <a:pt x="19842" y="47568"/>
                </a:lnTo>
                <a:lnTo>
                  <a:pt x="35225" y="40868"/>
                </a:lnTo>
                <a:lnTo>
                  <a:pt x="46904" y="30387"/>
                </a:lnTo>
                <a:lnTo>
                  <a:pt x="53555" y="14757"/>
                </a:lnTo>
                <a:lnTo>
                  <a:pt x="38862" y="14757"/>
                </a:lnTo>
                <a:lnTo>
                  <a:pt x="388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16" name="Google Shape;2116;gf574e92628_0_0"/>
          <p:cNvSpPr/>
          <p:nvPr/>
        </p:nvSpPr>
        <p:spPr>
          <a:xfrm>
            <a:off x="2328052" y="5758820"/>
            <a:ext cx="81280" cy="75564"/>
          </a:xfrm>
          <a:custGeom>
            <a:rect b="b" l="l" r="r" t="t"/>
            <a:pathLst>
              <a:path extrusionOk="0" h="75564" w="81280">
                <a:moveTo>
                  <a:pt x="51536" y="0"/>
                </a:moveTo>
                <a:lnTo>
                  <a:pt x="39265" y="13579"/>
                </a:lnTo>
                <a:lnTo>
                  <a:pt x="21434" y="21607"/>
                </a:lnTo>
                <a:lnTo>
                  <a:pt x="5770" y="31795"/>
                </a:lnTo>
                <a:lnTo>
                  <a:pt x="0" y="51854"/>
                </a:lnTo>
                <a:lnTo>
                  <a:pt x="10947" y="55664"/>
                </a:lnTo>
                <a:lnTo>
                  <a:pt x="7492" y="66598"/>
                </a:lnTo>
                <a:lnTo>
                  <a:pt x="9715" y="65671"/>
                </a:lnTo>
                <a:lnTo>
                  <a:pt x="11912" y="65277"/>
                </a:lnTo>
                <a:lnTo>
                  <a:pt x="19494" y="65277"/>
                </a:lnTo>
                <a:lnTo>
                  <a:pt x="24650" y="67729"/>
                </a:lnTo>
                <a:lnTo>
                  <a:pt x="34162" y="72656"/>
                </a:lnTo>
                <a:lnTo>
                  <a:pt x="38519" y="75107"/>
                </a:lnTo>
                <a:lnTo>
                  <a:pt x="45910" y="75107"/>
                </a:lnTo>
                <a:lnTo>
                  <a:pt x="49021" y="72948"/>
                </a:lnTo>
                <a:lnTo>
                  <a:pt x="51536" y="66598"/>
                </a:lnTo>
                <a:lnTo>
                  <a:pt x="47605" y="61220"/>
                </a:lnTo>
                <a:lnTo>
                  <a:pt x="57153" y="55614"/>
                </a:lnTo>
                <a:lnTo>
                  <a:pt x="71296" y="50030"/>
                </a:lnTo>
                <a:lnTo>
                  <a:pt x="81152" y="44716"/>
                </a:lnTo>
                <a:lnTo>
                  <a:pt x="77406" y="37096"/>
                </a:lnTo>
                <a:lnTo>
                  <a:pt x="81152" y="29502"/>
                </a:lnTo>
                <a:lnTo>
                  <a:pt x="72796" y="28117"/>
                </a:lnTo>
                <a:lnTo>
                  <a:pt x="69659" y="21437"/>
                </a:lnTo>
                <a:lnTo>
                  <a:pt x="66192" y="14757"/>
                </a:lnTo>
                <a:lnTo>
                  <a:pt x="55257" y="11061"/>
                </a:lnTo>
                <a:lnTo>
                  <a:pt x="5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17" name="Google Shape;2117;gf574e92628_0_0"/>
          <p:cNvSpPr/>
          <p:nvPr/>
        </p:nvSpPr>
        <p:spPr>
          <a:xfrm>
            <a:off x="1856738" y="5825420"/>
            <a:ext cx="125730" cy="52704"/>
          </a:xfrm>
          <a:custGeom>
            <a:rect b="b" l="l" r="r" t="t"/>
            <a:pathLst>
              <a:path extrusionOk="0" h="52704" w="125730">
                <a:moveTo>
                  <a:pt x="117703" y="0"/>
                </a:moveTo>
                <a:lnTo>
                  <a:pt x="108974" y="1526"/>
                </a:lnTo>
                <a:lnTo>
                  <a:pt x="100528" y="2493"/>
                </a:lnTo>
                <a:lnTo>
                  <a:pt x="92312" y="3002"/>
                </a:lnTo>
                <a:lnTo>
                  <a:pt x="77406" y="3149"/>
                </a:lnTo>
                <a:lnTo>
                  <a:pt x="50482" y="1981"/>
                </a:lnTo>
                <a:lnTo>
                  <a:pt x="33289" y="2229"/>
                </a:lnTo>
                <a:lnTo>
                  <a:pt x="22656" y="3113"/>
                </a:lnTo>
                <a:lnTo>
                  <a:pt x="11595" y="4836"/>
                </a:lnTo>
                <a:lnTo>
                  <a:pt x="0" y="7607"/>
                </a:lnTo>
                <a:lnTo>
                  <a:pt x="3454" y="15100"/>
                </a:lnTo>
                <a:lnTo>
                  <a:pt x="0" y="22352"/>
                </a:lnTo>
                <a:lnTo>
                  <a:pt x="18837" y="38520"/>
                </a:lnTo>
                <a:lnTo>
                  <a:pt x="48009" y="44351"/>
                </a:lnTo>
                <a:lnTo>
                  <a:pt x="80795" y="46615"/>
                </a:lnTo>
                <a:lnTo>
                  <a:pt x="110477" y="52082"/>
                </a:lnTo>
                <a:lnTo>
                  <a:pt x="113832" y="44365"/>
                </a:lnTo>
                <a:lnTo>
                  <a:pt x="121819" y="30083"/>
                </a:lnTo>
                <a:lnTo>
                  <a:pt x="125196" y="22352"/>
                </a:lnTo>
                <a:lnTo>
                  <a:pt x="113906" y="13601"/>
                </a:lnTo>
                <a:lnTo>
                  <a:pt x="117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18" name="Google Shape;2118;gf574e92628_0_0"/>
          <p:cNvSpPr/>
          <p:nvPr/>
        </p:nvSpPr>
        <p:spPr>
          <a:xfrm>
            <a:off x="1893521" y="5536662"/>
            <a:ext cx="41275" cy="26670"/>
          </a:xfrm>
          <a:custGeom>
            <a:rect b="b" l="l" r="r" t="t"/>
            <a:pathLst>
              <a:path extrusionOk="0" h="26670" w="41275">
                <a:moveTo>
                  <a:pt x="36906" y="0"/>
                </a:moveTo>
                <a:lnTo>
                  <a:pt x="33011" y="11025"/>
                </a:lnTo>
                <a:lnTo>
                  <a:pt x="20853" y="13623"/>
                </a:lnTo>
                <a:lnTo>
                  <a:pt x="7495" y="14969"/>
                </a:lnTo>
                <a:lnTo>
                  <a:pt x="0" y="22237"/>
                </a:lnTo>
                <a:lnTo>
                  <a:pt x="3581" y="25323"/>
                </a:lnTo>
                <a:lnTo>
                  <a:pt x="8178" y="26619"/>
                </a:lnTo>
                <a:lnTo>
                  <a:pt x="12992" y="26619"/>
                </a:lnTo>
                <a:lnTo>
                  <a:pt x="25622" y="23949"/>
                </a:lnTo>
                <a:lnTo>
                  <a:pt x="35988" y="17281"/>
                </a:lnTo>
                <a:lnTo>
                  <a:pt x="40834" y="8627"/>
                </a:lnTo>
                <a:lnTo>
                  <a:pt x="36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19" name="Google Shape;2119;gf574e92628_0_0"/>
          <p:cNvSpPr/>
          <p:nvPr/>
        </p:nvSpPr>
        <p:spPr>
          <a:xfrm>
            <a:off x="4352163" y="5564709"/>
            <a:ext cx="18414" cy="18414"/>
          </a:xfrm>
          <a:custGeom>
            <a:rect b="b" l="l" r="r" t="t"/>
            <a:pathLst>
              <a:path extrusionOk="0" h="18414" w="18414">
                <a:moveTo>
                  <a:pt x="17881" y="0"/>
                </a:moveTo>
                <a:lnTo>
                  <a:pt x="0" y="17894"/>
                </a:lnTo>
                <a:lnTo>
                  <a:pt x="2438" y="15494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20" name="Google Shape;2120;gf574e92628_0_0"/>
          <p:cNvSpPr/>
          <p:nvPr/>
        </p:nvSpPr>
        <p:spPr>
          <a:xfrm>
            <a:off x="622715" y="5588511"/>
            <a:ext cx="19050" cy="18414"/>
          </a:xfrm>
          <a:custGeom>
            <a:rect b="b" l="l" r="r" t="t"/>
            <a:pathLst>
              <a:path extrusionOk="0" h="18414" w="19050">
                <a:moveTo>
                  <a:pt x="18607" y="0"/>
                </a:moveTo>
                <a:lnTo>
                  <a:pt x="5813" y="5352"/>
                </a:lnTo>
                <a:lnTo>
                  <a:pt x="162" y="11233"/>
                </a:lnTo>
                <a:lnTo>
                  <a:pt x="0" y="15980"/>
                </a:lnTo>
                <a:lnTo>
                  <a:pt x="3672" y="17932"/>
                </a:lnTo>
                <a:lnTo>
                  <a:pt x="7825" y="17932"/>
                </a:lnTo>
                <a:lnTo>
                  <a:pt x="14213" y="13360"/>
                </a:lnTo>
                <a:lnTo>
                  <a:pt x="18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21" name="Google Shape;2121;gf574e92628_0_0"/>
          <p:cNvSpPr/>
          <p:nvPr/>
        </p:nvSpPr>
        <p:spPr>
          <a:xfrm>
            <a:off x="2437724" y="5639977"/>
            <a:ext cx="20319" cy="38100"/>
          </a:xfrm>
          <a:custGeom>
            <a:rect b="b" l="l" r="r" t="t"/>
            <a:pathLst>
              <a:path extrusionOk="0" h="38100" w="20319">
                <a:moveTo>
                  <a:pt x="19059" y="0"/>
                </a:moveTo>
                <a:lnTo>
                  <a:pt x="16341" y="0"/>
                </a:lnTo>
                <a:lnTo>
                  <a:pt x="16075" y="0"/>
                </a:lnTo>
                <a:lnTo>
                  <a:pt x="15795" y="88"/>
                </a:lnTo>
                <a:lnTo>
                  <a:pt x="15503" y="279"/>
                </a:lnTo>
                <a:lnTo>
                  <a:pt x="10991" y="8742"/>
                </a:lnTo>
                <a:lnTo>
                  <a:pt x="4608" y="15308"/>
                </a:lnTo>
                <a:lnTo>
                  <a:pt x="0" y="23605"/>
                </a:lnTo>
                <a:lnTo>
                  <a:pt x="809" y="37261"/>
                </a:lnTo>
                <a:lnTo>
                  <a:pt x="2219" y="37782"/>
                </a:lnTo>
                <a:lnTo>
                  <a:pt x="3553" y="38023"/>
                </a:lnTo>
                <a:lnTo>
                  <a:pt x="12544" y="38023"/>
                </a:lnTo>
                <a:lnTo>
                  <a:pt x="16799" y="28511"/>
                </a:lnTo>
                <a:lnTo>
                  <a:pt x="20050" y="9512"/>
                </a:lnTo>
                <a:lnTo>
                  <a:pt x="190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22" name="Google Shape;2122;gf574e92628_0_0"/>
          <p:cNvSpPr/>
          <p:nvPr/>
        </p:nvSpPr>
        <p:spPr>
          <a:xfrm>
            <a:off x="2725704" y="5652032"/>
            <a:ext cx="24764" cy="18414"/>
          </a:xfrm>
          <a:custGeom>
            <a:rect b="b" l="l" r="r" t="t"/>
            <a:pathLst>
              <a:path extrusionOk="0" h="18414" w="24764">
                <a:moveTo>
                  <a:pt x="20193" y="0"/>
                </a:moveTo>
                <a:lnTo>
                  <a:pt x="15889" y="926"/>
                </a:lnTo>
                <a:lnTo>
                  <a:pt x="10815" y="3976"/>
                </a:lnTo>
                <a:lnTo>
                  <a:pt x="5382" y="9552"/>
                </a:lnTo>
                <a:lnTo>
                  <a:pt x="0" y="18059"/>
                </a:lnTo>
                <a:lnTo>
                  <a:pt x="16269" y="12880"/>
                </a:lnTo>
                <a:lnTo>
                  <a:pt x="23836" y="6934"/>
                </a:lnTo>
                <a:lnTo>
                  <a:pt x="24533" y="2035"/>
                </a:lnTo>
                <a:lnTo>
                  <a:pt x="201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23" name="Google Shape;2123;gf574e92628_0_0"/>
          <p:cNvSpPr/>
          <p:nvPr/>
        </p:nvSpPr>
        <p:spPr>
          <a:xfrm>
            <a:off x="621318" y="5662490"/>
            <a:ext cx="34290" cy="37464"/>
          </a:xfrm>
          <a:custGeom>
            <a:rect b="b" l="l" r="r" t="t"/>
            <a:pathLst>
              <a:path extrusionOk="0" h="37464" w="34290">
                <a:moveTo>
                  <a:pt x="27181" y="0"/>
                </a:moveTo>
                <a:lnTo>
                  <a:pt x="20153" y="9979"/>
                </a:lnTo>
                <a:lnTo>
                  <a:pt x="8062" y="19500"/>
                </a:lnTo>
                <a:lnTo>
                  <a:pt x="0" y="28546"/>
                </a:lnTo>
                <a:lnTo>
                  <a:pt x="5058" y="37096"/>
                </a:lnTo>
                <a:lnTo>
                  <a:pt x="13958" y="28937"/>
                </a:lnTo>
                <a:lnTo>
                  <a:pt x="26721" y="20019"/>
                </a:lnTo>
                <a:lnTo>
                  <a:pt x="34183" y="10366"/>
                </a:lnTo>
                <a:lnTo>
                  <a:pt x="271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24" name="Google Shape;2124;gf574e92628_0_0"/>
          <p:cNvSpPr/>
          <p:nvPr/>
        </p:nvSpPr>
        <p:spPr>
          <a:xfrm>
            <a:off x="3204543" y="5697816"/>
            <a:ext cx="41910" cy="15239"/>
          </a:xfrm>
          <a:custGeom>
            <a:rect b="b" l="l" r="r" t="t"/>
            <a:pathLst>
              <a:path extrusionOk="0" h="15239" w="41910">
                <a:moveTo>
                  <a:pt x="12903" y="0"/>
                </a:moveTo>
                <a:lnTo>
                  <a:pt x="8813" y="0"/>
                </a:lnTo>
                <a:lnTo>
                  <a:pt x="4330" y="0"/>
                </a:lnTo>
                <a:lnTo>
                  <a:pt x="876" y="2235"/>
                </a:lnTo>
                <a:lnTo>
                  <a:pt x="0" y="9144"/>
                </a:lnTo>
                <a:lnTo>
                  <a:pt x="5219" y="13195"/>
                </a:lnTo>
                <a:lnTo>
                  <a:pt x="15405" y="15240"/>
                </a:lnTo>
                <a:lnTo>
                  <a:pt x="24409" y="15240"/>
                </a:lnTo>
                <a:lnTo>
                  <a:pt x="33600" y="14402"/>
                </a:lnTo>
                <a:lnTo>
                  <a:pt x="39971" y="11885"/>
                </a:lnTo>
                <a:lnTo>
                  <a:pt x="41663" y="7680"/>
                </a:lnTo>
                <a:lnTo>
                  <a:pt x="36817" y="1778"/>
                </a:lnTo>
                <a:lnTo>
                  <a:pt x="37630" y="5981"/>
                </a:lnTo>
                <a:lnTo>
                  <a:pt x="36423" y="7429"/>
                </a:lnTo>
                <a:lnTo>
                  <a:pt x="31292" y="7429"/>
                </a:lnTo>
                <a:lnTo>
                  <a:pt x="27038" y="5575"/>
                </a:lnTo>
                <a:lnTo>
                  <a:pt x="17843" y="1854"/>
                </a:lnTo>
                <a:lnTo>
                  <a:pt x="129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25" name="Google Shape;2125;gf574e92628_0_0"/>
          <p:cNvSpPr/>
          <p:nvPr/>
        </p:nvSpPr>
        <p:spPr>
          <a:xfrm>
            <a:off x="1915593" y="5713343"/>
            <a:ext cx="22225" cy="23495"/>
          </a:xfrm>
          <a:custGeom>
            <a:rect b="b" l="l" r="r" t="t"/>
            <a:pathLst>
              <a:path extrusionOk="0" h="23495" w="22225">
                <a:moveTo>
                  <a:pt x="18657" y="0"/>
                </a:moveTo>
                <a:lnTo>
                  <a:pt x="16980" y="0"/>
                </a:lnTo>
                <a:lnTo>
                  <a:pt x="7405" y="3274"/>
                </a:lnTo>
                <a:lnTo>
                  <a:pt x="883" y="10677"/>
                </a:lnTo>
                <a:lnTo>
                  <a:pt x="0" y="18580"/>
                </a:lnTo>
                <a:lnTo>
                  <a:pt x="7341" y="23355"/>
                </a:lnTo>
                <a:lnTo>
                  <a:pt x="7958" y="14760"/>
                </a:lnTo>
                <a:lnTo>
                  <a:pt x="11961" y="9545"/>
                </a:lnTo>
                <a:lnTo>
                  <a:pt x="17321" y="5647"/>
                </a:lnTo>
                <a:lnTo>
                  <a:pt x="22009" y="1003"/>
                </a:lnTo>
                <a:lnTo>
                  <a:pt x="20346" y="304"/>
                </a:lnTo>
                <a:lnTo>
                  <a:pt x="186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2126" name="Google Shape;2126;gf574e92628_0_0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457170" y="5729439"/>
            <a:ext cx="117703" cy="90957"/>
          </a:xfrm>
          <a:prstGeom prst="rect">
            <a:avLst/>
          </a:prstGeom>
          <a:noFill/>
          <a:ln>
            <a:noFill/>
          </a:ln>
        </p:spPr>
      </p:pic>
      <p:sp>
        <p:nvSpPr>
          <p:cNvPr id="2127" name="Google Shape;2127;gf574e92628_0_0"/>
          <p:cNvSpPr/>
          <p:nvPr/>
        </p:nvSpPr>
        <p:spPr>
          <a:xfrm>
            <a:off x="3639281" y="5773572"/>
            <a:ext cx="43814" cy="31750"/>
          </a:xfrm>
          <a:custGeom>
            <a:rect b="b" l="l" r="r" t="t"/>
            <a:pathLst>
              <a:path extrusionOk="0" h="31750" w="43814">
                <a:moveTo>
                  <a:pt x="36779" y="0"/>
                </a:moveTo>
                <a:lnTo>
                  <a:pt x="32943" y="11045"/>
                </a:lnTo>
                <a:lnTo>
                  <a:pt x="20866" y="13685"/>
                </a:lnTo>
                <a:lnTo>
                  <a:pt x="7550" y="15071"/>
                </a:lnTo>
                <a:lnTo>
                  <a:pt x="0" y="22352"/>
                </a:lnTo>
                <a:lnTo>
                  <a:pt x="1422" y="22110"/>
                </a:lnTo>
                <a:lnTo>
                  <a:pt x="2717" y="22009"/>
                </a:lnTo>
                <a:lnTo>
                  <a:pt x="9525" y="22009"/>
                </a:lnTo>
                <a:lnTo>
                  <a:pt x="22796" y="31280"/>
                </a:lnTo>
                <a:lnTo>
                  <a:pt x="30797" y="31280"/>
                </a:lnTo>
                <a:lnTo>
                  <a:pt x="33515" y="30899"/>
                </a:lnTo>
                <a:lnTo>
                  <a:pt x="36779" y="29959"/>
                </a:lnTo>
                <a:lnTo>
                  <a:pt x="35230" y="18277"/>
                </a:lnTo>
                <a:lnTo>
                  <a:pt x="40165" y="9188"/>
                </a:lnTo>
                <a:lnTo>
                  <a:pt x="43406" y="299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28" name="Google Shape;2128;gf574e92628_0_0"/>
          <p:cNvSpPr/>
          <p:nvPr/>
        </p:nvSpPr>
        <p:spPr>
          <a:xfrm>
            <a:off x="3432952" y="5795919"/>
            <a:ext cx="52070" cy="66675"/>
          </a:xfrm>
          <a:custGeom>
            <a:rect b="b" l="l" r="r" t="t"/>
            <a:pathLst>
              <a:path extrusionOk="0" h="66675" w="52070">
                <a:moveTo>
                  <a:pt x="29387" y="0"/>
                </a:moveTo>
                <a:lnTo>
                  <a:pt x="21281" y="12143"/>
                </a:lnTo>
                <a:lnTo>
                  <a:pt x="11569" y="22779"/>
                </a:lnTo>
                <a:lnTo>
                  <a:pt x="3420" y="34988"/>
                </a:lnTo>
                <a:lnTo>
                  <a:pt x="0" y="51854"/>
                </a:lnTo>
                <a:lnTo>
                  <a:pt x="10985" y="55664"/>
                </a:lnTo>
                <a:lnTo>
                  <a:pt x="7493" y="66611"/>
                </a:lnTo>
                <a:lnTo>
                  <a:pt x="23997" y="61024"/>
                </a:lnTo>
                <a:lnTo>
                  <a:pt x="37488" y="52435"/>
                </a:lnTo>
                <a:lnTo>
                  <a:pt x="46996" y="39868"/>
                </a:lnTo>
                <a:lnTo>
                  <a:pt x="51549" y="22352"/>
                </a:lnTo>
                <a:lnTo>
                  <a:pt x="42725" y="21803"/>
                </a:lnTo>
                <a:lnTo>
                  <a:pt x="34839" y="20432"/>
                </a:lnTo>
                <a:lnTo>
                  <a:pt x="29768" y="16335"/>
                </a:lnTo>
                <a:lnTo>
                  <a:pt x="29387" y="7607"/>
                </a:lnTo>
                <a:lnTo>
                  <a:pt x="33388" y="7607"/>
                </a:lnTo>
                <a:lnTo>
                  <a:pt x="37998" y="1498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29" name="Google Shape;2129;gf574e92628_0_0"/>
          <p:cNvSpPr/>
          <p:nvPr/>
        </p:nvSpPr>
        <p:spPr>
          <a:xfrm>
            <a:off x="1792196" y="5878529"/>
            <a:ext cx="42544" cy="19050"/>
          </a:xfrm>
          <a:custGeom>
            <a:rect b="b" l="l" r="r" t="t"/>
            <a:pathLst>
              <a:path extrusionOk="0" h="19050" w="42544">
                <a:moveTo>
                  <a:pt x="4051" y="0"/>
                </a:moveTo>
                <a:lnTo>
                  <a:pt x="1955" y="0"/>
                </a:lnTo>
                <a:lnTo>
                  <a:pt x="0" y="0"/>
                </a:lnTo>
                <a:lnTo>
                  <a:pt x="673" y="1587"/>
                </a:lnTo>
                <a:lnTo>
                  <a:pt x="5575" y="6235"/>
                </a:lnTo>
                <a:lnTo>
                  <a:pt x="12623" y="9534"/>
                </a:lnTo>
                <a:lnTo>
                  <a:pt x="19669" y="13722"/>
                </a:lnTo>
                <a:lnTo>
                  <a:pt x="26395" y="17319"/>
                </a:lnTo>
                <a:lnTo>
                  <a:pt x="32486" y="18846"/>
                </a:lnTo>
                <a:lnTo>
                  <a:pt x="36855" y="18846"/>
                </a:lnTo>
                <a:lnTo>
                  <a:pt x="40385" y="15659"/>
                </a:lnTo>
                <a:lnTo>
                  <a:pt x="42392" y="6235"/>
                </a:lnTo>
                <a:lnTo>
                  <a:pt x="40220" y="6997"/>
                </a:lnTo>
                <a:lnTo>
                  <a:pt x="37744" y="7315"/>
                </a:lnTo>
                <a:lnTo>
                  <a:pt x="28790" y="7315"/>
                </a:lnTo>
                <a:lnTo>
                  <a:pt x="21551" y="5486"/>
                </a:lnTo>
                <a:lnTo>
                  <a:pt x="9182" y="1828"/>
                </a:lnTo>
                <a:lnTo>
                  <a:pt x="40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30" name="Google Shape;2130;gf574e92628_0_0"/>
          <p:cNvSpPr/>
          <p:nvPr/>
        </p:nvSpPr>
        <p:spPr>
          <a:xfrm>
            <a:off x="2114538" y="5918616"/>
            <a:ext cx="24764" cy="18414"/>
          </a:xfrm>
          <a:custGeom>
            <a:rect b="b" l="l" r="r" t="t"/>
            <a:pathLst>
              <a:path extrusionOk="0" h="18414" w="24764">
                <a:moveTo>
                  <a:pt x="20066" y="0"/>
                </a:moveTo>
                <a:lnTo>
                  <a:pt x="15789" y="922"/>
                </a:lnTo>
                <a:lnTo>
                  <a:pt x="10752" y="3960"/>
                </a:lnTo>
                <a:lnTo>
                  <a:pt x="5355" y="9520"/>
                </a:lnTo>
                <a:lnTo>
                  <a:pt x="0" y="18008"/>
                </a:lnTo>
                <a:lnTo>
                  <a:pt x="16194" y="12890"/>
                </a:lnTo>
                <a:lnTo>
                  <a:pt x="23720" y="6956"/>
                </a:lnTo>
                <a:lnTo>
                  <a:pt x="24403" y="2045"/>
                </a:lnTo>
                <a:lnTo>
                  <a:pt x="200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31" name="Google Shape;2131;gf574e92628_0_0"/>
          <p:cNvSpPr/>
          <p:nvPr/>
        </p:nvSpPr>
        <p:spPr>
          <a:xfrm>
            <a:off x="309874" y="6032955"/>
            <a:ext cx="162559" cy="78739"/>
          </a:xfrm>
          <a:custGeom>
            <a:rect b="b" l="l" r="r" t="t"/>
            <a:pathLst>
              <a:path extrusionOk="0" h="78739" w="162559">
                <a:moveTo>
                  <a:pt x="117678" y="0"/>
                </a:moveTo>
                <a:lnTo>
                  <a:pt x="109029" y="1028"/>
                </a:lnTo>
                <a:lnTo>
                  <a:pt x="110502" y="7493"/>
                </a:lnTo>
                <a:lnTo>
                  <a:pt x="106705" y="18554"/>
                </a:lnTo>
                <a:lnTo>
                  <a:pt x="95516" y="14744"/>
                </a:lnTo>
                <a:lnTo>
                  <a:pt x="90244" y="26639"/>
                </a:lnTo>
                <a:lnTo>
                  <a:pt x="80040" y="33591"/>
                </a:lnTo>
                <a:lnTo>
                  <a:pt x="66146" y="36847"/>
                </a:lnTo>
                <a:lnTo>
                  <a:pt x="49809" y="37655"/>
                </a:lnTo>
                <a:lnTo>
                  <a:pt x="10007" y="36957"/>
                </a:lnTo>
                <a:lnTo>
                  <a:pt x="7162" y="37096"/>
                </a:lnTo>
                <a:lnTo>
                  <a:pt x="10972" y="48285"/>
                </a:lnTo>
                <a:lnTo>
                  <a:pt x="0" y="51841"/>
                </a:lnTo>
                <a:lnTo>
                  <a:pt x="12543" y="63920"/>
                </a:lnTo>
                <a:lnTo>
                  <a:pt x="27452" y="72182"/>
                </a:lnTo>
                <a:lnTo>
                  <a:pt x="44107" y="76921"/>
                </a:lnTo>
                <a:lnTo>
                  <a:pt x="61887" y="78435"/>
                </a:lnTo>
                <a:lnTo>
                  <a:pt x="91689" y="74750"/>
                </a:lnTo>
                <a:lnTo>
                  <a:pt x="120118" y="64560"/>
                </a:lnTo>
                <a:lnTo>
                  <a:pt x="144463" y="49160"/>
                </a:lnTo>
                <a:lnTo>
                  <a:pt x="162013" y="29845"/>
                </a:lnTo>
                <a:lnTo>
                  <a:pt x="156358" y="22377"/>
                </a:lnTo>
                <a:lnTo>
                  <a:pt x="148132" y="17583"/>
                </a:lnTo>
                <a:lnTo>
                  <a:pt x="139421" y="13332"/>
                </a:lnTo>
                <a:lnTo>
                  <a:pt x="132308" y="7493"/>
                </a:lnTo>
                <a:lnTo>
                  <a:pt x="121450" y="11290"/>
                </a:lnTo>
                <a:lnTo>
                  <a:pt x="117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32" name="Google Shape;2132;gf574e92628_0_0"/>
          <p:cNvSpPr/>
          <p:nvPr/>
        </p:nvSpPr>
        <p:spPr>
          <a:xfrm>
            <a:off x="764815" y="5957359"/>
            <a:ext cx="18415" cy="18414"/>
          </a:xfrm>
          <a:custGeom>
            <a:rect b="b" l="l" r="r" t="t"/>
            <a:pathLst>
              <a:path extrusionOk="0" h="18414" w="18415">
                <a:moveTo>
                  <a:pt x="17881" y="0"/>
                </a:moveTo>
                <a:lnTo>
                  <a:pt x="0" y="17932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33" name="Google Shape;2133;gf574e92628_0_0"/>
          <p:cNvSpPr/>
          <p:nvPr/>
        </p:nvSpPr>
        <p:spPr>
          <a:xfrm>
            <a:off x="4214257" y="5981100"/>
            <a:ext cx="20320" cy="17145"/>
          </a:xfrm>
          <a:custGeom>
            <a:rect b="b" l="l" r="r" t="t"/>
            <a:pathLst>
              <a:path extrusionOk="0" h="17145" w="20320">
                <a:moveTo>
                  <a:pt x="14300" y="0"/>
                </a:moveTo>
                <a:lnTo>
                  <a:pt x="14300" y="7607"/>
                </a:lnTo>
                <a:lnTo>
                  <a:pt x="2628" y="14528"/>
                </a:lnTo>
                <a:lnTo>
                  <a:pt x="0" y="17043"/>
                </a:lnTo>
                <a:lnTo>
                  <a:pt x="1460" y="17043"/>
                </a:lnTo>
                <a:lnTo>
                  <a:pt x="7352" y="14778"/>
                </a:lnTo>
                <a:lnTo>
                  <a:pt x="15633" y="9583"/>
                </a:lnTo>
                <a:lnTo>
                  <a:pt x="20037" y="3857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34" name="Google Shape;2134;gf574e92628_0_0"/>
          <p:cNvSpPr/>
          <p:nvPr/>
        </p:nvSpPr>
        <p:spPr>
          <a:xfrm>
            <a:off x="2319359" y="6047701"/>
            <a:ext cx="46989" cy="17145"/>
          </a:xfrm>
          <a:custGeom>
            <a:rect b="b" l="l" r="r" t="t"/>
            <a:pathLst>
              <a:path extrusionOk="0" h="17145" w="46989">
                <a:moveTo>
                  <a:pt x="1231" y="0"/>
                </a:moveTo>
                <a:lnTo>
                  <a:pt x="0" y="12865"/>
                </a:lnTo>
                <a:lnTo>
                  <a:pt x="5867" y="16979"/>
                </a:lnTo>
                <a:lnTo>
                  <a:pt x="20624" y="16979"/>
                </a:lnTo>
                <a:lnTo>
                  <a:pt x="29070" y="13779"/>
                </a:lnTo>
                <a:lnTo>
                  <a:pt x="41948" y="7378"/>
                </a:lnTo>
                <a:lnTo>
                  <a:pt x="46380" y="4191"/>
                </a:lnTo>
                <a:lnTo>
                  <a:pt x="44665" y="4191"/>
                </a:lnTo>
                <a:lnTo>
                  <a:pt x="42443" y="5118"/>
                </a:lnTo>
                <a:lnTo>
                  <a:pt x="38049" y="7493"/>
                </a:lnTo>
                <a:lnTo>
                  <a:pt x="34404" y="8013"/>
                </a:lnTo>
                <a:lnTo>
                  <a:pt x="31038" y="8255"/>
                </a:lnTo>
                <a:lnTo>
                  <a:pt x="27901" y="8255"/>
                </a:lnTo>
                <a:lnTo>
                  <a:pt x="19821" y="7665"/>
                </a:lnTo>
                <a:lnTo>
                  <a:pt x="12780" y="5994"/>
                </a:lnTo>
                <a:lnTo>
                  <a:pt x="6633" y="3390"/>
                </a:lnTo>
                <a:lnTo>
                  <a:pt x="12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35" name="Google Shape;2135;gf574e92628_0_0"/>
          <p:cNvSpPr/>
          <p:nvPr/>
        </p:nvSpPr>
        <p:spPr>
          <a:xfrm>
            <a:off x="2762525" y="6132320"/>
            <a:ext cx="29844" cy="26670"/>
          </a:xfrm>
          <a:custGeom>
            <a:rect b="b" l="l" r="r" t="t"/>
            <a:pathLst>
              <a:path extrusionOk="0" h="26670" w="29844">
                <a:moveTo>
                  <a:pt x="5943" y="0"/>
                </a:moveTo>
                <a:lnTo>
                  <a:pt x="2705" y="0"/>
                </a:lnTo>
                <a:lnTo>
                  <a:pt x="355" y="1384"/>
                </a:lnTo>
                <a:lnTo>
                  <a:pt x="0" y="4559"/>
                </a:lnTo>
                <a:lnTo>
                  <a:pt x="8794" y="8521"/>
                </a:lnTo>
                <a:lnTo>
                  <a:pt x="20672" y="22447"/>
                </a:lnTo>
                <a:lnTo>
                  <a:pt x="29616" y="26466"/>
                </a:lnTo>
                <a:lnTo>
                  <a:pt x="29026" y="16485"/>
                </a:lnTo>
                <a:lnTo>
                  <a:pt x="22994" y="8037"/>
                </a:lnTo>
                <a:lnTo>
                  <a:pt x="14355" y="2186"/>
                </a:lnTo>
                <a:lnTo>
                  <a:pt x="59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36" name="Google Shape;2136;gf574e92628_0_0"/>
          <p:cNvSpPr/>
          <p:nvPr/>
        </p:nvSpPr>
        <p:spPr>
          <a:xfrm>
            <a:off x="3372497" y="6144328"/>
            <a:ext cx="17779" cy="26035"/>
          </a:xfrm>
          <a:custGeom>
            <a:rect b="b" l="l" r="r" t="t"/>
            <a:pathLst>
              <a:path extrusionOk="0" h="26035" w="17779">
                <a:moveTo>
                  <a:pt x="17157" y="0"/>
                </a:moveTo>
                <a:lnTo>
                  <a:pt x="15074" y="0"/>
                </a:lnTo>
                <a:lnTo>
                  <a:pt x="13957" y="0"/>
                </a:lnTo>
                <a:lnTo>
                  <a:pt x="12052" y="1828"/>
                </a:lnTo>
                <a:lnTo>
                  <a:pt x="8928" y="7315"/>
                </a:lnTo>
                <a:lnTo>
                  <a:pt x="914" y="20967"/>
                </a:lnTo>
                <a:lnTo>
                  <a:pt x="0" y="25780"/>
                </a:lnTo>
                <a:lnTo>
                  <a:pt x="4914" y="25780"/>
                </a:lnTo>
                <a:lnTo>
                  <a:pt x="14122" y="15341"/>
                </a:lnTo>
                <a:lnTo>
                  <a:pt x="16129" y="7315"/>
                </a:lnTo>
                <a:lnTo>
                  <a:pt x="16535" y="6337"/>
                </a:lnTo>
                <a:lnTo>
                  <a:pt x="171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37" name="Google Shape;2137;gf574e92628_0_0"/>
          <p:cNvSpPr/>
          <p:nvPr/>
        </p:nvSpPr>
        <p:spPr>
          <a:xfrm>
            <a:off x="2740972" y="6151638"/>
            <a:ext cx="20319" cy="17145"/>
          </a:xfrm>
          <a:custGeom>
            <a:rect b="b" l="l" r="r" t="t"/>
            <a:pathLst>
              <a:path extrusionOk="0" h="17145" w="20319">
                <a:moveTo>
                  <a:pt x="14350" y="0"/>
                </a:moveTo>
                <a:lnTo>
                  <a:pt x="14350" y="7137"/>
                </a:lnTo>
                <a:lnTo>
                  <a:pt x="2527" y="14300"/>
                </a:lnTo>
                <a:lnTo>
                  <a:pt x="0" y="16878"/>
                </a:lnTo>
                <a:lnTo>
                  <a:pt x="1600" y="16878"/>
                </a:lnTo>
                <a:lnTo>
                  <a:pt x="7578" y="14637"/>
                </a:lnTo>
                <a:lnTo>
                  <a:pt x="15805" y="9496"/>
                </a:lnTo>
                <a:lnTo>
                  <a:pt x="20116" y="3826"/>
                </a:lnTo>
                <a:lnTo>
                  <a:pt x="143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38" name="Google Shape;2138;gf574e92628_0_0"/>
          <p:cNvSpPr/>
          <p:nvPr/>
        </p:nvSpPr>
        <p:spPr>
          <a:xfrm>
            <a:off x="2453552" y="6166386"/>
            <a:ext cx="36830" cy="59689"/>
          </a:xfrm>
          <a:custGeom>
            <a:rect b="b" l="l" r="r" t="t"/>
            <a:pathLst>
              <a:path extrusionOk="0" h="59689" w="36830">
                <a:moveTo>
                  <a:pt x="7131" y="0"/>
                </a:moveTo>
                <a:lnTo>
                  <a:pt x="430" y="26716"/>
                </a:lnTo>
                <a:lnTo>
                  <a:pt x="0" y="43378"/>
                </a:lnTo>
                <a:lnTo>
                  <a:pt x="7131" y="59232"/>
                </a:lnTo>
                <a:lnTo>
                  <a:pt x="7546" y="49481"/>
                </a:lnTo>
                <a:lnTo>
                  <a:pt x="10758" y="42465"/>
                </a:lnTo>
                <a:lnTo>
                  <a:pt x="16744" y="38226"/>
                </a:lnTo>
                <a:lnTo>
                  <a:pt x="25482" y="36804"/>
                </a:lnTo>
                <a:lnTo>
                  <a:pt x="27959" y="36868"/>
                </a:lnTo>
                <a:lnTo>
                  <a:pt x="29280" y="36995"/>
                </a:lnTo>
                <a:lnTo>
                  <a:pt x="29280" y="39331"/>
                </a:lnTo>
                <a:lnTo>
                  <a:pt x="31235" y="41795"/>
                </a:lnTo>
                <a:lnTo>
                  <a:pt x="34537" y="41795"/>
                </a:lnTo>
                <a:lnTo>
                  <a:pt x="35896" y="40513"/>
                </a:lnTo>
                <a:lnTo>
                  <a:pt x="36480" y="36995"/>
                </a:lnTo>
                <a:lnTo>
                  <a:pt x="25830" y="31050"/>
                </a:lnTo>
                <a:lnTo>
                  <a:pt x="20520" y="19792"/>
                </a:lnTo>
                <a:lnTo>
                  <a:pt x="15853" y="7887"/>
                </a:lnTo>
                <a:lnTo>
                  <a:pt x="71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39" name="Google Shape;2139;gf574e92628_0_0"/>
          <p:cNvSpPr/>
          <p:nvPr/>
        </p:nvSpPr>
        <p:spPr>
          <a:xfrm>
            <a:off x="1137141" y="6178565"/>
            <a:ext cx="20955" cy="15239"/>
          </a:xfrm>
          <a:custGeom>
            <a:rect b="b" l="l" r="r" t="t"/>
            <a:pathLst>
              <a:path extrusionOk="0" h="15239" w="20955">
                <a:moveTo>
                  <a:pt x="8432" y="0"/>
                </a:moveTo>
                <a:lnTo>
                  <a:pt x="3568" y="0"/>
                </a:lnTo>
                <a:lnTo>
                  <a:pt x="0" y="0"/>
                </a:lnTo>
                <a:lnTo>
                  <a:pt x="304" y="2705"/>
                </a:lnTo>
                <a:lnTo>
                  <a:pt x="12369" y="10071"/>
                </a:lnTo>
                <a:lnTo>
                  <a:pt x="13093" y="10452"/>
                </a:lnTo>
                <a:lnTo>
                  <a:pt x="15227" y="15214"/>
                </a:lnTo>
                <a:lnTo>
                  <a:pt x="18186" y="15214"/>
                </a:lnTo>
                <a:lnTo>
                  <a:pt x="19151" y="13931"/>
                </a:lnTo>
                <a:lnTo>
                  <a:pt x="19837" y="10071"/>
                </a:lnTo>
                <a:lnTo>
                  <a:pt x="20497" y="5016"/>
                </a:lnTo>
                <a:lnTo>
                  <a:pt x="84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40" name="Google Shape;2140;gf574e92628_0_0"/>
          <p:cNvSpPr/>
          <p:nvPr/>
        </p:nvSpPr>
        <p:spPr>
          <a:xfrm>
            <a:off x="913044" y="6232492"/>
            <a:ext cx="31750" cy="38100"/>
          </a:xfrm>
          <a:custGeom>
            <a:rect b="b" l="l" r="r" t="t"/>
            <a:pathLst>
              <a:path extrusionOk="0" h="38100" w="31750">
                <a:moveTo>
                  <a:pt x="13506" y="0"/>
                </a:moveTo>
                <a:lnTo>
                  <a:pt x="3740" y="0"/>
                </a:lnTo>
                <a:lnTo>
                  <a:pt x="2343" y="152"/>
                </a:lnTo>
                <a:lnTo>
                  <a:pt x="768" y="495"/>
                </a:lnTo>
                <a:lnTo>
                  <a:pt x="1221" y="7874"/>
                </a:lnTo>
                <a:lnTo>
                  <a:pt x="1334" y="11353"/>
                </a:lnTo>
                <a:lnTo>
                  <a:pt x="0" y="23025"/>
                </a:lnTo>
                <a:lnTo>
                  <a:pt x="486" y="33263"/>
                </a:lnTo>
                <a:lnTo>
                  <a:pt x="6775" y="37553"/>
                </a:lnTo>
                <a:lnTo>
                  <a:pt x="7562" y="37528"/>
                </a:lnTo>
                <a:lnTo>
                  <a:pt x="7969" y="37490"/>
                </a:lnTo>
                <a:lnTo>
                  <a:pt x="9124" y="28740"/>
                </a:lnTo>
                <a:lnTo>
                  <a:pt x="6851" y="16637"/>
                </a:lnTo>
                <a:lnTo>
                  <a:pt x="15462" y="15481"/>
                </a:lnTo>
                <a:lnTo>
                  <a:pt x="14662" y="7429"/>
                </a:lnTo>
                <a:lnTo>
                  <a:pt x="13506" y="0"/>
                </a:lnTo>
                <a:close/>
              </a:path>
              <a:path extrusionOk="0" h="38100" w="31750">
                <a:moveTo>
                  <a:pt x="15462" y="15481"/>
                </a:moveTo>
                <a:lnTo>
                  <a:pt x="14458" y="20815"/>
                </a:lnTo>
                <a:lnTo>
                  <a:pt x="15741" y="22783"/>
                </a:lnTo>
                <a:lnTo>
                  <a:pt x="20910" y="22783"/>
                </a:lnTo>
                <a:lnTo>
                  <a:pt x="25622" y="18973"/>
                </a:lnTo>
                <a:lnTo>
                  <a:pt x="27900" y="15671"/>
                </a:lnTo>
                <a:lnTo>
                  <a:pt x="16871" y="15671"/>
                </a:lnTo>
                <a:lnTo>
                  <a:pt x="16211" y="15608"/>
                </a:lnTo>
                <a:lnTo>
                  <a:pt x="15462" y="15481"/>
                </a:lnTo>
                <a:close/>
              </a:path>
              <a:path extrusionOk="0" h="38100" w="31750">
                <a:moveTo>
                  <a:pt x="31426" y="7543"/>
                </a:moveTo>
                <a:lnTo>
                  <a:pt x="25190" y="7543"/>
                </a:lnTo>
                <a:lnTo>
                  <a:pt x="24149" y="7645"/>
                </a:lnTo>
                <a:lnTo>
                  <a:pt x="22929" y="7874"/>
                </a:lnTo>
                <a:lnTo>
                  <a:pt x="22421" y="12052"/>
                </a:lnTo>
                <a:lnTo>
                  <a:pt x="21926" y="15671"/>
                </a:lnTo>
                <a:lnTo>
                  <a:pt x="27900" y="15671"/>
                </a:lnTo>
                <a:lnTo>
                  <a:pt x="30880" y="11353"/>
                </a:lnTo>
                <a:lnTo>
                  <a:pt x="31426" y="754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41" name="Google Shape;2141;gf574e92628_0_0"/>
          <p:cNvSpPr/>
          <p:nvPr/>
        </p:nvSpPr>
        <p:spPr>
          <a:xfrm>
            <a:off x="2843302" y="6248514"/>
            <a:ext cx="22860" cy="14604"/>
          </a:xfrm>
          <a:custGeom>
            <a:rect b="b" l="l" r="r" t="t"/>
            <a:pathLst>
              <a:path extrusionOk="0" h="14604" w="22860">
                <a:moveTo>
                  <a:pt x="15630" y="0"/>
                </a:moveTo>
                <a:lnTo>
                  <a:pt x="10995" y="0"/>
                </a:lnTo>
                <a:lnTo>
                  <a:pt x="4274" y="1345"/>
                </a:lnTo>
                <a:lnTo>
                  <a:pt x="0" y="4770"/>
                </a:lnTo>
                <a:lnTo>
                  <a:pt x="425" y="9360"/>
                </a:lnTo>
                <a:lnTo>
                  <a:pt x="7807" y="14198"/>
                </a:lnTo>
                <a:lnTo>
                  <a:pt x="8099" y="10223"/>
                </a:lnTo>
                <a:lnTo>
                  <a:pt x="8785" y="6413"/>
                </a:lnTo>
                <a:lnTo>
                  <a:pt x="13509" y="6413"/>
                </a:lnTo>
                <a:lnTo>
                  <a:pt x="14233" y="6515"/>
                </a:lnTo>
                <a:lnTo>
                  <a:pt x="15059" y="6718"/>
                </a:lnTo>
                <a:lnTo>
                  <a:pt x="15059" y="9067"/>
                </a:lnTo>
                <a:lnTo>
                  <a:pt x="17091" y="11518"/>
                </a:lnTo>
                <a:lnTo>
                  <a:pt x="20507" y="11518"/>
                </a:lnTo>
                <a:lnTo>
                  <a:pt x="21929" y="10248"/>
                </a:lnTo>
                <a:lnTo>
                  <a:pt x="22552" y="6718"/>
                </a:lnTo>
                <a:lnTo>
                  <a:pt x="20393" y="1866"/>
                </a:lnTo>
                <a:lnTo>
                  <a:pt x="15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42" name="Google Shape;2142;gf574e92628_0_0"/>
          <p:cNvSpPr/>
          <p:nvPr/>
        </p:nvSpPr>
        <p:spPr>
          <a:xfrm>
            <a:off x="982584" y="6263302"/>
            <a:ext cx="49530" cy="21589"/>
          </a:xfrm>
          <a:custGeom>
            <a:rect b="b" l="l" r="r" t="t"/>
            <a:pathLst>
              <a:path extrusionOk="0" h="21589" w="49530">
                <a:moveTo>
                  <a:pt x="5676" y="0"/>
                </a:moveTo>
                <a:lnTo>
                  <a:pt x="1270" y="0"/>
                </a:lnTo>
                <a:lnTo>
                  <a:pt x="0" y="1816"/>
                </a:lnTo>
                <a:lnTo>
                  <a:pt x="4927" y="6680"/>
                </a:lnTo>
                <a:lnTo>
                  <a:pt x="6337" y="6261"/>
                </a:lnTo>
                <a:lnTo>
                  <a:pt x="7721" y="6070"/>
                </a:lnTo>
                <a:lnTo>
                  <a:pt x="15278" y="6070"/>
                </a:lnTo>
                <a:lnTo>
                  <a:pt x="21018" y="9906"/>
                </a:lnTo>
                <a:lnTo>
                  <a:pt x="31534" y="17576"/>
                </a:lnTo>
                <a:lnTo>
                  <a:pt x="36296" y="21412"/>
                </a:lnTo>
                <a:lnTo>
                  <a:pt x="43611" y="21412"/>
                </a:lnTo>
                <a:lnTo>
                  <a:pt x="46405" y="19456"/>
                </a:lnTo>
                <a:lnTo>
                  <a:pt x="48920" y="14160"/>
                </a:lnTo>
                <a:lnTo>
                  <a:pt x="41320" y="10179"/>
                </a:lnTo>
                <a:lnTo>
                  <a:pt x="29127" y="5508"/>
                </a:lnTo>
                <a:lnTo>
                  <a:pt x="16019" y="1623"/>
                </a:lnTo>
                <a:lnTo>
                  <a:pt x="567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43" name="Google Shape;2143;gf574e92628_0_0"/>
          <p:cNvSpPr/>
          <p:nvPr/>
        </p:nvSpPr>
        <p:spPr>
          <a:xfrm>
            <a:off x="1112644" y="6269983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762" y="8758"/>
                </a:lnTo>
                <a:lnTo>
                  <a:pt x="8953" y="15632"/>
                </a:lnTo>
                <a:lnTo>
                  <a:pt x="19202" y="20122"/>
                </a:lnTo>
                <a:lnTo>
                  <a:pt x="30137" y="21729"/>
                </a:lnTo>
                <a:lnTo>
                  <a:pt x="36817" y="21729"/>
                </a:lnTo>
                <a:lnTo>
                  <a:pt x="42468" y="19672"/>
                </a:lnTo>
                <a:lnTo>
                  <a:pt x="44335" y="14973"/>
                </a:lnTo>
                <a:lnTo>
                  <a:pt x="41821" y="15354"/>
                </a:lnTo>
                <a:lnTo>
                  <a:pt x="39522" y="15519"/>
                </a:lnTo>
                <a:lnTo>
                  <a:pt x="37388" y="15519"/>
                </a:lnTo>
                <a:lnTo>
                  <a:pt x="26038" y="13642"/>
                </a:lnTo>
                <a:lnTo>
                  <a:pt x="17256" y="9221"/>
                </a:lnTo>
                <a:lnTo>
                  <a:pt x="9192" y="4069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44" name="Google Shape;2144;gf574e92628_0_0"/>
          <p:cNvSpPr/>
          <p:nvPr/>
        </p:nvSpPr>
        <p:spPr>
          <a:xfrm>
            <a:off x="1212787" y="6297147"/>
            <a:ext cx="27940" cy="11429"/>
          </a:xfrm>
          <a:custGeom>
            <a:rect b="b" l="l" r="r" t="t"/>
            <a:pathLst>
              <a:path extrusionOk="0" h="11429" w="27940">
                <a:moveTo>
                  <a:pt x="27901" y="0"/>
                </a:moveTo>
                <a:lnTo>
                  <a:pt x="0" y="11125"/>
                </a:lnTo>
                <a:lnTo>
                  <a:pt x="27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45" name="Google Shape;2145;gf574e92628_0_0"/>
          <p:cNvSpPr/>
          <p:nvPr/>
        </p:nvSpPr>
        <p:spPr>
          <a:xfrm>
            <a:off x="4349363" y="6307085"/>
            <a:ext cx="34289" cy="37464"/>
          </a:xfrm>
          <a:custGeom>
            <a:rect b="b" l="l" r="r" t="t"/>
            <a:pathLst>
              <a:path extrusionOk="0" h="37464" w="34289">
                <a:moveTo>
                  <a:pt x="26542" y="0"/>
                </a:moveTo>
                <a:lnTo>
                  <a:pt x="11785" y="0"/>
                </a:lnTo>
                <a:lnTo>
                  <a:pt x="14194" y="16002"/>
                </a:lnTo>
                <a:lnTo>
                  <a:pt x="6776" y="26487"/>
                </a:lnTo>
                <a:lnTo>
                  <a:pt x="0" y="32973"/>
                </a:lnTo>
                <a:lnTo>
                  <a:pt x="4330" y="36982"/>
                </a:lnTo>
                <a:lnTo>
                  <a:pt x="13336" y="31254"/>
                </a:lnTo>
                <a:lnTo>
                  <a:pt x="19772" y="22956"/>
                </a:lnTo>
                <a:lnTo>
                  <a:pt x="25824" y="14270"/>
                </a:lnTo>
                <a:lnTo>
                  <a:pt x="33680" y="7378"/>
                </a:lnTo>
                <a:lnTo>
                  <a:pt x="29374" y="7137"/>
                </a:lnTo>
                <a:lnTo>
                  <a:pt x="25044" y="6223"/>
                </a:lnTo>
                <a:lnTo>
                  <a:pt x="265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46" name="Google Shape;2146;gf574e92628_0_0"/>
          <p:cNvSpPr/>
          <p:nvPr/>
        </p:nvSpPr>
        <p:spPr>
          <a:xfrm>
            <a:off x="707560" y="6322062"/>
            <a:ext cx="36195" cy="29845"/>
          </a:xfrm>
          <a:custGeom>
            <a:rect b="b" l="l" r="r" t="t"/>
            <a:pathLst>
              <a:path extrusionOk="0" h="29845" w="36195">
                <a:moveTo>
                  <a:pt x="29349" y="0"/>
                </a:moveTo>
                <a:lnTo>
                  <a:pt x="24288" y="7637"/>
                </a:lnTo>
                <a:lnTo>
                  <a:pt x="5160" y="14307"/>
                </a:lnTo>
                <a:lnTo>
                  <a:pt x="0" y="22009"/>
                </a:lnTo>
                <a:lnTo>
                  <a:pt x="10566" y="21983"/>
                </a:lnTo>
                <a:lnTo>
                  <a:pt x="16344" y="25641"/>
                </a:lnTo>
                <a:lnTo>
                  <a:pt x="22059" y="29502"/>
                </a:lnTo>
                <a:lnTo>
                  <a:pt x="22145" y="18004"/>
                </a:lnTo>
                <a:lnTo>
                  <a:pt x="30219" y="10212"/>
                </a:lnTo>
                <a:lnTo>
                  <a:pt x="36036" y="4690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47" name="Google Shape;2147;gf574e92628_0_0"/>
          <p:cNvSpPr/>
          <p:nvPr/>
        </p:nvSpPr>
        <p:spPr>
          <a:xfrm>
            <a:off x="4311755" y="6336445"/>
            <a:ext cx="33654" cy="22860"/>
          </a:xfrm>
          <a:custGeom>
            <a:rect b="b" l="l" r="r" t="t"/>
            <a:pathLst>
              <a:path extrusionOk="0" h="22860" w="33654">
                <a:moveTo>
                  <a:pt x="25184" y="0"/>
                </a:moveTo>
                <a:lnTo>
                  <a:pt x="24104" y="0"/>
                </a:lnTo>
                <a:lnTo>
                  <a:pt x="13085" y="3233"/>
                </a:lnTo>
                <a:lnTo>
                  <a:pt x="3853" y="10517"/>
                </a:lnTo>
                <a:lnTo>
                  <a:pt x="0" y="18221"/>
                </a:lnTo>
                <a:lnTo>
                  <a:pt x="5118" y="22720"/>
                </a:lnTo>
                <a:lnTo>
                  <a:pt x="3911" y="15113"/>
                </a:lnTo>
                <a:lnTo>
                  <a:pt x="9715" y="14655"/>
                </a:lnTo>
                <a:lnTo>
                  <a:pt x="26212" y="14655"/>
                </a:lnTo>
                <a:lnTo>
                  <a:pt x="33058" y="13931"/>
                </a:lnTo>
                <a:lnTo>
                  <a:pt x="27254" y="368"/>
                </a:lnTo>
                <a:lnTo>
                  <a:pt x="26238" y="114"/>
                </a:lnTo>
                <a:lnTo>
                  <a:pt x="251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48" name="Google Shape;2148;gf574e92628_0_0"/>
          <p:cNvSpPr/>
          <p:nvPr/>
        </p:nvSpPr>
        <p:spPr>
          <a:xfrm>
            <a:off x="926898" y="6418167"/>
            <a:ext cx="24130" cy="22860"/>
          </a:xfrm>
          <a:custGeom>
            <a:rect b="b" l="l" r="r" t="t"/>
            <a:pathLst>
              <a:path extrusionOk="0" h="22860" w="24130">
                <a:moveTo>
                  <a:pt x="16273" y="0"/>
                </a:moveTo>
                <a:lnTo>
                  <a:pt x="12072" y="5774"/>
                </a:lnTo>
                <a:lnTo>
                  <a:pt x="3824" y="11376"/>
                </a:lnTo>
                <a:lnTo>
                  <a:pt x="0" y="16848"/>
                </a:lnTo>
                <a:lnTo>
                  <a:pt x="9072" y="22237"/>
                </a:lnTo>
                <a:lnTo>
                  <a:pt x="11531" y="14839"/>
                </a:lnTo>
                <a:lnTo>
                  <a:pt x="19259" y="8694"/>
                </a:lnTo>
                <a:lnTo>
                  <a:pt x="23694" y="3762"/>
                </a:lnTo>
                <a:lnTo>
                  <a:pt x="16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49" name="Google Shape;2149;gf574e92628_0_0"/>
          <p:cNvSpPr/>
          <p:nvPr/>
        </p:nvSpPr>
        <p:spPr>
          <a:xfrm>
            <a:off x="371602" y="6444522"/>
            <a:ext cx="18414" cy="5079"/>
          </a:xfrm>
          <a:custGeom>
            <a:rect b="b" l="l" r="r" t="t"/>
            <a:pathLst>
              <a:path extrusionOk="0" h="5079" w="18414">
                <a:moveTo>
                  <a:pt x="17881" y="0"/>
                </a:moveTo>
                <a:lnTo>
                  <a:pt x="13309" y="1130"/>
                </a:lnTo>
                <a:lnTo>
                  <a:pt x="0" y="4533"/>
                </a:lnTo>
                <a:lnTo>
                  <a:pt x="152" y="4533"/>
                </a:lnTo>
                <a:lnTo>
                  <a:pt x="4419" y="3492"/>
                </a:lnTo>
                <a:lnTo>
                  <a:pt x="179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50" name="Google Shape;2150;gf574e92628_0_0"/>
          <p:cNvSpPr/>
          <p:nvPr/>
        </p:nvSpPr>
        <p:spPr>
          <a:xfrm>
            <a:off x="2740656" y="6470244"/>
            <a:ext cx="43814" cy="23495"/>
          </a:xfrm>
          <a:custGeom>
            <a:rect b="b" l="l" r="r" t="t"/>
            <a:pathLst>
              <a:path extrusionOk="0" h="23495" w="43814">
                <a:moveTo>
                  <a:pt x="36817" y="0"/>
                </a:moveTo>
                <a:lnTo>
                  <a:pt x="32923" y="10829"/>
                </a:lnTo>
                <a:lnTo>
                  <a:pt x="20775" y="13414"/>
                </a:lnTo>
                <a:lnTo>
                  <a:pt x="7443" y="14766"/>
                </a:lnTo>
                <a:lnTo>
                  <a:pt x="0" y="21894"/>
                </a:lnTo>
                <a:lnTo>
                  <a:pt x="2819" y="22593"/>
                </a:lnTo>
                <a:lnTo>
                  <a:pt x="6007" y="22910"/>
                </a:lnTo>
                <a:lnTo>
                  <a:pt x="9321" y="22910"/>
                </a:lnTo>
                <a:lnTo>
                  <a:pt x="24824" y="20865"/>
                </a:lnTo>
                <a:lnTo>
                  <a:pt x="37676" y="15546"/>
                </a:lnTo>
                <a:lnTo>
                  <a:pt x="43224" y="81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51" name="Google Shape;2151;gf574e92628_0_0"/>
          <p:cNvSpPr/>
          <p:nvPr/>
        </p:nvSpPr>
        <p:spPr>
          <a:xfrm>
            <a:off x="199396" y="6489494"/>
            <a:ext cx="33654" cy="29209"/>
          </a:xfrm>
          <a:custGeom>
            <a:rect b="b" l="l" r="r" t="t"/>
            <a:pathLst>
              <a:path extrusionOk="0" h="29209" w="33654">
                <a:moveTo>
                  <a:pt x="33286" y="0"/>
                </a:moveTo>
                <a:lnTo>
                  <a:pt x="32753" y="0"/>
                </a:lnTo>
                <a:lnTo>
                  <a:pt x="31508" y="787"/>
                </a:lnTo>
                <a:lnTo>
                  <a:pt x="29324" y="2641"/>
                </a:lnTo>
                <a:lnTo>
                  <a:pt x="28206" y="2628"/>
                </a:lnTo>
                <a:lnTo>
                  <a:pt x="0" y="22110"/>
                </a:lnTo>
                <a:lnTo>
                  <a:pt x="114" y="28600"/>
                </a:lnTo>
                <a:lnTo>
                  <a:pt x="7670" y="28600"/>
                </a:lnTo>
                <a:lnTo>
                  <a:pt x="10706" y="27533"/>
                </a:lnTo>
                <a:lnTo>
                  <a:pt x="14655" y="25006"/>
                </a:lnTo>
                <a:lnTo>
                  <a:pt x="19686" y="19989"/>
                </a:lnTo>
                <a:lnTo>
                  <a:pt x="26566" y="11517"/>
                </a:lnTo>
                <a:lnTo>
                  <a:pt x="32149" y="3537"/>
                </a:lnTo>
                <a:lnTo>
                  <a:pt x="332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52" name="Google Shape;2152;gf574e92628_0_0"/>
          <p:cNvSpPr/>
          <p:nvPr/>
        </p:nvSpPr>
        <p:spPr>
          <a:xfrm>
            <a:off x="2241881" y="6519357"/>
            <a:ext cx="21589" cy="12065"/>
          </a:xfrm>
          <a:custGeom>
            <a:rect b="b" l="l" r="r" t="t"/>
            <a:pathLst>
              <a:path extrusionOk="0" h="12065" w="21589">
                <a:moveTo>
                  <a:pt x="11099" y="2146"/>
                </a:moveTo>
                <a:lnTo>
                  <a:pt x="9626" y="2146"/>
                </a:lnTo>
                <a:lnTo>
                  <a:pt x="8877" y="2374"/>
                </a:lnTo>
                <a:lnTo>
                  <a:pt x="8191" y="2755"/>
                </a:lnTo>
                <a:lnTo>
                  <a:pt x="9677" y="3657"/>
                </a:lnTo>
                <a:lnTo>
                  <a:pt x="11226" y="4686"/>
                </a:lnTo>
                <a:lnTo>
                  <a:pt x="16890" y="8585"/>
                </a:lnTo>
                <a:lnTo>
                  <a:pt x="20650" y="11442"/>
                </a:lnTo>
                <a:lnTo>
                  <a:pt x="21501" y="11442"/>
                </a:lnTo>
                <a:lnTo>
                  <a:pt x="19316" y="9194"/>
                </a:lnTo>
                <a:lnTo>
                  <a:pt x="12547" y="2743"/>
                </a:lnTo>
                <a:lnTo>
                  <a:pt x="11823" y="2324"/>
                </a:lnTo>
                <a:lnTo>
                  <a:pt x="11099" y="2146"/>
                </a:lnTo>
                <a:close/>
              </a:path>
              <a:path extrusionOk="0" h="12065" w="21589">
                <a:moveTo>
                  <a:pt x="3263" y="0"/>
                </a:moveTo>
                <a:lnTo>
                  <a:pt x="0" y="0"/>
                </a:lnTo>
                <a:lnTo>
                  <a:pt x="241" y="2514"/>
                </a:lnTo>
                <a:lnTo>
                  <a:pt x="5054" y="9880"/>
                </a:lnTo>
                <a:lnTo>
                  <a:pt x="3898" y="7950"/>
                </a:lnTo>
                <a:lnTo>
                  <a:pt x="5575" y="4216"/>
                </a:lnTo>
                <a:lnTo>
                  <a:pt x="8191" y="2755"/>
                </a:lnTo>
                <a:lnTo>
                  <a:pt x="5600" y="1168"/>
                </a:lnTo>
                <a:lnTo>
                  <a:pt x="32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53" name="Google Shape;2153;gf574e92628_0_0"/>
          <p:cNvSpPr/>
          <p:nvPr/>
        </p:nvSpPr>
        <p:spPr>
          <a:xfrm>
            <a:off x="2686198" y="6531891"/>
            <a:ext cx="25400" cy="12065"/>
          </a:xfrm>
          <a:custGeom>
            <a:rect b="b" l="l" r="r" t="t"/>
            <a:pathLst>
              <a:path extrusionOk="0" h="12065" w="25400">
                <a:moveTo>
                  <a:pt x="11810" y="0"/>
                </a:moveTo>
                <a:lnTo>
                  <a:pt x="7924" y="0"/>
                </a:lnTo>
                <a:lnTo>
                  <a:pt x="2120" y="0"/>
                </a:lnTo>
                <a:lnTo>
                  <a:pt x="0" y="2946"/>
                </a:lnTo>
                <a:lnTo>
                  <a:pt x="1219" y="8826"/>
                </a:lnTo>
                <a:lnTo>
                  <a:pt x="4571" y="11772"/>
                </a:lnTo>
                <a:lnTo>
                  <a:pt x="13792" y="11772"/>
                </a:lnTo>
                <a:lnTo>
                  <a:pt x="18973" y="9944"/>
                </a:lnTo>
                <a:lnTo>
                  <a:pt x="24815" y="4851"/>
                </a:lnTo>
                <a:lnTo>
                  <a:pt x="17348" y="1320"/>
                </a:lnTo>
                <a:lnTo>
                  <a:pt x="118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54" name="Google Shape;2154;gf574e92628_0_0"/>
          <p:cNvSpPr/>
          <p:nvPr/>
        </p:nvSpPr>
        <p:spPr>
          <a:xfrm>
            <a:off x="1164148" y="6536743"/>
            <a:ext cx="22859" cy="14604"/>
          </a:xfrm>
          <a:custGeom>
            <a:rect b="b" l="l" r="r" t="t"/>
            <a:pathLst>
              <a:path extrusionOk="0" h="14604" w="22859">
                <a:moveTo>
                  <a:pt x="14719" y="0"/>
                </a:moveTo>
                <a:lnTo>
                  <a:pt x="14439" y="4203"/>
                </a:lnTo>
                <a:lnTo>
                  <a:pt x="13754" y="7772"/>
                </a:lnTo>
                <a:lnTo>
                  <a:pt x="8763" y="7772"/>
                </a:lnTo>
                <a:lnTo>
                  <a:pt x="8166" y="7721"/>
                </a:lnTo>
                <a:lnTo>
                  <a:pt x="7493" y="7594"/>
                </a:lnTo>
                <a:lnTo>
                  <a:pt x="7493" y="5029"/>
                </a:lnTo>
                <a:lnTo>
                  <a:pt x="5524" y="2654"/>
                </a:lnTo>
                <a:lnTo>
                  <a:pt x="2082" y="2654"/>
                </a:lnTo>
                <a:lnTo>
                  <a:pt x="622" y="3987"/>
                </a:lnTo>
                <a:lnTo>
                  <a:pt x="0" y="7594"/>
                </a:lnTo>
                <a:lnTo>
                  <a:pt x="2171" y="12407"/>
                </a:lnTo>
                <a:lnTo>
                  <a:pt x="6921" y="14262"/>
                </a:lnTo>
                <a:lnTo>
                  <a:pt x="11557" y="14262"/>
                </a:lnTo>
                <a:lnTo>
                  <a:pt x="18282" y="12917"/>
                </a:lnTo>
                <a:lnTo>
                  <a:pt x="22553" y="9488"/>
                </a:lnTo>
                <a:lnTo>
                  <a:pt x="22117" y="4880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55" name="Google Shape;2155;gf574e92628_0_0"/>
          <p:cNvSpPr/>
          <p:nvPr/>
        </p:nvSpPr>
        <p:spPr>
          <a:xfrm>
            <a:off x="3503340" y="6566348"/>
            <a:ext cx="31750" cy="5079"/>
          </a:xfrm>
          <a:custGeom>
            <a:rect b="b" l="l" r="r" t="t"/>
            <a:pathLst>
              <a:path extrusionOk="0" h="5079" w="31750">
                <a:moveTo>
                  <a:pt x="25456" y="0"/>
                </a:moveTo>
                <a:lnTo>
                  <a:pt x="11184" y="2225"/>
                </a:lnTo>
                <a:lnTo>
                  <a:pt x="3053" y="3679"/>
                </a:lnTo>
                <a:lnTo>
                  <a:pt x="0" y="4471"/>
                </a:lnTo>
                <a:lnTo>
                  <a:pt x="958" y="4711"/>
                </a:lnTo>
                <a:lnTo>
                  <a:pt x="10658" y="3975"/>
                </a:lnTo>
                <a:lnTo>
                  <a:pt x="23647" y="2355"/>
                </a:lnTo>
                <a:lnTo>
                  <a:pt x="31415" y="736"/>
                </a:lnTo>
                <a:lnTo>
                  <a:pt x="25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56" name="Google Shape;2156;gf574e92628_0_0"/>
          <p:cNvSpPr/>
          <p:nvPr/>
        </p:nvSpPr>
        <p:spPr>
          <a:xfrm>
            <a:off x="574875" y="6625498"/>
            <a:ext cx="29845" cy="30479"/>
          </a:xfrm>
          <a:custGeom>
            <a:rect b="b" l="l" r="r" t="t"/>
            <a:pathLst>
              <a:path extrusionOk="0" h="30479" w="29845">
                <a:moveTo>
                  <a:pt x="27470" y="0"/>
                </a:moveTo>
                <a:lnTo>
                  <a:pt x="26492" y="0"/>
                </a:lnTo>
                <a:lnTo>
                  <a:pt x="21107" y="0"/>
                </a:lnTo>
                <a:lnTo>
                  <a:pt x="7188" y="7645"/>
                </a:lnTo>
                <a:lnTo>
                  <a:pt x="647" y="7620"/>
                </a:lnTo>
                <a:lnTo>
                  <a:pt x="0" y="7569"/>
                </a:lnTo>
                <a:lnTo>
                  <a:pt x="0" y="22428"/>
                </a:lnTo>
                <a:lnTo>
                  <a:pt x="279" y="26530"/>
                </a:lnTo>
                <a:lnTo>
                  <a:pt x="977" y="30099"/>
                </a:lnTo>
                <a:lnTo>
                  <a:pt x="6146" y="30099"/>
                </a:lnTo>
                <a:lnTo>
                  <a:pt x="7454" y="29921"/>
                </a:lnTo>
                <a:lnTo>
                  <a:pt x="10737" y="20187"/>
                </a:lnTo>
                <a:lnTo>
                  <a:pt x="16500" y="12985"/>
                </a:lnTo>
                <a:lnTo>
                  <a:pt x="23278" y="6821"/>
                </a:lnTo>
                <a:lnTo>
                  <a:pt x="29603" y="203"/>
                </a:lnTo>
                <a:lnTo>
                  <a:pt x="28498" y="63"/>
                </a:lnTo>
                <a:lnTo>
                  <a:pt x="274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57" name="Google Shape;2157;gf574e92628_0_0"/>
          <p:cNvSpPr/>
          <p:nvPr/>
        </p:nvSpPr>
        <p:spPr>
          <a:xfrm>
            <a:off x="2004035" y="6653572"/>
            <a:ext cx="33019" cy="17145"/>
          </a:xfrm>
          <a:custGeom>
            <a:rect b="b" l="l" r="r" t="t"/>
            <a:pathLst>
              <a:path extrusionOk="0" h="17145" w="33019">
                <a:moveTo>
                  <a:pt x="12598" y="0"/>
                </a:moveTo>
                <a:lnTo>
                  <a:pt x="6134" y="0"/>
                </a:lnTo>
                <a:lnTo>
                  <a:pt x="520" y="2425"/>
                </a:lnTo>
                <a:lnTo>
                  <a:pt x="0" y="9105"/>
                </a:lnTo>
                <a:lnTo>
                  <a:pt x="5778" y="10833"/>
                </a:lnTo>
                <a:lnTo>
                  <a:pt x="14452" y="9461"/>
                </a:lnTo>
                <a:lnTo>
                  <a:pt x="14719" y="16598"/>
                </a:lnTo>
                <a:lnTo>
                  <a:pt x="31134" y="13040"/>
                </a:lnTo>
                <a:lnTo>
                  <a:pt x="32475" y="7442"/>
                </a:lnTo>
                <a:lnTo>
                  <a:pt x="24408" y="2272"/>
                </a:lnTo>
                <a:lnTo>
                  <a:pt x="125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58" name="Google Shape;2158;gf574e92628_0_0"/>
          <p:cNvSpPr/>
          <p:nvPr/>
        </p:nvSpPr>
        <p:spPr>
          <a:xfrm>
            <a:off x="2459993" y="6664025"/>
            <a:ext cx="47625" cy="19050"/>
          </a:xfrm>
          <a:custGeom>
            <a:rect b="b" l="l" r="r" t="t"/>
            <a:pathLst>
              <a:path extrusionOk="0" h="19050" w="47625">
                <a:moveTo>
                  <a:pt x="10452" y="0"/>
                </a:moveTo>
                <a:lnTo>
                  <a:pt x="4254" y="0"/>
                </a:lnTo>
                <a:lnTo>
                  <a:pt x="1625" y="0"/>
                </a:lnTo>
                <a:lnTo>
                  <a:pt x="0" y="1676"/>
                </a:lnTo>
                <a:lnTo>
                  <a:pt x="37134" y="18923"/>
                </a:lnTo>
                <a:lnTo>
                  <a:pt x="45364" y="18316"/>
                </a:lnTo>
                <a:lnTo>
                  <a:pt x="47574" y="16846"/>
                </a:lnTo>
                <a:lnTo>
                  <a:pt x="40992" y="15033"/>
                </a:lnTo>
                <a:lnTo>
                  <a:pt x="22847" y="13398"/>
                </a:lnTo>
                <a:lnTo>
                  <a:pt x="22250" y="9271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59" name="Google Shape;2159;gf574e92628_0_0"/>
          <p:cNvSpPr/>
          <p:nvPr/>
        </p:nvSpPr>
        <p:spPr>
          <a:xfrm>
            <a:off x="3057198" y="6753159"/>
            <a:ext cx="25400" cy="14604"/>
          </a:xfrm>
          <a:custGeom>
            <a:rect b="b" l="l" r="r" t="t"/>
            <a:pathLst>
              <a:path extrusionOk="0" h="14604" w="25400">
                <a:moveTo>
                  <a:pt x="20294" y="0"/>
                </a:moveTo>
                <a:lnTo>
                  <a:pt x="15125" y="0"/>
                </a:lnTo>
                <a:lnTo>
                  <a:pt x="10172" y="0"/>
                </a:lnTo>
                <a:lnTo>
                  <a:pt x="4292" y="3365"/>
                </a:lnTo>
                <a:lnTo>
                  <a:pt x="0" y="13347"/>
                </a:lnTo>
                <a:lnTo>
                  <a:pt x="4699" y="14224"/>
                </a:lnTo>
                <a:lnTo>
                  <a:pt x="8597" y="14604"/>
                </a:lnTo>
                <a:lnTo>
                  <a:pt x="21831" y="14604"/>
                </a:lnTo>
                <a:lnTo>
                  <a:pt x="25234" y="10960"/>
                </a:lnTo>
                <a:lnTo>
                  <a:pt x="24472" y="3657"/>
                </a:lnTo>
                <a:lnTo>
                  <a:pt x="202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60" name="Google Shape;2160;gf574e92628_0_0"/>
          <p:cNvSpPr/>
          <p:nvPr/>
        </p:nvSpPr>
        <p:spPr>
          <a:xfrm>
            <a:off x="457104" y="6759012"/>
            <a:ext cx="24129" cy="22859"/>
          </a:xfrm>
          <a:custGeom>
            <a:rect b="b" l="l" r="r" t="t"/>
            <a:pathLst>
              <a:path extrusionOk="0" h="22859" w="24129">
                <a:moveTo>
                  <a:pt x="14783" y="0"/>
                </a:moveTo>
                <a:lnTo>
                  <a:pt x="12170" y="7396"/>
                </a:lnTo>
                <a:lnTo>
                  <a:pt x="4430" y="13538"/>
                </a:lnTo>
                <a:lnTo>
                  <a:pt x="0" y="18470"/>
                </a:lnTo>
                <a:lnTo>
                  <a:pt x="7316" y="22237"/>
                </a:lnTo>
                <a:lnTo>
                  <a:pt x="11542" y="16621"/>
                </a:lnTo>
                <a:lnTo>
                  <a:pt x="19875" y="11028"/>
                </a:lnTo>
                <a:lnTo>
                  <a:pt x="23795" y="5480"/>
                </a:lnTo>
                <a:lnTo>
                  <a:pt x="147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61" name="Google Shape;2161;gf574e92628_0_0"/>
          <p:cNvSpPr/>
          <p:nvPr/>
        </p:nvSpPr>
        <p:spPr>
          <a:xfrm>
            <a:off x="3206954" y="6766504"/>
            <a:ext cx="39369" cy="22225"/>
          </a:xfrm>
          <a:custGeom>
            <a:rect b="b" l="l" r="r" t="t"/>
            <a:pathLst>
              <a:path extrusionOk="0" h="22225" w="39369">
                <a:moveTo>
                  <a:pt x="34404" y="0"/>
                </a:moveTo>
                <a:lnTo>
                  <a:pt x="35191" y="6718"/>
                </a:lnTo>
                <a:lnTo>
                  <a:pt x="30721" y="8089"/>
                </a:lnTo>
                <a:lnTo>
                  <a:pt x="22923" y="8089"/>
                </a:lnTo>
                <a:lnTo>
                  <a:pt x="14351" y="7442"/>
                </a:lnTo>
                <a:lnTo>
                  <a:pt x="5092" y="7442"/>
                </a:lnTo>
                <a:lnTo>
                  <a:pt x="0" y="9626"/>
                </a:lnTo>
                <a:lnTo>
                  <a:pt x="5054" y="22009"/>
                </a:lnTo>
                <a:lnTo>
                  <a:pt x="5918" y="22021"/>
                </a:lnTo>
                <a:lnTo>
                  <a:pt x="18734" y="19468"/>
                </a:lnTo>
                <a:lnTo>
                  <a:pt x="31962" y="13377"/>
                </a:lnTo>
                <a:lnTo>
                  <a:pt x="39290" y="6103"/>
                </a:lnTo>
                <a:lnTo>
                  <a:pt x="344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62" name="Google Shape;2162;gf574e92628_0_0"/>
          <p:cNvSpPr/>
          <p:nvPr/>
        </p:nvSpPr>
        <p:spPr>
          <a:xfrm>
            <a:off x="1874827" y="6788439"/>
            <a:ext cx="26035" cy="30479"/>
          </a:xfrm>
          <a:custGeom>
            <a:rect b="b" l="l" r="r" t="t"/>
            <a:pathLst>
              <a:path extrusionOk="0" h="30479" w="26035">
                <a:moveTo>
                  <a:pt x="24703" y="0"/>
                </a:moveTo>
                <a:lnTo>
                  <a:pt x="13563" y="4564"/>
                </a:lnTo>
                <a:lnTo>
                  <a:pt x="4300" y="14663"/>
                </a:lnTo>
                <a:lnTo>
                  <a:pt x="0" y="24908"/>
                </a:lnTo>
                <a:lnTo>
                  <a:pt x="3748" y="29908"/>
                </a:lnTo>
                <a:lnTo>
                  <a:pt x="10091" y="23221"/>
                </a:lnTo>
                <a:lnTo>
                  <a:pt x="16894" y="17021"/>
                </a:lnTo>
                <a:lnTo>
                  <a:pt x="22670" y="9805"/>
                </a:lnTo>
                <a:lnTo>
                  <a:pt x="25934" y="76"/>
                </a:lnTo>
                <a:lnTo>
                  <a:pt x="24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63" name="Google Shape;2163;gf574e92628_0_0"/>
          <p:cNvSpPr/>
          <p:nvPr/>
        </p:nvSpPr>
        <p:spPr>
          <a:xfrm>
            <a:off x="2423868" y="6795892"/>
            <a:ext cx="36830" cy="22859"/>
          </a:xfrm>
          <a:custGeom>
            <a:rect b="b" l="l" r="r" t="t"/>
            <a:pathLst>
              <a:path extrusionOk="0" h="22859" w="36830">
                <a:moveTo>
                  <a:pt x="28312" y="0"/>
                </a:moveTo>
                <a:lnTo>
                  <a:pt x="22152" y="0"/>
                </a:lnTo>
                <a:lnTo>
                  <a:pt x="11002" y="2186"/>
                </a:lnTo>
                <a:lnTo>
                  <a:pt x="2448" y="7704"/>
                </a:lnTo>
                <a:lnTo>
                  <a:pt x="0" y="14985"/>
                </a:lnTo>
                <a:lnTo>
                  <a:pt x="7166" y="22466"/>
                </a:lnTo>
                <a:lnTo>
                  <a:pt x="10100" y="13309"/>
                </a:lnTo>
                <a:lnTo>
                  <a:pt x="15383" y="11480"/>
                </a:lnTo>
                <a:lnTo>
                  <a:pt x="22482" y="11480"/>
                </a:lnTo>
                <a:lnTo>
                  <a:pt x="29277" y="12293"/>
                </a:lnTo>
                <a:lnTo>
                  <a:pt x="33760" y="12293"/>
                </a:lnTo>
                <a:lnTo>
                  <a:pt x="36059" y="11391"/>
                </a:lnTo>
                <a:lnTo>
                  <a:pt x="36808" y="7708"/>
                </a:lnTo>
                <a:lnTo>
                  <a:pt x="34052" y="2184"/>
                </a:lnTo>
                <a:lnTo>
                  <a:pt x="283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64" name="Google Shape;2164;gf574e92628_0_0"/>
          <p:cNvSpPr/>
          <p:nvPr/>
        </p:nvSpPr>
        <p:spPr>
          <a:xfrm>
            <a:off x="4422667" y="6855462"/>
            <a:ext cx="41910" cy="22859"/>
          </a:xfrm>
          <a:custGeom>
            <a:rect b="b" l="l" r="r" t="t"/>
            <a:pathLst>
              <a:path extrusionOk="0" h="22859" w="41910">
                <a:moveTo>
                  <a:pt x="34072" y="0"/>
                </a:moveTo>
                <a:lnTo>
                  <a:pt x="26177" y="7067"/>
                </a:lnTo>
                <a:lnTo>
                  <a:pt x="10983" y="11633"/>
                </a:lnTo>
                <a:lnTo>
                  <a:pt x="0" y="15941"/>
                </a:lnTo>
                <a:lnTo>
                  <a:pt x="4735" y="22237"/>
                </a:lnTo>
                <a:lnTo>
                  <a:pt x="14923" y="17173"/>
                </a:lnTo>
                <a:lnTo>
                  <a:pt x="31357" y="13881"/>
                </a:lnTo>
                <a:lnTo>
                  <a:pt x="41814" y="9207"/>
                </a:lnTo>
                <a:lnTo>
                  <a:pt x="340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65" name="Google Shape;2165;gf574e92628_0_0"/>
          <p:cNvSpPr/>
          <p:nvPr/>
        </p:nvSpPr>
        <p:spPr>
          <a:xfrm>
            <a:off x="131089" y="6862605"/>
            <a:ext cx="31114" cy="22859"/>
          </a:xfrm>
          <a:custGeom>
            <a:rect b="b" l="l" r="r" t="t"/>
            <a:pathLst>
              <a:path extrusionOk="0" h="22859" w="31114">
                <a:moveTo>
                  <a:pt x="23970" y="0"/>
                </a:moveTo>
                <a:lnTo>
                  <a:pt x="18266" y="5999"/>
                </a:lnTo>
                <a:lnTo>
                  <a:pt x="6625" y="10252"/>
                </a:lnTo>
                <a:lnTo>
                  <a:pt x="0" y="14937"/>
                </a:lnTo>
                <a:lnTo>
                  <a:pt x="9340" y="22237"/>
                </a:lnTo>
                <a:lnTo>
                  <a:pt x="14191" y="15684"/>
                </a:lnTo>
                <a:lnTo>
                  <a:pt x="24618" y="10252"/>
                </a:lnTo>
                <a:lnTo>
                  <a:pt x="31064" y="5253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66" name="Google Shape;2166;gf574e92628_0_0"/>
          <p:cNvSpPr/>
          <p:nvPr/>
        </p:nvSpPr>
        <p:spPr>
          <a:xfrm>
            <a:off x="1133190" y="6874392"/>
            <a:ext cx="45719" cy="19050"/>
          </a:xfrm>
          <a:custGeom>
            <a:rect b="b" l="l" r="r" t="t"/>
            <a:pathLst>
              <a:path extrusionOk="0" h="19050" w="45719">
                <a:moveTo>
                  <a:pt x="15646" y="0"/>
                </a:moveTo>
                <a:lnTo>
                  <a:pt x="6845" y="0"/>
                </a:lnTo>
                <a:lnTo>
                  <a:pt x="0" y="1524"/>
                </a:lnTo>
                <a:lnTo>
                  <a:pt x="1612" y="3302"/>
                </a:lnTo>
                <a:lnTo>
                  <a:pt x="10698" y="7212"/>
                </a:lnTo>
                <a:lnTo>
                  <a:pt x="18742" y="12299"/>
                </a:lnTo>
                <a:lnTo>
                  <a:pt x="27523" y="16710"/>
                </a:lnTo>
                <a:lnTo>
                  <a:pt x="38823" y="18592"/>
                </a:lnTo>
                <a:lnTo>
                  <a:pt x="40932" y="18592"/>
                </a:lnTo>
                <a:lnTo>
                  <a:pt x="43205" y="18427"/>
                </a:lnTo>
                <a:lnTo>
                  <a:pt x="45681" y="18059"/>
                </a:lnTo>
                <a:lnTo>
                  <a:pt x="44830" y="9365"/>
                </a:lnTo>
                <a:lnTo>
                  <a:pt x="37707" y="3809"/>
                </a:lnTo>
                <a:lnTo>
                  <a:pt x="27063" y="864"/>
                </a:lnTo>
                <a:lnTo>
                  <a:pt x="156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67" name="Google Shape;2167;gf574e92628_0_0"/>
          <p:cNvSpPr/>
          <p:nvPr/>
        </p:nvSpPr>
        <p:spPr>
          <a:xfrm>
            <a:off x="976337" y="6884764"/>
            <a:ext cx="26034" cy="30479"/>
          </a:xfrm>
          <a:custGeom>
            <a:rect b="b" l="l" r="r" t="t"/>
            <a:pathLst>
              <a:path extrusionOk="0" h="30479" w="26034">
                <a:moveTo>
                  <a:pt x="24419" y="0"/>
                </a:moveTo>
                <a:lnTo>
                  <a:pt x="13364" y="4566"/>
                </a:lnTo>
                <a:lnTo>
                  <a:pt x="4230" y="14670"/>
                </a:lnTo>
                <a:lnTo>
                  <a:pt x="0" y="24919"/>
                </a:lnTo>
                <a:lnTo>
                  <a:pt x="3654" y="29921"/>
                </a:lnTo>
                <a:lnTo>
                  <a:pt x="9829" y="23111"/>
                </a:lnTo>
                <a:lnTo>
                  <a:pt x="16567" y="16867"/>
                </a:lnTo>
                <a:lnTo>
                  <a:pt x="22385" y="9691"/>
                </a:lnTo>
                <a:lnTo>
                  <a:pt x="25803" y="88"/>
                </a:lnTo>
                <a:lnTo>
                  <a:pt x="244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68" name="Google Shape;2168;gf574e92628_0_0"/>
          <p:cNvSpPr/>
          <p:nvPr/>
        </p:nvSpPr>
        <p:spPr>
          <a:xfrm>
            <a:off x="441945" y="6891866"/>
            <a:ext cx="23495" cy="20954"/>
          </a:xfrm>
          <a:custGeom>
            <a:rect b="b" l="l" r="r" t="t"/>
            <a:pathLst>
              <a:path extrusionOk="0" h="20954" w="23495">
                <a:moveTo>
                  <a:pt x="4527" y="0"/>
                </a:moveTo>
                <a:lnTo>
                  <a:pt x="3295" y="0"/>
                </a:lnTo>
                <a:lnTo>
                  <a:pt x="1872" y="177"/>
                </a:lnTo>
                <a:lnTo>
                  <a:pt x="234" y="584"/>
                </a:lnTo>
                <a:lnTo>
                  <a:pt x="0" y="8316"/>
                </a:lnTo>
                <a:lnTo>
                  <a:pt x="4368" y="14790"/>
                </a:lnTo>
                <a:lnTo>
                  <a:pt x="11032" y="19238"/>
                </a:lnTo>
                <a:lnTo>
                  <a:pt x="17684" y="20891"/>
                </a:lnTo>
                <a:lnTo>
                  <a:pt x="20948" y="20891"/>
                </a:lnTo>
                <a:lnTo>
                  <a:pt x="23145" y="19227"/>
                </a:lnTo>
                <a:lnTo>
                  <a:pt x="22484" y="15328"/>
                </a:lnTo>
                <a:lnTo>
                  <a:pt x="16859" y="12719"/>
                </a:lnTo>
                <a:lnTo>
                  <a:pt x="13796" y="7473"/>
                </a:lnTo>
                <a:lnTo>
                  <a:pt x="10588" y="2323"/>
                </a:lnTo>
                <a:lnTo>
                  <a:pt x="45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69" name="Google Shape;2169;gf574e92628_0_0"/>
          <p:cNvSpPr/>
          <p:nvPr/>
        </p:nvSpPr>
        <p:spPr>
          <a:xfrm>
            <a:off x="1355840" y="6892449"/>
            <a:ext cx="48894" cy="37465"/>
          </a:xfrm>
          <a:custGeom>
            <a:rect b="b" l="l" r="r" t="t"/>
            <a:pathLst>
              <a:path extrusionOk="0" h="37465" w="48894">
                <a:moveTo>
                  <a:pt x="36779" y="0"/>
                </a:moveTo>
                <a:lnTo>
                  <a:pt x="33577" y="9070"/>
                </a:lnTo>
                <a:lnTo>
                  <a:pt x="28813" y="16606"/>
                </a:lnTo>
                <a:lnTo>
                  <a:pt x="21663" y="21754"/>
                </a:lnTo>
                <a:lnTo>
                  <a:pt x="11303" y="23660"/>
                </a:lnTo>
                <a:lnTo>
                  <a:pt x="8001" y="23660"/>
                </a:lnTo>
                <a:lnTo>
                  <a:pt x="4254" y="23215"/>
                </a:lnTo>
                <a:lnTo>
                  <a:pt x="0" y="22237"/>
                </a:lnTo>
                <a:lnTo>
                  <a:pt x="1092" y="32880"/>
                </a:lnTo>
                <a:lnTo>
                  <a:pt x="6629" y="36868"/>
                </a:lnTo>
                <a:lnTo>
                  <a:pt x="13589" y="36868"/>
                </a:lnTo>
                <a:lnTo>
                  <a:pt x="29869" y="31552"/>
                </a:lnTo>
                <a:lnTo>
                  <a:pt x="43762" y="19619"/>
                </a:lnTo>
                <a:lnTo>
                  <a:pt x="48366" y="7094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70" name="Google Shape;2170;gf574e92628_0_0"/>
          <p:cNvSpPr/>
          <p:nvPr/>
        </p:nvSpPr>
        <p:spPr>
          <a:xfrm>
            <a:off x="931171" y="6920904"/>
            <a:ext cx="34290" cy="23495"/>
          </a:xfrm>
          <a:custGeom>
            <a:rect b="b" l="l" r="r" t="t"/>
            <a:pathLst>
              <a:path extrusionOk="0" h="23495" w="34290">
                <a:moveTo>
                  <a:pt x="29677" y="0"/>
                </a:moveTo>
                <a:lnTo>
                  <a:pt x="27378" y="0"/>
                </a:lnTo>
                <a:lnTo>
                  <a:pt x="14331" y="3139"/>
                </a:lnTo>
                <a:lnTo>
                  <a:pt x="4191" y="10321"/>
                </a:lnTo>
                <a:lnTo>
                  <a:pt x="0" y="18195"/>
                </a:lnTo>
                <a:lnTo>
                  <a:pt x="4797" y="23406"/>
                </a:lnTo>
                <a:lnTo>
                  <a:pt x="10548" y="16296"/>
                </a:lnTo>
                <a:lnTo>
                  <a:pt x="21306" y="14166"/>
                </a:lnTo>
                <a:lnTo>
                  <a:pt x="31156" y="11065"/>
                </a:lnTo>
                <a:lnTo>
                  <a:pt x="34185" y="1041"/>
                </a:lnTo>
                <a:lnTo>
                  <a:pt x="31963" y="317"/>
                </a:lnTo>
                <a:lnTo>
                  <a:pt x="296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71" name="Google Shape;2171;gf574e92628_0_0"/>
          <p:cNvSpPr/>
          <p:nvPr/>
        </p:nvSpPr>
        <p:spPr>
          <a:xfrm>
            <a:off x="1038292" y="6951784"/>
            <a:ext cx="22859" cy="22859"/>
          </a:xfrm>
          <a:custGeom>
            <a:rect b="b" l="l" r="r" t="t"/>
            <a:pathLst>
              <a:path extrusionOk="0" h="22859" w="22859">
                <a:moveTo>
                  <a:pt x="718" y="0"/>
                </a:moveTo>
                <a:lnTo>
                  <a:pt x="0" y="7976"/>
                </a:lnTo>
                <a:lnTo>
                  <a:pt x="3363" y="15235"/>
                </a:lnTo>
                <a:lnTo>
                  <a:pt x="9083" y="20515"/>
                </a:lnTo>
                <a:lnTo>
                  <a:pt x="15437" y="22555"/>
                </a:lnTo>
                <a:lnTo>
                  <a:pt x="18942" y="22555"/>
                </a:lnTo>
                <a:lnTo>
                  <a:pt x="21901" y="20320"/>
                </a:lnTo>
                <a:lnTo>
                  <a:pt x="22841" y="14757"/>
                </a:lnTo>
                <a:lnTo>
                  <a:pt x="21762" y="14897"/>
                </a:lnTo>
                <a:lnTo>
                  <a:pt x="20758" y="14973"/>
                </a:lnTo>
                <a:lnTo>
                  <a:pt x="8147" y="14973"/>
                </a:lnTo>
                <a:lnTo>
                  <a:pt x="7627" y="4279"/>
                </a:lnTo>
                <a:lnTo>
                  <a:pt x="7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72" name="Google Shape;2172;gf574e92628_0_0"/>
          <p:cNvSpPr/>
          <p:nvPr/>
        </p:nvSpPr>
        <p:spPr>
          <a:xfrm>
            <a:off x="2747860" y="6951784"/>
            <a:ext cx="41275" cy="29845"/>
          </a:xfrm>
          <a:custGeom>
            <a:rect b="b" l="l" r="r" t="t"/>
            <a:pathLst>
              <a:path extrusionOk="0" h="29845" w="41275">
                <a:moveTo>
                  <a:pt x="36817" y="0"/>
                </a:moveTo>
                <a:lnTo>
                  <a:pt x="29714" y="9379"/>
                </a:lnTo>
                <a:lnTo>
                  <a:pt x="16065" y="12250"/>
                </a:lnTo>
                <a:lnTo>
                  <a:pt x="3588" y="16371"/>
                </a:lnTo>
                <a:lnTo>
                  <a:pt x="0" y="29502"/>
                </a:lnTo>
                <a:lnTo>
                  <a:pt x="838" y="29514"/>
                </a:lnTo>
                <a:lnTo>
                  <a:pt x="16682" y="26451"/>
                </a:lnTo>
                <a:lnTo>
                  <a:pt x="32305" y="18886"/>
                </a:lnTo>
                <a:lnTo>
                  <a:pt x="41189" y="9256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73" name="Google Shape;2173;gf574e92628_0_0"/>
          <p:cNvSpPr/>
          <p:nvPr/>
        </p:nvSpPr>
        <p:spPr>
          <a:xfrm>
            <a:off x="3338508" y="6996033"/>
            <a:ext cx="22225" cy="30479"/>
          </a:xfrm>
          <a:custGeom>
            <a:rect b="b" l="l" r="r" t="t"/>
            <a:pathLst>
              <a:path extrusionOk="0" h="30479" w="22225">
                <a:moveTo>
                  <a:pt x="13355" y="0"/>
                </a:moveTo>
                <a:lnTo>
                  <a:pt x="10225" y="8519"/>
                </a:lnTo>
                <a:lnTo>
                  <a:pt x="3569" y="17776"/>
                </a:lnTo>
                <a:lnTo>
                  <a:pt x="0" y="25610"/>
                </a:lnTo>
                <a:lnTo>
                  <a:pt x="6128" y="29857"/>
                </a:lnTo>
                <a:lnTo>
                  <a:pt x="9956" y="22059"/>
                </a:lnTo>
                <a:lnTo>
                  <a:pt x="17824" y="13928"/>
                </a:lnTo>
                <a:lnTo>
                  <a:pt x="21650" y="6297"/>
                </a:lnTo>
                <a:lnTo>
                  <a:pt x="133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74" name="Google Shape;2174;gf574e92628_0_0"/>
          <p:cNvSpPr/>
          <p:nvPr/>
        </p:nvSpPr>
        <p:spPr>
          <a:xfrm>
            <a:off x="692844" y="7003528"/>
            <a:ext cx="36829" cy="22859"/>
          </a:xfrm>
          <a:custGeom>
            <a:rect b="b" l="l" r="r" t="t"/>
            <a:pathLst>
              <a:path extrusionOk="0" h="22859" w="36829">
                <a:moveTo>
                  <a:pt x="36779" y="0"/>
                </a:moveTo>
                <a:lnTo>
                  <a:pt x="24722" y="2664"/>
                </a:lnTo>
                <a:lnTo>
                  <a:pt x="15517" y="8281"/>
                </a:lnTo>
                <a:lnTo>
                  <a:pt x="0" y="22364"/>
                </a:lnTo>
                <a:lnTo>
                  <a:pt x="12177" y="19793"/>
                </a:lnTo>
                <a:lnTo>
                  <a:pt x="22823" y="15635"/>
                </a:lnTo>
                <a:lnTo>
                  <a:pt x="31252" y="9250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75" name="Google Shape;2175;gf574e92628_0_0"/>
          <p:cNvSpPr/>
          <p:nvPr/>
        </p:nvSpPr>
        <p:spPr>
          <a:xfrm>
            <a:off x="3197231" y="7002428"/>
            <a:ext cx="22860" cy="23495"/>
          </a:xfrm>
          <a:custGeom>
            <a:rect b="b" l="l" r="r" t="t"/>
            <a:pathLst>
              <a:path extrusionOk="0" h="23495" w="22860">
                <a:moveTo>
                  <a:pt x="18715" y="0"/>
                </a:moveTo>
                <a:lnTo>
                  <a:pt x="16962" y="0"/>
                </a:lnTo>
                <a:lnTo>
                  <a:pt x="7400" y="3261"/>
                </a:lnTo>
                <a:lnTo>
                  <a:pt x="887" y="10652"/>
                </a:lnTo>
                <a:lnTo>
                  <a:pt x="0" y="18580"/>
                </a:lnTo>
                <a:lnTo>
                  <a:pt x="7310" y="23456"/>
                </a:lnTo>
                <a:lnTo>
                  <a:pt x="8102" y="14806"/>
                </a:lnTo>
                <a:lnTo>
                  <a:pt x="12181" y="9594"/>
                </a:lnTo>
                <a:lnTo>
                  <a:pt x="17554" y="5726"/>
                </a:lnTo>
                <a:lnTo>
                  <a:pt x="22233" y="1104"/>
                </a:lnTo>
                <a:lnTo>
                  <a:pt x="20493" y="342"/>
                </a:lnTo>
                <a:lnTo>
                  <a:pt x="187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76" name="Google Shape;2176;gf574e92628_0_0"/>
          <p:cNvSpPr/>
          <p:nvPr/>
        </p:nvSpPr>
        <p:spPr>
          <a:xfrm>
            <a:off x="1837444" y="7053264"/>
            <a:ext cx="24130" cy="12065"/>
          </a:xfrm>
          <a:custGeom>
            <a:rect b="b" l="l" r="r" t="t"/>
            <a:pathLst>
              <a:path extrusionOk="0" h="12065" w="24130">
                <a:moveTo>
                  <a:pt x="23507" y="0"/>
                </a:moveTo>
                <a:lnTo>
                  <a:pt x="0" y="11595"/>
                </a:lnTo>
                <a:lnTo>
                  <a:pt x="23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77" name="Google Shape;2177;gf574e92628_0_0"/>
          <p:cNvSpPr/>
          <p:nvPr/>
        </p:nvSpPr>
        <p:spPr>
          <a:xfrm>
            <a:off x="4736720" y="7153887"/>
            <a:ext cx="29845" cy="19684"/>
          </a:xfrm>
          <a:custGeom>
            <a:rect b="b" l="l" r="r" t="t"/>
            <a:pathLst>
              <a:path extrusionOk="0" h="19684" w="29845">
                <a:moveTo>
                  <a:pt x="14439" y="0"/>
                </a:moveTo>
                <a:lnTo>
                  <a:pt x="8813" y="0"/>
                </a:lnTo>
                <a:lnTo>
                  <a:pt x="5410" y="0"/>
                </a:lnTo>
                <a:lnTo>
                  <a:pt x="2476" y="3187"/>
                </a:lnTo>
                <a:lnTo>
                  <a:pt x="0" y="12585"/>
                </a:lnTo>
                <a:lnTo>
                  <a:pt x="2641" y="10998"/>
                </a:lnTo>
                <a:lnTo>
                  <a:pt x="5130" y="10375"/>
                </a:lnTo>
                <a:lnTo>
                  <a:pt x="11861" y="10375"/>
                </a:lnTo>
                <a:lnTo>
                  <a:pt x="15709" y="12585"/>
                </a:lnTo>
                <a:lnTo>
                  <a:pt x="22098" y="17018"/>
                </a:lnTo>
                <a:lnTo>
                  <a:pt x="24650" y="19227"/>
                </a:lnTo>
                <a:lnTo>
                  <a:pt x="28105" y="19227"/>
                </a:lnTo>
                <a:lnTo>
                  <a:pt x="29171" y="17513"/>
                </a:lnTo>
                <a:lnTo>
                  <a:pt x="29616" y="12585"/>
                </a:lnTo>
                <a:lnTo>
                  <a:pt x="21336" y="8699"/>
                </a:lnTo>
                <a:lnTo>
                  <a:pt x="144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78" name="Google Shape;2178;gf574e92628_0_0"/>
          <p:cNvSpPr/>
          <p:nvPr/>
        </p:nvSpPr>
        <p:spPr>
          <a:xfrm>
            <a:off x="554365" y="7194794"/>
            <a:ext cx="43179" cy="16509"/>
          </a:xfrm>
          <a:custGeom>
            <a:rect b="b" l="l" r="r" t="t"/>
            <a:pathLst>
              <a:path extrusionOk="0" h="16509" w="43179">
                <a:moveTo>
                  <a:pt x="35768" y="0"/>
                </a:moveTo>
                <a:lnTo>
                  <a:pt x="31768" y="0"/>
                </a:lnTo>
                <a:lnTo>
                  <a:pt x="17314" y="1402"/>
                </a:lnTo>
                <a:lnTo>
                  <a:pt x="5276" y="5094"/>
                </a:lnTo>
                <a:lnTo>
                  <a:pt x="0" y="10303"/>
                </a:lnTo>
                <a:lnTo>
                  <a:pt x="5834" y="16256"/>
                </a:lnTo>
                <a:lnTo>
                  <a:pt x="7206" y="11544"/>
                </a:lnTo>
                <a:lnTo>
                  <a:pt x="9898" y="10033"/>
                </a:lnTo>
                <a:lnTo>
                  <a:pt x="16198" y="10033"/>
                </a:lnTo>
                <a:lnTo>
                  <a:pt x="30168" y="14782"/>
                </a:lnTo>
                <a:lnTo>
                  <a:pt x="38118" y="14782"/>
                </a:lnTo>
                <a:lnTo>
                  <a:pt x="41877" y="11811"/>
                </a:lnTo>
                <a:lnTo>
                  <a:pt x="42626" y="1168"/>
                </a:lnTo>
                <a:lnTo>
                  <a:pt x="39527" y="368"/>
                </a:lnTo>
                <a:lnTo>
                  <a:pt x="357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79" name="Google Shape;2179;gf574e92628_0_0"/>
          <p:cNvSpPr/>
          <p:nvPr/>
        </p:nvSpPr>
        <p:spPr>
          <a:xfrm>
            <a:off x="3529589" y="7193935"/>
            <a:ext cx="43814" cy="22859"/>
          </a:xfrm>
          <a:custGeom>
            <a:rect b="b" l="l" r="r" t="t"/>
            <a:pathLst>
              <a:path extrusionOk="0" h="22859" w="43814">
                <a:moveTo>
                  <a:pt x="36258" y="0"/>
                </a:moveTo>
                <a:lnTo>
                  <a:pt x="33756" y="0"/>
                </a:lnTo>
                <a:lnTo>
                  <a:pt x="26822" y="2298"/>
                </a:lnTo>
                <a:lnTo>
                  <a:pt x="22810" y="7554"/>
                </a:lnTo>
                <a:lnTo>
                  <a:pt x="19306" y="13314"/>
                </a:lnTo>
                <a:lnTo>
                  <a:pt x="13893" y="17119"/>
                </a:lnTo>
                <a:lnTo>
                  <a:pt x="0" y="20853"/>
                </a:lnTo>
                <a:lnTo>
                  <a:pt x="635" y="22860"/>
                </a:lnTo>
                <a:lnTo>
                  <a:pt x="6896" y="22860"/>
                </a:lnTo>
                <a:lnTo>
                  <a:pt x="17776" y="21638"/>
                </a:lnTo>
                <a:lnTo>
                  <a:pt x="30605" y="17865"/>
                </a:lnTo>
                <a:lnTo>
                  <a:pt x="40669" y="11383"/>
                </a:lnTo>
                <a:lnTo>
                  <a:pt x="43256" y="2032"/>
                </a:lnTo>
                <a:lnTo>
                  <a:pt x="39357" y="596"/>
                </a:lnTo>
                <a:lnTo>
                  <a:pt x="36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80" name="Google Shape;2180;gf574e92628_0_0"/>
          <p:cNvSpPr/>
          <p:nvPr/>
        </p:nvSpPr>
        <p:spPr>
          <a:xfrm>
            <a:off x="838467" y="7203565"/>
            <a:ext cx="24130" cy="22859"/>
          </a:xfrm>
          <a:custGeom>
            <a:rect b="b" l="l" r="r" t="t"/>
            <a:pathLst>
              <a:path extrusionOk="0" h="22859" w="24130">
                <a:moveTo>
                  <a:pt x="16385" y="0"/>
                </a:moveTo>
                <a:lnTo>
                  <a:pt x="12165" y="5616"/>
                </a:lnTo>
                <a:lnTo>
                  <a:pt x="3890" y="11210"/>
                </a:lnTo>
                <a:lnTo>
                  <a:pt x="0" y="16762"/>
                </a:lnTo>
                <a:lnTo>
                  <a:pt x="8931" y="22250"/>
                </a:lnTo>
                <a:lnTo>
                  <a:pt x="11358" y="14814"/>
                </a:lnTo>
                <a:lnTo>
                  <a:pt x="19102" y="8615"/>
                </a:lnTo>
                <a:lnTo>
                  <a:pt x="23623" y="3671"/>
                </a:lnTo>
                <a:lnTo>
                  <a:pt x="163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81" name="Google Shape;2181;gf574e92628_0_0"/>
          <p:cNvSpPr/>
          <p:nvPr/>
        </p:nvSpPr>
        <p:spPr>
          <a:xfrm>
            <a:off x="3941122" y="7265219"/>
            <a:ext cx="43814" cy="17145"/>
          </a:xfrm>
          <a:custGeom>
            <a:rect b="b" l="l" r="r" t="t"/>
            <a:pathLst>
              <a:path extrusionOk="0" h="17145" w="43814">
                <a:moveTo>
                  <a:pt x="11722" y="0"/>
                </a:moveTo>
                <a:lnTo>
                  <a:pt x="5600" y="0"/>
                </a:lnTo>
                <a:lnTo>
                  <a:pt x="711" y="3289"/>
                </a:lnTo>
                <a:lnTo>
                  <a:pt x="0" y="12433"/>
                </a:lnTo>
                <a:lnTo>
                  <a:pt x="2717" y="11417"/>
                </a:lnTo>
                <a:lnTo>
                  <a:pt x="5956" y="11010"/>
                </a:lnTo>
                <a:lnTo>
                  <a:pt x="16078" y="11010"/>
                </a:lnTo>
                <a:lnTo>
                  <a:pt x="23545" y="12509"/>
                </a:lnTo>
                <a:lnTo>
                  <a:pt x="35915" y="15494"/>
                </a:lnTo>
                <a:lnTo>
                  <a:pt x="40792" y="16992"/>
                </a:lnTo>
                <a:lnTo>
                  <a:pt x="43624" y="16992"/>
                </a:lnTo>
                <a:lnTo>
                  <a:pt x="42278" y="15824"/>
                </a:lnTo>
                <a:lnTo>
                  <a:pt x="36817" y="12433"/>
                </a:lnTo>
                <a:lnTo>
                  <a:pt x="31824" y="7993"/>
                </a:lnTo>
                <a:lnTo>
                  <a:pt x="25469" y="3997"/>
                </a:lnTo>
                <a:lnTo>
                  <a:pt x="18515" y="1110"/>
                </a:lnTo>
                <a:lnTo>
                  <a:pt x="11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82" name="Google Shape;2182;gf574e92628_0_0"/>
          <p:cNvSpPr/>
          <p:nvPr/>
        </p:nvSpPr>
        <p:spPr>
          <a:xfrm>
            <a:off x="4176355" y="7286845"/>
            <a:ext cx="23495" cy="20954"/>
          </a:xfrm>
          <a:custGeom>
            <a:rect b="b" l="l" r="r" t="t"/>
            <a:pathLst>
              <a:path extrusionOk="0" h="20954" w="23495">
                <a:moveTo>
                  <a:pt x="5397" y="0"/>
                </a:moveTo>
                <a:lnTo>
                  <a:pt x="2171" y="0"/>
                </a:lnTo>
                <a:lnTo>
                  <a:pt x="0" y="1651"/>
                </a:lnTo>
                <a:lnTo>
                  <a:pt x="673" y="5562"/>
                </a:lnTo>
                <a:lnTo>
                  <a:pt x="6278" y="8265"/>
                </a:lnTo>
                <a:lnTo>
                  <a:pt x="9309" y="13504"/>
                </a:lnTo>
                <a:lnTo>
                  <a:pt x="12435" y="18608"/>
                </a:lnTo>
                <a:lnTo>
                  <a:pt x="18326" y="20904"/>
                </a:lnTo>
                <a:lnTo>
                  <a:pt x="19545" y="20904"/>
                </a:lnTo>
                <a:lnTo>
                  <a:pt x="20942" y="20713"/>
                </a:lnTo>
                <a:lnTo>
                  <a:pt x="22555" y="20307"/>
                </a:lnTo>
                <a:lnTo>
                  <a:pt x="22942" y="12633"/>
                </a:lnTo>
                <a:lnTo>
                  <a:pt x="18653" y="6153"/>
                </a:lnTo>
                <a:lnTo>
                  <a:pt x="12025" y="1672"/>
                </a:lnTo>
                <a:lnTo>
                  <a:pt x="539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83" name="Google Shape;2183;gf574e92628_0_0"/>
          <p:cNvSpPr/>
          <p:nvPr/>
        </p:nvSpPr>
        <p:spPr>
          <a:xfrm>
            <a:off x="29921" y="7336763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5963" y="0"/>
                </a:lnTo>
                <a:lnTo>
                  <a:pt x="15113" y="38"/>
                </a:lnTo>
                <a:lnTo>
                  <a:pt x="14630" y="127"/>
                </a:lnTo>
                <a:lnTo>
                  <a:pt x="11503" y="6193"/>
                </a:lnTo>
                <a:lnTo>
                  <a:pt x="5481" y="9440"/>
                </a:lnTo>
                <a:lnTo>
                  <a:pt x="376" y="13619"/>
                </a:lnTo>
                <a:lnTo>
                  <a:pt x="0" y="22479"/>
                </a:lnTo>
                <a:lnTo>
                  <a:pt x="1422" y="23063"/>
                </a:lnTo>
                <a:lnTo>
                  <a:pt x="2819" y="23329"/>
                </a:lnTo>
                <a:lnTo>
                  <a:pt x="10515" y="23329"/>
                </a:lnTo>
                <a:lnTo>
                  <a:pt x="15951" y="17500"/>
                </a:lnTo>
                <a:lnTo>
                  <a:pt x="21158" y="5829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84" name="Google Shape;2184;gf574e92628_0_0"/>
          <p:cNvSpPr/>
          <p:nvPr/>
        </p:nvSpPr>
        <p:spPr>
          <a:xfrm>
            <a:off x="4093081" y="7359237"/>
            <a:ext cx="40004" cy="29845"/>
          </a:xfrm>
          <a:custGeom>
            <a:rect b="b" l="l" r="r" t="t"/>
            <a:pathLst>
              <a:path extrusionOk="0" h="29845" w="40004">
                <a:moveTo>
                  <a:pt x="32118" y="0"/>
                </a:moveTo>
                <a:lnTo>
                  <a:pt x="24122" y="8855"/>
                </a:lnTo>
                <a:lnTo>
                  <a:pt x="10258" y="16567"/>
                </a:lnTo>
                <a:lnTo>
                  <a:pt x="0" y="23374"/>
                </a:lnTo>
                <a:lnTo>
                  <a:pt x="2819" y="29514"/>
                </a:lnTo>
                <a:lnTo>
                  <a:pt x="30551" y="18605"/>
                </a:lnTo>
                <a:lnTo>
                  <a:pt x="39504" y="10594"/>
                </a:lnTo>
                <a:lnTo>
                  <a:pt x="321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85" name="Google Shape;2185;gf574e92628_0_0"/>
          <p:cNvSpPr/>
          <p:nvPr/>
        </p:nvSpPr>
        <p:spPr>
          <a:xfrm>
            <a:off x="2003400" y="7365212"/>
            <a:ext cx="29844" cy="14604"/>
          </a:xfrm>
          <a:custGeom>
            <a:rect b="b" l="l" r="r" t="t"/>
            <a:pathLst>
              <a:path extrusionOk="0" h="14604" w="29844">
                <a:moveTo>
                  <a:pt x="20425" y="0"/>
                </a:moveTo>
                <a:lnTo>
                  <a:pt x="14710" y="0"/>
                </a:lnTo>
                <a:lnTo>
                  <a:pt x="6773" y="1162"/>
                </a:lnTo>
                <a:lnTo>
                  <a:pt x="761" y="3832"/>
                </a:lnTo>
                <a:lnTo>
                  <a:pt x="0" y="6782"/>
                </a:lnTo>
                <a:lnTo>
                  <a:pt x="7814" y="8788"/>
                </a:lnTo>
                <a:lnTo>
                  <a:pt x="13034" y="8750"/>
                </a:lnTo>
                <a:lnTo>
                  <a:pt x="17784" y="10058"/>
                </a:lnTo>
                <a:lnTo>
                  <a:pt x="25518" y="12674"/>
                </a:lnTo>
                <a:lnTo>
                  <a:pt x="28528" y="13982"/>
                </a:lnTo>
                <a:lnTo>
                  <a:pt x="29823" y="13982"/>
                </a:lnTo>
                <a:lnTo>
                  <a:pt x="28109" y="12687"/>
                </a:lnTo>
                <a:lnTo>
                  <a:pt x="22559" y="8788"/>
                </a:lnTo>
                <a:lnTo>
                  <a:pt x="24997" y="2197"/>
                </a:lnTo>
                <a:lnTo>
                  <a:pt x="204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86" name="Google Shape;2186;gf574e92628_0_0"/>
          <p:cNvSpPr/>
          <p:nvPr/>
        </p:nvSpPr>
        <p:spPr>
          <a:xfrm>
            <a:off x="1616149" y="7375576"/>
            <a:ext cx="27305" cy="20954"/>
          </a:xfrm>
          <a:custGeom>
            <a:rect b="b" l="l" r="r" t="t"/>
            <a:pathLst>
              <a:path extrusionOk="0" h="20954" w="27305">
                <a:moveTo>
                  <a:pt x="21999" y="0"/>
                </a:moveTo>
                <a:lnTo>
                  <a:pt x="18671" y="0"/>
                </a:lnTo>
                <a:lnTo>
                  <a:pt x="9974" y="2851"/>
                </a:lnTo>
                <a:lnTo>
                  <a:pt x="2766" y="9324"/>
                </a:lnTo>
                <a:lnTo>
                  <a:pt x="0" y="16298"/>
                </a:lnTo>
                <a:lnTo>
                  <a:pt x="4625" y="20650"/>
                </a:lnTo>
                <a:lnTo>
                  <a:pt x="8008" y="14565"/>
                </a:lnTo>
                <a:lnTo>
                  <a:pt x="15279" y="12501"/>
                </a:lnTo>
                <a:lnTo>
                  <a:pt x="22776" y="10740"/>
                </a:lnTo>
                <a:lnTo>
                  <a:pt x="26838" y="5562"/>
                </a:lnTo>
                <a:lnTo>
                  <a:pt x="24996" y="1574"/>
                </a:lnTo>
                <a:lnTo>
                  <a:pt x="219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87" name="Google Shape;2187;gf574e92628_0_0"/>
          <p:cNvSpPr/>
          <p:nvPr/>
        </p:nvSpPr>
        <p:spPr>
          <a:xfrm>
            <a:off x="4120213" y="7410980"/>
            <a:ext cx="27304" cy="29845"/>
          </a:xfrm>
          <a:custGeom>
            <a:rect b="b" l="l" r="r" t="t"/>
            <a:pathLst>
              <a:path extrusionOk="0" h="29845" w="27304">
                <a:moveTo>
                  <a:pt x="27198" y="0"/>
                </a:moveTo>
                <a:lnTo>
                  <a:pt x="12530" y="0"/>
                </a:lnTo>
                <a:lnTo>
                  <a:pt x="7032" y="5475"/>
                </a:lnTo>
                <a:lnTo>
                  <a:pt x="2039" y="15603"/>
                </a:lnTo>
                <a:lnTo>
                  <a:pt x="0" y="25362"/>
                </a:lnTo>
                <a:lnTo>
                  <a:pt x="3360" y="29730"/>
                </a:lnTo>
                <a:lnTo>
                  <a:pt x="3843" y="29730"/>
                </a:lnTo>
                <a:lnTo>
                  <a:pt x="4389" y="29654"/>
                </a:lnTo>
                <a:lnTo>
                  <a:pt x="4986" y="29489"/>
                </a:lnTo>
                <a:lnTo>
                  <a:pt x="9178" y="20681"/>
                </a:lnTo>
                <a:lnTo>
                  <a:pt x="16244" y="14782"/>
                </a:lnTo>
                <a:lnTo>
                  <a:pt x="23235" y="8865"/>
                </a:lnTo>
                <a:lnTo>
                  <a:pt x="271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88" name="Google Shape;2188;gf574e92628_0_0"/>
          <p:cNvSpPr/>
          <p:nvPr/>
        </p:nvSpPr>
        <p:spPr>
          <a:xfrm>
            <a:off x="465454" y="7425718"/>
            <a:ext cx="21590" cy="52070"/>
          </a:xfrm>
          <a:custGeom>
            <a:rect b="b" l="l" r="r" t="t"/>
            <a:pathLst>
              <a:path extrusionOk="0" h="52070" w="21590">
                <a:moveTo>
                  <a:pt x="13627" y="12"/>
                </a:moveTo>
                <a:lnTo>
                  <a:pt x="12916" y="0"/>
                </a:lnTo>
                <a:lnTo>
                  <a:pt x="0" y="7782"/>
                </a:lnTo>
                <a:lnTo>
                  <a:pt x="1175" y="25076"/>
                </a:lnTo>
                <a:lnTo>
                  <a:pt x="10266" y="42798"/>
                </a:lnTo>
                <a:lnTo>
                  <a:pt x="21095" y="51866"/>
                </a:lnTo>
                <a:lnTo>
                  <a:pt x="19842" y="34722"/>
                </a:lnTo>
                <a:lnTo>
                  <a:pt x="11951" y="23258"/>
                </a:lnTo>
                <a:lnTo>
                  <a:pt x="6765" y="13135"/>
                </a:lnTo>
                <a:lnTo>
                  <a:pt x="13627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89" name="Google Shape;2189;gf574e92628_0_0"/>
          <p:cNvSpPr/>
          <p:nvPr/>
        </p:nvSpPr>
        <p:spPr>
          <a:xfrm>
            <a:off x="2129255" y="7433213"/>
            <a:ext cx="36830" cy="29845"/>
          </a:xfrm>
          <a:custGeom>
            <a:rect b="b" l="l" r="r" t="t"/>
            <a:pathLst>
              <a:path extrusionOk="0" h="29845" w="36830">
                <a:moveTo>
                  <a:pt x="36791" y="0"/>
                </a:moveTo>
                <a:lnTo>
                  <a:pt x="23279" y="3022"/>
                </a:lnTo>
                <a:lnTo>
                  <a:pt x="13857" y="10183"/>
                </a:lnTo>
                <a:lnTo>
                  <a:pt x="6704" y="19657"/>
                </a:lnTo>
                <a:lnTo>
                  <a:pt x="0" y="29616"/>
                </a:lnTo>
                <a:lnTo>
                  <a:pt x="11972" y="25008"/>
                </a:lnTo>
                <a:lnTo>
                  <a:pt x="21420" y="17880"/>
                </a:lnTo>
                <a:lnTo>
                  <a:pt x="29355" y="9215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90" name="Google Shape;2190;gf574e92628_0_0"/>
          <p:cNvSpPr/>
          <p:nvPr/>
        </p:nvSpPr>
        <p:spPr>
          <a:xfrm>
            <a:off x="0" y="7477584"/>
            <a:ext cx="635" cy="636"/>
          </a:xfrm>
          <a:custGeom>
            <a:rect b="b" l="l" r="r" t="t"/>
            <a:pathLst>
              <a:path extrusionOk="0" h="634" w="635">
                <a:moveTo>
                  <a:pt x="259" y="0"/>
                </a:moveTo>
                <a:lnTo>
                  <a:pt x="0" y="33"/>
                </a:lnTo>
                <a:lnTo>
                  <a:pt x="0" y="546"/>
                </a:lnTo>
                <a:lnTo>
                  <a:pt x="2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91" name="Google Shape;2191;gf574e92628_0_0"/>
          <p:cNvSpPr/>
          <p:nvPr/>
        </p:nvSpPr>
        <p:spPr>
          <a:xfrm>
            <a:off x="1377500" y="7490911"/>
            <a:ext cx="45084" cy="16509"/>
          </a:xfrm>
          <a:custGeom>
            <a:rect b="b" l="l" r="r" t="t"/>
            <a:pathLst>
              <a:path extrusionOk="0" h="16509" w="45084">
                <a:moveTo>
                  <a:pt x="14900" y="0"/>
                </a:moveTo>
                <a:lnTo>
                  <a:pt x="8037" y="813"/>
                </a:lnTo>
                <a:lnTo>
                  <a:pt x="2798" y="3544"/>
                </a:lnTo>
                <a:lnTo>
                  <a:pt x="0" y="8631"/>
                </a:lnTo>
                <a:lnTo>
                  <a:pt x="460" y="16510"/>
                </a:lnTo>
                <a:lnTo>
                  <a:pt x="15869" y="13542"/>
                </a:lnTo>
                <a:lnTo>
                  <a:pt x="28392" y="12811"/>
                </a:lnTo>
                <a:lnTo>
                  <a:pt x="37959" y="12055"/>
                </a:lnTo>
                <a:lnTo>
                  <a:pt x="44503" y="9017"/>
                </a:lnTo>
                <a:lnTo>
                  <a:pt x="40263" y="6182"/>
                </a:lnTo>
                <a:lnTo>
                  <a:pt x="32988" y="3241"/>
                </a:lnTo>
                <a:lnTo>
                  <a:pt x="24069" y="933"/>
                </a:lnTo>
                <a:lnTo>
                  <a:pt x="149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92" name="Google Shape;2192;gf574e92628_0_0"/>
          <p:cNvSpPr/>
          <p:nvPr/>
        </p:nvSpPr>
        <p:spPr>
          <a:xfrm>
            <a:off x="2747909" y="7507418"/>
            <a:ext cx="23494" cy="22225"/>
          </a:xfrm>
          <a:custGeom>
            <a:rect b="b" l="l" r="r" t="t"/>
            <a:pathLst>
              <a:path extrusionOk="0" h="22225" w="23494">
                <a:moveTo>
                  <a:pt x="14616" y="0"/>
                </a:moveTo>
                <a:lnTo>
                  <a:pt x="12144" y="7253"/>
                </a:lnTo>
                <a:lnTo>
                  <a:pt x="4424" y="13377"/>
                </a:lnTo>
                <a:lnTo>
                  <a:pt x="0" y="18289"/>
                </a:lnTo>
                <a:lnTo>
                  <a:pt x="7415" y="21907"/>
                </a:lnTo>
                <a:lnTo>
                  <a:pt x="7669" y="18199"/>
                </a:lnTo>
                <a:lnTo>
                  <a:pt x="8126" y="14490"/>
                </a:lnTo>
                <a:lnTo>
                  <a:pt x="13041" y="14490"/>
                </a:lnTo>
                <a:lnTo>
                  <a:pt x="13777" y="14579"/>
                </a:lnTo>
                <a:lnTo>
                  <a:pt x="14616" y="14757"/>
                </a:lnTo>
                <a:lnTo>
                  <a:pt x="14616" y="17106"/>
                </a:lnTo>
                <a:lnTo>
                  <a:pt x="16673" y="19558"/>
                </a:lnTo>
                <a:lnTo>
                  <a:pt x="20089" y="19558"/>
                </a:lnTo>
                <a:lnTo>
                  <a:pt x="21499" y="18288"/>
                </a:lnTo>
                <a:lnTo>
                  <a:pt x="22083" y="14757"/>
                </a:lnTo>
                <a:lnTo>
                  <a:pt x="17524" y="14173"/>
                </a:lnTo>
                <a:lnTo>
                  <a:pt x="13498" y="13487"/>
                </a:lnTo>
                <a:lnTo>
                  <a:pt x="14616" y="7150"/>
                </a:lnTo>
                <a:lnTo>
                  <a:pt x="18616" y="7150"/>
                </a:lnTo>
                <a:lnTo>
                  <a:pt x="23264" y="1155"/>
                </a:lnTo>
                <a:lnTo>
                  <a:pt x="14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93" name="Google Shape;2193;gf574e92628_0_0"/>
          <p:cNvSpPr/>
          <p:nvPr/>
        </p:nvSpPr>
        <p:spPr>
          <a:xfrm>
            <a:off x="1576786" y="7529321"/>
            <a:ext cx="26669" cy="30479"/>
          </a:xfrm>
          <a:custGeom>
            <a:rect b="b" l="l" r="r" t="t"/>
            <a:pathLst>
              <a:path extrusionOk="0" h="30479" w="26669">
                <a:moveTo>
                  <a:pt x="22186" y="0"/>
                </a:moveTo>
                <a:lnTo>
                  <a:pt x="16414" y="7492"/>
                </a:lnTo>
                <a:lnTo>
                  <a:pt x="7383" y="11503"/>
                </a:lnTo>
                <a:lnTo>
                  <a:pt x="207" y="17223"/>
                </a:lnTo>
                <a:lnTo>
                  <a:pt x="0" y="29845"/>
                </a:lnTo>
                <a:lnTo>
                  <a:pt x="1409" y="30264"/>
                </a:lnTo>
                <a:lnTo>
                  <a:pt x="2806" y="30454"/>
                </a:lnTo>
                <a:lnTo>
                  <a:pt x="4165" y="30454"/>
                </a:lnTo>
                <a:lnTo>
                  <a:pt x="15637" y="25890"/>
                </a:lnTo>
                <a:lnTo>
                  <a:pt x="23715" y="15746"/>
                </a:lnTo>
                <a:lnTo>
                  <a:pt x="26523" y="5342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94" name="Google Shape;2194;gf574e92628_0_0"/>
          <p:cNvSpPr/>
          <p:nvPr/>
        </p:nvSpPr>
        <p:spPr>
          <a:xfrm>
            <a:off x="2224962" y="7529114"/>
            <a:ext cx="20319" cy="31115"/>
          </a:xfrm>
          <a:custGeom>
            <a:rect b="b" l="l" r="r" t="t"/>
            <a:pathLst>
              <a:path extrusionOk="0" h="31115" w="20319">
                <a:moveTo>
                  <a:pt x="19461" y="0"/>
                </a:moveTo>
                <a:lnTo>
                  <a:pt x="15842" y="0"/>
                </a:lnTo>
                <a:lnTo>
                  <a:pt x="15131" y="63"/>
                </a:lnTo>
                <a:lnTo>
                  <a:pt x="14737" y="203"/>
                </a:lnTo>
                <a:lnTo>
                  <a:pt x="11569" y="8284"/>
                </a:lnTo>
                <a:lnTo>
                  <a:pt x="5253" y="13096"/>
                </a:lnTo>
                <a:lnTo>
                  <a:pt x="0" y="18923"/>
                </a:lnTo>
                <a:lnTo>
                  <a:pt x="18" y="30048"/>
                </a:lnTo>
                <a:lnTo>
                  <a:pt x="1440" y="30594"/>
                </a:lnTo>
                <a:lnTo>
                  <a:pt x="2786" y="30848"/>
                </a:lnTo>
                <a:lnTo>
                  <a:pt x="11105" y="30848"/>
                </a:lnTo>
                <a:lnTo>
                  <a:pt x="15855" y="23139"/>
                </a:lnTo>
                <a:lnTo>
                  <a:pt x="20033" y="7708"/>
                </a:lnTo>
                <a:lnTo>
                  <a:pt x="19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95" name="Google Shape;2195;gf574e92628_0_0"/>
          <p:cNvSpPr/>
          <p:nvPr/>
        </p:nvSpPr>
        <p:spPr>
          <a:xfrm>
            <a:off x="2673612" y="7536928"/>
            <a:ext cx="22860" cy="19684"/>
          </a:xfrm>
          <a:custGeom>
            <a:rect b="b" l="l" r="r" t="t"/>
            <a:pathLst>
              <a:path extrusionOk="0" h="19684" w="22860">
                <a:moveTo>
                  <a:pt x="22736" y="0"/>
                </a:moveTo>
                <a:lnTo>
                  <a:pt x="7929" y="6094"/>
                </a:lnTo>
                <a:lnTo>
                  <a:pt x="884" y="12442"/>
                </a:lnTo>
                <a:lnTo>
                  <a:pt x="0" y="17434"/>
                </a:lnTo>
                <a:lnTo>
                  <a:pt x="3674" y="19456"/>
                </a:lnTo>
                <a:lnTo>
                  <a:pt x="7674" y="18450"/>
                </a:lnTo>
                <a:lnTo>
                  <a:pt x="12462" y="15152"/>
                </a:lnTo>
                <a:lnTo>
                  <a:pt x="17622" y="9142"/>
                </a:lnTo>
                <a:lnTo>
                  <a:pt x="22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96" name="Google Shape;2196;gf574e92628_0_0"/>
          <p:cNvSpPr/>
          <p:nvPr/>
        </p:nvSpPr>
        <p:spPr>
          <a:xfrm>
            <a:off x="4795760" y="7550408"/>
            <a:ext cx="24129" cy="31115"/>
          </a:xfrm>
          <a:custGeom>
            <a:rect b="b" l="l" r="r" t="t"/>
            <a:pathLst>
              <a:path extrusionOk="0" h="31115" w="24129">
                <a:moveTo>
                  <a:pt x="13569" y="0"/>
                </a:moveTo>
                <a:lnTo>
                  <a:pt x="10775" y="0"/>
                </a:lnTo>
                <a:lnTo>
                  <a:pt x="8286" y="2489"/>
                </a:lnTo>
                <a:lnTo>
                  <a:pt x="7409" y="8750"/>
                </a:lnTo>
                <a:lnTo>
                  <a:pt x="14641" y="12780"/>
                </a:lnTo>
                <a:lnTo>
                  <a:pt x="7290" y="19799"/>
                </a:lnTo>
                <a:lnTo>
                  <a:pt x="0" y="26884"/>
                </a:lnTo>
                <a:lnTo>
                  <a:pt x="7409" y="31115"/>
                </a:lnTo>
                <a:lnTo>
                  <a:pt x="8603" y="26149"/>
                </a:lnTo>
                <a:lnTo>
                  <a:pt x="12096" y="23317"/>
                </a:lnTo>
                <a:lnTo>
                  <a:pt x="19487" y="23317"/>
                </a:lnTo>
                <a:lnTo>
                  <a:pt x="20732" y="23418"/>
                </a:lnTo>
                <a:lnTo>
                  <a:pt x="22078" y="23609"/>
                </a:lnTo>
                <a:lnTo>
                  <a:pt x="24102" y="15398"/>
                </a:lnTo>
                <a:lnTo>
                  <a:pt x="22395" y="7785"/>
                </a:lnTo>
                <a:lnTo>
                  <a:pt x="18402" y="2181"/>
                </a:lnTo>
                <a:lnTo>
                  <a:pt x="135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97" name="Google Shape;2197;gf574e92628_0_0"/>
          <p:cNvSpPr/>
          <p:nvPr/>
        </p:nvSpPr>
        <p:spPr>
          <a:xfrm>
            <a:off x="2261878" y="7611017"/>
            <a:ext cx="26035" cy="29845"/>
          </a:xfrm>
          <a:custGeom>
            <a:rect b="b" l="l" r="r" t="t"/>
            <a:pathLst>
              <a:path extrusionOk="0" h="29845" w="26035">
                <a:moveTo>
                  <a:pt x="21805" y="0"/>
                </a:moveTo>
                <a:lnTo>
                  <a:pt x="17870" y="8824"/>
                </a:lnTo>
                <a:lnTo>
                  <a:pt x="3978" y="20677"/>
                </a:lnTo>
                <a:lnTo>
                  <a:pt x="0" y="29502"/>
                </a:lnTo>
                <a:lnTo>
                  <a:pt x="927" y="29591"/>
                </a:lnTo>
                <a:lnTo>
                  <a:pt x="1397" y="29591"/>
                </a:lnTo>
                <a:lnTo>
                  <a:pt x="12447" y="25076"/>
                </a:lnTo>
                <a:lnTo>
                  <a:pt x="21536" y="15086"/>
                </a:lnTo>
                <a:lnTo>
                  <a:pt x="25657" y="4950"/>
                </a:lnTo>
                <a:lnTo>
                  <a:pt x="218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98" name="Google Shape;2198;gf574e92628_0_0"/>
          <p:cNvSpPr/>
          <p:nvPr/>
        </p:nvSpPr>
        <p:spPr>
          <a:xfrm>
            <a:off x="3425492" y="7678411"/>
            <a:ext cx="29845" cy="29209"/>
          </a:xfrm>
          <a:custGeom>
            <a:rect b="b" l="l" r="r" t="t"/>
            <a:pathLst>
              <a:path extrusionOk="0" h="29209" w="29845">
                <a:moveTo>
                  <a:pt x="4965" y="0"/>
                </a:moveTo>
                <a:lnTo>
                  <a:pt x="3124" y="0"/>
                </a:lnTo>
                <a:lnTo>
                  <a:pt x="1511" y="0"/>
                </a:lnTo>
                <a:lnTo>
                  <a:pt x="444" y="1727"/>
                </a:lnTo>
                <a:lnTo>
                  <a:pt x="0" y="6692"/>
                </a:lnTo>
                <a:lnTo>
                  <a:pt x="1612" y="6527"/>
                </a:lnTo>
                <a:lnTo>
                  <a:pt x="2324" y="6527"/>
                </a:lnTo>
                <a:lnTo>
                  <a:pt x="9528" y="9921"/>
                </a:lnTo>
                <a:lnTo>
                  <a:pt x="12592" y="17443"/>
                </a:lnTo>
                <a:lnTo>
                  <a:pt x="15465" y="25108"/>
                </a:lnTo>
                <a:lnTo>
                  <a:pt x="22097" y="28930"/>
                </a:lnTo>
                <a:lnTo>
                  <a:pt x="22402" y="24917"/>
                </a:lnTo>
                <a:lnTo>
                  <a:pt x="23088" y="21183"/>
                </a:lnTo>
                <a:lnTo>
                  <a:pt x="28041" y="21183"/>
                </a:lnTo>
                <a:lnTo>
                  <a:pt x="28765" y="21272"/>
                </a:lnTo>
                <a:lnTo>
                  <a:pt x="29590" y="21450"/>
                </a:lnTo>
                <a:lnTo>
                  <a:pt x="29590" y="6692"/>
                </a:lnTo>
                <a:lnTo>
                  <a:pt x="26962" y="8267"/>
                </a:lnTo>
                <a:lnTo>
                  <a:pt x="24472" y="8889"/>
                </a:lnTo>
                <a:lnTo>
                  <a:pt x="17754" y="8889"/>
                </a:lnTo>
                <a:lnTo>
                  <a:pt x="13919" y="6667"/>
                </a:lnTo>
                <a:lnTo>
                  <a:pt x="7518" y="2222"/>
                </a:lnTo>
                <a:lnTo>
                  <a:pt x="49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199" name="Google Shape;2199;gf574e92628_0_0"/>
          <p:cNvSpPr/>
          <p:nvPr/>
        </p:nvSpPr>
        <p:spPr>
          <a:xfrm>
            <a:off x="4305295" y="7696492"/>
            <a:ext cx="15239" cy="26034"/>
          </a:xfrm>
          <a:custGeom>
            <a:rect b="b" l="l" r="r" t="t"/>
            <a:pathLst>
              <a:path extrusionOk="0" h="26034" w="15239">
                <a:moveTo>
                  <a:pt x="10795" y="0"/>
                </a:moveTo>
                <a:lnTo>
                  <a:pt x="5663" y="1907"/>
                </a:lnTo>
                <a:lnTo>
                  <a:pt x="1294" y="7219"/>
                </a:lnTo>
                <a:lnTo>
                  <a:pt x="0" y="15323"/>
                </a:lnTo>
                <a:lnTo>
                  <a:pt x="4090" y="25603"/>
                </a:lnTo>
                <a:lnTo>
                  <a:pt x="11915" y="13882"/>
                </a:lnTo>
                <a:lnTo>
                  <a:pt x="14772" y="5938"/>
                </a:lnTo>
                <a:lnTo>
                  <a:pt x="13964" y="1426"/>
                </a:lnTo>
                <a:lnTo>
                  <a:pt x="107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00" name="Google Shape;2200;gf574e92628_0_0"/>
          <p:cNvSpPr/>
          <p:nvPr/>
        </p:nvSpPr>
        <p:spPr>
          <a:xfrm>
            <a:off x="2930014" y="7707345"/>
            <a:ext cx="22225" cy="22859"/>
          </a:xfrm>
          <a:custGeom>
            <a:rect b="b" l="l" r="r" t="t"/>
            <a:pathLst>
              <a:path extrusionOk="0" h="22859" w="22225">
                <a:moveTo>
                  <a:pt x="9474" y="0"/>
                </a:moveTo>
                <a:lnTo>
                  <a:pt x="9156" y="9563"/>
                </a:lnTo>
                <a:lnTo>
                  <a:pt x="0" y="10134"/>
                </a:lnTo>
                <a:lnTo>
                  <a:pt x="1981" y="22237"/>
                </a:lnTo>
                <a:lnTo>
                  <a:pt x="16675" y="22237"/>
                </a:lnTo>
                <a:lnTo>
                  <a:pt x="21214" y="14857"/>
                </a:lnTo>
                <a:lnTo>
                  <a:pt x="21913" y="8656"/>
                </a:lnTo>
                <a:lnTo>
                  <a:pt x="18193" y="3687"/>
                </a:lnTo>
                <a:lnTo>
                  <a:pt x="9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01" name="Google Shape;2201;gf574e92628_0_0"/>
          <p:cNvSpPr/>
          <p:nvPr/>
        </p:nvSpPr>
        <p:spPr>
          <a:xfrm>
            <a:off x="3804569" y="7707345"/>
            <a:ext cx="26035" cy="22859"/>
          </a:xfrm>
          <a:custGeom>
            <a:rect b="b" l="l" r="r" t="t"/>
            <a:pathLst>
              <a:path extrusionOk="0" h="22859" w="26035">
                <a:moveTo>
                  <a:pt x="26013" y="0"/>
                </a:moveTo>
                <a:lnTo>
                  <a:pt x="4207" y="0"/>
                </a:lnTo>
                <a:lnTo>
                  <a:pt x="3886" y="8335"/>
                </a:lnTo>
                <a:lnTo>
                  <a:pt x="1188" y="14576"/>
                </a:lnTo>
                <a:lnTo>
                  <a:pt x="0" y="19088"/>
                </a:lnTo>
                <a:lnTo>
                  <a:pt x="4207" y="22237"/>
                </a:lnTo>
                <a:lnTo>
                  <a:pt x="8170" y="15187"/>
                </a:lnTo>
                <a:lnTo>
                  <a:pt x="16182" y="12204"/>
                </a:lnTo>
                <a:lnTo>
                  <a:pt x="23658" y="8678"/>
                </a:lnTo>
                <a:lnTo>
                  <a:pt x="260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02" name="Google Shape;2202;gf574e92628_0_0"/>
          <p:cNvSpPr/>
          <p:nvPr/>
        </p:nvSpPr>
        <p:spPr>
          <a:xfrm>
            <a:off x="3270976" y="7736851"/>
            <a:ext cx="27939" cy="29845"/>
          </a:xfrm>
          <a:custGeom>
            <a:rect b="b" l="l" r="r" t="t"/>
            <a:pathLst>
              <a:path extrusionOk="0" h="29845" w="27939">
                <a:moveTo>
                  <a:pt x="22148" y="0"/>
                </a:moveTo>
                <a:lnTo>
                  <a:pt x="17996" y="8876"/>
                </a:lnTo>
                <a:lnTo>
                  <a:pt x="10955" y="14832"/>
                </a:lnTo>
                <a:lnTo>
                  <a:pt x="3973" y="20832"/>
                </a:lnTo>
                <a:lnTo>
                  <a:pt x="0" y="29844"/>
                </a:lnTo>
                <a:lnTo>
                  <a:pt x="11188" y="25912"/>
                </a:lnTo>
                <a:lnTo>
                  <a:pt x="22394" y="17298"/>
                </a:lnTo>
                <a:lnTo>
                  <a:pt x="27940" y="749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03" name="Google Shape;2203;gf574e92628_0_0"/>
          <p:cNvSpPr/>
          <p:nvPr/>
        </p:nvSpPr>
        <p:spPr>
          <a:xfrm>
            <a:off x="2320677" y="7759198"/>
            <a:ext cx="29210" cy="22859"/>
          </a:xfrm>
          <a:custGeom>
            <a:rect b="b" l="l" r="r" t="t"/>
            <a:pathLst>
              <a:path extrusionOk="0" h="22859" w="29210">
                <a:moveTo>
                  <a:pt x="22068" y="0"/>
                </a:moveTo>
                <a:lnTo>
                  <a:pt x="16649" y="2826"/>
                </a:lnTo>
                <a:lnTo>
                  <a:pt x="6192" y="5932"/>
                </a:lnTo>
                <a:lnTo>
                  <a:pt x="0" y="11631"/>
                </a:lnTo>
                <a:lnTo>
                  <a:pt x="7374" y="22237"/>
                </a:lnTo>
                <a:lnTo>
                  <a:pt x="12396" y="15546"/>
                </a:lnTo>
                <a:lnTo>
                  <a:pt x="22827" y="10133"/>
                </a:lnTo>
                <a:lnTo>
                  <a:pt x="29206" y="5212"/>
                </a:lnTo>
                <a:lnTo>
                  <a:pt x="220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04" name="Google Shape;2204;gf574e92628_0_0"/>
          <p:cNvSpPr/>
          <p:nvPr/>
        </p:nvSpPr>
        <p:spPr>
          <a:xfrm>
            <a:off x="2563672" y="7776926"/>
            <a:ext cx="44450" cy="27304"/>
          </a:xfrm>
          <a:custGeom>
            <a:rect b="b" l="l" r="r" t="t"/>
            <a:pathLst>
              <a:path extrusionOk="0" h="27304" w="44450">
                <a:moveTo>
                  <a:pt x="37769" y="0"/>
                </a:moveTo>
                <a:lnTo>
                  <a:pt x="34709" y="0"/>
                </a:lnTo>
                <a:lnTo>
                  <a:pt x="25938" y="3337"/>
                </a:lnTo>
                <a:lnTo>
                  <a:pt x="17545" y="11129"/>
                </a:lnTo>
                <a:lnTo>
                  <a:pt x="9055" y="20043"/>
                </a:lnTo>
                <a:lnTo>
                  <a:pt x="0" y="26746"/>
                </a:lnTo>
                <a:lnTo>
                  <a:pt x="2743" y="26949"/>
                </a:lnTo>
                <a:lnTo>
                  <a:pt x="4025" y="26949"/>
                </a:lnTo>
                <a:lnTo>
                  <a:pt x="16988" y="24207"/>
                </a:lnTo>
                <a:lnTo>
                  <a:pt x="26250" y="17767"/>
                </a:lnTo>
                <a:lnTo>
                  <a:pt x="34493" y="10308"/>
                </a:lnTo>
                <a:lnTo>
                  <a:pt x="44399" y="4508"/>
                </a:lnTo>
                <a:lnTo>
                  <a:pt x="40970" y="1320"/>
                </a:lnTo>
                <a:lnTo>
                  <a:pt x="377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05" name="Google Shape;2205;gf574e92628_0_0"/>
          <p:cNvSpPr/>
          <p:nvPr/>
        </p:nvSpPr>
        <p:spPr>
          <a:xfrm>
            <a:off x="766530" y="7870400"/>
            <a:ext cx="41275" cy="37465"/>
          </a:xfrm>
          <a:custGeom>
            <a:rect b="b" l="l" r="r" t="t"/>
            <a:pathLst>
              <a:path extrusionOk="0" h="37465" w="41275">
                <a:moveTo>
                  <a:pt x="0" y="0"/>
                </a:moveTo>
                <a:lnTo>
                  <a:pt x="0" y="36868"/>
                </a:lnTo>
                <a:lnTo>
                  <a:pt x="13901" y="33802"/>
                </a:lnTo>
                <a:lnTo>
                  <a:pt x="30457" y="28744"/>
                </a:lnTo>
                <a:lnTo>
                  <a:pt x="40980" y="22218"/>
                </a:lnTo>
                <a:lnTo>
                  <a:pt x="36779" y="14744"/>
                </a:lnTo>
                <a:lnTo>
                  <a:pt x="35471" y="18491"/>
                </a:lnTo>
                <a:lnTo>
                  <a:pt x="33477" y="19977"/>
                </a:lnTo>
                <a:lnTo>
                  <a:pt x="31064" y="19977"/>
                </a:lnTo>
                <a:lnTo>
                  <a:pt x="23794" y="17057"/>
                </a:lnTo>
                <a:lnTo>
                  <a:pt x="15517" y="10526"/>
                </a:lnTo>
                <a:lnTo>
                  <a:pt x="7248" y="372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06" name="Google Shape;2206;gf574e92628_0_0"/>
          <p:cNvSpPr/>
          <p:nvPr/>
        </p:nvSpPr>
        <p:spPr>
          <a:xfrm>
            <a:off x="0" y="7922128"/>
            <a:ext cx="22860" cy="13970"/>
          </a:xfrm>
          <a:custGeom>
            <a:rect b="b" l="l" r="r" t="t"/>
            <a:pathLst>
              <a:path extrusionOk="0" h="13970" w="22860">
                <a:moveTo>
                  <a:pt x="22434" y="0"/>
                </a:moveTo>
                <a:lnTo>
                  <a:pt x="9867" y="2621"/>
                </a:lnTo>
                <a:lnTo>
                  <a:pt x="0" y="5594"/>
                </a:lnTo>
                <a:lnTo>
                  <a:pt x="0" y="13837"/>
                </a:lnTo>
                <a:lnTo>
                  <a:pt x="17264" y="7787"/>
                </a:lnTo>
                <a:lnTo>
                  <a:pt x="224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07" name="Google Shape;2207;gf574e92628_0_0"/>
          <p:cNvSpPr/>
          <p:nvPr/>
        </p:nvSpPr>
        <p:spPr>
          <a:xfrm>
            <a:off x="2357262" y="7996232"/>
            <a:ext cx="16510" cy="38734"/>
          </a:xfrm>
          <a:custGeom>
            <a:rect b="b" l="l" r="r" t="t"/>
            <a:pathLst>
              <a:path extrusionOk="0" h="38734" w="16510">
                <a:moveTo>
                  <a:pt x="7637" y="0"/>
                </a:moveTo>
                <a:lnTo>
                  <a:pt x="1364" y="12532"/>
                </a:lnTo>
                <a:lnTo>
                  <a:pt x="0" y="24985"/>
                </a:lnTo>
                <a:lnTo>
                  <a:pt x="1781" y="34531"/>
                </a:lnTo>
                <a:lnTo>
                  <a:pt x="4945" y="38341"/>
                </a:lnTo>
                <a:lnTo>
                  <a:pt x="6765" y="36712"/>
                </a:lnTo>
                <a:lnTo>
                  <a:pt x="8072" y="31426"/>
                </a:lnTo>
                <a:lnTo>
                  <a:pt x="8488" y="21882"/>
                </a:lnTo>
                <a:lnTo>
                  <a:pt x="7637" y="7480"/>
                </a:lnTo>
                <a:lnTo>
                  <a:pt x="11663" y="7480"/>
                </a:lnTo>
                <a:lnTo>
                  <a:pt x="15968" y="1257"/>
                </a:lnTo>
                <a:lnTo>
                  <a:pt x="76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08" name="Google Shape;2208;gf574e92628_0_0"/>
          <p:cNvSpPr/>
          <p:nvPr/>
        </p:nvSpPr>
        <p:spPr>
          <a:xfrm>
            <a:off x="4724073" y="8004760"/>
            <a:ext cx="42545" cy="28575"/>
          </a:xfrm>
          <a:custGeom>
            <a:rect b="b" l="l" r="r" t="t"/>
            <a:pathLst>
              <a:path extrusionOk="0" h="28575" w="42545">
                <a:moveTo>
                  <a:pt x="3962" y="0"/>
                </a:moveTo>
                <a:lnTo>
                  <a:pt x="1904" y="0"/>
                </a:lnTo>
                <a:lnTo>
                  <a:pt x="0" y="0"/>
                </a:lnTo>
                <a:lnTo>
                  <a:pt x="673" y="1549"/>
                </a:lnTo>
                <a:lnTo>
                  <a:pt x="5448" y="6096"/>
                </a:lnTo>
                <a:lnTo>
                  <a:pt x="14958" y="9586"/>
                </a:lnTo>
                <a:lnTo>
                  <a:pt x="22042" y="15459"/>
                </a:lnTo>
                <a:lnTo>
                  <a:pt x="28167" y="22240"/>
                </a:lnTo>
                <a:lnTo>
                  <a:pt x="34797" y="28460"/>
                </a:lnTo>
                <a:lnTo>
                  <a:pt x="35775" y="20904"/>
                </a:lnTo>
                <a:lnTo>
                  <a:pt x="40639" y="20904"/>
                </a:lnTo>
                <a:lnTo>
                  <a:pt x="41389" y="20993"/>
                </a:lnTo>
                <a:lnTo>
                  <a:pt x="42265" y="21196"/>
                </a:lnTo>
                <a:lnTo>
                  <a:pt x="42265" y="6096"/>
                </a:lnTo>
                <a:lnTo>
                  <a:pt x="40017" y="6908"/>
                </a:lnTo>
                <a:lnTo>
                  <a:pt x="37464" y="7251"/>
                </a:lnTo>
                <a:lnTo>
                  <a:pt x="28422" y="7251"/>
                </a:lnTo>
                <a:lnTo>
                  <a:pt x="21247" y="5435"/>
                </a:lnTo>
                <a:lnTo>
                  <a:pt x="9004" y="1816"/>
                </a:lnTo>
                <a:lnTo>
                  <a:pt x="3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09" name="Google Shape;2209;gf574e92628_0_0"/>
          <p:cNvSpPr/>
          <p:nvPr/>
        </p:nvSpPr>
        <p:spPr>
          <a:xfrm>
            <a:off x="2254505" y="8040707"/>
            <a:ext cx="27305" cy="37465"/>
          </a:xfrm>
          <a:custGeom>
            <a:rect b="b" l="l" r="r" t="t"/>
            <a:pathLst>
              <a:path extrusionOk="0" h="37465" w="27305">
                <a:moveTo>
                  <a:pt x="22038" y="0"/>
                </a:moveTo>
                <a:lnTo>
                  <a:pt x="16633" y="9811"/>
                </a:lnTo>
                <a:lnTo>
                  <a:pt x="6185" y="19064"/>
                </a:lnTo>
                <a:lnTo>
                  <a:pt x="0" y="28062"/>
                </a:lnTo>
                <a:lnTo>
                  <a:pt x="7382" y="37109"/>
                </a:lnTo>
                <a:lnTo>
                  <a:pt x="12905" y="27351"/>
                </a:lnTo>
                <a:lnTo>
                  <a:pt x="21835" y="16473"/>
                </a:lnTo>
                <a:lnTo>
                  <a:pt x="27203" y="6635"/>
                </a:lnTo>
                <a:lnTo>
                  <a:pt x="220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10" name="Google Shape;2210;gf574e92628_0_0"/>
          <p:cNvSpPr/>
          <p:nvPr/>
        </p:nvSpPr>
        <p:spPr>
          <a:xfrm>
            <a:off x="22438" y="8092560"/>
            <a:ext cx="81280" cy="126365"/>
          </a:xfrm>
          <a:custGeom>
            <a:rect b="b" l="l" r="r" t="t"/>
            <a:pathLst>
              <a:path extrusionOk="0" h="126365" w="81280">
                <a:moveTo>
                  <a:pt x="73596" y="0"/>
                </a:moveTo>
                <a:lnTo>
                  <a:pt x="62721" y="7478"/>
                </a:lnTo>
                <a:lnTo>
                  <a:pt x="50820" y="14014"/>
                </a:lnTo>
                <a:lnTo>
                  <a:pt x="37436" y="19102"/>
                </a:lnTo>
                <a:lnTo>
                  <a:pt x="22110" y="22237"/>
                </a:lnTo>
                <a:lnTo>
                  <a:pt x="22877" y="37722"/>
                </a:lnTo>
                <a:lnTo>
                  <a:pt x="16456" y="46058"/>
                </a:lnTo>
                <a:lnTo>
                  <a:pt x="7333" y="51757"/>
                </a:lnTo>
                <a:lnTo>
                  <a:pt x="0" y="59334"/>
                </a:lnTo>
                <a:lnTo>
                  <a:pt x="15899" y="69149"/>
                </a:lnTo>
                <a:lnTo>
                  <a:pt x="24122" y="86809"/>
                </a:lnTo>
                <a:lnTo>
                  <a:pt x="29494" y="107381"/>
                </a:lnTo>
                <a:lnTo>
                  <a:pt x="36842" y="125933"/>
                </a:lnTo>
                <a:lnTo>
                  <a:pt x="40563" y="114884"/>
                </a:lnTo>
                <a:lnTo>
                  <a:pt x="51498" y="118567"/>
                </a:lnTo>
                <a:lnTo>
                  <a:pt x="55652" y="104099"/>
                </a:lnTo>
                <a:lnTo>
                  <a:pt x="61299" y="95992"/>
                </a:lnTo>
                <a:lnTo>
                  <a:pt x="62046" y="89895"/>
                </a:lnTo>
                <a:lnTo>
                  <a:pt x="51498" y="81457"/>
                </a:lnTo>
                <a:lnTo>
                  <a:pt x="52819" y="81483"/>
                </a:lnTo>
                <a:lnTo>
                  <a:pt x="60607" y="80405"/>
                </a:lnTo>
                <a:lnTo>
                  <a:pt x="66489" y="77360"/>
                </a:lnTo>
                <a:lnTo>
                  <a:pt x="70730" y="72626"/>
                </a:lnTo>
                <a:lnTo>
                  <a:pt x="73596" y="66484"/>
                </a:lnTo>
                <a:lnTo>
                  <a:pt x="62712" y="63030"/>
                </a:lnTo>
                <a:lnTo>
                  <a:pt x="66484" y="51739"/>
                </a:lnTo>
                <a:lnTo>
                  <a:pt x="66411" y="40647"/>
                </a:lnTo>
                <a:lnTo>
                  <a:pt x="71632" y="34912"/>
                </a:lnTo>
                <a:lnTo>
                  <a:pt x="77937" y="30215"/>
                </a:lnTo>
                <a:lnTo>
                  <a:pt x="81114" y="22237"/>
                </a:lnTo>
                <a:lnTo>
                  <a:pt x="73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2211" name="Google Shape;2211;gf574e92628_0_0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52019" y="8285219"/>
            <a:ext cx="88567" cy="79844"/>
          </a:xfrm>
          <a:prstGeom prst="rect">
            <a:avLst/>
          </a:prstGeom>
          <a:noFill/>
          <a:ln>
            <a:noFill/>
          </a:ln>
        </p:spPr>
      </p:pic>
      <p:sp>
        <p:nvSpPr>
          <p:cNvPr id="2212" name="Google Shape;2212;gf574e92628_0_0"/>
          <p:cNvSpPr/>
          <p:nvPr/>
        </p:nvSpPr>
        <p:spPr>
          <a:xfrm>
            <a:off x="131470" y="8409012"/>
            <a:ext cx="83185" cy="165100"/>
          </a:xfrm>
          <a:custGeom>
            <a:rect b="b" l="l" r="r" t="t"/>
            <a:pathLst>
              <a:path extrusionOk="0" h="165100" w="83185">
                <a:moveTo>
                  <a:pt x="36245" y="10579"/>
                </a:moveTo>
                <a:lnTo>
                  <a:pt x="31076" y="2159"/>
                </a:lnTo>
                <a:lnTo>
                  <a:pt x="27241" y="673"/>
                </a:lnTo>
                <a:lnTo>
                  <a:pt x="23812" y="0"/>
                </a:lnTo>
                <a:lnTo>
                  <a:pt x="20751" y="0"/>
                </a:lnTo>
                <a:lnTo>
                  <a:pt x="5918" y="8001"/>
                </a:lnTo>
                <a:lnTo>
                  <a:pt x="0" y="26454"/>
                </a:lnTo>
                <a:lnTo>
                  <a:pt x="1511" y="47053"/>
                </a:lnTo>
                <a:lnTo>
                  <a:pt x="8966" y="61506"/>
                </a:lnTo>
                <a:lnTo>
                  <a:pt x="12179" y="55397"/>
                </a:lnTo>
                <a:lnTo>
                  <a:pt x="19367" y="53289"/>
                </a:lnTo>
                <a:lnTo>
                  <a:pt x="26885" y="51485"/>
                </a:lnTo>
                <a:lnTo>
                  <a:pt x="31076" y="46291"/>
                </a:lnTo>
                <a:lnTo>
                  <a:pt x="19850" y="42951"/>
                </a:lnTo>
                <a:lnTo>
                  <a:pt x="31076" y="39141"/>
                </a:lnTo>
                <a:lnTo>
                  <a:pt x="31064" y="25349"/>
                </a:lnTo>
                <a:lnTo>
                  <a:pt x="34518" y="17068"/>
                </a:lnTo>
                <a:lnTo>
                  <a:pt x="36245" y="10579"/>
                </a:lnTo>
                <a:close/>
              </a:path>
              <a:path extrusionOk="0" h="165100" w="83185">
                <a:moveTo>
                  <a:pt x="82575" y="127990"/>
                </a:moveTo>
                <a:lnTo>
                  <a:pt x="71323" y="131800"/>
                </a:lnTo>
                <a:lnTo>
                  <a:pt x="67919" y="120510"/>
                </a:lnTo>
                <a:lnTo>
                  <a:pt x="61137" y="115824"/>
                </a:lnTo>
                <a:lnTo>
                  <a:pt x="57505" y="108026"/>
                </a:lnTo>
                <a:lnTo>
                  <a:pt x="53428" y="100711"/>
                </a:lnTo>
                <a:lnTo>
                  <a:pt x="45275" y="97472"/>
                </a:lnTo>
                <a:lnTo>
                  <a:pt x="43294" y="97472"/>
                </a:lnTo>
                <a:lnTo>
                  <a:pt x="40957" y="97815"/>
                </a:lnTo>
                <a:lnTo>
                  <a:pt x="38188" y="98602"/>
                </a:lnTo>
                <a:lnTo>
                  <a:pt x="40843" y="111518"/>
                </a:lnTo>
                <a:lnTo>
                  <a:pt x="31076" y="120510"/>
                </a:lnTo>
                <a:lnTo>
                  <a:pt x="23304" y="133172"/>
                </a:lnTo>
                <a:lnTo>
                  <a:pt x="26250" y="143217"/>
                </a:lnTo>
                <a:lnTo>
                  <a:pt x="33388" y="153022"/>
                </a:lnTo>
                <a:lnTo>
                  <a:pt x="38188" y="164985"/>
                </a:lnTo>
                <a:lnTo>
                  <a:pt x="54279" y="160832"/>
                </a:lnTo>
                <a:lnTo>
                  <a:pt x="68084" y="154305"/>
                </a:lnTo>
                <a:lnTo>
                  <a:pt x="78041" y="143865"/>
                </a:lnTo>
                <a:lnTo>
                  <a:pt x="82575" y="12799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13" name="Google Shape;2213;gf574e92628_0_0"/>
          <p:cNvSpPr/>
          <p:nvPr/>
        </p:nvSpPr>
        <p:spPr>
          <a:xfrm>
            <a:off x="138658" y="8055457"/>
            <a:ext cx="104775" cy="46354"/>
          </a:xfrm>
          <a:custGeom>
            <a:rect b="b" l="l" r="r" t="t"/>
            <a:pathLst>
              <a:path extrusionOk="0" h="46354" w="104775">
                <a:moveTo>
                  <a:pt x="23647" y="3746"/>
                </a:moveTo>
                <a:lnTo>
                  <a:pt x="16395" y="0"/>
                </a:lnTo>
                <a:lnTo>
                  <a:pt x="12192" y="5626"/>
                </a:lnTo>
                <a:lnTo>
                  <a:pt x="3911" y="11226"/>
                </a:lnTo>
                <a:lnTo>
                  <a:pt x="0" y="16814"/>
                </a:lnTo>
                <a:lnTo>
                  <a:pt x="8940" y="22364"/>
                </a:lnTo>
                <a:lnTo>
                  <a:pt x="11391" y="14935"/>
                </a:lnTo>
                <a:lnTo>
                  <a:pt x="19138" y="8724"/>
                </a:lnTo>
                <a:lnTo>
                  <a:pt x="23647" y="3746"/>
                </a:lnTo>
                <a:close/>
              </a:path>
              <a:path extrusionOk="0" h="46354" w="104775">
                <a:moveTo>
                  <a:pt x="104432" y="12598"/>
                </a:moveTo>
                <a:lnTo>
                  <a:pt x="101498" y="12598"/>
                </a:lnTo>
                <a:lnTo>
                  <a:pt x="100660" y="12598"/>
                </a:lnTo>
                <a:lnTo>
                  <a:pt x="99352" y="13284"/>
                </a:lnTo>
                <a:lnTo>
                  <a:pt x="88760" y="22707"/>
                </a:lnTo>
                <a:lnTo>
                  <a:pt x="75145" y="25717"/>
                </a:lnTo>
                <a:lnTo>
                  <a:pt x="63525" y="30734"/>
                </a:lnTo>
                <a:lnTo>
                  <a:pt x="60731" y="44589"/>
                </a:lnTo>
                <a:lnTo>
                  <a:pt x="63474" y="45720"/>
                </a:lnTo>
                <a:lnTo>
                  <a:pt x="66192" y="46215"/>
                </a:lnTo>
                <a:lnTo>
                  <a:pt x="68834" y="46215"/>
                </a:lnTo>
                <a:lnTo>
                  <a:pt x="76682" y="44767"/>
                </a:lnTo>
                <a:lnTo>
                  <a:pt x="83883" y="40970"/>
                </a:lnTo>
                <a:lnTo>
                  <a:pt x="90220" y="35585"/>
                </a:lnTo>
                <a:lnTo>
                  <a:pt x="95478" y="29413"/>
                </a:lnTo>
                <a:lnTo>
                  <a:pt x="101676" y="21005"/>
                </a:lnTo>
                <a:lnTo>
                  <a:pt x="104432" y="125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14" name="Google Shape;2214;gf574e92628_0_0"/>
          <p:cNvSpPr/>
          <p:nvPr/>
        </p:nvSpPr>
        <p:spPr>
          <a:xfrm>
            <a:off x="2121366" y="8094548"/>
            <a:ext cx="16510" cy="25400"/>
          </a:xfrm>
          <a:custGeom>
            <a:rect b="b" l="l" r="r" t="t"/>
            <a:pathLst>
              <a:path extrusionOk="0" h="25400" w="16510">
                <a:moveTo>
                  <a:pt x="2349" y="0"/>
                </a:moveTo>
                <a:lnTo>
                  <a:pt x="0" y="0"/>
                </a:lnTo>
                <a:lnTo>
                  <a:pt x="393" y="1828"/>
                </a:lnTo>
                <a:lnTo>
                  <a:pt x="7886" y="5499"/>
                </a:lnTo>
                <a:lnTo>
                  <a:pt x="7467" y="13055"/>
                </a:lnTo>
                <a:lnTo>
                  <a:pt x="8445" y="25107"/>
                </a:lnTo>
                <a:lnTo>
                  <a:pt x="12369" y="25107"/>
                </a:lnTo>
                <a:lnTo>
                  <a:pt x="13589" y="23710"/>
                </a:lnTo>
                <a:lnTo>
                  <a:pt x="15062" y="20256"/>
                </a:lnTo>
                <a:lnTo>
                  <a:pt x="16415" y="11396"/>
                </a:lnTo>
                <a:lnTo>
                  <a:pt x="12801" y="5065"/>
                </a:lnTo>
                <a:lnTo>
                  <a:pt x="7139" y="1266"/>
                </a:lnTo>
                <a:lnTo>
                  <a:pt x="2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15" name="Google Shape;2215;gf574e92628_0_0"/>
          <p:cNvSpPr/>
          <p:nvPr/>
        </p:nvSpPr>
        <p:spPr>
          <a:xfrm>
            <a:off x="2927297" y="8100031"/>
            <a:ext cx="39369" cy="22225"/>
          </a:xfrm>
          <a:custGeom>
            <a:rect b="b" l="l" r="r" t="t"/>
            <a:pathLst>
              <a:path extrusionOk="0" h="22225" w="39369">
                <a:moveTo>
                  <a:pt x="34344" y="12"/>
                </a:moveTo>
                <a:lnTo>
                  <a:pt x="33620" y="0"/>
                </a:lnTo>
                <a:lnTo>
                  <a:pt x="20799" y="2549"/>
                </a:lnTo>
                <a:lnTo>
                  <a:pt x="7478" y="8634"/>
                </a:lnTo>
                <a:lnTo>
                  <a:pt x="0" y="15907"/>
                </a:lnTo>
                <a:lnTo>
                  <a:pt x="4702" y="22021"/>
                </a:lnTo>
                <a:lnTo>
                  <a:pt x="3914" y="15341"/>
                </a:lnTo>
                <a:lnTo>
                  <a:pt x="8398" y="13995"/>
                </a:lnTo>
                <a:lnTo>
                  <a:pt x="16183" y="13995"/>
                </a:lnTo>
                <a:lnTo>
                  <a:pt x="24730" y="14617"/>
                </a:lnTo>
                <a:lnTo>
                  <a:pt x="34077" y="14617"/>
                </a:lnTo>
                <a:lnTo>
                  <a:pt x="39284" y="12445"/>
                </a:lnTo>
                <a:lnTo>
                  <a:pt x="3434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16" name="Google Shape;2216;gf574e92628_0_0"/>
          <p:cNvSpPr/>
          <p:nvPr/>
        </p:nvSpPr>
        <p:spPr>
          <a:xfrm>
            <a:off x="822923" y="8115620"/>
            <a:ext cx="24765" cy="19050"/>
          </a:xfrm>
          <a:custGeom>
            <a:rect b="b" l="l" r="r" t="t"/>
            <a:pathLst>
              <a:path extrusionOk="0" h="19050" w="24765">
                <a:moveTo>
                  <a:pt x="7962" y="0"/>
                </a:moveTo>
                <a:lnTo>
                  <a:pt x="2463" y="0"/>
                </a:lnTo>
                <a:lnTo>
                  <a:pt x="0" y="2336"/>
                </a:lnTo>
                <a:lnTo>
                  <a:pt x="9753" y="6438"/>
                </a:lnTo>
                <a:lnTo>
                  <a:pt x="13881" y="6426"/>
                </a:lnTo>
                <a:lnTo>
                  <a:pt x="15951" y="9486"/>
                </a:lnTo>
                <a:lnTo>
                  <a:pt x="18884" y="15608"/>
                </a:lnTo>
                <a:lnTo>
                  <a:pt x="19735" y="18656"/>
                </a:lnTo>
                <a:lnTo>
                  <a:pt x="21894" y="18656"/>
                </a:lnTo>
                <a:lnTo>
                  <a:pt x="22936" y="17360"/>
                </a:lnTo>
                <a:lnTo>
                  <a:pt x="24472" y="13931"/>
                </a:lnTo>
                <a:lnTo>
                  <a:pt x="24454" y="7640"/>
                </a:lnTo>
                <a:lnTo>
                  <a:pt x="20332" y="3308"/>
                </a:lnTo>
                <a:lnTo>
                  <a:pt x="14153" y="805"/>
                </a:lnTo>
                <a:lnTo>
                  <a:pt x="7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17" name="Google Shape;2217;gf574e92628_0_0"/>
          <p:cNvSpPr/>
          <p:nvPr/>
        </p:nvSpPr>
        <p:spPr>
          <a:xfrm>
            <a:off x="3043181" y="8128296"/>
            <a:ext cx="35560" cy="13970"/>
          </a:xfrm>
          <a:custGeom>
            <a:rect b="b" l="l" r="r" t="t"/>
            <a:pathLst>
              <a:path extrusionOk="0" h="13970" w="35560">
                <a:moveTo>
                  <a:pt x="25031" y="0"/>
                </a:moveTo>
                <a:lnTo>
                  <a:pt x="19392" y="0"/>
                </a:lnTo>
                <a:lnTo>
                  <a:pt x="13995" y="0"/>
                </a:lnTo>
                <a:lnTo>
                  <a:pt x="8712" y="2209"/>
                </a:lnTo>
                <a:lnTo>
                  <a:pt x="6781" y="8737"/>
                </a:lnTo>
                <a:lnTo>
                  <a:pt x="0" y="10566"/>
                </a:lnTo>
                <a:lnTo>
                  <a:pt x="1028" y="13385"/>
                </a:lnTo>
                <a:lnTo>
                  <a:pt x="7175" y="13385"/>
                </a:lnTo>
                <a:lnTo>
                  <a:pt x="10731" y="12191"/>
                </a:lnTo>
                <a:lnTo>
                  <a:pt x="14020" y="8737"/>
                </a:lnTo>
                <a:lnTo>
                  <a:pt x="18681" y="9372"/>
                </a:lnTo>
                <a:lnTo>
                  <a:pt x="22377" y="9639"/>
                </a:lnTo>
                <a:lnTo>
                  <a:pt x="33870" y="9639"/>
                </a:lnTo>
                <a:lnTo>
                  <a:pt x="35229" y="7238"/>
                </a:lnTo>
                <a:lnTo>
                  <a:pt x="30810" y="2412"/>
                </a:lnTo>
                <a:lnTo>
                  <a:pt x="250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18" name="Google Shape;2218;gf574e92628_0_0"/>
          <p:cNvSpPr/>
          <p:nvPr/>
        </p:nvSpPr>
        <p:spPr>
          <a:xfrm>
            <a:off x="3941240" y="8165548"/>
            <a:ext cx="29845" cy="12700"/>
          </a:xfrm>
          <a:custGeom>
            <a:rect b="b" l="l" r="r" t="t"/>
            <a:pathLst>
              <a:path extrusionOk="0" h="12700" w="29845">
                <a:moveTo>
                  <a:pt x="20205" y="0"/>
                </a:moveTo>
                <a:lnTo>
                  <a:pt x="16598" y="0"/>
                </a:lnTo>
                <a:lnTo>
                  <a:pt x="5511" y="0"/>
                </a:lnTo>
                <a:lnTo>
                  <a:pt x="863" y="3162"/>
                </a:lnTo>
                <a:lnTo>
                  <a:pt x="0" y="9474"/>
                </a:lnTo>
                <a:lnTo>
                  <a:pt x="3784" y="12636"/>
                </a:lnTo>
                <a:lnTo>
                  <a:pt x="15036" y="12636"/>
                </a:lnTo>
                <a:lnTo>
                  <a:pt x="22364" y="9728"/>
                </a:lnTo>
                <a:lnTo>
                  <a:pt x="29514" y="1104"/>
                </a:lnTo>
                <a:lnTo>
                  <a:pt x="24485" y="330"/>
                </a:lnTo>
                <a:lnTo>
                  <a:pt x="20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19" name="Google Shape;2219;gf574e92628_0_0"/>
          <p:cNvSpPr/>
          <p:nvPr/>
        </p:nvSpPr>
        <p:spPr>
          <a:xfrm>
            <a:off x="1215694" y="8257421"/>
            <a:ext cx="22859" cy="36195"/>
          </a:xfrm>
          <a:custGeom>
            <a:rect b="b" l="l" r="r" t="t"/>
            <a:pathLst>
              <a:path extrusionOk="0" h="36195" w="22859">
                <a:moveTo>
                  <a:pt x="6616" y="0"/>
                </a:moveTo>
                <a:lnTo>
                  <a:pt x="3924" y="0"/>
                </a:lnTo>
                <a:lnTo>
                  <a:pt x="1511" y="1638"/>
                </a:lnTo>
                <a:lnTo>
                  <a:pt x="0" y="5562"/>
                </a:lnTo>
                <a:lnTo>
                  <a:pt x="1282" y="5207"/>
                </a:lnTo>
                <a:lnTo>
                  <a:pt x="2387" y="5041"/>
                </a:lnTo>
                <a:lnTo>
                  <a:pt x="9702" y="5041"/>
                </a:lnTo>
                <a:lnTo>
                  <a:pt x="5181" y="35572"/>
                </a:lnTo>
                <a:lnTo>
                  <a:pt x="12547" y="35572"/>
                </a:lnTo>
                <a:lnTo>
                  <a:pt x="13652" y="35407"/>
                </a:lnTo>
                <a:lnTo>
                  <a:pt x="14947" y="35052"/>
                </a:lnTo>
                <a:lnTo>
                  <a:pt x="22386" y="25390"/>
                </a:lnTo>
                <a:lnTo>
                  <a:pt x="21193" y="13806"/>
                </a:lnTo>
                <a:lnTo>
                  <a:pt x="14794" y="4082"/>
                </a:lnTo>
                <a:lnTo>
                  <a:pt x="6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20" name="Google Shape;2220;gf574e92628_0_0"/>
          <p:cNvSpPr/>
          <p:nvPr/>
        </p:nvSpPr>
        <p:spPr>
          <a:xfrm>
            <a:off x="3712909" y="8262983"/>
            <a:ext cx="29210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21348" y="6261"/>
                </a:lnTo>
                <a:lnTo>
                  <a:pt x="15532" y="7683"/>
                </a:lnTo>
                <a:lnTo>
                  <a:pt x="5740" y="7683"/>
                </a:lnTo>
                <a:lnTo>
                  <a:pt x="0" y="7251"/>
                </a:lnTo>
                <a:lnTo>
                  <a:pt x="0" y="22237"/>
                </a:lnTo>
                <a:lnTo>
                  <a:pt x="7162" y="22237"/>
                </a:lnTo>
                <a:lnTo>
                  <a:pt x="8966" y="28003"/>
                </a:lnTo>
                <a:lnTo>
                  <a:pt x="14693" y="29489"/>
                </a:lnTo>
                <a:lnTo>
                  <a:pt x="14776" y="17955"/>
                </a:lnTo>
                <a:lnTo>
                  <a:pt x="22860" y="10172"/>
                </a:lnTo>
                <a:lnTo>
                  <a:pt x="28724" y="4675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21" name="Google Shape;2221;gf574e92628_0_0"/>
          <p:cNvSpPr/>
          <p:nvPr/>
        </p:nvSpPr>
        <p:spPr>
          <a:xfrm>
            <a:off x="3243683" y="8277363"/>
            <a:ext cx="29210" cy="22859"/>
          </a:xfrm>
          <a:custGeom>
            <a:rect b="b" l="l" r="r" t="t"/>
            <a:pathLst>
              <a:path extrusionOk="0" h="22859" w="29210">
                <a:moveTo>
                  <a:pt x="25220" y="0"/>
                </a:moveTo>
                <a:lnTo>
                  <a:pt x="24140" y="0"/>
                </a:lnTo>
                <a:lnTo>
                  <a:pt x="13102" y="3233"/>
                </a:lnTo>
                <a:lnTo>
                  <a:pt x="3857" y="10517"/>
                </a:lnTo>
                <a:lnTo>
                  <a:pt x="0" y="18221"/>
                </a:lnTo>
                <a:lnTo>
                  <a:pt x="5128" y="22720"/>
                </a:lnTo>
                <a:lnTo>
                  <a:pt x="5801" y="18986"/>
                </a:lnTo>
                <a:lnTo>
                  <a:pt x="8227" y="18211"/>
                </a:lnTo>
                <a:lnTo>
                  <a:pt x="12342" y="18211"/>
                </a:lnTo>
                <a:lnTo>
                  <a:pt x="17168" y="18630"/>
                </a:lnTo>
                <a:lnTo>
                  <a:pt x="24051" y="18630"/>
                </a:lnTo>
                <a:lnTo>
                  <a:pt x="29004" y="16268"/>
                </a:lnTo>
                <a:lnTo>
                  <a:pt x="27290" y="368"/>
                </a:lnTo>
                <a:lnTo>
                  <a:pt x="26274" y="114"/>
                </a:lnTo>
                <a:lnTo>
                  <a:pt x="252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22" name="Google Shape;2222;gf574e92628_0_0"/>
          <p:cNvSpPr/>
          <p:nvPr/>
        </p:nvSpPr>
        <p:spPr>
          <a:xfrm>
            <a:off x="1560673" y="8287969"/>
            <a:ext cx="25400" cy="19050"/>
          </a:xfrm>
          <a:custGeom>
            <a:rect b="b" l="l" r="r" t="t"/>
            <a:pathLst>
              <a:path extrusionOk="0" h="19050" w="25400">
                <a:moveTo>
                  <a:pt x="7061" y="0"/>
                </a:moveTo>
                <a:lnTo>
                  <a:pt x="5473" y="0"/>
                </a:lnTo>
                <a:lnTo>
                  <a:pt x="2933" y="0"/>
                </a:lnTo>
                <a:lnTo>
                  <a:pt x="0" y="3898"/>
                </a:lnTo>
                <a:lnTo>
                  <a:pt x="1396" y="12115"/>
                </a:lnTo>
                <a:lnTo>
                  <a:pt x="10058" y="16776"/>
                </a:lnTo>
                <a:lnTo>
                  <a:pt x="16865" y="18656"/>
                </a:lnTo>
                <a:lnTo>
                  <a:pt x="20929" y="18656"/>
                </a:lnTo>
                <a:lnTo>
                  <a:pt x="24776" y="17485"/>
                </a:lnTo>
                <a:lnTo>
                  <a:pt x="24379" y="14354"/>
                </a:lnTo>
                <a:lnTo>
                  <a:pt x="19174" y="9837"/>
                </a:lnTo>
                <a:lnTo>
                  <a:pt x="8597" y="4508"/>
                </a:lnTo>
                <a:lnTo>
                  <a:pt x="8496" y="1536"/>
                </a:lnTo>
                <a:lnTo>
                  <a:pt x="7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23" name="Google Shape;2223;gf574e92628_0_0"/>
          <p:cNvSpPr/>
          <p:nvPr/>
        </p:nvSpPr>
        <p:spPr>
          <a:xfrm>
            <a:off x="2423900" y="8285219"/>
            <a:ext cx="27305" cy="24129"/>
          </a:xfrm>
          <a:custGeom>
            <a:rect b="b" l="l" r="r" t="t"/>
            <a:pathLst>
              <a:path extrusionOk="0" h="24129" w="27305">
                <a:moveTo>
                  <a:pt x="22123" y="0"/>
                </a:moveTo>
                <a:lnTo>
                  <a:pt x="19752" y="8691"/>
                </a:lnTo>
                <a:lnTo>
                  <a:pt x="12233" y="12218"/>
                </a:lnTo>
                <a:lnTo>
                  <a:pt x="4128" y="15139"/>
                </a:lnTo>
                <a:lnTo>
                  <a:pt x="0" y="22009"/>
                </a:lnTo>
                <a:lnTo>
                  <a:pt x="2717" y="23279"/>
                </a:lnTo>
                <a:lnTo>
                  <a:pt x="5346" y="23837"/>
                </a:lnTo>
                <a:lnTo>
                  <a:pt x="7848" y="23837"/>
                </a:lnTo>
                <a:lnTo>
                  <a:pt x="18569" y="20184"/>
                </a:lnTo>
                <a:lnTo>
                  <a:pt x="25520" y="12109"/>
                </a:lnTo>
                <a:lnTo>
                  <a:pt x="27204" y="3938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24" name="Google Shape;2224;gf574e92628_0_0"/>
          <p:cNvSpPr/>
          <p:nvPr/>
        </p:nvSpPr>
        <p:spPr>
          <a:xfrm>
            <a:off x="4232515" y="8285219"/>
            <a:ext cx="40639" cy="22859"/>
          </a:xfrm>
          <a:custGeom>
            <a:rect b="b" l="l" r="r" t="t"/>
            <a:pathLst>
              <a:path extrusionOk="0" h="22859" w="40639">
                <a:moveTo>
                  <a:pt x="40056" y="0"/>
                </a:moveTo>
                <a:lnTo>
                  <a:pt x="25994" y="5119"/>
                </a:lnTo>
                <a:lnTo>
                  <a:pt x="8848" y="12580"/>
                </a:lnTo>
                <a:lnTo>
                  <a:pt x="0" y="19311"/>
                </a:lnTo>
                <a:lnTo>
                  <a:pt x="10834" y="22237"/>
                </a:lnTo>
                <a:lnTo>
                  <a:pt x="15380" y="22161"/>
                </a:lnTo>
                <a:lnTo>
                  <a:pt x="18187" y="22009"/>
                </a:lnTo>
                <a:lnTo>
                  <a:pt x="22174" y="15139"/>
                </a:lnTo>
                <a:lnTo>
                  <a:pt x="30203" y="12218"/>
                </a:lnTo>
                <a:lnTo>
                  <a:pt x="37691" y="8691"/>
                </a:lnTo>
                <a:lnTo>
                  <a:pt x="400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25" name="Google Shape;2225;gf574e92628_0_0"/>
          <p:cNvSpPr/>
          <p:nvPr/>
        </p:nvSpPr>
        <p:spPr>
          <a:xfrm>
            <a:off x="3653930" y="8292477"/>
            <a:ext cx="37464" cy="23495"/>
          </a:xfrm>
          <a:custGeom>
            <a:rect b="b" l="l" r="r" t="t"/>
            <a:pathLst>
              <a:path extrusionOk="0" h="23495" w="37464">
                <a:moveTo>
                  <a:pt x="36880" y="0"/>
                </a:moveTo>
                <a:lnTo>
                  <a:pt x="24570" y="2539"/>
                </a:lnTo>
                <a:lnTo>
                  <a:pt x="13925" y="6643"/>
                </a:lnTo>
                <a:lnTo>
                  <a:pt x="5537" y="13017"/>
                </a:lnTo>
                <a:lnTo>
                  <a:pt x="0" y="22364"/>
                </a:lnTo>
                <a:lnTo>
                  <a:pt x="2717" y="22923"/>
                </a:lnTo>
                <a:lnTo>
                  <a:pt x="5130" y="23190"/>
                </a:lnTo>
                <a:lnTo>
                  <a:pt x="7277" y="23190"/>
                </a:lnTo>
                <a:lnTo>
                  <a:pt x="17705" y="20432"/>
                </a:lnTo>
                <a:lnTo>
                  <a:pt x="24417" y="13904"/>
                </a:lnTo>
                <a:lnTo>
                  <a:pt x="29960" y="6222"/>
                </a:lnTo>
                <a:lnTo>
                  <a:pt x="36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26" name="Google Shape;2226;gf574e92628_0_0"/>
          <p:cNvSpPr/>
          <p:nvPr/>
        </p:nvSpPr>
        <p:spPr>
          <a:xfrm>
            <a:off x="1521950" y="8314837"/>
            <a:ext cx="55244" cy="13970"/>
          </a:xfrm>
          <a:custGeom>
            <a:rect b="b" l="l" r="r" t="t"/>
            <a:pathLst>
              <a:path extrusionOk="0" h="13970" w="55244">
                <a:moveTo>
                  <a:pt x="54838" y="0"/>
                </a:moveTo>
                <a:lnTo>
                  <a:pt x="48336" y="1905"/>
                </a:lnTo>
                <a:lnTo>
                  <a:pt x="41033" y="2438"/>
                </a:lnTo>
                <a:lnTo>
                  <a:pt x="29362" y="2438"/>
                </a:lnTo>
                <a:lnTo>
                  <a:pt x="12865" y="1498"/>
                </a:lnTo>
                <a:lnTo>
                  <a:pt x="3238" y="1498"/>
                </a:lnTo>
                <a:lnTo>
                  <a:pt x="31178" y="13462"/>
                </a:lnTo>
                <a:lnTo>
                  <a:pt x="38254" y="12774"/>
                </a:lnTo>
                <a:lnTo>
                  <a:pt x="44703" y="10507"/>
                </a:lnTo>
                <a:lnTo>
                  <a:pt x="50305" y="6352"/>
                </a:lnTo>
                <a:lnTo>
                  <a:pt x="5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27" name="Google Shape;2227;gf574e92628_0_0"/>
          <p:cNvSpPr/>
          <p:nvPr/>
        </p:nvSpPr>
        <p:spPr>
          <a:xfrm>
            <a:off x="1231218" y="8329583"/>
            <a:ext cx="15240" cy="23495"/>
          </a:xfrm>
          <a:custGeom>
            <a:rect b="b" l="l" r="r" t="t"/>
            <a:pathLst>
              <a:path extrusionOk="0" h="23495" w="15240">
                <a:moveTo>
                  <a:pt x="6627" y="0"/>
                </a:moveTo>
                <a:lnTo>
                  <a:pt x="1103" y="5634"/>
                </a:lnTo>
                <a:lnTo>
                  <a:pt x="0" y="13300"/>
                </a:lnTo>
                <a:lnTo>
                  <a:pt x="2175" y="20056"/>
                </a:lnTo>
                <a:lnTo>
                  <a:pt x="6488" y="22961"/>
                </a:lnTo>
                <a:lnTo>
                  <a:pt x="8863" y="22961"/>
                </a:lnTo>
                <a:lnTo>
                  <a:pt x="11580" y="20662"/>
                </a:lnTo>
                <a:lnTo>
                  <a:pt x="14082" y="14643"/>
                </a:lnTo>
                <a:lnTo>
                  <a:pt x="9421" y="14401"/>
                </a:lnTo>
                <a:lnTo>
                  <a:pt x="5167" y="13830"/>
                </a:lnTo>
                <a:lnTo>
                  <a:pt x="6627" y="7493"/>
                </a:lnTo>
                <a:lnTo>
                  <a:pt x="10920" y="7493"/>
                </a:lnTo>
                <a:lnTo>
                  <a:pt x="14920" y="1498"/>
                </a:lnTo>
                <a:lnTo>
                  <a:pt x="66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28" name="Google Shape;2228;gf574e92628_0_0"/>
          <p:cNvSpPr/>
          <p:nvPr/>
        </p:nvSpPr>
        <p:spPr>
          <a:xfrm>
            <a:off x="2718242" y="8328224"/>
            <a:ext cx="38735" cy="17779"/>
          </a:xfrm>
          <a:custGeom>
            <a:rect b="b" l="l" r="r" t="t"/>
            <a:pathLst>
              <a:path extrusionOk="0" h="17779" w="38735">
                <a:moveTo>
                  <a:pt x="10947" y="0"/>
                </a:moveTo>
                <a:lnTo>
                  <a:pt x="4927" y="0"/>
                </a:lnTo>
                <a:lnTo>
                  <a:pt x="3073" y="0"/>
                </a:lnTo>
                <a:lnTo>
                  <a:pt x="1473" y="406"/>
                </a:lnTo>
                <a:lnTo>
                  <a:pt x="266" y="1358"/>
                </a:lnTo>
                <a:lnTo>
                  <a:pt x="0" y="5176"/>
                </a:lnTo>
                <a:lnTo>
                  <a:pt x="7669" y="7229"/>
                </a:lnTo>
                <a:lnTo>
                  <a:pt x="17173" y="8220"/>
                </a:lnTo>
                <a:lnTo>
                  <a:pt x="22415" y="8851"/>
                </a:lnTo>
                <a:lnTo>
                  <a:pt x="31902" y="15011"/>
                </a:lnTo>
                <a:lnTo>
                  <a:pt x="36258" y="17272"/>
                </a:lnTo>
                <a:lnTo>
                  <a:pt x="38620" y="17272"/>
                </a:lnTo>
                <a:lnTo>
                  <a:pt x="33553" y="12954"/>
                </a:lnTo>
                <a:lnTo>
                  <a:pt x="19722" y="4318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29" name="Google Shape;2229;gf574e92628_0_0"/>
          <p:cNvSpPr/>
          <p:nvPr/>
        </p:nvSpPr>
        <p:spPr>
          <a:xfrm>
            <a:off x="3604517" y="8336724"/>
            <a:ext cx="27304" cy="22859"/>
          </a:xfrm>
          <a:custGeom>
            <a:rect b="b" l="l" r="r" t="t"/>
            <a:pathLst>
              <a:path extrusionOk="0" h="22859" w="27304">
                <a:moveTo>
                  <a:pt x="25287" y="0"/>
                </a:moveTo>
                <a:lnTo>
                  <a:pt x="24245" y="0"/>
                </a:lnTo>
                <a:lnTo>
                  <a:pt x="13250" y="3228"/>
                </a:lnTo>
                <a:lnTo>
                  <a:pt x="3941" y="10491"/>
                </a:lnTo>
                <a:lnTo>
                  <a:pt x="0" y="18157"/>
                </a:lnTo>
                <a:lnTo>
                  <a:pt x="5106" y="22593"/>
                </a:lnTo>
                <a:lnTo>
                  <a:pt x="7478" y="13867"/>
                </a:lnTo>
                <a:lnTo>
                  <a:pt x="15001" y="10263"/>
                </a:lnTo>
                <a:lnTo>
                  <a:pt x="23118" y="7261"/>
                </a:lnTo>
                <a:lnTo>
                  <a:pt x="27268" y="342"/>
                </a:lnTo>
                <a:lnTo>
                  <a:pt x="26303" y="114"/>
                </a:lnTo>
                <a:lnTo>
                  <a:pt x="252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30" name="Google Shape;2230;gf574e92628_0_0"/>
          <p:cNvSpPr/>
          <p:nvPr/>
        </p:nvSpPr>
        <p:spPr>
          <a:xfrm>
            <a:off x="897324" y="8351819"/>
            <a:ext cx="24130" cy="22859"/>
          </a:xfrm>
          <a:custGeom>
            <a:rect b="b" l="l" r="r" t="t"/>
            <a:pathLst>
              <a:path extrusionOk="0" h="22859" w="24130">
                <a:moveTo>
                  <a:pt x="16491" y="0"/>
                </a:moveTo>
                <a:lnTo>
                  <a:pt x="12240" y="5616"/>
                </a:lnTo>
                <a:lnTo>
                  <a:pt x="3905" y="11210"/>
                </a:lnTo>
                <a:lnTo>
                  <a:pt x="0" y="16762"/>
                </a:lnTo>
                <a:lnTo>
                  <a:pt x="9036" y="22250"/>
                </a:lnTo>
                <a:lnTo>
                  <a:pt x="11615" y="14869"/>
                </a:lnTo>
                <a:lnTo>
                  <a:pt x="19345" y="8667"/>
                </a:lnTo>
                <a:lnTo>
                  <a:pt x="23784" y="3694"/>
                </a:lnTo>
                <a:lnTo>
                  <a:pt x="164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31" name="Google Shape;2231;gf574e92628_0_0"/>
          <p:cNvSpPr/>
          <p:nvPr/>
        </p:nvSpPr>
        <p:spPr>
          <a:xfrm>
            <a:off x="1473484" y="8359313"/>
            <a:ext cx="34290" cy="30479"/>
          </a:xfrm>
          <a:custGeom>
            <a:rect b="b" l="l" r="r" t="t"/>
            <a:pathLst>
              <a:path extrusionOk="0" h="30479" w="34290">
                <a:moveTo>
                  <a:pt x="29641" y="0"/>
                </a:moveTo>
                <a:lnTo>
                  <a:pt x="25629" y="10639"/>
                </a:lnTo>
                <a:lnTo>
                  <a:pt x="13644" y="13379"/>
                </a:lnTo>
                <a:lnTo>
                  <a:pt x="2247" y="16834"/>
                </a:lnTo>
                <a:lnTo>
                  <a:pt x="0" y="29616"/>
                </a:lnTo>
                <a:lnTo>
                  <a:pt x="1028" y="29794"/>
                </a:lnTo>
                <a:lnTo>
                  <a:pt x="2095" y="29870"/>
                </a:lnTo>
                <a:lnTo>
                  <a:pt x="3162" y="29870"/>
                </a:lnTo>
                <a:lnTo>
                  <a:pt x="17054" y="26046"/>
                </a:lnTo>
                <a:lnTo>
                  <a:pt x="28670" y="17183"/>
                </a:lnTo>
                <a:lnTo>
                  <a:pt x="34151" y="7196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32" name="Google Shape;2232;gf574e92628_0_0"/>
          <p:cNvSpPr/>
          <p:nvPr/>
        </p:nvSpPr>
        <p:spPr>
          <a:xfrm>
            <a:off x="713603" y="8367366"/>
            <a:ext cx="21590" cy="36195"/>
          </a:xfrm>
          <a:custGeom>
            <a:rect b="b" l="l" r="r" t="t"/>
            <a:pathLst>
              <a:path extrusionOk="0" h="36195" w="21590">
                <a:moveTo>
                  <a:pt x="18250" y="0"/>
                </a:moveTo>
                <a:lnTo>
                  <a:pt x="16281" y="0"/>
                </a:lnTo>
                <a:lnTo>
                  <a:pt x="13157" y="1943"/>
                </a:lnTo>
                <a:lnTo>
                  <a:pt x="8559" y="6705"/>
                </a:lnTo>
                <a:lnTo>
                  <a:pt x="14898" y="11391"/>
                </a:lnTo>
                <a:lnTo>
                  <a:pt x="7078" y="19850"/>
                </a:lnTo>
                <a:lnTo>
                  <a:pt x="0" y="29108"/>
                </a:lnTo>
                <a:lnTo>
                  <a:pt x="8559" y="36194"/>
                </a:lnTo>
                <a:lnTo>
                  <a:pt x="14271" y="27940"/>
                </a:lnTo>
                <a:lnTo>
                  <a:pt x="19072" y="15787"/>
                </a:lnTo>
                <a:lnTo>
                  <a:pt x="21040" y="4789"/>
                </a:lnTo>
                <a:lnTo>
                  <a:pt x="18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33" name="Google Shape;2233;gf574e92628_0_0"/>
          <p:cNvSpPr/>
          <p:nvPr/>
        </p:nvSpPr>
        <p:spPr>
          <a:xfrm>
            <a:off x="2571456" y="8383233"/>
            <a:ext cx="22225" cy="20954"/>
          </a:xfrm>
          <a:custGeom>
            <a:rect b="b" l="l" r="r" t="t"/>
            <a:pathLst>
              <a:path extrusionOk="0" h="20954" w="22225">
                <a:moveTo>
                  <a:pt x="3538" y="0"/>
                </a:moveTo>
                <a:lnTo>
                  <a:pt x="0" y="2066"/>
                </a:lnTo>
                <a:lnTo>
                  <a:pt x="834" y="7204"/>
                </a:lnTo>
                <a:lnTo>
                  <a:pt x="7615" y="13823"/>
                </a:lnTo>
                <a:lnTo>
                  <a:pt x="21915" y="20332"/>
                </a:lnTo>
                <a:lnTo>
                  <a:pt x="17050" y="10785"/>
                </a:lnTo>
                <a:lnTo>
                  <a:pt x="12079" y="4503"/>
                </a:lnTo>
                <a:lnTo>
                  <a:pt x="7431" y="1053"/>
                </a:lnTo>
                <a:lnTo>
                  <a:pt x="3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34" name="Google Shape;2234;gf574e92628_0_0"/>
          <p:cNvSpPr/>
          <p:nvPr/>
        </p:nvSpPr>
        <p:spPr>
          <a:xfrm>
            <a:off x="3467835" y="8380838"/>
            <a:ext cx="31114" cy="21590"/>
          </a:xfrm>
          <a:custGeom>
            <a:rect b="b" l="l" r="r" t="t"/>
            <a:pathLst>
              <a:path extrusionOk="0" h="21590" w="31114">
                <a:moveTo>
                  <a:pt x="14909" y="0"/>
                </a:moveTo>
                <a:lnTo>
                  <a:pt x="6235" y="0"/>
                </a:lnTo>
                <a:lnTo>
                  <a:pt x="4978" y="0"/>
                </a:lnTo>
                <a:lnTo>
                  <a:pt x="3568" y="152"/>
                </a:lnTo>
                <a:lnTo>
                  <a:pt x="1968" y="495"/>
                </a:lnTo>
                <a:lnTo>
                  <a:pt x="0" y="16370"/>
                </a:lnTo>
                <a:lnTo>
                  <a:pt x="5613" y="21031"/>
                </a:lnTo>
                <a:lnTo>
                  <a:pt x="17094" y="21031"/>
                </a:lnTo>
                <a:lnTo>
                  <a:pt x="22428" y="18643"/>
                </a:lnTo>
                <a:lnTo>
                  <a:pt x="29438" y="13868"/>
                </a:lnTo>
                <a:lnTo>
                  <a:pt x="31102" y="11480"/>
                </a:lnTo>
                <a:lnTo>
                  <a:pt x="26809" y="11480"/>
                </a:lnTo>
                <a:lnTo>
                  <a:pt x="23101" y="12598"/>
                </a:lnTo>
                <a:lnTo>
                  <a:pt x="16662" y="15582"/>
                </a:lnTo>
                <a:lnTo>
                  <a:pt x="15913" y="7518"/>
                </a:lnTo>
                <a:lnTo>
                  <a:pt x="149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35" name="Google Shape;2235;gf574e92628_0_0"/>
          <p:cNvSpPr/>
          <p:nvPr/>
        </p:nvSpPr>
        <p:spPr>
          <a:xfrm>
            <a:off x="336878" y="8411164"/>
            <a:ext cx="24764" cy="18415"/>
          </a:xfrm>
          <a:custGeom>
            <a:rect b="b" l="l" r="r" t="t"/>
            <a:pathLst>
              <a:path extrusionOk="0" h="18415" w="24764">
                <a:moveTo>
                  <a:pt x="24469" y="0"/>
                </a:moveTo>
                <a:lnTo>
                  <a:pt x="8257" y="5079"/>
                </a:lnTo>
                <a:lnTo>
                  <a:pt x="705" y="10990"/>
                </a:lnTo>
                <a:lnTo>
                  <a:pt x="0" y="15889"/>
                </a:lnTo>
                <a:lnTo>
                  <a:pt x="4326" y="17932"/>
                </a:lnTo>
                <a:lnTo>
                  <a:pt x="8599" y="17012"/>
                </a:lnTo>
                <a:lnTo>
                  <a:pt x="13645" y="13985"/>
                </a:lnTo>
                <a:lnTo>
                  <a:pt x="19068" y="8449"/>
                </a:lnTo>
                <a:lnTo>
                  <a:pt x="244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36" name="Google Shape;2236;gf574e92628_0_0"/>
          <p:cNvSpPr/>
          <p:nvPr/>
        </p:nvSpPr>
        <p:spPr>
          <a:xfrm>
            <a:off x="1195036" y="8418424"/>
            <a:ext cx="20955" cy="27940"/>
          </a:xfrm>
          <a:custGeom>
            <a:rect b="b" l="l" r="r" t="t"/>
            <a:pathLst>
              <a:path extrusionOk="0" h="27940" w="20955">
                <a:moveTo>
                  <a:pt x="20654" y="0"/>
                </a:moveTo>
                <a:lnTo>
                  <a:pt x="6503" y="9377"/>
                </a:lnTo>
                <a:lnTo>
                  <a:pt x="240" y="18392"/>
                </a:lnTo>
                <a:lnTo>
                  <a:pt x="0" y="25174"/>
                </a:lnTo>
                <a:lnTo>
                  <a:pt x="3915" y="27851"/>
                </a:lnTo>
                <a:lnTo>
                  <a:pt x="7968" y="26396"/>
                </a:lnTo>
                <a:lnTo>
                  <a:pt x="12489" y="21650"/>
                </a:lnTo>
                <a:lnTo>
                  <a:pt x="16908" y="13042"/>
                </a:lnTo>
                <a:lnTo>
                  <a:pt x="206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37" name="Google Shape;2237;gf574e92628_0_0"/>
          <p:cNvSpPr/>
          <p:nvPr/>
        </p:nvSpPr>
        <p:spPr>
          <a:xfrm>
            <a:off x="3270976" y="8670435"/>
            <a:ext cx="59054" cy="88265"/>
          </a:xfrm>
          <a:custGeom>
            <a:rect b="b" l="l" r="r" t="t"/>
            <a:pathLst>
              <a:path extrusionOk="0" h="88265" w="59054">
                <a:moveTo>
                  <a:pt x="29349" y="0"/>
                </a:moveTo>
                <a:lnTo>
                  <a:pt x="20236" y="5600"/>
                </a:lnTo>
                <a:lnTo>
                  <a:pt x="12298" y="12372"/>
                </a:lnTo>
                <a:lnTo>
                  <a:pt x="5548" y="20331"/>
                </a:lnTo>
                <a:lnTo>
                  <a:pt x="0" y="29489"/>
                </a:lnTo>
                <a:lnTo>
                  <a:pt x="5918" y="36376"/>
                </a:lnTo>
                <a:lnTo>
                  <a:pt x="13541" y="41694"/>
                </a:lnTo>
                <a:lnTo>
                  <a:pt x="19931" y="48373"/>
                </a:lnTo>
                <a:lnTo>
                  <a:pt x="22148" y="59347"/>
                </a:lnTo>
                <a:lnTo>
                  <a:pt x="17513" y="59575"/>
                </a:lnTo>
                <a:lnTo>
                  <a:pt x="13538" y="60261"/>
                </a:lnTo>
                <a:lnTo>
                  <a:pt x="14693" y="66598"/>
                </a:lnTo>
                <a:lnTo>
                  <a:pt x="22148" y="74091"/>
                </a:lnTo>
                <a:lnTo>
                  <a:pt x="14693" y="81343"/>
                </a:lnTo>
                <a:lnTo>
                  <a:pt x="16395" y="86093"/>
                </a:lnTo>
                <a:lnTo>
                  <a:pt x="19519" y="87833"/>
                </a:lnTo>
                <a:lnTo>
                  <a:pt x="23406" y="87833"/>
                </a:lnTo>
                <a:lnTo>
                  <a:pt x="32177" y="85805"/>
                </a:lnTo>
                <a:lnTo>
                  <a:pt x="41843" y="81281"/>
                </a:lnTo>
                <a:lnTo>
                  <a:pt x="51180" y="76597"/>
                </a:lnTo>
                <a:lnTo>
                  <a:pt x="58966" y="74091"/>
                </a:lnTo>
                <a:lnTo>
                  <a:pt x="58529" y="55908"/>
                </a:lnTo>
                <a:lnTo>
                  <a:pt x="54824" y="41051"/>
                </a:lnTo>
                <a:lnTo>
                  <a:pt x="44043" y="14744"/>
                </a:lnTo>
                <a:lnTo>
                  <a:pt x="33121" y="1106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38" name="Google Shape;2238;gf574e92628_0_0"/>
          <p:cNvSpPr/>
          <p:nvPr/>
        </p:nvSpPr>
        <p:spPr>
          <a:xfrm>
            <a:off x="1841765" y="8492404"/>
            <a:ext cx="38735" cy="42545"/>
          </a:xfrm>
          <a:custGeom>
            <a:rect b="b" l="l" r="r" t="t"/>
            <a:pathLst>
              <a:path extrusionOk="0" h="42545" w="38735">
                <a:moveTo>
                  <a:pt x="29629" y="0"/>
                </a:moveTo>
                <a:lnTo>
                  <a:pt x="26181" y="11469"/>
                </a:lnTo>
                <a:lnTo>
                  <a:pt x="18176" y="18289"/>
                </a:lnTo>
                <a:lnTo>
                  <a:pt x="8490" y="23426"/>
                </a:lnTo>
                <a:lnTo>
                  <a:pt x="0" y="29845"/>
                </a:lnTo>
                <a:lnTo>
                  <a:pt x="6781" y="32201"/>
                </a:lnTo>
                <a:lnTo>
                  <a:pt x="15462" y="36383"/>
                </a:lnTo>
                <a:lnTo>
                  <a:pt x="24381" y="40373"/>
                </a:lnTo>
                <a:lnTo>
                  <a:pt x="31876" y="42151"/>
                </a:lnTo>
                <a:lnTo>
                  <a:pt x="34785" y="42151"/>
                </a:lnTo>
                <a:lnTo>
                  <a:pt x="36677" y="40779"/>
                </a:lnTo>
                <a:lnTo>
                  <a:pt x="36804" y="37109"/>
                </a:lnTo>
                <a:lnTo>
                  <a:pt x="35166" y="37376"/>
                </a:lnTo>
                <a:lnTo>
                  <a:pt x="34531" y="37376"/>
                </a:lnTo>
                <a:lnTo>
                  <a:pt x="31736" y="31968"/>
                </a:lnTo>
                <a:lnTo>
                  <a:pt x="36242" y="19840"/>
                </a:lnTo>
                <a:lnTo>
                  <a:pt x="38667" y="7136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39" name="Google Shape;2239;gf574e92628_0_0"/>
          <p:cNvSpPr/>
          <p:nvPr/>
        </p:nvSpPr>
        <p:spPr>
          <a:xfrm>
            <a:off x="2084920" y="8535365"/>
            <a:ext cx="83185" cy="31750"/>
          </a:xfrm>
          <a:custGeom>
            <a:rect b="b" l="l" r="r" t="t"/>
            <a:pathLst>
              <a:path extrusionOk="0" h="31750" w="83185">
                <a:moveTo>
                  <a:pt x="29616" y="16383"/>
                </a:moveTo>
                <a:lnTo>
                  <a:pt x="26644" y="17526"/>
                </a:lnTo>
                <a:lnTo>
                  <a:pt x="24333" y="18021"/>
                </a:lnTo>
                <a:lnTo>
                  <a:pt x="16954" y="18021"/>
                </a:lnTo>
                <a:lnTo>
                  <a:pt x="12636" y="0"/>
                </a:lnTo>
                <a:lnTo>
                  <a:pt x="7099" y="0"/>
                </a:lnTo>
                <a:lnTo>
                  <a:pt x="5270" y="0"/>
                </a:lnTo>
                <a:lnTo>
                  <a:pt x="2959" y="495"/>
                </a:lnTo>
                <a:lnTo>
                  <a:pt x="0" y="1638"/>
                </a:lnTo>
                <a:lnTo>
                  <a:pt x="241" y="9829"/>
                </a:lnTo>
                <a:lnTo>
                  <a:pt x="5207" y="16713"/>
                </a:lnTo>
                <a:lnTo>
                  <a:pt x="12776" y="21463"/>
                </a:lnTo>
                <a:lnTo>
                  <a:pt x="20815" y="23228"/>
                </a:lnTo>
                <a:lnTo>
                  <a:pt x="25298" y="23228"/>
                </a:lnTo>
                <a:lnTo>
                  <a:pt x="28892" y="21209"/>
                </a:lnTo>
                <a:lnTo>
                  <a:pt x="29616" y="16383"/>
                </a:lnTo>
                <a:close/>
              </a:path>
              <a:path extrusionOk="0" h="31750" w="83185">
                <a:moveTo>
                  <a:pt x="82969" y="16497"/>
                </a:moveTo>
                <a:lnTo>
                  <a:pt x="73647" y="9245"/>
                </a:lnTo>
                <a:lnTo>
                  <a:pt x="68770" y="15798"/>
                </a:lnTo>
                <a:lnTo>
                  <a:pt x="58331" y="21196"/>
                </a:lnTo>
                <a:lnTo>
                  <a:pt x="51879" y="26123"/>
                </a:lnTo>
                <a:lnTo>
                  <a:pt x="58953" y="31254"/>
                </a:lnTo>
                <a:lnTo>
                  <a:pt x="64693" y="25374"/>
                </a:lnTo>
                <a:lnTo>
                  <a:pt x="76339" y="21158"/>
                </a:lnTo>
                <a:lnTo>
                  <a:pt x="82969" y="1649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40" name="Google Shape;2240;gf574e92628_0_0"/>
          <p:cNvSpPr/>
          <p:nvPr/>
        </p:nvSpPr>
        <p:spPr>
          <a:xfrm>
            <a:off x="69305" y="8579453"/>
            <a:ext cx="11430" cy="24129"/>
          </a:xfrm>
          <a:custGeom>
            <a:rect b="b" l="l" r="r" t="t"/>
            <a:pathLst>
              <a:path extrusionOk="0" h="24129" w="11430">
                <a:moveTo>
                  <a:pt x="8249" y="0"/>
                </a:moveTo>
                <a:lnTo>
                  <a:pt x="4042" y="2168"/>
                </a:lnTo>
                <a:lnTo>
                  <a:pt x="548" y="7785"/>
                </a:lnTo>
                <a:lnTo>
                  <a:pt x="0" y="15516"/>
                </a:lnTo>
                <a:lnTo>
                  <a:pt x="4629" y="24028"/>
                </a:lnTo>
                <a:lnTo>
                  <a:pt x="9413" y="12815"/>
                </a:lnTo>
                <a:lnTo>
                  <a:pt x="11087" y="5384"/>
                </a:lnTo>
                <a:lnTo>
                  <a:pt x="10437" y="1268"/>
                </a:lnTo>
                <a:lnTo>
                  <a:pt x="82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41" name="Google Shape;2241;gf574e92628_0_0"/>
          <p:cNvSpPr/>
          <p:nvPr/>
        </p:nvSpPr>
        <p:spPr>
          <a:xfrm>
            <a:off x="207932" y="8573985"/>
            <a:ext cx="28575" cy="52070"/>
          </a:xfrm>
          <a:custGeom>
            <a:rect b="b" l="l" r="r" t="t"/>
            <a:pathLst>
              <a:path extrusionOk="0" h="52070" w="28575">
                <a:moveTo>
                  <a:pt x="6122" y="0"/>
                </a:moveTo>
                <a:lnTo>
                  <a:pt x="4170" y="16496"/>
                </a:lnTo>
                <a:lnTo>
                  <a:pt x="0" y="31718"/>
                </a:lnTo>
                <a:lnTo>
                  <a:pt x="684" y="44044"/>
                </a:lnTo>
                <a:lnTo>
                  <a:pt x="13298" y="51854"/>
                </a:lnTo>
                <a:lnTo>
                  <a:pt x="15391" y="46553"/>
                </a:lnTo>
                <a:lnTo>
                  <a:pt x="20124" y="43834"/>
                </a:lnTo>
                <a:lnTo>
                  <a:pt x="25182" y="41438"/>
                </a:lnTo>
                <a:lnTo>
                  <a:pt x="28246" y="37109"/>
                </a:lnTo>
                <a:lnTo>
                  <a:pt x="9664" y="31961"/>
                </a:lnTo>
                <a:lnTo>
                  <a:pt x="12665" y="20888"/>
                </a:lnTo>
                <a:lnTo>
                  <a:pt x="17925" y="8648"/>
                </a:lnTo>
                <a:lnTo>
                  <a:pt x="61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42" name="Google Shape;2242;gf574e92628_0_0"/>
          <p:cNvSpPr/>
          <p:nvPr/>
        </p:nvSpPr>
        <p:spPr>
          <a:xfrm>
            <a:off x="199390" y="8694762"/>
            <a:ext cx="118110" cy="139065"/>
          </a:xfrm>
          <a:custGeom>
            <a:rect b="b" l="l" r="r" t="t"/>
            <a:pathLst>
              <a:path extrusionOk="0" h="139065" w="118110">
                <a:moveTo>
                  <a:pt x="58712" y="5181"/>
                </a:moveTo>
                <a:lnTo>
                  <a:pt x="54089" y="1295"/>
                </a:lnTo>
                <a:lnTo>
                  <a:pt x="51473" y="0"/>
                </a:lnTo>
                <a:lnTo>
                  <a:pt x="49403" y="0"/>
                </a:lnTo>
                <a:lnTo>
                  <a:pt x="47320" y="0"/>
                </a:lnTo>
                <a:lnTo>
                  <a:pt x="45770" y="1308"/>
                </a:lnTo>
                <a:lnTo>
                  <a:pt x="40741" y="3924"/>
                </a:lnTo>
                <a:lnTo>
                  <a:pt x="37261" y="5219"/>
                </a:lnTo>
                <a:lnTo>
                  <a:pt x="29324" y="5181"/>
                </a:lnTo>
                <a:lnTo>
                  <a:pt x="21831" y="8978"/>
                </a:lnTo>
                <a:lnTo>
                  <a:pt x="14655" y="5181"/>
                </a:lnTo>
                <a:lnTo>
                  <a:pt x="11315" y="12966"/>
                </a:lnTo>
                <a:lnTo>
                  <a:pt x="3340" y="27292"/>
                </a:lnTo>
                <a:lnTo>
                  <a:pt x="0" y="35026"/>
                </a:lnTo>
                <a:lnTo>
                  <a:pt x="2336" y="34950"/>
                </a:lnTo>
                <a:lnTo>
                  <a:pt x="12776" y="36830"/>
                </a:lnTo>
                <a:lnTo>
                  <a:pt x="20688" y="41211"/>
                </a:lnTo>
                <a:lnTo>
                  <a:pt x="28041" y="46164"/>
                </a:lnTo>
                <a:lnTo>
                  <a:pt x="36779" y="49784"/>
                </a:lnTo>
                <a:lnTo>
                  <a:pt x="36779" y="42278"/>
                </a:lnTo>
                <a:lnTo>
                  <a:pt x="43980" y="42278"/>
                </a:lnTo>
                <a:lnTo>
                  <a:pt x="42608" y="27851"/>
                </a:lnTo>
                <a:lnTo>
                  <a:pt x="49517" y="21793"/>
                </a:lnTo>
                <a:lnTo>
                  <a:pt x="57340" y="16700"/>
                </a:lnTo>
                <a:lnTo>
                  <a:pt x="58712" y="5181"/>
                </a:lnTo>
                <a:close/>
              </a:path>
              <a:path extrusionOk="0" h="139065" w="118110">
                <a:moveTo>
                  <a:pt x="117640" y="94132"/>
                </a:moveTo>
                <a:lnTo>
                  <a:pt x="109753" y="98920"/>
                </a:lnTo>
                <a:lnTo>
                  <a:pt x="103568" y="100672"/>
                </a:lnTo>
                <a:lnTo>
                  <a:pt x="98158" y="100672"/>
                </a:lnTo>
                <a:lnTo>
                  <a:pt x="87706" y="98539"/>
                </a:lnTo>
                <a:lnTo>
                  <a:pt x="77673" y="93814"/>
                </a:lnTo>
                <a:lnTo>
                  <a:pt x="66217" y="89039"/>
                </a:lnTo>
                <a:lnTo>
                  <a:pt x="51498" y="86753"/>
                </a:lnTo>
                <a:lnTo>
                  <a:pt x="55219" y="97815"/>
                </a:lnTo>
                <a:lnTo>
                  <a:pt x="43980" y="94132"/>
                </a:lnTo>
                <a:lnTo>
                  <a:pt x="66167" y="131114"/>
                </a:lnTo>
                <a:lnTo>
                  <a:pt x="73660" y="134810"/>
                </a:lnTo>
                <a:lnTo>
                  <a:pt x="80835" y="138607"/>
                </a:lnTo>
                <a:lnTo>
                  <a:pt x="85750" y="123164"/>
                </a:lnTo>
                <a:lnTo>
                  <a:pt x="97650" y="114731"/>
                </a:lnTo>
                <a:lnTo>
                  <a:pt x="110337" y="107111"/>
                </a:lnTo>
                <a:lnTo>
                  <a:pt x="117640" y="941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43" name="Google Shape;2243;gf574e92628_0_0"/>
          <p:cNvSpPr/>
          <p:nvPr/>
        </p:nvSpPr>
        <p:spPr>
          <a:xfrm>
            <a:off x="4077829" y="8625746"/>
            <a:ext cx="40639" cy="37465"/>
          </a:xfrm>
          <a:custGeom>
            <a:rect b="b" l="l" r="r" t="t"/>
            <a:pathLst>
              <a:path extrusionOk="0" h="37465" w="40639">
                <a:moveTo>
                  <a:pt x="38061" y="0"/>
                </a:moveTo>
                <a:lnTo>
                  <a:pt x="21532" y="4479"/>
                </a:lnTo>
                <a:lnTo>
                  <a:pt x="7442" y="15046"/>
                </a:lnTo>
                <a:lnTo>
                  <a:pt x="0" y="27389"/>
                </a:lnTo>
                <a:lnTo>
                  <a:pt x="3416" y="37198"/>
                </a:lnTo>
                <a:lnTo>
                  <a:pt x="13137" y="28581"/>
                </a:lnTo>
                <a:lnTo>
                  <a:pt x="24852" y="21845"/>
                </a:lnTo>
                <a:lnTo>
                  <a:pt x="35050" y="13511"/>
                </a:lnTo>
                <a:lnTo>
                  <a:pt x="40220" y="101"/>
                </a:lnTo>
                <a:lnTo>
                  <a:pt x="38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44" name="Google Shape;2244;gf574e92628_0_0"/>
          <p:cNvSpPr/>
          <p:nvPr/>
        </p:nvSpPr>
        <p:spPr>
          <a:xfrm>
            <a:off x="3101496" y="8665253"/>
            <a:ext cx="22225" cy="29845"/>
          </a:xfrm>
          <a:custGeom>
            <a:rect b="b" l="l" r="r" t="t"/>
            <a:pathLst>
              <a:path extrusionOk="0" h="29845" w="22225">
                <a:moveTo>
                  <a:pt x="4444" y="0"/>
                </a:moveTo>
                <a:lnTo>
                  <a:pt x="2222" y="0"/>
                </a:lnTo>
                <a:lnTo>
                  <a:pt x="546" y="1524"/>
                </a:lnTo>
                <a:lnTo>
                  <a:pt x="0" y="5181"/>
                </a:lnTo>
                <a:lnTo>
                  <a:pt x="1295" y="5016"/>
                </a:lnTo>
                <a:lnTo>
                  <a:pt x="8039" y="5016"/>
                </a:lnTo>
                <a:lnTo>
                  <a:pt x="7823" y="29679"/>
                </a:lnTo>
                <a:lnTo>
                  <a:pt x="15963" y="29679"/>
                </a:lnTo>
                <a:lnTo>
                  <a:pt x="18605" y="29032"/>
                </a:lnTo>
                <a:lnTo>
                  <a:pt x="22097" y="27533"/>
                </a:lnTo>
                <a:lnTo>
                  <a:pt x="21500" y="18538"/>
                </a:lnTo>
                <a:lnTo>
                  <a:pt x="17014" y="9594"/>
                </a:lnTo>
                <a:lnTo>
                  <a:pt x="10657" y="2737"/>
                </a:lnTo>
                <a:lnTo>
                  <a:pt x="4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45" name="Google Shape;2245;gf574e92628_0_0"/>
          <p:cNvSpPr/>
          <p:nvPr/>
        </p:nvSpPr>
        <p:spPr>
          <a:xfrm>
            <a:off x="559621" y="8685182"/>
            <a:ext cx="22859" cy="37465"/>
          </a:xfrm>
          <a:custGeom>
            <a:rect b="b" l="l" r="r" t="t"/>
            <a:pathLst>
              <a:path extrusionOk="0" h="37465" w="22859">
                <a:moveTo>
                  <a:pt x="15250" y="0"/>
                </a:moveTo>
                <a:lnTo>
                  <a:pt x="14091" y="12166"/>
                </a:lnTo>
                <a:lnTo>
                  <a:pt x="5510" y="21450"/>
                </a:lnTo>
                <a:lnTo>
                  <a:pt x="0" y="29285"/>
                </a:lnTo>
                <a:lnTo>
                  <a:pt x="8049" y="37109"/>
                </a:lnTo>
                <a:lnTo>
                  <a:pt x="11846" y="27567"/>
                </a:lnTo>
                <a:lnTo>
                  <a:pt x="18993" y="16868"/>
                </a:lnTo>
                <a:lnTo>
                  <a:pt x="22468" y="7012"/>
                </a:lnTo>
                <a:lnTo>
                  <a:pt x="15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46" name="Google Shape;2246;gf574e92628_0_0"/>
          <p:cNvSpPr/>
          <p:nvPr/>
        </p:nvSpPr>
        <p:spPr>
          <a:xfrm>
            <a:off x="3366813" y="8714789"/>
            <a:ext cx="31750" cy="37465"/>
          </a:xfrm>
          <a:custGeom>
            <a:rect b="b" l="l" r="r" t="t"/>
            <a:pathLst>
              <a:path extrusionOk="0" h="37465" w="31750">
                <a:moveTo>
                  <a:pt x="29273" y="0"/>
                </a:moveTo>
                <a:lnTo>
                  <a:pt x="28448" y="6489"/>
                </a:lnTo>
                <a:lnTo>
                  <a:pt x="22377" y="7785"/>
                </a:lnTo>
                <a:lnTo>
                  <a:pt x="12433" y="7785"/>
                </a:lnTo>
                <a:lnTo>
                  <a:pt x="7150" y="7505"/>
                </a:lnTo>
                <a:lnTo>
                  <a:pt x="7108" y="16692"/>
                </a:lnTo>
                <a:lnTo>
                  <a:pt x="5965" y="24707"/>
                </a:lnTo>
                <a:lnTo>
                  <a:pt x="3628" y="31494"/>
                </a:lnTo>
                <a:lnTo>
                  <a:pt x="0" y="36995"/>
                </a:lnTo>
                <a:lnTo>
                  <a:pt x="12653" y="30989"/>
                </a:lnTo>
                <a:lnTo>
                  <a:pt x="24561" y="19364"/>
                </a:lnTo>
                <a:lnTo>
                  <a:pt x="31507" y="730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47" name="Google Shape;2247;gf574e92628_0_0"/>
          <p:cNvSpPr/>
          <p:nvPr/>
        </p:nvSpPr>
        <p:spPr>
          <a:xfrm>
            <a:off x="3160081" y="8766766"/>
            <a:ext cx="32385" cy="11429"/>
          </a:xfrm>
          <a:custGeom>
            <a:rect b="b" l="l" r="r" t="t"/>
            <a:pathLst>
              <a:path extrusionOk="0" h="11429" w="32385">
                <a:moveTo>
                  <a:pt x="29737" y="0"/>
                </a:moveTo>
                <a:lnTo>
                  <a:pt x="13302" y="5293"/>
                </a:lnTo>
                <a:lnTo>
                  <a:pt x="3789" y="8755"/>
                </a:lnTo>
                <a:lnTo>
                  <a:pt x="0" y="10642"/>
                </a:lnTo>
                <a:lnTo>
                  <a:pt x="730" y="11214"/>
                </a:lnTo>
                <a:lnTo>
                  <a:pt x="9853" y="9702"/>
                </a:lnTo>
                <a:lnTo>
                  <a:pt x="22711" y="6249"/>
                </a:lnTo>
                <a:lnTo>
                  <a:pt x="31831" y="2475"/>
                </a:lnTo>
                <a:lnTo>
                  <a:pt x="297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48" name="Google Shape;2248;gf574e92628_0_0"/>
          <p:cNvSpPr/>
          <p:nvPr/>
        </p:nvSpPr>
        <p:spPr>
          <a:xfrm>
            <a:off x="979507" y="8795330"/>
            <a:ext cx="37465" cy="30479"/>
          </a:xfrm>
          <a:custGeom>
            <a:rect b="b" l="l" r="r" t="t"/>
            <a:pathLst>
              <a:path extrusionOk="0" h="30479" w="37465">
                <a:moveTo>
                  <a:pt x="13931" y="0"/>
                </a:moveTo>
                <a:lnTo>
                  <a:pt x="10718" y="0"/>
                </a:lnTo>
                <a:lnTo>
                  <a:pt x="4521" y="0"/>
                </a:lnTo>
                <a:lnTo>
                  <a:pt x="0" y="1727"/>
                </a:lnTo>
                <a:lnTo>
                  <a:pt x="482" y="8534"/>
                </a:lnTo>
                <a:lnTo>
                  <a:pt x="1587" y="8483"/>
                </a:lnTo>
                <a:lnTo>
                  <a:pt x="8686" y="8483"/>
                </a:lnTo>
                <a:lnTo>
                  <a:pt x="8648" y="13982"/>
                </a:lnTo>
                <a:lnTo>
                  <a:pt x="5181" y="24968"/>
                </a:lnTo>
                <a:lnTo>
                  <a:pt x="1765" y="30454"/>
                </a:lnTo>
                <a:lnTo>
                  <a:pt x="2311" y="30454"/>
                </a:lnTo>
                <a:lnTo>
                  <a:pt x="8000" y="23291"/>
                </a:lnTo>
                <a:lnTo>
                  <a:pt x="17449" y="22948"/>
                </a:lnTo>
                <a:lnTo>
                  <a:pt x="14566" y="10261"/>
                </a:lnTo>
                <a:lnTo>
                  <a:pt x="22631" y="8534"/>
                </a:lnTo>
                <a:lnTo>
                  <a:pt x="23190" y="12052"/>
                </a:lnTo>
                <a:lnTo>
                  <a:pt x="24599" y="13449"/>
                </a:lnTo>
                <a:lnTo>
                  <a:pt x="30162" y="13449"/>
                </a:lnTo>
                <a:lnTo>
                  <a:pt x="35598" y="6819"/>
                </a:lnTo>
                <a:lnTo>
                  <a:pt x="37350" y="1054"/>
                </a:lnTo>
                <a:lnTo>
                  <a:pt x="35775" y="1638"/>
                </a:lnTo>
                <a:lnTo>
                  <a:pt x="33832" y="1854"/>
                </a:lnTo>
                <a:lnTo>
                  <a:pt x="28511" y="1854"/>
                </a:lnTo>
                <a:lnTo>
                  <a:pt x="139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49" name="Google Shape;2249;gf574e92628_0_0"/>
          <p:cNvSpPr/>
          <p:nvPr/>
        </p:nvSpPr>
        <p:spPr>
          <a:xfrm>
            <a:off x="3983890" y="8833370"/>
            <a:ext cx="53339" cy="29845"/>
          </a:xfrm>
          <a:custGeom>
            <a:rect b="b" l="l" r="r" t="t"/>
            <a:pathLst>
              <a:path extrusionOk="0" h="29845" w="53339">
                <a:moveTo>
                  <a:pt x="30861" y="0"/>
                </a:moveTo>
                <a:lnTo>
                  <a:pt x="30075" y="13928"/>
                </a:lnTo>
                <a:lnTo>
                  <a:pt x="28276" y="19491"/>
                </a:lnTo>
                <a:lnTo>
                  <a:pt x="23660" y="22237"/>
                </a:lnTo>
                <a:lnTo>
                  <a:pt x="23380" y="16268"/>
                </a:lnTo>
                <a:lnTo>
                  <a:pt x="20675" y="14033"/>
                </a:lnTo>
                <a:lnTo>
                  <a:pt x="10147" y="14033"/>
                </a:lnTo>
                <a:lnTo>
                  <a:pt x="0" y="23456"/>
                </a:lnTo>
                <a:lnTo>
                  <a:pt x="1511" y="29489"/>
                </a:lnTo>
                <a:lnTo>
                  <a:pt x="7023" y="29781"/>
                </a:lnTo>
                <a:lnTo>
                  <a:pt x="9639" y="29781"/>
                </a:lnTo>
                <a:lnTo>
                  <a:pt x="24721" y="28454"/>
                </a:lnTo>
                <a:lnTo>
                  <a:pt x="37110" y="24385"/>
                </a:lnTo>
                <a:lnTo>
                  <a:pt x="46617" y="17442"/>
                </a:lnTo>
                <a:lnTo>
                  <a:pt x="53047" y="7493"/>
                </a:lnTo>
                <a:lnTo>
                  <a:pt x="42418" y="7505"/>
                </a:lnTo>
                <a:lnTo>
                  <a:pt x="36652" y="3860"/>
                </a:lnTo>
                <a:lnTo>
                  <a:pt x="308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50" name="Google Shape;2250;gf574e92628_0_0"/>
          <p:cNvSpPr/>
          <p:nvPr/>
        </p:nvSpPr>
        <p:spPr>
          <a:xfrm>
            <a:off x="752673" y="8911966"/>
            <a:ext cx="16509" cy="19684"/>
          </a:xfrm>
          <a:custGeom>
            <a:rect b="b" l="l" r="r" t="t"/>
            <a:pathLst>
              <a:path extrusionOk="0" h="19684" w="16509">
                <a:moveTo>
                  <a:pt x="16294" y="0"/>
                </a:moveTo>
                <a:lnTo>
                  <a:pt x="0" y="19367"/>
                </a:lnTo>
                <a:lnTo>
                  <a:pt x="15608" y="876"/>
                </a:lnTo>
                <a:lnTo>
                  <a:pt x="163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51" name="Google Shape;2251;gf574e92628_0_0"/>
          <p:cNvSpPr/>
          <p:nvPr/>
        </p:nvSpPr>
        <p:spPr>
          <a:xfrm>
            <a:off x="2925575" y="8946427"/>
            <a:ext cx="31114" cy="10159"/>
          </a:xfrm>
          <a:custGeom>
            <a:rect b="b" l="l" r="r" t="t"/>
            <a:pathLst>
              <a:path extrusionOk="0" h="10159" w="31114">
                <a:moveTo>
                  <a:pt x="28575" y="5613"/>
                </a:moveTo>
                <a:lnTo>
                  <a:pt x="21120" y="5613"/>
                </a:lnTo>
                <a:lnTo>
                  <a:pt x="17094" y="7137"/>
                </a:lnTo>
                <a:lnTo>
                  <a:pt x="23114" y="9677"/>
                </a:lnTo>
                <a:lnTo>
                  <a:pt x="29438" y="9677"/>
                </a:lnTo>
                <a:lnTo>
                  <a:pt x="31013" y="8636"/>
                </a:lnTo>
                <a:lnTo>
                  <a:pt x="28575" y="5613"/>
                </a:lnTo>
                <a:close/>
              </a:path>
              <a:path extrusionOk="0" h="10159" w="31114">
                <a:moveTo>
                  <a:pt x="20764" y="0"/>
                </a:moveTo>
                <a:lnTo>
                  <a:pt x="11023" y="0"/>
                </a:lnTo>
                <a:lnTo>
                  <a:pt x="5765" y="2413"/>
                </a:lnTo>
                <a:lnTo>
                  <a:pt x="254" y="7213"/>
                </a:lnTo>
                <a:lnTo>
                  <a:pt x="0" y="9626"/>
                </a:lnTo>
                <a:lnTo>
                  <a:pt x="7645" y="9626"/>
                </a:lnTo>
                <a:lnTo>
                  <a:pt x="12839" y="8559"/>
                </a:lnTo>
                <a:lnTo>
                  <a:pt x="21120" y="5613"/>
                </a:lnTo>
                <a:lnTo>
                  <a:pt x="28575" y="5613"/>
                </a:lnTo>
                <a:lnTo>
                  <a:pt x="25171" y="1485"/>
                </a:lnTo>
                <a:lnTo>
                  <a:pt x="207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52" name="Google Shape;2252;gf574e92628_0_0"/>
          <p:cNvSpPr/>
          <p:nvPr/>
        </p:nvSpPr>
        <p:spPr>
          <a:xfrm>
            <a:off x="103184" y="8969426"/>
            <a:ext cx="31114" cy="27940"/>
          </a:xfrm>
          <a:custGeom>
            <a:rect b="b" l="l" r="r" t="t"/>
            <a:pathLst>
              <a:path extrusionOk="0" h="27940" w="31114">
                <a:moveTo>
                  <a:pt x="11061" y="0"/>
                </a:moveTo>
                <a:lnTo>
                  <a:pt x="4229" y="0"/>
                </a:lnTo>
                <a:lnTo>
                  <a:pt x="0" y="4241"/>
                </a:lnTo>
                <a:lnTo>
                  <a:pt x="7543" y="12014"/>
                </a:lnTo>
                <a:lnTo>
                  <a:pt x="8077" y="7950"/>
                </a:lnTo>
                <a:lnTo>
                  <a:pt x="8610" y="4432"/>
                </a:lnTo>
                <a:lnTo>
                  <a:pt x="13614" y="4432"/>
                </a:lnTo>
                <a:lnTo>
                  <a:pt x="14287" y="4495"/>
                </a:lnTo>
                <a:lnTo>
                  <a:pt x="15036" y="4635"/>
                </a:lnTo>
                <a:lnTo>
                  <a:pt x="15328" y="12669"/>
                </a:lnTo>
                <a:lnTo>
                  <a:pt x="16240" y="20004"/>
                </a:lnTo>
                <a:lnTo>
                  <a:pt x="19108" y="25350"/>
                </a:lnTo>
                <a:lnTo>
                  <a:pt x="25273" y="27419"/>
                </a:lnTo>
                <a:lnTo>
                  <a:pt x="26581" y="27419"/>
                </a:lnTo>
                <a:lnTo>
                  <a:pt x="28067" y="27241"/>
                </a:lnTo>
                <a:lnTo>
                  <a:pt x="29743" y="26873"/>
                </a:lnTo>
                <a:lnTo>
                  <a:pt x="30505" y="14846"/>
                </a:lnTo>
                <a:lnTo>
                  <a:pt x="26065" y="6478"/>
                </a:lnTo>
                <a:lnTo>
                  <a:pt x="18793" y="1589"/>
                </a:lnTo>
                <a:lnTo>
                  <a:pt x="11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53" name="Google Shape;2253;gf574e92628_0_0"/>
          <p:cNvSpPr/>
          <p:nvPr/>
        </p:nvSpPr>
        <p:spPr>
          <a:xfrm>
            <a:off x="751874" y="9144481"/>
            <a:ext cx="59054" cy="75565"/>
          </a:xfrm>
          <a:custGeom>
            <a:rect b="b" l="l" r="r" t="t"/>
            <a:pathLst>
              <a:path extrusionOk="0" h="75565" w="59054">
                <a:moveTo>
                  <a:pt x="36804" y="0"/>
                </a:moveTo>
                <a:lnTo>
                  <a:pt x="24994" y="16038"/>
                </a:lnTo>
                <a:lnTo>
                  <a:pt x="14301" y="33121"/>
                </a:lnTo>
                <a:lnTo>
                  <a:pt x="5659" y="52167"/>
                </a:lnTo>
                <a:lnTo>
                  <a:pt x="0" y="74091"/>
                </a:lnTo>
                <a:lnTo>
                  <a:pt x="1612" y="73482"/>
                </a:lnTo>
                <a:lnTo>
                  <a:pt x="3619" y="73253"/>
                </a:lnTo>
                <a:lnTo>
                  <a:pt x="9017" y="73253"/>
                </a:lnTo>
                <a:lnTo>
                  <a:pt x="23533" y="75082"/>
                </a:lnTo>
                <a:lnTo>
                  <a:pt x="32842" y="75082"/>
                </a:lnTo>
                <a:lnTo>
                  <a:pt x="37287" y="73380"/>
                </a:lnTo>
                <a:lnTo>
                  <a:pt x="36804" y="66725"/>
                </a:lnTo>
                <a:lnTo>
                  <a:pt x="31324" y="61482"/>
                </a:lnTo>
                <a:lnTo>
                  <a:pt x="40405" y="57300"/>
                </a:lnTo>
                <a:lnTo>
                  <a:pt x="53153" y="52297"/>
                </a:lnTo>
                <a:lnTo>
                  <a:pt x="58674" y="44589"/>
                </a:lnTo>
                <a:lnTo>
                  <a:pt x="51631" y="38652"/>
                </a:lnTo>
                <a:lnTo>
                  <a:pt x="46902" y="30494"/>
                </a:lnTo>
                <a:lnTo>
                  <a:pt x="44395" y="20109"/>
                </a:lnTo>
                <a:lnTo>
                  <a:pt x="44018" y="7492"/>
                </a:lnTo>
                <a:lnTo>
                  <a:pt x="36804" y="7492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2254" name="Google Shape;2254;gf574e92628_0_0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1450924" y="9159230"/>
            <a:ext cx="74350" cy="111086"/>
          </a:xfrm>
          <a:prstGeom prst="rect">
            <a:avLst/>
          </a:prstGeom>
          <a:noFill/>
          <a:ln>
            <a:noFill/>
          </a:ln>
        </p:spPr>
      </p:pic>
      <p:sp>
        <p:nvSpPr>
          <p:cNvPr id="2255" name="Google Shape;2255;gf574e92628_0_0"/>
          <p:cNvSpPr/>
          <p:nvPr/>
        </p:nvSpPr>
        <p:spPr>
          <a:xfrm>
            <a:off x="4101806" y="9085145"/>
            <a:ext cx="45720" cy="16509"/>
          </a:xfrm>
          <a:custGeom>
            <a:rect b="b" l="l" r="r" t="t"/>
            <a:pathLst>
              <a:path extrusionOk="0" h="16509" w="45720">
                <a:moveTo>
                  <a:pt x="45605" y="0"/>
                </a:moveTo>
                <a:lnTo>
                  <a:pt x="37388" y="2920"/>
                </a:lnTo>
                <a:lnTo>
                  <a:pt x="32893" y="3898"/>
                </a:lnTo>
                <a:lnTo>
                  <a:pt x="29324" y="3898"/>
                </a:lnTo>
                <a:lnTo>
                  <a:pt x="24712" y="3373"/>
                </a:lnTo>
                <a:lnTo>
                  <a:pt x="19640" y="2173"/>
                </a:lnTo>
                <a:lnTo>
                  <a:pt x="12482" y="861"/>
                </a:lnTo>
                <a:lnTo>
                  <a:pt x="1612" y="0"/>
                </a:lnTo>
                <a:lnTo>
                  <a:pt x="0" y="11874"/>
                </a:lnTo>
                <a:lnTo>
                  <a:pt x="6464" y="16027"/>
                </a:lnTo>
                <a:lnTo>
                  <a:pt x="14897" y="16027"/>
                </a:lnTo>
                <a:lnTo>
                  <a:pt x="24924" y="14457"/>
                </a:lnTo>
                <a:lnTo>
                  <a:pt x="34680" y="10504"/>
                </a:lnTo>
                <a:lnTo>
                  <a:pt x="42221" y="5306"/>
                </a:lnTo>
                <a:lnTo>
                  <a:pt x="45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56" name="Google Shape;2256;gf574e92628_0_0"/>
          <p:cNvSpPr/>
          <p:nvPr/>
        </p:nvSpPr>
        <p:spPr>
          <a:xfrm>
            <a:off x="3296490" y="9092628"/>
            <a:ext cx="19050" cy="18415"/>
          </a:xfrm>
          <a:custGeom>
            <a:rect b="b" l="l" r="r" t="t"/>
            <a:pathLst>
              <a:path extrusionOk="0" h="18415" w="19050">
                <a:moveTo>
                  <a:pt x="18530" y="0"/>
                </a:moveTo>
                <a:lnTo>
                  <a:pt x="5821" y="5390"/>
                </a:lnTo>
                <a:lnTo>
                  <a:pt x="188" y="11295"/>
                </a:lnTo>
                <a:lnTo>
                  <a:pt x="0" y="16053"/>
                </a:lnTo>
                <a:lnTo>
                  <a:pt x="3621" y="18008"/>
                </a:lnTo>
                <a:lnTo>
                  <a:pt x="7735" y="18008"/>
                </a:lnTo>
                <a:lnTo>
                  <a:pt x="14111" y="13423"/>
                </a:lnTo>
                <a:lnTo>
                  <a:pt x="185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57" name="Google Shape;2257;gf574e92628_0_0"/>
          <p:cNvSpPr/>
          <p:nvPr/>
        </p:nvSpPr>
        <p:spPr>
          <a:xfrm>
            <a:off x="420725" y="9314605"/>
            <a:ext cx="43815" cy="59690"/>
          </a:xfrm>
          <a:custGeom>
            <a:rect b="b" l="l" r="r" t="t"/>
            <a:pathLst>
              <a:path extrusionOk="0" h="59690" w="43815">
                <a:moveTo>
                  <a:pt x="26367" y="0"/>
                </a:moveTo>
                <a:lnTo>
                  <a:pt x="17655" y="0"/>
                </a:lnTo>
                <a:lnTo>
                  <a:pt x="15559" y="101"/>
                </a:lnTo>
                <a:lnTo>
                  <a:pt x="14340" y="317"/>
                </a:lnTo>
                <a:lnTo>
                  <a:pt x="18061" y="11252"/>
                </a:lnTo>
                <a:lnTo>
                  <a:pt x="6822" y="15049"/>
                </a:lnTo>
                <a:lnTo>
                  <a:pt x="0" y="28142"/>
                </a:lnTo>
                <a:lnTo>
                  <a:pt x="1735" y="41756"/>
                </a:lnTo>
                <a:lnTo>
                  <a:pt x="9672" y="53166"/>
                </a:lnTo>
                <a:lnTo>
                  <a:pt x="21452" y="59651"/>
                </a:lnTo>
                <a:lnTo>
                  <a:pt x="30164" y="48247"/>
                </a:lnTo>
                <a:lnTo>
                  <a:pt x="43703" y="52031"/>
                </a:lnTo>
                <a:lnTo>
                  <a:pt x="43703" y="37287"/>
                </a:lnTo>
                <a:lnTo>
                  <a:pt x="32717" y="24384"/>
                </a:lnTo>
                <a:lnTo>
                  <a:pt x="36438" y="7912"/>
                </a:lnTo>
                <a:lnTo>
                  <a:pt x="27967" y="7289"/>
                </a:lnTo>
                <a:lnTo>
                  <a:pt x="263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58" name="Google Shape;2258;gf574e92628_0_0"/>
          <p:cNvSpPr/>
          <p:nvPr/>
        </p:nvSpPr>
        <p:spPr>
          <a:xfrm>
            <a:off x="331737" y="9127945"/>
            <a:ext cx="52070" cy="39370"/>
          </a:xfrm>
          <a:custGeom>
            <a:rect b="b" l="l" r="r" t="t"/>
            <a:pathLst>
              <a:path extrusionOk="0" h="39370" w="52070">
                <a:moveTo>
                  <a:pt x="20955" y="0"/>
                </a:moveTo>
                <a:lnTo>
                  <a:pt x="11722" y="0"/>
                </a:lnTo>
                <a:lnTo>
                  <a:pt x="8407" y="0"/>
                </a:lnTo>
                <a:lnTo>
                  <a:pt x="4572" y="533"/>
                </a:lnTo>
                <a:lnTo>
                  <a:pt x="0" y="1790"/>
                </a:lnTo>
                <a:lnTo>
                  <a:pt x="797" y="12234"/>
                </a:lnTo>
                <a:lnTo>
                  <a:pt x="4910" y="19245"/>
                </a:lnTo>
                <a:lnTo>
                  <a:pt x="8434" y="26777"/>
                </a:lnTo>
                <a:lnTo>
                  <a:pt x="7467" y="38785"/>
                </a:lnTo>
                <a:lnTo>
                  <a:pt x="29616" y="38785"/>
                </a:lnTo>
                <a:lnTo>
                  <a:pt x="25869" y="27838"/>
                </a:lnTo>
                <a:lnTo>
                  <a:pt x="36817" y="31280"/>
                </a:lnTo>
                <a:lnTo>
                  <a:pt x="45173" y="29908"/>
                </a:lnTo>
                <a:lnTo>
                  <a:pt x="48285" y="23215"/>
                </a:lnTo>
                <a:lnTo>
                  <a:pt x="51803" y="16535"/>
                </a:lnTo>
                <a:lnTo>
                  <a:pt x="41414" y="16560"/>
                </a:lnTo>
                <a:lnTo>
                  <a:pt x="209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59" name="Google Shape;2259;gf574e92628_0_0"/>
          <p:cNvSpPr/>
          <p:nvPr/>
        </p:nvSpPr>
        <p:spPr>
          <a:xfrm>
            <a:off x="3293121" y="9129734"/>
            <a:ext cx="74295" cy="59690"/>
          </a:xfrm>
          <a:custGeom>
            <a:rect b="b" l="l" r="r" t="t"/>
            <a:pathLst>
              <a:path extrusionOk="0" h="59690" w="74295">
                <a:moveTo>
                  <a:pt x="44030" y="0"/>
                </a:moveTo>
                <a:lnTo>
                  <a:pt x="37143" y="13283"/>
                </a:lnTo>
                <a:lnTo>
                  <a:pt x="23301" y="19664"/>
                </a:lnTo>
                <a:lnTo>
                  <a:pt x="8815" y="25462"/>
                </a:lnTo>
                <a:lnTo>
                  <a:pt x="0" y="36995"/>
                </a:lnTo>
                <a:lnTo>
                  <a:pt x="7200" y="36995"/>
                </a:lnTo>
                <a:lnTo>
                  <a:pt x="7200" y="44602"/>
                </a:lnTo>
                <a:lnTo>
                  <a:pt x="6061" y="49801"/>
                </a:lnTo>
                <a:lnTo>
                  <a:pt x="3533" y="53655"/>
                </a:lnTo>
                <a:lnTo>
                  <a:pt x="2839" y="56669"/>
                </a:lnTo>
                <a:lnTo>
                  <a:pt x="7200" y="59347"/>
                </a:lnTo>
                <a:lnTo>
                  <a:pt x="13258" y="54279"/>
                </a:lnTo>
                <a:lnTo>
                  <a:pt x="20497" y="53301"/>
                </a:lnTo>
                <a:lnTo>
                  <a:pt x="30822" y="53301"/>
                </a:lnTo>
                <a:lnTo>
                  <a:pt x="41033" y="53682"/>
                </a:lnTo>
                <a:lnTo>
                  <a:pt x="43649" y="53682"/>
                </a:lnTo>
                <a:lnTo>
                  <a:pt x="51148" y="53351"/>
                </a:lnTo>
                <a:lnTo>
                  <a:pt x="58712" y="52043"/>
                </a:lnTo>
                <a:lnTo>
                  <a:pt x="66256" y="49284"/>
                </a:lnTo>
                <a:lnTo>
                  <a:pt x="73698" y="44602"/>
                </a:lnTo>
                <a:lnTo>
                  <a:pt x="69209" y="30453"/>
                </a:lnTo>
                <a:lnTo>
                  <a:pt x="62731" y="18367"/>
                </a:lnTo>
                <a:lnTo>
                  <a:pt x="54320" y="8247"/>
                </a:lnTo>
                <a:lnTo>
                  <a:pt x="440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60" name="Google Shape;2260;gf574e92628_0_0"/>
          <p:cNvSpPr/>
          <p:nvPr/>
        </p:nvSpPr>
        <p:spPr>
          <a:xfrm>
            <a:off x="3507305" y="9130196"/>
            <a:ext cx="24129" cy="17145"/>
          </a:xfrm>
          <a:custGeom>
            <a:rect b="b" l="l" r="r" t="t"/>
            <a:pathLst>
              <a:path extrusionOk="0" h="17145" w="24129">
                <a:moveTo>
                  <a:pt x="23698" y="0"/>
                </a:moveTo>
                <a:lnTo>
                  <a:pt x="0" y="17056"/>
                </a:lnTo>
                <a:lnTo>
                  <a:pt x="236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61" name="Google Shape;2261;gf574e92628_0_0"/>
          <p:cNvSpPr/>
          <p:nvPr/>
        </p:nvSpPr>
        <p:spPr>
          <a:xfrm>
            <a:off x="2465871" y="9137224"/>
            <a:ext cx="22225" cy="22225"/>
          </a:xfrm>
          <a:custGeom>
            <a:rect b="b" l="l" r="r" t="t"/>
            <a:pathLst>
              <a:path extrusionOk="0" h="22225" w="22225">
                <a:moveTo>
                  <a:pt x="9499" y="0"/>
                </a:moveTo>
                <a:lnTo>
                  <a:pt x="8966" y="9232"/>
                </a:lnTo>
                <a:lnTo>
                  <a:pt x="0" y="10147"/>
                </a:lnTo>
                <a:lnTo>
                  <a:pt x="2019" y="22009"/>
                </a:lnTo>
                <a:lnTo>
                  <a:pt x="16967" y="22009"/>
                </a:lnTo>
                <a:lnTo>
                  <a:pt x="21349" y="14728"/>
                </a:lnTo>
                <a:lnTo>
                  <a:pt x="21982" y="8628"/>
                </a:lnTo>
                <a:lnTo>
                  <a:pt x="18240" y="3715"/>
                </a:lnTo>
                <a:lnTo>
                  <a:pt x="94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62" name="Google Shape;2262;gf574e92628_0_0"/>
          <p:cNvSpPr/>
          <p:nvPr/>
        </p:nvSpPr>
        <p:spPr>
          <a:xfrm>
            <a:off x="3226717" y="9137224"/>
            <a:ext cx="24130" cy="22225"/>
          </a:xfrm>
          <a:custGeom>
            <a:rect b="b" l="l" r="r" t="t"/>
            <a:pathLst>
              <a:path extrusionOk="0" h="22225" w="24130">
                <a:moveTo>
                  <a:pt x="14641" y="0"/>
                </a:moveTo>
                <a:lnTo>
                  <a:pt x="12154" y="7275"/>
                </a:lnTo>
                <a:lnTo>
                  <a:pt x="4427" y="13376"/>
                </a:lnTo>
                <a:lnTo>
                  <a:pt x="0" y="18291"/>
                </a:lnTo>
                <a:lnTo>
                  <a:pt x="7414" y="22009"/>
                </a:lnTo>
                <a:lnTo>
                  <a:pt x="11630" y="16380"/>
                </a:lnTo>
                <a:lnTo>
                  <a:pt x="19886" y="10871"/>
                </a:lnTo>
                <a:lnTo>
                  <a:pt x="23713" y="5428"/>
                </a:lnTo>
                <a:lnTo>
                  <a:pt x="14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63" name="Google Shape;2263;gf574e92628_0_0"/>
          <p:cNvSpPr/>
          <p:nvPr/>
        </p:nvSpPr>
        <p:spPr>
          <a:xfrm>
            <a:off x="1311469" y="9155783"/>
            <a:ext cx="44450" cy="33654"/>
          </a:xfrm>
          <a:custGeom>
            <a:rect b="b" l="l" r="r" t="t"/>
            <a:pathLst>
              <a:path extrusionOk="0" h="33654" w="44450">
                <a:moveTo>
                  <a:pt x="38455" y="0"/>
                </a:moveTo>
                <a:lnTo>
                  <a:pt x="35217" y="0"/>
                </a:lnTo>
                <a:lnTo>
                  <a:pt x="24731" y="3158"/>
                </a:lnTo>
                <a:lnTo>
                  <a:pt x="14579" y="11196"/>
                </a:lnTo>
                <a:lnTo>
                  <a:pt x="5942" y="21961"/>
                </a:lnTo>
                <a:lnTo>
                  <a:pt x="0" y="33299"/>
                </a:lnTo>
                <a:lnTo>
                  <a:pt x="22148" y="33299"/>
                </a:lnTo>
                <a:lnTo>
                  <a:pt x="20327" y="18413"/>
                </a:lnTo>
                <a:lnTo>
                  <a:pt x="27755" y="12888"/>
                </a:lnTo>
                <a:lnTo>
                  <a:pt x="37936" y="10105"/>
                </a:lnTo>
                <a:lnTo>
                  <a:pt x="44373" y="3441"/>
                </a:lnTo>
                <a:lnTo>
                  <a:pt x="41554" y="1041"/>
                </a:lnTo>
                <a:lnTo>
                  <a:pt x="384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64" name="Google Shape;2264;gf574e92628_0_0"/>
          <p:cNvSpPr/>
          <p:nvPr/>
        </p:nvSpPr>
        <p:spPr>
          <a:xfrm>
            <a:off x="2447169" y="9209735"/>
            <a:ext cx="32385" cy="17779"/>
          </a:xfrm>
          <a:custGeom>
            <a:rect b="b" l="l" r="r" t="t"/>
            <a:pathLst>
              <a:path extrusionOk="0" h="17779" w="32385">
                <a:moveTo>
                  <a:pt x="32346" y="0"/>
                </a:moveTo>
                <a:lnTo>
                  <a:pt x="25209" y="0"/>
                </a:lnTo>
                <a:lnTo>
                  <a:pt x="18453" y="2362"/>
                </a:lnTo>
                <a:lnTo>
                  <a:pt x="6057" y="8839"/>
                </a:lnTo>
                <a:lnTo>
                  <a:pt x="553" y="11842"/>
                </a:lnTo>
                <a:lnTo>
                  <a:pt x="6057" y="16446"/>
                </a:lnTo>
                <a:lnTo>
                  <a:pt x="6743" y="16992"/>
                </a:lnTo>
                <a:lnTo>
                  <a:pt x="7632" y="17233"/>
                </a:lnTo>
                <a:lnTo>
                  <a:pt x="13055" y="17233"/>
                </a:lnTo>
                <a:lnTo>
                  <a:pt x="19989" y="12928"/>
                </a:lnTo>
                <a:lnTo>
                  <a:pt x="29641" y="4305"/>
                </a:lnTo>
                <a:lnTo>
                  <a:pt x="32346" y="0"/>
                </a:lnTo>
                <a:close/>
              </a:path>
              <a:path extrusionOk="0" h="17779" w="32385">
                <a:moveTo>
                  <a:pt x="0" y="11379"/>
                </a:moveTo>
                <a:lnTo>
                  <a:pt x="355" y="11950"/>
                </a:lnTo>
                <a:lnTo>
                  <a:pt x="553" y="11842"/>
                </a:lnTo>
                <a:lnTo>
                  <a:pt x="0" y="1137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65" name="Google Shape;2265;gf574e92628_0_0"/>
          <p:cNvSpPr/>
          <p:nvPr/>
        </p:nvSpPr>
        <p:spPr>
          <a:xfrm>
            <a:off x="132928" y="9226186"/>
            <a:ext cx="44450" cy="44450"/>
          </a:xfrm>
          <a:custGeom>
            <a:rect b="b" l="l" r="r" t="t"/>
            <a:pathLst>
              <a:path extrusionOk="0" h="44450" w="44450">
                <a:moveTo>
                  <a:pt x="44284" y="0"/>
                </a:moveTo>
                <a:lnTo>
                  <a:pt x="30005" y="4023"/>
                </a:lnTo>
                <a:lnTo>
                  <a:pt x="19556" y="11969"/>
                </a:lnTo>
                <a:lnTo>
                  <a:pt x="10400" y="21277"/>
                </a:lnTo>
                <a:lnTo>
                  <a:pt x="0" y="29387"/>
                </a:lnTo>
                <a:lnTo>
                  <a:pt x="5283" y="31593"/>
                </a:lnTo>
                <a:lnTo>
                  <a:pt x="7977" y="36241"/>
                </a:lnTo>
                <a:lnTo>
                  <a:pt x="10349" y="41148"/>
                </a:lnTo>
                <a:lnTo>
                  <a:pt x="14668" y="44132"/>
                </a:lnTo>
                <a:lnTo>
                  <a:pt x="16827" y="30528"/>
                </a:lnTo>
                <a:lnTo>
                  <a:pt x="25057" y="23018"/>
                </a:lnTo>
                <a:lnTo>
                  <a:pt x="35496" y="15032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66" name="Google Shape;2266;gf574e92628_0_0"/>
          <p:cNvSpPr/>
          <p:nvPr/>
        </p:nvSpPr>
        <p:spPr>
          <a:xfrm>
            <a:off x="3052559" y="9246202"/>
            <a:ext cx="11430" cy="24129"/>
          </a:xfrm>
          <a:custGeom>
            <a:rect b="b" l="l" r="r" t="t"/>
            <a:pathLst>
              <a:path extrusionOk="0" h="24129" w="11430">
                <a:moveTo>
                  <a:pt x="8251" y="0"/>
                </a:moveTo>
                <a:lnTo>
                  <a:pt x="4037" y="2171"/>
                </a:lnTo>
                <a:lnTo>
                  <a:pt x="542" y="7800"/>
                </a:lnTo>
                <a:lnTo>
                  <a:pt x="0" y="15559"/>
                </a:lnTo>
                <a:lnTo>
                  <a:pt x="4644" y="24117"/>
                </a:lnTo>
                <a:lnTo>
                  <a:pt x="9433" y="12858"/>
                </a:lnTo>
                <a:lnTo>
                  <a:pt x="11105" y="5400"/>
                </a:lnTo>
                <a:lnTo>
                  <a:pt x="10448" y="1271"/>
                </a:lnTo>
                <a:lnTo>
                  <a:pt x="82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67" name="Google Shape;2267;gf574e92628_0_0"/>
          <p:cNvSpPr/>
          <p:nvPr/>
        </p:nvSpPr>
        <p:spPr>
          <a:xfrm>
            <a:off x="3993795" y="9254243"/>
            <a:ext cx="28575" cy="16509"/>
          </a:xfrm>
          <a:custGeom>
            <a:rect b="b" l="l" r="r" t="t"/>
            <a:pathLst>
              <a:path extrusionOk="0" h="16509" w="28575">
                <a:moveTo>
                  <a:pt x="23878" y="0"/>
                </a:moveTo>
                <a:lnTo>
                  <a:pt x="21415" y="0"/>
                </a:lnTo>
                <a:lnTo>
                  <a:pt x="10752" y="2178"/>
                </a:lnTo>
                <a:lnTo>
                  <a:pt x="2550" y="7146"/>
                </a:lnTo>
                <a:lnTo>
                  <a:pt x="0" y="12558"/>
                </a:lnTo>
                <a:lnTo>
                  <a:pt x="6289" y="16065"/>
                </a:lnTo>
                <a:lnTo>
                  <a:pt x="9647" y="10114"/>
                </a:lnTo>
                <a:lnTo>
                  <a:pt x="16854" y="8131"/>
                </a:lnTo>
                <a:lnTo>
                  <a:pt x="24325" y="6428"/>
                </a:lnTo>
                <a:lnTo>
                  <a:pt x="28476" y="1320"/>
                </a:lnTo>
                <a:lnTo>
                  <a:pt x="26291" y="393"/>
                </a:lnTo>
                <a:lnTo>
                  <a:pt x="238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68" name="Google Shape;2268;gf574e92628_0_0"/>
          <p:cNvSpPr/>
          <p:nvPr/>
        </p:nvSpPr>
        <p:spPr>
          <a:xfrm>
            <a:off x="473324" y="9266704"/>
            <a:ext cx="26670" cy="33654"/>
          </a:xfrm>
          <a:custGeom>
            <a:rect b="b" l="l" r="r" t="t"/>
            <a:pathLst>
              <a:path extrusionOk="0" h="33654" w="26670">
                <a:moveTo>
                  <a:pt x="26045" y="0"/>
                </a:moveTo>
                <a:lnTo>
                  <a:pt x="25042" y="0"/>
                </a:lnTo>
                <a:lnTo>
                  <a:pt x="23315" y="1079"/>
                </a:lnTo>
                <a:lnTo>
                  <a:pt x="20711" y="3606"/>
                </a:lnTo>
                <a:lnTo>
                  <a:pt x="16409" y="12970"/>
                </a:lnTo>
                <a:lnTo>
                  <a:pt x="6527" y="21034"/>
                </a:lnTo>
                <a:lnTo>
                  <a:pt x="0" y="27845"/>
                </a:lnTo>
                <a:lnTo>
                  <a:pt x="5763" y="33451"/>
                </a:lnTo>
                <a:lnTo>
                  <a:pt x="13792" y="27817"/>
                </a:lnTo>
                <a:lnTo>
                  <a:pt x="21605" y="16363"/>
                </a:lnTo>
                <a:lnTo>
                  <a:pt x="26568" y="5091"/>
                </a:lnTo>
                <a:lnTo>
                  <a:pt x="260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69" name="Google Shape;2269;gf574e92628_0_0"/>
          <p:cNvSpPr/>
          <p:nvPr/>
        </p:nvSpPr>
        <p:spPr>
          <a:xfrm>
            <a:off x="2515748" y="9263057"/>
            <a:ext cx="19050" cy="18415"/>
          </a:xfrm>
          <a:custGeom>
            <a:rect b="b" l="l" r="r" t="t"/>
            <a:pathLst>
              <a:path extrusionOk="0" h="18415" w="19050">
                <a:moveTo>
                  <a:pt x="18655" y="0"/>
                </a:moveTo>
                <a:lnTo>
                  <a:pt x="5838" y="5360"/>
                </a:lnTo>
                <a:lnTo>
                  <a:pt x="171" y="11258"/>
                </a:lnTo>
                <a:lnTo>
                  <a:pt x="0" y="16023"/>
                </a:lnTo>
                <a:lnTo>
                  <a:pt x="3669" y="17983"/>
                </a:lnTo>
                <a:lnTo>
                  <a:pt x="7822" y="17983"/>
                </a:lnTo>
                <a:lnTo>
                  <a:pt x="14223" y="13398"/>
                </a:lnTo>
                <a:lnTo>
                  <a:pt x="18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70" name="Google Shape;2270;gf574e92628_0_0"/>
          <p:cNvSpPr/>
          <p:nvPr/>
        </p:nvSpPr>
        <p:spPr>
          <a:xfrm>
            <a:off x="3177835" y="9263057"/>
            <a:ext cx="25400" cy="37465"/>
          </a:xfrm>
          <a:custGeom>
            <a:rect b="b" l="l" r="r" t="t"/>
            <a:pathLst>
              <a:path extrusionOk="0" h="37465" w="25400">
                <a:moveTo>
                  <a:pt x="19448" y="0"/>
                </a:moveTo>
                <a:lnTo>
                  <a:pt x="9913" y="8971"/>
                </a:lnTo>
                <a:lnTo>
                  <a:pt x="1370" y="19758"/>
                </a:lnTo>
                <a:lnTo>
                  <a:pt x="0" y="29939"/>
                </a:lnTo>
                <a:lnTo>
                  <a:pt x="11981" y="37096"/>
                </a:lnTo>
                <a:lnTo>
                  <a:pt x="10719" y="22372"/>
                </a:lnTo>
                <a:lnTo>
                  <a:pt x="18524" y="12285"/>
                </a:lnTo>
                <a:lnTo>
                  <a:pt x="24925" y="5330"/>
                </a:lnTo>
                <a:lnTo>
                  <a:pt x="194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71" name="Google Shape;2271;gf574e92628_0_0"/>
          <p:cNvSpPr/>
          <p:nvPr/>
        </p:nvSpPr>
        <p:spPr>
          <a:xfrm>
            <a:off x="2810381" y="9270313"/>
            <a:ext cx="19050" cy="18415"/>
          </a:xfrm>
          <a:custGeom>
            <a:rect b="b" l="l" r="r" t="t"/>
            <a:pathLst>
              <a:path extrusionOk="0" h="18415" w="19050">
                <a:moveTo>
                  <a:pt x="18605" y="0"/>
                </a:moveTo>
                <a:lnTo>
                  <a:pt x="5818" y="5392"/>
                </a:lnTo>
                <a:lnTo>
                  <a:pt x="168" y="11301"/>
                </a:lnTo>
                <a:lnTo>
                  <a:pt x="0" y="16064"/>
                </a:lnTo>
                <a:lnTo>
                  <a:pt x="3657" y="18021"/>
                </a:lnTo>
                <a:lnTo>
                  <a:pt x="7810" y="18021"/>
                </a:lnTo>
                <a:lnTo>
                  <a:pt x="14198" y="13423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72" name="Google Shape;2272;gf574e92628_0_0"/>
          <p:cNvSpPr/>
          <p:nvPr/>
        </p:nvSpPr>
        <p:spPr>
          <a:xfrm>
            <a:off x="3213756" y="9289686"/>
            <a:ext cx="22225" cy="34925"/>
          </a:xfrm>
          <a:custGeom>
            <a:rect b="b" l="l" r="r" t="t"/>
            <a:pathLst>
              <a:path extrusionOk="0" h="34925" w="22225">
                <a:moveTo>
                  <a:pt x="12585" y="23482"/>
                </a:moveTo>
                <a:lnTo>
                  <a:pt x="10960" y="23482"/>
                </a:lnTo>
                <a:lnTo>
                  <a:pt x="7518" y="26327"/>
                </a:lnTo>
                <a:lnTo>
                  <a:pt x="2044" y="32029"/>
                </a:lnTo>
                <a:lnTo>
                  <a:pt x="0" y="34886"/>
                </a:lnTo>
                <a:lnTo>
                  <a:pt x="2019" y="34886"/>
                </a:lnTo>
                <a:lnTo>
                  <a:pt x="12877" y="23710"/>
                </a:lnTo>
                <a:lnTo>
                  <a:pt x="12763" y="23558"/>
                </a:lnTo>
                <a:lnTo>
                  <a:pt x="12585" y="23482"/>
                </a:lnTo>
                <a:close/>
              </a:path>
              <a:path extrusionOk="0" h="34925" w="22225">
                <a:moveTo>
                  <a:pt x="13728" y="22034"/>
                </a:moveTo>
                <a:lnTo>
                  <a:pt x="12877" y="23710"/>
                </a:lnTo>
                <a:lnTo>
                  <a:pt x="13055" y="23964"/>
                </a:lnTo>
                <a:lnTo>
                  <a:pt x="13067" y="24447"/>
                </a:lnTo>
                <a:lnTo>
                  <a:pt x="13728" y="22034"/>
                </a:lnTo>
                <a:close/>
              </a:path>
              <a:path extrusionOk="0" h="34925" w="22225">
                <a:moveTo>
                  <a:pt x="21666" y="0"/>
                </a:moveTo>
                <a:lnTo>
                  <a:pt x="20510" y="0"/>
                </a:lnTo>
                <a:lnTo>
                  <a:pt x="18287" y="5778"/>
                </a:lnTo>
                <a:lnTo>
                  <a:pt x="13728" y="22034"/>
                </a:lnTo>
                <a:lnTo>
                  <a:pt x="18643" y="12217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73" name="Google Shape;2273;gf574e92628_0_0"/>
          <p:cNvSpPr/>
          <p:nvPr/>
        </p:nvSpPr>
        <p:spPr>
          <a:xfrm>
            <a:off x="265567" y="9313641"/>
            <a:ext cx="37464" cy="31750"/>
          </a:xfrm>
          <a:custGeom>
            <a:rect b="b" l="l" r="r" t="t"/>
            <a:pathLst>
              <a:path extrusionOk="0" h="31750" w="37464">
                <a:moveTo>
                  <a:pt x="9880" y="0"/>
                </a:moveTo>
                <a:lnTo>
                  <a:pt x="6095" y="0"/>
                </a:lnTo>
                <a:lnTo>
                  <a:pt x="2654" y="2362"/>
                </a:lnTo>
                <a:lnTo>
                  <a:pt x="0" y="8877"/>
                </a:lnTo>
                <a:lnTo>
                  <a:pt x="8623" y="9905"/>
                </a:lnTo>
                <a:lnTo>
                  <a:pt x="7492" y="30886"/>
                </a:lnTo>
                <a:lnTo>
                  <a:pt x="8661" y="31064"/>
                </a:lnTo>
                <a:lnTo>
                  <a:pt x="9740" y="31153"/>
                </a:lnTo>
                <a:lnTo>
                  <a:pt x="21945" y="31153"/>
                </a:lnTo>
                <a:lnTo>
                  <a:pt x="22504" y="20561"/>
                </a:lnTo>
                <a:lnTo>
                  <a:pt x="29349" y="16014"/>
                </a:lnTo>
                <a:lnTo>
                  <a:pt x="29349" y="18364"/>
                </a:lnTo>
                <a:lnTo>
                  <a:pt x="31381" y="20815"/>
                </a:lnTo>
                <a:lnTo>
                  <a:pt x="34810" y="20815"/>
                </a:lnTo>
                <a:lnTo>
                  <a:pt x="36233" y="19545"/>
                </a:lnTo>
                <a:lnTo>
                  <a:pt x="36842" y="16014"/>
                </a:lnTo>
                <a:lnTo>
                  <a:pt x="31351" y="12890"/>
                </a:lnTo>
                <a:lnTo>
                  <a:pt x="24571" y="7454"/>
                </a:lnTo>
                <a:lnTo>
                  <a:pt x="17186" y="2295"/>
                </a:lnTo>
                <a:lnTo>
                  <a:pt x="9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74" name="Google Shape;2274;gf574e92628_0_0"/>
          <p:cNvSpPr/>
          <p:nvPr/>
        </p:nvSpPr>
        <p:spPr>
          <a:xfrm>
            <a:off x="1549167" y="9314918"/>
            <a:ext cx="36194" cy="29845"/>
          </a:xfrm>
          <a:custGeom>
            <a:rect b="b" l="l" r="r" t="t"/>
            <a:pathLst>
              <a:path extrusionOk="0" h="29845" w="36194">
                <a:moveTo>
                  <a:pt x="27621" y="0"/>
                </a:moveTo>
                <a:lnTo>
                  <a:pt x="22352" y="10021"/>
                </a:lnTo>
                <a:lnTo>
                  <a:pt x="9390" y="16837"/>
                </a:lnTo>
                <a:lnTo>
                  <a:pt x="0" y="22638"/>
                </a:lnTo>
                <a:lnTo>
                  <a:pt x="5447" y="29616"/>
                </a:lnTo>
                <a:lnTo>
                  <a:pt x="14294" y="23301"/>
                </a:lnTo>
                <a:lnTo>
                  <a:pt x="27849" y="17137"/>
                </a:lnTo>
                <a:lnTo>
                  <a:pt x="35747" y="9808"/>
                </a:lnTo>
                <a:lnTo>
                  <a:pt x="276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75" name="Google Shape;2275;gf574e92628_0_0"/>
          <p:cNvSpPr/>
          <p:nvPr/>
        </p:nvSpPr>
        <p:spPr>
          <a:xfrm>
            <a:off x="523397" y="9329661"/>
            <a:ext cx="33020" cy="31115"/>
          </a:xfrm>
          <a:custGeom>
            <a:rect b="b" l="l" r="r" t="t"/>
            <a:pathLst>
              <a:path extrusionOk="0" h="31115" w="33020">
                <a:moveTo>
                  <a:pt x="29349" y="0"/>
                </a:moveTo>
                <a:lnTo>
                  <a:pt x="23006" y="8406"/>
                </a:lnTo>
                <a:lnTo>
                  <a:pt x="11741" y="11853"/>
                </a:lnTo>
                <a:lnTo>
                  <a:pt x="1942" y="16832"/>
                </a:lnTo>
                <a:lnTo>
                  <a:pt x="0" y="29832"/>
                </a:lnTo>
                <a:lnTo>
                  <a:pt x="2057" y="30492"/>
                </a:lnTo>
                <a:lnTo>
                  <a:pt x="4076" y="30797"/>
                </a:lnTo>
                <a:lnTo>
                  <a:pt x="6032" y="30797"/>
                </a:lnTo>
                <a:lnTo>
                  <a:pt x="19253" y="26205"/>
                </a:lnTo>
                <a:lnTo>
                  <a:pt x="28678" y="15984"/>
                </a:lnTo>
                <a:lnTo>
                  <a:pt x="32609" y="547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76" name="Google Shape;2276;gf574e92628_0_0"/>
          <p:cNvSpPr/>
          <p:nvPr/>
        </p:nvSpPr>
        <p:spPr>
          <a:xfrm>
            <a:off x="3378003" y="9338204"/>
            <a:ext cx="40639" cy="28575"/>
          </a:xfrm>
          <a:custGeom>
            <a:rect b="b" l="l" r="r" t="t"/>
            <a:pathLst>
              <a:path extrusionOk="0" h="28575" w="40639">
                <a:moveTo>
                  <a:pt x="1587" y="0"/>
                </a:moveTo>
                <a:lnTo>
                  <a:pt x="0" y="0"/>
                </a:lnTo>
                <a:lnTo>
                  <a:pt x="266" y="1778"/>
                </a:lnTo>
                <a:lnTo>
                  <a:pt x="3416" y="6324"/>
                </a:lnTo>
                <a:lnTo>
                  <a:pt x="12176" y="10084"/>
                </a:lnTo>
                <a:lnTo>
                  <a:pt x="15898" y="15003"/>
                </a:lnTo>
                <a:lnTo>
                  <a:pt x="15180" y="21110"/>
                </a:lnTo>
                <a:lnTo>
                  <a:pt x="10617" y="28435"/>
                </a:lnTo>
                <a:lnTo>
                  <a:pt x="12484" y="28244"/>
                </a:lnTo>
                <a:lnTo>
                  <a:pt x="31661" y="28257"/>
                </a:lnTo>
                <a:lnTo>
                  <a:pt x="38836" y="27533"/>
                </a:lnTo>
                <a:lnTo>
                  <a:pt x="40271" y="21297"/>
                </a:lnTo>
                <a:lnTo>
                  <a:pt x="31423" y="17000"/>
                </a:lnTo>
                <a:lnTo>
                  <a:pt x="8649" y="3004"/>
                </a:lnTo>
                <a:lnTo>
                  <a:pt x="15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77" name="Google Shape;2277;gf574e92628_0_0"/>
          <p:cNvSpPr/>
          <p:nvPr/>
        </p:nvSpPr>
        <p:spPr>
          <a:xfrm>
            <a:off x="346165" y="9366642"/>
            <a:ext cx="29845" cy="36829"/>
          </a:xfrm>
          <a:custGeom>
            <a:rect b="b" l="l" r="r" t="t"/>
            <a:pathLst>
              <a:path extrusionOk="0" h="36829" w="29845">
                <a:moveTo>
                  <a:pt x="7700" y="0"/>
                </a:moveTo>
                <a:lnTo>
                  <a:pt x="5200" y="6758"/>
                </a:lnTo>
                <a:lnTo>
                  <a:pt x="2100" y="12900"/>
                </a:lnTo>
                <a:lnTo>
                  <a:pt x="0" y="20056"/>
                </a:lnTo>
                <a:lnTo>
                  <a:pt x="500" y="29857"/>
                </a:lnTo>
                <a:lnTo>
                  <a:pt x="3116" y="28244"/>
                </a:lnTo>
                <a:lnTo>
                  <a:pt x="5592" y="27622"/>
                </a:lnTo>
                <a:lnTo>
                  <a:pt x="12260" y="27622"/>
                </a:lnTo>
                <a:lnTo>
                  <a:pt x="16070" y="29832"/>
                </a:lnTo>
                <a:lnTo>
                  <a:pt x="22420" y="34264"/>
                </a:lnTo>
                <a:lnTo>
                  <a:pt x="24947" y="36487"/>
                </a:lnTo>
                <a:lnTo>
                  <a:pt x="28376" y="36487"/>
                </a:lnTo>
                <a:lnTo>
                  <a:pt x="29417" y="34772"/>
                </a:lnTo>
                <a:lnTo>
                  <a:pt x="29849" y="29857"/>
                </a:lnTo>
                <a:lnTo>
                  <a:pt x="27944" y="30086"/>
                </a:lnTo>
                <a:lnTo>
                  <a:pt x="27106" y="30086"/>
                </a:lnTo>
                <a:lnTo>
                  <a:pt x="19325" y="25662"/>
                </a:lnTo>
                <a:lnTo>
                  <a:pt x="16817" y="15781"/>
                </a:lnTo>
                <a:lnTo>
                  <a:pt x="14603" y="5531"/>
                </a:lnTo>
                <a:lnTo>
                  <a:pt x="77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78" name="Google Shape;2278;gf574e92628_0_0"/>
          <p:cNvSpPr/>
          <p:nvPr/>
        </p:nvSpPr>
        <p:spPr>
          <a:xfrm>
            <a:off x="3410803" y="9372395"/>
            <a:ext cx="22225" cy="24129"/>
          </a:xfrm>
          <a:custGeom>
            <a:rect b="b" l="l" r="r" t="t"/>
            <a:pathLst>
              <a:path extrusionOk="0" h="24129" w="22225">
                <a:moveTo>
                  <a:pt x="8547" y="0"/>
                </a:moveTo>
                <a:lnTo>
                  <a:pt x="5918" y="0"/>
                </a:lnTo>
                <a:lnTo>
                  <a:pt x="3924" y="0"/>
                </a:lnTo>
                <a:lnTo>
                  <a:pt x="1955" y="2400"/>
                </a:lnTo>
                <a:lnTo>
                  <a:pt x="0" y="9004"/>
                </a:lnTo>
                <a:lnTo>
                  <a:pt x="584" y="8801"/>
                </a:lnTo>
                <a:lnTo>
                  <a:pt x="1155" y="8712"/>
                </a:lnTo>
                <a:lnTo>
                  <a:pt x="5270" y="8712"/>
                </a:lnTo>
                <a:lnTo>
                  <a:pt x="8470" y="12509"/>
                </a:lnTo>
                <a:lnTo>
                  <a:pt x="14071" y="20104"/>
                </a:lnTo>
                <a:lnTo>
                  <a:pt x="16484" y="23901"/>
                </a:lnTo>
                <a:lnTo>
                  <a:pt x="19913" y="23901"/>
                </a:lnTo>
                <a:lnTo>
                  <a:pt x="21145" y="21932"/>
                </a:lnTo>
                <a:lnTo>
                  <a:pt x="22148" y="16611"/>
                </a:lnTo>
                <a:lnTo>
                  <a:pt x="19202" y="16624"/>
                </a:lnTo>
                <a:lnTo>
                  <a:pt x="85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2279" name="Google Shape;2279;gf574e92628_0_0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486552" y="9456501"/>
            <a:ext cx="88315" cy="82473"/>
          </a:xfrm>
          <a:prstGeom prst="rect">
            <a:avLst/>
          </a:prstGeom>
          <a:noFill/>
          <a:ln>
            <a:noFill/>
          </a:ln>
        </p:spPr>
      </p:pic>
      <p:sp>
        <p:nvSpPr>
          <p:cNvPr id="2280" name="Google Shape;2280;gf574e92628_0_0"/>
          <p:cNvSpPr/>
          <p:nvPr/>
        </p:nvSpPr>
        <p:spPr>
          <a:xfrm>
            <a:off x="2881405" y="9440858"/>
            <a:ext cx="18414" cy="29845"/>
          </a:xfrm>
          <a:custGeom>
            <a:rect b="b" l="l" r="r" t="t"/>
            <a:pathLst>
              <a:path extrusionOk="0" h="29845" w="18414">
                <a:moveTo>
                  <a:pt x="6607" y="0"/>
                </a:moveTo>
                <a:lnTo>
                  <a:pt x="8172" y="11542"/>
                </a:lnTo>
                <a:lnTo>
                  <a:pt x="3245" y="20475"/>
                </a:lnTo>
                <a:lnTo>
                  <a:pt x="0" y="26603"/>
                </a:lnTo>
                <a:lnTo>
                  <a:pt x="6607" y="29730"/>
                </a:lnTo>
                <a:lnTo>
                  <a:pt x="12740" y="20415"/>
                </a:lnTo>
                <a:lnTo>
                  <a:pt x="18237" y="12355"/>
                </a:lnTo>
                <a:lnTo>
                  <a:pt x="17920" y="5550"/>
                </a:lnTo>
                <a:lnTo>
                  <a:pt x="6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81" name="Google Shape;2281;gf574e92628_0_0"/>
          <p:cNvSpPr/>
          <p:nvPr/>
        </p:nvSpPr>
        <p:spPr>
          <a:xfrm>
            <a:off x="3169056" y="9456928"/>
            <a:ext cx="33019" cy="8890"/>
          </a:xfrm>
          <a:custGeom>
            <a:rect b="b" l="l" r="r" t="t"/>
            <a:pathLst>
              <a:path extrusionOk="0" h="8890" w="33019">
                <a:moveTo>
                  <a:pt x="32423" y="0"/>
                </a:moveTo>
                <a:lnTo>
                  <a:pt x="28041" y="0"/>
                </a:lnTo>
                <a:lnTo>
                  <a:pt x="24879" y="0"/>
                </a:lnTo>
                <a:lnTo>
                  <a:pt x="17284" y="1612"/>
                </a:lnTo>
                <a:lnTo>
                  <a:pt x="6045" y="6057"/>
                </a:lnTo>
                <a:lnTo>
                  <a:pt x="1193" y="8051"/>
                </a:lnTo>
                <a:lnTo>
                  <a:pt x="0" y="8737"/>
                </a:lnTo>
                <a:lnTo>
                  <a:pt x="2171" y="8737"/>
                </a:lnTo>
                <a:lnTo>
                  <a:pt x="8369" y="7099"/>
                </a:lnTo>
                <a:lnTo>
                  <a:pt x="28295" y="3098"/>
                </a:lnTo>
                <a:lnTo>
                  <a:pt x="324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82" name="Google Shape;2282;gf574e92628_0_0"/>
          <p:cNvSpPr/>
          <p:nvPr/>
        </p:nvSpPr>
        <p:spPr>
          <a:xfrm>
            <a:off x="191930" y="9470587"/>
            <a:ext cx="22225" cy="22225"/>
          </a:xfrm>
          <a:custGeom>
            <a:rect b="b" l="l" r="r" t="t"/>
            <a:pathLst>
              <a:path extrusionOk="0" h="22225" w="22225">
                <a:moveTo>
                  <a:pt x="14668" y="0"/>
                </a:moveTo>
                <a:lnTo>
                  <a:pt x="12008" y="6516"/>
                </a:lnTo>
                <a:lnTo>
                  <a:pt x="7648" y="11361"/>
                </a:lnTo>
                <a:lnTo>
                  <a:pt x="3131" y="16057"/>
                </a:lnTo>
                <a:lnTo>
                  <a:pt x="0" y="22123"/>
                </a:lnTo>
                <a:lnTo>
                  <a:pt x="13757" y="21243"/>
                </a:lnTo>
                <a:lnTo>
                  <a:pt x="19291" y="19415"/>
                </a:lnTo>
                <a:lnTo>
                  <a:pt x="22123" y="14744"/>
                </a:lnTo>
                <a:lnTo>
                  <a:pt x="16774" y="12067"/>
                </a:lnTo>
                <a:lnTo>
                  <a:pt x="17619" y="7672"/>
                </a:lnTo>
                <a:lnTo>
                  <a:pt x="18853" y="312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83" name="Google Shape;2283;gf574e92628_0_0"/>
          <p:cNvSpPr/>
          <p:nvPr/>
        </p:nvSpPr>
        <p:spPr>
          <a:xfrm>
            <a:off x="3342587" y="9510825"/>
            <a:ext cx="15875" cy="27940"/>
          </a:xfrm>
          <a:custGeom>
            <a:rect b="b" l="l" r="r" t="t"/>
            <a:pathLst>
              <a:path extrusionOk="0" h="27940" w="15875">
                <a:moveTo>
                  <a:pt x="13957" y="0"/>
                </a:moveTo>
                <a:lnTo>
                  <a:pt x="11849" y="0"/>
                </a:lnTo>
                <a:lnTo>
                  <a:pt x="10985" y="0"/>
                </a:lnTo>
                <a:lnTo>
                  <a:pt x="10083" y="1168"/>
                </a:lnTo>
                <a:lnTo>
                  <a:pt x="9270" y="4000"/>
                </a:lnTo>
                <a:lnTo>
                  <a:pt x="8953" y="13576"/>
                </a:lnTo>
                <a:lnTo>
                  <a:pt x="0" y="14389"/>
                </a:lnTo>
                <a:lnTo>
                  <a:pt x="2044" y="26365"/>
                </a:lnTo>
                <a:lnTo>
                  <a:pt x="3987" y="27241"/>
                </a:lnTo>
                <a:lnTo>
                  <a:pt x="5689" y="27635"/>
                </a:lnTo>
                <a:lnTo>
                  <a:pt x="13309" y="27635"/>
                </a:lnTo>
                <a:lnTo>
                  <a:pt x="15532" y="20726"/>
                </a:lnTo>
                <a:lnTo>
                  <a:pt x="15862" y="6908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84" name="Google Shape;2284;gf574e92628_0_0"/>
          <p:cNvSpPr/>
          <p:nvPr/>
        </p:nvSpPr>
        <p:spPr>
          <a:xfrm>
            <a:off x="2777469" y="9514826"/>
            <a:ext cx="19685" cy="45084"/>
          </a:xfrm>
          <a:custGeom>
            <a:rect b="b" l="l" r="r" t="t"/>
            <a:pathLst>
              <a:path extrusionOk="0" h="45084" w="19685">
                <a:moveTo>
                  <a:pt x="14668" y="0"/>
                </a:moveTo>
                <a:lnTo>
                  <a:pt x="13220" y="4991"/>
                </a:lnTo>
                <a:lnTo>
                  <a:pt x="9766" y="7823"/>
                </a:lnTo>
                <a:lnTo>
                  <a:pt x="2247" y="7823"/>
                </a:lnTo>
                <a:lnTo>
                  <a:pt x="0" y="7620"/>
                </a:lnTo>
                <a:lnTo>
                  <a:pt x="2468" y="17999"/>
                </a:lnTo>
                <a:lnTo>
                  <a:pt x="4776" y="28616"/>
                </a:lnTo>
                <a:lnTo>
                  <a:pt x="8363" y="37980"/>
                </a:lnTo>
                <a:lnTo>
                  <a:pt x="14668" y="44602"/>
                </a:lnTo>
                <a:lnTo>
                  <a:pt x="15975" y="27278"/>
                </a:lnTo>
                <a:lnTo>
                  <a:pt x="18783" y="15776"/>
                </a:lnTo>
                <a:lnTo>
                  <a:pt x="19533" y="753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85" name="Google Shape;2285;gf574e92628_0_0"/>
          <p:cNvSpPr/>
          <p:nvPr/>
        </p:nvSpPr>
        <p:spPr>
          <a:xfrm>
            <a:off x="3963239" y="9566402"/>
            <a:ext cx="29845" cy="37465"/>
          </a:xfrm>
          <a:custGeom>
            <a:rect b="b" l="l" r="r" t="t"/>
            <a:pathLst>
              <a:path extrusionOk="0" h="37465" w="29845">
                <a:moveTo>
                  <a:pt x="27603" y="0"/>
                </a:moveTo>
                <a:lnTo>
                  <a:pt x="26549" y="0"/>
                </a:lnTo>
                <a:lnTo>
                  <a:pt x="13229" y="4400"/>
                </a:lnTo>
                <a:lnTo>
                  <a:pt x="3140" y="14851"/>
                </a:lnTo>
                <a:lnTo>
                  <a:pt x="0" y="27223"/>
                </a:lnTo>
                <a:lnTo>
                  <a:pt x="7525" y="37388"/>
                </a:lnTo>
                <a:lnTo>
                  <a:pt x="11732" y="26823"/>
                </a:lnTo>
                <a:lnTo>
                  <a:pt x="16094" y="16409"/>
                </a:lnTo>
                <a:lnTo>
                  <a:pt x="21709" y="7208"/>
                </a:lnTo>
                <a:lnTo>
                  <a:pt x="29673" y="279"/>
                </a:lnTo>
                <a:lnTo>
                  <a:pt x="28645" y="88"/>
                </a:lnTo>
                <a:lnTo>
                  <a:pt x="276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86" name="Google Shape;2286;gf574e92628_0_0"/>
          <p:cNvSpPr/>
          <p:nvPr/>
        </p:nvSpPr>
        <p:spPr>
          <a:xfrm>
            <a:off x="3723075" y="9574174"/>
            <a:ext cx="41910" cy="37465"/>
          </a:xfrm>
          <a:custGeom>
            <a:rect b="b" l="l" r="r" t="t"/>
            <a:pathLst>
              <a:path extrusionOk="0" h="37465" w="41910">
                <a:moveTo>
                  <a:pt x="19218" y="0"/>
                </a:moveTo>
                <a:lnTo>
                  <a:pt x="15191" y="11243"/>
                </a:lnTo>
                <a:lnTo>
                  <a:pt x="6170" y="21997"/>
                </a:lnTo>
                <a:lnTo>
                  <a:pt x="0" y="31002"/>
                </a:lnTo>
                <a:lnTo>
                  <a:pt x="4524" y="36995"/>
                </a:lnTo>
                <a:lnTo>
                  <a:pt x="11902" y="29644"/>
                </a:lnTo>
                <a:lnTo>
                  <a:pt x="23809" y="26781"/>
                </a:lnTo>
                <a:lnTo>
                  <a:pt x="35278" y="23464"/>
                </a:lnTo>
                <a:lnTo>
                  <a:pt x="41341" y="14757"/>
                </a:lnTo>
                <a:lnTo>
                  <a:pt x="34904" y="12090"/>
                </a:lnTo>
                <a:lnTo>
                  <a:pt x="30084" y="7721"/>
                </a:lnTo>
                <a:lnTo>
                  <a:pt x="25363" y="3180"/>
                </a:lnTo>
                <a:lnTo>
                  <a:pt x="192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87" name="Google Shape;2287;gf574e92628_0_0"/>
          <p:cNvSpPr/>
          <p:nvPr/>
        </p:nvSpPr>
        <p:spPr>
          <a:xfrm>
            <a:off x="286760" y="9633516"/>
            <a:ext cx="36195" cy="29845"/>
          </a:xfrm>
          <a:custGeom>
            <a:rect b="b" l="l" r="r" t="t"/>
            <a:pathLst>
              <a:path extrusionOk="0" h="29845" w="36195">
                <a:moveTo>
                  <a:pt x="30280" y="0"/>
                </a:moveTo>
                <a:lnTo>
                  <a:pt x="21442" y="6281"/>
                </a:lnTo>
                <a:lnTo>
                  <a:pt x="7888" y="12465"/>
                </a:lnTo>
                <a:lnTo>
                  <a:pt x="0" y="19791"/>
                </a:lnTo>
                <a:lnTo>
                  <a:pt x="8157" y="29502"/>
                </a:lnTo>
                <a:lnTo>
                  <a:pt x="13530" y="19643"/>
                </a:lnTo>
                <a:lnTo>
                  <a:pt x="26462" y="12850"/>
                </a:lnTo>
                <a:lnTo>
                  <a:pt x="35773" y="7008"/>
                </a:lnTo>
                <a:lnTo>
                  <a:pt x="302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88" name="Google Shape;2288;gf574e92628_0_0"/>
          <p:cNvSpPr/>
          <p:nvPr/>
        </p:nvSpPr>
        <p:spPr>
          <a:xfrm>
            <a:off x="4163647" y="9633516"/>
            <a:ext cx="29210" cy="29845"/>
          </a:xfrm>
          <a:custGeom>
            <a:rect b="b" l="l" r="r" t="t"/>
            <a:pathLst>
              <a:path extrusionOk="0" h="29845" w="29210">
                <a:moveTo>
                  <a:pt x="20607" y="0"/>
                </a:moveTo>
                <a:lnTo>
                  <a:pt x="16342" y="9162"/>
                </a:lnTo>
                <a:lnTo>
                  <a:pt x="6474" y="17127"/>
                </a:lnTo>
                <a:lnTo>
                  <a:pt x="0" y="23904"/>
                </a:lnTo>
                <a:lnTo>
                  <a:pt x="5914" y="29502"/>
                </a:lnTo>
                <a:lnTo>
                  <a:pt x="12617" y="22756"/>
                </a:lnTo>
                <a:lnTo>
                  <a:pt x="23290" y="15617"/>
                </a:lnTo>
                <a:lnTo>
                  <a:pt x="28949" y="8045"/>
                </a:lnTo>
                <a:lnTo>
                  <a:pt x="20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89" name="Google Shape;2289;gf574e92628_0_0"/>
          <p:cNvSpPr/>
          <p:nvPr/>
        </p:nvSpPr>
        <p:spPr>
          <a:xfrm>
            <a:off x="435009" y="9692864"/>
            <a:ext cx="34290" cy="44450"/>
          </a:xfrm>
          <a:custGeom>
            <a:rect b="b" l="l" r="r" t="t"/>
            <a:pathLst>
              <a:path extrusionOk="0" h="44450" w="34290">
                <a:moveTo>
                  <a:pt x="22156" y="0"/>
                </a:moveTo>
                <a:lnTo>
                  <a:pt x="21611" y="16423"/>
                </a:lnTo>
                <a:lnTo>
                  <a:pt x="9519" y="25966"/>
                </a:lnTo>
                <a:lnTo>
                  <a:pt x="0" y="33588"/>
                </a:lnTo>
                <a:lnTo>
                  <a:pt x="7170" y="44246"/>
                </a:lnTo>
                <a:lnTo>
                  <a:pt x="29569" y="20561"/>
                </a:lnTo>
                <a:lnTo>
                  <a:pt x="33991" y="8756"/>
                </a:lnTo>
                <a:lnTo>
                  <a:pt x="221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90" name="Google Shape;2290;gf574e92628_0_0"/>
          <p:cNvSpPr/>
          <p:nvPr/>
        </p:nvSpPr>
        <p:spPr>
          <a:xfrm>
            <a:off x="3315017" y="9692722"/>
            <a:ext cx="22225" cy="24129"/>
          </a:xfrm>
          <a:custGeom>
            <a:rect b="b" l="l" r="r" t="t"/>
            <a:pathLst>
              <a:path extrusionOk="0" h="24129" w="22225">
                <a:moveTo>
                  <a:pt x="5651" y="0"/>
                </a:moveTo>
                <a:lnTo>
                  <a:pt x="3657" y="0"/>
                </a:lnTo>
                <a:lnTo>
                  <a:pt x="2235" y="0"/>
                </a:lnTo>
                <a:lnTo>
                  <a:pt x="1016" y="1955"/>
                </a:lnTo>
                <a:lnTo>
                  <a:pt x="0" y="7277"/>
                </a:lnTo>
                <a:lnTo>
                  <a:pt x="2933" y="7264"/>
                </a:lnTo>
                <a:lnTo>
                  <a:pt x="13563" y="24041"/>
                </a:lnTo>
                <a:lnTo>
                  <a:pt x="18186" y="24041"/>
                </a:lnTo>
                <a:lnTo>
                  <a:pt x="20167" y="21602"/>
                </a:lnTo>
                <a:lnTo>
                  <a:pt x="22136" y="14884"/>
                </a:lnTo>
                <a:lnTo>
                  <a:pt x="21551" y="15087"/>
                </a:lnTo>
                <a:lnTo>
                  <a:pt x="20980" y="15189"/>
                </a:lnTo>
                <a:lnTo>
                  <a:pt x="16827" y="15189"/>
                </a:lnTo>
                <a:lnTo>
                  <a:pt x="13627" y="11391"/>
                </a:lnTo>
                <a:lnTo>
                  <a:pt x="8039" y="3797"/>
                </a:lnTo>
                <a:lnTo>
                  <a:pt x="56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91" name="Google Shape;2291;gf574e92628_0_0"/>
          <p:cNvSpPr/>
          <p:nvPr/>
        </p:nvSpPr>
        <p:spPr>
          <a:xfrm>
            <a:off x="1049858" y="9729851"/>
            <a:ext cx="121919" cy="104140"/>
          </a:xfrm>
          <a:custGeom>
            <a:rect b="b" l="l" r="r" t="t"/>
            <a:pathLst>
              <a:path extrusionOk="0" h="104140" w="121919">
                <a:moveTo>
                  <a:pt x="18542" y="0"/>
                </a:moveTo>
                <a:lnTo>
                  <a:pt x="5829" y="5334"/>
                </a:lnTo>
                <a:lnTo>
                  <a:pt x="190" y="11188"/>
                </a:lnTo>
                <a:lnTo>
                  <a:pt x="0" y="15900"/>
                </a:lnTo>
                <a:lnTo>
                  <a:pt x="3619" y="17830"/>
                </a:lnTo>
                <a:lnTo>
                  <a:pt x="7734" y="17830"/>
                </a:lnTo>
                <a:lnTo>
                  <a:pt x="14109" y="13284"/>
                </a:lnTo>
                <a:lnTo>
                  <a:pt x="18542" y="0"/>
                </a:lnTo>
                <a:close/>
              </a:path>
              <a:path extrusionOk="0" h="104140" w="121919">
                <a:moveTo>
                  <a:pt x="121589" y="44373"/>
                </a:moveTo>
                <a:lnTo>
                  <a:pt x="114287" y="29514"/>
                </a:lnTo>
                <a:lnTo>
                  <a:pt x="103339" y="25806"/>
                </a:lnTo>
                <a:lnTo>
                  <a:pt x="107111" y="14871"/>
                </a:lnTo>
                <a:lnTo>
                  <a:pt x="87833" y="21463"/>
                </a:lnTo>
                <a:lnTo>
                  <a:pt x="69405" y="28841"/>
                </a:lnTo>
                <a:lnTo>
                  <a:pt x="33451" y="44361"/>
                </a:lnTo>
                <a:lnTo>
                  <a:pt x="44335" y="48056"/>
                </a:lnTo>
                <a:lnTo>
                  <a:pt x="40652" y="59118"/>
                </a:lnTo>
                <a:lnTo>
                  <a:pt x="44577" y="61849"/>
                </a:lnTo>
                <a:lnTo>
                  <a:pt x="48615" y="62649"/>
                </a:lnTo>
                <a:lnTo>
                  <a:pt x="55829" y="62649"/>
                </a:lnTo>
                <a:lnTo>
                  <a:pt x="68643" y="61125"/>
                </a:lnTo>
                <a:lnTo>
                  <a:pt x="78257" y="61125"/>
                </a:lnTo>
                <a:lnTo>
                  <a:pt x="84861" y="62255"/>
                </a:lnTo>
                <a:lnTo>
                  <a:pt x="92189" y="66484"/>
                </a:lnTo>
                <a:lnTo>
                  <a:pt x="83375" y="77647"/>
                </a:lnTo>
                <a:lnTo>
                  <a:pt x="81432" y="87503"/>
                </a:lnTo>
                <a:lnTo>
                  <a:pt x="86741" y="96126"/>
                </a:lnTo>
                <a:lnTo>
                  <a:pt x="99644" y="103593"/>
                </a:lnTo>
                <a:lnTo>
                  <a:pt x="101079" y="98679"/>
                </a:lnTo>
                <a:lnTo>
                  <a:pt x="104660" y="95859"/>
                </a:lnTo>
                <a:lnTo>
                  <a:pt x="113068" y="95935"/>
                </a:lnTo>
                <a:lnTo>
                  <a:pt x="114287" y="96113"/>
                </a:lnTo>
                <a:lnTo>
                  <a:pt x="115112" y="76898"/>
                </a:lnTo>
                <a:lnTo>
                  <a:pt x="119697" y="59905"/>
                </a:lnTo>
                <a:lnTo>
                  <a:pt x="121589" y="4437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92" name="Google Shape;2292;gf574e92628_0_0"/>
          <p:cNvSpPr/>
          <p:nvPr/>
        </p:nvSpPr>
        <p:spPr>
          <a:xfrm>
            <a:off x="3507366" y="9736814"/>
            <a:ext cx="36195" cy="23495"/>
          </a:xfrm>
          <a:custGeom>
            <a:rect b="b" l="l" r="r" t="t"/>
            <a:pathLst>
              <a:path extrusionOk="0" h="23495" w="36195">
                <a:moveTo>
                  <a:pt x="35052" y="0"/>
                </a:moveTo>
                <a:lnTo>
                  <a:pt x="30911" y="0"/>
                </a:lnTo>
                <a:lnTo>
                  <a:pt x="30251" y="0"/>
                </a:lnTo>
                <a:lnTo>
                  <a:pt x="29514" y="88"/>
                </a:lnTo>
                <a:lnTo>
                  <a:pt x="28663" y="304"/>
                </a:lnTo>
                <a:lnTo>
                  <a:pt x="29235" y="5460"/>
                </a:lnTo>
                <a:lnTo>
                  <a:pt x="26670" y="7162"/>
                </a:lnTo>
                <a:lnTo>
                  <a:pt x="19291" y="7162"/>
                </a:lnTo>
                <a:lnTo>
                  <a:pt x="14554" y="5600"/>
                </a:lnTo>
                <a:lnTo>
                  <a:pt x="6248" y="2476"/>
                </a:lnTo>
                <a:lnTo>
                  <a:pt x="2667" y="914"/>
                </a:lnTo>
                <a:lnTo>
                  <a:pt x="0" y="914"/>
                </a:lnTo>
                <a:lnTo>
                  <a:pt x="1130" y="2641"/>
                </a:lnTo>
                <a:lnTo>
                  <a:pt x="6743" y="7899"/>
                </a:lnTo>
                <a:lnTo>
                  <a:pt x="13866" y="10336"/>
                </a:lnTo>
                <a:lnTo>
                  <a:pt x="22563" y="21058"/>
                </a:lnTo>
                <a:lnTo>
                  <a:pt x="29857" y="23494"/>
                </a:lnTo>
                <a:lnTo>
                  <a:pt x="31623" y="23494"/>
                </a:lnTo>
                <a:lnTo>
                  <a:pt x="33693" y="23202"/>
                </a:lnTo>
                <a:lnTo>
                  <a:pt x="36118" y="22542"/>
                </a:lnTo>
                <a:lnTo>
                  <a:pt x="36118" y="7899"/>
                </a:lnTo>
                <a:lnTo>
                  <a:pt x="350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93" name="Google Shape;2293;gf574e92628_0_0"/>
          <p:cNvSpPr/>
          <p:nvPr/>
        </p:nvSpPr>
        <p:spPr>
          <a:xfrm>
            <a:off x="1333619" y="9747567"/>
            <a:ext cx="37465" cy="17779"/>
          </a:xfrm>
          <a:custGeom>
            <a:rect b="b" l="l" r="r" t="t"/>
            <a:pathLst>
              <a:path extrusionOk="0" h="17779" w="37465">
                <a:moveTo>
                  <a:pt x="22186" y="0"/>
                </a:moveTo>
                <a:lnTo>
                  <a:pt x="15392" y="0"/>
                </a:lnTo>
                <a:lnTo>
                  <a:pt x="10261" y="0"/>
                </a:lnTo>
                <a:lnTo>
                  <a:pt x="5219" y="3200"/>
                </a:lnTo>
                <a:lnTo>
                  <a:pt x="0" y="11785"/>
                </a:lnTo>
                <a:lnTo>
                  <a:pt x="3022" y="10223"/>
                </a:lnTo>
                <a:lnTo>
                  <a:pt x="6007" y="9613"/>
                </a:lnTo>
                <a:lnTo>
                  <a:pt x="14046" y="9613"/>
                </a:lnTo>
                <a:lnTo>
                  <a:pt x="18884" y="11557"/>
                </a:lnTo>
                <a:lnTo>
                  <a:pt x="27216" y="15443"/>
                </a:lnTo>
                <a:lnTo>
                  <a:pt x="30708" y="17399"/>
                </a:lnTo>
                <a:lnTo>
                  <a:pt x="35242" y="17399"/>
                </a:lnTo>
                <a:lnTo>
                  <a:pt x="36576" y="15938"/>
                </a:lnTo>
                <a:lnTo>
                  <a:pt x="36880" y="1178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94" name="Google Shape;2294;gf574e92628_0_0"/>
          <p:cNvSpPr/>
          <p:nvPr/>
        </p:nvSpPr>
        <p:spPr>
          <a:xfrm>
            <a:off x="3410203" y="9776093"/>
            <a:ext cx="23495" cy="20320"/>
          </a:xfrm>
          <a:custGeom>
            <a:rect b="b" l="l" r="r" t="t"/>
            <a:pathLst>
              <a:path extrusionOk="0" h="20320" w="23495">
                <a:moveTo>
                  <a:pt x="5511" y="0"/>
                </a:moveTo>
                <a:lnTo>
                  <a:pt x="2235" y="0"/>
                </a:lnTo>
                <a:lnTo>
                  <a:pt x="0" y="1663"/>
                </a:lnTo>
                <a:lnTo>
                  <a:pt x="609" y="5600"/>
                </a:lnTo>
                <a:lnTo>
                  <a:pt x="9525" y="7112"/>
                </a:lnTo>
                <a:lnTo>
                  <a:pt x="5232" y="13665"/>
                </a:lnTo>
                <a:lnTo>
                  <a:pt x="609" y="20243"/>
                </a:lnTo>
                <a:lnTo>
                  <a:pt x="22758" y="20243"/>
                </a:lnTo>
                <a:lnTo>
                  <a:pt x="23053" y="12558"/>
                </a:lnTo>
                <a:lnTo>
                  <a:pt x="18754" y="6102"/>
                </a:lnTo>
                <a:lnTo>
                  <a:pt x="12146" y="1655"/>
                </a:lnTo>
                <a:lnTo>
                  <a:pt x="5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95" name="Google Shape;2295;gf574e92628_0_0"/>
          <p:cNvSpPr/>
          <p:nvPr/>
        </p:nvSpPr>
        <p:spPr>
          <a:xfrm>
            <a:off x="494037" y="9796336"/>
            <a:ext cx="15240" cy="52070"/>
          </a:xfrm>
          <a:custGeom>
            <a:rect b="b" l="l" r="r" t="t"/>
            <a:pathLst>
              <a:path extrusionOk="0" h="52070" w="15240">
                <a:moveTo>
                  <a:pt x="0" y="0"/>
                </a:moveTo>
                <a:lnTo>
                  <a:pt x="3712" y="18569"/>
                </a:lnTo>
                <a:lnTo>
                  <a:pt x="2909" y="32942"/>
                </a:lnTo>
                <a:lnTo>
                  <a:pt x="4309" y="43835"/>
                </a:lnTo>
                <a:lnTo>
                  <a:pt x="14630" y="51968"/>
                </a:lnTo>
                <a:lnTo>
                  <a:pt x="14305" y="35700"/>
                </a:lnTo>
                <a:lnTo>
                  <a:pt x="11868" y="21450"/>
                </a:lnTo>
                <a:lnTo>
                  <a:pt x="7154" y="94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96" name="Google Shape;2296;gf574e92628_0_0"/>
          <p:cNvSpPr/>
          <p:nvPr/>
        </p:nvSpPr>
        <p:spPr>
          <a:xfrm>
            <a:off x="833021" y="9803938"/>
            <a:ext cx="44450" cy="22225"/>
          </a:xfrm>
          <a:custGeom>
            <a:rect b="b" l="l" r="r" t="t"/>
            <a:pathLst>
              <a:path extrusionOk="0" h="22225" w="44450">
                <a:moveTo>
                  <a:pt x="43987" y="0"/>
                </a:moveTo>
                <a:lnTo>
                  <a:pt x="21825" y="0"/>
                </a:lnTo>
                <a:lnTo>
                  <a:pt x="21996" y="11816"/>
                </a:lnTo>
                <a:lnTo>
                  <a:pt x="9841" y="15544"/>
                </a:lnTo>
                <a:lnTo>
                  <a:pt x="0" y="17005"/>
                </a:lnTo>
                <a:lnTo>
                  <a:pt x="7106" y="22021"/>
                </a:lnTo>
                <a:lnTo>
                  <a:pt x="18700" y="18932"/>
                </a:lnTo>
                <a:lnTo>
                  <a:pt x="31371" y="16883"/>
                </a:lnTo>
                <a:lnTo>
                  <a:pt x="41130" y="11897"/>
                </a:lnTo>
                <a:lnTo>
                  <a:pt x="439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97" name="Google Shape;2297;gf574e92628_0_0"/>
          <p:cNvSpPr/>
          <p:nvPr/>
        </p:nvSpPr>
        <p:spPr>
          <a:xfrm>
            <a:off x="1388506" y="9800314"/>
            <a:ext cx="31115" cy="19684"/>
          </a:xfrm>
          <a:custGeom>
            <a:rect b="b" l="l" r="r" t="t"/>
            <a:pathLst>
              <a:path extrusionOk="0" h="19684" w="31115">
                <a:moveTo>
                  <a:pt x="30873" y="0"/>
                </a:moveTo>
                <a:lnTo>
                  <a:pt x="25831" y="0"/>
                </a:lnTo>
                <a:lnTo>
                  <a:pt x="23507" y="0"/>
                </a:lnTo>
                <a:lnTo>
                  <a:pt x="18948" y="1054"/>
                </a:lnTo>
                <a:lnTo>
                  <a:pt x="11290" y="3619"/>
                </a:lnTo>
                <a:lnTo>
                  <a:pt x="11290" y="10896"/>
                </a:lnTo>
                <a:lnTo>
                  <a:pt x="2425" y="17284"/>
                </a:lnTo>
                <a:lnTo>
                  <a:pt x="0" y="19659"/>
                </a:lnTo>
                <a:lnTo>
                  <a:pt x="2565" y="19659"/>
                </a:lnTo>
                <a:lnTo>
                  <a:pt x="11277" y="14744"/>
                </a:lnTo>
                <a:lnTo>
                  <a:pt x="25438" y="4914"/>
                </a:lnTo>
                <a:lnTo>
                  <a:pt x="30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98" name="Google Shape;2298;gf574e92628_0_0"/>
          <p:cNvSpPr/>
          <p:nvPr/>
        </p:nvSpPr>
        <p:spPr>
          <a:xfrm>
            <a:off x="670688" y="9842686"/>
            <a:ext cx="37465" cy="27940"/>
          </a:xfrm>
          <a:custGeom>
            <a:rect b="b" l="l" r="r" t="t"/>
            <a:pathLst>
              <a:path extrusionOk="0" h="27940" w="37465">
                <a:moveTo>
                  <a:pt x="6172" y="0"/>
                </a:moveTo>
                <a:lnTo>
                  <a:pt x="3733" y="0"/>
                </a:lnTo>
                <a:lnTo>
                  <a:pt x="1625" y="0"/>
                </a:lnTo>
                <a:lnTo>
                  <a:pt x="292" y="1447"/>
                </a:lnTo>
                <a:lnTo>
                  <a:pt x="0" y="5613"/>
                </a:lnTo>
                <a:lnTo>
                  <a:pt x="8635" y="6997"/>
                </a:lnTo>
                <a:lnTo>
                  <a:pt x="7480" y="27863"/>
                </a:lnTo>
                <a:lnTo>
                  <a:pt x="36868" y="5613"/>
                </a:lnTo>
                <a:lnTo>
                  <a:pt x="33870" y="7150"/>
                </a:lnTo>
                <a:lnTo>
                  <a:pt x="30899" y="7759"/>
                </a:lnTo>
                <a:lnTo>
                  <a:pt x="22859" y="7759"/>
                </a:lnTo>
                <a:lnTo>
                  <a:pt x="18008" y="5816"/>
                </a:lnTo>
                <a:lnTo>
                  <a:pt x="9664" y="1943"/>
                </a:lnTo>
                <a:lnTo>
                  <a:pt x="61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299" name="Google Shape;2299;gf574e92628_0_0"/>
          <p:cNvSpPr/>
          <p:nvPr/>
        </p:nvSpPr>
        <p:spPr>
          <a:xfrm>
            <a:off x="1175275" y="9841047"/>
            <a:ext cx="38100" cy="9525"/>
          </a:xfrm>
          <a:custGeom>
            <a:rect b="b" l="l" r="r" t="t"/>
            <a:pathLst>
              <a:path extrusionOk="0" h="9525" w="38100">
                <a:moveTo>
                  <a:pt x="33188" y="0"/>
                </a:moveTo>
                <a:lnTo>
                  <a:pt x="10025" y="1406"/>
                </a:lnTo>
                <a:lnTo>
                  <a:pt x="0" y="2630"/>
                </a:lnTo>
                <a:lnTo>
                  <a:pt x="1037" y="4352"/>
                </a:lnTo>
                <a:lnTo>
                  <a:pt x="12271" y="7632"/>
                </a:lnTo>
                <a:lnTo>
                  <a:pt x="19154" y="9131"/>
                </a:lnTo>
                <a:lnTo>
                  <a:pt x="31905" y="9131"/>
                </a:lnTo>
                <a:lnTo>
                  <a:pt x="37569" y="7277"/>
                </a:lnTo>
                <a:lnTo>
                  <a:pt x="33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00" name="Google Shape;2300;gf574e92628_0_0"/>
          <p:cNvSpPr/>
          <p:nvPr/>
        </p:nvSpPr>
        <p:spPr>
          <a:xfrm>
            <a:off x="3992911" y="9864490"/>
            <a:ext cx="36829" cy="35559"/>
          </a:xfrm>
          <a:custGeom>
            <a:rect b="b" l="l" r="r" t="t"/>
            <a:pathLst>
              <a:path extrusionOk="0" h="35559" w="36829">
                <a:moveTo>
                  <a:pt x="29171" y="0"/>
                </a:moveTo>
                <a:lnTo>
                  <a:pt x="26809" y="0"/>
                </a:lnTo>
                <a:lnTo>
                  <a:pt x="24980" y="0"/>
                </a:lnTo>
                <a:lnTo>
                  <a:pt x="22301" y="1905"/>
                </a:lnTo>
                <a:lnTo>
                  <a:pt x="15582" y="5715"/>
                </a:lnTo>
                <a:lnTo>
                  <a:pt x="11544" y="7607"/>
                </a:lnTo>
                <a:lnTo>
                  <a:pt x="4775" y="7607"/>
                </a:lnTo>
                <a:lnTo>
                  <a:pt x="2438" y="7162"/>
                </a:lnTo>
                <a:lnTo>
                  <a:pt x="0" y="6057"/>
                </a:lnTo>
                <a:lnTo>
                  <a:pt x="0" y="20802"/>
                </a:lnTo>
                <a:lnTo>
                  <a:pt x="14643" y="20802"/>
                </a:lnTo>
                <a:lnTo>
                  <a:pt x="14643" y="35547"/>
                </a:lnTo>
                <a:lnTo>
                  <a:pt x="28544" y="34774"/>
                </a:lnTo>
                <a:lnTo>
                  <a:pt x="34083" y="32963"/>
                </a:lnTo>
                <a:lnTo>
                  <a:pt x="36817" y="28295"/>
                </a:lnTo>
                <a:lnTo>
                  <a:pt x="25603" y="24599"/>
                </a:lnTo>
                <a:lnTo>
                  <a:pt x="29362" y="13538"/>
                </a:lnTo>
                <a:lnTo>
                  <a:pt x="30137" y="3162"/>
                </a:lnTo>
                <a:lnTo>
                  <a:pt x="2917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01" name="Google Shape;2301;gf574e92628_0_0"/>
          <p:cNvSpPr/>
          <p:nvPr/>
        </p:nvSpPr>
        <p:spPr>
          <a:xfrm>
            <a:off x="3515009" y="9921511"/>
            <a:ext cx="21589" cy="23495"/>
          </a:xfrm>
          <a:custGeom>
            <a:rect b="b" l="l" r="r" t="t"/>
            <a:pathLst>
              <a:path extrusionOk="0" h="23495" w="21589">
                <a:moveTo>
                  <a:pt x="18211" y="0"/>
                </a:moveTo>
                <a:lnTo>
                  <a:pt x="16852" y="0"/>
                </a:lnTo>
                <a:lnTo>
                  <a:pt x="10604" y="0"/>
                </a:lnTo>
                <a:lnTo>
                  <a:pt x="5219" y="5816"/>
                </a:lnTo>
                <a:lnTo>
                  <a:pt x="0" y="17437"/>
                </a:lnTo>
                <a:lnTo>
                  <a:pt x="152" y="23241"/>
                </a:lnTo>
                <a:lnTo>
                  <a:pt x="5397" y="23241"/>
                </a:lnTo>
                <a:lnTo>
                  <a:pt x="6299" y="23113"/>
                </a:lnTo>
                <a:lnTo>
                  <a:pt x="9500" y="17049"/>
                </a:lnTo>
                <a:lnTo>
                  <a:pt x="15454" y="13814"/>
                </a:lnTo>
                <a:lnTo>
                  <a:pt x="20509" y="9669"/>
                </a:lnTo>
                <a:lnTo>
                  <a:pt x="21018" y="876"/>
                </a:lnTo>
                <a:lnTo>
                  <a:pt x="19608" y="266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02" name="Google Shape;2302;gf574e92628_0_0"/>
          <p:cNvSpPr/>
          <p:nvPr/>
        </p:nvSpPr>
        <p:spPr>
          <a:xfrm>
            <a:off x="508665" y="9944630"/>
            <a:ext cx="31115" cy="36195"/>
          </a:xfrm>
          <a:custGeom>
            <a:rect b="b" l="l" r="r" t="t"/>
            <a:pathLst>
              <a:path extrusionOk="0" h="36195" w="31115">
                <a:moveTo>
                  <a:pt x="29387" y="0"/>
                </a:moveTo>
                <a:lnTo>
                  <a:pt x="17030" y="2359"/>
                </a:lnTo>
                <a:lnTo>
                  <a:pt x="8016" y="8054"/>
                </a:lnTo>
                <a:lnTo>
                  <a:pt x="2341" y="17098"/>
                </a:lnTo>
                <a:lnTo>
                  <a:pt x="0" y="29502"/>
                </a:lnTo>
                <a:lnTo>
                  <a:pt x="2603" y="27927"/>
                </a:lnTo>
                <a:lnTo>
                  <a:pt x="5067" y="27305"/>
                </a:lnTo>
                <a:lnTo>
                  <a:pt x="11722" y="27305"/>
                </a:lnTo>
                <a:lnTo>
                  <a:pt x="15532" y="29527"/>
                </a:lnTo>
                <a:lnTo>
                  <a:pt x="21882" y="33947"/>
                </a:lnTo>
                <a:lnTo>
                  <a:pt x="24434" y="36156"/>
                </a:lnTo>
                <a:lnTo>
                  <a:pt x="27876" y="36156"/>
                </a:lnTo>
                <a:lnTo>
                  <a:pt x="28943" y="34442"/>
                </a:lnTo>
                <a:lnTo>
                  <a:pt x="29387" y="29502"/>
                </a:lnTo>
                <a:lnTo>
                  <a:pt x="22797" y="26535"/>
                </a:lnTo>
                <a:lnTo>
                  <a:pt x="26044" y="20418"/>
                </a:lnTo>
                <a:lnTo>
                  <a:pt x="30962" y="11467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03" name="Google Shape;2303;gf574e92628_0_0"/>
          <p:cNvSpPr/>
          <p:nvPr/>
        </p:nvSpPr>
        <p:spPr>
          <a:xfrm>
            <a:off x="637603" y="9952252"/>
            <a:ext cx="129540" cy="281940"/>
          </a:xfrm>
          <a:custGeom>
            <a:rect b="b" l="l" r="r" t="t"/>
            <a:pathLst>
              <a:path extrusionOk="0" h="281940" w="129540">
                <a:moveTo>
                  <a:pt x="99301" y="95973"/>
                </a:moveTo>
                <a:lnTo>
                  <a:pt x="89928" y="73761"/>
                </a:lnTo>
                <a:lnTo>
                  <a:pt x="90182" y="48285"/>
                </a:lnTo>
                <a:lnTo>
                  <a:pt x="89535" y="22656"/>
                </a:lnTo>
                <a:lnTo>
                  <a:pt x="77406" y="0"/>
                </a:lnTo>
                <a:lnTo>
                  <a:pt x="73037" y="23329"/>
                </a:lnTo>
                <a:lnTo>
                  <a:pt x="56261" y="34201"/>
                </a:lnTo>
                <a:lnTo>
                  <a:pt x="37109" y="42722"/>
                </a:lnTo>
                <a:lnTo>
                  <a:pt x="25615" y="59004"/>
                </a:lnTo>
                <a:lnTo>
                  <a:pt x="23901" y="65659"/>
                </a:lnTo>
                <a:lnTo>
                  <a:pt x="27114" y="67335"/>
                </a:lnTo>
                <a:lnTo>
                  <a:pt x="34505" y="67335"/>
                </a:lnTo>
                <a:lnTo>
                  <a:pt x="46291" y="65557"/>
                </a:lnTo>
                <a:lnTo>
                  <a:pt x="53721" y="65557"/>
                </a:lnTo>
                <a:lnTo>
                  <a:pt x="56959" y="67259"/>
                </a:lnTo>
                <a:lnTo>
                  <a:pt x="55232" y="73977"/>
                </a:lnTo>
                <a:lnTo>
                  <a:pt x="45656" y="81000"/>
                </a:lnTo>
                <a:lnTo>
                  <a:pt x="34607" y="86487"/>
                </a:lnTo>
                <a:lnTo>
                  <a:pt x="10883" y="95973"/>
                </a:lnTo>
                <a:lnTo>
                  <a:pt x="11747" y="107911"/>
                </a:lnTo>
                <a:lnTo>
                  <a:pt x="10579" y="117843"/>
                </a:lnTo>
                <a:lnTo>
                  <a:pt x="7759" y="126098"/>
                </a:lnTo>
                <a:lnTo>
                  <a:pt x="3708" y="132981"/>
                </a:lnTo>
                <a:lnTo>
                  <a:pt x="11734" y="133337"/>
                </a:lnTo>
                <a:lnTo>
                  <a:pt x="30988" y="130771"/>
                </a:lnTo>
                <a:lnTo>
                  <a:pt x="46164" y="124002"/>
                </a:lnTo>
                <a:lnTo>
                  <a:pt x="58674" y="114439"/>
                </a:lnTo>
                <a:lnTo>
                  <a:pt x="69951" y="103466"/>
                </a:lnTo>
                <a:lnTo>
                  <a:pt x="70777" y="109943"/>
                </a:lnTo>
                <a:lnTo>
                  <a:pt x="76631" y="111315"/>
                </a:lnTo>
                <a:lnTo>
                  <a:pt x="86487" y="111315"/>
                </a:lnTo>
                <a:lnTo>
                  <a:pt x="92011" y="110959"/>
                </a:lnTo>
                <a:lnTo>
                  <a:pt x="88353" y="99783"/>
                </a:lnTo>
                <a:lnTo>
                  <a:pt x="99301" y="95973"/>
                </a:lnTo>
                <a:close/>
              </a:path>
              <a:path extrusionOk="0" h="281940" w="129540">
                <a:moveTo>
                  <a:pt x="128917" y="214668"/>
                </a:moveTo>
                <a:lnTo>
                  <a:pt x="122834" y="213271"/>
                </a:lnTo>
                <a:lnTo>
                  <a:pt x="121424" y="207048"/>
                </a:lnTo>
                <a:lnTo>
                  <a:pt x="114249" y="210858"/>
                </a:lnTo>
                <a:lnTo>
                  <a:pt x="106756" y="207048"/>
                </a:lnTo>
                <a:lnTo>
                  <a:pt x="99822" y="207187"/>
                </a:lnTo>
                <a:lnTo>
                  <a:pt x="94526" y="201422"/>
                </a:lnTo>
                <a:lnTo>
                  <a:pt x="90716" y="189903"/>
                </a:lnTo>
                <a:lnTo>
                  <a:pt x="92214" y="184137"/>
                </a:lnTo>
                <a:lnTo>
                  <a:pt x="102133" y="184137"/>
                </a:lnTo>
                <a:lnTo>
                  <a:pt x="104267" y="184416"/>
                </a:lnTo>
                <a:lnTo>
                  <a:pt x="106756" y="185051"/>
                </a:lnTo>
                <a:lnTo>
                  <a:pt x="106756" y="155206"/>
                </a:lnTo>
                <a:lnTo>
                  <a:pt x="103403" y="149491"/>
                </a:lnTo>
                <a:lnTo>
                  <a:pt x="97282" y="146431"/>
                </a:lnTo>
                <a:lnTo>
                  <a:pt x="90335" y="144094"/>
                </a:lnTo>
                <a:lnTo>
                  <a:pt x="84543" y="140576"/>
                </a:lnTo>
                <a:lnTo>
                  <a:pt x="80238" y="154698"/>
                </a:lnTo>
                <a:lnTo>
                  <a:pt x="73812" y="166738"/>
                </a:lnTo>
                <a:lnTo>
                  <a:pt x="65417" y="176822"/>
                </a:lnTo>
                <a:lnTo>
                  <a:pt x="55219" y="185051"/>
                </a:lnTo>
                <a:lnTo>
                  <a:pt x="3708" y="185051"/>
                </a:lnTo>
                <a:lnTo>
                  <a:pt x="0" y="196113"/>
                </a:lnTo>
                <a:lnTo>
                  <a:pt x="3708" y="207048"/>
                </a:lnTo>
                <a:lnTo>
                  <a:pt x="10883" y="207048"/>
                </a:lnTo>
                <a:lnTo>
                  <a:pt x="18732" y="217703"/>
                </a:lnTo>
                <a:lnTo>
                  <a:pt x="23952" y="231940"/>
                </a:lnTo>
                <a:lnTo>
                  <a:pt x="24523" y="246748"/>
                </a:lnTo>
                <a:lnTo>
                  <a:pt x="18389" y="259143"/>
                </a:lnTo>
                <a:lnTo>
                  <a:pt x="23787" y="258508"/>
                </a:lnTo>
                <a:lnTo>
                  <a:pt x="29718" y="258102"/>
                </a:lnTo>
                <a:lnTo>
                  <a:pt x="35445" y="258102"/>
                </a:lnTo>
                <a:lnTo>
                  <a:pt x="49669" y="259181"/>
                </a:lnTo>
                <a:lnTo>
                  <a:pt x="59791" y="262890"/>
                </a:lnTo>
                <a:lnTo>
                  <a:pt x="62674" y="269976"/>
                </a:lnTo>
                <a:lnTo>
                  <a:pt x="55219" y="281152"/>
                </a:lnTo>
                <a:lnTo>
                  <a:pt x="61315" y="281851"/>
                </a:lnTo>
                <a:lnTo>
                  <a:pt x="64020" y="281851"/>
                </a:lnTo>
                <a:lnTo>
                  <a:pt x="85090" y="275551"/>
                </a:lnTo>
                <a:lnTo>
                  <a:pt x="98348" y="261315"/>
                </a:lnTo>
                <a:lnTo>
                  <a:pt x="110667" y="246100"/>
                </a:lnTo>
                <a:lnTo>
                  <a:pt x="128917" y="236905"/>
                </a:lnTo>
                <a:lnTo>
                  <a:pt x="125133" y="229298"/>
                </a:lnTo>
                <a:lnTo>
                  <a:pt x="128917" y="222161"/>
                </a:lnTo>
                <a:lnTo>
                  <a:pt x="128917" y="21466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04" name="Google Shape;2304;gf574e92628_0_0"/>
          <p:cNvSpPr/>
          <p:nvPr/>
        </p:nvSpPr>
        <p:spPr>
          <a:xfrm>
            <a:off x="3463014" y="9953837"/>
            <a:ext cx="33020" cy="20320"/>
          </a:xfrm>
          <a:custGeom>
            <a:rect b="b" l="l" r="r" t="t"/>
            <a:pathLst>
              <a:path extrusionOk="0" h="20320" w="33020">
                <a:moveTo>
                  <a:pt x="21699" y="0"/>
                </a:moveTo>
                <a:lnTo>
                  <a:pt x="11329" y="926"/>
                </a:lnTo>
                <a:lnTo>
                  <a:pt x="2804" y="4162"/>
                </a:lnTo>
                <a:lnTo>
                  <a:pt x="0" y="10394"/>
                </a:lnTo>
                <a:lnTo>
                  <a:pt x="6789" y="20307"/>
                </a:lnTo>
                <a:lnTo>
                  <a:pt x="6789" y="5549"/>
                </a:lnTo>
                <a:lnTo>
                  <a:pt x="26055" y="4082"/>
                </a:lnTo>
                <a:lnTo>
                  <a:pt x="32556" y="2241"/>
                </a:lnTo>
                <a:lnTo>
                  <a:pt x="29901" y="667"/>
                </a:lnTo>
                <a:lnTo>
                  <a:pt x="216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05" name="Google Shape;2305;gf574e92628_0_0"/>
          <p:cNvSpPr/>
          <p:nvPr/>
        </p:nvSpPr>
        <p:spPr>
          <a:xfrm>
            <a:off x="4110551" y="9981624"/>
            <a:ext cx="27304" cy="24765"/>
          </a:xfrm>
          <a:custGeom>
            <a:rect b="b" l="l" r="r" t="t"/>
            <a:pathLst>
              <a:path extrusionOk="0" h="24765" w="27304">
                <a:moveTo>
                  <a:pt x="22186" y="0"/>
                </a:moveTo>
                <a:lnTo>
                  <a:pt x="19822" y="8727"/>
                </a:lnTo>
                <a:lnTo>
                  <a:pt x="12298" y="12257"/>
                </a:lnTo>
                <a:lnTo>
                  <a:pt x="4172" y="15246"/>
                </a:lnTo>
                <a:lnTo>
                  <a:pt x="0" y="22352"/>
                </a:lnTo>
                <a:lnTo>
                  <a:pt x="2717" y="23622"/>
                </a:lnTo>
                <a:lnTo>
                  <a:pt x="5334" y="24168"/>
                </a:lnTo>
                <a:lnTo>
                  <a:pt x="7823" y="24168"/>
                </a:lnTo>
                <a:lnTo>
                  <a:pt x="18602" y="20477"/>
                </a:lnTo>
                <a:lnTo>
                  <a:pt x="25592" y="12312"/>
                </a:lnTo>
                <a:lnTo>
                  <a:pt x="27288" y="4033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06" name="Google Shape;2306;gf574e92628_0_0"/>
          <p:cNvSpPr/>
          <p:nvPr/>
        </p:nvSpPr>
        <p:spPr>
          <a:xfrm>
            <a:off x="519640" y="9991693"/>
            <a:ext cx="34925" cy="19684"/>
          </a:xfrm>
          <a:custGeom>
            <a:rect b="b" l="l" r="r" t="t"/>
            <a:pathLst>
              <a:path extrusionOk="0" h="19684" w="34925">
                <a:moveTo>
                  <a:pt x="24346" y="0"/>
                </a:moveTo>
                <a:lnTo>
                  <a:pt x="19838" y="0"/>
                </a:lnTo>
                <a:lnTo>
                  <a:pt x="10026" y="2100"/>
                </a:lnTo>
                <a:lnTo>
                  <a:pt x="2753" y="7229"/>
                </a:lnTo>
                <a:lnTo>
                  <a:pt x="0" y="13630"/>
                </a:lnTo>
                <a:lnTo>
                  <a:pt x="3747" y="19545"/>
                </a:lnTo>
                <a:lnTo>
                  <a:pt x="2045" y="12966"/>
                </a:lnTo>
                <a:lnTo>
                  <a:pt x="5182" y="11290"/>
                </a:lnTo>
                <a:lnTo>
                  <a:pt x="12472" y="11290"/>
                </a:lnTo>
                <a:lnTo>
                  <a:pt x="24232" y="13093"/>
                </a:lnTo>
                <a:lnTo>
                  <a:pt x="31611" y="13093"/>
                </a:lnTo>
                <a:lnTo>
                  <a:pt x="34811" y="11391"/>
                </a:lnTo>
                <a:lnTo>
                  <a:pt x="33109" y="4673"/>
                </a:lnTo>
                <a:lnTo>
                  <a:pt x="29007" y="1346"/>
                </a:lnTo>
                <a:lnTo>
                  <a:pt x="243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07" name="Google Shape;2307;gf574e92628_0_0"/>
          <p:cNvSpPr/>
          <p:nvPr/>
        </p:nvSpPr>
        <p:spPr>
          <a:xfrm>
            <a:off x="83198" y="10048226"/>
            <a:ext cx="20319" cy="37465"/>
          </a:xfrm>
          <a:custGeom>
            <a:rect b="b" l="l" r="r" t="t"/>
            <a:pathLst>
              <a:path extrusionOk="0" h="37465" w="20319">
                <a:moveTo>
                  <a:pt x="5722" y="0"/>
                </a:moveTo>
                <a:lnTo>
                  <a:pt x="7358" y="13445"/>
                </a:lnTo>
                <a:lnTo>
                  <a:pt x="2997" y="25107"/>
                </a:lnTo>
                <a:lnTo>
                  <a:pt x="0" y="33464"/>
                </a:lnTo>
                <a:lnTo>
                  <a:pt x="5722" y="36995"/>
                </a:lnTo>
                <a:lnTo>
                  <a:pt x="15053" y="29653"/>
                </a:lnTo>
                <a:lnTo>
                  <a:pt x="19842" y="17973"/>
                </a:lnTo>
                <a:lnTo>
                  <a:pt x="17571" y="6555"/>
                </a:lnTo>
                <a:lnTo>
                  <a:pt x="5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08" name="Google Shape;2308;gf574e92628_0_0"/>
          <p:cNvSpPr/>
          <p:nvPr/>
        </p:nvSpPr>
        <p:spPr>
          <a:xfrm>
            <a:off x="1149518" y="10100303"/>
            <a:ext cx="52069" cy="52704"/>
          </a:xfrm>
          <a:custGeom>
            <a:rect b="b" l="l" r="r" t="t"/>
            <a:pathLst>
              <a:path extrusionOk="0" h="52704" w="52069">
                <a:moveTo>
                  <a:pt x="36817" y="0"/>
                </a:moveTo>
                <a:lnTo>
                  <a:pt x="25934" y="1924"/>
                </a:lnTo>
                <a:lnTo>
                  <a:pt x="15960" y="4794"/>
                </a:lnTo>
                <a:lnTo>
                  <a:pt x="9078" y="10769"/>
                </a:lnTo>
                <a:lnTo>
                  <a:pt x="7467" y="22009"/>
                </a:lnTo>
                <a:lnTo>
                  <a:pt x="10909" y="33312"/>
                </a:lnTo>
                <a:lnTo>
                  <a:pt x="0" y="36995"/>
                </a:lnTo>
                <a:lnTo>
                  <a:pt x="5994" y="44588"/>
                </a:lnTo>
                <a:lnTo>
                  <a:pt x="15036" y="49220"/>
                </a:lnTo>
                <a:lnTo>
                  <a:pt x="26460" y="51530"/>
                </a:lnTo>
                <a:lnTo>
                  <a:pt x="39598" y="52158"/>
                </a:lnTo>
                <a:lnTo>
                  <a:pt x="43459" y="52158"/>
                </a:lnTo>
                <a:lnTo>
                  <a:pt x="51473" y="51854"/>
                </a:lnTo>
                <a:lnTo>
                  <a:pt x="49382" y="38592"/>
                </a:lnTo>
                <a:lnTo>
                  <a:pt x="42491" y="31019"/>
                </a:lnTo>
                <a:lnTo>
                  <a:pt x="38300" y="24589"/>
                </a:lnTo>
                <a:lnTo>
                  <a:pt x="44310" y="14757"/>
                </a:lnTo>
                <a:lnTo>
                  <a:pt x="33032" y="10947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09" name="Google Shape;2309;gf574e92628_0_0"/>
          <p:cNvSpPr/>
          <p:nvPr/>
        </p:nvSpPr>
        <p:spPr>
          <a:xfrm>
            <a:off x="3587796" y="10080612"/>
            <a:ext cx="29210" cy="29845"/>
          </a:xfrm>
          <a:custGeom>
            <a:rect b="b" l="l" r="r" t="t"/>
            <a:pathLst>
              <a:path extrusionOk="0" h="29845" w="29210">
                <a:moveTo>
                  <a:pt x="28727" y="0"/>
                </a:moveTo>
                <a:lnTo>
                  <a:pt x="26314" y="0"/>
                </a:lnTo>
                <a:lnTo>
                  <a:pt x="25285" y="0"/>
                </a:lnTo>
                <a:lnTo>
                  <a:pt x="23787" y="1346"/>
                </a:lnTo>
                <a:lnTo>
                  <a:pt x="21831" y="4610"/>
                </a:lnTo>
                <a:lnTo>
                  <a:pt x="17827" y="11681"/>
                </a:lnTo>
                <a:lnTo>
                  <a:pt x="9810" y="14690"/>
                </a:lnTo>
                <a:lnTo>
                  <a:pt x="2346" y="18218"/>
                </a:lnTo>
                <a:lnTo>
                  <a:pt x="0" y="26847"/>
                </a:lnTo>
                <a:lnTo>
                  <a:pt x="3340" y="28727"/>
                </a:lnTo>
                <a:lnTo>
                  <a:pt x="6375" y="29527"/>
                </a:lnTo>
                <a:lnTo>
                  <a:pt x="17386" y="29527"/>
                </a:lnTo>
                <a:lnTo>
                  <a:pt x="22885" y="22148"/>
                </a:lnTo>
                <a:lnTo>
                  <a:pt x="28562" y="7378"/>
                </a:lnTo>
                <a:lnTo>
                  <a:pt x="28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10" name="Google Shape;2310;gf574e92628_0_0"/>
          <p:cNvSpPr/>
          <p:nvPr/>
        </p:nvSpPr>
        <p:spPr>
          <a:xfrm>
            <a:off x="86046" y="10102918"/>
            <a:ext cx="17780" cy="27304"/>
          </a:xfrm>
          <a:custGeom>
            <a:rect b="b" l="l" r="r" t="t"/>
            <a:pathLst>
              <a:path extrusionOk="0" h="27304" w="17780">
                <a:moveTo>
                  <a:pt x="12485" y="0"/>
                </a:moveTo>
                <a:lnTo>
                  <a:pt x="10224" y="0"/>
                </a:lnTo>
                <a:lnTo>
                  <a:pt x="4487" y="3177"/>
                </a:lnTo>
                <a:lnTo>
                  <a:pt x="809" y="10723"/>
                </a:lnTo>
                <a:lnTo>
                  <a:pt x="0" y="19657"/>
                </a:lnTo>
                <a:lnTo>
                  <a:pt x="2871" y="27000"/>
                </a:lnTo>
                <a:lnTo>
                  <a:pt x="5512" y="20319"/>
                </a:lnTo>
                <a:lnTo>
                  <a:pt x="9859" y="15428"/>
                </a:lnTo>
                <a:lnTo>
                  <a:pt x="14372" y="10707"/>
                </a:lnTo>
                <a:lnTo>
                  <a:pt x="17514" y="4533"/>
                </a:lnTo>
                <a:lnTo>
                  <a:pt x="14961" y="1320"/>
                </a:lnTo>
                <a:lnTo>
                  <a:pt x="124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11" name="Google Shape;2311;gf574e92628_0_0"/>
          <p:cNvSpPr/>
          <p:nvPr/>
        </p:nvSpPr>
        <p:spPr>
          <a:xfrm>
            <a:off x="3297730" y="10147675"/>
            <a:ext cx="17779" cy="19684"/>
          </a:xfrm>
          <a:custGeom>
            <a:rect b="b" l="l" r="r" t="t"/>
            <a:pathLst>
              <a:path extrusionOk="0" h="19684" w="17779">
                <a:moveTo>
                  <a:pt x="7391" y="0"/>
                </a:moveTo>
                <a:lnTo>
                  <a:pt x="3428" y="0"/>
                </a:lnTo>
                <a:lnTo>
                  <a:pt x="0" y="2007"/>
                </a:lnTo>
                <a:lnTo>
                  <a:pt x="107" y="6958"/>
                </a:lnTo>
                <a:lnTo>
                  <a:pt x="5339" y="13239"/>
                </a:lnTo>
                <a:lnTo>
                  <a:pt x="17284" y="19240"/>
                </a:lnTo>
                <a:lnTo>
                  <a:pt x="13474" y="4927"/>
                </a:lnTo>
                <a:lnTo>
                  <a:pt x="73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2312" name="Google Shape;2312;gf574e92628_0_0"/>
          <p:cNvPicPr preferRelativeResize="0"/>
          <p:nvPr/>
        </p:nvPicPr>
        <p:blipFill rotWithShape="1">
          <a:blip r:embed="rId13">
            <a:alphaModFix/>
          </a:blip>
          <a:srcRect b="0" l="0" r="0" t="0"/>
          <a:stretch/>
        </p:blipFill>
        <p:spPr>
          <a:xfrm>
            <a:off x="819535" y="10262624"/>
            <a:ext cx="147519" cy="155945"/>
          </a:xfrm>
          <a:prstGeom prst="rect">
            <a:avLst/>
          </a:prstGeom>
          <a:noFill/>
          <a:ln>
            <a:noFill/>
          </a:ln>
        </p:spPr>
      </p:pic>
      <p:sp>
        <p:nvSpPr>
          <p:cNvPr id="2313" name="Google Shape;2313;gf574e92628_0_0"/>
          <p:cNvSpPr/>
          <p:nvPr/>
        </p:nvSpPr>
        <p:spPr>
          <a:xfrm>
            <a:off x="1215688" y="10277995"/>
            <a:ext cx="60325" cy="52070"/>
          </a:xfrm>
          <a:custGeom>
            <a:rect b="b" l="l" r="r" t="t"/>
            <a:pathLst>
              <a:path extrusionOk="0" h="52070" w="60325">
                <a:moveTo>
                  <a:pt x="58915" y="0"/>
                </a:moveTo>
                <a:lnTo>
                  <a:pt x="29616" y="0"/>
                </a:lnTo>
                <a:lnTo>
                  <a:pt x="33362" y="10947"/>
                </a:lnTo>
                <a:lnTo>
                  <a:pt x="22161" y="7493"/>
                </a:lnTo>
                <a:lnTo>
                  <a:pt x="20591" y="20629"/>
                </a:lnTo>
                <a:lnTo>
                  <a:pt x="13328" y="28146"/>
                </a:lnTo>
                <a:lnTo>
                  <a:pt x="4941" y="34582"/>
                </a:lnTo>
                <a:lnTo>
                  <a:pt x="0" y="44475"/>
                </a:lnTo>
                <a:lnTo>
                  <a:pt x="6694" y="47553"/>
                </a:lnTo>
                <a:lnTo>
                  <a:pt x="13414" y="49757"/>
                </a:lnTo>
                <a:lnTo>
                  <a:pt x="20063" y="51081"/>
                </a:lnTo>
                <a:lnTo>
                  <a:pt x="26542" y="51523"/>
                </a:lnTo>
                <a:lnTo>
                  <a:pt x="42241" y="48350"/>
                </a:lnTo>
                <a:lnTo>
                  <a:pt x="54130" y="38768"/>
                </a:lnTo>
                <a:lnTo>
                  <a:pt x="60318" y="22682"/>
                </a:lnTo>
                <a:lnTo>
                  <a:pt x="589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14" name="Google Shape;2314;gf574e92628_0_0"/>
          <p:cNvSpPr/>
          <p:nvPr/>
        </p:nvSpPr>
        <p:spPr>
          <a:xfrm>
            <a:off x="3775291" y="10270501"/>
            <a:ext cx="19050" cy="18415"/>
          </a:xfrm>
          <a:custGeom>
            <a:rect b="b" l="l" r="r" t="t"/>
            <a:pathLst>
              <a:path extrusionOk="0" h="18415" w="19050">
                <a:moveTo>
                  <a:pt x="18475" y="0"/>
                </a:moveTo>
                <a:lnTo>
                  <a:pt x="5797" y="5398"/>
                </a:lnTo>
                <a:lnTo>
                  <a:pt x="182" y="11306"/>
                </a:lnTo>
                <a:lnTo>
                  <a:pt x="0" y="16066"/>
                </a:lnTo>
                <a:lnTo>
                  <a:pt x="3616" y="18021"/>
                </a:lnTo>
                <a:lnTo>
                  <a:pt x="7731" y="18021"/>
                </a:lnTo>
                <a:lnTo>
                  <a:pt x="14068" y="13423"/>
                </a:lnTo>
                <a:lnTo>
                  <a:pt x="184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15" name="Google Shape;2315;gf574e92628_0_0"/>
          <p:cNvSpPr/>
          <p:nvPr/>
        </p:nvSpPr>
        <p:spPr>
          <a:xfrm>
            <a:off x="73936" y="10381587"/>
            <a:ext cx="48894" cy="67309"/>
          </a:xfrm>
          <a:custGeom>
            <a:rect b="b" l="l" r="r" t="t"/>
            <a:pathLst>
              <a:path extrusionOk="0" h="67309" w="48894">
                <a:moveTo>
                  <a:pt x="44284" y="0"/>
                </a:moveTo>
                <a:lnTo>
                  <a:pt x="40741" y="13233"/>
                </a:lnTo>
                <a:lnTo>
                  <a:pt x="28271" y="17384"/>
                </a:lnTo>
                <a:lnTo>
                  <a:pt x="14604" y="20304"/>
                </a:lnTo>
                <a:lnTo>
                  <a:pt x="7467" y="29845"/>
                </a:lnTo>
                <a:lnTo>
                  <a:pt x="16687" y="43776"/>
                </a:lnTo>
                <a:lnTo>
                  <a:pt x="0" y="44589"/>
                </a:lnTo>
                <a:lnTo>
                  <a:pt x="1701" y="50355"/>
                </a:lnTo>
                <a:lnTo>
                  <a:pt x="292" y="59004"/>
                </a:lnTo>
                <a:lnTo>
                  <a:pt x="7467" y="59347"/>
                </a:lnTo>
                <a:lnTo>
                  <a:pt x="14986" y="63144"/>
                </a:lnTo>
                <a:lnTo>
                  <a:pt x="22098" y="66954"/>
                </a:lnTo>
                <a:lnTo>
                  <a:pt x="33371" y="53588"/>
                </a:lnTo>
                <a:lnTo>
                  <a:pt x="43368" y="34296"/>
                </a:lnTo>
                <a:lnTo>
                  <a:pt x="48278" y="14594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16" name="Google Shape;2316;gf574e92628_0_0"/>
          <p:cNvSpPr/>
          <p:nvPr/>
        </p:nvSpPr>
        <p:spPr>
          <a:xfrm>
            <a:off x="0" y="10374334"/>
            <a:ext cx="15240" cy="37465"/>
          </a:xfrm>
          <a:custGeom>
            <a:rect b="b" l="l" r="r" t="t"/>
            <a:pathLst>
              <a:path extrusionOk="0" h="37465" w="15240">
                <a:moveTo>
                  <a:pt x="256" y="0"/>
                </a:moveTo>
                <a:lnTo>
                  <a:pt x="0" y="329"/>
                </a:lnTo>
                <a:lnTo>
                  <a:pt x="0" y="20934"/>
                </a:lnTo>
                <a:lnTo>
                  <a:pt x="15229" y="22352"/>
                </a:lnTo>
                <a:lnTo>
                  <a:pt x="14301" y="13916"/>
                </a:lnTo>
                <a:lnTo>
                  <a:pt x="11305" y="7585"/>
                </a:lnTo>
                <a:lnTo>
                  <a:pt x="6528" y="3049"/>
                </a:lnTo>
                <a:lnTo>
                  <a:pt x="256" y="0"/>
                </a:lnTo>
                <a:close/>
              </a:path>
              <a:path extrusionOk="0" h="37465" w="15240">
                <a:moveTo>
                  <a:pt x="0" y="33410"/>
                </a:moveTo>
                <a:lnTo>
                  <a:pt x="0" y="37212"/>
                </a:lnTo>
                <a:lnTo>
                  <a:pt x="256" y="37096"/>
                </a:lnTo>
                <a:lnTo>
                  <a:pt x="0" y="3341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17" name="Google Shape;2317;gf574e92628_0_0"/>
          <p:cNvSpPr/>
          <p:nvPr/>
        </p:nvSpPr>
        <p:spPr>
          <a:xfrm>
            <a:off x="0" y="10477917"/>
            <a:ext cx="5080" cy="12065"/>
          </a:xfrm>
          <a:custGeom>
            <a:rect b="b" l="l" r="r" t="t"/>
            <a:pathLst>
              <a:path extrusionOk="0" h="12065" w="5080">
                <a:moveTo>
                  <a:pt x="257" y="0"/>
                </a:moveTo>
                <a:lnTo>
                  <a:pt x="384" y="2565"/>
                </a:lnTo>
                <a:lnTo>
                  <a:pt x="0" y="2721"/>
                </a:lnTo>
                <a:lnTo>
                  <a:pt x="0" y="11753"/>
                </a:lnTo>
                <a:lnTo>
                  <a:pt x="4490" y="7578"/>
                </a:lnTo>
                <a:lnTo>
                  <a:pt x="2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18" name="Google Shape;2318;gf574e92628_0_0"/>
          <p:cNvSpPr/>
          <p:nvPr/>
        </p:nvSpPr>
        <p:spPr>
          <a:xfrm>
            <a:off x="604280" y="10581847"/>
            <a:ext cx="37465" cy="29845"/>
          </a:xfrm>
          <a:custGeom>
            <a:rect b="b" l="l" r="r" t="t"/>
            <a:pathLst>
              <a:path extrusionOk="0" h="29845" w="37465">
                <a:moveTo>
                  <a:pt x="29589" y="0"/>
                </a:moveTo>
                <a:lnTo>
                  <a:pt x="22274" y="7881"/>
                </a:lnTo>
                <a:lnTo>
                  <a:pt x="8682" y="13969"/>
                </a:lnTo>
                <a:lnTo>
                  <a:pt x="0" y="20448"/>
                </a:lnTo>
                <a:lnTo>
                  <a:pt x="7415" y="29502"/>
                </a:lnTo>
                <a:lnTo>
                  <a:pt x="12537" y="19372"/>
                </a:lnTo>
                <a:lnTo>
                  <a:pt x="27027" y="14108"/>
                </a:lnTo>
                <a:lnTo>
                  <a:pt x="37254" y="9165"/>
                </a:lnTo>
                <a:lnTo>
                  <a:pt x="29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19" name="Google Shape;2319;gf574e92628_0_0"/>
          <p:cNvSpPr/>
          <p:nvPr/>
        </p:nvSpPr>
        <p:spPr>
          <a:xfrm>
            <a:off x="4154026" y="10626101"/>
            <a:ext cx="15239" cy="29845"/>
          </a:xfrm>
          <a:custGeom>
            <a:rect b="b" l="l" r="r" t="t"/>
            <a:pathLst>
              <a:path extrusionOk="0" h="29845" w="15239">
                <a:moveTo>
                  <a:pt x="8067" y="0"/>
                </a:moveTo>
                <a:lnTo>
                  <a:pt x="4625" y="6445"/>
                </a:lnTo>
                <a:lnTo>
                  <a:pt x="394" y="16208"/>
                </a:lnTo>
                <a:lnTo>
                  <a:pt x="0" y="25299"/>
                </a:lnTo>
                <a:lnTo>
                  <a:pt x="8067" y="29730"/>
                </a:lnTo>
                <a:lnTo>
                  <a:pt x="6491" y="18198"/>
                </a:lnTo>
                <a:lnTo>
                  <a:pt x="11419" y="9207"/>
                </a:lnTo>
                <a:lnTo>
                  <a:pt x="14671" y="3045"/>
                </a:lnTo>
                <a:lnTo>
                  <a:pt x="80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20" name="Google Shape;2320;gf574e92628_0_0"/>
          <p:cNvSpPr/>
          <p:nvPr/>
        </p:nvSpPr>
        <p:spPr>
          <a:xfrm>
            <a:off x="420375" y="10663205"/>
            <a:ext cx="26034" cy="27940"/>
          </a:xfrm>
          <a:custGeom>
            <a:rect b="b" l="l" r="r" t="t"/>
            <a:pathLst>
              <a:path extrusionOk="0" h="27940" w="26034">
                <a:moveTo>
                  <a:pt x="14693" y="0"/>
                </a:moveTo>
                <a:lnTo>
                  <a:pt x="11860" y="6550"/>
                </a:lnTo>
                <a:lnTo>
                  <a:pt x="7446" y="11376"/>
                </a:lnTo>
                <a:lnTo>
                  <a:pt x="2983" y="16073"/>
                </a:lnTo>
                <a:lnTo>
                  <a:pt x="0" y="22237"/>
                </a:lnTo>
                <a:lnTo>
                  <a:pt x="2565" y="25908"/>
                </a:lnTo>
                <a:lnTo>
                  <a:pt x="5842" y="27406"/>
                </a:lnTo>
                <a:lnTo>
                  <a:pt x="9207" y="27406"/>
                </a:lnTo>
                <a:lnTo>
                  <a:pt x="19146" y="23540"/>
                </a:lnTo>
                <a:lnTo>
                  <a:pt x="25909" y="14812"/>
                </a:lnTo>
                <a:lnTo>
                  <a:pt x="25693" y="5530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21" name="Google Shape;2321;gf574e92628_0_0"/>
          <p:cNvSpPr/>
          <p:nvPr/>
        </p:nvSpPr>
        <p:spPr>
          <a:xfrm>
            <a:off x="628856" y="10640845"/>
            <a:ext cx="27304" cy="30479"/>
          </a:xfrm>
          <a:custGeom>
            <a:rect b="b" l="l" r="r" t="t"/>
            <a:pathLst>
              <a:path extrusionOk="0" h="30479" w="27304">
                <a:moveTo>
                  <a:pt x="27145" y="0"/>
                </a:moveTo>
                <a:lnTo>
                  <a:pt x="12464" y="0"/>
                </a:lnTo>
                <a:lnTo>
                  <a:pt x="6959" y="5534"/>
                </a:lnTo>
                <a:lnTo>
                  <a:pt x="1988" y="15779"/>
                </a:lnTo>
                <a:lnTo>
                  <a:pt x="0" y="25653"/>
                </a:lnTo>
                <a:lnTo>
                  <a:pt x="3447" y="30073"/>
                </a:lnTo>
                <a:lnTo>
                  <a:pt x="3916" y="30073"/>
                </a:lnTo>
                <a:lnTo>
                  <a:pt x="5009" y="29857"/>
                </a:lnTo>
                <a:lnTo>
                  <a:pt x="9162" y="20972"/>
                </a:lnTo>
                <a:lnTo>
                  <a:pt x="16196" y="15009"/>
                </a:lnTo>
                <a:lnTo>
                  <a:pt x="23170" y="9006"/>
                </a:lnTo>
                <a:lnTo>
                  <a:pt x="271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22" name="Google Shape;2322;gf574e92628_0_0"/>
          <p:cNvSpPr/>
          <p:nvPr/>
        </p:nvSpPr>
        <p:spPr>
          <a:xfrm>
            <a:off x="559513" y="10663205"/>
            <a:ext cx="15875" cy="41909"/>
          </a:xfrm>
          <a:custGeom>
            <a:rect b="b" l="l" r="r" t="t"/>
            <a:pathLst>
              <a:path extrusionOk="0" h="41909" w="15875">
                <a:moveTo>
                  <a:pt x="691" y="0"/>
                </a:moveTo>
                <a:lnTo>
                  <a:pt x="0" y="12563"/>
                </a:lnTo>
                <a:lnTo>
                  <a:pt x="2395" y="26173"/>
                </a:lnTo>
                <a:lnTo>
                  <a:pt x="6640" y="37084"/>
                </a:lnTo>
                <a:lnTo>
                  <a:pt x="11499" y="41554"/>
                </a:lnTo>
                <a:lnTo>
                  <a:pt x="12922" y="41554"/>
                </a:lnTo>
                <a:lnTo>
                  <a:pt x="14255" y="40182"/>
                </a:lnTo>
                <a:lnTo>
                  <a:pt x="15360" y="36982"/>
                </a:lnTo>
                <a:lnTo>
                  <a:pt x="9360" y="25762"/>
                </a:lnTo>
                <a:lnTo>
                  <a:pt x="11493" y="15038"/>
                </a:lnTo>
                <a:lnTo>
                  <a:pt x="11892" y="6041"/>
                </a:lnTo>
                <a:lnTo>
                  <a:pt x="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23" name="Google Shape;2323;gf574e92628_0_0"/>
          <p:cNvSpPr/>
          <p:nvPr/>
        </p:nvSpPr>
        <p:spPr>
          <a:xfrm>
            <a:off x="4088409" y="10714596"/>
            <a:ext cx="52070" cy="82550"/>
          </a:xfrm>
          <a:custGeom>
            <a:rect b="b" l="l" r="r" t="t"/>
            <a:pathLst>
              <a:path extrusionOk="0" h="82550" w="52070">
                <a:moveTo>
                  <a:pt x="33629" y="54203"/>
                </a:moveTo>
                <a:lnTo>
                  <a:pt x="29641" y="44958"/>
                </a:lnTo>
                <a:lnTo>
                  <a:pt x="24409" y="56349"/>
                </a:lnTo>
                <a:lnTo>
                  <a:pt x="13868" y="62382"/>
                </a:lnTo>
                <a:lnTo>
                  <a:pt x="3784" y="68973"/>
                </a:lnTo>
                <a:lnTo>
                  <a:pt x="0" y="82067"/>
                </a:lnTo>
                <a:lnTo>
                  <a:pt x="13982" y="77152"/>
                </a:lnTo>
                <a:lnTo>
                  <a:pt x="26809" y="66395"/>
                </a:lnTo>
                <a:lnTo>
                  <a:pt x="33629" y="54203"/>
                </a:lnTo>
                <a:close/>
              </a:path>
              <a:path extrusionOk="0" h="82550" w="52070">
                <a:moveTo>
                  <a:pt x="51790" y="342"/>
                </a:moveTo>
                <a:lnTo>
                  <a:pt x="50812" y="114"/>
                </a:lnTo>
                <a:lnTo>
                  <a:pt x="49796" y="0"/>
                </a:lnTo>
                <a:lnTo>
                  <a:pt x="48742" y="0"/>
                </a:lnTo>
                <a:lnTo>
                  <a:pt x="37617" y="3251"/>
                </a:lnTo>
                <a:lnTo>
                  <a:pt x="28257" y="10553"/>
                </a:lnTo>
                <a:lnTo>
                  <a:pt x="24358" y="18262"/>
                </a:lnTo>
                <a:lnTo>
                  <a:pt x="29641" y="22707"/>
                </a:lnTo>
                <a:lnTo>
                  <a:pt x="32004" y="14020"/>
                </a:lnTo>
                <a:lnTo>
                  <a:pt x="39522" y="10452"/>
                </a:lnTo>
                <a:lnTo>
                  <a:pt x="47637" y="7429"/>
                </a:lnTo>
                <a:lnTo>
                  <a:pt x="51790" y="34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24" name="Google Shape;2324;gf574e92628_0_0"/>
          <p:cNvSpPr/>
          <p:nvPr/>
        </p:nvSpPr>
        <p:spPr>
          <a:xfrm>
            <a:off x="221237" y="10774288"/>
            <a:ext cx="37464" cy="21590"/>
          </a:xfrm>
          <a:custGeom>
            <a:rect b="b" l="l" r="r" t="t"/>
            <a:pathLst>
              <a:path extrusionOk="0" h="21590" w="37464">
                <a:moveTo>
                  <a:pt x="36868" y="0"/>
                </a:moveTo>
                <a:lnTo>
                  <a:pt x="23477" y="4732"/>
                </a:lnTo>
                <a:lnTo>
                  <a:pt x="14100" y="8667"/>
                </a:lnTo>
                <a:lnTo>
                  <a:pt x="6889" y="11955"/>
                </a:lnTo>
                <a:lnTo>
                  <a:pt x="0" y="14744"/>
                </a:lnTo>
                <a:lnTo>
                  <a:pt x="4444" y="19405"/>
                </a:lnTo>
                <a:lnTo>
                  <a:pt x="9042" y="21323"/>
                </a:lnTo>
                <a:lnTo>
                  <a:pt x="13449" y="21323"/>
                </a:lnTo>
                <a:lnTo>
                  <a:pt x="20985" y="19482"/>
                </a:lnTo>
                <a:lnTo>
                  <a:pt x="27687" y="14638"/>
                </a:lnTo>
                <a:lnTo>
                  <a:pt x="33124" y="7805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25" name="Google Shape;2325;gf574e92628_0_0"/>
          <p:cNvSpPr/>
          <p:nvPr/>
        </p:nvSpPr>
        <p:spPr>
          <a:xfrm>
            <a:off x="715877" y="10810026"/>
            <a:ext cx="28575" cy="16509"/>
          </a:xfrm>
          <a:custGeom>
            <a:rect b="b" l="l" r="r" t="t"/>
            <a:pathLst>
              <a:path extrusionOk="0" h="16509" w="28575">
                <a:moveTo>
                  <a:pt x="23829" y="0"/>
                </a:moveTo>
                <a:lnTo>
                  <a:pt x="21315" y="0"/>
                </a:lnTo>
                <a:lnTo>
                  <a:pt x="10684" y="2168"/>
                </a:lnTo>
                <a:lnTo>
                  <a:pt x="2523" y="7115"/>
                </a:lnTo>
                <a:lnTo>
                  <a:pt x="0" y="12505"/>
                </a:lnTo>
                <a:lnTo>
                  <a:pt x="6278" y="16002"/>
                </a:lnTo>
                <a:lnTo>
                  <a:pt x="9641" y="10099"/>
                </a:lnTo>
                <a:lnTo>
                  <a:pt x="16851" y="8120"/>
                </a:lnTo>
                <a:lnTo>
                  <a:pt x="24327" y="6424"/>
                </a:lnTo>
                <a:lnTo>
                  <a:pt x="28490" y="1371"/>
                </a:lnTo>
                <a:lnTo>
                  <a:pt x="26268" y="406"/>
                </a:lnTo>
                <a:lnTo>
                  <a:pt x="238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26" name="Google Shape;2326;gf574e92628_0_0"/>
          <p:cNvSpPr/>
          <p:nvPr/>
        </p:nvSpPr>
        <p:spPr>
          <a:xfrm>
            <a:off x="993079" y="10854221"/>
            <a:ext cx="43180" cy="12700"/>
          </a:xfrm>
          <a:custGeom>
            <a:rect b="b" l="l" r="r" t="t"/>
            <a:pathLst>
              <a:path extrusionOk="0" h="12700" w="43180">
                <a:moveTo>
                  <a:pt x="30162" y="0"/>
                </a:moveTo>
                <a:lnTo>
                  <a:pt x="20116" y="0"/>
                </a:lnTo>
                <a:lnTo>
                  <a:pt x="10071" y="0"/>
                </a:lnTo>
                <a:lnTo>
                  <a:pt x="0" y="2971"/>
                </a:lnTo>
                <a:lnTo>
                  <a:pt x="29286" y="12623"/>
                </a:lnTo>
                <a:lnTo>
                  <a:pt x="36735" y="12390"/>
                </a:lnTo>
                <a:lnTo>
                  <a:pt x="41652" y="11691"/>
                </a:lnTo>
                <a:lnTo>
                  <a:pt x="42670" y="10528"/>
                </a:lnTo>
                <a:lnTo>
                  <a:pt x="38417" y="8902"/>
                </a:lnTo>
                <a:lnTo>
                  <a:pt x="40157" y="2971"/>
                </a:lnTo>
                <a:lnTo>
                  <a:pt x="301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27" name="Google Shape;2327;gf574e92628_0_0"/>
          <p:cNvSpPr/>
          <p:nvPr/>
        </p:nvSpPr>
        <p:spPr>
          <a:xfrm>
            <a:off x="3929512" y="10867228"/>
            <a:ext cx="18414" cy="5079"/>
          </a:xfrm>
          <a:custGeom>
            <a:rect b="b" l="l" r="r" t="t"/>
            <a:pathLst>
              <a:path extrusionOk="0" h="5079" w="18414">
                <a:moveTo>
                  <a:pt x="17868" y="0"/>
                </a:moveTo>
                <a:lnTo>
                  <a:pt x="4381" y="3378"/>
                </a:lnTo>
                <a:lnTo>
                  <a:pt x="0" y="4508"/>
                </a:lnTo>
                <a:lnTo>
                  <a:pt x="203" y="4508"/>
                </a:lnTo>
                <a:lnTo>
                  <a:pt x="4381" y="3505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28" name="Google Shape;2328;gf574e92628_0_0"/>
          <p:cNvSpPr/>
          <p:nvPr/>
        </p:nvSpPr>
        <p:spPr>
          <a:xfrm>
            <a:off x="98540" y="10885483"/>
            <a:ext cx="24764" cy="37465"/>
          </a:xfrm>
          <a:custGeom>
            <a:rect b="b" l="l" r="r" t="t"/>
            <a:pathLst>
              <a:path extrusionOk="0" h="37465" w="24764">
                <a:moveTo>
                  <a:pt x="12187" y="0"/>
                </a:moveTo>
                <a:lnTo>
                  <a:pt x="8483" y="9732"/>
                </a:lnTo>
                <a:lnTo>
                  <a:pt x="2789" y="21863"/>
                </a:lnTo>
                <a:lnTo>
                  <a:pt x="0" y="32307"/>
                </a:lnTo>
                <a:lnTo>
                  <a:pt x="5011" y="36982"/>
                </a:lnTo>
                <a:lnTo>
                  <a:pt x="12264" y="26038"/>
                </a:lnTo>
                <a:lnTo>
                  <a:pt x="21682" y="16205"/>
                </a:lnTo>
                <a:lnTo>
                  <a:pt x="24558" y="7514"/>
                </a:lnTo>
                <a:lnTo>
                  <a:pt x="121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29" name="Google Shape;2329;gf574e92628_0_0"/>
          <p:cNvSpPr/>
          <p:nvPr/>
        </p:nvSpPr>
        <p:spPr>
          <a:xfrm>
            <a:off x="4007556" y="10976602"/>
            <a:ext cx="29845" cy="19684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14" y="3225"/>
                </a:lnTo>
                <a:lnTo>
                  <a:pt x="0" y="12700"/>
                </a:lnTo>
                <a:lnTo>
                  <a:pt x="2641" y="11036"/>
                </a:lnTo>
                <a:lnTo>
                  <a:pt x="5156" y="10388"/>
                </a:lnTo>
                <a:lnTo>
                  <a:pt x="11823" y="10388"/>
                </a:lnTo>
                <a:lnTo>
                  <a:pt x="15621" y="12611"/>
                </a:lnTo>
                <a:lnTo>
                  <a:pt x="21945" y="17068"/>
                </a:lnTo>
                <a:lnTo>
                  <a:pt x="24472" y="19304"/>
                </a:lnTo>
                <a:lnTo>
                  <a:pt x="27889" y="19304"/>
                </a:lnTo>
                <a:lnTo>
                  <a:pt x="28930" y="17602"/>
                </a:lnTo>
                <a:lnTo>
                  <a:pt x="29375" y="12700"/>
                </a:lnTo>
                <a:lnTo>
                  <a:pt x="21361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30" name="Google Shape;2330;gf574e92628_0_0"/>
          <p:cNvSpPr/>
          <p:nvPr/>
        </p:nvSpPr>
        <p:spPr>
          <a:xfrm>
            <a:off x="1233" y="11462331"/>
            <a:ext cx="21590" cy="23495"/>
          </a:xfrm>
          <a:custGeom>
            <a:rect b="b" l="l" r="r" t="t"/>
            <a:pathLst>
              <a:path extrusionOk="0" h="23495" w="21590">
                <a:moveTo>
                  <a:pt x="18300" y="0"/>
                </a:moveTo>
                <a:lnTo>
                  <a:pt x="16903" y="0"/>
                </a:lnTo>
                <a:lnTo>
                  <a:pt x="10579" y="0"/>
                </a:lnTo>
                <a:lnTo>
                  <a:pt x="5156" y="5842"/>
                </a:lnTo>
                <a:lnTo>
                  <a:pt x="0" y="17526"/>
                </a:lnTo>
                <a:lnTo>
                  <a:pt x="266" y="23368"/>
                </a:lnTo>
                <a:lnTo>
                  <a:pt x="5676" y="23368"/>
                </a:lnTo>
                <a:lnTo>
                  <a:pt x="6515" y="23266"/>
                </a:lnTo>
                <a:lnTo>
                  <a:pt x="9657" y="17096"/>
                </a:lnTo>
                <a:lnTo>
                  <a:pt x="15689" y="13857"/>
                </a:lnTo>
                <a:lnTo>
                  <a:pt x="20804" y="9734"/>
                </a:lnTo>
                <a:lnTo>
                  <a:pt x="21196" y="914"/>
                </a:lnTo>
                <a:lnTo>
                  <a:pt x="19735" y="292"/>
                </a:lnTo>
                <a:lnTo>
                  <a:pt x="18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2331" name="Google Shape;2331;gf574e92628_0_0"/>
          <p:cNvGrpSpPr/>
          <p:nvPr/>
        </p:nvGrpSpPr>
        <p:grpSpPr>
          <a:xfrm>
            <a:off x="560200" y="11974395"/>
            <a:ext cx="192279" cy="179044"/>
            <a:chOff x="560200" y="11974395"/>
            <a:chExt cx="192279" cy="179044"/>
          </a:xfrm>
        </p:grpSpPr>
        <p:sp>
          <p:nvSpPr>
            <p:cNvPr id="2332" name="Google Shape;2332;gf574e92628_0_0"/>
            <p:cNvSpPr/>
            <p:nvPr/>
          </p:nvSpPr>
          <p:spPr>
            <a:xfrm>
              <a:off x="729620" y="11974395"/>
              <a:ext cx="22859" cy="45084"/>
            </a:xfrm>
            <a:custGeom>
              <a:rect b="b" l="l" r="r" t="t"/>
              <a:pathLst>
                <a:path extrusionOk="0" h="45084" w="22859">
                  <a:moveTo>
                    <a:pt x="22250" y="0"/>
                  </a:moveTo>
                  <a:lnTo>
                    <a:pt x="12992" y="927"/>
                  </a:lnTo>
                  <a:lnTo>
                    <a:pt x="4673" y="2311"/>
                  </a:lnTo>
                  <a:lnTo>
                    <a:pt x="7289" y="14985"/>
                  </a:lnTo>
                  <a:lnTo>
                    <a:pt x="3810" y="26047"/>
                  </a:lnTo>
                  <a:lnTo>
                    <a:pt x="0" y="37109"/>
                  </a:lnTo>
                  <a:lnTo>
                    <a:pt x="1282" y="42036"/>
                  </a:lnTo>
                  <a:lnTo>
                    <a:pt x="4826" y="44843"/>
                  </a:lnTo>
                  <a:lnTo>
                    <a:pt x="12331" y="44843"/>
                  </a:lnTo>
                  <a:lnTo>
                    <a:pt x="14757" y="44602"/>
                  </a:lnTo>
                  <a:lnTo>
                    <a:pt x="14476" y="31332"/>
                  </a:lnTo>
                  <a:lnTo>
                    <a:pt x="22524" y="13469"/>
                  </a:lnTo>
                  <a:lnTo>
                    <a:pt x="222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2333" name="Google Shape;2333;gf574e92628_0_0"/>
            <p:cNvPicPr preferRelativeResize="0"/>
            <p:nvPr/>
          </p:nvPicPr>
          <p:blipFill rotWithShape="1">
            <a:blip r:embed="rId14">
              <a:alphaModFix/>
            </a:blip>
            <a:srcRect b="0" l="0" r="0" t="0"/>
            <a:stretch/>
          </p:blipFill>
          <p:spPr>
            <a:xfrm>
              <a:off x="560200" y="12004240"/>
              <a:ext cx="147356" cy="14919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34" name="Google Shape;2334;gf574e92628_0_0"/>
          <p:cNvSpPr/>
          <p:nvPr/>
        </p:nvSpPr>
        <p:spPr>
          <a:xfrm>
            <a:off x="1085354" y="11981889"/>
            <a:ext cx="29209" cy="37465"/>
          </a:xfrm>
          <a:custGeom>
            <a:rect b="b" l="l" r="r" t="t"/>
            <a:pathLst>
              <a:path extrusionOk="0" h="37465" w="29209">
                <a:moveTo>
                  <a:pt x="19832" y="0"/>
                </a:moveTo>
                <a:lnTo>
                  <a:pt x="14288" y="9584"/>
                </a:lnTo>
                <a:lnTo>
                  <a:pt x="5359" y="20450"/>
                </a:lnTo>
                <a:lnTo>
                  <a:pt x="0" y="30368"/>
                </a:lnTo>
                <a:lnTo>
                  <a:pt x="5164" y="37109"/>
                </a:lnTo>
                <a:lnTo>
                  <a:pt x="11326" y="28016"/>
                </a:lnTo>
                <a:lnTo>
                  <a:pt x="22628" y="19540"/>
                </a:lnTo>
                <a:lnTo>
                  <a:pt x="28865" y="10572"/>
                </a:lnTo>
                <a:lnTo>
                  <a:pt x="198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35" name="Google Shape;2335;gf574e92628_0_0"/>
          <p:cNvSpPr/>
          <p:nvPr/>
        </p:nvSpPr>
        <p:spPr>
          <a:xfrm>
            <a:off x="353862" y="12333724"/>
            <a:ext cx="55245" cy="33654"/>
          </a:xfrm>
          <a:custGeom>
            <a:rect b="b" l="l" r="r" t="t"/>
            <a:pathLst>
              <a:path extrusionOk="0" h="33654" w="55245">
                <a:moveTo>
                  <a:pt x="21094" y="0"/>
                </a:moveTo>
                <a:lnTo>
                  <a:pt x="13448" y="1019"/>
                </a:lnTo>
                <a:lnTo>
                  <a:pt x="6956" y="4271"/>
                </a:lnTo>
                <a:lnTo>
                  <a:pt x="2260" y="10045"/>
                </a:lnTo>
                <a:lnTo>
                  <a:pt x="0" y="18630"/>
                </a:lnTo>
                <a:lnTo>
                  <a:pt x="9309" y="19011"/>
                </a:lnTo>
                <a:lnTo>
                  <a:pt x="13741" y="19011"/>
                </a:lnTo>
                <a:lnTo>
                  <a:pt x="22975" y="18681"/>
                </a:lnTo>
                <a:lnTo>
                  <a:pt x="31338" y="17473"/>
                </a:lnTo>
                <a:lnTo>
                  <a:pt x="38542" y="15063"/>
                </a:lnTo>
                <a:lnTo>
                  <a:pt x="44297" y="11125"/>
                </a:lnTo>
                <a:lnTo>
                  <a:pt x="45135" y="25199"/>
                </a:lnTo>
                <a:lnTo>
                  <a:pt x="46933" y="30688"/>
                </a:lnTo>
                <a:lnTo>
                  <a:pt x="51536" y="33388"/>
                </a:lnTo>
                <a:lnTo>
                  <a:pt x="55207" y="21463"/>
                </a:lnTo>
                <a:lnTo>
                  <a:pt x="48712" y="10731"/>
                </a:lnTo>
                <a:lnTo>
                  <a:pt x="36018" y="2980"/>
                </a:lnTo>
                <a:lnTo>
                  <a:pt x="21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36" name="Google Shape;2336;gf574e92628_0_0"/>
          <p:cNvSpPr/>
          <p:nvPr/>
        </p:nvSpPr>
        <p:spPr>
          <a:xfrm>
            <a:off x="1155943" y="12366679"/>
            <a:ext cx="27305" cy="1270"/>
          </a:xfrm>
          <a:custGeom>
            <a:rect b="b" l="l" r="r" t="t"/>
            <a:pathLst>
              <a:path extrusionOk="0" h="1270" w="27305">
                <a:moveTo>
                  <a:pt x="26708" y="0"/>
                </a:moveTo>
                <a:lnTo>
                  <a:pt x="25730" y="0"/>
                </a:lnTo>
                <a:lnTo>
                  <a:pt x="8204" y="431"/>
                </a:lnTo>
                <a:lnTo>
                  <a:pt x="0" y="736"/>
                </a:lnTo>
                <a:lnTo>
                  <a:pt x="1777" y="736"/>
                </a:lnTo>
                <a:lnTo>
                  <a:pt x="267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37" name="Google Shape;2337;gf574e92628_0_0"/>
          <p:cNvSpPr/>
          <p:nvPr/>
        </p:nvSpPr>
        <p:spPr>
          <a:xfrm>
            <a:off x="655993" y="12648717"/>
            <a:ext cx="54609" cy="66675"/>
          </a:xfrm>
          <a:custGeom>
            <a:rect b="b" l="l" r="r" t="t"/>
            <a:pathLst>
              <a:path extrusionOk="0" h="66675" w="54609">
                <a:moveTo>
                  <a:pt x="21564" y="62090"/>
                </a:moveTo>
                <a:lnTo>
                  <a:pt x="19138" y="52108"/>
                </a:lnTo>
                <a:lnTo>
                  <a:pt x="9690" y="41948"/>
                </a:lnTo>
                <a:lnTo>
                  <a:pt x="0" y="36880"/>
                </a:lnTo>
                <a:lnTo>
                  <a:pt x="1917" y="48831"/>
                </a:lnTo>
                <a:lnTo>
                  <a:pt x="9118" y="53327"/>
                </a:lnTo>
                <a:lnTo>
                  <a:pt x="13576" y="57010"/>
                </a:lnTo>
                <a:lnTo>
                  <a:pt x="7226" y="66497"/>
                </a:lnTo>
                <a:lnTo>
                  <a:pt x="9258" y="66598"/>
                </a:lnTo>
                <a:lnTo>
                  <a:pt x="10185" y="66598"/>
                </a:lnTo>
                <a:lnTo>
                  <a:pt x="21564" y="62090"/>
                </a:lnTo>
                <a:close/>
              </a:path>
              <a:path extrusionOk="0" h="66675" w="54609">
                <a:moveTo>
                  <a:pt x="54394" y="7886"/>
                </a:moveTo>
                <a:lnTo>
                  <a:pt x="44043" y="0"/>
                </a:lnTo>
                <a:lnTo>
                  <a:pt x="40424" y="12979"/>
                </a:lnTo>
                <a:lnTo>
                  <a:pt x="30441" y="19519"/>
                </a:lnTo>
                <a:lnTo>
                  <a:pt x="19913" y="25527"/>
                </a:lnTo>
                <a:lnTo>
                  <a:pt x="14693" y="36868"/>
                </a:lnTo>
                <a:lnTo>
                  <a:pt x="17056" y="37096"/>
                </a:lnTo>
                <a:lnTo>
                  <a:pt x="18249" y="37096"/>
                </a:lnTo>
                <a:lnTo>
                  <a:pt x="36436" y="32004"/>
                </a:lnTo>
                <a:lnTo>
                  <a:pt x="50177" y="20408"/>
                </a:lnTo>
                <a:lnTo>
                  <a:pt x="54394" y="7886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38" name="Google Shape;2338;gf574e92628_0_0"/>
          <p:cNvSpPr/>
          <p:nvPr/>
        </p:nvSpPr>
        <p:spPr>
          <a:xfrm>
            <a:off x="762118" y="12759800"/>
            <a:ext cx="26670" cy="37465"/>
          </a:xfrm>
          <a:custGeom>
            <a:rect b="b" l="l" r="r" t="t"/>
            <a:pathLst>
              <a:path extrusionOk="0" h="37465" w="26670">
                <a:moveTo>
                  <a:pt x="19064" y="0"/>
                </a:moveTo>
                <a:lnTo>
                  <a:pt x="15180" y="11222"/>
                </a:lnTo>
                <a:lnTo>
                  <a:pt x="6207" y="21948"/>
                </a:lnTo>
                <a:lnTo>
                  <a:pt x="0" y="30946"/>
                </a:lnTo>
                <a:lnTo>
                  <a:pt x="4409" y="36982"/>
                </a:lnTo>
                <a:lnTo>
                  <a:pt x="11906" y="29387"/>
                </a:lnTo>
                <a:lnTo>
                  <a:pt x="21538" y="19267"/>
                </a:lnTo>
                <a:lnTo>
                  <a:pt x="26268" y="8759"/>
                </a:lnTo>
                <a:lnTo>
                  <a:pt x="190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39" name="Google Shape;2339;gf574e92628_0_0"/>
          <p:cNvSpPr/>
          <p:nvPr/>
        </p:nvSpPr>
        <p:spPr>
          <a:xfrm>
            <a:off x="1292296" y="13263314"/>
            <a:ext cx="34290" cy="29844"/>
          </a:xfrm>
          <a:custGeom>
            <a:rect b="b" l="l" r="r" t="t"/>
            <a:pathLst>
              <a:path extrusionOk="0" h="29844" w="34290">
                <a:moveTo>
                  <a:pt x="31685" y="0"/>
                </a:moveTo>
                <a:lnTo>
                  <a:pt x="30593" y="0"/>
                </a:lnTo>
                <a:lnTo>
                  <a:pt x="16896" y="3810"/>
                </a:lnTo>
                <a:lnTo>
                  <a:pt x="5412" y="12641"/>
                </a:lnTo>
                <a:lnTo>
                  <a:pt x="0" y="22593"/>
                </a:lnTo>
                <a:lnTo>
                  <a:pt x="4520" y="29768"/>
                </a:lnTo>
                <a:lnTo>
                  <a:pt x="9262" y="19822"/>
                </a:lnTo>
                <a:lnTo>
                  <a:pt x="29090" y="10269"/>
                </a:lnTo>
                <a:lnTo>
                  <a:pt x="33818" y="266"/>
                </a:lnTo>
                <a:lnTo>
                  <a:pt x="32764" y="88"/>
                </a:lnTo>
                <a:lnTo>
                  <a:pt x="316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40" name="Google Shape;2340;gf574e92628_0_0"/>
          <p:cNvSpPr/>
          <p:nvPr/>
        </p:nvSpPr>
        <p:spPr>
          <a:xfrm>
            <a:off x="1170745" y="13272984"/>
            <a:ext cx="1269" cy="19684"/>
          </a:xfrm>
          <a:custGeom>
            <a:rect b="b" l="l" r="r" t="t"/>
            <a:pathLst>
              <a:path extrusionOk="0" h="19684" w="1269">
                <a:moveTo>
                  <a:pt x="1206" y="0"/>
                </a:moveTo>
                <a:lnTo>
                  <a:pt x="0" y="19685"/>
                </a:lnTo>
                <a:lnTo>
                  <a:pt x="253" y="16002"/>
                </a:lnTo>
                <a:lnTo>
                  <a:pt x="1130" y="1536"/>
                </a:lnTo>
                <a:lnTo>
                  <a:pt x="12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2341" name="Google Shape;2341;gf574e92628_0_0"/>
          <p:cNvPicPr preferRelativeResize="0"/>
          <p:nvPr/>
        </p:nvPicPr>
        <p:blipFill rotWithShape="1">
          <a:blip r:embed="rId15">
            <a:alphaModFix/>
          </a:blip>
          <a:srcRect b="0" l="0" r="0" t="0"/>
          <a:stretch/>
        </p:blipFill>
        <p:spPr>
          <a:xfrm>
            <a:off x="736907" y="13373986"/>
            <a:ext cx="103225" cy="131318"/>
          </a:xfrm>
          <a:prstGeom prst="rect">
            <a:avLst/>
          </a:prstGeom>
          <a:noFill/>
          <a:ln>
            <a:noFill/>
          </a:ln>
        </p:spPr>
      </p:pic>
      <p:sp>
        <p:nvSpPr>
          <p:cNvPr id="2342" name="Google Shape;2342;gf574e92628_0_0"/>
          <p:cNvSpPr/>
          <p:nvPr/>
        </p:nvSpPr>
        <p:spPr>
          <a:xfrm>
            <a:off x="177217" y="13427409"/>
            <a:ext cx="29845" cy="21590"/>
          </a:xfrm>
          <a:custGeom>
            <a:rect b="b" l="l" r="r" t="t"/>
            <a:pathLst>
              <a:path extrusionOk="0" h="21590" w="29845">
                <a:moveTo>
                  <a:pt x="4940" y="0"/>
                </a:moveTo>
                <a:lnTo>
                  <a:pt x="3111" y="0"/>
                </a:lnTo>
                <a:lnTo>
                  <a:pt x="1498" y="0"/>
                </a:lnTo>
                <a:lnTo>
                  <a:pt x="444" y="1701"/>
                </a:lnTo>
                <a:lnTo>
                  <a:pt x="0" y="6591"/>
                </a:lnTo>
                <a:lnTo>
                  <a:pt x="5727" y="8089"/>
                </a:lnTo>
                <a:lnTo>
                  <a:pt x="8356" y="12700"/>
                </a:lnTo>
                <a:lnTo>
                  <a:pt x="7226" y="21450"/>
                </a:lnTo>
                <a:lnTo>
                  <a:pt x="22174" y="21450"/>
                </a:lnTo>
                <a:lnTo>
                  <a:pt x="22174" y="13855"/>
                </a:lnTo>
                <a:lnTo>
                  <a:pt x="27939" y="12471"/>
                </a:lnTo>
                <a:lnTo>
                  <a:pt x="29375" y="6591"/>
                </a:lnTo>
                <a:lnTo>
                  <a:pt x="26771" y="8178"/>
                </a:lnTo>
                <a:lnTo>
                  <a:pt x="24307" y="8801"/>
                </a:lnTo>
                <a:lnTo>
                  <a:pt x="17652" y="8801"/>
                </a:lnTo>
                <a:lnTo>
                  <a:pt x="13855" y="6604"/>
                </a:lnTo>
                <a:lnTo>
                  <a:pt x="7492" y="2197"/>
                </a:lnTo>
                <a:lnTo>
                  <a:pt x="4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43" name="Google Shape;2343;gf574e92628_0_0"/>
          <p:cNvSpPr/>
          <p:nvPr/>
        </p:nvSpPr>
        <p:spPr>
          <a:xfrm>
            <a:off x="265280" y="13604198"/>
            <a:ext cx="38100" cy="38734"/>
          </a:xfrm>
          <a:custGeom>
            <a:rect b="b" l="l" r="r" t="t"/>
            <a:pathLst>
              <a:path extrusionOk="0" h="38734" w="38100">
                <a:moveTo>
                  <a:pt x="29641" y="0"/>
                </a:moveTo>
                <a:lnTo>
                  <a:pt x="14947" y="0"/>
                </a:lnTo>
                <a:lnTo>
                  <a:pt x="16357" y="16256"/>
                </a:lnTo>
                <a:lnTo>
                  <a:pt x="292" y="15100"/>
                </a:lnTo>
                <a:lnTo>
                  <a:pt x="0" y="25247"/>
                </a:lnTo>
                <a:lnTo>
                  <a:pt x="3746" y="31216"/>
                </a:lnTo>
                <a:lnTo>
                  <a:pt x="7785" y="37109"/>
                </a:lnTo>
                <a:lnTo>
                  <a:pt x="14947" y="33655"/>
                </a:lnTo>
                <a:lnTo>
                  <a:pt x="22440" y="37109"/>
                </a:lnTo>
                <a:lnTo>
                  <a:pt x="25323" y="38087"/>
                </a:lnTo>
                <a:lnTo>
                  <a:pt x="27673" y="38519"/>
                </a:lnTo>
                <a:lnTo>
                  <a:pt x="29578" y="38519"/>
                </a:lnTo>
                <a:lnTo>
                  <a:pt x="35943" y="35264"/>
                </a:lnTo>
                <a:lnTo>
                  <a:pt x="37580" y="27254"/>
                </a:lnTo>
                <a:lnTo>
                  <a:pt x="37106" y="17119"/>
                </a:lnTo>
                <a:lnTo>
                  <a:pt x="37134" y="7493"/>
                </a:lnTo>
                <a:lnTo>
                  <a:pt x="26187" y="11303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44" name="Google Shape;2344;gf574e92628_0_0"/>
          <p:cNvSpPr/>
          <p:nvPr/>
        </p:nvSpPr>
        <p:spPr>
          <a:xfrm>
            <a:off x="617277" y="13680913"/>
            <a:ext cx="19684" cy="24130"/>
          </a:xfrm>
          <a:custGeom>
            <a:rect b="b" l="l" r="r" t="t"/>
            <a:pathLst>
              <a:path extrusionOk="0" h="24130" w="19684">
                <a:moveTo>
                  <a:pt x="3035" y="0"/>
                </a:moveTo>
                <a:lnTo>
                  <a:pt x="0" y="0"/>
                </a:lnTo>
                <a:lnTo>
                  <a:pt x="165" y="4940"/>
                </a:lnTo>
                <a:lnTo>
                  <a:pt x="11061" y="22961"/>
                </a:lnTo>
                <a:lnTo>
                  <a:pt x="11760" y="24053"/>
                </a:lnTo>
                <a:lnTo>
                  <a:pt x="12852" y="24053"/>
                </a:lnTo>
                <a:lnTo>
                  <a:pt x="12560" y="20612"/>
                </a:lnTo>
                <a:lnTo>
                  <a:pt x="16598" y="19723"/>
                </a:lnTo>
                <a:lnTo>
                  <a:pt x="19264" y="15821"/>
                </a:lnTo>
                <a:lnTo>
                  <a:pt x="15508" y="9132"/>
                </a:lnTo>
                <a:lnTo>
                  <a:pt x="8906" y="2808"/>
                </a:lnTo>
                <a:lnTo>
                  <a:pt x="30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45" name="Google Shape;2345;gf574e92628_0_0"/>
          <p:cNvSpPr/>
          <p:nvPr/>
        </p:nvSpPr>
        <p:spPr>
          <a:xfrm>
            <a:off x="346661" y="7849254"/>
            <a:ext cx="59054" cy="50800"/>
          </a:xfrm>
          <a:custGeom>
            <a:rect b="b" l="l" r="r" t="t"/>
            <a:pathLst>
              <a:path extrusionOk="0" h="50800" w="59054">
                <a:moveTo>
                  <a:pt x="26682" y="0"/>
                </a:moveTo>
                <a:lnTo>
                  <a:pt x="16525" y="1928"/>
                </a:lnTo>
                <a:lnTo>
                  <a:pt x="8107" y="8134"/>
                </a:lnTo>
                <a:lnTo>
                  <a:pt x="2306" y="19245"/>
                </a:lnTo>
                <a:lnTo>
                  <a:pt x="0" y="35890"/>
                </a:lnTo>
                <a:lnTo>
                  <a:pt x="10934" y="39573"/>
                </a:lnTo>
                <a:lnTo>
                  <a:pt x="7200" y="50533"/>
                </a:lnTo>
                <a:lnTo>
                  <a:pt x="26751" y="48008"/>
                </a:lnTo>
                <a:lnTo>
                  <a:pt x="42456" y="41582"/>
                </a:lnTo>
                <a:lnTo>
                  <a:pt x="53417" y="30380"/>
                </a:lnTo>
                <a:lnTo>
                  <a:pt x="58737" y="13525"/>
                </a:lnTo>
                <a:lnTo>
                  <a:pt x="51285" y="8004"/>
                </a:lnTo>
                <a:lnTo>
                  <a:pt x="43214" y="3733"/>
                </a:lnTo>
                <a:lnTo>
                  <a:pt x="34891" y="977"/>
                </a:lnTo>
                <a:lnTo>
                  <a:pt x="266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46" name="Google Shape;2346;gf574e92628_0_0"/>
          <p:cNvSpPr/>
          <p:nvPr/>
        </p:nvSpPr>
        <p:spPr>
          <a:xfrm>
            <a:off x="0" y="12147391"/>
            <a:ext cx="37465" cy="66040"/>
          </a:xfrm>
          <a:custGeom>
            <a:rect b="b" l="l" r="r" t="t"/>
            <a:pathLst>
              <a:path extrusionOk="0" h="66040" w="37465">
                <a:moveTo>
                  <a:pt x="13600" y="0"/>
                </a:moveTo>
                <a:lnTo>
                  <a:pt x="8279" y="0"/>
                </a:lnTo>
                <a:lnTo>
                  <a:pt x="1573" y="1549"/>
                </a:lnTo>
                <a:lnTo>
                  <a:pt x="0" y="2193"/>
                </a:lnTo>
                <a:lnTo>
                  <a:pt x="0" y="62518"/>
                </a:lnTo>
                <a:lnTo>
                  <a:pt x="20382" y="65773"/>
                </a:lnTo>
                <a:lnTo>
                  <a:pt x="25678" y="65773"/>
                </a:lnTo>
                <a:lnTo>
                  <a:pt x="31278" y="65316"/>
                </a:lnTo>
                <a:lnTo>
                  <a:pt x="37095" y="64376"/>
                </a:lnTo>
                <a:lnTo>
                  <a:pt x="35156" y="41801"/>
                </a:lnTo>
                <a:lnTo>
                  <a:pt x="33177" y="21062"/>
                </a:lnTo>
                <a:lnTo>
                  <a:pt x="27283" y="5886"/>
                </a:lnTo>
                <a:lnTo>
                  <a:pt x="136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2347" name="Google Shape;2347;gf574e92628_0_0"/>
          <p:cNvSpPr/>
          <p:nvPr/>
        </p:nvSpPr>
        <p:spPr>
          <a:xfrm>
            <a:off x="730241" y="13663547"/>
            <a:ext cx="29209" cy="45084"/>
          </a:xfrm>
          <a:custGeom>
            <a:rect b="b" l="l" r="r" t="t"/>
            <a:pathLst>
              <a:path extrusionOk="0" h="45084" w="29209">
                <a:moveTo>
                  <a:pt x="28794" y="0"/>
                </a:moveTo>
                <a:lnTo>
                  <a:pt x="6671" y="0"/>
                </a:lnTo>
                <a:lnTo>
                  <a:pt x="0" y="14373"/>
                </a:lnTo>
                <a:lnTo>
                  <a:pt x="3688" y="28128"/>
                </a:lnTo>
                <a:lnTo>
                  <a:pt x="14399" y="38967"/>
                </a:lnTo>
                <a:lnTo>
                  <a:pt x="28794" y="44589"/>
                </a:lnTo>
                <a:lnTo>
                  <a:pt x="287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2348" name="Google Shape;2348;gf574e92628_0_0"/>
          <p:cNvGrpSpPr/>
          <p:nvPr/>
        </p:nvGrpSpPr>
        <p:grpSpPr>
          <a:xfrm>
            <a:off x="-1612" y="0"/>
            <a:ext cx="13717891" cy="13716494"/>
            <a:chOff x="-1612" y="0"/>
            <a:chExt cx="13717891" cy="13716494"/>
          </a:xfrm>
        </p:grpSpPr>
        <p:pic>
          <p:nvPicPr>
            <p:cNvPr id="2349" name="Google Shape;2349;gf574e92628_0_0"/>
            <p:cNvPicPr preferRelativeResize="0"/>
            <p:nvPr/>
          </p:nvPicPr>
          <p:blipFill rotWithShape="1">
            <a:blip r:embed="rId16">
              <a:alphaModFix/>
            </a:blip>
            <a:srcRect b="0" l="0" r="0" t="0"/>
            <a:stretch/>
          </p:blipFill>
          <p:spPr>
            <a:xfrm>
              <a:off x="1093949" y="0"/>
              <a:ext cx="371487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50" name="Google Shape;2350;gf574e92628_0_0"/>
            <p:cNvSpPr/>
            <p:nvPr/>
          </p:nvSpPr>
          <p:spPr>
            <a:xfrm>
              <a:off x="1578737" y="0"/>
              <a:ext cx="291464" cy="13716000"/>
            </a:xfrm>
            <a:custGeom>
              <a:rect b="b" l="l" r="r" t="t"/>
              <a:pathLst>
                <a:path extrusionOk="0" h="13716000" w="291464">
                  <a:moveTo>
                    <a:pt x="153847" y="12573000"/>
                  </a:moveTo>
                  <a:lnTo>
                    <a:pt x="151384" y="12446000"/>
                  </a:lnTo>
                  <a:lnTo>
                    <a:pt x="149161" y="12319000"/>
                  </a:lnTo>
                  <a:lnTo>
                    <a:pt x="147027" y="12192000"/>
                  </a:lnTo>
                  <a:lnTo>
                    <a:pt x="144957" y="12065000"/>
                  </a:lnTo>
                  <a:lnTo>
                    <a:pt x="142963" y="12065000"/>
                  </a:lnTo>
                  <a:lnTo>
                    <a:pt x="141058" y="11938000"/>
                  </a:lnTo>
                  <a:lnTo>
                    <a:pt x="139217" y="11811000"/>
                  </a:lnTo>
                  <a:lnTo>
                    <a:pt x="137452" y="11684000"/>
                  </a:lnTo>
                  <a:lnTo>
                    <a:pt x="135763" y="11684000"/>
                  </a:lnTo>
                  <a:lnTo>
                    <a:pt x="134975" y="11557000"/>
                  </a:lnTo>
                  <a:lnTo>
                    <a:pt x="134213" y="11557000"/>
                  </a:lnTo>
                  <a:lnTo>
                    <a:pt x="133502" y="11430000"/>
                  </a:lnTo>
                  <a:lnTo>
                    <a:pt x="132168" y="11430000"/>
                  </a:lnTo>
                  <a:lnTo>
                    <a:pt x="131559" y="11303000"/>
                  </a:lnTo>
                  <a:lnTo>
                    <a:pt x="130975" y="11303000"/>
                  </a:lnTo>
                  <a:lnTo>
                    <a:pt x="130429" y="11176000"/>
                  </a:lnTo>
                  <a:lnTo>
                    <a:pt x="129413" y="11176000"/>
                  </a:lnTo>
                  <a:lnTo>
                    <a:pt x="128498" y="11049000"/>
                  </a:lnTo>
                  <a:lnTo>
                    <a:pt x="127685" y="10922000"/>
                  </a:lnTo>
                  <a:lnTo>
                    <a:pt x="126961" y="10795000"/>
                  </a:lnTo>
                  <a:lnTo>
                    <a:pt x="126301" y="10668000"/>
                  </a:lnTo>
                  <a:lnTo>
                    <a:pt x="125717" y="10668000"/>
                  </a:lnTo>
                  <a:lnTo>
                    <a:pt x="124942" y="10414000"/>
                  </a:lnTo>
                  <a:lnTo>
                    <a:pt x="122085" y="9779000"/>
                  </a:lnTo>
                  <a:lnTo>
                    <a:pt x="121361" y="9652000"/>
                  </a:lnTo>
                  <a:lnTo>
                    <a:pt x="120815" y="9525000"/>
                  </a:lnTo>
                  <a:lnTo>
                    <a:pt x="120218" y="9398000"/>
                  </a:lnTo>
                  <a:lnTo>
                    <a:pt x="119545" y="9398000"/>
                  </a:lnTo>
                  <a:lnTo>
                    <a:pt x="118808" y="9271000"/>
                  </a:lnTo>
                  <a:lnTo>
                    <a:pt x="117970" y="9144000"/>
                  </a:lnTo>
                  <a:lnTo>
                    <a:pt x="117525" y="9144000"/>
                  </a:lnTo>
                  <a:lnTo>
                    <a:pt x="117043" y="9017000"/>
                  </a:lnTo>
                  <a:lnTo>
                    <a:pt x="116535" y="9017000"/>
                  </a:lnTo>
                  <a:lnTo>
                    <a:pt x="116001" y="8890000"/>
                  </a:lnTo>
                  <a:lnTo>
                    <a:pt x="114846" y="8890000"/>
                  </a:lnTo>
                  <a:lnTo>
                    <a:pt x="114223" y="8763000"/>
                  </a:lnTo>
                  <a:lnTo>
                    <a:pt x="128447" y="8763000"/>
                  </a:lnTo>
                  <a:lnTo>
                    <a:pt x="125984" y="8636000"/>
                  </a:lnTo>
                  <a:lnTo>
                    <a:pt x="123761" y="8509000"/>
                  </a:lnTo>
                  <a:lnTo>
                    <a:pt x="121627" y="8382000"/>
                  </a:lnTo>
                  <a:lnTo>
                    <a:pt x="119557" y="8382000"/>
                  </a:lnTo>
                  <a:lnTo>
                    <a:pt x="117563" y="8255000"/>
                  </a:lnTo>
                  <a:lnTo>
                    <a:pt x="115646" y="8128000"/>
                  </a:lnTo>
                  <a:lnTo>
                    <a:pt x="113804" y="8001000"/>
                  </a:lnTo>
                  <a:lnTo>
                    <a:pt x="112039" y="7874000"/>
                  </a:lnTo>
                  <a:lnTo>
                    <a:pt x="110350" y="7874000"/>
                  </a:lnTo>
                  <a:lnTo>
                    <a:pt x="109562" y="7747000"/>
                  </a:lnTo>
                  <a:lnTo>
                    <a:pt x="108813" y="7747000"/>
                  </a:lnTo>
                  <a:lnTo>
                    <a:pt x="108089" y="7620000"/>
                  </a:lnTo>
                  <a:lnTo>
                    <a:pt x="106768" y="7620000"/>
                  </a:lnTo>
                  <a:lnTo>
                    <a:pt x="106146" y="7493000"/>
                  </a:lnTo>
                  <a:lnTo>
                    <a:pt x="105575" y="7493000"/>
                  </a:lnTo>
                  <a:lnTo>
                    <a:pt x="105016" y="7366000"/>
                  </a:lnTo>
                  <a:lnTo>
                    <a:pt x="104000" y="7366000"/>
                  </a:lnTo>
                  <a:lnTo>
                    <a:pt x="103098" y="7239000"/>
                  </a:lnTo>
                  <a:lnTo>
                    <a:pt x="102285" y="7112000"/>
                  </a:lnTo>
                  <a:lnTo>
                    <a:pt x="101561" y="6985000"/>
                  </a:lnTo>
                  <a:lnTo>
                    <a:pt x="100914" y="6858000"/>
                  </a:lnTo>
                  <a:lnTo>
                    <a:pt x="100317" y="6858000"/>
                  </a:lnTo>
                  <a:lnTo>
                    <a:pt x="99542" y="6604000"/>
                  </a:lnTo>
                  <a:lnTo>
                    <a:pt x="96685" y="5969000"/>
                  </a:lnTo>
                  <a:lnTo>
                    <a:pt x="95961" y="5842000"/>
                  </a:lnTo>
                  <a:lnTo>
                    <a:pt x="95415" y="5715000"/>
                  </a:lnTo>
                  <a:lnTo>
                    <a:pt x="94818" y="5715000"/>
                  </a:lnTo>
                  <a:lnTo>
                    <a:pt x="94145" y="5588000"/>
                  </a:lnTo>
                  <a:lnTo>
                    <a:pt x="93408" y="5461000"/>
                  </a:lnTo>
                  <a:lnTo>
                    <a:pt x="92570" y="5334000"/>
                  </a:lnTo>
                  <a:lnTo>
                    <a:pt x="92125" y="5334000"/>
                  </a:lnTo>
                  <a:lnTo>
                    <a:pt x="91643" y="5207000"/>
                  </a:lnTo>
                  <a:lnTo>
                    <a:pt x="90601" y="5207000"/>
                  </a:lnTo>
                  <a:lnTo>
                    <a:pt x="90043" y="5080000"/>
                  </a:lnTo>
                  <a:lnTo>
                    <a:pt x="89446" y="5080000"/>
                  </a:lnTo>
                  <a:lnTo>
                    <a:pt x="88823" y="4953000"/>
                  </a:lnTo>
                  <a:lnTo>
                    <a:pt x="103047" y="4953000"/>
                  </a:lnTo>
                  <a:lnTo>
                    <a:pt x="100584" y="4826000"/>
                  </a:lnTo>
                  <a:lnTo>
                    <a:pt x="98361" y="4699000"/>
                  </a:lnTo>
                  <a:lnTo>
                    <a:pt x="96227" y="4572000"/>
                  </a:lnTo>
                  <a:lnTo>
                    <a:pt x="94157" y="4572000"/>
                  </a:lnTo>
                  <a:lnTo>
                    <a:pt x="92163" y="4445000"/>
                  </a:lnTo>
                  <a:lnTo>
                    <a:pt x="90246" y="4318000"/>
                  </a:lnTo>
                  <a:lnTo>
                    <a:pt x="88404" y="4191000"/>
                  </a:lnTo>
                  <a:lnTo>
                    <a:pt x="86639" y="4191000"/>
                  </a:lnTo>
                  <a:lnTo>
                    <a:pt x="85788" y="4064000"/>
                  </a:lnTo>
                  <a:lnTo>
                    <a:pt x="84950" y="4064000"/>
                  </a:lnTo>
                  <a:lnTo>
                    <a:pt x="84162" y="3937000"/>
                  </a:lnTo>
                  <a:lnTo>
                    <a:pt x="82689" y="3937000"/>
                  </a:lnTo>
                  <a:lnTo>
                    <a:pt x="82016" y="3810000"/>
                  </a:lnTo>
                  <a:lnTo>
                    <a:pt x="81368" y="3810000"/>
                  </a:lnTo>
                  <a:lnTo>
                    <a:pt x="80746" y="3683000"/>
                  </a:lnTo>
                  <a:lnTo>
                    <a:pt x="79616" y="3683000"/>
                  </a:lnTo>
                  <a:lnTo>
                    <a:pt x="79095" y="3556000"/>
                  </a:lnTo>
                  <a:lnTo>
                    <a:pt x="78600" y="3556000"/>
                  </a:lnTo>
                  <a:lnTo>
                    <a:pt x="77698" y="3429000"/>
                  </a:lnTo>
                  <a:lnTo>
                    <a:pt x="76885" y="3302000"/>
                  </a:lnTo>
                  <a:lnTo>
                    <a:pt x="76161" y="3175000"/>
                  </a:lnTo>
                  <a:lnTo>
                    <a:pt x="75514" y="3175000"/>
                  </a:lnTo>
                  <a:lnTo>
                    <a:pt x="74917" y="3048000"/>
                  </a:lnTo>
                  <a:lnTo>
                    <a:pt x="74142" y="2921000"/>
                  </a:lnTo>
                  <a:lnTo>
                    <a:pt x="71285" y="2159000"/>
                  </a:lnTo>
                  <a:lnTo>
                    <a:pt x="70561" y="2032000"/>
                  </a:lnTo>
                  <a:lnTo>
                    <a:pt x="70015" y="1905000"/>
                  </a:lnTo>
                  <a:lnTo>
                    <a:pt x="69418" y="1905000"/>
                  </a:lnTo>
                  <a:lnTo>
                    <a:pt x="68745" y="1778000"/>
                  </a:lnTo>
                  <a:lnTo>
                    <a:pt x="68008" y="1651000"/>
                  </a:lnTo>
                  <a:lnTo>
                    <a:pt x="67170" y="1524000"/>
                  </a:lnTo>
                  <a:lnTo>
                    <a:pt x="66725" y="1524000"/>
                  </a:lnTo>
                  <a:lnTo>
                    <a:pt x="66243" y="1397000"/>
                  </a:lnTo>
                  <a:lnTo>
                    <a:pt x="65201" y="1397000"/>
                  </a:lnTo>
                  <a:lnTo>
                    <a:pt x="64643" y="1270000"/>
                  </a:lnTo>
                  <a:lnTo>
                    <a:pt x="64046" y="1270000"/>
                  </a:lnTo>
                  <a:lnTo>
                    <a:pt x="63423" y="1143000"/>
                  </a:lnTo>
                  <a:lnTo>
                    <a:pt x="77647" y="1143000"/>
                  </a:lnTo>
                  <a:lnTo>
                    <a:pt x="75184" y="1016000"/>
                  </a:lnTo>
                  <a:lnTo>
                    <a:pt x="72961" y="889000"/>
                  </a:lnTo>
                  <a:lnTo>
                    <a:pt x="70827" y="889000"/>
                  </a:lnTo>
                  <a:lnTo>
                    <a:pt x="68757" y="762000"/>
                  </a:lnTo>
                  <a:lnTo>
                    <a:pt x="66763" y="635000"/>
                  </a:lnTo>
                  <a:lnTo>
                    <a:pt x="64846" y="508000"/>
                  </a:lnTo>
                  <a:lnTo>
                    <a:pt x="63004" y="381000"/>
                  </a:lnTo>
                  <a:lnTo>
                    <a:pt x="61239" y="381000"/>
                  </a:lnTo>
                  <a:lnTo>
                    <a:pt x="60388" y="254000"/>
                  </a:lnTo>
                  <a:lnTo>
                    <a:pt x="59550" y="254000"/>
                  </a:lnTo>
                  <a:lnTo>
                    <a:pt x="58750" y="127000"/>
                  </a:lnTo>
                  <a:lnTo>
                    <a:pt x="57988" y="127000"/>
                  </a:lnTo>
                  <a:lnTo>
                    <a:pt x="57048" y="0"/>
                  </a:lnTo>
                  <a:lnTo>
                    <a:pt x="0" y="0"/>
                  </a:lnTo>
                  <a:lnTo>
                    <a:pt x="1524" y="127000"/>
                  </a:lnTo>
                  <a:lnTo>
                    <a:pt x="3187" y="254000"/>
                  </a:lnTo>
                  <a:lnTo>
                    <a:pt x="4940" y="381000"/>
                  </a:lnTo>
                  <a:lnTo>
                    <a:pt x="6756" y="508000"/>
                  </a:lnTo>
                  <a:lnTo>
                    <a:pt x="8648" y="508000"/>
                  </a:lnTo>
                  <a:lnTo>
                    <a:pt x="10629" y="635000"/>
                  </a:lnTo>
                  <a:lnTo>
                    <a:pt x="12674" y="762000"/>
                  </a:lnTo>
                  <a:lnTo>
                    <a:pt x="14808" y="889000"/>
                  </a:lnTo>
                  <a:lnTo>
                    <a:pt x="17005" y="1016000"/>
                  </a:lnTo>
                  <a:lnTo>
                    <a:pt x="19291" y="1016000"/>
                  </a:lnTo>
                  <a:lnTo>
                    <a:pt x="18059" y="1143000"/>
                  </a:lnTo>
                  <a:lnTo>
                    <a:pt x="16941" y="1143000"/>
                  </a:lnTo>
                  <a:lnTo>
                    <a:pt x="15938" y="1270000"/>
                  </a:lnTo>
                  <a:lnTo>
                    <a:pt x="14198" y="1270000"/>
                  </a:lnTo>
                  <a:lnTo>
                    <a:pt x="13462" y="1397000"/>
                  </a:lnTo>
                  <a:lnTo>
                    <a:pt x="12814" y="1397000"/>
                  </a:lnTo>
                  <a:lnTo>
                    <a:pt x="12255" y="1524000"/>
                  </a:lnTo>
                  <a:lnTo>
                    <a:pt x="11353" y="1524000"/>
                  </a:lnTo>
                  <a:lnTo>
                    <a:pt x="11010" y="1651000"/>
                  </a:lnTo>
                  <a:lnTo>
                    <a:pt x="10731" y="1651000"/>
                  </a:lnTo>
                  <a:lnTo>
                    <a:pt x="10528" y="1778000"/>
                  </a:lnTo>
                  <a:lnTo>
                    <a:pt x="10261" y="1778000"/>
                  </a:lnTo>
                  <a:lnTo>
                    <a:pt x="10210" y="1905000"/>
                  </a:lnTo>
                  <a:lnTo>
                    <a:pt x="10287" y="2032000"/>
                  </a:lnTo>
                  <a:lnTo>
                    <a:pt x="10439" y="2159000"/>
                  </a:lnTo>
                  <a:lnTo>
                    <a:pt x="10680" y="2286000"/>
                  </a:lnTo>
                  <a:lnTo>
                    <a:pt x="10998" y="2286000"/>
                  </a:lnTo>
                  <a:lnTo>
                    <a:pt x="11404" y="2413000"/>
                  </a:lnTo>
                  <a:lnTo>
                    <a:pt x="11874" y="2540000"/>
                  </a:lnTo>
                  <a:lnTo>
                    <a:pt x="12446" y="2667000"/>
                  </a:lnTo>
                  <a:lnTo>
                    <a:pt x="13081" y="2794000"/>
                  </a:lnTo>
                  <a:lnTo>
                    <a:pt x="13804" y="2794000"/>
                  </a:lnTo>
                  <a:lnTo>
                    <a:pt x="14592" y="2921000"/>
                  </a:lnTo>
                  <a:lnTo>
                    <a:pt x="15481" y="3048000"/>
                  </a:lnTo>
                  <a:lnTo>
                    <a:pt x="16433" y="3175000"/>
                  </a:lnTo>
                  <a:lnTo>
                    <a:pt x="17475" y="3302000"/>
                  </a:lnTo>
                  <a:lnTo>
                    <a:pt x="18592" y="3302000"/>
                  </a:lnTo>
                  <a:lnTo>
                    <a:pt x="19786" y="3429000"/>
                  </a:lnTo>
                  <a:lnTo>
                    <a:pt x="21056" y="3556000"/>
                  </a:lnTo>
                  <a:lnTo>
                    <a:pt x="22402" y="3683000"/>
                  </a:lnTo>
                  <a:lnTo>
                    <a:pt x="23837" y="3810000"/>
                  </a:lnTo>
                  <a:lnTo>
                    <a:pt x="25349" y="3810000"/>
                  </a:lnTo>
                  <a:lnTo>
                    <a:pt x="26936" y="3937000"/>
                  </a:lnTo>
                  <a:lnTo>
                    <a:pt x="28600" y="4064000"/>
                  </a:lnTo>
                  <a:lnTo>
                    <a:pt x="30340" y="4191000"/>
                  </a:lnTo>
                  <a:lnTo>
                    <a:pt x="32156" y="4318000"/>
                  </a:lnTo>
                  <a:lnTo>
                    <a:pt x="34048" y="4318000"/>
                  </a:lnTo>
                  <a:lnTo>
                    <a:pt x="36029" y="4445000"/>
                  </a:lnTo>
                  <a:lnTo>
                    <a:pt x="38074" y="4572000"/>
                  </a:lnTo>
                  <a:lnTo>
                    <a:pt x="40208" y="4699000"/>
                  </a:lnTo>
                  <a:lnTo>
                    <a:pt x="42405" y="4826000"/>
                  </a:lnTo>
                  <a:lnTo>
                    <a:pt x="44691" y="4826000"/>
                  </a:lnTo>
                  <a:lnTo>
                    <a:pt x="43459" y="4953000"/>
                  </a:lnTo>
                  <a:lnTo>
                    <a:pt x="42341" y="4953000"/>
                  </a:lnTo>
                  <a:lnTo>
                    <a:pt x="41338" y="5080000"/>
                  </a:lnTo>
                  <a:lnTo>
                    <a:pt x="39598" y="5080000"/>
                  </a:lnTo>
                  <a:lnTo>
                    <a:pt x="38862" y="5207000"/>
                  </a:lnTo>
                  <a:lnTo>
                    <a:pt x="38214" y="5207000"/>
                  </a:lnTo>
                  <a:lnTo>
                    <a:pt x="37655" y="5334000"/>
                  </a:lnTo>
                  <a:lnTo>
                    <a:pt x="36753" y="5334000"/>
                  </a:lnTo>
                  <a:lnTo>
                    <a:pt x="36410" y="5461000"/>
                  </a:lnTo>
                  <a:lnTo>
                    <a:pt x="35928" y="5461000"/>
                  </a:lnTo>
                  <a:lnTo>
                    <a:pt x="35763" y="5588000"/>
                  </a:lnTo>
                  <a:lnTo>
                    <a:pt x="35610" y="5715000"/>
                  </a:lnTo>
                  <a:lnTo>
                    <a:pt x="35687" y="5842000"/>
                  </a:lnTo>
                  <a:lnTo>
                    <a:pt x="35839" y="5969000"/>
                  </a:lnTo>
                  <a:lnTo>
                    <a:pt x="36080" y="5969000"/>
                  </a:lnTo>
                  <a:lnTo>
                    <a:pt x="36398" y="6096000"/>
                  </a:lnTo>
                  <a:lnTo>
                    <a:pt x="36804" y="6223000"/>
                  </a:lnTo>
                  <a:lnTo>
                    <a:pt x="37274" y="6350000"/>
                  </a:lnTo>
                  <a:lnTo>
                    <a:pt x="37846" y="6477000"/>
                  </a:lnTo>
                  <a:lnTo>
                    <a:pt x="38481" y="6477000"/>
                  </a:lnTo>
                  <a:lnTo>
                    <a:pt x="39204" y="6604000"/>
                  </a:lnTo>
                  <a:lnTo>
                    <a:pt x="39992" y="6731000"/>
                  </a:lnTo>
                  <a:lnTo>
                    <a:pt x="40881" y="6858000"/>
                  </a:lnTo>
                  <a:lnTo>
                    <a:pt x="41833" y="6985000"/>
                  </a:lnTo>
                  <a:lnTo>
                    <a:pt x="42875" y="6985000"/>
                  </a:lnTo>
                  <a:lnTo>
                    <a:pt x="43992" y="7112000"/>
                  </a:lnTo>
                  <a:lnTo>
                    <a:pt x="45186" y="7239000"/>
                  </a:lnTo>
                  <a:lnTo>
                    <a:pt x="46456" y="7366000"/>
                  </a:lnTo>
                  <a:lnTo>
                    <a:pt x="47802" y="7493000"/>
                  </a:lnTo>
                  <a:lnTo>
                    <a:pt x="49237" y="7493000"/>
                  </a:lnTo>
                  <a:lnTo>
                    <a:pt x="50749" y="7620000"/>
                  </a:lnTo>
                  <a:lnTo>
                    <a:pt x="52336" y="7747000"/>
                  </a:lnTo>
                  <a:lnTo>
                    <a:pt x="54000" y="7874000"/>
                  </a:lnTo>
                  <a:lnTo>
                    <a:pt x="55740" y="8001000"/>
                  </a:lnTo>
                  <a:lnTo>
                    <a:pt x="57556" y="8001000"/>
                  </a:lnTo>
                  <a:lnTo>
                    <a:pt x="59448" y="8128000"/>
                  </a:lnTo>
                  <a:lnTo>
                    <a:pt x="61429" y="8255000"/>
                  </a:lnTo>
                  <a:lnTo>
                    <a:pt x="63474" y="8382000"/>
                  </a:lnTo>
                  <a:lnTo>
                    <a:pt x="65608" y="8509000"/>
                  </a:lnTo>
                  <a:lnTo>
                    <a:pt x="67805" y="8509000"/>
                  </a:lnTo>
                  <a:lnTo>
                    <a:pt x="70091" y="8636000"/>
                  </a:lnTo>
                  <a:lnTo>
                    <a:pt x="68859" y="8763000"/>
                  </a:lnTo>
                  <a:lnTo>
                    <a:pt x="66738" y="8763000"/>
                  </a:lnTo>
                  <a:lnTo>
                    <a:pt x="65811" y="8890000"/>
                  </a:lnTo>
                  <a:lnTo>
                    <a:pt x="64998" y="8890000"/>
                  </a:lnTo>
                  <a:lnTo>
                    <a:pt x="64262" y="9017000"/>
                  </a:lnTo>
                  <a:lnTo>
                    <a:pt x="63055" y="9017000"/>
                  </a:lnTo>
                  <a:lnTo>
                    <a:pt x="62572" y="9144000"/>
                  </a:lnTo>
                  <a:lnTo>
                    <a:pt x="62153" y="9144000"/>
                  </a:lnTo>
                  <a:lnTo>
                    <a:pt x="61810" y="9271000"/>
                  </a:lnTo>
                  <a:lnTo>
                    <a:pt x="61328" y="9271000"/>
                  </a:lnTo>
                  <a:lnTo>
                    <a:pt x="61175" y="9398000"/>
                  </a:lnTo>
                  <a:lnTo>
                    <a:pt x="61023" y="9525000"/>
                  </a:lnTo>
                  <a:lnTo>
                    <a:pt x="61099" y="9652000"/>
                  </a:lnTo>
                  <a:lnTo>
                    <a:pt x="61252" y="9779000"/>
                  </a:lnTo>
                  <a:lnTo>
                    <a:pt x="61493" y="9779000"/>
                  </a:lnTo>
                  <a:lnTo>
                    <a:pt x="61810" y="9906000"/>
                  </a:lnTo>
                  <a:lnTo>
                    <a:pt x="62204" y="10033000"/>
                  </a:lnTo>
                  <a:lnTo>
                    <a:pt x="62687" y="10160000"/>
                  </a:lnTo>
                  <a:lnTo>
                    <a:pt x="63246" y="10287000"/>
                  </a:lnTo>
                  <a:lnTo>
                    <a:pt x="63881" y="10287000"/>
                  </a:lnTo>
                  <a:lnTo>
                    <a:pt x="64592" y="10414000"/>
                  </a:lnTo>
                  <a:lnTo>
                    <a:pt x="65392" y="10541000"/>
                  </a:lnTo>
                  <a:lnTo>
                    <a:pt x="66268" y="10668000"/>
                  </a:lnTo>
                  <a:lnTo>
                    <a:pt x="67233" y="10795000"/>
                  </a:lnTo>
                  <a:lnTo>
                    <a:pt x="68262" y="10795000"/>
                  </a:lnTo>
                  <a:lnTo>
                    <a:pt x="69380" y="10922000"/>
                  </a:lnTo>
                  <a:lnTo>
                    <a:pt x="70573" y="11049000"/>
                  </a:lnTo>
                  <a:lnTo>
                    <a:pt x="71856" y="11176000"/>
                  </a:lnTo>
                  <a:lnTo>
                    <a:pt x="73202" y="11303000"/>
                  </a:lnTo>
                  <a:lnTo>
                    <a:pt x="74637" y="11303000"/>
                  </a:lnTo>
                  <a:lnTo>
                    <a:pt x="76136" y="11430000"/>
                  </a:lnTo>
                  <a:lnTo>
                    <a:pt x="77724" y="11557000"/>
                  </a:lnTo>
                  <a:lnTo>
                    <a:pt x="79387" y="11684000"/>
                  </a:lnTo>
                  <a:lnTo>
                    <a:pt x="81140" y="11811000"/>
                  </a:lnTo>
                  <a:lnTo>
                    <a:pt x="82956" y="11811000"/>
                  </a:lnTo>
                  <a:lnTo>
                    <a:pt x="84848" y="11938000"/>
                  </a:lnTo>
                  <a:lnTo>
                    <a:pt x="86829" y="12065000"/>
                  </a:lnTo>
                  <a:lnTo>
                    <a:pt x="88874" y="12192000"/>
                  </a:lnTo>
                  <a:lnTo>
                    <a:pt x="91008" y="12319000"/>
                  </a:lnTo>
                  <a:lnTo>
                    <a:pt x="93205" y="12319000"/>
                  </a:lnTo>
                  <a:lnTo>
                    <a:pt x="95491" y="12446000"/>
                  </a:lnTo>
                  <a:lnTo>
                    <a:pt x="94259" y="12573000"/>
                  </a:lnTo>
                  <a:lnTo>
                    <a:pt x="92138" y="12573000"/>
                  </a:lnTo>
                  <a:lnTo>
                    <a:pt x="91211" y="12700000"/>
                  </a:lnTo>
                  <a:lnTo>
                    <a:pt x="90398" y="12700000"/>
                  </a:lnTo>
                  <a:lnTo>
                    <a:pt x="89662" y="12827000"/>
                  </a:lnTo>
                  <a:lnTo>
                    <a:pt x="88455" y="12827000"/>
                  </a:lnTo>
                  <a:lnTo>
                    <a:pt x="87972" y="12954000"/>
                  </a:lnTo>
                  <a:lnTo>
                    <a:pt x="87210" y="12954000"/>
                  </a:lnTo>
                  <a:lnTo>
                    <a:pt x="86944" y="13081000"/>
                  </a:lnTo>
                  <a:lnTo>
                    <a:pt x="86728" y="13081000"/>
                  </a:lnTo>
                  <a:lnTo>
                    <a:pt x="86575" y="13208000"/>
                  </a:lnTo>
                  <a:lnTo>
                    <a:pt x="86499" y="13462000"/>
                  </a:lnTo>
                  <a:lnTo>
                    <a:pt x="86652" y="13462000"/>
                  </a:lnTo>
                  <a:lnTo>
                    <a:pt x="86893" y="13589000"/>
                  </a:lnTo>
                  <a:lnTo>
                    <a:pt x="87210" y="13716000"/>
                  </a:lnTo>
                  <a:lnTo>
                    <a:pt x="148259" y="13716000"/>
                  </a:lnTo>
                  <a:lnTo>
                    <a:pt x="147256" y="13589000"/>
                  </a:lnTo>
                  <a:lnTo>
                    <a:pt x="146494" y="13462000"/>
                  </a:lnTo>
                  <a:lnTo>
                    <a:pt x="145923" y="13335000"/>
                  </a:lnTo>
                  <a:lnTo>
                    <a:pt x="145288" y="13208000"/>
                  </a:lnTo>
                  <a:lnTo>
                    <a:pt x="144589" y="13081000"/>
                  </a:lnTo>
                  <a:lnTo>
                    <a:pt x="143802" y="12954000"/>
                  </a:lnTo>
                  <a:lnTo>
                    <a:pt x="142925" y="12954000"/>
                  </a:lnTo>
                  <a:lnTo>
                    <a:pt x="142443" y="12827000"/>
                  </a:lnTo>
                  <a:lnTo>
                    <a:pt x="141935" y="12827000"/>
                  </a:lnTo>
                  <a:lnTo>
                    <a:pt x="141401" y="12700000"/>
                  </a:lnTo>
                  <a:lnTo>
                    <a:pt x="140246" y="12700000"/>
                  </a:lnTo>
                  <a:lnTo>
                    <a:pt x="139623" y="12573000"/>
                  </a:lnTo>
                  <a:lnTo>
                    <a:pt x="153847" y="12573000"/>
                  </a:lnTo>
                  <a:close/>
                </a:path>
                <a:path extrusionOk="0" h="13716000" w="291464">
                  <a:moveTo>
                    <a:pt x="291312" y="12573000"/>
                  </a:moveTo>
                  <a:lnTo>
                    <a:pt x="288848" y="12446000"/>
                  </a:lnTo>
                  <a:lnTo>
                    <a:pt x="286639" y="12319000"/>
                  </a:lnTo>
                  <a:lnTo>
                    <a:pt x="284492" y="12192000"/>
                  </a:lnTo>
                  <a:lnTo>
                    <a:pt x="282435" y="12065000"/>
                  </a:lnTo>
                  <a:lnTo>
                    <a:pt x="280441" y="12065000"/>
                  </a:lnTo>
                  <a:lnTo>
                    <a:pt x="278523" y="11938000"/>
                  </a:lnTo>
                  <a:lnTo>
                    <a:pt x="276669" y="11811000"/>
                  </a:lnTo>
                  <a:lnTo>
                    <a:pt x="274904" y="11684000"/>
                  </a:lnTo>
                  <a:lnTo>
                    <a:pt x="273227" y="11684000"/>
                  </a:lnTo>
                  <a:lnTo>
                    <a:pt x="272427" y="11557000"/>
                  </a:lnTo>
                  <a:lnTo>
                    <a:pt x="271678" y="11557000"/>
                  </a:lnTo>
                  <a:lnTo>
                    <a:pt x="270954" y="11430000"/>
                  </a:lnTo>
                  <a:lnTo>
                    <a:pt x="269633" y="11430000"/>
                  </a:lnTo>
                  <a:lnTo>
                    <a:pt x="269024" y="11303000"/>
                  </a:lnTo>
                  <a:lnTo>
                    <a:pt x="268439" y="11303000"/>
                  </a:lnTo>
                  <a:lnTo>
                    <a:pt x="267881" y="11176000"/>
                  </a:lnTo>
                  <a:lnTo>
                    <a:pt x="266865" y="11176000"/>
                  </a:lnTo>
                  <a:lnTo>
                    <a:pt x="265963" y="11049000"/>
                  </a:lnTo>
                  <a:lnTo>
                    <a:pt x="265150" y="10922000"/>
                  </a:lnTo>
                  <a:lnTo>
                    <a:pt x="264426" y="10795000"/>
                  </a:lnTo>
                  <a:lnTo>
                    <a:pt x="263779" y="10668000"/>
                  </a:lnTo>
                  <a:lnTo>
                    <a:pt x="263182" y="10668000"/>
                  </a:lnTo>
                  <a:lnTo>
                    <a:pt x="262407" y="10414000"/>
                  </a:lnTo>
                  <a:lnTo>
                    <a:pt x="259549" y="9779000"/>
                  </a:lnTo>
                  <a:lnTo>
                    <a:pt x="258826" y="9652000"/>
                  </a:lnTo>
                  <a:lnTo>
                    <a:pt x="258279" y="9525000"/>
                  </a:lnTo>
                  <a:lnTo>
                    <a:pt x="257683" y="9398000"/>
                  </a:lnTo>
                  <a:lnTo>
                    <a:pt x="257009" y="9398000"/>
                  </a:lnTo>
                  <a:lnTo>
                    <a:pt x="256260" y="9271000"/>
                  </a:lnTo>
                  <a:lnTo>
                    <a:pt x="255435" y="9144000"/>
                  </a:lnTo>
                  <a:lnTo>
                    <a:pt x="254977" y="9144000"/>
                  </a:lnTo>
                  <a:lnTo>
                    <a:pt x="254508" y="9017000"/>
                  </a:lnTo>
                  <a:lnTo>
                    <a:pt x="254000" y="9017000"/>
                  </a:lnTo>
                  <a:lnTo>
                    <a:pt x="253466" y="8890000"/>
                  </a:lnTo>
                  <a:lnTo>
                    <a:pt x="252310" y="8890000"/>
                  </a:lnTo>
                  <a:lnTo>
                    <a:pt x="251675" y="8763000"/>
                  </a:lnTo>
                  <a:lnTo>
                    <a:pt x="265912" y="8763000"/>
                  </a:lnTo>
                  <a:lnTo>
                    <a:pt x="263448" y="8636000"/>
                  </a:lnTo>
                  <a:lnTo>
                    <a:pt x="261239" y="8509000"/>
                  </a:lnTo>
                  <a:lnTo>
                    <a:pt x="259092" y="8382000"/>
                  </a:lnTo>
                  <a:lnTo>
                    <a:pt x="257035" y="8382000"/>
                  </a:lnTo>
                  <a:lnTo>
                    <a:pt x="255041" y="8255000"/>
                  </a:lnTo>
                  <a:lnTo>
                    <a:pt x="253123" y="8128000"/>
                  </a:lnTo>
                  <a:lnTo>
                    <a:pt x="251269" y="8001000"/>
                  </a:lnTo>
                  <a:lnTo>
                    <a:pt x="249504" y="7874000"/>
                  </a:lnTo>
                  <a:lnTo>
                    <a:pt x="247827" y="7874000"/>
                  </a:lnTo>
                  <a:lnTo>
                    <a:pt x="247027" y="7747000"/>
                  </a:lnTo>
                  <a:lnTo>
                    <a:pt x="246278" y="7747000"/>
                  </a:lnTo>
                  <a:lnTo>
                    <a:pt x="245554" y="7620000"/>
                  </a:lnTo>
                  <a:lnTo>
                    <a:pt x="244233" y="7620000"/>
                  </a:lnTo>
                  <a:lnTo>
                    <a:pt x="243624" y="7493000"/>
                  </a:lnTo>
                  <a:lnTo>
                    <a:pt x="243039" y="7493000"/>
                  </a:lnTo>
                  <a:lnTo>
                    <a:pt x="242481" y="7366000"/>
                  </a:lnTo>
                  <a:lnTo>
                    <a:pt x="241465" y="7366000"/>
                  </a:lnTo>
                  <a:lnTo>
                    <a:pt x="240563" y="7239000"/>
                  </a:lnTo>
                  <a:lnTo>
                    <a:pt x="239750" y="7112000"/>
                  </a:lnTo>
                  <a:lnTo>
                    <a:pt x="239026" y="6985000"/>
                  </a:lnTo>
                  <a:lnTo>
                    <a:pt x="238379" y="6858000"/>
                  </a:lnTo>
                  <a:lnTo>
                    <a:pt x="237782" y="6858000"/>
                  </a:lnTo>
                  <a:lnTo>
                    <a:pt x="237007" y="6604000"/>
                  </a:lnTo>
                  <a:lnTo>
                    <a:pt x="234162" y="5969000"/>
                  </a:lnTo>
                  <a:lnTo>
                    <a:pt x="233426" y="5842000"/>
                  </a:lnTo>
                  <a:lnTo>
                    <a:pt x="232879" y="5715000"/>
                  </a:lnTo>
                  <a:lnTo>
                    <a:pt x="232283" y="5715000"/>
                  </a:lnTo>
                  <a:lnTo>
                    <a:pt x="231622" y="5588000"/>
                  </a:lnTo>
                  <a:lnTo>
                    <a:pt x="230873" y="5461000"/>
                  </a:lnTo>
                  <a:lnTo>
                    <a:pt x="230047" y="5334000"/>
                  </a:lnTo>
                  <a:lnTo>
                    <a:pt x="229590" y="5334000"/>
                  </a:lnTo>
                  <a:lnTo>
                    <a:pt x="229108" y="5207000"/>
                  </a:lnTo>
                  <a:lnTo>
                    <a:pt x="228079" y="5207000"/>
                  </a:lnTo>
                  <a:lnTo>
                    <a:pt x="227507" y="5080000"/>
                  </a:lnTo>
                  <a:lnTo>
                    <a:pt x="226910" y="5080000"/>
                  </a:lnTo>
                  <a:lnTo>
                    <a:pt x="226288" y="4953000"/>
                  </a:lnTo>
                  <a:lnTo>
                    <a:pt x="240512" y="4953000"/>
                  </a:lnTo>
                  <a:lnTo>
                    <a:pt x="238048" y="4826000"/>
                  </a:lnTo>
                  <a:lnTo>
                    <a:pt x="235839" y="4699000"/>
                  </a:lnTo>
                  <a:lnTo>
                    <a:pt x="233692" y="4572000"/>
                  </a:lnTo>
                  <a:lnTo>
                    <a:pt x="231635" y="4572000"/>
                  </a:lnTo>
                  <a:lnTo>
                    <a:pt x="229641" y="4445000"/>
                  </a:lnTo>
                  <a:lnTo>
                    <a:pt x="227723" y="4318000"/>
                  </a:lnTo>
                  <a:lnTo>
                    <a:pt x="225869" y="4191000"/>
                  </a:lnTo>
                  <a:lnTo>
                    <a:pt x="224104" y="4191000"/>
                  </a:lnTo>
                  <a:lnTo>
                    <a:pt x="223253" y="4064000"/>
                  </a:lnTo>
                  <a:lnTo>
                    <a:pt x="222427" y="4064000"/>
                  </a:lnTo>
                  <a:lnTo>
                    <a:pt x="221627" y="3937000"/>
                  </a:lnTo>
                  <a:lnTo>
                    <a:pt x="220154" y="3937000"/>
                  </a:lnTo>
                  <a:lnTo>
                    <a:pt x="219481" y="3810000"/>
                  </a:lnTo>
                  <a:lnTo>
                    <a:pt x="218833" y="3810000"/>
                  </a:lnTo>
                  <a:lnTo>
                    <a:pt x="218224" y="3683000"/>
                  </a:lnTo>
                  <a:lnTo>
                    <a:pt x="217081" y="3683000"/>
                  </a:lnTo>
                  <a:lnTo>
                    <a:pt x="216560" y="3556000"/>
                  </a:lnTo>
                  <a:lnTo>
                    <a:pt x="216065" y="3556000"/>
                  </a:lnTo>
                  <a:lnTo>
                    <a:pt x="215163" y="3429000"/>
                  </a:lnTo>
                  <a:lnTo>
                    <a:pt x="214350" y="3302000"/>
                  </a:lnTo>
                  <a:lnTo>
                    <a:pt x="213626" y="3175000"/>
                  </a:lnTo>
                  <a:lnTo>
                    <a:pt x="212979" y="3175000"/>
                  </a:lnTo>
                  <a:lnTo>
                    <a:pt x="212382" y="3048000"/>
                  </a:lnTo>
                  <a:lnTo>
                    <a:pt x="211607" y="2921000"/>
                  </a:lnTo>
                  <a:lnTo>
                    <a:pt x="208762" y="2159000"/>
                  </a:lnTo>
                  <a:lnTo>
                    <a:pt x="208026" y="2032000"/>
                  </a:lnTo>
                  <a:lnTo>
                    <a:pt x="207479" y="1905000"/>
                  </a:lnTo>
                  <a:lnTo>
                    <a:pt x="206883" y="1905000"/>
                  </a:lnTo>
                  <a:lnTo>
                    <a:pt x="206222" y="1778000"/>
                  </a:lnTo>
                  <a:lnTo>
                    <a:pt x="205473" y="1651000"/>
                  </a:lnTo>
                  <a:lnTo>
                    <a:pt x="204647" y="1524000"/>
                  </a:lnTo>
                  <a:lnTo>
                    <a:pt x="204190" y="1524000"/>
                  </a:lnTo>
                  <a:lnTo>
                    <a:pt x="203708" y="1397000"/>
                  </a:lnTo>
                  <a:lnTo>
                    <a:pt x="202679" y="1397000"/>
                  </a:lnTo>
                  <a:lnTo>
                    <a:pt x="202107" y="1270000"/>
                  </a:lnTo>
                  <a:lnTo>
                    <a:pt x="201510" y="1270000"/>
                  </a:lnTo>
                  <a:lnTo>
                    <a:pt x="200888" y="1143000"/>
                  </a:lnTo>
                  <a:lnTo>
                    <a:pt x="215112" y="1143000"/>
                  </a:lnTo>
                  <a:lnTo>
                    <a:pt x="212648" y="1016000"/>
                  </a:lnTo>
                  <a:lnTo>
                    <a:pt x="210439" y="889000"/>
                  </a:lnTo>
                  <a:lnTo>
                    <a:pt x="208292" y="889000"/>
                  </a:lnTo>
                  <a:lnTo>
                    <a:pt x="206235" y="762000"/>
                  </a:lnTo>
                  <a:lnTo>
                    <a:pt x="204241" y="635000"/>
                  </a:lnTo>
                  <a:lnTo>
                    <a:pt x="202323" y="508000"/>
                  </a:lnTo>
                  <a:lnTo>
                    <a:pt x="200469" y="381000"/>
                  </a:lnTo>
                  <a:lnTo>
                    <a:pt x="198704" y="381000"/>
                  </a:lnTo>
                  <a:lnTo>
                    <a:pt x="197853" y="254000"/>
                  </a:lnTo>
                  <a:lnTo>
                    <a:pt x="197015" y="254000"/>
                  </a:lnTo>
                  <a:lnTo>
                    <a:pt x="196215" y="127000"/>
                  </a:lnTo>
                  <a:lnTo>
                    <a:pt x="195453" y="127000"/>
                  </a:lnTo>
                  <a:lnTo>
                    <a:pt x="194513" y="0"/>
                  </a:lnTo>
                  <a:lnTo>
                    <a:pt x="137464" y="0"/>
                  </a:lnTo>
                  <a:lnTo>
                    <a:pt x="139001" y="127000"/>
                  </a:lnTo>
                  <a:lnTo>
                    <a:pt x="140665" y="254000"/>
                  </a:lnTo>
                  <a:lnTo>
                    <a:pt x="142405" y="381000"/>
                  </a:lnTo>
                  <a:lnTo>
                    <a:pt x="144221" y="508000"/>
                  </a:lnTo>
                  <a:lnTo>
                    <a:pt x="146126" y="508000"/>
                  </a:lnTo>
                  <a:lnTo>
                    <a:pt x="148094" y="635000"/>
                  </a:lnTo>
                  <a:lnTo>
                    <a:pt x="150139" y="762000"/>
                  </a:lnTo>
                  <a:lnTo>
                    <a:pt x="152273" y="889000"/>
                  </a:lnTo>
                  <a:lnTo>
                    <a:pt x="154482" y="1016000"/>
                  </a:lnTo>
                  <a:lnTo>
                    <a:pt x="156756" y="1016000"/>
                  </a:lnTo>
                  <a:lnTo>
                    <a:pt x="155536" y="1143000"/>
                  </a:lnTo>
                  <a:lnTo>
                    <a:pt x="154419" y="1143000"/>
                  </a:lnTo>
                  <a:lnTo>
                    <a:pt x="153403" y="1270000"/>
                  </a:lnTo>
                  <a:lnTo>
                    <a:pt x="151663" y="1270000"/>
                  </a:lnTo>
                  <a:lnTo>
                    <a:pt x="150926" y="1397000"/>
                  </a:lnTo>
                  <a:lnTo>
                    <a:pt x="150291" y="1397000"/>
                  </a:lnTo>
                  <a:lnTo>
                    <a:pt x="149720" y="1524000"/>
                  </a:lnTo>
                  <a:lnTo>
                    <a:pt x="148831" y="1524000"/>
                  </a:lnTo>
                  <a:lnTo>
                    <a:pt x="148488" y="1651000"/>
                  </a:lnTo>
                  <a:lnTo>
                    <a:pt x="148209" y="1651000"/>
                  </a:lnTo>
                  <a:lnTo>
                    <a:pt x="147993" y="1778000"/>
                  </a:lnTo>
                  <a:lnTo>
                    <a:pt x="147739" y="1778000"/>
                  </a:lnTo>
                  <a:lnTo>
                    <a:pt x="147688" y="1905000"/>
                  </a:lnTo>
                  <a:lnTo>
                    <a:pt x="147764" y="2032000"/>
                  </a:lnTo>
                  <a:lnTo>
                    <a:pt x="147916" y="2159000"/>
                  </a:lnTo>
                  <a:lnTo>
                    <a:pt x="148158" y="2286000"/>
                  </a:lnTo>
                  <a:lnTo>
                    <a:pt x="148475" y="2286000"/>
                  </a:lnTo>
                  <a:lnTo>
                    <a:pt x="148869" y="2413000"/>
                  </a:lnTo>
                  <a:lnTo>
                    <a:pt x="149352" y="2540000"/>
                  </a:lnTo>
                  <a:lnTo>
                    <a:pt x="149910" y="2667000"/>
                  </a:lnTo>
                  <a:lnTo>
                    <a:pt x="150545" y="2794000"/>
                  </a:lnTo>
                  <a:lnTo>
                    <a:pt x="151269" y="2794000"/>
                  </a:lnTo>
                  <a:lnTo>
                    <a:pt x="152069" y="2921000"/>
                  </a:lnTo>
                  <a:lnTo>
                    <a:pt x="152946" y="3048000"/>
                  </a:lnTo>
                  <a:lnTo>
                    <a:pt x="153898" y="3175000"/>
                  </a:lnTo>
                  <a:lnTo>
                    <a:pt x="154940" y="3302000"/>
                  </a:lnTo>
                  <a:lnTo>
                    <a:pt x="156057" y="3302000"/>
                  </a:lnTo>
                  <a:lnTo>
                    <a:pt x="157251" y="3429000"/>
                  </a:lnTo>
                  <a:lnTo>
                    <a:pt x="158521" y="3556000"/>
                  </a:lnTo>
                  <a:lnTo>
                    <a:pt x="159867" y="3683000"/>
                  </a:lnTo>
                  <a:lnTo>
                    <a:pt x="161302" y="3810000"/>
                  </a:lnTo>
                  <a:lnTo>
                    <a:pt x="162814" y="3810000"/>
                  </a:lnTo>
                  <a:lnTo>
                    <a:pt x="164401" y="3937000"/>
                  </a:lnTo>
                  <a:lnTo>
                    <a:pt x="166065" y="4064000"/>
                  </a:lnTo>
                  <a:lnTo>
                    <a:pt x="167805" y="4191000"/>
                  </a:lnTo>
                  <a:lnTo>
                    <a:pt x="169621" y="4318000"/>
                  </a:lnTo>
                  <a:lnTo>
                    <a:pt x="171526" y="4318000"/>
                  </a:lnTo>
                  <a:lnTo>
                    <a:pt x="173494" y="4445000"/>
                  </a:lnTo>
                  <a:lnTo>
                    <a:pt x="175539" y="4572000"/>
                  </a:lnTo>
                  <a:lnTo>
                    <a:pt x="177673" y="4699000"/>
                  </a:lnTo>
                  <a:lnTo>
                    <a:pt x="179882" y="4826000"/>
                  </a:lnTo>
                  <a:lnTo>
                    <a:pt x="182156" y="4826000"/>
                  </a:lnTo>
                  <a:lnTo>
                    <a:pt x="180936" y="4953000"/>
                  </a:lnTo>
                  <a:lnTo>
                    <a:pt x="179819" y="4953000"/>
                  </a:lnTo>
                  <a:lnTo>
                    <a:pt x="178803" y="5080000"/>
                  </a:lnTo>
                  <a:lnTo>
                    <a:pt x="177063" y="5080000"/>
                  </a:lnTo>
                  <a:lnTo>
                    <a:pt x="176326" y="5207000"/>
                  </a:lnTo>
                  <a:lnTo>
                    <a:pt x="175691" y="5207000"/>
                  </a:lnTo>
                  <a:lnTo>
                    <a:pt x="175120" y="5334000"/>
                  </a:lnTo>
                  <a:lnTo>
                    <a:pt x="174231" y="5334000"/>
                  </a:lnTo>
                  <a:lnTo>
                    <a:pt x="173888" y="5461000"/>
                  </a:lnTo>
                  <a:lnTo>
                    <a:pt x="173393" y="5461000"/>
                  </a:lnTo>
                  <a:lnTo>
                    <a:pt x="173240" y="5588000"/>
                  </a:lnTo>
                  <a:lnTo>
                    <a:pt x="173088" y="5715000"/>
                  </a:lnTo>
                  <a:lnTo>
                    <a:pt x="173164" y="5842000"/>
                  </a:lnTo>
                  <a:lnTo>
                    <a:pt x="173316" y="5969000"/>
                  </a:lnTo>
                  <a:lnTo>
                    <a:pt x="173558" y="5969000"/>
                  </a:lnTo>
                  <a:lnTo>
                    <a:pt x="173875" y="6096000"/>
                  </a:lnTo>
                  <a:lnTo>
                    <a:pt x="174269" y="6223000"/>
                  </a:lnTo>
                  <a:lnTo>
                    <a:pt x="174752" y="6350000"/>
                  </a:lnTo>
                  <a:lnTo>
                    <a:pt x="175310" y="6477000"/>
                  </a:lnTo>
                  <a:lnTo>
                    <a:pt x="175945" y="6477000"/>
                  </a:lnTo>
                  <a:lnTo>
                    <a:pt x="176669" y="6604000"/>
                  </a:lnTo>
                  <a:lnTo>
                    <a:pt x="177469" y="6731000"/>
                  </a:lnTo>
                  <a:lnTo>
                    <a:pt x="178346" y="6858000"/>
                  </a:lnTo>
                  <a:lnTo>
                    <a:pt x="179298" y="6985000"/>
                  </a:lnTo>
                  <a:lnTo>
                    <a:pt x="180340" y="6985000"/>
                  </a:lnTo>
                  <a:lnTo>
                    <a:pt x="181457" y="7112000"/>
                  </a:lnTo>
                  <a:lnTo>
                    <a:pt x="182651" y="7239000"/>
                  </a:lnTo>
                  <a:lnTo>
                    <a:pt x="183921" y="7366000"/>
                  </a:lnTo>
                  <a:lnTo>
                    <a:pt x="185267" y="7493000"/>
                  </a:lnTo>
                  <a:lnTo>
                    <a:pt x="186702" y="7493000"/>
                  </a:lnTo>
                  <a:lnTo>
                    <a:pt x="188214" y="7620000"/>
                  </a:lnTo>
                  <a:lnTo>
                    <a:pt x="189801" y="7747000"/>
                  </a:lnTo>
                  <a:lnTo>
                    <a:pt x="191465" y="7874000"/>
                  </a:lnTo>
                  <a:lnTo>
                    <a:pt x="193205" y="8001000"/>
                  </a:lnTo>
                  <a:lnTo>
                    <a:pt x="195021" y="8001000"/>
                  </a:lnTo>
                  <a:lnTo>
                    <a:pt x="196926" y="8128000"/>
                  </a:lnTo>
                  <a:lnTo>
                    <a:pt x="198894" y="8255000"/>
                  </a:lnTo>
                  <a:lnTo>
                    <a:pt x="200939" y="8382000"/>
                  </a:lnTo>
                  <a:lnTo>
                    <a:pt x="203073" y="8509000"/>
                  </a:lnTo>
                  <a:lnTo>
                    <a:pt x="205282" y="8509000"/>
                  </a:lnTo>
                  <a:lnTo>
                    <a:pt x="207556" y="8636000"/>
                  </a:lnTo>
                  <a:lnTo>
                    <a:pt x="206336" y="8763000"/>
                  </a:lnTo>
                  <a:lnTo>
                    <a:pt x="204203" y="8763000"/>
                  </a:lnTo>
                  <a:lnTo>
                    <a:pt x="203288" y="8890000"/>
                  </a:lnTo>
                  <a:lnTo>
                    <a:pt x="202463" y="8890000"/>
                  </a:lnTo>
                  <a:lnTo>
                    <a:pt x="201726" y="9017000"/>
                  </a:lnTo>
                  <a:lnTo>
                    <a:pt x="200520" y="9017000"/>
                  </a:lnTo>
                  <a:lnTo>
                    <a:pt x="200037" y="9144000"/>
                  </a:lnTo>
                  <a:lnTo>
                    <a:pt x="199631" y="9144000"/>
                  </a:lnTo>
                  <a:lnTo>
                    <a:pt x="199288" y="9271000"/>
                  </a:lnTo>
                  <a:lnTo>
                    <a:pt x="198793" y="9271000"/>
                  </a:lnTo>
                  <a:lnTo>
                    <a:pt x="198640" y="9398000"/>
                  </a:lnTo>
                  <a:lnTo>
                    <a:pt x="198488" y="9525000"/>
                  </a:lnTo>
                  <a:lnTo>
                    <a:pt x="198564" y="9652000"/>
                  </a:lnTo>
                  <a:lnTo>
                    <a:pt x="198716" y="9779000"/>
                  </a:lnTo>
                  <a:lnTo>
                    <a:pt x="198958" y="9779000"/>
                  </a:lnTo>
                  <a:lnTo>
                    <a:pt x="199275" y="9906000"/>
                  </a:lnTo>
                  <a:lnTo>
                    <a:pt x="199669" y="10033000"/>
                  </a:lnTo>
                  <a:lnTo>
                    <a:pt x="200152" y="10160000"/>
                  </a:lnTo>
                  <a:lnTo>
                    <a:pt x="200710" y="10287000"/>
                  </a:lnTo>
                  <a:lnTo>
                    <a:pt x="201345" y="10287000"/>
                  </a:lnTo>
                  <a:lnTo>
                    <a:pt x="202069" y="10414000"/>
                  </a:lnTo>
                  <a:lnTo>
                    <a:pt x="202869" y="10541000"/>
                  </a:lnTo>
                  <a:lnTo>
                    <a:pt x="203746" y="10668000"/>
                  </a:lnTo>
                  <a:lnTo>
                    <a:pt x="204698" y="10795000"/>
                  </a:lnTo>
                  <a:lnTo>
                    <a:pt x="205740" y="10795000"/>
                  </a:lnTo>
                  <a:lnTo>
                    <a:pt x="206857" y="10922000"/>
                  </a:lnTo>
                  <a:lnTo>
                    <a:pt x="208051" y="11049000"/>
                  </a:lnTo>
                  <a:lnTo>
                    <a:pt x="209321" y="11176000"/>
                  </a:lnTo>
                  <a:lnTo>
                    <a:pt x="210667" y="11303000"/>
                  </a:lnTo>
                  <a:lnTo>
                    <a:pt x="212102" y="11303000"/>
                  </a:lnTo>
                  <a:lnTo>
                    <a:pt x="213614" y="11430000"/>
                  </a:lnTo>
                  <a:lnTo>
                    <a:pt x="215201" y="11557000"/>
                  </a:lnTo>
                  <a:lnTo>
                    <a:pt x="216865" y="11684000"/>
                  </a:lnTo>
                  <a:lnTo>
                    <a:pt x="218605" y="11811000"/>
                  </a:lnTo>
                  <a:lnTo>
                    <a:pt x="220421" y="11811000"/>
                  </a:lnTo>
                  <a:lnTo>
                    <a:pt x="222326" y="11938000"/>
                  </a:lnTo>
                  <a:lnTo>
                    <a:pt x="224294" y="12065000"/>
                  </a:lnTo>
                  <a:lnTo>
                    <a:pt x="226339" y="12192000"/>
                  </a:lnTo>
                  <a:lnTo>
                    <a:pt x="228473" y="12319000"/>
                  </a:lnTo>
                  <a:lnTo>
                    <a:pt x="230682" y="12319000"/>
                  </a:lnTo>
                  <a:lnTo>
                    <a:pt x="232956" y="12446000"/>
                  </a:lnTo>
                  <a:lnTo>
                    <a:pt x="231736" y="12573000"/>
                  </a:lnTo>
                  <a:lnTo>
                    <a:pt x="229603" y="12573000"/>
                  </a:lnTo>
                  <a:lnTo>
                    <a:pt x="228688" y="12700000"/>
                  </a:lnTo>
                  <a:lnTo>
                    <a:pt x="227863" y="12700000"/>
                  </a:lnTo>
                  <a:lnTo>
                    <a:pt x="227126" y="12827000"/>
                  </a:lnTo>
                  <a:lnTo>
                    <a:pt x="225920" y="12827000"/>
                  </a:lnTo>
                  <a:lnTo>
                    <a:pt x="225437" y="12954000"/>
                  </a:lnTo>
                  <a:lnTo>
                    <a:pt x="224688" y="12954000"/>
                  </a:lnTo>
                  <a:lnTo>
                    <a:pt x="224409" y="13081000"/>
                  </a:lnTo>
                  <a:lnTo>
                    <a:pt x="224193" y="13081000"/>
                  </a:lnTo>
                  <a:lnTo>
                    <a:pt x="224040" y="13208000"/>
                  </a:lnTo>
                  <a:lnTo>
                    <a:pt x="223964" y="13462000"/>
                  </a:lnTo>
                  <a:lnTo>
                    <a:pt x="224116" y="13462000"/>
                  </a:lnTo>
                  <a:lnTo>
                    <a:pt x="224358" y="13589000"/>
                  </a:lnTo>
                  <a:lnTo>
                    <a:pt x="224675" y="13716000"/>
                  </a:lnTo>
                  <a:lnTo>
                    <a:pt x="285724" y="13716000"/>
                  </a:lnTo>
                  <a:lnTo>
                    <a:pt x="284721" y="13589000"/>
                  </a:lnTo>
                  <a:lnTo>
                    <a:pt x="283959" y="13462000"/>
                  </a:lnTo>
                  <a:lnTo>
                    <a:pt x="283387" y="13335000"/>
                  </a:lnTo>
                  <a:lnTo>
                    <a:pt x="282752" y="13208000"/>
                  </a:lnTo>
                  <a:lnTo>
                    <a:pt x="282054" y="13081000"/>
                  </a:lnTo>
                  <a:lnTo>
                    <a:pt x="281266" y="12954000"/>
                  </a:lnTo>
                  <a:lnTo>
                    <a:pt x="280390" y="12954000"/>
                  </a:lnTo>
                  <a:lnTo>
                    <a:pt x="279908" y="12827000"/>
                  </a:lnTo>
                  <a:lnTo>
                    <a:pt x="279412" y="12827000"/>
                  </a:lnTo>
                  <a:lnTo>
                    <a:pt x="278879" y="12700000"/>
                  </a:lnTo>
                  <a:lnTo>
                    <a:pt x="277710" y="12700000"/>
                  </a:lnTo>
                  <a:lnTo>
                    <a:pt x="277088" y="12573000"/>
                  </a:lnTo>
                  <a:lnTo>
                    <a:pt x="291312" y="12573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2351" name="Google Shape;2351;gf574e92628_0_0"/>
            <p:cNvPicPr preferRelativeResize="0"/>
            <p:nvPr/>
          </p:nvPicPr>
          <p:blipFill rotWithShape="1">
            <a:blip r:embed="rId17">
              <a:alphaModFix/>
            </a:blip>
            <a:srcRect b="0" l="0" r="0" t="0"/>
            <a:stretch/>
          </p:blipFill>
          <p:spPr>
            <a:xfrm>
              <a:off x="0" y="0"/>
              <a:ext cx="35961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52" name="Google Shape;2352;gf574e92628_0_0"/>
            <p:cNvSpPr/>
            <p:nvPr/>
          </p:nvSpPr>
          <p:spPr>
            <a:xfrm>
              <a:off x="574662" y="0"/>
              <a:ext cx="9443085" cy="13716000"/>
            </a:xfrm>
            <a:custGeom>
              <a:rect b="b" l="l" r="r" t="t"/>
              <a:pathLst>
                <a:path extrusionOk="0" h="13716000" w="9443085">
                  <a:moveTo>
                    <a:pt x="156133" y="13716000"/>
                  </a:moveTo>
                  <a:lnTo>
                    <a:pt x="154660" y="13589000"/>
                  </a:lnTo>
                  <a:lnTo>
                    <a:pt x="153111" y="13462000"/>
                  </a:lnTo>
                  <a:lnTo>
                    <a:pt x="151498" y="13335000"/>
                  </a:lnTo>
                  <a:lnTo>
                    <a:pt x="149783" y="13335000"/>
                  </a:lnTo>
                  <a:lnTo>
                    <a:pt x="148005" y="13208000"/>
                  </a:lnTo>
                  <a:lnTo>
                    <a:pt x="146151" y="13081000"/>
                  </a:lnTo>
                  <a:lnTo>
                    <a:pt x="144221" y="12954000"/>
                  </a:lnTo>
                  <a:lnTo>
                    <a:pt x="142201" y="12827000"/>
                  </a:lnTo>
                  <a:lnTo>
                    <a:pt x="140119" y="12827000"/>
                  </a:lnTo>
                  <a:lnTo>
                    <a:pt x="137947" y="12700000"/>
                  </a:lnTo>
                  <a:lnTo>
                    <a:pt x="135699" y="12573000"/>
                  </a:lnTo>
                  <a:lnTo>
                    <a:pt x="134556" y="12573000"/>
                  </a:lnTo>
                  <a:lnTo>
                    <a:pt x="135775" y="12446000"/>
                  </a:lnTo>
                  <a:lnTo>
                    <a:pt x="136893" y="12446000"/>
                  </a:lnTo>
                  <a:lnTo>
                    <a:pt x="137909" y="12319000"/>
                  </a:lnTo>
                  <a:lnTo>
                    <a:pt x="139649" y="12319000"/>
                  </a:lnTo>
                  <a:lnTo>
                    <a:pt x="140385" y="12192000"/>
                  </a:lnTo>
                  <a:lnTo>
                    <a:pt x="141020" y="12192000"/>
                  </a:lnTo>
                  <a:lnTo>
                    <a:pt x="141592" y="12065000"/>
                  </a:lnTo>
                  <a:lnTo>
                    <a:pt x="142481" y="12065000"/>
                  </a:lnTo>
                  <a:lnTo>
                    <a:pt x="142824" y="11938000"/>
                  </a:lnTo>
                  <a:lnTo>
                    <a:pt x="143319" y="11938000"/>
                  </a:lnTo>
                  <a:lnTo>
                    <a:pt x="143471" y="11811000"/>
                  </a:lnTo>
                  <a:lnTo>
                    <a:pt x="143624" y="11684000"/>
                  </a:lnTo>
                  <a:lnTo>
                    <a:pt x="143548" y="11557000"/>
                  </a:lnTo>
                  <a:lnTo>
                    <a:pt x="143395" y="11430000"/>
                  </a:lnTo>
                  <a:lnTo>
                    <a:pt x="143154" y="11430000"/>
                  </a:lnTo>
                  <a:lnTo>
                    <a:pt x="142836" y="11303000"/>
                  </a:lnTo>
                  <a:lnTo>
                    <a:pt x="142443" y="11176000"/>
                  </a:lnTo>
                  <a:lnTo>
                    <a:pt x="141960" y="11049000"/>
                  </a:lnTo>
                  <a:lnTo>
                    <a:pt x="141401" y="10922000"/>
                  </a:lnTo>
                  <a:lnTo>
                    <a:pt x="140766" y="10922000"/>
                  </a:lnTo>
                  <a:lnTo>
                    <a:pt x="140042" y="10795000"/>
                  </a:lnTo>
                  <a:lnTo>
                    <a:pt x="139242" y="10668000"/>
                  </a:lnTo>
                  <a:lnTo>
                    <a:pt x="138366" y="10541000"/>
                  </a:lnTo>
                  <a:lnTo>
                    <a:pt x="137414" y="10414000"/>
                  </a:lnTo>
                  <a:lnTo>
                    <a:pt x="136372" y="10414000"/>
                  </a:lnTo>
                  <a:lnTo>
                    <a:pt x="135255" y="10287000"/>
                  </a:lnTo>
                  <a:lnTo>
                    <a:pt x="134061" y="10160000"/>
                  </a:lnTo>
                  <a:lnTo>
                    <a:pt x="132791" y="10033000"/>
                  </a:lnTo>
                  <a:lnTo>
                    <a:pt x="131445" y="9906000"/>
                  </a:lnTo>
                  <a:lnTo>
                    <a:pt x="130009" y="9906000"/>
                  </a:lnTo>
                  <a:lnTo>
                    <a:pt x="128498" y="9779000"/>
                  </a:lnTo>
                  <a:lnTo>
                    <a:pt x="126911" y="9652000"/>
                  </a:lnTo>
                  <a:lnTo>
                    <a:pt x="125247" y="9525000"/>
                  </a:lnTo>
                  <a:lnTo>
                    <a:pt x="123507" y="9398000"/>
                  </a:lnTo>
                  <a:lnTo>
                    <a:pt x="121691" y="9398000"/>
                  </a:lnTo>
                  <a:lnTo>
                    <a:pt x="119786" y="9271000"/>
                  </a:lnTo>
                  <a:lnTo>
                    <a:pt x="117817" y="9144000"/>
                  </a:lnTo>
                  <a:lnTo>
                    <a:pt x="115773" y="9017000"/>
                  </a:lnTo>
                  <a:lnTo>
                    <a:pt x="113639" y="8890000"/>
                  </a:lnTo>
                  <a:lnTo>
                    <a:pt x="111429" y="8890000"/>
                  </a:lnTo>
                  <a:lnTo>
                    <a:pt x="109156" y="8763000"/>
                  </a:lnTo>
                  <a:lnTo>
                    <a:pt x="110375" y="8636000"/>
                  </a:lnTo>
                  <a:lnTo>
                    <a:pt x="112509" y="8636000"/>
                  </a:lnTo>
                  <a:lnTo>
                    <a:pt x="113423" y="8509000"/>
                  </a:lnTo>
                  <a:lnTo>
                    <a:pt x="114249" y="8509000"/>
                  </a:lnTo>
                  <a:lnTo>
                    <a:pt x="114985" y="8382000"/>
                  </a:lnTo>
                  <a:lnTo>
                    <a:pt x="116192" y="8382000"/>
                  </a:lnTo>
                  <a:lnTo>
                    <a:pt x="116674" y="8255000"/>
                  </a:lnTo>
                  <a:lnTo>
                    <a:pt x="117081" y="8255000"/>
                  </a:lnTo>
                  <a:lnTo>
                    <a:pt x="117424" y="8128000"/>
                  </a:lnTo>
                  <a:lnTo>
                    <a:pt x="117919" y="8128000"/>
                  </a:lnTo>
                  <a:lnTo>
                    <a:pt x="118071" y="8001000"/>
                  </a:lnTo>
                  <a:lnTo>
                    <a:pt x="118224" y="7874000"/>
                  </a:lnTo>
                  <a:lnTo>
                    <a:pt x="118148" y="7747000"/>
                  </a:lnTo>
                  <a:lnTo>
                    <a:pt x="117995" y="7620000"/>
                  </a:lnTo>
                  <a:lnTo>
                    <a:pt x="117754" y="7620000"/>
                  </a:lnTo>
                  <a:lnTo>
                    <a:pt x="117436" y="7493000"/>
                  </a:lnTo>
                  <a:lnTo>
                    <a:pt x="117043" y="7366000"/>
                  </a:lnTo>
                  <a:lnTo>
                    <a:pt x="116560" y="7239000"/>
                  </a:lnTo>
                  <a:lnTo>
                    <a:pt x="116001" y="7112000"/>
                  </a:lnTo>
                  <a:lnTo>
                    <a:pt x="115366" y="7112000"/>
                  </a:lnTo>
                  <a:lnTo>
                    <a:pt x="114642" y="6985000"/>
                  </a:lnTo>
                  <a:lnTo>
                    <a:pt x="113842" y="6858000"/>
                  </a:lnTo>
                  <a:lnTo>
                    <a:pt x="112966" y="6731000"/>
                  </a:lnTo>
                  <a:lnTo>
                    <a:pt x="112001" y="6604000"/>
                  </a:lnTo>
                  <a:lnTo>
                    <a:pt x="110972" y="6604000"/>
                  </a:lnTo>
                  <a:lnTo>
                    <a:pt x="109855" y="6477000"/>
                  </a:lnTo>
                  <a:lnTo>
                    <a:pt x="108661" y="6350000"/>
                  </a:lnTo>
                  <a:lnTo>
                    <a:pt x="107391" y="6223000"/>
                  </a:lnTo>
                  <a:lnTo>
                    <a:pt x="106032" y="6096000"/>
                  </a:lnTo>
                  <a:lnTo>
                    <a:pt x="104597" y="6096000"/>
                  </a:lnTo>
                  <a:lnTo>
                    <a:pt x="103098" y="5969000"/>
                  </a:lnTo>
                  <a:lnTo>
                    <a:pt x="101511" y="5842000"/>
                  </a:lnTo>
                  <a:lnTo>
                    <a:pt x="99847" y="5715000"/>
                  </a:lnTo>
                  <a:lnTo>
                    <a:pt x="98107" y="5588000"/>
                  </a:lnTo>
                  <a:lnTo>
                    <a:pt x="96278" y="5588000"/>
                  </a:lnTo>
                  <a:lnTo>
                    <a:pt x="94386" y="5461000"/>
                  </a:lnTo>
                  <a:lnTo>
                    <a:pt x="92417" y="5334000"/>
                  </a:lnTo>
                  <a:lnTo>
                    <a:pt x="90360" y="5207000"/>
                  </a:lnTo>
                  <a:lnTo>
                    <a:pt x="88239" y="5080000"/>
                  </a:lnTo>
                  <a:lnTo>
                    <a:pt x="86029" y="5080000"/>
                  </a:lnTo>
                  <a:lnTo>
                    <a:pt x="83756" y="4953000"/>
                  </a:lnTo>
                  <a:lnTo>
                    <a:pt x="84975" y="4826000"/>
                  </a:lnTo>
                  <a:lnTo>
                    <a:pt x="87109" y="4826000"/>
                  </a:lnTo>
                  <a:lnTo>
                    <a:pt x="88023" y="4699000"/>
                  </a:lnTo>
                  <a:lnTo>
                    <a:pt x="88849" y="4699000"/>
                  </a:lnTo>
                  <a:lnTo>
                    <a:pt x="89573" y="4572000"/>
                  </a:lnTo>
                  <a:lnTo>
                    <a:pt x="90779" y="4572000"/>
                  </a:lnTo>
                  <a:lnTo>
                    <a:pt x="91274" y="4445000"/>
                  </a:lnTo>
                  <a:lnTo>
                    <a:pt x="92024" y="4445000"/>
                  </a:lnTo>
                  <a:lnTo>
                    <a:pt x="92290" y="4318000"/>
                  </a:lnTo>
                  <a:lnTo>
                    <a:pt x="92506" y="4318000"/>
                  </a:lnTo>
                  <a:lnTo>
                    <a:pt x="92659" y="4191000"/>
                  </a:lnTo>
                  <a:lnTo>
                    <a:pt x="92811" y="4191000"/>
                  </a:lnTo>
                  <a:lnTo>
                    <a:pt x="92748" y="3937000"/>
                  </a:lnTo>
                  <a:lnTo>
                    <a:pt x="92595" y="3937000"/>
                  </a:lnTo>
                  <a:lnTo>
                    <a:pt x="92354" y="3810000"/>
                  </a:lnTo>
                  <a:lnTo>
                    <a:pt x="92036" y="3683000"/>
                  </a:lnTo>
                  <a:lnTo>
                    <a:pt x="91643" y="3556000"/>
                  </a:lnTo>
                  <a:lnTo>
                    <a:pt x="91160" y="3429000"/>
                  </a:lnTo>
                  <a:lnTo>
                    <a:pt x="90601" y="3429000"/>
                  </a:lnTo>
                  <a:lnTo>
                    <a:pt x="89966" y="3302000"/>
                  </a:lnTo>
                  <a:lnTo>
                    <a:pt x="89242" y="3175000"/>
                  </a:lnTo>
                  <a:lnTo>
                    <a:pt x="88442" y="3048000"/>
                  </a:lnTo>
                  <a:lnTo>
                    <a:pt x="87566" y="2921000"/>
                  </a:lnTo>
                  <a:lnTo>
                    <a:pt x="86601" y="2921000"/>
                  </a:lnTo>
                  <a:lnTo>
                    <a:pt x="85572" y="2794000"/>
                  </a:lnTo>
                  <a:lnTo>
                    <a:pt x="84455" y="2667000"/>
                  </a:lnTo>
                  <a:lnTo>
                    <a:pt x="83261" y="2540000"/>
                  </a:lnTo>
                  <a:lnTo>
                    <a:pt x="81991" y="2413000"/>
                  </a:lnTo>
                  <a:lnTo>
                    <a:pt x="80632" y="2413000"/>
                  </a:lnTo>
                  <a:lnTo>
                    <a:pt x="79197" y="2286000"/>
                  </a:lnTo>
                  <a:lnTo>
                    <a:pt x="77698" y="2159000"/>
                  </a:lnTo>
                  <a:lnTo>
                    <a:pt x="76111" y="2032000"/>
                  </a:lnTo>
                  <a:lnTo>
                    <a:pt x="74447" y="1905000"/>
                  </a:lnTo>
                  <a:lnTo>
                    <a:pt x="72707" y="1905000"/>
                  </a:lnTo>
                  <a:lnTo>
                    <a:pt x="70878" y="1778000"/>
                  </a:lnTo>
                  <a:lnTo>
                    <a:pt x="68986" y="1651000"/>
                  </a:lnTo>
                  <a:lnTo>
                    <a:pt x="67017" y="1524000"/>
                  </a:lnTo>
                  <a:lnTo>
                    <a:pt x="64960" y="1397000"/>
                  </a:lnTo>
                  <a:lnTo>
                    <a:pt x="62839" y="1397000"/>
                  </a:lnTo>
                  <a:lnTo>
                    <a:pt x="60629" y="1270000"/>
                  </a:lnTo>
                  <a:lnTo>
                    <a:pt x="58356" y="1143000"/>
                  </a:lnTo>
                  <a:lnTo>
                    <a:pt x="59575" y="1143000"/>
                  </a:lnTo>
                  <a:lnTo>
                    <a:pt x="60693" y="1016000"/>
                  </a:lnTo>
                  <a:lnTo>
                    <a:pt x="61709" y="1016000"/>
                  </a:lnTo>
                  <a:lnTo>
                    <a:pt x="62623" y="889000"/>
                  </a:lnTo>
                  <a:lnTo>
                    <a:pt x="64173" y="889000"/>
                  </a:lnTo>
                  <a:lnTo>
                    <a:pt x="64820" y="762000"/>
                  </a:lnTo>
                  <a:lnTo>
                    <a:pt x="65379" y="762000"/>
                  </a:lnTo>
                  <a:lnTo>
                    <a:pt x="65874" y="635000"/>
                  </a:lnTo>
                  <a:lnTo>
                    <a:pt x="66624" y="635000"/>
                  </a:lnTo>
                  <a:lnTo>
                    <a:pt x="66890" y="508000"/>
                  </a:lnTo>
                  <a:lnTo>
                    <a:pt x="67106" y="508000"/>
                  </a:lnTo>
                  <a:lnTo>
                    <a:pt x="67259" y="381000"/>
                  </a:lnTo>
                  <a:lnTo>
                    <a:pt x="67411" y="381000"/>
                  </a:lnTo>
                  <a:lnTo>
                    <a:pt x="67348" y="127000"/>
                  </a:lnTo>
                  <a:lnTo>
                    <a:pt x="67144" y="0"/>
                  </a:lnTo>
                  <a:lnTo>
                    <a:pt x="6654" y="0"/>
                  </a:lnTo>
                  <a:lnTo>
                    <a:pt x="7353" y="254000"/>
                  </a:lnTo>
                  <a:lnTo>
                    <a:pt x="7924" y="254000"/>
                  </a:lnTo>
                  <a:lnTo>
                    <a:pt x="8547" y="381000"/>
                  </a:lnTo>
                  <a:lnTo>
                    <a:pt x="9258" y="508000"/>
                  </a:lnTo>
                  <a:lnTo>
                    <a:pt x="10045" y="635000"/>
                  </a:lnTo>
                  <a:lnTo>
                    <a:pt x="10922" y="762000"/>
                  </a:lnTo>
                  <a:lnTo>
                    <a:pt x="11899" y="762000"/>
                  </a:lnTo>
                  <a:lnTo>
                    <a:pt x="12433" y="889000"/>
                  </a:lnTo>
                  <a:lnTo>
                    <a:pt x="13004" y="889000"/>
                  </a:lnTo>
                  <a:lnTo>
                    <a:pt x="13601" y="1016000"/>
                  </a:lnTo>
                  <a:lnTo>
                    <a:pt x="0" y="1016000"/>
                  </a:lnTo>
                  <a:lnTo>
                    <a:pt x="2463" y="1143000"/>
                  </a:lnTo>
                  <a:lnTo>
                    <a:pt x="4673" y="1270000"/>
                  </a:lnTo>
                  <a:lnTo>
                    <a:pt x="6819" y="1397000"/>
                  </a:lnTo>
                  <a:lnTo>
                    <a:pt x="8877" y="1524000"/>
                  </a:lnTo>
                  <a:lnTo>
                    <a:pt x="10871" y="1524000"/>
                  </a:lnTo>
                  <a:lnTo>
                    <a:pt x="12788" y="1651000"/>
                  </a:lnTo>
                  <a:lnTo>
                    <a:pt x="14643" y="1778000"/>
                  </a:lnTo>
                  <a:lnTo>
                    <a:pt x="16408" y="1905000"/>
                  </a:lnTo>
                  <a:lnTo>
                    <a:pt x="17259" y="1905000"/>
                  </a:lnTo>
                  <a:lnTo>
                    <a:pt x="18084" y="2032000"/>
                  </a:lnTo>
                  <a:lnTo>
                    <a:pt x="19634" y="2032000"/>
                  </a:lnTo>
                  <a:lnTo>
                    <a:pt x="20358" y="2159000"/>
                  </a:lnTo>
                  <a:lnTo>
                    <a:pt x="21031" y="2159000"/>
                  </a:lnTo>
                  <a:lnTo>
                    <a:pt x="21678" y="2286000"/>
                  </a:lnTo>
                  <a:lnTo>
                    <a:pt x="22872" y="2286000"/>
                  </a:lnTo>
                  <a:lnTo>
                    <a:pt x="23431" y="2413000"/>
                  </a:lnTo>
                  <a:lnTo>
                    <a:pt x="23952" y="2413000"/>
                  </a:lnTo>
                  <a:lnTo>
                    <a:pt x="24447" y="2540000"/>
                  </a:lnTo>
                  <a:lnTo>
                    <a:pt x="25349" y="2540000"/>
                  </a:lnTo>
                  <a:lnTo>
                    <a:pt x="26162" y="2667000"/>
                  </a:lnTo>
                  <a:lnTo>
                    <a:pt x="26885" y="2794000"/>
                  </a:lnTo>
                  <a:lnTo>
                    <a:pt x="27533" y="2921000"/>
                  </a:lnTo>
                  <a:lnTo>
                    <a:pt x="28130" y="3048000"/>
                  </a:lnTo>
                  <a:lnTo>
                    <a:pt x="28905" y="3175000"/>
                  </a:lnTo>
                  <a:lnTo>
                    <a:pt x="31750" y="3810000"/>
                  </a:lnTo>
                  <a:lnTo>
                    <a:pt x="32486" y="3937000"/>
                  </a:lnTo>
                  <a:lnTo>
                    <a:pt x="33032" y="4064000"/>
                  </a:lnTo>
                  <a:lnTo>
                    <a:pt x="33629" y="4191000"/>
                  </a:lnTo>
                  <a:lnTo>
                    <a:pt x="34290" y="4191000"/>
                  </a:lnTo>
                  <a:lnTo>
                    <a:pt x="35039" y="4318000"/>
                  </a:lnTo>
                  <a:lnTo>
                    <a:pt x="35864" y="4445000"/>
                  </a:lnTo>
                  <a:lnTo>
                    <a:pt x="36322" y="4445000"/>
                  </a:lnTo>
                  <a:lnTo>
                    <a:pt x="36804" y="4572000"/>
                  </a:lnTo>
                  <a:lnTo>
                    <a:pt x="37299" y="4572000"/>
                  </a:lnTo>
                  <a:lnTo>
                    <a:pt x="37833" y="4699000"/>
                  </a:lnTo>
                  <a:lnTo>
                    <a:pt x="39001" y="4699000"/>
                  </a:lnTo>
                  <a:lnTo>
                    <a:pt x="39624" y="4826000"/>
                  </a:lnTo>
                  <a:lnTo>
                    <a:pt x="25400" y="4826000"/>
                  </a:lnTo>
                  <a:lnTo>
                    <a:pt x="27863" y="4953000"/>
                  </a:lnTo>
                  <a:lnTo>
                    <a:pt x="30086" y="5080000"/>
                  </a:lnTo>
                  <a:lnTo>
                    <a:pt x="32219" y="5207000"/>
                  </a:lnTo>
                  <a:lnTo>
                    <a:pt x="34290" y="5334000"/>
                  </a:lnTo>
                  <a:lnTo>
                    <a:pt x="36283" y="5334000"/>
                  </a:lnTo>
                  <a:lnTo>
                    <a:pt x="38188" y="5461000"/>
                  </a:lnTo>
                  <a:lnTo>
                    <a:pt x="40030" y="5588000"/>
                  </a:lnTo>
                  <a:lnTo>
                    <a:pt x="41795" y="5715000"/>
                  </a:lnTo>
                  <a:lnTo>
                    <a:pt x="43472" y="5715000"/>
                  </a:lnTo>
                  <a:lnTo>
                    <a:pt x="44272" y="5842000"/>
                  </a:lnTo>
                  <a:lnTo>
                    <a:pt x="45021" y="5842000"/>
                  </a:lnTo>
                  <a:lnTo>
                    <a:pt x="45745" y="5969000"/>
                  </a:lnTo>
                  <a:lnTo>
                    <a:pt x="47066" y="5969000"/>
                  </a:lnTo>
                  <a:lnTo>
                    <a:pt x="47688" y="6096000"/>
                  </a:lnTo>
                  <a:lnTo>
                    <a:pt x="48272" y="6096000"/>
                  </a:lnTo>
                  <a:lnTo>
                    <a:pt x="48818" y="6223000"/>
                  </a:lnTo>
                  <a:lnTo>
                    <a:pt x="49834" y="6223000"/>
                  </a:lnTo>
                  <a:lnTo>
                    <a:pt x="50749" y="6350000"/>
                  </a:lnTo>
                  <a:lnTo>
                    <a:pt x="51562" y="6477000"/>
                  </a:lnTo>
                  <a:lnTo>
                    <a:pt x="52285" y="6604000"/>
                  </a:lnTo>
                  <a:lnTo>
                    <a:pt x="52933" y="6731000"/>
                  </a:lnTo>
                  <a:lnTo>
                    <a:pt x="53517" y="6731000"/>
                  </a:lnTo>
                  <a:lnTo>
                    <a:pt x="54305" y="6985000"/>
                  </a:lnTo>
                  <a:lnTo>
                    <a:pt x="57150" y="7620000"/>
                  </a:lnTo>
                  <a:lnTo>
                    <a:pt x="57886" y="7747000"/>
                  </a:lnTo>
                  <a:lnTo>
                    <a:pt x="58432" y="7874000"/>
                  </a:lnTo>
                  <a:lnTo>
                    <a:pt x="59029" y="8001000"/>
                  </a:lnTo>
                  <a:lnTo>
                    <a:pt x="59690" y="8001000"/>
                  </a:lnTo>
                  <a:lnTo>
                    <a:pt x="60439" y="8128000"/>
                  </a:lnTo>
                  <a:lnTo>
                    <a:pt x="61264" y="8255000"/>
                  </a:lnTo>
                  <a:lnTo>
                    <a:pt x="61722" y="8255000"/>
                  </a:lnTo>
                  <a:lnTo>
                    <a:pt x="62204" y="8382000"/>
                  </a:lnTo>
                  <a:lnTo>
                    <a:pt x="62699" y="8382000"/>
                  </a:lnTo>
                  <a:lnTo>
                    <a:pt x="63233" y="8509000"/>
                  </a:lnTo>
                  <a:lnTo>
                    <a:pt x="64401" y="8509000"/>
                  </a:lnTo>
                  <a:lnTo>
                    <a:pt x="65024" y="8636000"/>
                  </a:lnTo>
                  <a:lnTo>
                    <a:pt x="50800" y="8636000"/>
                  </a:lnTo>
                  <a:lnTo>
                    <a:pt x="53263" y="8763000"/>
                  </a:lnTo>
                  <a:lnTo>
                    <a:pt x="55473" y="8890000"/>
                  </a:lnTo>
                  <a:lnTo>
                    <a:pt x="57619" y="9017000"/>
                  </a:lnTo>
                  <a:lnTo>
                    <a:pt x="59677" y="9017000"/>
                  </a:lnTo>
                  <a:lnTo>
                    <a:pt x="61671" y="9144000"/>
                  </a:lnTo>
                  <a:lnTo>
                    <a:pt x="63588" y="9271000"/>
                  </a:lnTo>
                  <a:lnTo>
                    <a:pt x="65430" y="9398000"/>
                  </a:lnTo>
                  <a:lnTo>
                    <a:pt x="67195" y="9525000"/>
                  </a:lnTo>
                  <a:lnTo>
                    <a:pt x="68872" y="9525000"/>
                  </a:lnTo>
                  <a:lnTo>
                    <a:pt x="69672" y="9652000"/>
                  </a:lnTo>
                  <a:lnTo>
                    <a:pt x="70421" y="9652000"/>
                  </a:lnTo>
                  <a:lnTo>
                    <a:pt x="71145" y="9779000"/>
                  </a:lnTo>
                  <a:lnTo>
                    <a:pt x="72466" y="9779000"/>
                  </a:lnTo>
                  <a:lnTo>
                    <a:pt x="73088" y="9906000"/>
                  </a:lnTo>
                  <a:lnTo>
                    <a:pt x="73660" y="9906000"/>
                  </a:lnTo>
                  <a:lnTo>
                    <a:pt x="74218" y="10033000"/>
                  </a:lnTo>
                  <a:lnTo>
                    <a:pt x="75234" y="10033000"/>
                  </a:lnTo>
                  <a:lnTo>
                    <a:pt x="76136" y="10160000"/>
                  </a:lnTo>
                  <a:lnTo>
                    <a:pt x="76949" y="10287000"/>
                  </a:lnTo>
                  <a:lnTo>
                    <a:pt x="77673" y="10414000"/>
                  </a:lnTo>
                  <a:lnTo>
                    <a:pt x="78333" y="10541000"/>
                  </a:lnTo>
                  <a:lnTo>
                    <a:pt x="78917" y="10541000"/>
                  </a:lnTo>
                  <a:lnTo>
                    <a:pt x="79705" y="10795000"/>
                  </a:lnTo>
                  <a:lnTo>
                    <a:pt x="82550" y="11430000"/>
                  </a:lnTo>
                  <a:lnTo>
                    <a:pt x="83286" y="11557000"/>
                  </a:lnTo>
                  <a:lnTo>
                    <a:pt x="83832" y="11684000"/>
                  </a:lnTo>
                  <a:lnTo>
                    <a:pt x="84429" y="11684000"/>
                  </a:lnTo>
                  <a:lnTo>
                    <a:pt x="85090" y="11811000"/>
                  </a:lnTo>
                  <a:lnTo>
                    <a:pt x="85839" y="11938000"/>
                  </a:lnTo>
                  <a:lnTo>
                    <a:pt x="86664" y="12065000"/>
                  </a:lnTo>
                  <a:lnTo>
                    <a:pt x="87122" y="12065000"/>
                  </a:lnTo>
                  <a:lnTo>
                    <a:pt x="87604" y="12192000"/>
                  </a:lnTo>
                  <a:lnTo>
                    <a:pt x="88633" y="12192000"/>
                  </a:lnTo>
                  <a:lnTo>
                    <a:pt x="89204" y="12319000"/>
                  </a:lnTo>
                  <a:lnTo>
                    <a:pt x="89801" y="12319000"/>
                  </a:lnTo>
                  <a:lnTo>
                    <a:pt x="90424" y="12446000"/>
                  </a:lnTo>
                  <a:lnTo>
                    <a:pt x="76200" y="12446000"/>
                  </a:lnTo>
                  <a:lnTo>
                    <a:pt x="78663" y="12573000"/>
                  </a:lnTo>
                  <a:lnTo>
                    <a:pt x="80873" y="12700000"/>
                  </a:lnTo>
                  <a:lnTo>
                    <a:pt x="83019" y="12827000"/>
                  </a:lnTo>
                  <a:lnTo>
                    <a:pt x="85077" y="12827000"/>
                  </a:lnTo>
                  <a:lnTo>
                    <a:pt x="87071" y="12954000"/>
                  </a:lnTo>
                  <a:lnTo>
                    <a:pt x="88988" y="13081000"/>
                  </a:lnTo>
                  <a:lnTo>
                    <a:pt x="90843" y="13208000"/>
                  </a:lnTo>
                  <a:lnTo>
                    <a:pt x="92608" y="13208000"/>
                  </a:lnTo>
                  <a:lnTo>
                    <a:pt x="93459" y="13335000"/>
                  </a:lnTo>
                  <a:lnTo>
                    <a:pt x="94297" y="13335000"/>
                  </a:lnTo>
                  <a:lnTo>
                    <a:pt x="95097" y="13462000"/>
                  </a:lnTo>
                  <a:lnTo>
                    <a:pt x="96583" y="13462000"/>
                  </a:lnTo>
                  <a:lnTo>
                    <a:pt x="97269" y="13589000"/>
                  </a:lnTo>
                  <a:lnTo>
                    <a:pt x="97917" y="13589000"/>
                  </a:lnTo>
                  <a:lnTo>
                    <a:pt x="98526" y="13716000"/>
                  </a:lnTo>
                  <a:lnTo>
                    <a:pt x="156133" y="13716000"/>
                  </a:lnTo>
                  <a:close/>
                </a:path>
                <a:path extrusionOk="0" h="13716000" w="9443085">
                  <a:moveTo>
                    <a:pt x="293598" y="13716000"/>
                  </a:moveTo>
                  <a:lnTo>
                    <a:pt x="292125" y="13589013"/>
                  </a:lnTo>
                  <a:lnTo>
                    <a:pt x="290588" y="13462013"/>
                  </a:lnTo>
                  <a:lnTo>
                    <a:pt x="288963" y="13335013"/>
                  </a:lnTo>
                  <a:lnTo>
                    <a:pt x="287261" y="13335013"/>
                  </a:lnTo>
                  <a:lnTo>
                    <a:pt x="285470" y="13208013"/>
                  </a:lnTo>
                  <a:lnTo>
                    <a:pt x="283616" y="13081013"/>
                  </a:lnTo>
                  <a:lnTo>
                    <a:pt x="281686" y="12954013"/>
                  </a:lnTo>
                  <a:lnTo>
                    <a:pt x="279679" y="12827013"/>
                  </a:lnTo>
                  <a:lnTo>
                    <a:pt x="277583" y="12827013"/>
                  </a:lnTo>
                  <a:lnTo>
                    <a:pt x="275424" y="12700013"/>
                  </a:lnTo>
                  <a:lnTo>
                    <a:pt x="273177" y="12573013"/>
                  </a:lnTo>
                  <a:lnTo>
                    <a:pt x="272034" y="12573013"/>
                  </a:lnTo>
                  <a:lnTo>
                    <a:pt x="273253" y="12446013"/>
                  </a:lnTo>
                  <a:lnTo>
                    <a:pt x="274370" y="12446013"/>
                  </a:lnTo>
                  <a:lnTo>
                    <a:pt x="275386" y="12319013"/>
                  </a:lnTo>
                  <a:lnTo>
                    <a:pt x="277126" y="12319013"/>
                  </a:lnTo>
                  <a:lnTo>
                    <a:pt x="277850" y="12192013"/>
                  </a:lnTo>
                  <a:lnTo>
                    <a:pt x="278498" y="12192013"/>
                  </a:lnTo>
                  <a:lnTo>
                    <a:pt x="279057" y="12065013"/>
                  </a:lnTo>
                  <a:lnTo>
                    <a:pt x="279958" y="12065013"/>
                  </a:lnTo>
                  <a:lnTo>
                    <a:pt x="280301" y="11938013"/>
                  </a:lnTo>
                  <a:lnTo>
                    <a:pt x="280784" y="11938013"/>
                  </a:lnTo>
                  <a:lnTo>
                    <a:pt x="280936" y="11811013"/>
                  </a:lnTo>
                  <a:lnTo>
                    <a:pt x="281089" y="11684013"/>
                  </a:lnTo>
                  <a:lnTo>
                    <a:pt x="281025" y="11557013"/>
                  </a:lnTo>
                  <a:lnTo>
                    <a:pt x="280860" y="11430013"/>
                  </a:lnTo>
                  <a:lnTo>
                    <a:pt x="280631" y="11430013"/>
                  </a:lnTo>
                  <a:lnTo>
                    <a:pt x="280314" y="11303013"/>
                  </a:lnTo>
                  <a:lnTo>
                    <a:pt x="279908" y="11176013"/>
                  </a:lnTo>
                  <a:lnTo>
                    <a:pt x="279425" y="11049013"/>
                  </a:lnTo>
                  <a:lnTo>
                    <a:pt x="278866" y="10922013"/>
                  </a:lnTo>
                  <a:lnTo>
                    <a:pt x="278231" y="10922013"/>
                  </a:lnTo>
                  <a:lnTo>
                    <a:pt x="277507" y="10795013"/>
                  </a:lnTo>
                  <a:lnTo>
                    <a:pt x="276720" y="10668013"/>
                  </a:lnTo>
                  <a:lnTo>
                    <a:pt x="275831" y="10541013"/>
                  </a:lnTo>
                  <a:lnTo>
                    <a:pt x="274878" y="10414013"/>
                  </a:lnTo>
                  <a:lnTo>
                    <a:pt x="273837" y="10414013"/>
                  </a:lnTo>
                  <a:lnTo>
                    <a:pt x="272732" y="10287013"/>
                  </a:lnTo>
                  <a:lnTo>
                    <a:pt x="271538" y="10160013"/>
                  </a:lnTo>
                  <a:lnTo>
                    <a:pt x="270256" y="10033013"/>
                  </a:lnTo>
                  <a:lnTo>
                    <a:pt x="268909" y="9906013"/>
                  </a:lnTo>
                  <a:lnTo>
                    <a:pt x="267474" y="9906013"/>
                  </a:lnTo>
                  <a:lnTo>
                    <a:pt x="265963" y="9779013"/>
                  </a:lnTo>
                  <a:lnTo>
                    <a:pt x="264388" y="9652013"/>
                  </a:lnTo>
                  <a:lnTo>
                    <a:pt x="262712" y="9525013"/>
                  </a:lnTo>
                  <a:lnTo>
                    <a:pt x="260972" y="9398013"/>
                  </a:lnTo>
                  <a:lnTo>
                    <a:pt x="259156" y="9398013"/>
                  </a:lnTo>
                  <a:lnTo>
                    <a:pt x="257263" y="9271013"/>
                  </a:lnTo>
                  <a:lnTo>
                    <a:pt x="255282" y="9144013"/>
                  </a:lnTo>
                  <a:lnTo>
                    <a:pt x="253238" y="9017013"/>
                  </a:lnTo>
                  <a:lnTo>
                    <a:pt x="251104" y="8890013"/>
                  </a:lnTo>
                  <a:lnTo>
                    <a:pt x="248894" y="8890013"/>
                  </a:lnTo>
                  <a:lnTo>
                    <a:pt x="246621" y="8763013"/>
                  </a:lnTo>
                  <a:lnTo>
                    <a:pt x="247840" y="8636013"/>
                  </a:lnTo>
                  <a:lnTo>
                    <a:pt x="249974" y="8636013"/>
                  </a:lnTo>
                  <a:lnTo>
                    <a:pt x="250901" y="8509013"/>
                  </a:lnTo>
                  <a:lnTo>
                    <a:pt x="251714" y="8509013"/>
                  </a:lnTo>
                  <a:lnTo>
                    <a:pt x="252450" y="8382013"/>
                  </a:lnTo>
                  <a:lnTo>
                    <a:pt x="253657" y="8382013"/>
                  </a:lnTo>
                  <a:lnTo>
                    <a:pt x="254152" y="8255013"/>
                  </a:lnTo>
                  <a:lnTo>
                    <a:pt x="254558" y="8255013"/>
                  </a:lnTo>
                  <a:lnTo>
                    <a:pt x="254901" y="8128013"/>
                  </a:lnTo>
                  <a:lnTo>
                    <a:pt x="255384" y="8128013"/>
                  </a:lnTo>
                  <a:lnTo>
                    <a:pt x="255536" y="8001013"/>
                  </a:lnTo>
                  <a:lnTo>
                    <a:pt x="255689" y="7874013"/>
                  </a:lnTo>
                  <a:lnTo>
                    <a:pt x="255612" y="7747013"/>
                  </a:lnTo>
                  <a:lnTo>
                    <a:pt x="255460" y="7620013"/>
                  </a:lnTo>
                  <a:lnTo>
                    <a:pt x="255219" y="7620013"/>
                  </a:lnTo>
                  <a:lnTo>
                    <a:pt x="254901" y="7493013"/>
                  </a:lnTo>
                  <a:lnTo>
                    <a:pt x="254508" y="7366013"/>
                  </a:lnTo>
                  <a:lnTo>
                    <a:pt x="254025" y="7239013"/>
                  </a:lnTo>
                  <a:lnTo>
                    <a:pt x="253466" y="7112013"/>
                  </a:lnTo>
                  <a:lnTo>
                    <a:pt x="252831" y="7112013"/>
                  </a:lnTo>
                  <a:lnTo>
                    <a:pt x="252107" y="6985013"/>
                  </a:lnTo>
                  <a:lnTo>
                    <a:pt x="251307" y="6858013"/>
                  </a:lnTo>
                  <a:lnTo>
                    <a:pt x="250431" y="6731013"/>
                  </a:lnTo>
                  <a:lnTo>
                    <a:pt x="249478" y="6604013"/>
                  </a:lnTo>
                  <a:lnTo>
                    <a:pt x="248437" y="6604013"/>
                  </a:lnTo>
                  <a:lnTo>
                    <a:pt x="247319" y="6477013"/>
                  </a:lnTo>
                  <a:lnTo>
                    <a:pt x="246126" y="6350013"/>
                  </a:lnTo>
                  <a:lnTo>
                    <a:pt x="244856" y="6223012"/>
                  </a:lnTo>
                  <a:lnTo>
                    <a:pt x="243497" y="6096012"/>
                  </a:lnTo>
                  <a:lnTo>
                    <a:pt x="242074" y="6096012"/>
                  </a:lnTo>
                  <a:lnTo>
                    <a:pt x="240563" y="5969012"/>
                  </a:lnTo>
                  <a:lnTo>
                    <a:pt x="238975" y="5842012"/>
                  </a:lnTo>
                  <a:lnTo>
                    <a:pt x="237312" y="5715012"/>
                  </a:lnTo>
                  <a:lnTo>
                    <a:pt x="235572" y="5588012"/>
                  </a:lnTo>
                  <a:lnTo>
                    <a:pt x="233756" y="5588012"/>
                  </a:lnTo>
                  <a:lnTo>
                    <a:pt x="231851" y="5461012"/>
                  </a:lnTo>
                  <a:lnTo>
                    <a:pt x="229882" y="5334012"/>
                  </a:lnTo>
                  <a:lnTo>
                    <a:pt x="227825" y="5207012"/>
                  </a:lnTo>
                  <a:lnTo>
                    <a:pt x="225704" y="5080012"/>
                  </a:lnTo>
                  <a:lnTo>
                    <a:pt x="223494" y="5080012"/>
                  </a:lnTo>
                  <a:lnTo>
                    <a:pt x="221221" y="4953012"/>
                  </a:lnTo>
                  <a:lnTo>
                    <a:pt x="222440" y="4826012"/>
                  </a:lnTo>
                  <a:lnTo>
                    <a:pt x="224574" y="4826012"/>
                  </a:lnTo>
                  <a:lnTo>
                    <a:pt x="225488" y="4699012"/>
                  </a:lnTo>
                  <a:lnTo>
                    <a:pt x="226314" y="4699012"/>
                  </a:lnTo>
                  <a:lnTo>
                    <a:pt x="227050" y="4572012"/>
                  </a:lnTo>
                  <a:lnTo>
                    <a:pt x="228257" y="4572012"/>
                  </a:lnTo>
                  <a:lnTo>
                    <a:pt x="228739" y="4445012"/>
                  </a:lnTo>
                  <a:lnTo>
                    <a:pt x="229501" y="4445012"/>
                  </a:lnTo>
                  <a:lnTo>
                    <a:pt x="229768" y="4318012"/>
                  </a:lnTo>
                  <a:lnTo>
                    <a:pt x="229984" y="4318012"/>
                  </a:lnTo>
                  <a:lnTo>
                    <a:pt x="230136" y="4191012"/>
                  </a:lnTo>
                  <a:lnTo>
                    <a:pt x="230289" y="4191012"/>
                  </a:lnTo>
                  <a:lnTo>
                    <a:pt x="230225" y="3937012"/>
                  </a:lnTo>
                  <a:lnTo>
                    <a:pt x="230060" y="3937012"/>
                  </a:lnTo>
                  <a:lnTo>
                    <a:pt x="229831" y="3810012"/>
                  </a:lnTo>
                  <a:lnTo>
                    <a:pt x="229514" y="3683012"/>
                  </a:lnTo>
                  <a:lnTo>
                    <a:pt x="229108" y="3556012"/>
                  </a:lnTo>
                  <a:lnTo>
                    <a:pt x="228625" y="3429012"/>
                  </a:lnTo>
                  <a:lnTo>
                    <a:pt x="228066" y="3429012"/>
                  </a:lnTo>
                  <a:lnTo>
                    <a:pt x="227431" y="3302012"/>
                  </a:lnTo>
                  <a:lnTo>
                    <a:pt x="226707" y="3175012"/>
                  </a:lnTo>
                  <a:lnTo>
                    <a:pt x="225907" y="3048012"/>
                  </a:lnTo>
                  <a:lnTo>
                    <a:pt x="225031" y="2921012"/>
                  </a:lnTo>
                  <a:lnTo>
                    <a:pt x="224078" y="2921012"/>
                  </a:lnTo>
                  <a:lnTo>
                    <a:pt x="223037" y="2794012"/>
                  </a:lnTo>
                  <a:lnTo>
                    <a:pt x="221919" y="2667012"/>
                  </a:lnTo>
                  <a:lnTo>
                    <a:pt x="220726" y="2540012"/>
                  </a:lnTo>
                  <a:lnTo>
                    <a:pt x="219456" y="2413012"/>
                  </a:lnTo>
                  <a:lnTo>
                    <a:pt x="218097" y="2413012"/>
                  </a:lnTo>
                  <a:lnTo>
                    <a:pt x="216674" y="2286012"/>
                  </a:lnTo>
                  <a:lnTo>
                    <a:pt x="215163" y="2159012"/>
                  </a:lnTo>
                  <a:lnTo>
                    <a:pt x="213575" y="2032012"/>
                  </a:lnTo>
                  <a:lnTo>
                    <a:pt x="211912" y="1905012"/>
                  </a:lnTo>
                  <a:lnTo>
                    <a:pt x="210172" y="1905012"/>
                  </a:lnTo>
                  <a:lnTo>
                    <a:pt x="208356" y="1778012"/>
                  </a:lnTo>
                  <a:lnTo>
                    <a:pt x="206451" y="1651012"/>
                  </a:lnTo>
                  <a:lnTo>
                    <a:pt x="204482" y="1524012"/>
                  </a:lnTo>
                  <a:lnTo>
                    <a:pt x="202425" y="1397012"/>
                  </a:lnTo>
                  <a:lnTo>
                    <a:pt x="200304" y="1397012"/>
                  </a:lnTo>
                  <a:lnTo>
                    <a:pt x="198094" y="1270012"/>
                  </a:lnTo>
                  <a:lnTo>
                    <a:pt x="195821" y="1143012"/>
                  </a:lnTo>
                  <a:lnTo>
                    <a:pt x="197040" y="1143012"/>
                  </a:lnTo>
                  <a:lnTo>
                    <a:pt x="198158" y="1016012"/>
                  </a:lnTo>
                  <a:lnTo>
                    <a:pt x="199174" y="1016012"/>
                  </a:lnTo>
                  <a:lnTo>
                    <a:pt x="200088" y="889012"/>
                  </a:lnTo>
                  <a:lnTo>
                    <a:pt x="201637" y="889012"/>
                  </a:lnTo>
                  <a:lnTo>
                    <a:pt x="202285" y="762012"/>
                  </a:lnTo>
                  <a:lnTo>
                    <a:pt x="202857" y="762012"/>
                  </a:lnTo>
                  <a:lnTo>
                    <a:pt x="203339" y="635012"/>
                  </a:lnTo>
                  <a:lnTo>
                    <a:pt x="204089" y="635012"/>
                  </a:lnTo>
                  <a:lnTo>
                    <a:pt x="204368" y="508012"/>
                  </a:lnTo>
                  <a:lnTo>
                    <a:pt x="204584" y="508012"/>
                  </a:lnTo>
                  <a:lnTo>
                    <a:pt x="204736" y="381012"/>
                  </a:lnTo>
                  <a:lnTo>
                    <a:pt x="204889" y="381012"/>
                  </a:lnTo>
                  <a:lnTo>
                    <a:pt x="204825" y="127012"/>
                  </a:lnTo>
                  <a:lnTo>
                    <a:pt x="204622" y="12"/>
                  </a:lnTo>
                  <a:lnTo>
                    <a:pt x="144119" y="12"/>
                  </a:lnTo>
                  <a:lnTo>
                    <a:pt x="144830" y="254012"/>
                  </a:lnTo>
                  <a:lnTo>
                    <a:pt x="145389" y="254012"/>
                  </a:lnTo>
                  <a:lnTo>
                    <a:pt x="146024" y="381012"/>
                  </a:lnTo>
                  <a:lnTo>
                    <a:pt x="146735" y="508012"/>
                  </a:lnTo>
                  <a:lnTo>
                    <a:pt x="147523" y="635012"/>
                  </a:lnTo>
                  <a:lnTo>
                    <a:pt x="148399" y="762012"/>
                  </a:lnTo>
                  <a:lnTo>
                    <a:pt x="149377" y="762012"/>
                  </a:lnTo>
                  <a:lnTo>
                    <a:pt x="149910" y="889012"/>
                  </a:lnTo>
                  <a:lnTo>
                    <a:pt x="150482" y="889012"/>
                  </a:lnTo>
                  <a:lnTo>
                    <a:pt x="151066" y="1016012"/>
                  </a:lnTo>
                  <a:lnTo>
                    <a:pt x="137464" y="1016012"/>
                  </a:lnTo>
                  <a:lnTo>
                    <a:pt x="138798" y="1143012"/>
                  </a:lnTo>
                  <a:lnTo>
                    <a:pt x="141046" y="1270012"/>
                  </a:lnTo>
                  <a:lnTo>
                    <a:pt x="143230" y="1270012"/>
                  </a:lnTo>
                  <a:lnTo>
                    <a:pt x="145326" y="1397012"/>
                  </a:lnTo>
                  <a:lnTo>
                    <a:pt x="147358" y="1524012"/>
                  </a:lnTo>
                  <a:lnTo>
                    <a:pt x="149313" y="1651012"/>
                  </a:lnTo>
                  <a:lnTo>
                    <a:pt x="151193" y="1778012"/>
                  </a:lnTo>
                  <a:lnTo>
                    <a:pt x="152996" y="1778012"/>
                  </a:lnTo>
                  <a:lnTo>
                    <a:pt x="154724" y="1905012"/>
                  </a:lnTo>
                  <a:lnTo>
                    <a:pt x="155549" y="2032012"/>
                  </a:lnTo>
                  <a:lnTo>
                    <a:pt x="157099" y="2032012"/>
                  </a:lnTo>
                  <a:lnTo>
                    <a:pt x="157810" y="2159012"/>
                  </a:lnTo>
                  <a:lnTo>
                    <a:pt x="158496" y="2159012"/>
                  </a:lnTo>
                  <a:lnTo>
                    <a:pt x="159143" y="2286012"/>
                  </a:lnTo>
                  <a:lnTo>
                    <a:pt x="160337" y="2286012"/>
                  </a:lnTo>
                  <a:lnTo>
                    <a:pt x="160883" y="2413012"/>
                  </a:lnTo>
                  <a:lnTo>
                    <a:pt x="161417" y="2413012"/>
                  </a:lnTo>
                  <a:lnTo>
                    <a:pt x="161899" y="2540012"/>
                  </a:lnTo>
                  <a:lnTo>
                    <a:pt x="162814" y="2540012"/>
                  </a:lnTo>
                  <a:lnTo>
                    <a:pt x="163626" y="2667012"/>
                  </a:lnTo>
                  <a:lnTo>
                    <a:pt x="164350" y="2794012"/>
                  </a:lnTo>
                  <a:lnTo>
                    <a:pt x="165011" y="2921012"/>
                  </a:lnTo>
                  <a:lnTo>
                    <a:pt x="165595" y="3048012"/>
                  </a:lnTo>
                  <a:lnTo>
                    <a:pt x="166370" y="3175012"/>
                  </a:lnTo>
                  <a:lnTo>
                    <a:pt x="169227" y="3810012"/>
                  </a:lnTo>
                  <a:lnTo>
                    <a:pt x="169964" y="3937012"/>
                  </a:lnTo>
                  <a:lnTo>
                    <a:pt x="170497" y="4064012"/>
                  </a:lnTo>
                  <a:lnTo>
                    <a:pt x="171107" y="4191012"/>
                  </a:lnTo>
                  <a:lnTo>
                    <a:pt x="171767" y="4191012"/>
                  </a:lnTo>
                  <a:lnTo>
                    <a:pt x="172516" y="4318012"/>
                  </a:lnTo>
                  <a:lnTo>
                    <a:pt x="173342" y="4445012"/>
                  </a:lnTo>
                  <a:lnTo>
                    <a:pt x="173799" y="4445012"/>
                  </a:lnTo>
                  <a:lnTo>
                    <a:pt x="174269" y="4572012"/>
                  </a:lnTo>
                  <a:lnTo>
                    <a:pt x="174777" y="4572012"/>
                  </a:lnTo>
                  <a:lnTo>
                    <a:pt x="175310" y="4699012"/>
                  </a:lnTo>
                  <a:lnTo>
                    <a:pt x="176466" y="4699012"/>
                  </a:lnTo>
                  <a:lnTo>
                    <a:pt x="177101" y="4826012"/>
                  </a:lnTo>
                  <a:lnTo>
                    <a:pt x="162864" y="4826012"/>
                  </a:lnTo>
                  <a:lnTo>
                    <a:pt x="164198" y="4953012"/>
                  </a:lnTo>
                  <a:lnTo>
                    <a:pt x="166458" y="5080012"/>
                  </a:lnTo>
                  <a:lnTo>
                    <a:pt x="168630" y="5080012"/>
                  </a:lnTo>
                  <a:lnTo>
                    <a:pt x="170738" y="5207012"/>
                  </a:lnTo>
                  <a:lnTo>
                    <a:pt x="172758" y="5334012"/>
                  </a:lnTo>
                  <a:lnTo>
                    <a:pt x="174713" y="5461012"/>
                  </a:lnTo>
                  <a:lnTo>
                    <a:pt x="176593" y="5588012"/>
                  </a:lnTo>
                  <a:lnTo>
                    <a:pt x="178396" y="5588012"/>
                  </a:lnTo>
                  <a:lnTo>
                    <a:pt x="180124" y="5715012"/>
                  </a:lnTo>
                  <a:lnTo>
                    <a:pt x="180949" y="5715012"/>
                  </a:lnTo>
                  <a:lnTo>
                    <a:pt x="181749" y="5842012"/>
                  </a:lnTo>
                  <a:lnTo>
                    <a:pt x="182499" y="5842012"/>
                  </a:lnTo>
                  <a:lnTo>
                    <a:pt x="183210" y="5969012"/>
                  </a:lnTo>
                  <a:lnTo>
                    <a:pt x="184543" y="5969012"/>
                  </a:lnTo>
                  <a:lnTo>
                    <a:pt x="185153" y="6096012"/>
                  </a:lnTo>
                  <a:lnTo>
                    <a:pt x="185737" y="6096012"/>
                  </a:lnTo>
                  <a:lnTo>
                    <a:pt x="186283" y="6223012"/>
                  </a:lnTo>
                  <a:lnTo>
                    <a:pt x="187299" y="6223012"/>
                  </a:lnTo>
                  <a:lnTo>
                    <a:pt x="188214" y="6350013"/>
                  </a:lnTo>
                  <a:lnTo>
                    <a:pt x="189026" y="6477013"/>
                  </a:lnTo>
                  <a:lnTo>
                    <a:pt x="189750" y="6604013"/>
                  </a:lnTo>
                  <a:lnTo>
                    <a:pt x="190411" y="6731013"/>
                  </a:lnTo>
                  <a:lnTo>
                    <a:pt x="190995" y="6731013"/>
                  </a:lnTo>
                  <a:lnTo>
                    <a:pt x="191770" y="6985013"/>
                  </a:lnTo>
                  <a:lnTo>
                    <a:pt x="194627" y="7620013"/>
                  </a:lnTo>
                  <a:lnTo>
                    <a:pt x="195364" y="7747013"/>
                  </a:lnTo>
                  <a:lnTo>
                    <a:pt x="195897" y="7874013"/>
                  </a:lnTo>
                  <a:lnTo>
                    <a:pt x="196507" y="8001013"/>
                  </a:lnTo>
                  <a:lnTo>
                    <a:pt x="197167" y="8001013"/>
                  </a:lnTo>
                  <a:lnTo>
                    <a:pt x="197916" y="8128013"/>
                  </a:lnTo>
                  <a:lnTo>
                    <a:pt x="198742" y="8255013"/>
                  </a:lnTo>
                  <a:lnTo>
                    <a:pt x="199199" y="8255013"/>
                  </a:lnTo>
                  <a:lnTo>
                    <a:pt x="199669" y="8382013"/>
                  </a:lnTo>
                  <a:lnTo>
                    <a:pt x="200177" y="8382013"/>
                  </a:lnTo>
                  <a:lnTo>
                    <a:pt x="200710" y="8509013"/>
                  </a:lnTo>
                  <a:lnTo>
                    <a:pt x="201866" y="8509013"/>
                  </a:lnTo>
                  <a:lnTo>
                    <a:pt x="202501" y="8636013"/>
                  </a:lnTo>
                  <a:lnTo>
                    <a:pt x="188277" y="8636013"/>
                  </a:lnTo>
                  <a:lnTo>
                    <a:pt x="190741" y="8763013"/>
                  </a:lnTo>
                  <a:lnTo>
                    <a:pt x="192951" y="8890013"/>
                  </a:lnTo>
                  <a:lnTo>
                    <a:pt x="195084" y="9017013"/>
                  </a:lnTo>
                  <a:lnTo>
                    <a:pt x="197154" y="9017013"/>
                  </a:lnTo>
                  <a:lnTo>
                    <a:pt x="199148" y="9144013"/>
                  </a:lnTo>
                  <a:lnTo>
                    <a:pt x="201066" y="9271013"/>
                  </a:lnTo>
                  <a:lnTo>
                    <a:pt x="202907" y="9398013"/>
                  </a:lnTo>
                  <a:lnTo>
                    <a:pt x="204673" y="9525013"/>
                  </a:lnTo>
                  <a:lnTo>
                    <a:pt x="206349" y="9525013"/>
                  </a:lnTo>
                  <a:lnTo>
                    <a:pt x="207149" y="9652013"/>
                  </a:lnTo>
                  <a:lnTo>
                    <a:pt x="207899" y="9652013"/>
                  </a:lnTo>
                  <a:lnTo>
                    <a:pt x="208610" y="9779013"/>
                  </a:lnTo>
                  <a:lnTo>
                    <a:pt x="209943" y="9779013"/>
                  </a:lnTo>
                  <a:lnTo>
                    <a:pt x="210553" y="9906013"/>
                  </a:lnTo>
                  <a:lnTo>
                    <a:pt x="211137" y="9906013"/>
                  </a:lnTo>
                  <a:lnTo>
                    <a:pt x="211683" y="10033013"/>
                  </a:lnTo>
                  <a:lnTo>
                    <a:pt x="212699" y="10033013"/>
                  </a:lnTo>
                  <a:lnTo>
                    <a:pt x="213614" y="10160013"/>
                  </a:lnTo>
                  <a:lnTo>
                    <a:pt x="214426" y="10287013"/>
                  </a:lnTo>
                  <a:lnTo>
                    <a:pt x="215150" y="10414013"/>
                  </a:lnTo>
                  <a:lnTo>
                    <a:pt x="215798" y="10541013"/>
                  </a:lnTo>
                  <a:lnTo>
                    <a:pt x="216395" y="10541013"/>
                  </a:lnTo>
                  <a:lnTo>
                    <a:pt x="217170" y="10795013"/>
                  </a:lnTo>
                  <a:lnTo>
                    <a:pt x="220027" y="11430013"/>
                  </a:lnTo>
                  <a:lnTo>
                    <a:pt x="220751" y="11557013"/>
                  </a:lnTo>
                  <a:lnTo>
                    <a:pt x="221297" y="11684013"/>
                  </a:lnTo>
                  <a:lnTo>
                    <a:pt x="221894" y="11684013"/>
                  </a:lnTo>
                  <a:lnTo>
                    <a:pt x="222567" y="11811013"/>
                  </a:lnTo>
                  <a:lnTo>
                    <a:pt x="223304" y="11938013"/>
                  </a:lnTo>
                  <a:lnTo>
                    <a:pt x="224142" y="12065013"/>
                  </a:lnTo>
                  <a:lnTo>
                    <a:pt x="224586" y="12065013"/>
                  </a:lnTo>
                  <a:lnTo>
                    <a:pt x="225069" y="12192013"/>
                  </a:lnTo>
                  <a:lnTo>
                    <a:pt x="226110" y="12192013"/>
                  </a:lnTo>
                  <a:lnTo>
                    <a:pt x="226669" y="12319013"/>
                  </a:lnTo>
                  <a:lnTo>
                    <a:pt x="227266" y="12319013"/>
                  </a:lnTo>
                  <a:lnTo>
                    <a:pt x="227901" y="12446013"/>
                  </a:lnTo>
                  <a:lnTo>
                    <a:pt x="213677" y="12446013"/>
                  </a:lnTo>
                  <a:lnTo>
                    <a:pt x="216141" y="12573013"/>
                  </a:lnTo>
                  <a:lnTo>
                    <a:pt x="218351" y="12700013"/>
                  </a:lnTo>
                  <a:lnTo>
                    <a:pt x="220484" y="12827013"/>
                  </a:lnTo>
                  <a:lnTo>
                    <a:pt x="222554" y="12827013"/>
                  </a:lnTo>
                  <a:lnTo>
                    <a:pt x="224548" y="12954013"/>
                  </a:lnTo>
                  <a:lnTo>
                    <a:pt x="226466" y="13081013"/>
                  </a:lnTo>
                  <a:lnTo>
                    <a:pt x="228307" y="13208013"/>
                  </a:lnTo>
                  <a:lnTo>
                    <a:pt x="230073" y="13208013"/>
                  </a:lnTo>
                  <a:lnTo>
                    <a:pt x="230924" y="13335013"/>
                  </a:lnTo>
                  <a:lnTo>
                    <a:pt x="231762" y="13335013"/>
                  </a:lnTo>
                  <a:lnTo>
                    <a:pt x="232562" y="13462013"/>
                  </a:lnTo>
                  <a:lnTo>
                    <a:pt x="234035" y="13462013"/>
                  </a:lnTo>
                  <a:lnTo>
                    <a:pt x="234721" y="13589013"/>
                  </a:lnTo>
                  <a:lnTo>
                    <a:pt x="235369" y="13589013"/>
                  </a:lnTo>
                  <a:lnTo>
                    <a:pt x="235991" y="13716000"/>
                  </a:lnTo>
                  <a:lnTo>
                    <a:pt x="293598" y="13716000"/>
                  </a:lnTo>
                  <a:close/>
                </a:path>
                <a:path extrusionOk="0" h="13716000" w="9443085">
                  <a:moveTo>
                    <a:pt x="7341019" y="13589000"/>
                  </a:moveTo>
                  <a:lnTo>
                    <a:pt x="7293673" y="13589000"/>
                  </a:lnTo>
                  <a:lnTo>
                    <a:pt x="7259193" y="13716000"/>
                  </a:lnTo>
                  <a:lnTo>
                    <a:pt x="7306475" y="13716000"/>
                  </a:lnTo>
                  <a:lnTo>
                    <a:pt x="7341019" y="13589000"/>
                  </a:lnTo>
                  <a:close/>
                </a:path>
                <a:path extrusionOk="0" h="13716000" w="9443085">
                  <a:moveTo>
                    <a:pt x="7497673" y="13716000"/>
                  </a:moveTo>
                  <a:lnTo>
                    <a:pt x="7485177" y="13589000"/>
                  </a:lnTo>
                  <a:lnTo>
                    <a:pt x="7476833" y="13589000"/>
                  </a:lnTo>
                  <a:lnTo>
                    <a:pt x="7444892" y="13462000"/>
                  </a:lnTo>
                  <a:lnTo>
                    <a:pt x="7403033" y="13462000"/>
                  </a:lnTo>
                  <a:lnTo>
                    <a:pt x="7436307" y="13589000"/>
                  </a:lnTo>
                  <a:lnTo>
                    <a:pt x="7373150" y="13589000"/>
                  </a:lnTo>
                  <a:lnTo>
                    <a:pt x="7403033" y="13462000"/>
                  </a:lnTo>
                  <a:lnTo>
                    <a:pt x="7384364" y="13462000"/>
                  </a:lnTo>
                  <a:lnTo>
                    <a:pt x="7356322" y="13589000"/>
                  </a:lnTo>
                  <a:lnTo>
                    <a:pt x="7349134" y="13589000"/>
                  </a:lnTo>
                  <a:lnTo>
                    <a:pt x="7331545" y="13716000"/>
                  </a:lnTo>
                  <a:lnTo>
                    <a:pt x="7497673" y="13716000"/>
                  </a:lnTo>
                  <a:close/>
                </a:path>
                <a:path extrusionOk="0" h="13716000" w="9443085">
                  <a:moveTo>
                    <a:pt x="7577912" y="13208000"/>
                  </a:moveTo>
                  <a:lnTo>
                    <a:pt x="7577544" y="13208000"/>
                  </a:lnTo>
                  <a:lnTo>
                    <a:pt x="7576680" y="13081000"/>
                  </a:lnTo>
                  <a:lnTo>
                    <a:pt x="7575258" y="13081000"/>
                  </a:lnTo>
                  <a:lnTo>
                    <a:pt x="7573213" y="12954000"/>
                  </a:lnTo>
                  <a:lnTo>
                    <a:pt x="7565098" y="12954000"/>
                  </a:lnTo>
                  <a:lnTo>
                    <a:pt x="7565098" y="12827000"/>
                  </a:lnTo>
                  <a:lnTo>
                    <a:pt x="7564450" y="12827000"/>
                  </a:lnTo>
                  <a:lnTo>
                    <a:pt x="7565250" y="12700000"/>
                  </a:lnTo>
                  <a:lnTo>
                    <a:pt x="7566165" y="12700000"/>
                  </a:lnTo>
                  <a:lnTo>
                    <a:pt x="7567117" y="12573000"/>
                  </a:lnTo>
                  <a:lnTo>
                    <a:pt x="7568832" y="12573000"/>
                  </a:lnTo>
                  <a:lnTo>
                    <a:pt x="7569454" y="12446000"/>
                  </a:lnTo>
                  <a:lnTo>
                    <a:pt x="7569809" y="12446000"/>
                  </a:lnTo>
                  <a:lnTo>
                    <a:pt x="7569835" y="12319000"/>
                  </a:lnTo>
                  <a:lnTo>
                    <a:pt x="7569454" y="12319000"/>
                  </a:lnTo>
                  <a:lnTo>
                    <a:pt x="7568578" y="12192000"/>
                  </a:lnTo>
                  <a:lnTo>
                    <a:pt x="7565098" y="12192000"/>
                  </a:lnTo>
                  <a:lnTo>
                    <a:pt x="7562342" y="12065000"/>
                  </a:lnTo>
                  <a:lnTo>
                    <a:pt x="7555458" y="12065000"/>
                  </a:lnTo>
                  <a:lnTo>
                    <a:pt x="7555814" y="11938000"/>
                  </a:lnTo>
                  <a:lnTo>
                    <a:pt x="7556436" y="11938000"/>
                  </a:lnTo>
                  <a:lnTo>
                    <a:pt x="7557236" y="11811000"/>
                  </a:lnTo>
                  <a:lnTo>
                    <a:pt x="7559116" y="11811000"/>
                  </a:lnTo>
                  <a:lnTo>
                    <a:pt x="7560030" y="11684000"/>
                  </a:lnTo>
                  <a:lnTo>
                    <a:pt x="7560831" y="11684000"/>
                  </a:lnTo>
                  <a:lnTo>
                    <a:pt x="7561453" y="11557000"/>
                  </a:lnTo>
                  <a:lnTo>
                    <a:pt x="7561834" y="11557000"/>
                  </a:lnTo>
                  <a:lnTo>
                    <a:pt x="7561453" y="11430000"/>
                  </a:lnTo>
                  <a:lnTo>
                    <a:pt x="7560577" y="11430000"/>
                  </a:lnTo>
                  <a:lnTo>
                    <a:pt x="7559154" y="11303000"/>
                  </a:lnTo>
                  <a:lnTo>
                    <a:pt x="7554341" y="11303000"/>
                  </a:lnTo>
                  <a:lnTo>
                    <a:pt x="7550810" y="11176000"/>
                  </a:lnTo>
                  <a:lnTo>
                    <a:pt x="7547711" y="11176000"/>
                  </a:lnTo>
                  <a:lnTo>
                    <a:pt x="7548321" y="11049000"/>
                  </a:lnTo>
                  <a:lnTo>
                    <a:pt x="7549108" y="11049000"/>
                  </a:lnTo>
                  <a:lnTo>
                    <a:pt x="7550010" y="10922000"/>
                  </a:lnTo>
                  <a:lnTo>
                    <a:pt x="7551839" y="10922000"/>
                  </a:lnTo>
                  <a:lnTo>
                    <a:pt x="7552639" y="10795000"/>
                  </a:lnTo>
                  <a:lnTo>
                    <a:pt x="7553261" y="10795000"/>
                  </a:lnTo>
                  <a:lnTo>
                    <a:pt x="7553642" y="10668000"/>
                  </a:lnTo>
                  <a:lnTo>
                    <a:pt x="7553376" y="10668000"/>
                  </a:lnTo>
                  <a:lnTo>
                    <a:pt x="7552588" y="10541000"/>
                  </a:lnTo>
                  <a:lnTo>
                    <a:pt x="7551267" y="10541000"/>
                  </a:lnTo>
                  <a:lnTo>
                    <a:pt x="7549350" y="10414000"/>
                  </a:lnTo>
                  <a:lnTo>
                    <a:pt x="7543419" y="10414000"/>
                  </a:lnTo>
                  <a:lnTo>
                    <a:pt x="7550048" y="10287000"/>
                  </a:lnTo>
                  <a:lnTo>
                    <a:pt x="7553528" y="10287000"/>
                  </a:lnTo>
                  <a:lnTo>
                    <a:pt x="7554150" y="10160000"/>
                  </a:lnTo>
                  <a:lnTo>
                    <a:pt x="7555865" y="10160000"/>
                  </a:lnTo>
                  <a:lnTo>
                    <a:pt x="7556817" y="10033000"/>
                  </a:lnTo>
                  <a:lnTo>
                    <a:pt x="7557732" y="10033000"/>
                  </a:lnTo>
                  <a:lnTo>
                    <a:pt x="7558545" y="9906000"/>
                  </a:lnTo>
                  <a:lnTo>
                    <a:pt x="7559522" y="9906000"/>
                  </a:lnTo>
                  <a:lnTo>
                    <a:pt x="7559535" y="9779000"/>
                  </a:lnTo>
                  <a:lnTo>
                    <a:pt x="7559154" y="9779000"/>
                  </a:lnTo>
                  <a:lnTo>
                    <a:pt x="7558291" y="9652000"/>
                  </a:lnTo>
                  <a:lnTo>
                    <a:pt x="7556868" y="9652000"/>
                  </a:lnTo>
                  <a:lnTo>
                    <a:pt x="7554811" y="9525000"/>
                  </a:lnTo>
                  <a:lnTo>
                    <a:pt x="7546708" y="9525000"/>
                  </a:lnTo>
                  <a:lnTo>
                    <a:pt x="7546708" y="9398000"/>
                  </a:lnTo>
                  <a:lnTo>
                    <a:pt x="7546048" y="9398000"/>
                  </a:lnTo>
                  <a:lnTo>
                    <a:pt x="7546848" y="9271000"/>
                  </a:lnTo>
                  <a:lnTo>
                    <a:pt x="7547775" y="9271000"/>
                  </a:lnTo>
                  <a:lnTo>
                    <a:pt x="7548727" y="9144000"/>
                  </a:lnTo>
                  <a:lnTo>
                    <a:pt x="7550442" y="9144000"/>
                  </a:lnTo>
                  <a:lnTo>
                    <a:pt x="7551064" y="9017000"/>
                  </a:lnTo>
                  <a:lnTo>
                    <a:pt x="7551420" y="9017000"/>
                  </a:lnTo>
                  <a:lnTo>
                    <a:pt x="7551445" y="8890000"/>
                  </a:lnTo>
                  <a:lnTo>
                    <a:pt x="7550201" y="8890000"/>
                  </a:lnTo>
                  <a:lnTo>
                    <a:pt x="7548778" y="8763000"/>
                  </a:lnTo>
                  <a:lnTo>
                    <a:pt x="7546721" y="8763000"/>
                  </a:lnTo>
                  <a:lnTo>
                    <a:pt x="7543952" y="8636000"/>
                  </a:lnTo>
                  <a:lnTo>
                    <a:pt x="7537082" y="8636000"/>
                  </a:lnTo>
                  <a:lnTo>
                    <a:pt x="7537437" y="8509000"/>
                  </a:lnTo>
                  <a:lnTo>
                    <a:pt x="7538860" y="8509000"/>
                  </a:lnTo>
                  <a:lnTo>
                    <a:pt x="7539774" y="8382000"/>
                  </a:lnTo>
                  <a:lnTo>
                    <a:pt x="7540726" y="8382000"/>
                  </a:lnTo>
                  <a:lnTo>
                    <a:pt x="7541641" y="8255000"/>
                  </a:lnTo>
                  <a:lnTo>
                    <a:pt x="7542441" y="8255000"/>
                  </a:lnTo>
                  <a:lnTo>
                    <a:pt x="7543063" y="8128000"/>
                  </a:lnTo>
                  <a:lnTo>
                    <a:pt x="7543444" y="8128000"/>
                  </a:lnTo>
                  <a:lnTo>
                    <a:pt x="7543051" y="8001000"/>
                  </a:lnTo>
                  <a:lnTo>
                    <a:pt x="7542187" y="8001000"/>
                  </a:lnTo>
                  <a:lnTo>
                    <a:pt x="7540765" y="7874000"/>
                  </a:lnTo>
                  <a:lnTo>
                    <a:pt x="7535964" y="7874000"/>
                  </a:lnTo>
                  <a:lnTo>
                    <a:pt x="7532433" y="7747000"/>
                  </a:lnTo>
                  <a:lnTo>
                    <a:pt x="7529335" y="7747000"/>
                  </a:lnTo>
                  <a:lnTo>
                    <a:pt x="7529957" y="7620000"/>
                  </a:lnTo>
                  <a:lnTo>
                    <a:pt x="7530757" y="7620000"/>
                  </a:lnTo>
                  <a:lnTo>
                    <a:pt x="7531671" y="7493000"/>
                  </a:lnTo>
                  <a:lnTo>
                    <a:pt x="7533538" y="7493000"/>
                  </a:lnTo>
                  <a:lnTo>
                    <a:pt x="7534338" y="7366000"/>
                  </a:lnTo>
                  <a:lnTo>
                    <a:pt x="7534961" y="7366000"/>
                  </a:lnTo>
                  <a:lnTo>
                    <a:pt x="7535316" y="7239000"/>
                  </a:lnTo>
                  <a:lnTo>
                    <a:pt x="7534961" y="7239000"/>
                  </a:lnTo>
                  <a:lnTo>
                    <a:pt x="7534097" y="7112000"/>
                  </a:lnTo>
                  <a:lnTo>
                    <a:pt x="7532675" y="7112000"/>
                  </a:lnTo>
                  <a:lnTo>
                    <a:pt x="7530617" y="6985000"/>
                  </a:lnTo>
                  <a:lnTo>
                    <a:pt x="7527861" y="6985000"/>
                  </a:lnTo>
                  <a:lnTo>
                    <a:pt x="7527137" y="6958965"/>
                  </a:lnTo>
                  <a:lnTo>
                    <a:pt x="7527137" y="12827000"/>
                  </a:lnTo>
                  <a:lnTo>
                    <a:pt x="7462469" y="12827000"/>
                  </a:lnTo>
                  <a:lnTo>
                    <a:pt x="7446162" y="12700000"/>
                  </a:lnTo>
                  <a:lnTo>
                    <a:pt x="7436802" y="12700000"/>
                  </a:lnTo>
                  <a:lnTo>
                    <a:pt x="7403871" y="12573000"/>
                  </a:lnTo>
                  <a:lnTo>
                    <a:pt x="7376261" y="12573000"/>
                  </a:lnTo>
                  <a:lnTo>
                    <a:pt x="7348220" y="12700000"/>
                  </a:lnTo>
                  <a:lnTo>
                    <a:pt x="7377836" y="12700000"/>
                  </a:lnTo>
                  <a:lnTo>
                    <a:pt x="7359078" y="12827000"/>
                  </a:lnTo>
                  <a:lnTo>
                    <a:pt x="7298372" y="12827000"/>
                  </a:lnTo>
                  <a:lnTo>
                    <a:pt x="7332916" y="12700000"/>
                  </a:lnTo>
                  <a:lnTo>
                    <a:pt x="7285571" y="12700000"/>
                  </a:lnTo>
                  <a:lnTo>
                    <a:pt x="7251090" y="12827000"/>
                  </a:lnTo>
                  <a:lnTo>
                    <a:pt x="7250379" y="12700000"/>
                  </a:lnTo>
                  <a:lnTo>
                    <a:pt x="7249566" y="12700000"/>
                  </a:lnTo>
                  <a:lnTo>
                    <a:pt x="7249350" y="12573000"/>
                  </a:lnTo>
                  <a:lnTo>
                    <a:pt x="7331926" y="12573000"/>
                  </a:lnTo>
                  <a:lnTo>
                    <a:pt x="7359320" y="12446000"/>
                  </a:lnTo>
                  <a:lnTo>
                    <a:pt x="7278649" y="12446000"/>
                  </a:lnTo>
                  <a:lnTo>
                    <a:pt x="7248385" y="12319000"/>
                  </a:lnTo>
                  <a:lnTo>
                    <a:pt x="7247509" y="12319000"/>
                  </a:lnTo>
                  <a:lnTo>
                    <a:pt x="7246810" y="12192000"/>
                  </a:lnTo>
                  <a:lnTo>
                    <a:pt x="7244562" y="12192000"/>
                  </a:lnTo>
                  <a:lnTo>
                    <a:pt x="7243216" y="12065000"/>
                  </a:lnTo>
                  <a:lnTo>
                    <a:pt x="7265949" y="12192000"/>
                  </a:lnTo>
                  <a:lnTo>
                    <a:pt x="7298499" y="12192000"/>
                  </a:lnTo>
                  <a:lnTo>
                    <a:pt x="7324369" y="12319000"/>
                  </a:lnTo>
                  <a:lnTo>
                    <a:pt x="7353605" y="12319000"/>
                  </a:lnTo>
                  <a:lnTo>
                    <a:pt x="7336193" y="12192000"/>
                  </a:lnTo>
                  <a:lnTo>
                    <a:pt x="7449744" y="12192000"/>
                  </a:lnTo>
                  <a:lnTo>
                    <a:pt x="7418591" y="12319000"/>
                  </a:lnTo>
                  <a:lnTo>
                    <a:pt x="7458342" y="12319000"/>
                  </a:lnTo>
                  <a:lnTo>
                    <a:pt x="7487729" y="12192000"/>
                  </a:lnTo>
                  <a:lnTo>
                    <a:pt x="7505078" y="12192000"/>
                  </a:lnTo>
                  <a:lnTo>
                    <a:pt x="7522819" y="12065000"/>
                  </a:lnTo>
                  <a:lnTo>
                    <a:pt x="7521511" y="12192000"/>
                  </a:lnTo>
                  <a:lnTo>
                    <a:pt x="7517346" y="12192000"/>
                  </a:lnTo>
                  <a:lnTo>
                    <a:pt x="7518006" y="12319000"/>
                  </a:lnTo>
                  <a:lnTo>
                    <a:pt x="7491806" y="12319000"/>
                  </a:lnTo>
                  <a:lnTo>
                    <a:pt x="7463307" y="12446000"/>
                  </a:lnTo>
                  <a:lnTo>
                    <a:pt x="7405573" y="12446000"/>
                  </a:lnTo>
                  <a:lnTo>
                    <a:pt x="7462952" y="12573000"/>
                  </a:lnTo>
                  <a:lnTo>
                    <a:pt x="7526337" y="12573000"/>
                  </a:lnTo>
                  <a:lnTo>
                    <a:pt x="7526820" y="12700000"/>
                  </a:lnTo>
                  <a:lnTo>
                    <a:pt x="7493825" y="12700000"/>
                  </a:lnTo>
                  <a:lnTo>
                    <a:pt x="7527137" y="12827000"/>
                  </a:lnTo>
                  <a:lnTo>
                    <a:pt x="7527137" y="6958965"/>
                  </a:lnTo>
                  <a:lnTo>
                    <a:pt x="7524331" y="6858000"/>
                  </a:lnTo>
                  <a:lnTo>
                    <a:pt x="7521118" y="6858000"/>
                  </a:lnTo>
                  <a:lnTo>
                    <a:pt x="7521740" y="6731000"/>
                  </a:lnTo>
                  <a:lnTo>
                    <a:pt x="7522540" y="6731000"/>
                  </a:lnTo>
                  <a:lnTo>
                    <a:pt x="7523454" y="6604000"/>
                  </a:lnTo>
                  <a:lnTo>
                    <a:pt x="7525321" y="6604000"/>
                  </a:lnTo>
                  <a:lnTo>
                    <a:pt x="7526134" y="6477000"/>
                  </a:lnTo>
                  <a:lnTo>
                    <a:pt x="7526744" y="6477000"/>
                  </a:lnTo>
                  <a:lnTo>
                    <a:pt x="7527112" y="6350000"/>
                  </a:lnTo>
                  <a:lnTo>
                    <a:pt x="7526744" y="6350000"/>
                  </a:lnTo>
                  <a:lnTo>
                    <a:pt x="7525880" y="6223000"/>
                  </a:lnTo>
                  <a:lnTo>
                    <a:pt x="7524458" y="6223000"/>
                  </a:lnTo>
                  <a:lnTo>
                    <a:pt x="7522400" y="6096000"/>
                  </a:lnTo>
                  <a:lnTo>
                    <a:pt x="7519175" y="6096000"/>
                  </a:lnTo>
                  <a:lnTo>
                    <a:pt x="7519175" y="11938000"/>
                  </a:lnTo>
                  <a:lnTo>
                    <a:pt x="7491057" y="11938000"/>
                  </a:lnTo>
                  <a:lnTo>
                    <a:pt x="7460729" y="11811000"/>
                  </a:lnTo>
                  <a:lnTo>
                    <a:pt x="7420203" y="11811000"/>
                  </a:lnTo>
                  <a:lnTo>
                    <a:pt x="7485812" y="11938000"/>
                  </a:lnTo>
                  <a:lnTo>
                    <a:pt x="7419784" y="11938000"/>
                  </a:lnTo>
                  <a:lnTo>
                    <a:pt x="7398969" y="11811000"/>
                  </a:lnTo>
                  <a:lnTo>
                    <a:pt x="7395832" y="11811000"/>
                  </a:lnTo>
                  <a:lnTo>
                    <a:pt x="7393673" y="11938000"/>
                  </a:lnTo>
                  <a:lnTo>
                    <a:pt x="7324915" y="11938000"/>
                  </a:lnTo>
                  <a:lnTo>
                    <a:pt x="7357046" y="11811000"/>
                  </a:lnTo>
                  <a:lnTo>
                    <a:pt x="7309967" y="11811000"/>
                  </a:lnTo>
                  <a:lnTo>
                    <a:pt x="7277557" y="11938000"/>
                  </a:lnTo>
                  <a:lnTo>
                    <a:pt x="7284072" y="11938000"/>
                  </a:lnTo>
                  <a:lnTo>
                    <a:pt x="7270026" y="12065000"/>
                  </a:lnTo>
                  <a:lnTo>
                    <a:pt x="7244156" y="12065000"/>
                  </a:lnTo>
                  <a:lnTo>
                    <a:pt x="7243940" y="11938000"/>
                  </a:lnTo>
                  <a:lnTo>
                    <a:pt x="7242378" y="11938000"/>
                  </a:lnTo>
                  <a:lnTo>
                    <a:pt x="7241883" y="11811000"/>
                  </a:lnTo>
                  <a:lnTo>
                    <a:pt x="7248969" y="11811000"/>
                  </a:lnTo>
                  <a:lnTo>
                    <a:pt x="7273988" y="11684000"/>
                  </a:lnTo>
                  <a:lnTo>
                    <a:pt x="7354278" y="11684000"/>
                  </a:lnTo>
                  <a:lnTo>
                    <a:pt x="7326909" y="11557000"/>
                  </a:lnTo>
                  <a:lnTo>
                    <a:pt x="7240384" y="11557000"/>
                  </a:lnTo>
                  <a:lnTo>
                    <a:pt x="7240016" y="11430000"/>
                  </a:lnTo>
                  <a:lnTo>
                    <a:pt x="7238797" y="11430000"/>
                  </a:lnTo>
                  <a:lnTo>
                    <a:pt x="7237844" y="11303000"/>
                  </a:lnTo>
                  <a:lnTo>
                    <a:pt x="7250963" y="11303000"/>
                  </a:lnTo>
                  <a:lnTo>
                    <a:pt x="7257986" y="11430000"/>
                  </a:lnTo>
                  <a:lnTo>
                    <a:pt x="7310628" y="11430000"/>
                  </a:lnTo>
                  <a:lnTo>
                    <a:pt x="7291413" y="11303000"/>
                  </a:lnTo>
                  <a:lnTo>
                    <a:pt x="7340422" y="11303000"/>
                  </a:lnTo>
                  <a:lnTo>
                    <a:pt x="7355383" y="11430000"/>
                  </a:lnTo>
                  <a:lnTo>
                    <a:pt x="7417511" y="11430000"/>
                  </a:lnTo>
                  <a:lnTo>
                    <a:pt x="7430008" y="11303000"/>
                  </a:lnTo>
                  <a:lnTo>
                    <a:pt x="7473810" y="11303000"/>
                  </a:lnTo>
                  <a:lnTo>
                    <a:pt x="7441743" y="11430000"/>
                  </a:lnTo>
                  <a:lnTo>
                    <a:pt x="7512761" y="11430000"/>
                  </a:lnTo>
                  <a:lnTo>
                    <a:pt x="7483805" y="11557000"/>
                  </a:lnTo>
                  <a:lnTo>
                    <a:pt x="7427315" y="11557000"/>
                  </a:lnTo>
                  <a:lnTo>
                    <a:pt x="7399883" y="11684000"/>
                  </a:lnTo>
                  <a:lnTo>
                    <a:pt x="7518324" y="11684000"/>
                  </a:lnTo>
                  <a:lnTo>
                    <a:pt x="7518806" y="11811000"/>
                  </a:lnTo>
                  <a:lnTo>
                    <a:pt x="7519022" y="11811000"/>
                  </a:lnTo>
                  <a:lnTo>
                    <a:pt x="7519175" y="11938000"/>
                  </a:lnTo>
                  <a:lnTo>
                    <a:pt x="7519175" y="6096000"/>
                  </a:lnTo>
                  <a:lnTo>
                    <a:pt x="7516850" y="6096000"/>
                  </a:lnTo>
                  <a:lnTo>
                    <a:pt x="7516850" y="10287000"/>
                  </a:lnTo>
                  <a:lnTo>
                    <a:pt x="7511047" y="10287000"/>
                  </a:lnTo>
                  <a:lnTo>
                    <a:pt x="7511047" y="11049000"/>
                  </a:lnTo>
                  <a:lnTo>
                    <a:pt x="7510983" y="11176000"/>
                  </a:lnTo>
                  <a:lnTo>
                    <a:pt x="7498601" y="11176000"/>
                  </a:lnTo>
                  <a:lnTo>
                    <a:pt x="7486066" y="11049000"/>
                  </a:lnTo>
                  <a:lnTo>
                    <a:pt x="7482954" y="11049000"/>
                  </a:lnTo>
                  <a:lnTo>
                    <a:pt x="7452627" y="10922000"/>
                  </a:lnTo>
                  <a:lnTo>
                    <a:pt x="7378827" y="10922000"/>
                  </a:lnTo>
                  <a:lnTo>
                    <a:pt x="7412114" y="11049000"/>
                  </a:lnTo>
                  <a:lnTo>
                    <a:pt x="7348944" y="11049000"/>
                  </a:lnTo>
                  <a:lnTo>
                    <a:pt x="7378827" y="10922000"/>
                  </a:lnTo>
                  <a:lnTo>
                    <a:pt x="7332129" y="10922000"/>
                  </a:lnTo>
                  <a:lnTo>
                    <a:pt x="7301878" y="11049000"/>
                  </a:lnTo>
                  <a:lnTo>
                    <a:pt x="7307351" y="11049000"/>
                  </a:lnTo>
                  <a:lnTo>
                    <a:pt x="7291883" y="11176000"/>
                  </a:lnTo>
                  <a:lnTo>
                    <a:pt x="7245159" y="11176000"/>
                  </a:lnTo>
                  <a:lnTo>
                    <a:pt x="7282269" y="11049000"/>
                  </a:lnTo>
                  <a:lnTo>
                    <a:pt x="7233793" y="11049000"/>
                  </a:lnTo>
                  <a:lnTo>
                    <a:pt x="7233463" y="10922000"/>
                  </a:lnTo>
                  <a:lnTo>
                    <a:pt x="7265898" y="10922000"/>
                  </a:lnTo>
                  <a:lnTo>
                    <a:pt x="7290473" y="10795000"/>
                  </a:lnTo>
                  <a:lnTo>
                    <a:pt x="7318807" y="10795000"/>
                  </a:lnTo>
                  <a:lnTo>
                    <a:pt x="7291171" y="10668000"/>
                  </a:lnTo>
                  <a:lnTo>
                    <a:pt x="7231913" y="10668000"/>
                  </a:lnTo>
                  <a:lnTo>
                    <a:pt x="7231405" y="10541000"/>
                  </a:lnTo>
                  <a:lnTo>
                    <a:pt x="7263676" y="10541000"/>
                  </a:lnTo>
                  <a:lnTo>
                    <a:pt x="7245045" y="10414000"/>
                  </a:lnTo>
                  <a:lnTo>
                    <a:pt x="7296137" y="10414000"/>
                  </a:lnTo>
                  <a:lnTo>
                    <a:pt x="7319785" y="10541000"/>
                  </a:lnTo>
                  <a:lnTo>
                    <a:pt x="7334453" y="10541000"/>
                  </a:lnTo>
                  <a:lnTo>
                    <a:pt x="7360742" y="10668000"/>
                  </a:lnTo>
                  <a:lnTo>
                    <a:pt x="7384796" y="10668000"/>
                  </a:lnTo>
                  <a:lnTo>
                    <a:pt x="7413231" y="10541000"/>
                  </a:lnTo>
                  <a:lnTo>
                    <a:pt x="7432624" y="10541000"/>
                  </a:lnTo>
                  <a:lnTo>
                    <a:pt x="7452030" y="10414000"/>
                  </a:lnTo>
                  <a:lnTo>
                    <a:pt x="7498982" y="10414000"/>
                  </a:lnTo>
                  <a:lnTo>
                    <a:pt x="7465733" y="10541000"/>
                  </a:lnTo>
                  <a:lnTo>
                    <a:pt x="7503084" y="10541000"/>
                  </a:lnTo>
                  <a:lnTo>
                    <a:pt x="7504671" y="10668000"/>
                  </a:lnTo>
                  <a:lnTo>
                    <a:pt x="7447216" y="10668000"/>
                  </a:lnTo>
                  <a:lnTo>
                    <a:pt x="7419213" y="10795000"/>
                  </a:lnTo>
                  <a:lnTo>
                    <a:pt x="7446848" y="10795000"/>
                  </a:lnTo>
                  <a:lnTo>
                    <a:pt x="7473099" y="10922000"/>
                  </a:lnTo>
                  <a:lnTo>
                    <a:pt x="7510716" y="10922000"/>
                  </a:lnTo>
                  <a:lnTo>
                    <a:pt x="7510920" y="11049000"/>
                  </a:lnTo>
                  <a:lnTo>
                    <a:pt x="7511047" y="11049000"/>
                  </a:lnTo>
                  <a:lnTo>
                    <a:pt x="7511047" y="10287000"/>
                  </a:lnTo>
                  <a:lnTo>
                    <a:pt x="7479284" y="10287000"/>
                  </a:lnTo>
                  <a:lnTo>
                    <a:pt x="7466787" y="10160000"/>
                  </a:lnTo>
                  <a:lnTo>
                    <a:pt x="7458443" y="10160000"/>
                  </a:lnTo>
                  <a:lnTo>
                    <a:pt x="7426515" y="10033000"/>
                  </a:lnTo>
                  <a:lnTo>
                    <a:pt x="7365974" y="10033000"/>
                  </a:lnTo>
                  <a:lnTo>
                    <a:pt x="7337933" y="10160000"/>
                  </a:lnTo>
                  <a:lnTo>
                    <a:pt x="7330745" y="10160000"/>
                  </a:lnTo>
                  <a:lnTo>
                    <a:pt x="7313168" y="10287000"/>
                  </a:lnTo>
                  <a:lnTo>
                    <a:pt x="7288073" y="10287000"/>
                  </a:lnTo>
                  <a:lnTo>
                    <a:pt x="7322617" y="10160000"/>
                  </a:lnTo>
                  <a:lnTo>
                    <a:pt x="7275284" y="10160000"/>
                  </a:lnTo>
                  <a:lnTo>
                    <a:pt x="7240803" y="10287000"/>
                  </a:lnTo>
                  <a:lnTo>
                    <a:pt x="7240092" y="10160000"/>
                  </a:lnTo>
                  <a:lnTo>
                    <a:pt x="7239609" y="10160000"/>
                  </a:lnTo>
                  <a:lnTo>
                    <a:pt x="7239279" y="10033000"/>
                  </a:lnTo>
                  <a:lnTo>
                    <a:pt x="7296277" y="10033000"/>
                  </a:lnTo>
                  <a:lnTo>
                    <a:pt x="7321639" y="9906000"/>
                  </a:lnTo>
                  <a:lnTo>
                    <a:pt x="7296975" y="9906000"/>
                  </a:lnTo>
                  <a:lnTo>
                    <a:pt x="7268362" y="9779000"/>
                  </a:lnTo>
                  <a:lnTo>
                    <a:pt x="7237222" y="9779000"/>
                  </a:lnTo>
                  <a:lnTo>
                    <a:pt x="7236511" y="9652000"/>
                  </a:lnTo>
                  <a:lnTo>
                    <a:pt x="7234644" y="9652000"/>
                  </a:lnTo>
                  <a:lnTo>
                    <a:pt x="7234263" y="9525000"/>
                  </a:lnTo>
                  <a:lnTo>
                    <a:pt x="7234466" y="9525000"/>
                  </a:lnTo>
                  <a:lnTo>
                    <a:pt x="7234161" y="9398000"/>
                  </a:lnTo>
                  <a:lnTo>
                    <a:pt x="7249757" y="9398000"/>
                  </a:lnTo>
                  <a:lnTo>
                    <a:pt x="7249414" y="9525000"/>
                  </a:lnTo>
                  <a:lnTo>
                    <a:pt x="7255662" y="9525000"/>
                  </a:lnTo>
                  <a:lnTo>
                    <a:pt x="7278649" y="9652000"/>
                  </a:lnTo>
                  <a:lnTo>
                    <a:pt x="7314070" y="9652000"/>
                  </a:lnTo>
                  <a:lnTo>
                    <a:pt x="7340257" y="9779000"/>
                  </a:lnTo>
                  <a:lnTo>
                    <a:pt x="7377849" y="9779000"/>
                  </a:lnTo>
                  <a:lnTo>
                    <a:pt x="7360602" y="9652000"/>
                  </a:lnTo>
                  <a:lnTo>
                    <a:pt x="7408304" y="9652000"/>
                  </a:lnTo>
                  <a:lnTo>
                    <a:pt x="7377849" y="9779000"/>
                  </a:lnTo>
                  <a:lnTo>
                    <a:pt x="7419048" y="9779000"/>
                  </a:lnTo>
                  <a:lnTo>
                    <a:pt x="7448055" y="9652000"/>
                  </a:lnTo>
                  <a:lnTo>
                    <a:pt x="7476579" y="9652000"/>
                  </a:lnTo>
                  <a:lnTo>
                    <a:pt x="7494778" y="9525000"/>
                  </a:lnTo>
                  <a:lnTo>
                    <a:pt x="7510081" y="9525000"/>
                  </a:lnTo>
                  <a:lnTo>
                    <a:pt x="7509129" y="9652000"/>
                  </a:lnTo>
                  <a:lnTo>
                    <a:pt x="7507719" y="9652000"/>
                  </a:lnTo>
                  <a:lnTo>
                    <a:pt x="7508888" y="9779000"/>
                  </a:lnTo>
                  <a:lnTo>
                    <a:pt x="7453020" y="9779000"/>
                  </a:lnTo>
                  <a:lnTo>
                    <a:pt x="7425029" y="9906000"/>
                  </a:lnTo>
                  <a:lnTo>
                    <a:pt x="7395273" y="9906000"/>
                  </a:lnTo>
                  <a:lnTo>
                    <a:pt x="7452665" y="10033000"/>
                  </a:lnTo>
                  <a:lnTo>
                    <a:pt x="7516050" y="10033000"/>
                  </a:lnTo>
                  <a:lnTo>
                    <a:pt x="7516520" y="10160000"/>
                  </a:lnTo>
                  <a:lnTo>
                    <a:pt x="7483538" y="10160000"/>
                  </a:lnTo>
                  <a:lnTo>
                    <a:pt x="7516850" y="10287000"/>
                  </a:lnTo>
                  <a:lnTo>
                    <a:pt x="7516850" y="6096000"/>
                  </a:lnTo>
                  <a:lnTo>
                    <a:pt x="7514298" y="6096000"/>
                  </a:lnTo>
                  <a:lnTo>
                    <a:pt x="7514298" y="5969000"/>
                  </a:lnTo>
                  <a:lnTo>
                    <a:pt x="7513650" y="5969000"/>
                  </a:lnTo>
                  <a:lnTo>
                    <a:pt x="7514450" y="5842000"/>
                  </a:lnTo>
                  <a:lnTo>
                    <a:pt x="7515365" y="5842000"/>
                  </a:lnTo>
                  <a:lnTo>
                    <a:pt x="7516317" y="5715000"/>
                  </a:lnTo>
                  <a:lnTo>
                    <a:pt x="7518032" y="5715000"/>
                  </a:lnTo>
                  <a:lnTo>
                    <a:pt x="7518654" y="5588000"/>
                  </a:lnTo>
                  <a:lnTo>
                    <a:pt x="7519009" y="5588000"/>
                  </a:lnTo>
                  <a:lnTo>
                    <a:pt x="7519035" y="5461000"/>
                  </a:lnTo>
                  <a:lnTo>
                    <a:pt x="7518654" y="5461000"/>
                  </a:lnTo>
                  <a:lnTo>
                    <a:pt x="7517790" y="5334000"/>
                  </a:lnTo>
                  <a:lnTo>
                    <a:pt x="7514310" y="5334000"/>
                  </a:lnTo>
                  <a:lnTo>
                    <a:pt x="7511555" y="5207000"/>
                  </a:lnTo>
                  <a:lnTo>
                    <a:pt x="7508799" y="5207000"/>
                  </a:lnTo>
                  <a:lnTo>
                    <a:pt x="7508799" y="9398000"/>
                  </a:lnTo>
                  <a:lnTo>
                    <a:pt x="7480681" y="9271000"/>
                  </a:lnTo>
                  <a:lnTo>
                    <a:pt x="7475436" y="9271000"/>
                  </a:lnTo>
                  <a:lnTo>
                    <a:pt x="7475436" y="9398000"/>
                  </a:lnTo>
                  <a:lnTo>
                    <a:pt x="7444092" y="9398000"/>
                  </a:lnTo>
                  <a:lnTo>
                    <a:pt x="7433729" y="9317279"/>
                  </a:lnTo>
                  <a:lnTo>
                    <a:pt x="7475436" y="9398000"/>
                  </a:lnTo>
                  <a:lnTo>
                    <a:pt x="7475436" y="9271000"/>
                  </a:lnTo>
                  <a:lnTo>
                    <a:pt x="7427785" y="9271000"/>
                  </a:lnTo>
                  <a:lnTo>
                    <a:pt x="7418413" y="9271000"/>
                  </a:lnTo>
                  <a:lnTo>
                    <a:pt x="7385469" y="9144000"/>
                  </a:lnTo>
                  <a:lnTo>
                    <a:pt x="7357872" y="9144000"/>
                  </a:lnTo>
                  <a:lnTo>
                    <a:pt x="7329830" y="9271000"/>
                  </a:lnTo>
                  <a:lnTo>
                    <a:pt x="7359434" y="9271000"/>
                  </a:lnTo>
                  <a:lnTo>
                    <a:pt x="7340676" y="9398000"/>
                  </a:lnTo>
                  <a:lnTo>
                    <a:pt x="7279983" y="9398000"/>
                  </a:lnTo>
                  <a:lnTo>
                    <a:pt x="7314527" y="9271000"/>
                  </a:lnTo>
                  <a:lnTo>
                    <a:pt x="7267181" y="9271000"/>
                  </a:lnTo>
                  <a:lnTo>
                    <a:pt x="7232701" y="9398000"/>
                  </a:lnTo>
                  <a:lnTo>
                    <a:pt x="7231989" y="9271000"/>
                  </a:lnTo>
                  <a:lnTo>
                    <a:pt x="7231177" y="9271000"/>
                  </a:lnTo>
                  <a:lnTo>
                    <a:pt x="7230961" y="9144000"/>
                  </a:lnTo>
                  <a:lnTo>
                    <a:pt x="7340917" y="9144000"/>
                  </a:lnTo>
                  <a:lnTo>
                    <a:pt x="7345896" y="9017000"/>
                  </a:lnTo>
                  <a:lnTo>
                    <a:pt x="7260260" y="9017000"/>
                  </a:lnTo>
                  <a:lnTo>
                    <a:pt x="7229996" y="8890000"/>
                  </a:lnTo>
                  <a:lnTo>
                    <a:pt x="7229119" y="8890000"/>
                  </a:lnTo>
                  <a:lnTo>
                    <a:pt x="7228421" y="8763000"/>
                  </a:lnTo>
                  <a:lnTo>
                    <a:pt x="7226173" y="8763000"/>
                  </a:lnTo>
                  <a:lnTo>
                    <a:pt x="7224827" y="8636000"/>
                  </a:lnTo>
                  <a:lnTo>
                    <a:pt x="7247560" y="8763000"/>
                  </a:lnTo>
                  <a:lnTo>
                    <a:pt x="7254773" y="8763000"/>
                  </a:lnTo>
                  <a:lnTo>
                    <a:pt x="7280097" y="8890000"/>
                  </a:lnTo>
                  <a:lnTo>
                    <a:pt x="7335215" y="8890000"/>
                  </a:lnTo>
                  <a:lnTo>
                    <a:pt x="7317816" y="8763000"/>
                  </a:lnTo>
                  <a:lnTo>
                    <a:pt x="7431354" y="8763000"/>
                  </a:lnTo>
                  <a:lnTo>
                    <a:pt x="7400201" y="8890000"/>
                  </a:lnTo>
                  <a:lnTo>
                    <a:pt x="7439952" y="8890000"/>
                  </a:lnTo>
                  <a:lnTo>
                    <a:pt x="7469340" y="8763000"/>
                  </a:lnTo>
                  <a:lnTo>
                    <a:pt x="7486688" y="8763000"/>
                  </a:lnTo>
                  <a:lnTo>
                    <a:pt x="7504430" y="8636000"/>
                  </a:lnTo>
                  <a:lnTo>
                    <a:pt x="7503122" y="8763000"/>
                  </a:lnTo>
                  <a:lnTo>
                    <a:pt x="7498956" y="8763000"/>
                  </a:lnTo>
                  <a:lnTo>
                    <a:pt x="7499617" y="8890000"/>
                  </a:lnTo>
                  <a:lnTo>
                    <a:pt x="7473416" y="8890000"/>
                  </a:lnTo>
                  <a:lnTo>
                    <a:pt x="7444930" y="9017000"/>
                  </a:lnTo>
                  <a:lnTo>
                    <a:pt x="7387183" y="9017000"/>
                  </a:lnTo>
                  <a:lnTo>
                    <a:pt x="7444562" y="9144000"/>
                  </a:lnTo>
                  <a:lnTo>
                    <a:pt x="7507948" y="9144000"/>
                  </a:lnTo>
                  <a:lnTo>
                    <a:pt x="7508430" y="9271000"/>
                  </a:lnTo>
                  <a:lnTo>
                    <a:pt x="7508646" y="9271000"/>
                  </a:lnTo>
                  <a:lnTo>
                    <a:pt x="7508799" y="9398000"/>
                  </a:lnTo>
                  <a:lnTo>
                    <a:pt x="7508799" y="5207000"/>
                  </a:lnTo>
                  <a:lnTo>
                    <a:pt x="7504658" y="5207000"/>
                  </a:lnTo>
                  <a:lnTo>
                    <a:pt x="7505014" y="5080000"/>
                  </a:lnTo>
                  <a:lnTo>
                    <a:pt x="7505636" y="5080000"/>
                  </a:lnTo>
                  <a:lnTo>
                    <a:pt x="7506436" y="4953000"/>
                  </a:lnTo>
                  <a:lnTo>
                    <a:pt x="7508316" y="4953000"/>
                  </a:lnTo>
                  <a:lnTo>
                    <a:pt x="7509230" y="4826000"/>
                  </a:lnTo>
                  <a:lnTo>
                    <a:pt x="7510031" y="4826000"/>
                  </a:lnTo>
                  <a:lnTo>
                    <a:pt x="7510653" y="4699000"/>
                  </a:lnTo>
                  <a:lnTo>
                    <a:pt x="7511034" y="4699000"/>
                  </a:lnTo>
                  <a:lnTo>
                    <a:pt x="7510653" y="4572000"/>
                  </a:lnTo>
                  <a:lnTo>
                    <a:pt x="7509777" y="4572000"/>
                  </a:lnTo>
                  <a:lnTo>
                    <a:pt x="7508354" y="4445000"/>
                  </a:lnTo>
                  <a:lnTo>
                    <a:pt x="7503541" y="4445000"/>
                  </a:lnTo>
                  <a:lnTo>
                    <a:pt x="7500633" y="4340390"/>
                  </a:lnTo>
                  <a:lnTo>
                    <a:pt x="7500633" y="8509000"/>
                  </a:lnTo>
                  <a:lnTo>
                    <a:pt x="7472667" y="8509000"/>
                  </a:lnTo>
                  <a:lnTo>
                    <a:pt x="7442340" y="8382000"/>
                  </a:lnTo>
                  <a:lnTo>
                    <a:pt x="7401814" y="8382000"/>
                  </a:lnTo>
                  <a:lnTo>
                    <a:pt x="7467435" y="8509000"/>
                  </a:lnTo>
                  <a:lnTo>
                    <a:pt x="7306526" y="8509000"/>
                  </a:lnTo>
                  <a:lnTo>
                    <a:pt x="7338657" y="8382000"/>
                  </a:lnTo>
                  <a:lnTo>
                    <a:pt x="7291578" y="8382000"/>
                  </a:lnTo>
                  <a:lnTo>
                    <a:pt x="7259180" y="8509000"/>
                  </a:lnTo>
                  <a:lnTo>
                    <a:pt x="7281583" y="8509000"/>
                  </a:lnTo>
                  <a:lnTo>
                    <a:pt x="7265683" y="8636000"/>
                  </a:lnTo>
                  <a:lnTo>
                    <a:pt x="7225766" y="8636000"/>
                  </a:lnTo>
                  <a:lnTo>
                    <a:pt x="7225538" y="8509000"/>
                  </a:lnTo>
                  <a:lnTo>
                    <a:pt x="7223988" y="8509000"/>
                  </a:lnTo>
                  <a:lnTo>
                    <a:pt x="7223493" y="8382000"/>
                  </a:lnTo>
                  <a:lnTo>
                    <a:pt x="7230592" y="8382000"/>
                  </a:lnTo>
                  <a:lnTo>
                    <a:pt x="7255599" y="8255000"/>
                  </a:lnTo>
                  <a:lnTo>
                    <a:pt x="7335888" y="8255000"/>
                  </a:lnTo>
                  <a:lnTo>
                    <a:pt x="7308520" y="8128000"/>
                  </a:lnTo>
                  <a:lnTo>
                    <a:pt x="7221995" y="8128000"/>
                  </a:lnTo>
                  <a:lnTo>
                    <a:pt x="7221626" y="8001000"/>
                  </a:lnTo>
                  <a:lnTo>
                    <a:pt x="7220407" y="8001000"/>
                  </a:lnTo>
                  <a:lnTo>
                    <a:pt x="7219455" y="7874000"/>
                  </a:lnTo>
                  <a:lnTo>
                    <a:pt x="7225817" y="7874000"/>
                  </a:lnTo>
                  <a:lnTo>
                    <a:pt x="7232574" y="8001000"/>
                  </a:lnTo>
                  <a:lnTo>
                    <a:pt x="7273023" y="8001000"/>
                  </a:lnTo>
                  <a:lnTo>
                    <a:pt x="7253389" y="7874000"/>
                  </a:lnTo>
                  <a:lnTo>
                    <a:pt x="7322032" y="7874000"/>
                  </a:lnTo>
                  <a:lnTo>
                    <a:pt x="7336993" y="8001000"/>
                  </a:lnTo>
                  <a:lnTo>
                    <a:pt x="7411618" y="8001000"/>
                  </a:lnTo>
                  <a:lnTo>
                    <a:pt x="7422337" y="7874000"/>
                  </a:lnTo>
                  <a:lnTo>
                    <a:pt x="7455433" y="7874000"/>
                  </a:lnTo>
                  <a:lnTo>
                    <a:pt x="7423366" y="8001000"/>
                  </a:lnTo>
                  <a:lnTo>
                    <a:pt x="7494384" y="8001000"/>
                  </a:lnTo>
                  <a:lnTo>
                    <a:pt x="7465428" y="8128000"/>
                  </a:lnTo>
                  <a:lnTo>
                    <a:pt x="7408926" y="8128000"/>
                  </a:lnTo>
                  <a:lnTo>
                    <a:pt x="7381494" y="8255000"/>
                  </a:lnTo>
                  <a:lnTo>
                    <a:pt x="7462812" y="8255000"/>
                  </a:lnTo>
                  <a:lnTo>
                    <a:pt x="7492568" y="8382000"/>
                  </a:lnTo>
                  <a:lnTo>
                    <a:pt x="7500417" y="8382000"/>
                  </a:lnTo>
                  <a:lnTo>
                    <a:pt x="7500633" y="8509000"/>
                  </a:lnTo>
                  <a:lnTo>
                    <a:pt x="7500633" y="4340390"/>
                  </a:lnTo>
                  <a:lnTo>
                    <a:pt x="7500010" y="4318000"/>
                  </a:lnTo>
                  <a:lnTo>
                    <a:pt x="7496924" y="4318000"/>
                  </a:lnTo>
                  <a:lnTo>
                    <a:pt x="7497546" y="4191000"/>
                  </a:lnTo>
                  <a:lnTo>
                    <a:pt x="7498347" y="4191000"/>
                  </a:lnTo>
                  <a:lnTo>
                    <a:pt x="7499261" y="4064000"/>
                  </a:lnTo>
                  <a:lnTo>
                    <a:pt x="7500213" y="4064000"/>
                  </a:lnTo>
                  <a:lnTo>
                    <a:pt x="7501128" y="3937000"/>
                  </a:lnTo>
                  <a:lnTo>
                    <a:pt x="7502550" y="3937000"/>
                  </a:lnTo>
                  <a:lnTo>
                    <a:pt x="7502906" y="3810000"/>
                  </a:lnTo>
                  <a:lnTo>
                    <a:pt x="7502550" y="3683000"/>
                  </a:lnTo>
                  <a:lnTo>
                    <a:pt x="7500252" y="3683000"/>
                  </a:lnTo>
                  <a:lnTo>
                    <a:pt x="7498194" y="3556000"/>
                  </a:lnTo>
                  <a:lnTo>
                    <a:pt x="7495438" y="3556000"/>
                  </a:lnTo>
                  <a:lnTo>
                    <a:pt x="7492657" y="3455962"/>
                  </a:lnTo>
                  <a:lnTo>
                    <a:pt x="7492657" y="7620000"/>
                  </a:lnTo>
                  <a:lnTo>
                    <a:pt x="7492593" y="7747000"/>
                  </a:lnTo>
                  <a:lnTo>
                    <a:pt x="7480211" y="7747000"/>
                  </a:lnTo>
                  <a:lnTo>
                    <a:pt x="7467676" y="7620000"/>
                  </a:lnTo>
                  <a:lnTo>
                    <a:pt x="7434237" y="7620000"/>
                  </a:lnTo>
                  <a:lnTo>
                    <a:pt x="7402309" y="7493000"/>
                  </a:lnTo>
                  <a:lnTo>
                    <a:pt x="7360437" y="7493000"/>
                  </a:lnTo>
                  <a:lnTo>
                    <a:pt x="7393724" y="7620000"/>
                  </a:lnTo>
                  <a:lnTo>
                    <a:pt x="7330554" y="7620000"/>
                  </a:lnTo>
                  <a:lnTo>
                    <a:pt x="7360437" y="7493000"/>
                  </a:lnTo>
                  <a:lnTo>
                    <a:pt x="7313739" y="7493000"/>
                  </a:lnTo>
                  <a:lnTo>
                    <a:pt x="7283488" y="7620000"/>
                  </a:lnTo>
                  <a:lnTo>
                    <a:pt x="7288962" y="7620000"/>
                  </a:lnTo>
                  <a:lnTo>
                    <a:pt x="7273493" y="7747000"/>
                  </a:lnTo>
                  <a:lnTo>
                    <a:pt x="7226782" y="7747000"/>
                  </a:lnTo>
                  <a:lnTo>
                    <a:pt x="7263879" y="7620000"/>
                  </a:lnTo>
                  <a:lnTo>
                    <a:pt x="7215403" y="7620000"/>
                  </a:lnTo>
                  <a:lnTo>
                    <a:pt x="7215073" y="7493000"/>
                  </a:lnTo>
                  <a:lnTo>
                    <a:pt x="7247509" y="7493000"/>
                  </a:lnTo>
                  <a:lnTo>
                    <a:pt x="7272083" y="7366000"/>
                  </a:lnTo>
                  <a:lnTo>
                    <a:pt x="7300417" y="7366000"/>
                  </a:lnTo>
                  <a:lnTo>
                    <a:pt x="7272782" y="7239000"/>
                  </a:lnTo>
                  <a:lnTo>
                    <a:pt x="7213524" y="7239000"/>
                  </a:lnTo>
                  <a:lnTo>
                    <a:pt x="7213016" y="7112000"/>
                  </a:lnTo>
                  <a:lnTo>
                    <a:pt x="7245286" y="7112000"/>
                  </a:lnTo>
                  <a:lnTo>
                    <a:pt x="7226655" y="6985000"/>
                  </a:lnTo>
                  <a:lnTo>
                    <a:pt x="7277748" y="6985000"/>
                  </a:lnTo>
                  <a:lnTo>
                    <a:pt x="7301395" y="7112000"/>
                  </a:lnTo>
                  <a:lnTo>
                    <a:pt x="7316063" y="7112000"/>
                  </a:lnTo>
                  <a:lnTo>
                    <a:pt x="7342352" y="7239000"/>
                  </a:lnTo>
                  <a:lnTo>
                    <a:pt x="7366394" y="7239000"/>
                  </a:lnTo>
                  <a:lnTo>
                    <a:pt x="7394842" y="7112000"/>
                  </a:lnTo>
                  <a:lnTo>
                    <a:pt x="7433640" y="7112000"/>
                  </a:lnTo>
                  <a:lnTo>
                    <a:pt x="7452385" y="6985000"/>
                  </a:lnTo>
                  <a:lnTo>
                    <a:pt x="7480592" y="6985000"/>
                  </a:lnTo>
                  <a:lnTo>
                    <a:pt x="7447343" y="7112000"/>
                  </a:lnTo>
                  <a:lnTo>
                    <a:pt x="7484694" y="7112000"/>
                  </a:lnTo>
                  <a:lnTo>
                    <a:pt x="7486282" y="7239000"/>
                  </a:lnTo>
                  <a:lnTo>
                    <a:pt x="7428827" y="7239000"/>
                  </a:lnTo>
                  <a:lnTo>
                    <a:pt x="7400836" y="7366000"/>
                  </a:lnTo>
                  <a:lnTo>
                    <a:pt x="7428471" y="7366000"/>
                  </a:lnTo>
                  <a:lnTo>
                    <a:pt x="7454709" y="7493000"/>
                  </a:lnTo>
                  <a:lnTo>
                    <a:pt x="7492314" y="7493000"/>
                  </a:lnTo>
                  <a:lnTo>
                    <a:pt x="7492530" y="7620000"/>
                  </a:lnTo>
                  <a:lnTo>
                    <a:pt x="7492657" y="7620000"/>
                  </a:lnTo>
                  <a:lnTo>
                    <a:pt x="7492657" y="3455962"/>
                  </a:lnTo>
                  <a:lnTo>
                    <a:pt x="7491908" y="3429000"/>
                  </a:lnTo>
                  <a:lnTo>
                    <a:pt x="7490752" y="3429000"/>
                  </a:lnTo>
                  <a:lnTo>
                    <a:pt x="7491565" y="3302000"/>
                  </a:lnTo>
                  <a:lnTo>
                    <a:pt x="7492479" y="3302000"/>
                  </a:lnTo>
                  <a:lnTo>
                    <a:pt x="7493432" y="3175000"/>
                  </a:lnTo>
                  <a:lnTo>
                    <a:pt x="7495108" y="3175000"/>
                  </a:lnTo>
                  <a:lnTo>
                    <a:pt x="7495705" y="3048000"/>
                  </a:lnTo>
                  <a:lnTo>
                    <a:pt x="7496048" y="3048000"/>
                  </a:lnTo>
                  <a:lnTo>
                    <a:pt x="7496048" y="2921000"/>
                  </a:lnTo>
                  <a:lnTo>
                    <a:pt x="7494765" y="2921000"/>
                  </a:lnTo>
                  <a:lnTo>
                    <a:pt x="7493330" y="2794000"/>
                  </a:lnTo>
                  <a:lnTo>
                    <a:pt x="7491285" y="2794000"/>
                  </a:lnTo>
                  <a:lnTo>
                    <a:pt x="7488529" y="2667000"/>
                  </a:lnTo>
                  <a:lnTo>
                    <a:pt x="7484440" y="2667000"/>
                  </a:lnTo>
                  <a:lnTo>
                    <a:pt x="7484440" y="6731000"/>
                  </a:lnTo>
                  <a:lnTo>
                    <a:pt x="7484377" y="6858000"/>
                  </a:lnTo>
                  <a:lnTo>
                    <a:pt x="7446873" y="6858000"/>
                  </a:lnTo>
                  <a:lnTo>
                    <a:pt x="7434377" y="6731000"/>
                  </a:lnTo>
                  <a:lnTo>
                    <a:pt x="7426033" y="6731000"/>
                  </a:lnTo>
                  <a:lnTo>
                    <a:pt x="7394092" y="6604000"/>
                  </a:lnTo>
                  <a:lnTo>
                    <a:pt x="7352233" y="6604000"/>
                  </a:lnTo>
                  <a:lnTo>
                    <a:pt x="7385507" y="6731000"/>
                  </a:lnTo>
                  <a:lnTo>
                    <a:pt x="7322350" y="6731000"/>
                  </a:lnTo>
                  <a:lnTo>
                    <a:pt x="7352233" y="6604000"/>
                  </a:lnTo>
                  <a:lnTo>
                    <a:pt x="7333564" y="6604000"/>
                  </a:lnTo>
                  <a:lnTo>
                    <a:pt x="7305522" y="6731000"/>
                  </a:lnTo>
                  <a:lnTo>
                    <a:pt x="7298334" y="6731000"/>
                  </a:lnTo>
                  <a:lnTo>
                    <a:pt x="7280745" y="6858000"/>
                  </a:lnTo>
                  <a:lnTo>
                    <a:pt x="7255675" y="6858000"/>
                  </a:lnTo>
                  <a:lnTo>
                    <a:pt x="7290219" y="6731000"/>
                  </a:lnTo>
                  <a:lnTo>
                    <a:pt x="7242873" y="6731000"/>
                  </a:lnTo>
                  <a:lnTo>
                    <a:pt x="7208393" y="6858000"/>
                  </a:lnTo>
                  <a:lnTo>
                    <a:pt x="7207682" y="6731000"/>
                  </a:lnTo>
                  <a:lnTo>
                    <a:pt x="7207186" y="6731000"/>
                  </a:lnTo>
                  <a:lnTo>
                    <a:pt x="7206856" y="6604000"/>
                  </a:lnTo>
                  <a:lnTo>
                    <a:pt x="7263866" y="6604000"/>
                  </a:lnTo>
                  <a:lnTo>
                    <a:pt x="7289228" y="6477000"/>
                  </a:lnTo>
                  <a:lnTo>
                    <a:pt x="7264565" y="6477000"/>
                  </a:lnTo>
                  <a:lnTo>
                    <a:pt x="7235952" y="6350000"/>
                  </a:lnTo>
                  <a:lnTo>
                    <a:pt x="7205319" y="6350000"/>
                  </a:lnTo>
                  <a:lnTo>
                    <a:pt x="7204811" y="6223000"/>
                  </a:lnTo>
                  <a:lnTo>
                    <a:pt x="7218439" y="6223000"/>
                  </a:lnTo>
                  <a:lnTo>
                    <a:pt x="7202233" y="6096000"/>
                  </a:lnTo>
                  <a:lnTo>
                    <a:pt x="7246252" y="6096000"/>
                  </a:lnTo>
                  <a:lnTo>
                    <a:pt x="7269543" y="6223000"/>
                  </a:lnTo>
                  <a:lnTo>
                    <a:pt x="7281659" y="6223000"/>
                  </a:lnTo>
                  <a:lnTo>
                    <a:pt x="7307847" y="6350000"/>
                  </a:lnTo>
                  <a:lnTo>
                    <a:pt x="7345439" y="6350000"/>
                  </a:lnTo>
                  <a:lnTo>
                    <a:pt x="7328192" y="6223000"/>
                  </a:lnTo>
                  <a:lnTo>
                    <a:pt x="7375893" y="6223000"/>
                  </a:lnTo>
                  <a:lnTo>
                    <a:pt x="7345439" y="6350000"/>
                  </a:lnTo>
                  <a:lnTo>
                    <a:pt x="7386625" y="6350000"/>
                  </a:lnTo>
                  <a:lnTo>
                    <a:pt x="7415644" y="6223000"/>
                  </a:lnTo>
                  <a:lnTo>
                    <a:pt x="7444168" y="6223000"/>
                  </a:lnTo>
                  <a:lnTo>
                    <a:pt x="7462367" y="6096000"/>
                  </a:lnTo>
                  <a:lnTo>
                    <a:pt x="7476706" y="6096000"/>
                  </a:lnTo>
                  <a:lnTo>
                    <a:pt x="7475944" y="6223000"/>
                  </a:lnTo>
                  <a:lnTo>
                    <a:pt x="7475309" y="6223000"/>
                  </a:lnTo>
                  <a:lnTo>
                    <a:pt x="7476490" y="6350000"/>
                  </a:lnTo>
                  <a:lnTo>
                    <a:pt x="7420610" y="6350000"/>
                  </a:lnTo>
                  <a:lnTo>
                    <a:pt x="7392619" y="6477000"/>
                  </a:lnTo>
                  <a:lnTo>
                    <a:pt x="7362876" y="6477000"/>
                  </a:lnTo>
                  <a:lnTo>
                    <a:pt x="7420254" y="6604000"/>
                  </a:lnTo>
                  <a:lnTo>
                    <a:pt x="7483640" y="6604000"/>
                  </a:lnTo>
                  <a:lnTo>
                    <a:pt x="7484110" y="6731000"/>
                  </a:lnTo>
                  <a:lnTo>
                    <a:pt x="7484440" y="6731000"/>
                  </a:lnTo>
                  <a:lnTo>
                    <a:pt x="7484440" y="2667000"/>
                  </a:lnTo>
                  <a:lnTo>
                    <a:pt x="7481583" y="2667000"/>
                  </a:lnTo>
                  <a:lnTo>
                    <a:pt x="7481938" y="2540000"/>
                  </a:lnTo>
                  <a:lnTo>
                    <a:pt x="7482560" y="2540000"/>
                  </a:lnTo>
                  <a:lnTo>
                    <a:pt x="7483361" y="2413000"/>
                  </a:lnTo>
                  <a:lnTo>
                    <a:pt x="7485227" y="2413000"/>
                  </a:lnTo>
                  <a:lnTo>
                    <a:pt x="7486142" y="2286000"/>
                  </a:lnTo>
                  <a:lnTo>
                    <a:pt x="7486955" y="2286000"/>
                  </a:lnTo>
                  <a:lnTo>
                    <a:pt x="7487564" y="2159000"/>
                  </a:lnTo>
                  <a:lnTo>
                    <a:pt x="7487945" y="2159000"/>
                  </a:lnTo>
                  <a:lnTo>
                    <a:pt x="7487564" y="2032000"/>
                  </a:lnTo>
                  <a:lnTo>
                    <a:pt x="7486688" y="2032000"/>
                  </a:lnTo>
                  <a:lnTo>
                    <a:pt x="7485266" y="1905000"/>
                  </a:lnTo>
                  <a:lnTo>
                    <a:pt x="7480452" y="1905000"/>
                  </a:lnTo>
                  <a:lnTo>
                    <a:pt x="7476922" y="1778000"/>
                  </a:lnTo>
                  <a:lnTo>
                    <a:pt x="7476350" y="1778000"/>
                  </a:lnTo>
                  <a:lnTo>
                    <a:pt x="7476350" y="5969000"/>
                  </a:lnTo>
                  <a:lnTo>
                    <a:pt x="7411669" y="5969000"/>
                  </a:lnTo>
                  <a:lnTo>
                    <a:pt x="7395362" y="5842000"/>
                  </a:lnTo>
                  <a:lnTo>
                    <a:pt x="7386002" y="5842000"/>
                  </a:lnTo>
                  <a:lnTo>
                    <a:pt x="7353059" y="5715000"/>
                  </a:lnTo>
                  <a:lnTo>
                    <a:pt x="7325461" y="5715000"/>
                  </a:lnTo>
                  <a:lnTo>
                    <a:pt x="7297420" y="5842000"/>
                  </a:lnTo>
                  <a:lnTo>
                    <a:pt x="7327036" y="5842000"/>
                  </a:lnTo>
                  <a:lnTo>
                    <a:pt x="7308266" y="5969000"/>
                  </a:lnTo>
                  <a:lnTo>
                    <a:pt x="7247572" y="5969000"/>
                  </a:lnTo>
                  <a:lnTo>
                    <a:pt x="7282116" y="5842000"/>
                  </a:lnTo>
                  <a:lnTo>
                    <a:pt x="7234771" y="5842000"/>
                  </a:lnTo>
                  <a:lnTo>
                    <a:pt x="7200290" y="5969000"/>
                  </a:lnTo>
                  <a:lnTo>
                    <a:pt x="7199579" y="5842000"/>
                  </a:lnTo>
                  <a:lnTo>
                    <a:pt x="7198754" y="5842000"/>
                  </a:lnTo>
                  <a:lnTo>
                    <a:pt x="7198538" y="5715000"/>
                  </a:lnTo>
                  <a:lnTo>
                    <a:pt x="7281126" y="5715000"/>
                  </a:lnTo>
                  <a:lnTo>
                    <a:pt x="7308520" y="5588000"/>
                  </a:lnTo>
                  <a:lnTo>
                    <a:pt x="7227862" y="5588000"/>
                  </a:lnTo>
                  <a:lnTo>
                    <a:pt x="7197585" y="5461000"/>
                  </a:lnTo>
                  <a:lnTo>
                    <a:pt x="7196709" y="5461000"/>
                  </a:lnTo>
                  <a:lnTo>
                    <a:pt x="7196010" y="5334000"/>
                  </a:lnTo>
                  <a:lnTo>
                    <a:pt x="7193750" y="5334000"/>
                  </a:lnTo>
                  <a:lnTo>
                    <a:pt x="7192416" y="5207000"/>
                  </a:lnTo>
                  <a:lnTo>
                    <a:pt x="7215149" y="5334000"/>
                  </a:lnTo>
                  <a:lnTo>
                    <a:pt x="7247699" y="5334000"/>
                  </a:lnTo>
                  <a:lnTo>
                    <a:pt x="7273569" y="5461000"/>
                  </a:lnTo>
                  <a:lnTo>
                    <a:pt x="7302805" y="5461000"/>
                  </a:lnTo>
                  <a:lnTo>
                    <a:pt x="7285393" y="5334000"/>
                  </a:lnTo>
                  <a:lnTo>
                    <a:pt x="7398956" y="5334000"/>
                  </a:lnTo>
                  <a:lnTo>
                    <a:pt x="7367803" y="5461000"/>
                  </a:lnTo>
                  <a:lnTo>
                    <a:pt x="7407542" y="5461000"/>
                  </a:lnTo>
                  <a:lnTo>
                    <a:pt x="7436917" y="5334000"/>
                  </a:lnTo>
                  <a:lnTo>
                    <a:pt x="7454278" y="5334000"/>
                  </a:lnTo>
                  <a:lnTo>
                    <a:pt x="7472019" y="5207000"/>
                  </a:lnTo>
                  <a:lnTo>
                    <a:pt x="7470711" y="5334000"/>
                  </a:lnTo>
                  <a:lnTo>
                    <a:pt x="7466546" y="5334000"/>
                  </a:lnTo>
                  <a:lnTo>
                    <a:pt x="7467219" y="5461000"/>
                  </a:lnTo>
                  <a:lnTo>
                    <a:pt x="7441019" y="5461000"/>
                  </a:lnTo>
                  <a:lnTo>
                    <a:pt x="7412520" y="5588000"/>
                  </a:lnTo>
                  <a:lnTo>
                    <a:pt x="7354773" y="5588000"/>
                  </a:lnTo>
                  <a:lnTo>
                    <a:pt x="7412152" y="5715000"/>
                  </a:lnTo>
                  <a:lnTo>
                    <a:pt x="7475537" y="5715000"/>
                  </a:lnTo>
                  <a:lnTo>
                    <a:pt x="7476020" y="5842000"/>
                  </a:lnTo>
                  <a:lnTo>
                    <a:pt x="7443038" y="5842000"/>
                  </a:lnTo>
                  <a:lnTo>
                    <a:pt x="7476350" y="5969000"/>
                  </a:lnTo>
                  <a:lnTo>
                    <a:pt x="7476350" y="1778000"/>
                  </a:lnTo>
                  <a:lnTo>
                    <a:pt x="7473937" y="1778000"/>
                  </a:lnTo>
                  <a:lnTo>
                    <a:pt x="7474547" y="1651000"/>
                  </a:lnTo>
                  <a:lnTo>
                    <a:pt x="7475360" y="1651000"/>
                  </a:lnTo>
                  <a:lnTo>
                    <a:pt x="7476274" y="1524000"/>
                  </a:lnTo>
                  <a:lnTo>
                    <a:pt x="7478141" y="1524000"/>
                  </a:lnTo>
                  <a:lnTo>
                    <a:pt x="7478941" y="1397000"/>
                  </a:lnTo>
                  <a:lnTo>
                    <a:pt x="7479551" y="1397000"/>
                  </a:lnTo>
                  <a:lnTo>
                    <a:pt x="7479919" y="1270000"/>
                  </a:lnTo>
                  <a:lnTo>
                    <a:pt x="7479551" y="1270000"/>
                  </a:lnTo>
                  <a:lnTo>
                    <a:pt x="7478687" y="1143000"/>
                  </a:lnTo>
                  <a:lnTo>
                    <a:pt x="7477265" y="1143000"/>
                  </a:lnTo>
                  <a:lnTo>
                    <a:pt x="7475207" y="1016000"/>
                  </a:lnTo>
                  <a:lnTo>
                    <a:pt x="7468603" y="1016000"/>
                  </a:lnTo>
                  <a:lnTo>
                    <a:pt x="7468375" y="999070"/>
                  </a:lnTo>
                  <a:lnTo>
                    <a:pt x="7468375" y="5080000"/>
                  </a:lnTo>
                  <a:lnTo>
                    <a:pt x="7440257" y="5080000"/>
                  </a:lnTo>
                  <a:lnTo>
                    <a:pt x="7409929" y="4953000"/>
                  </a:lnTo>
                  <a:lnTo>
                    <a:pt x="7369403" y="4953000"/>
                  </a:lnTo>
                  <a:lnTo>
                    <a:pt x="7435024" y="5080000"/>
                  </a:lnTo>
                  <a:lnTo>
                    <a:pt x="7368984" y="5080000"/>
                  </a:lnTo>
                  <a:lnTo>
                    <a:pt x="7348182" y="4953000"/>
                  </a:lnTo>
                  <a:lnTo>
                    <a:pt x="7345045" y="4953000"/>
                  </a:lnTo>
                  <a:lnTo>
                    <a:pt x="7342873" y="5080000"/>
                  </a:lnTo>
                  <a:lnTo>
                    <a:pt x="7274103" y="5080000"/>
                  </a:lnTo>
                  <a:lnTo>
                    <a:pt x="7306234" y="4953000"/>
                  </a:lnTo>
                  <a:lnTo>
                    <a:pt x="7259167" y="4953000"/>
                  </a:lnTo>
                  <a:lnTo>
                    <a:pt x="7226757" y="5080000"/>
                  </a:lnTo>
                  <a:lnTo>
                    <a:pt x="7233272" y="5080000"/>
                  </a:lnTo>
                  <a:lnTo>
                    <a:pt x="7219226" y="5207000"/>
                  </a:lnTo>
                  <a:lnTo>
                    <a:pt x="7193356" y="5207000"/>
                  </a:lnTo>
                  <a:lnTo>
                    <a:pt x="7193140" y="5080000"/>
                  </a:lnTo>
                  <a:lnTo>
                    <a:pt x="7191578" y="5080000"/>
                  </a:lnTo>
                  <a:lnTo>
                    <a:pt x="7191083" y="4953000"/>
                  </a:lnTo>
                  <a:lnTo>
                    <a:pt x="7198169" y="4953000"/>
                  </a:lnTo>
                  <a:lnTo>
                    <a:pt x="7223201" y="4826000"/>
                  </a:lnTo>
                  <a:lnTo>
                    <a:pt x="7303478" y="4826000"/>
                  </a:lnTo>
                  <a:lnTo>
                    <a:pt x="7276109" y="4699000"/>
                  </a:lnTo>
                  <a:lnTo>
                    <a:pt x="7189571" y="4699000"/>
                  </a:lnTo>
                  <a:lnTo>
                    <a:pt x="7189203" y="4572000"/>
                  </a:lnTo>
                  <a:lnTo>
                    <a:pt x="7187997" y="4572000"/>
                  </a:lnTo>
                  <a:lnTo>
                    <a:pt x="7187044" y="4445000"/>
                  </a:lnTo>
                  <a:lnTo>
                    <a:pt x="7200163" y="4445000"/>
                  </a:lnTo>
                  <a:lnTo>
                    <a:pt x="7214362" y="4572000"/>
                  </a:lnTo>
                  <a:lnTo>
                    <a:pt x="7259815" y="4572000"/>
                  </a:lnTo>
                  <a:lnTo>
                    <a:pt x="7240600" y="4445000"/>
                  </a:lnTo>
                  <a:lnTo>
                    <a:pt x="7289622" y="4445000"/>
                  </a:lnTo>
                  <a:lnTo>
                    <a:pt x="7304570" y="4572000"/>
                  </a:lnTo>
                  <a:lnTo>
                    <a:pt x="7366711" y="4572000"/>
                  </a:lnTo>
                  <a:lnTo>
                    <a:pt x="7379208" y="4445000"/>
                  </a:lnTo>
                  <a:lnTo>
                    <a:pt x="7423010" y="4445000"/>
                  </a:lnTo>
                  <a:lnTo>
                    <a:pt x="7390943" y="4572000"/>
                  </a:lnTo>
                  <a:lnTo>
                    <a:pt x="7461948" y="4572000"/>
                  </a:lnTo>
                  <a:lnTo>
                    <a:pt x="7433005" y="4699000"/>
                  </a:lnTo>
                  <a:lnTo>
                    <a:pt x="7376515" y="4699000"/>
                  </a:lnTo>
                  <a:lnTo>
                    <a:pt x="7349083" y="4826000"/>
                  </a:lnTo>
                  <a:lnTo>
                    <a:pt x="7467524" y="4826000"/>
                  </a:lnTo>
                  <a:lnTo>
                    <a:pt x="7468006" y="4953000"/>
                  </a:lnTo>
                  <a:lnTo>
                    <a:pt x="7468222" y="4953000"/>
                  </a:lnTo>
                  <a:lnTo>
                    <a:pt x="7468375" y="5080000"/>
                  </a:lnTo>
                  <a:lnTo>
                    <a:pt x="7468375" y="999070"/>
                  </a:lnTo>
                  <a:lnTo>
                    <a:pt x="7466889" y="889000"/>
                  </a:lnTo>
                  <a:lnTo>
                    <a:pt x="7465835" y="889000"/>
                  </a:lnTo>
                  <a:lnTo>
                    <a:pt x="7466457" y="762000"/>
                  </a:lnTo>
                  <a:lnTo>
                    <a:pt x="7468171" y="762000"/>
                  </a:lnTo>
                  <a:lnTo>
                    <a:pt x="7469124" y="635000"/>
                  </a:lnTo>
                  <a:lnTo>
                    <a:pt x="7470038" y="635000"/>
                  </a:lnTo>
                  <a:lnTo>
                    <a:pt x="7470838" y="508000"/>
                  </a:lnTo>
                  <a:lnTo>
                    <a:pt x="7471816" y="508000"/>
                  </a:lnTo>
                  <a:lnTo>
                    <a:pt x="7471842" y="381000"/>
                  </a:lnTo>
                  <a:lnTo>
                    <a:pt x="7471461" y="381000"/>
                  </a:lnTo>
                  <a:lnTo>
                    <a:pt x="7470597" y="254000"/>
                  </a:lnTo>
                  <a:lnTo>
                    <a:pt x="7467117" y="254000"/>
                  </a:lnTo>
                  <a:lnTo>
                    <a:pt x="7464361" y="127000"/>
                  </a:lnTo>
                  <a:lnTo>
                    <a:pt x="7460247" y="127000"/>
                  </a:lnTo>
                  <a:lnTo>
                    <a:pt x="7460247" y="4191000"/>
                  </a:lnTo>
                  <a:lnTo>
                    <a:pt x="7460183" y="4318000"/>
                  </a:lnTo>
                  <a:lnTo>
                    <a:pt x="7447801" y="4318000"/>
                  </a:lnTo>
                  <a:lnTo>
                    <a:pt x="7435266" y="4191000"/>
                  </a:lnTo>
                  <a:lnTo>
                    <a:pt x="7432154" y="4191000"/>
                  </a:lnTo>
                  <a:lnTo>
                    <a:pt x="7401827" y="4064000"/>
                  </a:lnTo>
                  <a:lnTo>
                    <a:pt x="7328027" y="4064000"/>
                  </a:lnTo>
                  <a:lnTo>
                    <a:pt x="7361314" y="4191000"/>
                  </a:lnTo>
                  <a:lnTo>
                    <a:pt x="7298144" y="4191000"/>
                  </a:lnTo>
                  <a:lnTo>
                    <a:pt x="7328027" y="4064000"/>
                  </a:lnTo>
                  <a:lnTo>
                    <a:pt x="7281329" y="4064000"/>
                  </a:lnTo>
                  <a:lnTo>
                    <a:pt x="7251078" y="4191000"/>
                  </a:lnTo>
                  <a:lnTo>
                    <a:pt x="7256551" y="4191000"/>
                  </a:lnTo>
                  <a:lnTo>
                    <a:pt x="7241083" y="4318000"/>
                  </a:lnTo>
                  <a:lnTo>
                    <a:pt x="7194359" y="4318000"/>
                  </a:lnTo>
                  <a:lnTo>
                    <a:pt x="7231469" y="4191000"/>
                  </a:lnTo>
                  <a:lnTo>
                    <a:pt x="7182993" y="4191000"/>
                  </a:lnTo>
                  <a:lnTo>
                    <a:pt x="7182663" y="4064000"/>
                  </a:lnTo>
                  <a:lnTo>
                    <a:pt x="7215098" y="4064000"/>
                  </a:lnTo>
                  <a:lnTo>
                    <a:pt x="7239673" y="3937000"/>
                  </a:lnTo>
                  <a:lnTo>
                    <a:pt x="7268019" y="3937000"/>
                  </a:lnTo>
                  <a:lnTo>
                    <a:pt x="7240371" y="3810000"/>
                  </a:lnTo>
                  <a:lnTo>
                    <a:pt x="7181113" y="3810000"/>
                  </a:lnTo>
                  <a:lnTo>
                    <a:pt x="7180605" y="3683000"/>
                  </a:lnTo>
                  <a:lnTo>
                    <a:pt x="7212876" y="3683000"/>
                  </a:lnTo>
                  <a:lnTo>
                    <a:pt x="7194245" y="3556000"/>
                  </a:lnTo>
                  <a:lnTo>
                    <a:pt x="7245337" y="3556000"/>
                  </a:lnTo>
                  <a:lnTo>
                    <a:pt x="7268985" y="3683000"/>
                  </a:lnTo>
                  <a:lnTo>
                    <a:pt x="7283653" y="3683000"/>
                  </a:lnTo>
                  <a:lnTo>
                    <a:pt x="7309942" y="3810000"/>
                  </a:lnTo>
                  <a:lnTo>
                    <a:pt x="7333983" y="3810000"/>
                  </a:lnTo>
                  <a:lnTo>
                    <a:pt x="7362418" y="3683000"/>
                  </a:lnTo>
                  <a:lnTo>
                    <a:pt x="7381824" y="3683000"/>
                  </a:lnTo>
                  <a:lnTo>
                    <a:pt x="7401230" y="3556000"/>
                  </a:lnTo>
                  <a:lnTo>
                    <a:pt x="7448182" y="3556000"/>
                  </a:lnTo>
                  <a:lnTo>
                    <a:pt x="7414933" y="3683000"/>
                  </a:lnTo>
                  <a:lnTo>
                    <a:pt x="7452284" y="3683000"/>
                  </a:lnTo>
                  <a:lnTo>
                    <a:pt x="7453871" y="3810000"/>
                  </a:lnTo>
                  <a:lnTo>
                    <a:pt x="7396416" y="3810000"/>
                  </a:lnTo>
                  <a:lnTo>
                    <a:pt x="7368413" y="3937000"/>
                  </a:lnTo>
                  <a:lnTo>
                    <a:pt x="7396048" y="3937000"/>
                  </a:lnTo>
                  <a:lnTo>
                    <a:pt x="7422299" y="4064000"/>
                  </a:lnTo>
                  <a:lnTo>
                    <a:pt x="7459916" y="4064000"/>
                  </a:lnTo>
                  <a:lnTo>
                    <a:pt x="7460120" y="4191000"/>
                  </a:lnTo>
                  <a:lnTo>
                    <a:pt x="7460247" y="4191000"/>
                  </a:lnTo>
                  <a:lnTo>
                    <a:pt x="7460247" y="127000"/>
                  </a:lnTo>
                  <a:lnTo>
                    <a:pt x="7458900" y="127000"/>
                  </a:lnTo>
                  <a:lnTo>
                    <a:pt x="7458875" y="0"/>
                  </a:lnTo>
                  <a:lnTo>
                    <a:pt x="7453389" y="0"/>
                  </a:lnTo>
                  <a:lnTo>
                    <a:pt x="7453389" y="3429000"/>
                  </a:lnTo>
                  <a:lnTo>
                    <a:pt x="7425258" y="3302000"/>
                  </a:lnTo>
                  <a:lnTo>
                    <a:pt x="7420038" y="3302000"/>
                  </a:lnTo>
                  <a:lnTo>
                    <a:pt x="7420038" y="3429000"/>
                  </a:lnTo>
                  <a:lnTo>
                    <a:pt x="7388669" y="3429000"/>
                  </a:lnTo>
                  <a:lnTo>
                    <a:pt x="7378306" y="3348228"/>
                  </a:lnTo>
                  <a:lnTo>
                    <a:pt x="7420038" y="3429000"/>
                  </a:lnTo>
                  <a:lnTo>
                    <a:pt x="7420038" y="3302000"/>
                  </a:lnTo>
                  <a:lnTo>
                    <a:pt x="7372363" y="3302000"/>
                  </a:lnTo>
                  <a:lnTo>
                    <a:pt x="7354417" y="3302000"/>
                  </a:lnTo>
                  <a:lnTo>
                    <a:pt x="7330072" y="3302000"/>
                  </a:lnTo>
                  <a:lnTo>
                    <a:pt x="7323074" y="3175000"/>
                  </a:lnTo>
                  <a:lnTo>
                    <a:pt x="7308075" y="3175000"/>
                  </a:lnTo>
                  <a:lnTo>
                    <a:pt x="7302474" y="3302000"/>
                  </a:lnTo>
                  <a:lnTo>
                    <a:pt x="7304037" y="3302000"/>
                  </a:lnTo>
                  <a:lnTo>
                    <a:pt x="7285279" y="3429000"/>
                  </a:lnTo>
                  <a:lnTo>
                    <a:pt x="7259129" y="3429000"/>
                  </a:lnTo>
                  <a:lnTo>
                    <a:pt x="7291260" y="3302000"/>
                  </a:lnTo>
                  <a:lnTo>
                    <a:pt x="7244181" y="3302000"/>
                  </a:lnTo>
                  <a:lnTo>
                    <a:pt x="7211771" y="3429000"/>
                  </a:lnTo>
                  <a:lnTo>
                    <a:pt x="7177291" y="3429000"/>
                  </a:lnTo>
                  <a:lnTo>
                    <a:pt x="7176592" y="3302000"/>
                  </a:lnTo>
                  <a:lnTo>
                    <a:pt x="7175767" y="3302000"/>
                  </a:lnTo>
                  <a:lnTo>
                    <a:pt x="7175563" y="3175000"/>
                  </a:lnTo>
                  <a:lnTo>
                    <a:pt x="7290498" y="3175000"/>
                  </a:lnTo>
                  <a:lnTo>
                    <a:pt x="7292949" y="3048000"/>
                  </a:lnTo>
                  <a:lnTo>
                    <a:pt x="7174598" y="3048000"/>
                  </a:lnTo>
                  <a:lnTo>
                    <a:pt x="7174230" y="2921000"/>
                  </a:lnTo>
                  <a:lnTo>
                    <a:pt x="7173722" y="2921000"/>
                  </a:lnTo>
                  <a:lnTo>
                    <a:pt x="7173023" y="2794000"/>
                  </a:lnTo>
                  <a:lnTo>
                    <a:pt x="7170763" y="2794000"/>
                  </a:lnTo>
                  <a:lnTo>
                    <a:pt x="7169417" y="2667000"/>
                  </a:lnTo>
                  <a:lnTo>
                    <a:pt x="7192162" y="2794000"/>
                  </a:lnTo>
                  <a:lnTo>
                    <a:pt x="7199376" y="2794000"/>
                  </a:lnTo>
                  <a:lnTo>
                    <a:pt x="7224700" y="2921000"/>
                  </a:lnTo>
                  <a:lnTo>
                    <a:pt x="7262419" y="2921000"/>
                  </a:lnTo>
                  <a:lnTo>
                    <a:pt x="7244842" y="2794000"/>
                  </a:lnTo>
                  <a:lnTo>
                    <a:pt x="7375957" y="2794000"/>
                  </a:lnTo>
                  <a:lnTo>
                    <a:pt x="7344804" y="2921000"/>
                  </a:lnTo>
                  <a:lnTo>
                    <a:pt x="7413930" y="2921000"/>
                  </a:lnTo>
                  <a:lnTo>
                    <a:pt x="7443495" y="2794000"/>
                  </a:lnTo>
                  <a:lnTo>
                    <a:pt x="7443546" y="2921000"/>
                  </a:lnTo>
                  <a:lnTo>
                    <a:pt x="7418019" y="2921000"/>
                  </a:lnTo>
                  <a:lnTo>
                    <a:pt x="7389520" y="3048000"/>
                  </a:lnTo>
                  <a:lnTo>
                    <a:pt x="7330389" y="3048000"/>
                  </a:lnTo>
                  <a:lnTo>
                    <a:pt x="7331786" y="3175000"/>
                  </a:lnTo>
                  <a:lnTo>
                    <a:pt x="7452538" y="3175000"/>
                  </a:lnTo>
                  <a:lnTo>
                    <a:pt x="7453020" y="3302000"/>
                  </a:lnTo>
                  <a:lnTo>
                    <a:pt x="7453236" y="3302000"/>
                  </a:lnTo>
                  <a:lnTo>
                    <a:pt x="7453389" y="3429000"/>
                  </a:lnTo>
                  <a:lnTo>
                    <a:pt x="7453389" y="0"/>
                  </a:lnTo>
                  <a:lnTo>
                    <a:pt x="7445299" y="0"/>
                  </a:lnTo>
                  <a:lnTo>
                    <a:pt x="7445299" y="2540000"/>
                  </a:lnTo>
                  <a:lnTo>
                    <a:pt x="7417168" y="2540000"/>
                  </a:lnTo>
                  <a:lnTo>
                    <a:pt x="7386841" y="2413000"/>
                  </a:lnTo>
                  <a:lnTo>
                    <a:pt x="7346315" y="2413000"/>
                  </a:lnTo>
                  <a:lnTo>
                    <a:pt x="7411936" y="2540000"/>
                  </a:lnTo>
                  <a:lnTo>
                    <a:pt x="7251027" y="2540000"/>
                  </a:lnTo>
                  <a:lnTo>
                    <a:pt x="7283158" y="2413000"/>
                  </a:lnTo>
                  <a:lnTo>
                    <a:pt x="7236092" y="2413000"/>
                  </a:lnTo>
                  <a:lnTo>
                    <a:pt x="7203681" y="2540000"/>
                  </a:lnTo>
                  <a:lnTo>
                    <a:pt x="7210196" y="2540000"/>
                  </a:lnTo>
                  <a:lnTo>
                    <a:pt x="7196150" y="2667000"/>
                  </a:lnTo>
                  <a:lnTo>
                    <a:pt x="7170280" y="2667000"/>
                  </a:lnTo>
                  <a:lnTo>
                    <a:pt x="7170052" y="2540000"/>
                  </a:lnTo>
                  <a:lnTo>
                    <a:pt x="7168489" y="2540000"/>
                  </a:lnTo>
                  <a:lnTo>
                    <a:pt x="7168007" y="2413000"/>
                  </a:lnTo>
                  <a:lnTo>
                    <a:pt x="7175093" y="2413000"/>
                  </a:lnTo>
                  <a:lnTo>
                    <a:pt x="7200112" y="2286000"/>
                  </a:lnTo>
                  <a:lnTo>
                    <a:pt x="7280389" y="2286000"/>
                  </a:lnTo>
                  <a:lnTo>
                    <a:pt x="7253021" y="2159000"/>
                  </a:lnTo>
                  <a:lnTo>
                    <a:pt x="7166496" y="2159000"/>
                  </a:lnTo>
                  <a:lnTo>
                    <a:pt x="7166127" y="2032000"/>
                  </a:lnTo>
                  <a:lnTo>
                    <a:pt x="7164921" y="2032000"/>
                  </a:lnTo>
                  <a:lnTo>
                    <a:pt x="7163968" y="1905000"/>
                  </a:lnTo>
                  <a:lnTo>
                    <a:pt x="7177075" y="1905000"/>
                  </a:lnTo>
                  <a:lnTo>
                    <a:pt x="7191273" y="2032000"/>
                  </a:lnTo>
                  <a:lnTo>
                    <a:pt x="7236739" y="2032000"/>
                  </a:lnTo>
                  <a:lnTo>
                    <a:pt x="7217524" y="1905000"/>
                  </a:lnTo>
                  <a:lnTo>
                    <a:pt x="7266546" y="1905000"/>
                  </a:lnTo>
                  <a:lnTo>
                    <a:pt x="7281494" y="2032000"/>
                  </a:lnTo>
                  <a:lnTo>
                    <a:pt x="7343635" y="2032000"/>
                  </a:lnTo>
                  <a:lnTo>
                    <a:pt x="7356119" y="1905000"/>
                  </a:lnTo>
                  <a:lnTo>
                    <a:pt x="7399934" y="1905000"/>
                  </a:lnTo>
                  <a:lnTo>
                    <a:pt x="7367854" y="2032000"/>
                  </a:lnTo>
                  <a:lnTo>
                    <a:pt x="7438872" y="2032000"/>
                  </a:lnTo>
                  <a:lnTo>
                    <a:pt x="7409916" y="2159000"/>
                  </a:lnTo>
                  <a:lnTo>
                    <a:pt x="7353427" y="2159000"/>
                  </a:lnTo>
                  <a:lnTo>
                    <a:pt x="7325995" y="2286000"/>
                  </a:lnTo>
                  <a:lnTo>
                    <a:pt x="7433615" y="2286000"/>
                  </a:lnTo>
                  <a:lnTo>
                    <a:pt x="7437082" y="2413000"/>
                  </a:lnTo>
                  <a:lnTo>
                    <a:pt x="7445134" y="2413000"/>
                  </a:lnTo>
                  <a:lnTo>
                    <a:pt x="7445299" y="2540000"/>
                  </a:lnTo>
                  <a:lnTo>
                    <a:pt x="7445299" y="0"/>
                  </a:lnTo>
                  <a:lnTo>
                    <a:pt x="7437247" y="0"/>
                  </a:lnTo>
                  <a:lnTo>
                    <a:pt x="7437247" y="1651000"/>
                  </a:lnTo>
                  <a:lnTo>
                    <a:pt x="7437196" y="1778000"/>
                  </a:lnTo>
                  <a:lnTo>
                    <a:pt x="7412279" y="1778000"/>
                  </a:lnTo>
                  <a:lnTo>
                    <a:pt x="7399693" y="1651000"/>
                  </a:lnTo>
                  <a:lnTo>
                    <a:pt x="7378840" y="1651000"/>
                  </a:lnTo>
                  <a:lnTo>
                    <a:pt x="7346899" y="1524000"/>
                  </a:lnTo>
                  <a:lnTo>
                    <a:pt x="7305027" y="1524000"/>
                  </a:lnTo>
                  <a:lnTo>
                    <a:pt x="7338314" y="1651000"/>
                  </a:lnTo>
                  <a:lnTo>
                    <a:pt x="7275157" y="1651000"/>
                  </a:lnTo>
                  <a:lnTo>
                    <a:pt x="7305027" y="1524000"/>
                  </a:lnTo>
                  <a:lnTo>
                    <a:pt x="7258329" y="1524000"/>
                  </a:lnTo>
                  <a:lnTo>
                    <a:pt x="7228078" y="1651000"/>
                  </a:lnTo>
                  <a:lnTo>
                    <a:pt x="7251141" y="1651000"/>
                  </a:lnTo>
                  <a:lnTo>
                    <a:pt x="7233552" y="1778000"/>
                  </a:lnTo>
                  <a:lnTo>
                    <a:pt x="7171372" y="1778000"/>
                  </a:lnTo>
                  <a:lnTo>
                    <a:pt x="7208482" y="1651000"/>
                  </a:lnTo>
                  <a:lnTo>
                    <a:pt x="7159993" y="1651000"/>
                  </a:lnTo>
                  <a:lnTo>
                    <a:pt x="7159663" y="1524000"/>
                  </a:lnTo>
                  <a:lnTo>
                    <a:pt x="7216673" y="1524000"/>
                  </a:lnTo>
                  <a:lnTo>
                    <a:pt x="7242035" y="1397000"/>
                  </a:lnTo>
                  <a:lnTo>
                    <a:pt x="7217372" y="1397000"/>
                  </a:lnTo>
                  <a:lnTo>
                    <a:pt x="7188759" y="1270000"/>
                  </a:lnTo>
                  <a:lnTo>
                    <a:pt x="7158126" y="1270000"/>
                  </a:lnTo>
                  <a:lnTo>
                    <a:pt x="7157606" y="1143000"/>
                  </a:lnTo>
                  <a:lnTo>
                    <a:pt x="7171258" y="1143000"/>
                  </a:lnTo>
                  <a:lnTo>
                    <a:pt x="7155053" y="1016000"/>
                  </a:lnTo>
                  <a:lnTo>
                    <a:pt x="7199058" y="1016000"/>
                  </a:lnTo>
                  <a:lnTo>
                    <a:pt x="7222350" y="1143000"/>
                  </a:lnTo>
                  <a:lnTo>
                    <a:pt x="7234466" y="1143000"/>
                  </a:lnTo>
                  <a:lnTo>
                    <a:pt x="7260653" y="1270000"/>
                  </a:lnTo>
                  <a:lnTo>
                    <a:pt x="7339431" y="1270000"/>
                  </a:lnTo>
                  <a:lnTo>
                    <a:pt x="7368451" y="1143000"/>
                  </a:lnTo>
                  <a:lnTo>
                    <a:pt x="7378243" y="1143000"/>
                  </a:lnTo>
                  <a:lnTo>
                    <a:pt x="7396988" y="1016000"/>
                  </a:lnTo>
                  <a:lnTo>
                    <a:pt x="7425182" y="1016000"/>
                  </a:lnTo>
                  <a:lnTo>
                    <a:pt x="7391933" y="1143000"/>
                  </a:lnTo>
                  <a:lnTo>
                    <a:pt x="7428116" y="1143000"/>
                  </a:lnTo>
                  <a:lnTo>
                    <a:pt x="7429297" y="1270000"/>
                  </a:lnTo>
                  <a:lnTo>
                    <a:pt x="7373417" y="1270000"/>
                  </a:lnTo>
                  <a:lnTo>
                    <a:pt x="7345426" y="1397000"/>
                  </a:lnTo>
                  <a:lnTo>
                    <a:pt x="7373061" y="1397000"/>
                  </a:lnTo>
                  <a:lnTo>
                    <a:pt x="7399299" y="1524000"/>
                  </a:lnTo>
                  <a:lnTo>
                    <a:pt x="7436917" y="1524000"/>
                  </a:lnTo>
                  <a:lnTo>
                    <a:pt x="7437133" y="1651000"/>
                  </a:lnTo>
                  <a:lnTo>
                    <a:pt x="7437247" y="0"/>
                  </a:lnTo>
                  <a:lnTo>
                    <a:pt x="7162254" y="0"/>
                  </a:lnTo>
                  <a:lnTo>
                    <a:pt x="7161949" y="127000"/>
                  </a:lnTo>
                  <a:lnTo>
                    <a:pt x="7167956" y="127000"/>
                  </a:lnTo>
                  <a:lnTo>
                    <a:pt x="7190956" y="254000"/>
                  </a:lnTo>
                  <a:lnTo>
                    <a:pt x="7200506" y="254000"/>
                  </a:lnTo>
                  <a:lnTo>
                    <a:pt x="7226376" y="381000"/>
                  </a:lnTo>
                  <a:lnTo>
                    <a:pt x="7272909" y="381000"/>
                  </a:lnTo>
                  <a:lnTo>
                    <a:pt x="7255611" y="254000"/>
                  </a:lnTo>
                  <a:lnTo>
                    <a:pt x="7320610" y="254000"/>
                  </a:lnTo>
                  <a:lnTo>
                    <a:pt x="7290143" y="381000"/>
                  </a:lnTo>
                  <a:lnTo>
                    <a:pt x="7360348" y="381000"/>
                  </a:lnTo>
                  <a:lnTo>
                    <a:pt x="7389736" y="254000"/>
                  </a:lnTo>
                  <a:lnTo>
                    <a:pt x="7388885" y="254000"/>
                  </a:lnTo>
                  <a:lnTo>
                    <a:pt x="7407084" y="127000"/>
                  </a:lnTo>
                  <a:lnTo>
                    <a:pt x="7423518" y="127000"/>
                  </a:lnTo>
                  <a:lnTo>
                    <a:pt x="7422388" y="254000"/>
                  </a:lnTo>
                  <a:lnTo>
                    <a:pt x="7419353" y="254000"/>
                  </a:lnTo>
                  <a:lnTo>
                    <a:pt x="7420026" y="381000"/>
                  </a:lnTo>
                  <a:lnTo>
                    <a:pt x="7393826" y="381000"/>
                  </a:lnTo>
                  <a:lnTo>
                    <a:pt x="7365327" y="508000"/>
                  </a:lnTo>
                  <a:lnTo>
                    <a:pt x="7307580" y="508000"/>
                  </a:lnTo>
                  <a:lnTo>
                    <a:pt x="7364971" y="635000"/>
                  </a:lnTo>
                  <a:lnTo>
                    <a:pt x="7428344" y="635000"/>
                  </a:lnTo>
                  <a:lnTo>
                    <a:pt x="7428827" y="762000"/>
                  </a:lnTo>
                  <a:lnTo>
                    <a:pt x="7395845" y="762000"/>
                  </a:lnTo>
                  <a:lnTo>
                    <a:pt x="7429157" y="889000"/>
                  </a:lnTo>
                  <a:lnTo>
                    <a:pt x="7379081" y="889000"/>
                  </a:lnTo>
                  <a:lnTo>
                    <a:pt x="7364476" y="762000"/>
                  </a:lnTo>
                  <a:lnTo>
                    <a:pt x="7338809" y="762000"/>
                  </a:lnTo>
                  <a:lnTo>
                    <a:pt x="7305878" y="635000"/>
                  </a:lnTo>
                  <a:lnTo>
                    <a:pt x="7278281" y="635000"/>
                  </a:lnTo>
                  <a:lnTo>
                    <a:pt x="7250227" y="762000"/>
                  </a:lnTo>
                  <a:lnTo>
                    <a:pt x="7261072" y="762000"/>
                  </a:lnTo>
                  <a:lnTo>
                    <a:pt x="7243038" y="889000"/>
                  </a:lnTo>
                  <a:lnTo>
                    <a:pt x="7200379" y="889000"/>
                  </a:lnTo>
                  <a:lnTo>
                    <a:pt x="7234923" y="762000"/>
                  </a:lnTo>
                  <a:lnTo>
                    <a:pt x="7187578" y="762000"/>
                  </a:lnTo>
                  <a:lnTo>
                    <a:pt x="7153097" y="889000"/>
                  </a:lnTo>
                  <a:lnTo>
                    <a:pt x="7152386" y="762000"/>
                  </a:lnTo>
                  <a:lnTo>
                    <a:pt x="7151573" y="762000"/>
                  </a:lnTo>
                  <a:lnTo>
                    <a:pt x="7151357" y="635000"/>
                  </a:lnTo>
                  <a:lnTo>
                    <a:pt x="7233933" y="635000"/>
                  </a:lnTo>
                  <a:lnTo>
                    <a:pt x="7261326" y="508000"/>
                  </a:lnTo>
                  <a:lnTo>
                    <a:pt x="7180656" y="508000"/>
                  </a:lnTo>
                  <a:lnTo>
                    <a:pt x="7150392" y="381000"/>
                  </a:lnTo>
                  <a:lnTo>
                    <a:pt x="7149516" y="381000"/>
                  </a:lnTo>
                  <a:lnTo>
                    <a:pt x="7148817" y="254000"/>
                  </a:lnTo>
                  <a:lnTo>
                    <a:pt x="7146569" y="254000"/>
                  </a:lnTo>
                  <a:lnTo>
                    <a:pt x="7145223" y="127000"/>
                  </a:lnTo>
                  <a:lnTo>
                    <a:pt x="7146645" y="127000"/>
                  </a:lnTo>
                  <a:lnTo>
                    <a:pt x="7146544" y="0"/>
                  </a:lnTo>
                  <a:lnTo>
                    <a:pt x="7111301" y="0"/>
                  </a:lnTo>
                  <a:lnTo>
                    <a:pt x="7111555" y="127000"/>
                  </a:lnTo>
                  <a:lnTo>
                    <a:pt x="7111720" y="127000"/>
                  </a:lnTo>
                  <a:lnTo>
                    <a:pt x="7109282" y="254000"/>
                  </a:lnTo>
                  <a:lnTo>
                    <a:pt x="7106285" y="254000"/>
                  </a:lnTo>
                  <a:lnTo>
                    <a:pt x="7105612" y="381000"/>
                  </a:lnTo>
                  <a:lnTo>
                    <a:pt x="7105421" y="381000"/>
                  </a:lnTo>
                  <a:lnTo>
                    <a:pt x="7105650" y="508000"/>
                  </a:lnTo>
                  <a:lnTo>
                    <a:pt x="7107187" y="508000"/>
                  </a:lnTo>
                  <a:lnTo>
                    <a:pt x="7108393" y="635000"/>
                  </a:lnTo>
                  <a:lnTo>
                    <a:pt x="7111365" y="635000"/>
                  </a:lnTo>
                  <a:lnTo>
                    <a:pt x="7113041" y="762000"/>
                  </a:lnTo>
                  <a:lnTo>
                    <a:pt x="7116508" y="889000"/>
                  </a:lnTo>
                  <a:lnTo>
                    <a:pt x="7122300" y="889000"/>
                  </a:lnTo>
                  <a:lnTo>
                    <a:pt x="7125703" y="1016000"/>
                  </a:lnTo>
                  <a:lnTo>
                    <a:pt x="7117385" y="1016000"/>
                  </a:lnTo>
                  <a:lnTo>
                    <a:pt x="7115594" y="1143000"/>
                  </a:lnTo>
                  <a:lnTo>
                    <a:pt x="7114387" y="1143000"/>
                  </a:lnTo>
                  <a:lnTo>
                    <a:pt x="7113714" y="1270000"/>
                  </a:lnTo>
                  <a:lnTo>
                    <a:pt x="7114362" y="1397000"/>
                  </a:lnTo>
                  <a:lnTo>
                    <a:pt x="7116483" y="1397000"/>
                  </a:lnTo>
                  <a:lnTo>
                    <a:pt x="7117893" y="1524000"/>
                  </a:lnTo>
                  <a:lnTo>
                    <a:pt x="7119467" y="1524000"/>
                  </a:lnTo>
                  <a:lnTo>
                    <a:pt x="7121144" y="1651000"/>
                  </a:lnTo>
                  <a:lnTo>
                    <a:pt x="7124598" y="1651000"/>
                  </a:lnTo>
                  <a:lnTo>
                    <a:pt x="7126287" y="1778000"/>
                  </a:lnTo>
                  <a:lnTo>
                    <a:pt x="7130961" y="1778000"/>
                  </a:lnTo>
                  <a:lnTo>
                    <a:pt x="7127824" y="1905000"/>
                  </a:lnTo>
                  <a:lnTo>
                    <a:pt x="7123595" y="1905000"/>
                  </a:lnTo>
                  <a:lnTo>
                    <a:pt x="7122388" y="2032000"/>
                  </a:lnTo>
                  <a:lnTo>
                    <a:pt x="7121715" y="2032000"/>
                  </a:lnTo>
                  <a:lnTo>
                    <a:pt x="7121525" y="2159000"/>
                  </a:lnTo>
                  <a:lnTo>
                    <a:pt x="7122363" y="2159000"/>
                  </a:lnTo>
                  <a:lnTo>
                    <a:pt x="7123290" y="2286000"/>
                  </a:lnTo>
                  <a:lnTo>
                    <a:pt x="7124484" y="2286000"/>
                  </a:lnTo>
                  <a:lnTo>
                    <a:pt x="7125894" y="2413000"/>
                  </a:lnTo>
                  <a:lnTo>
                    <a:pt x="7129145" y="2413000"/>
                  </a:lnTo>
                  <a:lnTo>
                    <a:pt x="7132612" y="2540000"/>
                  </a:lnTo>
                  <a:lnTo>
                    <a:pt x="7134288" y="2540000"/>
                  </a:lnTo>
                  <a:lnTo>
                    <a:pt x="7135863" y="2667000"/>
                  </a:lnTo>
                  <a:lnTo>
                    <a:pt x="7133488" y="2794000"/>
                  </a:lnTo>
                  <a:lnTo>
                    <a:pt x="7131698" y="2794000"/>
                  </a:lnTo>
                  <a:lnTo>
                    <a:pt x="7130491" y="2921000"/>
                  </a:lnTo>
                  <a:lnTo>
                    <a:pt x="7129627" y="2921000"/>
                  </a:lnTo>
                  <a:lnTo>
                    <a:pt x="7129856" y="3048000"/>
                  </a:lnTo>
                  <a:lnTo>
                    <a:pt x="7130466" y="3048000"/>
                  </a:lnTo>
                  <a:lnTo>
                    <a:pt x="7131393" y="3175000"/>
                  </a:lnTo>
                  <a:lnTo>
                    <a:pt x="7133996" y="3175000"/>
                  </a:lnTo>
                  <a:lnTo>
                    <a:pt x="7135571" y="3302000"/>
                  </a:lnTo>
                  <a:lnTo>
                    <a:pt x="7137247" y="3302000"/>
                  </a:lnTo>
                  <a:lnTo>
                    <a:pt x="7140702" y="3429000"/>
                  </a:lnTo>
                  <a:lnTo>
                    <a:pt x="7142378" y="3429000"/>
                  </a:lnTo>
                  <a:lnTo>
                    <a:pt x="7143953" y="3556000"/>
                  </a:lnTo>
                  <a:lnTo>
                    <a:pt x="7139483" y="3556000"/>
                  </a:lnTo>
                  <a:lnTo>
                    <a:pt x="7137946" y="3683000"/>
                  </a:lnTo>
                  <a:lnTo>
                    <a:pt x="7137006" y="3683000"/>
                  </a:lnTo>
                  <a:lnTo>
                    <a:pt x="7136600" y="3810000"/>
                  </a:lnTo>
                  <a:lnTo>
                    <a:pt x="7137184" y="3810000"/>
                  </a:lnTo>
                  <a:lnTo>
                    <a:pt x="7138035" y="3937000"/>
                  </a:lnTo>
                  <a:lnTo>
                    <a:pt x="7139191" y="3937000"/>
                  </a:lnTo>
                  <a:lnTo>
                    <a:pt x="7140600" y="4064000"/>
                  </a:lnTo>
                  <a:lnTo>
                    <a:pt x="7143902" y="4064000"/>
                  </a:lnTo>
                  <a:lnTo>
                    <a:pt x="7147471" y="4191000"/>
                  </a:lnTo>
                  <a:lnTo>
                    <a:pt x="7149211" y="4318000"/>
                  </a:lnTo>
                  <a:lnTo>
                    <a:pt x="7154050" y="4318000"/>
                  </a:lnTo>
                  <a:lnTo>
                    <a:pt x="7150913" y="4445000"/>
                  </a:lnTo>
                  <a:lnTo>
                    <a:pt x="7146684" y="4445000"/>
                  </a:lnTo>
                  <a:lnTo>
                    <a:pt x="7145477" y="4572000"/>
                  </a:lnTo>
                  <a:lnTo>
                    <a:pt x="7144804" y="4572000"/>
                  </a:lnTo>
                  <a:lnTo>
                    <a:pt x="7144613" y="4699000"/>
                  </a:lnTo>
                  <a:lnTo>
                    <a:pt x="7145452" y="4699000"/>
                  </a:lnTo>
                  <a:lnTo>
                    <a:pt x="7146379" y="4826000"/>
                  </a:lnTo>
                  <a:lnTo>
                    <a:pt x="7148982" y="4826000"/>
                  </a:lnTo>
                  <a:lnTo>
                    <a:pt x="7150544" y="4953000"/>
                  </a:lnTo>
                  <a:lnTo>
                    <a:pt x="7152233" y="4953000"/>
                  </a:lnTo>
                  <a:lnTo>
                    <a:pt x="7155688" y="5080000"/>
                  </a:lnTo>
                  <a:lnTo>
                    <a:pt x="7157377" y="5080000"/>
                  </a:lnTo>
                  <a:lnTo>
                    <a:pt x="7158952" y="5207000"/>
                  </a:lnTo>
                  <a:lnTo>
                    <a:pt x="7156475" y="5334000"/>
                  </a:lnTo>
                  <a:lnTo>
                    <a:pt x="7153478" y="5334000"/>
                  </a:lnTo>
                  <a:lnTo>
                    <a:pt x="7152805" y="5461000"/>
                  </a:lnTo>
                  <a:lnTo>
                    <a:pt x="7152614" y="5461000"/>
                  </a:lnTo>
                  <a:lnTo>
                    <a:pt x="7152843" y="5588000"/>
                  </a:lnTo>
                  <a:lnTo>
                    <a:pt x="7154380" y="5588000"/>
                  </a:lnTo>
                  <a:lnTo>
                    <a:pt x="7155586" y="5715000"/>
                  </a:lnTo>
                  <a:lnTo>
                    <a:pt x="7156983" y="5715000"/>
                  </a:lnTo>
                  <a:lnTo>
                    <a:pt x="7158558" y="5842000"/>
                  </a:lnTo>
                  <a:lnTo>
                    <a:pt x="7160234" y="5842000"/>
                  </a:lnTo>
                  <a:lnTo>
                    <a:pt x="7163702" y="5969000"/>
                  </a:lnTo>
                  <a:lnTo>
                    <a:pt x="7165378" y="5969000"/>
                  </a:lnTo>
                  <a:lnTo>
                    <a:pt x="7167131" y="6096000"/>
                  </a:lnTo>
                  <a:lnTo>
                    <a:pt x="7164578" y="6096000"/>
                  </a:lnTo>
                  <a:lnTo>
                    <a:pt x="7162787" y="6223000"/>
                  </a:lnTo>
                  <a:lnTo>
                    <a:pt x="7161581" y="6223000"/>
                  </a:lnTo>
                  <a:lnTo>
                    <a:pt x="7160908" y="6350000"/>
                  </a:lnTo>
                  <a:lnTo>
                    <a:pt x="7161555" y="6477000"/>
                  </a:lnTo>
                  <a:lnTo>
                    <a:pt x="7162482" y="6477000"/>
                  </a:lnTo>
                  <a:lnTo>
                    <a:pt x="7163689" y="6604000"/>
                  </a:lnTo>
                  <a:lnTo>
                    <a:pt x="7166661" y="6604000"/>
                  </a:lnTo>
                  <a:lnTo>
                    <a:pt x="7168337" y="6731000"/>
                  </a:lnTo>
                  <a:lnTo>
                    <a:pt x="7171804" y="6731000"/>
                  </a:lnTo>
                  <a:lnTo>
                    <a:pt x="7173481" y="6858000"/>
                  </a:lnTo>
                  <a:lnTo>
                    <a:pt x="7179043" y="6858000"/>
                  </a:lnTo>
                  <a:lnTo>
                    <a:pt x="7178357" y="6985000"/>
                  </a:lnTo>
                  <a:lnTo>
                    <a:pt x="7172795" y="6985000"/>
                  </a:lnTo>
                  <a:lnTo>
                    <a:pt x="7170991" y="7112000"/>
                  </a:lnTo>
                  <a:lnTo>
                    <a:pt x="7169112" y="7112000"/>
                  </a:lnTo>
                  <a:lnTo>
                    <a:pt x="7168921" y="7239000"/>
                  </a:lnTo>
                  <a:lnTo>
                    <a:pt x="7169163" y="7239000"/>
                  </a:lnTo>
                  <a:lnTo>
                    <a:pt x="7169759" y="7366000"/>
                  </a:lnTo>
                  <a:lnTo>
                    <a:pt x="7171893" y="7366000"/>
                  </a:lnTo>
                  <a:lnTo>
                    <a:pt x="7173303" y="7493000"/>
                  </a:lnTo>
                  <a:lnTo>
                    <a:pt x="7174865" y="7493000"/>
                  </a:lnTo>
                  <a:lnTo>
                    <a:pt x="7176541" y="7620000"/>
                  </a:lnTo>
                  <a:lnTo>
                    <a:pt x="7180008" y="7620000"/>
                  </a:lnTo>
                  <a:lnTo>
                    <a:pt x="7181685" y="7747000"/>
                  </a:lnTo>
                  <a:lnTo>
                    <a:pt x="7186447" y="7747000"/>
                  </a:lnTo>
                  <a:lnTo>
                    <a:pt x="7183323" y="7874000"/>
                  </a:lnTo>
                  <a:lnTo>
                    <a:pt x="7179094" y="7874000"/>
                  </a:lnTo>
                  <a:lnTo>
                    <a:pt x="7177887" y="8001000"/>
                  </a:lnTo>
                  <a:lnTo>
                    <a:pt x="7177214" y="8001000"/>
                  </a:lnTo>
                  <a:lnTo>
                    <a:pt x="7177024" y="8128000"/>
                  </a:lnTo>
                  <a:lnTo>
                    <a:pt x="7177862" y="8128000"/>
                  </a:lnTo>
                  <a:lnTo>
                    <a:pt x="7178789" y="8255000"/>
                  </a:lnTo>
                  <a:lnTo>
                    <a:pt x="7179983" y="8255000"/>
                  </a:lnTo>
                  <a:lnTo>
                    <a:pt x="7181393" y="8382000"/>
                  </a:lnTo>
                  <a:lnTo>
                    <a:pt x="7184644" y="8382000"/>
                  </a:lnTo>
                  <a:lnTo>
                    <a:pt x="7188098" y="8509000"/>
                  </a:lnTo>
                  <a:lnTo>
                    <a:pt x="7189787" y="8509000"/>
                  </a:lnTo>
                  <a:lnTo>
                    <a:pt x="7191489" y="8636000"/>
                  </a:lnTo>
                  <a:lnTo>
                    <a:pt x="7191324" y="8636000"/>
                  </a:lnTo>
                  <a:lnTo>
                    <a:pt x="7188898" y="8763000"/>
                  </a:lnTo>
                  <a:lnTo>
                    <a:pt x="7185888" y="8763000"/>
                  </a:lnTo>
                  <a:lnTo>
                    <a:pt x="7185215" y="8890000"/>
                  </a:lnTo>
                  <a:lnTo>
                    <a:pt x="7185025" y="8890000"/>
                  </a:lnTo>
                  <a:lnTo>
                    <a:pt x="7185266" y="9017000"/>
                  </a:lnTo>
                  <a:lnTo>
                    <a:pt x="7186803" y="9017000"/>
                  </a:lnTo>
                  <a:lnTo>
                    <a:pt x="7187997" y="9144000"/>
                  </a:lnTo>
                  <a:lnTo>
                    <a:pt x="7189406" y="9144000"/>
                  </a:lnTo>
                  <a:lnTo>
                    <a:pt x="7190968" y="9271000"/>
                  </a:lnTo>
                  <a:lnTo>
                    <a:pt x="7192645" y="9271000"/>
                  </a:lnTo>
                  <a:lnTo>
                    <a:pt x="7196112" y="9398000"/>
                  </a:lnTo>
                  <a:lnTo>
                    <a:pt x="7197788" y="9398000"/>
                  </a:lnTo>
                  <a:lnTo>
                    <a:pt x="7199541" y="9525000"/>
                  </a:lnTo>
                  <a:lnTo>
                    <a:pt x="7196988" y="9525000"/>
                  </a:lnTo>
                  <a:lnTo>
                    <a:pt x="7195198" y="9652000"/>
                  </a:lnTo>
                  <a:lnTo>
                    <a:pt x="7193991" y="9652000"/>
                  </a:lnTo>
                  <a:lnTo>
                    <a:pt x="7193318" y="9779000"/>
                  </a:lnTo>
                  <a:lnTo>
                    <a:pt x="7193966" y="9906000"/>
                  </a:lnTo>
                  <a:lnTo>
                    <a:pt x="7194893" y="9906000"/>
                  </a:lnTo>
                  <a:lnTo>
                    <a:pt x="7196087" y="10033000"/>
                  </a:lnTo>
                  <a:lnTo>
                    <a:pt x="7199058" y="10033000"/>
                  </a:lnTo>
                  <a:lnTo>
                    <a:pt x="7200747" y="10160000"/>
                  </a:lnTo>
                  <a:lnTo>
                    <a:pt x="7204202" y="10287000"/>
                  </a:lnTo>
                  <a:lnTo>
                    <a:pt x="7196747" y="10287000"/>
                  </a:lnTo>
                  <a:lnTo>
                    <a:pt x="7193610" y="10414000"/>
                  </a:lnTo>
                  <a:lnTo>
                    <a:pt x="7191172" y="10414000"/>
                  </a:lnTo>
                  <a:lnTo>
                    <a:pt x="7189381" y="10541000"/>
                  </a:lnTo>
                  <a:lnTo>
                    <a:pt x="7187501" y="10541000"/>
                  </a:lnTo>
                  <a:lnTo>
                    <a:pt x="7187311" y="10668000"/>
                  </a:lnTo>
                  <a:lnTo>
                    <a:pt x="7187539" y="10668000"/>
                  </a:lnTo>
                  <a:lnTo>
                    <a:pt x="7188149" y="10795000"/>
                  </a:lnTo>
                  <a:lnTo>
                    <a:pt x="7190283" y="10795000"/>
                  </a:lnTo>
                  <a:lnTo>
                    <a:pt x="7191692" y="10922000"/>
                  </a:lnTo>
                  <a:lnTo>
                    <a:pt x="7193254" y="10922000"/>
                  </a:lnTo>
                  <a:lnTo>
                    <a:pt x="7194931" y="11049000"/>
                  </a:lnTo>
                  <a:lnTo>
                    <a:pt x="7198398" y="11049000"/>
                  </a:lnTo>
                  <a:lnTo>
                    <a:pt x="7200087" y="11176000"/>
                  </a:lnTo>
                  <a:lnTo>
                    <a:pt x="7204850" y="11176000"/>
                  </a:lnTo>
                  <a:lnTo>
                    <a:pt x="7201713" y="11303000"/>
                  </a:lnTo>
                  <a:lnTo>
                    <a:pt x="7197484" y="11303000"/>
                  </a:lnTo>
                  <a:lnTo>
                    <a:pt x="7196277" y="11430000"/>
                  </a:lnTo>
                  <a:lnTo>
                    <a:pt x="7195604" y="11430000"/>
                  </a:lnTo>
                  <a:lnTo>
                    <a:pt x="7195413" y="11557000"/>
                  </a:lnTo>
                  <a:lnTo>
                    <a:pt x="7196252" y="11557000"/>
                  </a:lnTo>
                  <a:lnTo>
                    <a:pt x="7197179" y="11684000"/>
                  </a:lnTo>
                  <a:lnTo>
                    <a:pt x="7199782" y="11684000"/>
                  </a:lnTo>
                  <a:lnTo>
                    <a:pt x="7201357" y="11811000"/>
                  </a:lnTo>
                  <a:lnTo>
                    <a:pt x="7203033" y="11811000"/>
                  </a:lnTo>
                  <a:lnTo>
                    <a:pt x="7206501" y="11938000"/>
                  </a:lnTo>
                  <a:lnTo>
                    <a:pt x="7208177" y="11938000"/>
                  </a:lnTo>
                  <a:lnTo>
                    <a:pt x="7209752" y="12065000"/>
                  </a:lnTo>
                  <a:lnTo>
                    <a:pt x="7207288" y="12192000"/>
                  </a:lnTo>
                  <a:lnTo>
                    <a:pt x="7204278" y="12192000"/>
                  </a:lnTo>
                  <a:lnTo>
                    <a:pt x="7203605" y="12319000"/>
                  </a:lnTo>
                  <a:lnTo>
                    <a:pt x="7203414" y="12319000"/>
                  </a:lnTo>
                  <a:lnTo>
                    <a:pt x="7203656" y="12446000"/>
                  </a:lnTo>
                  <a:lnTo>
                    <a:pt x="7205192" y="12446000"/>
                  </a:lnTo>
                  <a:lnTo>
                    <a:pt x="7206386" y="12573000"/>
                  </a:lnTo>
                  <a:lnTo>
                    <a:pt x="7207796" y="12573000"/>
                  </a:lnTo>
                  <a:lnTo>
                    <a:pt x="7209358" y="12700000"/>
                  </a:lnTo>
                  <a:lnTo>
                    <a:pt x="7211034" y="12700000"/>
                  </a:lnTo>
                  <a:lnTo>
                    <a:pt x="7214502" y="12827000"/>
                  </a:lnTo>
                  <a:lnTo>
                    <a:pt x="7216178" y="12827000"/>
                  </a:lnTo>
                  <a:lnTo>
                    <a:pt x="7217931" y="12954000"/>
                  </a:lnTo>
                  <a:lnTo>
                    <a:pt x="7215378" y="12954000"/>
                  </a:lnTo>
                  <a:lnTo>
                    <a:pt x="7213587" y="13081000"/>
                  </a:lnTo>
                  <a:lnTo>
                    <a:pt x="7212381" y="13081000"/>
                  </a:lnTo>
                  <a:lnTo>
                    <a:pt x="7211708" y="13208000"/>
                  </a:lnTo>
                  <a:lnTo>
                    <a:pt x="7212355" y="13335000"/>
                  </a:lnTo>
                  <a:lnTo>
                    <a:pt x="7213282" y="13335000"/>
                  </a:lnTo>
                  <a:lnTo>
                    <a:pt x="7214489" y="13462000"/>
                  </a:lnTo>
                  <a:lnTo>
                    <a:pt x="7217461" y="13462000"/>
                  </a:lnTo>
                  <a:lnTo>
                    <a:pt x="7219137" y="13589000"/>
                  </a:lnTo>
                  <a:lnTo>
                    <a:pt x="7222604" y="13589000"/>
                  </a:lnTo>
                  <a:lnTo>
                    <a:pt x="7224281" y="13716000"/>
                  </a:lnTo>
                  <a:lnTo>
                    <a:pt x="7259193" y="13716000"/>
                  </a:lnTo>
                  <a:lnTo>
                    <a:pt x="7258482" y="13589000"/>
                  </a:lnTo>
                  <a:lnTo>
                    <a:pt x="7257986" y="13589000"/>
                  </a:lnTo>
                  <a:lnTo>
                    <a:pt x="7257656" y="13462000"/>
                  </a:lnTo>
                  <a:lnTo>
                    <a:pt x="7314666" y="13462000"/>
                  </a:lnTo>
                  <a:lnTo>
                    <a:pt x="7340028" y="13335000"/>
                  </a:lnTo>
                  <a:lnTo>
                    <a:pt x="7315365" y="13335000"/>
                  </a:lnTo>
                  <a:lnTo>
                    <a:pt x="7286752" y="13208000"/>
                  </a:lnTo>
                  <a:lnTo>
                    <a:pt x="7256119" y="13208000"/>
                  </a:lnTo>
                  <a:lnTo>
                    <a:pt x="7255611" y="13081000"/>
                  </a:lnTo>
                  <a:lnTo>
                    <a:pt x="7269239" y="13081000"/>
                  </a:lnTo>
                  <a:lnTo>
                    <a:pt x="7253033" y="12954000"/>
                  </a:lnTo>
                  <a:lnTo>
                    <a:pt x="7297052" y="12954000"/>
                  </a:lnTo>
                  <a:lnTo>
                    <a:pt x="7320343" y="13081000"/>
                  </a:lnTo>
                  <a:lnTo>
                    <a:pt x="7332459" y="13081000"/>
                  </a:lnTo>
                  <a:lnTo>
                    <a:pt x="7358647" y="13208000"/>
                  </a:lnTo>
                  <a:lnTo>
                    <a:pt x="7396239" y="13208000"/>
                  </a:lnTo>
                  <a:lnTo>
                    <a:pt x="7378992" y="13081000"/>
                  </a:lnTo>
                  <a:lnTo>
                    <a:pt x="7426706" y="13081000"/>
                  </a:lnTo>
                  <a:lnTo>
                    <a:pt x="7396239" y="13208000"/>
                  </a:lnTo>
                  <a:lnTo>
                    <a:pt x="7437425" y="13208000"/>
                  </a:lnTo>
                  <a:lnTo>
                    <a:pt x="7466431" y="13081000"/>
                  </a:lnTo>
                  <a:lnTo>
                    <a:pt x="7494968" y="13081000"/>
                  </a:lnTo>
                  <a:lnTo>
                    <a:pt x="7513167" y="12954000"/>
                  </a:lnTo>
                  <a:lnTo>
                    <a:pt x="7527518" y="12954000"/>
                  </a:lnTo>
                  <a:lnTo>
                    <a:pt x="7526744" y="13081000"/>
                  </a:lnTo>
                  <a:lnTo>
                    <a:pt x="7526109" y="13081000"/>
                  </a:lnTo>
                  <a:lnTo>
                    <a:pt x="7527277" y="13208000"/>
                  </a:lnTo>
                  <a:lnTo>
                    <a:pt x="7471410" y="13208000"/>
                  </a:lnTo>
                  <a:lnTo>
                    <a:pt x="7443406" y="13335000"/>
                  </a:lnTo>
                  <a:lnTo>
                    <a:pt x="7413676" y="13335000"/>
                  </a:lnTo>
                  <a:lnTo>
                    <a:pt x="7471054" y="13462000"/>
                  </a:lnTo>
                  <a:lnTo>
                    <a:pt x="7534440" y="13462000"/>
                  </a:lnTo>
                  <a:lnTo>
                    <a:pt x="7534910" y="13589000"/>
                  </a:lnTo>
                  <a:lnTo>
                    <a:pt x="7535240" y="13589000"/>
                  </a:lnTo>
                  <a:lnTo>
                    <a:pt x="7535177" y="13716000"/>
                  </a:lnTo>
                  <a:lnTo>
                    <a:pt x="7571930" y="13716000"/>
                  </a:lnTo>
                  <a:lnTo>
                    <a:pt x="7572553" y="13589000"/>
                  </a:lnTo>
                  <a:lnTo>
                    <a:pt x="7573353" y="13589000"/>
                  </a:lnTo>
                  <a:lnTo>
                    <a:pt x="7574267" y="13462000"/>
                  </a:lnTo>
                  <a:lnTo>
                    <a:pt x="7576134" y="13462000"/>
                  </a:lnTo>
                  <a:lnTo>
                    <a:pt x="7576934" y="13335000"/>
                  </a:lnTo>
                  <a:lnTo>
                    <a:pt x="7577556" y="13335000"/>
                  </a:lnTo>
                  <a:lnTo>
                    <a:pt x="7577912" y="13208000"/>
                  </a:lnTo>
                  <a:close/>
                </a:path>
                <a:path extrusionOk="0" h="13716000" w="9443085">
                  <a:moveTo>
                    <a:pt x="8177657" y="13654634"/>
                  </a:moveTo>
                  <a:lnTo>
                    <a:pt x="8176514" y="13603250"/>
                  </a:lnTo>
                  <a:lnTo>
                    <a:pt x="8171815" y="13550037"/>
                  </a:lnTo>
                  <a:lnTo>
                    <a:pt x="8162290" y="13507682"/>
                  </a:lnTo>
                  <a:lnTo>
                    <a:pt x="8161464" y="13503999"/>
                  </a:lnTo>
                  <a:lnTo>
                    <a:pt x="8124723" y="13467804"/>
                  </a:lnTo>
                  <a:lnTo>
                    <a:pt x="8079600" y="13460781"/>
                  </a:lnTo>
                  <a:lnTo>
                    <a:pt x="8021447" y="13459130"/>
                  </a:lnTo>
                  <a:lnTo>
                    <a:pt x="7963306" y="13461645"/>
                  </a:lnTo>
                  <a:lnTo>
                    <a:pt x="7918145" y="13467144"/>
                  </a:lnTo>
                  <a:lnTo>
                    <a:pt x="7879486" y="13487159"/>
                  </a:lnTo>
                  <a:lnTo>
                    <a:pt x="7862417" y="13523011"/>
                  </a:lnTo>
                  <a:lnTo>
                    <a:pt x="7860297" y="13564845"/>
                  </a:lnTo>
                  <a:lnTo>
                    <a:pt x="7860233" y="13569277"/>
                  </a:lnTo>
                  <a:lnTo>
                    <a:pt x="7865745" y="13616521"/>
                  </a:lnTo>
                  <a:lnTo>
                    <a:pt x="7872450" y="13661301"/>
                  </a:lnTo>
                  <a:lnTo>
                    <a:pt x="7895196" y="13684060"/>
                  </a:lnTo>
                  <a:lnTo>
                    <a:pt x="8054162" y="13683526"/>
                  </a:lnTo>
                  <a:lnTo>
                    <a:pt x="8078559" y="13643521"/>
                  </a:lnTo>
                  <a:lnTo>
                    <a:pt x="8073250" y="13584669"/>
                  </a:lnTo>
                  <a:lnTo>
                    <a:pt x="8014856" y="13562000"/>
                  </a:lnTo>
                  <a:lnTo>
                    <a:pt x="7964271" y="13558711"/>
                  </a:lnTo>
                  <a:lnTo>
                    <a:pt x="7947850" y="13596150"/>
                  </a:lnTo>
                  <a:lnTo>
                    <a:pt x="7989760" y="13606704"/>
                  </a:lnTo>
                  <a:lnTo>
                    <a:pt x="8013878" y="13612317"/>
                  </a:lnTo>
                  <a:lnTo>
                    <a:pt x="7988871" y="13642848"/>
                  </a:lnTo>
                  <a:lnTo>
                    <a:pt x="7939189" y="13641896"/>
                  </a:lnTo>
                  <a:lnTo>
                    <a:pt x="7909484" y="13605993"/>
                  </a:lnTo>
                  <a:lnTo>
                    <a:pt x="7906105" y="13569277"/>
                  </a:lnTo>
                  <a:lnTo>
                    <a:pt x="7907883" y="13536003"/>
                  </a:lnTo>
                  <a:lnTo>
                    <a:pt x="7918145" y="13512635"/>
                  </a:lnTo>
                  <a:lnTo>
                    <a:pt x="7940903" y="13507949"/>
                  </a:lnTo>
                  <a:lnTo>
                    <a:pt x="7986852" y="13507898"/>
                  </a:lnTo>
                  <a:lnTo>
                    <a:pt x="8025638" y="13509866"/>
                  </a:lnTo>
                  <a:lnTo>
                    <a:pt x="8091703" y="13524852"/>
                  </a:lnTo>
                  <a:lnTo>
                    <a:pt x="8121180" y="13573519"/>
                  </a:lnTo>
                  <a:lnTo>
                    <a:pt x="8125168" y="13616521"/>
                  </a:lnTo>
                  <a:lnTo>
                    <a:pt x="8130641" y="13686320"/>
                  </a:lnTo>
                  <a:lnTo>
                    <a:pt x="8109432" y="13711200"/>
                  </a:lnTo>
                  <a:lnTo>
                    <a:pt x="8102651" y="13716000"/>
                  </a:lnTo>
                  <a:lnTo>
                    <a:pt x="8177314" y="13716000"/>
                  </a:lnTo>
                  <a:lnTo>
                    <a:pt x="8177492" y="13703948"/>
                  </a:lnTo>
                  <a:lnTo>
                    <a:pt x="8177606" y="13677265"/>
                  </a:lnTo>
                  <a:lnTo>
                    <a:pt x="8177657" y="13654634"/>
                  </a:lnTo>
                  <a:close/>
                </a:path>
                <a:path extrusionOk="0" h="13716000" w="9443085">
                  <a:moveTo>
                    <a:pt x="8177657" y="155486"/>
                  </a:moveTo>
                  <a:lnTo>
                    <a:pt x="8176514" y="104101"/>
                  </a:lnTo>
                  <a:lnTo>
                    <a:pt x="8171815" y="50888"/>
                  </a:lnTo>
                  <a:lnTo>
                    <a:pt x="8162303" y="8547"/>
                  </a:lnTo>
                  <a:lnTo>
                    <a:pt x="8159585" y="0"/>
                  </a:lnTo>
                  <a:lnTo>
                    <a:pt x="7873771" y="0"/>
                  </a:lnTo>
                  <a:lnTo>
                    <a:pt x="7862417" y="23863"/>
                  </a:lnTo>
                  <a:lnTo>
                    <a:pt x="7860284" y="65697"/>
                  </a:lnTo>
                  <a:lnTo>
                    <a:pt x="7860233" y="70129"/>
                  </a:lnTo>
                  <a:lnTo>
                    <a:pt x="7865745" y="117373"/>
                  </a:lnTo>
                  <a:lnTo>
                    <a:pt x="7872450" y="162153"/>
                  </a:lnTo>
                  <a:lnTo>
                    <a:pt x="7895196" y="184912"/>
                  </a:lnTo>
                  <a:lnTo>
                    <a:pt x="8054162" y="184391"/>
                  </a:lnTo>
                  <a:lnTo>
                    <a:pt x="8078559" y="144373"/>
                  </a:lnTo>
                  <a:lnTo>
                    <a:pt x="8073250" y="85521"/>
                  </a:lnTo>
                  <a:lnTo>
                    <a:pt x="8014856" y="62852"/>
                  </a:lnTo>
                  <a:lnTo>
                    <a:pt x="7964271" y="59563"/>
                  </a:lnTo>
                  <a:lnTo>
                    <a:pt x="7947850" y="97015"/>
                  </a:lnTo>
                  <a:lnTo>
                    <a:pt x="7989760" y="107556"/>
                  </a:lnTo>
                  <a:lnTo>
                    <a:pt x="8013878" y="113169"/>
                  </a:lnTo>
                  <a:lnTo>
                    <a:pt x="7988871" y="143700"/>
                  </a:lnTo>
                  <a:lnTo>
                    <a:pt x="7939189" y="142748"/>
                  </a:lnTo>
                  <a:lnTo>
                    <a:pt x="7909484" y="106845"/>
                  </a:lnTo>
                  <a:lnTo>
                    <a:pt x="7906105" y="70129"/>
                  </a:lnTo>
                  <a:lnTo>
                    <a:pt x="7907883" y="36855"/>
                  </a:lnTo>
                  <a:lnTo>
                    <a:pt x="7918145" y="13487"/>
                  </a:lnTo>
                  <a:lnTo>
                    <a:pt x="7940903" y="8813"/>
                  </a:lnTo>
                  <a:lnTo>
                    <a:pt x="7986865" y="8763"/>
                  </a:lnTo>
                  <a:lnTo>
                    <a:pt x="8025638" y="10718"/>
                  </a:lnTo>
                  <a:lnTo>
                    <a:pt x="8091703" y="25717"/>
                  </a:lnTo>
                  <a:lnTo>
                    <a:pt x="8121180" y="74371"/>
                  </a:lnTo>
                  <a:lnTo>
                    <a:pt x="8125168" y="117373"/>
                  </a:lnTo>
                  <a:lnTo>
                    <a:pt x="8130641" y="187172"/>
                  </a:lnTo>
                  <a:lnTo>
                    <a:pt x="8109432" y="212051"/>
                  </a:lnTo>
                  <a:lnTo>
                    <a:pt x="8085290" y="229158"/>
                  </a:lnTo>
                  <a:lnTo>
                    <a:pt x="8058213" y="238480"/>
                  </a:lnTo>
                  <a:lnTo>
                    <a:pt x="8028203" y="240042"/>
                  </a:lnTo>
                  <a:lnTo>
                    <a:pt x="7994015" y="244094"/>
                  </a:lnTo>
                  <a:lnTo>
                    <a:pt x="7956867" y="245071"/>
                  </a:lnTo>
                  <a:lnTo>
                    <a:pt x="7919707" y="243357"/>
                  </a:lnTo>
                  <a:lnTo>
                    <a:pt x="7885468" y="239344"/>
                  </a:lnTo>
                  <a:lnTo>
                    <a:pt x="7849895" y="236207"/>
                  </a:lnTo>
                  <a:lnTo>
                    <a:pt x="7822959" y="230225"/>
                  </a:lnTo>
                  <a:lnTo>
                    <a:pt x="7806309" y="218122"/>
                  </a:lnTo>
                  <a:lnTo>
                    <a:pt x="7799933" y="199898"/>
                  </a:lnTo>
                  <a:lnTo>
                    <a:pt x="7803832" y="175539"/>
                  </a:lnTo>
                  <a:lnTo>
                    <a:pt x="7799997" y="140957"/>
                  </a:lnTo>
                  <a:lnTo>
                    <a:pt x="7801559" y="102527"/>
                  </a:lnTo>
                  <a:lnTo>
                    <a:pt x="7805242" y="63817"/>
                  </a:lnTo>
                  <a:lnTo>
                    <a:pt x="7807769" y="28422"/>
                  </a:lnTo>
                  <a:lnTo>
                    <a:pt x="7808150" y="0"/>
                  </a:lnTo>
                  <a:lnTo>
                    <a:pt x="7763116" y="0"/>
                  </a:lnTo>
                  <a:lnTo>
                    <a:pt x="7756449" y="249110"/>
                  </a:lnTo>
                  <a:lnTo>
                    <a:pt x="7757617" y="256120"/>
                  </a:lnTo>
                  <a:lnTo>
                    <a:pt x="7827759" y="278612"/>
                  </a:lnTo>
                  <a:lnTo>
                    <a:pt x="7882445" y="284099"/>
                  </a:lnTo>
                  <a:lnTo>
                    <a:pt x="7937322" y="287058"/>
                  </a:lnTo>
                  <a:lnTo>
                    <a:pt x="7992516" y="287083"/>
                  </a:lnTo>
                  <a:lnTo>
                    <a:pt x="8029664" y="286804"/>
                  </a:lnTo>
                  <a:lnTo>
                    <a:pt x="8070532" y="285889"/>
                  </a:lnTo>
                  <a:lnTo>
                    <a:pt x="8110779" y="281432"/>
                  </a:lnTo>
                  <a:lnTo>
                    <a:pt x="8164868" y="258737"/>
                  </a:lnTo>
                  <a:lnTo>
                    <a:pt x="8174164" y="245071"/>
                  </a:lnTo>
                  <a:lnTo>
                    <a:pt x="8177136" y="228511"/>
                  </a:lnTo>
                  <a:lnTo>
                    <a:pt x="8177492" y="204800"/>
                  </a:lnTo>
                  <a:lnTo>
                    <a:pt x="8177606" y="178117"/>
                  </a:lnTo>
                  <a:lnTo>
                    <a:pt x="8177657" y="155486"/>
                  </a:lnTo>
                  <a:close/>
                </a:path>
                <a:path extrusionOk="0" h="13716000" w="9443085">
                  <a:moveTo>
                    <a:pt x="8265058" y="13714997"/>
                  </a:moveTo>
                  <a:lnTo>
                    <a:pt x="8261363" y="13656844"/>
                  </a:lnTo>
                  <a:lnTo>
                    <a:pt x="8258213" y="13604253"/>
                  </a:lnTo>
                  <a:lnTo>
                    <a:pt x="8258276" y="13596150"/>
                  </a:lnTo>
                  <a:lnTo>
                    <a:pt x="8258746" y="13567651"/>
                  </a:lnTo>
                  <a:lnTo>
                    <a:pt x="8260207" y="13522884"/>
                  </a:lnTo>
                  <a:lnTo>
                    <a:pt x="8259178" y="13475030"/>
                  </a:lnTo>
                  <a:lnTo>
                    <a:pt x="8252295" y="13430123"/>
                  </a:lnTo>
                  <a:lnTo>
                    <a:pt x="8236204" y="13394220"/>
                  </a:lnTo>
                  <a:lnTo>
                    <a:pt x="8157883" y="13364159"/>
                  </a:lnTo>
                  <a:lnTo>
                    <a:pt x="8102460" y="13362407"/>
                  </a:lnTo>
                  <a:lnTo>
                    <a:pt x="8046555" y="13364769"/>
                  </a:lnTo>
                  <a:lnTo>
                    <a:pt x="7995437" y="13367919"/>
                  </a:lnTo>
                  <a:lnTo>
                    <a:pt x="7941678" y="13371856"/>
                  </a:lnTo>
                  <a:lnTo>
                    <a:pt x="7888237" y="13377913"/>
                  </a:lnTo>
                  <a:lnTo>
                    <a:pt x="7835024" y="13385826"/>
                  </a:lnTo>
                  <a:lnTo>
                    <a:pt x="7781963" y="13395338"/>
                  </a:lnTo>
                  <a:lnTo>
                    <a:pt x="7757312" y="13716000"/>
                  </a:lnTo>
                  <a:lnTo>
                    <a:pt x="7805864" y="13716000"/>
                  </a:lnTo>
                  <a:lnTo>
                    <a:pt x="7799933" y="13699046"/>
                  </a:lnTo>
                  <a:lnTo>
                    <a:pt x="7803832" y="13674687"/>
                  </a:lnTo>
                  <a:lnTo>
                    <a:pt x="7799997" y="13640105"/>
                  </a:lnTo>
                  <a:lnTo>
                    <a:pt x="7801559" y="13601675"/>
                  </a:lnTo>
                  <a:lnTo>
                    <a:pt x="7805242" y="13562965"/>
                  </a:lnTo>
                  <a:lnTo>
                    <a:pt x="7807769" y="13527570"/>
                  </a:lnTo>
                  <a:lnTo>
                    <a:pt x="7808290" y="13488848"/>
                  </a:lnTo>
                  <a:lnTo>
                    <a:pt x="7828064" y="13441579"/>
                  </a:lnTo>
                  <a:lnTo>
                    <a:pt x="7902422" y="13418261"/>
                  </a:lnTo>
                  <a:lnTo>
                    <a:pt x="7945552" y="13414197"/>
                  </a:lnTo>
                  <a:lnTo>
                    <a:pt x="7989176" y="13412711"/>
                  </a:lnTo>
                  <a:lnTo>
                    <a:pt x="8030311" y="13411937"/>
                  </a:lnTo>
                  <a:lnTo>
                    <a:pt x="8101317" y="13407365"/>
                  </a:lnTo>
                  <a:lnTo>
                    <a:pt x="8139646" y="13408000"/>
                  </a:lnTo>
                  <a:lnTo>
                    <a:pt x="8195462" y="13440169"/>
                  </a:lnTo>
                  <a:lnTo>
                    <a:pt x="8209902" y="13478586"/>
                  </a:lnTo>
                  <a:lnTo>
                    <a:pt x="8216100" y="13524852"/>
                  </a:lnTo>
                  <a:lnTo>
                    <a:pt x="8217052" y="13573519"/>
                  </a:lnTo>
                  <a:lnTo>
                    <a:pt x="8215820" y="13616521"/>
                  </a:lnTo>
                  <a:lnTo>
                    <a:pt x="8215706" y="13622376"/>
                  </a:lnTo>
                  <a:lnTo>
                    <a:pt x="8215223" y="13654634"/>
                  </a:lnTo>
                  <a:lnTo>
                    <a:pt x="8217802" y="13686320"/>
                  </a:lnTo>
                  <a:lnTo>
                    <a:pt x="8220596" y="13716000"/>
                  </a:lnTo>
                  <a:lnTo>
                    <a:pt x="8265058" y="13716000"/>
                  </a:lnTo>
                  <a:lnTo>
                    <a:pt x="8265058" y="13714997"/>
                  </a:lnTo>
                  <a:close/>
                </a:path>
                <a:path extrusionOk="0" h="13716000" w="9443085">
                  <a:moveTo>
                    <a:pt x="8265236" y="13129743"/>
                  </a:moveTo>
                  <a:lnTo>
                    <a:pt x="8265058" y="13072186"/>
                  </a:lnTo>
                  <a:lnTo>
                    <a:pt x="8258149" y="12960439"/>
                  </a:lnTo>
                  <a:lnTo>
                    <a:pt x="8258746" y="12924841"/>
                  </a:lnTo>
                  <a:lnTo>
                    <a:pt x="8260207" y="12880073"/>
                  </a:lnTo>
                  <a:lnTo>
                    <a:pt x="8259178" y="12832220"/>
                  </a:lnTo>
                  <a:lnTo>
                    <a:pt x="8252295" y="12787300"/>
                  </a:lnTo>
                  <a:lnTo>
                    <a:pt x="8236204" y="12751397"/>
                  </a:lnTo>
                  <a:lnTo>
                    <a:pt x="8207540" y="12730556"/>
                  </a:lnTo>
                  <a:lnTo>
                    <a:pt x="8157883" y="12721336"/>
                  </a:lnTo>
                  <a:lnTo>
                    <a:pt x="8102460" y="12719584"/>
                  </a:lnTo>
                  <a:lnTo>
                    <a:pt x="8046555" y="12721958"/>
                  </a:lnTo>
                  <a:lnTo>
                    <a:pt x="7995437" y="12725108"/>
                  </a:lnTo>
                  <a:lnTo>
                    <a:pt x="7941678" y="12729045"/>
                  </a:lnTo>
                  <a:lnTo>
                    <a:pt x="7888237" y="12735090"/>
                  </a:lnTo>
                  <a:lnTo>
                    <a:pt x="7835024" y="12743002"/>
                  </a:lnTo>
                  <a:lnTo>
                    <a:pt x="7781963" y="12752527"/>
                  </a:lnTo>
                  <a:lnTo>
                    <a:pt x="7756449" y="13105448"/>
                  </a:lnTo>
                  <a:lnTo>
                    <a:pt x="7757617" y="13112458"/>
                  </a:lnTo>
                  <a:lnTo>
                    <a:pt x="7827759" y="13134950"/>
                  </a:lnTo>
                  <a:lnTo>
                    <a:pt x="7882445" y="13140423"/>
                  </a:lnTo>
                  <a:lnTo>
                    <a:pt x="7937322" y="13143395"/>
                  </a:lnTo>
                  <a:lnTo>
                    <a:pt x="7992516" y="13143433"/>
                  </a:lnTo>
                  <a:lnTo>
                    <a:pt x="8029664" y="13143129"/>
                  </a:lnTo>
                  <a:lnTo>
                    <a:pt x="8070532" y="13142227"/>
                  </a:lnTo>
                  <a:lnTo>
                    <a:pt x="8110779" y="13137756"/>
                  </a:lnTo>
                  <a:lnTo>
                    <a:pt x="8164868" y="13115062"/>
                  </a:lnTo>
                  <a:lnTo>
                    <a:pt x="8177492" y="13061137"/>
                  </a:lnTo>
                  <a:lnTo>
                    <a:pt x="8177695" y="13014033"/>
                  </a:lnTo>
                  <a:lnTo>
                    <a:pt x="8176514" y="12960452"/>
                  </a:lnTo>
                  <a:lnTo>
                    <a:pt x="8171815" y="12907226"/>
                  </a:lnTo>
                  <a:lnTo>
                    <a:pt x="8161464" y="12861176"/>
                  </a:lnTo>
                  <a:lnTo>
                    <a:pt x="8124723" y="12824994"/>
                  </a:lnTo>
                  <a:lnTo>
                    <a:pt x="8079600" y="12817970"/>
                  </a:lnTo>
                  <a:lnTo>
                    <a:pt x="8021447" y="12816307"/>
                  </a:lnTo>
                  <a:lnTo>
                    <a:pt x="7963306" y="12818821"/>
                  </a:lnTo>
                  <a:lnTo>
                    <a:pt x="7918145" y="12824320"/>
                  </a:lnTo>
                  <a:lnTo>
                    <a:pt x="7879486" y="12844336"/>
                  </a:lnTo>
                  <a:lnTo>
                    <a:pt x="7862417" y="12880188"/>
                  </a:lnTo>
                  <a:lnTo>
                    <a:pt x="7860119" y="12925463"/>
                  </a:lnTo>
                  <a:lnTo>
                    <a:pt x="7865745" y="12973711"/>
                  </a:lnTo>
                  <a:lnTo>
                    <a:pt x="7872450" y="13018491"/>
                  </a:lnTo>
                  <a:lnTo>
                    <a:pt x="8054162" y="13040716"/>
                  </a:lnTo>
                  <a:lnTo>
                    <a:pt x="8081505" y="12972644"/>
                  </a:lnTo>
                  <a:lnTo>
                    <a:pt x="8051101" y="12925933"/>
                  </a:lnTo>
                  <a:lnTo>
                    <a:pt x="7964271" y="12915900"/>
                  </a:lnTo>
                  <a:lnTo>
                    <a:pt x="7947850" y="12953340"/>
                  </a:lnTo>
                  <a:lnTo>
                    <a:pt x="7989760" y="12963881"/>
                  </a:lnTo>
                  <a:lnTo>
                    <a:pt x="8013878" y="12969494"/>
                  </a:lnTo>
                  <a:lnTo>
                    <a:pt x="7988871" y="13000038"/>
                  </a:lnTo>
                  <a:lnTo>
                    <a:pt x="7939189" y="12999072"/>
                  </a:lnTo>
                  <a:lnTo>
                    <a:pt x="7909484" y="12963170"/>
                  </a:lnTo>
                  <a:lnTo>
                    <a:pt x="7906105" y="12926454"/>
                  </a:lnTo>
                  <a:lnTo>
                    <a:pt x="7907883" y="12893180"/>
                  </a:lnTo>
                  <a:lnTo>
                    <a:pt x="7918145" y="12869812"/>
                  </a:lnTo>
                  <a:lnTo>
                    <a:pt x="7940903" y="12865126"/>
                  </a:lnTo>
                  <a:lnTo>
                    <a:pt x="7982699" y="12864859"/>
                  </a:lnTo>
                  <a:lnTo>
                    <a:pt x="8025638" y="12867043"/>
                  </a:lnTo>
                  <a:lnTo>
                    <a:pt x="8091703" y="12882055"/>
                  </a:lnTo>
                  <a:lnTo>
                    <a:pt x="8121180" y="12930708"/>
                  </a:lnTo>
                  <a:lnTo>
                    <a:pt x="8125104" y="12972987"/>
                  </a:lnTo>
                  <a:lnTo>
                    <a:pt x="8130641" y="13043510"/>
                  </a:lnTo>
                  <a:lnTo>
                    <a:pt x="8109432" y="13068389"/>
                  </a:lnTo>
                  <a:lnTo>
                    <a:pt x="8085290" y="13085496"/>
                  </a:lnTo>
                  <a:lnTo>
                    <a:pt x="8058213" y="13094830"/>
                  </a:lnTo>
                  <a:lnTo>
                    <a:pt x="8028203" y="13096380"/>
                  </a:lnTo>
                  <a:lnTo>
                    <a:pt x="7994015" y="13100431"/>
                  </a:lnTo>
                  <a:lnTo>
                    <a:pt x="7956867" y="13101409"/>
                  </a:lnTo>
                  <a:lnTo>
                    <a:pt x="7919707" y="13099695"/>
                  </a:lnTo>
                  <a:lnTo>
                    <a:pt x="7885468" y="13095681"/>
                  </a:lnTo>
                  <a:lnTo>
                    <a:pt x="7849895" y="13092544"/>
                  </a:lnTo>
                  <a:lnTo>
                    <a:pt x="7822959" y="13086563"/>
                  </a:lnTo>
                  <a:lnTo>
                    <a:pt x="7806309" y="13074460"/>
                  </a:lnTo>
                  <a:lnTo>
                    <a:pt x="7799933" y="13056222"/>
                  </a:lnTo>
                  <a:lnTo>
                    <a:pt x="7803832" y="13031877"/>
                  </a:lnTo>
                  <a:lnTo>
                    <a:pt x="7799997" y="12997282"/>
                  </a:lnTo>
                  <a:lnTo>
                    <a:pt x="7801559" y="12958852"/>
                  </a:lnTo>
                  <a:lnTo>
                    <a:pt x="7805242" y="12920142"/>
                  </a:lnTo>
                  <a:lnTo>
                    <a:pt x="7807769" y="12884760"/>
                  </a:lnTo>
                  <a:lnTo>
                    <a:pt x="7808303" y="12844806"/>
                  </a:lnTo>
                  <a:lnTo>
                    <a:pt x="7828064" y="12798768"/>
                  </a:lnTo>
                  <a:lnTo>
                    <a:pt x="7902422" y="12775438"/>
                  </a:lnTo>
                  <a:lnTo>
                    <a:pt x="7945552" y="12771387"/>
                  </a:lnTo>
                  <a:lnTo>
                    <a:pt x="7989176" y="12769901"/>
                  </a:lnTo>
                  <a:lnTo>
                    <a:pt x="8030311" y="12769126"/>
                  </a:lnTo>
                  <a:lnTo>
                    <a:pt x="8101317" y="12764554"/>
                  </a:lnTo>
                  <a:lnTo>
                    <a:pt x="8139646" y="12765189"/>
                  </a:lnTo>
                  <a:lnTo>
                    <a:pt x="8195462" y="12797358"/>
                  </a:lnTo>
                  <a:lnTo>
                    <a:pt x="8209902" y="12835776"/>
                  </a:lnTo>
                  <a:lnTo>
                    <a:pt x="8216112" y="12882067"/>
                  </a:lnTo>
                  <a:lnTo>
                    <a:pt x="8217065" y="12930619"/>
                  </a:lnTo>
                  <a:lnTo>
                    <a:pt x="8215770" y="12975743"/>
                  </a:lnTo>
                  <a:lnTo>
                    <a:pt x="8215223" y="13011823"/>
                  </a:lnTo>
                  <a:lnTo>
                    <a:pt x="8217763" y="13043167"/>
                  </a:lnTo>
                  <a:lnTo>
                    <a:pt x="8221383" y="13081584"/>
                  </a:lnTo>
                  <a:lnTo>
                    <a:pt x="8222170" y="13119380"/>
                  </a:lnTo>
                  <a:lnTo>
                    <a:pt x="8216278" y="13148894"/>
                  </a:lnTo>
                  <a:lnTo>
                    <a:pt x="8194675" y="13175895"/>
                  </a:lnTo>
                  <a:lnTo>
                    <a:pt x="8164970" y="13188988"/>
                  </a:lnTo>
                  <a:lnTo>
                    <a:pt x="8130692" y="13192811"/>
                  </a:lnTo>
                  <a:lnTo>
                    <a:pt x="8095335" y="13191998"/>
                  </a:lnTo>
                  <a:lnTo>
                    <a:pt x="8071307" y="13191147"/>
                  </a:lnTo>
                  <a:lnTo>
                    <a:pt x="7965097" y="13192112"/>
                  </a:lnTo>
                  <a:lnTo>
                    <a:pt x="7866393" y="13192595"/>
                  </a:lnTo>
                  <a:lnTo>
                    <a:pt x="7817053" y="13193141"/>
                  </a:lnTo>
                  <a:lnTo>
                    <a:pt x="7767714" y="13194119"/>
                  </a:lnTo>
                  <a:lnTo>
                    <a:pt x="7752461" y="13209778"/>
                  </a:lnTo>
                  <a:lnTo>
                    <a:pt x="7756284" y="13220472"/>
                  </a:lnTo>
                  <a:lnTo>
                    <a:pt x="7767714" y="13225729"/>
                  </a:lnTo>
                  <a:lnTo>
                    <a:pt x="7819504" y="13227596"/>
                  </a:lnTo>
                  <a:lnTo>
                    <a:pt x="7871307" y="13228663"/>
                  </a:lnTo>
                  <a:lnTo>
                    <a:pt x="7923136" y="13229133"/>
                  </a:lnTo>
                  <a:lnTo>
                    <a:pt x="8026781" y="13229095"/>
                  </a:lnTo>
                  <a:lnTo>
                    <a:pt x="8041297" y="13229311"/>
                  </a:lnTo>
                  <a:lnTo>
                    <a:pt x="8071980" y="13230771"/>
                  </a:lnTo>
                  <a:lnTo>
                    <a:pt x="8121688" y="13233705"/>
                  </a:lnTo>
                  <a:lnTo>
                    <a:pt x="8155279" y="13234429"/>
                  </a:lnTo>
                  <a:lnTo>
                    <a:pt x="8217243" y="13227533"/>
                  </a:lnTo>
                  <a:lnTo>
                    <a:pt x="8252815" y="13202234"/>
                  </a:lnTo>
                  <a:lnTo>
                    <a:pt x="8257946" y="13183159"/>
                  </a:lnTo>
                  <a:lnTo>
                    <a:pt x="8265236" y="13129743"/>
                  </a:lnTo>
                  <a:close/>
                </a:path>
                <a:path extrusionOk="0" h="13716000" w="9443085">
                  <a:moveTo>
                    <a:pt x="8265236" y="12486919"/>
                  </a:moveTo>
                  <a:lnTo>
                    <a:pt x="8265058" y="12429363"/>
                  </a:lnTo>
                  <a:lnTo>
                    <a:pt x="8258149" y="12317628"/>
                  </a:lnTo>
                  <a:lnTo>
                    <a:pt x="8258746" y="12282018"/>
                  </a:lnTo>
                  <a:lnTo>
                    <a:pt x="8260207" y="12237263"/>
                  </a:lnTo>
                  <a:lnTo>
                    <a:pt x="8259178" y="12189397"/>
                  </a:lnTo>
                  <a:lnTo>
                    <a:pt x="8252295" y="12144477"/>
                  </a:lnTo>
                  <a:lnTo>
                    <a:pt x="8236204" y="12108574"/>
                  </a:lnTo>
                  <a:lnTo>
                    <a:pt x="8207540" y="12087746"/>
                  </a:lnTo>
                  <a:lnTo>
                    <a:pt x="8157883" y="12078513"/>
                  </a:lnTo>
                  <a:lnTo>
                    <a:pt x="8102460" y="12076760"/>
                  </a:lnTo>
                  <a:lnTo>
                    <a:pt x="8046555" y="12079135"/>
                  </a:lnTo>
                  <a:lnTo>
                    <a:pt x="7995437" y="12082297"/>
                  </a:lnTo>
                  <a:lnTo>
                    <a:pt x="7941678" y="12086222"/>
                  </a:lnTo>
                  <a:lnTo>
                    <a:pt x="7888237" y="12092280"/>
                  </a:lnTo>
                  <a:lnTo>
                    <a:pt x="7835024" y="12100192"/>
                  </a:lnTo>
                  <a:lnTo>
                    <a:pt x="7781963" y="12109717"/>
                  </a:lnTo>
                  <a:lnTo>
                    <a:pt x="7756449" y="12462637"/>
                  </a:lnTo>
                  <a:lnTo>
                    <a:pt x="7757617" y="12469635"/>
                  </a:lnTo>
                  <a:lnTo>
                    <a:pt x="7827759" y="12492126"/>
                  </a:lnTo>
                  <a:lnTo>
                    <a:pt x="7882445" y="12497613"/>
                  </a:lnTo>
                  <a:lnTo>
                    <a:pt x="7937322" y="12500572"/>
                  </a:lnTo>
                  <a:lnTo>
                    <a:pt x="7992516" y="12500610"/>
                  </a:lnTo>
                  <a:lnTo>
                    <a:pt x="8029664" y="12500318"/>
                  </a:lnTo>
                  <a:lnTo>
                    <a:pt x="8070532" y="12499404"/>
                  </a:lnTo>
                  <a:lnTo>
                    <a:pt x="8110779" y="12494946"/>
                  </a:lnTo>
                  <a:lnTo>
                    <a:pt x="8164868" y="12472251"/>
                  </a:lnTo>
                  <a:lnTo>
                    <a:pt x="8177492" y="12418327"/>
                  </a:lnTo>
                  <a:lnTo>
                    <a:pt x="8177695" y="12371222"/>
                  </a:lnTo>
                  <a:lnTo>
                    <a:pt x="8176514" y="12317628"/>
                  </a:lnTo>
                  <a:lnTo>
                    <a:pt x="8171815" y="12264403"/>
                  </a:lnTo>
                  <a:lnTo>
                    <a:pt x="8161464" y="12218365"/>
                  </a:lnTo>
                  <a:lnTo>
                    <a:pt x="8124723" y="12182183"/>
                  </a:lnTo>
                  <a:lnTo>
                    <a:pt x="8079600" y="12175147"/>
                  </a:lnTo>
                  <a:lnTo>
                    <a:pt x="8021447" y="12173483"/>
                  </a:lnTo>
                  <a:lnTo>
                    <a:pt x="7963306" y="12176011"/>
                  </a:lnTo>
                  <a:lnTo>
                    <a:pt x="7918145" y="12181510"/>
                  </a:lnTo>
                  <a:lnTo>
                    <a:pt x="7879486" y="12201512"/>
                  </a:lnTo>
                  <a:lnTo>
                    <a:pt x="7862417" y="12237377"/>
                  </a:lnTo>
                  <a:lnTo>
                    <a:pt x="7860119" y="12282640"/>
                  </a:lnTo>
                  <a:lnTo>
                    <a:pt x="7865745" y="12330887"/>
                  </a:lnTo>
                  <a:lnTo>
                    <a:pt x="7872450" y="12375667"/>
                  </a:lnTo>
                  <a:lnTo>
                    <a:pt x="8054162" y="12397905"/>
                  </a:lnTo>
                  <a:lnTo>
                    <a:pt x="8081505" y="12329833"/>
                  </a:lnTo>
                  <a:lnTo>
                    <a:pt x="8051101" y="12283123"/>
                  </a:lnTo>
                  <a:lnTo>
                    <a:pt x="7964271" y="12273090"/>
                  </a:lnTo>
                  <a:lnTo>
                    <a:pt x="7947850" y="12310529"/>
                  </a:lnTo>
                  <a:lnTo>
                    <a:pt x="7989760" y="12321070"/>
                  </a:lnTo>
                  <a:lnTo>
                    <a:pt x="8013878" y="12326684"/>
                  </a:lnTo>
                  <a:lnTo>
                    <a:pt x="7988871" y="12357214"/>
                  </a:lnTo>
                  <a:lnTo>
                    <a:pt x="7939189" y="12356262"/>
                  </a:lnTo>
                  <a:lnTo>
                    <a:pt x="7909484" y="12320359"/>
                  </a:lnTo>
                  <a:lnTo>
                    <a:pt x="7906105" y="12283643"/>
                  </a:lnTo>
                  <a:lnTo>
                    <a:pt x="7907883" y="12250369"/>
                  </a:lnTo>
                  <a:lnTo>
                    <a:pt x="7918145" y="12227014"/>
                  </a:lnTo>
                  <a:lnTo>
                    <a:pt x="7940903" y="12222328"/>
                  </a:lnTo>
                  <a:lnTo>
                    <a:pt x="7982699" y="12222048"/>
                  </a:lnTo>
                  <a:lnTo>
                    <a:pt x="8025638" y="12224233"/>
                  </a:lnTo>
                  <a:lnTo>
                    <a:pt x="8091703" y="12239231"/>
                  </a:lnTo>
                  <a:lnTo>
                    <a:pt x="8121180" y="12287898"/>
                  </a:lnTo>
                  <a:lnTo>
                    <a:pt x="8125104" y="12330176"/>
                  </a:lnTo>
                  <a:lnTo>
                    <a:pt x="8130641" y="12400686"/>
                  </a:lnTo>
                  <a:lnTo>
                    <a:pt x="8109432" y="12425566"/>
                  </a:lnTo>
                  <a:lnTo>
                    <a:pt x="8085290" y="12442673"/>
                  </a:lnTo>
                  <a:lnTo>
                    <a:pt x="8058213" y="12452007"/>
                  </a:lnTo>
                  <a:lnTo>
                    <a:pt x="8028203" y="12453557"/>
                  </a:lnTo>
                  <a:lnTo>
                    <a:pt x="7994015" y="12457621"/>
                  </a:lnTo>
                  <a:lnTo>
                    <a:pt x="7956867" y="12458598"/>
                  </a:lnTo>
                  <a:lnTo>
                    <a:pt x="7919707" y="12456884"/>
                  </a:lnTo>
                  <a:lnTo>
                    <a:pt x="7885468" y="12452871"/>
                  </a:lnTo>
                  <a:lnTo>
                    <a:pt x="7849895" y="12449734"/>
                  </a:lnTo>
                  <a:lnTo>
                    <a:pt x="7822959" y="12443752"/>
                  </a:lnTo>
                  <a:lnTo>
                    <a:pt x="7806309" y="12431636"/>
                  </a:lnTo>
                  <a:lnTo>
                    <a:pt x="7799933" y="12413412"/>
                  </a:lnTo>
                  <a:lnTo>
                    <a:pt x="7803832" y="12389066"/>
                  </a:lnTo>
                  <a:lnTo>
                    <a:pt x="7799997" y="12354471"/>
                  </a:lnTo>
                  <a:lnTo>
                    <a:pt x="7801559" y="12316041"/>
                  </a:lnTo>
                  <a:lnTo>
                    <a:pt x="7805242" y="12277331"/>
                  </a:lnTo>
                  <a:lnTo>
                    <a:pt x="7807769" y="12241949"/>
                  </a:lnTo>
                  <a:lnTo>
                    <a:pt x="7808303" y="12201995"/>
                  </a:lnTo>
                  <a:lnTo>
                    <a:pt x="7828064" y="12155957"/>
                  </a:lnTo>
                  <a:lnTo>
                    <a:pt x="7902422" y="12132628"/>
                  </a:lnTo>
                  <a:lnTo>
                    <a:pt x="7945552" y="12128564"/>
                  </a:lnTo>
                  <a:lnTo>
                    <a:pt x="7989176" y="12127078"/>
                  </a:lnTo>
                  <a:lnTo>
                    <a:pt x="8030311" y="12126316"/>
                  </a:lnTo>
                  <a:lnTo>
                    <a:pt x="8101317" y="12121744"/>
                  </a:lnTo>
                  <a:lnTo>
                    <a:pt x="8139646" y="12122366"/>
                  </a:lnTo>
                  <a:lnTo>
                    <a:pt x="8195462" y="12154535"/>
                  </a:lnTo>
                  <a:lnTo>
                    <a:pt x="8209902" y="12192953"/>
                  </a:lnTo>
                  <a:lnTo>
                    <a:pt x="8216112" y="12239257"/>
                  </a:lnTo>
                  <a:lnTo>
                    <a:pt x="8217065" y="12287796"/>
                  </a:lnTo>
                  <a:lnTo>
                    <a:pt x="8215770" y="12332919"/>
                  </a:lnTo>
                  <a:lnTo>
                    <a:pt x="8215223" y="12369000"/>
                  </a:lnTo>
                  <a:lnTo>
                    <a:pt x="8217763" y="12400356"/>
                  </a:lnTo>
                  <a:lnTo>
                    <a:pt x="8221383" y="12438774"/>
                  </a:lnTo>
                  <a:lnTo>
                    <a:pt x="8222170" y="12476569"/>
                  </a:lnTo>
                  <a:lnTo>
                    <a:pt x="8216278" y="12506084"/>
                  </a:lnTo>
                  <a:lnTo>
                    <a:pt x="8194675" y="12533084"/>
                  </a:lnTo>
                  <a:lnTo>
                    <a:pt x="8164970" y="12546178"/>
                  </a:lnTo>
                  <a:lnTo>
                    <a:pt x="8130680" y="12550000"/>
                  </a:lnTo>
                  <a:lnTo>
                    <a:pt x="8095310" y="12549188"/>
                  </a:lnTo>
                  <a:lnTo>
                    <a:pt x="8071294" y="12548324"/>
                  </a:lnTo>
                  <a:lnTo>
                    <a:pt x="7965097" y="12549289"/>
                  </a:lnTo>
                  <a:lnTo>
                    <a:pt x="7866393" y="12549784"/>
                  </a:lnTo>
                  <a:lnTo>
                    <a:pt x="7817053" y="12550318"/>
                  </a:lnTo>
                  <a:lnTo>
                    <a:pt x="7767714" y="12551308"/>
                  </a:lnTo>
                  <a:lnTo>
                    <a:pt x="7752461" y="12566968"/>
                  </a:lnTo>
                  <a:lnTo>
                    <a:pt x="7756284" y="12577661"/>
                  </a:lnTo>
                  <a:lnTo>
                    <a:pt x="7767714" y="12582919"/>
                  </a:lnTo>
                  <a:lnTo>
                    <a:pt x="7819504" y="12584786"/>
                  </a:lnTo>
                  <a:lnTo>
                    <a:pt x="7871307" y="12585852"/>
                  </a:lnTo>
                  <a:lnTo>
                    <a:pt x="7923136" y="12586310"/>
                  </a:lnTo>
                  <a:lnTo>
                    <a:pt x="8026781" y="12586297"/>
                  </a:lnTo>
                  <a:lnTo>
                    <a:pt x="8041297" y="12586500"/>
                  </a:lnTo>
                  <a:lnTo>
                    <a:pt x="8071980" y="12587961"/>
                  </a:lnTo>
                  <a:lnTo>
                    <a:pt x="8121688" y="12590894"/>
                  </a:lnTo>
                  <a:lnTo>
                    <a:pt x="8155279" y="12591618"/>
                  </a:lnTo>
                  <a:lnTo>
                    <a:pt x="8217243" y="12584722"/>
                  </a:lnTo>
                  <a:lnTo>
                    <a:pt x="8252815" y="12559424"/>
                  </a:lnTo>
                  <a:lnTo>
                    <a:pt x="8257946" y="12540348"/>
                  </a:lnTo>
                  <a:lnTo>
                    <a:pt x="8265236" y="12486919"/>
                  </a:lnTo>
                  <a:close/>
                </a:path>
                <a:path extrusionOk="0" h="13716000" w="9443085">
                  <a:moveTo>
                    <a:pt x="8265236" y="11844096"/>
                  </a:moveTo>
                  <a:lnTo>
                    <a:pt x="8265058" y="11786540"/>
                  </a:lnTo>
                  <a:lnTo>
                    <a:pt x="8258149" y="11674793"/>
                  </a:lnTo>
                  <a:lnTo>
                    <a:pt x="8258746" y="11639207"/>
                  </a:lnTo>
                  <a:lnTo>
                    <a:pt x="8260207" y="11594440"/>
                  </a:lnTo>
                  <a:lnTo>
                    <a:pt x="8259178" y="11546586"/>
                  </a:lnTo>
                  <a:lnTo>
                    <a:pt x="8252295" y="11501666"/>
                  </a:lnTo>
                  <a:lnTo>
                    <a:pt x="8236204" y="11465776"/>
                  </a:lnTo>
                  <a:lnTo>
                    <a:pt x="8207540" y="11444935"/>
                  </a:lnTo>
                  <a:lnTo>
                    <a:pt x="8157883" y="11435702"/>
                  </a:lnTo>
                  <a:lnTo>
                    <a:pt x="8102460" y="11433950"/>
                  </a:lnTo>
                  <a:lnTo>
                    <a:pt x="8046555" y="11436325"/>
                  </a:lnTo>
                  <a:lnTo>
                    <a:pt x="7995437" y="11439474"/>
                  </a:lnTo>
                  <a:lnTo>
                    <a:pt x="7941678" y="11443411"/>
                  </a:lnTo>
                  <a:lnTo>
                    <a:pt x="7888237" y="11449456"/>
                  </a:lnTo>
                  <a:lnTo>
                    <a:pt x="7835024" y="11457369"/>
                  </a:lnTo>
                  <a:lnTo>
                    <a:pt x="7781963" y="11466894"/>
                  </a:lnTo>
                  <a:lnTo>
                    <a:pt x="7756449" y="11819801"/>
                  </a:lnTo>
                  <a:lnTo>
                    <a:pt x="7757617" y="11826812"/>
                  </a:lnTo>
                  <a:lnTo>
                    <a:pt x="7827759" y="11849316"/>
                  </a:lnTo>
                  <a:lnTo>
                    <a:pt x="7882445" y="11854802"/>
                  </a:lnTo>
                  <a:lnTo>
                    <a:pt x="7937322" y="11857761"/>
                  </a:lnTo>
                  <a:lnTo>
                    <a:pt x="7992516" y="11857787"/>
                  </a:lnTo>
                  <a:lnTo>
                    <a:pt x="8029664" y="11857507"/>
                  </a:lnTo>
                  <a:lnTo>
                    <a:pt x="8070532" y="11856593"/>
                  </a:lnTo>
                  <a:lnTo>
                    <a:pt x="8110779" y="11852135"/>
                  </a:lnTo>
                  <a:lnTo>
                    <a:pt x="8164868" y="11829440"/>
                  </a:lnTo>
                  <a:lnTo>
                    <a:pt x="8177492" y="11775491"/>
                  </a:lnTo>
                  <a:lnTo>
                    <a:pt x="8177695" y="11728399"/>
                  </a:lnTo>
                  <a:lnTo>
                    <a:pt x="8176514" y="11674818"/>
                  </a:lnTo>
                  <a:lnTo>
                    <a:pt x="8171815" y="11621592"/>
                  </a:lnTo>
                  <a:lnTo>
                    <a:pt x="8161464" y="11575542"/>
                  </a:lnTo>
                  <a:lnTo>
                    <a:pt x="8124723" y="11539360"/>
                  </a:lnTo>
                  <a:lnTo>
                    <a:pt x="8079600" y="11532324"/>
                  </a:lnTo>
                  <a:lnTo>
                    <a:pt x="8021447" y="11530673"/>
                  </a:lnTo>
                  <a:lnTo>
                    <a:pt x="7963306" y="11533200"/>
                  </a:lnTo>
                  <a:lnTo>
                    <a:pt x="7918145" y="11538699"/>
                  </a:lnTo>
                  <a:lnTo>
                    <a:pt x="7879486" y="11558702"/>
                  </a:lnTo>
                  <a:lnTo>
                    <a:pt x="7862417" y="11594554"/>
                  </a:lnTo>
                  <a:lnTo>
                    <a:pt x="7860119" y="11639829"/>
                  </a:lnTo>
                  <a:lnTo>
                    <a:pt x="7865745" y="11688064"/>
                  </a:lnTo>
                  <a:lnTo>
                    <a:pt x="7872450" y="11732844"/>
                  </a:lnTo>
                  <a:lnTo>
                    <a:pt x="8054162" y="11755082"/>
                  </a:lnTo>
                  <a:lnTo>
                    <a:pt x="8081505" y="11687010"/>
                  </a:lnTo>
                  <a:lnTo>
                    <a:pt x="8051101" y="11640287"/>
                  </a:lnTo>
                  <a:lnTo>
                    <a:pt x="7964271" y="11630254"/>
                  </a:lnTo>
                  <a:lnTo>
                    <a:pt x="7947850" y="11667706"/>
                  </a:lnTo>
                  <a:lnTo>
                    <a:pt x="7989760" y="11678247"/>
                  </a:lnTo>
                  <a:lnTo>
                    <a:pt x="8013878" y="11683860"/>
                  </a:lnTo>
                  <a:lnTo>
                    <a:pt x="7988871" y="11714404"/>
                  </a:lnTo>
                  <a:lnTo>
                    <a:pt x="7939189" y="11713439"/>
                  </a:lnTo>
                  <a:lnTo>
                    <a:pt x="7909484" y="11677548"/>
                  </a:lnTo>
                  <a:lnTo>
                    <a:pt x="7906105" y="11640833"/>
                  </a:lnTo>
                  <a:lnTo>
                    <a:pt x="7907883" y="11607559"/>
                  </a:lnTo>
                  <a:lnTo>
                    <a:pt x="7918145" y="11584191"/>
                  </a:lnTo>
                  <a:lnTo>
                    <a:pt x="7940903" y="11579504"/>
                  </a:lnTo>
                  <a:lnTo>
                    <a:pt x="7982699" y="11579238"/>
                  </a:lnTo>
                  <a:lnTo>
                    <a:pt x="8025638" y="11581422"/>
                  </a:lnTo>
                  <a:lnTo>
                    <a:pt x="8091703" y="11596421"/>
                  </a:lnTo>
                  <a:lnTo>
                    <a:pt x="8121180" y="11645087"/>
                  </a:lnTo>
                  <a:lnTo>
                    <a:pt x="8125104" y="11687366"/>
                  </a:lnTo>
                  <a:lnTo>
                    <a:pt x="8130641" y="11757863"/>
                  </a:lnTo>
                  <a:lnTo>
                    <a:pt x="8109432" y="11782755"/>
                  </a:lnTo>
                  <a:lnTo>
                    <a:pt x="8085290" y="11799849"/>
                  </a:lnTo>
                  <a:lnTo>
                    <a:pt x="8058213" y="11809184"/>
                  </a:lnTo>
                  <a:lnTo>
                    <a:pt x="8028203" y="11810733"/>
                  </a:lnTo>
                  <a:lnTo>
                    <a:pt x="7994015" y="11814797"/>
                  </a:lnTo>
                  <a:lnTo>
                    <a:pt x="7956867" y="11815775"/>
                  </a:lnTo>
                  <a:lnTo>
                    <a:pt x="7919707" y="11814061"/>
                  </a:lnTo>
                  <a:lnTo>
                    <a:pt x="7885468" y="11810048"/>
                  </a:lnTo>
                  <a:lnTo>
                    <a:pt x="7849895" y="11806911"/>
                  </a:lnTo>
                  <a:lnTo>
                    <a:pt x="7822959" y="11800929"/>
                  </a:lnTo>
                  <a:lnTo>
                    <a:pt x="7806309" y="11788826"/>
                  </a:lnTo>
                  <a:lnTo>
                    <a:pt x="7799933" y="11770589"/>
                  </a:lnTo>
                  <a:lnTo>
                    <a:pt x="7803832" y="11746243"/>
                  </a:lnTo>
                  <a:lnTo>
                    <a:pt x="7799997" y="11711661"/>
                  </a:lnTo>
                  <a:lnTo>
                    <a:pt x="7801559" y="11673218"/>
                  </a:lnTo>
                  <a:lnTo>
                    <a:pt x="7805242" y="11634508"/>
                  </a:lnTo>
                  <a:lnTo>
                    <a:pt x="7807769" y="11599113"/>
                  </a:lnTo>
                  <a:lnTo>
                    <a:pt x="7808303" y="11559172"/>
                  </a:lnTo>
                  <a:lnTo>
                    <a:pt x="7828064" y="11513134"/>
                  </a:lnTo>
                  <a:lnTo>
                    <a:pt x="7902422" y="11489804"/>
                  </a:lnTo>
                  <a:lnTo>
                    <a:pt x="7945552" y="11485753"/>
                  </a:lnTo>
                  <a:lnTo>
                    <a:pt x="7989176" y="11484267"/>
                  </a:lnTo>
                  <a:lnTo>
                    <a:pt x="8030311" y="11483492"/>
                  </a:lnTo>
                  <a:lnTo>
                    <a:pt x="8101317" y="11478920"/>
                  </a:lnTo>
                  <a:lnTo>
                    <a:pt x="8139646" y="11479555"/>
                  </a:lnTo>
                  <a:lnTo>
                    <a:pt x="8195462" y="11511725"/>
                  </a:lnTo>
                  <a:lnTo>
                    <a:pt x="8209902" y="11550142"/>
                  </a:lnTo>
                  <a:lnTo>
                    <a:pt x="8216112" y="11596434"/>
                  </a:lnTo>
                  <a:lnTo>
                    <a:pt x="8217065" y="11644973"/>
                  </a:lnTo>
                  <a:lnTo>
                    <a:pt x="8215770" y="11690109"/>
                  </a:lnTo>
                  <a:lnTo>
                    <a:pt x="8215223" y="11726177"/>
                  </a:lnTo>
                  <a:lnTo>
                    <a:pt x="8217763" y="11757533"/>
                  </a:lnTo>
                  <a:lnTo>
                    <a:pt x="8221383" y="11795951"/>
                  </a:lnTo>
                  <a:lnTo>
                    <a:pt x="8222170" y="11833758"/>
                  </a:lnTo>
                  <a:lnTo>
                    <a:pt x="8216278" y="11863261"/>
                  </a:lnTo>
                  <a:lnTo>
                    <a:pt x="8194675" y="11890261"/>
                  </a:lnTo>
                  <a:lnTo>
                    <a:pt x="8164970" y="11903354"/>
                  </a:lnTo>
                  <a:lnTo>
                    <a:pt x="8130680" y="11907177"/>
                  </a:lnTo>
                  <a:lnTo>
                    <a:pt x="8095310" y="11906364"/>
                  </a:lnTo>
                  <a:lnTo>
                    <a:pt x="8071294" y="11905513"/>
                  </a:lnTo>
                  <a:lnTo>
                    <a:pt x="7965097" y="11906466"/>
                  </a:lnTo>
                  <a:lnTo>
                    <a:pt x="7866393" y="11906961"/>
                  </a:lnTo>
                  <a:lnTo>
                    <a:pt x="7817053" y="11907495"/>
                  </a:lnTo>
                  <a:lnTo>
                    <a:pt x="7767714" y="11908485"/>
                  </a:lnTo>
                  <a:lnTo>
                    <a:pt x="7752461" y="11924157"/>
                  </a:lnTo>
                  <a:lnTo>
                    <a:pt x="7756284" y="11934850"/>
                  </a:lnTo>
                  <a:lnTo>
                    <a:pt x="7767714" y="11940096"/>
                  </a:lnTo>
                  <a:lnTo>
                    <a:pt x="7819504" y="11941975"/>
                  </a:lnTo>
                  <a:lnTo>
                    <a:pt x="7871307" y="11943029"/>
                  </a:lnTo>
                  <a:lnTo>
                    <a:pt x="7923136" y="11943499"/>
                  </a:lnTo>
                  <a:lnTo>
                    <a:pt x="8026781" y="11943461"/>
                  </a:lnTo>
                  <a:lnTo>
                    <a:pt x="8041297" y="11943677"/>
                  </a:lnTo>
                  <a:lnTo>
                    <a:pt x="8071980" y="11945150"/>
                  </a:lnTo>
                  <a:lnTo>
                    <a:pt x="8121688" y="11948071"/>
                  </a:lnTo>
                  <a:lnTo>
                    <a:pt x="8155279" y="11948808"/>
                  </a:lnTo>
                  <a:lnTo>
                    <a:pt x="8217243" y="11941899"/>
                  </a:lnTo>
                  <a:lnTo>
                    <a:pt x="8252815" y="11916613"/>
                  </a:lnTo>
                  <a:lnTo>
                    <a:pt x="8257946" y="11897525"/>
                  </a:lnTo>
                  <a:lnTo>
                    <a:pt x="8265236" y="11844096"/>
                  </a:lnTo>
                  <a:close/>
                </a:path>
                <a:path extrusionOk="0" h="13716000" w="9443085">
                  <a:moveTo>
                    <a:pt x="8265236" y="11201273"/>
                  </a:moveTo>
                  <a:lnTo>
                    <a:pt x="8265058" y="11143729"/>
                  </a:lnTo>
                  <a:lnTo>
                    <a:pt x="8258149" y="11031982"/>
                  </a:lnTo>
                  <a:lnTo>
                    <a:pt x="8258746" y="10996397"/>
                  </a:lnTo>
                  <a:lnTo>
                    <a:pt x="8260207" y="10951629"/>
                  </a:lnTo>
                  <a:lnTo>
                    <a:pt x="8259178" y="10903763"/>
                  </a:lnTo>
                  <a:lnTo>
                    <a:pt x="8252295" y="10858856"/>
                  </a:lnTo>
                  <a:lnTo>
                    <a:pt x="8236204" y="10822953"/>
                  </a:lnTo>
                  <a:lnTo>
                    <a:pt x="8207540" y="10802112"/>
                  </a:lnTo>
                  <a:lnTo>
                    <a:pt x="8157883" y="10792892"/>
                  </a:lnTo>
                  <a:lnTo>
                    <a:pt x="8102460" y="10791127"/>
                  </a:lnTo>
                  <a:lnTo>
                    <a:pt x="8046555" y="10793501"/>
                  </a:lnTo>
                  <a:lnTo>
                    <a:pt x="7995437" y="10796651"/>
                  </a:lnTo>
                  <a:lnTo>
                    <a:pt x="7941678" y="10800588"/>
                  </a:lnTo>
                  <a:lnTo>
                    <a:pt x="7888237" y="10806646"/>
                  </a:lnTo>
                  <a:lnTo>
                    <a:pt x="7835024" y="10814558"/>
                  </a:lnTo>
                  <a:lnTo>
                    <a:pt x="7781963" y="10824070"/>
                  </a:lnTo>
                  <a:lnTo>
                    <a:pt x="7756449" y="11176991"/>
                  </a:lnTo>
                  <a:lnTo>
                    <a:pt x="7757617" y="11184001"/>
                  </a:lnTo>
                  <a:lnTo>
                    <a:pt x="7827759" y="11206493"/>
                  </a:lnTo>
                  <a:lnTo>
                    <a:pt x="7882445" y="11211979"/>
                  </a:lnTo>
                  <a:lnTo>
                    <a:pt x="7937322" y="11214938"/>
                  </a:lnTo>
                  <a:lnTo>
                    <a:pt x="7992516" y="11214976"/>
                  </a:lnTo>
                  <a:lnTo>
                    <a:pt x="8029664" y="11214684"/>
                  </a:lnTo>
                  <a:lnTo>
                    <a:pt x="8070532" y="11213770"/>
                  </a:lnTo>
                  <a:lnTo>
                    <a:pt x="8110779" y="11209312"/>
                  </a:lnTo>
                  <a:lnTo>
                    <a:pt x="8164868" y="11186617"/>
                  </a:lnTo>
                  <a:lnTo>
                    <a:pt x="8177492" y="11132680"/>
                  </a:lnTo>
                  <a:lnTo>
                    <a:pt x="8177695" y="11085589"/>
                  </a:lnTo>
                  <a:lnTo>
                    <a:pt x="8176514" y="11032007"/>
                  </a:lnTo>
                  <a:lnTo>
                    <a:pt x="8171815" y="10978769"/>
                  </a:lnTo>
                  <a:lnTo>
                    <a:pt x="8161464" y="10932719"/>
                  </a:lnTo>
                  <a:lnTo>
                    <a:pt x="8124723" y="10896549"/>
                  </a:lnTo>
                  <a:lnTo>
                    <a:pt x="8079600" y="10889513"/>
                  </a:lnTo>
                  <a:lnTo>
                    <a:pt x="8021447" y="10887862"/>
                  </a:lnTo>
                  <a:lnTo>
                    <a:pt x="7963306" y="10890390"/>
                  </a:lnTo>
                  <a:lnTo>
                    <a:pt x="7918145" y="10895889"/>
                  </a:lnTo>
                  <a:lnTo>
                    <a:pt x="7879486" y="10915891"/>
                  </a:lnTo>
                  <a:lnTo>
                    <a:pt x="7862417" y="10951743"/>
                  </a:lnTo>
                  <a:lnTo>
                    <a:pt x="7860119" y="10997019"/>
                  </a:lnTo>
                  <a:lnTo>
                    <a:pt x="7865745" y="11045254"/>
                  </a:lnTo>
                  <a:lnTo>
                    <a:pt x="7872450" y="11090034"/>
                  </a:lnTo>
                  <a:lnTo>
                    <a:pt x="8054162" y="11112259"/>
                  </a:lnTo>
                  <a:lnTo>
                    <a:pt x="8081505" y="11044187"/>
                  </a:lnTo>
                  <a:lnTo>
                    <a:pt x="8051101" y="10997476"/>
                  </a:lnTo>
                  <a:lnTo>
                    <a:pt x="7964271" y="10987443"/>
                  </a:lnTo>
                  <a:lnTo>
                    <a:pt x="7947850" y="11024895"/>
                  </a:lnTo>
                  <a:lnTo>
                    <a:pt x="7989760" y="11035436"/>
                  </a:lnTo>
                  <a:lnTo>
                    <a:pt x="8013878" y="11041050"/>
                  </a:lnTo>
                  <a:lnTo>
                    <a:pt x="7988871" y="11071581"/>
                  </a:lnTo>
                  <a:lnTo>
                    <a:pt x="7939189" y="11070628"/>
                  </a:lnTo>
                  <a:lnTo>
                    <a:pt x="7909484" y="11034738"/>
                  </a:lnTo>
                  <a:lnTo>
                    <a:pt x="7906105" y="10998022"/>
                  </a:lnTo>
                  <a:lnTo>
                    <a:pt x="7907883" y="10964736"/>
                  </a:lnTo>
                  <a:lnTo>
                    <a:pt x="7918145" y="10941380"/>
                  </a:lnTo>
                  <a:lnTo>
                    <a:pt x="7940903" y="10936694"/>
                  </a:lnTo>
                  <a:lnTo>
                    <a:pt x="7982699" y="10936415"/>
                  </a:lnTo>
                  <a:lnTo>
                    <a:pt x="8025638" y="10938599"/>
                  </a:lnTo>
                  <a:lnTo>
                    <a:pt x="8091703" y="10953598"/>
                  </a:lnTo>
                  <a:lnTo>
                    <a:pt x="8121180" y="11002251"/>
                  </a:lnTo>
                  <a:lnTo>
                    <a:pt x="8125104" y="11044530"/>
                  </a:lnTo>
                  <a:lnTo>
                    <a:pt x="8130641" y="11115053"/>
                  </a:lnTo>
                  <a:lnTo>
                    <a:pt x="8109432" y="11139932"/>
                  </a:lnTo>
                  <a:lnTo>
                    <a:pt x="8085290" y="11157039"/>
                  </a:lnTo>
                  <a:lnTo>
                    <a:pt x="8058213" y="11166361"/>
                  </a:lnTo>
                  <a:lnTo>
                    <a:pt x="8028203" y="11167923"/>
                  </a:lnTo>
                  <a:lnTo>
                    <a:pt x="7994015" y="11171987"/>
                  </a:lnTo>
                  <a:lnTo>
                    <a:pt x="7956867" y="11172952"/>
                  </a:lnTo>
                  <a:lnTo>
                    <a:pt x="7919707" y="11171238"/>
                  </a:lnTo>
                  <a:lnTo>
                    <a:pt x="7885468" y="11167224"/>
                  </a:lnTo>
                  <a:lnTo>
                    <a:pt x="7849895" y="11164087"/>
                  </a:lnTo>
                  <a:lnTo>
                    <a:pt x="7822959" y="11158118"/>
                  </a:lnTo>
                  <a:lnTo>
                    <a:pt x="7806309" y="11146003"/>
                  </a:lnTo>
                  <a:lnTo>
                    <a:pt x="7799933" y="11127778"/>
                  </a:lnTo>
                  <a:lnTo>
                    <a:pt x="7803832" y="11103432"/>
                  </a:lnTo>
                  <a:lnTo>
                    <a:pt x="7799997" y="11068837"/>
                  </a:lnTo>
                  <a:lnTo>
                    <a:pt x="7801559" y="11030407"/>
                  </a:lnTo>
                  <a:lnTo>
                    <a:pt x="7805242" y="10991698"/>
                  </a:lnTo>
                  <a:lnTo>
                    <a:pt x="7807769" y="10956303"/>
                  </a:lnTo>
                  <a:lnTo>
                    <a:pt x="7808303" y="10916361"/>
                  </a:lnTo>
                  <a:lnTo>
                    <a:pt x="7828064" y="10870324"/>
                  </a:lnTo>
                  <a:lnTo>
                    <a:pt x="7902422" y="10846994"/>
                  </a:lnTo>
                  <a:lnTo>
                    <a:pt x="7945552" y="10842943"/>
                  </a:lnTo>
                  <a:lnTo>
                    <a:pt x="7989176" y="10841457"/>
                  </a:lnTo>
                  <a:lnTo>
                    <a:pt x="8030311" y="10840682"/>
                  </a:lnTo>
                  <a:lnTo>
                    <a:pt x="8101317" y="10836110"/>
                  </a:lnTo>
                  <a:lnTo>
                    <a:pt x="8139646" y="10836745"/>
                  </a:lnTo>
                  <a:lnTo>
                    <a:pt x="8195462" y="10868914"/>
                  </a:lnTo>
                  <a:lnTo>
                    <a:pt x="8209902" y="10907332"/>
                  </a:lnTo>
                  <a:lnTo>
                    <a:pt x="8216112" y="10953623"/>
                  </a:lnTo>
                  <a:lnTo>
                    <a:pt x="8217065" y="11002162"/>
                  </a:lnTo>
                  <a:lnTo>
                    <a:pt x="8215770" y="11047298"/>
                  </a:lnTo>
                  <a:lnTo>
                    <a:pt x="8215223" y="11083366"/>
                  </a:lnTo>
                  <a:lnTo>
                    <a:pt x="8217763" y="11114723"/>
                  </a:lnTo>
                  <a:lnTo>
                    <a:pt x="8221383" y="11153140"/>
                  </a:lnTo>
                  <a:lnTo>
                    <a:pt x="8222170" y="11190948"/>
                  </a:lnTo>
                  <a:lnTo>
                    <a:pt x="8216278" y="11220450"/>
                  </a:lnTo>
                  <a:lnTo>
                    <a:pt x="8194675" y="11247450"/>
                  </a:lnTo>
                  <a:lnTo>
                    <a:pt x="8164957" y="11260544"/>
                  </a:lnTo>
                  <a:lnTo>
                    <a:pt x="8130667" y="11264367"/>
                  </a:lnTo>
                  <a:lnTo>
                    <a:pt x="8095310" y="11263554"/>
                  </a:lnTo>
                  <a:lnTo>
                    <a:pt x="8071294" y="11262703"/>
                  </a:lnTo>
                  <a:lnTo>
                    <a:pt x="7965097" y="11263655"/>
                  </a:lnTo>
                  <a:lnTo>
                    <a:pt x="7866393" y="11264138"/>
                  </a:lnTo>
                  <a:lnTo>
                    <a:pt x="7817053" y="11264671"/>
                  </a:lnTo>
                  <a:lnTo>
                    <a:pt x="7767714" y="11265662"/>
                  </a:lnTo>
                  <a:lnTo>
                    <a:pt x="7752461" y="11281334"/>
                  </a:lnTo>
                  <a:lnTo>
                    <a:pt x="7756284" y="11292027"/>
                  </a:lnTo>
                  <a:lnTo>
                    <a:pt x="7767714" y="11297285"/>
                  </a:lnTo>
                  <a:lnTo>
                    <a:pt x="7819504" y="11299152"/>
                  </a:lnTo>
                  <a:lnTo>
                    <a:pt x="7871307" y="11300219"/>
                  </a:lnTo>
                  <a:lnTo>
                    <a:pt x="7923136" y="11300676"/>
                  </a:lnTo>
                  <a:lnTo>
                    <a:pt x="8026781" y="11300651"/>
                  </a:lnTo>
                  <a:lnTo>
                    <a:pt x="8041297" y="11300866"/>
                  </a:lnTo>
                  <a:lnTo>
                    <a:pt x="8071980" y="11302340"/>
                  </a:lnTo>
                  <a:lnTo>
                    <a:pt x="8121688" y="11305261"/>
                  </a:lnTo>
                  <a:lnTo>
                    <a:pt x="8155279" y="11305997"/>
                  </a:lnTo>
                  <a:lnTo>
                    <a:pt x="8217243" y="11299088"/>
                  </a:lnTo>
                  <a:lnTo>
                    <a:pt x="8252815" y="11273790"/>
                  </a:lnTo>
                  <a:lnTo>
                    <a:pt x="8257946" y="11254702"/>
                  </a:lnTo>
                  <a:lnTo>
                    <a:pt x="8265236" y="11201273"/>
                  </a:lnTo>
                  <a:close/>
                </a:path>
                <a:path extrusionOk="0" h="13716000" w="9443085">
                  <a:moveTo>
                    <a:pt x="8265236" y="10558463"/>
                  </a:moveTo>
                  <a:lnTo>
                    <a:pt x="8265058" y="10500919"/>
                  </a:lnTo>
                  <a:lnTo>
                    <a:pt x="8258149" y="10389171"/>
                  </a:lnTo>
                  <a:lnTo>
                    <a:pt x="8258746" y="10353573"/>
                  </a:lnTo>
                  <a:lnTo>
                    <a:pt x="8260207" y="10308806"/>
                  </a:lnTo>
                  <a:lnTo>
                    <a:pt x="8259178" y="10260940"/>
                  </a:lnTo>
                  <a:lnTo>
                    <a:pt x="8252295" y="10216032"/>
                  </a:lnTo>
                  <a:lnTo>
                    <a:pt x="8236204" y="10180129"/>
                  </a:lnTo>
                  <a:lnTo>
                    <a:pt x="8207540" y="10159289"/>
                  </a:lnTo>
                  <a:lnTo>
                    <a:pt x="8157883" y="10150069"/>
                  </a:lnTo>
                  <a:lnTo>
                    <a:pt x="8102460" y="10148316"/>
                  </a:lnTo>
                  <a:lnTo>
                    <a:pt x="8046555" y="10150678"/>
                  </a:lnTo>
                  <a:lnTo>
                    <a:pt x="7995437" y="10153840"/>
                  </a:lnTo>
                  <a:lnTo>
                    <a:pt x="7941678" y="10157777"/>
                  </a:lnTo>
                  <a:lnTo>
                    <a:pt x="7888237" y="10163823"/>
                  </a:lnTo>
                  <a:lnTo>
                    <a:pt x="7835024" y="10171735"/>
                  </a:lnTo>
                  <a:lnTo>
                    <a:pt x="7781963" y="10181260"/>
                  </a:lnTo>
                  <a:lnTo>
                    <a:pt x="7756449" y="10534180"/>
                  </a:lnTo>
                  <a:lnTo>
                    <a:pt x="7757617" y="10541178"/>
                  </a:lnTo>
                  <a:lnTo>
                    <a:pt x="7827759" y="10563682"/>
                  </a:lnTo>
                  <a:lnTo>
                    <a:pt x="7882445" y="10569156"/>
                  </a:lnTo>
                  <a:lnTo>
                    <a:pt x="7937322" y="10572115"/>
                  </a:lnTo>
                  <a:lnTo>
                    <a:pt x="7992516" y="10572153"/>
                  </a:lnTo>
                  <a:lnTo>
                    <a:pt x="8029664" y="10571874"/>
                  </a:lnTo>
                  <a:lnTo>
                    <a:pt x="8070532" y="10570959"/>
                  </a:lnTo>
                  <a:lnTo>
                    <a:pt x="8110779" y="10566489"/>
                  </a:lnTo>
                  <a:lnTo>
                    <a:pt x="8164868" y="10543794"/>
                  </a:lnTo>
                  <a:lnTo>
                    <a:pt x="8177492" y="10489870"/>
                  </a:lnTo>
                  <a:lnTo>
                    <a:pt x="8177695" y="10442765"/>
                  </a:lnTo>
                  <a:lnTo>
                    <a:pt x="8176514" y="10389184"/>
                  </a:lnTo>
                  <a:lnTo>
                    <a:pt x="8171815" y="10335946"/>
                  </a:lnTo>
                  <a:lnTo>
                    <a:pt x="8161464" y="10289908"/>
                  </a:lnTo>
                  <a:lnTo>
                    <a:pt x="8124723" y="10253726"/>
                  </a:lnTo>
                  <a:lnTo>
                    <a:pt x="8079600" y="10246703"/>
                  </a:lnTo>
                  <a:lnTo>
                    <a:pt x="8021447" y="10245039"/>
                  </a:lnTo>
                  <a:lnTo>
                    <a:pt x="7963306" y="10247566"/>
                  </a:lnTo>
                  <a:lnTo>
                    <a:pt x="7918145" y="10253053"/>
                  </a:lnTo>
                  <a:lnTo>
                    <a:pt x="7879486" y="10273068"/>
                  </a:lnTo>
                  <a:lnTo>
                    <a:pt x="7862417" y="10308933"/>
                  </a:lnTo>
                  <a:lnTo>
                    <a:pt x="7860119" y="10354196"/>
                  </a:lnTo>
                  <a:lnTo>
                    <a:pt x="7865745" y="10402443"/>
                  </a:lnTo>
                  <a:lnTo>
                    <a:pt x="7872450" y="10447223"/>
                  </a:lnTo>
                  <a:lnTo>
                    <a:pt x="8054162" y="10469448"/>
                  </a:lnTo>
                  <a:lnTo>
                    <a:pt x="8081505" y="10401376"/>
                  </a:lnTo>
                  <a:lnTo>
                    <a:pt x="8051101" y="10354666"/>
                  </a:lnTo>
                  <a:lnTo>
                    <a:pt x="7964271" y="10344633"/>
                  </a:lnTo>
                  <a:lnTo>
                    <a:pt x="7947850" y="10382072"/>
                  </a:lnTo>
                  <a:lnTo>
                    <a:pt x="7989760" y="10392626"/>
                  </a:lnTo>
                  <a:lnTo>
                    <a:pt x="8013878" y="10398227"/>
                  </a:lnTo>
                  <a:lnTo>
                    <a:pt x="7988871" y="10428770"/>
                  </a:lnTo>
                  <a:lnTo>
                    <a:pt x="7939189" y="10427805"/>
                  </a:lnTo>
                  <a:lnTo>
                    <a:pt x="7909484" y="10391915"/>
                  </a:lnTo>
                  <a:lnTo>
                    <a:pt x="7906105" y="10355199"/>
                  </a:lnTo>
                  <a:lnTo>
                    <a:pt x="7907883" y="10321925"/>
                  </a:lnTo>
                  <a:lnTo>
                    <a:pt x="7918145" y="10298557"/>
                  </a:lnTo>
                  <a:lnTo>
                    <a:pt x="7940903" y="10293871"/>
                  </a:lnTo>
                  <a:lnTo>
                    <a:pt x="7982699" y="10293604"/>
                  </a:lnTo>
                  <a:lnTo>
                    <a:pt x="8025638" y="10295776"/>
                  </a:lnTo>
                  <a:lnTo>
                    <a:pt x="8091703" y="10310787"/>
                  </a:lnTo>
                  <a:lnTo>
                    <a:pt x="8121180" y="10359441"/>
                  </a:lnTo>
                  <a:lnTo>
                    <a:pt x="8125104" y="10401719"/>
                  </a:lnTo>
                  <a:lnTo>
                    <a:pt x="8130641" y="10472242"/>
                  </a:lnTo>
                  <a:lnTo>
                    <a:pt x="8109432" y="10497121"/>
                  </a:lnTo>
                  <a:lnTo>
                    <a:pt x="8085290" y="10514228"/>
                  </a:lnTo>
                  <a:lnTo>
                    <a:pt x="8058213" y="10523550"/>
                  </a:lnTo>
                  <a:lnTo>
                    <a:pt x="8028203" y="10525112"/>
                  </a:lnTo>
                  <a:lnTo>
                    <a:pt x="7994015" y="10529164"/>
                  </a:lnTo>
                  <a:lnTo>
                    <a:pt x="7956867" y="10530142"/>
                  </a:lnTo>
                  <a:lnTo>
                    <a:pt x="7919707" y="10528427"/>
                  </a:lnTo>
                  <a:lnTo>
                    <a:pt x="7885468" y="10524414"/>
                  </a:lnTo>
                  <a:lnTo>
                    <a:pt x="7849895" y="10521277"/>
                  </a:lnTo>
                  <a:lnTo>
                    <a:pt x="7822959" y="10515295"/>
                  </a:lnTo>
                  <a:lnTo>
                    <a:pt x="7806309" y="10503192"/>
                  </a:lnTo>
                  <a:lnTo>
                    <a:pt x="7799933" y="10484955"/>
                  </a:lnTo>
                  <a:lnTo>
                    <a:pt x="7803832" y="10460609"/>
                  </a:lnTo>
                  <a:lnTo>
                    <a:pt x="7799997" y="10426027"/>
                  </a:lnTo>
                  <a:lnTo>
                    <a:pt x="7801559" y="10387584"/>
                  </a:lnTo>
                  <a:lnTo>
                    <a:pt x="7805242" y="10348887"/>
                  </a:lnTo>
                  <a:lnTo>
                    <a:pt x="7807769" y="10313492"/>
                  </a:lnTo>
                  <a:lnTo>
                    <a:pt x="7808303" y="10273551"/>
                  </a:lnTo>
                  <a:lnTo>
                    <a:pt x="7828064" y="10227500"/>
                  </a:lnTo>
                  <a:lnTo>
                    <a:pt x="7902422" y="10204171"/>
                  </a:lnTo>
                  <a:lnTo>
                    <a:pt x="7945552" y="10200119"/>
                  </a:lnTo>
                  <a:lnTo>
                    <a:pt x="7989176" y="10198633"/>
                  </a:lnTo>
                  <a:lnTo>
                    <a:pt x="8030311" y="10197859"/>
                  </a:lnTo>
                  <a:lnTo>
                    <a:pt x="8101317" y="10193287"/>
                  </a:lnTo>
                  <a:lnTo>
                    <a:pt x="8139646" y="10193922"/>
                  </a:lnTo>
                  <a:lnTo>
                    <a:pt x="8195462" y="10226103"/>
                  </a:lnTo>
                  <a:lnTo>
                    <a:pt x="8209902" y="10264508"/>
                  </a:lnTo>
                  <a:lnTo>
                    <a:pt x="8216112" y="10310812"/>
                  </a:lnTo>
                  <a:lnTo>
                    <a:pt x="8217065" y="10359352"/>
                  </a:lnTo>
                  <a:lnTo>
                    <a:pt x="8215770" y="10404475"/>
                  </a:lnTo>
                  <a:lnTo>
                    <a:pt x="8215223" y="10440556"/>
                  </a:lnTo>
                  <a:lnTo>
                    <a:pt x="8217763" y="10471899"/>
                  </a:lnTo>
                  <a:lnTo>
                    <a:pt x="8221383" y="10510317"/>
                  </a:lnTo>
                  <a:lnTo>
                    <a:pt x="8222170" y="10548125"/>
                  </a:lnTo>
                  <a:lnTo>
                    <a:pt x="8216278" y="10577627"/>
                  </a:lnTo>
                  <a:lnTo>
                    <a:pt x="8194675" y="10604627"/>
                  </a:lnTo>
                  <a:lnTo>
                    <a:pt x="8164970" y="10617721"/>
                  </a:lnTo>
                  <a:lnTo>
                    <a:pt x="8130692" y="10621543"/>
                  </a:lnTo>
                  <a:lnTo>
                    <a:pt x="8095335" y="10620731"/>
                  </a:lnTo>
                  <a:lnTo>
                    <a:pt x="8071307" y="10619880"/>
                  </a:lnTo>
                  <a:lnTo>
                    <a:pt x="7965097" y="10620845"/>
                  </a:lnTo>
                  <a:lnTo>
                    <a:pt x="7866393" y="10621328"/>
                  </a:lnTo>
                  <a:lnTo>
                    <a:pt x="7817053" y="10621874"/>
                  </a:lnTo>
                  <a:lnTo>
                    <a:pt x="7767714" y="10622864"/>
                  </a:lnTo>
                  <a:lnTo>
                    <a:pt x="7752461" y="10638511"/>
                  </a:lnTo>
                  <a:lnTo>
                    <a:pt x="7756284" y="10649204"/>
                  </a:lnTo>
                  <a:lnTo>
                    <a:pt x="7767714" y="10654462"/>
                  </a:lnTo>
                  <a:lnTo>
                    <a:pt x="7819504" y="10656329"/>
                  </a:lnTo>
                  <a:lnTo>
                    <a:pt x="7871307" y="10657396"/>
                  </a:lnTo>
                  <a:lnTo>
                    <a:pt x="7923136" y="10657865"/>
                  </a:lnTo>
                  <a:lnTo>
                    <a:pt x="8026781" y="10657827"/>
                  </a:lnTo>
                  <a:lnTo>
                    <a:pt x="8041297" y="10658043"/>
                  </a:lnTo>
                  <a:lnTo>
                    <a:pt x="8071993" y="10659516"/>
                  </a:lnTo>
                  <a:lnTo>
                    <a:pt x="8121713" y="10662437"/>
                  </a:lnTo>
                  <a:lnTo>
                    <a:pt x="8155292" y="10663174"/>
                  </a:lnTo>
                  <a:lnTo>
                    <a:pt x="8217243" y="10656278"/>
                  </a:lnTo>
                  <a:lnTo>
                    <a:pt x="8252815" y="10630967"/>
                  </a:lnTo>
                  <a:lnTo>
                    <a:pt x="8257946" y="10611891"/>
                  </a:lnTo>
                  <a:lnTo>
                    <a:pt x="8265236" y="10558463"/>
                  </a:lnTo>
                  <a:close/>
                </a:path>
                <a:path extrusionOk="0" h="13716000" w="9443085">
                  <a:moveTo>
                    <a:pt x="8265236" y="9915652"/>
                  </a:moveTo>
                  <a:lnTo>
                    <a:pt x="8265058" y="9858096"/>
                  </a:lnTo>
                  <a:lnTo>
                    <a:pt x="8258149" y="9746361"/>
                  </a:lnTo>
                  <a:lnTo>
                    <a:pt x="8258746" y="9710750"/>
                  </a:lnTo>
                  <a:lnTo>
                    <a:pt x="8260207" y="9665995"/>
                  </a:lnTo>
                  <a:lnTo>
                    <a:pt x="8259178" y="9618129"/>
                  </a:lnTo>
                  <a:lnTo>
                    <a:pt x="8252295" y="9573222"/>
                  </a:lnTo>
                  <a:lnTo>
                    <a:pt x="8236204" y="9537319"/>
                  </a:lnTo>
                  <a:lnTo>
                    <a:pt x="8207540" y="9516478"/>
                  </a:lnTo>
                  <a:lnTo>
                    <a:pt x="8157883" y="9507245"/>
                  </a:lnTo>
                  <a:lnTo>
                    <a:pt x="8102460" y="9505493"/>
                  </a:lnTo>
                  <a:lnTo>
                    <a:pt x="8046555" y="9507868"/>
                  </a:lnTo>
                  <a:lnTo>
                    <a:pt x="7995437" y="9511030"/>
                  </a:lnTo>
                  <a:lnTo>
                    <a:pt x="7941678" y="9514967"/>
                  </a:lnTo>
                  <a:lnTo>
                    <a:pt x="7888237" y="9521012"/>
                  </a:lnTo>
                  <a:lnTo>
                    <a:pt x="7835024" y="9528924"/>
                  </a:lnTo>
                  <a:lnTo>
                    <a:pt x="7781963" y="9538449"/>
                  </a:lnTo>
                  <a:lnTo>
                    <a:pt x="7756449" y="9891357"/>
                  </a:lnTo>
                  <a:lnTo>
                    <a:pt x="7757617" y="9898367"/>
                  </a:lnTo>
                  <a:lnTo>
                    <a:pt x="7827759" y="9920859"/>
                  </a:lnTo>
                  <a:lnTo>
                    <a:pt x="7882445" y="9926345"/>
                  </a:lnTo>
                  <a:lnTo>
                    <a:pt x="7937322" y="9929304"/>
                  </a:lnTo>
                  <a:lnTo>
                    <a:pt x="7992516" y="9929330"/>
                  </a:lnTo>
                  <a:lnTo>
                    <a:pt x="8029664" y="9929050"/>
                  </a:lnTo>
                  <a:lnTo>
                    <a:pt x="8070532" y="9928136"/>
                  </a:lnTo>
                  <a:lnTo>
                    <a:pt x="8110779" y="9923678"/>
                  </a:lnTo>
                  <a:lnTo>
                    <a:pt x="8164868" y="9900983"/>
                  </a:lnTo>
                  <a:lnTo>
                    <a:pt x="8177492" y="9847059"/>
                  </a:lnTo>
                  <a:lnTo>
                    <a:pt x="8177695" y="9799955"/>
                  </a:lnTo>
                  <a:lnTo>
                    <a:pt x="8176514" y="9746374"/>
                  </a:lnTo>
                  <a:lnTo>
                    <a:pt x="8171815" y="9693135"/>
                  </a:lnTo>
                  <a:lnTo>
                    <a:pt x="8161464" y="9647098"/>
                  </a:lnTo>
                  <a:lnTo>
                    <a:pt x="8124723" y="9610915"/>
                  </a:lnTo>
                  <a:lnTo>
                    <a:pt x="8079600" y="9603880"/>
                  </a:lnTo>
                  <a:lnTo>
                    <a:pt x="8021447" y="9602216"/>
                  </a:lnTo>
                  <a:lnTo>
                    <a:pt x="7963306" y="9604743"/>
                  </a:lnTo>
                  <a:lnTo>
                    <a:pt x="7918145" y="9610242"/>
                  </a:lnTo>
                  <a:lnTo>
                    <a:pt x="7879486" y="9630245"/>
                  </a:lnTo>
                  <a:lnTo>
                    <a:pt x="7862417" y="9666110"/>
                  </a:lnTo>
                  <a:lnTo>
                    <a:pt x="7860119" y="9711372"/>
                  </a:lnTo>
                  <a:lnTo>
                    <a:pt x="7865745" y="9759620"/>
                  </a:lnTo>
                  <a:lnTo>
                    <a:pt x="7872450" y="9804400"/>
                  </a:lnTo>
                  <a:lnTo>
                    <a:pt x="8054162" y="9826638"/>
                  </a:lnTo>
                  <a:lnTo>
                    <a:pt x="8081505" y="9758566"/>
                  </a:lnTo>
                  <a:lnTo>
                    <a:pt x="8051101" y="9711855"/>
                  </a:lnTo>
                  <a:lnTo>
                    <a:pt x="7964271" y="9701822"/>
                  </a:lnTo>
                  <a:lnTo>
                    <a:pt x="7947850" y="9739262"/>
                  </a:lnTo>
                  <a:lnTo>
                    <a:pt x="7989760" y="9749803"/>
                  </a:lnTo>
                  <a:lnTo>
                    <a:pt x="8013878" y="9755416"/>
                  </a:lnTo>
                  <a:lnTo>
                    <a:pt x="7988871" y="9785960"/>
                  </a:lnTo>
                  <a:lnTo>
                    <a:pt x="7939189" y="9784994"/>
                  </a:lnTo>
                  <a:lnTo>
                    <a:pt x="7909484" y="9749091"/>
                  </a:lnTo>
                  <a:lnTo>
                    <a:pt x="7906105" y="9712376"/>
                  </a:lnTo>
                  <a:lnTo>
                    <a:pt x="7907883" y="9679102"/>
                  </a:lnTo>
                  <a:lnTo>
                    <a:pt x="7918145" y="9655746"/>
                  </a:lnTo>
                  <a:lnTo>
                    <a:pt x="7940903" y="9651060"/>
                  </a:lnTo>
                  <a:lnTo>
                    <a:pt x="7982699" y="9650793"/>
                  </a:lnTo>
                  <a:lnTo>
                    <a:pt x="8025638" y="9652965"/>
                  </a:lnTo>
                  <a:lnTo>
                    <a:pt x="8091703" y="9667964"/>
                  </a:lnTo>
                  <a:lnTo>
                    <a:pt x="8121180" y="9716630"/>
                  </a:lnTo>
                  <a:lnTo>
                    <a:pt x="8125104" y="9758909"/>
                  </a:lnTo>
                  <a:lnTo>
                    <a:pt x="8130641" y="9829419"/>
                  </a:lnTo>
                  <a:lnTo>
                    <a:pt x="8109432" y="9854298"/>
                  </a:lnTo>
                  <a:lnTo>
                    <a:pt x="8085290" y="9871405"/>
                  </a:lnTo>
                  <a:lnTo>
                    <a:pt x="8058213" y="9880740"/>
                  </a:lnTo>
                  <a:lnTo>
                    <a:pt x="8028203" y="9882289"/>
                  </a:lnTo>
                  <a:lnTo>
                    <a:pt x="7994015" y="9886353"/>
                  </a:lnTo>
                  <a:lnTo>
                    <a:pt x="7956867" y="9887331"/>
                  </a:lnTo>
                  <a:lnTo>
                    <a:pt x="7919707" y="9885604"/>
                  </a:lnTo>
                  <a:lnTo>
                    <a:pt x="7885468" y="9881591"/>
                  </a:lnTo>
                  <a:lnTo>
                    <a:pt x="7849895" y="9878466"/>
                  </a:lnTo>
                  <a:lnTo>
                    <a:pt x="7822959" y="9872485"/>
                  </a:lnTo>
                  <a:lnTo>
                    <a:pt x="7806309" y="9860382"/>
                  </a:lnTo>
                  <a:lnTo>
                    <a:pt x="7799933" y="9842144"/>
                  </a:lnTo>
                  <a:lnTo>
                    <a:pt x="7803832" y="9817798"/>
                  </a:lnTo>
                  <a:lnTo>
                    <a:pt x="7799997" y="9783204"/>
                  </a:lnTo>
                  <a:lnTo>
                    <a:pt x="7801559" y="9744773"/>
                  </a:lnTo>
                  <a:lnTo>
                    <a:pt x="7805242" y="9706064"/>
                  </a:lnTo>
                  <a:lnTo>
                    <a:pt x="7807769" y="9670682"/>
                  </a:lnTo>
                  <a:lnTo>
                    <a:pt x="7808303" y="9630727"/>
                  </a:lnTo>
                  <a:lnTo>
                    <a:pt x="7828064" y="9584677"/>
                  </a:lnTo>
                  <a:lnTo>
                    <a:pt x="7902422" y="9561360"/>
                  </a:lnTo>
                  <a:lnTo>
                    <a:pt x="7945552" y="9557309"/>
                  </a:lnTo>
                  <a:lnTo>
                    <a:pt x="7989176" y="9555823"/>
                  </a:lnTo>
                  <a:lnTo>
                    <a:pt x="8030311" y="9555048"/>
                  </a:lnTo>
                  <a:lnTo>
                    <a:pt x="8101317" y="9550463"/>
                  </a:lnTo>
                  <a:lnTo>
                    <a:pt x="8139646" y="9551098"/>
                  </a:lnTo>
                  <a:lnTo>
                    <a:pt x="8195462" y="9583268"/>
                  </a:lnTo>
                  <a:lnTo>
                    <a:pt x="8209902" y="9621685"/>
                  </a:lnTo>
                  <a:lnTo>
                    <a:pt x="8216112" y="9667989"/>
                  </a:lnTo>
                  <a:lnTo>
                    <a:pt x="8217065" y="9716529"/>
                  </a:lnTo>
                  <a:lnTo>
                    <a:pt x="8215770" y="9761664"/>
                  </a:lnTo>
                  <a:lnTo>
                    <a:pt x="8215223" y="9797732"/>
                  </a:lnTo>
                  <a:lnTo>
                    <a:pt x="8217763" y="9829089"/>
                  </a:lnTo>
                  <a:lnTo>
                    <a:pt x="8221383" y="9867506"/>
                  </a:lnTo>
                  <a:lnTo>
                    <a:pt x="8222170" y="9905301"/>
                  </a:lnTo>
                  <a:lnTo>
                    <a:pt x="8216278" y="9934816"/>
                  </a:lnTo>
                  <a:lnTo>
                    <a:pt x="8194675" y="9961816"/>
                  </a:lnTo>
                  <a:lnTo>
                    <a:pt x="8164970" y="9974910"/>
                  </a:lnTo>
                  <a:lnTo>
                    <a:pt x="8130680" y="9978720"/>
                  </a:lnTo>
                  <a:lnTo>
                    <a:pt x="8095310" y="9977907"/>
                  </a:lnTo>
                  <a:lnTo>
                    <a:pt x="8071294" y="9977056"/>
                  </a:lnTo>
                  <a:lnTo>
                    <a:pt x="7965097" y="9978034"/>
                  </a:lnTo>
                  <a:lnTo>
                    <a:pt x="7866393" y="9978517"/>
                  </a:lnTo>
                  <a:lnTo>
                    <a:pt x="7817053" y="9979050"/>
                  </a:lnTo>
                  <a:lnTo>
                    <a:pt x="7767714" y="9980041"/>
                  </a:lnTo>
                  <a:lnTo>
                    <a:pt x="7752461" y="9995700"/>
                  </a:lnTo>
                  <a:lnTo>
                    <a:pt x="7756284" y="10006393"/>
                  </a:lnTo>
                  <a:lnTo>
                    <a:pt x="7767714" y="10011651"/>
                  </a:lnTo>
                  <a:lnTo>
                    <a:pt x="7819504" y="10013518"/>
                  </a:lnTo>
                  <a:lnTo>
                    <a:pt x="7871307" y="10014585"/>
                  </a:lnTo>
                  <a:lnTo>
                    <a:pt x="7923136" y="10015042"/>
                  </a:lnTo>
                  <a:lnTo>
                    <a:pt x="8026781" y="10015017"/>
                  </a:lnTo>
                  <a:lnTo>
                    <a:pt x="8041297" y="10015233"/>
                  </a:lnTo>
                  <a:lnTo>
                    <a:pt x="8071980" y="10016693"/>
                  </a:lnTo>
                  <a:lnTo>
                    <a:pt x="8121688" y="10019627"/>
                  </a:lnTo>
                  <a:lnTo>
                    <a:pt x="8155279" y="10020351"/>
                  </a:lnTo>
                  <a:lnTo>
                    <a:pt x="8217243" y="10013455"/>
                  </a:lnTo>
                  <a:lnTo>
                    <a:pt x="8252815" y="9988156"/>
                  </a:lnTo>
                  <a:lnTo>
                    <a:pt x="8257946" y="9969081"/>
                  </a:lnTo>
                  <a:lnTo>
                    <a:pt x="8265236" y="9915652"/>
                  </a:lnTo>
                  <a:close/>
                </a:path>
                <a:path extrusionOk="0" h="13716000" w="9443085">
                  <a:moveTo>
                    <a:pt x="8265236" y="9272829"/>
                  </a:moveTo>
                  <a:lnTo>
                    <a:pt x="8265058" y="9215285"/>
                  </a:lnTo>
                  <a:lnTo>
                    <a:pt x="8258149" y="9103538"/>
                  </a:lnTo>
                  <a:lnTo>
                    <a:pt x="8258746" y="9067940"/>
                  </a:lnTo>
                  <a:lnTo>
                    <a:pt x="8260207" y="9023185"/>
                  </a:lnTo>
                  <a:lnTo>
                    <a:pt x="8259178" y="8975319"/>
                  </a:lnTo>
                  <a:lnTo>
                    <a:pt x="8252295" y="8930411"/>
                  </a:lnTo>
                  <a:lnTo>
                    <a:pt x="8236204" y="8894508"/>
                  </a:lnTo>
                  <a:lnTo>
                    <a:pt x="8207540" y="8873668"/>
                  </a:lnTo>
                  <a:lnTo>
                    <a:pt x="8157883" y="8864435"/>
                  </a:lnTo>
                  <a:lnTo>
                    <a:pt x="8102460" y="8862682"/>
                  </a:lnTo>
                  <a:lnTo>
                    <a:pt x="8046555" y="8865044"/>
                  </a:lnTo>
                  <a:lnTo>
                    <a:pt x="7995437" y="8868194"/>
                  </a:lnTo>
                  <a:lnTo>
                    <a:pt x="7941678" y="8872131"/>
                  </a:lnTo>
                  <a:lnTo>
                    <a:pt x="7888237" y="8878189"/>
                  </a:lnTo>
                  <a:lnTo>
                    <a:pt x="7835024" y="8886101"/>
                  </a:lnTo>
                  <a:lnTo>
                    <a:pt x="7781963" y="8895626"/>
                  </a:lnTo>
                  <a:lnTo>
                    <a:pt x="7756449" y="9248534"/>
                  </a:lnTo>
                  <a:lnTo>
                    <a:pt x="7757617" y="9255544"/>
                  </a:lnTo>
                  <a:lnTo>
                    <a:pt x="7827759" y="9278048"/>
                  </a:lnTo>
                  <a:lnTo>
                    <a:pt x="7882445" y="9283535"/>
                  </a:lnTo>
                  <a:lnTo>
                    <a:pt x="7937322" y="9286494"/>
                  </a:lnTo>
                  <a:lnTo>
                    <a:pt x="7992516" y="9286519"/>
                  </a:lnTo>
                  <a:lnTo>
                    <a:pt x="8029664" y="9286240"/>
                  </a:lnTo>
                  <a:lnTo>
                    <a:pt x="8070532" y="9285326"/>
                  </a:lnTo>
                  <a:lnTo>
                    <a:pt x="8110779" y="9280855"/>
                  </a:lnTo>
                  <a:lnTo>
                    <a:pt x="8164868" y="9258160"/>
                  </a:lnTo>
                  <a:lnTo>
                    <a:pt x="8177492" y="9204223"/>
                  </a:lnTo>
                  <a:lnTo>
                    <a:pt x="8177695" y="9157132"/>
                  </a:lnTo>
                  <a:lnTo>
                    <a:pt x="8176514" y="9103550"/>
                  </a:lnTo>
                  <a:lnTo>
                    <a:pt x="8171815" y="9050325"/>
                  </a:lnTo>
                  <a:lnTo>
                    <a:pt x="8161464" y="9004275"/>
                  </a:lnTo>
                  <a:lnTo>
                    <a:pt x="8124723" y="8968092"/>
                  </a:lnTo>
                  <a:lnTo>
                    <a:pt x="8079600" y="8961069"/>
                  </a:lnTo>
                  <a:lnTo>
                    <a:pt x="8021447" y="8959405"/>
                  </a:lnTo>
                  <a:lnTo>
                    <a:pt x="7963306" y="8961933"/>
                  </a:lnTo>
                  <a:lnTo>
                    <a:pt x="7918145" y="8967432"/>
                  </a:lnTo>
                  <a:lnTo>
                    <a:pt x="7879486" y="8987447"/>
                  </a:lnTo>
                  <a:lnTo>
                    <a:pt x="7862417" y="9023299"/>
                  </a:lnTo>
                  <a:lnTo>
                    <a:pt x="7860119" y="9068562"/>
                  </a:lnTo>
                  <a:lnTo>
                    <a:pt x="7865745" y="9116809"/>
                  </a:lnTo>
                  <a:lnTo>
                    <a:pt x="7872450" y="9161589"/>
                  </a:lnTo>
                  <a:lnTo>
                    <a:pt x="8054162" y="9183827"/>
                  </a:lnTo>
                  <a:lnTo>
                    <a:pt x="8081505" y="9115742"/>
                  </a:lnTo>
                  <a:lnTo>
                    <a:pt x="8051101" y="9069032"/>
                  </a:lnTo>
                  <a:lnTo>
                    <a:pt x="7964271" y="9058999"/>
                  </a:lnTo>
                  <a:lnTo>
                    <a:pt x="7947850" y="9096438"/>
                  </a:lnTo>
                  <a:lnTo>
                    <a:pt x="7989760" y="9106979"/>
                  </a:lnTo>
                  <a:lnTo>
                    <a:pt x="8013878" y="9112593"/>
                  </a:lnTo>
                  <a:lnTo>
                    <a:pt x="7988871" y="9143136"/>
                  </a:lnTo>
                  <a:lnTo>
                    <a:pt x="7939189" y="9142184"/>
                  </a:lnTo>
                  <a:lnTo>
                    <a:pt x="7909484" y="9106281"/>
                  </a:lnTo>
                  <a:lnTo>
                    <a:pt x="7906105" y="9069565"/>
                  </a:lnTo>
                  <a:lnTo>
                    <a:pt x="7907883" y="9036291"/>
                  </a:lnTo>
                  <a:lnTo>
                    <a:pt x="7918145" y="9012923"/>
                  </a:lnTo>
                  <a:lnTo>
                    <a:pt x="7940903" y="9008237"/>
                  </a:lnTo>
                  <a:lnTo>
                    <a:pt x="7982699" y="9007970"/>
                  </a:lnTo>
                  <a:lnTo>
                    <a:pt x="8025638" y="9010155"/>
                  </a:lnTo>
                  <a:lnTo>
                    <a:pt x="8091703" y="9025141"/>
                  </a:lnTo>
                  <a:lnTo>
                    <a:pt x="8121180" y="9073807"/>
                  </a:lnTo>
                  <a:lnTo>
                    <a:pt x="8125104" y="9116098"/>
                  </a:lnTo>
                  <a:lnTo>
                    <a:pt x="8130641" y="9186608"/>
                  </a:lnTo>
                  <a:lnTo>
                    <a:pt x="8109432" y="9211488"/>
                  </a:lnTo>
                  <a:lnTo>
                    <a:pt x="8085290" y="9228582"/>
                  </a:lnTo>
                  <a:lnTo>
                    <a:pt x="8058213" y="9237916"/>
                  </a:lnTo>
                  <a:lnTo>
                    <a:pt x="8028203" y="9239479"/>
                  </a:lnTo>
                  <a:lnTo>
                    <a:pt x="7994015" y="9243530"/>
                  </a:lnTo>
                  <a:lnTo>
                    <a:pt x="7956867" y="9244508"/>
                  </a:lnTo>
                  <a:lnTo>
                    <a:pt x="7919707" y="9242793"/>
                  </a:lnTo>
                  <a:lnTo>
                    <a:pt x="7885468" y="9238780"/>
                  </a:lnTo>
                  <a:lnTo>
                    <a:pt x="7849895" y="9235643"/>
                  </a:lnTo>
                  <a:lnTo>
                    <a:pt x="7822959" y="9229661"/>
                  </a:lnTo>
                  <a:lnTo>
                    <a:pt x="7806309" y="9217558"/>
                  </a:lnTo>
                  <a:lnTo>
                    <a:pt x="7799933" y="9199334"/>
                  </a:lnTo>
                  <a:lnTo>
                    <a:pt x="7803832" y="9174988"/>
                  </a:lnTo>
                  <a:lnTo>
                    <a:pt x="7799997" y="9140393"/>
                  </a:lnTo>
                  <a:lnTo>
                    <a:pt x="7801559" y="9101963"/>
                  </a:lnTo>
                  <a:lnTo>
                    <a:pt x="7805242" y="9063253"/>
                  </a:lnTo>
                  <a:lnTo>
                    <a:pt x="7807769" y="9027858"/>
                  </a:lnTo>
                  <a:lnTo>
                    <a:pt x="7808303" y="8987904"/>
                  </a:lnTo>
                  <a:lnTo>
                    <a:pt x="7828064" y="8941867"/>
                  </a:lnTo>
                  <a:lnTo>
                    <a:pt x="7902422" y="8918537"/>
                  </a:lnTo>
                  <a:lnTo>
                    <a:pt x="7945552" y="8914486"/>
                  </a:lnTo>
                  <a:lnTo>
                    <a:pt x="7989176" y="8913000"/>
                  </a:lnTo>
                  <a:lnTo>
                    <a:pt x="8030311" y="8912225"/>
                  </a:lnTo>
                  <a:lnTo>
                    <a:pt x="8101317" y="8907666"/>
                  </a:lnTo>
                  <a:lnTo>
                    <a:pt x="8139646" y="8908288"/>
                  </a:lnTo>
                  <a:lnTo>
                    <a:pt x="8195462" y="8940457"/>
                  </a:lnTo>
                  <a:lnTo>
                    <a:pt x="8209902" y="8978875"/>
                  </a:lnTo>
                  <a:lnTo>
                    <a:pt x="8216112" y="9025166"/>
                  </a:lnTo>
                  <a:lnTo>
                    <a:pt x="8217065" y="9073705"/>
                  </a:lnTo>
                  <a:lnTo>
                    <a:pt x="8215770" y="9118841"/>
                  </a:lnTo>
                  <a:lnTo>
                    <a:pt x="8215223" y="9154922"/>
                  </a:lnTo>
                  <a:lnTo>
                    <a:pt x="8217763" y="9186278"/>
                  </a:lnTo>
                  <a:lnTo>
                    <a:pt x="8221383" y="9224696"/>
                  </a:lnTo>
                  <a:lnTo>
                    <a:pt x="8222170" y="9262491"/>
                  </a:lnTo>
                  <a:lnTo>
                    <a:pt x="8216278" y="9291993"/>
                  </a:lnTo>
                  <a:lnTo>
                    <a:pt x="8194675" y="9319006"/>
                  </a:lnTo>
                  <a:lnTo>
                    <a:pt x="8164970" y="9332100"/>
                  </a:lnTo>
                  <a:lnTo>
                    <a:pt x="8130680" y="9335922"/>
                  </a:lnTo>
                  <a:lnTo>
                    <a:pt x="8095310" y="9335097"/>
                  </a:lnTo>
                  <a:lnTo>
                    <a:pt x="8071294" y="9334246"/>
                  </a:lnTo>
                  <a:lnTo>
                    <a:pt x="7965097" y="9335211"/>
                  </a:lnTo>
                  <a:lnTo>
                    <a:pt x="7866393" y="9335694"/>
                  </a:lnTo>
                  <a:lnTo>
                    <a:pt x="7817053" y="9336227"/>
                  </a:lnTo>
                  <a:lnTo>
                    <a:pt x="7767714" y="9337218"/>
                  </a:lnTo>
                  <a:lnTo>
                    <a:pt x="7752461" y="9352877"/>
                  </a:lnTo>
                  <a:lnTo>
                    <a:pt x="7756284" y="9363583"/>
                  </a:lnTo>
                  <a:lnTo>
                    <a:pt x="7767714" y="9368828"/>
                  </a:lnTo>
                  <a:lnTo>
                    <a:pt x="7819504" y="9370708"/>
                  </a:lnTo>
                  <a:lnTo>
                    <a:pt x="7871307" y="9371762"/>
                  </a:lnTo>
                  <a:lnTo>
                    <a:pt x="7923136" y="9372232"/>
                  </a:lnTo>
                  <a:lnTo>
                    <a:pt x="8026781" y="9372206"/>
                  </a:lnTo>
                  <a:lnTo>
                    <a:pt x="8041297" y="9372422"/>
                  </a:lnTo>
                  <a:lnTo>
                    <a:pt x="8071980" y="9373895"/>
                  </a:lnTo>
                  <a:lnTo>
                    <a:pt x="8121688" y="9376816"/>
                  </a:lnTo>
                  <a:lnTo>
                    <a:pt x="8155279" y="9377553"/>
                  </a:lnTo>
                  <a:lnTo>
                    <a:pt x="8217243" y="9370644"/>
                  </a:lnTo>
                  <a:lnTo>
                    <a:pt x="8252815" y="9345333"/>
                  </a:lnTo>
                  <a:lnTo>
                    <a:pt x="8257946" y="9326258"/>
                  </a:lnTo>
                  <a:lnTo>
                    <a:pt x="8265236" y="9272829"/>
                  </a:lnTo>
                  <a:close/>
                </a:path>
                <a:path extrusionOk="0" h="13716000" w="9443085">
                  <a:moveTo>
                    <a:pt x="8265236" y="8630018"/>
                  </a:moveTo>
                  <a:lnTo>
                    <a:pt x="8265058" y="8572462"/>
                  </a:lnTo>
                  <a:lnTo>
                    <a:pt x="8258149" y="8460727"/>
                  </a:lnTo>
                  <a:lnTo>
                    <a:pt x="8258746" y="8425129"/>
                  </a:lnTo>
                  <a:lnTo>
                    <a:pt x="8260207" y="8380362"/>
                  </a:lnTo>
                  <a:lnTo>
                    <a:pt x="8259178" y="8332495"/>
                  </a:lnTo>
                  <a:lnTo>
                    <a:pt x="8252295" y="8287588"/>
                  </a:lnTo>
                  <a:lnTo>
                    <a:pt x="8236204" y="8251685"/>
                  </a:lnTo>
                  <a:lnTo>
                    <a:pt x="8207540" y="8230857"/>
                  </a:lnTo>
                  <a:lnTo>
                    <a:pt x="8157883" y="8221624"/>
                  </a:lnTo>
                  <a:lnTo>
                    <a:pt x="8102460" y="8219859"/>
                  </a:lnTo>
                  <a:lnTo>
                    <a:pt x="8046555" y="8222234"/>
                  </a:lnTo>
                  <a:lnTo>
                    <a:pt x="7995437" y="8225383"/>
                  </a:lnTo>
                  <a:lnTo>
                    <a:pt x="7941678" y="8229320"/>
                  </a:lnTo>
                  <a:lnTo>
                    <a:pt x="7888237" y="8235366"/>
                  </a:lnTo>
                  <a:lnTo>
                    <a:pt x="7835024" y="8243278"/>
                  </a:lnTo>
                  <a:lnTo>
                    <a:pt x="7781963" y="8252803"/>
                  </a:lnTo>
                  <a:lnTo>
                    <a:pt x="7756449" y="8605723"/>
                  </a:lnTo>
                  <a:lnTo>
                    <a:pt x="7757617" y="8612734"/>
                  </a:lnTo>
                  <a:lnTo>
                    <a:pt x="7827759" y="8635225"/>
                  </a:lnTo>
                  <a:lnTo>
                    <a:pt x="7882445" y="8640712"/>
                  </a:lnTo>
                  <a:lnTo>
                    <a:pt x="7937322" y="8643671"/>
                  </a:lnTo>
                  <a:lnTo>
                    <a:pt x="7992516" y="8643696"/>
                  </a:lnTo>
                  <a:lnTo>
                    <a:pt x="8029664" y="8643404"/>
                  </a:lnTo>
                  <a:lnTo>
                    <a:pt x="8070532" y="8642502"/>
                  </a:lnTo>
                  <a:lnTo>
                    <a:pt x="8110779" y="8638045"/>
                  </a:lnTo>
                  <a:lnTo>
                    <a:pt x="8164868" y="8615350"/>
                  </a:lnTo>
                  <a:lnTo>
                    <a:pt x="8177492" y="8561413"/>
                  </a:lnTo>
                  <a:lnTo>
                    <a:pt x="8177695" y="8514309"/>
                  </a:lnTo>
                  <a:lnTo>
                    <a:pt x="8176514" y="8460727"/>
                  </a:lnTo>
                  <a:lnTo>
                    <a:pt x="8171815" y="8407501"/>
                  </a:lnTo>
                  <a:lnTo>
                    <a:pt x="8161464" y="8361464"/>
                  </a:lnTo>
                  <a:lnTo>
                    <a:pt x="8124723" y="8325269"/>
                  </a:lnTo>
                  <a:lnTo>
                    <a:pt x="8079600" y="8318246"/>
                  </a:lnTo>
                  <a:lnTo>
                    <a:pt x="8021447" y="8316595"/>
                  </a:lnTo>
                  <a:lnTo>
                    <a:pt x="7963306" y="8319109"/>
                  </a:lnTo>
                  <a:lnTo>
                    <a:pt x="7918145" y="8324621"/>
                  </a:lnTo>
                  <a:lnTo>
                    <a:pt x="7879486" y="8344624"/>
                  </a:lnTo>
                  <a:lnTo>
                    <a:pt x="7862417" y="8380489"/>
                  </a:lnTo>
                  <a:lnTo>
                    <a:pt x="7860119" y="8425751"/>
                  </a:lnTo>
                  <a:lnTo>
                    <a:pt x="7865745" y="8473999"/>
                  </a:lnTo>
                  <a:lnTo>
                    <a:pt x="7872450" y="8518779"/>
                  </a:lnTo>
                  <a:lnTo>
                    <a:pt x="8054162" y="8541004"/>
                  </a:lnTo>
                  <a:lnTo>
                    <a:pt x="8081505" y="8472919"/>
                  </a:lnTo>
                  <a:lnTo>
                    <a:pt x="8051101" y="8426221"/>
                  </a:lnTo>
                  <a:lnTo>
                    <a:pt x="7964271" y="8416188"/>
                  </a:lnTo>
                  <a:lnTo>
                    <a:pt x="7947850" y="8453628"/>
                  </a:lnTo>
                  <a:lnTo>
                    <a:pt x="7989760" y="8464169"/>
                  </a:lnTo>
                  <a:lnTo>
                    <a:pt x="8013878" y="8469782"/>
                  </a:lnTo>
                  <a:lnTo>
                    <a:pt x="7988871" y="8500326"/>
                  </a:lnTo>
                  <a:lnTo>
                    <a:pt x="7939189" y="8499361"/>
                  </a:lnTo>
                  <a:lnTo>
                    <a:pt x="7909484" y="8463470"/>
                  </a:lnTo>
                  <a:lnTo>
                    <a:pt x="7906105" y="8426755"/>
                  </a:lnTo>
                  <a:lnTo>
                    <a:pt x="7907883" y="8393481"/>
                  </a:lnTo>
                  <a:lnTo>
                    <a:pt x="7918145" y="8370113"/>
                  </a:lnTo>
                  <a:lnTo>
                    <a:pt x="7940903" y="8365426"/>
                  </a:lnTo>
                  <a:lnTo>
                    <a:pt x="7982699" y="8365160"/>
                  </a:lnTo>
                  <a:lnTo>
                    <a:pt x="8025638" y="8367331"/>
                  </a:lnTo>
                  <a:lnTo>
                    <a:pt x="8091703" y="8382330"/>
                  </a:lnTo>
                  <a:lnTo>
                    <a:pt x="8121180" y="8430984"/>
                  </a:lnTo>
                  <a:lnTo>
                    <a:pt x="8125104" y="8473275"/>
                  </a:lnTo>
                  <a:lnTo>
                    <a:pt x="8130641" y="8543798"/>
                  </a:lnTo>
                  <a:lnTo>
                    <a:pt x="8109432" y="8568665"/>
                  </a:lnTo>
                  <a:lnTo>
                    <a:pt x="8085290" y="8585771"/>
                  </a:lnTo>
                  <a:lnTo>
                    <a:pt x="8058213" y="8595106"/>
                  </a:lnTo>
                  <a:lnTo>
                    <a:pt x="8028203" y="8596668"/>
                  </a:lnTo>
                  <a:lnTo>
                    <a:pt x="7994015" y="8600719"/>
                  </a:lnTo>
                  <a:lnTo>
                    <a:pt x="7956867" y="8601685"/>
                  </a:lnTo>
                  <a:lnTo>
                    <a:pt x="7919707" y="8599970"/>
                  </a:lnTo>
                  <a:lnTo>
                    <a:pt x="7885468" y="8595970"/>
                  </a:lnTo>
                  <a:lnTo>
                    <a:pt x="7849895" y="8592833"/>
                  </a:lnTo>
                  <a:lnTo>
                    <a:pt x="7822959" y="8586851"/>
                  </a:lnTo>
                  <a:lnTo>
                    <a:pt x="7806309" y="8574735"/>
                  </a:lnTo>
                  <a:lnTo>
                    <a:pt x="7799933" y="8556511"/>
                  </a:lnTo>
                  <a:lnTo>
                    <a:pt x="7803832" y="8532152"/>
                  </a:lnTo>
                  <a:lnTo>
                    <a:pt x="7799997" y="8497570"/>
                  </a:lnTo>
                  <a:lnTo>
                    <a:pt x="7801559" y="8459140"/>
                  </a:lnTo>
                  <a:lnTo>
                    <a:pt x="7805242" y="8420430"/>
                  </a:lnTo>
                  <a:lnTo>
                    <a:pt x="7807769" y="8385048"/>
                  </a:lnTo>
                  <a:lnTo>
                    <a:pt x="7808303" y="8345094"/>
                  </a:lnTo>
                  <a:lnTo>
                    <a:pt x="7828064" y="8299043"/>
                  </a:lnTo>
                  <a:lnTo>
                    <a:pt x="7902422" y="8275726"/>
                  </a:lnTo>
                  <a:lnTo>
                    <a:pt x="7945552" y="8271662"/>
                  </a:lnTo>
                  <a:lnTo>
                    <a:pt x="7989176" y="8270176"/>
                  </a:lnTo>
                  <a:lnTo>
                    <a:pt x="8030311" y="8269402"/>
                  </a:lnTo>
                  <a:lnTo>
                    <a:pt x="8101317" y="8264830"/>
                  </a:lnTo>
                  <a:lnTo>
                    <a:pt x="8139646" y="8265465"/>
                  </a:lnTo>
                  <a:lnTo>
                    <a:pt x="8195462" y="8297634"/>
                  </a:lnTo>
                  <a:lnTo>
                    <a:pt x="8209902" y="8336051"/>
                  </a:lnTo>
                  <a:lnTo>
                    <a:pt x="8216112" y="8382343"/>
                  </a:lnTo>
                  <a:lnTo>
                    <a:pt x="8217065" y="8430895"/>
                  </a:lnTo>
                  <a:lnTo>
                    <a:pt x="8215770" y="8476018"/>
                  </a:lnTo>
                  <a:lnTo>
                    <a:pt x="8215223" y="8512099"/>
                  </a:lnTo>
                  <a:lnTo>
                    <a:pt x="8217763" y="8543455"/>
                  </a:lnTo>
                  <a:lnTo>
                    <a:pt x="8221383" y="8581873"/>
                  </a:lnTo>
                  <a:lnTo>
                    <a:pt x="8222170" y="8619680"/>
                  </a:lnTo>
                  <a:lnTo>
                    <a:pt x="8216278" y="8649183"/>
                  </a:lnTo>
                  <a:lnTo>
                    <a:pt x="8194675" y="8676183"/>
                  </a:lnTo>
                  <a:lnTo>
                    <a:pt x="8164957" y="8689276"/>
                  </a:lnTo>
                  <a:lnTo>
                    <a:pt x="8130667" y="8693099"/>
                  </a:lnTo>
                  <a:lnTo>
                    <a:pt x="8095310" y="8692286"/>
                  </a:lnTo>
                  <a:lnTo>
                    <a:pt x="8071294" y="8691435"/>
                  </a:lnTo>
                  <a:lnTo>
                    <a:pt x="7965097" y="8692388"/>
                  </a:lnTo>
                  <a:lnTo>
                    <a:pt x="7866393" y="8692883"/>
                  </a:lnTo>
                  <a:lnTo>
                    <a:pt x="7817053" y="8693417"/>
                  </a:lnTo>
                  <a:lnTo>
                    <a:pt x="7767714" y="8694407"/>
                  </a:lnTo>
                  <a:lnTo>
                    <a:pt x="7752461" y="8710066"/>
                  </a:lnTo>
                  <a:lnTo>
                    <a:pt x="7756284" y="8720760"/>
                  </a:lnTo>
                  <a:lnTo>
                    <a:pt x="7767714" y="8726005"/>
                  </a:lnTo>
                  <a:lnTo>
                    <a:pt x="7819504" y="8727872"/>
                  </a:lnTo>
                  <a:lnTo>
                    <a:pt x="7871307" y="8728939"/>
                  </a:lnTo>
                  <a:lnTo>
                    <a:pt x="7923136" y="8729408"/>
                  </a:lnTo>
                  <a:lnTo>
                    <a:pt x="8026781" y="8729383"/>
                  </a:lnTo>
                  <a:lnTo>
                    <a:pt x="8041284" y="8729599"/>
                  </a:lnTo>
                  <a:lnTo>
                    <a:pt x="8071955" y="8731059"/>
                  </a:lnTo>
                  <a:lnTo>
                    <a:pt x="8121663" y="8733993"/>
                  </a:lnTo>
                  <a:lnTo>
                    <a:pt x="8155267" y="8734730"/>
                  </a:lnTo>
                  <a:lnTo>
                    <a:pt x="8217243" y="8727834"/>
                  </a:lnTo>
                  <a:lnTo>
                    <a:pt x="8252815" y="8702523"/>
                  </a:lnTo>
                  <a:lnTo>
                    <a:pt x="8257946" y="8683447"/>
                  </a:lnTo>
                  <a:lnTo>
                    <a:pt x="8265236" y="8630018"/>
                  </a:lnTo>
                  <a:close/>
                </a:path>
                <a:path extrusionOk="0" h="13716000" w="9443085">
                  <a:moveTo>
                    <a:pt x="8265236" y="7987208"/>
                  </a:moveTo>
                  <a:lnTo>
                    <a:pt x="8265058" y="7929651"/>
                  </a:lnTo>
                  <a:lnTo>
                    <a:pt x="8258149" y="7817917"/>
                  </a:lnTo>
                  <a:lnTo>
                    <a:pt x="8258746" y="7782306"/>
                  </a:lnTo>
                  <a:lnTo>
                    <a:pt x="8260207" y="7737551"/>
                  </a:lnTo>
                  <a:lnTo>
                    <a:pt x="8259178" y="7689685"/>
                  </a:lnTo>
                  <a:lnTo>
                    <a:pt x="8252295" y="7644765"/>
                  </a:lnTo>
                  <a:lnTo>
                    <a:pt x="8236204" y="7608862"/>
                  </a:lnTo>
                  <a:lnTo>
                    <a:pt x="8207540" y="7588034"/>
                  </a:lnTo>
                  <a:lnTo>
                    <a:pt x="8157883" y="7578801"/>
                  </a:lnTo>
                  <a:lnTo>
                    <a:pt x="8102460" y="7577048"/>
                  </a:lnTo>
                  <a:lnTo>
                    <a:pt x="8046555" y="7579423"/>
                  </a:lnTo>
                  <a:lnTo>
                    <a:pt x="7995437" y="7582573"/>
                  </a:lnTo>
                  <a:lnTo>
                    <a:pt x="7941678" y="7586497"/>
                  </a:lnTo>
                  <a:lnTo>
                    <a:pt x="7888237" y="7592555"/>
                  </a:lnTo>
                  <a:lnTo>
                    <a:pt x="7835024" y="7600467"/>
                  </a:lnTo>
                  <a:lnTo>
                    <a:pt x="7781963" y="7609992"/>
                  </a:lnTo>
                  <a:lnTo>
                    <a:pt x="7756449" y="7962913"/>
                  </a:lnTo>
                  <a:lnTo>
                    <a:pt x="7757617" y="7969923"/>
                  </a:lnTo>
                  <a:lnTo>
                    <a:pt x="7827759" y="7992415"/>
                  </a:lnTo>
                  <a:lnTo>
                    <a:pt x="7882445" y="7997888"/>
                  </a:lnTo>
                  <a:lnTo>
                    <a:pt x="7937322" y="8000847"/>
                  </a:lnTo>
                  <a:lnTo>
                    <a:pt x="7992516" y="8000886"/>
                  </a:lnTo>
                  <a:lnTo>
                    <a:pt x="8029664" y="8000593"/>
                  </a:lnTo>
                  <a:lnTo>
                    <a:pt x="8070532" y="7999692"/>
                  </a:lnTo>
                  <a:lnTo>
                    <a:pt x="8110779" y="7995221"/>
                  </a:lnTo>
                  <a:lnTo>
                    <a:pt x="8164868" y="7972526"/>
                  </a:lnTo>
                  <a:lnTo>
                    <a:pt x="8177492" y="7918602"/>
                  </a:lnTo>
                  <a:lnTo>
                    <a:pt x="8177695" y="7871498"/>
                  </a:lnTo>
                  <a:lnTo>
                    <a:pt x="8176514" y="7817917"/>
                  </a:lnTo>
                  <a:lnTo>
                    <a:pt x="8171815" y="7764691"/>
                  </a:lnTo>
                  <a:lnTo>
                    <a:pt x="8161464" y="7718641"/>
                  </a:lnTo>
                  <a:lnTo>
                    <a:pt x="8124723" y="7682458"/>
                  </a:lnTo>
                  <a:lnTo>
                    <a:pt x="8079600" y="7675435"/>
                  </a:lnTo>
                  <a:lnTo>
                    <a:pt x="8021447" y="7673772"/>
                  </a:lnTo>
                  <a:lnTo>
                    <a:pt x="7963306" y="7676286"/>
                  </a:lnTo>
                  <a:lnTo>
                    <a:pt x="7918145" y="7681785"/>
                  </a:lnTo>
                  <a:lnTo>
                    <a:pt x="7879486" y="7701801"/>
                  </a:lnTo>
                  <a:lnTo>
                    <a:pt x="7862417" y="7737653"/>
                  </a:lnTo>
                  <a:lnTo>
                    <a:pt x="7860119" y="7782928"/>
                  </a:lnTo>
                  <a:lnTo>
                    <a:pt x="7865745" y="7831175"/>
                  </a:lnTo>
                  <a:lnTo>
                    <a:pt x="7872450" y="7875968"/>
                  </a:lnTo>
                  <a:lnTo>
                    <a:pt x="8054162" y="7898193"/>
                  </a:lnTo>
                  <a:lnTo>
                    <a:pt x="8081505" y="7830109"/>
                  </a:lnTo>
                  <a:lnTo>
                    <a:pt x="8051101" y="7783411"/>
                  </a:lnTo>
                  <a:lnTo>
                    <a:pt x="7964271" y="7773378"/>
                  </a:lnTo>
                  <a:lnTo>
                    <a:pt x="7947850" y="7810805"/>
                  </a:lnTo>
                  <a:lnTo>
                    <a:pt x="7989760" y="7821358"/>
                  </a:lnTo>
                  <a:lnTo>
                    <a:pt x="8013878" y="7826972"/>
                  </a:lnTo>
                  <a:lnTo>
                    <a:pt x="7988871" y="7857503"/>
                  </a:lnTo>
                  <a:lnTo>
                    <a:pt x="7939189" y="7856537"/>
                  </a:lnTo>
                  <a:lnTo>
                    <a:pt x="7909484" y="7820634"/>
                  </a:lnTo>
                  <a:lnTo>
                    <a:pt x="7906105" y="7783931"/>
                  </a:lnTo>
                  <a:lnTo>
                    <a:pt x="7907883" y="7750657"/>
                  </a:lnTo>
                  <a:lnTo>
                    <a:pt x="7918145" y="7727302"/>
                  </a:lnTo>
                  <a:lnTo>
                    <a:pt x="7940903" y="7722616"/>
                  </a:lnTo>
                  <a:lnTo>
                    <a:pt x="7982699" y="7722336"/>
                  </a:lnTo>
                  <a:lnTo>
                    <a:pt x="8025638" y="7724521"/>
                  </a:lnTo>
                  <a:lnTo>
                    <a:pt x="8091703" y="7739507"/>
                  </a:lnTo>
                  <a:lnTo>
                    <a:pt x="8121180" y="7788173"/>
                  </a:lnTo>
                  <a:lnTo>
                    <a:pt x="8125104" y="7830464"/>
                  </a:lnTo>
                  <a:lnTo>
                    <a:pt x="8130641" y="7900987"/>
                  </a:lnTo>
                  <a:lnTo>
                    <a:pt x="8109432" y="7925854"/>
                  </a:lnTo>
                  <a:lnTo>
                    <a:pt x="8085290" y="7942961"/>
                  </a:lnTo>
                  <a:lnTo>
                    <a:pt x="8058213" y="7952283"/>
                  </a:lnTo>
                  <a:lnTo>
                    <a:pt x="8028203" y="7953845"/>
                  </a:lnTo>
                  <a:lnTo>
                    <a:pt x="7994015" y="7957896"/>
                  </a:lnTo>
                  <a:lnTo>
                    <a:pt x="7956867" y="7958874"/>
                  </a:lnTo>
                  <a:lnTo>
                    <a:pt x="7919707" y="7957159"/>
                  </a:lnTo>
                  <a:lnTo>
                    <a:pt x="7885468" y="7953159"/>
                  </a:lnTo>
                  <a:lnTo>
                    <a:pt x="7849895" y="7950022"/>
                  </a:lnTo>
                  <a:lnTo>
                    <a:pt x="7822959" y="7944028"/>
                  </a:lnTo>
                  <a:lnTo>
                    <a:pt x="7806309" y="7931925"/>
                  </a:lnTo>
                  <a:lnTo>
                    <a:pt x="7799933" y="7913687"/>
                  </a:lnTo>
                  <a:lnTo>
                    <a:pt x="7803832" y="7889341"/>
                  </a:lnTo>
                  <a:lnTo>
                    <a:pt x="7799997" y="7854759"/>
                  </a:lnTo>
                  <a:lnTo>
                    <a:pt x="7801559" y="7816316"/>
                  </a:lnTo>
                  <a:lnTo>
                    <a:pt x="7805242" y="7777620"/>
                  </a:lnTo>
                  <a:lnTo>
                    <a:pt x="7807769" y="7742237"/>
                  </a:lnTo>
                  <a:lnTo>
                    <a:pt x="7808303" y="7702270"/>
                  </a:lnTo>
                  <a:lnTo>
                    <a:pt x="7828064" y="7656233"/>
                  </a:lnTo>
                  <a:lnTo>
                    <a:pt x="7902422" y="7632916"/>
                  </a:lnTo>
                  <a:lnTo>
                    <a:pt x="7945552" y="7628852"/>
                  </a:lnTo>
                  <a:lnTo>
                    <a:pt x="7989176" y="7627353"/>
                  </a:lnTo>
                  <a:lnTo>
                    <a:pt x="8030311" y="7626591"/>
                  </a:lnTo>
                  <a:lnTo>
                    <a:pt x="8101317" y="7622019"/>
                  </a:lnTo>
                  <a:lnTo>
                    <a:pt x="8139646" y="7622654"/>
                  </a:lnTo>
                  <a:lnTo>
                    <a:pt x="8195462" y="7654823"/>
                  </a:lnTo>
                  <a:lnTo>
                    <a:pt x="8209902" y="7693241"/>
                  </a:lnTo>
                  <a:lnTo>
                    <a:pt x="8216112" y="7739532"/>
                  </a:lnTo>
                  <a:lnTo>
                    <a:pt x="8217065" y="7788072"/>
                  </a:lnTo>
                  <a:lnTo>
                    <a:pt x="8215770" y="7833207"/>
                  </a:lnTo>
                  <a:lnTo>
                    <a:pt x="8215223" y="7869288"/>
                  </a:lnTo>
                  <a:lnTo>
                    <a:pt x="8217763" y="7900644"/>
                  </a:lnTo>
                  <a:lnTo>
                    <a:pt x="8221383" y="7939049"/>
                  </a:lnTo>
                  <a:lnTo>
                    <a:pt x="8222170" y="7976857"/>
                  </a:lnTo>
                  <a:lnTo>
                    <a:pt x="8216278" y="8006359"/>
                  </a:lnTo>
                  <a:lnTo>
                    <a:pt x="8194675" y="8033359"/>
                  </a:lnTo>
                  <a:lnTo>
                    <a:pt x="8164970" y="8046453"/>
                  </a:lnTo>
                  <a:lnTo>
                    <a:pt x="8130692" y="8050276"/>
                  </a:lnTo>
                  <a:lnTo>
                    <a:pt x="8095335" y="8049463"/>
                  </a:lnTo>
                  <a:lnTo>
                    <a:pt x="8071307" y="8048625"/>
                  </a:lnTo>
                  <a:lnTo>
                    <a:pt x="7965097" y="8049577"/>
                  </a:lnTo>
                  <a:lnTo>
                    <a:pt x="7866393" y="8050060"/>
                  </a:lnTo>
                  <a:lnTo>
                    <a:pt x="7817053" y="8050606"/>
                  </a:lnTo>
                  <a:lnTo>
                    <a:pt x="7767714" y="8051597"/>
                  </a:lnTo>
                  <a:lnTo>
                    <a:pt x="7752461" y="8067256"/>
                  </a:lnTo>
                  <a:lnTo>
                    <a:pt x="7756284" y="8077949"/>
                  </a:lnTo>
                  <a:lnTo>
                    <a:pt x="7767714" y="8083194"/>
                  </a:lnTo>
                  <a:lnTo>
                    <a:pt x="7819504" y="8085061"/>
                  </a:lnTo>
                  <a:lnTo>
                    <a:pt x="7871307" y="8086128"/>
                  </a:lnTo>
                  <a:lnTo>
                    <a:pt x="7923136" y="8086598"/>
                  </a:lnTo>
                  <a:lnTo>
                    <a:pt x="8026781" y="8086572"/>
                  </a:lnTo>
                  <a:lnTo>
                    <a:pt x="8041297" y="8086776"/>
                  </a:lnTo>
                  <a:lnTo>
                    <a:pt x="8071993" y="8088249"/>
                  </a:lnTo>
                  <a:lnTo>
                    <a:pt x="8121713" y="8091170"/>
                  </a:lnTo>
                  <a:lnTo>
                    <a:pt x="8155292" y="8091906"/>
                  </a:lnTo>
                  <a:lnTo>
                    <a:pt x="8217243" y="8085023"/>
                  </a:lnTo>
                  <a:lnTo>
                    <a:pt x="8252815" y="8059712"/>
                  </a:lnTo>
                  <a:lnTo>
                    <a:pt x="8257946" y="8040637"/>
                  </a:lnTo>
                  <a:lnTo>
                    <a:pt x="8265236" y="7987208"/>
                  </a:lnTo>
                  <a:close/>
                </a:path>
                <a:path extrusionOk="0" h="13716000" w="9443085">
                  <a:moveTo>
                    <a:pt x="8265236" y="7344384"/>
                  </a:moveTo>
                  <a:lnTo>
                    <a:pt x="8265058" y="7286841"/>
                  </a:lnTo>
                  <a:lnTo>
                    <a:pt x="8258149" y="7175093"/>
                  </a:lnTo>
                  <a:lnTo>
                    <a:pt x="8258746" y="7139495"/>
                  </a:lnTo>
                  <a:lnTo>
                    <a:pt x="8260207" y="7094728"/>
                  </a:lnTo>
                  <a:lnTo>
                    <a:pt x="8259178" y="7046862"/>
                  </a:lnTo>
                  <a:lnTo>
                    <a:pt x="8252295" y="7001954"/>
                  </a:lnTo>
                  <a:lnTo>
                    <a:pt x="8236204" y="6966051"/>
                  </a:lnTo>
                  <a:lnTo>
                    <a:pt x="8207540" y="6945211"/>
                  </a:lnTo>
                  <a:lnTo>
                    <a:pt x="8157883" y="6935991"/>
                  </a:lnTo>
                  <a:lnTo>
                    <a:pt x="8102460" y="6934225"/>
                  </a:lnTo>
                  <a:lnTo>
                    <a:pt x="8046555" y="6936600"/>
                  </a:lnTo>
                  <a:lnTo>
                    <a:pt x="7995437" y="6939750"/>
                  </a:lnTo>
                  <a:lnTo>
                    <a:pt x="7941678" y="6943687"/>
                  </a:lnTo>
                  <a:lnTo>
                    <a:pt x="7888237" y="6949732"/>
                  </a:lnTo>
                  <a:lnTo>
                    <a:pt x="7835024" y="6957644"/>
                  </a:lnTo>
                  <a:lnTo>
                    <a:pt x="7781963" y="6967169"/>
                  </a:lnTo>
                  <a:lnTo>
                    <a:pt x="7756449" y="7320089"/>
                  </a:lnTo>
                  <a:lnTo>
                    <a:pt x="7757617" y="7327100"/>
                  </a:lnTo>
                  <a:lnTo>
                    <a:pt x="7827759" y="7349591"/>
                  </a:lnTo>
                  <a:lnTo>
                    <a:pt x="7882445" y="7355078"/>
                  </a:lnTo>
                  <a:lnTo>
                    <a:pt x="7937322" y="7358050"/>
                  </a:lnTo>
                  <a:lnTo>
                    <a:pt x="7992516" y="7358075"/>
                  </a:lnTo>
                  <a:lnTo>
                    <a:pt x="8029664" y="7357783"/>
                  </a:lnTo>
                  <a:lnTo>
                    <a:pt x="8070532" y="7356869"/>
                  </a:lnTo>
                  <a:lnTo>
                    <a:pt x="8110779" y="7352411"/>
                  </a:lnTo>
                  <a:lnTo>
                    <a:pt x="8164868" y="7329716"/>
                  </a:lnTo>
                  <a:lnTo>
                    <a:pt x="8177492" y="7275779"/>
                  </a:lnTo>
                  <a:lnTo>
                    <a:pt x="8177695" y="7228687"/>
                  </a:lnTo>
                  <a:lnTo>
                    <a:pt x="8176514" y="7175093"/>
                  </a:lnTo>
                  <a:lnTo>
                    <a:pt x="8171815" y="7121868"/>
                  </a:lnTo>
                  <a:lnTo>
                    <a:pt x="8161464" y="7075818"/>
                  </a:lnTo>
                  <a:lnTo>
                    <a:pt x="8124723" y="7039635"/>
                  </a:lnTo>
                  <a:lnTo>
                    <a:pt x="8079600" y="7032612"/>
                  </a:lnTo>
                  <a:lnTo>
                    <a:pt x="8021447" y="7030948"/>
                  </a:lnTo>
                  <a:lnTo>
                    <a:pt x="7963306" y="7033476"/>
                  </a:lnTo>
                  <a:lnTo>
                    <a:pt x="7918145" y="7038975"/>
                  </a:lnTo>
                  <a:lnTo>
                    <a:pt x="7879486" y="7058977"/>
                  </a:lnTo>
                  <a:lnTo>
                    <a:pt x="7862417" y="7094842"/>
                  </a:lnTo>
                  <a:lnTo>
                    <a:pt x="7860119" y="7140118"/>
                  </a:lnTo>
                  <a:lnTo>
                    <a:pt x="7865745" y="7188365"/>
                  </a:lnTo>
                  <a:lnTo>
                    <a:pt x="7872450" y="7233145"/>
                  </a:lnTo>
                  <a:lnTo>
                    <a:pt x="8054162" y="7255370"/>
                  </a:lnTo>
                  <a:lnTo>
                    <a:pt x="8081505" y="7187298"/>
                  </a:lnTo>
                  <a:lnTo>
                    <a:pt x="8051101" y="7140588"/>
                  </a:lnTo>
                  <a:lnTo>
                    <a:pt x="7964271" y="7130555"/>
                  </a:lnTo>
                  <a:lnTo>
                    <a:pt x="7947850" y="7167994"/>
                  </a:lnTo>
                  <a:lnTo>
                    <a:pt x="7989760" y="7178535"/>
                  </a:lnTo>
                  <a:lnTo>
                    <a:pt x="8013878" y="7184149"/>
                  </a:lnTo>
                  <a:lnTo>
                    <a:pt x="7988871" y="7214692"/>
                  </a:lnTo>
                  <a:lnTo>
                    <a:pt x="7939189" y="7213740"/>
                  </a:lnTo>
                  <a:lnTo>
                    <a:pt x="7909484" y="7177837"/>
                  </a:lnTo>
                  <a:lnTo>
                    <a:pt x="7906105" y="7141121"/>
                  </a:lnTo>
                  <a:lnTo>
                    <a:pt x="7907883" y="7107834"/>
                  </a:lnTo>
                  <a:lnTo>
                    <a:pt x="7918145" y="7084466"/>
                  </a:lnTo>
                  <a:lnTo>
                    <a:pt x="7940903" y="7079793"/>
                  </a:lnTo>
                  <a:lnTo>
                    <a:pt x="7982699" y="7079526"/>
                  </a:lnTo>
                  <a:lnTo>
                    <a:pt x="8025638" y="7081698"/>
                  </a:lnTo>
                  <a:lnTo>
                    <a:pt x="8091703" y="7096696"/>
                  </a:lnTo>
                  <a:lnTo>
                    <a:pt x="8121180" y="7145363"/>
                  </a:lnTo>
                  <a:lnTo>
                    <a:pt x="8125104" y="7187641"/>
                  </a:lnTo>
                  <a:lnTo>
                    <a:pt x="8130641" y="7258151"/>
                  </a:lnTo>
                  <a:lnTo>
                    <a:pt x="8109432" y="7283031"/>
                  </a:lnTo>
                  <a:lnTo>
                    <a:pt x="8085290" y="7300138"/>
                  </a:lnTo>
                  <a:lnTo>
                    <a:pt x="8058213" y="7309472"/>
                  </a:lnTo>
                  <a:lnTo>
                    <a:pt x="8028203" y="7311022"/>
                  </a:lnTo>
                  <a:lnTo>
                    <a:pt x="7994015" y="7315086"/>
                  </a:lnTo>
                  <a:lnTo>
                    <a:pt x="7956867" y="7316051"/>
                  </a:lnTo>
                  <a:lnTo>
                    <a:pt x="7919707" y="7314336"/>
                  </a:lnTo>
                  <a:lnTo>
                    <a:pt x="7885468" y="7310323"/>
                  </a:lnTo>
                  <a:lnTo>
                    <a:pt x="7849895" y="7307199"/>
                  </a:lnTo>
                  <a:lnTo>
                    <a:pt x="7822959" y="7301217"/>
                  </a:lnTo>
                  <a:lnTo>
                    <a:pt x="7806309" y="7289101"/>
                  </a:lnTo>
                  <a:lnTo>
                    <a:pt x="7799933" y="7270877"/>
                  </a:lnTo>
                  <a:lnTo>
                    <a:pt x="7803832" y="7246518"/>
                  </a:lnTo>
                  <a:lnTo>
                    <a:pt x="7799997" y="7211949"/>
                  </a:lnTo>
                  <a:lnTo>
                    <a:pt x="7801559" y="7173506"/>
                  </a:lnTo>
                  <a:lnTo>
                    <a:pt x="7805242" y="7134809"/>
                  </a:lnTo>
                  <a:lnTo>
                    <a:pt x="7807769" y="7099414"/>
                  </a:lnTo>
                  <a:lnTo>
                    <a:pt x="7808303" y="7059460"/>
                  </a:lnTo>
                  <a:lnTo>
                    <a:pt x="7828064" y="7013410"/>
                  </a:lnTo>
                  <a:lnTo>
                    <a:pt x="7902422" y="6990093"/>
                  </a:lnTo>
                  <a:lnTo>
                    <a:pt x="7945552" y="6986029"/>
                  </a:lnTo>
                  <a:lnTo>
                    <a:pt x="7989176" y="6984543"/>
                  </a:lnTo>
                  <a:lnTo>
                    <a:pt x="8030311" y="6983768"/>
                  </a:lnTo>
                  <a:lnTo>
                    <a:pt x="8101317" y="6979209"/>
                  </a:lnTo>
                  <a:lnTo>
                    <a:pt x="8139646" y="6979844"/>
                  </a:lnTo>
                  <a:lnTo>
                    <a:pt x="8195462" y="7012013"/>
                  </a:lnTo>
                  <a:lnTo>
                    <a:pt x="8209902" y="7050430"/>
                  </a:lnTo>
                  <a:lnTo>
                    <a:pt x="8216112" y="7096722"/>
                  </a:lnTo>
                  <a:lnTo>
                    <a:pt x="8217065" y="7145261"/>
                  </a:lnTo>
                  <a:lnTo>
                    <a:pt x="8215770" y="7190397"/>
                  </a:lnTo>
                  <a:lnTo>
                    <a:pt x="8215223" y="7226465"/>
                  </a:lnTo>
                  <a:lnTo>
                    <a:pt x="8217763" y="7257821"/>
                  </a:lnTo>
                  <a:lnTo>
                    <a:pt x="8221383" y="7296239"/>
                  </a:lnTo>
                  <a:lnTo>
                    <a:pt x="8222170" y="7334034"/>
                  </a:lnTo>
                  <a:lnTo>
                    <a:pt x="8216278" y="7363536"/>
                  </a:lnTo>
                  <a:lnTo>
                    <a:pt x="8194675" y="7390549"/>
                  </a:lnTo>
                  <a:lnTo>
                    <a:pt x="8164970" y="7403643"/>
                  </a:lnTo>
                  <a:lnTo>
                    <a:pt x="8130680" y="7407465"/>
                  </a:lnTo>
                  <a:lnTo>
                    <a:pt x="8095310" y="7406640"/>
                  </a:lnTo>
                  <a:lnTo>
                    <a:pt x="8071294" y="7405789"/>
                  </a:lnTo>
                  <a:lnTo>
                    <a:pt x="8014449" y="7406437"/>
                  </a:lnTo>
                  <a:lnTo>
                    <a:pt x="7866393" y="7407249"/>
                  </a:lnTo>
                  <a:lnTo>
                    <a:pt x="7817053" y="7407796"/>
                  </a:lnTo>
                  <a:lnTo>
                    <a:pt x="7767714" y="7408773"/>
                  </a:lnTo>
                  <a:lnTo>
                    <a:pt x="7752461" y="7424433"/>
                  </a:lnTo>
                  <a:lnTo>
                    <a:pt x="7756284" y="7435126"/>
                  </a:lnTo>
                  <a:lnTo>
                    <a:pt x="7767714" y="7440371"/>
                  </a:lnTo>
                  <a:lnTo>
                    <a:pt x="7819504" y="7442251"/>
                  </a:lnTo>
                  <a:lnTo>
                    <a:pt x="7871307" y="7443317"/>
                  </a:lnTo>
                  <a:lnTo>
                    <a:pt x="7923136" y="7443775"/>
                  </a:lnTo>
                  <a:lnTo>
                    <a:pt x="8026781" y="7443749"/>
                  </a:lnTo>
                  <a:lnTo>
                    <a:pt x="8041297" y="7443965"/>
                  </a:lnTo>
                  <a:lnTo>
                    <a:pt x="8071980" y="7445438"/>
                  </a:lnTo>
                  <a:lnTo>
                    <a:pt x="8121688" y="7448359"/>
                  </a:lnTo>
                  <a:lnTo>
                    <a:pt x="8155279" y="7449096"/>
                  </a:lnTo>
                  <a:lnTo>
                    <a:pt x="8217243" y="7442187"/>
                  </a:lnTo>
                  <a:lnTo>
                    <a:pt x="8252815" y="7416901"/>
                  </a:lnTo>
                  <a:lnTo>
                    <a:pt x="8257946" y="7397813"/>
                  </a:lnTo>
                  <a:lnTo>
                    <a:pt x="8265236" y="7344384"/>
                  </a:lnTo>
                  <a:close/>
                </a:path>
                <a:path extrusionOk="0" h="13716000" w="9443085">
                  <a:moveTo>
                    <a:pt x="8265236" y="6701574"/>
                  </a:moveTo>
                  <a:lnTo>
                    <a:pt x="8265058" y="6644018"/>
                  </a:lnTo>
                  <a:lnTo>
                    <a:pt x="8258149" y="6532283"/>
                  </a:lnTo>
                  <a:lnTo>
                    <a:pt x="8258746" y="6496672"/>
                  </a:lnTo>
                  <a:lnTo>
                    <a:pt x="8260207" y="6451917"/>
                  </a:lnTo>
                  <a:lnTo>
                    <a:pt x="8259178" y="6404051"/>
                  </a:lnTo>
                  <a:lnTo>
                    <a:pt x="8252295" y="6359131"/>
                  </a:lnTo>
                  <a:lnTo>
                    <a:pt x="8236204" y="6323241"/>
                  </a:lnTo>
                  <a:lnTo>
                    <a:pt x="8207540" y="6302400"/>
                  </a:lnTo>
                  <a:lnTo>
                    <a:pt x="8157883" y="6293167"/>
                  </a:lnTo>
                  <a:lnTo>
                    <a:pt x="8102460" y="6291415"/>
                  </a:lnTo>
                  <a:lnTo>
                    <a:pt x="8046555" y="6293790"/>
                  </a:lnTo>
                  <a:lnTo>
                    <a:pt x="7995437" y="6296939"/>
                  </a:lnTo>
                  <a:lnTo>
                    <a:pt x="7941678" y="6300876"/>
                  </a:lnTo>
                  <a:lnTo>
                    <a:pt x="7888237" y="6306921"/>
                  </a:lnTo>
                  <a:lnTo>
                    <a:pt x="7835024" y="6314833"/>
                  </a:lnTo>
                  <a:lnTo>
                    <a:pt x="7781963" y="6324359"/>
                  </a:lnTo>
                  <a:lnTo>
                    <a:pt x="7756449" y="6677279"/>
                  </a:lnTo>
                  <a:lnTo>
                    <a:pt x="7757617" y="6684289"/>
                  </a:lnTo>
                  <a:lnTo>
                    <a:pt x="7827759" y="6706768"/>
                  </a:lnTo>
                  <a:lnTo>
                    <a:pt x="7882445" y="6712255"/>
                  </a:lnTo>
                  <a:lnTo>
                    <a:pt x="7937322" y="6715226"/>
                  </a:lnTo>
                  <a:lnTo>
                    <a:pt x="7992516" y="6715252"/>
                  </a:lnTo>
                  <a:lnTo>
                    <a:pt x="8029664" y="6714960"/>
                  </a:lnTo>
                  <a:lnTo>
                    <a:pt x="8070532" y="6714058"/>
                  </a:lnTo>
                  <a:lnTo>
                    <a:pt x="8110779" y="6709600"/>
                  </a:lnTo>
                  <a:lnTo>
                    <a:pt x="8164868" y="6686905"/>
                  </a:lnTo>
                  <a:lnTo>
                    <a:pt x="8177492" y="6632969"/>
                  </a:lnTo>
                  <a:lnTo>
                    <a:pt x="8177695" y="6585864"/>
                  </a:lnTo>
                  <a:lnTo>
                    <a:pt x="8176514" y="6532283"/>
                  </a:lnTo>
                  <a:lnTo>
                    <a:pt x="8171815" y="6479057"/>
                  </a:lnTo>
                  <a:lnTo>
                    <a:pt x="8161464" y="6433007"/>
                  </a:lnTo>
                  <a:lnTo>
                    <a:pt x="8124723" y="6396825"/>
                  </a:lnTo>
                  <a:lnTo>
                    <a:pt x="8079600" y="6389789"/>
                  </a:lnTo>
                  <a:lnTo>
                    <a:pt x="8021447" y="6388138"/>
                  </a:lnTo>
                  <a:lnTo>
                    <a:pt x="7963306" y="6390665"/>
                  </a:lnTo>
                  <a:lnTo>
                    <a:pt x="7918145" y="6396164"/>
                  </a:lnTo>
                  <a:lnTo>
                    <a:pt x="7879486" y="6416167"/>
                  </a:lnTo>
                  <a:lnTo>
                    <a:pt x="7862417" y="6452032"/>
                  </a:lnTo>
                  <a:lnTo>
                    <a:pt x="7860119" y="6497294"/>
                  </a:lnTo>
                  <a:lnTo>
                    <a:pt x="7865745" y="6545542"/>
                  </a:lnTo>
                  <a:lnTo>
                    <a:pt x="7872450" y="6590335"/>
                  </a:lnTo>
                  <a:lnTo>
                    <a:pt x="8054162" y="6612560"/>
                  </a:lnTo>
                  <a:lnTo>
                    <a:pt x="8081505" y="6544475"/>
                  </a:lnTo>
                  <a:lnTo>
                    <a:pt x="8051101" y="6497777"/>
                  </a:lnTo>
                  <a:lnTo>
                    <a:pt x="7964271" y="6487744"/>
                  </a:lnTo>
                  <a:lnTo>
                    <a:pt x="7947850" y="6525184"/>
                  </a:lnTo>
                  <a:lnTo>
                    <a:pt x="7989760" y="6535725"/>
                  </a:lnTo>
                  <a:lnTo>
                    <a:pt x="8013878" y="6541325"/>
                  </a:lnTo>
                  <a:lnTo>
                    <a:pt x="7988871" y="6571882"/>
                  </a:lnTo>
                  <a:lnTo>
                    <a:pt x="7939189" y="6570916"/>
                  </a:lnTo>
                  <a:lnTo>
                    <a:pt x="7909484" y="6535013"/>
                  </a:lnTo>
                  <a:lnTo>
                    <a:pt x="7906105" y="6498298"/>
                  </a:lnTo>
                  <a:lnTo>
                    <a:pt x="7907883" y="6465024"/>
                  </a:lnTo>
                  <a:lnTo>
                    <a:pt x="7918145" y="6441656"/>
                  </a:lnTo>
                  <a:lnTo>
                    <a:pt x="7940903" y="6436969"/>
                  </a:lnTo>
                  <a:lnTo>
                    <a:pt x="7982699" y="6436703"/>
                  </a:lnTo>
                  <a:lnTo>
                    <a:pt x="8025638" y="6438887"/>
                  </a:lnTo>
                  <a:lnTo>
                    <a:pt x="8091703" y="6453886"/>
                  </a:lnTo>
                  <a:lnTo>
                    <a:pt x="8121180" y="6502540"/>
                  </a:lnTo>
                  <a:lnTo>
                    <a:pt x="8125104" y="6544831"/>
                  </a:lnTo>
                  <a:lnTo>
                    <a:pt x="8130641" y="6615341"/>
                  </a:lnTo>
                  <a:lnTo>
                    <a:pt x="8109432" y="6640220"/>
                  </a:lnTo>
                  <a:lnTo>
                    <a:pt x="8085290" y="6657327"/>
                  </a:lnTo>
                  <a:lnTo>
                    <a:pt x="8058213" y="6666649"/>
                  </a:lnTo>
                  <a:lnTo>
                    <a:pt x="8028203" y="6668211"/>
                  </a:lnTo>
                  <a:lnTo>
                    <a:pt x="7994015" y="6672262"/>
                  </a:lnTo>
                  <a:lnTo>
                    <a:pt x="7956867" y="6673240"/>
                  </a:lnTo>
                  <a:lnTo>
                    <a:pt x="7919707" y="6671538"/>
                  </a:lnTo>
                  <a:lnTo>
                    <a:pt x="7885468" y="6667525"/>
                  </a:lnTo>
                  <a:lnTo>
                    <a:pt x="7849895" y="6664388"/>
                  </a:lnTo>
                  <a:lnTo>
                    <a:pt x="7822959" y="6658407"/>
                  </a:lnTo>
                  <a:lnTo>
                    <a:pt x="7806309" y="6646291"/>
                  </a:lnTo>
                  <a:lnTo>
                    <a:pt x="7799933" y="6628066"/>
                  </a:lnTo>
                  <a:lnTo>
                    <a:pt x="7803832" y="6603720"/>
                  </a:lnTo>
                  <a:lnTo>
                    <a:pt x="7799997" y="6569126"/>
                  </a:lnTo>
                  <a:lnTo>
                    <a:pt x="7801559" y="6530695"/>
                  </a:lnTo>
                  <a:lnTo>
                    <a:pt x="7805242" y="6491986"/>
                  </a:lnTo>
                  <a:lnTo>
                    <a:pt x="7807769" y="6456604"/>
                  </a:lnTo>
                  <a:lnTo>
                    <a:pt x="7808303" y="6416649"/>
                  </a:lnTo>
                  <a:lnTo>
                    <a:pt x="7828064" y="6370599"/>
                  </a:lnTo>
                  <a:lnTo>
                    <a:pt x="7902422" y="6347282"/>
                  </a:lnTo>
                  <a:lnTo>
                    <a:pt x="7945552" y="6343218"/>
                  </a:lnTo>
                  <a:lnTo>
                    <a:pt x="7989176" y="6341732"/>
                  </a:lnTo>
                  <a:lnTo>
                    <a:pt x="8030311" y="6340970"/>
                  </a:lnTo>
                  <a:lnTo>
                    <a:pt x="8101317" y="6336385"/>
                  </a:lnTo>
                  <a:lnTo>
                    <a:pt x="8139646" y="6337020"/>
                  </a:lnTo>
                  <a:lnTo>
                    <a:pt x="8195462" y="6369190"/>
                  </a:lnTo>
                  <a:lnTo>
                    <a:pt x="8209902" y="6407607"/>
                  </a:lnTo>
                  <a:lnTo>
                    <a:pt x="8216112" y="6453899"/>
                  </a:lnTo>
                  <a:lnTo>
                    <a:pt x="8217065" y="6502438"/>
                  </a:lnTo>
                  <a:lnTo>
                    <a:pt x="8215770" y="6547574"/>
                  </a:lnTo>
                  <a:lnTo>
                    <a:pt x="8215223" y="6583654"/>
                  </a:lnTo>
                  <a:lnTo>
                    <a:pt x="8217763" y="6615011"/>
                  </a:lnTo>
                  <a:lnTo>
                    <a:pt x="8221383" y="6653428"/>
                  </a:lnTo>
                  <a:lnTo>
                    <a:pt x="8222170" y="6691223"/>
                  </a:lnTo>
                  <a:lnTo>
                    <a:pt x="8216278" y="6720738"/>
                  </a:lnTo>
                  <a:lnTo>
                    <a:pt x="8194675" y="6747738"/>
                  </a:lnTo>
                  <a:lnTo>
                    <a:pt x="8164970" y="6760832"/>
                  </a:lnTo>
                  <a:lnTo>
                    <a:pt x="8130680" y="6764655"/>
                  </a:lnTo>
                  <a:lnTo>
                    <a:pt x="8095310" y="6763842"/>
                  </a:lnTo>
                  <a:lnTo>
                    <a:pt x="8071294" y="6762978"/>
                  </a:lnTo>
                  <a:lnTo>
                    <a:pt x="7965097" y="6763944"/>
                  </a:lnTo>
                  <a:lnTo>
                    <a:pt x="7866393" y="6764426"/>
                  </a:lnTo>
                  <a:lnTo>
                    <a:pt x="7817053" y="6764972"/>
                  </a:lnTo>
                  <a:lnTo>
                    <a:pt x="7767714" y="6765963"/>
                  </a:lnTo>
                  <a:lnTo>
                    <a:pt x="7752461" y="6781622"/>
                  </a:lnTo>
                  <a:lnTo>
                    <a:pt x="7756284" y="6792315"/>
                  </a:lnTo>
                  <a:lnTo>
                    <a:pt x="7767714" y="6797573"/>
                  </a:lnTo>
                  <a:lnTo>
                    <a:pt x="7819504" y="6799440"/>
                  </a:lnTo>
                  <a:lnTo>
                    <a:pt x="7871307" y="6800494"/>
                  </a:lnTo>
                  <a:lnTo>
                    <a:pt x="7923136" y="6800964"/>
                  </a:lnTo>
                  <a:lnTo>
                    <a:pt x="8026781" y="6800939"/>
                  </a:lnTo>
                  <a:lnTo>
                    <a:pt x="8041297" y="6801142"/>
                  </a:lnTo>
                  <a:lnTo>
                    <a:pt x="8071993" y="6802615"/>
                  </a:lnTo>
                  <a:lnTo>
                    <a:pt x="8121701" y="6805549"/>
                  </a:lnTo>
                  <a:lnTo>
                    <a:pt x="8155279" y="6806273"/>
                  </a:lnTo>
                  <a:lnTo>
                    <a:pt x="8217243" y="6799377"/>
                  </a:lnTo>
                  <a:lnTo>
                    <a:pt x="8252815" y="6774078"/>
                  </a:lnTo>
                  <a:lnTo>
                    <a:pt x="8257946" y="6755003"/>
                  </a:lnTo>
                  <a:lnTo>
                    <a:pt x="8265236" y="6701574"/>
                  </a:lnTo>
                  <a:close/>
                </a:path>
                <a:path extrusionOk="0" h="13716000" w="9443085">
                  <a:moveTo>
                    <a:pt x="8265236" y="6058751"/>
                  </a:moveTo>
                  <a:lnTo>
                    <a:pt x="8265058" y="6001194"/>
                  </a:lnTo>
                  <a:lnTo>
                    <a:pt x="8258149" y="5889460"/>
                  </a:lnTo>
                  <a:lnTo>
                    <a:pt x="8258746" y="5853862"/>
                  </a:lnTo>
                  <a:lnTo>
                    <a:pt x="8260207" y="5809094"/>
                  </a:lnTo>
                  <a:lnTo>
                    <a:pt x="8259178" y="5761228"/>
                  </a:lnTo>
                  <a:lnTo>
                    <a:pt x="8252295" y="5716321"/>
                  </a:lnTo>
                  <a:lnTo>
                    <a:pt x="8236204" y="5680418"/>
                  </a:lnTo>
                  <a:lnTo>
                    <a:pt x="8207540" y="5659577"/>
                  </a:lnTo>
                  <a:lnTo>
                    <a:pt x="8157883" y="5650357"/>
                  </a:lnTo>
                  <a:lnTo>
                    <a:pt x="8102460" y="5648591"/>
                  </a:lnTo>
                  <a:lnTo>
                    <a:pt x="8046555" y="5650966"/>
                  </a:lnTo>
                  <a:lnTo>
                    <a:pt x="7995437" y="5654116"/>
                  </a:lnTo>
                  <a:lnTo>
                    <a:pt x="7941678" y="5658053"/>
                  </a:lnTo>
                  <a:lnTo>
                    <a:pt x="7888237" y="5664111"/>
                  </a:lnTo>
                  <a:lnTo>
                    <a:pt x="7835024" y="5672023"/>
                  </a:lnTo>
                  <a:lnTo>
                    <a:pt x="7781963" y="5681548"/>
                  </a:lnTo>
                  <a:lnTo>
                    <a:pt x="7756449" y="6034456"/>
                  </a:lnTo>
                  <a:lnTo>
                    <a:pt x="7757617" y="6041466"/>
                  </a:lnTo>
                  <a:lnTo>
                    <a:pt x="7827759" y="6063958"/>
                  </a:lnTo>
                  <a:lnTo>
                    <a:pt x="7882445" y="6069444"/>
                  </a:lnTo>
                  <a:lnTo>
                    <a:pt x="7937322" y="6072403"/>
                  </a:lnTo>
                  <a:lnTo>
                    <a:pt x="7992516" y="6072429"/>
                  </a:lnTo>
                  <a:lnTo>
                    <a:pt x="8029664" y="6072149"/>
                  </a:lnTo>
                  <a:lnTo>
                    <a:pt x="8070532" y="6071235"/>
                  </a:lnTo>
                  <a:lnTo>
                    <a:pt x="8110779" y="6066777"/>
                  </a:lnTo>
                  <a:lnTo>
                    <a:pt x="8164868" y="6044082"/>
                  </a:lnTo>
                  <a:lnTo>
                    <a:pt x="8177492" y="5990145"/>
                  </a:lnTo>
                  <a:lnTo>
                    <a:pt x="8177695" y="5943041"/>
                  </a:lnTo>
                  <a:lnTo>
                    <a:pt x="8176514" y="5889472"/>
                  </a:lnTo>
                  <a:lnTo>
                    <a:pt x="8171815" y="5836234"/>
                  </a:lnTo>
                  <a:lnTo>
                    <a:pt x="8161464" y="5790184"/>
                  </a:lnTo>
                  <a:lnTo>
                    <a:pt x="8124723" y="5754014"/>
                  </a:lnTo>
                  <a:lnTo>
                    <a:pt x="8079600" y="5746991"/>
                  </a:lnTo>
                  <a:lnTo>
                    <a:pt x="8021447" y="5745327"/>
                  </a:lnTo>
                  <a:lnTo>
                    <a:pt x="7963306" y="5747842"/>
                  </a:lnTo>
                  <a:lnTo>
                    <a:pt x="7918145" y="5753341"/>
                  </a:lnTo>
                  <a:lnTo>
                    <a:pt x="7879486" y="5773356"/>
                  </a:lnTo>
                  <a:lnTo>
                    <a:pt x="7862417" y="5809208"/>
                  </a:lnTo>
                  <a:lnTo>
                    <a:pt x="7860119" y="5854484"/>
                  </a:lnTo>
                  <a:lnTo>
                    <a:pt x="7865745" y="5902731"/>
                  </a:lnTo>
                  <a:lnTo>
                    <a:pt x="7872450" y="5947511"/>
                  </a:lnTo>
                  <a:lnTo>
                    <a:pt x="8054162" y="5969736"/>
                  </a:lnTo>
                  <a:lnTo>
                    <a:pt x="8081505" y="5901652"/>
                  </a:lnTo>
                  <a:lnTo>
                    <a:pt x="8051101" y="5854954"/>
                  </a:lnTo>
                  <a:lnTo>
                    <a:pt x="7964271" y="5844921"/>
                  </a:lnTo>
                  <a:lnTo>
                    <a:pt x="7947850" y="5882360"/>
                  </a:lnTo>
                  <a:lnTo>
                    <a:pt x="7989760" y="5892901"/>
                  </a:lnTo>
                  <a:lnTo>
                    <a:pt x="8013878" y="5898515"/>
                  </a:lnTo>
                  <a:lnTo>
                    <a:pt x="7988871" y="5929046"/>
                  </a:lnTo>
                  <a:lnTo>
                    <a:pt x="7939189" y="5928093"/>
                  </a:lnTo>
                  <a:lnTo>
                    <a:pt x="7909484" y="5892203"/>
                  </a:lnTo>
                  <a:lnTo>
                    <a:pt x="7906105" y="5855474"/>
                  </a:lnTo>
                  <a:lnTo>
                    <a:pt x="7907883" y="5822200"/>
                  </a:lnTo>
                  <a:lnTo>
                    <a:pt x="7918145" y="5798832"/>
                  </a:lnTo>
                  <a:lnTo>
                    <a:pt x="7940903" y="5794159"/>
                  </a:lnTo>
                  <a:lnTo>
                    <a:pt x="7982699" y="5793892"/>
                  </a:lnTo>
                  <a:lnTo>
                    <a:pt x="8025638" y="5796077"/>
                  </a:lnTo>
                  <a:lnTo>
                    <a:pt x="8091703" y="5811063"/>
                  </a:lnTo>
                  <a:lnTo>
                    <a:pt x="8121180" y="5859729"/>
                  </a:lnTo>
                  <a:lnTo>
                    <a:pt x="8125104" y="5902007"/>
                  </a:lnTo>
                  <a:lnTo>
                    <a:pt x="8130641" y="5972530"/>
                  </a:lnTo>
                  <a:lnTo>
                    <a:pt x="8109432" y="5997410"/>
                  </a:lnTo>
                  <a:lnTo>
                    <a:pt x="8085290" y="6014504"/>
                  </a:lnTo>
                  <a:lnTo>
                    <a:pt x="8058213" y="6023838"/>
                  </a:lnTo>
                  <a:lnTo>
                    <a:pt x="8028203" y="6025400"/>
                  </a:lnTo>
                  <a:lnTo>
                    <a:pt x="7994015" y="6029452"/>
                  </a:lnTo>
                  <a:lnTo>
                    <a:pt x="7956867" y="6030430"/>
                  </a:lnTo>
                  <a:lnTo>
                    <a:pt x="7919707" y="6028702"/>
                  </a:lnTo>
                  <a:lnTo>
                    <a:pt x="7885468" y="6024689"/>
                  </a:lnTo>
                  <a:lnTo>
                    <a:pt x="7849895" y="6021565"/>
                  </a:lnTo>
                  <a:lnTo>
                    <a:pt x="7822959" y="6015583"/>
                  </a:lnTo>
                  <a:lnTo>
                    <a:pt x="7806309" y="6003468"/>
                  </a:lnTo>
                  <a:lnTo>
                    <a:pt x="7799933" y="5985243"/>
                  </a:lnTo>
                  <a:lnTo>
                    <a:pt x="7803832" y="5960897"/>
                  </a:lnTo>
                  <a:lnTo>
                    <a:pt x="7799997" y="5926302"/>
                  </a:lnTo>
                  <a:lnTo>
                    <a:pt x="7801559" y="5887872"/>
                  </a:lnTo>
                  <a:lnTo>
                    <a:pt x="7805242" y="5849175"/>
                  </a:lnTo>
                  <a:lnTo>
                    <a:pt x="7807769" y="5813780"/>
                  </a:lnTo>
                  <a:lnTo>
                    <a:pt x="7808303" y="5773826"/>
                  </a:lnTo>
                  <a:lnTo>
                    <a:pt x="7828064" y="5727776"/>
                  </a:lnTo>
                  <a:lnTo>
                    <a:pt x="7902422" y="5704459"/>
                  </a:lnTo>
                  <a:lnTo>
                    <a:pt x="7945552" y="5700407"/>
                  </a:lnTo>
                  <a:lnTo>
                    <a:pt x="7989176" y="5698922"/>
                  </a:lnTo>
                  <a:lnTo>
                    <a:pt x="8030311" y="5698147"/>
                  </a:lnTo>
                  <a:lnTo>
                    <a:pt x="8101317" y="5693575"/>
                  </a:lnTo>
                  <a:lnTo>
                    <a:pt x="8139646" y="5694210"/>
                  </a:lnTo>
                  <a:lnTo>
                    <a:pt x="8195462" y="5726379"/>
                  </a:lnTo>
                  <a:lnTo>
                    <a:pt x="8209902" y="5764784"/>
                  </a:lnTo>
                  <a:lnTo>
                    <a:pt x="8216112" y="5811088"/>
                  </a:lnTo>
                  <a:lnTo>
                    <a:pt x="8217065" y="5859627"/>
                  </a:lnTo>
                  <a:lnTo>
                    <a:pt x="8215770" y="5904763"/>
                  </a:lnTo>
                  <a:lnTo>
                    <a:pt x="8215223" y="5940844"/>
                  </a:lnTo>
                  <a:lnTo>
                    <a:pt x="8217763" y="5972187"/>
                  </a:lnTo>
                  <a:lnTo>
                    <a:pt x="8221383" y="6010605"/>
                  </a:lnTo>
                  <a:lnTo>
                    <a:pt x="8222170" y="6048413"/>
                  </a:lnTo>
                  <a:lnTo>
                    <a:pt x="8216278" y="6077915"/>
                  </a:lnTo>
                  <a:lnTo>
                    <a:pt x="8194675" y="6104915"/>
                  </a:lnTo>
                  <a:lnTo>
                    <a:pt x="8164970" y="6118009"/>
                  </a:lnTo>
                  <a:lnTo>
                    <a:pt x="8130680" y="6121832"/>
                  </a:lnTo>
                  <a:lnTo>
                    <a:pt x="8095323" y="6121019"/>
                  </a:lnTo>
                  <a:lnTo>
                    <a:pt x="8071294" y="6120168"/>
                  </a:lnTo>
                  <a:lnTo>
                    <a:pt x="7965097" y="6121120"/>
                  </a:lnTo>
                  <a:lnTo>
                    <a:pt x="7866393" y="6121616"/>
                  </a:lnTo>
                  <a:lnTo>
                    <a:pt x="7817053" y="6122149"/>
                  </a:lnTo>
                  <a:lnTo>
                    <a:pt x="7767714" y="6123140"/>
                  </a:lnTo>
                  <a:lnTo>
                    <a:pt x="7752461" y="6138799"/>
                  </a:lnTo>
                  <a:lnTo>
                    <a:pt x="7756284" y="6149492"/>
                  </a:lnTo>
                  <a:lnTo>
                    <a:pt x="7767714" y="6154750"/>
                  </a:lnTo>
                  <a:lnTo>
                    <a:pt x="7819504" y="6156617"/>
                  </a:lnTo>
                  <a:lnTo>
                    <a:pt x="7871307" y="6157684"/>
                  </a:lnTo>
                  <a:lnTo>
                    <a:pt x="7923136" y="6158141"/>
                  </a:lnTo>
                  <a:lnTo>
                    <a:pt x="8026781" y="6158115"/>
                  </a:lnTo>
                  <a:lnTo>
                    <a:pt x="8041297" y="6158331"/>
                  </a:lnTo>
                  <a:lnTo>
                    <a:pt x="8071980" y="6159805"/>
                  </a:lnTo>
                  <a:lnTo>
                    <a:pt x="8121688" y="6162726"/>
                  </a:lnTo>
                  <a:lnTo>
                    <a:pt x="8155279" y="6163462"/>
                  </a:lnTo>
                  <a:lnTo>
                    <a:pt x="8217243" y="6156553"/>
                  </a:lnTo>
                  <a:lnTo>
                    <a:pt x="8252815" y="6131255"/>
                  </a:lnTo>
                  <a:lnTo>
                    <a:pt x="8257946" y="6112180"/>
                  </a:lnTo>
                  <a:lnTo>
                    <a:pt x="8265236" y="6058751"/>
                  </a:lnTo>
                  <a:close/>
                </a:path>
                <a:path extrusionOk="0" h="13716000" w="9443085">
                  <a:moveTo>
                    <a:pt x="8265236" y="5415927"/>
                  </a:moveTo>
                  <a:lnTo>
                    <a:pt x="8265058" y="5358384"/>
                  </a:lnTo>
                  <a:lnTo>
                    <a:pt x="8258149" y="5246649"/>
                  </a:lnTo>
                  <a:lnTo>
                    <a:pt x="8258746" y="5211051"/>
                  </a:lnTo>
                  <a:lnTo>
                    <a:pt x="8260207" y="5166284"/>
                  </a:lnTo>
                  <a:lnTo>
                    <a:pt x="8259178" y="5118417"/>
                  </a:lnTo>
                  <a:lnTo>
                    <a:pt x="8252295" y="5073510"/>
                  </a:lnTo>
                  <a:lnTo>
                    <a:pt x="8236204" y="5037607"/>
                  </a:lnTo>
                  <a:lnTo>
                    <a:pt x="8207540" y="5016766"/>
                  </a:lnTo>
                  <a:lnTo>
                    <a:pt x="8157883" y="5007534"/>
                  </a:lnTo>
                  <a:lnTo>
                    <a:pt x="8102460" y="5005781"/>
                  </a:lnTo>
                  <a:lnTo>
                    <a:pt x="8046555" y="5008156"/>
                  </a:lnTo>
                  <a:lnTo>
                    <a:pt x="7995437" y="5011305"/>
                  </a:lnTo>
                  <a:lnTo>
                    <a:pt x="7941678" y="5015242"/>
                  </a:lnTo>
                  <a:lnTo>
                    <a:pt x="7888237" y="5021288"/>
                  </a:lnTo>
                  <a:lnTo>
                    <a:pt x="7835024" y="5029200"/>
                  </a:lnTo>
                  <a:lnTo>
                    <a:pt x="7781963" y="5038725"/>
                  </a:lnTo>
                  <a:lnTo>
                    <a:pt x="7756449" y="5391645"/>
                  </a:lnTo>
                  <a:lnTo>
                    <a:pt x="7757617" y="5398655"/>
                  </a:lnTo>
                  <a:lnTo>
                    <a:pt x="7827759" y="5421134"/>
                  </a:lnTo>
                  <a:lnTo>
                    <a:pt x="7882445" y="5426621"/>
                  </a:lnTo>
                  <a:lnTo>
                    <a:pt x="7937322" y="5429593"/>
                  </a:lnTo>
                  <a:lnTo>
                    <a:pt x="7992516" y="5429618"/>
                  </a:lnTo>
                  <a:lnTo>
                    <a:pt x="8029664" y="5429326"/>
                  </a:lnTo>
                  <a:lnTo>
                    <a:pt x="8070532" y="5428424"/>
                  </a:lnTo>
                  <a:lnTo>
                    <a:pt x="8110779" y="5423967"/>
                  </a:lnTo>
                  <a:lnTo>
                    <a:pt x="8164868" y="5401272"/>
                  </a:lnTo>
                  <a:lnTo>
                    <a:pt x="8177492" y="5347335"/>
                  </a:lnTo>
                  <a:lnTo>
                    <a:pt x="8177695" y="5300230"/>
                  </a:lnTo>
                  <a:lnTo>
                    <a:pt x="8176514" y="5246649"/>
                  </a:lnTo>
                  <a:lnTo>
                    <a:pt x="8171815" y="5193423"/>
                  </a:lnTo>
                  <a:lnTo>
                    <a:pt x="8161464" y="5147373"/>
                  </a:lnTo>
                  <a:lnTo>
                    <a:pt x="8124723" y="5111204"/>
                  </a:lnTo>
                  <a:lnTo>
                    <a:pt x="8079600" y="5104168"/>
                  </a:lnTo>
                  <a:lnTo>
                    <a:pt x="8021447" y="5102504"/>
                  </a:lnTo>
                  <a:lnTo>
                    <a:pt x="7963306" y="5105031"/>
                  </a:lnTo>
                  <a:lnTo>
                    <a:pt x="7918145" y="5110531"/>
                  </a:lnTo>
                  <a:lnTo>
                    <a:pt x="7879486" y="5130533"/>
                  </a:lnTo>
                  <a:lnTo>
                    <a:pt x="7862417" y="5166398"/>
                  </a:lnTo>
                  <a:lnTo>
                    <a:pt x="7860119" y="5211661"/>
                  </a:lnTo>
                  <a:lnTo>
                    <a:pt x="7865745" y="5259908"/>
                  </a:lnTo>
                  <a:lnTo>
                    <a:pt x="7872450" y="5304688"/>
                  </a:lnTo>
                  <a:lnTo>
                    <a:pt x="8054162" y="5326926"/>
                  </a:lnTo>
                  <a:lnTo>
                    <a:pt x="8081505" y="5258841"/>
                  </a:lnTo>
                  <a:lnTo>
                    <a:pt x="8051101" y="5212131"/>
                  </a:lnTo>
                  <a:lnTo>
                    <a:pt x="7964271" y="5202110"/>
                  </a:lnTo>
                  <a:lnTo>
                    <a:pt x="7947850" y="5239550"/>
                  </a:lnTo>
                  <a:lnTo>
                    <a:pt x="7989760" y="5250091"/>
                  </a:lnTo>
                  <a:lnTo>
                    <a:pt x="8013878" y="5255704"/>
                  </a:lnTo>
                  <a:lnTo>
                    <a:pt x="7988871" y="5286235"/>
                  </a:lnTo>
                  <a:lnTo>
                    <a:pt x="7939189" y="5285283"/>
                  </a:lnTo>
                  <a:lnTo>
                    <a:pt x="7909484" y="5249380"/>
                  </a:lnTo>
                  <a:lnTo>
                    <a:pt x="7906105" y="5212664"/>
                  </a:lnTo>
                  <a:lnTo>
                    <a:pt x="7907883" y="5179390"/>
                  </a:lnTo>
                  <a:lnTo>
                    <a:pt x="7918145" y="5156022"/>
                  </a:lnTo>
                  <a:lnTo>
                    <a:pt x="7940903" y="5151336"/>
                  </a:lnTo>
                  <a:lnTo>
                    <a:pt x="7982699" y="5151069"/>
                  </a:lnTo>
                  <a:lnTo>
                    <a:pt x="8025638" y="5153253"/>
                  </a:lnTo>
                  <a:lnTo>
                    <a:pt x="8091703" y="5168252"/>
                  </a:lnTo>
                  <a:lnTo>
                    <a:pt x="8121180" y="5216906"/>
                  </a:lnTo>
                  <a:lnTo>
                    <a:pt x="8125104" y="5259197"/>
                  </a:lnTo>
                  <a:lnTo>
                    <a:pt x="8130641" y="5329707"/>
                  </a:lnTo>
                  <a:lnTo>
                    <a:pt x="8109432" y="5354586"/>
                  </a:lnTo>
                  <a:lnTo>
                    <a:pt x="8085290" y="5371681"/>
                  </a:lnTo>
                  <a:lnTo>
                    <a:pt x="8058213" y="5381015"/>
                  </a:lnTo>
                  <a:lnTo>
                    <a:pt x="8028203" y="5382577"/>
                  </a:lnTo>
                  <a:lnTo>
                    <a:pt x="7994015" y="5386629"/>
                  </a:lnTo>
                  <a:lnTo>
                    <a:pt x="7956867" y="5387606"/>
                  </a:lnTo>
                  <a:lnTo>
                    <a:pt x="7919707" y="5385892"/>
                  </a:lnTo>
                  <a:lnTo>
                    <a:pt x="7885468" y="5381879"/>
                  </a:lnTo>
                  <a:lnTo>
                    <a:pt x="7849895" y="5378742"/>
                  </a:lnTo>
                  <a:lnTo>
                    <a:pt x="7822959" y="5372760"/>
                  </a:lnTo>
                  <a:lnTo>
                    <a:pt x="7806309" y="5360657"/>
                  </a:lnTo>
                  <a:lnTo>
                    <a:pt x="7799933" y="5342420"/>
                  </a:lnTo>
                  <a:lnTo>
                    <a:pt x="7803832" y="5318074"/>
                  </a:lnTo>
                  <a:lnTo>
                    <a:pt x="7799997" y="5283492"/>
                  </a:lnTo>
                  <a:lnTo>
                    <a:pt x="7801559" y="5245062"/>
                  </a:lnTo>
                  <a:lnTo>
                    <a:pt x="7805242" y="5206352"/>
                  </a:lnTo>
                  <a:lnTo>
                    <a:pt x="7807769" y="5170970"/>
                  </a:lnTo>
                  <a:lnTo>
                    <a:pt x="7808303" y="5131003"/>
                  </a:lnTo>
                  <a:lnTo>
                    <a:pt x="7828064" y="5084953"/>
                  </a:lnTo>
                  <a:lnTo>
                    <a:pt x="7902422" y="5061636"/>
                  </a:lnTo>
                  <a:lnTo>
                    <a:pt x="7945552" y="5057584"/>
                  </a:lnTo>
                  <a:lnTo>
                    <a:pt x="7989176" y="5056098"/>
                  </a:lnTo>
                  <a:lnTo>
                    <a:pt x="8030311" y="5055324"/>
                  </a:lnTo>
                  <a:lnTo>
                    <a:pt x="8101317" y="5050764"/>
                  </a:lnTo>
                  <a:lnTo>
                    <a:pt x="8139646" y="5051387"/>
                  </a:lnTo>
                  <a:lnTo>
                    <a:pt x="8195462" y="5083556"/>
                  </a:lnTo>
                  <a:lnTo>
                    <a:pt x="8209902" y="5121973"/>
                  </a:lnTo>
                  <a:lnTo>
                    <a:pt x="8216112" y="5168265"/>
                  </a:lnTo>
                  <a:lnTo>
                    <a:pt x="8217065" y="5216804"/>
                  </a:lnTo>
                  <a:lnTo>
                    <a:pt x="8215770" y="5261940"/>
                  </a:lnTo>
                  <a:lnTo>
                    <a:pt x="8215223" y="5298021"/>
                  </a:lnTo>
                  <a:lnTo>
                    <a:pt x="8217763" y="5329377"/>
                  </a:lnTo>
                  <a:lnTo>
                    <a:pt x="8221383" y="5367794"/>
                  </a:lnTo>
                  <a:lnTo>
                    <a:pt x="8222170" y="5405590"/>
                  </a:lnTo>
                  <a:lnTo>
                    <a:pt x="8216278" y="5435104"/>
                  </a:lnTo>
                  <a:lnTo>
                    <a:pt x="8194675" y="5462105"/>
                  </a:lnTo>
                  <a:lnTo>
                    <a:pt x="8164957" y="5475198"/>
                  </a:lnTo>
                  <a:lnTo>
                    <a:pt x="8130667" y="5479021"/>
                  </a:lnTo>
                  <a:lnTo>
                    <a:pt x="8095310" y="5478208"/>
                  </a:lnTo>
                  <a:lnTo>
                    <a:pt x="8071294" y="5477345"/>
                  </a:lnTo>
                  <a:lnTo>
                    <a:pt x="7965097" y="5478310"/>
                  </a:lnTo>
                  <a:lnTo>
                    <a:pt x="7866393" y="5478792"/>
                  </a:lnTo>
                  <a:lnTo>
                    <a:pt x="7817053" y="5479339"/>
                  </a:lnTo>
                  <a:lnTo>
                    <a:pt x="7767714" y="5480329"/>
                  </a:lnTo>
                  <a:lnTo>
                    <a:pt x="7752461" y="5495976"/>
                  </a:lnTo>
                  <a:lnTo>
                    <a:pt x="7756284" y="5506682"/>
                  </a:lnTo>
                  <a:lnTo>
                    <a:pt x="7767714" y="5511927"/>
                  </a:lnTo>
                  <a:lnTo>
                    <a:pt x="7819504" y="5513794"/>
                  </a:lnTo>
                  <a:lnTo>
                    <a:pt x="7871307" y="5514860"/>
                  </a:lnTo>
                  <a:lnTo>
                    <a:pt x="7923136" y="5515330"/>
                  </a:lnTo>
                  <a:lnTo>
                    <a:pt x="8026781" y="5515305"/>
                  </a:lnTo>
                  <a:lnTo>
                    <a:pt x="8041284" y="5515521"/>
                  </a:lnTo>
                  <a:lnTo>
                    <a:pt x="8071967" y="5516981"/>
                  </a:lnTo>
                  <a:lnTo>
                    <a:pt x="8121675" y="5519915"/>
                  </a:lnTo>
                  <a:lnTo>
                    <a:pt x="8155267" y="5520639"/>
                  </a:lnTo>
                  <a:lnTo>
                    <a:pt x="8217243" y="5513743"/>
                  </a:lnTo>
                  <a:lnTo>
                    <a:pt x="8252815" y="5488444"/>
                  </a:lnTo>
                  <a:lnTo>
                    <a:pt x="8257946" y="5469369"/>
                  </a:lnTo>
                  <a:lnTo>
                    <a:pt x="8265236" y="5415927"/>
                  </a:lnTo>
                  <a:close/>
                </a:path>
                <a:path extrusionOk="0" h="13716000" w="9443085">
                  <a:moveTo>
                    <a:pt x="8265236" y="4773117"/>
                  </a:moveTo>
                  <a:lnTo>
                    <a:pt x="8265058" y="4715573"/>
                  </a:lnTo>
                  <a:lnTo>
                    <a:pt x="8258149" y="4603813"/>
                  </a:lnTo>
                  <a:lnTo>
                    <a:pt x="8258746" y="4568215"/>
                  </a:lnTo>
                  <a:lnTo>
                    <a:pt x="8260207" y="4523460"/>
                  </a:lnTo>
                  <a:lnTo>
                    <a:pt x="8259178" y="4475594"/>
                  </a:lnTo>
                  <a:lnTo>
                    <a:pt x="8252295" y="4430687"/>
                  </a:lnTo>
                  <a:lnTo>
                    <a:pt x="8236204" y="4394784"/>
                  </a:lnTo>
                  <a:lnTo>
                    <a:pt x="8207540" y="4373943"/>
                  </a:lnTo>
                  <a:lnTo>
                    <a:pt x="8157883" y="4364723"/>
                  </a:lnTo>
                  <a:lnTo>
                    <a:pt x="8102460" y="4362970"/>
                  </a:lnTo>
                  <a:lnTo>
                    <a:pt x="8046555" y="4365333"/>
                  </a:lnTo>
                  <a:lnTo>
                    <a:pt x="7995437" y="4368482"/>
                  </a:lnTo>
                  <a:lnTo>
                    <a:pt x="7941678" y="4372419"/>
                  </a:lnTo>
                  <a:lnTo>
                    <a:pt x="7888237" y="4378477"/>
                  </a:lnTo>
                  <a:lnTo>
                    <a:pt x="7835024" y="4386389"/>
                  </a:lnTo>
                  <a:lnTo>
                    <a:pt x="7781963" y="4395914"/>
                  </a:lnTo>
                  <a:lnTo>
                    <a:pt x="7756449" y="4748822"/>
                  </a:lnTo>
                  <a:lnTo>
                    <a:pt x="7757617" y="4755832"/>
                  </a:lnTo>
                  <a:lnTo>
                    <a:pt x="7827759" y="4778337"/>
                  </a:lnTo>
                  <a:lnTo>
                    <a:pt x="7882445" y="4783810"/>
                  </a:lnTo>
                  <a:lnTo>
                    <a:pt x="7937322" y="4786769"/>
                  </a:lnTo>
                  <a:lnTo>
                    <a:pt x="7992516" y="4786795"/>
                  </a:lnTo>
                  <a:lnTo>
                    <a:pt x="8029664" y="4786515"/>
                  </a:lnTo>
                  <a:lnTo>
                    <a:pt x="8070532" y="4785601"/>
                  </a:lnTo>
                  <a:lnTo>
                    <a:pt x="8110779" y="4781143"/>
                  </a:lnTo>
                  <a:lnTo>
                    <a:pt x="8164868" y="4758448"/>
                  </a:lnTo>
                  <a:lnTo>
                    <a:pt x="8177492" y="4704512"/>
                  </a:lnTo>
                  <a:lnTo>
                    <a:pt x="8177695" y="4657407"/>
                  </a:lnTo>
                  <a:lnTo>
                    <a:pt x="8176514" y="4603839"/>
                  </a:lnTo>
                  <a:lnTo>
                    <a:pt x="8171815" y="4550600"/>
                  </a:lnTo>
                  <a:lnTo>
                    <a:pt x="8161464" y="4504550"/>
                  </a:lnTo>
                  <a:lnTo>
                    <a:pt x="8124723" y="4468380"/>
                  </a:lnTo>
                  <a:lnTo>
                    <a:pt x="8079600" y="4461357"/>
                  </a:lnTo>
                  <a:lnTo>
                    <a:pt x="8021447" y="4459694"/>
                  </a:lnTo>
                  <a:lnTo>
                    <a:pt x="7963306" y="4462208"/>
                  </a:lnTo>
                  <a:lnTo>
                    <a:pt x="7918145" y="4467707"/>
                  </a:lnTo>
                  <a:lnTo>
                    <a:pt x="7879486" y="4487723"/>
                  </a:lnTo>
                  <a:lnTo>
                    <a:pt x="7862417" y="4523575"/>
                  </a:lnTo>
                  <a:lnTo>
                    <a:pt x="7860119" y="4568850"/>
                  </a:lnTo>
                  <a:lnTo>
                    <a:pt x="7865745" y="4617097"/>
                  </a:lnTo>
                  <a:lnTo>
                    <a:pt x="7872450" y="4661878"/>
                  </a:lnTo>
                  <a:lnTo>
                    <a:pt x="8054162" y="4684103"/>
                  </a:lnTo>
                  <a:lnTo>
                    <a:pt x="8081505" y="4616018"/>
                  </a:lnTo>
                  <a:lnTo>
                    <a:pt x="8051101" y="4569320"/>
                  </a:lnTo>
                  <a:lnTo>
                    <a:pt x="7964271" y="4559287"/>
                  </a:lnTo>
                  <a:lnTo>
                    <a:pt x="7947850" y="4596727"/>
                  </a:lnTo>
                  <a:lnTo>
                    <a:pt x="7989760" y="4607268"/>
                  </a:lnTo>
                  <a:lnTo>
                    <a:pt x="8013878" y="4612881"/>
                  </a:lnTo>
                  <a:lnTo>
                    <a:pt x="7988871" y="4643425"/>
                  </a:lnTo>
                  <a:lnTo>
                    <a:pt x="7939189" y="4642459"/>
                  </a:lnTo>
                  <a:lnTo>
                    <a:pt x="7909484" y="4606569"/>
                  </a:lnTo>
                  <a:lnTo>
                    <a:pt x="7906105" y="4569841"/>
                  </a:lnTo>
                  <a:lnTo>
                    <a:pt x="7907883" y="4536567"/>
                  </a:lnTo>
                  <a:lnTo>
                    <a:pt x="7918145" y="4513211"/>
                  </a:lnTo>
                  <a:lnTo>
                    <a:pt x="7940903" y="4508525"/>
                  </a:lnTo>
                  <a:lnTo>
                    <a:pt x="7982699" y="4508258"/>
                  </a:lnTo>
                  <a:lnTo>
                    <a:pt x="8025638" y="4510443"/>
                  </a:lnTo>
                  <a:lnTo>
                    <a:pt x="8091703" y="4525429"/>
                  </a:lnTo>
                  <a:lnTo>
                    <a:pt x="8121180" y="4574095"/>
                  </a:lnTo>
                  <a:lnTo>
                    <a:pt x="8125104" y="4616386"/>
                  </a:lnTo>
                  <a:lnTo>
                    <a:pt x="8130641" y="4686897"/>
                  </a:lnTo>
                  <a:lnTo>
                    <a:pt x="8109432" y="4711776"/>
                  </a:lnTo>
                  <a:lnTo>
                    <a:pt x="8085290" y="4728870"/>
                  </a:lnTo>
                  <a:lnTo>
                    <a:pt x="8058213" y="4738205"/>
                  </a:lnTo>
                  <a:lnTo>
                    <a:pt x="8028203" y="4739767"/>
                  </a:lnTo>
                  <a:lnTo>
                    <a:pt x="7994015" y="4743818"/>
                  </a:lnTo>
                  <a:lnTo>
                    <a:pt x="7956867" y="4744796"/>
                  </a:lnTo>
                  <a:lnTo>
                    <a:pt x="7919707" y="4743081"/>
                  </a:lnTo>
                  <a:lnTo>
                    <a:pt x="7885468" y="4739068"/>
                  </a:lnTo>
                  <a:lnTo>
                    <a:pt x="7849895" y="4735931"/>
                  </a:lnTo>
                  <a:lnTo>
                    <a:pt x="7822959" y="4729950"/>
                  </a:lnTo>
                  <a:lnTo>
                    <a:pt x="7806309" y="4717834"/>
                  </a:lnTo>
                  <a:lnTo>
                    <a:pt x="7799933" y="4699609"/>
                  </a:lnTo>
                  <a:lnTo>
                    <a:pt x="7803832" y="4675263"/>
                  </a:lnTo>
                  <a:lnTo>
                    <a:pt x="7799997" y="4640681"/>
                  </a:lnTo>
                  <a:lnTo>
                    <a:pt x="7801559" y="4602238"/>
                  </a:lnTo>
                  <a:lnTo>
                    <a:pt x="7805242" y="4563542"/>
                  </a:lnTo>
                  <a:lnTo>
                    <a:pt x="7807769" y="4528147"/>
                  </a:lnTo>
                  <a:lnTo>
                    <a:pt x="7808303" y="4488192"/>
                  </a:lnTo>
                  <a:lnTo>
                    <a:pt x="7828064" y="4442142"/>
                  </a:lnTo>
                  <a:lnTo>
                    <a:pt x="7902422" y="4418825"/>
                  </a:lnTo>
                  <a:lnTo>
                    <a:pt x="7945552" y="4414774"/>
                  </a:lnTo>
                  <a:lnTo>
                    <a:pt x="7989176" y="4413275"/>
                  </a:lnTo>
                  <a:lnTo>
                    <a:pt x="8030311" y="4412500"/>
                  </a:lnTo>
                  <a:lnTo>
                    <a:pt x="8101317" y="4407941"/>
                  </a:lnTo>
                  <a:lnTo>
                    <a:pt x="8139646" y="4408576"/>
                  </a:lnTo>
                  <a:lnTo>
                    <a:pt x="8195462" y="4440745"/>
                  </a:lnTo>
                  <a:lnTo>
                    <a:pt x="8209902" y="4479163"/>
                  </a:lnTo>
                  <a:lnTo>
                    <a:pt x="8216112" y="4525454"/>
                  </a:lnTo>
                  <a:lnTo>
                    <a:pt x="8217065" y="4573994"/>
                  </a:lnTo>
                  <a:lnTo>
                    <a:pt x="8215770" y="4619129"/>
                  </a:lnTo>
                  <a:lnTo>
                    <a:pt x="8215223" y="4655210"/>
                  </a:lnTo>
                  <a:lnTo>
                    <a:pt x="8217763" y="4686554"/>
                  </a:lnTo>
                  <a:lnTo>
                    <a:pt x="8221383" y="4724971"/>
                  </a:lnTo>
                  <a:lnTo>
                    <a:pt x="8222170" y="4762779"/>
                  </a:lnTo>
                  <a:lnTo>
                    <a:pt x="8216278" y="4792281"/>
                  </a:lnTo>
                  <a:lnTo>
                    <a:pt x="8194675" y="4819281"/>
                  </a:lnTo>
                  <a:lnTo>
                    <a:pt x="8164970" y="4832375"/>
                  </a:lnTo>
                  <a:lnTo>
                    <a:pt x="8130680" y="4836198"/>
                  </a:lnTo>
                  <a:lnTo>
                    <a:pt x="8095323" y="4835385"/>
                  </a:lnTo>
                  <a:lnTo>
                    <a:pt x="8071294" y="4834534"/>
                  </a:lnTo>
                  <a:lnTo>
                    <a:pt x="7965097" y="4835499"/>
                  </a:lnTo>
                  <a:lnTo>
                    <a:pt x="7866393" y="4835982"/>
                  </a:lnTo>
                  <a:lnTo>
                    <a:pt x="7817053" y="4836515"/>
                  </a:lnTo>
                  <a:lnTo>
                    <a:pt x="7767714" y="4837506"/>
                  </a:lnTo>
                  <a:lnTo>
                    <a:pt x="7752461" y="4853165"/>
                  </a:lnTo>
                  <a:lnTo>
                    <a:pt x="7756284" y="4863858"/>
                  </a:lnTo>
                  <a:lnTo>
                    <a:pt x="7767714" y="4869116"/>
                  </a:lnTo>
                  <a:lnTo>
                    <a:pt x="7819504" y="4870983"/>
                  </a:lnTo>
                  <a:lnTo>
                    <a:pt x="7871307" y="4872050"/>
                  </a:lnTo>
                  <a:lnTo>
                    <a:pt x="7923136" y="4872507"/>
                  </a:lnTo>
                  <a:lnTo>
                    <a:pt x="8026781" y="4872482"/>
                  </a:lnTo>
                  <a:lnTo>
                    <a:pt x="8041297" y="4872698"/>
                  </a:lnTo>
                  <a:lnTo>
                    <a:pt x="8071980" y="4874171"/>
                  </a:lnTo>
                  <a:lnTo>
                    <a:pt x="8121688" y="4877092"/>
                  </a:lnTo>
                  <a:lnTo>
                    <a:pt x="8155279" y="4877828"/>
                  </a:lnTo>
                  <a:lnTo>
                    <a:pt x="8217243" y="4870920"/>
                  </a:lnTo>
                  <a:lnTo>
                    <a:pt x="8252815" y="4845621"/>
                  </a:lnTo>
                  <a:lnTo>
                    <a:pt x="8257946" y="4826546"/>
                  </a:lnTo>
                  <a:lnTo>
                    <a:pt x="8265236" y="4773117"/>
                  </a:lnTo>
                  <a:close/>
                </a:path>
                <a:path extrusionOk="0" h="13716000" w="9443085">
                  <a:moveTo>
                    <a:pt x="8265236" y="4130306"/>
                  </a:moveTo>
                  <a:lnTo>
                    <a:pt x="8265058" y="4072750"/>
                  </a:lnTo>
                  <a:lnTo>
                    <a:pt x="8258149" y="3961003"/>
                  </a:lnTo>
                  <a:lnTo>
                    <a:pt x="8258746" y="3925405"/>
                  </a:lnTo>
                  <a:lnTo>
                    <a:pt x="8260207" y="3880650"/>
                  </a:lnTo>
                  <a:lnTo>
                    <a:pt x="8259178" y="3832783"/>
                  </a:lnTo>
                  <a:lnTo>
                    <a:pt x="8252295" y="3787876"/>
                  </a:lnTo>
                  <a:lnTo>
                    <a:pt x="8236204" y="3751973"/>
                  </a:lnTo>
                  <a:lnTo>
                    <a:pt x="8207540" y="3731133"/>
                  </a:lnTo>
                  <a:lnTo>
                    <a:pt x="8157883" y="3721912"/>
                  </a:lnTo>
                  <a:lnTo>
                    <a:pt x="8102460" y="3720147"/>
                  </a:lnTo>
                  <a:lnTo>
                    <a:pt x="8046555" y="3722522"/>
                  </a:lnTo>
                  <a:lnTo>
                    <a:pt x="7995437" y="3725672"/>
                  </a:lnTo>
                  <a:lnTo>
                    <a:pt x="7941678" y="3729609"/>
                  </a:lnTo>
                  <a:lnTo>
                    <a:pt x="7888237" y="3735654"/>
                  </a:lnTo>
                  <a:lnTo>
                    <a:pt x="7835024" y="3743566"/>
                  </a:lnTo>
                  <a:lnTo>
                    <a:pt x="7781963" y="3753091"/>
                  </a:lnTo>
                  <a:lnTo>
                    <a:pt x="7756449" y="4106011"/>
                  </a:lnTo>
                  <a:lnTo>
                    <a:pt x="7757617" y="4113022"/>
                  </a:lnTo>
                  <a:lnTo>
                    <a:pt x="7827759" y="4135513"/>
                  </a:lnTo>
                  <a:lnTo>
                    <a:pt x="7882445" y="4141000"/>
                  </a:lnTo>
                  <a:lnTo>
                    <a:pt x="7937322" y="4143959"/>
                  </a:lnTo>
                  <a:lnTo>
                    <a:pt x="7992516" y="4143984"/>
                  </a:lnTo>
                  <a:lnTo>
                    <a:pt x="8029664" y="4143705"/>
                  </a:lnTo>
                  <a:lnTo>
                    <a:pt x="8070532" y="4142790"/>
                  </a:lnTo>
                  <a:lnTo>
                    <a:pt x="8110779" y="4138320"/>
                  </a:lnTo>
                  <a:lnTo>
                    <a:pt x="8164868" y="4115638"/>
                  </a:lnTo>
                  <a:lnTo>
                    <a:pt x="8177492" y="4061701"/>
                  </a:lnTo>
                  <a:lnTo>
                    <a:pt x="8177695" y="4014597"/>
                  </a:lnTo>
                  <a:lnTo>
                    <a:pt x="8176514" y="3961015"/>
                  </a:lnTo>
                  <a:lnTo>
                    <a:pt x="8171815" y="3907790"/>
                  </a:lnTo>
                  <a:lnTo>
                    <a:pt x="8161464" y="3861739"/>
                  </a:lnTo>
                  <a:lnTo>
                    <a:pt x="8124723" y="3825557"/>
                  </a:lnTo>
                  <a:lnTo>
                    <a:pt x="8079600" y="3818534"/>
                  </a:lnTo>
                  <a:lnTo>
                    <a:pt x="8021447" y="3816870"/>
                  </a:lnTo>
                  <a:lnTo>
                    <a:pt x="7963306" y="3819398"/>
                  </a:lnTo>
                  <a:lnTo>
                    <a:pt x="7918145" y="3824897"/>
                  </a:lnTo>
                  <a:lnTo>
                    <a:pt x="7879486" y="3844899"/>
                  </a:lnTo>
                  <a:lnTo>
                    <a:pt x="7862417" y="3880764"/>
                  </a:lnTo>
                  <a:lnTo>
                    <a:pt x="7860119" y="3926027"/>
                  </a:lnTo>
                  <a:lnTo>
                    <a:pt x="7865745" y="3974274"/>
                  </a:lnTo>
                  <a:lnTo>
                    <a:pt x="7872450" y="4019054"/>
                  </a:lnTo>
                  <a:lnTo>
                    <a:pt x="8054162" y="4041292"/>
                  </a:lnTo>
                  <a:lnTo>
                    <a:pt x="8081505" y="3973207"/>
                  </a:lnTo>
                  <a:lnTo>
                    <a:pt x="8051101" y="3926509"/>
                  </a:lnTo>
                  <a:lnTo>
                    <a:pt x="7964271" y="3916476"/>
                  </a:lnTo>
                  <a:lnTo>
                    <a:pt x="7947850" y="3953916"/>
                  </a:lnTo>
                  <a:lnTo>
                    <a:pt x="7989760" y="3964457"/>
                  </a:lnTo>
                  <a:lnTo>
                    <a:pt x="8013878" y="3970058"/>
                  </a:lnTo>
                  <a:lnTo>
                    <a:pt x="7988871" y="4000601"/>
                  </a:lnTo>
                  <a:lnTo>
                    <a:pt x="7939189" y="3999649"/>
                  </a:lnTo>
                  <a:lnTo>
                    <a:pt x="7909484" y="3963759"/>
                  </a:lnTo>
                  <a:lnTo>
                    <a:pt x="7906105" y="3927030"/>
                  </a:lnTo>
                  <a:lnTo>
                    <a:pt x="7907883" y="3893756"/>
                  </a:lnTo>
                  <a:lnTo>
                    <a:pt x="7918145" y="3870388"/>
                  </a:lnTo>
                  <a:lnTo>
                    <a:pt x="7940903" y="3865715"/>
                  </a:lnTo>
                  <a:lnTo>
                    <a:pt x="7982699" y="3865435"/>
                  </a:lnTo>
                  <a:lnTo>
                    <a:pt x="8025638" y="3867620"/>
                  </a:lnTo>
                  <a:lnTo>
                    <a:pt x="8091703" y="3882618"/>
                  </a:lnTo>
                  <a:lnTo>
                    <a:pt x="8121180" y="3931285"/>
                  </a:lnTo>
                  <a:lnTo>
                    <a:pt x="8125104" y="3973563"/>
                  </a:lnTo>
                  <a:lnTo>
                    <a:pt x="8130641" y="4044073"/>
                  </a:lnTo>
                  <a:lnTo>
                    <a:pt x="8109432" y="4068953"/>
                  </a:lnTo>
                  <a:lnTo>
                    <a:pt x="8085290" y="4086060"/>
                  </a:lnTo>
                  <a:lnTo>
                    <a:pt x="8058213" y="4095381"/>
                  </a:lnTo>
                  <a:lnTo>
                    <a:pt x="8028203" y="4096943"/>
                  </a:lnTo>
                  <a:lnTo>
                    <a:pt x="7994015" y="4100995"/>
                  </a:lnTo>
                  <a:lnTo>
                    <a:pt x="7956867" y="4101973"/>
                  </a:lnTo>
                  <a:lnTo>
                    <a:pt x="7919707" y="4100258"/>
                  </a:lnTo>
                  <a:lnTo>
                    <a:pt x="7885468" y="4096245"/>
                  </a:lnTo>
                  <a:lnTo>
                    <a:pt x="7849895" y="4093121"/>
                  </a:lnTo>
                  <a:lnTo>
                    <a:pt x="7822959" y="4087139"/>
                  </a:lnTo>
                  <a:lnTo>
                    <a:pt x="7806309" y="4075023"/>
                  </a:lnTo>
                  <a:lnTo>
                    <a:pt x="7799933" y="4056799"/>
                  </a:lnTo>
                  <a:lnTo>
                    <a:pt x="7803832" y="4032440"/>
                  </a:lnTo>
                  <a:lnTo>
                    <a:pt x="7799997" y="3997858"/>
                  </a:lnTo>
                  <a:lnTo>
                    <a:pt x="7801559" y="3959428"/>
                  </a:lnTo>
                  <a:lnTo>
                    <a:pt x="7805242" y="3920731"/>
                  </a:lnTo>
                  <a:lnTo>
                    <a:pt x="7807769" y="3885336"/>
                  </a:lnTo>
                  <a:lnTo>
                    <a:pt x="7808303" y="3845369"/>
                  </a:lnTo>
                  <a:lnTo>
                    <a:pt x="7828064" y="3799319"/>
                  </a:lnTo>
                  <a:lnTo>
                    <a:pt x="7902422" y="3776002"/>
                  </a:lnTo>
                  <a:lnTo>
                    <a:pt x="7945552" y="3771950"/>
                  </a:lnTo>
                  <a:lnTo>
                    <a:pt x="7989176" y="3770465"/>
                  </a:lnTo>
                  <a:lnTo>
                    <a:pt x="8030311" y="3769690"/>
                  </a:lnTo>
                  <a:lnTo>
                    <a:pt x="8101317" y="3765118"/>
                  </a:lnTo>
                  <a:lnTo>
                    <a:pt x="8139646" y="3765753"/>
                  </a:lnTo>
                  <a:lnTo>
                    <a:pt x="8195462" y="3797935"/>
                  </a:lnTo>
                  <a:lnTo>
                    <a:pt x="8209902" y="3836339"/>
                  </a:lnTo>
                  <a:lnTo>
                    <a:pt x="8216112" y="3882644"/>
                  </a:lnTo>
                  <a:lnTo>
                    <a:pt x="8217065" y="3931183"/>
                  </a:lnTo>
                  <a:lnTo>
                    <a:pt x="8215770" y="3976306"/>
                  </a:lnTo>
                  <a:lnTo>
                    <a:pt x="8215223" y="4012387"/>
                  </a:lnTo>
                  <a:lnTo>
                    <a:pt x="8217763" y="4043743"/>
                  </a:lnTo>
                  <a:lnTo>
                    <a:pt x="8221383" y="4082161"/>
                  </a:lnTo>
                  <a:lnTo>
                    <a:pt x="8222170" y="4119969"/>
                  </a:lnTo>
                  <a:lnTo>
                    <a:pt x="8216278" y="4149471"/>
                  </a:lnTo>
                  <a:lnTo>
                    <a:pt x="8194675" y="4176471"/>
                  </a:lnTo>
                  <a:lnTo>
                    <a:pt x="8164957" y="4189565"/>
                  </a:lnTo>
                  <a:lnTo>
                    <a:pt x="8130667" y="4193387"/>
                  </a:lnTo>
                  <a:lnTo>
                    <a:pt x="8095310" y="4192562"/>
                  </a:lnTo>
                  <a:lnTo>
                    <a:pt x="8071294" y="4191711"/>
                  </a:lnTo>
                  <a:lnTo>
                    <a:pt x="7965097" y="4192676"/>
                  </a:lnTo>
                  <a:lnTo>
                    <a:pt x="7866393" y="4193159"/>
                  </a:lnTo>
                  <a:lnTo>
                    <a:pt x="7817053" y="4193705"/>
                  </a:lnTo>
                  <a:lnTo>
                    <a:pt x="7767714" y="4194695"/>
                  </a:lnTo>
                  <a:lnTo>
                    <a:pt x="7752461" y="4210342"/>
                  </a:lnTo>
                  <a:lnTo>
                    <a:pt x="7756284" y="4221048"/>
                  </a:lnTo>
                  <a:lnTo>
                    <a:pt x="7767714" y="4226293"/>
                  </a:lnTo>
                  <a:lnTo>
                    <a:pt x="7819504" y="4228160"/>
                  </a:lnTo>
                  <a:lnTo>
                    <a:pt x="7871307" y="4229227"/>
                  </a:lnTo>
                  <a:lnTo>
                    <a:pt x="7923136" y="4229697"/>
                  </a:lnTo>
                  <a:lnTo>
                    <a:pt x="8026781" y="4229671"/>
                  </a:lnTo>
                  <a:lnTo>
                    <a:pt x="8041297" y="4229887"/>
                  </a:lnTo>
                  <a:lnTo>
                    <a:pt x="8071980" y="4231360"/>
                  </a:lnTo>
                  <a:lnTo>
                    <a:pt x="8121688" y="4234281"/>
                  </a:lnTo>
                  <a:lnTo>
                    <a:pt x="8155279" y="4235018"/>
                  </a:lnTo>
                  <a:lnTo>
                    <a:pt x="8217243" y="4228109"/>
                  </a:lnTo>
                  <a:lnTo>
                    <a:pt x="8252815" y="4202811"/>
                  </a:lnTo>
                  <a:lnTo>
                    <a:pt x="8257946" y="4183735"/>
                  </a:lnTo>
                  <a:lnTo>
                    <a:pt x="8265236" y="4130306"/>
                  </a:lnTo>
                  <a:close/>
                </a:path>
                <a:path extrusionOk="0" h="13716000" w="9443085">
                  <a:moveTo>
                    <a:pt x="8265236" y="3487483"/>
                  </a:moveTo>
                  <a:lnTo>
                    <a:pt x="8265058" y="3429927"/>
                  </a:lnTo>
                  <a:lnTo>
                    <a:pt x="8258149" y="3318179"/>
                  </a:lnTo>
                  <a:lnTo>
                    <a:pt x="8258746" y="3282581"/>
                  </a:lnTo>
                  <a:lnTo>
                    <a:pt x="8260207" y="3237827"/>
                  </a:lnTo>
                  <a:lnTo>
                    <a:pt x="8259178" y="3189960"/>
                  </a:lnTo>
                  <a:lnTo>
                    <a:pt x="8252295" y="3145053"/>
                  </a:lnTo>
                  <a:lnTo>
                    <a:pt x="8236204" y="3109150"/>
                  </a:lnTo>
                  <a:lnTo>
                    <a:pt x="8207540" y="3088309"/>
                  </a:lnTo>
                  <a:lnTo>
                    <a:pt x="8157883" y="3079089"/>
                  </a:lnTo>
                  <a:lnTo>
                    <a:pt x="8102460" y="3077324"/>
                  </a:lnTo>
                  <a:lnTo>
                    <a:pt x="8046555" y="3079699"/>
                  </a:lnTo>
                  <a:lnTo>
                    <a:pt x="7995437" y="3082848"/>
                  </a:lnTo>
                  <a:lnTo>
                    <a:pt x="7941678" y="3086798"/>
                  </a:lnTo>
                  <a:lnTo>
                    <a:pt x="7888237" y="3092843"/>
                  </a:lnTo>
                  <a:lnTo>
                    <a:pt x="7835024" y="3100755"/>
                  </a:lnTo>
                  <a:lnTo>
                    <a:pt x="7781963" y="3110268"/>
                  </a:lnTo>
                  <a:lnTo>
                    <a:pt x="7756449" y="3463188"/>
                  </a:lnTo>
                  <a:lnTo>
                    <a:pt x="7757617" y="3470198"/>
                  </a:lnTo>
                  <a:lnTo>
                    <a:pt x="7827759" y="3492690"/>
                  </a:lnTo>
                  <a:lnTo>
                    <a:pt x="7882445" y="3498177"/>
                  </a:lnTo>
                  <a:lnTo>
                    <a:pt x="7937322" y="3501136"/>
                  </a:lnTo>
                  <a:lnTo>
                    <a:pt x="7992516" y="3501161"/>
                  </a:lnTo>
                  <a:lnTo>
                    <a:pt x="8029664" y="3500882"/>
                  </a:lnTo>
                  <a:lnTo>
                    <a:pt x="8070532" y="3499980"/>
                  </a:lnTo>
                  <a:lnTo>
                    <a:pt x="8110779" y="3495510"/>
                  </a:lnTo>
                  <a:lnTo>
                    <a:pt x="8164868" y="3472815"/>
                  </a:lnTo>
                  <a:lnTo>
                    <a:pt x="8177492" y="3418878"/>
                  </a:lnTo>
                  <a:lnTo>
                    <a:pt x="8177695" y="3371786"/>
                  </a:lnTo>
                  <a:lnTo>
                    <a:pt x="8176514" y="3318205"/>
                  </a:lnTo>
                  <a:lnTo>
                    <a:pt x="8171815" y="3264966"/>
                  </a:lnTo>
                  <a:lnTo>
                    <a:pt x="8161464" y="3218916"/>
                  </a:lnTo>
                  <a:lnTo>
                    <a:pt x="8124723" y="3182747"/>
                  </a:lnTo>
                  <a:lnTo>
                    <a:pt x="8079600" y="3175724"/>
                  </a:lnTo>
                  <a:lnTo>
                    <a:pt x="8021447" y="3174060"/>
                  </a:lnTo>
                  <a:lnTo>
                    <a:pt x="7963306" y="3176574"/>
                  </a:lnTo>
                  <a:lnTo>
                    <a:pt x="7918145" y="3182074"/>
                  </a:lnTo>
                  <a:lnTo>
                    <a:pt x="7879486" y="3202089"/>
                  </a:lnTo>
                  <a:lnTo>
                    <a:pt x="7862417" y="3237941"/>
                  </a:lnTo>
                  <a:lnTo>
                    <a:pt x="7860119" y="3283216"/>
                  </a:lnTo>
                  <a:lnTo>
                    <a:pt x="7865745" y="3331464"/>
                  </a:lnTo>
                  <a:lnTo>
                    <a:pt x="7872450" y="3376244"/>
                  </a:lnTo>
                  <a:lnTo>
                    <a:pt x="8054162" y="3398469"/>
                  </a:lnTo>
                  <a:lnTo>
                    <a:pt x="8081505" y="3330384"/>
                  </a:lnTo>
                  <a:lnTo>
                    <a:pt x="8051101" y="3283686"/>
                  </a:lnTo>
                  <a:lnTo>
                    <a:pt x="7964271" y="3273653"/>
                  </a:lnTo>
                  <a:lnTo>
                    <a:pt x="7947850" y="3311093"/>
                  </a:lnTo>
                  <a:lnTo>
                    <a:pt x="7989760" y="3321634"/>
                  </a:lnTo>
                  <a:lnTo>
                    <a:pt x="8013878" y="3327247"/>
                  </a:lnTo>
                  <a:lnTo>
                    <a:pt x="7988871" y="3357778"/>
                  </a:lnTo>
                  <a:lnTo>
                    <a:pt x="7939189" y="3356826"/>
                  </a:lnTo>
                  <a:lnTo>
                    <a:pt x="7909484" y="3320935"/>
                  </a:lnTo>
                  <a:lnTo>
                    <a:pt x="7906105" y="3284207"/>
                  </a:lnTo>
                  <a:lnTo>
                    <a:pt x="7907883" y="3250933"/>
                  </a:lnTo>
                  <a:lnTo>
                    <a:pt x="7918145" y="3227565"/>
                  </a:lnTo>
                  <a:lnTo>
                    <a:pt x="7940903" y="3222891"/>
                  </a:lnTo>
                  <a:lnTo>
                    <a:pt x="7982699" y="3222625"/>
                  </a:lnTo>
                  <a:lnTo>
                    <a:pt x="8025638" y="3224809"/>
                  </a:lnTo>
                  <a:lnTo>
                    <a:pt x="8091703" y="3239795"/>
                  </a:lnTo>
                  <a:lnTo>
                    <a:pt x="8121180" y="3288461"/>
                  </a:lnTo>
                  <a:lnTo>
                    <a:pt x="8125104" y="3330740"/>
                  </a:lnTo>
                  <a:lnTo>
                    <a:pt x="8130641" y="3401250"/>
                  </a:lnTo>
                  <a:lnTo>
                    <a:pt x="8109432" y="3426129"/>
                  </a:lnTo>
                  <a:lnTo>
                    <a:pt x="8085290" y="3443236"/>
                  </a:lnTo>
                  <a:lnTo>
                    <a:pt x="8058213" y="3452571"/>
                  </a:lnTo>
                  <a:lnTo>
                    <a:pt x="8028203" y="3454120"/>
                  </a:lnTo>
                  <a:lnTo>
                    <a:pt x="7994015" y="3458184"/>
                  </a:lnTo>
                  <a:lnTo>
                    <a:pt x="7956867" y="3459162"/>
                  </a:lnTo>
                  <a:lnTo>
                    <a:pt x="7919707" y="3457448"/>
                  </a:lnTo>
                  <a:lnTo>
                    <a:pt x="7885468" y="3453434"/>
                  </a:lnTo>
                  <a:lnTo>
                    <a:pt x="7849895" y="3450298"/>
                  </a:lnTo>
                  <a:lnTo>
                    <a:pt x="7822959" y="3444316"/>
                  </a:lnTo>
                  <a:lnTo>
                    <a:pt x="7806309" y="3432213"/>
                  </a:lnTo>
                  <a:lnTo>
                    <a:pt x="7799933" y="3413988"/>
                  </a:lnTo>
                  <a:lnTo>
                    <a:pt x="7803832" y="3389630"/>
                  </a:lnTo>
                  <a:lnTo>
                    <a:pt x="7799997" y="3355048"/>
                  </a:lnTo>
                  <a:lnTo>
                    <a:pt x="7801559" y="3316605"/>
                  </a:lnTo>
                  <a:lnTo>
                    <a:pt x="7805242" y="3277908"/>
                  </a:lnTo>
                  <a:lnTo>
                    <a:pt x="7807769" y="3242513"/>
                  </a:lnTo>
                  <a:lnTo>
                    <a:pt x="7808303" y="3202559"/>
                  </a:lnTo>
                  <a:lnTo>
                    <a:pt x="7828064" y="3156521"/>
                  </a:lnTo>
                  <a:lnTo>
                    <a:pt x="7902422" y="3133191"/>
                  </a:lnTo>
                  <a:lnTo>
                    <a:pt x="7945552" y="3129140"/>
                  </a:lnTo>
                  <a:lnTo>
                    <a:pt x="7989176" y="3127641"/>
                  </a:lnTo>
                  <a:lnTo>
                    <a:pt x="8030311" y="3126867"/>
                  </a:lnTo>
                  <a:lnTo>
                    <a:pt x="8101317" y="3122307"/>
                  </a:lnTo>
                  <a:lnTo>
                    <a:pt x="8139646" y="3122942"/>
                  </a:lnTo>
                  <a:lnTo>
                    <a:pt x="8195462" y="3155111"/>
                  </a:lnTo>
                  <a:lnTo>
                    <a:pt x="8209902" y="3193529"/>
                  </a:lnTo>
                  <a:lnTo>
                    <a:pt x="8216112" y="3239820"/>
                  </a:lnTo>
                  <a:lnTo>
                    <a:pt x="8217065" y="3288360"/>
                  </a:lnTo>
                  <a:lnTo>
                    <a:pt x="8215770" y="3333496"/>
                  </a:lnTo>
                  <a:lnTo>
                    <a:pt x="8215223" y="3369564"/>
                  </a:lnTo>
                  <a:lnTo>
                    <a:pt x="8217763" y="3400920"/>
                  </a:lnTo>
                  <a:lnTo>
                    <a:pt x="8221383" y="3439337"/>
                  </a:lnTo>
                  <a:lnTo>
                    <a:pt x="8222170" y="3477145"/>
                  </a:lnTo>
                  <a:lnTo>
                    <a:pt x="8216278" y="3506647"/>
                  </a:lnTo>
                  <a:lnTo>
                    <a:pt x="8194675" y="3533648"/>
                  </a:lnTo>
                  <a:lnTo>
                    <a:pt x="8164970" y="3546741"/>
                  </a:lnTo>
                  <a:lnTo>
                    <a:pt x="8130680" y="3550564"/>
                  </a:lnTo>
                  <a:lnTo>
                    <a:pt x="8095323" y="3549751"/>
                  </a:lnTo>
                  <a:lnTo>
                    <a:pt x="8071294" y="3548900"/>
                  </a:lnTo>
                  <a:lnTo>
                    <a:pt x="7965097" y="3549866"/>
                  </a:lnTo>
                  <a:lnTo>
                    <a:pt x="7866393" y="3550348"/>
                  </a:lnTo>
                  <a:lnTo>
                    <a:pt x="7817053" y="3550882"/>
                  </a:lnTo>
                  <a:lnTo>
                    <a:pt x="7767714" y="3551872"/>
                  </a:lnTo>
                  <a:lnTo>
                    <a:pt x="7752461" y="3567531"/>
                  </a:lnTo>
                  <a:lnTo>
                    <a:pt x="7756284" y="3578237"/>
                  </a:lnTo>
                  <a:lnTo>
                    <a:pt x="7767714" y="3583482"/>
                  </a:lnTo>
                  <a:lnTo>
                    <a:pt x="7819504" y="3585349"/>
                  </a:lnTo>
                  <a:lnTo>
                    <a:pt x="7871307" y="3586416"/>
                  </a:lnTo>
                  <a:lnTo>
                    <a:pt x="7923136" y="3586873"/>
                  </a:lnTo>
                  <a:lnTo>
                    <a:pt x="8026781" y="3586848"/>
                  </a:lnTo>
                  <a:lnTo>
                    <a:pt x="8041297" y="3587064"/>
                  </a:lnTo>
                  <a:lnTo>
                    <a:pt x="8071993" y="3588537"/>
                  </a:lnTo>
                  <a:lnTo>
                    <a:pt x="8121701" y="3591458"/>
                  </a:lnTo>
                  <a:lnTo>
                    <a:pt x="8155279" y="3592195"/>
                  </a:lnTo>
                  <a:lnTo>
                    <a:pt x="8217243" y="3585299"/>
                  </a:lnTo>
                  <a:lnTo>
                    <a:pt x="8252815" y="3559987"/>
                  </a:lnTo>
                  <a:lnTo>
                    <a:pt x="8257946" y="3540912"/>
                  </a:lnTo>
                  <a:lnTo>
                    <a:pt x="8265236" y="3487483"/>
                  </a:lnTo>
                  <a:close/>
                </a:path>
                <a:path extrusionOk="0" h="13716000" w="9443085">
                  <a:moveTo>
                    <a:pt x="8265236" y="2844673"/>
                  </a:moveTo>
                  <a:lnTo>
                    <a:pt x="8265058" y="2787116"/>
                  </a:lnTo>
                  <a:lnTo>
                    <a:pt x="8258149" y="2675369"/>
                  </a:lnTo>
                  <a:lnTo>
                    <a:pt x="8258746" y="2639771"/>
                  </a:lnTo>
                  <a:lnTo>
                    <a:pt x="8260207" y="2595003"/>
                  </a:lnTo>
                  <a:lnTo>
                    <a:pt x="8259178" y="2547150"/>
                  </a:lnTo>
                  <a:lnTo>
                    <a:pt x="8252295" y="2502230"/>
                  </a:lnTo>
                  <a:lnTo>
                    <a:pt x="8236204" y="2466327"/>
                  </a:lnTo>
                  <a:lnTo>
                    <a:pt x="8207540" y="2445499"/>
                  </a:lnTo>
                  <a:lnTo>
                    <a:pt x="8157883" y="2436266"/>
                  </a:lnTo>
                  <a:lnTo>
                    <a:pt x="8102460" y="2434513"/>
                  </a:lnTo>
                  <a:lnTo>
                    <a:pt x="8046555" y="2436888"/>
                  </a:lnTo>
                  <a:lnTo>
                    <a:pt x="7995437" y="2440038"/>
                  </a:lnTo>
                  <a:lnTo>
                    <a:pt x="7941678" y="2443975"/>
                  </a:lnTo>
                  <a:lnTo>
                    <a:pt x="7888237" y="2450020"/>
                  </a:lnTo>
                  <a:lnTo>
                    <a:pt x="7835024" y="2457945"/>
                  </a:lnTo>
                  <a:lnTo>
                    <a:pt x="7781963" y="2467457"/>
                  </a:lnTo>
                  <a:lnTo>
                    <a:pt x="7756449" y="2820378"/>
                  </a:lnTo>
                  <a:lnTo>
                    <a:pt x="7757617" y="2827388"/>
                  </a:lnTo>
                  <a:lnTo>
                    <a:pt x="7827759" y="2849880"/>
                  </a:lnTo>
                  <a:lnTo>
                    <a:pt x="7882445" y="2855366"/>
                  </a:lnTo>
                  <a:lnTo>
                    <a:pt x="7937322" y="2858325"/>
                  </a:lnTo>
                  <a:lnTo>
                    <a:pt x="7992516" y="2858351"/>
                  </a:lnTo>
                  <a:lnTo>
                    <a:pt x="8029664" y="2858071"/>
                  </a:lnTo>
                  <a:lnTo>
                    <a:pt x="8070532" y="2857157"/>
                  </a:lnTo>
                  <a:lnTo>
                    <a:pt x="8110779" y="2852686"/>
                  </a:lnTo>
                  <a:lnTo>
                    <a:pt x="8164868" y="2830004"/>
                  </a:lnTo>
                  <a:lnTo>
                    <a:pt x="8177492" y="2776067"/>
                  </a:lnTo>
                  <a:lnTo>
                    <a:pt x="8177695" y="2728963"/>
                  </a:lnTo>
                  <a:lnTo>
                    <a:pt x="8176514" y="2675382"/>
                  </a:lnTo>
                  <a:lnTo>
                    <a:pt x="8171815" y="2622156"/>
                  </a:lnTo>
                  <a:lnTo>
                    <a:pt x="8161464" y="2576106"/>
                  </a:lnTo>
                  <a:lnTo>
                    <a:pt x="8124723" y="2539936"/>
                  </a:lnTo>
                  <a:lnTo>
                    <a:pt x="8079600" y="2532900"/>
                  </a:lnTo>
                  <a:lnTo>
                    <a:pt x="8021447" y="2531249"/>
                  </a:lnTo>
                  <a:lnTo>
                    <a:pt x="7963306" y="2533764"/>
                  </a:lnTo>
                  <a:lnTo>
                    <a:pt x="7918145" y="2539263"/>
                  </a:lnTo>
                  <a:lnTo>
                    <a:pt x="7879486" y="2559278"/>
                  </a:lnTo>
                  <a:lnTo>
                    <a:pt x="7862417" y="2595130"/>
                  </a:lnTo>
                  <a:lnTo>
                    <a:pt x="7860119" y="2640406"/>
                  </a:lnTo>
                  <a:lnTo>
                    <a:pt x="7865745" y="2688653"/>
                  </a:lnTo>
                  <a:lnTo>
                    <a:pt x="7872450" y="2733433"/>
                  </a:lnTo>
                  <a:lnTo>
                    <a:pt x="8054162" y="2755658"/>
                  </a:lnTo>
                  <a:lnTo>
                    <a:pt x="8081505" y="2687574"/>
                  </a:lnTo>
                  <a:lnTo>
                    <a:pt x="8051101" y="2640876"/>
                  </a:lnTo>
                  <a:lnTo>
                    <a:pt x="7964271" y="2630843"/>
                  </a:lnTo>
                  <a:lnTo>
                    <a:pt x="7947850" y="2668282"/>
                  </a:lnTo>
                  <a:lnTo>
                    <a:pt x="7989760" y="2678823"/>
                  </a:lnTo>
                  <a:lnTo>
                    <a:pt x="8013878" y="2684437"/>
                  </a:lnTo>
                  <a:lnTo>
                    <a:pt x="7988871" y="2714968"/>
                  </a:lnTo>
                  <a:lnTo>
                    <a:pt x="7939189" y="2714015"/>
                  </a:lnTo>
                  <a:lnTo>
                    <a:pt x="7909484" y="2678112"/>
                  </a:lnTo>
                  <a:lnTo>
                    <a:pt x="7906105" y="2641396"/>
                  </a:lnTo>
                  <a:lnTo>
                    <a:pt x="7907883" y="2608122"/>
                  </a:lnTo>
                  <a:lnTo>
                    <a:pt x="7918145" y="2584754"/>
                  </a:lnTo>
                  <a:lnTo>
                    <a:pt x="7940903" y="2580081"/>
                  </a:lnTo>
                  <a:lnTo>
                    <a:pt x="7982699" y="2579814"/>
                  </a:lnTo>
                  <a:lnTo>
                    <a:pt x="8025638" y="2581999"/>
                  </a:lnTo>
                  <a:lnTo>
                    <a:pt x="8091703" y="2596985"/>
                  </a:lnTo>
                  <a:lnTo>
                    <a:pt x="8121180" y="2645638"/>
                  </a:lnTo>
                  <a:lnTo>
                    <a:pt x="8125104" y="2687917"/>
                  </a:lnTo>
                  <a:lnTo>
                    <a:pt x="8130641" y="2758440"/>
                  </a:lnTo>
                  <a:lnTo>
                    <a:pt x="8109432" y="2783319"/>
                  </a:lnTo>
                  <a:lnTo>
                    <a:pt x="8085290" y="2800426"/>
                  </a:lnTo>
                  <a:lnTo>
                    <a:pt x="8058213" y="2809748"/>
                  </a:lnTo>
                  <a:lnTo>
                    <a:pt x="8028203" y="2811310"/>
                  </a:lnTo>
                  <a:lnTo>
                    <a:pt x="7994015" y="2815361"/>
                  </a:lnTo>
                  <a:lnTo>
                    <a:pt x="7956867" y="2816339"/>
                  </a:lnTo>
                  <a:lnTo>
                    <a:pt x="7919707" y="2814624"/>
                  </a:lnTo>
                  <a:lnTo>
                    <a:pt x="7885468" y="2810611"/>
                  </a:lnTo>
                  <a:lnTo>
                    <a:pt x="7849895" y="2807487"/>
                  </a:lnTo>
                  <a:lnTo>
                    <a:pt x="7822959" y="2801493"/>
                  </a:lnTo>
                  <a:lnTo>
                    <a:pt x="7806309" y="2789390"/>
                  </a:lnTo>
                  <a:lnTo>
                    <a:pt x="7799933" y="2771165"/>
                  </a:lnTo>
                  <a:lnTo>
                    <a:pt x="7803832" y="2746819"/>
                  </a:lnTo>
                  <a:lnTo>
                    <a:pt x="7799997" y="2712224"/>
                  </a:lnTo>
                  <a:lnTo>
                    <a:pt x="7801559" y="2673794"/>
                  </a:lnTo>
                  <a:lnTo>
                    <a:pt x="7805242" y="2635085"/>
                  </a:lnTo>
                  <a:lnTo>
                    <a:pt x="7807769" y="2599690"/>
                  </a:lnTo>
                  <a:lnTo>
                    <a:pt x="7808303" y="2559735"/>
                  </a:lnTo>
                  <a:lnTo>
                    <a:pt x="7828064" y="2513698"/>
                  </a:lnTo>
                  <a:lnTo>
                    <a:pt x="7902422" y="2490381"/>
                  </a:lnTo>
                  <a:lnTo>
                    <a:pt x="7945552" y="2486317"/>
                  </a:lnTo>
                  <a:lnTo>
                    <a:pt x="7989176" y="2484831"/>
                  </a:lnTo>
                  <a:lnTo>
                    <a:pt x="8030311" y="2484056"/>
                  </a:lnTo>
                  <a:lnTo>
                    <a:pt x="8101317" y="2479484"/>
                  </a:lnTo>
                  <a:lnTo>
                    <a:pt x="8139646" y="2480119"/>
                  </a:lnTo>
                  <a:lnTo>
                    <a:pt x="8195462" y="2512288"/>
                  </a:lnTo>
                  <a:lnTo>
                    <a:pt x="8209902" y="2550706"/>
                  </a:lnTo>
                  <a:lnTo>
                    <a:pt x="8216112" y="2597010"/>
                  </a:lnTo>
                  <a:lnTo>
                    <a:pt x="8217065" y="2645549"/>
                  </a:lnTo>
                  <a:lnTo>
                    <a:pt x="8215770" y="2690672"/>
                  </a:lnTo>
                  <a:lnTo>
                    <a:pt x="8215223" y="2726753"/>
                  </a:lnTo>
                  <a:lnTo>
                    <a:pt x="8217763" y="2758109"/>
                  </a:lnTo>
                  <a:lnTo>
                    <a:pt x="8221383" y="2796527"/>
                  </a:lnTo>
                  <a:lnTo>
                    <a:pt x="8222170" y="2834335"/>
                  </a:lnTo>
                  <a:lnTo>
                    <a:pt x="8216278" y="2863837"/>
                  </a:lnTo>
                  <a:lnTo>
                    <a:pt x="8194675" y="2890837"/>
                  </a:lnTo>
                  <a:lnTo>
                    <a:pt x="8164970" y="2903931"/>
                  </a:lnTo>
                  <a:lnTo>
                    <a:pt x="8130680" y="2907741"/>
                  </a:lnTo>
                  <a:lnTo>
                    <a:pt x="8095323" y="2906928"/>
                  </a:lnTo>
                  <a:lnTo>
                    <a:pt x="8071294" y="2906090"/>
                  </a:lnTo>
                  <a:lnTo>
                    <a:pt x="7965097" y="2907042"/>
                  </a:lnTo>
                  <a:lnTo>
                    <a:pt x="7866393" y="2907525"/>
                  </a:lnTo>
                  <a:lnTo>
                    <a:pt x="7817053" y="2908071"/>
                  </a:lnTo>
                  <a:lnTo>
                    <a:pt x="7767714" y="2909062"/>
                  </a:lnTo>
                  <a:lnTo>
                    <a:pt x="7752461" y="2924721"/>
                  </a:lnTo>
                  <a:lnTo>
                    <a:pt x="7756284" y="2935414"/>
                  </a:lnTo>
                  <a:lnTo>
                    <a:pt x="7767714" y="2940672"/>
                  </a:lnTo>
                  <a:lnTo>
                    <a:pt x="7819504" y="2942539"/>
                  </a:lnTo>
                  <a:lnTo>
                    <a:pt x="7871307" y="2943593"/>
                  </a:lnTo>
                  <a:lnTo>
                    <a:pt x="7923136" y="2944063"/>
                  </a:lnTo>
                  <a:lnTo>
                    <a:pt x="8026781" y="2944025"/>
                  </a:lnTo>
                  <a:lnTo>
                    <a:pt x="8041284" y="2944241"/>
                  </a:lnTo>
                  <a:lnTo>
                    <a:pt x="8071967" y="2945714"/>
                  </a:lnTo>
                  <a:lnTo>
                    <a:pt x="8121688" y="2948635"/>
                  </a:lnTo>
                  <a:lnTo>
                    <a:pt x="8155279" y="2949371"/>
                  </a:lnTo>
                  <a:lnTo>
                    <a:pt x="8217243" y="2942475"/>
                  </a:lnTo>
                  <a:lnTo>
                    <a:pt x="8252815" y="2917177"/>
                  </a:lnTo>
                  <a:lnTo>
                    <a:pt x="8257946" y="2898089"/>
                  </a:lnTo>
                  <a:lnTo>
                    <a:pt x="8265236" y="2844673"/>
                  </a:lnTo>
                  <a:close/>
                </a:path>
                <a:path extrusionOk="0" h="13716000" w="9443085">
                  <a:moveTo>
                    <a:pt x="8265236" y="2201862"/>
                  </a:moveTo>
                  <a:lnTo>
                    <a:pt x="8265058" y="2144306"/>
                  </a:lnTo>
                  <a:lnTo>
                    <a:pt x="8258149" y="2032546"/>
                  </a:lnTo>
                  <a:lnTo>
                    <a:pt x="8258746" y="1996960"/>
                  </a:lnTo>
                  <a:lnTo>
                    <a:pt x="8260207" y="1952193"/>
                  </a:lnTo>
                  <a:lnTo>
                    <a:pt x="8259178" y="1904326"/>
                  </a:lnTo>
                  <a:lnTo>
                    <a:pt x="8252295" y="1859419"/>
                  </a:lnTo>
                  <a:lnTo>
                    <a:pt x="8236204" y="1823516"/>
                  </a:lnTo>
                  <a:lnTo>
                    <a:pt x="8207540" y="1802676"/>
                  </a:lnTo>
                  <a:lnTo>
                    <a:pt x="8157883" y="1793455"/>
                  </a:lnTo>
                  <a:lnTo>
                    <a:pt x="8102460" y="1791703"/>
                  </a:lnTo>
                  <a:lnTo>
                    <a:pt x="8046555" y="1794065"/>
                  </a:lnTo>
                  <a:lnTo>
                    <a:pt x="7995437" y="1797215"/>
                  </a:lnTo>
                  <a:lnTo>
                    <a:pt x="7941678" y="1801164"/>
                  </a:lnTo>
                  <a:lnTo>
                    <a:pt x="7888237" y="1807210"/>
                  </a:lnTo>
                  <a:lnTo>
                    <a:pt x="7835024" y="1815122"/>
                  </a:lnTo>
                  <a:lnTo>
                    <a:pt x="7781963" y="1824647"/>
                  </a:lnTo>
                  <a:lnTo>
                    <a:pt x="7756449" y="2177554"/>
                  </a:lnTo>
                  <a:lnTo>
                    <a:pt x="7757617" y="2184565"/>
                  </a:lnTo>
                  <a:lnTo>
                    <a:pt x="7827759" y="2207056"/>
                  </a:lnTo>
                  <a:lnTo>
                    <a:pt x="7882445" y="2212543"/>
                  </a:lnTo>
                  <a:lnTo>
                    <a:pt x="7937322" y="2215502"/>
                  </a:lnTo>
                  <a:lnTo>
                    <a:pt x="7992516" y="2215527"/>
                  </a:lnTo>
                  <a:lnTo>
                    <a:pt x="8029664" y="2215248"/>
                  </a:lnTo>
                  <a:lnTo>
                    <a:pt x="8070532" y="2214334"/>
                  </a:lnTo>
                  <a:lnTo>
                    <a:pt x="8110779" y="2209876"/>
                  </a:lnTo>
                  <a:lnTo>
                    <a:pt x="8164868" y="2187181"/>
                  </a:lnTo>
                  <a:lnTo>
                    <a:pt x="8177492" y="2133244"/>
                  </a:lnTo>
                  <a:lnTo>
                    <a:pt x="8177695" y="2086152"/>
                  </a:lnTo>
                  <a:lnTo>
                    <a:pt x="8176514" y="2032571"/>
                  </a:lnTo>
                  <a:lnTo>
                    <a:pt x="8171815" y="1979345"/>
                  </a:lnTo>
                  <a:lnTo>
                    <a:pt x="8161464" y="1933295"/>
                  </a:lnTo>
                  <a:lnTo>
                    <a:pt x="8124723" y="1897113"/>
                  </a:lnTo>
                  <a:lnTo>
                    <a:pt x="8079600" y="1890090"/>
                  </a:lnTo>
                  <a:lnTo>
                    <a:pt x="8021447" y="1888426"/>
                  </a:lnTo>
                  <a:lnTo>
                    <a:pt x="7963306" y="1890941"/>
                  </a:lnTo>
                  <a:lnTo>
                    <a:pt x="7918145" y="1896440"/>
                  </a:lnTo>
                  <a:lnTo>
                    <a:pt x="7879486" y="1916455"/>
                  </a:lnTo>
                  <a:lnTo>
                    <a:pt x="7862417" y="1952307"/>
                  </a:lnTo>
                  <a:lnTo>
                    <a:pt x="7860119" y="1997583"/>
                  </a:lnTo>
                  <a:lnTo>
                    <a:pt x="7865745" y="2045817"/>
                  </a:lnTo>
                  <a:lnTo>
                    <a:pt x="7872450" y="2090597"/>
                  </a:lnTo>
                  <a:lnTo>
                    <a:pt x="8054162" y="2112835"/>
                  </a:lnTo>
                  <a:lnTo>
                    <a:pt x="8081505" y="2044763"/>
                  </a:lnTo>
                  <a:lnTo>
                    <a:pt x="8051101" y="1998052"/>
                  </a:lnTo>
                  <a:lnTo>
                    <a:pt x="7964271" y="1988019"/>
                  </a:lnTo>
                  <a:lnTo>
                    <a:pt x="7947850" y="2025459"/>
                  </a:lnTo>
                  <a:lnTo>
                    <a:pt x="7989760" y="2036000"/>
                  </a:lnTo>
                  <a:lnTo>
                    <a:pt x="8013878" y="2041613"/>
                  </a:lnTo>
                  <a:lnTo>
                    <a:pt x="7988871" y="2072157"/>
                  </a:lnTo>
                  <a:lnTo>
                    <a:pt x="7939189" y="2071192"/>
                  </a:lnTo>
                  <a:lnTo>
                    <a:pt x="7909484" y="2035302"/>
                  </a:lnTo>
                  <a:lnTo>
                    <a:pt x="7906105" y="1998586"/>
                  </a:lnTo>
                  <a:lnTo>
                    <a:pt x="7907883" y="1965299"/>
                  </a:lnTo>
                  <a:lnTo>
                    <a:pt x="7918145" y="1941931"/>
                  </a:lnTo>
                  <a:lnTo>
                    <a:pt x="7940903" y="1937258"/>
                  </a:lnTo>
                  <a:lnTo>
                    <a:pt x="7982699" y="1936991"/>
                  </a:lnTo>
                  <a:lnTo>
                    <a:pt x="8025638" y="1939175"/>
                  </a:lnTo>
                  <a:lnTo>
                    <a:pt x="8091703" y="1954161"/>
                  </a:lnTo>
                  <a:lnTo>
                    <a:pt x="8121180" y="2002828"/>
                  </a:lnTo>
                  <a:lnTo>
                    <a:pt x="8125104" y="2045106"/>
                  </a:lnTo>
                  <a:lnTo>
                    <a:pt x="8130641" y="2115616"/>
                  </a:lnTo>
                  <a:lnTo>
                    <a:pt x="8109432" y="2140496"/>
                  </a:lnTo>
                  <a:lnTo>
                    <a:pt x="8085290" y="2157603"/>
                  </a:lnTo>
                  <a:lnTo>
                    <a:pt x="8058213" y="2166937"/>
                  </a:lnTo>
                  <a:lnTo>
                    <a:pt x="8028203" y="2168487"/>
                  </a:lnTo>
                  <a:lnTo>
                    <a:pt x="7994015" y="2172551"/>
                  </a:lnTo>
                  <a:lnTo>
                    <a:pt x="7956867" y="2173528"/>
                  </a:lnTo>
                  <a:lnTo>
                    <a:pt x="7919707" y="2171814"/>
                  </a:lnTo>
                  <a:lnTo>
                    <a:pt x="7885468" y="2167788"/>
                  </a:lnTo>
                  <a:lnTo>
                    <a:pt x="7849895" y="2164664"/>
                  </a:lnTo>
                  <a:lnTo>
                    <a:pt x="7822959" y="2158682"/>
                  </a:lnTo>
                  <a:lnTo>
                    <a:pt x="7806309" y="2146579"/>
                  </a:lnTo>
                  <a:lnTo>
                    <a:pt x="7799933" y="2128342"/>
                  </a:lnTo>
                  <a:lnTo>
                    <a:pt x="7803832" y="2103996"/>
                  </a:lnTo>
                  <a:lnTo>
                    <a:pt x="7799997" y="2069414"/>
                  </a:lnTo>
                  <a:lnTo>
                    <a:pt x="7801559" y="2030971"/>
                  </a:lnTo>
                  <a:lnTo>
                    <a:pt x="7805242" y="1992274"/>
                  </a:lnTo>
                  <a:lnTo>
                    <a:pt x="7807769" y="1956879"/>
                  </a:lnTo>
                  <a:lnTo>
                    <a:pt x="7808303" y="1916925"/>
                  </a:lnTo>
                  <a:lnTo>
                    <a:pt x="7828064" y="1870875"/>
                  </a:lnTo>
                  <a:lnTo>
                    <a:pt x="7902422" y="1847557"/>
                  </a:lnTo>
                  <a:lnTo>
                    <a:pt x="7945552" y="1843506"/>
                  </a:lnTo>
                  <a:lnTo>
                    <a:pt x="7989176" y="1842020"/>
                  </a:lnTo>
                  <a:lnTo>
                    <a:pt x="8030311" y="1841233"/>
                  </a:lnTo>
                  <a:lnTo>
                    <a:pt x="8101317" y="1836674"/>
                  </a:lnTo>
                  <a:lnTo>
                    <a:pt x="8139646" y="1837309"/>
                  </a:lnTo>
                  <a:lnTo>
                    <a:pt x="8195462" y="1869478"/>
                  </a:lnTo>
                  <a:lnTo>
                    <a:pt x="8209902" y="1907895"/>
                  </a:lnTo>
                  <a:lnTo>
                    <a:pt x="8216112" y="1954187"/>
                  </a:lnTo>
                  <a:lnTo>
                    <a:pt x="8217065" y="2002726"/>
                  </a:lnTo>
                  <a:lnTo>
                    <a:pt x="8215770" y="2047862"/>
                  </a:lnTo>
                  <a:lnTo>
                    <a:pt x="8215223" y="2083930"/>
                  </a:lnTo>
                  <a:lnTo>
                    <a:pt x="8217763" y="2115286"/>
                  </a:lnTo>
                  <a:lnTo>
                    <a:pt x="8221383" y="2153704"/>
                  </a:lnTo>
                  <a:lnTo>
                    <a:pt x="8222170" y="2191512"/>
                  </a:lnTo>
                  <a:lnTo>
                    <a:pt x="8216278" y="2221014"/>
                  </a:lnTo>
                  <a:lnTo>
                    <a:pt x="8194675" y="2248014"/>
                  </a:lnTo>
                  <a:lnTo>
                    <a:pt x="8164970" y="2261108"/>
                  </a:lnTo>
                  <a:lnTo>
                    <a:pt x="8130680" y="2264930"/>
                  </a:lnTo>
                  <a:lnTo>
                    <a:pt x="8095323" y="2264118"/>
                  </a:lnTo>
                  <a:lnTo>
                    <a:pt x="8071294" y="2263267"/>
                  </a:lnTo>
                  <a:lnTo>
                    <a:pt x="7965097" y="2264232"/>
                  </a:lnTo>
                  <a:lnTo>
                    <a:pt x="7866393" y="2264714"/>
                  </a:lnTo>
                  <a:lnTo>
                    <a:pt x="7817053" y="2265248"/>
                  </a:lnTo>
                  <a:lnTo>
                    <a:pt x="7767714" y="2266226"/>
                  </a:lnTo>
                  <a:lnTo>
                    <a:pt x="7752461" y="2281898"/>
                  </a:lnTo>
                  <a:lnTo>
                    <a:pt x="7756284" y="2292591"/>
                  </a:lnTo>
                  <a:lnTo>
                    <a:pt x="7767714" y="2297836"/>
                  </a:lnTo>
                  <a:lnTo>
                    <a:pt x="7819504" y="2299716"/>
                  </a:lnTo>
                  <a:lnTo>
                    <a:pt x="7871307" y="2300782"/>
                  </a:lnTo>
                  <a:lnTo>
                    <a:pt x="7923136" y="2301240"/>
                  </a:lnTo>
                  <a:lnTo>
                    <a:pt x="8026781" y="2301214"/>
                  </a:lnTo>
                  <a:lnTo>
                    <a:pt x="8041284" y="2301430"/>
                  </a:lnTo>
                  <a:lnTo>
                    <a:pt x="8071967" y="2302903"/>
                  </a:lnTo>
                  <a:lnTo>
                    <a:pt x="8121675" y="2305824"/>
                  </a:lnTo>
                  <a:lnTo>
                    <a:pt x="8155267" y="2306561"/>
                  </a:lnTo>
                  <a:lnTo>
                    <a:pt x="8217243" y="2299652"/>
                  </a:lnTo>
                  <a:lnTo>
                    <a:pt x="8252815" y="2274354"/>
                  </a:lnTo>
                  <a:lnTo>
                    <a:pt x="8257946" y="2255278"/>
                  </a:lnTo>
                  <a:lnTo>
                    <a:pt x="8265236" y="2201862"/>
                  </a:lnTo>
                  <a:close/>
                </a:path>
                <a:path extrusionOk="0" h="13716000" w="9443085">
                  <a:moveTo>
                    <a:pt x="8265236" y="1559026"/>
                  </a:moveTo>
                  <a:lnTo>
                    <a:pt x="8265058" y="1501482"/>
                  </a:lnTo>
                  <a:lnTo>
                    <a:pt x="8258149" y="1389735"/>
                  </a:lnTo>
                  <a:lnTo>
                    <a:pt x="8258746" y="1354137"/>
                  </a:lnTo>
                  <a:lnTo>
                    <a:pt x="8260207" y="1309370"/>
                  </a:lnTo>
                  <a:lnTo>
                    <a:pt x="8259178" y="1261516"/>
                  </a:lnTo>
                  <a:lnTo>
                    <a:pt x="8252295" y="1216596"/>
                  </a:lnTo>
                  <a:lnTo>
                    <a:pt x="8236204" y="1180693"/>
                  </a:lnTo>
                  <a:lnTo>
                    <a:pt x="8207540" y="1159865"/>
                  </a:lnTo>
                  <a:lnTo>
                    <a:pt x="8157883" y="1150632"/>
                  </a:lnTo>
                  <a:lnTo>
                    <a:pt x="8102460" y="1148880"/>
                  </a:lnTo>
                  <a:lnTo>
                    <a:pt x="8046555" y="1151255"/>
                  </a:lnTo>
                  <a:lnTo>
                    <a:pt x="7995437" y="1154404"/>
                  </a:lnTo>
                  <a:lnTo>
                    <a:pt x="7941678" y="1158341"/>
                  </a:lnTo>
                  <a:lnTo>
                    <a:pt x="7888237" y="1164386"/>
                  </a:lnTo>
                  <a:lnTo>
                    <a:pt x="7835024" y="1172298"/>
                  </a:lnTo>
                  <a:lnTo>
                    <a:pt x="7781963" y="1181823"/>
                  </a:lnTo>
                  <a:lnTo>
                    <a:pt x="7756449" y="1534744"/>
                  </a:lnTo>
                  <a:lnTo>
                    <a:pt x="7757617" y="1541754"/>
                  </a:lnTo>
                  <a:lnTo>
                    <a:pt x="7827759" y="1564246"/>
                  </a:lnTo>
                  <a:lnTo>
                    <a:pt x="7882445" y="1569732"/>
                  </a:lnTo>
                  <a:lnTo>
                    <a:pt x="7937322" y="1572691"/>
                  </a:lnTo>
                  <a:lnTo>
                    <a:pt x="7992516" y="1572717"/>
                  </a:lnTo>
                  <a:lnTo>
                    <a:pt x="8029664" y="1572437"/>
                  </a:lnTo>
                  <a:lnTo>
                    <a:pt x="8070532" y="1571523"/>
                  </a:lnTo>
                  <a:lnTo>
                    <a:pt x="8110779" y="1567065"/>
                  </a:lnTo>
                  <a:lnTo>
                    <a:pt x="8164868" y="1544370"/>
                  </a:lnTo>
                  <a:lnTo>
                    <a:pt x="8177492" y="1490433"/>
                  </a:lnTo>
                  <a:lnTo>
                    <a:pt x="8177695" y="1443329"/>
                  </a:lnTo>
                  <a:lnTo>
                    <a:pt x="8176514" y="1389748"/>
                  </a:lnTo>
                  <a:lnTo>
                    <a:pt x="8171815" y="1336522"/>
                  </a:lnTo>
                  <a:lnTo>
                    <a:pt x="8161464" y="1290472"/>
                  </a:lnTo>
                  <a:lnTo>
                    <a:pt x="8124723" y="1254290"/>
                  </a:lnTo>
                  <a:lnTo>
                    <a:pt x="8079600" y="1247267"/>
                  </a:lnTo>
                  <a:lnTo>
                    <a:pt x="8021447" y="1245603"/>
                  </a:lnTo>
                  <a:lnTo>
                    <a:pt x="7963306" y="1248130"/>
                  </a:lnTo>
                  <a:lnTo>
                    <a:pt x="7918145" y="1253629"/>
                  </a:lnTo>
                  <a:lnTo>
                    <a:pt x="7879486" y="1273644"/>
                  </a:lnTo>
                  <a:lnTo>
                    <a:pt x="7862417" y="1309497"/>
                  </a:lnTo>
                  <a:lnTo>
                    <a:pt x="7860119" y="1354759"/>
                  </a:lnTo>
                  <a:lnTo>
                    <a:pt x="7865745" y="1403007"/>
                  </a:lnTo>
                  <a:lnTo>
                    <a:pt x="7872450" y="1447787"/>
                  </a:lnTo>
                  <a:lnTo>
                    <a:pt x="8054162" y="1470025"/>
                  </a:lnTo>
                  <a:lnTo>
                    <a:pt x="8081505" y="1401940"/>
                  </a:lnTo>
                  <a:lnTo>
                    <a:pt x="8051101" y="1355242"/>
                  </a:lnTo>
                  <a:lnTo>
                    <a:pt x="7964271" y="1345209"/>
                  </a:lnTo>
                  <a:lnTo>
                    <a:pt x="7947850" y="1382649"/>
                  </a:lnTo>
                  <a:lnTo>
                    <a:pt x="7989760" y="1393190"/>
                  </a:lnTo>
                  <a:lnTo>
                    <a:pt x="8013878" y="1398790"/>
                  </a:lnTo>
                  <a:lnTo>
                    <a:pt x="7988871" y="1429334"/>
                  </a:lnTo>
                  <a:lnTo>
                    <a:pt x="7939189" y="1428381"/>
                  </a:lnTo>
                  <a:lnTo>
                    <a:pt x="7909484" y="1392491"/>
                  </a:lnTo>
                  <a:lnTo>
                    <a:pt x="7906105" y="1355763"/>
                  </a:lnTo>
                  <a:lnTo>
                    <a:pt x="7907883" y="1322489"/>
                  </a:lnTo>
                  <a:lnTo>
                    <a:pt x="7918145" y="1299121"/>
                  </a:lnTo>
                  <a:lnTo>
                    <a:pt x="7940903" y="1294447"/>
                  </a:lnTo>
                  <a:lnTo>
                    <a:pt x="7982699" y="1294180"/>
                  </a:lnTo>
                  <a:lnTo>
                    <a:pt x="8025638" y="1296352"/>
                  </a:lnTo>
                  <a:lnTo>
                    <a:pt x="8091703" y="1311351"/>
                  </a:lnTo>
                  <a:lnTo>
                    <a:pt x="8121180" y="1360004"/>
                  </a:lnTo>
                  <a:lnTo>
                    <a:pt x="8125104" y="1402283"/>
                  </a:lnTo>
                  <a:lnTo>
                    <a:pt x="8130641" y="1472806"/>
                  </a:lnTo>
                  <a:lnTo>
                    <a:pt x="8109432" y="1497685"/>
                  </a:lnTo>
                  <a:lnTo>
                    <a:pt x="8085290" y="1514792"/>
                  </a:lnTo>
                  <a:lnTo>
                    <a:pt x="8058213" y="1524114"/>
                  </a:lnTo>
                  <a:lnTo>
                    <a:pt x="8028203" y="1525676"/>
                  </a:lnTo>
                  <a:lnTo>
                    <a:pt x="7994015" y="1529727"/>
                  </a:lnTo>
                  <a:lnTo>
                    <a:pt x="7956867" y="1530705"/>
                  </a:lnTo>
                  <a:lnTo>
                    <a:pt x="7919707" y="1528991"/>
                  </a:lnTo>
                  <a:lnTo>
                    <a:pt x="7885468" y="1524977"/>
                  </a:lnTo>
                  <a:lnTo>
                    <a:pt x="7849895" y="1521841"/>
                  </a:lnTo>
                  <a:lnTo>
                    <a:pt x="7822959" y="1515859"/>
                  </a:lnTo>
                  <a:lnTo>
                    <a:pt x="7806309" y="1503756"/>
                  </a:lnTo>
                  <a:lnTo>
                    <a:pt x="7799933" y="1485531"/>
                  </a:lnTo>
                  <a:lnTo>
                    <a:pt x="7803832" y="1461173"/>
                  </a:lnTo>
                  <a:lnTo>
                    <a:pt x="7799997" y="1426591"/>
                  </a:lnTo>
                  <a:lnTo>
                    <a:pt x="7801559" y="1388160"/>
                  </a:lnTo>
                  <a:lnTo>
                    <a:pt x="7805242" y="1349451"/>
                  </a:lnTo>
                  <a:lnTo>
                    <a:pt x="7807769" y="1314056"/>
                  </a:lnTo>
                  <a:lnTo>
                    <a:pt x="7808303" y="1274102"/>
                  </a:lnTo>
                  <a:lnTo>
                    <a:pt x="7828064" y="1228064"/>
                  </a:lnTo>
                  <a:lnTo>
                    <a:pt x="7902422" y="1204734"/>
                  </a:lnTo>
                  <a:lnTo>
                    <a:pt x="7945552" y="1200683"/>
                  </a:lnTo>
                  <a:lnTo>
                    <a:pt x="7989176" y="1199197"/>
                  </a:lnTo>
                  <a:lnTo>
                    <a:pt x="8030311" y="1198422"/>
                  </a:lnTo>
                  <a:lnTo>
                    <a:pt x="8101317" y="1193863"/>
                  </a:lnTo>
                  <a:lnTo>
                    <a:pt x="8139646" y="1194485"/>
                  </a:lnTo>
                  <a:lnTo>
                    <a:pt x="8195462" y="1226654"/>
                  </a:lnTo>
                  <a:lnTo>
                    <a:pt x="8209902" y="1265072"/>
                  </a:lnTo>
                  <a:lnTo>
                    <a:pt x="8216112" y="1311376"/>
                  </a:lnTo>
                  <a:lnTo>
                    <a:pt x="8217065" y="1359916"/>
                  </a:lnTo>
                  <a:lnTo>
                    <a:pt x="8215770" y="1405039"/>
                  </a:lnTo>
                  <a:lnTo>
                    <a:pt x="8215223" y="1441119"/>
                  </a:lnTo>
                  <a:lnTo>
                    <a:pt x="8217763" y="1472476"/>
                  </a:lnTo>
                  <a:lnTo>
                    <a:pt x="8221383" y="1510893"/>
                  </a:lnTo>
                  <a:lnTo>
                    <a:pt x="8222170" y="1548701"/>
                  </a:lnTo>
                  <a:lnTo>
                    <a:pt x="8216278" y="1578203"/>
                  </a:lnTo>
                  <a:lnTo>
                    <a:pt x="8194675" y="1605203"/>
                  </a:lnTo>
                  <a:lnTo>
                    <a:pt x="8164957" y="1618297"/>
                  </a:lnTo>
                  <a:lnTo>
                    <a:pt x="8130667" y="1622107"/>
                  </a:lnTo>
                  <a:lnTo>
                    <a:pt x="8095310" y="1621294"/>
                  </a:lnTo>
                  <a:lnTo>
                    <a:pt x="8071294" y="1620456"/>
                  </a:lnTo>
                  <a:lnTo>
                    <a:pt x="7965097" y="1621409"/>
                  </a:lnTo>
                  <a:lnTo>
                    <a:pt x="7866393" y="1621891"/>
                  </a:lnTo>
                  <a:lnTo>
                    <a:pt x="7817053" y="1622425"/>
                  </a:lnTo>
                  <a:lnTo>
                    <a:pt x="7767714" y="1623415"/>
                  </a:lnTo>
                  <a:lnTo>
                    <a:pt x="7752461" y="1639074"/>
                  </a:lnTo>
                  <a:lnTo>
                    <a:pt x="7756284" y="1649780"/>
                  </a:lnTo>
                  <a:lnTo>
                    <a:pt x="7767714" y="1655025"/>
                  </a:lnTo>
                  <a:lnTo>
                    <a:pt x="7819504" y="1656905"/>
                  </a:lnTo>
                  <a:lnTo>
                    <a:pt x="7871307" y="1657959"/>
                  </a:lnTo>
                  <a:lnTo>
                    <a:pt x="7923136" y="1658429"/>
                  </a:lnTo>
                  <a:lnTo>
                    <a:pt x="8026781" y="1658391"/>
                  </a:lnTo>
                  <a:lnTo>
                    <a:pt x="8041284" y="1658607"/>
                  </a:lnTo>
                  <a:lnTo>
                    <a:pt x="8071955" y="1660080"/>
                  </a:lnTo>
                  <a:lnTo>
                    <a:pt x="8121663" y="1663001"/>
                  </a:lnTo>
                  <a:lnTo>
                    <a:pt x="8155267" y="1663750"/>
                  </a:lnTo>
                  <a:lnTo>
                    <a:pt x="8217243" y="1656842"/>
                  </a:lnTo>
                  <a:lnTo>
                    <a:pt x="8252815" y="1631543"/>
                  </a:lnTo>
                  <a:lnTo>
                    <a:pt x="8257946" y="1612455"/>
                  </a:lnTo>
                  <a:lnTo>
                    <a:pt x="8265236" y="1559026"/>
                  </a:lnTo>
                  <a:close/>
                </a:path>
                <a:path extrusionOk="0" h="13716000" w="9443085">
                  <a:moveTo>
                    <a:pt x="8265236" y="916228"/>
                  </a:moveTo>
                  <a:lnTo>
                    <a:pt x="8265058" y="858672"/>
                  </a:lnTo>
                  <a:lnTo>
                    <a:pt x="8258149" y="746912"/>
                  </a:lnTo>
                  <a:lnTo>
                    <a:pt x="8258746" y="711327"/>
                  </a:lnTo>
                  <a:lnTo>
                    <a:pt x="8260207" y="666559"/>
                  </a:lnTo>
                  <a:lnTo>
                    <a:pt x="8259178" y="618705"/>
                  </a:lnTo>
                  <a:lnTo>
                    <a:pt x="8252295" y="573786"/>
                  </a:lnTo>
                  <a:lnTo>
                    <a:pt x="8236204" y="537883"/>
                  </a:lnTo>
                  <a:lnTo>
                    <a:pt x="8207540" y="517042"/>
                  </a:lnTo>
                  <a:lnTo>
                    <a:pt x="8157883" y="507822"/>
                  </a:lnTo>
                  <a:lnTo>
                    <a:pt x="8102460" y="506069"/>
                  </a:lnTo>
                  <a:lnTo>
                    <a:pt x="8046555" y="508431"/>
                  </a:lnTo>
                  <a:lnTo>
                    <a:pt x="7995437" y="511581"/>
                  </a:lnTo>
                  <a:lnTo>
                    <a:pt x="7941678" y="515531"/>
                  </a:lnTo>
                  <a:lnTo>
                    <a:pt x="7888237" y="521576"/>
                  </a:lnTo>
                  <a:lnTo>
                    <a:pt x="7835024" y="529488"/>
                  </a:lnTo>
                  <a:lnTo>
                    <a:pt x="7781963" y="539013"/>
                  </a:lnTo>
                  <a:lnTo>
                    <a:pt x="7756449" y="891921"/>
                  </a:lnTo>
                  <a:lnTo>
                    <a:pt x="7757617" y="898931"/>
                  </a:lnTo>
                  <a:lnTo>
                    <a:pt x="7827759" y="921435"/>
                  </a:lnTo>
                  <a:lnTo>
                    <a:pt x="7882445" y="926909"/>
                  </a:lnTo>
                  <a:lnTo>
                    <a:pt x="7937322" y="929868"/>
                  </a:lnTo>
                  <a:lnTo>
                    <a:pt x="7992516" y="929894"/>
                  </a:lnTo>
                  <a:lnTo>
                    <a:pt x="8029664" y="929614"/>
                  </a:lnTo>
                  <a:lnTo>
                    <a:pt x="8070532" y="928712"/>
                  </a:lnTo>
                  <a:lnTo>
                    <a:pt x="8110779" y="924242"/>
                  </a:lnTo>
                  <a:lnTo>
                    <a:pt x="8164868" y="901547"/>
                  </a:lnTo>
                  <a:lnTo>
                    <a:pt x="8177492" y="847610"/>
                  </a:lnTo>
                  <a:lnTo>
                    <a:pt x="8177695" y="800519"/>
                  </a:lnTo>
                  <a:lnTo>
                    <a:pt x="8176514" y="746937"/>
                  </a:lnTo>
                  <a:lnTo>
                    <a:pt x="8171815" y="693712"/>
                  </a:lnTo>
                  <a:lnTo>
                    <a:pt x="8161464" y="647649"/>
                  </a:lnTo>
                  <a:lnTo>
                    <a:pt x="8124723" y="611479"/>
                  </a:lnTo>
                  <a:lnTo>
                    <a:pt x="8079600" y="604456"/>
                  </a:lnTo>
                  <a:lnTo>
                    <a:pt x="8021447" y="602792"/>
                  </a:lnTo>
                  <a:lnTo>
                    <a:pt x="7963306" y="605307"/>
                  </a:lnTo>
                  <a:lnTo>
                    <a:pt x="7918145" y="610806"/>
                  </a:lnTo>
                  <a:lnTo>
                    <a:pt x="7879486" y="630821"/>
                  </a:lnTo>
                  <a:lnTo>
                    <a:pt x="7862417" y="666673"/>
                  </a:lnTo>
                  <a:lnTo>
                    <a:pt x="7860119" y="711949"/>
                  </a:lnTo>
                  <a:lnTo>
                    <a:pt x="7865745" y="760183"/>
                  </a:lnTo>
                  <a:lnTo>
                    <a:pt x="7872450" y="804964"/>
                  </a:lnTo>
                  <a:lnTo>
                    <a:pt x="8054162" y="827201"/>
                  </a:lnTo>
                  <a:lnTo>
                    <a:pt x="8081505" y="759117"/>
                  </a:lnTo>
                  <a:lnTo>
                    <a:pt x="8051101" y="712419"/>
                  </a:lnTo>
                  <a:lnTo>
                    <a:pt x="7964271" y="702373"/>
                  </a:lnTo>
                  <a:lnTo>
                    <a:pt x="7947850" y="739825"/>
                  </a:lnTo>
                  <a:lnTo>
                    <a:pt x="7989760" y="750379"/>
                  </a:lnTo>
                  <a:lnTo>
                    <a:pt x="8013878" y="755980"/>
                  </a:lnTo>
                  <a:lnTo>
                    <a:pt x="7988871" y="786523"/>
                  </a:lnTo>
                  <a:lnTo>
                    <a:pt x="7939189" y="785571"/>
                  </a:lnTo>
                  <a:lnTo>
                    <a:pt x="7909484" y="749668"/>
                  </a:lnTo>
                  <a:lnTo>
                    <a:pt x="7906105" y="712939"/>
                  </a:lnTo>
                  <a:lnTo>
                    <a:pt x="7907883" y="679678"/>
                  </a:lnTo>
                  <a:lnTo>
                    <a:pt x="7918145" y="656310"/>
                  </a:lnTo>
                  <a:lnTo>
                    <a:pt x="7940903" y="651624"/>
                  </a:lnTo>
                  <a:lnTo>
                    <a:pt x="7982699" y="651357"/>
                  </a:lnTo>
                  <a:lnTo>
                    <a:pt x="8025638" y="653542"/>
                  </a:lnTo>
                  <a:lnTo>
                    <a:pt x="8091703" y="668528"/>
                  </a:lnTo>
                  <a:lnTo>
                    <a:pt x="8121180" y="717194"/>
                  </a:lnTo>
                  <a:lnTo>
                    <a:pt x="8125104" y="759472"/>
                  </a:lnTo>
                  <a:lnTo>
                    <a:pt x="8130641" y="829983"/>
                  </a:lnTo>
                  <a:lnTo>
                    <a:pt x="8109432" y="854862"/>
                  </a:lnTo>
                  <a:lnTo>
                    <a:pt x="8085290" y="871969"/>
                  </a:lnTo>
                  <a:lnTo>
                    <a:pt x="8058213" y="881303"/>
                  </a:lnTo>
                  <a:lnTo>
                    <a:pt x="8028203" y="882853"/>
                  </a:lnTo>
                  <a:lnTo>
                    <a:pt x="7994015" y="886917"/>
                  </a:lnTo>
                  <a:lnTo>
                    <a:pt x="7956867" y="887895"/>
                  </a:lnTo>
                  <a:lnTo>
                    <a:pt x="7919707" y="886180"/>
                  </a:lnTo>
                  <a:lnTo>
                    <a:pt x="7885468" y="882167"/>
                  </a:lnTo>
                  <a:lnTo>
                    <a:pt x="7849895" y="879017"/>
                  </a:lnTo>
                  <a:lnTo>
                    <a:pt x="7822959" y="873048"/>
                  </a:lnTo>
                  <a:lnTo>
                    <a:pt x="7806309" y="860945"/>
                  </a:lnTo>
                  <a:lnTo>
                    <a:pt x="7799933" y="842708"/>
                  </a:lnTo>
                  <a:lnTo>
                    <a:pt x="7803832" y="818362"/>
                  </a:lnTo>
                  <a:lnTo>
                    <a:pt x="7799997" y="783780"/>
                  </a:lnTo>
                  <a:lnTo>
                    <a:pt x="7801559" y="745337"/>
                  </a:lnTo>
                  <a:lnTo>
                    <a:pt x="7805242" y="706640"/>
                  </a:lnTo>
                  <a:lnTo>
                    <a:pt x="7807769" y="671233"/>
                  </a:lnTo>
                  <a:lnTo>
                    <a:pt x="7808303" y="631278"/>
                  </a:lnTo>
                  <a:lnTo>
                    <a:pt x="7828064" y="585241"/>
                  </a:lnTo>
                  <a:lnTo>
                    <a:pt x="7902422" y="561924"/>
                  </a:lnTo>
                  <a:lnTo>
                    <a:pt x="7945552" y="557872"/>
                  </a:lnTo>
                  <a:lnTo>
                    <a:pt x="7989176" y="556387"/>
                  </a:lnTo>
                  <a:lnTo>
                    <a:pt x="8030311" y="555599"/>
                  </a:lnTo>
                  <a:lnTo>
                    <a:pt x="8101317" y="551027"/>
                  </a:lnTo>
                  <a:lnTo>
                    <a:pt x="8139646" y="551662"/>
                  </a:lnTo>
                  <a:lnTo>
                    <a:pt x="8195462" y="583844"/>
                  </a:lnTo>
                  <a:lnTo>
                    <a:pt x="8209902" y="622261"/>
                  </a:lnTo>
                  <a:lnTo>
                    <a:pt x="8216112" y="668553"/>
                  </a:lnTo>
                  <a:lnTo>
                    <a:pt x="8217065" y="717092"/>
                  </a:lnTo>
                  <a:lnTo>
                    <a:pt x="8215770" y="762228"/>
                  </a:lnTo>
                  <a:lnTo>
                    <a:pt x="8215223" y="798296"/>
                  </a:lnTo>
                  <a:lnTo>
                    <a:pt x="8217763" y="829652"/>
                  </a:lnTo>
                  <a:lnTo>
                    <a:pt x="8221383" y="868070"/>
                  </a:lnTo>
                  <a:lnTo>
                    <a:pt x="8222170" y="905878"/>
                  </a:lnTo>
                  <a:lnTo>
                    <a:pt x="8216278" y="935380"/>
                  </a:lnTo>
                  <a:lnTo>
                    <a:pt x="8194675" y="962380"/>
                  </a:lnTo>
                  <a:lnTo>
                    <a:pt x="8164970" y="975474"/>
                  </a:lnTo>
                  <a:lnTo>
                    <a:pt x="8130692" y="979297"/>
                  </a:lnTo>
                  <a:lnTo>
                    <a:pt x="8095335" y="978471"/>
                  </a:lnTo>
                  <a:lnTo>
                    <a:pt x="8071307" y="977633"/>
                  </a:lnTo>
                  <a:lnTo>
                    <a:pt x="7965097" y="978598"/>
                  </a:lnTo>
                  <a:lnTo>
                    <a:pt x="7866393" y="979081"/>
                  </a:lnTo>
                  <a:lnTo>
                    <a:pt x="7817053" y="979614"/>
                  </a:lnTo>
                  <a:lnTo>
                    <a:pt x="7767714" y="980592"/>
                  </a:lnTo>
                  <a:lnTo>
                    <a:pt x="7752461" y="996264"/>
                  </a:lnTo>
                  <a:lnTo>
                    <a:pt x="7756284" y="1006957"/>
                  </a:lnTo>
                  <a:lnTo>
                    <a:pt x="7767714" y="1012202"/>
                  </a:lnTo>
                  <a:lnTo>
                    <a:pt x="7819504" y="1014082"/>
                  </a:lnTo>
                  <a:lnTo>
                    <a:pt x="7871307" y="1015149"/>
                  </a:lnTo>
                  <a:lnTo>
                    <a:pt x="7923136" y="1015606"/>
                  </a:lnTo>
                  <a:lnTo>
                    <a:pt x="8026781" y="1015580"/>
                  </a:lnTo>
                  <a:lnTo>
                    <a:pt x="8041284" y="1015796"/>
                  </a:lnTo>
                  <a:lnTo>
                    <a:pt x="8071955" y="1017270"/>
                  </a:lnTo>
                  <a:lnTo>
                    <a:pt x="8121675" y="1020191"/>
                  </a:lnTo>
                  <a:lnTo>
                    <a:pt x="8155267" y="1020927"/>
                  </a:lnTo>
                  <a:lnTo>
                    <a:pt x="8217243" y="1014018"/>
                  </a:lnTo>
                  <a:lnTo>
                    <a:pt x="8252815" y="988733"/>
                  </a:lnTo>
                  <a:lnTo>
                    <a:pt x="8257946" y="969645"/>
                  </a:lnTo>
                  <a:lnTo>
                    <a:pt x="8265236" y="916228"/>
                  </a:lnTo>
                  <a:close/>
                </a:path>
                <a:path extrusionOk="0" h="13716000" w="9443085">
                  <a:moveTo>
                    <a:pt x="8265236" y="273405"/>
                  </a:moveTo>
                  <a:lnTo>
                    <a:pt x="8265058" y="215849"/>
                  </a:lnTo>
                  <a:lnTo>
                    <a:pt x="8261363" y="157695"/>
                  </a:lnTo>
                  <a:lnTo>
                    <a:pt x="8258213" y="105105"/>
                  </a:lnTo>
                  <a:lnTo>
                    <a:pt x="8258276" y="97015"/>
                  </a:lnTo>
                  <a:lnTo>
                    <a:pt x="8258746" y="68503"/>
                  </a:lnTo>
                  <a:lnTo>
                    <a:pt x="8260207" y="23736"/>
                  </a:lnTo>
                  <a:lnTo>
                    <a:pt x="8259699" y="0"/>
                  </a:lnTo>
                  <a:lnTo>
                    <a:pt x="8212658" y="0"/>
                  </a:lnTo>
                  <a:lnTo>
                    <a:pt x="8216100" y="25717"/>
                  </a:lnTo>
                  <a:lnTo>
                    <a:pt x="8217052" y="74371"/>
                  </a:lnTo>
                  <a:lnTo>
                    <a:pt x="8215820" y="117373"/>
                  </a:lnTo>
                  <a:lnTo>
                    <a:pt x="8215706" y="123228"/>
                  </a:lnTo>
                  <a:lnTo>
                    <a:pt x="8215223" y="155486"/>
                  </a:lnTo>
                  <a:lnTo>
                    <a:pt x="8217802" y="187172"/>
                  </a:lnTo>
                  <a:lnTo>
                    <a:pt x="8221383" y="225259"/>
                  </a:lnTo>
                  <a:lnTo>
                    <a:pt x="8222170" y="263067"/>
                  </a:lnTo>
                  <a:lnTo>
                    <a:pt x="8216278" y="292569"/>
                  </a:lnTo>
                  <a:lnTo>
                    <a:pt x="8194675" y="319570"/>
                  </a:lnTo>
                  <a:lnTo>
                    <a:pt x="8164970" y="332663"/>
                  </a:lnTo>
                  <a:lnTo>
                    <a:pt x="8130680" y="336486"/>
                  </a:lnTo>
                  <a:lnTo>
                    <a:pt x="8095323" y="335673"/>
                  </a:lnTo>
                  <a:lnTo>
                    <a:pt x="8079079" y="335000"/>
                  </a:lnTo>
                  <a:lnTo>
                    <a:pt x="8071294" y="334822"/>
                  </a:lnTo>
                  <a:lnTo>
                    <a:pt x="7767714" y="337781"/>
                  </a:lnTo>
                  <a:lnTo>
                    <a:pt x="7756258" y="342823"/>
                  </a:lnTo>
                  <a:lnTo>
                    <a:pt x="7752461" y="353441"/>
                  </a:lnTo>
                  <a:lnTo>
                    <a:pt x="7756284" y="364147"/>
                  </a:lnTo>
                  <a:lnTo>
                    <a:pt x="7767714" y="369392"/>
                  </a:lnTo>
                  <a:lnTo>
                    <a:pt x="7819504" y="371271"/>
                  </a:lnTo>
                  <a:lnTo>
                    <a:pt x="7871307" y="372325"/>
                  </a:lnTo>
                  <a:lnTo>
                    <a:pt x="7974965" y="372872"/>
                  </a:lnTo>
                  <a:lnTo>
                    <a:pt x="8031937" y="372859"/>
                  </a:lnTo>
                  <a:lnTo>
                    <a:pt x="8041297" y="372986"/>
                  </a:lnTo>
                  <a:lnTo>
                    <a:pt x="8056397" y="373583"/>
                  </a:lnTo>
                  <a:lnTo>
                    <a:pt x="8121688" y="377380"/>
                  </a:lnTo>
                  <a:lnTo>
                    <a:pt x="8155279" y="378104"/>
                  </a:lnTo>
                  <a:lnTo>
                    <a:pt x="8187512" y="376453"/>
                  </a:lnTo>
                  <a:lnTo>
                    <a:pt x="8208378" y="372770"/>
                  </a:lnTo>
                  <a:lnTo>
                    <a:pt x="8217243" y="371208"/>
                  </a:lnTo>
                  <a:lnTo>
                    <a:pt x="8252815" y="345909"/>
                  </a:lnTo>
                  <a:lnTo>
                    <a:pt x="8257946" y="326834"/>
                  </a:lnTo>
                  <a:lnTo>
                    <a:pt x="8265236" y="273405"/>
                  </a:lnTo>
                  <a:close/>
                </a:path>
                <a:path extrusionOk="0" h="13716000" w="9443085">
                  <a:moveTo>
                    <a:pt x="8850770" y="13716000"/>
                  </a:moveTo>
                  <a:lnTo>
                    <a:pt x="8827478" y="13589013"/>
                  </a:lnTo>
                  <a:lnTo>
                    <a:pt x="8815349" y="13589013"/>
                  </a:lnTo>
                  <a:lnTo>
                    <a:pt x="8789162" y="13462013"/>
                  </a:lnTo>
                  <a:lnTo>
                    <a:pt x="8751583" y="13462013"/>
                  </a:lnTo>
                  <a:lnTo>
                    <a:pt x="8768817" y="13589013"/>
                  </a:lnTo>
                  <a:lnTo>
                    <a:pt x="8721115" y="13589013"/>
                  </a:lnTo>
                  <a:lnTo>
                    <a:pt x="8751583" y="13462013"/>
                  </a:lnTo>
                  <a:lnTo>
                    <a:pt x="8710397" y="13462013"/>
                  </a:lnTo>
                  <a:lnTo>
                    <a:pt x="8681377" y="13589013"/>
                  </a:lnTo>
                  <a:lnTo>
                    <a:pt x="8671585" y="13589013"/>
                  </a:lnTo>
                  <a:lnTo>
                    <a:pt x="8652840" y="13716000"/>
                  </a:lnTo>
                  <a:lnTo>
                    <a:pt x="8850770" y="13716000"/>
                  </a:lnTo>
                  <a:close/>
                </a:path>
                <a:path extrusionOk="0" h="13716000" w="9443085">
                  <a:moveTo>
                    <a:pt x="8936101" y="13462013"/>
                  </a:moveTo>
                  <a:lnTo>
                    <a:pt x="8935453" y="13335013"/>
                  </a:lnTo>
                  <a:lnTo>
                    <a:pt x="8934526" y="13335013"/>
                  </a:lnTo>
                  <a:lnTo>
                    <a:pt x="8933332" y="13208013"/>
                  </a:lnTo>
                  <a:lnTo>
                    <a:pt x="8930361" y="13208013"/>
                  </a:lnTo>
                  <a:lnTo>
                    <a:pt x="8928684" y="13081013"/>
                  </a:lnTo>
                  <a:lnTo>
                    <a:pt x="8925217" y="13081013"/>
                  </a:lnTo>
                  <a:lnTo>
                    <a:pt x="8923541" y="12954013"/>
                  </a:lnTo>
                  <a:lnTo>
                    <a:pt x="8918778" y="12954013"/>
                  </a:lnTo>
                  <a:lnTo>
                    <a:pt x="8921902" y="12827013"/>
                  </a:lnTo>
                  <a:lnTo>
                    <a:pt x="8924341" y="12827013"/>
                  </a:lnTo>
                  <a:lnTo>
                    <a:pt x="8926131" y="12700013"/>
                  </a:lnTo>
                  <a:lnTo>
                    <a:pt x="8928011" y="12700013"/>
                  </a:lnTo>
                  <a:lnTo>
                    <a:pt x="8928202" y="12573013"/>
                  </a:lnTo>
                  <a:lnTo>
                    <a:pt x="8927363" y="12573013"/>
                  </a:lnTo>
                  <a:lnTo>
                    <a:pt x="8926436" y="12446013"/>
                  </a:lnTo>
                  <a:lnTo>
                    <a:pt x="8925242" y="12446013"/>
                  </a:lnTo>
                  <a:lnTo>
                    <a:pt x="8923833" y="12319013"/>
                  </a:lnTo>
                  <a:lnTo>
                    <a:pt x="8920582" y="12319013"/>
                  </a:lnTo>
                  <a:lnTo>
                    <a:pt x="8917127" y="12192013"/>
                  </a:lnTo>
                  <a:lnTo>
                    <a:pt x="8915438" y="12065013"/>
                  </a:lnTo>
                  <a:lnTo>
                    <a:pt x="8913901" y="12065013"/>
                  </a:lnTo>
                  <a:lnTo>
                    <a:pt x="8916327" y="11938013"/>
                  </a:lnTo>
                  <a:lnTo>
                    <a:pt x="8918130" y="11938013"/>
                  </a:lnTo>
                  <a:lnTo>
                    <a:pt x="8919337" y="11811013"/>
                  </a:lnTo>
                  <a:lnTo>
                    <a:pt x="8920201" y="11811013"/>
                  </a:lnTo>
                  <a:lnTo>
                    <a:pt x="8919972" y="11684013"/>
                  </a:lnTo>
                  <a:lnTo>
                    <a:pt x="8919362" y="11684013"/>
                  </a:lnTo>
                  <a:lnTo>
                    <a:pt x="8918435" y="11557013"/>
                  </a:lnTo>
                  <a:lnTo>
                    <a:pt x="8915832" y="11557013"/>
                  </a:lnTo>
                  <a:lnTo>
                    <a:pt x="8914257" y="11430013"/>
                  </a:lnTo>
                  <a:lnTo>
                    <a:pt x="8912581" y="11430013"/>
                  </a:lnTo>
                  <a:lnTo>
                    <a:pt x="8909113" y="11303013"/>
                  </a:lnTo>
                  <a:lnTo>
                    <a:pt x="8907437" y="11303013"/>
                  </a:lnTo>
                  <a:lnTo>
                    <a:pt x="8905862" y="11176013"/>
                  </a:lnTo>
                  <a:lnTo>
                    <a:pt x="8908237" y="11049013"/>
                  </a:lnTo>
                  <a:lnTo>
                    <a:pt x="8911234" y="11049013"/>
                  </a:lnTo>
                  <a:lnTo>
                    <a:pt x="8911907" y="10922013"/>
                  </a:lnTo>
                  <a:lnTo>
                    <a:pt x="8912111" y="10922013"/>
                  </a:lnTo>
                  <a:lnTo>
                    <a:pt x="8911869" y="10795013"/>
                  </a:lnTo>
                  <a:lnTo>
                    <a:pt x="8910333" y="10795013"/>
                  </a:lnTo>
                  <a:lnTo>
                    <a:pt x="8909139" y="10668013"/>
                  </a:lnTo>
                  <a:lnTo>
                    <a:pt x="8906167" y="10668013"/>
                  </a:lnTo>
                  <a:lnTo>
                    <a:pt x="8904491" y="10541013"/>
                  </a:lnTo>
                  <a:lnTo>
                    <a:pt x="8901024" y="10414013"/>
                  </a:lnTo>
                  <a:lnTo>
                    <a:pt x="8897137" y="10414013"/>
                  </a:lnTo>
                  <a:lnTo>
                    <a:pt x="8900046" y="10287013"/>
                  </a:lnTo>
                  <a:lnTo>
                    <a:pt x="8902243" y="10287013"/>
                  </a:lnTo>
                  <a:lnTo>
                    <a:pt x="8903767" y="10160013"/>
                  </a:lnTo>
                  <a:lnTo>
                    <a:pt x="8905113" y="10160013"/>
                  </a:lnTo>
                  <a:lnTo>
                    <a:pt x="8905037" y="10033013"/>
                  </a:lnTo>
                  <a:lnTo>
                    <a:pt x="8904541" y="10033013"/>
                  </a:lnTo>
                  <a:lnTo>
                    <a:pt x="8903678" y="9906013"/>
                  </a:lnTo>
                  <a:lnTo>
                    <a:pt x="8901125" y="9906013"/>
                  </a:lnTo>
                  <a:lnTo>
                    <a:pt x="8899538" y="9779013"/>
                  </a:lnTo>
                  <a:lnTo>
                    <a:pt x="8897823" y="9779013"/>
                  </a:lnTo>
                  <a:lnTo>
                    <a:pt x="8894242" y="9652013"/>
                  </a:lnTo>
                  <a:lnTo>
                    <a:pt x="8892515" y="9652013"/>
                  </a:lnTo>
                  <a:lnTo>
                    <a:pt x="8890698" y="9525013"/>
                  </a:lnTo>
                  <a:lnTo>
                    <a:pt x="8890825" y="9525013"/>
                  </a:lnTo>
                  <a:lnTo>
                    <a:pt x="8893251" y="9398013"/>
                  </a:lnTo>
                  <a:lnTo>
                    <a:pt x="8895042" y="9398013"/>
                  </a:lnTo>
                  <a:lnTo>
                    <a:pt x="8896248" y="9271013"/>
                  </a:lnTo>
                  <a:lnTo>
                    <a:pt x="8897125" y="9271013"/>
                  </a:lnTo>
                  <a:lnTo>
                    <a:pt x="8896883" y="9144013"/>
                  </a:lnTo>
                  <a:lnTo>
                    <a:pt x="8896274" y="9144013"/>
                  </a:lnTo>
                  <a:lnTo>
                    <a:pt x="8895347" y="9017013"/>
                  </a:lnTo>
                  <a:lnTo>
                    <a:pt x="8892743" y="9017013"/>
                  </a:lnTo>
                  <a:lnTo>
                    <a:pt x="8891168" y="8890013"/>
                  </a:lnTo>
                  <a:lnTo>
                    <a:pt x="8889492" y="8890013"/>
                  </a:lnTo>
                  <a:lnTo>
                    <a:pt x="8886038" y="8763013"/>
                  </a:lnTo>
                  <a:lnTo>
                    <a:pt x="8885771" y="8763013"/>
                  </a:lnTo>
                  <a:lnTo>
                    <a:pt x="8885771" y="12827013"/>
                  </a:lnTo>
                  <a:lnTo>
                    <a:pt x="8879408" y="12700013"/>
                  </a:lnTo>
                  <a:lnTo>
                    <a:pt x="8832215" y="12700013"/>
                  </a:lnTo>
                  <a:lnTo>
                    <a:pt x="8851836" y="12827013"/>
                  </a:lnTo>
                  <a:lnTo>
                    <a:pt x="8819375" y="12827013"/>
                  </a:lnTo>
                  <a:lnTo>
                    <a:pt x="8795728" y="12700013"/>
                  </a:lnTo>
                  <a:lnTo>
                    <a:pt x="8781072" y="12700013"/>
                  </a:lnTo>
                  <a:lnTo>
                    <a:pt x="8754783" y="12573013"/>
                  </a:lnTo>
                  <a:lnTo>
                    <a:pt x="8730729" y="12573013"/>
                  </a:lnTo>
                  <a:lnTo>
                    <a:pt x="8702294" y="12700013"/>
                  </a:lnTo>
                  <a:lnTo>
                    <a:pt x="8682888" y="12700013"/>
                  </a:lnTo>
                  <a:lnTo>
                    <a:pt x="8663495" y="12827013"/>
                  </a:lnTo>
                  <a:lnTo>
                    <a:pt x="8616544" y="12827013"/>
                  </a:lnTo>
                  <a:lnTo>
                    <a:pt x="8649792" y="12700013"/>
                  </a:lnTo>
                  <a:lnTo>
                    <a:pt x="8612429" y="12700013"/>
                  </a:lnTo>
                  <a:lnTo>
                    <a:pt x="8610854" y="12573013"/>
                  </a:lnTo>
                  <a:lnTo>
                    <a:pt x="8696300" y="12573013"/>
                  </a:lnTo>
                  <a:lnTo>
                    <a:pt x="8723732" y="12446013"/>
                  </a:lnTo>
                  <a:lnTo>
                    <a:pt x="8642413" y="12446013"/>
                  </a:lnTo>
                  <a:lnTo>
                    <a:pt x="8616112" y="12319013"/>
                  </a:lnTo>
                  <a:lnTo>
                    <a:pt x="8604796" y="12319013"/>
                  </a:lnTo>
                  <a:lnTo>
                    <a:pt x="8604593" y="12192013"/>
                  </a:lnTo>
                  <a:lnTo>
                    <a:pt x="8604542" y="12065013"/>
                  </a:lnTo>
                  <a:lnTo>
                    <a:pt x="8616912" y="12192013"/>
                  </a:lnTo>
                  <a:lnTo>
                    <a:pt x="8632558" y="12192013"/>
                  </a:lnTo>
                  <a:lnTo>
                    <a:pt x="8662886" y="12319013"/>
                  </a:lnTo>
                  <a:lnTo>
                    <a:pt x="8703412" y="12319013"/>
                  </a:lnTo>
                  <a:lnTo>
                    <a:pt x="8637791" y="12192013"/>
                  </a:lnTo>
                  <a:lnTo>
                    <a:pt x="8766569" y="12192013"/>
                  </a:lnTo>
                  <a:lnTo>
                    <a:pt x="8736698" y="12319013"/>
                  </a:lnTo>
                  <a:lnTo>
                    <a:pt x="8783396" y="12319013"/>
                  </a:lnTo>
                  <a:lnTo>
                    <a:pt x="8813648" y="12192013"/>
                  </a:lnTo>
                  <a:lnTo>
                    <a:pt x="8823642" y="12192013"/>
                  </a:lnTo>
                  <a:lnTo>
                    <a:pt x="8839543" y="12065013"/>
                  </a:lnTo>
                  <a:lnTo>
                    <a:pt x="8870366" y="12065013"/>
                  </a:lnTo>
                  <a:lnTo>
                    <a:pt x="8833244" y="12192013"/>
                  </a:lnTo>
                  <a:lnTo>
                    <a:pt x="8881237" y="12192013"/>
                  </a:lnTo>
                  <a:lnTo>
                    <a:pt x="8881720" y="12319013"/>
                  </a:lnTo>
                  <a:lnTo>
                    <a:pt x="8849627" y="12319013"/>
                  </a:lnTo>
                  <a:lnTo>
                    <a:pt x="8825052" y="12446013"/>
                  </a:lnTo>
                  <a:lnTo>
                    <a:pt x="8796706" y="12446013"/>
                  </a:lnTo>
                  <a:lnTo>
                    <a:pt x="8824354" y="12573013"/>
                  </a:lnTo>
                  <a:lnTo>
                    <a:pt x="8883599" y="12573013"/>
                  </a:lnTo>
                  <a:lnTo>
                    <a:pt x="8884120" y="12700013"/>
                  </a:lnTo>
                  <a:lnTo>
                    <a:pt x="8884818" y="12700013"/>
                  </a:lnTo>
                  <a:lnTo>
                    <a:pt x="8885771" y="12827013"/>
                  </a:lnTo>
                  <a:lnTo>
                    <a:pt x="8885771" y="8763013"/>
                  </a:lnTo>
                  <a:lnTo>
                    <a:pt x="8884348" y="8763013"/>
                  </a:lnTo>
                  <a:lnTo>
                    <a:pt x="8882774" y="8636013"/>
                  </a:lnTo>
                  <a:lnTo>
                    <a:pt x="8885250" y="8636013"/>
                  </a:lnTo>
                  <a:lnTo>
                    <a:pt x="8887041" y="8509013"/>
                  </a:lnTo>
                  <a:lnTo>
                    <a:pt x="8888247" y="8509013"/>
                  </a:lnTo>
                  <a:lnTo>
                    <a:pt x="8888920" y="8382013"/>
                  </a:lnTo>
                  <a:lnTo>
                    <a:pt x="8888273" y="8255013"/>
                  </a:lnTo>
                  <a:lnTo>
                    <a:pt x="8887346" y="8255013"/>
                  </a:lnTo>
                  <a:lnTo>
                    <a:pt x="8886152" y="8128013"/>
                  </a:lnTo>
                  <a:lnTo>
                    <a:pt x="8883167" y="8128013"/>
                  </a:lnTo>
                  <a:lnTo>
                    <a:pt x="8881491" y="8001013"/>
                  </a:lnTo>
                  <a:lnTo>
                    <a:pt x="8878024" y="7874013"/>
                  </a:lnTo>
                  <a:lnTo>
                    <a:pt x="8877757" y="7874013"/>
                  </a:lnTo>
                  <a:lnTo>
                    <a:pt x="8877757" y="11938013"/>
                  </a:lnTo>
                  <a:lnTo>
                    <a:pt x="8850452" y="11938013"/>
                  </a:lnTo>
                  <a:lnTo>
                    <a:pt x="8825128" y="11811013"/>
                  </a:lnTo>
                  <a:lnTo>
                    <a:pt x="8787409" y="11811013"/>
                  </a:lnTo>
                  <a:lnTo>
                    <a:pt x="8804986" y="11938013"/>
                  </a:lnTo>
                  <a:lnTo>
                    <a:pt x="8743836" y="11938013"/>
                  </a:lnTo>
                  <a:lnTo>
                    <a:pt x="8726970" y="11811013"/>
                  </a:lnTo>
                  <a:lnTo>
                    <a:pt x="8711997" y="11938013"/>
                  </a:lnTo>
                  <a:lnTo>
                    <a:pt x="8673871" y="11938013"/>
                  </a:lnTo>
                  <a:lnTo>
                    <a:pt x="8705012" y="11811013"/>
                  </a:lnTo>
                  <a:lnTo>
                    <a:pt x="8635898" y="11811013"/>
                  </a:lnTo>
                  <a:lnTo>
                    <a:pt x="8606333" y="11938013"/>
                  </a:lnTo>
                  <a:lnTo>
                    <a:pt x="8606269" y="11811013"/>
                  </a:lnTo>
                  <a:lnTo>
                    <a:pt x="8602853" y="11811013"/>
                  </a:lnTo>
                  <a:lnTo>
                    <a:pt x="8631809" y="11684013"/>
                  </a:lnTo>
                  <a:lnTo>
                    <a:pt x="8719439" y="11684013"/>
                  </a:lnTo>
                  <a:lnTo>
                    <a:pt x="8718042" y="11557013"/>
                  </a:lnTo>
                  <a:lnTo>
                    <a:pt x="8597278" y="11557013"/>
                  </a:lnTo>
                  <a:lnTo>
                    <a:pt x="8596795" y="11430013"/>
                  </a:lnTo>
                  <a:lnTo>
                    <a:pt x="8596579" y="11430013"/>
                  </a:lnTo>
                  <a:lnTo>
                    <a:pt x="8596427" y="11303013"/>
                  </a:lnTo>
                  <a:lnTo>
                    <a:pt x="8624545" y="11430013"/>
                  </a:lnTo>
                  <a:lnTo>
                    <a:pt x="8695411" y="11430013"/>
                  </a:lnTo>
                  <a:lnTo>
                    <a:pt x="8629790" y="11303013"/>
                  </a:lnTo>
                  <a:lnTo>
                    <a:pt x="8677440" y="11303013"/>
                  </a:lnTo>
                  <a:lnTo>
                    <a:pt x="8695817" y="11430013"/>
                  </a:lnTo>
                  <a:lnTo>
                    <a:pt x="8726005" y="11430013"/>
                  </a:lnTo>
                  <a:lnTo>
                    <a:pt x="8745791" y="11303013"/>
                  </a:lnTo>
                  <a:lnTo>
                    <a:pt x="8790699" y="11303013"/>
                  </a:lnTo>
                  <a:lnTo>
                    <a:pt x="8758568" y="11430013"/>
                  </a:lnTo>
                  <a:lnTo>
                    <a:pt x="8805647" y="11430013"/>
                  </a:lnTo>
                  <a:lnTo>
                    <a:pt x="8838044" y="11303013"/>
                  </a:lnTo>
                  <a:lnTo>
                    <a:pt x="8845588" y="11303013"/>
                  </a:lnTo>
                  <a:lnTo>
                    <a:pt x="8855481" y="11176013"/>
                  </a:lnTo>
                  <a:lnTo>
                    <a:pt x="8849576" y="11176013"/>
                  </a:lnTo>
                  <a:lnTo>
                    <a:pt x="8826576" y="11049013"/>
                  </a:lnTo>
                  <a:lnTo>
                    <a:pt x="8817026" y="11049013"/>
                  </a:lnTo>
                  <a:lnTo>
                    <a:pt x="8791156" y="10922013"/>
                  </a:lnTo>
                  <a:lnTo>
                    <a:pt x="8744623" y="10922013"/>
                  </a:lnTo>
                  <a:lnTo>
                    <a:pt x="8761908" y="11049013"/>
                  </a:lnTo>
                  <a:lnTo>
                    <a:pt x="8696922" y="11049013"/>
                  </a:lnTo>
                  <a:lnTo>
                    <a:pt x="8727389" y="10922013"/>
                  </a:lnTo>
                  <a:lnTo>
                    <a:pt x="8657171" y="10922013"/>
                  </a:lnTo>
                  <a:lnTo>
                    <a:pt x="8627796" y="11049013"/>
                  </a:lnTo>
                  <a:lnTo>
                    <a:pt x="8628634" y="11049013"/>
                  </a:lnTo>
                  <a:lnTo>
                    <a:pt x="8610448" y="11176013"/>
                  </a:lnTo>
                  <a:lnTo>
                    <a:pt x="8594014" y="11176013"/>
                  </a:lnTo>
                  <a:lnTo>
                    <a:pt x="8595144" y="11049013"/>
                  </a:lnTo>
                  <a:lnTo>
                    <a:pt x="8598179" y="11049013"/>
                  </a:lnTo>
                  <a:lnTo>
                    <a:pt x="8597506" y="10922013"/>
                  </a:lnTo>
                  <a:lnTo>
                    <a:pt x="8623706" y="10922013"/>
                  </a:lnTo>
                  <a:lnTo>
                    <a:pt x="8652205" y="10795013"/>
                  </a:lnTo>
                  <a:lnTo>
                    <a:pt x="8709952" y="10795013"/>
                  </a:lnTo>
                  <a:lnTo>
                    <a:pt x="8652561" y="10668013"/>
                  </a:lnTo>
                  <a:lnTo>
                    <a:pt x="8589188" y="10668013"/>
                  </a:lnTo>
                  <a:lnTo>
                    <a:pt x="8588705" y="10541013"/>
                  </a:lnTo>
                  <a:lnTo>
                    <a:pt x="8621687" y="10541013"/>
                  </a:lnTo>
                  <a:lnTo>
                    <a:pt x="8588375" y="10414013"/>
                  </a:lnTo>
                  <a:lnTo>
                    <a:pt x="8638451" y="10414013"/>
                  </a:lnTo>
                  <a:lnTo>
                    <a:pt x="8653056" y="10541013"/>
                  </a:lnTo>
                  <a:lnTo>
                    <a:pt x="8678710" y="10541013"/>
                  </a:lnTo>
                  <a:lnTo>
                    <a:pt x="8711654" y="10668013"/>
                  </a:lnTo>
                  <a:lnTo>
                    <a:pt x="8739251" y="10668013"/>
                  </a:lnTo>
                  <a:lnTo>
                    <a:pt x="8767293" y="10541013"/>
                  </a:lnTo>
                  <a:lnTo>
                    <a:pt x="8756447" y="10541013"/>
                  </a:lnTo>
                  <a:lnTo>
                    <a:pt x="8774481" y="10414013"/>
                  </a:lnTo>
                  <a:lnTo>
                    <a:pt x="8817140" y="10414013"/>
                  </a:lnTo>
                  <a:lnTo>
                    <a:pt x="8782609" y="10541013"/>
                  </a:lnTo>
                  <a:lnTo>
                    <a:pt x="8829954" y="10541013"/>
                  </a:lnTo>
                  <a:lnTo>
                    <a:pt x="8864435" y="10414013"/>
                  </a:lnTo>
                  <a:lnTo>
                    <a:pt x="8865133" y="10541013"/>
                  </a:lnTo>
                  <a:lnTo>
                    <a:pt x="8865959" y="10541013"/>
                  </a:lnTo>
                  <a:lnTo>
                    <a:pt x="8866162" y="10668013"/>
                  </a:lnTo>
                  <a:lnTo>
                    <a:pt x="8783587" y="10668013"/>
                  </a:lnTo>
                  <a:lnTo>
                    <a:pt x="8756205" y="10795013"/>
                  </a:lnTo>
                  <a:lnTo>
                    <a:pt x="8836863" y="10795013"/>
                  </a:lnTo>
                  <a:lnTo>
                    <a:pt x="8867140" y="10922013"/>
                  </a:lnTo>
                  <a:lnTo>
                    <a:pt x="8868016" y="10922013"/>
                  </a:lnTo>
                  <a:lnTo>
                    <a:pt x="8868715" y="11049013"/>
                  </a:lnTo>
                  <a:lnTo>
                    <a:pt x="8870963" y="11049013"/>
                  </a:lnTo>
                  <a:lnTo>
                    <a:pt x="8872309" y="11176013"/>
                  </a:lnTo>
                  <a:lnTo>
                    <a:pt x="8871064" y="11176013"/>
                  </a:lnTo>
                  <a:lnTo>
                    <a:pt x="8871445" y="11303013"/>
                  </a:lnTo>
                  <a:lnTo>
                    <a:pt x="8873236" y="11303013"/>
                  </a:lnTo>
                  <a:lnTo>
                    <a:pt x="8873731" y="11430013"/>
                  </a:lnTo>
                  <a:lnTo>
                    <a:pt x="8874061" y="11430013"/>
                  </a:lnTo>
                  <a:lnTo>
                    <a:pt x="8874265" y="11557013"/>
                  </a:lnTo>
                  <a:lnTo>
                    <a:pt x="8756879" y="11557013"/>
                  </a:lnTo>
                  <a:lnTo>
                    <a:pt x="8757412" y="11684013"/>
                  </a:lnTo>
                  <a:lnTo>
                    <a:pt x="8875230" y="11684013"/>
                  </a:lnTo>
                  <a:lnTo>
                    <a:pt x="8875598" y="11811013"/>
                  </a:lnTo>
                  <a:lnTo>
                    <a:pt x="8876805" y="11811013"/>
                  </a:lnTo>
                  <a:lnTo>
                    <a:pt x="8877757" y="11938013"/>
                  </a:lnTo>
                  <a:lnTo>
                    <a:pt x="8877757" y="7874013"/>
                  </a:lnTo>
                  <a:lnTo>
                    <a:pt x="8871585" y="7874013"/>
                  </a:lnTo>
                  <a:lnTo>
                    <a:pt x="8874722" y="7747013"/>
                  </a:lnTo>
                  <a:lnTo>
                    <a:pt x="8877148" y="7747013"/>
                  </a:lnTo>
                  <a:lnTo>
                    <a:pt x="8878938" y="7620013"/>
                  </a:lnTo>
                  <a:lnTo>
                    <a:pt x="8880818" y="7620013"/>
                  </a:lnTo>
                  <a:lnTo>
                    <a:pt x="8881008" y="7493013"/>
                  </a:lnTo>
                  <a:lnTo>
                    <a:pt x="8880780" y="7493013"/>
                  </a:lnTo>
                  <a:lnTo>
                    <a:pt x="8880170" y="7366013"/>
                  </a:lnTo>
                  <a:lnTo>
                    <a:pt x="8878049" y="7366013"/>
                  </a:lnTo>
                  <a:lnTo>
                    <a:pt x="8876640" y="7239013"/>
                  </a:lnTo>
                  <a:lnTo>
                    <a:pt x="8875065" y="7239013"/>
                  </a:lnTo>
                  <a:lnTo>
                    <a:pt x="8873388" y="7112013"/>
                  </a:lnTo>
                  <a:lnTo>
                    <a:pt x="8869921" y="7112013"/>
                  </a:lnTo>
                  <a:lnTo>
                    <a:pt x="8868245" y="6985013"/>
                  </a:lnTo>
                  <a:lnTo>
                    <a:pt x="8863381" y="6985013"/>
                  </a:lnTo>
                  <a:lnTo>
                    <a:pt x="8866505" y="6858013"/>
                  </a:lnTo>
                  <a:lnTo>
                    <a:pt x="8870734" y="6858013"/>
                  </a:lnTo>
                  <a:lnTo>
                    <a:pt x="8871941" y="6731013"/>
                  </a:lnTo>
                  <a:lnTo>
                    <a:pt x="8872614" y="6731013"/>
                  </a:lnTo>
                  <a:lnTo>
                    <a:pt x="8872804" y="6604013"/>
                  </a:lnTo>
                  <a:lnTo>
                    <a:pt x="8871966" y="6604013"/>
                  </a:lnTo>
                  <a:lnTo>
                    <a:pt x="8871026" y="6477013"/>
                  </a:lnTo>
                  <a:lnTo>
                    <a:pt x="8869832" y="6477013"/>
                  </a:lnTo>
                  <a:lnTo>
                    <a:pt x="8868423" y="6350013"/>
                  </a:lnTo>
                  <a:lnTo>
                    <a:pt x="8865184" y="6350013"/>
                  </a:lnTo>
                  <a:lnTo>
                    <a:pt x="8862784" y="6262090"/>
                  </a:lnTo>
                  <a:lnTo>
                    <a:pt x="8862784" y="10287013"/>
                  </a:lnTo>
                  <a:lnTo>
                    <a:pt x="8856421" y="10287013"/>
                  </a:lnTo>
                  <a:lnTo>
                    <a:pt x="8849665" y="10160013"/>
                  </a:lnTo>
                  <a:lnTo>
                    <a:pt x="8809215" y="10160013"/>
                  </a:lnTo>
                  <a:lnTo>
                    <a:pt x="8828849" y="10287013"/>
                  </a:lnTo>
                  <a:lnTo>
                    <a:pt x="8760206" y="10287013"/>
                  </a:lnTo>
                  <a:lnTo>
                    <a:pt x="8745245" y="10160013"/>
                  </a:lnTo>
                  <a:lnTo>
                    <a:pt x="8670620" y="10160013"/>
                  </a:lnTo>
                  <a:lnTo>
                    <a:pt x="8659901" y="10287013"/>
                  </a:lnTo>
                  <a:lnTo>
                    <a:pt x="8626805" y="10287013"/>
                  </a:lnTo>
                  <a:lnTo>
                    <a:pt x="8658873" y="10160013"/>
                  </a:lnTo>
                  <a:lnTo>
                    <a:pt x="8587854" y="10160013"/>
                  </a:lnTo>
                  <a:lnTo>
                    <a:pt x="8616810" y="10033013"/>
                  </a:lnTo>
                  <a:lnTo>
                    <a:pt x="8673313" y="10033013"/>
                  </a:lnTo>
                  <a:lnTo>
                    <a:pt x="8700745" y="9906013"/>
                  </a:lnTo>
                  <a:lnTo>
                    <a:pt x="8619426" y="9906013"/>
                  </a:lnTo>
                  <a:lnTo>
                    <a:pt x="8589670" y="9779013"/>
                  </a:lnTo>
                  <a:lnTo>
                    <a:pt x="8581809" y="9779013"/>
                  </a:lnTo>
                  <a:lnTo>
                    <a:pt x="8581593" y="9652013"/>
                  </a:lnTo>
                  <a:lnTo>
                    <a:pt x="8609571" y="9652013"/>
                  </a:lnTo>
                  <a:lnTo>
                    <a:pt x="8639899" y="9779013"/>
                  </a:lnTo>
                  <a:lnTo>
                    <a:pt x="8680425" y="9779013"/>
                  </a:lnTo>
                  <a:lnTo>
                    <a:pt x="8614791" y="9652013"/>
                  </a:lnTo>
                  <a:lnTo>
                    <a:pt x="8775713" y="9652013"/>
                  </a:lnTo>
                  <a:lnTo>
                    <a:pt x="8743582" y="9779013"/>
                  </a:lnTo>
                  <a:lnTo>
                    <a:pt x="8790648" y="9779013"/>
                  </a:lnTo>
                  <a:lnTo>
                    <a:pt x="8823058" y="9652013"/>
                  </a:lnTo>
                  <a:lnTo>
                    <a:pt x="8800643" y="9652013"/>
                  </a:lnTo>
                  <a:lnTo>
                    <a:pt x="8816556" y="9525013"/>
                  </a:lnTo>
                  <a:lnTo>
                    <a:pt x="8856459" y="9525013"/>
                  </a:lnTo>
                  <a:lnTo>
                    <a:pt x="8856688" y="9652013"/>
                  </a:lnTo>
                  <a:lnTo>
                    <a:pt x="8858237" y="9652013"/>
                  </a:lnTo>
                  <a:lnTo>
                    <a:pt x="8858733" y="9779013"/>
                  </a:lnTo>
                  <a:lnTo>
                    <a:pt x="8851646" y="9779013"/>
                  </a:lnTo>
                  <a:lnTo>
                    <a:pt x="8826627" y="9906013"/>
                  </a:lnTo>
                  <a:lnTo>
                    <a:pt x="8746350" y="9906013"/>
                  </a:lnTo>
                  <a:lnTo>
                    <a:pt x="8773706" y="10033013"/>
                  </a:lnTo>
                  <a:lnTo>
                    <a:pt x="8860257" y="10033013"/>
                  </a:lnTo>
                  <a:lnTo>
                    <a:pt x="8860625" y="10160013"/>
                  </a:lnTo>
                  <a:lnTo>
                    <a:pt x="8861831" y="10160013"/>
                  </a:lnTo>
                  <a:lnTo>
                    <a:pt x="8862784" y="10287013"/>
                  </a:lnTo>
                  <a:lnTo>
                    <a:pt x="8862784" y="6262090"/>
                  </a:lnTo>
                  <a:lnTo>
                    <a:pt x="8861717" y="6223012"/>
                  </a:lnTo>
                  <a:lnTo>
                    <a:pt x="8860041" y="6096012"/>
                  </a:lnTo>
                  <a:lnTo>
                    <a:pt x="8858415" y="6096012"/>
                  </a:lnTo>
                  <a:lnTo>
                    <a:pt x="8860841" y="5969012"/>
                  </a:lnTo>
                  <a:lnTo>
                    <a:pt x="8862631" y="5969012"/>
                  </a:lnTo>
                  <a:lnTo>
                    <a:pt x="8863838" y="5842012"/>
                  </a:lnTo>
                  <a:lnTo>
                    <a:pt x="8864714" y="5842012"/>
                  </a:lnTo>
                  <a:lnTo>
                    <a:pt x="8864473" y="5715012"/>
                  </a:lnTo>
                  <a:lnTo>
                    <a:pt x="8863863" y="5715012"/>
                  </a:lnTo>
                  <a:lnTo>
                    <a:pt x="8862936" y="5588012"/>
                  </a:lnTo>
                  <a:lnTo>
                    <a:pt x="8860333" y="5588012"/>
                  </a:lnTo>
                  <a:lnTo>
                    <a:pt x="8858758" y="5461012"/>
                  </a:lnTo>
                  <a:lnTo>
                    <a:pt x="8857082" y="5461012"/>
                  </a:lnTo>
                  <a:lnTo>
                    <a:pt x="8854681" y="5372773"/>
                  </a:lnTo>
                  <a:lnTo>
                    <a:pt x="8854681" y="9398013"/>
                  </a:lnTo>
                  <a:lnTo>
                    <a:pt x="8827376" y="9398013"/>
                  </a:lnTo>
                  <a:lnTo>
                    <a:pt x="8802040" y="9271013"/>
                  </a:lnTo>
                  <a:lnTo>
                    <a:pt x="8764333" y="9271013"/>
                  </a:lnTo>
                  <a:lnTo>
                    <a:pt x="8781910" y="9398013"/>
                  </a:lnTo>
                  <a:lnTo>
                    <a:pt x="8650783" y="9398013"/>
                  </a:lnTo>
                  <a:lnTo>
                    <a:pt x="8681936" y="9271013"/>
                  </a:lnTo>
                  <a:lnTo>
                    <a:pt x="8612810" y="9271013"/>
                  </a:lnTo>
                  <a:lnTo>
                    <a:pt x="8583257" y="9398013"/>
                  </a:lnTo>
                  <a:lnTo>
                    <a:pt x="8583193" y="9271013"/>
                  </a:lnTo>
                  <a:lnTo>
                    <a:pt x="8579764" y="9271013"/>
                  </a:lnTo>
                  <a:lnTo>
                    <a:pt x="8608720" y="9144013"/>
                  </a:lnTo>
                  <a:lnTo>
                    <a:pt x="8696350" y="9144013"/>
                  </a:lnTo>
                  <a:lnTo>
                    <a:pt x="8694953" y="9017013"/>
                  </a:lnTo>
                  <a:lnTo>
                    <a:pt x="8574202" y="9017013"/>
                  </a:lnTo>
                  <a:lnTo>
                    <a:pt x="8573719" y="8890013"/>
                  </a:lnTo>
                  <a:lnTo>
                    <a:pt x="8573503" y="8890013"/>
                  </a:lnTo>
                  <a:lnTo>
                    <a:pt x="8573351" y="8763013"/>
                  </a:lnTo>
                  <a:lnTo>
                    <a:pt x="8601469" y="8890013"/>
                  </a:lnTo>
                  <a:lnTo>
                    <a:pt x="8654364" y="8890013"/>
                  </a:lnTo>
                  <a:lnTo>
                    <a:pt x="8672335" y="8890013"/>
                  </a:lnTo>
                  <a:lnTo>
                    <a:pt x="8696668" y="8890013"/>
                  </a:lnTo>
                  <a:lnTo>
                    <a:pt x="8703666" y="9017013"/>
                  </a:lnTo>
                  <a:lnTo>
                    <a:pt x="8711387" y="9017013"/>
                  </a:lnTo>
                  <a:lnTo>
                    <a:pt x="8718664" y="8890013"/>
                  </a:lnTo>
                  <a:lnTo>
                    <a:pt x="8702929" y="8890013"/>
                  </a:lnTo>
                  <a:lnTo>
                    <a:pt x="8722716" y="8763013"/>
                  </a:lnTo>
                  <a:lnTo>
                    <a:pt x="8767610" y="8763013"/>
                  </a:lnTo>
                  <a:lnTo>
                    <a:pt x="8735492" y="8890013"/>
                  </a:lnTo>
                  <a:lnTo>
                    <a:pt x="8782558" y="8890013"/>
                  </a:lnTo>
                  <a:lnTo>
                    <a:pt x="8814968" y="8763013"/>
                  </a:lnTo>
                  <a:lnTo>
                    <a:pt x="8822499" y="8763013"/>
                  </a:lnTo>
                  <a:lnTo>
                    <a:pt x="8832380" y="8636013"/>
                  </a:lnTo>
                  <a:lnTo>
                    <a:pt x="8826576" y="8636013"/>
                  </a:lnTo>
                  <a:lnTo>
                    <a:pt x="8803576" y="8509013"/>
                  </a:lnTo>
                  <a:lnTo>
                    <a:pt x="8768156" y="8509013"/>
                  </a:lnTo>
                  <a:lnTo>
                    <a:pt x="8741969" y="8382013"/>
                  </a:lnTo>
                  <a:lnTo>
                    <a:pt x="8704389" y="8382013"/>
                  </a:lnTo>
                  <a:lnTo>
                    <a:pt x="8721636" y="8509013"/>
                  </a:lnTo>
                  <a:lnTo>
                    <a:pt x="8673922" y="8509013"/>
                  </a:lnTo>
                  <a:lnTo>
                    <a:pt x="8704389" y="8382013"/>
                  </a:lnTo>
                  <a:lnTo>
                    <a:pt x="8663203" y="8382013"/>
                  </a:lnTo>
                  <a:lnTo>
                    <a:pt x="8648421" y="8446719"/>
                  </a:lnTo>
                  <a:lnTo>
                    <a:pt x="8648421" y="8843734"/>
                  </a:lnTo>
                  <a:lnTo>
                    <a:pt x="8606714" y="8763013"/>
                  </a:lnTo>
                  <a:lnTo>
                    <a:pt x="8638057" y="8763013"/>
                  </a:lnTo>
                  <a:lnTo>
                    <a:pt x="8648421" y="8843734"/>
                  </a:lnTo>
                  <a:lnTo>
                    <a:pt x="8648421" y="8446719"/>
                  </a:lnTo>
                  <a:lnTo>
                    <a:pt x="8634184" y="8509013"/>
                  </a:lnTo>
                  <a:lnTo>
                    <a:pt x="8605647" y="8509013"/>
                  </a:lnTo>
                  <a:lnTo>
                    <a:pt x="8587461" y="8636013"/>
                  </a:lnTo>
                  <a:lnTo>
                    <a:pt x="8572157" y="8636013"/>
                  </a:lnTo>
                  <a:lnTo>
                    <a:pt x="8573110" y="8509013"/>
                  </a:lnTo>
                  <a:lnTo>
                    <a:pt x="8574507" y="8509013"/>
                  </a:lnTo>
                  <a:lnTo>
                    <a:pt x="8573338" y="8382013"/>
                  </a:lnTo>
                  <a:lnTo>
                    <a:pt x="8629218" y="8382013"/>
                  </a:lnTo>
                  <a:lnTo>
                    <a:pt x="8657209" y="8255013"/>
                  </a:lnTo>
                  <a:lnTo>
                    <a:pt x="8686952" y="8255013"/>
                  </a:lnTo>
                  <a:lnTo>
                    <a:pt x="8629574" y="8128013"/>
                  </a:lnTo>
                  <a:lnTo>
                    <a:pt x="8566188" y="8128013"/>
                  </a:lnTo>
                  <a:lnTo>
                    <a:pt x="8565705" y="8001013"/>
                  </a:lnTo>
                  <a:lnTo>
                    <a:pt x="8598700" y="8001013"/>
                  </a:lnTo>
                  <a:lnTo>
                    <a:pt x="8565388" y="7874013"/>
                  </a:lnTo>
                  <a:lnTo>
                    <a:pt x="8602942" y="7874013"/>
                  </a:lnTo>
                  <a:lnTo>
                    <a:pt x="8615451" y="8001013"/>
                  </a:lnTo>
                  <a:lnTo>
                    <a:pt x="8623795" y="8001013"/>
                  </a:lnTo>
                  <a:lnTo>
                    <a:pt x="8655723" y="8128013"/>
                  </a:lnTo>
                  <a:lnTo>
                    <a:pt x="8716264" y="8128013"/>
                  </a:lnTo>
                  <a:lnTo>
                    <a:pt x="8744306" y="8001013"/>
                  </a:lnTo>
                  <a:lnTo>
                    <a:pt x="8733460" y="8001013"/>
                  </a:lnTo>
                  <a:lnTo>
                    <a:pt x="8751494" y="7874013"/>
                  </a:lnTo>
                  <a:lnTo>
                    <a:pt x="8794140" y="7874013"/>
                  </a:lnTo>
                  <a:lnTo>
                    <a:pt x="8759609" y="8001013"/>
                  </a:lnTo>
                  <a:lnTo>
                    <a:pt x="8806955" y="8001013"/>
                  </a:lnTo>
                  <a:lnTo>
                    <a:pt x="8841435" y="7874013"/>
                  </a:lnTo>
                  <a:lnTo>
                    <a:pt x="8842146" y="8001013"/>
                  </a:lnTo>
                  <a:lnTo>
                    <a:pt x="8842629" y="8001013"/>
                  </a:lnTo>
                  <a:lnTo>
                    <a:pt x="8842972" y="8128013"/>
                  </a:lnTo>
                  <a:lnTo>
                    <a:pt x="8785949" y="8128013"/>
                  </a:lnTo>
                  <a:lnTo>
                    <a:pt x="8760587" y="8255013"/>
                  </a:lnTo>
                  <a:lnTo>
                    <a:pt x="8785250" y="8255013"/>
                  </a:lnTo>
                  <a:lnTo>
                    <a:pt x="8813876" y="8382013"/>
                  </a:lnTo>
                  <a:lnTo>
                    <a:pt x="8845017" y="8382013"/>
                  </a:lnTo>
                  <a:lnTo>
                    <a:pt x="8845715" y="8509013"/>
                  </a:lnTo>
                  <a:lnTo>
                    <a:pt x="8847582" y="8509013"/>
                  </a:lnTo>
                  <a:lnTo>
                    <a:pt x="8847963" y="8636013"/>
                  </a:lnTo>
                  <a:lnTo>
                    <a:pt x="8847722" y="8636013"/>
                  </a:lnTo>
                  <a:lnTo>
                    <a:pt x="8847988" y="8763013"/>
                  </a:lnTo>
                  <a:lnTo>
                    <a:pt x="8850147" y="8763013"/>
                  </a:lnTo>
                  <a:lnTo>
                    <a:pt x="8850643" y="8890013"/>
                  </a:lnTo>
                  <a:lnTo>
                    <a:pt x="8850973" y="8890013"/>
                  </a:lnTo>
                  <a:lnTo>
                    <a:pt x="8851189" y="9017013"/>
                  </a:lnTo>
                  <a:lnTo>
                    <a:pt x="8733790" y="9017013"/>
                  </a:lnTo>
                  <a:lnTo>
                    <a:pt x="8734323" y="9144013"/>
                  </a:lnTo>
                  <a:lnTo>
                    <a:pt x="8852154" y="9144013"/>
                  </a:lnTo>
                  <a:lnTo>
                    <a:pt x="8852522" y="9271013"/>
                  </a:lnTo>
                  <a:lnTo>
                    <a:pt x="8853729" y="9271013"/>
                  </a:lnTo>
                  <a:lnTo>
                    <a:pt x="8854681" y="9398013"/>
                  </a:lnTo>
                  <a:lnTo>
                    <a:pt x="8854681" y="5372773"/>
                  </a:lnTo>
                  <a:lnTo>
                    <a:pt x="8853627" y="5334012"/>
                  </a:lnTo>
                  <a:lnTo>
                    <a:pt x="8851938" y="5334012"/>
                  </a:lnTo>
                  <a:lnTo>
                    <a:pt x="8850236" y="5207012"/>
                  </a:lnTo>
                  <a:lnTo>
                    <a:pt x="8850401" y="5207012"/>
                  </a:lnTo>
                  <a:lnTo>
                    <a:pt x="8852827" y="5080012"/>
                  </a:lnTo>
                  <a:lnTo>
                    <a:pt x="8855837" y="5080012"/>
                  </a:lnTo>
                  <a:lnTo>
                    <a:pt x="8856510" y="4953012"/>
                  </a:lnTo>
                  <a:lnTo>
                    <a:pt x="8855862" y="4826012"/>
                  </a:lnTo>
                  <a:lnTo>
                    <a:pt x="8854935" y="4826012"/>
                  </a:lnTo>
                  <a:lnTo>
                    <a:pt x="8853741" y="4699012"/>
                  </a:lnTo>
                  <a:lnTo>
                    <a:pt x="8850757" y="4699012"/>
                  </a:lnTo>
                  <a:lnTo>
                    <a:pt x="8849081" y="4572012"/>
                  </a:lnTo>
                  <a:lnTo>
                    <a:pt x="8845613" y="4445012"/>
                  </a:lnTo>
                  <a:lnTo>
                    <a:pt x="8838959" y="4445012"/>
                  </a:lnTo>
                  <a:lnTo>
                    <a:pt x="8842299" y="4318012"/>
                  </a:lnTo>
                  <a:lnTo>
                    <a:pt x="8844724" y="4318012"/>
                  </a:lnTo>
                  <a:lnTo>
                    <a:pt x="8846528" y="4191012"/>
                  </a:lnTo>
                  <a:lnTo>
                    <a:pt x="8848407" y="4191012"/>
                  </a:lnTo>
                  <a:lnTo>
                    <a:pt x="8848598" y="4064012"/>
                  </a:lnTo>
                  <a:lnTo>
                    <a:pt x="8848369" y="4064012"/>
                  </a:lnTo>
                  <a:lnTo>
                    <a:pt x="8847760" y="3937012"/>
                  </a:lnTo>
                  <a:lnTo>
                    <a:pt x="8845639" y="3937012"/>
                  </a:lnTo>
                  <a:lnTo>
                    <a:pt x="8844229" y="3810012"/>
                  </a:lnTo>
                  <a:lnTo>
                    <a:pt x="8842667" y="3810012"/>
                  </a:lnTo>
                  <a:lnTo>
                    <a:pt x="8840991" y="3683012"/>
                  </a:lnTo>
                  <a:lnTo>
                    <a:pt x="8837524" y="3683012"/>
                  </a:lnTo>
                  <a:lnTo>
                    <a:pt x="8836927" y="3637800"/>
                  </a:lnTo>
                  <a:lnTo>
                    <a:pt x="8836927" y="7620013"/>
                  </a:lnTo>
                  <a:lnTo>
                    <a:pt x="8804643" y="7620013"/>
                  </a:lnTo>
                  <a:lnTo>
                    <a:pt x="8823287" y="7747013"/>
                  </a:lnTo>
                  <a:lnTo>
                    <a:pt x="8772195" y="7747013"/>
                  </a:lnTo>
                  <a:lnTo>
                    <a:pt x="8748547" y="7620013"/>
                  </a:lnTo>
                  <a:lnTo>
                    <a:pt x="8733879" y="7620013"/>
                  </a:lnTo>
                  <a:lnTo>
                    <a:pt x="8707590" y="7493013"/>
                  </a:lnTo>
                  <a:lnTo>
                    <a:pt x="8683536" y="7493013"/>
                  </a:lnTo>
                  <a:lnTo>
                    <a:pt x="8655101" y="7620013"/>
                  </a:lnTo>
                  <a:lnTo>
                    <a:pt x="8635695" y="7620013"/>
                  </a:lnTo>
                  <a:lnTo>
                    <a:pt x="8616302" y="7747013"/>
                  </a:lnTo>
                  <a:lnTo>
                    <a:pt x="8569350" y="7747013"/>
                  </a:lnTo>
                  <a:lnTo>
                    <a:pt x="8602599" y="7620013"/>
                  </a:lnTo>
                  <a:lnTo>
                    <a:pt x="8565248" y="7620013"/>
                  </a:lnTo>
                  <a:lnTo>
                    <a:pt x="8563661" y="7493013"/>
                  </a:lnTo>
                  <a:lnTo>
                    <a:pt x="8621116" y="7493013"/>
                  </a:lnTo>
                  <a:lnTo>
                    <a:pt x="8649119" y="7366013"/>
                  </a:lnTo>
                  <a:lnTo>
                    <a:pt x="8621471" y="7366013"/>
                  </a:lnTo>
                  <a:lnTo>
                    <a:pt x="8595233" y="7239013"/>
                  </a:lnTo>
                  <a:lnTo>
                    <a:pt x="8557616" y="7239013"/>
                  </a:lnTo>
                  <a:lnTo>
                    <a:pt x="8557400" y="7112013"/>
                  </a:lnTo>
                  <a:lnTo>
                    <a:pt x="8557349" y="6985013"/>
                  </a:lnTo>
                  <a:lnTo>
                    <a:pt x="8569731" y="6985013"/>
                  </a:lnTo>
                  <a:lnTo>
                    <a:pt x="8582266" y="7112013"/>
                  </a:lnTo>
                  <a:lnTo>
                    <a:pt x="8585378" y="7112013"/>
                  </a:lnTo>
                  <a:lnTo>
                    <a:pt x="8615705" y="7239013"/>
                  </a:lnTo>
                  <a:lnTo>
                    <a:pt x="8689492" y="7239013"/>
                  </a:lnTo>
                  <a:lnTo>
                    <a:pt x="8656218" y="7112013"/>
                  </a:lnTo>
                  <a:lnTo>
                    <a:pt x="8719375" y="7112013"/>
                  </a:lnTo>
                  <a:lnTo>
                    <a:pt x="8689492" y="7239013"/>
                  </a:lnTo>
                  <a:lnTo>
                    <a:pt x="8736203" y="7239013"/>
                  </a:lnTo>
                  <a:lnTo>
                    <a:pt x="8766454" y="7112013"/>
                  </a:lnTo>
                  <a:lnTo>
                    <a:pt x="8760981" y="7112013"/>
                  </a:lnTo>
                  <a:lnTo>
                    <a:pt x="8776449" y="6985013"/>
                  </a:lnTo>
                  <a:lnTo>
                    <a:pt x="8823160" y="6985013"/>
                  </a:lnTo>
                  <a:lnTo>
                    <a:pt x="8786050" y="7112013"/>
                  </a:lnTo>
                  <a:lnTo>
                    <a:pt x="8834539" y="7112013"/>
                  </a:lnTo>
                  <a:lnTo>
                    <a:pt x="8834869" y="7239013"/>
                  </a:lnTo>
                  <a:lnTo>
                    <a:pt x="8802433" y="7239013"/>
                  </a:lnTo>
                  <a:lnTo>
                    <a:pt x="8777859" y="7366013"/>
                  </a:lnTo>
                  <a:lnTo>
                    <a:pt x="8749513" y="7366013"/>
                  </a:lnTo>
                  <a:lnTo>
                    <a:pt x="8777160" y="7493013"/>
                  </a:lnTo>
                  <a:lnTo>
                    <a:pt x="8836419" y="7493013"/>
                  </a:lnTo>
                  <a:lnTo>
                    <a:pt x="8836927" y="7620013"/>
                  </a:lnTo>
                  <a:lnTo>
                    <a:pt x="8836927" y="3637800"/>
                  </a:lnTo>
                  <a:lnTo>
                    <a:pt x="8835847" y="3556012"/>
                  </a:lnTo>
                  <a:lnTo>
                    <a:pt x="8844978" y="3556012"/>
                  </a:lnTo>
                  <a:lnTo>
                    <a:pt x="8848115" y="3429012"/>
                  </a:lnTo>
                  <a:lnTo>
                    <a:pt x="8852344" y="3429012"/>
                  </a:lnTo>
                  <a:lnTo>
                    <a:pt x="8853551" y="3302012"/>
                  </a:lnTo>
                  <a:lnTo>
                    <a:pt x="8854224" y="3302012"/>
                  </a:lnTo>
                  <a:lnTo>
                    <a:pt x="8854415" y="3175012"/>
                  </a:lnTo>
                  <a:lnTo>
                    <a:pt x="8853576" y="3175012"/>
                  </a:lnTo>
                  <a:lnTo>
                    <a:pt x="8852649" y="3048012"/>
                  </a:lnTo>
                  <a:lnTo>
                    <a:pt x="8851455" y="3048012"/>
                  </a:lnTo>
                  <a:lnTo>
                    <a:pt x="8850046" y="2921012"/>
                  </a:lnTo>
                  <a:lnTo>
                    <a:pt x="8846795" y="2921012"/>
                  </a:lnTo>
                  <a:lnTo>
                    <a:pt x="8843327" y="2794012"/>
                  </a:lnTo>
                  <a:lnTo>
                    <a:pt x="8841651" y="2794012"/>
                  </a:lnTo>
                  <a:lnTo>
                    <a:pt x="8839898" y="2667012"/>
                  </a:lnTo>
                  <a:lnTo>
                    <a:pt x="8840025" y="2667012"/>
                  </a:lnTo>
                  <a:lnTo>
                    <a:pt x="8842451" y="2540012"/>
                  </a:lnTo>
                  <a:lnTo>
                    <a:pt x="8844242" y="2540012"/>
                  </a:lnTo>
                  <a:lnTo>
                    <a:pt x="8845448" y="2413012"/>
                  </a:lnTo>
                  <a:lnTo>
                    <a:pt x="8846325" y="2413012"/>
                  </a:lnTo>
                  <a:lnTo>
                    <a:pt x="8846083" y="2286012"/>
                  </a:lnTo>
                  <a:lnTo>
                    <a:pt x="8845474" y="2286012"/>
                  </a:lnTo>
                  <a:lnTo>
                    <a:pt x="8844547" y="2159012"/>
                  </a:lnTo>
                  <a:lnTo>
                    <a:pt x="8841943" y="2159012"/>
                  </a:lnTo>
                  <a:lnTo>
                    <a:pt x="8840368" y="2032012"/>
                  </a:lnTo>
                  <a:lnTo>
                    <a:pt x="8838692" y="2032012"/>
                  </a:lnTo>
                  <a:lnTo>
                    <a:pt x="8835238" y="1905012"/>
                  </a:lnTo>
                  <a:lnTo>
                    <a:pt x="8833548" y="1905012"/>
                  </a:lnTo>
                  <a:lnTo>
                    <a:pt x="8831974" y="1778012"/>
                  </a:lnTo>
                  <a:lnTo>
                    <a:pt x="8834450" y="1778012"/>
                  </a:lnTo>
                  <a:lnTo>
                    <a:pt x="8836241" y="1651012"/>
                  </a:lnTo>
                  <a:lnTo>
                    <a:pt x="8837447" y="1651012"/>
                  </a:lnTo>
                  <a:lnTo>
                    <a:pt x="8838120" y="1524012"/>
                  </a:lnTo>
                  <a:lnTo>
                    <a:pt x="8837473" y="1397012"/>
                  </a:lnTo>
                  <a:lnTo>
                    <a:pt x="8836533" y="1397012"/>
                  </a:lnTo>
                  <a:lnTo>
                    <a:pt x="8835339" y="1270012"/>
                  </a:lnTo>
                  <a:lnTo>
                    <a:pt x="8832367" y="1270012"/>
                  </a:lnTo>
                  <a:lnTo>
                    <a:pt x="8830691" y="1143012"/>
                  </a:lnTo>
                  <a:lnTo>
                    <a:pt x="8830361" y="1130922"/>
                  </a:lnTo>
                  <a:lnTo>
                    <a:pt x="8830361" y="6858013"/>
                  </a:lnTo>
                  <a:lnTo>
                    <a:pt x="8823998" y="6731013"/>
                  </a:lnTo>
                  <a:lnTo>
                    <a:pt x="8776805" y="6731013"/>
                  </a:lnTo>
                  <a:lnTo>
                    <a:pt x="8796439" y="6858013"/>
                  </a:lnTo>
                  <a:lnTo>
                    <a:pt x="8740330" y="6858013"/>
                  </a:lnTo>
                  <a:lnTo>
                    <a:pt x="8727796" y="6731013"/>
                  </a:lnTo>
                  <a:lnTo>
                    <a:pt x="8699386" y="6731013"/>
                  </a:lnTo>
                  <a:lnTo>
                    <a:pt x="8693785" y="6604013"/>
                  </a:lnTo>
                  <a:lnTo>
                    <a:pt x="8680856" y="6604013"/>
                  </a:lnTo>
                  <a:lnTo>
                    <a:pt x="8675332" y="6731013"/>
                  </a:lnTo>
                  <a:lnTo>
                    <a:pt x="8638197" y="6731013"/>
                  </a:lnTo>
                  <a:lnTo>
                    <a:pt x="8627478" y="6858013"/>
                  </a:lnTo>
                  <a:lnTo>
                    <a:pt x="8594395" y="6858013"/>
                  </a:lnTo>
                  <a:lnTo>
                    <a:pt x="8626462" y="6731013"/>
                  </a:lnTo>
                  <a:lnTo>
                    <a:pt x="8557031" y="6731013"/>
                  </a:lnTo>
                  <a:lnTo>
                    <a:pt x="8555457" y="6604013"/>
                  </a:lnTo>
                  <a:lnTo>
                    <a:pt x="8640902" y="6604013"/>
                  </a:lnTo>
                  <a:lnTo>
                    <a:pt x="8668321" y="6477013"/>
                  </a:lnTo>
                  <a:lnTo>
                    <a:pt x="8587016" y="6477013"/>
                  </a:lnTo>
                  <a:lnTo>
                    <a:pt x="8557260" y="6350013"/>
                  </a:lnTo>
                  <a:lnTo>
                    <a:pt x="8549399" y="6350013"/>
                  </a:lnTo>
                  <a:lnTo>
                    <a:pt x="8549183" y="6223012"/>
                  </a:lnTo>
                  <a:lnTo>
                    <a:pt x="8577161" y="6223012"/>
                  </a:lnTo>
                  <a:lnTo>
                    <a:pt x="8607488" y="6350013"/>
                  </a:lnTo>
                  <a:lnTo>
                    <a:pt x="8648001" y="6350013"/>
                  </a:lnTo>
                  <a:lnTo>
                    <a:pt x="8582393" y="6223012"/>
                  </a:lnTo>
                  <a:lnTo>
                    <a:pt x="8743302" y="6223012"/>
                  </a:lnTo>
                  <a:lnTo>
                    <a:pt x="8711159" y="6350013"/>
                  </a:lnTo>
                  <a:lnTo>
                    <a:pt x="8727999" y="6350013"/>
                  </a:lnTo>
                  <a:lnTo>
                    <a:pt x="8758250" y="6223012"/>
                  </a:lnTo>
                  <a:lnTo>
                    <a:pt x="8768245" y="6223012"/>
                  </a:lnTo>
                  <a:lnTo>
                    <a:pt x="8784145" y="6096012"/>
                  </a:lnTo>
                  <a:lnTo>
                    <a:pt x="8817851" y="6096012"/>
                  </a:lnTo>
                  <a:lnTo>
                    <a:pt x="8814943" y="6223012"/>
                  </a:lnTo>
                  <a:lnTo>
                    <a:pt x="8825840" y="6223012"/>
                  </a:lnTo>
                  <a:lnTo>
                    <a:pt x="8826322" y="6350013"/>
                  </a:lnTo>
                  <a:lnTo>
                    <a:pt x="8819236" y="6350013"/>
                  </a:lnTo>
                  <a:lnTo>
                    <a:pt x="8794217" y="6477013"/>
                  </a:lnTo>
                  <a:lnTo>
                    <a:pt x="8713940" y="6477013"/>
                  </a:lnTo>
                  <a:lnTo>
                    <a:pt x="8741296" y="6604013"/>
                  </a:lnTo>
                  <a:lnTo>
                    <a:pt x="8827833" y="6604013"/>
                  </a:lnTo>
                  <a:lnTo>
                    <a:pt x="8828202" y="6731013"/>
                  </a:lnTo>
                  <a:lnTo>
                    <a:pt x="8829408" y="6731013"/>
                  </a:lnTo>
                  <a:lnTo>
                    <a:pt x="8830361" y="6858013"/>
                  </a:lnTo>
                  <a:lnTo>
                    <a:pt x="8830361" y="1130922"/>
                  </a:lnTo>
                  <a:lnTo>
                    <a:pt x="8827224" y="1016012"/>
                  </a:lnTo>
                  <a:lnTo>
                    <a:pt x="8822271" y="1016012"/>
                  </a:lnTo>
                  <a:lnTo>
                    <a:pt x="8822271" y="5969012"/>
                  </a:lnTo>
                  <a:lnTo>
                    <a:pt x="8794966" y="5969012"/>
                  </a:lnTo>
                  <a:lnTo>
                    <a:pt x="8769629" y="5842012"/>
                  </a:lnTo>
                  <a:lnTo>
                    <a:pt x="8731923" y="5842012"/>
                  </a:lnTo>
                  <a:lnTo>
                    <a:pt x="8749500" y="5969012"/>
                  </a:lnTo>
                  <a:lnTo>
                    <a:pt x="8688349" y="5969012"/>
                  </a:lnTo>
                  <a:lnTo>
                    <a:pt x="8671484" y="5842012"/>
                  </a:lnTo>
                  <a:lnTo>
                    <a:pt x="8656510" y="5842012"/>
                  </a:lnTo>
                  <a:lnTo>
                    <a:pt x="8642591" y="5969012"/>
                  </a:lnTo>
                  <a:lnTo>
                    <a:pt x="8618372" y="5969012"/>
                  </a:lnTo>
                  <a:lnTo>
                    <a:pt x="8649513" y="5842012"/>
                  </a:lnTo>
                  <a:lnTo>
                    <a:pt x="8580399" y="5842012"/>
                  </a:lnTo>
                  <a:lnTo>
                    <a:pt x="8550834" y="5969012"/>
                  </a:lnTo>
                  <a:lnTo>
                    <a:pt x="8550783" y="5842012"/>
                  </a:lnTo>
                  <a:lnTo>
                    <a:pt x="8547354" y="5842012"/>
                  </a:lnTo>
                  <a:lnTo>
                    <a:pt x="8576310" y="5715012"/>
                  </a:lnTo>
                  <a:lnTo>
                    <a:pt x="8660232" y="5715012"/>
                  </a:lnTo>
                  <a:lnTo>
                    <a:pt x="8663927" y="5588012"/>
                  </a:lnTo>
                  <a:lnTo>
                    <a:pt x="8541779" y="5588012"/>
                  </a:lnTo>
                  <a:lnTo>
                    <a:pt x="8541309" y="5461012"/>
                  </a:lnTo>
                  <a:lnTo>
                    <a:pt x="8541093" y="5461012"/>
                  </a:lnTo>
                  <a:lnTo>
                    <a:pt x="8540940" y="5334012"/>
                  </a:lnTo>
                  <a:lnTo>
                    <a:pt x="8569058" y="5461012"/>
                  </a:lnTo>
                  <a:lnTo>
                    <a:pt x="8639912" y="5461012"/>
                  </a:lnTo>
                  <a:lnTo>
                    <a:pt x="8574291" y="5334012"/>
                  </a:lnTo>
                  <a:lnTo>
                    <a:pt x="8621954" y="5334012"/>
                  </a:lnTo>
                  <a:lnTo>
                    <a:pt x="8640331" y="5461012"/>
                  </a:lnTo>
                  <a:lnTo>
                    <a:pt x="8670506" y="5461012"/>
                  </a:lnTo>
                  <a:lnTo>
                    <a:pt x="8690292" y="5334012"/>
                  </a:lnTo>
                  <a:lnTo>
                    <a:pt x="8735212" y="5334012"/>
                  </a:lnTo>
                  <a:lnTo>
                    <a:pt x="8703081" y="5461012"/>
                  </a:lnTo>
                  <a:lnTo>
                    <a:pt x="8750148" y="5461012"/>
                  </a:lnTo>
                  <a:lnTo>
                    <a:pt x="8782545" y="5334012"/>
                  </a:lnTo>
                  <a:lnTo>
                    <a:pt x="8790089" y="5334012"/>
                  </a:lnTo>
                  <a:lnTo>
                    <a:pt x="8799970" y="5207012"/>
                  </a:lnTo>
                  <a:lnTo>
                    <a:pt x="8794166" y="5207012"/>
                  </a:lnTo>
                  <a:lnTo>
                    <a:pt x="8771179" y="5080012"/>
                  </a:lnTo>
                  <a:lnTo>
                    <a:pt x="8761628" y="5080012"/>
                  </a:lnTo>
                  <a:lnTo>
                    <a:pt x="8735758" y="4953012"/>
                  </a:lnTo>
                  <a:lnTo>
                    <a:pt x="8689226" y="4953012"/>
                  </a:lnTo>
                  <a:lnTo>
                    <a:pt x="8706510" y="5080012"/>
                  </a:lnTo>
                  <a:lnTo>
                    <a:pt x="8641512" y="5080012"/>
                  </a:lnTo>
                  <a:lnTo>
                    <a:pt x="8671979" y="4953012"/>
                  </a:lnTo>
                  <a:lnTo>
                    <a:pt x="8630780" y="4953012"/>
                  </a:lnTo>
                  <a:lnTo>
                    <a:pt x="8601773" y="5080012"/>
                  </a:lnTo>
                  <a:lnTo>
                    <a:pt x="8573237" y="5080012"/>
                  </a:lnTo>
                  <a:lnTo>
                    <a:pt x="8555050" y="5207012"/>
                  </a:lnTo>
                  <a:lnTo>
                    <a:pt x="8539734" y="5207012"/>
                  </a:lnTo>
                  <a:lnTo>
                    <a:pt x="8540686" y="5080012"/>
                  </a:lnTo>
                  <a:lnTo>
                    <a:pt x="8542109" y="5080012"/>
                  </a:lnTo>
                  <a:lnTo>
                    <a:pt x="8540940" y="4953012"/>
                  </a:lnTo>
                  <a:lnTo>
                    <a:pt x="8568309" y="4953012"/>
                  </a:lnTo>
                  <a:lnTo>
                    <a:pt x="8596808" y="4826012"/>
                  </a:lnTo>
                  <a:lnTo>
                    <a:pt x="8654542" y="4826012"/>
                  </a:lnTo>
                  <a:lnTo>
                    <a:pt x="8597163" y="4699012"/>
                  </a:lnTo>
                  <a:lnTo>
                    <a:pt x="8533790" y="4699012"/>
                  </a:lnTo>
                  <a:lnTo>
                    <a:pt x="8533295" y="4572012"/>
                  </a:lnTo>
                  <a:lnTo>
                    <a:pt x="8566290" y="4572012"/>
                  </a:lnTo>
                  <a:lnTo>
                    <a:pt x="8532978" y="4445012"/>
                  </a:lnTo>
                  <a:lnTo>
                    <a:pt x="8570531" y="4445012"/>
                  </a:lnTo>
                  <a:lnTo>
                    <a:pt x="8583028" y="4572012"/>
                  </a:lnTo>
                  <a:lnTo>
                    <a:pt x="8623313" y="4572012"/>
                  </a:lnTo>
                  <a:lnTo>
                    <a:pt x="8656256" y="4699012"/>
                  </a:lnTo>
                  <a:lnTo>
                    <a:pt x="8683854" y="4699012"/>
                  </a:lnTo>
                  <a:lnTo>
                    <a:pt x="8711895" y="4572012"/>
                  </a:lnTo>
                  <a:lnTo>
                    <a:pt x="8701049" y="4572012"/>
                  </a:lnTo>
                  <a:lnTo>
                    <a:pt x="8719083" y="4445012"/>
                  </a:lnTo>
                  <a:lnTo>
                    <a:pt x="8761743" y="4445012"/>
                  </a:lnTo>
                  <a:lnTo>
                    <a:pt x="8727199" y="4572012"/>
                  </a:lnTo>
                  <a:lnTo>
                    <a:pt x="8774544" y="4572012"/>
                  </a:lnTo>
                  <a:lnTo>
                    <a:pt x="8809025" y="4445012"/>
                  </a:lnTo>
                  <a:lnTo>
                    <a:pt x="8809736" y="4572012"/>
                  </a:lnTo>
                  <a:lnTo>
                    <a:pt x="8810219" y="4572012"/>
                  </a:lnTo>
                  <a:lnTo>
                    <a:pt x="8810549" y="4699012"/>
                  </a:lnTo>
                  <a:lnTo>
                    <a:pt x="8728189" y="4699012"/>
                  </a:lnTo>
                  <a:lnTo>
                    <a:pt x="8700808" y="4826012"/>
                  </a:lnTo>
                  <a:lnTo>
                    <a:pt x="8752840" y="4826012"/>
                  </a:lnTo>
                  <a:lnTo>
                    <a:pt x="8781466" y="4953012"/>
                  </a:lnTo>
                  <a:lnTo>
                    <a:pt x="8812606" y="4953012"/>
                  </a:lnTo>
                  <a:lnTo>
                    <a:pt x="8813317" y="5080012"/>
                  </a:lnTo>
                  <a:lnTo>
                    <a:pt x="8815172" y="5080012"/>
                  </a:lnTo>
                  <a:lnTo>
                    <a:pt x="8815565" y="5207012"/>
                  </a:lnTo>
                  <a:lnTo>
                    <a:pt x="8815959" y="5334012"/>
                  </a:lnTo>
                  <a:lnTo>
                    <a:pt x="8817737" y="5334012"/>
                  </a:lnTo>
                  <a:lnTo>
                    <a:pt x="8818220" y="5461012"/>
                  </a:lnTo>
                  <a:lnTo>
                    <a:pt x="8818562" y="5461012"/>
                  </a:lnTo>
                  <a:lnTo>
                    <a:pt x="8818778" y="5588012"/>
                  </a:lnTo>
                  <a:lnTo>
                    <a:pt x="8701913" y="5588012"/>
                  </a:lnTo>
                  <a:lnTo>
                    <a:pt x="8705837" y="5715012"/>
                  </a:lnTo>
                  <a:lnTo>
                    <a:pt x="8819731" y="5715012"/>
                  </a:lnTo>
                  <a:lnTo>
                    <a:pt x="8820099" y="5842012"/>
                  </a:lnTo>
                  <a:lnTo>
                    <a:pt x="8821318" y="5842012"/>
                  </a:lnTo>
                  <a:lnTo>
                    <a:pt x="8822271" y="5969012"/>
                  </a:lnTo>
                  <a:lnTo>
                    <a:pt x="8822271" y="1016012"/>
                  </a:lnTo>
                  <a:lnTo>
                    <a:pt x="8820785" y="1016012"/>
                  </a:lnTo>
                  <a:lnTo>
                    <a:pt x="8823922" y="889012"/>
                  </a:lnTo>
                  <a:lnTo>
                    <a:pt x="8826348" y="889012"/>
                  </a:lnTo>
                  <a:lnTo>
                    <a:pt x="8828138" y="762012"/>
                  </a:lnTo>
                  <a:lnTo>
                    <a:pt x="8830018" y="762012"/>
                  </a:lnTo>
                  <a:lnTo>
                    <a:pt x="8830208" y="635012"/>
                  </a:lnTo>
                  <a:lnTo>
                    <a:pt x="8829980" y="635012"/>
                  </a:lnTo>
                  <a:lnTo>
                    <a:pt x="8829370" y="508012"/>
                  </a:lnTo>
                  <a:lnTo>
                    <a:pt x="8827249" y="508012"/>
                  </a:lnTo>
                  <a:lnTo>
                    <a:pt x="8825840" y="381012"/>
                  </a:lnTo>
                  <a:lnTo>
                    <a:pt x="8824265" y="381012"/>
                  </a:lnTo>
                  <a:lnTo>
                    <a:pt x="8822588" y="254012"/>
                  </a:lnTo>
                  <a:lnTo>
                    <a:pt x="8819121" y="254012"/>
                  </a:lnTo>
                  <a:lnTo>
                    <a:pt x="8817445" y="127012"/>
                  </a:lnTo>
                  <a:lnTo>
                    <a:pt x="8812568" y="127012"/>
                  </a:lnTo>
                  <a:lnTo>
                    <a:pt x="8814003" y="12"/>
                  </a:lnTo>
                  <a:lnTo>
                    <a:pt x="8811971" y="12"/>
                  </a:lnTo>
                  <a:lnTo>
                    <a:pt x="8811971" y="3429012"/>
                  </a:lnTo>
                  <a:lnTo>
                    <a:pt x="8805608" y="3429012"/>
                  </a:lnTo>
                  <a:lnTo>
                    <a:pt x="8804504" y="3408210"/>
                  </a:lnTo>
                  <a:lnTo>
                    <a:pt x="8804504" y="4191012"/>
                  </a:lnTo>
                  <a:lnTo>
                    <a:pt x="8772246" y="4191012"/>
                  </a:lnTo>
                  <a:lnTo>
                    <a:pt x="8790876" y="4318012"/>
                  </a:lnTo>
                  <a:lnTo>
                    <a:pt x="8739784" y="4318012"/>
                  </a:lnTo>
                  <a:lnTo>
                    <a:pt x="8716137" y="4191012"/>
                  </a:lnTo>
                  <a:lnTo>
                    <a:pt x="8701468" y="4191012"/>
                  </a:lnTo>
                  <a:lnTo>
                    <a:pt x="8675179" y="4064012"/>
                  </a:lnTo>
                  <a:lnTo>
                    <a:pt x="8651126" y="4064012"/>
                  </a:lnTo>
                  <a:lnTo>
                    <a:pt x="8622690" y="4191012"/>
                  </a:lnTo>
                  <a:lnTo>
                    <a:pt x="8583892" y="4191012"/>
                  </a:lnTo>
                  <a:lnTo>
                    <a:pt x="8565134" y="4318012"/>
                  </a:lnTo>
                  <a:lnTo>
                    <a:pt x="8536940" y="4318012"/>
                  </a:lnTo>
                  <a:lnTo>
                    <a:pt x="8570189" y="4191012"/>
                  </a:lnTo>
                  <a:lnTo>
                    <a:pt x="8532838" y="4191012"/>
                  </a:lnTo>
                  <a:lnTo>
                    <a:pt x="8531250" y="4064012"/>
                  </a:lnTo>
                  <a:lnTo>
                    <a:pt x="8588705" y="4064012"/>
                  </a:lnTo>
                  <a:lnTo>
                    <a:pt x="8616696" y="3937012"/>
                  </a:lnTo>
                  <a:lnTo>
                    <a:pt x="8589061" y="3937012"/>
                  </a:lnTo>
                  <a:lnTo>
                    <a:pt x="8562823" y="3810012"/>
                  </a:lnTo>
                  <a:lnTo>
                    <a:pt x="8525205" y="3810012"/>
                  </a:lnTo>
                  <a:lnTo>
                    <a:pt x="8524989" y="3683012"/>
                  </a:lnTo>
                  <a:lnTo>
                    <a:pt x="8524938" y="3556012"/>
                  </a:lnTo>
                  <a:lnTo>
                    <a:pt x="8537308" y="3556012"/>
                  </a:lnTo>
                  <a:lnTo>
                    <a:pt x="8549856" y="3683012"/>
                  </a:lnTo>
                  <a:lnTo>
                    <a:pt x="8583282" y="3683012"/>
                  </a:lnTo>
                  <a:lnTo>
                    <a:pt x="8615210" y="3810012"/>
                  </a:lnTo>
                  <a:lnTo>
                    <a:pt x="8657095" y="3810012"/>
                  </a:lnTo>
                  <a:lnTo>
                    <a:pt x="8623808" y="3683012"/>
                  </a:lnTo>
                  <a:lnTo>
                    <a:pt x="8686978" y="3683012"/>
                  </a:lnTo>
                  <a:lnTo>
                    <a:pt x="8657095" y="3810012"/>
                  </a:lnTo>
                  <a:lnTo>
                    <a:pt x="8703793" y="3810012"/>
                  </a:lnTo>
                  <a:lnTo>
                    <a:pt x="8734044" y="3683012"/>
                  </a:lnTo>
                  <a:lnTo>
                    <a:pt x="8728558" y="3683012"/>
                  </a:lnTo>
                  <a:lnTo>
                    <a:pt x="8744039" y="3556012"/>
                  </a:lnTo>
                  <a:lnTo>
                    <a:pt x="8790749" y="3556012"/>
                  </a:lnTo>
                  <a:lnTo>
                    <a:pt x="8753640" y="3683012"/>
                  </a:lnTo>
                  <a:lnTo>
                    <a:pt x="8802129" y="3683012"/>
                  </a:lnTo>
                  <a:lnTo>
                    <a:pt x="8802459" y="3810012"/>
                  </a:lnTo>
                  <a:lnTo>
                    <a:pt x="8770010" y="3810012"/>
                  </a:lnTo>
                  <a:lnTo>
                    <a:pt x="8745449" y="3937012"/>
                  </a:lnTo>
                  <a:lnTo>
                    <a:pt x="8717102" y="3937012"/>
                  </a:lnTo>
                  <a:lnTo>
                    <a:pt x="8744750" y="4064012"/>
                  </a:lnTo>
                  <a:lnTo>
                    <a:pt x="8803996" y="4064012"/>
                  </a:lnTo>
                  <a:lnTo>
                    <a:pt x="8804504" y="4191012"/>
                  </a:lnTo>
                  <a:lnTo>
                    <a:pt x="8804504" y="3408210"/>
                  </a:lnTo>
                  <a:lnTo>
                    <a:pt x="8798865" y="3302012"/>
                  </a:lnTo>
                  <a:lnTo>
                    <a:pt x="8758415" y="3302012"/>
                  </a:lnTo>
                  <a:lnTo>
                    <a:pt x="8778037" y="3429012"/>
                  </a:lnTo>
                  <a:lnTo>
                    <a:pt x="8709393" y="3429012"/>
                  </a:lnTo>
                  <a:lnTo>
                    <a:pt x="8694445" y="3302012"/>
                  </a:lnTo>
                  <a:lnTo>
                    <a:pt x="8619820" y="3302012"/>
                  </a:lnTo>
                  <a:lnTo>
                    <a:pt x="8609101" y="3429012"/>
                  </a:lnTo>
                  <a:lnTo>
                    <a:pt x="8575992" y="3429012"/>
                  </a:lnTo>
                  <a:lnTo>
                    <a:pt x="8608073" y="3302012"/>
                  </a:lnTo>
                  <a:lnTo>
                    <a:pt x="8537054" y="3302012"/>
                  </a:lnTo>
                  <a:lnTo>
                    <a:pt x="8566010" y="3175012"/>
                  </a:lnTo>
                  <a:lnTo>
                    <a:pt x="8622513" y="3175012"/>
                  </a:lnTo>
                  <a:lnTo>
                    <a:pt x="8649945" y="3048012"/>
                  </a:lnTo>
                  <a:lnTo>
                    <a:pt x="8568626" y="3048012"/>
                  </a:lnTo>
                  <a:lnTo>
                    <a:pt x="8542325" y="2921012"/>
                  </a:lnTo>
                  <a:lnTo>
                    <a:pt x="8531009" y="2921012"/>
                  </a:lnTo>
                  <a:lnTo>
                    <a:pt x="8530793" y="2794012"/>
                  </a:lnTo>
                  <a:lnTo>
                    <a:pt x="8558771" y="2794012"/>
                  </a:lnTo>
                  <a:lnTo>
                    <a:pt x="8589099" y="2921012"/>
                  </a:lnTo>
                  <a:lnTo>
                    <a:pt x="8629612" y="2921012"/>
                  </a:lnTo>
                  <a:lnTo>
                    <a:pt x="8563991" y="2794012"/>
                  </a:lnTo>
                  <a:lnTo>
                    <a:pt x="8724913" y="2794012"/>
                  </a:lnTo>
                  <a:lnTo>
                    <a:pt x="8692782" y="2921012"/>
                  </a:lnTo>
                  <a:lnTo>
                    <a:pt x="8739848" y="2921012"/>
                  </a:lnTo>
                  <a:lnTo>
                    <a:pt x="8772258" y="2794012"/>
                  </a:lnTo>
                  <a:lnTo>
                    <a:pt x="8749843" y="2794012"/>
                  </a:lnTo>
                  <a:lnTo>
                    <a:pt x="8765743" y="2667012"/>
                  </a:lnTo>
                  <a:lnTo>
                    <a:pt x="8805659" y="2667012"/>
                  </a:lnTo>
                  <a:lnTo>
                    <a:pt x="8805888" y="2794012"/>
                  </a:lnTo>
                  <a:lnTo>
                    <a:pt x="8807450" y="2794012"/>
                  </a:lnTo>
                  <a:lnTo>
                    <a:pt x="8807933" y="2921012"/>
                  </a:lnTo>
                  <a:lnTo>
                    <a:pt x="8800846" y="2921012"/>
                  </a:lnTo>
                  <a:lnTo>
                    <a:pt x="8775827" y="3048012"/>
                  </a:lnTo>
                  <a:lnTo>
                    <a:pt x="8695550" y="3048012"/>
                  </a:lnTo>
                  <a:lnTo>
                    <a:pt x="8722919" y="3175012"/>
                  </a:lnTo>
                  <a:lnTo>
                    <a:pt x="8809444" y="3175012"/>
                  </a:lnTo>
                  <a:lnTo>
                    <a:pt x="8809812" y="3302012"/>
                  </a:lnTo>
                  <a:lnTo>
                    <a:pt x="8811031" y="3302012"/>
                  </a:lnTo>
                  <a:lnTo>
                    <a:pt x="8811971" y="3429012"/>
                  </a:lnTo>
                  <a:lnTo>
                    <a:pt x="8811971" y="12"/>
                  </a:lnTo>
                  <a:lnTo>
                    <a:pt x="8803881" y="12"/>
                  </a:lnTo>
                  <a:lnTo>
                    <a:pt x="8803881" y="2540012"/>
                  </a:lnTo>
                  <a:lnTo>
                    <a:pt x="8776576" y="2540012"/>
                  </a:lnTo>
                  <a:lnTo>
                    <a:pt x="8751240" y="2413012"/>
                  </a:lnTo>
                  <a:lnTo>
                    <a:pt x="8713521" y="2413012"/>
                  </a:lnTo>
                  <a:lnTo>
                    <a:pt x="8731098" y="2540012"/>
                  </a:lnTo>
                  <a:lnTo>
                    <a:pt x="8599983" y="2540012"/>
                  </a:lnTo>
                  <a:lnTo>
                    <a:pt x="8631136" y="2413012"/>
                  </a:lnTo>
                  <a:lnTo>
                    <a:pt x="8562010" y="2413012"/>
                  </a:lnTo>
                  <a:lnTo>
                    <a:pt x="8532457" y="2540012"/>
                  </a:lnTo>
                  <a:lnTo>
                    <a:pt x="8532393" y="2413012"/>
                  </a:lnTo>
                  <a:lnTo>
                    <a:pt x="8528964" y="2413012"/>
                  </a:lnTo>
                  <a:lnTo>
                    <a:pt x="8557920" y="2286012"/>
                  </a:lnTo>
                  <a:lnTo>
                    <a:pt x="8645550" y="2286012"/>
                  </a:lnTo>
                  <a:lnTo>
                    <a:pt x="8644153" y="2159012"/>
                  </a:lnTo>
                  <a:lnTo>
                    <a:pt x="8523402" y="2159012"/>
                  </a:lnTo>
                  <a:lnTo>
                    <a:pt x="8522919" y="2032012"/>
                  </a:lnTo>
                  <a:lnTo>
                    <a:pt x="8522703" y="2032012"/>
                  </a:lnTo>
                  <a:lnTo>
                    <a:pt x="8522551" y="1905012"/>
                  </a:lnTo>
                  <a:lnTo>
                    <a:pt x="8550669" y="2032012"/>
                  </a:lnTo>
                  <a:lnTo>
                    <a:pt x="8603564" y="2032012"/>
                  </a:lnTo>
                  <a:lnTo>
                    <a:pt x="8621535" y="2032012"/>
                  </a:lnTo>
                  <a:lnTo>
                    <a:pt x="8645881" y="2032012"/>
                  </a:lnTo>
                  <a:lnTo>
                    <a:pt x="8652866" y="2159012"/>
                  </a:lnTo>
                  <a:lnTo>
                    <a:pt x="8660587" y="2159012"/>
                  </a:lnTo>
                  <a:lnTo>
                    <a:pt x="8667864" y="2032012"/>
                  </a:lnTo>
                  <a:lnTo>
                    <a:pt x="8652129" y="2032012"/>
                  </a:lnTo>
                  <a:lnTo>
                    <a:pt x="8671903" y="1905012"/>
                  </a:lnTo>
                  <a:lnTo>
                    <a:pt x="8716810" y="1905012"/>
                  </a:lnTo>
                  <a:lnTo>
                    <a:pt x="8684692" y="2032012"/>
                  </a:lnTo>
                  <a:lnTo>
                    <a:pt x="8731758" y="2032012"/>
                  </a:lnTo>
                  <a:lnTo>
                    <a:pt x="8764168" y="1905012"/>
                  </a:lnTo>
                  <a:lnTo>
                    <a:pt x="8771699" y="1905012"/>
                  </a:lnTo>
                  <a:lnTo>
                    <a:pt x="8781580" y="1778012"/>
                  </a:lnTo>
                  <a:lnTo>
                    <a:pt x="8775776" y="1778012"/>
                  </a:lnTo>
                  <a:lnTo>
                    <a:pt x="8752776" y="1651012"/>
                  </a:lnTo>
                  <a:lnTo>
                    <a:pt x="8717369" y="1651012"/>
                  </a:lnTo>
                  <a:lnTo>
                    <a:pt x="8691181" y="1524012"/>
                  </a:lnTo>
                  <a:lnTo>
                    <a:pt x="8653589" y="1524012"/>
                  </a:lnTo>
                  <a:lnTo>
                    <a:pt x="8670836" y="1651012"/>
                  </a:lnTo>
                  <a:lnTo>
                    <a:pt x="8623122" y="1651012"/>
                  </a:lnTo>
                  <a:lnTo>
                    <a:pt x="8653589" y="1524012"/>
                  </a:lnTo>
                  <a:lnTo>
                    <a:pt x="8612403" y="1524012"/>
                  </a:lnTo>
                  <a:lnTo>
                    <a:pt x="8597633" y="1588655"/>
                  </a:lnTo>
                  <a:lnTo>
                    <a:pt x="8597633" y="1985759"/>
                  </a:lnTo>
                  <a:lnTo>
                    <a:pt x="8555901" y="1905012"/>
                  </a:lnTo>
                  <a:lnTo>
                    <a:pt x="8587257" y="1905012"/>
                  </a:lnTo>
                  <a:lnTo>
                    <a:pt x="8597633" y="1985759"/>
                  </a:lnTo>
                  <a:lnTo>
                    <a:pt x="8597633" y="1588655"/>
                  </a:lnTo>
                  <a:lnTo>
                    <a:pt x="8583384" y="1651012"/>
                  </a:lnTo>
                  <a:lnTo>
                    <a:pt x="8554847" y="1651012"/>
                  </a:lnTo>
                  <a:lnTo>
                    <a:pt x="8536648" y="1778012"/>
                  </a:lnTo>
                  <a:lnTo>
                    <a:pt x="8521344" y="1778012"/>
                  </a:lnTo>
                  <a:lnTo>
                    <a:pt x="8522310" y="1651012"/>
                  </a:lnTo>
                  <a:lnTo>
                    <a:pt x="8523707" y="1651012"/>
                  </a:lnTo>
                  <a:lnTo>
                    <a:pt x="8522538" y="1524012"/>
                  </a:lnTo>
                  <a:lnTo>
                    <a:pt x="8578418" y="1524012"/>
                  </a:lnTo>
                  <a:lnTo>
                    <a:pt x="8606409" y="1397012"/>
                  </a:lnTo>
                  <a:lnTo>
                    <a:pt x="8636152" y="1397012"/>
                  </a:lnTo>
                  <a:lnTo>
                    <a:pt x="8578761" y="1270012"/>
                  </a:lnTo>
                  <a:lnTo>
                    <a:pt x="8515388" y="1270012"/>
                  </a:lnTo>
                  <a:lnTo>
                    <a:pt x="8514905" y="1143012"/>
                  </a:lnTo>
                  <a:lnTo>
                    <a:pt x="8547900" y="1143012"/>
                  </a:lnTo>
                  <a:lnTo>
                    <a:pt x="8514588" y="1016012"/>
                  </a:lnTo>
                  <a:lnTo>
                    <a:pt x="8552142" y="1016012"/>
                  </a:lnTo>
                  <a:lnTo>
                    <a:pt x="8564651" y="1143012"/>
                  </a:lnTo>
                  <a:lnTo>
                    <a:pt x="8572995" y="1143012"/>
                  </a:lnTo>
                  <a:lnTo>
                    <a:pt x="8604936" y="1270012"/>
                  </a:lnTo>
                  <a:lnTo>
                    <a:pt x="8665464" y="1270012"/>
                  </a:lnTo>
                  <a:lnTo>
                    <a:pt x="8693506" y="1143012"/>
                  </a:lnTo>
                  <a:lnTo>
                    <a:pt x="8682660" y="1143012"/>
                  </a:lnTo>
                  <a:lnTo>
                    <a:pt x="8700694" y="1016012"/>
                  </a:lnTo>
                  <a:lnTo>
                    <a:pt x="8743340" y="1016012"/>
                  </a:lnTo>
                  <a:lnTo>
                    <a:pt x="8708809" y="1143012"/>
                  </a:lnTo>
                  <a:lnTo>
                    <a:pt x="8756155" y="1143012"/>
                  </a:lnTo>
                  <a:lnTo>
                    <a:pt x="8790635" y="1016012"/>
                  </a:lnTo>
                  <a:lnTo>
                    <a:pt x="8791346" y="1143012"/>
                  </a:lnTo>
                  <a:lnTo>
                    <a:pt x="8791829" y="1143012"/>
                  </a:lnTo>
                  <a:lnTo>
                    <a:pt x="8792172" y="1270012"/>
                  </a:lnTo>
                  <a:lnTo>
                    <a:pt x="8735162" y="1270012"/>
                  </a:lnTo>
                  <a:lnTo>
                    <a:pt x="8709800" y="1397012"/>
                  </a:lnTo>
                  <a:lnTo>
                    <a:pt x="8734450" y="1397012"/>
                  </a:lnTo>
                  <a:lnTo>
                    <a:pt x="8763076" y="1524012"/>
                  </a:lnTo>
                  <a:lnTo>
                    <a:pt x="8794217" y="1524012"/>
                  </a:lnTo>
                  <a:lnTo>
                    <a:pt x="8794915" y="1651012"/>
                  </a:lnTo>
                  <a:lnTo>
                    <a:pt x="8796795" y="1651012"/>
                  </a:lnTo>
                  <a:lnTo>
                    <a:pt x="8797176" y="1778012"/>
                  </a:lnTo>
                  <a:lnTo>
                    <a:pt x="8796922" y="1778012"/>
                  </a:lnTo>
                  <a:lnTo>
                    <a:pt x="8797188" y="1905012"/>
                  </a:lnTo>
                  <a:lnTo>
                    <a:pt x="8799347" y="1905012"/>
                  </a:lnTo>
                  <a:lnTo>
                    <a:pt x="8799843" y="2032012"/>
                  </a:lnTo>
                  <a:lnTo>
                    <a:pt x="8800173" y="2032012"/>
                  </a:lnTo>
                  <a:lnTo>
                    <a:pt x="8800389" y="2159012"/>
                  </a:lnTo>
                  <a:lnTo>
                    <a:pt x="8683003" y="2159012"/>
                  </a:lnTo>
                  <a:lnTo>
                    <a:pt x="8683523" y="2286012"/>
                  </a:lnTo>
                  <a:lnTo>
                    <a:pt x="8801354" y="2286012"/>
                  </a:lnTo>
                  <a:lnTo>
                    <a:pt x="8801722" y="2413012"/>
                  </a:lnTo>
                  <a:lnTo>
                    <a:pt x="8802929" y="2413012"/>
                  </a:lnTo>
                  <a:lnTo>
                    <a:pt x="8803881" y="2540012"/>
                  </a:lnTo>
                  <a:lnTo>
                    <a:pt x="8803881" y="12"/>
                  </a:lnTo>
                  <a:lnTo>
                    <a:pt x="8786114" y="12"/>
                  </a:lnTo>
                  <a:lnTo>
                    <a:pt x="8786114" y="762012"/>
                  </a:lnTo>
                  <a:lnTo>
                    <a:pt x="8753843" y="762012"/>
                  </a:lnTo>
                  <a:lnTo>
                    <a:pt x="8772487" y="889012"/>
                  </a:lnTo>
                  <a:lnTo>
                    <a:pt x="8721382" y="889012"/>
                  </a:lnTo>
                  <a:lnTo>
                    <a:pt x="8697747" y="762012"/>
                  </a:lnTo>
                  <a:lnTo>
                    <a:pt x="8683079" y="762012"/>
                  </a:lnTo>
                  <a:lnTo>
                    <a:pt x="8656790" y="635012"/>
                  </a:lnTo>
                  <a:lnTo>
                    <a:pt x="8632736" y="635012"/>
                  </a:lnTo>
                  <a:lnTo>
                    <a:pt x="8604301" y="762012"/>
                  </a:lnTo>
                  <a:lnTo>
                    <a:pt x="8584895" y="762012"/>
                  </a:lnTo>
                  <a:lnTo>
                    <a:pt x="8565502" y="889012"/>
                  </a:lnTo>
                  <a:lnTo>
                    <a:pt x="8518550" y="889012"/>
                  </a:lnTo>
                  <a:lnTo>
                    <a:pt x="8551799" y="762012"/>
                  </a:lnTo>
                  <a:lnTo>
                    <a:pt x="8514448" y="762012"/>
                  </a:lnTo>
                  <a:lnTo>
                    <a:pt x="8512861" y="635012"/>
                  </a:lnTo>
                  <a:lnTo>
                    <a:pt x="8570316" y="635012"/>
                  </a:lnTo>
                  <a:lnTo>
                    <a:pt x="8598319" y="508012"/>
                  </a:lnTo>
                  <a:lnTo>
                    <a:pt x="8570671" y="508012"/>
                  </a:lnTo>
                  <a:lnTo>
                    <a:pt x="8544433" y="381012"/>
                  </a:lnTo>
                  <a:lnTo>
                    <a:pt x="8506816" y="381012"/>
                  </a:lnTo>
                  <a:lnTo>
                    <a:pt x="8506600" y="254012"/>
                  </a:lnTo>
                  <a:lnTo>
                    <a:pt x="8506549" y="127012"/>
                  </a:lnTo>
                  <a:lnTo>
                    <a:pt x="8518931" y="127012"/>
                  </a:lnTo>
                  <a:lnTo>
                    <a:pt x="8531466" y="254012"/>
                  </a:lnTo>
                  <a:lnTo>
                    <a:pt x="8534565" y="254012"/>
                  </a:lnTo>
                  <a:lnTo>
                    <a:pt x="8564893" y="381012"/>
                  </a:lnTo>
                  <a:lnTo>
                    <a:pt x="8638692" y="381012"/>
                  </a:lnTo>
                  <a:lnTo>
                    <a:pt x="8605418" y="254012"/>
                  </a:lnTo>
                  <a:lnTo>
                    <a:pt x="8668575" y="254012"/>
                  </a:lnTo>
                  <a:lnTo>
                    <a:pt x="8638692" y="381012"/>
                  </a:lnTo>
                  <a:lnTo>
                    <a:pt x="8685403" y="381012"/>
                  </a:lnTo>
                  <a:lnTo>
                    <a:pt x="8715654" y="254012"/>
                  </a:lnTo>
                  <a:lnTo>
                    <a:pt x="8710181" y="254012"/>
                  </a:lnTo>
                  <a:lnTo>
                    <a:pt x="8725649" y="127012"/>
                  </a:lnTo>
                  <a:lnTo>
                    <a:pt x="8772360" y="127012"/>
                  </a:lnTo>
                  <a:lnTo>
                    <a:pt x="8735250" y="254012"/>
                  </a:lnTo>
                  <a:lnTo>
                    <a:pt x="8783726" y="254012"/>
                  </a:lnTo>
                  <a:lnTo>
                    <a:pt x="8784069" y="381012"/>
                  </a:lnTo>
                  <a:lnTo>
                    <a:pt x="8751621" y="381012"/>
                  </a:lnTo>
                  <a:lnTo>
                    <a:pt x="8727059" y="508012"/>
                  </a:lnTo>
                  <a:lnTo>
                    <a:pt x="8698713" y="508012"/>
                  </a:lnTo>
                  <a:lnTo>
                    <a:pt x="8726360" y="635012"/>
                  </a:lnTo>
                  <a:lnTo>
                    <a:pt x="8785606" y="635012"/>
                  </a:lnTo>
                  <a:lnTo>
                    <a:pt x="8786114" y="762012"/>
                  </a:lnTo>
                  <a:lnTo>
                    <a:pt x="8786114" y="12"/>
                  </a:lnTo>
                  <a:lnTo>
                    <a:pt x="8464817" y="12"/>
                  </a:lnTo>
                  <a:lnTo>
                    <a:pt x="8466595" y="127012"/>
                  </a:lnTo>
                  <a:lnTo>
                    <a:pt x="8469808" y="127012"/>
                  </a:lnTo>
                  <a:lnTo>
                    <a:pt x="8469185" y="254012"/>
                  </a:lnTo>
                  <a:lnTo>
                    <a:pt x="8468385" y="254012"/>
                  </a:lnTo>
                  <a:lnTo>
                    <a:pt x="8467471" y="381012"/>
                  </a:lnTo>
                  <a:lnTo>
                    <a:pt x="8466518" y="381012"/>
                  </a:lnTo>
                  <a:lnTo>
                    <a:pt x="8465604" y="508012"/>
                  </a:lnTo>
                  <a:lnTo>
                    <a:pt x="8464182" y="508012"/>
                  </a:lnTo>
                  <a:lnTo>
                    <a:pt x="8463813" y="635012"/>
                  </a:lnTo>
                  <a:lnTo>
                    <a:pt x="8464182" y="762012"/>
                  </a:lnTo>
                  <a:lnTo>
                    <a:pt x="8466468" y="762012"/>
                  </a:lnTo>
                  <a:lnTo>
                    <a:pt x="8468512" y="889012"/>
                  </a:lnTo>
                  <a:lnTo>
                    <a:pt x="8471281" y="889012"/>
                  </a:lnTo>
                  <a:lnTo>
                    <a:pt x="8474812" y="1016012"/>
                  </a:lnTo>
                  <a:lnTo>
                    <a:pt x="8477898" y="1016012"/>
                  </a:lnTo>
                  <a:lnTo>
                    <a:pt x="8477275" y="1143012"/>
                  </a:lnTo>
                  <a:lnTo>
                    <a:pt x="8475561" y="1143012"/>
                  </a:lnTo>
                  <a:lnTo>
                    <a:pt x="8474608" y="1270012"/>
                  </a:lnTo>
                  <a:lnTo>
                    <a:pt x="8473694" y="1270012"/>
                  </a:lnTo>
                  <a:lnTo>
                    <a:pt x="8472894" y="1397012"/>
                  </a:lnTo>
                  <a:lnTo>
                    <a:pt x="8471916" y="1397012"/>
                  </a:lnTo>
                  <a:lnTo>
                    <a:pt x="8471891" y="1524012"/>
                  </a:lnTo>
                  <a:lnTo>
                    <a:pt x="8472272" y="1524012"/>
                  </a:lnTo>
                  <a:lnTo>
                    <a:pt x="8473148" y="1651012"/>
                  </a:lnTo>
                  <a:lnTo>
                    <a:pt x="8474558" y="1651012"/>
                  </a:lnTo>
                  <a:lnTo>
                    <a:pt x="8476615" y="1778012"/>
                  </a:lnTo>
                  <a:lnTo>
                    <a:pt x="8485975" y="1778012"/>
                  </a:lnTo>
                  <a:lnTo>
                    <a:pt x="8486800" y="1905012"/>
                  </a:lnTo>
                  <a:lnTo>
                    <a:pt x="8485289" y="1905012"/>
                  </a:lnTo>
                  <a:lnTo>
                    <a:pt x="8484489" y="2032012"/>
                  </a:lnTo>
                  <a:lnTo>
                    <a:pt x="8483562" y="2032012"/>
                  </a:lnTo>
                  <a:lnTo>
                    <a:pt x="8482609" y="2159012"/>
                  </a:lnTo>
                  <a:lnTo>
                    <a:pt x="8480895" y="2159012"/>
                  </a:lnTo>
                  <a:lnTo>
                    <a:pt x="8480273" y="2286012"/>
                  </a:lnTo>
                  <a:lnTo>
                    <a:pt x="8479917" y="2286012"/>
                  </a:lnTo>
                  <a:lnTo>
                    <a:pt x="8479892" y="2413012"/>
                  </a:lnTo>
                  <a:lnTo>
                    <a:pt x="8481149" y="2413012"/>
                  </a:lnTo>
                  <a:lnTo>
                    <a:pt x="8482571" y="2540012"/>
                  </a:lnTo>
                  <a:lnTo>
                    <a:pt x="8484616" y="2540012"/>
                  </a:lnTo>
                  <a:lnTo>
                    <a:pt x="8487385" y="2667012"/>
                  </a:lnTo>
                  <a:lnTo>
                    <a:pt x="8494357" y="2667012"/>
                  </a:lnTo>
                  <a:lnTo>
                    <a:pt x="8494014" y="2794012"/>
                  </a:lnTo>
                  <a:lnTo>
                    <a:pt x="8492617" y="2794012"/>
                  </a:lnTo>
                  <a:lnTo>
                    <a:pt x="8491715" y="2921012"/>
                  </a:lnTo>
                  <a:lnTo>
                    <a:pt x="8490788" y="2921012"/>
                  </a:lnTo>
                  <a:lnTo>
                    <a:pt x="8489886" y="3048012"/>
                  </a:lnTo>
                  <a:lnTo>
                    <a:pt x="8488464" y="3048012"/>
                  </a:lnTo>
                  <a:lnTo>
                    <a:pt x="8488083" y="3175012"/>
                  </a:lnTo>
                  <a:lnTo>
                    <a:pt x="8488350" y="3302012"/>
                  </a:lnTo>
                  <a:lnTo>
                    <a:pt x="8490458" y="3302012"/>
                  </a:lnTo>
                  <a:lnTo>
                    <a:pt x="8492388" y="3429012"/>
                  </a:lnTo>
                  <a:lnTo>
                    <a:pt x="8494979" y="3429012"/>
                  </a:lnTo>
                  <a:lnTo>
                    <a:pt x="8498319" y="3556012"/>
                  </a:lnTo>
                  <a:lnTo>
                    <a:pt x="8488197" y="3556012"/>
                  </a:lnTo>
                  <a:lnTo>
                    <a:pt x="8487575" y="3683012"/>
                  </a:lnTo>
                  <a:lnTo>
                    <a:pt x="8486775" y="3683012"/>
                  </a:lnTo>
                  <a:lnTo>
                    <a:pt x="8485848" y="3810012"/>
                  </a:lnTo>
                  <a:lnTo>
                    <a:pt x="8483981" y="3810012"/>
                  </a:lnTo>
                  <a:lnTo>
                    <a:pt x="8483181" y="3937012"/>
                  </a:lnTo>
                  <a:lnTo>
                    <a:pt x="8482571" y="3937012"/>
                  </a:lnTo>
                  <a:lnTo>
                    <a:pt x="8482203" y="4064012"/>
                  </a:lnTo>
                  <a:lnTo>
                    <a:pt x="8482571" y="4064012"/>
                  </a:lnTo>
                  <a:lnTo>
                    <a:pt x="8483435" y="4191012"/>
                  </a:lnTo>
                  <a:lnTo>
                    <a:pt x="8484857" y="4191012"/>
                  </a:lnTo>
                  <a:lnTo>
                    <a:pt x="8486915" y="4318012"/>
                  </a:lnTo>
                  <a:lnTo>
                    <a:pt x="8489671" y="4318012"/>
                  </a:lnTo>
                  <a:lnTo>
                    <a:pt x="8493201" y="4445012"/>
                  </a:lnTo>
                  <a:lnTo>
                    <a:pt x="8496287" y="4445012"/>
                  </a:lnTo>
                  <a:lnTo>
                    <a:pt x="8495665" y="4572012"/>
                  </a:lnTo>
                  <a:lnTo>
                    <a:pt x="8493950" y="4572012"/>
                  </a:lnTo>
                  <a:lnTo>
                    <a:pt x="8492998" y="4699012"/>
                  </a:lnTo>
                  <a:lnTo>
                    <a:pt x="8492071" y="4699012"/>
                  </a:lnTo>
                  <a:lnTo>
                    <a:pt x="8491271" y="4826012"/>
                  </a:lnTo>
                  <a:lnTo>
                    <a:pt x="8490306" y="4826012"/>
                  </a:lnTo>
                  <a:lnTo>
                    <a:pt x="8490280" y="4953012"/>
                  </a:lnTo>
                  <a:lnTo>
                    <a:pt x="8490661" y="4953012"/>
                  </a:lnTo>
                  <a:lnTo>
                    <a:pt x="8491525" y="5080012"/>
                  </a:lnTo>
                  <a:lnTo>
                    <a:pt x="8495005" y="5080012"/>
                  </a:lnTo>
                  <a:lnTo>
                    <a:pt x="8497773" y="5207012"/>
                  </a:lnTo>
                  <a:lnTo>
                    <a:pt x="8504644" y="5207012"/>
                  </a:lnTo>
                  <a:lnTo>
                    <a:pt x="8504288" y="5334012"/>
                  </a:lnTo>
                  <a:lnTo>
                    <a:pt x="8503679" y="5334012"/>
                  </a:lnTo>
                  <a:lnTo>
                    <a:pt x="8502866" y="5461012"/>
                  </a:lnTo>
                  <a:lnTo>
                    <a:pt x="8500999" y="5461012"/>
                  </a:lnTo>
                  <a:lnTo>
                    <a:pt x="8500085" y="5588012"/>
                  </a:lnTo>
                  <a:lnTo>
                    <a:pt x="8499284" y="5588012"/>
                  </a:lnTo>
                  <a:lnTo>
                    <a:pt x="8498662" y="5715012"/>
                  </a:lnTo>
                  <a:lnTo>
                    <a:pt x="8498307" y="5715012"/>
                  </a:lnTo>
                  <a:lnTo>
                    <a:pt x="8498281" y="5842012"/>
                  </a:lnTo>
                  <a:lnTo>
                    <a:pt x="8499538" y="5842012"/>
                  </a:lnTo>
                  <a:lnTo>
                    <a:pt x="8500961" y="5969012"/>
                  </a:lnTo>
                  <a:lnTo>
                    <a:pt x="8503006" y="5969012"/>
                  </a:lnTo>
                  <a:lnTo>
                    <a:pt x="8505774" y="6096012"/>
                  </a:lnTo>
                  <a:lnTo>
                    <a:pt x="8512746" y="6096012"/>
                  </a:lnTo>
                  <a:lnTo>
                    <a:pt x="8512391" y="6223012"/>
                  </a:lnTo>
                  <a:lnTo>
                    <a:pt x="8510968" y="6223012"/>
                  </a:lnTo>
                  <a:lnTo>
                    <a:pt x="8510054" y="6350013"/>
                  </a:lnTo>
                  <a:lnTo>
                    <a:pt x="8509102" y="6350013"/>
                  </a:lnTo>
                  <a:lnTo>
                    <a:pt x="8508187" y="6477013"/>
                  </a:lnTo>
                  <a:lnTo>
                    <a:pt x="8506765" y="6477013"/>
                  </a:lnTo>
                  <a:lnTo>
                    <a:pt x="8506409" y="6604013"/>
                  </a:lnTo>
                  <a:lnTo>
                    <a:pt x="8506765" y="6731013"/>
                  </a:lnTo>
                  <a:lnTo>
                    <a:pt x="8509051" y="6731013"/>
                  </a:lnTo>
                  <a:lnTo>
                    <a:pt x="8511108" y="6858013"/>
                  </a:lnTo>
                  <a:lnTo>
                    <a:pt x="8513864" y="6858013"/>
                  </a:lnTo>
                  <a:lnTo>
                    <a:pt x="8517395" y="6985013"/>
                  </a:lnTo>
                  <a:lnTo>
                    <a:pt x="8520595" y="6985013"/>
                  </a:lnTo>
                  <a:lnTo>
                    <a:pt x="8519985" y="7112013"/>
                  </a:lnTo>
                  <a:lnTo>
                    <a:pt x="8519173" y="7112013"/>
                  </a:lnTo>
                  <a:lnTo>
                    <a:pt x="8518258" y="7239013"/>
                  </a:lnTo>
                  <a:lnTo>
                    <a:pt x="8517318" y="7239013"/>
                  </a:lnTo>
                  <a:lnTo>
                    <a:pt x="8516404" y="7366013"/>
                  </a:lnTo>
                  <a:lnTo>
                    <a:pt x="8514982" y="7366013"/>
                  </a:lnTo>
                  <a:lnTo>
                    <a:pt x="8514626" y="7493013"/>
                  </a:lnTo>
                  <a:lnTo>
                    <a:pt x="8514982" y="7620013"/>
                  </a:lnTo>
                  <a:lnTo>
                    <a:pt x="8517268" y="7620013"/>
                  </a:lnTo>
                  <a:lnTo>
                    <a:pt x="8519325" y="7747013"/>
                  </a:lnTo>
                  <a:lnTo>
                    <a:pt x="8522081" y="7747013"/>
                  </a:lnTo>
                  <a:lnTo>
                    <a:pt x="8525612" y="7874013"/>
                  </a:lnTo>
                  <a:lnTo>
                    <a:pt x="8528710" y="7874013"/>
                  </a:lnTo>
                  <a:lnTo>
                    <a:pt x="8528088" y="8001013"/>
                  </a:lnTo>
                  <a:lnTo>
                    <a:pt x="8526374" y="8001013"/>
                  </a:lnTo>
                  <a:lnTo>
                    <a:pt x="8525421" y="8128013"/>
                  </a:lnTo>
                  <a:lnTo>
                    <a:pt x="8524507" y="8128013"/>
                  </a:lnTo>
                  <a:lnTo>
                    <a:pt x="8523694" y="8255013"/>
                  </a:lnTo>
                  <a:lnTo>
                    <a:pt x="8522716" y="8255013"/>
                  </a:lnTo>
                  <a:lnTo>
                    <a:pt x="8522691" y="8382013"/>
                  </a:lnTo>
                  <a:lnTo>
                    <a:pt x="8523084" y="8382013"/>
                  </a:lnTo>
                  <a:lnTo>
                    <a:pt x="8523948" y="8509013"/>
                  </a:lnTo>
                  <a:lnTo>
                    <a:pt x="8525370" y="8509013"/>
                  </a:lnTo>
                  <a:lnTo>
                    <a:pt x="8527415" y="8636013"/>
                  </a:lnTo>
                  <a:lnTo>
                    <a:pt x="8536788" y="8636013"/>
                  </a:lnTo>
                  <a:lnTo>
                    <a:pt x="8537600" y="8763013"/>
                  </a:lnTo>
                  <a:lnTo>
                    <a:pt x="8536089" y="8763013"/>
                  </a:lnTo>
                  <a:lnTo>
                    <a:pt x="8535289" y="8890013"/>
                  </a:lnTo>
                  <a:lnTo>
                    <a:pt x="8534375" y="8890013"/>
                  </a:lnTo>
                  <a:lnTo>
                    <a:pt x="8533422" y="9017013"/>
                  </a:lnTo>
                  <a:lnTo>
                    <a:pt x="8531695" y="9017013"/>
                  </a:lnTo>
                  <a:lnTo>
                    <a:pt x="8531085" y="9144013"/>
                  </a:lnTo>
                  <a:lnTo>
                    <a:pt x="8530717" y="9144013"/>
                  </a:lnTo>
                  <a:lnTo>
                    <a:pt x="8530692" y="9271013"/>
                  </a:lnTo>
                  <a:lnTo>
                    <a:pt x="8531949" y="9271013"/>
                  </a:lnTo>
                  <a:lnTo>
                    <a:pt x="8533371" y="9398013"/>
                  </a:lnTo>
                  <a:lnTo>
                    <a:pt x="8535416" y="9398013"/>
                  </a:lnTo>
                  <a:lnTo>
                    <a:pt x="8538185" y="9525013"/>
                  </a:lnTo>
                  <a:lnTo>
                    <a:pt x="8545157" y="9525013"/>
                  </a:lnTo>
                  <a:lnTo>
                    <a:pt x="8544801" y="9652013"/>
                  </a:lnTo>
                  <a:lnTo>
                    <a:pt x="8543379" y="9652013"/>
                  </a:lnTo>
                  <a:lnTo>
                    <a:pt x="8542464" y="9779013"/>
                  </a:lnTo>
                  <a:lnTo>
                    <a:pt x="8541512" y="9779013"/>
                  </a:lnTo>
                  <a:lnTo>
                    <a:pt x="8540598" y="9906013"/>
                  </a:lnTo>
                  <a:lnTo>
                    <a:pt x="8539797" y="9906013"/>
                  </a:lnTo>
                  <a:lnTo>
                    <a:pt x="8539175" y="10033013"/>
                  </a:lnTo>
                  <a:lnTo>
                    <a:pt x="8538794" y="10033013"/>
                  </a:lnTo>
                  <a:lnTo>
                    <a:pt x="8539175" y="10160013"/>
                  </a:lnTo>
                  <a:lnTo>
                    <a:pt x="8540051" y="10160013"/>
                  </a:lnTo>
                  <a:lnTo>
                    <a:pt x="8541474" y="10287013"/>
                  </a:lnTo>
                  <a:lnTo>
                    <a:pt x="8546287" y="10287013"/>
                  </a:lnTo>
                  <a:lnTo>
                    <a:pt x="8549818" y="10414013"/>
                  </a:lnTo>
                  <a:lnTo>
                    <a:pt x="8551608" y="10414013"/>
                  </a:lnTo>
                  <a:lnTo>
                    <a:pt x="8550973" y="10541013"/>
                  </a:lnTo>
                  <a:lnTo>
                    <a:pt x="8549246" y="10541013"/>
                  </a:lnTo>
                  <a:lnTo>
                    <a:pt x="8548294" y="10668013"/>
                  </a:lnTo>
                  <a:lnTo>
                    <a:pt x="8547392" y="10668013"/>
                  </a:lnTo>
                  <a:lnTo>
                    <a:pt x="8546617" y="10795013"/>
                  </a:lnTo>
                  <a:lnTo>
                    <a:pt x="8545678" y="10795013"/>
                  </a:lnTo>
                  <a:lnTo>
                    <a:pt x="8545678" y="10922013"/>
                  </a:lnTo>
                  <a:lnTo>
                    <a:pt x="8546084" y="10922013"/>
                  </a:lnTo>
                  <a:lnTo>
                    <a:pt x="8546960" y="11049013"/>
                  </a:lnTo>
                  <a:lnTo>
                    <a:pt x="8550440" y="11049013"/>
                  </a:lnTo>
                  <a:lnTo>
                    <a:pt x="8553196" y="11176013"/>
                  </a:lnTo>
                  <a:lnTo>
                    <a:pt x="8560689" y="11176013"/>
                  </a:lnTo>
                  <a:lnTo>
                    <a:pt x="8560156" y="11303013"/>
                  </a:lnTo>
                  <a:lnTo>
                    <a:pt x="8559178" y="11303013"/>
                  </a:lnTo>
                  <a:lnTo>
                    <a:pt x="8558365" y="11430013"/>
                  </a:lnTo>
                  <a:lnTo>
                    <a:pt x="8557450" y="11430013"/>
                  </a:lnTo>
                  <a:lnTo>
                    <a:pt x="8556498" y="11557013"/>
                  </a:lnTo>
                  <a:lnTo>
                    <a:pt x="8554783" y="11557013"/>
                  </a:lnTo>
                  <a:lnTo>
                    <a:pt x="8554161" y="11684013"/>
                  </a:lnTo>
                  <a:lnTo>
                    <a:pt x="8553806" y="11684013"/>
                  </a:lnTo>
                  <a:lnTo>
                    <a:pt x="8553780" y="11811013"/>
                  </a:lnTo>
                  <a:lnTo>
                    <a:pt x="8555025" y="11811013"/>
                  </a:lnTo>
                  <a:lnTo>
                    <a:pt x="8556447" y="11938013"/>
                  </a:lnTo>
                  <a:lnTo>
                    <a:pt x="8558505" y="11938013"/>
                  </a:lnTo>
                  <a:lnTo>
                    <a:pt x="8561273" y="12065013"/>
                  </a:lnTo>
                  <a:lnTo>
                    <a:pt x="8568157" y="12065013"/>
                  </a:lnTo>
                  <a:lnTo>
                    <a:pt x="8567801" y="12192013"/>
                  </a:lnTo>
                  <a:lnTo>
                    <a:pt x="8566379" y="12192013"/>
                  </a:lnTo>
                  <a:lnTo>
                    <a:pt x="8565464" y="12319013"/>
                  </a:lnTo>
                  <a:lnTo>
                    <a:pt x="8564512" y="12319013"/>
                  </a:lnTo>
                  <a:lnTo>
                    <a:pt x="8563597" y="12446013"/>
                  </a:lnTo>
                  <a:lnTo>
                    <a:pt x="8562175" y="12446013"/>
                  </a:lnTo>
                  <a:lnTo>
                    <a:pt x="8561819" y="12573013"/>
                  </a:lnTo>
                  <a:lnTo>
                    <a:pt x="8562175" y="12700013"/>
                  </a:lnTo>
                  <a:lnTo>
                    <a:pt x="8564461" y="12700013"/>
                  </a:lnTo>
                  <a:lnTo>
                    <a:pt x="8566506" y="12827013"/>
                  </a:lnTo>
                  <a:lnTo>
                    <a:pt x="8569261" y="12827013"/>
                  </a:lnTo>
                  <a:lnTo>
                    <a:pt x="8572792" y="12954013"/>
                  </a:lnTo>
                  <a:lnTo>
                    <a:pt x="8575891" y="12954013"/>
                  </a:lnTo>
                  <a:lnTo>
                    <a:pt x="8575269" y="13081013"/>
                  </a:lnTo>
                  <a:lnTo>
                    <a:pt x="8574468" y="13081013"/>
                  </a:lnTo>
                  <a:lnTo>
                    <a:pt x="8573554" y="13208013"/>
                  </a:lnTo>
                  <a:lnTo>
                    <a:pt x="8571687" y="13208013"/>
                  </a:lnTo>
                  <a:lnTo>
                    <a:pt x="8570887" y="13335013"/>
                  </a:lnTo>
                  <a:lnTo>
                    <a:pt x="8570265" y="13335013"/>
                  </a:lnTo>
                  <a:lnTo>
                    <a:pt x="8569909" y="13462013"/>
                  </a:lnTo>
                  <a:lnTo>
                    <a:pt x="8570265" y="13462013"/>
                  </a:lnTo>
                  <a:lnTo>
                    <a:pt x="8571141" y="13589013"/>
                  </a:lnTo>
                  <a:lnTo>
                    <a:pt x="8572563" y="13589013"/>
                  </a:lnTo>
                  <a:lnTo>
                    <a:pt x="8574608" y="13716000"/>
                  </a:lnTo>
                  <a:lnTo>
                    <a:pt x="8620290" y="13716000"/>
                  </a:lnTo>
                  <a:lnTo>
                    <a:pt x="8621052" y="13589013"/>
                  </a:lnTo>
                  <a:lnTo>
                    <a:pt x="8621712" y="13589013"/>
                  </a:lnTo>
                  <a:lnTo>
                    <a:pt x="8620531" y="13462013"/>
                  </a:lnTo>
                  <a:lnTo>
                    <a:pt x="8676399" y="13462013"/>
                  </a:lnTo>
                  <a:lnTo>
                    <a:pt x="8704389" y="13335013"/>
                  </a:lnTo>
                  <a:lnTo>
                    <a:pt x="8734146" y="13335013"/>
                  </a:lnTo>
                  <a:lnTo>
                    <a:pt x="8676754" y="13208013"/>
                  </a:lnTo>
                  <a:lnTo>
                    <a:pt x="8613381" y="13208013"/>
                  </a:lnTo>
                  <a:lnTo>
                    <a:pt x="8612911" y="13081013"/>
                  </a:lnTo>
                  <a:lnTo>
                    <a:pt x="8612568" y="13081013"/>
                  </a:lnTo>
                  <a:lnTo>
                    <a:pt x="8612632" y="12954013"/>
                  </a:lnTo>
                  <a:lnTo>
                    <a:pt x="8637549" y="12954013"/>
                  </a:lnTo>
                  <a:lnTo>
                    <a:pt x="8650135" y="13081013"/>
                  </a:lnTo>
                  <a:lnTo>
                    <a:pt x="8670988" y="13081013"/>
                  </a:lnTo>
                  <a:lnTo>
                    <a:pt x="8702916" y="13208013"/>
                  </a:lnTo>
                  <a:lnTo>
                    <a:pt x="8744788" y="13208013"/>
                  </a:lnTo>
                  <a:lnTo>
                    <a:pt x="8711501" y="13081013"/>
                  </a:lnTo>
                  <a:lnTo>
                    <a:pt x="8774671" y="13081013"/>
                  </a:lnTo>
                  <a:lnTo>
                    <a:pt x="8744788" y="13208013"/>
                  </a:lnTo>
                  <a:lnTo>
                    <a:pt x="8791499" y="13208013"/>
                  </a:lnTo>
                  <a:lnTo>
                    <a:pt x="8821750" y="13081013"/>
                  </a:lnTo>
                  <a:lnTo>
                    <a:pt x="8798687" y="13081013"/>
                  </a:lnTo>
                  <a:lnTo>
                    <a:pt x="8816276" y="12954013"/>
                  </a:lnTo>
                  <a:lnTo>
                    <a:pt x="8878443" y="12954013"/>
                  </a:lnTo>
                  <a:lnTo>
                    <a:pt x="8841334" y="13081013"/>
                  </a:lnTo>
                  <a:lnTo>
                    <a:pt x="8889822" y="13081013"/>
                  </a:lnTo>
                  <a:lnTo>
                    <a:pt x="8890165" y="13208013"/>
                  </a:lnTo>
                  <a:lnTo>
                    <a:pt x="8833142" y="13208013"/>
                  </a:lnTo>
                  <a:lnTo>
                    <a:pt x="8807780" y="13335013"/>
                  </a:lnTo>
                  <a:lnTo>
                    <a:pt x="8832444" y="13335013"/>
                  </a:lnTo>
                  <a:lnTo>
                    <a:pt x="8861069" y="13462013"/>
                  </a:lnTo>
                  <a:lnTo>
                    <a:pt x="8891702" y="13462013"/>
                  </a:lnTo>
                  <a:lnTo>
                    <a:pt x="8892210" y="13589013"/>
                  </a:lnTo>
                  <a:lnTo>
                    <a:pt x="8878570" y="13589013"/>
                  </a:lnTo>
                  <a:lnTo>
                    <a:pt x="8894775" y="13716000"/>
                  </a:lnTo>
                  <a:lnTo>
                    <a:pt x="8932431" y="13716000"/>
                  </a:lnTo>
                  <a:lnTo>
                    <a:pt x="8934221" y="13589013"/>
                  </a:lnTo>
                  <a:lnTo>
                    <a:pt x="8935428" y="13589013"/>
                  </a:lnTo>
                  <a:lnTo>
                    <a:pt x="8936101" y="13462013"/>
                  </a:lnTo>
                  <a:close/>
                </a:path>
                <a:path extrusionOk="0" h="13716000" w="9443085">
                  <a:moveTo>
                    <a:pt x="9305074" y="13716000"/>
                  </a:moveTo>
                  <a:lnTo>
                    <a:pt x="9303487" y="13589000"/>
                  </a:lnTo>
                  <a:lnTo>
                    <a:pt x="9301823" y="13462000"/>
                  </a:lnTo>
                  <a:lnTo>
                    <a:pt x="9300083" y="13335000"/>
                  </a:lnTo>
                  <a:lnTo>
                    <a:pt x="9298267" y="13208000"/>
                  </a:lnTo>
                  <a:lnTo>
                    <a:pt x="9296362" y="13208000"/>
                  </a:lnTo>
                  <a:lnTo>
                    <a:pt x="9294393" y="13081000"/>
                  </a:lnTo>
                  <a:lnTo>
                    <a:pt x="9292349" y="12954000"/>
                  </a:lnTo>
                  <a:lnTo>
                    <a:pt x="9290215" y="12827000"/>
                  </a:lnTo>
                  <a:lnTo>
                    <a:pt x="9288005" y="12700000"/>
                  </a:lnTo>
                  <a:lnTo>
                    <a:pt x="9285732" y="12700000"/>
                  </a:lnTo>
                  <a:lnTo>
                    <a:pt x="9286951" y="12573000"/>
                  </a:lnTo>
                  <a:lnTo>
                    <a:pt x="9288069" y="12573000"/>
                  </a:lnTo>
                  <a:lnTo>
                    <a:pt x="9289085" y="12446000"/>
                  </a:lnTo>
                  <a:lnTo>
                    <a:pt x="9290812" y="12446000"/>
                  </a:lnTo>
                  <a:lnTo>
                    <a:pt x="9291549" y="12319000"/>
                  </a:lnTo>
                  <a:lnTo>
                    <a:pt x="9292755" y="12319000"/>
                  </a:lnTo>
                  <a:lnTo>
                    <a:pt x="9293250" y="12192000"/>
                  </a:lnTo>
                  <a:lnTo>
                    <a:pt x="9293657" y="12192000"/>
                  </a:lnTo>
                  <a:lnTo>
                    <a:pt x="9294000" y="12065000"/>
                  </a:lnTo>
                  <a:lnTo>
                    <a:pt x="9294482" y="12065000"/>
                  </a:lnTo>
                  <a:lnTo>
                    <a:pt x="9294647" y="11938000"/>
                  </a:lnTo>
                  <a:lnTo>
                    <a:pt x="9294800" y="11811000"/>
                  </a:lnTo>
                  <a:lnTo>
                    <a:pt x="9294724" y="11684000"/>
                  </a:lnTo>
                  <a:lnTo>
                    <a:pt x="9294571" y="11557000"/>
                  </a:lnTo>
                  <a:lnTo>
                    <a:pt x="9294330" y="11557000"/>
                  </a:lnTo>
                  <a:lnTo>
                    <a:pt x="9294012" y="11430000"/>
                  </a:lnTo>
                  <a:lnTo>
                    <a:pt x="9293606" y="11303000"/>
                  </a:lnTo>
                  <a:lnTo>
                    <a:pt x="9293136" y="11176000"/>
                  </a:lnTo>
                  <a:lnTo>
                    <a:pt x="9292577" y="11049000"/>
                  </a:lnTo>
                  <a:lnTo>
                    <a:pt x="9291930" y="11049000"/>
                  </a:lnTo>
                  <a:lnTo>
                    <a:pt x="9291218" y="10922000"/>
                  </a:lnTo>
                  <a:lnTo>
                    <a:pt x="9290418" y="10795000"/>
                  </a:lnTo>
                  <a:lnTo>
                    <a:pt x="9289542" y="10668000"/>
                  </a:lnTo>
                  <a:lnTo>
                    <a:pt x="9288577" y="10541000"/>
                  </a:lnTo>
                  <a:lnTo>
                    <a:pt x="9287548" y="10541000"/>
                  </a:lnTo>
                  <a:lnTo>
                    <a:pt x="9286430" y="10414000"/>
                  </a:lnTo>
                  <a:lnTo>
                    <a:pt x="9285237" y="10287000"/>
                  </a:lnTo>
                  <a:lnTo>
                    <a:pt x="9283967" y="10160000"/>
                  </a:lnTo>
                  <a:lnTo>
                    <a:pt x="9282608" y="10033000"/>
                  </a:lnTo>
                  <a:lnTo>
                    <a:pt x="9281185" y="10033000"/>
                  </a:lnTo>
                  <a:lnTo>
                    <a:pt x="9279674" y="9906000"/>
                  </a:lnTo>
                  <a:lnTo>
                    <a:pt x="9278087" y="9779000"/>
                  </a:lnTo>
                  <a:lnTo>
                    <a:pt x="9276423" y="9652000"/>
                  </a:lnTo>
                  <a:lnTo>
                    <a:pt x="9274683" y="9525000"/>
                  </a:lnTo>
                  <a:lnTo>
                    <a:pt x="9272867" y="9525000"/>
                  </a:lnTo>
                  <a:lnTo>
                    <a:pt x="9270962" y="9398000"/>
                  </a:lnTo>
                  <a:lnTo>
                    <a:pt x="9268993" y="9271000"/>
                  </a:lnTo>
                  <a:lnTo>
                    <a:pt x="9266949" y="9144000"/>
                  </a:lnTo>
                  <a:lnTo>
                    <a:pt x="9264815" y="9017000"/>
                  </a:lnTo>
                  <a:lnTo>
                    <a:pt x="9262605" y="9017000"/>
                  </a:lnTo>
                  <a:lnTo>
                    <a:pt x="9260332" y="8890000"/>
                  </a:lnTo>
                  <a:lnTo>
                    <a:pt x="9261551" y="8763000"/>
                  </a:lnTo>
                  <a:lnTo>
                    <a:pt x="9263685" y="8763000"/>
                  </a:lnTo>
                  <a:lnTo>
                    <a:pt x="9264599" y="8636000"/>
                  </a:lnTo>
                  <a:lnTo>
                    <a:pt x="9265412" y="8636000"/>
                  </a:lnTo>
                  <a:lnTo>
                    <a:pt x="9266149" y="8509000"/>
                  </a:lnTo>
                  <a:lnTo>
                    <a:pt x="9267355" y="8509000"/>
                  </a:lnTo>
                  <a:lnTo>
                    <a:pt x="9267838" y="8382000"/>
                  </a:lnTo>
                  <a:lnTo>
                    <a:pt x="9268257" y="8382000"/>
                  </a:lnTo>
                  <a:lnTo>
                    <a:pt x="9268600" y="8255000"/>
                  </a:lnTo>
                  <a:lnTo>
                    <a:pt x="9269082" y="8255000"/>
                  </a:lnTo>
                  <a:lnTo>
                    <a:pt x="9269235" y="8128000"/>
                  </a:lnTo>
                  <a:lnTo>
                    <a:pt x="9269387" y="8128000"/>
                  </a:lnTo>
                  <a:lnTo>
                    <a:pt x="9269324" y="7874000"/>
                  </a:lnTo>
                  <a:lnTo>
                    <a:pt x="9269171" y="7874000"/>
                  </a:lnTo>
                  <a:lnTo>
                    <a:pt x="9268930" y="7747000"/>
                  </a:lnTo>
                  <a:lnTo>
                    <a:pt x="9268612" y="7620000"/>
                  </a:lnTo>
                  <a:lnTo>
                    <a:pt x="9268219" y="7493000"/>
                  </a:lnTo>
                  <a:lnTo>
                    <a:pt x="9267736" y="7366000"/>
                  </a:lnTo>
                  <a:lnTo>
                    <a:pt x="9267177" y="7239000"/>
                  </a:lnTo>
                  <a:lnTo>
                    <a:pt x="9266542" y="7239000"/>
                  </a:lnTo>
                  <a:lnTo>
                    <a:pt x="9265818" y="7112000"/>
                  </a:lnTo>
                  <a:lnTo>
                    <a:pt x="9265018" y="6985000"/>
                  </a:lnTo>
                  <a:lnTo>
                    <a:pt x="9264142" y="6858000"/>
                  </a:lnTo>
                  <a:lnTo>
                    <a:pt x="9263177" y="6731000"/>
                  </a:lnTo>
                  <a:lnTo>
                    <a:pt x="9262148" y="6731000"/>
                  </a:lnTo>
                  <a:lnTo>
                    <a:pt x="9261030" y="6604000"/>
                  </a:lnTo>
                  <a:lnTo>
                    <a:pt x="9259837" y="6477000"/>
                  </a:lnTo>
                  <a:lnTo>
                    <a:pt x="9258567" y="6350000"/>
                  </a:lnTo>
                  <a:lnTo>
                    <a:pt x="9257208" y="6223000"/>
                  </a:lnTo>
                  <a:lnTo>
                    <a:pt x="9255773" y="6223000"/>
                  </a:lnTo>
                  <a:lnTo>
                    <a:pt x="9254274" y="6096000"/>
                  </a:lnTo>
                  <a:lnTo>
                    <a:pt x="9252687" y="5969000"/>
                  </a:lnTo>
                  <a:lnTo>
                    <a:pt x="9251023" y="5842000"/>
                  </a:lnTo>
                  <a:lnTo>
                    <a:pt x="9249283" y="5715000"/>
                  </a:lnTo>
                  <a:lnTo>
                    <a:pt x="9247454" y="5715000"/>
                  </a:lnTo>
                  <a:lnTo>
                    <a:pt x="9245562" y="5588000"/>
                  </a:lnTo>
                  <a:lnTo>
                    <a:pt x="9243593" y="5461000"/>
                  </a:lnTo>
                  <a:lnTo>
                    <a:pt x="9241536" y="5334000"/>
                  </a:lnTo>
                  <a:lnTo>
                    <a:pt x="9239415" y="5207000"/>
                  </a:lnTo>
                  <a:lnTo>
                    <a:pt x="9237205" y="5207000"/>
                  </a:lnTo>
                  <a:lnTo>
                    <a:pt x="9234932" y="5080000"/>
                  </a:lnTo>
                  <a:lnTo>
                    <a:pt x="9236151" y="4953000"/>
                  </a:lnTo>
                  <a:lnTo>
                    <a:pt x="9238285" y="4953000"/>
                  </a:lnTo>
                  <a:lnTo>
                    <a:pt x="9239199" y="4826000"/>
                  </a:lnTo>
                  <a:lnTo>
                    <a:pt x="9240749" y="4826000"/>
                  </a:lnTo>
                  <a:lnTo>
                    <a:pt x="9241396" y="4699000"/>
                  </a:lnTo>
                  <a:lnTo>
                    <a:pt x="9241955" y="4699000"/>
                  </a:lnTo>
                  <a:lnTo>
                    <a:pt x="9242438" y="4572000"/>
                  </a:lnTo>
                  <a:lnTo>
                    <a:pt x="9243200" y="4572000"/>
                  </a:lnTo>
                  <a:lnTo>
                    <a:pt x="9243466" y="4445000"/>
                  </a:lnTo>
                  <a:lnTo>
                    <a:pt x="9243682" y="4445000"/>
                  </a:lnTo>
                  <a:lnTo>
                    <a:pt x="9243835" y="4318000"/>
                  </a:lnTo>
                  <a:lnTo>
                    <a:pt x="9243987" y="4318000"/>
                  </a:lnTo>
                  <a:lnTo>
                    <a:pt x="9243924" y="4064000"/>
                  </a:lnTo>
                  <a:lnTo>
                    <a:pt x="9243771" y="4064000"/>
                  </a:lnTo>
                  <a:lnTo>
                    <a:pt x="9243530" y="3937000"/>
                  </a:lnTo>
                  <a:lnTo>
                    <a:pt x="9243212" y="3810000"/>
                  </a:lnTo>
                  <a:lnTo>
                    <a:pt x="9242819" y="3683000"/>
                  </a:lnTo>
                  <a:lnTo>
                    <a:pt x="9242336" y="3556000"/>
                  </a:lnTo>
                  <a:lnTo>
                    <a:pt x="9241777" y="3556000"/>
                  </a:lnTo>
                  <a:lnTo>
                    <a:pt x="9241142" y="3429000"/>
                  </a:lnTo>
                  <a:lnTo>
                    <a:pt x="9240418" y="3302000"/>
                  </a:lnTo>
                  <a:lnTo>
                    <a:pt x="9239618" y="3175000"/>
                  </a:lnTo>
                  <a:lnTo>
                    <a:pt x="9238742" y="3048000"/>
                  </a:lnTo>
                  <a:lnTo>
                    <a:pt x="9237777" y="3048000"/>
                  </a:lnTo>
                  <a:lnTo>
                    <a:pt x="9236748" y="2921000"/>
                  </a:lnTo>
                  <a:lnTo>
                    <a:pt x="9235630" y="2794000"/>
                  </a:lnTo>
                  <a:lnTo>
                    <a:pt x="9234437" y="2667000"/>
                  </a:lnTo>
                  <a:lnTo>
                    <a:pt x="9233167" y="2540000"/>
                  </a:lnTo>
                  <a:lnTo>
                    <a:pt x="9231808" y="2540000"/>
                  </a:lnTo>
                  <a:lnTo>
                    <a:pt x="9230373" y="2413000"/>
                  </a:lnTo>
                  <a:lnTo>
                    <a:pt x="9228874" y="2286000"/>
                  </a:lnTo>
                  <a:lnTo>
                    <a:pt x="9227287" y="2159000"/>
                  </a:lnTo>
                  <a:lnTo>
                    <a:pt x="9225623" y="2032000"/>
                  </a:lnTo>
                  <a:lnTo>
                    <a:pt x="9223883" y="2032000"/>
                  </a:lnTo>
                  <a:lnTo>
                    <a:pt x="9222054" y="1905000"/>
                  </a:lnTo>
                  <a:lnTo>
                    <a:pt x="9220162" y="1778000"/>
                  </a:lnTo>
                  <a:lnTo>
                    <a:pt x="9218193" y="1651000"/>
                  </a:lnTo>
                  <a:lnTo>
                    <a:pt x="9216136" y="1524000"/>
                  </a:lnTo>
                  <a:lnTo>
                    <a:pt x="9214015" y="1524000"/>
                  </a:lnTo>
                  <a:lnTo>
                    <a:pt x="9211805" y="1397000"/>
                  </a:lnTo>
                  <a:lnTo>
                    <a:pt x="9209532" y="1270000"/>
                  </a:lnTo>
                  <a:lnTo>
                    <a:pt x="9210751" y="1270000"/>
                  </a:lnTo>
                  <a:lnTo>
                    <a:pt x="9211869" y="1143000"/>
                  </a:lnTo>
                  <a:lnTo>
                    <a:pt x="9212885" y="1143000"/>
                  </a:lnTo>
                  <a:lnTo>
                    <a:pt x="9213799" y="1016000"/>
                  </a:lnTo>
                  <a:lnTo>
                    <a:pt x="9215349" y="1016000"/>
                  </a:lnTo>
                  <a:lnTo>
                    <a:pt x="9215996" y="889000"/>
                  </a:lnTo>
                  <a:lnTo>
                    <a:pt x="9216555" y="889000"/>
                  </a:lnTo>
                  <a:lnTo>
                    <a:pt x="9217038" y="762000"/>
                  </a:lnTo>
                  <a:lnTo>
                    <a:pt x="9217800" y="762000"/>
                  </a:lnTo>
                  <a:lnTo>
                    <a:pt x="9218066" y="635000"/>
                  </a:lnTo>
                  <a:lnTo>
                    <a:pt x="9218282" y="635000"/>
                  </a:lnTo>
                  <a:lnTo>
                    <a:pt x="9218435" y="508000"/>
                  </a:lnTo>
                  <a:lnTo>
                    <a:pt x="9218587" y="508000"/>
                  </a:lnTo>
                  <a:lnTo>
                    <a:pt x="9218524" y="381000"/>
                  </a:lnTo>
                  <a:lnTo>
                    <a:pt x="9218358" y="254000"/>
                  </a:lnTo>
                  <a:lnTo>
                    <a:pt x="9218130" y="127000"/>
                  </a:lnTo>
                  <a:lnTo>
                    <a:pt x="9217977" y="0"/>
                  </a:lnTo>
                  <a:lnTo>
                    <a:pt x="9157221" y="0"/>
                  </a:lnTo>
                  <a:lnTo>
                    <a:pt x="9158008" y="254000"/>
                  </a:lnTo>
                  <a:lnTo>
                    <a:pt x="9158808" y="381000"/>
                  </a:lnTo>
                  <a:lnTo>
                    <a:pt x="9159405" y="508000"/>
                  </a:lnTo>
                  <a:lnTo>
                    <a:pt x="9160065" y="635000"/>
                  </a:lnTo>
                  <a:lnTo>
                    <a:pt x="9160815" y="635000"/>
                  </a:lnTo>
                  <a:lnTo>
                    <a:pt x="9161640" y="762000"/>
                  </a:lnTo>
                  <a:lnTo>
                    <a:pt x="9162097" y="889000"/>
                  </a:lnTo>
                  <a:lnTo>
                    <a:pt x="9163075" y="889000"/>
                  </a:lnTo>
                  <a:lnTo>
                    <a:pt x="9163609" y="1016000"/>
                  </a:lnTo>
                  <a:lnTo>
                    <a:pt x="9164180" y="1016000"/>
                  </a:lnTo>
                  <a:lnTo>
                    <a:pt x="9164777" y="1143000"/>
                  </a:lnTo>
                  <a:lnTo>
                    <a:pt x="9151163" y="1143000"/>
                  </a:lnTo>
                  <a:lnTo>
                    <a:pt x="9152509" y="1270000"/>
                  </a:lnTo>
                  <a:lnTo>
                    <a:pt x="9154757" y="1397000"/>
                  </a:lnTo>
                  <a:lnTo>
                    <a:pt x="9156941" y="1397000"/>
                  </a:lnTo>
                  <a:lnTo>
                    <a:pt x="9159037" y="1524000"/>
                  </a:lnTo>
                  <a:lnTo>
                    <a:pt x="9161069" y="1651000"/>
                  </a:lnTo>
                  <a:lnTo>
                    <a:pt x="9163025" y="1778000"/>
                  </a:lnTo>
                  <a:lnTo>
                    <a:pt x="9164904" y="1905000"/>
                  </a:lnTo>
                  <a:lnTo>
                    <a:pt x="9166708" y="1905000"/>
                  </a:lnTo>
                  <a:lnTo>
                    <a:pt x="9168435" y="2032000"/>
                  </a:lnTo>
                  <a:lnTo>
                    <a:pt x="9169260" y="2159000"/>
                  </a:lnTo>
                  <a:lnTo>
                    <a:pt x="9170810" y="2159000"/>
                  </a:lnTo>
                  <a:lnTo>
                    <a:pt x="9171521" y="2286000"/>
                  </a:lnTo>
                  <a:lnTo>
                    <a:pt x="9172207" y="2286000"/>
                  </a:lnTo>
                  <a:lnTo>
                    <a:pt x="9172854" y="2413000"/>
                  </a:lnTo>
                  <a:lnTo>
                    <a:pt x="9174048" y="2413000"/>
                  </a:lnTo>
                  <a:lnTo>
                    <a:pt x="9174594" y="2540000"/>
                  </a:lnTo>
                  <a:lnTo>
                    <a:pt x="9175115" y="2540000"/>
                  </a:lnTo>
                  <a:lnTo>
                    <a:pt x="9175610" y="2667000"/>
                  </a:lnTo>
                  <a:lnTo>
                    <a:pt x="9176525" y="2667000"/>
                  </a:lnTo>
                  <a:lnTo>
                    <a:pt x="9177337" y="2794000"/>
                  </a:lnTo>
                  <a:lnTo>
                    <a:pt x="9178061" y="2921000"/>
                  </a:lnTo>
                  <a:lnTo>
                    <a:pt x="9178709" y="3048000"/>
                  </a:lnTo>
                  <a:lnTo>
                    <a:pt x="9179293" y="3175000"/>
                  </a:lnTo>
                  <a:lnTo>
                    <a:pt x="9180081" y="3302000"/>
                  </a:lnTo>
                  <a:lnTo>
                    <a:pt x="9182925" y="3937000"/>
                  </a:lnTo>
                  <a:lnTo>
                    <a:pt x="9183662" y="4064000"/>
                  </a:lnTo>
                  <a:lnTo>
                    <a:pt x="9184208" y="4191000"/>
                  </a:lnTo>
                  <a:lnTo>
                    <a:pt x="9184805" y="4318000"/>
                  </a:lnTo>
                  <a:lnTo>
                    <a:pt x="9185465" y="4445000"/>
                  </a:lnTo>
                  <a:lnTo>
                    <a:pt x="9186215" y="4445000"/>
                  </a:lnTo>
                  <a:lnTo>
                    <a:pt x="9187040" y="4572000"/>
                  </a:lnTo>
                  <a:lnTo>
                    <a:pt x="9187497" y="4699000"/>
                  </a:lnTo>
                  <a:lnTo>
                    <a:pt x="9188475" y="4699000"/>
                  </a:lnTo>
                  <a:lnTo>
                    <a:pt x="9189009" y="4826000"/>
                  </a:lnTo>
                  <a:lnTo>
                    <a:pt x="9190177" y="4826000"/>
                  </a:lnTo>
                  <a:lnTo>
                    <a:pt x="9190799" y="4953000"/>
                  </a:lnTo>
                  <a:lnTo>
                    <a:pt x="9176563" y="4953000"/>
                  </a:lnTo>
                  <a:lnTo>
                    <a:pt x="9177909" y="5080000"/>
                  </a:lnTo>
                  <a:lnTo>
                    <a:pt x="9180157" y="5207000"/>
                  </a:lnTo>
                  <a:lnTo>
                    <a:pt x="9182329" y="5207000"/>
                  </a:lnTo>
                  <a:lnTo>
                    <a:pt x="9184424" y="5334000"/>
                  </a:lnTo>
                  <a:lnTo>
                    <a:pt x="9186456" y="5461000"/>
                  </a:lnTo>
                  <a:lnTo>
                    <a:pt x="9188412" y="5588000"/>
                  </a:lnTo>
                  <a:lnTo>
                    <a:pt x="9190291" y="5715000"/>
                  </a:lnTo>
                  <a:lnTo>
                    <a:pt x="9192095" y="5715000"/>
                  </a:lnTo>
                  <a:lnTo>
                    <a:pt x="9193822" y="5842000"/>
                  </a:lnTo>
                  <a:lnTo>
                    <a:pt x="9194648" y="5969000"/>
                  </a:lnTo>
                  <a:lnTo>
                    <a:pt x="9196197" y="5969000"/>
                  </a:lnTo>
                  <a:lnTo>
                    <a:pt x="9196921" y="6096000"/>
                  </a:lnTo>
                  <a:lnTo>
                    <a:pt x="9197607" y="6096000"/>
                  </a:lnTo>
                  <a:lnTo>
                    <a:pt x="9198242" y="6223000"/>
                  </a:lnTo>
                  <a:lnTo>
                    <a:pt x="9199448" y="6223000"/>
                  </a:lnTo>
                  <a:lnTo>
                    <a:pt x="9199994" y="6350000"/>
                  </a:lnTo>
                  <a:lnTo>
                    <a:pt x="9201010" y="6350000"/>
                  </a:lnTo>
                  <a:lnTo>
                    <a:pt x="9201925" y="6477000"/>
                  </a:lnTo>
                  <a:lnTo>
                    <a:pt x="9202737" y="6604000"/>
                  </a:lnTo>
                  <a:lnTo>
                    <a:pt x="9203461" y="6731000"/>
                  </a:lnTo>
                  <a:lnTo>
                    <a:pt x="9204109" y="6858000"/>
                  </a:lnTo>
                  <a:lnTo>
                    <a:pt x="9204693" y="6858000"/>
                  </a:lnTo>
                  <a:lnTo>
                    <a:pt x="9205481" y="7112000"/>
                  </a:lnTo>
                  <a:lnTo>
                    <a:pt x="9208325" y="7747000"/>
                  </a:lnTo>
                  <a:lnTo>
                    <a:pt x="9209062" y="7874000"/>
                  </a:lnTo>
                  <a:lnTo>
                    <a:pt x="9209608" y="8001000"/>
                  </a:lnTo>
                  <a:lnTo>
                    <a:pt x="9210205" y="8128000"/>
                  </a:lnTo>
                  <a:lnTo>
                    <a:pt x="9210865" y="8128000"/>
                  </a:lnTo>
                  <a:lnTo>
                    <a:pt x="9211615" y="8255000"/>
                  </a:lnTo>
                  <a:lnTo>
                    <a:pt x="9212440" y="8382000"/>
                  </a:lnTo>
                  <a:lnTo>
                    <a:pt x="9212897" y="8382000"/>
                  </a:lnTo>
                  <a:lnTo>
                    <a:pt x="9213380" y="8509000"/>
                  </a:lnTo>
                  <a:lnTo>
                    <a:pt x="9213875" y="8509000"/>
                  </a:lnTo>
                  <a:lnTo>
                    <a:pt x="9214409" y="8636000"/>
                  </a:lnTo>
                  <a:lnTo>
                    <a:pt x="9215577" y="8636000"/>
                  </a:lnTo>
                  <a:lnTo>
                    <a:pt x="9216199" y="8763000"/>
                  </a:lnTo>
                  <a:lnTo>
                    <a:pt x="9201963" y="8763000"/>
                  </a:lnTo>
                  <a:lnTo>
                    <a:pt x="9203309" y="8890000"/>
                  </a:lnTo>
                  <a:lnTo>
                    <a:pt x="9205557" y="8890000"/>
                  </a:lnTo>
                  <a:lnTo>
                    <a:pt x="9207729" y="9017000"/>
                  </a:lnTo>
                  <a:lnTo>
                    <a:pt x="9209837" y="9144000"/>
                  </a:lnTo>
                  <a:lnTo>
                    <a:pt x="9211856" y="9271000"/>
                  </a:lnTo>
                  <a:lnTo>
                    <a:pt x="9213812" y="9398000"/>
                  </a:lnTo>
                  <a:lnTo>
                    <a:pt x="9215691" y="9398000"/>
                  </a:lnTo>
                  <a:lnTo>
                    <a:pt x="9217495" y="9525000"/>
                  </a:lnTo>
                  <a:lnTo>
                    <a:pt x="9219222" y="9652000"/>
                  </a:lnTo>
                  <a:lnTo>
                    <a:pt x="9220048" y="9652000"/>
                  </a:lnTo>
                  <a:lnTo>
                    <a:pt x="9220848" y="9779000"/>
                  </a:lnTo>
                  <a:lnTo>
                    <a:pt x="9221597" y="9779000"/>
                  </a:lnTo>
                  <a:lnTo>
                    <a:pt x="9222321" y="9906000"/>
                  </a:lnTo>
                  <a:lnTo>
                    <a:pt x="9223642" y="9906000"/>
                  </a:lnTo>
                  <a:lnTo>
                    <a:pt x="9224264" y="10033000"/>
                  </a:lnTo>
                  <a:lnTo>
                    <a:pt x="9224835" y="10033000"/>
                  </a:lnTo>
                  <a:lnTo>
                    <a:pt x="9225394" y="10160000"/>
                  </a:lnTo>
                  <a:lnTo>
                    <a:pt x="9226410" y="10160000"/>
                  </a:lnTo>
                  <a:lnTo>
                    <a:pt x="9227312" y="10287000"/>
                  </a:lnTo>
                  <a:lnTo>
                    <a:pt x="9228125" y="10414000"/>
                  </a:lnTo>
                  <a:lnTo>
                    <a:pt x="9228849" y="10541000"/>
                  </a:lnTo>
                  <a:lnTo>
                    <a:pt x="9229509" y="10668000"/>
                  </a:lnTo>
                  <a:lnTo>
                    <a:pt x="9230093" y="10668000"/>
                  </a:lnTo>
                  <a:lnTo>
                    <a:pt x="9230881" y="10922000"/>
                  </a:lnTo>
                  <a:lnTo>
                    <a:pt x="9233725" y="11557000"/>
                  </a:lnTo>
                  <a:lnTo>
                    <a:pt x="9234462" y="11684000"/>
                  </a:lnTo>
                  <a:lnTo>
                    <a:pt x="9235008" y="11811000"/>
                  </a:lnTo>
                  <a:lnTo>
                    <a:pt x="9235605" y="11938000"/>
                  </a:lnTo>
                  <a:lnTo>
                    <a:pt x="9236265" y="11938000"/>
                  </a:lnTo>
                  <a:lnTo>
                    <a:pt x="9237015" y="12065000"/>
                  </a:lnTo>
                  <a:lnTo>
                    <a:pt x="9237840" y="12192000"/>
                  </a:lnTo>
                  <a:lnTo>
                    <a:pt x="9238297" y="12192000"/>
                  </a:lnTo>
                  <a:lnTo>
                    <a:pt x="9238780" y="12319000"/>
                  </a:lnTo>
                  <a:lnTo>
                    <a:pt x="9239275" y="12319000"/>
                  </a:lnTo>
                  <a:lnTo>
                    <a:pt x="9239809" y="12446000"/>
                  </a:lnTo>
                  <a:lnTo>
                    <a:pt x="9240977" y="12446000"/>
                  </a:lnTo>
                  <a:lnTo>
                    <a:pt x="9241599" y="12573000"/>
                  </a:lnTo>
                  <a:lnTo>
                    <a:pt x="9227363" y="12573000"/>
                  </a:lnTo>
                  <a:lnTo>
                    <a:pt x="9228709" y="12700000"/>
                  </a:lnTo>
                  <a:lnTo>
                    <a:pt x="9230957" y="12700000"/>
                  </a:lnTo>
                  <a:lnTo>
                    <a:pt x="9233129" y="12827000"/>
                  </a:lnTo>
                  <a:lnTo>
                    <a:pt x="9235237" y="12954000"/>
                  </a:lnTo>
                  <a:lnTo>
                    <a:pt x="9237269" y="13081000"/>
                  </a:lnTo>
                  <a:lnTo>
                    <a:pt x="9239212" y="13208000"/>
                  </a:lnTo>
                  <a:lnTo>
                    <a:pt x="9241091" y="13208000"/>
                  </a:lnTo>
                  <a:lnTo>
                    <a:pt x="9242895" y="13335000"/>
                  </a:lnTo>
                  <a:lnTo>
                    <a:pt x="9244622" y="13462000"/>
                  </a:lnTo>
                  <a:lnTo>
                    <a:pt x="9245460" y="13462000"/>
                  </a:lnTo>
                  <a:lnTo>
                    <a:pt x="9246260" y="13589000"/>
                  </a:lnTo>
                  <a:lnTo>
                    <a:pt x="9247022" y="13589000"/>
                  </a:lnTo>
                  <a:lnTo>
                    <a:pt x="9247746" y="13716000"/>
                  </a:lnTo>
                  <a:lnTo>
                    <a:pt x="9305074" y="13716000"/>
                  </a:lnTo>
                  <a:close/>
                </a:path>
                <a:path extrusionOk="0" h="13716000" w="9443085">
                  <a:moveTo>
                    <a:pt x="9442539" y="13716000"/>
                  </a:moveTo>
                  <a:lnTo>
                    <a:pt x="9440951" y="13589013"/>
                  </a:lnTo>
                  <a:lnTo>
                    <a:pt x="9439288" y="13462013"/>
                  </a:lnTo>
                  <a:lnTo>
                    <a:pt x="9437548" y="13335013"/>
                  </a:lnTo>
                  <a:lnTo>
                    <a:pt x="9435732" y="13208013"/>
                  </a:lnTo>
                  <a:lnTo>
                    <a:pt x="9433827" y="13208013"/>
                  </a:lnTo>
                  <a:lnTo>
                    <a:pt x="9431858" y="13081013"/>
                  </a:lnTo>
                  <a:lnTo>
                    <a:pt x="9429813" y="12954013"/>
                  </a:lnTo>
                  <a:lnTo>
                    <a:pt x="9427680" y="12827013"/>
                  </a:lnTo>
                  <a:lnTo>
                    <a:pt x="9425483" y="12700013"/>
                  </a:lnTo>
                  <a:lnTo>
                    <a:pt x="9423197" y="12700013"/>
                  </a:lnTo>
                  <a:lnTo>
                    <a:pt x="9424416" y="12573013"/>
                  </a:lnTo>
                  <a:lnTo>
                    <a:pt x="9425534" y="12573013"/>
                  </a:lnTo>
                  <a:lnTo>
                    <a:pt x="9426550" y="12446013"/>
                  </a:lnTo>
                  <a:lnTo>
                    <a:pt x="9428289" y="12446013"/>
                  </a:lnTo>
                  <a:lnTo>
                    <a:pt x="9429013" y="12319013"/>
                  </a:lnTo>
                  <a:lnTo>
                    <a:pt x="9430220" y="12319013"/>
                  </a:lnTo>
                  <a:lnTo>
                    <a:pt x="9430715" y="12192013"/>
                  </a:lnTo>
                  <a:lnTo>
                    <a:pt x="9431122" y="12192013"/>
                  </a:lnTo>
                  <a:lnTo>
                    <a:pt x="9431464" y="12065013"/>
                  </a:lnTo>
                  <a:lnTo>
                    <a:pt x="9431947" y="12065013"/>
                  </a:lnTo>
                  <a:lnTo>
                    <a:pt x="9432112" y="11938013"/>
                  </a:lnTo>
                  <a:lnTo>
                    <a:pt x="9432265" y="11811013"/>
                  </a:lnTo>
                  <a:lnTo>
                    <a:pt x="9432188" y="11684013"/>
                  </a:lnTo>
                  <a:lnTo>
                    <a:pt x="9432036" y="11557013"/>
                  </a:lnTo>
                  <a:lnTo>
                    <a:pt x="9431795" y="11557013"/>
                  </a:lnTo>
                  <a:lnTo>
                    <a:pt x="9431477" y="11430013"/>
                  </a:lnTo>
                  <a:lnTo>
                    <a:pt x="9431083" y="11303013"/>
                  </a:lnTo>
                  <a:lnTo>
                    <a:pt x="9430601" y="11176013"/>
                  </a:lnTo>
                  <a:lnTo>
                    <a:pt x="9430042" y="11049013"/>
                  </a:lnTo>
                  <a:lnTo>
                    <a:pt x="9429394" y="11049013"/>
                  </a:lnTo>
                  <a:lnTo>
                    <a:pt x="9428683" y="10922013"/>
                  </a:lnTo>
                  <a:lnTo>
                    <a:pt x="9427883" y="10795013"/>
                  </a:lnTo>
                  <a:lnTo>
                    <a:pt x="9427007" y="10668013"/>
                  </a:lnTo>
                  <a:lnTo>
                    <a:pt x="9426042" y="10541013"/>
                  </a:lnTo>
                  <a:lnTo>
                    <a:pt x="9425013" y="10541013"/>
                  </a:lnTo>
                  <a:lnTo>
                    <a:pt x="9423895" y="10414013"/>
                  </a:lnTo>
                  <a:lnTo>
                    <a:pt x="9422701" y="10287013"/>
                  </a:lnTo>
                  <a:lnTo>
                    <a:pt x="9421431" y="10160013"/>
                  </a:lnTo>
                  <a:lnTo>
                    <a:pt x="9420073" y="10033013"/>
                  </a:lnTo>
                  <a:lnTo>
                    <a:pt x="9418650" y="10033013"/>
                  </a:lnTo>
                  <a:lnTo>
                    <a:pt x="9417139" y="9906013"/>
                  </a:lnTo>
                  <a:lnTo>
                    <a:pt x="9415551" y="9779013"/>
                  </a:lnTo>
                  <a:lnTo>
                    <a:pt x="9413888" y="9652013"/>
                  </a:lnTo>
                  <a:lnTo>
                    <a:pt x="9412148" y="9525013"/>
                  </a:lnTo>
                  <a:lnTo>
                    <a:pt x="9410332" y="9525013"/>
                  </a:lnTo>
                  <a:lnTo>
                    <a:pt x="9408427" y="9398013"/>
                  </a:lnTo>
                  <a:lnTo>
                    <a:pt x="9406458" y="9271013"/>
                  </a:lnTo>
                  <a:lnTo>
                    <a:pt x="9404413" y="9144013"/>
                  </a:lnTo>
                  <a:lnTo>
                    <a:pt x="9402280" y="9017013"/>
                  </a:lnTo>
                  <a:lnTo>
                    <a:pt x="9400083" y="9017013"/>
                  </a:lnTo>
                  <a:lnTo>
                    <a:pt x="9397797" y="8890013"/>
                  </a:lnTo>
                  <a:lnTo>
                    <a:pt x="9399016" y="8763013"/>
                  </a:lnTo>
                  <a:lnTo>
                    <a:pt x="9401150" y="8763013"/>
                  </a:lnTo>
                  <a:lnTo>
                    <a:pt x="9402064" y="8636013"/>
                  </a:lnTo>
                  <a:lnTo>
                    <a:pt x="9402889" y="8636013"/>
                  </a:lnTo>
                  <a:lnTo>
                    <a:pt x="9403613" y="8509013"/>
                  </a:lnTo>
                  <a:lnTo>
                    <a:pt x="9404833" y="8509013"/>
                  </a:lnTo>
                  <a:lnTo>
                    <a:pt x="9405315" y="8382013"/>
                  </a:lnTo>
                  <a:lnTo>
                    <a:pt x="9405722" y="8382013"/>
                  </a:lnTo>
                  <a:lnTo>
                    <a:pt x="9406064" y="8255013"/>
                  </a:lnTo>
                  <a:lnTo>
                    <a:pt x="9406547" y="8255013"/>
                  </a:lnTo>
                  <a:lnTo>
                    <a:pt x="9406699" y="8128013"/>
                  </a:lnTo>
                  <a:lnTo>
                    <a:pt x="9406852" y="8128013"/>
                  </a:lnTo>
                  <a:lnTo>
                    <a:pt x="9406776" y="7874013"/>
                  </a:lnTo>
                  <a:lnTo>
                    <a:pt x="9406623" y="7874013"/>
                  </a:lnTo>
                  <a:lnTo>
                    <a:pt x="9406382" y="7747013"/>
                  </a:lnTo>
                  <a:lnTo>
                    <a:pt x="9406064" y="7620013"/>
                  </a:lnTo>
                  <a:lnTo>
                    <a:pt x="9405671" y="7493013"/>
                  </a:lnTo>
                  <a:lnTo>
                    <a:pt x="9405188" y="7366013"/>
                  </a:lnTo>
                  <a:lnTo>
                    <a:pt x="9404642" y="7239013"/>
                  </a:lnTo>
                  <a:lnTo>
                    <a:pt x="9403994" y="7239013"/>
                  </a:lnTo>
                  <a:lnTo>
                    <a:pt x="9403283" y="7112013"/>
                  </a:lnTo>
                  <a:lnTo>
                    <a:pt x="9402483" y="6985013"/>
                  </a:lnTo>
                  <a:lnTo>
                    <a:pt x="9401607" y="6858013"/>
                  </a:lnTo>
                  <a:lnTo>
                    <a:pt x="9400642" y="6731013"/>
                  </a:lnTo>
                  <a:lnTo>
                    <a:pt x="9399613" y="6731013"/>
                  </a:lnTo>
                  <a:lnTo>
                    <a:pt x="9398495" y="6604013"/>
                  </a:lnTo>
                  <a:lnTo>
                    <a:pt x="9397301" y="6477013"/>
                  </a:lnTo>
                  <a:lnTo>
                    <a:pt x="9396031" y="6350013"/>
                  </a:lnTo>
                  <a:lnTo>
                    <a:pt x="9394673" y="6223012"/>
                  </a:lnTo>
                  <a:lnTo>
                    <a:pt x="9393250" y="6223012"/>
                  </a:lnTo>
                  <a:lnTo>
                    <a:pt x="9391739" y="6096012"/>
                  </a:lnTo>
                  <a:lnTo>
                    <a:pt x="9390151" y="5969012"/>
                  </a:lnTo>
                  <a:lnTo>
                    <a:pt x="9388488" y="5842012"/>
                  </a:lnTo>
                  <a:lnTo>
                    <a:pt x="9386748" y="5715012"/>
                  </a:lnTo>
                  <a:lnTo>
                    <a:pt x="9384932" y="5715012"/>
                  </a:lnTo>
                  <a:lnTo>
                    <a:pt x="9383039" y="5588012"/>
                  </a:lnTo>
                  <a:lnTo>
                    <a:pt x="9381058" y="5461012"/>
                  </a:lnTo>
                  <a:lnTo>
                    <a:pt x="9379013" y="5334012"/>
                  </a:lnTo>
                  <a:lnTo>
                    <a:pt x="9376880" y="5207012"/>
                  </a:lnTo>
                  <a:lnTo>
                    <a:pt x="9374683" y="5207012"/>
                  </a:lnTo>
                  <a:lnTo>
                    <a:pt x="9372397" y="5080012"/>
                  </a:lnTo>
                  <a:lnTo>
                    <a:pt x="9373616" y="4953012"/>
                  </a:lnTo>
                  <a:lnTo>
                    <a:pt x="9375750" y="4953012"/>
                  </a:lnTo>
                  <a:lnTo>
                    <a:pt x="9376664" y="4826012"/>
                  </a:lnTo>
                  <a:lnTo>
                    <a:pt x="9378213" y="4826012"/>
                  </a:lnTo>
                  <a:lnTo>
                    <a:pt x="9378861" y="4699012"/>
                  </a:lnTo>
                  <a:lnTo>
                    <a:pt x="9379433" y="4699012"/>
                  </a:lnTo>
                  <a:lnTo>
                    <a:pt x="9379915" y="4572012"/>
                  </a:lnTo>
                  <a:lnTo>
                    <a:pt x="9380664" y="4572012"/>
                  </a:lnTo>
                  <a:lnTo>
                    <a:pt x="9380944" y="4445012"/>
                  </a:lnTo>
                  <a:lnTo>
                    <a:pt x="9381160" y="4445012"/>
                  </a:lnTo>
                  <a:lnTo>
                    <a:pt x="9381312" y="4318012"/>
                  </a:lnTo>
                  <a:lnTo>
                    <a:pt x="9381465" y="4318012"/>
                  </a:lnTo>
                  <a:lnTo>
                    <a:pt x="9381388" y="4064012"/>
                  </a:lnTo>
                  <a:lnTo>
                    <a:pt x="9381236" y="4064012"/>
                  </a:lnTo>
                  <a:lnTo>
                    <a:pt x="9380995" y="3937012"/>
                  </a:lnTo>
                  <a:lnTo>
                    <a:pt x="9380677" y="3810012"/>
                  </a:lnTo>
                  <a:lnTo>
                    <a:pt x="9380283" y="3683012"/>
                  </a:lnTo>
                  <a:lnTo>
                    <a:pt x="9379801" y="3556012"/>
                  </a:lnTo>
                  <a:lnTo>
                    <a:pt x="9379242" y="3556012"/>
                  </a:lnTo>
                  <a:lnTo>
                    <a:pt x="9378594" y="3429012"/>
                  </a:lnTo>
                  <a:lnTo>
                    <a:pt x="9377883" y="3302012"/>
                  </a:lnTo>
                  <a:lnTo>
                    <a:pt x="9377083" y="3175012"/>
                  </a:lnTo>
                  <a:lnTo>
                    <a:pt x="9376207" y="3048012"/>
                  </a:lnTo>
                  <a:lnTo>
                    <a:pt x="9375242" y="3048012"/>
                  </a:lnTo>
                  <a:lnTo>
                    <a:pt x="9374213" y="2921012"/>
                  </a:lnTo>
                  <a:lnTo>
                    <a:pt x="9373095" y="2794012"/>
                  </a:lnTo>
                  <a:lnTo>
                    <a:pt x="9371901" y="2667012"/>
                  </a:lnTo>
                  <a:lnTo>
                    <a:pt x="9370631" y="2540012"/>
                  </a:lnTo>
                  <a:lnTo>
                    <a:pt x="9369273" y="2540012"/>
                  </a:lnTo>
                  <a:lnTo>
                    <a:pt x="9367850" y="2413012"/>
                  </a:lnTo>
                  <a:lnTo>
                    <a:pt x="9366339" y="2286012"/>
                  </a:lnTo>
                  <a:lnTo>
                    <a:pt x="9364751" y="2159012"/>
                  </a:lnTo>
                  <a:lnTo>
                    <a:pt x="9363088" y="2032012"/>
                  </a:lnTo>
                  <a:lnTo>
                    <a:pt x="9361348" y="2032012"/>
                  </a:lnTo>
                  <a:lnTo>
                    <a:pt x="9359532" y="1905012"/>
                  </a:lnTo>
                  <a:lnTo>
                    <a:pt x="9357627" y="1778012"/>
                  </a:lnTo>
                  <a:lnTo>
                    <a:pt x="9355658" y="1651012"/>
                  </a:lnTo>
                  <a:lnTo>
                    <a:pt x="9353613" y="1524012"/>
                  </a:lnTo>
                  <a:lnTo>
                    <a:pt x="9351480" y="1524012"/>
                  </a:lnTo>
                  <a:lnTo>
                    <a:pt x="9349283" y="1397012"/>
                  </a:lnTo>
                  <a:lnTo>
                    <a:pt x="9346997" y="1270012"/>
                  </a:lnTo>
                  <a:lnTo>
                    <a:pt x="9348216" y="1270012"/>
                  </a:lnTo>
                  <a:lnTo>
                    <a:pt x="9349334" y="1143012"/>
                  </a:lnTo>
                  <a:lnTo>
                    <a:pt x="9350350" y="1143012"/>
                  </a:lnTo>
                  <a:lnTo>
                    <a:pt x="9351264" y="1016012"/>
                  </a:lnTo>
                  <a:lnTo>
                    <a:pt x="9352813" y="1016012"/>
                  </a:lnTo>
                  <a:lnTo>
                    <a:pt x="9353461" y="889012"/>
                  </a:lnTo>
                  <a:lnTo>
                    <a:pt x="9354020" y="889012"/>
                  </a:lnTo>
                  <a:lnTo>
                    <a:pt x="9354515" y="762012"/>
                  </a:lnTo>
                  <a:lnTo>
                    <a:pt x="9355264" y="762012"/>
                  </a:lnTo>
                  <a:lnTo>
                    <a:pt x="9355544" y="635012"/>
                  </a:lnTo>
                  <a:lnTo>
                    <a:pt x="9355747" y="635012"/>
                  </a:lnTo>
                  <a:lnTo>
                    <a:pt x="9355912" y="508012"/>
                  </a:lnTo>
                  <a:lnTo>
                    <a:pt x="9356065" y="508012"/>
                  </a:lnTo>
                  <a:lnTo>
                    <a:pt x="9355988" y="381012"/>
                  </a:lnTo>
                  <a:lnTo>
                    <a:pt x="9355836" y="254012"/>
                  </a:lnTo>
                  <a:lnTo>
                    <a:pt x="9355595" y="127012"/>
                  </a:lnTo>
                  <a:lnTo>
                    <a:pt x="9355442" y="12"/>
                  </a:lnTo>
                  <a:lnTo>
                    <a:pt x="9294685" y="12"/>
                  </a:lnTo>
                  <a:lnTo>
                    <a:pt x="9295473" y="254012"/>
                  </a:lnTo>
                  <a:lnTo>
                    <a:pt x="9296273" y="381012"/>
                  </a:lnTo>
                  <a:lnTo>
                    <a:pt x="9296870" y="508012"/>
                  </a:lnTo>
                  <a:lnTo>
                    <a:pt x="9297543" y="635012"/>
                  </a:lnTo>
                  <a:lnTo>
                    <a:pt x="9298280" y="635012"/>
                  </a:lnTo>
                  <a:lnTo>
                    <a:pt x="9299118" y="762012"/>
                  </a:lnTo>
                  <a:lnTo>
                    <a:pt x="9299562" y="889012"/>
                  </a:lnTo>
                  <a:lnTo>
                    <a:pt x="9300553" y="889012"/>
                  </a:lnTo>
                  <a:lnTo>
                    <a:pt x="9301086" y="1016012"/>
                  </a:lnTo>
                  <a:lnTo>
                    <a:pt x="9301645" y="1016012"/>
                  </a:lnTo>
                  <a:lnTo>
                    <a:pt x="9302242" y="1143012"/>
                  </a:lnTo>
                  <a:lnTo>
                    <a:pt x="9288628" y="1143012"/>
                  </a:lnTo>
                  <a:lnTo>
                    <a:pt x="9289974" y="1270012"/>
                  </a:lnTo>
                  <a:lnTo>
                    <a:pt x="9292222" y="1397012"/>
                  </a:lnTo>
                  <a:lnTo>
                    <a:pt x="9294393" y="1397012"/>
                  </a:lnTo>
                  <a:lnTo>
                    <a:pt x="9296489" y="1524012"/>
                  </a:lnTo>
                  <a:lnTo>
                    <a:pt x="9298521" y="1651012"/>
                  </a:lnTo>
                  <a:lnTo>
                    <a:pt x="9300477" y="1778012"/>
                  </a:lnTo>
                  <a:lnTo>
                    <a:pt x="9302356" y="1905012"/>
                  </a:lnTo>
                  <a:lnTo>
                    <a:pt x="9304160" y="1905012"/>
                  </a:lnTo>
                  <a:lnTo>
                    <a:pt x="9305887" y="2032012"/>
                  </a:lnTo>
                  <a:lnTo>
                    <a:pt x="9306725" y="2159012"/>
                  </a:lnTo>
                  <a:lnTo>
                    <a:pt x="9308274" y="2159012"/>
                  </a:lnTo>
                  <a:lnTo>
                    <a:pt x="9308986" y="2286012"/>
                  </a:lnTo>
                  <a:lnTo>
                    <a:pt x="9309671" y="2286012"/>
                  </a:lnTo>
                  <a:lnTo>
                    <a:pt x="9310319" y="2413012"/>
                  </a:lnTo>
                  <a:lnTo>
                    <a:pt x="9311513" y="2413012"/>
                  </a:lnTo>
                  <a:lnTo>
                    <a:pt x="9312059" y="2540012"/>
                  </a:lnTo>
                  <a:lnTo>
                    <a:pt x="9312580" y="2540012"/>
                  </a:lnTo>
                  <a:lnTo>
                    <a:pt x="9313075" y="2667012"/>
                  </a:lnTo>
                  <a:lnTo>
                    <a:pt x="9313977" y="2667012"/>
                  </a:lnTo>
                  <a:lnTo>
                    <a:pt x="9314790" y="2794012"/>
                  </a:lnTo>
                  <a:lnTo>
                    <a:pt x="9315526" y="2921012"/>
                  </a:lnTo>
                  <a:lnTo>
                    <a:pt x="9316174" y="3048012"/>
                  </a:lnTo>
                  <a:lnTo>
                    <a:pt x="9316758" y="3175012"/>
                  </a:lnTo>
                  <a:lnTo>
                    <a:pt x="9317545" y="3302012"/>
                  </a:lnTo>
                  <a:lnTo>
                    <a:pt x="9320390" y="3937012"/>
                  </a:lnTo>
                  <a:lnTo>
                    <a:pt x="9321127" y="4064012"/>
                  </a:lnTo>
                  <a:lnTo>
                    <a:pt x="9321673" y="4191012"/>
                  </a:lnTo>
                  <a:lnTo>
                    <a:pt x="9322270" y="4318012"/>
                  </a:lnTo>
                  <a:lnTo>
                    <a:pt x="9322943" y="4445012"/>
                  </a:lnTo>
                  <a:lnTo>
                    <a:pt x="9323680" y="4445012"/>
                  </a:lnTo>
                  <a:lnTo>
                    <a:pt x="9324518" y="4572012"/>
                  </a:lnTo>
                  <a:lnTo>
                    <a:pt x="9324962" y="4699012"/>
                  </a:lnTo>
                  <a:lnTo>
                    <a:pt x="9325953" y="4699012"/>
                  </a:lnTo>
                  <a:lnTo>
                    <a:pt x="9326486" y="4826012"/>
                  </a:lnTo>
                  <a:lnTo>
                    <a:pt x="9327642" y="4826012"/>
                  </a:lnTo>
                  <a:lnTo>
                    <a:pt x="9328264" y="4953012"/>
                  </a:lnTo>
                  <a:lnTo>
                    <a:pt x="9314028" y="4953012"/>
                  </a:lnTo>
                  <a:lnTo>
                    <a:pt x="9315374" y="5080012"/>
                  </a:lnTo>
                  <a:lnTo>
                    <a:pt x="9317622" y="5207012"/>
                  </a:lnTo>
                  <a:lnTo>
                    <a:pt x="9319793" y="5207012"/>
                  </a:lnTo>
                  <a:lnTo>
                    <a:pt x="9321889" y="5334012"/>
                  </a:lnTo>
                  <a:lnTo>
                    <a:pt x="9323921" y="5461012"/>
                  </a:lnTo>
                  <a:lnTo>
                    <a:pt x="9325877" y="5588012"/>
                  </a:lnTo>
                  <a:lnTo>
                    <a:pt x="9327756" y="5715012"/>
                  </a:lnTo>
                  <a:lnTo>
                    <a:pt x="9329560" y="5715012"/>
                  </a:lnTo>
                  <a:lnTo>
                    <a:pt x="9331287" y="5842012"/>
                  </a:lnTo>
                  <a:lnTo>
                    <a:pt x="9332125" y="5969012"/>
                  </a:lnTo>
                  <a:lnTo>
                    <a:pt x="9333674" y="5969012"/>
                  </a:lnTo>
                  <a:lnTo>
                    <a:pt x="9334386" y="6096012"/>
                  </a:lnTo>
                  <a:lnTo>
                    <a:pt x="9335071" y="6096012"/>
                  </a:lnTo>
                  <a:lnTo>
                    <a:pt x="9335719" y="6223012"/>
                  </a:lnTo>
                  <a:lnTo>
                    <a:pt x="9336913" y="6223012"/>
                  </a:lnTo>
                  <a:lnTo>
                    <a:pt x="9337459" y="6350013"/>
                  </a:lnTo>
                  <a:lnTo>
                    <a:pt x="9338475" y="6350013"/>
                  </a:lnTo>
                  <a:lnTo>
                    <a:pt x="9339377" y="6477013"/>
                  </a:lnTo>
                  <a:lnTo>
                    <a:pt x="9340190" y="6604013"/>
                  </a:lnTo>
                  <a:lnTo>
                    <a:pt x="9340926" y="6731013"/>
                  </a:lnTo>
                  <a:lnTo>
                    <a:pt x="9341574" y="6858013"/>
                  </a:lnTo>
                  <a:lnTo>
                    <a:pt x="9342158" y="6858013"/>
                  </a:lnTo>
                  <a:lnTo>
                    <a:pt x="9342945" y="7112013"/>
                  </a:lnTo>
                  <a:lnTo>
                    <a:pt x="9345790" y="7747013"/>
                  </a:lnTo>
                  <a:lnTo>
                    <a:pt x="9346527" y="7874013"/>
                  </a:lnTo>
                  <a:lnTo>
                    <a:pt x="9347073" y="8001013"/>
                  </a:lnTo>
                  <a:lnTo>
                    <a:pt x="9347670" y="8128013"/>
                  </a:lnTo>
                  <a:lnTo>
                    <a:pt x="9348343" y="8128013"/>
                  </a:lnTo>
                  <a:lnTo>
                    <a:pt x="9349080" y="8255013"/>
                  </a:lnTo>
                  <a:lnTo>
                    <a:pt x="9349918" y="8382013"/>
                  </a:lnTo>
                  <a:lnTo>
                    <a:pt x="9350362" y="8382013"/>
                  </a:lnTo>
                  <a:lnTo>
                    <a:pt x="9350845" y="8509013"/>
                  </a:lnTo>
                  <a:lnTo>
                    <a:pt x="9351353" y="8509013"/>
                  </a:lnTo>
                  <a:lnTo>
                    <a:pt x="9351886" y="8636013"/>
                  </a:lnTo>
                  <a:lnTo>
                    <a:pt x="9353042" y="8636013"/>
                  </a:lnTo>
                  <a:lnTo>
                    <a:pt x="9353664" y="8763013"/>
                  </a:lnTo>
                  <a:lnTo>
                    <a:pt x="9339428" y="8763013"/>
                  </a:lnTo>
                  <a:lnTo>
                    <a:pt x="9340774" y="8890013"/>
                  </a:lnTo>
                  <a:lnTo>
                    <a:pt x="9343022" y="8890013"/>
                  </a:lnTo>
                  <a:lnTo>
                    <a:pt x="9345193" y="9017013"/>
                  </a:lnTo>
                  <a:lnTo>
                    <a:pt x="9347302" y="9144013"/>
                  </a:lnTo>
                  <a:lnTo>
                    <a:pt x="9349334" y="9271013"/>
                  </a:lnTo>
                  <a:lnTo>
                    <a:pt x="9351289" y="9398013"/>
                  </a:lnTo>
                  <a:lnTo>
                    <a:pt x="9353169" y="9398013"/>
                  </a:lnTo>
                  <a:lnTo>
                    <a:pt x="9354972" y="9525013"/>
                  </a:lnTo>
                  <a:lnTo>
                    <a:pt x="9356700" y="9652013"/>
                  </a:lnTo>
                  <a:lnTo>
                    <a:pt x="9357538" y="9652013"/>
                  </a:lnTo>
                  <a:lnTo>
                    <a:pt x="9358325" y="9779013"/>
                  </a:lnTo>
                  <a:lnTo>
                    <a:pt x="9359074" y="9779013"/>
                  </a:lnTo>
                  <a:lnTo>
                    <a:pt x="9359798" y="9906013"/>
                  </a:lnTo>
                  <a:lnTo>
                    <a:pt x="9361119" y="9906013"/>
                  </a:lnTo>
                  <a:lnTo>
                    <a:pt x="9361729" y="10033013"/>
                  </a:lnTo>
                  <a:lnTo>
                    <a:pt x="9362313" y="10033013"/>
                  </a:lnTo>
                  <a:lnTo>
                    <a:pt x="9362872" y="10160013"/>
                  </a:lnTo>
                  <a:lnTo>
                    <a:pt x="9363875" y="10160013"/>
                  </a:lnTo>
                  <a:lnTo>
                    <a:pt x="9364789" y="10287013"/>
                  </a:lnTo>
                  <a:lnTo>
                    <a:pt x="9365602" y="10414013"/>
                  </a:lnTo>
                  <a:lnTo>
                    <a:pt x="9366326" y="10541013"/>
                  </a:lnTo>
                  <a:lnTo>
                    <a:pt x="9366974" y="10668013"/>
                  </a:lnTo>
                  <a:lnTo>
                    <a:pt x="9367571" y="10668013"/>
                  </a:lnTo>
                  <a:lnTo>
                    <a:pt x="9368345" y="10922013"/>
                  </a:lnTo>
                  <a:lnTo>
                    <a:pt x="9371203" y="11557013"/>
                  </a:lnTo>
                  <a:lnTo>
                    <a:pt x="9371927" y="11684013"/>
                  </a:lnTo>
                  <a:lnTo>
                    <a:pt x="9372473" y="11811013"/>
                  </a:lnTo>
                  <a:lnTo>
                    <a:pt x="9373070" y="11938013"/>
                  </a:lnTo>
                  <a:lnTo>
                    <a:pt x="9373743" y="11938013"/>
                  </a:lnTo>
                  <a:lnTo>
                    <a:pt x="9374480" y="12065013"/>
                  </a:lnTo>
                  <a:lnTo>
                    <a:pt x="9375318" y="12192013"/>
                  </a:lnTo>
                  <a:lnTo>
                    <a:pt x="9375762" y="12192013"/>
                  </a:lnTo>
                  <a:lnTo>
                    <a:pt x="9376245" y="12319013"/>
                  </a:lnTo>
                  <a:lnTo>
                    <a:pt x="9376753" y="12319013"/>
                  </a:lnTo>
                  <a:lnTo>
                    <a:pt x="9377286" y="12446013"/>
                  </a:lnTo>
                  <a:lnTo>
                    <a:pt x="9378442" y="12446013"/>
                  </a:lnTo>
                  <a:lnTo>
                    <a:pt x="9379064" y="12573013"/>
                  </a:lnTo>
                  <a:lnTo>
                    <a:pt x="9364828" y="12573013"/>
                  </a:lnTo>
                  <a:lnTo>
                    <a:pt x="9366174" y="12700013"/>
                  </a:lnTo>
                  <a:lnTo>
                    <a:pt x="9368422" y="12700013"/>
                  </a:lnTo>
                  <a:lnTo>
                    <a:pt x="9370593" y="12827013"/>
                  </a:lnTo>
                  <a:lnTo>
                    <a:pt x="9372702" y="12954013"/>
                  </a:lnTo>
                  <a:lnTo>
                    <a:pt x="9374734" y="13081013"/>
                  </a:lnTo>
                  <a:lnTo>
                    <a:pt x="9376689" y="13208013"/>
                  </a:lnTo>
                  <a:lnTo>
                    <a:pt x="9378569" y="13208013"/>
                  </a:lnTo>
                  <a:lnTo>
                    <a:pt x="9380372" y="13335013"/>
                  </a:lnTo>
                  <a:lnTo>
                    <a:pt x="9382100" y="13462013"/>
                  </a:lnTo>
                  <a:lnTo>
                    <a:pt x="9382938" y="13462013"/>
                  </a:lnTo>
                  <a:lnTo>
                    <a:pt x="9383738" y="13589013"/>
                  </a:lnTo>
                  <a:lnTo>
                    <a:pt x="9384500" y="13589013"/>
                  </a:lnTo>
                  <a:lnTo>
                    <a:pt x="9385224" y="13716000"/>
                  </a:lnTo>
                  <a:lnTo>
                    <a:pt x="9442539" y="13716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2353" name="Google Shape;2353;gf574e92628_0_0"/>
            <p:cNvPicPr preferRelativeResize="0"/>
            <p:nvPr/>
          </p:nvPicPr>
          <p:blipFill rotWithShape="1">
            <a:blip r:embed="rId18">
              <a:alphaModFix/>
            </a:blip>
            <a:srcRect b="0" l="0" r="0" t="0"/>
            <a:stretch/>
          </p:blipFill>
          <p:spPr>
            <a:xfrm>
              <a:off x="6689115" y="0"/>
              <a:ext cx="371488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54" name="Google Shape;2354;gf574e92628_0_0"/>
            <p:cNvSpPr/>
            <p:nvPr/>
          </p:nvSpPr>
          <p:spPr>
            <a:xfrm>
              <a:off x="4771123" y="0"/>
              <a:ext cx="2694304" cy="13716000"/>
            </a:xfrm>
            <a:custGeom>
              <a:rect b="b" l="l" r="r" t="t"/>
              <a:pathLst>
                <a:path extrusionOk="0" h="13716000" w="2694304">
                  <a:moveTo>
                    <a:pt x="425196" y="13654634"/>
                  </a:moveTo>
                  <a:lnTo>
                    <a:pt x="424053" y="13603250"/>
                  </a:lnTo>
                  <a:lnTo>
                    <a:pt x="419354" y="13550037"/>
                  </a:lnTo>
                  <a:lnTo>
                    <a:pt x="409829" y="13507682"/>
                  </a:lnTo>
                  <a:lnTo>
                    <a:pt x="409003" y="13503999"/>
                  </a:lnTo>
                  <a:lnTo>
                    <a:pt x="372275" y="13467804"/>
                  </a:lnTo>
                  <a:lnTo>
                    <a:pt x="327139" y="13460781"/>
                  </a:lnTo>
                  <a:lnTo>
                    <a:pt x="268998" y="13459130"/>
                  </a:lnTo>
                  <a:lnTo>
                    <a:pt x="210845" y="13461645"/>
                  </a:lnTo>
                  <a:lnTo>
                    <a:pt x="165684" y="13467144"/>
                  </a:lnTo>
                  <a:lnTo>
                    <a:pt x="127025" y="13487159"/>
                  </a:lnTo>
                  <a:lnTo>
                    <a:pt x="109956" y="13523011"/>
                  </a:lnTo>
                  <a:lnTo>
                    <a:pt x="107823" y="13564845"/>
                  </a:lnTo>
                  <a:lnTo>
                    <a:pt x="107772" y="13569277"/>
                  </a:lnTo>
                  <a:lnTo>
                    <a:pt x="113271" y="13616521"/>
                  </a:lnTo>
                  <a:lnTo>
                    <a:pt x="119989" y="13661301"/>
                  </a:lnTo>
                  <a:lnTo>
                    <a:pt x="142748" y="13684060"/>
                  </a:lnTo>
                  <a:lnTo>
                    <a:pt x="301701" y="13683526"/>
                  </a:lnTo>
                  <a:lnTo>
                    <a:pt x="326097" y="13643521"/>
                  </a:lnTo>
                  <a:lnTo>
                    <a:pt x="320789" y="13584669"/>
                  </a:lnTo>
                  <a:lnTo>
                    <a:pt x="262394" y="13562000"/>
                  </a:lnTo>
                  <a:lnTo>
                    <a:pt x="211810" y="13558711"/>
                  </a:lnTo>
                  <a:lnTo>
                    <a:pt x="195389" y="13596150"/>
                  </a:lnTo>
                  <a:lnTo>
                    <a:pt x="237299" y="13606704"/>
                  </a:lnTo>
                  <a:lnTo>
                    <a:pt x="261416" y="13612317"/>
                  </a:lnTo>
                  <a:lnTo>
                    <a:pt x="236410" y="13642848"/>
                  </a:lnTo>
                  <a:lnTo>
                    <a:pt x="186715" y="13641896"/>
                  </a:lnTo>
                  <a:lnTo>
                    <a:pt x="157010" y="13605993"/>
                  </a:lnTo>
                  <a:lnTo>
                    <a:pt x="153644" y="13569277"/>
                  </a:lnTo>
                  <a:lnTo>
                    <a:pt x="155422" y="13536003"/>
                  </a:lnTo>
                  <a:lnTo>
                    <a:pt x="165684" y="13512635"/>
                  </a:lnTo>
                  <a:lnTo>
                    <a:pt x="188429" y="13507949"/>
                  </a:lnTo>
                  <a:lnTo>
                    <a:pt x="234391" y="13507898"/>
                  </a:lnTo>
                  <a:lnTo>
                    <a:pt x="273177" y="13509866"/>
                  </a:lnTo>
                  <a:lnTo>
                    <a:pt x="339242" y="13524852"/>
                  </a:lnTo>
                  <a:lnTo>
                    <a:pt x="368719" y="13573519"/>
                  </a:lnTo>
                  <a:lnTo>
                    <a:pt x="372706" y="13616521"/>
                  </a:lnTo>
                  <a:lnTo>
                    <a:pt x="378193" y="13686320"/>
                  </a:lnTo>
                  <a:lnTo>
                    <a:pt x="356971" y="13711200"/>
                  </a:lnTo>
                  <a:lnTo>
                    <a:pt x="350189" y="13716000"/>
                  </a:lnTo>
                  <a:lnTo>
                    <a:pt x="424853" y="13716000"/>
                  </a:lnTo>
                  <a:lnTo>
                    <a:pt x="425030" y="13703948"/>
                  </a:lnTo>
                  <a:lnTo>
                    <a:pt x="425145" y="13677265"/>
                  </a:lnTo>
                  <a:lnTo>
                    <a:pt x="425196" y="13654634"/>
                  </a:lnTo>
                  <a:close/>
                </a:path>
                <a:path extrusionOk="0" h="13716000" w="2694304">
                  <a:moveTo>
                    <a:pt x="425196" y="155486"/>
                  </a:moveTo>
                  <a:lnTo>
                    <a:pt x="424053" y="104101"/>
                  </a:lnTo>
                  <a:lnTo>
                    <a:pt x="419354" y="50888"/>
                  </a:lnTo>
                  <a:lnTo>
                    <a:pt x="409829" y="8547"/>
                  </a:lnTo>
                  <a:lnTo>
                    <a:pt x="409003" y="4838"/>
                  </a:lnTo>
                  <a:lnTo>
                    <a:pt x="407123" y="0"/>
                  </a:lnTo>
                  <a:lnTo>
                    <a:pt x="121310" y="0"/>
                  </a:lnTo>
                  <a:lnTo>
                    <a:pt x="109956" y="23863"/>
                  </a:lnTo>
                  <a:lnTo>
                    <a:pt x="107823" y="65697"/>
                  </a:lnTo>
                  <a:lnTo>
                    <a:pt x="107772" y="70129"/>
                  </a:lnTo>
                  <a:lnTo>
                    <a:pt x="113271" y="117373"/>
                  </a:lnTo>
                  <a:lnTo>
                    <a:pt x="119989" y="162153"/>
                  </a:lnTo>
                  <a:lnTo>
                    <a:pt x="142748" y="184912"/>
                  </a:lnTo>
                  <a:lnTo>
                    <a:pt x="301701" y="184391"/>
                  </a:lnTo>
                  <a:lnTo>
                    <a:pt x="326097" y="144373"/>
                  </a:lnTo>
                  <a:lnTo>
                    <a:pt x="320789" y="85521"/>
                  </a:lnTo>
                  <a:lnTo>
                    <a:pt x="262394" y="62852"/>
                  </a:lnTo>
                  <a:lnTo>
                    <a:pt x="211810" y="59563"/>
                  </a:lnTo>
                  <a:lnTo>
                    <a:pt x="195389" y="97015"/>
                  </a:lnTo>
                  <a:lnTo>
                    <a:pt x="237299" y="107556"/>
                  </a:lnTo>
                  <a:lnTo>
                    <a:pt x="261416" y="113169"/>
                  </a:lnTo>
                  <a:lnTo>
                    <a:pt x="236410" y="143700"/>
                  </a:lnTo>
                  <a:lnTo>
                    <a:pt x="186715" y="142748"/>
                  </a:lnTo>
                  <a:lnTo>
                    <a:pt x="157010" y="106845"/>
                  </a:lnTo>
                  <a:lnTo>
                    <a:pt x="153644" y="70129"/>
                  </a:lnTo>
                  <a:lnTo>
                    <a:pt x="155422" y="36855"/>
                  </a:lnTo>
                  <a:lnTo>
                    <a:pt x="165684" y="13487"/>
                  </a:lnTo>
                  <a:lnTo>
                    <a:pt x="188429" y="8813"/>
                  </a:lnTo>
                  <a:lnTo>
                    <a:pt x="234403" y="8763"/>
                  </a:lnTo>
                  <a:lnTo>
                    <a:pt x="273177" y="10718"/>
                  </a:lnTo>
                  <a:lnTo>
                    <a:pt x="339242" y="25717"/>
                  </a:lnTo>
                  <a:lnTo>
                    <a:pt x="368719" y="74371"/>
                  </a:lnTo>
                  <a:lnTo>
                    <a:pt x="372706" y="117373"/>
                  </a:lnTo>
                  <a:lnTo>
                    <a:pt x="378193" y="187172"/>
                  </a:lnTo>
                  <a:lnTo>
                    <a:pt x="356971" y="212051"/>
                  </a:lnTo>
                  <a:lnTo>
                    <a:pt x="332828" y="229158"/>
                  </a:lnTo>
                  <a:lnTo>
                    <a:pt x="305739" y="238480"/>
                  </a:lnTo>
                  <a:lnTo>
                    <a:pt x="275742" y="240042"/>
                  </a:lnTo>
                  <a:lnTo>
                    <a:pt x="241541" y="244094"/>
                  </a:lnTo>
                  <a:lnTo>
                    <a:pt x="204406" y="245071"/>
                  </a:lnTo>
                  <a:lnTo>
                    <a:pt x="167246" y="243357"/>
                  </a:lnTo>
                  <a:lnTo>
                    <a:pt x="132994" y="239344"/>
                  </a:lnTo>
                  <a:lnTo>
                    <a:pt x="97434" y="236207"/>
                  </a:lnTo>
                  <a:lnTo>
                    <a:pt x="70497" y="230225"/>
                  </a:lnTo>
                  <a:lnTo>
                    <a:pt x="53848" y="218122"/>
                  </a:lnTo>
                  <a:lnTo>
                    <a:pt x="47472" y="199898"/>
                  </a:lnTo>
                  <a:lnTo>
                    <a:pt x="51384" y="175539"/>
                  </a:lnTo>
                  <a:lnTo>
                    <a:pt x="47548" y="140957"/>
                  </a:lnTo>
                  <a:lnTo>
                    <a:pt x="49098" y="102527"/>
                  </a:lnTo>
                  <a:lnTo>
                    <a:pt x="52768" y="63817"/>
                  </a:lnTo>
                  <a:lnTo>
                    <a:pt x="55308" y="28422"/>
                  </a:lnTo>
                  <a:lnTo>
                    <a:pt x="55689" y="0"/>
                  </a:lnTo>
                  <a:lnTo>
                    <a:pt x="10655" y="0"/>
                  </a:lnTo>
                  <a:lnTo>
                    <a:pt x="3987" y="249110"/>
                  </a:lnTo>
                  <a:lnTo>
                    <a:pt x="5156" y="256120"/>
                  </a:lnTo>
                  <a:lnTo>
                    <a:pt x="75285" y="278612"/>
                  </a:lnTo>
                  <a:lnTo>
                    <a:pt x="129971" y="284099"/>
                  </a:lnTo>
                  <a:lnTo>
                    <a:pt x="184861" y="287058"/>
                  </a:lnTo>
                  <a:lnTo>
                    <a:pt x="240068" y="287083"/>
                  </a:lnTo>
                  <a:lnTo>
                    <a:pt x="277202" y="286804"/>
                  </a:lnTo>
                  <a:lnTo>
                    <a:pt x="318058" y="285889"/>
                  </a:lnTo>
                  <a:lnTo>
                    <a:pt x="358317" y="281432"/>
                  </a:lnTo>
                  <a:lnTo>
                    <a:pt x="412407" y="258737"/>
                  </a:lnTo>
                  <a:lnTo>
                    <a:pt x="421703" y="245071"/>
                  </a:lnTo>
                  <a:lnTo>
                    <a:pt x="424675" y="228511"/>
                  </a:lnTo>
                  <a:lnTo>
                    <a:pt x="425030" y="204800"/>
                  </a:lnTo>
                  <a:lnTo>
                    <a:pt x="425145" y="178117"/>
                  </a:lnTo>
                  <a:lnTo>
                    <a:pt x="425196" y="155486"/>
                  </a:lnTo>
                  <a:close/>
                </a:path>
                <a:path extrusionOk="0" h="13716000" w="2694304">
                  <a:moveTo>
                    <a:pt x="512597" y="13714997"/>
                  </a:moveTo>
                  <a:lnTo>
                    <a:pt x="508901" y="13656844"/>
                  </a:lnTo>
                  <a:lnTo>
                    <a:pt x="505764" y="13604253"/>
                  </a:lnTo>
                  <a:lnTo>
                    <a:pt x="505815" y="13596150"/>
                  </a:lnTo>
                  <a:lnTo>
                    <a:pt x="506285" y="13567651"/>
                  </a:lnTo>
                  <a:lnTo>
                    <a:pt x="507746" y="13522884"/>
                  </a:lnTo>
                  <a:lnTo>
                    <a:pt x="506717" y="13475030"/>
                  </a:lnTo>
                  <a:lnTo>
                    <a:pt x="499833" y="13430123"/>
                  </a:lnTo>
                  <a:lnTo>
                    <a:pt x="483743" y="13394220"/>
                  </a:lnTo>
                  <a:lnTo>
                    <a:pt x="405409" y="13364159"/>
                  </a:lnTo>
                  <a:lnTo>
                    <a:pt x="349999" y="13362407"/>
                  </a:lnTo>
                  <a:lnTo>
                    <a:pt x="294106" y="13364769"/>
                  </a:lnTo>
                  <a:lnTo>
                    <a:pt x="242989" y="13367919"/>
                  </a:lnTo>
                  <a:lnTo>
                    <a:pt x="189230" y="13371856"/>
                  </a:lnTo>
                  <a:lnTo>
                    <a:pt x="135775" y="13377913"/>
                  </a:lnTo>
                  <a:lnTo>
                    <a:pt x="82562" y="13385826"/>
                  </a:lnTo>
                  <a:lnTo>
                    <a:pt x="29514" y="13395338"/>
                  </a:lnTo>
                  <a:lnTo>
                    <a:pt x="4851" y="13716000"/>
                  </a:lnTo>
                  <a:lnTo>
                    <a:pt x="53403" y="13716000"/>
                  </a:lnTo>
                  <a:lnTo>
                    <a:pt x="47472" y="13699046"/>
                  </a:lnTo>
                  <a:lnTo>
                    <a:pt x="51384" y="13674687"/>
                  </a:lnTo>
                  <a:lnTo>
                    <a:pt x="47548" y="13640105"/>
                  </a:lnTo>
                  <a:lnTo>
                    <a:pt x="49098" y="13601675"/>
                  </a:lnTo>
                  <a:lnTo>
                    <a:pt x="52768" y="13562965"/>
                  </a:lnTo>
                  <a:lnTo>
                    <a:pt x="55308" y="13527570"/>
                  </a:lnTo>
                  <a:lnTo>
                    <a:pt x="55829" y="13488848"/>
                  </a:lnTo>
                  <a:lnTo>
                    <a:pt x="75603" y="13441579"/>
                  </a:lnTo>
                  <a:lnTo>
                    <a:pt x="149948" y="13418261"/>
                  </a:lnTo>
                  <a:lnTo>
                    <a:pt x="193090" y="13414197"/>
                  </a:lnTo>
                  <a:lnTo>
                    <a:pt x="236702" y="13412711"/>
                  </a:lnTo>
                  <a:lnTo>
                    <a:pt x="277850" y="13411937"/>
                  </a:lnTo>
                  <a:lnTo>
                    <a:pt x="348856" y="13407365"/>
                  </a:lnTo>
                  <a:lnTo>
                    <a:pt x="387184" y="13408000"/>
                  </a:lnTo>
                  <a:lnTo>
                    <a:pt x="443001" y="13440169"/>
                  </a:lnTo>
                  <a:lnTo>
                    <a:pt x="457441" y="13478586"/>
                  </a:lnTo>
                  <a:lnTo>
                    <a:pt x="463638" y="13524852"/>
                  </a:lnTo>
                  <a:lnTo>
                    <a:pt x="464591" y="13573519"/>
                  </a:lnTo>
                  <a:lnTo>
                    <a:pt x="463359" y="13616521"/>
                  </a:lnTo>
                  <a:lnTo>
                    <a:pt x="463245" y="13622376"/>
                  </a:lnTo>
                  <a:lnTo>
                    <a:pt x="462762" y="13654634"/>
                  </a:lnTo>
                  <a:lnTo>
                    <a:pt x="465328" y="13686320"/>
                  </a:lnTo>
                  <a:lnTo>
                    <a:pt x="468122" y="13716000"/>
                  </a:lnTo>
                  <a:lnTo>
                    <a:pt x="512597" y="13716000"/>
                  </a:lnTo>
                  <a:lnTo>
                    <a:pt x="512597" y="13714997"/>
                  </a:lnTo>
                  <a:close/>
                </a:path>
                <a:path extrusionOk="0" h="13716000" w="2694304">
                  <a:moveTo>
                    <a:pt x="512775" y="13129743"/>
                  </a:moveTo>
                  <a:lnTo>
                    <a:pt x="512597" y="13072186"/>
                  </a:lnTo>
                  <a:lnTo>
                    <a:pt x="505701" y="12960439"/>
                  </a:lnTo>
                  <a:lnTo>
                    <a:pt x="506285" y="12924841"/>
                  </a:lnTo>
                  <a:lnTo>
                    <a:pt x="507746" y="12880073"/>
                  </a:lnTo>
                  <a:lnTo>
                    <a:pt x="506717" y="12832220"/>
                  </a:lnTo>
                  <a:lnTo>
                    <a:pt x="499833" y="12787300"/>
                  </a:lnTo>
                  <a:lnTo>
                    <a:pt x="483743" y="12751397"/>
                  </a:lnTo>
                  <a:lnTo>
                    <a:pt x="455079" y="12730556"/>
                  </a:lnTo>
                  <a:lnTo>
                    <a:pt x="405409" y="12721336"/>
                  </a:lnTo>
                  <a:lnTo>
                    <a:pt x="349999" y="12719584"/>
                  </a:lnTo>
                  <a:lnTo>
                    <a:pt x="294106" y="12721958"/>
                  </a:lnTo>
                  <a:lnTo>
                    <a:pt x="242989" y="12725108"/>
                  </a:lnTo>
                  <a:lnTo>
                    <a:pt x="189230" y="12729045"/>
                  </a:lnTo>
                  <a:lnTo>
                    <a:pt x="135775" y="12735090"/>
                  </a:lnTo>
                  <a:lnTo>
                    <a:pt x="82562" y="12743002"/>
                  </a:lnTo>
                  <a:lnTo>
                    <a:pt x="29514" y="12752527"/>
                  </a:lnTo>
                  <a:lnTo>
                    <a:pt x="3987" y="13105448"/>
                  </a:lnTo>
                  <a:lnTo>
                    <a:pt x="5156" y="13112458"/>
                  </a:lnTo>
                  <a:lnTo>
                    <a:pt x="75285" y="13134950"/>
                  </a:lnTo>
                  <a:lnTo>
                    <a:pt x="129971" y="13140423"/>
                  </a:lnTo>
                  <a:lnTo>
                    <a:pt x="184861" y="13143395"/>
                  </a:lnTo>
                  <a:lnTo>
                    <a:pt x="240068" y="13143433"/>
                  </a:lnTo>
                  <a:lnTo>
                    <a:pt x="277202" y="13143129"/>
                  </a:lnTo>
                  <a:lnTo>
                    <a:pt x="318058" y="13142227"/>
                  </a:lnTo>
                  <a:lnTo>
                    <a:pt x="358317" y="13137756"/>
                  </a:lnTo>
                  <a:lnTo>
                    <a:pt x="412407" y="13115062"/>
                  </a:lnTo>
                  <a:lnTo>
                    <a:pt x="425030" y="13061137"/>
                  </a:lnTo>
                  <a:lnTo>
                    <a:pt x="425246" y="13014033"/>
                  </a:lnTo>
                  <a:lnTo>
                    <a:pt x="424053" y="12960452"/>
                  </a:lnTo>
                  <a:lnTo>
                    <a:pt x="419354" y="12907226"/>
                  </a:lnTo>
                  <a:lnTo>
                    <a:pt x="409003" y="12861176"/>
                  </a:lnTo>
                  <a:lnTo>
                    <a:pt x="372275" y="12824994"/>
                  </a:lnTo>
                  <a:lnTo>
                    <a:pt x="327139" y="12817970"/>
                  </a:lnTo>
                  <a:lnTo>
                    <a:pt x="268998" y="12816307"/>
                  </a:lnTo>
                  <a:lnTo>
                    <a:pt x="210845" y="12818821"/>
                  </a:lnTo>
                  <a:lnTo>
                    <a:pt x="165684" y="12824320"/>
                  </a:lnTo>
                  <a:lnTo>
                    <a:pt x="127025" y="12844336"/>
                  </a:lnTo>
                  <a:lnTo>
                    <a:pt x="109956" y="12880188"/>
                  </a:lnTo>
                  <a:lnTo>
                    <a:pt x="107657" y="12925463"/>
                  </a:lnTo>
                  <a:lnTo>
                    <a:pt x="113271" y="12973711"/>
                  </a:lnTo>
                  <a:lnTo>
                    <a:pt x="119989" y="13018491"/>
                  </a:lnTo>
                  <a:lnTo>
                    <a:pt x="301701" y="13040716"/>
                  </a:lnTo>
                  <a:lnTo>
                    <a:pt x="329044" y="12972644"/>
                  </a:lnTo>
                  <a:lnTo>
                    <a:pt x="298640" y="12925933"/>
                  </a:lnTo>
                  <a:lnTo>
                    <a:pt x="211810" y="12915900"/>
                  </a:lnTo>
                  <a:lnTo>
                    <a:pt x="195389" y="12953340"/>
                  </a:lnTo>
                  <a:lnTo>
                    <a:pt x="237299" y="12963881"/>
                  </a:lnTo>
                  <a:lnTo>
                    <a:pt x="261416" y="12969494"/>
                  </a:lnTo>
                  <a:lnTo>
                    <a:pt x="236410" y="13000038"/>
                  </a:lnTo>
                  <a:lnTo>
                    <a:pt x="186715" y="12999072"/>
                  </a:lnTo>
                  <a:lnTo>
                    <a:pt x="157010" y="12963170"/>
                  </a:lnTo>
                  <a:lnTo>
                    <a:pt x="153644" y="12926454"/>
                  </a:lnTo>
                  <a:lnTo>
                    <a:pt x="155422" y="12893180"/>
                  </a:lnTo>
                  <a:lnTo>
                    <a:pt x="165684" y="12869812"/>
                  </a:lnTo>
                  <a:lnTo>
                    <a:pt x="188429" y="12865126"/>
                  </a:lnTo>
                  <a:lnTo>
                    <a:pt x="230238" y="12864859"/>
                  </a:lnTo>
                  <a:lnTo>
                    <a:pt x="273177" y="12867043"/>
                  </a:lnTo>
                  <a:lnTo>
                    <a:pt x="339242" y="12882055"/>
                  </a:lnTo>
                  <a:lnTo>
                    <a:pt x="368719" y="12930708"/>
                  </a:lnTo>
                  <a:lnTo>
                    <a:pt x="372656" y="12972987"/>
                  </a:lnTo>
                  <a:lnTo>
                    <a:pt x="378193" y="13043510"/>
                  </a:lnTo>
                  <a:lnTo>
                    <a:pt x="356971" y="13068389"/>
                  </a:lnTo>
                  <a:lnTo>
                    <a:pt x="332828" y="13085496"/>
                  </a:lnTo>
                  <a:lnTo>
                    <a:pt x="305739" y="13094830"/>
                  </a:lnTo>
                  <a:lnTo>
                    <a:pt x="275742" y="13096380"/>
                  </a:lnTo>
                  <a:lnTo>
                    <a:pt x="241541" y="13100431"/>
                  </a:lnTo>
                  <a:lnTo>
                    <a:pt x="204406" y="13101409"/>
                  </a:lnTo>
                  <a:lnTo>
                    <a:pt x="167246" y="13099695"/>
                  </a:lnTo>
                  <a:lnTo>
                    <a:pt x="132994" y="13095681"/>
                  </a:lnTo>
                  <a:lnTo>
                    <a:pt x="97434" y="13092544"/>
                  </a:lnTo>
                  <a:lnTo>
                    <a:pt x="70497" y="13086563"/>
                  </a:lnTo>
                  <a:lnTo>
                    <a:pt x="53848" y="13074460"/>
                  </a:lnTo>
                  <a:lnTo>
                    <a:pt x="47472" y="13056222"/>
                  </a:lnTo>
                  <a:lnTo>
                    <a:pt x="51384" y="13031877"/>
                  </a:lnTo>
                  <a:lnTo>
                    <a:pt x="47548" y="12997282"/>
                  </a:lnTo>
                  <a:lnTo>
                    <a:pt x="49098" y="12958852"/>
                  </a:lnTo>
                  <a:lnTo>
                    <a:pt x="52768" y="12920142"/>
                  </a:lnTo>
                  <a:lnTo>
                    <a:pt x="55308" y="12884760"/>
                  </a:lnTo>
                  <a:lnTo>
                    <a:pt x="55841" y="12844806"/>
                  </a:lnTo>
                  <a:lnTo>
                    <a:pt x="75603" y="12798768"/>
                  </a:lnTo>
                  <a:lnTo>
                    <a:pt x="149948" y="12775438"/>
                  </a:lnTo>
                  <a:lnTo>
                    <a:pt x="193090" y="12771387"/>
                  </a:lnTo>
                  <a:lnTo>
                    <a:pt x="236702" y="12769901"/>
                  </a:lnTo>
                  <a:lnTo>
                    <a:pt x="277850" y="12769126"/>
                  </a:lnTo>
                  <a:lnTo>
                    <a:pt x="348856" y="12764554"/>
                  </a:lnTo>
                  <a:lnTo>
                    <a:pt x="387184" y="12765189"/>
                  </a:lnTo>
                  <a:lnTo>
                    <a:pt x="443001" y="12797358"/>
                  </a:lnTo>
                  <a:lnTo>
                    <a:pt x="457441" y="12835776"/>
                  </a:lnTo>
                  <a:lnTo>
                    <a:pt x="463638" y="12882067"/>
                  </a:lnTo>
                  <a:lnTo>
                    <a:pt x="464591" y="12930619"/>
                  </a:lnTo>
                  <a:lnTo>
                    <a:pt x="463296" y="12975743"/>
                  </a:lnTo>
                  <a:lnTo>
                    <a:pt x="462762" y="13011823"/>
                  </a:lnTo>
                  <a:lnTo>
                    <a:pt x="465302" y="13043167"/>
                  </a:lnTo>
                  <a:lnTo>
                    <a:pt x="468909" y="13081584"/>
                  </a:lnTo>
                  <a:lnTo>
                    <a:pt x="469709" y="13119380"/>
                  </a:lnTo>
                  <a:lnTo>
                    <a:pt x="463816" y="13148894"/>
                  </a:lnTo>
                  <a:lnTo>
                    <a:pt x="442201" y="13175895"/>
                  </a:lnTo>
                  <a:lnTo>
                    <a:pt x="412508" y="13188988"/>
                  </a:lnTo>
                  <a:lnTo>
                    <a:pt x="378218" y="13192811"/>
                  </a:lnTo>
                  <a:lnTo>
                    <a:pt x="342874" y="13191998"/>
                  </a:lnTo>
                  <a:lnTo>
                    <a:pt x="318833" y="13191147"/>
                  </a:lnTo>
                  <a:lnTo>
                    <a:pt x="212636" y="13192112"/>
                  </a:lnTo>
                  <a:lnTo>
                    <a:pt x="113931" y="13192595"/>
                  </a:lnTo>
                  <a:lnTo>
                    <a:pt x="64592" y="13193141"/>
                  </a:lnTo>
                  <a:lnTo>
                    <a:pt x="15252" y="13194119"/>
                  </a:lnTo>
                  <a:lnTo>
                    <a:pt x="0" y="13209778"/>
                  </a:lnTo>
                  <a:lnTo>
                    <a:pt x="3822" y="13220472"/>
                  </a:lnTo>
                  <a:lnTo>
                    <a:pt x="15252" y="13225729"/>
                  </a:lnTo>
                  <a:lnTo>
                    <a:pt x="67030" y="13227596"/>
                  </a:lnTo>
                  <a:lnTo>
                    <a:pt x="118846" y="13228663"/>
                  </a:lnTo>
                  <a:lnTo>
                    <a:pt x="170675" y="13229133"/>
                  </a:lnTo>
                  <a:lnTo>
                    <a:pt x="274320" y="13229095"/>
                  </a:lnTo>
                  <a:lnTo>
                    <a:pt x="288823" y="13229311"/>
                  </a:lnTo>
                  <a:lnTo>
                    <a:pt x="319519" y="13230771"/>
                  </a:lnTo>
                  <a:lnTo>
                    <a:pt x="369239" y="13233705"/>
                  </a:lnTo>
                  <a:lnTo>
                    <a:pt x="402818" y="13234429"/>
                  </a:lnTo>
                  <a:lnTo>
                    <a:pt x="464794" y="13227533"/>
                  </a:lnTo>
                  <a:lnTo>
                    <a:pt x="500354" y="13202234"/>
                  </a:lnTo>
                  <a:lnTo>
                    <a:pt x="505498" y="13183159"/>
                  </a:lnTo>
                  <a:lnTo>
                    <a:pt x="512775" y="13129743"/>
                  </a:lnTo>
                  <a:close/>
                </a:path>
                <a:path extrusionOk="0" h="13716000" w="2694304">
                  <a:moveTo>
                    <a:pt x="512775" y="12486919"/>
                  </a:moveTo>
                  <a:lnTo>
                    <a:pt x="512597" y="12429363"/>
                  </a:lnTo>
                  <a:lnTo>
                    <a:pt x="505701" y="12317628"/>
                  </a:lnTo>
                  <a:lnTo>
                    <a:pt x="506285" y="12282018"/>
                  </a:lnTo>
                  <a:lnTo>
                    <a:pt x="507746" y="12237263"/>
                  </a:lnTo>
                  <a:lnTo>
                    <a:pt x="506717" y="12189397"/>
                  </a:lnTo>
                  <a:lnTo>
                    <a:pt x="499833" y="12144477"/>
                  </a:lnTo>
                  <a:lnTo>
                    <a:pt x="483743" y="12108574"/>
                  </a:lnTo>
                  <a:lnTo>
                    <a:pt x="455079" y="12087746"/>
                  </a:lnTo>
                  <a:lnTo>
                    <a:pt x="405409" y="12078513"/>
                  </a:lnTo>
                  <a:lnTo>
                    <a:pt x="349999" y="12076760"/>
                  </a:lnTo>
                  <a:lnTo>
                    <a:pt x="294106" y="12079135"/>
                  </a:lnTo>
                  <a:lnTo>
                    <a:pt x="242989" y="12082297"/>
                  </a:lnTo>
                  <a:lnTo>
                    <a:pt x="189230" y="12086222"/>
                  </a:lnTo>
                  <a:lnTo>
                    <a:pt x="135775" y="12092280"/>
                  </a:lnTo>
                  <a:lnTo>
                    <a:pt x="82562" y="12100192"/>
                  </a:lnTo>
                  <a:lnTo>
                    <a:pt x="29514" y="12109717"/>
                  </a:lnTo>
                  <a:lnTo>
                    <a:pt x="3987" y="12462637"/>
                  </a:lnTo>
                  <a:lnTo>
                    <a:pt x="5156" y="12469635"/>
                  </a:lnTo>
                  <a:lnTo>
                    <a:pt x="75285" y="12492126"/>
                  </a:lnTo>
                  <a:lnTo>
                    <a:pt x="129971" y="12497613"/>
                  </a:lnTo>
                  <a:lnTo>
                    <a:pt x="184861" y="12500572"/>
                  </a:lnTo>
                  <a:lnTo>
                    <a:pt x="240068" y="12500610"/>
                  </a:lnTo>
                  <a:lnTo>
                    <a:pt x="277202" y="12500318"/>
                  </a:lnTo>
                  <a:lnTo>
                    <a:pt x="318058" y="12499404"/>
                  </a:lnTo>
                  <a:lnTo>
                    <a:pt x="358317" y="12494946"/>
                  </a:lnTo>
                  <a:lnTo>
                    <a:pt x="412407" y="12472251"/>
                  </a:lnTo>
                  <a:lnTo>
                    <a:pt x="425030" y="12418327"/>
                  </a:lnTo>
                  <a:lnTo>
                    <a:pt x="425246" y="12371222"/>
                  </a:lnTo>
                  <a:lnTo>
                    <a:pt x="424053" y="12317628"/>
                  </a:lnTo>
                  <a:lnTo>
                    <a:pt x="419354" y="12264403"/>
                  </a:lnTo>
                  <a:lnTo>
                    <a:pt x="409003" y="12218365"/>
                  </a:lnTo>
                  <a:lnTo>
                    <a:pt x="372275" y="12182183"/>
                  </a:lnTo>
                  <a:lnTo>
                    <a:pt x="327139" y="12175147"/>
                  </a:lnTo>
                  <a:lnTo>
                    <a:pt x="268998" y="12173483"/>
                  </a:lnTo>
                  <a:lnTo>
                    <a:pt x="210845" y="12176011"/>
                  </a:lnTo>
                  <a:lnTo>
                    <a:pt x="165684" y="12181510"/>
                  </a:lnTo>
                  <a:lnTo>
                    <a:pt x="127025" y="12201512"/>
                  </a:lnTo>
                  <a:lnTo>
                    <a:pt x="109956" y="12237377"/>
                  </a:lnTo>
                  <a:lnTo>
                    <a:pt x="107657" y="12282640"/>
                  </a:lnTo>
                  <a:lnTo>
                    <a:pt x="113271" y="12330887"/>
                  </a:lnTo>
                  <a:lnTo>
                    <a:pt x="119989" y="12375667"/>
                  </a:lnTo>
                  <a:lnTo>
                    <a:pt x="301701" y="12397905"/>
                  </a:lnTo>
                  <a:lnTo>
                    <a:pt x="329044" y="12329833"/>
                  </a:lnTo>
                  <a:lnTo>
                    <a:pt x="298640" y="12283123"/>
                  </a:lnTo>
                  <a:lnTo>
                    <a:pt x="211810" y="12273090"/>
                  </a:lnTo>
                  <a:lnTo>
                    <a:pt x="195389" y="12310529"/>
                  </a:lnTo>
                  <a:lnTo>
                    <a:pt x="237299" y="12321070"/>
                  </a:lnTo>
                  <a:lnTo>
                    <a:pt x="261416" y="12326684"/>
                  </a:lnTo>
                  <a:lnTo>
                    <a:pt x="236410" y="12357214"/>
                  </a:lnTo>
                  <a:lnTo>
                    <a:pt x="186715" y="12356262"/>
                  </a:lnTo>
                  <a:lnTo>
                    <a:pt x="157010" y="12320359"/>
                  </a:lnTo>
                  <a:lnTo>
                    <a:pt x="153644" y="12283643"/>
                  </a:lnTo>
                  <a:lnTo>
                    <a:pt x="155422" y="12250369"/>
                  </a:lnTo>
                  <a:lnTo>
                    <a:pt x="165684" y="12227014"/>
                  </a:lnTo>
                  <a:lnTo>
                    <a:pt x="188429" y="12222328"/>
                  </a:lnTo>
                  <a:lnTo>
                    <a:pt x="230238" y="12222048"/>
                  </a:lnTo>
                  <a:lnTo>
                    <a:pt x="273177" y="12224233"/>
                  </a:lnTo>
                  <a:lnTo>
                    <a:pt x="339242" y="12239231"/>
                  </a:lnTo>
                  <a:lnTo>
                    <a:pt x="368719" y="12287898"/>
                  </a:lnTo>
                  <a:lnTo>
                    <a:pt x="372656" y="12330176"/>
                  </a:lnTo>
                  <a:lnTo>
                    <a:pt x="378193" y="12400686"/>
                  </a:lnTo>
                  <a:lnTo>
                    <a:pt x="356971" y="12425566"/>
                  </a:lnTo>
                  <a:lnTo>
                    <a:pt x="332828" y="12442673"/>
                  </a:lnTo>
                  <a:lnTo>
                    <a:pt x="305739" y="12452007"/>
                  </a:lnTo>
                  <a:lnTo>
                    <a:pt x="275742" y="12453557"/>
                  </a:lnTo>
                  <a:lnTo>
                    <a:pt x="241541" y="12457621"/>
                  </a:lnTo>
                  <a:lnTo>
                    <a:pt x="204406" y="12458598"/>
                  </a:lnTo>
                  <a:lnTo>
                    <a:pt x="167246" y="12456884"/>
                  </a:lnTo>
                  <a:lnTo>
                    <a:pt x="132994" y="12452871"/>
                  </a:lnTo>
                  <a:lnTo>
                    <a:pt x="97434" y="12449734"/>
                  </a:lnTo>
                  <a:lnTo>
                    <a:pt x="70497" y="12443752"/>
                  </a:lnTo>
                  <a:lnTo>
                    <a:pt x="53848" y="12431636"/>
                  </a:lnTo>
                  <a:lnTo>
                    <a:pt x="47472" y="12413412"/>
                  </a:lnTo>
                  <a:lnTo>
                    <a:pt x="51384" y="12389066"/>
                  </a:lnTo>
                  <a:lnTo>
                    <a:pt x="47548" y="12354471"/>
                  </a:lnTo>
                  <a:lnTo>
                    <a:pt x="49098" y="12316041"/>
                  </a:lnTo>
                  <a:lnTo>
                    <a:pt x="52768" y="12277331"/>
                  </a:lnTo>
                  <a:lnTo>
                    <a:pt x="55308" y="12241949"/>
                  </a:lnTo>
                  <a:lnTo>
                    <a:pt x="55841" y="12201995"/>
                  </a:lnTo>
                  <a:lnTo>
                    <a:pt x="75603" y="12155957"/>
                  </a:lnTo>
                  <a:lnTo>
                    <a:pt x="149948" y="12132628"/>
                  </a:lnTo>
                  <a:lnTo>
                    <a:pt x="193090" y="12128564"/>
                  </a:lnTo>
                  <a:lnTo>
                    <a:pt x="236702" y="12127078"/>
                  </a:lnTo>
                  <a:lnTo>
                    <a:pt x="277850" y="12126316"/>
                  </a:lnTo>
                  <a:lnTo>
                    <a:pt x="348856" y="12121744"/>
                  </a:lnTo>
                  <a:lnTo>
                    <a:pt x="387184" y="12122366"/>
                  </a:lnTo>
                  <a:lnTo>
                    <a:pt x="443001" y="12154535"/>
                  </a:lnTo>
                  <a:lnTo>
                    <a:pt x="457441" y="12192953"/>
                  </a:lnTo>
                  <a:lnTo>
                    <a:pt x="463638" y="12239257"/>
                  </a:lnTo>
                  <a:lnTo>
                    <a:pt x="464591" y="12287796"/>
                  </a:lnTo>
                  <a:lnTo>
                    <a:pt x="463296" y="12332919"/>
                  </a:lnTo>
                  <a:lnTo>
                    <a:pt x="462762" y="12369000"/>
                  </a:lnTo>
                  <a:lnTo>
                    <a:pt x="465302" y="12400356"/>
                  </a:lnTo>
                  <a:lnTo>
                    <a:pt x="468909" y="12438774"/>
                  </a:lnTo>
                  <a:lnTo>
                    <a:pt x="469709" y="12476569"/>
                  </a:lnTo>
                  <a:lnTo>
                    <a:pt x="463816" y="12506084"/>
                  </a:lnTo>
                  <a:lnTo>
                    <a:pt x="442201" y="12533084"/>
                  </a:lnTo>
                  <a:lnTo>
                    <a:pt x="412496" y="12546178"/>
                  </a:lnTo>
                  <a:lnTo>
                    <a:pt x="378218" y="12550000"/>
                  </a:lnTo>
                  <a:lnTo>
                    <a:pt x="342861" y="12549188"/>
                  </a:lnTo>
                  <a:lnTo>
                    <a:pt x="318833" y="12548324"/>
                  </a:lnTo>
                  <a:lnTo>
                    <a:pt x="212636" y="12549289"/>
                  </a:lnTo>
                  <a:lnTo>
                    <a:pt x="113931" y="12549784"/>
                  </a:lnTo>
                  <a:lnTo>
                    <a:pt x="64592" y="12550318"/>
                  </a:lnTo>
                  <a:lnTo>
                    <a:pt x="15252" y="12551308"/>
                  </a:lnTo>
                  <a:lnTo>
                    <a:pt x="0" y="12566968"/>
                  </a:lnTo>
                  <a:lnTo>
                    <a:pt x="3822" y="12577661"/>
                  </a:lnTo>
                  <a:lnTo>
                    <a:pt x="15252" y="12582919"/>
                  </a:lnTo>
                  <a:lnTo>
                    <a:pt x="67030" y="12584786"/>
                  </a:lnTo>
                  <a:lnTo>
                    <a:pt x="118846" y="12585852"/>
                  </a:lnTo>
                  <a:lnTo>
                    <a:pt x="170675" y="12586310"/>
                  </a:lnTo>
                  <a:lnTo>
                    <a:pt x="274320" y="12586297"/>
                  </a:lnTo>
                  <a:lnTo>
                    <a:pt x="288823" y="12586500"/>
                  </a:lnTo>
                  <a:lnTo>
                    <a:pt x="319519" y="12587961"/>
                  </a:lnTo>
                  <a:lnTo>
                    <a:pt x="369239" y="12590894"/>
                  </a:lnTo>
                  <a:lnTo>
                    <a:pt x="402818" y="12591618"/>
                  </a:lnTo>
                  <a:lnTo>
                    <a:pt x="464794" y="12584722"/>
                  </a:lnTo>
                  <a:lnTo>
                    <a:pt x="500354" y="12559424"/>
                  </a:lnTo>
                  <a:lnTo>
                    <a:pt x="505498" y="12540348"/>
                  </a:lnTo>
                  <a:lnTo>
                    <a:pt x="512775" y="12486919"/>
                  </a:lnTo>
                  <a:close/>
                </a:path>
                <a:path extrusionOk="0" h="13716000" w="2694304">
                  <a:moveTo>
                    <a:pt x="512775" y="11844096"/>
                  </a:moveTo>
                  <a:lnTo>
                    <a:pt x="512597" y="11786540"/>
                  </a:lnTo>
                  <a:lnTo>
                    <a:pt x="505701" y="11674793"/>
                  </a:lnTo>
                  <a:lnTo>
                    <a:pt x="506285" y="11639207"/>
                  </a:lnTo>
                  <a:lnTo>
                    <a:pt x="507746" y="11594440"/>
                  </a:lnTo>
                  <a:lnTo>
                    <a:pt x="506717" y="11546586"/>
                  </a:lnTo>
                  <a:lnTo>
                    <a:pt x="499833" y="11501666"/>
                  </a:lnTo>
                  <a:lnTo>
                    <a:pt x="483743" y="11465776"/>
                  </a:lnTo>
                  <a:lnTo>
                    <a:pt x="455079" y="11444935"/>
                  </a:lnTo>
                  <a:lnTo>
                    <a:pt x="405409" y="11435702"/>
                  </a:lnTo>
                  <a:lnTo>
                    <a:pt x="349999" y="11433950"/>
                  </a:lnTo>
                  <a:lnTo>
                    <a:pt x="294106" y="11436325"/>
                  </a:lnTo>
                  <a:lnTo>
                    <a:pt x="242989" y="11439474"/>
                  </a:lnTo>
                  <a:lnTo>
                    <a:pt x="189230" y="11443411"/>
                  </a:lnTo>
                  <a:lnTo>
                    <a:pt x="135775" y="11449456"/>
                  </a:lnTo>
                  <a:lnTo>
                    <a:pt x="82562" y="11457369"/>
                  </a:lnTo>
                  <a:lnTo>
                    <a:pt x="29514" y="11466894"/>
                  </a:lnTo>
                  <a:lnTo>
                    <a:pt x="3987" y="11819801"/>
                  </a:lnTo>
                  <a:lnTo>
                    <a:pt x="5156" y="11826812"/>
                  </a:lnTo>
                  <a:lnTo>
                    <a:pt x="75285" y="11849316"/>
                  </a:lnTo>
                  <a:lnTo>
                    <a:pt x="129971" y="11854802"/>
                  </a:lnTo>
                  <a:lnTo>
                    <a:pt x="184861" y="11857761"/>
                  </a:lnTo>
                  <a:lnTo>
                    <a:pt x="240068" y="11857787"/>
                  </a:lnTo>
                  <a:lnTo>
                    <a:pt x="277202" y="11857507"/>
                  </a:lnTo>
                  <a:lnTo>
                    <a:pt x="318058" y="11856593"/>
                  </a:lnTo>
                  <a:lnTo>
                    <a:pt x="358317" y="11852135"/>
                  </a:lnTo>
                  <a:lnTo>
                    <a:pt x="412407" y="11829440"/>
                  </a:lnTo>
                  <a:lnTo>
                    <a:pt x="425030" y="11775491"/>
                  </a:lnTo>
                  <a:lnTo>
                    <a:pt x="425246" y="11728399"/>
                  </a:lnTo>
                  <a:lnTo>
                    <a:pt x="424053" y="11674818"/>
                  </a:lnTo>
                  <a:lnTo>
                    <a:pt x="419354" y="11621592"/>
                  </a:lnTo>
                  <a:lnTo>
                    <a:pt x="409003" y="11575542"/>
                  </a:lnTo>
                  <a:lnTo>
                    <a:pt x="372275" y="11539360"/>
                  </a:lnTo>
                  <a:lnTo>
                    <a:pt x="327139" y="11532324"/>
                  </a:lnTo>
                  <a:lnTo>
                    <a:pt x="268998" y="11530673"/>
                  </a:lnTo>
                  <a:lnTo>
                    <a:pt x="210845" y="11533200"/>
                  </a:lnTo>
                  <a:lnTo>
                    <a:pt x="165684" y="11538699"/>
                  </a:lnTo>
                  <a:lnTo>
                    <a:pt x="127025" y="11558702"/>
                  </a:lnTo>
                  <a:lnTo>
                    <a:pt x="109956" y="11594554"/>
                  </a:lnTo>
                  <a:lnTo>
                    <a:pt x="107657" y="11639829"/>
                  </a:lnTo>
                  <a:lnTo>
                    <a:pt x="113271" y="11688064"/>
                  </a:lnTo>
                  <a:lnTo>
                    <a:pt x="119989" y="11732844"/>
                  </a:lnTo>
                  <a:lnTo>
                    <a:pt x="301701" y="11755082"/>
                  </a:lnTo>
                  <a:lnTo>
                    <a:pt x="329044" y="11687010"/>
                  </a:lnTo>
                  <a:lnTo>
                    <a:pt x="298640" y="11640287"/>
                  </a:lnTo>
                  <a:lnTo>
                    <a:pt x="211810" y="11630254"/>
                  </a:lnTo>
                  <a:lnTo>
                    <a:pt x="195389" y="11667706"/>
                  </a:lnTo>
                  <a:lnTo>
                    <a:pt x="237299" y="11678247"/>
                  </a:lnTo>
                  <a:lnTo>
                    <a:pt x="261416" y="11683860"/>
                  </a:lnTo>
                  <a:lnTo>
                    <a:pt x="236410" y="11714404"/>
                  </a:lnTo>
                  <a:lnTo>
                    <a:pt x="186715" y="11713439"/>
                  </a:lnTo>
                  <a:lnTo>
                    <a:pt x="157010" y="11677548"/>
                  </a:lnTo>
                  <a:lnTo>
                    <a:pt x="153644" y="11640833"/>
                  </a:lnTo>
                  <a:lnTo>
                    <a:pt x="155422" y="11607559"/>
                  </a:lnTo>
                  <a:lnTo>
                    <a:pt x="165684" y="11584191"/>
                  </a:lnTo>
                  <a:lnTo>
                    <a:pt x="188429" y="11579504"/>
                  </a:lnTo>
                  <a:lnTo>
                    <a:pt x="230238" y="11579238"/>
                  </a:lnTo>
                  <a:lnTo>
                    <a:pt x="273177" y="11581422"/>
                  </a:lnTo>
                  <a:lnTo>
                    <a:pt x="339242" y="11596421"/>
                  </a:lnTo>
                  <a:lnTo>
                    <a:pt x="368719" y="11645087"/>
                  </a:lnTo>
                  <a:lnTo>
                    <a:pt x="372656" y="11687366"/>
                  </a:lnTo>
                  <a:lnTo>
                    <a:pt x="378193" y="11757863"/>
                  </a:lnTo>
                  <a:lnTo>
                    <a:pt x="356971" y="11782755"/>
                  </a:lnTo>
                  <a:lnTo>
                    <a:pt x="332828" y="11799849"/>
                  </a:lnTo>
                  <a:lnTo>
                    <a:pt x="305739" y="11809184"/>
                  </a:lnTo>
                  <a:lnTo>
                    <a:pt x="275742" y="11810733"/>
                  </a:lnTo>
                  <a:lnTo>
                    <a:pt x="241541" y="11814797"/>
                  </a:lnTo>
                  <a:lnTo>
                    <a:pt x="204406" y="11815775"/>
                  </a:lnTo>
                  <a:lnTo>
                    <a:pt x="167246" y="11814061"/>
                  </a:lnTo>
                  <a:lnTo>
                    <a:pt x="132994" y="11810048"/>
                  </a:lnTo>
                  <a:lnTo>
                    <a:pt x="97434" y="11806911"/>
                  </a:lnTo>
                  <a:lnTo>
                    <a:pt x="70497" y="11800929"/>
                  </a:lnTo>
                  <a:lnTo>
                    <a:pt x="53848" y="11788826"/>
                  </a:lnTo>
                  <a:lnTo>
                    <a:pt x="47472" y="11770589"/>
                  </a:lnTo>
                  <a:lnTo>
                    <a:pt x="51384" y="11746243"/>
                  </a:lnTo>
                  <a:lnTo>
                    <a:pt x="47548" y="11711661"/>
                  </a:lnTo>
                  <a:lnTo>
                    <a:pt x="49098" y="11673218"/>
                  </a:lnTo>
                  <a:lnTo>
                    <a:pt x="52768" y="11634508"/>
                  </a:lnTo>
                  <a:lnTo>
                    <a:pt x="55308" y="11599113"/>
                  </a:lnTo>
                  <a:lnTo>
                    <a:pt x="55841" y="11559172"/>
                  </a:lnTo>
                  <a:lnTo>
                    <a:pt x="75603" y="11513134"/>
                  </a:lnTo>
                  <a:lnTo>
                    <a:pt x="149948" y="11489804"/>
                  </a:lnTo>
                  <a:lnTo>
                    <a:pt x="193090" y="11485753"/>
                  </a:lnTo>
                  <a:lnTo>
                    <a:pt x="236702" y="11484267"/>
                  </a:lnTo>
                  <a:lnTo>
                    <a:pt x="277850" y="11483492"/>
                  </a:lnTo>
                  <a:lnTo>
                    <a:pt x="348856" y="11478920"/>
                  </a:lnTo>
                  <a:lnTo>
                    <a:pt x="387184" y="11479555"/>
                  </a:lnTo>
                  <a:lnTo>
                    <a:pt x="443001" y="11511725"/>
                  </a:lnTo>
                  <a:lnTo>
                    <a:pt x="457441" y="11550142"/>
                  </a:lnTo>
                  <a:lnTo>
                    <a:pt x="463638" y="11596434"/>
                  </a:lnTo>
                  <a:lnTo>
                    <a:pt x="464591" y="11644973"/>
                  </a:lnTo>
                  <a:lnTo>
                    <a:pt x="463296" y="11690109"/>
                  </a:lnTo>
                  <a:lnTo>
                    <a:pt x="462762" y="11726177"/>
                  </a:lnTo>
                  <a:lnTo>
                    <a:pt x="465302" y="11757533"/>
                  </a:lnTo>
                  <a:lnTo>
                    <a:pt x="468909" y="11795951"/>
                  </a:lnTo>
                  <a:lnTo>
                    <a:pt x="469709" y="11833758"/>
                  </a:lnTo>
                  <a:lnTo>
                    <a:pt x="463816" y="11863261"/>
                  </a:lnTo>
                  <a:lnTo>
                    <a:pt x="442201" y="11890261"/>
                  </a:lnTo>
                  <a:lnTo>
                    <a:pt x="412496" y="11903354"/>
                  </a:lnTo>
                  <a:lnTo>
                    <a:pt x="378218" y="11907177"/>
                  </a:lnTo>
                  <a:lnTo>
                    <a:pt x="342861" y="11906364"/>
                  </a:lnTo>
                  <a:lnTo>
                    <a:pt x="318833" y="11905513"/>
                  </a:lnTo>
                  <a:lnTo>
                    <a:pt x="212636" y="11906466"/>
                  </a:lnTo>
                  <a:lnTo>
                    <a:pt x="113931" y="11906961"/>
                  </a:lnTo>
                  <a:lnTo>
                    <a:pt x="64592" y="11907495"/>
                  </a:lnTo>
                  <a:lnTo>
                    <a:pt x="15252" y="11908485"/>
                  </a:lnTo>
                  <a:lnTo>
                    <a:pt x="0" y="11924157"/>
                  </a:lnTo>
                  <a:lnTo>
                    <a:pt x="3822" y="11934850"/>
                  </a:lnTo>
                  <a:lnTo>
                    <a:pt x="15252" y="11940096"/>
                  </a:lnTo>
                  <a:lnTo>
                    <a:pt x="67030" y="11941975"/>
                  </a:lnTo>
                  <a:lnTo>
                    <a:pt x="118846" y="11943029"/>
                  </a:lnTo>
                  <a:lnTo>
                    <a:pt x="170675" y="11943499"/>
                  </a:lnTo>
                  <a:lnTo>
                    <a:pt x="274320" y="11943461"/>
                  </a:lnTo>
                  <a:lnTo>
                    <a:pt x="288823" y="11943677"/>
                  </a:lnTo>
                  <a:lnTo>
                    <a:pt x="319519" y="11945150"/>
                  </a:lnTo>
                  <a:lnTo>
                    <a:pt x="369239" y="11948071"/>
                  </a:lnTo>
                  <a:lnTo>
                    <a:pt x="402818" y="11948808"/>
                  </a:lnTo>
                  <a:lnTo>
                    <a:pt x="464794" y="11941899"/>
                  </a:lnTo>
                  <a:lnTo>
                    <a:pt x="500354" y="11916613"/>
                  </a:lnTo>
                  <a:lnTo>
                    <a:pt x="505498" y="11897525"/>
                  </a:lnTo>
                  <a:lnTo>
                    <a:pt x="512775" y="11844096"/>
                  </a:lnTo>
                  <a:close/>
                </a:path>
                <a:path extrusionOk="0" h="13716000" w="2694304">
                  <a:moveTo>
                    <a:pt x="512775" y="11201273"/>
                  </a:moveTo>
                  <a:lnTo>
                    <a:pt x="512597" y="11143729"/>
                  </a:lnTo>
                  <a:lnTo>
                    <a:pt x="505701" y="11031982"/>
                  </a:lnTo>
                  <a:lnTo>
                    <a:pt x="506285" y="10996397"/>
                  </a:lnTo>
                  <a:lnTo>
                    <a:pt x="507746" y="10951629"/>
                  </a:lnTo>
                  <a:lnTo>
                    <a:pt x="506717" y="10903763"/>
                  </a:lnTo>
                  <a:lnTo>
                    <a:pt x="499833" y="10858856"/>
                  </a:lnTo>
                  <a:lnTo>
                    <a:pt x="483743" y="10822953"/>
                  </a:lnTo>
                  <a:lnTo>
                    <a:pt x="455079" y="10802112"/>
                  </a:lnTo>
                  <a:lnTo>
                    <a:pt x="405409" y="10792892"/>
                  </a:lnTo>
                  <a:lnTo>
                    <a:pt x="349999" y="10791127"/>
                  </a:lnTo>
                  <a:lnTo>
                    <a:pt x="294106" y="10793501"/>
                  </a:lnTo>
                  <a:lnTo>
                    <a:pt x="242989" y="10796651"/>
                  </a:lnTo>
                  <a:lnTo>
                    <a:pt x="189230" y="10800588"/>
                  </a:lnTo>
                  <a:lnTo>
                    <a:pt x="135775" y="10806646"/>
                  </a:lnTo>
                  <a:lnTo>
                    <a:pt x="82562" y="10814558"/>
                  </a:lnTo>
                  <a:lnTo>
                    <a:pt x="29514" y="10824070"/>
                  </a:lnTo>
                  <a:lnTo>
                    <a:pt x="3987" y="11176991"/>
                  </a:lnTo>
                  <a:lnTo>
                    <a:pt x="5156" y="11184001"/>
                  </a:lnTo>
                  <a:lnTo>
                    <a:pt x="75285" y="11206493"/>
                  </a:lnTo>
                  <a:lnTo>
                    <a:pt x="129971" y="11211979"/>
                  </a:lnTo>
                  <a:lnTo>
                    <a:pt x="184861" y="11214938"/>
                  </a:lnTo>
                  <a:lnTo>
                    <a:pt x="240068" y="11214976"/>
                  </a:lnTo>
                  <a:lnTo>
                    <a:pt x="277202" y="11214684"/>
                  </a:lnTo>
                  <a:lnTo>
                    <a:pt x="318058" y="11213770"/>
                  </a:lnTo>
                  <a:lnTo>
                    <a:pt x="358317" y="11209312"/>
                  </a:lnTo>
                  <a:lnTo>
                    <a:pt x="412407" y="11186617"/>
                  </a:lnTo>
                  <a:lnTo>
                    <a:pt x="425030" y="11132680"/>
                  </a:lnTo>
                  <a:lnTo>
                    <a:pt x="425246" y="11085589"/>
                  </a:lnTo>
                  <a:lnTo>
                    <a:pt x="424053" y="11032007"/>
                  </a:lnTo>
                  <a:lnTo>
                    <a:pt x="419354" y="10978769"/>
                  </a:lnTo>
                  <a:lnTo>
                    <a:pt x="409003" y="10932719"/>
                  </a:lnTo>
                  <a:lnTo>
                    <a:pt x="372275" y="10896549"/>
                  </a:lnTo>
                  <a:lnTo>
                    <a:pt x="327139" y="10889513"/>
                  </a:lnTo>
                  <a:lnTo>
                    <a:pt x="268998" y="10887862"/>
                  </a:lnTo>
                  <a:lnTo>
                    <a:pt x="210845" y="10890390"/>
                  </a:lnTo>
                  <a:lnTo>
                    <a:pt x="165684" y="10895889"/>
                  </a:lnTo>
                  <a:lnTo>
                    <a:pt x="127025" y="10915891"/>
                  </a:lnTo>
                  <a:lnTo>
                    <a:pt x="109956" y="10951743"/>
                  </a:lnTo>
                  <a:lnTo>
                    <a:pt x="107657" y="10997019"/>
                  </a:lnTo>
                  <a:lnTo>
                    <a:pt x="113271" y="11045254"/>
                  </a:lnTo>
                  <a:lnTo>
                    <a:pt x="119989" y="11090034"/>
                  </a:lnTo>
                  <a:lnTo>
                    <a:pt x="301701" y="11112259"/>
                  </a:lnTo>
                  <a:lnTo>
                    <a:pt x="329044" y="11044187"/>
                  </a:lnTo>
                  <a:lnTo>
                    <a:pt x="298640" y="10997476"/>
                  </a:lnTo>
                  <a:lnTo>
                    <a:pt x="211810" y="10987443"/>
                  </a:lnTo>
                  <a:lnTo>
                    <a:pt x="195389" y="11024895"/>
                  </a:lnTo>
                  <a:lnTo>
                    <a:pt x="237299" y="11035436"/>
                  </a:lnTo>
                  <a:lnTo>
                    <a:pt x="261416" y="11041050"/>
                  </a:lnTo>
                  <a:lnTo>
                    <a:pt x="236410" y="11071581"/>
                  </a:lnTo>
                  <a:lnTo>
                    <a:pt x="186715" y="11070628"/>
                  </a:lnTo>
                  <a:lnTo>
                    <a:pt x="157010" y="11034738"/>
                  </a:lnTo>
                  <a:lnTo>
                    <a:pt x="153644" y="10998022"/>
                  </a:lnTo>
                  <a:lnTo>
                    <a:pt x="155422" y="10964736"/>
                  </a:lnTo>
                  <a:lnTo>
                    <a:pt x="165684" y="10941380"/>
                  </a:lnTo>
                  <a:lnTo>
                    <a:pt x="188429" y="10936694"/>
                  </a:lnTo>
                  <a:lnTo>
                    <a:pt x="230238" y="10936415"/>
                  </a:lnTo>
                  <a:lnTo>
                    <a:pt x="273177" y="10938599"/>
                  </a:lnTo>
                  <a:lnTo>
                    <a:pt x="339242" y="10953598"/>
                  </a:lnTo>
                  <a:lnTo>
                    <a:pt x="368719" y="11002251"/>
                  </a:lnTo>
                  <a:lnTo>
                    <a:pt x="372656" y="11044530"/>
                  </a:lnTo>
                  <a:lnTo>
                    <a:pt x="378193" y="11115053"/>
                  </a:lnTo>
                  <a:lnTo>
                    <a:pt x="356971" y="11139932"/>
                  </a:lnTo>
                  <a:lnTo>
                    <a:pt x="332828" y="11157039"/>
                  </a:lnTo>
                  <a:lnTo>
                    <a:pt x="305739" y="11166361"/>
                  </a:lnTo>
                  <a:lnTo>
                    <a:pt x="275742" y="11167923"/>
                  </a:lnTo>
                  <a:lnTo>
                    <a:pt x="241541" y="11171987"/>
                  </a:lnTo>
                  <a:lnTo>
                    <a:pt x="204406" y="11172952"/>
                  </a:lnTo>
                  <a:lnTo>
                    <a:pt x="167246" y="11171238"/>
                  </a:lnTo>
                  <a:lnTo>
                    <a:pt x="132994" y="11167224"/>
                  </a:lnTo>
                  <a:lnTo>
                    <a:pt x="97434" y="11164087"/>
                  </a:lnTo>
                  <a:lnTo>
                    <a:pt x="70497" y="11158118"/>
                  </a:lnTo>
                  <a:lnTo>
                    <a:pt x="53848" y="11146003"/>
                  </a:lnTo>
                  <a:lnTo>
                    <a:pt x="47472" y="11127778"/>
                  </a:lnTo>
                  <a:lnTo>
                    <a:pt x="51384" y="11103432"/>
                  </a:lnTo>
                  <a:lnTo>
                    <a:pt x="47548" y="11068837"/>
                  </a:lnTo>
                  <a:lnTo>
                    <a:pt x="49098" y="11030407"/>
                  </a:lnTo>
                  <a:lnTo>
                    <a:pt x="52768" y="10991698"/>
                  </a:lnTo>
                  <a:lnTo>
                    <a:pt x="55308" y="10956303"/>
                  </a:lnTo>
                  <a:lnTo>
                    <a:pt x="55841" y="10916361"/>
                  </a:lnTo>
                  <a:lnTo>
                    <a:pt x="75603" y="10870324"/>
                  </a:lnTo>
                  <a:lnTo>
                    <a:pt x="149948" y="10846994"/>
                  </a:lnTo>
                  <a:lnTo>
                    <a:pt x="193090" y="10842943"/>
                  </a:lnTo>
                  <a:lnTo>
                    <a:pt x="236702" y="10841457"/>
                  </a:lnTo>
                  <a:lnTo>
                    <a:pt x="277850" y="10840682"/>
                  </a:lnTo>
                  <a:lnTo>
                    <a:pt x="348856" y="10836110"/>
                  </a:lnTo>
                  <a:lnTo>
                    <a:pt x="387184" y="10836745"/>
                  </a:lnTo>
                  <a:lnTo>
                    <a:pt x="443001" y="10868914"/>
                  </a:lnTo>
                  <a:lnTo>
                    <a:pt x="457441" y="10907332"/>
                  </a:lnTo>
                  <a:lnTo>
                    <a:pt x="463638" y="10953623"/>
                  </a:lnTo>
                  <a:lnTo>
                    <a:pt x="464591" y="11002162"/>
                  </a:lnTo>
                  <a:lnTo>
                    <a:pt x="463296" y="11047298"/>
                  </a:lnTo>
                  <a:lnTo>
                    <a:pt x="462762" y="11083366"/>
                  </a:lnTo>
                  <a:lnTo>
                    <a:pt x="465302" y="11114723"/>
                  </a:lnTo>
                  <a:lnTo>
                    <a:pt x="468909" y="11153140"/>
                  </a:lnTo>
                  <a:lnTo>
                    <a:pt x="469709" y="11190948"/>
                  </a:lnTo>
                  <a:lnTo>
                    <a:pt x="463816" y="11220450"/>
                  </a:lnTo>
                  <a:lnTo>
                    <a:pt x="442201" y="11247450"/>
                  </a:lnTo>
                  <a:lnTo>
                    <a:pt x="412496" y="11260544"/>
                  </a:lnTo>
                  <a:lnTo>
                    <a:pt x="378206" y="11264367"/>
                  </a:lnTo>
                  <a:lnTo>
                    <a:pt x="342849" y="11263554"/>
                  </a:lnTo>
                  <a:lnTo>
                    <a:pt x="318833" y="11262703"/>
                  </a:lnTo>
                  <a:lnTo>
                    <a:pt x="212636" y="11263655"/>
                  </a:lnTo>
                  <a:lnTo>
                    <a:pt x="113931" y="11264138"/>
                  </a:lnTo>
                  <a:lnTo>
                    <a:pt x="64592" y="11264671"/>
                  </a:lnTo>
                  <a:lnTo>
                    <a:pt x="15252" y="11265662"/>
                  </a:lnTo>
                  <a:lnTo>
                    <a:pt x="0" y="11281334"/>
                  </a:lnTo>
                  <a:lnTo>
                    <a:pt x="3822" y="11292027"/>
                  </a:lnTo>
                  <a:lnTo>
                    <a:pt x="15252" y="11297285"/>
                  </a:lnTo>
                  <a:lnTo>
                    <a:pt x="67030" y="11299152"/>
                  </a:lnTo>
                  <a:lnTo>
                    <a:pt x="118846" y="11300219"/>
                  </a:lnTo>
                  <a:lnTo>
                    <a:pt x="170675" y="11300676"/>
                  </a:lnTo>
                  <a:lnTo>
                    <a:pt x="274320" y="11300651"/>
                  </a:lnTo>
                  <a:lnTo>
                    <a:pt x="288823" y="11300866"/>
                  </a:lnTo>
                  <a:lnTo>
                    <a:pt x="319519" y="11302340"/>
                  </a:lnTo>
                  <a:lnTo>
                    <a:pt x="369239" y="11305261"/>
                  </a:lnTo>
                  <a:lnTo>
                    <a:pt x="402818" y="11305997"/>
                  </a:lnTo>
                  <a:lnTo>
                    <a:pt x="464794" y="11299088"/>
                  </a:lnTo>
                  <a:lnTo>
                    <a:pt x="500354" y="11273790"/>
                  </a:lnTo>
                  <a:lnTo>
                    <a:pt x="505498" y="11254702"/>
                  </a:lnTo>
                  <a:lnTo>
                    <a:pt x="512775" y="11201273"/>
                  </a:lnTo>
                  <a:close/>
                </a:path>
                <a:path extrusionOk="0" h="13716000" w="2694304">
                  <a:moveTo>
                    <a:pt x="512775" y="10558463"/>
                  </a:moveTo>
                  <a:lnTo>
                    <a:pt x="512597" y="10500919"/>
                  </a:lnTo>
                  <a:lnTo>
                    <a:pt x="505701" y="10389171"/>
                  </a:lnTo>
                  <a:lnTo>
                    <a:pt x="506285" y="10353573"/>
                  </a:lnTo>
                  <a:lnTo>
                    <a:pt x="507746" y="10308806"/>
                  </a:lnTo>
                  <a:lnTo>
                    <a:pt x="506717" y="10260940"/>
                  </a:lnTo>
                  <a:lnTo>
                    <a:pt x="499833" y="10216032"/>
                  </a:lnTo>
                  <a:lnTo>
                    <a:pt x="483743" y="10180129"/>
                  </a:lnTo>
                  <a:lnTo>
                    <a:pt x="455079" y="10159289"/>
                  </a:lnTo>
                  <a:lnTo>
                    <a:pt x="405409" y="10150069"/>
                  </a:lnTo>
                  <a:lnTo>
                    <a:pt x="349999" y="10148316"/>
                  </a:lnTo>
                  <a:lnTo>
                    <a:pt x="294106" y="10150678"/>
                  </a:lnTo>
                  <a:lnTo>
                    <a:pt x="242989" y="10153840"/>
                  </a:lnTo>
                  <a:lnTo>
                    <a:pt x="189230" y="10157777"/>
                  </a:lnTo>
                  <a:lnTo>
                    <a:pt x="135775" y="10163823"/>
                  </a:lnTo>
                  <a:lnTo>
                    <a:pt x="82562" y="10171735"/>
                  </a:lnTo>
                  <a:lnTo>
                    <a:pt x="29514" y="10181260"/>
                  </a:lnTo>
                  <a:lnTo>
                    <a:pt x="3987" y="10534180"/>
                  </a:lnTo>
                  <a:lnTo>
                    <a:pt x="5156" y="10541178"/>
                  </a:lnTo>
                  <a:lnTo>
                    <a:pt x="75285" y="10563682"/>
                  </a:lnTo>
                  <a:lnTo>
                    <a:pt x="129971" y="10569156"/>
                  </a:lnTo>
                  <a:lnTo>
                    <a:pt x="184861" y="10572115"/>
                  </a:lnTo>
                  <a:lnTo>
                    <a:pt x="240068" y="10572153"/>
                  </a:lnTo>
                  <a:lnTo>
                    <a:pt x="277202" y="10571874"/>
                  </a:lnTo>
                  <a:lnTo>
                    <a:pt x="318058" y="10570959"/>
                  </a:lnTo>
                  <a:lnTo>
                    <a:pt x="358317" y="10566489"/>
                  </a:lnTo>
                  <a:lnTo>
                    <a:pt x="412407" y="10543794"/>
                  </a:lnTo>
                  <a:lnTo>
                    <a:pt x="425030" y="10489870"/>
                  </a:lnTo>
                  <a:lnTo>
                    <a:pt x="425246" y="10442765"/>
                  </a:lnTo>
                  <a:lnTo>
                    <a:pt x="424053" y="10389184"/>
                  </a:lnTo>
                  <a:lnTo>
                    <a:pt x="419354" y="10335946"/>
                  </a:lnTo>
                  <a:lnTo>
                    <a:pt x="409003" y="10289908"/>
                  </a:lnTo>
                  <a:lnTo>
                    <a:pt x="372275" y="10253726"/>
                  </a:lnTo>
                  <a:lnTo>
                    <a:pt x="327139" y="10246703"/>
                  </a:lnTo>
                  <a:lnTo>
                    <a:pt x="268998" y="10245039"/>
                  </a:lnTo>
                  <a:lnTo>
                    <a:pt x="210845" y="10247566"/>
                  </a:lnTo>
                  <a:lnTo>
                    <a:pt x="165684" y="10253053"/>
                  </a:lnTo>
                  <a:lnTo>
                    <a:pt x="127025" y="10273068"/>
                  </a:lnTo>
                  <a:lnTo>
                    <a:pt x="109956" y="10308933"/>
                  </a:lnTo>
                  <a:lnTo>
                    <a:pt x="107657" y="10354196"/>
                  </a:lnTo>
                  <a:lnTo>
                    <a:pt x="113271" y="10402443"/>
                  </a:lnTo>
                  <a:lnTo>
                    <a:pt x="119989" y="10447223"/>
                  </a:lnTo>
                  <a:lnTo>
                    <a:pt x="301701" y="10469448"/>
                  </a:lnTo>
                  <a:lnTo>
                    <a:pt x="329044" y="10401376"/>
                  </a:lnTo>
                  <a:lnTo>
                    <a:pt x="298640" y="10354666"/>
                  </a:lnTo>
                  <a:lnTo>
                    <a:pt x="211810" y="10344633"/>
                  </a:lnTo>
                  <a:lnTo>
                    <a:pt x="195389" y="10382072"/>
                  </a:lnTo>
                  <a:lnTo>
                    <a:pt x="237299" y="10392626"/>
                  </a:lnTo>
                  <a:lnTo>
                    <a:pt x="261416" y="10398227"/>
                  </a:lnTo>
                  <a:lnTo>
                    <a:pt x="236410" y="10428770"/>
                  </a:lnTo>
                  <a:lnTo>
                    <a:pt x="186715" y="10427805"/>
                  </a:lnTo>
                  <a:lnTo>
                    <a:pt x="157010" y="10391915"/>
                  </a:lnTo>
                  <a:lnTo>
                    <a:pt x="153644" y="10355199"/>
                  </a:lnTo>
                  <a:lnTo>
                    <a:pt x="155422" y="10321925"/>
                  </a:lnTo>
                  <a:lnTo>
                    <a:pt x="165684" y="10298557"/>
                  </a:lnTo>
                  <a:lnTo>
                    <a:pt x="188429" y="10293871"/>
                  </a:lnTo>
                  <a:lnTo>
                    <a:pt x="230238" y="10293604"/>
                  </a:lnTo>
                  <a:lnTo>
                    <a:pt x="273177" y="10295776"/>
                  </a:lnTo>
                  <a:lnTo>
                    <a:pt x="339242" y="10310787"/>
                  </a:lnTo>
                  <a:lnTo>
                    <a:pt x="368719" y="10359441"/>
                  </a:lnTo>
                  <a:lnTo>
                    <a:pt x="372656" y="10401719"/>
                  </a:lnTo>
                  <a:lnTo>
                    <a:pt x="378193" y="10472242"/>
                  </a:lnTo>
                  <a:lnTo>
                    <a:pt x="356971" y="10497121"/>
                  </a:lnTo>
                  <a:lnTo>
                    <a:pt x="332828" y="10514228"/>
                  </a:lnTo>
                  <a:lnTo>
                    <a:pt x="305739" y="10523550"/>
                  </a:lnTo>
                  <a:lnTo>
                    <a:pt x="275742" y="10525112"/>
                  </a:lnTo>
                  <a:lnTo>
                    <a:pt x="241541" y="10529164"/>
                  </a:lnTo>
                  <a:lnTo>
                    <a:pt x="204406" y="10530142"/>
                  </a:lnTo>
                  <a:lnTo>
                    <a:pt x="167246" y="10528427"/>
                  </a:lnTo>
                  <a:lnTo>
                    <a:pt x="132994" y="10524414"/>
                  </a:lnTo>
                  <a:lnTo>
                    <a:pt x="97434" y="10521277"/>
                  </a:lnTo>
                  <a:lnTo>
                    <a:pt x="70497" y="10515295"/>
                  </a:lnTo>
                  <a:lnTo>
                    <a:pt x="53848" y="10503192"/>
                  </a:lnTo>
                  <a:lnTo>
                    <a:pt x="47472" y="10484955"/>
                  </a:lnTo>
                  <a:lnTo>
                    <a:pt x="51384" y="10460609"/>
                  </a:lnTo>
                  <a:lnTo>
                    <a:pt x="47548" y="10426027"/>
                  </a:lnTo>
                  <a:lnTo>
                    <a:pt x="49098" y="10387584"/>
                  </a:lnTo>
                  <a:lnTo>
                    <a:pt x="52768" y="10348887"/>
                  </a:lnTo>
                  <a:lnTo>
                    <a:pt x="55308" y="10313492"/>
                  </a:lnTo>
                  <a:lnTo>
                    <a:pt x="55841" y="10273551"/>
                  </a:lnTo>
                  <a:lnTo>
                    <a:pt x="75603" y="10227500"/>
                  </a:lnTo>
                  <a:lnTo>
                    <a:pt x="149948" y="10204171"/>
                  </a:lnTo>
                  <a:lnTo>
                    <a:pt x="193090" y="10200119"/>
                  </a:lnTo>
                  <a:lnTo>
                    <a:pt x="236702" y="10198633"/>
                  </a:lnTo>
                  <a:lnTo>
                    <a:pt x="277850" y="10197859"/>
                  </a:lnTo>
                  <a:lnTo>
                    <a:pt x="348856" y="10193287"/>
                  </a:lnTo>
                  <a:lnTo>
                    <a:pt x="387184" y="10193922"/>
                  </a:lnTo>
                  <a:lnTo>
                    <a:pt x="443001" y="10226103"/>
                  </a:lnTo>
                  <a:lnTo>
                    <a:pt x="457441" y="10264508"/>
                  </a:lnTo>
                  <a:lnTo>
                    <a:pt x="463638" y="10310812"/>
                  </a:lnTo>
                  <a:lnTo>
                    <a:pt x="464591" y="10359352"/>
                  </a:lnTo>
                  <a:lnTo>
                    <a:pt x="463296" y="10404475"/>
                  </a:lnTo>
                  <a:lnTo>
                    <a:pt x="462762" y="10440556"/>
                  </a:lnTo>
                  <a:lnTo>
                    <a:pt x="465302" y="10471899"/>
                  </a:lnTo>
                  <a:lnTo>
                    <a:pt x="468909" y="10510317"/>
                  </a:lnTo>
                  <a:lnTo>
                    <a:pt x="469709" y="10548125"/>
                  </a:lnTo>
                  <a:lnTo>
                    <a:pt x="463816" y="10577627"/>
                  </a:lnTo>
                  <a:lnTo>
                    <a:pt x="442201" y="10604627"/>
                  </a:lnTo>
                  <a:lnTo>
                    <a:pt x="412508" y="10617721"/>
                  </a:lnTo>
                  <a:lnTo>
                    <a:pt x="378218" y="10621543"/>
                  </a:lnTo>
                  <a:lnTo>
                    <a:pt x="342874" y="10620731"/>
                  </a:lnTo>
                  <a:lnTo>
                    <a:pt x="318833" y="10619880"/>
                  </a:lnTo>
                  <a:lnTo>
                    <a:pt x="212636" y="10620845"/>
                  </a:lnTo>
                  <a:lnTo>
                    <a:pt x="113931" y="10621328"/>
                  </a:lnTo>
                  <a:lnTo>
                    <a:pt x="64592" y="10621874"/>
                  </a:lnTo>
                  <a:lnTo>
                    <a:pt x="15252" y="10622864"/>
                  </a:lnTo>
                  <a:lnTo>
                    <a:pt x="0" y="10638511"/>
                  </a:lnTo>
                  <a:lnTo>
                    <a:pt x="3822" y="10649204"/>
                  </a:lnTo>
                  <a:lnTo>
                    <a:pt x="15252" y="10654462"/>
                  </a:lnTo>
                  <a:lnTo>
                    <a:pt x="67030" y="10656329"/>
                  </a:lnTo>
                  <a:lnTo>
                    <a:pt x="118846" y="10657396"/>
                  </a:lnTo>
                  <a:lnTo>
                    <a:pt x="170675" y="10657865"/>
                  </a:lnTo>
                  <a:lnTo>
                    <a:pt x="274320" y="10657827"/>
                  </a:lnTo>
                  <a:lnTo>
                    <a:pt x="288836" y="10658043"/>
                  </a:lnTo>
                  <a:lnTo>
                    <a:pt x="319532" y="10659516"/>
                  </a:lnTo>
                  <a:lnTo>
                    <a:pt x="369252" y="10662437"/>
                  </a:lnTo>
                  <a:lnTo>
                    <a:pt x="402831" y="10663174"/>
                  </a:lnTo>
                  <a:lnTo>
                    <a:pt x="464794" y="10656278"/>
                  </a:lnTo>
                  <a:lnTo>
                    <a:pt x="500354" y="10630967"/>
                  </a:lnTo>
                  <a:lnTo>
                    <a:pt x="505498" y="10611891"/>
                  </a:lnTo>
                  <a:lnTo>
                    <a:pt x="512775" y="10558463"/>
                  </a:lnTo>
                  <a:close/>
                </a:path>
                <a:path extrusionOk="0" h="13716000" w="2694304">
                  <a:moveTo>
                    <a:pt x="512775" y="9915652"/>
                  </a:moveTo>
                  <a:lnTo>
                    <a:pt x="512597" y="9858096"/>
                  </a:lnTo>
                  <a:lnTo>
                    <a:pt x="505701" y="9746361"/>
                  </a:lnTo>
                  <a:lnTo>
                    <a:pt x="506285" y="9710750"/>
                  </a:lnTo>
                  <a:lnTo>
                    <a:pt x="507746" y="9665995"/>
                  </a:lnTo>
                  <a:lnTo>
                    <a:pt x="506717" y="9618129"/>
                  </a:lnTo>
                  <a:lnTo>
                    <a:pt x="499833" y="9573222"/>
                  </a:lnTo>
                  <a:lnTo>
                    <a:pt x="483743" y="9537319"/>
                  </a:lnTo>
                  <a:lnTo>
                    <a:pt x="455079" y="9516478"/>
                  </a:lnTo>
                  <a:lnTo>
                    <a:pt x="405409" y="9507245"/>
                  </a:lnTo>
                  <a:lnTo>
                    <a:pt x="349999" y="9505493"/>
                  </a:lnTo>
                  <a:lnTo>
                    <a:pt x="294106" y="9507868"/>
                  </a:lnTo>
                  <a:lnTo>
                    <a:pt x="242989" y="9511030"/>
                  </a:lnTo>
                  <a:lnTo>
                    <a:pt x="189230" y="9514967"/>
                  </a:lnTo>
                  <a:lnTo>
                    <a:pt x="135775" y="9521012"/>
                  </a:lnTo>
                  <a:lnTo>
                    <a:pt x="82562" y="9528924"/>
                  </a:lnTo>
                  <a:lnTo>
                    <a:pt x="29514" y="9538449"/>
                  </a:lnTo>
                  <a:lnTo>
                    <a:pt x="3987" y="9891357"/>
                  </a:lnTo>
                  <a:lnTo>
                    <a:pt x="5156" y="9898367"/>
                  </a:lnTo>
                  <a:lnTo>
                    <a:pt x="75285" y="9920859"/>
                  </a:lnTo>
                  <a:lnTo>
                    <a:pt x="129971" y="9926345"/>
                  </a:lnTo>
                  <a:lnTo>
                    <a:pt x="184861" y="9929304"/>
                  </a:lnTo>
                  <a:lnTo>
                    <a:pt x="240068" y="9929330"/>
                  </a:lnTo>
                  <a:lnTo>
                    <a:pt x="277202" y="9929050"/>
                  </a:lnTo>
                  <a:lnTo>
                    <a:pt x="318058" y="9928136"/>
                  </a:lnTo>
                  <a:lnTo>
                    <a:pt x="358317" y="9923678"/>
                  </a:lnTo>
                  <a:lnTo>
                    <a:pt x="412407" y="9900983"/>
                  </a:lnTo>
                  <a:lnTo>
                    <a:pt x="425030" y="9847059"/>
                  </a:lnTo>
                  <a:lnTo>
                    <a:pt x="425246" y="9799955"/>
                  </a:lnTo>
                  <a:lnTo>
                    <a:pt x="424053" y="9746374"/>
                  </a:lnTo>
                  <a:lnTo>
                    <a:pt x="419354" y="9693135"/>
                  </a:lnTo>
                  <a:lnTo>
                    <a:pt x="409003" y="9647098"/>
                  </a:lnTo>
                  <a:lnTo>
                    <a:pt x="372275" y="9610915"/>
                  </a:lnTo>
                  <a:lnTo>
                    <a:pt x="327139" y="9603880"/>
                  </a:lnTo>
                  <a:lnTo>
                    <a:pt x="268998" y="9602216"/>
                  </a:lnTo>
                  <a:lnTo>
                    <a:pt x="210845" y="9604743"/>
                  </a:lnTo>
                  <a:lnTo>
                    <a:pt x="165684" y="9610242"/>
                  </a:lnTo>
                  <a:lnTo>
                    <a:pt x="127025" y="9630245"/>
                  </a:lnTo>
                  <a:lnTo>
                    <a:pt x="109956" y="9666110"/>
                  </a:lnTo>
                  <a:lnTo>
                    <a:pt x="107657" y="9711372"/>
                  </a:lnTo>
                  <a:lnTo>
                    <a:pt x="113271" y="9759620"/>
                  </a:lnTo>
                  <a:lnTo>
                    <a:pt x="119989" y="9804400"/>
                  </a:lnTo>
                  <a:lnTo>
                    <a:pt x="301701" y="9826638"/>
                  </a:lnTo>
                  <a:lnTo>
                    <a:pt x="329044" y="9758566"/>
                  </a:lnTo>
                  <a:lnTo>
                    <a:pt x="298640" y="9711855"/>
                  </a:lnTo>
                  <a:lnTo>
                    <a:pt x="211810" y="9701822"/>
                  </a:lnTo>
                  <a:lnTo>
                    <a:pt x="195389" y="9739262"/>
                  </a:lnTo>
                  <a:lnTo>
                    <a:pt x="237299" y="9749803"/>
                  </a:lnTo>
                  <a:lnTo>
                    <a:pt x="261416" y="9755416"/>
                  </a:lnTo>
                  <a:lnTo>
                    <a:pt x="236410" y="9785960"/>
                  </a:lnTo>
                  <a:lnTo>
                    <a:pt x="186715" y="9784994"/>
                  </a:lnTo>
                  <a:lnTo>
                    <a:pt x="157010" y="9749091"/>
                  </a:lnTo>
                  <a:lnTo>
                    <a:pt x="153644" y="9712376"/>
                  </a:lnTo>
                  <a:lnTo>
                    <a:pt x="155422" y="9679102"/>
                  </a:lnTo>
                  <a:lnTo>
                    <a:pt x="165684" y="9655746"/>
                  </a:lnTo>
                  <a:lnTo>
                    <a:pt x="188429" y="9651060"/>
                  </a:lnTo>
                  <a:lnTo>
                    <a:pt x="230238" y="9650793"/>
                  </a:lnTo>
                  <a:lnTo>
                    <a:pt x="273177" y="9652965"/>
                  </a:lnTo>
                  <a:lnTo>
                    <a:pt x="339242" y="9667964"/>
                  </a:lnTo>
                  <a:lnTo>
                    <a:pt x="368719" y="9716630"/>
                  </a:lnTo>
                  <a:lnTo>
                    <a:pt x="372656" y="9758909"/>
                  </a:lnTo>
                  <a:lnTo>
                    <a:pt x="378193" y="9829419"/>
                  </a:lnTo>
                  <a:lnTo>
                    <a:pt x="356971" y="9854298"/>
                  </a:lnTo>
                  <a:lnTo>
                    <a:pt x="332828" y="9871405"/>
                  </a:lnTo>
                  <a:lnTo>
                    <a:pt x="305739" y="9880740"/>
                  </a:lnTo>
                  <a:lnTo>
                    <a:pt x="275742" y="9882289"/>
                  </a:lnTo>
                  <a:lnTo>
                    <a:pt x="241541" y="9886353"/>
                  </a:lnTo>
                  <a:lnTo>
                    <a:pt x="204406" y="9887331"/>
                  </a:lnTo>
                  <a:lnTo>
                    <a:pt x="167246" y="9885604"/>
                  </a:lnTo>
                  <a:lnTo>
                    <a:pt x="132994" y="9881591"/>
                  </a:lnTo>
                  <a:lnTo>
                    <a:pt x="97434" y="9878466"/>
                  </a:lnTo>
                  <a:lnTo>
                    <a:pt x="70497" y="9872485"/>
                  </a:lnTo>
                  <a:lnTo>
                    <a:pt x="53848" y="9860382"/>
                  </a:lnTo>
                  <a:lnTo>
                    <a:pt x="47472" y="9842144"/>
                  </a:lnTo>
                  <a:lnTo>
                    <a:pt x="51384" y="9817798"/>
                  </a:lnTo>
                  <a:lnTo>
                    <a:pt x="47548" y="9783204"/>
                  </a:lnTo>
                  <a:lnTo>
                    <a:pt x="49098" y="9744773"/>
                  </a:lnTo>
                  <a:lnTo>
                    <a:pt x="52768" y="9706064"/>
                  </a:lnTo>
                  <a:lnTo>
                    <a:pt x="55308" y="9670682"/>
                  </a:lnTo>
                  <a:lnTo>
                    <a:pt x="55841" y="9630727"/>
                  </a:lnTo>
                  <a:lnTo>
                    <a:pt x="75603" y="9584677"/>
                  </a:lnTo>
                  <a:lnTo>
                    <a:pt x="149948" y="9561360"/>
                  </a:lnTo>
                  <a:lnTo>
                    <a:pt x="193090" y="9557309"/>
                  </a:lnTo>
                  <a:lnTo>
                    <a:pt x="236702" y="9555823"/>
                  </a:lnTo>
                  <a:lnTo>
                    <a:pt x="277850" y="9555048"/>
                  </a:lnTo>
                  <a:lnTo>
                    <a:pt x="348856" y="9550463"/>
                  </a:lnTo>
                  <a:lnTo>
                    <a:pt x="387184" y="9551098"/>
                  </a:lnTo>
                  <a:lnTo>
                    <a:pt x="443001" y="9583268"/>
                  </a:lnTo>
                  <a:lnTo>
                    <a:pt x="457441" y="9621685"/>
                  </a:lnTo>
                  <a:lnTo>
                    <a:pt x="463638" y="9667989"/>
                  </a:lnTo>
                  <a:lnTo>
                    <a:pt x="464591" y="9716529"/>
                  </a:lnTo>
                  <a:lnTo>
                    <a:pt x="463296" y="9761664"/>
                  </a:lnTo>
                  <a:lnTo>
                    <a:pt x="462762" y="9797732"/>
                  </a:lnTo>
                  <a:lnTo>
                    <a:pt x="465302" y="9829089"/>
                  </a:lnTo>
                  <a:lnTo>
                    <a:pt x="468909" y="9867506"/>
                  </a:lnTo>
                  <a:lnTo>
                    <a:pt x="469709" y="9905301"/>
                  </a:lnTo>
                  <a:lnTo>
                    <a:pt x="463816" y="9934816"/>
                  </a:lnTo>
                  <a:lnTo>
                    <a:pt x="442201" y="9961816"/>
                  </a:lnTo>
                  <a:lnTo>
                    <a:pt x="412496" y="9974910"/>
                  </a:lnTo>
                  <a:lnTo>
                    <a:pt x="378218" y="9978720"/>
                  </a:lnTo>
                  <a:lnTo>
                    <a:pt x="342861" y="9977907"/>
                  </a:lnTo>
                  <a:lnTo>
                    <a:pt x="318833" y="9977056"/>
                  </a:lnTo>
                  <a:lnTo>
                    <a:pt x="212636" y="9978034"/>
                  </a:lnTo>
                  <a:lnTo>
                    <a:pt x="113931" y="9978517"/>
                  </a:lnTo>
                  <a:lnTo>
                    <a:pt x="64592" y="9979050"/>
                  </a:lnTo>
                  <a:lnTo>
                    <a:pt x="15252" y="9980041"/>
                  </a:lnTo>
                  <a:lnTo>
                    <a:pt x="0" y="9995700"/>
                  </a:lnTo>
                  <a:lnTo>
                    <a:pt x="3822" y="10006393"/>
                  </a:lnTo>
                  <a:lnTo>
                    <a:pt x="15252" y="10011651"/>
                  </a:lnTo>
                  <a:lnTo>
                    <a:pt x="67030" y="10013518"/>
                  </a:lnTo>
                  <a:lnTo>
                    <a:pt x="118846" y="10014585"/>
                  </a:lnTo>
                  <a:lnTo>
                    <a:pt x="170675" y="10015042"/>
                  </a:lnTo>
                  <a:lnTo>
                    <a:pt x="274320" y="10015017"/>
                  </a:lnTo>
                  <a:lnTo>
                    <a:pt x="288823" y="10015233"/>
                  </a:lnTo>
                  <a:lnTo>
                    <a:pt x="319519" y="10016693"/>
                  </a:lnTo>
                  <a:lnTo>
                    <a:pt x="369239" y="10019627"/>
                  </a:lnTo>
                  <a:lnTo>
                    <a:pt x="402818" y="10020351"/>
                  </a:lnTo>
                  <a:lnTo>
                    <a:pt x="464794" y="10013455"/>
                  </a:lnTo>
                  <a:lnTo>
                    <a:pt x="500354" y="9988156"/>
                  </a:lnTo>
                  <a:lnTo>
                    <a:pt x="505498" y="9969081"/>
                  </a:lnTo>
                  <a:lnTo>
                    <a:pt x="512775" y="9915652"/>
                  </a:lnTo>
                  <a:close/>
                </a:path>
                <a:path extrusionOk="0" h="13716000" w="2694304">
                  <a:moveTo>
                    <a:pt x="512775" y="9272829"/>
                  </a:moveTo>
                  <a:lnTo>
                    <a:pt x="512597" y="9215285"/>
                  </a:lnTo>
                  <a:lnTo>
                    <a:pt x="505701" y="9103538"/>
                  </a:lnTo>
                  <a:lnTo>
                    <a:pt x="506285" y="9067940"/>
                  </a:lnTo>
                  <a:lnTo>
                    <a:pt x="507746" y="9023185"/>
                  </a:lnTo>
                  <a:lnTo>
                    <a:pt x="506717" y="8975319"/>
                  </a:lnTo>
                  <a:lnTo>
                    <a:pt x="499833" y="8930411"/>
                  </a:lnTo>
                  <a:lnTo>
                    <a:pt x="483743" y="8894508"/>
                  </a:lnTo>
                  <a:lnTo>
                    <a:pt x="455079" y="8873668"/>
                  </a:lnTo>
                  <a:lnTo>
                    <a:pt x="405409" y="8864435"/>
                  </a:lnTo>
                  <a:lnTo>
                    <a:pt x="349999" y="8862682"/>
                  </a:lnTo>
                  <a:lnTo>
                    <a:pt x="294106" y="8865044"/>
                  </a:lnTo>
                  <a:lnTo>
                    <a:pt x="242989" y="8868194"/>
                  </a:lnTo>
                  <a:lnTo>
                    <a:pt x="189230" y="8872131"/>
                  </a:lnTo>
                  <a:lnTo>
                    <a:pt x="135775" y="8878189"/>
                  </a:lnTo>
                  <a:lnTo>
                    <a:pt x="82562" y="8886101"/>
                  </a:lnTo>
                  <a:lnTo>
                    <a:pt x="29514" y="8895626"/>
                  </a:lnTo>
                  <a:lnTo>
                    <a:pt x="3987" y="9248534"/>
                  </a:lnTo>
                  <a:lnTo>
                    <a:pt x="5156" y="9255544"/>
                  </a:lnTo>
                  <a:lnTo>
                    <a:pt x="75285" y="9278048"/>
                  </a:lnTo>
                  <a:lnTo>
                    <a:pt x="129971" y="9283535"/>
                  </a:lnTo>
                  <a:lnTo>
                    <a:pt x="184861" y="9286494"/>
                  </a:lnTo>
                  <a:lnTo>
                    <a:pt x="240068" y="9286519"/>
                  </a:lnTo>
                  <a:lnTo>
                    <a:pt x="277202" y="9286240"/>
                  </a:lnTo>
                  <a:lnTo>
                    <a:pt x="318058" y="9285326"/>
                  </a:lnTo>
                  <a:lnTo>
                    <a:pt x="358317" y="9280855"/>
                  </a:lnTo>
                  <a:lnTo>
                    <a:pt x="412407" y="9258160"/>
                  </a:lnTo>
                  <a:lnTo>
                    <a:pt x="425030" y="9204223"/>
                  </a:lnTo>
                  <a:lnTo>
                    <a:pt x="425246" y="9157132"/>
                  </a:lnTo>
                  <a:lnTo>
                    <a:pt x="424053" y="9103550"/>
                  </a:lnTo>
                  <a:lnTo>
                    <a:pt x="419354" y="9050325"/>
                  </a:lnTo>
                  <a:lnTo>
                    <a:pt x="409003" y="9004275"/>
                  </a:lnTo>
                  <a:lnTo>
                    <a:pt x="372275" y="8968092"/>
                  </a:lnTo>
                  <a:lnTo>
                    <a:pt x="327139" y="8961069"/>
                  </a:lnTo>
                  <a:lnTo>
                    <a:pt x="268998" y="8959405"/>
                  </a:lnTo>
                  <a:lnTo>
                    <a:pt x="210845" y="8961933"/>
                  </a:lnTo>
                  <a:lnTo>
                    <a:pt x="165684" y="8967432"/>
                  </a:lnTo>
                  <a:lnTo>
                    <a:pt x="127025" y="8987447"/>
                  </a:lnTo>
                  <a:lnTo>
                    <a:pt x="109956" y="9023299"/>
                  </a:lnTo>
                  <a:lnTo>
                    <a:pt x="107657" y="9068562"/>
                  </a:lnTo>
                  <a:lnTo>
                    <a:pt x="113271" y="9116809"/>
                  </a:lnTo>
                  <a:lnTo>
                    <a:pt x="119989" y="9161589"/>
                  </a:lnTo>
                  <a:lnTo>
                    <a:pt x="301701" y="9183827"/>
                  </a:lnTo>
                  <a:lnTo>
                    <a:pt x="329044" y="9115742"/>
                  </a:lnTo>
                  <a:lnTo>
                    <a:pt x="298640" y="9069032"/>
                  </a:lnTo>
                  <a:lnTo>
                    <a:pt x="211810" y="9058999"/>
                  </a:lnTo>
                  <a:lnTo>
                    <a:pt x="195389" y="9096438"/>
                  </a:lnTo>
                  <a:lnTo>
                    <a:pt x="237299" y="9106979"/>
                  </a:lnTo>
                  <a:lnTo>
                    <a:pt x="261416" y="9112593"/>
                  </a:lnTo>
                  <a:lnTo>
                    <a:pt x="236410" y="9143136"/>
                  </a:lnTo>
                  <a:lnTo>
                    <a:pt x="186715" y="9142184"/>
                  </a:lnTo>
                  <a:lnTo>
                    <a:pt x="157010" y="9106281"/>
                  </a:lnTo>
                  <a:lnTo>
                    <a:pt x="153644" y="9069565"/>
                  </a:lnTo>
                  <a:lnTo>
                    <a:pt x="155422" y="9036291"/>
                  </a:lnTo>
                  <a:lnTo>
                    <a:pt x="165684" y="9012923"/>
                  </a:lnTo>
                  <a:lnTo>
                    <a:pt x="188429" y="9008237"/>
                  </a:lnTo>
                  <a:lnTo>
                    <a:pt x="230238" y="9007970"/>
                  </a:lnTo>
                  <a:lnTo>
                    <a:pt x="273177" y="9010155"/>
                  </a:lnTo>
                  <a:lnTo>
                    <a:pt x="339242" y="9025141"/>
                  </a:lnTo>
                  <a:lnTo>
                    <a:pt x="368719" y="9073807"/>
                  </a:lnTo>
                  <a:lnTo>
                    <a:pt x="372656" y="9116098"/>
                  </a:lnTo>
                  <a:lnTo>
                    <a:pt x="378193" y="9186608"/>
                  </a:lnTo>
                  <a:lnTo>
                    <a:pt x="356971" y="9211488"/>
                  </a:lnTo>
                  <a:lnTo>
                    <a:pt x="332828" y="9228582"/>
                  </a:lnTo>
                  <a:lnTo>
                    <a:pt x="305739" y="9237916"/>
                  </a:lnTo>
                  <a:lnTo>
                    <a:pt x="275742" y="9239479"/>
                  </a:lnTo>
                  <a:lnTo>
                    <a:pt x="241541" y="9243530"/>
                  </a:lnTo>
                  <a:lnTo>
                    <a:pt x="204406" y="9244508"/>
                  </a:lnTo>
                  <a:lnTo>
                    <a:pt x="167246" y="9242793"/>
                  </a:lnTo>
                  <a:lnTo>
                    <a:pt x="132994" y="9238780"/>
                  </a:lnTo>
                  <a:lnTo>
                    <a:pt x="97434" y="9235643"/>
                  </a:lnTo>
                  <a:lnTo>
                    <a:pt x="70497" y="9229661"/>
                  </a:lnTo>
                  <a:lnTo>
                    <a:pt x="53848" y="9217558"/>
                  </a:lnTo>
                  <a:lnTo>
                    <a:pt x="47472" y="9199334"/>
                  </a:lnTo>
                  <a:lnTo>
                    <a:pt x="51384" y="9174988"/>
                  </a:lnTo>
                  <a:lnTo>
                    <a:pt x="47548" y="9140393"/>
                  </a:lnTo>
                  <a:lnTo>
                    <a:pt x="49098" y="9101963"/>
                  </a:lnTo>
                  <a:lnTo>
                    <a:pt x="52768" y="9063253"/>
                  </a:lnTo>
                  <a:lnTo>
                    <a:pt x="55308" y="9027858"/>
                  </a:lnTo>
                  <a:lnTo>
                    <a:pt x="55841" y="8987904"/>
                  </a:lnTo>
                  <a:lnTo>
                    <a:pt x="75603" y="8941867"/>
                  </a:lnTo>
                  <a:lnTo>
                    <a:pt x="149948" y="8918537"/>
                  </a:lnTo>
                  <a:lnTo>
                    <a:pt x="193090" y="8914486"/>
                  </a:lnTo>
                  <a:lnTo>
                    <a:pt x="236702" y="8913000"/>
                  </a:lnTo>
                  <a:lnTo>
                    <a:pt x="277850" y="8912225"/>
                  </a:lnTo>
                  <a:lnTo>
                    <a:pt x="348856" y="8907666"/>
                  </a:lnTo>
                  <a:lnTo>
                    <a:pt x="387184" y="8908288"/>
                  </a:lnTo>
                  <a:lnTo>
                    <a:pt x="443001" y="8940457"/>
                  </a:lnTo>
                  <a:lnTo>
                    <a:pt x="457441" y="8978875"/>
                  </a:lnTo>
                  <a:lnTo>
                    <a:pt x="463638" y="9025166"/>
                  </a:lnTo>
                  <a:lnTo>
                    <a:pt x="464591" y="9073705"/>
                  </a:lnTo>
                  <a:lnTo>
                    <a:pt x="463296" y="9118841"/>
                  </a:lnTo>
                  <a:lnTo>
                    <a:pt x="462762" y="9154922"/>
                  </a:lnTo>
                  <a:lnTo>
                    <a:pt x="465302" y="9186278"/>
                  </a:lnTo>
                  <a:lnTo>
                    <a:pt x="468909" y="9224696"/>
                  </a:lnTo>
                  <a:lnTo>
                    <a:pt x="469709" y="9262491"/>
                  </a:lnTo>
                  <a:lnTo>
                    <a:pt x="463816" y="9291993"/>
                  </a:lnTo>
                  <a:lnTo>
                    <a:pt x="442201" y="9319006"/>
                  </a:lnTo>
                  <a:lnTo>
                    <a:pt x="412496" y="9332100"/>
                  </a:lnTo>
                  <a:lnTo>
                    <a:pt x="378218" y="9335922"/>
                  </a:lnTo>
                  <a:lnTo>
                    <a:pt x="342861" y="9335097"/>
                  </a:lnTo>
                  <a:lnTo>
                    <a:pt x="318833" y="9334246"/>
                  </a:lnTo>
                  <a:lnTo>
                    <a:pt x="212636" y="9335211"/>
                  </a:lnTo>
                  <a:lnTo>
                    <a:pt x="113931" y="9335694"/>
                  </a:lnTo>
                  <a:lnTo>
                    <a:pt x="64592" y="9336227"/>
                  </a:lnTo>
                  <a:lnTo>
                    <a:pt x="15252" y="9337218"/>
                  </a:lnTo>
                  <a:lnTo>
                    <a:pt x="0" y="9352877"/>
                  </a:lnTo>
                  <a:lnTo>
                    <a:pt x="3822" y="9363583"/>
                  </a:lnTo>
                  <a:lnTo>
                    <a:pt x="15252" y="9368828"/>
                  </a:lnTo>
                  <a:lnTo>
                    <a:pt x="67030" y="9370708"/>
                  </a:lnTo>
                  <a:lnTo>
                    <a:pt x="118846" y="9371762"/>
                  </a:lnTo>
                  <a:lnTo>
                    <a:pt x="170675" y="9372232"/>
                  </a:lnTo>
                  <a:lnTo>
                    <a:pt x="274320" y="9372206"/>
                  </a:lnTo>
                  <a:lnTo>
                    <a:pt x="288823" y="9372422"/>
                  </a:lnTo>
                  <a:lnTo>
                    <a:pt x="319519" y="9373895"/>
                  </a:lnTo>
                  <a:lnTo>
                    <a:pt x="369239" y="9376816"/>
                  </a:lnTo>
                  <a:lnTo>
                    <a:pt x="402818" y="9377553"/>
                  </a:lnTo>
                  <a:lnTo>
                    <a:pt x="464794" y="9370644"/>
                  </a:lnTo>
                  <a:lnTo>
                    <a:pt x="500354" y="9345333"/>
                  </a:lnTo>
                  <a:lnTo>
                    <a:pt x="505498" y="9326258"/>
                  </a:lnTo>
                  <a:lnTo>
                    <a:pt x="512775" y="9272829"/>
                  </a:lnTo>
                  <a:close/>
                </a:path>
                <a:path extrusionOk="0" h="13716000" w="2694304">
                  <a:moveTo>
                    <a:pt x="512775" y="8630018"/>
                  </a:moveTo>
                  <a:lnTo>
                    <a:pt x="512597" y="8572462"/>
                  </a:lnTo>
                  <a:lnTo>
                    <a:pt x="505701" y="8460727"/>
                  </a:lnTo>
                  <a:lnTo>
                    <a:pt x="506285" y="8425129"/>
                  </a:lnTo>
                  <a:lnTo>
                    <a:pt x="507746" y="8380362"/>
                  </a:lnTo>
                  <a:lnTo>
                    <a:pt x="506717" y="8332495"/>
                  </a:lnTo>
                  <a:lnTo>
                    <a:pt x="499833" y="8287588"/>
                  </a:lnTo>
                  <a:lnTo>
                    <a:pt x="483743" y="8251685"/>
                  </a:lnTo>
                  <a:lnTo>
                    <a:pt x="455079" y="8230857"/>
                  </a:lnTo>
                  <a:lnTo>
                    <a:pt x="405409" y="8221624"/>
                  </a:lnTo>
                  <a:lnTo>
                    <a:pt x="349999" y="8219859"/>
                  </a:lnTo>
                  <a:lnTo>
                    <a:pt x="294106" y="8222234"/>
                  </a:lnTo>
                  <a:lnTo>
                    <a:pt x="242989" y="8225383"/>
                  </a:lnTo>
                  <a:lnTo>
                    <a:pt x="189230" y="8229320"/>
                  </a:lnTo>
                  <a:lnTo>
                    <a:pt x="135775" y="8235366"/>
                  </a:lnTo>
                  <a:lnTo>
                    <a:pt x="82562" y="8243278"/>
                  </a:lnTo>
                  <a:lnTo>
                    <a:pt x="29514" y="8252803"/>
                  </a:lnTo>
                  <a:lnTo>
                    <a:pt x="3987" y="8605723"/>
                  </a:lnTo>
                  <a:lnTo>
                    <a:pt x="5156" y="8612734"/>
                  </a:lnTo>
                  <a:lnTo>
                    <a:pt x="75285" y="8635225"/>
                  </a:lnTo>
                  <a:lnTo>
                    <a:pt x="129971" y="8640712"/>
                  </a:lnTo>
                  <a:lnTo>
                    <a:pt x="184861" y="8643671"/>
                  </a:lnTo>
                  <a:lnTo>
                    <a:pt x="240068" y="8643696"/>
                  </a:lnTo>
                  <a:lnTo>
                    <a:pt x="277202" y="8643404"/>
                  </a:lnTo>
                  <a:lnTo>
                    <a:pt x="318058" y="8642502"/>
                  </a:lnTo>
                  <a:lnTo>
                    <a:pt x="358317" y="8638045"/>
                  </a:lnTo>
                  <a:lnTo>
                    <a:pt x="412407" y="8615350"/>
                  </a:lnTo>
                  <a:lnTo>
                    <a:pt x="425030" y="8561413"/>
                  </a:lnTo>
                  <a:lnTo>
                    <a:pt x="425246" y="8514309"/>
                  </a:lnTo>
                  <a:lnTo>
                    <a:pt x="424053" y="8460727"/>
                  </a:lnTo>
                  <a:lnTo>
                    <a:pt x="419354" y="8407501"/>
                  </a:lnTo>
                  <a:lnTo>
                    <a:pt x="409003" y="8361464"/>
                  </a:lnTo>
                  <a:lnTo>
                    <a:pt x="372275" y="8325269"/>
                  </a:lnTo>
                  <a:lnTo>
                    <a:pt x="327139" y="8318246"/>
                  </a:lnTo>
                  <a:lnTo>
                    <a:pt x="268998" y="8316595"/>
                  </a:lnTo>
                  <a:lnTo>
                    <a:pt x="210845" y="8319109"/>
                  </a:lnTo>
                  <a:lnTo>
                    <a:pt x="165684" y="8324621"/>
                  </a:lnTo>
                  <a:lnTo>
                    <a:pt x="127025" y="8344624"/>
                  </a:lnTo>
                  <a:lnTo>
                    <a:pt x="109956" y="8380489"/>
                  </a:lnTo>
                  <a:lnTo>
                    <a:pt x="107657" y="8425751"/>
                  </a:lnTo>
                  <a:lnTo>
                    <a:pt x="113271" y="8473999"/>
                  </a:lnTo>
                  <a:lnTo>
                    <a:pt x="119989" y="8518779"/>
                  </a:lnTo>
                  <a:lnTo>
                    <a:pt x="301701" y="8541004"/>
                  </a:lnTo>
                  <a:lnTo>
                    <a:pt x="329044" y="8472919"/>
                  </a:lnTo>
                  <a:lnTo>
                    <a:pt x="298640" y="8426221"/>
                  </a:lnTo>
                  <a:lnTo>
                    <a:pt x="211810" y="8416188"/>
                  </a:lnTo>
                  <a:lnTo>
                    <a:pt x="195389" y="8453628"/>
                  </a:lnTo>
                  <a:lnTo>
                    <a:pt x="237299" y="8464169"/>
                  </a:lnTo>
                  <a:lnTo>
                    <a:pt x="261416" y="8469782"/>
                  </a:lnTo>
                  <a:lnTo>
                    <a:pt x="236410" y="8500326"/>
                  </a:lnTo>
                  <a:lnTo>
                    <a:pt x="186715" y="8499361"/>
                  </a:lnTo>
                  <a:lnTo>
                    <a:pt x="157010" y="8463470"/>
                  </a:lnTo>
                  <a:lnTo>
                    <a:pt x="153644" y="8426755"/>
                  </a:lnTo>
                  <a:lnTo>
                    <a:pt x="155422" y="8393481"/>
                  </a:lnTo>
                  <a:lnTo>
                    <a:pt x="165684" y="8370113"/>
                  </a:lnTo>
                  <a:lnTo>
                    <a:pt x="188429" y="8365426"/>
                  </a:lnTo>
                  <a:lnTo>
                    <a:pt x="230238" y="8365160"/>
                  </a:lnTo>
                  <a:lnTo>
                    <a:pt x="273177" y="8367331"/>
                  </a:lnTo>
                  <a:lnTo>
                    <a:pt x="339242" y="8382330"/>
                  </a:lnTo>
                  <a:lnTo>
                    <a:pt x="368719" y="8430984"/>
                  </a:lnTo>
                  <a:lnTo>
                    <a:pt x="372656" y="8473275"/>
                  </a:lnTo>
                  <a:lnTo>
                    <a:pt x="378193" y="8543798"/>
                  </a:lnTo>
                  <a:lnTo>
                    <a:pt x="356971" y="8568665"/>
                  </a:lnTo>
                  <a:lnTo>
                    <a:pt x="332828" y="8585771"/>
                  </a:lnTo>
                  <a:lnTo>
                    <a:pt x="305739" y="8595106"/>
                  </a:lnTo>
                  <a:lnTo>
                    <a:pt x="275742" y="8596668"/>
                  </a:lnTo>
                  <a:lnTo>
                    <a:pt x="241541" y="8600719"/>
                  </a:lnTo>
                  <a:lnTo>
                    <a:pt x="204406" y="8601685"/>
                  </a:lnTo>
                  <a:lnTo>
                    <a:pt x="167246" y="8599970"/>
                  </a:lnTo>
                  <a:lnTo>
                    <a:pt x="132994" y="8595970"/>
                  </a:lnTo>
                  <a:lnTo>
                    <a:pt x="97434" y="8592833"/>
                  </a:lnTo>
                  <a:lnTo>
                    <a:pt x="70497" y="8586851"/>
                  </a:lnTo>
                  <a:lnTo>
                    <a:pt x="53848" y="8574735"/>
                  </a:lnTo>
                  <a:lnTo>
                    <a:pt x="47472" y="8556511"/>
                  </a:lnTo>
                  <a:lnTo>
                    <a:pt x="51384" y="8532152"/>
                  </a:lnTo>
                  <a:lnTo>
                    <a:pt x="47548" y="8497570"/>
                  </a:lnTo>
                  <a:lnTo>
                    <a:pt x="49098" y="8459140"/>
                  </a:lnTo>
                  <a:lnTo>
                    <a:pt x="52768" y="8420430"/>
                  </a:lnTo>
                  <a:lnTo>
                    <a:pt x="55308" y="8385048"/>
                  </a:lnTo>
                  <a:lnTo>
                    <a:pt x="55841" y="8345094"/>
                  </a:lnTo>
                  <a:lnTo>
                    <a:pt x="75603" y="8299043"/>
                  </a:lnTo>
                  <a:lnTo>
                    <a:pt x="149948" y="8275726"/>
                  </a:lnTo>
                  <a:lnTo>
                    <a:pt x="193090" y="8271662"/>
                  </a:lnTo>
                  <a:lnTo>
                    <a:pt x="236702" y="8270176"/>
                  </a:lnTo>
                  <a:lnTo>
                    <a:pt x="277850" y="8269402"/>
                  </a:lnTo>
                  <a:lnTo>
                    <a:pt x="348856" y="8264830"/>
                  </a:lnTo>
                  <a:lnTo>
                    <a:pt x="387184" y="8265465"/>
                  </a:lnTo>
                  <a:lnTo>
                    <a:pt x="443001" y="8297634"/>
                  </a:lnTo>
                  <a:lnTo>
                    <a:pt x="457441" y="8336051"/>
                  </a:lnTo>
                  <a:lnTo>
                    <a:pt x="463638" y="8382343"/>
                  </a:lnTo>
                  <a:lnTo>
                    <a:pt x="464591" y="8430895"/>
                  </a:lnTo>
                  <a:lnTo>
                    <a:pt x="463296" y="8476018"/>
                  </a:lnTo>
                  <a:lnTo>
                    <a:pt x="462762" y="8512099"/>
                  </a:lnTo>
                  <a:lnTo>
                    <a:pt x="465302" y="8543455"/>
                  </a:lnTo>
                  <a:lnTo>
                    <a:pt x="468909" y="8581873"/>
                  </a:lnTo>
                  <a:lnTo>
                    <a:pt x="469709" y="8619680"/>
                  </a:lnTo>
                  <a:lnTo>
                    <a:pt x="463816" y="8649183"/>
                  </a:lnTo>
                  <a:lnTo>
                    <a:pt x="442201" y="8676183"/>
                  </a:lnTo>
                  <a:lnTo>
                    <a:pt x="412496" y="8689276"/>
                  </a:lnTo>
                  <a:lnTo>
                    <a:pt x="378206" y="8693099"/>
                  </a:lnTo>
                  <a:lnTo>
                    <a:pt x="342849" y="8692286"/>
                  </a:lnTo>
                  <a:lnTo>
                    <a:pt x="318833" y="8691435"/>
                  </a:lnTo>
                  <a:lnTo>
                    <a:pt x="212636" y="8692388"/>
                  </a:lnTo>
                  <a:lnTo>
                    <a:pt x="113931" y="8692883"/>
                  </a:lnTo>
                  <a:lnTo>
                    <a:pt x="64592" y="8693417"/>
                  </a:lnTo>
                  <a:lnTo>
                    <a:pt x="15252" y="8694407"/>
                  </a:lnTo>
                  <a:lnTo>
                    <a:pt x="0" y="8710066"/>
                  </a:lnTo>
                  <a:lnTo>
                    <a:pt x="3822" y="8720760"/>
                  </a:lnTo>
                  <a:lnTo>
                    <a:pt x="15252" y="8726005"/>
                  </a:lnTo>
                  <a:lnTo>
                    <a:pt x="67030" y="8727872"/>
                  </a:lnTo>
                  <a:lnTo>
                    <a:pt x="118846" y="8728939"/>
                  </a:lnTo>
                  <a:lnTo>
                    <a:pt x="170675" y="8729408"/>
                  </a:lnTo>
                  <a:lnTo>
                    <a:pt x="274320" y="8729383"/>
                  </a:lnTo>
                  <a:lnTo>
                    <a:pt x="288823" y="8729599"/>
                  </a:lnTo>
                  <a:lnTo>
                    <a:pt x="319493" y="8731059"/>
                  </a:lnTo>
                  <a:lnTo>
                    <a:pt x="369214" y="8733993"/>
                  </a:lnTo>
                  <a:lnTo>
                    <a:pt x="402805" y="8734730"/>
                  </a:lnTo>
                  <a:lnTo>
                    <a:pt x="464794" y="8727834"/>
                  </a:lnTo>
                  <a:lnTo>
                    <a:pt x="500354" y="8702523"/>
                  </a:lnTo>
                  <a:lnTo>
                    <a:pt x="505498" y="8683447"/>
                  </a:lnTo>
                  <a:lnTo>
                    <a:pt x="512775" y="8630018"/>
                  </a:lnTo>
                  <a:close/>
                </a:path>
                <a:path extrusionOk="0" h="13716000" w="2694304">
                  <a:moveTo>
                    <a:pt x="512775" y="7987208"/>
                  </a:moveTo>
                  <a:lnTo>
                    <a:pt x="512597" y="7929651"/>
                  </a:lnTo>
                  <a:lnTo>
                    <a:pt x="505701" y="7817917"/>
                  </a:lnTo>
                  <a:lnTo>
                    <a:pt x="506285" y="7782306"/>
                  </a:lnTo>
                  <a:lnTo>
                    <a:pt x="507746" y="7737551"/>
                  </a:lnTo>
                  <a:lnTo>
                    <a:pt x="506717" y="7689685"/>
                  </a:lnTo>
                  <a:lnTo>
                    <a:pt x="499833" y="7644765"/>
                  </a:lnTo>
                  <a:lnTo>
                    <a:pt x="483743" y="7608862"/>
                  </a:lnTo>
                  <a:lnTo>
                    <a:pt x="455079" y="7588034"/>
                  </a:lnTo>
                  <a:lnTo>
                    <a:pt x="405409" y="7578801"/>
                  </a:lnTo>
                  <a:lnTo>
                    <a:pt x="349999" y="7577048"/>
                  </a:lnTo>
                  <a:lnTo>
                    <a:pt x="294106" y="7579423"/>
                  </a:lnTo>
                  <a:lnTo>
                    <a:pt x="242989" y="7582573"/>
                  </a:lnTo>
                  <a:lnTo>
                    <a:pt x="189230" y="7586497"/>
                  </a:lnTo>
                  <a:lnTo>
                    <a:pt x="135775" y="7592555"/>
                  </a:lnTo>
                  <a:lnTo>
                    <a:pt x="82562" y="7600467"/>
                  </a:lnTo>
                  <a:lnTo>
                    <a:pt x="29514" y="7609992"/>
                  </a:lnTo>
                  <a:lnTo>
                    <a:pt x="3987" y="7962913"/>
                  </a:lnTo>
                  <a:lnTo>
                    <a:pt x="5156" y="7969923"/>
                  </a:lnTo>
                  <a:lnTo>
                    <a:pt x="75285" y="7992415"/>
                  </a:lnTo>
                  <a:lnTo>
                    <a:pt x="129971" y="7997888"/>
                  </a:lnTo>
                  <a:lnTo>
                    <a:pt x="184861" y="8000847"/>
                  </a:lnTo>
                  <a:lnTo>
                    <a:pt x="240068" y="8000886"/>
                  </a:lnTo>
                  <a:lnTo>
                    <a:pt x="277202" y="8000593"/>
                  </a:lnTo>
                  <a:lnTo>
                    <a:pt x="318058" y="7999692"/>
                  </a:lnTo>
                  <a:lnTo>
                    <a:pt x="358317" y="7995221"/>
                  </a:lnTo>
                  <a:lnTo>
                    <a:pt x="412407" y="7972526"/>
                  </a:lnTo>
                  <a:lnTo>
                    <a:pt x="425030" y="7918602"/>
                  </a:lnTo>
                  <a:lnTo>
                    <a:pt x="425246" y="7871498"/>
                  </a:lnTo>
                  <a:lnTo>
                    <a:pt x="424053" y="7817917"/>
                  </a:lnTo>
                  <a:lnTo>
                    <a:pt x="419354" y="7764691"/>
                  </a:lnTo>
                  <a:lnTo>
                    <a:pt x="409003" y="7718641"/>
                  </a:lnTo>
                  <a:lnTo>
                    <a:pt x="372275" y="7682458"/>
                  </a:lnTo>
                  <a:lnTo>
                    <a:pt x="327139" y="7675435"/>
                  </a:lnTo>
                  <a:lnTo>
                    <a:pt x="268998" y="7673772"/>
                  </a:lnTo>
                  <a:lnTo>
                    <a:pt x="210845" y="7676286"/>
                  </a:lnTo>
                  <a:lnTo>
                    <a:pt x="165684" y="7681785"/>
                  </a:lnTo>
                  <a:lnTo>
                    <a:pt x="127025" y="7701801"/>
                  </a:lnTo>
                  <a:lnTo>
                    <a:pt x="109956" y="7737653"/>
                  </a:lnTo>
                  <a:lnTo>
                    <a:pt x="107657" y="7782928"/>
                  </a:lnTo>
                  <a:lnTo>
                    <a:pt x="113271" y="7831175"/>
                  </a:lnTo>
                  <a:lnTo>
                    <a:pt x="119989" y="7875968"/>
                  </a:lnTo>
                  <a:lnTo>
                    <a:pt x="301701" y="7898193"/>
                  </a:lnTo>
                  <a:lnTo>
                    <a:pt x="329044" y="7830109"/>
                  </a:lnTo>
                  <a:lnTo>
                    <a:pt x="298640" y="7783411"/>
                  </a:lnTo>
                  <a:lnTo>
                    <a:pt x="211810" y="7773378"/>
                  </a:lnTo>
                  <a:lnTo>
                    <a:pt x="195389" y="7810805"/>
                  </a:lnTo>
                  <a:lnTo>
                    <a:pt x="237299" y="7821358"/>
                  </a:lnTo>
                  <a:lnTo>
                    <a:pt x="261416" y="7826972"/>
                  </a:lnTo>
                  <a:lnTo>
                    <a:pt x="236410" y="7857503"/>
                  </a:lnTo>
                  <a:lnTo>
                    <a:pt x="186715" y="7856537"/>
                  </a:lnTo>
                  <a:lnTo>
                    <a:pt x="157010" y="7820634"/>
                  </a:lnTo>
                  <a:lnTo>
                    <a:pt x="153644" y="7783931"/>
                  </a:lnTo>
                  <a:lnTo>
                    <a:pt x="155422" y="7750657"/>
                  </a:lnTo>
                  <a:lnTo>
                    <a:pt x="165684" y="7727302"/>
                  </a:lnTo>
                  <a:lnTo>
                    <a:pt x="188429" y="7722616"/>
                  </a:lnTo>
                  <a:lnTo>
                    <a:pt x="230238" y="7722336"/>
                  </a:lnTo>
                  <a:lnTo>
                    <a:pt x="273177" y="7724521"/>
                  </a:lnTo>
                  <a:lnTo>
                    <a:pt x="339242" y="7739507"/>
                  </a:lnTo>
                  <a:lnTo>
                    <a:pt x="368719" y="7788173"/>
                  </a:lnTo>
                  <a:lnTo>
                    <a:pt x="372656" y="7830464"/>
                  </a:lnTo>
                  <a:lnTo>
                    <a:pt x="378193" y="7900987"/>
                  </a:lnTo>
                  <a:lnTo>
                    <a:pt x="356971" y="7925854"/>
                  </a:lnTo>
                  <a:lnTo>
                    <a:pt x="332828" y="7942961"/>
                  </a:lnTo>
                  <a:lnTo>
                    <a:pt x="305739" y="7952283"/>
                  </a:lnTo>
                  <a:lnTo>
                    <a:pt x="275742" y="7953845"/>
                  </a:lnTo>
                  <a:lnTo>
                    <a:pt x="241541" y="7957896"/>
                  </a:lnTo>
                  <a:lnTo>
                    <a:pt x="204406" y="7958874"/>
                  </a:lnTo>
                  <a:lnTo>
                    <a:pt x="167246" y="7957159"/>
                  </a:lnTo>
                  <a:lnTo>
                    <a:pt x="132994" y="7953159"/>
                  </a:lnTo>
                  <a:lnTo>
                    <a:pt x="97434" y="7950022"/>
                  </a:lnTo>
                  <a:lnTo>
                    <a:pt x="70497" y="7944028"/>
                  </a:lnTo>
                  <a:lnTo>
                    <a:pt x="53848" y="7931925"/>
                  </a:lnTo>
                  <a:lnTo>
                    <a:pt x="47472" y="7913687"/>
                  </a:lnTo>
                  <a:lnTo>
                    <a:pt x="51384" y="7889341"/>
                  </a:lnTo>
                  <a:lnTo>
                    <a:pt x="47548" y="7854759"/>
                  </a:lnTo>
                  <a:lnTo>
                    <a:pt x="49098" y="7816316"/>
                  </a:lnTo>
                  <a:lnTo>
                    <a:pt x="52768" y="7777620"/>
                  </a:lnTo>
                  <a:lnTo>
                    <a:pt x="55308" y="7742237"/>
                  </a:lnTo>
                  <a:lnTo>
                    <a:pt x="55841" y="7702270"/>
                  </a:lnTo>
                  <a:lnTo>
                    <a:pt x="75603" y="7656233"/>
                  </a:lnTo>
                  <a:lnTo>
                    <a:pt x="149948" y="7632916"/>
                  </a:lnTo>
                  <a:lnTo>
                    <a:pt x="193090" y="7628852"/>
                  </a:lnTo>
                  <a:lnTo>
                    <a:pt x="236702" y="7627353"/>
                  </a:lnTo>
                  <a:lnTo>
                    <a:pt x="277850" y="7626591"/>
                  </a:lnTo>
                  <a:lnTo>
                    <a:pt x="348856" y="7622019"/>
                  </a:lnTo>
                  <a:lnTo>
                    <a:pt x="387184" y="7622654"/>
                  </a:lnTo>
                  <a:lnTo>
                    <a:pt x="443001" y="7654823"/>
                  </a:lnTo>
                  <a:lnTo>
                    <a:pt x="457441" y="7693241"/>
                  </a:lnTo>
                  <a:lnTo>
                    <a:pt x="463638" y="7739532"/>
                  </a:lnTo>
                  <a:lnTo>
                    <a:pt x="464591" y="7788072"/>
                  </a:lnTo>
                  <a:lnTo>
                    <a:pt x="463296" y="7833207"/>
                  </a:lnTo>
                  <a:lnTo>
                    <a:pt x="462762" y="7869288"/>
                  </a:lnTo>
                  <a:lnTo>
                    <a:pt x="465302" y="7900644"/>
                  </a:lnTo>
                  <a:lnTo>
                    <a:pt x="468909" y="7939049"/>
                  </a:lnTo>
                  <a:lnTo>
                    <a:pt x="469709" y="7976857"/>
                  </a:lnTo>
                  <a:lnTo>
                    <a:pt x="463816" y="8006359"/>
                  </a:lnTo>
                  <a:lnTo>
                    <a:pt x="442201" y="8033359"/>
                  </a:lnTo>
                  <a:lnTo>
                    <a:pt x="412508" y="8046453"/>
                  </a:lnTo>
                  <a:lnTo>
                    <a:pt x="378218" y="8050276"/>
                  </a:lnTo>
                  <a:lnTo>
                    <a:pt x="342874" y="8049463"/>
                  </a:lnTo>
                  <a:lnTo>
                    <a:pt x="318833" y="8048625"/>
                  </a:lnTo>
                  <a:lnTo>
                    <a:pt x="212636" y="8049577"/>
                  </a:lnTo>
                  <a:lnTo>
                    <a:pt x="113931" y="8050060"/>
                  </a:lnTo>
                  <a:lnTo>
                    <a:pt x="64592" y="8050606"/>
                  </a:lnTo>
                  <a:lnTo>
                    <a:pt x="15252" y="8051597"/>
                  </a:lnTo>
                  <a:lnTo>
                    <a:pt x="0" y="8067256"/>
                  </a:lnTo>
                  <a:lnTo>
                    <a:pt x="3822" y="8077949"/>
                  </a:lnTo>
                  <a:lnTo>
                    <a:pt x="15252" y="8083194"/>
                  </a:lnTo>
                  <a:lnTo>
                    <a:pt x="67030" y="8085061"/>
                  </a:lnTo>
                  <a:lnTo>
                    <a:pt x="118846" y="8086128"/>
                  </a:lnTo>
                  <a:lnTo>
                    <a:pt x="170675" y="8086598"/>
                  </a:lnTo>
                  <a:lnTo>
                    <a:pt x="274320" y="8086572"/>
                  </a:lnTo>
                  <a:lnTo>
                    <a:pt x="288836" y="8086776"/>
                  </a:lnTo>
                  <a:lnTo>
                    <a:pt x="319532" y="8088249"/>
                  </a:lnTo>
                  <a:lnTo>
                    <a:pt x="369252" y="8091170"/>
                  </a:lnTo>
                  <a:lnTo>
                    <a:pt x="402831" y="8091906"/>
                  </a:lnTo>
                  <a:lnTo>
                    <a:pt x="464794" y="8085023"/>
                  </a:lnTo>
                  <a:lnTo>
                    <a:pt x="500354" y="8059712"/>
                  </a:lnTo>
                  <a:lnTo>
                    <a:pt x="505498" y="8040637"/>
                  </a:lnTo>
                  <a:lnTo>
                    <a:pt x="512775" y="7987208"/>
                  </a:lnTo>
                  <a:close/>
                </a:path>
                <a:path extrusionOk="0" h="13716000" w="2694304">
                  <a:moveTo>
                    <a:pt x="512775" y="7344384"/>
                  </a:moveTo>
                  <a:lnTo>
                    <a:pt x="512597" y="7286841"/>
                  </a:lnTo>
                  <a:lnTo>
                    <a:pt x="505701" y="7175093"/>
                  </a:lnTo>
                  <a:lnTo>
                    <a:pt x="506285" y="7139495"/>
                  </a:lnTo>
                  <a:lnTo>
                    <a:pt x="507746" y="7094728"/>
                  </a:lnTo>
                  <a:lnTo>
                    <a:pt x="506717" y="7046862"/>
                  </a:lnTo>
                  <a:lnTo>
                    <a:pt x="499833" y="7001954"/>
                  </a:lnTo>
                  <a:lnTo>
                    <a:pt x="483743" y="6966051"/>
                  </a:lnTo>
                  <a:lnTo>
                    <a:pt x="455079" y="6945211"/>
                  </a:lnTo>
                  <a:lnTo>
                    <a:pt x="405409" y="6935991"/>
                  </a:lnTo>
                  <a:lnTo>
                    <a:pt x="349999" y="6934225"/>
                  </a:lnTo>
                  <a:lnTo>
                    <a:pt x="294106" y="6936600"/>
                  </a:lnTo>
                  <a:lnTo>
                    <a:pt x="242989" y="6939750"/>
                  </a:lnTo>
                  <a:lnTo>
                    <a:pt x="189230" y="6943687"/>
                  </a:lnTo>
                  <a:lnTo>
                    <a:pt x="135775" y="6949732"/>
                  </a:lnTo>
                  <a:lnTo>
                    <a:pt x="82562" y="6957644"/>
                  </a:lnTo>
                  <a:lnTo>
                    <a:pt x="29514" y="6967169"/>
                  </a:lnTo>
                  <a:lnTo>
                    <a:pt x="3987" y="7320089"/>
                  </a:lnTo>
                  <a:lnTo>
                    <a:pt x="5156" y="7327100"/>
                  </a:lnTo>
                  <a:lnTo>
                    <a:pt x="75285" y="7349591"/>
                  </a:lnTo>
                  <a:lnTo>
                    <a:pt x="129971" y="7355078"/>
                  </a:lnTo>
                  <a:lnTo>
                    <a:pt x="184861" y="7358050"/>
                  </a:lnTo>
                  <a:lnTo>
                    <a:pt x="240068" y="7358075"/>
                  </a:lnTo>
                  <a:lnTo>
                    <a:pt x="277202" y="7357783"/>
                  </a:lnTo>
                  <a:lnTo>
                    <a:pt x="318058" y="7356869"/>
                  </a:lnTo>
                  <a:lnTo>
                    <a:pt x="358317" y="7352411"/>
                  </a:lnTo>
                  <a:lnTo>
                    <a:pt x="412407" y="7329716"/>
                  </a:lnTo>
                  <a:lnTo>
                    <a:pt x="425030" y="7275779"/>
                  </a:lnTo>
                  <a:lnTo>
                    <a:pt x="425246" y="7228687"/>
                  </a:lnTo>
                  <a:lnTo>
                    <a:pt x="424053" y="7175093"/>
                  </a:lnTo>
                  <a:lnTo>
                    <a:pt x="419354" y="7121868"/>
                  </a:lnTo>
                  <a:lnTo>
                    <a:pt x="409003" y="7075818"/>
                  </a:lnTo>
                  <a:lnTo>
                    <a:pt x="372275" y="7039635"/>
                  </a:lnTo>
                  <a:lnTo>
                    <a:pt x="327139" y="7032612"/>
                  </a:lnTo>
                  <a:lnTo>
                    <a:pt x="268998" y="7030948"/>
                  </a:lnTo>
                  <a:lnTo>
                    <a:pt x="210845" y="7033476"/>
                  </a:lnTo>
                  <a:lnTo>
                    <a:pt x="165684" y="7038975"/>
                  </a:lnTo>
                  <a:lnTo>
                    <a:pt x="127025" y="7058977"/>
                  </a:lnTo>
                  <a:lnTo>
                    <a:pt x="109956" y="7094842"/>
                  </a:lnTo>
                  <a:lnTo>
                    <a:pt x="107657" y="7140118"/>
                  </a:lnTo>
                  <a:lnTo>
                    <a:pt x="113271" y="7188365"/>
                  </a:lnTo>
                  <a:lnTo>
                    <a:pt x="119989" y="7233145"/>
                  </a:lnTo>
                  <a:lnTo>
                    <a:pt x="301701" y="7255370"/>
                  </a:lnTo>
                  <a:lnTo>
                    <a:pt x="329044" y="7187298"/>
                  </a:lnTo>
                  <a:lnTo>
                    <a:pt x="298640" y="7140588"/>
                  </a:lnTo>
                  <a:lnTo>
                    <a:pt x="211810" y="7130555"/>
                  </a:lnTo>
                  <a:lnTo>
                    <a:pt x="195389" y="7167994"/>
                  </a:lnTo>
                  <a:lnTo>
                    <a:pt x="237299" y="7178535"/>
                  </a:lnTo>
                  <a:lnTo>
                    <a:pt x="261416" y="7184149"/>
                  </a:lnTo>
                  <a:lnTo>
                    <a:pt x="236410" y="7214692"/>
                  </a:lnTo>
                  <a:lnTo>
                    <a:pt x="186715" y="7213740"/>
                  </a:lnTo>
                  <a:lnTo>
                    <a:pt x="157010" y="7177837"/>
                  </a:lnTo>
                  <a:lnTo>
                    <a:pt x="153644" y="7141121"/>
                  </a:lnTo>
                  <a:lnTo>
                    <a:pt x="155422" y="7107834"/>
                  </a:lnTo>
                  <a:lnTo>
                    <a:pt x="165684" y="7084466"/>
                  </a:lnTo>
                  <a:lnTo>
                    <a:pt x="188429" y="7079793"/>
                  </a:lnTo>
                  <a:lnTo>
                    <a:pt x="230238" y="7079526"/>
                  </a:lnTo>
                  <a:lnTo>
                    <a:pt x="273177" y="7081698"/>
                  </a:lnTo>
                  <a:lnTo>
                    <a:pt x="339242" y="7096696"/>
                  </a:lnTo>
                  <a:lnTo>
                    <a:pt x="368719" y="7145363"/>
                  </a:lnTo>
                  <a:lnTo>
                    <a:pt x="372656" y="7187641"/>
                  </a:lnTo>
                  <a:lnTo>
                    <a:pt x="378193" y="7258151"/>
                  </a:lnTo>
                  <a:lnTo>
                    <a:pt x="356971" y="7283031"/>
                  </a:lnTo>
                  <a:lnTo>
                    <a:pt x="332828" y="7300138"/>
                  </a:lnTo>
                  <a:lnTo>
                    <a:pt x="305739" y="7309472"/>
                  </a:lnTo>
                  <a:lnTo>
                    <a:pt x="275742" y="7311022"/>
                  </a:lnTo>
                  <a:lnTo>
                    <a:pt x="241541" y="7315086"/>
                  </a:lnTo>
                  <a:lnTo>
                    <a:pt x="204406" y="7316051"/>
                  </a:lnTo>
                  <a:lnTo>
                    <a:pt x="167246" y="7314336"/>
                  </a:lnTo>
                  <a:lnTo>
                    <a:pt x="132994" y="7310323"/>
                  </a:lnTo>
                  <a:lnTo>
                    <a:pt x="97434" y="7307199"/>
                  </a:lnTo>
                  <a:lnTo>
                    <a:pt x="70497" y="7301217"/>
                  </a:lnTo>
                  <a:lnTo>
                    <a:pt x="53848" y="7289101"/>
                  </a:lnTo>
                  <a:lnTo>
                    <a:pt x="47472" y="7270877"/>
                  </a:lnTo>
                  <a:lnTo>
                    <a:pt x="51384" y="7246518"/>
                  </a:lnTo>
                  <a:lnTo>
                    <a:pt x="47548" y="7211949"/>
                  </a:lnTo>
                  <a:lnTo>
                    <a:pt x="49098" y="7173506"/>
                  </a:lnTo>
                  <a:lnTo>
                    <a:pt x="52768" y="7134809"/>
                  </a:lnTo>
                  <a:lnTo>
                    <a:pt x="55308" y="7099414"/>
                  </a:lnTo>
                  <a:lnTo>
                    <a:pt x="55841" y="7059460"/>
                  </a:lnTo>
                  <a:lnTo>
                    <a:pt x="75603" y="7013410"/>
                  </a:lnTo>
                  <a:lnTo>
                    <a:pt x="149948" y="6990093"/>
                  </a:lnTo>
                  <a:lnTo>
                    <a:pt x="193090" y="6986029"/>
                  </a:lnTo>
                  <a:lnTo>
                    <a:pt x="236702" y="6984543"/>
                  </a:lnTo>
                  <a:lnTo>
                    <a:pt x="277850" y="6983768"/>
                  </a:lnTo>
                  <a:lnTo>
                    <a:pt x="348856" y="6979209"/>
                  </a:lnTo>
                  <a:lnTo>
                    <a:pt x="387184" y="6979844"/>
                  </a:lnTo>
                  <a:lnTo>
                    <a:pt x="443001" y="7012013"/>
                  </a:lnTo>
                  <a:lnTo>
                    <a:pt x="457441" y="7050430"/>
                  </a:lnTo>
                  <a:lnTo>
                    <a:pt x="463638" y="7096722"/>
                  </a:lnTo>
                  <a:lnTo>
                    <a:pt x="464591" y="7145261"/>
                  </a:lnTo>
                  <a:lnTo>
                    <a:pt x="463296" y="7190397"/>
                  </a:lnTo>
                  <a:lnTo>
                    <a:pt x="462762" y="7226465"/>
                  </a:lnTo>
                  <a:lnTo>
                    <a:pt x="465302" y="7257821"/>
                  </a:lnTo>
                  <a:lnTo>
                    <a:pt x="468909" y="7296239"/>
                  </a:lnTo>
                  <a:lnTo>
                    <a:pt x="469709" y="7334034"/>
                  </a:lnTo>
                  <a:lnTo>
                    <a:pt x="463816" y="7363536"/>
                  </a:lnTo>
                  <a:lnTo>
                    <a:pt x="442201" y="7390549"/>
                  </a:lnTo>
                  <a:lnTo>
                    <a:pt x="412496" y="7403643"/>
                  </a:lnTo>
                  <a:lnTo>
                    <a:pt x="378218" y="7407465"/>
                  </a:lnTo>
                  <a:lnTo>
                    <a:pt x="342861" y="7406640"/>
                  </a:lnTo>
                  <a:lnTo>
                    <a:pt x="318833" y="7405789"/>
                  </a:lnTo>
                  <a:lnTo>
                    <a:pt x="261988" y="7406437"/>
                  </a:lnTo>
                  <a:lnTo>
                    <a:pt x="113931" y="7407249"/>
                  </a:lnTo>
                  <a:lnTo>
                    <a:pt x="64592" y="7407796"/>
                  </a:lnTo>
                  <a:lnTo>
                    <a:pt x="15252" y="7408773"/>
                  </a:lnTo>
                  <a:lnTo>
                    <a:pt x="0" y="7424433"/>
                  </a:lnTo>
                  <a:lnTo>
                    <a:pt x="3822" y="7435126"/>
                  </a:lnTo>
                  <a:lnTo>
                    <a:pt x="15252" y="7440371"/>
                  </a:lnTo>
                  <a:lnTo>
                    <a:pt x="67030" y="7442251"/>
                  </a:lnTo>
                  <a:lnTo>
                    <a:pt x="118846" y="7443317"/>
                  </a:lnTo>
                  <a:lnTo>
                    <a:pt x="170675" y="7443775"/>
                  </a:lnTo>
                  <a:lnTo>
                    <a:pt x="274320" y="7443749"/>
                  </a:lnTo>
                  <a:lnTo>
                    <a:pt x="288823" y="7443965"/>
                  </a:lnTo>
                  <a:lnTo>
                    <a:pt x="319519" y="7445438"/>
                  </a:lnTo>
                  <a:lnTo>
                    <a:pt x="369239" y="7448359"/>
                  </a:lnTo>
                  <a:lnTo>
                    <a:pt x="402818" y="7449096"/>
                  </a:lnTo>
                  <a:lnTo>
                    <a:pt x="464794" y="7442187"/>
                  </a:lnTo>
                  <a:lnTo>
                    <a:pt x="500354" y="7416901"/>
                  </a:lnTo>
                  <a:lnTo>
                    <a:pt x="505498" y="7397813"/>
                  </a:lnTo>
                  <a:lnTo>
                    <a:pt x="512775" y="7344384"/>
                  </a:lnTo>
                  <a:close/>
                </a:path>
                <a:path extrusionOk="0" h="13716000" w="2694304">
                  <a:moveTo>
                    <a:pt x="512775" y="6701574"/>
                  </a:moveTo>
                  <a:lnTo>
                    <a:pt x="512597" y="6644018"/>
                  </a:lnTo>
                  <a:lnTo>
                    <a:pt x="505701" y="6532283"/>
                  </a:lnTo>
                  <a:lnTo>
                    <a:pt x="506285" y="6496672"/>
                  </a:lnTo>
                  <a:lnTo>
                    <a:pt x="507746" y="6451917"/>
                  </a:lnTo>
                  <a:lnTo>
                    <a:pt x="506717" y="6404051"/>
                  </a:lnTo>
                  <a:lnTo>
                    <a:pt x="499833" y="6359131"/>
                  </a:lnTo>
                  <a:lnTo>
                    <a:pt x="483743" y="6323241"/>
                  </a:lnTo>
                  <a:lnTo>
                    <a:pt x="455079" y="6302400"/>
                  </a:lnTo>
                  <a:lnTo>
                    <a:pt x="405409" y="6293167"/>
                  </a:lnTo>
                  <a:lnTo>
                    <a:pt x="349999" y="6291415"/>
                  </a:lnTo>
                  <a:lnTo>
                    <a:pt x="294106" y="6293790"/>
                  </a:lnTo>
                  <a:lnTo>
                    <a:pt x="242989" y="6296939"/>
                  </a:lnTo>
                  <a:lnTo>
                    <a:pt x="189230" y="6300876"/>
                  </a:lnTo>
                  <a:lnTo>
                    <a:pt x="135775" y="6306921"/>
                  </a:lnTo>
                  <a:lnTo>
                    <a:pt x="82562" y="6314833"/>
                  </a:lnTo>
                  <a:lnTo>
                    <a:pt x="29514" y="6324359"/>
                  </a:lnTo>
                  <a:lnTo>
                    <a:pt x="3987" y="6677279"/>
                  </a:lnTo>
                  <a:lnTo>
                    <a:pt x="5156" y="6684289"/>
                  </a:lnTo>
                  <a:lnTo>
                    <a:pt x="75285" y="6706768"/>
                  </a:lnTo>
                  <a:lnTo>
                    <a:pt x="129971" y="6712255"/>
                  </a:lnTo>
                  <a:lnTo>
                    <a:pt x="184861" y="6715226"/>
                  </a:lnTo>
                  <a:lnTo>
                    <a:pt x="240068" y="6715252"/>
                  </a:lnTo>
                  <a:lnTo>
                    <a:pt x="277202" y="6714960"/>
                  </a:lnTo>
                  <a:lnTo>
                    <a:pt x="318058" y="6714058"/>
                  </a:lnTo>
                  <a:lnTo>
                    <a:pt x="358317" y="6709600"/>
                  </a:lnTo>
                  <a:lnTo>
                    <a:pt x="412407" y="6686905"/>
                  </a:lnTo>
                  <a:lnTo>
                    <a:pt x="425030" y="6632969"/>
                  </a:lnTo>
                  <a:lnTo>
                    <a:pt x="425246" y="6585864"/>
                  </a:lnTo>
                  <a:lnTo>
                    <a:pt x="424053" y="6532283"/>
                  </a:lnTo>
                  <a:lnTo>
                    <a:pt x="419354" y="6479057"/>
                  </a:lnTo>
                  <a:lnTo>
                    <a:pt x="409003" y="6433007"/>
                  </a:lnTo>
                  <a:lnTo>
                    <a:pt x="372275" y="6396825"/>
                  </a:lnTo>
                  <a:lnTo>
                    <a:pt x="327139" y="6389789"/>
                  </a:lnTo>
                  <a:lnTo>
                    <a:pt x="268998" y="6388138"/>
                  </a:lnTo>
                  <a:lnTo>
                    <a:pt x="210845" y="6390665"/>
                  </a:lnTo>
                  <a:lnTo>
                    <a:pt x="165684" y="6396164"/>
                  </a:lnTo>
                  <a:lnTo>
                    <a:pt x="127025" y="6416167"/>
                  </a:lnTo>
                  <a:lnTo>
                    <a:pt x="109956" y="6452032"/>
                  </a:lnTo>
                  <a:lnTo>
                    <a:pt x="107657" y="6497294"/>
                  </a:lnTo>
                  <a:lnTo>
                    <a:pt x="113271" y="6545542"/>
                  </a:lnTo>
                  <a:lnTo>
                    <a:pt x="119989" y="6590335"/>
                  </a:lnTo>
                  <a:lnTo>
                    <a:pt x="301701" y="6612560"/>
                  </a:lnTo>
                  <a:lnTo>
                    <a:pt x="329044" y="6544475"/>
                  </a:lnTo>
                  <a:lnTo>
                    <a:pt x="298640" y="6497777"/>
                  </a:lnTo>
                  <a:lnTo>
                    <a:pt x="211810" y="6487744"/>
                  </a:lnTo>
                  <a:lnTo>
                    <a:pt x="195389" y="6525184"/>
                  </a:lnTo>
                  <a:lnTo>
                    <a:pt x="237299" y="6535725"/>
                  </a:lnTo>
                  <a:lnTo>
                    <a:pt x="261416" y="6541325"/>
                  </a:lnTo>
                  <a:lnTo>
                    <a:pt x="236410" y="6571882"/>
                  </a:lnTo>
                  <a:lnTo>
                    <a:pt x="186715" y="6570916"/>
                  </a:lnTo>
                  <a:lnTo>
                    <a:pt x="157010" y="6535013"/>
                  </a:lnTo>
                  <a:lnTo>
                    <a:pt x="153644" y="6498298"/>
                  </a:lnTo>
                  <a:lnTo>
                    <a:pt x="155422" y="6465024"/>
                  </a:lnTo>
                  <a:lnTo>
                    <a:pt x="165684" y="6441656"/>
                  </a:lnTo>
                  <a:lnTo>
                    <a:pt x="188429" y="6436969"/>
                  </a:lnTo>
                  <a:lnTo>
                    <a:pt x="230238" y="6436703"/>
                  </a:lnTo>
                  <a:lnTo>
                    <a:pt x="273177" y="6438887"/>
                  </a:lnTo>
                  <a:lnTo>
                    <a:pt x="339242" y="6453886"/>
                  </a:lnTo>
                  <a:lnTo>
                    <a:pt x="368719" y="6502540"/>
                  </a:lnTo>
                  <a:lnTo>
                    <a:pt x="372656" y="6544831"/>
                  </a:lnTo>
                  <a:lnTo>
                    <a:pt x="378193" y="6615341"/>
                  </a:lnTo>
                  <a:lnTo>
                    <a:pt x="356971" y="6640220"/>
                  </a:lnTo>
                  <a:lnTo>
                    <a:pt x="332828" y="6657327"/>
                  </a:lnTo>
                  <a:lnTo>
                    <a:pt x="305739" y="6666649"/>
                  </a:lnTo>
                  <a:lnTo>
                    <a:pt x="275742" y="6668211"/>
                  </a:lnTo>
                  <a:lnTo>
                    <a:pt x="241541" y="6672262"/>
                  </a:lnTo>
                  <a:lnTo>
                    <a:pt x="204406" y="6673240"/>
                  </a:lnTo>
                  <a:lnTo>
                    <a:pt x="167246" y="6671538"/>
                  </a:lnTo>
                  <a:lnTo>
                    <a:pt x="132994" y="6667525"/>
                  </a:lnTo>
                  <a:lnTo>
                    <a:pt x="97434" y="6664388"/>
                  </a:lnTo>
                  <a:lnTo>
                    <a:pt x="70497" y="6658407"/>
                  </a:lnTo>
                  <a:lnTo>
                    <a:pt x="53848" y="6646291"/>
                  </a:lnTo>
                  <a:lnTo>
                    <a:pt x="47472" y="6628066"/>
                  </a:lnTo>
                  <a:lnTo>
                    <a:pt x="51384" y="6603720"/>
                  </a:lnTo>
                  <a:lnTo>
                    <a:pt x="47548" y="6569126"/>
                  </a:lnTo>
                  <a:lnTo>
                    <a:pt x="49098" y="6530695"/>
                  </a:lnTo>
                  <a:lnTo>
                    <a:pt x="52768" y="6491986"/>
                  </a:lnTo>
                  <a:lnTo>
                    <a:pt x="55308" y="6456604"/>
                  </a:lnTo>
                  <a:lnTo>
                    <a:pt x="55841" y="6416649"/>
                  </a:lnTo>
                  <a:lnTo>
                    <a:pt x="75603" y="6370599"/>
                  </a:lnTo>
                  <a:lnTo>
                    <a:pt x="149948" y="6347282"/>
                  </a:lnTo>
                  <a:lnTo>
                    <a:pt x="193090" y="6343218"/>
                  </a:lnTo>
                  <a:lnTo>
                    <a:pt x="236702" y="6341732"/>
                  </a:lnTo>
                  <a:lnTo>
                    <a:pt x="277850" y="6340970"/>
                  </a:lnTo>
                  <a:lnTo>
                    <a:pt x="348856" y="6336385"/>
                  </a:lnTo>
                  <a:lnTo>
                    <a:pt x="387184" y="6337020"/>
                  </a:lnTo>
                  <a:lnTo>
                    <a:pt x="443001" y="6369190"/>
                  </a:lnTo>
                  <a:lnTo>
                    <a:pt x="457441" y="6407607"/>
                  </a:lnTo>
                  <a:lnTo>
                    <a:pt x="463638" y="6453899"/>
                  </a:lnTo>
                  <a:lnTo>
                    <a:pt x="464591" y="6502438"/>
                  </a:lnTo>
                  <a:lnTo>
                    <a:pt x="463296" y="6547574"/>
                  </a:lnTo>
                  <a:lnTo>
                    <a:pt x="462762" y="6583654"/>
                  </a:lnTo>
                  <a:lnTo>
                    <a:pt x="465302" y="6615011"/>
                  </a:lnTo>
                  <a:lnTo>
                    <a:pt x="468909" y="6653428"/>
                  </a:lnTo>
                  <a:lnTo>
                    <a:pt x="469709" y="6691223"/>
                  </a:lnTo>
                  <a:lnTo>
                    <a:pt x="463816" y="6720738"/>
                  </a:lnTo>
                  <a:lnTo>
                    <a:pt x="442201" y="6747738"/>
                  </a:lnTo>
                  <a:lnTo>
                    <a:pt x="412496" y="6760832"/>
                  </a:lnTo>
                  <a:lnTo>
                    <a:pt x="378206" y="6764655"/>
                  </a:lnTo>
                  <a:lnTo>
                    <a:pt x="342849" y="6763842"/>
                  </a:lnTo>
                  <a:lnTo>
                    <a:pt x="318833" y="6762978"/>
                  </a:lnTo>
                  <a:lnTo>
                    <a:pt x="212636" y="6763944"/>
                  </a:lnTo>
                  <a:lnTo>
                    <a:pt x="113931" y="6764426"/>
                  </a:lnTo>
                  <a:lnTo>
                    <a:pt x="64592" y="6764972"/>
                  </a:lnTo>
                  <a:lnTo>
                    <a:pt x="15252" y="6765963"/>
                  </a:lnTo>
                  <a:lnTo>
                    <a:pt x="0" y="6781622"/>
                  </a:lnTo>
                  <a:lnTo>
                    <a:pt x="3822" y="6792315"/>
                  </a:lnTo>
                  <a:lnTo>
                    <a:pt x="15252" y="6797573"/>
                  </a:lnTo>
                  <a:lnTo>
                    <a:pt x="67030" y="6799440"/>
                  </a:lnTo>
                  <a:lnTo>
                    <a:pt x="118846" y="6800494"/>
                  </a:lnTo>
                  <a:lnTo>
                    <a:pt x="170675" y="6800964"/>
                  </a:lnTo>
                  <a:lnTo>
                    <a:pt x="274320" y="6800939"/>
                  </a:lnTo>
                  <a:lnTo>
                    <a:pt x="288823" y="6801142"/>
                  </a:lnTo>
                  <a:lnTo>
                    <a:pt x="319532" y="6802615"/>
                  </a:lnTo>
                  <a:lnTo>
                    <a:pt x="369252" y="6805549"/>
                  </a:lnTo>
                  <a:lnTo>
                    <a:pt x="402831" y="6806273"/>
                  </a:lnTo>
                  <a:lnTo>
                    <a:pt x="464794" y="6799377"/>
                  </a:lnTo>
                  <a:lnTo>
                    <a:pt x="500354" y="6774078"/>
                  </a:lnTo>
                  <a:lnTo>
                    <a:pt x="505498" y="6755003"/>
                  </a:lnTo>
                  <a:lnTo>
                    <a:pt x="512775" y="6701574"/>
                  </a:lnTo>
                  <a:close/>
                </a:path>
                <a:path extrusionOk="0" h="13716000" w="2694304">
                  <a:moveTo>
                    <a:pt x="512775" y="6058751"/>
                  </a:moveTo>
                  <a:lnTo>
                    <a:pt x="512597" y="6001194"/>
                  </a:lnTo>
                  <a:lnTo>
                    <a:pt x="505701" y="5889460"/>
                  </a:lnTo>
                  <a:lnTo>
                    <a:pt x="506285" y="5853862"/>
                  </a:lnTo>
                  <a:lnTo>
                    <a:pt x="507746" y="5809094"/>
                  </a:lnTo>
                  <a:lnTo>
                    <a:pt x="506717" y="5761228"/>
                  </a:lnTo>
                  <a:lnTo>
                    <a:pt x="499833" y="5716321"/>
                  </a:lnTo>
                  <a:lnTo>
                    <a:pt x="483743" y="5680418"/>
                  </a:lnTo>
                  <a:lnTo>
                    <a:pt x="455079" y="5659577"/>
                  </a:lnTo>
                  <a:lnTo>
                    <a:pt x="405409" y="5650357"/>
                  </a:lnTo>
                  <a:lnTo>
                    <a:pt x="349999" y="5648591"/>
                  </a:lnTo>
                  <a:lnTo>
                    <a:pt x="294106" y="5650966"/>
                  </a:lnTo>
                  <a:lnTo>
                    <a:pt x="242989" y="5654116"/>
                  </a:lnTo>
                  <a:lnTo>
                    <a:pt x="189230" y="5658053"/>
                  </a:lnTo>
                  <a:lnTo>
                    <a:pt x="135775" y="5664111"/>
                  </a:lnTo>
                  <a:lnTo>
                    <a:pt x="82562" y="5672023"/>
                  </a:lnTo>
                  <a:lnTo>
                    <a:pt x="29514" y="5681548"/>
                  </a:lnTo>
                  <a:lnTo>
                    <a:pt x="3987" y="6034456"/>
                  </a:lnTo>
                  <a:lnTo>
                    <a:pt x="5156" y="6041466"/>
                  </a:lnTo>
                  <a:lnTo>
                    <a:pt x="75285" y="6063958"/>
                  </a:lnTo>
                  <a:lnTo>
                    <a:pt x="129971" y="6069444"/>
                  </a:lnTo>
                  <a:lnTo>
                    <a:pt x="184861" y="6072403"/>
                  </a:lnTo>
                  <a:lnTo>
                    <a:pt x="240068" y="6072429"/>
                  </a:lnTo>
                  <a:lnTo>
                    <a:pt x="277202" y="6072149"/>
                  </a:lnTo>
                  <a:lnTo>
                    <a:pt x="318058" y="6071235"/>
                  </a:lnTo>
                  <a:lnTo>
                    <a:pt x="358317" y="6066777"/>
                  </a:lnTo>
                  <a:lnTo>
                    <a:pt x="412407" y="6044082"/>
                  </a:lnTo>
                  <a:lnTo>
                    <a:pt x="425030" y="5990145"/>
                  </a:lnTo>
                  <a:lnTo>
                    <a:pt x="425246" y="5943041"/>
                  </a:lnTo>
                  <a:lnTo>
                    <a:pt x="424053" y="5889472"/>
                  </a:lnTo>
                  <a:lnTo>
                    <a:pt x="419354" y="5836234"/>
                  </a:lnTo>
                  <a:lnTo>
                    <a:pt x="409003" y="5790184"/>
                  </a:lnTo>
                  <a:lnTo>
                    <a:pt x="372275" y="5754014"/>
                  </a:lnTo>
                  <a:lnTo>
                    <a:pt x="327139" y="5746991"/>
                  </a:lnTo>
                  <a:lnTo>
                    <a:pt x="268998" y="5745327"/>
                  </a:lnTo>
                  <a:lnTo>
                    <a:pt x="210845" y="5747842"/>
                  </a:lnTo>
                  <a:lnTo>
                    <a:pt x="165684" y="5753341"/>
                  </a:lnTo>
                  <a:lnTo>
                    <a:pt x="127025" y="5773356"/>
                  </a:lnTo>
                  <a:lnTo>
                    <a:pt x="109956" y="5809208"/>
                  </a:lnTo>
                  <a:lnTo>
                    <a:pt x="107657" y="5854484"/>
                  </a:lnTo>
                  <a:lnTo>
                    <a:pt x="113271" y="5902731"/>
                  </a:lnTo>
                  <a:lnTo>
                    <a:pt x="119989" y="5947511"/>
                  </a:lnTo>
                  <a:lnTo>
                    <a:pt x="301701" y="5969736"/>
                  </a:lnTo>
                  <a:lnTo>
                    <a:pt x="329044" y="5901652"/>
                  </a:lnTo>
                  <a:lnTo>
                    <a:pt x="298640" y="5854954"/>
                  </a:lnTo>
                  <a:lnTo>
                    <a:pt x="211810" y="5844921"/>
                  </a:lnTo>
                  <a:lnTo>
                    <a:pt x="195389" y="5882360"/>
                  </a:lnTo>
                  <a:lnTo>
                    <a:pt x="237299" y="5892901"/>
                  </a:lnTo>
                  <a:lnTo>
                    <a:pt x="261416" y="5898515"/>
                  </a:lnTo>
                  <a:lnTo>
                    <a:pt x="236410" y="5929046"/>
                  </a:lnTo>
                  <a:lnTo>
                    <a:pt x="186715" y="5928093"/>
                  </a:lnTo>
                  <a:lnTo>
                    <a:pt x="157010" y="5892203"/>
                  </a:lnTo>
                  <a:lnTo>
                    <a:pt x="153644" y="5855474"/>
                  </a:lnTo>
                  <a:lnTo>
                    <a:pt x="155422" y="5822200"/>
                  </a:lnTo>
                  <a:lnTo>
                    <a:pt x="165684" y="5798832"/>
                  </a:lnTo>
                  <a:lnTo>
                    <a:pt x="188429" y="5794159"/>
                  </a:lnTo>
                  <a:lnTo>
                    <a:pt x="230238" y="5793892"/>
                  </a:lnTo>
                  <a:lnTo>
                    <a:pt x="273177" y="5796077"/>
                  </a:lnTo>
                  <a:lnTo>
                    <a:pt x="339242" y="5811063"/>
                  </a:lnTo>
                  <a:lnTo>
                    <a:pt x="368719" y="5859729"/>
                  </a:lnTo>
                  <a:lnTo>
                    <a:pt x="372656" y="5902007"/>
                  </a:lnTo>
                  <a:lnTo>
                    <a:pt x="378193" y="5972530"/>
                  </a:lnTo>
                  <a:lnTo>
                    <a:pt x="356971" y="5997410"/>
                  </a:lnTo>
                  <a:lnTo>
                    <a:pt x="332828" y="6014504"/>
                  </a:lnTo>
                  <a:lnTo>
                    <a:pt x="305739" y="6023838"/>
                  </a:lnTo>
                  <a:lnTo>
                    <a:pt x="275742" y="6025400"/>
                  </a:lnTo>
                  <a:lnTo>
                    <a:pt x="241541" y="6029452"/>
                  </a:lnTo>
                  <a:lnTo>
                    <a:pt x="204406" y="6030430"/>
                  </a:lnTo>
                  <a:lnTo>
                    <a:pt x="167246" y="6028702"/>
                  </a:lnTo>
                  <a:lnTo>
                    <a:pt x="132994" y="6024689"/>
                  </a:lnTo>
                  <a:lnTo>
                    <a:pt x="97434" y="6021565"/>
                  </a:lnTo>
                  <a:lnTo>
                    <a:pt x="70497" y="6015583"/>
                  </a:lnTo>
                  <a:lnTo>
                    <a:pt x="53848" y="6003468"/>
                  </a:lnTo>
                  <a:lnTo>
                    <a:pt x="47472" y="5985243"/>
                  </a:lnTo>
                  <a:lnTo>
                    <a:pt x="51384" y="5960897"/>
                  </a:lnTo>
                  <a:lnTo>
                    <a:pt x="47548" y="5926302"/>
                  </a:lnTo>
                  <a:lnTo>
                    <a:pt x="49098" y="5887872"/>
                  </a:lnTo>
                  <a:lnTo>
                    <a:pt x="52768" y="5849175"/>
                  </a:lnTo>
                  <a:lnTo>
                    <a:pt x="55308" y="5813780"/>
                  </a:lnTo>
                  <a:lnTo>
                    <a:pt x="55841" y="5773826"/>
                  </a:lnTo>
                  <a:lnTo>
                    <a:pt x="75603" y="5727776"/>
                  </a:lnTo>
                  <a:lnTo>
                    <a:pt x="149948" y="5704459"/>
                  </a:lnTo>
                  <a:lnTo>
                    <a:pt x="193090" y="5700407"/>
                  </a:lnTo>
                  <a:lnTo>
                    <a:pt x="236702" y="5698922"/>
                  </a:lnTo>
                  <a:lnTo>
                    <a:pt x="277850" y="5698147"/>
                  </a:lnTo>
                  <a:lnTo>
                    <a:pt x="348856" y="5693575"/>
                  </a:lnTo>
                  <a:lnTo>
                    <a:pt x="387184" y="5694210"/>
                  </a:lnTo>
                  <a:lnTo>
                    <a:pt x="443001" y="5726379"/>
                  </a:lnTo>
                  <a:lnTo>
                    <a:pt x="457441" y="5764784"/>
                  </a:lnTo>
                  <a:lnTo>
                    <a:pt x="463638" y="5811088"/>
                  </a:lnTo>
                  <a:lnTo>
                    <a:pt x="464591" y="5859627"/>
                  </a:lnTo>
                  <a:lnTo>
                    <a:pt x="463296" y="5904763"/>
                  </a:lnTo>
                  <a:lnTo>
                    <a:pt x="462762" y="5940844"/>
                  </a:lnTo>
                  <a:lnTo>
                    <a:pt x="465302" y="5972187"/>
                  </a:lnTo>
                  <a:lnTo>
                    <a:pt x="468909" y="6010605"/>
                  </a:lnTo>
                  <a:lnTo>
                    <a:pt x="469709" y="6048413"/>
                  </a:lnTo>
                  <a:lnTo>
                    <a:pt x="463816" y="6077915"/>
                  </a:lnTo>
                  <a:lnTo>
                    <a:pt x="442201" y="6104915"/>
                  </a:lnTo>
                  <a:lnTo>
                    <a:pt x="412508" y="6118009"/>
                  </a:lnTo>
                  <a:lnTo>
                    <a:pt x="378218" y="6121832"/>
                  </a:lnTo>
                  <a:lnTo>
                    <a:pt x="342861" y="6121019"/>
                  </a:lnTo>
                  <a:lnTo>
                    <a:pt x="318833" y="6120168"/>
                  </a:lnTo>
                  <a:lnTo>
                    <a:pt x="212636" y="6121120"/>
                  </a:lnTo>
                  <a:lnTo>
                    <a:pt x="113931" y="6121616"/>
                  </a:lnTo>
                  <a:lnTo>
                    <a:pt x="64592" y="6122149"/>
                  </a:lnTo>
                  <a:lnTo>
                    <a:pt x="15252" y="6123140"/>
                  </a:lnTo>
                  <a:lnTo>
                    <a:pt x="0" y="6138799"/>
                  </a:lnTo>
                  <a:lnTo>
                    <a:pt x="3822" y="6149492"/>
                  </a:lnTo>
                  <a:lnTo>
                    <a:pt x="15252" y="6154750"/>
                  </a:lnTo>
                  <a:lnTo>
                    <a:pt x="67030" y="6156617"/>
                  </a:lnTo>
                  <a:lnTo>
                    <a:pt x="118846" y="6157684"/>
                  </a:lnTo>
                  <a:lnTo>
                    <a:pt x="170675" y="6158141"/>
                  </a:lnTo>
                  <a:lnTo>
                    <a:pt x="274320" y="6158115"/>
                  </a:lnTo>
                  <a:lnTo>
                    <a:pt x="288823" y="6158331"/>
                  </a:lnTo>
                  <a:lnTo>
                    <a:pt x="319519" y="6159805"/>
                  </a:lnTo>
                  <a:lnTo>
                    <a:pt x="369239" y="6162726"/>
                  </a:lnTo>
                  <a:lnTo>
                    <a:pt x="402818" y="6163462"/>
                  </a:lnTo>
                  <a:lnTo>
                    <a:pt x="464794" y="6156553"/>
                  </a:lnTo>
                  <a:lnTo>
                    <a:pt x="500354" y="6131255"/>
                  </a:lnTo>
                  <a:lnTo>
                    <a:pt x="505498" y="6112180"/>
                  </a:lnTo>
                  <a:lnTo>
                    <a:pt x="512775" y="6058751"/>
                  </a:lnTo>
                  <a:close/>
                </a:path>
                <a:path extrusionOk="0" h="13716000" w="2694304">
                  <a:moveTo>
                    <a:pt x="512775" y="5415927"/>
                  </a:moveTo>
                  <a:lnTo>
                    <a:pt x="512597" y="5358384"/>
                  </a:lnTo>
                  <a:lnTo>
                    <a:pt x="505701" y="5246649"/>
                  </a:lnTo>
                  <a:lnTo>
                    <a:pt x="506285" y="5211051"/>
                  </a:lnTo>
                  <a:lnTo>
                    <a:pt x="507746" y="5166284"/>
                  </a:lnTo>
                  <a:lnTo>
                    <a:pt x="506717" y="5118417"/>
                  </a:lnTo>
                  <a:lnTo>
                    <a:pt x="499833" y="5073510"/>
                  </a:lnTo>
                  <a:lnTo>
                    <a:pt x="483743" y="5037607"/>
                  </a:lnTo>
                  <a:lnTo>
                    <a:pt x="455079" y="5016766"/>
                  </a:lnTo>
                  <a:lnTo>
                    <a:pt x="405409" y="5007534"/>
                  </a:lnTo>
                  <a:lnTo>
                    <a:pt x="349999" y="5005781"/>
                  </a:lnTo>
                  <a:lnTo>
                    <a:pt x="294106" y="5008156"/>
                  </a:lnTo>
                  <a:lnTo>
                    <a:pt x="242989" y="5011305"/>
                  </a:lnTo>
                  <a:lnTo>
                    <a:pt x="189230" y="5015242"/>
                  </a:lnTo>
                  <a:lnTo>
                    <a:pt x="135775" y="5021288"/>
                  </a:lnTo>
                  <a:lnTo>
                    <a:pt x="82562" y="5029200"/>
                  </a:lnTo>
                  <a:lnTo>
                    <a:pt x="29514" y="5038725"/>
                  </a:lnTo>
                  <a:lnTo>
                    <a:pt x="3987" y="5391645"/>
                  </a:lnTo>
                  <a:lnTo>
                    <a:pt x="5156" y="5398655"/>
                  </a:lnTo>
                  <a:lnTo>
                    <a:pt x="75285" y="5421134"/>
                  </a:lnTo>
                  <a:lnTo>
                    <a:pt x="129971" y="5426621"/>
                  </a:lnTo>
                  <a:lnTo>
                    <a:pt x="184861" y="5429593"/>
                  </a:lnTo>
                  <a:lnTo>
                    <a:pt x="240068" y="5429618"/>
                  </a:lnTo>
                  <a:lnTo>
                    <a:pt x="277202" y="5429326"/>
                  </a:lnTo>
                  <a:lnTo>
                    <a:pt x="318058" y="5428424"/>
                  </a:lnTo>
                  <a:lnTo>
                    <a:pt x="358317" y="5423967"/>
                  </a:lnTo>
                  <a:lnTo>
                    <a:pt x="412407" y="5401272"/>
                  </a:lnTo>
                  <a:lnTo>
                    <a:pt x="425030" y="5347335"/>
                  </a:lnTo>
                  <a:lnTo>
                    <a:pt x="425246" y="5300230"/>
                  </a:lnTo>
                  <a:lnTo>
                    <a:pt x="424053" y="5246649"/>
                  </a:lnTo>
                  <a:lnTo>
                    <a:pt x="419354" y="5193423"/>
                  </a:lnTo>
                  <a:lnTo>
                    <a:pt x="409003" y="5147373"/>
                  </a:lnTo>
                  <a:lnTo>
                    <a:pt x="372275" y="5111204"/>
                  </a:lnTo>
                  <a:lnTo>
                    <a:pt x="327139" y="5104168"/>
                  </a:lnTo>
                  <a:lnTo>
                    <a:pt x="268998" y="5102504"/>
                  </a:lnTo>
                  <a:lnTo>
                    <a:pt x="210845" y="5105031"/>
                  </a:lnTo>
                  <a:lnTo>
                    <a:pt x="165684" y="5110531"/>
                  </a:lnTo>
                  <a:lnTo>
                    <a:pt x="127025" y="5130533"/>
                  </a:lnTo>
                  <a:lnTo>
                    <a:pt x="109956" y="5166398"/>
                  </a:lnTo>
                  <a:lnTo>
                    <a:pt x="107657" y="5211661"/>
                  </a:lnTo>
                  <a:lnTo>
                    <a:pt x="113271" y="5259908"/>
                  </a:lnTo>
                  <a:lnTo>
                    <a:pt x="119989" y="5304688"/>
                  </a:lnTo>
                  <a:lnTo>
                    <a:pt x="301701" y="5326926"/>
                  </a:lnTo>
                  <a:lnTo>
                    <a:pt x="329044" y="5258841"/>
                  </a:lnTo>
                  <a:lnTo>
                    <a:pt x="298640" y="5212131"/>
                  </a:lnTo>
                  <a:lnTo>
                    <a:pt x="211810" y="5202110"/>
                  </a:lnTo>
                  <a:lnTo>
                    <a:pt x="195389" y="5239550"/>
                  </a:lnTo>
                  <a:lnTo>
                    <a:pt x="237299" y="5250091"/>
                  </a:lnTo>
                  <a:lnTo>
                    <a:pt x="261416" y="5255704"/>
                  </a:lnTo>
                  <a:lnTo>
                    <a:pt x="236410" y="5286235"/>
                  </a:lnTo>
                  <a:lnTo>
                    <a:pt x="186715" y="5285283"/>
                  </a:lnTo>
                  <a:lnTo>
                    <a:pt x="157010" y="5249380"/>
                  </a:lnTo>
                  <a:lnTo>
                    <a:pt x="153644" y="5212664"/>
                  </a:lnTo>
                  <a:lnTo>
                    <a:pt x="155422" y="5179390"/>
                  </a:lnTo>
                  <a:lnTo>
                    <a:pt x="165684" y="5156022"/>
                  </a:lnTo>
                  <a:lnTo>
                    <a:pt x="188429" y="5151336"/>
                  </a:lnTo>
                  <a:lnTo>
                    <a:pt x="230238" y="5151069"/>
                  </a:lnTo>
                  <a:lnTo>
                    <a:pt x="273177" y="5153253"/>
                  </a:lnTo>
                  <a:lnTo>
                    <a:pt x="339242" y="5168252"/>
                  </a:lnTo>
                  <a:lnTo>
                    <a:pt x="368719" y="5216906"/>
                  </a:lnTo>
                  <a:lnTo>
                    <a:pt x="372656" y="5259197"/>
                  </a:lnTo>
                  <a:lnTo>
                    <a:pt x="378193" y="5329707"/>
                  </a:lnTo>
                  <a:lnTo>
                    <a:pt x="356971" y="5354586"/>
                  </a:lnTo>
                  <a:lnTo>
                    <a:pt x="332828" y="5371681"/>
                  </a:lnTo>
                  <a:lnTo>
                    <a:pt x="305739" y="5381015"/>
                  </a:lnTo>
                  <a:lnTo>
                    <a:pt x="275742" y="5382577"/>
                  </a:lnTo>
                  <a:lnTo>
                    <a:pt x="241541" y="5386629"/>
                  </a:lnTo>
                  <a:lnTo>
                    <a:pt x="204406" y="5387606"/>
                  </a:lnTo>
                  <a:lnTo>
                    <a:pt x="167246" y="5385892"/>
                  </a:lnTo>
                  <a:lnTo>
                    <a:pt x="132994" y="5381879"/>
                  </a:lnTo>
                  <a:lnTo>
                    <a:pt x="97434" y="5378742"/>
                  </a:lnTo>
                  <a:lnTo>
                    <a:pt x="70497" y="5372760"/>
                  </a:lnTo>
                  <a:lnTo>
                    <a:pt x="53848" y="5360657"/>
                  </a:lnTo>
                  <a:lnTo>
                    <a:pt x="47472" y="5342420"/>
                  </a:lnTo>
                  <a:lnTo>
                    <a:pt x="51384" y="5318074"/>
                  </a:lnTo>
                  <a:lnTo>
                    <a:pt x="47548" y="5283492"/>
                  </a:lnTo>
                  <a:lnTo>
                    <a:pt x="49098" y="5245062"/>
                  </a:lnTo>
                  <a:lnTo>
                    <a:pt x="52768" y="5206352"/>
                  </a:lnTo>
                  <a:lnTo>
                    <a:pt x="55308" y="5170970"/>
                  </a:lnTo>
                  <a:lnTo>
                    <a:pt x="55841" y="5131003"/>
                  </a:lnTo>
                  <a:lnTo>
                    <a:pt x="75603" y="5084953"/>
                  </a:lnTo>
                  <a:lnTo>
                    <a:pt x="149948" y="5061636"/>
                  </a:lnTo>
                  <a:lnTo>
                    <a:pt x="193090" y="5057584"/>
                  </a:lnTo>
                  <a:lnTo>
                    <a:pt x="236702" y="5056098"/>
                  </a:lnTo>
                  <a:lnTo>
                    <a:pt x="277850" y="5055324"/>
                  </a:lnTo>
                  <a:lnTo>
                    <a:pt x="348856" y="5050764"/>
                  </a:lnTo>
                  <a:lnTo>
                    <a:pt x="387184" y="5051387"/>
                  </a:lnTo>
                  <a:lnTo>
                    <a:pt x="443001" y="5083556"/>
                  </a:lnTo>
                  <a:lnTo>
                    <a:pt x="457441" y="5121973"/>
                  </a:lnTo>
                  <a:lnTo>
                    <a:pt x="463638" y="5168265"/>
                  </a:lnTo>
                  <a:lnTo>
                    <a:pt x="464591" y="5216804"/>
                  </a:lnTo>
                  <a:lnTo>
                    <a:pt x="463296" y="5261940"/>
                  </a:lnTo>
                  <a:lnTo>
                    <a:pt x="462762" y="5298021"/>
                  </a:lnTo>
                  <a:lnTo>
                    <a:pt x="465302" y="5329377"/>
                  </a:lnTo>
                  <a:lnTo>
                    <a:pt x="468909" y="5367794"/>
                  </a:lnTo>
                  <a:lnTo>
                    <a:pt x="469709" y="5405590"/>
                  </a:lnTo>
                  <a:lnTo>
                    <a:pt x="463816" y="5435104"/>
                  </a:lnTo>
                  <a:lnTo>
                    <a:pt x="442201" y="5462105"/>
                  </a:lnTo>
                  <a:lnTo>
                    <a:pt x="412496" y="5475198"/>
                  </a:lnTo>
                  <a:lnTo>
                    <a:pt x="378206" y="5479021"/>
                  </a:lnTo>
                  <a:lnTo>
                    <a:pt x="342849" y="5478208"/>
                  </a:lnTo>
                  <a:lnTo>
                    <a:pt x="318833" y="5477345"/>
                  </a:lnTo>
                  <a:lnTo>
                    <a:pt x="212636" y="5478310"/>
                  </a:lnTo>
                  <a:lnTo>
                    <a:pt x="113931" y="5478792"/>
                  </a:lnTo>
                  <a:lnTo>
                    <a:pt x="64592" y="5479339"/>
                  </a:lnTo>
                  <a:lnTo>
                    <a:pt x="15252" y="5480329"/>
                  </a:lnTo>
                  <a:lnTo>
                    <a:pt x="0" y="5495976"/>
                  </a:lnTo>
                  <a:lnTo>
                    <a:pt x="3822" y="5506682"/>
                  </a:lnTo>
                  <a:lnTo>
                    <a:pt x="15252" y="5511927"/>
                  </a:lnTo>
                  <a:lnTo>
                    <a:pt x="67030" y="5513794"/>
                  </a:lnTo>
                  <a:lnTo>
                    <a:pt x="118846" y="5514860"/>
                  </a:lnTo>
                  <a:lnTo>
                    <a:pt x="170675" y="5515330"/>
                  </a:lnTo>
                  <a:lnTo>
                    <a:pt x="274320" y="5515305"/>
                  </a:lnTo>
                  <a:lnTo>
                    <a:pt x="288823" y="5515521"/>
                  </a:lnTo>
                  <a:lnTo>
                    <a:pt x="319506" y="5516981"/>
                  </a:lnTo>
                  <a:lnTo>
                    <a:pt x="369227" y="5519915"/>
                  </a:lnTo>
                  <a:lnTo>
                    <a:pt x="402818" y="5520639"/>
                  </a:lnTo>
                  <a:lnTo>
                    <a:pt x="464794" y="5513743"/>
                  </a:lnTo>
                  <a:lnTo>
                    <a:pt x="500354" y="5488444"/>
                  </a:lnTo>
                  <a:lnTo>
                    <a:pt x="505498" y="5469369"/>
                  </a:lnTo>
                  <a:lnTo>
                    <a:pt x="512775" y="5415927"/>
                  </a:lnTo>
                  <a:close/>
                </a:path>
                <a:path extrusionOk="0" h="13716000" w="2694304">
                  <a:moveTo>
                    <a:pt x="512775" y="4773117"/>
                  </a:moveTo>
                  <a:lnTo>
                    <a:pt x="512597" y="4715573"/>
                  </a:lnTo>
                  <a:lnTo>
                    <a:pt x="505701" y="4603813"/>
                  </a:lnTo>
                  <a:lnTo>
                    <a:pt x="506285" y="4568215"/>
                  </a:lnTo>
                  <a:lnTo>
                    <a:pt x="507746" y="4523460"/>
                  </a:lnTo>
                  <a:lnTo>
                    <a:pt x="506717" y="4475594"/>
                  </a:lnTo>
                  <a:lnTo>
                    <a:pt x="499833" y="4430687"/>
                  </a:lnTo>
                  <a:lnTo>
                    <a:pt x="483743" y="4394784"/>
                  </a:lnTo>
                  <a:lnTo>
                    <a:pt x="455079" y="4373943"/>
                  </a:lnTo>
                  <a:lnTo>
                    <a:pt x="405409" y="4364723"/>
                  </a:lnTo>
                  <a:lnTo>
                    <a:pt x="349999" y="4362970"/>
                  </a:lnTo>
                  <a:lnTo>
                    <a:pt x="294106" y="4365333"/>
                  </a:lnTo>
                  <a:lnTo>
                    <a:pt x="242989" y="4368482"/>
                  </a:lnTo>
                  <a:lnTo>
                    <a:pt x="189230" y="4372419"/>
                  </a:lnTo>
                  <a:lnTo>
                    <a:pt x="135775" y="4378477"/>
                  </a:lnTo>
                  <a:lnTo>
                    <a:pt x="82562" y="4386389"/>
                  </a:lnTo>
                  <a:lnTo>
                    <a:pt x="29514" y="4395914"/>
                  </a:lnTo>
                  <a:lnTo>
                    <a:pt x="3987" y="4748822"/>
                  </a:lnTo>
                  <a:lnTo>
                    <a:pt x="5156" y="4755832"/>
                  </a:lnTo>
                  <a:lnTo>
                    <a:pt x="75285" y="4778337"/>
                  </a:lnTo>
                  <a:lnTo>
                    <a:pt x="129971" y="4783810"/>
                  </a:lnTo>
                  <a:lnTo>
                    <a:pt x="184861" y="4786769"/>
                  </a:lnTo>
                  <a:lnTo>
                    <a:pt x="240068" y="4786795"/>
                  </a:lnTo>
                  <a:lnTo>
                    <a:pt x="277202" y="4786515"/>
                  </a:lnTo>
                  <a:lnTo>
                    <a:pt x="318058" y="4785601"/>
                  </a:lnTo>
                  <a:lnTo>
                    <a:pt x="358317" y="4781143"/>
                  </a:lnTo>
                  <a:lnTo>
                    <a:pt x="412407" y="4758448"/>
                  </a:lnTo>
                  <a:lnTo>
                    <a:pt x="425030" y="4704512"/>
                  </a:lnTo>
                  <a:lnTo>
                    <a:pt x="425246" y="4657407"/>
                  </a:lnTo>
                  <a:lnTo>
                    <a:pt x="424053" y="4603839"/>
                  </a:lnTo>
                  <a:lnTo>
                    <a:pt x="419354" y="4550600"/>
                  </a:lnTo>
                  <a:lnTo>
                    <a:pt x="409003" y="4504550"/>
                  </a:lnTo>
                  <a:lnTo>
                    <a:pt x="372275" y="4468380"/>
                  </a:lnTo>
                  <a:lnTo>
                    <a:pt x="327139" y="4461357"/>
                  </a:lnTo>
                  <a:lnTo>
                    <a:pt x="268998" y="4459694"/>
                  </a:lnTo>
                  <a:lnTo>
                    <a:pt x="210845" y="4462208"/>
                  </a:lnTo>
                  <a:lnTo>
                    <a:pt x="165684" y="4467707"/>
                  </a:lnTo>
                  <a:lnTo>
                    <a:pt x="127025" y="4487723"/>
                  </a:lnTo>
                  <a:lnTo>
                    <a:pt x="109956" y="4523575"/>
                  </a:lnTo>
                  <a:lnTo>
                    <a:pt x="107657" y="4568850"/>
                  </a:lnTo>
                  <a:lnTo>
                    <a:pt x="113271" y="4617097"/>
                  </a:lnTo>
                  <a:lnTo>
                    <a:pt x="119989" y="4661878"/>
                  </a:lnTo>
                  <a:lnTo>
                    <a:pt x="301701" y="4684103"/>
                  </a:lnTo>
                  <a:lnTo>
                    <a:pt x="329044" y="4616018"/>
                  </a:lnTo>
                  <a:lnTo>
                    <a:pt x="298640" y="4569320"/>
                  </a:lnTo>
                  <a:lnTo>
                    <a:pt x="211810" y="4559287"/>
                  </a:lnTo>
                  <a:lnTo>
                    <a:pt x="195389" y="4596727"/>
                  </a:lnTo>
                  <a:lnTo>
                    <a:pt x="237299" y="4607268"/>
                  </a:lnTo>
                  <a:lnTo>
                    <a:pt x="261416" y="4612881"/>
                  </a:lnTo>
                  <a:lnTo>
                    <a:pt x="236410" y="4643425"/>
                  </a:lnTo>
                  <a:lnTo>
                    <a:pt x="186715" y="4642459"/>
                  </a:lnTo>
                  <a:lnTo>
                    <a:pt x="157010" y="4606569"/>
                  </a:lnTo>
                  <a:lnTo>
                    <a:pt x="153644" y="4569841"/>
                  </a:lnTo>
                  <a:lnTo>
                    <a:pt x="155422" y="4536567"/>
                  </a:lnTo>
                  <a:lnTo>
                    <a:pt x="165684" y="4513211"/>
                  </a:lnTo>
                  <a:lnTo>
                    <a:pt x="188429" y="4508525"/>
                  </a:lnTo>
                  <a:lnTo>
                    <a:pt x="230238" y="4508258"/>
                  </a:lnTo>
                  <a:lnTo>
                    <a:pt x="273177" y="4510443"/>
                  </a:lnTo>
                  <a:lnTo>
                    <a:pt x="339242" y="4525429"/>
                  </a:lnTo>
                  <a:lnTo>
                    <a:pt x="368719" y="4574095"/>
                  </a:lnTo>
                  <a:lnTo>
                    <a:pt x="372656" y="4616386"/>
                  </a:lnTo>
                  <a:lnTo>
                    <a:pt x="378193" y="4686897"/>
                  </a:lnTo>
                  <a:lnTo>
                    <a:pt x="356971" y="4711776"/>
                  </a:lnTo>
                  <a:lnTo>
                    <a:pt x="332828" y="4728870"/>
                  </a:lnTo>
                  <a:lnTo>
                    <a:pt x="305739" y="4738205"/>
                  </a:lnTo>
                  <a:lnTo>
                    <a:pt x="275742" y="4739767"/>
                  </a:lnTo>
                  <a:lnTo>
                    <a:pt x="241541" y="4743818"/>
                  </a:lnTo>
                  <a:lnTo>
                    <a:pt x="204406" y="4744796"/>
                  </a:lnTo>
                  <a:lnTo>
                    <a:pt x="167246" y="4743081"/>
                  </a:lnTo>
                  <a:lnTo>
                    <a:pt x="132994" y="4739068"/>
                  </a:lnTo>
                  <a:lnTo>
                    <a:pt x="97434" y="4735931"/>
                  </a:lnTo>
                  <a:lnTo>
                    <a:pt x="70497" y="4729950"/>
                  </a:lnTo>
                  <a:lnTo>
                    <a:pt x="53848" y="4717834"/>
                  </a:lnTo>
                  <a:lnTo>
                    <a:pt x="47472" y="4699609"/>
                  </a:lnTo>
                  <a:lnTo>
                    <a:pt x="51384" y="4675263"/>
                  </a:lnTo>
                  <a:lnTo>
                    <a:pt x="47548" y="4640681"/>
                  </a:lnTo>
                  <a:lnTo>
                    <a:pt x="49098" y="4602238"/>
                  </a:lnTo>
                  <a:lnTo>
                    <a:pt x="52768" y="4563542"/>
                  </a:lnTo>
                  <a:lnTo>
                    <a:pt x="55308" y="4528147"/>
                  </a:lnTo>
                  <a:lnTo>
                    <a:pt x="55841" y="4488192"/>
                  </a:lnTo>
                  <a:lnTo>
                    <a:pt x="75603" y="4442142"/>
                  </a:lnTo>
                  <a:lnTo>
                    <a:pt x="149948" y="4418825"/>
                  </a:lnTo>
                  <a:lnTo>
                    <a:pt x="193090" y="4414774"/>
                  </a:lnTo>
                  <a:lnTo>
                    <a:pt x="236702" y="4413275"/>
                  </a:lnTo>
                  <a:lnTo>
                    <a:pt x="277850" y="4412500"/>
                  </a:lnTo>
                  <a:lnTo>
                    <a:pt x="348856" y="4407941"/>
                  </a:lnTo>
                  <a:lnTo>
                    <a:pt x="387184" y="4408576"/>
                  </a:lnTo>
                  <a:lnTo>
                    <a:pt x="443001" y="4440745"/>
                  </a:lnTo>
                  <a:lnTo>
                    <a:pt x="457441" y="4479163"/>
                  </a:lnTo>
                  <a:lnTo>
                    <a:pt x="463638" y="4525454"/>
                  </a:lnTo>
                  <a:lnTo>
                    <a:pt x="464591" y="4573994"/>
                  </a:lnTo>
                  <a:lnTo>
                    <a:pt x="463296" y="4619129"/>
                  </a:lnTo>
                  <a:lnTo>
                    <a:pt x="462762" y="4655210"/>
                  </a:lnTo>
                  <a:lnTo>
                    <a:pt x="465302" y="4686554"/>
                  </a:lnTo>
                  <a:lnTo>
                    <a:pt x="468909" y="4724971"/>
                  </a:lnTo>
                  <a:lnTo>
                    <a:pt x="469709" y="4762779"/>
                  </a:lnTo>
                  <a:lnTo>
                    <a:pt x="463816" y="4792281"/>
                  </a:lnTo>
                  <a:lnTo>
                    <a:pt x="442201" y="4819281"/>
                  </a:lnTo>
                  <a:lnTo>
                    <a:pt x="412496" y="4832375"/>
                  </a:lnTo>
                  <a:lnTo>
                    <a:pt x="378218" y="4836198"/>
                  </a:lnTo>
                  <a:lnTo>
                    <a:pt x="342861" y="4835385"/>
                  </a:lnTo>
                  <a:lnTo>
                    <a:pt x="318833" y="4834534"/>
                  </a:lnTo>
                  <a:lnTo>
                    <a:pt x="212636" y="4835499"/>
                  </a:lnTo>
                  <a:lnTo>
                    <a:pt x="113931" y="4835982"/>
                  </a:lnTo>
                  <a:lnTo>
                    <a:pt x="64592" y="4836515"/>
                  </a:lnTo>
                  <a:lnTo>
                    <a:pt x="15252" y="4837506"/>
                  </a:lnTo>
                  <a:lnTo>
                    <a:pt x="0" y="4853165"/>
                  </a:lnTo>
                  <a:lnTo>
                    <a:pt x="3822" y="4863858"/>
                  </a:lnTo>
                  <a:lnTo>
                    <a:pt x="15252" y="4869116"/>
                  </a:lnTo>
                  <a:lnTo>
                    <a:pt x="67030" y="4870983"/>
                  </a:lnTo>
                  <a:lnTo>
                    <a:pt x="118846" y="4872050"/>
                  </a:lnTo>
                  <a:lnTo>
                    <a:pt x="170675" y="4872507"/>
                  </a:lnTo>
                  <a:lnTo>
                    <a:pt x="274320" y="4872482"/>
                  </a:lnTo>
                  <a:lnTo>
                    <a:pt x="288823" y="4872698"/>
                  </a:lnTo>
                  <a:lnTo>
                    <a:pt x="319519" y="4874171"/>
                  </a:lnTo>
                  <a:lnTo>
                    <a:pt x="369239" y="4877092"/>
                  </a:lnTo>
                  <a:lnTo>
                    <a:pt x="402818" y="4877828"/>
                  </a:lnTo>
                  <a:lnTo>
                    <a:pt x="464794" y="4870920"/>
                  </a:lnTo>
                  <a:lnTo>
                    <a:pt x="500354" y="4845621"/>
                  </a:lnTo>
                  <a:lnTo>
                    <a:pt x="505498" y="4826546"/>
                  </a:lnTo>
                  <a:lnTo>
                    <a:pt x="512775" y="4773117"/>
                  </a:lnTo>
                  <a:close/>
                </a:path>
                <a:path extrusionOk="0" h="13716000" w="2694304">
                  <a:moveTo>
                    <a:pt x="512775" y="4130306"/>
                  </a:moveTo>
                  <a:lnTo>
                    <a:pt x="512597" y="4072750"/>
                  </a:lnTo>
                  <a:lnTo>
                    <a:pt x="505701" y="3961003"/>
                  </a:lnTo>
                  <a:lnTo>
                    <a:pt x="506285" y="3925405"/>
                  </a:lnTo>
                  <a:lnTo>
                    <a:pt x="507746" y="3880650"/>
                  </a:lnTo>
                  <a:lnTo>
                    <a:pt x="506717" y="3832783"/>
                  </a:lnTo>
                  <a:lnTo>
                    <a:pt x="499833" y="3787876"/>
                  </a:lnTo>
                  <a:lnTo>
                    <a:pt x="483743" y="3751973"/>
                  </a:lnTo>
                  <a:lnTo>
                    <a:pt x="455079" y="3731133"/>
                  </a:lnTo>
                  <a:lnTo>
                    <a:pt x="405409" y="3721912"/>
                  </a:lnTo>
                  <a:lnTo>
                    <a:pt x="349999" y="3720147"/>
                  </a:lnTo>
                  <a:lnTo>
                    <a:pt x="294106" y="3722522"/>
                  </a:lnTo>
                  <a:lnTo>
                    <a:pt x="242989" y="3725672"/>
                  </a:lnTo>
                  <a:lnTo>
                    <a:pt x="189230" y="3729609"/>
                  </a:lnTo>
                  <a:lnTo>
                    <a:pt x="135775" y="3735654"/>
                  </a:lnTo>
                  <a:lnTo>
                    <a:pt x="82562" y="3743566"/>
                  </a:lnTo>
                  <a:lnTo>
                    <a:pt x="29514" y="3753091"/>
                  </a:lnTo>
                  <a:lnTo>
                    <a:pt x="3987" y="4106011"/>
                  </a:lnTo>
                  <a:lnTo>
                    <a:pt x="5156" y="4113022"/>
                  </a:lnTo>
                  <a:lnTo>
                    <a:pt x="75285" y="4135513"/>
                  </a:lnTo>
                  <a:lnTo>
                    <a:pt x="129971" y="4141000"/>
                  </a:lnTo>
                  <a:lnTo>
                    <a:pt x="184861" y="4143959"/>
                  </a:lnTo>
                  <a:lnTo>
                    <a:pt x="240068" y="4143984"/>
                  </a:lnTo>
                  <a:lnTo>
                    <a:pt x="277202" y="4143705"/>
                  </a:lnTo>
                  <a:lnTo>
                    <a:pt x="318058" y="4142790"/>
                  </a:lnTo>
                  <a:lnTo>
                    <a:pt x="358317" y="4138320"/>
                  </a:lnTo>
                  <a:lnTo>
                    <a:pt x="412407" y="4115638"/>
                  </a:lnTo>
                  <a:lnTo>
                    <a:pt x="425030" y="4061701"/>
                  </a:lnTo>
                  <a:lnTo>
                    <a:pt x="425246" y="4014597"/>
                  </a:lnTo>
                  <a:lnTo>
                    <a:pt x="424053" y="3961015"/>
                  </a:lnTo>
                  <a:lnTo>
                    <a:pt x="419354" y="3907790"/>
                  </a:lnTo>
                  <a:lnTo>
                    <a:pt x="409003" y="3861739"/>
                  </a:lnTo>
                  <a:lnTo>
                    <a:pt x="372275" y="3825557"/>
                  </a:lnTo>
                  <a:lnTo>
                    <a:pt x="327139" y="3818534"/>
                  </a:lnTo>
                  <a:lnTo>
                    <a:pt x="268998" y="3816870"/>
                  </a:lnTo>
                  <a:lnTo>
                    <a:pt x="210845" y="3819398"/>
                  </a:lnTo>
                  <a:lnTo>
                    <a:pt x="165684" y="3824897"/>
                  </a:lnTo>
                  <a:lnTo>
                    <a:pt x="127025" y="3844899"/>
                  </a:lnTo>
                  <a:lnTo>
                    <a:pt x="109956" y="3880764"/>
                  </a:lnTo>
                  <a:lnTo>
                    <a:pt x="107657" y="3926027"/>
                  </a:lnTo>
                  <a:lnTo>
                    <a:pt x="113271" y="3974274"/>
                  </a:lnTo>
                  <a:lnTo>
                    <a:pt x="119989" y="4019054"/>
                  </a:lnTo>
                  <a:lnTo>
                    <a:pt x="301701" y="4041292"/>
                  </a:lnTo>
                  <a:lnTo>
                    <a:pt x="329044" y="3973207"/>
                  </a:lnTo>
                  <a:lnTo>
                    <a:pt x="298640" y="3926509"/>
                  </a:lnTo>
                  <a:lnTo>
                    <a:pt x="211810" y="3916476"/>
                  </a:lnTo>
                  <a:lnTo>
                    <a:pt x="195389" y="3953916"/>
                  </a:lnTo>
                  <a:lnTo>
                    <a:pt x="237299" y="3964457"/>
                  </a:lnTo>
                  <a:lnTo>
                    <a:pt x="261416" y="3970058"/>
                  </a:lnTo>
                  <a:lnTo>
                    <a:pt x="236410" y="4000601"/>
                  </a:lnTo>
                  <a:lnTo>
                    <a:pt x="186715" y="3999649"/>
                  </a:lnTo>
                  <a:lnTo>
                    <a:pt x="157010" y="3963759"/>
                  </a:lnTo>
                  <a:lnTo>
                    <a:pt x="153644" y="3927030"/>
                  </a:lnTo>
                  <a:lnTo>
                    <a:pt x="155422" y="3893756"/>
                  </a:lnTo>
                  <a:lnTo>
                    <a:pt x="165684" y="3870388"/>
                  </a:lnTo>
                  <a:lnTo>
                    <a:pt x="188429" y="3865715"/>
                  </a:lnTo>
                  <a:lnTo>
                    <a:pt x="230238" y="3865435"/>
                  </a:lnTo>
                  <a:lnTo>
                    <a:pt x="273177" y="3867620"/>
                  </a:lnTo>
                  <a:lnTo>
                    <a:pt x="339242" y="3882618"/>
                  </a:lnTo>
                  <a:lnTo>
                    <a:pt x="368719" y="3931285"/>
                  </a:lnTo>
                  <a:lnTo>
                    <a:pt x="372656" y="3973563"/>
                  </a:lnTo>
                  <a:lnTo>
                    <a:pt x="378193" y="4044073"/>
                  </a:lnTo>
                  <a:lnTo>
                    <a:pt x="356971" y="4068953"/>
                  </a:lnTo>
                  <a:lnTo>
                    <a:pt x="332828" y="4086060"/>
                  </a:lnTo>
                  <a:lnTo>
                    <a:pt x="305739" y="4095381"/>
                  </a:lnTo>
                  <a:lnTo>
                    <a:pt x="275742" y="4096943"/>
                  </a:lnTo>
                  <a:lnTo>
                    <a:pt x="241541" y="4100995"/>
                  </a:lnTo>
                  <a:lnTo>
                    <a:pt x="204406" y="4101973"/>
                  </a:lnTo>
                  <a:lnTo>
                    <a:pt x="167246" y="4100258"/>
                  </a:lnTo>
                  <a:lnTo>
                    <a:pt x="132994" y="4096245"/>
                  </a:lnTo>
                  <a:lnTo>
                    <a:pt x="97434" y="4093121"/>
                  </a:lnTo>
                  <a:lnTo>
                    <a:pt x="70497" y="4087139"/>
                  </a:lnTo>
                  <a:lnTo>
                    <a:pt x="53848" y="4075023"/>
                  </a:lnTo>
                  <a:lnTo>
                    <a:pt x="47472" y="4056799"/>
                  </a:lnTo>
                  <a:lnTo>
                    <a:pt x="51384" y="4032440"/>
                  </a:lnTo>
                  <a:lnTo>
                    <a:pt x="47548" y="3997858"/>
                  </a:lnTo>
                  <a:lnTo>
                    <a:pt x="49098" y="3959428"/>
                  </a:lnTo>
                  <a:lnTo>
                    <a:pt x="52768" y="3920731"/>
                  </a:lnTo>
                  <a:lnTo>
                    <a:pt x="55308" y="3885336"/>
                  </a:lnTo>
                  <a:lnTo>
                    <a:pt x="55841" y="3845369"/>
                  </a:lnTo>
                  <a:lnTo>
                    <a:pt x="75603" y="3799319"/>
                  </a:lnTo>
                  <a:lnTo>
                    <a:pt x="149948" y="3776002"/>
                  </a:lnTo>
                  <a:lnTo>
                    <a:pt x="193090" y="3771950"/>
                  </a:lnTo>
                  <a:lnTo>
                    <a:pt x="236702" y="3770465"/>
                  </a:lnTo>
                  <a:lnTo>
                    <a:pt x="277850" y="3769690"/>
                  </a:lnTo>
                  <a:lnTo>
                    <a:pt x="348856" y="3765118"/>
                  </a:lnTo>
                  <a:lnTo>
                    <a:pt x="387184" y="3765753"/>
                  </a:lnTo>
                  <a:lnTo>
                    <a:pt x="443001" y="3797935"/>
                  </a:lnTo>
                  <a:lnTo>
                    <a:pt x="457441" y="3836339"/>
                  </a:lnTo>
                  <a:lnTo>
                    <a:pt x="463638" y="3882644"/>
                  </a:lnTo>
                  <a:lnTo>
                    <a:pt x="464591" y="3931183"/>
                  </a:lnTo>
                  <a:lnTo>
                    <a:pt x="463296" y="3976306"/>
                  </a:lnTo>
                  <a:lnTo>
                    <a:pt x="462762" y="4012387"/>
                  </a:lnTo>
                  <a:lnTo>
                    <a:pt x="465302" y="4043743"/>
                  </a:lnTo>
                  <a:lnTo>
                    <a:pt x="468909" y="4082161"/>
                  </a:lnTo>
                  <a:lnTo>
                    <a:pt x="469709" y="4119969"/>
                  </a:lnTo>
                  <a:lnTo>
                    <a:pt x="463816" y="4149471"/>
                  </a:lnTo>
                  <a:lnTo>
                    <a:pt x="442201" y="4176471"/>
                  </a:lnTo>
                  <a:lnTo>
                    <a:pt x="412496" y="4189565"/>
                  </a:lnTo>
                  <a:lnTo>
                    <a:pt x="378206" y="4193387"/>
                  </a:lnTo>
                  <a:lnTo>
                    <a:pt x="342849" y="4192562"/>
                  </a:lnTo>
                  <a:lnTo>
                    <a:pt x="318833" y="4191711"/>
                  </a:lnTo>
                  <a:lnTo>
                    <a:pt x="212636" y="4192676"/>
                  </a:lnTo>
                  <a:lnTo>
                    <a:pt x="113931" y="4193159"/>
                  </a:lnTo>
                  <a:lnTo>
                    <a:pt x="64592" y="4193705"/>
                  </a:lnTo>
                  <a:lnTo>
                    <a:pt x="15252" y="4194695"/>
                  </a:lnTo>
                  <a:lnTo>
                    <a:pt x="0" y="4210342"/>
                  </a:lnTo>
                  <a:lnTo>
                    <a:pt x="3822" y="4221048"/>
                  </a:lnTo>
                  <a:lnTo>
                    <a:pt x="15252" y="4226293"/>
                  </a:lnTo>
                  <a:lnTo>
                    <a:pt x="67030" y="4228160"/>
                  </a:lnTo>
                  <a:lnTo>
                    <a:pt x="118846" y="4229227"/>
                  </a:lnTo>
                  <a:lnTo>
                    <a:pt x="170675" y="4229697"/>
                  </a:lnTo>
                  <a:lnTo>
                    <a:pt x="274320" y="4229671"/>
                  </a:lnTo>
                  <a:lnTo>
                    <a:pt x="288823" y="4229887"/>
                  </a:lnTo>
                  <a:lnTo>
                    <a:pt x="319519" y="4231360"/>
                  </a:lnTo>
                  <a:lnTo>
                    <a:pt x="369239" y="4234281"/>
                  </a:lnTo>
                  <a:lnTo>
                    <a:pt x="402818" y="4235018"/>
                  </a:lnTo>
                  <a:lnTo>
                    <a:pt x="464794" y="4228109"/>
                  </a:lnTo>
                  <a:lnTo>
                    <a:pt x="500354" y="4202811"/>
                  </a:lnTo>
                  <a:lnTo>
                    <a:pt x="505498" y="4183735"/>
                  </a:lnTo>
                  <a:lnTo>
                    <a:pt x="512775" y="4130306"/>
                  </a:lnTo>
                  <a:close/>
                </a:path>
                <a:path extrusionOk="0" h="13716000" w="2694304">
                  <a:moveTo>
                    <a:pt x="512775" y="3487483"/>
                  </a:moveTo>
                  <a:lnTo>
                    <a:pt x="512597" y="3429927"/>
                  </a:lnTo>
                  <a:lnTo>
                    <a:pt x="505701" y="3318179"/>
                  </a:lnTo>
                  <a:lnTo>
                    <a:pt x="506285" y="3282581"/>
                  </a:lnTo>
                  <a:lnTo>
                    <a:pt x="507746" y="3237827"/>
                  </a:lnTo>
                  <a:lnTo>
                    <a:pt x="506717" y="3189960"/>
                  </a:lnTo>
                  <a:lnTo>
                    <a:pt x="499833" y="3145053"/>
                  </a:lnTo>
                  <a:lnTo>
                    <a:pt x="483743" y="3109150"/>
                  </a:lnTo>
                  <a:lnTo>
                    <a:pt x="455079" y="3088309"/>
                  </a:lnTo>
                  <a:lnTo>
                    <a:pt x="405409" y="3079089"/>
                  </a:lnTo>
                  <a:lnTo>
                    <a:pt x="349999" y="3077324"/>
                  </a:lnTo>
                  <a:lnTo>
                    <a:pt x="294106" y="3079699"/>
                  </a:lnTo>
                  <a:lnTo>
                    <a:pt x="242989" y="3082848"/>
                  </a:lnTo>
                  <a:lnTo>
                    <a:pt x="189230" y="3086798"/>
                  </a:lnTo>
                  <a:lnTo>
                    <a:pt x="135775" y="3092843"/>
                  </a:lnTo>
                  <a:lnTo>
                    <a:pt x="82562" y="3100755"/>
                  </a:lnTo>
                  <a:lnTo>
                    <a:pt x="29514" y="3110268"/>
                  </a:lnTo>
                  <a:lnTo>
                    <a:pt x="3987" y="3463188"/>
                  </a:lnTo>
                  <a:lnTo>
                    <a:pt x="5156" y="3470198"/>
                  </a:lnTo>
                  <a:lnTo>
                    <a:pt x="75285" y="3492690"/>
                  </a:lnTo>
                  <a:lnTo>
                    <a:pt x="129971" y="3498177"/>
                  </a:lnTo>
                  <a:lnTo>
                    <a:pt x="184861" y="3501136"/>
                  </a:lnTo>
                  <a:lnTo>
                    <a:pt x="240068" y="3501161"/>
                  </a:lnTo>
                  <a:lnTo>
                    <a:pt x="277202" y="3500882"/>
                  </a:lnTo>
                  <a:lnTo>
                    <a:pt x="318058" y="3499980"/>
                  </a:lnTo>
                  <a:lnTo>
                    <a:pt x="358317" y="3495510"/>
                  </a:lnTo>
                  <a:lnTo>
                    <a:pt x="412407" y="3472815"/>
                  </a:lnTo>
                  <a:lnTo>
                    <a:pt x="425030" y="3418878"/>
                  </a:lnTo>
                  <a:lnTo>
                    <a:pt x="425246" y="3371786"/>
                  </a:lnTo>
                  <a:lnTo>
                    <a:pt x="424053" y="3318205"/>
                  </a:lnTo>
                  <a:lnTo>
                    <a:pt x="419354" y="3264966"/>
                  </a:lnTo>
                  <a:lnTo>
                    <a:pt x="409003" y="3218916"/>
                  </a:lnTo>
                  <a:lnTo>
                    <a:pt x="372275" y="3182747"/>
                  </a:lnTo>
                  <a:lnTo>
                    <a:pt x="327139" y="3175724"/>
                  </a:lnTo>
                  <a:lnTo>
                    <a:pt x="268998" y="3174060"/>
                  </a:lnTo>
                  <a:lnTo>
                    <a:pt x="210845" y="3176574"/>
                  </a:lnTo>
                  <a:lnTo>
                    <a:pt x="165684" y="3182074"/>
                  </a:lnTo>
                  <a:lnTo>
                    <a:pt x="127025" y="3202089"/>
                  </a:lnTo>
                  <a:lnTo>
                    <a:pt x="109956" y="3237941"/>
                  </a:lnTo>
                  <a:lnTo>
                    <a:pt x="107657" y="3283216"/>
                  </a:lnTo>
                  <a:lnTo>
                    <a:pt x="113271" y="3331464"/>
                  </a:lnTo>
                  <a:lnTo>
                    <a:pt x="119989" y="3376244"/>
                  </a:lnTo>
                  <a:lnTo>
                    <a:pt x="301701" y="3398469"/>
                  </a:lnTo>
                  <a:lnTo>
                    <a:pt x="329044" y="3330384"/>
                  </a:lnTo>
                  <a:lnTo>
                    <a:pt x="298640" y="3283686"/>
                  </a:lnTo>
                  <a:lnTo>
                    <a:pt x="211810" y="3273653"/>
                  </a:lnTo>
                  <a:lnTo>
                    <a:pt x="195389" y="3311093"/>
                  </a:lnTo>
                  <a:lnTo>
                    <a:pt x="237299" y="3321634"/>
                  </a:lnTo>
                  <a:lnTo>
                    <a:pt x="261416" y="3327247"/>
                  </a:lnTo>
                  <a:lnTo>
                    <a:pt x="236410" y="3357778"/>
                  </a:lnTo>
                  <a:lnTo>
                    <a:pt x="186715" y="3356826"/>
                  </a:lnTo>
                  <a:lnTo>
                    <a:pt x="157010" y="3320935"/>
                  </a:lnTo>
                  <a:lnTo>
                    <a:pt x="153644" y="3284207"/>
                  </a:lnTo>
                  <a:lnTo>
                    <a:pt x="155422" y="3250933"/>
                  </a:lnTo>
                  <a:lnTo>
                    <a:pt x="165684" y="3227565"/>
                  </a:lnTo>
                  <a:lnTo>
                    <a:pt x="188429" y="3222891"/>
                  </a:lnTo>
                  <a:lnTo>
                    <a:pt x="230238" y="3222625"/>
                  </a:lnTo>
                  <a:lnTo>
                    <a:pt x="273177" y="3224809"/>
                  </a:lnTo>
                  <a:lnTo>
                    <a:pt x="339242" y="3239795"/>
                  </a:lnTo>
                  <a:lnTo>
                    <a:pt x="368719" y="3288461"/>
                  </a:lnTo>
                  <a:lnTo>
                    <a:pt x="372656" y="3330740"/>
                  </a:lnTo>
                  <a:lnTo>
                    <a:pt x="378193" y="3401250"/>
                  </a:lnTo>
                  <a:lnTo>
                    <a:pt x="356971" y="3426129"/>
                  </a:lnTo>
                  <a:lnTo>
                    <a:pt x="332828" y="3443236"/>
                  </a:lnTo>
                  <a:lnTo>
                    <a:pt x="305739" y="3452571"/>
                  </a:lnTo>
                  <a:lnTo>
                    <a:pt x="275742" y="3454120"/>
                  </a:lnTo>
                  <a:lnTo>
                    <a:pt x="241541" y="3458184"/>
                  </a:lnTo>
                  <a:lnTo>
                    <a:pt x="204406" y="3459162"/>
                  </a:lnTo>
                  <a:lnTo>
                    <a:pt x="167246" y="3457448"/>
                  </a:lnTo>
                  <a:lnTo>
                    <a:pt x="132994" y="3453434"/>
                  </a:lnTo>
                  <a:lnTo>
                    <a:pt x="97434" y="3450298"/>
                  </a:lnTo>
                  <a:lnTo>
                    <a:pt x="70497" y="3444316"/>
                  </a:lnTo>
                  <a:lnTo>
                    <a:pt x="53848" y="3432213"/>
                  </a:lnTo>
                  <a:lnTo>
                    <a:pt x="47472" y="3413988"/>
                  </a:lnTo>
                  <a:lnTo>
                    <a:pt x="51384" y="3389630"/>
                  </a:lnTo>
                  <a:lnTo>
                    <a:pt x="47548" y="3355048"/>
                  </a:lnTo>
                  <a:lnTo>
                    <a:pt x="49098" y="3316605"/>
                  </a:lnTo>
                  <a:lnTo>
                    <a:pt x="52768" y="3277908"/>
                  </a:lnTo>
                  <a:lnTo>
                    <a:pt x="55308" y="3242513"/>
                  </a:lnTo>
                  <a:lnTo>
                    <a:pt x="55841" y="3202559"/>
                  </a:lnTo>
                  <a:lnTo>
                    <a:pt x="75603" y="3156521"/>
                  </a:lnTo>
                  <a:lnTo>
                    <a:pt x="149948" y="3133191"/>
                  </a:lnTo>
                  <a:lnTo>
                    <a:pt x="193090" y="3129140"/>
                  </a:lnTo>
                  <a:lnTo>
                    <a:pt x="236702" y="3127641"/>
                  </a:lnTo>
                  <a:lnTo>
                    <a:pt x="277850" y="3126867"/>
                  </a:lnTo>
                  <a:lnTo>
                    <a:pt x="348856" y="3122307"/>
                  </a:lnTo>
                  <a:lnTo>
                    <a:pt x="387184" y="3122942"/>
                  </a:lnTo>
                  <a:lnTo>
                    <a:pt x="443001" y="3155111"/>
                  </a:lnTo>
                  <a:lnTo>
                    <a:pt x="457441" y="3193529"/>
                  </a:lnTo>
                  <a:lnTo>
                    <a:pt x="463638" y="3239820"/>
                  </a:lnTo>
                  <a:lnTo>
                    <a:pt x="464591" y="3288360"/>
                  </a:lnTo>
                  <a:lnTo>
                    <a:pt x="463296" y="3333496"/>
                  </a:lnTo>
                  <a:lnTo>
                    <a:pt x="462762" y="3369564"/>
                  </a:lnTo>
                  <a:lnTo>
                    <a:pt x="465302" y="3400920"/>
                  </a:lnTo>
                  <a:lnTo>
                    <a:pt x="468909" y="3439337"/>
                  </a:lnTo>
                  <a:lnTo>
                    <a:pt x="469709" y="3477145"/>
                  </a:lnTo>
                  <a:lnTo>
                    <a:pt x="463816" y="3506647"/>
                  </a:lnTo>
                  <a:lnTo>
                    <a:pt x="442201" y="3533648"/>
                  </a:lnTo>
                  <a:lnTo>
                    <a:pt x="412496" y="3546741"/>
                  </a:lnTo>
                  <a:lnTo>
                    <a:pt x="378218" y="3550564"/>
                  </a:lnTo>
                  <a:lnTo>
                    <a:pt x="342861" y="3549751"/>
                  </a:lnTo>
                  <a:lnTo>
                    <a:pt x="318833" y="3548900"/>
                  </a:lnTo>
                  <a:lnTo>
                    <a:pt x="212636" y="3549866"/>
                  </a:lnTo>
                  <a:lnTo>
                    <a:pt x="113931" y="3550348"/>
                  </a:lnTo>
                  <a:lnTo>
                    <a:pt x="64592" y="3550882"/>
                  </a:lnTo>
                  <a:lnTo>
                    <a:pt x="15252" y="3551872"/>
                  </a:lnTo>
                  <a:lnTo>
                    <a:pt x="0" y="3567531"/>
                  </a:lnTo>
                  <a:lnTo>
                    <a:pt x="3822" y="3578237"/>
                  </a:lnTo>
                  <a:lnTo>
                    <a:pt x="15252" y="3583482"/>
                  </a:lnTo>
                  <a:lnTo>
                    <a:pt x="67030" y="3585349"/>
                  </a:lnTo>
                  <a:lnTo>
                    <a:pt x="118846" y="3586416"/>
                  </a:lnTo>
                  <a:lnTo>
                    <a:pt x="170675" y="3586873"/>
                  </a:lnTo>
                  <a:lnTo>
                    <a:pt x="274320" y="3586848"/>
                  </a:lnTo>
                  <a:lnTo>
                    <a:pt x="288823" y="3587064"/>
                  </a:lnTo>
                  <a:lnTo>
                    <a:pt x="319519" y="3588537"/>
                  </a:lnTo>
                  <a:lnTo>
                    <a:pt x="369239" y="3591458"/>
                  </a:lnTo>
                  <a:lnTo>
                    <a:pt x="402831" y="3592195"/>
                  </a:lnTo>
                  <a:lnTo>
                    <a:pt x="464794" y="3585299"/>
                  </a:lnTo>
                  <a:lnTo>
                    <a:pt x="500354" y="3559987"/>
                  </a:lnTo>
                  <a:lnTo>
                    <a:pt x="505498" y="3540912"/>
                  </a:lnTo>
                  <a:lnTo>
                    <a:pt x="512775" y="3487483"/>
                  </a:lnTo>
                  <a:close/>
                </a:path>
                <a:path extrusionOk="0" h="13716000" w="2694304">
                  <a:moveTo>
                    <a:pt x="512775" y="2844673"/>
                  </a:moveTo>
                  <a:lnTo>
                    <a:pt x="512597" y="2787116"/>
                  </a:lnTo>
                  <a:lnTo>
                    <a:pt x="505701" y="2675369"/>
                  </a:lnTo>
                  <a:lnTo>
                    <a:pt x="506285" y="2639771"/>
                  </a:lnTo>
                  <a:lnTo>
                    <a:pt x="507746" y="2595003"/>
                  </a:lnTo>
                  <a:lnTo>
                    <a:pt x="506717" y="2547150"/>
                  </a:lnTo>
                  <a:lnTo>
                    <a:pt x="499833" y="2502230"/>
                  </a:lnTo>
                  <a:lnTo>
                    <a:pt x="483743" y="2466327"/>
                  </a:lnTo>
                  <a:lnTo>
                    <a:pt x="455079" y="2445499"/>
                  </a:lnTo>
                  <a:lnTo>
                    <a:pt x="405409" y="2436266"/>
                  </a:lnTo>
                  <a:lnTo>
                    <a:pt x="349999" y="2434513"/>
                  </a:lnTo>
                  <a:lnTo>
                    <a:pt x="294106" y="2436888"/>
                  </a:lnTo>
                  <a:lnTo>
                    <a:pt x="242989" y="2440038"/>
                  </a:lnTo>
                  <a:lnTo>
                    <a:pt x="189230" y="2443975"/>
                  </a:lnTo>
                  <a:lnTo>
                    <a:pt x="135775" y="2450020"/>
                  </a:lnTo>
                  <a:lnTo>
                    <a:pt x="82562" y="2457945"/>
                  </a:lnTo>
                  <a:lnTo>
                    <a:pt x="29514" y="2467457"/>
                  </a:lnTo>
                  <a:lnTo>
                    <a:pt x="3987" y="2820378"/>
                  </a:lnTo>
                  <a:lnTo>
                    <a:pt x="5156" y="2827388"/>
                  </a:lnTo>
                  <a:lnTo>
                    <a:pt x="75285" y="2849880"/>
                  </a:lnTo>
                  <a:lnTo>
                    <a:pt x="129971" y="2855366"/>
                  </a:lnTo>
                  <a:lnTo>
                    <a:pt x="184861" y="2858325"/>
                  </a:lnTo>
                  <a:lnTo>
                    <a:pt x="240068" y="2858351"/>
                  </a:lnTo>
                  <a:lnTo>
                    <a:pt x="277202" y="2858071"/>
                  </a:lnTo>
                  <a:lnTo>
                    <a:pt x="318058" y="2857157"/>
                  </a:lnTo>
                  <a:lnTo>
                    <a:pt x="358317" y="2852686"/>
                  </a:lnTo>
                  <a:lnTo>
                    <a:pt x="412407" y="2830004"/>
                  </a:lnTo>
                  <a:lnTo>
                    <a:pt x="425030" y="2776067"/>
                  </a:lnTo>
                  <a:lnTo>
                    <a:pt x="425246" y="2728963"/>
                  </a:lnTo>
                  <a:lnTo>
                    <a:pt x="424053" y="2675382"/>
                  </a:lnTo>
                  <a:lnTo>
                    <a:pt x="419354" y="2622156"/>
                  </a:lnTo>
                  <a:lnTo>
                    <a:pt x="409003" y="2576106"/>
                  </a:lnTo>
                  <a:lnTo>
                    <a:pt x="372275" y="2539936"/>
                  </a:lnTo>
                  <a:lnTo>
                    <a:pt x="327139" y="2532900"/>
                  </a:lnTo>
                  <a:lnTo>
                    <a:pt x="268998" y="2531249"/>
                  </a:lnTo>
                  <a:lnTo>
                    <a:pt x="210845" y="2533764"/>
                  </a:lnTo>
                  <a:lnTo>
                    <a:pt x="165684" y="2539263"/>
                  </a:lnTo>
                  <a:lnTo>
                    <a:pt x="127025" y="2559278"/>
                  </a:lnTo>
                  <a:lnTo>
                    <a:pt x="109956" y="2595130"/>
                  </a:lnTo>
                  <a:lnTo>
                    <a:pt x="107657" y="2640406"/>
                  </a:lnTo>
                  <a:lnTo>
                    <a:pt x="113271" y="2688653"/>
                  </a:lnTo>
                  <a:lnTo>
                    <a:pt x="119989" y="2733433"/>
                  </a:lnTo>
                  <a:lnTo>
                    <a:pt x="301701" y="2755658"/>
                  </a:lnTo>
                  <a:lnTo>
                    <a:pt x="329044" y="2687574"/>
                  </a:lnTo>
                  <a:lnTo>
                    <a:pt x="298640" y="2640876"/>
                  </a:lnTo>
                  <a:lnTo>
                    <a:pt x="211810" y="2630843"/>
                  </a:lnTo>
                  <a:lnTo>
                    <a:pt x="195389" y="2668282"/>
                  </a:lnTo>
                  <a:lnTo>
                    <a:pt x="237299" y="2678823"/>
                  </a:lnTo>
                  <a:lnTo>
                    <a:pt x="261416" y="2684437"/>
                  </a:lnTo>
                  <a:lnTo>
                    <a:pt x="236410" y="2714968"/>
                  </a:lnTo>
                  <a:lnTo>
                    <a:pt x="186715" y="2714015"/>
                  </a:lnTo>
                  <a:lnTo>
                    <a:pt x="157010" y="2678112"/>
                  </a:lnTo>
                  <a:lnTo>
                    <a:pt x="153644" y="2641396"/>
                  </a:lnTo>
                  <a:lnTo>
                    <a:pt x="155422" y="2608122"/>
                  </a:lnTo>
                  <a:lnTo>
                    <a:pt x="165684" y="2584754"/>
                  </a:lnTo>
                  <a:lnTo>
                    <a:pt x="188429" y="2580081"/>
                  </a:lnTo>
                  <a:lnTo>
                    <a:pt x="230238" y="2579814"/>
                  </a:lnTo>
                  <a:lnTo>
                    <a:pt x="273177" y="2581999"/>
                  </a:lnTo>
                  <a:lnTo>
                    <a:pt x="339242" y="2596985"/>
                  </a:lnTo>
                  <a:lnTo>
                    <a:pt x="368719" y="2645638"/>
                  </a:lnTo>
                  <a:lnTo>
                    <a:pt x="372656" y="2687917"/>
                  </a:lnTo>
                  <a:lnTo>
                    <a:pt x="378193" y="2758440"/>
                  </a:lnTo>
                  <a:lnTo>
                    <a:pt x="356971" y="2783319"/>
                  </a:lnTo>
                  <a:lnTo>
                    <a:pt x="332828" y="2800426"/>
                  </a:lnTo>
                  <a:lnTo>
                    <a:pt x="305739" y="2809748"/>
                  </a:lnTo>
                  <a:lnTo>
                    <a:pt x="275742" y="2811310"/>
                  </a:lnTo>
                  <a:lnTo>
                    <a:pt x="241541" y="2815361"/>
                  </a:lnTo>
                  <a:lnTo>
                    <a:pt x="204406" y="2816339"/>
                  </a:lnTo>
                  <a:lnTo>
                    <a:pt x="167246" y="2814624"/>
                  </a:lnTo>
                  <a:lnTo>
                    <a:pt x="132994" y="2810611"/>
                  </a:lnTo>
                  <a:lnTo>
                    <a:pt x="97434" y="2807487"/>
                  </a:lnTo>
                  <a:lnTo>
                    <a:pt x="70497" y="2801493"/>
                  </a:lnTo>
                  <a:lnTo>
                    <a:pt x="53848" y="2789390"/>
                  </a:lnTo>
                  <a:lnTo>
                    <a:pt x="47472" y="2771165"/>
                  </a:lnTo>
                  <a:lnTo>
                    <a:pt x="51384" y="2746819"/>
                  </a:lnTo>
                  <a:lnTo>
                    <a:pt x="47548" y="2712224"/>
                  </a:lnTo>
                  <a:lnTo>
                    <a:pt x="49098" y="2673794"/>
                  </a:lnTo>
                  <a:lnTo>
                    <a:pt x="52768" y="2635085"/>
                  </a:lnTo>
                  <a:lnTo>
                    <a:pt x="55308" y="2599690"/>
                  </a:lnTo>
                  <a:lnTo>
                    <a:pt x="55841" y="2559735"/>
                  </a:lnTo>
                  <a:lnTo>
                    <a:pt x="75603" y="2513698"/>
                  </a:lnTo>
                  <a:lnTo>
                    <a:pt x="149948" y="2490381"/>
                  </a:lnTo>
                  <a:lnTo>
                    <a:pt x="193090" y="2486317"/>
                  </a:lnTo>
                  <a:lnTo>
                    <a:pt x="236702" y="2484831"/>
                  </a:lnTo>
                  <a:lnTo>
                    <a:pt x="277850" y="2484056"/>
                  </a:lnTo>
                  <a:lnTo>
                    <a:pt x="348856" y="2479484"/>
                  </a:lnTo>
                  <a:lnTo>
                    <a:pt x="387184" y="2480119"/>
                  </a:lnTo>
                  <a:lnTo>
                    <a:pt x="443001" y="2512288"/>
                  </a:lnTo>
                  <a:lnTo>
                    <a:pt x="457441" y="2550706"/>
                  </a:lnTo>
                  <a:lnTo>
                    <a:pt x="463638" y="2597010"/>
                  </a:lnTo>
                  <a:lnTo>
                    <a:pt x="464591" y="2645549"/>
                  </a:lnTo>
                  <a:lnTo>
                    <a:pt x="463296" y="2690672"/>
                  </a:lnTo>
                  <a:lnTo>
                    <a:pt x="462762" y="2726753"/>
                  </a:lnTo>
                  <a:lnTo>
                    <a:pt x="465302" y="2758109"/>
                  </a:lnTo>
                  <a:lnTo>
                    <a:pt x="468909" y="2796527"/>
                  </a:lnTo>
                  <a:lnTo>
                    <a:pt x="469709" y="2834335"/>
                  </a:lnTo>
                  <a:lnTo>
                    <a:pt x="463816" y="2863837"/>
                  </a:lnTo>
                  <a:lnTo>
                    <a:pt x="442201" y="2890837"/>
                  </a:lnTo>
                  <a:lnTo>
                    <a:pt x="412496" y="2903931"/>
                  </a:lnTo>
                  <a:lnTo>
                    <a:pt x="378218" y="2907741"/>
                  </a:lnTo>
                  <a:lnTo>
                    <a:pt x="342861" y="2906928"/>
                  </a:lnTo>
                  <a:lnTo>
                    <a:pt x="318833" y="2906090"/>
                  </a:lnTo>
                  <a:lnTo>
                    <a:pt x="212636" y="2907042"/>
                  </a:lnTo>
                  <a:lnTo>
                    <a:pt x="113931" y="2907525"/>
                  </a:lnTo>
                  <a:lnTo>
                    <a:pt x="64592" y="2908071"/>
                  </a:lnTo>
                  <a:lnTo>
                    <a:pt x="15252" y="2909062"/>
                  </a:lnTo>
                  <a:lnTo>
                    <a:pt x="0" y="2924721"/>
                  </a:lnTo>
                  <a:lnTo>
                    <a:pt x="3822" y="2935414"/>
                  </a:lnTo>
                  <a:lnTo>
                    <a:pt x="15252" y="2940672"/>
                  </a:lnTo>
                  <a:lnTo>
                    <a:pt x="67030" y="2942539"/>
                  </a:lnTo>
                  <a:lnTo>
                    <a:pt x="118846" y="2943593"/>
                  </a:lnTo>
                  <a:lnTo>
                    <a:pt x="170675" y="2944063"/>
                  </a:lnTo>
                  <a:lnTo>
                    <a:pt x="274320" y="2944025"/>
                  </a:lnTo>
                  <a:lnTo>
                    <a:pt x="288823" y="2944241"/>
                  </a:lnTo>
                  <a:lnTo>
                    <a:pt x="319519" y="2945714"/>
                  </a:lnTo>
                  <a:lnTo>
                    <a:pt x="369227" y="2948635"/>
                  </a:lnTo>
                  <a:lnTo>
                    <a:pt x="402818" y="2949371"/>
                  </a:lnTo>
                  <a:lnTo>
                    <a:pt x="464794" y="2942475"/>
                  </a:lnTo>
                  <a:lnTo>
                    <a:pt x="500354" y="2917177"/>
                  </a:lnTo>
                  <a:lnTo>
                    <a:pt x="505498" y="2898089"/>
                  </a:lnTo>
                  <a:lnTo>
                    <a:pt x="512775" y="2844673"/>
                  </a:lnTo>
                  <a:close/>
                </a:path>
                <a:path extrusionOk="0" h="13716000" w="2694304">
                  <a:moveTo>
                    <a:pt x="512775" y="2201862"/>
                  </a:moveTo>
                  <a:lnTo>
                    <a:pt x="512597" y="2144306"/>
                  </a:lnTo>
                  <a:lnTo>
                    <a:pt x="505701" y="2032546"/>
                  </a:lnTo>
                  <a:lnTo>
                    <a:pt x="506285" y="1996960"/>
                  </a:lnTo>
                  <a:lnTo>
                    <a:pt x="507746" y="1952193"/>
                  </a:lnTo>
                  <a:lnTo>
                    <a:pt x="506717" y="1904326"/>
                  </a:lnTo>
                  <a:lnTo>
                    <a:pt x="499833" y="1859419"/>
                  </a:lnTo>
                  <a:lnTo>
                    <a:pt x="483743" y="1823516"/>
                  </a:lnTo>
                  <a:lnTo>
                    <a:pt x="455079" y="1802676"/>
                  </a:lnTo>
                  <a:lnTo>
                    <a:pt x="405409" y="1793455"/>
                  </a:lnTo>
                  <a:lnTo>
                    <a:pt x="349999" y="1791703"/>
                  </a:lnTo>
                  <a:lnTo>
                    <a:pt x="294106" y="1794065"/>
                  </a:lnTo>
                  <a:lnTo>
                    <a:pt x="242989" y="1797215"/>
                  </a:lnTo>
                  <a:lnTo>
                    <a:pt x="189230" y="1801164"/>
                  </a:lnTo>
                  <a:lnTo>
                    <a:pt x="135775" y="1807210"/>
                  </a:lnTo>
                  <a:lnTo>
                    <a:pt x="82562" y="1815122"/>
                  </a:lnTo>
                  <a:lnTo>
                    <a:pt x="29514" y="1824647"/>
                  </a:lnTo>
                  <a:lnTo>
                    <a:pt x="3987" y="2177554"/>
                  </a:lnTo>
                  <a:lnTo>
                    <a:pt x="5156" y="2184565"/>
                  </a:lnTo>
                  <a:lnTo>
                    <a:pt x="75285" y="2207056"/>
                  </a:lnTo>
                  <a:lnTo>
                    <a:pt x="129971" y="2212543"/>
                  </a:lnTo>
                  <a:lnTo>
                    <a:pt x="184861" y="2215502"/>
                  </a:lnTo>
                  <a:lnTo>
                    <a:pt x="240068" y="2215527"/>
                  </a:lnTo>
                  <a:lnTo>
                    <a:pt x="277202" y="2215248"/>
                  </a:lnTo>
                  <a:lnTo>
                    <a:pt x="318058" y="2214334"/>
                  </a:lnTo>
                  <a:lnTo>
                    <a:pt x="358317" y="2209876"/>
                  </a:lnTo>
                  <a:lnTo>
                    <a:pt x="412407" y="2187181"/>
                  </a:lnTo>
                  <a:lnTo>
                    <a:pt x="425030" y="2133244"/>
                  </a:lnTo>
                  <a:lnTo>
                    <a:pt x="425246" y="2086152"/>
                  </a:lnTo>
                  <a:lnTo>
                    <a:pt x="424053" y="2032571"/>
                  </a:lnTo>
                  <a:lnTo>
                    <a:pt x="419354" y="1979345"/>
                  </a:lnTo>
                  <a:lnTo>
                    <a:pt x="409003" y="1933295"/>
                  </a:lnTo>
                  <a:lnTo>
                    <a:pt x="372275" y="1897113"/>
                  </a:lnTo>
                  <a:lnTo>
                    <a:pt x="327139" y="1890090"/>
                  </a:lnTo>
                  <a:lnTo>
                    <a:pt x="268998" y="1888426"/>
                  </a:lnTo>
                  <a:lnTo>
                    <a:pt x="210845" y="1890941"/>
                  </a:lnTo>
                  <a:lnTo>
                    <a:pt x="165684" y="1896440"/>
                  </a:lnTo>
                  <a:lnTo>
                    <a:pt x="127025" y="1916455"/>
                  </a:lnTo>
                  <a:lnTo>
                    <a:pt x="109956" y="1952307"/>
                  </a:lnTo>
                  <a:lnTo>
                    <a:pt x="107657" y="1997583"/>
                  </a:lnTo>
                  <a:lnTo>
                    <a:pt x="113271" y="2045817"/>
                  </a:lnTo>
                  <a:lnTo>
                    <a:pt x="119989" y="2090597"/>
                  </a:lnTo>
                  <a:lnTo>
                    <a:pt x="301701" y="2112835"/>
                  </a:lnTo>
                  <a:lnTo>
                    <a:pt x="329044" y="2044763"/>
                  </a:lnTo>
                  <a:lnTo>
                    <a:pt x="298640" y="1998052"/>
                  </a:lnTo>
                  <a:lnTo>
                    <a:pt x="211810" y="1988019"/>
                  </a:lnTo>
                  <a:lnTo>
                    <a:pt x="195389" y="2025459"/>
                  </a:lnTo>
                  <a:lnTo>
                    <a:pt x="237299" y="2036000"/>
                  </a:lnTo>
                  <a:lnTo>
                    <a:pt x="261416" y="2041613"/>
                  </a:lnTo>
                  <a:lnTo>
                    <a:pt x="236410" y="2072157"/>
                  </a:lnTo>
                  <a:lnTo>
                    <a:pt x="186715" y="2071192"/>
                  </a:lnTo>
                  <a:lnTo>
                    <a:pt x="157010" y="2035302"/>
                  </a:lnTo>
                  <a:lnTo>
                    <a:pt x="153644" y="1998586"/>
                  </a:lnTo>
                  <a:lnTo>
                    <a:pt x="155422" y="1965299"/>
                  </a:lnTo>
                  <a:lnTo>
                    <a:pt x="165684" y="1941931"/>
                  </a:lnTo>
                  <a:lnTo>
                    <a:pt x="188429" y="1937258"/>
                  </a:lnTo>
                  <a:lnTo>
                    <a:pt x="230238" y="1936991"/>
                  </a:lnTo>
                  <a:lnTo>
                    <a:pt x="273177" y="1939175"/>
                  </a:lnTo>
                  <a:lnTo>
                    <a:pt x="339242" y="1954161"/>
                  </a:lnTo>
                  <a:lnTo>
                    <a:pt x="368719" y="2002828"/>
                  </a:lnTo>
                  <a:lnTo>
                    <a:pt x="372656" y="2045106"/>
                  </a:lnTo>
                  <a:lnTo>
                    <a:pt x="378193" y="2115616"/>
                  </a:lnTo>
                  <a:lnTo>
                    <a:pt x="356971" y="2140496"/>
                  </a:lnTo>
                  <a:lnTo>
                    <a:pt x="332828" y="2157603"/>
                  </a:lnTo>
                  <a:lnTo>
                    <a:pt x="305739" y="2166937"/>
                  </a:lnTo>
                  <a:lnTo>
                    <a:pt x="275742" y="2168487"/>
                  </a:lnTo>
                  <a:lnTo>
                    <a:pt x="241541" y="2172551"/>
                  </a:lnTo>
                  <a:lnTo>
                    <a:pt x="204406" y="2173528"/>
                  </a:lnTo>
                  <a:lnTo>
                    <a:pt x="167246" y="2171814"/>
                  </a:lnTo>
                  <a:lnTo>
                    <a:pt x="132994" y="2167788"/>
                  </a:lnTo>
                  <a:lnTo>
                    <a:pt x="97434" y="2164664"/>
                  </a:lnTo>
                  <a:lnTo>
                    <a:pt x="70497" y="2158682"/>
                  </a:lnTo>
                  <a:lnTo>
                    <a:pt x="53848" y="2146579"/>
                  </a:lnTo>
                  <a:lnTo>
                    <a:pt x="47472" y="2128342"/>
                  </a:lnTo>
                  <a:lnTo>
                    <a:pt x="51384" y="2103996"/>
                  </a:lnTo>
                  <a:lnTo>
                    <a:pt x="47548" y="2069414"/>
                  </a:lnTo>
                  <a:lnTo>
                    <a:pt x="49098" y="2030971"/>
                  </a:lnTo>
                  <a:lnTo>
                    <a:pt x="52768" y="1992274"/>
                  </a:lnTo>
                  <a:lnTo>
                    <a:pt x="55308" y="1956879"/>
                  </a:lnTo>
                  <a:lnTo>
                    <a:pt x="55841" y="1916925"/>
                  </a:lnTo>
                  <a:lnTo>
                    <a:pt x="75603" y="1870875"/>
                  </a:lnTo>
                  <a:lnTo>
                    <a:pt x="149948" y="1847557"/>
                  </a:lnTo>
                  <a:lnTo>
                    <a:pt x="193090" y="1843506"/>
                  </a:lnTo>
                  <a:lnTo>
                    <a:pt x="236702" y="1842020"/>
                  </a:lnTo>
                  <a:lnTo>
                    <a:pt x="277850" y="1841233"/>
                  </a:lnTo>
                  <a:lnTo>
                    <a:pt x="348856" y="1836674"/>
                  </a:lnTo>
                  <a:lnTo>
                    <a:pt x="387184" y="1837309"/>
                  </a:lnTo>
                  <a:lnTo>
                    <a:pt x="443001" y="1869478"/>
                  </a:lnTo>
                  <a:lnTo>
                    <a:pt x="457441" y="1907895"/>
                  </a:lnTo>
                  <a:lnTo>
                    <a:pt x="463638" y="1954187"/>
                  </a:lnTo>
                  <a:lnTo>
                    <a:pt x="464591" y="2002726"/>
                  </a:lnTo>
                  <a:lnTo>
                    <a:pt x="463296" y="2047862"/>
                  </a:lnTo>
                  <a:lnTo>
                    <a:pt x="462762" y="2083930"/>
                  </a:lnTo>
                  <a:lnTo>
                    <a:pt x="465302" y="2115286"/>
                  </a:lnTo>
                  <a:lnTo>
                    <a:pt x="468909" y="2153704"/>
                  </a:lnTo>
                  <a:lnTo>
                    <a:pt x="469709" y="2191512"/>
                  </a:lnTo>
                  <a:lnTo>
                    <a:pt x="463816" y="2221014"/>
                  </a:lnTo>
                  <a:lnTo>
                    <a:pt x="442201" y="2248014"/>
                  </a:lnTo>
                  <a:lnTo>
                    <a:pt x="412496" y="2261108"/>
                  </a:lnTo>
                  <a:lnTo>
                    <a:pt x="378218" y="2264930"/>
                  </a:lnTo>
                  <a:lnTo>
                    <a:pt x="342861" y="2264118"/>
                  </a:lnTo>
                  <a:lnTo>
                    <a:pt x="318833" y="2263267"/>
                  </a:lnTo>
                  <a:lnTo>
                    <a:pt x="212636" y="2264232"/>
                  </a:lnTo>
                  <a:lnTo>
                    <a:pt x="113931" y="2264714"/>
                  </a:lnTo>
                  <a:lnTo>
                    <a:pt x="64592" y="2265248"/>
                  </a:lnTo>
                  <a:lnTo>
                    <a:pt x="15252" y="2266226"/>
                  </a:lnTo>
                  <a:lnTo>
                    <a:pt x="0" y="2281898"/>
                  </a:lnTo>
                  <a:lnTo>
                    <a:pt x="3822" y="2292591"/>
                  </a:lnTo>
                  <a:lnTo>
                    <a:pt x="15252" y="2297836"/>
                  </a:lnTo>
                  <a:lnTo>
                    <a:pt x="67030" y="2299716"/>
                  </a:lnTo>
                  <a:lnTo>
                    <a:pt x="118846" y="2300782"/>
                  </a:lnTo>
                  <a:lnTo>
                    <a:pt x="170675" y="2301240"/>
                  </a:lnTo>
                  <a:lnTo>
                    <a:pt x="274320" y="2301214"/>
                  </a:lnTo>
                  <a:lnTo>
                    <a:pt x="288823" y="2301430"/>
                  </a:lnTo>
                  <a:lnTo>
                    <a:pt x="319506" y="2302903"/>
                  </a:lnTo>
                  <a:lnTo>
                    <a:pt x="369227" y="2305824"/>
                  </a:lnTo>
                  <a:lnTo>
                    <a:pt x="402818" y="2306561"/>
                  </a:lnTo>
                  <a:lnTo>
                    <a:pt x="464794" y="2299652"/>
                  </a:lnTo>
                  <a:lnTo>
                    <a:pt x="500354" y="2274354"/>
                  </a:lnTo>
                  <a:lnTo>
                    <a:pt x="505498" y="2255278"/>
                  </a:lnTo>
                  <a:lnTo>
                    <a:pt x="512775" y="2201862"/>
                  </a:lnTo>
                  <a:close/>
                </a:path>
                <a:path extrusionOk="0" h="13716000" w="2694304">
                  <a:moveTo>
                    <a:pt x="512775" y="1559026"/>
                  </a:moveTo>
                  <a:lnTo>
                    <a:pt x="512597" y="1501482"/>
                  </a:lnTo>
                  <a:lnTo>
                    <a:pt x="505701" y="1389735"/>
                  </a:lnTo>
                  <a:lnTo>
                    <a:pt x="506285" y="1354137"/>
                  </a:lnTo>
                  <a:lnTo>
                    <a:pt x="507746" y="1309370"/>
                  </a:lnTo>
                  <a:lnTo>
                    <a:pt x="506717" y="1261516"/>
                  </a:lnTo>
                  <a:lnTo>
                    <a:pt x="499833" y="1216596"/>
                  </a:lnTo>
                  <a:lnTo>
                    <a:pt x="483743" y="1180693"/>
                  </a:lnTo>
                  <a:lnTo>
                    <a:pt x="455079" y="1159865"/>
                  </a:lnTo>
                  <a:lnTo>
                    <a:pt x="405409" y="1150632"/>
                  </a:lnTo>
                  <a:lnTo>
                    <a:pt x="349999" y="1148880"/>
                  </a:lnTo>
                  <a:lnTo>
                    <a:pt x="294106" y="1151255"/>
                  </a:lnTo>
                  <a:lnTo>
                    <a:pt x="242989" y="1154404"/>
                  </a:lnTo>
                  <a:lnTo>
                    <a:pt x="189230" y="1158341"/>
                  </a:lnTo>
                  <a:lnTo>
                    <a:pt x="135775" y="1164386"/>
                  </a:lnTo>
                  <a:lnTo>
                    <a:pt x="82562" y="1172298"/>
                  </a:lnTo>
                  <a:lnTo>
                    <a:pt x="29514" y="1181823"/>
                  </a:lnTo>
                  <a:lnTo>
                    <a:pt x="3987" y="1534744"/>
                  </a:lnTo>
                  <a:lnTo>
                    <a:pt x="5156" y="1541754"/>
                  </a:lnTo>
                  <a:lnTo>
                    <a:pt x="75285" y="1564246"/>
                  </a:lnTo>
                  <a:lnTo>
                    <a:pt x="129971" y="1569732"/>
                  </a:lnTo>
                  <a:lnTo>
                    <a:pt x="184861" y="1572691"/>
                  </a:lnTo>
                  <a:lnTo>
                    <a:pt x="240068" y="1572717"/>
                  </a:lnTo>
                  <a:lnTo>
                    <a:pt x="277202" y="1572437"/>
                  </a:lnTo>
                  <a:lnTo>
                    <a:pt x="318058" y="1571523"/>
                  </a:lnTo>
                  <a:lnTo>
                    <a:pt x="358317" y="1567065"/>
                  </a:lnTo>
                  <a:lnTo>
                    <a:pt x="412407" y="1544370"/>
                  </a:lnTo>
                  <a:lnTo>
                    <a:pt x="425030" y="1490433"/>
                  </a:lnTo>
                  <a:lnTo>
                    <a:pt x="425246" y="1443329"/>
                  </a:lnTo>
                  <a:lnTo>
                    <a:pt x="424053" y="1389748"/>
                  </a:lnTo>
                  <a:lnTo>
                    <a:pt x="419354" y="1336522"/>
                  </a:lnTo>
                  <a:lnTo>
                    <a:pt x="409003" y="1290472"/>
                  </a:lnTo>
                  <a:lnTo>
                    <a:pt x="372275" y="1254290"/>
                  </a:lnTo>
                  <a:lnTo>
                    <a:pt x="327139" y="1247267"/>
                  </a:lnTo>
                  <a:lnTo>
                    <a:pt x="268998" y="1245603"/>
                  </a:lnTo>
                  <a:lnTo>
                    <a:pt x="210845" y="1248130"/>
                  </a:lnTo>
                  <a:lnTo>
                    <a:pt x="165684" y="1253629"/>
                  </a:lnTo>
                  <a:lnTo>
                    <a:pt x="127025" y="1273644"/>
                  </a:lnTo>
                  <a:lnTo>
                    <a:pt x="109956" y="1309497"/>
                  </a:lnTo>
                  <a:lnTo>
                    <a:pt x="107657" y="1354759"/>
                  </a:lnTo>
                  <a:lnTo>
                    <a:pt x="113271" y="1403007"/>
                  </a:lnTo>
                  <a:lnTo>
                    <a:pt x="119989" y="1447787"/>
                  </a:lnTo>
                  <a:lnTo>
                    <a:pt x="301701" y="1470025"/>
                  </a:lnTo>
                  <a:lnTo>
                    <a:pt x="329044" y="1401940"/>
                  </a:lnTo>
                  <a:lnTo>
                    <a:pt x="298640" y="1355242"/>
                  </a:lnTo>
                  <a:lnTo>
                    <a:pt x="211810" y="1345209"/>
                  </a:lnTo>
                  <a:lnTo>
                    <a:pt x="195389" y="1382649"/>
                  </a:lnTo>
                  <a:lnTo>
                    <a:pt x="237299" y="1393190"/>
                  </a:lnTo>
                  <a:lnTo>
                    <a:pt x="261416" y="1398790"/>
                  </a:lnTo>
                  <a:lnTo>
                    <a:pt x="236410" y="1429334"/>
                  </a:lnTo>
                  <a:lnTo>
                    <a:pt x="186715" y="1428381"/>
                  </a:lnTo>
                  <a:lnTo>
                    <a:pt x="157010" y="1392491"/>
                  </a:lnTo>
                  <a:lnTo>
                    <a:pt x="153644" y="1355763"/>
                  </a:lnTo>
                  <a:lnTo>
                    <a:pt x="155422" y="1322489"/>
                  </a:lnTo>
                  <a:lnTo>
                    <a:pt x="165684" y="1299121"/>
                  </a:lnTo>
                  <a:lnTo>
                    <a:pt x="188429" y="1294447"/>
                  </a:lnTo>
                  <a:lnTo>
                    <a:pt x="230238" y="1294180"/>
                  </a:lnTo>
                  <a:lnTo>
                    <a:pt x="273177" y="1296352"/>
                  </a:lnTo>
                  <a:lnTo>
                    <a:pt x="339242" y="1311351"/>
                  </a:lnTo>
                  <a:lnTo>
                    <a:pt x="368719" y="1360004"/>
                  </a:lnTo>
                  <a:lnTo>
                    <a:pt x="372656" y="1402283"/>
                  </a:lnTo>
                  <a:lnTo>
                    <a:pt x="378193" y="1472806"/>
                  </a:lnTo>
                  <a:lnTo>
                    <a:pt x="356971" y="1497685"/>
                  </a:lnTo>
                  <a:lnTo>
                    <a:pt x="332828" y="1514792"/>
                  </a:lnTo>
                  <a:lnTo>
                    <a:pt x="305739" y="1524114"/>
                  </a:lnTo>
                  <a:lnTo>
                    <a:pt x="275742" y="1525676"/>
                  </a:lnTo>
                  <a:lnTo>
                    <a:pt x="241541" y="1529727"/>
                  </a:lnTo>
                  <a:lnTo>
                    <a:pt x="204406" y="1530705"/>
                  </a:lnTo>
                  <a:lnTo>
                    <a:pt x="167246" y="1528991"/>
                  </a:lnTo>
                  <a:lnTo>
                    <a:pt x="132994" y="1524977"/>
                  </a:lnTo>
                  <a:lnTo>
                    <a:pt x="97434" y="1521841"/>
                  </a:lnTo>
                  <a:lnTo>
                    <a:pt x="70497" y="1515859"/>
                  </a:lnTo>
                  <a:lnTo>
                    <a:pt x="53848" y="1503756"/>
                  </a:lnTo>
                  <a:lnTo>
                    <a:pt x="47472" y="1485531"/>
                  </a:lnTo>
                  <a:lnTo>
                    <a:pt x="51384" y="1461173"/>
                  </a:lnTo>
                  <a:lnTo>
                    <a:pt x="47548" y="1426591"/>
                  </a:lnTo>
                  <a:lnTo>
                    <a:pt x="49098" y="1388160"/>
                  </a:lnTo>
                  <a:lnTo>
                    <a:pt x="52768" y="1349451"/>
                  </a:lnTo>
                  <a:lnTo>
                    <a:pt x="55308" y="1314056"/>
                  </a:lnTo>
                  <a:lnTo>
                    <a:pt x="55841" y="1274102"/>
                  </a:lnTo>
                  <a:lnTo>
                    <a:pt x="75603" y="1228064"/>
                  </a:lnTo>
                  <a:lnTo>
                    <a:pt x="149948" y="1204734"/>
                  </a:lnTo>
                  <a:lnTo>
                    <a:pt x="193090" y="1200683"/>
                  </a:lnTo>
                  <a:lnTo>
                    <a:pt x="236702" y="1199197"/>
                  </a:lnTo>
                  <a:lnTo>
                    <a:pt x="277850" y="1198422"/>
                  </a:lnTo>
                  <a:lnTo>
                    <a:pt x="348856" y="1193863"/>
                  </a:lnTo>
                  <a:lnTo>
                    <a:pt x="387184" y="1194485"/>
                  </a:lnTo>
                  <a:lnTo>
                    <a:pt x="443001" y="1226654"/>
                  </a:lnTo>
                  <a:lnTo>
                    <a:pt x="457441" y="1265072"/>
                  </a:lnTo>
                  <a:lnTo>
                    <a:pt x="463638" y="1311376"/>
                  </a:lnTo>
                  <a:lnTo>
                    <a:pt x="464591" y="1359916"/>
                  </a:lnTo>
                  <a:lnTo>
                    <a:pt x="463296" y="1405039"/>
                  </a:lnTo>
                  <a:lnTo>
                    <a:pt x="462762" y="1441119"/>
                  </a:lnTo>
                  <a:lnTo>
                    <a:pt x="465302" y="1472476"/>
                  </a:lnTo>
                  <a:lnTo>
                    <a:pt x="468909" y="1510893"/>
                  </a:lnTo>
                  <a:lnTo>
                    <a:pt x="469709" y="1548701"/>
                  </a:lnTo>
                  <a:lnTo>
                    <a:pt x="463816" y="1578203"/>
                  </a:lnTo>
                  <a:lnTo>
                    <a:pt x="442201" y="1605203"/>
                  </a:lnTo>
                  <a:lnTo>
                    <a:pt x="412496" y="1618297"/>
                  </a:lnTo>
                  <a:lnTo>
                    <a:pt x="378206" y="1622107"/>
                  </a:lnTo>
                  <a:lnTo>
                    <a:pt x="342849" y="1621294"/>
                  </a:lnTo>
                  <a:lnTo>
                    <a:pt x="318833" y="1620456"/>
                  </a:lnTo>
                  <a:lnTo>
                    <a:pt x="212636" y="1621409"/>
                  </a:lnTo>
                  <a:lnTo>
                    <a:pt x="113931" y="1621891"/>
                  </a:lnTo>
                  <a:lnTo>
                    <a:pt x="64592" y="1622425"/>
                  </a:lnTo>
                  <a:lnTo>
                    <a:pt x="15252" y="1623415"/>
                  </a:lnTo>
                  <a:lnTo>
                    <a:pt x="0" y="1639074"/>
                  </a:lnTo>
                  <a:lnTo>
                    <a:pt x="3822" y="1649780"/>
                  </a:lnTo>
                  <a:lnTo>
                    <a:pt x="15252" y="1655025"/>
                  </a:lnTo>
                  <a:lnTo>
                    <a:pt x="67030" y="1656905"/>
                  </a:lnTo>
                  <a:lnTo>
                    <a:pt x="118846" y="1657959"/>
                  </a:lnTo>
                  <a:lnTo>
                    <a:pt x="170675" y="1658429"/>
                  </a:lnTo>
                  <a:lnTo>
                    <a:pt x="274320" y="1658391"/>
                  </a:lnTo>
                  <a:lnTo>
                    <a:pt x="288823" y="1658607"/>
                  </a:lnTo>
                  <a:lnTo>
                    <a:pt x="319493" y="1660080"/>
                  </a:lnTo>
                  <a:lnTo>
                    <a:pt x="369214" y="1663001"/>
                  </a:lnTo>
                  <a:lnTo>
                    <a:pt x="402805" y="1663750"/>
                  </a:lnTo>
                  <a:lnTo>
                    <a:pt x="464794" y="1656842"/>
                  </a:lnTo>
                  <a:lnTo>
                    <a:pt x="500354" y="1631543"/>
                  </a:lnTo>
                  <a:lnTo>
                    <a:pt x="505498" y="1612455"/>
                  </a:lnTo>
                  <a:lnTo>
                    <a:pt x="512775" y="1559026"/>
                  </a:lnTo>
                  <a:close/>
                </a:path>
                <a:path extrusionOk="0" h="13716000" w="2694304">
                  <a:moveTo>
                    <a:pt x="512775" y="916228"/>
                  </a:moveTo>
                  <a:lnTo>
                    <a:pt x="512597" y="858672"/>
                  </a:lnTo>
                  <a:lnTo>
                    <a:pt x="505701" y="746912"/>
                  </a:lnTo>
                  <a:lnTo>
                    <a:pt x="506285" y="711327"/>
                  </a:lnTo>
                  <a:lnTo>
                    <a:pt x="507746" y="666559"/>
                  </a:lnTo>
                  <a:lnTo>
                    <a:pt x="506717" y="618705"/>
                  </a:lnTo>
                  <a:lnTo>
                    <a:pt x="499833" y="573786"/>
                  </a:lnTo>
                  <a:lnTo>
                    <a:pt x="483743" y="537883"/>
                  </a:lnTo>
                  <a:lnTo>
                    <a:pt x="455079" y="517042"/>
                  </a:lnTo>
                  <a:lnTo>
                    <a:pt x="405409" y="507822"/>
                  </a:lnTo>
                  <a:lnTo>
                    <a:pt x="349999" y="506069"/>
                  </a:lnTo>
                  <a:lnTo>
                    <a:pt x="294106" y="508431"/>
                  </a:lnTo>
                  <a:lnTo>
                    <a:pt x="242989" y="511581"/>
                  </a:lnTo>
                  <a:lnTo>
                    <a:pt x="189230" y="515531"/>
                  </a:lnTo>
                  <a:lnTo>
                    <a:pt x="135775" y="521576"/>
                  </a:lnTo>
                  <a:lnTo>
                    <a:pt x="82562" y="529488"/>
                  </a:lnTo>
                  <a:lnTo>
                    <a:pt x="29514" y="539013"/>
                  </a:lnTo>
                  <a:lnTo>
                    <a:pt x="3987" y="891921"/>
                  </a:lnTo>
                  <a:lnTo>
                    <a:pt x="5156" y="898931"/>
                  </a:lnTo>
                  <a:lnTo>
                    <a:pt x="75285" y="921435"/>
                  </a:lnTo>
                  <a:lnTo>
                    <a:pt x="129971" y="926909"/>
                  </a:lnTo>
                  <a:lnTo>
                    <a:pt x="184861" y="929868"/>
                  </a:lnTo>
                  <a:lnTo>
                    <a:pt x="240068" y="929894"/>
                  </a:lnTo>
                  <a:lnTo>
                    <a:pt x="277202" y="929614"/>
                  </a:lnTo>
                  <a:lnTo>
                    <a:pt x="318058" y="928712"/>
                  </a:lnTo>
                  <a:lnTo>
                    <a:pt x="358317" y="924242"/>
                  </a:lnTo>
                  <a:lnTo>
                    <a:pt x="412407" y="901547"/>
                  </a:lnTo>
                  <a:lnTo>
                    <a:pt x="425030" y="847610"/>
                  </a:lnTo>
                  <a:lnTo>
                    <a:pt x="425246" y="800519"/>
                  </a:lnTo>
                  <a:lnTo>
                    <a:pt x="424053" y="746937"/>
                  </a:lnTo>
                  <a:lnTo>
                    <a:pt x="419354" y="693712"/>
                  </a:lnTo>
                  <a:lnTo>
                    <a:pt x="409003" y="647649"/>
                  </a:lnTo>
                  <a:lnTo>
                    <a:pt x="372275" y="611479"/>
                  </a:lnTo>
                  <a:lnTo>
                    <a:pt x="327139" y="604456"/>
                  </a:lnTo>
                  <a:lnTo>
                    <a:pt x="268998" y="602792"/>
                  </a:lnTo>
                  <a:lnTo>
                    <a:pt x="210845" y="605307"/>
                  </a:lnTo>
                  <a:lnTo>
                    <a:pt x="165684" y="610806"/>
                  </a:lnTo>
                  <a:lnTo>
                    <a:pt x="127025" y="630821"/>
                  </a:lnTo>
                  <a:lnTo>
                    <a:pt x="109956" y="666673"/>
                  </a:lnTo>
                  <a:lnTo>
                    <a:pt x="107657" y="711949"/>
                  </a:lnTo>
                  <a:lnTo>
                    <a:pt x="113271" y="760183"/>
                  </a:lnTo>
                  <a:lnTo>
                    <a:pt x="119989" y="804964"/>
                  </a:lnTo>
                  <a:lnTo>
                    <a:pt x="301701" y="827201"/>
                  </a:lnTo>
                  <a:lnTo>
                    <a:pt x="329044" y="759117"/>
                  </a:lnTo>
                  <a:lnTo>
                    <a:pt x="298640" y="712419"/>
                  </a:lnTo>
                  <a:lnTo>
                    <a:pt x="211810" y="702373"/>
                  </a:lnTo>
                  <a:lnTo>
                    <a:pt x="195389" y="739825"/>
                  </a:lnTo>
                  <a:lnTo>
                    <a:pt x="237299" y="750379"/>
                  </a:lnTo>
                  <a:lnTo>
                    <a:pt x="261416" y="755980"/>
                  </a:lnTo>
                  <a:lnTo>
                    <a:pt x="236410" y="786523"/>
                  </a:lnTo>
                  <a:lnTo>
                    <a:pt x="186715" y="785571"/>
                  </a:lnTo>
                  <a:lnTo>
                    <a:pt x="157010" y="749668"/>
                  </a:lnTo>
                  <a:lnTo>
                    <a:pt x="153644" y="712939"/>
                  </a:lnTo>
                  <a:lnTo>
                    <a:pt x="155422" y="679678"/>
                  </a:lnTo>
                  <a:lnTo>
                    <a:pt x="165684" y="656310"/>
                  </a:lnTo>
                  <a:lnTo>
                    <a:pt x="188429" y="651624"/>
                  </a:lnTo>
                  <a:lnTo>
                    <a:pt x="230238" y="651357"/>
                  </a:lnTo>
                  <a:lnTo>
                    <a:pt x="273177" y="653542"/>
                  </a:lnTo>
                  <a:lnTo>
                    <a:pt x="339242" y="668528"/>
                  </a:lnTo>
                  <a:lnTo>
                    <a:pt x="368719" y="717194"/>
                  </a:lnTo>
                  <a:lnTo>
                    <a:pt x="372656" y="759472"/>
                  </a:lnTo>
                  <a:lnTo>
                    <a:pt x="378193" y="829983"/>
                  </a:lnTo>
                  <a:lnTo>
                    <a:pt x="356971" y="854862"/>
                  </a:lnTo>
                  <a:lnTo>
                    <a:pt x="332828" y="871969"/>
                  </a:lnTo>
                  <a:lnTo>
                    <a:pt x="305739" y="881303"/>
                  </a:lnTo>
                  <a:lnTo>
                    <a:pt x="275742" y="882853"/>
                  </a:lnTo>
                  <a:lnTo>
                    <a:pt x="241541" y="886917"/>
                  </a:lnTo>
                  <a:lnTo>
                    <a:pt x="204406" y="887895"/>
                  </a:lnTo>
                  <a:lnTo>
                    <a:pt x="167246" y="886180"/>
                  </a:lnTo>
                  <a:lnTo>
                    <a:pt x="132994" y="882167"/>
                  </a:lnTo>
                  <a:lnTo>
                    <a:pt x="97434" y="879017"/>
                  </a:lnTo>
                  <a:lnTo>
                    <a:pt x="70497" y="873048"/>
                  </a:lnTo>
                  <a:lnTo>
                    <a:pt x="53848" y="860945"/>
                  </a:lnTo>
                  <a:lnTo>
                    <a:pt x="47472" y="842708"/>
                  </a:lnTo>
                  <a:lnTo>
                    <a:pt x="51384" y="818362"/>
                  </a:lnTo>
                  <a:lnTo>
                    <a:pt x="47548" y="783780"/>
                  </a:lnTo>
                  <a:lnTo>
                    <a:pt x="49098" y="745337"/>
                  </a:lnTo>
                  <a:lnTo>
                    <a:pt x="52768" y="706640"/>
                  </a:lnTo>
                  <a:lnTo>
                    <a:pt x="55308" y="671233"/>
                  </a:lnTo>
                  <a:lnTo>
                    <a:pt x="55841" y="631278"/>
                  </a:lnTo>
                  <a:lnTo>
                    <a:pt x="75603" y="585241"/>
                  </a:lnTo>
                  <a:lnTo>
                    <a:pt x="149948" y="561924"/>
                  </a:lnTo>
                  <a:lnTo>
                    <a:pt x="193090" y="557872"/>
                  </a:lnTo>
                  <a:lnTo>
                    <a:pt x="236702" y="556387"/>
                  </a:lnTo>
                  <a:lnTo>
                    <a:pt x="277850" y="555599"/>
                  </a:lnTo>
                  <a:lnTo>
                    <a:pt x="348856" y="551027"/>
                  </a:lnTo>
                  <a:lnTo>
                    <a:pt x="387184" y="551662"/>
                  </a:lnTo>
                  <a:lnTo>
                    <a:pt x="443001" y="583844"/>
                  </a:lnTo>
                  <a:lnTo>
                    <a:pt x="457441" y="622261"/>
                  </a:lnTo>
                  <a:lnTo>
                    <a:pt x="463638" y="668553"/>
                  </a:lnTo>
                  <a:lnTo>
                    <a:pt x="464591" y="717092"/>
                  </a:lnTo>
                  <a:lnTo>
                    <a:pt x="463296" y="762228"/>
                  </a:lnTo>
                  <a:lnTo>
                    <a:pt x="462762" y="798296"/>
                  </a:lnTo>
                  <a:lnTo>
                    <a:pt x="465302" y="829652"/>
                  </a:lnTo>
                  <a:lnTo>
                    <a:pt x="468909" y="868070"/>
                  </a:lnTo>
                  <a:lnTo>
                    <a:pt x="469709" y="905878"/>
                  </a:lnTo>
                  <a:lnTo>
                    <a:pt x="463816" y="935380"/>
                  </a:lnTo>
                  <a:lnTo>
                    <a:pt x="442201" y="962380"/>
                  </a:lnTo>
                  <a:lnTo>
                    <a:pt x="412508" y="975474"/>
                  </a:lnTo>
                  <a:lnTo>
                    <a:pt x="378218" y="979297"/>
                  </a:lnTo>
                  <a:lnTo>
                    <a:pt x="342874" y="978471"/>
                  </a:lnTo>
                  <a:lnTo>
                    <a:pt x="318833" y="977633"/>
                  </a:lnTo>
                  <a:lnTo>
                    <a:pt x="212636" y="978598"/>
                  </a:lnTo>
                  <a:lnTo>
                    <a:pt x="113931" y="979081"/>
                  </a:lnTo>
                  <a:lnTo>
                    <a:pt x="64592" y="979614"/>
                  </a:lnTo>
                  <a:lnTo>
                    <a:pt x="15252" y="980592"/>
                  </a:lnTo>
                  <a:lnTo>
                    <a:pt x="0" y="996264"/>
                  </a:lnTo>
                  <a:lnTo>
                    <a:pt x="3822" y="1006957"/>
                  </a:lnTo>
                  <a:lnTo>
                    <a:pt x="15252" y="1012202"/>
                  </a:lnTo>
                  <a:lnTo>
                    <a:pt x="67030" y="1014082"/>
                  </a:lnTo>
                  <a:lnTo>
                    <a:pt x="118846" y="1015149"/>
                  </a:lnTo>
                  <a:lnTo>
                    <a:pt x="170675" y="1015606"/>
                  </a:lnTo>
                  <a:lnTo>
                    <a:pt x="274320" y="1015580"/>
                  </a:lnTo>
                  <a:lnTo>
                    <a:pt x="288823" y="1015796"/>
                  </a:lnTo>
                  <a:lnTo>
                    <a:pt x="319506" y="1017270"/>
                  </a:lnTo>
                  <a:lnTo>
                    <a:pt x="369214" y="1020191"/>
                  </a:lnTo>
                  <a:lnTo>
                    <a:pt x="402805" y="1020927"/>
                  </a:lnTo>
                  <a:lnTo>
                    <a:pt x="464794" y="1014018"/>
                  </a:lnTo>
                  <a:lnTo>
                    <a:pt x="500354" y="988733"/>
                  </a:lnTo>
                  <a:lnTo>
                    <a:pt x="505498" y="969645"/>
                  </a:lnTo>
                  <a:lnTo>
                    <a:pt x="512775" y="916228"/>
                  </a:lnTo>
                  <a:close/>
                </a:path>
                <a:path extrusionOk="0" h="13716000" w="2694304">
                  <a:moveTo>
                    <a:pt x="512775" y="273405"/>
                  </a:moveTo>
                  <a:lnTo>
                    <a:pt x="512597" y="215849"/>
                  </a:lnTo>
                  <a:lnTo>
                    <a:pt x="508901" y="157695"/>
                  </a:lnTo>
                  <a:lnTo>
                    <a:pt x="505764" y="105105"/>
                  </a:lnTo>
                  <a:lnTo>
                    <a:pt x="505815" y="97015"/>
                  </a:lnTo>
                  <a:lnTo>
                    <a:pt x="506285" y="68503"/>
                  </a:lnTo>
                  <a:lnTo>
                    <a:pt x="507746" y="23736"/>
                  </a:lnTo>
                  <a:lnTo>
                    <a:pt x="507238" y="0"/>
                  </a:lnTo>
                  <a:lnTo>
                    <a:pt x="460197" y="0"/>
                  </a:lnTo>
                  <a:lnTo>
                    <a:pt x="463638" y="25717"/>
                  </a:lnTo>
                  <a:lnTo>
                    <a:pt x="464591" y="74371"/>
                  </a:lnTo>
                  <a:lnTo>
                    <a:pt x="463359" y="117373"/>
                  </a:lnTo>
                  <a:lnTo>
                    <a:pt x="463245" y="123228"/>
                  </a:lnTo>
                  <a:lnTo>
                    <a:pt x="462762" y="155486"/>
                  </a:lnTo>
                  <a:lnTo>
                    <a:pt x="465328" y="187172"/>
                  </a:lnTo>
                  <a:lnTo>
                    <a:pt x="468909" y="225259"/>
                  </a:lnTo>
                  <a:lnTo>
                    <a:pt x="469709" y="263067"/>
                  </a:lnTo>
                  <a:lnTo>
                    <a:pt x="463816" y="292569"/>
                  </a:lnTo>
                  <a:lnTo>
                    <a:pt x="442201" y="319570"/>
                  </a:lnTo>
                  <a:lnTo>
                    <a:pt x="412496" y="332663"/>
                  </a:lnTo>
                  <a:lnTo>
                    <a:pt x="378218" y="336486"/>
                  </a:lnTo>
                  <a:lnTo>
                    <a:pt x="342861" y="335673"/>
                  </a:lnTo>
                  <a:lnTo>
                    <a:pt x="326631" y="335000"/>
                  </a:lnTo>
                  <a:lnTo>
                    <a:pt x="318833" y="334822"/>
                  </a:lnTo>
                  <a:lnTo>
                    <a:pt x="15252" y="337781"/>
                  </a:lnTo>
                  <a:lnTo>
                    <a:pt x="3797" y="342823"/>
                  </a:lnTo>
                  <a:lnTo>
                    <a:pt x="0" y="353441"/>
                  </a:lnTo>
                  <a:lnTo>
                    <a:pt x="3822" y="364147"/>
                  </a:lnTo>
                  <a:lnTo>
                    <a:pt x="15252" y="369392"/>
                  </a:lnTo>
                  <a:lnTo>
                    <a:pt x="67030" y="371271"/>
                  </a:lnTo>
                  <a:lnTo>
                    <a:pt x="118846" y="372325"/>
                  </a:lnTo>
                  <a:lnTo>
                    <a:pt x="222504" y="372872"/>
                  </a:lnTo>
                  <a:lnTo>
                    <a:pt x="279476" y="372859"/>
                  </a:lnTo>
                  <a:lnTo>
                    <a:pt x="288823" y="372986"/>
                  </a:lnTo>
                  <a:lnTo>
                    <a:pt x="303936" y="373583"/>
                  </a:lnTo>
                  <a:lnTo>
                    <a:pt x="369239" y="377380"/>
                  </a:lnTo>
                  <a:lnTo>
                    <a:pt x="402818" y="378104"/>
                  </a:lnTo>
                  <a:lnTo>
                    <a:pt x="435063" y="376453"/>
                  </a:lnTo>
                  <a:lnTo>
                    <a:pt x="455930" y="372770"/>
                  </a:lnTo>
                  <a:lnTo>
                    <a:pt x="464794" y="371208"/>
                  </a:lnTo>
                  <a:lnTo>
                    <a:pt x="483590" y="365137"/>
                  </a:lnTo>
                  <a:lnTo>
                    <a:pt x="494245" y="357695"/>
                  </a:lnTo>
                  <a:lnTo>
                    <a:pt x="500354" y="345909"/>
                  </a:lnTo>
                  <a:lnTo>
                    <a:pt x="502894" y="336486"/>
                  </a:lnTo>
                  <a:lnTo>
                    <a:pt x="505498" y="326834"/>
                  </a:lnTo>
                  <a:lnTo>
                    <a:pt x="512775" y="273405"/>
                  </a:lnTo>
                  <a:close/>
                </a:path>
                <a:path extrusionOk="0" h="13716000" w="2694304">
                  <a:moveTo>
                    <a:pt x="1098308" y="13716000"/>
                  </a:moveTo>
                  <a:lnTo>
                    <a:pt x="1075016" y="13589013"/>
                  </a:lnTo>
                  <a:lnTo>
                    <a:pt x="1062888" y="13589013"/>
                  </a:lnTo>
                  <a:lnTo>
                    <a:pt x="1036701" y="13462013"/>
                  </a:lnTo>
                  <a:lnTo>
                    <a:pt x="999121" y="13462013"/>
                  </a:lnTo>
                  <a:lnTo>
                    <a:pt x="1016355" y="13589013"/>
                  </a:lnTo>
                  <a:lnTo>
                    <a:pt x="968654" y="13589013"/>
                  </a:lnTo>
                  <a:lnTo>
                    <a:pt x="999121" y="13462013"/>
                  </a:lnTo>
                  <a:lnTo>
                    <a:pt x="957935" y="13462013"/>
                  </a:lnTo>
                  <a:lnTo>
                    <a:pt x="928916" y="13589013"/>
                  </a:lnTo>
                  <a:lnTo>
                    <a:pt x="919124" y="13589013"/>
                  </a:lnTo>
                  <a:lnTo>
                    <a:pt x="900379" y="13716000"/>
                  </a:lnTo>
                  <a:lnTo>
                    <a:pt x="1098308" y="13716000"/>
                  </a:lnTo>
                  <a:close/>
                </a:path>
                <a:path extrusionOk="0" h="13716000" w="2694304">
                  <a:moveTo>
                    <a:pt x="1183652" y="13462013"/>
                  </a:moveTo>
                  <a:lnTo>
                    <a:pt x="1183005" y="13335013"/>
                  </a:lnTo>
                  <a:lnTo>
                    <a:pt x="1182077" y="13335013"/>
                  </a:lnTo>
                  <a:lnTo>
                    <a:pt x="1180884" y="13208013"/>
                  </a:lnTo>
                  <a:lnTo>
                    <a:pt x="1177899" y="13208013"/>
                  </a:lnTo>
                  <a:lnTo>
                    <a:pt x="1176223" y="13081013"/>
                  </a:lnTo>
                  <a:lnTo>
                    <a:pt x="1172756" y="13081013"/>
                  </a:lnTo>
                  <a:lnTo>
                    <a:pt x="1171079" y="12954013"/>
                  </a:lnTo>
                  <a:lnTo>
                    <a:pt x="1166317" y="12954013"/>
                  </a:lnTo>
                  <a:lnTo>
                    <a:pt x="1169454" y="12827013"/>
                  </a:lnTo>
                  <a:lnTo>
                    <a:pt x="1171879" y="12827013"/>
                  </a:lnTo>
                  <a:lnTo>
                    <a:pt x="1173670" y="12700013"/>
                  </a:lnTo>
                  <a:lnTo>
                    <a:pt x="1175550" y="12700013"/>
                  </a:lnTo>
                  <a:lnTo>
                    <a:pt x="1175753" y="12573013"/>
                  </a:lnTo>
                  <a:lnTo>
                    <a:pt x="1174902" y="12573013"/>
                  </a:lnTo>
                  <a:lnTo>
                    <a:pt x="1173975" y="12446013"/>
                  </a:lnTo>
                  <a:lnTo>
                    <a:pt x="1172781" y="12446013"/>
                  </a:lnTo>
                  <a:lnTo>
                    <a:pt x="1171371" y="12319013"/>
                  </a:lnTo>
                  <a:lnTo>
                    <a:pt x="1168120" y="12319013"/>
                  </a:lnTo>
                  <a:lnTo>
                    <a:pt x="1164666" y="12192013"/>
                  </a:lnTo>
                  <a:lnTo>
                    <a:pt x="1162977" y="12065013"/>
                  </a:lnTo>
                  <a:lnTo>
                    <a:pt x="1161453" y="12065013"/>
                  </a:lnTo>
                  <a:lnTo>
                    <a:pt x="1163878" y="11938013"/>
                  </a:lnTo>
                  <a:lnTo>
                    <a:pt x="1165669" y="11938013"/>
                  </a:lnTo>
                  <a:lnTo>
                    <a:pt x="1166876" y="11811013"/>
                  </a:lnTo>
                  <a:lnTo>
                    <a:pt x="1167739" y="11811013"/>
                  </a:lnTo>
                  <a:lnTo>
                    <a:pt x="1167511" y="11684013"/>
                  </a:lnTo>
                  <a:lnTo>
                    <a:pt x="1166901" y="11684013"/>
                  </a:lnTo>
                  <a:lnTo>
                    <a:pt x="1165974" y="11557013"/>
                  </a:lnTo>
                  <a:lnTo>
                    <a:pt x="1163370" y="11557013"/>
                  </a:lnTo>
                  <a:lnTo>
                    <a:pt x="1161796" y="11430013"/>
                  </a:lnTo>
                  <a:lnTo>
                    <a:pt x="1160119" y="11430013"/>
                  </a:lnTo>
                  <a:lnTo>
                    <a:pt x="1156652" y="11303013"/>
                  </a:lnTo>
                  <a:lnTo>
                    <a:pt x="1154976" y="11303013"/>
                  </a:lnTo>
                  <a:lnTo>
                    <a:pt x="1153223" y="11176013"/>
                  </a:lnTo>
                  <a:lnTo>
                    <a:pt x="1153350" y="11176013"/>
                  </a:lnTo>
                  <a:lnTo>
                    <a:pt x="1155776" y="11049013"/>
                  </a:lnTo>
                  <a:lnTo>
                    <a:pt x="1158773" y="11049013"/>
                  </a:lnTo>
                  <a:lnTo>
                    <a:pt x="1159446" y="10922013"/>
                  </a:lnTo>
                  <a:lnTo>
                    <a:pt x="1159649" y="10922013"/>
                  </a:lnTo>
                  <a:lnTo>
                    <a:pt x="1159408" y="10795013"/>
                  </a:lnTo>
                  <a:lnTo>
                    <a:pt x="1157871" y="10795013"/>
                  </a:lnTo>
                  <a:lnTo>
                    <a:pt x="1156677" y="10668013"/>
                  </a:lnTo>
                  <a:lnTo>
                    <a:pt x="1153706" y="10668013"/>
                  </a:lnTo>
                  <a:lnTo>
                    <a:pt x="1152029" y="10541013"/>
                  </a:lnTo>
                  <a:lnTo>
                    <a:pt x="1148562" y="10414013"/>
                  </a:lnTo>
                  <a:lnTo>
                    <a:pt x="1144676" y="10414013"/>
                  </a:lnTo>
                  <a:lnTo>
                    <a:pt x="1147584" y="10287013"/>
                  </a:lnTo>
                  <a:lnTo>
                    <a:pt x="1149781" y="10287013"/>
                  </a:lnTo>
                  <a:lnTo>
                    <a:pt x="1151318" y="10160013"/>
                  </a:lnTo>
                  <a:lnTo>
                    <a:pt x="1152664" y="10160013"/>
                  </a:lnTo>
                  <a:lnTo>
                    <a:pt x="1152575" y="10033013"/>
                  </a:lnTo>
                  <a:lnTo>
                    <a:pt x="1152080" y="10033013"/>
                  </a:lnTo>
                  <a:lnTo>
                    <a:pt x="1151229" y="9906013"/>
                  </a:lnTo>
                  <a:lnTo>
                    <a:pt x="1148664" y="9906013"/>
                  </a:lnTo>
                  <a:lnTo>
                    <a:pt x="1147076" y="9779013"/>
                  </a:lnTo>
                  <a:lnTo>
                    <a:pt x="1145362" y="9779013"/>
                  </a:lnTo>
                  <a:lnTo>
                    <a:pt x="1141793" y="9652013"/>
                  </a:lnTo>
                  <a:lnTo>
                    <a:pt x="1140053" y="9652013"/>
                  </a:lnTo>
                  <a:lnTo>
                    <a:pt x="1138237" y="9525013"/>
                  </a:lnTo>
                  <a:lnTo>
                    <a:pt x="1140777" y="9398013"/>
                  </a:lnTo>
                  <a:lnTo>
                    <a:pt x="1142580" y="9398013"/>
                  </a:lnTo>
                  <a:lnTo>
                    <a:pt x="1143787" y="9271013"/>
                  </a:lnTo>
                  <a:lnTo>
                    <a:pt x="1144651" y="9271013"/>
                  </a:lnTo>
                  <a:lnTo>
                    <a:pt x="1144422" y="9144013"/>
                  </a:lnTo>
                  <a:lnTo>
                    <a:pt x="1143812" y="9144013"/>
                  </a:lnTo>
                  <a:lnTo>
                    <a:pt x="1142885" y="9017013"/>
                  </a:lnTo>
                  <a:lnTo>
                    <a:pt x="1140282" y="9017013"/>
                  </a:lnTo>
                  <a:lnTo>
                    <a:pt x="1138707" y="8890013"/>
                  </a:lnTo>
                  <a:lnTo>
                    <a:pt x="1137031" y="8890013"/>
                  </a:lnTo>
                  <a:lnTo>
                    <a:pt x="1133563" y="8763013"/>
                  </a:lnTo>
                  <a:lnTo>
                    <a:pt x="1133309" y="8763013"/>
                  </a:lnTo>
                  <a:lnTo>
                    <a:pt x="1133309" y="12827013"/>
                  </a:lnTo>
                  <a:lnTo>
                    <a:pt x="1126947" y="12700013"/>
                  </a:lnTo>
                  <a:lnTo>
                    <a:pt x="1079741" y="12700013"/>
                  </a:lnTo>
                  <a:lnTo>
                    <a:pt x="1099375" y="12827013"/>
                  </a:lnTo>
                  <a:lnTo>
                    <a:pt x="1066914" y="12827013"/>
                  </a:lnTo>
                  <a:lnTo>
                    <a:pt x="1043266" y="12700013"/>
                  </a:lnTo>
                  <a:lnTo>
                    <a:pt x="1028598" y="12700013"/>
                  </a:lnTo>
                  <a:lnTo>
                    <a:pt x="1002322" y="12573013"/>
                  </a:lnTo>
                  <a:lnTo>
                    <a:pt x="978268" y="12573013"/>
                  </a:lnTo>
                  <a:lnTo>
                    <a:pt x="949833" y="12700013"/>
                  </a:lnTo>
                  <a:lnTo>
                    <a:pt x="930427" y="12700013"/>
                  </a:lnTo>
                  <a:lnTo>
                    <a:pt x="911021" y="12827013"/>
                  </a:lnTo>
                  <a:lnTo>
                    <a:pt x="864082" y="12827013"/>
                  </a:lnTo>
                  <a:lnTo>
                    <a:pt x="897331" y="12700013"/>
                  </a:lnTo>
                  <a:lnTo>
                    <a:pt x="859967" y="12700013"/>
                  </a:lnTo>
                  <a:lnTo>
                    <a:pt x="858393" y="12573013"/>
                  </a:lnTo>
                  <a:lnTo>
                    <a:pt x="943838" y="12573013"/>
                  </a:lnTo>
                  <a:lnTo>
                    <a:pt x="971270" y="12446013"/>
                  </a:lnTo>
                  <a:lnTo>
                    <a:pt x="889965" y="12446013"/>
                  </a:lnTo>
                  <a:lnTo>
                    <a:pt x="863650" y="12319013"/>
                  </a:lnTo>
                  <a:lnTo>
                    <a:pt x="852335" y="12319013"/>
                  </a:lnTo>
                  <a:lnTo>
                    <a:pt x="852131" y="12192013"/>
                  </a:lnTo>
                  <a:lnTo>
                    <a:pt x="852081" y="12065013"/>
                  </a:lnTo>
                  <a:lnTo>
                    <a:pt x="864450" y="12192013"/>
                  </a:lnTo>
                  <a:lnTo>
                    <a:pt x="880097" y="12192013"/>
                  </a:lnTo>
                  <a:lnTo>
                    <a:pt x="910424" y="12319013"/>
                  </a:lnTo>
                  <a:lnTo>
                    <a:pt x="950950" y="12319013"/>
                  </a:lnTo>
                  <a:lnTo>
                    <a:pt x="885329" y="12192013"/>
                  </a:lnTo>
                  <a:lnTo>
                    <a:pt x="1014107" y="12192013"/>
                  </a:lnTo>
                  <a:lnTo>
                    <a:pt x="984224" y="12319013"/>
                  </a:lnTo>
                  <a:lnTo>
                    <a:pt x="1030935" y="12319013"/>
                  </a:lnTo>
                  <a:lnTo>
                    <a:pt x="1061186" y="12192013"/>
                  </a:lnTo>
                  <a:lnTo>
                    <a:pt x="1071181" y="12192013"/>
                  </a:lnTo>
                  <a:lnTo>
                    <a:pt x="1087081" y="12065013"/>
                  </a:lnTo>
                  <a:lnTo>
                    <a:pt x="1117892" y="12065013"/>
                  </a:lnTo>
                  <a:lnTo>
                    <a:pt x="1080782" y="12192013"/>
                  </a:lnTo>
                  <a:lnTo>
                    <a:pt x="1128776" y="12192013"/>
                  </a:lnTo>
                  <a:lnTo>
                    <a:pt x="1129258" y="12319013"/>
                  </a:lnTo>
                  <a:lnTo>
                    <a:pt x="1097165" y="12319013"/>
                  </a:lnTo>
                  <a:lnTo>
                    <a:pt x="1072591" y="12446013"/>
                  </a:lnTo>
                  <a:lnTo>
                    <a:pt x="1044244" y="12446013"/>
                  </a:lnTo>
                  <a:lnTo>
                    <a:pt x="1071892" y="12573013"/>
                  </a:lnTo>
                  <a:lnTo>
                    <a:pt x="1131150" y="12573013"/>
                  </a:lnTo>
                  <a:lnTo>
                    <a:pt x="1131646" y="12700013"/>
                  </a:lnTo>
                  <a:lnTo>
                    <a:pt x="1132357" y="12700013"/>
                  </a:lnTo>
                  <a:lnTo>
                    <a:pt x="1133309" y="12827013"/>
                  </a:lnTo>
                  <a:lnTo>
                    <a:pt x="1133309" y="8763013"/>
                  </a:lnTo>
                  <a:lnTo>
                    <a:pt x="1131887" y="8763013"/>
                  </a:lnTo>
                  <a:lnTo>
                    <a:pt x="1130312" y="8636013"/>
                  </a:lnTo>
                  <a:lnTo>
                    <a:pt x="1132776" y="8636013"/>
                  </a:lnTo>
                  <a:lnTo>
                    <a:pt x="1134579" y="8509013"/>
                  </a:lnTo>
                  <a:lnTo>
                    <a:pt x="1135786" y="8509013"/>
                  </a:lnTo>
                  <a:lnTo>
                    <a:pt x="1136459" y="8382013"/>
                  </a:lnTo>
                  <a:lnTo>
                    <a:pt x="1135811" y="8255013"/>
                  </a:lnTo>
                  <a:lnTo>
                    <a:pt x="1134884" y="8255013"/>
                  </a:lnTo>
                  <a:lnTo>
                    <a:pt x="1133690" y="8128013"/>
                  </a:lnTo>
                  <a:lnTo>
                    <a:pt x="1130706" y="8128013"/>
                  </a:lnTo>
                  <a:lnTo>
                    <a:pt x="1129030" y="8001013"/>
                  </a:lnTo>
                  <a:lnTo>
                    <a:pt x="1125562" y="7874013"/>
                  </a:lnTo>
                  <a:lnTo>
                    <a:pt x="1125296" y="7874013"/>
                  </a:lnTo>
                  <a:lnTo>
                    <a:pt x="1125296" y="11938013"/>
                  </a:lnTo>
                  <a:lnTo>
                    <a:pt x="1097991" y="11938013"/>
                  </a:lnTo>
                  <a:lnTo>
                    <a:pt x="1072654" y="11811013"/>
                  </a:lnTo>
                  <a:lnTo>
                    <a:pt x="1034948" y="11811013"/>
                  </a:lnTo>
                  <a:lnTo>
                    <a:pt x="1052525" y="11938013"/>
                  </a:lnTo>
                  <a:lnTo>
                    <a:pt x="991387" y="11938013"/>
                  </a:lnTo>
                  <a:lnTo>
                    <a:pt x="974521" y="11811013"/>
                  </a:lnTo>
                  <a:lnTo>
                    <a:pt x="959535" y="11938013"/>
                  </a:lnTo>
                  <a:lnTo>
                    <a:pt x="921397" y="11938013"/>
                  </a:lnTo>
                  <a:lnTo>
                    <a:pt x="952550" y="11811013"/>
                  </a:lnTo>
                  <a:lnTo>
                    <a:pt x="883437" y="11811013"/>
                  </a:lnTo>
                  <a:lnTo>
                    <a:pt x="853871" y="11938013"/>
                  </a:lnTo>
                  <a:lnTo>
                    <a:pt x="853808" y="11811013"/>
                  </a:lnTo>
                  <a:lnTo>
                    <a:pt x="850379" y="11811013"/>
                  </a:lnTo>
                  <a:lnTo>
                    <a:pt x="879335" y="11684013"/>
                  </a:lnTo>
                  <a:lnTo>
                    <a:pt x="966965" y="11684013"/>
                  </a:lnTo>
                  <a:lnTo>
                    <a:pt x="965581" y="11557013"/>
                  </a:lnTo>
                  <a:lnTo>
                    <a:pt x="844816" y="11557013"/>
                  </a:lnTo>
                  <a:lnTo>
                    <a:pt x="844334" y="11430013"/>
                  </a:lnTo>
                  <a:lnTo>
                    <a:pt x="844118" y="11430013"/>
                  </a:lnTo>
                  <a:lnTo>
                    <a:pt x="843965" y="11303013"/>
                  </a:lnTo>
                  <a:lnTo>
                    <a:pt x="872096" y="11430013"/>
                  </a:lnTo>
                  <a:lnTo>
                    <a:pt x="942949" y="11430013"/>
                  </a:lnTo>
                  <a:lnTo>
                    <a:pt x="877328" y="11303013"/>
                  </a:lnTo>
                  <a:lnTo>
                    <a:pt x="924991" y="11303013"/>
                  </a:lnTo>
                  <a:lnTo>
                    <a:pt x="943368" y="11430013"/>
                  </a:lnTo>
                  <a:lnTo>
                    <a:pt x="973543" y="11430013"/>
                  </a:lnTo>
                  <a:lnTo>
                    <a:pt x="993330" y="11303013"/>
                  </a:lnTo>
                  <a:lnTo>
                    <a:pt x="1038237" y="11303013"/>
                  </a:lnTo>
                  <a:lnTo>
                    <a:pt x="1006106" y="11430013"/>
                  </a:lnTo>
                  <a:lnTo>
                    <a:pt x="1053185" y="11430013"/>
                  </a:lnTo>
                  <a:lnTo>
                    <a:pt x="1085583" y="11303013"/>
                  </a:lnTo>
                  <a:lnTo>
                    <a:pt x="1093127" y="11303013"/>
                  </a:lnTo>
                  <a:lnTo>
                    <a:pt x="1103007" y="11176013"/>
                  </a:lnTo>
                  <a:lnTo>
                    <a:pt x="1097114" y="11176013"/>
                  </a:lnTo>
                  <a:lnTo>
                    <a:pt x="1074115" y="11049013"/>
                  </a:lnTo>
                  <a:lnTo>
                    <a:pt x="1064564" y="11049013"/>
                  </a:lnTo>
                  <a:lnTo>
                    <a:pt x="1038694" y="10922013"/>
                  </a:lnTo>
                  <a:lnTo>
                    <a:pt x="992162" y="10922013"/>
                  </a:lnTo>
                  <a:lnTo>
                    <a:pt x="1009446" y="11049013"/>
                  </a:lnTo>
                  <a:lnTo>
                    <a:pt x="944460" y="11049013"/>
                  </a:lnTo>
                  <a:lnTo>
                    <a:pt x="974928" y="10922013"/>
                  </a:lnTo>
                  <a:lnTo>
                    <a:pt x="904709" y="10922013"/>
                  </a:lnTo>
                  <a:lnTo>
                    <a:pt x="875334" y="11049013"/>
                  </a:lnTo>
                  <a:lnTo>
                    <a:pt x="876173" y="11049013"/>
                  </a:lnTo>
                  <a:lnTo>
                    <a:pt x="857986" y="11176013"/>
                  </a:lnTo>
                  <a:lnTo>
                    <a:pt x="841552" y="11176013"/>
                  </a:lnTo>
                  <a:lnTo>
                    <a:pt x="842683" y="11049013"/>
                  </a:lnTo>
                  <a:lnTo>
                    <a:pt x="845718" y="11049013"/>
                  </a:lnTo>
                  <a:lnTo>
                    <a:pt x="845045" y="10922013"/>
                  </a:lnTo>
                  <a:lnTo>
                    <a:pt x="871245" y="10922013"/>
                  </a:lnTo>
                  <a:lnTo>
                    <a:pt x="899744" y="10795013"/>
                  </a:lnTo>
                  <a:lnTo>
                    <a:pt x="957491" y="10795013"/>
                  </a:lnTo>
                  <a:lnTo>
                    <a:pt x="900099" y="10668013"/>
                  </a:lnTo>
                  <a:lnTo>
                    <a:pt x="836726" y="10668013"/>
                  </a:lnTo>
                  <a:lnTo>
                    <a:pt x="836244" y="10541013"/>
                  </a:lnTo>
                  <a:lnTo>
                    <a:pt x="869226" y="10541013"/>
                  </a:lnTo>
                  <a:lnTo>
                    <a:pt x="835914" y="10414013"/>
                  </a:lnTo>
                  <a:lnTo>
                    <a:pt x="885977" y="10414013"/>
                  </a:lnTo>
                  <a:lnTo>
                    <a:pt x="900582" y="10541013"/>
                  </a:lnTo>
                  <a:lnTo>
                    <a:pt x="926261" y="10541013"/>
                  </a:lnTo>
                  <a:lnTo>
                    <a:pt x="959205" y="10668013"/>
                  </a:lnTo>
                  <a:lnTo>
                    <a:pt x="986790" y="10668013"/>
                  </a:lnTo>
                  <a:lnTo>
                    <a:pt x="1014831" y="10541013"/>
                  </a:lnTo>
                  <a:lnTo>
                    <a:pt x="1003985" y="10541013"/>
                  </a:lnTo>
                  <a:lnTo>
                    <a:pt x="1022019" y="10414013"/>
                  </a:lnTo>
                  <a:lnTo>
                    <a:pt x="1064679" y="10414013"/>
                  </a:lnTo>
                  <a:lnTo>
                    <a:pt x="1030135" y="10541013"/>
                  </a:lnTo>
                  <a:lnTo>
                    <a:pt x="1077493" y="10541013"/>
                  </a:lnTo>
                  <a:lnTo>
                    <a:pt x="1111973" y="10414013"/>
                  </a:lnTo>
                  <a:lnTo>
                    <a:pt x="1112672" y="10541013"/>
                  </a:lnTo>
                  <a:lnTo>
                    <a:pt x="1113497" y="10541013"/>
                  </a:lnTo>
                  <a:lnTo>
                    <a:pt x="1113713" y="10668013"/>
                  </a:lnTo>
                  <a:lnTo>
                    <a:pt x="1031125" y="10668013"/>
                  </a:lnTo>
                  <a:lnTo>
                    <a:pt x="1003744" y="10795013"/>
                  </a:lnTo>
                  <a:lnTo>
                    <a:pt x="1084402" y="10795013"/>
                  </a:lnTo>
                  <a:lnTo>
                    <a:pt x="1114666" y="10922013"/>
                  </a:lnTo>
                  <a:lnTo>
                    <a:pt x="1115542" y="10922013"/>
                  </a:lnTo>
                  <a:lnTo>
                    <a:pt x="1116253" y="11049013"/>
                  </a:lnTo>
                  <a:lnTo>
                    <a:pt x="1118501" y="11049013"/>
                  </a:lnTo>
                  <a:lnTo>
                    <a:pt x="1119847" y="11176013"/>
                  </a:lnTo>
                  <a:lnTo>
                    <a:pt x="1118603" y="11176013"/>
                  </a:lnTo>
                  <a:lnTo>
                    <a:pt x="1118984" y="11303013"/>
                  </a:lnTo>
                  <a:lnTo>
                    <a:pt x="1120775" y="11303013"/>
                  </a:lnTo>
                  <a:lnTo>
                    <a:pt x="1121257" y="11430013"/>
                  </a:lnTo>
                  <a:lnTo>
                    <a:pt x="1121587" y="11430013"/>
                  </a:lnTo>
                  <a:lnTo>
                    <a:pt x="1121803" y="11557013"/>
                  </a:lnTo>
                  <a:lnTo>
                    <a:pt x="1004417" y="11557013"/>
                  </a:lnTo>
                  <a:lnTo>
                    <a:pt x="1004938" y="11684013"/>
                  </a:lnTo>
                  <a:lnTo>
                    <a:pt x="1122768" y="11684013"/>
                  </a:lnTo>
                  <a:lnTo>
                    <a:pt x="1123137" y="11811013"/>
                  </a:lnTo>
                  <a:lnTo>
                    <a:pt x="1124343" y="11811013"/>
                  </a:lnTo>
                  <a:lnTo>
                    <a:pt x="1125296" y="11938013"/>
                  </a:lnTo>
                  <a:lnTo>
                    <a:pt x="1125296" y="7874013"/>
                  </a:lnTo>
                  <a:lnTo>
                    <a:pt x="1119124" y="7874013"/>
                  </a:lnTo>
                  <a:lnTo>
                    <a:pt x="1122260" y="7747013"/>
                  </a:lnTo>
                  <a:lnTo>
                    <a:pt x="1124686" y="7747013"/>
                  </a:lnTo>
                  <a:lnTo>
                    <a:pt x="1126477" y="7620013"/>
                  </a:lnTo>
                  <a:lnTo>
                    <a:pt x="1128356" y="7620013"/>
                  </a:lnTo>
                  <a:lnTo>
                    <a:pt x="1128560" y="7493013"/>
                  </a:lnTo>
                  <a:lnTo>
                    <a:pt x="1128318" y="7493013"/>
                  </a:lnTo>
                  <a:lnTo>
                    <a:pt x="1127709" y="7366013"/>
                  </a:lnTo>
                  <a:lnTo>
                    <a:pt x="1125588" y="7366013"/>
                  </a:lnTo>
                  <a:lnTo>
                    <a:pt x="1124178" y="7239013"/>
                  </a:lnTo>
                  <a:lnTo>
                    <a:pt x="1122616" y="7239013"/>
                  </a:lnTo>
                  <a:lnTo>
                    <a:pt x="1120940" y="7112013"/>
                  </a:lnTo>
                  <a:lnTo>
                    <a:pt x="1117473" y="7112013"/>
                  </a:lnTo>
                  <a:lnTo>
                    <a:pt x="1115796" y="6985013"/>
                  </a:lnTo>
                  <a:lnTo>
                    <a:pt x="1110907" y="6985013"/>
                  </a:lnTo>
                  <a:lnTo>
                    <a:pt x="1114044" y="6858013"/>
                  </a:lnTo>
                  <a:lnTo>
                    <a:pt x="1118273" y="6858013"/>
                  </a:lnTo>
                  <a:lnTo>
                    <a:pt x="1119479" y="6731013"/>
                  </a:lnTo>
                  <a:lnTo>
                    <a:pt x="1120152" y="6731013"/>
                  </a:lnTo>
                  <a:lnTo>
                    <a:pt x="1120343" y="6604013"/>
                  </a:lnTo>
                  <a:lnTo>
                    <a:pt x="1119505" y="6604013"/>
                  </a:lnTo>
                  <a:lnTo>
                    <a:pt x="1118577" y="6477013"/>
                  </a:lnTo>
                  <a:lnTo>
                    <a:pt x="1117384" y="6477013"/>
                  </a:lnTo>
                  <a:lnTo>
                    <a:pt x="1115974" y="6350013"/>
                  </a:lnTo>
                  <a:lnTo>
                    <a:pt x="1112723" y="6350013"/>
                  </a:lnTo>
                  <a:lnTo>
                    <a:pt x="1110322" y="6262090"/>
                  </a:lnTo>
                  <a:lnTo>
                    <a:pt x="1110322" y="10287013"/>
                  </a:lnTo>
                  <a:lnTo>
                    <a:pt x="1103960" y="10287013"/>
                  </a:lnTo>
                  <a:lnTo>
                    <a:pt x="1097203" y="10160013"/>
                  </a:lnTo>
                  <a:lnTo>
                    <a:pt x="1056754" y="10160013"/>
                  </a:lnTo>
                  <a:lnTo>
                    <a:pt x="1076388" y="10287013"/>
                  </a:lnTo>
                  <a:lnTo>
                    <a:pt x="1007745" y="10287013"/>
                  </a:lnTo>
                  <a:lnTo>
                    <a:pt x="992784" y="10160013"/>
                  </a:lnTo>
                  <a:lnTo>
                    <a:pt x="918146" y="10160013"/>
                  </a:lnTo>
                  <a:lnTo>
                    <a:pt x="907427" y="10287013"/>
                  </a:lnTo>
                  <a:lnTo>
                    <a:pt x="874344" y="10287013"/>
                  </a:lnTo>
                  <a:lnTo>
                    <a:pt x="906424" y="10160013"/>
                  </a:lnTo>
                  <a:lnTo>
                    <a:pt x="835406" y="10160013"/>
                  </a:lnTo>
                  <a:lnTo>
                    <a:pt x="864362" y="10033013"/>
                  </a:lnTo>
                  <a:lnTo>
                    <a:pt x="920851" y="10033013"/>
                  </a:lnTo>
                  <a:lnTo>
                    <a:pt x="948283" y="9906013"/>
                  </a:lnTo>
                  <a:lnTo>
                    <a:pt x="866965" y="9906013"/>
                  </a:lnTo>
                  <a:lnTo>
                    <a:pt x="840663" y="9779013"/>
                  </a:lnTo>
                  <a:lnTo>
                    <a:pt x="829348" y="9779013"/>
                  </a:lnTo>
                  <a:lnTo>
                    <a:pt x="829132" y="9652013"/>
                  </a:lnTo>
                  <a:lnTo>
                    <a:pt x="857110" y="9652013"/>
                  </a:lnTo>
                  <a:lnTo>
                    <a:pt x="887437" y="9779013"/>
                  </a:lnTo>
                  <a:lnTo>
                    <a:pt x="927963" y="9779013"/>
                  </a:lnTo>
                  <a:lnTo>
                    <a:pt x="862342" y="9652013"/>
                  </a:lnTo>
                  <a:lnTo>
                    <a:pt x="1023251" y="9652013"/>
                  </a:lnTo>
                  <a:lnTo>
                    <a:pt x="991120" y="9779013"/>
                  </a:lnTo>
                  <a:lnTo>
                    <a:pt x="1038199" y="9779013"/>
                  </a:lnTo>
                  <a:lnTo>
                    <a:pt x="1070597" y="9652013"/>
                  </a:lnTo>
                  <a:lnTo>
                    <a:pt x="1048194" y="9652013"/>
                  </a:lnTo>
                  <a:lnTo>
                    <a:pt x="1064094" y="9525013"/>
                  </a:lnTo>
                  <a:lnTo>
                    <a:pt x="1103998" y="9525013"/>
                  </a:lnTo>
                  <a:lnTo>
                    <a:pt x="1104226" y="9652013"/>
                  </a:lnTo>
                  <a:lnTo>
                    <a:pt x="1105789" y="9652013"/>
                  </a:lnTo>
                  <a:lnTo>
                    <a:pt x="1106271" y="9779013"/>
                  </a:lnTo>
                  <a:lnTo>
                    <a:pt x="1099185" y="9779013"/>
                  </a:lnTo>
                  <a:lnTo>
                    <a:pt x="1074166" y="9906013"/>
                  </a:lnTo>
                  <a:lnTo>
                    <a:pt x="993889" y="9906013"/>
                  </a:lnTo>
                  <a:lnTo>
                    <a:pt x="1021257" y="10033013"/>
                  </a:lnTo>
                  <a:lnTo>
                    <a:pt x="1107782" y="10033013"/>
                  </a:lnTo>
                  <a:lnTo>
                    <a:pt x="1108151" y="10160013"/>
                  </a:lnTo>
                  <a:lnTo>
                    <a:pt x="1109370" y="10160013"/>
                  </a:lnTo>
                  <a:lnTo>
                    <a:pt x="1110322" y="10287013"/>
                  </a:lnTo>
                  <a:lnTo>
                    <a:pt x="1110322" y="6262090"/>
                  </a:lnTo>
                  <a:lnTo>
                    <a:pt x="1109256" y="6223012"/>
                  </a:lnTo>
                  <a:lnTo>
                    <a:pt x="1107579" y="6096012"/>
                  </a:lnTo>
                  <a:lnTo>
                    <a:pt x="1105941" y="6096012"/>
                  </a:lnTo>
                  <a:lnTo>
                    <a:pt x="1108367" y="5969012"/>
                  </a:lnTo>
                  <a:lnTo>
                    <a:pt x="1110170" y="5969012"/>
                  </a:lnTo>
                  <a:lnTo>
                    <a:pt x="1111377" y="5842012"/>
                  </a:lnTo>
                  <a:lnTo>
                    <a:pt x="1112240" y="5842012"/>
                  </a:lnTo>
                  <a:lnTo>
                    <a:pt x="1112012" y="5715012"/>
                  </a:lnTo>
                  <a:lnTo>
                    <a:pt x="1111402" y="5715012"/>
                  </a:lnTo>
                  <a:lnTo>
                    <a:pt x="1110475" y="5588012"/>
                  </a:lnTo>
                  <a:lnTo>
                    <a:pt x="1107871" y="5588012"/>
                  </a:lnTo>
                  <a:lnTo>
                    <a:pt x="1106297" y="5461012"/>
                  </a:lnTo>
                  <a:lnTo>
                    <a:pt x="1104620" y="5461012"/>
                  </a:lnTo>
                  <a:lnTo>
                    <a:pt x="1102220" y="5373090"/>
                  </a:lnTo>
                  <a:lnTo>
                    <a:pt x="1102220" y="9398013"/>
                  </a:lnTo>
                  <a:lnTo>
                    <a:pt x="1074915" y="9398013"/>
                  </a:lnTo>
                  <a:lnTo>
                    <a:pt x="1049578" y="9271013"/>
                  </a:lnTo>
                  <a:lnTo>
                    <a:pt x="1011872" y="9271013"/>
                  </a:lnTo>
                  <a:lnTo>
                    <a:pt x="1029449" y="9398013"/>
                  </a:lnTo>
                  <a:lnTo>
                    <a:pt x="898321" y="9398013"/>
                  </a:lnTo>
                  <a:lnTo>
                    <a:pt x="929474" y="9271013"/>
                  </a:lnTo>
                  <a:lnTo>
                    <a:pt x="860348" y="9271013"/>
                  </a:lnTo>
                  <a:lnTo>
                    <a:pt x="830783" y="9398013"/>
                  </a:lnTo>
                  <a:lnTo>
                    <a:pt x="830732" y="9271013"/>
                  </a:lnTo>
                  <a:lnTo>
                    <a:pt x="827316" y="9271013"/>
                  </a:lnTo>
                  <a:lnTo>
                    <a:pt x="856272" y="9144013"/>
                  </a:lnTo>
                  <a:lnTo>
                    <a:pt x="943889" y="9144013"/>
                  </a:lnTo>
                  <a:lnTo>
                    <a:pt x="942492" y="9017013"/>
                  </a:lnTo>
                  <a:lnTo>
                    <a:pt x="821740" y="9017013"/>
                  </a:lnTo>
                  <a:lnTo>
                    <a:pt x="821258" y="8890013"/>
                  </a:lnTo>
                  <a:lnTo>
                    <a:pt x="821042" y="8890013"/>
                  </a:lnTo>
                  <a:lnTo>
                    <a:pt x="820889" y="8763013"/>
                  </a:lnTo>
                  <a:lnTo>
                    <a:pt x="849007" y="8890013"/>
                  </a:lnTo>
                  <a:lnTo>
                    <a:pt x="901903" y="8890013"/>
                  </a:lnTo>
                  <a:lnTo>
                    <a:pt x="919861" y="8890013"/>
                  </a:lnTo>
                  <a:lnTo>
                    <a:pt x="944206" y="8890013"/>
                  </a:lnTo>
                  <a:lnTo>
                    <a:pt x="951204" y="9017013"/>
                  </a:lnTo>
                  <a:lnTo>
                    <a:pt x="958938" y="9017013"/>
                  </a:lnTo>
                  <a:lnTo>
                    <a:pt x="966203" y="8890013"/>
                  </a:lnTo>
                  <a:lnTo>
                    <a:pt x="950455" y="8890013"/>
                  </a:lnTo>
                  <a:lnTo>
                    <a:pt x="970241" y="8763013"/>
                  </a:lnTo>
                  <a:lnTo>
                    <a:pt x="1015161" y="8763013"/>
                  </a:lnTo>
                  <a:lnTo>
                    <a:pt x="983030" y="8890013"/>
                  </a:lnTo>
                  <a:lnTo>
                    <a:pt x="1030097" y="8890013"/>
                  </a:lnTo>
                  <a:lnTo>
                    <a:pt x="1062494" y="8763013"/>
                  </a:lnTo>
                  <a:lnTo>
                    <a:pt x="1070038" y="8763013"/>
                  </a:lnTo>
                  <a:lnTo>
                    <a:pt x="1079919" y="8636013"/>
                  </a:lnTo>
                  <a:lnTo>
                    <a:pt x="1074115" y="8636013"/>
                  </a:lnTo>
                  <a:lnTo>
                    <a:pt x="1051115" y="8509013"/>
                  </a:lnTo>
                  <a:lnTo>
                    <a:pt x="1015695" y="8509013"/>
                  </a:lnTo>
                  <a:lnTo>
                    <a:pt x="989507" y="8382013"/>
                  </a:lnTo>
                  <a:lnTo>
                    <a:pt x="951928" y="8382013"/>
                  </a:lnTo>
                  <a:lnTo>
                    <a:pt x="969175" y="8509013"/>
                  </a:lnTo>
                  <a:lnTo>
                    <a:pt x="921461" y="8509013"/>
                  </a:lnTo>
                  <a:lnTo>
                    <a:pt x="951928" y="8382013"/>
                  </a:lnTo>
                  <a:lnTo>
                    <a:pt x="910742" y="8382013"/>
                  </a:lnTo>
                  <a:lnTo>
                    <a:pt x="895972" y="8446656"/>
                  </a:lnTo>
                  <a:lnTo>
                    <a:pt x="895972" y="8843759"/>
                  </a:lnTo>
                  <a:lnTo>
                    <a:pt x="854240" y="8763013"/>
                  </a:lnTo>
                  <a:lnTo>
                    <a:pt x="885596" y="8763013"/>
                  </a:lnTo>
                  <a:lnTo>
                    <a:pt x="895972" y="8843759"/>
                  </a:lnTo>
                  <a:lnTo>
                    <a:pt x="895972" y="8446656"/>
                  </a:lnTo>
                  <a:lnTo>
                    <a:pt x="881722" y="8509013"/>
                  </a:lnTo>
                  <a:lnTo>
                    <a:pt x="853186" y="8509013"/>
                  </a:lnTo>
                  <a:lnTo>
                    <a:pt x="834999" y="8636013"/>
                  </a:lnTo>
                  <a:lnTo>
                    <a:pt x="819683" y="8636013"/>
                  </a:lnTo>
                  <a:lnTo>
                    <a:pt x="820648" y="8509013"/>
                  </a:lnTo>
                  <a:lnTo>
                    <a:pt x="822058" y="8509013"/>
                  </a:lnTo>
                  <a:lnTo>
                    <a:pt x="820877" y="8382013"/>
                  </a:lnTo>
                  <a:lnTo>
                    <a:pt x="876757" y="8382013"/>
                  </a:lnTo>
                  <a:lnTo>
                    <a:pt x="904748" y="8255013"/>
                  </a:lnTo>
                  <a:lnTo>
                    <a:pt x="934491" y="8255013"/>
                  </a:lnTo>
                  <a:lnTo>
                    <a:pt x="877112" y="8128013"/>
                  </a:lnTo>
                  <a:lnTo>
                    <a:pt x="813727" y="8128013"/>
                  </a:lnTo>
                  <a:lnTo>
                    <a:pt x="813244" y="8001013"/>
                  </a:lnTo>
                  <a:lnTo>
                    <a:pt x="846239" y="8001013"/>
                  </a:lnTo>
                  <a:lnTo>
                    <a:pt x="812927" y="7874013"/>
                  </a:lnTo>
                  <a:lnTo>
                    <a:pt x="850480" y="7874013"/>
                  </a:lnTo>
                  <a:lnTo>
                    <a:pt x="862990" y="8001013"/>
                  </a:lnTo>
                  <a:lnTo>
                    <a:pt x="871334" y="8001013"/>
                  </a:lnTo>
                  <a:lnTo>
                    <a:pt x="903262" y="8128013"/>
                  </a:lnTo>
                  <a:lnTo>
                    <a:pt x="963803" y="8128013"/>
                  </a:lnTo>
                  <a:lnTo>
                    <a:pt x="991844" y="8001013"/>
                  </a:lnTo>
                  <a:lnTo>
                    <a:pt x="980998" y="8001013"/>
                  </a:lnTo>
                  <a:lnTo>
                    <a:pt x="999032" y="7874013"/>
                  </a:lnTo>
                  <a:lnTo>
                    <a:pt x="1041692" y="7874013"/>
                  </a:lnTo>
                  <a:lnTo>
                    <a:pt x="1007148" y="8001013"/>
                  </a:lnTo>
                  <a:lnTo>
                    <a:pt x="1054493" y="8001013"/>
                  </a:lnTo>
                  <a:lnTo>
                    <a:pt x="1088986" y="7874013"/>
                  </a:lnTo>
                  <a:lnTo>
                    <a:pt x="1089685" y="8001013"/>
                  </a:lnTo>
                  <a:lnTo>
                    <a:pt x="1090168" y="8001013"/>
                  </a:lnTo>
                  <a:lnTo>
                    <a:pt x="1090498" y="8128013"/>
                  </a:lnTo>
                  <a:lnTo>
                    <a:pt x="1033500" y="8128013"/>
                  </a:lnTo>
                  <a:lnTo>
                    <a:pt x="1008138" y="8255013"/>
                  </a:lnTo>
                  <a:lnTo>
                    <a:pt x="1032789" y="8255013"/>
                  </a:lnTo>
                  <a:lnTo>
                    <a:pt x="1061415" y="8382013"/>
                  </a:lnTo>
                  <a:lnTo>
                    <a:pt x="1092555" y="8382013"/>
                  </a:lnTo>
                  <a:lnTo>
                    <a:pt x="1093266" y="8509013"/>
                  </a:lnTo>
                  <a:lnTo>
                    <a:pt x="1095121" y="8509013"/>
                  </a:lnTo>
                  <a:lnTo>
                    <a:pt x="1095514" y="8636013"/>
                  </a:lnTo>
                  <a:lnTo>
                    <a:pt x="1095260" y="8636013"/>
                  </a:lnTo>
                  <a:lnTo>
                    <a:pt x="1095527" y="8763013"/>
                  </a:lnTo>
                  <a:lnTo>
                    <a:pt x="1097686" y="8763013"/>
                  </a:lnTo>
                  <a:lnTo>
                    <a:pt x="1098181" y="8890013"/>
                  </a:lnTo>
                  <a:lnTo>
                    <a:pt x="1098511" y="8890013"/>
                  </a:lnTo>
                  <a:lnTo>
                    <a:pt x="1098727" y="9017013"/>
                  </a:lnTo>
                  <a:lnTo>
                    <a:pt x="981329" y="9017013"/>
                  </a:lnTo>
                  <a:lnTo>
                    <a:pt x="981862" y="9144013"/>
                  </a:lnTo>
                  <a:lnTo>
                    <a:pt x="1099680" y="9144013"/>
                  </a:lnTo>
                  <a:lnTo>
                    <a:pt x="1100048" y="9271013"/>
                  </a:lnTo>
                  <a:lnTo>
                    <a:pt x="1101267" y="9271013"/>
                  </a:lnTo>
                  <a:lnTo>
                    <a:pt x="1102220" y="9398013"/>
                  </a:lnTo>
                  <a:lnTo>
                    <a:pt x="1102220" y="5373090"/>
                  </a:lnTo>
                  <a:lnTo>
                    <a:pt x="1101153" y="5334012"/>
                  </a:lnTo>
                  <a:lnTo>
                    <a:pt x="1099477" y="5334012"/>
                  </a:lnTo>
                  <a:lnTo>
                    <a:pt x="1097902" y="5207012"/>
                  </a:lnTo>
                  <a:lnTo>
                    <a:pt x="1100366" y="5080012"/>
                  </a:lnTo>
                  <a:lnTo>
                    <a:pt x="1103363" y="5080012"/>
                  </a:lnTo>
                  <a:lnTo>
                    <a:pt x="1104036" y="4953012"/>
                  </a:lnTo>
                  <a:lnTo>
                    <a:pt x="1103388" y="4826012"/>
                  </a:lnTo>
                  <a:lnTo>
                    <a:pt x="1102461" y="4826012"/>
                  </a:lnTo>
                  <a:lnTo>
                    <a:pt x="1101267" y="4699012"/>
                  </a:lnTo>
                  <a:lnTo>
                    <a:pt x="1098296" y="4699012"/>
                  </a:lnTo>
                  <a:lnTo>
                    <a:pt x="1096619" y="4572012"/>
                  </a:lnTo>
                  <a:lnTo>
                    <a:pt x="1093152" y="4445012"/>
                  </a:lnTo>
                  <a:lnTo>
                    <a:pt x="1086485" y="4445012"/>
                  </a:lnTo>
                  <a:lnTo>
                    <a:pt x="1086713" y="4318012"/>
                  </a:lnTo>
                  <a:lnTo>
                    <a:pt x="1092276" y="4318012"/>
                  </a:lnTo>
                  <a:lnTo>
                    <a:pt x="1094066" y="4191012"/>
                  </a:lnTo>
                  <a:lnTo>
                    <a:pt x="1095946" y="4191012"/>
                  </a:lnTo>
                  <a:lnTo>
                    <a:pt x="1096149" y="4064012"/>
                  </a:lnTo>
                  <a:lnTo>
                    <a:pt x="1095908" y="4064012"/>
                  </a:lnTo>
                  <a:lnTo>
                    <a:pt x="1095298" y="3937012"/>
                  </a:lnTo>
                  <a:lnTo>
                    <a:pt x="1093177" y="3937012"/>
                  </a:lnTo>
                  <a:lnTo>
                    <a:pt x="1091768" y="3810012"/>
                  </a:lnTo>
                  <a:lnTo>
                    <a:pt x="1090193" y="3810012"/>
                  </a:lnTo>
                  <a:lnTo>
                    <a:pt x="1088517" y="3683012"/>
                  </a:lnTo>
                  <a:lnTo>
                    <a:pt x="1085062" y="3683012"/>
                  </a:lnTo>
                  <a:lnTo>
                    <a:pt x="1084465" y="3638143"/>
                  </a:lnTo>
                  <a:lnTo>
                    <a:pt x="1084465" y="7620013"/>
                  </a:lnTo>
                  <a:lnTo>
                    <a:pt x="1052182" y="7620013"/>
                  </a:lnTo>
                  <a:lnTo>
                    <a:pt x="1070825" y="7747013"/>
                  </a:lnTo>
                  <a:lnTo>
                    <a:pt x="1019733" y="7747013"/>
                  </a:lnTo>
                  <a:lnTo>
                    <a:pt x="996086" y="7620013"/>
                  </a:lnTo>
                  <a:lnTo>
                    <a:pt x="981417" y="7620013"/>
                  </a:lnTo>
                  <a:lnTo>
                    <a:pt x="955128" y="7493013"/>
                  </a:lnTo>
                  <a:lnTo>
                    <a:pt x="931075" y="7493013"/>
                  </a:lnTo>
                  <a:lnTo>
                    <a:pt x="902639" y="7620013"/>
                  </a:lnTo>
                  <a:lnTo>
                    <a:pt x="883234" y="7620013"/>
                  </a:lnTo>
                  <a:lnTo>
                    <a:pt x="863841" y="7747013"/>
                  </a:lnTo>
                  <a:lnTo>
                    <a:pt x="816902" y="7747013"/>
                  </a:lnTo>
                  <a:lnTo>
                    <a:pt x="850150" y="7620013"/>
                  </a:lnTo>
                  <a:lnTo>
                    <a:pt x="812787" y="7620013"/>
                  </a:lnTo>
                  <a:lnTo>
                    <a:pt x="811212" y="7493013"/>
                  </a:lnTo>
                  <a:lnTo>
                    <a:pt x="868654" y="7493013"/>
                  </a:lnTo>
                  <a:lnTo>
                    <a:pt x="896645" y="7366013"/>
                  </a:lnTo>
                  <a:lnTo>
                    <a:pt x="869010" y="7366013"/>
                  </a:lnTo>
                  <a:lnTo>
                    <a:pt x="842772" y="7239013"/>
                  </a:lnTo>
                  <a:lnTo>
                    <a:pt x="805154" y="7239013"/>
                  </a:lnTo>
                  <a:lnTo>
                    <a:pt x="804938" y="7112013"/>
                  </a:lnTo>
                  <a:lnTo>
                    <a:pt x="804887" y="6985013"/>
                  </a:lnTo>
                  <a:lnTo>
                    <a:pt x="817257" y="6985013"/>
                  </a:lnTo>
                  <a:lnTo>
                    <a:pt x="829805" y="7112013"/>
                  </a:lnTo>
                  <a:lnTo>
                    <a:pt x="832916" y="7112013"/>
                  </a:lnTo>
                  <a:lnTo>
                    <a:pt x="863244" y="7239013"/>
                  </a:lnTo>
                  <a:lnTo>
                    <a:pt x="937044" y="7239013"/>
                  </a:lnTo>
                  <a:lnTo>
                    <a:pt x="903757" y="7112013"/>
                  </a:lnTo>
                  <a:lnTo>
                    <a:pt x="966914" y="7112013"/>
                  </a:lnTo>
                  <a:lnTo>
                    <a:pt x="937044" y="7239013"/>
                  </a:lnTo>
                  <a:lnTo>
                    <a:pt x="983742" y="7239013"/>
                  </a:lnTo>
                  <a:lnTo>
                    <a:pt x="1013993" y="7112013"/>
                  </a:lnTo>
                  <a:lnTo>
                    <a:pt x="1008519" y="7112013"/>
                  </a:lnTo>
                  <a:lnTo>
                    <a:pt x="1023988" y="6985013"/>
                  </a:lnTo>
                  <a:lnTo>
                    <a:pt x="1070698" y="6985013"/>
                  </a:lnTo>
                  <a:lnTo>
                    <a:pt x="1033589" y="7112013"/>
                  </a:lnTo>
                  <a:lnTo>
                    <a:pt x="1082078" y="7112013"/>
                  </a:lnTo>
                  <a:lnTo>
                    <a:pt x="1082408" y="7239013"/>
                  </a:lnTo>
                  <a:lnTo>
                    <a:pt x="1049972" y="7239013"/>
                  </a:lnTo>
                  <a:lnTo>
                    <a:pt x="1025398" y="7366013"/>
                  </a:lnTo>
                  <a:lnTo>
                    <a:pt x="997051" y="7366013"/>
                  </a:lnTo>
                  <a:lnTo>
                    <a:pt x="1024699" y="7493013"/>
                  </a:lnTo>
                  <a:lnTo>
                    <a:pt x="1083957" y="7493013"/>
                  </a:lnTo>
                  <a:lnTo>
                    <a:pt x="1084465" y="7620013"/>
                  </a:lnTo>
                  <a:lnTo>
                    <a:pt x="1084465" y="3638143"/>
                  </a:lnTo>
                  <a:lnTo>
                    <a:pt x="1083373" y="3556012"/>
                  </a:lnTo>
                  <a:lnTo>
                    <a:pt x="1092517" y="3556012"/>
                  </a:lnTo>
                  <a:lnTo>
                    <a:pt x="1095654" y="3429012"/>
                  </a:lnTo>
                  <a:lnTo>
                    <a:pt x="1099870" y="3429012"/>
                  </a:lnTo>
                  <a:lnTo>
                    <a:pt x="1101077" y="3302012"/>
                  </a:lnTo>
                  <a:lnTo>
                    <a:pt x="1101750" y="3302012"/>
                  </a:lnTo>
                  <a:lnTo>
                    <a:pt x="1101953" y="3175012"/>
                  </a:lnTo>
                  <a:lnTo>
                    <a:pt x="1101102" y="3175012"/>
                  </a:lnTo>
                  <a:lnTo>
                    <a:pt x="1100175" y="3048012"/>
                  </a:lnTo>
                  <a:lnTo>
                    <a:pt x="1098981" y="3048012"/>
                  </a:lnTo>
                  <a:lnTo>
                    <a:pt x="1097572" y="2921012"/>
                  </a:lnTo>
                  <a:lnTo>
                    <a:pt x="1094333" y="2921012"/>
                  </a:lnTo>
                  <a:lnTo>
                    <a:pt x="1090866" y="2794012"/>
                  </a:lnTo>
                  <a:lnTo>
                    <a:pt x="1089190" y="2794012"/>
                  </a:lnTo>
                  <a:lnTo>
                    <a:pt x="1087437" y="2667012"/>
                  </a:lnTo>
                  <a:lnTo>
                    <a:pt x="1087564" y="2667012"/>
                  </a:lnTo>
                  <a:lnTo>
                    <a:pt x="1089990" y="2540012"/>
                  </a:lnTo>
                  <a:lnTo>
                    <a:pt x="1091780" y="2540012"/>
                  </a:lnTo>
                  <a:lnTo>
                    <a:pt x="1092987" y="2413012"/>
                  </a:lnTo>
                  <a:lnTo>
                    <a:pt x="1093851" y="2413012"/>
                  </a:lnTo>
                  <a:lnTo>
                    <a:pt x="1093622" y="2286012"/>
                  </a:lnTo>
                  <a:lnTo>
                    <a:pt x="1093012" y="2286012"/>
                  </a:lnTo>
                  <a:lnTo>
                    <a:pt x="1092085" y="2159012"/>
                  </a:lnTo>
                  <a:lnTo>
                    <a:pt x="1089482" y="2159012"/>
                  </a:lnTo>
                  <a:lnTo>
                    <a:pt x="1087907" y="2032012"/>
                  </a:lnTo>
                  <a:lnTo>
                    <a:pt x="1086231" y="2032012"/>
                  </a:lnTo>
                  <a:lnTo>
                    <a:pt x="1082763" y="1905012"/>
                  </a:lnTo>
                  <a:lnTo>
                    <a:pt x="1081087" y="1905012"/>
                  </a:lnTo>
                  <a:lnTo>
                    <a:pt x="1079512" y="1778012"/>
                  </a:lnTo>
                  <a:lnTo>
                    <a:pt x="1081976" y="1778012"/>
                  </a:lnTo>
                  <a:lnTo>
                    <a:pt x="1083779" y="1651012"/>
                  </a:lnTo>
                  <a:lnTo>
                    <a:pt x="1084986" y="1651012"/>
                  </a:lnTo>
                  <a:lnTo>
                    <a:pt x="1085659" y="1524012"/>
                  </a:lnTo>
                  <a:lnTo>
                    <a:pt x="1085011" y="1397012"/>
                  </a:lnTo>
                  <a:lnTo>
                    <a:pt x="1084084" y="1397012"/>
                  </a:lnTo>
                  <a:lnTo>
                    <a:pt x="1082890" y="1270012"/>
                  </a:lnTo>
                  <a:lnTo>
                    <a:pt x="1079906" y="1270012"/>
                  </a:lnTo>
                  <a:lnTo>
                    <a:pt x="1078230" y="1143012"/>
                  </a:lnTo>
                  <a:lnTo>
                    <a:pt x="1077912" y="1131341"/>
                  </a:lnTo>
                  <a:lnTo>
                    <a:pt x="1077912" y="6858013"/>
                  </a:lnTo>
                  <a:lnTo>
                    <a:pt x="1071549" y="6731013"/>
                  </a:lnTo>
                  <a:lnTo>
                    <a:pt x="1024343" y="6731013"/>
                  </a:lnTo>
                  <a:lnTo>
                    <a:pt x="1043978" y="6858013"/>
                  </a:lnTo>
                  <a:lnTo>
                    <a:pt x="987869" y="6858013"/>
                  </a:lnTo>
                  <a:lnTo>
                    <a:pt x="975334" y="6731013"/>
                  </a:lnTo>
                  <a:lnTo>
                    <a:pt x="946924" y="6731013"/>
                  </a:lnTo>
                  <a:lnTo>
                    <a:pt x="941324" y="6604013"/>
                  </a:lnTo>
                  <a:lnTo>
                    <a:pt x="928395" y="6604013"/>
                  </a:lnTo>
                  <a:lnTo>
                    <a:pt x="922858" y="6731013"/>
                  </a:lnTo>
                  <a:lnTo>
                    <a:pt x="885736" y="6731013"/>
                  </a:lnTo>
                  <a:lnTo>
                    <a:pt x="875017" y="6858013"/>
                  </a:lnTo>
                  <a:lnTo>
                    <a:pt x="841933" y="6858013"/>
                  </a:lnTo>
                  <a:lnTo>
                    <a:pt x="874001" y="6731013"/>
                  </a:lnTo>
                  <a:lnTo>
                    <a:pt x="804570" y="6731013"/>
                  </a:lnTo>
                  <a:lnTo>
                    <a:pt x="802995" y="6604013"/>
                  </a:lnTo>
                  <a:lnTo>
                    <a:pt x="888441" y="6604013"/>
                  </a:lnTo>
                  <a:lnTo>
                    <a:pt x="915873" y="6477013"/>
                  </a:lnTo>
                  <a:lnTo>
                    <a:pt x="834555" y="6477013"/>
                  </a:lnTo>
                  <a:lnTo>
                    <a:pt x="804799" y="6350013"/>
                  </a:lnTo>
                  <a:lnTo>
                    <a:pt x="796937" y="6350013"/>
                  </a:lnTo>
                  <a:lnTo>
                    <a:pt x="796721" y="6223012"/>
                  </a:lnTo>
                  <a:lnTo>
                    <a:pt x="824699" y="6223012"/>
                  </a:lnTo>
                  <a:lnTo>
                    <a:pt x="855027" y="6350013"/>
                  </a:lnTo>
                  <a:lnTo>
                    <a:pt x="895553" y="6350013"/>
                  </a:lnTo>
                  <a:lnTo>
                    <a:pt x="829932" y="6223012"/>
                  </a:lnTo>
                  <a:lnTo>
                    <a:pt x="990841" y="6223012"/>
                  </a:lnTo>
                  <a:lnTo>
                    <a:pt x="958710" y="6350013"/>
                  </a:lnTo>
                  <a:lnTo>
                    <a:pt x="975525" y="6350013"/>
                  </a:lnTo>
                  <a:lnTo>
                    <a:pt x="1005776" y="6223012"/>
                  </a:lnTo>
                  <a:lnTo>
                    <a:pt x="1015771" y="6223012"/>
                  </a:lnTo>
                  <a:lnTo>
                    <a:pt x="1031671" y="6096012"/>
                  </a:lnTo>
                  <a:lnTo>
                    <a:pt x="1065403" y="6096012"/>
                  </a:lnTo>
                  <a:lnTo>
                    <a:pt x="1062494" y="6223012"/>
                  </a:lnTo>
                  <a:lnTo>
                    <a:pt x="1073378" y="6223012"/>
                  </a:lnTo>
                  <a:lnTo>
                    <a:pt x="1073861" y="6350013"/>
                  </a:lnTo>
                  <a:lnTo>
                    <a:pt x="1066787" y="6350013"/>
                  </a:lnTo>
                  <a:lnTo>
                    <a:pt x="1041768" y="6477013"/>
                  </a:lnTo>
                  <a:lnTo>
                    <a:pt x="961478" y="6477013"/>
                  </a:lnTo>
                  <a:lnTo>
                    <a:pt x="988834" y="6604013"/>
                  </a:lnTo>
                  <a:lnTo>
                    <a:pt x="1075359" y="6604013"/>
                  </a:lnTo>
                  <a:lnTo>
                    <a:pt x="1075740" y="6731013"/>
                  </a:lnTo>
                  <a:lnTo>
                    <a:pt x="1076960" y="6731013"/>
                  </a:lnTo>
                  <a:lnTo>
                    <a:pt x="1077912" y="6858013"/>
                  </a:lnTo>
                  <a:lnTo>
                    <a:pt x="1077912" y="1131341"/>
                  </a:lnTo>
                  <a:lnTo>
                    <a:pt x="1074775" y="1016012"/>
                  </a:lnTo>
                  <a:lnTo>
                    <a:pt x="1069809" y="1016012"/>
                  </a:lnTo>
                  <a:lnTo>
                    <a:pt x="1069809" y="5969012"/>
                  </a:lnTo>
                  <a:lnTo>
                    <a:pt x="1042492" y="5969012"/>
                  </a:lnTo>
                  <a:lnTo>
                    <a:pt x="1017168" y="5842012"/>
                  </a:lnTo>
                  <a:lnTo>
                    <a:pt x="979449" y="5842012"/>
                  </a:lnTo>
                  <a:lnTo>
                    <a:pt x="997026" y="5969012"/>
                  </a:lnTo>
                  <a:lnTo>
                    <a:pt x="935888" y="5969012"/>
                  </a:lnTo>
                  <a:lnTo>
                    <a:pt x="919022" y="5842012"/>
                  </a:lnTo>
                  <a:lnTo>
                    <a:pt x="904049" y="5842012"/>
                  </a:lnTo>
                  <a:lnTo>
                    <a:pt x="890130" y="5969012"/>
                  </a:lnTo>
                  <a:lnTo>
                    <a:pt x="865911" y="5969012"/>
                  </a:lnTo>
                  <a:lnTo>
                    <a:pt x="897051" y="5842012"/>
                  </a:lnTo>
                  <a:lnTo>
                    <a:pt x="827938" y="5842012"/>
                  </a:lnTo>
                  <a:lnTo>
                    <a:pt x="798372" y="5969012"/>
                  </a:lnTo>
                  <a:lnTo>
                    <a:pt x="798309" y="5842012"/>
                  </a:lnTo>
                  <a:lnTo>
                    <a:pt x="794893" y="5842012"/>
                  </a:lnTo>
                  <a:lnTo>
                    <a:pt x="823849" y="5715012"/>
                  </a:lnTo>
                  <a:lnTo>
                    <a:pt x="907770" y="5715012"/>
                  </a:lnTo>
                  <a:lnTo>
                    <a:pt x="911479" y="5588012"/>
                  </a:lnTo>
                  <a:lnTo>
                    <a:pt x="789317" y="5588012"/>
                  </a:lnTo>
                  <a:lnTo>
                    <a:pt x="788835" y="5461012"/>
                  </a:lnTo>
                  <a:lnTo>
                    <a:pt x="788631" y="5461012"/>
                  </a:lnTo>
                  <a:lnTo>
                    <a:pt x="788479" y="5334012"/>
                  </a:lnTo>
                  <a:lnTo>
                    <a:pt x="816597" y="5461012"/>
                  </a:lnTo>
                  <a:lnTo>
                    <a:pt x="887450" y="5461012"/>
                  </a:lnTo>
                  <a:lnTo>
                    <a:pt x="821829" y="5334012"/>
                  </a:lnTo>
                  <a:lnTo>
                    <a:pt x="869492" y="5334012"/>
                  </a:lnTo>
                  <a:lnTo>
                    <a:pt x="887869" y="5461012"/>
                  </a:lnTo>
                  <a:lnTo>
                    <a:pt x="918044" y="5461012"/>
                  </a:lnTo>
                  <a:lnTo>
                    <a:pt x="937831" y="5334012"/>
                  </a:lnTo>
                  <a:lnTo>
                    <a:pt x="982738" y="5334012"/>
                  </a:lnTo>
                  <a:lnTo>
                    <a:pt x="950620" y="5461012"/>
                  </a:lnTo>
                  <a:lnTo>
                    <a:pt x="997686" y="5461012"/>
                  </a:lnTo>
                  <a:lnTo>
                    <a:pt x="1030097" y="5334012"/>
                  </a:lnTo>
                  <a:lnTo>
                    <a:pt x="1037628" y="5334012"/>
                  </a:lnTo>
                  <a:lnTo>
                    <a:pt x="1047508" y="5207012"/>
                  </a:lnTo>
                  <a:lnTo>
                    <a:pt x="1041704" y="5207012"/>
                  </a:lnTo>
                  <a:lnTo>
                    <a:pt x="1018705" y="5080012"/>
                  </a:lnTo>
                  <a:lnTo>
                    <a:pt x="1009154" y="5080012"/>
                  </a:lnTo>
                  <a:lnTo>
                    <a:pt x="983284" y="4953012"/>
                  </a:lnTo>
                  <a:lnTo>
                    <a:pt x="936764" y="4953012"/>
                  </a:lnTo>
                  <a:lnTo>
                    <a:pt x="954049" y="5080012"/>
                  </a:lnTo>
                  <a:lnTo>
                    <a:pt x="889050" y="5080012"/>
                  </a:lnTo>
                  <a:lnTo>
                    <a:pt x="919518" y="4953012"/>
                  </a:lnTo>
                  <a:lnTo>
                    <a:pt x="878319" y="4953012"/>
                  </a:lnTo>
                  <a:lnTo>
                    <a:pt x="849312" y="5080012"/>
                  </a:lnTo>
                  <a:lnTo>
                    <a:pt x="820775" y="5080012"/>
                  </a:lnTo>
                  <a:lnTo>
                    <a:pt x="802576" y="5207012"/>
                  </a:lnTo>
                  <a:lnTo>
                    <a:pt x="787273" y="5207012"/>
                  </a:lnTo>
                  <a:lnTo>
                    <a:pt x="788238" y="5080012"/>
                  </a:lnTo>
                  <a:lnTo>
                    <a:pt x="789647" y="5080012"/>
                  </a:lnTo>
                  <a:lnTo>
                    <a:pt x="788466" y="4953012"/>
                  </a:lnTo>
                  <a:lnTo>
                    <a:pt x="815848" y="4953012"/>
                  </a:lnTo>
                  <a:lnTo>
                    <a:pt x="844334" y="4826012"/>
                  </a:lnTo>
                  <a:lnTo>
                    <a:pt x="902081" y="4826012"/>
                  </a:lnTo>
                  <a:lnTo>
                    <a:pt x="844689" y="4699012"/>
                  </a:lnTo>
                  <a:lnTo>
                    <a:pt x="781329" y="4699012"/>
                  </a:lnTo>
                  <a:lnTo>
                    <a:pt x="780846" y="4572012"/>
                  </a:lnTo>
                  <a:lnTo>
                    <a:pt x="813816" y="4572012"/>
                  </a:lnTo>
                  <a:lnTo>
                    <a:pt x="780503" y="4445012"/>
                  </a:lnTo>
                  <a:lnTo>
                    <a:pt x="818070" y="4445012"/>
                  </a:lnTo>
                  <a:lnTo>
                    <a:pt x="830580" y="4572012"/>
                  </a:lnTo>
                  <a:lnTo>
                    <a:pt x="870851" y="4572012"/>
                  </a:lnTo>
                  <a:lnTo>
                    <a:pt x="903795" y="4699012"/>
                  </a:lnTo>
                  <a:lnTo>
                    <a:pt x="931379" y="4699012"/>
                  </a:lnTo>
                  <a:lnTo>
                    <a:pt x="959421" y="4572012"/>
                  </a:lnTo>
                  <a:lnTo>
                    <a:pt x="948588" y="4572012"/>
                  </a:lnTo>
                  <a:lnTo>
                    <a:pt x="966622" y="4445012"/>
                  </a:lnTo>
                  <a:lnTo>
                    <a:pt x="1009281" y="4445012"/>
                  </a:lnTo>
                  <a:lnTo>
                    <a:pt x="974737" y="4572012"/>
                  </a:lnTo>
                  <a:lnTo>
                    <a:pt x="1022083" y="4572012"/>
                  </a:lnTo>
                  <a:lnTo>
                    <a:pt x="1056563" y="4445012"/>
                  </a:lnTo>
                  <a:lnTo>
                    <a:pt x="1057275" y="4572012"/>
                  </a:lnTo>
                  <a:lnTo>
                    <a:pt x="1057757" y="4572012"/>
                  </a:lnTo>
                  <a:lnTo>
                    <a:pt x="1058100" y="4699012"/>
                  </a:lnTo>
                  <a:lnTo>
                    <a:pt x="975715" y="4699012"/>
                  </a:lnTo>
                  <a:lnTo>
                    <a:pt x="948334" y="4826012"/>
                  </a:lnTo>
                  <a:lnTo>
                    <a:pt x="1000379" y="4826012"/>
                  </a:lnTo>
                  <a:lnTo>
                    <a:pt x="1029004" y="4953012"/>
                  </a:lnTo>
                  <a:lnTo>
                    <a:pt x="1060145" y="4953012"/>
                  </a:lnTo>
                  <a:lnTo>
                    <a:pt x="1060843" y="5080012"/>
                  </a:lnTo>
                  <a:lnTo>
                    <a:pt x="1062710" y="5080012"/>
                  </a:lnTo>
                  <a:lnTo>
                    <a:pt x="1063091" y="5207012"/>
                  </a:lnTo>
                  <a:lnTo>
                    <a:pt x="1063498" y="5334012"/>
                  </a:lnTo>
                  <a:lnTo>
                    <a:pt x="1065276" y="5334012"/>
                  </a:lnTo>
                  <a:lnTo>
                    <a:pt x="1065758" y="5461012"/>
                  </a:lnTo>
                  <a:lnTo>
                    <a:pt x="1066088" y="5461012"/>
                  </a:lnTo>
                  <a:lnTo>
                    <a:pt x="1066304" y="5588012"/>
                  </a:lnTo>
                  <a:lnTo>
                    <a:pt x="949452" y="5588012"/>
                  </a:lnTo>
                  <a:lnTo>
                    <a:pt x="953376" y="5715012"/>
                  </a:lnTo>
                  <a:lnTo>
                    <a:pt x="1067269" y="5715012"/>
                  </a:lnTo>
                  <a:lnTo>
                    <a:pt x="1067638" y="5842012"/>
                  </a:lnTo>
                  <a:lnTo>
                    <a:pt x="1068857" y="5842012"/>
                  </a:lnTo>
                  <a:lnTo>
                    <a:pt x="1069809" y="5969012"/>
                  </a:lnTo>
                  <a:lnTo>
                    <a:pt x="1069809" y="1016012"/>
                  </a:lnTo>
                  <a:lnTo>
                    <a:pt x="1068324" y="1016012"/>
                  </a:lnTo>
                  <a:lnTo>
                    <a:pt x="1071460" y="889012"/>
                  </a:lnTo>
                  <a:lnTo>
                    <a:pt x="1073886" y="889012"/>
                  </a:lnTo>
                  <a:lnTo>
                    <a:pt x="1075677" y="762012"/>
                  </a:lnTo>
                  <a:lnTo>
                    <a:pt x="1077556" y="762012"/>
                  </a:lnTo>
                  <a:lnTo>
                    <a:pt x="1077760" y="635012"/>
                  </a:lnTo>
                  <a:lnTo>
                    <a:pt x="1077518" y="635012"/>
                  </a:lnTo>
                  <a:lnTo>
                    <a:pt x="1076909" y="508012"/>
                  </a:lnTo>
                  <a:lnTo>
                    <a:pt x="1074788" y="508012"/>
                  </a:lnTo>
                  <a:lnTo>
                    <a:pt x="1073378" y="381012"/>
                  </a:lnTo>
                  <a:lnTo>
                    <a:pt x="1071803" y="381012"/>
                  </a:lnTo>
                  <a:lnTo>
                    <a:pt x="1070127" y="254012"/>
                  </a:lnTo>
                  <a:lnTo>
                    <a:pt x="1066673" y="254012"/>
                  </a:lnTo>
                  <a:lnTo>
                    <a:pt x="1064983" y="127012"/>
                  </a:lnTo>
                  <a:lnTo>
                    <a:pt x="1060107" y="127012"/>
                  </a:lnTo>
                  <a:lnTo>
                    <a:pt x="1061542" y="12"/>
                  </a:lnTo>
                  <a:lnTo>
                    <a:pt x="1059522" y="12"/>
                  </a:lnTo>
                  <a:lnTo>
                    <a:pt x="1059522" y="3429012"/>
                  </a:lnTo>
                  <a:lnTo>
                    <a:pt x="1053160" y="3429012"/>
                  </a:lnTo>
                  <a:lnTo>
                    <a:pt x="1052042" y="3408045"/>
                  </a:lnTo>
                  <a:lnTo>
                    <a:pt x="1052042" y="4191012"/>
                  </a:lnTo>
                  <a:lnTo>
                    <a:pt x="1019784" y="4191012"/>
                  </a:lnTo>
                  <a:lnTo>
                    <a:pt x="1038415" y="4318012"/>
                  </a:lnTo>
                  <a:lnTo>
                    <a:pt x="987323" y="4318012"/>
                  </a:lnTo>
                  <a:lnTo>
                    <a:pt x="963676" y="4191012"/>
                  </a:lnTo>
                  <a:lnTo>
                    <a:pt x="949007" y="4191012"/>
                  </a:lnTo>
                  <a:lnTo>
                    <a:pt x="922718" y="4064012"/>
                  </a:lnTo>
                  <a:lnTo>
                    <a:pt x="898664" y="4064012"/>
                  </a:lnTo>
                  <a:lnTo>
                    <a:pt x="870229" y="4191012"/>
                  </a:lnTo>
                  <a:lnTo>
                    <a:pt x="831430" y="4191012"/>
                  </a:lnTo>
                  <a:lnTo>
                    <a:pt x="812673" y="4318012"/>
                  </a:lnTo>
                  <a:lnTo>
                    <a:pt x="784479" y="4318012"/>
                  </a:lnTo>
                  <a:lnTo>
                    <a:pt x="817727" y="4191012"/>
                  </a:lnTo>
                  <a:lnTo>
                    <a:pt x="780364" y="4191012"/>
                  </a:lnTo>
                  <a:lnTo>
                    <a:pt x="778789" y="4064012"/>
                  </a:lnTo>
                  <a:lnTo>
                    <a:pt x="836244" y="4064012"/>
                  </a:lnTo>
                  <a:lnTo>
                    <a:pt x="864235" y="3937012"/>
                  </a:lnTo>
                  <a:lnTo>
                    <a:pt x="836599" y="3937012"/>
                  </a:lnTo>
                  <a:lnTo>
                    <a:pt x="810361" y="3810012"/>
                  </a:lnTo>
                  <a:lnTo>
                    <a:pt x="772744" y="3810012"/>
                  </a:lnTo>
                  <a:lnTo>
                    <a:pt x="772528" y="3683012"/>
                  </a:lnTo>
                  <a:lnTo>
                    <a:pt x="772477" y="3556012"/>
                  </a:lnTo>
                  <a:lnTo>
                    <a:pt x="784847" y="3556012"/>
                  </a:lnTo>
                  <a:lnTo>
                    <a:pt x="797394" y="3683012"/>
                  </a:lnTo>
                  <a:lnTo>
                    <a:pt x="830821" y="3683012"/>
                  </a:lnTo>
                  <a:lnTo>
                    <a:pt x="862761" y="3810012"/>
                  </a:lnTo>
                  <a:lnTo>
                    <a:pt x="904633" y="3810012"/>
                  </a:lnTo>
                  <a:lnTo>
                    <a:pt x="871347" y="3683012"/>
                  </a:lnTo>
                  <a:lnTo>
                    <a:pt x="934516" y="3683012"/>
                  </a:lnTo>
                  <a:lnTo>
                    <a:pt x="904633" y="3810012"/>
                  </a:lnTo>
                  <a:lnTo>
                    <a:pt x="951331" y="3810012"/>
                  </a:lnTo>
                  <a:lnTo>
                    <a:pt x="981583" y="3683012"/>
                  </a:lnTo>
                  <a:lnTo>
                    <a:pt x="976109" y="3683012"/>
                  </a:lnTo>
                  <a:lnTo>
                    <a:pt x="991577" y="3556012"/>
                  </a:lnTo>
                  <a:lnTo>
                    <a:pt x="1038288" y="3556012"/>
                  </a:lnTo>
                  <a:lnTo>
                    <a:pt x="1001179" y="3683012"/>
                  </a:lnTo>
                  <a:lnTo>
                    <a:pt x="1049667" y="3683012"/>
                  </a:lnTo>
                  <a:lnTo>
                    <a:pt x="1049997" y="3810012"/>
                  </a:lnTo>
                  <a:lnTo>
                    <a:pt x="1017562" y="3810012"/>
                  </a:lnTo>
                  <a:lnTo>
                    <a:pt x="992987" y="3937012"/>
                  </a:lnTo>
                  <a:lnTo>
                    <a:pt x="964641" y="3937012"/>
                  </a:lnTo>
                  <a:lnTo>
                    <a:pt x="992289" y="4064012"/>
                  </a:lnTo>
                  <a:lnTo>
                    <a:pt x="1051547" y="4064012"/>
                  </a:lnTo>
                  <a:lnTo>
                    <a:pt x="1052042" y="4191012"/>
                  </a:lnTo>
                  <a:lnTo>
                    <a:pt x="1052042" y="3408045"/>
                  </a:lnTo>
                  <a:lnTo>
                    <a:pt x="1046391" y="3302012"/>
                  </a:lnTo>
                  <a:lnTo>
                    <a:pt x="1005954" y="3302012"/>
                  </a:lnTo>
                  <a:lnTo>
                    <a:pt x="1025588" y="3429012"/>
                  </a:lnTo>
                  <a:lnTo>
                    <a:pt x="956945" y="3429012"/>
                  </a:lnTo>
                  <a:lnTo>
                    <a:pt x="941984" y="3302012"/>
                  </a:lnTo>
                  <a:lnTo>
                    <a:pt x="867359" y="3302012"/>
                  </a:lnTo>
                  <a:lnTo>
                    <a:pt x="856640" y="3429012"/>
                  </a:lnTo>
                  <a:lnTo>
                    <a:pt x="823544" y="3429012"/>
                  </a:lnTo>
                  <a:lnTo>
                    <a:pt x="855611" y="3302012"/>
                  </a:lnTo>
                  <a:lnTo>
                    <a:pt x="784606" y="3302012"/>
                  </a:lnTo>
                  <a:lnTo>
                    <a:pt x="813562" y="3175012"/>
                  </a:lnTo>
                  <a:lnTo>
                    <a:pt x="870051" y="3175012"/>
                  </a:lnTo>
                  <a:lnTo>
                    <a:pt x="897483" y="3048012"/>
                  </a:lnTo>
                  <a:lnTo>
                    <a:pt x="816165" y="3048012"/>
                  </a:lnTo>
                  <a:lnTo>
                    <a:pt x="789863" y="2921012"/>
                  </a:lnTo>
                  <a:lnTo>
                    <a:pt x="778548" y="2921012"/>
                  </a:lnTo>
                  <a:lnTo>
                    <a:pt x="778332" y="2794012"/>
                  </a:lnTo>
                  <a:lnTo>
                    <a:pt x="806310" y="2794012"/>
                  </a:lnTo>
                  <a:lnTo>
                    <a:pt x="836637" y="2921012"/>
                  </a:lnTo>
                  <a:lnTo>
                    <a:pt x="877163" y="2921012"/>
                  </a:lnTo>
                  <a:lnTo>
                    <a:pt x="811542" y="2794012"/>
                  </a:lnTo>
                  <a:lnTo>
                    <a:pt x="972451" y="2794012"/>
                  </a:lnTo>
                  <a:lnTo>
                    <a:pt x="940320" y="2921012"/>
                  </a:lnTo>
                  <a:lnTo>
                    <a:pt x="987399" y="2921012"/>
                  </a:lnTo>
                  <a:lnTo>
                    <a:pt x="1019797" y="2794012"/>
                  </a:lnTo>
                  <a:lnTo>
                    <a:pt x="997381" y="2794012"/>
                  </a:lnTo>
                  <a:lnTo>
                    <a:pt x="1013282" y="2667012"/>
                  </a:lnTo>
                  <a:lnTo>
                    <a:pt x="1053198" y="2667012"/>
                  </a:lnTo>
                  <a:lnTo>
                    <a:pt x="1053426" y="2794012"/>
                  </a:lnTo>
                  <a:lnTo>
                    <a:pt x="1054989" y="2794012"/>
                  </a:lnTo>
                  <a:lnTo>
                    <a:pt x="1055471" y="2921012"/>
                  </a:lnTo>
                  <a:lnTo>
                    <a:pt x="1048385" y="2921012"/>
                  </a:lnTo>
                  <a:lnTo>
                    <a:pt x="1023366" y="3048012"/>
                  </a:lnTo>
                  <a:lnTo>
                    <a:pt x="943089" y="3048012"/>
                  </a:lnTo>
                  <a:lnTo>
                    <a:pt x="970457" y="3175012"/>
                  </a:lnTo>
                  <a:lnTo>
                    <a:pt x="1056982" y="3175012"/>
                  </a:lnTo>
                  <a:lnTo>
                    <a:pt x="1057351" y="3302012"/>
                  </a:lnTo>
                  <a:lnTo>
                    <a:pt x="1058570" y="3302012"/>
                  </a:lnTo>
                  <a:lnTo>
                    <a:pt x="1059522" y="3429012"/>
                  </a:lnTo>
                  <a:lnTo>
                    <a:pt x="1059522" y="12"/>
                  </a:lnTo>
                  <a:lnTo>
                    <a:pt x="1051420" y="12"/>
                  </a:lnTo>
                  <a:lnTo>
                    <a:pt x="1051420" y="2540012"/>
                  </a:lnTo>
                  <a:lnTo>
                    <a:pt x="1024115" y="2540012"/>
                  </a:lnTo>
                  <a:lnTo>
                    <a:pt x="998778" y="2413012"/>
                  </a:lnTo>
                  <a:lnTo>
                    <a:pt x="961059" y="2413012"/>
                  </a:lnTo>
                  <a:lnTo>
                    <a:pt x="978636" y="2540012"/>
                  </a:lnTo>
                  <a:lnTo>
                    <a:pt x="847521" y="2540012"/>
                  </a:lnTo>
                  <a:lnTo>
                    <a:pt x="878674" y="2413012"/>
                  </a:lnTo>
                  <a:lnTo>
                    <a:pt x="809548" y="2413012"/>
                  </a:lnTo>
                  <a:lnTo>
                    <a:pt x="779995" y="2540012"/>
                  </a:lnTo>
                  <a:lnTo>
                    <a:pt x="779932" y="2413012"/>
                  </a:lnTo>
                  <a:lnTo>
                    <a:pt x="776503" y="2413012"/>
                  </a:lnTo>
                  <a:lnTo>
                    <a:pt x="805459" y="2286012"/>
                  </a:lnTo>
                  <a:lnTo>
                    <a:pt x="893089" y="2286012"/>
                  </a:lnTo>
                  <a:lnTo>
                    <a:pt x="891692" y="2159012"/>
                  </a:lnTo>
                  <a:lnTo>
                    <a:pt x="770928" y="2159012"/>
                  </a:lnTo>
                  <a:lnTo>
                    <a:pt x="770445" y="2032012"/>
                  </a:lnTo>
                  <a:lnTo>
                    <a:pt x="770229" y="2032012"/>
                  </a:lnTo>
                  <a:lnTo>
                    <a:pt x="770077" y="1905012"/>
                  </a:lnTo>
                  <a:lnTo>
                    <a:pt x="798207" y="2032012"/>
                  </a:lnTo>
                  <a:lnTo>
                    <a:pt x="851103" y="2032012"/>
                  </a:lnTo>
                  <a:lnTo>
                    <a:pt x="869061" y="2032012"/>
                  </a:lnTo>
                  <a:lnTo>
                    <a:pt x="893419" y="2032012"/>
                  </a:lnTo>
                  <a:lnTo>
                    <a:pt x="900404" y="2159012"/>
                  </a:lnTo>
                  <a:lnTo>
                    <a:pt x="908138" y="2159012"/>
                  </a:lnTo>
                  <a:lnTo>
                    <a:pt x="915403" y="2032012"/>
                  </a:lnTo>
                  <a:lnTo>
                    <a:pt x="899655" y="2032012"/>
                  </a:lnTo>
                  <a:lnTo>
                    <a:pt x="919441" y="1905012"/>
                  </a:lnTo>
                  <a:lnTo>
                    <a:pt x="964349" y="1905012"/>
                  </a:lnTo>
                  <a:lnTo>
                    <a:pt x="932230" y="2032012"/>
                  </a:lnTo>
                  <a:lnTo>
                    <a:pt x="979297" y="2032012"/>
                  </a:lnTo>
                  <a:lnTo>
                    <a:pt x="1011694" y="1905012"/>
                  </a:lnTo>
                  <a:lnTo>
                    <a:pt x="1019238" y="1905012"/>
                  </a:lnTo>
                  <a:lnTo>
                    <a:pt x="1029131" y="1778012"/>
                  </a:lnTo>
                  <a:lnTo>
                    <a:pt x="1023315" y="1778012"/>
                  </a:lnTo>
                  <a:lnTo>
                    <a:pt x="1000315" y="1651012"/>
                  </a:lnTo>
                  <a:lnTo>
                    <a:pt x="964895" y="1651012"/>
                  </a:lnTo>
                  <a:lnTo>
                    <a:pt x="938707" y="1524012"/>
                  </a:lnTo>
                  <a:lnTo>
                    <a:pt x="901128" y="1524012"/>
                  </a:lnTo>
                  <a:lnTo>
                    <a:pt x="918375" y="1651012"/>
                  </a:lnTo>
                  <a:lnTo>
                    <a:pt x="870661" y="1651012"/>
                  </a:lnTo>
                  <a:lnTo>
                    <a:pt x="901128" y="1524012"/>
                  </a:lnTo>
                  <a:lnTo>
                    <a:pt x="859929" y="1524012"/>
                  </a:lnTo>
                  <a:lnTo>
                    <a:pt x="845159" y="1588681"/>
                  </a:lnTo>
                  <a:lnTo>
                    <a:pt x="845159" y="1985746"/>
                  </a:lnTo>
                  <a:lnTo>
                    <a:pt x="803440" y="1905012"/>
                  </a:lnTo>
                  <a:lnTo>
                    <a:pt x="834796" y="1905012"/>
                  </a:lnTo>
                  <a:lnTo>
                    <a:pt x="845159" y="1985746"/>
                  </a:lnTo>
                  <a:lnTo>
                    <a:pt x="845159" y="1588681"/>
                  </a:lnTo>
                  <a:lnTo>
                    <a:pt x="830922" y="1651012"/>
                  </a:lnTo>
                  <a:lnTo>
                    <a:pt x="802386" y="1651012"/>
                  </a:lnTo>
                  <a:lnTo>
                    <a:pt x="784199" y="1778012"/>
                  </a:lnTo>
                  <a:lnTo>
                    <a:pt x="768896" y="1778012"/>
                  </a:lnTo>
                  <a:lnTo>
                    <a:pt x="769848" y="1651012"/>
                  </a:lnTo>
                  <a:lnTo>
                    <a:pt x="771258" y="1651012"/>
                  </a:lnTo>
                  <a:lnTo>
                    <a:pt x="770077" y="1524012"/>
                  </a:lnTo>
                  <a:lnTo>
                    <a:pt x="825957" y="1524012"/>
                  </a:lnTo>
                  <a:lnTo>
                    <a:pt x="853948" y="1397012"/>
                  </a:lnTo>
                  <a:lnTo>
                    <a:pt x="883691" y="1397012"/>
                  </a:lnTo>
                  <a:lnTo>
                    <a:pt x="826312" y="1270012"/>
                  </a:lnTo>
                  <a:lnTo>
                    <a:pt x="762927" y="1270012"/>
                  </a:lnTo>
                  <a:lnTo>
                    <a:pt x="762444" y="1143012"/>
                  </a:lnTo>
                  <a:lnTo>
                    <a:pt x="795439" y="1143012"/>
                  </a:lnTo>
                  <a:lnTo>
                    <a:pt x="762127" y="1016012"/>
                  </a:lnTo>
                  <a:lnTo>
                    <a:pt x="799680" y="1016012"/>
                  </a:lnTo>
                  <a:lnTo>
                    <a:pt x="812190" y="1143012"/>
                  </a:lnTo>
                  <a:lnTo>
                    <a:pt x="820534" y="1143012"/>
                  </a:lnTo>
                  <a:lnTo>
                    <a:pt x="852462" y="1270012"/>
                  </a:lnTo>
                  <a:lnTo>
                    <a:pt x="912990" y="1270012"/>
                  </a:lnTo>
                  <a:lnTo>
                    <a:pt x="941044" y="1143012"/>
                  </a:lnTo>
                  <a:lnTo>
                    <a:pt x="930198" y="1143012"/>
                  </a:lnTo>
                  <a:lnTo>
                    <a:pt x="948232" y="1016012"/>
                  </a:lnTo>
                  <a:lnTo>
                    <a:pt x="990892" y="1016012"/>
                  </a:lnTo>
                  <a:lnTo>
                    <a:pt x="956348" y="1143012"/>
                  </a:lnTo>
                  <a:lnTo>
                    <a:pt x="1003693" y="1143012"/>
                  </a:lnTo>
                  <a:lnTo>
                    <a:pt x="1038174" y="1016012"/>
                  </a:lnTo>
                  <a:lnTo>
                    <a:pt x="1038885" y="1143012"/>
                  </a:lnTo>
                  <a:lnTo>
                    <a:pt x="1039368" y="1143012"/>
                  </a:lnTo>
                  <a:lnTo>
                    <a:pt x="1039698" y="1270012"/>
                  </a:lnTo>
                  <a:lnTo>
                    <a:pt x="982687" y="1270012"/>
                  </a:lnTo>
                  <a:lnTo>
                    <a:pt x="957326" y="1397012"/>
                  </a:lnTo>
                  <a:lnTo>
                    <a:pt x="981989" y="1397012"/>
                  </a:lnTo>
                  <a:lnTo>
                    <a:pt x="1010615" y="1524012"/>
                  </a:lnTo>
                  <a:lnTo>
                    <a:pt x="1041755" y="1524012"/>
                  </a:lnTo>
                  <a:lnTo>
                    <a:pt x="1042466" y="1651012"/>
                  </a:lnTo>
                  <a:lnTo>
                    <a:pt x="1044321" y="1651012"/>
                  </a:lnTo>
                  <a:lnTo>
                    <a:pt x="1044702" y="1778012"/>
                  </a:lnTo>
                  <a:lnTo>
                    <a:pt x="1044460" y="1778012"/>
                  </a:lnTo>
                  <a:lnTo>
                    <a:pt x="1044727" y="1905012"/>
                  </a:lnTo>
                  <a:lnTo>
                    <a:pt x="1046886" y="1905012"/>
                  </a:lnTo>
                  <a:lnTo>
                    <a:pt x="1047369" y="2032012"/>
                  </a:lnTo>
                  <a:lnTo>
                    <a:pt x="1047699" y="2032012"/>
                  </a:lnTo>
                  <a:lnTo>
                    <a:pt x="1047915" y="2159012"/>
                  </a:lnTo>
                  <a:lnTo>
                    <a:pt x="930529" y="2159012"/>
                  </a:lnTo>
                  <a:lnTo>
                    <a:pt x="931062" y="2286012"/>
                  </a:lnTo>
                  <a:lnTo>
                    <a:pt x="1048880" y="2286012"/>
                  </a:lnTo>
                  <a:lnTo>
                    <a:pt x="1049248" y="2413012"/>
                  </a:lnTo>
                  <a:lnTo>
                    <a:pt x="1050467" y="2413012"/>
                  </a:lnTo>
                  <a:lnTo>
                    <a:pt x="1051420" y="2540012"/>
                  </a:lnTo>
                  <a:lnTo>
                    <a:pt x="1051420" y="12"/>
                  </a:lnTo>
                  <a:lnTo>
                    <a:pt x="1033665" y="12"/>
                  </a:lnTo>
                  <a:lnTo>
                    <a:pt x="1033665" y="762012"/>
                  </a:lnTo>
                  <a:lnTo>
                    <a:pt x="1001395" y="762012"/>
                  </a:lnTo>
                  <a:lnTo>
                    <a:pt x="1020025" y="889012"/>
                  </a:lnTo>
                  <a:lnTo>
                    <a:pt x="968933" y="889012"/>
                  </a:lnTo>
                  <a:lnTo>
                    <a:pt x="945286" y="762012"/>
                  </a:lnTo>
                  <a:lnTo>
                    <a:pt x="930617" y="762012"/>
                  </a:lnTo>
                  <a:lnTo>
                    <a:pt x="904328" y="635012"/>
                  </a:lnTo>
                  <a:lnTo>
                    <a:pt x="880275" y="635012"/>
                  </a:lnTo>
                  <a:lnTo>
                    <a:pt x="851839" y="762012"/>
                  </a:lnTo>
                  <a:lnTo>
                    <a:pt x="832434" y="762012"/>
                  </a:lnTo>
                  <a:lnTo>
                    <a:pt x="813041" y="889012"/>
                  </a:lnTo>
                  <a:lnTo>
                    <a:pt x="766102" y="889012"/>
                  </a:lnTo>
                  <a:lnTo>
                    <a:pt x="799350" y="762012"/>
                  </a:lnTo>
                  <a:lnTo>
                    <a:pt x="761987" y="762012"/>
                  </a:lnTo>
                  <a:lnTo>
                    <a:pt x="760399" y="635012"/>
                  </a:lnTo>
                  <a:lnTo>
                    <a:pt x="817854" y="635012"/>
                  </a:lnTo>
                  <a:lnTo>
                    <a:pt x="845845" y="508012"/>
                  </a:lnTo>
                  <a:lnTo>
                    <a:pt x="818210" y="508012"/>
                  </a:lnTo>
                  <a:lnTo>
                    <a:pt x="791972" y="381012"/>
                  </a:lnTo>
                  <a:lnTo>
                    <a:pt x="754354" y="381012"/>
                  </a:lnTo>
                  <a:lnTo>
                    <a:pt x="754138" y="254012"/>
                  </a:lnTo>
                  <a:lnTo>
                    <a:pt x="754087" y="127012"/>
                  </a:lnTo>
                  <a:lnTo>
                    <a:pt x="766457" y="127012"/>
                  </a:lnTo>
                  <a:lnTo>
                    <a:pt x="779005" y="254012"/>
                  </a:lnTo>
                  <a:lnTo>
                    <a:pt x="782116" y="254012"/>
                  </a:lnTo>
                  <a:lnTo>
                    <a:pt x="812444" y="381012"/>
                  </a:lnTo>
                  <a:lnTo>
                    <a:pt x="886244" y="381012"/>
                  </a:lnTo>
                  <a:lnTo>
                    <a:pt x="852957" y="254012"/>
                  </a:lnTo>
                  <a:lnTo>
                    <a:pt x="916127" y="254012"/>
                  </a:lnTo>
                  <a:lnTo>
                    <a:pt x="886244" y="381012"/>
                  </a:lnTo>
                  <a:lnTo>
                    <a:pt x="932942" y="381012"/>
                  </a:lnTo>
                  <a:lnTo>
                    <a:pt x="963193" y="254012"/>
                  </a:lnTo>
                  <a:lnTo>
                    <a:pt x="957719" y="254012"/>
                  </a:lnTo>
                  <a:lnTo>
                    <a:pt x="973188" y="127012"/>
                  </a:lnTo>
                  <a:lnTo>
                    <a:pt x="1019898" y="127012"/>
                  </a:lnTo>
                  <a:lnTo>
                    <a:pt x="982789" y="254012"/>
                  </a:lnTo>
                  <a:lnTo>
                    <a:pt x="1031278" y="254012"/>
                  </a:lnTo>
                  <a:lnTo>
                    <a:pt x="1031608" y="381012"/>
                  </a:lnTo>
                  <a:lnTo>
                    <a:pt x="999172" y="381012"/>
                  </a:lnTo>
                  <a:lnTo>
                    <a:pt x="974598" y="508012"/>
                  </a:lnTo>
                  <a:lnTo>
                    <a:pt x="946251" y="508012"/>
                  </a:lnTo>
                  <a:lnTo>
                    <a:pt x="973899" y="635012"/>
                  </a:lnTo>
                  <a:lnTo>
                    <a:pt x="1033157" y="635012"/>
                  </a:lnTo>
                  <a:lnTo>
                    <a:pt x="1033665" y="762012"/>
                  </a:lnTo>
                  <a:lnTo>
                    <a:pt x="1033665" y="12"/>
                  </a:lnTo>
                  <a:lnTo>
                    <a:pt x="712355" y="12"/>
                  </a:lnTo>
                  <a:lnTo>
                    <a:pt x="714133" y="127012"/>
                  </a:lnTo>
                  <a:lnTo>
                    <a:pt x="717346" y="127012"/>
                  </a:lnTo>
                  <a:lnTo>
                    <a:pt x="716724" y="254012"/>
                  </a:lnTo>
                  <a:lnTo>
                    <a:pt x="715924" y="254012"/>
                  </a:lnTo>
                  <a:lnTo>
                    <a:pt x="715010" y="381012"/>
                  </a:lnTo>
                  <a:lnTo>
                    <a:pt x="714057" y="381012"/>
                  </a:lnTo>
                  <a:lnTo>
                    <a:pt x="713143" y="508012"/>
                  </a:lnTo>
                  <a:lnTo>
                    <a:pt x="711720" y="508012"/>
                  </a:lnTo>
                  <a:lnTo>
                    <a:pt x="711365" y="635012"/>
                  </a:lnTo>
                  <a:lnTo>
                    <a:pt x="711720" y="762012"/>
                  </a:lnTo>
                  <a:lnTo>
                    <a:pt x="714006" y="762012"/>
                  </a:lnTo>
                  <a:lnTo>
                    <a:pt x="716064" y="889012"/>
                  </a:lnTo>
                  <a:lnTo>
                    <a:pt x="718820" y="889012"/>
                  </a:lnTo>
                  <a:lnTo>
                    <a:pt x="722350" y="1016012"/>
                  </a:lnTo>
                  <a:lnTo>
                    <a:pt x="725436" y="1016012"/>
                  </a:lnTo>
                  <a:lnTo>
                    <a:pt x="724814" y="1143012"/>
                  </a:lnTo>
                  <a:lnTo>
                    <a:pt x="723099" y="1143012"/>
                  </a:lnTo>
                  <a:lnTo>
                    <a:pt x="722147" y="1270012"/>
                  </a:lnTo>
                  <a:lnTo>
                    <a:pt x="721233" y="1270012"/>
                  </a:lnTo>
                  <a:lnTo>
                    <a:pt x="720432" y="1397012"/>
                  </a:lnTo>
                  <a:lnTo>
                    <a:pt x="719455" y="1397012"/>
                  </a:lnTo>
                  <a:lnTo>
                    <a:pt x="719429" y="1524012"/>
                  </a:lnTo>
                  <a:lnTo>
                    <a:pt x="719810" y="1524012"/>
                  </a:lnTo>
                  <a:lnTo>
                    <a:pt x="720686" y="1651012"/>
                  </a:lnTo>
                  <a:lnTo>
                    <a:pt x="722109" y="1651012"/>
                  </a:lnTo>
                  <a:lnTo>
                    <a:pt x="724154" y="1778012"/>
                  </a:lnTo>
                  <a:lnTo>
                    <a:pt x="733526" y="1778012"/>
                  </a:lnTo>
                  <a:lnTo>
                    <a:pt x="734339" y="1905012"/>
                  </a:lnTo>
                  <a:lnTo>
                    <a:pt x="732828" y="1905012"/>
                  </a:lnTo>
                  <a:lnTo>
                    <a:pt x="732028" y="2032012"/>
                  </a:lnTo>
                  <a:lnTo>
                    <a:pt x="731100" y="2032012"/>
                  </a:lnTo>
                  <a:lnTo>
                    <a:pt x="730148" y="2159012"/>
                  </a:lnTo>
                  <a:lnTo>
                    <a:pt x="728433" y="2159012"/>
                  </a:lnTo>
                  <a:lnTo>
                    <a:pt x="727824" y="2286012"/>
                  </a:lnTo>
                  <a:lnTo>
                    <a:pt x="727456" y="2286012"/>
                  </a:lnTo>
                  <a:lnTo>
                    <a:pt x="727443" y="2413012"/>
                  </a:lnTo>
                  <a:lnTo>
                    <a:pt x="728687" y="2413012"/>
                  </a:lnTo>
                  <a:lnTo>
                    <a:pt x="730110" y="2540012"/>
                  </a:lnTo>
                  <a:lnTo>
                    <a:pt x="732167" y="2540012"/>
                  </a:lnTo>
                  <a:lnTo>
                    <a:pt x="734923" y="2667012"/>
                  </a:lnTo>
                  <a:lnTo>
                    <a:pt x="741895" y="2667012"/>
                  </a:lnTo>
                  <a:lnTo>
                    <a:pt x="741553" y="2794012"/>
                  </a:lnTo>
                  <a:lnTo>
                    <a:pt x="740156" y="2794012"/>
                  </a:lnTo>
                  <a:lnTo>
                    <a:pt x="739254" y="2921012"/>
                  </a:lnTo>
                  <a:lnTo>
                    <a:pt x="738327" y="2921012"/>
                  </a:lnTo>
                  <a:lnTo>
                    <a:pt x="737412" y="3048012"/>
                  </a:lnTo>
                  <a:lnTo>
                    <a:pt x="735990" y="3048012"/>
                  </a:lnTo>
                  <a:lnTo>
                    <a:pt x="735609" y="3175012"/>
                  </a:lnTo>
                  <a:lnTo>
                    <a:pt x="735876" y="3302012"/>
                  </a:lnTo>
                  <a:lnTo>
                    <a:pt x="737984" y="3302012"/>
                  </a:lnTo>
                  <a:lnTo>
                    <a:pt x="739914" y="3429012"/>
                  </a:lnTo>
                  <a:lnTo>
                    <a:pt x="742505" y="3429012"/>
                  </a:lnTo>
                  <a:lnTo>
                    <a:pt x="745845" y="3556012"/>
                  </a:lnTo>
                  <a:lnTo>
                    <a:pt x="735736" y="3556012"/>
                  </a:lnTo>
                  <a:lnTo>
                    <a:pt x="735114" y="3683012"/>
                  </a:lnTo>
                  <a:lnTo>
                    <a:pt x="734314" y="3683012"/>
                  </a:lnTo>
                  <a:lnTo>
                    <a:pt x="733386" y="3810012"/>
                  </a:lnTo>
                  <a:lnTo>
                    <a:pt x="731520" y="3810012"/>
                  </a:lnTo>
                  <a:lnTo>
                    <a:pt x="730719" y="3937012"/>
                  </a:lnTo>
                  <a:lnTo>
                    <a:pt x="730110" y="3937012"/>
                  </a:lnTo>
                  <a:lnTo>
                    <a:pt x="729742" y="4064012"/>
                  </a:lnTo>
                  <a:lnTo>
                    <a:pt x="730110" y="4064012"/>
                  </a:lnTo>
                  <a:lnTo>
                    <a:pt x="730973" y="4191012"/>
                  </a:lnTo>
                  <a:lnTo>
                    <a:pt x="732396" y="4191012"/>
                  </a:lnTo>
                  <a:lnTo>
                    <a:pt x="734453" y="4318012"/>
                  </a:lnTo>
                  <a:lnTo>
                    <a:pt x="737209" y="4318012"/>
                  </a:lnTo>
                  <a:lnTo>
                    <a:pt x="740740" y="4445012"/>
                  </a:lnTo>
                  <a:lnTo>
                    <a:pt x="743826" y="4445012"/>
                  </a:lnTo>
                  <a:lnTo>
                    <a:pt x="743204" y="4572012"/>
                  </a:lnTo>
                  <a:lnTo>
                    <a:pt x="741489" y="4572012"/>
                  </a:lnTo>
                  <a:lnTo>
                    <a:pt x="740537" y="4699012"/>
                  </a:lnTo>
                  <a:lnTo>
                    <a:pt x="739622" y="4699012"/>
                  </a:lnTo>
                  <a:lnTo>
                    <a:pt x="738822" y="4826012"/>
                  </a:lnTo>
                  <a:lnTo>
                    <a:pt x="737844" y="4826012"/>
                  </a:lnTo>
                  <a:lnTo>
                    <a:pt x="737819" y="4953012"/>
                  </a:lnTo>
                  <a:lnTo>
                    <a:pt x="738200" y="4953012"/>
                  </a:lnTo>
                  <a:lnTo>
                    <a:pt x="739076" y="5080012"/>
                  </a:lnTo>
                  <a:lnTo>
                    <a:pt x="742543" y="5080012"/>
                  </a:lnTo>
                  <a:lnTo>
                    <a:pt x="745312" y="5207012"/>
                  </a:lnTo>
                  <a:lnTo>
                    <a:pt x="752195" y="5207012"/>
                  </a:lnTo>
                  <a:lnTo>
                    <a:pt x="751840" y="5334012"/>
                  </a:lnTo>
                  <a:lnTo>
                    <a:pt x="751217" y="5334012"/>
                  </a:lnTo>
                  <a:lnTo>
                    <a:pt x="750417" y="5461012"/>
                  </a:lnTo>
                  <a:lnTo>
                    <a:pt x="748538" y="5461012"/>
                  </a:lnTo>
                  <a:lnTo>
                    <a:pt x="747623" y="5588012"/>
                  </a:lnTo>
                  <a:lnTo>
                    <a:pt x="746823" y="5588012"/>
                  </a:lnTo>
                  <a:lnTo>
                    <a:pt x="746213" y="5715012"/>
                  </a:lnTo>
                  <a:lnTo>
                    <a:pt x="745845" y="5715012"/>
                  </a:lnTo>
                  <a:lnTo>
                    <a:pt x="745832" y="5842012"/>
                  </a:lnTo>
                  <a:lnTo>
                    <a:pt x="747077" y="5842012"/>
                  </a:lnTo>
                  <a:lnTo>
                    <a:pt x="748499" y="5969012"/>
                  </a:lnTo>
                  <a:lnTo>
                    <a:pt x="750557" y="5969012"/>
                  </a:lnTo>
                  <a:lnTo>
                    <a:pt x="753313" y="6096012"/>
                  </a:lnTo>
                  <a:lnTo>
                    <a:pt x="760285" y="6096012"/>
                  </a:lnTo>
                  <a:lnTo>
                    <a:pt x="759929" y="6223012"/>
                  </a:lnTo>
                  <a:lnTo>
                    <a:pt x="758507" y="6223012"/>
                  </a:lnTo>
                  <a:lnTo>
                    <a:pt x="757593" y="6350013"/>
                  </a:lnTo>
                  <a:lnTo>
                    <a:pt x="756640" y="6350013"/>
                  </a:lnTo>
                  <a:lnTo>
                    <a:pt x="755726" y="6477013"/>
                  </a:lnTo>
                  <a:lnTo>
                    <a:pt x="754303" y="6477013"/>
                  </a:lnTo>
                  <a:lnTo>
                    <a:pt x="753948" y="6604013"/>
                  </a:lnTo>
                  <a:lnTo>
                    <a:pt x="754303" y="6731013"/>
                  </a:lnTo>
                  <a:lnTo>
                    <a:pt x="756589" y="6731013"/>
                  </a:lnTo>
                  <a:lnTo>
                    <a:pt x="758647" y="6858013"/>
                  </a:lnTo>
                  <a:lnTo>
                    <a:pt x="761403" y="6858013"/>
                  </a:lnTo>
                  <a:lnTo>
                    <a:pt x="764933" y="6985013"/>
                  </a:lnTo>
                  <a:lnTo>
                    <a:pt x="768146" y="6985013"/>
                  </a:lnTo>
                  <a:lnTo>
                    <a:pt x="767524" y="7112013"/>
                  </a:lnTo>
                  <a:lnTo>
                    <a:pt x="766724" y="7112013"/>
                  </a:lnTo>
                  <a:lnTo>
                    <a:pt x="765810" y="7239013"/>
                  </a:lnTo>
                  <a:lnTo>
                    <a:pt x="764857" y="7239013"/>
                  </a:lnTo>
                  <a:lnTo>
                    <a:pt x="763943" y="7366013"/>
                  </a:lnTo>
                  <a:lnTo>
                    <a:pt x="762520" y="7366013"/>
                  </a:lnTo>
                  <a:lnTo>
                    <a:pt x="762165" y="7493013"/>
                  </a:lnTo>
                  <a:lnTo>
                    <a:pt x="762520" y="7620013"/>
                  </a:lnTo>
                  <a:lnTo>
                    <a:pt x="764819" y="7620013"/>
                  </a:lnTo>
                  <a:lnTo>
                    <a:pt x="766864" y="7747013"/>
                  </a:lnTo>
                  <a:lnTo>
                    <a:pt x="769632" y="7747013"/>
                  </a:lnTo>
                  <a:lnTo>
                    <a:pt x="773163" y="7874013"/>
                  </a:lnTo>
                  <a:lnTo>
                    <a:pt x="776236" y="7874013"/>
                  </a:lnTo>
                  <a:lnTo>
                    <a:pt x="775614" y="8001013"/>
                  </a:lnTo>
                  <a:lnTo>
                    <a:pt x="773899" y="8001013"/>
                  </a:lnTo>
                  <a:lnTo>
                    <a:pt x="772947" y="8128013"/>
                  </a:lnTo>
                  <a:lnTo>
                    <a:pt x="772033" y="8128013"/>
                  </a:lnTo>
                  <a:lnTo>
                    <a:pt x="771232" y="8255013"/>
                  </a:lnTo>
                  <a:lnTo>
                    <a:pt x="770255" y="8255013"/>
                  </a:lnTo>
                  <a:lnTo>
                    <a:pt x="770229" y="8382013"/>
                  </a:lnTo>
                  <a:lnTo>
                    <a:pt x="770610" y="8382013"/>
                  </a:lnTo>
                  <a:lnTo>
                    <a:pt x="771486" y="8509013"/>
                  </a:lnTo>
                  <a:lnTo>
                    <a:pt x="772909" y="8509013"/>
                  </a:lnTo>
                  <a:lnTo>
                    <a:pt x="774954" y="8636013"/>
                  </a:lnTo>
                  <a:lnTo>
                    <a:pt x="784326" y="8636013"/>
                  </a:lnTo>
                  <a:lnTo>
                    <a:pt x="785139" y="8763013"/>
                  </a:lnTo>
                  <a:lnTo>
                    <a:pt x="783628" y="8763013"/>
                  </a:lnTo>
                  <a:lnTo>
                    <a:pt x="782828" y="8890013"/>
                  </a:lnTo>
                  <a:lnTo>
                    <a:pt x="781913" y="8890013"/>
                  </a:lnTo>
                  <a:lnTo>
                    <a:pt x="780961" y="9017013"/>
                  </a:lnTo>
                  <a:lnTo>
                    <a:pt x="779246" y="9017013"/>
                  </a:lnTo>
                  <a:lnTo>
                    <a:pt x="778624" y="9144013"/>
                  </a:lnTo>
                  <a:lnTo>
                    <a:pt x="778268" y="9144013"/>
                  </a:lnTo>
                  <a:lnTo>
                    <a:pt x="778243" y="9271013"/>
                  </a:lnTo>
                  <a:lnTo>
                    <a:pt x="779487" y="9271013"/>
                  </a:lnTo>
                  <a:lnTo>
                    <a:pt x="780910" y="9398013"/>
                  </a:lnTo>
                  <a:lnTo>
                    <a:pt x="782967" y="9398013"/>
                  </a:lnTo>
                  <a:lnTo>
                    <a:pt x="785723" y="9525013"/>
                  </a:lnTo>
                  <a:lnTo>
                    <a:pt x="792708" y="9525013"/>
                  </a:lnTo>
                  <a:lnTo>
                    <a:pt x="792353" y="9652013"/>
                  </a:lnTo>
                  <a:lnTo>
                    <a:pt x="790930" y="9652013"/>
                  </a:lnTo>
                  <a:lnTo>
                    <a:pt x="790003" y="9779013"/>
                  </a:lnTo>
                  <a:lnTo>
                    <a:pt x="789051" y="9779013"/>
                  </a:lnTo>
                  <a:lnTo>
                    <a:pt x="788136" y="9906013"/>
                  </a:lnTo>
                  <a:lnTo>
                    <a:pt x="787336" y="9906013"/>
                  </a:lnTo>
                  <a:lnTo>
                    <a:pt x="786714" y="10033013"/>
                  </a:lnTo>
                  <a:lnTo>
                    <a:pt x="786333" y="10033013"/>
                  </a:lnTo>
                  <a:lnTo>
                    <a:pt x="786714" y="10160013"/>
                  </a:lnTo>
                  <a:lnTo>
                    <a:pt x="787590" y="10160013"/>
                  </a:lnTo>
                  <a:lnTo>
                    <a:pt x="789012" y="10287013"/>
                  </a:lnTo>
                  <a:lnTo>
                    <a:pt x="793826" y="10287013"/>
                  </a:lnTo>
                  <a:lnTo>
                    <a:pt x="797356" y="10414013"/>
                  </a:lnTo>
                  <a:lnTo>
                    <a:pt x="799147" y="10414013"/>
                  </a:lnTo>
                  <a:lnTo>
                    <a:pt x="798512" y="10541013"/>
                  </a:lnTo>
                  <a:lnTo>
                    <a:pt x="796785" y="10541013"/>
                  </a:lnTo>
                  <a:lnTo>
                    <a:pt x="795845" y="10668013"/>
                  </a:lnTo>
                  <a:lnTo>
                    <a:pt x="794943" y="10668013"/>
                  </a:lnTo>
                  <a:lnTo>
                    <a:pt x="794156" y="10795013"/>
                  </a:lnTo>
                  <a:lnTo>
                    <a:pt x="793229" y="10795013"/>
                  </a:lnTo>
                  <a:lnTo>
                    <a:pt x="793229" y="10922013"/>
                  </a:lnTo>
                  <a:lnTo>
                    <a:pt x="793623" y="10922013"/>
                  </a:lnTo>
                  <a:lnTo>
                    <a:pt x="794512" y="11049013"/>
                  </a:lnTo>
                  <a:lnTo>
                    <a:pt x="797991" y="11049013"/>
                  </a:lnTo>
                  <a:lnTo>
                    <a:pt x="800735" y="11176013"/>
                  </a:lnTo>
                  <a:lnTo>
                    <a:pt x="808228" y="11176013"/>
                  </a:lnTo>
                  <a:lnTo>
                    <a:pt x="807694" y="11303013"/>
                  </a:lnTo>
                  <a:lnTo>
                    <a:pt x="806716" y="11303013"/>
                  </a:lnTo>
                  <a:lnTo>
                    <a:pt x="805916" y="11430013"/>
                  </a:lnTo>
                  <a:lnTo>
                    <a:pt x="804989" y="11430013"/>
                  </a:lnTo>
                  <a:lnTo>
                    <a:pt x="804037" y="11557013"/>
                  </a:lnTo>
                  <a:lnTo>
                    <a:pt x="802322" y="11557013"/>
                  </a:lnTo>
                  <a:lnTo>
                    <a:pt x="801700" y="11684013"/>
                  </a:lnTo>
                  <a:lnTo>
                    <a:pt x="801344" y="11684013"/>
                  </a:lnTo>
                  <a:lnTo>
                    <a:pt x="801319" y="11811013"/>
                  </a:lnTo>
                  <a:lnTo>
                    <a:pt x="802576" y="11811013"/>
                  </a:lnTo>
                  <a:lnTo>
                    <a:pt x="803998" y="11938013"/>
                  </a:lnTo>
                  <a:lnTo>
                    <a:pt x="806043" y="11938013"/>
                  </a:lnTo>
                  <a:lnTo>
                    <a:pt x="808812" y="12065013"/>
                  </a:lnTo>
                  <a:lnTo>
                    <a:pt x="815695" y="12065013"/>
                  </a:lnTo>
                  <a:lnTo>
                    <a:pt x="815340" y="12192013"/>
                  </a:lnTo>
                  <a:lnTo>
                    <a:pt x="813917" y="12192013"/>
                  </a:lnTo>
                  <a:lnTo>
                    <a:pt x="812990" y="12319013"/>
                  </a:lnTo>
                  <a:lnTo>
                    <a:pt x="812038" y="12319013"/>
                  </a:lnTo>
                  <a:lnTo>
                    <a:pt x="811123" y="12446013"/>
                  </a:lnTo>
                  <a:lnTo>
                    <a:pt x="809701" y="12446013"/>
                  </a:lnTo>
                  <a:lnTo>
                    <a:pt x="809345" y="12573013"/>
                  </a:lnTo>
                  <a:lnTo>
                    <a:pt x="809701" y="12700013"/>
                  </a:lnTo>
                  <a:lnTo>
                    <a:pt x="811999" y="12700013"/>
                  </a:lnTo>
                  <a:lnTo>
                    <a:pt x="814044" y="12827013"/>
                  </a:lnTo>
                  <a:lnTo>
                    <a:pt x="816813" y="12827013"/>
                  </a:lnTo>
                  <a:lnTo>
                    <a:pt x="820343" y="12954013"/>
                  </a:lnTo>
                  <a:lnTo>
                    <a:pt x="823429" y="12954013"/>
                  </a:lnTo>
                  <a:lnTo>
                    <a:pt x="822807" y="13081013"/>
                  </a:lnTo>
                  <a:lnTo>
                    <a:pt x="822007" y="13081013"/>
                  </a:lnTo>
                  <a:lnTo>
                    <a:pt x="821093" y="13208013"/>
                  </a:lnTo>
                  <a:lnTo>
                    <a:pt x="819226" y="13208013"/>
                  </a:lnTo>
                  <a:lnTo>
                    <a:pt x="818426" y="13335013"/>
                  </a:lnTo>
                  <a:lnTo>
                    <a:pt x="817803" y="13335013"/>
                  </a:lnTo>
                  <a:lnTo>
                    <a:pt x="817448" y="13462013"/>
                  </a:lnTo>
                  <a:lnTo>
                    <a:pt x="817803" y="13462013"/>
                  </a:lnTo>
                  <a:lnTo>
                    <a:pt x="818667" y="13589013"/>
                  </a:lnTo>
                  <a:lnTo>
                    <a:pt x="820089" y="13589013"/>
                  </a:lnTo>
                  <a:lnTo>
                    <a:pt x="822147" y="13716000"/>
                  </a:lnTo>
                  <a:lnTo>
                    <a:pt x="867829" y="13716000"/>
                  </a:lnTo>
                  <a:lnTo>
                    <a:pt x="868603" y="13589013"/>
                  </a:lnTo>
                  <a:lnTo>
                    <a:pt x="869251" y="13589013"/>
                  </a:lnTo>
                  <a:lnTo>
                    <a:pt x="868070" y="13462013"/>
                  </a:lnTo>
                  <a:lnTo>
                    <a:pt x="923937" y="13462013"/>
                  </a:lnTo>
                  <a:lnTo>
                    <a:pt x="951928" y="13335013"/>
                  </a:lnTo>
                  <a:lnTo>
                    <a:pt x="981684" y="13335013"/>
                  </a:lnTo>
                  <a:lnTo>
                    <a:pt x="924293" y="13208013"/>
                  </a:lnTo>
                  <a:lnTo>
                    <a:pt x="860920" y="13208013"/>
                  </a:lnTo>
                  <a:lnTo>
                    <a:pt x="860437" y="13081013"/>
                  </a:lnTo>
                  <a:lnTo>
                    <a:pt x="860107" y="13081013"/>
                  </a:lnTo>
                  <a:lnTo>
                    <a:pt x="860171" y="12954013"/>
                  </a:lnTo>
                  <a:lnTo>
                    <a:pt x="885088" y="12954013"/>
                  </a:lnTo>
                  <a:lnTo>
                    <a:pt x="897674" y="13081013"/>
                  </a:lnTo>
                  <a:lnTo>
                    <a:pt x="918514" y="13081013"/>
                  </a:lnTo>
                  <a:lnTo>
                    <a:pt x="950455" y="13208013"/>
                  </a:lnTo>
                  <a:lnTo>
                    <a:pt x="992327" y="13208013"/>
                  </a:lnTo>
                  <a:lnTo>
                    <a:pt x="959053" y="13081013"/>
                  </a:lnTo>
                  <a:lnTo>
                    <a:pt x="1022210" y="13081013"/>
                  </a:lnTo>
                  <a:lnTo>
                    <a:pt x="992327" y="13208013"/>
                  </a:lnTo>
                  <a:lnTo>
                    <a:pt x="1039025" y="13208013"/>
                  </a:lnTo>
                  <a:lnTo>
                    <a:pt x="1069276" y="13081013"/>
                  </a:lnTo>
                  <a:lnTo>
                    <a:pt x="1046226" y="13081013"/>
                  </a:lnTo>
                  <a:lnTo>
                    <a:pt x="1063802" y="12954013"/>
                  </a:lnTo>
                  <a:lnTo>
                    <a:pt x="1125994" y="12954013"/>
                  </a:lnTo>
                  <a:lnTo>
                    <a:pt x="1088885" y="13081013"/>
                  </a:lnTo>
                  <a:lnTo>
                    <a:pt x="1137361" y="13081013"/>
                  </a:lnTo>
                  <a:lnTo>
                    <a:pt x="1137691" y="13208013"/>
                  </a:lnTo>
                  <a:lnTo>
                    <a:pt x="1080693" y="13208013"/>
                  </a:lnTo>
                  <a:lnTo>
                    <a:pt x="1055331" y="13335013"/>
                  </a:lnTo>
                  <a:lnTo>
                    <a:pt x="1079982" y="13335013"/>
                  </a:lnTo>
                  <a:lnTo>
                    <a:pt x="1108608" y="13462013"/>
                  </a:lnTo>
                  <a:lnTo>
                    <a:pt x="1139240" y="13462013"/>
                  </a:lnTo>
                  <a:lnTo>
                    <a:pt x="1139748" y="13589013"/>
                  </a:lnTo>
                  <a:lnTo>
                    <a:pt x="1126109" y="13589013"/>
                  </a:lnTo>
                  <a:lnTo>
                    <a:pt x="1142314" y="13716000"/>
                  </a:lnTo>
                  <a:lnTo>
                    <a:pt x="1179969" y="13716000"/>
                  </a:lnTo>
                  <a:lnTo>
                    <a:pt x="1181773" y="13589013"/>
                  </a:lnTo>
                  <a:lnTo>
                    <a:pt x="1182979" y="13589013"/>
                  </a:lnTo>
                  <a:lnTo>
                    <a:pt x="1183652" y="13462013"/>
                  </a:lnTo>
                  <a:close/>
                </a:path>
                <a:path extrusionOk="0" h="13716000" w="2694304">
                  <a:moveTo>
                    <a:pt x="1552613" y="13716000"/>
                  </a:moveTo>
                  <a:lnTo>
                    <a:pt x="1551025" y="13589000"/>
                  </a:lnTo>
                  <a:lnTo>
                    <a:pt x="1549361" y="13462000"/>
                  </a:lnTo>
                  <a:lnTo>
                    <a:pt x="1547609" y="13335000"/>
                  </a:lnTo>
                  <a:lnTo>
                    <a:pt x="1545793" y="13208000"/>
                  </a:lnTo>
                  <a:lnTo>
                    <a:pt x="1543900" y="13208000"/>
                  </a:lnTo>
                  <a:lnTo>
                    <a:pt x="1541919" y="13081000"/>
                  </a:lnTo>
                  <a:lnTo>
                    <a:pt x="1539875" y="12954000"/>
                  </a:lnTo>
                  <a:lnTo>
                    <a:pt x="1537741" y="12827000"/>
                  </a:lnTo>
                  <a:lnTo>
                    <a:pt x="1535544" y="12700000"/>
                  </a:lnTo>
                  <a:lnTo>
                    <a:pt x="1533258" y="12700000"/>
                  </a:lnTo>
                  <a:lnTo>
                    <a:pt x="1534490" y="12573000"/>
                  </a:lnTo>
                  <a:lnTo>
                    <a:pt x="1535607" y="12573000"/>
                  </a:lnTo>
                  <a:lnTo>
                    <a:pt x="1536611" y="12446000"/>
                  </a:lnTo>
                  <a:lnTo>
                    <a:pt x="1538351" y="12446000"/>
                  </a:lnTo>
                  <a:lnTo>
                    <a:pt x="1539087" y="12319000"/>
                  </a:lnTo>
                  <a:lnTo>
                    <a:pt x="1540294" y="12319000"/>
                  </a:lnTo>
                  <a:lnTo>
                    <a:pt x="1540776" y="12192000"/>
                  </a:lnTo>
                  <a:lnTo>
                    <a:pt x="1541195" y="12192000"/>
                  </a:lnTo>
                  <a:lnTo>
                    <a:pt x="1541538" y="12065000"/>
                  </a:lnTo>
                  <a:lnTo>
                    <a:pt x="1542021" y="12065000"/>
                  </a:lnTo>
                  <a:lnTo>
                    <a:pt x="1542173" y="11938000"/>
                  </a:lnTo>
                  <a:lnTo>
                    <a:pt x="1542326" y="11811000"/>
                  </a:lnTo>
                  <a:lnTo>
                    <a:pt x="1542249" y="11684000"/>
                  </a:lnTo>
                  <a:lnTo>
                    <a:pt x="1542097" y="11557000"/>
                  </a:lnTo>
                  <a:lnTo>
                    <a:pt x="1541856" y="11557000"/>
                  </a:lnTo>
                  <a:lnTo>
                    <a:pt x="1541538" y="11430000"/>
                  </a:lnTo>
                  <a:lnTo>
                    <a:pt x="1541145" y="11303000"/>
                  </a:lnTo>
                  <a:lnTo>
                    <a:pt x="1540662" y="11176000"/>
                  </a:lnTo>
                  <a:lnTo>
                    <a:pt x="1540103" y="11049000"/>
                  </a:lnTo>
                  <a:lnTo>
                    <a:pt x="1539468" y="11049000"/>
                  </a:lnTo>
                  <a:lnTo>
                    <a:pt x="1538757" y="10922000"/>
                  </a:lnTo>
                  <a:lnTo>
                    <a:pt x="1537957" y="10795000"/>
                  </a:lnTo>
                  <a:lnTo>
                    <a:pt x="1537081" y="10668000"/>
                  </a:lnTo>
                  <a:lnTo>
                    <a:pt x="1536115" y="10541000"/>
                  </a:lnTo>
                  <a:lnTo>
                    <a:pt x="1535087" y="10541000"/>
                  </a:lnTo>
                  <a:lnTo>
                    <a:pt x="1533969" y="10414000"/>
                  </a:lnTo>
                  <a:lnTo>
                    <a:pt x="1532775" y="10287000"/>
                  </a:lnTo>
                  <a:lnTo>
                    <a:pt x="1531493" y="10160000"/>
                  </a:lnTo>
                  <a:lnTo>
                    <a:pt x="1530146" y="10033000"/>
                  </a:lnTo>
                  <a:lnTo>
                    <a:pt x="1528711" y="10033000"/>
                  </a:lnTo>
                  <a:lnTo>
                    <a:pt x="1527213" y="9906000"/>
                  </a:lnTo>
                  <a:lnTo>
                    <a:pt x="1525625" y="9779000"/>
                  </a:lnTo>
                  <a:lnTo>
                    <a:pt x="1523961" y="9652000"/>
                  </a:lnTo>
                  <a:lnTo>
                    <a:pt x="1522209" y="9525000"/>
                  </a:lnTo>
                  <a:lnTo>
                    <a:pt x="1520393" y="9525000"/>
                  </a:lnTo>
                  <a:lnTo>
                    <a:pt x="1518500" y="9398000"/>
                  </a:lnTo>
                  <a:lnTo>
                    <a:pt x="1516519" y="9271000"/>
                  </a:lnTo>
                  <a:lnTo>
                    <a:pt x="1514475" y="9144000"/>
                  </a:lnTo>
                  <a:lnTo>
                    <a:pt x="1512341" y="9017000"/>
                  </a:lnTo>
                  <a:lnTo>
                    <a:pt x="1510144" y="9017000"/>
                  </a:lnTo>
                  <a:lnTo>
                    <a:pt x="1507858" y="8890000"/>
                  </a:lnTo>
                  <a:lnTo>
                    <a:pt x="1509090" y="8763000"/>
                  </a:lnTo>
                  <a:lnTo>
                    <a:pt x="1511211" y="8763000"/>
                  </a:lnTo>
                  <a:lnTo>
                    <a:pt x="1512138" y="8636000"/>
                  </a:lnTo>
                  <a:lnTo>
                    <a:pt x="1512951" y="8636000"/>
                  </a:lnTo>
                  <a:lnTo>
                    <a:pt x="1513687" y="8509000"/>
                  </a:lnTo>
                  <a:lnTo>
                    <a:pt x="1514894" y="8509000"/>
                  </a:lnTo>
                  <a:lnTo>
                    <a:pt x="1515376" y="8382000"/>
                  </a:lnTo>
                  <a:lnTo>
                    <a:pt x="1515795" y="8382000"/>
                  </a:lnTo>
                  <a:lnTo>
                    <a:pt x="1516138" y="8255000"/>
                  </a:lnTo>
                  <a:lnTo>
                    <a:pt x="1516621" y="8255000"/>
                  </a:lnTo>
                  <a:lnTo>
                    <a:pt x="1516773" y="8128000"/>
                  </a:lnTo>
                  <a:lnTo>
                    <a:pt x="1516926" y="8128000"/>
                  </a:lnTo>
                  <a:lnTo>
                    <a:pt x="1516849" y="7874000"/>
                  </a:lnTo>
                  <a:lnTo>
                    <a:pt x="1516697" y="7874000"/>
                  </a:lnTo>
                  <a:lnTo>
                    <a:pt x="1516456" y="7747000"/>
                  </a:lnTo>
                  <a:lnTo>
                    <a:pt x="1516138" y="7620000"/>
                  </a:lnTo>
                  <a:lnTo>
                    <a:pt x="1515745" y="7493000"/>
                  </a:lnTo>
                  <a:lnTo>
                    <a:pt x="1515262" y="7366000"/>
                  </a:lnTo>
                  <a:lnTo>
                    <a:pt x="1514703" y="7239000"/>
                  </a:lnTo>
                  <a:lnTo>
                    <a:pt x="1514068" y="7239000"/>
                  </a:lnTo>
                  <a:lnTo>
                    <a:pt x="1513357" y="7112000"/>
                  </a:lnTo>
                  <a:lnTo>
                    <a:pt x="1512557" y="6985000"/>
                  </a:lnTo>
                  <a:lnTo>
                    <a:pt x="1511681" y="6858000"/>
                  </a:lnTo>
                  <a:lnTo>
                    <a:pt x="1510715" y="6731000"/>
                  </a:lnTo>
                  <a:lnTo>
                    <a:pt x="1509687" y="6731000"/>
                  </a:lnTo>
                  <a:lnTo>
                    <a:pt x="1508569" y="6604000"/>
                  </a:lnTo>
                  <a:lnTo>
                    <a:pt x="1507375" y="6477000"/>
                  </a:lnTo>
                  <a:lnTo>
                    <a:pt x="1506093" y="6350000"/>
                  </a:lnTo>
                  <a:lnTo>
                    <a:pt x="1504746" y="6223000"/>
                  </a:lnTo>
                  <a:lnTo>
                    <a:pt x="1503311" y="6223000"/>
                  </a:lnTo>
                  <a:lnTo>
                    <a:pt x="1501813" y="6096000"/>
                  </a:lnTo>
                  <a:lnTo>
                    <a:pt x="1500225" y="5969000"/>
                  </a:lnTo>
                  <a:lnTo>
                    <a:pt x="1498561" y="5842000"/>
                  </a:lnTo>
                  <a:lnTo>
                    <a:pt x="1496809" y="5715000"/>
                  </a:lnTo>
                  <a:lnTo>
                    <a:pt x="1494993" y="5715000"/>
                  </a:lnTo>
                  <a:lnTo>
                    <a:pt x="1493100" y="5588000"/>
                  </a:lnTo>
                  <a:lnTo>
                    <a:pt x="1491119" y="5461000"/>
                  </a:lnTo>
                  <a:lnTo>
                    <a:pt x="1489075" y="5334000"/>
                  </a:lnTo>
                  <a:lnTo>
                    <a:pt x="1486941" y="5207000"/>
                  </a:lnTo>
                  <a:lnTo>
                    <a:pt x="1484744" y="5207000"/>
                  </a:lnTo>
                  <a:lnTo>
                    <a:pt x="1482458" y="5080000"/>
                  </a:lnTo>
                  <a:lnTo>
                    <a:pt x="1483690" y="4953000"/>
                  </a:lnTo>
                  <a:lnTo>
                    <a:pt x="1485811" y="4953000"/>
                  </a:lnTo>
                  <a:lnTo>
                    <a:pt x="1486738" y="4826000"/>
                  </a:lnTo>
                  <a:lnTo>
                    <a:pt x="1488287" y="4826000"/>
                  </a:lnTo>
                  <a:lnTo>
                    <a:pt x="1488935" y="4699000"/>
                  </a:lnTo>
                  <a:lnTo>
                    <a:pt x="1489494" y="4699000"/>
                  </a:lnTo>
                  <a:lnTo>
                    <a:pt x="1489976" y="4572000"/>
                  </a:lnTo>
                  <a:lnTo>
                    <a:pt x="1490738" y="4572000"/>
                  </a:lnTo>
                  <a:lnTo>
                    <a:pt x="1491005" y="4445000"/>
                  </a:lnTo>
                  <a:lnTo>
                    <a:pt x="1491221" y="4445000"/>
                  </a:lnTo>
                  <a:lnTo>
                    <a:pt x="1491373" y="4318000"/>
                  </a:lnTo>
                  <a:lnTo>
                    <a:pt x="1491526" y="4318000"/>
                  </a:lnTo>
                  <a:lnTo>
                    <a:pt x="1491449" y="4064000"/>
                  </a:lnTo>
                  <a:lnTo>
                    <a:pt x="1491297" y="4064000"/>
                  </a:lnTo>
                  <a:lnTo>
                    <a:pt x="1491056" y="3937000"/>
                  </a:lnTo>
                  <a:lnTo>
                    <a:pt x="1490738" y="3810000"/>
                  </a:lnTo>
                  <a:lnTo>
                    <a:pt x="1490345" y="3683000"/>
                  </a:lnTo>
                  <a:lnTo>
                    <a:pt x="1489862" y="3556000"/>
                  </a:lnTo>
                  <a:lnTo>
                    <a:pt x="1489303" y="3556000"/>
                  </a:lnTo>
                  <a:lnTo>
                    <a:pt x="1488668" y="3429000"/>
                  </a:lnTo>
                  <a:lnTo>
                    <a:pt x="1487944" y="3302000"/>
                  </a:lnTo>
                  <a:lnTo>
                    <a:pt x="1487144" y="3175000"/>
                  </a:lnTo>
                  <a:lnTo>
                    <a:pt x="1486268" y="3048000"/>
                  </a:lnTo>
                  <a:lnTo>
                    <a:pt x="1485315" y="3048000"/>
                  </a:lnTo>
                  <a:lnTo>
                    <a:pt x="1484274" y="2921000"/>
                  </a:lnTo>
                  <a:lnTo>
                    <a:pt x="1483156" y="2794000"/>
                  </a:lnTo>
                  <a:lnTo>
                    <a:pt x="1481963" y="2667000"/>
                  </a:lnTo>
                  <a:lnTo>
                    <a:pt x="1480693" y="2540000"/>
                  </a:lnTo>
                  <a:lnTo>
                    <a:pt x="1479334" y="2540000"/>
                  </a:lnTo>
                  <a:lnTo>
                    <a:pt x="1477911" y="2413000"/>
                  </a:lnTo>
                  <a:lnTo>
                    <a:pt x="1476400" y="2286000"/>
                  </a:lnTo>
                  <a:lnTo>
                    <a:pt x="1474812" y="2159000"/>
                  </a:lnTo>
                  <a:lnTo>
                    <a:pt x="1473149" y="2032000"/>
                  </a:lnTo>
                  <a:lnTo>
                    <a:pt x="1471409" y="2032000"/>
                  </a:lnTo>
                  <a:lnTo>
                    <a:pt x="1469593" y="1905000"/>
                  </a:lnTo>
                  <a:lnTo>
                    <a:pt x="1467700" y="1778000"/>
                  </a:lnTo>
                  <a:lnTo>
                    <a:pt x="1465719" y="1651000"/>
                  </a:lnTo>
                  <a:lnTo>
                    <a:pt x="1463675" y="1524000"/>
                  </a:lnTo>
                  <a:lnTo>
                    <a:pt x="1461541" y="1524000"/>
                  </a:lnTo>
                  <a:lnTo>
                    <a:pt x="1459344" y="1397000"/>
                  </a:lnTo>
                  <a:lnTo>
                    <a:pt x="1457058" y="1270000"/>
                  </a:lnTo>
                  <a:lnTo>
                    <a:pt x="1458290" y="1270000"/>
                  </a:lnTo>
                  <a:lnTo>
                    <a:pt x="1459407" y="1143000"/>
                  </a:lnTo>
                  <a:lnTo>
                    <a:pt x="1460411" y="1143000"/>
                  </a:lnTo>
                  <a:lnTo>
                    <a:pt x="1461338" y="1016000"/>
                  </a:lnTo>
                  <a:lnTo>
                    <a:pt x="1462887" y="1016000"/>
                  </a:lnTo>
                  <a:lnTo>
                    <a:pt x="1463535" y="889000"/>
                  </a:lnTo>
                  <a:lnTo>
                    <a:pt x="1464094" y="889000"/>
                  </a:lnTo>
                  <a:lnTo>
                    <a:pt x="1464576" y="762000"/>
                  </a:lnTo>
                  <a:lnTo>
                    <a:pt x="1465338" y="762000"/>
                  </a:lnTo>
                  <a:lnTo>
                    <a:pt x="1465605" y="635000"/>
                  </a:lnTo>
                  <a:lnTo>
                    <a:pt x="1465821" y="635000"/>
                  </a:lnTo>
                  <a:lnTo>
                    <a:pt x="1465973" y="508000"/>
                  </a:lnTo>
                  <a:lnTo>
                    <a:pt x="1466126" y="508000"/>
                  </a:lnTo>
                  <a:lnTo>
                    <a:pt x="1466049" y="381000"/>
                  </a:lnTo>
                  <a:lnTo>
                    <a:pt x="1465897" y="254000"/>
                  </a:lnTo>
                  <a:lnTo>
                    <a:pt x="1465668" y="127000"/>
                  </a:lnTo>
                  <a:lnTo>
                    <a:pt x="1465516" y="0"/>
                  </a:lnTo>
                  <a:lnTo>
                    <a:pt x="1404759" y="0"/>
                  </a:lnTo>
                  <a:lnTo>
                    <a:pt x="1405547" y="254000"/>
                  </a:lnTo>
                  <a:lnTo>
                    <a:pt x="1406334" y="381000"/>
                  </a:lnTo>
                  <a:lnTo>
                    <a:pt x="1406931" y="508000"/>
                  </a:lnTo>
                  <a:lnTo>
                    <a:pt x="1407604" y="635000"/>
                  </a:lnTo>
                  <a:lnTo>
                    <a:pt x="1408341" y="635000"/>
                  </a:lnTo>
                  <a:lnTo>
                    <a:pt x="1409179" y="762000"/>
                  </a:lnTo>
                  <a:lnTo>
                    <a:pt x="1409623" y="889000"/>
                  </a:lnTo>
                  <a:lnTo>
                    <a:pt x="1410614" y="889000"/>
                  </a:lnTo>
                  <a:lnTo>
                    <a:pt x="1411147" y="1016000"/>
                  </a:lnTo>
                  <a:lnTo>
                    <a:pt x="1411706" y="1016000"/>
                  </a:lnTo>
                  <a:lnTo>
                    <a:pt x="1412303" y="1143000"/>
                  </a:lnTo>
                  <a:lnTo>
                    <a:pt x="1398701" y="1143000"/>
                  </a:lnTo>
                  <a:lnTo>
                    <a:pt x="1401178" y="1270000"/>
                  </a:lnTo>
                  <a:lnTo>
                    <a:pt x="1403388" y="1397000"/>
                  </a:lnTo>
                  <a:lnTo>
                    <a:pt x="1405534" y="1524000"/>
                  </a:lnTo>
                  <a:lnTo>
                    <a:pt x="1407591" y="1651000"/>
                  </a:lnTo>
                  <a:lnTo>
                    <a:pt x="1409585" y="1651000"/>
                  </a:lnTo>
                  <a:lnTo>
                    <a:pt x="1411503" y="1778000"/>
                  </a:lnTo>
                  <a:lnTo>
                    <a:pt x="1413332" y="1905000"/>
                  </a:lnTo>
                  <a:lnTo>
                    <a:pt x="1415097" y="2032000"/>
                  </a:lnTo>
                  <a:lnTo>
                    <a:pt x="1415948" y="2032000"/>
                  </a:lnTo>
                  <a:lnTo>
                    <a:pt x="1416786" y="2159000"/>
                  </a:lnTo>
                  <a:lnTo>
                    <a:pt x="1418336" y="2159000"/>
                  </a:lnTo>
                  <a:lnTo>
                    <a:pt x="1419047" y="2286000"/>
                  </a:lnTo>
                  <a:lnTo>
                    <a:pt x="1419733" y="2286000"/>
                  </a:lnTo>
                  <a:lnTo>
                    <a:pt x="1420380" y="2413000"/>
                  </a:lnTo>
                  <a:lnTo>
                    <a:pt x="1421574" y="2413000"/>
                  </a:lnTo>
                  <a:lnTo>
                    <a:pt x="1422120" y="2540000"/>
                  </a:lnTo>
                  <a:lnTo>
                    <a:pt x="1422641" y="2540000"/>
                  </a:lnTo>
                  <a:lnTo>
                    <a:pt x="1423136" y="2667000"/>
                  </a:lnTo>
                  <a:lnTo>
                    <a:pt x="1424051" y="2667000"/>
                  </a:lnTo>
                  <a:lnTo>
                    <a:pt x="1424863" y="2794000"/>
                  </a:lnTo>
                  <a:lnTo>
                    <a:pt x="1425587" y="2921000"/>
                  </a:lnTo>
                  <a:lnTo>
                    <a:pt x="1426248" y="3048000"/>
                  </a:lnTo>
                  <a:lnTo>
                    <a:pt x="1426832" y="3175000"/>
                  </a:lnTo>
                  <a:lnTo>
                    <a:pt x="1427619" y="3302000"/>
                  </a:lnTo>
                  <a:lnTo>
                    <a:pt x="1430464" y="3937000"/>
                  </a:lnTo>
                  <a:lnTo>
                    <a:pt x="1431201" y="4064000"/>
                  </a:lnTo>
                  <a:lnTo>
                    <a:pt x="1431747" y="4191000"/>
                  </a:lnTo>
                  <a:lnTo>
                    <a:pt x="1432344" y="4318000"/>
                  </a:lnTo>
                  <a:lnTo>
                    <a:pt x="1433004" y="4445000"/>
                  </a:lnTo>
                  <a:lnTo>
                    <a:pt x="1433753" y="4445000"/>
                  </a:lnTo>
                  <a:lnTo>
                    <a:pt x="1434579" y="4572000"/>
                  </a:lnTo>
                  <a:lnTo>
                    <a:pt x="1435036" y="4699000"/>
                  </a:lnTo>
                  <a:lnTo>
                    <a:pt x="1436027" y="4699000"/>
                  </a:lnTo>
                  <a:lnTo>
                    <a:pt x="1436560" y="4826000"/>
                  </a:lnTo>
                  <a:lnTo>
                    <a:pt x="1437716" y="4826000"/>
                  </a:lnTo>
                  <a:lnTo>
                    <a:pt x="1438338" y="4953000"/>
                  </a:lnTo>
                  <a:lnTo>
                    <a:pt x="1424101" y="4953000"/>
                  </a:lnTo>
                  <a:lnTo>
                    <a:pt x="1426565" y="5080000"/>
                  </a:lnTo>
                  <a:lnTo>
                    <a:pt x="1428788" y="5207000"/>
                  </a:lnTo>
                  <a:lnTo>
                    <a:pt x="1430921" y="5334000"/>
                  </a:lnTo>
                  <a:lnTo>
                    <a:pt x="1432991" y="5461000"/>
                  </a:lnTo>
                  <a:lnTo>
                    <a:pt x="1434985" y="5461000"/>
                  </a:lnTo>
                  <a:lnTo>
                    <a:pt x="1436903" y="5588000"/>
                  </a:lnTo>
                  <a:lnTo>
                    <a:pt x="1438744" y="5715000"/>
                  </a:lnTo>
                  <a:lnTo>
                    <a:pt x="1440510" y="5842000"/>
                  </a:lnTo>
                  <a:lnTo>
                    <a:pt x="1441361" y="5842000"/>
                  </a:lnTo>
                  <a:lnTo>
                    <a:pt x="1442199" y="5969000"/>
                  </a:lnTo>
                  <a:lnTo>
                    <a:pt x="1443736" y="5969000"/>
                  </a:lnTo>
                  <a:lnTo>
                    <a:pt x="1444459" y="6096000"/>
                  </a:lnTo>
                  <a:lnTo>
                    <a:pt x="1445133" y="6096000"/>
                  </a:lnTo>
                  <a:lnTo>
                    <a:pt x="1445780" y="6223000"/>
                  </a:lnTo>
                  <a:lnTo>
                    <a:pt x="1446974" y="6223000"/>
                  </a:lnTo>
                  <a:lnTo>
                    <a:pt x="1447533" y="6350000"/>
                  </a:lnTo>
                  <a:lnTo>
                    <a:pt x="1448549" y="6350000"/>
                  </a:lnTo>
                  <a:lnTo>
                    <a:pt x="1449451" y="6477000"/>
                  </a:lnTo>
                  <a:lnTo>
                    <a:pt x="1450263" y="6604000"/>
                  </a:lnTo>
                  <a:lnTo>
                    <a:pt x="1450987" y="6731000"/>
                  </a:lnTo>
                  <a:lnTo>
                    <a:pt x="1451635" y="6858000"/>
                  </a:lnTo>
                  <a:lnTo>
                    <a:pt x="1452232" y="6858000"/>
                  </a:lnTo>
                  <a:lnTo>
                    <a:pt x="1453007" y="7112000"/>
                  </a:lnTo>
                  <a:lnTo>
                    <a:pt x="1455864" y="7747000"/>
                  </a:lnTo>
                  <a:lnTo>
                    <a:pt x="1456601" y="7874000"/>
                  </a:lnTo>
                  <a:lnTo>
                    <a:pt x="1457134" y="8001000"/>
                  </a:lnTo>
                  <a:lnTo>
                    <a:pt x="1457744" y="8128000"/>
                  </a:lnTo>
                  <a:lnTo>
                    <a:pt x="1458404" y="8128000"/>
                  </a:lnTo>
                  <a:lnTo>
                    <a:pt x="1459153" y="8255000"/>
                  </a:lnTo>
                  <a:lnTo>
                    <a:pt x="1459979" y="8382000"/>
                  </a:lnTo>
                  <a:lnTo>
                    <a:pt x="1460436" y="8382000"/>
                  </a:lnTo>
                  <a:lnTo>
                    <a:pt x="1460919" y="8509000"/>
                  </a:lnTo>
                  <a:lnTo>
                    <a:pt x="1461427" y="8509000"/>
                  </a:lnTo>
                  <a:lnTo>
                    <a:pt x="1461960" y="8636000"/>
                  </a:lnTo>
                  <a:lnTo>
                    <a:pt x="1463116" y="8636000"/>
                  </a:lnTo>
                  <a:lnTo>
                    <a:pt x="1463738" y="8763000"/>
                  </a:lnTo>
                  <a:lnTo>
                    <a:pt x="1449501" y="8763000"/>
                  </a:lnTo>
                  <a:lnTo>
                    <a:pt x="1451965" y="8890000"/>
                  </a:lnTo>
                  <a:lnTo>
                    <a:pt x="1454188" y="9017000"/>
                  </a:lnTo>
                  <a:lnTo>
                    <a:pt x="1456321" y="9144000"/>
                  </a:lnTo>
                  <a:lnTo>
                    <a:pt x="1458391" y="9144000"/>
                  </a:lnTo>
                  <a:lnTo>
                    <a:pt x="1460385" y="9271000"/>
                  </a:lnTo>
                  <a:lnTo>
                    <a:pt x="1462303" y="9398000"/>
                  </a:lnTo>
                  <a:lnTo>
                    <a:pt x="1464144" y="9525000"/>
                  </a:lnTo>
                  <a:lnTo>
                    <a:pt x="1465910" y="9652000"/>
                  </a:lnTo>
                  <a:lnTo>
                    <a:pt x="1467599" y="9652000"/>
                  </a:lnTo>
                  <a:lnTo>
                    <a:pt x="1468386" y="9779000"/>
                  </a:lnTo>
                  <a:lnTo>
                    <a:pt x="1469136" y="9779000"/>
                  </a:lnTo>
                  <a:lnTo>
                    <a:pt x="1469859" y="9906000"/>
                  </a:lnTo>
                  <a:lnTo>
                    <a:pt x="1471180" y="9906000"/>
                  </a:lnTo>
                  <a:lnTo>
                    <a:pt x="1471803" y="10033000"/>
                  </a:lnTo>
                  <a:lnTo>
                    <a:pt x="1472374" y="10033000"/>
                  </a:lnTo>
                  <a:lnTo>
                    <a:pt x="1472933" y="10160000"/>
                  </a:lnTo>
                  <a:lnTo>
                    <a:pt x="1473949" y="10160000"/>
                  </a:lnTo>
                  <a:lnTo>
                    <a:pt x="1474851" y="10287000"/>
                  </a:lnTo>
                  <a:lnTo>
                    <a:pt x="1475663" y="10414000"/>
                  </a:lnTo>
                  <a:lnTo>
                    <a:pt x="1476387" y="10541000"/>
                  </a:lnTo>
                  <a:lnTo>
                    <a:pt x="1477048" y="10668000"/>
                  </a:lnTo>
                  <a:lnTo>
                    <a:pt x="1477632" y="10668000"/>
                  </a:lnTo>
                  <a:lnTo>
                    <a:pt x="1478419" y="10922000"/>
                  </a:lnTo>
                  <a:lnTo>
                    <a:pt x="1481264" y="11557000"/>
                  </a:lnTo>
                  <a:lnTo>
                    <a:pt x="1482001" y="11684000"/>
                  </a:lnTo>
                  <a:lnTo>
                    <a:pt x="1482547" y="11811000"/>
                  </a:lnTo>
                  <a:lnTo>
                    <a:pt x="1483144" y="11938000"/>
                  </a:lnTo>
                  <a:lnTo>
                    <a:pt x="1483817" y="11938000"/>
                  </a:lnTo>
                  <a:lnTo>
                    <a:pt x="1484553" y="12065000"/>
                  </a:lnTo>
                  <a:lnTo>
                    <a:pt x="1485392" y="12192000"/>
                  </a:lnTo>
                  <a:lnTo>
                    <a:pt x="1485836" y="12192000"/>
                  </a:lnTo>
                  <a:lnTo>
                    <a:pt x="1486319" y="12319000"/>
                  </a:lnTo>
                  <a:lnTo>
                    <a:pt x="1486827" y="12319000"/>
                  </a:lnTo>
                  <a:lnTo>
                    <a:pt x="1487360" y="12446000"/>
                  </a:lnTo>
                  <a:lnTo>
                    <a:pt x="1488516" y="12446000"/>
                  </a:lnTo>
                  <a:lnTo>
                    <a:pt x="1489138" y="12573000"/>
                  </a:lnTo>
                  <a:lnTo>
                    <a:pt x="1474901" y="12573000"/>
                  </a:lnTo>
                  <a:lnTo>
                    <a:pt x="1477365" y="12700000"/>
                  </a:lnTo>
                  <a:lnTo>
                    <a:pt x="1479588" y="12827000"/>
                  </a:lnTo>
                  <a:lnTo>
                    <a:pt x="1481721" y="12954000"/>
                  </a:lnTo>
                  <a:lnTo>
                    <a:pt x="1483791" y="12954000"/>
                  </a:lnTo>
                  <a:lnTo>
                    <a:pt x="1485785" y="13081000"/>
                  </a:lnTo>
                  <a:lnTo>
                    <a:pt x="1487703" y="13208000"/>
                  </a:lnTo>
                  <a:lnTo>
                    <a:pt x="1489544" y="13335000"/>
                  </a:lnTo>
                  <a:lnTo>
                    <a:pt x="1491310" y="13462000"/>
                  </a:lnTo>
                  <a:lnTo>
                    <a:pt x="1492999" y="13462000"/>
                  </a:lnTo>
                  <a:lnTo>
                    <a:pt x="1493799" y="13589000"/>
                  </a:lnTo>
                  <a:lnTo>
                    <a:pt x="1494561" y="13589000"/>
                  </a:lnTo>
                  <a:lnTo>
                    <a:pt x="1495285" y="13716000"/>
                  </a:lnTo>
                  <a:lnTo>
                    <a:pt x="1552613" y="13716000"/>
                  </a:lnTo>
                  <a:close/>
                </a:path>
                <a:path extrusionOk="0" h="13716000" w="2694304">
                  <a:moveTo>
                    <a:pt x="1690077" y="13716000"/>
                  </a:moveTo>
                  <a:lnTo>
                    <a:pt x="1688490" y="13589013"/>
                  </a:lnTo>
                  <a:lnTo>
                    <a:pt x="1686826" y="13462013"/>
                  </a:lnTo>
                  <a:lnTo>
                    <a:pt x="1685086" y="13335013"/>
                  </a:lnTo>
                  <a:lnTo>
                    <a:pt x="1683270" y="13208013"/>
                  </a:lnTo>
                  <a:lnTo>
                    <a:pt x="1681365" y="13208013"/>
                  </a:lnTo>
                  <a:lnTo>
                    <a:pt x="1679397" y="13081013"/>
                  </a:lnTo>
                  <a:lnTo>
                    <a:pt x="1677339" y="12954013"/>
                  </a:lnTo>
                  <a:lnTo>
                    <a:pt x="1675218" y="12827013"/>
                  </a:lnTo>
                  <a:lnTo>
                    <a:pt x="1673009" y="12700013"/>
                  </a:lnTo>
                  <a:lnTo>
                    <a:pt x="1670735" y="12700013"/>
                  </a:lnTo>
                  <a:lnTo>
                    <a:pt x="1671955" y="12573013"/>
                  </a:lnTo>
                  <a:lnTo>
                    <a:pt x="1673072" y="12573013"/>
                  </a:lnTo>
                  <a:lnTo>
                    <a:pt x="1674088" y="12446013"/>
                  </a:lnTo>
                  <a:lnTo>
                    <a:pt x="1675828" y="12446013"/>
                  </a:lnTo>
                  <a:lnTo>
                    <a:pt x="1676552" y="12319013"/>
                  </a:lnTo>
                  <a:lnTo>
                    <a:pt x="1677771" y="12319013"/>
                  </a:lnTo>
                  <a:lnTo>
                    <a:pt x="1678254" y="12192013"/>
                  </a:lnTo>
                  <a:lnTo>
                    <a:pt x="1678660" y="12192013"/>
                  </a:lnTo>
                  <a:lnTo>
                    <a:pt x="1679003" y="12065013"/>
                  </a:lnTo>
                  <a:lnTo>
                    <a:pt x="1679498" y="12065013"/>
                  </a:lnTo>
                  <a:lnTo>
                    <a:pt x="1679651" y="11938013"/>
                  </a:lnTo>
                  <a:lnTo>
                    <a:pt x="1679803" y="11811013"/>
                  </a:lnTo>
                  <a:lnTo>
                    <a:pt x="1679727" y="11684013"/>
                  </a:lnTo>
                  <a:lnTo>
                    <a:pt x="1679575" y="11557013"/>
                  </a:lnTo>
                  <a:lnTo>
                    <a:pt x="1679333" y="11557013"/>
                  </a:lnTo>
                  <a:lnTo>
                    <a:pt x="1679016" y="11430013"/>
                  </a:lnTo>
                  <a:lnTo>
                    <a:pt x="1678622" y="11303013"/>
                  </a:lnTo>
                  <a:lnTo>
                    <a:pt x="1678139" y="11176013"/>
                  </a:lnTo>
                  <a:lnTo>
                    <a:pt x="1677581" y="11049013"/>
                  </a:lnTo>
                  <a:lnTo>
                    <a:pt x="1676946" y="11049013"/>
                  </a:lnTo>
                  <a:lnTo>
                    <a:pt x="1676222" y="10922013"/>
                  </a:lnTo>
                  <a:lnTo>
                    <a:pt x="1675422" y="10795013"/>
                  </a:lnTo>
                  <a:lnTo>
                    <a:pt x="1674545" y="10668013"/>
                  </a:lnTo>
                  <a:lnTo>
                    <a:pt x="1673593" y="10541013"/>
                  </a:lnTo>
                  <a:lnTo>
                    <a:pt x="1672551" y="10541013"/>
                  </a:lnTo>
                  <a:lnTo>
                    <a:pt x="1671434" y="10414013"/>
                  </a:lnTo>
                  <a:lnTo>
                    <a:pt x="1670240" y="10287013"/>
                  </a:lnTo>
                  <a:lnTo>
                    <a:pt x="1668970" y="10160013"/>
                  </a:lnTo>
                  <a:lnTo>
                    <a:pt x="1667611" y="10033013"/>
                  </a:lnTo>
                  <a:lnTo>
                    <a:pt x="1666189" y="10033013"/>
                  </a:lnTo>
                  <a:lnTo>
                    <a:pt x="1664677" y="9906013"/>
                  </a:lnTo>
                  <a:lnTo>
                    <a:pt x="1663090" y="9779013"/>
                  </a:lnTo>
                  <a:lnTo>
                    <a:pt x="1661426" y="9652013"/>
                  </a:lnTo>
                  <a:lnTo>
                    <a:pt x="1659686" y="9525013"/>
                  </a:lnTo>
                  <a:lnTo>
                    <a:pt x="1657870" y="9525013"/>
                  </a:lnTo>
                  <a:lnTo>
                    <a:pt x="1655965" y="9398013"/>
                  </a:lnTo>
                  <a:lnTo>
                    <a:pt x="1653997" y="9271013"/>
                  </a:lnTo>
                  <a:lnTo>
                    <a:pt x="1651939" y="9144013"/>
                  </a:lnTo>
                  <a:lnTo>
                    <a:pt x="1649818" y="9017013"/>
                  </a:lnTo>
                  <a:lnTo>
                    <a:pt x="1647609" y="9017013"/>
                  </a:lnTo>
                  <a:lnTo>
                    <a:pt x="1645335" y="8890013"/>
                  </a:lnTo>
                  <a:lnTo>
                    <a:pt x="1646555" y="8763013"/>
                  </a:lnTo>
                  <a:lnTo>
                    <a:pt x="1648688" y="8763013"/>
                  </a:lnTo>
                  <a:lnTo>
                    <a:pt x="1649603" y="8636013"/>
                  </a:lnTo>
                  <a:lnTo>
                    <a:pt x="1650428" y="8636013"/>
                  </a:lnTo>
                  <a:lnTo>
                    <a:pt x="1651152" y="8509013"/>
                  </a:lnTo>
                  <a:lnTo>
                    <a:pt x="1652371" y="8509013"/>
                  </a:lnTo>
                  <a:lnTo>
                    <a:pt x="1652854" y="8382013"/>
                  </a:lnTo>
                  <a:lnTo>
                    <a:pt x="1653260" y="8382013"/>
                  </a:lnTo>
                  <a:lnTo>
                    <a:pt x="1653603" y="8255013"/>
                  </a:lnTo>
                  <a:lnTo>
                    <a:pt x="1654098" y="8255013"/>
                  </a:lnTo>
                  <a:lnTo>
                    <a:pt x="1654251" y="8128013"/>
                  </a:lnTo>
                  <a:lnTo>
                    <a:pt x="1654390" y="8128013"/>
                  </a:lnTo>
                  <a:lnTo>
                    <a:pt x="1654327" y="7874013"/>
                  </a:lnTo>
                  <a:lnTo>
                    <a:pt x="1654175" y="7874013"/>
                  </a:lnTo>
                  <a:lnTo>
                    <a:pt x="1653933" y="7747013"/>
                  </a:lnTo>
                  <a:lnTo>
                    <a:pt x="1653616" y="7620013"/>
                  </a:lnTo>
                  <a:lnTo>
                    <a:pt x="1653222" y="7493013"/>
                  </a:lnTo>
                  <a:lnTo>
                    <a:pt x="1652739" y="7366013"/>
                  </a:lnTo>
                  <a:lnTo>
                    <a:pt x="1652181" y="7239013"/>
                  </a:lnTo>
                  <a:lnTo>
                    <a:pt x="1651546" y="7239013"/>
                  </a:lnTo>
                  <a:lnTo>
                    <a:pt x="1650822" y="7112013"/>
                  </a:lnTo>
                  <a:lnTo>
                    <a:pt x="1650022" y="6985013"/>
                  </a:lnTo>
                  <a:lnTo>
                    <a:pt x="1649145" y="6858013"/>
                  </a:lnTo>
                  <a:lnTo>
                    <a:pt x="1648193" y="6731013"/>
                  </a:lnTo>
                  <a:lnTo>
                    <a:pt x="1647151" y="6731013"/>
                  </a:lnTo>
                  <a:lnTo>
                    <a:pt x="1646034" y="6604013"/>
                  </a:lnTo>
                  <a:lnTo>
                    <a:pt x="1644840" y="6477013"/>
                  </a:lnTo>
                  <a:lnTo>
                    <a:pt x="1643570" y="6350013"/>
                  </a:lnTo>
                  <a:lnTo>
                    <a:pt x="1642211" y="6223012"/>
                  </a:lnTo>
                  <a:lnTo>
                    <a:pt x="1640789" y="6223012"/>
                  </a:lnTo>
                  <a:lnTo>
                    <a:pt x="1639277" y="6096012"/>
                  </a:lnTo>
                  <a:lnTo>
                    <a:pt x="1637690" y="5969012"/>
                  </a:lnTo>
                  <a:lnTo>
                    <a:pt x="1636026" y="5842012"/>
                  </a:lnTo>
                  <a:lnTo>
                    <a:pt x="1634286" y="5715012"/>
                  </a:lnTo>
                  <a:lnTo>
                    <a:pt x="1632470" y="5715012"/>
                  </a:lnTo>
                  <a:lnTo>
                    <a:pt x="1630565" y="5588012"/>
                  </a:lnTo>
                  <a:lnTo>
                    <a:pt x="1628597" y="5461012"/>
                  </a:lnTo>
                  <a:lnTo>
                    <a:pt x="1626539" y="5334012"/>
                  </a:lnTo>
                  <a:lnTo>
                    <a:pt x="1624418" y="5207012"/>
                  </a:lnTo>
                  <a:lnTo>
                    <a:pt x="1622209" y="5207012"/>
                  </a:lnTo>
                  <a:lnTo>
                    <a:pt x="1619935" y="5080012"/>
                  </a:lnTo>
                  <a:lnTo>
                    <a:pt x="1621155" y="4953012"/>
                  </a:lnTo>
                  <a:lnTo>
                    <a:pt x="1623288" y="4953012"/>
                  </a:lnTo>
                  <a:lnTo>
                    <a:pt x="1624203" y="4826012"/>
                  </a:lnTo>
                  <a:lnTo>
                    <a:pt x="1625752" y="4826012"/>
                  </a:lnTo>
                  <a:lnTo>
                    <a:pt x="1626400" y="4699012"/>
                  </a:lnTo>
                  <a:lnTo>
                    <a:pt x="1626971" y="4699012"/>
                  </a:lnTo>
                  <a:lnTo>
                    <a:pt x="1627454" y="4572012"/>
                  </a:lnTo>
                  <a:lnTo>
                    <a:pt x="1628203" y="4572012"/>
                  </a:lnTo>
                  <a:lnTo>
                    <a:pt x="1628482" y="4445012"/>
                  </a:lnTo>
                  <a:lnTo>
                    <a:pt x="1628698" y="4445012"/>
                  </a:lnTo>
                  <a:lnTo>
                    <a:pt x="1628851" y="4318012"/>
                  </a:lnTo>
                  <a:lnTo>
                    <a:pt x="1628990" y="4318012"/>
                  </a:lnTo>
                  <a:lnTo>
                    <a:pt x="1628927" y="4064012"/>
                  </a:lnTo>
                  <a:lnTo>
                    <a:pt x="1628775" y="4064012"/>
                  </a:lnTo>
                  <a:lnTo>
                    <a:pt x="1628533" y="3937012"/>
                  </a:lnTo>
                  <a:lnTo>
                    <a:pt x="1628216" y="3810012"/>
                  </a:lnTo>
                  <a:lnTo>
                    <a:pt x="1627822" y="3683012"/>
                  </a:lnTo>
                  <a:lnTo>
                    <a:pt x="1627339" y="3556012"/>
                  </a:lnTo>
                  <a:lnTo>
                    <a:pt x="1626781" y="3556012"/>
                  </a:lnTo>
                  <a:lnTo>
                    <a:pt x="1626146" y="3429012"/>
                  </a:lnTo>
                  <a:lnTo>
                    <a:pt x="1625422" y="3302012"/>
                  </a:lnTo>
                  <a:lnTo>
                    <a:pt x="1624622" y="3175012"/>
                  </a:lnTo>
                  <a:lnTo>
                    <a:pt x="1623745" y="3048012"/>
                  </a:lnTo>
                  <a:lnTo>
                    <a:pt x="1622793" y="3048012"/>
                  </a:lnTo>
                  <a:lnTo>
                    <a:pt x="1621751" y="2921012"/>
                  </a:lnTo>
                  <a:lnTo>
                    <a:pt x="1620634" y="2794012"/>
                  </a:lnTo>
                  <a:lnTo>
                    <a:pt x="1619440" y="2667012"/>
                  </a:lnTo>
                  <a:lnTo>
                    <a:pt x="1618170" y="2540012"/>
                  </a:lnTo>
                  <a:lnTo>
                    <a:pt x="1616811" y="2540012"/>
                  </a:lnTo>
                  <a:lnTo>
                    <a:pt x="1615389" y="2413012"/>
                  </a:lnTo>
                  <a:lnTo>
                    <a:pt x="1613877" y="2286012"/>
                  </a:lnTo>
                  <a:lnTo>
                    <a:pt x="1612290" y="2159012"/>
                  </a:lnTo>
                  <a:lnTo>
                    <a:pt x="1610626" y="2032012"/>
                  </a:lnTo>
                  <a:lnTo>
                    <a:pt x="1608886" y="2032012"/>
                  </a:lnTo>
                  <a:lnTo>
                    <a:pt x="1607070" y="1905012"/>
                  </a:lnTo>
                  <a:lnTo>
                    <a:pt x="1605165" y="1778012"/>
                  </a:lnTo>
                  <a:lnTo>
                    <a:pt x="1603197" y="1651012"/>
                  </a:lnTo>
                  <a:lnTo>
                    <a:pt x="1601139" y="1524012"/>
                  </a:lnTo>
                  <a:lnTo>
                    <a:pt x="1599018" y="1524012"/>
                  </a:lnTo>
                  <a:lnTo>
                    <a:pt x="1596809" y="1397012"/>
                  </a:lnTo>
                  <a:lnTo>
                    <a:pt x="1594535" y="1270012"/>
                  </a:lnTo>
                  <a:lnTo>
                    <a:pt x="1595755" y="1270012"/>
                  </a:lnTo>
                  <a:lnTo>
                    <a:pt x="1596872" y="1143012"/>
                  </a:lnTo>
                  <a:lnTo>
                    <a:pt x="1597888" y="1143012"/>
                  </a:lnTo>
                  <a:lnTo>
                    <a:pt x="1598803" y="1016012"/>
                  </a:lnTo>
                  <a:lnTo>
                    <a:pt x="1600352" y="1016012"/>
                  </a:lnTo>
                  <a:lnTo>
                    <a:pt x="1601000" y="889012"/>
                  </a:lnTo>
                  <a:lnTo>
                    <a:pt x="1601571" y="889012"/>
                  </a:lnTo>
                  <a:lnTo>
                    <a:pt x="1602054" y="762012"/>
                  </a:lnTo>
                  <a:lnTo>
                    <a:pt x="1602803" y="762012"/>
                  </a:lnTo>
                  <a:lnTo>
                    <a:pt x="1603082" y="635012"/>
                  </a:lnTo>
                  <a:lnTo>
                    <a:pt x="1603298" y="635012"/>
                  </a:lnTo>
                  <a:lnTo>
                    <a:pt x="1603451" y="508012"/>
                  </a:lnTo>
                  <a:lnTo>
                    <a:pt x="1603590" y="508012"/>
                  </a:lnTo>
                  <a:lnTo>
                    <a:pt x="1603527" y="381012"/>
                  </a:lnTo>
                  <a:lnTo>
                    <a:pt x="1603375" y="254012"/>
                  </a:lnTo>
                  <a:lnTo>
                    <a:pt x="1603133" y="127012"/>
                  </a:lnTo>
                  <a:lnTo>
                    <a:pt x="1602981" y="12"/>
                  </a:lnTo>
                  <a:lnTo>
                    <a:pt x="1542224" y="12"/>
                  </a:lnTo>
                  <a:lnTo>
                    <a:pt x="1543011" y="254012"/>
                  </a:lnTo>
                  <a:lnTo>
                    <a:pt x="1543812" y="381012"/>
                  </a:lnTo>
                  <a:lnTo>
                    <a:pt x="1544408" y="508012"/>
                  </a:lnTo>
                  <a:lnTo>
                    <a:pt x="1545069" y="635012"/>
                  </a:lnTo>
                  <a:lnTo>
                    <a:pt x="1545818" y="635012"/>
                  </a:lnTo>
                  <a:lnTo>
                    <a:pt x="1546644" y="762012"/>
                  </a:lnTo>
                  <a:lnTo>
                    <a:pt x="1547101" y="889012"/>
                  </a:lnTo>
                  <a:lnTo>
                    <a:pt x="1548079" y="889012"/>
                  </a:lnTo>
                  <a:lnTo>
                    <a:pt x="1548612" y="1016012"/>
                  </a:lnTo>
                  <a:lnTo>
                    <a:pt x="1549184" y="1016012"/>
                  </a:lnTo>
                  <a:lnTo>
                    <a:pt x="1549768" y="1143012"/>
                  </a:lnTo>
                  <a:lnTo>
                    <a:pt x="1536179" y="1143012"/>
                  </a:lnTo>
                  <a:lnTo>
                    <a:pt x="1538643" y="1270012"/>
                  </a:lnTo>
                  <a:lnTo>
                    <a:pt x="1540852" y="1397012"/>
                  </a:lnTo>
                  <a:lnTo>
                    <a:pt x="1542999" y="1524012"/>
                  </a:lnTo>
                  <a:lnTo>
                    <a:pt x="1545056" y="1651012"/>
                  </a:lnTo>
                  <a:lnTo>
                    <a:pt x="1547050" y="1651012"/>
                  </a:lnTo>
                  <a:lnTo>
                    <a:pt x="1548968" y="1778012"/>
                  </a:lnTo>
                  <a:lnTo>
                    <a:pt x="1550809" y="1905012"/>
                  </a:lnTo>
                  <a:lnTo>
                    <a:pt x="1552575" y="2032012"/>
                  </a:lnTo>
                  <a:lnTo>
                    <a:pt x="1553425" y="2032012"/>
                  </a:lnTo>
                  <a:lnTo>
                    <a:pt x="1554251" y="2159012"/>
                  </a:lnTo>
                  <a:lnTo>
                    <a:pt x="1555800" y="2159012"/>
                  </a:lnTo>
                  <a:lnTo>
                    <a:pt x="1556524" y="2286012"/>
                  </a:lnTo>
                  <a:lnTo>
                    <a:pt x="1557197" y="2286012"/>
                  </a:lnTo>
                  <a:lnTo>
                    <a:pt x="1557845" y="2413012"/>
                  </a:lnTo>
                  <a:lnTo>
                    <a:pt x="1559039" y="2413012"/>
                  </a:lnTo>
                  <a:lnTo>
                    <a:pt x="1559598" y="2540012"/>
                  </a:lnTo>
                  <a:lnTo>
                    <a:pt x="1560118" y="2540012"/>
                  </a:lnTo>
                  <a:lnTo>
                    <a:pt x="1560614" y="2667012"/>
                  </a:lnTo>
                  <a:lnTo>
                    <a:pt x="1561515" y="2667012"/>
                  </a:lnTo>
                  <a:lnTo>
                    <a:pt x="1562328" y="2794012"/>
                  </a:lnTo>
                  <a:lnTo>
                    <a:pt x="1563052" y="2921012"/>
                  </a:lnTo>
                  <a:lnTo>
                    <a:pt x="1563712" y="3048012"/>
                  </a:lnTo>
                  <a:lnTo>
                    <a:pt x="1564297" y="3175012"/>
                  </a:lnTo>
                  <a:lnTo>
                    <a:pt x="1565084" y="3302012"/>
                  </a:lnTo>
                  <a:lnTo>
                    <a:pt x="1567929" y="3937012"/>
                  </a:lnTo>
                  <a:lnTo>
                    <a:pt x="1568665" y="4064012"/>
                  </a:lnTo>
                  <a:lnTo>
                    <a:pt x="1569212" y="4191012"/>
                  </a:lnTo>
                  <a:lnTo>
                    <a:pt x="1569808" y="4318012"/>
                  </a:lnTo>
                  <a:lnTo>
                    <a:pt x="1570482" y="4445012"/>
                  </a:lnTo>
                  <a:lnTo>
                    <a:pt x="1571218" y="4445012"/>
                  </a:lnTo>
                  <a:lnTo>
                    <a:pt x="1572056" y="4572012"/>
                  </a:lnTo>
                  <a:lnTo>
                    <a:pt x="1572514" y="4699012"/>
                  </a:lnTo>
                  <a:lnTo>
                    <a:pt x="1573491" y="4699012"/>
                  </a:lnTo>
                  <a:lnTo>
                    <a:pt x="1574025" y="4826012"/>
                  </a:lnTo>
                  <a:lnTo>
                    <a:pt x="1575181" y="4826012"/>
                  </a:lnTo>
                  <a:lnTo>
                    <a:pt x="1575816" y="4953012"/>
                  </a:lnTo>
                  <a:lnTo>
                    <a:pt x="1561579" y="4953012"/>
                  </a:lnTo>
                  <a:lnTo>
                    <a:pt x="1564043" y="5080012"/>
                  </a:lnTo>
                  <a:lnTo>
                    <a:pt x="1566252" y="5207012"/>
                  </a:lnTo>
                  <a:lnTo>
                    <a:pt x="1568399" y="5334012"/>
                  </a:lnTo>
                  <a:lnTo>
                    <a:pt x="1570456" y="5461012"/>
                  </a:lnTo>
                  <a:lnTo>
                    <a:pt x="1572450" y="5461012"/>
                  </a:lnTo>
                  <a:lnTo>
                    <a:pt x="1574368" y="5588012"/>
                  </a:lnTo>
                  <a:lnTo>
                    <a:pt x="1576209" y="5715012"/>
                  </a:lnTo>
                  <a:lnTo>
                    <a:pt x="1577975" y="5842012"/>
                  </a:lnTo>
                  <a:lnTo>
                    <a:pt x="1578825" y="5842012"/>
                  </a:lnTo>
                  <a:lnTo>
                    <a:pt x="1579651" y="5969012"/>
                  </a:lnTo>
                  <a:lnTo>
                    <a:pt x="1581200" y="5969012"/>
                  </a:lnTo>
                  <a:lnTo>
                    <a:pt x="1581924" y="6096012"/>
                  </a:lnTo>
                  <a:lnTo>
                    <a:pt x="1582597" y="6096012"/>
                  </a:lnTo>
                  <a:lnTo>
                    <a:pt x="1583245" y="6223012"/>
                  </a:lnTo>
                  <a:lnTo>
                    <a:pt x="1584439" y="6223012"/>
                  </a:lnTo>
                  <a:lnTo>
                    <a:pt x="1584998" y="6350013"/>
                  </a:lnTo>
                  <a:lnTo>
                    <a:pt x="1586014" y="6350013"/>
                  </a:lnTo>
                  <a:lnTo>
                    <a:pt x="1586915" y="6477013"/>
                  </a:lnTo>
                  <a:lnTo>
                    <a:pt x="1587728" y="6604013"/>
                  </a:lnTo>
                  <a:lnTo>
                    <a:pt x="1588452" y="6731013"/>
                  </a:lnTo>
                  <a:lnTo>
                    <a:pt x="1589112" y="6858013"/>
                  </a:lnTo>
                  <a:lnTo>
                    <a:pt x="1589697" y="6858013"/>
                  </a:lnTo>
                  <a:lnTo>
                    <a:pt x="1590484" y="7112013"/>
                  </a:lnTo>
                  <a:lnTo>
                    <a:pt x="1593329" y="7747013"/>
                  </a:lnTo>
                  <a:lnTo>
                    <a:pt x="1594065" y="7874013"/>
                  </a:lnTo>
                  <a:lnTo>
                    <a:pt x="1594612" y="8001013"/>
                  </a:lnTo>
                  <a:lnTo>
                    <a:pt x="1595208" y="8128013"/>
                  </a:lnTo>
                  <a:lnTo>
                    <a:pt x="1595869" y="8128013"/>
                  </a:lnTo>
                  <a:lnTo>
                    <a:pt x="1596618" y="8255013"/>
                  </a:lnTo>
                  <a:lnTo>
                    <a:pt x="1597444" y="8382013"/>
                  </a:lnTo>
                  <a:lnTo>
                    <a:pt x="1597901" y="8382013"/>
                  </a:lnTo>
                  <a:lnTo>
                    <a:pt x="1598383" y="8509013"/>
                  </a:lnTo>
                  <a:lnTo>
                    <a:pt x="1598879" y="8509013"/>
                  </a:lnTo>
                  <a:lnTo>
                    <a:pt x="1599412" y="8636013"/>
                  </a:lnTo>
                  <a:lnTo>
                    <a:pt x="1600568" y="8636013"/>
                  </a:lnTo>
                  <a:lnTo>
                    <a:pt x="1601203" y="8763013"/>
                  </a:lnTo>
                  <a:lnTo>
                    <a:pt x="1586979" y="8763013"/>
                  </a:lnTo>
                  <a:lnTo>
                    <a:pt x="1589443" y="8890013"/>
                  </a:lnTo>
                  <a:lnTo>
                    <a:pt x="1591652" y="9017013"/>
                  </a:lnTo>
                  <a:lnTo>
                    <a:pt x="1593799" y="9144013"/>
                  </a:lnTo>
                  <a:lnTo>
                    <a:pt x="1595856" y="9144013"/>
                  </a:lnTo>
                  <a:lnTo>
                    <a:pt x="1597850" y="9271013"/>
                  </a:lnTo>
                  <a:lnTo>
                    <a:pt x="1599768" y="9398013"/>
                  </a:lnTo>
                  <a:lnTo>
                    <a:pt x="1601609" y="9525013"/>
                  </a:lnTo>
                  <a:lnTo>
                    <a:pt x="1603387" y="9652013"/>
                  </a:lnTo>
                  <a:lnTo>
                    <a:pt x="1605064" y="9652013"/>
                  </a:lnTo>
                  <a:lnTo>
                    <a:pt x="1605864" y="9779013"/>
                  </a:lnTo>
                  <a:lnTo>
                    <a:pt x="1606613" y="9779013"/>
                  </a:lnTo>
                  <a:lnTo>
                    <a:pt x="1607324" y="9906013"/>
                  </a:lnTo>
                  <a:lnTo>
                    <a:pt x="1608658" y="9906013"/>
                  </a:lnTo>
                  <a:lnTo>
                    <a:pt x="1609267" y="10033013"/>
                  </a:lnTo>
                  <a:lnTo>
                    <a:pt x="1609852" y="10033013"/>
                  </a:lnTo>
                  <a:lnTo>
                    <a:pt x="1610398" y="10160013"/>
                  </a:lnTo>
                  <a:lnTo>
                    <a:pt x="1611414" y="10160013"/>
                  </a:lnTo>
                  <a:lnTo>
                    <a:pt x="1612328" y="10287013"/>
                  </a:lnTo>
                  <a:lnTo>
                    <a:pt x="1613128" y="10414013"/>
                  </a:lnTo>
                  <a:lnTo>
                    <a:pt x="1613865" y="10541013"/>
                  </a:lnTo>
                  <a:lnTo>
                    <a:pt x="1614512" y="10668013"/>
                  </a:lnTo>
                  <a:lnTo>
                    <a:pt x="1615097" y="10668013"/>
                  </a:lnTo>
                  <a:lnTo>
                    <a:pt x="1615884" y="10922013"/>
                  </a:lnTo>
                  <a:lnTo>
                    <a:pt x="1618729" y="11557013"/>
                  </a:lnTo>
                  <a:lnTo>
                    <a:pt x="1619465" y="11684013"/>
                  </a:lnTo>
                  <a:lnTo>
                    <a:pt x="1620012" y="11811013"/>
                  </a:lnTo>
                  <a:lnTo>
                    <a:pt x="1620608" y="11938013"/>
                  </a:lnTo>
                  <a:lnTo>
                    <a:pt x="1621269" y="11938013"/>
                  </a:lnTo>
                  <a:lnTo>
                    <a:pt x="1622018" y="12065013"/>
                  </a:lnTo>
                  <a:lnTo>
                    <a:pt x="1622844" y="12192013"/>
                  </a:lnTo>
                  <a:lnTo>
                    <a:pt x="1623301" y="12192013"/>
                  </a:lnTo>
                  <a:lnTo>
                    <a:pt x="1623783" y="12319013"/>
                  </a:lnTo>
                  <a:lnTo>
                    <a:pt x="1624279" y="12319013"/>
                  </a:lnTo>
                  <a:lnTo>
                    <a:pt x="1624812" y="12446013"/>
                  </a:lnTo>
                  <a:lnTo>
                    <a:pt x="1625968" y="12446013"/>
                  </a:lnTo>
                  <a:lnTo>
                    <a:pt x="1626603" y="12573013"/>
                  </a:lnTo>
                  <a:lnTo>
                    <a:pt x="1612379" y="12573013"/>
                  </a:lnTo>
                  <a:lnTo>
                    <a:pt x="1614843" y="12700013"/>
                  </a:lnTo>
                  <a:lnTo>
                    <a:pt x="1617052" y="12827013"/>
                  </a:lnTo>
                  <a:lnTo>
                    <a:pt x="1619199" y="12954013"/>
                  </a:lnTo>
                  <a:lnTo>
                    <a:pt x="1621256" y="12954013"/>
                  </a:lnTo>
                  <a:lnTo>
                    <a:pt x="1623250" y="13081013"/>
                  </a:lnTo>
                  <a:lnTo>
                    <a:pt x="1625168" y="13208013"/>
                  </a:lnTo>
                  <a:lnTo>
                    <a:pt x="1627009" y="13335013"/>
                  </a:lnTo>
                  <a:lnTo>
                    <a:pt x="1628775" y="13462013"/>
                  </a:lnTo>
                  <a:lnTo>
                    <a:pt x="1630464" y="13462013"/>
                  </a:lnTo>
                  <a:lnTo>
                    <a:pt x="1631264" y="13589013"/>
                  </a:lnTo>
                  <a:lnTo>
                    <a:pt x="1632026" y="13589013"/>
                  </a:lnTo>
                  <a:lnTo>
                    <a:pt x="1632750" y="13716000"/>
                  </a:lnTo>
                  <a:lnTo>
                    <a:pt x="1690077" y="13716000"/>
                  </a:lnTo>
                  <a:close/>
                </a:path>
                <a:path extrusionOk="0" h="13716000" w="2694304">
                  <a:moveTo>
                    <a:pt x="2556624" y="12700013"/>
                  </a:moveTo>
                  <a:lnTo>
                    <a:pt x="2554160" y="12573013"/>
                  </a:lnTo>
                  <a:lnTo>
                    <a:pt x="2551950" y="12446013"/>
                  </a:lnTo>
                  <a:lnTo>
                    <a:pt x="2549804" y="12319013"/>
                  </a:lnTo>
                  <a:lnTo>
                    <a:pt x="2547747" y="12319013"/>
                  </a:lnTo>
                  <a:lnTo>
                    <a:pt x="2545753" y="12192013"/>
                  </a:lnTo>
                  <a:lnTo>
                    <a:pt x="2543835" y="12065013"/>
                  </a:lnTo>
                  <a:lnTo>
                    <a:pt x="2541994" y="11938013"/>
                  </a:lnTo>
                  <a:lnTo>
                    <a:pt x="2540228" y="11811013"/>
                  </a:lnTo>
                  <a:lnTo>
                    <a:pt x="2538552" y="11811013"/>
                  </a:lnTo>
                  <a:lnTo>
                    <a:pt x="2537752" y="11684013"/>
                  </a:lnTo>
                  <a:lnTo>
                    <a:pt x="2537002" y="11684013"/>
                  </a:lnTo>
                  <a:lnTo>
                    <a:pt x="2536279" y="11557013"/>
                  </a:lnTo>
                  <a:lnTo>
                    <a:pt x="2534958" y="11557013"/>
                  </a:lnTo>
                  <a:lnTo>
                    <a:pt x="2534348" y="11430013"/>
                  </a:lnTo>
                  <a:lnTo>
                    <a:pt x="2533764" y="11430013"/>
                  </a:lnTo>
                  <a:lnTo>
                    <a:pt x="2533205" y="11303013"/>
                  </a:lnTo>
                  <a:lnTo>
                    <a:pt x="2532189" y="11303013"/>
                  </a:lnTo>
                  <a:lnTo>
                    <a:pt x="2531287" y="11176013"/>
                  </a:lnTo>
                  <a:lnTo>
                    <a:pt x="2530475" y="11049013"/>
                  </a:lnTo>
                  <a:lnTo>
                    <a:pt x="2529751" y="10922013"/>
                  </a:lnTo>
                  <a:lnTo>
                    <a:pt x="2529090" y="10795013"/>
                  </a:lnTo>
                  <a:lnTo>
                    <a:pt x="2528506" y="10795013"/>
                  </a:lnTo>
                  <a:lnTo>
                    <a:pt x="2527719" y="10541013"/>
                  </a:lnTo>
                  <a:lnTo>
                    <a:pt x="2524874" y="9906013"/>
                  </a:lnTo>
                  <a:lnTo>
                    <a:pt x="2524137" y="9779013"/>
                  </a:lnTo>
                  <a:lnTo>
                    <a:pt x="2523591" y="9652013"/>
                  </a:lnTo>
                  <a:lnTo>
                    <a:pt x="2522994" y="9525013"/>
                  </a:lnTo>
                  <a:lnTo>
                    <a:pt x="2522334" y="9525013"/>
                  </a:lnTo>
                  <a:lnTo>
                    <a:pt x="2521585" y="9398013"/>
                  </a:lnTo>
                  <a:lnTo>
                    <a:pt x="2520759" y="9271013"/>
                  </a:lnTo>
                  <a:lnTo>
                    <a:pt x="2520302" y="9271013"/>
                  </a:lnTo>
                  <a:lnTo>
                    <a:pt x="2519819" y="9144013"/>
                  </a:lnTo>
                  <a:lnTo>
                    <a:pt x="2519324" y="9144013"/>
                  </a:lnTo>
                  <a:lnTo>
                    <a:pt x="2518791" y="9017013"/>
                  </a:lnTo>
                  <a:lnTo>
                    <a:pt x="2517635" y="9017013"/>
                  </a:lnTo>
                  <a:lnTo>
                    <a:pt x="2517000" y="8890013"/>
                  </a:lnTo>
                  <a:lnTo>
                    <a:pt x="2531224" y="8890013"/>
                  </a:lnTo>
                  <a:lnTo>
                    <a:pt x="2528760" y="8763013"/>
                  </a:lnTo>
                  <a:lnTo>
                    <a:pt x="2526550" y="8636013"/>
                  </a:lnTo>
                  <a:lnTo>
                    <a:pt x="2524404" y="8509013"/>
                  </a:lnTo>
                  <a:lnTo>
                    <a:pt x="2522347" y="8509013"/>
                  </a:lnTo>
                  <a:lnTo>
                    <a:pt x="2520353" y="8382013"/>
                  </a:lnTo>
                  <a:lnTo>
                    <a:pt x="2518435" y="8255013"/>
                  </a:lnTo>
                  <a:lnTo>
                    <a:pt x="2516594" y="8128013"/>
                  </a:lnTo>
                  <a:lnTo>
                    <a:pt x="2514828" y="8001013"/>
                  </a:lnTo>
                  <a:lnTo>
                    <a:pt x="2513152" y="8001013"/>
                  </a:lnTo>
                  <a:lnTo>
                    <a:pt x="2512352" y="7874013"/>
                  </a:lnTo>
                  <a:lnTo>
                    <a:pt x="2511602" y="7874013"/>
                  </a:lnTo>
                  <a:lnTo>
                    <a:pt x="2510879" y="7747013"/>
                  </a:lnTo>
                  <a:lnTo>
                    <a:pt x="2509558" y="7747013"/>
                  </a:lnTo>
                  <a:lnTo>
                    <a:pt x="2508948" y="7620013"/>
                  </a:lnTo>
                  <a:lnTo>
                    <a:pt x="2508364" y="7620013"/>
                  </a:lnTo>
                  <a:lnTo>
                    <a:pt x="2507805" y="7493013"/>
                  </a:lnTo>
                  <a:lnTo>
                    <a:pt x="2506789" y="7493013"/>
                  </a:lnTo>
                  <a:lnTo>
                    <a:pt x="2505887" y="7366013"/>
                  </a:lnTo>
                  <a:lnTo>
                    <a:pt x="2505075" y="7239013"/>
                  </a:lnTo>
                  <a:lnTo>
                    <a:pt x="2504351" y="7112013"/>
                  </a:lnTo>
                  <a:lnTo>
                    <a:pt x="2503690" y="7112013"/>
                  </a:lnTo>
                  <a:lnTo>
                    <a:pt x="2503106" y="6985013"/>
                  </a:lnTo>
                  <a:lnTo>
                    <a:pt x="2502319" y="6858013"/>
                  </a:lnTo>
                  <a:lnTo>
                    <a:pt x="2499474" y="6096012"/>
                  </a:lnTo>
                  <a:lnTo>
                    <a:pt x="2498737" y="5969012"/>
                  </a:lnTo>
                  <a:lnTo>
                    <a:pt x="2498191" y="5842012"/>
                  </a:lnTo>
                  <a:lnTo>
                    <a:pt x="2497594" y="5842012"/>
                  </a:lnTo>
                  <a:lnTo>
                    <a:pt x="2496934" y="5715012"/>
                  </a:lnTo>
                  <a:lnTo>
                    <a:pt x="2496185" y="5588012"/>
                  </a:lnTo>
                  <a:lnTo>
                    <a:pt x="2495359" y="5461012"/>
                  </a:lnTo>
                  <a:lnTo>
                    <a:pt x="2494902" y="5461012"/>
                  </a:lnTo>
                  <a:lnTo>
                    <a:pt x="2494419" y="5334012"/>
                  </a:lnTo>
                  <a:lnTo>
                    <a:pt x="2493391" y="5334012"/>
                  </a:lnTo>
                  <a:lnTo>
                    <a:pt x="2492819" y="5207012"/>
                  </a:lnTo>
                  <a:lnTo>
                    <a:pt x="2492235" y="5207012"/>
                  </a:lnTo>
                  <a:lnTo>
                    <a:pt x="2491600" y="5080012"/>
                  </a:lnTo>
                  <a:lnTo>
                    <a:pt x="2505824" y="5080012"/>
                  </a:lnTo>
                  <a:lnTo>
                    <a:pt x="2503360" y="4953012"/>
                  </a:lnTo>
                  <a:lnTo>
                    <a:pt x="2501150" y="4826012"/>
                  </a:lnTo>
                  <a:lnTo>
                    <a:pt x="2499004" y="4826012"/>
                  </a:lnTo>
                  <a:lnTo>
                    <a:pt x="2496947" y="4699012"/>
                  </a:lnTo>
                  <a:lnTo>
                    <a:pt x="2494953" y="4572012"/>
                  </a:lnTo>
                  <a:lnTo>
                    <a:pt x="2493035" y="4445012"/>
                  </a:lnTo>
                  <a:lnTo>
                    <a:pt x="2491194" y="4318012"/>
                  </a:lnTo>
                  <a:lnTo>
                    <a:pt x="2489428" y="4318012"/>
                  </a:lnTo>
                  <a:lnTo>
                    <a:pt x="2488577" y="4191012"/>
                  </a:lnTo>
                  <a:lnTo>
                    <a:pt x="2487752" y="4191012"/>
                  </a:lnTo>
                  <a:lnTo>
                    <a:pt x="2486952" y="4064012"/>
                  </a:lnTo>
                  <a:lnTo>
                    <a:pt x="2485479" y="4064012"/>
                  </a:lnTo>
                  <a:lnTo>
                    <a:pt x="2484805" y="3937012"/>
                  </a:lnTo>
                  <a:lnTo>
                    <a:pt x="2484158" y="3937012"/>
                  </a:lnTo>
                  <a:lnTo>
                    <a:pt x="2483548" y="3810012"/>
                  </a:lnTo>
                  <a:lnTo>
                    <a:pt x="2482405" y="3810012"/>
                  </a:lnTo>
                  <a:lnTo>
                    <a:pt x="2481884" y="3683012"/>
                  </a:lnTo>
                  <a:lnTo>
                    <a:pt x="2481389" y="3683012"/>
                  </a:lnTo>
                  <a:lnTo>
                    <a:pt x="2480487" y="3556012"/>
                  </a:lnTo>
                  <a:lnTo>
                    <a:pt x="2479675" y="3429012"/>
                  </a:lnTo>
                  <a:lnTo>
                    <a:pt x="2478951" y="3302012"/>
                  </a:lnTo>
                  <a:lnTo>
                    <a:pt x="2478290" y="3302012"/>
                  </a:lnTo>
                  <a:lnTo>
                    <a:pt x="2477706" y="3175012"/>
                  </a:lnTo>
                  <a:lnTo>
                    <a:pt x="2476919" y="3048012"/>
                  </a:lnTo>
                  <a:lnTo>
                    <a:pt x="2474074" y="2286012"/>
                  </a:lnTo>
                  <a:lnTo>
                    <a:pt x="2473337" y="2159012"/>
                  </a:lnTo>
                  <a:lnTo>
                    <a:pt x="2472791" y="2032012"/>
                  </a:lnTo>
                  <a:lnTo>
                    <a:pt x="2472194" y="2032012"/>
                  </a:lnTo>
                  <a:lnTo>
                    <a:pt x="2471534" y="1905012"/>
                  </a:lnTo>
                  <a:lnTo>
                    <a:pt x="2470785" y="1778012"/>
                  </a:lnTo>
                  <a:lnTo>
                    <a:pt x="2469959" y="1651012"/>
                  </a:lnTo>
                  <a:lnTo>
                    <a:pt x="2469502" y="1651012"/>
                  </a:lnTo>
                  <a:lnTo>
                    <a:pt x="2469019" y="1524012"/>
                  </a:lnTo>
                  <a:lnTo>
                    <a:pt x="2467991" y="1524012"/>
                  </a:lnTo>
                  <a:lnTo>
                    <a:pt x="2467419" y="1397012"/>
                  </a:lnTo>
                  <a:lnTo>
                    <a:pt x="2466835" y="1397012"/>
                  </a:lnTo>
                  <a:lnTo>
                    <a:pt x="2466200" y="1270012"/>
                  </a:lnTo>
                  <a:lnTo>
                    <a:pt x="2480424" y="1270012"/>
                  </a:lnTo>
                  <a:lnTo>
                    <a:pt x="2477960" y="1143012"/>
                  </a:lnTo>
                  <a:lnTo>
                    <a:pt x="2475750" y="1016012"/>
                  </a:lnTo>
                  <a:lnTo>
                    <a:pt x="2473604" y="1016012"/>
                  </a:lnTo>
                  <a:lnTo>
                    <a:pt x="2471547" y="889012"/>
                  </a:lnTo>
                  <a:lnTo>
                    <a:pt x="2469553" y="762012"/>
                  </a:lnTo>
                  <a:lnTo>
                    <a:pt x="2467635" y="635012"/>
                  </a:lnTo>
                  <a:lnTo>
                    <a:pt x="2465794" y="508012"/>
                  </a:lnTo>
                  <a:lnTo>
                    <a:pt x="2464028" y="508012"/>
                  </a:lnTo>
                  <a:lnTo>
                    <a:pt x="2463177" y="381012"/>
                  </a:lnTo>
                  <a:lnTo>
                    <a:pt x="2462339" y="381012"/>
                  </a:lnTo>
                  <a:lnTo>
                    <a:pt x="2461539" y="254012"/>
                  </a:lnTo>
                  <a:lnTo>
                    <a:pt x="2460053" y="254012"/>
                  </a:lnTo>
                  <a:lnTo>
                    <a:pt x="2459380" y="127012"/>
                  </a:lnTo>
                  <a:lnTo>
                    <a:pt x="2458720" y="127012"/>
                  </a:lnTo>
                  <a:lnTo>
                    <a:pt x="2458161" y="12"/>
                  </a:lnTo>
                  <a:lnTo>
                    <a:pt x="2400846" y="12"/>
                  </a:lnTo>
                  <a:lnTo>
                    <a:pt x="2401963" y="127012"/>
                  </a:lnTo>
                  <a:lnTo>
                    <a:pt x="2403513" y="254012"/>
                  </a:lnTo>
                  <a:lnTo>
                    <a:pt x="2405138" y="381012"/>
                  </a:lnTo>
                  <a:lnTo>
                    <a:pt x="2406840" y="508012"/>
                  </a:lnTo>
                  <a:lnTo>
                    <a:pt x="2408618" y="508012"/>
                  </a:lnTo>
                  <a:lnTo>
                    <a:pt x="2410472" y="635012"/>
                  </a:lnTo>
                  <a:lnTo>
                    <a:pt x="2412415" y="762012"/>
                  </a:lnTo>
                  <a:lnTo>
                    <a:pt x="2414422" y="889012"/>
                  </a:lnTo>
                  <a:lnTo>
                    <a:pt x="2416518" y="1016012"/>
                  </a:lnTo>
                  <a:lnTo>
                    <a:pt x="2418677" y="1016012"/>
                  </a:lnTo>
                  <a:lnTo>
                    <a:pt x="2420924" y="1143012"/>
                  </a:lnTo>
                  <a:lnTo>
                    <a:pt x="2422067" y="1270012"/>
                  </a:lnTo>
                  <a:lnTo>
                    <a:pt x="2419731" y="1270012"/>
                  </a:lnTo>
                  <a:lnTo>
                    <a:pt x="2418715" y="1397012"/>
                  </a:lnTo>
                  <a:lnTo>
                    <a:pt x="2416975" y="1397012"/>
                  </a:lnTo>
                  <a:lnTo>
                    <a:pt x="2416251" y="1524012"/>
                  </a:lnTo>
                  <a:lnTo>
                    <a:pt x="2415603" y="1524012"/>
                  </a:lnTo>
                  <a:lnTo>
                    <a:pt x="2415032" y="1651012"/>
                  </a:lnTo>
                  <a:lnTo>
                    <a:pt x="2414143" y="1651012"/>
                  </a:lnTo>
                  <a:lnTo>
                    <a:pt x="2413800" y="1778012"/>
                  </a:lnTo>
                  <a:lnTo>
                    <a:pt x="2413520" y="1778012"/>
                  </a:lnTo>
                  <a:lnTo>
                    <a:pt x="2413304" y="1905012"/>
                  </a:lnTo>
                  <a:lnTo>
                    <a:pt x="2413050" y="1905012"/>
                  </a:lnTo>
                  <a:lnTo>
                    <a:pt x="2413012" y="2032012"/>
                  </a:lnTo>
                  <a:lnTo>
                    <a:pt x="2413076" y="2159012"/>
                  </a:lnTo>
                  <a:lnTo>
                    <a:pt x="2413241" y="2286012"/>
                  </a:lnTo>
                  <a:lnTo>
                    <a:pt x="2413470" y="2413012"/>
                  </a:lnTo>
                  <a:lnTo>
                    <a:pt x="2413787" y="2413012"/>
                  </a:lnTo>
                  <a:lnTo>
                    <a:pt x="2414193" y="2540012"/>
                  </a:lnTo>
                  <a:lnTo>
                    <a:pt x="2414663" y="2667012"/>
                  </a:lnTo>
                  <a:lnTo>
                    <a:pt x="2415222" y="2794012"/>
                  </a:lnTo>
                  <a:lnTo>
                    <a:pt x="2415870" y="2921012"/>
                  </a:lnTo>
                  <a:lnTo>
                    <a:pt x="2416581" y="2921012"/>
                  </a:lnTo>
                  <a:lnTo>
                    <a:pt x="2417381" y="3048012"/>
                  </a:lnTo>
                  <a:lnTo>
                    <a:pt x="2418257" y="3175012"/>
                  </a:lnTo>
                  <a:lnTo>
                    <a:pt x="2419223" y="3302012"/>
                  </a:lnTo>
                  <a:lnTo>
                    <a:pt x="2420251" y="3429012"/>
                  </a:lnTo>
                  <a:lnTo>
                    <a:pt x="2421369" y="3429012"/>
                  </a:lnTo>
                  <a:lnTo>
                    <a:pt x="2422563" y="3556012"/>
                  </a:lnTo>
                  <a:lnTo>
                    <a:pt x="2423833" y="3683012"/>
                  </a:lnTo>
                  <a:lnTo>
                    <a:pt x="2425192" y="3810012"/>
                  </a:lnTo>
                  <a:lnTo>
                    <a:pt x="2426614" y="3937012"/>
                  </a:lnTo>
                  <a:lnTo>
                    <a:pt x="2428125" y="3937012"/>
                  </a:lnTo>
                  <a:lnTo>
                    <a:pt x="2429713" y="4064012"/>
                  </a:lnTo>
                  <a:lnTo>
                    <a:pt x="2431377" y="4191012"/>
                  </a:lnTo>
                  <a:lnTo>
                    <a:pt x="2433116" y="4318012"/>
                  </a:lnTo>
                  <a:lnTo>
                    <a:pt x="2434933" y="4445012"/>
                  </a:lnTo>
                  <a:lnTo>
                    <a:pt x="2436838" y="4445012"/>
                  </a:lnTo>
                  <a:lnTo>
                    <a:pt x="2438806" y="4572012"/>
                  </a:lnTo>
                  <a:lnTo>
                    <a:pt x="2440863" y="4699012"/>
                  </a:lnTo>
                  <a:lnTo>
                    <a:pt x="2442984" y="4826012"/>
                  </a:lnTo>
                  <a:lnTo>
                    <a:pt x="2445194" y="4953012"/>
                  </a:lnTo>
                  <a:lnTo>
                    <a:pt x="2447467" y="4953012"/>
                  </a:lnTo>
                  <a:lnTo>
                    <a:pt x="2446248" y="5080012"/>
                  </a:lnTo>
                  <a:lnTo>
                    <a:pt x="2445131" y="5080012"/>
                  </a:lnTo>
                  <a:lnTo>
                    <a:pt x="2444115" y="5207012"/>
                  </a:lnTo>
                  <a:lnTo>
                    <a:pt x="2442375" y="5207012"/>
                  </a:lnTo>
                  <a:lnTo>
                    <a:pt x="2441651" y="5334012"/>
                  </a:lnTo>
                  <a:lnTo>
                    <a:pt x="2441003" y="5334012"/>
                  </a:lnTo>
                  <a:lnTo>
                    <a:pt x="2440432" y="5461012"/>
                  </a:lnTo>
                  <a:lnTo>
                    <a:pt x="2439543" y="5461012"/>
                  </a:lnTo>
                  <a:lnTo>
                    <a:pt x="2439200" y="5588012"/>
                  </a:lnTo>
                  <a:lnTo>
                    <a:pt x="2438920" y="5588012"/>
                  </a:lnTo>
                  <a:lnTo>
                    <a:pt x="2438704" y="5715012"/>
                  </a:lnTo>
                  <a:lnTo>
                    <a:pt x="2438450" y="5715012"/>
                  </a:lnTo>
                  <a:lnTo>
                    <a:pt x="2438412" y="5842012"/>
                  </a:lnTo>
                  <a:lnTo>
                    <a:pt x="2438476" y="5969012"/>
                  </a:lnTo>
                  <a:lnTo>
                    <a:pt x="2438628" y="6096012"/>
                  </a:lnTo>
                  <a:lnTo>
                    <a:pt x="2438870" y="6096012"/>
                  </a:lnTo>
                  <a:lnTo>
                    <a:pt x="2439187" y="6223012"/>
                  </a:lnTo>
                  <a:lnTo>
                    <a:pt x="2439581" y="6350013"/>
                  </a:lnTo>
                  <a:lnTo>
                    <a:pt x="2440063" y="6477013"/>
                  </a:lnTo>
                  <a:lnTo>
                    <a:pt x="2440622" y="6604013"/>
                  </a:lnTo>
                  <a:lnTo>
                    <a:pt x="2441257" y="6604013"/>
                  </a:lnTo>
                  <a:lnTo>
                    <a:pt x="2441981" y="6731013"/>
                  </a:lnTo>
                  <a:lnTo>
                    <a:pt x="2442781" y="6858013"/>
                  </a:lnTo>
                  <a:lnTo>
                    <a:pt x="2443657" y="6985013"/>
                  </a:lnTo>
                  <a:lnTo>
                    <a:pt x="2444610" y="7112013"/>
                  </a:lnTo>
                  <a:lnTo>
                    <a:pt x="2445651" y="7239013"/>
                  </a:lnTo>
                  <a:lnTo>
                    <a:pt x="2446769" y="7239013"/>
                  </a:lnTo>
                  <a:lnTo>
                    <a:pt x="2447963" y="7366013"/>
                  </a:lnTo>
                  <a:lnTo>
                    <a:pt x="2449233" y="7493013"/>
                  </a:lnTo>
                  <a:lnTo>
                    <a:pt x="2450592" y="7620013"/>
                  </a:lnTo>
                  <a:lnTo>
                    <a:pt x="2452014" y="7747013"/>
                  </a:lnTo>
                  <a:lnTo>
                    <a:pt x="2453525" y="7747013"/>
                  </a:lnTo>
                  <a:lnTo>
                    <a:pt x="2455113" y="7874013"/>
                  </a:lnTo>
                  <a:lnTo>
                    <a:pt x="2456777" y="8001013"/>
                  </a:lnTo>
                  <a:lnTo>
                    <a:pt x="2458516" y="8128013"/>
                  </a:lnTo>
                  <a:lnTo>
                    <a:pt x="2460345" y="8255013"/>
                  </a:lnTo>
                  <a:lnTo>
                    <a:pt x="2462238" y="8255013"/>
                  </a:lnTo>
                  <a:lnTo>
                    <a:pt x="2464219" y="8382013"/>
                  </a:lnTo>
                  <a:lnTo>
                    <a:pt x="2466263" y="8509013"/>
                  </a:lnTo>
                  <a:lnTo>
                    <a:pt x="2468397" y="8636013"/>
                  </a:lnTo>
                  <a:lnTo>
                    <a:pt x="2470607" y="8763013"/>
                  </a:lnTo>
                  <a:lnTo>
                    <a:pt x="2472880" y="8763013"/>
                  </a:lnTo>
                  <a:lnTo>
                    <a:pt x="2471661" y="8890013"/>
                  </a:lnTo>
                  <a:lnTo>
                    <a:pt x="2469527" y="8890013"/>
                  </a:lnTo>
                  <a:lnTo>
                    <a:pt x="2468600" y="9017013"/>
                  </a:lnTo>
                  <a:lnTo>
                    <a:pt x="2467787" y="9017013"/>
                  </a:lnTo>
                  <a:lnTo>
                    <a:pt x="2467051" y="9144013"/>
                  </a:lnTo>
                  <a:lnTo>
                    <a:pt x="2465832" y="9144013"/>
                  </a:lnTo>
                  <a:lnTo>
                    <a:pt x="2465349" y="9271013"/>
                  </a:lnTo>
                  <a:lnTo>
                    <a:pt x="2464943" y="9271013"/>
                  </a:lnTo>
                  <a:lnTo>
                    <a:pt x="2464600" y="9398013"/>
                  </a:lnTo>
                  <a:lnTo>
                    <a:pt x="2464117" y="9398013"/>
                  </a:lnTo>
                  <a:lnTo>
                    <a:pt x="2463952" y="9525013"/>
                  </a:lnTo>
                  <a:lnTo>
                    <a:pt x="2463812" y="9652013"/>
                  </a:lnTo>
                  <a:lnTo>
                    <a:pt x="2463876" y="9779013"/>
                  </a:lnTo>
                  <a:lnTo>
                    <a:pt x="2464028" y="9906013"/>
                  </a:lnTo>
                  <a:lnTo>
                    <a:pt x="2464270" y="9906013"/>
                  </a:lnTo>
                  <a:lnTo>
                    <a:pt x="2464587" y="10033013"/>
                  </a:lnTo>
                  <a:lnTo>
                    <a:pt x="2464981" y="10160013"/>
                  </a:lnTo>
                  <a:lnTo>
                    <a:pt x="2465463" y="10287013"/>
                  </a:lnTo>
                  <a:lnTo>
                    <a:pt x="2466022" y="10414013"/>
                  </a:lnTo>
                  <a:lnTo>
                    <a:pt x="2466657" y="10414013"/>
                  </a:lnTo>
                  <a:lnTo>
                    <a:pt x="2467381" y="10541013"/>
                  </a:lnTo>
                  <a:lnTo>
                    <a:pt x="2468181" y="10668013"/>
                  </a:lnTo>
                  <a:lnTo>
                    <a:pt x="2469057" y="10795013"/>
                  </a:lnTo>
                  <a:lnTo>
                    <a:pt x="2470010" y="10922013"/>
                  </a:lnTo>
                  <a:lnTo>
                    <a:pt x="2471051" y="10922013"/>
                  </a:lnTo>
                  <a:lnTo>
                    <a:pt x="2472169" y="11049013"/>
                  </a:lnTo>
                  <a:lnTo>
                    <a:pt x="2473363" y="11176013"/>
                  </a:lnTo>
                  <a:lnTo>
                    <a:pt x="2474633" y="11303013"/>
                  </a:lnTo>
                  <a:lnTo>
                    <a:pt x="2475992" y="11430013"/>
                  </a:lnTo>
                  <a:lnTo>
                    <a:pt x="2477414" y="11430013"/>
                  </a:lnTo>
                  <a:lnTo>
                    <a:pt x="2478925" y="11557013"/>
                  </a:lnTo>
                  <a:lnTo>
                    <a:pt x="2480513" y="11684013"/>
                  </a:lnTo>
                  <a:lnTo>
                    <a:pt x="2482177" y="11811013"/>
                  </a:lnTo>
                  <a:lnTo>
                    <a:pt x="2483916" y="11938013"/>
                  </a:lnTo>
                  <a:lnTo>
                    <a:pt x="2485733" y="11938013"/>
                  </a:lnTo>
                  <a:lnTo>
                    <a:pt x="2487638" y="12065013"/>
                  </a:lnTo>
                  <a:lnTo>
                    <a:pt x="2489606" y="12192013"/>
                  </a:lnTo>
                  <a:lnTo>
                    <a:pt x="2491663" y="12319013"/>
                  </a:lnTo>
                  <a:lnTo>
                    <a:pt x="2493784" y="12446013"/>
                  </a:lnTo>
                  <a:lnTo>
                    <a:pt x="2495994" y="12446013"/>
                  </a:lnTo>
                  <a:lnTo>
                    <a:pt x="2498267" y="12573013"/>
                  </a:lnTo>
                  <a:lnTo>
                    <a:pt x="2497048" y="12700013"/>
                  </a:lnTo>
                  <a:lnTo>
                    <a:pt x="2494915" y="12700013"/>
                  </a:lnTo>
                  <a:lnTo>
                    <a:pt x="2494000" y="12827013"/>
                  </a:lnTo>
                  <a:lnTo>
                    <a:pt x="2493175" y="12827013"/>
                  </a:lnTo>
                  <a:lnTo>
                    <a:pt x="2492451" y="12954013"/>
                  </a:lnTo>
                  <a:lnTo>
                    <a:pt x="2491232" y="12954013"/>
                  </a:lnTo>
                  <a:lnTo>
                    <a:pt x="2490749" y="13081013"/>
                  </a:lnTo>
                  <a:lnTo>
                    <a:pt x="2490343" y="13081013"/>
                  </a:lnTo>
                  <a:lnTo>
                    <a:pt x="2490000" y="13208013"/>
                  </a:lnTo>
                  <a:lnTo>
                    <a:pt x="2489504" y="13208013"/>
                  </a:lnTo>
                  <a:lnTo>
                    <a:pt x="2489352" y="13335013"/>
                  </a:lnTo>
                  <a:lnTo>
                    <a:pt x="2489212" y="13335013"/>
                  </a:lnTo>
                  <a:lnTo>
                    <a:pt x="2489276" y="13589013"/>
                  </a:lnTo>
                  <a:lnTo>
                    <a:pt x="2489428" y="13589013"/>
                  </a:lnTo>
                  <a:lnTo>
                    <a:pt x="2489746" y="13716000"/>
                  </a:lnTo>
                  <a:lnTo>
                    <a:pt x="2550464" y="13716000"/>
                  </a:lnTo>
                  <a:lnTo>
                    <a:pt x="2549791" y="13589013"/>
                  </a:lnTo>
                  <a:lnTo>
                    <a:pt x="2548991" y="13462013"/>
                  </a:lnTo>
                  <a:lnTo>
                    <a:pt x="2548394" y="13335013"/>
                  </a:lnTo>
                  <a:lnTo>
                    <a:pt x="2547734" y="13335013"/>
                  </a:lnTo>
                  <a:lnTo>
                    <a:pt x="2546985" y="13208013"/>
                  </a:lnTo>
                  <a:lnTo>
                    <a:pt x="2546159" y="13081013"/>
                  </a:lnTo>
                  <a:lnTo>
                    <a:pt x="2545702" y="13081013"/>
                  </a:lnTo>
                  <a:lnTo>
                    <a:pt x="2545219" y="12954013"/>
                  </a:lnTo>
                  <a:lnTo>
                    <a:pt x="2544724" y="12954013"/>
                  </a:lnTo>
                  <a:lnTo>
                    <a:pt x="2544191" y="12827013"/>
                  </a:lnTo>
                  <a:lnTo>
                    <a:pt x="2543035" y="12827013"/>
                  </a:lnTo>
                  <a:lnTo>
                    <a:pt x="2542400" y="12700013"/>
                  </a:lnTo>
                  <a:lnTo>
                    <a:pt x="2556624" y="12700013"/>
                  </a:lnTo>
                  <a:close/>
                </a:path>
                <a:path extrusionOk="0" h="13716000" w="2694304">
                  <a:moveTo>
                    <a:pt x="2694101" y="12700000"/>
                  </a:moveTo>
                  <a:lnTo>
                    <a:pt x="2691625" y="12573000"/>
                  </a:lnTo>
                  <a:lnTo>
                    <a:pt x="2689415" y="12446000"/>
                  </a:lnTo>
                  <a:lnTo>
                    <a:pt x="2687269" y="12319000"/>
                  </a:lnTo>
                  <a:lnTo>
                    <a:pt x="2685211" y="12319000"/>
                  </a:lnTo>
                  <a:lnTo>
                    <a:pt x="2683218" y="12192000"/>
                  </a:lnTo>
                  <a:lnTo>
                    <a:pt x="2681300" y="12065000"/>
                  </a:lnTo>
                  <a:lnTo>
                    <a:pt x="2679458" y="11938000"/>
                  </a:lnTo>
                  <a:lnTo>
                    <a:pt x="2677693" y="11811000"/>
                  </a:lnTo>
                  <a:lnTo>
                    <a:pt x="2676004" y="11811000"/>
                  </a:lnTo>
                  <a:lnTo>
                    <a:pt x="2675217" y="11684000"/>
                  </a:lnTo>
                  <a:lnTo>
                    <a:pt x="2674455" y="11684000"/>
                  </a:lnTo>
                  <a:lnTo>
                    <a:pt x="2673743" y="11557000"/>
                  </a:lnTo>
                  <a:lnTo>
                    <a:pt x="2672410" y="11557000"/>
                  </a:lnTo>
                  <a:lnTo>
                    <a:pt x="2671800" y="11430000"/>
                  </a:lnTo>
                  <a:lnTo>
                    <a:pt x="2671216" y="11430000"/>
                  </a:lnTo>
                  <a:lnTo>
                    <a:pt x="2670670" y="11303000"/>
                  </a:lnTo>
                  <a:lnTo>
                    <a:pt x="2669654" y="11303000"/>
                  </a:lnTo>
                  <a:lnTo>
                    <a:pt x="2668740" y="11176000"/>
                  </a:lnTo>
                  <a:lnTo>
                    <a:pt x="2667939" y="11049000"/>
                  </a:lnTo>
                  <a:lnTo>
                    <a:pt x="2667203" y="10922000"/>
                  </a:lnTo>
                  <a:lnTo>
                    <a:pt x="2666555" y="10795000"/>
                  </a:lnTo>
                  <a:lnTo>
                    <a:pt x="2665971" y="10795000"/>
                  </a:lnTo>
                  <a:lnTo>
                    <a:pt x="2665184" y="10541000"/>
                  </a:lnTo>
                  <a:lnTo>
                    <a:pt x="2662339" y="9906000"/>
                  </a:lnTo>
                  <a:lnTo>
                    <a:pt x="2661602" y="9779000"/>
                  </a:lnTo>
                  <a:lnTo>
                    <a:pt x="2661056" y="9652000"/>
                  </a:lnTo>
                  <a:lnTo>
                    <a:pt x="2660459" y="9525000"/>
                  </a:lnTo>
                  <a:lnTo>
                    <a:pt x="2659799" y="9525000"/>
                  </a:lnTo>
                  <a:lnTo>
                    <a:pt x="2659049" y="9398000"/>
                  </a:lnTo>
                  <a:lnTo>
                    <a:pt x="2658211" y="9271000"/>
                  </a:lnTo>
                  <a:lnTo>
                    <a:pt x="2657767" y="9271000"/>
                  </a:lnTo>
                  <a:lnTo>
                    <a:pt x="2657284" y="9144000"/>
                  </a:lnTo>
                  <a:lnTo>
                    <a:pt x="2656776" y="9144000"/>
                  </a:lnTo>
                  <a:lnTo>
                    <a:pt x="2656243" y="9017000"/>
                  </a:lnTo>
                  <a:lnTo>
                    <a:pt x="2655087" y="9017000"/>
                  </a:lnTo>
                  <a:lnTo>
                    <a:pt x="2654465" y="8890000"/>
                  </a:lnTo>
                  <a:lnTo>
                    <a:pt x="2668701" y="8890000"/>
                  </a:lnTo>
                  <a:lnTo>
                    <a:pt x="2666225" y="8763000"/>
                  </a:lnTo>
                  <a:lnTo>
                    <a:pt x="2664015" y="8636000"/>
                  </a:lnTo>
                  <a:lnTo>
                    <a:pt x="2661869" y="8509000"/>
                  </a:lnTo>
                  <a:lnTo>
                    <a:pt x="2659811" y="8509000"/>
                  </a:lnTo>
                  <a:lnTo>
                    <a:pt x="2657818" y="8382000"/>
                  </a:lnTo>
                  <a:lnTo>
                    <a:pt x="2655900" y="8255000"/>
                  </a:lnTo>
                  <a:lnTo>
                    <a:pt x="2654058" y="8128000"/>
                  </a:lnTo>
                  <a:lnTo>
                    <a:pt x="2652293" y="8001000"/>
                  </a:lnTo>
                  <a:lnTo>
                    <a:pt x="2650604" y="8001000"/>
                  </a:lnTo>
                  <a:lnTo>
                    <a:pt x="2649817" y="7874000"/>
                  </a:lnTo>
                  <a:lnTo>
                    <a:pt x="2649055" y="7874000"/>
                  </a:lnTo>
                  <a:lnTo>
                    <a:pt x="2648343" y="7747000"/>
                  </a:lnTo>
                  <a:lnTo>
                    <a:pt x="2647010" y="7747000"/>
                  </a:lnTo>
                  <a:lnTo>
                    <a:pt x="2646400" y="7620000"/>
                  </a:lnTo>
                  <a:lnTo>
                    <a:pt x="2645816" y="7620000"/>
                  </a:lnTo>
                  <a:lnTo>
                    <a:pt x="2645270" y="7493000"/>
                  </a:lnTo>
                  <a:lnTo>
                    <a:pt x="2644254" y="7493000"/>
                  </a:lnTo>
                  <a:lnTo>
                    <a:pt x="2643340" y="7366000"/>
                  </a:lnTo>
                  <a:lnTo>
                    <a:pt x="2642539" y="7239000"/>
                  </a:lnTo>
                  <a:lnTo>
                    <a:pt x="2641803" y="7112000"/>
                  </a:lnTo>
                  <a:lnTo>
                    <a:pt x="2641155" y="7112000"/>
                  </a:lnTo>
                  <a:lnTo>
                    <a:pt x="2640571" y="6985000"/>
                  </a:lnTo>
                  <a:lnTo>
                    <a:pt x="2639784" y="6858000"/>
                  </a:lnTo>
                  <a:lnTo>
                    <a:pt x="2636939" y="6096000"/>
                  </a:lnTo>
                  <a:lnTo>
                    <a:pt x="2636202" y="5969000"/>
                  </a:lnTo>
                  <a:lnTo>
                    <a:pt x="2635669" y="5842000"/>
                  </a:lnTo>
                  <a:lnTo>
                    <a:pt x="2635059" y="5842000"/>
                  </a:lnTo>
                  <a:lnTo>
                    <a:pt x="2634399" y="5715000"/>
                  </a:lnTo>
                  <a:lnTo>
                    <a:pt x="2633649" y="5588000"/>
                  </a:lnTo>
                  <a:lnTo>
                    <a:pt x="2632824" y="5461000"/>
                  </a:lnTo>
                  <a:lnTo>
                    <a:pt x="2632367" y="5461000"/>
                  </a:lnTo>
                  <a:lnTo>
                    <a:pt x="2631897" y="5334000"/>
                  </a:lnTo>
                  <a:lnTo>
                    <a:pt x="2630855" y="5334000"/>
                  </a:lnTo>
                  <a:lnTo>
                    <a:pt x="2630297" y="5207000"/>
                  </a:lnTo>
                  <a:lnTo>
                    <a:pt x="2629700" y="5207000"/>
                  </a:lnTo>
                  <a:lnTo>
                    <a:pt x="2629077" y="5080000"/>
                  </a:lnTo>
                  <a:lnTo>
                    <a:pt x="2643301" y="5080000"/>
                  </a:lnTo>
                  <a:lnTo>
                    <a:pt x="2640825" y="4953000"/>
                  </a:lnTo>
                  <a:lnTo>
                    <a:pt x="2638615" y="4826000"/>
                  </a:lnTo>
                  <a:lnTo>
                    <a:pt x="2636469" y="4826000"/>
                  </a:lnTo>
                  <a:lnTo>
                    <a:pt x="2634411" y="4699000"/>
                  </a:lnTo>
                  <a:lnTo>
                    <a:pt x="2632418" y="4572000"/>
                  </a:lnTo>
                  <a:lnTo>
                    <a:pt x="2630500" y="4445000"/>
                  </a:lnTo>
                  <a:lnTo>
                    <a:pt x="2628658" y="4318000"/>
                  </a:lnTo>
                  <a:lnTo>
                    <a:pt x="2626893" y="4318000"/>
                  </a:lnTo>
                  <a:lnTo>
                    <a:pt x="2626042" y="4191000"/>
                  </a:lnTo>
                  <a:lnTo>
                    <a:pt x="2625204" y="4191000"/>
                  </a:lnTo>
                  <a:lnTo>
                    <a:pt x="2624417" y="4064000"/>
                  </a:lnTo>
                  <a:lnTo>
                    <a:pt x="2622943" y="4064000"/>
                  </a:lnTo>
                  <a:lnTo>
                    <a:pt x="2622258" y="3937000"/>
                  </a:lnTo>
                  <a:lnTo>
                    <a:pt x="2621610" y="3937000"/>
                  </a:lnTo>
                  <a:lnTo>
                    <a:pt x="2621000" y="3810000"/>
                  </a:lnTo>
                  <a:lnTo>
                    <a:pt x="2619870" y="3810000"/>
                  </a:lnTo>
                  <a:lnTo>
                    <a:pt x="2619349" y="3683000"/>
                  </a:lnTo>
                  <a:lnTo>
                    <a:pt x="2618854" y="3683000"/>
                  </a:lnTo>
                  <a:lnTo>
                    <a:pt x="2617940" y="3556000"/>
                  </a:lnTo>
                  <a:lnTo>
                    <a:pt x="2617139" y="3429000"/>
                  </a:lnTo>
                  <a:lnTo>
                    <a:pt x="2616403" y="3302000"/>
                  </a:lnTo>
                  <a:lnTo>
                    <a:pt x="2615755" y="3302000"/>
                  </a:lnTo>
                  <a:lnTo>
                    <a:pt x="2615171" y="3175000"/>
                  </a:lnTo>
                  <a:lnTo>
                    <a:pt x="2614384" y="3048000"/>
                  </a:lnTo>
                  <a:lnTo>
                    <a:pt x="2611539" y="2286000"/>
                  </a:lnTo>
                  <a:lnTo>
                    <a:pt x="2610802" y="2159000"/>
                  </a:lnTo>
                  <a:lnTo>
                    <a:pt x="2610269" y="2032000"/>
                  </a:lnTo>
                  <a:lnTo>
                    <a:pt x="2609659" y="2032000"/>
                  </a:lnTo>
                  <a:lnTo>
                    <a:pt x="2608999" y="1905000"/>
                  </a:lnTo>
                  <a:lnTo>
                    <a:pt x="2608249" y="1778000"/>
                  </a:lnTo>
                  <a:lnTo>
                    <a:pt x="2607424" y="1651000"/>
                  </a:lnTo>
                  <a:lnTo>
                    <a:pt x="2606967" y="1651000"/>
                  </a:lnTo>
                  <a:lnTo>
                    <a:pt x="2606497" y="1524000"/>
                  </a:lnTo>
                  <a:lnTo>
                    <a:pt x="2605455" y="1524000"/>
                  </a:lnTo>
                  <a:lnTo>
                    <a:pt x="2604897" y="1397000"/>
                  </a:lnTo>
                  <a:lnTo>
                    <a:pt x="2604300" y="1397000"/>
                  </a:lnTo>
                  <a:lnTo>
                    <a:pt x="2603677" y="1270000"/>
                  </a:lnTo>
                  <a:lnTo>
                    <a:pt x="2616568" y="1270000"/>
                  </a:lnTo>
                  <a:lnTo>
                    <a:pt x="2614307" y="1143000"/>
                  </a:lnTo>
                  <a:lnTo>
                    <a:pt x="2612136" y="1016000"/>
                  </a:lnTo>
                  <a:lnTo>
                    <a:pt x="2610027" y="889000"/>
                  </a:lnTo>
                  <a:lnTo>
                    <a:pt x="2607995" y="762000"/>
                  </a:lnTo>
                  <a:lnTo>
                    <a:pt x="2606052" y="762000"/>
                  </a:lnTo>
                  <a:lnTo>
                    <a:pt x="2604173" y="635000"/>
                  </a:lnTo>
                  <a:lnTo>
                    <a:pt x="2602369" y="508000"/>
                  </a:lnTo>
                  <a:lnTo>
                    <a:pt x="2600642" y="381000"/>
                  </a:lnTo>
                  <a:lnTo>
                    <a:pt x="2599804" y="381000"/>
                  </a:lnTo>
                  <a:lnTo>
                    <a:pt x="2599004" y="254000"/>
                  </a:lnTo>
                  <a:lnTo>
                    <a:pt x="2597518" y="254000"/>
                  </a:lnTo>
                  <a:lnTo>
                    <a:pt x="2596832" y="127000"/>
                  </a:lnTo>
                  <a:lnTo>
                    <a:pt x="2596184" y="127000"/>
                  </a:lnTo>
                  <a:lnTo>
                    <a:pt x="2595626" y="0"/>
                  </a:lnTo>
                  <a:lnTo>
                    <a:pt x="2538311" y="0"/>
                  </a:lnTo>
                  <a:lnTo>
                    <a:pt x="2539441" y="127000"/>
                  </a:lnTo>
                  <a:lnTo>
                    <a:pt x="2540978" y="254000"/>
                  </a:lnTo>
                  <a:lnTo>
                    <a:pt x="2542603" y="381000"/>
                  </a:lnTo>
                  <a:lnTo>
                    <a:pt x="2544318" y="508000"/>
                  </a:lnTo>
                  <a:lnTo>
                    <a:pt x="2546096" y="508000"/>
                  </a:lnTo>
                  <a:lnTo>
                    <a:pt x="2547950" y="635000"/>
                  </a:lnTo>
                  <a:lnTo>
                    <a:pt x="2549880" y="762000"/>
                  </a:lnTo>
                  <a:lnTo>
                    <a:pt x="2551900" y="889000"/>
                  </a:lnTo>
                  <a:lnTo>
                    <a:pt x="2553982" y="1016000"/>
                  </a:lnTo>
                  <a:lnTo>
                    <a:pt x="2556154" y="1016000"/>
                  </a:lnTo>
                  <a:lnTo>
                    <a:pt x="2558389" y="1143000"/>
                  </a:lnTo>
                  <a:lnTo>
                    <a:pt x="2559545" y="1270000"/>
                  </a:lnTo>
                  <a:lnTo>
                    <a:pt x="2557195" y="1270000"/>
                  </a:lnTo>
                  <a:lnTo>
                    <a:pt x="2556179" y="1397000"/>
                  </a:lnTo>
                  <a:lnTo>
                    <a:pt x="2554452" y="1397000"/>
                  </a:lnTo>
                  <a:lnTo>
                    <a:pt x="2553716" y="1524000"/>
                  </a:lnTo>
                  <a:lnTo>
                    <a:pt x="2553068" y="1524000"/>
                  </a:lnTo>
                  <a:lnTo>
                    <a:pt x="2552509" y="1651000"/>
                  </a:lnTo>
                  <a:lnTo>
                    <a:pt x="2551607" y="1651000"/>
                  </a:lnTo>
                  <a:lnTo>
                    <a:pt x="2551265" y="1778000"/>
                  </a:lnTo>
                  <a:lnTo>
                    <a:pt x="2550998" y="1778000"/>
                  </a:lnTo>
                  <a:lnTo>
                    <a:pt x="2550782" y="1905000"/>
                  </a:lnTo>
                  <a:lnTo>
                    <a:pt x="2550528" y="1905000"/>
                  </a:lnTo>
                  <a:lnTo>
                    <a:pt x="2550477" y="2032000"/>
                  </a:lnTo>
                  <a:lnTo>
                    <a:pt x="2550541" y="2159000"/>
                  </a:lnTo>
                  <a:lnTo>
                    <a:pt x="2550706" y="2286000"/>
                  </a:lnTo>
                  <a:lnTo>
                    <a:pt x="2550934" y="2413000"/>
                  </a:lnTo>
                  <a:lnTo>
                    <a:pt x="2551252" y="2413000"/>
                  </a:lnTo>
                  <a:lnTo>
                    <a:pt x="2551658" y="2540000"/>
                  </a:lnTo>
                  <a:lnTo>
                    <a:pt x="2552128" y="2667000"/>
                  </a:lnTo>
                  <a:lnTo>
                    <a:pt x="2552687" y="2794000"/>
                  </a:lnTo>
                  <a:lnTo>
                    <a:pt x="2553335" y="2921000"/>
                  </a:lnTo>
                  <a:lnTo>
                    <a:pt x="2554046" y="2921000"/>
                  </a:lnTo>
                  <a:lnTo>
                    <a:pt x="2554846" y="3048000"/>
                  </a:lnTo>
                  <a:lnTo>
                    <a:pt x="2555722" y="3175000"/>
                  </a:lnTo>
                  <a:lnTo>
                    <a:pt x="2556687" y="3302000"/>
                  </a:lnTo>
                  <a:lnTo>
                    <a:pt x="2557716" y="3429000"/>
                  </a:lnTo>
                  <a:lnTo>
                    <a:pt x="2558834" y="3429000"/>
                  </a:lnTo>
                  <a:lnTo>
                    <a:pt x="2560028" y="3556000"/>
                  </a:lnTo>
                  <a:lnTo>
                    <a:pt x="2561310" y="3683000"/>
                  </a:lnTo>
                  <a:lnTo>
                    <a:pt x="2562656" y="3810000"/>
                  </a:lnTo>
                  <a:lnTo>
                    <a:pt x="2564092" y="3937000"/>
                  </a:lnTo>
                  <a:lnTo>
                    <a:pt x="2565590" y="3937000"/>
                  </a:lnTo>
                  <a:lnTo>
                    <a:pt x="2567178" y="4064000"/>
                  </a:lnTo>
                  <a:lnTo>
                    <a:pt x="2568841" y="4191000"/>
                  </a:lnTo>
                  <a:lnTo>
                    <a:pt x="2570581" y="4318000"/>
                  </a:lnTo>
                  <a:lnTo>
                    <a:pt x="2572410" y="4445000"/>
                  </a:lnTo>
                  <a:lnTo>
                    <a:pt x="2574302" y="4445000"/>
                  </a:lnTo>
                  <a:lnTo>
                    <a:pt x="2576271" y="4572000"/>
                  </a:lnTo>
                  <a:lnTo>
                    <a:pt x="2578328" y="4699000"/>
                  </a:lnTo>
                  <a:lnTo>
                    <a:pt x="2580449" y="4826000"/>
                  </a:lnTo>
                  <a:lnTo>
                    <a:pt x="2582659" y="4953000"/>
                  </a:lnTo>
                  <a:lnTo>
                    <a:pt x="2584945" y="4953000"/>
                  </a:lnTo>
                  <a:lnTo>
                    <a:pt x="2583713" y="5080000"/>
                  </a:lnTo>
                  <a:lnTo>
                    <a:pt x="2582595" y="5080000"/>
                  </a:lnTo>
                  <a:lnTo>
                    <a:pt x="2581579" y="5207000"/>
                  </a:lnTo>
                  <a:lnTo>
                    <a:pt x="2579852" y="5207000"/>
                  </a:lnTo>
                  <a:lnTo>
                    <a:pt x="2579116" y="5334000"/>
                  </a:lnTo>
                  <a:lnTo>
                    <a:pt x="2578468" y="5334000"/>
                  </a:lnTo>
                  <a:lnTo>
                    <a:pt x="2577909" y="5461000"/>
                  </a:lnTo>
                  <a:lnTo>
                    <a:pt x="2577007" y="5461000"/>
                  </a:lnTo>
                  <a:lnTo>
                    <a:pt x="2576665" y="5588000"/>
                  </a:lnTo>
                  <a:lnTo>
                    <a:pt x="2576398" y="5588000"/>
                  </a:lnTo>
                  <a:lnTo>
                    <a:pt x="2576182" y="5715000"/>
                  </a:lnTo>
                  <a:lnTo>
                    <a:pt x="2575928" y="5715000"/>
                  </a:lnTo>
                  <a:lnTo>
                    <a:pt x="2575877" y="5842000"/>
                  </a:lnTo>
                  <a:lnTo>
                    <a:pt x="2575941" y="5969000"/>
                  </a:lnTo>
                  <a:lnTo>
                    <a:pt x="2576106" y="6096000"/>
                  </a:lnTo>
                  <a:lnTo>
                    <a:pt x="2576334" y="6096000"/>
                  </a:lnTo>
                  <a:lnTo>
                    <a:pt x="2576652" y="6223000"/>
                  </a:lnTo>
                  <a:lnTo>
                    <a:pt x="2577058" y="6350000"/>
                  </a:lnTo>
                  <a:lnTo>
                    <a:pt x="2577528" y="6477000"/>
                  </a:lnTo>
                  <a:lnTo>
                    <a:pt x="2578087" y="6604000"/>
                  </a:lnTo>
                  <a:lnTo>
                    <a:pt x="2578735" y="6604000"/>
                  </a:lnTo>
                  <a:lnTo>
                    <a:pt x="2579446" y="6731000"/>
                  </a:lnTo>
                  <a:lnTo>
                    <a:pt x="2580246" y="6858000"/>
                  </a:lnTo>
                  <a:lnTo>
                    <a:pt x="2581122" y="6985000"/>
                  </a:lnTo>
                  <a:lnTo>
                    <a:pt x="2582087" y="7112000"/>
                  </a:lnTo>
                  <a:lnTo>
                    <a:pt x="2583116" y="7239000"/>
                  </a:lnTo>
                  <a:lnTo>
                    <a:pt x="2584234" y="7239000"/>
                  </a:lnTo>
                  <a:lnTo>
                    <a:pt x="2585428" y="7366000"/>
                  </a:lnTo>
                  <a:lnTo>
                    <a:pt x="2586710" y="7493000"/>
                  </a:lnTo>
                  <a:lnTo>
                    <a:pt x="2588056" y="7620000"/>
                  </a:lnTo>
                  <a:lnTo>
                    <a:pt x="2589492" y="7747000"/>
                  </a:lnTo>
                  <a:lnTo>
                    <a:pt x="2590990" y="7747000"/>
                  </a:lnTo>
                  <a:lnTo>
                    <a:pt x="2592578" y="7874000"/>
                  </a:lnTo>
                  <a:lnTo>
                    <a:pt x="2594241" y="8001000"/>
                  </a:lnTo>
                  <a:lnTo>
                    <a:pt x="2595981" y="8128000"/>
                  </a:lnTo>
                  <a:lnTo>
                    <a:pt x="2597810" y="8255000"/>
                  </a:lnTo>
                  <a:lnTo>
                    <a:pt x="2599702" y="8255000"/>
                  </a:lnTo>
                  <a:lnTo>
                    <a:pt x="2601671" y="8382000"/>
                  </a:lnTo>
                  <a:lnTo>
                    <a:pt x="2603728" y="8509000"/>
                  </a:lnTo>
                  <a:lnTo>
                    <a:pt x="2605849" y="8636000"/>
                  </a:lnTo>
                  <a:lnTo>
                    <a:pt x="2608059" y="8763000"/>
                  </a:lnTo>
                  <a:lnTo>
                    <a:pt x="2610345" y="8763000"/>
                  </a:lnTo>
                  <a:lnTo>
                    <a:pt x="2609113" y="8890000"/>
                  </a:lnTo>
                  <a:lnTo>
                    <a:pt x="2606979" y="8890000"/>
                  </a:lnTo>
                  <a:lnTo>
                    <a:pt x="2606065" y="9017000"/>
                  </a:lnTo>
                  <a:lnTo>
                    <a:pt x="2605252" y="9017000"/>
                  </a:lnTo>
                  <a:lnTo>
                    <a:pt x="2604516" y="9144000"/>
                  </a:lnTo>
                  <a:lnTo>
                    <a:pt x="2603309" y="9144000"/>
                  </a:lnTo>
                  <a:lnTo>
                    <a:pt x="2602814" y="9271000"/>
                  </a:lnTo>
                  <a:lnTo>
                    <a:pt x="2602407" y="9271000"/>
                  </a:lnTo>
                  <a:lnTo>
                    <a:pt x="2602065" y="9398000"/>
                  </a:lnTo>
                  <a:lnTo>
                    <a:pt x="2601582" y="9398000"/>
                  </a:lnTo>
                  <a:lnTo>
                    <a:pt x="2601430" y="9525000"/>
                  </a:lnTo>
                  <a:lnTo>
                    <a:pt x="2601277" y="9652000"/>
                  </a:lnTo>
                  <a:lnTo>
                    <a:pt x="2601341" y="9779000"/>
                  </a:lnTo>
                  <a:lnTo>
                    <a:pt x="2601506" y="9906000"/>
                  </a:lnTo>
                  <a:lnTo>
                    <a:pt x="2601734" y="9906000"/>
                  </a:lnTo>
                  <a:lnTo>
                    <a:pt x="2602052" y="10033000"/>
                  </a:lnTo>
                  <a:lnTo>
                    <a:pt x="2602458" y="10160000"/>
                  </a:lnTo>
                  <a:lnTo>
                    <a:pt x="2602928" y="10287000"/>
                  </a:lnTo>
                  <a:lnTo>
                    <a:pt x="2603487" y="10414000"/>
                  </a:lnTo>
                  <a:lnTo>
                    <a:pt x="2604135" y="10414000"/>
                  </a:lnTo>
                  <a:lnTo>
                    <a:pt x="2604846" y="10541000"/>
                  </a:lnTo>
                  <a:lnTo>
                    <a:pt x="2605646" y="10668000"/>
                  </a:lnTo>
                  <a:lnTo>
                    <a:pt x="2606522" y="10795000"/>
                  </a:lnTo>
                  <a:lnTo>
                    <a:pt x="2607487" y="10922000"/>
                  </a:lnTo>
                  <a:lnTo>
                    <a:pt x="2608516" y="10922000"/>
                  </a:lnTo>
                  <a:lnTo>
                    <a:pt x="2609634" y="11049000"/>
                  </a:lnTo>
                  <a:lnTo>
                    <a:pt x="2610828" y="11176000"/>
                  </a:lnTo>
                  <a:lnTo>
                    <a:pt x="2612110" y="11303000"/>
                  </a:lnTo>
                  <a:lnTo>
                    <a:pt x="2613456" y="11430000"/>
                  </a:lnTo>
                  <a:lnTo>
                    <a:pt x="2614892" y="11430000"/>
                  </a:lnTo>
                  <a:lnTo>
                    <a:pt x="2616390" y="11557000"/>
                  </a:lnTo>
                  <a:lnTo>
                    <a:pt x="2617978" y="11684000"/>
                  </a:lnTo>
                  <a:lnTo>
                    <a:pt x="2619641" y="11811000"/>
                  </a:lnTo>
                  <a:lnTo>
                    <a:pt x="2621381" y="11938000"/>
                  </a:lnTo>
                  <a:lnTo>
                    <a:pt x="2623210" y="11938000"/>
                  </a:lnTo>
                  <a:lnTo>
                    <a:pt x="2625102" y="12065000"/>
                  </a:lnTo>
                  <a:lnTo>
                    <a:pt x="2627071" y="12192000"/>
                  </a:lnTo>
                  <a:lnTo>
                    <a:pt x="2629128" y="12319000"/>
                  </a:lnTo>
                  <a:lnTo>
                    <a:pt x="2631249" y="12446000"/>
                  </a:lnTo>
                  <a:lnTo>
                    <a:pt x="2633459" y="12446000"/>
                  </a:lnTo>
                  <a:lnTo>
                    <a:pt x="2635745" y="12573000"/>
                  </a:lnTo>
                  <a:lnTo>
                    <a:pt x="2634513" y="12700000"/>
                  </a:lnTo>
                  <a:lnTo>
                    <a:pt x="2632392" y="12700000"/>
                  </a:lnTo>
                  <a:lnTo>
                    <a:pt x="2631478" y="12827000"/>
                  </a:lnTo>
                  <a:lnTo>
                    <a:pt x="2630652" y="12827000"/>
                  </a:lnTo>
                  <a:lnTo>
                    <a:pt x="2629916" y="12954000"/>
                  </a:lnTo>
                  <a:lnTo>
                    <a:pt x="2628709" y="12954000"/>
                  </a:lnTo>
                  <a:lnTo>
                    <a:pt x="2628227" y="13081000"/>
                  </a:lnTo>
                  <a:lnTo>
                    <a:pt x="2627807" y="13081000"/>
                  </a:lnTo>
                  <a:lnTo>
                    <a:pt x="2627477" y="13208000"/>
                  </a:lnTo>
                  <a:lnTo>
                    <a:pt x="2626982" y="13208000"/>
                  </a:lnTo>
                  <a:lnTo>
                    <a:pt x="2626830" y="13335000"/>
                  </a:lnTo>
                  <a:lnTo>
                    <a:pt x="2626677" y="13335000"/>
                  </a:lnTo>
                  <a:lnTo>
                    <a:pt x="2626753" y="13589000"/>
                  </a:lnTo>
                  <a:lnTo>
                    <a:pt x="2626906" y="13589000"/>
                  </a:lnTo>
                  <a:lnTo>
                    <a:pt x="2627223" y="13716000"/>
                  </a:lnTo>
                  <a:lnTo>
                    <a:pt x="2687942" y="13716000"/>
                  </a:lnTo>
                  <a:lnTo>
                    <a:pt x="2687269" y="13589000"/>
                  </a:lnTo>
                  <a:lnTo>
                    <a:pt x="2686469" y="13462000"/>
                  </a:lnTo>
                  <a:lnTo>
                    <a:pt x="2685872" y="13335000"/>
                  </a:lnTo>
                  <a:lnTo>
                    <a:pt x="2685199" y="13335000"/>
                  </a:lnTo>
                  <a:lnTo>
                    <a:pt x="2684462" y="13208000"/>
                  </a:lnTo>
                  <a:lnTo>
                    <a:pt x="2683624" y="13081000"/>
                  </a:lnTo>
                  <a:lnTo>
                    <a:pt x="2683179" y="13081000"/>
                  </a:lnTo>
                  <a:lnTo>
                    <a:pt x="2682697" y="12954000"/>
                  </a:lnTo>
                  <a:lnTo>
                    <a:pt x="2682189" y="12954000"/>
                  </a:lnTo>
                  <a:lnTo>
                    <a:pt x="2681655" y="12827000"/>
                  </a:lnTo>
                  <a:lnTo>
                    <a:pt x="2680500" y="12827000"/>
                  </a:lnTo>
                  <a:lnTo>
                    <a:pt x="2679877" y="12700000"/>
                  </a:lnTo>
                  <a:lnTo>
                    <a:pt x="2694101" y="12700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2355" name="Google Shape;2355;gf574e92628_0_0"/>
            <p:cNvPicPr preferRelativeResize="0"/>
            <p:nvPr/>
          </p:nvPicPr>
          <p:blipFill rotWithShape="1">
            <a:blip r:embed="rId19">
              <a:alphaModFix/>
            </a:blip>
            <a:srcRect b="0" l="0" r="0" t="0"/>
            <a:stretch/>
          </p:blipFill>
          <p:spPr>
            <a:xfrm>
              <a:off x="13275259" y="0"/>
              <a:ext cx="440740" cy="13716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6" name="Google Shape;2356;gf574e92628_0_0"/>
            <p:cNvPicPr preferRelativeResize="0"/>
            <p:nvPr/>
          </p:nvPicPr>
          <p:blipFill rotWithShape="1">
            <a:blip r:embed="rId20">
              <a:alphaModFix/>
            </a:blip>
            <a:srcRect b="0" l="0" r="0" t="0"/>
            <a:stretch/>
          </p:blipFill>
          <p:spPr>
            <a:xfrm>
              <a:off x="12284289" y="0"/>
              <a:ext cx="371484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57" name="Google Shape;2357;gf574e92628_0_0"/>
            <p:cNvSpPr/>
            <p:nvPr/>
          </p:nvSpPr>
          <p:spPr>
            <a:xfrm>
              <a:off x="10366286" y="0"/>
              <a:ext cx="2694305" cy="13716000"/>
            </a:xfrm>
            <a:custGeom>
              <a:rect b="b" l="l" r="r" t="t"/>
              <a:pathLst>
                <a:path extrusionOk="0" h="13716000" w="2694305">
                  <a:moveTo>
                    <a:pt x="319976" y="13716000"/>
                  </a:moveTo>
                  <a:lnTo>
                    <a:pt x="298653" y="13700671"/>
                  </a:lnTo>
                  <a:lnTo>
                    <a:pt x="262394" y="13693928"/>
                  </a:lnTo>
                  <a:lnTo>
                    <a:pt x="211823" y="13690638"/>
                  </a:lnTo>
                  <a:lnTo>
                    <a:pt x="195364" y="13696772"/>
                  </a:lnTo>
                  <a:lnTo>
                    <a:pt x="189903" y="13712089"/>
                  </a:lnTo>
                  <a:lnTo>
                    <a:pt x="191249" y="13716000"/>
                  </a:lnTo>
                  <a:lnTo>
                    <a:pt x="319976" y="13716000"/>
                  </a:lnTo>
                  <a:close/>
                </a:path>
                <a:path extrusionOk="0" h="13716000" w="2694305">
                  <a:moveTo>
                    <a:pt x="422376" y="13716000"/>
                  </a:moveTo>
                  <a:lnTo>
                    <a:pt x="419366" y="13681951"/>
                  </a:lnTo>
                  <a:lnTo>
                    <a:pt x="409841" y="13639597"/>
                  </a:lnTo>
                  <a:lnTo>
                    <a:pt x="409016" y="13635914"/>
                  </a:lnTo>
                  <a:lnTo>
                    <a:pt x="372275" y="13599732"/>
                  </a:lnTo>
                  <a:lnTo>
                    <a:pt x="327139" y="13592709"/>
                  </a:lnTo>
                  <a:lnTo>
                    <a:pt x="268998" y="13591045"/>
                  </a:lnTo>
                  <a:lnTo>
                    <a:pt x="210845" y="13593572"/>
                  </a:lnTo>
                  <a:lnTo>
                    <a:pt x="165696" y="13599071"/>
                  </a:lnTo>
                  <a:lnTo>
                    <a:pt x="127025" y="13619074"/>
                  </a:lnTo>
                  <a:lnTo>
                    <a:pt x="109956" y="13654926"/>
                  </a:lnTo>
                  <a:lnTo>
                    <a:pt x="107835" y="13696772"/>
                  </a:lnTo>
                  <a:lnTo>
                    <a:pt x="107772" y="13701192"/>
                  </a:lnTo>
                  <a:lnTo>
                    <a:pt x="109499" y="13716000"/>
                  </a:lnTo>
                  <a:lnTo>
                    <a:pt x="155016" y="13716000"/>
                  </a:lnTo>
                  <a:lnTo>
                    <a:pt x="153657" y="13701192"/>
                  </a:lnTo>
                  <a:lnTo>
                    <a:pt x="155422" y="13667918"/>
                  </a:lnTo>
                  <a:lnTo>
                    <a:pt x="165696" y="13644550"/>
                  </a:lnTo>
                  <a:lnTo>
                    <a:pt x="188442" y="13639864"/>
                  </a:lnTo>
                  <a:lnTo>
                    <a:pt x="234391" y="13639813"/>
                  </a:lnTo>
                  <a:lnTo>
                    <a:pt x="273189" y="13641781"/>
                  </a:lnTo>
                  <a:lnTo>
                    <a:pt x="339255" y="13656793"/>
                  </a:lnTo>
                  <a:lnTo>
                    <a:pt x="368731" y="13705446"/>
                  </a:lnTo>
                  <a:lnTo>
                    <a:pt x="369709" y="13716000"/>
                  </a:lnTo>
                  <a:lnTo>
                    <a:pt x="422376" y="13716000"/>
                  </a:lnTo>
                  <a:close/>
                </a:path>
                <a:path extrusionOk="0" h="13716000" w="2694305">
                  <a:moveTo>
                    <a:pt x="507758" y="13654812"/>
                  </a:moveTo>
                  <a:lnTo>
                    <a:pt x="506730" y="13606945"/>
                  </a:lnTo>
                  <a:lnTo>
                    <a:pt x="499846" y="13562038"/>
                  </a:lnTo>
                  <a:lnTo>
                    <a:pt x="489648" y="13539292"/>
                  </a:lnTo>
                  <a:lnTo>
                    <a:pt x="483755" y="13526135"/>
                  </a:lnTo>
                  <a:lnTo>
                    <a:pt x="455091" y="13505307"/>
                  </a:lnTo>
                  <a:lnTo>
                    <a:pt x="405422" y="13496074"/>
                  </a:lnTo>
                  <a:lnTo>
                    <a:pt x="350012" y="13494309"/>
                  </a:lnTo>
                  <a:lnTo>
                    <a:pt x="294106" y="13496684"/>
                  </a:lnTo>
                  <a:lnTo>
                    <a:pt x="242989" y="13499846"/>
                  </a:lnTo>
                  <a:lnTo>
                    <a:pt x="189230" y="13503770"/>
                  </a:lnTo>
                  <a:lnTo>
                    <a:pt x="135788" y="13509828"/>
                  </a:lnTo>
                  <a:lnTo>
                    <a:pt x="82575" y="13517740"/>
                  </a:lnTo>
                  <a:lnTo>
                    <a:pt x="29527" y="13527265"/>
                  </a:lnTo>
                  <a:lnTo>
                    <a:pt x="8394" y="13716000"/>
                  </a:lnTo>
                  <a:lnTo>
                    <a:pt x="50774" y="13716000"/>
                  </a:lnTo>
                  <a:lnTo>
                    <a:pt x="52781" y="13694880"/>
                  </a:lnTo>
                  <a:lnTo>
                    <a:pt x="55321" y="13659498"/>
                  </a:lnTo>
                  <a:lnTo>
                    <a:pt x="55829" y="13620763"/>
                  </a:lnTo>
                  <a:lnTo>
                    <a:pt x="55918" y="13619074"/>
                  </a:lnTo>
                  <a:lnTo>
                    <a:pt x="75603" y="13573506"/>
                  </a:lnTo>
                  <a:lnTo>
                    <a:pt x="149961" y="13550176"/>
                  </a:lnTo>
                  <a:lnTo>
                    <a:pt x="193103" y="13546112"/>
                  </a:lnTo>
                  <a:lnTo>
                    <a:pt x="236715" y="13544626"/>
                  </a:lnTo>
                  <a:lnTo>
                    <a:pt x="277863" y="13543864"/>
                  </a:lnTo>
                  <a:lnTo>
                    <a:pt x="348856" y="13539292"/>
                  </a:lnTo>
                  <a:lnTo>
                    <a:pt x="387197" y="13539927"/>
                  </a:lnTo>
                  <a:lnTo>
                    <a:pt x="443014" y="13572096"/>
                  </a:lnTo>
                  <a:lnTo>
                    <a:pt x="457454" y="13610514"/>
                  </a:lnTo>
                  <a:lnTo>
                    <a:pt x="463651" y="13656793"/>
                  </a:lnTo>
                  <a:lnTo>
                    <a:pt x="464604" y="13705446"/>
                  </a:lnTo>
                  <a:lnTo>
                    <a:pt x="464299" y="13716000"/>
                  </a:lnTo>
                  <a:lnTo>
                    <a:pt x="506031" y="13716000"/>
                  </a:lnTo>
                  <a:lnTo>
                    <a:pt x="506298" y="13699579"/>
                  </a:lnTo>
                  <a:lnTo>
                    <a:pt x="507758" y="13654812"/>
                  </a:lnTo>
                  <a:close/>
                </a:path>
                <a:path extrusionOk="0" h="13716000" w="2694305">
                  <a:moveTo>
                    <a:pt x="512775" y="13261645"/>
                  </a:moveTo>
                  <a:lnTo>
                    <a:pt x="512597" y="13204101"/>
                  </a:lnTo>
                  <a:lnTo>
                    <a:pt x="505714" y="13092367"/>
                  </a:lnTo>
                  <a:lnTo>
                    <a:pt x="506298" y="13056769"/>
                  </a:lnTo>
                  <a:lnTo>
                    <a:pt x="507758" y="13012001"/>
                  </a:lnTo>
                  <a:lnTo>
                    <a:pt x="506730" y="12964135"/>
                  </a:lnTo>
                  <a:lnTo>
                    <a:pt x="499846" y="12919215"/>
                  </a:lnTo>
                  <a:lnTo>
                    <a:pt x="483755" y="12883312"/>
                  </a:lnTo>
                  <a:lnTo>
                    <a:pt x="455091" y="12862484"/>
                  </a:lnTo>
                  <a:lnTo>
                    <a:pt x="405422" y="12853251"/>
                  </a:lnTo>
                  <a:lnTo>
                    <a:pt x="350012" y="12851498"/>
                  </a:lnTo>
                  <a:lnTo>
                    <a:pt x="294106" y="12853873"/>
                  </a:lnTo>
                  <a:lnTo>
                    <a:pt x="242989" y="12857036"/>
                  </a:lnTo>
                  <a:lnTo>
                    <a:pt x="189230" y="12860960"/>
                  </a:lnTo>
                  <a:lnTo>
                    <a:pt x="135788" y="12867018"/>
                  </a:lnTo>
                  <a:lnTo>
                    <a:pt x="82575" y="12874930"/>
                  </a:lnTo>
                  <a:lnTo>
                    <a:pt x="29527" y="12884455"/>
                  </a:lnTo>
                  <a:lnTo>
                    <a:pt x="4000" y="13237363"/>
                  </a:lnTo>
                  <a:lnTo>
                    <a:pt x="5156" y="13244373"/>
                  </a:lnTo>
                  <a:lnTo>
                    <a:pt x="75298" y="13266865"/>
                  </a:lnTo>
                  <a:lnTo>
                    <a:pt x="129997" y="13272338"/>
                  </a:lnTo>
                  <a:lnTo>
                    <a:pt x="184873" y="13275297"/>
                  </a:lnTo>
                  <a:lnTo>
                    <a:pt x="240080" y="13275336"/>
                  </a:lnTo>
                  <a:lnTo>
                    <a:pt x="277215" y="13275043"/>
                  </a:lnTo>
                  <a:lnTo>
                    <a:pt x="318071" y="13274142"/>
                  </a:lnTo>
                  <a:lnTo>
                    <a:pt x="358330" y="13269684"/>
                  </a:lnTo>
                  <a:lnTo>
                    <a:pt x="412407" y="13246989"/>
                  </a:lnTo>
                  <a:lnTo>
                    <a:pt x="425043" y="13193065"/>
                  </a:lnTo>
                  <a:lnTo>
                    <a:pt x="425246" y="13145961"/>
                  </a:lnTo>
                  <a:lnTo>
                    <a:pt x="424065" y="13092367"/>
                  </a:lnTo>
                  <a:lnTo>
                    <a:pt x="419366" y="13039141"/>
                  </a:lnTo>
                  <a:lnTo>
                    <a:pt x="409016" y="12993103"/>
                  </a:lnTo>
                  <a:lnTo>
                    <a:pt x="372275" y="12956921"/>
                  </a:lnTo>
                  <a:lnTo>
                    <a:pt x="327139" y="12949885"/>
                  </a:lnTo>
                  <a:lnTo>
                    <a:pt x="268998" y="12948222"/>
                  </a:lnTo>
                  <a:lnTo>
                    <a:pt x="210845" y="12950749"/>
                  </a:lnTo>
                  <a:lnTo>
                    <a:pt x="165696" y="12956248"/>
                  </a:lnTo>
                  <a:lnTo>
                    <a:pt x="127025" y="12976251"/>
                  </a:lnTo>
                  <a:lnTo>
                    <a:pt x="109956" y="13012103"/>
                  </a:lnTo>
                  <a:lnTo>
                    <a:pt x="107657" y="13057378"/>
                  </a:lnTo>
                  <a:lnTo>
                    <a:pt x="113271" y="13105625"/>
                  </a:lnTo>
                  <a:lnTo>
                    <a:pt x="119989" y="13150418"/>
                  </a:lnTo>
                  <a:lnTo>
                    <a:pt x="301713" y="13172643"/>
                  </a:lnTo>
                  <a:lnTo>
                    <a:pt x="329057" y="13104571"/>
                  </a:lnTo>
                  <a:lnTo>
                    <a:pt x="298653" y="13057848"/>
                  </a:lnTo>
                  <a:lnTo>
                    <a:pt x="211823" y="13047828"/>
                  </a:lnTo>
                  <a:lnTo>
                    <a:pt x="195389" y="13085255"/>
                  </a:lnTo>
                  <a:lnTo>
                    <a:pt x="237312" y="13095808"/>
                  </a:lnTo>
                  <a:lnTo>
                    <a:pt x="261429" y="13101409"/>
                  </a:lnTo>
                  <a:lnTo>
                    <a:pt x="236410" y="13131953"/>
                  </a:lnTo>
                  <a:lnTo>
                    <a:pt x="186728" y="13131000"/>
                  </a:lnTo>
                  <a:lnTo>
                    <a:pt x="157022" y="13095097"/>
                  </a:lnTo>
                  <a:lnTo>
                    <a:pt x="153657" y="13058381"/>
                  </a:lnTo>
                  <a:lnTo>
                    <a:pt x="155422" y="13025095"/>
                  </a:lnTo>
                  <a:lnTo>
                    <a:pt x="165696" y="13001739"/>
                  </a:lnTo>
                  <a:lnTo>
                    <a:pt x="188442" y="12997053"/>
                  </a:lnTo>
                  <a:lnTo>
                    <a:pt x="230238" y="12996786"/>
                  </a:lnTo>
                  <a:lnTo>
                    <a:pt x="273189" y="12998971"/>
                  </a:lnTo>
                  <a:lnTo>
                    <a:pt x="339255" y="13013957"/>
                  </a:lnTo>
                  <a:lnTo>
                    <a:pt x="368731" y="13062636"/>
                  </a:lnTo>
                  <a:lnTo>
                    <a:pt x="372656" y="13104927"/>
                  </a:lnTo>
                  <a:lnTo>
                    <a:pt x="378206" y="13175425"/>
                  </a:lnTo>
                  <a:lnTo>
                    <a:pt x="356984" y="13200304"/>
                  </a:lnTo>
                  <a:lnTo>
                    <a:pt x="332828" y="13217411"/>
                  </a:lnTo>
                  <a:lnTo>
                    <a:pt x="305752" y="13226733"/>
                  </a:lnTo>
                  <a:lnTo>
                    <a:pt x="275755" y="13228295"/>
                  </a:lnTo>
                  <a:lnTo>
                    <a:pt x="241554" y="13232346"/>
                  </a:lnTo>
                  <a:lnTo>
                    <a:pt x="204419" y="13233324"/>
                  </a:lnTo>
                  <a:lnTo>
                    <a:pt x="167259" y="13231622"/>
                  </a:lnTo>
                  <a:lnTo>
                    <a:pt x="133019" y="13227609"/>
                  </a:lnTo>
                  <a:lnTo>
                    <a:pt x="97447" y="13224459"/>
                  </a:lnTo>
                  <a:lnTo>
                    <a:pt x="70497" y="13218478"/>
                  </a:lnTo>
                  <a:lnTo>
                    <a:pt x="53848" y="13206375"/>
                  </a:lnTo>
                  <a:lnTo>
                    <a:pt x="47472" y="13188150"/>
                  </a:lnTo>
                  <a:lnTo>
                    <a:pt x="51384" y="13163804"/>
                  </a:lnTo>
                  <a:lnTo>
                    <a:pt x="47548" y="13129222"/>
                  </a:lnTo>
                  <a:lnTo>
                    <a:pt x="49098" y="13090779"/>
                  </a:lnTo>
                  <a:lnTo>
                    <a:pt x="52781" y="13052070"/>
                  </a:lnTo>
                  <a:lnTo>
                    <a:pt x="55321" y="13016687"/>
                  </a:lnTo>
                  <a:lnTo>
                    <a:pt x="55841" y="12976720"/>
                  </a:lnTo>
                  <a:lnTo>
                    <a:pt x="75603" y="12930670"/>
                  </a:lnTo>
                  <a:lnTo>
                    <a:pt x="149961" y="12907353"/>
                  </a:lnTo>
                  <a:lnTo>
                    <a:pt x="193103" y="12903302"/>
                  </a:lnTo>
                  <a:lnTo>
                    <a:pt x="236715" y="12901816"/>
                  </a:lnTo>
                  <a:lnTo>
                    <a:pt x="277863" y="12901054"/>
                  </a:lnTo>
                  <a:lnTo>
                    <a:pt x="348856" y="12896482"/>
                  </a:lnTo>
                  <a:lnTo>
                    <a:pt x="387197" y="12897104"/>
                  </a:lnTo>
                  <a:lnTo>
                    <a:pt x="443014" y="12929273"/>
                  </a:lnTo>
                  <a:lnTo>
                    <a:pt x="457454" y="12967691"/>
                  </a:lnTo>
                  <a:lnTo>
                    <a:pt x="463651" y="13013995"/>
                  </a:lnTo>
                  <a:lnTo>
                    <a:pt x="464604" y="13062522"/>
                  </a:lnTo>
                  <a:lnTo>
                    <a:pt x="463308" y="13107657"/>
                  </a:lnTo>
                  <a:lnTo>
                    <a:pt x="462775" y="13143738"/>
                  </a:lnTo>
                  <a:lnTo>
                    <a:pt x="465315" y="13175094"/>
                  </a:lnTo>
                  <a:lnTo>
                    <a:pt x="468922" y="13213512"/>
                  </a:lnTo>
                  <a:lnTo>
                    <a:pt x="469722" y="13251320"/>
                  </a:lnTo>
                  <a:lnTo>
                    <a:pt x="463842" y="13280822"/>
                  </a:lnTo>
                  <a:lnTo>
                    <a:pt x="442214" y="13307822"/>
                  </a:lnTo>
                  <a:lnTo>
                    <a:pt x="412508" y="13320916"/>
                  </a:lnTo>
                  <a:lnTo>
                    <a:pt x="378218" y="13324739"/>
                  </a:lnTo>
                  <a:lnTo>
                    <a:pt x="342874" y="13323926"/>
                  </a:lnTo>
                  <a:lnTo>
                    <a:pt x="318846" y="13323062"/>
                  </a:lnTo>
                  <a:lnTo>
                    <a:pt x="212636" y="13324027"/>
                  </a:lnTo>
                  <a:lnTo>
                    <a:pt x="113931" y="13324510"/>
                  </a:lnTo>
                  <a:lnTo>
                    <a:pt x="64592" y="13325056"/>
                  </a:lnTo>
                  <a:lnTo>
                    <a:pt x="15265" y="13326047"/>
                  </a:lnTo>
                  <a:lnTo>
                    <a:pt x="0" y="13341706"/>
                  </a:lnTo>
                  <a:lnTo>
                    <a:pt x="3835" y="13352399"/>
                  </a:lnTo>
                  <a:lnTo>
                    <a:pt x="15265" y="13357657"/>
                  </a:lnTo>
                  <a:lnTo>
                    <a:pt x="67043" y="13359524"/>
                  </a:lnTo>
                  <a:lnTo>
                    <a:pt x="118846" y="13360591"/>
                  </a:lnTo>
                  <a:lnTo>
                    <a:pt x="170675" y="13361048"/>
                  </a:lnTo>
                  <a:lnTo>
                    <a:pt x="274332" y="13361022"/>
                  </a:lnTo>
                  <a:lnTo>
                    <a:pt x="288836" y="13361226"/>
                  </a:lnTo>
                  <a:lnTo>
                    <a:pt x="319519" y="13362699"/>
                  </a:lnTo>
                  <a:lnTo>
                    <a:pt x="369239" y="13365620"/>
                  </a:lnTo>
                  <a:lnTo>
                    <a:pt x="402831" y="13366356"/>
                  </a:lnTo>
                  <a:lnTo>
                    <a:pt x="464807" y="13359460"/>
                  </a:lnTo>
                  <a:lnTo>
                    <a:pt x="500367" y="13334162"/>
                  </a:lnTo>
                  <a:lnTo>
                    <a:pt x="505498" y="13315087"/>
                  </a:lnTo>
                  <a:lnTo>
                    <a:pt x="512775" y="13261645"/>
                  </a:lnTo>
                  <a:close/>
                </a:path>
                <a:path extrusionOk="0" h="13716000" w="2694305">
                  <a:moveTo>
                    <a:pt x="512775" y="12618834"/>
                  </a:moveTo>
                  <a:lnTo>
                    <a:pt x="512597" y="12561291"/>
                  </a:lnTo>
                  <a:lnTo>
                    <a:pt x="505714" y="12449543"/>
                  </a:lnTo>
                  <a:lnTo>
                    <a:pt x="506298" y="12413945"/>
                  </a:lnTo>
                  <a:lnTo>
                    <a:pt x="507758" y="12369178"/>
                  </a:lnTo>
                  <a:lnTo>
                    <a:pt x="506730" y="12321311"/>
                  </a:lnTo>
                  <a:lnTo>
                    <a:pt x="499846" y="12276404"/>
                  </a:lnTo>
                  <a:lnTo>
                    <a:pt x="483755" y="12240501"/>
                  </a:lnTo>
                  <a:lnTo>
                    <a:pt x="455091" y="12219673"/>
                  </a:lnTo>
                  <a:lnTo>
                    <a:pt x="405422" y="12210440"/>
                  </a:lnTo>
                  <a:lnTo>
                    <a:pt x="350012" y="12208675"/>
                  </a:lnTo>
                  <a:lnTo>
                    <a:pt x="294106" y="12211050"/>
                  </a:lnTo>
                  <a:lnTo>
                    <a:pt x="242989" y="12214200"/>
                  </a:lnTo>
                  <a:lnTo>
                    <a:pt x="189230" y="12218137"/>
                  </a:lnTo>
                  <a:lnTo>
                    <a:pt x="135788" y="12224195"/>
                  </a:lnTo>
                  <a:lnTo>
                    <a:pt x="82575" y="12232107"/>
                  </a:lnTo>
                  <a:lnTo>
                    <a:pt x="29527" y="12241632"/>
                  </a:lnTo>
                  <a:lnTo>
                    <a:pt x="4000" y="12594539"/>
                  </a:lnTo>
                  <a:lnTo>
                    <a:pt x="5156" y="12601550"/>
                  </a:lnTo>
                  <a:lnTo>
                    <a:pt x="75298" y="12624041"/>
                  </a:lnTo>
                  <a:lnTo>
                    <a:pt x="129997" y="12629528"/>
                  </a:lnTo>
                  <a:lnTo>
                    <a:pt x="184873" y="12632487"/>
                  </a:lnTo>
                  <a:lnTo>
                    <a:pt x="240080" y="12632512"/>
                  </a:lnTo>
                  <a:lnTo>
                    <a:pt x="277215" y="12632233"/>
                  </a:lnTo>
                  <a:lnTo>
                    <a:pt x="318071" y="12631318"/>
                  </a:lnTo>
                  <a:lnTo>
                    <a:pt x="358330" y="12626861"/>
                  </a:lnTo>
                  <a:lnTo>
                    <a:pt x="412407" y="12604166"/>
                  </a:lnTo>
                  <a:lnTo>
                    <a:pt x="425043" y="12550229"/>
                  </a:lnTo>
                  <a:lnTo>
                    <a:pt x="425246" y="12503137"/>
                  </a:lnTo>
                  <a:lnTo>
                    <a:pt x="424065" y="12449556"/>
                  </a:lnTo>
                  <a:lnTo>
                    <a:pt x="419366" y="12396330"/>
                  </a:lnTo>
                  <a:lnTo>
                    <a:pt x="409016" y="12350280"/>
                  </a:lnTo>
                  <a:lnTo>
                    <a:pt x="372275" y="12314098"/>
                  </a:lnTo>
                  <a:lnTo>
                    <a:pt x="327139" y="12307062"/>
                  </a:lnTo>
                  <a:lnTo>
                    <a:pt x="268998" y="12305411"/>
                  </a:lnTo>
                  <a:lnTo>
                    <a:pt x="210845" y="12307938"/>
                  </a:lnTo>
                  <a:lnTo>
                    <a:pt x="165696" y="12313437"/>
                  </a:lnTo>
                  <a:lnTo>
                    <a:pt x="127025" y="12333440"/>
                  </a:lnTo>
                  <a:lnTo>
                    <a:pt x="109956" y="12369305"/>
                  </a:lnTo>
                  <a:lnTo>
                    <a:pt x="107657" y="12414568"/>
                  </a:lnTo>
                  <a:lnTo>
                    <a:pt x="113271" y="12462815"/>
                  </a:lnTo>
                  <a:lnTo>
                    <a:pt x="119989" y="12507595"/>
                  </a:lnTo>
                  <a:lnTo>
                    <a:pt x="301713" y="12529833"/>
                  </a:lnTo>
                  <a:lnTo>
                    <a:pt x="329057" y="12461748"/>
                  </a:lnTo>
                  <a:lnTo>
                    <a:pt x="298653" y="12415037"/>
                  </a:lnTo>
                  <a:lnTo>
                    <a:pt x="211823" y="12405004"/>
                  </a:lnTo>
                  <a:lnTo>
                    <a:pt x="195389" y="12442444"/>
                  </a:lnTo>
                  <a:lnTo>
                    <a:pt x="237312" y="12452985"/>
                  </a:lnTo>
                  <a:lnTo>
                    <a:pt x="261429" y="12458598"/>
                  </a:lnTo>
                  <a:lnTo>
                    <a:pt x="236410" y="12489142"/>
                  </a:lnTo>
                  <a:lnTo>
                    <a:pt x="186728" y="12488189"/>
                  </a:lnTo>
                  <a:lnTo>
                    <a:pt x="157022" y="12452287"/>
                  </a:lnTo>
                  <a:lnTo>
                    <a:pt x="153657" y="12415571"/>
                  </a:lnTo>
                  <a:lnTo>
                    <a:pt x="155422" y="12382297"/>
                  </a:lnTo>
                  <a:lnTo>
                    <a:pt x="165696" y="12358929"/>
                  </a:lnTo>
                  <a:lnTo>
                    <a:pt x="188442" y="12354243"/>
                  </a:lnTo>
                  <a:lnTo>
                    <a:pt x="230238" y="12353976"/>
                  </a:lnTo>
                  <a:lnTo>
                    <a:pt x="273189" y="12356160"/>
                  </a:lnTo>
                  <a:lnTo>
                    <a:pt x="339255" y="12371146"/>
                  </a:lnTo>
                  <a:lnTo>
                    <a:pt x="368731" y="12419813"/>
                  </a:lnTo>
                  <a:lnTo>
                    <a:pt x="372656" y="12462104"/>
                  </a:lnTo>
                  <a:lnTo>
                    <a:pt x="378206" y="12532614"/>
                  </a:lnTo>
                  <a:lnTo>
                    <a:pt x="356984" y="12557493"/>
                  </a:lnTo>
                  <a:lnTo>
                    <a:pt x="332828" y="12574588"/>
                  </a:lnTo>
                  <a:lnTo>
                    <a:pt x="305752" y="12583922"/>
                  </a:lnTo>
                  <a:lnTo>
                    <a:pt x="275755" y="12585484"/>
                  </a:lnTo>
                  <a:lnTo>
                    <a:pt x="241554" y="12589535"/>
                  </a:lnTo>
                  <a:lnTo>
                    <a:pt x="204419" y="12590513"/>
                  </a:lnTo>
                  <a:lnTo>
                    <a:pt x="167259" y="12588799"/>
                  </a:lnTo>
                  <a:lnTo>
                    <a:pt x="133019" y="12584786"/>
                  </a:lnTo>
                  <a:lnTo>
                    <a:pt x="97447" y="12581649"/>
                  </a:lnTo>
                  <a:lnTo>
                    <a:pt x="70497" y="12575667"/>
                  </a:lnTo>
                  <a:lnTo>
                    <a:pt x="53848" y="12563551"/>
                  </a:lnTo>
                  <a:lnTo>
                    <a:pt x="47472" y="12545327"/>
                  </a:lnTo>
                  <a:lnTo>
                    <a:pt x="51384" y="12520994"/>
                  </a:lnTo>
                  <a:lnTo>
                    <a:pt x="47548" y="12486399"/>
                  </a:lnTo>
                  <a:lnTo>
                    <a:pt x="49098" y="12447956"/>
                  </a:lnTo>
                  <a:lnTo>
                    <a:pt x="52781" y="12409259"/>
                  </a:lnTo>
                  <a:lnTo>
                    <a:pt x="55321" y="12373864"/>
                  </a:lnTo>
                  <a:lnTo>
                    <a:pt x="55841" y="12333910"/>
                  </a:lnTo>
                  <a:lnTo>
                    <a:pt x="75603" y="12287860"/>
                  </a:lnTo>
                  <a:lnTo>
                    <a:pt x="149961" y="12264542"/>
                  </a:lnTo>
                  <a:lnTo>
                    <a:pt x="193103" y="12260491"/>
                  </a:lnTo>
                  <a:lnTo>
                    <a:pt x="236715" y="12259005"/>
                  </a:lnTo>
                  <a:lnTo>
                    <a:pt x="277863" y="12258231"/>
                  </a:lnTo>
                  <a:lnTo>
                    <a:pt x="348856" y="12253659"/>
                  </a:lnTo>
                  <a:lnTo>
                    <a:pt x="387197" y="12254294"/>
                  </a:lnTo>
                  <a:lnTo>
                    <a:pt x="443014" y="12286463"/>
                  </a:lnTo>
                  <a:lnTo>
                    <a:pt x="457454" y="12324880"/>
                  </a:lnTo>
                  <a:lnTo>
                    <a:pt x="463651" y="12371172"/>
                  </a:lnTo>
                  <a:lnTo>
                    <a:pt x="464604" y="12419711"/>
                  </a:lnTo>
                  <a:lnTo>
                    <a:pt x="463308" y="12464847"/>
                  </a:lnTo>
                  <a:lnTo>
                    <a:pt x="462775" y="12500928"/>
                  </a:lnTo>
                  <a:lnTo>
                    <a:pt x="465315" y="12532284"/>
                  </a:lnTo>
                  <a:lnTo>
                    <a:pt x="468922" y="12570701"/>
                  </a:lnTo>
                  <a:lnTo>
                    <a:pt x="469722" y="12608497"/>
                  </a:lnTo>
                  <a:lnTo>
                    <a:pt x="463842" y="12637999"/>
                  </a:lnTo>
                  <a:lnTo>
                    <a:pt x="442214" y="12664999"/>
                  </a:lnTo>
                  <a:lnTo>
                    <a:pt x="412508" y="12678093"/>
                  </a:lnTo>
                  <a:lnTo>
                    <a:pt x="378218" y="12681915"/>
                  </a:lnTo>
                  <a:lnTo>
                    <a:pt x="342874" y="12681103"/>
                  </a:lnTo>
                  <a:lnTo>
                    <a:pt x="318846" y="12680252"/>
                  </a:lnTo>
                  <a:lnTo>
                    <a:pt x="212636" y="12681217"/>
                  </a:lnTo>
                  <a:lnTo>
                    <a:pt x="113931" y="12681699"/>
                  </a:lnTo>
                  <a:lnTo>
                    <a:pt x="64592" y="12682233"/>
                  </a:lnTo>
                  <a:lnTo>
                    <a:pt x="15265" y="12683223"/>
                  </a:lnTo>
                  <a:lnTo>
                    <a:pt x="0" y="12698883"/>
                  </a:lnTo>
                  <a:lnTo>
                    <a:pt x="3835" y="12709589"/>
                  </a:lnTo>
                  <a:lnTo>
                    <a:pt x="15265" y="12714834"/>
                  </a:lnTo>
                  <a:lnTo>
                    <a:pt x="67043" y="12716701"/>
                  </a:lnTo>
                  <a:lnTo>
                    <a:pt x="118846" y="12717767"/>
                  </a:lnTo>
                  <a:lnTo>
                    <a:pt x="170675" y="12718237"/>
                  </a:lnTo>
                  <a:lnTo>
                    <a:pt x="274332" y="12718212"/>
                  </a:lnTo>
                  <a:lnTo>
                    <a:pt x="288836" y="12718428"/>
                  </a:lnTo>
                  <a:lnTo>
                    <a:pt x="319519" y="12719888"/>
                  </a:lnTo>
                  <a:lnTo>
                    <a:pt x="369239" y="12722822"/>
                  </a:lnTo>
                  <a:lnTo>
                    <a:pt x="402831" y="12723546"/>
                  </a:lnTo>
                  <a:lnTo>
                    <a:pt x="464807" y="12716650"/>
                  </a:lnTo>
                  <a:lnTo>
                    <a:pt x="500367" y="12691339"/>
                  </a:lnTo>
                  <a:lnTo>
                    <a:pt x="505498" y="12672263"/>
                  </a:lnTo>
                  <a:lnTo>
                    <a:pt x="512775" y="12618834"/>
                  </a:lnTo>
                  <a:close/>
                </a:path>
                <a:path extrusionOk="0" h="13716000" w="2694305">
                  <a:moveTo>
                    <a:pt x="512775" y="11976024"/>
                  </a:moveTo>
                  <a:lnTo>
                    <a:pt x="512597" y="11918467"/>
                  </a:lnTo>
                  <a:lnTo>
                    <a:pt x="505714" y="11806733"/>
                  </a:lnTo>
                  <a:lnTo>
                    <a:pt x="506298" y="11771135"/>
                  </a:lnTo>
                  <a:lnTo>
                    <a:pt x="507758" y="11726367"/>
                  </a:lnTo>
                  <a:lnTo>
                    <a:pt x="506730" y="11678501"/>
                  </a:lnTo>
                  <a:lnTo>
                    <a:pt x="499846" y="11633594"/>
                  </a:lnTo>
                  <a:lnTo>
                    <a:pt x="483755" y="11597691"/>
                  </a:lnTo>
                  <a:lnTo>
                    <a:pt x="455091" y="11576863"/>
                  </a:lnTo>
                  <a:lnTo>
                    <a:pt x="405422" y="11567630"/>
                  </a:lnTo>
                  <a:lnTo>
                    <a:pt x="350012" y="11565865"/>
                  </a:lnTo>
                  <a:lnTo>
                    <a:pt x="294106" y="11568240"/>
                  </a:lnTo>
                  <a:lnTo>
                    <a:pt x="242989" y="11571389"/>
                  </a:lnTo>
                  <a:lnTo>
                    <a:pt x="189230" y="11575313"/>
                  </a:lnTo>
                  <a:lnTo>
                    <a:pt x="135788" y="11581371"/>
                  </a:lnTo>
                  <a:lnTo>
                    <a:pt x="82575" y="11589283"/>
                  </a:lnTo>
                  <a:lnTo>
                    <a:pt x="29527" y="11598821"/>
                  </a:lnTo>
                  <a:lnTo>
                    <a:pt x="4000" y="11951729"/>
                  </a:lnTo>
                  <a:lnTo>
                    <a:pt x="5156" y="11958739"/>
                  </a:lnTo>
                  <a:lnTo>
                    <a:pt x="75298" y="11981231"/>
                  </a:lnTo>
                  <a:lnTo>
                    <a:pt x="129997" y="11986717"/>
                  </a:lnTo>
                  <a:lnTo>
                    <a:pt x="184873" y="11989676"/>
                  </a:lnTo>
                  <a:lnTo>
                    <a:pt x="240080" y="11989714"/>
                  </a:lnTo>
                  <a:lnTo>
                    <a:pt x="277215" y="11989422"/>
                  </a:lnTo>
                  <a:lnTo>
                    <a:pt x="318071" y="11988508"/>
                  </a:lnTo>
                  <a:lnTo>
                    <a:pt x="358330" y="11984050"/>
                  </a:lnTo>
                  <a:lnTo>
                    <a:pt x="412407" y="11961355"/>
                  </a:lnTo>
                  <a:lnTo>
                    <a:pt x="425043" y="11907418"/>
                  </a:lnTo>
                  <a:lnTo>
                    <a:pt x="425246" y="11860314"/>
                  </a:lnTo>
                  <a:lnTo>
                    <a:pt x="424065" y="11806733"/>
                  </a:lnTo>
                  <a:lnTo>
                    <a:pt x="419366" y="11753507"/>
                  </a:lnTo>
                  <a:lnTo>
                    <a:pt x="409016" y="11707470"/>
                  </a:lnTo>
                  <a:lnTo>
                    <a:pt x="372275" y="11671287"/>
                  </a:lnTo>
                  <a:lnTo>
                    <a:pt x="327139" y="11664252"/>
                  </a:lnTo>
                  <a:lnTo>
                    <a:pt x="268998" y="11662601"/>
                  </a:lnTo>
                  <a:lnTo>
                    <a:pt x="210845" y="11665115"/>
                  </a:lnTo>
                  <a:lnTo>
                    <a:pt x="165696" y="11670627"/>
                  </a:lnTo>
                  <a:lnTo>
                    <a:pt x="127025" y="11690629"/>
                  </a:lnTo>
                  <a:lnTo>
                    <a:pt x="109956" y="11726494"/>
                  </a:lnTo>
                  <a:lnTo>
                    <a:pt x="107657" y="11771757"/>
                  </a:lnTo>
                  <a:lnTo>
                    <a:pt x="113271" y="11820004"/>
                  </a:lnTo>
                  <a:lnTo>
                    <a:pt x="119989" y="11864785"/>
                  </a:lnTo>
                  <a:lnTo>
                    <a:pt x="301713" y="11887010"/>
                  </a:lnTo>
                  <a:lnTo>
                    <a:pt x="329057" y="11818925"/>
                  </a:lnTo>
                  <a:lnTo>
                    <a:pt x="298653" y="11772227"/>
                  </a:lnTo>
                  <a:lnTo>
                    <a:pt x="211823" y="11762194"/>
                  </a:lnTo>
                  <a:lnTo>
                    <a:pt x="195389" y="11799621"/>
                  </a:lnTo>
                  <a:lnTo>
                    <a:pt x="237312" y="11810175"/>
                  </a:lnTo>
                  <a:lnTo>
                    <a:pt x="261429" y="11815788"/>
                  </a:lnTo>
                  <a:lnTo>
                    <a:pt x="236410" y="11846319"/>
                  </a:lnTo>
                  <a:lnTo>
                    <a:pt x="186728" y="11845366"/>
                  </a:lnTo>
                  <a:lnTo>
                    <a:pt x="157022" y="11809476"/>
                  </a:lnTo>
                  <a:lnTo>
                    <a:pt x="153657" y="11772760"/>
                  </a:lnTo>
                  <a:lnTo>
                    <a:pt x="155422" y="11739474"/>
                  </a:lnTo>
                  <a:lnTo>
                    <a:pt x="165696" y="11716118"/>
                  </a:lnTo>
                  <a:lnTo>
                    <a:pt x="188442" y="11711432"/>
                  </a:lnTo>
                  <a:lnTo>
                    <a:pt x="230238" y="11711165"/>
                  </a:lnTo>
                  <a:lnTo>
                    <a:pt x="273189" y="11713350"/>
                  </a:lnTo>
                  <a:lnTo>
                    <a:pt x="339255" y="11728336"/>
                  </a:lnTo>
                  <a:lnTo>
                    <a:pt x="368731" y="11776989"/>
                  </a:lnTo>
                  <a:lnTo>
                    <a:pt x="372656" y="11819280"/>
                  </a:lnTo>
                  <a:lnTo>
                    <a:pt x="378206" y="11889804"/>
                  </a:lnTo>
                  <a:lnTo>
                    <a:pt x="356984" y="11914670"/>
                  </a:lnTo>
                  <a:lnTo>
                    <a:pt x="332828" y="11931777"/>
                  </a:lnTo>
                  <a:lnTo>
                    <a:pt x="305752" y="11941112"/>
                  </a:lnTo>
                  <a:lnTo>
                    <a:pt x="275755" y="11942674"/>
                  </a:lnTo>
                  <a:lnTo>
                    <a:pt x="241554" y="11946712"/>
                  </a:lnTo>
                  <a:lnTo>
                    <a:pt x="204419" y="11947690"/>
                  </a:lnTo>
                  <a:lnTo>
                    <a:pt x="167259" y="11945976"/>
                  </a:lnTo>
                  <a:lnTo>
                    <a:pt x="133019" y="11941975"/>
                  </a:lnTo>
                  <a:lnTo>
                    <a:pt x="97447" y="11938838"/>
                  </a:lnTo>
                  <a:lnTo>
                    <a:pt x="70497" y="11932844"/>
                  </a:lnTo>
                  <a:lnTo>
                    <a:pt x="53848" y="11920741"/>
                  </a:lnTo>
                  <a:lnTo>
                    <a:pt x="47472" y="11902504"/>
                  </a:lnTo>
                  <a:lnTo>
                    <a:pt x="51384" y="11878158"/>
                  </a:lnTo>
                  <a:lnTo>
                    <a:pt x="47548" y="11843576"/>
                  </a:lnTo>
                  <a:lnTo>
                    <a:pt x="49098" y="11805145"/>
                  </a:lnTo>
                  <a:lnTo>
                    <a:pt x="52781" y="11766448"/>
                  </a:lnTo>
                  <a:lnTo>
                    <a:pt x="55321" y="11731054"/>
                  </a:lnTo>
                  <a:lnTo>
                    <a:pt x="55841" y="11691099"/>
                  </a:lnTo>
                  <a:lnTo>
                    <a:pt x="75603" y="11645049"/>
                  </a:lnTo>
                  <a:lnTo>
                    <a:pt x="149961" y="11621732"/>
                  </a:lnTo>
                  <a:lnTo>
                    <a:pt x="193103" y="11617668"/>
                  </a:lnTo>
                  <a:lnTo>
                    <a:pt x="236715" y="11616182"/>
                  </a:lnTo>
                  <a:lnTo>
                    <a:pt x="277863" y="11615420"/>
                  </a:lnTo>
                  <a:lnTo>
                    <a:pt x="348856" y="11610848"/>
                  </a:lnTo>
                  <a:lnTo>
                    <a:pt x="387197" y="11611470"/>
                  </a:lnTo>
                  <a:lnTo>
                    <a:pt x="443014" y="11643639"/>
                  </a:lnTo>
                  <a:lnTo>
                    <a:pt x="457454" y="11682057"/>
                  </a:lnTo>
                  <a:lnTo>
                    <a:pt x="463651" y="11728361"/>
                  </a:lnTo>
                  <a:lnTo>
                    <a:pt x="464604" y="11776901"/>
                  </a:lnTo>
                  <a:lnTo>
                    <a:pt x="463308" y="11822036"/>
                  </a:lnTo>
                  <a:lnTo>
                    <a:pt x="462775" y="11858117"/>
                  </a:lnTo>
                  <a:lnTo>
                    <a:pt x="465315" y="11889461"/>
                  </a:lnTo>
                  <a:lnTo>
                    <a:pt x="468922" y="11927878"/>
                  </a:lnTo>
                  <a:lnTo>
                    <a:pt x="469722" y="11965686"/>
                  </a:lnTo>
                  <a:lnTo>
                    <a:pt x="463842" y="11995188"/>
                  </a:lnTo>
                  <a:lnTo>
                    <a:pt x="442214" y="12022188"/>
                  </a:lnTo>
                  <a:lnTo>
                    <a:pt x="412508" y="12035282"/>
                  </a:lnTo>
                  <a:lnTo>
                    <a:pt x="378218" y="12039105"/>
                  </a:lnTo>
                  <a:lnTo>
                    <a:pt x="342861" y="12038292"/>
                  </a:lnTo>
                  <a:lnTo>
                    <a:pt x="318833" y="12037441"/>
                  </a:lnTo>
                  <a:lnTo>
                    <a:pt x="212636" y="12038406"/>
                  </a:lnTo>
                  <a:lnTo>
                    <a:pt x="113931" y="12038889"/>
                  </a:lnTo>
                  <a:lnTo>
                    <a:pt x="64592" y="12039422"/>
                  </a:lnTo>
                  <a:lnTo>
                    <a:pt x="15265" y="12040413"/>
                  </a:lnTo>
                  <a:lnTo>
                    <a:pt x="0" y="12056072"/>
                  </a:lnTo>
                  <a:lnTo>
                    <a:pt x="3835" y="12066765"/>
                  </a:lnTo>
                  <a:lnTo>
                    <a:pt x="15265" y="12072010"/>
                  </a:lnTo>
                  <a:lnTo>
                    <a:pt x="67043" y="12073877"/>
                  </a:lnTo>
                  <a:lnTo>
                    <a:pt x="118846" y="12074944"/>
                  </a:lnTo>
                  <a:lnTo>
                    <a:pt x="170675" y="12075414"/>
                  </a:lnTo>
                  <a:lnTo>
                    <a:pt x="274332" y="12075401"/>
                  </a:lnTo>
                  <a:lnTo>
                    <a:pt x="288836" y="12075605"/>
                  </a:lnTo>
                  <a:lnTo>
                    <a:pt x="319519" y="12077078"/>
                  </a:lnTo>
                  <a:lnTo>
                    <a:pt x="369239" y="12079999"/>
                  </a:lnTo>
                  <a:lnTo>
                    <a:pt x="402831" y="12080735"/>
                  </a:lnTo>
                  <a:lnTo>
                    <a:pt x="464807" y="12073839"/>
                  </a:lnTo>
                  <a:lnTo>
                    <a:pt x="500367" y="12048528"/>
                  </a:lnTo>
                  <a:lnTo>
                    <a:pt x="505498" y="12029453"/>
                  </a:lnTo>
                  <a:lnTo>
                    <a:pt x="512775" y="11976024"/>
                  </a:lnTo>
                  <a:close/>
                </a:path>
                <a:path extrusionOk="0" h="13716000" w="2694305">
                  <a:moveTo>
                    <a:pt x="512775" y="11333201"/>
                  </a:moveTo>
                  <a:lnTo>
                    <a:pt x="512597" y="11275657"/>
                  </a:lnTo>
                  <a:lnTo>
                    <a:pt x="505714" y="11163910"/>
                  </a:lnTo>
                  <a:lnTo>
                    <a:pt x="506298" y="11128312"/>
                  </a:lnTo>
                  <a:lnTo>
                    <a:pt x="507758" y="11083544"/>
                  </a:lnTo>
                  <a:lnTo>
                    <a:pt x="506730" y="11035678"/>
                  </a:lnTo>
                  <a:lnTo>
                    <a:pt x="499846" y="10990771"/>
                  </a:lnTo>
                  <a:lnTo>
                    <a:pt x="483755" y="10954868"/>
                  </a:lnTo>
                  <a:lnTo>
                    <a:pt x="455091" y="10934027"/>
                  </a:lnTo>
                  <a:lnTo>
                    <a:pt x="405422" y="10924807"/>
                  </a:lnTo>
                  <a:lnTo>
                    <a:pt x="350012" y="10923054"/>
                  </a:lnTo>
                  <a:lnTo>
                    <a:pt x="294106" y="10925416"/>
                  </a:lnTo>
                  <a:lnTo>
                    <a:pt x="242989" y="10928566"/>
                  </a:lnTo>
                  <a:lnTo>
                    <a:pt x="189230" y="10932503"/>
                  </a:lnTo>
                  <a:lnTo>
                    <a:pt x="135788" y="10938548"/>
                  </a:lnTo>
                  <a:lnTo>
                    <a:pt x="82575" y="10946473"/>
                  </a:lnTo>
                  <a:lnTo>
                    <a:pt x="29527" y="10955998"/>
                  </a:lnTo>
                  <a:lnTo>
                    <a:pt x="4000" y="11308906"/>
                  </a:lnTo>
                  <a:lnTo>
                    <a:pt x="5156" y="11315916"/>
                  </a:lnTo>
                  <a:lnTo>
                    <a:pt x="75298" y="11338420"/>
                  </a:lnTo>
                  <a:lnTo>
                    <a:pt x="129997" y="11343894"/>
                  </a:lnTo>
                  <a:lnTo>
                    <a:pt x="184873" y="11346866"/>
                  </a:lnTo>
                  <a:lnTo>
                    <a:pt x="240080" y="11346891"/>
                  </a:lnTo>
                  <a:lnTo>
                    <a:pt x="277215" y="11346599"/>
                  </a:lnTo>
                  <a:lnTo>
                    <a:pt x="318071" y="11345685"/>
                  </a:lnTo>
                  <a:lnTo>
                    <a:pt x="358330" y="11341227"/>
                  </a:lnTo>
                  <a:lnTo>
                    <a:pt x="412407" y="11318532"/>
                  </a:lnTo>
                  <a:lnTo>
                    <a:pt x="425043" y="11264595"/>
                  </a:lnTo>
                  <a:lnTo>
                    <a:pt x="425246" y="11217504"/>
                  </a:lnTo>
                  <a:lnTo>
                    <a:pt x="424065" y="11163922"/>
                  </a:lnTo>
                  <a:lnTo>
                    <a:pt x="419366" y="11110697"/>
                  </a:lnTo>
                  <a:lnTo>
                    <a:pt x="409016" y="11064646"/>
                  </a:lnTo>
                  <a:lnTo>
                    <a:pt x="372275" y="11028464"/>
                  </a:lnTo>
                  <a:lnTo>
                    <a:pt x="327139" y="11021441"/>
                  </a:lnTo>
                  <a:lnTo>
                    <a:pt x="268998" y="11019777"/>
                  </a:lnTo>
                  <a:lnTo>
                    <a:pt x="210845" y="11022292"/>
                  </a:lnTo>
                  <a:lnTo>
                    <a:pt x="165696" y="11027791"/>
                  </a:lnTo>
                  <a:lnTo>
                    <a:pt x="127025" y="11047806"/>
                  </a:lnTo>
                  <a:lnTo>
                    <a:pt x="109956" y="11083671"/>
                  </a:lnTo>
                  <a:lnTo>
                    <a:pt x="107657" y="11128947"/>
                  </a:lnTo>
                  <a:lnTo>
                    <a:pt x="113271" y="11177181"/>
                  </a:lnTo>
                  <a:lnTo>
                    <a:pt x="119989" y="11221961"/>
                  </a:lnTo>
                  <a:lnTo>
                    <a:pt x="301713" y="11244186"/>
                  </a:lnTo>
                  <a:lnTo>
                    <a:pt x="329057" y="11176114"/>
                  </a:lnTo>
                  <a:lnTo>
                    <a:pt x="298653" y="11129404"/>
                  </a:lnTo>
                  <a:lnTo>
                    <a:pt x="211823" y="11119371"/>
                  </a:lnTo>
                  <a:lnTo>
                    <a:pt x="195389" y="11156810"/>
                  </a:lnTo>
                  <a:lnTo>
                    <a:pt x="237312" y="11167364"/>
                  </a:lnTo>
                  <a:lnTo>
                    <a:pt x="261429" y="11172965"/>
                  </a:lnTo>
                  <a:lnTo>
                    <a:pt x="236410" y="11203508"/>
                  </a:lnTo>
                  <a:lnTo>
                    <a:pt x="186728" y="11202556"/>
                  </a:lnTo>
                  <a:lnTo>
                    <a:pt x="157022" y="11166653"/>
                  </a:lnTo>
                  <a:lnTo>
                    <a:pt x="153657" y="11129937"/>
                  </a:lnTo>
                  <a:lnTo>
                    <a:pt x="155422" y="11096663"/>
                  </a:lnTo>
                  <a:lnTo>
                    <a:pt x="165696" y="11073295"/>
                  </a:lnTo>
                  <a:lnTo>
                    <a:pt x="188442" y="11068609"/>
                  </a:lnTo>
                  <a:lnTo>
                    <a:pt x="230238" y="11068342"/>
                  </a:lnTo>
                  <a:lnTo>
                    <a:pt x="273189" y="11070527"/>
                  </a:lnTo>
                  <a:lnTo>
                    <a:pt x="339255" y="11085513"/>
                  </a:lnTo>
                  <a:lnTo>
                    <a:pt x="368731" y="11134179"/>
                  </a:lnTo>
                  <a:lnTo>
                    <a:pt x="372656" y="11176457"/>
                  </a:lnTo>
                  <a:lnTo>
                    <a:pt x="378206" y="11246980"/>
                  </a:lnTo>
                  <a:lnTo>
                    <a:pt x="356984" y="11271860"/>
                  </a:lnTo>
                  <a:lnTo>
                    <a:pt x="332828" y="11288967"/>
                  </a:lnTo>
                  <a:lnTo>
                    <a:pt x="305752" y="11298301"/>
                  </a:lnTo>
                  <a:lnTo>
                    <a:pt x="275755" y="11299850"/>
                  </a:lnTo>
                  <a:lnTo>
                    <a:pt x="241554" y="11303902"/>
                  </a:lnTo>
                  <a:lnTo>
                    <a:pt x="204419" y="11304880"/>
                  </a:lnTo>
                  <a:lnTo>
                    <a:pt x="167259" y="11303165"/>
                  </a:lnTo>
                  <a:lnTo>
                    <a:pt x="133019" y="11299152"/>
                  </a:lnTo>
                  <a:lnTo>
                    <a:pt x="97447" y="11296015"/>
                  </a:lnTo>
                  <a:lnTo>
                    <a:pt x="70497" y="11290033"/>
                  </a:lnTo>
                  <a:lnTo>
                    <a:pt x="53848" y="11277918"/>
                  </a:lnTo>
                  <a:lnTo>
                    <a:pt x="47472" y="11259693"/>
                  </a:lnTo>
                  <a:lnTo>
                    <a:pt x="51384" y="11235334"/>
                  </a:lnTo>
                  <a:lnTo>
                    <a:pt x="47548" y="11200765"/>
                  </a:lnTo>
                  <a:lnTo>
                    <a:pt x="49098" y="11162322"/>
                  </a:lnTo>
                  <a:lnTo>
                    <a:pt x="52781" y="11123625"/>
                  </a:lnTo>
                  <a:lnTo>
                    <a:pt x="55321" y="11088230"/>
                  </a:lnTo>
                  <a:lnTo>
                    <a:pt x="55841" y="11048276"/>
                  </a:lnTo>
                  <a:lnTo>
                    <a:pt x="75603" y="11002239"/>
                  </a:lnTo>
                  <a:lnTo>
                    <a:pt x="149961" y="10978909"/>
                  </a:lnTo>
                  <a:lnTo>
                    <a:pt x="193103" y="10974845"/>
                  </a:lnTo>
                  <a:lnTo>
                    <a:pt x="236715" y="10973359"/>
                  </a:lnTo>
                  <a:lnTo>
                    <a:pt x="277863" y="10972584"/>
                  </a:lnTo>
                  <a:lnTo>
                    <a:pt x="348856" y="10968025"/>
                  </a:lnTo>
                  <a:lnTo>
                    <a:pt x="387197" y="10968660"/>
                  </a:lnTo>
                  <a:lnTo>
                    <a:pt x="443014" y="11000829"/>
                  </a:lnTo>
                  <a:lnTo>
                    <a:pt x="457454" y="11039246"/>
                  </a:lnTo>
                  <a:lnTo>
                    <a:pt x="463651" y="11085538"/>
                  </a:lnTo>
                  <a:lnTo>
                    <a:pt x="464604" y="11134077"/>
                  </a:lnTo>
                  <a:lnTo>
                    <a:pt x="463308" y="11179213"/>
                  </a:lnTo>
                  <a:lnTo>
                    <a:pt x="462775" y="11215294"/>
                  </a:lnTo>
                  <a:lnTo>
                    <a:pt x="465315" y="11246650"/>
                  </a:lnTo>
                  <a:lnTo>
                    <a:pt x="468922" y="11285068"/>
                  </a:lnTo>
                  <a:lnTo>
                    <a:pt x="469722" y="11322863"/>
                  </a:lnTo>
                  <a:lnTo>
                    <a:pt x="463842" y="11352365"/>
                  </a:lnTo>
                  <a:lnTo>
                    <a:pt x="442214" y="11379365"/>
                  </a:lnTo>
                  <a:lnTo>
                    <a:pt x="412521" y="11392459"/>
                  </a:lnTo>
                  <a:lnTo>
                    <a:pt x="378231" y="11396282"/>
                  </a:lnTo>
                  <a:lnTo>
                    <a:pt x="342887" y="11395469"/>
                  </a:lnTo>
                  <a:lnTo>
                    <a:pt x="318846" y="11394618"/>
                  </a:lnTo>
                  <a:lnTo>
                    <a:pt x="212636" y="11395583"/>
                  </a:lnTo>
                  <a:lnTo>
                    <a:pt x="113931" y="11396066"/>
                  </a:lnTo>
                  <a:lnTo>
                    <a:pt x="64592" y="11396612"/>
                  </a:lnTo>
                  <a:lnTo>
                    <a:pt x="15265" y="11397590"/>
                  </a:lnTo>
                  <a:lnTo>
                    <a:pt x="0" y="11413249"/>
                  </a:lnTo>
                  <a:lnTo>
                    <a:pt x="3835" y="11423942"/>
                  </a:lnTo>
                  <a:lnTo>
                    <a:pt x="15265" y="11429187"/>
                  </a:lnTo>
                  <a:lnTo>
                    <a:pt x="67043" y="11431067"/>
                  </a:lnTo>
                  <a:lnTo>
                    <a:pt x="118846" y="11432134"/>
                  </a:lnTo>
                  <a:lnTo>
                    <a:pt x="170675" y="11432591"/>
                  </a:lnTo>
                  <a:lnTo>
                    <a:pt x="274332" y="11432565"/>
                  </a:lnTo>
                  <a:lnTo>
                    <a:pt x="288848" y="11432781"/>
                  </a:lnTo>
                  <a:lnTo>
                    <a:pt x="319544" y="11434255"/>
                  </a:lnTo>
                  <a:lnTo>
                    <a:pt x="369252" y="11437176"/>
                  </a:lnTo>
                  <a:lnTo>
                    <a:pt x="402831" y="11437912"/>
                  </a:lnTo>
                  <a:lnTo>
                    <a:pt x="464807" y="11431016"/>
                  </a:lnTo>
                  <a:lnTo>
                    <a:pt x="500367" y="11405718"/>
                  </a:lnTo>
                  <a:lnTo>
                    <a:pt x="505498" y="11386630"/>
                  </a:lnTo>
                  <a:lnTo>
                    <a:pt x="512775" y="11333201"/>
                  </a:lnTo>
                  <a:close/>
                </a:path>
                <a:path extrusionOk="0" h="13716000" w="2694305">
                  <a:moveTo>
                    <a:pt x="512775" y="10690390"/>
                  </a:moveTo>
                  <a:lnTo>
                    <a:pt x="512597" y="10632846"/>
                  </a:lnTo>
                  <a:lnTo>
                    <a:pt x="505714" y="10521099"/>
                  </a:lnTo>
                  <a:lnTo>
                    <a:pt x="506298" y="10485501"/>
                  </a:lnTo>
                  <a:lnTo>
                    <a:pt x="507758" y="10440733"/>
                  </a:lnTo>
                  <a:lnTo>
                    <a:pt x="506730" y="10392867"/>
                  </a:lnTo>
                  <a:lnTo>
                    <a:pt x="499846" y="10347947"/>
                  </a:lnTo>
                  <a:lnTo>
                    <a:pt x="483755" y="10312057"/>
                  </a:lnTo>
                  <a:lnTo>
                    <a:pt x="455091" y="10291216"/>
                  </a:lnTo>
                  <a:lnTo>
                    <a:pt x="405422" y="10281996"/>
                  </a:lnTo>
                  <a:lnTo>
                    <a:pt x="350012" y="10280231"/>
                  </a:lnTo>
                  <a:lnTo>
                    <a:pt x="294106" y="10282606"/>
                  </a:lnTo>
                  <a:lnTo>
                    <a:pt x="242989" y="10285755"/>
                  </a:lnTo>
                  <a:lnTo>
                    <a:pt x="189230" y="10289692"/>
                  </a:lnTo>
                  <a:lnTo>
                    <a:pt x="135788" y="10295738"/>
                  </a:lnTo>
                  <a:lnTo>
                    <a:pt x="82575" y="10303650"/>
                  </a:lnTo>
                  <a:lnTo>
                    <a:pt x="29527" y="10313175"/>
                  </a:lnTo>
                  <a:lnTo>
                    <a:pt x="4000" y="10666082"/>
                  </a:lnTo>
                  <a:lnTo>
                    <a:pt x="5156" y="10673105"/>
                  </a:lnTo>
                  <a:lnTo>
                    <a:pt x="75298" y="10695597"/>
                  </a:lnTo>
                  <a:lnTo>
                    <a:pt x="129997" y="10701084"/>
                  </a:lnTo>
                  <a:lnTo>
                    <a:pt x="184873" y="10704043"/>
                  </a:lnTo>
                  <a:lnTo>
                    <a:pt x="240080" y="10704068"/>
                  </a:lnTo>
                  <a:lnTo>
                    <a:pt x="277215" y="10703789"/>
                  </a:lnTo>
                  <a:lnTo>
                    <a:pt x="318071" y="10702874"/>
                  </a:lnTo>
                  <a:lnTo>
                    <a:pt x="358330" y="10698417"/>
                  </a:lnTo>
                  <a:lnTo>
                    <a:pt x="412407" y="10675722"/>
                  </a:lnTo>
                  <a:lnTo>
                    <a:pt x="425043" y="10621785"/>
                  </a:lnTo>
                  <a:lnTo>
                    <a:pt x="425246" y="10574680"/>
                  </a:lnTo>
                  <a:lnTo>
                    <a:pt x="424065" y="10521099"/>
                  </a:lnTo>
                  <a:lnTo>
                    <a:pt x="419366" y="10467873"/>
                  </a:lnTo>
                  <a:lnTo>
                    <a:pt x="409016" y="10421823"/>
                  </a:lnTo>
                  <a:lnTo>
                    <a:pt x="372275" y="10385641"/>
                  </a:lnTo>
                  <a:lnTo>
                    <a:pt x="327139" y="10378618"/>
                  </a:lnTo>
                  <a:lnTo>
                    <a:pt x="268998" y="10376954"/>
                  </a:lnTo>
                  <a:lnTo>
                    <a:pt x="210845" y="10379469"/>
                  </a:lnTo>
                  <a:lnTo>
                    <a:pt x="165696" y="10384968"/>
                  </a:lnTo>
                  <a:lnTo>
                    <a:pt x="127025" y="10404983"/>
                  </a:lnTo>
                  <a:lnTo>
                    <a:pt x="109956" y="10440848"/>
                  </a:lnTo>
                  <a:lnTo>
                    <a:pt x="107657" y="10486111"/>
                  </a:lnTo>
                  <a:lnTo>
                    <a:pt x="113271" y="10534371"/>
                  </a:lnTo>
                  <a:lnTo>
                    <a:pt x="119989" y="10579151"/>
                  </a:lnTo>
                  <a:lnTo>
                    <a:pt x="301713" y="10601376"/>
                  </a:lnTo>
                  <a:lnTo>
                    <a:pt x="329057" y="10533304"/>
                  </a:lnTo>
                  <a:lnTo>
                    <a:pt x="298653" y="10486593"/>
                  </a:lnTo>
                  <a:lnTo>
                    <a:pt x="211823" y="10476560"/>
                  </a:lnTo>
                  <a:lnTo>
                    <a:pt x="195389" y="10514000"/>
                  </a:lnTo>
                  <a:lnTo>
                    <a:pt x="237312" y="10524541"/>
                  </a:lnTo>
                  <a:lnTo>
                    <a:pt x="261429" y="10530154"/>
                  </a:lnTo>
                  <a:lnTo>
                    <a:pt x="236410" y="10560698"/>
                  </a:lnTo>
                  <a:lnTo>
                    <a:pt x="186728" y="10559733"/>
                  </a:lnTo>
                  <a:lnTo>
                    <a:pt x="157022" y="10523830"/>
                  </a:lnTo>
                  <a:lnTo>
                    <a:pt x="153657" y="10487114"/>
                  </a:lnTo>
                  <a:lnTo>
                    <a:pt x="155422" y="10453840"/>
                  </a:lnTo>
                  <a:lnTo>
                    <a:pt x="165696" y="10430472"/>
                  </a:lnTo>
                  <a:lnTo>
                    <a:pt x="188442" y="10425798"/>
                  </a:lnTo>
                  <a:lnTo>
                    <a:pt x="230238" y="10425532"/>
                  </a:lnTo>
                  <a:lnTo>
                    <a:pt x="273189" y="10427716"/>
                  </a:lnTo>
                  <a:lnTo>
                    <a:pt x="339255" y="10442702"/>
                  </a:lnTo>
                  <a:lnTo>
                    <a:pt x="368731" y="10491368"/>
                  </a:lnTo>
                  <a:lnTo>
                    <a:pt x="372656" y="10533647"/>
                  </a:lnTo>
                  <a:lnTo>
                    <a:pt x="378206" y="10604157"/>
                  </a:lnTo>
                  <a:lnTo>
                    <a:pt x="356984" y="10629036"/>
                  </a:lnTo>
                  <a:lnTo>
                    <a:pt x="332828" y="10646143"/>
                  </a:lnTo>
                  <a:lnTo>
                    <a:pt x="305752" y="10655478"/>
                  </a:lnTo>
                  <a:lnTo>
                    <a:pt x="275755" y="10657027"/>
                  </a:lnTo>
                  <a:lnTo>
                    <a:pt x="241554" y="10661091"/>
                  </a:lnTo>
                  <a:lnTo>
                    <a:pt x="204419" y="10662056"/>
                  </a:lnTo>
                  <a:lnTo>
                    <a:pt x="167259" y="10660342"/>
                  </a:lnTo>
                  <a:lnTo>
                    <a:pt x="133019" y="10656329"/>
                  </a:lnTo>
                  <a:lnTo>
                    <a:pt x="97447" y="10653205"/>
                  </a:lnTo>
                  <a:lnTo>
                    <a:pt x="70497" y="10647223"/>
                  </a:lnTo>
                  <a:lnTo>
                    <a:pt x="53848" y="10635107"/>
                  </a:lnTo>
                  <a:lnTo>
                    <a:pt x="47472" y="10616883"/>
                  </a:lnTo>
                  <a:lnTo>
                    <a:pt x="51384" y="10592524"/>
                  </a:lnTo>
                  <a:lnTo>
                    <a:pt x="47548" y="10557942"/>
                  </a:lnTo>
                  <a:lnTo>
                    <a:pt x="49098" y="10519512"/>
                  </a:lnTo>
                  <a:lnTo>
                    <a:pt x="52781" y="10480802"/>
                  </a:lnTo>
                  <a:lnTo>
                    <a:pt x="55321" y="10445420"/>
                  </a:lnTo>
                  <a:lnTo>
                    <a:pt x="55841" y="10405466"/>
                  </a:lnTo>
                  <a:lnTo>
                    <a:pt x="75603" y="10359415"/>
                  </a:lnTo>
                  <a:lnTo>
                    <a:pt x="149961" y="10336098"/>
                  </a:lnTo>
                  <a:lnTo>
                    <a:pt x="193103" y="10332034"/>
                  </a:lnTo>
                  <a:lnTo>
                    <a:pt x="236715" y="10330548"/>
                  </a:lnTo>
                  <a:lnTo>
                    <a:pt x="277863" y="10329774"/>
                  </a:lnTo>
                  <a:lnTo>
                    <a:pt x="348856" y="10325202"/>
                  </a:lnTo>
                  <a:lnTo>
                    <a:pt x="387197" y="10325837"/>
                  </a:lnTo>
                  <a:lnTo>
                    <a:pt x="443014" y="10358006"/>
                  </a:lnTo>
                  <a:lnTo>
                    <a:pt x="457454" y="10396423"/>
                  </a:lnTo>
                  <a:lnTo>
                    <a:pt x="463651" y="10442727"/>
                  </a:lnTo>
                  <a:lnTo>
                    <a:pt x="464604" y="10491267"/>
                  </a:lnTo>
                  <a:lnTo>
                    <a:pt x="463308" y="10536403"/>
                  </a:lnTo>
                  <a:lnTo>
                    <a:pt x="462775" y="10572471"/>
                  </a:lnTo>
                  <a:lnTo>
                    <a:pt x="465315" y="10603827"/>
                  </a:lnTo>
                  <a:lnTo>
                    <a:pt x="468922" y="10642244"/>
                  </a:lnTo>
                  <a:lnTo>
                    <a:pt x="469722" y="10680040"/>
                  </a:lnTo>
                  <a:lnTo>
                    <a:pt x="463842" y="10709542"/>
                  </a:lnTo>
                  <a:lnTo>
                    <a:pt x="442214" y="10736555"/>
                  </a:lnTo>
                  <a:lnTo>
                    <a:pt x="412508" y="10749648"/>
                  </a:lnTo>
                  <a:lnTo>
                    <a:pt x="378218" y="10753471"/>
                  </a:lnTo>
                  <a:lnTo>
                    <a:pt x="342874" y="10752646"/>
                  </a:lnTo>
                  <a:lnTo>
                    <a:pt x="318846" y="10751795"/>
                  </a:lnTo>
                  <a:lnTo>
                    <a:pt x="212636" y="10752773"/>
                  </a:lnTo>
                  <a:lnTo>
                    <a:pt x="113931" y="10753255"/>
                  </a:lnTo>
                  <a:lnTo>
                    <a:pt x="64592" y="10753801"/>
                  </a:lnTo>
                  <a:lnTo>
                    <a:pt x="15265" y="10754779"/>
                  </a:lnTo>
                  <a:lnTo>
                    <a:pt x="0" y="10770438"/>
                  </a:lnTo>
                  <a:lnTo>
                    <a:pt x="3835" y="10781132"/>
                  </a:lnTo>
                  <a:lnTo>
                    <a:pt x="15265" y="10786377"/>
                  </a:lnTo>
                  <a:lnTo>
                    <a:pt x="67043" y="10788256"/>
                  </a:lnTo>
                  <a:lnTo>
                    <a:pt x="118846" y="10789323"/>
                  </a:lnTo>
                  <a:lnTo>
                    <a:pt x="170675" y="10789780"/>
                  </a:lnTo>
                  <a:lnTo>
                    <a:pt x="274332" y="10789755"/>
                  </a:lnTo>
                  <a:lnTo>
                    <a:pt x="288836" y="10789971"/>
                  </a:lnTo>
                  <a:lnTo>
                    <a:pt x="319519" y="10791431"/>
                  </a:lnTo>
                  <a:lnTo>
                    <a:pt x="369239" y="10794365"/>
                  </a:lnTo>
                  <a:lnTo>
                    <a:pt x="402831" y="10795102"/>
                  </a:lnTo>
                  <a:lnTo>
                    <a:pt x="464807" y="10788193"/>
                  </a:lnTo>
                  <a:lnTo>
                    <a:pt x="500367" y="10762894"/>
                  </a:lnTo>
                  <a:lnTo>
                    <a:pt x="505498" y="10743819"/>
                  </a:lnTo>
                  <a:lnTo>
                    <a:pt x="512775" y="10690390"/>
                  </a:lnTo>
                  <a:close/>
                </a:path>
                <a:path extrusionOk="0" h="13716000" w="2694305">
                  <a:moveTo>
                    <a:pt x="512775" y="10047567"/>
                  </a:moveTo>
                  <a:lnTo>
                    <a:pt x="512597" y="9990010"/>
                  </a:lnTo>
                  <a:lnTo>
                    <a:pt x="505714" y="9878276"/>
                  </a:lnTo>
                  <a:lnTo>
                    <a:pt x="506298" y="9842678"/>
                  </a:lnTo>
                  <a:lnTo>
                    <a:pt x="507758" y="9797923"/>
                  </a:lnTo>
                  <a:lnTo>
                    <a:pt x="506730" y="9750057"/>
                  </a:lnTo>
                  <a:lnTo>
                    <a:pt x="499846" y="9705137"/>
                  </a:lnTo>
                  <a:lnTo>
                    <a:pt x="483755" y="9669247"/>
                  </a:lnTo>
                  <a:lnTo>
                    <a:pt x="455091" y="9648406"/>
                  </a:lnTo>
                  <a:lnTo>
                    <a:pt x="405422" y="9639173"/>
                  </a:lnTo>
                  <a:lnTo>
                    <a:pt x="350012" y="9637420"/>
                  </a:lnTo>
                  <a:lnTo>
                    <a:pt x="294106" y="9639783"/>
                  </a:lnTo>
                  <a:lnTo>
                    <a:pt x="242989" y="9642932"/>
                  </a:lnTo>
                  <a:lnTo>
                    <a:pt x="189230" y="9646882"/>
                  </a:lnTo>
                  <a:lnTo>
                    <a:pt x="135788" y="9652927"/>
                  </a:lnTo>
                  <a:lnTo>
                    <a:pt x="82575" y="9660839"/>
                  </a:lnTo>
                  <a:lnTo>
                    <a:pt x="29527" y="9670364"/>
                  </a:lnTo>
                  <a:lnTo>
                    <a:pt x="4000" y="10023272"/>
                  </a:lnTo>
                  <a:lnTo>
                    <a:pt x="5156" y="10030282"/>
                  </a:lnTo>
                  <a:lnTo>
                    <a:pt x="75298" y="10052774"/>
                  </a:lnTo>
                  <a:lnTo>
                    <a:pt x="129997" y="10058260"/>
                  </a:lnTo>
                  <a:lnTo>
                    <a:pt x="184873" y="10061219"/>
                  </a:lnTo>
                  <a:lnTo>
                    <a:pt x="240080" y="10061245"/>
                  </a:lnTo>
                  <a:lnTo>
                    <a:pt x="277215" y="10060965"/>
                  </a:lnTo>
                  <a:lnTo>
                    <a:pt x="318071" y="10060051"/>
                  </a:lnTo>
                  <a:lnTo>
                    <a:pt x="358330" y="10055593"/>
                  </a:lnTo>
                  <a:lnTo>
                    <a:pt x="412407" y="10032911"/>
                  </a:lnTo>
                  <a:lnTo>
                    <a:pt x="425043" y="9978961"/>
                  </a:lnTo>
                  <a:lnTo>
                    <a:pt x="425246" y="9931870"/>
                  </a:lnTo>
                  <a:lnTo>
                    <a:pt x="424065" y="9878289"/>
                  </a:lnTo>
                  <a:lnTo>
                    <a:pt x="419366" y="9825063"/>
                  </a:lnTo>
                  <a:lnTo>
                    <a:pt x="409016" y="9779013"/>
                  </a:lnTo>
                  <a:lnTo>
                    <a:pt x="372275" y="9742830"/>
                  </a:lnTo>
                  <a:lnTo>
                    <a:pt x="327139" y="9735807"/>
                  </a:lnTo>
                  <a:lnTo>
                    <a:pt x="268998" y="9734144"/>
                  </a:lnTo>
                  <a:lnTo>
                    <a:pt x="210845" y="9736658"/>
                  </a:lnTo>
                  <a:lnTo>
                    <a:pt x="165696" y="9742157"/>
                  </a:lnTo>
                  <a:lnTo>
                    <a:pt x="127025" y="9762172"/>
                  </a:lnTo>
                  <a:lnTo>
                    <a:pt x="109956" y="9798025"/>
                  </a:lnTo>
                  <a:lnTo>
                    <a:pt x="107657" y="9843300"/>
                  </a:lnTo>
                  <a:lnTo>
                    <a:pt x="113271" y="9891547"/>
                  </a:lnTo>
                  <a:lnTo>
                    <a:pt x="119989" y="9936328"/>
                  </a:lnTo>
                  <a:lnTo>
                    <a:pt x="301713" y="9958553"/>
                  </a:lnTo>
                  <a:lnTo>
                    <a:pt x="329057" y="9890481"/>
                  </a:lnTo>
                  <a:lnTo>
                    <a:pt x="298653" y="9843770"/>
                  </a:lnTo>
                  <a:lnTo>
                    <a:pt x="211823" y="9833737"/>
                  </a:lnTo>
                  <a:lnTo>
                    <a:pt x="195389" y="9871177"/>
                  </a:lnTo>
                  <a:lnTo>
                    <a:pt x="237312" y="9881730"/>
                  </a:lnTo>
                  <a:lnTo>
                    <a:pt x="261429" y="9887331"/>
                  </a:lnTo>
                  <a:lnTo>
                    <a:pt x="236410" y="9917874"/>
                  </a:lnTo>
                  <a:lnTo>
                    <a:pt x="186728" y="9916922"/>
                  </a:lnTo>
                  <a:lnTo>
                    <a:pt x="157022" y="9881019"/>
                  </a:lnTo>
                  <a:lnTo>
                    <a:pt x="153657" y="9844303"/>
                  </a:lnTo>
                  <a:lnTo>
                    <a:pt x="155422" y="9811017"/>
                  </a:lnTo>
                  <a:lnTo>
                    <a:pt x="165696" y="9787649"/>
                  </a:lnTo>
                  <a:lnTo>
                    <a:pt x="188442" y="9782975"/>
                  </a:lnTo>
                  <a:lnTo>
                    <a:pt x="230238" y="9782708"/>
                  </a:lnTo>
                  <a:lnTo>
                    <a:pt x="273189" y="9784893"/>
                  </a:lnTo>
                  <a:lnTo>
                    <a:pt x="339255" y="9799879"/>
                  </a:lnTo>
                  <a:lnTo>
                    <a:pt x="368731" y="9848545"/>
                  </a:lnTo>
                  <a:lnTo>
                    <a:pt x="372656" y="9890836"/>
                  </a:lnTo>
                  <a:lnTo>
                    <a:pt x="378206" y="9961347"/>
                  </a:lnTo>
                  <a:lnTo>
                    <a:pt x="356984" y="9986226"/>
                  </a:lnTo>
                  <a:lnTo>
                    <a:pt x="332828" y="10003320"/>
                  </a:lnTo>
                  <a:lnTo>
                    <a:pt x="305752" y="10012655"/>
                  </a:lnTo>
                  <a:lnTo>
                    <a:pt x="275755" y="10014217"/>
                  </a:lnTo>
                  <a:lnTo>
                    <a:pt x="241554" y="10018268"/>
                  </a:lnTo>
                  <a:lnTo>
                    <a:pt x="204419" y="10019246"/>
                  </a:lnTo>
                  <a:lnTo>
                    <a:pt x="167259" y="10017531"/>
                  </a:lnTo>
                  <a:lnTo>
                    <a:pt x="133019" y="10013518"/>
                  </a:lnTo>
                  <a:lnTo>
                    <a:pt x="97447" y="10010381"/>
                  </a:lnTo>
                  <a:lnTo>
                    <a:pt x="70497" y="10004400"/>
                  </a:lnTo>
                  <a:lnTo>
                    <a:pt x="53848" y="9992296"/>
                  </a:lnTo>
                  <a:lnTo>
                    <a:pt x="47472" y="9974059"/>
                  </a:lnTo>
                  <a:lnTo>
                    <a:pt x="51384" y="9949713"/>
                  </a:lnTo>
                  <a:lnTo>
                    <a:pt x="47548" y="9915119"/>
                  </a:lnTo>
                  <a:lnTo>
                    <a:pt x="49098" y="9876688"/>
                  </a:lnTo>
                  <a:lnTo>
                    <a:pt x="52781" y="9837991"/>
                  </a:lnTo>
                  <a:lnTo>
                    <a:pt x="55321" y="9802597"/>
                  </a:lnTo>
                  <a:lnTo>
                    <a:pt x="55841" y="9762642"/>
                  </a:lnTo>
                  <a:lnTo>
                    <a:pt x="75603" y="9716605"/>
                  </a:lnTo>
                  <a:lnTo>
                    <a:pt x="149961" y="9693275"/>
                  </a:lnTo>
                  <a:lnTo>
                    <a:pt x="193103" y="9689224"/>
                  </a:lnTo>
                  <a:lnTo>
                    <a:pt x="236715" y="9687738"/>
                  </a:lnTo>
                  <a:lnTo>
                    <a:pt x="277863" y="9686963"/>
                  </a:lnTo>
                  <a:lnTo>
                    <a:pt x="348856" y="9682391"/>
                  </a:lnTo>
                  <a:lnTo>
                    <a:pt x="387197" y="9683026"/>
                  </a:lnTo>
                  <a:lnTo>
                    <a:pt x="443014" y="9715195"/>
                  </a:lnTo>
                  <a:lnTo>
                    <a:pt x="457454" y="9753613"/>
                  </a:lnTo>
                  <a:lnTo>
                    <a:pt x="463651" y="9799904"/>
                  </a:lnTo>
                  <a:lnTo>
                    <a:pt x="464604" y="9848444"/>
                  </a:lnTo>
                  <a:lnTo>
                    <a:pt x="463308" y="9893579"/>
                  </a:lnTo>
                  <a:lnTo>
                    <a:pt x="462775" y="9929660"/>
                  </a:lnTo>
                  <a:lnTo>
                    <a:pt x="465315" y="9961016"/>
                  </a:lnTo>
                  <a:lnTo>
                    <a:pt x="468922" y="9999434"/>
                  </a:lnTo>
                  <a:lnTo>
                    <a:pt x="469722" y="10037229"/>
                  </a:lnTo>
                  <a:lnTo>
                    <a:pt x="463842" y="10066731"/>
                  </a:lnTo>
                  <a:lnTo>
                    <a:pt x="442214" y="10093744"/>
                  </a:lnTo>
                  <a:lnTo>
                    <a:pt x="412508" y="10106838"/>
                  </a:lnTo>
                  <a:lnTo>
                    <a:pt x="378218" y="10110648"/>
                  </a:lnTo>
                  <a:lnTo>
                    <a:pt x="342874" y="10109835"/>
                  </a:lnTo>
                  <a:lnTo>
                    <a:pt x="318846" y="10108984"/>
                  </a:lnTo>
                  <a:lnTo>
                    <a:pt x="212636" y="10109937"/>
                  </a:lnTo>
                  <a:lnTo>
                    <a:pt x="113931" y="10110419"/>
                  </a:lnTo>
                  <a:lnTo>
                    <a:pt x="64592" y="10110965"/>
                  </a:lnTo>
                  <a:lnTo>
                    <a:pt x="15265" y="10111956"/>
                  </a:lnTo>
                  <a:lnTo>
                    <a:pt x="0" y="10127615"/>
                  </a:lnTo>
                  <a:lnTo>
                    <a:pt x="3835" y="10138321"/>
                  </a:lnTo>
                  <a:lnTo>
                    <a:pt x="15265" y="10143566"/>
                  </a:lnTo>
                  <a:lnTo>
                    <a:pt x="67043" y="10145446"/>
                  </a:lnTo>
                  <a:lnTo>
                    <a:pt x="118846" y="10146500"/>
                  </a:lnTo>
                  <a:lnTo>
                    <a:pt x="170675" y="10146970"/>
                  </a:lnTo>
                  <a:lnTo>
                    <a:pt x="274332" y="10146944"/>
                  </a:lnTo>
                  <a:lnTo>
                    <a:pt x="288836" y="10147148"/>
                  </a:lnTo>
                  <a:lnTo>
                    <a:pt x="319519" y="10148621"/>
                  </a:lnTo>
                  <a:lnTo>
                    <a:pt x="369239" y="10151542"/>
                  </a:lnTo>
                  <a:lnTo>
                    <a:pt x="402831" y="10152278"/>
                  </a:lnTo>
                  <a:lnTo>
                    <a:pt x="464807" y="10145382"/>
                  </a:lnTo>
                  <a:lnTo>
                    <a:pt x="500367" y="10120084"/>
                  </a:lnTo>
                  <a:lnTo>
                    <a:pt x="505498" y="10100996"/>
                  </a:lnTo>
                  <a:lnTo>
                    <a:pt x="512775" y="10047567"/>
                  </a:lnTo>
                  <a:close/>
                </a:path>
                <a:path extrusionOk="0" h="13716000" w="2694305">
                  <a:moveTo>
                    <a:pt x="512775" y="9404756"/>
                  </a:moveTo>
                  <a:lnTo>
                    <a:pt x="512597" y="9347200"/>
                  </a:lnTo>
                  <a:lnTo>
                    <a:pt x="505714" y="9235465"/>
                  </a:lnTo>
                  <a:lnTo>
                    <a:pt x="506298" y="9199867"/>
                  </a:lnTo>
                  <a:lnTo>
                    <a:pt x="507758" y="9155100"/>
                  </a:lnTo>
                  <a:lnTo>
                    <a:pt x="506730" y="9107233"/>
                  </a:lnTo>
                  <a:lnTo>
                    <a:pt x="499846" y="9062326"/>
                  </a:lnTo>
                  <a:lnTo>
                    <a:pt x="483755" y="9026423"/>
                  </a:lnTo>
                  <a:lnTo>
                    <a:pt x="455091" y="9005595"/>
                  </a:lnTo>
                  <a:lnTo>
                    <a:pt x="405422" y="8996362"/>
                  </a:lnTo>
                  <a:lnTo>
                    <a:pt x="350012" y="8994597"/>
                  </a:lnTo>
                  <a:lnTo>
                    <a:pt x="294106" y="8996972"/>
                  </a:lnTo>
                  <a:lnTo>
                    <a:pt x="242989" y="9000122"/>
                  </a:lnTo>
                  <a:lnTo>
                    <a:pt x="189230" y="9004059"/>
                  </a:lnTo>
                  <a:lnTo>
                    <a:pt x="135788" y="9010104"/>
                  </a:lnTo>
                  <a:lnTo>
                    <a:pt x="82575" y="9018016"/>
                  </a:lnTo>
                  <a:lnTo>
                    <a:pt x="29527" y="9027541"/>
                  </a:lnTo>
                  <a:lnTo>
                    <a:pt x="4000" y="9380461"/>
                  </a:lnTo>
                  <a:lnTo>
                    <a:pt x="5156" y="9387472"/>
                  </a:lnTo>
                  <a:lnTo>
                    <a:pt x="75298" y="9409963"/>
                  </a:lnTo>
                  <a:lnTo>
                    <a:pt x="129997" y="9415450"/>
                  </a:lnTo>
                  <a:lnTo>
                    <a:pt x="184873" y="9418409"/>
                  </a:lnTo>
                  <a:lnTo>
                    <a:pt x="240080" y="9418447"/>
                  </a:lnTo>
                  <a:lnTo>
                    <a:pt x="277215" y="9418155"/>
                  </a:lnTo>
                  <a:lnTo>
                    <a:pt x="318071" y="9417240"/>
                  </a:lnTo>
                  <a:lnTo>
                    <a:pt x="358330" y="9412783"/>
                  </a:lnTo>
                  <a:lnTo>
                    <a:pt x="412407" y="9390088"/>
                  </a:lnTo>
                  <a:lnTo>
                    <a:pt x="425043" y="9336151"/>
                  </a:lnTo>
                  <a:lnTo>
                    <a:pt x="425246" y="9289047"/>
                  </a:lnTo>
                  <a:lnTo>
                    <a:pt x="424065" y="9235465"/>
                  </a:lnTo>
                  <a:lnTo>
                    <a:pt x="419366" y="9182240"/>
                  </a:lnTo>
                  <a:lnTo>
                    <a:pt x="409016" y="9136202"/>
                  </a:lnTo>
                  <a:lnTo>
                    <a:pt x="372275" y="9100020"/>
                  </a:lnTo>
                  <a:lnTo>
                    <a:pt x="327139" y="9092984"/>
                  </a:lnTo>
                  <a:lnTo>
                    <a:pt x="268998" y="9091333"/>
                  </a:lnTo>
                  <a:lnTo>
                    <a:pt x="210845" y="9093848"/>
                  </a:lnTo>
                  <a:lnTo>
                    <a:pt x="165696" y="9099359"/>
                  </a:lnTo>
                  <a:lnTo>
                    <a:pt x="127025" y="9119362"/>
                  </a:lnTo>
                  <a:lnTo>
                    <a:pt x="109956" y="9155214"/>
                  </a:lnTo>
                  <a:lnTo>
                    <a:pt x="107657" y="9200490"/>
                  </a:lnTo>
                  <a:lnTo>
                    <a:pt x="113271" y="9248737"/>
                  </a:lnTo>
                  <a:lnTo>
                    <a:pt x="119989" y="9293517"/>
                  </a:lnTo>
                  <a:lnTo>
                    <a:pt x="301713" y="9315742"/>
                  </a:lnTo>
                  <a:lnTo>
                    <a:pt x="329057" y="9247657"/>
                  </a:lnTo>
                  <a:lnTo>
                    <a:pt x="298653" y="9200947"/>
                  </a:lnTo>
                  <a:lnTo>
                    <a:pt x="211823" y="9190926"/>
                  </a:lnTo>
                  <a:lnTo>
                    <a:pt x="195389" y="9228366"/>
                  </a:lnTo>
                  <a:lnTo>
                    <a:pt x="237312" y="9238907"/>
                  </a:lnTo>
                  <a:lnTo>
                    <a:pt x="261429" y="9244520"/>
                  </a:lnTo>
                  <a:lnTo>
                    <a:pt x="236410" y="9275064"/>
                  </a:lnTo>
                  <a:lnTo>
                    <a:pt x="186728" y="9274099"/>
                  </a:lnTo>
                  <a:lnTo>
                    <a:pt x="157022" y="9238209"/>
                  </a:lnTo>
                  <a:lnTo>
                    <a:pt x="153657" y="9201493"/>
                  </a:lnTo>
                  <a:lnTo>
                    <a:pt x="155422" y="9168219"/>
                  </a:lnTo>
                  <a:lnTo>
                    <a:pt x="165696" y="9144851"/>
                  </a:lnTo>
                  <a:lnTo>
                    <a:pt x="188442" y="9140165"/>
                  </a:lnTo>
                  <a:lnTo>
                    <a:pt x="230238" y="9139898"/>
                  </a:lnTo>
                  <a:lnTo>
                    <a:pt x="273189" y="9142082"/>
                  </a:lnTo>
                  <a:lnTo>
                    <a:pt x="339255" y="9157068"/>
                  </a:lnTo>
                  <a:lnTo>
                    <a:pt x="368731" y="9205722"/>
                  </a:lnTo>
                  <a:lnTo>
                    <a:pt x="372656" y="9248013"/>
                  </a:lnTo>
                  <a:lnTo>
                    <a:pt x="378206" y="9318536"/>
                  </a:lnTo>
                  <a:lnTo>
                    <a:pt x="356984" y="9343403"/>
                  </a:lnTo>
                  <a:lnTo>
                    <a:pt x="332828" y="9360510"/>
                  </a:lnTo>
                  <a:lnTo>
                    <a:pt x="305752" y="9369844"/>
                  </a:lnTo>
                  <a:lnTo>
                    <a:pt x="275755" y="9371406"/>
                  </a:lnTo>
                  <a:lnTo>
                    <a:pt x="241554" y="9375457"/>
                  </a:lnTo>
                  <a:lnTo>
                    <a:pt x="204419" y="9376423"/>
                  </a:lnTo>
                  <a:lnTo>
                    <a:pt x="167259" y="9374708"/>
                  </a:lnTo>
                  <a:lnTo>
                    <a:pt x="133019" y="9370708"/>
                  </a:lnTo>
                  <a:lnTo>
                    <a:pt x="97447" y="9367571"/>
                  </a:lnTo>
                  <a:lnTo>
                    <a:pt x="70497" y="9361589"/>
                  </a:lnTo>
                  <a:lnTo>
                    <a:pt x="53848" y="9349473"/>
                  </a:lnTo>
                  <a:lnTo>
                    <a:pt x="47472" y="9331249"/>
                  </a:lnTo>
                  <a:lnTo>
                    <a:pt x="51384" y="9306890"/>
                  </a:lnTo>
                  <a:lnTo>
                    <a:pt x="47548" y="9272308"/>
                  </a:lnTo>
                  <a:lnTo>
                    <a:pt x="49098" y="9233878"/>
                  </a:lnTo>
                  <a:lnTo>
                    <a:pt x="52781" y="9195168"/>
                  </a:lnTo>
                  <a:lnTo>
                    <a:pt x="55321" y="9159786"/>
                  </a:lnTo>
                  <a:lnTo>
                    <a:pt x="55841" y="9119832"/>
                  </a:lnTo>
                  <a:lnTo>
                    <a:pt x="75603" y="9073782"/>
                  </a:lnTo>
                  <a:lnTo>
                    <a:pt x="149961" y="9050464"/>
                  </a:lnTo>
                  <a:lnTo>
                    <a:pt x="193103" y="9046400"/>
                  </a:lnTo>
                  <a:lnTo>
                    <a:pt x="236715" y="9044915"/>
                  </a:lnTo>
                  <a:lnTo>
                    <a:pt x="277863" y="9044140"/>
                  </a:lnTo>
                  <a:lnTo>
                    <a:pt x="348856" y="9039581"/>
                  </a:lnTo>
                  <a:lnTo>
                    <a:pt x="387197" y="9040203"/>
                  </a:lnTo>
                  <a:lnTo>
                    <a:pt x="443014" y="9072372"/>
                  </a:lnTo>
                  <a:lnTo>
                    <a:pt x="457454" y="9110789"/>
                  </a:lnTo>
                  <a:lnTo>
                    <a:pt x="463651" y="9157094"/>
                  </a:lnTo>
                  <a:lnTo>
                    <a:pt x="464604" y="9205633"/>
                  </a:lnTo>
                  <a:lnTo>
                    <a:pt x="463308" y="9250769"/>
                  </a:lnTo>
                  <a:lnTo>
                    <a:pt x="462775" y="9286850"/>
                  </a:lnTo>
                  <a:lnTo>
                    <a:pt x="465315" y="9318193"/>
                  </a:lnTo>
                  <a:lnTo>
                    <a:pt x="468922" y="9356611"/>
                  </a:lnTo>
                  <a:lnTo>
                    <a:pt x="469722" y="9394419"/>
                  </a:lnTo>
                  <a:lnTo>
                    <a:pt x="463842" y="9423921"/>
                  </a:lnTo>
                  <a:lnTo>
                    <a:pt x="442214" y="9450921"/>
                  </a:lnTo>
                  <a:lnTo>
                    <a:pt x="412508" y="9464015"/>
                  </a:lnTo>
                  <a:lnTo>
                    <a:pt x="378218" y="9467837"/>
                  </a:lnTo>
                  <a:lnTo>
                    <a:pt x="342861" y="9467024"/>
                  </a:lnTo>
                  <a:lnTo>
                    <a:pt x="318833" y="9466161"/>
                  </a:lnTo>
                  <a:lnTo>
                    <a:pt x="212636" y="9467126"/>
                  </a:lnTo>
                  <a:lnTo>
                    <a:pt x="113931" y="9467621"/>
                  </a:lnTo>
                  <a:lnTo>
                    <a:pt x="64592" y="9468155"/>
                  </a:lnTo>
                  <a:lnTo>
                    <a:pt x="15265" y="9469145"/>
                  </a:lnTo>
                  <a:lnTo>
                    <a:pt x="0" y="9484804"/>
                  </a:lnTo>
                  <a:lnTo>
                    <a:pt x="3835" y="9495498"/>
                  </a:lnTo>
                  <a:lnTo>
                    <a:pt x="15265" y="9500743"/>
                  </a:lnTo>
                  <a:lnTo>
                    <a:pt x="67043" y="9502610"/>
                  </a:lnTo>
                  <a:lnTo>
                    <a:pt x="118846" y="9503677"/>
                  </a:lnTo>
                  <a:lnTo>
                    <a:pt x="170675" y="9504147"/>
                  </a:lnTo>
                  <a:lnTo>
                    <a:pt x="274332" y="9504121"/>
                  </a:lnTo>
                  <a:lnTo>
                    <a:pt x="288823" y="9504337"/>
                  </a:lnTo>
                  <a:lnTo>
                    <a:pt x="319493" y="9505798"/>
                  </a:lnTo>
                  <a:lnTo>
                    <a:pt x="369214" y="9508731"/>
                  </a:lnTo>
                  <a:lnTo>
                    <a:pt x="402805" y="9509468"/>
                  </a:lnTo>
                  <a:lnTo>
                    <a:pt x="464807" y="9502572"/>
                  </a:lnTo>
                  <a:lnTo>
                    <a:pt x="500367" y="9477261"/>
                  </a:lnTo>
                  <a:lnTo>
                    <a:pt x="505498" y="9458185"/>
                  </a:lnTo>
                  <a:lnTo>
                    <a:pt x="512775" y="9404756"/>
                  </a:lnTo>
                  <a:close/>
                </a:path>
                <a:path extrusionOk="0" h="13716000" w="2694305">
                  <a:moveTo>
                    <a:pt x="512775" y="8761946"/>
                  </a:moveTo>
                  <a:lnTo>
                    <a:pt x="512597" y="8704389"/>
                  </a:lnTo>
                  <a:lnTo>
                    <a:pt x="505714" y="8592655"/>
                  </a:lnTo>
                  <a:lnTo>
                    <a:pt x="506298" y="8557044"/>
                  </a:lnTo>
                  <a:lnTo>
                    <a:pt x="507758" y="8512289"/>
                  </a:lnTo>
                  <a:lnTo>
                    <a:pt x="506730" y="8464423"/>
                  </a:lnTo>
                  <a:lnTo>
                    <a:pt x="499846" y="8419503"/>
                  </a:lnTo>
                  <a:lnTo>
                    <a:pt x="483755" y="8383600"/>
                  </a:lnTo>
                  <a:lnTo>
                    <a:pt x="455091" y="8362772"/>
                  </a:lnTo>
                  <a:lnTo>
                    <a:pt x="405422" y="8353552"/>
                  </a:lnTo>
                  <a:lnTo>
                    <a:pt x="350012" y="8351787"/>
                  </a:lnTo>
                  <a:lnTo>
                    <a:pt x="294106" y="8354161"/>
                  </a:lnTo>
                  <a:lnTo>
                    <a:pt x="242989" y="8357311"/>
                  </a:lnTo>
                  <a:lnTo>
                    <a:pt x="189230" y="8361235"/>
                  </a:lnTo>
                  <a:lnTo>
                    <a:pt x="135788" y="8367293"/>
                  </a:lnTo>
                  <a:lnTo>
                    <a:pt x="82575" y="8375205"/>
                  </a:lnTo>
                  <a:lnTo>
                    <a:pt x="29527" y="8384730"/>
                  </a:lnTo>
                  <a:lnTo>
                    <a:pt x="4000" y="8737651"/>
                  </a:lnTo>
                  <a:lnTo>
                    <a:pt x="5156" y="8744648"/>
                  </a:lnTo>
                  <a:lnTo>
                    <a:pt x="75298" y="8767153"/>
                  </a:lnTo>
                  <a:lnTo>
                    <a:pt x="129997" y="8772627"/>
                  </a:lnTo>
                  <a:lnTo>
                    <a:pt x="184873" y="8775598"/>
                  </a:lnTo>
                  <a:lnTo>
                    <a:pt x="240080" y="8775636"/>
                  </a:lnTo>
                  <a:lnTo>
                    <a:pt x="277215" y="8775344"/>
                  </a:lnTo>
                  <a:lnTo>
                    <a:pt x="318071" y="8774430"/>
                  </a:lnTo>
                  <a:lnTo>
                    <a:pt x="358330" y="8769960"/>
                  </a:lnTo>
                  <a:lnTo>
                    <a:pt x="412407" y="8747265"/>
                  </a:lnTo>
                  <a:lnTo>
                    <a:pt x="425043" y="8693340"/>
                  </a:lnTo>
                  <a:lnTo>
                    <a:pt x="425246" y="8646236"/>
                  </a:lnTo>
                  <a:lnTo>
                    <a:pt x="424065" y="8592655"/>
                  </a:lnTo>
                  <a:lnTo>
                    <a:pt x="419366" y="8539429"/>
                  </a:lnTo>
                  <a:lnTo>
                    <a:pt x="409016" y="8493379"/>
                  </a:lnTo>
                  <a:lnTo>
                    <a:pt x="372275" y="8457197"/>
                  </a:lnTo>
                  <a:lnTo>
                    <a:pt x="327139" y="8450174"/>
                  </a:lnTo>
                  <a:lnTo>
                    <a:pt x="268998" y="8448510"/>
                  </a:lnTo>
                  <a:lnTo>
                    <a:pt x="210845" y="8451024"/>
                  </a:lnTo>
                  <a:lnTo>
                    <a:pt x="165696" y="8456524"/>
                  </a:lnTo>
                  <a:lnTo>
                    <a:pt x="127025" y="8476526"/>
                  </a:lnTo>
                  <a:lnTo>
                    <a:pt x="109956" y="8512391"/>
                  </a:lnTo>
                  <a:lnTo>
                    <a:pt x="107657" y="8557666"/>
                  </a:lnTo>
                  <a:lnTo>
                    <a:pt x="113271" y="8605914"/>
                  </a:lnTo>
                  <a:lnTo>
                    <a:pt x="119989" y="8650707"/>
                  </a:lnTo>
                  <a:lnTo>
                    <a:pt x="301713" y="8672932"/>
                  </a:lnTo>
                  <a:lnTo>
                    <a:pt x="329057" y="8604847"/>
                  </a:lnTo>
                  <a:lnTo>
                    <a:pt x="298653" y="8558136"/>
                  </a:lnTo>
                  <a:lnTo>
                    <a:pt x="211823" y="8548116"/>
                  </a:lnTo>
                  <a:lnTo>
                    <a:pt x="195389" y="8585543"/>
                  </a:lnTo>
                  <a:lnTo>
                    <a:pt x="237312" y="8596084"/>
                  </a:lnTo>
                  <a:lnTo>
                    <a:pt x="261429" y="8601697"/>
                  </a:lnTo>
                  <a:lnTo>
                    <a:pt x="236410" y="8632241"/>
                  </a:lnTo>
                  <a:lnTo>
                    <a:pt x="186728" y="8631288"/>
                  </a:lnTo>
                  <a:lnTo>
                    <a:pt x="157022" y="8595385"/>
                  </a:lnTo>
                  <a:lnTo>
                    <a:pt x="153657" y="8558670"/>
                  </a:lnTo>
                  <a:lnTo>
                    <a:pt x="155422" y="8525396"/>
                  </a:lnTo>
                  <a:lnTo>
                    <a:pt x="165696" y="8502040"/>
                  </a:lnTo>
                  <a:lnTo>
                    <a:pt x="188442" y="8497354"/>
                  </a:lnTo>
                  <a:lnTo>
                    <a:pt x="230238" y="8497075"/>
                  </a:lnTo>
                  <a:lnTo>
                    <a:pt x="273189" y="8499259"/>
                  </a:lnTo>
                  <a:lnTo>
                    <a:pt x="339255" y="8514258"/>
                  </a:lnTo>
                  <a:lnTo>
                    <a:pt x="368731" y="8562911"/>
                  </a:lnTo>
                  <a:lnTo>
                    <a:pt x="372656" y="8605202"/>
                  </a:lnTo>
                  <a:lnTo>
                    <a:pt x="378206" y="8675726"/>
                  </a:lnTo>
                  <a:lnTo>
                    <a:pt x="356984" y="8700592"/>
                  </a:lnTo>
                  <a:lnTo>
                    <a:pt x="332828" y="8717699"/>
                  </a:lnTo>
                  <a:lnTo>
                    <a:pt x="305752" y="8727034"/>
                  </a:lnTo>
                  <a:lnTo>
                    <a:pt x="275755" y="8728596"/>
                  </a:lnTo>
                  <a:lnTo>
                    <a:pt x="241554" y="8732634"/>
                  </a:lnTo>
                  <a:lnTo>
                    <a:pt x="204419" y="8733612"/>
                  </a:lnTo>
                  <a:lnTo>
                    <a:pt x="167259" y="8731898"/>
                  </a:lnTo>
                  <a:lnTo>
                    <a:pt x="133019" y="8727897"/>
                  </a:lnTo>
                  <a:lnTo>
                    <a:pt x="97447" y="8724760"/>
                  </a:lnTo>
                  <a:lnTo>
                    <a:pt x="70497" y="8718766"/>
                  </a:lnTo>
                  <a:lnTo>
                    <a:pt x="53848" y="8706650"/>
                  </a:lnTo>
                  <a:lnTo>
                    <a:pt x="47472" y="8688426"/>
                  </a:lnTo>
                  <a:lnTo>
                    <a:pt x="51384" y="8664080"/>
                  </a:lnTo>
                  <a:lnTo>
                    <a:pt x="47548" y="8629498"/>
                  </a:lnTo>
                  <a:lnTo>
                    <a:pt x="49098" y="8591067"/>
                  </a:lnTo>
                  <a:lnTo>
                    <a:pt x="52781" y="8552358"/>
                  </a:lnTo>
                  <a:lnTo>
                    <a:pt x="55321" y="8516976"/>
                  </a:lnTo>
                  <a:lnTo>
                    <a:pt x="55841" y="8477009"/>
                  </a:lnTo>
                  <a:lnTo>
                    <a:pt x="75603" y="8430971"/>
                  </a:lnTo>
                  <a:lnTo>
                    <a:pt x="149961" y="8407654"/>
                  </a:lnTo>
                  <a:lnTo>
                    <a:pt x="193103" y="8403590"/>
                  </a:lnTo>
                  <a:lnTo>
                    <a:pt x="236715" y="8402091"/>
                  </a:lnTo>
                  <a:lnTo>
                    <a:pt x="277863" y="8401329"/>
                  </a:lnTo>
                  <a:lnTo>
                    <a:pt x="348856" y="8396770"/>
                  </a:lnTo>
                  <a:lnTo>
                    <a:pt x="387197" y="8397392"/>
                  </a:lnTo>
                  <a:lnTo>
                    <a:pt x="443014" y="8429561"/>
                  </a:lnTo>
                  <a:lnTo>
                    <a:pt x="457454" y="8467979"/>
                  </a:lnTo>
                  <a:lnTo>
                    <a:pt x="463651" y="8514283"/>
                  </a:lnTo>
                  <a:lnTo>
                    <a:pt x="464604" y="8562823"/>
                  </a:lnTo>
                  <a:lnTo>
                    <a:pt x="463308" y="8607958"/>
                  </a:lnTo>
                  <a:lnTo>
                    <a:pt x="462775" y="8644039"/>
                  </a:lnTo>
                  <a:lnTo>
                    <a:pt x="465315" y="8675383"/>
                  </a:lnTo>
                  <a:lnTo>
                    <a:pt x="468922" y="8713787"/>
                  </a:lnTo>
                  <a:lnTo>
                    <a:pt x="469722" y="8751595"/>
                  </a:lnTo>
                  <a:lnTo>
                    <a:pt x="463842" y="8781097"/>
                  </a:lnTo>
                  <a:lnTo>
                    <a:pt x="442214" y="8808098"/>
                  </a:lnTo>
                  <a:lnTo>
                    <a:pt x="412521" y="8821191"/>
                  </a:lnTo>
                  <a:lnTo>
                    <a:pt x="378231" y="8825014"/>
                  </a:lnTo>
                  <a:lnTo>
                    <a:pt x="342874" y="8824214"/>
                  </a:lnTo>
                  <a:lnTo>
                    <a:pt x="318846" y="8823350"/>
                  </a:lnTo>
                  <a:lnTo>
                    <a:pt x="212636" y="8824316"/>
                  </a:lnTo>
                  <a:lnTo>
                    <a:pt x="113931" y="8824798"/>
                  </a:lnTo>
                  <a:lnTo>
                    <a:pt x="64592" y="8825344"/>
                  </a:lnTo>
                  <a:lnTo>
                    <a:pt x="15265" y="8826335"/>
                  </a:lnTo>
                  <a:lnTo>
                    <a:pt x="0" y="8841981"/>
                  </a:lnTo>
                  <a:lnTo>
                    <a:pt x="3835" y="8852675"/>
                  </a:lnTo>
                  <a:lnTo>
                    <a:pt x="15265" y="8857932"/>
                  </a:lnTo>
                  <a:lnTo>
                    <a:pt x="67043" y="8859799"/>
                  </a:lnTo>
                  <a:lnTo>
                    <a:pt x="118846" y="8860866"/>
                  </a:lnTo>
                  <a:lnTo>
                    <a:pt x="170675" y="8861336"/>
                  </a:lnTo>
                  <a:lnTo>
                    <a:pt x="274332" y="8861311"/>
                  </a:lnTo>
                  <a:lnTo>
                    <a:pt x="288836" y="8861514"/>
                  </a:lnTo>
                  <a:lnTo>
                    <a:pt x="319519" y="8862987"/>
                  </a:lnTo>
                  <a:lnTo>
                    <a:pt x="369239" y="8865908"/>
                  </a:lnTo>
                  <a:lnTo>
                    <a:pt x="402831" y="8866645"/>
                  </a:lnTo>
                  <a:lnTo>
                    <a:pt x="464807" y="8859749"/>
                  </a:lnTo>
                  <a:lnTo>
                    <a:pt x="500367" y="8834450"/>
                  </a:lnTo>
                  <a:lnTo>
                    <a:pt x="505498" y="8815375"/>
                  </a:lnTo>
                  <a:lnTo>
                    <a:pt x="512775" y="8761946"/>
                  </a:lnTo>
                  <a:close/>
                </a:path>
                <a:path extrusionOk="0" h="13716000" w="2694305">
                  <a:moveTo>
                    <a:pt x="512775" y="8119123"/>
                  </a:moveTo>
                  <a:lnTo>
                    <a:pt x="512597" y="8061566"/>
                  </a:lnTo>
                  <a:lnTo>
                    <a:pt x="505714" y="7949832"/>
                  </a:lnTo>
                  <a:lnTo>
                    <a:pt x="506298" y="7914233"/>
                  </a:lnTo>
                  <a:lnTo>
                    <a:pt x="507758" y="7869466"/>
                  </a:lnTo>
                  <a:lnTo>
                    <a:pt x="506730" y="7821600"/>
                  </a:lnTo>
                  <a:lnTo>
                    <a:pt x="499846" y="7776692"/>
                  </a:lnTo>
                  <a:lnTo>
                    <a:pt x="483755" y="7740790"/>
                  </a:lnTo>
                  <a:lnTo>
                    <a:pt x="455091" y="7719949"/>
                  </a:lnTo>
                  <a:lnTo>
                    <a:pt x="405422" y="7710729"/>
                  </a:lnTo>
                  <a:lnTo>
                    <a:pt x="350012" y="7708963"/>
                  </a:lnTo>
                  <a:lnTo>
                    <a:pt x="294106" y="7711338"/>
                  </a:lnTo>
                  <a:lnTo>
                    <a:pt x="242989" y="7714488"/>
                  </a:lnTo>
                  <a:lnTo>
                    <a:pt x="189230" y="7718425"/>
                  </a:lnTo>
                  <a:lnTo>
                    <a:pt x="135788" y="7724470"/>
                  </a:lnTo>
                  <a:lnTo>
                    <a:pt x="82575" y="7732382"/>
                  </a:lnTo>
                  <a:lnTo>
                    <a:pt x="29527" y="7741907"/>
                  </a:lnTo>
                  <a:lnTo>
                    <a:pt x="4000" y="8094827"/>
                  </a:lnTo>
                  <a:lnTo>
                    <a:pt x="5156" y="8101838"/>
                  </a:lnTo>
                  <a:lnTo>
                    <a:pt x="75298" y="8124330"/>
                  </a:lnTo>
                  <a:lnTo>
                    <a:pt x="129997" y="8129816"/>
                  </a:lnTo>
                  <a:lnTo>
                    <a:pt x="184873" y="8132788"/>
                  </a:lnTo>
                  <a:lnTo>
                    <a:pt x="240080" y="8132813"/>
                  </a:lnTo>
                  <a:lnTo>
                    <a:pt x="277215" y="8132521"/>
                  </a:lnTo>
                  <a:lnTo>
                    <a:pt x="318071" y="8131607"/>
                  </a:lnTo>
                  <a:lnTo>
                    <a:pt x="358330" y="8127149"/>
                  </a:lnTo>
                  <a:lnTo>
                    <a:pt x="412407" y="8104454"/>
                  </a:lnTo>
                  <a:lnTo>
                    <a:pt x="425043" y="8050517"/>
                  </a:lnTo>
                  <a:lnTo>
                    <a:pt x="425246" y="8003426"/>
                  </a:lnTo>
                  <a:lnTo>
                    <a:pt x="424065" y="7949832"/>
                  </a:lnTo>
                  <a:lnTo>
                    <a:pt x="419366" y="7896606"/>
                  </a:lnTo>
                  <a:lnTo>
                    <a:pt x="409016" y="7850556"/>
                  </a:lnTo>
                  <a:lnTo>
                    <a:pt x="372275" y="7814386"/>
                  </a:lnTo>
                  <a:lnTo>
                    <a:pt x="327139" y="7807350"/>
                  </a:lnTo>
                  <a:lnTo>
                    <a:pt x="268998" y="7805687"/>
                  </a:lnTo>
                  <a:lnTo>
                    <a:pt x="210845" y="7808214"/>
                  </a:lnTo>
                  <a:lnTo>
                    <a:pt x="165696" y="7813700"/>
                  </a:lnTo>
                  <a:lnTo>
                    <a:pt x="127025" y="7833715"/>
                  </a:lnTo>
                  <a:lnTo>
                    <a:pt x="109956" y="7869568"/>
                  </a:lnTo>
                  <a:lnTo>
                    <a:pt x="107657" y="7914843"/>
                  </a:lnTo>
                  <a:lnTo>
                    <a:pt x="113271" y="7963090"/>
                  </a:lnTo>
                  <a:lnTo>
                    <a:pt x="119989" y="8007871"/>
                  </a:lnTo>
                  <a:lnTo>
                    <a:pt x="301713" y="8030108"/>
                  </a:lnTo>
                  <a:lnTo>
                    <a:pt x="329057" y="7962024"/>
                  </a:lnTo>
                  <a:lnTo>
                    <a:pt x="298653" y="7915326"/>
                  </a:lnTo>
                  <a:lnTo>
                    <a:pt x="211823" y="7905293"/>
                  </a:lnTo>
                  <a:lnTo>
                    <a:pt x="195389" y="7942732"/>
                  </a:lnTo>
                  <a:lnTo>
                    <a:pt x="237312" y="7953273"/>
                  </a:lnTo>
                  <a:lnTo>
                    <a:pt x="261429" y="7958887"/>
                  </a:lnTo>
                  <a:lnTo>
                    <a:pt x="236410" y="7989430"/>
                  </a:lnTo>
                  <a:lnTo>
                    <a:pt x="186728" y="7988478"/>
                  </a:lnTo>
                  <a:lnTo>
                    <a:pt x="157022" y="7952575"/>
                  </a:lnTo>
                  <a:lnTo>
                    <a:pt x="153657" y="7915846"/>
                  </a:lnTo>
                  <a:lnTo>
                    <a:pt x="155422" y="7882572"/>
                  </a:lnTo>
                  <a:lnTo>
                    <a:pt x="165696" y="7859204"/>
                  </a:lnTo>
                  <a:lnTo>
                    <a:pt x="188442" y="7854531"/>
                  </a:lnTo>
                  <a:lnTo>
                    <a:pt x="230238" y="7854264"/>
                  </a:lnTo>
                  <a:lnTo>
                    <a:pt x="273189" y="7856436"/>
                  </a:lnTo>
                  <a:lnTo>
                    <a:pt x="339255" y="7871434"/>
                  </a:lnTo>
                  <a:lnTo>
                    <a:pt x="368731" y="7920101"/>
                  </a:lnTo>
                  <a:lnTo>
                    <a:pt x="372656" y="7962379"/>
                  </a:lnTo>
                  <a:lnTo>
                    <a:pt x="378206" y="8032877"/>
                  </a:lnTo>
                  <a:lnTo>
                    <a:pt x="356984" y="8057769"/>
                  </a:lnTo>
                  <a:lnTo>
                    <a:pt x="332828" y="8074876"/>
                  </a:lnTo>
                  <a:lnTo>
                    <a:pt x="305752" y="8084198"/>
                  </a:lnTo>
                  <a:lnTo>
                    <a:pt x="275755" y="8085747"/>
                  </a:lnTo>
                  <a:lnTo>
                    <a:pt x="241554" y="8089811"/>
                  </a:lnTo>
                  <a:lnTo>
                    <a:pt x="204419" y="8090789"/>
                  </a:lnTo>
                  <a:lnTo>
                    <a:pt x="167259" y="8089074"/>
                  </a:lnTo>
                  <a:lnTo>
                    <a:pt x="133019" y="8085061"/>
                  </a:lnTo>
                  <a:lnTo>
                    <a:pt x="97447" y="8081937"/>
                  </a:lnTo>
                  <a:lnTo>
                    <a:pt x="70497" y="8075955"/>
                  </a:lnTo>
                  <a:lnTo>
                    <a:pt x="53848" y="8063839"/>
                  </a:lnTo>
                  <a:lnTo>
                    <a:pt x="47472" y="8045615"/>
                  </a:lnTo>
                  <a:lnTo>
                    <a:pt x="51384" y="8021256"/>
                  </a:lnTo>
                  <a:lnTo>
                    <a:pt x="47548" y="7986687"/>
                  </a:lnTo>
                  <a:lnTo>
                    <a:pt x="49098" y="7948244"/>
                  </a:lnTo>
                  <a:lnTo>
                    <a:pt x="52781" y="7909547"/>
                  </a:lnTo>
                  <a:lnTo>
                    <a:pt x="55321" y="7874152"/>
                  </a:lnTo>
                  <a:lnTo>
                    <a:pt x="55841" y="7834198"/>
                  </a:lnTo>
                  <a:lnTo>
                    <a:pt x="75603" y="7788148"/>
                  </a:lnTo>
                  <a:lnTo>
                    <a:pt x="149961" y="7764818"/>
                  </a:lnTo>
                  <a:lnTo>
                    <a:pt x="193103" y="7760767"/>
                  </a:lnTo>
                  <a:lnTo>
                    <a:pt x="236715" y="7759281"/>
                  </a:lnTo>
                  <a:lnTo>
                    <a:pt x="277863" y="7758506"/>
                  </a:lnTo>
                  <a:lnTo>
                    <a:pt x="348856" y="7753947"/>
                  </a:lnTo>
                  <a:lnTo>
                    <a:pt x="387197" y="7754569"/>
                  </a:lnTo>
                  <a:lnTo>
                    <a:pt x="443014" y="7786751"/>
                  </a:lnTo>
                  <a:lnTo>
                    <a:pt x="457454" y="7825156"/>
                  </a:lnTo>
                  <a:lnTo>
                    <a:pt x="463651" y="7871460"/>
                  </a:lnTo>
                  <a:lnTo>
                    <a:pt x="464604" y="7919999"/>
                  </a:lnTo>
                  <a:lnTo>
                    <a:pt x="463308" y="7965122"/>
                  </a:lnTo>
                  <a:lnTo>
                    <a:pt x="462775" y="8001190"/>
                  </a:lnTo>
                  <a:lnTo>
                    <a:pt x="465315" y="8032559"/>
                  </a:lnTo>
                  <a:lnTo>
                    <a:pt x="468922" y="8070977"/>
                  </a:lnTo>
                  <a:lnTo>
                    <a:pt x="469722" y="8108772"/>
                  </a:lnTo>
                  <a:lnTo>
                    <a:pt x="463842" y="8138274"/>
                  </a:lnTo>
                  <a:lnTo>
                    <a:pt x="442214" y="8165287"/>
                  </a:lnTo>
                  <a:lnTo>
                    <a:pt x="412508" y="8178381"/>
                  </a:lnTo>
                  <a:lnTo>
                    <a:pt x="378218" y="8182203"/>
                  </a:lnTo>
                  <a:lnTo>
                    <a:pt x="342861" y="8181378"/>
                  </a:lnTo>
                  <a:lnTo>
                    <a:pt x="318846" y="8180540"/>
                  </a:lnTo>
                  <a:lnTo>
                    <a:pt x="212636" y="8181492"/>
                  </a:lnTo>
                  <a:lnTo>
                    <a:pt x="113931" y="8181975"/>
                  </a:lnTo>
                  <a:lnTo>
                    <a:pt x="64592" y="8182521"/>
                  </a:lnTo>
                  <a:lnTo>
                    <a:pt x="15265" y="8183512"/>
                  </a:lnTo>
                  <a:lnTo>
                    <a:pt x="0" y="8199171"/>
                  </a:lnTo>
                  <a:lnTo>
                    <a:pt x="3835" y="8209864"/>
                  </a:lnTo>
                  <a:lnTo>
                    <a:pt x="15265" y="8215109"/>
                  </a:lnTo>
                  <a:lnTo>
                    <a:pt x="67043" y="8216989"/>
                  </a:lnTo>
                  <a:lnTo>
                    <a:pt x="118846" y="8218056"/>
                  </a:lnTo>
                  <a:lnTo>
                    <a:pt x="170675" y="8218513"/>
                  </a:lnTo>
                  <a:lnTo>
                    <a:pt x="274332" y="8218487"/>
                  </a:lnTo>
                  <a:lnTo>
                    <a:pt x="288836" y="8218703"/>
                  </a:lnTo>
                  <a:lnTo>
                    <a:pt x="319519" y="8220176"/>
                  </a:lnTo>
                  <a:lnTo>
                    <a:pt x="369239" y="8223097"/>
                  </a:lnTo>
                  <a:lnTo>
                    <a:pt x="402831" y="8223834"/>
                  </a:lnTo>
                  <a:lnTo>
                    <a:pt x="464807" y="8216925"/>
                  </a:lnTo>
                  <a:lnTo>
                    <a:pt x="500367" y="8191640"/>
                  </a:lnTo>
                  <a:lnTo>
                    <a:pt x="505498" y="8172551"/>
                  </a:lnTo>
                  <a:lnTo>
                    <a:pt x="512775" y="8119123"/>
                  </a:lnTo>
                  <a:close/>
                </a:path>
                <a:path extrusionOk="0" h="13716000" w="2694305">
                  <a:moveTo>
                    <a:pt x="512775" y="7476299"/>
                  </a:moveTo>
                  <a:lnTo>
                    <a:pt x="512597" y="7418743"/>
                  </a:lnTo>
                  <a:lnTo>
                    <a:pt x="505714" y="7306996"/>
                  </a:lnTo>
                  <a:lnTo>
                    <a:pt x="506298" y="7271410"/>
                  </a:lnTo>
                  <a:lnTo>
                    <a:pt x="507758" y="7226643"/>
                  </a:lnTo>
                  <a:lnTo>
                    <a:pt x="506730" y="7178789"/>
                  </a:lnTo>
                  <a:lnTo>
                    <a:pt x="499846" y="7133869"/>
                  </a:lnTo>
                  <a:lnTo>
                    <a:pt x="483755" y="7097979"/>
                  </a:lnTo>
                  <a:lnTo>
                    <a:pt x="455091" y="7077138"/>
                  </a:lnTo>
                  <a:lnTo>
                    <a:pt x="405422" y="7067905"/>
                  </a:lnTo>
                  <a:lnTo>
                    <a:pt x="350012" y="7066153"/>
                  </a:lnTo>
                  <a:lnTo>
                    <a:pt x="294106" y="7068515"/>
                  </a:lnTo>
                  <a:lnTo>
                    <a:pt x="242989" y="7071665"/>
                  </a:lnTo>
                  <a:lnTo>
                    <a:pt x="189230" y="7075614"/>
                  </a:lnTo>
                  <a:lnTo>
                    <a:pt x="135788" y="7081660"/>
                  </a:lnTo>
                  <a:lnTo>
                    <a:pt x="82575" y="7089572"/>
                  </a:lnTo>
                  <a:lnTo>
                    <a:pt x="29527" y="7099084"/>
                  </a:lnTo>
                  <a:lnTo>
                    <a:pt x="4000" y="7452004"/>
                  </a:lnTo>
                  <a:lnTo>
                    <a:pt x="5156" y="7459015"/>
                  </a:lnTo>
                  <a:lnTo>
                    <a:pt x="75298" y="7481519"/>
                  </a:lnTo>
                  <a:lnTo>
                    <a:pt x="129997" y="7486993"/>
                  </a:lnTo>
                  <a:lnTo>
                    <a:pt x="184873" y="7489952"/>
                  </a:lnTo>
                  <a:lnTo>
                    <a:pt x="240080" y="7489977"/>
                  </a:lnTo>
                  <a:lnTo>
                    <a:pt x="277215" y="7489698"/>
                  </a:lnTo>
                  <a:lnTo>
                    <a:pt x="318071" y="7488796"/>
                  </a:lnTo>
                  <a:lnTo>
                    <a:pt x="358330" y="7484326"/>
                  </a:lnTo>
                  <a:lnTo>
                    <a:pt x="412407" y="7461644"/>
                  </a:lnTo>
                  <a:lnTo>
                    <a:pt x="425043" y="7407694"/>
                  </a:lnTo>
                  <a:lnTo>
                    <a:pt x="425246" y="7360602"/>
                  </a:lnTo>
                  <a:lnTo>
                    <a:pt x="424065" y="7307021"/>
                  </a:lnTo>
                  <a:lnTo>
                    <a:pt x="419366" y="7253795"/>
                  </a:lnTo>
                  <a:lnTo>
                    <a:pt x="409016" y="7207745"/>
                  </a:lnTo>
                  <a:lnTo>
                    <a:pt x="372275" y="7171563"/>
                  </a:lnTo>
                  <a:lnTo>
                    <a:pt x="327139" y="7164540"/>
                  </a:lnTo>
                  <a:lnTo>
                    <a:pt x="268998" y="7162876"/>
                  </a:lnTo>
                  <a:lnTo>
                    <a:pt x="210845" y="7165391"/>
                  </a:lnTo>
                  <a:lnTo>
                    <a:pt x="165696" y="7170890"/>
                  </a:lnTo>
                  <a:lnTo>
                    <a:pt x="127025" y="7190905"/>
                  </a:lnTo>
                  <a:lnTo>
                    <a:pt x="109956" y="7226757"/>
                  </a:lnTo>
                  <a:lnTo>
                    <a:pt x="107657" y="7272033"/>
                  </a:lnTo>
                  <a:lnTo>
                    <a:pt x="113271" y="7320280"/>
                  </a:lnTo>
                  <a:lnTo>
                    <a:pt x="119989" y="7365060"/>
                  </a:lnTo>
                  <a:lnTo>
                    <a:pt x="301713" y="7387298"/>
                  </a:lnTo>
                  <a:lnTo>
                    <a:pt x="329057" y="7319200"/>
                  </a:lnTo>
                  <a:lnTo>
                    <a:pt x="298653" y="7272502"/>
                  </a:lnTo>
                  <a:lnTo>
                    <a:pt x="211823" y="7262469"/>
                  </a:lnTo>
                  <a:lnTo>
                    <a:pt x="195389" y="7299909"/>
                  </a:lnTo>
                  <a:lnTo>
                    <a:pt x="237312" y="7310463"/>
                  </a:lnTo>
                  <a:lnTo>
                    <a:pt x="261429" y="7316063"/>
                  </a:lnTo>
                  <a:lnTo>
                    <a:pt x="236410" y="7346607"/>
                  </a:lnTo>
                  <a:lnTo>
                    <a:pt x="186728" y="7345654"/>
                  </a:lnTo>
                  <a:lnTo>
                    <a:pt x="157022" y="7309752"/>
                  </a:lnTo>
                  <a:lnTo>
                    <a:pt x="153657" y="7273036"/>
                  </a:lnTo>
                  <a:lnTo>
                    <a:pt x="155422" y="7239749"/>
                  </a:lnTo>
                  <a:lnTo>
                    <a:pt x="165696" y="7216381"/>
                  </a:lnTo>
                  <a:lnTo>
                    <a:pt x="188442" y="7211708"/>
                  </a:lnTo>
                  <a:lnTo>
                    <a:pt x="230238" y="7211441"/>
                  </a:lnTo>
                  <a:lnTo>
                    <a:pt x="273189" y="7213625"/>
                  </a:lnTo>
                  <a:lnTo>
                    <a:pt x="339255" y="7228611"/>
                  </a:lnTo>
                  <a:lnTo>
                    <a:pt x="368731" y="7277278"/>
                  </a:lnTo>
                  <a:lnTo>
                    <a:pt x="372656" y="7319569"/>
                  </a:lnTo>
                  <a:lnTo>
                    <a:pt x="378206" y="7390066"/>
                  </a:lnTo>
                  <a:lnTo>
                    <a:pt x="356984" y="7414958"/>
                  </a:lnTo>
                  <a:lnTo>
                    <a:pt x="332828" y="7432065"/>
                  </a:lnTo>
                  <a:lnTo>
                    <a:pt x="305752" y="7441387"/>
                  </a:lnTo>
                  <a:lnTo>
                    <a:pt x="275755" y="7442936"/>
                  </a:lnTo>
                  <a:lnTo>
                    <a:pt x="241554" y="7447000"/>
                  </a:lnTo>
                  <a:lnTo>
                    <a:pt x="204419" y="7447978"/>
                  </a:lnTo>
                  <a:lnTo>
                    <a:pt x="167259" y="7446264"/>
                  </a:lnTo>
                  <a:lnTo>
                    <a:pt x="133019" y="7442251"/>
                  </a:lnTo>
                  <a:lnTo>
                    <a:pt x="97447" y="7439114"/>
                  </a:lnTo>
                  <a:lnTo>
                    <a:pt x="70497" y="7433132"/>
                  </a:lnTo>
                  <a:lnTo>
                    <a:pt x="53848" y="7421029"/>
                  </a:lnTo>
                  <a:lnTo>
                    <a:pt x="47472" y="7402804"/>
                  </a:lnTo>
                  <a:lnTo>
                    <a:pt x="51384" y="7378446"/>
                  </a:lnTo>
                  <a:lnTo>
                    <a:pt x="47548" y="7343864"/>
                  </a:lnTo>
                  <a:lnTo>
                    <a:pt x="49098" y="7305421"/>
                  </a:lnTo>
                  <a:lnTo>
                    <a:pt x="52781" y="7266724"/>
                  </a:lnTo>
                  <a:lnTo>
                    <a:pt x="55321" y="7231329"/>
                  </a:lnTo>
                  <a:lnTo>
                    <a:pt x="55841" y="7191375"/>
                  </a:lnTo>
                  <a:lnTo>
                    <a:pt x="75603" y="7145337"/>
                  </a:lnTo>
                  <a:lnTo>
                    <a:pt x="149961" y="7122007"/>
                  </a:lnTo>
                  <a:lnTo>
                    <a:pt x="193103" y="7117956"/>
                  </a:lnTo>
                  <a:lnTo>
                    <a:pt x="236715" y="7116470"/>
                  </a:lnTo>
                  <a:lnTo>
                    <a:pt x="277863" y="7115683"/>
                  </a:lnTo>
                  <a:lnTo>
                    <a:pt x="348856" y="7111124"/>
                  </a:lnTo>
                  <a:lnTo>
                    <a:pt x="387197" y="7111759"/>
                  </a:lnTo>
                  <a:lnTo>
                    <a:pt x="443014" y="7143928"/>
                  </a:lnTo>
                  <a:lnTo>
                    <a:pt x="457454" y="7182345"/>
                  </a:lnTo>
                  <a:lnTo>
                    <a:pt x="463651" y="7228637"/>
                  </a:lnTo>
                  <a:lnTo>
                    <a:pt x="464604" y="7277176"/>
                  </a:lnTo>
                  <a:lnTo>
                    <a:pt x="463308" y="7322312"/>
                  </a:lnTo>
                  <a:lnTo>
                    <a:pt x="462775" y="7358380"/>
                  </a:lnTo>
                  <a:lnTo>
                    <a:pt x="465315" y="7389749"/>
                  </a:lnTo>
                  <a:lnTo>
                    <a:pt x="468922" y="7428166"/>
                  </a:lnTo>
                  <a:lnTo>
                    <a:pt x="469722" y="7465962"/>
                  </a:lnTo>
                  <a:lnTo>
                    <a:pt x="463842" y="7495464"/>
                  </a:lnTo>
                  <a:lnTo>
                    <a:pt x="442214" y="7522464"/>
                  </a:lnTo>
                  <a:lnTo>
                    <a:pt x="412508" y="7535558"/>
                  </a:lnTo>
                  <a:lnTo>
                    <a:pt x="378218" y="7539380"/>
                  </a:lnTo>
                  <a:lnTo>
                    <a:pt x="342861" y="7538567"/>
                  </a:lnTo>
                  <a:lnTo>
                    <a:pt x="318846" y="7537717"/>
                  </a:lnTo>
                  <a:lnTo>
                    <a:pt x="212636" y="7538669"/>
                  </a:lnTo>
                  <a:lnTo>
                    <a:pt x="113931" y="7539164"/>
                  </a:lnTo>
                  <a:lnTo>
                    <a:pt x="64592" y="7539710"/>
                  </a:lnTo>
                  <a:lnTo>
                    <a:pt x="15265" y="7540701"/>
                  </a:lnTo>
                  <a:lnTo>
                    <a:pt x="0" y="7556360"/>
                  </a:lnTo>
                  <a:lnTo>
                    <a:pt x="3835" y="7567054"/>
                  </a:lnTo>
                  <a:lnTo>
                    <a:pt x="15265" y="7572299"/>
                  </a:lnTo>
                  <a:lnTo>
                    <a:pt x="67043" y="7574166"/>
                  </a:lnTo>
                  <a:lnTo>
                    <a:pt x="118846" y="7575232"/>
                  </a:lnTo>
                  <a:lnTo>
                    <a:pt x="170675" y="7575702"/>
                  </a:lnTo>
                  <a:lnTo>
                    <a:pt x="274332" y="7575677"/>
                  </a:lnTo>
                  <a:lnTo>
                    <a:pt x="288836" y="7575893"/>
                  </a:lnTo>
                  <a:lnTo>
                    <a:pt x="319519" y="7577353"/>
                  </a:lnTo>
                  <a:lnTo>
                    <a:pt x="369239" y="7580287"/>
                  </a:lnTo>
                  <a:lnTo>
                    <a:pt x="402831" y="7581024"/>
                  </a:lnTo>
                  <a:lnTo>
                    <a:pt x="464807" y="7574115"/>
                  </a:lnTo>
                  <a:lnTo>
                    <a:pt x="500367" y="7548816"/>
                  </a:lnTo>
                  <a:lnTo>
                    <a:pt x="505498" y="7529728"/>
                  </a:lnTo>
                  <a:lnTo>
                    <a:pt x="512775" y="7476299"/>
                  </a:lnTo>
                  <a:close/>
                </a:path>
                <a:path extrusionOk="0" h="13716000" w="2694305">
                  <a:moveTo>
                    <a:pt x="512775" y="6833489"/>
                  </a:moveTo>
                  <a:lnTo>
                    <a:pt x="512597" y="6775932"/>
                  </a:lnTo>
                  <a:lnTo>
                    <a:pt x="505714" y="6664185"/>
                  </a:lnTo>
                  <a:lnTo>
                    <a:pt x="506298" y="6628587"/>
                  </a:lnTo>
                  <a:lnTo>
                    <a:pt x="507758" y="6583832"/>
                  </a:lnTo>
                  <a:lnTo>
                    <a:pt x="506730" y="6535966"/>
                  </a:lnTo>
                  <a:lnTo>
                    <a:pt x="499846" y="6491059"/>
                  </a:lnTo>
                  <a:lnTo>
                    <a:pt x="483755" y="6455156"/>
                  </a:lnTo>
                  <a:lnTo>
                    <a:pt x="455091" y="6434315"/>
                  </a:lnTo>
                  <a:lnTo>
                    <a:pt x="405422" y="6425095"/>
                  </a:lnTo>
                  <a:lnTo>
                    <a:pt x="350012" y="6423342"/>
                  </a:lnTo>
                  <a:lnTo>
                    <a:pt x="294106" y="6425705"/>
                  </a:lnTo>
                  <a:lnTo>
                    <a:pt x="242989" y="6428854"/>
                  </a:lnTo>
                  <a:lnTo>
                    <a:pt x="189230" y="6432791"/>
                  </a:lnTo>
                  <a:lnTo>
                    <a:pt x="135788" y="6438849"/>
                  </a:lnTo>
                  <a:lnTo>
                    <a:pt x="82575" y="6446761"/>
                  </a:lnTo>
                  <a:lnTo>
                    <a:pt x="29527" y="6456286"/>
                  </a:lnTo>
                  <a:lnTo>
                    <a:pt x="4000" y="6809194"/>
                  </a:lnTo>
                  <a:lnTo>
                    <a:pt x="5156" y="6816204"/>
                  </a:lnTo>
                  <a:lnTo>
                    <a:pt x="75298" y="6838709"/>
                  </a:lnTo>
                  <a:lnTo>
                    <a:pt x="129997" y="6844182"/>
                  </a:lnTo>
                  <a:lnTo>
                    <a:pt x="184873" y="6847141"/>
                  </a:lnTo>
                  <a:lnTo>
                    <a:pt x="240080" y="6847179"/>
                  </a:lnTo>
                  <a:lnTo>
                    <a:pt x="277215" y="6846887"/>
                  </a:lnTo>
                  <a:lnTo>
                    <a:pt x="318071" y="6845973"/>
                  </a:lnTo>
                  <a:lnTo>
                    <a:pt x="358330" y="6841503"/>
                  </a:lnTo>
                  <a:lnTo>
                    <a:pt x="412407" y="6818820"/>
                  </a:lnTo>
                  <a:lnTo>
                    <a:pt x="425043" y="6764883"/>
                  </a:lnTo>
                  <a:lnTo>
                    <a:pt x="425246" y="6717779"/>
                  </a:lnTo>
                  <a:lnTo>
                    <a:pt x="424065" y="6664198"/>
                  </a:lnTo>
                  <a:lnTo>
                    <a:pt x="419366" y="6610972"/>
                  </a:lnTo>
                  <a:lnTo>
                    <a:pt x="409016" y="6564935"/>
                  </a:lnTo>
                  <a:lnTo>
                    <a:pt x="372275" y="6528752"/>
                  </a:lnTo>
                  <a:lnTo>
                    <a:pt x="327139" y="6521717"/>
                  </a:lnTo>
                  <a:lnTo>
                    <a:pt x="268998" y="6520066"/>
                  </a:lnTo>
                  <a:lnTo>
                    <a:pt x="210845" y="6522580"/>
                  </a:lnTo>
                  <a:lnTo>
                    <a:pt x="165696" y="6528079"/>
                  </a:lnTo>
                  <a:lnTo>
                    <a:pt x="127025" y="6548082"/>
                  </a:lnTo>
                  <a:lnTo>
                    <a:pt x="109956" y="6583947"/>
                  </a:lnTo>
                  <a:lnTo>
                    <a:pt x="107657" y="6629222"/>
                  </a:lnTo>
                  <a:lnTo>
                    <a:pt x="113271" y="6677469"/>
                  </a:lnTo>
                  <a:lnTo>
                    <a:pt x="119989" y="6722250"/>
                  </a:lnTo>
                  <a:lnTo>
                    <a:pt x="301713" y="6744475"/>
                  </a:lnTo>
                  <a:lnTo>
                    <a:pt x="329057" y="6676390"/>
                  </a:lnTo>
                  <a:lnTo>
                    <a:pt x="298653" y="6629692"/>
                  </a:lnTo>
                  <a:lnTo>
                    <a:pt x="211823" y="6619659"/>
                  </a:lnTo>
                  <a:lnTo>
                    <a:pt x="195389" y="6657099"/>
                  </a:lnTo>
                  <a:lnTo>
                    <a:pt x="237312" y="6667640"/>
                  </a:lnTo>
                  <a:lnTo>
                    <a:pt x="261429" y="6673253"/>
                  </a:lnTo>
                  <a:lnTo>
                    <a:pt x="236410" y="6703796"/>
                  </a:lnTo>
                  <a:lnTo>
                    <a:pt x="186728" y="6702831"/>
                  </a:lnTo>
                  <a:lnTo>
                    <a:pt x="157022" y="6666941"/>
                  </a:lnTo>
                  <a:lnTo>
                    <a:pt x="153657" y="6630213"/>
                  </a:lnTo>
                  <a:lnTo>
                    <a:pt x="155422" y="6596939"/>
                  </a:lnTo>
                  <a:lnTo>
                    <a:pt x="165696" y="6573571"/>
                  </a:lnTo>
                  <a:lnTo>
                    <a:pt x="188442" y="6568897"/>
                  </a:lnTo>
                  <a:lnTo>
                    <a:pt x="230238" y="6568630"/>
                  </a:lnTo>
                  <a:lnTo>
                    <a:pt x="273189" y="6570802"/>
                  </a:lnTo>
                  <a:lnTo>
                    <a:pt x="339255" y="6585801"/>
                  </a:lnTo>
                  <a:lnTo>
                    <a:pt x="368731" y="6634467"/>
                  </a:lnTo>
                  <a:lnTo>
                    <a:pt x="372656" y="6676745"/>
                  </a:lnTo>
                  <a:lnTo>
                    <a:pt x="378206" y="6747256"/>
                  </a:lnTo>
                  <a:lnTo>
                    <a:pt x="356984" y="6772135"/>
                  </a:lnTo>
                  <a:lnTo>
                    <a:pt x="332828" y="6789242"/>
                  </a:lnTo>
                  <a:lnTo>
                    <a:pt x="305752" y="6798577"/>
                  </a:lnTo>
                  <a:lnTo>
                    <a:pt x="275755" y="6800126"/>
                  </a:lnTo>
                  <a:lnTo>
                    <a:pt x="241554" y="6804177"/>
                  </a:lnTo>
                  <a:lnTo>
                    <a:pt x="204419" y="6805155"/>
                  </a:lnTo>
                  <a:lnTo>
                    <a:pt x="167259" y="6803453"/>
                  </a:lnTo>
                  <a:lnTo>
                    <a:pt x="133019" y="6799440"/>
                  </a:lnTo>
                  <a:lnTo>
                    <a:pt x="97447" y="6796303"/>
                  </a:lnTo>
                  <a:lnTo>
                    <a:pt x="70497" y="6790322"/>
                  </a:lnTo>
                  <a:lnTo>
                    <a:pt x="53848" y="6778206"/>
                  </a:lnTo>
                  <a:lnTo>
                    <a:pt x="47472" y="6759981"/>
                  </a:lnTo>
                  <a:lnTo>
                    <a:pt x="51384" y="6735635"/>
                  </a:lnTo>
                  <a:lnTo>
                    <a:pt x="47548" y="6701053"/>
                  </a:lnTo>
                  <a:lnTo>
                    <a:pt x="49098" y="6662610"/>
                  </a:lnTo>
                  <a:lnTo>
                    <a:pt x="52781" y="6623913"/>
                  </a:lnTo>
                  <a:lnTo>
                    <a:pt x="55321" y="6588519"/>
                  </a:lnTo>
                  <a:lnTo>
                    <a:pt x="55841" y="6548564"/>
                  </a:lnTo>
                  <a:lnTo>
                    <a:pt x="75603" y="6502514"/>
                  </a:lnTo>
                  <a:lnTo>
                    <a:pt x="149961" y="6479197"/>
                  </a:lnTo>
                  <a:lnTo>
                    <a:pt x="193103" y="6475133"/>
                  </a:lnTo>
                  <a:lnTo>
                    <a:pt x="236715" y="6473647"/>
                  </a:lnTo>
                  <a:lnTo>
                    <a:pt x="277863" y="6472872"/>
                  </a:lnTo>
                  <a:lnTo>
                    <a:pt x="348856" y="6468313"/>
                  </a:lnTo>
                  <a:lnTo>
                    <a:pt x="387197" y="6468948"/>
                  </a:lnTo>
                  <a:lnTo>
                    <a:pt x="443014" y="6501117"/>
                  </a:lnTo>
                  <a:lnTo>
                    <a:pt x="457454" y="6539535"/>
                  </a:lnTo>
                  <a:lnTo>
                    <a:pt x="463651" y="6585826"/>
                  </a:lnTo>
                  <a:lnTo>
                    <a:pt x="464604" y="6634366"/>
                  </a:lnTo>
                  <a:lnTo>
                    <a:pt x="463308" y="6679501"/>
                  </a:lnTo>
                  <a:lnTo>
                    <a:pt x="462775" y="6715569"/>
                  </a:lnTo>
                  <a:lnTo>
                    <a:pt x="465315" y="6746926"/>
                  </a:lnTo>
                  <a:lnTo>
                    <a:pt x="468922" y="6785343"/>
                  </a:lnTo>
                  <a:lnTo>
                    <a:pt x="469722" y="6823151"/>
                  </a:lnTo>
                  <a:lnTo>
                    <a:pt x="463842" y="6852653"/>
                  </a:lnTo>
                  <a:lnTo>
                    <a:pt x="442214" y="6879653"/>
                  </a:lnTo>
                  <a:lnTo>
                    <a:pt x="412521" y="6892747"/>
                  </a:lnTo>
                  <a:lnTo>
                    <a:pt x="378231" y="6896570"/>
                  </a:lnTo>
                  <a:lnTo>
                    <a:pt x="342887" y="6895757"/>
                  </a:lnTo>
                  <a:lnTo>
                    <a:pt x="318846" y="6894906"/>
                  </a:lnTo>
                  <a:lnTo>
                    <a:pt x="212636" y="6895871"/>
                  </a:lnTo>
                  <a:lnTo>
                    <a:pt x="113931" y="6896354"/>
                  </a:lnTo>
                  <a:lnTo>
                    <a:pt x="64592" y="6896887"/>
                  </a:lnTo>
                  <a:lnTo>
                    <a:pt x="15265" y="6897878"/>
                  </a:lnTo>
                  <a:lnTo>
                    <a:pt x="0" y="6913537"/>
                  </a:lnTo>
                  <a:lnTo>
                    <a:pt x="3835" y="6924243"/>
                  </a:lnTo>
                  <a:lnTo>
                    <a:pt x="15265" y="6929488"/>
                  </a:lnTo>
                  <a:lnTo>
                    <a:pt x="67043" y="6931355"/>
                  </a:lnTo>
                  <a:lnTo>
                    <a:pt x="118846" y="6932422"/>
                  </a:lnTo>
                  <a:lnTo>
                    <a:pt x="170675" y="6932879"/>
                  </a:lnTo>
                  <a:lnTo>
                    <a:pt x="274332" y="6932841"/>
                  </a:lnTo>
                  <a:lnTo>
                    <a:pt x="288836" y="6933057"/>
                  </a:lnTo>
                  <a:lnTo>
                    <a:pt x="319532" y="6934530"/>
                  </a:lnTo>
                  <a:lnTo>
                    <a:pt x="369252" y="6937464"/>
                  </a:lnTo>
                  <a:lnTo>
                    <a:pt x="402831" y="6938200"/>
                  </a:lnTo>
                  <a:lnTo>
                    <a:pt x="464807" y="6931304"/>
                  </a:lnTo>
                  <a:lnTo>
                    <a:pt x="500367" y="6905993"/>
                  </a:lnTo>
                  <a:lnTo>
                    <a:pt x="505498" y="6886918"/>
                  </a:lnTo>
                  <a:lnTo>
                    <a:pt x="512775" y="6833489"/>
                  </a:lnTo>
                  <a:close/>
                </a:path>
                <a:path extrusionOk="0" h="13716000" w="2694305">
                  <a:moveTo>
                    <a:pt x="512775" y="6190666"/>
                  </a:moveTo>
                  <a:lnTo>
                    <a:pt x="512597" y="6133122"/>
                  </a:lnTo>
                  <a:lnTo>
                    <a:pt x="505714" y="6021375"/>
                  </a:lnTo>
                  <a:lnTo>
                    <a:pt x="506298" y="5985776"/>
                  </a:lnTo>
                  <a:lnTo>
                    <a:pt x="507758" y="5941009"/>
                  </a:lnTo>
                  <a:lnTo>
                    <a:pt x="506730" y="5893143"/>
                  </a:lnTo>
                  <a:lnTo>
                    <a:pt x="499846" y="5848235"/>
                  </a:lnTo>
                  <a:lnTo>
                    <a:pt x="483755" y="5812333"/>
                  </a:lnTo>
                  <a:lnTo>
                    <a:pt x="455091" y="5791505"/>
                  </a:lnTo>
                  <a:lnTo>
                    <a:pt x="405422" y="5782272"/>
                  </a:lnTo>
                  <a:lnTo>
                    <a:pt x="350012" y="5780519"/>
                  </a:lnTo>
                  <a:lnTo>
                    <a:pt x="294106" y="5782894"/>
                  </a:lnTo>
                  <a:lnTo>
                    <a:pt x="242989" y="5786044"/>
                  </a:lnTo>
                  <a:lnTo>
                    <a:pt x="189230" y="5789981"/>
                  </a:lnTo>
                  <a:lnTo>
                    <a:pt x="135788" y="5796026"/>
                  </a:lnTo>
                  <a:lnTo>
                    <a:pt x="82575" y="5803938"/>
                  </a:lnTo>
                  <a:lnTo>
                    <a:pt x="29527" y="5813463"/>
                  </a:lnTo>
                  <a:lnTo>
                    <a:pt x="4000" y="6166383"/>
                  </a:lnTo>
                  <a:lnTo>
                    <a:pt x="5156" y="6173394"/>
                  </a:lnTo>
                  <a:lnTo>
                    <a:pt x="75298" y="6195873"/>
                  </a:lnTo>
                  <a:lnTo>
                    <a:pt x="129997" y="6201359"/>
                  </a:lnTo>
                  <a:lnTo>
                    <a:pt x="184873" y="6204331"/>
                  </a:lnTo>
                  <a:lnTo>
                    <a:pt x="240080" y="6204356"/>
                  </a:lnTo>
                  <a:lnTo>
                    <a:pt x="277215" y="6204064"/>
                  </a:lnTo>
                  <a:lnTo>
                    <a:pt x="318071" y="6203162"/>
                  </a:lnTo>
                  <a:lnTo>
                    <a:pt x="358330" y="6198692"/>
                  </a:lnTo>
                  <a:lnTo>
                    <a:pt x="412407" y="6175997"/>
                  </a:lnTo>
                  <a:lnTo>
                    <a:pt x="425043" y="6122073"/>
                  </a:lnTo>
                  <a:lnTo>
                    <a:pt x="425246" y="6074969"/>
                  </a:lnTo>
                  <a:lnTo>
                    <a:pt x="424065" y="6021387"/>
                  </a:lnTo>
                  <a:lnTo>
                    <a:pt x="419366" y="5968162"/>
                  </a:lnTo>
                  <a:lnTo>
                    <a:pt x="409016" y="5922111"/>
                  </a:lnTo>
                  <a:lnTo>
                    <a:pt x="372275" y="5885929"/>
                  </a:lnTo>
                  <a:lnTo>
                    <a:pt x="327139" y="5878893"/>
                  </a:lnTo>
                  <a:lnTo>
                    <a:pt x="268998" y="5877242"/>
                  </a:lnTo>
                  <a:lnTo>
                    <a:pt x="210845" y="5879770"/>
                  </a:lnTo>
                  <a:lnTo>
                    <a:pt x="165696" y="5885269"/>
                  </a:lnTo>
                  <a:lnTo>
                    <a:pt x="127025" y="5905271"/>
                  </a:lnTo>
                  <a:lnTo>
                    <a:pt x="109956" y="5941136"/>
                  </a:lnTo>
                  <a:lnTo>
                    <a:pt x="107657" y="5986399"/>
                  </a:lnTo>
                  <a:lnTo>
                    <a:pt x="113271" y="6034646"/>
                  </a:lnTo>
                  <a:lnTo>
                    <a:pt x="119989" y="6079426"/>
                  </a:lnTo>
                  <a:lnTo>
                    <a:pt x="301713" y="6101664"/>
                  </a:lnTo>
                  <a:lnTo>
                    <a:pt x="329057" y="6033579"/>
                  </a:lnTo>
                  <a:lnTo>
                    <a:pt x="298653" y="5986869"/>
                  </a:lnTo>
                  <a:lnTo>
                    <a:pt x="211823" y="5976848"/>
                  </a:lnTo>
                  <a:lnTo>
                    <a:pt x="195389" y="6014288"/>
                  </a:lnTo>
                  <a:lnTo>
                    <a:pt x="237312" y="6024829"/>
                  </a:lnTo>
                  <a:lnTo>
                    <a:pt x="261429" y="6030442"/>
                  </a:lnTo>
                  <a:lnTo>
                    <a:pt x="236410" y="6060973"/>
                  </a:lnTo>
                  <a:lnTo>
                    <a:pt x="186728" y="6060021"/>
                  </a:lnTo>
                  <a:lnTo>
                    <a:pt x="157022" y="6024118"/>
                  </a:lnTo>
                  <a:lnTo>
                    <a:pt x="153657" y="5987402"/>
                  </a:lnTo>
                  <a:lnTo>
                    <a:pt x="155422" y="5954128"/>
                  </a:lnTo>
                  <a:lnTo>
                    <a:pt x="165696" y="5930760"/>
                  </a:lnTo>
                  <a:lnTo>
                    <a:pt x="188442" y="5926074"/>
                  </a:lnTo>
                  <a:lnTo>
                    <a:pt x="230238" y="5925807"/>
                  </a:lnTo>
                  <a:lnTo>
                    <a:pt x="273189" y="5927991"/>
                  </a:lnTo>
                  <a:lnTo>
                    <a:pt x="339255" y="5942977"/>
                  </a:lnTo>
                  <a:lnTo>
                    <a:pt x="368731" y="5991644"/>
                  </a:lnTo>
                  <a:lnTo>
                    <a:pt x="372656" y="6033922"/>
                  </a:lnTo>
                  <a:lnTo>
                    <a:pt x="378206" y="6104445"/>
                  </a:lnTo>
                  <a:lnTo>
                    <a:pt x="356984" y="6129325"/>
                  </a:lnTo>
                  <a:lnTo>
                    <a:pt x="332828" y="6146419"/>
                  </a:lnTo>
                  <a:lnTo>
                    <a:pt x="305752" y="6155753"/>
                  </a:lnTo>
                  <a:lnTo>
                    <a:pt x="275755" y="6157315"/>
                  </a:lnTo>
                  <a:lnTo>
                    <a:pt x="241554" y="6161367"/>
                  </a:lnTo>
                  <a:lnTo>
                    <a:pt x="204419" y="6162345"/>
                  </a:lnTo>
                  <a:lnTo>
                    <a:pt x="167259" y="6160630"/>
                  </a:lnTo>
                  <a:lnTo>
                    <a:pt x="133019" y="6156617"/>
                  </a:lnTo>
                  <a:lnTo>
                    <a:pt x="97447" y="6153480"/>
                  </a:lnTo>
                  <a:lnTo>
                    <a:pt x="70497" y="6147498"/>
                  </a:lnTo>
                  <a:lnTo>
                    <a:pt x="53848" y="6135395"/>
                  </a:lnTo>
                  <a:lnTo>
                    <a:pt x="47472" y="6117158"/>
                  </a:lnTo>
                  <a:lnTo>
                    <a:pt x="51384" y="6092812"/>
                  </a:lnTo>
                  <a:lnTo>
                    <a:pt x="47548" y="6058230"/>
                  </a:lnTo>
                  <a:lnTo>
                    <a:pt x="49098" y="6019800"/>
                  </a:lnTo>
                  <a:lnTo>
                    <a:pt x="52781" y="5981090"/>
                  </a:lnTo>
                  <a:lnTo>
                    <a:pt x="55321" y="5945708"/>
                  </a:lnTo>
                  <a:lnTo>
                    <a:pt x="55841" y="5905741"/>
                  </a:lnTo>
                  <a:lnTo>
                    <a:pt x="75603" y="5859691"/>
                  </a:lnTo>
                  <a:lnTo>
                    <a:pt x="149961" y="5836374"/>
                  </a:lnTo>
                  <a:lnTo>
                    <a:pt x="193103" y="5832322"/>
                  </a:lnTo>
                  <a:lnTo>
                    <a:pt x="236715" y="5830836"/>
                  </a:lnTo>
                  <a:lnTo>
                    <a:pt x="277863" y="5830062"/>
                  </a:lnTo>
                  <a:lnTo>
                    <a:pt x="348856" y="5825490"/>
                  </a:lnTo>
                  <a:lnTo>
                    <a:pt x="387197" y="5826125"/>
                  </a:lnTo>
                  <a:lnTo>
                    <a:pt x="443014" y="5858294"/>
                  </a:lnTo>
                  <a:lnTo>
                    <a:pt x="457454" y="5896711"/>
                  </a:lnTo>
                  <a:lnTo>
                    <a:pt x="463651" y="5943003"/>
                  </a:lnTo>
                  <a:lnTo>
                    <a:pt x="464604" y="5991542"/>
                  </a:lnTo>
                  <a:lnTo>
                    <a:pt x="463308" y="6036678"/>
                  </a:lnTo>
                  <a:lnTo>
                    <a:pt x="462775" y="6072746"/>
                  </a:lnTo>
                  <a:lnTo>
                    <a:pt x="465315" y="6104102"/>
                  </a:lnTo>
                  <a:lnTo>
                    <a:pt x="468922" y="6142533"/>
                  </a:lnTo>
                  <a:lnTo>
                    <a:pt x="469722" y="6180328"/>
                  </a:lnTo>
                  <a:lnTo>
                    <a:pt x="463842" y="6209843"/>
                  </a:lnTo>
                  <a:lnTo>
                    <a:pt x="442214" y="6236843"/>
                  </a:lnTo>
                  <a:lnTo>
                    <a:pt x="412508" y="6249936"/>
                  </a:lnTo>
                  <a:lnTo>
                    <a:pt x="378218" y="6253746"/>
                  </a:lnTo>
                  <a:lnTo>
                    <a:pt x="342861" y="6252934"/>
                  </a:lnTo>
                  <a:lnTo>
                    <a:pt x="318833" y="6252083"/>
                  </a:lnTo>
                  <a:lnTo>
                    <a:pt x="212636" y="6253048"/>
                  </a:lnTo>
                  <a:lnTo>
                    <a:pt x="113931" y="6253531"/>
                  </a:lnTo>
                  <a:lnTo>
                    <a:pt x="64592" y="6254077"/>
                  </a:lnTo>
                  <a:lnTo>
                    <a:pt x="15265" y="6255067"/>
                  </a:lnTo>
                  <a:lnTo>
                    <a:pt x="0" y="6270726"/>
                  </a:lnTo>
                  <a:lnTo>
                    <a:pt x="3835" y="6281420"/>
                  </a:lnTo>
                  <a:lnTo>
                    <a:pt x="15265" y="6286665"/>
                  </a:lnTo>
                  <a:lnTo>
                    <a:pt x="67043" y="6288532"/>
                  </a:lnTo>
                  <a:lnTo>
                    <a:pt x="118846" y="6289599"/>
                  </a:lnTo>
                  <a:lnTo>
                    <a:pt x="170675" y="6290068"/>
                  </a:lnTo>
                  <a:lnTo>
                    <a:pt x="274332" y="6290030"/>
                  </a:lnTo>
                  <a:lnTo>
                    <a:pt x="288836" y="6290246"/>
                  </a:lnTo>
                  <a:lnTo>
                    <a:pt x="319519" y="6291719"/>
                  </a:lnTo>
                  <a:lnTo>
                    <a:pt x="369239" y="6294640"/>
                  </a:lnTo>
                  <a:lnTo>
                    <a:pt x="402831" y="6295377"/>
                  </a:lnTo>
                  <a:lnTo>
                    <a:pt x="464807" y="6288481"/>
                  </a:lnTo>
                  <a:lnTo>
                    <a:pt x="500367" y="6263183"/>
                  </a:lnTo>
                  <a:lnTo>
                    <a:pt x="505498" y="6244107"/>
                  </a:lnTo>
                  <a:lnTo>
                    <a:pt x="512775" y="6190666"/>
                  </a:lnTo>
                  <a:close/>
                </a:path>
                <a:path extrusionOk="0" h="13716000" w="2694305">
                  <a:moveTo>
                    <a:pt x="512775" y="5547855"/>
                  </a:moveTo>
                  <a:lnTo>
                    <a:pt x="512597" y="5490311"/>
                  </a:lnTo>
                  <a:lnTo>
                    <a:pt x="505714" y="5378551"/>
                  </a:lnTo>
                  <a:lnTo>
                    <a:pt x="506298" y="5342953"/>
                  </a:lnTo>
                  <a:lnTo>
                    <a:pt x="507758" y="5298198"/>
                  </a:lnTo>
                  <a:lnTo>
                    <a:pt x="506730" y="5250332"/>
                  </a:lnTo>
                  <a:lnTo>
                    <a:pt x="499846" y="5205425"/>
                  </a:lnTo>
                  <a:lnTo>
                    <a:pt x="483755" y="5169522"/>
                  </a:lnTo>
                  <a:lnTo>
                    <a:pt x="455091" y="5148681"/>
                  </a:lnTo>
                  <a:lnTo>
                    <a:pt x="405422" y="5139461"/>
                  </a:lnTo>
                  <a:lnTo>
                    <a:pt x="350012" y="5137696"/>
                  </a:lnTo>
                  <a:lnTo>
                    <a:pt x="294106" y="5140071"/>
                  </a:lnTo>
                  <a:lnTo>
                    <a:pt x="242989" y="5143220"/>
                  </a:lnTo>
                  <a:lnTo>
                    <a:pt x="189230" y="5147157"/>
                  </a:lnTo>
                  <a:lnTo>
                    <a:pt x="135788" y="5153215"/>
                  </a:lnTo>
                  <a:lnTo>
                    <a:pt x="82575" y="5161127"/>
                  </a:lnTo>
                  <a:lnTo>
                    <a:pt x="29527" y="5170652"/>
                  </a:lnTo>
                  <a:lnTo>
                    <a:pt x="4000" y="5523560"/>
                  </a:lnTo>
                  <a:lnTo>
                    <a:pt x="5156" y="5530570"/>
                  </a:lnTo>
                  <a:lnTo>
                    <a:pt x="75298" y="5553075"/>
                  </a:lnTo>
                  <a:lnTo>
                    <a:pt x="129997" y="5558548"/>
                  </a:lnTo>
                  <a:lnTo>
                    <a:pt x="184873" y="5561508"/>
                  </a:lnTo>
                  <a:lnTo>
                    <a:pt x="240080" y="5561533"/>
                  </a:lnTo>
                  <a:lnTo>
                    <a:pt x="277215" y="5561254"/>
                  </a:lnTo>
                  <a:lnTo>
                    <a:pt x="318071" y="5560339"/>
                  </a:lnTo>
                  <a:lnTo>
                    <a:pt x="358330" y="5555881"/>
                  </a:lnTo>
                  <a:lnTo>
                    <a:pt x="412407" y="5533187"/>
                  </a:lnTo>
                  <a:lnTo>
                    <a:pt x="425043" y="5479250"/>
                  </a:lnTo>
                  <a:lnTo>
                    <a:pt x="425246" y="5432145"/>
                  </a:lnTo>
                  <a:lnTo>
                    <a:pt x="424065" y="5378577"/>
                  </a:lnTo>
                  <a:lnTo>
                    <a:pt x="419366" y="5325351"/>
                  </a:lnTo>
                  <a:lnTo>
                    <a:pt x="409016" y="5279301"/>
                  </a:lnTo>
                  <a:lnTo>
                    <a:pt x="372275" y="5243119"/>
                  </a:lnTo>
                  <a:lnTo>
                    <a:pt x="327139" y="5236095"/>
                  </a:lnTo>
                  <a:lnTo>
                    <a:pt x="268998" y="5234432"/>
                  </a:lnTo>
                  <a:lnTo>
                    <a:pt x="210845" y="5236946"/>
                  </a:lnTo>
                  <a:lnTo>
                    <a:pt x="165696" y="5242445"/>
                  </a:lnTo>
                  <a:lnTo>
                    <a:pt x="127025" y="5262461"/>
                  </a:lnTo>
                  <a:lnTo>
                    <a:pt x="109956" y="5298313"/>
                  </a:lnTo>
                  <a:lnTo>
                    <a:pt x="107657" y="5343588"/>
                  </a:lnTo>
                  <a:lnTo>
                    <a:pt x="113271" y="5391836"/>
                  </a:lnTo>
                  <a:lnTo>
                    <a:pt x="119989" y="5436616"/>
                  </a:lnTo>
                  <a:lnTo>
                    <a:pt x="301713" y="5458841"/>
                  </a:lnTo>
                  <a:lnTo>
                    <a:pt x="329057" y="5390756"/>
                  </a:lnTo>
                  <a:lnTo>
                    <a:pt x="298653" y="5344058"/>
                  </a:lnTo>
                  <a:lnTo>
                    <a:pt x="211823" y="5334025"/>
                  </a:lnTo>
                  <a:lnTo>
                    <a:pt x="195389" y="5371465"/>
                  </a:lnTo>
                  <a:lnTo>
                    <a:pt x="237312" y="5382006"/>
                  </a:lnTo>
                  <a:lnTo>
                    <a:pt x="261429" y="5387619"/>
                  </a:lnTo>
                  <a:lnTo>
                    <a:pt x="236410" y="5418163"/>
                  </a:lnTo>
                  <a:lnTo>
                    <a:pt x="186728" y="5417197"/>
                  </a:lnTo>
                  <a:lnTo>
                    <a:pt x="157022" y="5381307"/>
                  </a:lnTo>
                  <a:lnTo>
                    <a:pt x="153657" y="5344579"/>
                  </a:lnTo>
                  <a:lnTo>
                    <a:pt x="155422" y="5311305"/>
                  </a:lnTo>
                  <a:lnTo>
                    <a:pt x="165696" y="5287937"/>
                  </a:lnTo>
                  <a:lnTo>
                    <a:pt x="188442" y="5283263"/>
                  </a:lnTo>
                  <a:lnTo>
                    <a:pt x="230238" y="5282997"/>
                  </a:lnTo>
                  <a:lnTo>
                    <a:pt x="273189" y="5285181"/>
                  </a:lnTo>
                  <a:lnTo>
                    <a:pt x="339255" y="5300167"/>
                  </a:lnTo>
                  <a:lnTo>
                    <a:pt x="368731" y="5348833"/>
                  </a:lnTo>
                  <a:lnTo>
                    <a:pt x="372656" y="5391112"/>
                  </a:lnTo>
                  <a:lnTo>
                    <a:pt x="378206" y="5461622"/>
                  </a:lnTo>
                  <a:lnTo>
                    <a:pt x="356984" y="5486501"/>
                  </a:lnTo>
                  <a:lnTo>
                    <a:pt x="332828" y="5503608"/>
                  </a:lnTo>
                  <a:lnTo>
                    <a:pt x="305752" y="5512943"/>
                  </a:lnTo>
                  <a:lnTo>
                    <a:pt x="275755" y="5514492"/>
                  </a:lnTo>
                  <a:lnTo>
                    <a:pt x="241554" y="5518556"/>
                  </a:lnTo>
                  <a:lnTo>
                    <a:pt x="204419" y="5519521"/>
                  </a:lnTo>
                  <a:lnTo>
                    <a:pt x="167259" y="5517807"/>
                  </a:lnTo>
                  <a:lnTo>
                    <a:pt x="133019" y="5513794"/>
                  </a:lnTo>
                  <a:lnTo>
                    <a:pt x="97447" y="5510669"/>
                  </a:lnTo>
                  <a:lnTo>
                    <a:pt x="70497" y="5504688"/>
                  </a:lnTo>
                  <a:lnTo>
                    <a:pt x="53848" y="5492572"/>
                  </a:lnTo>
                  <a:lnTo>
                    <a:pt x="47472" y="5474347"/>
                  </a:lnTo>
                  <a:lnTo>
                    <a:pt x="51384" y="5450002"/>
                  </a:lnTo>
                  <a:lnTo>
                    <a:pt x="47548" y="5415419"/>
                  </a:lnTo>
                  <a:lnTo>
                    <a:pt x="49098" y="5376977"/>
                  </a:lnTo>
                  <a:lnTo>
                    <a:pt x="52781" y="5338280"/>
                  </a:lnTo>
                  <a:lnTo>
                    <a:pt x="55321" y="5302885"/>
                  </a:lnTo>
                  <a:lnTo>
                    <a:pt x="55841" y="5262931"/>
                  </a:lnTo>
                  <a:lnTo>
                    <a:pt x="75603" y="5216880"/>
                  </a:lnTo>
                  <a:lnTo>
                    <a:pt x="149961" y="5193563"/>
                  </a:lnTo>
                  <a:lnTo>
                    <a:pt x="193103" y="5189512"/>
                  </a:lnTo>
                  <a:lnTo>
                    <a:pt x="236715" y="5188013"/>
                  </a:lnTo>
                  <a:lnTo>
                    <a:pt x="277863" y="5187239"/>
                  </a:lnTo>
                  <a:lnTo>
                    <a:pt x="348856" y="5182679"/>
                  </a:lnTo>
                  <a:lnTo>
                    <a:pt x="387197" y="5183314"/>
                  </a:lnTo>
                  <a:lnTo>
                    <a:pt x="443014" y="5215483"/>
                  </a:lnTo>
                  <a:lnTo>
                    <a:pt x="457454" y="5253888"/>
                  </a:lnTo>
                  <a:lnTo>
                    <a:pt x="463651" y="5300192"/>
                  </a:lnTo>
                  <a:lnTo>
                    <a:pt x="464604" y="5348732"/>
                  </a:lnTo>
                  <a:lnTo>
                    <a:pt x="463308" y="5393868"/>
                  </a:lnTo>
                  <a:lnTo>
                    <a:pt x="462775" y="5429936"/>
                  </a:lnTo>
                  <a:lnTo>
                    <a:pt x="465315" y="5461292"/>
                  </a:lnTo>
                  <a:lnTo>
                    <a:pt x="468922" y="5499709"/>
                  </a:lnTo>
                  <a:lnTo>
                    <a:pt x="469722" y="5537517"/>
                  </a:lnTo>
                  <a:lnTo>
                    <a:pt x="463842" y="5567019"/>
                  </a:lnTo>
                  <a:lnTo>
                    <a:pt x="442214" y="5594020"/>
                  </a:lnTo>
                  <a:lnTo>
                    <a:pt x="412508" y="5607113"/>
                  </a:lnTo>
                  <a:lnTo>
                    <a:pt x="378218" y="5610936"/>
                  </a:lnTo>
                  <a:lnTo>
                    <a:pt x="342874" y="5610123"/>
                  </a:lnTo>
                  <a:lnTo>
                    <a:pt x="318846" y="5609272"/>
                  </a:lnTo>
                  <a:lnTo>
                    <a:pt x="212636" y="5610237"/>
                  </a:lnTo>
                  <a:lnTo>
                    <a:pt x="113931" y="5610707"/>
                  </a:lnTo>
                  <a:lnTo>
                    <a:pt x="64592" y="5611253"/>
                  </a:lnTo>
                  <a:lnTo>
                    <a:pt x="15265" y="5612231"/>
                  </a:lnTo>
                  <a:lnTo>
                    <a:pt x="0" y="5627903"/>
                  </a:lnTo>
                  <a:lnTo>
                    <a:pt x="3835" y="5638597"/>
                  </a:lnTo>
                  <a:lnTo>
                    <a:pt x="15265" y="5643842"/>
                  </a:lnTo>
                  <a:lnTo>
                    <a:pt x="67043" y="5645721"/>
                  </a:lnTo>
                  <a:lnTo>
                    <a:pt x="118846" y="5646775"/>
                  </a:lnTo>
                  <a:lnTo>
                    <a:pt x="170675" y="5647245"/>
                  </a:lnTo>
                  <a:lnTo>
                    <a:pt x="274332" y="5647220"/>
                  </a:lnTo>
                  <a:lnTo>
                    <a:pt x="288836" y="5647436"/>
                  </a:lnTo>
                  <a:lnTo>
                    <a:pt x="319506" y="5648909"/>
                  </a:lnTo>
                  <a:lnTo>
                    <a:pt x="369227" y="5651830"/>
                  </a:lnTo>
                  <a:lnTo>
                    <a:pt x="402818" y="5652554"/>
                  </a:lnTo>
                  <a:lnTo>
                    <a:pt x="464807" y="5645658"/>
                  </a:lnTo>
                  <a:lnTo>
                    <a:pt x="500367" y="5620359"/>
                  </a:lnTo>
                  <a:lnTo>
                    <a:pt x="505498" y="5601284"/>
                  </a:lnTo>
                  <a:lnTo>
                    <a:pt x="512775" y="5547855"/>
                  </a:lnTo>
                  <a:close/>
                </a:path>
                <a:path extrusionOk="0" h="13716000" w="2694305">
                  <a:moveTo>
                    <a:pt x="512775" y="4905045"/>
                  </a:moveTo>
                  <a:lnTo>
                    <a:pt x="512597" y="4847488"/>
                  </a:lnTo>
                  <a:lnTo>
                    <a:pt x="505714" y="4735741"/>
                  </a:lnTo>
                  <a:lnTo>
                    <a:pt x="506298" y="4700143"/>
                  </a:lnTo>
                  <a:lnTo>
                    <a:pt x="507758" y="4655388"/>
                  </a:lnTo>
                  <a:lnTo>
                    <a:pt x="506730" y="4607522"/>
                  </a:lnTo>
                  <a:lnTo>
                    <a:pt x="499846" y="4562602"/>
                  </a:lnTo>
                  <a:lnTo>
                    <a:pt x="483755" y="4526699"/>
                  </a:lnTo>
                  <a:lnTo>
                    <a:pt x="455091" y="4505871"/>
                  </a:lnTo>
                  <a:lnTo>
                    <a:pt x="405422" y="4496638"/>
                  </a:lnTo>
                  <a:lnTo>
                    <a:pt x="350012" y="4494885"/>
                  </a:lnTo>
                  <a:lnTo>
                    <a:pt x="294106" y="4497260"/>
                  </a:lnTo>
                  <a:lnTo>
                    <a:pt x="242989" y="4500410"/>
                  </a:lnTo>
                  <a:lnTo>
                    <a:pt x="189230" y="4504347"/>
                  </a:lnTo>
                  <a:lnTo>
                    <a:pt x="135788" y="4510392"/>
                  </a:lnTo>
                  <a:lnTo>
                    <a:pt x="82575" y="4518304"/>
                  </a:lnTo>
                  <a:lnTo>
                    <a:pt x="29527" y="4527829"/>
                  </a:lnTo>
                  <a:lnTo>
                    <a:pt x="4000" y="4880749"/>
                  </a:lnTo>
                  <a:lnTo>
                    <a:pt x="5156" y="4887760"/>
                  </a:lnTo>
                  <a:lnTo>
                    <a:pt x="75298" y="4910252"/>
                  </a:lnTo>
                  <a:lnTo>
                    <a:pt x="129997" y="4915725"/>
                  </a:lnTo>
                  <a:lnTo>
                    <a:pt x="184873" y="4918697"/>
                  </a:lnTo>
                  <a:lnTo>
                    <a:pt x="240080" y="4918722"/>
                  </a:lnTo>
                  <a:lnTo>
                    <a:pt x="277215" y="4918430"/>
                  </a:lnTo>
                  <a:lnTo>
                    <a:pt x="318071" y="4917529"/>
                  </a:lnTo>
                  <a:lnTo>
                    <a:pt x="358330" y="4913058"/>
                  </a:lnTo>
                  <a:lnTo>
                    <a:pt x="412407" y="4890376"/>
                  </a:lnTo>
                  <a:lnTo>
                    <a:pt x="425043" y="4836439"/>
                  </a:lnTo>
                  <a:lnTo>
                    <a:pt x="425246" y="4789335"/>
                  </a:lnTo>
                  <a:lnTo>
                    <a:pt x="424065" y="4735754"/>
                  </a:lnTo>
                  <a:lnTo>
                    <a:pt x="419366" y="4682528"/>
                  </a:lnTo>
                  <a:lnTo>
                    <a:pt x="409016" y="4636478"/>
                  </a:lnTo>
                  <a:lnTo>
                    <a:pt x="372275" y="4600308"/>
                  </a:lnTo>
                  <a:lnTo>
                    <a:pt x="327139" y="4593272"/>
                  </a:lnTo>
                  <a:lnTo>
                    <a:pt x="268998" y="4591609"/>
                  </a:lnTo>
                  <a:lnTo>
                    <a:pt x="210845" y="4594136"/>
                  </a:lnTo>
                  <a:lnTo>
                    <a:pt x="165696" y="4599635"/>
                  </a:lnTo>
                  <a:lnTo>
                    <a:pt x="127025" y="4619637"/>
                  </a:lnTo>
                  <a:lnTo>
                    <a:pt x="109956" y="4655502"/>
                  </a:lnTo>
                  <a:lnTo>
                    <a:pt x="107657" y="4700765"/>
                  </a:lnTo>
                  <a:lnTo>
                    <a:pt x="113271" y="4749012"/>
                  </a:lnTo>
                  <a:lnTo>
                    <a:pt x="119989" y="4793793"/>
                  </a:lnTo>
                  <a:lnTo>
                    <a:pt x="301713" y="4816030"/>
                  </a:lnTo>
                  <a:lnTo>
                    <a:pt x="329057" y="4747946"/>
                  </a:lnTo>
                  <a:lnTo>
                    <a:pt x="298653" y="4701235"/>
                  </a:lnTo>
                  <a:lnTo>
                    <a:pt x="211823" y="4691215"/>
                  </a:lnTo>
                  <a:lnTo>
                    <a:pt x="195389" y="4728654"/>
                  </a:lnTo>
                  <a:lnTo>
                    <a:pt x="237312" y="4739195"/>
                  </a:lnTo>
                  <a:lnTo>
                    <a:pt x="261429" y="4744809"/>
                  </a:lnTo>
                  <a:lnTo>
                    <a:pt x="236410" y="4775339"/>
                  </a:lnTo>
                  <a:lnTo>
                    <a:pt x="186728" y="4774387"/>
                  </a:lnTo>
                  <a:lnTo>
                    <a:pt x="157022" y="4738484"/>
                  </a:lnTo>
                  <a:lnTo>
                    <a:pt x="153657" y="4701768"/>
                  </a:lnTo>
                  <a:lnTo>
                    <a:pt x="155422" y="4668494"/>
                  </a:lnTo>
                  <a:lnTo>
                    <a:pt x="165696" y="4645126"/>
                  </a:lnTo>
                  <a:lnTo>
                    <a:pt x="188442" y="4640440"/>
                  </a:lnTo>
                  <a:lnTo>
                    <a:pt x="230238" y="4640173"/>
                  </a:lnTo>
                  <a:lnTo>
                    <a:pt x="273189" y="4642358"/>
                  </a:lnTo>
                  <a:lnTo>
                    <a:pt x="339255" y="4657356"/>
                  </a:lnTo>
                  <a:lnTo>
                    <a:pt x="368731" y="4706010"/>
                  </a:lnTo>
                  <a:lnTo>
                    <a:pt x="372656" y="4748288"/>
                  </a:lnTo>
                  <a:lnTo>
                    <a:pt x="378206" y="4818812"/>
                  </a:lnTo>
                  <a:lnTo>
                    <a:pt x="356984" y="4843691"/>
                  </a:lnTo>
                  <a:lnTo>
                    <a:pt x="332828" y="4860785"/>
                  </a:lnTo>
                  <a:lnTo>
                    <a:pt x="305752" y="4870120"/>
                  </a:lnTo>
                  <a:lnTo>
                    <a:pt x="275755" y="4871682"/>
                  </a:lnTo>
                  <a:lnTo>
                    <a:pt x="241554" y="4875733"/>
                  </a:lnTo>
                  <a:lnTo>
                    <a:pt x="204419" y="4876711"/>
                  </a:lnTo>
                  <a:lnTo>
                    <a:pt x="167259" y="4874996"/>
                  </a:lnTo>
                  <a:lnTo>
                    <a:pt x="133019" y="4870983"/>
                  </a:lnTo>
                  <a:lnTo>
                    <a:pt x="97447" y="4867846"/>
                  </a:lnTo>
                  <a:lnTo>
                    <a:pt x="70497" y="4861865"/>
                  </a:lnTo>
                  <a:lnTo>
                    <a:pt x="53848" y="4849761"/>
                  </a:lnTo>
                  <a:lnTo>
                    <a:pt x="47472" y="4831537"/>
                  </a:lnTo>
                  <a:lnTo>
                    <a:pt x="51384" y="4807178"/>
                  </a:lnTo>
                  <a:lnTo>
                    <a:pt x="47548" y="4772596"/>
                  </a:lnTo>
                  <a:lnTo>
                    <a:pt x="49098" y="4734166"/>
                  </a:lnTo>
                  <a:lnTo>
                    <a:pt x="52781" y="4695456"/>
                  </a:lnTo>
                  <a:lnTo>
                    <a:pt x="55321" y="4660074"/>
                  </a:lnTo>
                  <a:lnTo>
                    <a:pt x="55841" y="4620107"/>
                  </a:lnTo>
                  <a:lnTo>
                    <a:pt x="75603" y="4574057"/>
                  </a:lnTo>
                  <a:lnTo>
                    <a:pt x="149961" y="4550740"/>
                  </a:lnTo>
                  <a:lnTo>
                    <a:pt x="193103" y="4546689"/>
                  </a:lnTo>
                  <a:lnTo>
                    <a:pt x="236715" y="4545203"/>
                  </a:lnTo>
                  <a:lnTo>
                    <a:pt x="277863" y="4544428"/>
                  </a:lnTo>
                  <a:lnTo>
                    <a:pt x="348856" y="4539856"/>
                  </a:lnTo>
                  <a:lnTo>
                    <a:pt x="387197" y="4540491"/>
                  </a:lnTo>
                  <a:lnTo>
                    <a:pt x="443014" y="4572660"/>
                  </a:lnTo>
                  <a:lnTo>
                    <a:pt x="457454" y="4611078"/>
                  </a:lnTo>
                  <a:lnTo>
                    <a:pt x="463651" y="4657369"/>
                  </a:lnTo>
                  <a:lnTo>
                    <a:pt x="464604" y="4705921"/>
                  </a:lnTo>
                  <a:lnTo>
                    <a:pt x="463308" y="4751044"/>
                  </a:lnTo>
                  <a:lnTo>
                    <a:pt x="462775" y="4787125"/>
                  </a:lnTo>
                  <a:lnTo>
                    <a:pt x="465315" y="4818481"/>
                  </a:lnTo>
                  <a:lnTo>
                    <a:pt x="468922" y="4856899"/>
                  </a:lnTo>
                  <a:lnTo>
                    <a:pt x="469722" y="4894694"/>
                  </a:lnTo>
                  <a:lnTo>
                    <a:pt x="463842" y="4924209"/>
                  </a:lnTo>
                  <a:lnTo>
                    <a:pt x="442214" y="4951209"/>
                  </a:lnTo>
                  <a:lnTo>
                    <a:pt x="412508" y="4964303"/>
                  </a:lnTo>
                  <a:lnTo>
                    <a:pt x="378218" y="4968125"/>
                  </a:lnTo>
                  <a:lnTo>
                    <a:pt x="342861" y="4967313"/>
                  </a:lnTo>
                  <a:lnTo>
                    <a:pt x="318833" y="4966449"/>
                  </a:lnTo>
                  <a:lnTo>
                    <a:pt x="212636" y="4967414"/>
                  </a:lnTo>
                  <a:lnTo>
                    <a:pt x="113931" y="4967910"/>
                  </a:lnTo>
                  <a:lnTo>
                    <a:pt x="64592" y="4968443"/>
                  </a:lnTo>
                  <a:lnTo>
                    <a:pt x="15265" y="4969434"/>
                  </a:lnTo>
                  <a:lnTo>
                    <a:pt x="0" y="4985093"/>
                  </a:lnTo>
                  <a:lnTo>
                    <a:pt x="3835" y="4995786"/>
                  </a:lnTo>
                  <a:lnTo>
                    <a:pt x="15265" y="5001031"/>
                  </a:lnTo>
                  <a:lnTo>
                    <a:pt x="67043" y="5002898"/>
                  </a:lnTo>
                  <a:lnTo>
                    <a:pt x="118846" y="5003965"/>
                  </a:lnTo>
                  <a:lnTo>
                    <a:pt x="170675" y="5004435"/>
                  </a:lnTo>
                  <a:lnTo>
                    <a:pt x="274332" y="5004409"/>
                  </a:lnTo>
                  <a:lnTo>
                    <a:pt x="288823" y="5004613"/>
                  </a:lnTo>
                  <a:lnTo>
                    <a:pt x="319493" y="5006073"/>
                  </a:lnTo>
                  <a:lnTo>
                    <a:pt x="369214" y="5009007"/>
                  </a:lnTo>
                  <a:lnTo>
                    <a:pt x="402805" y="5009743"/>
                  </a:lnTo>
                  <a:lnTo>
                    <a:pt x="464807" y="5002847"/>
                  </a:lnTo>
                  <a:lnTo>
                    <a:pt x="500367" y="4977549"/>
                  </a:lnTo>
                  <a:lnTo>
                    <a:pt x="505498" y="4958473"/>
                  </a:lnTo>
                  <a:lnTo>
                    <a:pt x="512775" y="4905045"/>
                  </a:lnTo>
                  <a:close/>
                </a:path>
                <a:path extrusionOk="0" h="13716000" w="2694305">
                  <a:moveTo>
                    <a:pt x="933792" y="5588000"/>
                  </a:moveTo>
                  <a:lnTo>
                    <a:pt x="918806" y="5588000"/>
                  </a:lnTo>
                  <a:lnTo>
                    <a:pt x="926528" y="5715000"/>
                  </a:lnTo>
                  <a:lnTo>
                    <a:pt x="933792" y="5588000"/>
                  </a:lnTo>
                  <a:close/>
                </a:path>
                <a:path extrusionOk="0" h="13716000" w="2694305">
                  <a:moveTo>
                    <a:pt x="1062888" y="13716000"/>
                  </a:moveTo>
                  <a:lnTo>
                    <a:pt x="1036701" y="13589000"/>
                  </a:lnTo>
                  <a:lnTo>
                    <a:pt x="957935" y="13589000"/>
                  </a:lnTo>
                  <a:lnTo>
                    <a:pt x="928928" y="13716000"/>
                  </a:lnTo>
                  <a:lnTo>
                    <a:pt x="1062888" y="13716000"/>
                  </a:lnTo>
                  <a:close/>
                </a:path>
                <a:path extrusionOk="0" h="13716000" w="2694305">
                  <a:moveTo>
                    <a:pt x="1183652" y="13589000"/>
                  </a:moveTo>
                  <a:lnTo>
                    <a:pt x="1183005" y="13462000"/>
                  </a:lnTo>
                  <a:lnTo>
                    <a:pt x="1180884" y="13462000"/>
                  </a:lnTo>
                  <a:lnTo>
                    <a:pt x="1179474" y="13335000"/>
                  </a:lnTo>
                  <a:lnTo>
                    <a:pt x="1177899" y="13335000"/>
                  </a:lnTo>
                  <a:lnTo>
                    <a:pt x="1176223" y="13208000"/>
                  </a:lnTo>
                  <a:lnTo>
                    <a:pt x="1172768" y="13208000"/>
                  </a:lnTo>
                  <a:lnTo>
                    <a:pt x="1171092" y="13081000"/>
                  </a:lnTo>
                  <a:lnTo>
                    <a:pt x="1166329" y="13081000"/>
                  </a:lnTo>
                  <a:lnTo>
                    <a:pt x="1169454" y="12954000"/>
                  </a:lnTo>
                  <a:lnTo>
                    <a:pt x="1171892" y="12954000"/>
                  </a:lnTo>
                  <a:lnTo>
                    <a:pt x="1173683" y="12827000"/>
                  </a:lnTo>
                  <a:lnTo>
                    <a:pt x="1175562" y="12827000"/>
                  </a:lnTo>
                  <a:lnTo>
                    <a:pt x="1175753" y="12700000"/>
                  </a:lnTo>
                  <a:lnTo>
                    <a:pt x="1174915" y="12700000"/>
                  </a:lnTo>
                  <a:lnTo>
                    <a:pt x="1173988" y="12573000"/>
                  </a:lnTo>
                  <a:lnTo>
                    <a:pt x="1172794" y="12573000"/>
                  </a:lnTo>
                  <a:lnTo>
                    <a:pt x="1171384" y="12446000"/>
                  </a:lnTo>
                  <a:lnTo>
                    <a:pt x="1168133" y="12446000"/>
                  </a:lnTo>
                  <a:lnTo>
                    <a:pt x="1164666" y="12319000"/>
                  </a:lnTo>
                  <a:lnTo>
                    <a:pt x="1162989" y="12192000"/>
                  </a:lnTo>
                  <a:lnTo>
                    <a:pt x="1161440" y="12192000"/>
                  </a:lnTo>
                  <a:lnTo>
                    <a:pt x="1163878" y="12065000"/>
                  </a:lnTo>
                  <a:lnTo>
                    <a:pt x="1165669" y="12065000"/>
                  </a:lnTo>
                  <a:lnTo>
                    <a:pt x="1166876" y="11938000"/>
                  </a:lnTo>
                  <a:lnTo>
                    <a:pt x="1167752" y="11938000"/>
                  </a:lnTo>
                  <a:lnTo>
                    <a:pt x="1167511" y="11811000"/>
                  </a:lnTo>
                  <a:lnTo>
                    <a:pt x="1166901" y="11811000"/>
                  </a:lnTo>
                  <a:lnTo>
                    <a:pt x="1165974" y="11684000"/>
                  </a:lnTo>
                  <a:lnTo>
                    <a:pt x="1163370" y="11684000"/>
                  </a:lnTo>
                  <a:lnTo>
                    <a:pt x="1161808" y="11557000"/>
                  </a:lnTo>
                  <a:lnTo>
                    <a:pt x="1160132" y="11557000"/>
                  </a:lnTo>
                  <a:lnTo>
                    <a:pt x="1156665" y="11430000"/>
                  </a:lnTo>
                  <a:lnTo>
                    <a:pt x="1154988" y="11430000"/>
                  </a:lnTo>
                  <a:lnTo>
                    <a:pt x="1153414" y="11303000"/>
                  </a:lnTo>
                  <a:lnTo>
                    <a:pt x="1155788" y="11176000"/>
                  </a:lnTo>
                  <a:lnTo>
                    <a:pt x="1158786" y="11176000"/>
                  </a:lnTo>
                  <a:lnTo>
                    <a:pt x="1159459" y="11049000"/>
                  </a:lnTo>
                  <a:lnTo>
                    <a:pt x="1158811" y="10922000"/>
                  </a:lnTo>
                  <a:lnTo>
                    <a:pt x="1157884" y="10922000"/>
                  </a:lnTo>
                  <a:lnTo>
                    <a:pt x="1156677" y="10795000"/>
                  </a:lnTo>
                  <a:lnTo>
                    <a:pt x="1153706" y="10795000"/>
                  </a:lnTo>
                  <a:lnTo>
                    <a:pt x="1152029" y="10668000"/>
                  </a:lnTo>
                  <a:lnTo>
                    <a:pt x="1148575" y="10541000"/>
                  </a:lnTo>
                  <a:lnTo>
                    <a:pt x="1144701" y="10541000"/>
                  </a:lnTo>
                  <a:lnTo>
                    <a:pt x="1147610" y="10414000"/>
                  </a:lnTo>
                  <a:lnTo>
                    <a:pt x="1149794" y="10414000"/>
                  </a:lnTo>
                  <a:lnTo>
                    <a:pt x="1151331" y="10287000"/>
                  </a:lnTo>
                  <a:lnTo>
                    <a:pt x="1152664" y="10287000"/>
                  </a:lnTo>
                  <a:lnTo>
                    <a:pt x="1152588" y="10160000"/>
                  </a:lnTo>
                  <a:lnTo>
                    <a:pt x="1152093" y="10160000"/>
                  </a:lnTo>
                  <a:lnTo>
                    <a:pt x="1151242" y="10033000"/>
                  </a:lnTo>
                  <a:lnTo>
                    <a:pt x="1148676" y="10033000"/>
                  </a:lnTo>
                  <a:lnTo>
                    <a:pt x="1147076" y="9906000"/>
                  </a:lnTo>
                  <a:lnTo>
                    <a:pt x="1145362" y="9906000"/>
                  </a:lnTo>
                  <a:lnTo>
                    <a:pt x="1141793" y="9779000"/>
                  </a:lnTo>
                  <a:lnTo>
                    <a:pt x="1140053" y="9779000"/>
                  </a:lnTo>
                  <a:lnTo>
                    <a:pt x="1138250" y="9652000"/>
                  </a:lnTo>
                  <a:lnTo>
                    <a:pt x="1140790" y="9525000"/>
                  </a:lnTo>
                  <a:lnTo>
                    <a:pt x="1142580" y="9525000"/>
                  </a:lnTo>
                  <a:lnTo>
                    <a:pt x="1143800" y="9398000"/>
                  </a:lnTo>
                  <a:lnTo>
                    <a:pt x="1144663" y="9398000"/>
                  </a:lnTo>
                  <a:lnTo>
                    <a:pt x="1144435" y="9271000"/>
                  </a:lnTo>
                  <a:lnTo>
                    <a:pt x="1142898" y="9271000"/>
                  </a:lnTo>
                  <a:lnTo>
                    <a:pt x="1141704" y="9144000"/>
                  </a:lnTo>
                  <a:lnTo>
                    <a:pt x="1140294" y="9144000"/>
                  </a:lnTo>
                  <a:lnTo>
                    <a:pt x="1138720" y="9017000"/>
                  </a:lnTo>
                  <a:lnTo>
                    <a:pt x="1137043" y="9017000"/>
                  </a:lnTo>
                  <a:lnTo>
                    <a:pt x="1133589" y="8890000"/>
                  </a:lnTo>
                  <a:lnTo>
                    <a:pt x="1133322" y="8890000"/>
                  </a:lnTo>
                  <a:lnTo>
                    <a:pt x="1133322" y="12954000"/>
                  </a:lnTo>
                  <a:lnTo>
                    <a:pt x="1126959" y="12827000"/>
                  </a:lnTo>
                  <a:lnTo>
                    <a:pt x="1079754" y="12827000"/>
                  </a:lnTo>
                  <a:lnTo>
                    <a:pt x="1099388" y="12954000"/>
                  </a:lnTo>
                  <a:lnTo>
                    <a:pt x="1043279" y="12954000"/>
                  </a:lnTo>
                  <a:lnTo>
                    <a:pt x="1030732" y="12827000"/>
                  </a:lnTo>
                  <a:lnTo>
                    <a:pt x="1028611" y="12827000"/>
                  </a:lnTo>
                  <a:lnTo>
                    <a:pt x="1002334" y="12700000"/>
                  </a:lnTo>
                  <a:lnTo>
                    <a:pt x="978281" y="12700000"/>
                  </a:lnTo>
                  <a:lnTo>
                    <a:pt x="949845" y="12827000"/>
                  </a:lnTo>
                  <a:lnTo>
                    <a:pt x="941158" y="12827000"/>
                  </a:lnTo>
                  <a:lnTo>
                    <a:pt x="930440" y="12954000"/>
                  </a:lnTo>
                  <a:lnTo>
                    <a:pt x="897343" y="12954000"/>
                  </a:lnTo>
                  <a:lnTo>
                    <a:pt x="929411" y="12827000"/>
                  </a:lnTo>
                  <a:lnTo>
                    <a:pt x="859980" y="12827000"/>
                  </a:lnTo>
                  <a:lnTo>
                    <a:pt x="858418" y="12700000"/>
                  </a:lnTo>
                  <a:lnTo>
                    <a:pt x="943851" y="12700000"/>
                  </a:lnTo>
                  <a:lnTo>
                    <a:pt x="971283" y="12573000"/>
                  </a:lnTo>
                  <a:lnTo>
                    <a:pt x="889965" y="12573000"/>
                  </a:lnTo>
                  <a:lnTo>
                    <a:pt x="863663" y="12446000"/>
                  </a:lnTo>
                  <a:lnTo>
                    <a:pt x="852347" y="12446000"/>
                  </a:lnTo>
                  <a:lnTo>
                    <a:pt x="852144" y="12319000"/>
                  </a:lnTo>
                  <a:lnTo>
                    <a:pt x="852081" y="12192000"/>
                  </a:lnTo>
                  <a:lnTo>
                    <a:pt x="864463" y="12319000"/>
                  </a:lnTo>
                  <a:lnTo>
                    <a:pt x="880110" y="12319000"/>
                  </a:lnTo>
                  <a:lnTo>
                    <a:pt x="910437" y="12446000"/>
                  </a:lnTo>
                  <a:lnTo>
                    <a:pt x="950963" y="12446000"/>
                  </a:lnTo>
                  <a:lnTo>
                    <a:pt x="885342" y="12319000"/>
                  </a:lnTo>
                  <a:lnTo>
                    <a:pt x="1014120" y="12319000"/>
                  </a:lnTo>
                  <a:lnTo>
                    <a:pt x="984250" y="12446000"/>
                  </a:lnTo>
                  <a:lnTo>
                    <a:pt x="1030935" y="12446000"/>
                  </a:lnTo>
                  <a:lnTo>
                    <a:pt x="1061186" y="12319000"/>
                  </a:lnTo>
                  <a:lnTo>
                    <a:pt x="1071181" y="12319000"/>
                  </a:lnTo>
                  <a:lnTo>
                    <a:pt x="1087081" y="12192000"/>
                  </a:lnTo>
                  <a:lnTo>
                    <a:pt x="1120813" y="12192000"/>
                  </a:lnTo>
                  <a:lnTo>
                    <a:pt x="1117904" y="12319000"/>
                  </a:lnTo>
                  <a:lnTo>
                    <a:pt x="1128788" y="12319000"/>
                  </a:lnTo>
                  <a:lnTo>
                    <a:pt x="1129271" y="12446000"/>
                  </a:lnTo>
                  <a:lnTo>
                    <a:pt x="1122197" y="12446000"/>
                  </a:lnTo>
                  <a:lnTo>
                    <a:pt x="1097178" y="12573000"/>
                  </a:lnTo>
                  <a:lnTo>
                    <a:pt x="1016889" y="12573000"/>
                  </a:lnTo>
                  <a:lnTo>
                    <a:pt x="1044257" y="12700000"/>
                  </a:lnTo>
                  <a:lnTo>
                    <a:pt x="1131150" y="12700000"/>
                  </a:lnTo>
                  <a:lnTo>
                    <a:pt x="1131658" y="12827000"/>
                  </a:lnTo>
                  <a:lnTo>
                    <a:pt x="1132370" y="12827000"/>
                  </a:lnTo>
                  <a:lnTo>
                    <a:pt x="1133322" y="12954000"/>
                  </a:lnTo>
                  <a:lnTo>
                    <a:pt x="1133322" y="8890000"/>
                  </a:lnTo>
                  <a:lnTo>
                    <a:pt x="1131912" y="8890000"/>
                  </a:lnTo>
                  <a:lnTo>
                    <a:pt x="1130211" y="8763000"/>
                  </a:lnTo>
                  <a:lnTo>
                    <a:pt x="1132801" y="8763000"/>
                  </a:lnTo>
                  <a:lnTo>
                    <a:pt x="1134592" y="8636000"/>
                  </a:lnTo>
                  <a:lnTo>
                    <a:pt x="1135799" y="8636000"/>
                  </a:lnTo>
                  <a:lnTo>
                    <a:pt x="1136472" y="8509000"/>
                  </a:lnTo>
                  <a:lnTo>
                    <a:pt x="1135824" y="8382000"/>
                  </a:lnTo>
                  <a:lnTo>
                    <a:pt x="1134884" y="8382000"/>
                  </a:lnTo>
                  <a:lnTo>
                    <a:pt x="1133690" y="8255000"/>
                  </a:lnTo>
                  <a:lnTo>
                    <a:pt x="1130719" y="8255000"/>
                  </a:lnTo>
                  <a:lnTo>
                    <a:pt x="1129042" y="8128000"/>
                  </a:lnTo>
                  <a:lnTo>
                    <a:pt x="1127950" y="8087995"/>
                  </a:lnTo>
                  <a:lnTo>
                    <a:pt x="1127950" y="12192000"/>
                  </a:lnTo>
                  <a:lnTo>
                    <a:pt x="1105204" y="12065000"/>
                  </a:lnTo>
                  <a:lnTo>
                    <a:pt x="1098003" y="12065000"/>
                  </a:lnTo>
                  <a:lnTo>
                    <a:pt x="1072667" y="11938000"/>
                  </a:lnTo>
                  <a:lnTo>
                    <a:pt x="1034948" y="11938000"/>
                  </a:lnTo>
                  <a:lnTo>
                    <a:pt x="1052537" y="12065000"/>
                  </a:lnTo>
                  <a:lnTo>
                    <a:pt x="921410" y="12065000"/>
                  </a:lnTo>
                  <a:lnTo>
                    <a:pt x="952563" y="11938000"/>
                  </a:lnTo>
                  <a:lnTo>
                    <a:pt x="883437" y="11938000"/>
                  </a:lnTo>
                  <a:lnTo>
                    <a:pt x="853884" y="12065000"/>
                  </a:lnTo>
                  <a:lnTo>
                    <a:pt x="853821" y="11938000"/>
                  </a:lnTo>
                  <a:lnTo>
                    <a:pt x="850404" y="11938000"/>
                  </a:lnTo>
                  <a:lnTo>
                    <a:pt x="879348" y="11811000"/>
                  </a:lnTo>
                  <a:lnTo>
                    <a:pt x="966978" y="11811000"/>
                  </a:lnTo>
                  <a:lnTo>
                    <a:pt x="965593" y="11684000"/>
                  </a:lnTo>
                  <a:lnTo>
                    <a:pt x="844829" y="11684000"/>
                  </a:lnTo>
                  <a:lnTo>
                    <a:pt x="844346" y="11557000"/>
                  </a:lnTo>
                  <a:lnTo>
                    <a:pt x="844130" y="11557000"/>
                  </a:lnTo>
                  <a:lnTo>
                    <a:pt x="843978" y="11430000"/>
                  </a:lnTo>
                  <a:lnTo>
                    <a:pt x="872096" y="11557000"/>
                  </a:lnTo>
                  <a:lnTo>
                    <a:pt x="925004" y="11557000"/>
                  </a:lnTo>
                  <a:lnTo>
                    <a:pt x="942949" y="11557000"/>
                  </a:lnTo>
                  <a:lnTo>
                    <a:pt x="967308" y="11557000"/>
                  </a:lnTo>
                  <a:lnTo>
                    <a:pt x="974293" y="11684000"/>
                  </a:lnTo>
                  <a:lnTo>
                    <a:pt x="982027" y="11684000"/>
                  </a:lnTo>
                  <a:lnTo>
                    <a:pt x="989304" y="11557000"/>
                  </a:lnTo>
                  <a:lnTo>
                    <a:pt x="993330" y="11557000"/>
                  </a:lnTo>
                  <a:lnTo>
                    <a:pt x="1012088" y="11430000"/>
                  </a:lnTo>
                  <a:lnTo>
                    <a:pt x="1038237" y="11430000"/>
                  </a:lnTo>
                  <a:lnTo>
                    <a:pt x="1006106" y="11557000"/>
                  </a:lnTo>
                  <a:lnTo>
                    <a:pt x="1053185" y="11557000"/>
                  </a:lnTo>
                  <a:lnTo>
                    <a:pt x="1085583" y="11430000"/>
                  </a:lnTo>
                  <a:lnTo>
                    <a:pt x="1093139" y="11430000"/>
                  </a:lnTo>
                  <a:lnTo>
                    <a:pt x="1103033" y="11303000"/>
                  </a:lnTo>
                  <a:lnTo>
                    <a:pt x="1097114" y="11303000"/>
                  </a:lnTo>
                  <a:lnTo>
                    <a:pt x="1074115" y="11176000"/>
                  </a:lnTo>
                  <a:lnTo>
                    <a:pt x="1064577" y="11176000"/>
                  </a:lnTo>
                  <a:lnTo>
                    <a:pt x="1038694" y="11049000"/>
                  </a:lnTo>
                  <a:lnTo>
                    <a:pt x="992174" y="11049000"/>
                  </a:lnTo>
                  <a:lnTo>
                    <a:pt x="1009459" y="11176000"/>
                  </a:lnTo>
                  <a:lnTo>
                    <a:pt x="944473" y="11176000"/>
                  </a:lnTo>
                  <a:lnTo>
                    <a:pt x="974940" y="11049000"/>
                  </a:lnTo>
                  <a:lnTo>
                    <a:pt x="933742" y="11049000"/>
                  </a:lnTo>
                  <a:lnTo>
                    <a:pt x="919060" y="11113262"/>
                  </a:lnTo>
                  <a:lnTo>
                    <a:pt x="919060" y="11510772"/>
                  </a:lnTo>
                  <a:lnTo>
                    <a:pt x="877328" y="11430000"/>
                  </a:lnTo>
                  <a:lnTo>
                    <a:pt x="908697" y="11430000"/>
                  </a:lnTo>
                  <a:lnTo>
                    <a:pt x="919060" y="11510772"/>
                  </a:lnTo>
                  <a:lnTo>
                    <a:pt x="919060" y="11113262"/>
                  </a:lnTo>
                  <a:lnTo>
                    <a:pt x="904722" y="11176000"/>
                  </a:lnTo>
                  <a:lnTo>
                    <a:pt x="876185" y="11176000"/>
                  </a:lnTo>
                  <a:lnTo>
                    <a:pt x="857999" y="11303000"/>
                  </a:lnTo>
                  <a:lnTo>
                    <a:pt x="842695" y="11303000"/>
                  </a:lnTo>
                  <a:lnTo>
                    <a:pt x="843648" y="11176000"/>
                  </a:lnTo>
                  <a:lnTo>
                    <a:pt x="845718" y="11176000"/>
                  </a:lnTo>
                  <a:lnTo>
                    <a:pt x="845045" y="11049000"/>
                  </a:lnTo>
                  <a:lnTo>
                    <a:pt x="871245" y="11049000"/>
                  </a:lnTo>
                  <a:lnTo>
                    <a:pt x="899744" y="10922000"/>
                  </a:lnTo>
                  <a:lnTo>
                    <a:pt x="957491" y="10922000"/>
                  </a:lnTo>
                  <a:lnTo>
                    <a:pt x="900112" y="10795000"/>
                  </a:lnTo>
                  <a:lnTo>
                    <a:pt x="836739" y="10795000"/>
                  </a:lnTo>
                  <a:lnTo>
                    <a:pt x="836256" y="10668000"/>
                  </a:lnTo>
                  <a:lnTo>
                    <a:pt x="869226" y="10668000"/>
                  </a:lnTo>
                  <a:lnTo>
                    <a:pt x="835926" y="10541000"/>
                  </a:lnTo>
                  <a:lnTo>
                    <a:pt x="886002" y="10541000"/>
                  </a:lnTo>
                  <a:lnTo>
                    <a:pt x="900595" y="10668000"/>
                  </a:lnTo>
                  <a:lnTo>
                    <a:pt x="926274" y="10668000"/>
                  </a:lnTo>
                  <a:lnTo>
                    <a:pt x="959218" y="10795000"/>
                  </a:lnTo>
                  <a:lnTo>
                    <a:pt x="986802" y="10795000"/>
                  </a:lnTo>
                  <a:lnTo>
                    <a:pt x="1014844" y="10668000"/>
                  </a:lnTo>
                  <a:lnTo>
                    <a:pt x="1003998" y="10668000"/>
                  </a:lnTo>
                  <a:lnTo>
                    <a:pt x="1022032" y="10541000"/>
                  </a:lnTo>
                  <a:lnTo>
                    <a:pt x="1064691" y="10541000"/>
                  </a:lnTo>
                  <a:lnTo>
                    <a:pt x="1030147" y="10668000"/>
                  </a:lnTo>
                  <a:lnTo>
                    <a:pt x="1077493" y="10668000"/>
                  </a:lnTo>
                  <a:lnTo>
                    <a:pt x="1111986" y="10541000"/>
                  </a:lnTo>
                  <a:lnTo>
                    <a:pt x="1112685" y="10668000"/>
                  </a:lnTo>
                  <a:lnTo>
                    <a:pt x="1113497" y="10668000"/>
                  </a:lnTo>
                  <a:lnTo>
                    <a:pt x="1113713" y="10795000"/>
                  </a:lnTo>
                  <a:lnTo>
                    <a:pt x="1031138" y="10795000"/>
                  </a:lnTo>
                  <a:lnTo>
                    <a:pt x="1003757" y="10922000"/>
                  </a:lnTo>
                  <a:lnTo>
                    <a:pt x="1084402" y="10922000"/>
                  </a:lnTo>
                  <a:lnTo>
                    <a:pt x="1114679" y="11049000"/>
                  </a:lnTo>
                  <a:lnTo>
                    <a:pt x="1115555" y="11049000"/>
                  </a:lnTo>
                  <a:lnTo>
                    <a:pt x="1116253" y="11176000"/>
                  </a:lnTo>
                  <a:lnTo>
                    <a:pt x="1118514" y="11176000"/>
                  </a:lnTo>
                  <a:lnTo>
                    <a:pt x="1119860" y="11303000"/>
                  </a:lnTo>
                  <a:lnTo>
                    <a:pt x="1118323" y="11303000"/>
                  </a:lnTo>
                  <a:lnTo>
                    <a:pt x="1118616" y="11430000"/>
                  </a:lnTo>
                  <a:lnTo>
                    <a:pt x="1120076" y="11430000"/>
                  </a:lnTo>
                  <a:lnTo>
                    <a:pt x="1120775" y="11557000"/>
                  </a:lnTo>
                  <a:lnTo>
                    <a:pt x="1121600" y="11557000"/>
                  </a:lnTo>
                  <a:lnTo>
                    <a:pt x="1121816" y="11684000"/>
                  </a:lnTo>
                  <a:lnTo>
                    <a:pt x="1004430" y="11684000"/>
                  </a:lnTo>
                  <a:lnTo>
                    <a:pt x="1004963" y="11811000"/>
                  </a:lnTo>
                  <a:lnTo>
                    <a:pt x="1122781" y="11811000"/>
                  </a:lnTo>
                  <a:lnTo>
                    <a:pt x="1123149" y="11938000"/>
                  </a:lnTo>
                  <a:lnTo>
                    <a:pt x="1123657" y="11938000"/>
                  </a:lnTo>
                  <a:lnTo>
                    <a:pt x="1124356" y="12065000"/>
                  </a:lnTo>
                  <a:lnTo>
                    <a:pt x="1126604" y="12065000"/>
                  </a:lnTo>
                  <a:lnTo>
                    <a:pt x="1127950" y="12192000"/>
                  </a:lnTo>
                  <a:lnTo>
                    <a:pt x="1127950" y="8087995"/>
                  </a:lnTo>
                  <a:lnTo>
                    <a:pt x="1125575" y="8001000"/>
                  </a:lnTo>
                  <a:lnTo>
                    <a:pt x="1119136" y="8001000"/>
                  </a:lnTo>
                  <a:lnTo>
                    <a:pt x="1122260" y="7874000"/>
                  </a:lnTo>
                  <a:lnTo>
                    <a:pt x="1124699" y="7874000"/>
                  </a:lnTo>
                  <a:lnTo>
                    <a:pt x="1126490" y="7747000"/>
                  </a:lnTo>
                  <a:lnTo>
                    <a:pt x="1128369" y="7747000"/>
                  </a:lnTo>
                  <a:lnTo>
                    <a:pt x="1128560" y="7620000"/>
                  </a:lnTo>
                  <a:lnTo>
                    <a:pt x="1128318" y="7620000"/>
                  </a:lnTo>
                  <a:lnTo>
                    <a:pt x="1127721" y="7493000"/>
                  </a:lnTo>
                  <a:lnTo>
                    <a:pt x="1125588" y="7493000"/>
                  </a:lnTo>
                  <a:lnTo>
                    <a:pt x="1124178" y="7366000"/>
                  </a:lnTo>
                  <a:lnTo>
                    <a:pt x="1120940" y="7366000"/>
                  </a:lnTo>
                  <a:lnTo>
                    <a:pt x="1117473" y="7239000"/>
                  </a:lnTo>
                  <a:lnTo>
                    <a:pt x="1115796" y="7112000"/>
                  </a:lnTo>
                  <a:lnTo>
                    <a:pt x="1110919" y="7112000"/>
                  </a:lnTo>
                  <a:lnTo>
                    <a:pt x="1114044" y="6985000"/>
                  </a:lnTo>
                  <a:lnTo>
                    <a:pt x="1118273" y="6985000"/>
                  </a:lnTo>
                  <a:lnTo>
                    <a:pt x="1119479" y="6858000"/>
                  </a:lnTo>
                  <a:lnTo>
                    <a:pt x="1120152" y="6858000"/>
                  </a:lnTo>
                  <a:lnTo>
                    <a:pt x="1120343" y="6731000"/>
                  </a:lnTo>
                  <a:lnTo>
                    <a:pt x="1119505" y="6731000"/>
                  </a:lnTo>
                  <a:lnTo>
                    <a:pt x="1118577" y="6604000"/>
                  </a:lnTo>
                  <a:lnTo>
                    <a:pt x="1117384" y="6604000"/>
                  </a:lnTo>
                  <a:lnTo>
                    <a:pt x="1115974" y="6477000"/>
                  </a:lnTo>
                  <a:lnTo>
                    <a:pt x="1112723" y="6477000"/>
                  </a:lnTo>
                  <a:lnTo>
                    <a:pt x="1110335" y="6389230"/>
                  </a:lnTo>
                  <a:lnTo>
                    <a:pt x="1110335" y="10414000"/>
                  </a:lnTo>
                  <a:lnTo>
                    <a:pt x="1097203" y="10414000"/>
                  </a:lnTo>
                  <a:lnTo>
                    <a:pt x="1083017" y="10287000"/>
                  </a:lnTo>
                  <a:lnTo>
                    <a:pt x="1037551" y="10287000"/>
                  </a:lnTo>
                  <a:lnTo>
                    <a:pt x="1056767" y="10414000"/>
                  </a:lnTo>
                  <a:lnTo>
                    <a:pt x="1007745" y="10414000"/>
                  </a:lnTo>
                  <a:lnTo>
                    <a:pt x="992784" y="10287000"/>
                  </a:lnTo>
                  <a:lnTo>
                    <a:pt x="930656" y="10287000"/>
                  </a:lnTo>
                  <a:lnTo>
                    <a:pt x="918159" y="10414000"/>
                  </a:lnTo>
                  <a:lnTo>
                    <a:pt x="874356" y="10414000"/>
                  </a:lnTo>
                  <a:lnTo>
                    <a:pt x="906424" y="10287000"/>
                  </a:lnTo>
                  <a:lnTo>
                    <a:pt x="835418" y="10287000"/>
                  </a:lnTo>
                  <a:lnTo>
                    <a:pt x="864362" y="10160000"/>
                  </a:lnTo>
                  <a:lnTo>
                    <a:pt x="920851" y="10160000"/>
                  </a:lnTo>
                  <a:lnTo>
                    <a:pt x="948296" y="10033000"/>
                  </a:lnTo>
                  <a:lnTo>
                    <a:pt x="837222" y="10033000"/>
                  </a:lnTo>
                  <a:lnTo>
                    <a:pt x="833475" y="9906000"/>
                  </a:lnTo>
                  <a:lnTo>
                    <a:pt x="829144" y="9906000"/>
                  </a:lnTo>
                  <a:lnTo>
                    <a:pt x="828992" y="9779000"/>
                  </a:lnTo>
                  <a:lnTo>
                    <a:pt x="857110" y="9779000"/>
                  </a:lnTo>
                  <a:lnTo>
                    <a:pt x="887437" y="9906000"/>
                  </a:lnTo>
                  <a:lnTo>
                    <a:pt x="927963" y="9906000"/>
                  </a:lnTo>
                  <a:lnTo>
                    <a:pt x="862342" y="9779000"/>
                  </a:lnTo>
                  <a:lnTo>
                    <a:pt x="1023264" y="9779000"/>
                  </a:lnTo>
                  <a:lnTo>
                    <a:pt x="991133" y="9906000"/>
                  </a:lnTo>
                  <a:lnTo>
                    <a:pt x="1038199" y="9906000"/>
                  </a:lnTo>
                  <a:lnTo>
                    <a:pt x="1070610" y="9779000"/>
                  </a:lnTo>
                  <a:lnTo>
                    <a:pt x="1064094" y="9779000"/>
                  </a:lnTo>
                  <a:lnTo>
                    <a:pt x="1078141" y="9652000"/>
                  </a:lnTo>
                  <a:lnTo>
                    <a:pt x="1104011" y="9652000"/>
                  </a:lnTo>
                  <a:lnTo>
                    <a:pt x="1104239" y="9779000"/>
                  </a:lnTo>
                  <a:lnTo>
                    <a:pt x="1105801" y="9779000"/>
                  </a:lnTo>
                  <a:lnTo>
                    <a:pt x="1106284" y="9906000"/>
                  </a:lnTo>
                  <a:lnTo>
                    <a:pt x="1099210" y="9906000"/>
                  </a:lnTo>
                  <a:lnTo>
                    <a:pt x="1074178" y="10033000"/>
                  </a:lnTo>
                  <a:lnTo>
                    <a:pt x="993914" y="10033000"/>
                  </a:lnTo>
                  <a:lnTo>
                    <a:pt x="1021257" y="10160000"/>
                  </a:lnTo>
                  <a:lnTo>
                    <a:pt x="1107795" y="10160000"/>
                  </a:lnTo>
                  <a:lnTo>
                    <a:pt x="1108163" y="10287000"/>
                  </a:lnTo>
                  <a:lnTo>
                    <a:pt x="1109370" y="10287000"/>
                  </a:lnTo>
                  <a:lnTo>
                    <a:pt x="1110335" y="10414000"/>
                  </a:lnTo>
                  <a:lnTo>
                    <a:pt x="1110335" y="6389230"/>
                  </a:lnTo>
                  <a:lnTo>
                    <a:pt x="1109268" y="6350000"/>
                  </a:lnTo>
                  <a:lnTo>
                    <a:pt x="1107592" y="6350000"/>
                  </a:lnTo>
                  <a:lnTo>
                    <a:pt x="1105839" y="6223000"/>
                  </a:lnTo>
                  <a:lnTo>
                    <a:pt x="1108392" y="6096000"/>
                  </a:lnTo>
                  <a:lnTo>
                    <a:pt x="1110183" y="6096000"/>
                  </a:lnTo>
                  <a:lnTo>
                    <a:pt x="1111389" y="5969000"/>
                  </a:lnTo>
                  <a:lnTo>
                    <a:pt x="1112253" y="5969000"/>
                  </a:lnTo>
                  <a:lnTo>
                    <a:pt x="1112024" y="5842000"/>
                  </a:lnTo>
                  <a:lnTo>
                    <a:pt x="1111415" y="5842000"/>
                  </a:lnTo>
                  <a:lnTo>
                    <a:pt x="1110488" y="5715000"/>
                  </a:lnTo>
                  <a:lnTo>
                    <a:pt x="1107884" y="5715000"/>
                  </a:lnTo>
                  <a:lnTo>
                    <a:pt x="1106309" y="5588000"/>
                  </a:lnTo>
                  <a:lnTo>
                    <a:pt x="1104874" y="5588000"/>
                  </a:lnTo>
                  <a:lnTo>
                    <a:pt x="1104874" y="9652000"/>
                  </a:lnTo>
                  <a:lnTo>
                    <a:pt x="1082128" y="9525000"/>
                  </a:lnTo>
                  <a:lnTo>
                    <a:pt x="1074915" y="9525000"/>
                  </a:lnTo>
                  <a:lnTo>
                    <a:pt x="1049578" y="9398000"/>
                  </a:lnTo>
                  <a:lnTo>
                    <a:pt x="994473" y="9398000"/>
                  </a:lnTo>
                  <a:lnTo>
                    <a:pt x="1011872" y="9525000"/>
                  </a:lnTo>
                  <a:lnTo>
                    <a:pt x="898334" y="9525000"/>
                  </a:lnTo>
                  <a:lnTo>
                    <a:pt x="929487" y="9398000"/>
                  </a:lnTo>
                  <a:lnTo>
                    <a:pt x="889736" y="9398000"/>
                  </a:lnTo>
                  <a:lnTo>
                    <a:pt x="860361" y="9525000"/>
                  </a:lnTo>
                  <a:lnTo>
                    <a:pt x="830808" y="9525000"/>
                  </a:lnTo>
                  <a:lnTo>
                    <a:pt x="830745" y="9398000"/>
                  </a:lnTo>
                  <a:lnTo>
                    <a:pt x="856272" y="9398000"/>
                  </a:lnTo>
                  <a:lnTo>
                    <a:pt x="884770" y="9271000"/>
                  </a:lnTo>
                  <a:lnTo>
                    <a:pt x="942517" y="9271000"/>
                  </a:lnTo>
                  <a:lnTo>
                    <a:pt x="885126" y="9144000"/>
                  </a:lnTo>
                  <a:lnTo>
                    <a:pt x="821753" y="9144000"/>
                  </a:lnTo>
                  <a:lnTo>
                    <a:pt x="821270" y="9017000"/>
                  </a:lnTo>
                  <a:lnTo>
                    <a:pt x="821055" y="9017000"/>
                  </a:lnTo>
                  <a:lnTo>
                    <a:pt x="820902" y="8890000"/>
                  </a:lnTo>
                  <a:lnTo>
                    <a:pt x="849020" y="9017000"/>
                  </a:lnTo>
                  <a:lnTo>
                    <a:pt x="901915" y="9017000"/>
                  </a:lnTo>
                  <a:lnTo>
                    <a:pt x="911275" y="9017000"/>
                  </a:lnTo>
                  <a:lnTo>
                    <a:pt x="944232" y="9144000"/>
                  </a:lnTo>
                  <a:lnTo>
                    <a:pt x="966203" y="9144000"/>
                  </a:lnTo>
                  <a:lnTo>
                    <a:pt x="971816" y="9017000"/>
                  </a:lnTo>
                  <a:lnTo>
                    <a:pt x="970254" y="9017000"/>
                  </a:lnTo>
                  <a:lnTo>
                    <a:pt x="989012" y="8890000"/>
                  </a:lnTo>
                  <a:lnTo>
                    <a:pt x="1015161" y="8890000"/>
                  </a:lnTo>
                  <a:lnTo>
                    <a:pt x="983030" y="9017000"/>
                  </a:lnTo>
                  <a:lnTo>
                    <a:pt x="1030097" y="9017000"/>
                  </a:lnTo>
                  <a:lnTo>
                    <a:pt x="1062507" y="8890000"/>
                  </a:lnTo>
                  <a:lnTo>
                    <a:pt x="1070038" y="8890000"/>
                  </a:lnTo>
                  <a:lnTo>
                    <a:pt x="1079931" y="8763000"/>
                  </a:lnTo>
                  <a:lnTo>
                    <a:pt x="1051128" y="8763000"/>
                  </a:lnTo>
                  <a:lnTo>
                    <a:pt x="1027823" y="8636000"/>
                  </a:lnTo>
                  <a:lnTo>
                    <a:pt x="1015695" y="8636000"/>
                  </a:lnTo>
                  <a:lnTo>
                    <a:pt x="989507" y="8509000"/>
                  </a:lnTo>
                  <a:lnTo>
                    <a:pt x="951941" y="8509000"/>
                  </a:lnTo>
                  <a:lnTo>
                    <a:pt x="969175" y="8636000"/>
                  </a:lnTo>
                  <a:lnTo>
                    <a:pt x="921473" y="8636000"/>
                  </a:lnTo>
                  <a:lnTo>
                    <a:pt x="951941" y="8509000"/>
                  </a:lnTo>
                  <a:lnTo>
                    <a:pt x="910742" y="8509000"/>
                  </a:lnTo>
                  <a:lnTo>
                    <a:pt x="895972" y="8573668"/>
                  </a:lnTo>
                  <a:lnTo>
                    <a:pt x="895972" y="8970772"/>
                  </a:lnTo>
                  <a:lnTo>
                    <a:pt x="854240" y="8890000"/>
                  </a:lnTo>
                  <a:lnTo>
                    <a:pt x="885609" y="8890000"/>
                  </a:lnTo>
                  <a:lnTo>
                    <a:pt x="895972" y="8970772"/>
                  </a:lnTo>
                  <a:lnTo>
                    <a:pt x="895972" y="8573668"/>
                  </a:lnTo>
                  <a:lnTo>
                    <a:pt x="881735" y="8636000"/>
                  </a:lnTo>
                  <a:lnTo>
                    <a:pt x="853198" y="8636000"/>
                  </a:lnTo>
                  <a:lnTo>
                    <a:pt x="834999" y="8763000"/>
                  </a:lnTo>
                  <a:lnTo>
                    <a:pt x="820661" y="8763000"/>
                  </a:lnTo>
                  <a:lnTo>
                    <a:pt x="821436" y="8636000"/>
                  </a:lnTo>
                  <a:lnTo>
                    <a:pt x="822058" y="8636000"/>
                  </a:lnTo>
                  <a:lnTo>
                    <a:pt x="820889" y="8509000"/>
                  </a:lnTo>
                  <a:lnTo>
                    <a:pt x="876757" y="8509000"/>
                  </a:lnTo>
                  <a:lnTo>
                    <a:pt x="904760" y="8382000"/>
                  </a:lnTo>
                  <a:lnTo>
                    <a:pt x="934504" y="8382000"/>
                  </a:lnTo>
                  <a:lnTo>
                    <a:pt x="877112" y="8255000"/>
                  </a:lnTo>
                  <a:lnTo>
                    <a:pt x="813739" y="8255000"/>
                  </a:lnTo>
                  <a:lnTo>
                    <a:pt x="813257" y="8128000"/>
                  </a:lnTo>
                  <a:lnTo>
                    <a:pt x="846239" y="8128000"/>
                  </a:lnTo>
                  <a:lnTo>
                    <a:pt x="812927" y="8001000"/>
                  </a:lnTo>
                  <a:lnTo>
                    <a:pt x="850493" y="8001000"/>
                  </a:lnTo>
                  <a:lnTo>
                    <a:pt x="863003" y="8128000"/>
                  </a:lnTo>
                  <a:lnTo>
                    <a:pt x="871347" y="8128000"/>
                  </a:lnTo>
                  <a:lnTo>
                    <a:pt x="903274" y="8255000"/>
                  </a:lnTo>
                  <a:lnTo>
                    <a:pt x="945159" y="8255000"/>
                  </a:lnTo>
                  <a:lnTo>
                    <a:pt x="911860" y="8128000"/>
                  </a:lnTo>
                  <a:lnTo>
                    <a:pt x="975029" y="8128000"/>
                  </a:lnTo>
                  <a:lnTo>
                    <a:pt x="945159" y="8255000"/>
                  </a:lnTo>
                  <a:lnTo>
                    <a:pt x="963815" y="8255000"/>
                  </a:lnTo>
                  <a:lnTo>
                    <a:pt x="991844" y="8128000"/>
                  </a:lnTo>
                  <a:lnTo>
                    <a:pt x="999045" y="8128000"/>
                  </a:lnTo>
                  <a:lnTo>
                    <a:pt x="1016635" y="8001000"/>
                  </a:lnTo>
                  <a:lnTo>
                    <a:pt x="1041704" y="8001000"/>
                  </a:lnTo>
                  <a:lnTo>
                    <a:pt x="1007160" y="8128000"/>
                  </a:lnTo>
                  <a:lnTo>
                    <a:pt x="1054493" y="8128000"/>
                  </a:lnTo>
                  <a:lnTo>
                    <a:pt x="1088986" y="8001000"/>
                  </a:lnTo>
                  <a:lnTo>
                    <a:pt x="1089685" y="8128000"/>
                  </a:lnTo>
                  <a:lnTo>
                    <a:pt x="1090180" y="8128000"/>
                  </a:lnTo>
                  <a:lnTo>
                    <a:pt x="1090510" y="8255000"/>
                  </a:lnTo>
                  <a:lnTo>
                    <a:pt x="1033500" y="8255000"/>
                  </a:lnTo>
                  <a:lnTo>
                    <a:pt x="1008138" y="8382000"/>
                  </a:lnTo>
                  <a:lnTo>
                    <a:pt x="1032802" y="8382000"/>
                  </a:lnTo>
                  <a:lnTo>
                    <a:pt x="1061427" y="8509000"/>
                  </a:lnTo>
                  <a:lnTo>
                    <a:pt x="1092060" y="8509000"/>
                  </a:lnTo>
                  <a:lnTo>
                    <a:pt x="1092568" y="8636000"/>
                  </a:lnTo>
                  <a:lnTo>
                    <a:pt x="1078928" y="8636000"/>
                  </a:lnTo>
                  <a:lnTo>
                    <a:pt x="1095133" y="8763000"/>
                  </a:lnTo>
                  <a:lnTo>
                    <a:pt x="1095273" y="8763000"/>
                  </a:lnTo>
                  <a:lnTo>
                    <a:pt x="1095540" y="8890000"/>
                  </a:lnTo>
                  <a:lnTo>
                    <a:pt x="1097000" y="8890000"/>
                  </a:lnTo>
                  <a:lnTo>
                    <a:pt x="1097699" y="9017000"/>
                  </a:lnTo>
                  <a:lnTo>
                    <a:pt x="1098524" y="9017000"/>
                  </a:lnTo>
                  <a:lnTo>
                    <a:pt x="1098740" y="9144000"/>
                  </a:lnTo>
                  <a:lnTo>
                    <a:pt x="983792" y="9144000"/>
                  </a:lnTo>
                  <a:lnTo>
                    <a:pt x="981341" y="9271000"/>
                  </a:lnTo>
                  <a:lnTo>
                    <a:pt x="1099705" y="9271000"/>
                  </a:lnTo>
                  <a:lnTo>
                    <a:pt x="1100061" y="9398000"/>
                  </a:lnTo>
                  <a:lnTo>
                    <a:pt x="1100569" y="9398000"/>
                  </a:lnTo>
                  <a:lnTo>
                    <a:pt x="1101280" y="9525000"/>
                  </a:lnTo>
                  <a:lnTo>
                    <a:pt x="1103515" y="9525000"/>
                  </a:lnTo>
                  <a:lnTo>
                    <a:pt x="1104874" y="9652000"/>
                  </a:lnTo>
                  <a:lnTo>
                    <a:pt x="1104874" y="5588000"/>
                  </a:lnTo>
                  <a:lnTo>
                    <a:pt x="1104633" y="5588000"/>
                  </a:lnTo>
                  <a:lnTo>
                    <a:pt x="1101166" y="5461000"/>
                  </a:lnTo>
                  <a:lnTo>
                    <a:pt x="1099489" y="5461000"/>
                  </a:lnTo>
                  <a:lnTo>
                    <a:pt x="1097788" y="5334000"/>
                  </a:lnTo>
                  <a:lnTo>
                    <a:pt x="1100378" y="5334000"/>
                  </a:lnTo>
                  <a:lnTo>
                    <a:pt x="1102169" y="5207000"/>
                  </a:lnTo>
                  <a:lnTo>
                    <a:pt x="1103376" y="5207000"/>
                  </a:lnTo>
                  <a:lnTo>
                    <a:pt x="1104049" y="5080000"/>
                  </a:lnTo>
                  <a:lnTo>
                    <a:pt x="1103401" y="4953000"/>
                  </a:lnTo>
                  <a:lnTo>
                    <a:pt x="1102474" y="4953000"/>
                  </a:lnTo>
                  <a:lnTo>
                    <a:pt x="1101280" y="4826000"/>
                  </a:lnTo>
                  <a:lnTo>
                    <a:pt x="1098296" y="4826000"/>
                  </a:lnTo>
                  <a:lnTo>
                    <a:pt x="1096619" y="4699000"/>
                  </a:lnTo>
                  <a:lnTo>
                    <a:pt x="1093165" y="4572000"/>
                  </a:lnTo>
                  <a:lnTo>
                    <a:pt x="1086726" y="4572000"/>
                  </a:lnTo>
                  <a:lnTo>
                    <a:pt x="1089850" y="4445000"/>
                  </a:lnTo>
                  <a:lnTo>
                    <a:pt x="1092288" y="4445000"/>
                  </a:lnTo>
                  <a:lnTo>
                    <a:pt x="1094079" y="4318000"/>
                  </a:lnTo>
                  <a:lnTo>
                    <a:pt x="1095959" y="4318000"/>
                  </a:lnTo>
                  <a:lnTo>
                    <a:pt x="1096149" y="4191000"/>
                  </a:lnTo>
                  <a:lnTo>
                    <a:pt x="1095921" y="4191000"/>
                  </a:lnTo>
                  <a:lnTo>
                    <a:pt x="1095311" y="4064000"/>
                  </a:lnTo>
                  <a:lnTo>
                    <a:pt x="1093177" y="4064000"/>
                  </a:lnTo>
                  <a:lnTo>
                    <a:pt x="1091768" y="3937000"/>
                  </a:lnTo>
                  <a:lnTo>
                    <a:pt x="1090206" y="3937000"/>
                  </a:lnTo>
                  <a:lnTo>
                    <a:pt x="1088529" y="3810000"/>
                  </a:lnTo>
                  <a:lnTo>
                    <a:pt x="1085062" y="3810000"/>
                  </a:lnTo>
                  <a:lnTo>
                    <a:pt x="1084465" y="3764788"/>
                  </a:lnTo>
                  <a:lnTo>
                    <a:pt x="1084465" y="7747000"/>
                  </a:lnTo>
                  <a:lnTo>
                    <a:pt x="1052195" y="7747000"/>
                  </a:lnTo>
                  <a:lnTo>
                    <a:pt x="1070825" y="7874000"/>
                  </a:lnTo>
                  <a:lnTo>
                    <a:pt x="1019721" y="7874000"/>
                  </a:lnTo>
                  <a:lnTo>
                    <a:pt x="996086" y="7747000"/>
                  </a:lnTo>
                  <a:lnTo>
                    <a:pt x="981417" y="7747000"/>
                  </a:lnTo>
                  <a:lnTo>
                    <a:pt x="955141" y="7620000"/>
                  </a:lnTo>
                  <a:lnTo>
                    <a:pt x="931087" y="7620000"/>
                  </a:lnTo>
                  <a:lnTo>
                    <a:pt x="902652" y="7747000"/>
                  </a:lnTo>
                  <a:lnTo>
                    <a:pt x="883259" y="7747000"/>
                  </a:lnTo>
                  <a:lnTo>
                    <a:pt x="863854" y="7874000"/>
                  </a:lnTo>
                  <a:lnTo>
                    <a:pt x="816902" y="7874000"/>
                  </a:lnTo>
                  <a:lnTo>
                    <a:pt x="850150" y="7747000"/>
                  </a:lnTo>
                  <a:lnTo>
                    <a:pt x="812800" y="7747000"/>
                  </a:lnTo>
                  <a:lnTo>
                    <a:pt x="811225" y="7620000"/>
                  </a:lnTo>
                  <a:lnTo>
                    <a:pt x="868667" y="7620000"/>
                  </a:lnTo>
                  <a:lnTo>
                    <a:pt x="896658" y="7493000"/>
                  </a:lnTo>
                  <a:lnTo>
                    <a:pt x="842772" y="7493000"/>
                  </a:lnTo>
                  <a:lnTo>
                    <a:pt x="816470" y="7366000"/>
                  </a:lnTo>
                  <a:lnTo>
                    <a:pt x="805167" y="7366000"/>
                  </a:lnTo>
                  <a:lnTo>
                    <a:pt x="804951" y="7239000"/>
                  </a:lnTo>
                  <a:lnTo>
                    <a:pt x="804900" y="7112000"/>
                  </a:lnTo>
                  <a:lnTo>
                    <a:pt x="817270" y="7239000"/>
                  </a:lnTo>
                  <a:lnTo>
                    <a:pt x="832916" y="7239000"/>
                  </a:lnTo>
                  <a:lnTo>
                    <a:pt x="863244" y="7366000"/>
                  </a:lnTo>
                  <a:lnTo>
                    <a:pt x="903770" y="7366000"/>
                  </a:lnTo>
                  <a:lnTo>
                    <a:pt x="838149" y="7239000"/>
                  </a:lnTo>
                  <a:lnTo>
                    <a:pt x="966927" y="7239000"/>
                  </a:lnTo>
                  <a:lnTo>
                    <a:pt x="937056" y="7366000"/>
                  </a:lnTo>
                  <a:lnTo>
                    <a:pt x="983754" y="7366000"/>
                  </a:lnTo>
                  <a:lnTo>
                    <a:pt x="1014006" y="7239000"/>
                  </a:lnTo>
                  <a:lnTo>
                    <a:pt x="1008532" y="7239000"/>
                  </a:lnTo>
                  <a:lnTo>
                    <a:pt x="1024001" y="7112000"/>
                  </a:lnTo>
                  <a:lnTo>
                    <a:pt x="1070724" y="7112000"/>
                  </a:lnTo>
                  <a:lnTo>
                    <a:pt x="1033602" y="7239000"/>
                  </a:lnTo>
                  <a:lnTo>
                    <a:pt x="1082078" y="7239000"/>
                  </a:lnTo>
                  <a:lnTo>
                    <a:pt x="1082408" y="7366000"/>
                  </a:lnTo>
                  <a:lnTo>
                    <a:pt x="1049985" y="7366000"/>
                  </a:lnTo>
                  <a:lnTo>
                    <a:pt x="1025410" y="7493000"/>
                  </a:lnTo>
                  <a:lnTo>
                    <a:pt x="997064" y="7493000"/>
                  </a:lnTo>
                  <a:lnTo>
                    <a:pt x="1024712" y="7620000"/>
                  </a:lnTo>
                  <a:lnTo>
                    <a:pt x="1083957" y="7620000"/>
                  </a:lnTo>
                  <a:lnTo>
                    <a:pt x="1084465" y="7747000"/>
                  </a:lnTo>
                  <a:lnTo>
                    <a:pt x="1084465" y="3764788"/>
                  </a:lnTo>
                  <a:lnTo>
                    <a:pt x="1083386" y="3683000"/>
                  </a:lnTo>
                  <a:lnTo>
                    <a:pt x="1092530" y="3683000"/>
                  </a:lnTo>
                  <a:lnTo>
                    <a:pt x="1095654" y="3556000"/>
                  </a:lnTo>
                  <a:lnTo>
                    <a:pt x="1099883" y="3556000"/>
                  </a:lnTo>
                  <a:lnTo>
                    <a:pt x="1101090" y="3429000"/>
                  </a:lnTo>
                  <a:lnTo>
                    <a:pt x="1101763" y="3429000"/>
                  </a:lnTo>
                  <a:lnTo>
                    <a:pt x="1101966" y="3302000"/>
                  </a:lnTo>
                  <a:lnTo>
                    <a:pt x="1101115" y="3302000"/>
                  </a:lnTo>
                  <a:lnTo>
                    <a:pt x="1100188" y="3175000"/>
                  </a:lnTo>
                  <a:lnTo>
                    <a:pt x="1098994" y="3175000"/>
                  </a:lnTo>
                  <a:lnTo>
                    <a:pt x="1097584" y="3048000"/>
                  </a:lnTo>
                  <a:lnTo>
                    <a:pt x="1094333" y="3048000"/>
                  </a:lnTo>
                  <a:lnTo>
                    <a:pt x="1090866" y="2921000"/>
                  </a:lnTo>
                  <a:lnTo>
                    <a:pt x="1089190" y="2921000"/>
                  </a:lnTo>
                  <a:lnTo>
                    <a:pt x="1087615" y="2794000"/>
                  </a:lnTo>
                  <a:lnTo>
                    <a:pt x="1090002" y="2667000"/>
                  </a:lnTo>
                  <a:lnTo>
                    <a:pt x="1091793" y="2667000"/>
                  </a:lnTo>
                  <a:lnTo>
                    <a:pt x="1093000" y="2540000"/>
                  </a:lnTo>
                  <a:lnTo>
                    <a:pt x="1093863" y="2540000"/>
                  </a:lnTo>
                  <a:lnTo>
                    <a:pt x="1093635" y="2413000"/>
                  </a:lnTo>
                  <a:lnTo>
                    <a:pt x="1092098" y="2413000"/>
                  </a:lnTo>
                  <a:lnTo>
                    <a:pt x="1090904" y="2286000"/>
                  </a:lnTo>
                  <a:lnTo>
                    <a:pt x="1089494" y="2286000"/>
                  </a:lnTo>
                  <a:lnTo>
                    <a:pt x="1087920" y="2159000"/>
                  </a:lnTo>
                  <a:lnTo>
                    <a:pt x="1086243" y="2159000"/>
                  </a:lnTo>
                  <a:lnTo>
                    <a:pt x="1082789" y="2032000"/>
                  </a:lnTo>
                  <a:lnTo>
                    <a:pt x="1081112" y="2032000"/>
                  </a:lnTo>
                  <a:lnTo>
                    <a:pt x="1079411" y="1905000"/>
                  </a:lnTo>
                  <a:lnTo>
                    <a:pt x="1082001" y="1905000"/>
                  </a:lnTo>
                  <a:lnTo>
                    <a:pt x="1083792" y="1778000"/>
                  </a:lnTo>
                  <a:lnTo>
                    <a:pt x="1084999" y="1778000"/>
                  </a:lnTo>
                  <a:lnTo>
                    <a:pt x="1085672" y="1651000"/>
                  </a:lnTo>
                  <a:lnTo>
                    <a:pt x="1085024" y="1524000"/>
                  </a:lnTo>
                  <a:lnTo>
                    <a:pt x="1084084" y="1524000"/>
                  </a:lnTo>
                  <a:lnTo>
                    <a:pt x="1082890" y="1397000"/>
                  </a:lnTo>
                  <a:lnTo>
                    <a:pt x="1079919" y="1397000"/>
                  </a:lnTo>
                  <a:lnTo>
                    <a:pt x="1078242" y="1270000"/>
                  </a:lnTo>
                  <a:lnTo>
                    <a:pt x="1077925" y="1258379"/>
                  </a:lnTo>
                  <a:lnTo>
                    <a:pt x="1077925" y="6985000"/>
                  </a:lnTo>
                  <a:lnTo>
                    <a:pt x="1071549" y="6985000"/>
                  </a:lnTo>
                  <a:lnTo>
                    <a:pt x="1064793" y="6858000"/>
                  </a:lnTo>
                  <a:lnTo>
                    <a:pt x="1024356" y="6858000"/>
                  </a:lnTo>
                  <a:lnTo>
                    <a:pt x="1043990" y="6985000"/>
                  </a:lnTo>
                  <a:lnTo>
                    <a:pt x="987882" y="6985000"/>
                  </a:lnTo>
                  <a:lnTo>
                    <a:pt x="975334" y="6858000"/>
                  </a:lnTo>
                  <a:lnTo>
                    <a:pt x="885748" y="6858000"/>
                  </a:lnTo>
                  <a:lnTo>
                    <a:pt x="875030" y="6985000"/>
                  </a:lnTo>
                  <a:lnTo>
                    <a:pt x="841933" y="6985000"/>
                  </a:lnTo>
                  <a:lnTo>
                    <a:pt x="874014" y="6858000"/>
                  </a:lnTo>
                  <a:lnTo>
                    <a:pt x="803008" y="6858000"/>
                  </a:lnTo>
                  <a:lnTo>
                    <a:pt x="831951" y="6731000"/>
                  </a:lnTo>
                  <a:lnTo>
                    <a:pt x="888441" y="6731000"/>
                  </a:lnTo>
                  <a:lnTo>
                    <a:pt x="915885" y="6604000"/>
                  </a:lnTo>
                  <a:lnTo>
                    <a:pt x="834567" y="6604000"/>
                  </a:lnTo>
                  <a:lnTo>
                    <a:pt x="808266" y="6477000"/>
                  </a:lnTo>
                  <a:lnTo>
                    <a:pt x="796950" y="6477000"/>
                  </a:lnTo>
                  <a:lnTo>
                    <a:pt x="796747" y="6350000"/>
                  </a:lnTo>
                  <a:lnTo>
                    <a:pt x="824712" y="6350000"/>
                  </a:lnTo>
                  <a:lnTo>
                    <a:pt x="855027" y="6477000"/>
                  </a:lnTo>
                  <a:lnTo>
                    <a:pt x="895553" y="6477000"/>
                  </a:lnTo>
                  <a:lnTo>
                    <a:pt x="829919" y="6350000"/>
                  </a:lnTo>
                  <a:lnTo>
                    <a:pt x="990854" y="6350000"/>
                  </a:lnTo>
                  <a:lnTo>
                    <a:pt x="958723" y="6477000"/>
                  </a:lnTo>
                  <a:lnTo>
                    <a:pt x="1005789" y="6477000"/>
                  </a:lnTo>
                  <a:lnTo>
                    <a:pt x="1038186" y="6350000"/>
                  </a:lnTo>
                  <a:lnTo>
                    <a:pt x="1015784" y="6350000"/>
                  </a:lnTo>
                  <a:lnTo>
                    <a:pt x="1031684" y="6223000"/>
                  </a:lnTo>
                  <a:lnTo>
                    <a:pt x="1071587" y="6223000"/>
                  </a:lnTo>
                  <a:lnTo>
                    <a:pt x="1071829" y="6350000"/>
                  </a:lnTo>
                  <a:lnTo>
                    <a:pt x="1073378" y="6350000"/>
                  </a:lnTo>
                  <a:lnTo>
                    <a:pt x="1073873" y="6477000"/>
                  </a:lnTo>
                  <a:lnTo>
                    <a:pt x="1066787" y="6477000"/>
                  </a:lnTo>
                  <a:lnTo>
                    <a:pt x="1041768" y="6604000"/>
                  </a:lnTo>
                  <a:lnTo>
                    <a:pt x="961491" y="6604000"/>
                  </a:lnTo>
                  <a:lnTo>
                    <a:pt x="988860" y="6731000"/>
                  </a:lnTo>
                  <a:lnTo>
                    <a:pt x="1075385" y="6731000"/>
                  </a:lnTo>
                  <a:lnTo>
                    <a:pt x="1075753" y="6858000"/>
                  </a:lnTo>
                  <a:lnTo>
                    <a:pt x="1076960" y="6858000"/>
                  </a:lnTo>
                  <a:lnTo>
                    <a:pt x="1077925" y="6985000"/>
                  </a:lnTo>
                  <a:lnTo>
                    <a:pt x="1077925" y="1258379"/>
                  </a:lnTo>
                  <a:lnTo>
                    <a:pt x="1074775" y="1143000"/>
                  </a:lnTo>
                  <a:lnTo>
                    <a:pt x="1069822" y="1143000"/>
                  </a:lnTo>
                  <a:lnTo>
                    <a:pt x="1069822" y="6096000"/>
                  </a:lnTo>
                  <a:lnTo>
                    <a:pt x="1042517" y="6096000"/>
                  </a:lnTo>
                  <a:lnTo>
                    <a:pt x="1017181" y="5969000"/>
                  </a:lnTo>
                  <a:lnTo>
                    <a:pt x="979462" y="5969000"/>
                  </a:lnTo>
                  <a:lnTo>
                    <a:pt x="997051" y="6096000"/>
                  </a:lnTo>
                  <a:lnTo>
                    <a:pt x="865911" y="6096000"/>
                  </a:lnTo>
                  <a:lnTo>
                    <a:pt x="897064" y="5969000"/>
                  </a:lnTo>
                  <a:lnTo>
                    <a:pt x="827951" y="5969000"/>
                  </a:lnTo>
                  <a:lnTo>
                    <a:pt x="798385" y="6096000"/>
                  </a:lnTo>
                  <a:lnTo>
                    <a:pt x="798322" y="5969000"/>
                  </a:lnTo>
                  <a:lnTo>
                    <a:pt x="794918" y="5969000"/>
                  </a:lnTo>
                  <a:lnTo>
                    <a:pt x="823861" y="5842000"/>
                  </a:lnTo>
                  <a:lnTo>
                    <a:pt x="911491" y="5842000"/>
                  </a:lnTo>
                  <a:lnTo>
                    <a:pt x="910107" y="5715000"/>
                  </a:lnTo>
                  <a:lnTo>
                    <a:pt x="789330" y="5715000"/>
                  </a:lnTo>
                  <a:lnTo>
                    <a:pt x="788860" y="5588000"/>
                  </a:lnTo>
                  <a:lnTo>
                    <a:pt x="788644" y="5588000"/>
                  </a:lnTo>
                  <a:lnTo>
                    <a:pt x="788492" y="5461000"/>
                  </a:lnTo>
                  <a:lnTo>
                    <a:pt x="816610" y="5588000"/>
                  </a:lnTo>
                  <a:lnTo>
                    <a:pt x="869505" y="5588000"/>
                  </a:lnTo>
                  <a:lnTo>
                    <a:pt x="887463" y="5588000"/>
                  </a:lnTo>
                  <a:lnTo>
                    <a:pt x="918057" y="5588000"/>
                  </a:lnTo>
                  <a:lnTo>
                    <a:pt x="937831" y="5461000"/>
                  </a:lnTo>
                  <a:lnTo>
                    <a:pt x="982751" y="5461000"/>
                  </a:lnTo>
                  <a:lnTo>
                    <a:pt x="950620" y="5588000"/>
                  </a:lnTo>
                  <a:lnTo>
                    <a:pt x="997699" y="5588000"/>
                  </a:lnTo>
                  <a:lnTo>
                    <a:pt x="1030097" y="5461000"/>
                  </a:lnTo>
                  <a:lnTo>
                    <a:pt x="1037628" y="5461000"/>
                  </a:lnTo>
                  <a:lnTo>
                    <a:pt x="1047521" y="5334000"/>
                  </a:lnTo>
                  <a:lnTo>
                    <a:pt x="1041704" y="5334000"/>
                  </a:lnTo>
                  <a:lnTo>
                    <a:pt x="1018717" y="5207000"/>
                  </a:lnTo>
                  <a:lnTo>
                    <a:pt x="983297" y="5207000"/>
                  </a:lnTo>
                  <a:lnTo>
                    <a:pt x="957110" y="5080000"/>
                  </a:lnTo>
                  <a:lnTo>
                    <a:pt x="919530" y="5080000"/>
                  </a:lnTo>
                  <a:lnTo>
                    <a:pt x="936777" y="5207000"/>
                  </a:lnTo>
                  <a:lnTo>
                    <a:pt x="889063" y="5207000"/>
                  </a:lnTo>
                  <a:lnTo>
                    <a:pt x="919530" y="5080000"/>
                  </a:lnTo>
                  <a:lnTo>
                    <a:pt x="878332" y="5080000"/>
                  </a:lnTo>
                  <a:lnTo>
                    <a:pt x="863561" y="5144668"/>
                  </a:lnTo>
                  <a:lnTo>
                    <a:pt x="863561" y="5541759"/>
                  </a:lnTo>
                  <a:lnTo>
                    <a:pt x="821842" y="5461000"/>
                  </a:lnTo>
                  <a:lnTo>
                    <a:pt x="853198" y="5461000"/>
                  </a:lnTo>
                  <a:lnTo>
                    <a:pt x="863561" y="5541759"/>
                  </a:lnTo>
                  <a:lnTo>
                    <a:pt x="863561" y="5144668"/>
                  </a:lnTo>
                  <a:lnTo>
                    <a:pt x="849325" y="5207000"/>
                  </a:lnTo>
                  <a:lnTo>
                    <a:pt x="820788" y="5207000"/>
                  </a:lnTo>
                  <a:lnTo>
                    <a:pt x="802589" y="5334000"/>
                  </a:lnTo>
                  <a:lnTo>
                    <a:pt x="787285" y="5334000"/>
                  </a:lnTo>
                  <a:lnTo>
                    <a:pt x="788238" y="5207000"/>
                  </a:lnTo>
                  <a:lnTo>
                    <a:pt x="789647" y="5207000"/>
                  </a:lnTo>
                  <a:lnTo>
                    <a:pt x="788479" y="5080000"/>
                  </a:lnTo>
                  <a:lnTo>
                    <a:pt x="844346" y="5080000"/>
                  </a:lnTo>
                  <a:lnTo>
                    <a:pt x="872337" y="4953000"/>
                  </a:lnTo>
                  <a:lnTo>
                    <a:pt x="902093" y="4953000"/>
                  </a:lnTo>
                  <a:lnTo>
                    <a:pt x="844702" y="4826000"/>
                  </a:lnTo>
                  <a:lnTo>
                    <a:pt x="781329" y="4826000"/>
                  </a:lnTo>
                  <a:lnTo>
                    <a:pt x="780846" y="4699000"/>
                  </a:lnTo>
                  <a:lnTo>
                    <a:pt x="813828" y="4699000"/>
                  </a:lnTo>
                  <a:lnTo>
                    <a:pt x="780529" y="4572000"/>
                  </a:lnTo>
                  <a:lnTo>
                    <a:pt x="818070" y="4572000"/>
                  </a:lnTo>
                  <a:lnTo>
                    <a:pt x="830592" y="4699000"/>
                  </a:lnTo>
                  <a:lnTo>
                    <a:pt x="838936" y="4699000"/>
                  </a:lnTo>
                  <a:lnTo>
                    <a:pt x="870864" y="4826000"/>
                  </a:lnTo>
                  <a:lnTo>
                    <a:pt x="931405" y="4826000"/>
                  </a:lnTo>
                  <a:lnTo>
                    <a:pt x="959446" y="4699000"/>
                  </a:lnTo>
                  <a:lnTo>
                    <a:pt x="948601" y="4699000"/>
                  </a:lnTo>
                  <a:lnTo>
                    <a:pt x="966635" y="4572000"/>
                  </a:lnTo>
                  <a:lnTo>
                    <a:pt x="1009294" y="4572000"/>
                  </a:lnTo>
                  <a:lnTo>
                    <a:pt x="974750" y="4699000"/>
                  </a:lnTo>
                  <a:lnTo>
                    <a:pt x="1022096" y="4699000"/>
                  </a:lnTo>
                  <a:lnTo>
                    <a:pt x="1056576" y="4572000"/>
                  </a:lnTo>
                  <a:lnTo>
                    <a:pt x="1057275" y="4699000"/>
                  </a:lnTo>
                  <a:lnTo>
                    <a:pt x="1057770" y="4699000"/>
                  </a:lnTo>
                  <a:lnTo>
                    <a:pt x="1058100" y="4826000"/>
                  </a:lnTo>
                  <a:lnTo>
                    <a:pt x="1001090" y="4826000"/>
                  </a:lnTo>
                  <a:lnTo>
                    <a:pt x="975728" y="4953000"/>
                  </a:lnTo>
                  <a:lnTo>
                    <a:pt x="1000391" y="4953000"/>
                  </a:lnTo>
                  <a:lnTo>
                    <a:pt x="1029004" y="5080000"/>
                  </a:lnTo>
                  <a:lnTo>
                    <a:pt x="1060157" y="5080000"/>
                  </a:lnTo>
                  <a:lnTo>
                    <a:pt x="1060856" y="5207000"/>
                  </a:lnTo>
                  <a:lnTo>
                    <a:pt x="1062736" y="5207000"/>
                  </a:lnTo>
                  <a:lnTo>
                    <a:pt x="1063117" y="5334000"/>
                  </a:lnTo>
                  <a:lnTo>
                    <a:pt x="1063498" y="5461000"/>
                  </a:lnTo>
                  <a:lnTo>
                    <a:pt x="1065288" y="5461000"/>
                  </a:lnTo>
                  <a:lnTo>
                    <a:pt x="1065771" y="5588000"/>
                  </a:lnTo>
                  <a:lnTo>
                    <a:pt x="1066101" y="5588000"/>
                  </a:lnTo>
                  <a:lnTo>
                    <a:pt x="1066330" y="5715000"/>
                  </a:lnTo>
                  <a:lnTo>
                    <a:pt x="948931" y="5715000"/>
                  </a:lnTo>
                  <a:lnTo>
                    <a:pt x="949464" y="5842000"/>
                  </a:lnTo>
                  <a:lnTo>
                    <a:pt x="1067295" y="5842000"/>
                  </a:lnTo>
                  <a:lnTo>
                    <a:pt x="1067650" y="5969000"/>
                  </a:lnTo>
                  <a:lnTo>
                    <a:pt x="1068870" y="5969000"/>
                  </a:lnTo>
                  <a:lnTo>
                    <a:pt x="1069822" y="6096000"/>
                  </a:lnTo>
                  <a:lnTo>
                    <a:pt x="1069822" y="1143000"/>
                  </a:lnTo>
                  <a:lnTo>
                    <a:pt x="1068336" y="1143000"/>
                  </a:lnTo>
                  <a:lnTo>
                    <a:pt x="1071460" y="1016000"/>
                  </a:lnTo>
                  <a:lnTo>
                    <a:pt x="1073899" y="1016000"/>
                  </a:lnTo>
                  <a:lnTo>
                    <a:pt x="1075690" y="889000"/>
                  </a:lnTo>
                  <a:lnTo>
                    <a:pt x="1077569" y="889000"/>
                  </a:lnTo>
                  <a:lnTo>
                    <a:pt x="1077760" y="762000"/>
                  </a:lnTo>
                  <a:lnTo>
                    <a:pt x="1077531" y="762000"/>
                  </a:lnTo>
                  <a:lnTo>
                    <a:pt x="1076921" y="635000"/>
                  </a:lnTo>
                  <a:lnTo>
                    <a:pt x="1074801" y="635000"/>
                  </a:lnTo>
                  <a:lnTo>
                    <a:pt x="1073391" y="508000"/>
                  </a:lnTo>
                  <a:lnTo>
                    <a:pt x="1070140" y="508000"/>
                  </a:lnTo>
                  <a:lnTo>
                    <a:pt x="1066673" y="381000"/>
                  </a:lnTo>
                  <a:lnTo>
                    <a:pt x="1064996" y="254000"/>
                  </a:lnTo>
                  <a:lnTo>
                    <a:pt x="1060132" y="254000"/>
                  </a:lnTo>
                  <a:lnTo>
                    <a:pt x="1063256" y="127000"/>
                  </a:lnTo>
                  <a:lnTo>
                    <a:pt x="1067485" y="127000"/>
                  </a:lnTo>
                  <a:lnTo>
                    <a:pt x="1067650" y="0"/>
                  </a:lnTo>
                  <a:lnTo>
                    <a:pt x="1059535" y="0"/>
                  </a:lnTo>
                  <a:lnTo>
                    <a:pt x="1059535" y="3556000"/>
                  </a:lnTo>
                  <a:lnTo>
                    <a:pt x="1052055" y="3556000"/>
                  </a:lnTo>
                  <a:lnTo>
                    <a:pt x="1052055" y="4318000"/>
                  </a:lnTo>
                  <a:lnTo>
                    <a:pt x="1019784" y="4318000"/>
                  </a:lnTo>
                  <a:lnTo>
                    <a:pt x="1038428" y="4445000"/>
                  </a:lnTo>
                  <a:lnTo>
                    <a:pt x="987323" y="4445000"/>
                  </a:lnTo>
                  <a:lnTo>
                    <a:pt x="963688" y="4318000"/>
                  </a:lnTo>
                  <a:lnTo>
                    <a:pt x="949007" y="4318000"/>
                  </a:lnTo>
                  <a:lnTo>
                    <a:pt x="922731" y="4191000"/>
                  </a:lnTo>
                  <a:lnTo>
                    <a:pt x="898690" y="4191000"/>
                  </a:lnTo>
                  <a:lnTo>
                    <a:pt x="870242" y="4318000"/>
                  </a:lnTo>
                  <a:lnTo>
                    <a:pt x="850836" y="4318000"/>
                  </a:lnTo>
                  <a:lnTo>
                    <a:pt x="831443" y="4445000"/>
                  </a:lnTo>
                  <a:lnTo>
                    <a:pt x="784491" y="4445000"/>
                  </a:lnTo>
                  <a:lnTo>
                    <a:pt x="817740" y="4318000"/>
                  </a:lnTo>
                  <a:lnTo>
                    <a:pt x="780376" y="4318000"/>
                  </a:lnTo>
                  <a:lnTo>
                    <a:pt x="778802" y="4191000"/>
                  </a:lnTo>
                  <a:lnTo>
                    <a:pt x="836256" y="4191000"/>
                  </a:lnTo>
                  <a:lnTo>
                    <a:pt x="864247" y="4064000"/>
                  </a:lnTo>
                  <a:lnTo>
                    <a:pt x="836612" y="4064000"/>
                  </a:lnTo>
                  <a:lnTo>
                    <a:pt x="810361" y="3937000"/>
                  </a:lnTo>
                  <a:lnTo>
                    <a:pt x="772744" y="3937000"/>
                  </a:lnTo>
                  <a:lnTo>
                    <a:pt x="772541" y="3810000"/>
                  </a:lnTo>
                  <a:lnTo>
                    <a:pt x="772490" y="3683000"/>
                  </a:lnTo>
                  <a:lnTo>
                    <a:pt x="784860" y="3683000"/>
                  </a:lnTo>
                  <a:lnTo>
                    <a:pt x="797394" y="3810000"/>
                  </a:lnTo>
                  <a:lnTo>
                    <a:pt x="800506" y="3810000"/>
                  </a:lnTo>
                  <a:lnTo>
                    <a:pt x="830834" y="3937000"/>
                  </a:lnTo>
                  <a:lnTo>
                    <a:pt x="904646" y="3937000"/>
                  </a:lnTo>
                  <a:lnTo>
                    <a:pt x="871359" y="3810000"/>
                  </a:lnTo>
                  <a:lnTo>
                    <a:pt x="934516" y="3810000"/>
                  </a:lnTo>
                  <a:lnTo>
                    <a:pt x="904646" y="3937000"/>
                  </a:lnTo>
                  <a:lnTo>
                    <a:pt x="951344" y="3937000"/>
                  </a:lnTo>
                  <a:lnTo>
                    <a:pt x="981595" y="3810000"/>
                  </a:lnTo>
                  <a:lnTo>
                    <a:pt x="976122" y="3810000"/>
                  </a:lnTo>
                  <a:lnTo>
                    <a:pt x="991590" y="3683000"/>
                  </a:lnTo>
                  <a:lnTo>
                    <a:pt x="1038301" y="3683000"/>
                  </a:lnTo>
                  <a:lnTo>
                    <a:pt x="1001191" y="3810000"/>
                  </a:lnTo>
                  <a:lnTo>
                    <a:pt x="1049667" y="3810000"/>
                  </a:lnTo>
                  <a:lnTo>
                    <a:pt x="1049997" y="3937000"/>
                  </a:lnTo>
                  <a:lnTo>
                    <a:pt x="1017562" y="3937000"/>
                  </a:lnTo>
                  <a:lnTo>
                    <a:pt x="992987" y="4064000"/>
                  </a:lnTo>
                  <a:lnTo>
                    <a:pt x="964641" y="4064000"/>
                  </a:lnTo>
                  <a:lnTo>
                    <a:pt x="992289" y="4191000"/>
                  </a:lnTo>
                  <a:lnTo>
                    <a:pt x="1051547" y="4191000"/>
                  </a:lnTo>
                  <a:lnTo>
                    <a:pt x="1052055" y="4318000"/>
                  </a:lnTo>
                  <a:lnTo>
                    <a:pt x="1052055" y="3556000"/>
                  </a:lnTo>
                  <a:lnTo>
                    <a:pt x="1046403" y="3556000"/>
                  </a:lnTo>
                  <a:lnTo>
                    <a:pt x="1032217" y="3429000"/>
                  </a:lnTo>
                  <a:lnTo>
                    <a:pt x="986751" y="3429000"/>
                  </a:lnTo>
                  <a:lnTo>
                    <a:pt x="1005954" y="3556000"/>
                  </a:lnTo>
                  <a:lnTo>
                    <a:pt x="956945" y="3556000"/>
                  </a:lnTo>
                  <a:lnTo>
                    <a:pt x="941984" y="3429000"/>
                  </a:lnTo>
                  <a:lnTo>
                    <a:pt x="879856" y="3429000"/>
                  </a:lnTo>
                  <a:lnTo>
                    <a:pt x="867371" y="3556000"/>
                  </a:lnTo>
                  <a:lnTo>
                    <a:pt x="823556" y="3556000"/>
                  </a:lnTo>
                  <a:lnTo>
                    <a:pt x="855637" y="3429000"/>
                  </a:lnTo>
                  <a:lnTo>
                    <a:pt x="784618" y="3429000"/>
                  </a:lnTo>
                  <a:lnTo>
                    <a:pt x="813562" y="3302000"/>
                  </a:lnTo>
                  <a:lnTo>
                    <a:pt x="870051" y="3302000"/>
                  </a:lnTo>
                  <a:lnTo>
                    <a:pt x="897496" y="3175000"/>
                  </a:lnTo>
                  <a:lnTo>
                    <a:pt x="786422" y="3175000"/>
                  </a:lnTo>
                  <a:lnTo>
                    <a:pt x="782675" y="3048000"/>
                  </a:lnTo>
                  <a:lnTo>
                    <a:pt x="778344" y="3048000"/>
                  </a:lnTo>
                  <a:lnTo>
                    <a:pt x="778192" y="2921000"/>
                  </a:lnTo>
                  <a:lnTo>
                    <a:pt x="806310" y="2921000"/>
                  </a:lnTo>
                  <a:lnTo>
                    <a:pt x="836637" y="3048000"/>
                  </a:lnTo>
                  <a:lnTo>
                    <a:pt x="877176" y="3048000"/>
                  </a:lnTo>
                  <a:lnTo>
                    <a:pt x="811542" y="2921000"/>
                  </a:lnTo>
                  <a:lnTo>
                    <a:pt x="972464" y="2921000"/>
                  </a:lnTo>
                  <a:lnTo>
                    <a:pt x="940333" y="3048000"/>
                  </a:lnTo>
                  <a:lnTo>
                    <a:pt x="987399" y="3048000"/>
                  </a:lnTo>
                  <a:lnTo>
                    <a:pt x="1019797" y="2921000"/>
                  </a:lnTo>
                  <a:lnTo>
                    <a:pt x="1013294" y="2921000"/>
                  </a:lnTo>
                  <a:lnTo>
                    <a:pt x="1027341" y="2794000"/>
                  </a:lnTo>
                  <a:lnTo>
                    <a:pt x="1053211" y="2794000"/>
                  </a:lnTo>
                  <a:lnTo>
                    <a:pt x="1053439" y="2921000"/>
                  </a:lnTo>
                  <a:lnTo>
                    <a:pt x="1054989" y="2921000"/>
                  </a:lnTo>
                  <a:lnTo>
                    <a:pt x="1055484" y="3048000"/>
                  </a:lnTo>
                  <a:lnTo>
                    <a:pt x="1048410" y="3048000"/>
                  </a:lnTo>
                  <a:lnTo>
                    <a:pt x="1023378" y="3175000"/>
                  </a:lnTo>
                  <a:lnTo>
                    <a:pt x="943114" y="3175000"/>
                  </a:lnTo>
                  <a:lnTo>
                    <a:pt x="970457" y="3302000"/>
                  </a:lnTo>
                  <a:lnTo>
                    <a:pt x="1057008" y="3302000"/>
                  </a:lnTo>
                  <a:lnTo>
                    <a:pt x="1057363" y="3429000"/>
                  </a:lnTo>
                  <a:lnTo>
                    <a:pt x="1058570" y="3429000"/>
                  </a:lnTo>
                  <a:lnTo>
                    <a:pt x="1059535" y="3556000"/>
                  </a:lnTo>
                  <a:lnTo>
                    <a:pt x="1059535" y="0"/>
                  </a:lnTo>
                  <a:lnTo>
                    <a:pt x="1054074" y="0"/>
                  </a:lnTo>
                  <a:lnTo>
                    <a:pt x="1054074" y="2794000"/>
                  </a:lnTo>
                  <a:lnTo>
                    <a:pt x="1031328" y="2667000"/>
                  </a:lnTo>
                  <a:lnTo>
                    <a:pt x="1024128" y="2667000"/>
                  </a:lnTo>
                  <a:lnTo>
                    <a:pt x="998791" y="2540000"/>
                  </a:lnTo>
                  <a:lnTo>
                    <a:pt x="943673" y="2540000"/>
                  </a:lnTo>
                  <a:lnTo>
                    <a:pt x="961072" y="2667000"/>
                  </a:lnTo>
                  <a:lnTo>
                    <a:pt x="847534" y="2667000"/>
                  </a:lnTo>
                  <a:lnTo>
                    <a:pt x="878687" y="2540000"/>
                  </a:lnTo>
                  <a:lnTo>
                    <a:pt x="838936" y="2540000"/>
                  </a:lnTo>
                  <a:lnTo>
                    <a:pt x="809561" y="2667000"/>
                  </a:lnTo>
                  <a:lnTo>
                    <a:pt x="780008" y="2667000"/>
                  </a:lnTo>
                  <a:lnTo>
                    <a:pt x="779945" y="2540000"/>
                  </a:lnTo>
                  <a:lnTo>
                    <a:pt x="805472" y="2540000"/>
                  </a:lnTo>
                  <a:lnTo>
                    <a:pt x="833970" y="2413000"/>
                  </a:lnTo>
                  <a:lnTo>
                    <a:pt x="891717" y="2413000"/>
                  </a:lnTo>
                  <a:lnTo>
                    <a:pt x="834326" y="2286000"/>
                  </a:lnTo>
                  <a:lnTo>
                    <a:pt x="770953" y="2286000"/>
                  </a:lnTo>
                  <a:lnTo>
                    <a:pt x="770458" y="2159000"/>
                  </a:lnTo>
                  <a:lnTo>
                    <a:pt x="770242" y="2159000"/>
                  </a:lnTo>
                  <a:lnTo>
                    <a:pt x="770102" y="2032000"/>
                  </a:lnTo>
                  <a:lnTo>
                    <a:pt x="798220" y="2159000"/>
                  </a:lnTo>
                  <a:lnTo>
                    <a:pt x="851115" y="2159000"/>
                  </a:lnTo>
                  <a:lnTo>
                    <a:pt x="860475" y="2159000"/>
                  </a:lnTo>
                  <a:lnTo>
                    <a:pt x="893419" y="2286000"/>
                  </a:lnTo>
                  <a:lnTo>
                    <a:pt x="915403" y="2286000"/>
                  </a:lnTo>
                  <a:lnTo>
                    <a:pt x="921016" y="2159000"/>
                  </a:lnTo>
                  <a:lnTo>
                    <a:pt x="919454" y="2159000"/>
                  </a:lnTo>
                  <a:lnTo>
                    <a:pt x="938212" y="2032000"/>
                  </a:lnTo>
                  <a:lnTo>
                    <a:pt x="964361" y="2032000"/>
                  </a:lnTo>
                  <a:lnTo>
                    <a:pt x="932230" y="2159000"/>
                  </a:lnTo>
                  <a:lnTo>
                    <a:pt x="979309" y="2159000"/>
                  </a:lnTo>
                  <a:lnTo>
                    <a:pt x="1011720" y="2032000"/>
                  </a:lnTo>
                  <a:lnTo>
                    <a:pt x="1019238" y="2032000"/>
                  </a:lnTo>
                  <a:lnTo>
                    <a:pt x="1029131" y="1905000"/>
                  </a:lnTo>
                  <a:lnTo>
                    <a:pt x="1000328" y="1905000"/>
                  </a:lnTo>
                  <a:lnTo>
                    <a:pt x="977023" y="1778000"/>
                  </a:lnTo>
                  <a:lnTo>
                    <a:pt x="964907" y="1778000"/>
                  </a:lnTo>
                  <a:lnTo>
                    <a:pt x="938720" y="1651000"/>
                  </a:lnTo>
                  <a:lnTo>
                    <a:pt x="901141" y="1651000"/>
                  </a:lnTo>
                  <a:lnTo>
                    <a:pt x="918387" y="1778000"/>
                  </a:lnTo>
                  <a:lnTo>
                    <a:pt x="870673" y="1778000"/>
                  </a:lnTo>
                  <a:lnTo>
                    <a:pt x="901141" y="1651000"/>
                  </a:lnTo>
                  <a:lnTo>
                    <a:pt x="859942" y="1651000"/>
                  </a:lnTo>
                  <a:lnTo>
                    <a:pt x="845172" y="1715668"/>
                  </a:lnTo>
                  <a:lnTo>
                    <a:pt x="845172" y="2112746"/>
                  </a:lnTo>
                  <a:lnTo>
                    <a:pt x="803452" y="2032000"/>
                  </a:lnTo>
                  <a:lnTo>
                    <a:pt x="834809" y="2032000"/>
                  </a:lnTo>
                  <a:lnTo>
                    <a:pt x="845172" y="2112746"/>
                  </a:lnTo>
                  <a:lnTo>
                    <a:pt x="845172" y="1715668"/>
                  </a:lnTo>
                  <a:lnTo>
                    <a:pt x="830935" y="1778000"/>
                  </a:lnTo>
                  <a:lnTo>
                    <a:pt x="802386" y="1778000"/>
                  </a:lnTo>
                  <a:lnTo>
                    <a:pt x="784199" y="1905000"/>
                  </a:lnTo>
                  <a:lnTo>
                    <a:pt x="769861" y="1905000"/>
                  </a:lnTo>
                  <a:lnTo>
                    <a:pt x="770636" y="1778000"/>
                  </a:lnTo>
                  <a:lnTo>
                    <a:pt x="771258" y="1778000"/>
                  </a:lnTo>
                  <a:lnTo>
                    <a:pt x="770089" y="1651000"/>
                  </a:lnTo>
                  <a:lnTo>
                    <a:pt x="825957" y="1651000"/>
                  </a:lnTo>
                  <a:lnTo>
                    <a:pt x="853960" y="1524000"/>
                  </a:lnTo>
                  <a:lnTo>
                    <a:pt x="883704" y="1524000"/>
                  </a:lnTo>
                  <a:lnTo>
                    <a:pt x="826312" y="1397000"/>
                  </a:lnTo>
                  <a:lnTo>
                    <a:pt x="762939" y="1397000"/>
                  </a:lnTo>
                  <a:lnTo>
                    <a:pt x="762457" y="1270000"/>
                  </a:lnTo>
                  <a:lnTo>
                    <a:pt x="795439" y="1270000"/>
                  </a:lnTo>
                  <a:lnTo>
                    <a:pt x="762139" y="1143000"/>
                  </a:lnTo>
                  <a:lnTo>
                    <a:pt x="799693" y="1143000"/>
                  </a:lnTo>
                  <a:lnTo>
                    <a:pt x="812203" y="1270000"/>
                  </a:lnTo>
                  <a:lnTo>
                    <a:pt x="820534" y="1270000"/>
                  </a:lnTo>
                  <a:lnTo>
                    <a:pt x="852474" y="1397000"/>
                  </a:lnTo>
                  <a:lnTo>
                    <a:pt x="894359" y="1397000"/>
                  </a:lnTo>
                  <a:lnTo>
                    <a:pt x="861072" y="1270000"/>
                  </a:lnTo>
                  <a:lnTo>
                    <a:pt x="924229" y="1270000"/>
                  </a:lnTo>
                  <a:lnTo>
                    <a:pt x="894359" y="1397000"/>
                  </a:lnTo>
                  <a:lnTo>
                    <a:pt x="913015" y="1397000"/>
                  </a:lnTo>
                  <a:lnTo>
                    <a:pt x="941044" y="1270000"/>
                  </a:lnTo>
                  <a:lnTo>
                    <a:pt x="948245" y="1270000"/>
                  </a:lnTo>
                  <a:lnTo>
                    <a:pt x="965835" y="1143000"/>
                  </a:lnTo>
                  <a:lnTo>
                    <a:pt x="990904" y="1143000"/>
                  </a:lnTo>
                  <a:lnTo>
                    <a:pt x="956360" y="1270000"/>
                  </a:lnTo>
                  <a:lnTo>
                    <a:pt x="1003693" y="1270000"/>
                  </a:lnTo>
                  <a:lnTo>
                    <a:pt x="1038186" y="1143000"/>
                  </a:lnTo>
                  <a:lnTo>
                    <a:pt x="1038885" y="1270000"/>
                  </a:lnTo>
                  <a:lnTo>
                    <a:pt x="1039380" y="1270000"/>
                  </a:lnTo>
                  <a:lnTo>
                    <a:pt x="1039710" y="1397000"/>
                  </a:lnTo>
                  <a:lnTo>
                    <a:pt x="982700" y="1397000"/>
                  </a:lnTo>
                  <a:lnTo>
                    <a:pt x="957338" y="1524000"/>
                  </a:lnTo>
                  <a:lnTo>
                    <a:pt x="982002" y="1524000"/>
                  </a:lnTo>
                  <a:lnTo>
                    <a:pt x="1010627" y="1651000"/>
                  </a:lnTo>
                  <a:lnTo>
                    <a:pt x="1041260" y="1651000"/>
                  </a:lnTo>
                  <a:lnTo>
                    <a:pt x="1041768" y="1778000"/>
                  </a:lnTo>
                  <a:lnTo>
                    <a:pt x="1028128" y="1778000"/>
                  </a:lnTo>
                  <a:lnTo>
                    <a:pt x="1044333" y="1905000"/>
                  </a:lnTo>
                  <a:lnTo>
                    <a:pt x="1044473" y="1905000"/>
                  </a:lnTo>
                  <a:lnTo>
                    <a:pt x="1044740" y="2032000"/>
                  </a:lnTo>
                  <a:lnTo>
                    <a:pt x="1046200" y="2032000"/>
                  </a:lnTo>
                  <a:lnTo>
                    <a:pt x="1046899" y="2159000"/>
                  </a:lnTo>
                  <a:lnTo>
                    <a:pt x="1047711" y="2159000"/>
                  </a:lnTo>
                  <a:lnTo>
                    <a:pt x="1047927" y="2286000"/>
                  </a:lnTo>
                  <a:lnTo>
                    <a:pt x="932992" y="2286000"/>
                  </a:lnTo>
                  <a:lnTo>
                    <a:pt x="930541" y="2413000"/>
                  </a:lnTo>
                  <a:lnTo>
                    <a:pt x="1048905" y="2413000"/>
                  </a:lnTo>
                  <a:lnTo>
                    <a:pt x="1049261" y="2540000"/>
                  </a:lnTo>
                  <a:lnTo>
                    <a:pt x="1049769" y="2540000"/>
                  </a:lnTo>
                  <a:lnTo>
                    <a:pt x="1050480" y="2667000"/>
                  </a:lnTo>
                  <a:lnTo>
                    <a:pt x="1052715" y="2667000"/>
                  </a:lnTo>
                  <a:lnTo>
                    <a:pt x="1054074" y="2794000"/>
                  </a:lnTo>
                  <a:lnTo>
                    <a:pt x="1054074" y="0"/>
                  </a:lnTo>
                  <a:lnTo>
                    <a:pt x="1033665" y="0"/>
                  </a:lnTo>
                  <a:lnTo>
                    <a:pt x="1033665" y="889000"/>
                  </a:lnTo>
                  <a:lnTo>
                    <a:pt x="1001395" y="889000"/>
                  </a:lnTo>
                  <a:lnTo>
                    <a:pt x="1020025" y="1016000"/>
                  </a:lnTo>
                  <a:lnTo>
                    <a:pt x="968933" y="1016000"/>
                  </a:lnTo>
                  <a:lnTo>
                    <a:pt x="945299" y="889000"/>
                  </a:lnTo>
                  <a:lnTo>
                    <a:pt x="930617" y="889000"/>
                  </a:lnTo>
                  <a:lnTo>
                    <a:pt x="904341" y="762000"/>
                  </a:lnTo>
                  <a:lnTo>
                    <a:pt x="880287" y="762000"/>
                  </a:lnTo>
                  <a:lnTo>
                    <a:pt x="851852" y="889000"/>
                  </a:lnTo>
                  <a:lnTo>
                    <a:pt x="832459" y="889000"/>
                  </a:lnTo>
                  <a:lnTo>
                    <a:pt x="813054" y="1016000"/>
                  </a:lnTo>
                  <a:lnTo>
                    <a:pt x="766102" y="1016000"/>
                  </a:lnTo>
                  <a:lnTo>
                    <a:pt x="799350" y="889000"/>
                  </a:lnTo>
                  <a:lnTo>
                    <a:pt x="762000" y="889000"/>
                  </a:lnTo>
                  <a:lnTo>
                    <a:pt x="760425" y="762000"/>
                  </a:lnTo>
                  <a:lnTo>
                    <a:pt x="817867" y="762000"/>
                  </a:lnTo>
                  <a:lnTo>
                    <a:pt x="845858" y="635000"/>
                  </a:lnTo>
                  <a:lnTo>
                    <a:pt x="791984" y="635000"/>
                  </a:lnTo>
                  <a:lnTo>
                    <a:pt x="765670" y="508000"/>
                  </a:lnTo>
                  <a:lnTo>
                    <a:pt x="754367" y="508000"/>
                  </a:lnTo>
                  <a:lnTo>
                    <a:pt x="754151" y="381000"/>
                  </a:lnTo>
                  <a:lnTo>
                    <a:pt x="754100" y="254000"/>
                  </a:lnTo>
                  <a:lnTo>
                    <a:pt x="766470" y="381000"/>
                  </a:lnTo>
                  <a:lnTo>
                    <a:pt x="782116" y="381000"/>
                  </a:lnTo>
                  <a:lnTo>
                    <a:pt x="812444" y="508000"/>
                  </a:lnTo>
                  <a:lnTo>
                    <a:pt x="852970" y="508000"/>
                  </a:lnTo>
                  <a:lnTo>
                    <a:pt x="787349" y="381000"/>
                  </a:lnTo>
                  <a:lnTo>
                    <a:pt x="916127" y="381000"/>
                  </a:lnTo>
                  <a:lnTo>
                    <a:pt x="886256" y="508000"/>
                  </a:lnTo>
                  <a:lnTo>
                    <a:pt x="932954" y="508000"/>
                  </a:lnTo>
                  <a:lnTo>
                    <a:pt x="963206" y="381000"/>
                  </a:lnTo>
                  <a:lnTo>
                    <a:pt x="957732" y="381000"/>
                  </a:lnTo>
                  <a:lnTo>
                    <a:pt x="973188" y="254000"/>
                  </a:lnTo>
                  <a:lnTo>
                    <a:pt x="1019911" y="254000"/>
                  </a:lnTo>
                  <a:lnTo>
                    <a:pt x="982802" y="381000"/>
                  </a:lnTo>
                  <a:lnTo>
                    <a:pt x="1031278" y="381000"/>
                  </a:lnTo>
                  <a:lnTo>
                    <a:pt x="1031608" y="508000"/>
                  </a:lnTo>
                  <a:lnTo>
                    <a:pt x="999185" y="508000"/>
                  </a:lnTo>
                  <a:lnTo>
                    <a:pt x="974610" y="635000"/>
                  </a:lnTo>
                  <a:lnTo>
                    <a:pt x="946264" y="635000"/>
                  </a:lnTo>
                  <a:lnTo>
                    <a:pt x="973912" y="762000"/>
                  </a:lnTo>
                  <a:lnTo>
                    <a:pt x="1033157" y="762000"/>
                  </a:lnTo>
                  <a:lnTo>
                    <a:pt x="1033665" y="889000"/>
                  </a:lnTo>
                  <a:lnTo>
                    <a:pt x="1033665" y="0"/>
                  </a:lnTo>
                  <a:lnTo>
                    <a:pt x="1026858" y="0"/>
                  </a:lnTo>
                  <a:lnTo>
                    <a:pt x="1027125" y="127000"/>
                  </a:lnTo>
                  <a:lnTo>
                    <a:pt x="1020749" y="127000"/>
                  </a:lnTo>
                  <a:lnTo>
                    <a:pt x="1016431" y="0"/>
                  </a:lnTo>
                  <a:lnTo>
                    <a:pt x="977392" y="0"/>
                  </a:lnTo>
                  <a:lnTo>
                    <a:pt x="993190" y="127000"/>
                  </a:lnTo>
                  <a:lnTo>
                    <a:pt x="937082" y="127000"/>
                  </a:lnTo>
                  <a:lnTo>
                    <a:pt x="925334" y="0"/>
                  </a:lnTo>
                  <a:lnTo>
                    <a:pt x="831875" y="0"/>
                  </a:lnTo>
                  <a:lnTo>
                    <a:pt x="824230" y="127000"/>
                  </a:lnTo>
                  <a:lnTo>
                    <a:pt x="791133" y="127000"/>
                  </a:lnTo>
                  <a:lnTo>
                    <a:pt x="800138" y="0"/>
                  </a:lnTo>
                  <a:lnTo>
                    <a:pt x="705675" y="0"/>
                  </a:lnTo>
                  <a:lnTo>
                    <a:pt x="705802" y="127000"/>
                  </a:lnTo>
                  <a:lnTo>
                    <a:pt x="710603" y="127000"/>
                  </a:lnTo>
                  <a:lnTo>
                    <a:pt x="714146" y="254000"/>
                  </a:lnTo>
                  <a:lnTo>
                    <a:pt x="717715" y="254000"/>
                  </a:lnTo>
                  <a:lnTo>
                    <a:pt x="717359" y="381000"/>
                  </a:lnTo>
                  <a:lnTo>
                    <a:pt x="715937" y="381000"/>
                  </a:lnTo>
                  <a:lnTo>
                    <a:pt x="715022" y="508000"/>
                  </a:lnTo>
                  <a:lnTo>
                    <a:pt x="714070" y="508000"/>
                  </a:lnTo>
                  <a:lnTo>
                    <a:pt x="713155" y="635000"/>
                  </a:lnTo>
                  <a:lnTo>
                    <a:pt x="711733" y="635000"/>
                  </a:lnTo>
                  <a:lnTo>
                    <a:pt x="711365" y="762000"/>
                  </a:lnTo>
                  <a:lnTo>
                    <a:pt x="711733" y="889000"/>
                  </a:lnTo>
                  <a:lnTo>
                    <a:pt x="714019" y="889000"/>
                  </a:lnTo>
                  <a:lnTo>
                    <a:pt x="716076" y="1016000"/>
                  </a:lnTo>
                  <a:lnTo>
                    <a:pt x="718832" y="1016000"/>
                  </a:lnTo>
                  <a:lnTo>
                    <a:pt x="722376" y="1143000"/>
                  </a:lnTo>
                  <a:lnTo>
                    <a:pt x="725449" y="1143000"/>
                  </a:lnTo>
                  <a:lnTo>
                    <a:pt x="724827" y="1270000"/>
                  </a:lnTo>
                  <a:lnTo>
                    <a:pt x="723112" y="1270000"/>
                  </a:lnTo>
                  <a:lnTo>
                    <a:pt x="722160" y="1397000"/>
                  </a:lnTo>
                  <a:lnTo>
                    <a:pt x="721245" y="1397000"/>
                  </a:lnTo>
                  <a:lnTo>
                    <a:pt x="720445" y="1524000"/>
                  </a:lnTo>
                  <a:lnTo>
                    <a:pt x="719823" y="1524000"/>
                  </a:lnTo>
                  <a:lnTo>
                    <a:pt x="719467" y="1651000"/>
                  </a:lnTo>
                  <a:lnTo>
                    <a:pt x="719823" y="1651000"/>
                  </a:lnTo>
                  <a:lnTo>
                    <a:pt x="720686" y="1778000"/>
                  </a:lnTo>
                  <a:lnTo>
                    <a:pt x="722109" y="1778000"/>
                  </a:lnTo>
                  <a:lnTo>
                    <a:pt x="724166" y="1905000"/>
                  </a:lnTo>
                  <a:lnTo>
                    <a:pt x="732180" y="1905000"/>
                  </a:lnTo>
                  <a:lnTo>
                    <a:pt x="732929" y="2032000"/>
                  </a:lnTo>
                  <a:lnTo>
                    <a:pt x="732028" y="2159000"/>
                  </a:lnTo>
                  <a:lnTo>
                    <a:pt x="731113" y="2159000"/>
                  </a:lnTo>
                  <a:lnTo>
                    <a:pt x="730161" y="2286000"/>
                  </a:lnTo>
                  <a:lnTo>
                    <a:pt x="728446" y="2286000"/>
                  </a:lnTo>
                  <a:lnTo>
                    <a:pt x="727824" y="2413000"/>
                  </a:lnTo>
                  <a:lnTo>
                    <a:pt x="727468" y="2413000"/>
                  </a:lnTo>
                  <a:lnTo>
                    <a:pt x="727443" y="2540000"/>
                  </a:lnTo>
                  <a:lnTo>
                    <a:pt x="728700" y="2540000"/>
                  </a:lnTo>
                  <a:lnTo>
                    <a:pt x="730123" y="2667000"/>
                  </a:lnTo>
                  <a:lnTo>
                    <a:pt x="732167" y="2667000"/>
                  </a:lnTo>
                  <a:lnTo>
                    <a:pt x="734923" y="2794000"/>
                  </a:lnTo>
                  <a:lnTo>
                    <a:pt x="741921" y="2794000"/>
                  </a:lnTo>
                  <a:lnTo>
                    <a:pt x="741565" y="2921000"/>
                  </a:lnTo>
                  <a:lnTo>
                    <a:pt x="740956" y="2921000"/>
                  </a:lnTo>
                  <a:lnTo>
                    <a:pt x="740168" y="3048000"/>
                  </a:lnTo>
                  <a:lnTo>
                    <a:pt x="738339" y="3048000"/>
                  </a:lnTo>
                  <a:lnTo>
                    <a:pt x="737425" y="3175000"/>
                  </a:lnTo>
                  <a:lnTo>
                    <a:pt x="736625" y="3175000"/>
                  </a:lnTo>
                  <a:lnTo>
                    <a:pt x="736003" y="3302000"/>
                  </a:lnTo>
                  <a:lnTo>
                    <a:pt x="735571" y="3302000"/>
                  </a:lnTo>
                  <a:lnTo>
                    <a:pt x="735888" y="3429000"/>
                  </a:lnTo>
                  <a:lnTo>
                    <a:pt x="736676" y="3429000"/>
                  </a:lnTo>
                  <a:lnTo>
                    <a:pt x="737997" y="3556000"/>
                  </a:lnTo>
                  <a:lnTo>
                    <a:pt x="742518" y="3556000"/>
                  </a:lnTo>
                  <a:lnTo>
                    <a:pt x="745858" y="3683000"/>
                  </a:lnTo>
                  <a:lnTo>
                    <a:pt x="735749" y="3683000"/>
                  </a:lnTo>
                  <a:lnTo>
                    <a:pt x="735126" y="3810000"/>
                  </a:lnTo>
                  <a:lnTo>
                    <a:pt x="734326" y="3810000"/>
                  </a:lnTo>
                  <a:lnTo>
                    <a:pt x="733412" y="3937000"/>
                  </a:lnTo>
                  <a:lnTo>
                    <a:pt x="732459" y="3937000"/>
                  </a:lnTo>
                  <a:lnTo>
                    <a:pt x="731532" y="4064000"/>
                  </a:lnTo>
                  <a:lnTo>
                    <a:pt x="730123" y="4064000"/>
                  </a:lnTo>
                  <a:lnTo>
                    <a:pt x="729754" y="4191000"/>
                  </a:lnTo>
                  <a:lnTo>
                    <a:pt x="730123" y="4318000"/>
                  </a:lnTo>
                  <a:lnTo>
                    <a:pt x="732409" y="4318000"/>
                  </a:lnTo>
                  <a:lnTo>
                    <a:pt x="734453" y="4445000"/>
                  </a:lnTo>
                  <a:lnTo>
                    <a:pt x="737209" y="4445000"/>
                  </a:lnTo>
                  <a:lnTo>
                    <a:pt x="740752" y="4572000"/>
                  </a:lnTo>
                  <a:lnTo>
                    <a:pt x="743839" y="4572000"/>
                  </a:lnTo>
                  <a:lnTo>
                    <a:pt x="743229" y="4699000"/>
                  </a:lnTo>
                  <a:lnTo>
                    <a:pt x="741502" y="4699000"/>
                  </a:lnTo>
                  <a:lnTo>
                    <a:pt x="740549" y="4826000"/>
                  </a:lnTo>
                  <a:lnTo>
                    <a:pt x="739635" y="4826000"/>
                  </a:lnTo>
                  <a:lnTo>
                    <a:pt x="738835" y="4953000"/>
                  </a:lnTo>
                  <a:lnTo>
                    <a:pt x="737857" y="4953000"/>
                  </a:lnTo>
                  <a:lnTo>
                    <a:pt x="737831" y="5080000"/>
                  </a:lnTo>
                  <a:lnTo>
                    <a:pt x="738212" y="5080000"/>
                  </a:lnTo>
                  <a:lnTo>
                    <a:pt x="739076" y="5207000"/>
                  </a:lnTo>
                  <a:lnTo>
                    <a:pt x="740498" y="5207000"/>
                  </a:lnTo>
                  <a:lnTo>
                    <a:pt x="742556" y="5334000"/>
                  </a:lnTo>
                  <a:lnTo>
                    <a:pt x="752741" y="5334000"/>
                  </a:lnTo>
                  <a:lnTo>
                    <a:pt x="752195" y="5461000"/>
                  </a:lnTo>
                  <a:lnTo>
                    <a:pt x="751217" y="5461000"/>
                  </a:lnTo>
                  <a:lnTo>
                    <a:pt x="750417" y="5588000"/>
                  </a:lnTo>
                  <a:lnTo>
                    <a:pt x="749503" y="5588000"/>
                  </a:lnTo>
                  <a:lnTo>
                    <a:pt x="748550" y="5715000"/>
                  </a:lnTo>
                  <a:lnTo>
                    <a:pt x="746836" y="5715000"/>
                  </a:lnTo>
                  <a:lnTo>
                    <a:pt x="746213" y="5842000"/>
                  </a:lnTo>
                  <a:lnTo>
                    <a:pt x="745858" y="5842000"/>
                  </a:lnTo>
                  <a:lnTo>
                    <a:pt x="745832" y="5969000"/>
                  </a:lnTo>
                  <a:lnTo>
                    <a:pt x="747077" y="5969000"/>
                  </a:lnTo>
                  <a:lnTo>
                    <a:pt x="748499" y="6096000"/>
                  </a:lnTo>
                  <a:lnTo>
                    <a:pt x="750557" y="6096000"/>
                  </a:lnTo>
                  <a:lnTo>
                    <a:pt x="753313" y="6223000"/>
                  </a:lnTo>
                  <a:lnTo>
                    <a:pt x="760298" y="6223000"/>
                  </a:lnTo>
                  <a:lnTo>
                    <a:pt x="759942" y="6350000"/>
                  </a:lnTo>
                  <a:lnTo>
                    <a:pt x="758520" y="6350000"/>
                  </a:lnTo>
                  <a:lnTo>
                    <a:pt x="757605" y="6477000"/>
                  </a:lnTo>
                  <a:lnTo>
                    <a:pt x="756653" y="6477000"/>
                  </a:lnTo>
                  <a:lnTo>
                    <a:pt x="755726" y="6604000"/>
                  </a:lnTo>
                  <a:lnTo>
                    <a:pt x="754926" y="6604000"/>
                  </a:lnTo>
                  <a:lnTo>
                    <a:pt x="754316" y="6731000"/>
                  </a:lnTo>
                  <a:lnTo>
                    <a:pt x="753922" y="6731000"/>
                  </a:lnTo>
                  <a:lnTo>
                    <a:pt x="754316" y="6858000"/>
                  </a:lnTo>
                  <a:lnTo>
                    <a:pt x="755180" y="6858000"/>
                  </a:lnTo>
                  <a:lnTo>
                    <a:pt x="756602" y="6985000"/>
                  </a:lnTo>
                  <a:lnTo>
                    <a:pt x="761403" y="6985000"/>
                  </a:lnTo>
                  <a:lnTo>
                    <a:pt x="764946" y="7112000"/>
                  </a:lnTo>
                  <a:lnTo>
                    <a:pt x="768515" y="7112000"/>
                  </a:lnTo>
                  <a:lnTo>
                    <a:pt x="768159" y="7239000"/>
                  </a:lnTo>
                  <a:lnTo>
                    <a:pt x="766737" y="7239000"/>
                  </a:lnTo>
                  <a:lnTo>
                    <a:pt x="765822" y="7366000"/>
                  </a:lnTo>
                  <a:lnTo>
                    <a:pt x="764870" y="7366000"/>
                  </a:lnTo>
                  <a:lnTo>
                    <a:pt x="763955" y="7493000"/>
                  </a:lnTo>
                  <a:lnTo>
                    <a:pt x="762533" y="7493000"/>
                  </a:lnTo>
                  <a:lnTo>
                    <a:pt x="762165" y="7620000"/>
                  </a:lnTo>
                  <a:lnTo>
                    <a:pt x="762533" y="7747000"/>
                  </a:lnTo>
                  <a:lnTo>
                    <a:pt x="764819" y="7747000"/>
                  </a:lnTo>
                  <a:lnTo>
                    <a:pt x="766876" y="7874000"/>
                  </a:lnTo>
                  <a:lnTo>
                    <a:pt x="769632" y="7874000"/>
                  </a:lnTo>
                  <a:lnTo>
                    <a:pt x="773176" y="8001000"/>
                  </a:lnTo>
                  <a:lnTo>
                    <a:pt x="776249" y="8001000"/>
                  </a:lnTo>
                  <a:lnTo>
                    <a:pt x="775627" y="8128000"/>
                  </a:lnTo>
                  <a:lnTo>
                    <a:pt x="773912" y="8128000"/>
                  </a:lnTo>
                  <a:lnTo>
                    <a:pt x="772960" y="8255000"/>
                  </a:lnTo>
                  <a:lnTo>
                    <a:pt x="772045" y="8255000"/>
                  </a:lnTo>
                  <a:lnTo>
                    <a:pt x="771232" y="8382000"/>
                  </a:lnTo>
                  <a:lnTo>
                    <a:pt x="770623" y="8382000"/>
                  </a:lnTo>
                  <a:lnTo>
                    <a:pt x="770255" y="8509000"/>
                  </a:lnTo>
                  <a:lnTo>
                    <a:pt x="770623" y="8509000"/>
                  </a:lnTo>
                  <a:lnTo>
                    <a:pt x="771486" y="8636000"/>
                  </a:lnTo>
                  <a:lnTo>
                    <a:pt x="772909" y="8636000"/>
                  </a:lnTo>
                  <a:lnTo>
                    <a:pt x="774966" y="8763000"/>
                  </a:lnTo>
                  <a:lnTo>
                    <a:pt x="782980" y="8763000"/>
                  </a:lnTo>
                  <a:lnTo>
                    <a:pt x="783729" y="8890000"/>
                  </a:lnTo>
                  <a:lnTo>
                    <a:pt x="782828" y="9017000"/>
                  </a:lnTo>
                  <a:lnTo>
                    <a:pt x="781913" y="9017000"/>
                  </a:lnTo>
                  <a:lnTo>
                    <a:pt x="780961" y="9144000"/>
                  </a:lnTo>
                  <a:lnTo>
                    <a:pt x="779246" y="9144000"/>
                  </a:lnTo>
                  <a:lnTo>
                    <a:pt x="778624" y="9271000"/>
                  </a:lnTo>
                  <a:lnTo>
                    <a:pt x="778268" y="9271000"/>
                  </a:lnTo>
                  <a:lnTo>
                    <a:pt x="778243" y="9398000"/>
                  </a:lnTo>
                  <a:lnTo>
                    <a:pt x="779500" y="9398000"/>
                  </a:lnTo>
                  <a:lnTo>
                    <a:pt x="780923" y="9525000"/>
                  </a:lnTo>
                  <a:lnTo>
                    <a:pt x="782967" y="9525000"/>
                  </a:lnTo>
                  <a:lnTo>
                    <a:pt x="785723" y="9652000"/>
                  </a:lnTo>
                  <a:lnTo>
                    <a:pt x="792721" y="9652000"/>
                  </a:lnTo>
                  <a:lnTo>
                    <a:pt x="792353" y="9779000"/>
                  </a:lnTo>
                  <a:lnTo>
                    <a:pt x="791743" y="9779000"/>
                  </a:lnTo>
                  <a:lnTo>
                    <a:pt x="790930" y="9906000"/>
                  </a:lnTo>
                  <a:lnTo>
                    <a:pt x="789063" y="9906000"/>
                  </a:lnTo>
                  <a:lnTo>
                    <a:pt x="788149" y="10033000"/>
                  </a:lnTo>
                  <a:lnTo>
                    <a:pt x="787336" y="10033000"/>
                  </a:lnTo>
                  <a:lnTo>
                    <a:pt x="786726" y="10160000"/>
                  </a:lnTo>
                  <a:lnTo>
                    <a:pt x="786345" y="10160000"/>
                  </a:lnTo>
                  <a:lnTo>
                    <a:pt x="786726" y="10287000"/>
                  </a:lnTo>
                  <a:lnTo>
                    <a:pt x="787590" y="10287000"/>
                  </a:lnTo>
                  <a:lnTo>
                    <a:pt x="789012" y="10414000"/>
                  </a:lnTo>
                  <a:lnTo>
                    <a:pt x="793826" y="10414000"/>
                  </a:lnTo>
                  <a:lnTo>
                    <a:pt x="797369" y="10541000"/>
                  </a:lnTo>
                  <a:lnTo>
                    <a:pt x="799160" y="10541000"/>
                  </a:lnTo>
                  <a:lnTo>
                    <a:pt x="798512" y="10668000"/>
                  </a:lnTo>
                  <a:lnTo>
                    <a:pt x="796785" y="10668000"/>
                  </a:lnTo>
                  <a:lnTo>
                    <a:pt x="795845" y="10795000"/>
                  </a:lnTo>
                  <a:lnTo>
                    <a:pt x="794943" y="10795000"/>
                  </a:lnTo>
                  <a:lnTo>
                    <a:pt x="794156" y="10922000"/>
                  </a:lnTo>
                  <a:lnTo>
                    <a:pt x="793229" y="10922000"/>
                  </a:lnTo>
                  <a:lnTo>
                    <a:pt x="793229" y="11049000"/>
                  </a:lnTo>
                  <a:lnTo>
                    <a:pt x="793623" y="11049000"/>
                  </a:lnTo>
                  <a:lnTo>
                    <a:pt x="794512" y="11176000"/>
                  </a:lnTo>
                  <a:lnTo>
                    <a:pt x="797991" y="11176000"/>
                  </a:lnTo>
                  <a:lnTo>
                    <a:pt x="800735" y="11303000"/>
                  </a:lnTo>
                  <a:lnTo>
                    <a:pt x="806805" y="11303000"/>
                  </a:lnTo>
                  <a:lnTo>
                    <a:pt x="807427" y="11430000"/>
                  </a:lnTo>
                  <a:lnTo>
                    <a:pt x="806729" y="11430000"/>
                  </a:lnTo>
                  <a:lnTo>
                    <a:pt x="805916" y="11557000"/>
                  </a:lnTo>
                  <a:lnTo>
                    <a:pt x="805002" y="11557000"/>
                  </a:lnTo>
                  <a:lnTo>
                    <a:pt x="804049" y="11684000"/>
                  </a:lnTo>
                  <a:lnTo>
                    <a:pt x="802335" y="11684000"/>
                  </a:lnTo>
                  <a:lnTo>
                    <a:pt x="801712" y="11811000"/>
                  </a:lnTo>
                  <a:lnTo>
                    <a:pt x="801357" y="11811000"/>
                  </a:lnTo>
                  <a:lnTo>
                    <a:pt x="801331" y="11938000"/>
                  </a:lnTo>
                  <a:lnTo>
                    <a:pt x="802576" y="11938000"/>
                  </a:lnTo>
                  <a:lnTo>
                    <a:pt x="803998" y="12065000"/>
                  </a:lnTo>
                  <a:lnTo>
                    <a:pt x="806056" y="12065000"/>
                  </a:lnTo>
                  <a:lnTo>
                    <a:pt x="808812" y="12192000"/>
                  </a:lnTo>
                  <a:lnTo>
                    <a:pt x="815708" y="12192000"/>
                  </a:lnTo>
                  <a:lnTo>
                    <a:pt x="815352" y="12319000"/>
                  </a:lnTo>
                  <a:lnTo>
                    <a:pt x="813917" y="12319000"/>
                  </a:lnTo>
                  <a:lnTo>
                    <a:pt x="813003" y="12446000"/>
                  </a:lnTo>
                  <a:lnTo>
                    <a:pt x="812050" y="12446000"/>
                  </a:lnTo>
                  <a:lnTo>
                    <a:pt x="811136" y="12573000"/>
                  </a:lnTo>
                  <a:lnTo>
                    <a:pt x="809713" y="12573000"/>
                  </a:lnTo>
                  <a:lnTo>
                    <a:pt x="809358" y="12700000"/>
                  </a:lnTo>
                  <a:lnTo>
                    <a:pt x="809713" y="12827000"/>
                  </a:lnTo>
                  <a:lnTo>
                    <a:pt x="811999" y="12827000"/>
                  </a:lnTo>
                  <a:lnTo>
                    <a:pt x="814057" y="12954000"/>
                  </a:lnTo>
                  <a:lnTo>
                    <a:pt x="816813" y="12954000"/>
                  </a:lnTo>
                  <a:lnTo>
                    <a:pt x="820356" y="13081000"/>
                  </a:lnTo>
                  <a:lnTo>
                    <a:pt x="823442" y="13081000"/>
                  </a:lnTo>
                  <a:lnTo>
                    <a:pt x="822820" y="13208000"/>
                  </a:lnTo>
                  <a:lnTo>
                    <a:pt x="822020" y="13208000"/>
                  </a:lnTo>
                  <a:lnTo>
                    <a:pt x="821105" y="13335000"/>
                  </a:lnTo>
                  <a:lnTo>
                    <a:pt x="819226" y="13335000"/>
                  </a:lnTo>
                  <a:lnTo>
                    <a:pt x="818426" y="13462000"/>
                  </a:lnTo>
                  <a:lnTo>
                    <a:pt x="817816" y="13462000"/>
                  </a:lnTo>
                  <a:lnTo>
                    <a:pt x="817448" y="13589000"/>
                  </a:lnTo>
                  <a:lnTo>
                    <a:pt x="817816" y="13589000"/>
                  </a:lnTo>
                  <a:lnTo>
                    <a:pt x="818680" y="13716000"/>
                  </a:lnTo>
                  <a:lnTo>
                    <a:pt x="869251" y="13716000"/>
                  </a:lnTo>
                  <a:lnTo>
                    <a:pt x="868083" y="13589000"/>
                  </a:lnTo>
                  <a:lnTo>
                    <a:pt x="923950" y="13589000"/>
                  </a:lnTo>
                  <a:lnTo>
                    <a:pt x="951941" y="13462000"/>
                  </a:lnTo>
                  <a:lnTo>
                    <a:pt x="924306" y="13462000"/>
                  </a:lnTo>
                  <a:lnTo>
                    <a:pt x="898055" y="13335000"/>
                  </a:lnTo>
                  <a:lnTo>
                    <a:pt x="860933" y="13335000"/>
                  </a:lnTo>
                  <a:lnTo>
                    <a:pt x="860450" y="13208000"/>
                  </a:lnTo>
                  <a:lnTo>
                    <a:pt x="860120" y="13208000"/>
                  </a:lnTo>
                  <a:lnTo>
                    <a:pt x="860196" y="13081000"/>
                  </a:lnTo>
                  <a:lnTo>
                    <a:pt x="885101" y="13081000"/>
                  </a:lnTo>
                  <a:lnTo>
                    <a:pt x="897686" y="13208000"/>
                  </a:lnTo>
                  <a:lnTo>
                    <a:pt x="918527" y="13208000"/>
                  </a:lnTo>
                  <a:lnTo>
                    <a:pt x="950468" y="13335000"/>
                  </a:lnTo>
                  <a:lnTo>
                    <a:pt x="992352" y="13335000"/>
                  </a:lnTo>
                  <a:lnTo>
                    <a:pt x="959053" y="13208000"/>
                  </a:lnTo>
                  <a:lnTo>
                    <a:pt x="1022223" y="13208000"/>
                  </a:lnTo>
                  <a:lnTo>
                    <a:pt x="992352" y="13335000"/>
                  </a:lnTo>
                  <a:lnTo>
                    <a:pt x="1039037" y="13335000"/>
                  </a:lnTo>
                  <a:lnTo>
                    <a:pt x="1069289" y="13208000"/>
                  </a:lnTo>
                  <a:lnTo>
                    <a:pt x="1046226" y="13208000"/>
                  </a:lnTo>
                  <a:lnTo>
                    <a:pt x="1063828" y="13081000"/>
                  </a:lnTo>
                  <a:lnTo>
                    <a:pt x="1126007" y="13081000"/>
                  </a:lnTo>
                  <a:lnTo>
                    <a:pt x="1088898" y="13208000"/>
                  </a:lnTo>
                  <a:lnTo>
                    <a:pt x="1137373" y="13208000"/>
                  </a:lnTo>
                  <a:lnTo>
                    <a:pt x="1137704" y="13335000"/>
                  </a:lnTo>
                  <a:lnTo>
                    <a:pt x="1080693" y="13335000"/>
                  </a:lnTo>
                  <a:lnTo>
                    <a:pt x="1055331" y="13462000"/>
                  </a:lnTo>
                  <a:lnTo>
                    <a:pt x="1079995" y="13462000"/>
                  </a:lnTo>
                  <a:lnTo>
                    <a:pt x="1108608" y="13589000"/>
                  </a:lnTo>
                  <a:lnTo>
                    <a:pt x="1139253" y="13589000"/>
                  </a:lnTo>
                  <a:lnTo>
                    <a:pt x="1139748" y="13716000"/>
                  </a:lnTo>
                  <a:lnTo>
                    <a:pt x="1182992" y="13716000"/>
                  </a:lnTo>
                  <a:lnTo>
                    <a:pt x="1183652" y="13589000"/>
                  </a:lnTo>
                  <a:close/>
                </a:path>
                <a:path extrusionOk="0" h="13716000" w="2694305">
                  <a:moveTo>
                    <a:pt x="2556637" y="12827013"/>
                  </a:moveTo>
                  <a:lnTo>
                    <a:pt x="2554173" y="12700013"/>
                  </a:lnTo>
                  <a:lnTo>
                    <a:pt x="2551950" y="12573013"/>
                  </a:lnTo>
                  <a:lnTo>
                    <a:pt x="2549817" y="12446013"/>
                  </a:lnTo>
                  <a:lnTo>
                    <a:pt x="2547747" y="12446013"/>
                  </a:lnTo>
                  <a:lnTo>
                    <a:pt x="2545753" y="12319013"/>
                  </a:lnTo>
                  <a:lnTo>
                    <a:pt x="2543835" y="12192013"/>
                  </a:lnTo>
                  <a:lnTo>
                    <a:pt x="2541994" y="12065013"/>
                  </a:lnTo>
                  <a:lnTo>
                    <a:pt x="2540228" y="11938013"/>
                  </a:lnTo>
                  <a:lnTo>
                    <a:pt x="2538539" y="11938013"/>
                  </a:lnTo>
                  <a:lnTo>
                    <a:pt x="2537752" y="11811013"/>
                  </a:lnTo>
                  <a:lnTo>
                    <a:pt x="2536990" y="11811013"/>
                  </a:lnTo>
                  <a:lnTo>
                    <a:pt x="2536279" y="11684013"/>
                  </a:lnTo>
                  <a:lnTo>
                    <a:pt x="2534945" y="11684013"/>
                  </a:lnTo>
                  <a:lnTo>
                    <a:pt x="2534335" y="11557013"/>
                  </a:lnTo>
                  <a:lnTo>
                    <a:pt x="2533751" y="11557013"/>
                  </a:lnTo>
                  <a:lnTo>
                    <a:pt x="2533205" y="11430013"/>
                  </a:lnTo>
                  <a:lnTo>
                    <a:pt x="2532189" y="11430013"/>
                  </a:lnTo>
                  <a:lnTo>
                    <a:pt x="2531287" y="11303013"/>
                  </a:lnTo>
                  <a:lnTo>
                    <a:pt x="2530475" y="11176013"/>
                  </a:lnTo>
                  <a:lnTo>
                    <a:pt x="2529738" y="11049013"/>
                  </a:lnTo>
                  <a:lnTo>
                    <a:pt x="2529090" y="10922013"/>
                  </a:lnTo>
                  <a:lnTo>
                    <a:pt x="2528506" y="10922013"/>
                  </a:lnTo>
                  <a:lnTo>
                    <a:pt x="2527719" y="10668013"/>
                  </a:lnTo>
                  <a:lnTo>
                    <a:pt x="2524874" y="10033013"/>
                  </a:lnTo>
                  <a:lnTo>
                    <a:pt x="2524150" y="9906013"/>
                  </a:lnTo>
                  <a:lnTo>
                    <a:pt x="2523604" y="9779013"/>
                  </a:lnTo>
                  <a:lnTo>
                    <a:pt x="2523007" y="9779013"/>
                  </a:lnTo>
                  <a:lnTo>
                    <a:pt x="2522334" y="9652013"/>
                  </a:lnTo>
                  <a:lnTo>
                    <a:pt x="2521597" y="9525013"/>
                  </a:lnTo>
                  <a:lnTo>
                    <a:pt x="2520759" y="9398013"/>
                  </a:lnTo>
                  <a:lnTo>
                    <a:pt x="2520315" y="9398013"/>
                  </a:lnTo>
                  <a:lnTo>
                    <a:pt x="2519832" y="9271013"/>
                  </a:lnTo>
                  <a:lnTo>
                    <a:pt x="2518791" y="9271013"/>
                  </a:lnTo>
                  <a:lnTo>
                    <a:pt x="2518232" y="9144013"/>
                  </a:lnTo>
                  <a:lnTo>
                    <a:pt x="2517635" y="9144013"/>
                  </a:lnTo>
                  <a:lnTo>
                    <a:pt x="2517013" y="9017013"/>
                  </a:lnTo>
                  <a:lnTo>
                    <a:pt x="2531237" y="9017013"/>
                  </a:lnTo>
                  <a:lnTo>
                    <a:pt x="2528773" y="8890013"/>
                  </a:lnTo>
                  <a:lnTo>
                    <a:pt x="2526550" y="8763013"/>
                  </a:lnTo>
                  <a:lnTo>
                    <a:pt x="2524417" y="8636013"/>
                  </a:lnTo>
                  <a:lnTo>
                    <a:pt x="2522347" y="8636013"/>
                  </a:lnTo>
                  <a:lnTo>
                    <a:pt x="2520353" y="8509013"/>
                  </a:lnTo>
                  <a:lnTo>
                    <a:pt x="2518435" y="8382013"/>
                  </a:lnTo>
                  <a:lnTo>
                    <a:pt x="2516594" y="8255013"/>
                  </a:lnTo>
                  <a:lnTo>
                    <a:pt x="2514828" y="8255013"/>
                  </a:lnTo>
                  <a:lnTo>
                    <a:pt x="2513977" y="8128013"/>
                  </a:lnTo>
                  <a:lnTo>
                    <a:pt x="2513139" y="8128013"/>
                  </a:lnTo>
                  <a:lnTo>
                    <a:pt x="2512352" y="8001013"/>
                  </a:lnTo>
                  <a:lnTo>
                    <a:pt x="2510879" y="8001013"/>
                  </a:lnTo>
                  <a:lnTo>
                    <a:pt x="2510193" y="7874013"/>
                  </a:lnTo>
                  <a:lnTo>
                    <a:pt x="2509545" y="7874013"/>
                  </a:lnTo>
                  <a:lnTo>
                    <a:pt x="2508935" y="7747013"/>
                  </a:lnTo>
                  <a:lnTo>
                    <a:pt x="2507805" y="7747013"/>
                  </a:lnTo>
                  <a:lnTo>
                    <a:pt x="2507284" y="7620013"/>
                  </a:lnTo>
                  <a:lnTo>
                    <a:pt x="2506789" y="7620013"/>
                  </a:lnTo>
                  <a:lnTo>
                    <a:pt x="2505887" y="7493013"/>
                  </a:lnTo>
                  <a:lnTo>
                    <a:pt x="2505075" y="7366013"/>
                  </a:lnTo>
                  <a:lnTo>
                    <a:pt x="2504338" y="7239013"/>
                  </a:lnTo>
                  <a:lnTo>
                    <a:pt x="2503690" y="7239013"/>
                  </a:lnTo>
                  <a:lnTo>
                    <a:pt x="2503106" y="7112013"/>
                  </a:lnTo>
                  <a:lnTo>
                    <a:pt x="2502319" y="6985013"/>
                  </a:lnTo>
                  <a:lnTo>
                    <a:pt x="2499474" y="6223012"/>
                  </a:lnTo>
                  <a:lnTo>
                    <a:pt x="2498750" y="6096012"/>
                  </a:lnTo>
                  <a:lnTo>
                    <a:pt x="2498204" y="5969012"/>
                  </a:lnTo>
                  <a:lnTo>
                    <a:pt x="2497607" y="5969012"/>
                  </a:lnTo>
                  <a:lnTo>
                    <a:pt x="2496934" y="5842012"/>
                  </a:lnTo>
                  <a:lnTo>
                    <a:pt x="2496197" y="5715012"/>
                  </a:lnTo>
                  <a:lnTo>
                    <a:pt x="2495359" y="5588012"/>
                  </a:lnTo>
                  <a:lnTo>
                    <a:pt x="2494915" y="5588012"/>
                  </a:lnTo>
                  <a:lnTo>
                    <a:pt x="2494432" y="5461012"/>
                  </a:lnTo>
                  <a:lnTo>
                    <a:pt x="2493391" y="5461012"/>
                  </a:lnTo>
                  <a:lnTo>
                    <a:pt x="2492832" y="5334012"/>
                  </a:lnTo>
                  <a:lnTo>
                    <a:pt x="2492235" y="5334012"/>
                  </a:lnTo>
                  <a:lnTo>
                    <a:pt x="2491613" y="5207012"/>
                  </a:lnTo>
                  <a:lnTo>
                    <a:pt x="2504503" y="5207012"/>
                  </a:lnTo>
                  <a:lnTo>
                    <a:pt x="2502255" y="5080012"/>
                  </a:lnTo>
                  <a:lnTo>
                    <a:pt x="2500071" y="4953012"/>
                  </a:lnTo>
                  <a:lnTo>
                    <a:pt x="2497975" y="4826012"/>
                  </a:lnTo>
                  <a:lnTo>
                    <a:pt x="2495943" y="4699012"/>
                  </a:lnTo>
                  <a:lnTo>
                    <a:pt x="2493988" y="4699012"/>
                  </a:lnTo>
                  <a:lnTo>
                    <a:pt x="2492108" y="4572012"/>
                  </a:lnTo>
                  <a:lnTo>
                    <a:pt x="2490305" y="4445012"/>
                  </a:lnTo>
                  <a:lnTo>
                    <a:pt x="2488577" y="4318012"/>
                  </a:lnTo>
                  <a:lnTo>
                    <a:pt x="2487739" y="4318012"/>
                  </a:lnTo>
                  <a:lnTo>
                    <a:pt x="2486952" y="4191012"/>
                  </a:lnTo>
                  <a:lnTo>
                    <a:pt x="2485479" y="4191012"/>
                  </a:lnTo>
                  <a:lnTo>
                    <a:pt x="2484793" y="4064012"/>
                  </a:lnTo>
                  <a:lnTo>
                    <a:pt x="2484145" y="4064012"/>
                  </a:lnTo>
                  <a:lnTo>
                    <a:pt x="2483535" y="3937012"/>
                  </a:lnTo>
                  <a:lnTo>
                    <a:pt x="2482405" y="3937012"/>
                  </a:lnTo>
                  <a:lnTo>
                    <a:pt x="2481884" y="3810012"/>
                  </a:lnTo>
                  <a:lnTo>
                    <a:pt x="2481389" y="3810012"/>
                  </a:lnTo>
                  <a:lnTo>
                    <a:pt x="2480487" y="3683012"/>
                  </a:lnTo>
                  <a:lnTo>
                    <a:pt x="2479675" y="3556012"/>
                  </a:lnTo>
                  <a:lnTo>
                    <a:pt x="2478938" y="3429012"/>
                  </a:lnTo>
                  <a:lnTo>
                    <a:pt x="2478290" y="3429012"/>
                  </a:lnTo>
                  <a:lnTo>
                    <a:pt x="2477706" y="3302012"/>
                  </a:lnTo>
                  <a:lnTo>
                    <a:pt x="2476919" y="3175012"/>
                  </a:lnTo>
                  <a:lnTo>
                    <a:pt x="2474074" y="2413012"/>
                  </a:lnTo>
                  <a:lnTo>
                    <a:pt x="2473350" y="2286012"/>
                  </a:lnTo>
                  <a:lnTo>
                    <a:pt x="2472804" y="2286012"/>
                  </a:lnTo>
                  <a:lnTo>
                    <a:pt x="2472207" y="2159012"/>
                  </a:lnTo>
                  <a:lnTo>
                    <a:pt x="2471534" y="2032012"/>
                  </a:lnTo>
                  <a:lnTo>
                    <a:pt x="2470797" y="1905012"/>
                  </a:lnTo>
                  <a:lnTo>
                    <a:pt x="2469959" y="1778012"/>
                  </a:lnTo>
                  <a:lnTo>
                    <a:pt x="2469032" y="1778012"/>
                  </a:lnTo>
                  <a:lnTo>
                    <a:pt x="2468524" y="1651012"/>
                  </a:lnTo>
                  <a:lnTo>
                    <a:pt x="2467991" y="1651012"/>
                  </a:lnTo>
                  <a:lnTo>
                    <a:pt x="2467432" y="1524012"/>
                  </a:lnTo>
                  <a:lnTo>
                    <a:pt x="2466213" y="1524012"/>
                  </a:lnTo>
                  <a:lnTo>
                    <a:pt x="2465552" y="1397012"/>
                  </a:lnTo>
                  <a:lnTo>
                    <a:pt x="2479103" y="1397012"/>
                  </a:lnTo>
                  <a:lnTo>
                    <a:pt x="2476855" y="1270012"/>
                  </a:lnTo>
                  <a:lnTo>
                    <a:pt x="2474671" y="1143012"/>
                  </a:lnTo>
                  <a:lnTo>
                    <a:pt x="2472575" y="1016012"/>
                  </a:lnTo>
                  <a:lnTo>
                    <a:pt x="2470543" y="889012"/>
                  </a:lnTo>
                  <a:lnTo>
                    <a:pt x="2468588" y="889012"/>
                  </a:lnTo>
                  <a:lnTo>
                    <a:pt x="2466708" y="762012"/>
                  </a:lnTo>
                  <a:lnTo>
                    <a:pt x="2464905" y="635012"/>
                  </a:lnTo>
                  <a:lnTo>
                    <a:pt x="2463177" y="508012"/>
                  </a:lnTo>
                  <a:lnTo>
                    <a:pt x="2461539" y="508012"/>
                  </a:lnTo>
                  <a:lnTo>
                    <a:pt x="2460777" y="381012"/>
                  </a:lnTo>
                  <a:lnTo>
                    <a:pt x="2460053" y="381012"/>
                  </a:lnTo>
                  <a:lnTo>
                    <a:pt x="2459367" y="254012"/>
                  </a:lnTo>
                  <a:lnTo>
                    <a:pt x="2458110" y="254012"/>
                  </a:lnTo>
                  <a:lnTo>
                    <a:pt x="2457526" y="127012"/>
                  </a:lnTo>
                  <a:lnTo>
                    <a:pt x="2456713" y="12"/>
                  </a:lnTo>
                  <a:lnTo>
                    <a:pt x="2399030" y="12"/>
                  </a:lnTo>
                  <a:lnTo>
                    <a:pt x="2401976" y="254012"/>
                  </a:lnTo>
                  <a:lnTo>
                    <a:pt x="2403513" y="381012"/>
                  </a:lnTo>
                  <a:lnTo>
                    <a:pt x="2405138" y="508012"/>
                  </a:lnTo>
                  <a:lnTo>
                    <a:pt x="2406840" y="635012"/>
                  </a:lnTo>
                  <a:lnTo>
                    <a:pt x="2408631" y="635012"/>
                  </a:lnTo>
                  <a:lnTo>
                    <a:pt x="2410485" y="762012"/>
                  </a:lnTo>
                  <a:lnTo>
                    <a:pt x="2412415" y="889012"/>
                  </a:lnTo>
                  <a:lnTo>
                    <a:pt x="2414435" y="1016012"/>
                  </a:lnTo>
                  <a:lnTo>
                    <a:pt x="2416518" y="1143012"/>
                  </a:lnTo>
                  <a:lnTo>
                    <a:pt x="2418689" y="1143012"/>
                  </a:lnTo>
                  <a:lnTo>
                    <a:pt x="2420924" y="1270012"/>
                  </a:lnTo>
                  <a:lnTo>
                    <a:pt x="2422080" y="1397012"/>
                  </a:lnTo>
                  <a:lnTo>
                    <a:pt x="2419743" y="1397012"/>
                  </a:lnTo>
                  <a:lnTo>
                    <a:pt x="2418727" y="1524012"/>
                  </a:lnTo>
                  <a:lnTo>
                    <a:pt x="2417813" y="1524012"/>
                  </a:lnTo>
                  <a:lnTo>
                    <a:pt x="2416987" y="1651012"/>
                  </a:lnTo>
                  <a:lnTo>
                    <a:pt x="2415616" y="1651012"/>
                  </a:lnTo>
                  <a:lnTo>
                    <a:pt x="2415044" y="1778012"/>
                  </a:lnTo>
                  <a:lnTo>
                    <a:pt x="2414155" y="1778012"/>
                  </a:lnTo>
                  <a:lnTo>
                    <a:pt x="2413812" y="1905012"/>
                  </a:lnTo>
                  <a:lnTo>
                    <a:pt x="2413533" y="1905012"/>
                  </a:lnTo>
                  <a:lnTo>
                    <a:pt x="2413317" y="2032012"/>
                  </a:lnTo>
                  <a:lnTo>
                    <a:pt x="2413063" y="2032012"/>
                  </a:lnTo>
                  <a:lnTo>
                    <a:pt x="2413012" y="2159012"/>
                  </a:lnTo>
                  <a:lnTo>
                    <a:pt x="2413089" y="2286012"/>
                  </a:lnTo>
                  <a:lnTo>
                    <a:pt x="2413241" y="2413012"/>
                  </a:lnTo>
                  <a:lnTo>
                    <a:pt x="2413482" y="2540012"/>
                  </a:lnTo>
                  <a:lnTo>
                    <a:pt x="2413800" y="2540012"/>
                  </a:lnTo>
                  <a:lnTo>
                    <a:pt x="2414193" y="2667012"/>
                  </a:lnTo>
                  <a:lnTo>
                    <a:pt x="2414676" y="2794012"/>
                  </a:lnTo>
                  <a:lnTo>
                    <a:pt x="2415235" y="2921012"/>
                  </a:lnTo>
                  <a:lnTo>
                    <a:pt x="2415870" y="3048012"/>
                  </a:lnTo>
                  <a:lnTo>
                    <a:pt x="2416581" y="3048012"/>
                  </a:lnTo>
                  <a:lnTo>
                    <a:pt x="2417381" y="3175012"/>
                  </a:lnTo>
                  <a:lnTo>
                    <a:pt x="2418257" y="3302012"/>
                  </a:lnTo>
                  <a:lnTo>
                    <a:pt x="2419223" y="3429012"/>
                  </a:lnTo>
                  <a:lnTo>
                    <a:pt x="2420251" y="3556012"/>
                  </a:lnTo>
                  <a:lnTo>
                    <a:pt x="2421369" y="3556012"/>
                  </a:lnTo>
                  <a:lnTo>
                    <a:pt x="2422563" y="3683012"/>
                  </a:lnTo>
                  <a:lnTo>
                    <a:pt x="2423845" y="3810012"/>
                  </a:lnTo>
                  <a:lnTo>
                    <a:pt x="2425192" y="3937012"/>
                  </a:lnTo>
                  <a:lnTo>
                    <a:pt x="2426627" y="4064012"/>
                  </a:lnTo>
                  <a:lnTo>
                    <a:pt x="2428125" y="4064012"/>
                  </a:lnTo>
                  <a:lnTo>
                    <a:pt x="2429713" y="4191012"/>
                  </a:lnTo>
                  <a:lnTo>
                    <a:pt x="2431377" y="4318012"/>
                  </a:lnTo>
                  <a:lnTo>
                    <a:pt x="2433129" y="4445012"/>
                  </a:lnTo>
                  <a:lnTo>
                    <a:pt x="2434945" y="4572012"/>
                  </a:lnTo>
                  <a:lnTo>
                    <a:pt x="2436838" y="4572012"/>
                  </a:lnTo>
                  <a:lnTo>
                    <a:pt x="2438819" y="4699012"/>
                  </a:lnTo>
                  <a:lnTo>
                    <a:pt x="2440863" y="4826012"/>
                  </a:lnTo>
                  <a:lnTo>
                    <a:pt x="2442997" y="4953012"/>
                  </a:lnTo>
                  <a:lnTo>
                    <a:pt x="2445194" y="5080012"/>
                  </a:lnTo>
                  <a:lnTo>
                    <a:pt x="2447480" y="5080012"/>
                  </a:lnTo>
                  <a:lnTo>
                    <a:pt x="2446248" y="5207012"/>
                  </a:lnTo>
                  <a:lnTo>
                    <a:pt x="2445131" y="5207012"/>
                  </a:lnTo>
                  <a:lnTo>
                    <a:pt x="2444127" y="5334012"/>
                  </a:lnTo>
                  <a:lnTo>
                    <a:pt x="2442387" y="5334012"/>
                  </a:lnTo>
                  <a:lnTo>
                    <a:pt x="2441651" y="5461012"/>
                  </a:lnTo>
                  <a:lnTo>
                    <a:pt x="2441003" y="5461012"/>
                  </a:lnTo>
                  <a:lnTo>
                    <a:pt x="2440444" y="5588012"/>
                  </a:lnTo>
                  <a:lnTo>
                    <a:pt x="2439543" y="5588012"/>
                  </a:lnTo>
                  <a:lnTo>
                    <a:pt x="2439200" y="5715012"/>
                  </a:lnTo>
                  <a:lnTo>
                    <a:pt x="2438933" y="5715012"/>
                  </a:lnTo>
                  <a:lnTo>
                    <a:pt x="2438717" y="5842012"/>
                  </a:lnTo>
                  <a:lnTo>
                    <a:pt x="2438463" y="5842012"/>
                  </a:lnTo>
                  <a:lnTo>
                    <a:pt x="2438412" y="5969012"/>
                  </a:lnTo>
                  <a:lnTo>
                    <a:pt x="2438489" y="6096012"/>
                  </a:lnTo>
                  <a:lnTo>
                    <a:pt x="2438641" y="6223012"/>
                  </a:lnTo>
                  <a:lnTo>
                    <a:pt x="2438882" y="6350013"/>
                  </a:lnTo>
                  <a:lnTo>
                    <a:pt x="2439200" y="6350013"/>
                  </a:lnTo>
                  <a:lnTo>
                    <a:pt x="2439593" y="6477013"/>
                  </a:lnTo>
                  <a:lnTo>
                    <a:pt x="2440076" y="6604013"/>
                  </a:lnTo>
                  <a:lnTo>
                    <a:pt x="2440635" y="6731013"/>
                  </a:lnTo>
                  <a:lnTo>
                    <a:pt x="2441270" y="6858013"/>
                  </a:lnTo>
                  <a:lnTo>
                    <a:pt x="2441981" y="6858013"/>
                  </a:lnTo>
                  <a:lnTo>
                    <a:pt x="2442781" y="6985013"/>
                  </a:lnTo>
                  <a:lnTo>
                    <a:pt x="2443657" y="7112013"/>
                  </a:lnTo>
                  <a:lnTo>
                    <a:pt x="2444623" y="7239013"/>
                  </a:lnTo>
                  <a:lnTo>
                    <a:pt x="2445651" y="7366013"/>
                  </a:lnTo>
                  <a:lnTo>
                    <a:pt x="2446769" y="7366013"/>
                  </a:lnTo>
                  <a:lnTo>
                    <a:pt x="2447963" y="7493013"/>
                  </a:lnTo>
                  <a:lnTo>
                    <a:pt x="2449245" y="7620013"/>
                  </a:lnTo>
                  <a:lnTo>
                    <a:pt x="2450592" y="7747013"/>
                  </a:lnTo>
                  <a:lnTo>
                    <a:pt x="2452027" y="7874013"/>
                  </a:lnTo>
                  <a:lnTo>
                    <a:pt x="2453525" y="7874013"/>
                  </a:lnTo>
                  <a:lnTo>
                    <a:pt x="2455113" y="8001013"/>
                  </a:lnTo>
                  <a:lnTo>
                    <a:pt x="2456777" y="8128013"/>
                  </a:lnTo>
                  <a:lnTo>
                    <a:pt x="2458529" y="8255013"/>
                  </a:lnTo>
                  <a:lnTo>
                    <a:pt x="2460345" y="8382013"/>
                  </a:lnTo>
                  <a:lnTo>
                    <a:pt x="2462238" y="8382013"/>
                  </a:lnTo>
                  <a:lnTo>
                    <a:pt x="2464219" y="8509013"/>
                  </a:lnTo>
                  <a:lnTo>
                    <a:pt x="2466263" y="8636013"/>
                  </a:lnTo>
                  <a:lnTo>
                    <a:pt x="2468397" y="8763013"/>
                  </a:lnTo>
                  <a:lnTo>
                    <a:pt x="2470594" y="8890013"/>
                  </a:lnTo>
                  <a:lnTo>
                    <a:pt x="2472880" y="8890013"/>
                  </a:lnTo>
                  <a:lnTo>
                    <a:pt x="2471648" y="9017013"/>
                  </a:lnTo>
                  <a:lnTo>
                    <a:pt x="2470531" y="9017013"/>
                  </a:lnTo>
                  <a:lnTo>
                    <a:pt x="2469527" y="9144013"/>
                  </a:lnTo>
                  <a:lnTo>
                    <a:pt x="2467787" y="9144013"/>
                  </a:lnTo>
                  <a:lnTo>
                    <a:pt x="2467051" y="9271013"/>
                  </a:lnTo>
                  <a:lnTo>
                    <a:pt x="2465844" y="9271013"/>
                  </a:lnTo>
                  <a:lnTo>
                    <a:pt x="2465362" y="9398013"/>
                  </a:lnTo>
                  <a:lnTo>
                    <a:pt x="2464943" y="9398013"/>
                  </a:lnTo>
                  <a:lnTo>
                    <a:pt x="2464600" y="9525013"/>
                  </a:lnTo>
                  <a:lnTo>
                    <a:pt x="2464117" y="9525013"/>
                  </a:lnTo>
                  <a:lnTo>
                    <a:pt x="2463965" y="9652013"/>
                  </a:lnTo>
                  <a:lnTo>
                    <a:pt x="2463812" y="9779013"/>
                  </a:lnTo>
                  <a:lnTo>
                    <a:pt x="2463889" y="9906013"/>
                  </a:lnTo>
                  <a:lnTo>
                    <a:pt x="2464041" y="10033013"/>
                  </a:lnTo>
                  <a:lnTo>
                    <a:pt x="2464282" y="10033013"/>
                  </a:lnTo>
                  <a:lnTo>
                    <a:pt x="2464600" y="10160013"/>
                  </a:lnTo>
                  <a:lnTo>
                    <a:pt x="2464993" y="10287013"/>
                  </a:lnTo>
                  <a:lnTo>
                    <a:pt x="2465476" y="10414013"/>
                  </a:lnTo>
                  <a:lnTo>
                    <a:pt x="2466035" y="10541013"/>
                  </a:lnTo>
                  <a:lnTo>
                    <a:pt x="2466670" y="10541013"/>
                  </a:lnTo>
                  <a:lnTo>
                    <a:pt x="2467381" y="10668013"/>
                  </a:lnTo>
                  <a:lnTo>
                    <a:pt x="2468181" y="10795013"/>
                  </a:lnTo>
                  <a:lnTo>
                    <a:pt x="2469057" y="10922013"/>
                  </a:lnTo>
                  <a:lnTo>
                    <a:pt x="2470023" y="11049013"/>
                  </a:lnTo>
                  <a:lnTo>
                    <a:pt x="2471051" y="11049013"/>
                  </a:lnTo>
                  <a:lnTo>
                    <a:pt x="2472169" y="11176013"/>
                  </a:lnTo>
                  <a:lnTo>
                    <a:pt x="2473363" y="11303013"/>
                  </a:lnTo>
                  <a:lnTo>
                    <a:pt x="2474645" y="11430013"/>
                  </a:lnTo>
                  <a:lnTo>
                    <a:pt x="2475992" y="11557013"/>
                  </a:lnTo>
                  <a:lnTo>
                    <a:pt x="2477427" y="11557013"/>
                  </a:lnTo>
                  <a:lnTo>
                    <a:pt x="2478925" y="11684013"/>
                  </a:lnTo>
                  <a:lnTo>
                    <a:pt x="2480513" y="11811013"/>
                  </a:lnTo>
                  <a:lnTo>
                    <a:pt x="2482177" y="11938013"/>
                  </a:lnTo>
                  <a:lnTo>
                    <a:pt x="2483929" y="12065013"/>
                  </a:lnTo>
                  <a:lnTo>
                    <a:pt x="2485745" y="12065013"/>
                  </a:lnTo>
                  <a:lnTo>
                    <a:pt x="2487638" y="12192013"/>
                  </a:lnTo>
                  <a:lnTo>
                    <a:pt x="2489619" y="12319013"/>
                  </a:lnTo>
                  <a:lnTo>
                    <a:pt x="2491663" y="12446013"/>
                  </a:lnTo>
                  <a:lnTo>
                    <a:pt x="2493797" y="12573013"/>
                  </a:lnTo>
                  <a:lnTo>
                    <a:pt x="2495994" y="12573013"/>
                  </a:lnTo>
                  <a:lnTo>
                    <a:pt x="2498280" y="12700013"/>
                  </a:lnTo>
                  <a:lnTo>
                    <a:pt x="2497048" y="12827013"/>
                  </a:lnTo>
                  <a:lnTo>
                    <a:pt x="2494927" y="12827013"/>
                  </a:lnTo>
                  <a:lnTo>
                    <a:pt x="2494000" y="12954013"/>
                  </a:lnTo>
                  <a:lnTo>
                    <a:pt x="2493187" y="12954013"/>
                  </a:lnTo>
                  <a:lnTo>
                    <a:pt x="2492451" y="13081013"/>
                  </a:lnTo>
                  <a:lnTo>
                    <a:pt x="2491244" y="13081013"/>
                  </a:lnTo>
                  <a:lnTo>
                    <a:pt x="2490762" y="13208013"/>
                  </a:lnTo>
                  <a:lnTo>
                    <a:pt x="2490343" y="13208013"/>
                  </a:lnTo>
                  <a:lnTo>
                    <a:pt x="2490000" y="13335013"/>
                  </a:lnTo>
                  <a:lnTo>
                    <a:pt x="2489517" y="13335013"/>
                  </a:lnTo>
                  <a:lnTo>
                    <a:pt x="2489365" y="13462013"/>
                  </a:lnTo>
                  <a:lnTo>
                    <a:pt x="2489212" y="13589013"/>
                  </a:lnTo>
                  <a:lnTo>
                    <a:pt x="2489289" y="13716000"/>
                  </a:lnTo>
                  <a:lnTo>
                    <a:pt x="2549283" y="13716000"/>
                  </a:lnTo>
                  <a:lnTo>
                    <a:pt x="2548712" y="13589013"/>
                  </a:lnTo>
                  <a:lnTo>
                    <a:pt x="2548077" y="13462013"/>
                  </a:lnTo>
                  <a:lnTo>
                    <a:pt x="2547378" y="13335013"/>
                  </a:lnTo>
                  <a:lnTo>
                    <a:pt x="2546591" y="13208013"/>
                  </a:lnTo>
                  <a:lnTo>
                    <a:pt x="2545715" y="13208013"/>
                  </a:lnTo>
                  <a:lnTo>
                    <a:pt x="2545232" y="13081013"/>
                  </a:lnTo>
                  <a:lnTo>
                    <a:pt x="2544724" y="13081013"/>
                  </a:lnTo>
                  <a:lnTo>
                    <a:pt x="2544191" y="12954013"/>
                  </a:lnTo>
                  <a:lnTo>
                    <a:pt x="2543035" y="12954013"/>
                  </a:lnTo>
                  <a:lnTo>
                    <a:pt x="2542413" y="12827013"/>
                  </a:lnTo>
                  <a:lnTo>
                    <a:pt x="2556637" y="12827013"/>
                  </a:lnTo>
                  <a:close/>
                </a:path>
                <a:path extrusionOk="0" h="13716000" w="2694305">
                  <a:moveTo>
                    <a:pt x="2694114" y="12827013"/>
                  </a:moveTo>
                  <a:lnTo>
                    <a:pt x="2692768" y="12700013"/>
                  </a:lnTo>
                  <a:lnTo>
                    <a:pt x="2690507" y="12700013"/>
                  </a:lnTo>
                  <a:lnTo>
                    <a:pt x="2688336" y="12573013"/>
                  </a:lnTo>
                  <a:lnTo>
                    <a:pt x="2686240" y="12446013"/>
                  </a:lnTo>
                  <a:lnTo>
                    <a:pt x="2684208" y="12319013"/>
                  </a:lnTo>
                  <a:lnTo>
                    <a:pt x="2682252" y="12192013"/>
                  </a:lnTo>
                  <a:lnTo>
                    <a:pt x="2680385" y="12192013"/>
                  </a:lnTo>
                  <a:lnTo>
                    <a:pt x="2678582" y="12065013"/>
                  </a:lnTo>
                  <a:lnTo>
                    <a:pt x="2676855" y="11938013"/>
                  </a:lnTo>
                  <a:lnTo>
                    <a:pt x="2676017" y="11938013"/>
                  </a:lnTo>
                  <a:lnTo>
                    <a:pt x="2675229" y="11811013"/>
                  </a:lnTo>
                  <a:lnTo>
                    <a:pt x="2674467" y="11811013"/>
                  </a:lnTo>
                  <a:lnTo>
                    <a:pt x="2673756" y="11684013"/>
                  </a:lnTo>
                  <a:lnTo>
                    <a:pt x="2672423" y="11684013"/>
                  </a:lnTo>
                  <a:lnTo>
                    <a:pt x="2671813" y="11557013"/>
                  </a:lnTo>
                  <a:lnTo>
                    <a:pt x="2671229" y="11557013"/>
                  </a:lnTo>
                  <a:lnTo>
                    <a:pt x="2670683" y="11430013"/>
                  </a:lnTo>
                  <a:lnTo>
                    <a:pt x="2669667" y="11430013"/>
                  </a:lnTo>
                  <a:lnTo>
                    <a:pt x="2668752" y="11303013"/>
                  </a:lnTo>
                  <a:lnTo>
                    <a:pt x="2667939" y="11176013"/>
                  </a:lnTo>
                  <a:lnTo>
                    <a:pt x="2667216" y="11049013"/>
                  </a:lnTo>
                  <a:lnTo>
                    <a:pt x="2666568" y="10922013"/>
                  </a:lnTo>
                  <a:lnTo>
                    <a:pt x="2665984" y="10922013"/>
                  </a:lnTo>
                  <a:lnTo>
                    <a:pt x="2665196" y="10668013"/>
                  </a:lnTo>
                  <a:lnTo>
                    <a:pt x="2662339" y="10033013"/>
                  </a:lnTo>
                  <a:lnTo>
                    <a:pt x="2661615" y="9906013"/>
                  </a:lnTo>
                  <a:lnTo>
                    <a:pt x="2661069" y="9779013"/>
                  </a:lnTo>
                  <a:lnTo>
                    <a:pt x="2660472" y="9779013"/>
                  </a:lnTo>
                  <a:lnTo>
                    <a:pt x="2659799" y="9652013"/>
                  </a:lnTo>
                  <a:lnTo>
                    <a:pt x="2659062" y="9525013"/>
                  </a:lnTo>
                  <a:lnTo>
                    <a:pt x="2658224" y="9398013"/>
                  </a:lnTo>
                  <a:lnTo>
                    <a:pt x="2657779" y="9398013"/>
                  </a:lnTo>
                  <a:lnTo>
                    <a:pt x="2657297" y="9271013"/>
                  </a:lnTo>
                  <a:lnTo>
                    <a:pt x="2656255" y="9271013"/>
                  </a:lnTo>
                  <a:lnTo>
                    <a:pt x="2655697" y="9144013"/>
                  </a:lnTo>
                  <a:lnTo>
                    <a:pt x="2655100" y="9144013"/>
                  </a:lnTo>
                  <a:lnTo>
                    <a:pt x="2654477" y="9017013"/>
                  </a:lnTo>
                  <a:lnTo>
                    <a:pt x="2668714" y="9017013"/>
                  </a:lnTo>
                  <a:lnTo>
                    <a:pt x="2667368" y="8890013"/>
                  </a:lnTo>
                  <a:lnTo>
                    <a:pt x="2665120" y="8890013"/>
                  </a:lnTo>
                  <a:lnTo>
                    <a:pt x="2662948" y="8763013"/>
                  </a:lnTo>
                  <a:lnTo>
                    <a:pt x="2660840" y="8636013"/>
                  </a:lnTo>
                  <a:lnTo>
                    <a:pt x="2658808" y="8509013"/>
                  </a:lnTo>
                  <a:lnTo>
                    <a:pt x="2656865" y="8382013"/>
                  </a:lnTo>
                  <a:lnTo>
                    <a:pt x="2654985" y="8382013"/>
                  </a:lnTo>
                  <a:lnTo>
                    <a:pt x="2653182" y="8255013"/>
                  </a:lnTo>
                  <a:lnTo>
                    <a:pt x="2651455" y="8128013"/>
                  </a:lnTo>
                  <a:lnTo>
                    <a:pt x="2650617" y="8128013"/>
                  </a:lnTo>
                  <a:lnTo>
                    <a:pt x="2649829" y="8001013"/>
                  </a:lnTo>
                  <a:lnTo>
                    <a:pt x="2648356" y="8001013"/>
                  </a:lnTo>
                  <a:lnTo>
                    <a:pt x="2647670" y="7874013"/>
                  </a:lnTo>
                  <a:lnTo>
                    <a:pt x="2647023" y="7874013"/>
                  </a:lnTo>
                  <a:lnTo>
                    <a:pt x="2646413" y="7747013"/>
                  </a:lnTo>
                  <a:lnTo>
                    <a:pt x="2645283" y="7747013"/>
                  </a:lnTo>
                  <a:lnTo>
                    <a:pt x="2644762" y="7620013"/>
                  </a:lnTo>
                  <a:lnTo>
                    <a:pt x="2644267" y="7620013"/>
                  </a:lnTo>
                  <a:lnTo>
                    <a:pt x="2643352" y="7493013"/>
                  </a:lnTo>
                  <a:lnTo>
                    <a:pt x="2642539" y="7366013"/>
                  </a:lnTo>
                  <a:lnTo>
                    <a:pt x="2641816" y="7239013"/>
                  </a:lnTo>
                  <a:lnTo>
                    <a:pt x="2641168" y="7239013"/>
                  </a:lnTo>
                  <a:lnTo>
                    <a:pt x="2640584" y="7112013"/>
                  </a:lnTo>
                  <a:lnTo>
                    <a:pt x="2639796" y="6985013"/>
                  </a:lnTo>
                  <a:lnTo>
                    <a:pt x="2636939" y="6223012"/>
                  </a:lnTo>
                  <a:lnTo>
                    <a:pt x="2636215" y="6096012"/>
                  </a:lnTo>
                  <a:lnTo>
                    <a:pt x="2635669" y="5969012"/>
                  </a:lnTo>
                  <a:lnTo>
                    <a:pt x="2635072" y="5969012"/>
                  </a:lnTo>
                  <a:lnTo>
                    <a:pt x="2634399" y="5842012"/>
                  </a:lnTo>
                  <a:lnTo>
                    <a:pt x="2633662" y="5715012"/>
                  </a:lnTo>
                  <a:lnTo>
                    <a:pt x="2632824" y="5588012"/>
                  </a:lnTo>
                  <a:lnTo>
                    <a:pt x="2632379" y="5588012"/>
                  </a:lnTo>
                  <a:lnTo>
                    <a:pt x="2631897" y="5461012"/>
                  </a:lnTo>
                  <a:lnTo>
                    <a:pt x="2630855" y="5461012"/>
                  </a:lnTo>
                  <a:lnTo>
                    <a:pt x="2630297" y="5334012"/>
                  </a:lnTo>
                  <a:lnTo>
                    <a:pt x="2629700" y="5334012"/>
                  </a:lnTo>
                  <a:lnTo>
                    <a:pt x="2629077" y="5207012"/>
                  </a:lnTo>
                  <a:lnTo>
                    <a:pt x="2641968" y="5207012"/>
                  </a:lnTo>
                  <a:lnTo>
                    <a:pt x="2639720" y="5080012"/>
                  </a:lnTo>
                  <a:lnTo>
                    <a:pt x="2637536" y="4953012"/>
                  </a:lnTo>
                  <a:lnTo>
                    <a:pt x="2635440" y="4826012"/>
                  </a:lnTo>
                  <a:lnTo>
                    <a:pt x="2633408" y="4699012"/>
                  </a:lnTo>
                  <a:lnTo>
                    <a:pt x="2631452" y="4699012"/>
                  </a:lnTo>
                  <a:lnTo>
                    <a:pt x="2629573" y="4572012"/>
                  </a:lnTo>
                  <a:lnTo>
                    <a:pt x="2627769" y="4445012"/>
                  </a:lnTo>
                  <a:lnTo>
                    <a:pt x="2626055" y="4318012"/>
                  </a:lnTo>
                  <a:lnTo>
                    <a:pt x="2625217" y="4318012"/>
                  </a:lnTo>
                  <a:lnTo>
                    <a:pt x="2624429" y="4191012"/>
                  </a:lnTo>
                  <a:lnTo>
                    <a:pt x="2622956" y="4191012"/>
                  </a:lnTo>
                  <a:lnTo>
                    <a:pt x="2622270" y="4064012"/>
                  </a:lnTo>
                  <a:lnTo>
                    <a:pt x="2621623" y="4064012"/>
                  </a:lnTo>
                  <a:lnTo>
                    <a:pt x="2621013" y="3937012"/>
                  </a:lnTo>
                  <a:lnTo>
                    <a:pt x="2619883" y="3937012"/>
                  </a:lnTo>
                  <a:lnTo>
                    <a:pt x="2619362" y="3810012"/>
                  </a:lnTo>
                  <a:lnTo>
                    <a:pt x="2618867" y="3810012"/>
                  </a:lnTo>
                  <a:lnTo>
                    <a:pt x="2617952" y="3683012"/>
                  </a:lnTo>
                  <a:lnTo>
                    <a:pt x="2617139" y="3556012"/>
                  </a:lnTo>
                  <a:lnTo>
                    <a:pt x="2616416" y="3429012"/>
                  </a:lnTo>
                  <a:lnTo>
                    <a:pt x="2615768" y="3429012"/>
                  </a:lnTo>
                  <a:lnTo>
                    <a:pt x="2615184" y="3302012"/>
                  </a:lnTo>
                  <a:lnTo>
                    <a:pt x="2614396" y="3175012"/>
                  </a:lnTo>
                  <a:lnTo>
                    <a:pt x="2611539" y="2413012"/>
                  </a:lnTo>
                  <a:lnTo>
                    <a:pt x="2610815" y="2286012"/>
                  </a:lnTo>
                  <a:lnTo>
                    <a:pt x="2610269" y="2286012"/>
                  </a:lnTo>
                  <a:lnTo>
                    <a:pt x="2609672" y="2159012"/>
                  </a:lnTo>
                  <a:lnTo>
                    <a:pt x="2608999" y="2032012"/>
                  </a:lnTo>
                  <a:lnTo>
                    <a:pt x="2608262" y="1905012"/>
                  </a:lnTo>
                  <a:lnTo>
                    <a:pt x="2607424" y="1778012"/>
                  </a:lnTo>
                  <a:lnTo>
                    <a:pt x="2606497" y="1778012"/>
                  </a:lnTo>
                  <a:lnTo>
                    <a:pt x="2605989" y="1651012"/>
                  </a:lnTo>
                  <a:lnTo>
                    <a:pt x="2605455" y="1651012"/>
                  </a:lnTo>
                  <a:lnTo>
                    <a:pt x="2604897" y="1524012"/>
                  </a:lnTo>
                  <a:lnTo>
                    <a:pt x="2603677" y="1524012"/>
                  </a:lnTo>
                  <a:lnTo>
                    <a:pt x="2603017" y="1397012"/>
                  </a:lnTo>
                  <a:lnTo>
                    <a:pt x="2616568" y="1397012"/>
                  </a:lnTo>
                  <a:lnTo>
                    <a:pt x="2614320" y="1270012"/>
                  </a:lnTo>
                  <a:lnTo>
                    <a:pt x="2612136" y="1143012"/>
                  </a:lnTo>
                  <a:lnTo>
                    <a:pt x="2610040" y="1016012"/>
                  </a:lnTo>
                  <a:lnTo>
                    <a:pt x="2608008" y="889012"/>
                  </a:lnTo>
                  <a:lnTo>
                    <a:pt x="2606052" y="889012"/>
                  </a:lnTo>
                  <a:lnTo>
                    <a:pt x="2604173" y="762012"/>
                  </a:lnTo>
                  <a:lnTo>
                    <a:pt x="2602369" y="635012"/>
                  </a:lnTo>
                  <a:lnTo>
                    <a:pt x="2600655" y="508012"/>
                  </a:lnTo>
                  <a:lnTo>
                    <a:pt x="2599017" y="508012"/>
                  </a:lnTo>
                  <a:lnTo>
                    <a:pt x="2598255" y="381012"/>
                  </a:lnTo>
                  <a:lnTo>
                    <a:pt x="2597531" y="381012"/>
                  </a:lnTo>
                  <a:lnTo>
                    <a:pt x="2596845" y="254012"/>
                  </a:lnTo>
                  <a:lnTo>
                    <a:pt x="2595588" y="254012"/>
                  </a:lnTo>
                  <a:lnTo>
                    <a:pt x="2595003" y="127012"/>
                  </a:lnTo>
                  <a:lnTo>
                    <a:pt x="2594191" y="12"/>
                  </a:lnTo>
                  <a:lnTo>
                    <a:pt x="2536507" y="12"/>
                  </a:lnTo>
                  <a:lnTo>
                    <a:pt x="2539441" y="254012"/>
                  </a:lnTo>
                  <a:lnTo>
                    <a:pt x="2540990" y="381012"/>
                  </a:lnTo>
                  <a:lnTo>
                    <a:pt x="2542616" y="508012"/>
                  </a:lnTo>
                  <a:lnTo>
                    <a:pt x="2544318" y="635012"/>
                  </a:lnTo>
                  <a:lnTo>
                    <a:pt x="2546096" y="635012"/>
                  </a:lnTo>
                  <a:lnTo>
                    <a:pt x="2547950" y="762012"/>
                  </a:lnTo>
                  <a:lnTo>
                    <a:pt x="2549880" y="889012"/>
                  </a:lnTo>
                  <a:lnTo>
                    <a:pt x="2551900" y="1016012"/>
                  </a:lnTo>
                  <a:lnTo>
                    <a:pt x="2553982" y="1143012"/>
                  </a:lnTo>
                  <a:lnTo>
                    <a:pt x="2556154" y="1143012"/>
                  </a:lnTo>
                  <a:lnTo>
                    <a:pt x="2558389" y="1270012"/>
                  </a:lnTo>
                  <a:lnTo>
                    <a:pt x="2559545" y="1397012"/>
                  </a:lnTo>
                  <a:lnTo>
                    <a:pt x="2557208" y="1397012"/>
                  </a:lnTo>
                  <a:lnTo>
                    <a:pt x="2556192" y="1524012"/>
                  </a:lnTo>
                  <a:lnTo>
                    <a:pt x="2555278" y="1524012"/>
                  </a:lnTo>
                  <a:lnTo>
                    <a:pt x="2554452" y="1651012"/>
                  </a:lnTo>
                  <a:lnTo>
                    <a:pt x="2553081" y="1651012"/>
                  </a:lnTo>
                  <a:lnTo>
                    <a:pt x="2552509" y="1778012"/>
                  </a:lnTo>
                  <a:lnTo>
                    <a:pt x="2551620" y="1778012"/>
                  </a:lnTo>
                  <a:lnTo>
                    <a:pt x="2551277" y="1905012"/>
                  </a:lnTo>
                  <a:lnTo>
                    <a:pt x="2550998" y="1905012"/>
                  </a:lnTo>
                  <a:lnTo>
                    <a:pt x="2550782" y="2032012"/>
                  </a:lnTo>
                  <a:lnTo>
                    <a:pt x="2550541" y="2032012"/>
                  </a:lnTo>
                  <a:lnTo>
                    <a:pt x="2550490" y="2159012"/>
                  </a:lnTo>
                  <a:lnTo>
                    <a:pt x="2550553" y="2286012"/>
                  </a:lnTo>
                  <a:lnTo>
                    <a:pt x="2550718" y="2413012"/>
                  </a:lnTo>
                  <a:lnTo>
                    <a:pt x="2550947" y="2540012"/>
                  </a:lnTo>
                  <a:lnTo>
                    <a:pt x="2551265" y="2540012"/>
                  </a:lnTo>
                  <a:lnTo>
                    <a:pt x="2551671" y="2667012"/>
                  </a:lnTo>
                  <a:lnTo>
                    <a:pt x="2552141" y="2794012"/>
                  </a:lnTo>
                  <a:lnTo>
                    <a:pt x="2552700" y="2921012"/>
                  </a:lnTo>
                  <a:lnTo>
                    <a:pt x="2553347" y="3048012"/>
                  </a:lnTo>
                  <a:lnTo>
                    <a:pt x="2554059" y="3048012"/>
                  </a:lnTo>
                  <a:lnTo>
                    <a:pt x="2554859" y="3175012"/>
                  </a:lnTo>
                  <a:lnTo>
                    <a:pt x="2555735" y="3302012"/>
                  </a:lnTo>
                  <a:lnTo>
                    <a:pt x="2556687" y="3429012"/>
                  </a:lnTo>
                  <a:lnTo>
                    <a:pt x="2557729" y="3556012"/>
                  </a:lnTo>
                  <a:lnTo>
                    <a:pt x="2558846" y="3556012"/>
                  </a:lnTo>
                  <a:lnTo>
                    <a:pt x="2560040" y="3683012"/>
                  </a:lnTo>
                  <a:lnTo>
                    <a:pt x="2561310" y="3810012"/>
                  </a:lnTo>
                  <a:lnTo>
                    <a:pt x="2562656" y="3937012"/>
                  </a:lnTo>
                  <a:lnTo>
                    <a:pt x="2564092" y="4064012"/>
                  </a:lnTo>
                  <a:lnTo>
                    <a:pt x="2565603" y="4064012"/>
                  </a:lnTo>
                  <a:lnTo>
                    <a:pt x="2567178" y="4191012"/>
                  </a:lnTo>
                  <a:lnTo>
                    <a:pt x="2568841" y="4318012"/>
                  </a:lnTo>
                  <a:lnTo>
                    <a:pt x="2570594" y="4445012"/>
                  </a:lnTo>
                  <a:lnTo>
                    <a:pt x="2572410" y="4572012"/>
                  </a:lnTo>
                  <a:lnTo>
                    <a:pt x="2574302" y="4572012"/>
                  </a:lnTo>
                  <a:lnTo>
                    <a:pt x="2576284" y="4699012"/>
                  </a:lnTo>
                  <a:lnTo>
                    <a:pt x="2578328" y="4826012"/>
                  </a:lnTo>
                  <a:lnTo>
                    <a:pt x="2580449" y="4953012"/>
                  </a:lnTo>
                  <a:lnTo>
                    <a:pt x="2582659" y="5080012"/>
                  </a:lnTo>
                  <a:lnTo>
                    <a:pt x="2584945" y="5080012"/>
                  </a:lnTo>
                  <a:lnTo>
                    <a:pt x="2583713" y="5207012"/>
                  </a:lnTo>
                  <a:lnTo>
                    <a:pt x="2582608" y="5207012"/>
                  </a:lnTo>
                  <a:lnTo>
                    <a:pt x="2581592" y="5334012"/>
                  </a:lnTo>
                  <a:lnTo>
                    <a:pt x="2579852" y="5334012"/>
                  </a:lnTo>
                  <a:lnTo>
                    <a:pt x="2579116" y="5461012"/>
                  </a:lnTo>
                  <a:lnTo>
                    <a:pt x="2578481" y="5461012"/>
                  </a:lnTo>
                  <a:lnTo>
                    <a:pt x="2577909" y="5588012"/>
                  </a:lnTo>
                  <a:lnTo>
                    <a:pt x="2577007" y="5588012"/>
                  </a:lnTo>
                  <a:lnTo>
                    <a:pt x="2576677" y="5715012"/>
                  </a:lnTo>
                  <a:lnTo>
                    <a:pt x="2576398" y="5715012"/>
                  </a:lnTo>
                  <a:lnTo>
                    <a:pt x="2576182" y="5842012"/>
                  </a:lnTo>
                  <a:lnTo>
                    <a:pt x="2575928" y="5842012"/>
                  </a:lnTo>
                  <a:lnTo>
                    <a:pt x="2575877" y="5969012"/>
                  </a:lnTo>
                  <a:lnTo>
                    <a:pt x="2575953" y="6096012"/>
                  </a:lnTo>
                  <a:lnTo>
                    <a:pt x="2576106" y="6223012"/>
                  </a:lnTo>
                  <a:lnTo>
                    <a:pt x="2576347" y="6350013"/>
                  </a:lnTo>
                  <a:lnTo>
                    <a:pt x="2576665" y="6350013"/>
                  </a:lnTo>
                  <a:lnTo>
                    <a:pt x="2577058" y="6477013"/>
                  </a:lnTo>
                  <a:lnTo>
                    <a:pt x="2577541" y="6604013"/>
                  </a:lnTo>
                  <a:lnTo>
                    <a:pt x="2578100" y="6731013"/>
                  </a:lnTo>
                  <a:lnTo>
                    <a:pt x="2578735" y="6858013"/>
                  </a:lnTo>
                  <a:lnTo>
                    <a:pt x="2579459" y="6858013"/>
                  </a:lnTo>
                  <a:lnTo>
                    <a:pt x="2580259" y="6985013"/>
                  </a:lnTo>
                  <a:lnTo>
                    <a:pt x="2581135" y="7112013"/>
                  </a:lnTo>
                  <a:lnTo>
                    <a:pt x="2582087" y="7239013"/>
                  </a:lnTo>
                  <a:lnTo>
                    <a:pt x="2583129" y="7366013"/>
                  </a:lnTo>
                  <a:lnTo>
                    <a:pt x="2584246" y="7366013"/>
                  </a:lnTo>
                  <a:lnTo>
                    <a:pt x="2585440" y="7493013"/>
                  </a:lnTo>
                  <a:lnTo>
                    <a:pt x="2586710" y="7620013"/>
                  </a:lnTo>
                  <a:lnTo>
                    <a:pt x="2588056" y="7747013"/>
                  </a:lnTo>
                  <a:lnTo>
                    <a:pt x="2589492" y="7874013"/>
                  </a:lnTo>
                  <a:lnTo>
                    <a:pt x="2591003" y="7874013"/>
                  </a:lnTo>
                  <a:lnTo>
                    <a:pt x="2592578" y="8001013"/>
                  </a:lnTo>
                  <a:lnTo>
                    <a:pt x="2594241" y="8128013"/>
                  </a:lnTo>
                  <a:lnTo>
                    <a:pt x="2595994" y="8255013"/>
                  </a:lnTo>
                  <a:lnTo>
                    <a:pt x="2597810" y="8382013"/>
                  </a:lnTo>
                  <a:lnTo>
                    <a:pt x="2599702" y="8382013"/>
                  </a:lnTo>
                  <a:lnTo>
                    <a:pt x="2601684" y="8509013"/>
                  </a:lnTo>
                  <a:lnTo>
                    <a:pt x="2603728" y="8636013"/>
                  </a:lnTo>
                  <a:lnTo>
                    <a:pt x="2605849" y="8763013"/>
                  </a:lnTo>
                  <a:lnTo>
                    <a:pt x="2608059" y="8890013"/>
                  </a:lnTo>
                  <a:lnTo>
                    <a:pt x="2610345" y="8890013"/>
                  </a:lnTo>
                  <a:lnTo>
                    <a:pt x="2609113" y="9017013"/>
                  </a:lnTo>
                  <a:lnTo>
                    <a:pt x="2608008" y="9017013"/>
                  </a:lnTo>
                  <a:lnTo>
                    <a:pt x="2606992" y="9144013"/>
                  </a:lnTo>
                  <a:lnTo>
                    <a:pt x="2605252" y="9144013"/>
                  </a:lnTo>
                  <a:lnTo>
                    <a:pt x="2604528" y="9271013"/>
                  </a:lnTo>
                  <a:lnTo>
                    <a:pt x="2603309" y="9271013"/>
                  </a:lnTo>
                  <a:lnTo>
                    <a:pt x="2602827" y="9398013"/>
                  </a:lnTo>
                  <a:lnTo>
                    <a:pt x="2602420" y="9398013"/>
                  </a:lnTo>
                  <a:lnTo>
                    <a:pt x="2602077" y="9525013"/>
                  </a:lnTo>
                  <a:lnTo>
                    <a:pt x="2601582" y="9525013"/>
                  </a:lnTo>
                  <a:lnTo>
                    <a:pt x="2601430" y="9652013"/>
                  </a:lnTo>
                  <a:lnTo>
                    <a:pt x="2601277" y="9779013"/>
                  </a:lnTo>
                  <a:lnTo>
                    <a:pt x="2601353" y="9906013"/>
                  </a:lnTo>
                  <a:lnTo>
                    <a:pt x="2601506" y="10033013"/>
                  </a:lnTo>
                  <a:lnTo>
                    <a:pt x="2601747" y="10033013"/>
                  </a:lnTo>
                  <a:lnTo>
                    <a:pt x="2602065" y="10160013"/>
                  </a:lnTo>
                  <a:lnTo>
                    <a:pt x="2602458" y="10287013"/>
                  </a:lnTo>
                  <a:lnTo>
                    <a:pt x="2602941" y="10414013"/>
                  </a:lnTo>
                  <a:lnTo>
                    <a:pt x="2603500" y="10541013"/>
                  </a:lnTo>
                  <a:lnTo>
                    <a:pt x="2604135" y="10541013"/>
                  </a:lnTo>
                  <a:lnTo>
                    <a:pt x="2604859" y="10668013"/>
                  </a:lnTo>
                  <a:lnTo>
                    <a:pt x="2605659" y="10795013"/>
                  </a:lnTo>
                  <a:lnTo>
                    <a:pt x="2606535" y="10922013"/>
                  </a:lnTo>
                  <a:lnTo>
                    <a:pt x="2607487" y="11049013"/>
                  </a:lnTo>
                  <a:lnTo>
                    <a:pt x="2608529" y="11049013"/>
                  </a:lnTo>
                  <a:lnTo>
                    <a:pt x="2609646" y="11176013"/>
                  </a:lnTo>
                  <a:lnTo>
                    <a:pt x="2610840" y="11303013"/>
                  </a:lnTo>
                  <a:lnTo>
                    <a:pt x="2612110" y="11430013"/>
                  </a:lnTo>
                  <a:lnTo>
                    <a:pt x="2613469" y="11557013"/>
                  </a:lnTo>
                  <a:lnTo>
                    <a:pt x="2614892" y="11557013"/>
                  </a:lnTo>
                  <a:lnTo>
                    <a:pt x="2616403" y="11684013"/>
                  </a:lnTo>
                  <a:lnTo>
                    <a:pt x="2617990" y="11811013"/>
                  </a:lnTo>
                  <a:lnTo>
                    <a:pt x="2619654" y="11938013"/>
                  </a:lnTo>
                  <a:lnTo>
                    <a:pt x="2621394" y="12065013"/>
                  </a:lnTo>
                  <a:lnTo>
                    <a:pt x="2623210" y="12065013"/>
                  </a:lnTo>
                  <a:lnTo>
                    <a:pt x="2625102" y="12192013"/>
                  </a:lnTo>
                  <a:lnTo>
                    <a:pt x="2627084" y="12319013"/>
                  </a:lnTo>
                  <a:lnTo>
                    <a:pt x="2629128" y="12446013"/>
                  </a:lnTo>
                  <a:lnTo>
                    <a:pt x="2631262" y="12573013"/>
                  </a:lnTo>
                  <a:lnTo>
                    <a:pt x="2633459" y="12573013"/>
                  </a:lnTo>
                  <a:lnTo>
                    <a:pt x="2635745" y="12700013"/>
                  </a:lnTo>
                  <a:lnTo>
                    <a:pt x="2634513" y="12827013"/>
                  </a:lnTo>
                  <a:lnTo>
                    <a:pt x="2632392" y="12827013"/>
                  </a:lnTo>
                  <a:lnTo>
                    <a:pt x="2631478" y="12954013"/>
                  </a:lnTo>
                  <a:lnTo>
                    <a:pt x="2630652" y="12954013"/>
                  </a:lnTo>
                  <a:lnTo>
                    <a:pt x="2629916" y="13081013"/>
                  </a:lnTo>
                  <a:lnTo>
                    <a:pt x="2628709" y="13081013"/>
                  </a:lnTo>
                  <a:lnTo>
                    <a:pt x="2628227" y="13208013"/>
                  </a:lnTo>
                  <a:lnTo>
                    <a:pt x="2627807" y="13208013"/>
                  </a:lnTo>
                  <a:lnTo>
                    <a:pt x="2627477" y="13335013"/>
                  </a:lnTo>
                  <a:lnTo>
                    <a:pt x="2626982" y="13335013"/>
                  </a:lnTo>
                  <a:lnTo>
                    <a:pt x="2626830" y="13462013"/>
                  </a:lnTo>
                  <a:lnTo>
                    <a:pt x="2626677" y="13589013"/>
                  </a:lnTo>
                  <a:lnTo>
                    <a:pt x="2626753" y="13716000"/>
                  </a:lnTo>
                  <a:lnTo>
                    <a:pt x="2686748" y="13716000"/>
                  </a:lnTo>
                  <a:lnTo>
                    <a:pt x="2686177" y="13589013"/>
                  </a:lnTo>
                  <a:lnTo>
                    <a:pt x="2685542" y="13462013"/>
                  </a:lnTo>
                  <a:lnTo>
                    <a:pt x="2684843" y="13335013"/>
                  </a:lnTo>
                  <a:lnTo>
                    <a:pt x="2684056" y="13208013"/>
                  </a:lnTo>
                  <a:lnTo>
                    <a:pt x="2683167" y="13208013"/>
                  </a:lnTo>
                  <a:lnTo>
                    <a:pt x="2682697" y="13081013"/>
                  </a:lnTo>
                  <a:lnTo>
                    <a:pt x="2682189" y="13081013"/>
                  </a:lnTo>
                  <a:lnTo>
                    <a:pt x="2681655" y="12954013"/>
                  </a:lnTo>
                  <a:lnTo>
                    <a:pt x="2680500" y="12954013"/>
                  </a:lnTo>
                  <a:lnTo>
                    <a:pt x="2679877" y="12827013"/>
                  </a:lnTo>
                  <a:lnTo>
                    <a:pt x="2694114" y="12827013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2358" name="Google Shape;2358;gf574e92628_0_0"/>
            <p:cNvPicPr preferRelativeResize="0"/>
            <p:nvPr/>
          </p:nvPicPr>
          <p:blipFill rotWithShape="1">
            <a:blip r:embed="rId21">
              <a:alphaModFix/>
            </a:blip>
            <a:srcRect b="0" l="0" r="0" t="0"/>
            <a:stretch/>
          </p:blipFill>
          <p:spPr>
            <a:xfrm>
              <a:off x="0" y="0"/>
              <a:ext cx="1371600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59" name="Google Shape;2359;gf574e92628_0_0"/>
            <p:cNvSpPr/>
            <p:nvPr/>
          </p:nvSpPr>
          <p:spPr>
            <a:xfrm>
              <a:off x="0" y="1610219"/>
              <a:ext cx="13716000" cy="12106275"/>
            </a:xfrm>
            <a:custGeom>
              <a:rect b="b" l="l" r="r" t="t"/>
              <a:pathLst>
                <a:path extrusionOk="0" h="12106275" w="13716000">
                  <a:moveTo>
                    <a:pt x="13716000" y="0"/>
                  </a:moveTo>
                  <a:lnTo>
                    <a:pt x="8621077" y="0"/>
                  </a:lnTo>
                  <a:lnTo>
                    <a:pt x="8621077" y="1845386"/>
                  </a:lnTo>
                  <a:lnTo>
                    <a:pt x="0" y="1845386"/>
                  </a:lnTo>
                  <a:lnTo>
                    <a:pt x="0" y="12105780"/>
                  </a:lnTo>
                  <a:lnTo>
                    <a:pt x="13716000" y="12105780"/>
                  </a:lnTo>
                  <a:lnTo>
                    <a:pt x="13716000" y="11369294"/>
                  </a:lnTo>
                  <a:lnTo>
                    <a:pt x="13716000" y="1845386"/>
                  </a:lnTo>
                  <a:lnTo>
                    <a:pt x="13716000" y="0"/>
                  </a:lnTo>
                  <a:close/>
                </a:path>
              </a:pathLst>
            </a:custGeom>
            <a:solidFill>
              <a:srgbClr val="84A59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60" name="Google Shape;2360;gf574e92628_0_0"/>
            <p:cNvSpPr/>
            <p:nvPr/>
          </p:nvSpPr>
          <p:spPr>
            <a:xfrm>
              <a:off x="9126968" y="0"/>
              <a:ext cx="74295" cy="35560"/>
            </a:xfrm>
            <a:custGeom>
              <a:rect b="b" l="l" r="r" t="t"/>
              <a:pathLst>
                <a:path extrusionOk="0" h="35560" w="74295">
                  <a:moveTo>
                    <a:pt x="66220" y="0"/>
                  </a:moveTo>
                  <a:lnTo>
                    <a:pt x="21068" y="0"/>
                  </a:lnTo>
                  <a:lnTo>
                    <a:pt x="15522" y="3357"/>
                  </a:lnTo>
                  <a:lnTo>
                    <a:pt x="0" y="17419"/>
                  </a:lnTo>
                  <a:lnTo>
                    <a:pt x="3771" y="24912"/>
                  </a:lnTo>
                  <a:lnTo>
                    <a:pt x="0" y="32164"/>
                  </a:lnTo>
                  <a:lnTo>
                    <a:pt x="15297" y="34411"/>
                  </a:lnTo>
                  <a:lnTo>
                    <a:pt x="21238" y="35007"/>
                  </a:lnTo>
                  <a:lnTo>
                    <a:pt x="26289" y="35212"/>
                  </a:lnTo>
                  <a:lnTo>
                    <a:pt x="34861" y="34233"/>
                  </a:lnTo>
                  <a:lnTo>
                    <a:pt x="42014" y="31121"/>
                  </a:lnTo>
                  <a:lnTo>
                    <a:pt x="49477" y="25605"/>
                  </a:lnTo>
                  <a:lnTo>
                    <a:pt x="58978" y="17419"/>
                  </a:lnTo>
                  <a:lnTo>
                    <a:pt x="62496" y="6357"/>
                  </a:lnTo>
                  <a:lnTo>
                    <a:pt x="73698" y="9926"/>
                  </a:lnTo>
                  <a:lnTo>
                    <a:pt x="73698" y="2661"/>
                  </a:lnTo>
                  <a:lnTo>
                    <a:pt x="662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61" name="Google Shape;2361;gf574e92628_0_0"/>
            <p:cNvSpPr/>
            <p:nvPr/>
          </p:nvSpPr>
          <p:spPr>
            <a:xfrm>
              <a:off x="2062746" y="0"/>
              <a:ext cx="74294" cy="28575"/>
            </a:xfrm>
            <a:custGeom>
              <a:rect b="b" l="l" r="r" t="t"/>
              <a:pathLst>
                <a:path extrusionOk="0" h="28575" w="74294">
                  <a:moveTo>
                    <a:pt x="68944" y="0"/>
                  </a:moveTo>
                  <a:lnTo>
                    <a:pt x="63277" y="0"/>
                  </a:lnTo>
                  <a:lnTo>
                    <a:pt x="63461" y="4458"/>
                  </a:lnTo>
                  <a:lnTo>
                    <a:pt x="63703" y="12459"/>
                  </a:lnTo>
                  <a:lnTo>
                    <a:pt x="64223" y="13196"/>
                  </a:lnTo>
                  <a:lnTo>
                    <a:pt x="73685" y="9932"/>
                  </a:lnTo>
                  <a:lnTo>
                    <a:pt x="70053" y="2744"/>
                  </a:lnTo>
                  <a:lnTo>
                    <a:pt x="68944" y="0"/>
                  </a:lnTo>
                  <a:close/>
                </a:path>
                <a:path extrusionOk="0" h="28575" w="74294">
                  <a:moveTo>
                    <a:pt x="26320" y="0"/>
                  </a:moveTo>
                  <a:lnTo>
                    <a:pt x="7887" y="0"/>
                  </a:lnTo>
                  <a:lnTo>
                    <a:pt x="0" y="2667"/>
                  </a:lnTo>
                  <a:lnTo>
                    <a:pt x="8078" y="7258"/>
                  </a:lnTo>
                  <a:lnTo>
                    <a:pt x="14800" y="13199"/>
                  </a:lnTo>
                  <a:lnTo>
                    <a:pt x="20415" y="20230"/>
                  </a:lnTo>
                  <a:lnTo>
                    <a:pt x="25171" y="28093"/>
                  </a:lnTo>
                  <a:lnTo>
                    <a:pt x="25576" y="17577"/>
                  </a:lnTo>
                  <a:lnTo>
                    <a:pt x="263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62" name="Google Shape;2362;gf574e92628_0_0"/>
            <p:cNvSpPr/>
            <p:nvPr/>
          </p:nvSpPr>
          <p:spPr>
            <a:xfrm>
              <a:off x="2087914" y="0"/>
              <a:ext cx="41910" cy="54610"/>
            </a:xfrm>
            <a:custGeom>
              <a:rect b="b" l="l" r="r" t="t"/>
              <a:pathLst>
                <a:path extrusionOk="0" h="54610" w="41910">
                  <a:moveTo>
                    <a:pt x="38106" y="0"/>
                  </a:moveTo>
                  <a:lnTo>
                    <a:pt x="1148" y="0"/>
                  </a:lnTo>
                  <a:lnTo>
                    <a:pt x="0" y="28096"/>
                  </a:lnTo>
                  <a:lnTo>
                    <a:pt x="3183" y="34462"/>
                  </a:lnTo>
                  <a:lnTo>
                    <a:pt x="6119" y="41044"/>
                  </a:lnTo>
                  <a:lnTo>
                    <a:pt x="11696" y="54411"/>
                  </a:lnTo>
                  <a:lnTo>
                    <a:pt x="17852" y="46227"/>
                  </a:lnTo>
                  <a:lnTo>
                    <a:pt x="22482" y="36469"/>
                  </a:lnTo>
                  <a:lnTo>
                    <a:pt x="28773" y="28297"/>
                  </a:lnTo>
                  <a:lnTo>
                    <a:pt x="39916" y="24871"/>
                  </a:lnTo>
                  <a:lnTo>
                    <a:pt x="41338" y="24909"/>
                  </a:lnTo>
                  <a:lnTo>
                    <a:pt x="37541" y="13720"/>
                  </a:lnTo>
                  <a:lnTo>
                    <a:pt x="39052" y="13199"/>
                  </a:lnTo>
                  <a:lnTo>
                    <a:pt x="38531" y="12463"/>
                  </a:lnTo>
                  <a:lnTo>
                    <a:pt x="3810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63" name="Google Shape;2363;gf574e92628_0_0"/>
            <p:cNvSpPr/>
            <p:nvPr/>
          </p:nvSpPr>
          <p:spPr>
            <a:xfrm>
              <a:off x="9689063" y="0"/>
              <a:ext cx="6350" cy="3175"/>
            </a:xfrm>
            <a:custGeom>
              <a:rect b="b" l="l" r="r" t="t"/>
              <a:pathLst>
                <a:path extrusionOk="0" h="3175" w="6350">
                  <a:moveTo>
                    <a:pt x="5831" y="0"/>
                  </a:moveTo>
                  <a:lnTo>
                    <a:pt x="0" y="0"/>
                  </a:lnTo>
                  <a:lnTo>
                    <a:pt x="5093" y="2657"/>
                  </a:lnTo>
                  <a:lnTo>
                    <a:pt x="58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64" name="Google Shape;2364;gf574e92628_0_0"/>
            <p:cNvSpPr/>
            <p:nvPr/>
          </p:nvSpPr>
          <p:spPr>
            <a:xfrm>
              <a:off x="5784483" y="0"/>
              <a:ext cx="34925" cy="10795"/>
            </a:xfrm>
            <a:custGeom>
              <a:rect b="b" l="l" r="r" t="t"/>
              <a:pathLst>
                <a:path extrusionOk="0" h="10795" w="34925">
                  <a:moveTo>
                    <a:pt x="34690" y="0"/>
                  </a:moveTo>
                  <a:lnTo>
                    <a:pt x="0" y="0"/>
                  </a:lnTo>
                  <a:lnTo>
                    <a:pt x="265" y="1495"/>
                  </a:lnTo>
                  <a:lnTo>
                    <a:pt x="5595" y="9934"/>
                  </a:lnTo>
                  <a:lnTo>
                    <a:pt x="8363" y="10392"/>
                  </a:lnTo>
                  <a:lnTo>
                    <a:pt x="10891" y="10595"/>
                  </a:lnTo>
                  <a:lnTo>
                    <a:pt x="13227" y="10595"/>
                  </a:lnTo>
                  <a:lnTo>
                    <a:pt x="24124" y="8633"/>
                  </a:lnTo>
                  <a:lnTo>
                    <a:pt x="31938" y="3473"/>
                  </a:lnTo>
                  <a:lnTo>
                    <a:pt x="3469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65" name="Google Shape;2365;gf574e92628_0_0"/>
            <p:cNvSpPr/>
            <p:nvPr/>
          </p:nvSpPr>
          <p:spPr>
            <a:xfrm>
              <a:off x="2709850" y="0"/>
              <a:ext cx="2616200" cy="46990"/>
            </a:xfrm>
            <a:custGeom>
              <a:rect b="b" l="l" r="r" t="t"/>
              <a:pathLst>
                <a:path extrusionOk="0" h="46990" w="2616200">
                  <a:moveTo>
                    <a:pt x="14427" y="12"/>
                  </a:moveTo>
                  <a:lnTo>
                    <a:pt x="1676" y="12"/>
                  </a:lnTo>
                  <a:lnTo>
                    <a:pt x="0" y="8775"/>
                  </a:lnTo>
                  <a:lnTo>
                    <a:pt x="8648" y="9944"/>
                  </a:lnTo>
                  <a:lnTo>
                    <a:pt x="11315" y="3467"/>
                  </a:lnTo>
                  <a:lnTo>
                    <a:pt x="14427" y="12"/>
                  </a:lnTo>
                  <a:close/>
                </a:path>
                <a:path extrusionOk="0" h="46990" w="2616200">
                  <a:moveTo>
                    <a:pt x="287413" y="12"/>
                  </a:moveTo>
                  <a:lnTo>
                    <a:pt x="281774" y="12"/>
                  </a:lnTo>
                  <a:lnTo>
                    <a:pt x="281165" y="2667"/>
                  </a:lnTo>
                  <a:lnTo>
                    <a:pt x="282016" y="2603"/>
                  </a:lnTo>
                  <a:lnTo>
                    <a:pt x="283756" y="2501"/>
                  </a:lnTo>
                  <a:lnTo>
                    <a:pt x="287413" y="12"/>
                  </a:lnTo>
                  <a:close/>
                </a:path>
                <a:path extrusionOk="0" h="46990" w="2616200">
                  <a:moveTo>
                    <a:pt x="675792" y="0"/>
                  </a:moveTo>
                  <a:lnTo>
                    <a:pt x="658139" y="0"/>
                  </a:lnTo>
                  <a:lnTo>
                    <a:pt x="656971" y="2667"/>
                  </a:lnTo>
                  <a:lnTo>
                    <a:pt x="660374" y="3594"/>
                  </a:lnTo>
                  <a:lnTo>
                    <a:pt x="663270" y="4000"/>
                  </a:lnTo>
                  <a:lnTo>
                    <a:pt x="665759" y="4000"/>
                  </a:lnTo>
                  <a:lnTo>
                    <a:pt x="674420" y="1600"/>
                  </a:lnTo>
                  <a:lnTo>
                    <a:pt x="675792" y="0"/>
                  </a:lnTo>
                  <a:close/>
                </a:path>
                <a:path extrusionOk="0" h="46990" w="2616200">
                  <a:moveTo>
                    <a:pt x="2616111" y="17424"/>
                  </a:moveTo>
                  <a:lnTo>
                    <a:pt x="2605176" y="13728"/>
                  </a:lnTo>
                  <a:lnTo>
                    <a:pt x="2608935" y="2667"/>
                  </a:lnTo>
                  <a:lnTo>
                    <a:pt x="2600896" y="2209"/>
                  </a:lnTo>
                  <a:lnTo>
                    <a:pt x="2597124" y="2209"/>
                  </a:lnTo>
                  <a:lnTo>
                    <a:pt x="2587701" y="2819"/>
                  </a:lnTo>
                  <a:lnTo>
                    <a:pt x="2579941" y="5092"/>
                  </a:lnTo>
                  <a:lnTo>
                    <a:pt x="2574518" y="9740"/>
                  </a:lnTo>
                  <a:lnTo>
                    <a:pt x="2572093" y="17424"/>
                  </a:lnTo>
                  <a:lnTo>
                    <a:pt x="2579713" y="22631"/>
                  </a:lnTo>
                  <a:lnTo>
                    <a:pt x="2586342" y="41783"/>
                  </a:lnTo>
                  <a:lnTo>
                    <a:pt x="2593962" y="46926"/>
                  </a:lnTo>
                  <a:lnTo>
                    <a:pt x="2597505" y="37477"/>
                  </a:lnTo>
                  <a:lnTo>
                    <a:pt x="2606764" y="33807"/>
                  </a:lnTo>
                  <a:lnTo>
                    <a:pt x="2615158" y="29324"/>
                  </a:lnTo>
                  <a:lnTo>
                    <a:pt x="2616111" y="174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66" name="Google Shape;2366;gf574e92628_0_0"/>
            <p:cNvSpPr/>
            <p:nvPr/>
          </p:nvSpPr>
          <p:spPr>
            <a:xfrm>
              <a:off x="2993606" y="12"/>
              <a:ext cx="7761605" cy="3175"/>
            </a:xfrm>
            <a:custGeom>
              <a:rect b="b" l="l" r="r" t="t"/>
              <a:pathLst>
                <a:path extrusionOk="0" h="3175" w="7761605">
                  <a:moveTo>
                    <a:pt x="15506" y="0"/>
                  </a:moveTo>
                  <a:lnTo>
                    <a:pt x="3657" y="0"/>
                  </a:lnTo>
                  <a:lnTo>
                    <a:pt x="0" y="2489"/>
                  </a:lnTo>
                  <a:lnTo>
                    <a:pt x="8102" y="2006"/>
                  </a:lnTo>
                  <a:lnTo>
                    <a:pt x="15062" y="431"/>
                  </a:lnTo>
                  <a:lnTo>
                    <a:pt x="15506" y="0"/>
                  </a:lnTo>
                  <a:close/>
                </a:path>
                <a:path extrusionOk="0" h="3175" w="7761605">
                  <a:moveTo>
                    <a:pt x="7761097" y="0"/>
                  </a:moveTo>
                  <a:lnTo>
                    <a:pt x="7731760" y="0"/>
                  </a:lnTo>
                  <a:lnTo>
                    <a:pt x="7731760" y="2667"/>
                  </a:lnTo>
                  <a:lnTo>
                    <a:pt x="7761097" y="2667"/>
                  </a:lnTo>
                  <a:lnTo>
                    <a:pt x="77610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67" name="Google Shape;2367;gf574e92628_0_0"/>
            <p:cNvSpPr/>
            <p:nvPr/>
          </p:nvSpPr>
          <p:spPr>
            <a:xfrm>
              <a:off x="11968806" y="0"/>
              <a:ext cx="16509" cy="21590"/>
            </a:xfrm>
            <a:custGeom>
              <a:rect b="b" l="l" r="r" t="t"/>
              <a:pathLst>
                <a:path extrusionOk="0" h="21590" w="16509">
                  <a:moveTo>
                    <a:pt x="3314" y="0"/>
                  </a:moveTo>
                  <a:lnTo>
                    <a:pt x="0" y="0"/>
                  </a:lnTo>
                  <a:lnTo>
                    <a:pt x="88" y="21138"/>
                  </a:lnTo>
                  <a:lnTo>
                    <a:pt x="8241" y="21074"/>
                  </a:lnTo>
                  <a:lnTo>
                    <a:pt x="14731" y="17760"/>
                  </a:lnTo>
                  <a:lnTo>
                    <a:pt x="16255" y="9937"/>
                  </a:lnTo>
                  <a:lnTo>
                    <a:pt x="10121" y="6406"/>
                  </a:lnTo>
                  <a:lnTo>
                    <a:pt x="5257" y="1605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68" name="Google Shape;2368;gf574e92628_0_0"/>
            <p:cNvSpPr/>
            <p:nvPr/>
          </p:nvSpPr>
          <p:spPr>
            <a:xfrm>
              <a:off x="11929789" y="0"/>
              <a:ext cx="39370" cy="21590"/>
            </a:xfrm>
            <a:custGeom>
              <a:rect b="b" l="l" r="r" t="t"/>
              <a:pathLst>
                <a:path extrusionOk="0" h="21590" w="39370">
                  <a:moveTo>
                    <a:pt x="39018" y="0"/>
                  </a:moveTo>
                  <a:lnTo>
                    <a:pt x="0" y="0"/>
                  </a:lnTo>
                  <a:lnTo>
                    <a:pt x="206" y="674"/>
                  </a:lnTo>
                  <a:lnTo>
                    <a:pt x="10707" y="11254"/>
                  </a:lnTo>
                  <a:lnTo>
                    <a:pt x="24651" y="18475"/>
                  </a:lnTo>
                  <a:lnTo>
                    <a:pt x="39107" y="21146"/>
                  </a:lnTo>
                  <a:lnTo>
                    <a:pt x="390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69" name="Google Shape;2369;gf574e92628_0_0"/>
            <p:cNvSpPr/>
            <p:nvPr/>
          </p:nvSpPr>
          <p:spPr>
            <a:xfrm>
              <a:off x="1856822" y="0"/>
              <a:ext cx="13969" cy="25400"/>
            </a:xfrm>
            <a:custGeom>
              <a:rect b="b" l="l" r="r" t="t"/>
              <a:pathLst>
                <a:path extrusionOk="0" h="25400" w="13969">
                  <a:moveTo>
                    <a:pt x="13735" y="0"/>
                  </a:moveTo>
                  <a:lnTo>
                    <a:pt x="0" y="0"/>
                  </a:lnTo>
                  <a:lnTo>
                    <a:pt x="76" y="4215"/>
                  </a:lnTo>
                  <a:lnTo>
                    <a:pt x="132" y="13369"/>
                  </a:lnTo>
                  <a:lnTo>
                    <a:pt x="1882" y="20862"/>
                  </a:lnTo>
                  <a:lnTo>
                    <a:pt x="7125" y="24910"/>
                  </a:lnTo>
                  <a:lnTo>
                    <a:pt x="8609" y="14608"/>
                  </a:lnTo>
                  <a:lnTo>
                    <a:pt x="13115" y="4943"/>
                  </a:lnTo>
                  <a:lnTo>
                    <a:pt x="137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70" name="Google Shape;2370;gf574e92628_0_0"/>
            <p:cNvSpPr/>
            <p:nvPr/>
          </p:nvSpPr>
          <p:spPr>
            <a:xfrm>
              <a:off x="2851099" y="0"/>
              <a:ext cx="2108200" cy="8890"/>
            </a:xfrm>
            <a:custGeom>
              <a:rect b="b" l="l" r="r" t="t"/>
              <a:pathLst>
                <a:path extrusionOk="0" h="8890" w="2108200">
                  <a:moveTo>
                    <a:pt x="17665" y="0"/>
                  </a:moveTo>
                  <a:lnTo>
                    <a:pt x="2159" y="0"/>
                  </a:lnTo>
                  <a:lnTo>
                    <a:pt x="0" y="2667"/>
                  </a:lnTo>
                  <a:lnTo>
                    <a:pt x="4826" y="7061"/>
                  </a:lnTo>
                  <a:lnTo>
                    <a:pt x="8610" y="8699"/>
                  </a:lnTo>
                  <a:lnTo>
                    <a:pt x="15595" y="8699"/>
                  </a:lnTo>
                  <a:lnTo>
                    <a:pt x="17614" y="5067"/>
                  </a:lnTo>
                  <a:lnTo>
                    <a:pt x="17665" y="0"/>
                  </a:lnTo>
                  <a:close/>
                </a:path>
                <a:path extrusionOk="0" h="8890" w="2108200">
                  <a:moveTo>
                    <a:pt x="2071357" y="2006"/>
                  </a:moveTo>
                  <a:lnTo>
                    <a:pt x="2070938" y="2006"/>
                  </a:lnTo>
                  <a:lnTo>
                    <a:pt x="2070277" y="2006"/>
                  </a:lnTo>
                  <a:lnTo>
                    <a:pt x="2042325" y="3860"/>
                  </a:lnTo>
                  <a:lnTo>
                    <a:pt x="2043328" y="3860"/>
                  </a:lnTo>
                  <a:lnTo>
                    <a:pt x="2062581" y="2667"/>
                  </a:lnTo>
                  <a:lnTo>
                    <a:pt x="2071357" y="2006"/>
                  </a:lnTo>
                  <a:close/>
                </a:path>
                <a:path extrusionOk="0" h="8890" w="2108200">
                  <a:moveTo>
                    <a:pt x="2108149" y="2006"/>
                  </a:moveTo>
                  <a:lnTo>
                    <a:pt x="2107730" y="2006"/>
                  </a:lnTo>
                  <a:lnTo>
                    <a:pt x="2107069" y="2006"/>
                  </a:lnTo>
                  <a:lnTo>
                    <a:pt x="2079142" y="3860"/>
                  </a:lnTo>
                  <a:lnTo>
                    <a:pt x="2080145" y="3860"/>
                  </a:lnTo>
                  <a:lnTo>
                    <a:pt x="2099360" y="2667"/>
                  </a:lnTo>
                  <a:lnTo>
                    <a:pt x="2108149" y="200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71" name="Google Shape;2371;gf574e92628_0_0"/>
            <p:cNvSpPr/>
            <p:nvPr/>
          </p:nvSpPr>
          <p:spPr>
            <a:xfrm>
              <a:off x="5995595" y="0"/>
              <a:ext cx="67310" cy="32384"/>
            </a:xfrm>
            <a:custGeom>
              <a:rect b="b" l="l" r="r" t="t"/>
              <a:pathLst>
                <a:path extrusionOk="0" h="32384" w="67310">
                  <a:moveTo>
                    <a:pt x="54503" y="0"/>
                  </a:moveTo>
                  <a:lnTo>
                    <a:pt x="504" y="0"/>
                  </a:lnTo>
                  <a:lnTo>
                    <a:pt x="0" y="8932"/>
                  </a:lnTo>
                  <a:lnTo>
                    <a:pt x="4617" y="17216"/>
                  </a:lnTo>
                  <a:lnTo>
                    <a:pt x="10994" y="23728"/>
                  </a:lnTo>
                  <a:lnTo>
                    <a:pt x="15496" y="32164"/>
                  </a:lnTo>
                  <a:lnTo>
                    <a:pt x="32849" y="31154"/>
                  </a:lnTo>
                  <a:lnTo>
                    <a:pt x="49234" y="29084"/>
                  </a:lnTo>
                  <a:lnTo>
                    <a:pt x="61627" y="22995"/>
                  </a:lnTo>
                  <a:lnTo>
                    <a:pt x="67007" y="9926"/>
                  </a:lnTo>
                  <a:lnTo>
                    <a:pt x="61033" y="3415"/>
                  </a:lnTo>
                  <a:lnTo>
                    <a:pt x="545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72" name="Google Shape;2372;gf574e92628_0_0"/>
            <p:cNvSpPr/>
            <p:nvPr/>
          </p:nvSpPr>
          <p:spPr>
            <a:xfrm>
              <a:off x="10614901" y="0"/>
              <a:ext cx="94615" cy="21590"/>
            </a:xfrm>
            <a:custGeom>
              <a:rect b="b" l="l" r="r" t="t"/>
              <a:pathLst>
                <a:path extrusionOk="0" h="21590" w="94615">
                  <a:moveTo>
                    <a:pt x="64922" y="12"/>
                  </a:moveTo>
                  <a:lnTo>
                    <a:pt x="33350" y="12"/>
                  </a:lnTo>
                  <a:lnTo>
                    <a:pt x="28333" y="1803"/>
                  </a:lnTo>
                  <a:lnTo>
                    <a:pt x="18554" y="6680"/>
                  </a:lnTo>
                  <a:lnTo>
                    <a:pt x="0" y="17411"/>
                  </a:lnTo>
                  <a:lnTo>
                    <a:pt x="10617" y="18440"/>
                  </a:lnTo>
                  <a:lnTo>
                    <a:pt x="30276" y="20980"/>
                  </a:lnTo>
                  <a:lnTo>
                    <a:pt x="39014" y="21475"/>
                  </a:lnTo>
                  <a:lnTo>
                    <a:pt x="48615" y="20396"/>
                  </a:lnTo>
                  <a:lnTo>
                    <a:pt x="56489" y="16510"/>
                  </a:lnTo>
                  <a:lnTo>
                    <a:pt x="62369" y="8826"/>
                  </a:lnTo>
                  <a:lnTo>
                    <a:pt x="64922" y="12"/>
                  </a:lnTo>
                  <a:close/>
                </a:path>
                <a:path extrusionOk="0" h="21590" w="94615">
                  <a:moveTo>
                    <a:pt x="94081" y="0"/>
                  </a:moveTo>
                  <a:lnTo>
                    <a:pt x="78308" y="0"/>
                  </a:lnTo>
                  <a:lnTo>
                    <a:pt x="76339" y="2171"/>
                  </a:lnTo>
                  <a:lnTo>
                    <a:pt x="73596" y="9944"/>
                  </a:lnTo>
                  <a:lnTo>
                    <a:pt x="75196" y="9982"/>
                  </a:lnTo>
                  <a:lnTo>
                    <a:pt x="86766" y="9982"/>
                  </a:lnTo>
                  <a:lnTo>
                    <a:pt x="92684" y="4038"/>
                  </a:lnTo>
                  <a:lnTo>
                    <a:pt x="940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73" name="Google Shape;2373;gf574e92628_0_0"/>
            <p:cNvSpPr/>
            <p:nvPr/>
          </p:nvSpPr>
          <p:spPr>
            <a:xfrm>
              <a:off x="4655094" y="2663"/>
              <a:ext cx="16510" cy="29845"/>
            </a:xfrm>
            <a:custGeom>
              <a:rect b="b" l="l" r="r" t="t"/>
              <a:pathLst>
                <a:path extrusionOk="0" h="29845" w="16510">
                  <a:moveTo>
                    <a:pt x="7936" y="0"/>
                  </a:moveTo>
                  <a:lnTo>
                    <a:pt x="4543" y="6247"/>
                  </a:lnTo>
                  <a:lnTo>
                    <a:pt x="383" y="15917"/>
                  </a:lnTo>
                  <a:lnTo>
                    <a:pt x="0" y="25004"/>
                  </a:lnTo>
                  <a:lnTo>
                    <a:pt x="7936" y="29502"/>
                  </a:lnTo>
                  <a:lnTo>
                    <a:pt x="11396" y="23206"/>
                  </a:lnTo>
                  <a:lnTo>
                    <a:pt x="15628" y="13541"/>
                  </a:lnTo>
                  <a:lnTo>
                    <a:pt x="16014" y="4481"/>
                  </a:lnTo>
                  <a:lnTo>
                    <a:pt x="79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74" name="Google Shape;2374;gf574e92628_0_0"/>
            <p:cNvSpPr/>
            <p:nvPr/>
          </p:nvSpPr>
          <p:spPr>
            <a:xfrm>
              <a:off x="12839377" y="2663"/>
              <a:ext cx="20320" cy="22859"/>
            </a:xfrm>
            <a:custGeom>
              <a:rect b="b" l="l" r="r" t="t"/>
              <a:pathLst>
                <a:path extrusionOk="0" h="22859" w="20320">
                  <a:moveTo>
                    <a:pt x="7454" y="0"/>
                  </a:moveTo>
                  <a:lnTo>
                    <a:pt x="7746" y="10147"/>
                  </a:lnTo>
                  <a:lnTo>
                    <a:pt x="4013" y="16141"/>
                  </a:lnTo>
                  <a:lnTo>
                    <a:pt x="0" y="22250"/>
                  </a:lnTo>
                  <a:lnTo>
                    <a:pt x="14655" y="22250"/>
                  </a:lnTo>
                  <a:lnTo>
                    <a:pt x="19193" y="14814"/>
                  </a:lnTo>
                  <a:lnTo>
                    <a:pt x="19899" y="8615"/>
                  </a:lnTo>
                  <a:lnTo>
                    <a:pt x="16182" y="3671"/>
                  </a:lnTo>
                  <a:lnTo>
                    <a:pt x="74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75" name="Google Shape;2375;gf574e92628_0_0"/>
            <p:cNvSpPr/>
            <p:nvPr/>
          </p:nvSpPr>
          <p:spPr>
            <a:xfrm>
              <a:off x="3410814" y="19419"/>
              <a:ext cx="38100" cy="34925"/>
            </a:xfrm>
            <a:custGeom>
              <a:rect b="b" l="l" r="r" t="t"/>
              <a:pathLst>
                <a:path extrusionOk="0" h="34925" w="38100">
                  <a:moveTo>
                    <a:pt x="14147" y="0"/>
                  </a:moveTo>
                  <a:lnTo>
                    <a:pt x="8293" y="0"/>
                  </a:lnTo>
                  <a:lnTo>
                    <a:pt x="3149" y="3581"/>
                  </a:lnTo>
                  <a:lnTo>
                    <a:pt x="0" y="12738"/>
                  </a:lnTo>
                  <a:lnTo>
                    <a:pt x="10885" y="16813"/>
                  </a:lnTo>
                  <a:lnTo>
                    <a:pt x="19324" y="23334"/>
                  </a:lnTo>
                  <a:lnTo>
                    <a:pt x="27537" y="30034"/>
                  </a:lnTo>
                  <a:lnTo>
                    <a:pt x="37744" y="34645"/>
                  </a:lnTo>
                  <a:lnTo>
                    <a:pt x="38036" y="13906"/>
                  </a:lnTo>
                  <a:lnTo>
                    <a:pt x="32308" y="8465"/>
                  </a:lnTo>
                  <a:lnTo>
                    <a:pt x="26239" y="4048"/>
                  </a:lnTo>
                  <a:lnTo>
                    <a:pt x="20096" y="1083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76" name="Google Shape;2376;gf574e92628_0_0"/>
            <p:cNvSpPr/>
            <p:nvPr/>
          </p:nvSpPr>
          <p:spPr>
            <a:xfrm>
              <a:off x="3448545" y="17423"/>
              <a:ext cx="2923540" cy="37465"/>
            </a:xfrm>
            <a:custGeom>
              <a:rect b="b" l="l" r="r" t="t"/>
              <a:pathLst>
                <a:path extrusionOk="0" h="37465" w="2923540">
                  <a:moveTo>
                    <a:pt x="13779" y="36982"/>
                  </a:moveTo>
                  <a:lnTo>
                    <a:pt x="11861" y="30797"/>
                  </a:lnTo>
                  <a:lnTo>
                    <a:pt x="6718" y="22733"/>
                  </a:lnTo>
                  <a:lnTo>
                    <a:pt x="292" y="15900"/>
                  </a:lnTo>
                  <a:lnTo>
                    <a:pt x="0" y="36639"/>
                  </a:lnTo>
                  <a:lnTo>
                    <a:pt x="2247" y="37160"/>
                  </a:lnTo>
                  <a:lnTo>
                    <a:pt x="4699" y="37465"/>
                  </a:lnTo>
                  <a:lnTo>
                    <a:pt x="9410" y="37465"/>
                  </a:lnTo>
                  <a:lnTo>
                    <a:pt x="11518" y="37312"/>
                  </a:lnTo>
                  <a:lnTo>
                    <a:pt x="13779" y="36982"/>
                  </a:lnTo>
                  <a:close/>
                </a:path>
                <a:path extrusionOk="0" h="37465" w="2923540">
                  <a:moveTo>
                    <a:pt x="2923349" y="0"/>
                  </a:moveTo>
                  <a:lnTo>
                    <a:pt x="2908401" y="5384"/>
                  </a:lnTo>
                  <a:lnTo>
                    <a:pt x="2896425" y="13716"/>
                  </a:lnTo>
                  <a:lnTo>
                    <a:pt x="2885033" y="22555"/>
                  </a:lnTo>
                  <a:lnTo>
                    <a:pt x="2871838" y="29502"/>
                  </a:lnTo>
                  <a:lnTo>
                    <a:pt x="2876423" y="29946"/>
                  </a:lnTo>
                  <a:lnTo>
                    <a:pt x="2880817" y="30187"/>
                  </a:lnTo>
                  <a:lnTo>
                    <a:pt x="2884957" y="30187"/>
                  </a:lnTo>
                  <a:lnTo>
                    <a:pt x="2900616" y="28663"/>
                  </a:lnTo>
                  <a:lnTo>
                    <a:pt x="2912745" y="23622"/>
                  </a:lnTo>
                  <a:lnTo>
                    <a:pt x="2920581" y="14300"/>
                  </a:lnTo>
                  <a:lnTo>
                    <a:pt x="2923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77" name="Google Shape;2377;gf574e92628_0_0"/>
            <p:cNvSpPr/>
            <p:nvPr/>
          </p:nvSpPr>
          <p:spPr>
            <a:xfrm>
              <a:off x="8217043" y="17158"/>
              <a:ext cx="19050" cy="14604"/>
            </a:xfrm>
            <a:custGeom>
              <a:rect b="b" l="l" r="r" t="t"/>
              <a:pathLst>
                <a:path extrusionOk="0" h="14604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14" y="14414"/>
                  </a:lnTo>
                  <a:lnTo>
                    <a:pt x="11683" y="14414"/>
                  </a:lnTo>
                  <a:lnTo>
                    <a:pt x="14998" y="12623"/>
                  </a:lnTo>
                  <a:lnTo>
                    <a:pt x="18529" y="7747"/>
                  </a:lnTo>
                  <a:lnTo>
                    <a:pt x="12039" y="2057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78" name="Google Shape;2378;gf574e92628_0_0"/>
            <p:cNvSpPr/>
            <p:nvPr/>
          </p:nvSpPr>
          <p:spPr>
            <a:xfrm>
              <a:off x="12869015" y="17415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7175" y="0"/>
                  </a:lnTo>
                  <a:lnTo>
                    <a:pt x="7454" y="7493"/>
                  </a:lnTo>
                  <a:lnTo>
                    <a:pt x="1117" y="8763"/>
                  </a:lnTo>
                  <a:lnTo>
                    <a:pt x="0" y="14744"/>
                  </a:lnTo>
                  <a:lnTo>
                    <a:pt x="8736" y="14435"/>
                  </a:lnTo>
                  <a:lnTo>
                    <a:pt x="16519" y="13120"/>
                  </a:lnTo>
                  <a:lnTo>
                    <a:pt x="21516" y="8931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79" name="Google Shape;2379;gf574e92628_0_0"/>
            <p:cNvSpPr/>
            <p:nvPr/>
          </p:nvSpPr>
          <p:spPr>
            <a:xfrm>
              <a:off x="4970317" y="24909"/>
              <a:ext cx="26670" cy="22225"/>
            </a:xfrm>
            <a:custGeom>
              <a:rect b="b" l="l" r="r" t="t"/>
              <a:pathLst>
                <a:path extrusionOk="0" h="22225" w="26670">
                  <a:moveTo>
                    <a:pt x="24168" y="0"/>
                  </a:moveTo>
                  <a:lnTo>
                    <a:pt x="9563" y="0"/>
                  </a:lnTo>
                  <a:lnTo>
                    <a:pt x="8953" y="9334"/>
                  </a:lnTo>
                  <a:lnTo>
                    <a:pt x="0" y="10147"/>
                  </a:lnTo>
                  <a:lnTo>
                    <a:pt x="2070" y="22009"/>
                  </a:lnTo>
                  <a:lnTo>
                    <a:pt x="17056" y="22009"/>
                  </a:lnTo>
                  <a:lnTo>
                    <a:pt x="17322" y="12788"/>
                  </a:lnTo>
                  <a:lnTo>
                    <a:pt x="26187" y="11861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80" name="Google Shape;2380;gf574e92628_0_0"/>
            <p:cNvSpPr/>
            <p:nvPr/>
          </p:nvSpPr>
          <p:spPr>
            <a:xfrm>
              <a:off x="5539802" y="24475"/>
              <a:ext cx="24764" cy="39369"/>
            </a:xfrm>
            <a:custGeom>
              <a:rect b="b" l="l" r="r" t="t"/>
              <a:pathLst>
                <a:path extrusionOk="0" h="39369" w="24764">
                  <a:moveTo>
                    <a:pt x="21374" y="0"/>
                  </a:moveTo>
                  <a:lnTo>
                    <a:pt x="11125" y="0"/>
                  </a:lnTo>
                  <a:lnTo>
                    <a:pt x="9905" y="0"/>
                  </a:lnTo>
                  <a:lnTo>
                    <a:pt x="8572" y="139"/>
                  </a:lnTo>
                  <a:lnTo>
                    <a:pt x="7150" y="431"/>
                  </a:lnTo>
                  <a:lnTo>
                    <a:pt x="7981" y="12241"/>
                  </a:lnTo>
                  <a:lnTo>
                    <a:pt x="6799" y="22139"/>
                  </a:lnTo>
                  <a:lnTo>
                    <a:pt x="4005" y="30460"/>
                  </a:lnTo>
                  <a:lnTo>
                    <a:pt x="0" y="37541"/>
                  </a:lnTo>
                  <a:lnTo>
                    <a:pt x="2108" y="38519"/>
                  </a:lnTo>
                  <a:lnTo>
                    <a:pt x="4114" y="38963"/>
                  </a:lnTo>
                  <a:lnTo>
                    <a:pt x="6007" y="38963"/>
                  </a:lnTo>
                  <a:lnTo>
                    <a:pt x="24536" y="9740"/>
                  </a:lnTo>
                  <a:lnTo>
                    <a:pt x="21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81" name="Google Shape;2381;gf574e92628_0_0"/>
            <p:cNvSpPr/>
            <p:nvPr/>
          </p:nvSpPr>
          <p:spPr>
            <a:xfrm>
              <a:off x="6236721" y="24107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0" y="0"/>
                  </a:moveTo>
                  <a:lnTo>
                    <a:pt x="25" y="8115"/>
                  </a:lnTo>
                  <a:lnTo>
                    <a:pt x="8521" y="9118"/>
                  </a:lnTo>
                  <a:lnTo>
                    <a:pt x="19151" y="9118"/>
                  </a:lnTo>
                  <a:lnTo>
                    <a:pt x="24358" y="7404"/>
                  </a:lnTo>
                  <a:lnTo>
                    <a:pt x="24701" y="800"/>
                  </a:lnTo>
                  <a:lnTo>
                    <a:pt x="22834" y="1397"/>
                  </a:lnTo>
                  <a:lnTo>
                    <a:pt x="20561" y="1625"/>
                  </a:lnTo>
                  <a:lnTo>
                    <a:pt x="14338" y="1625"/>
                  </a:lnTo>
                  <a:lnTo>
                    <a:pt x="1917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82" name="Google Shape;2382;gf574e92628_0_0"/>
            <p:cNvSpPr/>
            <p:nvPr/>
          </p:nvSpPr>
          <p:spPr>
            <a:xfrm>
              <a:off x="6217410" y="23748"/>
              <a:ext cx="19685" cy="8890"/>
            </a:xfrm>
            <a:custGeom>
              <a:rect b="b" l="l" r="r" t="t"/>
              <a:pathLst>
                <a:path extrusionOk="0" h="8890" w="19685">
                  <a:moveTo>
                    <a:pt x="14858" y="0"/>
                  </a:moveTo>
                  <a:lnTo>
                    <a:pt x="12801" y="0"/>
                  </a:lnTo>
                  <a:lnTo>
                    <a:pt x="5727" y="0"/>
                  </a:lnTo>
                  <a:lnTo>
                    <a:pt x="355" y="1727"/>
                  </a:lnTo>
                  <a:lnTo>
                    <a:pt x="0" y="8407"/>
                  </a:lnTo>
                  <a:lnTo>
                    <a:pt x="2019" y="7734"/>
                  </a:lnTo>
                  <a:lnTo>
                    <a:pt x="4444" y="7480"/>
                  </a:lnTo>
                  <a:lnTo>
                    <a:pt x="10871" y="7480"/>
                  </a:lnTo>
                  <a:lnTo>
                    <a:pt x="19329" y="8470"/>
                  </a:lnTo>
                  <a:lnTo>
                    <a:pt x="19316" y="355"/>
                  </a:lnTo>
                  <a:lnTo>
                    <a:pt x="17056" y="139"/>
                  </a:lnTo>
                  <a:lnTo>
                    <a:pt x="148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83" name="Google Shape;2383;gf574e92628_0_0"/>
            <p:cNvSpPr/>
            <p:nvPr/>
          </p:nvSpPr>
          <p:spPr>
            <a:xfrm>
              <a:off x="3065602" y="32155"/>
              <a:ext cx="7564120" cy="45085"/>
            </a:xfrm>
            <a:custGeom>
              <a:rect b="b" l="l" r="r" t="t"/>
              <a:pathLst>
                <a:path extrusionOk="0" h="45085" w="7564120">
                  <a:moveTo>
                    <a:pt x="35890" y="12"/>
                  </a:moveTo>
                  <a:lnTo>
                    <a:pt x="35293" y="0"/>
                  </a:lnTo>
                  <a:lnTo>
                    <a:pt x="17487" y="5321"/>
                  </a:lnTo>
                  <a:lnTo>
                    <a:pt x="3479" y="17894"/>
                  </a:lnTo>
                  <a:lnTo>
                    <a:pt x="0" y="32677"/>
                  </a:lnTo>
                  <a:lnTo>
                    <a:pt x="13741" y="44602"/>
                  </a:lnTo>
                  <a:lnTo>
                    <a:pt x="22009" y="36182"/>
                  </a:lnTo>
                  <a:lnTo>
                    <a:pt x="30099" y="27584"/>
                  </a:lnTo>
                  <a:lnTo>
                    <a:pt x="35534" y="16344"/>
                  </a:lnTo>
                  <a:lnTo>
                    <a:pt x="35890" y="12"/>
                  </a:lnTo>
                  <a:close/>
                </a:path>
                <a:path extrusionOk="0" h="45085" w="7564120">
                  <a:moveTo>
                    <a:pt x="7563917" y="14770"/>
                  </a:moveTo>
                  <a:lnTo>
                    <a:pt x="7563167" y="14084"/>
                  </a:lnTo>
                  <a:lnTo>
                    <a:pt x="7562431" y="13462"/>
                  </a:lnTo>
                  <a:lnTo>
                    <a:pt x="7561720" y="12915"/>
                  </a:lnTo>
                  <a:lnTo>
                    <a:pt x="7546835" y="13169"/>
                  </a:lnTo>
                  <a:lnTo>
                    <a:pt x="7546518" y="14084"/>
                  </a:lnTo>
                  <a:lnTo>
                    <a:pt x="7546353" y="15087"/>
                  </a:lnTo>
                  <a:lnTo>
                    <a:pt x="7546289" y="19710"/>
                  </a:lnTo>
                  <a:lnTo>
                    <a:pt x="7548207" y="23317"/>
                  </a:lnTo>
                  <a:lnTo>
                    <a:pt x="7554836" y="23317"/>
                  </a:lnTo>
                  <a:lnTo>
                    <a:pt x="7558875" y="21056"/>
                  </a:lnTo>
                  <a:lnTo>
                    <a:pt x="7563917" y="1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84" name="Google Shape;2384;gf574e92628_0_0"/>
            <p:cNvSpPr/>
            <p:nvPr/>
          </p:nvSpPr>
          <p:spPr>
            <a:xfrm>
              <a:off x="10612450" y="41017"/>
              <a:ext cx="15240" cy="4445"/>
            </a:xfrm>
            <a:custGeom>
              <a:rect b="b" l="l" r="r" t="t"/>
              <a:pathLst>
                <a:path extrusionOk="0" h="4445" w="15240">
                  <a:moveTo>
                    <a:pt x="8102" y="0"/>
                  </a:moveTo>
                  <a:lnTo>
                    <a:pt x="5753" y="0"/>
                  </a:lnTo>
                  <a:lnTo>
                    <a:pt x="2730" y="0"/>
                  </a:lnTo>
                  <a:lnTo>
                    <a:pt x="838" y="1879"/>
                  </a:lnTo>
                  <a:lnTo>
                    <a:pt x="0" y="4292"/>
                  </a:lnTo>
                  <a:lnTo>
                    <a:pt x="14871" y="4051"/>
                  </a:lnTo>
                  <a:lnTo>
                    <a:pt x="11125" y="1130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85" name="Google Shape;2385;gf574e92628_0_0"/>
            <p:cNvSpPr/>
            <p:nvPr/>
          </p:nvSpPr>
          <p:spPr>
            <a:xfrm>
              <a:off x="9322704" y="59561"/>
              <a:ext cx="19050" cy="40005"/>
            </a:xfrm>
            <a:custGeom>
              <a:rect b="b" l="l" r="r" t="t"/>
              <a:pathLst>
                <a:path extrusionOk="0" h="40005" w="19050">
                  <a:moveTo>
                    <a:pt x="19024" y="0"/>
                  </a:moveTo>
                  <a:lnTo>
                    <a:pt x="17792" y="76"/>
                  </a:lnTo>
                  <a:lnTo>
                    <a:pt x="17449" y="2311"/>
                  </a:lnTo>
                  <a:lnTo>
                    <a:pt x="14224" y="10556"/>
                  </a:lnTo>
                  <a:lnTo>
                    <a:pt x="10148" y="18542"/>
                  </a:lnTo>
                  <a:lnTo>
                    <a:pt x="5360" y="26289"/>
                  </a:lnTo>
                  <a:lnTo>
                    <a:pt x="0" y="33820"/>
                  </a:lnTo>
                  <a:lnTo>
                    <a:pt x="4140" y="35064"/>
                  </a:lnTo>
                  <a:lnTo>
                    <a:pt x="7683" y="36918"/>
                  </a:lnTo>
                  <a:lnTo>
                    <a:pt x="10591" y="39433"/>
                  </a:lnTo>
                  <a:lnTo>
                    <a:pt x="10498" y="27412"/>
                  </a:lnTo>
                  <a:lnTo>
                    <a:pt x="13312" y="18264"/>
                  </a:lnTo>
                  <a:lnTo>
                    <a:pt x="16874" y="9842"/>
                  </a:lnTo>
                  <a:lnTo>
                    <a:pt x="190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86" name="Google Shape;2386;gf574e92628_0_0"/>
            <p:cNvSpPr/>
            <p:nvPr/>
          </p:nvSpPr>
          <p:spPr>
            <a:xfrm>
              <a:off x="9303678" y="46884"/>
              <a:ext cx="38734" cy="46990"/>
            </a:xfrm>
            <a:custGeom>
              <a:rect b="b" l="l" r="r" t="t"/>
              <a:pathLst>
                <a:path extrusionOk="0" h="46990" w="38734">
                  <a:moveTo>
                    <a:pt x="36817" y="25"/>
                  </a:moveTo>
                  <a:lnTo>
                    <a:pt x="35344" y="0"/>
                  </a:lnTo>
                  <a:lnTo>
                    <a:pt x="20504" y="5013"/>
                  </a:lnTo>
                  <a:lnTo>
                    <a:pt x="12571" y="17089"/>
                  </a:lnTo>
                  <a:lnTo>
                    <a:pt x="7188" y="31777"/>
                  </a:lnTo>
                  <a:lnTo>
                    <a:pt x="0" y="44627"/>
                  </a:lnTo>
                  <a:lnTo>
                    <a:pt x="3784" y="44538"/>
                  </a:lnTo>
                  <a:lnTo>
                    <a:pt x="9525" y="44538"/>
                  </a:lnTo>
                  <a:lnTo>
                    <a:pt x="14617" y="45173"/>
                  </a:lnTo>
                  <a:lnTo>
                    <a:pt x="19024" y="46494"/>
                  </a:lnTo>
                  <a:lnTo>
                    <a:pt x="24385" y="38963"/>
                  </a:lnTo>
                  <a:lnTo>
                    <a:pt x="29175" y="31216"/>
                  </a:lnTo>
                  <a:lnTo>
                    <a:pt x="33254" y="23231"/>
                  </a:lnTo>
                  <a:lnTo>
                    <a:pt x="36487" y="14986"/>
                  </a:lnTo>
                  <a:lnTo>
                    <a:pt x="36830" y="12763"/>
                  </a:lnTo>
                  <a:lnTo>
                    <a:pt x="38049" y="12674"/>
                  </a:lnTo>
                  <a:lnTo>
                    <a:pt x="38277" y="9105"/>
                  </a:lnTo>
                  <a:lnTo>
                    <a:pt x="37973" y="4991"/>
                  </a:lnTo>
                  <a:lnTo>
                    <a:pt x="36817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87" name="Google Shape;2387;gf574e92628_0_0"/>
            <p:cNvSpPr/>
            <p:nvPr/>
          </p:nvSpPr>
          <p:spPr>
            <a:xfrm>
              <a:off x="0" y="47141"/>
              <a:ext cx="10762615" cy="138430"/>
            </a:xfrm>
            <a:custGeom>
              <a:rect b="b" l="l" r="r" t="t"/>
              <a:pathLst>
                <a:path extrusionOk="0" h="138430" w="10762615">
                  <a:moveTo>
                    <a:pt x="22428" y="125958"/>
                  </a:moveTo>
                  <a:lnTo>
                    <a:pt x="16179" y="122974"/>
                  </a:lnTo>
                  <a:lnTo>
                    <a:pt x="11493" y="118465"/>
                  </a:lnTo>
                  <a:lnTo>
                    <a:pt x="8597" y="112141"/>
                  </a:lnTo>
                  <a:lnTo>
                    <a:pt x="7734" y="103708"/>
                  </a:lnTo>
                  <a:lnTo>
                    <a:pt x="3987" y="96227"/>
                  </a:lnTo>
                  <a:lnTo>
                    <a:pt x="4800" y="94653"/>
                  </a:lnTo>
                  <a:lnTo>
                    <a:pt x="0" y="89636"/>
                  </a:lnTo>
                  <a:lnTo>
                    <a:pt x="0" y="138023"/>
                  </a:lnTo>
                  <a:lnTo>
                    <a:pt x="546" y="137985"/>
                  </a:lnTo>
                  <a:lnTo>
                    <a:pt x="8102" y="135991"/>
                  </a:lnTo>
                  <a:lnTo>
                    <a:pt x="15405" y="132130"/>
                  </a:lnTo>
                  <a:lnTo>
                    <a:pt x="22428" y="125958"/>
                  </a:lnTo>
                  <a:close/>
                </a:path>
                <a:path extrusionOk="0" h="138430" w="10762615">
                  <a:moveTo>
                    <a:pt x="10762196" y="7277"/>
                  </a:moveTo>
                  <a:lnTo>
                    <a:pt x="10758195" y="2070"/>
                  </a:lnTo>
                  <a:lnTo>
                    <a:pt x="10753750" y="0"/>
                  </a:lnTo>
                  <a:lnTo>
                    <a:pt x="10749572" y="0"/>
                  </a:lnTo>
                  <a:lnTo>
                    <a:pt x="10739653" y="4076"/>
                  </a:lnTo>
                  <a:lnTo>
                    <a:pt x="10734015" y="13360"/>
                  </a:lnTo>
                  <a:lnTo>
                    <a:pt x="10735628" y="23368"/>
                  </a:lnTo>
                  <a:lnTo>
                    <a:pt x="10747502" y="29629"/>
                  </a:lnTo>
                  <a:lnTo>
                    <a:pt x="10750182" y="22999"/>
                  </a:lnTo>
                  <a:lnTo>
                    <a:pt x="10754538" y="18148"/>
                  </a:lnTo>
                  <a:lnTo>
                    <a:pt x="10759046" y="13436"/>
                  </a:lnTo>
                  <a:lnTo>
                    <a:pt x="10762196" y="727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88" name="Google Shape;2388;gf574e92628_0_0"/>
            <p:cNvSpPr/>
            <p:nvPr/>
          </p:nvSpPr>
          <p:spPr>
            <a:xfrm>
              <a:off x="0" y="132250"/>
              <a:ext cx="8255" cy="10160"/>
            </a:xfrm>
            <a:custGeom>
              <a:rect b="b" l="l" r="r" t="t"/>
              <a:pathLst>
                <a:path extrusionOk="0" h="10160" w="8255">
                  <a:moveTo>
                    <a:pt x="0" y="0"/>
                  </a:moveTo>
                  <a:lnTo>
                    <a:pt x="0" y="4519"/>
                  </a:lnTo>
                  <a:lnTo>
                    <a:pt x="4808" y="9533"/>
                  </a:lnTo>
                  <a:lnTo>
                    <a:pt x="7741" y="3844"/>
                  </a:lnTo>
                  <a:lnTo>
                    <a:pt x="2420" y="1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89" name="Google Shape;2389;gf574e92628_0_0"/>
            <p:cNvSpPr/>
            <p:nvPr/>
          </p:nvSpPr>
          <p:spPr>
            <a:xfrm>
              <a:off x="15228" y="92572"/>
              <a:ext cx="44450" cy="36830"/>
            </a:xfrm>
            <a:custGeom>
              <a:rect b="b" l="l" r="r" t="t"/>
              <a:pathLst>
                <a:path extrusionOk="0" h="36830" w="44450">
                  <a:moveTo>
                    <a:pt x="13030" y="0"/>
                  </a:moveTo>
                  <a:lnTo>
                    <a:pt x="8737" y="0"/>
                  </a:lnTo>
                  <a:lnTo>
                    <a:pt x="4406" y="1739"/>
                  </a:lnTo>
                  <a:lnTo>
                    <a:pt x="0" y="6426"/>
                  </a:lnTo>
                  <a:lnTo>
                    <a:pt x="1714" y="13093"/>
                  </a:lnTo>
                  <a:lnTo>
                    <a:pt x="25222" y="36309"/>
                  </a:lnTo>
                  <a:lnTo>
                    <a:pt x="29272" y="29947"/>
                  </a:lnTo>
                  <a:lnTo>
                    <a:pt x="33380" y="23661"/>
                  </a:lnTo>
                  <a:lnTo>
                    <a:pt x="38114" y="18044"/>
                  </a:lnTo>
                  <a:lnTo>
                    <a:pt x="44043" y="13690"/>
                  </a:lnTo>
                  <a:lnTo>
                    <a:pt x="36190" y="10008"/>
                  </a:lnTo>
                  <a:lnTo>
                    <a:pt x="28441" y="5473"/>
                  </a:lnTo>
                  <a:lnTo>
                    <a:pt x="20740" y="1624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90" name="Google Shape;2390;gf574e92628_0_0"/>
            <p:cNvSpPr/>
            <p:nvPr/>
          </p:nvSpPr>
          <p:spPr>
            <a:xfrm>
              <a:off x="7744" y="105665"/>
              <a:ext cx="33020" cy="38100"/>
            </a:xfrm>
            <a:custGeom>
              <a:rect b="b" l="l" r="r" t="t"/>
              <a:pathLst>
                <a:path extrusionOk="0" h="38100" w="33020">
                  <a:moveTo>
                    <a:pt x="9194" y="0"/>
                  </a:moveTo>
                  <a:lnTo>
                    <a:pt x="10972" y="6934"/>
                  </a:lnTo>
                  <a:lnTo>
                    <a:pt x="0" y="15341"/>
                  </a:lnTo>
                  <a:lnTo>
                    <a:pt x="0" y="22834"/>
                  </a:lnTo>
                  <a:lnTo>
                    <a:pt x="10972" y="26631"/>
                  </a:lnTo>
                  <a:lnTo>
                    <a:pt x="7493" y="37706"/>
                  </a:lnTo>
                  <a:lnTo>
                    <a:pt x="7810" y="37706"/>
                  </a:lnTo>
                  <a:lnTo>
                    <a:pt x="16436" y="36547"/>
                  </a:lnTo>
                  <a:lnTo>
                    <a:pt x="23133" y="33408"/>
                  </a:lnTo>
                  <a:lnTo>
                    <a:pt x="28391" y="28796"/>
                  </a:lnTo>
                  <a:lnTo>
                    <a:pt x="32702" y="23215"/>
                  </a:lnTo>
                  <a:lnTo>
                    <a:pt x="91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91" name="Google Shape;2391;gf574e92628_0_0"/>
            <p:cNvSpPr/>
            <p:nvPr/>
          </p:nvSpPr>
          <p:spPr>
            <a:xfrm>
              <a:off x="6872884" y="62013"/>
              <a:ext cx="300990" cy="27305"/>
            </a:xfrm>
            <a:custGeom>
              <a:rect b="b" l="l" r="r" t="t"/>
              <a:pathLst>
                <a:path extrusionOk="0" h="27305" w="300990">
                  <a:moveTo>
                    <a:pt x="14617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17" y="14744"/>
                  </a:lnTo>
                  <a:lnTo>
                    <a:pt x="14617" y="0"/>
                  </a:lnTo>
                  <a:close/>
                </a:path>
                <a:path extrusionOk="0" h="27305" w="300990">
                  <a:moveTo>
                    <a:pt x="300367" y="26797"/>
                  </a:moveTo>
                  <a:lnTo>
                    <a:pt x="300024" y="3352"/>
                  </a:lnTo>
                  <a:lnTo>
                    <a:pt x="296240" y="1803"/>
                  </a:lnTo>
                  <a:lnTo>
                    <a:pt x="292036" y="673"/>
                  </a:lnTo>
                  <a:lnTo>
                    <a:pt x="287375" y="0"/>
                  </a:lnTo>
                  <a:lnTo>
                    <a:pt x="287375" y="10147"/>
                  </a:lnTo>
                  <a:lnTo>
                    <a:pt x="283921" y="16129"/>
                  </a:lnTo>
                  <a:lnTo>
                    <a:pt x="279920" y="22009"/>
                  </a:lnTo>
                  <a:lnTo>
                    <a:pt x="283591" y="20802"/>
                  </a:lnTo>
                  <a:lnTo>
                    <a:pt x="286588" y="20294"/>
                  </a:lnTo>
                  <a:lnTo>
                    <a:pt x="294995" y="20294"/>
                  </a:lnTo>
                  <a:lnTo>
                    <a:pt x="297980" y="23253"/>
                  </a:lnTo>
                  <a:lnTo>
                    <a:pt x="300367" y="267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92" name="Google Shape;2392;gf574e92628_0_0"/>
            <p:cNvSpPr/>
            <p:nvPr/>
          </p:nvSpPr>
          <p:spPr>
            <a:xfrm>
              <a:off x="7172915" y="65369"/>
              <a:ext cx="24765" cy="35560"/>
            </a:xfrm>
            <a:custGeom>
              <a:rect b="b" l="l" r="r" t="t"/>
              <a:pathLst>
                <a:path extrusionOk="0" h="35560" w="24765">
                  <a:moveTo>
                    <a:pt x="0" y="0"/>
                  </a:moveTo>
                  <a:lnTo>
                    <a:pt x="342" y="23431"/>
                  </a:lnTo>
                  <a:lnTo>
                    <a:pt x="2057" y="26136"/>
                  </a:lnTo>
                  <a:lnTo>
                    <a:pt x="7670" y="35331"/>
                  </a:lnTo>
                  <a:lnTo>
                    <a:pt x="17564" y="35331"/>
                  </a:lnTo>
                  <a:lnTo>
                    <a:pt x="20548" y="34823"/>
                  </a:lnTo>
                  <a:lnTo>
                    <a:pt x="24231" y="33629"/>
                  </a:lnTo>
                  <a:lnTo>
                    <a:pt x="21188" y="22090"/>
                  </a:lnTo>
                  <a:lnTo>
                    <a:pt x="16163" y="12628"/>
                  </a:lnTo>
                  <a:lnTo>
                    <a:pt x="9115" y="5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93" name="Google Shape;2393;gf574e92628_0_0"/>
            <p:cNvSpPr/>
            <p:nvPr/>
          </p:nvSpPr>
          <p:spPr>
            <a:xfrm>
              <a:off x="1156982" y="68744"/>
              <a:ext cx="2114550" cy="22859"/>
            </a:xfrm>
            <a:custGeom>
              <a:rect b="b" l="l" r="r" t="t"/>
              <a:pathLst>
                <a:path extrusionOk="0" h="22859" w="2114550">
                  <a:moveTo>
                    <a:pt x="44005" y="22771"/>
                  </a:moveTo>
                  <a:lnTo>
                    <a:pt x="42824" y="13398"/>
                  </a:lnTo>
                  <a:lnTo>
                    <a:pt x="37172" y="6426"/>
                  </a:lnTo>
                  <a:lnTo>
                    <a:pt x="28714" y="2070"/>
                  </a:lnTo>
                  <a:lnTo>
                    <a:pt x="19113" y="571"/>
                  </a:lnTo>
                  <a:lnTo>
                    <a:pt x="9537" y="571"/>
                  </a:lnTo>
                  <a:lnTo>
                    <a:pt x="711" y="5143"/>
                  </a:lnTo>
                  <a:lnTo>
                    <a:pt x="0" y="15278"/>
                  </a:lnTo>
                  <a:lnTo>
                    <a:pt x="3746" y="14414"/>
                  </a:lnTo>
                  <a:lnTo>
                    <a:pt x="6997" y="14046"/>
                  </a:lnTo>
                  <a:lnTo>
                    <a:pt x="16967" y="14046"/>
                  </a:lnTo>
                  <a:lnTo>
                    <a:pt x="36537" y="22771"/>
                  </a:lnTo>
                  <a:lnTo>
                    <a:pt x="44005" y="22771"/>
                  </a:lnTo>
                  <a:close/>
                </a:path>
                <a:path extrusionOk="0" h="22859" w="2114550">
                  <a:moveTo>
                    <a:pt x="2113991" y="533"/>
                  </a:moveTo>
                  <a:lnTo>
                    <a:pt x="2111603" y="1219"/>
                  </a:lnTo>
                  <a:lnTo>
                    <a:pt x="2108784" y="1460"/>
                  </a:lnTo>
                  <a:lnTo>
                    <a:pt x="2101418" y="1460"/>
                  </a:lnTo>
                  <a:lnTo>
                    <a:pt x="2086787" y="0"/>
                  </a:lnTo>
                  <a:lnTo>
                    <a:pt x="2087295" y="9156"/>
                  </a:lnTo>
                  <a:lnTo>
                    <a:pt x="2087499" y="13741"/>
                  </a:lnTo>
                  <a:lnTo>
                    <a:pt x="2094230" y="12954"/>
                  </a:lnTo>
                  <a:lnTo>
                    <a:pt x="2100770" y="10617"/>
                  </a:lnTo>
                  <a:lnTo>
                    <a:pt x="2107311" y="6553"/>
                  </a:lnTo>
                  <a:lnTo>
                    <a:pt x="2113991" y="53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94" name="Google Shape;2394;gf574e92628_0_0"/>
            <p:cNvSpPr/>
            <p:nvPr/>
          </p:nvSpPr>
          <p:spPr>
            <a:xfrm>
              <a:off x="3219462" y="68274"/>
              <a:ext cx="4641850" cy="17780"/>
            </a:xfrm>
            <a:custGeom>
              <a:rect b="b" l="l" r="r" t="t"/>
              <a:pathLst>
                <a:path extrusionOk="0" h="17780" w="4641850">
                  <a:moveTo>
                    <a:pt x="25031" y="14211"/>
                  </a:moveTo>
                  <a:lnTo>
                    <a:pt x="24574" y="5041"/>
                  </a:lnTo>
                  <a:lnTo>
                    <a:pt x="24307" y="469"/>
                  </a:lnTo>
                  <a:lnTo>
                    <a:pt x="21285" y="203"/>
                  </a:lnTo>
                  <a:lnTo>
                    <a:pt x="18326" y="0"/>
                  </a:lnTo>
                  <a:lnTo>
                    <a:pt x="15582" y="0"/>
                  </a:lnTo>
                  <a:lnTo>
                    <a:pt x="7480" y="0"/>
                  </a:lnTo>
                  <a:lnTo>
                    <a:pt x="1168" y="1739"/>
                  </a:lnTo>
                  <a:lnTo>
                    <a:pt x="0" y="8496"/>
                  </a:lnTo>
                  <a:lnTo>
                    <a:pt x="9372" y="11938"/>
                  </a:lnTo>
                  <a:lnTo>
                    <a:pt x="17284" y="14211"/>
                  </a:lnTo>
                  <a:lnTo>
                    <a:pt x="25031" y="14211"/>
                  </a:lnTo>
                  <a:close/>
                </a:path>
                <a:path extrusionOk="0" h="17780" w="4641850">
                  <a:moveTo>
                    <a:pt x="2386482" y="990"/>
                  </a:moveTo>
                  <a:lnTo>
                    <a:pt x="2364333" y="990"/>
                  </a:lnTo>
                  <a:lnTo>
                    <a:pt x="2364333" y="15735"/>
                  </a:lnTo>
                  <a:lnTo>
                    <a:pt x="2386482" y="15735"/>
                  </a:lnTo>
                  <a:lnTo>
                    <a:pt x="2386482" y="990"/>
                  </a:lnTo>
                  <a:close/>
                </a:path>
                <a:path extrusionOk="0" h="17780" w="4641850">
                  <a:moveTo>
                    <a:pt x="4641799" y="14389"/>
                  </a:moveTo>
                  <a:lnTo>
                    <a:pt x="4640618" y="8496"/>
                  </a:lnTo>
                  <a:lnTo>
                    <a:pt x="4632134" y="7975"/>
                  </a:lnTo>
                  <a:lnTo>
                    <a:pt x="4630534" y="660"/>
                  </a:lnTo>
                  <a:lnTo>
                    <a:pt x="4621860" y="660"/>
                  </a:lnTo>
                  <a:lnTo>
                    <a:pt x="4620819" y="660"/>
                  </a:lnTo>
                  <a:lnTo>
                    <a:pt x="4619676" y="762"/>
                  </a:lnTo>
                  <a:lnTo>
                    <a:pt x="4618418" y="1003"/>
                  </a:lnTo>
                  <a:lnTo>
                    <a:pt x="4616183" y="8026"/>
                  </a:lnTo>
                  <a:lnTo>
                    <a:pt x="4618469" y="13106"/>
                  </a:lnTo>
                  <a:lnTo>
                    <a:pt x="4623613" y="16192"/>
                  </a:lnTo>
                  <a:lnTo>
                    <a:pt x="4630013" y="17233"/>
                  </a:lnTo>
                  <a:lnTo>
                    <a:pt x="4636173" y="17233"/>
                  </a:lnTo>
                  <a:lnTo>
                    <a:pt x="4641799" y="143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95" name="Google Shape;2395;gf574e92628_0_0"/>
            <p:cNvSpPr/>
            <p:nvPr/>
          </p:nvSpPr>
          <p:spPr>
            <a:xfrm>
              <a:off x="5346128" y="75043"/>
              <a:ext cx="6424930" cy="41910"/>
            </a:xfrm>
            <a:custGeom>
              <a:rect b="b" l="l" r="r" t="t"/>
              <a:pathLst>
                <a:path extrusionOk="0" h="41910" w="6424930">
                  <a:moveTo>
                    <a:pt x="21932" y="10375"/>
                  </a:moveTo>
                  <a:lnTo>
                    <a:pt x="18224" y="5410"/>
                  </a:lnTo>
                  <a:lnTo>
                    <a:pt x="9486" y="1727"/>
                  </a:lnTo>
                  <a:lnTo>
                    <a:pt x="8902" y="11290"/>
                  </a:lnTo>
                  <a:lnTo>
                    <a:pt x="0" y="11861"/>
                  </a:lnTo>
                  <a:lnTo>
                    <a:pt x="1968" y="23964"/>
                  </a:lnTo>
                  <a:lnTo>
                    <a:pt x="16687" y="23964"/>
                  </a:lnTo>
                  <a:lnTo>
                    <a:pt x="21221" y="16586"/>
                  </a:lnTo>
                  <a:lnTo>
                    <a:pt x="21932" y="10375"/>
                  </a:lnTo>
                  <a:close/>
                </a:path>
                <a:path extrusionOk="0" h="41910" w="6424930">
                  <a:moveTo>
                    <a:pt x="561911" y="1727"/>
                  </a:moveTo>
                  <a:lnTo>
                    <a:pt x="557390" y="901"/>
                  </a:lnTo>
                  <a:lnTo>
                    <a:pt x="553351" y="558"/>
                  </a:lnTo>
                  <a:lnTo>
                    <a:pt x="549656" y="558"/>
                  </a:lnTo>
                  <a:lnTo>
                    <a:pt x="538708" y="1600"/>
                  </a:lnTo>
                  <a:lnTo>
                    <a:pt x="529170" y="4025"/>
                  </a:lnTo>
                  <a:lnTo>
                    <a:pt x="520001" y="6832"/>
                  </a:lnTo>
                  <a:lnTo>
                    <a:pt x="510171" y="8978"/>
                  </a:lnTo>
                  <a:lnTo>
                    <a:pt x="510171" y="38709"/>
                  </a:lnTo>
                  <a:lnTo>
                    <a:pt x="513334" y="40906"/>
                  </a:lnTo>
                  <a:lnTo>
                    <a:pt x="516699" y="41871"/>
                  </a:lnTo>
                  <a:lnTo>
                    <a:pt x="520166" y="41871"/>
                  </a:lnTo>
                  <a:lnTo>
                    <a:pt x="532879" y="38061"/>
                  </a:lnTo>
                  <a:lnTo>
                    <a:pt x="545007" y="28346"/>
                  </a:lnTo>
                  <a:lnTo>
                    <a:pt x="555142" y="15367"/>
                  </a:lnTo>
                  <a:lnTo>
                    <a:pt x="561911" y="1727"/>
                  </a:lnTo>
                  <a:close/>
                </a:path>
                <a:path extrusionOk="0" h="41910" w="6424930">
                  <a:moveTo>
                    <a:pt x="6424727" y="12166"/>
                  </a:moveTo>
                  <a:lnTo>
                    <a:pt x="6424676" y="0"/>
                  </a:lnTo>
                  <a:lnTo>
                    <a:pt x="6416853" y="254"/>
                  </a:lnTo>
                  <a:lnTo>
                    <a:pt x="6409512" y="3441"/>
                  </a:lnTo>
                  <a:lnTo>
                    <a:pt x="6410477" y="8978"/>
                  </a:lnTo>
                  <a:lnTo>
                    <a:pt x="6411442" y="8864"/>
                  </a:lnTo>
                  <a:lnTo>
                    <a:pt x="6412357" y="8813"/>
                  </a:lnTo>
                  <a:lnTo>
                    <a:pt x="6418173" y="8813"/>
                  </a:lnTo>
                  <a:lnTo>
                    <a:pt x="6421514" y="10426"/>
                  </a:lnTo>
                  <a:lnTo>
                    <a:pt x="6424727" y="121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96" name="Google Shape;2396;gf574e92628_0_0"/>
            <p:cNvSpPr/>
            <p:nvPr/>
          </p:nvSpPr>
          <p:spPr>
            <a:xfrm>
              <a:off x="11770809" y="75027"/>
              <a:ext cx="17779" cy="17144"/>
            </a:xfrm>
            <a:custGeom>
              <a:rect b="b" l="l" r="r" t="t"/>
              <a:pathLst>
                <a:path extrusionOk="0" h="17144" w="17779">
                  <a:moveTo>
                    <a:pt x="1028" y="0"/>
                  </a:moveTo>
                  <a:lnTo>
                    <a:pt x="0" y="12"/>
                  </a:lnTo>
                  <a:lnTo>
                    <a:pt x="50" y="12179"/>
                  </a:lnTo>
                  <a:lnTo>
                    <a:pt x="7988" y="16535"/>
                  </a:lnTo>
                  <a:lnTo>
                    <a:pt x="14579" y="16522"/>
                  </a:lnTo>
                  <a:lnTo>
                    <a:pt x="15163" y="16484"/>
                  </a:lnTo>
                  <a:lnTo>
                    <a:pt x="17236" y="9092"/>
                  </a:lnTo>
                  <a:lnTo>
                    <a:pt x="14473" y="3960"/>
                  </a:lnTo>
                  <a:lnTo>
                    <a:pt x="8521" y="97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97" name="Google Shape;2397;gf574e92628_0_0"/>
            <p:cNvSpPr/>
            <p:nvPr/>
          </p:nvSpPr>
          <p:spPr>
            <a:xfrm>
              <a:off x="825487" y="82714"/>
              <a:ext cx="4206240" cy="40639"/>
            </a:xfrm>
            <a:custGeom>
              <a:rect b="b" l="l" r="r" t="t"/>
              <a:pathLst>
                <a:path extrusionOk="0" h="40639" w="4206240">
                  <a:moveTo>
                    <a:pt x="36817" y="8801"/>
                  </a:moveTo>
                  <a:lnTo>
                    <a:pt x="33007" y="6273"/>
                  </a:lnTo>
                  <a:lnTo>
                    <a:pt x="26670" y="3378"/>
                  </a:lnTo>
                  <a:lnTo>
                    <a:pt x="19024" y="990"/>
                  </a:lnTo>
                  <a:lnTo>
                    <a:pt x="11328" y="0"/>
                  </a:lnTo>
                  <a:lnTo>
                    <a:pt x="5410" y="0"/>
                  </a:lnTo>
                  <a:lnTo>
                    <a:pt x="660" y="2235"/>
                  </a:lnTo>
                  <a:lnTo>
                    <a:pt x="0" y="8801"/>
                  </a:lnTo>
                  <a:lnTo>
                    <a:pt x="6972" y="12039"/>
                  </a:lnTo>
                  <a:lnTo>
                    <a:pt x="14008" y="16179"/>
                  </a:lnTo>
                  <a:lnTo>
                    <a:pt x="20764" y="19761"/>
                  </a:lnTo>
                  <a:lnTo>
                    <a:pt x="26898" y="21272"/>
                  </a:lnTo>
                  <a:lnTo>
                    <a:pt x="31292" y="21272"/>
                  </a:lnTo>
                  <a:lnTo>
                    <a:pt x="34836" y="18122"/>
                  </a:lnTo>
                  <a:lnTo>
                    <a:pt x="36817" y="8801"/>
                  </a:lnTo>
                  <a:close/>
                </a:path>
                <a:path extrusionOk="0" h="40639" w="4206240">
                  <a:moveTo>
                    <a:pt x="4025912" y="9588"/>
                  </a:moveTo>
                  <a:lnTo>
                    <a:pt x="4024592" y="4864"/>
                  </a:lnTo>
                  <a:lnTo>
                    <a:pt x="4019575" y="2057"/>
                  </a:lnTo>
                  <a:lnTo>
                    <a:pt x="4012730" y="1143"/>
                  </a:lnTo>
                  <a:lnTo>
                    <a:pt x="4005707" y="1143"/>
                  </a:lnTo>
                  <a:lnTo>
                    <a:pt x="3998696" y="3771"/>
                  </a:lnTo>
                  <a:lnTo>
                    <a:pt x="3999522" y="8801"/>
                  </a:lnTo>
                  <a:lnTo>
                    <a:pt x="3999725" y="8763"/>
                  </a:lnTo>
                  <a:lnTo>
                    <a:pt x="4004526" y="9550"/>
                  </a:lnTo>
                  <a:lnTo>
                    <a:pt x="4012615" y="11506"/>
                  </a:lnTo>
                  <a:lnTo>
                    <a:pt x="4019753" y="13957"/>
                  </a:lnTo>
                  <a:lnTo>
                    <a:pt x="4021709" y="16294"/>
                  </a:lnTo>
                  <a:lnTo>
                    <a:pt x="4025912" y="9588"/>
                  </a:lnTo>
                  <a:close/>
                </a:path>
                <a:path extrusionOk="0" h="40639" w="4206240">
                  <a:moveTo>
                    <a:pt x="4205846" y="38303"/>
                  </a:moveTo>
                  <a:lnTo>
                    <a:pt x="4169702" y="23317"/>
                  </a:lnTo>
                  <a:lnTo>
                    <a:pt x="4159212" y="22504"/>
                  </a:lnTo>
                  <a:lnTo>
                    <a:pt x="4166019" y="28371"/>
                  </a:lnTo>
                  <a:lnTo>
                    <a:pt x="4172902" y="34112"/>
                  </a:lnTo>
                  <a:lnTo>
                    <a:pt x="4181157" y="38468"/>
                  </a:lnTo>
                  <a:lnTo>
                    <a:pt x="4192028" y="40208"/>
                  </a:lnTo>
                  <a:lnTo>
                    <a:pt x="4195991" y="40208"/>
                  </a:lnTo>
                  <a:lnTo>
                    <a:pt x="4200537" y="39624"/>
                  </a:lnTo>
                  <a:lnTo>
                    <a:pt x="4205846" y="38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98" name="Google Shape;2398;gf574e92628_0_0"/>
            <p:cNvSpPr/>
            <p:nvPr/>
          </p:nvSpPr>
          <p:spPr>
            <a:xfrm>
              <a:off x="4972390" y="84094"/>
              <a:ext cx="66675" cy="27939"/>
            </a:xfrm>
            <a:custGeom>
              <a:rect b="b" l="l" r="r" t="t"/>
              <a:pathLst>
                <a:path extrusionOk="0" h="27939" w="66675">
                  <a:moveTo>
                    <a:pt x="20891" y="0"/>
                  </a:moveTo>
                  <a:lnTo>
                    <a:pt x="14187" y="793"/>
                  </a:lnTo>
                  <a:lnTo>
                    <a:pt x="8274" y="3359"/>
                  </a:lnTo>
                  <a:lnTo>
                    <a:pt x="3446" y="7972"/>
                  </a:lnTo>
                  <a:lnTo>
                    <a:pt x="0" y="14909"/>
                  </a:lnTo>
                  <a:lnTo>
                    <a:pt x="4952" y="16154"/>
                  </a:lnTo>
                  <a:lnTo>
                    <a:pt x="8839" y="18440"/>
                  </a:lnTo>
                  <a:lnTo>
                    <a:pt x="12318" y="21120"/>
                  </a:lnTo>
                  <a:lnTo>
                    <a:pt x="22803" y="21934"/>
                  </a:lnTo>
                  <a:lnTo>
                    <a:pt x="34199" y="23206"/>
                  </a:lnTo>
                  <a:lnTo>
                    <a:pt x="45507" y="25034"/>
                  </a:lnTo>
                  <a:lnTo>
                    <a:pt x="55727" y="27520"/>
                  </a:lnTo>
                  <a:lnTo>
                    <a:pt x="55194" y="25971"/>
                  </a:lnTo>
                  <a:lnTo>
                    <a:pt x="66433" y="22161"/>
                  </a:lnTo>
                  <a:lnTo>
                    <a:pt x="58823" y="14991"/>
                  </a:lnTo>
                  <a:lnTo>
                    <a:pt x="47496" y="7785"/>
                  </a:lnTo>
                  <a:lnTo>
                    <a:pt x="34252" y="2226"/>
                  </a:lnTo>
                  <a:lnTo>
                    <a:pt x="208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399" name="Google Shape;2399;gf574e92628_0_0"/>
            <p:cNvSpPr/>
            <p:nvPr/>
          </p:nvSpPr>
          <p:spPr>
            <a:xfrm>
              <a:off x="133146" y="83158"/>
              <a:ext cx="8014334" cy="24130"/>
            </a:xfrm>
            <a:custGeom>
              <a:rect b="b" l="l" r="r" t="t"/>
              <a:pathLst>
                <a:path extrusionOk="0" h="24130" w="8014334">
                  <a:moveTo>
                    <a:pt x="7289" y="15836"/>
                  </a:moveTo>
                  <a:lnTo>
                    <a:pt x="6654" y="15189"/>
                  </a:lnTo>
                  <a:lnTo>
                    <a:pt x="4419" y="18148"/>
                  </a:lnTo>
                  <a:lnTo>
                    <a:pt x="0" y="24104"/>
                  </a:lnTo>
                  <a:lnTo>
                    <a:pt x="3086" y="21996"/>
                  </a:lnTo>
                  <a:lnTo>
                    <a:pt x="5562" y="19291"/>
                  </a:lnTo>
                  <a:lnTo>
                    <a:pt x="7289" y="15836"/>
                  </a:lnTo>
                  <a:close/>
                </a:path>
                <a:path extrusionOk="0" h="24130" w="8014334">
                  <a:moveTo>
                    <a:pt x="8014119" y="15849"/>
                  </a:moveTo>
                  <a:lnTo>
                    <a:pt x="8006816" y="13284"/>
                  </a:lnTo>
                  <a:lnTo>
                    <a:pt x="7998092" y="2451"/>
                  </a:lnTo>
                  <a:lnTo>
                    <a:pt x="7990713" y="0"/>
                  </a:lnTo>
                  <a:lnTo>
                    <a:pt x="7988998" y="0"/>
                  </a:lnTo>
                  <a:lnTo>
                    <a:pt x="7987017" y="266"/>
                  </a:lnTo>
                  <a:lnTo>
                    <a:pt x="7984706" y="863"/>
                  </a:lnTo>
                  <a:lnTo>
                    <a:pt x="7984706" y="23101"/>
                  </a:lnTo>
                  <a:lnTo>
                    <a:pt x="7986674" y="22898"/>
                  </a:lnTo>
                  <a:lnTo>
                    <a:pt x="8005216" y="22885"/>
                  </a:lnTo>
                  <a:lnTo>
                    <a:pt x="8012633" y="22250"/>
                  </a:lnTo>
                  <a:lnTo>
                    <a:pt x="8014119" y="1584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00" name="Google Shape;2400;gf574e92628_0_0"/>
            <p:cNvSpPr/>
            <p:nvPr/>
          </p:nvSpPr>
          <p:spPr>
            <a:xfrm>
              <a:off x="110722" y="92369"/>
              <a:ext cx="29210" cy="21589"/>
            </a:xfrm>
            <a:custGeom>
              <a:rect b="b" l="l" r="r" t="t"/>
              <a:pathLst>
                <a:path extrusionOk="0" h="21589" w="29210">
                  <a:moveTo>
                    <a:pt x="19888" y="0"/>
                  </a:moveTo>
                  <a:lnTo>
                    <a:pt x="14935" y="0"/>
                  </a:lnTo>
                  <a:lnTo>
                    <a:pt x="8499" y="1287"/>
                  </a:lnTo>
                  <a:lnTo>
                    <a:pt x="3281" y="5214"/>
                  </a:lnTo>
                  <a:lnTo>
                    <a:pt x="156" y="11878"/>
                  </a:lnTo>
                  <a:lnTo>
                    <a:pt x="0" y="21374"/>
                  </a:lnTo>
                  <a:lnTo>
                    <a:pt x="8991" y="20637"/>
                  </a:lnTo>
                  <a:lnTo>
                    <a:pt x="16751" y="18770"/>
                  </a:lnTo>
                  <a:lnTo>
                    <a:pt x="22428" y="14884"/>
                  </a:lnTo>
                  <a:lnTo>
                    <a:pt x="29083" y="5981"/>
                  </a:lnTo>
                  <a:lnTo>
                    <a:pt x="25120" y="2044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01" name="Google Shape;2401;gf574e92628_0_0"/>
            <p:cNvSpPr/>
            <p:nvPr/>
          </p:nvSpPr>
          <p:spPr>
            <a:xfrm>
              <a:off x="2909380" y="90549"/>
              <a:ext cx="37464" cy="22860"/>
            </a:xfrm>
            <a:custGeom>
              <a:rect b="b" l="l" r="r" t="t"/>
              <a:pathLst>
                <a:path extrusionOk="0" h="22860" w="37464">
                  <a:moveTo>
                    <a:pt x="13843" y="0"/>
                  </a:moveTo>
                  <a:lnTo>
                    <a:pt x="10668" y="0"/>
                  </a:lnTo>
                  <a:lnTo>
                    <a:pt x="4495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5969" y="9880"/>
                  </a:lnTo>
                  <a:lnTo>
                    <a:pt x="8839" y="14147"/>
                  </a:lnTo>
                  <a:lnTo>
                    <a:pt x="8089" y="22047"/>
                  </a:lnTo>
                  <a:lnTo>
                    <a:pt x="12839" y="22250"/>
                  </a:lnTo>
                  <a:lnTo>
                    <a:pt x="22405" y="20417"/>
                  </a:lnTo>
                  <a:lnTo>
                    <a:pt x="30691" y="17303"/>
                  </a:lnTo>
                  <a:lnTo>
                    <a:pt x="36169" y="11341"/>
                  </a:lnTo>
                  <a:lnTo>
                    <a:pt x="37312" y="965"/>
                  </a:lnTo>
                  <a:lnTo>
                    <a:pt x="35687" y="1574"/>
                  </a:lnTo>
                  <a:lnTo>
                    <a:pt x="33680" y="1803"/>
                  </a:lnTo>
                  <a:lnTo>
                    <a:pt x="28295" y="1803"/>
                  </a:lnTo>
                  <a:lnTo>
                    <a:pt x="138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02" name="Google Shape;2402;gf574e92628_0_0"/>
            <p:cNvSpPr/>
            <p:nvPr/>
          </p:nvSpPr>
          <p:spPr>
            <a:xfrm>
              <a:off x="2917338" y="112595"/>
              <a:ext cx="5080" cy="1269"/>
            </a:xfrm>
            <a:custGeom>
              <a:rect b="b" l="l" r="r" t="t"/>
              <a:pathLst>
                <a:path extrusionOk="0" h="1269" w="5080">
                  <a:moveTo>
                    <a:pt x="126" y="0"/>
                  </a:moveTo>
                  <a:lnTo>
                    <a:pt x="50" y="762"/>
                  </a:lnTo>
                  <a:lnTo>
                    <a:pt x="0" y="1143"/>
                  </a:lnTo>
                  <a:lnTo>
                    <a:pt x="1587" y="800"/>
                  </a:lnTo>
                  <a:lnTo>
                    <a:pt x="3225" y="495"/>
                  </a:lnTo>
                  <a:lnTo>
                    <a:pt x="4876" y="203"/>
                  </a:lnTo>
                  <a:lnTo>
                    <a:pt x="1701" y="7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03" name="Google Shape;2403;gf574e92628_0_0"/>
            <p:cNvSpPr/>
            <p:nvPr/>
          </p:nvSpPr>
          <p:spPr>
            <a:xfrm>
              <a:off x="877011" y="91312"/>
              <a:ext cx="8721725" cy="37464"/>
            </a:xfrm>
            <a:custGeom>
              <a:rect b="b" l="l" r="r" t="t"/>
              <a:pathLst>
                <a:path extrusionOk="0" h="37464" w="8721725">
                  <a:moveTo>
                    <a:pt x="29349" y="7683"/>
                  </a:moveTo>
                  <a:lnTo>
                    <a:pt x="26479" y="7302"/>
                  </a:lnTo>
                  <a:lnTo>
                    <a:pt x="23774" y="7112"/>
                  </a:lnTo>
                  <a:lnTo>
                    <a:pt x="21259" y="7112"/>
                  </a:lnTo>
                  <a:lnTo>
                    <a:pt x="13030" y="8001"/>
                  </a:lnTo>
                  <a:lnTo>
                    <a:pt x="6629" y="10731"/>
                  </a:lnTo>
                  <a:lnTo>
                    <a:pt x="2222" y="15494"/>
                  </a:lnTo>
                  <a:lnTo>
                    <a:pt x="0" y="22428"/>
                  </a:lnTo>
                  <a:lnTo>
                    <a:pt x="2806" y="22783"/>
                  </a:lnTo>
                  <a:lnTo>
                    <a:pt x="5461" y="22961"/>
                  </a:lnTo>
                  <a:lnTo>
                    <a:pt x="7937" y="22961"/>
                  </a:lnTo>
                  <a:lnTo>
                    <a:pt x="16205" y="22098"/>
                  </a:lnTo>
                  <a:lnTo>
                    <a:pt x="22644" y="19380"/>
                  </a:lnTo>
                  <a:lnTo>
                    <a:pt x="27089" y="14643"/>
                  </a:lnTo>
                  <a:lnTo>
                    <a:pt x="29349" y="7683"/>
                  </a:lnTo>
                  <a:close/>
                </a:path>
                <a:path extrusionOk="0" h="37464" w="8721725">
                  <a:moveTo>
                    <a:pt x="2764231" y="15049"/>
                  </a:moveTo>
                  <a:lnTo>
                    <a:pt x="2761386" y="9918"/>
                  </a:lnTo>
                  <a:lnTo>
                    <a:pt x="2755379" y="6934"/>
                  </a:lnTo>
                  <a:lnTo>
                    <a:pt x="2747848" y="5969"/>
                  </a:lnTo>
                  <a:lnTo>
                    <a:pt x="2739618" y="5969"/>
                  </a:lnTo>
                  <a:lnTo>
                    <a:pt x="2731592" y="9182"/>
                  </a:lnTo>
                  <a:lnTo>
                    <a:pt x="2732608" y="14960"/>
                  </a:lnTo>
                  <a:lnTo>
                    <a:pt x="2733713" y="14820"/>
                  </a:lnTo>
                  <a:lnTo>
                    <a:pt x="2735719" y="14757"/>
                  </a:lnTo>
                  <a:lnTo>
                    <a:pt x="2741155" y="14757"/>
                  </a:lnTo>
                  <a:lnTo>
                    <a:pt x="2755150" y="22504"/>
                  </a:lnTo>
                  <a:lnTo>
                    <a:pt x="2761665" y="22479"/>
                  </a:lnTo>
                  <a:lnTo>
                    <a:pt x="2762250" y="22440"/>
                  </a:lnTo>
                  <a:lnTo>
                    <a:pt x="2764231" y="15049"/>
                  </a:lnTo>
                  <a:close/>
                </a:path>
                <a:path extrusionOk="0" h="37464" w="8721725">
                  <a:moveTo>
                    <a:pt x="8699094" y="29705"/>
                  </a:moveTo>
                  <a:lnTo>
                    <a:pt x="8697316" y="19443"/>
                  </a:lnTo>
                  <a:lnTo>
                    <a:pt x="8694788" y="9855"/>
                  </a:lnTo>
                  <a:lnTo>
                    <a:pt x="8689772" y="2768"/>
                  </a:lnTo>
                  <a:lnTo>
                    <a:pt x="8680488" y="0"/>
                  </a:lnTo>
                  <a:lnTo>
                    <a:pt x="8678380" y="63"/>
                  </a:lnTo>
                  <a:lnTo>
                    <a:pt x="8677224" y="203"/>
                  </a:lnTo>
                  <a:lnTo>
                    <a:pt x="8667788" y="7416"/>
                  </a:lnTo>
                  <a:lnTo>
                    <a:pt x="8653323" y="9550"/>
                  </a:lnTo>
                  <a:lnTo>
                    <a:pt x="8641588" y="14376"/>
                  </a:lnTo>
                  <a:lnTo>
                    <a:pt x="8640381" y="29705"/>
                  </a:lnTo>
                  <a:lnTo>
                    <a:pt x="8699094" y="29705"/>
                  </a:lnTo>
                  <a:close/>
                </a:path>
                <a:path extrusionOk="0" h="37464" w="8721725">
                  <a:moveTo>
                    <a:pt x="8721509" y="23672"/>
                  </a:moveTo>
                  <a:lnTo>
                    <a:pt x="8720722" y="14122"/>
                  </a:lnTo>
                  <a:lnTo>
                    <a:pt x="8719109" y="5283"/>
                  </a:lnTo>
                  <a:lnTo>
                    <a:pt x="8716899" y="1397"/>
                  </a:lnTo>
                  <a:lnTo>
                    <a:pt x="8716023" y="1397"/>
                  </a:lnTo>
                  <a:lnTo>
                    <a:pt x="8715070" y="3200"/>
                  </a:lnTo>
                  <a:lnTo>
                    <a:pt x="8714092" y="7696"/>
                  </a:lnTo>
                  <a:lnTo>
                    <a:pt x="8712086" y="20281"/>
                  </a:lnTo>
                  <a:lnTo>
                    <a:pt x="8712327" y="29451"/>
                  </a:lnTo>
                  <a:lnTo>
                    <a:pt x="8714092" y="35052"/>
                  </a:lnTo>
                  <a:lnTo>
                    <a:pt x="8716658" y="36957"/>
                  </a:lnTo>
                  <a:lnTo>
                    <a:pt x="8718410" y="36957"/>
                  </a:lnTo>
                  <a:lnTo>
                    <a:pt x="8720226" y="34594"/>
                  </a:lnTo>
                  <a:lnTo>
                    <a:pt x="8721242" y="29705"/>
                  </a:lnTo>
                  <a:lnTo>
                    <a:pt x="8721509" y="236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04" name="Google Shape;2404;gf574e92628_0_0"/>
            <p:cNvSpPr/>
            <p:nvPr/>
          </p:nvSpPr>
          <p:spPr>
            <a:xfrm>
              <a:off x="6187707" y="99008"/>
              <a:ext cx="4485005" cy="13969"/>
            </a:xfrm>
            <a:custGeom>
              <a:rect b="b" l="l" r="r" t="t"/>
              <a:pathLst>
                <a:path extrusionOk="0" h="13969" w="4485005">
                  <a:moveTo>
                    <a:pt x="29705" y="0"/>
                  </a:moveTo>
                  <a:lnTo>
                    <a:pt x="27927" y="177"/>
                  </a:lnTo>
                  <a:lnTo>
                    <a:pt x="26022" y="241"/>
                  </a:lnTo>
                  <a:lnTo>
                    <a:pt x="15849" y="127"/>
                  </a:lnTo>
                  <a:lnTo>
                    <a:pt x="8229" y="127"/>
                  </a:lnTo>
                  <a:lnTo>
                    <a:pt x="1473" y="952"/>
                  </a:lnTo>
                  <a:lnTo>
                    <a:pt x="0" y="7264"/>
                  </a:lnTo>
                  <a:lnTo>
                    <a:pt x="4279" y="11417"/>
                  </a:lnTo>
                  <a:lnTo>
                    <a:pt x="10058" y="13830"/>
                  </a:lnTo>
                  <a:lnTo>
                    <a:pt x="22352" y="13830"/>
                  </a:lnTo>
                  <a:lnTo>
                    <a:pt x="28562" y="9715"/>
                  </a:lnTo>
                  <a:lnTo>
                    <a:pt x="29705" y="0"/>
                  </a:lnTo>
                  <a:close/>
                </a:path>
                <a:path extrusionOk="0" h="13969" w="4485005">
                  <a:moveTo>
                    <a:pt x="4484408" y="6108"/>
                  </a:moveTo>
                  <a:lnTo>
                    <a:pt x="4478667" y="0"/>
                  </a:lnTo>
                  <a:lnTo>
                    <a:pt x="4468774" y="5943"/>
                  </a:lnTo>
                  <a:lnTo>
                    <a:pt x="4466374" y="10261"/>
                  </a:lnTo>
                  <a:lnTo>
                    <a:pt x="4469104" y="12903"/>
                  </a:lnTo>
                  <a:lnTo>
                    <a:pt x="4474616" y="13792"/>
                  </a:lnTo>
                  <a:lnTo>
                    <a:pt x="4480293" y="12954"/>
                  </a:lnTo>
                  <a:lnTo>
                    <a:pt x="4484255" y="10401"/>
                  </a:lnTo>
                  <a:lnTo>
                    <a:pt x="4484408" y="6108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05" name="Google Shape;2405;gf574e92628_0_0"/>
            <p:cNvSpPr/>
            <p:nvPr/>
          </p:nvSpPr>
          <p:spPr>
            <a:xfrm>
              <a:off x="13295945" y="97342"/>
              <a:ext cx="37465" cy="31750"/>
            </a:xfrm>
            <a:custGeom>
              <a:rect b="b" l="l" r="r" t="t"/>
              <a:pathLst>
                <a:path extrusionOk="0" h="31750" w="37465">
                  <a:moveTo>
                    <a:pt x="10071" y="0"/>
                  </a:moveTo>
                  <a:lnTo>
                    <a:pt x="7264" y="0"/>
                  </a:lnTo>
                  <a:lnTo>
                    <a:pt x="3949" y="508"/>
                  </a:lnTo>
                  <a:lnTo>
                    <a:pt x="0" y="1651"/>
                  </a:lnTo>
                  <a:lnTo>
                    <a:pt x="1110" y="12165"/>
                  </a:lnTo>
                  <a:lnTo>
                    <a:pt x="6877" y="21751"/>
                  </a:lnTo>
                  <a:lnTo>
                    <a:pt x="15434" y="28732"/>
                  </a:lnTo>
                  <a:lnTo>
                    <a:pt x="24917" y="31432"/>
                  </a:lnTo>
                  <a:lnTo>
                    <a:pt x="29616" y="31432"/>
                  </a:lnTo>
                  <a:lnTo>
                    <a:pt x="33959" y="29159"/>
                  </a:lnTo>
                  <a:lnTo>
                    <a:pt x="36868" y="23660"/>
                  </a:lnTo>
                  <a:lnTo>
                    <a:pt x="30362" y="17670"/>
                  </a:lnTo>
                  <a:lnTo>
                    <a:pt x="25631" y="9791"/>
                  </a:lnTo>
                  <a:lnTo>
                    <a:pt x="19819" y="2932"/>
                  </a:lnTo>
                  <a:lnTo>
                    <a:pt x="1007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06" name="Google Shape;2406;gf574e92628_0_0"/>
            <p:cNvSpPr/>
            <p:nvPr/>
          </p:nvSpPr>
          <p:spPr>
            <a:xfrm>
              <a:off x="65576" y="104660"/>
              <a:ext cx="25400" cy="10794"/>
            </a:xfrm>
            <a:custGeom>
              <a:rect b="b" l="l" r="r" t="t"/>
              <a:pathLst>
                <a:path extrusionOk="0" h="10794" w="25400">
                  <a:moveTo>
                    <a:pt x="19481" y="0"/>
                  </a:moveTo>
                  <a:lnTo>
                    <a:pt x="16357" y="0"/>
                  </a:lnTo>
                  <a:lnTo>
                    <a:pt x="8102" y="0"/>
                  </a:lnTo>
                  <a:lnTo>
                    <a:pt x="0" y="3263"/>
                  </a:lnTo>
                  <a:lnTo>
                    <a:pt x="1168" y="9080"/>
                  </a:lnTo>
                  <a:lnTo>
                    <a:pt x="3860" y="8991"/>
                  </a:lnTo>
                  <a:lnTo>
                    <a:pt x="10363" y="8991"/>
                  </a:lnTo>
                  <a:lnTo>
                    <a:pt x="15011" y="9486"/>
                  </a:lnTo>
                  <a:lnTo>
                    <a:pt x="19075" y="10566"/>
                  </a:lnTo>
                  <a:lnTo>
                    <a:pt x="25311" y="1447"/>
                  </a:lnTo>
                  <a:lnTo>
                    <a:pt x="22631" y="469"/>
                  </a:lnTo>
                  <a:lnTo>
                    <a:pt x="194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07" name="Google Shape;2407;gf574e92628_0_0"/>
            <p:cNvSpPr/>
            <p:nvPr/>
          </p:nvSpPr>
          <p:spPr>
            <a:xfrm>
              <a:off x="84655" y="106104"/>
              <a:ext cx="16509" cy="15239"/>
            </a:xfrm>
            <a:custGeom>
              <a:rect b="b" l="l" r="r" t="t"/>
              <a:pathLst>
                <a:path extrusionOk="0" h="15239" w="16509">
                  <a:moveTo>
                    <a:pt x="6235" y="0"/>
                  </a:moveTo>
                  <a:lnTo>
                    <a:pt x="2057" y="6070"/>
                  </a:lnTo>
                  <a:lnTo>
                    <a:pt x="0" y="9118"/>
                  </a:lnTo>
                  <a:lnTo>
                    <a:pt x="4508" y="10299"/>
                  </a:lnTo>
                  <a:lnTo>
                    <a:pt x="8305" y="12192"/>
                  </a:lnTo>
                  <a:lnTo>
                    <a:pt x="11379" y="14897"/>
                  </a:lnTo>
                  <a:lnTo>
                    <a:pt x="15938" y="7035"/>
                  </a:lnTo>
                  <a:lnTo>
                    <a:pt x="12306" y="2209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08" name="Google Shape;2408;gf574e92628_0_0"/>
            <p:cNvSpPr/>
            <p:nvPr/>
          </p:nvSpPr>
          <p:spPr>
            <a:xfrm>
              <a:off x="1637423" y="113745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20167" y="0"/>
                  </a:moveTo>
                  <a:lnTo>
                    <a:pt x="0" y="0"/>
                  </a:lnTo>
                  <a:lnTo>
                    <a:pt x="342" y="22796"/>
                  </a:lnTo>
                  <a:lnTo>
                    <a:pt x="1600" y="23012"/>
                  </a:lnTo>
                  <a:lnTo>
                    <a:pt x="2730" y="23126"/>
                  </a:lnTo>
                  <a:lnTo>
                    <a:pt x="3759" y="23126"/>
                  </a:lnTo>
                  <a:lnTo>
                    <a:pt x="10877" y="20381"/>
                  </a:lnTo>
                  <a:lnTo>
                    <a:pt x="14287" y="13877"/>
                  </a:lnTo>
                  <a:lnTo>
                    <a:pt x="16535" y="6217"/>
                  </a:lnTo>
                  <a:lnTo>
                    <a:pt x="201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09" name="Google Shape;2409;gf574e92628_0_0"/>
            <p:cNvSpPr/>
            <p:nvPr/>
          </p:nvSpPr>
          <p:spPr>
            <a:xfrm>
              <a:off x="1635753" y="113745"/>
              <a:ext cx="2539" cy="22860"/>
            </a:xfrm>
            <a:custGeom>
              <a:rect b="b" l="l" r="r" t="t"/>
              <a:pathLst>
                <a:path extrusionOk="0" h="22860" w="2539">
                  <a:moveTo>
                    <a:pt x="1663" y="0"/>
                  </a:moveTo>
                  <a:lnTo>
                    <a:pt x="0" y="0"/>
                  </a:lnTo>
                  <a:lnTo>
                    <a:pt x="0" y="22352"/>
                  </a:lnTo>
                  <a:lnTo>
                    <a:pt x="1371" y="22682"/>
                  </a:lnTo>
                  <a:lnTo>
                    <a:pt x="2019" y="22796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10" name="Google Shape;2410;gf574e92628_0_0"/>
            <p:cNvSpPr/>
            <p:nvPr/>
          </p:nvSpPr>
          <p:spPr>
            <a:xfrm>
              <a:off x="4501045" y="112356"/>
              <a:ext cx="987425" cy="30480"/>
            </a:xfrm>
            <a:custGeom>
              <a:rect b="b" l="l" r="r" t="t"/>
              <a:pathLst>
                <a:path extrusionOk="0" h="30480" w="987425">
                  <a:moveTo>
                    <a:pt x="29362" y="8661"/>
                  </a:moveTo>
                  <a:lnTo>
                    <a:pt x="26390" y="5499"/>
                  </a:lnTo>
                  <a:lnTo>
                    <a:pt x="21882" y="3835"/>
                  </a:lnTo>
                  <a:lnTo>
                    <a:pt x="17284" y="3835"/>
                  </a:lnTo>
                  <a:lnTo>
                    <a:pt x="10744" y="5016"/>
                  </a:lnTo>
                  <a:lnTo>
                    <a:pt x="5029" y="8636"/>
                  </a:lnTo>
                  <a:lnTo>
                    <a:pt x="1130" y="14846"/>
                  </a:lnTo>
                  <a:lnTo>
                    <a:pt x="0" y="23749"/>
                  </a:lnTo>
                  <a:lnTo>
                    <a:pt x="2628" y="24053"/>
                  </a:lnTo>
                  <a:lnTo>
                    <a:pt x="5105" y="24218"/>
                  </a:lnTo>
                  <a:lnTo>
                    <a:pt x="7429" y="24218"/>
                  </a:lnTo>
                  <a:lnTo>
                    <a:pt x="15900" y="23329"/>
                  </a:lnTo>
                  <a:lnTo>
                    <a:pt x="22504" y="20548"/>
                  </a:lnTo>
                  <a:lnTo>
                    <a:pt x="27051" y="15722"/>
                  </a:lnTo>
                  <a:lnTo>
                    <a:pt x="29362" y="8661"/>
                  </a:lnTo>
                  <a:close/>
                </a:path>
                <a:path extrusionOk="0" h="30480" w="987425">
                  <a:moveTo>
                    <a:pt x="191655" y="8661"/>
                  </a:moveTo>
                  <a:lnTo>
                    <a:pt x="190525" y="9055"/>
                  </a:lnTo>
                  <a:lnTo>
                    <a:pt x="189357" y="9232"/>
                  </a:lnTo>
                  <a:lnTo>
                    <a:pt x="183908" y="9232"/>
                  </a:lnTo>
                  <a:lnTo>
                    <a:pt x="170700" y="2311"/>
                  </a:lnTo>
                  <a:lnTo>
                    <a:pt x="166535" y="0"/>
                  </a:lnTo>
                  <a:lnTo>
                    <a:pt x="162991" y="0"/>
                  </a:lnTo>
                  <a:lnTo>
                    <a:pt x="159550" y="0"/>
                  </a:lnTo>
                  <a:lnTo>
                    <a:pt x="156679" y="2184"/>
                  </a:lnTo>
                  <a:lnTo>
                    <a:pt x="154800" y="8661"/>
                  </a:lnTo>
                  <a:lnTo>
                    <a:pt x="156806" y="8559"/>
                  </a:lnTo>
                  <a:lnTo>
                    <a:pt x="163372" y="8559"/>
                  </a:lnTo>
                  <a:lnTo>
                    <a:pt x="168376" y="11785"/>
                  </a:lnTo>
                  <a:lnTo>
                    <a:pt x="176593" y="18237"/>
                  </a:lnTo>
                  <a:lnTo>
                    <a:pt x="179793" y="21475"/>
                  </a:lnTo>
                  <a:lnTo>
                    <a:pt x="185737" y="21475"/>
                  </a:lnTo>
                  <a:lnTo>
                    <a:pt x="188480" y="18262"/>
                  </a:lnTo>
                  <a:lnTo>
                    <a:pt x="191655" y="8661"/>
                  </a:lnTo>
                  <a:close/>
                </a:path>
                <a:path extrusionOk="0" h="30480" w="987425">
                  <a:moveTo>
                    <a:pt x="987412" y="14643"/>
                  </a:moveTo>
                  <a:lnTo>
                    <a:pt x="983462" y="16256"/>
                  </a:lnTo>
                  <a:lnTo>
                    <a:pt x="980389" y="18757"/>
                  </a:lnTo>
                  <a:lnTo>
                    <a:pt x="979754" y="23749"/>
                  </a:lnTo>
                  <a:lnTo>
                    <a:pt x="983500" y="24511"/>
                  </a:lnTo>
                  <a:lnTo>
                    <a:pt x="985659" y="26898"/>
                  </a:lnTo>
                  <a:lnTo>
                    <a:pt x="987247" y="29857"/>
                  </a:lnTo>
                  <a:lnTo>
                    <a:pt x="987412" y="146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11" name="Google Shape;2411;gf574e92628_0_0"/>
            <p:cNvSpPr/>
            <p:nvPr/>
          </p:nvSpPr>
          <p:spPr>
            <a:xfrm>
              <a:off x="5488307" y="113745"/>
              <a:ext cx="34289" cy="45719"/>
            </a:xfrm>
            <a:custGeom>
              <a:rect b="b" l="l" r="r" t="t"/>
              <a:pathLst>
                <a:path extrusionOk="0" h="45719" w="34289">
                  <a:moveTo>
                    <a:pt x="21767" y="0"/>
                  </a:moveTo>
                  <a:lnTo>
                    <a:pt x="18994" y="5971"/>
                  </a:lnTo>
                  <a:lnTo>
                    <a:pt x="13560" y="9247"/>
                  </a:lnTo>
                  <a:lnTo>
                    <a:pt x="152" y="13246"/>
                  </a:lnTo>
                  <a:lnTo>
                    <a:pt x="0" y="28460"/>
                  </a:lnTo>
                  <a:lnTo>
                    <a:pt x="3708" y="35356"/>
                  </a:lnTo>
                  <a:lnTo>
                    <a:pt x="4381" y="45351"/>
                  </a:lnTo>
                  <a:lnTo>
                    <a:pt x="16814" y="45351"/>
                  </a:lnTo>
                  <a:lnTo>
                    <a:pt x="19088" y="45008"/>
                  </a:lnTo>
                  <a:lnTo>
                    <a:pt x="21767" y="44246"/>
                  </a:lnTo>
                  <a:lnTo>
                    <a:pt x="23021" y="27176"/>
                  </a:lnTo>
                  <a:lnTo>
                    <a:pt x="30892" y="15774"/>
                  </a:lnTo>
                  <a:lnTo>
                    <a:pt x="34201" y="754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12" name="Google Shape;2412;gf574e92628_0_0"/>
            <p:cNvSpPr/>
            <p:nvPr/>
          </p:nvSpPr>
          <p:spPr>
            <a:xfrm>
              <a:off x="6245564" y="112262"/>
              <a:ext cx="26035" cy="16510"/>
            </a:xfrm>
            <a:custGeom>
              <a:rect b="b" l="l" r="r" t="t"/>
              <a:pathLst>
                <a:path extrusionOk="0" h="16510" w="26035">
                  <a:moveTo>
                    <a:pt x="11772" y="0"/>
                  </a:moveTo>
                  <a:lnTo>
                    <a:pt x="5626" y="0"/>
                  </a:lnTo>
                  <a:lnTo>
                    <a:pt x="0" y="2844"/>
                  </a:lnTo>
                  <a:lnTo>
                    <a:pt x="1193" y="8750"/>
                  </a:lnTo>
                  <a:lnTo>
                    <a:pt x="10109" y="9893"/>
                  </a:lnTo>
                  <a:lnTo>
                    <a:pt x="8661" y="16230"/>
                  </a:lnTo>
                  <a:lnTo>
                    <a:pt x="23304" y="16230"/>
                  </a:lnTo>
                  <a:lnTo>
                    <a:pt x="25560" y="9210"/>
                  </a:lnTo>
                  <a:lnTo>
                    <a:pt x="23301" y="4129"/>
                  </a:lnTo>
                  <a:lnTo>
                    <a:pt x="18161" y="1041"/>
                  </a:lnTo>
                  <a:lnTo>
                    <a:pt x="11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13" name="Google Shape;2413;gf574e92628_0_0"/>
            <p:cNvSpPr/>
            <p:nvPr/>
          </p:nvSpPr>
          <p:spPr>
            <a:xfrm>
              <a:off x="6733001" y="113745"/>
              <a:ext cx="22225" cy="23494"/>
            </a:xfrm>
            <a:custGeom>
              <a:rect b="b" l="l" r="r" t="t"/>
              <a:pathLst>
                <a:path extrusionOk="0" h="23494" w="22225">
                  <a:moveTo>
                    <a:pt x="14668" y="0"/>
                  </a:moveTo>
                  <a:lnTo>
                    <a:pt x="11528" y="6089"/>
                  </a:lnTo>
                  <a:lnTo>
                    <a:pt x="5500" y="9366"/>
                  </a:lnTo>
                  <a:lnTo>
                    <a:pt x="389" y="13548"/>
                  </a:lnTo>
                  <a:lnTo>
                    <a:pt x="0" y="22352"/>
                  </a:lnTo>
                  <a:lnTo>
                    <a:pt x="1663" y="23037"/>
                  </a:lnTo>
                  <a:lnTo>
                    <a:pt x="3352" y="23355"/>
                  </a:lnTo>
                  <a:lnTo>
                    <a:pt x="5029" y="23355"/>
                  </a:lnTo>
                  <a:lnTo>
                    <a:pt x="14618" y="20066"/>
                  </a:lnTo>
                  <a:lnTo>
                    <a:pt x="21135" y="12639"/>
                  </a:lnTo>
                  <a:lnTo>
                    <a:pt x="22009" y="4731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14" name="Google Shape;2414;gf574e92628_0_0"/>
            <p:cNvSpPr/>
            <p:nvPr/>
          </p:nvSpPr>
          <p:spPr>
            <a:xfrm>
              <a:off x="2364892" y="113753"/>
              <a:ext cx="7307580" cy="37464"/>
            </a:xfrm>
            <a:custGeom>
              <a:rect b="b" l="l" r="r" t="t"/>
              <a:pathLst>
                <a:path extrusionOk="0" h="37464" w="7307580">
                  <a:moveTo>
                    <a:pt x="34823" y="20574"/>
                  </a:moveTo>
                  <a:lnTo>
                    <a:pt x="34417" y="8128"/>
                  </a:lnTo>
                  <a:lnTo>
                    <a:pt x="31356" y="7975"/>
                  </a:lnTo>
                  <a:lnTo>
                    <a:pt x="16370" y="6248"/>
                  </a:lnTo>
                  <a:lnTo>
                    <a:pt x="12649" y="6248"/>
                  </a:lnTo>
                  <a:lnTo>
                    <a:pt x="5626" y="6248"/>
                  </a:lnTo>
                  <a:lnTo>
                    <a:pt x="342" y="7988"/>
                  </a:lnTo>
                  <a:lnTo>
                    <a:pt x="0" y="14744"/>
                  </a:lnTo>
                  <a:lnTo>
                    <a:pt x="4368" y="19469"/>
                  </a:lnTo>
                  <a:lnTo>
                    <a:pt x="14046" y="22606"/>
                  </a:lnTo>
                  <a:lnTo>
                    <a:pt x="27381" y="22606"/>
                  </a:lnTo>
                  <a:lnTo>
                    <a:pt x="31407" y="21971"/>
                  </a:lnTo>
                  <a:lnTo>
                    <a:pt x="34823" y="20574"/>
                  </a:lnTo>
                  <a:close/>
                </a:path>
                <a:path extrusionOk="0" h="37464" w="7307580">
                  <a:moveTo>
                    <a:pt x="7307085" y="37096"/>
                  </a:moveTo>
                  <a:lnTo>
                    <a:pt x="7302601" y="21158"/>
                  </a:lnTo>
                  <a:lnTo>
                    <a:pt x="7289559" y="13893"/>
                  </a:lnTo>
                  <a:lnTo>
                    <a:pt x="7274255" y="8940"/>
                  </a:lnTo>
                  <a:lnTo>
                    <a:pt x="7263003" y="0"/>
                  </a:lnTo>
                  <a:lnTo>
                    <a:pt x="7267537" y="15836"/>
                  </a:lnTo>
                  <a:lnTo>
                    <a:pt x="7277405" y="26238"/>
                  </a:lnTo>
                  <a:lnTo>
                    <a:pt x="7291108" y="32791"/>
                  </a:lnTo>
                  <a:lnTo>
                    <a:pt x="7307085" y="370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15" name="Google Shape;2415;gf574e92628_0_0"/>
            <p:cNvSpPr/>
            <p:nvPr/>
          </p:nvSpPr>
          <p:spPr>
            <a:xfrm>
              <a:off x="2399315" y="121008"/>
              <a:ext cx="10160" cy="13335"/>
            </a:xfrm>
            <a:custGeom>
              <a:rect b="b" l="l" r="r" t="t"/>
              <a:pathLst>
                <a:path extrusionOk="0" h="13335" w="10160">
                  <a:moveTo>
                    <a:pt x="9893" y="0"/>
                  </a:moveTo>
                  <a:lnTo>
                    <a:pt x="7823" y="685"/>
                  </a:lnTo>
                  <a:lnTo>
                    <a:pt x="5346" y="939"/>
                  </a:lnTo>
                  <a:lnTo>
                    <a:pt x="1765" y="939"/>
                  </a:lnTo>
                  <a:lnTo>
                    <a:pt x="0" y="863"/>
                  </a:lnTo>
                  <a:lnTo>
                    <a:pt x="253" y="9182"/>
                  </a:lnTo>
                  <a:lnTo>
                    <a:pt x="406" y="13322"/>
                  </a:lnTo>
                  <a:lnTo>
                    <a:pt x="5905" y="11074"/>
                  </a:lnTo>
                  <a:lnTo>
                    <a:pt x="9791" y="6819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16" name="Google Shape;2416;gf574e92628_0_0"/>
            <p:cNvSpPr/>
            <p:nvPr/>
          </p:nvSpPr>
          <p:spPr>
            <a:xfrm>
              <a:off x="4559985" y="120491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24104" y="0"/>
                  </a:moveTo>
                  <a:lnTo>
                    <a:pt x="21691" y="0"/>
                  </a:lnTo>
                  <a:lnTo>
                    <a:pt x="13308" y="893"/>
                  </a:lnTo>
                  <a:lnTo>
                    <a:pt x="6778" y="3684"/>
                  </a:lnTo>
                  <a:lnTo>
                    <a:pt x="2282" y="8534"/>
                  </a:lnTo>
                  <a:lnTo>
                    <a:pt x="0" y="15608"/>
                  </a:lnTo>
                  <a:lnTo>
                    <a:pt x="8343" y="17246"/>
                  </a:lnTo>
                  <a:lnTo>
                    <a:pt x="14897" y="19900"/>
                  </a:lnTo>
                  <a:lnTo>
                    <a:pt x="25666" y="19900"/>
                  </a:lnTo>
                  <a:lnTo>
                    <a:pt x="28905" y="15786"/>
                  </a:lnTo>
                  <a:lnTo>
                    <a:pt x="29413" y="520"/>
                  </a:lnTo>
                  <a:lnTo>
                    <a:pt x="26682" y="177"/>
                  </a:lnTo>
                  <a:lnTo>
                    <a:pt x="241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17" name="Google Shape;2417;gf574e92628_0_0"/>
            <p:cNvSpPr/>
            <p:nvPr/>
          </p:nvSpPr>
          <p:spPr>
            <a:xfrm>
              <a:off x="5568206" y="121008"/>
              <a:ext cx="38100" cy="22860"/>
            </a:xfrm>
            <a:custGeom>
              <a:rect b="b" l="l" r="r" t="t"/>
              <a:pathLst>
                <a:path extrusionOk="0" h="22860" w="38100">
                  <a:moveTo>
                    <a:pt x="37744" y="0"/>
                  </a:moveTo>
                  <a:lnTo>
                    <a:pt x="901" y="0"/>
                  </a:lnTo>
                  <a:lnTo>
                    <a:pt x="0" y="10492"/>
                  </a:lnTo>
                  <a:lnTo>
                    <a:pt x="1776" y="17430"/>
                  </a:lnTo>
                  <a:lnTo>
                    <a:pt x="5607" y="21263"/>
                  </a:lnTo>
                  <a:lnTo>
                    <a:pt x="10871" y="22440"/>
                  </a:lnTo>
                  <a:lnTo>
                    <a:pt x="19779" y="20352"/>
                  </a:lnTo>
                  <a:lnTo>
                    <a:pt x="28493" y="15001"/>
                  </a:lnTo>
                  <a:lnTo>
                    <a:pt x="35115" y="7760"/>
                  </a:lnTo>
                  <a:lnTo>
                    <a:pt x="37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18" name="Google Shape;2418;gf574e92628_0_0"/>
            <p:cNvSpPr/>
            <p:nvPr/>
          </p:nvSpPr>
          <p:spPr>
            <a:xfrm>
              <a:off x="7003708" y="128807"/>
              <a:ext cx="38734" cy="25400"/>
            </a:xfrm>
            <a:custGeom>
              <a:rect b="b" l="l" r="r" t="t"/>
              <a:pathLst>
                <a:path extrusionOk="0" h="25400" w="38734">
                  <a:moveTo>
                    <a:pt x="16713" y="0"/>
                  </a:moveTo>
                  <a:lnTo>
                    <a:pt x="11201" y="5245"/>
                  </a:lnTo>
                  <a:lnTo>
                    <a:pt x="0" y="15582"/>
                  </a:lnTo>
                  <a:lnTo>
                    <a:pt x="6197" y="21463"/>
                  </a:lnTo>
                  <a:lnTo>
                    <a:pt x="13677" y="25133"/>
                  </a:lnTo>
                  <a:lnTo>
                    <a:pt x="20485" y="25133"/>
                  </a:lnTo>
                  <a:lnTo>
                    <a:pt x="26299" y="24132"/>
                  </a:lnTo>
                  <a:lnTo>
                    <a:pt x="31464" y="20978"/>
                  </a:lnTo>
                  <a:lnTo>
                    <a:pt x="35676" y="15441"/>
                  </a:lnTo>
                  <a:lnTo>
                    <a:pt x="38633" y="7289"/>
                  </a:lnTo>
                  <a:lnTo>
                    <a:pt x="34353" y="1841"/>
                  </a:lnTo>
                  <a:lnTo>
                    <a:pt x="25793" y="660"/>
                  </a:lnTo>
                  <a:lnTo>
                    <a:pt x="167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19" name="Google Shape;2419;gf574e92628_0_0"/>
            <p:cNvSpPr/>
            <p:nvPr/>
          </p:nvSpPr>
          <p:spPr>
            <a:xfrm>
              <a:off x="6990830" y="121008"/>
              <a:ext cx="29845" cy="23494"/>
            </a:xfrm>
            <a:custGeom>
              <a:rect b="b" l="l" r="r" t="t"/>
              <a:pathLst>
                <a:path extrusionOk="0" h="23494" w="29845">
                  <a:moveTo>
                    <a:pt x="0" y="0"/>
                  </a:moveTo>
                  <a:lnTo>
                    <a:pt x="1774" y="6621"/>
                  </a:lnTo>
                  <a:lnTo>
                    <a:pt x="4643" y="12823"/>
                  </a:lnTo>
                  <a:lnTo>
                    <a:pt x="8409" y="18459"/>
                  </a:lnTo>
                  <a:lnTo>
                    <a:pt x="12877" y="23380"/>
                  </a:lnTo>
                  <a:lnTo>
                    <a:pt x="24079" y="13042"/>
                  </a:lnTo>
                  <a:lnTo>
                    <a:pt x="29591" y="7797"/>
                  </a:lnTo>
                  <a:lnTo>
                    <a:pt x="20836" y="7208"/>
                  </a:lnTo>
                  <a:lnTo>
                    <a:pt x="12495" y="6203"/>
                  </a:lnTo>
                  <a:lnTo>
                    <a:pt x="530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20" name="Google Shape;2420;gf574e92628_0_0"/>
            <p:cNvSpPr/>
            <p:nvPr/>
          </p:nvSpPr>
          <p:spPr>
            <a:xfrm>
              <a:off x="246448" y="127562"/>
              <a:ext cx="41275" cy="19685"/>
            </a:xfrm>
            <a:custGeom>
              <a:rect b="b" l="l" r="r" t="t"/>
              <a:pathLst>
                <a:path extrusionOk="0" h="19685" w="41275">
                  <a:moveTo>
                    <a:pt x="13576" y="0"/>
                  </a:moveTo>
                  <a:lnTo>
                    <a:pt x="9855" y="0"/>
                  </a:lnTo>
                  <a:lnTo>
                    <a:pt x="5816" y="0"/>
                  </a:lnTo>
                  <a:lnTo>
                    <a:pt x="2336" y="558"/>
                  </a:lnTo>
                  <a:lnTo>
                    <a:pt x="0" y="2260"/>
                  </a:lnTo>
                  <a:lnTo>
                    <a:pt x="342" y="12166"/>
                  </a:lnTo>
                  <a:lnTo>
                    <a:pt x="5638" y="17119"/>
                  </a:lnTo>
                  <a:lnTo>
                    <a:pt x="11544" y="19570"/>
                  </a:lnTo>
                  <a:lnTo>
                    <a:pt x="17322" y="19570"/>
                  </a:lnTo>
                  <a:lnTo>
                    <a:pt x="24165" y="18397"/>
                  </a:lnTo>
                  <a:lnTo>
                    <a:pt x="30622" y="14887"/>
                  </a:lnTo>
                  <a:lnTo>
                    <a:pt x="36418" y="9058"/>
                  </a:lnTo>
                  <a:lnTo>
                    <a:pt x="41275" y="927"/>
                  </a:lnTo>
                  <a:lnTo>
                    <a:pt x="39230" y="1625"/>
                  </a:lnTo>
                  <a:lnTo>
                    <a:pt x="36753" y="1879"/>
                  </a:lnTo>
                  <a:lnTo>
                    <a:pt x="30302" y="1879"/>
                  </a:lnTo>
                  <a:lnTo>
                    <a:pt x="135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21" name="Google Shape;2421;gf574e92628_0_0"/>
            <p:cNvSpPr/>
            <p:nvPr/>
          </p:nvSpPr>
          <p:spPr>
            <a:xfrm>
              <a:off x="243370" y="127926"/>
              <a:ext cx="1384935" cy="23494"/>
            </a:xfrm>
            <a:custGeom>
              <a:rect b="b" l="l" r="r" t="t"/>
              <a:pathLst>
                <a:path extrusionOk="0" h="23494" w="1384935">
                  <a:moveTo>
                    <a:pt x="3416" y="11823"/>
                  </a:moveTo>
                  <a:lnTo>
                    <a:pt x="3073" y="1905"/>
                  </a:lnTo>
                  <a:lnTo>
                    <a:pt x="1270" y="3225"/>
                  </a:lnTo>
                  <a:lnTo>
                    <a:pt x="165" y="5219"/>
                  </a:lnTo>
                  <a:lnTo>
                    <a:pt x="0" y="8178"/>
                  </a:lnTo>
                  <a:lnTo>
                    <a:pt x="1104" y="9512"/>
                  </a:lnTo>
                  <a:lnTo>
                    <a:pt x="2247" y="10731"/>
                  </a:lnTo>
                  <a:lnTo>
                    <a:pt x="3416" y="11823"/>
                  </a:lnTo>
                  <a:close/>
                </a:path>
                <a:path extrusionOk="0" h="23494" w="1384935">
                  <a:moveTo>
                    <a:pt x="1384896" y="571"/>
                  </a:moveTo>
                  <a:lnTo>
                    <a:pt x="1382293" y="177"/>
                  </a:lnTo>
                  <a:lnTo>
                    <a:pt x="1379905" y="0"/>
                  </a:lnTo>
                  <a:lnTo>
                    <a:pt x="1377696" y="0"/>
                  </a:lnTo>
                  <a:lnTo>
                    <a:pt x="1366583" y="1968"/>
                  </a:lnTo>
                  <a:lnTo>
                    <a:pt x="1358658" y="7137"/>
                  </a:lnTo>
                  <a:lnTo>
                    <a:pt x="1352829" y="14478"/>
                  </a:lnTo>
                  <a:lnTo>
                    <a:pt x="1348041" y="22923"/>
                  </a:lnTo>
                  <a:lnTo>
                    <a:pt x="1360271" y="20281"/>
                  </a:lnTo>
                  <a:lnTo>
                    <a:pt x="1369504" y="14693"/>
                  </a:lnTo>
                  <a:lnTo>
                    <a:pt x="1384896" y="57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22" name="Google Shape;2422;gf574e92628_0_0"/>
            <p:cNvSpPr/>
            <p:nvPr/>
          </p:nvSpPr>
          <p:spPr>
            <a:xfrm>
              <a:off x="2622689" y="127723"/>
              <a:ext cx="2519679" cy="29210"/>
            </a:xfrm>
            <a:custGeom>
              <a:rect b="b" l="l" r="r" t="t"/>
              <a:pathLst>
                <a:path extrusionOk="0" h="29210" w="2519679">
                  <a:moveTo>
                    <a:pt x="36868" y="8382"/>
                  </a:moveTo>
                  <a:lnTo>
                    <a:pt x="26390" y="10833"/>
                  </a:lnTo>
                  <a:lnTo>
                    <a:pt x="15824" y="13119"/>
                  </a:lnTo>
                  <a:lnTo>
                    <a:pt x="6553" y="16725"/>
                  </a:lnTo>
                  <a:lnTo>
                    <a:pt x="0" y="23126"/>
                  </a:lnTo>
                  <a:lnTo>
                    <a:pt x="8064" y="23596"/>
                  </a:lnTo>
                  <a:lnTo>
                    <a:pt x="11849" y="23596"/>
                  </a:lnTo>
                  <a:lnTo>
                    <a:pt x="21285" y="22987"/>
                  </a:lnTo>
                  <a:lnTo>
                    <a:pt x="29044" y="20701"/>
                  </a:lnTo>
                  <a:lnTo>
                    <a:pt x="34455" y="16065"/>
                  </a:lnTo>
                  <a:lnTo>
                    <a:pt x="36868" y="8382"/>
                  </a:lnTo>
                  <a:close/>
                </a:path>
                <a:path extrusionOk="0" h="29210" w="2519679">
                  <a:moveTo>
                    <a:pt x="2267750" y="29095"/>
                  </a:moveTo>
                  <a:lnTo>
                    <a:pt x="2265997" y="16903"/>
                  </a:lnTo>
                  <a:lnTo>
                    <a:pt x="2264994" y="10477"/>
                  </a:lnTo>
                  <a:lnTo>
                    <a:pt x="2261628" y="7912"/>
                  </a:lnTo>
                  <a:lnTo>
                    <a:pt x="2256891" y="6832"/>
                  </a:lnTo>
                  <a:lnTo>
                    <a:pt x="2251697" y="6832"/>
                  </a:lnTo>
                  <a:lnTo>
                    <a:pt x="2240330" y="8293"/>
                  </a:lnTo>
                  <a:lnTo>
                    <a:pt x="2229523" y="12077"/>
                  </a:lnTo>
                  <a:lnTo>
                    <a:pt x="2221192" y="17322"/>
                  </a:lnTo>
                  <a:lnTo>
                    <a:pt x="2217267" y="23126"/>
                  </a:lnTo>
                  <a:lnTo>
                    <a:pt x="2219680" y="26301"/>
                  </a:lnTo>
                  <a:lnTo>
                    <a:pt x="2222919" y="27355"/>
                  </a:lnTo>
                  <a:lnTo>
                    <a:pt x="2230437" y="27355"/>
                  </a:lnTo>
                  <a:lnTo>
                    <a:pt x="2248357" y="23025"/>
                  </a:lnTo>
                  <a:lnTo>
                    <a:pt x="2258187" y="23025"/>
                  </a:lnTo>
                  <a:lnTo>
                    <a:pt x="2263292" y="24485"/>
                  </a:lnTo>
                  <a:lnTo>
                    <a:pt x="2267750" y="29095"/>
                  </a:lnTo>
                  <a:close/>
                </a:path>
                <a:path extrusionOk="0" h="29210" w="2519679">
                  <a:moveTo>
                    <a:pt x="2519134" y="15646"/>
                  </a:moveTo>
                  <a:lnTo>
                    <a:pt x="2516962" y="16167"/>
                  </a:lnTo>
                  <a:lnTo>
                    <a:pt x="2515070" y="16395"/>
                  </a:lnTo>
                  <a:lnTo>
                    <a:pt x="2506434" y="16395"/>
                  </a:lnTo>
                  <a:lnTo>
                    <a:pt x="2495067" y="0"/>
                  </a:lnTo>
                  <a:lnTo>
                    <a:pt x="2488133" y="0"/>
                  </a:lnTo>
                  <a:lnTo>
                    <a:pt x="2486456" y="0"/>
                  </a:lnTo>
                  <a:lnTo>
                    <a:pt x="2484539" y="241"/>
                  </a:lnTo>
                  <a:lnTo>
                    <a:pt x="2482316" y="774"/>
                  </a:lnTo>
                  <a:lnTo>
                    <a:pt x="2481478" y="10477"/>
                  </a:lnTo>
                  <a:lnTo>
                    <a:pt x="2486253" y="17868"/>
                  </a:lnTo>
                  <a:lnTo>
                    <a:pt x="2494508" y="22580"/>
                  </a:lnTo>
                  <a:lnTo>
                    <a:pt x="2504071" y="24231"/>
                  </a:lnTo>
                  <a:lnTo>
                    <a:pt x="2510917" y="24231"/>
                  </a:lnTo>
                  <a:lnTo>
                    <a:pt x="2517127" y="21577"/>
                  </a:lnTo>
                  <a:lnTo>
                    <a:pt x="2519134" y="156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23" name="Google Shape;2423;gf574e92628_0_0"/>
            <p:cNvSpPr/>
            <p:nvPr/>
          </p:nvSpPr>
          <p:spPr>
            <a:xfrm>
              <a:off x="4887682" y="138192"/>
              <a:ext cx="6985" cy="20319"/>
            </a:xfrm>
            <a:custGeom>
              <a:rect b="b" l="l" r="r" t="t"/>
              <a:pathLst>
                <a:path extrusionOk="0" h="20319" w="6985">
                  <a:moveTo>
                    <a:pt x="0" y="0"/>
                  </a:moveTo>
                  <a:lnTo>
                    <a:pt x="1955" y="12661"/>
                  </a:lnTo>
                  <a:lnTo>
                    <a:pt x="2755" y="18618"/>
                  </a:lnTo>
                  <a:lnTo>
                    <a:pt x="3822" y="19799"/>
                  </a:lnTo>
                  <a:lnTo>
                    <a:pt x="6604" y="9740"/>
                  </a:lnTo>
                  <a:lnTo>
                    <a:pt x="4572" y="3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24" name="Google Shape;2424;gf574e92628_0_0"/>
            <p:cNvSpPr/>
            <p:nvPr/>
          </p:nvSpPr>
          <p:spPr>
            <a:xfrm>
              <a:off x="1229038" y="142775"/>
              <a:ext cx="22859" cy="15875"/>
            </a:xfrm>
            <a:custGeom>
              <a:rect b="b" l="l" r="r" t="t"/>
              <a:pathLst>
                <a:path extrusionOk="0" h="15875" w="22859">
                  <a:moveTo>
                    <a:pt x="20332" y="0"/>
                  </a:moveTo>
                  <a:lnTo>
                    <a:pt x="0" y="15557"/>
                  </a:lnTo>
                  <a:lnTo>
                    <a:pt x="11506" y="14757"/>
                  </a:lnTo>
                  <a:lnTo>
                    <a:pt x="18160" y="10960"/>
                  </a:lnTo>
                  <a:lnTo>
                    <a:pt x="22656" y="4381"/>
                  </a:lnTo>
                  <a:lnTo>
                    <a:pt x="22415" y="1612"/>
                  </a:lnTo>
                  <a:lnTo>
                    <a:pt x="20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25" name="Google Shape;2425;gf574e92628_0_0"/>
            <p:cNvSpPr/>
            <p:nvPr/>
          </p:nvSpPr>
          <p:spPr>
            <a:xfrm>
              <a:off x="1215694" y="141364"/>
              <a:ext cx="34290" cy="17144"/>
            </a:xfrm>
            <a:custGeom>
              <a:rect b="b" l="l" r="r" t="t"/>
              <a:pathLst>
                <a:path extrusionOk="0" h="17144" w="34290">
                  <a:moveTo>
                    <a:pt x="30861" y="0"/>
                  </a:moveTo>
                  <a:lnTo>
                    <a:pt x="28689" y="0"/>
                  </a:lnTo>
                  <a:lnTo>
                    <a:pt x="23427" y="845"/>
                  </a:lnTo>
                  <a:lnTo>
                    <a:pt x="16821" y="3640"/>
                  </a:lnTo>
                  <a:lnTo>
                    <a:pt x="8976" y="8770"/>
                  </a:lnTo>
                  <a:lnTo>
                    <a:pt x="0" y="16624"/>
                  </a:lnTo>
                  <a:lnTo>
                    <a:pt x="3175" y="16967"/>
                  </a:lnTo>
                  <a:lnTo>
                    <a:pt x="6108" y="17119"/>
                  </a:lnTo>
                  <a:lnTo>
                    <a:pt x="10414" y="17119"/>
                  </a:lnTo>
                  <a:lnTo>
                    <a:pt x="13347" y="16967"/>
                  </a:lnTo>
                  <a:lnTo>
                    <a:pt x="33680" y="1409"/>
                  </a:lnTo>
                  <a:lnTo>
                    <a:pt x="32537" y="533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26" name="Google Shape;2426;gf574e92628_0_0"/>
            <p:cNvSpPr/>
            <p:nvPr/>
          </p:nvSpPr>
          <p:spPr>
            <a:xfrm>
              <a:off x="1377950" y="142074"/>
              <a:ext cx="5716270" cy="32385"/>
            </a:xfrm>
            <a:custGeom>
              <a:rect b="b" l="l" r="r" t="t"/>
              <a:pathLst>
                <a:path extrusionOk="0" h="32385" w="5716270">
                  <a:moveTo>
                    <a:pt x="29349" y="23533"/>
                  </a:moveTo>
                  <a:lnTo>
                    <a:pt x="28346" y="15036"/>
                  </a:lnTo>
                  <a:lnTo>
                    <a:pt x="24345" y="8686"/>
                  </a:lnTo>
                  <a:lnTo>
                    <a:pt x="18503" y="4724"/>
                  </a:lnTo>
                  <a:lnTo>
                    <a:pt x="11976" y="3352"/>
                  </a:lnTo>
                  <a:lnTo>
                    <a:pt x="5765" y="3352"/>
                  </a:lnTo>
                  <a:lnTo>
                    <a:pt x="228" y="7251"/>
                  </a:lnTo>
                  <a:lnTo>
                    <a:pt x="0" y="15925"/>
                  </a:lnTo>
                  <a:lnTo>
                    <a:pt x="8293" y="17881"/>
                  </a:lnTo>
                  <a:lnTo>
                    <a:pt x="12458" y="24218"/>
                  </a:lnTo>
                  <a:lnTo>
                    <a:pt x="24866" y="24218"/>
                  </a:lnTo>
                  <a:lnTo>
                    <a:pt x="26974" y="24003"/>
                  </a:lnTo>
                  <a:lnTo>
                    <a:pt x="29349" y="23533"/>
                  </a:lnTo>
                  <a:close/>
                </a:path>
                <a:path extrusionOk="0" h="32385" w="5716270">
                  <a:moveTo>
                    <a:pt x="59004" y="7823"/>
                  </a:moveTo>
                  <a:lnTo>
                    <a:pt x="51511" y="1295"/>
                  </a:lnTo>
                  <a:lnTo>
                    <a:pt x="46659" y="7505"/>
                  </a:lnTo>
                  <a:lnTo>
                    <a:pt x="39751" y="11709"/>
                  </a:lnTo>
                  <a:lnTo>
                    <a:pt x="35052" y="18135"/>
                  </a:lnTo>
                  <a:lnTo>
                    <a:pt x="36842" y="31026"/>
                  </a:lnTo>
                  <a:lnTo>
                    <a:pt x="38785" y="31851"/>
                  </a:lnTo>
                  <a:lnTo>
                    <a:pt x="40665" y="32219"/>
                  </a:lnTo>
                  <a:lnTo>
                    <a:pt x="42481" y="32219"/>
                  </a:lnTo>
                  <a:lnTo>
                    <a:pt x="52641" y="27952"/>
                  </a:lnTo>
                  <a:lnTo>
                    <a:pt x="58762" y="18262"/>
                  </a:lnTo>
                  <a:lnTo>
                    <a:pt x="59004" y="7823"/>
                  </a:lnTo>
                  <a:close/>
                </a:path>
                <a:path extrusionOk="0" h="32385" w="5716270">
                  <a:moveTo>
                    <a:pt x="5715914" y="8775"/>
                  </a:moveTo>
                  <a:lnTo>
                    <a:pt x="5711761" y="5943"/>
                  </a:lnTo>
                  <a:lnTo>
                    <a:pt x="5704649" y="3086"/>
                  </a:lnTo>
                  <a:lnTo>
                    <a:pt x="5695924" y="889"/>
                  </a:lnTo>
                  <a:lnTo>
                    <a:pt x="5686920" y="0"/>
                  </a:lnTo>
                  <a:lnTo>
                    <a:pt x="5679351" y="0"/>
                  </a:lnTo>
                  <a:lnTo>
                    <a:pt x="5672988" y="2260"/>
                  </a:lnTo>
                  <a:lnTo>
                    <a:pt x="5671845" y="8775"/>
                  </a:lnTo>
                  <a:lnTo>
                    <a:pt x="5675071" y="7162"/>
                  </a:lnTo>
                  <a:lnTo>
                    <a:pt x="5678195" y="6527"/>
                  </a:lnTo>
                  <a:lnTo>
                    <a:pt x="5686895" y="6527"/>
                  </a:lnTo>
                  <a:lnTo>
                    <a:pt x="5692152" y="8851"/>
                  </a:lnTo>
                  <a:lnTo>
                    <a:pt x="5701474" y="13500"/>
                  </a:lnTo>
                  <a:lnTo>
                    <a:pt x="5705538" y="15811"/>
                  </a:lnTo>
                  <a:lnTo>
                    <a:pt x="5711812" y="15811"/>
                  </a:lnTo>
                  <a:lnTo>
                    <a:pt x="5714187" y="14008"/>
                  </a:lnTo>
                  <a:lnTo>
                    <a:pt x="5715914" y="87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27" name="Google Shape;2427;gf574e92628_0_0"/>
            <p:cNvSpPr/>
            <p:nvPr/>
          </p:nvSpPr>
          <p:spPr>
            <a:xfrm>
              <a:off x="8610759" y="142350"/>
              <a:ext cx="38100" cy="9525"/>
            </a:xfrm>
            <a:custGeom>
              <a:rect b="b" l="l" r="r" t="t"/>
              <a:pathLst>
                <a:path extrusionOk="0" h="9525" w="38100">
                  <a:moveTo>
                    <a:pt x="13817" y="0"/>
                  </a:moveTo>
                  <a:lnTo>
                    <a:pt x="10617" y="0"/>
                  </a:lnTo>
                  <a:lnTo>
                    <a:pt x="4445" y="0"/>
                  </a:lnTo>
                  <a:lnTo>
                    <a:pt x="0" y="1727"/>
                  </a:lnTo>
                  <a:lnTo>
                    <a:pt x="596" y="8496"/>
                  </a:lnTo>
                  <a:lnTo>
                    <a:pt x="2209" y="7886"/>
                  </a:lnTo>
                  <a:lnTo>
                    <a:pt x="4216" y="7658"/>
                  </a:lnTo>
                  <a:lnTo>
                    <a:pt x="9601" y="7658"/>
                  </a:lnTo>
                  <a:lnTo>
                    <a:pt x="24066" y="9461"/>
                  </a:lnTo>
                  <a:lnTo>
                    <a:pt x="33413" y="9461"/>
                  </a:lnTo>
                  <a:lnTo>
                    <a:pt x="37922" y="7759"/>
                  </a:lnTo>
                  <a:lnTo>
                    <a:pt x="37426" y="1016"/>
                  </a:lnTo>
                  <a:lnTo>
                    <a:pt x="35826" y="1625"/>
                  </a:lnTo>
                  <a:lnTo>
                    <a:pt x="33832" y="1854"/>
                  </a:lnTo>
                  <a:lnTo>
                    <a:pt x="28422" y="1854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28" name="Google Shape;2428;gf574e92628_0_0"/>
            <p:cNvSpPr/>
            <p:nvPr/>
          </p:nvSpPr>
          <p:spPr>
            <a:xfrm>
              <a:off x="555873" y="150378"/>
              <a:ext cx="26670" cy="15239"/>
            </a:xfrm>
            <a:custGeom>
              <a:rect b="b" l="l" r="r" t="t"/>
              <a:pathLst>
                <a:path extrusionOk="0" h="15239" w="26670">
                  <a:moveTo>
                    <a:pt x="17132" y="0"/>
                  </a:moveTo>
                  <a:lnTo>
                    <a:pt x="14770" y="0"/>
                  </a:lnTo>
                  <a:lnTo>
                    <a:pt x="6235" y="0"/>
                  </a:lnTo>
                  <a:lnTo>
                    <a:pt x="0" y="2298"/>
                  </a:lnTo>
                  <a:lnTo>
                    <a:pt x="4330" y="15214"/>
                  </a:lnTo>
                  <a:lnTo>
                    <a:pt x="13068" y="14490"/>
                  </a:lnTo>
                  <a:lnTo>
                    <a:pt x="20688" y="12700"/>
                  </a:lnTo>
                  <a:lnTo>
                    <a:pt x="26263" y="8978"/>
                  </a:lnTo>
                  <a:lnTo>
                    <a:pt x="26212" y="609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29" name="Google Shape;2429;gf574e92628_0_0"/>
            <p:cNvSpPr/>
            <p:nvPr/>
          </p:nvSpPr>
          <p:spPr>
            <a:xfrm>
              <a:off x="582086" y="150846"/>
              <a:ext cx="7620" cy="8889"/>
            </a:xfrm>
            <a:custGeom>
              <a:rect b="b" l="l" r="r" t="t"/>
              <a:pathLst>
                <a:path extrusionOk="0" h="8889" w="7620">
                  <a:moveTo>
                    <a:pt x="7480" y="0"/>
                  </a:moveTo>
                  <a:lnTo>
                    <a:pt x="6210" y="165"/>
                  </a:lnTo>
                  <a:lnTo>
                    <a:pt x="4838" y="228"/>
                  </a:lnTo>
                  <a:lnTo>
                    <a:pt x="2298" y="228"/>
                  </a:lnTo>
                  <a:lnTo>
                    <a:pt x="0" y="139"/>
                  </a:lnTo>
                  <a:lnTo>
                    <a:pt x="50" y="8509"/>
                  </a:lnTo>
                  <a:lnTo>
                    <a:pt x="3263" y="6362"/>
                  </a:lnTo>
                  <a:lnTo>
                    <a:pt x="5791" y="3581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30" name="Google Shape;2430;gf574e92628_0_0"/>
            <p:cNvSpPr/>
            <p:nvPr/>
          </p:nvSpPr>
          <p:spPr>
            <a:xfrm>
              <a:off x="3278175" y="150392"/>
              <a:ext cx="1555114" cy="30480"/>
            </a:xfrm>
            <a:custGeom>
              <a:rect b="b" l="l" r="r" t="t"/>
              <a:pathLst>
                <a:path extrusionOk="0" h="30480" w="1555114">
                  <a:moveTo>
                    <a:pt x="12128" y="22225"/>
                  </a:moveTo>
                  <a:lnTo>
                    <a:pt x="11912" y="14224"/>
                  </a:lnTo>
                  <a:lnTo>
                    <a:pt x="7620" y="6705"/>
                  </a:lnTo>
                  <a:lnTo>
                    <a:pt x="0" y="457"/>
                  </a:lnTo>
                  <a:lnTo>
                    <a:pt x="342" y="9359"/>
                  </a:lnTo>
                  <a:lnTo>
                    <a:pt x="482" y="18453"/>
                  </a:lnTo>
                  <a:lnTo>
                    <a:pt x="2247" y="25920"/>
                  </a:lnTo>
                  <a:lnTo>
                    <a:pt x="7493" y="29959"/>
                  </a:lnTo>
                  <a:lnTo>
                    <a:pt x="12128" y="22225"/>
                  </a:lnTo>
                  <a:close/>
                </a:path>
                <a:path extrusionOk="0" h="30480" w="1555114">
                  <a:moveTo>
                    <a:pt x="250609" y="22694"/>
                  </a:moveTo>
                  <a:lnTo>
                    <a:pt x="250024" y="12026"/>
                  </a:lnTo>
                  <a:lnTo>
                    <a:pt x="245935" y="5016"/>
                  </a:lnTo>
                  <a:lnTo>
                    <a:pt x="238734" y="1181"/>
                  </a:lnTo>
                  <a:lnTo>
                    <a:pt x="228803" y="0"/>
                  </a:lnTo>
                  <a:lnTo>
                    <a:pt x="226339" y="0"/>
                  </a:lnTo>
                  <a:lnTo>
                    <a:pt x="223697" y="152"/>
                  </a:lnTo>
                  <a:lnTo>
                    <a:pt x="220916" y="457"/>
                  </a:lnTo>
                  <a:lnTo>
                    <a:pt x="222605" y="11671"/>
                  </a:lnTo>
                  <a:lnTo>
                    <a:pt x="229616" y="17678"/>
                  </a:lnTo>
                  <a:lnTo>
                    <a:pt x="239687" y="20637"/>
                  </a:lnTo>
                  <a:lnTo>
                    <a:pt x="250609" y="22694"/>
                  </a:lnTo>
                  <a:close/>
                </a:path>
                <a:path extrusionOk="0" h="30480" w="1555114">
                  <a:moveTo>
                    <a:pt x="1554784" y="6997"/>
                  </a:moveTo>
                  <a:lnTo>
                    <a:pt x="1554289" y="457"/>
                  </a:lnTo>
                  <a:lnTo>
                    <a:pt x="1552663" y="1079"/>
                  </a:lnTo>
                  <a:lnTo>
                    <a:pt x="1550657" y="1308"/>
                  </a:lnTo>
                  <a:lnTo>
                    <a:pt x="1546098" y="1308"/>
                  </a:lnTo>
                  <a:lnTo>
                    <a:pt x="1543519" y="1054"/>
                  </a:lnTo>
                  <a:lnTo>
                    <a:pt x="1540878" y="736"/>
                  </a:lnTo>
                  <a:lnTo>
                    <a:pt x="1541043" y="3390"/>
                  </a:lnTo>
                  <a:lnTo>
                    <a:pt x="1541259" y="6007"/>
                  </a:lnTo>
                  <a:lnTo>
                    <a:pt x="1541526" y="8585"/>
                  </a:lnTo>
                  <a:lnTo>
                    <a:pt x="1543494" y="8686"/>
                  </a:lnTo>
                  <a:lnTo>
                    <a:pt x="1550441" y="8686"/>
                  </a:lnTo>
                  <a:lnTo>
                    <a:pt x="1554784" y="69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31" name="Google Shape;2431;gf574e92628_0_0"/>
            <p:cNvSpPr/>
            <p:nvPr/>
          </p:nvSpPr>
          <p:spPr>
            <a:xfrm>
              <a:off x="4795188" y="149826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13589" y="0"/>
                  </a:moveTo>
                  <a:lnTo>
                    <a:pt x="10401" y="0"/>
                  </a:lnTo>
                  <a:lnTo>
                    <a:pt x="4368" y="0"/>
                  </a:lnTo>
                  <a:lnTo>
                    <a:pt x="0" y="1663"/>
                  </a:lnTo>
                  <a:lnTo>
                    <a:pt x="457" y="8166"/>
                  </a:lnTo>
                  <a:lnTo>
                    <a:pt x="2057" y="7556"/>
                  </a:lnTo>
                  <a:lnTo>
                    <a:pt x="4038" y="7340"/>
                  </a:lnTo>
                  <a:lnTo>
                    <a:pt x="9448" y="7340"/>
                  </a:lnTo>
                  <a:lnTo>
                    <a:pt x="22072" y="8978"/>
                  </a:lnTo>
                  <a:lnTo>
                    <a:pt x="24523" y="9144"/>
                  </a:lnTo>
                  <a:lnTo>
                    <a:pt x="24257" y="6578"/>
                  </a:lnTo>
                  <a:lnTo>
                    <a:pt x="24041" y="3962"/>
                  </a:lnTo>
                  <a:lnTo>
                    <a:pt x="23876" y="1308"/>
                  </a:lnTo>
                  <a:lnTo>
                    <a:pt x="135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32" name="Google Shape;2432;gf574e92628_0_0"/>
            <p:cNvSpPr/>
            <p:nvPr/>
          </p:nvSpPr>
          <p:spPr>
            <a:xfrm>
              <a:off x="1473479" y="149833"/>
              <a:ext cx="4427220" cy="31750"/>
            </a:xfrm>
            <a:custGeom>
              <a:rect b="b" l="l" r="r" t="t"/>
              <a:pathLst>
                <a:path extrusionOk="0" h="31750" w="4427220">
                  <a:moveTo>
                    <a:pt x="51790" y="8166"/>
                  </a:moveTo>
                  <a:lnTo>
                    <a:pt x="49225" y="8953"/>
                  </a:lnTo>
                  <a:lnTo>
                    <a:pt x="46189" y="9232"/>
                  </a:lnTo>
                  <a:lnTo>
                    <a:pt x="38620" y="9232"/>
                  </a:lnTo>
                  <a:lnTo>
                    <a:pt x="19850" y="7340"/>
                  </a:lnTo>
                  <a:lnTo>
                    <a:pt x="15646" y="7340"/>
                  </a:lnTo>
                  <a:lnTo>
                    <a:pt x="7645" y="7340"/>
                  </a:lnTo>
                  <a:lnTo>
                    <a:pt x="1371" y="9055"/>
                  </a:lnTo>
                  <a:lnTo>
                    <a:pt x="0" y="15773"/>
                  </a:lnTo>
                  <a:lnTo>
                    <a:pt x="2374" y="15100"/>
                  </a:lnTo>
                  <a:lnTo>
                    <a:pt x="5168" y="14859"/>
                  </a:lnTo>
                  <a:lnTo>
                    <a:pt x="12496" y="14859"/>
                  </a:lnTo>
                  <a:lnTo>
                    <a:pt x="31623" y="16865"/>
                  </a:lnTo>
                  <a:lnTo>
                    <a:pt x="44005" y="16865"/>
                  </a:lnTo>
                  <a:lnTo>
                    <a:pt x="50368" y="15074"/>
                  </a:lnTo>
                  <a:lnTo>
                    <a:pt x="51790" y="8166"/>
                  </a:lnTo>
                  <a:close/>
                </a:path>
                <a:path extrusionOk="0" h="31750" w="4427220">
                  <a:moveTo>
                    <a:pt x="1267015" y="13030"/>
                  </a:moveTo>
                  <a:lnTo>
                    <a:pt x="1259687" y="8166"/>
                  </a:lnTo>
                  <a:lnTo>
                    <a:pt x="1257058" y="14833"/>
                  </a:lnTo>
                  <a:lnTo>
                    <a:pt x="1252702" y="19773"/>
                  </a:lnTo>
                  <a:lnTo>
                    <a:pt x="1248168" y="24498"/>
                  </a:lnTo>
                  <a:lnTo>
                    <a:pt x="1245019" y="30518"/>
                  </a:lnTo>
                  <a:lnTo>
                    <a:pt x="1246759" y="31280"/>
                  </a:lnTo>
                  <a:lnTo>
                    <a:pt x="1248524" y="31623"/>
                  </a:lnTo>
                  <a:lnTo>
                    <a:pt x="1250264" y="31623"/>
                  </a:lnTo>
                  <a:lnTo>
                    <a:pt x="1259763" y="28359"/>
                  </a:lnTo>
                  <a:lnTo>
                    <a:pt x="1266202" y="20967"/>
                  </a:lnTo>
                  <a:lnTo>
                    <a:pt x="1267015" y="13030"/>
                  </a:lnTo>
                  <a:close/>
                </a:path>
                <a:path extrusionOk="0" h="31750" w="4427220">
                  <a:moveTo>
                    <a:pt x="1303997" y="8153"/>
                  </a:moveTo>
                  <a:lnTo>
                    <a:pt x="1289050" y="8153"/>
                  </a:lnTo>
                  <a:lnTo>
                    <a:pt x="1289050" y="23266"/>
                  </a:lnTo>
                  <a:lnTo>
                    <a:pt x="1303997" y="23266"/>
                  </a:lnTo>
                  <a:lnTo>
                    <a:pt x="1303997" y="8153"/>
                  </a:lnTo>
                  <a:close/>
                </a:path>
                <a:path extrusionOk="0" h="31750" w="4427220">
                  <a:moveTo>
                    <a:pt x="4427093" y="1016"/>
                  </a:moveTo>
                  <a:lnTo>
                    <a:pt x="4425480" y="1638"/>
                  </a:lnTo>
                  <a:lnTo>
                    <a:pt x="4423473" y="1866"/>
                  </a:lnTo>
                  <a:lnTo>
                    <a:pt x="4418038" y="1866"/>
                  </a:lnTo>
                  <a:lnTo>
                    <a:pt x="4403395" y="0"/>
                  </a:lnTo>
                  <a:lnTo>
                    <a:pt x="4400207" y="0"/>
                  </a:lnTo>
                  <a:lnTo>
                    <a:pt x="4394174" y="0"/>
                  </a:lnTo>
                  <a:lnTo>
                    <a:pt x="4389818" y="1663"/>
                  </a:lnTo>
                  <a:lnTo>
                    <a:pt x="4390314" y="8166"/>
                  </a:lnTo>
                  <a:lnTo>
                    <a:pt x="4396016" y="10007"/>
                  </a:lnTo>
                  <a:lnTo>
                    <a:pt x="4398861" y="14617"/>
                  </a:lnTo>
                  <a:lnTo>
                    <a:pt x="4397807" y="23266"/>
                  </a:lnTo>
                  <a:lnTo>
                    <a:pt x="4400080" y="23342"/>
                  </a:lnTo>
                  <a:lnTo>
                    <a:pt x="4410418" y="21297"/>
                  </a:lnTo>
                  <a:lnTo>
                    <a:pt x="4417530" y="16027"/>
                  </a:lnTo>
                  <a:lnTo>
                    <a:pt x="4422660" y="8839"/>
                  </a:lnTo>
                  <a:lnTo>
                    <a:pt x="4427093" y="101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33" name="Google Shape;2433;gf574e92628_0_0"/>
            <p:cNvSpPr/>
            <p:nvPr/>
          </p:nvSpPr>
          <p:spPr>
            <a:xfrm>
              <a:off x="4965132" y="157993"/>
              <a:ext cx="22860" cy="22860"/>
            </a:xfrm>
            <a:custGeom>
              <a:rect b="b" l="l" r="r" t="t"/>
              <a:pathLst>
                <a:path extrusionOk="0" h="22860" w="22860">
                  <a:moveTo>
                    <a:pt x="14744" y="0"/>
                  </a:moveTo>
                  <a:lnTo>
                    <a:pt x="11583" y="6233"/>
                  </a:lnTo>
                  <a:lnTo>
                    <a:pt x="5543" y="9494"/>
                  </a:lnTo>
                  <a:lnTo>
                    <a:pt x="417" y="13596"/>
                  </a:lnTo>
                  <a:lnTo>
                    <a:pt x="0" y="22352"/>
                  </a:lnTo>
                  <a:lnTo>
                    <a:pt x="22250" y="22352"/>
                  </a:lnTo>
                  <a:lnTo>
                    <a:pt x="21250" y="8499"/>
                  </a:lnTo>
                  <a:lnTo>
                    <a:pt x="19364" y="2910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34" name="Google Shape;2434;gf574e92628_0_0"/>
            <p:cNvSpPr/>
            <p:nvPr/>
          </p:nvSpPr>
          <p:spPr>
            <a:xfrm>
              <a:off x="4559973" y="179983"/>
              <a:ext cx="4612005" cy="30479"/>
            </a:xfrm>
            <a:custGeom>
              <a:rect b="b" l="l" r="r" t="t"/>
              <a:pathLst>
                <a:path extrusionOk="0" h="30479" w="4612005">
                  <a:moveTo>
                    <a:pt x="13957" y="15621"/>
                  </a:moveTo>
                  <a:lnTo>
                    <a:pt x="13462" y="6299"/>
                  </a:lnTo>
                  <a:lnTo>
                    <a:pt x="11658" y="1638"/>
                  </a:lnTo>
                  <a:lnTo>
                    <a:pt x="8191" y="1638"/>
                  </a:lnTo>
                  <a:lnTo>
                    <a:pt x="6083" y="1638"/>
                  </a:lnTo>
                  <a:lnTo>
                    <a:pt x="3365" y="3365"/>
                  </a:lnTo>
                  <a:lnTo>
                    <a:pt x="0" y="7861"/>
                  </a:lnTo>
                  <a:lnTo>
                    <a:pt x="4267" y="17043"/>
                  </a:lnTo>
                  <a:lnTo>
                    <a:pt x="7581" y="20294"/>
                  </a:lnTo>
                  <a:lnTo>
                    <a:pt x="12636" y="20294"/>
                  </a:lnTo>
                  <a:lnTo>
                    <a:pt x="13957" y="15621"/>
                  </a:lnTo>
                  <a:close/>
                </a:path>
                <a:path extrusionOk="0" h="30479" w="4612005">
                  <a:moveTo>
                    <a:pt x="66230" y="368"/>
                  </a:moveTo>
                  <a:lnTo>
                    <a:pt x="65049" y="114"/>
                  </a:lnTo>
                  <a:lnTo>
                    <a:pt x="63804" y="0"/>
                  </a:lnTo>
                  <a:lnTo>
                    <a:pt x="62522" y="0"/>
                  </a:lnTo>
                  <a:lnTo>
                    <a:pt x="49771" y="3251"/>
                  </a:lnTo>
                  <a:lnTo>
                    <a:pt x="39446" y="11176"/>
                  </a:lnTo>
                  <a:lnTo>
                    <a:pt x="36042" y="21069"/>
                  </a:lnTo>
                  <a:lnTo>
                    <a:pt x="44056" y="30213"/>
                  </a:lnTo>
                  <a:lnTo>
                    <a:pt x="48209" y="21196"/>
                  </a:lnTo>
                  <a:lnTo>
                    <a:pt x="62230" y="9194"/>
                  </a:lnTo>
                  <a:lnTo>
                    <a:pt x="66230" y="368"/>
                  </a:lnTo>
                  <a:close/>
                </a:path>
                <a:path extrusionOk="0" h="30479" w="4612005">
                  <a:moveTo>
                    <a:pt x="4611395" y="30200"/>
                  </a:moveTo>
                  <a:lnTo>
                    <a:pt x="4611230" y="30060"/>
                  </a:lnTo>
                  <a:lnTo>
                    <a:pt x="4611065" y="30137"/>
                  </a:lnTo>
                  <a:lnTo>
                    <a:pt x="4611268" y="30200"/>
                  </a:lnTo>
                  <a:lnTo>
                    <a:pt x="4611395" y="302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35" name="Google Shape;2435;gf574e92628_0_0"/>
            <p:cNvSpPr/>
            <p:nvPr/>
          </p:nvSpPr>
          <p:spPr>
            <a:xfrm>
              <a:off x="9171135" y="179297"/>
              <a:ext cx="36829" cy="31114"/>
            </a:xfrm>
            <a:custGeom>
              <a:rect b="b" l="l" r="r" t="t"/>
              <a:pathLst>
                <a:path extrusionOk="0" h="31114" w="36829">
                  <a:moveTo>
                    <a:pt x="30492" y="0"/>
                  </a:moveTo>
                  <a:lnTo>
                    <a:pt x="27901" y="0"/>
                  </a:lnTo>
                  <a:lnTo>
                    <a:pt x="16416" y="3063"/>
                  </a:lnTo>
                  <a:lnTo>
                    <a:pt x="9493" y="10726"/>
                  </a:lnTo>
                  <a:lnTo>
                    <a:pt x="4799" y="20697"/>
                  </a:lnTo>
                  <a:lnTo>
                    <a:pt x="0" y="30683"/>
                  </a:lnTo>
                  <a:lnTo>
                    <a:pt x="36741" y="1041"/>
                  </a:lnTo>
                  <a:lnTo>
                    <a:pt x="33426" y="330"/>
                  </a:lnTo>
                  <a:lnTo>
                    <a:pt x="304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36" name="Google Shape;2436;gf574e92628_0_0"/>
            <p:cNvSpPr/>
            <p:nvPr/>
          </p:nvSpPr>
          <p:spPr>
            <a:xfrm>
              <a:off x="5715478" y="187755"/>
              <a:ext cx="6350" cy="10160"/>
            </a:xfrm>
            <a:custGeom>
              <a:rect b="b" l="l" r="r" t="t"/>
              <a:pathLst>
                <a:path extrusionOk="0" h="10160" w="6350">
                  <a:moveTo>
                    <a:pt x="3581" y="0"/>
                  </a:moveTo>
                  <a:lnTo>
                    <a:pt x="1955" y="0"/>
                  </a:lnTo>
                  <a:lnTo>
                    <a:pt x="1638" y="0"/>
                  </a:lnTo>
                  <a:lnTo>
                    <a:pt x="1308" y="25"/>
                  </a:lnTo>
                  <a:lnTo>
                    <a:pt x="977" y="88"/>
                  </a:lnTo>
                  <a:lnTo>
                    <a:pt x="1473" y="4165"/>
                  </a:lnTo>
                  <a:lnTo>
                    <a:pt x="965" y="7264"/>
                  </a:lnTo>
                  <a:lnTo>
                    <a:pt x="0" y="9918"/>
                  </a:lnTo>
                  <a:lnTo>
                    <a:pt x="4076" y="4648"/>
                  </a:lnTo>
                  <a:lnTo>
                    <a:pt x="6121" y="2032"/>
                  </a:lnTo>
                  <a:lnTo>
                    <a:pt x="4978" y="749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37" name="Google Shape;2437;gf574e92628_0_0"/>
            <p:cNvSpPr/>
            <p:nvPr/>
          </p:nvSpPr>
          <p:spPr>
            <a:xfrm>
              <a:off x="5708308" y="189784"/>
              <a:ext cx="17779" cy="29845"/>
            </a:xfrm>
            <a:custGeom>
              <a:rect b="b" l="l" r="r" t="t"/>
              <a:pathLst>
                <a:path extrusionOk="0" h="29845" w="17779">
                  <a:moveTo>
                    <a:pt x="13296" y="0"/>
                  </a:moveTo>
                  <a:lnTo>
                    <a:pt x="7175" y="7886"/>
                  </a:lnTo>
                  <a:lnTo>
                    <a:pt x="4864" y="14300"/>
                  </a:lnTo>
                  <a:lnTo>
                    <a:pt x="0" y="18224"/>
                  </a:lnTo>
                  <a:lnTo>
                    <a:pt x="647" y="27660"/>
                  </a:lnTo>
                  <a:lnTo>
                    <a:pt x="3111" y="29070"/>
                  </a:lnTo>
                  <a:lnTo>
                    <a:pt x="5283" y="29679"/>
                  </a:lnTo>
                  <a:lnTo>
                    <a:pt x="13931" y="29679"/>
                  </a:lnTo>
                  <a:lnTo>
                    <a:pt x="17043" y="21755"/>
                  </a:lnTo>
                  <a:lnTo>
                    <a:pt x="17246" y="8343"/>
                  </a:lnTo>
                  <a:lnTo>
                    <a:pt x="15887" y="2857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38" name="Google Shape;2438;gf574e92628_0_0"/>
            <p:cNvSpPr/>
            <p:nvPr/>
          </p:nvSpPr>
          <p:spPr>
            <a:xfrm>
              <a:off x="10606304" y="187681"/>
              <a:ext cx="9525" cy="6350"/>
            </a:xfrm>
            <a:custGeom>
              <a:rect b="b" l="l" r="r" t="t"/>
              <a:pathLst>
                <a:path extrusionOk="0" h="6350" w="9525">
                  <a:moveTo>
                    <a:pt x="6134" y="0"/>
                  </a:moveTo>
                  <a:lnTo>
                    <a:pt x="2679" y="0"/>
                  </a:lnTo>
                  <a:lnTo>
                    <a:pt x="2184" y="0"/>
                  </a:lnTo>
                  <a:lnTo>
                    <a:pt x="1663" y="50"/>
                  </a:lnTo>
                  <a:lnTo>
                    <a:pt x="1117" y="165"/>
                  </a:lnTo>
                  <a:lnTo>
                    <a:pt x="990" y="2082"/>
                  </a:lnTo>
                  <a:lnTo>
                    <a:pt x="736" y="4013"/>
                  </a:lnTo>
                  <a:lnTo>
                    <a:pt x="0" y="5435"/>
                  </a:lnTo>
                  <a:lnTo>
                    <a:pt x="6324" y="5829"/>
                  </a:lnTo>
                  <a:lnTo>
                    <a:pt x="9347" y="6045"/>
                  </a:lnTo>
                  <a:lnTo>
                    <a:pt x="8343" y="2565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39" name="Google Shape;2439;gf574e92628_0_0"/>
            <p:cNvSpPr/>
            <p:nvPr/>
          </p:nvSpPr>
          <p:spPr>
            <a:xfrm>
              <a:off x="10600216" y="193113"/>
              <a:ext cx="16509" cy="19685"/>
            </a:xfrm>
            <a:custGeom>
              <a:rect b="b" l="l" r="r" t="t"/>
              <a:pathLst>
                <a:path extrusionOk="0" h="19685" w="16509">
                  <a:moveTo>
                    <a:pt x="6083" y="0"/>
                  </a:moveTo>
                  <a:lnTo>
                    <a:pt x="5359" y="1371"/>
                  </a:lnTo>
                  <a:lnTo>
                    <a:pt x="4178" y="2286"/>
                  </a:lnTo>
                  <a:lnTo>
                    <a:pt x="1549" y="2286"/>
                  </a:lnTo>
                  <a:lnTo>
                    <a:pt x="812" y="2184"/>
                  </a:lnTo>
                  <a:lnTo>
                    <a:pt x="0" y="1981"/>
                  </a:lnTo>
                  <a:lnTo>
                    <a:pt x="0" y="17081"/>
                  </a:lnTo>
                  <a:lnTo>
                    <a:pt x="2425" y="18580"/>
                  </a:lnTo>
                  <a:lnTo>
                    <a:pt x="4584" y="19215"/>
                  </a:lnTo>
                  <a:lnTo>
                    <a:pt x="12319" y="19215"/>
                  </a:lnTo>
                  <a:lnTo>
                    <a:pt x="15570" y="13055"/>
                  </a:lnTo>
                  <a:lnTo>
                    <a:pt x="16179" y="4711"/>
                  </a:lnTo>
                  <a:lnTo>
                    <a:pt x="15989" y="2514"/>
                  </a:lnTo>
                  <a:lnTo>
                    <a:pt x="15443" y="609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40" name="Google Shape;2440;gf574e92628_0_0"/>
            <p:cNvSpPr/>
            <p:nvPr/>
          </p:nvSpPr>
          <p:spPr>
            <a:xfrm>
              <a:off x="183400" y="195096"/>
              <a:ext cx="11706860" cy="18414"/>
            </a:xfrm>
            <a:custGeom>
              <a:rect b="b" l="l" r="r" t="t"/>
              <a:pathLst>
                <a:path extrusionOk="0" h="18414" w="11706860">
                  <a:moveTo>
                    <a:pt x="24371" y="10782"/>
                  </a:moveTo>
                  <a:lnTo>
                    <a:pt x="24358" y="6959"/>
                  </a:lnTo>
                  <a:lnTo>
                    <a:pt x="21907" y="6210"/>
                  </a:lnTo>
                  <a:lnTo>
                    <a:pt x="19138" y="5842"/>
                  </a:lnTo>
                  <a:lnTo>
                    <a:pt x="16395" y="5842"/>
                  </a:lnTo>
                  <a:lnTo>
                    <a:pt x="8128" y="5842"/>
                  </a:lnTo>
                  <a:lnTo>
                    <a:pt x="0" y="9144"/>
                  </a:lnTo>
                  <a:lnTo>
                    <a:pt x="1041" y="15100"/>
                  </a:lnTo>
                  <a:lnTo>
                    <a:pt x="2247" y="14947"/>
                  </a:lnTo>
                  <a:lnTo>
                    <a:pt x="3352" y="14871"/>
                  </a:lnTo>
                  <a:lnTo>
                    <a:pt x="8343" y="14871"/>
                  </a:lnTo>
                  <a:lnTo>
                    <a:pt x="11264" y="15900"/>
                  </a:lnTo>
                  <a:lnTo>
                    <a:pt x="13931" y="17195"/>
                  </a:lnTo>
                  <a:lnTo>
                    <a:pt x="19050" y="12217"/>
                  </a:lnTo>
                  <a:lnTo>
                    <a:pt x="21691" y="11226"/>
                  </a:lnTo>
                  <a:lnTo>
                    <a:pt x="24371" y="10782"/>
                  </a:lnTo>
                  <a:close/>
                </a:path>
                <a:path extrusionOk="0" h="18414" w="11706860">
                  <a:moveTo>
                    <a:pt x="11706733" y="13335"/>
                  </a:moveTo>
                  <a:lnTo>
                    <a:pt x="11705412" y="7708"/>
                  </a:lnTo>
                  <a:lnTo>
                    <a:pt x="11698389" y="0"/>
                  </a:lnTo>
                  <a:lnTo>
                    <a:pt x="11693208" y="7988"/>
                  </a:lnTo>
                  <a:lnTo>
                    <a:pt x="11692776" y="13576"/>
                  </a:lnTo>
                  <a:lnTo>
                    <a:pt x="11695506" y="16865"/>
                  </a:lnTo>
                  <a:lnTo>
                    <a:pt x="11699786" y="17945"/>
                  </a:lnTo>
                  <a:lnTo>
                    <a:pt x="11704231" y="16776"/>
                  </a:lnTo>
                  <a:lnTo>
                    <a:pt x="11706733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41" name="Google Shape;2441;gf574e92628_0_0"/>
            <p:cNvSpPr/>
            <p:nvPr/>
          </p:nvSpPr>
          <p:spPr>
            <a:xfrm>
              <a:off x="197340" y="202046"/>
              <a:ext cx="21589" cy="15875"/>
            </a:xfrm>
            <a:custGeom>
              <a:rect b="b" l="l" r="r" t="t"/>
              <a:pathLst>
                <a:path extrusionOk="0" h="15875" w="21589">
                  <a:moveTo>
                    <a:pt x="10426" y="0"/>
                  </a:moveTo>
                  <a:lnTo>
                    <a:pt x="10439" y="3822"/>
                  </a:lnTo>
                  <a:lnTo>
                    <a:pt x="7759" y="4267"/>
                  </a:lnTo>
                  <a:lnTo>
                    <a:pt x="5105" y="5257"/>
                  </a:lnTo>
                  <a:lnTo>
                    <a:pt x="0" y="10236"/>
                  </a:lnTo>
                  <a:lnTo>
                    <a:pt x="939" y="10693"/>
                  </a:lnTo>
                  <a:lnTo>
                    <a:pt x="9753" y="15455"/>
                  </a:lnTo>
                  <a:lnTo>
                    <a:pt x="16192" y="15443"/>
                  </a:lnTo>
                  <a:lnTo>
                    <a:pt x="16713" y="15405"/>
                  </a:lnTo>
                  <a:lnTo>
                    <a:pt x="21501" y="7035"/>
                  </a:lnTo>
                  <a:lnTo>
                    <a:pt x="17144" y="2057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42" name="Google Shape;2442;gf574e92628_0_0"/>
            <p:cNvSpPr/>
            <p:nvPr/>
          </p:nvSpPr>
          <p:spPr>
            <a:xfrm>
              <a:off x="449681" y="202704"/>
              <a:ext cx="5038090" cy="45720"/>
            </a:xfrm>
            <a:custGeom>
              <a:rect b="b" l="l" r="r" t="t"/>
              <a:pathLst>
                <a:path extrusionOk="0" h="45720" w="5038090">
                  <a:moveTo>
                    <a:pt x="36537" y="32943"/>
                  </a:moveTo>
                  <a:lnTo>
                    <a:pt x="34188" y="20853"/>
                  </a:lnTo>
                  <a:lnTo>
                    <a:pt x="25781" y="11303"/>
                  </a:lnTo>
                  <a:lnTo>
                    <a:pt x="14782" y="7429"/>
                  </a:lnTo>
                  <a:lnTo>
                    <a:pt x="8547" y="7429"/>
                  </a:lnTo>
                  <a:lnTo>
                    <a:pt x="2705" y="11557"/>
                  </a:lnTo>
                  <a:lnTo>
                    <a:pt x="0" y="22250"/>
                  </a:lnTo>
                  <a:lnTo>
                    <a:pt x="1358" y="22123"/>
                  </a:lnTo>
                  <a:lnTo>
                    <a:pt x="9499" y="22123"/>
                  </a:lnTo>
                  <a:lnTo>
                    <a:pt x="16179" y="45377"/>
                  </a:lnTo>
                  <a:lnTo>
                    <a:pt x="25260" y="45377"/>
                  </a:lnTo>
                  <a:lnTo>
                    <a:pt x="27165" y="45097"/>
                  </a:lnTo>
                  <a:lnTo>
                    <a:pt x="29400" y="44488"/>
                  </a:lnTo>
                  <a:lnTo>
                    <a:pt x="36537" y="32943"/>
                  </a:lnTo>
                  <a:close/>
                </a:path>
                <a:path extrusionOk="0" h="45720" w="5038090">
                  <a:moveTo>
                    <a:pt x="3970972" y="4432"/>
                  </a:moveTo>
                  <a:lnTo>
                    <a:pt x="3963035" y="0"/>
                  </a:lnTo>
                  <a:lnTo>
                    <a:pt x="3959606" y="6426"/>
                  </a:lnTo>
                  <a:lnTo>
                    <a:pt x="3955377" y="16141"/>
                  </a:lnTo>
                  <a:lnTo>
                    <a:pt x="3954983" y="25158"/>
                  </a:lnTo>
                  <a:lnTo>
                    <a:pt x="3963035" y="29502"/>
                  </a:lnTo>
                  <a:lnTo>
                    <a:pt x="3966451" y="23190"/>
                  </a:lnTo>
                  <a:lnTo>
                    <a:pt x="3970604" y="13500"/>
                  </a:lnTo>
                  <a:lnTo>
                    <a:pt x="3970972" y="4432"/>
                  </a:lnTo>
                  <a:close/>
                </a:path>
                <a:path extrusionOk="0" h="45720" w="5038090">
                  <a:moveTo>
                    <a:pt x="4611294" y="7493"/>
                  </a:moveTo>
                  <a:lnTo>
                    <a:pt x="4607687" y="5461"/>
                  </a:lnTo>
                  <a:lnTo>
                    <a:pt x="4604461" y="4584"/>
                  </a:lnTo>
                  <a:lnTo>
                    <a:pt x="4601654" y="4584"/>
                  </a:lnTo>
                  <a:lnTo>
                    <a:pt x="4591939" y="9296"/>
                  </a:lnTo>
                  <a:lnTo>
                    <a:pt x="4587646" y="19850"/>
                  </a:lnTo>
                  <a:lnTo>
                    <a:pt x="4589018" y="30835"/>
                  </a:lnTo>
                  <a:lnTo>
                    <a:pt x="4596308" y="36868"/>
                  </a:lnTo>
                  <a:lnTo>
                    <a:pt x="4596485" y="25806"/>
                  </a:lnTo>
                  <a:lnTo>
                    <a:pt x="4601870" y="20027"/>
                  </a:lnTo>
                  <a:lnTo>
                    <a:pt x="4608220" y="15328"/>
                  </a:lnTo>
                  <a:lnTo>
                    <a:pt x="4611294" y="7493"/>
                  </a:lnTo>
                  <a:close/>
                </a:path>
                <a:path extrusionOk="0" h="45720" w="5038090">
                  <a:moveTo>
                    <a:pt x="5037556" y="14478"/>
                  </a:moveTo>
                  <a:lnTo>
                    <a:pt x="5035880" y="11671"/>
                  </a:lnTo>
                  <a:lnTo>
                    <a:pt x="5033505" y="9728"/>
                  </a:lnTo>
                  <a:lnTo>
                    <a:pt x="5030571" y="9728"/>
                  </a:lnTo>
                  <a:lnTo>
                    <a:pt x="5026711" y="9728"/>
                  </a:lnTo>
                  <a:lnTo>
                    <a:pt x="5021897" y="13081"/>
                  </a:lnTo>
                  <a:lnTo>
                    <a:pt x="5016436" y="22250"/>
                  </a:lnTo>
                  <a:lnTo>
                    <a:pt x="5024348" y="31496"/>
                  </a:lnTo>
                  <a:lnTo>
                    <a:pt x="5030076" y="34874"/>
                  </a:lnTo>
                  <a:lnTo>
                    <a:pt x="5035245" y="34874"/>
                  </a:lnTo>
                  <a:lnTo>
                    <a:pt x="5036337" y="34493"/>
                  </a:lnTo>
                  <a:lnTo>
                    <a:pt x="5037226" y="33807"/>
                  </a:lnTo>
                  <a:lnTo>
                    <a:pt x="5037556" y="144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43" name="Google Shape;2443;gf574e92628_0_0"/>
            <p:cNvSpPr/>
            <p:nvPr/>
          </p:nvSpPr>
          <p:spPr>
            <a:xfrm>
              <a:off x="5486911" y="217173"/>
              <a:ext cx="3810" cy="19685"/>
            </a:xfrm>
            <a:custGeom>
              <a:rect b="b" l="l" r="r" t="t"/>
              <a:pathLst>
                <a:path extrusionOk="0" h="19685" w="3810">
                  <a:moveTo>
                    <a:pt x="330" y="0"/>
                  </a:moveTo>
                  <a:lnTo>
                    <a:pt x="0" y="19342"/>
                  </a:lnTo>
                  <a:lnTo>
                    <a:pt x="2705" y="17284"/>
                  </a:lnTo>
                  <a:lnTo>
                    <a:pt x="3568" y="12560"/>
                  </a:lnTo>
                  <a:lnTo>
                    <a:pt x="2565" y="5029"/>
                  </a:lnTo>
                  <a:lnTo>
                    <a:pt x="1676" y="2247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44" name="Google Shape;2444;gf574e92628_0_0"/>
            <p:cNvSpPr/>
            <p:nvPr/>
          </p:nvSpPr>
          <p:spPr>
            <a:xfrm>
              <a:off x="258102" y="216597"/>
              <a:ext cx="8907780" cy="30479"/>
            </a:xfrm>
            <a:custGeom>
              <a:rect b="b" l="l" r="r" t="t"/>
              <a:pathLst>
                <a:path extrusionOk="0" h="30479" w="8907780">
                  <a:moveTo>
                    <a:pt x="30416" y="14097"/>
                  </a:moveTo>
                  <a:lnTo>
                    <a:pt x="26301" y="6781"/>
                  </a:lnTo>
                  <a:lnTo>
                    <a:pt x="19227" y="1828"/>
                  </a:lnTo>
                  <a:lnTo>
                    <a:pt x="11150" y="0"/>
                  </a:lnTo>
                  <a:lnTo>
                    <a:pt x="6019" y="0"/>
                  </a:lnTo>
                  <a:lnTo>
                    <a:pt x="1498" y="2463"/>
                  </a:lnTo>
                  <a:lnTo>
                    <a:pt x="0" y="8343"/>
                  </a:lnTo>
                  <a:lnTo>
                    <a:pt x="7378" y="10795"/>
                  </a:lnTo>
                  <a:lnTo>
                    <a:pt x="16090" y="21526"/>
                  </a:lnTo>
                  <a:lnTo>
                    <a:pt x="23279" y="23964"/>
                  </a:lnTo>
                  <a:lnTo>
                    <a:pt x="25057" y="23964"/>
                  </a:lnTo>
                  <a:lnTo>
                    <a:pt x="27139" y="23660"/>
                  </a:lnTo>
                  <a:lnTo>
                    <a:pt x="29603" y="22974"/>
                  </a:lnTo>
                  <a:lnTo>
                    <a:pt x="30416" y="14097"/>
                  </a:lnTo>
                  <a:close/>
                </a:path>
                <a:path extrusionOk="0" h="30479" w="8907780">
                  <a:moveTo>
                    <a:pt x="1930120" y="8343"/>
                  </a:moveTo>
                  <a:lnTo>
                    <a:pt x="1915121" y="8343"/>
                  </a:lnTo>
                  <a:lnTo>
                    <a:pt x="1915121" y="22961"/>
                  </a:lnTo>
                  <a:lnTo>
                    <a:pt x="1930120" y="22961"/>
                  </a:lnTo>
                  <a:lnTo>
                    <a:pt x="1930120" y="8343"/>
                  </a:lnTo>
                  <a:close/>
                </a:path>
                <a:path extrusionOk="0" h="30479" w="8907780">
                  <a:moveTo>
                    <a:pt x="3852456" y="15608"/>
                  </a:moveTo>
                  <a:lnTo>
                    <a:pt x="3843388" y="13754"/>
                  </a:lnTo>
                  <a:lnTo>
                    <a:pt x="3837101" y="11379"/>
                  </a:lnTo>
                  <a:lnTo>
                    <a:pt x="3831755" y="11379"/>
                  </a:lnTo>
                  <a:lnTo>
                    <a:pt x="3826065" y="11379"/>
                  </a:lnTo>
                  <a:lnTo>
                    <a:pt x="3821430" y="14071"/>
                  </a:lnTo>
                  <a:lnTo>
                    <a:pt x="3815638" y="22974"/>
                  </a:lnTo>
                  <a:lnTo>
                    <a:pt x="3819906" y="27571"/>
                  </a:lnTo>
                  <a:lnTo>
                    <a:pt x="3827576" y="30391"/>
                  </a:lnTo>
                  <a:lnTo>
                    <a:pt x="3843731" y="30391"/>
                  </a:lnTo>
                  <a:lnTo>
                    <a:pt x="3852011" y="26098"/>
                  </a:lnTo>
                  <a:lnTo>
                    <a:pt x="3852456" y="15608"/>
                  </a:lnTo>
                  <a:close/>
                </a:path>
                <a:path extrusionOk="0" h="30479" w="8907780">
                  <a:moveTo>
                    <a:pt x="8907691" y="13195"/>
                  </a:moveTo>
                  <a:lnTo>
                    <a:pt x="8906980" y="10312"/>
                  </a:lnTo>
                  <a:lnTo>
                    <a:pt x="8898242" y="8356"/>
                  </a:lnTo>
                  <a:lnTo>
                    <a:pt x="8898064" y="8724"/>
                  </a:lnTo>
                  <a:lnTo>
                    <a:pt x="8897937" y="8940"/>
                  </a:lnTo>
                  <a:lnTo>
                    <a:pt x="8905811" y="16814"/>
                  </a:lnTo>
                  <a:lnTo>
                    <a:pt x="8907691" y="1319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45" name="Google Shape;2445;gf574e92628_0_0"/>
            <p:cNvSpPr/>
            <p:nvPr/>
          </p:nvSpPr>
          <p:spPr>
            <a:xfrm>
              <a:off x="9148537" y="225536"/>
              <a:ext cx="15875" cy="29210"/>
            </a:xfrm>
            <a:custGeom>
              <a:rect b="b" l="l" r="r" t="t"/>
              <a:pathLst>
                <a:path extrusionOk="0" h="29210" w="15875">
                  <a:moveTo>
                    <a:pt x="7513" y="0"/>
                  </a:moveTo>
                  <a:lnTo>
                    <a:pt x="3865" y="6691"/>
                  </a:lnTo>
                  <a:lnTo>
                    <a:pt x="22" y="16109"/>
                  </a:lnTo>
                  <a:lnTo>
                    <a:pt x="0" y="24699"/>
                  </a:lnTo>
                  <a:lnTo>
                    <a:pt x="7818" y="28905"/>
                  </a:lnTo>
                  <a:lnTo>
                    <a:pt x="6756" y="22927"/>
                  </a:lnTo>
                  <a:lnTo>
                    <a:pt x="8883" y="17384"/>
                  </a:lnTo>
                  <a:lnTo>
                    <a:pt x="12370" y="12344"/>
                  </a:lnTo>
                  <a:lnTo>
                    <a:pt x="15387" y="7874"/>
                  </a:lnTo>
                  <a:lnTo>
                    <a:pt x="75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46" name="Google Shape;2446;gf574e92628_0_0"/>
            <p:cNvSpPr/>
            <p:nvPr/>
          </p:nvSpPr>
          <p:spPr>
            <a:xfrm>
              <a:off x="9185946" y="224947"/>
              <a:ext cx="27940" cy="47625"/>
            </a:xfrm>
            <a:custGeom>
              <a:rect b="b" l="l" r="r" t="t"/>
              <a:pathLst>
                <a:path extrusionOk="0" h="47625" w="27940">
                  <a:moveTo>
                    <a:pt x="14719" y="0"/>
                  </a:moveTo>
                  <a:lnTo>
                    <a:pt x="12549" y="5282"/>
                  </a:lnTo>
                  <a:lnTo>
                    <a:pt x="7916" y="7961"/>
                  </a:lnTo>
                  <a:lnTo>
                    <a:pt x="3005" y="10313"/>
                  </a:lnTo>
                  <a:lnTo>
                    <a:pt x="0" y="14617"/>
                  </a:lnTo>
                  <a:lnTo>
                    <a:pt x="1435" y="14439"/>
                  </a:lnTo>
                  <a:lnTo>
                    <a:pt x="9982" y="14439"/>
                  </a:lnTo>
                  <a:lnTo>
                    <a:pt x="6845" y="37007"/>
                  </a:lnTo>
                  <a:lnTo>
                    <a:pt x="17462" y="47294"/>
                  </a:lnTo>
                  <a:lnTo>
                    <a:pt x="23963" y="34729"/>
                  </a:lnTo>
                  <a:lnTo>
                    <a:pt x="27435" y="21751"/>
                  </a:lnTo>
                  <a:lnTo>
                    <a:pt x="25234" y="9722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47" name="Google Shape;2447;gf574e92628_0_0"/>
            <p:cNvSpPr/>
            <p:nvPr/>
          </p:nvSpPr>
          <p:spPr>
            <a:xfrm>
              <a:off x="9191716" y="261957"/>
              <a:ext cx="12065" cy="15239"/>
            </a:xfrm>
            <a:custGeom>
              <a:rect b="b" l="l" r="r" t="t"/>
              <a:pathLst>
                <a:path extrusionOk="0" h="15239" w="12065">
                  <a:moveTo>
                    <a:pt x="1079" y="0"/>
                  </a:moveTo>
                  <a:lnTo>
                    <a:pt x="88" y="7937"/>
                  </a:lnTo>
                  <a:lnTo>
                    <a:pt x="0" y="14935"/>
                  </a:lnTo>
                  <a:lnTo>
                    <a:pt x="7416" y="14935"/>
                  </a:lnTo>
                  <a:lnTo>
                    <a:pt x="8153" y="14871"/>
                  </a:lnTo>
                  <a:lnTo>
                    <a:pt x="8953" y="14731"/>
                  </a:lnTo>
                  <a:lnTo>
                    <a:pt x="10782" y="11811"/>
                  </a:lnTo>
                  <a:lnTo>
                    <a:pt x="11696" y="10287"/>
                  </a:lnTo>
                  <a:lnTo>
                    <a:pt x="4610" y="3441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48" name="Google Shape;2448;gf574e92628_0_0"/>
            <p:cNvSpPr/>
            <p:nvPr/>
          </p:nvSpPr>
          <p:spPr>
            <a:xfrm>
              <a:off x="9542018" y="224421"/>
              <a:ext cx="328929" cy="30479"/>
            </a:xfrm>
            <a:custGeom>
              <a:rect b="b" l="l" r="r" t="t"/>
              <a:pathLst>
                <a:path extrusionOk="0" h="30479" w="328929">
                  <a:moveTo>
                    <a:pt x="49085" y="7785"/>
                  </a:moveTo>
                  <a:lnTo>
                    <a:pt x="47548" y="5067"/>
                  </a:lnTo>
                  <a:lnTo>
                    <a:pt x="43383" y="3898"/>
                  </a:lnTo>
                  <a:lnTo>
                    <a:pt x="38087" y="3898"/>
                  </a:lnTo>
                  <a:lnTo>
                    <a:pt x="22631" y="6299"/>
                  </a:lnTo>
                  <a:lnTo>
                    <a:pt x="7950" y="12496"/>
                  </a:lnTo>
                  <a:lnTo>
                    <a:pt x="0" y="20916"/>
                  </a:lnTo>
                  <a:lnTo>
                    <a:pt x="4737" y="30022"/>
                  </a:lnTo>
                  <a:lnTo>
                    <a:pt x="13449" y="22110"/>
                  </a:lnTo>
                  <a:lnTo>
                    <a:pt x="40373" y="15824"/>
                  </a:lnTo>
                  <a:lnTo>
                    <a:pt x="49085" y="7785"/>
                  </a:lnTo>
                  <a:close/>
                </a:path>
                <a:path extrusionOk="0" h="30479" w="328929">
                  <a:moveTo>
                    <a:pt x="328485" y="17640"/>
                  </a:moveTo>
                  <a:lnTo>
                    <a:pt x="328396" y="0"/>
                  </a:lnTo>
                  <a:lnTo>
                    <a:pt x="328256" y="0"/>
                  </a:lnTo>
                  <a:lnTo>
                    <a:pt x="319989" y="863"/>
                  </a:lnTo>
                  <a:lnTo>
                    <a:pt x="313550" y="3556"/>
                  </a:lnTo>
                  <a:lnTo>
                    <a:pt x="309118" y="8267"/>
                  </a:lnTo>
                  <a:lnTo>
                    <a:pt x="306882" y="15163"/>
                  </a:lnTo>
                  <a:lnTo>
                    <a:pt x="309905" y="18415"/>
                  </a:lnTo>
                  <a:lnTo>
                    <a:pt x="314528" y="20167"/>
                  </a:lnTo>
                  <a:lnTo>
                    <a:pt x="322440" y="20167"/>
                  </a:lnTo>
                  <a:lnTo>
                    <a:pt x="325691" y="19342"/>
                  </a:lnTo>
                  <a:lnTo>
                    <a:pt x="328485" y="176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49" name="Google Shape;2449;gf574e92628_0_0"/>
            <p:cNvSpPr/>
            <p:nvPr/>
          </p:nvSpPr>
          <p:spPr>
            <a:xfrm>
              <a:off x="9870419" y="224411"/>
              <a:ext cx="8890" cy="17779"/>
            </a:xfrm>
            <a:custGeom>
              <a:rect b="b" l="l" r="r" t="t"/>
              <a:pathLst>
                <a:path extrusionOk="0" h="17779" w="8890">
                  <a:moveTo>
                    <a:pt x="2438" y="0"/>
                  </a:moveTo>
                  <a:lnTo>
                    <a:pt x="0" y="0"/>
                  </a:lnTo>
                  <a:lnTo>
                    <a:pt x="88" y="17640"/>
                  </a:lnTo>
                  <a:lnTo>
                    <a:pt x="4889" y="14693"/>
                  </a:lnTo>
                  <a:lnTo>
                    <a:pt x="8318" y="9118"/>
                  </a:lnTo>
                  <a:lnTo>
                    <a:pt x="7823" y="533"/>
                  </a:lnTo>
                  <a:lnTo>
                    <a:pt x="5054" y="19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50" name="Google Shape;2450;gf574e92628_0_0"/>
            <p:cNvSpPr/>
            <p:nvPr/>
          </p:nvSpPr>
          <p:spPr>
            <a:xfrm>
              <a:off x="13413955" y="22494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11" y="8335"/>
                  </a:lnTo>
                  <a:lnTo>
                    <a:pt x="3789" y="14576"/>
                  </a:lnTo>
                  <a:lnTo>
                    <a:pt x="8545" y="19088"/>
                  </a:lnTo>
                  <a:lnTo>
                    <a:pt x="14693" y="22237"/>
                  </a:lnTo>
                  <a:lnTo>
                    <a:pt x="13837" y="13851"/>
                  </a:lnTo>
                  <a:lnTo>
                    <a:pt x="10937" y="7527"/>
                  </a:lnTo>
                  <a:lnTo>
                    <a:pt x="6242" y="29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51" name="Google Shape;2451;gf574e92628_0_0"/>
            <p:cNvSpPr/>
            <p:nvPr/>
          </p:nvSpPr>
          <p:spPr>
            <a:xfrm>
              <a:off x="144754" y="233603"/>
              <a:ext cx="5586730" cy="36195"/>
            </a:xfrm>
            <a:custGeom>
              <a:rect b="b" l="l" r="r" t="t"/>
              <a:pathLst>
                <a:path extrusionOk="0" h="36195" w="5586730">
                  <a:moveTo>
                    <a:pt x="17792" y="5969"/>
                  </a:moveTo>
                  <a:lnTo>
                    <a:pt x="13004" y="1625"/>
                  </a:lnTo>
                  <a:lnTo>
                    <a:pt x="9232" y="0"/>
                  </a:lnTo>
                  <a:lnTo>
                    <a:pt x="6413" y="0"/>
                  </a:lnTo>
                  <a:lnTo>
                    <a:pt x="2209" y="0"/>
                  </a:lnTo>
                  <a:lnTo>
                    <a:pt x="152" y="3632"/>
                  </a:lnTo>
                  <a:lnTo>
                    <a:pt x="0" y="10909"/>
                  </a:lnTo>
                  <a:lnTo>
                    <a:pt x="1917" y="14541"/>
                  </a:lnTo>
                  <a:lnTo>
                    <a:pt x="8597" y="14541"/>
                  </a:lnTo>
                  <a:lnTo>
                    <a:pt x="12674" y="12280"/>
                  </a:lnTo>
                  <a:lnTo>
                    <a:pt x="17792" y="5969"/>
                  </a:lnTo>
                  <a:close/>
                </a:path>
                <a:path extrusionOk="0" h="36195" w="5586730">
                  <a:moveTo>
                    <a:pt x="5586349" y="5981"/>
                  </a:moveTo>
                  <a:lnTo>
                    <a:pt x="5584863" y="5930"/>
                  </a:lnTo>
                  <a:lnTo>
                    <a:pt x="5583263" y="5981"/>
                  </a:lnTo>
                  <a:lnTo>
                    <a:pt x="5578386" y="12649"/>
                  </a:lnTo>
                  <a:lnTo>
                    <a:pt x="5573560" y="19367"/>
                  </a:lnTo>
                  <a:lnTo>
                    <a:pt x="5568797" y="26136"/>
                  </a:lnTo>
                  <a:lnTo>
                    <a:pt x="5564086" y="32956"/>
                  </a:lnTo>
                  <a:lnTo>
                    <a:pt x="5565991" y="34099"/>
                  </a:lnTo>
                  <a:lnTo>
                    <a:pt x="5568493" y="35013"/>
                  </a:lnTo>
                  <a:lnTo>
                    <a:pt x="5571693" y="35598"/>
                  </a:lnTo>
                  <a:lnTo>
                    <a:pt x="5575160" y="28003"/>
                  </a:lnTo>
                  <a:lnTo>
                    <a:pt x="5579135" y="20916"/>
                  </a:lnTo>
                  <a:lnTo>
                    <a:pt x="5583047" y="13766"/>
                  </a:lnTo>
                  <a:lnTo>
                    <a:pt x="5586349" y="59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52" name="Google Shape;2452;gf574e92628_0_0"/>
            <p:cNvSpPr/>
            <p:nvPr/>
          </p:nvSpPr>
          <p:spPr>
            <a:xfrm>
              <a:off x="5704038" y="239576"/>
              <a:ext cx="24129" cy="27304"/>
            </a:xfrm>
            <a:custGeom>
              <a:rect b="b" l="l" r="r" t="t"/>
              <a:pathLst>
                <a:path extrusionOk="0" h="27304" w="24129">
                  <a:moveTo>
                    <a:pt x="23988" y="0"/>
                  </a:moveTo>
                  <a:lnTo>
                    <a:pt x="11884" y="3589"/>
                  </a:lnTo>
                  <a:lnTo>
                    <a:pt x="3122" y="11010"/>
                  </a:lnTo>
                  <a:lnTo>
                    <a:pt x="0" y="19670"/>
                  </a:lnTo>
                  <a:lnTo>
                    <a:pt x="4811" y="26974"/>
                  </a:lnTo>
                  <a:lnTo>
                    <a:pt x="9524" y="20159"/>
                  </a:lnTo>
                  <a:lnTo>
                    <a:pt x="14290" y="13392"/>
                  </a:lnTo>
                  <a:lnTo>
                    <a:pt x="19111" y="6672"/>
                  </a:lnTo>
                  <a:lnTo>
                    <a:pt x="23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53" name="Google Shape;2453;gf574e92628_0_0"/>
            <p:cNvSpPr/>
            <p:nvPr/>
          </p:nvSpPr>
          <p:spPr>
            <a:xfrm>
              <a:off x="80543" y="246747"/>
              <a:ext cx="4297680" cy="22860"/>
            </a:xfrm>
            <a:custGeom>
              <a:rect b="b" l="l" r="r" t="t"/>
              <a:pathLst>
                <a:path extrusionOk="0" h="22860" w="4297680">
                  <a:moveTo>
                    <a:pt x="27190" y="8458"/>
                  </a:moveTo>
                  <a:lnTo>
                    <a:pt x="25882" y="3721"/>
                  </a:lnTo>
                  <a:lnTo>
                    <a:pt x="20891" y="927"/>
                  </a:lnTo>
                  <a:lnTo>
                    <a:pt x="14071" y="0"/>
                  </a:lnTo>
                  <a:lnTo>
                    <a:pt x="7035" y="0"/>
                  </a:lnTo>
                  <a:lnTo>
                    <a:pt x="0" y="2654"/>
                  </a:lnTo>
                  <a:lnTo>
                    <a:pt x="850" y="7696"/>
                  </a:lnTo>
                  <a:lnTo>
                    <a:pt x="1041" y="7658"/>
                  </a:lnTo>
                  <a:lnTo>
                    <a:pt x="5791" y="8458"/>
                  </a:lnTo>
                  <a:lnTo>
                    <a:pt x="13804" y="10401"/>
                  </a:lnTo>
                  <a:lnTo>
                    <a:pt x="20929" y="12865"/>
                  </a:lnTo>
                  <a:lnTo>
                    <a:pt x="22999" y="15189"/>
                  </a:lnTo>
                  <a:lnTo>
                    <a:pt x="27190" y="8458"/>
                  </a:lnTo>
                  <a:close/>
                </a:path>
                <a:path extrusionOk="0" h="22860" w="4297680">
                  <a:moveTo>
                    <a:pt x="1221930" y="13830"/>
                  </a:moveTo>
                  <a:lnTo>
                    <a:pt x="1216266" y="7696"/>
                  </a:lnTo>
                  <a:lnTo>
                    <a:pt x="1206296" y="13703"/>
                  </a:lnTo>
                  <a:lnTo>
                    <a:pt x="1203807" y="18046"/>
                  </a:lnTo>
                  <a:lnTo>
                    <a:pt x="1206461" y="20688"/>
                  </a:lnTo>
                  <a:lnTo>
                    <a:pt x="1211922" y="21577"/>
                  </a:lnTo>
                  <a:lnTo>
                    <a:pt x="1217650" y="20739"/>
                  </a:lnTo>
                  <a:lnTo>
                    <a:pt x="1221689" y="18161"/>
                  </a:lnTo>
                  <a:lnTo>
                    <a:pt x="1221930" y="13830"/>
                  </a:lnTo>
                  <a:close/>
                </a:path>
                <a:path extrusionOk="0" h="22860" w="4297680">
                  <a:moveTo>
                    <a:pt x="4297172" y="7759"/>
                  </a:moveTo>
                  <a:lnTo>
                    <a:pt x="4287837" y="444"/>
                  </a:lnTo>
                  <a:lnTo>
                    <a:pt x="4282237" y="6261"/>
                  </a:lnTo>
                  <a:lnTo>
                    <a:pt x="4270578" y="10452"/>
                  </a:lnTo>
                  <a:lnTo>
                    <a:pt x="4263885" y="15138"/>
                  </a:lnTo>
                  <a:lnTo>
                    <a:pt x="4273143" y="22453"/>
                  </a:lnTo>
                  <a:lnTo>
                    <a:pt x="4278884" y="16637"/>
                  </a:lnTo>
                  <a:lnTo>
                    <a:pt x="4290542" y="12446"/>
                  </a:lnTo>
                  <a:lnTo>
                    <a:pt x="4297172" y="77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54" name="Google Shape;2454;gf574e92628_0_0"/>
            <p:cNvSpPr/>
            <p:nvPr/>
          </p:nvSpPr>
          <p:spPr>
            <a:xfrm>
              <a:off x="5074494" y="260205"/>
              <a:ext cx="33020" cy="17145"/>
            </a:xfrm>
            <a:custGeom>
              <a:rect b="b" l="l" r="r" t="t"/>
              <a:pathLst>
                <a:path extrusionOk="0" h="17145" w="33020">
                  <a:moveTo>
                    <a:pt x="16141" y="0"/>
                  </a:moveTo>
                  <a:lnTo>
                    <a:pt x="7962" y="0"/>
                  </a:lnTo>
                  <a:lnTo>
                    <a:pt x="0" y="3213"/>
                  </a:lnTo>
                  <a:lnTo>
                    <a:pt x="1168" y="8978"/>
                  </a:lnTo>
                  <a:lnTo>
                    <a:pt x="2933" y="8851"/>
                  </a:lnTo>
                  <a:lnTo>
                    <a:pt x="9271" y="8851"/>
                  </a:lnTo>
                  <a:lnTo>
                    <a:pt x="23444" y="16535"/>
                  </a:lnTo>
                  <a:lnTo>
                    <a:pt x="29933" y="16522"/>
                  </a:lnTo>
                  <a:lnTo>
                    <a:pt x="30518" y="16471"/>
                  </a:lnTo>
                  <a:lnTo>
                    <a:pt x="32475" y="9086"/>
                  </a:lnTo>
                  <a:lnTo>
                    <a:pt x="29635" y="3959"/>
                  </a:lnTo>
                  <a:lnTo>
                    <a:pt x="23642" y="969"/>
                  </a:lnTo>
                  <a:lnTo>
                    <a:pt x="161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55" name="Google Shape;2455;gf574e92628_0_0"/>
            <p:cNvSpPr/>
            <p:nvPr/>
          </p:nvSpPr>
          <p:spPr>
            <a:xfrm>
              <a:off x="5613473" y="295080"/>
              <a:ext cx="19050" cy="11429"/>
            </a:xfrm>
            <a:custGeom>
              <a:rect b="b" l="l" r="r" t="t"/>
              <a:pathLst>
                <a:path extrusionOk="0" h="11429" w="19050">
                  <a:moveTo>
                    <a:pt x="7505" y="0"/>
                  </a:moveTo>
                  <a:lnTo>
                    <a:pt x="4813" y="3543"/>
                  </a:lnTo>
                  <a:lnTo>
                    <a:pt x="2019" y="6959"/>
                  </a:lnTo>
                  <a:lnTo>
                    <a:pt x="0" y="11112"/>
                  </a:lnTo>
                  <a:lnTo>
                    <a:pt x="1524" y="10960"/>
                  </a:lnTo>
                  <a:lnTo>
                    <a:pt x="3149" y="10909"/>
                  </a:lnTo>
                  <a:lnTo>
                    <a:pt x="6311" y="10909"/>
                  </a:lnTo>
                  <a:lnTo>
                    <a:pt x="12433" y="11061"/>
                  </a:lnTo>
                  <a:lnTo>
                    <a:pt x="15532" y="11061"/>
                  </a:lnTo>
                  <a:lnTo>
                    <a:pt x="17094" y="11023"/>
                  </a:lnTo>
                  <a:lnTo>
                    <a:pt x="18567" y="10896"/>
                  </a:lnTo>
                  <a:lnTo>
                    <a:pt x="11176" y="3657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56" name="Google Shape;2456;gf574e92628_0_0"/>
            <p:cNvSpPr/>
            <p:nvPr/>
          </p:nvSpPr>
          <p:spPr>
            <a:xfrm>
              <a:off x="5620974" y="261932"/>
              <a:ext cx="22225" cy="44450"/>
            </a:xfrm>
            <a:custGeom>
              <a:rect b="b" l="l" r="r" t="t"/>
              <a:pathLst>
                <a:path extrusionOk="0" h="44450" w="22225">
                  <a:moveTo>
                    <a:pt x="7099" y="0"/>
                  </a:moveTo>
                  <a:lnTo>
                    <a:pt x="8456" y="11430"/>
                  </a:lnTo>
                  <a:lnTo>
                    <a:pt x="7183" y="20231"/>
                  </a:lnTo>
                  <a:lnTo>
                    <a:pt x="4093" y="27203"/>
                  </a:lnTo>
                  <a:lnTo>
                    <a:pt x="0" y="33147"/>
                  </a:lnTo>
                  <a:lnTo>
                    <a:pt x="11061" y="44043"/>
                  </a:lnTo>
                  <a:lnTo>
                    <a:pt x="16433" y="43573"/>
                  </a:lnTo>
                  <a:lnTo>
                    <a:pt x="20739" y="41973"/>
                  </a:lnTo>
                  <a:lnTo>
                    <a:pt x="21844" y="37096"/>
                  </a:lnTo>
                  <a:lnTo>
                    <a:pt x="14166" y="27508"/>
                  </a:lnTo>
                  <a:lnTo>
                    <a:pt x="17400" y="15609"/>
                  </a:lnTo>
                  <a:lnTo>
                    <a:pt x="19170" y="518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57" name="Google Shape;2457;gf574e92628_0_0"/>
            <p:cNvSpPr/>
            <p:nvPr/>
          </p:nvSpPr>
          <p:spPr>
            <a:xfrm>
              <a:off x="5306" y="276683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2438" y="0"/>
                  </a:moveTo>
                  <a:lnTo>
                    <a:pt x="800" y="254"/>
                  </a:lnTo>
                  <a:lnTo>
                    <a:pt x="0" y="393"/>
                  </a:lnTo>
                  <a:lnTo>
                    <a:pt x="1219" y="1435"/>
                  </a:lnTo>
                  <a:lnTo>
                    <a:pt x="1828" y="1943"/>
                  </a:lnTo>
                  <a:lnTo>
                    <a:pt x="2044" y="1308"/>
                  </a:lnTo>
                  <a:lnTo>
                    <a:pt x="2235" y="66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58" name="Google Shape;2458;gf574e92628_0_0"/>
            <p:cNvSpPr/>
            <p:nvPr/>
          </p:nvSpPr>
          <p:spPr>
            <a:xfrm>
              <a:off x="0" y="277077"/>
              <a:ext cx="7620" cy="15875"/>
            </a:xfrm>
            <a:custGeom>
              <a:rect b="b" l="l" r="r" t="t"/>
              <a:pathLst>
                <a:path extrusionOk="0" h="15875" w="7620">
                  <a:moveTo>
                    <a:pt x="5303" y="0"/>
                  </a:moveTo>
                  <a:lnTo>
                    <a:pt x="0" y="1207"/>
                  </a:lnTo>
                  <a:lnTo>
                    <a:pt x="0" y="15516"/>
                  </a:lnTo>
                  <a:lnTo>
                    <a:pt x="3807" y="9984"/>
                  </a:lnTo>
                  <a:lnTo>
                    <a:pt x="7145" y="1549"/>
                  </a:lnTo>
                  <a:lnTo>
                    <a:pt x="53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59" name="Google Shape;2459;gf574e92628_0_0"/>
            <p:cNvSpPr/>
            <p:nvPr/>
          </p:nvSpPr>
          <p:spPr>
            <a:xfrm>
              <a:off x="3222447" y="276262"/>
              <a:ext cx="2546985" cy="17145"/>
            </a:xfrm>
            <a:custGeom>
              <a:rect b="b" l="l" r="r" t="t"/>
              <a:pathLst>
                <a:path extrusionOk="0" h="17145" w="2546985">
                  <a:moveTo>
                    <a:pt x="33858" y="419"/>
                  </a:moveTo>
                  <a:lnTo>
                    <a:pt x="32499" y="609"/>
                  </a:lnTo>
                  <a:lnTo>
                    <a:pt x="31026" y="685"/>
                  </a:lnTo>
                  <a:lnTo>
                    <a:pt x="27114" y="685"/>
                  </a:lnTo>
                  <a:lnTo>
                    <a:pt x="17043" y="0"/>
                  </a:lnTo>
                  <a:lnTo>
                    <a:pt x="14706" y="0"/>
                  </a:lnTo>
                  <a:lnTo>
                    <a:pt x="6197" y="0"/>
                  </a:lnTo>
                  <a:lnTo>
                    <a:pt x="0" y="2286"/>
                  </a:lnTo>
                  <a:lnTo>
                    <a:pt x="4152" y="15176"/>
                  </a:lnTo>
                  <a:lnTo>
                    <a:pt x="7023" y="15519"/>
                  </a:lnTo>
                  <a:lnTo>
                    <a:pt x="9728" y="15709"/>
                  </a:lnTo>
                  <a:lnTo>
                    <a:pt x="12242" y="15709"/>
                  </a:lnTo>
                  <a:lnTo>
                    <a:pt x="20637" y="14846"/>
                  </a:lnTo>
                  <a:lnTo>
                    <a:pt x="27139" y="12128"/>
                  </a:lnTo>
                  <a:lnTo>
                    <a:pt x="31597" y="7378"/>
                  </a:lnTo>
                  <a:lnTo>
                    <a:pt x="33858" y="419"/>
                  </a:lnTo>
                  <a:close/>
                </a:path>
                <a:path extrusionOk="0" h="17145" w="2546985">
                  <a:moveTo>
                    <a:pt x="2140369" y="419"/>
                  </a:moveTo>
                  <a:lnTo>
                    <a:pt x="2118195" y="419"/>
                  </a:lnTo>
                  <a:lnTo>
                    <a:pt x="2118195" y="15163"/>
                  </a:lnTo>
                  <a:lnTo>
                    <a:pt x="2140369" y="15163"/>
                  </a:lnTo>
                  <a:lnTo>
                    <a:pt x="2140369" y="419"/>
                  </a:lnTo>
                  <a:close/>
                </a:path>
                <a:path extrusionOk="0" h="17145" w="2546985">
                  <a:moveTo>
                    <a:pt x="2546794" y="13919"/>
                  </a:moveTo>
                  <a:lnTo>
                    <a:pt x="2545486" y="8026"/>
                  </a:lnTo>
                  <a:lnTo>
                    <a:pt x="2537002" y="7404"/>
                  </a:lnTo>
                  <a:lnTo>
                    <a:pt x="2535618" y="114"/>
                  </a:lnTo>
                  <a:lnTo>
                    <a:pt x="2526741" y="114"/>
                  </a:lnTo>
                  <a:lnTo>
                    <a:pt x="2525725" y="114"/>
                  </a:lnTo>
                  <a:lnTo>
                    <a:pt x="2524607" y="215"/>
                  </a:lnTo>
                  <a:lnTo>
                    <a:pt x="2523363" y="419"/>
                  </a:lnTo>
                  <a:lnTo>
                    <a:pt x="2521127" y="7493"/>
                  </a:lnTo>
                  <a:lnTo>
                    <a:pt x="2523439" y="12611"/>
                  </a:lnTo>
                  <a:lnTo>
                    <a:pt x="2528620" y="15722"/>
                  </a:lnTo>
                  <a:lnTo>
                    <a:pt x="2535059" y="16764"/>
                  </a:lnTo>
                  <a:lnTo>
                    <a:pt x="2541206" y="16764"/>
                  </a:lnTo>
                  <a:lnTo>
                    <a:pt x="2546794" y="1391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60" name="Google Shape;2460;gf574e92628_0_0"/>
            <p:cNvSpPr/>
            <p:nvPr/>
          </p:nvSpPr>
          <p:spPr>
            <a:xfrm>
              <a:off x="6187714" y="275719"/>
              <a:ext cx="29845" cy="17145"/>
            </a:xfrm>
            <a:custGeom>
              <a:rect b="b" l="l" r="r" t="t"/>
              <a:pathLst>
                <a:path extrusionOk="0" h="17145" w="29845">
                  <a:moveTo>
                    <a:pt x="8102" y="0"/>
                  </a:moveTo>
                  <a:lnTo>
                    <a:pt x="5651" y="0"/>
                  </a:lnTo>
                  <a:lnTo>
                    <a:pt x="3327" y="0"/>
                  </a:lnTo>
                  <a:lnTo>
                    <a:pt x="1422" y="2171"/>
                  </a:lnTo>
                  <a:lnTo>
                    <a:pt x="0" y="8572"/>
                  </a:lnTo>
                  <a:lnTo>
                    <a:pt x="3022" y="9842"/>
                  </a:lnTo>
                  <a:lnTo>
                    <a:pt x="14096" y="17119"/>
                  </a:lnTo>
                  <a:lnTo>
                    <a:pt x="26047" y="17119"/>
                  </a:lnTo>
                  <a:lnTo>
                    <a:pt x="29273" y="14973"/>
                  </a:lnTo>
                  <a:lnTo>
                    <a:pt x="29692" y="8572"/>
                  </a:lnTo>
                  <a:lnTo>
                    <a:pt x="28168" y="9334"/>
                  </a:lnTo>
                  <a:lnTo>
                    <a:pt x="26682" y="9652"/>
                  </a:lnTo>
                  <a:lnTo>
                    <a:pt x="21259" y="9652"/>
                  </a:lnTo>
                  <a:lnTo>
                    <a:pt x="17589" y="7238"/>
                  </a:lnTo>
                  <a:lnTo>
                    <a:pt x="11010" y="2413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61" name="Google Shape;2461;gf574e92628_0_0"/>
            <p:cNvSpPr/>
            <p:nvPr/>
          </p:nvSpPr>
          <p:spPr>
            <a:xfrm>
              <a:off x="3631780" y="283232"/>
              <a:ext cx="40004" cy="22225"/>
            </a:xfrm>
            <a:custGeom>
              <a:rect b="b" l="l" r="r" t="t"/>
              <a:pathLst>
                <a:path extrusionOk="0" h="22225" w="40004">
                  <a:moveTo>
                    <a:pt x="14287" y="0"/>
                  </a:moveTo>
                  <a:lnTo>
                    <a:pt x="8000" y="0"/>
                  </a:lnTo>
                  <a:lnTo>
                    <a:pt x="5689" y="0"/>
                  </a:lnTo>
                  <a:lnTo>
                    <a:pt x="3060" y="317"/>
                  </a:lnTo>
                  <a:lnTo>
                    <a:pt x="0" y="1054"/>
                  </a:lnTo>
                  <a:lnTo>
                    <a:pt x="1917" y="9016"/>
                  </a:lnTo>
                  <a:lnTo>
                    <a:pt x="7491" y="15313"/>
                  </a:lnTo>
                  <a:lnTo>
                    <a:pt x="15396" y="19642"/>
                  </a:lnTo>
                  <a:lnTo>
                    <a:pt x="24307" y="21704"/>
                  </a:lnTo>
                  <a:lnTo>
                    <a:pt x="29679" y="17589"/>
                  </a:lnTo>
                  <a:lnTo>
                    <a:pt x="34886" y="13347"/>
                  </a:lnTo>
                  <a:lnTo>
                    <a:pt x="39966" y="9017"/>
                  </a:lnTo>
                  <a:lnTo>
                    <a:pt x="37426" y="9258"/>
                  </a:lnTo>
                  <a:lnTo>
                    <a:pt x="30022" y="925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62" name="Google Shape;2462;gf574e92628_0_0"/>
            <p:cNvSpPr/>
            <p:nvPr/>
          </p:nvSpPr>
          <p:spPr>
            <a:xfrm>
              <a:off x="3656096" y="291430"/>
              <a:ext cx="20320" cy="13970"/>
            </a:xfrm>
            <a:custGeom>
              <a:rect b="b" l="l" r="r" t="t"/>
              <a:pathLst>
                <a:path extrusionOk="0" h="13970" w="20320">
                  <a:moveTo>
                    <a:pt x="19964" y="0"/>
                  </a:moveTo>
                  <a:lnTo>
                    <a:pt x="18415" y="381"/>
                  </a:lnTo>
                  <a:lnTo>
                    <a:pt x="16992" y="647"/>
                  </a:lnTo>
                  <a:lnTo>
                    <a:pt x="15646" y="812"/>
                  </a:lnTo>
                  <a:lnTo>
                    <a:pt x="10579" y="5143"/>
                  </a:lnTo>
                  <a:lnTo>
                    <a:pt x="5372" y="9385"/>
                  </a:lnTo>
                  <a:lnTo>
                    <a:pt x="0" y="13500"/>
                  </a:lnTo>
                  <a:lnTo>
                    <a:pt x="952" y="13601"/>
                  </a:lnTo>
                  <a:lnTo>
                    <a:pt x="2844" y="13639"/>
                  </a:lnTo>
                  <a:lnTo>
                    <a:pt x="11747" y="13639"/>
                  </a:lnTo>
                  <a:lnTo>
                    <a:pt x="19507" y="9550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63" name="Google Shape;2463;gf574e92628_0_0"/>
            <p:cNvSpPr/>
            <p:nvPr/>
          </p:nvSpPr>
          <p:spPr>
            <a:xfrm>
              <a:off x="5156492" y="283907"/>
              <a:ext cx="4184015" cy="19050"/>
            </a:xfrm>
            <a:custGeom>
              <a:rect b="b" l="l" r="r" t="t"/>
              <a:pathLst>
                <a:path extrusionOk="0" h="19050" w="4184015">
                  <a:moveTo>
                    <a:pt x="58966" y="381"/>
                  </a:moveTo>
                  <a:lnTo>
                    <a:pt x="46837" y="0"/>
                  </a:lnTo>
                  <a:lnTo>
                    <a:pt x="40932" y="0"/>
                  </a:lnTo>
                  <a:lnTo>
                    <a:pt x="27482" y="546"/>
                  </a:lnTo>
                  <a:lnTo>
                    <a:pt x="15608" y="2705"/>
                  </a:lnTo>
                  <a:lnTo>
                    <a:pt x="6172" y="7302"/>
                  </a:lnTo>
                  <a:lnTo>
                    <a:pt x="0" y="15125"/>
                  </a:lnTo>
                  <a:lnTo>
                    <a:pt x="6083" y="17411"/>
                  </a:lnTo>
                  <a:lnTo>
                    <a:pt x="12331" y="18427"/>
                  </a:lnTo>
                  <a:lnTo>
                    <a:pt x="18415" y="18427"/>
                  </a:lnTo>
                  <a:lnTo>
                    <a:pt x="30810" y="17043"/>
                  </a:lnTo>
                  <a:lnTo>
                    <a:pt x="42125" y="13220"/>
                  </a:lnTo>
                  <a:lnTo>
                    <a:pt x="51714" y="7493"/>
                  </a:lnTo>
                  <a:lnTo>
                    <a:pt x="58966" y="381"/>
                  </a:lnTo>
                  <a:close/>
                </a:path>
                <a:path extrusionOk="0" h="19050" w="4184015">
                  <a:moveTo>
                    <a:pt x="4183989" y="7531"/>
                  </a:moveTo>
                  <a:lnTo>
                    <a:pt x="4178147" y="4127"/>
                  </a:lnTo>
                  <a:lnTo>
                    <a:pt x="4173042" y="2832"/>
                  </a:lnTo>
                  <a:lnTo>
                    <a:pt x="4168851" y="2832"/>
                  </a:lnTo>
                  <a:lnTo>
                    <a:pt x="4162133" y="2832"/>
                  </a:lnTo>
                  <a:lnTo>
                    <a:pt x="4157751" y="6159"/>
                  </a:lnTo>
                  <a:lnTo>
                    <a:pt x="4155109" y="12801"/>
                  </a:lnTo>
                  <a:lnTo>
                    <a:pt x="4156849" y="16129"/>
                  </a:lnTo>
                  <a:lnTo>
                    <a:pt x="4166882" y="16129"/>
                  </a:lnTo>
                  <a:lnTo>
                    <a:pt x="4173956" y="13881"/>
                  </a:lnTo>
                  <a:lnTo>
                    <a:pt x="4183989" y="753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64" name="Google Shape;2464;gf574e92628_0_0"/>
            <p:cNvSpPr/>
            <p:nvPr/>
          </p:nvSpPr>
          <p:spPr>
            <a:xfrm>
              <a:off x="13251975" y="283399"/>
              <a:ext cx="24765" cy="13970"/>
            </a:xfrm>
            <a:custGeom>
              <a:rect b="b" l="l" r="r" t="t"/>
              <a:pathLst>
                <a:path extrusionOk="0" h="13970" w="24765">
                  <a:moveTo>
                    <a:pt x="20853" y="0"/>
                  </a:moveTo>
                  <a:lnTo>
                    <a:pt x="15735" y="0"/>
                  </a:lnTo>
                  <a:lnTo>
                    <a:pt x="11658" y="0"/>
                  </a:lnTo>
                  <a:lnTo>
                    <a:pt x="6299" y="2120"/>
                  </a:lnTo>
                  <a:lnTo>
                    <a:pt x="0" y="8026"/>
                  </a:lnTo>
                  <a:lnTo>
                    <a:pt x="7099" y="11899"/>
                  </a:lnTo>
                  <a:lnTo>
                    <a:pt x="12471" y="13360"/>
                  </a:lnTo>
                  <a:lnTo>
                    <a:pt x="22212" y="13360"/>
                  </a:lnTo>
                  <a:lnTo>
                    <a:pt x="24625" y="10020"/>
                  </a:lnTo>
                  <a:lnTo>
                    <a:pt x="23939" y="3340"/>
                  </a:lnTo>
                  <a:lnTo>
                    <a:pt x="2085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65" name="Google Shape;2465;gf574e92628_0_0"/>
            <p:cNvSpPr/>
            <p:nvPr/>
          </p:nvSpPr>
          <p:spPr>
            <a:xfrm>
              <a:off x="3130883" y="290225"/>
              <a:ext cx="44450" cy="17779"/>
            </a:xfrm>
            <a:custGeom>
              <a:rect b="b" l="l" r="r" t="t"/>
              <a:pathLst>
                <a:path extrusionOk="0" h="17779" w="44450">
                  <a:moveTo>
                    <a:pt x="15227" y="0"/>
                  </a:moveTo>
                  <a:lnTo>
                    <a:pt x="7632" y="0"/>
                  </a:lnTo>
                  <a:lnTo>
                    <a:pt x="1231" y="2273"/>
                  </a:lnTo>
                  <a:lnTo>
                    <a:pt x="0" y="8801"/>
                  </a:lnTo>
                  <a:lnTo>
                    <a:pt x="1790" y="8674"/>
                  </a:lnTo>
                  <a:lnTo>
                    <a:pt x="6273" y="8674"/>
                  </a:lnTo>
                  <a:lnTo>
                    <a:pt x="28295" y="17640"/>
                  </a:lnTo>
                  <a:lnTo>
                    <a:pt x="37858" y="17640"/>
                  </a:lnTo>
                  <a:lnTo>
                    <a:pt x="41859" y="15430"/>
                  </a:lnTo>
                  <a:lnTo>
                    <a:pt x="44221" y="8801"/>
                  </a:lnTo>
                  <a:lnTo>
                    <a:pt x="40003" y="5936"/>
                  </a:lnTo>
                  <a:lnTo>
                    <a:pt x="32891" y="3076"/>
                  </a:lnTo>
                  <a:lnTo>
                    <a:pt x="24195" y="878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66" name="Google Shape;2466;gf574e92628_0_0"/>
            <p:cNvSpPr/>
            <p:nvPr/>
          </p:nvSpPr>
          <p:spPr>
            <a:xfrm>
              <a:off x="3755321" y="290028"/>
              <a:ext cx="12700" cy="24129"/>
            </a:xfrm>
            <a:custGeom>
              <a:rect b="b" l="l" r="r" t="t"/>
              <a:pathLst>
                <a:path extrusionOk="0" h="24129" w="12700">
                  <a:moveTo>
                    <a:pt x="8407" y="0"/>
                  </a:moveTo>
                  <a:lnTo>
                    <a:pt x="6667" y="0"/>
                  </a:lnTo>
                  <a:lnTo>
                    <a:pt x="4406" y="2476"/>
                  </a:lnTo>
                  <a:lnTo>
                    <a:pt x="1638" y="9004"/>
                  </a:lnTo>
                  <a:lnTo>
                    <a:pt x="0" y="13119"/>
                  </a:lnTo>
                  <a:lnTo>
                    <a:pt x="4483" y="23799"/>
                  </a:lnTo>
                  <a:lnTo>
                    <a:pt x="8953" y="23787"/>
                  </a:lnTo>
                  <a:lnTo>
                    <a:pt x="9093" y="23761"/>
                  </a:lnTo>
                  <a:lnTo>
                    <a:pt x="11832" y="19641"/>
                  </a:lnTo>
                  <a:lnTo>
                    <a:pt x="12598" y="11518"/>
                  </a:lnTo>
                  <a:lnTo>
                    <a:pt x="11439" y="3577"/>
                  </a:lnTo>
                  <a:lnTo>
                    <a:pt x="840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67" name="Google Shape;2467;gf574e92628_0_0"/>
            <p:cNvSpPr/>
            <p:nvPr/>
          </p:nvSpPr>
          <p:spPr>
            <a:xfrm>
              <a:off x="7432814" y="291430"/>
              <a:ext cx="36829" cy="30479"/>
            </a:xfrm>
            <a:custGeom>
              <a:rect b="b" l="l" r="r" t="t"/>
              <a:pathLst>
                <a:path extrusionOk="0" h="30479" w="36829">
                  <a:moveTo>
                    <a:pt x="14642" y="0"/>
                  </a:moveTo>
                  <a:lnTo>
                    <a:pt x="11590" y="8036"/>
                  </a:lnTo>
                  <a:lnTo>
                    <a:pt x="5284" y="12850"/>
                  </a:lnTo>
                  <a:lnTo>
                    <a:pt x="0" y="18700"/>
                  </a:lnTo>
                  <a:lnTo>
                    <a:pt x="12" y="29845"/>
                  </a:lnTo>
                  <a:lnTo>
                    <a:pt x="7315" y="30187"/>
                  </a:lnTo>
                  <a:lnTo>
                    <a:pt x="10794" y="30187"/>
                  </a:lnTo>
                  <a:lnTo>
                    <a:pt x="20534" y="29598"/>
                  </a:lnTo>
                  <a:lnTo>
                    <a:pt x="28620" y="27330"/>
                  </a:lnTo>
                  <a:lnTo>
                    <a:pt x="34299" y="22633"/>
                  </a:lnTo>
                  <a:lnTo>
                    <a:pt x="36817" y="14757"/>
                  </a:lnTo>
                  <a:lnTo>
                    <a:pt x="30244" y="12139"/>
                  </a:lnTo>
                  <a:lnTo>
                    <a:pt x="25415" y="7764"/>
                  </a:lnTo>
                  <a:lnTo>
                    <a:pt x="20743" y="3197"/>
                  </a:lnTo>
                  <a:lnTo>
                    <a:pt x="14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68" name="Google Shape;2468;gf574e92628_0_0"/>
            <p:cNvSpPr/>
            <p:nvPr/>
          </p:nvSpPr>
          <p:spPr>
            <a:xfrm>
              <a:off x="12272238" y="291438"/>
              <a:ext cx="1031240" cy="23495"/>
            </a:xfrm>
            <a:custGeom>
              <a:rect b="b" l="l" r="r" t="t"/>
              <a:pathLst>
                <a:path extrusionOk="0" h="23495" w="1031240">
                  <a:moveTo>
                    <a:pt x="22123" y="0"/>
                  </a:moveTo>
                  <a:lnTo>
                    <a:pt x="0" y="0"/>
                  </a:lnTo>
                  <a:lnTo>
                    <a:pt x="787" y="8432"/>
                  </a:lnTo>
                  <a:lnTo>
                    <a:pt x="3759" y="14770"/>
                  </a:lnTo>
                  <a:lnTo>
                    <a:pt x="8521" y="19291"/>
                  </a:lnTo>
                  <a:lnTo>
                    <a:pt x="14630" y="22352"/>
                  </a:lnTo>
                  <a:lnTo>
                    <a:pt x="14376" y="12217"/>
                  </a:lnTo>
                  <a:lnTo>
                    <a:pt x="18059" y="6108"/>
                  </a:lnTo>
                  <a:lnTo>
                    <a:pt x="22123" y="0"/>
                  </a:lnTo>
                  <a:close/>
                </a:path>
                <a:path extrusionOk="0" h="23495" w="1031240">
                  <a:moveTo>
                    <a:pt x="1031240" y="7594"/>
                  </a:moveTo>
                  <a:lnTo>
                    <a:pt x="1028382" y="2374"/>
                  </a:lnTo>
                  <a:lnTo>
                    <a:pt x="1025131" y="368"/>
                  </a:lnTo>
                  <a:lnTo>
                    <a:pt x="1022108" y="368"/>
                  </a:lnTo>
                  <a:lnTo>
                    <a:pt x="1017028" y="368"/>
                  </a:lnTo>
                  <a:lnTo>
                    <a:pt x="1012609" y="6070"/>
                  </a:lnTo>
                  <a:lnTo>
                    <a:pt x="1011224" y="17475"/>
                  </a:lnTo>
                  <a:lnTo>
                    <a:pt x="1014260" y="23177"/>
                  </a:lnTo>
                  <a:lnTo>
                    <a:pt x="1026147" y="23177"/>
                  </a:lnTo>
                  <a:lnTo>
                    <a:pt x="1028522" y="22910"/>
                  </a:lnTo>
                  <a:lnTo>
                    <a:pt x="1031240" y="22352"/>
                  </a:lnTo>
                  <a:lnTo>
                    <a:pt x="1031240" y="759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69" name="Google Shape;2469;gf574e92628_0_0"/>
            <p:cNvSpPr/>
            <p:nvPr/>
          </p:nvSpPr>
          <p:spPr>
            <a:xfrm>
              <a:off x="1554607" y="297522"/>
              <a:ext cx="5709284" cy="35560"/>
            </a:xfrm>
            <a:custGeom>
              <a:rect b="b" l="l" r="r" t="t"/>
              <a:pathLst>
                <a:path extrusionOk="0" h="35560" w="5709284">
                  <a:moveTo>
                    <a:pt x="29540" y="31292"/>
                  </a:moveTo>
                  <a:lnTo>
                    <a:pt x="29273" y="16116"/>
                  </a:lnTo>
                  <a:lnTo>
                    <a:pt x="19608" y="17462"/>
                  </a:lnTo>
                  <a:lnTo>
                    <a:pt x="11404" y="20256"/>
                  </a:lnTo>
                  <a:lnTo>
                    <a:pt x="4813" y="24714"/>
                  </a:lnTo>
                  <a:lnTo>
                    <a:pt x="0" y="31013"/>
                  </a:lnTo>
                  <a:lnTo>
                    <a:pt x="2908" y="33934"/>
                  </a:lnTo>
                  <a:lnTo>
                    <a:pt x="7556" y="35267"/>
                  </a:lnTo>
                  <a:lnTo>
                    <a:pt x="18173" y="35267"/>
                  </a:lnTo>
                  <a:lnTo>
                    <a:pt x="24180" y="33845"/>
                  </a:lnTo>
                  <a:lnTo>
                    <a:pt x="29540" y="31292"/>
                  </a:lnTo>
                  <a:close/>
                </a:path>
                <a:path extrusionOk="0" h="35560" w="5709284">
                  <a:moveTo>
                    <a:pt x="1775333" y="8661"/>
                  </a:moveTo>
                  <a:lnTo>
                    <a:pt x="1771497" y="6248"/>
                  </a:lnTo>
                  <a:lnTo>
                    <a:pt x="1765096" y="3390"/>
                  </a:lnTo>
                  <a:lnTo>
                    <a:pt x="1757413" y="1003"/>
                  </a:lnTo>
                  <a:lnTo>
                    <a:pt x="1749679" y="0"/>
                  </a:lnTo>
                  <a:lnTo>
                    <a:pt x="1743837" y="0"/>
                  </a:lnTo>
                  <a:lnTo>
                    <a:pt x="1739150" y="2197"/>
                  </a:lnTo>
                  <a:lnTo>
                    <a:pt x="1738503" y="8661"/>
                  </a:lnTo>
                  <a:lnTo>
                    <a:pt x="1744052" y="13055"/>
                  </a:lnTo>
                  <a:lnTo>
                    <a:pt x="1750364" y="17551"/>
                  </a:lnTo>
                  <a:lnTo>
                    <a:pt x="1756956" y="21043"/>
                  </a:lnTo>
                  <a:lnTo>
                    <a:pt x="1763318" y="22440"/>
                  </a:lnTo>
                  <a:lnTo>
                    <a:pt x="1768589" y="22440"/>
                  </a:lnTo>
                  <a:lnTo>
                    <a:pt x="1773059" y="18897"/>
                  </a:lnTo>
                  <a:lnTo>
                    <a:pt x="1775333" y="8661"/>
                  </a:lnTo>
                  <a:close/>
                </a:path>
                <a:path extrusionOk="0" h="35560" w="5709284">
                  <a:moveTo>
                    <a:pt x="4183964" y="23761"/>
                  </a:moveTo>
                  <a:lnTo>
                    <a:pt x="4178262" y="20955"/>
                  </a:lnTo>
                  <a:lnTo>
                    <a:pt x="4175226" y="15608"/>
                  </a:lnTo>
                  <a:lnTo>
                    <a:pt x="4172102" y="10426"/>
                  </a:lnTo>
                  <a:lnTo>
                    <a:pt x="4166120" y="8089"/>
                  </a:lnTo>
                  <a:lnTo>
                    <a:pt x="4164888" y="8089"/>
                  </a:lnTo>
                  <a:lnTo>
                    <a:pt x="4163479" y="8267"/>
                  </a:lnTo>
                  <a:lnTo>
                    <a:pt x="4161840" y="8674"/>
                  </a:lnTo>
                  <a:lnTo>
                    <a:pt x="4161142" y="16789"/>
                  </a:lnTo>
                  <a:lnTo>
                    <a:pt x="4164520" y="24104"/>
                  </a:lnTo>
                  <a:lnTo>
                    <a:pt x="4170235" y="29400"/>
                  </a:lnTo>
                  <a:lnTo>
                    <a:pt x="4176585" y="31445"/>
                  </a:lnTo>
                  <a:lnTo>
                    <a:pt x="4180065" y="31445"/>
                  </a:lnTo>
                  <a:lnTo>
                    <a:pt x="4183024" y="29235"/>
                  </a:lnTo>
                  <a:lnTo>
                    <a:pt x="4183964" y="23761"/>
                  </a:lnTo>
                  <a:close/>
                </a:path>
                <a:path extrusionOk="0" h="35560" w="5709284">
                  <a:moveTo>
                    <a:pt x="5708701" y="16268"/>
                  </a:moveTo>
                  <a:lnTo>
                    <a:pt x="5702147" y="10566"/>
                  </a:lnTo>
                  <a:lnTo>
                    <a:pt x="5697626" y="8496"/>
                  </a:lnTo>
                  <a:lnTo>
                    <a:pt x="5694756" y="8496"/>
                  </a:lnTo>
                  <a:lnTo>
                    <a:pt x="5690971" y="8496"/>
                  </a:lnTo>
                  <a:lnTo>
                    <a:pt x="5690044" y="12090"/>
                  </a:lnTo>
                  <a:lnTo>
                    <a:pt x="5692076" y="19291"/>
                  </a:lnTo>
                  <a:lnTo>
                    <a:pt x="5695048" y="22885"/>
                  </a:lnTo>
                  <a:lnTo>
                    <a:pt x="5701855" y="22885"/>
                  </a:lnTo>
                  <a:lnTo>
                    <a:pt x="5705183" y="21094"/>
                  </a:lnTo>
                  <a:lnTo>
                    <a:pt x="5708701" y="1626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70" name="Google Shape;2470;gf574e92628_0_0"/>
            <p:cNvSpPr/>
            <p:nvPr/>
          </p:nvSpPr>
          <p:spPr>
            <a:xfrm>
              <a:off x="1583883" y="313447"/>
              <a:ext cx="15240" cy="15875"/>
            </a:xfrm>
            <a:custGeom>
              <a:rect b="b" l="l" r="r" t="t"/>
              <a:pathLst>
                <a:path extrusionOk="0" h="15875" w="15240">
                  <a:moveTo>
                    <a:pt x="8928" y="0"/>
                  </a:moveTo>
                  <a:lnTo>
                    <a:pt x="6032" y="0"/>
                  </a:lnTo>
                  <a:lnTo>
                    <a:pt x="3962" y="0"/>
                  </a:lnTo>
                  <a:lnTo>
                    <a:pt x="1943" y="63"/>
                  </a:lnTo>
                  <a:lnTo>
                    <a:pt x="0" y="190"/>
                  </a:lnTo>
                  <a:lnTo>
                    <a:pt x="279" y="15367"/>
                  </a:lnTo>
                  <a:lnTo>
                    <a:pt x="7188" y="12065"/>
                  </a:lnTo>
                  <a:lnTo>
                    <a:pt x="13030" y="6858"/>
                  </a:lnTo>
                  <a:lnTo>
                    <a:pt x="15087" y="342"/>
                  </a:lnTo>
                  <a:lnTo>
                    <a:pt x="11950" y="114"/>
                  </a:lnTo>
                  <a:lnTo>
                    <a:pt x="89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71" name="Google Shape;2471;gf574e92628_0_0"/>
            <p:cNvSpPr/>
            <p:nvPr/>
          </p:nvSpPr>
          <p:spPr>
            <a:xfrm>
              <a:off x="13318166" y="313329"/>
              <a:ext cx="29844" cy="23495"/>
            </a:xfrm>
            <a:custGeom>
              <a:rect b="b" l="l" r="r" t="t"/>
              <a:pathLst>
                <a:path extrusionOk="0" h="23495" w="29844">
                  <a:moveTo>
                    <a:pt x="7797" y="0"/>
                  </a:moveTo>
                  <a:lnTo>
                    <a:pt x="5346" y="0"/>
                  </a:lnTo>
                  <a:lnTo>
                    <a:pt x="2743" y="165"/>
                  </a:lnTo>
                  <a:lnTo>
                    <a:pt x="0" y="457"/>
                  </a:lnTo>
                  <a:lnTo>
                    <a:pt x="603" y="11041"/>
                  </a:lnTo>
                  <a:lnTo>
                    <a:pt x="4738" y="18056"/>
                  </a:lnTo>
                  <a:lnTo>
                    <a:pt x="12010" y="21942"/>
                  </a:lnTo>
                  <a:lnTo>
                    <a:pt x="22021" y="23139"/>
                  </a:lnTo>
                  <a:lnTo>
                    <a:pt x="24409" y="23139"/>
                  </a:lnTo>
                  <a:lnTo>
                    <a:pt x="26962" y="22987"/>
                  </a:lnTo>
                  <a:lnTo>
                    <a:pt x="29641" y="22694"/>
                  </a:lnTo>
                  <a:lnTo>
                    <a:pt x="29121" y="12022"/>
                  </a:lnTo>
                  <a:lnTo>
                    <a:pt x="24977" y="5013"/>
                  </a:lnTo>
                  <a:lnTo>
                    <a:pt x="17704" y="1170"/>
                  </a:lnTo>
                  <a:lnTo>
                    <a:pt x="7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72" name="Google Shape;2472;gf574e92628_0_0"/>
            <p:cNvSpPr/>
            <p:nvPr/>
          </p:nvSpPr>
          <p:spPr>
            <a:xfrm>
              <a:off x="3595118" y="321274"/>
              <a:ext cx="22225" cy="24764"/>
            </a:xfrm>
            <a:custGeom>
              <a:rect b="b" l="l" r="r" t="t"/>
              <a:pathLst>
                <a:path extrusionOk="0" h="24764" w="22225">
                  <a:moveTo>
                    <a:pt x="22009" y="0"/>
                  </a:moveTo>
                  <a:lnTo>
                    <a:pt x="18948" y="1600"/>
                  </a:lnTo>
                  <a:lnTo>
                    <a:pt x="15582" y="2895"/>
                  </a:lnTo>
                  <a:lnTo>
                    <a:pt x="12128" y="4089"/>
                  </a:lnTo>
                  <a:lnTo>
                    <a:pt x="11887" y="6184"/>
                  </a:lnTo>
                  <a:lnTo>
                    <a:pt x="11239" y="8153"/>
                  </a:lnTo>
                  <a:lnTo>
                    <a:pt x="0" y="24193"/>
                  </a:lnTo>
                  <a:lnTo>
                    <a:pt x="9019" y="21690"/>
                  </a:lnTo>
                  <a:lnTo>
                    <a:pt x="16371" y="17511"/>
                  </a:lnTo>
                  <a:lnTo>
                    <a:pt x="21040" y="10625"/>
                  </a:lnTo>
                  <a:lnTo>
                    <a:pt x="2200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73" name="Google Shape;2473;gf574e92628_0_0"/>
            <p:cNvSpPr/>
            <p:nvPr/>
          </p:nvSpPr>
          <p:spPr>
            <a:xfrm>
              <a:off x="3572852" y="325358"/>
              <a:ext cx="34925" cy="26035"/>
            </a:xfrm>
            <a:custGeom>
              <a:rect b="b" l="l" r="r" t="t"/>
              <a:pathLst>
                <a:path extrusionOk="0" h="26035" w="34925">
                  <a:moveTo>
                    <a:pt x="34391" y="0"/>
                  </a:moveTo>
                  <a:lnTo>
                    <a:pt x="23210" y="3717"/>
                  </a:lnTo>
                  <a:lnTo>
                    <a:pt x="12785" y="8210"/>
                  </a:lnTo>
                  <a:lnTo>
                    <a:pt x="4566" y="14951"/>
                  </a:lnTo>
                  <a:lnTo>
                    <a:pt x="0" y="25412"/>
                  </a:lnTo>
                  <a:lnTo>
                    <a:pt x="6515" y="22707"/>
                  </a:lnTo>
                  <a:lnTo>
                    <a:pt x="14706" y="21717"/>
                  </a:lnTo>
                  <a:lnTo>
                    <a:pt x="22263" y="20116"/>
                  </a:lnTo>
                  <a:lnTo>
                    <a:pt x="33502" y="4076"/>
                  </a:lnTo>
                  <a:lnTo>
                    <a:pt x="34150" y="2095"/>
                  </a:lnTo>
                  <a:lnTo>
                    <a:pt x="343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74" name="Google Shape;2474;gf574e92628_0_0"/>
            <p:cNvSpPr/>
            <p:nvPr/>
          </p:nvSpPr>
          <p:spPr>
            <a:xfrm>
              <a:off x="4335494" y="321274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0718" y="0"/>
                  </a:moveTo>
                  <a:lnTo>
                    <a:pt x="6883" y="254"/>
                  </a:lnTo>
                  <a:lnTo>
                    <a:pt x="3301" y="723"/>
                  </a:lnTo>
                  <a:lnTo>
                    <a:pt x="12" y="1485"/>
                  </a:lnTo>
                  <a:lnTo>
                    <a:pt x="0" y="15227"/>
                  </a:lnTo>
                  <a:lnTo>
                    <a:pt x="8928" y="15227"/>
                  </a:lnTo>
                  <a:lnTo>
                    <a:pt x="15062" y="12915"/>
                  </a:lnTo>
                  <a:lnTo>
                    <a:pt x="107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75" name="Google Shape;2475;gf574e92628_0_0"/>
            <p:cNvSpPr/>
            <p:nvPr/>
          </p:nvSpPr>
          <p:spPr>
            <a:xfrm>
              <a:off x="4316879" y="322765"/>
              <a:ext cx="19050" cy="13970"/>
            </a:xfrm>
            <a:custGeom>
              <a:rect b="b" l="l" r="r" t="t"/>
              <a:pathLst>
                <a:path extrusionOk="0" h="13970" w="19050">
                  <a:moveTo>
                    <a:pt x="18630" y="0"/>
                  </a:moveTo>
                  <a:lnTo>
                    <a:pt x="10096" y="1981"/>
                  </a:lnTo>
                  <a:lnTo>
                    <a:pt x="3555" y="5943"/>
                  </a:lnTo>
                  <a:lnTo>
                    <a:pt x="0" y="13258"/>
                  </a:lnTo>
                  <a:lnTo>
                    <a:pt x="1282" y="13093"/>
                  </a:lnTo>
                  <a:lnTo>
                    <a:pt x="2666" y="13030"/>
                  </a:lnTo>
                  <a:lnTo>
                    <a:pt x="6502" y="13030"/>
                  </a:lnTo>
                  <a:lnTo>
                    <a:pt x="16382" y="13716"/>
                  </a:lnTo>
                  <a:lnTo>
                    <a:pt x="18605" y="13728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76" name="Google Shape;2476;gf574e92628_0_0"/>
            <p:cNvSpPr/>
            <p:nvPr/>
          </p:nvSpPr>
          <p:spPr>
            <a:xfrm>
              <a:off x="5038814" y="321245"/>
              <a:ext cx="5672455" cy="21589"/>
            </a:xfrm>
            <a:custGeom>
              <a:rect b="b" l="l" r="r" t="t"/>
              <a:pathLst>
                <a:path extrusionOk="0" h="21589" w="5672455">
                  <a:moveTo>
                    <a:pt x="11760" y="14033"/>
                  </a:moveTo>
                  <a:lnTo>
                    <a:pt x="10706" y="11531"/>
                  </a:lnTo>
                  <a:lnTo>
                    <a:pt x="7442" y="9499"/>
                  </a:lnTo>
                  <a:lnTo>
                    <a:pt x="0" y="7289"/>
                  </a:lnTo>
                  <a:lnTo>
                    <a:pt x="215" y="9436"/>
                  </a:lnTo>
                  <a:lnTo>
                    <a:pt x="266" y="11760"/>
                  </a:lnTo>
                  <a:lnTo>
                    <a:pt x="254" y="14147"/>
                  </a:lnTo>
                  <a:lnTo>
                    <a:pt x="11760" y="14033"/>
                  </a:lnTo>
                  <a:close/>
                </a:path>
                <a:path extrusionOk="0" h="21589" w="5672455">
                  <a:moveTo>
                    <a:pt x="1627695" y="14782"/>
                  </a:moveTo>
                  <a:lnTo>
                    <a:pt x="1620037" y="11315"/>
                  </a:lnTo>
                  <a:lnTo>
                    <a:pt x="1606042" y="3378"/>
                  </a:lnTo>
                  <a:lnTo>
                    <a:pt x="1598396" y="38"/>
                  </a:lnTo>
                  <a:lnTo>
                    <a:pt x="1598612" y="8153"/>
                  </a:lnTo>
                  <a:lnTo>
                    <a:pt x="1603552" y="15036"/>
                  </a:lnTo>
                  <a:lnTo>
                    <a:pt x="1611083" y="19799"/>
                  </a:lnTo>
                  <a:lnTo>
                    <a:pt x="1619059" y="21590"/>
                  </a:lnTo>
                  <a:lnTo>
                    <a:pt x="1623466" y="21590"/>
                  </a:lnTo>
                  <a:lnTo>
                    <a:pt x="1626997" y="19583"/>
                  </a:lnTo>
                  <a:lnTo>
                    <a:pt x="1627695" y="14782"/>
                  </a:lnTo>
                  <a:close/>
                </a:path>
                <a:path extrusionOk="0" h="21589" w="5672455">
                  <a:moveTo>
                    <a:pt x="5671832" y="38"/>
                  </a:moveTo>
                  <a:lnTo>
                    <a:pt x="5670220" y="0"/>
                  </a:lnTo>
                  <a:lnTo>
                    <a:pt x="5658663" y="0"/>
                  </a:lnTo>
                  <a:lnTo>
                    <a:pt x="5652719" y="5969"/>
                  </a:lnTo>
                  <a:lnTo>
                    <a:pt x="5649671" y="14795"/>
                  </a:lnTo>
                  <a:lnTo>
                    <a:pt x="5650687" y="14808"/>
                  </a:lnTo>
                  <a:lnTo>
                    <a:pt x="5658624" y="13728"/>
                  </a:lnTo>
                  <a:lnTo>
                    <a:pt x="5664606" y="10706"/>
                  </a:lnTo>
                  <a:lnTo>
                    <a:pt x="5668924" y="6032"/>
                  </a:lnTo>
                  <a:lnTo>
                    <a:pt x="5671832" y="3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77" name="Google Shape;2477;gf574e92628_0_0"/>
            <p:cNvSpPr/>
            <p:nvPr/>
          </p:nvSpPr>
          <p:spPr>
            <a:xfrm>
              <a:off x="5038120" y="335269"/>
              <a:ext cx="14604" cy="23495"/>
            </a:xfrm>
            <a:custGeom>
              <a:rect b="b" l="l" r="r" t="t"/>
              <a:pathLst>
                <a:path extrusionOk="0" h="23495" w="14604">
                  <a:moveTo>
                    <a:pt x="12458" y="0"/>
                  </a:moveTo>
                  <a:lnTo>
                    <a:pt x="952" y="127"/>
                  </a:lnTo>
                  <a:lnTo>
                    <a:pt x="927" y="10185"/>
                  </a:lnTo>
                  <a:lnTo>
                    <a:pt x="0" y="21221"/>
                  </a:lnTo>
                  <a:lnTo>
                    <a:pt x="7873" y="22987"/>
                  </a:lnTo>
                  <a:lnTo>
                    <a:pt x="8661" y="10922"/>
                  </a:lnTo>
                  <a:lnTo>
                    <a:pt x="14414" y="4648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78" name="Google Shape;2478;gf574e92628_0_0"/>
            <p:cNvSpPr/>
            <p:nvPr/>
          </p:nvSpPr>
          <p:spPr>
            <a:xfrm>
              <a:off x="294919" y="340346"/>
              <a:ext cx="4613910" cy="33020"/>
            </a:xfrm>
            <a:custGeom>
              <a:rect b="b" l="l" r="r" t="t"/>
              <a:pathLst>
                <a:path extrusionOk="0" h="33020" w="4613910">
                  <a:moveTo>
                    <a:pt x="22123" y="2946"/>
                  </a:moveTo>
                  <a:lnTo>
                    <a:pt x="0" y="17919"/>
                  </a:lnTo>
                  <a:lnTo>
                    <a:pt x="1016" y="17932"/>
                  </a:lnTo>
                  <a:lnTo>
                    <a:pt x="8928" y="16852"/>
                  </a:lnTo>
                  <a:lnTo>
                    <a:pt x="14897" y="13804"/>
                  </a:lnTo>
                  <a:lnTo>
                    <a:pt x="19202" y="9067"/>
                  </a:lnTo>
                  <a:lnTo>
                    <a:pt x="22123" y="2946"/>
                  </a:lnTo>
                  <a:close/>
                </a:path>
                <a:path extrusionOk="0" h="33020" w="4613910">
                  <a:moveTo>
                    <a:pt x="198183" y="0"/>
                  </a:moveTo>
                  <a:lnTo>
                    <a:pt x="191630" y="2946"/>
                  </a:lnTo>
                  <a:lnTo>
                    <a:pt x="175780" y="10185"/>
                  </a:lnTo>
                  <a:lnTo>
                    <a:pt x="198183" y="0"/>
                  </a:lnTo>
                  <a:close/>
                </a:path>
                <a:path extrusionOk="0" h="33020" w="4613910">
                  <a:moveTo>
                    <a:pt x="3648252" y="10477"/>
                  </a:moveTo>
                  <a:lnTo>
                    <a:pt x="3645522" y="5334"/>
                  </a:lnTo>
                  <a:lnTo>
                    <a:pt x="3639616" y="2336"/>
                  </a:lnTo>
                  <a:lnTo>
                    <a:pt x="3632162" y="1371"/>
                  </a:lnTo>
                  <a:lnTo>
                    <a:pt x="3623919" y="1371"/>
                  </a:lnTo>
                  <a:lnTo>
                    <a:pt x="3615817" y="4635"/>
                  </a:lnTo>
                  <a:lnTo>
                    <a:pt x="3616833" y="10439"/>
                  </a:lnTo>
                  <a:lnTo>
                    <a:pt x="3625113" y="12395"/>
                  </a:lnTo>
                  <a:lnTo>
                    <a:pt x="3629456" y="18580"/>
                  </a:lnTo>
                  <a:lnTo>
                    <a:pt x="3641801" y="18580"/>
                  </a:lnTo>
                  <a:lnTo>
                    <a:pt x="3643871" y="18376"/>
                  </a:lnTo>
                  <a:lnTo>
                    <a:pt x="3646182" y="17919"/>
                  </a:lnTo>
                  <a:lnTo>
                    <a:pt x="3648252" y="10477"/>
                  </a:lnTo>
                  <a:close/>
                </a:path>
                <a:path extrusionOk="0" h="33020" w="4613910">
                  <a:moveTo>
                    <a:pt x="4346981" y="3098"/>
                  </a:moveTo>
                  <a:lnTo>
                    <a:pt x="4313199" y="2692"/>
                  </a:lnTo>
                  <a:lnTo>
                    <a:pt x="4311789" y="2692"/>
                  </a:lnTo>
                  <a:lnTo>
                    <a:pt x="4346981" y="3098"/>
                  </a:lnTo>
                  <a:close/>
                </a:path>
                <a:path extrusionOk="0" h="33020" w="4613910">
                  <a:moveTo>
                    <a:pt x="4613338" y="32194"/>
                  </a:moveTo>
                  <a:lnTo>
                    <a:pt x="4611332" y="32181"/>
                  </a:lnTo>
                  <a:lnTo>
                    <a:pt x="4607306" y="32131"/>
                  </a:lnTo>
                  <a:lnTo>
                    <a:pt x="4608385" y="32562"/>
                  </a:lnTo>
                  <a:lnTo>
                    <a:pt x="4609477" y="32791"/>
                  </a:lnTo>
                  <a:lnTo>
                    <a:pt x="4611497" y="32791"/>
                  </a:lnTo>
                  <a:lnTo>
                    <a:pt x="4612449" y="32600"/>
                  </a:lnTo>
                  <a:lnTo>
                    <a:pt x="4613338" y="32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79" name="Google Shape;2479;gf574e92628_0_0"/>
            <p:cNvSpPr/>
            <p:nvPr/>
          </p:nvSpPr>
          <p:spPr>
            <a:xfrm>
              <a:off x="4889956" y="343291"/>
              <a:ext cx="24129" cy="29845"/>
            </a:xfrm>
            <a:custGeom>
              <a:rect b="b" l="l" r="r" t="t"/>
              <a:pathLst>
                <a:path extrusionOk="0" h="29845" w="24129">
                  <a:moveTo>
                    <a:pt x="1546" y="0"/>
                  </a:moveTo>
                  <a:lnTo>
                    <a:pt x="18310" y="29248"/>
                  </a:lnTo>
                  <a:lnTo>
                    <a:pt x="20482" y="28282"/>
                  </a:lnTo>
                  <a:lnTo>
                    <a:pt x="22400" y="26047"/>
                  </a:lnTo>
                  <a:lnTo>
                    <a:pt x="23721" y="22237"/>
                  </a:lnTo>
                  <a:lnTo>
                    <a:pt x="22171" y="22390"/>
                  </a:lnTo>
                  <a:lnTo>
                    <a:pt x="21473" y="22390"/>
                  </a:lnTo>
                  <a:lnTo>
                    <a:pt x="14191" y="19014"/>
                  </a:lnTo>
                  <a:lnTo>
                    <a:pt x="11100" y="11523"/>
                  </a:lnTo>
                  <a:lnTo>
                    <a:pt x="8214" y="3868"/>
                  </a:lnTo>
                  <a:lnTo>
                    <a:pt x="1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80" name="Google Shape;2480;gf574e92628_0_0"/>
            <p:cNvSpPr/>
            <p:nvPr/>
          </p:nvSpPr>
          <p:spPr>
            <a:xfrm>
              <a:off x="3351860" y="343293"/>
              <a:ext cx="3949700" cy="53339"/>
            </a:xfrm>
            <a:custGeom>
              <a:rect b="b" l="l" r="r" t="t"/>
              <a:pathLst>
                <a:path extrusionOk="0" h="53339" w="3949700">
                  <a:moveTo>
                    <a:pt x="29565" y="29730"/>
                  </a:moveTo>
                  <a:lnTo>
                    <a:pt x="27305" y="30340"/>
                  </a:lnTo>
                  <a:lnTo>
                    <a:pt x="25374" y="30619"/>
                  </a:lnTo>
                  <a:lnTo>
                    <a:pt x="16179" y="30619"/>
                  </a:lnTo>
                  <a:lnTo>
                    <a:pt x="9448" y="7378"/>
                  </a:lnTo>
                  <a:lnTo>
                    <a:pt x="1892" y="7378"/>
                  </a:lnTo>
                  <a:lnTo>
                    <a:pt x="673" y="7416"/>
                  </a:lnTo>
                  <a:lnTo>
                    <a:pt x="0" y="7493"/>
                  </a:lnTo>
                  <a:lnTo>
                    <a:pt x="431" y="17475"/>
                  </a:lnTo>
                  <a:lnTo>
                    <a:pt x="4648" y="27419"/>
                  </a:lnTo>
                  <a:lnTo>
                    <a:pt x="11303" y="35039"/>
                  </a:lnTo>
                  <a:lnTo>
                    <a:pt x="19062" y="38087"/>
                  </a:lnTo>
                  <a:lnTo>
                    <a:pt x="22872" y="38087"/>
                  </a:lnTo>
                  <a:lnTo>
                    <a:pt x="26593" y="35687"/>
                  </a:lnTo>
                  <a:lnTo>
                    <a:pt x="29565" y="29730"/>
                  </a:lnTo>
                  <a:close/>
                </a:path>
                <a:path extrusionOk="0" h="53339" w="3949700">
                  <a:moveTo>
                    <a:pt x="1672297" y="52095"/>
                  </a:moveTo>
                  <a:lnTo>
                    <a:pt x="1668030" y="42037"/>
                  </a:lnTo>
                  <a:lnTo>
                    <a:pt x="1668551" y="35267"/>
                  </a:lnTo>
                  <a:lnTo>
                    <a:pt x="1668805" y="29540"/>
                  </a:lnTo>
                  <a:lnTo>
                    <a:pt x="1657096" y="29565"/>
                  </a:lnTo>
                  <a:lnTo>
                    <a:pt x="1656499" y="38315"/>
                  </a:lnTo>
                  <a:lnTo>
                    <a:pt x="1657172" y="45783"/>
                  </a:lnTo>
                  <a:lnTo>
                    <a:pt x="1660118" y="51003"/>
                  </a:lnTo>
                  <a:lnTo>
                    <a:pt x="1666328" y="52959"/>
                  </a:lnTo>
                  <a:lnTo>
                    <a:pt x="1668018" y="52959"/>
                  </a:lnTo>
                  <a:lnTo>
                    <a:pt x="1669999" y="52679"/>
                  </a:lnTo>
                  <a:lnTo>
                    <a:pt x="1672297" y="52095"/>
                  </a:lnTo>
                  <a:close/>
                </a:path>
                <a:path extrusionOk="0" h="53339" w="3949700">
                  <a:moveTo>
                    <a:pt x="3949598" y="15151"/>
                  </a:moveTo>
                  <a:lnTo>
                    <a:pt x="3948303" y="0"/>
                  </a:lnTo>
                  <a:lnTo>
                    <a:pt x="3911460" y="0"/>
                  </a:lnTo>
                  <a:lnTo>
                    <a:pt x="3911460" y="14973"/>
                  </a:lnTo>
                  <a:lnTo>
                    <a:pt x="3912451" y="22529"/>
                  </a:lnTo>
                  <a:lnTo>
                    <a:pt x="3917327" y="22529"/>
                  </a:lnTo>
                  <a:lnTo>
                    <a:pt x="3918077" y="22440"/>
                  </a:lnTo>
                  <a:lnTo>
                    <a:pt x="3918953" y="22237"/>
                  </a:lnTo>
                  <a:lnTo>
                    <a:pt x="3920845" y="17640"/>
                  </a:lnTo>
                  <a:lnTo>
                    <a:pt x="3923906" y="16344"/>
                  </a:lnTo>
                  <a:lnTo>
                    <a:pt x="3929570" y="16344"/>
                  </a:lnTo>
                  <a:lnTo>
                    <a:pt x="3938968" y="18529"/>
                  </a:lnTo>
                  <a:lnTo>
                    <a:pt x="3946093" y="18529"/>
                  </a:lnTo>
                  <a:lnTo>
                    <a:pt x="3949598" y="151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81" name="Google Shape;2481;gf574e92628_0_0"/>
            <p:cNvSpPr/>
            <p:nvPr/>
          </p:nvSpPr>
          <p:spPr>
            <a:xfrm>
              <a:off x="5008963" y="350772"/>
              <a:ext cx="12064" cy="22225"/>
            </a:xfrm>
            <a:custGeom>
              <a:rect b="b" l="l" r="r" t="t"/>
              <a:pathLst>
                <a:path extrusionOk="0" h="22225" w="12064">
                  <a:moveTo>
                    <a:pt x="215" y="0"/>
                  </a:moveTo>
                  <a:lnTo>
                    <a:pt x="1930" y="5613"/>
                  </a:lnTo>
                  <a:lnTo>
                    <a:pt x="800" y="14008"/>
                  </a:lnTo>
                  <a:lnTo>
                    <a:pt x="0" y="22072"/>
                  </a:lnTo>
                  <a:lnTo>
                    <a:pt x="11709" y="22047"/>
                  </a:lnTo>
                  <a:lnTo>
                    <a:pt x="12039" y="14566"/>
                  </a:lnTo>
                  <a:lnTo>
                    <a:pt x="11950" y="887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82" name="Google Shape;2482;gf574e92628_0_0"/>
            <p:cNvSpPr/>
            <p:nvPr/>
          </p:nvSpPr>
          <p:spPr>
            <a:xfrm>
              <a:off x="5289092" y="350773"/>
              <a:ext cx="2026920" cy="45720"/>
            </a:xfrm>
            <a:custGeom>
              <a:rect b="b" l="l" r="r" t="t"/>
              <a:pathLst>
                <a:path extrusionOk="0" h="45720" w="2026920">
                  <a:moveTo>
                    <a:pt x="48996" y="8077"/>
                  </a:moveTo>
                  <a:lnTo>
                    <a:pt x="36868" y="0"/>
                  </a:lnTo>
                  <a:lnTo>
                    <a:pt x="31762" y="11531"/>
                  </a:lnTo>
                  <a:lnTo>
                    <a:pt x="21412" y="17741"/>
                  </a:lnTo>
                  <a:lnTo>
                    <a:pt x="9588" y="22453"/>
                  </a:lnTo>
                  <a:lnTo>
                    <a:pt x="0" y="29502"/>
                  </a:lnTo>
                  <a:lnTo>
                    <a:pt x="7340" y="32131"/>
                  </a:lnTo>
                  <a:lnTo>
                    <a:pt x="16268" y="43014"/>
                  </a:lnTo>
                  <a:lnTo>
                    <a:pt x="23698" y="45466"/>
                  </a:lnTo>
                  <a:lnTo>
                    <a:pt x="25412" y="45466"/>
                  </a:lnTo>
                  <a:lnTo>
                    <a:pt x="27393" y="45199"/>
                  </a:lnTo>
                  <a:lnTo>
                    <a:pt x="29692" y="44602"/>
                  </a:lnTo>
                  <a:lnTo>
                    <a:pt x="35864" y="30822"/>
                  </a:lnTo>
                  <a:lnTo>
                    <a:pt x="45478" y="18503"/>
                  </a:lnTo>
                  <a:lnTo>
                    <a:pt x="48996" y="8077"/>
                  </a:lnTo>
                  <a:close/>
                </a:path>
                <a:path extrusionOk="0" h="45720" w="2026920">
                  <a:moveTo>
                    <a:pt x="2026310" y="30302"/>
                  </a:moveTo>
                  <a:lnTo>
                    <a:pt x="2026031" y="14173"/>
                  </a:lnTo>
                  <a:lnTo>
                    <a:pt x="2022119" y="17868"/>
                  </a:lnTo>
                  <a:lnTo>
                    <a:pt x="2019439" y="22796"/>
                  </a:lnTo>
                  <a:lnTo>
                    <a:pt x="2018550" y="29502"/>
                  </a:lnTo>
                  <a:lnTo>
                    <a:pt x="2021217" y="29845"/>
                  </a:lnTo>
                  <a:lnTo>
                    <a:pt x="2023795" y="30111"/>
                  </a:lnTo>
                  <a:lnTo>
                    <a:pt x="2026310" y="303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83" name="Google Shape;2483;gf574e92628_0_0"/>
            <p:cNvSpPr/>
            <p:nvPr/>
          </p:nvSpPr>
          <p:spPr>
            <a:xfrm>
              <a:off x="7315137" y="350772"/>
              <a:ext cx="51434" cy="31114"/>
            </a:xfrm>
            <a:custGeom>
              <a:rect b="b" l="l" r="r" t="t"/>
              <a:pathLst>
                <a:path extrusionOk="0" h="31114" w="51434">
                  <a:moveTo>
                    <a:pt x="51219" y="0"/>
                  </a:moveTo>
                  <a:lnTo>
                    <a:pt x="36867" y="2027"/>
                  </a:lnTo>
                  <a:lnTo>
                    <a:pt x="22756" y="4281"/>
                  </a:lnTo>
                  <a:lnTo>
                    <a:pt x="10072" y="7938"/>
                  </a:lnTo>
                  <a:lnTo>
                    <a:pt x="0" y="14173"/>
                  </a:lnTo>
                  <a:lnTo>
                    <a:pt x="266" y="30302"/>
                  </a:lnTo>
                  <a:lnTo>
                    <a:pt x="5626" y="30607"/>
                  </a:lnTo>
                  <a:lnTo>
                    <a:pt x="8153" y="30607"/>
                  </a:lnTo>
                  <a:lnTo>
                    <a:pt x="24671" y="28808"/>
                  </a:lnTo>
                  <a:lnTo>
                    <a:pt x="37539" y="23261"/>
                  </a:lnTo>
                  <a:lnTo>
                    <a:pt x="46481" y="13735"/>
                  </a:lnTo>
                  <a:lnTo>
                    <a:pt x="512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84" name="Google Shape;2484;gf574e92628_0_0"/>
            <p:cNvSpPr/>
            <p:nvPr/>
          </p:nvSpPr>
          <p:spPr>
            <a:xfrm>
              <a:off x="3674580" y="349516"/>
              <a:ext cx="6461759" cy="36195"/>
            </a:xfrm>
            <a:custGeom>
              <a:rect b="b" l="l" r="r" t="t"/>
              <a:pathLst>
                <a:path extrusionOk="0" h="36195" w="6461759">
                  <a:moveTo>
                    <a:pt x="10007" y="25247"/>
                  </a:moveTo>
                  <a:lnTo>
                    <a:pt x="8394" y="16789"/>
                  </a:lnTo>
                  <a:lnTo>
                    <a:pt x="6261" y="12966"/>
                  </a:lnTo>
                  <a:lnTo>
                    <a:pt x="4330" y="10985"/>
                  </a:lnTo>
                  <a:lnTo>
                    <a:pt x="4089" y="10960"/>
                  </a:lnTo>
                  <a:lnTo>
                    <a:pt x="3086" y="10960"/>
                  </a:lnTo>
                  <a:lnTo>
                    <a:pt x="2146" y="12407"/>
                  </a:lnTo>
                  <a:lnTo>
                    <a:pt x="0" y="23634"/>
                  </a:lnTo>
                  <a:lnTo>
                    <a:pt x="3098" y="35877"/>
                  </a:lnTo>
                  <a:lnTo>
                    <a:pt x="6985" y="35877"/>
                  </a:lnTo>
                  <a:lnTo>
                    <a:pt x="7962" y="34404"/>
                  </a:lnTo>
                  <a:lnTo>
                    <a:pt x="8712" y="30759"/>
                  </a:lnTo>
                  <a:lnTo>
                    <a:pt x="10007" y="25247"/>
                  </a:lnTo>
                  <a:close/>
                </a:path>
                <a:path extrusionOk="0" h="36195" w="6461759">
                  <a:moveTo>
                    <a:pt x="6461468" y="8750"/>
                  </a:moveTo>
                  <a:lnTo>
                    <a:pt x="6458496" y="7340"/>
                  </a:lnTo>
                  <a:lnTo>
                    <a:pt x="6447574" y="0"/>
                  </a:lnTo>
                  <a:lnTo>
                    <a:pt x="6439916" y="0"/>
                  </a:lnTo>
                  <a:lnTo>
                    <a:pt x="6435725" y="0"/>
                  </a:lnTo>
                  <a:lnTo>
                    <a:pt x="6432524" y="2197"/>
                  </a:lnTo>
                  <a:lnTo>
                    <a:pt x="6432118" y="8750"/>
                  </a:lnTo>
                  <a:lnTo>
                    <a:pt x="6437884" y="10261"/>
                  </a:lnTo>
                  <a:lnTo>
                    <a:pt x="6440767" y="14859"/>
                  </a:lnTo>
                  <a:lnTo>
                    <a:pt x="6439344" y="23507"/>
                  </a:lnTo>
                  <a:lnTo>
                    <a:pt x="6454026" y="23507"/>
                  </a:lnTo>
                  <a:lnTo>
                    <a:pt x="6454026" y="16014"/>
                  </a:lnTo>
                  <a:lnTo>
                    <a:pt x="6460033" y="14630"/>
                  </a:lnTo>
                  <a:lnTo>
                    <a:pt x="6461468" y="87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85" name="Google Shape;2485;gf574e92628_0_0"/>
            <p:cNvSpPr/>
            <p:nvPr/>
          </p:nvSpPr>
          <p:spPr>
            <a:xfrm>
              <a:off x="3678919" y="360498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0" y="0"/>
                  </a:moveTo>
                  <a:lnTo>
                    <a:pt x="635" y="660"/>
                  </a:lnTo>
                  <a:lnTo>
                    <a:pt x="1282" y="1320"/>
                  </a:lnTo>
                  <a:lnTo>
                    <a:pt x="1917" y="1981"/>
                  </a:lnTo>
                  <a:lnTo>
                    <a:pt x="1308" y="863"/>
                  </a:lnTo>
                  <a:lnTo>
                    <a:pt x="647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86" name="Google Shape;2486;gf574e92628_0_0"/>
            <p:cNvSpPr/>
            <p:nvPr/>
          </p:nvSpPr>
          <p:spPr>
            <a:xfrm>
              <a:off x="9189652" y="356708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08" y="7797"/>
                  </a:lnTo>
                  <a:lnTo>
                    <a:pt x="25666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87" name="Google Shape;2487;gf574e92628_0_0"/>
            <p:cNvSpPr/>
            <p:nvPr/>
          </p:nvSpPr>
          <p:spPr>
            <a:xfrm>
              <a:off x="12920140" y="358260"/>
              <a:ext cx="15240" cy="29845"/>
            </a:xfrm>
            <a:custGeom>
              <a:rect b="b" l="l" r="r" t="t"/>
              <a:pathLst>
                <a:path extrusionOk="0" h="29845" w="15240">
                  <a:moveTo>
                    <a:pt x="390" y="0"/>
                  </a:moveTo>
                  <a:lnTo>
                    <a:pt x="0" y="11483"/>
                  </a:lnTo>
                  <a:lnTo>
                    <a:pt x="2106" y="20470"/>
                  </a:lnTo>
                  <a:lnTo>
                    <a:pt x="7025" y="26626"/>
                  </a:lnTo>
                  <a:lnTo>
                    <a:pt x="15071" y="29616"/>
                  </a:lnTo>
                  <a:lnTo>
                    <a:pt x="11041" y="17146"/>
                  </a:lnTo>
                  <a:lnTo>
                    <a:pt x="12645" y="8069"/>
                  </a:lnTo>
                  <a:lnTo>
                    <a:pt x="11792" y="236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88" name="Google Shape;2488;gf574e92628_0_0"/>
            <p:cNvSpPr/>
            <p:nvPr/>
          </p:nvSpPr>
          <p:spPr>
            <a:xfrm>
              <a:off x="2639733" y="365530"/>
              <a:ext cx="1706879" cy="15875"/>
            </a:xfrm>
            <a:custGeom>
              <a:rect b="b" l="l" r="r" t="t"/>
              <a:pathLst>
                <a:path extrusionOk="0" h="15875" w="1706879">
                  <a:moveTo>
                    <a:pt x="18021" y="6146"/>
                  </a:moveTo>
                  <a:lnTo>
                    <a:pt x="12344" y="0"/>
                  </a:lnTo>
                  <a:lnTo>
                    <a:pt x="2463" y="6032"/>
                  </a:lnTo>
                  <a:lnTo>
                    <a:pt x="0" y="10388"/>
                  </a:lnTo>
                  <a:lnTo>
                    <a:pt x="2641" y="13030"/>
                  </a:lnTo>
                  <a:lnTo>
                    <a:pt x="8051" y="13919"/>
                  </a:lnTo>
                  <a:lnTo>
                    <a:pt x="13766" y="13068"/>
                  </a:lnTo>
                  <a:lnTo>
                    <a:pt x="17792" y="10490"/>
                  </a:lnTo>
                  <a:lnTo>
                    <a:pt x="18021" y="6146"/>
                  </a:lnTo>
                  <a:close/>
                </a:path>
                <a:path extrusionOk="0" h="15875" w="1706879">
                  <a:moveTo>
                    <a:pt x="1706473" y="7493"/>
                  </a:moveTo>
                  <a:lnTo>
                    <a:pt x="1702003" y="3429"/>
                  </a:lnTo>
                  <a:lnTo>
                    <a:pt x="1698421" y="1727"/>
                  </a:lnTo>
                  <a:lnTo>
                    <a:pt x="1695691" y="1498"/>
                  </a:lnTo>
                  <a:lnTo>
                    <a:pt x="1695653" y="15773"/>
                  </a:lnTo>
                  <a:lnTo>
                    <a:pt x="1698447" y="15265"/>
                  </a:lnTo>
                  <a:lnTo>
                    <a:pt x="1702079" y="12903"/>
                  </a:lnTo>
                  <a:lnTo>
                    <a:pt x="1706473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89" name="Google Shape;2489;gf574e92628_0_0"/>
            <p:cNvSpPr/>
            <p:nvPr/>
          </p:nvSpPr>
          <p:spPr>
            <a:xfrm>
              <a:off x="4328604" y="366998"/>
              <a:ext cx="6985" cy="14604"/>
            </a:xfrm>
            <a:custGeom>
              <a:rect b="b" l="l" r="r" t="t"/>
              <a:pathLst>
                <a:path extrusionOk="0" h="14604" w="6985">
                  <a:moveTo>
                    <a:pt x="6197" y="0"/>
                  </a:moveTo>
                  <a:lnTo>
                    <a:pt x="2044" y="0"/>
                  </a:lnTo>
                  <a:lnTo>
                    <a:pt x="50" y="3594"/>
                  </a:lnTo>
                  <a:lnTo>
                    <a:pt x="0" y="10795"/>
                  </a:lnTo>
                  <a:lnTo>
                    <a:pt x="1943" y="14401"/>
                  </a:lnTo>
                  <a:lnTo>
                    <a:pt x="6019" y="14401"/>
                  </a:lnTo>
                  <a:lnTo>
                    <a:pt x="6781" y="14300"/>
                  </a:lnTo>
                  <a:lnTo>
                    <a:pt x="6819" y="25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90" name="Google Shape;2490;gf574e92628_0_0"/>
            <p:cNvSpPr/>
            <p:nvPr/>
          </p:nvSpPr>
          <p:spPr>
            <a:xfrm>
              <a:off x="5571502" y="364603"/>
              <a:ext cx="6200775" cy="15239"/>
            </a:xfrm>
            <a:custGeom>
              <a:rect b="b" l="l" r="r" t="t"/>
              <a:pathLst>
                <a:path extrusionOk="0" h="15239" w="6200775">
                  <a:moveTo>
                    <a:pt x="18072" y="7073"/>
                  </a:moveTo>
                  <a:lnTo>
                    <a:pt x="12280" y="927"/>
                  </a:lnTo>
                  <a:lnTo>
                    <a:pt x="2425" y="6959"/>
                  </a:lnTo>
                  <a:lnTo>
                    <a:pt x="0" y="11315"/>
                  </a:lnTo>
                  <a:lnTo>
                    <a:pt x="2679" y="13957"/>
                  </a:lnTo>
                  <a:lnTo>
                    <a:pt x="8128" y="14846"/>
                  </a:lnTo>
                  <a:lnTo>
                    <a:pt x="13868" y="13995"/>
                  </a:lnTo>
                  <a:lnTo>
                    <a:pt x="17894" y="11417"/>
                  </a:lnTo>
                  <a:lnTo>
                    <a:pt x="18072" y="7073"/>
                  </a:lnTo>
                  <a:close/>
                </a:path>
                <a:path extrusionOk="0" h="15239" w="6200775">
                  <a:moveTo>
                    <a:pt x="64973" y="10947"/>
                  </a:moveTo>
                  <a:lnTo>
                    <a:pt x="64503" y="3644"/>
                  </a:lnTo>
                  <a:lnTo>
                    <a:pt x="60871" y="0"/>
                  </a:lnTo>
                  <a:lnTo>
                    <a:pt x="54419" y="0"/>
                  </a:lnTo>
                  <a:lnTo>
                    <a:pt x="49390" y="0"/>
                  </a:lnTo>
                  <a:lnTo>
                    <a:pt x="42633" y="2222"/>
                  </a:lnTo>
                  <a:lnTo>
                    <a:pt x="34442" y="8420"/>
                  </a:lnTo>
                  <a:lnTo>
                    <a:pt x="43141" y="12915"/>
                  </a:lnTo>
                  <a:lnTo>
                    <a:pt x="49809" y="14592"/>
                  </a:lnTo>
                  <a:lnTo>
                    <a:pt x="61798" y="14592"/>
                  </a:lnTo>
                  <a:lnTo>
                    <a:pt x="64973" y="10947"/>
                  </a:lnTo>
                  <a:close/>
                </a:path>
                <a:path extrusionOk="0" h="15239" w="6200775">
                  <a:moveTo>
                    <a:pt x="6200699" y="7810"/>
                  </a:moveTo>
                  <a:lnTo>
                    <a:pt x="6200686" y="6896"/>
                  </a:lnTo>
                  <a:lnTo>
                    <a:pt x="6200686" y="6057"/>
                  </a:lnTo>
                  <a:lnTo>
                    <a:pt x="6200229" y="6743"/>
                  </a:lnTo>
                  <a:lnTo>
                    <a:pt x="6199924" y="7518"/>
                  </a:lnTo>
                  <a:lnTo>
                    <a:pt x="6199810" y="8420"/>
                  </a:lnTo>
                  <a:lnTo>
                    <a:pt x="6200114" y="8483"/>
                  </a:lnTo>
                  <a:lnTo>
                    <a:pt x="6200406" y="8559"/>
                  </a:lnTo>
                  <a:lnTo>
                    <a:pt x="6200699" y="8648"/>
                  </a:lnTo>
                  <a:lnTo>
                    <a:pt x="6200699" y="781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91" name="Google Shape;2491;gf574e92628_0_0"/>
            <p:cNvSpPr/>
            <p:nvPr/>
          </p:nvSpPr>
          <p:spPr>
            <a:xfrm>
              <a:off x="11772191" y="367121"/>
              <a:ext cx="36195" cy="22225"/>
            </a:xfrm>
            <a:custGeom>
              <a:rect b="b" l="l" r="r" t="t"/>
              <a:pathLst>
                <a:path extrusionOk="0" h="22225" w="36195">
                  <a:moveTo>
                    <a:pt x="9613" y="0"/>
                  </a:moveTo>
                  <a:lnTo>
                    <a:pt x="5257" y="0"/>
                  </a:lnTo>
                  <a:lnTo>
                    <a:pt x="1638" y="1104"/>
                  </a:lnTo>
                  <a:lnTo>
                    <a:pt x="0" y="3543"/>
                  </a:lnTo>
                  <a:lnTo>
                    <a:pt x="12" y="6121"/>
                  </a:lnTo>
                  <a:lnTo>
                    <a:pt x="6946" y="9967"/>
                  </a:lnTo>
                  <a:lnTo>
                    <a:pt x="12382" y="15309"/>
                  </a:lnTo>
                  <a:lnTo>
                    <a:pt x="18389" y="20051"/>
                  </a:lnTo>
                  <a:lnTo>
                    <a:pt x="27038" y="22098"/>
                  </a:lnTo>
                  <a:lnTo>
                    <a:pt x="29578" y="22098"/>
                  </a:lnTo>
                  <a:lnTo>
                    <a:pt x="32511" y="21691"/>
                  </a:lnTo>
                  <a:lnTo>
                    <a:pt x="35966" y="20751"/>
                  </a:lnTo>
                  <a:lnTo>
                    <a:pt x="34945" y="12328"/>
                  </a:lnTo>
                  <a:lnTo>
                    <a:pt x="28552" y="5770"/>
                  </a:lnTo>
                  <a:lnTo>
                    <a:pt x="19278" y="1515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92" name="Google Shape;2492;gf574e92628_0_0"/>
            <p:cNvSpPr/>
            <p:nvPr/>
          </p:nvSpPr>
          <p:spPr>
            <a:xfrm>
              <a:off x="383540" y="372693"/>
              <a:ext cx="3845560" cy="37465"/>
            </a:xfrm>
            <a:custGeom>
              <a:rect b="b" l="l" r="r" t="t"/>
              <a:pathLst>
                <a:path extrusionOk="0" h="37465" w="3845560">
                  <a:moveTo>
                    <a:pt x="51523" y="330"/>
                  </a:moveTo>
                  <a:lnTo>
                    <a:pt x="47764" y="482"/>
                  </a:lnTo>
                  <a:lnTo>
                    <a:pt x="42519" y="482"/>
                  </a:lnTo>
                  <a:lnTo>
                    <a:pt x="28892" y="0"/>
                  </a:lnTo>
                  <a:lnTo>
                    <a:pt x="25615" y="0"/>
                  </a:lnTo>
                  <a:lnTo>
                    <a:pt x="15925" y="533"/>
                  </a:lnTo>
                  <a:lnTo>
                    <a:pt x="7886" y="2692"/>
                  </a:lnTo>
                  <a:lnTo>
                    <a:pt x="2298" y="7302"/>
                  </a:lnTo>
                  <a:lnTo>
                    <a:pt x="0" y="15189"/>
                  </a:lnTo>
                  <a:lnTo>
                    <a:pt x="8305" y="15544"/>
                  </a:lnTo>
                  <a:lnTo>
                    <a:pt x="12319" y="15544"/>
                  </a:lnTo>
                  <a:lnTo>
                    <a:pt x="25196" y="14897"/>
                  </a:lnTo>
                  <a:lnTo>
                    <a:pt x="36449" y="12560"/>
                  </a:lnTo>
                  <a:lnTo>
                    <a:pt x="45440" y="7912"/>
                  </a:lnTo>
                  <a:lnTo>
                    <a:pt x="51523" y="330"/>
                  </a:lnTo>
                  <a:close/>
                </a:path>
                <a:path extrusionOk="0" h="37465" w="3845560">
                  <a:moveTo>
                    <a:pt x="2954439" y="12153"/>
                  </a:moveTo>
                  <a:lnTo>
                    <a:pt x="2953601" y="330"/>
                  </a:lnTo>
                  <a:lnTo>
                    <a:pt x="2931464" y="330"/>
                  </a:lnTo>
                  <a:lnTo>
                    <a:pt x="2931033" y="13690"/>
                  </a:lnTo>
                  <a:lnTo>
                    <a:pt x="2932455" y="25311"/>
                  </a:lnTo>
                  <a:lnTo>
                    <a:pt x="2937103" y="33718"/>
                  </a:lnTo>
                  <a:lnTo>
                    <a:pt x="2946400" y="37426"/>
                  </a:lnTo>
                  <a:lnTo>
                    <a:pt x="2950451" y="30391"/>
                  </a:lnTo>
                  <a:lnTo>
                    <a:pt x="2953258" y="22072"/>
                  </a:lnTo>
                  <a:lnTo>
                    <a:pt x="2954439" y="12153"/>
                  </a:lnTo>
                  <a:close/>
                </a:path>
                <a:path extrusionOk="0" h="37465" w="3845560">
                  <a:moveTo>
                    <a:pt x="3845014" y="330"/>
                  </a:moveTo>
                  <a:lnTo>
                    <a:pt x="3843959" y="203"/>
                  </a:lnTo>
                  <a:lnTo>
                    <a:pt x="3842042" y="152"/>
                  </a:lnTo>
                  <a:lnTo>
                    <a:pt x="3836632" y="152"/>
                  </a:lnTo>
                  <a:lnTo>
                    <a:pt x="3822712" y="7670"/>
                  </a:lnTo>
                  <a:lnTo>
                    <a:pt x="3816096" y="7645"/>
                  </a:lnTo>
                  <a:lnTo>
                    <a:pt x="3814343" y="17589"/>
                  </a:lnTo>
                  <a:lnTo>
                    <a:pt x="3815715" y="22072"/>
                  </a:lnTo>
                  <a:lnTo>
                    <a:pt x="3820591" y="23063"/>
                  </a:lnTo>
                  <a:lnTo>
                    <a:pt x="3828732" y="23063"/>
                  </a:lnTo>
                  <a:lnTo>
                    <a:pt x="3838524" y="22440"/>
                  </a:lnTo>
                  <a:lnTo>
                    <a:pt x="3842296" y="22440"/>
                  </a:lnTo>
                  <a:lnTo>
                    <a:pt x="3843705" y="22517"/>
                  </a:lnTo>
                  <a:lnTo>
                    <a:pt x="3845014" y="22682"/>
                  </a:lnTo>
                  <a:lnTo>
                    <a:pt x="3845014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93" name="Google Shape;2493;gf574e92628_0_0"/>
            <p:cNvSpPr/>
            <p:nvPr/>
          </p:nvSpPr>
          <p:spPr>
            <a:xfrm>
              <a:off x="4197363" y="383933"/>
              <a:ext cx="635" cy="6350"/>
            </a:xfrm>
            <a:custGeom>
              <a:rect b="b" l="l" r="r" t="t"/>
              <a:pathLst>
                <a:path extrusionOk="0" h="6350" w="635">
                  <a:moveTo>
                    <a:pt x="546" y="0"/>
                  </a:moveTo>
                  <a:lnTo>
                    <a:pt x="0" y="2641"/>
                  </a:lnTo>
                  <a:lnTo>
                    <a:pt x="38" y="4724"/>
                  </a:lnTo>
                  <a:lnTo>
                    <a:pt x="533" y="6337"/>
                  </a:lnTo>
                  <a:lnTo>
                    <a:pt x="533" y="4229"/>
                  </a:lnTo>
                  <a:lnTo>
                    <a:pt x="546" y="21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94" name="Google Shape;2494;gf574e92628_0_0"/>
            <p:cNvSpPr/>
            <p:nvPr/>
          </p:nvSpPr>
          <p:spPr>
            <a:xfrm>
              <a:off x="4677689" y="373023"/>
              <a:ext cx="2607945" cy="44450"/>
            </a:xfrm>
            <a:custGeom>
              <a:rect b="b" l="l" r="r" t="t"/>
              <a:pathLst>
                <a:path extrusionOk="0" h="44450" w="2607945">
                  <a:moveTo>
                    <a:pt x="36842" y="0"/>
                  </a:moveTo>
                  <a:lnTo>
                    <a:pt x="0" y="0"/>
                  </a:lnTo>
                  <a:lnTo>
                    <a:pt x="508" y="10655"/>
                  </a:lnTo>
                  <a:lnTo>
                    <a:pt x="4711" y="17691"/>
                  </a:lnTo>
                  <a:lnTo>
                    <a:pt x="12090" y="21590"/>
                  </a:lnTo>
                  <a:lnTo>
                    <a:pt x="22148" y="22783"/>
                  </a:lnTo>
                  <a:lnTo>
                    <a:pt x="24523" y="22783"/>
                  </a:lnTo>
                  <a:lnTo>
                    <a:pt x="27051" y="22644"/>
                  </a:lnTo>
                  <a:lnTo>
                    <a:pt x="29705" y="22352"/>
                  </a:lnTo>
                  <a:lnTo>
                    <a:pt x="29387" y="11976"/>
                  </a:lnTo>
                  <a:lnTo>
                    <a:pt x="33108" y="5867"/>
                  </a:lnTo>
                  <a:lnTo>
                    <a:pt x="36842" y="0"/>
                  </a:lnTo>
                  <a:close/>
                </a:path>
                <a:path extrusionOk="0" h="44450" w="2607945">
                  <a:moveTo>
                    <a:pt x="2607780" y="44348"/>
                  </a:moveTo>
                  <a:lnTo>
                    <a:pt x="2606827" y="24980"/>
                  </a:lnTo>
                  <a:lnTo>
                    <a:pt x="2598509" y="12928"/>
                  </a:lnTo>
                  <a:lnTo>
                    <a:pt x="2585631" y="5499"/>
                  </a:lnTo>
                  <a:lnTo>
                    <a:pt x="2570988" y="0"/>
                  </a:lnTo>
                  <a:lnTo>
                    <a:pt x="2576360" y="14973"/>
                  </a:lnTo>
                  <a:lnTo>
                    <a:pt x="2586037" y="25552"/>
                  </a:lnTo>
                  <a:lnTo>
                    <a:pt x="2597378" y="34442"/>
                  </a:lnTo>
                  <a:lnTo>
                    <a:pt x="2607780" y="4434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95" name="Google Shape;2495;gf574e92628_0_0"/>
            <p:cNvSpPr/>
            <p:nvPr/>
          </p:nvSpPr>
          <p:spPr>
            <a:xfrm>
              <a:off x="7955582" y="372987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18338" y="0"/>
                  </a:moveTo>
                  <a:lnTo>
                    <a:pt x="9232" y="0"/>
                  </a:lnTo>
                  <a:lnTo>
                    <a:pt x="279" y="4978"/>
                  </a:lnTo>
                  <a:lnTo>
                    <a:pt x="0" y="14884"/>
                  </a:lnTo>
                  <a:lnTo>
                    <a:pt x="6603" y="18478"/>
                  </a:lnTo>
                  <a:lnTo>
                    <a:pt x="10198" y="19240"/>
                  </a:lnTo>
                  <a:lnTo>
                    <a:pt x="14503" y="19240"/>
                  </a:lnTo>
                  <a:lnTo>
                    <a:pt x="19176" y="18821"/>
                  </a:lnTo>
                  <a:lnTo>
                    <a:pt x="24155" y="18821"/>
                  </a:lnTo>
                  <a:lnTo>
                    <a:pt x="28917" y="19469"/>
                  </a:lnTo>
                  <a:lnTo>
                    <a:pt x="36868" y="22390"/>
                  </a:lnTo>
                  <a:lnTo>
                    <a:pt x="37203" y="12580"/>
                  </a:lnTo>
                  <a:lnTo>
                    <a:pt x="33256" y="5584"/>
                  </a:lnTo>
                  <a:lnTo>
                    <a:pt x="26482" y="1394"/>
                  </a:lnTo>
                  <a:lnTo>
                    <a:pt x="183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96" name="Google Shape;2496;gf574e92628_0_0"/>
            <p:cNvSpPr/>
            <p:nvPr/>
          </p:nvSpPr>
          <p:spPr>
            <a:xfrm>
              <a:off x="1080503" y="371448"/>
              <a:ext cx="8945245" cy="40640"/>
            </a:xfrm>
            <a:custGeom>
              <a:rect b="b" l="l" r="r" t="t"/>
              <a:pathLst>
                <a:path extrusionOk="0" h="40640" w="8945245">
                  <a:moveTo>
                    <a:pt x="39624" y="31178"/>
                  </a:moveTo>
                  <a:lnTo>
                    <a:pt x="30848" y="27559"/>
                  </a:lnTo>
                  <a:lnTo>
                    <a:pt x="23495" y="22606"/>
                  </a:lnTo>
                  <a:lnTo>
                    <a:pt x="15570" y="18237"/>
                  </a:lnTo>
                  <a:lnTo>
                    <a:pt x="5118" y="16357"/>
                  </a:lnTo>
                  <a:lnTo>
                    <a:pt x="2806" y="16433"/>
                  </a:lnTo>
                  <a:lnTo>
                    <a:pt x="0" y="27241"/>
                  </a:lnTo>
                  <a:lnTo>
                    <a:pt x="3479" y="34696"/>
                  </a:lnTo>
                  <a:lnTo>
                    <a:pt x="11099" y="39027"/>
                  </a:lnTo>
                  <a:lnTo>
                    <a:pt x="20713" y="40424"/>
                  </a:lnTo>
                  <a:lnTo>
                    <a:pt x="29591" y="40424"/>
                  </a:lnTo>
                  <a:lnTo>
                    <a:pt x="38252" y="37122"/>
                  </a:lnTo>
                  <a:lnTo>
                    <a:pt x="39624" y="31178"/>
                  </a:lnTo>
                  <a:close/>
                </a:path>
                <a:path extrusionOk="0" h="40640" w="8945245">
                  <a:moveTo>
                    <a:pt x="3973004" y="8826"/>
                  </a:moveTo>
                  <a:lnTo>
                    <a:pt x="3971366" y="8128"/>
                  </a:lnTo>
                  <a:lnTo>
                    <a:pt x="3969689" y="7823"/>
                  </a:lnTo>
                  <a:lnTo>
                    <a:pt x="3968038" y="7823"/>
                  </a:lnTo>
                  <a:lnTo>
                    <a:pt x="3958501" y="11099"/>
                  </a:lnTo>
                  <a:lnTo>
                    <a:pt x="3951948" y="18503"/>
                  </a:lnTo>
                  <a:lnTo>
                    <a:pt x="3951008" y="26403"/>
                  </a:lnTo>
                  <a:lnTo>
                    <a:pt x="3958310" y="31178"/>
                  </a:lnTo>
                  <a:lnTo>
                    <a:pt x="3960952" y="24701"/>
                  </a:lnTo>
                  <a:lnTo>
                    <a:pt x="3965308" y="19824"/>
                  </a:lnTo>
                  <a:lnTo>
                    <a:pt x="3969842" y="15036"/>
                  </a:lnTo>
                  <a:lnTo>
                    <a:pt x="3973004" y="8826"/>
                  </a:lnTo>
                  <a:close/>
                </a:path>
                <a:path extrusionOk="0" h="40640" w="8945245">
                  <a:moveTo>
                    <a:pt x="8208454" y="8826"/>
                  </a:moveTo>
                  <a:lnTo>
                    <a:pt x="8206664" y="8953"/>
                  </a:lnTo>
                  <a:lnTo>
                    <a:pt x="8202231" y="8953"/>
                  </a:lnTo>
                  <a:lnTo>
                    <a:pt x="8180171" y="0"/>
                  </a:lnTo>
                  <a:lnTo>
                    <a:pt x="8175345" y="0"/>
                  </a:lnTo>
                  <a:lnTo>
                    <a:pt x="8170545" y="0"/>
                  </a:lnTo>
                  <a:lnTo>
                    <a:pt x="8166532" y="2209"/>
                  </a:lnTo>
                  <a:lnTo>
                    <a:pt x="8164144" y="8826"/>
                  </a:lnTo>
                  <a:lnTo>
                    <a:pt x="8165859" y="8699"/>
                  </a:lnTo>
                  <a:lnTo>
                    <a:pt x="8170367" y="8699"/>
                  </a:lnTo>
                  <a:lnTo>
                    <a:pt x="8192465" y="17678"/>
                  </a:lnTo>
                  <a:lnTo>
                    <a:pt x="8202066" y="17678"/>
                  </a:lnTo>
                  <a:lnTo>
                    <a:pt x="8206079" y="15455"/>
                  </a:lnTo>
                  <a:lnTo>
                    <a:pt x="8208454" y="8826"/>
                  </a:lnTo>
                  <a:close/>
                </a:path>
                <a:path extrusionOk="0" h="40640" w="8945245">
                  <a:moveTo>
                    <a:pt x="8945054" y="16421"/>
                  </a:moveTo>
                  <a:lnTo>
                    <a:pt x="8939479" y="13804"/>
                  </a:lnTo>
                  <a:lnTo>
                    <a:pt x="8936431" y="8521"/>
                  </a:lnTo>
                  <a:lnTo>
                    <a:pt x="8933231" y="3340"/>
                  </a:lnTo>
                  <a:lnTo>
                    <a:pt x="8927173" y="990"/>
                  </a:lnTo>
                  <a:lnTo>
                    <a:pt x="8925941" y="990"/>
                  </a:lnTo>
                  <a:lnTo>
                    <a:pt x="8924531" y="1168"/>
                  </a:lnTo>
                  <a:lnTo>
                    <a:pt x="8922906" y="1574"/>
                  </a:lnTo>
                  <a:lnTo>
                    <a:pt x="8922220" y="9664"/>
                  </a:lnTo>
                  <a:lnTo>
                    <a:pt x="8925611" y="16954"/>
                  </a:lnTo>
                  <a:lnTo>
                    <a:pt x="8931351" y="22237"/>
                  </a:lnTo>
                  <a:lnTo>
                    <a:pt x="8937714" y="24269"/>
                  </a:lnTo>
                  <a:lnTo>
                    <a:pt x="8941232" y="24269"/>
                  </a:lnTo>
                  <a:lnTo>
                    <a:pt x="8944191" y="22009"/>
                  </a:lnTo>
                  <a:lnTo>
                    <a:pt x="8945054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97" name="Google Shape;2497;gf574e92628_0_0"/>
            <p:cNvSpPr/>
            <p:nvPr/>
          </p:nvSpPr>
          <p:spPr>
            <a:xfrm>
              <a:off x="2946693" y="387861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48" y="12"/>
                  </a:moveTo>
                  <a:lnTo>
                    <a:pt x="0" y="14770"/>
                  </a:lnTo>
                  <a:lnTo>
                    <a:pt x="1612" y="14808"/>
                  </a:lnTo>
                  <a:lnTo>
                    <a:pt x="13207" y="14808"/>
                  </a:lnTo>
                  <a:lnTo>
                    <a:pt x="19113" y="8839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98" name="Google Shape;2498;gf574e92628_0_0"/>
            <p:cNvSpPr/>
            <p:nvPr/>
          </p:nvSpPr>
          <p:spPr>
            <a:xfrm>
              <a:off x="4456739" y="387874"/>
              <a:ext cx="38100" cy="29845"/>
            </a:xfrm>
            <a:custGeom>
              <a:rect b="b" l="l" r="r" t="t"/>
              <a:pathLst>
                <a:path extrusionOk="0" h="29845" w="38100">
                  <a:moveTo>
                    <a:pt x="14947" y="0"/>
                  </a:moveTo>
                  <a:lnTo>
                    <a:pt x="12281" y="6603"/>
                  </a:lnTo>
                  <a:lnTo>
                    <a:pt x="7907" y="11425"/>
                  </a:lnTo>
                  <a:lnTo>
                    <a:pt x="3316" y="16096"/>
                  </a:lnTo>
                  <a:lnTo>
                    <a:pt x="0" y="22250"/>
                  </a:lnTo>
                  <a:lnTo>
                    <a:pt x="3657" y="21755"/>
                  </a:lnTo>
                  <a:lnTo>
                    <a:pt x="7035" y="21526"/>
                  </a:lnTo>
                  <a:lnTo>
                    <a:pt x="10160" y="21526"/>
                  </a:lnTo>
                  <a:lnTo>
                    <a:pt x="18267" y="22095"/>
                  </a:lnTo>
                  <a:lnTo>
                    <a:pt x="25296" y="23709"/>
                  </a:lnTo>
                  <a:lnTo>
                    <a:pt x="31428" y="26225"/>
                  </a:lnTo>
                  <a:lnTo>
                    <a:pt x="36842" y="29502"/>
                  </a:lnTo>
                  <a:lnTo>
                    <a:pt x="37702" y="15769"/>
                  </a:lnTo>
                  <a:lnTo>
                    <a:pt x="32358" y="8226"/>
                  </a:lnTo>
                  <a:lnTo>
                    <a:pt x="23782" y="3945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499" name="Google Shape;2499;gf574e92628_0_0"/>
            <p:cNvSpPr/>
            <p:nvPr/>
          </p:nvSpPr>
          <p:spPr>
            <a:xfrm>
              <a:off x="5780582" y="387874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019" y="0"/>
                  </a:moveTo>
                  <a:lnTo>
                    <a:pt x="0" y="15773"/>
                  </a:lnTo>
                  <a:lnTo>
                    <a:pt x="3606" y="21043"/>
                  </a:lnTo>
                  <a:lnTo>
                    <a:pt x="7645" y="21043"/>
                  </a:lnTo>
                  <a:lnTo>
                    <a:pt x="13006" y="18198"/>
                  </a:lnTo>
                  <a:lnTo>
                    <a:pt x="15881" y="11703"/>
                  </a:lnTo>
                  <a:lnTo>
                    <a:pt x="13231" y="4616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00" name="Google Shape;2500;gf574e92628_0_0"/>
            <p:cNvSpPr/>
            <p:nvPr/>
          </p:nvSpPr>
          <p:spPr>
            <a:xfrm>
              <a:off x="1239583" y="387882"/>
              <a:ext cx="7959725" cy="46354"/>
            </a:xfrm>
            <a:custGeom>
              <a:rect b="b" l="l" r="r" t="t"/>
              <a:pathLst>
                <a:path extrusionOk="0" h="46354" w="7959725">
                  <a:moveTo>
                    <a:pt x="14046" y="20662"/>
                  </a:moveTo>
                  <a:lnTo>
                    <a:pt x="12738" y="15113"/>
                  </a:lnTo>
                  <a:lnTo>
                    <a:pt x="5715" y="7493"/>
                  </a:lnTo>
                  <a:lnTo>
                    <a:pt x="457" y="15379"/>
                  </a:lnTo>
                  <a:lnTo>
                    <a:pt x="0" y="20904"/>
                  </a:lnTo>
                  <a:lnTo>
                    <a:pt x="2743" y="24155"/>
                  </a:lnTo>
                  <a:lnTo>
                    <a:pt x="7048" y="25222"/>
                  </a:lnTo>
                  <a:lnTo>
                    <a:pt x="11518" y="24066"/>
                  </a:lnTo>
                  <a:lnTo>
                    <a:pt x="14046" y="20662"/>
                  </a:lnTo>
                  <a:close/>
                </a:path>
                <a:path extrusionOk="0" h="46354" w="7959725">
                  <a:moveTo>
                    <a:pt x="1135367" y="39103"/>
                  </a:moveTo>
                  <a:lnTo>
                    <a:pt x="1123886" y="29451"/>
                  </a:lnTo>
                  <a:lnTo>
                    <a:pt x="1116647" y="31102"/>
                  </a:lnTo>
                  <a:lnTo>
                    <a:pt x="1109840" y="33235"/>
                  </a:lnTo>
                  <a:lnTo>
                    <a:pt x="1104887" y="37261"/>
                  </a:lnTo>
                  <a:lnTo>
                    <a:pt x="1103160" y="44602"/>
                  </a:lnTo>
                  <a:lnTo>
                    <a:pt x="1106893" y="45440"/>
                  </a:lnTo>
                  <a:lnTo>
                    <a:pt x="1110145" y="45796"/>
                  </a:lnTo>
                  <a:lnTo>
                    <a:pt x="1120521" y="45796"/>
                  </a:lnTo>
                  <a:lnTo>
                    <a:pt x="1133792" y="39738"/>
                  </a:lnTo>
                  <a:lnTo>
                    <a:pt x="1135367" y="39103"/>
                  </a:lnTo>
                  <a:close/>
                </a:path>
                <a:path extrusionOk="0" h="46354" w="7959725">
                  <a:moveTo>
                    <a:pt x="7959318" y="4546"/>
                  </a:moveTo>
                  <a:lnTo>
                    <a:pt x="7953591" y="0"/>
                  </a:lnTo>
                  <a:lnTo>
                    <a:pt x="7951381" y="6350"/>
                  </a:lnTo>
                  <a:lnTo>
                    <a:pt x="7948396" y="12293"/>
                  </a:lnTo>
                  <a:lnTo>
                    <a:pt x="7948003" y="17653"/>
                  </a:lnTo>
                  <a:lnTo>
                    <a:pt x="7953591" y="22250"/>
                  </a:lnTo>
                  <a:lnTo>
                    <a:pt x="7955940" y="15887"/>
                  </a:lnTo>
                  <a:lnTo>
                    <a:pt x="7958976" y="9918"/>
                  </a:lnTo>
                  <a:lnTo>
                    <a:pt x="7959318" y="45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01" name="Google Shape;2501;gf574e92628_0_0"/>
            <p:cNvSpPr/>
            <p:nvPr/>
          </p:nvSpPr>
          <p:spPr>
            <a:xfrm>
              <a:off x="2363471" y="395098"/>
              <a:ext cx="31114" cy="32384"/>
            </a:xfrm>
            <a:custGeom>
              <a:rect b="b" l="l" r="r" t="t"/>
              <a:pathLst>
                <a:path extrusionOk="0" h="32384" w="31114">
                  <a:moveTo>
                    <a:pt x="13233" y="0"/>
                  </a:moveTo>
                  <a:lnTo>
                    <a:pt x="11874" y="0"/>
                  </a:lnTo>
                  <a:lnTo>
                    <a:pt x="10426" y="88"/>
                  </a:lnTo>
                  <a:lnTo>
                    <a:pt x="8890" y="279"/>
                  </a:lnTo>
                  <a:lnTo>
                    <a:pt x="10878" y="10023"/>
                  </a:lnTo>
                  <a:lnTo>
                    <a:pt x="9459" y="16319"/>
                  </a:lnTo>
                  <a:lnTo>
                    <a:pt x="5534" y="20081"/>
                  </a:lnTo>
                  <a:lnTo>
                    <a:pt x="0" y="22225"/>
                  </a:lnTo>
                  <a:lnTo>
                    <a:pt x="11468" y="31876"/>
                  </a:lnTo>
                  <a:lnTo>
                    <a:pt x="15189" y="30378"/>
                  </a:lnTo>
                  <a:lnTo>
                    <a:pt x="19215" y="29222"/>
                  </a:lnTo>
                  <a:lnTo>
                    <a:pt x="26314" y="29222"/>
                  </a:lnTo>
                  <a:lnTo>
                    <a:pt x="28435" y="29387"/>
                  </a:lnTo>
                  <a:lnTo>
                    <a:pt x="30772" y="29768"/>
                  </a:lnTo>
                  <a:lnTo>
                    <a:pt x="31108" y="17600"/>
                  </a:lnTo>
                  <a:lnTo>
                    <a:pt x="28646" y="8202"/>
                  </a:lnTo>
                  <a:lnTo>
                    <a:pt x="22862" y="2145"/>
                  </a:lnTo>
                  <a:lnTo>
                    <a:pt x="1323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02" name="Google Shape;2502;gf574e92628_0_0"/>
            <p:cNvSpPr/>
            <p:nvPr/>
          </p:nvSpPr>
          <p:spPr>
            <a:xfrm>
              <a:off x="5251285" y="401039"/>
              <a:ext cx="715645" cy="38734"/>
            </a:xfrm>
            <a:custGeom>
              <a:rect b="b" l="l" r="r" t="t"/>
              <a:pathLst>
                <a:path extrusionOk="0" h="38734" w="715645">
                  <a:moveTo>
                    <a:pt x="32562" y="9004"/>
                  </a:moveTo>
                  <a:lnTo>
                    <a:pt x="29743" y="3924"/>
                  </a:lnTo>
                  <a:lnTo>
                    <a:pt x="23812" y="965"/>
                  </a:lnTo>
                  <a:lnTo>
                    <a:pt x="16370" y="0"/>
                  </a:lnTo>
                  <a:lnTo>
                    <a:pt x="8115" y="0"/>
                  </a:lnTo>
                  <a:lnTo>
                    <a:pt x="0" y="3263"/>
                  </a:lnTo>
                  <a:lnTo>
                    <a:pt x="1028" y="9080"/>
                  </a:lnTo>
                  <a:lnTo>
                    <a:pt x="9537" y="11023"/>
                  </a:lnTo>
                  <a:lnTo>
                    <a:pt x="13716" y="17043"/>
                  </a:lnTo>
                  <a:lnTo>
                    <a:pt x="26035" y="17043"/>
                  </a:lnTo>
                  <a:lnTo>
                    <a:pt x="28206" y="16827"/>
                  </a:lnTo>
                  <a:lnTo>
                    <a:pt x="30670" y="16332"/>
                  </a:lnTo>
                  <a:lnTo>
                    <a:pt x="32562" y="9004"/>
                  </a:lnTo>
                  <a:close/>
                </a:path>
                <a:path extrusionOk="0" h="38734" w="715645">
                  <a:moveTo>
                    <a:pt x="715048" y="19367"/>
                  </a:moveTo>
                  <a:lnTo>
                    <a:pt x="707796" y="8369"/>
                  </a:lnTo>
                  <a:lnTo>
                    <a:pt x="695604" y="3505"/>
                  </a:lnTo>
                  <a:lnTo>
                    <a:pt x="690308" y="4584"/>
                  </a:lnTo>
                  <a:lnTo>
                    <a:pt x="685457" y="8064"/>
                  </a:lnTo>
                  <a:lnTo>
                    <a:pt x="681443" y="14351"/>
                  </a:lnTo>
                  <a:lnTo>
                    <a:pt x="678649" y="23825"/>
                  </a:lnTo>
                  <a:lnTo>
                    <a:pt x="687832" y="24739"/>
                  </a:lnTo>
                  <a:lnTo>
                    <a:pt x="696188" y="26123"/>
                  </a:lnTo>
                  <a:lnTo>
                    <a:pt x="693648" y="38582"/>
                  </a:lnTo>
                  <a:lnTo>
                    <a:pt x="712101" y="31216"/>
                  </a:lnTo>
                  <a:lnTo>
                    <a:pt x="715048" y="193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03" name="Google Shape;2503;gf574e92628_0_0"/>
            <p:cNvSpPr/>
            <p:nvPr/>
          </p:nvSpPr>
          <p:spPr>
            <a:xfrm>
              <a:off x="7204349" y="402405"/>
              <a:ext cx="14604" cy="30479"/>
            </a:xfrm>
            <a:custGeom>
              <a:rect b="b" l="l" r="r" t="t"/>
              <a:pathLst>
                <a:path extrusionOk="0" h="30479" w="14604">
                  <a:moveTo>
                    <a:pt x="4952" y="0"/>
                  </a:moveTo>
                  <a:lnTo>
                    <a:pt x="3505" y="0"/>
                  </a:lnTo>
                  <a:lnTo>
                    <a:pt x="0" y="215"/>
                  </a:lnTo>
                  <a:lnTo>
                    <a:pt x="354" y="9319"/>
                  </a:lnTo>
                  <a:lnTo>
                    <a:pt x="490" y="18511"/>
                  </a:lnTo>
                  <a:lnTo>
                    <a:pt x="2248" y="26020"/>
                  </a:lnTo>
                  <a:lnTo>
                    <a:pt x="7467" y="30073"/>
                  </a:lnTo>
                  <a:lnTo>
                    <a:pt x="8803" y="19716"/>
                  </a:lnTo>
                  <a:lnTo>
                    <a:pt x="13277" y="10007"/>
                  </a:lnTo>
                  <a:lnTo>
                    <a:pt x="14218" y="2813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04" name="Google Shape;2504;gf574e92628_0_0"/>
            <p:cNvSpPr/>
            <p:nvPr/>
          </p:nvSpPr>
          <p:spPr>
            <a:xfrm>
              <a:off x="696201" y="410018"/>
              <a:ext cx="10095865" cy="44450"/>
            </a:xfrm>
            <a:custGeom>
              <a:rect b="b" l="l" r="r" t="t"/>
              <a:pathLst>
                <a:path extrusionOk="0" h="44450" w="10095865">
                  <a:moveTo>
                    <a:pt x="24396" y="6870"/>
                  </a:moveTo>
                  <a:lnTo>
                    <a:pt x="16243" y="6870"/>
                  </a:lnTo>
                  <a:lnTo>
                    <a:pt x="14909" y="6870"/>
                  </a:lnTo>
                  <a:lnTo>
                    <a:pt x="13296" y="7023"/>
                  </a:lnTo>
                  <a:lnTo>
                    <a:pt x="11366" y="7353"/>
                  </a:lnTo>
                  <a:lnTo>
                    <a:pt x="11366" y="14859"/>
                  </a:lnTo>
                  <a:lnTo>
                    <a:pt x="1651" y="25971"/>
                  </a:lnTo>
                  <a:lnTo>
                    <a:pt x="0" y="29895"/>
                  </a:lnTo>
                  <a:lnTo>
                    <a:pt x="4318" y="29895"/>
                  </a:lnTo>
                  <a:lnTo>
                    <a:pt x="11963" y="24142"/>
                  </a:lnTo>
                  <a:lnTo>
                    <a:pt x="22009" y="12623"/>
                  </a:lnTo>
                  <a:lnTo>
                    <a:pt x="24396" y="6870"/>
                  </a:lnTo>
                  <a:close/>
                </a:path>
                <a:path extrusionOk="0" h="44450" w="10095865">
                  <a:moveTo>
                    <a:pt x="261683" y="7353"/>
                  </a:moveTo>
                  <a:lnTo>
                    <a:pt x="232308" y="7353"/>
                  </a:lnTo>
                  <a:lnTo>
                    <a:pt x="232308" y="29603"/>
                  </a:lnTo>
                  <a:lnTo>
                    <a:pt x="234264" y="29718"/>
                  </a:lnTo>
                  <a:lnTo>
                    <a:pt x="235178" y="29718"/>
                  </a:lnTo>
                  <a:lnTo>
                    <a:pt x="245249" y="27686"/>
                  </a:lnTo>
                  <a:lnTo>
                    <a:pt x="252196" y="22428"/>
                  </a:lnTo>
                  <a:lnTo>
                    <a:pt x="257263" y="15227"/>
                  </a:lnTo>
                  <a:lnTo>
                    <a:pt x="261683" y="7353"/>
                  </a:lnTo>
                  <a:close/>
                </a:path>
                <a:path extrusionOk="0" h="44450" w="10095865">
                  <a:moveTo>
                    <a:pt x="1307820" y="29603"/>
                  </a:moveTo>
                  <a:lnTo>
                    <a:pt x="1307503" y="18503"/>
                  </a:lnTo>
                  <a:lnTo>
                    <a:pt x="1303439" y="9613"/>
                  </a:lnTo>
                  <a:lnTo>
                    <a:pt x="1297114" y="3721"/>
                  </a:lnTo>
                  <a:lnTo>
                    <a:pt x="1289977" y="1587"/>
                  </a:lnTo>
                  <a:lnTo>
                    <a:pt x="1283360" y="1587"/>
                  </a:lnTo>
                  <a:lnTo>
                    <a:pt x="1277607" y="7594"/>
                  </a:lnTo>
                  <a:lnTo>
                    <a:pt x="1278229" y="22466"/>
                  </a:lnTo>
                  <a:lnTo>
                    <a:pt x="1281074" y="22364"/>
                  </a:lnTo>
                  <a:lnTo>
                    <a:pt x="1282446" y="22364"/>
                  </a:lnTo>
                  <a:lnTo>
                    <a:pt x="1290218" y="22783"/>
                  </a:lnTo>
                  <a:lnTo>
                    <a:pt x="1297063" y="24066"/>
                  </a:lnTo>
                  <a:lnTo>
                    <a:pt x="1302943" y="26314"/>
                  </a:lnTo>
                  <a:lnTo>
                    <a:pt x="1307820" y="29603"/>
                  </a:lnTo>
                  <a:close/>
                </a:path>
                <a:path extrusionOk="0" h="44450" w="10095865">
                  <a:moveTo>
                    <a:pt x="1359357" y="7366"/>
                  </a:moveTo>
                  <a:lnTo>
                    <a:pt x="1356436" y="6997"/>
                  </a:lnTo>
                  <a:lnTo>
                    <a:pt x="1353705" y="6832"/>
                  </a:lnTo>
                  <a:lnTo>
                    <a:pt x="1351153" y="6832"/>
                  </a:lnTo>
                  <a:lnTo>
                    <a:pt x="1336865" y="9118"/>
                  </a:lnTo>
                  <a:lnTo>
                    <a:pt x="1326642" y="15455"/>
                  </a:lnTo>
                  <a:lnTo>
                    <a:pt x="1319631" y="25044"/>
                  </a:lnTo>
                  <a:lnTo>
                    <a:pt x="1315008" y="37096"/>
                  </a:lnTo>
                  <a:lnTo>
                    <a:pt x="1320393" y="41884"/>
                  </a:lnTo>
                  <a:lnTo>
                    <a:pt x="1326654" y="44069"/>
                  </a:lnTo>
                  <a:lnTo>
                    <a:pt x="1332763" y="44069"/>
                  </a:lnTo>
                  <a:lnTo>
                    <a:pt x="1344129" y="41440"/>
                  </a:lnTo>
                  <a:lnTo>
                    <a:pt x="1353464" y="33997"/>
                  </a:lnTo>
                  <a:lnTo>
                    <a:pt x="1359090" y="22415"/>
                  </a:lnTo>
                  <a:lnTo>
                    <a:pt x="1359357" y="7366"/>
                  </a:lnTo>
                  <a:close/>
                </a:path>
                <a:path extrusionOk="0" h="44450" w="10095865">
                  <a:moveTo>
                    <a:pt x="1897151" y="14859"/>
                  </a:moveTo>
                  <a:lnTo>
                    <a:pt x="1867458" y="37084"/>
                  </a:lnTo>
                  <a:lnTo>
                    <a:pt x="1878380" y="35064"/>
                  </a:lnTo>
                  <a:lnTo>
                    <a:pt x="1888451" y="32194"/>
                  </a:lnTo>
                  <a:lnTo>
                    <a:pt x="1895462" y="26200"/>
                  </a:lnTo>
                  <a:lnTo>
                    <a:pt x="1897151" y="14859"/>
                  </a:lnTo>
                  <a:close/>
                </a:path>
                <a:path extrusionOk="0" h="44450" w="10095865">
                  <a:moveTo>
                    <a:pt x="5381053" y="29603"/>
                  </a:moveTo>
                  <a:lnTo>
                    <a:pt x="5378869" y="17195"/>
                  </a:lnTo>
                  <a:lnTo>
                    <a:pt x="5373192" y="8153"/>
                  </a:lnTo>
                  <a:lnTo>
                    <a:pt x="5364111" y="2463"/>
                  </a:lnTo>
                  <a:lnTo>
                    <a:pt x="5351704" y="101"/>
                  </a:lnTo>
                  <a:lnTo>
                    <a:pt x="5355323" y="11226"/>
                  </a:lnTo>
                  <a:lnTo>
                    <a:pt x="5361432" y="19862"/>
                  </a:lnTo>
                  <a:lnTo>
                    <a:pt x="5370004" y="25996"/>
                  </a:lnTo>
                  <a:lnTo>
                    <a:pt x="5381053" y="29603"/>
                  </a:lnTo>
                  <a:close/>
                </a:path>
                <a:path extrusionOk="0" h="44450" w="10095865">
                  <a:moveTo>
                    <a:pt x="5977788" y="101"/>
                  </a:moveTo>
                  <a:lnTo>
                    <a:pt x="5955677" y="101"/>
                  </a:lnTo>
                  <a:lnTo>
                    <a:pt x="5955677" y="14846"/>
                  </a:lnTo>
                  <a:lnTo>
                    <a:pt x="5977788" y="14846"/>
                  </a:lnTo>
                  <a:lnTo>
                    <a:pt x="5977788" y="101"/>
                  </a:lnTo>
                  <a:close/>
                </a:path>
                <a:path extrusionOk="0" h="44450" w="10095865">
                  <a:moveTo>
                    <a:pt x="10095306" y="101"/>
                  </a:moveTo>
                  <a:lnTo>
                    <a:pt x="10093477" y="0"/>
                  </a:lnTo>
                  <a:lnTo>
                    <a:pt x="10092614" y="0"/>
                  </a:lnTo>
                  <a:lnTo>
                    <a:pt x="10082479" y="2032"/>
                  </a:lnTo>
                  <a:lnTo>
                    <a:pt x="10075494" y="7289"/>
                  </a:lnTo>
                  <a:lnTo>
                    <a:pt x="10070414" y="14516"/>
                  </a:lnTo>
                  <a:lnTo>
                    <a:pt x="10065982" y="22466"/>
                  </a:lnTo>
                  <a:lnTo>
                    <a:pt x="10068052" y="22517"/>
                  </a:lnTo>
                  <a:lnTo>
                    <a:pt x="10078517" y="20459"/>
                  </a:lnTo>
                  <a:lnTo>
                    <a:pt x="10085680" y="15176"/>
                  </a:lnTo>
                  <a:lnTo>
                    <a:pt x="10090848" y="7950"/>
                  </a:lnTo>
                  <a:lnTo>
                    <a:pt x="10095306" y="10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05" name="Google Shape;2505;gf574e92628_0_0"/>
            <p:cNvSpPr/>
            <p:nvPr/>
          </p:nvSpPr>
          <p:spPr>
            <a:xfrm>
              <a:off x="5532291" y="424872"/>
              <a:ext cx="22225" cy="23495"/>
            </a:xfrm>
            <a:custGeom>
              <a:rect b="b" l="l" r="r" t="t"/>
              <a:pathLst>
                <a:path extrusionOk="0" h="23495" w="22225">
                  <a:moveTo>
                    <a:pt x="14655" y="0"/>
                  </a:moveTo>
                  <a:lnTo>
                    <a:pt x="12015" y="6612"/>
                  </a:lnTo>
                  <a:lnTo>
                    <a:pt x="7670" y="11455"/>
                  </a:lnTo>
                  <a:lnTo>
                    <a:pt x="3154" y="16127"/>
                  </a:lnTo>
                  <a:lnTo>
                    <a:pt x="0" y="22225"/>
                  </a:lnTo>
                  <a:lnTo>
                    <a:pt x="1650" y="22948"/>
                  </a:lnTo>
                  <a:lnTo>
                    <a:pt x="3352" y="23266"/>
                  </a:lnTo>
                  <a:lnTo>
                    <a:pt x="5029" y="23266"/>
                  </a:lnTo>
                  <a:lnTo>
                    <a:pt x="14541" y="19989"/>
                  </a:lnTo>
                  <a:lnTo>
                    <a:pt x="21062" y="12590"/>
                  </a:lnTo>
                  <a:lnTo>
                    <a:pt x="21974" y="471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06" name="Google Shape;2506;gf574e92628_0_0"/>
            <p:cNvSpPr/>
            <p:nvPr/>
          </p:nvSpPr>
          <p:spPr>
            <a:xfrm>
              <a:off x="5708965" y="424872"/>
              <a:ext cx="1270" cy="1270"/>
            </a:xfrm>
            <a:custGeom>
              <a:rect b="b" l="l" r="r" t="t"/>
              <a:pathLst>
                <a:path extrusionOk="0" h="1270" w="1270">
                  <a:moveTo>
                    <a:pt x="1117" y="0"/>
                  </a:moveTo>
                  <a:lnTo>
                    <a:pt x="0" y="0"/>
                  </a:lnTo>
                  <a:lnTo>
                    <a:pt x="0" y="952"/>
                  </a:lnTo>
                  <a:lnTo>
                    <a:pt x="368" y="635"/>
                  </a:lnTo>
                  <a:lnTo>
                    <a:pt x="749" y="317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07" name="Google Shape;2507;gf574e92628_0_0"/>
            <p:cNvSpPr/>
            <p:nvPr/>
          </p:nvSpPr>
          <p:spPr>
            <a:xfrm>
              <a:off x="5708957" y="424872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922" y="0"/>
                  </a:moveTo>
                  <a:lnTo>
                    <a:pt x="1130" y="0"/>
                  </a:lnTo>
                  <a:lnTo>
                    <a:pt x="0" y="952"/>
                  </a:lnTo>
                  <a:lnTo>
                    <a:pt x="0" y="14744"/>
                  </a:lnTo>
                  <a:lnTo>
                    <a:pt x="14922" y="14744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08" name="Google Shape;2508;gf574e92628_0_0"/>
            <p:cNvSpPr/>
            <p:nvPr/>
          </p:nvSpPr>
          <p:spPr>
            <a:xfrm>
              <a:off x="13568717" y="424872"/>
              <a:ext cx="37465" cy="38100"/>
            </a:xfrm>
            <a:custGeom>
              <a:rect b="b" l="l" r="r" t="t"/>
              <a:pathLst>
                <a:path extrusionOk="0" h="38100" w="37465">
                  <a:moveTo>
                    <a:pt x="36906" y="0"/>
                  </a:moveTo>
                  <a:lnTo>
                    <a:pt x="24579" y="2531"/>
                  </a:lnTo>
                  <a:lnTo>
                    <a:pt x="13933" y="6621"/>
                  </a:lnTo>
                  <a:lnTo>
                    <a:pt x="5546" y="12956"/>
                  </a:lnTo>
                  <a:lnTo>
                    <a:pt x="0" y="22225"/>
                  </a:lnTo>
                  <a:lnTo>
                    <a:pt x="4063" y="22199"/>
                  </a:lnTo>
                  <a:lnTo>
                    <a:pt x="19278" y="37858"/>
                  </a:lnTo>
                  <a:lnTo>
                    <a:pt x="25184" y="37858"/>
                  </a:lnTo>
                  <a:lnTo>
                    <a:pt x="27495" y="35636"/>
                  </a:lnTo>
                  <a:lnTo>
                    <a:pt x="29438" y="29502"/>
                  </a:lnTo>
                  <a:lnTo>
                    <a:pt x="23685" y="28105"/>
                  </a:lnTo>
                  <a:lnTo>
                    <a:pt x="20764" y="23495"/>
                  </a:lnTo>
                  <a:lnTo>
                    <a:pt x="21945" y="14744"/>
                  </a:lnTo>
                  <a:lnTo>
                    <a:pt x="30302" y="13360"/>
                  </a:lnTo>
                  <a:lnTo>
                    <a:pt x="33464" y="6680"/>
                  </a:lnTo>
                  <a:lnTo>
                    <a:pt x="3690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09" name="Google Shape;2509;gf574e92628_0_0"/>
            <p:cNvSpPr/>
            <p:nvPr/>
          </p:nvSpPr>
          <p:spPr>
            <a:xfrm>
              <a:off x="6092245" y="43194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3710" y="0"/>
                  </a:moveTo>
                  <a:lnTo>
                    <a:pt x="21158" y="0"/>
                  </a:lnTo>
                  <a:lnTo>
                    <a:pt x="11474" y="1189"/>
                  </a:lnTo>
                  <a:lnTo>
                    <a:pt x="4421" y="5041"/>
                  </a:lnTo>
                  <a:lnTo>
                    <a:pt x="446" y="11980"/>
                  </a:lnTo>
                  <a:lnTo>
                    <a:pt x="0" y="22428"/>
                  </a:lnTo>
                  <a:lnTo>
                    <a:pt x="10709" y="20507"/>
                  </a:lnTo>
                  <a:lnTo>
                    <a:pt x="20677" y="17653"/>
                  </a:lnTo>
                  <a:lnTo>
                    <a:pt x="27637" y="11712"/>
                  </a:lnTo>
                  <a:lnTo>
                    <a:pt x="29324" y="533"/>
                  </a:lnTo>
                  <a:lnTo>
                    <a:pt x="26441" y="190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10" name="Google Shape;2510;gf574e92628_0_0"/>
            <p:cNvSpPr/>
            <p:nvPr/>
          </p:nvSpPr>
          <p:spPr>
            <a:xfrm>
              <a:off x="9135937" y="439619"/>
              <a:ext cx="13970" cy="18415"/>
            </a:xfrm>
            <a:custGeom>
              <a:rect b="b" l="l" r="r" t="t"/>
              <a:pathLst>
                <a:path extrusionOk="0" h="18415" w="13970">
                  <a:moveTo>
                    <a:pt x="5759" y="0"/>
                  </a:moveTo>
                  <a:lnTo>
                    <a:pt x="474" y="7904"/>
                  </a:lnTo>
                  <a:lnTo>
                    <a:pt x="0" y="13455"/>
                  </a:lnTo>
                  <a:lnTo>
                    <a:pt x="2716" y="16730"/>
                  </a:lnTo>
                  <a:lnTo>
                    <a:pt x="7004" y="17805"/>
                  </a:lnTo>
                  <a:lnTo>
                    <a:pt x="11433" y="16650"/>
                  </a:lnTo>
                  <a:lnTo>
                    <a:pt x="13949" y="13241"/>
                  </a:lnTo>
                  <a:lnTo>
                    <a:pt x="12681" y="7663"/>
                  </a:lnTo>
                  <a:lnTo>
                    <a:pt x="57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11" name="Google Shape;2511;gf574e92628_0_0"/>
            <p:cNvSpPr/>
            <p:nvPr/>
          </p:nvSpPr>
          <p:spPr>
            <a:xfrm>
              <a:off x="533920" y="447102"/>
              <a:ext cx="1868170" cy="34290"/>
            </a:xfrm>
            <a:custGeom>
              <a:rect b="b" l="l" r="r" t="t"/>
              <a:pathLst>
                <a:path extrusionOk="0" h="34290" w="1868170">
                  <a:moveTo>
                    <a:pt x="18821" y="14757"/>
                  </a:moveTo>
                  <a:lnTo>
                    <a:pt x="14935" y="4419"/>
                  </a:lnTo>
                  <a:lnTo>
                    <a:pt x="10248" y="952"/>
                  </a:lnTo>
                  <a:lnTo>
                    <a:pt x="6553" y="952"/>
                  </a:lnTo>
                  <a:lnTo>
                    <a:pt x="2755" y="952"/>
                  </a:lnTo>
                  <a:lnTo>
                    <a:pt x="0" y="4610"/>
                  </a:lnTo>
                  <a:lnTo>
                    <a:pt x="381" y="11925"/>
                  </a:lnTo>
                  <a:lnTo>
                    <a:pt x="3505" y="15582"/>
                  </a:lnTo>
                  <a:lnTo>
                    <a:pt x="13589" y="15582"/>
                  </a:lnTo>
                  <a:lnTo>
                    <a:pt x="16027" y="15328"/>
                  </a:lnTo>
                  <a:lnTo>
                    <a:pt x="18821" y="14757"/>
                  </a:lnTo>
                  <a:close/>
                </a:path>
                <a:path extrusionOk="0" h="34290" w="1868170">
                  <a:moveTo>
                    <a:pt x="387096" y="22364"/>
                  </a:moveTo>
                  <a:lnTo>
                    <a:pt x="381546" y="15887"/>
                  </a:lnTo>
                  <a:lnTo>
                    <a:pt x="375996" y="8636"/>
                  </a:lnTo>
                  <a:lnTo>
                    <a:pt x="369976" y="2743"/>
                  </a:lnTo>
                  <a:lnTo>
                    <a:pt x="363029" y="304"/>
                  </a:lnTo>
                  <a:lnTo>
                    <a:pt x="359359" y="304"/>
                  </a:lnTo>
                  <a:lnTo>
                    <a:pt x="355193" y="2273"/>
                  </a:lnTo>
                  <a:lnTo>
                    <a:pt x="350278" y="7277"/>
                  </a:lnTo>
                  <a:lnTo>
                    <a:pt x="353580" y="16814"/>
                  </a:lnTo>
                  <a:lnTo>
                    <a:pt x="360108" y="25476"/>
                  </a:lnTo>
                  <a:lnTo>
                    <a:pt x="368300" y="31775"/>
                  </a:lnTo>
                  <a:lnTo>
                    <a:pt x="376593" y="34201"/>
                  </a:lnTo>
                  <a:lnTo>
                    <a:pt x="381635" y="34201"/>
                  </a:lnTo>
                  <a:lnTo>
                    <a:pt x="385775" y="30861"/>
                  </a:lnTo>
                  <a:lnTo>
                    <a:pt x="387096" y="22364"/>
                  </a:lnTo>
                  <a:close/>
                </a:path>
                <a:path extrusionOk="0" h="34290" w="1868170">
                  <a:moveTo>
                    <a:pt x="1867789" y="14757"/>
                  </a:moveTo>
                  <a:lnTo>
                    <a:pt x="1852295" y="6007"/>
                  </a:lnTo>
                  <a:lnTo>
                    <a:pt x="1838833" y="3314"/>
                  </a:lnTo>
                  <a:lnTo>
                    <a:pt x="1825104" y="2667"/>
                  </a:lnTo>
                  <a:lnTo>
                    <a:pt x="1808822" y="0"/>
                  </a:lnTo>
                  <a:lnTo>
                    <a:pt x="1808810" y="11099"/>
                  </a:lnTo>
                  <a:lnTo>
                    <a:pt x="1814106" y="16840"/>
                  </a:lnTo>
                  <a:lnTo>
                    <a:pt x="1820418" y="21577"/>
                  </a:lnTo>
                  <a:lnTo>
                    <a:pt x="1823478" y="29616"/>
                  </a:lnTo>
                  <a:lnTo>
                    <a:pt x="1837118" y="28435"/>
                  </a:lnTo>
                  <a:lnTo>
                    <a:pt x="1849297" y="25908"/>
                  </a:lnTo>
                  <a:lnTo>
                    <a:pt x="1859648" y="21526"/>
                  </a:lnTo>
                  <a:lnTo>
                    <a:pt x="1867789" y="147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12" name="Google Shape;2512;gf574e92628_0_0"/>
            <p:cNvSpPr/>
            <p:nvPr/>
          </p:nvSpPr>
          <p:spPr>
            <a:xfrm>
              <a:off x="11835434" y="447100"/>
              <a:ext cx="26670" cy="22859"/>
            </a:xfrm>
            <a:custGeom>
              <a:rect b="b" l="l" r="r" t="t"/>
              <a:pathLst>
                <a:path extrusionOk="0" h="22859" w="26670">
                  <a:moveTo>
                    <a:pt x="24168" y="0"/>
                  </a:moveTo>
                  <a:lnTo>
                    <a:pt x="9512" y="0"/>
                  </a:lnTo>
                  <a:lnTo>
                    <a:pt x="9169" y="9563"/>
                  </a:lnTo>
                  <a:lnTo>
                    <a:pt x="0" y="10261"/>
                  </a:lnTo>
                  <a:lnTo>
                    <a:pt x="2298" y="22352"/>
                  </a:lnTo>
                  <a:lnTo>
                    <a:pt x="16979" y="22352"/>
                  </a:lnTo>
                  <a:lnTo>
                    <a:pt x="17284" y="12788"/>
                  </a:lnTo>
                  <a:lnTo>
                    <a:pt x="26504" y="11988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13" name="Google Shape;2513;gf574e92628_0_0"/>
            <p:cNvSpPr/>
            <p:nvPr/>
          </p:nvSpPr>
          <p:spPr>
            <a:xfrm>
              <a:off x="117424" y="454278"/>
              <a:ext cx="9416415" cy="30479"/>
            </a:xfrm>
            <a:custGeom>
              <a:rect b="b" l="l" r="r" t="t"/>
              <a:pathLst>
                <a:path extrusionOk="0" h="30479" w="9416415">
                  <a:moveTo>
                    <a:pt x="29883" y="7416"/>
                  </a:moveTo>
                  <a:lnTo>
                    <a:pt x="23012" y="101"/>
                  </a:lnTo>
                  <a:lnTo>
                    <a:pt x="22009" y="4127"/>
                  </a:lnTo>
                  <a:lnTo>
                    <a:pt x="20675" y="5486"/>
                  </a:lnTo>
                  <a:lnTo>
                    <a:pt x="17170" y="5486"/>
                  </a:lnTo>
                  <a:lnTo>
                    <a:pt x="14998" y="4114"/>
                  </a:lnTo>
                  <a:lnTo>
                    <a:pt x="9601" y="1371"/>
                  </a:lnTo>
                  <a:lnTo>
                    <a:pt x="6388" y="0"/>
                  </a:lnTo>
                  <a:lnTo>
                    <a:pt x="2552" y="0"/>
                  </a:lnTo>
                  <a:lnTo>
                    <a:pt x="1397" y="25"/>
                  </a:lnTo>
                  <a:lnTo>
                    <a:pt x="800" y="101"/>
                  </a:lnTo>
                  <a:lnTo>
                    <a:pt x="0" y="9893"/>
                  </a:lnTo>
                  <a:lnTo>
                    <a:pt x="2451" y="16370"/>
                  </a:lnTo>
                  <a:lnTo>
                    <a:pt x="7175" y="19951"/>
                  </a:lnTo>
                  <a:lnTo>
                    <a:pt x="13169" y="21056"/>
                  </a:lnTo>
                  <a:lnTo>
                    <a:pt x="22034" y="19138"/>
                  </a:lnTo>
                  <a:lnTo>
                    <a:pt x="28587" y="14173"/>
                  </a:lnTo>
                  <a:lnTo>
                    <a:pt x="29883" y="7416"/>
                  </a:lnTo>
                  <a:close/>
                </a:path>
                <a:path extrusionOk="0" h="30479" w="9416415">
                  <a:moveTo>
                    <a:pt x="9416224" y="7175"/>
                  </a:moveTo>
                  <a:lnTo>
                    <a:pt x="9407169" y="101"/>
                  </a:lnTo>
                  <a:lnTo>
                    <a:pt x="9401162" y="5727"/>
                  </a:lnTo>
                  <a:lnTo>
                    <a:pt x="9393555" y="14071"/>
                  </a:lnTo>
                  <a:lnTo>
                    <a:pt x="9390951" y="22872"/>
                  </a:lnTo>
                  <a:lnTo>
                    <a:pt x="9399968" y="29933"/>
                  </a:lnTo>
                  <a:lnTo>
                    <a:pt x="9406001" y="24345"/>
                  </a:lnTo>
                  <a:lnTo>
                    <a:pt x="9413621" y="16002"/>
                  </a:lnTo>
                  <a:lnTo>
                    <a:pt x="9416224" y="71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14" name="Google Shape;2514;gf574e92628_0_0"/>
            <p:cNvSpPr/>
            <p:nvPr/>
          </p:nvSpPr>
          <p:spPr>
            <a:xfrm>
              <a:off x="12838332" y="454371"/>
              <a:ext cx="16509" cy="37465"/>
            </a:xfrm>
            <a:custGeom>
              <a:rect b="b" l="l" r="r" t="t"/>
              <a:pathLst>
                <a:path extrusionOk="0" h="37465" w="16509">
                  <a:moveTo>
                    <a:pt x="8499" y="0"/>
                  </a:moveTo>
                  <a:lnTo>
                    <a:pt x="7275" y="10573"/>
                  </a:lnTo>
                  <a:lnTo>
                    <a:pt x="2017" y="21267"/>
                  </a:lnTo>
                  <a:lnTo>
                    <a:pt x="0" y="30602"/>
                  </a:lnTo>
                  <a:lnTo>
                    <a:pt x="8499" y="37096"/>
                  </a:lnTo>
                  <a:lnTo>
                    <a:pt x="12708" y="29726"/>
                  </a:lnTo>
                  <a:lnTo>
                    <a:pt x="16505" y="17638"/>
                  </a:lnTo>
                  <a:lnTo>
                    <a:pt x="16298" y="6005"/>
                  </a:lnTo>
                  <a:lnTo>
                    <a:pt x="84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15" name="Google Shape;2515;gf574e92628_0_0"/>
            <p:cNvSpPr/>
            <p:nvPr/>
          </p:nvSpPr>
          <p:spPr>
            <a:xfrm>
              <a:off x="3838130" y="461860"/>
              <a:ext cx="1811654" cy="19050"/>
            </a:xfrm>
            <a:custGeom>
              <a:rect b="b" l="l" r="r" t="t"/>
              <a:pathLst>
                <a:path extrusionOk="0" h="19050" w="1811654">
                  <a:moveTo>
                    <a:pt x="33629" y="12992"/>
                  </a:moveTo>
                  <a:lnTo>
                    <a:pt x="29298" y="0"/>
                  </a:lnTo>
                  <a:lnTo>
                    <a:pt x="19570" y="1460"/>
                  </a:lnTo>
                  <a:lnTo>
                    <a:pt x="11277" y="4191"/>
                  </a:lnTo>
                  <a:lnTo>
                    <a:pt x="4686" y="8547"/>
                  </a:lnTo>
                  <a:lnTo>
                    <a:pt x="0" y="14871"/>
                  </a:lnTo>
                  <a:lnTo>
                    <a:pt x="1346" y="14681"/>
                  </a:lnTo>
                  <a:lnTo>
                    <a:pt x="2806" y="14605"/>
                  </a:lnTo>
                  <a:lnTo>
                    <a:pt x="6692" y="14605"/>
                  </a:lnTo>
                  <a:lnTo>
                    <a:pt x="16662" y="15278"/>
                  </a:lnTo>
                  <a:lnTo>
                    <a:pt x="27470" y="15278"/>
                  </a:lnTo>
                  <a:lnTo>
                    <a:pt x="33629" y="12992"/>
                  </a:lnTo>
                  <a:close/>
                </a:path>
                <a:path extrusionOk="0" h="19050" w="1811654">
                  <a:moveTo>
                    <a:pt x="1811045" y="6362"/>
                  </a:moveTo>
                  <a:lnTo>
                    <a:pt x="1806371" y="939"/>
                  </a:lnTo>
                  <a:lnTo>
                    <a:pt x="1805127" y="2730"/>
                  </a:lnTo>
                  <a:lnTo>
                    <a:pt x="1805305" y="6019"/>
                  </a:lnTo>
                  <a:lnTo>
                    <a:pt x="1803781" y="7569"/>
                  </a:lnTo>
                  <a:lnTo>
                    <a:pt x="1801329" y="8153"/>
                  </a:lnTo>
                  <a:lnTo>
                    <a:pt x="1793862" y="18757"/>
                  </a:lnTo>
                  <a:lnTo>
                    <a:pt x="1802638" y="15836"/>
                  </a:lnTo>
                  <a:lnTo>
                    <a:pt x="1809089" y="11506"/>
                  </a:lnTo>
                  <a:lnTo>
                    <a:pt x="1811045" y="63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16" name="Google Shape;2516;gf574e92628_0_0"/>
            <p:cNvSpPr/>
            <p:nvPr/>
          </p:nvSpPr>
          <p:spPr>
            <a:xfrm>
              <a:off x="5611773" y="461859"/>
              <a:ext cx="33020" cy="20320"/>
            </a:xfrm>
            <a:custGeom>
              <a:rect b="b" l="l" r="r" t="t"/>
              <a:pathLst>
                <a:path extrusionOk="0" h="20320" w="33020">
                  <a:moveTo>
                    <a:pt x="10363" y="6629"/>
                  </a:moveTo>
                  <a:lnTo>
                    <a:pt x="3111" y="6629"/>
                  </a:lnTo>
                  <a:lnTo>
                    <a:pt x="0" y="8305"/>
                  </a:lnTo>
                  <a:lnTo>
                    <a:pt x="1701" y="14858"/>
                  </a:lnTo>
                  <a:lnTo>
                    <a:pt x="2616" y="18300"/>
                  </a:lnTo>
                  <a:lnTo>
                    <a:pt x="6819" y="19710"/>
                  </a:lnTo>
                  <a:lnTo>
                    <a:pt x="14617" y="19710"/>
                  </a:lnTo>
                  <a:lnTo>
                    <a:pt x="17437" y="19367"/>
                  </a:lnTo>
                  <a:lnTo>
                    <a:pt x="20231" y="18757"/>
                  </a:lnTo>
                  <a:lnTo>
                    <a:pt x="25222" y="11696"/>
                  </a:lnTo>
                  <a:lnTo>
                    <a:pt x="27485" y="8458"/>
                  </a:lnTo>
                  <a:lnTo>
                    <a:pt x="22174" y="8458"/>
                  </a:lnTo>
                  <a:lnTo>
                    <a:pt x="10363" y="6629"/>
                  </a:lnTo>
                  <a:close/>
                </a:path>
                <a:path extrusionOk="0" h="20320" w="33020">
                  <a:moveTo>
                    <a:pt x="27698" y="8153"/>
                  </a:moveTo>
                  <a:lnTo>
                    <a:pt x="26797" y="8369"/>
                  </a:lnTo>
                  <a:lnTo>
                    <a:pt x="25781" y="8458"/>
                  </a:lnTo>
                  <a:lnTo>
                    <a:pt x="27485" y="8458"/>
                  </a:lnTo>
                  <a:lnTo>
                    <a:pt x="27698" y="8153"/>
                  </a:lnTo>
                  <a:close/>
                </a:path>
                <a:path extrusionOk="0" h="20320" w="33020">
                  <a:moveTo>
                    <a:pt x="31051" y="0"/>
                  </a:moveTo>
                  <a:lnTo>
                    <a:pt x="31305" y="1015"/>
                  </a:lnTo>
                  <a:lnTo>
                    <a:pt x="31457" y="1917"/>
                  </a:lnTo>
                  <a:lnTo>
                    <a:pt x="31496" y="2730"/>
                  </a:lnTo>
                  <a:lnTo>
                    <a:pt x="32740" y="939"/>
                  </a:lnTo>
                  <a:lnTo>
                    <a:pt x="31661" y="304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17" name="Google Shape;2517;gf574e92628_0_0"/>
            <p:cNvSpPr/>
            <p:nvPr/>
          </p:nvSpPr>
          <p:spPr>
            <a:xfrm>
              <a:off x="20281" y="461860"/>
              <a:ext cx="10054590" cy="49529"/>
            </a:xfrm>
            <a:custGeom>
              <a:rect b="b" l="l" r="r" t="t"/>
              <a:pathLst>
                <a:path extrusionOk="0" h="49529" w="10054590">
                  <a:moveTo>
                    <a:pt x="25463" y="28257"/>
                  </a:moveTo>
                  <a:lnTo>
                    <a:pt x="24269" y="22352"/>
                  </a:lnTo>
                  <a:lnTo>
                    <a:pt x="16065" y="21729"/>
                  </a:lnTo>
                  <a:lnTo>
                    <a:pt x="14274" y="14554"/>
                  </a:lnTo>
                  <a:lnTo>
                    <a:pt x="5511" y="14554"/>
                  </a:lnTo>
                  <a:lnTo>
                    <a:pt x="4495" y="14554"/>
                  </a:lnTo>
                  <a:lnTo>
                    <a:pt x="3378" y="14655"/>
                  </a:lnTo>
                  <a:lnTo>
                    <a:pt x="2146" y="14871"/>
                  </a:lnTo>
                  <a:lnTo>
                    <a:pt x="0" y="21894"/>
                  </a:lnTo>
                  <a:lnTo>
                    <a:pt x="2298" y="26974"/>
                  </a:lnTo>
                  <a:lnTo>
                    <a:pt x="7442" y="30060"/>
                  </a:lnTo>
                  <a:lnTo>
                    <a:pt x="13792" y="31102"/>
                  </a:lnTo>
                  <a:lnTo>
                    <a:pt x="19900" y="31102"/>
                  </a:lnTo>
                  <a:lnTo>
                    <a:pt x="25463" y="28257"/>
                  </a:lnTo>
                  <a:close/>
                </a:path>
                <a:path extrusionOk="0" h="49529" w="10054590">
                  <a:moveTo>
                    <a:pt x="1313345" y="22352"/>
                  </a:moveTo>
                  <a:lnTo>
                    <a:pt x="1310589" y="22021"/>
                  </a:lnTo>
                  <a:lnTo>
                    <a:pt x="1307998" y="21856"/>
                  </a:lnTo>
                  <a:lnTo>
                    <a:pt x="1305572" y="21856"/>
                  </a:lnTo>
                  <a:lnTo>
                    <a:pt x="1297228" y="22720"/>
                  </a:lnTo>
                  <a:lnTo>
                    <a:pt x="1290726" y="25400"/>
                  </a:lnTo>
                  <a:lnTo>
                    <a:pt x="1286256" y="30137"/>
                  </a:lnTo>
                  <a:lnTo>
                    <a:pt x="1284008" y="37096"/>
                  </a:lnTo>
                  <a:lnTo>
                    <a:pt x="1286827" y="37452"/>
                  </a:lnTo>
                  <a:lnTo>
                    <a:pt x="1289481" y="37630"/>
                  </a:lnTo>
                  <a:lnTo>
                    <a:pt x="1291945" y="37630"/>
                  </a:lnTo>
                  <a:lnTo>
                    <a:pt x="1300213" y="36766"/>
                  </a:lnTo>
                  <a:lnTo>
                    <a:pt x="1306664" y="34048"/>
                  </a:lnTo>
                  <a:lnTo>
                    <a:pt x="1311097" y="29311"/>
                  </a:lnTo>
                  <a:lnTo>
                    <a:pt x="1313345" y="22352"/>
                  </a:lnTo>
                  <a:close/>
                </a:path>
                <a:path extrusionOk="0" h="49529" w="10054590">
                  <a:moveTo>
                    <a:pt x="5062486" y="45567"/>
                  </a:moveTo>
                  <a:lnTo>
                    <a:pt x="5059718" y="37058"/>
                  </a:lnTo>
                  <a:lnTo>
                    <a:pt x="5054485" y="31013"/>
                  </a:lnTo>
                  <a:lnTo>
                    <a:pt x="5047805" y="26441"/>
                  </a:lnTo>
                  <a:lnTo>
                    <a:pt x="5040681" y="22352"/>
                  </a:lnTo>
                  <a:lnTo>
                    <a:pt x="5037747" y="34544"/>
                  </a:lnTo>
                  <a:lnTo>
                    <a:pt x="5028819" y="40728"/>
                  </a:lnTo>
                  <a:lnTo>
                    <a:pt x="5017389" y="44386"/>
                  </a:lnTo>
                  <a:lnTo>
                    <a:pt x="5006962" y="48983"/>
                  </a:lnTo>
                  <a:lnTo>
                    <a:pt x="5048059" y="46380"/>
                  </a:lnTo>
                  <a:lnTo>
                    <a:pt x="5062486" y="45567"/>
                  </a:lnTo>
                  <a:close/>
                </a:path>
                <a:path extrusionOk="0" h="49529" w="10054590">
                  <a:moveTo>
                    <a:pt x="6285446" y="14859"/>
                  </a:moveTo>
                  <a:lnTo>
                    <a:pt x="6283477" y="14033"/>
                  </a:lnTo>
                  <a:lnTo>
                    <a:pt x="6281559" y="13665"/>
                  </a:lnTo>
                  <a:lnTo>
                    <a:pt x="6279718" y="13665"/>
                  </a:lnTo>
                  <a:lnTo>
                    <a:pt x="6269469" y="17919"/>
                  </a:lnTo>
                  <a:lnTo>
                    <a:pt x="6263322" y="27584"/>
                  </a:lnTo>
                  <a:lnTo>
                    <a:pt x="6263132" y="38023"/>
                  </a:lnTo>
                  <a:lnTo>
                    <a:pt x="6270752" y="44589"/>
                  </a:lnTo>
                  <a:lnTo>
                    <a:pt x="6273787" y="36563"/>
                  </a:lnTo>
                  <a:lnTo>
                    <a:pt x="6280048" y="31762"/>
                  </a:lnTo>
                  <a:lnTo>
                    <a:pt x="6285344" y="25946"/>
                  </a:lnTo>
                  <a:lnTo>
                    <a:pt x="6285446" y="14859"/>
                  </a:lnTo>
                  <a:close/>
                </a:path>
                <a:path extrusionOk="0" h="49529" w="10054590">
                  <a:moveTo>
                    <a:pt x="10054387" y="15189"/>
                  </a:moveTo>
                  <a:lnTo>
                    <a:pt x="10052533" y="5016"/>
                  </a:lnTo>
                  <a:lnTo>
                    <a:pt x="10042119" y="0"/>
                  </a:lnTo>
                  <a:lnTo>
                    <a:pt x="10041979" y="9207"/>
                  </a:lnTo>
                  <a:lnTo>
                    <a:pt x="10040734" y="17272"/>
                  </a:lnTo>
                  <a:lnTo>
                    <a:pt x="10038309" y="24091"/>
                  </a:lnTo>
                  <a:lnTo>
                    <a:pt x="10034664" y="29616"/>
                  </a:lnTo>
                  <a:lnTo>
                    <a:pt x="10036619" y="29705"/>
                  </a:lnTo>
                  <a:lnTo>
                    <a:pt x="10048735" y="25196"/>
                  </a:lnTo>
                  <a:lnTo>
                    <a:pt x="10054387" y="1518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18" name="Google Shape;2518;gf574e92628_0_0"/>
            <p:cNvSpPr/>
            <p:nvPr/>
          </p:nvSpPr>
          <p:spPr>
            <a:xfrm>
              <a:off x="5024158" y="484212"/>
              <a:ext cx="5709284" cy="36829"/>
            </a:xfrm>
            <a:custGeom>
              <a:rect b="b" l="l" r="r" t="t"/>
              <a:pathLst>
                <a:path extrusionOk="0" h="36829" w="5709284">
                  <a:moveTo>
                    <a:pt x="58877" y="27203"/>
                  </a:moveTo>
                  <a:lnTo>
                    <a:pt x="58839" y="25133"/>
                  </a:lnTo>
                  <a:lnTo>
                    <a:pt x="58610" y="23228"/>
                  </a:lnTo>
                  <a:lnTo>
                    <a:pt x="3098" y="26631"/>
                  </a:lnTo>
                  <a:lnTo>
                    <a:pt x="1930" y="27457"/>
                  </a:lnTo>
                  <a:lnTo>
                    <a:pt x="889" y="28409"/>
                  </a:lnTo>
                  <a:lnTo>
                    <a:pt x="0" y="29502"/>
                  </a:lnTo>
                  <a:lnTo>
                    <a:pt x="5118" y="34734"/>
                  </a:lnTo>
                  <a:lnTo>
                    <a:pt x="9906" y="36499"/>
                  </a:lnTo>
                  <a:lnTo>
                    <a:pt x="19888" y="36499"/>
                  </a:lnTo>
                  <a:lnTo>
                    <a:pt x="25095" y="34544"/>
                  </a:lnTo>
                  <a:lnTo>
                    <a:pt x="36626" y="30619"/>
                  </a:lnTo>
                  <a:lnTo>
                    <a:pt x="42951" y="28651"/>
                  </a:lnTo>
                  <a:lnTo>
                    <a:pt x="52971" y="28651"/>
                  </a:lnTo>
                  <a:lnTo>
                    <a:pt x="55753" y="28905"/>
                  </a:lnTo>
                  <a:lnTo>
                    <a:pt x="58699" y="29502"/>
                  </a:lnTo>
                  <a:lnTo>
                    <a:pt x="58877" y="27203"/>
                  </a:lnTo>
                  <a:close/>
                </a:path>
                <a:path extrusionOk="0" h="36829" w="5709284">
                  <a:moveTo>
                    <a:pt x="522782" y="0"/>
                  </a:moveTo>
                  <a:lnTo>
                    <a:pt x="520776" y="215"/>
                  </a:lnTo>
                  <a:lnTo>
                    <a:pt x="502234" y="228"/>
                  </a:lnTo>
                  <a:lnTo>
                    <a:pt x="494741" y="850"/>
                  </a:lnTo>
                  <a:lnTo>
                    <a:pt x="493407" y="7264"/>
                  </a:lnTo>
                  <a:lnTo>
                    <a:pt x="497636" y="11480"/>
                  </a:lnTo>
                  <a:lnTo>
                    <a:pt x="503313" y="13881"/>
                  </a:lnTo>
                  <a:lnTo>
                    <a:pt x="515467" y="13881"/>
                  </a:lnTo>
                  <a:lnTo>
                    <a:pt x="521639" y="9702"/>
                  </a:lnTo>
                  <a:lnTo>
                    <a:pt x="522782" y="0"/>
                  </a:lnTo>
                  <a:close/>
                </a:path>
                <a:path extrusionOk="0" h="36829" w="5709284">
                  <a:moveTo>
                    <a:pt x="5708713" y="0"/>
                  </a:moveTo>
                  <a:lnTo>
                    <a:pt x="5693727" y="0"/>
                  </a:lnTo>
                  <a:lnTo>
                    <a:pt x="5693727" y="14744"/>
                  </a:lnTo>
                  <a:lnTo>
                    <a:pt x="5708713" y="14744"/>
                  </a:lnTo>
                  <a:lnTo>
                    <a:pt x="57087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19" name="Google Shape;2519;gf574e92628_0_0"/>
            <p:cNvSpPr/>
            <p:nvPr/>
          </p:nvSpPr>
          <p:spPr>
            <a:xfrm>
              <a:off x="1881850" y="491472"/>
              <a:ext cx="15875" cy="37465"/>
            </a:xfrm>
            <a:custGeom>
              <a:rect b="b" l="l" r="r" t="t"/>
              <a:pathLst>
                <a:path extrusionOk="0" h="37465" w="15875">
                  <a:moveTo>
                    <a:pt x="4217" y="0"/>
                  </a:moveTo>
                  <a:lnTo>
                    <a:pt x="0" y="8318"/>
                  </a:lnTo>
                  <a:lnTo>
                    <a:pt x="506" y="18529"/>
                  </a:lnTo>
                  <a:lnTo>
                    <a:pt x="4732" y="28721"/>
                  </a:lnTo>
                  <a:lnTo>
                    <a:pt x="11672" y="36982"/>
                  </a:lnTo>
                  <a:lnTo>
                    <a:pt x="15871" y="28850"/>
                  </a:lnTo>
                  <a:lnTo>
                    <a:pt x="15313" y="18700"/>
                  </a:lnTo>
                  <a:lnTo>
                    <a:pt x="11071" y="8446"/>
                  </a:lnTo>
                  <a:lnTo>
                    <a:pt x="4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20" name="Google Shape;2520;gf574e92628_0_0"/>
            <p:cNvSpPr/>
            <p:nvPr/>
          </p:nvSpPr>
          <p:spPr>
            <a:xfrm>
              <a:off x="13436145" y="490754"/>
              <a:ext cx="66675" cy="33020"/>
            </a:xfrm>
            <a:custGeom>
              <a:rect b="b" l="l" r="r" t="t"/>
              <a:pathLst>
                <a:path extrusionOk="0" h="33020" w="66675">
                  <a:moveTo>
                    <a:pt x="16243" y="0"/>
                  </a:moveTo>
                  <a:lnTo>
                    <a:pt x="11061" y="0"/>
                  </a:lnTo>
                  <a:lnTo>
                    <a:pt x="5651" y="228"/>
                  </a:lnTo>
                  <a:lnTo>
                    <a:pt x="0" y="723"/>
                  </a:lnTo>
                  <a:lnTo>
                    <a:pt x="5309" y="14414"/>
                  </a:lnTo>
                  <a:lnTo>
                    <a:pt x="14047" y="24349"/>
                  </a:lnTo>
                  <a:lnTo>
                    <a:pt x="24940" y="30402"/>
                  </a:lnTo>
                  <a:lnTo>
                    <a:pt x="36715" y="32448"/>
                  </a:lnTo>
                  <a:lnTo>
                    <a:pt x="46385" y="30971"/>
                  </a:lnTo>
                  <a:lnTo>
                    <a:pt x="55019" y="26489"/>
                  </a:lnTo>
                  <a:lnTo>
                    <a:pt x="61858" y="18925"/>
                  </a:lnTo>
                  <a:lnTo>
                    <a:pt x="66141" y="8204"/>
                  </a:lnTo>
                  <a:lnTo>
                    <a:pt x="55035" y="4811"/>
                  </a:lnTo>
                  <a:lnTo>
                    <a:pt x="43083" y="2225"/>
                  </a:lnTo>
                  <a:lnTo>
                    <a:pt x="30185" y="578"/>
                  </a:lnTo>
                  <a:lnTo>
                    <a:pt x="162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21" name="Google Shape;2521;gf574e92628_0_0"/>
            <p:cNvSpPr/>
            <p:nvPr/>
          </p:nvSpPr>
          <p:spPr>
            <a:xfrm>
              <a:off x="5715916" y="498955"/>
              <a:ext cx="27304" cy="45084"/>
            </a:xfrm>
            <a:custGeom>
              <a:rect b="b" l="l" r="r" t="t"/>
              <a:pathLst>
                <a:path extrusionOk="0" h="45084" w="27304">
                  <a:moveTo>
                    <a:pt x="7963" y="0"/>
                  </a:moveTo>
                  <a:lnTo>
                    <a:pt x="3018" y="8056"/>
                  </a:lnTo>
                  <a:lnTo>
                    <a:pt x="595" y="18629"/>
                  </a:lnTo>
                  <a:lnTo>
                    <a:pt x="0" y="31037"/>
                  </a:lnTo>
                  <a:lnTo>
                    <a:pt x="533" y="44602"/>
                  </a:lnTo>
                  <a:lnTo>
                    <a:pt x="10158" y="41360"/>
                  </a:lnTo>
                  <a:lnTo>
                    <a:pt x="18237" y="35139"/>
                  </a:lnTo>
                  <a:lnTo>
                    <a:pt x="24040" y="27105"/>
                  </a:lnTo>
                  <a:lnTo>
                    <a:pt x="26835" y="18427"/>
                  </a:lnTo>
                  <a:lnTo>
                    <a:pt x="8598" y="63"/>
                  </a:lnTo>
                  <a:lnTo>
                    <a:pt x="79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22" name="Google Shape;2522;gf574e92628_0_0"/>
            <p:cNvSpPr/>
            <p:nvPr/>
          </p:nvSpPr>
          <p:spPr>
            <a:xfrm>
              <a:off x="5724512" y="499014"/>
              <a:ext cx="18414" cy="18415"/>
            </a:xfrm>
            <a:custGeom>
              <a:rect b="b" l="l" r="r" t="t"/>
              <a:pathLst>
                <a:path extrusionOk="0" h="18415" w="18414">
                  <a:moveTo>
                    <a:pt x="0" y="0"/>
                  </a:moveTo>
                  <a:lnTo>
                    <a:pt x="9080" y="9224"/>
                  </a:lnTo>
                  <a:lnTo>
                    <a:pt x="18237" y="18364"/>
                  </a:lnTo>
                  <a:lnTo>
                    <a:pt x="17873" y="11953"/>
                  </a:lnTo>
                  <a:lnTo>
                    <a:pt x="14938" y="6396"/>
                  </a:lnTo>
                  <a:lnTo>
                    <a:pt x="9093" y="2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23" name="Google Shape;2523;gf574e92628_0_0"/>
            <p:cNvSpPr/>
            <p:nvPr/>
          </p:nvSpPr>
          <p:spPr>
            <a:xfrm>
              <a:off x="254444" y="504710"/>
              <a:ext cx="92710" cy="22859"/>
            </a:xfrm>
            <a:custGeom>
              <a:rect b="b" l="l" r="r" t="t"/>
              <a:pathLst>
                <a:path extrusionOk="0" h="22859" w="92710">
                  <a:moveTo>
                    <a:pt x="28549" y="8509"/>
                  </a:moveTo>
                  <a:lnTo>
                    <a:pt x="25781" y="1739"/>
                  </a:lnTo>
                  <a:lnTo>
                    <a:pt x="24358" y="508"/>
                  </a:lnTo>
                  <a:lnTo>
                    <a:pt x="22593" y="0"/>
                  </a:lnTo>
                  <a:lnTo>
                    <a:pt x="20662" y="0"/>
                  </a:lnTo>
                  <a:lnTo>
                    <a:pt x="13627" y="0"/>
                  </a:lnTo>
                  <a:lnTo>
                    <a:pt x="4533" y="6731"/>
                  </a:lnTo>
                  <a:lnTo>
                    <a:pt x="3644" y="9004"/>
                  </a:lnTo>
                  <a:lnTo>
                    <a:pt x="0" y="18935"/>
                  </a:lnTo>
                  <a:lnTo>
                    <a:pt x="3441" y="22593"/>
                  </a:lnTo>
                  <a:lnTo>
                    <a:pt x="8801" y="22593"/>
                  </a:lnTo>
                  <a:lnTo>
                    <a:pt x="16992" y="20510"/>
                  </a:lnTo>
                  <a:lnTo>
                    <a:pt x="24599" y="15278"/>
                  </a:lnTo>
                  <a:lnTo>
                    <a:pt x="28549" y="8509"/>
                  </a:lnTo>
                  <a:close/>
                </a:path>
                <a:path extrusionOk="0" h="22859" w="92710">
                  <a:moveTo>
                    <a:pt x="92214" y="1739"/>
                  </a:moveTo>
                  <a:lnTo>
                    <a:pt x="77292" y="1739"/>
                  </a:lnTo>
                  <a:lnTo>
                    <a:pt x="77292" y="16598"/>
                  </a:lnTo>
                  <a:lnTo>
                    <a:pt x="92214" y="16598"/>
                  </a:lnTo>
                  <a:lnTo>
                    <a:pt x="92214" y="173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24" name="Google Shape;2524;gf574e92628_0_0"/>
            <p:cNvSpPr/>
            <p:nvPr/>
          </p:nvSpPr>
          <p:spPr>
            <a:xfrm>
              <a:off x="12222718" y="506449"/>
              <a:ext cx="20320" cy="29845"/>
            </a:xfrm>
            <a:custGeom>
              <a:rect b="b" l="l" r="r" t="t"/>
              <a:pathLst>
                <a:path extrusionOk="0" h="29845" w="20320">
                  <a:moveTo>
                    <a:pt x="5213" y="0"/>
                  </a:moveTo>
                  <a:lnTo>
                    <a:pt x="0" y="9228"/>
                  </a:lnTo>
                  <a:lnTo>
                    <a:pt x="2730" y="17227"/>
                  </a:lnTo>
                  <a:lnTo>
                    <a:pt x="10442" y="24017"/>
                  </a:lnTo>
                  <a:lnTo>
                    <a:pt x="20173" y="29616"/>
                  </a:lnTo>
                  <a:lnTo>
                    <a:pt x="18752" y="19764"/>
                  </a:lnTo>
                  <a:lnTo>
                    <a:pt x="16022" y="11345"/>
                  </a:lnTo>
                  <a:lnTo>
                    <a:pt x="11628" y="4657"/>
                  </a:lnTo>
                  <a:lnTo>
                    <a:pt x="521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25" name="Google Shape;2525;gf574e92628_0_0"/>
            <p:cNvSpPr/>
            <p:nvPr/>
          </p:nvSpPr>
          <p:spPr>
            <a:xfrm>
              <a:off x="1161756" y="513708"/>
              <a:ext cx="32384" cy="15240"/>
            </a:xfrm>
            <a:custGeom>
              <a:rect b="b" l="l" r="r" t="t"/>
              <a:pathLst>
                <a:path extrusionOk="0" h="15240" w="32384">
                  <a:moveTo>
                    <a:pt x="32067" y="0"/>
                  </a:moveTo>
                  <a:lnTo>
                    <a:pt x="30213" y="469"/>
                  </a:lnTo>
                  <a:lnTo>
                    <a:pt x="28092" y="647"/>
                  </a:lnTo>
                  <a:lnTo>
                    <a:pt x="24295" y="647"/>
                  </a:lnTo>
                  <a:lnTo>
                    <a:pt x="21107" y="457"/>
                  </a:lnTo>
                  <a:lnTo>
                    <a:pt x="0" y="15024"/>
                  </a:lnTo>
                  <a:lnTo>
                    <a:pt x="4826" y="15227"/>
                  </a:lnTo>
                  <a:lnTo>
                    <a:pt x="7150" y="15227"/>
                  </a:lnTo>
                  <a:lnTo>
                    <a:pt x="16497" y="14619"/>
                  </a:lnTo>
                  <a:lnTo>
                    <a:pt x="24228" y="12338"/>
                  </a:lnTo>
                  <a:lnTo>
                    <a:pt x="29649" y="7694"/>
                  </a:lnTo>
                  <a:lnTo>
                    <a:pt x="320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26" name="Google Shape;2526;gf574e92628_0_0"/>
            <p:cNvSpPr/>
            <p:nvPr/>
          </p:nvSpPr>
          <p:spPr>
            <a:xfrm>
              <a:off x="1153149" y="513087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17830" y="0"/>
                  </a:moveTo>
                  <a:lnTo>
                    <a:pt x="14795" y="0"/>
                  </a:lnTo>
                  <a:lnTo>
                    <a:pt x="6070" y="0"/>
                  </a:lnTo>
                  <a:lnTo>
                    <a:pt x="0" y="2616"/>
                  </a:lnTo>
                  <a:lnTo>
                    <a:pt x="3835" y="15367"/>
                  </a:lnTo>
                  <a:lnTo>
                    <a:pt x="8610" y="15646"/>
                  </a:lnTo>
                  <a:lnTo>
                    <a:pt x="29718" y="1066"/>
                  </a:lnTo>
                  <a:lnTo>
                    <a:pt x="178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27" name="Google Shape;2527;gf574e92628_0_0"/>
            <p:cNvSpPr/>
            <p:nvPr/>
          </p:nvSpPr>
          <p:spPr>
            <a:xfrm>
              <a:off x="1644667" y="513708"/>
              <a:ext cx="43180" cy="26034"/>
            </a:xfrm>
            <a:custGeom>
              <a:rect b="b" l="l" r="r" t="t"/>
              <a:pathLst>
                <a:path extrusionOk="0" h="26034" w="43180">
                  <a:moveTo>
                    <a:pt x="42621" y="0"/>
                  </a:moveTo>
                  <a:lnTo>
                    <a:pt x="30269" y="1679"/>
                  </a:lnTo>
                  <a:lnTo>
                    <a:pt x="17762" y="3205"/>
                  </a:lnTo>
                  <a:lnTo>
                    <a:pt x="7029" y="6509"/>
                  </a:lnTo>
                  <a:lnTo>
                    <a:pt x="0" y="13525"/>
                  </a:lnTo>
                  <a:lnTo>
                    <a:pt x="190" y="23685"/>
                  </a:lnTo>
                  <a:lnTo>
                    <a:pt x="2362" y="24917"/>
                  </a:lnTo>
                  <a:lnTo>
                    <a:pt x="5003" y="25488"/>
                  </a:lnTo>
                  <a:lnTo>
                    <a:pt x="7912" y="25488"/>
                  </a:lnTo>
                  <a:lnTo>
                    <a:pt x="18234" y="23520"/>
                  </a:lnTo>
                  <a:lnTo>
                    <a:pt x="28662" y="18116"/>
                  </a:lnTo>
                  <a:lnTo>
                    <a:pt x="37392" y="10026"/>
                  </a:lnTo>
                  <a:lnTo>
                    <a:pt x="426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28" name="Google Shape;2528;gf574e92628_0_0"/>
            <p:cNvSpPr/>
            <p:nvPr/>
          </p:nvSpPr>
          <p:spPr>
            <a:xfrm>
              <a:off x="1642924" y="527239"/>
              <a:ext cx="2539" cy="10159"/>
            </a:xfrm>
            <a:custGeom>
              <a:rect b="b" l="l" r="r" t="t"/>
              <a:pathLst>
                <a:path extrusionOk="0" h="10159" w="2539">
                  <a:moveTo>
                    <a:pt x="1739" y="0"/>
                  </a:moveTo>
                  <a:lnTo>
                    <a:pt x="609" y="2374"/>
                  </a:lnTo>
                  <a:lnTo>
                    <a:pt x="0" y="5270"/>
                  </a:lnTo>
                  <a:lnTo>
                    <a:pt x="63" y="8826"/>
                  </a:lnTo>
                  <a:lnTo>
                    <a:pt x="635" y="9334"/>
                  </a:lnTo>
                  <a:lnTo>
                    <a:pt x="1257" y="9779"/>
                  </a:lnTo>
                  <a:lnTo>
                    <a:pt x="1930" y="10160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29" name="Google Shape;2529;gf574e92628_0_0"/>
            <p:cNvSpPr/>
            <p:nvPr/>
          </p:nvSpPr>
          <p:spPr>
            <a:xfrm>
              <a:off x="2070219" y="513218"/>
              <a:ext cx="21589" cy="15240"/>
            </a:xfrm>
            <a:custGeom>
              <a:rect b="b" l="l" r="r" t="t"/>
              <a:pathLst>
                <a:path extrusionOk="0" h="15240" w="21589">
                  <a:moveTo>
                    <a:pt x="21081" y="0"/>
                  </a:moveTo>
                  <a:lnTo>
                    <a:pt x="12955" y="927"/>
                  </a:lnTo>
                  <a:lnTo>
                    <a:pt x="6616" y="3648"/>
                  </a:lnTo>
                  <a:lnTo>
                    <a:pt x="2240" y="8354"/>
                  </a:lnTo>
                  <a:lnTo>
                    <a:pt x="0" y="15240"/>
                  </a:lnTo>
                  <a:lnTo>
                    <a:pt x="8483" y="14744"/>
                  </a:lnTo>
                  <a:lnTo>
                    <a:pt x="15887" y="13119"/>
                  </a:lnTo>
                  <a:lnTo>
                    <a:pt x="21412" y="9588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30" name="Google Shape;2530;gf574e92628_0_0"/>
            <p:cNvSpPr/>
            <p:nvPr/>
          </p:nvSpPr>
          <p:spPr>
            <a:xfrm>
              <a:off x="2091297" y="513214"/>
              <a:ext cx="8889" cy="10159"/>
            </a:xfrm>
            <a:custGeom>
              <a:rect b="b" l="l" r="r" t="t"/>
              <a:pathLst>
                <a:path extrusionOk="0" h="10159" w="8889">
                  <a:moveTo>
                    <a:pt x="2984" y="0"/>
                  </a:moveTo>
                  <a:lnTo>
                    <a:pt x="558" y="0"/>
                  </a:lnTo>
                  <a:lnTo>
                    <a:pt x="0" y="0"/>
                  </a:lnTo>
                  <a:lnTo>
                    <a:pt x="330" y="9588"/>
                  </a:lnTo>
                  <a:lnTo>
                    <a:pt x="3797" y="7365"/>
                  </a:lnTo>
                  <a:lnTo>
                    <a:pt x="6527" y="4406"/>
                  </a:lnTo>
                  <a:lnTo>
                    <a:pt x="8318" y="495"/>
                  </a:lnTo>
                  <a:lnTo>
                    <a:pt x="5562" y="165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31" name="Google Shape;2531;gf574e92628_0_0"/>
            <p:cNvSpPr/>
            <p:nvPr/>
          </p:nvSpPr>
          <p:spPr>
            <a:xfrm>
              <a:off x="2320107" y="512480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4864" y="0"/>
                  </a:moveTo>
                  <a:lnTo>
                    <a:pt x="3124" y="0"/>
                  </a:lnTo>
                  <a:lnTo>
                    <a:pt x="1473" y="190"/>
                  </a:lnTo>
                  <a:lnTo>
                    <a:pt x="0" y="622"/>
                  </a:lnTo>
                  <a:lnTo>
                    <a:pt x="10323" y="11179"/>
                  </a:lnTo>
                  <a:lnTo>
                    <a:pt x="20523" y="21869"/>
                  </a:lnTo>
                  <a:lnTo>
                    <a:pt x="25971" y="19786"/>
                  </a:lnTo>
                  <a:lnTo>
                    <a:pt x="29603" y="15887"/>
                  </a:lnTo>
                  <a:lnTo>
                    <a:pt x="30099" y="8826"/>
                  </a:lnTo>
                  <a:lnTo>
                    <a:pt x="26406" y="6273"/>
                  </a:lnTo>
                  <a:lnTo>
                    <a:pt x="20148" y="3370"/>
                  </a:lnTo>
                  <a:lnTo>
                    <a:pt x="12557" y="988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32" name="Google Shape;2532;gf574e92628_0_0"/>
            <p:cNvSpPr/>
            <p:nvPr/>
          </p:nvSpPr>
          <p:spPr>
            <a:xfrm>
              <a:off x="2313409" y="513107"/>
              <a:ext cx="27305" cy="23495"/>
            </a:xfrm>
            <a:custGeom>
              <a:rect b="b" l="l" r="r" t="t"/>
              <a:pathLst>
                <a:path extrusionOk="0" h="23495" w="27305">
                  <a:moveTo>
                    <a:pt x="6692" y="0"/>
                  </a:moveTo>
                  <a:lnTo>
                    <a:pt x="3124" y="1054"/>
                  </a:lnTo>
                  <a:lnTo>
                    <a:pt x="533" y="3543"/>
                  </a:lnTo>
                  <a:lnTo>
                    <a:pt x="0" y="8204"/>
                  </a:lnTo>
                  <a:lnTo>
                    <a:pt x="8851" y="9588"/>
                  </a:lnTo>
                  <a:lnTo>
                    <a:pt x="4279" y="16281"/>
                  </a:lnTo>
                  <a:lnTo>
                    <a:pt x="0" y="22948"/>
                  </a:lnTo>
                  <a:lnTo>
                    <a:pt x="7810" y="23368"/>
                  </a:lnTo>
                  <a:lnTo>
                    <a:pt x="17449" y="23368"/>
                  </a:lnTo>
                  <a:lnTo>
                    <a:pt x="22910" y="22872"/>
                  </a:lnTo>
                  <a:lnTo>
                    <a:pt x="27216" y="21234"/>
                  </a:lnTo>
                  <a:lnTo>
                    <a:pt x="17021" y="10550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33" name="Google Shape;2533;gf574e92628_0_0"/>
            <p:cNvSpPr/>
            <p:nvPr/>
          </p:nvSpPr>
          <p:spPr>
            <a:xfrm>
              <a:off x="4334667" y="520740"/>
              <a:ext cx="26670" cy="17779"/>
            </a:xfrm>
            <a:custGeom>
              <a:rect b="b" l="l" r="r" t="t"/>
              <a:pathLst>
                <a:path extrusionOk="0" h="17779" w="26670">
                  <a:moveTo>
                    <a:pt x="114" y="0"/>
                  </a:moveTo>
                  <a:lnTo>
                    <a:pt x="0" y="17348"/>
                  </a:lnTo>
                  <a:lnTo>
                    <a:pt x="1625" y="17373"/>
                  </a:lnTo>
                  <a:lnTo>
                    <a:pt x="10552" y="16656"/>
                  </a:lnTo>
                  <a:lnTo>
                    <a:pt x="18511" y="14655"/>
                  </a:lnTo>
                  <a:lnTo>
                    <a:pt x="24244" y="11597"/>
                  </a:lnTo>
                  <a:lnTo>
                    <a:pt x="26492" y="7708"/>
                  </a:lnTo>
                  <a:lnTo>
                    <a:pt x="21522" y="4200"/>
                  </a:lnTo>
                  <a:lnTo>
                    <a:pt x="15317" y="1873"/>
                  </a:lnTo>
                  <a:lnTo>
                    <a:pt x="8105" y="53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34" name="Google Shape;2534;gf574e92628_0_0"/>
            <p:cNvSpPr/>
            <p:nvPr/>
          </p:nvSpPr>
          <p:spPr>
            <a:xfrm>
              <a:off x="4315795" y="520702"/>
              <a:ext cx="19050" cy="17779"/>
            </a:xfrm>
            <a:custGeom>
              <a:rect b="b" l="l" r="r" t="t"/>
              <a:pathLst>
                <a:path extrusionOk="0" h="17779" w="19050">
                  <a:moveTo>
                    <a:pt x="15943" y="0"/>
                  </a:moveTo>
                  <a:lnTo>
                    <a:pt x="11155" y="0"/>
                  </a:lnTo>
                  <a:lnTo>
                    <a:pt x="6139" y="254"/>
                  </a:lnTo>
                  <a:lnTo>
                    <a:pt x="1084" y="609"/>
                  </a:lnTo>
                  <a:lnTo>
                    <a:pt x="0" y="8108"/>
                  </a:lnTo>
                  <a:lnTo>
                    <a:pt x="3504" y="13241"/>
                  </a:lnTo>
                  <a:lnTo>
                    <a:pt x="10246" y="16252"/>
                  </a:lnTo>
                  <a:lnTo>
                    <a:pt x="18877" y="17386"/>
                  </a:lnTo>
                  <a:lnTo>
                    <a:pt x="18991" y="38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35" name="Google Shape;2535;gf574e92628_0_0"/>
            <p:cNvSpPr/>
            <p:nvPr/>
          </p:nvSpPr>
          <p:spPr>
            <a:xfrm>
              <a:off x="4817495" y="521310"/>
              <a:ext cx="30479" cy="13970"/>
            </a:xfrm>
            <a:custGeom>
              <a:rect b="b" l="l" r="r" t="t"/>
              <a:pathLst>
                <a:path extrusionOk="0" h="13970" w="30479">
                  <a:moveTo>
                    <a:pt x="29705" y="0"/>
                  </a:moveTo>
                  <a:lnTo>
                    <a:pt x="342" y="0"/>
                  </a:lnTo>
                  <a:lnTo>
                    <a:pt x="0" y="5689"/>
                  </a:lnTo>
                  <a:lnTo>
                    <a:pt x="1727" y="10312"/>
                  </a:lnTo>
                  <a:lnTo>
                    <a:pt x="4508" y="13677"/>
                  </a:lnTo>
                  <a:lnTo>
                    <a:pt x="29883" y="9220"/>
                  </a:lnTo>
                  <a:lnTo>
                    <a:pt x="30352" y="6642"/>
                  </a:lnTo>
                  <a:lnTo>
                    <a:pt x="30340" y="3581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36" name="Google Shape;2536;gf574e92628_0_0"/>
            <p:cNvSpPr/>
            <p:nvPr/>
          </p:nvSpPr>
          <p:spPr>
            <a:xfrm>
              <a:off x="4821995" y="530533"/>
              <a:ext cx="25400" cy="11429"/>
            </a:xfrm>
            <a:custGeom>
              <a:rect b="b" l="l" r="r" t="t"/>
              <a:pathLst>
                <a:path extrusionOk="0" h="11429" w="25400">
                  <a:moveTo>
                    <a:pt x="25387" y="0"/>
                  </a:moveTo>
                  <a:lnTo>
                    <a:pt x="6343" y="3312"/>
                  </a:lnTo>
                  <a:lnTo>
                    <a:pt x="0" y="4457"/>
                  </a:lnTo>
                  <a:lnTo>
                    <a:pt x="3403" y="8585"/>
                  </a:lnTo>
                  <a:lnTo>
                    <a:pt x="8369" y="10833"/>
                  </a:lnTo>
                  <a:lnTo>
                    <a:pt x="18770" y="10833"/>
                  </a:lnTo>
                  <a:lnTo>
                    <a:pt x="24053" y="7442"/>
                  </a:lnTo>
                  <a:lnTo>
                    <a:pt x="253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37" name="Google Shape;2537;gf574e92628_0_0"/>
            <p:cNvSpPr/>
            <p:nvPr/>
          </p:nvSpPr>
          <p:spPr>
            <a:xfrm>
              <a:off x="1347127" y="521067"/>
              <a:ext cx="5629909" cy="48895"/>
            </a:xfrm>
            <a:custGeom>
              <a:rect b="b" l="l" r="r" t="t"/>
              <a:pathLst>
                <a:path extrusionOk="0" h="48895" w="5629909">
                  <a:moveTo>
                    <a:pt x="25577" y="15417"/>
                  </a:moveTo>
                  <a:lnTo>
                    <a:pt x="23291" y="10274"/>
                  </a:lnTo>
                  <a:lnTo>
                    <a:pt x="18148" y="7137"/>
                  </a:lnTo>
                  <a:lnTo>
                    <a:pt x="11747" y="6070"/>
                  </a:lnTo>
                  <a:lnTo>
                    <a:pt x="5613" y="6070"/>
                  </a:lnTo>
                  <a:lnTo>
                    <a:pt x="0" y="8966"/>
                  </a:lnTo>
                  <a:lnTo>
                    <a:pt x="1193" y="14998"/>
                  </a:lnTo>
                  <a:lnTo>
                    <a:pt x="5791" y="15227"/>
                  </a:lnTo>
                  <a:lnTo>
                    <a:pt x="10121" y="16027"/>
                  </a:lnTo>
                  <a:lnTo>
                    <a:pt x="8712" y="22491"/>
                  </a:lnTo>
                  <a:lnTo>
                    <a:pt x="23368" y="22491"/>
                  </a:lnTo>
                  <a:lnTo>
                    <a:pt x="25577" y="15417"/>
                  </a:lnTo>
                  <a:close/>
                </a:path>
                <a:path extrusionOk="0" h="48895" w="5629909">
                  <a:moveTo>
                    <a:pt x="4724539" y="16979"/>
                  </a:moveTo>
                  <a:lnTo>
                    <a:pt x="4720602" y="7658"/>
                  </a:lnTo>
                  <a:lnTo>
                    <a:pt x="4713071" y="1943"/>
                  </a:lnTo>
                  <a:lnTo>
                    <a:pt x="4703889" y="0"/>
                  </a:lnTo>
                  <a:lnTo>
                    <a:pt x="4695444" y="0"/>
                  </a:lnTo>
                  <a:lnTo>
                    <a:pt x="4687379" y="4813"/>
                  </a:lnTo>
                  <a:lnTo>
                    <a:pt x="4686109" y="15011"/>
                  </a:lnTo>
                  <a:lnTo>
                    <a:pt x="4689602" y="14033"/>
                  </a:lnTo>
                  <a:lnTo>
                    <a:pt x="4692561" y="13614"/>
                  </a:lnTo>
                  <a:lnTo>
                    <a:pt x="4695114" y="13614"/>
                  </a:lnTo>
                  <a:lnTo>
                    <a:pt x="4703877" y="15748"/>
                  </a:lnTo>
                  <a:lnTo>
                    <a:pt x="4709947" y="20650"/>
                  </a:lnTo>
                  <a:lnTo>
                    <a:pt x="4715561" y="26073"/>
                  </a:lnTo>
                  <a:lnTo>
                    <a:pt x="4722927" y="29756"/>
                  </a:lnTo>
                  <a:lnTo>
                    <a:pt x="4724539" y="16979"/>
                  </a:lnTo>
                  <a:close/>
                </a:path>
                <a:path extrusionOk="0" h="48895" w="5629909">
                  <a:moveTo>
                    <a:pt x="5629757" y="21996"/>
                  </a:moveTo>
                  <a:lnTo>
                    <a:pt x="5629122" y="11684"/>
                  </a:lnTo>
                  <a:lnTo>
                    <a:pt x="5622493" y="7353"/>
                  </a:lnTo>
                  <a:lnTo>
                    <a:pt x="5621553" y="7391"/>
                  </a:lnTo>
                  <a:lnTo>
                    <a:pt x="5614898" y="19189"/>
                  </a:lnTo>
                  <a:lnTo>
                    <a:pt x="5601627" y="24384"/>
                  </a:lnTo>
                  <a:lnTo>
                    <a:pt x="5589092" y="30365"/>
                  </a:lnTo>
                  <a:lnTo>
                    <a:pt x="5584710" y="44488"/>
                  </a:lnTo>
                  <a:lnTo>
                    <a:pt x="5595747" y="45326"/>
                  </a:lnTo>
                  <a:lnTo>
                    <a:pt x="5603011" y="46659"/>
                  </a:lnTo>
                  <a:lnTo>
                    <a:pt x="5608155" y="47879"/>
                  </a:lnTo>
                  <a:lnTo>
                    <a:pt x="5612828" y="48412"/>
                  </a:lnTo>
                  <a:lnTo>
                    <a:pt x="5616410" y="48412"/>
                  </a:lnTo>
                  <a:lnTo>
                    <a:pt x="5620893" y="47434"/>
                  </a:lnTo>
                  <a:lnTo>
                    <a:pt x="5629033" y="44488"/>
                  </a:lnTo>
                  <a:lnTo>
                    <a:pt x="5628398" y="34264"/>
                  </a:lnTo>
                  <a:lnTo>
                    <a:pt x="5629757" y="219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38" name="Google Shape;2538;gf574e92628_0_0"/>
            <p:cNvSpPr/>
            <p:nvPr/>
          </p:nvSpPr>
          <p:spPr>
            <a:xfrm>
              <a:off x="10482207" y="528147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7543" y="0"/>
                  </a:moveTo>
                  <a:lnTo>
                    <a:pt x="3987" y="0"/>
                  </a:lnTo>
                  <a:lnTo>
                    <a:pt x="965" y="2273"/>
                  </a:lnTo>
                  <a:lnTo>
                    <a:pt x="0" y="7912"/>
                  </a:lnTo>
                  <a:lnTo>
                    <a:pt x="6579" y="10524"/>
                  </a:lnTo>
                  <a:lnTo>
                    <a:pt x="11401" y="14898"/>
                  </a:lnTo>
                  <a:lnTo>
                    <a:pt x="16066" y="19465"/>
                  </a:lnTo>
                  <a:lnTo>
                    <a:pt x="22174" y="22656"/>
                  </a:lnTo>
                  <a:lnTo>
                    <a:pt x="22908" y="14583"/>
                  </a:lnTo>
                  <a:lnTo>
                    <a:pt x="19578" y="7299"/>
                  </a:lnTo>
                  <a:lnTo>
                    <a:pt x="13889" y="2029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39" name="Google Shape;2539;gf574e92628_0_0"/>
            <p:cNvSpPr/>
            <p:nvPr/>
          </p:nvSpPr>
          <p:spPr>
            <a:xfrm>
              <a:off x="3688407" y="535899"/>
              <a:ext cx="17779" cy="17779"/>
            </a:xfrm>
            <a:custGeom>
              <a:rect b="b" l="l" r="r" t="t"/>
              <a:pathLst>
                <a:path extrusionOk="0" h="17779" w="17779">
                  <a:moveTo>
                    <a:pt x="0" y="0"/>
                  </a:moveTo>
                  <a:lnTo>
                    <a:pt x="5753" y="5689"/>
                  </a:lnTo>
                  <a:lnTo>
                    <a:pt x="11480" y="11417"/>
                  </a:lnTo>
                  <a:lnTo>
                    <a:pt x="17183" y="17170"/>
                  </a:lnTo>
                  <a:lnTo>
                    <a:pt x="16713" y="6172"/>
                  </a:lnTo>
                  <a:lnTo>
                    <a:pt x="10922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40" name="Google Shape;2540;gf574e92628_0_0"/>
            <p:cNvSpPr/>
            <p:nvPr/>
          </p:nvSpPr>
          <p:spPr>
            <a:xfrm>
              <a:off x="3683292" y="535873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3848" y="0"/>
                  </a:moveTo>
                  <a:lnTo>
                    <a:pt x="2628" y="0"/>
                  </a:lnTo>
                  <a:lnTo>
                    <a:pt x="1346" y="63"/>
                  </a:lnTo>
                  <a:lnTo>
                    <a:pt x="0" y="190"/>
                  </a:lnTo>
                  <a:lnTo>
                    <a:pt x="611" y="10026"/>
                  </a:lnTo>
                  <a:lnTo>
                    <a:pt x="3997" y="17005"/>
                  </a:lnTo>
                  <a:lnTo>
                    <a:pt x="10140" y="21164"/>
                  </a:lnTo>
                  <a:lnTo>
                    <a:pt x="19024" y="22542"/>
                  </a:lnTo>
                  <a:lnTo>
                    <a:pt x="21069" y="22504"/>
                  </a:lnTo>
                  <a:lnTo>
                    <a:pt x="22148" y="22428"/>
                  </a:lnTo>
                  <a:lnTo>
                    <a:pt x="22313" y="20574"/>
                  </a:lnTo>
                  <a:lnTo>
                    <a:pt x="22364" y="18821"/>
                  </a:lnTo>
                  <a:lnTo>
                    <a:pt x="22301" y="17195"/>
                  </a:lnTo>
                  <a:lnTo>
                    <a:pt x="10871" y="5715"/>
                  </a:lnTo>
                  <a:lnTo>
                    <a:pt x="5118" y="25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41" name="Google Shape;2541;gf574e92628_0_0"/>
            <p:cNvSpPr/>
            <p:nvPr/>
          </p:nvSpPr>
          <p:spPr>
            <a:xfrm>
              <a:off x="4567213" y="536063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7492" y="0"/>
                  </a:moveTo>
                  <a:lnTo>
                    <a:pt x="7721" y="10033"/>
                  </a:lnTo>
                  <a:lnTo>
                    <a:pt x="4038" y="16141"/>
                  </a:lnTo>
                  <a:lnTo>
                    <a:pt x="0" y="22237"/>
                  </a:lnTo>
                  <a:lnTo>
                    <a:pt x="2311" y="21932"/>
                  </a:lnTo>
                  <a:lnTo>
                    <a:pt x="4864" y="21856"/>
                  </a:lnTo>
                  <a:lnTo>
                    <a:pt x="20751" y="21894"/>
                  </a:lnTo>
                  <a:lnTo>
                    <a:pt x="28168" y="21310"/>
                  </a:lnTo>
                  <a:lnTo>
                    <a:pt x="29641" y="14744"/>
                  </a:lnTo>
                  <a:lnTo>
                    <a:pt x="28397" y="14947"/>
                  </a:lnTo>
                  <a:lnTo>
                    <a:pt x="27254" y="15036"/>
                  </a:lnTo>
                  <a:lnTo>
                    <a:pt x="14897" y="15036"/>
                  </a:lnTo>
                  <a:lnTo>
                    <a:pt x="14312" y="443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42" name="Google Shape;2542;gf574e92628_0_0"/>
            <p:cNvSpPr/>
            <p:nvPr/>
          </p:nvSpPr>
          <p:spPr>
            <a:xfrm>
              <a:off x="10430707" y="536063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7467" y="0"/>
                  </a:moveTo>
                  <a:lnTo>
                    <a:pt x="7467" y="10033"/>
                  </a:lnTo>
                  <a:lnTo>
                    <a:pt x="4000" y="16141"/>
                  </a:lnTo>
                  <a:lnTo>
                    <a:pt x="0" y="22237"/>
                  </a:lnTo>
                  <a:lnTo>
                    <a:pt x="22186" y="22237"/>
                  </a:lnTo>
                  <a:lnTo>
                    <a:pt x="21262" y="13805"/>
                  </a:lnTo>
                  <a:lnTo>
                    <a:pt x="18294" y="7489"/>
                  </a:lnTo>
                  <a:lnTo>
                    <a:pt x="13592" y="2988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43" name="Google Shape;2543;gf574e92628_0_0"/>
            <p:cNvSpPr/>
            <p:nvPr/>
          </p:nvSpPr>
          <p:spPr>
            <a:xfrm>
              <a:off x="287705" y="543394"/>
              <a:ext cx="5112385" cy="45084"/>
            </a:xfrm>
            <a:custGeom>
              <a:rect b="b" l="l" r="r" t="t"/>
              <a:pathLst>
                <a:path extrusionOk="0" h="45084" w="5112385">
                  <a:moveTo>
                    <a:pt x="51498" y="14909"/>
                  </a:moveTo>
                  <a:lnTo>
                    <a:pt x="48044" y="15836"/>
                  </a:lnTo>
                  <a:lnTo>
                    <a:pt x="45110" y="16243"/>
                  </a:lnTo>
                  <a:lnTo>
                    <a:pt x="42583" y="16243"/>
                  </a:lnTo>
                  <a:lnTo>
                    <a:pt x="33693" y="14084"/>
                  </a:lnTo>
                  <a:lnTo>
                    <a:pt x="27609" y="9131"/>
                  </a:lnTo>
                  <a:lnTo>
                    <a:pt x="22047" y="3708"/>
                  </a:lnTo>
                  <a:lnTo>
                    <a:pt x="14706" y="165"/>
                  </a:lnTo>
                  <a:lnTo>
                    <a:pt x="11633" y="8001"/>
                  </a:lnTo>
                  <a:lnTo>
                    <a:pt x="5295" y="12712"/>
                  </a:lnTo>
                  <a:lnTo>
                    <a:pt x="0" y="18529"/>
                  </a:lnTo>
                  <a:lnTo>
                    <a:pt x="12" y="29667"/>
                  </a:lnTo>
                  <a:lnTo>
                    <a:pt x="3009" y="32473"/>
                  </a:lnTo>
                  <a:lnTo>
                    <a:pt x="6591" y="33616"/>
                  </a:lnTo>
                  <a:lnTo>
                    <a:pt x="10502" y="33616"/>
                  </a:lnTo>
                  <a:lnTo>
                    <a:pt x="20739" y="31572"/>
                  </a:lnTo>
                  <a:lnTo>
                    <a:pt x="31534" y="26593"/>
                  </a:lnTo>
                  <a:lnTo>
                    <a:pt x="51498" y="14909"/>
                  </a:lnTo>
                  <a:close/>
                </a:path>
                <a:path extrusionOk="0" h="45084" w="5112385">
                  <a:moveTo>
                    <a:pt x="434454" y="14922"/>
                  </a:moveTo>
                  <a:lnTo>
                    <a:pt x="425958" y="14389"/>
                  </a:lnTo>
                  <a:lnTo>
                    <a:pt x="424637" y="7112"/>
                  </a:lnTo>
                  <a:lnTo>
                    <a:pt x="415721" y="7112"/>
                  </a:lnTo>
                  <a:lnTo>
                    <a:pt x="414693" y="7112"/>
                  </a:lnTo>
                  <a:lnTo>
                    <a:pt x="413575" y="7213"/>
                  </a:lnTo>
                  <a:lnTo>
                    <a:pt x="412330" y="7416"/>
                  </a:lnTo>
                  <a:lnTo>
                    <a:pt x="413448" y="16065"/>
                  </a:lnTo>
                  <a:lnTo>
                    <a:pt x="411213" y="28511"/>
                  </a:lnTo>
                  <a:lnTo>
                    <a:pt x="419849" y="29667"/>
                  </a:lnTo>
                  <a:lnTo>
                    <a:pt x="421894" y="24358"/>
                  </a:lnTo>
                  <a:lnTo>
                    <a:pt x="426504" y="21640"/>
                  </a:lnTo>
                  <a:lnTo>
                    <a:pt x="431444" y="19253"/>
                  </a:lnTo>
                  <a:lnTo>
                    <a:pt x="434454" y="14922"/>
                  </a:lnTo>
                  <a:close/>
                </a:path>
                <a:path extrusionOk="0" h="45084" w="5112385">
                  <a:moveTo>
                    <a:pt x="1738249" y="37147"/>
                  </a:moveTo>
                  <a:lnTo>
                    <a:pt x="1737448" y="28778"/>
                  </a:lnTo>
                  <a:lnTo>
                    <a:pt x="1734451" y="22491"/>
                  </a:lnTo>
                  <a:lnTo>
                    <a:pt x="1729676" y="17970"/>
                  </a:lnTo>
                  <a:lnTo>
                    <a:pt x="1723504" y="14909"/>
                  </a:lnTo>
                  <a:lnTo>
                    <a:pt x="1724444" y="23304"/>
                  </a:lnTo>
                  <a:lnTo>
                    <a:pt x="1727428" y="29540"/>
                  </a:lnTo>
                  <a:lnTo>
                    <a:pt x="1732127" y="34023"/>
                  </a:lnTo>
                  <a:lnTo>
                    <a:pt x="1738249" y="37147"/>
                  </a:lnTo>
                  <a:close/>
                </a:path>
                <a:path extrusionOk="0" h="45084" w="5112385">
                  <a:moveTo>
                    <a:pt x="1790776" y="4775"/>
                  </a:moveTo>
                  <a:lnTo>
                    <a:pt x="1782508" y="165"/>
                  </a:lnTo>
                  <a:lnTo>
                    <a:pt x="1781632" y="4025"/>
                  </a:lnTo>
                  <a:lnTo>
                    <a:pt x="1780387" y="5308"/>
                  </a:lnTo>
                  <a:lnTo>
                    <a:pt x="1777034" y="5308"/>
                  </a:lnTo>
                  <a:lnTo>
                    <a:pt x="1774901" y="3975"/>
                  </a:lnTo>
                  <a:lnTo>
                    <a:pt x="1769605" y="1333"/>
                  </a:lnTo>
                  <a:lnTo>
                    <a:pt x="1766443" y="0"/>
                  </a:lnTo>
                  <a:lnTo>
                    <a:pt x="1762696" y="0"/>
                  </a:lnTo>
                  <a:lnTo>
                    <a:pt x="1761185" y="50"/>
                  </a:lnTo>
                  <a:lnTo>
                    <a:pt x="1760397" y="165"/>
                  </a:lnTo>
                  <a:lnTo>
                    <a:pt x="1762582" y="10985"/>
                  </a:lnTo>
                  <a:lnTo>
                    <a:pt x="1768894" y="17551"/>
                  </a:lnTo>
                  <a:lnTo>
                    <a:pt x="1776488" y="22809"/>
                  </a:lnTo>
                  <a:lnTo>
                    <a:pt x="1782508" y="29667"/>
                  </a:lnTo>
                  <a:lnTo>
                    <a:pt x="1782673" y="19875"/>
                  </a:lnTo>
                  <a:lnTo>
                    <a:pt x="1788134" y="11455"/>
                  </a:lnTo>
                  <a:lnTo>
                    <a:pt x="1790776" y="4775"/>
                  </a:lnTo>
                  <a:close/>
                </a:path>
                <a:path extrusionOk="0" h="45084" w="5112385">
                  <a:moveTo>
                    <a:pt x="3152724" y="14909"/>
                  </a:moveTo>
                  <a:lnTo>
                    <a:pt x="3123095" y="7416"/>
                  </a:lnTo>
                  <a:lnTo>
                    <a:pt x="3123755" y="17627"/>
                  </a:lnTo>
                  <a:lnTo>
                    <a:pt x="3122447" y="29870"/>
                  </a:lnTo>
                  <a:lnTo>
                    <a:pt x="3123057" y="40144"/>
                  </a:lnTo>
                  <a:lnTo>
                    <a:pt x="3129457" y="44462"/>
                  </a:lnTo>
                  <a:lnTo>
                    <a:pt x="3130550" y="44411"/>
                  </a:lnTo>
                  <a:lnTo>
                    <a:pt x="3130791" y="31775"/>
                  </a:lnTo>
                  <a:lnTo>
                    <a:pt x="3137966" y="26073"/>
                  </a:lnTo>
                  <a:lnTo>
                    <a:pt x="3146983" y="22161"/>
                  </a:lnTo>
                  <a:lnTo>
                    <a:pt x="3152724" y="14909"/>
                  </a:lnTo>
                  <a:close/>
                </a:path>
                <a:path extrusionOk="0" h="45084" w="5112385">
                  <a:moveTo>
                    <a:pt x="5017224" y="13296"/>
                  </a:moveTo>
                  <a:lnTo>
                    <a:pt x="5015903" y="7759"/>
                  </a:lnTo>
                  <a:lnTo>
                    <a:pt x="5008842" y="165"/>
                  </a:lnTo>
                  <a:lnTo>
                    <a:pt x="5003609" y="8026"/>
                  </a:lnTo>
                  <a:lnTo>
                    <a:pt x="5003165" y="13550"/>
                  </a:lnTo>
                  <a:lnTo>
                    <a:pt x="5005895" y="16789"/>
                  </a:lnTo>
                  <a:lnTo>
                    <a:pt x="5010201" y="17856"/>
                  </a:lnTo>
                  <a:lnTo>
                    <a:pt x="5014684" y="16700"/>
                  </a:lnTo>
                  <a:lnTo>
                    <a:pt x="5017224" y="13296"/>
                  </a:lnTo>
                  <a:close/>
                </a:path>
                <a:path extrusionOk="0" h="45084" w="5112385">
                  <a:moveTo>
                    <a:pt x="5111915" y="22161"/>
                  </a:moveTo>
                  <a:lnTo>
                    <a:pt x="5108943" y="23304"/>
                  </a:lnTo>
                  <a:lnTo>
                    <a:pt x="5106632" y="23799"/>
                  </a:lnTo>
                  <a:lnTo>
                    <a:pt x="5099291" y="23799"/>
                  </a:lnTo>
                  <a:lnTo>
                    <a:pt x="5095189" y="5816"/>
                  </a:lnTo>
                  <a:lnTo>
                    <a:pt x="5089626" y="5816"/>
                  </a:lnTo>
                  <a:lnTo>
                    <a:pt x="5087810" y="5816"/>
                  </a:lnTo>
                  <a:lnTo>
                    <a:pt x="5085512" y="6299"/>
                  </a:lnTo>
                  <a:lnTo>
                    <a:pt x="5082565" y="7416"/>
                  </a:lnTo>
                  <a:lnTo>
                    <a:pt x="5082349" y="11404"/>
                  </a:lnTo>
                  <a:lnTo>
                    <a:pt x="5081676" y="15214"/>
                  </a:lnTo>
                  <a:lnTo>
                    <a:pt x="5076736" y="15214"/>
                  </a:lnTo>
                  <a:lnTo>
                    <a:pt x="5075961" y="15113"/>
                  </a:lnTo>
                  <a:lnTo>
                    <a:pt x="5075098" y="14909"/>
                  </a:lnTo>
                  <a:lnTo>
                    <a:pt x="5075098" y="29667"/>
                  </a:lnTo>
                  <a:lnTo>
                    <a:pt x="5077130" y="29337"/>
                  </a:lnTo>
                  <a:lnTo>
                    <a:pt x="5079022" y="29184"/>
                  </a:lnTo>
                  <a:lnTo>
                    <a:pt x="5086261" y="29184"/>
                  </a:lnTo>
                  <a:lnTo>
                    <a:pt x="5090655" y="30505"/>
                  </a:lnTo>
                  <a:lnTo>
                    <a:pt x="5097945" y="33159"/>
                  </a:lnTo>
                  <a:lnTo>
                    <a:pt x="5100828" y="34480"/>
                  </a:lnTo>
                  <a:lnTo>
                    <a:pt x="5106797" y="34480"/>
                  </a:lnTo>
                  <a:lnTo>
                    <a:pt x="5109375" y="31711"/>
                  </a:lnTo>
                  <a:lnTo>
                    <a:pt x="5111915" y="2216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44" name="Google Shape;2544;gf574e92628_0_0"/>
            <p:cNvSpPr/>
            <p:nvPr/>
          </p:nvSpPr>
          <p:spPr>
            <a:xfrm>
              <a:off x="5500757" y="558303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146" y="0"/>
                  </a:moveTo>
                  <a:lnTo>
                    <a:pt x="0" y="15786"/>
                  </a:lnTo>
                  <a:lnTo>
                    <a:pt x="3555" y="21069"/>
                  </a:lnTo>
                  <a:lnTo>
                    <a:pt x="7581" y="21069"/>
                  </a:lnTo>
                  <a:lnTo>
                    <a:pt x="12920" y="18229"/>
                  </a:lnTo>
                  <a:lnTo>
                    <a:pt x="15822" y="11739"/>
                  </a:lnTo>
                  <a:lnTo>
                    <a:pt x="13245" y="4647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45" name="Google Shape;2545;gf574e92628_0_0"/>
            <p:cNvSpPr/>
            <p:nvPr/>
          </p:nvSpPr>
          <p:spPr>
            <a:xfrm>
              <a:off x="8964957" y="57298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7038" y="0"/>
                  </a:moveTo>
                  <a:lnTo>
                    <a:pt x="16721" y="2013"/>
                  </a:lnTo>
                  <a:lnTo>
                    <a:pt x="9628" y="7227"/>
                  </a:lnTo>
                  <a:lnTo>
                    <a:pt x="4480" y="14407"/>
                  </a:lnTo>
                  <a:lnTo>
                    <a:pt x="0" y="22313"/>
                  </a:lnTo>
                  <a:lnTo>
                    <a:pt x="10749" y="20296"/>
                  </a:lnTo>
                  <a:lnTo>
                    <a:pt x="20739" y="17414"/>
                  </a:lnTo>
                  <a:lnTo>
                    <a:pt x="27699" y="11423"/>
                  </a:lnTo>
                  <a:lnTo>
                    <a:pt x="29362" y="76"/>
                  </a:lnTo>
                  <a:lnTo>
                    <a:pt x="270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46" name="Google Shape;2546;gf574e92628_0_0"/>
            <p:cNvSpPr/>
            <p:nvPr/>
          </p:nvSpPr>
          <p:spPr>
            <a:xfrm>
              <a:off x="4787182" y="580003"/>
              <a:ext cx="45720" cy="17779"/>
            </a:xfrm>
            <a:custGeom>
              <a:rect b="b" l="l" r="r" t="t"/>
              <a:pathLst>
                <a:path extrusionOk="0" h="17779" w="45720">
                  <a:moveTo>
                    <a:pt x="15505" y="0"/>
                  </a:moveTo>
                  <a:lnTo>
                    <a:pt x="10857" y="0"/>
                  </a:lnTo>
                  <a:lnTo>
                    <a:pt x="1015" y="533"/>
                  </a:lnTo>
                  <a:lnTo>
                    <a:pt x="0" y="8270"/>
                  </a:lnTo>
                  <a:lnTo>
                    <a:pt x="3943" y="13441"/>
                  </a:lnTo>
                  <a:lnTo>
                    <a:pt x="11300" y="16333"/>
                  </a:lnTo>
                  <a:lnTo>
                    <a:pt x="20522" y="17233"/>
                  </a:lnTo>
                  <a:lnTo>
                    <a:pt x="29462" y="16527"/>
                  </a:lnTo>
                  <a:lnTo>
                    <a:pt x="37416" y="14563"/>
                  </a:lnTo>
                  <a:lnTo>
                    <a:pt x="43117" y="11576"/>
                  </a:lnTo>
                  <a:lnTo>
                    <a:pt x="45299" y="7797"/>
                  </a:lnTo>
                  <a:lnTo>
                    <a:pt x="39776" y="3986"/>
                  </a:lnTo>
                  <a:lnTo>
                    <a:pt x="32784" y="1593"/>
                  </a:lnTo>
                  <a:lnTo>
                    <a:pt x="24600" y="354"/>
                  </a:lnTo>
                  <a:lnTo>
                    <a:pt x="155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47" name="Google Shape;2547;gf574e92628_0_0"/>
            <p:cNvSpPr/>
            <p:nvPr/>
          </p:nvSpPr>
          <p:spPr>
            <a:xfrm>
              <a:off x="2667025" y="587801"/>
              <a:ext cx="29844" cy="21590"/>
            </a:xfrm>
            <a:custGeom>
              <a:rect b="b" l="l" r="r" t="t"/>
              <a:pathLst>
                <a:path extrusionOk="0" h="21590" w="29844">
                  <a:moveTo>
                    <a:pt x="29324" y="0"/>
                  </a:moveTo>
                  <a:lnTo>
                    <a:pt x="19579" y="1409"/>
                  </a:lnTo>
                  <a:lnTo>
                    <a:pt x="11218" y="4130"/>
                  </a:lnTo>
                  <a:lnTo>
                    <a:pt x="4580" y="8476"/>
                  </a:lnTo>
                  <a:lnTo>
                    <a:pt x="0" y="14757"/>
                  </a:lnTo>
                  <a:lnTo>
                    <a:pt x="4013" y="19113"/>
                  </a:lnTo>
                  <a:lnTo>
                    <a:pt x="9499" y="21412"/>
                  </a:lnTo>
                  <a:lnTo>
                    <a:pt x="14668" y="21412"/>
                  </a:lnTo>
                  <a:lnTo>
                    <a:pt x="21008" y="20125"/>
                  </a:lnTo>
                  <a:lnTo>
                    <a:pt x="26139" y="16197"/>
                  </a:lnTo>
                  <a:lnTo>
                    <a:pt x="29198" y="9523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48" name="Google Shape;2548;gf574e92628_0_0"/>
            <p:cNvSpPr/>
            <p:nvPr/>
          </p:nvSpPr>
          <p:spPr>
            <a:xfrm>
              <a:off x="10342394" y="587801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74" y="0"/>
                  </a:moveTo>
                  <a:lnTo>
                    <a:pt x="13353" y="493"/>
                  </a:lnTo>
                  <a:lnTo>
                    <a:pt x="5472" y="1849"/>
                  </a:lnTo>
                  <a:lnTo>
                    <a:pt x="398" y="5970"/>
                  </a:lnTo>
                  <a:lnTo>
                    <a:pt x="0" y="14757"/>
                  </a:lnTo>
                  <a:lnTo>
                    <a:pt x="1638" y="14795"/>
                  </a:lnTo>
                  <a:lnTo>
                    <a:pt x="13195" y="14795"/>
                  </a:lnTo>
                  <a:lnTo>
                    <a:pt x="18834" y="8915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49" name="Google Shape;2549;gf574e92628_0_0"/>
            <p:cNvSpPr/>
            <p:nvPr/>
          </p:nvSpPr>
          <p:spPr>
            <a:xfrm>
              <a:off x="4278199" y="600283"/>
              <a:ext cx="635" cy="7620"/>
            </a:xfrm>
            <a:custGeom>
              <a:rect b="b" l="l" r="r" t="t"/>
              <a:pathLst>
                <a:path extrusionOk="0" h="7620" w="635">
                  <a:moveTo>
                    <a:pt x="469" y="0"/>
                  </a:moveTo>
                  <a:lnTo>
                    <a:pt x="0" y="2705"/>
                  </a:lnTo>
                  <a:lnTo>
                    <a:pt x="50" y="5105"/>
                  </a:lnTo>
                  <a:lnTo>
                    <a:pt x="533" y="7213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50" name="Google Shape;2550;gf574e92628_0_0"/>
            <p:cNvSpPr/>
            <p:nvPr/>
          </p:nvSpPr>
          <p:spPr>
            <a:xfrm>
              <a:off x="4278675" y="595290"/>
              <a:ext cx="46354" cy="24765"/>
            </a:xfrm>
            <a:custGeom>
              <a:rect b="b" l="l" r="r" t="t"/>
              <a:pathLst>
                <a:path extrusionOk="0" h="24765" w="46354">
                  <a:moveTo>
                    <a:pt x="45669" y="0"/>
                  </a:moveTo>
                  <a:lnTo>
                    <a:pt x="37630" y="2895"/>
                  </a:lnTo>
                  <a:lnTo>
                    <a:pt x="33159" y="3873"/>
                  </a:lnTo>
                  <a:lnTo>
                    <a:pt x="29603" y="3873"/>
                  </a:lnTo>
                  <a:lnTo>
                    <a:pt x="24890" y="3321"/>
                  </a:lnTo>
                  <a:lnTo>
                    <a:pt x="19738" y="2079"/>
                  </a:lnTo>
                  <a:lnTo>
                    <a:pt x="12458" y="765"/>
                  </a:lnTo>
                  <a:lnTo>
                    <a:pt x="1358" y="0"/>
                  </a:lnTo>
                  <a:lnTo>
                    <a:pt x="723" y="1765"/>
                  </a:lnTo>
                  <a:lnTo>
                    <a:pt x="266" y="3429"/>
                  </a:lnTo>
                  <a:lnTo>
                    <a:pt x="0" y="4991"/>
                  </a:lnTo>
                  <a:lnTo>
                    <a:pt x="63" y="12204"/>
                  </a:lnTo>
                  <a:lnTo>
                    <a:pt x="1968" y="20497"/>
                  </a:lnTo>
                  <a:lnTo>
                    <a:pt x="10604" y="24168"/>
                  </a:lnTo>
                  <a:lnTo>
                    <a:pt x="19951" y="24168"/>
                  </a:lnTo>
                  <a:lnTo>
                    <a:pt x="31070" y="22479"/>
                  </a:lnTo>
                  <a:lnTo>
                    <a:pt x="40582" y="17651"/>
                  </a:lnTo>
                  <a:lnTo>
                    <a:pt x="46208" y="10039"/>
                  </a:lnTo>
                  <a:lnTo>
                    <a:pt x="456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51" name="Google Shape;2551;gf574e92628_0_0"/>
            <p:cNvSpPr/>
            <p:nvPr/>
          </p:nvSpPr>
          <p:spPr>
            <a:xfrm>
              <a:off x="5414355" y="595290"/>
              <a:ext cx="29845" cy="7620"/>
            </a:xfrm>
            <a:custGeom>
              <a:rect b="b" l="l" r="r" t="t"/>
              <a:pathLst>
                <a:path extrusionOk="0" h="7620" w="29845">
                  <a:moveTo>
                    <a:pt x="29578" y="0"/>
                  </a:moveTo>
                  <a:lnTo>
                    <a:pt x="27381" y="254"/>
                  </a:lnTo>
                  <a:lnTo>
                    <a:pt x="8826" y="266"/>
                  </a:lnTo>
                  <a:lnTo>
                    <a:pt x="1473" y="876"/>
                  </a:lnTo>
                  <a:lnTo>
                    <a:pt x="0" y="7264"/>
                  </a:lnTo>
                  <a:lnTo>
                    <a:pt x="1739" y="7086"/>
                  </a:lnTo>
                  <a:lnTo>
                    <a:pt x="3619" y="7023"/>
                  </a:lnTo>
                  <a:lnTo>
                    <a:pt x="13665" y="7137"/>
                  </a:lnTo>
                  <a:lnTo>
                    <a:pt x="21285" y="7137"/>
                  </a:lnTo>
                  <a:lnTo>
                    <a:pt x="28168" y="6299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52" name="Google Shape;2552;gf574e92628_0_0"/>
            <p:cNvSpPr/>
            <p:nvPr/>
          </p:nvSpPr>
          <p:spPr>
            <a:xfrm>
              <a:off x="13480134" y="595290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33" y="330"/>
                  </a:lnTo>
                  <a:lnTo>
                    <a:pt x="5454" y="1671"/>
                  </a:lnTo>
                  <a:lnTo>
                    <a:pt x="385" y="5863"/>
                  </a:lnTo>
                  <a:lnTo>
                    <a:pt x="0" y="14744"/>
                  </a:lnTo>
                  <a:lnTo>
                    <a:pt x="1028" y="14757"/>
                  </a:lnTo>
                  <a:lnTo>
                    <a:pt x="8965" y="13680"/>
                  </a:lnTo>
                  <a:lnTo>
                    <a:pt x="14941" y="10655"/>
                  </a:lnTo>
                  <a:lnTo>
                    <a:pt x="19241" y="5992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53" name="Google Shape;2553;gf574e92628_0_0"/>
            <p:cNvSpPr/>
            <p:nvPr/>
          </p:nvSpPr>
          <p:spPr>
            <a:xfrm>
              <a:off x="3372066" y="600391"/>
              <a:ext cx="3456940" cy="39370"/>
            </a:xfrm>
            <a:custGeom>
              <a:rect b="b" l="l" r="r" t="t"/>
              <a:pathLst>
                <a:path extrusionOk="0" h="39370" w="3456940">
                  <a:moveTo>
                    <a:pt x="40538" y="31102"/>
                  </a:moveTo>
                  <a:lnTo>
                    <a:pt x="38735" y="24396"/>
                  </a:lnTo>
                  <a:lnTo>
                    <a:pt x="37401" y="24574"/>
                  </a:lnTo>
                  <a:lnTo>
                    <a:pt x="30810" y="24574"/>
                  </a:lnTo>
                  <a:lnTo>
                    <a:pt x="31051" y="6146"/>
                  </a:lnTo>
                  <a:lnTo>
                    <a:pt x="31064" y="0"/>
                  </a:lnTo>
                  <a:lnTo>
                    <a:pt x="24841" y="0"/>
                  </a:lnTo>
                  <a:lnTo>
                    <a:pt x="22809" y="0"/>
                  </a:lnTo>
                  <a:lnTo>
                    <a:pt x="20116" y="660"/>
                  </a:lnTo>
                  <a:lnTo>
                    <a:pt x="16548" y="2171"/>
                  </a:lnTo>
                  <a:lnTo>
                    <a:pt x="14109" y="13169"/>
                  </a:lnTo>
                  <a:lnTo>
                    <a:pt x="5092" y="21996"/>
                  </a:lnTo>
                  <a:lnTo>
                    <a:pt x="0" y="30137"/>
                  </a:lnTo>
                  <a:lnTo>
                    <a:pt x="9359" y="39154"/>
                  </a:lnTo>
                  <a:lnTo>
                    <a:pt x="7581" y="32639"/>
                  </a:lnTo>
                  <a:lnTo>
                    <a:pt x="10668" y="30975"/>
                  </a:lnTo>
                  <a:lnTo>
                    <a:pt x="17970" y="30975"/>
                  </a:lnTo>
                  <a:lnTo>
                    <a:pt x="29921" y="32816"/>
                  </a:lnTo>
                  <a:lnTo>
                    <a:pt x="37338" y="32816"/>
                  </a:lnTo>
                  <a:lnTo>
                    <a:pt x="40538" y="31102"/>
                  </a:lnTo>
                  <a:close/>
                </a:path>
                <a:path extrusionOk="0" h="39370" w="3456940">
                  <a:moveTo>
                    <a:pt x="1195146" y="17259"/>
                  </a:moveTo>
                  <a:lnTo>
                    <a:pt x="1189558" y="14452"/>
                  </a:lnTo>
                  <a:lnTo>
                    <a:pt x="1186535" y="9105"/>
                  </a:lnTo>
                  <a:lnTo>
                    <a:pt x="1183398" y="3911"/>
                  </a:lnTo>
                  <a:lnTo>
                    <a:pt x="1177480" y="1587"/>
                  </a:lnTo>
                  <a:lnTo>
                    <a:pt x="1176274" y="1587"/>
                  </a:lnTo>
                  <a:lnTo>
                    <a:pt x="1174889" y="1765"/>
                  </a:lnTo>
                  <a:lnTo>
                    <a:pt x="1173276" y="2171"/>
                  </a:lnTo>
                  <a:lnTo>
                    <a:pt x="1172476" y="10248"/>
                  </a:lnTo>
                  <a:lnTo>
                    <a:pt x="1175842" y="17576"/>
                  </a:lnTo>
                  <a:lnTo>
                    <a:pt x="1181569" y="22885"/>
                  </a:lnTo>
                  <a:lnTo>
                    <a:pt x="1187919" y="24930"/>
                  </a:lnTo>
                  <a:lnTo>
                    <a:pt x="1191387" y="24930"/>
                  </a:lnTo>
                  <a:lnTo>
                    <a:pt x="1194282" y="22720"/>
                  </a:lnTo>
                  <a:lnTo>
                    <a:pt x="1195146" y="17259"/>
                  </a:lnTo>
                  <a:close/>
                </a:path>
                <a:path extrusionOk="0" h="39370" w="3456940">
                  <a:moveTo>
                    <a:pt x="1246911" y="17259"/>
                  </a:moveTo>
                  <a:lnTo>
                    <a:pt x="1245857" y="17411"/>
                  </a:lnTo>
                  <a:lnTo>
                    <a:pt x="1244879" y="17475"/>
                  </a:lnTo>
                  <a:lnTo>
                    <a:pt x="1232509" y="17475"/>
                  </a:lnTo>
                  <a:lnTo>
                    <a:pt x="1231696" y="6756"/>
                  </a:lnTo>
                  <a:lnTo>
                    <a:pt x="1224788" y="2171"/>
                  </a:lnTo>
                  <a:lnTo>
                    <a:pt x="1224788" y="24396"/>
                  </a:lnTo>
                  <a:lnTo>
                    <a:pt x="1233462" y="23368"/>
                  </a:lnTo>
                  <a:lnTo>
                    <a:pt x="1245793" y="25895"/>
                  </a:lnTo>
                  <a:lnTo>
                    <a:pt x="1246911" y="17259"/>
                  </a:lnTo>
                  <a:close/>
                </a:path>
                <a:path extrusionOk="0" h="39370" w="3456940">
                  <a:moveTo>
                    <a:pt x="3456775" y="24396"/>
                  </a:moveTo>
                  <a:lnTo>
                    <a:pt x="3451936" y="23418"/>
                  </a:lnTo>
                  <a:lnTo>
                    <a:pt x="3449701" y="19862"/>
                  </a:lnTo>
                  <a:lnTo>
                    <a:pt x="3447948" y="15811"/>
                  </a:lnTo>
                  <a:lnTo>
                    <a:pt x="3433927" y="25933"/>
                  </a:lnTo>
                  <a:lnTo>
                    <a:pt x="3437966" y="29171"/>
                  </a:lnTo>
                  <a:lnTo>
                    <a:pt x="3442843" y="31038"/>
                  </a:lnTo>
                  <a:lnTo>
                    <a:pt x="3451529" y="31038"/>
                  </a:lnTo>
                  <a:lnTo>
                    <a:pt x="3455301" y="29019"/>
                  </a:lnTo>
                  <a:lnTo>
                    <a:pt x="3456775" y="243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54" name="Google Shape;2554;gf574e92628_0_0"/>
            <p:cNvSpPr/>
            <p:nvPr/>
          </p:nvSpPr>
          <p:spPr>
            <a:xfrm>
              <a:off x="6797699" y="601550"/>
              <a:ext cx="22859" cy="25400"/>
            </a:xfrm>
            <a:custGeom>
              <a:rect b="b" l="l" r="r" t="t"/>
              <a:pathLst>
                <a:path extrusionOk="0" h="25400" w="22859">
                  <a:moveTo>
                    <a:pt x="17878" y="0"/>
                  </a:moveTo>
                  <a:lnTo>
                    <a:pt x="8226" y="0"/>
                  </a:lnTo>
                  <a:lnTo>
                    <a:pt x="6321" y="0"/>
                  </a:lnTo>
                  <a:lnTo>
                    <a:pt x="4111" y="304"/>
                  </a:lnTo>
                  <a:lnTo>
                    <a:pt x="1508" y="1003"/>
                  </a:lnTo>
                  <a:lnTo>
                    <a:pt x="0" y="8184"/>
                  </a:lnTo>
                  <a:lnTo>
                    <a:pt x="1005" y="14676"/>
                  </a:lnTo>
                  <a:lnTo>
                    <a:pt x="3960" y="20275"/>
                  </a:lnTo>
                  <a:lnTo>
                    <a:pt x="8302" y="24777"/>
                  </a:lnTo>
                  <a:lnTo>
                    <a:pt x="22323" y="14655"/>
                  </a:lnTo>
                  <a:lnTo>
                    <a:pt x="19440" y="7988"/>
                  </a:lnTo>
                  <a:lnTo>
                    <a:pt x="178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55" name="Google Shape;2555;gf574e92628_0_0"/>
            <p:cNvSpPr/>
            <p:nvPr/>
          </p:nvSpPr>
          <p:spPr>
            <a:xfrm>
              <a:off x="3764420" y="610035"/>
              <a:ext cx="3175" cy="8890"/>
            </a:xfrm>
            <a:custGeom>
              <a:rect b="b" l="l" r="r" t="t"/>
              <a:pathLst>
                <a:path extrusionOk="0" h="8890" w="3175">
                  <a:moveTo>
                    <a:pt x="2654" y="0"/>
                  </a:moveTo>
                  <a:lnTo>
                    <a:pt x="0" y="0"/>
                  </a:lnTo>
                  <a:lnTo>
                    <a:pt x="0" y="5168"/>
                  </a:lnTo>
                  <a:lnTo>
                    <a:pt x="965" y="6311"/>
                  </a:lnTo>
                  <a:lnTo>
                    <a:pt x="2857" y="8623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56" name="Google Shape;2556;gf574e92628_0_0"/>
            <p:cNvSpPr/>
            <p:nvPr/>
          </p:nvSpPr>
          <p:spPr>
            <a:xfrm>
              <a:off x="3764425" y="610035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681" y="0"/>
                  </a:moveTo>
                  <a:lnTo>
                    <a:pt x="2654" y="0"/>
                  </a:lnTo>
                  <a:lnTo>
                    <a:pt x="2857" y="8623"/>
                  </a:lnTo>
                  <a:lnTo>
                    <a:pt x="965" y="6311"/>
                  </a:lnTo>
                  <a:lnTo>
                    <a:pt x="0" y="5168"/>
                  </a:lnTo>
                  <a:lnTo>
                    <a:pt x="0" y="14744"/>
                  </a:lnTo>
                  <a:lnTo>
                    <a:pt x="14681" y="14744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57" name="Google Shape;2557;gf574e92628_0_0"/>
            <p:cNvSpPr/>
            <p:nvPr/>
          </p:nvSpPr>
          <p:spPr>
            <a:xfrm>
              <a:off x="5277855" y="610035"/>
              <a:ext cx="26035" cy="27304"/>
            </a:xfrm>
            <a:custGeom>
              <a:rect b="b" l="l" r="r" t="t"/>
              <a:pathLst>
                <a:path extrusionOk="0" h="27304" w="26035">
                  <a:moveTo>
                    <a:pt x="25958" y="0"/>
                  </a:moveTo>
                  <a:lnTo>
                    <a:pt x="18554" y="1243"/>
                  </a:lnTo>
                  <a:lnTo>
                    <a:pt x="11764" y="3101"/>
                  </a:lnTo>
                  <a:lnTo>
                    <a:pt x="5583" y="5564"/>
                  </a:lnTo>
                  <a:lnTo>
                    <a:pt x="0" y="8623"/>
                  </a:lnTo>
                  <a:lnTo>
                    <a:pt x="431" y="14744"/>
                  </a:lnTo>
                  <a:lnTo>
                    <a:pt x="723" y="20955"/>
                  </a:lnTo>
                  <a:lnTo>
                    <a:pt x="901" y="27178"/>
                  </a:lnTo>
                  <a:lnTo>
                    <a:pt x="11949" y="25210"/>
                  </a:lnTo>
                  <a:lnTo>
                    <a:pt x="20793" y="21018"/>
                  </a:lnTo>
                  <a:lnTo>
                    <a:pt x="25954" y="13111"/>
                  </a:lnTo>
                  <a:lnTo>
                    <a:pt x="259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58" name="Google Shape;2558;gf574e92628_0_0"/>
            <p:cNvSpPr/>
            <p:nvPr/>
          </p:nvSpPr>
          <p:spPr>
            <a:xfrm>
              <a:off x="5259853" y="618653"/>
              <a:ext cx="19050" cy="20954"/>
            </a:xfrm>
            <a:custGeom>
              <a:rect b="b" l="l" r="r" t="t"/>
              <a:pathLst>
                <a:path extrusionOk="0" h="20954" w="19050">
                  <a:moveTo>
                    <a:pt x="17995" y="0"/>
                  </a:moveTo>
                  <a:lnTo>
                    <a:pt x="12405" y="4139"/>
                  </a:lnTo>
                  <a:lnTo>
                    <a:pt x="7550" y="9005"/>
                  </a:lnTo>
                  <a:lnTo>
                    <a:pt x="3419" y="14589"/>
                  </a:lnTo>
                  <a:lnTo>
                    <a:pt x="0" y="20878"/>
                  </a:lnTo>
                  <a:lnTo>
                    <a:pt x="5918" y="19710"/>
                  </a:lnTo>
                  <a:lnTo>
                    <a:pt x="12572" y="19304"/>
                  </a:lnTo>
                  <a:lnTo>
                    <a:pt x="18910" y="18567"/>
                  </a:lnTo>
                  <a:lnTo>
                    <a:pt x="18732" y="12344"/>
                  </a:lnTo>
                  <a:lnTo>
                    <a:pt x="18440" y="6134"/>
                  </a:lnTo>
                  <a:lnTo>
                    <a:pt x="1799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59" name="Google Shape;2559;gf574e92628_0_0"/>
            <p:cNvSpPr/>
            <p:nvPr/>
          </p:nvSpPr>
          <p:spPr>
            <a:xfrm>
              <a:off x="6578249" y="610035"/>
              <a:ext cx="44450" cy="37465"/>
            </a:xfrm>
            <a:custGeom>
              <a:rect b="b" l="l" r="r" t="t"/>
              <a:pathLst>
                <a:path extrusionOk="0" h="37465" w="44450">
                  <a:moveTo>
                    <a:pt x="44310" y="0"/>
                  </a:moveTo>
                  <a:lnTo>
                    <a:pt x="31052" y="3451"/>
                  </a:lnTo>
                  <a:lnTo>
                    <a:pt x="17597" y="6648"/>
                  </a:lnTo>
                  <a:lnTo>
                    <a:pt x="6421" y="12112"/>
                  </a:lnTo>
                  <a:lnTo>
                    <a:pt x="0" y="22364"/>
                  </a:lnTo>
                  <a:lnTo>
                    <a:pt x="8798" y="25934"/>
                  </a:lnTo>
                  <a:lnTo>
                    <a:pt x="16225" y="30889"/>
                  </a:lnTo>
                  <a:lnTo>
                    <a:pt x="24179" y="35287"/>
                  </a:lnTo>
                  <a:lnTo>
                    <a:pt x="34556" y="37185"/>
                  </a:lnTo>
                  <a:lnTo>
                    <a:pt x="36817" y="37109"/>
                  </a:lnTo>
                  <a:lnTo>
                    <a:pt x="36136" y="25347"/>
                  </a:lnTo>
                  <a:lnTo>
                    <a:pt x="37396" y="15444"/>
                  </a:lnTo>
                  <a:lnTo>
                    <a:pt x="40240" y="7096"/>
                  </a:lnTo>
                  <a:lnTo>
                    <a:pt x="443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60" name="Google Shape;2560;gf574e92628_0_0"/>
            <p:cNvSpPr/>
            <p:nvPr/>
          </p:nvSpPr>
          <p:spPr>
            <a:xfrm>
              <a:off x="13458280" y="610031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4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43" y="14744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61" name="Google Shape;2561;gf574e92628_0_0"/>
            <p:cNvSpPr/>
            <p:nvPr/>
          </p:nvSpPr>
          <p:spPr>
            <a:xfrm>
              <a:off x="1492973" y="616304"/>
              <a:ext cx="8466455" cy="45720"/>
            </a:xfrm>
            <a:custGeom>
              <a:rect b="b" l="l" r="r" t="t"/>
              <a:pathLst>
                <a:path extrusionOk="0" h="45720" w="8466455">
                  <a:moveTo>
                    <a:pt x="24777" y="23228"/>
                  </a:moveTo>
                  <a:lnTo>
                    <a:pt x="17754" y="19481"/>
                  </a:lnTo>
                  <a:lnTo>
                    <a:pt x="12382" y="18072"/>
                  </a:lnTo>
                  <a:lnTo>
                    <a:pt x="8496" y="18072"/>
                  </a:lnTo>
                  <a:lnTo>
                    <a:pt x="2501" y="18072"/>
                  </a:lnTo>
                  <a:lnTo>
                    <a:pt x="0" y="21424"/>
                  </a:lnTo>
                  <a:lnTo>
                    <a:pt x="571" y="28143"/>
                  </a:lnTo>
                  <a:lnTo>
                    <a:pt x="3632" y="31496"/>
                  </a:lnTo>
                  <a:lnTo>
                    <a:pt x="12877" y="31496"/>
                  </a:lnTo>
                  <a:lnTo>
                    <a:pt x="18351" y="29324"/>
                  </a:lnTo>
                  <a:lnTo>
                    <a:pt x="24777" y="23228"/>
                  </a:lnTo>
                  <a:close/>
                </a:path>
                <a:path extrusionOk="0" h="45720" w="8466455">
                  <a:moveTo>
                    <a:pt x="467715" y="12446"/>
                  </a:moveTo>
                  <a:lnTo>
                    <a:pt x="462140" y="7772"/>
                  </a:lnTo>
                  <a:lnTo>
                    <a:pt x="452132" y="7772"/>
                  </a:lnTo>
                  <a:lnTo>
                    <a:pt x="449846" y="7772"/>
                  </a:lnTo>
                  <a:lnTo>
                    <a:pt x="447332" y="8013"/>
                  </a:lnTo>
                  <a:lnTo>
                    <a:pt x="444614" y="8483"/>
                  </a:lnTo>
                  <a:lnTo>
                    <a:pt x="444525" y="23266"/>
                  </a:lnTo>
                  <a:lnTo>
                    <a:pt x="445211" y="27647"/>
                  </a:lnTo>
                  <a:lnTo>
                    <a:pt x="447878" y="27647"/>
                  </a:lnTo>
                  <a:lnTo>
                    <a:pt x="449453" y="25298"/>
                  </a:lnTo>
                  <a:lnTo>
                    <a:pt x="453567" y="20574"/>
                  </a:lnTo>
                  <a:lnTo>
                    <a:pt x="456082" y="18211"/>
                  </a:lnTo>
                  <a:lnTo>
                    <a:pt x="461378" y="18211"/>
                  </a:lnTo>
                  <a:lnTo>
                    <a:pt x="463931" y="19545"/>
                  </a:lnTo>
                  <a:lnTo>
                    <a:pt x="466775" y="23241"/>
                  </a:lnTo>
                  <a:lnTo>
                    <a:pt x="467715" y="12446"/>
                  </a:lnTo>
                  <a:close/>
                </a:path>
                <a:path extrusionOk="0" h="45720" w="8466455">
                  <a:moveTo>
                    <a:pt x="2625077" y="16103"/>
                  </a:moveTo>
                  <a:lnTo>
                    <a:pt x="2610447" y="16103"/>
                  </a:lnTo>
                  <a:lnTo>
                    <a:pt x="2610447" y="30848"/>
                  </a:lnTo>
                  <a:lnTo>
                    <a:pt x="2625077" y="30848"/>
                  </a:lnTo>
                  <a:lnTo>
                    <a:pt x="2625077" y="16103"/>
                  </a:lnTo>
                  <a:close/>
                </a:path>
                <a:path extrusionOk="0" h="45720" w="8466455">
                  <a:moveTo>
                    <a:pt x="4390593" y="11887"/>
                  </a:moveTo>
                  <a:lnTo>
                    <a:pt x="4388624" y="5219"/>
                  </a:lnTo>
                  <a:lnTo>
                    <a:pt x="4378312" y="1346"/>
                  </a:lnTo>
                  <a:lnTo>
                    <a:pt x="4375518" y="16090"/>
                  </a:lnTo>
                  <a:lnTo>
                    <a:pt x="4378414" y="21005"/>
                  </a:lnTo>
                  <a:lnTo>
                    <a:pt x="4382097" y="21005"/>
                  </a:lnTo>
                  <a:lnTo>
                    <a:pt x="4387380" y="18199"/>
                  </a:lnTo>
                  <a:lnTo>
                    <a:pt x="4390593" y="11887"/>
                  </a:lnTo>
                  <a:close/>
                </a:path>
                <a:path extrusionOk="0" h="45720" w="8466455">
                  <a:moveTo>
                    <a:pt x="7272871" y="16103"/>
                  </a:moveTo>
                  <a:lnTo>
                    <a:pt x="7265644" y="12420"/>
                  </a:lnTo>
                  <a:lnTo>
                    <a:pt x="7260095" y="7010"/>
                  </a:lnTo>
                  <a:lnTo>
                    <a:pt x="7253999" y="2120"/>
                  </a:lnTo>
                  <a:lnTo>
                    <a:pt x="7245109" y="0"/>
                  </a:lnTo>
                  <a:lnTo>
                    <a:pt x="7242543" y="0"/>
                  </a:lnTo>
                  <a:lnTo>
                    <a:pt x="7239559" y="406"/>
                  </a:lnTo>
                  <a:lnTo>
                    <a:pt x="7236053" y="1346"/>
                  </a:lnTo>
                  <a:lnTo>
                    <a:pt x="7238060" y="16598"/>
                  </a:lnTo>
                  <a:lnTo>
                    <a:pt x="7248042" y="16598"/>
                  </a:lnTo>
                  <a:lnTo>
                    <a:pt x="7249465" y="16433"/>
                  </a:lnTo>
                  <a:lnTo>
                    <a:pt x="7251065" y="16103"/>
                  </a:lnTo>
                  <a:lnTo>
                    <a:pt x="7245667" y="24549"/>
                  </a:lnTo>
                  <a:lnTo>
                    <a:pt x="7244613" y="33743"/>
                  </a:lnTo>
                  <a:lnTo>
                    <a:pt x="7248588" y="41490"/>
                  </a:lnTo>
                  <a:lnTo>
                    <a:pt x="7258266" y="45605"/>
                  </a:lnTo>
                  <a:lnTo>
                    <a:pt x="7258215" y="34505"/>
                  </a:lnTo>
                  <a:lnTo>
                    <a:pt x="7263498" y="28778"/>
                  </a:lnTo>
                  <a:lnTo>
                    <a:pt x="7269810" y="24079"/>
                  </a:lnTo>
                  <a:lnTo>
                    <a:pt x="7272871" y="16103"/>
                  </a:lnTo>
                  <a:close/>
                </a:path>
                <a:path extrusionOk="0" h="45720" w="8466455">
                  <a:moveTo>
                    <a:pt x="8466417" y="16090"/>
                  </a:moveTo>
                  <a:lnTo>
                    <a:pt x="8464461" y="16306"/>
                  </a:lnTo>
                  <a:lnTo>
                    <a:pt x="8446122" y="16306"/>
                  </a:lnTo>
                  <a:lnTo>
                    <a:pt x="8439048" y="16891"/>
                  </a:lnTo>
                  <a:lnTo>
                    <a:pt x="8437054" y="22301"/>
                  </a:lnTo>
                  <a:lnTo>
                    <a:pt x="8437054" y="23241"/>
                  </a:lnTo>
                  <a:lnTo>
                    <a:pt x="8444217" y="25971"/>
                  </a:lnTo>
                  <a:lnTo>
                    <a:pt x="8448586" y="31457"/>
                  </a:lnTo>
                  <a:lnTo>
                    <a:pt x="8453056" y="36842"/>
                  </a:lnTo>
                  <a:lnTo>
                    <a:pt x="8460511" y="39268"/>
                  </a:lnTo>
                  <a:lnTo>
                    <a:pt x="8462200" y="39268"/>
                  </a:lnTo>
                  <a:lnTo>
                    <a:pt x="8464144" y="39014"/>
                  </a:lnTo>
                  <a:lnTo>
                    <a:pt x="8466417" y="38442"/>
                  </a:lnTo>
                  <a:lnTo>
                    <a:pt x="8466417" y="160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62" name="Google Shape;2562;gf574e92628_0_0"/>
            <p:cNvSpPr/>
            <p:nvPr/>
          </p:nvSpPr>
          <p:spPr>
            <a:xfrm>
              <a:off x="9929751" y="638599"/>
              <a:ext cx="636" cy="1270"/>
            </a:xfrm>
            <a:custGeom>
              <a:rect b="b" l="l" r="r" t="t"/>
              <a:pathLst>
                <a:path extrusionOk="0" h="1270" w="634">
                  <a:moveTo>
                    <a:pt x="279" y="0"/>
                  </a:moveTo>
                  <a:lnTo>
                    <a:pt x="165" y="292"/>
                  </a:lnTo>
                  <a:lnTo>
                    <a:pt x="76" y="609"/>
                  </a:lnTo>
                  <a:lnTo>
                    <a:pt x="0" y="939"/>
                  </a:lnTo>
                  <a:lnTo>
                    <a:pt x="279" y="93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63" name="Google Shape;2563;gf574e92628_0_0"/>
            <p:cNvSpPr/>
            <p:nvPr/>
          </p:nvSpPr>
          <p:spPr>
            <a:xfrm>
              <a:off x="303326" y="654760"/>
              <a:ext cx="6609080" cy="71754"/>
            </a:xfrm>
            <a:custGeom>
              <a:rect b="b" l="l" r="r" t="t"/>
              <a:pathLst>
                <a:path extrusionOk="0" h="71754" w="6609080">
                  <a:moveTo>
                    <a:pt x="21209" y="36982"/>
                  </a:moveTo>
                  <a:lnTo>
                    <a:pt x="14160" y="32842"/>
                  </a:lnTo>
                  <a:lnTo>
                    <a:pt x="9220" y="31305"/>
                  </a:lnTo>
                  <a:lnTo>
                    <a:pt x="5956" y="31305"/>
                  </a:lnTo>
                  <a:lnTo>
                    <a:pt x="1206" y="31305"/>
                  </a:lnTo>
                  <a:lnTo>
                    <a:pt x="0" y="34569"/>
                  </a:lnTo>
                  <a:lnTo>
                    <a:pt x="2159" y="41084"/>
                  </a:lnTo>
                  <a:lnTo>
                    <a:pt x="5511" y="44335"/>
                  </a:lnTo>
                  <a:lnTo>
                    <a:pt x="13246" y="44335"/>
                  </a:lnTo>
                  <a:lnTo>
                    <a:pt x="17221" y="42392"/>
                  </a:lnTo>
                  <a:lnTo>
                    <a:pt x="21209" y="36982"/>
                  </a:lnTo>
                  <a:close/>
                </a:path>
                <a:path extrusionOk="0" h="71754" w="6609080">
                  <a:moveTo>
                    <a:pt x="1236586" y="0"/>
                  </a:moveTo>
                  <a:lnTo>
                    <a:pt x="1221943" y="0"/>
                  </a:lnTo>
                  <a:lnTo>
                    <a:pt x="1221943" y="14630"/>
                  </a:lnTo>
                  <a:lnTo>
                    <a:pt x="1236586" y="14630"/>
                  </a:lnTo>
                  <a:lnTo>
                    <a:pt x="1236586" y="0"/>
                  </a:lnTo>
                  <a:close/>
                </a:path>
                <a:path extrusionOk="0" h="71754" w="6609080">
                  <a:moveTo>
                    <a:pt x="1406144" y="29502"/>
                  </a:moveTo>
                  <a:lnTo>
                    <a:pt x="1401914" y="25311"/>
                  </a:lnTo>
                  <a:lnTo>
                    <a:pt x="1396174" y="22898"/>
                  </a:lnTo>
                  <a:lnTo>
                    <a:pt x="1390865" y="22898"/>
                  </a:lnTo>
                  <a:lnTo>
                    <a:pt x="1383868" y="22898"/>
                  </a:lnTo>
                  <a:lnTo>
                    <a:pt x="1377594" y="27101"/>
                  </a:lnTo>
                  <a:lnTo>
                    <a:pt x="1376426" y="36982"/>
                  </a:lnTo>
                  <a:lnTo>
                    <a:pt x="1378953" y="36652"/>
                  </a:lnTo>
                  <a:lnTo>
                    <a:pt x="1381747" y="36588"/>
                  </a:lnTo>
                  <a:lnTo>
                    <a:pt x="1397038" y="36601"/>
                  </a:lnTo>
                  <a:lnTo>
                    <a:pt x="1404607" y="36118"/>
                  </a:lnTo>
                  <a:lnTo>
                    <a:pt x="1406144" y="29502"/>
                  </a:lnTo>
                  <a:close/>
                </a:path>
                <a:path extrusionOk="0" h="71754" w="6609080">
                  <a:moveTo>
                    <a:pt x="4074299" y="20637"/>
                  </a:moveTo>
                  <a:lnTo>
                    <a:pt x="4071988" y="14465"/>
                  </a:lnTo>
                  <a:lnTo>
                    <a:pt x="4066616" y="14465"/>
                  </a:lnTo>
                  <a:lnTo>
                    <a:pt x="4066121" y="14465"/>
                  </a:lnTo>
                  <a:lnTo>
                    <a:pt x="4065600" y="14516"/>
                  </a:lnTo>
                  <a:lnTo>
                    <a:pt x="4065054" y="14630"/>
                  </a:lnTo>
                  <a:lnTo>
                    <a:pt x="4064812" y="18415"/>
                  </a:lnTo>
                  <a:lnTo>
                    <a:pt x="4064368" y="22186"/>
                  </a:lnTo>
                  <a:lnTo>
                    <a:pt x="4059466" y="22186"/>
                  </a:lnTo>
                  <a:lnTo>
                    <a:pt x="4058691" y="22085"/>
                  </a:lnTo>
                  <a:lnTo>
                    <a:pt x="4057815" y="21882"/>
                  </a:lnTo>
                  <a:lnTo>
                    <a:pt x="4057815" y="36982"/>
                  </a:lnTo>
                  <a:lnTo>
                    <a:pt x="4060228" y="38506"/>
                  </a:lnTo>
                  <a:lnTo>
                    <a:pt x="4062387" y="39154"/>
                  </a:lnTo>
                  <a:lnTo>
                    <a:pt x="4070070" y="39154"/>
                  </a:lnTo>
                  <a:lnTo>
                    <a:pt x="4073334" y="32981"/>
                  </a:lnTo>
                  <a:lnTo>
                    <a:pt x="4074299" y="20637"/>
                  </a:lnTo>
                  <a:close/>
                </a:path>
                <a:path extrusionOk="0" h="71754" w="6609080">
                  <a:moveTo>
                    <a:pt x="4330344" y="44234"/>
                  </a:moveTo>
                  <a:lnTo>
                    <a:pt x="4329100" y="44437"/>
                  </a:lnTo>
                  <a:lnTo>
                    <a:pt x="4327957" y="44526"/>
                  </a:lnTo>
                  <a:lnTo>
                    <a:pt x="4315599" y="44526"/>
                  </a:lnTo>
                  <a:lnTo>
                    <a:pt x="4315015" y="33921"/>
                  </a:lnTo>
                  <a:lnTo>
                    <a:pt x="4308170" y="29489"/>
                  </a:lnTo>
                  <a:lnTo>
                    <a:pt x="4308170" y="51727"/>
                  </a:lnTo>
                  <a:lnTo>
                    <a:pt x="4316831" y="50571"/>
                  </a:lnTo>
                  <a:lnTo>
                    <a:pt x="4328909" y="52882"/>
                  </a:lnTo>
                  <a:lnTo>
                    <a:pt x="4330344" y="44234"/>
                  </a:lnTo>
                  <a:close/>
                </a:path>
                <a:path extrusionOk="0" h="71754" w="6609080">
                  <a:moveTo>
                    <a:pt x="5479275" y="21882"/>
                  </a:moveTo>
                  <a:lnTo>
                    <a:pt x="5464607" y="21882"/>
                  </a:lnTo>
                  <a:lnTo>
                    <a:pt x="5464289" y="31445"/>
                  </a:lnTo>
                  <a:lnTo>
                    <a:pt x="5455158" y="32258"/>
                  </a:lnTo>
                  <a:lnTo>
                    <a:pt x="5457431" y="44234"/>
                  </a:lnTo>
                  <a:lnTo>
                    <a:pt x="5479275" y="44234"/>
                  </a:lnTo>
                  <a:lnTo>
                    <a:pt x="5479275" y="21882"/>
                  </a:lnTo>
                  <a:close/>
                </a:path>
                <a:path extrusionOk="0" h="71754" w="6609080">
                  <a:moveTo>
                    <a:pt x="5663463" y="0"/>
                  </a:moveTo>
                  <a:lnTo>
                    <a:pt x="5648744" y="0"/>
                  </a:lnTo>
                  <a:lnTo>
                    <a:pt x="5648744" y="14630"/>
                  </a:lnTo>
                  <a:lnTo>
                    <a:pt x="5663463" y="14630"/>
                  </a:lnTo>
                  <a:lnTo>
                    <a:pt x="5663463" y="0"/>
                  </a:lnTo>
                  <a:close/>
                </a:path>
                <a:path extrusionOk="0" h="71754" w="6609080">
                  <a:moveTo>
                    <a:pt x="5682945" y="36461"/>
                  </a:moveTo>
                  <a:lnTo>
                    <a:pt x="5682767" y="28448"/>
                  </a:lnTo>
                  <a:lnTo>
                    <a:pt x="5678538" y="20929"/>
                  </a:lnTo>
                  <a:lnTo>
                    <a:pt x="5670943" y="14630"/>
                  </a:lnTo>
                  <a:lnTo>
                    <a:pt x="5665660" y="23088"/>
                  </a:lnTo>
                  <a:lnTo>
                    <a:pt x="5664619" y="32334"/>
                  </a:lnTo>
                  <a:lnTo>
                    <a:pt x="5668607" y="40119"/>
                  </a:lnTo>
                  <a:lnTo>
                    <a:pt x="5678411" y="44246"/>
                  </a:lnTo>
                  <a:lnTo>
                    <a:pt x="5682945" y="36461"/>
                  </a:lnTo>
                  <a:close/>
                </a:path>
                <a:path extrusionOk="0" h="71754" w="6609080">
                  <a:moveTo>
                    <a:pt x="6608737" y="64770"/>
                  </a:moveTo>
                  <a:lnTo>
                    <a:pt x="6603047" y="61036"/>
                  </a:lnTo>
                  <a:lnTo>
                    <a:pt x="6601015" y="56349"/>
                  </a:lnTo>
                  <a:lnTo>
                    <a:pt x="6602247" y="50749"/>
                  </a:lnTo>
                  <a:lnTo>
                    <a:pt x="6606387" y="44246"/>
                  </a:lnTo>
                  <a:lnTo>
                    <a:pt x="6604190" y="44526"/>
                  </a:lnTo>
                  <a:lnTo>
                    <a:pt x="6601777" y="44589"/>
                  </a:lnTo>
                  <a:lnTo>
                    <a:pt x="6585648" y="44551"/>
                  </a:lnTo>
                  <a:lnTo>
                    <a:pt x="6578333" y="45173"/>
                  </a:lnTo>
                  <a:lnTo>
                    <a:pt x="6577038" y="51739"/>
                  </a:lnTo>
                  <a:lnTo>
                    <a:pt x="6582461" y="51727"/>
                  </a:lnTo>
                  <a:lnTo>
                    <a:pt x="6587299" y="57277"/>
                  </a:lnTo>
                  <a:lnTo>
                    <a:pt x="6597459" y="69392"/>
                  </a:lnTo>
                  <a:lnTo>
                    <a:pt x="6600152" y="71526"/>
                  </a:lnTo>
                  <a:lnTo>
                    <a:pt x="6608737" y="6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64" name="Google Shape;2564;gf574e92628_0_0"/>
            <p:cNvSpPr/>
            <p:nvPr/>
          </p:nvSpPr>
          <p:spPr>
            <a:xfrm>
              <a:off x="6903475" y="719524"/>
              <a:ext cx="13970" cy="9525"/>
            </a:xfrm>
            <a:custGeom>
              <a:rect b="b" l="l" r="r" t="t"/>
              <a:pathLst>
                <a:path extrusionOk="0" h="9525" w="13970">
                  <a:moveTo>
                    <a:pt x="8585" y="0"/>
                  </a:moveTo>
                  <a:lnTo>
                    <a:pt x="0" y="6756"/>
                  </a:lnTo>
                  <a:lnTo>
                    <a:pt x="1854" y="8216"/>
                  </a:lnTo>
                  <a:lnTo>
                    <a:pt x="3683" y="9131"/>
                  </a:lnTo>
                  <a:lnTo>
                    <a:pt x="8255" y="9131"/>
                  </a:lnTo>
                  <a:lnTo>
                    <a:pt x="10972" y="7073"/>
                  </a:lnTo>
                  <a:lnTo>
                    <a:pt x="13716" y="1714"/>
                  </a:lnTo>
                  <a:lnTo>
                    <a:pt x="11772" y="1193"/>
                  </a:lnTo>
                  <a:lnTo>
                    <a:pt x="10071" y="622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65" name="Google Shape;2565;gf574e92628_0_0"/>
            <p:cNvSpPr/>
            <p:nvPr/>
          </p:nvSpPr>
          <p:spPr>
            <a:xfrm>
              <a:off x="3433921" y="708158"/>
              <a:ext cx="17779" cy="13334"/>
            </a:xfrm>
            <a:custGeom>
              <a:rect b="b" l="l" r="r" t="t"/>
              <a:pathLst>
                <a:path extrusionOk="0" h="13334" w="17779">
                  <a:moveTo>
                    <a:pt x="8534" y="0"/>
                  </a:moveTo>
                  <a:lnTo>
                    <a:pt x="6007" y="0"/>
                  </a:lnTo>
                  <a:lnTo>
                    <a:pt x="1231" y="0"/>
                  </a:lnTo>
                  <a:lnTo>
                    <a:pt x="0" y="3251"/>
                  </a:lnTo>
                  <a:lnTo>
                    <a:pt x="2108" y="9766"/>
                  </a:lnTo>
                  <a:lnTo>
                    <a:pt x="5435" y="13017"/>
                  </a:lnTo>
                  <a:lnTo>
                    <a:pt x="12039" y="13017"/>
                  </a:lnTo>
                  <a:lnTo>
                    <a:pt x="14554" y="12141"/>
                  </a:lnTo>
                  <a:lnTo>
                    <a:pt x="17183" y="9944"/>
                  </a:lnTo>
                  <a:lnTo>
                    <a:pt x="16764" y="3213"/>
                  </a:lnTo>
                  <a:lnTo>
                    <a:pt x="12052" y="914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66" name="Google Shape;2566;gf574e92628_0_0"/>
            <p:cNvSpPr/>
            <p:nvPr/>
          </p:nvSpPr>
          <p:spPr>
            <a:xfrm>
              <a:off x="3450681" y="711372"/>
              <a:ext cx="4445" cy="6984"/>
            </a:xfrm>
            <a:custGeom>
              <a:rect b="b" l="l" r="r" t="t"/>
              <a:pathLst>
                <a:path extrusionOk="0" h="6984" w="4445">
                  <a:moveTo>
                    <a:pt x="0" y="0"/>
                  </a:moveTo>
                  <a:lnTo>
                    <a:pt x="419" y="6731"/>
                  </a:lnTo>
                  <a:lnTo>
                    <a:pt x="1727" y="5626"/>
                  </a:lnTo>
                  <a:lnTo>
                    <a:pt x="3060" y="4191"/>
                  </a:lnTo>
                  <a:lnTo>
                    <a:pt x="4406" y="2374"/>
                  </a:lnTo>
                  <a:lnTo>
                    <a:pt x="2832" y="1460"/>
                  </a:lnTo>
                  <a:lnTo>
                    <a:pt x="1371" y="6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67" name="Google Shape;2567;gf574e92628_0_0"/>
            <p:cNvSpPr/>
            <p:nvPr/>
          </p:nvSpPr>
          <p:spPr>
            <a:xfrm>
              <a:off x="5289091" y="706485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705" y="0"/>
                  </a:moveTo>
                  <a:lnTo>
                    <a:pt x="17152" y="2311"/>
                  </a:lnTo>
                  <a:lnTo>
                    <a:pt x="8051" y="8012"/>
                  </a:lnTo>
                  <a:lnTo>
                    <a:pt x="2351" y="17082"/>
                  </a:lnTo>
                  <a:lnTo>
                    <a:pt x="0" y="29502"/>
                  </a:lnTo>
                  <a:lnTo>
                    <a:pt x="29705" y="29502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68" name="Google Shape;2568;gf574e92628_0_0"/>
            <p:cNvSpPr/>
            <p:nvPr/>
          </p:nvSpPr>
          <p:spPr>
            <a:xfrm>
              <a:off x="3499100" y="713743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931" y="0"/>
                  </a:moveTo>
                  <a:lnTo>
                    <a:pt x="7518" y="0"/>
                  </a:lnTo>
                  <a:lnTo>
                    <a:pt x="7810" y="10375"/>
                  </a:lnTo>
                  <a:lnTo>
                    <a:pt x="4064" y="16484"/>
                  </a:lnTo>
                  <a:lnTo>
                    <a:pt x="0" y="22237"/>
                  </a:lnTo>
                  <a:lnTo>
                    <a:pt x="12257" y="19591"/>
                  </a:lnTo>
                  <a:lnTo>
                    <a:pt x="21485" y="14014"/>
                  </a:lnTo>
                  <a:lnTo>
                    <a:pt x="36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69" name="Google Shape;2569;gf574e92628_0_0"/>
            <p:cNvSpPr/>
            <p:nvPr/>
          </p:nvSpPr>
          <p:spPr>
            <a:xfrm>
              <a:off x="4699937" y="713743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578" y="0"/>
                  </a:moveTo>
                  <a:lnTo>
                    <a:pt x="0" y="0"/>
                  </a:lnTo>
                  <a:lnTo>
                    <a:pt x="311" y="9037"/>
                  </a:lnTo>
                  <a:lnTo>
                    <a:pt x="441" y="18194"/>
                  </a:lnTo>
                  <a:lnTo>
                    <a:pt x="2214" y="25687"/>
                  </a:lnTo>
                  <a:lnTo>
                    <a:pt x="7454" y="29730"/>
                  </a:lnTo>
                  <a:lnTo>
                    <a:pt x="8375" y="17827"/>
                  </a:lnTo>
                  <a:lnTo>
                    <a:pt x="16744" y="13312"/>
                  </a:lnTo>
                  <a:lnTo>
                    <a:pt x="26000" y="9574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70" name="Google Shape;2570;gf574e92628_0_0"/>
            <p:cNvSpPr/>
            <p:nvPr/>
          </p:nvSpPr>
          <p:spPr>
            <a:xfrm>
              <a:off x="3592943" y="721236"/>
              <a:ext cx="17145" cy="24129"/>
            </a:xfrm>
            <a:custGeom>
              <a:rect b="b" l="l" r="r" t="t"/>
              <a:pathLst>
                <a:path extrusionOk="0" h="24129" w="17145">
                  <a:moveTo>
                    <a:pt x="2023" y="0"/>
                  </a:moveTo>
                  <a:lnTo>
                    <a:pt x="0" y="8162"/>
                  </a:lnTo>
                  <a:lnTo>
                    <a:pt x="1697" y="15744"/>
                  </a:lnTo>
                  <a:lnTo>
                    <a:pt x="5678" y="21331"/>
                  </a:lnTo>
                  <a:lnTo>
                    <a:pt x="10506" y="23507"/>
                  </a:lnTo>
                  <a:lnTo>
                    <a:pt x="13313" y="23507"/>
                  </a:lnTo>
                  <a:lnTo>
                    <a:pt x="15802" y="21018"/>
                  </a:lnTo>
                  <a:lnTo>
                    <a:pt x="16678" y="14744"/>
                  </a:lnTo>
                  <a:lnTo>
                    <a:pt x="11392" y="12683"/>
                  </a:lnTo>
                  <a:lnTo>
                    <a:pt x="8703" y="8020"/>
                  </a:lnTo>
                  <a:lnTo>
                    <a:pt x="6338" y="303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71" name="Google Shape;2571;gf574e92628_0_0"/>
            <p:cNvSpPr/>
            <p:nvPr/>
          </p:nvSpPr>
          <p:spPr>
            <a:xfrm>
              <a:off x="5793926" y="735984"/>
              <a:ext cx="11429" cy="7620"/>
            </a:xfrm>
            <a:custGeom>
              <a:rect b="b" l="l" r="r" t="t"/>
              <a:pathLst>
                <a:path extrusionOk="0" h="7620" w="11429">
                  <a:moveTo>
                    <a:pt x="10845" y="0"/>
                  </a:moveTo>
                  <a:lnTo>
                    <a:pt x="8305" y="381"/>
                  </a:lnTo>
                  <a:lnTo>
                    <a:pt x="5968" y="546"/>
                  </a:lnTo>
                  <a:lnTo>
                    <a:pt x="2476" y="546"/>
                  </a:lnTo>
                  <a:lnTo>
                    <a:pt x="1206" y="482"/>
                  </a:lnTo>
                  <a:lnTo>
                    <a:pt x="0" y="355"/>
                  </a:lnTo>
                  <a:lnTo>
                    <a:pt x="2222" y="2730"/>
                  </a:lnTo>
                  <a:lnTo>
                    <a:pt x="4394" y="5105"/>
                  </a:lnTo>
                  <a:lnTo>
                    <a:pt x="6515" y="7505"/>
                  </a:lnTo>
                  <a:lnTo>
                    <a:pt x="8394" y="5461"/>
                  </a:lnTo>
                  <a:lnTo>
                    <a:pt x="10020" y="3136"/>
                  </a:lnTo>
                  <a:lnTo>
                    <a:pt x="1084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72" name="Google Shape;2572;gf574e92628_0_0"/>
            <p:cNvSpPr/>
            <p:nvPr/>
          </p:nvSpPr>
          <p:spPr>
            <a:xfrm>
              <a:off x="5760757" y="721236"/>
              <a:ext cx="40004" cy="37465"/>
            </a:xfrm>
            <a:custGeom>
              <a:rect b="b" l="l" r="r" t="t"/>
              <a:pathLst>
                <a:path extrusionOk="0" h="37465" w="40004">
                  <a:moveTo>
                    <a:pt x="0" y="0"/>
                  </a:moveTo>
                  <a:lnTo>
                    <a:pt x="3051" y="13575"/>
                  </a:lnTo>
                  <a:lnTo>
                    <a:pt x="10142" y="23034"/>
                  </a:lnTo>
                  <a:lnTo>
                    <a:pt x="19493" y="30221"/>
                  </a:lnTo>
                  <a:lnTo>
                    <a:pt x="29324" y="36982"/>
                  </a:lnTo>
                  <a:lnTo>
                    <a:pt x="30518" y="29705"/>
                  </a:lnTo>
                  <a:lnTo>
                    <a:pt x="35687" y="26581"/>
                  </a:lnTo>
                  <a:lnTo>
                    <a:pt x="39687" y="22250"/>
                  </a:lnTo>
                  <a:lnTo>
                    <a:pt x="35382" y="17475"/>
                  </a:lnTo>
                  <a:lnTo>
                    <a:pt x="33159" y="15100"/>
                  </a:lnTo>
                  <a:lnTo>
                    <a:pt x="23552" y="12615"/>
                  </a:lnTo>
                  <a:lnTo>
                    <a:pt x="15779" y="8340"/>
                  </a:lnTo>
                  <a:lnTo>
                    <a:pt x="8406" y="3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73" name="Google Shape;2573;gf574e92628_0_0"/>
            <p:cNvSpPr/>
            <p:nvPr/>
          </p:nvSpPr>
          <p:spPr>
            <a:xfrm>
              <a:off x="8986827" y="721236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51828" y="0"/>
                  </a:moveTo>
                  <a:lnTo>
                    <a:pt x="37481" y="4087"/>
                  </a:lnTo>
                  <a:lnTo>
                    <a:pt x="21375" y="6446"/>
                  </a:lnTo>
                  <a:lnTo>
                    <a:pt x="7539" y="11142"/>
                  </a:lnTo>
                  <a:lnTo>
                    <a:pt x="0" y="22237"/>
                  </a:lnTo>
                  <a:lnTo>
                    <a:pt x="2844" y="24358"/>
                  </a:lnTo>
                  <a:lnTo>
                    <a:pt x="9448" y="25755"/>
                  </a:lnTo>
                  <a:lnTo>
                    <a:pt x="17043" y="25755"/>
                  </a:lnTo>
                  <a:lnTo>
                    <a:pt x="29686" y="24451"/>
                  </a:lnTo>
                  <a:lnTo>
                    <a:pt x="41427" y="20131"/>
                  </a:lnTo>
                  <a:lnTo>
                    <a:pt x="49672" y="12184"/>
                  </a:lnTo>
                  <a:lnTo>
                    <a:pt x="5182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74" name="Google Shape;2574;gf574e92628_0_0"/>
            <p:cNvSpPr/>
            <p:nvPr/>
          </p:nvSpPr>
          <p:spPr>
            <a:xfrm>
              <a:off x="9580017" y="719651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09" y="0"/>
                  </a:moveTo>
                  <a:lnTo>
                    <a:pt x="11226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54"/>
                  </a:lnTo>
                  <a:lnTo>
                    <a:pt x="5689" y="9944"/>
                  </a:lnTo>
                  <a:lnTo>
                    <a:pt x="15621" y="9944"/>
                  </a:lnTo>
                  <a:lnTo>
                    <a:pt x="21247" y="7810"/>
                  </a:lnTo>
                  <a:lnTo>
                    <a:pt x="25755" y="1587"/>
                  </a:lnTo>
                  <a:lnTo>
                    <a:pt x="19697" y="457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75" name="Google Shape;2575;gf574e92628_0_0"/>
            <p:cNvSpPr/>
            <p:nvPr/>
          </p:nvSpPr>
          <p:spPr>
            <a:xfrm>
              <a:off x="639296" y="734283"/>
              <a:ext cx="2540" cy="4445"/>
            </a:xfrm>
            <a:custGeom>
              <a:rect b="b" l="l" r="r" t="t"/>
              <a:pathLst>
                <a:path extrusionOk="0" h="4445" w="2540">
                  <a:moveTo>
                    <a:pt x="50" y="0"/>
                  </a:moveTo>
                  <a:lnTo>
                    <a:pt x="38" y="1346"/>
                  </a:lnTo>
                  <a:lnTo>
                    <a:pt x="12" y="2692"/>
                  </a:lnTo>
                  <a:lnTo>
                    <a:pt x="0" y="4038"/>
                  </a:lnTo>
                  <a:lnTo>
                    <a:pt x="660" y="3327"/>
                  </a:lnTo>
                  <a:lnTo>
                    <a:pt x="1333" y="2552"/>
                  </a:lnTo>
                  <a:lnTo>
                    <a:pt x="2031" y="1701"/>
                  </a:lnTo>
                  <a:lnTo>
                    <a:pt x="1346" y="1079"/>
                  </a:lnTo>
                  <a:lnTo>
                    <a:pt x="685" y="5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76" name="Google Shape;2576;gf574e92628_0_0"/>
            <p:cNvSpPr/>
            <p:nvPr/>
          </p:nvSpPr>
          <p:spPr>
            <a:xfrm>
              <a:off x="623582" y="729943"/>
              <a:ext cx="15875" cy="14604"/>
            </a:xfrm>
            <a:custGeom>
              <a:rect b="b" l="l" r="r" t="t"/>
              <a:pathLst>
                <a:path extrusionOk="0" h="14604" w="15875">
                  <a:moveTo>
                    <a:pt x="8737" y="0"/>
                  </a:moveTo>
                  <a:lnTo>
                    <a:pt x="6324" y="0"/>
                  </a:lnTo>
                  <a:lnTo>
                    <a:pt x="2146" y="0"/>
                  </a:lnTo>
                  <a:lnTo>
                    <a:pt x="101" y="3632"/>
                  </a:lnTo>
                  <a:lnTo>
                    <a:pt x="0" y="10883"/>
                  </a:lnTo>
                  <a:lnTo>
                    <a:pt x="1917" y="14503"/>
                  </a:lnTo>
                  <a:lnTo>
                    <a:pt x="8191" y="14503"/>
                  </a:lnTo>
                  <a:lnTo>
                    <a:pt x="11556" y="12839"/>
                  </a:lnTo>
                  <a:lnTo>
                    <a:pt x="15709" y="8369"/>
                  </a:lnTo>
                  <a:lnTo>
                    <a:pt x="15760" y="4343"/>
                  </a:lnTo>
                  <a:lnTo>
                    <a:pt x="11874" y="1206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77" name="Google Shape;2577;gf574e92628_0_0"/>
            <p:cNvSpPr/>
            <p:nvPr/>
          </p:nvSpPr>
          <p:spPr>
            <a:xfrm>
              <a:off x="6725513" y="728204"/>
              <a:ext cx="1245234" cy="30479"/>
            </a:xfrm>
            <a:custGeom>
              <a:rect b="b" l="l" r="r" t="t"/>
              <a:pathLst>
                <a:path extrusionOk="0" h="30479" w="1245234">
                  <a:moveTo>
                    <a:pt x="58966" y="520"/>
                  </a:moveTo>
                  <a:lnTo>
                    <a:pt x="56489" y="774"/>
                  </a:lnTo>
                  <a:lnTo>
                    <a:pt x="47028" y="876"/>
                  </a:lnTo>
                  <a:lnTo>
                    <a:pt x="29794" y="0"/>
                  </a:lnTo>
                  <a:lnTo>
                    <a:pt x="25704" y="0"/>
                  </a:lnTo>
                  <a:lnTo>
                    <a:pt x="16103" y="584"/>
                  </a:lnTo>
                  <a:lnTo>
                    <a:pt x="8128" y="2819"/>
                  </a:lnTo>
                  <a:lnTo>
                    <a:pt x="2514" y="7467"/>
                  </a:lnTo>
                  <a:lnTo>
                    <a:pt x="0" y="15278"/>
                  </a:lnTo>
                  <a:lnTo>
                    <a:pt x="2501" y="15011"/>
                  </a:lnTo>
                  <a:lnTo>
                    <a:pt x="11950" y="14922"/>
                  </a:lnTo>
                  <a:lnTo>
                    <a:pt x="28816" y="15722"/>
                  </a:lnTo>
                  <a:lnTo>
                    <a:pt x="32842" y="15722"/>
                  </a:lnTo>
                  <a:lnTo>
                    <a:pt x="42595" y="15151"/>
                  </a:lnTo>
                  <a:lnTo>
                    <a:pt x="50711" y="12941"/>
                  </a:lnTo>
                  <a:lnTo>
                    <a:pt x="56413" y="8318"/>
                  </a:lnTo>
                  <a:lnTo>
                    <a:pt x="58966" y="520"/>
                  </a:lnTo>
                  <a:close/>
                </a:path>
                <a:path extrusionOk="0" h="30479" w="1245234">
                  <a:moveTo>
                    <a:pt x="1245044" y="30022"/>
                  </a:moveTo>
                  <a:lnTo>
                    <a:pt x="1226172" y="2806"/>
                  </a:lnTo>
                  <a:lnTo>
                    <a:pt x="1225651" y="2806"/>
                  </a:lnTo>
                  <a:lnTo>
                    <a:pt x="1222209" y="2806"/>
                  </a:lnTo>
                  <a:lnTo>
                    <a:pt x="1218679" y="4318"/>
                  </a:lnTo>
                  <a:lnTo>
                    <a:pt x="1215402" y="7785"/>
                  </a:lnTo>
                  <a:lnTo>
                    <a:pt x="1215974" y="18465"/>
                  </a:lnTo>
                  <a:lnTo>
                    <a:pt x="1220063" y="25463"/>
                  </a:lnTo>
                  <a:lnTo>
                    <a:pt x="1227251" y="29311"/>
                  </a:lnTo>
                  <a:lnTo>
                    <a:pt x="1237157" y="30480"/>
                  </a:lnTo>
                  <a:lnTo>
                    <a:pt x="1239621" y="30480"/>
                  </a:lnTo>
                  <a:lnTo>
                    <a:pt x="1242250" y="30314"/>
                  </a:lnTo>
                  <a:lnTo>
                    <a:pt x="1245044" y="300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78" name="Google Shape;2578;gf574e92628_0_0"/>
            <p:cNvSpPr/>
            <p:nvPr/>
          </p:nvSpPr>
          <p:spPr>
            <a:xfrm>
              <a:off x="7952733" y="731112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0" y="0"/>
                  </a:moveTo>
                  <a:lnTo>
                    <a:pt x="10388" y="10363"/>
                  </a:lnTo>
                  <a:lnTo>
                    <a:pt x="15608" y="15519"/>
                  </a:lnTo>
                  <a:lnTo>
                    <a:pt x="12496" y="7035"/>
                  </a:lnTo>
                  <a:lnTo>
                    <a:pt x="6515" y="8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79" name="Google Shape;2579;gf574e92628_0_0"/>
            <p:cNvSpPr/>
            <p:nvPr/>
          </p:nvSpPr>
          <p:spPr>
            <a:xfrm>
              <a:off x="12675425" y="726851"/>
              <a:ext cx="24765" cy="14604"/>
            </a:xfrm>
            <a:custGeom>
              <a:rect b="b" l="l" r="r" t="t"/>
              <a:pathLst>
                <a:path extrusionOk="0" h="14604" w="24765">
                  <a:moveTo>
                    <a:pt x="21081" y="0"/>
                  </a:moveTo>
                  <a:lnTo>
                    <a:pt x="19202" y="0"/>
                  </a:lnTo>
                  <a:lnTo>
                    <a:pt x="12166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27"/>
                  </a:lnTo>
                  <a:lnTo>
                    <a:pt x="1333" y="14236"/>
                  </a:lnTo>
                  <a:lnTo>
                    <a:pt x="4140" y="14236"/>
                  </a:lnTo>
                  <a:lnTo>
                    <a:pt x="10741" y="12791"/>
                  </a:lnTo>
                  <a:lnTo>
                    <a:pt x="18103" y="9353"/>
                  </a:lnTo>
                  <a:lnTo>
                    <a:pt x="23485" y="5267"/>
                  </a:lnTo>
                  <a:lnTo>
                    <a:pt x="24142" y="1879"/>
                  </a:lnTo>
                  <a:lnTo>
                    <a:pt x="22796" y="533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80" name="Google Shape;2580;gf574e92628_0_0"/>
            <p:cNvSpPr/>
            <p:nvPr/>
          </p:nvSpPr>
          <p:spPr>
            <a:xfrm>
              <a:off x="6983371" y="735984"/>
              <a:ext cx="22225" cy="32384"/>
            </a:xfrm>
            <a:custGeom>
              <a:rect b="b" l="l" r="r" t="t"/>
              <a:pathLst>
                <a:path extrusionOk="0" h="32384" w="22225">
                  <a:moveTo>
                    <a:pt x="22123" y="0"/>
                  </a:moveTo>
                  <a:lnTo>
                    <a:pt x="0" y="0"/>
                  </a:lnTo>
                  <a:lnTo>
                    <a:pt x="2519" y="7678"/>
                  </a:lnTo>
                  <a:lnTo>
                    <a:pt x="3868" y="16486"/>
                  </a:lnTo>
                  <a:lnTo>
                    <a:pt x="5363" y="25115"/>
                  </a:lnTo>
                  <a:lnTo>
                    <a:pt x="8318" y="32258"/>
                  </a:lnTo>
                  <a:lnTo>
                    <a:pt x="17500" y="24752"/>
                  </a:lnTo>
                  <a:lnTo>
                    <a:pt x="22123" y="21056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81" name="Google Shape;2581;gf574e92628_0_0"/>
            <p:cNvSpPr/>
            <p:nvPr/>
          </p:nvSpPr>
          <p:spPr>
            <a:xfrm>
              <a:off x="6991690" y="757041"/>
              <a:ext cx="13970" cy="16509"/>
            </a:xfrm>
            <a:custGeom>
              <a:rect b="b" l="l" r="r" t="t"/>
              <a:pathLst>
                <a:path extrusionOk="0" h="16509" w="13970">
                  <a:moveTo>
                    <a:pt x="13804" y="0"/>
                  </a:moveTo>
                  <a:lnTo>
                    <a:pt x="9182" y="3695"/>
                  </a:lnTo>
                  <a:lnTo>
                    <a:pt x="4584" y="7429"/>
                  </a:lnTo>
                  <a:lnTo>
                    <a:pt x="0" y="11201"/>
                  </a:lnTo>
                  <a:lnTo>
                    <a:pt x="2146" y="14300"/>
                  </a:lnTo>
                  <a:lnTo>
                    <a:pt x="5422" y="16268"/>
                  </a:lnTo>
                  <a:lnTo>
                    <a:pt x="11633" y="16268"/>
                  </a:lnTo>
                  <a:lnTo>
                    <a:pt x="12674" y="16192"/>
                  </a:lnTo>
                  <a:lnTo>
                    <a:pt x="13804" y="16052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82" name="Google Shape;2582;gf574e92628_0_0"/>
            <p:cNvSpPr/>
            <p:nvPr/>
          </p:nvSpPr>
          <p:spPr>
            <a:xfrm>
              <a:off x="3941102" y="742644"/>
              <a:ext cx="1350010" cy="23495"/>
            </a:xfrm>
            <a:custGeom>
              <a:rect b="b" l="l" r="r" t="t"/>
              <a:pathLst>
                <a:path extrusionOk="0" h="23495" w="1350010">
                  <a:moveTo>
                    <a:pt x="24803" y="10033"/>
                  </a:moveTo>
                  <a:lnTo>
                    <a:pt x="24168" y="3340"/>
                  </a:lnTo>
                  <a:lnTo>
                    <a:pt x="21069" y="0"/>
                  </a:lnTo>
                  <a:lnTo>
                    <a:pt x="15913" y="0"/>
                  </a:lnTo>
                  <a:lnTo>
                    <a:pt x="11798" y="0"/>
                  </a:lnTo>
                  <a:lnTo>
                    <a:pt x="6375" y="2133"/>
                  </a:lnTo>
                  <a:lnTo>
                    <a:pt x="0" y="8089"/>
                  </a:lnTo>
                  <a:lnTo>
                    <a:pt x="7112" y="11925"/>
                  </a:lnTo>
                  <a:lnTo>
                    <a:pt x="12522" y="13373"/>
                  </a:lnTo>
                  <a:lnTo>
                    <a:pt x="22352" y="13373"/>
                  </a:lnTo>
                  <a:lnTo>
                    <a:pt x="24803" y="10033"/>
                  </a:lnTo>
                  <a:close/>
                </a:path>
                <a:path extrusionOk="0" h="23495" w="1350010">
                  <a:moveTo>
                    <a:pt x="833247" y="15049"/>
                  </a:moveTo>
                  <a:lnTo>
                    <a:pt x="829881" y="7759"/>
                  </a:lnTo>
                  <a:lnTo>
                    <a:pt x="824115" y="2476"/>
                  </a:lnTo>
                  <a:lnTo>
                    <a:pt x="817702" y="431"/>
                  </a:lnTo>
                  <a:lnTo>
                    <a:pt x="814184" y="431"/>
                  </a:lnTo>
                  <a:lnTo>
                    <a:pt x="811225" y="2641"/>
                  </a:lnTo>
                  <a:lnTo>
                    <a:pt x="810285" y="8102"/>
                  </a:lnTo>
                  <a:lnTo>
                    <a:pt x="816902" y="10960"/>
                  </a:lnTo>
                  <a:lnTo>
                    <a:pt x="821791" y="15405"/>
                  </a:lnTo>
                  <a:lnTo>
                    <a:pt x="826465" y="19951"/>
                  </a:lnTo>
                  <a:lnTo>
                    <a:pt x="832459" y="23075"/>
                  </a:lnTo>
                  <a:lnTo>
                    <a:pt x="833247" y="15049"/>
                  </a:lnTo>
                  <a:close/>
                </a:path>
                <a:path extrusionOk="0" h="23495" w="1350010">
                  <a:moveTo>
                    <a:pt x="1349527" y="7251"/>
                  </a:moveTo>
                  <a:lnTo>
                    <a:pt x="1347990" y="850"/>
                  </a:lnTo>
                  <a:lnTo>
                    <a:pt x="1343787" y="571"/>
                  </a:lnTo>
                  <a:lnTo>
                    <a:pt x="1339634" y="368"/>
                  </a:lnTo>
                  <a:lnTo>
                    <a:pt x="1335633" y="317"/>
                  </a:lnTo>
                  <a:lnTo>
                    <a:pt x="1335722" y="4279"/>
                  </a:lnTo>
                  <a:lnTo>
                    <a:pt x="1335874" y="8737"/>
                  </a:lnTo>
                  <a:lnTo>
                    <a:pt x="1336065" y="13271"/>
                  </a:lnTo>
                  <a:lnTo>
                    <a:pt x="1336306" y="17894"/>
                  </a:lnTo>
                  <a:lnTo>
                    <a:pt x="1343964" y="13601"/>
                  </a:lnTo>
                  <a:lnTo>
                    <a:pt x="1349527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83" name="Google Shape;2583;gf574e92628_0_0"/>
            <p:cNvSpPr/>
            <p:nvPr/>
          </p:nvSpPr>
          <p:spPr>
            <a:xfrm>
              <a:off x="5243372" y="742937"/>
              <a:ext cx="34289" cy="23495"/>
            </a:xfrm>
            <a:custGeom>
              <a:rect b="b" l="l" r="r" t="t"/>
              <a:pathLst>
                <a:path extrusionOk="0" h="23495" w="34289">
                  <a:moveTo>
                    <a:pt x="33362" y="12"/>
                  </a:moveTo>
                  <a:lnTo>
                    <a:pt x="0" y="18719"/>
                  </a:lnTo>
                  <a:lnTo>
                    <a:pt x="6591" y="22910"/>
                  </a:lnTo>
                  <a:lnTo>
                    <a:pt x="21209" y="22910"/>
                  </a:lnTo>
                  <a:lnTo>
                    <a:pt x="28232" y="20840"/>
                  </a:lnTo>
                  <a:lnTo>
                    <a:pt x="34048" y="17589"/>
                  </a:lnTo>
                  <a:lnTo>
                    <a:pt x="33604" y="8432"/>
                  </a:lnTo>
                  <a:lnTo>
                    <a:pt x="33362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84" name="Google Shape;2584;gf574e92628_0_0"/>
            <p:cNvSpPr/>
            <p:nvPr/>
          </p:nvSpPr>
          <p:spPr>
            <a:xfrm>
              <a:off x="8041077" y="742005"/>
              <a:ext cx="8890" cy="16509"/>
            </a:xfrm>
            <a:custGeom>
              <a:rect b="b" l="l" r="r" t="t"/>
              <a:pathLst>
                <a:path extrusionOk="0" h="16509" w="8890">
                  <a:moveTo>
                    <a:pt x="241" y="0"/>
                  </a:moveTo>
                  <a:lnTo>
                    <a:pt x="0" y="16471"/>
                  </a:lnTo>
                  <a:lnTo>
                    <a:pt x="5410" y="12128"/>
                  </a:lnTo>
                  <a:lnTo>
                    <a:pt x="8445" y="6121"/>
                  </a:lnTo>
                  <a:lnTo>
                    <a:pt x="2311" y="723"/>
                  </a:lnTo>
                  <a:lnTo>
                    <a:pt x="1320" y="254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85" name="Google Shape;2585;gf574e92628_0_0"/>
            <p:cNvSpPr/>
            <p:nvPr/>
          </p:nvSpPr>
          <p:spPr>
            <a:xfrm>
              <a:off x="8018333" y="741772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21602" y="0"/>
                  </a:moveTo>
                  <a:lnTo>
                    <a:pt x="20866" y="0"/>
                  </a:lnTo>
                  <a:lnTo>
                    <a:pt x="13716" y="0"/>
                  </a:lnTo>
                  <a:lnTo>
                    <a:pt x="4445" y="6959"/>
                  </a:lnTo>
                  <a:lnTo>
                    <a:pt x="3721" y="8966"/>
                  </a:lnTo>
                  <a:lnTo>
                    <a:pt x="0" y="18808"/>
                  </a:lnTo>
                  <a:lnTo>
                    <a:pt x="3365" y="22415"/>
                  </a:lnTo>
                  <a:lnTo>
                    <a:pt x="12992" y="22415"/>
                  </a:lnTo>
                  <a:lnTo>
                    <a:pt x="18580" y="20053"/>
                  </a:lnTo>
                  <a:lnTo>
                    <a:pt x="22745" y="16713"/>
                  </a:lnTo>
                  <a:lnTo>
                    <a:pt x="22987" y="228"/>
                  </a:lnTo>
                  <a:lnTo>
                    <a:pt x="22313" y="76"/>
                  </a:lnTo>
                  <a:lnTo>
                    <a:pt x="216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86" name="Google Shape;2586;gf574e92628_0_0"/>
            <p:cNvSpPr/>
            <p:nvPr/>
          </p:nvSpPr>
          <p:spPr>
            <a:xfrm>
              <a:off x="1503121" y="750251"/>
              <a:ext cx="7187565" cy="45084"/>
            </a:xfrm>
            <a:custGeom>
              <a:rect b="b" l="l" r="r" t="t"/>
              <a:pathLst>
                <a:path extrusionOk="0" h="45084" w="7187565">
                  <a:moveTo>
                    <a:pt x="14643" y="482"/>
                  </a:moveTo>
                  <a:lnTo>
                    <a:pt x="0" y="482"/>
                  </a:lnTo>
                  <a:lnTo>
                    <a:pt x="0" y="15455"/>
                  </a:lnTo>
                  <a:lnTo>
                    <a:pt x="14643" y="15455"/>
                  </a:lnTo>
                  <a:lnTo>
                    <a:pt x="14643" y="482"/>
                  </a:lnTo>
                  <a:close/>
                </a:path>
                <a:path extrusionOk="0" h="45084" w="7187565">
                  <a:moveTo>
                    <a:pt x="1127086" y="7975"/>
                  </a:moveTo>
                  <a:lnTo>
                    <a:pt x="1125829" y="7861"/>
                  </a:lnTo>
                  <a:lnTo>
                    <a:pt x="1124623" y="7810"/>
                  </a:lnTo>
                  <a:lnTo>
                    <a:pt x="1123467" y="7810"/>
                  </a:lnTo>
                  <a:lnTo>
                    <a:pt x="1114628" y="9232"/>
                  </a:lnTo>
                  <a:lnTo>
                    <a:pt x="1108583" y="13462"/>
                  </a:lnTo>
                  <a:lnTo>
                    <a:pt x="1105344" y="20497"/>
                  </a:lnTo>
                  <a:lnTo>
                    <a:pt x="1104938" y="30327"/>
                  </a:lnTo>
                  <a:lnTo>
                    <a:pt x="1107059" y="30861"/>
                  </a:lnTo>
                  <a:lnTo>
                    <a:pt x="1108875" y="31102"/>
                  </a:lnTo>
                  <a:lnTo>
                    <a:pt x="1110462" y="31102"/>
                  </a:lnTo>
                  <a:lnTo>
                    <a:pt x="1117600" y="28371"/>
                  </a:lnTo>
                  <a:lnTo>
                    <a:pt x="1121016" y="21894"/>
                  </a:lnTo>
                  <a:lnTo>
                    <a:pt x="1123302" y="14236"/>
                  </a:lnTo>
                  <a:lnTo>
                    <a:pt x="1127086" y="7975"/>
                  </a:lnTo>
                  <a:close/>
                </a:path>
                <a:path extrusionOk="0" h="45084" w="7187565">
                  <a:moveTo>
                    <a:pt x="3087065" y="21793"/>
                  </a:moveTo>
                  <a:lnTo>
                    <a:pt x="3086277" y="7975"/>
                  </a:lnTo>
                  <a:lnTo>
                    <a:pt x="3084144" y="7137"/>
                  </a:lnTo>
                  <a:lnTo>
                    <a:pt x="3082137" y="6756"/>
                  </a:lnTo>
                  <a:lnTo>
                    <a:pt x="3080245" y="6756"/>
                  </a:lnTo>
                  <a:lnTo>
                    <a:pt x="3069336" y="12001"/>
                  </a:lnTo>
                  <a:lnTo>
                    <a:pt x="3063583" y="23926"/>
                  </a:lnTo>
                  <a:lnTo>
                    <a:pt x="3064002" y="36855"/>
                  </a:lnTo>
                  <a:lnTo>
                    <a:pt x="3071584" y="45072"/>
                  </a:lnTo>
                  <a:lnTo>
                    <a:pt x="3076079" y="36639"/>
                  </a:lnTo>
                  <a:lnTo>
                    <a:pt x="3082455" y="30111"/>
                  </a:lnTo>
                  <a:lnTo>
                    <a:pt x="3087065" y="21793"/>
                  </a:lnTo>
                  <a:close/>
                </a:path>
                <a:path extrusionOk="0" h="45084" w="7187565">
                  <a:moveTo>
                    <a:pt x="3476675" y="8915"/>
                  </a:moveTo>
                  <a:lnTo>
                    <a:pt x="3469271" y="495"/>
                  </a:lnTo>
                  <a:lnTo>
                    <a:pt x="3470389" y="7277"/>
                  </a:lnTo>
                  <a:lnTo>
                    <a:pt x="3466528" y="9042"/>
                  </a:lnTo>
                  <a:lnTo>
                    <a:pt x="3457930" y="9042"/>
                  </a:lnTo>
                  <a:lnTo>
                    <a:pt x="3443859" y="7010"/>
                  </a:lnTo>
                  <a:lnTo>
                    <a:pt x="3435248" y="7010"/>
                  </a:lnTo>
                  <a:lnTo>
                    <a:pt x="3431362" y="8750"/>
                  </a:lnTo>
                  <a:lnTo>
                    <a:pt x="3432403" y="15468"/>
                  </a:lnTo>
                  <a:lnTo>
                    <a:pt x="3435527" y="21145"/>
                  </a:lnTo>
                  <a:lnTo>
                    <a:pt x="3442843" y="23456"/>
                  </a:lnTo>
                  <a:lnTo>
                    <a:pt x="3450653" y="23456"/>
                  </a:lnTo>
                  <a:lnTo>
                    <a:pt x="3463531" y="21475"/>
                  </a:lnTo>
                  <a:lnTo>
                    <a:pt x="3473488" y="16268"/>
                  </a:lnTo>
                  <a:lnTo>
                    <a:pt x="3476675" y="8915"/>
                  </a:lnTo>
                  <a:close/>
                </a:path>
                <a:path extrusionOk="0" h="45084" w="7187565">
                  <a:moveTo>
                    <a:pt x="7187463" y="0"/>
                  </a:moveTo>
                  <a:lnTo>
                    <a:pt x="7179284" y="0"/>
                  </a:lnTo>
                  <a:lnTo>
                    <a:pt x="7177951" y="0"/>
                  </a:lnTo>
                  <a:lnTo>
                    <a:pt x="7176325" y="152"/>
                  </a:lnTo>
                  <a:lnTo>
                    <a:pt x="7174395" y="482"/>
                  </a:lnTo>
                  <a:lnTo>
                    <a:pt x="7174395" y="7975"/>
                  </a:lnTo>
                  <a:lnTo>
                    <a:pt x="7164794" y="19126"/>
                  </a:lnTo>
                  <a:lnTo>
                    <a:pt x="7163194" y="23075"/>
                  </a:lnTo>
                  <a:lnTo>
                    <a:pt x="7167575" y="23075"/>
                  </a:lnTo>
                  <a:lnTo>
                    <a:pt x="7175195" y="17310"/>
                  </a:lnTo>
                  <a:lnTo>
                    <a:pt x="7185139" y="5765"/>
                  </a:lnTo>
                  <a:lnTo>
                    <a:pt x="7187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87" name="Google Shape;2587;gf574e92628_0_0"/>
            <p:cNvSpPr/>
            <p:nvPr/>
          </p:nvSpPr>
          <p:spPr>
            <a:xfrm>
              <a:off x="2828988" y="764995"/>
              <a:ext cx="24764" cy="13970"/>
            </a:xfrm>
            <a:custGeom>
              <a:rect b="b" l="l" r="r" t="t"/>
              <a:pathLst>
                <a:path extrusionOk="0" h="13970" w="24764">
                  <a:moveTo>
                    <a:pt x="20866" y="0"/>
                  </a:moveTo>
                  <a:lnTo>
                    <a:pt x="15760" y="0"/>
                  </a:lnTo>
                  <a:lnTo>
                    <a:pt x="11684" y="0"/>
                  </a:lnTo>
                  <a:lnTo>
                    <a:pt x="6299" y="2133"/>
                  </a:lnTo>
                  <a:lnTo>
                    <a:pt x="0" y="8089"/>
                  </a:lnTo>
                  <a:lnTo>
                    <a:pt x="7061" y="11925"/>
                  </a:lnTo>
                  <a:lnTo>
                    <a:pt x="12420" y="13373"/>
                  </a:lnTo>
                  <a:lnTo>
                    <a:pt x="22174" y="13373"/>
                  </a:lnTo>
                  <a:lnTo>
                    <a:pt x="24599" y="10033"/>
                  </a:lnTo>
                  <a:lnTo>
                    <a:pt x="23952" y="334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88" name="Google Shape;2588;gf574e92628_0_0"/>
            <p:cNvSpPr/>
            <p:nvPr/>
          </p:nvSpPr>
          <p:spPr>
            <a:xfrm>
              <a:off x="139377" y="829202"/>
              <a:ext cx="200025" cy="129540"/>
            </a:xfrm>
            <a:custGeom>
              <a:rect b="b" l="l" r="r" t="t"/>
              <a:pathLst>
                <a:path extrusionOk="0" h="129540" w="200025">
                  <a:moveTo>
                    <a:pt x="75591" y="105854"/>
                  </a:moveTo>
                  <a:lnTo>
                    <a:pt x="51041" y="105854"/>
                  </a:lnTo>
                  <a:lnTo>
                    <a:pt x="56172" y="123355"/>
                  </a:lnTo>
                  <a:lnTo>
                    <a:pt x="57835" y="129184"/>
                  </a:lnTo>
                  <a:lnTo>
                    <a:pt x="65874" y="129184"/>
                  </a:lnTo>
                  <a:lnTo>
                    <a:pt x="66522" y="129146"/>
                  </a:lnTo>
                  <a:lnTo>
                    <a:pt x="67221" y="129070"/>
                  </a:lnTo>
                  <a:lnTo>
                    <a:pt x="68808" y="124193"/>
                  </a:lnTo>
                  <a:lnTo>
                    <a:pt x="71983" y="119024"/>
                  </a:lnTo>
                  <a:lnTo>
                    <a:pt x="75704" y="115163"/>
                  </a:lnTo>
                  <a:lnTo>
                    <a:pt x="75591" y="105854"/>
                  </a:lnTo>
                  <a:close/>
                </a:path>
                <a:path extrusionOk="0" h="129540" w="200025">
                  <a:moveTo>
                    <a:pt x="75468" y="95757"/>
                  </a:moveTo>
                  <a:lnTo>
                    <a:pt x="34086" y="95757"/>
                  </a:lnTo>
                  <a:lnTo>
                    <a:pt x="37833" y="106705"/>
                  </a:lnTo>
                  <a:lnTo>
                    <a:pt x="40030" y="106121"/>
                  </a:lnTo>
                  <a:lnTo>
                    <a:pt x="41897" y="105854"/>
                  </a:lnTo>
                  <a:lnTo>
                    <a:pt x="75591" y="105854"/>
                  </a:lnTo>
                  <a:lnTo>
                    <a:pt x="75468" y="95757"/>
                  </a:lnTo>
                  <a:close/>
                </a:path>
                <a:path extrusionOk="0" h="129540" w="200025">
                  <a:moveTo>
                    <a:pt x="60744" y="63449"/>
                  </a:moveTo>
                  <a:lnTo>
                    <a:pt x="53652" y="71536"/>
                  </a:lnTo>
                  <a:lnTo>
                    <a:pt x="46647" y="79682"/>
                  </a:lnTo>
                  <a:lnTo>
                    <a:pt x="39727" y="87891"/>
                  </a:lnTo>
                  <a:lnTo>
                    <a:pt x="32893" y="96164"/>
                  </a:lnTo>
                  <a:lnTo>
                    <a:pt x="34086" y="95757"/>
                  </a:lnTo>
                  <a:lnTo>
                    <a:pt x="75468" y="95757"/>
                  </a:lnTo>
                  <a:lnTo>
                    <a:pt x="75158" y="72415"/>
                  </a:lnTo>
                  <a:lnTo>
                    <a:pt x="67221" y="69722"/>
                  </a:lnTo>
                  <a:lnTo>
                    <a:pt x="65709" y="67436"/>
                  </a:lnTo>
                  <a:lnTo>
                    <a:pt x="63487" y="65328"/>
                  </a:lnTo>
                  <a:lnTo>
                    <a:pt x="60744" y="63449"/>
                  </a:lnTo>
                  <a:close/>
                </a:path>
                <a:path extrusionOk="0" h="129540" w="200025">
                  <a:moveTo>
                    <a:pt x="74676" y="62458"/>
                  </a:moveTo>
                  <a:lnTo>
                    <a:pt x="75031" y="63487"/>
                  </a:lnTo>
                  <a:lnTo>
                    <a:pt x="75006" y="62509"/>
                  </a:lnTo>
                  <a:lnTo>
                    <a:pt x="74676" y="62458"/>
                  </a:lnTo>
                  <a:close/>
                </a:path>
                <a:path extrusionOk="0" h="129540" w="200025">
                  <a:moveTo>
                    <a:pt x="21539" y="54521"/>
                  </a:moveTo>
                  <a:lnTo>
                    <a:pt x="13601" y="55321"/>
                  </a:lnTo>
                  <a:lnTo>
                    <a:pt x="6261" y="57823"/>
                  </a:lnTo>
                  <a:lnTo>
                    <a:pt x="1054" y="62458"/>
                  </a:lnTo>
                  <a:lnTo>
                    <a:pt x="0" y="68897"/>
                  </a:lnTo>
                  <a:lnTo>
                    <a:pt x="1054" y="73253"/>
                  </a:lnTo>
                  <a:lnTo>
                    <a:pt x="3187" y="76568"/>
                  </a:lnTo>
                  <a:lnTo>
                    <a:pt x="7712" y="71005"/>
                  </a:lnTo>
                  <a:lnTo>
                    <a:pt x="12277" y="65478"/>
                  </a:lnTo>
                  <a:lnTo>
                    <a:pt x="16885" y="59984"/>
                  </a:lnTo>
                  <a:lnTo>
                    <a:pt x="21539" y="54521"/>
                  </a:lnTo>
                  <a:close/>
                </a:path>
                <a:path extrusionOk="0" h="129540" w="200025">
                  <a:moveTo>
                    <a:pt x="109651" y="0"/>
                  </a:moveTo>
                  <a:lnTo>
                    <a:pt x="111086" y="42151"/>
                  </a:lnTo>
                  <a:lnTo>
                    <a:pt x="112268" y="45364"/>
                  </a:lnTo>
                  <a:lnTo>
                    <a:pt x="112560" y="49491"/>
                  </a:lnTo>
                  <a:lnTo>
                    <a:pt x="111531" y="54914"/>
                  </a:lnTo>
                  <a:lnTo>
                    <a:pt x="113830" y="120103"/>
                  </a:lnTo>
                  <a:lnTo>
                    <a:pt x="118732" y="121805"/>
                  </a:lnTo>
                  <a:lnTo>
                    <a:pt x="134068" y="94389"/>
                  </a:lnTo>
                  <a:lnTo>
                    <a:pt x="155605" y="73409"/>
                  </a:lnTo>
                  <a:lnTo>
                    <a:pt x="178977" y="54329"/>
                  </a:lnTo>
                  <a:lnTo>
                    <a:pt x="196164" y="36423"/>
                  </a:lnTo>
                  <a:lnTo>
                    <a:pt x="173951" y="36423"/>
                  </a:lnTo>
                  <a:lnTo>
                    <a:pt x="177660" y="25463"/>
                  </a:lnTo>
                  <a:lnTo>
                    <a:pt x="162656" y="17155"/>
                  </a:lnTo>
                  <a:lnTo>
                    <a:pt x="145346" y="11102"/>
                  </a:lnTo>
                  <a:lnTo>
                    <a:pt x="127191" y="5864"/>
                  </a:lnTo>
                  <a:lnTo>
                    <a:pt x="109651" y="0"/>
                  </a:lnTo>
                  <a:close/>
                </a:path>
                <a:path extrusionOk="0" h="129540" w="200025">
                  <a:moveTo>
                    <a:pt x="199821" y="32613"/>
                  </a:moveTo>
                  <a:lnTo>
                    <a:pt x="185166" y="32613"/>
                  </a:lnTo>
                  <a:lnTo>
                    <a:pt x="173951" y="36423"/>
                  </a:lnTo>
                  <a:lnTo>
                    <a:pt x="196164" y="36423"/>
                  </a:lnTo>
                  <a:lnTo>
                    <a:pt x="199821" y="3261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89" name="Google Shape;2589;gf574e92628_0_0"/>
            <p:cNvSpPr/>
            <p:nvPr/>
          </p:nvSpPr>
          <p:spPr>
            <a:xfrm>
              <a:off x="142565" y="817567"/>
              <a:ext cx="111125" cy="133984"/>
            </a:xfrm>
            <a:custGeom>
              <a:rect b="b" l="l" r="r" t="t"/>
              <a:pathLst>
                <a:path extrusionOk="0" h="133984" w="111125">
                  <a:moveTo>
                    <a:pt x="110253" y="120713"/>
                  </a:moveTo>
                  <a:lnTo>
                    <a:pt x="87922" y="120713"/>
                  </a:lnTo>
                  <a:lnTo>
                    <a:pt x="91732" y="124218"/>
                  </a:lnTo>
                  <a:lnTo>
                    <a:pt x="93611" y="133438"/>
                  </a:lnTo>
                  <a:lnTo>
                    <a:pt x="104571" y="129641"/>
                  </a:lnTo>
                  <a:lnTo>
                    <a:pt x="110568" y="129641"/>
                  </a:lnTo>
                  <a:lnTo>
                    <a:pt x="110253" y="120713"/>
                  </a:lnTo>
                  <a:close/>
                </a:path>
                <a:path extrusionOk="0" h="133984" w="111125">
                  <a:moveTo>
                    <a:pt x="110568" y="129641"/>
                  </a:moveTo>
                  <a:lnTo>
                    <a:pt x="104571" y="129641"/>
                  </a:lnTo>
                  <a:lnTo>
                    <a:pt x="110642" y="131737"/>
                  </a:lnTo>
                  <a:lnTo>
                    <a:pt x="110568" y="129641"/>
                  </a:lnTo>
                  <a:close/>
                </a:path>
                <a:path extrusionOk="0" h="133984" w="111125">
                  <a:moveTo>
                    <a:pt x="71818" y="74142"/>
                  </a:moveTo>
                  <a:lnTo>
                    <a:pt x="71831" y="75120"/>
                  </a:lnTo>
                  <a:lnTo>
                    <a:pt x="75234" y="85153"/>
                  </a:lnTo>
                  <a:lnTo>
                    <a:pt x="71985" y="85153"/>
                  </a:lnTo>
                  <a:lnTo>
                    <a:pt x="72397" y="116109"/>
                  </a:lnTo>
                  <a:lnTo>
                    <a:pt x="72517" y="126796"/>
                  </a:lnTo>
                  <a:lnTo>
                    <a:pt x="76009" y="123177"/>
                  </a:lnTo>
                  <a:lnTo>
                    <a:pt x="79984" y="120713"/>
                  </a:lnTo>
                  <a:lnTo>
                    <a:pt x="110253" y="120713"/>
                  </a:lnTo>
                  <a:lnTo>
                    <a:pt x="108999" y="85153"/>
                  </a:lnTo>
                  <a:lnTo>
                    <a:pt x="75234" y="85153"/>
                  </a:lnTo>
                  <a:lnTo>
                    <a:pt x="71970" y="84048"/>
                  </a:lnTo>
                  <a:lnTo>
                    <a:pt x="108960" y="84048"/>
                  </a:lnTo>
                  <a:lnTo>
                    <a:pt x="108635" y="74815"/>
                  </a:lnTo>
                  <a:lnTo>
                    <a:pt x="78486" y="74815"/>
                  </a:lnTo>
                  <a:lnTo>
                    <a:pt x="75272" y="74599"/>
                  </a:lnTo>
                  <a:lnTo>
                    <a:pt x="71818" y="74142"/>
                  </a:lnTo>
                  <a:close/>
                </a:path>
                <a:path extrusionOk="0" h="133984" w="111125">
                  <a:moveTo>
                    <a:pt x="108343" y="66548"/>
                  </a:moveTo>
                  <a:lnTo>
                    <a:pt x="81495" y="74815"/>
                  </a:lnTo>
                  <a:lnTo>
                    <a:pt x="108635" y="74815"/>
                  </a:lnTo>
                  <a:lnTo>
                    <a:pt x="108343" y="66548"/>
                  </a:lnTo>
                  <a:close/>
                </a:path>
                <a:path extrusionOk="0" h="133984" w="111125">
                  <a:moveTo>
                    <a:pt x="24269" y="65862"/>
                  </a:moveTo>
                  <a:lnTo>
                    <a:pt x="22275" y="65862"/>
                  </a:lnTo>
                  <a:lnTo>
                    <a:pt x="20294" y="65963"/>
                  </a:lnTo>
                  <a:lnTo>
                    <a:pt x="0" y="88201"/>
                  </a:lnTo>
                  <a:lnTo>
                    <a:pt x="5232" y="93639"/>
                  </a:lnTo>
                  <a:lnTo>
                    <a:pt x="11456" y="98132"/>
                  </a:lnTo>
                  <a:lnTo>
                    <a:pt x="16950" y="103378"/>
                  </a:lnTo>
                  <a:lnTo>
                    <a:pt x="19989" y="111074"/>
                  </a:lnTo>
                  <a:lnTo>
                    <a:pt x="29705" y="107797"/>
                  </a:lnTo>
                  <a:lnTo>
                    <a:pt x="36539" y="99524"/>
                  </a:lnTo>
                  <a:lnTo>
                    <a:pt x="43459" y="91316"/>
                  </a:lnTo>
                  <a:lnTo>
                    <a:pt x="50465" y="83169"/>
                  </a:lnTo>
                  <a:lnTo>
                    <a:pt x="57556" y="75082"/>
                  </a:lnTo>
                  <a:lnTo>
                    <a:pt x="50619" y="71268"/>
                  </a:lnTo>
                  <a:lnTo>
                    <a:pt x="42437" y="68362"/>
                  </a:lnTo>
                  <a:lnTo>
                    <a:pt x="33492" y="66511"/>
                  </a:lnTo>
                  <a:lnTo>
                    <a:pt x="24269" y="65862"/>
                  </a:lnTo>
                  <a:close/>
                </a:path>
                <a:path extrusionOk="0" h="133984" w="111125">
                  <a:moveTo>
                    <a:pt x="86156" y="0"/>
                  </a:moveTo>
                  <a:lnTo>
                    <a:pt x="71488" y="6108"/>
                  </a:lnTo>
                  <a:lnTo>
                    <a:pt x="71488" y="22352"/>
                  </a:lnTo>
                  <a:lnTo>
                    <a:pt x="76316" y="34417"/>
                  </a:lnTo>
                  <a:lnTo>
                    <a:pt x="87398" y="40278"/>
                  </a:lnTo>
                  <a:lnTo>
                    <a:pt x="99627" y="45033"/>
                  </a:lnTo>
                  <a:lnTo>
                    <a:pt x="107899" y="53784"/>
                  </a:lnTo>
                  <a:lnTo>
                    <a:pt x="106464" y="11633"/>
                  </a:lnTo>
                  <a:lnTo>
                    <a:pt x="98844" y="8597"/>
                  </a:lnTo>
                  <a:lnTo>
                    <a:pt x="91871" y="4927"/>
                  </a:lnTo>
                  <a:lnTo>
                    <a:pt x="8615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90" name="Google Shape;2590;gf574e92628_0_0"/>
            <p:cNvSpPr/>
            <p:nvPr/>
          </p:nvSpPr>
          <p:spPr>
            <a:xfrm>
              <a:off x="715010" y="773073"/>
              <a:ext cx="7341870" cy="31750"/>
            </a:xfrm>
            <a:custGeom>
              <a:rect b="b" l="l" r="r" t="t"/>
              <a:pathLst>
                <a:path extrusionOk="0" h="31750" w="7341870">
                  <a:moveTo>
                    <a:pt x="9664" y="30759"/>
                  </a:moveTo>
                  <a:lnTo>
                    <a:pt x="9398" y="6235"/>
                  </a:lnTo>
                  <a:lnTo>
                    <a:pt x="8496" y="5905"/>
                  </a:lnTo>
                  <a:lnTo>
                    <a:pt x="7493" y="5715"/>
                  </a:lnTo>
                  <a:lnTo>
                    <a:pt x="6413" y="5715"/>
                  </a:lnTo>
                  <a:lnTo>
                    <a:pt x="4546" y="5715"/>
                  </a:lnTo>
                  <a:lnTo>
                    <a:pt x="2413" y="6261"/>
                  </a:lnTo>
                  <a:lnTo>
                    <a:pt x="0" y="7505"/>
                  </a:lnTo>
                  <a:lnTo>
                    <a:pt x="0" y="29756"/>
                  </a:lnTo>
                  <a:lnTo>
                    <a:pt x="2349" y="30937"/>
                  </a:lnTo>
                  <a:lnTo>
                    <a:pt x="4432" y="31445"/>
                  </a:lnTo>
                  <a:lnTo>
                    <a:pt x="7518" y="31445"/>
                  </a:lnTo>
                  <a:lnTo>
                    <a:pt x="8648" y="31203"/>
                  </a:lnTo>
                  <a:lnTo>
                    <a:pt x="9664" y="30759"/>
                  </a:lnTo>
                  <a:close/>
                </a:path>
                <a:path extrusionOk="0" h="31750" w="7341870">
                  <a:moveTo>
                    <a:pt x="1811832" y="25"/>
                  </a:moveTo>
                  <a:lnTo>
                    <a:pt x="1789709" y="14770"/>
                  </a:lnTo>
                  <a:lnTo>
                    <a:pt x="1791042" y="14795"/>
                  </a:lnTo>
                  <a:lnTo>
                    <a:pt x="1798815" y="13741"/>
                  </a:lnTo>
                  <a:lnTo>
                    <a:pt x="1804695" y="10744"/>
                  </a:lnTo>
                  <a:lnTo>
                    <a:pt x="1808949" y="6083"/>
                  </a:lnTo>
                  <a:lnTo>
                    <a:pt x="1811832" y="25"/>
                  </a:lnTo>
                  <a:close/>
                </a:path>
                <a:path extrusionOk="0" h="31750" w="7341870">
                  <a:moveTo>
                    <a:pt x="7341552" y="10718"/>
                  </a:moveTo>
                  <a:lnTo>
                    <a:pt x="7339558" y="3987"/>
                  </a:lnTo>
                  <a:lnTo>
                    <a:pt x="7329233" y="25"/>
                  </a:lnTo>
                  <a:lnTo>
                    <a:pt x="7326439" y="14922"/>
                  </a:lnTo>
                  <a:lnTo>
                    <a:pt x="7329360" y="19888"/>
                  </a:lnTo>
                  <a:lnTo>
                    <a:pt x="7333069" y="19888"/>
                  </a:lnTo>
                  <a:lnTo>
                    <a:pt x="7338339" y="17068"/>
                  </a:lnTo>
                  <a:lnTo>
                    <a:pt x="7341552" y="1071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91" name="Google Shape;2591;gf574e92628_0_0"/>
            <p:cNvSpPr/>
            <p:nvPr/>
          </p:nvSpPr>
          <p:spPr>
            <a:xfrm>
              <a:off x="724405" y="779307"/>
              <a:ext cx="6984" cy="24765"/>
            </a:xfrm>
            <a:custGeom>
              <a:rect b="b" l="l" r="r" t="t"/>
              <a:pathLst>
                <a:path extrusionOk="0" h="24765" w="6984">
                  <a:moveTo>
                    <a:pt x="0" y="0"/>
                  </a:moveTo>
                  <a:lnTo>
                    <a:pt x="266" y="24523"/>
                  </a:lnTo>
                  <a:lnTo>
                    <a:pt x="4445" y="22707"/>
                  </a:lnTo>
                  <a:lnTo>
                    <a:pt x="6553" y="17526"/>
                  </a:lnTo>
                  <a:lnTo>
                    <a:pt x="6604" y="6997"/>
                  </a:lnTo>
                  <a:lnTo>
                    <a:pt x="4406" y="16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92" name="Google Shape;2592;gf574e92628_0_0"/>
            <p:cNvSpPr/>
            <p:nvPr/>
          </p:nvSpPr>
          <p:spPr>
            <a:xfrm>
              <a:off x="2548991" y="780579"/>
              <a:ext cx="6350634" cy="45084"/>
            </a:xfrm>
            <a:custGeom>
              <a:rect b="b" l="l" r="r" t="t"/>
              <a:pathLst>
                <a:path extrusionOk="0" h="45084" w="6350634">
                  <a:moveTo>
                    <a:pt x="36906" y="7264"/>
                  </a:moveTo>
                  <a:lnTo>
                    <a:pt x="22961" y="8140"/>
                  </a:lnTo>
                  <a:lnTo>
                    <a:pt x="10909" y="10871"/>
                  </a:lnTo>
                  <a:lnTo>
                    <a:pt x="2628" y="17348"/>
                  </a:lnTo>
                  <a:lnTo>
                    <a:pt x="0" y="29514"/>
                  </a:lnTo>
                  <a:lnTo>
                    <a:pt x="13957" y="28575"/>
                  </a:lnTo>
                  <a:lnTo>
                    <a:pt x="26009" y="25857"/>
                  </a:lnTo>
                  <a:lnTo>
                    <a:pt x="34277" y="19405"/>
                  </a:lnTo>
                  <a:lnTo>
                    <a:pt x="36906" y="7264"/>
                  </a:lnTo>
                  <a:close/>
                </a:path>
                <a:path extrusionOk="0" h="45084" w="6350634">
                  <a:moveTo>
                    <a:pt x="4456493" y="14757"/>
                  </a:moveTo>
                  <a:lnTo>
                    <a:pt x="4455414" y="14528"/>
                  </a:lnTo>
                  <a:lnTo>
                    <a:pt x="4453394" y="14287"/>
                  </a:lnTo>
                  <a:lnTo>
                    <a:pt x="4447502" y="20078"/>
                  </a:lnTo>
                  <a:lnTo>
                    <a:pt x="4441507" y="25831"/>
                  </a:lnTo>
                  <a:lnTo>
                    <a:pt x="4435437" y="31534"/>
                  </a:lnTo>
                  <a:lnTo>
                    <a:pt x="4436262" y="38468"/>
                  </a:lnTo>
                  <a:lnTo>
                    <a:pt x="4441495" y="44856"/>
                  </a:lnTo>
                  <a:lnTo>
                    <a:pt x="4452798" y="44856"/>
                  </a:lnTo>
                  <a:lnTo>
                    <a:pt x="4454576" y="44665"/>
                  </a:lnTo>
                  <a:lnTo>
                    <a:pt x="4456493" y="44259"/>
                  </a:lnTo>
                  <a:lnTo>
                    <a:pt x="4456493" y="14757"/>
                  </a:lnTo>
                  <a:close/>
                </a:path>
                <a:path extrusionOk="0" h="45084" w="6350634">
                  <a:moveTo>
                    <a:pt x="6350533" y="4800"/>
                  </a:moveTo>
                  <a:lnTo>
                    <a:pt x="6342304" y="0"/>
                  </a:lnTo>
                  <a:lnTo>
                    <a:pt x="6340907" y="4800"/>
                  </a:lnTo>
                  <a:lnTo>
                    <a:pt x="6337440" y="7607"/>
                  </a:lnTo>
                  <a:lnTo>
                    <a:pt x="6330124" y="7607"/>
                  </a:lnTo>
                  <a:lnTo>
                    <a:pt x="6328791" y="7493"/>
                  </a:lnTo>
                  <a:lnTo>
                    <a:pt x="6327356" y="7264"/>
                  </a:lnTo>
                  <a:lnTo>
                    <a:pt x="6327356" y="22237"/>
                  </a:lnTo>
                  <a:lnTo>
                    <a:pt x="6334849" y="22237"/>
                  </a:lnTo>
                  <a:lnTo>
                    <a:pt x="6336297" y="28117"/>
                  </a:lnTo>
                  <a:lnTo>
                    <a:pt x="6342304" y="29502"/>
                  </a:lnTo>
                  <a:lnTo>
                    <a:pt x="6342354" y="19862"/>
                  </a:lnTo>
                  <a:lnTo>
                    <a:pt x="6347828" y="11518"/>
                  </a:lnTo>
                  <a:lnTo>
                    <a:pt x="6350533" y="48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93" name="Google Shape;2593;gf574e92628_0_0"/>
            <p:cNvSpPr/>
            <p:nvPr/>
          </p:nvSpPr>
          <p:spPr>
            <a:xfrm>
              <a:off x="6984301" y="794765"/>
              <a:ext cx="1531620" cy="24130"/>
            </a:xfrm>
            <a:custGeom>
              <a:rect b="b" l="l" r="r" t="t"/>
              <a:pathLst>
                <a:path extrusionOk="0" h="24130" w="1531620">
                  <a:moveTo>
                    <a:pt x="18084" y="101"/>
                  </a:moveTo>
                  <a:lnTo>
                    <a:pt x="16624" y="0"/>
                  </a:lnTo>
                  <a:lnTo>
                    <a:pt x="15925" y="0"/>
                  </a:lnTo>
                  <a:lnTo>
                    <a:pt x="5334" y="0"/>
                  </a:lnTo>
                  <a:lnTo>
                    <a:pt x="25" y="7670"/>
                  </a:lnTo>
                  <a:lnTo>
                    <a:pt x="0" y="16002"/>
                  </a:lnTo>
                  <a:lnTo>
                    <a:pt x="127" y="17348"/>
                  </a:lnTo>
                  <a:lnTo>
                    <a:pt x="6197" y="11645"/>
                  </a:lnTo>
                  <a:lnTo>
                    <a:pt x="12192" y="5892"/>
                  </a:lnTo>
                  <a:lnTo>
                    <a:pt x="18084" y="101"/>
                  </a:lnTo>
                  <a:close/>
                </a:path>
                <a:path extrusionOk="0" h="24130" w="1531620">
                  <a:moveTo>
                    <a:pt x="1531226" y="8064"/>
                  </a:moveTo>
                  <a:lnTo>
                    <a:pt x="1528368" y="2857"/>
                  </a:lnTo>
                  <a:lnTo>
                    <a:pt x="1525092" y="850"/>
                  </a:lnTo>
                  <a:lnTo>
                    <a:pt x="1522069" y="850"/>
                  </a:lnTo>
                  <a:lnTo>
                    <a:pt x="1516976" y="850"/>
                  </a:lnTo>
                  <a:lnTo>
                    <a:pt x="1512570" y="6540"/>
                  </a:lnTo>
                  <a:lnTo>
                    <a:pt x="1511236" y="17907"/>
                  </a:lnTo>
                  <a:lnTo>
                    <a:pt x="1514309" y="23583"/>
                  </a:lnTo>
                  <a:lnTo>
                    <a:pt x="1526235" y="23583"/>
                  </a:lnTo>
                  <a:lnTo>
                    <a:pt x="1528572" y="23342"/>
                  </a:lnTo>
                  <a:lnTo>
                    <a:pt x="1531226" y="22809"/>
                  </a:lnTo>
                  <a:lnTo>
                    <a:pt x="1531226" y="806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94" name="Google Shape;2594;gf574e92628_0_0"/>
            <p:cNvSpPr/>
            <p:nvPr/>
          </p:nvSpPr>
          <p:spPr>
            <a:xfrm>
              <a:off x="8752238" y="799264"/>
              <a:ext cx="21590" cy="36830"/>
            </a:xfrm>
            <a:custGeom>
              <a:rect b="b" l="l" r="r" t="t"/>
              <a:pathLst>
                <a:path extrusionOk="0" h="36830" w="21590">
                  <a:moveTo>
                    <a:pt x="126" y="0"/>
                  </a:moveTo>
                  <a:lnTo>
                    <a:pt x="0" y="36322"/>
                  </a:lnTo>
                  <a:lnTo>
                    <a:pt x="863" y="35572"/>
                  </a:lnTo>
                  <a:lnTo>
                    <a:pt x="5676" y="30505"/>
                  </a:lnTo>
                  <a:lnTo>
                    <a:pt x="8039" y="27025"/>
                  </a:lnTo>
                  <a:lnTo>
                    <a:pt x="13957" y="27025"/>
                  </a:lnTo>
                  <a:lnTo>
                    <a:pt x="16916" y="28663"/>
                  </a:lnTo>
                  <a:lnTo>
                    <a:pt x="21069" y="33058"/>
                  </a:lnTo>
                  <a:lnTo>
                    <a:pt x="21069" y="3556"/>
                  </a:lnTo>
                  <a:lnTo>
                    <a:pt x="17792" y="4521"/>
                  </a:lnTo>
                  <a:lnTo>
                    <a:pt x="15074" y="4927"/>
                  </a:lnTo>
                  <a:lnTo>
                    <a:pt x="7200" y="492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95" name="Google Shape;2595;gf574e92628_0_0"/>
            <p:cNvSpPr/>
            <p:nvPr/>
          </p:nvSpPr>
          <p:spPr>
            <a:xfrm>
              <a:off x="149987" y="794993"/>
              <a:ext cx="8602980" cy="45719"/>
            </a:xfrm>
            <a:custGeom>
              <a:rect b="b" l="l" r="r" t="t"/>
              <a:pathLst>
                <a:path extrusionOk="0" h="45719" w="8602980">
                  <a:moveTo>
                    <a:pt x="13042" y="25692"/>
                  </a:moveTo>
                  <a:lnTo>
                    <a:pt x="11950" y="17932"/>
                  </a:lnTo>
                  <a:lnTo>
                    <a:pt x="5067" y="7835"/>
                  </a:lnTo>
                  <a:lnTo>
                    <a:pt x="533" y="19011"/>
                  </a:lnTo>
                  <a:lnTo>
                    <a:pt x="0" y="26657"/>
                  </a:lnTo>
                  <a:lnTo>
                    <a:pt x="2222" y="31038"/>
                  </a:lnTo>
                  <a:lnTo>
                    <a:pt x="5905" y="32435"/>
                  </a:lnTo>
                  <a:lnTo>
                    <a:pt x="10350" y="30670"/>
                  </a:lnTo>
                  <a:lnTo>
                    <a:pt x="13042" y="25692"/>
                  </a:lnTo>
                  <a:close/>
                </a:path>
                <a:path extrusionOk="0" h="45719" w="8602980">
                  <a:moveTo>
                    <a:pt x="8602383" y="4279"/>
                  </a:moveTo>
                  <a:lnTo>
                    <a:pt x="8599208" y="2082"/>
                  </a:lnTo>
                  <a:lnTo>
                    <a:pt x="8595919" y="0"/>
                  </a:lnTo>
                  <a:lnTo>
                    <a:pt x="8590521" y="0"/>
                  </a:lnTo>
                  <a:lnTo>
                    <a:pt x="8589302" y="0"/>
                  </a:lnTo>
                  <a:lnTo>
                    <a:pt x="8587981" y="101"/>
                  </a:lnTo>
                  <a:lnTo>
                    <a:pt x="8586533" y="342"/>
                  </a:lnTo>
                  <a:lnTo>
                    <a:pt x="8586533" y="44932"/>
                  </a:lnTo>
                  <a:lnTo>
                    <a:pt x="8587803" y="45123"/>
                  </a:lnTo>
                  <a:lnTo>
                    <a:pt x="8590115" y="45212"/>
                  </a:lnTo>
                  <a:lnTo>
                    <a:pt x="8595601" y="45212"/>
                  </a:lnTo>
                  <a:lnTo>
                    <a:pt x="8599335" y="43141"/>
                  </a:lnTo>
                  <a:lnTo>
                    <a:pt x="8602256" y="40601"/>
                  </a:lnTo>
                  <a:lnTo>
                    <a:pt x="8602383" y="427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96" name="Google Shape;2596;gf574e92628_0_0"/>
            <p:cNvSpPr/>
            <p:nvPr/>
          </p:nvSpPr>
          <p:spPr>
            <a:xfrm>
              <a:off x="1834589" y="805258"/>
              <a:ext cx="37464" cy="13334"/>
            </a:xfrm>
            <a:custGeom>
              <a:rect b="b" l="l" r="r" t="t"/>
              <a:pathLst>
                <a:path extrusionOk="0" h="13334" w="37464">
                  <a:moveTo>
                    <a:pt x="11087" y="0"/>
                  </a:moveTo>
                  <a:lnTo>
                    <a:pt x="8648" y="0"/>
                  </a:lnTo>
                  <a:lnTo>
                    <a:pt x="5130" y="0"/>
                  </a:lnTo>
                  <a:lnTo>
                    <a:pt x="2540" y="2768"/>
                  </a:lnTo>
                  <a:lnTo>
                    <a:pt x="0" y="12306"/>
                  </a:lnTo>
                  <a:lnTo>
                    <a:pt x="1612" y="11696"/>
                  </a:lnTo>
                  <a:lnTo>
                    <a:pt x="3606" y="11468"/>
                  </a:lnTo>
                  <a:lnTo>
                    <a:pt x="8991" y="11468"/>
                  </a:lnTo>
                  <a:lnTo>
                    <a:pt x="23431" y="13271"/>
                  </a:lnTo>
                  <a:lnTo>
                    <a:pt x="32791" y="13271"/>
                  </a:lnTo>
                  <a:lnTo>
                    <a:pt x="37287" y="11569"/>
                  </a:lnTo>
                  <a:lnTo>
                    <a:pt x="36804" y="4826"/>
                  </a:lnTo>
                  <a:lnTo>
                    <a:pt x="34785" y="5156"/>
                  </a:lnTo>
                  <a:lnTo>
                    <a:pt x="32893" y="5295"/>
                  </a:lnTo>
                  <a:lnTo>
                    <a:pt x="25654" y="5295"/>
                  </a:lnTo>
                  <a:lnTo>
                    <a:pt x="21259" y="3975"/>
                  </a:lnTo>
                  <a:lnTo>
                    <a:pt x="13970" y="1320"/>
                  </a:lnTo>
                  <a:lnTo>
                    <a:pt x="110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97" name="Google Shape;2597;gf574e92628_0_0"/>
            <p:cNvSpPr/>
            <p:nvPr/>
          </p:nvSpPr>
          <p:spPr>
            <a:xfrm>
              <a:off x="10662963" y="802820"/>
              <a:ext cx="26034" cy="52069"/>
            </a:xfrm>
            <a:custGeom>
              <a:rect b="b" l="l" r="r" t="t"/>
              <a:pathLst>
                <a:path extrusionOk="0" h="52069" w="26034">
                  <a:moveTo>
                    <a:pt x="3412" y="0"/>
                  </a:moveTo>
                  <a:lnTo>
                    <a:pt x="0" y="9530"/>
                  </a:lnTo>
                  <a:lnTo>
                    <a:pt x="554" y="24288"/>
                  </a:lnTo>
                  <a:lnTo>
                    <a:pt x="4405" y="39865"/>
                  </a:lnTo>
                  <a:lnTo>
                    <a:pt x="10879" y="51854"/>
                  </a:lnTo>
                  <a:lnTo>
                    <a:pt x="14675" y="42653"/>
                  </a:lnTo>
                  <a:lnTo>
                    <a:pt x="19850" y="34856"/>
                  </a:lnTo>
                  <a:lnTo>
                    <a:pt x="24204" y="26281"/>
                  </a:lnTo>
                  <a:lnTo>
                    <a:pt x="25535" y="14744"/>
                  </a:lnTo>
                  <a:lnTo>
                    <a:pt x="19098" y="12085"/>
                  </a:lnTo>
                  <a:lnTo>
                    <a:pt x="14269" y="7720"/>
                  </a:lnTo>
                  <a:lnTo>
                    <a:pt x="9542" y="3180"/>
                  </a:lnTo>
                  <a:lnTo>
                    <a:pt x="34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98" name="Google Shape;2598;gf574e92628_0_0"/>
            <p:cNvSpPr/>
            <p:nvPr/>
          </p:nvSpPr>
          <p:spPr>
            <a:xfrm>
              <a:off x="4591603" y="816950"/>
              <a:ext cx="29210" cy="1905"/>
            </a:xfrm>
            <a:custGeom>
              <a:rect b="b" l="l" r="r" t="t"/>
              <a:pathLst>
                <a:path extrusionOk="0" h="1905" w="29210">
                  <a:moveTo>
                    <a:pt x="28587" y="0"/>
                  </a:moveTo>
                  <a:lnTo>
                    <a:pt x="28409" y="0"/>
                  </a:lnTo>
                  <a:lnTo>
                    <a:pt x="0" y="1866"/>
                  </a:lnTo>
                  <a:lnTo>
                    <a:pt x="19900" y="609"/>
                  </a:lnTo>
                  <a:lnTo>
                    <a:pt x="285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599" name="Google Shape;2599;gf574e92628_0_0"/>
            <p:cNvSpPr/>
            <p:nvPr/>
          </p:nvSpPr>
          <p:spPr>
            <a:xfrm>
              <a:off x="5036769" y="808189"/>
              <a:ext cx="746125" cy="24765"/>
            </a:xfrm>
            <a:custGeom>
              <a:rect b="b" l="l" r="r" t="t"/>
              <a:pathLst>
                <a:path extrusionOk="0" h="24765" w="746125">
                  <a:moveTo>
                    <a:pt x="24193" y="1892"/>
                  </a:moveTo>
                  <a:lnTo>
                    <a:pt x="22872" y="546"/>
                  </a:lnTo>
                  <a:lnTo>
                    <a:pt x="21183" y="0"/>
                  </a:lnTo>
                  <a:lnTo>
                    <a:pt x="19316" y="0"/>
                  </a:lnTo>
                  <a:lnTo>
                    <a:pt x="12242" y="0"/>
                  </a:lnTo>
                  <a:lnTo>
                    <a:pt x="2730" y="7823"/>
                  </a:lnTo>
                  <a:lnTo>
                    <a:pt x="2044" y="9372"/>
                  </a:lnTo>
                  <a:lnTo>
                    <a:pt x="0" y="13081"/>
                  </a:lnTo>
                  <a:lnTo>
                    <a:pt x="1333" y="14490"/>
                  </a:lnTo>
                  <a:lnTo>
                    <a:pt x="4178" y="14490"/>
                  </a:lnTo>
                  <a:lnTo>
                    <a:pt x="10833" y="13055"/>
                  </a:lnTo>
                  <a:lnTo>
                    <a:pt x="18249" y="9588"/>
                  </a:lnTo>
                  <a:lnTo>
                    <a:pt x="23634" y="5435"/>
                  </a:lnTo>
                  <a:lnTo>
                    <a:pt x="24193" y="1892"/>
                  </a:lnTo>
                  <a:close/>
                </a:path>
                <a:path extrusionOk="0" h="24765" w="746125">
                  <a:moveTo>
                    <a:pt x="745832" y="16649"/>
                  </a:moveTo>
                  <a:lnTo>
                    <a:pt x="738606" y="13093"/>
                  </a:lnTo>
                  <a:lnTo>
                    <a:pt x="733056" y="7670"/>
                  </a:lnTo>
                  <a:lnTo>
                    <a:pt x="726935" y="2705"/>
                  </a:lnTo>
                  <a:lnTo>
                    <a:pt x="718045" y="533"/>
                  </a:lnTo>
                  <a:lnTo>
                    <a:pt x="715492" y="533"/>
                  </a:lnTo>
                  <a:lnTo>
                    <a:pt x="712520" y="952"/>
                  </a:lnTo>
                  <a:lnTo>
                    <a:pt x="709041" y="1905"/>
                  </a:lnTo>
                  <a:lnTo>
                    <a:pt x="709650" y="10668"/>
                  </a:lnTo>
                  <a:lnTo>
                    <a:pt x="715327" y="17805"/>
                  </a:lnTo>
                  <a:lnTo>
                    <a:pt x="723938" y="22593"/>
                  </a:lnTo>
                  <a:lnTo>
                    <a:pt x="733348" y="24358"/>
                  </a:lnTo>
                  <a:lnTo>
                    <a:pt x="739165" y="24358"/>
                  </a:lnTo>
                  <a:lnTo>
                    <a:pt x="744156" y="22059"/>
                  </a:lnTo>
                  <a:lnTo>
                    <a:pt x="745832" y="1664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00" name="Google Shape;2600;gf574e92628_0_0"/>
            <p:cNvSpPr/>
            <p:nvPr/>
          </p:nvSpPr>
          <p:spPr>
            <a:xfrm>
              <a:off x="8780831" y="810083"/>
              <a:ext cx="12700" cy="28575"/>
            </a:xfrm>
            <a:custGeom>
              <a:rect b="b" l="l" r="r" t="t"/>
              <a:pathLst>
                <a:path extrusionOk="0" h="28575" w="12700">
                  <a:moveTo>
                    <a:pt x="7175" y="0"/>
                  </a:moveTo>
                  <a:lnTo>
                    <a:pt x="7480" y="10134"/>
                  </a:lnTo>
                  <a:lnTo>
                    <a:pt x="0" y="22237"/>
                  </a:lnTo>
                  <a:lnTo>
                    <a:pt x="3683" y="24917"/>
                  </a:lnTo>
                  <a:lnTo>
                    <a:pt x="7747" y="27101"/>
                  </a:lnTo>
                  <a:lnTo>
                    <a:pt x="12534" y="28562"/>
                  </a:lnTo>
                  <a:lnTo>
                    <a:pt x="10357" y="7043"/>
                  </a:lnTo>
                  <a:lnTo>
                    <a:pt x="9791" y="584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01" name="Google Shape;2601;gf574e92628_0_0"/>
            <p:cNvSpPr/>
            <p:nvPr/>
          </p:nvSpPr>
          <p:spPr>
            <a:xfrm>
              <a:off x="8790624" y="810666"/>
              <a:ext cx="27304" cy="30480"/>
            </a:xfrm>
            <a:custGeom>
              <a:rect b="b" l="l" r="r" t="t"/>
              <a:pathLst>
                <a:path extrusionOk="0" h="30480" w="27304">
                  <a:moveTo>
                    <a:pt x="0" y="0"/>
                  </a:moveTo>
                  <a:lnTo>
                    <a:pt x="566" y="6459"/>
                  </a:lnTo>
                  <a:lnTo>
                    <a:pt x="2743" y="27978"/>
                  </a:lnTo>
                  <a:lnTo>
                    <a:pt x="6908" y="29248"/>
                  </a:lnTo>
                  <a:lnTo>
                    <a:pt x="11607" y="29959"/>
                  </a:lnTo>
                  <a:lnTo>
                    <a:pt x="20154" y="29959"/>
                  </a:lnTo>
                  <a:lnTo>
                    <a:pt x="23456" y="29730"/>
                  </a:lnTo>
                  <a:lnTo>
                    <a:pt x="27051" y="29260"/>
                  </a:lnTo>
                  <a:lnTo>
                    <a:pt x="23533" y="18498"/>
                  </a:lnTo>
                  <a:lnTo>
                    <a:pt x="17873" y="10058"/>
                  </a:lnTo>
                  <a:lnTo>
                    <a:pt x="10039" y="39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02" name="Google Shape;2602;gf574e92628_0_0"/>
            <p:cNvSpPr/>
            <p:nvPr/>
          </p:nvSpPr>
          <p:spPr>
            <a:xfrm>
              <a:off x="1788190" y="823550"/>
              <a:ext cx="24764" cy="16509"/>
            </a:xfrm>
            <a:custGeom>
              <a:rect b="b" l="l" r="r" t="t"/>
              <a:pathLst>
                <a:path extrusionOk="0" h="16509" w="24764">
                  <a:moveTo>
                    <a:pt x="10744" y="0"/>
                  </a:moveTo>
                  <a:lnTo>
                    <a:pt x="7213" y="0"/>
                  </a:lnTo>
                  <a:lnTo>
                    <a:pt x="3454" y="685"/>
                  </a:lnTo>
                  <a:lnTo>
                    <a:pt x="0" y="1879"/>
                  </a:lnTo>
                  <a:lnTo>
                    <a:pt x="304" y="16408"/>
                  </a:lnTo>
                  <a:lnTo>
                    <a:pt x="2908" y="15836"/>
                  </a:lnTo>
                  <a:lnTo>
                    <a:pt x="5016" y="14935"/>
                  </a:lnTo>
                  <a:lnTo>
                    <a:pt x="9906" y="12522"/>
                  </a:lnTo>
                  <a:lnTo>
                    <a:pt x="12204" y="11023"/>
                  </a:lnTo>
                  <a:lnTo>
                    <a:pt x="17360" y="11023"/>
                  </a:lnTo>
                  <a:lnTo>
                    <a:pt x="20167" y="12382"/>
                  </a:lnTo>
                  <a:lnTo>
                    <a:pt x="24218" y="16370"/>
                  </a:lnTo>
                  <a:lnTo>
                    <a:pt x="24731" y="8813"/>
                  </a:lnTo>
                  <a:lnTo>
                    <a:pt x="22082" y="3741"/>
                  </a:lnTo>
                  <a:lnTo>
                    <a:pt x="17132" y="891"/>
                  </a:lnTo>
                  <a:lnTo>
                    <a:pt x="1074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03" name="Google Shape;2603;gf574e92628_0_0"/>
            <p:cNvSpPr/>
            <p:nvPr/>
          </p:nvSpPr>
          <p:spPr>
            <a:xfrm>
              <a:off x="1773897" y="825431"/>
              <a:ext cx="14605" cy="15240"/>
            </a:xfrm>
            <a:custGeom>
              <a:rect b="b" l="l" r="r" t="t"/>
              <a:pathLst>
                <a:path extrusionOk="0" h="15240" w="14605">
                  <a:moveTo>
                    <a:pt x="14287" y="0"/>
                  </a:moveTo>
                  <a:lnTo>
                    <a:pt x="6350" y="2755"/>
                  </a:lnTo>
                  <a:lnTo>
                    <a:pt x="0" y="8229"/>
                  </a:lnTo>
                  <a:lnTo>
                    <a:pt x="1689" y="14490"/>
                  </a:lnTo>
                  <a:lnTo>
                    <a:pt x="4279" y="14960"/>
                  </a:lnTo>
                  <a:lnTo>
                    <a:pt x="6565" y="15151"/>
                  </a:lnTo>
                  <a:lnTo>
                    <a:pt x="10883" y="15151"/>
                  </a:lnTo>
                  <a:lnTo>
                    <a:pt x="12852" y="14909"/>
                  </a:lnTo>
                  <a:lnTo>
                    <a:pt x="14604" y="1452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04" name="Google Shape;2604;gf574e92628_0_0"/>
            <p:cNvSpPr/>
            <p:nvPr/>
          </p:nvSpPr>
          <p:spPr>
            <a:xfrm>
              <a:off x="1539913" y="824318"/>
              <a:ext cx="4464685" cy="33655"/>
            </a:xfrm>
            <a:custGeom>
              <a:rect b="b" l="l" r="r" t="t"/>
              <a:pathLst>
                <a:path extrusionOk="0" h="33655" w="4464685">
                  <a:moveTo>
                    <a:pt x="23368" y="19989"/>
                  </a:moveTo>
                  <a:lnTo>
                    <a:pt x="21678" y="12636"/>
                  </a:lnTo>
                  <a:lnTo>
                    <a:pt x="17056" y="8267"/>
                  </a:lnTo>
                  <a:lnTo>
                    <a:pt x="9486" y="6819"/>
                  </a:lnTo>
                  <a:lnTo>
                    <a:pt x="6731" y="6819"/>
                  </a:lnTo>
                  <a:lnTo>
                    <a:pt x="3581" y="7213"/>
                  </a:lnTo>
                  <a:lnTo>
                    <a:pt x="0" y="8013"/>
                  </a:lnTo>
                  <a:lnTo>
                    <a:pt x="317" y="18821"/>
                  </a:lnTo>
                  <a:lnTo>
                    <a:pt x="6578" y="23672"/>
                  </a:lnTo>
                  <a:lnTo>
                    <a:pt x="15074" y="26276"/>
                  </a:lnTo>
                  <a:lnTo>
                    <a:pt x="22148" y="30353"/>
                  </a:lnTo>
                  <a:lnTo>
                    <a:pt x="23368" y="19989"/>
                  </a:lnTo>
                  <a:close/>
                </a:path>
                <a:path extrusionOk="0" h="33655" w="4464685">
                  <a:moveTo>
                    <a:pt x="419836" y="520"/>
                  </a:moveTo>
                  <a:lnTo>
                    <a:pt x="417118" y="177"/>
                  </a:lnTo>
                  <a:lnTo>
                    <a:pt x="414540" y="0"/>
                  </a:lnTo>
                  <a:lnTo>
                    <a:pt x="412140" y="0"/>
                  </a:lnTo>
                  <a:lnTo>
                    <a:pt x="403771" y="889"/>
                  </a:lnTo>
                  <a:lnTo>
                    <a:pt x="397243" y="3683"/>
                  </a:lnTo>
                  <a:lnTo>
                    <a:pt x="392760" y="8534"/>
                  </a:lnTo>
                  <a:lnTo>
                    <a:pt x="390512" y="15608"/>
                  </a:lnTo>
                  <a:lnTo>
                    <a:pt x="393128" y="15913"/>
                  </a:lnTo>
                  <a:lnTo>
                    <a:pt x="395617" y="16078"/>
                  </a:lnTo>
                  <a:lnTo>
                    <a:pt x="397941" y="16078"/>
                  </a:lnTo>
                  <a:lnTo>
                    <a:pt x="406412" y="15189"/>
                  </a:lnTo>
                  <a:lnTo>
                    <a:pt x="413016" y="12407"/>
                  </a:lnTo>
                  <a:lnTo>
                    <a:pt x="417550" y="7581"/>
                  </a:lnTo>
                  <a:lnTo>
                    <a:pt x="419836" y="520"/>
                  </a:lnTo>
                  <a:close/>
                </a:path>
                <a:path extrusionOk="0" h="33655" w="4464685">
                  <a:moveTo>
                    <a:pt x="4464355" y="27635"/>
                  </a:moveTo>
                  <a:lnTo>
                    <a:pt x="4463808" y="16446"/>
                  </a:lnTo>
                  <a:lnTo>
                    <a:pt x="4457370" y="10858"/>
                  </a:lnTo>
                  <a:lnTo>
                    <a:pt x="4448441" y="10858"/>
                  </a:lnTo>
                  <a:lnTo>
                    <a:pt x="4441774" y="11861"/>
                  </a:lnTo>
                  <a:lnTo>
                    <a:pt x="4434560" y="15151"/>
                  </a:lnTo>
                  <a:lnTo>
                    <a:pt x="4427093" y="21170"/>
                  </a:lnTo>
                  <a:lnTo>
                    <a:pt x="4419676" y="30353"/>
                  </a:lnTo>
                  <a:lnTo>
                    <a:pt x="4428985" y="32372"/>
                  </a:lnTo>
                  <a:lnTo>
                    <a:pt x="4436592" y="33223"/>
                  </a:lnTo>
                  <a:lnTo>
                    <a:pt x="4458449" y="33223"/>
                  </a:lnTo>
                  <a:lnTo>
                    <a:pt x="4464355" y="27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05" name="Google Shape;2605;gf574e92628_0_0"/>
            <p:cNvSpPr/>
            <p:nvPr/>
          </p:nvSpPr>
          <p:spPr>
            <a:xfrm>
              <a:off x="1132749" y="837994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21120" y="0"/>
                  </a:moveTo>
                  <a:lnTo>
                    <a:pt x="19202" y="0"/>
                  </a:lnTo>
                  <a:lnTo>
                    <a:pt x="12115" y="0"/>
                  </a:lnTo>
                  <a:lnTo>
                    <a:pt x="2705" y="7531"/>
                  </a:lnTo>
                  <a:lnTo>
                    <a:pt x="2057" y="9067"/>
                  </a:lnTo>
                  <a:lnTo>
                    <a:pt x="0" y="12788"/>
                  </a:lnTo>
                  <a:lnTo>
                    <a:pt x="1346" y="14198"/>
                  </a:lnTo>
                  <a:lnTo>
                    <a:pt x="4203" y="14198"/>
                  </a:lnTo>
                  <a:lnTo>
                    <a:pt x="10862" y="12767"/>
                  </a:lnTo>
                  <a:lnTo>
                    <a:pt x="18275" y="9359"/>
                  </a:lnTo>
                  <a:lnTo>
                    <a:pt x="23659" y="5304"/>
                  </a:lnTo>
                  <a:lnTo>
                    <a:pt x="24231" y="1930"/>
                  </a:lnTo>
                  <a:lnTo>
                    <a:pt x="22872" y="558"/>
                  </a:lnTo>
                  <a:lnTo>
                    <a:pt x="211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06" name="Google Shape;2606;gf574e92628_0_0"/>
            <p:cNvSpPr/>
            <p:nvPr/>
          </p:nvSpPr>
          <p:spPr>
            <a:xfrm>
              <a:off x="2843646" y="839920"/>
              <a:ext cx="8889" cy="7619"/>
            </a:xfrm>
            <a:custGeom>
              <a:rect b="b" l="l" r="r" t="t"/>
              <a:pathLst>
                <a:path extrusionOk="0" h="7619" w="8889">
                  <a:moveTo>
                    <a:pt x="0" y="0"/>
                  </a:moveTo>
                  <a:lnTo>
                    <a:pt x="1295" y="2501"/>
                  </a:lnTo>
                  <a:lnTo>
                    <a:pt x="1358" y="4927"/>
                  </a:lnTo>
                  <a:lnTo>
                    <a:pt x="736" y="7238"/>
                  </a:lnTo>
                  <a:lnTo>
                    <a:pt x="8724" y="7188"/>
                  </a:lnTo>
                  <a:lnTo>
                    <a:pt x="8547" y="3225"/>
                  </a:lnTo>
                  <a:lnTo>
                    <a:pt x="6261" y="2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07" name="Google Shape;2607;gf574e92628_0_0"/>
            <p:cNvSpPr/>
            <p:nvPr/>
          </p:nvSpPr>
          <p:spPr>
            <a:xfrm>
              <a:off x="2835889" y="847106"/>
              <a:ext cx="17144" cy="22859"/>
            </a:xfrm>
            <a:custGeom>
              <a:rect b="b" l="l" r="r" t="t"/>
              <a:pathLst>
                <a:path extrusionOk="0" h="22859" w="17144">
                  <a:moveTo>
                    <a:pt x="16482" y="0"/>
                  </a:moveTo>
                  <a:lnTo>
                    <a:pt x="8493" y="63"/>
                  </a:lnTo>
                  <a:lnTo>
                    <a:pt x="4735" y="7247"/>
                  </a:lnTo>
                  <a:lnTo>
                    <a:pt x="448" y="13474"/>
                  </a:lnTo>
                  <a:lnTo>
                    <a:pt x="0" y="18558"/>
                  </a:lnTo>
                  <a:lnTo>
                    <a:pt x="7757" y="22313"/>
                  </a:lnTo>
                  <a:lnTo>
                    <a:pt x="9294" y="19202"/>
                  </a:lnTo>
                  <a:lnTo>
                    <a:pt x="16837" y="7696"/>
                  </a:lnTo>
                  <a:lnTo>
                    <a:pt x="164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08" name="Google Shape;2608;gf574e92628_0_0"/>
            <p:cNvSpPr/>
            <p:nvPr/>
          </p:nvSpPr>
          <p:spPr>
            <a:xfrm>
              <a:off x="913815" y="839913"/>
              <a:ext cx="5347970" cy="60325"/>
            </a:xfrm>
            <a:custGeom>
              <a:rect b="b" l="l" r="r" t="t"/>
              <a:pathLst>
                <a:path extrusionOk="0" h="60325" w="5347970">
                  <a:moveTo>
                    <a:pt x="29349" y="21907"/>
                  </a:moveTo>
                  <a:lnTo>
                    <a:pt x="25171" y="17881"/>
                  </a:lnTo>
                  <a:lnTo>
                    <a:pt x="19596" y="15570"/>
                  </a:lnTo>
                  <a:lnTo>
                    <a:pt x="14401" y="15570"/>
                  </a:lnTo>
                  <a:lnTo>
                    <a:pt x="7429" y="15570"/>
                  </a:lnTo>
                  <a:lnTo>
                    <a:pt x="1168" y="19735"/>
                  </a:lnTo>
                  <a:lnTo>
                    <a:pt x="0" y="29514"/>
                  </a:lnTo>
                  <a:lnTo>
                    <a:pt x="2044" y="29298"/>
                  </a:lnTo>
                  <a:lnTo>
                    <a:pt x="20281" y="29286"/>
                  </a:lnTo>
                  <a:lnTo>
                    <a:pt x="28016" y="28676"/>
                  </a:lnTo>
                  <a:lnTo>
                    <a:pt x="29349" y="21907"/>
                  </a:lnTo>
                  <a:close/>
                </a:path>
                <a:path extrusionOk="0" h="60325" w="5347970">
                  <a:moveTo>
                    <a:pt x="132664" y="21907"/>
                  </a:moveTo>
                  <a:lnTo>
                    <a:pt x="129679" y="21920"/>
                  </a:lnTo>
                  <a:lnTo>
                    <a:pt x="119100" y="5549"/>
                  </a:lnTo>
                  <a:lnTo>
                    <a:pt x="116497" y="5549"/>
                  </a:lnTo>
                  <a:lnTo>
                    <a:pt x="114490" y="5549"/>
                  </a:lnTo>
                  <a:lnTo>
                    <a:pt x="112496" y="7988"/>
                  </a:lnTo>
                  <a:lnTo>
                    <a:pt x="110540" y="14757"/>
                  </a:lnTo>
                  <a:lnTo>
                    <a:pt x="114820" y="14986"/>
                  </a:lnTo>
                  <a:lnTo>
                    <a:pt x="119126" y="15798"/>
                  </a:lnTo>
                  <a:lnTo>
                    <a:pt x="117690" y="21907"/>
                  </a:lnTo>
                  <a:lnTo>
                    <a:pt x="111937" y="23634"/>
                  </a:lnTo>
                  <a:lnTo>
                    <a:pt x="103301" y="22263"/>
                  </a:lnTo>
                  <a:lnTo>
                    <a:pt x="103047" y="29514"/>
                  </a:lnTo>
                  <a:lnTo>
                    <a:pt x="105130" y="29298"/>
                  </a:lnTo>
                  <a:lnTo>
                    <a:pt x="123469" y="29286"/>
                  </a:lnTo>
                  <a:lnTo>
                    <a:pt x="131140" y="28663"/>
                  </a:lnTo>
                  <a:lnTo>
                    <a:pt x="132664" y="21907"/>
                  </a:lnTo>
                  <a:close/>
                </a:path>
                <a:path extrusionOk="0" h="60325" w="5347970">
                  <a:moveTo>
                    <a:pt x="3608743" y="22123"/>
                  </a:moveTo>
                  <a:lnTo>
                    <a:pt x="3601910" y="14757"/>
                  </a:lnTo>
                  <a:lnTo>
                    <a:pt x="3596741" y="22491"/>
                  </a:lnTo>
                  <a:lnTo>
                    <a:pt x="3577704" y="29197"/>
                  </a:lnTo>
                  <a:lnTo>
                    <a:pt x="3572560" y="37007"/>
                  </a:lnTo>
                  <a:lnTo>
                    <a:pt x="3574300" y="37388"/>
                  </a:lnTo>
                  <a:lnTo>
                    <a:pt x="3576218" y="37579"/>
                  </a:lnTo>
                  <a:lnTo>
                    <a:pt x="3578237" y="37579"/>
                  </a:lnTo>
                  <a:lnTo>
                    <a:pt x="3592055" y="35280"/>
                  </a:lnTo>
                  <a:lnTo>
                    <a:pt x="3603828" y="29552"/>
                  </a:lnTo>
                  <a:lnTo>
                    <a:pt x="3608743" y="22123"/>
                  </a:lnTo>
                  <a:close/>
                </a:path>
                <a:path extrusionOk="0" h="60325" w="5347970">
                  <a:moveTo>
                    <a:pt x="4389996" y="0"/>
                  </a:moveTo>
                  <a:lnTo>
                    <a:pt x="4375277" y="0"/>
                  </a:lnTo>
                  <a:lnTo>
                    <a:pt x="4375277" y="14744"/>
                  </a:lnTo>
                  <a:lnTo>
                    <a:pt x="4389996" y="14744"/>
                  </a:lnTo>
                  <a:lnTo>
                    <a:pt x="4389996" y="0"/>
                  </a:lnTo>
                  <a:close/>
                </a:path>
                <a:path extrusionOk="0" h="60325" w="5347970">
                  <a:moveTo>
                    <a:pt x="5347614" y="59004"/>
                  </a:moveTo>
                  <a:lnTo>
                    <a:pt x="5344185" y="44653"/>
                  </a:lnTo>
                  <a:lnTo>
                    <a:pt x="5344376" y="34163"/>
                  </a:lnTo>
                  <a:lnTo>
                    <a:pt x="5342521" y="25031"/>
                  </a:lnTo>
                  <a:lnTo>
                    <a:pt x="5332946" y="14757"/>
                  </a:lnTo>
                  <a:lnTo>
                    <a:pt x="5331841" y="22885"/>
                  </a:lnTo>
                  <a:lnTo>
                    <a:pt x="5326062" y="26441"/>
                  </a:lnTo>
                  <a:lnTo>
                    <a:pt x="5320639" y="30403"/>
                  </a:lnTo>
                  <a:lnTo>
                    <a:pt x="5320474" y="43992"/>
                  </a:lnTo>
                  <a:lnTo>
                    <a:pt x="5324729" y="45199"/>
                  </a:lnTo>
                  <a:lnTo>
                    <a:pt x="5335003" y="59791"/>
                  </a:lnTo>
                  <a:lnTo>
                    <a:pt x="5343512" y="59791"/>
                  </a:lnTo>
                  <a:lnTo>
                    <a:pt x="5345417" y="59550"/>
                  </a:lnTo>
                  <a:lnTo>
                    <a:pt x="5347614" y="590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09" name="Google Shape;2609;gf574e92628_0_0"/>
            <p:cNvSpPr/>
            <p:nvPr/>
          </p:nvSpPr>
          <p:spPr>
            <a:xfrm>
              <a:off x="6224557" y="870308"/>
              <a:ext cx="10160" cy="13969"/>
            </a:xfrm>
            <a:custGeom>
              <a:rect b="b" l="l" r="r" t="t"/>
              <a:pathLst>
                <a:path extrusionOk="0" h="13969" w="10160">
                  <a:moveTo>
                    <a:pt x="9905" y="0"/>
                  </a:moveTo>
                  <a:lnTo>
                    <a:pt x="5346" y="3340"/>
                  </a:lnTo>
                  <a:lnTo>
                    <a:pt x="1041" y="6959"/>
                  </a:lnTo>
                  <a:lnTo>
                    <a:pt x="0" y="13855"/>
                  </a:lnTo>
                  <a:lnTo>
                    <a:pt x="2222" y="13322"/>
                  </a:lnTo>
                  <a:lnTo>
                    <a:pt x="4140" y="13081"/>
                  </a:lnTo>
                  <a:lnTo>
                    <a:pt x="7289" y="13081"/>
                  </a:lnTo>
                  <a:lnTo>
                    <a:pt x="8585" y="13258"/>
                  </a:lnTo>
                  <a:lnTo>
                    <a:pt x="9728" y="13589"/>
                  </a:lnTo>
                  <a:lnTo>
                    <a:pt x="99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10" name="Google Shape;2610;gf574e92628_0_0"/>
            <p:cNvSpPr/>
            <p:nvPr/>
          </p:nvSpPr>
          <p:spPr>
            <a:xfrm>
              <a:off x="10275918" y="854668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36" y="0"/>
                  </a:moveTo>
                  <a:lnTo>
                    <a:pt x="7493" y="0"/>
                  </a:lnTo>
                  <a:lnTo>
                    <a:pt x="7493" y="7137"/>
                  </a:lnTo>
                  <a:lnTo>
                    <a:pt x="1701" y="8648"/>
                  </a:lnTo>
                  <a:lnTo>
                    <a:pt x="0" y="14757"/>
                  </a:lnTo>
                  <a:lnTo>
                    <a:pt x="8782" y="14398"/>
                  </a:lnTo>
                  <a:lnTo>
                    <a:pt x="16663" y="12998"/>
                  </a:lnTo>
                  <a:lnTo>
                    <a:pt x="21747" y="8788"/>
                  </a:lnTo>
                  <a:lnTo>
                    <a:pt x="221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11" name="Google Shape;2611;gf574e92628_0_0"/>
            <p:cNvSpPr/>
            <p:nvPr/>
          </p:nvSpPr>
          <p:spPr>
            <a:xfrm>
              <a:off x="1590520" y="869420"/>
              <a:ext cx="5080" cy="17780"/>
            </a:xfrm>
            <a:custGeom>
              <a:rect b="b" l="l" r="r" t="t"/>
              <a:pathLst>
                <a:path extrusionOk="0" h="17780" w="5080">
                  <a:moveTo>
                    <a:pt x="901" y="0"/>
                  </a:moveTo>
                  <a:lnTo>
                    <a:pt x="0" y="9423"/>
                  </a:lnTo>
                  <a:lnTo>
                    <a:pt x="1727" y="14846"/>
                  </a:lnTo>
                  <a:lnTo>
                    <a:pt x="4673" y="17462"/>
                  </a:lnTo>
                  <a:lnTo>
                    <a:pt x="4292" y="241"/>
                  </a:lnTo>
                  <a:lnTo>
                    <a:pt x="3238" y="241"/>
                  </a:lnTo>
                  <a:lnTo>
                    <a:pt x="2108" y="165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12" name="Google Shape;2612;gf574e92628_0_0"/>
            <p:cNvSpPr/>
            <p:nvPr/>
          </p:nvSpPr>
          <p:spPr>
            <a:xfrm>
              <a:off x="1594827" y="860538"/>
              <a:ext cx="4751705" cy="28575"/>
            </a:xfrm>
            <a:custGeom>
              <a:rect b="b" l="l" r="r" t="t"/>
              <a:pathLst>
                <a:path extrusionOk="0" h="28575" w="4751705">
                  <a:moveTo>
                    <a:pt x="22669" y="7251"/>
                  </a:moveTo>
                  <a:lnTo>
                    <a:pt x="11252" y="1282"/>
                  </a:lnTo>
                  <a:lnTo>
                    <a:pt x="10058" y="6235"/>
                  </a:lnTo>
                  <a:lnTo>
                    <a:pt x="6489" y="9144"/>
                  </a:lnTo>
                  <a:lnTo>
                    <a:pt x="0" y="9131"/>
                  </a:lnTo>
                  <a:lnTo>
                    <a:pt x="355" y="26352"/>
                  </a:lnTo>
                  <a:lnTo>
                    <a:pt x="1905" y="27724"/>
                  </a:lnTo>
                  <a:lnTo>
                    <a:pt x="3797" y="28333"/>
                  </a:lnTo>
                  <a:lnTo>
                    <a:pt x="5829" y="28333"/>
                  </a:lnTo>
                  <a:lnTo>
                    <a:pt x="15468" y="24688"/>
                  </a:lnTo>
                  <a:lnTo>
                    <a:pt x="22567" y="16357"/>
                  </a:lnTo>
                  <a:lnTo>
                    <a:pt x="22669" y="7251"/>
                  </a:lnTo>
                  <a:close/>
                </a:path>
                <a:path extrusionOk="0" h="28575" w="4751705">
                  <a:moveTo>
                    <a:pt x="4751235" y="11493"/>
                  </a:moveTo>
                  <a:lnTo>
                    <a:pt x="4750066" y="3568"/>
                  </a:lnTo>
                  <a:lnTo>
                    <a:pt x="4747018" y="0"/>
                  </a:lnTo>
                  <a:lnTo>
                    <a:pt x="4745279" y="0"/>
                  </a:lnTo>
                  <a:lnTo>
                    <a:pt x="4743018" y="2438"/>
                  </a:lnTo>
                  <a:lnTo>
                    <a:pt x="4740249" y="8890"/>
                  </a:lnTo>
                  <a:lnTo>
                    <a:pt x="4738586" y="13119"/>
                  </a:lnTo>
                  <a:lnTo>
                    <a:pt x="4743094" y="23685"/>
                  </a:lnTo>
                  <a:lnTo>
                    <a:pt x="4747425" y="23685"/>
                  </a:lnTo>
                  <a:lnTo>
                    <a:pt x="4747717" y="23634"/>
                  </a:lnTo>
                  <a:lnTo>
                    <a:pt x="4750473" y="19570"/>
                  </a:lnTo>
                  <a:lnTo>
                    <a:pt x="4751235" y="1149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13" name="Google Shape;2613;gf574e92628_0_0"/>
            <p:cNvSpPr/>
            <p:nvPr/>
          </p:nvSpPr>
          <p:spPr>
            <a:xfrm>
              <a:off x="3674859" y="861821"/>
              <a:ext cx="2772410" cy="27940"/>
            </a:xfrm>
            <a:custGeom>
              <a:rect b="b" l="l" r="r" t="t"/>
              <a:pathLst>
                <a:path extrusionOk="0" h="27940" w="2772410">
                  <a:moveTo>
                    <a:pt x="7531" y="19037"/>
                  </a:moveTo>
                  <a:lnTo>
                    <a:pt x="2527" y="24866"/>
                  </a:lnTo>
                  <a:lnTo>
                    <a:pt x="0" y="27774"/>
                  </a:lnTo>
                  <a:lnTo>
                    <a:pt x="3594" y="25958"/>
                  </a:lnTo>
                  <a:lnTo>
                    <a:pt x="6172" y="23101"/>
                  </a:lnTo>
                  <a:lnTo>
                    <a:pt x="7531" y="19037"/>
                  </a:lnTo>
                  <a:close/>
                </a:path>
                <a:path extrusionOk="0" h="27940" w="2772410">
                  <a:moveTo>
                    <a:pt x="2771825" y="13322"/>
                  </a:moveTo>
                  <a:lnTo>
                    <a:pt x="2770530" y="7696"/>
                  </a:lnTo>
                  <a:lnTo>
                    <a:pt x="2763494" y="0"/>
                  </a:lnTo>
                  <a:lnTo>
                    <a:pt x="2758262" y="7975"/>
                  </a:lnTo>
                  <a:lnTo>
                    <a:pt x="2757805" y="13576"/>
                  </a:lnTo>
                  <a:lnTo>
                    <a:pt x="2760522" y="16878"/>
                  </a:lnTo>
                  <a:lnTo>
                    <a:pt x="2764815" y="17957"/>
                  </a:lnTo>
                  <a:lnTo>
                    <a:pt x="2769298" y="16776"/>
                  </a:lnTo>
                  <a:lnTo>
                    <a:pt x="2771825" y="133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14" name="Google Shape;2614;gf574e92628_0_0"/>
            <p:cNvSpPr/>
            <p:nvPr/>
          </p:nvSpPr>
          <p:spPr>
            <a:xfrm>
              <a:off x="3649568" y="876343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335" y="0"/>
                  </a:moveTo>
                  <a:lnTo>
                    <a:pt x="14909" y="0"/>
                  </a:lnTo>
                  <a:lnTo>
                    <a:pt x="6311" y="0"/>
                  </a:lnTo>
                  <a:lnTo>
                    <a:pt x="0" y="2349"/>
                  </a:lnTo>
                  <a:lnTo>
                    <a:pt x="4368" y="15316"/>
                  </a:lnTo>
                  <a:lnTo>
                    <a:pt x="7111" y="15646"/>
                  </a:lnTo>
                  <a:lnTo>
                    <a:pt x="9690" y="15811"/>
                  </a:lnTo>
                  <a:lnTo>
                    <a:pt x="17360" y="15811"/>
                  </a:lnTo>
                  <a:lnTo>
                    <a:pt x="33731" y="571"/>
                  </a:lnTo>
                  <a:lnTo>
                    <a:pt x="32613" y="698"/>
                  </a:lnTo>
                  <a:lnTo>
                    <a:pt x="27749" y="749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15" name="Google Shape;2615;gf574e92628_0_0"/>
            <p:cNvSpPr/>
            <p:nvPr/>
          </p:nvSpPr>
          <p:spPr>
            <a:xfrm>
              <a:off x="6710862" y="875113"/>
              <a:ext cx="11429" cy="10159"/>
            </a:xfrm>
            <a:custGeom>
              <a:rect b="b" l="l" r="r" t="t"/>
              <a:pathLst>
                <a:path extrusionOk="0" h="10159" w="11429">
                  <a:moveTo>
                    <a:pt x="8127" y="0"/>
                  </a:moveTo>
                  <a:lnTo>
                    <a:pt x="6413" y="0"/>
                  </a:lnTo>
                  <a:lnTo>
                    <a:pt x="4546" y="0"/>
                  </a:lnTo>
                  <a:lnTo>
                    <a:pt x="2412" y="546"/>
                  </a:lnTo>
                  <a:lnTo>
                    <a:pt x="0" y="1803"/>
                  </a:lnTo>
                  <a:lnTo>
                    <a:pt x="0" y="10058"/>
                  </a:lnTo>
                  <a:lnTo>
                    <a:pt x="10858" y="1257"/>
                  </a:lnTo>
                  <a:lnTo>
                    <a:pt x="9613" y="457"/>
                  </a:lnTo>
                  <a:lnTo>
                    <a:pt x="81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16" name="Google Shape;2616;gf574e92628_0_0"/>
            <p:cNvSpPr/>
            <p:nvPr/>
          </p:nvSpPr>
          <p:spPr>
            <a:xfrm>
              <a:off x="6710854" y="876372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0871" y="0"/>
                  </a:moveTo>
                  <a:lnTo>
                    <a:pt x="0" y="8801"/>
                  </a:lnTo>
                  <a:lnTo>
                    <a:pt x="0" y="22542"/>
                  </a:lnTo>
                  <a:lnTo>
                    <a:pt x="2400" y="23774"/>
                  </a:lnTo>
                  <a:lnTo>
                    <a:pt x="4521" y="24307"/>
                  </a:lnTo>
                  <a:lnTo>
                    <a:pt x="12763" y="24307"/>
                  </a:lnTo>
                  <a:lnTo>
                    <a:pt x="15976" y="17919"/>
                  </a:lnTo>
                  <a:lnTo>
                    <a:pt x="15989" y="6845"/>
                  </a:lnTo>
                  <a:lnTo>
                    <a:pt x="14287" y="2171"/>
                  </a:lnTo>
                  <a:lnTo>
                    <a:pt x="108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17" name="Google Shape;2617;gf574e92628_0_0"/>
            <p:cNvSpPr/>
            <p:nvPr/>
          </p:nvSpPr>
          <p:spPr>
            <a:xfrm>
              <a:off x="10768242" y="876349"/>
              <a:ext cx="16509" cy="22859"/>
            </a:xfrm>
            <a:custGeom>
              <a:rect b="b" l="l" r="r" t="t"/>
              <a:pathLst>
                <a:path extrusionOk="0" h="22859" w="16509">
                  <a:moveTo>
                    <a:pt x="14160" y="0"/>
                  </a:moveTo>
                  <a:lnTo>
                    <a:pt x="5829" y="0"/>
                  </a:lnTo>
                  <a:lnTo>
                    <a:pt x="4546" y="0"/>
                  </a:lnTo>
                  <a:lnTo>
                    <a:pt x="3086" y="177"/>
                  </a:lnTo>
                  <a:lnTo>
                    <a:pt x="1447" y="558"/>
                  </a:lnTo>
                  <a:lnTo>
                    <a:pt x="2565" y="9207"/>
                  </a:lnTo>
                  <a:lnTo>
                    <a:pt x="0" y="21412"/>
                  </a:lnTo>
                  <a:lnTo>
                    <a:pt x="8585" y="22567"/>
                  </a:lnTo>
                  <a:lnTo>
                    <a:pt x="8851" y="18770"/>
                  </a:lnTo>
                  <a:lnTo>
                    <a:pt x="9550" y="15049"/>
                  </a:lnTo>
                  <a:lnTo>
                    <a:pt x="14528" y="15049"/>
                  </a:lnTo>
                  <a:lnTo>
                    <a:pt x="15278" y="15138"/>
                  </a:lnTo>
                  <a:lnTo>
                    <a:pt x="16103" y="15316"/>
                  </a:lnTo>
                  <a:lnTo>
                    <a:pt x="15354" y="7518"/>
                  </a:lnTo>
                  <a:lnTo>
                    <a:pt x="141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18" name="Google Shape;2618;gf574e92628_0_0"/>
            <p:cNvSpPr/>
            <p:nvPr/>
          </p:nvSpPr>
          <p:spPr>
            <a:xfrm>
              <a:off x="3071591" y="887267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0769" y="0"/>
                  </a:moveTo>
                  <a:lnTo>
                    <a:pt x="4483" y="1333"/>
                  </a:lnTo>
                  <a:lnTo>
                    <a:pt x="0" y="5067"/>
                  </a:lnTo>
                  <a:lnTo>
                    <a:pt x="558" y="11645"/>
                  </a:lnTo>
                  <a:lnTo>
                    <a:pt x="9923" y="13013"/>
                  </a:lnTo>
                  <a:lnTo>
                    <a:pt x="25256" y="19028"/>
                  </a:lnTo>
                  <a:lnTo>
                    <a:pt x="34556" y="20396"/>
                  </a:lnTo>
                  <a:lnTo>
                    <a:pt x="37465" y="20396"/>
                  </a:lnTo>
                  <a:lnTo>
                    <a:pt x="40754" y="20027"/>
                  </a:lnTo>
                  <a:lnTo>
                    <a:pt x="44551" y="19151"/>
                  </a:lnTo>
                  <a:lnTo>
                    <a:pt x="43140" y="12809"/>
                  </a:lnTo>
                  <a:lnTo>
                    <a:pt x="39177" y="7581"/>
                  </a:lnTo>
                  <a:lnTo>
                    <a:pt x="33384" y="3563"/>
                  </a:lnTo>
                  <a:lnTo>
                    <a:pt x="26479" y="850"/>
                  </a:lnTo>
                  <a:lnTo>
                    <a:pt x="107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19" name="Google Shape;2619;gf574e92628_0_0"/>
            <p:cNvSpPr/>
            <p:nvPr/>
          </p:nvSpPr>
          <p:spPr>
            <a:xfrm>
              <a:off x="3082355" y="886707"/>
              <a:ext cx="15875" cy="1905"/>
            </a:xfrm>
            <a:custGeom>
              <a:rect b="b" l="l" r="r" t="t"/>
              <a:pathLst>
                <a:path extrusionOk="0" h="1905" w="15875">
                  <a:moveTo>
                    <a:pt x="8953" y="0"/>
                  </a:moveTo>
                  <a:lnTo>
                    <a:pt x="5702" y="0"/>
                  </a:lnTo>
                  <a:lnTo>
                    <a:pt x="3708" y="0"/>
                  </a:lnTo>
                  <a:lnTo>
                    <a:pt x="1778" y="177"/>
                  </a:lnTo>
                  <a:lnTo>
                    <a:pt x="0" y="558"/>
                  </a:lnTo>
                  <a:lnTo>
                    <a:pt x="10477" y="1155"/>
                  </a:lnTo>
                  <a:lnTo>
                    <a:pt x="15709" y="1409"/>
                  </a:lnTo>
                  <a:lnTo>
                    <a:pt x="12395" y="48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20" name="Google Shape;2620;gf574e92628_0_0"/>
            <p:cNvSpPr/>
            <p:nvPr/>
          </p:nvSpPr>
          <p:spPr>
            <a:xfrm>
              <a:off x="4330419" y="884166"/>
              <a:ext cx="8889" cy="6984"/>
            </a:xfrm>
            <a:custGeom>
              <a:rect b="b" l="l" r="r" t="t"/>
              <a:pathLst>
                <a:path extrusionOk="0" h="6984" w="8889">
                  <a:moveTo>
                    <a:pt x="8585" y="0"/>
                  </a:moveTo>
                  <a:lnTo>
                    <a:pt x="114" y="0"/>
                  </a:lnTo>
                  <a:lnTo>
                    <a:pt x="0" y="6413"/>
                  </a:lnTo>
                  <a:lnTo>
                    <a:pt x="4381" y="5778"/>
                  </a:lnTo>
                  <a:lnTo>
                    <a:pt x="8407" y="4851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21" name="Google Shape;2621;gf574e92628_0_0"/>
            <p:cNvSpPr/>
            <p:nvPr/>
          </p:nvSpPr>
          <p:spPr>
            <a:xfrm>
              <a:off x="4308238" y="884166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301" y="0"/>
                  </a:moveTo>
                  <a:lnTo>
                    <a:pt x="1155" y="0"/>
                  </a:lnTo>
                  <a:lnTo>
                    <a:pt x="2336" y="8648"/>
                  </a:lnTo>
                  <a:lnTo>
                    <a:pt x="0" y="21094"/>
                  </a:lnTo>
                  <a:lnTo>
                    <a:pt x="8635" y="22250"/>
                  </a:lnTo>
                  <a:lnTo>
                    <a:pt x="10401" y="16484"/>
                  </a:lnTo>
                  <a:lnTo>
                    <a:pt x="8635" y="7835"/>
                  </a:lnTo>
                  <a:lnTo>
                    <a:pt x="16103" y="7505"/>
                  </a:lnTo>
                  <a:lnTo>
                    <a:pt x="17970" y="6946"/>
                  </a:lnTo>
                  <a:lnTo>
                    <a:pt x="20116" y="6705"/>
                  </a:lnTo>
                  <a:lnTo>
                    <a:pt x="22186" y="6413"/>
                  </a:lnTo>
                  <a:lnTo>
                    <a:pt x="223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22" name="Google Shape;2622;gf574e92628_0_0"/>
            <p:cNvSpPr/>
            <p:nvPr/>
          </p:nvSpPr>
          <p:spPr>
            <a:xfrm>
              <a:off x="4192689" y="882928"/>
              <a:ext cx="3983990" cy="32384"/>
            </a:xfrm>
            <a:custGeom>
              <a:rect b="b" l="l" r="r" t="t"/>
              <a:pathLst>
                <a:path extrusionOk="0" h="32384" w="3983990">
                  <a:moveTo>
                    <a:pt x="6210" y="16002"/>
                  </a:moveTo>
                  <a:lnTo>
                    <a:pt x="3975" y="14033"/>
                  </a:lnTo>
                  <a:lnTo>
                    <a:pt x="1968" y="12496"/>
                  </a:lnTo>
                  <a:lnTo>
                    <a:pt x="190" y="11328"/>
                  </a:lnTo>
                  <a:lnTo>
                    <a:pt x="0" y="21831"/>
                  </a:lnTo>
                  <a:lnTo>
                    <a:pt x="1943" y="20866"/>
                  </a:lnTo>
                  <a:lnTo>
                    <a:pt x="4038" y="19011"/>
                  </a:lnTo>
                  <a:lnTo>
                    <a:pt x="6210" y="16002"/>
                  </a:lnTo>
                  <a:close/>
                </a:path>
                <a:path extrusionOk="0" h="32384" w="3983990">
                  <a:moveTo>
                    <a:pt x="183210" y="8737"/>
                  </a:moveTo>
                  <a:lnTo>
                    <a:pt x="180213" y="7251"/>
                  </a:lnTo>
                  <a:lnTo>
                    <a:pt x="169214" y="0"/>
                  </a:lnTo>
                  <a:lnTo>
                    <a:pt x="161467" y="0"/>
                  </a:lnTo>
                  <a:lnTo>
                    <a:pt x="157213" y="0"/>
                  </a:lnTo>
                  <a:lnTo>
                    <a:pt x="153936" y="2197"/>
                  </a:lnTo>
                  <a:lnTo>
                    <a:pt x="153517" y="8737"/>
                  </a:lnTo>
                  <a:lnTo>
                    <a:pt x="155105" y="7899"/>
                  </a:lnTo>
                  <a:lnTo>
                    <a:pt x="156667" y="7543"/>
                  </a:lnTo>
                  <a:lnTo>
                    <a:pt x="162128" y="7543"/>
                  </a:lnTo>
                  <a:lnTo>
                    <a:pt x="165785" y="9931"/>
                  </a:lnTo>
                  <a:lnTo>
                    <a:pt x="172339" y="14706"/>
                  </a:lnTo>
                  <a:lnTo>
                    <a:pt x="175221" y="17081"/>
                  </a:lnTo>
                  <a:lnTo>
                    <a:pt x="179946" y="17081"/>
                  </a:lnTo>
                  <a:lnTo>
                    <a:pt x="181813" y="14973"/>
                  </a:lnTo>
                  <a:lnTo>
                    <a:pt x="183210" y="8737"/>
                  </a:lnTo>
                  <a:close/>
                </a:path>
                <a:path extrusionOk="0" h="32384" w="3983990">
                  <a:moveTo>
                    <a:pt x="529361" y="1244"/>
                  </a:moveTo>
                  <a:lnTo>
                    <a:pt x="526554" y="889"/>
                  </a:lnTo>
                  <a:lnTo>
                    <a:pt x="523913" y="711"/>
                  </a:lnTo>
                  <a:lnTo>
                    <a:pt x="521449" y="711"/>
                  </a:lnTo>
                  <a:lnTo>
                    <a:pt x="513143" y="1574"/>
                  </a:lnTo>
                  <a:lnTo>
                    <a:pt x="506679" y="4292"/>
                  </a:lnTo>
                  <a:lnTo>
                    <a:pt x="502234" y="9029"/>
                  </a:lnTo>
                  <a:lnTo>
                    <a:pt x="500011" y="15989"/>
                  </a:lnTo>
                  <a:lnTo>
                    <a:pt x="509739" y="14770"/>
                  </a:lnTo>
                  <a:lnTo>
                    <a:pt x="518020" y="12115"/>
                  </a:lnTo>
                  <a:lnTo>
                    <a:pt x="524637" y="7708"/>
                  </a:lnTo>
                  <a:lnTo>
                    <a:pt x="529361" y="1244"/>
                  </a:lnTo>
                  <a:close/>
                </a:path>
                <a:path extrusionOk="0" h="32384" w="3983990">
                  <a:moveTo>
                    <a:pt x="3983939" y="30975"/>
                  </a:moveTo>
                  <a:lnTo>
                    <a:pt x="3982682" y="21196"/>
                  </a:lnTo>
                  <a:lnTo>
                    <a:pt x="3980027" y="12788"/>
                  </a:lnTo>
                  <a:lnTo>
                    <a:pt x="3975633" y="6032"/>
                  </a:lnTo>
                  <a:lnTo>
                    <a:pt x="3969181" y="1244"/>
                  </a:lnTo>
                  <a:lnTo>
                    <a:pt x="3969181" y="11036"/>
                  </a:lnTo>
                  <a:lnTo>
                    <a:pt x="3956278" y="8153"/>
                  </a:lnTo>
                  <a:lnTo>
                    <a:pt x="3954576" y="16002"/>
                  </a:lnTo>
                  <a:lnTo>
                    <a:pt x="3961803" y="18567"/>
                  </a:lnTo>
                  <a:lnTo>
                    <a:pt x="3970477" y="29413"/>
                  </a:lnTo>
                  <a:lnTo>
                    <a:pt x="3977830" y="31864"/>
                  </a:lnTo>
                  <a:lnTo>
                    <a:pt x="3979570" y="31864"/>
                  </a:lnTo>
                  <a:lnTo>
                    <a:pt x="3981577" y="31597"/>
                  </a:lnTo>
                  <a:lnTo>
                    <a:pt x="3983939" y="309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23" name="Google Shape;2623;gf574e92628_0_0"/>
            <p:cNvSpPr/>
            <p:nvPr/>
          </p:nvSpPr>
          <p:spPr>
            <a:xfrm>
              <a:off x="2239708" y="891183"/>
              <a:ext cx="2689225" cy="22859"/>
            </a:xfrm>
            <a:custGeom>
              <a:rect b="b" l="l" r="r" t="t"/>
              <a:pathLst>
                <a:path extrusionOk="0" h="22859" w="2689225">
                  <a:moveTo>
                    <a:pt x="14719" y="7734"/>
                  </a:moveTo>
                  <a:lnTo>
                    <a:pt x="0" y="7734"/>
                  </a:lnTo>
                  <a:lnTo>
                    <a:pt x="0" y="22707"/>
                  </a:lnTo>
                  <a:lnTo>
                    <a:pt x="14719" y="22707"/>
                  </a:lnTo>
                  <a:lnTo>
                    <a:pt x="14719" y="7734"/>
                  </a:lnTo>
                  <a:close/>
                </a:path>
                <a:path extrusionOk="0" h="22859" w="2689225">
                  <a:moveTo>
                    <a:pt x="1953171" y="3073"/>
                  </a:moveTo>
                  <a:lnTo>
                    <a:pt x="1949831" y="876"/>
                  </a:lnTo>
                  <a:lnTo>
                    <a:pt x="1947278" y="0"/>
                  </a:lnTo>
                  <a:lnTo>
                    <a:pt x="1945411" y="0"/>
                  </a:lnTo>
                  <a:lnTo>
                    <a:pt x="1941639" y="0"/>
                  </a:lnTo>
                  <a:lnTo>
                    <a:pt x="1940687" y="3606"/>
                  </a:lnTo>
                  <a:lnTo>
                    <a:pt x="1942655" y="10833"/>
                  </a:lnTo>
                  <a:lnTo>
                    <a:pt x="1945576" y="14452"/>
                  </a:lnTo>
                  <a:lnTo>
                    <a:pt x="1950618" y="14452"/>
                  </a:lnTo>
                  <a:lnTo>
                    <a:pt x="1951761" y="14185"/>
                  </a:lnTo>
                  <a:lnTo>
                    <a:pt x="1952980" y="13576"/>
                  </a:lnTo>
                  <a:lnTo>
                    <a:pt x="1953171" y="3073"/>
                  </a:lnTo>
                  <a:close/>
                </a:path>
                <a:path extrusionOk="0" h="22859" w="2689225">
                  <a:moveTo>
                    <a:pt x="2688640" y="482"/>
                  </a:moveTo>
                  <a:lnTo>
                    <a:pt x="2666454" y="482"/>
                  </a:lnTo>
                  <a:lnTo>
                    <a:pt x="2666454" y="15227"/>
                  </a:lnTo>
                  <a:lnTo>
                    <a:pt x="2688640" y="15227"/>
                  </a:lnTo>
                  <a:lnTo>
                    <a:pt x="2688640" y="48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24" name="Google Shape;2624;gf574e92628_0_0"/>
            <p:cNvSpPr/>
            <p:nvPr/>
          </p:nvSpPr>
          <p:spPr>
            <a:xfrm>
              <a:off x="6843515" y="910319"/>
              <a:ext cx="29845" cy="18415"/>
            </a:xfrm>
            <a:custGeom>
              <a:rect b="b" l="l" r="r" t="t"/>
              <a:pathLst>
                <a:path extrusionOk="0" h="18415" w="29845">
                  <a:moveTo>
                    <a:pt x="23939" y="0"/>
                  </a:moveTo>
                  <a:lnTo>
                    <a:pt x="5997" y="13530"/>
                  </a:lnTo>
                  <a:lnTo>
                    <a:pt x="0" y="17983"/>
                  </a:lnTo>
                  <a:lnTo>
                    <a:pt x="0" y="18326"/>
                  </a:lnTo>
                  <a:lnTo>
                    <a:pt x="29375" y="18326"/>
                  </a:lnTo>
                  <a:lnTo>
                    <a:pt x="28994" y="10769"/>
                  </a:lnTo>
                  <a:lnTo>
                    <a:pt x="27177" y="4673"/>
                  </a:lnTo>
                  <a:lnTo>
                    <a:pt x="2393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25" name="Google Shape;2625;gf574e92628_0_0"/>
            <p:cNvSpPr/>
            <p:nvPr/>
          </p:nvSpPr>
          <p:spPr>
            <a:xfrm>
              <a:off x="37084" y="898918"/>
              <a:ext cx="6830695" cy="29844"/>
            </a:xfrm>
            <a:custGeom>
              <a:rect b="b" l="l" r="r" t="t"/>
              <a:pathLst>
                <a:path extrusionOk="0" h="29844" w="6830695">
                  <a:moveTo>
                    <a:pt x="1493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14935" y="22237"/>
                  </a:lnTo>
                  <a:lnTo>
                    <a:pt x="14935" y="7493"/>
                  </a:lnTo>
                  <a:close/>
                </a:path>
                <a:path extrusionOk="0" h="29844" w="6830695">
                  <a:moveTo>
                    <a:pt x="6830365" y="11404"/>
                  </a:moveTo>
                  <a:lnTo>
                    <a:pt x="6826161" y="6794"/>
                  </a:lnTo>
                  <a:lnTo>
                    <a:pt x="6820763" y="3365"/>
                  </a:lnTo>
                  <a:lnTo>
                    <a:pt x="6814185" y="1104"/>
                  </a:lnTo>
                  <a:lnTo>
                    <a:pt x="6806425" y="0"/>
                  </a:lnTo>
                  <a:lnTo>
                    <a:pt x="6806425" y="29387"/>
                  </a:lnTo>
                  <a:lnTo>
                    <a:pt x="6824396" y="15938"/>
                  </a:lnTo>
                  <a:lnTo>
                    <a:pt x="6830365" y="1140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26" name="Google Shape;2626;gf574e92628_0_0"/>
            <p:cNvSpPr/>
            <p:nvPr/>
          </p:nvSpPr>
          <p:spPr>
            <a:xfrm>
              <a:off x="8950039" y="910308"/>
              <a:ext cx="81279" cy="57150"/>
            </a:xfrm>
            <a:custGeom>
              <a:rect b="b" l="l" r="r" t="t"/>
              <a:pathLst>
                <a:path extrusionOk="0" h="57150" w="81279">
                  <a:moveTo>
                    <a:pt x="31394" y="0"/>
                  </a:moveTo>
                  <a:lnTo>
                    <a:pt x="25006" y="218"/>
                  </a:lnTo>
                  <a:lnTo>
                    <a:pt x="17754" y="881"/>
                  </a:lnTo>
                  <a:lnTo>
                    <a:pt x="9473" y="1998"/>
                  </a:lnTo>
                  <a:lnTo>
                    <a:pt x="0" y="3581"/>
                  </a:lnTo>
                  <a:lnTo>
                    <a:pt x="0" y="18338"/>
                  </a:lnTo>
                  <a:lnTo>
                    <a:pt x="11214" y="22148"/>
                  </a:lnTo>
                  <a:lnTo>
                    <a:pt x="7429" y="33083"/>
                  </a:lnTo>
                  <a:lnTo>
                    <a:pt x="13914" y="40656"/>
                  </a:lnTo>
                  <a:lnTo>
                    <a:pt x="20092" y="48501"/>
                  </a:lnTo>
                  <a:lnTo>
                    <a:pt x="27969" y="54650"/>
                  </a:lnTo>
                  <a:lnTo>
                    <a:pt x="39547" y="57137"/>
                  </a:lnTo>
                  <a:lnTo>
                    <a:pt x="43040" y="57137"/>
                  </a:lnTo>
                  <a:lnTo>
                    <a:pt x="47078" y="56616"/>
                  </a:lnTo>
                  <a:lnTo>
                    <a:pt x="51765" y="55435"/>
                  </a:lnTo>
                  <a:lnTo>
                    <a:pt x="51793" y="38723"/>
                  </a:lnTo>
                  <a:lnTo>
                    <a:pt x="61174" y="31448"/>
                  </a:lnTo>
                  <a:lnTo>
                    <a:pt x="73191" y="26892"/>
                  </a:lnTo>
                  <a:lnTo>
                    <a:pt x="81127" y="18338"/>
                  </a:lnTo>
                  <a:lnTo>
                    <a:pt x="66802" y="10560"/>
                  </a:lnTo>
                  <a:lnTo>
                    <a:pt x="55260" y="4802"/>
                  </a:lnTo>
                  <a:lnTo>
                    <a:pt x="44219" y="1227"/>
                  </a:lnTo>
                  <a:lnTo>
                    <a:pt x="313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27" name="Google Shape;2627;gf574e92628_0_0"/>
            <p:cNvSpPr/>
            <p:nvPr/>
          </p:nvSpPr>
          <p:spPr>
            <a:xfrm>
              <a:off x="10746508" y="906412"/>
              <a:ext cx="16509" cy="29844"/>
            </a:xfrm>
            <a:custGeom>
              <a:rect b="b" l="l" r="r" t="t"/>
              <a:pathLst>
                <a:path extrusionOk="0" h="29844" w="16509">
                  <a:moveTo>
                    <a:pt x="8193" y="0"/>
                  </a:moveTo>
                  <a:lnTo>
                    <a:pt x="8172" y="9838"/>
                  </a:lnTo>
                  <a:lnTo>
                    <a:pt x="2717" y="18246"/>
                  </a:lnTo>
                  <a:lnTo>
                    <a:pt x="0" y="24906"/>
                  </a:lnTo>
                  <a:lnTo>
                    <a:pt x="8193" y="29502"/>
                  </a:lnTo>
                  <a:lnTo>
                    <a:pt x="11771" y="23254"/>
                  </a:lnTo>
                  <a:lnTo>
                    <a:pt x="15980" y="13584"/>
                  </a:lnTo>
                  <a:lnTo>
                    <a:pt x="16296" y="4497"/>
                  </a:lnTo>
                  <a:lnTo>
                    <a:pt x="81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28" name="Google Shape;2628;gf574e92628_0_0"/>
            <p:cNvSpPr/>
            <p:nvPr/>
          </p:nvSpPr>
          <p:spPr>
            <a:xfrm>
              <a:off x="2210064" y="9286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0" y="0"/>
                  </a:lnTo>
                  <a:lnTo>
                    <a:pt x="0" y="13220"/>
                  </a:lnTo>
                  <a:lnTo>
                    <a:pt x="1676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29" name="Google Shape;2629;gf574e92628_0_0"/>
            <p:cNvSpPr/>
            <p:nvPr/>
          </p:nvSpPr>
          <p:spPr>
            <a:xfrm>
              <a:off x="2210062" y="941867"/>
              <a:ext cx="1905" cy="1905"/>
            </a:xfrm>
            <a:custGeom>
              <a:rect b="b" l="l" r="r" t="t"/>
              <a:pathLst>
                <a:path extrusionOk="0" h="1905" w="1905">
                  <a:moveTo>
                    <a:pt x="0" y="0"/>
                  </a:moveTo>
                  <a:lnTo>
                    <a:pt x="0" y="1524"/>
                  </a:lnTo>
                  <a:lnTo>
                    <a:pt x="1676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30" name="Google Shape;2630;gf574e92628_0_0"/>
            <p:cNvSpPr/>
            <p:nvPr/>
          </p:nvSpPr>
          <p:spPr>
            <a:xfrm>
              <a:off x="3630519" y="935399"/>
              <a:ext cx="10160" cy="1269"/>
            </a:xfrm>
            <a:custGeom>
              <a:rect b="b" l="l" r="r" t="t"/>
              <a:pathLst>
                <a:path extrusionOk="0" h="1269" w="10160">
                  <a:moveTo>
                    <a:pt x="10058" y="0"/>
                  </a:moveTo>
                  <a:lnTo>
                    <a:pt x="9690" y="0"/>
                  </a:lnTo>
                  <a:lnTo>
                    <a:pt x="9448" y="0"/>
                  </a:lnTo>
                  <a:lnTo>
                    <a:pt x="7023" y="139"/>
                  </a:lnTo>
                  <a:lnTo>
                    <a:pt x="876" y="533"/>
                  </a:lnTo>
                  <a:lnTo>
                    <a:pt x="126" y="596"/>
                  </a:lnTo>
                  <a:lnTo>
                    <a:pt x="0" y="711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31" name="Google Shape;2631;gf574e92628_0_0"/>
            <p:cNvSpPr/>
            <p:nvPr/>
          </p:nvSpPr>
          <p:spPr>
            <a:xfrm>
              <a:off x="3611927" y="935992"/>
              <a:ext cx="19050" cy="1905"/>
            </a:xfrm>
            <a:custGeom>
              <a:rect b="b" l="l" r="r" t="t"/>
              <a:pathLst>
                <a:path extrusionOk="0" h="1905" w="19050">
                  <a:moveTo>
                    <a:pt x="18719" y="0"/>
                  </a:moveTo>
                  <a:lnTo>
                    <a:pt x="0" y="1346"/>
                  </a:lnTo>
                  <a:lnTo>
                    <a:pt x="609" y="1346"/>
                  </a:lnTo>
                  <a:lnTo>
                    <a:pt x="18592" y="114"/>
                  </a:lnTo>
                  <a:lnTo>
                    <a:pt x="18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32" name="Google Shape;2632;gf574e92628_0_0"/>
            <p:cNvSpPr/>
            <p:nvPr/>
          </p:nvSpPr>
          <p:spPr>
            <a:xfrm>
              <a:off x="11881829" y="931069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16167" y="0"/>
                  </a:moveTo>
                  <a:lnTo>
                    <a:pt x="11607" y="0"/>
                  </a:lnTo>
                  <a:lnTo>
                    <a:pt x="4406" y="0"/>
                  </a:lnTo>
                  <a:lnTo>
                    <a:pt x="736" y="3327"/>
                  </a:lnTo>
                  <a:lnTo>
                    <a:pt x="0" y="9982"/>
                  </a:lnTo>
                  <a:lnTo>
                    <a:pt x="2933" y="13309"/>
                  </a:lnTo>
                  <a:lnTo>
                    <a:pt x="13804" y="13309"/>
                  </a:lnTo>
                  <a:lnTo>
                    <a:pt x="20739" y="11087"/>
                  </a:lnTo>
                  <a:lnTo>
                    <a:pt x="29578" y="4838"/>
                  </a:lnTo>
                  <a:lnTo>
                    <a:pt x="22136" y="1333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33" name="Google Shape;2633;gf574e92628_0_0"/>
            <p:cNvSpPr/>
            <p:nvPr/>
          </p:nvSpPr>
          <p:spPr>
            <a:xfrm>
              <a:off x="2991015" y="934135"/>
              <a:ext cx="2381250" cy="26034"/>
            </a:xfrm>
            <a:custGeom>
              <a:rect b="b" l="l" r="r" t="t"/>
              <a:pathLst>
                <a:path extrusionOk="0" h="26034" w="2381250">
                  <a:moveTo>
                    <a:pt x="29362" y="16865"/>
                  </a:moveTo>
                  <a:lnTo>
                    <a:pt x="26390" y="15392"/>
                  </a:lnTo>
                  <a:lnTo>
                    <a:pt x="15494" y="8089"/>
                  </a:lnTo>
                  <a:lnTo>
                    <a:pt x="7835" y="8089"/>
                  </a:lnTo>
                  <a:lnTo>
                    <a:pt x="3632" y="8089"/>
                  </a:lnTo>
                  <a:lnTo>
                    <a:pt x="406" y="10299"/>
                  </a:lnTo>
                  <a:lnTo>
                    <a:pt x="0" y="16865"/>
                  </a:lnTo>
                  <a:lnTo>
                    <a:pt x="2959" y="18211"/>
                  </a:lnTo>
                  <a:lnTo>
                    <a:pt x="13881" y="25450"/>
                  </a:lnTo>
                  <a:lnTo>
                    <a:pt x="25730" y="25450"/>
                  </a:lnTo>
                  <a:lnTo>
                    <a:pt x="28943" y="23291"/>
                  </a:lnTo>
                  <a:lnTo>
                    <a:pt x="29362" y="16865"/>
                  </a:lnTo>
                  <a:close/>
                </a:path>
                <a:path extrusionOk="0" h="26034" w="2381250">
                  <a:moveTo>
                    <a:pt x="279958" y="1778"/>
                  </a:moveTo>
                  <a:lnTo>
                    <a:pt x="274104" y="736"/>
                  </a:lnTo>
                  <a:lnTo>
                    <a:pt x="269443" y="304"/>
                  </a:lnTo>
                  <a:lnTo>
                    <a:pt x="265811" y="304"/>
                  </a:lnTo>
                  <a:lnTo>
                    <a:pt x="257060" y="304"/>
                  </a:lnTo>
                  <a:lnTo>
                    <a:pt x="254241" y="2819"/>
                  </a:lnTo>
                  <a:lnTo>
                    <a:pt x="255574" y="7835"/>
                  </a:lnTo>
                  <a:lnTo>
                    <a:pt x="259715" y="10337"/>
                  </a:lnTo>
                  <a:lnTo>
                    <a:pt x="269684" y="10337"/>
                  </a:lnTo>
                  <a:lnTo>
                    <a:pt x="275374" y="8166"/>
                  </a:lnTo>
                  <a:lnTo>
                    <a:pt x="279958" y="1778"/>
                  </a:lnTo>
                  <a:close/>
                </a:path>
                <a:path extrusionOk="0" h="26034" w="2381250">
                  <a:moveTo>
                    <a:pt x="465175" y="7721"/>
                  </a:moveTo>
                  <a:lnTo>
                    <a:pt x="464362" y="7708"/>
                  </a:lnTo>
                  <a:lnTo>
                    <a:pt x="455777" y="7708"/>
                  </a:lnTo>
                  <a:lnTo>
                    <a:pt x="453110" y="10185"/>
                  </a:lnTo>
                  <a:lnTo>
                    <a:pt x="454634" y="15151"/>
                  </a:lnTo>
                  <a:lnTo>
                    <a:pt x="458812" y="17640"/>
                  </a:lnTo>
                  <a:lnTo>
                    <a:pt x="464654" y="17627"/>
                  </a:lnTo>
                  <a:lnTo>
                    <a:pt x="465010" y="17602"/>
                  </a:lnTo>
                  <a:lnTo>
                    <a:pt x="465175" y="7721"/>
                  </a:lnTo>
                  <a:close/>
                </a:path>
                <a:path extrusionOk="0" h="26034" w="2381250">
                  <a:moveTo>
                    <a:pt x="2380780" y="9144"/>
                  </a:moveTo>
                  <a:lnTo>
                    <a:pt x="2377389" y="3911"/>
                  </a:lnTo>
                  <a:lnTo>
                    <a:pt x="2370683" y="939"/>
                  </a:lnTo>
                  <a:lnTo>
                    <a:pt x="2362276" y="0"/>
                  </a:lnTo>
                  <a:lnTo>
                    <a:pt x="2352141" y="0"/>
                  </a:lnTo>
                  <a:lnTo>
                    <a:pt x="2341765" y="3632"/>
                  </a:lnTo>
                  <a:lnTo>
                    <a:pt x="2342438" y="9258"/>
                  </a:lnTo>
                  <a:lnTo>
                    <a:pt x="2347785" y="12712"/>
                  </a:lnTo>
                  <a:lnTo>
                    <a:pt x="2353957" y="15341"/>
                  </a:lnTo>
                  <a:lnTo>
                    <a:pt x="2361082" y="17005"/>
                  </a:lnTo>
                  <a:lnTo>
                    <a:pt x="2369248" y="17589"/>
                  </a:lnTo>
                  <a:lnTo>
                    <a:pt x="2372360" y="17589"/>
                  </a:lnTo>
                  <a:lnTo>
                    <a:pt x="2375687" y="17348"/>
                  </a:lnTo>
                  <a:lnTo>
                    <a:pt x="2379256" y="16865"/>
                  </a:lnTo>
                  <a:lnTo>
                    <a:pt x="2380780" y="91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34" name="Google Shape;2634;gf574e92628_0_0"/>
            <p:cNvSpPr/>
            <p:nvPr/>
          </p:nvSpPr>
          <p:spPr>
            <a:xfrm>
              <a:off x="3456024" y="941848"/>
              <a:ext cx="13970" cy="10159"/>
            </a:xfrm>
            <a:custGeom>
              <a:rect b="b" l="l" r="r" t="t"/>
              <a:pathLst>
                <a:path extrusionOk="0" h="10159" w="13970">
                  <a:moveTo>
                    <a:pt x="165" y="0"/>
                  </a:moveTo>
                  <a:lnTo>
                    <a:pt x="0" y="9880"/>
                  </a:lnTo>
                  <a:lnTo>
                    <a:pt x="4533" y="9588"/>
                  </a:lnTo>
                  <a:lnTo>
                    <a:pt x="9651" y="7340"/>
                  </a:lnTo>
                  <a:lnTo>
                    <a:pt x="13779" y="1549"/>
                  </a:lnTo>
                  <a:lnTo>
                    <a:pt x="8204" y="520"/>
                  </a:lnTo>
                  <a:lnTo>
                    <a:pt x="3708" y="6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35" name="Google Shape;2635;gf574e92628_0_0"/>
            <p:cNvSpPr/>
            <p:nvPr/>
          </p:nvSpPr>
          <p:spPr>
            <a:xfrm>
              <a:off x="13639516" y="945800"/>
              <a:ext cx="54609" cy="21590"/>
            </a:xfrm>
            <a:custGeom>
              <a:rect b="b" l="l" r="r" t="t"/>
              <a:pathLst>
                <a:path extrusionOk="0" h="21590" w="54609">
                  <a:moveTo>
                    <a:pt x="41719" y="0"/>
                  </a:moveTo>
                  <a:lnTo>
                    <a:pt x="5461" y="14973"/>
                  </a:lnTo>
                  <a:lnTo>
                    <a:pt x="0" y="19951"/>
                  </a:lnTo>
                  <a:lnTo>
                    <a:pt x="2895" y="19951"/>
                  </a:lnTo>
                  <a:lnTo>
                    <a:pt x="6946" y="20942"/>
                  </a:lnTo>
                  <a:lnTo>
                    <a:pt x="10668" y="21336"/>
                  </a:lnTo>
                  <a:lnTo>
                    <a:pt x="20802" y="21336"/>
                  </a:lnTo>
                  <a:lnTo>
                    <a:pt x="26428" y="19850"/>
                  </a:lnTo>
                  <a:lnTo>
                    <a:pt x="36296" y="16865"/>
                  </a:lnTo>
                  <a:lnTo>
                    <a:pt x="40538" y="15379"/>
                  </a:lnTo>
                  <a:lnTo>
                    <a:pt x="47942" y="15379"/>
                  </a:lnTo>
                  <a:lnTo>
                    <a:pt x="51168" y="16548"/>
                  </a:lnTo>
                  <a:lnTo>
                    <a:pt x="54394" y="19951"/>
                  </a:lnTo>
                  <a:lnTo>
                    <a:pt x="54421" y="10522"/>
                  </a:lnTo>
                  <a:lnTo>
                    <a:pt x="51981" y="4365"/>
                  </a:lnTo>
                  <a:lnTo>
                    <a:pt x="47578" y="1013"/>
                  </a:lnTo>
                  <a:lnTo>
                    <a:pt x="4171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36" name="Google Shape;2636;gf574e92628_0_0"/>
            <p:cNvSpPr/>
            <p:nvPr/>
          </p:nvSpPr>
          <p:spPr>
            <a:xfrm>
              <a:off x="1348320" y="951178"/>
              <a:ext cx="6748145" cy="49530"/>
            </a:xfrm>
            <a:custGeom>
              <a:rect b="b" l="l" r="r" t="t"/>
              <a:pathLst>
                <a:path extrusionOk="0" h="49530" w="6748145">
                  <a:moveTo>
                    <a:pt x="58991" y="21844"/>
                  </a:moveTo>
                  <a:lnTo>
                    <a:pt x="56438" y="22110"/>
                  </a:lnTo>
                  <a:lnTo>
                    <a:pt x="46926" y="22212"/>
                  </a:lnTo>
                  <a:lnTo>
                    <a:pt x="30276" y="21424"/>
                  </a:lnTo>
                  <a:lnTo>
                    <a:pt x="26301" y="21424"/>
                  </a:lnTo>
                  <a:lnTo>
                    <a:pt x="16471" y="21996"/>
                  </a:lnTo>
                  <a:lnTo>
                    <a:pt x="8305" y="24257"/>
                  </a:lnTo>
                  <a:lnTo>
                    <a:pt x="2552" y="28968"/>
                  </a:lnTo>
                  <a:lnTo>
                    <a:pt x="0" y="36931"/>
                  </a:lnTo>
                  <a:lnTo>
                    <a:pt x="2641" y="36652"/>
                  </a:lnTo>
                  <a:lnTo>
                    <a:pt x="12293" y="36550"/>
                  </a:lnTo>
                  <a:lnTo>
                    <a:pt x="28562" y="37274"/>
                  </a:lnTo>
                  <a:lnTo>
                    <a:pt x="32448" y="37274"/>
                  </a:lnTo>
                  <a:lnTo>
                    <a:pt x="42316" y="36703"/>
                  </a:lnTo>
                  <a:lnTo>
                    <a:pt x="50558" y="34455"/>
                  </a:lnTo>
                  <a:lnTo>
                    <a:pt x="56375" y="29768"/>
                  </a:lnTo>
                  <a:lnTo>
                    <a:pt x="58991" y="21844"/>
                  </a:lnTo>
                  <a:close/>
                </a:path>
                <a:path extrusionOk="0" h="49530" w="6748145">
                  <a:moveTo>
                    <a:pt x="3043212" y="20345"/>
                  </a:moveTo>
                  <a:lnTo>
                    <a:pt x="3042183" y="14579"/>
                  </a:lnTo>
                  <a:lnTo>
                    <a:pt x="3033979" y="12636"/>
                  </a:lnTo>
                  <a:lnTo>
                    <a:pt x="3029623" y="6362"/>
                  </a:lnTo>
                  <a:lnTo>
                    <a:pt x="3019310" y="6362"/>
                  </a:lnTo>
                  <a:lnTo>
                    <a:pt x="3017380" y="6362"/>
                  </a:lnTo>
                  <a:lnTo>
                    <a:pt x="3015234" y="6578"/>
                  </a:lnTo>
                  <a:lnTo>
                    <a:pt x="3012821" y="7086"/>
                  </a:lnTo>
                  <a:lnTo>
                    <a:pt x="3010763" y="14478"/>
                  </a:lnTo>
                  <a:lnTo>
                    <a:pt x="3013532" y="19608"/>
                  </a:lnTo>
                  <a:lnTo>
                    <a:pt x="3019488" y="22593"/>
                  </a:lnTo>
                  <a:lnTo>
                    <a:pt x="3026994" y="23558"/>
                  </a:lnTo>
                  <a:lnTo>
                    <a:pt x="3035185" y="23558"/>
                  </a:lnTo>
                  <a:lnTo>
                    <a:pt x="3043212" y="20345"/>
                  </a:lnTo>
                  <a:close/>
                </a:path>
                <a:path extrusionOk="0" h="49530" w="6748145">
                  <a:moveTo>
                    <a:pt x="3955491" y="36918"/>
                  </a:moveTo>
                  <a:lnTo>
                    <a:pt x="3948341" y="34302"/>
                  </a:lnTo>
                  <a:lnTo>
                    <a:pt x="3944023" y="28829"/>
                  </a:lnTo>
                  <a:lnTo>
                    <a:pt x="3939616" y="23406"/>
                  </a:lnTo>
                  <a:lnTo>
                    <a:pt x="3932237" y="20942"/>
                  </a:lnTo>
                  <a:lnTo>
                    <a:pt x="3930853" y="20942"/>
                  </a:lnTo>
                  <a:lnTo>
                    <a:pt x="3929303" y="21120"/>
                  </a:lnTo>
                  <a:lnTo>
                    <a:pt x="3927551" y="21501"/>
                  </a:lnTo>
                  <a:lnTo>
                    <a:pt x="3926306" y="26479"/>
                  </a:lnTo>
                  <a:lnTo>
                    <a:pt x="3928783" y="35204"/>
                  </a:lnTo>
                  <a:lnTo>
                    <a:pt x="3933380" y="42443"/>
                  </a:lnTo>
                  <a:lnTo>
                    <a:pt x="3939184" y="47383"/>
                  </a:lnTo>
                  <a:lnTo>
                    <a:pt x="3945293" y="49199"/>
                  </a:lnTo>
                  <a:lnTo>
                    <a:pt x="3949890" y="49199"/>
                  </a:lnTo>
                  <a:lnTo>
                    <a:pt x="3953929" y="45669"/>
                  </a:lnTo>
                  <a:lnTo>
                    <a:pt x="3955491" y="36918"/>
                  </a:lnTo>
                  <a:close/>
                </a:path>
                <a:path extrusionOk="0" h="49530" w="6748145">
                  <a:moveTo>
                    <a:pt x="4964900" y="7086"/>
                  </a:moveTo>
                  <a:lnTo>
                    <a:pt x="4961636" y="8699"/>
                  </a:lnTo>
                  <a:lnTo>
                    <a:pt x="4958486" y="9334"/>
                  </a:lnTo>
                  <a:lnTo>
                    <a:pt x="4949710" y="9334"/>
                  </a:lnTo>
                  <a:lnTo>
                    <a:pt x="4944453" y="6997"/>
                  </a:lnTo>
                  <a:lnTo>
                    <a:pt x="4935131" y="2336"/>
                  </a:lnTo>
                  <a:lnTo>
                    <a:pt x="4931067" y="0"/>
                  </a:lnTo>
                  <a:lnTo>
                    <a:pt x="4927714" y="0"/>
                  </a:lnTo>
                  <a:lnTo>
                    <a:pt x="4924742" y="0"/>
                  </a:lnTo>
                  <a:lnTo>
                    <a:pt x="4922329" y="1828"/>
                  </a:lnTo>
                  <a:lnTo>
                    <a:pt x="4920539" y="7086"/>
                  </a:lnTo>
                  <a:lnTo>
                    <a:pt x="4930038" y="11125"/>
                  </a:lnTo>
                  <a:lnTo>
                    <a:pt x="4948313" y="23774"/>
                  </a:lnTo>
                  <a:lnTo>
                    <a:pt x="4955857" y="26466"/>
                  </a:lnTo>
                  <a:lnTo>
                    <a:pt x="4960632" y="26466"/>
                  </a:lnTo>
                  <a:lnTo>
                    <a:pt x="4963985" y="21615"/>
                  </a:lnTo>
                  <a:lnTo>
                    <a:pt x="4964900" y="7086"/>
                  </a:lnTo>
                  <a:close/>
                </a:path>
                <a:path extrusionOk="0" h="49530" w="6748145">
                  <a:moveTo>
                    <a:pt x="5487695" y="7086"/>
                  </a:moveTo>
                  <a:lnTo>
                    <a:pt x="5474170" y="8255"/>
                  </a:lnTo>
                  <a:lnTo>
                    <a:pt x="5462003" y="10833"/>
                  </a:lnTo>
                  <a:lnTo>
                    <a:pt x="5451665" y="15227"/>
                  </a:lnTo>
                  <a:lnTo>
                    <a:pt x="5443664" y="21831"/>
                  </a:lnTo>
                  <a:lnTo>
                    <a:pt x="5449443" y="23558"/>
                  </a:lnTo>
                  <a:lnTo>
                    <a:pt x="5452326" y="28168"/>
                  </a:lnTo>
                  <a:lnTo>
                    <a:pt x="5450878" y="36918"/>
                  </a:lnTo>
                  <a:lnTo>
                    <a:pt x="5463667" y="33045"/>
                  </a:lnTo>
                  <a:lnTo>
                    <a:pt x="5474894" y="27622"/>
                  </a:lnTo>
                  <a:lnTo>
                    <a:pt x="5483314" y="19405"/>
                  </a:lnTo>
                  <a:lnTo>
                    <a:pt x="5487695" y="7086"/>
                  </a:lnTo>
                  <a:close/>
                </a:path>
                <a:path extrusionOk="0" h="49530" w="6748145">
                  <a:moveTo>
                    <a:pt x="6747891" y="13843"/>
                  </a:moveTo>
                  <a:lnTo>
                    <a:pt x="6747408" y="7099"/>
                  </a:lnTo>
                  <a:lnTo>
                    <a:pt x="6745783" y="7708"/>
                  </a:lnTo>
                  <a:lnTo>
                    <a:pt x="6743789" y="7924"/>
                  </a:lnTo>
                  <a:lnTo>
                    <a:pt x="6738379" y="7924"/>
                  </a:lnTo>
                  <a:lnTo>
                    <a:pt x="6723786" y="6083"/>
                  </a:lnTo>
                  <a:lnTo>
                    <a:pt x="6720586" y="6083"/>
                  </a:lnTo>
                  <a:lnTo>
                    <a:pt x="6714426" y="6083"/>
                  </a:lnTo>
                  <a:lnTo>
                    <a:pt x="6709969" y="7810"/>
                  </a:lnTo>
                  <a:lnTo>
                    <a:pt x="6710566" y="14579"/>
                  </a:lnTo>
                  <a:lnTo>
                    <a:pt x="6712191" y="13970"/>
                  </a:lnTo>
                  <a:lnTo>
                    <a:pt x="6714185" y="13741"/>
                  </a:lnTo>
                  <a:lnTo>
                    <a:pt x="6719583" y="13741"/>
                  </a:lnTo>
                  <a:lnTo>
                    <a:pt x="6734035" y="15544"/>
                  </a:lnTo>
                  <a:lnTo>
                    <a:pt x="6743382" y="15544"/>
                  </a:lnTo>
                  <a:lnTo>
                    <a:pt x="6747891" y="138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37" name="Google Shape;2637;gf574e92628_0_0"/>
            <p:cNvSpPr/>
            <p:nvPr/>
          </p:nvSpPr>
          <p:spPr>
            <a:xfrm>
              <a:off x="5274386" y="972673"/>
              <a:ext cx="1904" cy="5080"/>
            </a:xfrm>
            <a:custGeom>
              <a:rect b="b" l="l" r="r" t="t"/>
              <a:pathLst>
                <a:path extrusionOk="0" h="5080" w="1904">
                  <a:moveTo>
                    <a:pt x="1485" y="0"/>
                  </a:moveTo>
                  <a:lnTo>
                    <a:pt x="558" y="215"/>
                  </a:lnTo>
                  <a:lnTo>
                    <a:pt x="76" y="342"/>
                  </a:lnTo>
                  <a:lnTo>
                    <a:pt x="0" y="1905"/>
                  </a:lnTo>
                  <a:lnTo>
                    <a:pt x="50" y="3454"/>
                  </a:lnTo>
                  <a:lnTo>
                    <a:pt x="241" y="4991"/>
                  </a:lnTo>
                  <a:lnTo>
                    <a:pt x="1054" y="1752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38" name="Google Shape;2638;gf574e92628_0_0"/>
            <p:cNvSpPr/>
            <p:nvPr/>
          </p:nvSpPr>
          <p:spPr>
            <a:xfrm>
              <a:off x="12485789" y="973010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897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897" y="1508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39" name="Google Shape;2639;gf574e92628_0_0"/>
            <p:cNvSpPr/>
            <p:nvPr/>
          </p:nvSpPr>
          <p:spPr>
            <a:xfrm>
              <a:off x="1290405" y="981966"/>
              <a:ext cx="21590" cy="21590"/>
            </a:xfrm>
            <a:custGeom>
              <a:rect b="b" l="l" r="r" t="t"/>
              <a:pathLst>
                <a:path extrusionOk="0" h="21590" w="21590">
                  <a:moveTo>
                    <a:pt x="21069" y="0"/>
                  </a:moveTo>
                  <a:lnTo>
                    <a:pt x="10572" y="8418"/>
                  </a:lnTo>
                  <a:lnTo>
                    <a:pt x="0" y="16751"/>
                  </a:lnTo>
                  <a:lnTo>
                    <a:pt x="4203" y="19062"/>
                  </a:lnTo>
                  <a:lnTo>
                    <a:pt x="8229" y="21501"/>
                  </a:lnTo>
                  <a:lnTo>
                    <a:pt x="16535" y="21501"/>
                  </a:lnTo>
                  <a:lnTo>
                    <a:pt x="18656" y="21285"/>
                  </a:lnTo>
                  <a:lnTo>
                    <a:pt x="21069" y="20777"/>
                  </a:lnTo>
                  <a:lnTo>
                    <a:pt x="210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40" name="Google Shape;2640;gf574e92628_0_0"/>
            <p:cNvSpPr/>
            <p:nvPr/>
          </p:nvSpPr>
          <p:spPr>
            <a:xfrm>
              <a:off x="1282086" y="979970"/>
              <a:ext cx="29844" cy="19050"/>
            </a:xfrm>
            <a:custGeom>
              <a:rect b="b" l="l" r="r" t="t"/>
              <a:pathLst>
                <a:path extrusionOk="0" h="19050" w="29844">
                  <a:moveTo>
                    <a:pt x="23926" y="0"/>
                  </a:moveTo>
                  <a:lnTo>
                    <a:pt x="21450" y="0"/>
                  </a:lnTo>
                  <a:lnTo>
                    <a:pt x="13164" y="863"/>
                  </a:lnTo>
                  <a:lnTo>
                    <a:pt x="6710" y="3576"/>
                  </a:lnTo>
                  <a:lnTo>
                    <a:pt x="2263" y="8320"/>
                  </a:lnTo>
                  <a:lnTo>
                    <a:pt x="0" y="15278"/>
                  </a:lnTo>
                  <a:lnTo>
                    <a:pt x="3200" y="16014"/>
                  </a:lnTo>
                  <a:lnTo>
                    <a:pt x="5791" y="17360"/>
                  </a:lnTo>
                  <a:lnTo>
                    <a:pt x="8318" y="18745"/>
                  </a:lnTo>
                  <a:lnTo>
                    <a:pt x="24149" y="6213"/>
                  </a:lnTo>
                  <a:lnTo>
                    <a:pt x="29387" y="1993"/>
                  </a:lnTo>
                  <a:lnTo>
                    <a:pt x="29387" y="533"/>
                  </a:lnTo>
                  <a:lnTo>
                    <a:pt x="26568" y="177"/>
                  </a:lnTo>
                  <a:lnTo>
                    <a:pt x="239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41" name="Google Shape;2641;gf574e92628_0_0"/>
            <p:cNvSpPr/>
            <p:nvPr/>
          </p:nvSpPr>
          <p:spPr>
            <a:xfrm>
              <a:off x="1706257" y="978851"/>
              <a:ext cx="1535430" cy="17780"/>
            </a:xfrm>
            <a:custGeom>
              <a:rect b="b" l="l" r="r" t="t"/>
              <a:pathLst>
                <a:path extrusionOk="0" h="17780" w="1535430">
                  <a:moveTo>
                    <a:pt x="17843" y="9245"/>
                  </a:moveTo>
                  <a:lnTo>
                    <a:pt x="12954" y="4838"/>
                  </a:lnTo>
                  <a:lnTo>
                    <a:pt x="9118" y="3187"/>
                  </a:lnTo>
                  <a:lnTo>
                    <a:pt x="6273" y="3187"/>
                  </a:lnTo>
                  <a:lnTo>
                    <a:pt x="2070" y="3187"/>
                  </a:lnTo>
                  <a:lnTo>
                    <a:pt x="50" y="6794"/>
                  </a:lnTo>
                  <a:lnTo>
                    <a:pt x="0" y="14008"/>
                  </a:lnTo>
                  <a:lnTo>
                    <a:pt x="1968" y="17614"/>
                  </a:lnTo>
                  <a:lnTo>
                    <a:pt x="8699" y="17614"/>
                  </a:lnTo>
                  <a:lnTo>
                    <a:pt x="12763" y="15405"/>
                  </a:lnTo>
                  <a:lnTo>
                    <a:pt x="17843" y="9245"/>
                  </a:lnTo>
                  <a:close/>
                </a:path>
                <a:path extrusionOk="0" h="17780" w="1535430">
                  <a:moveTo>
                    <a:pt x="1432115" y="1651"/>
                  </a:moveTo>
                  <a:lnTo>
                    <a:pt x="1417345" y="1651"/>
                  </a:lnTo>
                  <a:lnTo>
                    <a:pt x="1417345" y="16395"/>
                  </a:lnTo>
                  <a:lnTo>
                    <a:pt x="1432115" y="16395"/>
                  </a:lnTo>
                  <a:lnTo>
                    <a:pt x="1432115" y="1651"/>
                  </a:lnTo>
                  <a:close/>
                </a:path>
                <a:path extrusionOk="0" h="17780" w="1535430">
                  <a:moveTo>
                    <a:pt x="1535099" y="1651"/>
                  </a:moveTo>
                  <a:lnTo>
                    <a:pt x="1527911" y="482"/>
                  </a:lnTo>
                  <a:lnTo>
                    <a:pt x="1522196" y="0"/>
                  </a:lnTo>
                  <a:lnTo>
                    <a:pt x="1517751" y="0"/>
                  </a:lnTo>
                  <a:lnTo>
                    <a:pt x="1507629" y="0"/>
                  </a:lnTo>
                  <a:lnTo>
                    <a:pt x="1504048" y="2489"/>
                  </a:lnTo>
                  <a:lnTo>
                    <a:pt x="1505077" y="7480"/>
                  </a:lnTo>
                  <a:lnTo>
                    <a:pt x="1509661" y="9969"/>
                  </a:lnTo>
                  <a:lnTo>
                    <a:pt x="1521548" y="9969"/>
                  </a:lnTo>
                  <a:lnTo>
                    <a:pt x="1528610" y="7848"/>
                  </a:lnTo>
                  <a:lnTo>
                    <a:pt x="1535099" y="16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42" name="Google Shape;2642;gf574e92628_0_0"/>
            <p:cNvSpPr/>
            <p:nvPr/>
          </p:nvSpPr>
          <p:spPr>
            <a:xfrm>
              <a:off x="13310938" y="980338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4147" y="0"/>
                  </a:moveTo>
                  <a:lnTo>
                    <a:pt x="8788" y="0"/>
                  </a:lnTo>
                  <a:lnTo>
                    <a:pt x="8293" y="0"/>
                  </a:lnTo>
                  <a:lnTo>
                    <a:pt x="7772" y="50"/>
                  </a:lnTo>
                  <a:lnTo>
                    <a:pt x="7226" y="165"/>
                  </a:lnTo>
                  <a:lnTo>
                    <a:pt x="6959" y="4279"/>
                  </a:lnTo>
                  <a:lnTo>
                    <a:pt x="6489" y="7924"/>
                  </a:lnTo>
                  <a:lnTo>
                    <a:pt x="1308" y="7924"/>
                  </a:lnTo>
                  <a:lnTo>
                    <a:pt x="685" y="7874"/>
                  </a:lnTo>
                  <a:lnTo>
                    <a:pt x="0" y="7759"/>
                  </a:lnTo>
                  <a:lnTo>
                    <a:pt x="0" y="22402"/>
                  </a:lnTo>
                  <a:lnTo>
                    <a:pt x="2463" y="24003"/>
                  </a:lnTo>
                  <a:lnTo>
                    <a:pt x="4648" y="24688"/>
                  </a:lnTo>
                  <a:lnTo>
                    <a:pt x="12306" y="24688"/>
                  </a:lnTo>
                  <a:lnTo>
                    <a:pt x="15532" y="18516"/>
                  </a:lnTo>
                  <a:lnTo>
                    <a:pt x="16459" y="6172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43" name="Google Shape;2643;gf574e92628_0_0"/>
            <p:cNvSpPr/>
            <p:nvPr/>
          </p:nvSpPr>
          <p:spPr>
            <a:xfrm>
              <a:off x="3155324" y="988103"/>
              <a:ext cx="26035" cy="38100"/>
            </a:xfrm>
            <a:custGeom>
              <a:rect b="b" l="l" r="r" t="t"/>
              <a:pathLst>
                <a:path extrusionOk="0" h="38100" w="26035">
                  <a:moveTo>
                    <a:pt x="5141" y="0"/>
                  </a:moveTo>
                  <a:lnTo>
                    <a:pt x="395" y="8313"/>
                  </a:lnTo>
                  <a:lnTo>
                    <a:pt x="0" y="17370"/>
                  </a:lnTo>
                  <a:lnTo>
                    <a:pt x="3179" y="26317"/>
                  </a:lnTo>
                  <a:lnTo>
                    <a:pt x="9155" y="34302"/>
                  </a:lnTo>
                  <a:lnTo>
                    <a:pt x="14793" y="35369"/>
                  </a:lnTo>
                  <a:lnTo>
                    <a:pt x="20254" y="36601"/>
                  </a:lnTo>
                  <a:lnTo>
                    <a:pt x="25525" y="38023"/>
                  </a:lnTo>
                  <a:lnTo>
                    <a:pt x="22906" y="25965"/>
                  </a:lnTo>
                  <a:lnTo>
                    <a:pt x="19767" y="14463"/>
                  </a:lnTo>
                  <a:lnTo>
                    <a:pt x="14411" y="5235"/>
                  </a:lnTo>
                  <a:lnTo>
                    <a:pt x="5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44" name="Google Shape;2644;gf574e92628_0_0"/>
            <p:cNvSpPr/>
            <p:nvPr/>
          </p:nvSpPr>
          <p:spPr>
            <a:xfrm>
              <a:off x="3164479" y="1022410"/>
              <a:ext cx="18414" cy="10159"/>
            </a:xfrm>
            <a:custGeom>
              <a:rect b="b" l="l" r="r" t="t"/>
              <a:pathLst>
                <a:path extrusionOk="0" h="10159" w="18414">
                  <a:moveTo>
                    <a:pt x="0" y="0"/>
                  </a:moveTo>
                  <a:lnTo>
                    <a:pt x="4965" y="5041"/>
                  </a:lnTo>
                  <a:lnTo>
                    <a:pt x="11417" y="8763"/>
                  </a:lnTo>
                  <a:lnTo>
                    <a:pt x="18148" y="9829"/>
                  </a:lnTo>
                  <a:lnTo>
                    <a:pt x="17462" y="7874"/>
                  </a:lnTo>
                  <a:lnTo>
                    <a:pt x="16891" y="5829"/>
                  </a:lnTo>
                  <a:lnTo>
                    <a:pt x="16370" y="3721"/>
                  </a:lnTo>
                  <a:lnTo>
                    <a:pt x="11099" y="2286"/>
                  </a:lnTo>
                  <a:lnTo>
                    <a:pt x="5626" y="10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45" name="Google Shape;2645;gf574e92628_0_0"/>
            <p:cNvSpPr/>
            <p:nvPr/>
          </p:nvSpPr>
          <p:spPr>
            <a:xfrm>
              <a:off x="771899" y="994788"/>
              <a:ext cx="17145" cy="19684"/>
            </a:xfrm>
            <a:custGeom>
              <a:rect b="b" l="l" r="r" t="t"/>
              <a:pathLst>
                <a:path extrusionOk="0" h="19684" w="17145">
                  <a:moveTo>
                    <a:pt x="8737" y="0"/>
                  </a:moveTo>
                  <a:lnTo>
                    <a:pt x="4965" y="0"/>
                  </a:lnTo>
                  <a:lnTo>
                    <a:pt x="1879" y="38"/>
                  </a:lnTo>
                  <a:lnTo>
                    <a:pt x="406" y="114"/>
                  </a:lnTo>
                  <a:lnTo>
                    <a:pt x="0" y="18161"/>
                  </a:lnTo>
                  <a:lnTo>
                    <a:pt x="5638" y="19634"/>
                  </a:lnTo>
                  <a:lnTo>
                    <a:pt x="13182" y="19634"/>
                  </a:lnTo>
                  <a:lnTo>
                    <a:pt x="16078" y="15709"/>
                  </a:lnTo>
                  <a:lnTo>
                    <a:pt x="16776" y="457"/>
                  </a:lnTo>
                  <a:lnTo>
                    <a:pt x="12725" y="203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46" name="Google Shape;2646;gf574e92628_0_0"/>
            <p:cNvSpPr/>
            <p:nvPr/>
          </p:nvSpPr>
          <p:spPr>
            <a:xfrm>
              <a:off x="751873" y="994906"/>
              <a:ext cx="20954" cy="18415"/>
            </a:xfrm>
            <a:custGeom>
              <a:rect b="b" l="l" r="r" t="t"/>
              <a:pathLst>
                <a:path extrusionOk="0" h="18415" w="20954">
                  <a:moveTo>
                    <a:pt x="20434" y="0"/>
                  </a:moveTo>
                  <a:lnTo>
                    <a:pt x="12612" y="1055"/>
                  </a:lnTo>
                  <a:lnTo>
                    <a:pt x="6292" y="3605"/>
                  </a:lnTo>
                  <a:lnTo>
                    <a:pt x="1935" y="8124"/>
                  </a:lnTo>
                  <a:lnTo>
                    <a:pt x="0" y="15087"/>
                  </a:lnTo>
                  <a:lnTo>
                    <a:pt x="2120" y="15036"/>
                  </a:lnTo>
                  <a:lnTo>
                    <a:pt x="7899" y="15036"/>
                  </a:lnTo>
                  <a:lnTo>
                    <a:pt x="12903" y="16167"/>
                  </a:lnTo>
                  <a:lnTo>
                    <a:pt x="20027" y="18046"/>
                  </a:lnTo>
                  <a:lnTo>
                    <a:pt x="204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47" name="Google Shape;2647;gf574e92628_0_0"/>
            <p:cNvSpPr/>
            <p:nvPr/>
          </p:nvSpPr>
          <p:spPr>
            <a:xfrm>
              <a:off x="144056" y="995247"/>
              <a:ext cx="4939030" cy="22859"/>
            </a:xfrm>
            <a:custGeom>
              <a:rect b="b" l="l" r="r" t="t"/>
              <a:pathLst>
                <a:path extrusionOk="0" h="22859" w="4939030">
                  <a:moveTo>
                    <a:pt x="25603" y="7505"/>
                  </a:moveTo>
                  <a:lnTo>
                    <a:pt x="19621" y="6413"/>
                  </a:lnTo>
                  <a:lnTo>
                    <a:pt x="14909" y="5956"/>
                  </a:lnTo>
                  <a:lnTo>
                    <a:pt x="11252" y="5956"/>
                  </a:lnTo>
                  <a:lnTo>
                    <a:pt x="2679" y="5956"/>
                  </a:lnTo>
                  <a:lnTo>
                    <a:pt x="0" y="8445"/>
                  </a:lnTo>
                  <a:lnTo>
                    <a:pt x="1498" y="13436"/>
                  </a:lnTo>
                  <a:lnTo>
                    <a:pt x="5676" y="15925"/>
                  </a:lnTo>
                  <a:lnTo>
                    <a:pt x="15582" y="15925"/>
                  </a:lnTo>
                  <a:lnTo>
                    <a:pt x="21170" y="13779"/>
                  </a:lnTo>
                  <a:lnTo>
                    <a:pt x="25603" y="7505"/>
                  </a:lnTo>
                  <a:close/>
                </a:path>
                <a:path extrusionOk="0" h="22859" w="4939030">
                  <a:moveTo>
                    <a:pt x="1439900" y="22352"/>
                  </a:moveTo>
                  <a:lnTo>
                    <a:pt x="1439633" y="6261"/>
                  </a:lnTo>
                  <a:lnTo>
                    <a:pt x="1435671" y="3568"/>
                  </a:lnTo>
                  <a:lnTo>
                    <a:pt x="1428851" y="3568"/>
                  </a:lnTo>
                  <a:lnTo>
                    <a:pt x="1422742" y="4254"/>
                  </a:lnTo>
                  <a:lnTo>
                    <a:pt x="1417599" y="4254"/>
                  </a:lnTo>
                  <a:lnTo>
                    <a:pt x="1413954" y="3429"/>
                  </a:lnTo>
                  <a:lnTo>
                    <a:pt x="1410550" y="0"/>
                  </a:lnTo>
                  <a:lnTo>
                    <a:pt x="1412227" y="11353"/>
                  </a:lnTo>
                  <a:lnTo>
                    <a:pt x="1419186" y="17360"/>
                  </a:lnTo>
                  <a:lnTo>
                    <a:pt x="1429156" y="20269"/>
                  </a:lnTo>
                  <a:lnTo>
                    <a:pt x="1439900" y="22352"/>
                  </a:lnTo>
                  <a:close/>
                </a:path>
                <a:path extrusionOk="0" h="22859" w="4939030">
                  <a:moveTo>
                    <a:pt x="4938801" y="21564"/>
                  </a:moveTo>
                  <a:lnTo>
                    <a:pt x="4933823" y="21285"/>
                  </a:lnTo>
                  <a:lnTo>
                    <a:pt x="4928921" y="21043"/>
                  </a:lnTo>
                  <a:lnTo>
                    <a:pt x="4924082" y="20840"/>
                  </a:lnTo>
                  <a:lnTo>
                    <a:pt x="4924082" y="22364"/>
                  </a:lnTo>
                  <a:lnTo>
                    <a:pt x="4938801" y="22364"/>
                  </a:lnTo>
                  <a:lnTo>
                    <a:pt x="4938801" y="2156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48" name="Google Shape;2648;gf574e92628_0_0"/>
            <p:cNvSpPr/>
            <p:nvPr/>
          </p:nvSpPr>
          <p:spPr>
            <a:xfrm>
              <a:off x="5068145" y="1002741"/>
              <a:ext cx="15239" cy="14605"/>
            </a:xfrm>
            <a:custGeom>
              <a:rect b="b" l="l" r="r" t="t"/>
              <a:pathLst>
                <a:path extrusionOk="0" h="14605" w="15239">
                  <a:moveTo>
                    <a:pt x="14719" y="0"/>
                  </a:moveTo>
                  <a:lnTo>
                    <a:pt x="0" y="0"/>
                  </a:lnTo>
                  <a:lnTo>
                    <a:pt x="0" y="13335"/>
                  </a:lnTo>
                  <a:lnTo>
                    <a:pt x="4825" y="13538"/>
                  </a:lnTo>
                  <a:lnTo>
                    <a:pt x="14719" y="14071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49" name="Google Shape;2649;gf574e92628_0_0"/>
            <p:cNvSpPr/>
            <p:nvPr/>
          </p:nvSpPr>
          <p:spPr>
            <a:xfrm>
              <a:off x="100380" y="1010004"/>
              <a:ext cx="3178175" cy="23494"/>
            </a:xfrm>
            <a:custGeom>
              <a:rect b="b" l="l" r="r" t="t"/>
              <a:pathLst>
                <a:path extrusionOk="0" h="23494" w="3178175">
                  <a:moveTo>
                    <a:pt x="10350" y="7594"/>
                  </a:moveTo>
                  <a:lnTo>
                    <a:pt x="6934" y="6997"/>
                  </a:lnTo>
                  <a:lnTo>
                    <a:pt x="5384" y="6781"/>
                  </a:lnTo>
                  <a:lnTo>
                    <a:pt x="3568" y="9613"/>
                  </a:lnTo>
                  <a:lnTo>
                    <a:pt x="0" y="15290"/>
                  </a:lnTo>
                  <a:lnTo>
                    <a:pt x="3556" y="14287"/>
                  </a:lnTo>
                  <a:lnTo>
                    <a:pt x="7226" y="11950"/>
                  </a:lnTo>
                  <a:lnTo>
                    <a:pt x="10350" y="7594"/>
                  </a:lnTo>
                  <a:close/>
                </a:path>
                <a:path extrusionOk="0" h="23494" w="3178175">
                  <a:moveTo>
                    <a:pt x="828128" y="22237"/>
                  </a:moveTo>
                  <a:lnTo>
                    <a:pt x="826566" y="13233"/>
                  </a:lnTo>
                  <a:lnTo>
                    <a:pt x="822731" y="7226"/>
                  </a:lnTo>
                  <a:lnTo>
                    <a:pt x="817181" y="3886"/>
                  </a:lnTo>
                  <a:lnTo>
                    <a:pt x="810501" y="2844"/>
                  </a:lnTo>
                  <a:lnTo>
                    <a:pt x="803148" y="3797"/>
                  </a:lnTo>
                  <a:lnTo>
                    <a:pt x="795858" y="6400"/>
                  </a:lnTo>
                  <a:lnTo>
                    <a:pt x="789203" y="10287"/>
                  </a:lnTo>
                  <a:lnTo>
                    <a:pt x="783818" y="15087"/>
                  </a:lnTo>
                  <a:lnTo>
                    <a:pt x="786828" y="14351"/>
                  </a:lnTo>
                  <a:lnTo>
                    <a:pt x="789432" y="14033"/>
                  </a:lnTo>
                  <a:lnTo>
                    <a:pt x="797966" y="14033"/>
                  </a:lnTo>
                  <a:lnTo>
                    <a:pt x="813943" y="23291"/>
                  </a:lnTo>
                  <a:lnTo>
                    <a:pt x="822490" y="23291"/>
                  </a:lnTo>
                  <a:lnTo>
                    <a:pt x="825106" y="22974"/>
                  </a:lnTo>
                  <a:lnTo>
                    <a:pt x="828128" y="22237"/>
                  </a:lnTo>
                  <a:close/>
                </a:path>
                <a:path extrusionOk="0" h="23494" w="3178175">
                  <a:moveTo>
                    <a:pt x="1329080" y="22237"/>
                  </a:moveTo>
                  <a:lnTo>
                    <a:pt x="1327315" y="11099"/>
                  </a:lnTo>
                  <a:lnTo>
                    <a:pt x="1320393" y="5118"/>
                  </a:lnTo>
                  <a:lnTo>
                    <a:pt x="1310398" y="2133"/>
                  </a:lnTo>
                  <a:lnTo>
                    <a:pt x="1299413" y="0"/>
                  </a:lnTo>
                  <a:lnTo>
                    <a:pt x="1299908" y="10668"/>
                  </a:lnTo>
                  <a:lnTo>
                    <a:pt x="1304061" y="17678"/>
                  </a:lnTo>
                  <a:lnTo>
                    <a:pt x="1311351" y="21526"/>
                  </a:lnTo>
                  <a:lnTo>
                    <a:pt x="1321282" y="22694"/>
                  </a:lnTo>
                  <a:lnTo>
                    <a:pt x="1323733" y="22694"/>
                  </a:lnTo>
                  <a:lnTo>
                    <a:pt x="1326337" y="22529"/>
                  </a:lnTo>
                  <a:lnTo>
                    <a:pt x="1329080" y="22237"/>
                  </a:lnTo>
                  <a:close/>
                </a:path>
                <a:path extrusionOk="0" h="23494" w="3178175">
                  <a:moveTo>
                    <a:pt x="2397366" y="12979"/>
                  </a:moveTo>
                  <a:lnTo>
                    <a:pt x="2394166" y="6286"/>
                  </a:lnTo>
                  <a:lnTo>
                    <a:pt x="2388705" y="2209"/>
                  </a:lnTo>
                  <a:lnTo>
                    <a:pt x="2382177" y="838"/>
                  </a:lnTo>
                  <a:lnTo>
                    <a:pt x="2375103" y="838"/>
                  </a:lnTo>
                  <a:lnTo>
                    <a:pt x="2368156" y="5473"/>
                  </a:lnTo>
                  <a:lnTo>
                    <a:pt x="2367508" y="15087"/>
                  </a:lnTo>
                  <a:lnTo>
                    <a:pt x="2368651" y="14947"/>
                  </a:lnTo>
                  <a:lnTo>
                    <a:pt x="2369718" y="14884"/>
                  </a:lnTo>
                  <a:lnTo>
                    <a:pt x="2376106" y="14884"/>
                  </a:lnTo>
                  <a:lnTo>
                    <a:pt x="2390063" y="22301"/>
                  </a:lnTo>
                  <a:lnTo>
                    <a:pt x="2396553" y="22275"/>
                  </a:lnTo>
                  <a:lnTo>
                    <a:pt x="2397150" y="22237"/>
                  </a:lnTo>
                  <a:lnTo>
                    <a:pt x="2397366" y="12979"/>
                  </a:lnTo>
                  <a:close/>
                </a:path>
                <a:path extrusionOk="0" h="23494" w="3178175">
                  <a:moveTo>
                    <a:pt x="3177794" y="7607"/>
                  </a:moveTo>
                  <a:lnTo>
                    <a:pt x="3174923" y="2374"/>
                  </a:lnTo>
                  <a:lnTo>
                    <a:pt x="3171672" y="368"/>
                  </a:lnTo>
                  <a:lnTo>
                    <a:pt x="3168662" y="368"/>
                  </a:lnTo>
                  <a:lnTo>
                    <a:pt x="3163608" y="368"/>
                  </a:lnTo>
                  <a:lnTo>
                    <a:pt x="3159239" y="6045"/>
                  </a:lnTo>
                  <a:lnTo>
                    <a:pt x="3157893" y="17399"/>
                  </a:lnTo>
                  <a:lnTo>
                    <a:pt x="3160890" y="23088"/>
                  </a:lnTo>
                  <a:lnTo>
                    <a:pt x="3172663" y="23088"/>
                  </a:lnTo>
                  <a:lnTo>
                    <a:pt x="3175063" y="22821"/>
                  </a:lnTo>
                  <a:lnTo>
                    <a:pt x="3177794" y="22237"/>
                  </a:lnTo>
                  <a:lnTo>
                    <a:pt x="3177794" y="760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50" name="Google Shape;2650;gf574e92628_0_0"/>
            <p:cNvSpPr/>
            <p:nvPr/>
          </p:nvSpPr>
          <p:spPr>
            <a:xfrm>
              <a:off x="85073" y="1016013"/>
              <a:ext cx="20955" cy="10159"/>
            </a:xfrm>
            <a:custGeom>
              <a:rect b="b" l="l" r="r" t="t"/>
              <a:pathLst>
                <a:path extrusionOk="0" h="10159" w="20955">
                  <a:moveTo>
                    <a:pt x="13741" y="0"/>
                  </a:moveTo>
                  <a:lnTo>
                    <a:pt x="11125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16"/>
                  </a:lnTo>
                  <a:lnTo>
                    <a:pt x="5765" y="9893"/>
                  </a:lnTo>
                  <a:lnTo>
                    <a:pt x="12319" y="9893"/>
                  </a:lnTo>
                  <a:lnTo>
                    <a:pt x="13804" y="9702"/>
                  </a:lnTo>
                  <a:lnTo>
                    <a:pt x="15303" y="9283"/>
                  </a:lnTo>
                  <a:lnTo>
                    <a:pt x="18884" y="3594"/>
                  </a:lnTo>
                  <a:lnTo>
                    <a:pt x="20701" y="774"/>
                  </a:lnTo>
                  <a:lnTo>
                    <a:pt x="16903" y="228"/>
                  </a:lnTo>
                  <a:lnTo>
                    <a:pt x="137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51" name="Google Shape;2651;gf574e92628_0_0"/>
            <p:cNvSpPr/>
            <p:nvPr/>
          </p:nvSpPr>
          <p:spPr>
            <a:xfrm>
              <a:off x="1865035" y="1019423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182" y="0"/>
                  </a:moveTo>
                  <a:lnTo>
                    <a:pt x="5943" y="0"/>
                  </a:lnTo>
                  <a:lnTo>
                    <a:pt x="1219" y="0"/>
                  </a:lnTo>
                  <a:lnTo>
                    <a:pt x="0" y="3276"/>
                  </a:lnTo>
                  <a:lnTo>
                    <a:pt x="2095" y="9804"/>
                  </a:lnTo>
                  <a:lnTo>
                    <a:pt x="5397" y="13081"/>
                  </a:lnTo>
                  <a:lnTo>
                    <a:pt x="13080" y="13081"/>
                  </a:lnTo>
                  <a:lnTo>
                    <a:pt x="17043" y="11112"/>
                  </a:lnTo>
                  <a:lnTo>
                    <a:pt x="21031" y="5676"/>
                  </a:lnTo>
                  <a:lnTo>
                    <a:pt x="14084" y="1536"/>
                  </a:lnTo>
                  <a:lnTo>
                    <a:pt x="918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52" name="Google Shape;2652;gf574e92628_0_0"/>
            <p:cNvSpPr/>
            <p:nvPr/>
          </p:nvSpPr>
          <p:spPr>
            <a:xfrm>
              <a:off x="2998453" y="1020935"/>
              <a:ext cx="44450" cy="19050"/>
            </a:xfrm>
            <a:custGeom>
              <a:rect b="b" l="l" r="r" t="t"/>
              <a:pathLst>
                <a:path extrusionOk="0" h="19050" w="44450">
                  <a:moveTo>
                    <a:pt x="28765" y="0"/>
                  </a:moveTo>
                  <a:lnTo>
                    <a:pt x="21120" y="0"/>
                  </a:lnTo>
                  <a:lnTo>
                    <a:pt x="13774" y="875"/>
                  </a:lnTo>
                  <a:lnTo>
                    <a:pt x="7459" y="3911"/>
                  </a:lnTo>
                  <a:lnTo>
                    <a:pt x="2694" y="9719"/>
                  </a:lnTo>
                  <a:lnTo>
                    <a:pt x="0" y="18910"/>
                  </a:lnTo>
                  <a:lnTo>
                    <a:pt x="13544" y="17672"/>
                  </a:lnTo>
                  <a:lnTo>
                    <a:pt x="25719" y="15076"/>
                  </a:lnTo>
                  <a:lnTo>
                    <a:pt x="36038" y="10711"/>
                  </a:lnTo>
                  <a:lnTo>
                    <a:pt x="44018" y="4165"/>
                  </a:lnTo>
                  <a:lnTo>
                    <a:pt x="287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53" name="Google Shape;2653;gf574e92628_0_0"/>
            <p:cNvSpPr/>
            <p:nvPr/>
          </p:nvSpPr>
          <p:spPr>
            <a:xfrm>
              <a:off x="8051366" y="1024562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2336" y="0"/>
                  </a:moveTo>
                  <a:lnTo>
                    <a:pt x="0" y="7493"/>
                  </a:lnTo>
                  <a:lnTo>
                    <a:pt x="279" y="15290"/>
                  </a:lnTo>
                  <a:lnTo>
                    <a:pt x="761" y="15290"/>
                  </a:lnTo>
                  <a:lnTo>
                    <a:pt x="8810" y="14224"/>
                  </a:lnTo>
                  <a:lnTo>
                    <a:pt x="14893" y="11217"/>
                  </a:lnTo>
                  <a:lnTo>
                    <a:pt x="19267" y="6557"/>
                  </a:lnTo>
                  <a:lnTo>
                    <a:pt x="22186" y="533"/>
                  </a:lnTo>
                  <a:lnTo>
                    <a:pt x="13093" y="990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54" name="Google Shape;2654;gf574e92628_0_0"/>
            <p:cNvSpPr/>
            <p:nvPr/>
          </p:nvSpPr>
          <p:spPr>
            <a:xfrm>
              <a:off x="8050715" y="1032052"/>
              <a:ext cx="1270" cy="8255"/>
            </a:xfrm>
            <a:custGeom>
              <a:rect b="b" l="l" r="r" t="t"/>
              <a:pathLst>
                <a:path extrusionOk="0" h="8255" w="1270">
                  <a:moveTo>
                    <a:pt x="647" y="0"/>
                  </a:moveTo>
                  <a:lnTo>
                    <a:pt x="38" y="1955"/>
                  </a:lnTo>
                  <a:lnTo>
                    <a:pt x="0" y="4495"/>
                  </a:lnTo>
                  <a:lnTo>
                    <a:pt x="711" y="7797"/>
                  </a:lnTo>
                  <a:lnTo>
                    <a:pt x="927" y="7797"/>
                  </a:lnTo>
                  <a:lnTo>
                    <a:pt x="749" y="257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55" name="Google Shape;2655;gf574e92628_0_0"/>
            <p:cNvSpPr/>
            <p:nvPr/>
          </p:nvSpPr>
          <p:spPr>
            <a:xfrm>
              <a:off x="12591040" y="1025095"/>
              <a:ext cx="34925" cy="37465"/>
            </a:xfrm>
            <a:custGeom>
              <a:rect b="b" l="l" r="r" t="t"/>
              <a:pathLst>
                <a:path extrusionOk="0" h="37465" w="34925">
                  <a:moveTo>
                    <a:pt x="5200" y="0"/>
                  </a:moveTo>
                  <a:lnTo>
                    <a:pt x="0" y="8277"/>
                  </a:lnTo>
                  <a:lnTo>
                    <a:pt x="1724" y="14781"/>
                  </a:lnTo>
                  <a:lnTo>
                    <a:pt x="5186" y="23140"/>
                  </a:lnTo>
                  <a:lnTo>
                    <a:pt x="5200" y="36982"/>
                  </a:lnTo>
                  <a:lnTo>
                    <a:pt x="7893" y="37274"/>
                  </a:lnTo>
                  <a:lnTo>
                    <a:pt x="10445" y="37426"/>
                  </a:lnTo>
                  <a:lnTo>
                    <a:pt x="12833" y="37426"/>
                  </a:lnTo>
                  <a:lnTo>
                    <a:pt x="22823" y="36231"/>
                  </a:lnTo>
                  <a:lnTo>
                    <a:pt x="30073" y="32350"/>
                  </a:lnTo>
                  <a:lnTo>
                    <a:pt x="34189" y="25339"/>
                  </a:lnTo>
                  <a:lnTo>
                    <a:pt x="34778" y="14757"/>
                  </a:lnTo>
                  <a:lnTo>
                    <a:pt x="32467" y="15354"/>
                  </a:lnTo>
                  <a:lnTo>
                    <a:pt x="30499" y="15608"/>
                  </a:lnTo>
                  <a:lnTo>
                    <a:pt x="28797" y="15608"/>
                  </a:lnTo>
                  <a:lnTo>
                    <a:pt x="21443" y="13169"/>
                  </a:lnTo>
                  <a:lnTo>
                    <a:pt x="12632" y="2438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56" name="Google Shape;2656;gf574e92628_0_0"/>
            <p:cNvSpPr/>
            <p:nvPr/>
          </p:nvSpPr>
          <p:spPr>
            <a:xfrm>
              <a:off x="1694502" y="1033807"/>
              <a:ext cx="40639" cy="13969"/>
            </a:xfrm>
            <a:custGeom>
              <a:rect b="b" l="l" r="r" t="t"/>
              <a:pathLst>
                <a:path extrusionOk="0" h="13969" w="40639">
                  <a:moveTo>
                    <a:pt x="40500" y="0"/>
                  </a:moveTo>
                  <a:lnTo>
                    <a:pt x="28750" y="1707"/>
                  </a:lnTo>
                  <a:lnTo>
                    <a:pt x="17687" y="4081"/>
                  </a:lnTo>
                  <a:lnTo>
                    <a:pt x="7906" y="7738"/>
                  </a:lnTo>
                  <a:lnTo>
                    <a:pt x="0" y="13296"/>
                  </a:lnTo>
                  <a:lnTo>
                    <a:pt x="3416" y="13169"/>
                  </a:lnTo>
                  <a:lnTo>
                    <a:pt x="8534" y="13169"/>
                  </a:lnTo>
                  <a:lnTo>
                    <a:pt x="22415" y="13677"/>
                  </a:lnTo>
                  <a:lnTo>
                    <a:pt x="31064" y="13677"/>
                  </a:lnTo>
                  <a:lnTo>
                    <a:pt x="36042" y="13360"/>
                  </a:lnTo>
                  <a:lnTo>
                    <a:pt x="40195" y="12204"/>
                  </a:lnTo>
                  <a:lnTo>
                    <a:pt x="405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57" name="Google Shape;2657;gf574e92628_0_0"/>
            <p:cNvSpPr/>
            <p:nvPr/>
          </p:nvSpPr>
          <p:spPr>
            <a:xfrm>
              <a:off x="1734704" y="1032239"/>
              <a:ext cx="12064" cy="13969"/>
            </a:xfrm>
            <a:custGeom>
              <a:rect b="b" l="l" r="r" t="t"/>
              <a:pathLst>
                <a:path extrusionOk="0" h="13969" w="12064">
                  <a:moveTo>
                    <a:pt x="11531" y="0"/>
                  </a:moveTo>
                  <a:lnTo>
                    <a:pt x="7823" y="571"/>
                  </a:lnTo>
                  <a:lnTo>
                    <a:pt x="304" y="1574"/>
                  </a:lnTo>
                  <a:lnTo>
                    <a:pt x="0" y="13779"/>
                  </a:lnTo>
                  <a:lnTo>
                    <a:pt x="6591" y="11950"/>
                  </a:lnTo>
                  <a:lnTo>
                    <a:pt x="11112" y="8039"/>
                  </a:lnTo>
                  <a:lnTo>
                    <a:pt x="115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58" name="Google Shape;2658;gf574e92628_0_0"/>
            <p:cNvSpPr/>
            <p:nvPr/>
          </p:nvSpPr>
          <p:spPr>
            <a:xfrm>
              <a:off x="2025951" y="1031891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32931" y="0"/>
                  </a:moveTo>
                  <a:lnTo>
                    <a:pt x="27444" y="0"/>
                  </a:lnTo>
                  <a:lnTo>
                    <a:pt x="15714" y="731"/>
                  </a:lnTo>
                  <a:lnTo>
                    <a:pt x="6345" y="3843"/>
                  </a:lnTo>
                  <a:lnTo>
                    <a:pt x="664" y="10710"/>
                  </a:lnTo>
                  <a:lnTo>
                    <a:pt x="0" y="22707"/>
                  </a:lnTo>
                  <a:lnTo>
                    <a:pt x="13334" y="19323"/>
                  </a:lnTo>
                  <a:lnTo>
                    <a:pt x="26760" y="16144"/>
                  </a:lnTo>
                  <a:lnTo>
                    <a:pt x="37874" y="10656"/>
                  </a:lnTo>
                  <a:lnTo>
                    <a:pt x="44272" y="342"/>
                  </a:lnTo>
                  <a:lnTo>
                    <a:pt x="38709" y="292"/>
                  </a:lnTo>
                  <a:lnTo>
                    <a:pt x="329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59" name="Google Shape;2659;gf574e92628_0_0"/>
            <p:cNvSpPr/>
            <p:nvPr/>
          </p:nvSpPr>
          <p:spPr>
            <a:xfrm>
              <a:off x="1634656" y="1039848"/>
              <a:ext cx="17144" cy="44450"/>
            </a:xfrm>
            <a:custGeom>
              <a:rect b="b" l="l" r="r" t="t"/>
              <a:pathLst>
                <a:path extrusionOk="0" h="44450" w="17144">
                  <a:moveTo>
                    <a:pt x="8324" y="0"/>
                  </a:moveTo>
                  <a:lnTo>
                    <a:pt x="3574" y="8710"/>
                  </a:lnTo>
                  <a:lnTo>
                    <a:pt x="0" y="23028"/>
                  </a:lnTo>
                  <a:lnTo>
                    <a:pt x="588" y="36893"/>
                  </a:lnTo>
                  <a:lnTo>
                    <a:pt x="8324" y="44246"/>
                  </a:lnTo>
                  <a:lnTo>
                    <a:pt x="13048" y="35679"/>
                  </a:lnTo>
                  <a:lnTo>
                    <a:pt x="16616" y="21428"/>
                  </a:lnTo>
                  <a:lnTo>
                    <a:pt x="16038" y="7524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60" name="Google Shape;2660;gf574e92628_0_0"/>
            <p:cNvSpPr/>
            <p:nvPr/>
          </p:nvSpPr>
          <p:spPr>
            <a:xfrm>
              <a:off x="3623205" y="1042327"/>
              <a:ext cx="22860" cy="27305"/>
            </a:xfrm>
            <a:custGeom>
              <a:rect b="b" l="l" r="r" t="t"/>
              <a:pathLst>
                <a:path extrusionOk="0" h="27305" w="22860">
                  <a:moveTo>
                    <a:pt x="22771" y="0"/>
                  </a:moveTo>
                  <a:lnTo>
                    <a:pt x="18376" y="7404"/>
                  </a:lnTo>
                  <a:lnTo>
                    <a:pt x="12433" y="10439"/>
                  </a:lnTo>
                  <a:lnTo>
                    <a:pt x="4254" y="10439"/>
                  </a:lnTo>
                  <a:lnTo>
                    <a:pt x="2070" y="10045"/>
                  </a:lnTo>
                  <a:lnTo>
                    <a:pt x="0" y="9232"/>
                  </a:lnTo>
                  <a:lnTo>
                    <a:pt x="2159" y="13550"/>
                  </a:lnTo>
                  <a:lnTo>
                    <a:pt x="1371" y="27012"/>
                  </a:lnTo>
                  <a:lnTo>
                    <a:pt x="2527" y="27152"/>
                  </a:lnTo>
                  <a:lnTo>
                    <a:pt x="3606" y="27228"/>
                  </a:lnTo>
                  <a:lnTo>
                    <a:pt x="4610" y="27228"/>
                  </a:lnTo>
                  <a:lnTo>
                    <a:pt x="13473" y="24762"/>
                  </a:lnTo>
                  <a:lnTo>
                    <a:pt x="18481" y="18381"/>
                  </a:lnTo>
                  <a:lnTo>
                    <a:pt x="21094" y="9617"/>
                  </a:lnTo>
                  <a:lnTo>
                    <a:pt x="227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61" name="Google Shape;2661;gf574e92628_0_0"/>
            <p:cNvSpPr/>
            <p:nvPr/>
          </p:nvSpPr>
          <p:spPr>
            <a:xfrm>
              <a:off x="3617123" y="1039848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29324" y="0"/>
                  </a:moveTo>
                  <a:lnTo>
                    <a:pt x="27444" y="203"/>
                  </a:lnTo>
                  <a:lnTo>
                    <a:pt x="22199" y="254"/>
                  </a:lnTo>
                  <a:lnTo>
                    <a:pt x="16421" y="190"/>
                  </a:lnTo>
                  <a:lnTo>
                    <a:pt x="8597" y="190"/>
                  </a:lnTo>
                  <a:lnTo>
                    <a:pt x="1460" y="901"/>
                  </a:lnTo>
                  <a:lnTo>
                    <a:pt x="0" y="7251"/>
                  </a:lnTo>
                  <a:lnTo>
                    <a:pt x="3035" y="7772"/>
                  </a:lnTo>
                  <a:lnTo>
                    <a:pt x="4927" y="9398"/>
                  </a:lnTo>
                  <a:lnTo>
                    <a:pt x="6083" y="11722"/>
                  </a:lnTo>
                  <a:lnTo>
                    <a:pt x="8153" y="12522"/>
                  </a:lnTo>
                  <a:lnTo>
                    <a:pt x="10337" y="12915"/>
                  </a:lnTo>
                  <a:lnTo>
                    <a:pt x="18516" y="12915"/>
                  </a:lnTo>
                  <a:lnTo>
                    <a:pt x="24460" y="9893"/>
                  </a:lnTo>
                  <a:lnTo>
                    <a:pt x="28854" y="2476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62" name="Google Shape;2662;gf574e92628_0_0"/>
            <p:cNvSpPr/>
            <p:nvPr/>
          </p:nvSpPr>
          <p:spPr>
            <a:xfrm>
              <a:off x="257252" y="1069345"/>
              <a:ext cx="8889" cy="8255"/>
            </a:xfrm>
            <a:custGeom>
              <a:rect b="b" l="l" r="r" t="t"/>
              <a:pathLst>
                <a:path extrusionOk="0" h="8255" w="8889">
                  <a:moveTo>
                    <a:pt x="8318" y="0"/>
                  </a:moveTo>
                  <a:lnTo>
                    <a:pt x="5626" y="762"/>
                  </a:lnTo>
                  <a:lnTo>
                    <a:pt x="3352" y="1104"/>
                  </a:lnTo>
                  <a:lnTo>
                    <a:pt x="914" y="1104"/>
                  </a:lnTo>
                  <a:lnTo>
                    <a:pt x="0" y="1041"/>
                  </a:lnTo>
                  <a:lnTo>
                    <a:pt x="215" y="7797"/>
                  </a:lnTo>
                  <a:lnTo>
                    <a:pt x="3517" y="6807"/>
                  </a:lnTo>
                  <a:lnTo>
                    <a:pt x="6438" y="4330"/>
                  </a:lnTo>
                  <a:lnTo>
                    <a:pt x="83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63" name="Google Shape;2663;gf574e92628_0_0"/>
            <p:cNvSpPr/>
            <p:nvPr/>
          </p:nvSpPr>
          <p:spPr>
            <a:xfrm>
              <a:off x="234429" y="1047101"/>
              <a:ext cx="2771775" cy="31115"/>
            </a:xfrm>
            <a:custGeom>
              <a:rect b="b" l="l" r="r" t="t"/>
              <a:pathLst>
                <a:path extrusionOk="0" h="31115" w="2771775">
                  <a:moveTo>
                    <a:pt x="23037" y="30035"/>
                  </a:moveTo>
                  <a:lnTo>
                    <a:pt x="22834" y="23291"/>
                  </a:lnTo>
                  <a:lnTo>
                    <a:pt x="15595" y="19519"/>
                  </a:lnTo>
                  <a:lnTo>
                    <a:pt x="11811" y="12217"/>
                  </a:lnTo>
                  <a:lnTo>
                    <a:pt x="8267" y="4635"/>
                  </a:lnTo>
                  <a:lnTo>
                    <a:pt x="1752" y="0"/>
                  </a:lnTo>
                  <a:lnTo>
                    <a:pt x="0" y="11582"/>
                  </a:lnTo>
                  <a:lnTo>
                    <a:pt x="3746" y="21336"/>
                  </a:lnTo>
                  <a:lnTo>
                    <a:pt x="10922" y="28041"/>
                  </a:lnTo>
                  <a:lnTo>
                    <a:pt x="19481" y="30543"/>
                  </a:lnTo>
                  <a:lnTo>
                    <a:pt x="20688" y="30543"/>
                  </a:lnTo>
                  <a:lnTo>
                    <a:pt x="21894" y="30378"/>
                  </a:lnTo>
                  <a:lnTo>
                    <a:pt x="23037" y="30035"/>
                  </a:lnTo>
                  <a:close/>
                </a:path>
                <a:path extrusionOk="0" h="31115" w="2771775">
                  <a:moveTo>
                    <a:pt x="2771229" y="0"/>
                  </a:moveTo>
                  <a:lnTo>
                    <a:pt x="2756598" y="0"/>
                  </a:lnTo>
                  <a:lnTo>
                    <a:pt x="2756598" y="14986"/>
                  </a:lnTo>
                  <a:lnTo>
                    <a:pt x="2771229" y="14986"/>
                  </a:lnTo>
                  <a:lnTo>
                    <a:pt x="277122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64" name="Google Shape;2664;gf574e92628_0_0"/>
            <p:cNvSpPr/>
            <p:nvPr/>
          </p:nvSpPr>
          <p:spPr>
            <a:xfrm>
              <a:off x="11981906" y="1048564"/>
              <a:ext cx="18415" cy="14605"/>
            </a:xfrm>
            <a:custGeom>
              <a:rect b="b" l="l" r="r" t="t"/>
              <a:pathLst>
                <a:path extrusionOk="0" h="14605" w="18415">
                  <a:moveTo>
                    <a:pt x="9169" y="0"/>
                  </a:moveTo>
                  <a:lnTo>
                    <a:pt x="6337" y="0"/>
                  </a:lnTo>
                  <a:lnTo>
                    <a:pt x="2120" y="0"/>
                  </a:lnTo>
                  <a:lnTo>
                    <a:pt x="76" y="3632"/>
                  </a:lnTo>
                  <a:lnTo>
                    <a:pt x="0" y="10909"/>
                  </a:lnTo>
                  <a:lnTo>
                    <a:pt x="1955" y="14541"/>
                  </a:lnTo>
                  <a:lnTo>
                    <a:pt x="8686" y="14541"/>
                  </a:lnTo>
                  <a:lnTo>
                    <a:pt x="12763" y="12293"/>
                  </a:lnTo>
                  <a:lnTo>
                    <a:pt x="17868" y="6032"/>
                  </a:lnTo>
                  <a:lnTo>
                    <a:pt x="13004" y="1638"/>
                  </a:lnTo>
                  <a:lnTo>
                    <a:pt x="91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65" name="Google Shape;2665;gf574e92628_0_0"/>
            <p:cNvSpPr/>
            <p:nvPr/>
          </p:nvSpPr>
          <p:spPr>
            <a:xfrm>
              <a:off x="8058513" y="1054595"/>
              <a:ext cx="37465" cy="29844"/>
            </a:xfrm>
            <a:custGeom>
              <a:rect b="b" l="l" r="r" t="t"/>
              <a:pathLst>
                <a:path extrusionOk="0" h="29844" w="37465">
                  <a:moveTo>
                    <a:pt x="37217" y="0"/>
                  </a:moveTo>
                  <a:lnTo>
                    <a:pt x="374" y="0"/>
                  </a:lnTo>
                  <a:lnTo>
                    <a:pt x="0" y="11460"/>
                  </a:lnTo>
                  <a:lnTo>
                    <a:pt x="2103" y="20408"/>
                  </a:lnTo>
                  <a:lnTo>
                    <a:pt x="7009" y="26528"/>
                  </a:lnTo>
                  <a:lnTo>
                    <a:pt x="15042" y="29502"/>
                  </a:lnTo>
                  <a:lnTo>
                    <a:pt x="15407" y="16968"/>
                  </a:lnTo>
                  <a:lnTo>
                    <a:pt x="36709" y="12469"/>
                  </a:lnTo>
                  <a:lnTo>
                    <a:pt x="37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66" name="Google Shape;2666;gf574e92628_0_0"/>
            <p:cNvSpPr/>
            <p:nvPr/>
          </p:nvSpPr>
          <p:spPr>
            <a:xfrm>
              <a:off x="12169235" y="1054409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3797" y="0"/>
                  </a:moveTo>
                  <a:lnTo>
                    <a:pt x="2590" y="0"/>
                  </a:lnTo>
                  <a:lnTo>
                    <a:pt x="1320" y="63"/>
                  </a:lnTo>
                  <a:lnTo>
                    <a:pt x="0" y="190"/>
                  </a:lnTo>
                  <a:lnTo>
                    <a:pt x="266" y="10935"/>
                  </a:lnTo>
                  <a:lnTo>
                    <a:pt x="6408" y="15752"/>
                  </a:lnTo>
                  <a:lnTo>
                    <a:pt x="14810" y="18348"/>
                  </a:lnTo>
                  <a:lnTo>
                    <a:pt x="21856" y="22428"/>
                  </a:lnTo>
                  <a:lnTo>
                    <a:pt x="21488" y="12676"/>
                  </a:lnTo>
                  <a:lnTo>
                    <a:pt x="18361" y="5661"/>
                  </a:lnTo>
                  <a:lnTo>
                    <a:pt x="12466" y="1422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67" name="Google Shape;2667;gf574e92628_0_0"/>
            <p:cNvSpPr/>
            <p:nvPr/>
          </p:nvSpPr>
          <p:spPr>
            <a:xfrm>
              <a:off x="176610" y="1068382"/>
              <a:ext cx="29210" cy="9525"/>
            </a:xfrm>
            <a:custGeom>
              <a:rect b="b" l="l" r="r" t="t"/>
              <a:pathLst>
                <a:path extrusionOk="0" h="9525" w="29210">
                  <a:moveTo>
                    <a:pt x="13868" y="0"/>
                  </a:moveTo>
                  <a:lnTo>
                    <a:pt x="10680" y="0"/>
                  </a:lnTo>
                  <a:lnTo>
                    <a:pt x="4483" y="0"/>
                  </a:lnTo>
                  <a:lnTo>
                    <a:pt x="0" y="1714"/>
                  </a:lnTo>
                  <a:lnTo>
                    <a:pt x="609" y="8458"/>
                  </a:lnTo>
                  <a:lnTo>
                    <a:pt x="2184" y="7874"/>
                  </a:lnTo>
                  <a:lnTo>
                    <a:pt x="4114" y="7658"/>
                  </a:lnTo>
                  <a:lnTo>
                    <a:pt x="9436" y="7658"/>
                  </a:lnTo>
                  <a:lnTo>
                    <a:pt x="21501" y="9156"/>
                  </a:lnTo>
                  <a:lnTo>
                    <a:pt x="29006" y="1727"/>
                  </a:lnTo>
                  <a:lnTo>
                    <a:pt x="26504" y="1574"/>
                  </a:lnTo>
                  <a:lnTo>
                    <a:pt x="138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68" name="Google Shape;2668;gf574e92628_0_0"/>
            <p:cNvSpPr/>
            <p:nvPr/>
          </p:nvSpPr>
          <p:spPr>
            <a:xfrm>
              <a:off x="198117" y="1069345"/>
              <a:ext cx="16510" cy="8890"/>
            </a:xfrm>
            <a:custGeom>
              <a:rect b="b" l="l" r="r" t="t"/>
              <a:pathLst>
                <a:path extrusionOk="0" h="8890" w="16510">
                  <a:moveTo>
                    <a:pt x="15938" y="0"/>
                  </a:moveTo>
                  <a:lnTo>
                    <a:pt x="14312" y="622"/>
                  </a:lnTo>
                  <a:lnTo>
                    <a:pt x="12306" y="838"/>
                  </a:lnTo>
                  <a:lnTo>
                    <a:pt x="9232" y="838"/>
                  </a:lnTo>
                  <a:lnTo>
                    <a:pt x="7492" y="762"/>
                  </a:lnTo>
                  <a:lnTo>
                    <a:pt x="2476" y="5702"/>
                  </a:lnTo>
                  <a:lnTo>
                    <a:pt x="0" y="8191"/>
                  </a:lnTo>
                  <a:lnTo>
                    <a:pt x="1981" y="8394"/>
                  </a:lnTo>
                  <a:lnTo>
                    <a:pt x="3911" y="8534"/>
                  </a:lnTo>
                  <a:lnTo>
                    <a:pt x="11899" y="8534"/>
                  </a:lnTo>
                  <a:lnTo>
                    <a:pt x="16421" y="6807"/>
                  </a:lnTo>
                  <a:lnTo>
                    <a:pt x="159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69" name="Google Shape;2669;gf574e92628_0_0"/>
            <p:cNvSpPr/>
            <p:nvPr/>
          </p:nvSpPr>
          <p:spPr>
            <a:xfrm>
              <a:off x="1318958" y="1069352"/>
              <a:ext cx="2512060" cy="15240"/>
            </a:xfrm>
            <a:custGeom>
              <a:rect b="b" l="l" r="r" t="t"/>
              <a:pathLst>
                <a:path extrusionOk="0" h="15240" w="2512060">
                  <a:moveTo>
                    <a:pt x="22148" y="0"/>
                  </a:moveTo>
                  <a:lnTo>
                    <a:pt x="13347" y="431"/>
                  </a:lnTo>
                  <a:lnTo>
                    <a:pt x="5448" y="1790"/>
                  </a:lnTo>
                  <a:lnTo>
                    <a:pt x="368" y="5943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8846" y="8813"/>
                  </a:lnTo>
                  <a:lnTo>
                    <a:pt x="22148" y="0"/>
                  </a:lnTo>
                  <a:close/>
                </a:path>
                <a:path extrusionOk="0" h="15240" w="2512060">
                  <a:moveTo>
                    <a:pt x="2511615" y="0"/>
                  </a:moveTo>
                  <a:lnTo>
                    <a:pt x="2505532" y="431"/>
                  </a:lnTo>
                  <a:lnTo>
                    <a:pt x="2498801" y="139"/>
                  </a:lnTo>
                  <a:lnTo>
                    <a:pt x="2494330" y="2120"/>
                  </a:lnTo>
                  <a:lnTo>
                    <a:pt x="2494699" y="14605"/>
                  </a:lnTo>
                  <a:lnTo>
                    <a:pt x="2504059" y="13563"/>
                  </a:lnTo>
                  <a:lnTo>
                    <a:pt x="2508885" y="7937"/>
                  </a:lnTo>
                  <a:lnTo>
                    <a:pt x="251161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70" name="Google Shape;2670;gf574e92628_0_0"/>
            <p:cNvSpPr/>
            <p:nvPr/>
          </p:nvSpPr>
          <p:spPr>
            <a:xfrm>
              <a:off x="3807158" y="1071463"/>
              <a:ext cx="6985" cy="12700"/>
            </a:xfrm>
            <a:custGeom>
              <a:rect b="b" l="l" r="r" t="t"/>
              <a:pathLst>
                <a:path extrusionOk="0" h="12700" w="6985">
                  <a:moveTo>
                    <a:pt x="6134" y="0"/>
                  </a:moveTo>
                  <a:lnTo>
                    <a:pt x="2171" y="1752"/>
                  </a:lnTo>
                  <a:lnTo>
                    <a:pt x="0" y="5270"/>
                  </a:lnTo>
                  <a:lnTo>
                    <a:pt x="1612" y="12623"/>
                  </a:lnTo>
                  <a:lnTo>
                    <a:pt x="3238" y="12661"/>
                  </a:lnTo>
                  <a:lnTo>
                    <a:pt x="4381" y="12661"/>
                  </a:lnTo>
                  <a:lnTo>
                    <a:pt x="5473" y="12611"/>
                  </a:lnTo>
                  <a:lnTo>
                    <a:pt x="6515" y="12496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71" name="Google Shape;2671;gf574e92628_0_0"/>
            <p:cNvSpPr/>
            <p:nvPr/>
          </p:nvSpPr>
          <p:spPr>
            <a:xfrm>
              <a:off x="26365" y="1071765"/>
              <a:ext cx="8185150" cy="50165"/>
            </a:xfrm>
            <a:custGeom>
              <a:rect b="b" l="l" r="r" t="t"/>
              <a:pathLst>
                <a:path extrusionOk="0" h="50165" w="8185150">
                  <a:moveTo>
                    <a:pt x="25654" y="5067"/>
                  </a:moveTo>
                  <a:lnTo>
                    <a:pt x="19646" y="3975"/>
                  </a:lnTo>
                  <a:lnTo>
                    <a:pt x="14897" y="3517"/>
                  </a:lnTo>
                  <a:lnTo>
                    <a:pt x="11239" y="3517"/>
                  </a:lnTo>
                  <a:lnTo>
                    <a:pt x="2667" y="3517"/>
                  </a:lnTo>
                  <a:lnTo>
                    <a:pt x="0" y="5994"/>
                  </a:lnTo>
                  <a:lnTo>
                    <a:pt x="1511" y="10960"/>
                  </a:lnTo>
                  <a:lnTo>
                    <a:pt x="5702" y="13449"/>
                  </a:lnTo>
                  <a:lnTo>
                    <a:pt x="15608" y="13449"/>
                  </a:lnTo>
                  <a:lnTo>
                    <a:pt x="21209" y="11315"/>
                  </a:lnTo>
                  <a:lnTo>
                    <a:pt x="25654" y="5067"/>
                  </a:lnTo>
                  <a:close/>
                </a:path>
                <a:path extrusionOk="0" h="50165" w="8185150">
                  <a:moveTo>
                    <a:pt x="2868790" y="5067"/>
                  </a:moveTo>
                  <a:lnTo>
                    <a:pt x="2854185" y="5067"/>
                  </a:lnTo>
                  <a:lnTo>
                    <a:pt x="2854185" y="19812"/>
                  </a:lnTo>
                  <a:lnTo>
                    <a:pt x="2868790" y="19812"/>
                  </a:lnTo>
                  <a:lnTo>
                    <a:pt x="2868790" y="5067"/>
                  </a:lnTo>
                  <a:close/>
                </a:path>
                <a:path extrusionOk="0" h="50165" w="8185150">
                  <a:moveTo>
                    <a:pt x="3076308" y="25844"/>
                  </a:moveTo>
                  <a:lnTo>
                    <a:pt x="3075127" y="19824"/>
                  </a:lnTo>
                  <a:lnTo>
                    <a:pt x="3066758" y="19608"/>
                  </a:lnTo>
                  <a:lnTo>
                    <a:pt x="3065043" y="12065"/>
                  </a:lnTo>
                  <a:lnTo>
                    <a:pt x="3056090" y="12065"/>
                  </a:lnTo>
                  <a:lnTo>
                    <a:pt x="3055137" y="12065"/>
                  </a:lnTo>
                  <a:lnTo>
                    <a:pt x="3054108" y="12153"/>
                  </a:lnTo>
                  <a:lnTo>
                    <a:pt x="3052978" y="12344"/>
                  </a:lnTo>
                  <a:lnTo>
                    <a:pt x="3050832" y="19392"/>
                  </a:lnTo>
                  <a:lnTo>
                    <a:pt x="3053156" y="24523"/>
                  </a:lnTo>
                  <a:lnTo>
                    <a:pt x="3058312" y="27647"/>
                  </a:lnTo>
                  <a:lnTo>
                    <a:pt x="3064687" y="28714"/>
                  </a:lnTo>
                  <a:lnTo>
                    <a:pt x="3070771" y="28714"/>
                  </a:lnTo>
                  <a:lnTo>
                    <a:pt x="3076308" y="25844"/>
                  </a:lnTo>
                  <a:close/>
                </a:path>
                <a:path extrusionOk="0" h="50165" w="8185150">
                  <a:moveTo>
                    <a:pt x="4378833" y="5080"/>
                  </a:moveTo>
                  <a:lnTo>
                    <a:pt x="4375861" y="1752"/>
                  </a:lnTo>
                  <a:lnTo>
                    <a:pt x="4371276" y="0"/>
                  </a:lnTo>
                  <a:lnTo>
                    <a:pt x="4366603" y="0"/>
                  </a:lnTo>
                  <a:lnTo>
                    <a:pt x="4360113" y="1181"/>
                  </a:lnTo>
                  <a:lnTo>
                    <a:pt x="4354474" y="4800"/>
                  </a:lnTo>
                  <a:lnTo>
                    <a:pt x="4350639" y="10985"/>
                  </a:lnTo>
                  <a:lnTo>
                    <a:pt x="4349547" y="19824"/>
                  </a:lnTo>
                  <a:lnTo>
                    <a:pt x="4352391" y="20180"/>
                  </a:lnTo>
                  <a:lnTo>
                    <a:pt x="4355058" y="20358"/>
                  </a:lnTo>
                  <a:lnTo>
                    <a:pt x="4357560" y="20358"/>
                  </a:lnTo>
                  <a:lnTo>
                    <a:pt x="4365777" y="19507"/>
                  </a:lnTo>
                  <a:lnTo>
                    <a:pt x="4372191" y="16802"/>
                  </a:lnTo>
                  <a:lnTo>
                    <a:pt x="4376598" y="12065"/>
                  </a:lnTo>
                  <a:lnTo>
                    <a:pt x="4378833" y="5080"/>
                  </a:lnTo>
                  <a:close/>
                </a:path>
                <a:path extrusionOk="0" h="50165" w="8185150">
                  <a:moveTo>
                    <a:pt x="4784102" y="24599"/>
                  </a:moveTo>
                  <a:lnTo>
                    <a:pt x="4776800" y="19824"/>
                  </a:lnTo>
                  <a:lnTo>
                    <a:pt x="4773650" y="25908"/>
                  </a:lnTo>
                  <a:lnTo>
                    <a:pt x="4767592" y="29184"/>
                  </a:lnTo>
                  <a:lnTo>
                    <a:pt x="4762398" y="33362"/>
                  </a:lnTo>
                  <a:lnTo>
                    <a:pt x="4761827" y="42176"/>
                  </a:lnTo>
                  <a:lnTo>
                    <a:pt x="4763490" y="42875"/>
                  </a:lnTo>
                  <a:lnTo>
                    <a:pt x="4765179" y="43180"/>
                  </a:lnTo>
                  <a:lnTo>
                    <a:pt x="4766869" y="43180"/>
                  </a:lnTo>
                  <a:lnTo>
                    <a:pt x="4776521" y="39903"/>
                  </a:lnTo>
                  <a:lnTo>
                    <a:pt x="4783137" y="32499"/>
                  </a:lnTo>
                  <a:lnTo>
                    <a:pt x="4784102" y="24599"/>
                  </a:lnTo>
                  <a:close/>
                </a:path>
                <a:path extrusionOk="0" h="50165" w="8185150">
                  <a:moveTo>
                    <a:pt x="5419090" y="19761"/>
                  </a:moveTo>
                  <a:lnTo>
                    <a:pt x="5415800" y="7366"/>
                  </a:lnTo>
                  <a:lnTo>
                    <a:pt x="5412829" y="7366"/>
                  </a:lnTo>
                  <a:lnTo>
                    <a:pt x="5411813" y="7366"/>
                  </a:lnTo>
                  <a:lnTo>
                    <a:pt x="5410847" y="8801"/>
                  </a:lnTo>
                  <a:lnTo>
                    <a:pt x="5408600" y="19913"/>
                  </a:lnTo>
                  <a:lnTo>
                    <a:pt x="5411927" y="32334"/>
                  </a:lnTo>
                  <a:lnTo>
                    <a:pt x="5415889" y="32334"/>
                  </a:lnTo>
                  <a:lnTo>
                    <a:pt x="5416842" y="30911"/>
                  </a:lnTo>
                  <a:lnTo>
                    <a:pt x="5419090" y="19761"/>
                  </a:lnTo>
                  <a:close/>
                </a:path>
                <a:path extrusionOk="0" h="50165" w="8185150">
                  <a:moveTo>
                    <a:pt x="8185150" y="31559"/>
                  </a:moveTo>
                  <a:lnTo>
                    <a:pt x="8179867" y="19824"/>
                  </a:lnTo>
                  <a:lnTo>
                    <a:pt x="8174190" y="33553"/>
                  </a:lnTo>
                  <a:lnTo>
                    <a:pt x="8172539" y="42811"/>
                  </a:lnTo>
                  <a:lnTo>
                    <a:pt x="8173796" y="48044"/>
                  </a:lnTo>
                  <a:lnTo>
                    <a:pt x="8176831" y="49682"/>
                  </a:lnTo>
                  <a:lnTo>
                    <a:pt x="8181454" y="47371"/>
                  </a:lnTo>
                  <a:lnTo>
                    <a:pt x="8184959" y="41046"/>
                  </a:lnTo>
                  <a:lnTo>
                    <a:pt x="8185150" y="315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72" name="Google Shape;2672;gf574e92628_0_0"/>
            <p:cNvSpPr/>
            <p:nvPr/>
          </p:nvSpPr>
          <p:spPr>
            <a:xfrm>
              <a:off x="10754708" y="1091537"/>
              <a:ext cx="21590" cy="37465"/>
            </a:xfrm>
            <a:custGeom>
              <a:rect b="b" l="l" r="r" t="t"/>
              <a:pathLst>
                <a:path extrusionOk="0" h="37465" w="21590">
                  <a:moveTo>
                    <a:pt x="1320" y="0"/>
                  </a:moveTo>
                  <a:lnTo>
                    <a:pt x="0" y="38"/>
                  </a:lnTo>
                  <a:lnTo>
                    <a:pt x="0" y="37147"/>
                  </a:lnTo>
                  <a:lnTo>
                    <a:pt x="2705" y="37376"/>
                  </a:lnTo>
                  <a:lnTo>
                    <a:pt x="3949" y="37376"/>
                  </a:lnTo>
                  <a:lnTo>
                    <a:pt x="12812" y="35771"/>
                  </a:lnTo>
                  <a:lnTo>
                    <a:pt x="18508" y="31540"/>
                  </a:lnTo>
                  <a:lnTo>
                    <a:pt x="21307" y="25556"/>
                  </a:lnTo>
                  <a:lnTo>
                    <a:pt x="21475" y="18694"/>
                  </a:lnTo>
                  <a:lnTo>
                    <a:pt x="19294" y="11830"/>
                  </a:lnTo>
                  <a:lnTo>
                    <a:pt x="15027" y="5841"/>
                  </a:lnTo>
                  <a:lnTo>
                    <a:pt x="8945" y="1606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73" name="Google Shape;2673;gf574e92628_0_0"/>
            <p:cNvSpPr/>
            <p:nvPr/>
          </p:nvSpPr>
          <p:spPr>
            <a:xfrm>
              <a:off x="2320593" y="1107652"/>
              <a:ext cx="41275" cy="36830"/>
            </a:xfrm>
            <a:custGeom>
              <a:rect b="b" l="l" r="r" t="t"/>
              <a:pathLst>
                <a:path extrusionOk="0" h="36830" w="41275">
                  <a:moveTo>
                    <a:pt x="40817" y="0"/>
                  </a:moveTo>
                  <a:lnTo>
                    <a:pt x="27894" y="6149"/>
                  </a:lnTo>
                  <a:lnTo>
                    <a:pt x="16889" y="14236"/>
                  </a:lnTo>
                  <a:lnTo>
                    <a:pt x="7644" y="24153"/>
                  </a:lnTo>
                  <a:lnTo>
                    <a:pt x="0" y="35788"/>
                  </a:lnTo>
                  <a:lnTo>
                    <a:pt x="9474" y="36309"/>
                  </a:lnTo>
                  <a:lnTo>
                    <a:pt x="13957" y="36322"/>
                  </a:lnTo>
                  <a:lnTo>
                    <a:pt x="34059" y="9048"/>
                  </a:lnTo>
                  <a:lnTo>
                    <a:pt x="40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74" name="Google Shape;2674;gf574e92628_0_0"/>
            <p:cNvSpPr/>
            <p:nvPr/>
          </p:nvSpPr>
          <p:spPr>
            <a:xfrm>
              <a:off x="2334559" y="1106448"/>
              <a:ext cx="30480" cy="38100"/>
            </a:xfrm>
            <a:custGeom>
              <a:rect b="b" l="l" r="r" t="t"/>
              <a:pathLst>
                <a:path extrusionOk="0" h="38100" w="30480">
                  <a:moveTo>
                    <a:pt x="30340" y="0"/>
                  </a:moveTo>
                  <a:lnTo>
                    <a:pt x="26847" y="1206"/>
                  </a:lnTo>
                  <a:lnTo>
                    <a:pt x="13361" y="19319"/>
                  </a:lnTo>
                  <a:lnTo>
                    <a:pt x="0" y="37528"/>
                  </a:lnTo>
                  <a:lnTo>
                    <a:pt x="9641" y="37172"/>
                  </a:lnTo>
                  <a:lnTo>
                    <a:pt x="17808" y="35929"/>
                  </a:lnTo>
                  <a:lnTo>
                    <a:pt x="24799" y="33536"/>
                  </a:lnTo>
                  <a:lnTo>
                    <a:pt x="30340" y="29730"/>
                  </a:lnTo>
                  <a:lnTo>
                    <a:pt x="30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75" name="Google Shape;2675;gf574e92628_0_0"/>
            <p:cNvSpPr/>
            <p:nvPr/>
          </p:nvSpPr>
          <p:spPr>
            <a:xfrm>
              <a:off x="5771401" y="1106448"/>
              <a:ext cx="2296795" cy="43180"/>
            </a:xfrm>
            <a:custGeom>
              <a:rect b="b" l="l" r="r" t="t"/>
              <a:pathLst>
                <a:path extrusionOk="0" h="43180" w="2296795">
                  <a:moveTo>
                    <a:pt x="18681" y="36982"/>
                  </a:moveTo>
                  <a:lnTo>
                    <a:pt x="12547" y="29108"/>
                  </a:lnTo>
                  <a:lnTo>
                    <a:pt x="15773" y="17208"/>
                  </a:lnTo>
                  <a:lnTo>
                    <a:pt x="16776" y="5943"/>
                  </a:lnTo>
                  <a:lnTo>
                    <a:pt x="3987" y="0"/>
                  </a:lnTo>
                  <a:lnTo>
                    <a:pt x="0" y="7429"/>
                  </a:lnTo>
                  <a:lnTo>
                    <a:pt x="584" y="22174"/>
                  </a:lnTo>
                  <a:lnTo>
                    <a:pt x="4787" y="36614"/>
                  </a:lnTo>
                  <a:lnTo>
                    <a:pt x="11645" y="43116"/>
                  </a:lnTo>
                  <a:lnTo>
                    <a:pt x="13830" y="43116"/>
                  </a:lnTo>
                  <a:lnTo>
                    <a:pt x="16205" y="41313"/>
                  </a:lnTo>
                  <a:lnTo>
                    <a:pt x="18681" y="36982"/>
                  </a:lnTo>
                  <a:close/>
                </a:path>
                <a:path extrusionOk="0" h="43180" w="2296795">
                  <a:moveTo>
                    <a:pt x="2296757" y="8636"/>
                  </a:moveTo>
                  <a:lnTo>
                    <a:pt x="2296210" y="4800"/>
                  </a:lnTo>
                  <a:lnTo>
                    <a:pt x="2294686" y="0"/>
                  </a:lnTo>
                  <a:lnTo>
                    <a:pt x="2292172" y="2044"/>
                  </a:lnTo>
                  <a:lnTo>
                    <a:pt x="2288679" y="3124"/>
                  </a:lnTo>
                  <a:lnTo>
                    <a:pt x="2284755" y="3771"/>
                  </a:lnTo>
                  <a:lnTo>
                    <a:pt x="2288743" y="6350"/>
                  </a:lnTo>
                  <a:lnTo>
                    <a:pt x="2292667" y="8978"/>
                  </a:lnTo>
                  <a:lnTo>
                    <a:pt x="2296515" y="11671"/>
                  </a:lnTo>
                  <a:lnTo>
                    <a:pt x="2296757" y="863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76" name="Google Shape;2676;gf574e92628_0_0"/>
            <p:cNvSpPr/>
            <p:nvPr/>
          </p:nvSpPr>
          <p:spPr>
            <a:xfrm>
              <a:off x="8022052" y="1110214"/>
              <a:ext cx="46354" cy="19684"/>
            </a:xfrm>
            <a:custGeom>
              <a:rect b="b" l="l" r="r" t="t"/>
              <a:pathLst>
                <a:path extrusionOk="0" h="19684" w="46354">
                  <a:moveTo>
                    <a:pt x="34099" y="0"/>
                  </a:moveTo>
                  <a:lnTo>
                    <a:pt x="22195" y="1156"/>
                  </a:lnTo>
                  <a:lnTo>
                    <a:pt x="10696" y="2776"/>
                  </a:lnTo>
                  <a:lnTo>
                    <a:pt x="2374" y="7627"/>
                  </a:lnTo>
                  <a:lnTo>
                    <a:pt x="0" y="18478"/>
                  </a:lnTo>
                  <a:lnTo>
                    <a:pt x="1727" y="18300"/>
                  </a:lnTo>
                  <a:lnTo>
                    <a:pt x="8915" y="18224"/>
                  </a:lnTo>
                  <a:lnTo>
                    <a:pt x="23634" y="19138"/>
                  </a:lnTo>
                  <a:lnTo>
                    <a:pt x="37058" y="19138"/>
                  </a:lnTo>
                  <a:lnTo>
                    <a:pt x="45148" y="17233"/>
                  </a:lnTo>
                  <a:lnTo>
                    <a:pt x="45872" y="7899"/>
                  </a:lnTo>
                  <a:lnTo>
                    <a:pt x="38099" y="2578"/>
                  </a:lnTo>
                  <a:lnTo>
                    <a:pt x="340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77" name="Google Shape;2677;gf574e92628_0_0"/>
            <p:cNvSpPr/>
            <p:nvPr/>
          </p:nvSpPr>
          <p:spPr>
            <a:xfrm>
              <a:off x="2474747" y="1113941"/>
              <a:ext cx="1797050" cy="36830"/>
            </a:xfrm>
            <a:custGeom>
              <a:rect b="b" l="l" r="r" t="t"/>
              <a:pathLst>
                <a:path extrusionOk="0" h="36830" w="1797050">
                  <a:moveTo>
                    <a:pt x="16154" y="4483"/>
                  </a:moveTo>
                  <a:lnTo>
                    <a:pt x="8077" y="0"/>
                  </a:lnTo>
                  <a:lnTo>
                    <a:pt x="4533" y="6248"/>
                  </a:lnTo>
                  <a:lnTo>
                    <a:pt x="330" y="15913"/>
                  </a:lnTo>
                  <a:lnTo>
                    <a:pt x="0" y="25006"/>
                  </a:lnTo>
                  <a:lnTo>
                    <a:pt x="8077" y="29502"/>
                  </a:lnTo>
                  <a:lnTo>
                    <a:pt x="11544" y="23202"/>
                  </a:lnTo>
                  <a:lnTo>
                    <a:pt x="15760" y="13538"/>
                  </a:lnTo>
                  <a:lnTo>
                    <a:pt x="16154" y="4483"/>
                  </a:lnTo>
                  <a:close/>
                </a:path>
                <a:path extrusionOk="0" h="36830" w="1797050">
                  <a:moveTo>
                    <a:pt x="1796694" y="36576"/>
                  </a:moveTo>
                  <a:lnTo>
                    <a:pt x="1796249" y="16865"/>
                  </a:lnTo>
                  <a:lnTo>
                    <a:pt x="1792617" y="22758"/>
                  </a:lnTo>
                  <a:lnTo>
                    <a:pt x="1790674" y="28244"/>
                  </a:lnTo>
                  <a:lnTo>
                    <a:pt x="1791627" y="32969"/>
                  </a:lnTo>
                  <a:lnTo>
                    <a:pt x="1796694" y="3657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78" name="Google Shape;2678;gf574e92628_0_0"/>
            <p:cNvSpPr/>
            <p:nvPr/>
          </p:nvSpPr>
          <p:spPr>
            <a:xfrm>
              <a:off x="4270994" y="1113937"/>
              <a:ext cx="24129" cy="37465"/>
            </a:xfrm>
            <a:custGeom>
              <a:rect b="b" l="l" r="r" t="t"/>
              <a:pathLst>
                <a:path extrusionOk="0" h="37465" w="24129">
                  <a:moveTo>
                    <a:pt x="9042" y="0"/>
                  </a:moveTo>
                  <a:lnTo>
                    <a:pt x="9042" y="4635"/>
                  </a:lnTo>
                  <a:lnTo>
                    <a:pt x="4140" y="10807"/>
                  </a:lnTo>
                  <a:lnTo>
                    <a:pt x="0" y="16865"/>
                  </a:lnTo>
                  <a:lnTo>
                    <a:pt x="444" y="36576"/>
                  </a:lnTo>
                  <a:lnTo>
                    <a:pt x="1574" y="36982"/>
                  </a:lnTo>
                  <a:lnTo>
                    <a:pt x="4610" y="28168"/>
                  </a:lnTo>
                  <a:lnTo>
                    <a:pt x="10769" y="22199"/>
                  </a:lnTo>
                  <a:lnTo>
                    <a:pt x="23761" y="22237"/>
                  </a:lnTo>
                  <a:lnTo>
                    <a:pt x="23761" y="7251"/>
                  </a:lnTo>
                  <a:lnTo>
                    <a:pt x="16497" y="7251"/>
                  </a:lnTo>
                  <a:lnTo>
                    <a:pt x="15125" y="1384"/>
                  </a:lnTo>
                  <a:lnTo>
                    <a:pt x="9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79" name="Google Shape;2679;gf574e92628_0_0"/>
            <p:cNvSpPr/>
            <p:nvPr/>
          </p:nvSpPr>
          <p:spPr>
            <a:xfrm>
              <a:off x="5638732" y="1113937"/>
              <a:ext cx="5079" cy="5080"/>
            </a:xfrm>
            <a:custGeom>
              <a:rect b="b" l="l" r="r" t="t"/>
              <a:pathLst>
                <a:path extrusionOk="0" h="5080" w="5079">
                  <a:moveTo>
                    <a:pt x="4089" y="0"/>
                  </a:moveTo>
                  <a:lnTo>
                    <a:pt x="0" y="0"/>
                  </a:lnTo>
                  <a:lnTo>
                    <a:pt x="4622" y="4521"/>
                  </a:lnTo>
                  <a:lnTo>
                    <a:pt x="4622" y="3200"/>
                  </a:lnTo>
                  <a:lnTo>
                    <a:pt x="4457" y="1701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80" name="Google Shape;2680;gf574e92628_0_0"/>
            <p:cNvSpPr/>
            <p:nvPr/>
          </p:nvSpPr>
          <p:spPr>
            <a:xfrm>
              <a:off x="5620578" y="1113937"/>
              <a:ext cx="22860" cy="15240"/>
            </a:xfrm>
            <a:custGeom>
              <a:rect b="b" l="l" r="r" t="t"/>
              <a:pathLst>
                <a:path extrusionOk="0" h="15240" w="22860">
                  <a:moveTo>
                    <a:pt x="18161" y="0"/>
                  </a:moveTo>
                  <a:lnTo>
                    <a:pt x="7493" y="0"/>
                  </a:lnTo>
                  <a:lnTo>
                    <a:pt x="7493" y="7251"/>
                  </a:lnTo>
                  <a:lnTo>
                    <a:pt x="1473" y="8636"/>
                  </a:lnTo>
                  <a:lnTo>
                    <a:pt x="0" y="14744"/>
                  </a:lnTo>
                  <a:lnTo>
                    <a:pt x="8004" y="14458"/>
                  </a:lnTo>
                  <a:lnTo>
                    <a:pt x="15319" y="13509"/>
                  </a:lnTo>
                  <a:lnTo>
                    <a:pt x="20666" y="10622"/>
                  </a:lnTo>
                  <a:lnTo>
                    <a:pt x="22771" y="4521"/>
                  </a:lnTo>
                  <a:lnTo>
                    <a:pt x="181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81" name="Google Shape;2681;gf574e92628_0_0"/>
            <p:cNvSpPr/>
            <p:nvPr/>
          </p:nvSpPr>
          <p:spPr>
            <a:xfrm>
              <a:off x="6773493" y="1120278"/>
              <a:ext cx="9525" cy="7619"/>
            </a:xfrm>
            <a:custGeom>
              <a:rect b="b" l="l" r="r" t="t"/>
              <a:pathLst>
                <a:path extrusionOk="0" h="7619" w="9525">
                  <a:moveTo>
                    <a:pt x="9398" y="0"/>
                  </a:moveTo>
                  <a:lnTo>
                    <a:pt x="3124" y="4851"/>
                  </a:lnTo>
                  <a:lnTo>
                    <a:pt x="0" y="7289"/>
                  </a:lnTo>
                  <a:lnTo>
                    <a:pt x="4241" y="5994"/>
                  </a:lnTo>
                  <a:lnTo>
                    <a:pt x="7543" y="3746"/>
                  </a:lnTo>
                  <a:lnTo>
                    <a:pt x="93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82" name="Google Shape;2682;gf574e92628_0_0"/>
            <p:cNvSpPr/>
            <p:nvPr/>
          </p:nvSpPr>
          <p:spPr>
            <a:xfrm>
              <a:off x="6747671" y="1113462"/>
              <a:ext cx="36829" cy="15875"/>
            </a:xfrm>
            <a:custGeom>
              <a:rect b="b" l="l" r="r" t="t"/>
              <a:pathLst>
                <a:path extrusionOk="0" h="15875" w="36829">
                  <a:moveTo>
                    <a:pt x="28625" y="0"/>
                  </a:moveTo>
                  <a:lnTo>
                    <a:pt x="24790" y="0"/>
                  </a:lnTo>
                  <a:lnTo>
                    <a:pt x="15423" y="605"/>
                  </a:lnTo>
                  <a:lnTo>
                    <a:pt x="7727" y="2884"/>
                  </a:lnTo>
                  <a:lnTo>
                    <a:pt x="2366" y="7527"/>
                  </a:lnTo>
                  <a:lnTo>
                    <a:pt x="0" y="15227"/>
                  </a:lnTo>
                  <a:lnTo>
                    <a:pt x="8178" y="15697"/>
                  </a:lnTo>
                  <a:lnTo>
                    <a:pt x="17144" y="15697"/>
                  </a:lnTo>
                  <a:lnTo>
                    <a:pt x="21882" y="15316"/>
                  </a:lnTo>
                  <a:lnTo>
                    <a:pt x="36817" y="469"/>
                  </a:lnTo>
                  <a:lnTo>
                    <a:pt x="2862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83" name="Google Shape;2683;gf574e92628_0_0"/>
            <p:cNvSpPr/>
            <p:nvPr/>
          </p:nvSpPr>
          <p:spPr>
            <a:xfrm>
              <a:off x="10710654" y="1112517"/>
              <a:ext cx="15240" cy="31115"/>
            </a:xfrm>
            <a:custGeom>
              <a:rect b="b" l="l" r="r" t="t"/>
              <a:pathLst>
                <a:path extrusionOk="0" h="31115" w="15240">
                  <a:moveTo>
                    <a:pt x="7188" y="0"/>
                  </a:moveTo>
                  <a:lnTo>
                    <a:pt x="5257" y="0"/>
                  </a:lnTo>
                  <a:lnTo>
                    <a:pt x="2895" y="444"/>
                  </a:lnTo>
                  <a:lnTo>
                    <a:pt x="0" y="1422"/>
                  </a:lnTo>
                  <a:lnTo>
                    <a:pt x="1272" y="11066"/>
                  </a:lnTo>
                  <a:lnTo>
                    <a:pt x="3992" y="19407"/>
                  </a:lnTo>
                  <a:lnTo>
                    <a:pt x="8395" y="26130"/>
                  </a:lnTo>
                  <a:lnTo>
                    <a:pt x="14719" y="30924"/>
                  </a:lnTo>
                  <a:lnTo>
                    <a:pt x="14723" y="21313"/>
                  </a:lnTo>
                  <a:lnTo>
                    <a:pt x="15206" y="11214"/>
                  </a:lnTo>
                  <a:lnTo>
                    <a:pt x="13563" y="3238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84" name="Google Shape;2684;gf574e92628_0_0"/>
            <p:cNvSpPr/>
            <p:nvPr/>
          </p:nvSpPr>
          <p:spPr>
            <a:xfrm>
              <a:off x="1893519" y="1121206"/>
              <a:ext cx="6237605" cy="29844"/>
            </a:xfrm>
            <a:custGeom>
              <a:rect b="b" l="l" r="r" t="t"/>
              <a:pathLst>
                <a:path extrusionOk="0" h="29844" w="6237605">
                  <a:moveTo>
                    <a:pt x="30238" y="20764"/>
                  </a:moveTo>
                  <a:lnTo>
                    <a:pt x="26162" y="13385"/>
                  </a:lnTo>
                  <a:lnTo>
                    <a:pt x="19138" y="8382"/>
                  </a:lnTo>
                  <a:lnTo>
                    <a:pt x="11112" y="6527"/>
                  </a:lnTo>
                  <a:lnTo>
                    <a:pt x="6007" y="6527"/>
                  </a:lnTo>
                  <a:lnTo>
                    <a:pt x="1511" y="9017"/>
                  </a:lnTo>
                  <a:lnTo>
                    <a:pt x="0" y="14973"/>
                  </a:lnTo>
                  <a:lnTo>
                    <a:pt x="7683" y="18326"/>
                  </a:lnTo>
                  <a:lnTo>
                    <a:pt x="21729" y="26250"/>
                  </a:lnTo>
                  <a:lnTo>
                    <a:pt x="29413" y="29718"/>
                  </a:lnTo>
                  <a:lnTo>
                    <a:pt x="30238" y="20764"/>
                  </a:lnTo>
                  <a:close/>
                </a:path>
                <a:path extrusionOk="0" h="29844" w="6237605">
                  <a:moveTo>
                    <a:pt x="2717965" y="7493"/>
                  </a:moveTo>
                  <a:lnTo>
                    <a:pt x="2715158" y="7137"/>
                  </a:lnTo>
                  <a:lnTo>
                    <a:pt x="2712516" y="6959"/>
                  </a:lnTo>
                  <a:lnTo>
                    <a:pt x="2710053" y="6959"/>
                  </a:lnTo>
                  <a:lnTo>
                    <a:pt x="2701798" y="7823"/>
                  </a:lnTo>
                  <a:lnTo>
                    <a:pt x="2695346" y="10541"/>
                  </a:lnTo>
                  <a:lnTo>
                    <a:pt x="2690914" y="15278"/>
                  </a:lnTo>
                  <a:lnTo>
                    <a:pt x="2688640" y="22237"/>
                  </a:lnTo>
                  <a:lnTo>
                    <a:pt x="2691396" y="22567"/>
                  </a:lnTo>
                  <a:lnTo>
                    <a:pt x="2693987" y="22733"/>
                  </a:lnTo>
                  <a:lnTo>
                    <a:pt x="2696413" y="22733"/>
                  </a:lnTo>
                  <a:lnTo>
                    <a:pt x="2704769" y="21882"/>
                  </a:lnTo>
                  <a:lnTo>
                    <a:pt x="2711272" y="19189"/>
                  </a:lnTo>
                  <a:lnTo>
                    <a:pt x="2715730" y="14452"/>
                  </a:lnTo>
                  <a:lnTo>
                    <a:pt x="2717965" y="7493"/>
                  </a:lnTo>
                  <a:close/>
                </a:path>
                <a:path extrusionOk="0" h="29844" w="6237605">
                  <a:moveTo>
                    <a:pt x="3213506" y="12103"/>
                  </a:moveTo>
                  <a:lnTo>
                    <a:pt x="3211487" y="0"/>
                  </a:lnTo>
                  <a:lnTo>
                    <a:pt x="3189338" y="0"/>
                  </a:lnTo>
                  <a:lnTo>
                    <a:pt x="3189338" y="22237"/>
                  </a:lnTo>
                  <a:lnTo>
                    <a:pt x="3204260" y="22237"/>
                  </a:lnTo>
                  <a:lnTo>
                    <a:pt x="3204578" y="12674"/>
                  </a:lnTo>
                  <a:lnTo>
                    <a:pt x="3213506" y="12103"/>
                  </a:lnTo>
                  <a:close/>
                </a:path>
                <a:path extrusionOk="0" h="29844" w="6237605">
                  <a:moveTo>
                    <a:pt x="3243923" y="10096"/>
                  </a:moveTo>
                  <a:lnTo>
                    <a:pt x="3242005" y="6489"/>
                  </a:lnTo>
                  <a:lnTo>
                    <a:pt x="3238271" y="6489"/>
                  </a:lnTo>
                  <a:lnTo>
                    <a:pt x="3235325" y="6489"/>
                  </a:lnTo>
                  <a:lnTo>
                    <a:pt x="3231261" y="8724"/>
                  </a:lnTo>
                  <a:lnTo>
                    <a:pt x="3226155" y="14973"/>
                  </a:lnTo>
                  <a:lnTo>
                    <a:pt x="3230943" y="19304"/>
                  </a:lnTo>
                  <a:lnTo>
                    <a:pt x="3234728" y="20929"/>
                  </a:lnTo>
                  <a:lnTo>
                    <a:pt x="3241738" y="20929"/>
                  </a:lnTo>
                  <a:lnTo>
                    <a:pt x="3243796" y="17322"/>
                  </a:lnTo>
                  <a:lnTo>
                    <a:pt x="3243923" y="10096"/>
                  </a:lnTo>
                  <a:close/>
                </a:path>
                <a:path extrusionOk="0" h="29844" w="6237605">
                  <a:moveTo>
                    <a:pt x="6237300" y="6172"/>
                  </a:moveTo>
                  <a:lnTo>
                    <a:pt x="6231534" y="0"/>
                  </a:lnTo>
                  <a:lnTo>
                    <a:pt x="6221654" y="6019"/>
                  </a:lnTo>
                  <a:lnTo>
                    <a:pt x="6219266" y="10388"/>
                  </a:lnTo>
                  <a:lnTo>
                    <a:pt x="6221996" y="13055"/>
                  </a:lnTo>
                  <a:lnTo>
                    <a:pt x="6227496" y="13957"/>
                  </a:lnTo>
                  <a:lnTo>
                    <a:pt x="6233185" y="13106"/>
                  </a:lnTo>
                  <a:lnTo>
                    <a:pt x="6237148" y="10528"/>
                  </a:lnTo>
                  <a:lnTo>
                    <a:pt x="6237300" y="61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85" name="Google Shape;2685;gf574e92628_0_0"/>
            <p:cNvSpPr/>
            <p:nvPr/>
          </p:nvSpPr>
          <p:spPr>
            <a:xfrm>
              <a:off x="10659214" y="1128688"/>
              <a:ext cx="36829" cy="29844"/>
            </a:xfrm>
            <a:custGeom>
              <a:rect b="b" l="l" r="r" t="t"/>
              <a:pathLst>
                <a:path extrusionOk="0" h="29844" w="36829">
                  <a:moveTo>
                    <a:pt x="36779" y="0"/>
                  </a:moveTo>
                  <a:lnTo>
                    <a:pt x="23970" y="3782"/>
                  </a:lnTo>
                  <a:lnTo>
                    <a:pt x="12693" y="9088"/>
                  </a:lnTo>
                  <a:lnTo>
                    <a:pt x="4264" y="17225"/>
                  </a:lnTo>
                  <a:lnTo>
                    <a:pt x="0" y="29502"/>
                  </a:lnTo>
                  <a:lnTo>
                    <a:pt x="13424" y="26446"/>
                  </a:lnTo>
                  <a:lnTo>
                    <a:pt x="25519" y="21923"/>
                  </a:lnTo>
                  <a:lnTo>
                    <a:pt x="34048" y="13814"/>
                  </a:lnTo>
                  <a:lnTo>
                    <a:pt x="367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86" name="Google Shape;2686;gf574e92628_0_0"/>
            <p:cNvSpPr/>
            <p:nvPr/>
          </p:nvSpPr>
          <p:spPr>
            <a:xfrm>
              <a:off x="1937588" y="1135773"/>
              <a:ext cx="854710" cy="15875"/>
            </a:xfrm>
            <a:custGeom>
              <a:rect b="b" l="l" r="r" t="t"/>
              <a:pathLst>
                <a:path extrusionOk="0" h="15875" w="854710">
                  <a:moveTo>
                    <a:pt x="44335" y="419"/>
                  </a:moveTo>
                  <a:lnTo>
                    <a:pt x="40995" y="139"/>
                  </a:lnTo>
                  <a:lnTo>
                    <a:pt x="37795" y="0"/>
                  </a:lnTo>
                  <a:lnTo>
                    <a:pt x="34721" y="0"/>
                  </a:lnTo>
                  <a:lnTo>
                    <a:pt x="23139" y="825"/>
                  </a:lnTo>
                  <a:lnTo>
                    <a:pt x="13335" y="3454"/>
                  </a:lnTo>
                  <a:lnTo>
                    <a:pt x="5549" y="8153"/>
                  </a:lnTo>
                  <a:lnTo>
                    <a:pt x="0" y="15163"/>
                  </a:lnTo>
                  <a:lnTo>
                    <a:pt x="17983" y="15417"/>
                  </a:lnTo>
                  <a:lnTo>
                    <a:pt x="27851" y="14922"/>
                  </a:lnTo>
                  <a:lnTo>
                    <a:pt x="36118" y="12852"/>
                  </a:lnTo>
                  <a:lnTo>
                    <a:pt x="41910" y="8318"/>
                  </a:lnTo>
                  <a:lnTo>
                    <a:pt x="44335" y="419"/>
                  </a:lnTo>
                  <a:close/>
                </a:path>
                <a:path extrusionOk="0" h="15875" w="854710">
                  <a:moveTo>
                    <a:pt x="854544" y="406"/>
                  </a:moveTo>
                  <a:lnTo>
                    <a:pt x="853427" y="533"/>
                  </a:lnTo>
                  <a:lnTo>
                    <a:pt x="852220" y="584"/>
                  </a:lnTo>
                  <a:lnTo>
                    <a:pt x="850468" y="584"/>
                  </a:lnTo>
                  <a:lnTo>
                    <a:pt x="850290" y="3581"/>
                  </a:lnTo>
                  <a:lnTo>
                    <a:pt x="850176" y="6756"/>
                  </a:lnTo>
                  <a:lnTo>
                    <a:pt x="850099" y="10121"/>
                  </a:lnTo>
                  <a:lnTo>
                    <a:pt x="852398" y="7734"/>
                  </a:lnTo>
                  <a:lnTo>
                    <a:pt x="853909" y="4533"/>
                  </a:lnTo>
                  <a:lnTo>
                    <a:pt x="854544" y="4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87" name="Google Shape;2687;gf574e92628_0_0"/>
            <p:cNvSpPr/>
            <p:nvPr/>
          </p:nvSpPr>
          <p:spPr>
            <a:xfrm>
              <a:off x="2758173" y="1135620"/>
              <a:ext cx="2907029" cy="30480"/>
            </a:xfrm>
            <a:custGeom>
              <a:rect b="b" l="l" r="r" t="t"/>
              <a:pathLst>
                <a:path extrusionOk="0" h="30480" w="2907029">
                  <a:moveTo>
                    <a:pt x="29883" y="749"/>
                  </a:moveTo>
                  <a:lnTo>
                    <a:pt x="27622" y="723"/>
                  </a:lnTo>
                  <a:lnTo>
                    <a:pt x="17487" y="0"/>
                  </a:lnTo>
                  <a:lnTo>
                    <a:pt x="15036" y="0"/>
                  </a:lnTo>
                  <a:lnTo>
                    <a:pt x="6388" y="0"/>
                  </a:lnTo>
                  <a:lnTo>
                    <a:pt x="0" y="2349"/>
                  </a:lnTo>
                  <a:lnTo>
                    <a:pt x="4343" y="15316"/>
                  </a:lnTo>
                  <a:lnTo>
                    <a:pt x="7200" y="15659"/>
                  </a:lnTo>
                  <a:lnTo>
                    <a:pt x="9880" y="15849"/>
                  </a:lnTo>
                  <a:lnTo>
                    <a:pt x="19964" y="15849"/>
                  </a:lnTo>
                  <a:lnTo>
                    <a:pt x="25781" y="14135"/>
                  </a:lnTo>
                  <a:lnTo>
                    <a:pt x="29514" y="10274"/>
                  </a:lnTo>
                  <a:lnTo>
                    <a:pt x="29692" y="3746"/>
                  </a:lnTo>
                  <a:lnTo>
                    <a:pt x="29883" y="749"/>
                  </a:lnTo>
                  <a:close/>
                </a:path>
                <a:path extrusionOk="0" h="30480" w="2907029">
                  <a:moveTo>
                    <a:pt x="2906763" y="7823"/>
                  </a:moveTo>
                  <a:lnTo>
                    <a:pt x="2898317" y="7505"/>
                  </a:lnTo>
                  <a:lnTo>
                    <a:pt x="2896946" y="190"/>
                  </a:lnTo>
                  <a:lnTo>
                    <a:pt x="2888259" y="190"/>
                  </a:lnTo>
                  <a:lnTo>
                    <a:pt x="2887180" y="190"/>
                  </a:lnTo>
                  <a:lnTo>
                    <a:pt x="2885973" y="304"/>
                  </a:lnTo>
                  <a:lnTo>
                    <a:pt x="2884640" y="558"/>
                  </a:lnTo>
                  <a:lnTo>
                    <a:pt x="2884855" y="9461"/>
                  </a:lnTo>
                  <a:lnTo>
                    <a:pt x="2885008" y="18554"/>
                  </a:lnTo>
                  <a:lnTo>
                    <a:pt x="2886837" y="26022"/>
                  </a:lnTo>
                  <a:lnTo>
                    <a:pt x="2892107" y="30060"/>
                  </a:lnTo>
                  <a:lnTo>
                    <a:pt x="2893301" y="25133"/>
                  </a:lnTo>
                  <a:lnTo>
                    <a:pt x="2896806" y="22313"/>
                  </a:lnTo>
                  <a:lnTo>
                    <a:pt x="2904312" y="22313"/>
                  </a:lnTo>
                  <a:lnTo>
                    <a:pt x="2905493" y="22402"/>
                  </a:lnTo>
                  <a:lnTo>
                    <a:pt x="2906763" y="22567"/>
                  </a:lnTo>
                  <a:lnTo>
                    <a:pt x="2906763" y="782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88" name="Google Shape;2688;gf574e92628_0_0"/>
            <p:cNvSpPr/>
            <p:nvPr/>
          </p:nvSpPr>
          <p:spPr>
            <a:xfrm>
              <a:off x="2895993" y="1144866"/>
              <a:ext cx="471170" cy="28575"/>
            </a:xfrm>
            <a:custGeom>
              <a:rect b="b" l="l" r="r" t="t"/>
              <a:pathLst>
                <a:path extrusionOk="0" h="28575" w="471170">
                  <a:moveTo>
                    <a:pt x="7010" y="25158"/>
                  </a:moveTo>
                  <a:lnTo>
                    <a:pt x="6997" y="22352"/>
                  </a:lnTo>
                  <a:lnTo>
                    <a:pt x="6667" y="19964"/>
                  </a:lnTo>
                  <a:lnTo>
                    <a:pt x="4254" y="20624"/>
                  </a:lnTo>
                  <a:lnTo>
                    <a:pt x="2527" y="21399"/>
                  </a:lnTo>
                  <a:lnTo>
                    <a:pt x="1066" y="22923"/>
                  </a:lnTo>
                  <a:lnTo>
                    <a:pt x="520" y="23545"/>
                  </a:lnTo>
                  <a:lnTo>
                    <a:pt x="0" y="24193"/>
                  </a:lnTo>
                  <a:lnTo>
                    <a:pt x="2501" y="25311"/>
                  </a:lnTo>
                  <a:lnTo>
                    <a:pt x="4711" y="26708"/>
                  </a:lnTo>
                  <a:lnTo>
                    <a:pt x="6642" y="28409"/>
                  </a:lnTo>
                  <a:lnTo>
                    <a:pt x="7010" y="25158"/>
                  </a:lnTo>
                  <a:close/>
                </a:path>
                <a:path extrusionOk="0" h="28575" w="471170">
                  <a:moveTo>
                    <a:pt x="470814" y="6057"/>
                  </a:moveTo>
                  <a:lnTo>
                    <a:pt x="465975" y="1651"/>
                  </a:lnTo>
                  <a:lnTo>
                    <a:pt x="462165" y="0"/>
                  </a:lnTo>
                  <a:lnTo>
                    <a:pt x="459346" y="0"/>
                  </a:lnTo>
                  <a:lnTo>
                    <a:pt x="455168" y="0"/>
                  </a:lnTo>
                  <a:lnTo>
                    <a:pt x="453136" y="3606"/>
                  </a:lnTo>
                  <a:lnTo>
                    <a:pt x="453047" y="10820"/>
                  </a:lnTo>
                  <a:lnTo>
                    <a:pt x="454977" y="14427"/>
                  </a:lnTo>
                  <a:lnTo>
                    <a:pt x="461670" y="14427"/>
                  </a:lnTo>
                  <a:lnTo>
                    <a:pt x="465721" y="12217"/>
                  </a:lnTo>
                  <a:lnTo>
                    <a:pt x="470814" y="60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89" name="Google Shape;2689;gf574e92628_0_0"/>
            <p:cNvSpPr/>
            <p:nvPr/>
          </p:nvSpPr>
          <p:spPr>
            <a:xfrm>
              <a:off x="2873042" y="1153255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23710" y="0"/>
                  </a:moveTo>
                  <a:lnTo>
                    <a:pt x="18173" y="0"/>
                  </a:lnTo>
                  <a:lnTo>
                    <a:pt x="11455" y="0"/>
                  </a:lnTo>
                  <a:lnTo>
                    <a:pt x="3632" y="4991"/>
                  </a:lnTo>
                  <a:lnTo>
                    <a:pt x="0" y="12420"/>
                  </a:lnTo>
                  <a:lnTo>
                    <a:pt x="3238" y="12357"/>
                  </a:lnTo>
                  <a:lnTo>
                    <a:pt x="10998" y="12357"/>
                  </a:lnTo>
                  <a:lnTo>
                    <a:pt x="17627" y="13423"/>
                  </a:lnTo>
                  <a:lnTo>
                    <a:pt x="22961" y="15798"/>
                  </a:lnTo>
                  <a:lnTo>
                    <a:pt x="24028" y="14528"/>
                  </a:lnTo>
                  <a:lnTo>
                    <a:pt x="25488" y="13017"/>
                  </a:lnTo>
                  <a:lnTo>
                    <a:pt x="27216" y="12230"/>
                  </a:lnTo>
                  <a:lnTo>
                    <a:pt x="29629" y="11569"/>
                  </a:lnTo>
                  <a:lnTo>
                    <a:pt x="28511" y="3378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90" name="Google Shape;2690;gf574e92628_0_0"/>
            <p:cNvSpPr/>
            <p:nvPr/>
          </p:nvSpPr>
          <p:spPr>
            <a:xfrm>
              <a:off x="13399300" y="1150924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55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55" y="1475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91" name="Google Shape;2691;gf574e92628_0_0"/>
            <p:cNvSpPr/>
            <p:nvPr/>
          </p:nvSpPr>
          <p:spPr>
            <a:xfrm>
              <a:off x="865886" y="1156575"/>
              <a:ext cx="1160145" cy="22859"/>
            </a:xfrm>
            <a:custGeom>
              <a:rect b="b" l="l" r="r" t="t"/>
              <a:pathLst>
                <a:path extrusionOk="0" h="22859" w="1160145">
                  <a:moveTo>
                    <a:pt x="28435" y="8394"/>
                  </a:moveTo>
                  <a:lnTo>
                    <a:pt x="25781" y="1612"/>
                  </a:lnTo>
                  <a:lnTo>
                    <a:pt x="24472" y="469"/>
                  </a:lnTo>
                  <a:lnTo>
                    <a:pt x="22796" y="0"/>
                  </a:lnTo>
                  <a:lnTo>
                    <a:pt x="20967" y="0"/>
                  </a:lnTo>
                  <a:lnTo>
                    <a:pt x="13944" y="0"/>
                  </a:lnTo>
                  <a:lnTo>
                    <a:pt x="4508" y="6908"/>
                  </a:lnTo>
                  <a:lnTo>
                    <a:pt x="3619" y="9105"/>
                  </a:lnTo>
                  <a:lnTo>
                    <a:pt x="0" y="18910"/>
                  </a:lnTo>
                  <a:lnTo>
                    <a:pt x="3352" y="22517"/>
                  </a:lnTo>
                  <a:lnTo>
                    <a:pt x="8636" y="22517"/>
                  </a:lnTo>
                  <a:lnTo>
                    <a:pt x="16802" y="20421"/>
                  </a:lnTo>
                  <a:lnTo>
                    <a:pt x="24422" y="15189"/>
                  </a:lnTo>
                  <a:lnTo>
                    <a:pt x="28435" y="8394"/>
                  </a:lnTo>
                  <a:close/>
                </a:path>
                <a:path extrusionOk="0" h="22859" w="1160145">
                  <a:moveTo>
                    <a:pt x="1160068" y="1612"/>
                  </a:moveTo>
                  <a:lnTo>
                    <a:pt x="1145324" y="1612"/>
                  </a:lnTo>
                  <a:lnTo>
                    <a:pt x="1145324" y="16700"/>
                  </a:lnTo>
                  <a:lnTo>
                    <a:pt x="1160068" y="16700"/>
                  </a:lnTo>
                  <a:lnTo>
                    <a:pt x="1160068" y="16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92" name="Google Shape;2692;gf574e92628_0_0"/>
            <p:cNvSpPr/>
            <p:nvPr/>
          </p:nvSpPr>
          <p:spPr>
            <a:xfrm>
              <a:off x="2372360" y="1157426"/>
              <a:ext cx="721994" cy="24130"/>
            </a:xfrm>
            <a:custGeom>
              <a:rect b="b" l="l" r="r" t="t"/>
              <a:pathLst>
                <a:path extrusionOk="0" h="24130" w="721994">
                  <a:moveTo>
                    <a:pt x="40741" y="13741"/>
                  </a:moveTo>
                  <a:lnTo>
                    <a:pt x="36842" y="762"/>
                  </a:lnTo>
                  <a:lnTo>
                    <a:pt x="26377" y="3365"/>
                  </a:lnTo>
                  <a:lnTo>
                    <a:pt x="15811" y="5753"/>
                  </a:lnTo>
                  <a:lnTo>
                    <a:pt x="6553" y="9423"/>
                  </a:lnTo>
                  <a:lnTo>
                    <a:pt x="0" y="15849"/>
                  </a:lnTo>
                  <a:lnTo>
                    <a:pt x="1854" y="15379"/>
                  </a:lnTo>
                  <a:lnTo>
                    <a:pt x="4013" y="15201"/>
                  </a:lnTo>
                  <a:lnTo>
                    <a:pt x="9334" y="15201"/>
                  </a:lnTo>
                  <a:lnTo>
                    <a:pt x="22326" y="16319"/>
                  </a:lnTo>
                  <a:lnTo>
                    <a:pt x="34302" y="16319"/>
                  </a:lnTo>
                  <a:lnTo>
                    <a:pt x="40741" y="13741"/>
                  </a:lnTo>
                  <a:close/>
                </a:path>
                <a:path extrusionOk="0" h="24130" w="721994">
                  <a:moveTo>
                    <a:pt x="721652" y="15862"/>
                  </a:moveTo>
                  <a:lnTo>
                    <a:pt x="717727" y="15875"/>
                  </a:lnTo>
                  <a:lnTo>
                    <a:pt x="706221" y="3975"/>
                  </a:lnTo>
                  <a:lnTo>
                    <a:pt x="702449" y="0"/>
                  </a:lnTo>
                  <a:lnTo>
                    <a:pt x="699058" y="0"/>
                  </a:lnTo>
                  <a:lnTo>
                    <a:pt x="696531" y="0"/>
                  </a:lnTo>
                  <a:lnTo>
                    <a:pt x="694232" y="2209"/>
                  </a:lnTo>
                  <a:lnTo>
                    <a:pt x="692289" y="8255"/>
                  </a:lnTo>
                  <a:lnTo>
                    <a:pt x="696315" y="8229"/>
                  </a:lnTo>
                  <a:lnTo>
                    <a:pt x="711555" y="24079"/>
                  </a:lnTo>
                  <a:lnTo>
                    <a:pt x="717435" y="24079"/>
                  </a:lnTo>
                  <a:lnTo>
                    <a:pt x="719734" y="21882"/>
                  </a:lnTo>
                  <a:lnTo>
                    <a:pt x="721652" y="1586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93" name="Google Shape;2693;gf574e92628_0_0"/>
            <p:cNvSpPr/>
            <p:nvPr/>
          </p:nvSpPr>
          <p:spPr>
            <a:xfrm>
              <a:off x="331749" y="1158531"/>
              <a:ext cx="4066540" cy="22225"/>
            </a:xfrm>
            <a:custGeom>
              <a:rect b="b" l="l" r="r" t="t"/>
              <a:pathLst>
                <a:path extrusionOk="0" h="22225" w="4066540">
                  <a:moveTo>
                    <a:pt x="22123" y="7137"/>
                  </a:moveTo>
                  <a:lnTo>
                    <a:pt x="0" y="7137"/>
                  </a:lnTo>
                  <a:lnTo>
                    <a:pt x="0" y="21882"/>
                  </a:lnTo>
                  <a:lnTo>
                    <a:pt x="22123" y="21882"/>
                  </a:lnTo>
                  <a:lnTo>
                    <a:pt x="22123" y="7137"/>
                  </a:lnTo>
                  <a:close/>
                </a:path>
                <a:path extrusionOk="0" h="22225" w="4066540">
                  <a:moveTo>
                    <a:pt x="2953905" y="7150"/>
                  </a:moveTo>
                  <a:lnTo>
                    <a:pt x="2949092" y="2755"/>
                  </a:lnTo>
                  <a:lnTo>
                    <a:pt x="2945295" y="1117"/>
                  </a:lnTo>
                  <a:lnTo>
                    <a:pt x="2942475" y="1117"/>
                  </a:lnTo>
                  <a:lnTo>
                    <a:pt x="2938272" y="1117"/>
                  </a:lnTo>
                  <a:lnTo>
                    <a:pt x="2936227" y="4749"/>
                  </a:lnTo>
                  <a:lnTo>
                    <a:pt x="2936100" y="12026"/>
                  </a:lnTo>
                  <a:lnTo>
                    <a:pt x="2938030" y="15659"/>
                  </a:lnTo>
                  <a:lnTo>
                    <a:pt x="2944723" y="15659"/>
                  </a:lnTo>
                  <a:lnTo>
                    <a:pt x="2948787" y="13411"/>
                  </a:lnTo>
                  <a:lnTo>
                    <a:pt x="2953905" y="7150"/>
                  </a:lnTo>
                  <a:close/>
                </a:path>
                <a:path extrusionOk="0" h="22225" w="4066540">
                  <a:moveTo>
                    <a:pt x="4066286" y="7150"/>
                  </a:moveTo>
                  <a:lnTo>
                    <a:pt x="4061269" y="2120"/>
                  </a:lnTo>
                  <a:lnTo>
                    <a:pt x="4055402" y="0"/>
                  </a:lnTo>
                  <a:lnTo>
                    <a:pt x="4049585" y="0"/>
                  </a:lnTo>
                  <a:lnTo>
                    <a:pt x="4040352" y="1739"/>
                  </a:lnTo>
                  <a:lnTo>
                    <a:pt x="4032085" y="6451"/>
                  </a:lnTo>
                  <a:lnTo>
                    <a:pt x="4025658" y="13423"/>
                  </a:lnTo>
                  <a:lnTo>
                    <a:pt x="4021950" y="21894"/>
                  </a:lnTo>
                  <a:lnTo>
                    <a:pt x="4028859" y="19024"/>
                  </a:lnTo>
                  <a:lnTo>
                    <a:pt x="4034244" y="18453"/>
                  </a:lnTo>
                  <a:lnTo>
                    <a:pt x="4040365" y="18453"/>
                  </a:lnTo>
                  <a:lnTo>
                    <a:pt x="4045978" y="18719"/>
                  </a:lnTo>
                  <a:lnTo>
                    <a:pt x="4053382" y="18719"/>
                  </a:lnTo>
                  <a:lnTo>
                    <a:pt x="4058704" y="17208"/>
                  </a:lnTo>
                  <a:lnTo>
                    <a:pt x="4066286" y="71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94" name="Google Shape;2694;gf574e92628_0_0"/>
            <p:cNvSpPr/>
            <p:nvPr/>
          </p:nvSpPr>
          <p:spPr>
            <a:xfrm>
              <a:off x="5208083" y="1168053"/>
              <a:ext cx="37464" cy="20319"/>
            </a:xfrm>
            <a:custGeom>
              <a:rect b="b" l="l" r="r" t="t"/>
              <a:pathLst>
                <a:path extrusionOk="0" h="20319" w="37464">
                  <a:moveTo>
                    <a:pt x="13931" y="0"/>
                  </a:moveTo>
                  <a:lnTo>
                    <a:pt x="6400" y="0"/>
                  </a:lnTo>
                  <a:lnTo>
                    <a:pt x="0" y="3784"/>
                  </a:lnTo>
                  <a:lnTo>
                    <a:pt x="241" y="12369"/>
                  </a:lnTo>
                  <a:lnTo>
                    <a:pt x="3797" y="11887"/>
                  </a:lnTo>
                  <a:lnTo>
                    <a:pt x="7099" y="11658"/>
                  </a:lnTo>
                  <a:lnTo>
                    <a:pt x="10185" y="11658"/>
                  </a:lnTo>
                  <a:lnTo>
                    <a:pt x="18311" y="12242"/>
                  </a:lnTo>
                  <a:lnTo>
                    <a:pt x="25407" y="13908"/>
                  </a:lnTo>
                  <a:lnTo>
                    <a:pt x="31611" y="16528"/>
                  </a:lnTo>
                  <a:lnTo>
                    <a:pt x="37058" y="19977"/>
                  </a:lnTo>
                  <a:lnTo>
                    <a:pt x="35150" y="11637"/>
                  </a:lnTo>
                  <a:lnTo>
                    <a:pt x="29681" y="5349"/>
                  </a:lnTo>
                  <a:lnTo>
                    <a:pt x="22119" y="1381"/>
                  </a:lnTo>
                  <a:lnTo>
                    <a:pt x="13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95" name="Google Shape;2695;gf574e92628_0_0"/>
            <p:cNvSpPr/>
            <p:nvPr/>
          </p:nvSpPr>
          <p:spPr>
            <a:xfrm>
              <a:off x="2467889" y="1171701"/>
              <a:ext cx="2677795" cy="25400"/>
            </a:xfrm>
            <a:custGeom>
              <a:rect b="b" l="l" r="r" t="t"/>
              <a:pathLst>
                <a:path extrusionOk="0" h="25400" w="2677795">
                  <a:moveTo>
                    <a:pt x="36830" y="8724"/>
                  </a:moveTo>
                  <a:lnTo>
                    <a:pt x="35788" y="9067"/>
                  </a:lnTo>
                  <a:lnTo>
                    <a:pt x="34721" y="9232"/>
                  </a:lnTo>
                  <a:lnTo>
                    <a:pt x="29425" y="9232"/>
                  </a:lnTo>
                  <a:lnTo>
                    <a:pt x="16154" y="2311"/>
                  </a:lnTo>
                  <a:lnTo>
                    <a:pt x="11938" y="0"/>
                  </a:lnTo>
                  <a:lnTo>
                    <a:pt x="8331" y="0"/>
                  </a:lnTo>
                  <a:lnTo>
                    <a:pt x="4813" y="0"/>
                  </a:lnTo>
                  <a:lnTo>
                    <a:pt x="1892" y="2197"/>
                  </a:lnTo>
                  <a:lnTo>
                    <a:pt x="0" y="8724"/>
                  </a:lnTo>
                  <a:lnTo>
                    <a:pt x="5626" y="13106"/>
                  </a:lnTo>
                  <a:lnTo>
                    <a:pt x="11976" y="17602"/>
                  </a:lnTo>
                  <a:lnTo>
                    <a:pt x="18567" y="21107"/>
                  </a:lnTo>
                  <a:lnTo>
                    <a:pt x="24930" y="22517"/>
                  </a:lnTo>
                  <a:lnTo>
                    <a:pt x="30149" y="22517"/>
                  </a:lnTo>
                  <a:lnTo>
                    <a:pt x="34582" y="18973"/>
                  </a:lnTo>
                  <a:lnTo>
                    <a:pt x="36830" y="8724"/>
                  </a:lnTo>
                  <a:close/>
                </a:path>
                <a:path extrusionOk="0" h="25400" w="2677795">
                  <a:moveTo>
                    <a:pt x="2105037" y="14630"/>
                  </a:moveTo>
                  <a:lnTo>
                    <a:pt x="2099335" y="1574"/>
                  </a:lnTo>
                  <a:lnTo>
                    <a:pt x="2097735" y="1397"/>
                  </a:lnTo>
                  <a:lnTo>
                    <a:pt x="2096858" y="1397"/>
                  </a:lnTo>
                  <a:lnTo>
                    <a:pt x="2085187" y="3784"/>
                  </a:lnTo>
                  <a:lnTo>
                    <a:pt x="2074418" y="9601"/>
                  </a:lnTo>
                  <a:lnTo>
                    <a:pt x="2070011" y="16840"/>
                  </a:lnTo>
                  <a:lnTo>
                    <a:pt x="2077466" y="23482"/>
                  </a:lnTo>
                  <a:lnTo>
                    <a:pt x="2076310" y="16459"/>
                  </a:lnTo>
                  <a:lnTo>
                    <a:pt x="2081377" y="15722"/>
                  </a:lnTo>
                  <a:lnTo>
                    <a:pt x="2098967" y="15773"/>
                  </a:lnTo>
                  <a:lnTo>
                    <a:pt x="2105037" y="14630"/>
                  </a:lnTo>
                  <a:close/>
                </a:path>
                <a:path extrusionOk="0" h="25400" w="2677795">
                  <a:moveTo>
                    <a:pt x="2677350" y="21983"/>
                  </a:moveTo>
                  <a:lnTo>
                    <a:pt x="2674226" y="21882"/>
                  </a:lnTo>
                  <a:lnTo>
                    <a:pt x="2671038" y="21831"/>
                  </a:lnTo>
                  <a:lnTo>
                    <a:pt x="2667825" y="21831"/>
                  </a:lnTo>
                  <a:lnTo>
                    <a:pt x="2663291" y="21856"/>
                  </a:lnTo>
                  <a:lnTo>
                    <a:pt x="2665907" y="23723"/>
                  </a:lnTo>
                  <a:lnTo>
                    <a:pt x="2668447" y="25019"/>
                  </a:lnTo>
                  <a:lnTo>
                    <a:pt x="2673108" y="25019"/>
                  </a:lnTo>
                  <a:lnTo>
                    <a:pt x="2675217" y="24130"/>
                  </a:lnTo>
                  <a:lnTo>
                    <a:pt x="2677350" y="2198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96" name="Google Shape;2696;gf574e92628_0_0"/>
            <p:cNvSpPr/>
            <p:nvPr/>
          </p:nvSpPr>
          <p:spPr>
            <a:xfrm>
              <a:off x="5105010" y="1171072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17005" y="0"/>
                  </a:moveTo>
                  <a:lnTo>
                    <a:pt x="11798" y="0"/>
                  </a:lnTo>
                  <a:lnTo>
                    <a:pt x="7823" y="0"/>
                  </a:lnTo>
                  <a:lnTo>
                    <a:pt x="3886" y="2489"/>
                  </a:lnTo>
                  <a:lnTo>
                    <a:pt x="0" y="9347"/>
                  </a:lnTo>
                  <a:lnTo>
                    <a:pt x="1206" y="9017"/>
                  </a:lnTo>
                  <a:lnTo>
                    <a:pt x="2374" y="8851"/>
                  </a:lnTo>
                  <a:lnTo>
                    <a:pt x="9512" y="8851"/>
                  </a:lnTo>
                  <a:lnTo>
                    <a:pt x="14808" y="13055"/>
                  </a:lnTo>
                  <a:lnTo>
                    <a:pt x="24079" y="20993"/>
                  </a:lnTo>
                  <a:lnTo>
                    <a:pt x="26174" y="22491"/>
                  </a:lnTo>
                  <a:lnTo>
                    <a:pt x="33921" y="22453"/>
                  </a:lnTo>
                  <a:lnTo>
                    <a:pt x="40233" y="22606"/>
                  </a:lnTo>
                  <a:lnTo>
                    <a:pt x="41567" y="21259"/>
                  </a:lnTo>
                  <a:lnTo>
                    <a:pt x="42913" y="19405"/>
                  </a:lnTo>
                  <a:lnTo>
                    <a:pt x="44284" y="16954"/>
                  </a:lnTo>
                  <a:lnTo>
                    <a:pt x="43205" y="17018"/>
                  </a:lnTo>
                  <a:lnTo>
                    <a:pt x="38036" y="17018"/>
                  </a:lnTo>
                  <a:lnTo>
                    <a:pt x="170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97" name="Google Shape;2697;gf574e92628_0_0"/>
            <p:cNvSpPr/>
            <p:nvPr/>
          </p:nvSpPr>
          <p:spPr>
            <a:xfrm>
              <a:off x="6858195" y="1173278"/>
              <a:ext cx="37465" cy="28575"/>
            </a:xfrm>
            <a:custGeom>
              <a:rect b="b" l="l" r="r" t="t"/>
              <a:pathLst>
                <a:path extrusionOk="0" h="28575" w="37465">
                  <a:moveTo>
                    <a:pt x="36817" y="0"/>
                  </a:moveTo>
                  <a:lnTo>
                    <a:pt x="24519" y="2370"/>
                  </a:lnTo>
                  <a:lnTo>
                    <a:pt x="13889" y="6413"/>
                  </a:lnTo>
                  <a:lnTo>
                    <a:pt x="5518" y="12723"/>
                  </a:lnTo>
                  <a:lnTo>
                    <a:pt x="0" y="21894"/>
                  </a:lnTo>
                  <a:lnTo>
                    <a:pt x="4000" y="26034"/>
                  </a:lnTo>
                  <a:lnTo>
                    <a:pt x="9931" y="28130"/>
                  </a:lnTo>
                  <a:lnTo>
                    <a:pt x="15900" y="28130"/>
                  </a:lnTo>
                  <a:lnTo>
                    <a:pt x="25044" y="26399"/>
                  </a:lnTo>
                  <a:lnTo>
                    <a:pt x="32654" y="21170"/>
                  </a:lnTo>
                  <a:lnTo>
                    <a:pt x="37117" y="12389"/>
                  </a:lnTo>
                  <a:lnTo>
                    <a:pt x="36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98" name="Google Shape;2698;gf574e92628_0_0"/>
            <p:cNvSpPr/>
            <p:nvPr/>
          </p:nvSpPr>
          <p:spPr>
            <a:xfrm>
              <a:off x="13579941" y="1171723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21" y="7797"/>
                  </a:lnTo>
                  <a:lnTo>
                    <a:pt x="25679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699" name="Google Shape;2699;gf574e92628_0_0"/>
            <p:cNvSpPr/>
            <p:nvPr/>
          </p:nvSpPr>
          <p:spPr>
            <a:xfrm>
              <a:off x="5060118" y="1195104"/>
              <a:ext cx="38100" cy="12700"/>
            </a:xfrm>
            <a:custGeom>
              <a:rect b="b" l="l" r="r" t="t"/>
              <a:pathLst>
                <a:path extrusionOk="0" h="12700" w="38100">
                  <a:moveTo>
                    <a:pt x="37401" y="0"/>
                  </a:moveTo>
                  <a:lnTo>
                    <a:pt x="8505" y="2191"/>
                  </a:lnTo>
                  <a:lnTo>
                    <a:pt x="0" y="2781"/>
                  </a:lnTo>
                  <a:lnTo>
                    <a:pt x="6045" y="8763"/>
                  </a:lnTo>
                  <a:lnTo>
                    <a:pt x="15112" y="12331"/>
                  </a:lnTo>
                  <a:lnTo>
                    <a:pt x="30683" y="12331"/>
                  </a:lnTo>
                  <a:lnTo>
                    <a:pt x="37147" y="8648"/>
                  </a:lnTo>
                  <a:lnTo>
                    <a:pt x="37668" y="63"/>
                  </a:lnTo>
                  <a:lnTo>
                    <a:pt x="374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00" name="Google Shape;2700;gf574e92628_0_0"/>
            <p:cNvSpPr/>
            <p:nvPr/>
          </p:nvSpPr>
          <p:spPr>
            <a:xfrm>
              <a:off x="4298175" y="1179918"/>
              <a:ext cx="799464" cy="30480"/>
            </a:xfrm>
            <a:custGeom>
              <a:rect b="b" l="l" r="r" t="t"/>
              <a:pathLst>
                <a:path extrusionOk="0" h="30480" w="799464">
                  <a:moveTo>
                    <a:pt x="24409" y="7569"/>
                  </a:moveTo>
                  <a:lnTo>
                    <a:pt x="16370" y="7569"/>
                  </a:lnTo>
                  <a:lnTo>
                    <a:pt x="14973" y="7569"/>
                  </a:lnTo>
                  <a:lnTo>
                    <a:pt x="13271" y="7747"/>
                  </a:lnTo>
                  <a:lnTo>
                    <a:pt x="11214" y="8115"/>
                  </a:lnTo>
                  <a:lnTo>
                    <a:pt x="11214" y="15252"/>
                  </a:lnTo>
                  <a:lnTo>
                    <a:pt x="1574" y="26416"/>
                  </a:lnTo>
                  <a:lnTo>
                    <a:pt x="0" y="30365"/>
                  </a:lnTo>
                  <a:lnTo>
                    <a:pt x="4445" y="30365"/>
                  </a:lnTo>
                  <a:lnTo>
                    <a:pt x="12052" y="24663"/>
                  </a:lnTo>
                  <a:lnTo>
                    <a:pt x="22021" y="13271"/>
                  </a:lnTo>
                  <a:lnTo>
                    <a:pt x="24409" y="7569"/>
                  </a:lnTo>
                  <a:close/>
                </a:path>
                <a:path extrusionOk="0" h="30480" w="799464">
                  <a:moveTo>
                    <a:pt x="799338" y="15189"/>
                  </a:moveTo>
                  <a:lnTo>
                    <a:pt x="790194" y="11264"/>
                  </a:lnTo>
                  <a:lnTo>
                    <a:pt x="782104" y="6210"/>
                  </a:lnTo>
                  <a:lnTo>
                    <a:pt x="773315" y="1854"/>
                  </a:lnTo>
                  <a:lnTo>
                    <a:pt x="762012" y="0"/>
                  </a:lnTo>
                  <a:lnTo>
                    <a:pt x="759955" y="0"/>
                  </a:lnTo>
                  <a:lnTo>
                    <a:pt x="757732" y="165"/>
                  </a:lnTo>
                  <a:lnTo>
                    <a:pt x="755332" y="508"/>
                  </a:lnTo>
                  <a:lnTo>
                    <a:pt x="754443" y="7391"/>
                  </a:lnTo>
                  <a:lnTo>
                    <a:pt x="757301" y="13385"/>
                  </a:lnTo>
                  <a:lnTo>
                    <a:pt x="761936" y="17970"/>
                  </a:lnTo>
                  <a:lnTo>
                    <a:pt x="799338" y="151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01" name="Google Shape;2701;gf574e92628_0_0"/>
            <p:cNvSpPr/>
            <p:nvPr/>
          </p:nvSpPr>
          <p:spPr>
            <a:xfrm>
              <a:off x="13707389" y="1198527"/>
              <a:ext cx="8890" cy="4444"/>
            </a:xfrm>
            <a:custGeom>
              <a:rect b="b" l="l" r="r" t="t"/>
              <a:pathLst>
                <a:path extrusionOk="0" h="4444" w="8890">
                  <a:moveTo>
                    <a:pt x="8611" y="0"/>
                  </a:moveTo>
                  <a:lnTo>
                    <a:pt x="0" y="3954"/>
                  </a:lnTo>
                  <a:lnTo>
                    <a:pt x="8611" y="4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02" name="Google Shape;2702;gf574e92628_0_0"/>
            <p:cNvSpPr/>
            <p:nvPr/>
          </p:nvSpPr>
          <p:spPr>
            <a:xfrm>
              <a:off x="280225" y="1195183"/>
              <a:ext cx="6231890" cy="36830"/>
            </a:xfrm>
            <a:custGeom>
              <a:rect b="b" l="l" r="r" t="t"/>
              <a:pathLst>
                <a:path extrusionOk="0" h="36830" w="6231890">
                  <a:moveTo>
                    <a:pt x="44310" y="22352"/>
                  </a:moveTo>
                  <a:lnTo>
                    <a:pt x="42024" y="22415"/>
                  </a:lnTo>
                  <a:lnTo>
                    <a:pt x="31559" y="20523"/>
                  </a:lnTo>
                  <a:lnTo>
                    <a:pt x="23622" y="16129"/>
                  </a:lnTo>
                  <a:lnTo>
                    <a:pt x="16243" y="11176"/>
                  </a:lnTo>
                  <a:lnTo>
                    <a:pt x="7493" y="7594"/>
                  </a:lnTo>
                  <a:lnTo>
                    <a:pt x="7759" y="17741"/>
                  </a:lnTo>
                  <a:lnTo>
                    <a:pt x="4064" y="23837"/>
                  </a:lnTo>
                  <a:lnTo>
                    <a:pt x="0" y="29832"/>
                  </a:lnTo>
                  <a:lnTo>
                    <a:pt x="4508" y="34569"/>
                  </a:lnTo>
                  <a:lnTo>
                    <a:pt x="11099" y="36677"/>
                  </a:lnTo>
                  <a:lnTo>
                    <a:pt x="17868" y="36677"/>
                  </a:lnTo>
                  <a:lnTo>
                    <a:pt x="26085" y="35674"/>
                  </a:lnTo>
                  <a:lnTo>
                    <a:pt x="33743" y="32816"/>
                  </a:lnTo>
                  <a:lnTo>
                    <a:pt x="40068" y="28295"/>
                  </a:lnTo>
                  <a:lnTo>
                    <a:pt x="44310" y="22352"/>
                  </a:lnTo>
                  <a:close/>
                </a:path>
                <a:path extrusionOk="0" h="36830" w="6231890">
                  <a:moveTo>
                    <a:pt x="6231763" y="0"/>
                  </a:moveTo>
                  <a:lnTo>
                    <a:pt x="6218987" y="3848"/>
                  </a:lnTo>
                  <a:lnTo>
                    <a:pt x="6207772" y="9296"/>
                  </a:lnTo>
                  <a:lnTo>
                    <a:pt x="6199365" y="17564"/>
                  </a:lnTo>
                  <a:lnTo>
                    <a:pt x="6194984" y="29845"/>
                  </a:lnTo>
                  <a:lnTo>
                    <a:pt x="6208382" y="26631"/>
                  </a:lnTo>
                  <a:lnTo>
                    <a:pt x="6220409" y="22085"/>
                  </a:lnTo>
                  <a:lnTo>
                    <a:pt x="6228905" y="13957"/>
                  </a:lnTo>
                  <a:lnTo>
                    <a:pt x="62317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03" name="Google Shape;2703;gf574e92628_0_0"/>
            <p:cNvSpPr/>
            <p:nvPr/>
          </p:nvSpPr>
          <p:spPr>
            <a:xfrm>
              <a:off x="2195421" y="1202777"/>
              <a:ext cx="36830" cy="37465"/>
            </a:xfrm>
            <a:custGeom>
              <a:rect b="b" l="l" r="r" t="t"/>
              <a:pathLst>
                <a:path extrusionOk="0" h="37465" w="36830">
                  <a:moveTo>
                    <a:pt x="36766" y="0"/>
                  </a:moveTo>
                  <a:lnTo>
                    <a:pt x="7531" y="0"/>
                  </a:lnTo>
                  <a:lnTo>
                    <a:pt x="8422" y="12048"/>
                  </a:lnTo>
                  <a:lnTo>
                    <a:pt x="4813" y="19572"/>
                  </a:lnTo>
                  <a:lnTo>
                    <a:pt x="680" y="26555"/>
                  </a:lnTo>
                  <a:lnTo>
                    <a:pt x="0" y="36982"/>
                  </a:lnTo>
                  <a:lnTo>
                    <a:pt x="12045" y="30491"/>
                  </a:lnTo>
                  <a:lnTo>
                    <a:pt x="20316" y="20305"/>
                  </a:lnTo>
                  <a:lnTo>
                    <a:pt x="27621" y="9212"/>
                  </a:lnTo>
                  <a:lnTo>
                    <a:pt x="367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04" name="Google Shape;2704;gf574e92628_0_0"/>
            <p:cNvSpPr/>
            <p:nvPr/>
          </p:nvSpPr>
          <p:spPr>
            <a:xfrm>
              <a:off x="3661441" y="1205951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13423" y="0"/>
                  </a:moveTo>
                  <a:lnTo>
                    <a:pt x="7302" y="2286"/>
                  </a:lnTo>
                  <a:lnTo>
                    <a:pt x="2628" y="5918"/>
                  </a:lnTo>
                  <a:lnTo>
                    <a:pt x="0" y="11582"/>
                  </a:lnTo>
                  <a:lnTo>
                    <a:pt x="3594" y="15443"/>
                  </a:lnTo>
                  <a:lnTo>
                    <a:pt x="6946" y="17030"/>
                  </a:lnTo>
                  <a:lnTo>
                    <a:pt x="14592" y="17030"/>
                  </a:lnTo>
                  <a:lnTo>
                    <a:pt x="18605" y="13627"/>
                  </a:lnTo>
                  <a:lnTo>
                    <a:pt x="22110" y="8978"/>
                  </a:lnTo>
                  <a:lnTo>
                    <a:pt x="134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05" name="Google Shape;2705;gf574e92628_0_0"/>
            <p:cNvSpPr/>
            <p:nvPr/>
          </p:nvSpPr>
          <p:spPr>
            <a:xfrm>
              <a:off x="3674860" y="1202777"/>
              <a:ext cx="16510" cy="12700"/>
            </a:xfrm>
            <a:custGeom>
              <a:rect b="b" l="l" r="r" t="t"/>
              <a:pathLst>
                <a:path extrusionOk="0" h="12700" w="16510">
                  <a:moveTo>
                    <a:pt x="15951" y="0"/>
                  </a:moveTo>
                  <a:lnTo>
                    <a:pt x="9994" y="495"/>
                  </a:lnTo>
                  <a:lnTo>
                    <a:pt x="4597" y="1460"/>
                  </a:lnTo>
                  <a:lnTo>
                    <a:pt x="0" y="3175"/>
                  </a:lnTo>
                  <a:lnTo>
                    <a:pt x="8686" y="12153"/>
                  </a:lnTo>
                  <a:lnTo>
                    <a:pt x="11417" y="8521"/>
                  </a:lnTo>
                  <a:lnTo>
                    <a:pt x="13842" y="4127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06" name="Google Shape;2706;gf574e92628_0_0"/>
            <p:cNvSpPr/>
            <p:nvPr/>
          </p:nvSpPr>
          <p:spPr>
            <a:xfrm>
              <a:off x="13067816" y="1210265"/>
              <a:ext cx="19050" cy="29844"/>
            </a:xfrm>
            <a:custGeom>
              <a:rect b="b" l="l" r="r" t="t"/>
              <a:pathLst>
                <a:path extrusionOk="0" h="29844" w="19050">
                  <a:moveTo>
                    <a:pt x="0" y="0"/>
                  </a:moveTo>
                  <a:lnTo>
                    <a:pt x="0" y="29502"/>
                  </a:lnTo>
                  <a:lnTo>
                    <a:pt x="2616" y="29565"/>
                  </a:lnTo>
                  <a:lnTo>
                    <a:pt x="17066" y="25576"/>
                  </a:lnTo>
                  <a:lnTo>
                    <a:pt x="18919" y="16463"/>
                  </a:lnTo>
                  <a:lnTo>
                    <a:pt x="11967" y="6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07" name="Google Shape;2707;gf574e92628_0_0"/>
            <p:cNvSpPr/>
            <p:nvPr/>
          </p:nvSpPr>
          <p:spPr>
            <a:xfrm>
              <a:off x="4648372" y="1217514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12"/>
                  </a:moveTo>
                  <a:lnTo>
                    <a:pt x="0" y="14757"/>
                  </a:lnTo>
                  <a:lnTo>
                    <a:pt x="1612" y="14795"/>
                  </a:lnTo>
                  <a:lnTo>
                    <a:pt x="13208" y="14795"/>
                  </a:lnTo>
                  <a:lnTo>
                    <a:pt x="19113" y="8826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08" name="Google Shape;2708;gf574e92628_0_0"/>
            <p:cNvSpPr/>
            <p:nvPr/>
          </p:nvSpPr>
          <p:spPr>
            <a:xfrm>
              <a:off x="5819470" y="121752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13321" y="453"/>
                  </a:lnTo>
                  <a:lnTo>
                    <a:pt x="5437" y="1838"/>
                  </a:lnTo>
                  <a:lnTo>
                    <a:pt x="365" y="5990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9113" y="8813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09" name="Google Shape;2709;gf574e92628_0_0"/>
            <p:cNvSpPr/>
            <p:nvPr/>
          </p:nvSpPr>
          <p:spPr>
            <a:xfrm>
              <a:off x="2269054" y="1223966"/>
              <a:ext cx="44450" cy="15875"/>
            </a:xfrm>
            <a:custGeom>
              <a:rect b="b" l="l" r="r" t="t"/>
              <a:pathLst>
                <a:path extrusionOk="0" h="15875" w="44450">
                  <a:moveTo>
                    <a:pt x="16332" y="0"/>
                  </a:moveTo>
                  <a:lnTo>
                    <a:pt x="12573" y="0"/>
                  </a:lnTo>
                  <a:lnTo>
                    <a:pt x="5600" y="0"/>
                  </a:lnTo>
                  <a:lnTo>
                    <a:pt x="355" y="1714"/>
                  </a:lnTo>
                  <a:lnTo>
                    <a:pt x="0" y="8305"/>
                  </a:lnTo>
                  <a:lnTo>
                    <a:pt x="4533" y="13182"/>
                  </a:lnTo>
                  <a:lnTo>
                    <a:pt x="11188" y="15328"/>
                  </a:lnTo>
                  <a:lnTo>
                    <a:pt x="18021" y="15328"/>
                  </a:lnTo>
                  <a:lnTo>
                    <a:pt x="25945" y="14390"/>
                  </a:lnTo>
                  <a:lnTo>
                    <a:pt x="33358" y="11707"/>
                  </a:lnTo>
                  <a:lnTo>
                    <a:pt x="39582" y="7479"/>
                  </a:lnTo>
                  <a:lnTo>
                    <a:pt x="43942" y="1905"/>
                  </a:lnTo>
                  <a:lnTo>
                    <a:pt x="43294" y="1358"/>
                  </a:lnTo>
                  <a:lnTo>
                    <a:pt x="41503" y="1816"/>
                  </a:lnTo>
                  <a:lnTo>
                    <a:pt x="39433" y="1981"/>
                  </a:lnTo>
                  <a:lnTo>
                    <a:pt x="33401" y="1981"/>
                  </a:lnTo>
                  <a:lnTo>
                    <a:pt x="16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10" name="Google Shape;2710;gf574e92628_0_0"/>
            <p:cNvSpPr/>
            <p:nvPr/>
          </p:nvSpPr>
          <p:spPr>
            <a:xfrm>
              <a:off x="2312348" y="1225017"/>
              <a:ext cx="1269" cy="1269"/>
            </a:xfrm>
            <a:custGeom>
              <a:rect b="b" l="l" r="r" t="t"/>
              <a:pathLst>
                <a:path extrusionOk="0" h="1269" w="1269">
                  <a:moveTo>
                    <a:pt x="1066" y="0"/>
                  </a:moveTo>
                  <a:lnTo>
                    <a:pt x="723" y="114"/>
                  </a:lnTo>
                  <a:lnTo>
                    <a:pt x="368" y="215"/>
                  </a:lnTo>
                  <a:lnTo>
                    <a:pt x="0" y="304"/>
                  </a:lnTo>
                  <a:lnTo>
                    <a:pt x="215" y="495"/>
                  </a:lnTo>
                  <a:lnTo>
                    <a:pt x="431" y="673"/>
                  </a:lnTo>
                  <a:lnTo>
                    <a:pt x="647" y="863"/>
                  </a:lnTo>
                  <a:lnTo>
                    <a:pt x="800" y="571"/>
                  </a:lnTo>
                  <a:lnTo>
                    <a:pt x="939" y="292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11" name="Google Shape;2711;gf574e92628_0_0"/>
            <p:cNvSpPr/>
            <p:nvPr/>
          </p:nvSpPr>
          <p:spPr>
            <a:xfrm>
              <a:off x="2526855" y="1232089"/>
              <a:ext cx="1746250" cy="24130"/>
            </a:xfrm>
            <a:custGeom>
              <a:rect b="b" l="l" r="r" t="t"/>
              <a:pathLst>
                <a:path extrusionOk="0" h="24130" w="1746250">
                  <a:moveTo>
                    <a:pt x="22148" y="190"/>
                  </a:moveTo>
                  <a:lnTo>
                    <a:pt x="7543" y="190"/>
                  </a:lnTo>
                  <a:lnTo>
                    <a:pt x="7543" y="7683"/>
                  </a:lnTo>
                  <a:lnTo>
                    <a:pt x="1435" y="9182"/>
                  </a:lnTo>
                  <a:lnTo>
                    <a:pt x="0" y="15176"/>
                  </a:lnTo>
                  <a:lnTo>
                    <a:pt x="8966" y="14732"/>
                  </a:lnTo>
                  <a:lnTo>
                    <a:pt x="16840" y="13347"/>
                  </a:lnTo>
                  <a:lnTo>
                    <a:pt x="21844" y="9131"/>
                  </a:lnTo>
                  <a:lnTo>
                    <a:pt x="22148" y="190"/>
                  </a:lnTo>
                  <a:close/>
                </a:path>
                <a:path extrusionOk="0" h="24130" w="1746250">
                  <a:moveTo>
                    <a:pt x="1745703" y="190"/>
                  </a:moveTo>
                  <a:lnTo>
                    <a:pt x="1743176" y="0"/>
                  </a:lnTo>
                  <a:lnTo>
                    <a:pt x="1741957" y="0"/>
                  </a:lnTo>
                  <a:lnTo>
                    <a:pt x="1735124" y="0"/>
                  </a:lnTo>
                  <a:lnTo>
                    <a:pt x="1729257" y="1854"/>
                  </a:lnTo>
                  <a:lnTo>
                    <a:pt x="1718525" y="5575"/>
                  </a:lnTo>
                  <a:lnTo>
                    <a:pt x="1713661" y="7442"/>
                  </a:lnTo>
                  <a:lnTo>
                    <a:pt x="1704060" y="7442"/>
                  </a:lnTo>
                  <a:lnTo>
                    <a:pt x="1699348" y="5613"/>
                  </a:lnTo>
                  <a:lnTo>
                    <a:pt x="1694230" y="190"/>
                  </a:lnTo>
                  <a:lnTo>
                    <a:pt x="1693786" y="11328"/>
                  </a:lnTo>
                  <a:lnTo>
                    <a:pt x="1697101" y="18719"/>
                  </a:lnTo>
                  <a:lnTo>
                    <a:pt x="1703222" y="22821"/>
                  </a:lnTo>
                  <a:lnTo>
                    <a:pt x="1711198" y="24091"/>
                  </a:lnTo>
                  <a:lnTo>
                    <a:pt x="1723491" y="22009"/>
                  </a:lnTo>
                  <a:lnTo>
                    <a:pt x="1735010" y="16560"/>
                  </a:lnTo>
                  <a:lnTo>
                    <a:pt x="1743252" y="8890"/>
                  </a:lnTo>
                  <a:lnTo>
                    <a:pt x="1745703" y="1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12" name="Google Shape;2712;gf574e92628_0_0"/>
            <p:cNvSpPr/>
            <p:nvPr/>
          </p:nvSpPr>
          <p:spPr>
            <a:xfrm>
              <a:off x="749601" y="1239488"/>
              <a:ext cx="25400" cy="16509"/>
            </a:xfrm>
            <a:custGeom>
              <a:rect b="b" l="l" r="r" t="t"/>
              <a:pathLst>
                <a:path extrusionOk="0" h="16509" w="25400">
                  <a:moveTo>
                    <a:pt x="14269" y="0"/>
                  </a:moveTo>
                  <a:lnTo>
                    <a:pt x="5417" y="0"/>
                  </a:lnTo>
                  <a:lnTo>
                    <a:pt x="4464" y="0"/>
                  </a:lnTo>
                  <a:lnTo>
                    <a:pt x="3410" y="88"/>
                  </a:lnTo>
                  <a:lnTo>
                    <a:pt x="2267" y="279"/>
                  </a:lnTo>
                  <a:lnTo>
                    <a:pt x="0" y="7299"/>
                  </a:lnTo>
                  <a:lnTo>
                    <a:pt x="2215" y="12380"/>
                  </a:lnTo>
                  <a:lnTo>
                    <a:pt x="7294" y="15468"/>
                  </a:lnTo>
                  <a:lnTo>
                    <a:pt x="13621" y="16510"/>
                  </a:lnTo>
                  <a:lnTo>
                    <a:pt x="19704" y="16510"/>
                  </a:lnTo>
                  <a:lnTo>
                    <a:pt x="25279" y="13665"/>
                  </a:lnTo>
                  <a:lnTo>
                    <a:pt x="24098" y="7772"/>
                  </a:lnTo>
                  <a:lnTo>
                    <a:pt x="15780" y="7353"/>
                  </a:lnTo>
                  <a:lnTo>
                    <a:pt x="142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13" name="Google Shape;2713;gf574e92628_0_0"/>
            <p:cNvSpPr/>
            <p:nvPr/>
          </p:nvSpPr>
          <p:spPr>
            <a:xfrm>
              <a:off x="3937241" y="1239024"/>
              <a:ext cx="909954" cy="24765"/>
            </a:xfrm>
            <a:custGeom>
              <a:rect b="b" l="l" r="r" t="t"/>
              <a:pathLst>
                <a:path extrusionOk="0" h="24765" w="909954">
                  <a:moveTo>
                    <a:pt x="40690" y="749"/>
                  </a:moveTo>
                  <a:lnTo>
                    <a:pt x="39001" y="1143"/>
                  </a:lnTo>
                  <a:lnTo>
                    <a:pt x="37071" y="1295"/>
                  </a:lnTo>
                  <a:lnTo>
                    <a:pt x="31902" y="1295"/>
                  </a:lnTo>
                  <a:lnTo>
                    <a:pt x="18237" y="0"/>
                  </a:lnTo>
                  <a:lnTo>
                    <a:pt x="15138" y="0"/>
                  </a:lnTo>
                  <a:lnTo>
                    <a:pt x="6261" y="0"/>
                  </a:lnTo>
                  <a:lnTo>
                    <a:pt x="0" y="2641"/>
                  </a:lnTo>
                  <a:lnTo>
                    <a:pt x="3860" y="15506"/>
                  </a:lnTo>
                  <a:lnTo>
                    <a:pt x="12052" y="15976"/>
                  </a:lnTo>
                  <a:lnTo>
                    <a:pt x="15887" y="15976"/>
                  </a:lnTo>
                  <a:lnTo>
                    <a:pt x="25247" y="15367"/>
                  </a:lnTo>
                  <a:lnTo>
                    <a:pt x="32931" y="13081"/>
                  </a:lnTo>
                  <a:lnTo>
                    <a:pt x="38303" y="8445"/>
                  </a:lnTo>
                  <a:lnTo>
                    <a:pt x="40690" y="749"/>
                  </a:lnTo>
                  <a:close/>
                </a:path>
                <a:path extrusionOk="0" h="24765" w="909954">
                  <a:moveTo>
                    <a:pt x="578472" y="6908"/>
                  </a:moveTo>
                  <a:lnTo>
                    <a:pt x="571284" y="749"/>
                  </a:lnTo>
                  <a:lnTo>
                    <a:pt x="572516" y="8305"/>
                  </a:lnTo>
                  <a:lnTo>
                    <a:pt x="566496" y="8648"/>
                  </a:lnTo>
                  <a:lnTo>
                    <a:pt x="558088" y="8648"/>
                  </a:lnTo>
                  <a:lnTo>
                    <a:pt x="552551" y="8953"/>
                  </a:lnTo>
                  <a:lnTo>
                    <a:pt x="548411" y="10668"/>
                  </a:lnTo>
                  <a:lnTo>
                    <a:pt x="546874" y="14986"/>
                  </a:lnTo>
                  <a:lnTo>
                    <a:pt x="549148" y="23101"/>
                  </a:lnTo>
                  <a:lnTo>
                    <a:pt x="551751" y="24180"/>
                  </a:lnTo>
                  <a:lnTo>
                    <a:pt x="554431" y="24650"/>
                  </a:lnTo>
                  <a:lnTo>
                    <a:pt x="557072" y="24650"/>
                  </a:lnTo>
                  <a:lnTo>
                    <a:pt x="568566" y="21717"/>
                  </a:lnTo>
                  <a:lnTo>
                    <a:pt x="576630" y="14859"/>
                  </a:lnTo>
                  <a:lnTo>
                    <a:pt x="578472" y="6908"/>
                  </a:lnTo>
                  <a:close/>
                </a:path>
                <a:path extrusionOk="0" h="24765" w="909954">
                  <a:moveTo>
                    <a:pt x="909777" y="6337"/>
                  </a:moveTo>
                  <a:lnTo>
                    <a:pt x="902716" y="749"/>
                  </a:lnTo>
                  <a:lnTo>
                    <a:pt x="902004" y="4584"/>
                  </a:lnTo>
                  <a:lnTo>
                    <a:pt x="900379" y="6007"/>
                  </a:lnTo>
                  <a:lnTo>
                    <a:pt x="897267" y="6007"/>
                  </a:lnTo>
                  <a:lnTo>
                    <a:pt x="896200" y="5715"/>
                  </a:lnTo>
                  <a:lnTo>
                    <a:pt x="895057" y="5232"/>
                  </a:lnTo>
                  <a:lnTo>
                    <a:pt x="892746" y="10121"/>
                  </a:lnTo>
                  <a:lnTo>
                    <a:pt x="891425" y="15621"/>
                  </a:lnTo>
                  <a:lnTo>
                    <a:pt x="890638" y="21996"/>
                  </a:lnTo>
                  <a:lnTo>
                    <a:pt x="900569" y="18046"/>
                  </a:lnTo>
                  <a:lnTo>
                    <a:pt x="907999" y="12471"/>
                  </a:lnTo>
                  <a:lnTo>
                    <a:pt x="909777" y="633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14" name="Google Shape;2714;gf574e92628_0_0"/>
            <p:cNvSpPr/>
            <p:nvPr/>
          </p:nvSpPr>
          <p:spPr>
            <a:xfrm>
              <a:off x="4817835" y="1239763"/>
              <a:ext cx="14604" cy="22859"/>
            </a:xfrm>
            <a:custGeom>
              <a:rect b="b" l="l" r="r" t="t"/>
              <a:pathLst>
                <a:path extrusionOk="0" h="22859" w="14604">
                  <a:moveTo>
                    <a:pt x="7175" y="0"/>
                  </a:moveTo>
                  <a:lnTo>
                    <a:pt x="7759" y="10147"/>
                  </a:lnTo>
                  <a:lnTo>
                    <a:pt x="3746" y="16256"/>
                  </a:lnTo>
                  <a:lnTo>
                    <a:pt x="0" y="22352"/>
                  </a:lnTo>
                  <a:lnTo>
                    <a:pt x="1282" y="22466"/>
                  </a:lnTo>
                  <a:lnTo>
                    <a:pt x="4368" y="22466"/>
                  </a:lnTo>
                  <a:lnTo>
                    <a:pt x="7162" y="22021"/>
                  </a:lnTo>
                  <a:lnTo>
                    <a:pt x="10045" y="21247"/>
                  </a:lnTo>
                  <a:lnTo>
                    <a:pt x="10833" y="14871"/>
                  </a:lnTo>
                  <a:lnTo>
                    <a:pt x="12153" y="9372"/>
                  </a:lnTo>
                  <a:lnTo>
                    <a:pt x="14465" y="4483"/>
                  </a:lnTo>
                  <a:lnTo>
                    <a:pt x="12217" y="3517"/>
                  </a:lnTo>
                  <a:lnTo>
                    <a:pt x="9690" y="1790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15" name="Google Shape;2715;gf574e92628_0_0"/>
            <p:cNvSpPr/>
            <p:nvPr/>
          </p:nvSpPr>
          <p:spPr>
            <a:xfrm>
              <a:off x="1886064" y="1253603"/>
              <a:ext cx="1565910" cy="15875"/>
            </a:xfrm>
            <a:custGeom>
              <a:rect b="b" l="l" r="r" t="t"/>
              <a:pathLst>
                <a:path extrusionOk="0" h="15875" w="1565910">
                  <a:moveTo>
                    <a:pt x="17780" y="3619"/>
                  </a:moveTo>
                  <a:lnTo>
                    <a:pt x="15862" y="0"/>
                  </a:lnTo>
                  <a:lnTo>
                    <a:pt x="12128" y="0"/>
                  </a:lnTo>
                  <a:lnTo>
                    <a:pt x="9182" y="0"/>
                  </a:lnTo>
                  <a:lnTo>
                    <a:pt x="5118" y="2247"/>
                  </a:lnTo>
                  <a:lnTo>
                    <a:pt x="0" y="8521"/>
                  </a:lnTo>
                  <a:lnTo>
                    <a:pt x="4800" y="12877"/>
                  </a:lnTo>
                  <a:lnTo>
                    <a:pt x="8585" y="14503"/>
                  </a:lnTo>
                  <a:lnTo>
                    <a:pt x="15595" y="14503"/>
                  </a:lnTo>
                  <a:lnTo>
                    <a:pt x="17653" y="10883"/>
                  </a:lnTo>
                  <a:lnTo>
                    <a:pt x="17780" y="3619"/>
                  </a:lnTo>
                  <a:close/>
                </a:path>
                <a:path extrusionOk="0" h="15875" w="1565910">
                  <a:moveTo>
                    <a:pt x="1565338" y="10058"/>
                  </a:moveTo>
                  <a:lnTo>
                    <a:pt x="1553121" y="15709"/>
                  </a:lnTo>
                  <a:lnTo>
                    <a:pt x="1556486" y="14249"/>
                  </a:lnTo>
                  <a:lnTo>
                    <a:pt x="1565338" y="10198"/>
                  </a:lnTo>
                  <a:lnTo>
                    <a:pt x="1565338" y="1005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16" name="Google Shape;2716;gf574e92628_0_0"/>
            <p:cNvSpPr/>
            <p:nvPr/>
          </p:nvSpPr>
          <p:spPr>
            <a:xfrm>
              <a:off x="3451410" y="1259047"/>
              <a:ext cx="10795" cy="5080"/>
            </a:xfrm>
            <a:custGeom>
              <a:rect b="b" l="l" r="r" t="t"/>
              <a:pathLst>
                <a:path extrusionOk="0" h="5080" w="10795">
                  <a:moveTo>
                    <a:pt x="10121" y="0"/>
                  </a:moveTo>
                  <a:lnTo>
                    <a:pt x="0" y="4610"/>
                  </a:lnTo>
                  <a:lnTo>
                    <a:pt x="0" y="4749"/>
                  </a:lnTo>
                  <a:lnTo>
                    <a:pt x="1130" y="4241"/>
                  </a:lnTo>
                  <a:lnTo>
                    <a:pt x="3670" y="3073"/>
                  </a:lnTo>
                  <a:lnTo>
                    <a:pt x="8382" y="863"/>
                  </a:lnTo>
                  <a:lnTo>
                    <a:pt x="101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17" name="Google Shape;2717;gf574e92628_0_0"/>
            <p:cNvSpPr/>
            <p:nvPr/>
          </p:nvSpPr>
          <p:spPr>
            <a:xfrm>
              <a:off x="2283676" y="1261998"/>
              <a:ext cx="721994" cy="22859"/>
            </a:xfrm>
            <a:custGeom>
              <a:rect b="b" l="l" r="r" t="t"/>
              <a:pathLst>
                <a:path extrusionOk="0" h="22859" w="721994">
                  <a:moveTo>
                    <a:pt x="51854" y="127"/>
                  </a:moveTo>
                  <a:lnTo>
                    <a:pt x="8559" y="8128"/>
                  </a:lnTo>
                  <a:lnTo>
                    <a:pt x="0" y="14871"/>
                  </a:lnTo>
                  <a:lnTo>
                    <a:pt x="8509" y="15227"/>
                  </a:lnTo>
                  <a:lnTo>
                    <a:pt x="12573" y="15227"/>
                  </a:lnTo>
                  <a:lnTo>
                    <a:pt x="25590" y="14592"/>
                  </a:lnTo>
                  <a:lnTo>
                    <a:pt x="36855" y="12280"/>
                  </a:lnTo>
                  <a:lnTo>
                    <a:pt x="45808" y="7658"/>
                  </a:lnTo>
                  <a:lnTo>
                    <a:pt x="51854" y="127"/>
                  </a:lnTo>
                  <a:close/>
                </a:path>
                <a:path extrusionOk="0" h="22859" w="721994">
                  <a:moveTo>
                    <a:pt x="721995" y="16065"/>
                  </a:moveTo>
                  <a:lnTo>
                    <a:pt x="720661" y="11023"/>
                  </a:lnTo>
                  <a:lnTo>
                    <a:pt x="714578" y="7264"/>
                  </a:lnTo>
                  <a:lnTo>
                    <a:pt x="712431" y="14960"/>
                  </a:lnTo>
                  <a:lnTo>
                    <a:pt x="703719" y="16383"/>
                  </a:lnTo>
                  <a:lnTo>
                    <a:pt x="699846" y="22364"/>
                  </a:lnTo>
                  <a:lnTo>
                    <a:pt x="703846" y="22644"/>
                  </a:lnTo>
                  <a:lnTo>
                    <a:pt x="707758" y="22847"/>
                  </a:lnTo>
                  <a:lnTo>
                    <a:pt x="714273" y="22809"/>
                  </a:lnTo>
                  <a:lnTo>
                    <a:pt x="721995" y="1606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18" name="Google Shape;2718;gf574e92628_0_0"/>
            <p:cNvSpPr/>
            <p:nvPr/>
          </p:nvSpPr>
          <p:spPr>
            <a:xfrm>
              <a:off x="2997963" y="1262119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415" y="0"/>
                  </a:moveTo>
                  <a:lnTo>
                    <a:pt x="495" y="0"/>
                  </a:lnTo>
                  <a:lnTo>
                    <a:pt x="965" y="2895"/>
                  </a:lnTo>
                  <a:lnTo>
                    <a:pt x="838" y="5207"/>
                  </a:lnTo>
                  <a:lnTo>
                    <a:pt x="292" y="7137"/>
                  </a:lnTo>
                  <a:lnTo>
                    <a:pt x="6375" y="10909"/>
                  </a:lnTo>
                  <a:lnTo>
                    <a:pt x="7708" y="15938"/>
                  </a:lnTo>
                  <a:lnTo>
                    <a:pt x="0" y="22682"/>
                  </a:lnTo>
                  <a:lnTo>
                    <a:pt x="10021" y="21429"/>
                  </a:lnTo>
                  <a:lnTo>
                    <a:pt x="17656" y="17803"/>
                  </a:lnTo>
                  <a:lnTo>
                    <a:pt x="22067" y="10946"/>
                  </a:lnTo>
                  <a:lnTo>
                    <a:pt x="224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19" name="Google Shape;2719;gf574e92628_0_0"/>
            <p:cNvSpPr/>
            <p:nvPr/>
          </p:nvSpPr>
          <p:spPr>
            <a:xfrm>
              <a:off x="3629633" y="1261808"/>
              <a:ext cx="26035" cy="16509"/>
            </a:xfrm>
            <a:custGeom>
              <a:rect b="b" l="l" r="r" t="t"/>
              <a:pathLst>
                <a:path extrusionOk="0" h="16509" w="26035">
                  <a:moveTo>
                    <a:pt x="14278" y="0"/>
                  </a:moveTo>
                  <a:lnTo>
                    <a:pt x="5490" y="0"/>
                  </a:lnTo>
                  <a:lnTo>
                    <a:pt x="4474" y="0"/>
                  </a:lnTo>
                  <a:lnTo>
                    <a:pt x="3369" y="101"/>
                  </a:lnTo>
                  <a:lnTo>
                    <a:pt x="2150" y="304"/>
                  </a:lnTo>
                  <a:lnTo>
                    <a:pt x="0" y="7303"/>
                  </a:lnTo>
                  <a:lnTo>
                    <a:pt x="2275" y="12372"/>
                  </a:lnTo>
                  <a:lnTo>
                    <a:pt x="7377" y="15456"/>
                  </a:lnTo>
                  <a:lnTo>
                    <a:pt x="13707" y="16497"/>
                  </a:lnTo>
                  <a:lnTo>
                    <a:pt x="19866" y="16497"/>
                  </a:lnTo>
                  <a:lnTo>
                    <a:pt x="25518" y="13601"/>
                  </a:lnTo>
                  <a:lnTo>
                    <a:pt x="24298" y="7569"/>
                  </a:lnTo>
                  <a:lnTo>
                    <a:pt x="16031" y="7264"/>
                  </a:lnTo>
                  <a:lnTo>
                    <a:pt x="142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20" name="Google Shape;2720;gf574e92628_0_0"/>
            <p:cNvSpPr/>
            <p:nvPr/>
          </p:nvSpPr>
          <p:spPr>
            <a:xfrm>
              <a:off x="5495455" y="1262119"/>
              <a:ext cx="52704" cy="37465"/>
            </a:xfrm>
            <a:custGeom>
              <a:rect b="b" l="l" r="r" t="t"/>
              <a:pathLst>
                <a:path extrusionOk="0" h="37465" w="52704">
                  <a:moveTo>
                    <a:pt x="44348" y="0"/>
                  </a:moveTo>
                  <a:lnTo>
                    <a:pt x="43878" y="10363"/>
                  </a:lnTo>
                  <a:lnTo>
                    <a:pt x="35496" y="14592"/>
                  </a:lnTo>
                  <a:lnTo>
                    <a:pt x="19265" y="14592"/>
                  </a:lnTo>
                  <a:lnTo>
                    <a:pt x="11595" y="11798"/>
                  </a:lnTo>
                  <a:lnTo>
                    <a:pt x="7454" y="7264"/>
                  </a:lnTo>
                  <a:lnTo>
                    <a:pt x="7454" y="17627"/>
                  </a:lnTo>
                  <a:lnTo>
                    <a:pt x="4013" y="23736"/>
                  </a:lnTo>
                  <a:lnTo>
                    <a:pt x="0" y="29502"/>
                  </a:lnTo>
                  <a:lnTo>
                    <a:pt x="3848" y="28587"/>
                  </a:lnTo>
                  <a:lnTo>
                    <a:pt x="7175" y="28206"/>
                  </a:lnTo>
                  <a:lnTo>
                    <a:pt x="10134" y="28206"/>
                  </a:lnTo>
                  <a:lnTo>
                    <a:pt x="19486" y="29577"/>
                  </a:lnTo>
                  <a:lnTo>
                    <a:pt x="34975" y="35611"/>
                  </a:lnTo>
                  <a:lnTo>
                    <a:pt x="44348" y="36982"/>
                  </a:lnTo>
                  <a:lnTo>
                    <a:pt x="45387" y="26458"/>
                  </a:lnTo>
                  <a:lnTo>
                    <a:pt x="50596" y="15771"/>
                  </a:lnTo>
                  <a:lnTo>
                    <a:pt x="52681" y="6444"/>
                  </a:lnTo>
                  <a:lnTo>
                    <a:pt x="443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21" name="Google Shape;2721;gf574e92628_0_0"/>
            <p:cNvSpPr/>
            <p:nvPr/>
          </p:nvSpPr>
          <p:spPr>
            <a:xfrm>
              <a:off x="103543" y="1268297"/>
              <a:ext cx="5824220" cy="31115"/>
            </a:xfrm>
            <a:custGeom>
              <a:rect b="b" l="l" r="r" t="t"/>
              <a:pathLst>
                <a:path extrusionOk="0" h="31115" w="5824220">
                  <a:moveTo>
                    <a:pt x="59004" y="1079"/>
                  </a:moveTo>
                  <a:lnTo>
                    <a:pt x="56197" y="1803"/>
                  </a:lnTo>
                  <a:lnTo>
                    <a:pt x="52959" y="2070"/>
                  </a:lnTo>
                  <a:lnTo>
                    <a:pt x="44577" y="2070"/>
                  </a:lnTo>
                  <a:lnTo>
                    <a:pt x="23152" y="0"/>
                  </a:lnTo>
                  <a:lnTo>
                    <a:pt x="18313" y="0"/>
                  </a:lnTo>
                  <a:lnTo>
                    <a:pt x="9385" y="0"/>
                  </a:lnTo>
                  <a:lnTo>
                    <a:pt x="2222" y="1765"/>
                  </a:lnTo>
                  <a:lnTo>
                    <a:pt x="0" y="8572"/>
                  </a:lnTo>
                  <a:lnTo>
                    <a:pt x="2819" y="7823"/>
                  </a:lnTo>
                  <a:lnTo>
                    <a:pt x="6096" y="7543"/>
                  </a:lnTo>
                  <a:lnTo>
                    <a:pt x="14465" y="7543"/>
                  </a:lnTo>
                  <a:lnTo>
                    <a:pt x="35712" y="9588"/>
                  </a:lnTo>
                  <a:lnTo>
                    <a:pt x="49453" y="9588"/>
                  </a:lnTo>
                  <a:lnTo>
                    <a:pt x="56667" y="7835"/>
                  </a:lnTo>
                  <a:lnTo>
                    <a:pt x="59004" y="1079"/>
                  </a:lnTo>
                  <a:close/>
                </a:path>
                <a:path extrusionOk="0" h="31115" w="5824220">
                  <a:moveTo>
                    <a:pt x="105549" y="23329"/>
                  </a:moveTo>
                  <a:lnTo>
                    <a:pt x="104711" y="22656"/>
                  </a:lnTo>
                  <a:lnTo>
                    <a:pt x="103886" y="21983"/>
                  </a:lnTo>
                  <a:lnTo>
                    <a:pt x="103047" y="21310"/>
                  </a:lnTo>
                  <a:lnTo>
                    <a:pt x="103047" y="23329"/>
                  </a:lnTo>
                  <a:lnTo>
                    <a:pt x="105549" y="23329"/>
                  </a:lnTo>
                  <a:close/>
                </a:path>
                <a:path extrusionOk="0" h="31115" w="5824220">
                  <a:moveTo>
                    <a:pt x="412343" y="23317"/>
                  </a:moveTo>
                  <a:lnTo>
                    <a:pt x="412089" y="12573"/>
                  </a:lnTo>
                  <a:lnTo>
                    <a:pt x="405942" y="7747"/>
                  </a:lnTo>
                  <a:lnTo>
                    <a:pt x="397535" y="5156"/>
                  </a:lnTo>
                  <a:lnTo>
                    <a:pt x="390486" y="1079"/>
                  </a:lnTo>
                  <a:lnTo>
                    <a:pt x="389153" y="11379"/>
                  </a:lnTo>
                  <a:lnTo>
                    <a:pt x="390779" y="18745"/>
                  </a:lnTo>
                  <a:lnTo>
                    <a:pt x="395312" y="23164"/>
                  </a:lnTo>
                  <a:lnTo>
                    <a:pt x="402729" y="24638"/>
                  </a:lnTo>
                  <a:lnTo>
                    <a:pt x="405511" y="24638"/>
                  </a:lnTo>
                  <a:lnTo>
                    <a:pt x="408724" y="24193"/>
                  </a:lnTo>
                  <a:lnTo>
                    <a:pt x="412343" y="23317"/>
                  </a:lnTo>
                  <a:close/>
                </a:path>
                <a:path extrusionOk="0" h="31115" w="5824220">
                  <a:moveTo>
                    <a:pt x="5823712" y="23088"/>
                  </a:moveTo>
                  <a:lnTo>
                    <a:pt x="5823458" y="15087"/>
                  </a:lnTo>
                  <a:lnTo>
                    <a:pt x="5819203" y="7518"/>
                  </a:lnTo>
                  <a:lnTo>
                    <a:pt x="5811736" y="1079"/>
                  </a:lnTo>
                  <a:lnTo>
                    <a:pt x="5812091" y="10121"/>
                  </a:lnTo>
                  <a:lnTo>
                    <a:pt x="5812244" y="19278"/>
                  </a:lnTo>
                  <a:lnTo>
                    <a:pt x="5813996" y="26771"/>
                  </a:lnTo>
                  <a:lnTo>
                    <a:pt x="5819229" y="30810"/>
                  </a:lnTo>
                  <a:lnTo>
                    <a:pt x="5823712" y="230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22" name="Google Shape;2722;gf574e92628_0_0"/>
            <p:cNvSpPr/>
            <p:nvPr/>
          </p:nvSpPr>
          <p:spPr>
            <a:xfrm>
              <a:off x="206603" y="1275371"/>
              <a:ext cx="2552700" cy="38734"/>
            </a:xfrm>
            <a:custGeom>
              <a:rect b="b" l="l" r="r" t="t"/>
              <a:pathLst>
                <a:path extrusionOk="0" h="38734" w="2552700">
                  <a:moveTo>
                    <a:pt x="29578" y="1511"/>
                  </a:moveTo>
                  <a:lnTo>
                    <a:pt x="0" y="1511"/>
                  </a:lnTo>
                  <a:lnTo>
                    <a:pt x="0" y="14249"/>
                  </a:lnTo>
                  <a:lnTo>
                    <a:pt x="2501" y="16256"/>
                  </a:lnTo>
                  <a:lnTo>
                    <a:pt x="29578" y="16256"/>
                  </a:lnTo>
                  <a:lnTo>
                    <a:pt x="29578" y="1511"/>
                  </a:lnTo>
                  <a:close/>
                </a:path>
                <a:path extrusionOk="0" h="38734" w="2552700">
                  <a:moveTo>
                    <a:pt x="2246617" y="38493"/>
                  </a:moveTo>
                  <a:lnTo>
                    <a:pt x="2244128" y="26149"/>
                  </a:lnTo>
                  <a:lnTo>
                    <a:pt x="2240064" y="15468"/>
                  </a:lnTo>
                  <a:lnTo>
                    <a:pt x="2233726" y="7048"/>
                  </a:lnTo>
                  <a:lnTo>
                    <a:pt x="2224430" y="1511"/>
                  </a:lnTo>
                  <a:lnTo>
                    <a:pt x="2217991" y="14211"/>
                  </a:lnTo>
                  <a:lnTo>
                    <a:pt x="2223757" y="23672"/>
                  </a:lnTo>
                  <a:lnTo>
                    <a:pt x="2235416" y="31305"/>
                  </a:lnTo>
                  <a:lnTo>
                    <a:pt x="2246617" y="38493"/>
                  </a:lnTo>
                  <a:close/>
                </a:path>
                <a:path extrusionOk="0" h="38734" w="2552700">
                  <a:moveTo>
                    <a:pt x="2552217" y="11544"/>
                  </a:moveTo>
                  <a:lnTo>
                    <a:pt x="2551061" y="3594"/>
                  </a:lnTo>
                  <a:lnTo>
                    <a:pt x="2548026" y="0"/>
                  </a:lnTo>
                  <a:lnTo>
                    <a:pt x="2546286" y="0"/>
                  </a:lnTo>
                  <a:lnTo>
                    <a:pt x="2544026" y="2463"/>
                  </a:lnTo>
                  <a:lnTo>
                    <a:pt x="2541257" y="8991"/>
                  </a:lnTo>
                  <a:lnTo>
                    <a:pt x="2539263" y="13258"/>
                  </a:lnTo>
                  <a:lnTo>
                    <a:pt x="2544102" y="23761"/>
                  </a:lnTo>
                  <a:lnTo>
                    <a:pt x="2548725" y="23736"/>
                  </a:lnTo>
                  <a:lnTo>
                    <a:pt x="2551455" y="19672"/>
                  </a:lnTo>
                  <a:lnTo>
                    <a:pt x="2552217" y="1154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23" name="Google Shape;2723;gf574e92628_0_0"/>
            <p:cNvSpPr/>
            <p:nvPr/>
          </p:nvSpPr>
          <p:spPr>
            <a:xfrm>
              <a:off x="3860241" y="1286496"/>
              <a:ext cx="2005329" cy="27940"/>
            </a:xfrm>
            <a:custGeom>
              <a:rect b="b" l="l" r="r" t="t"/>
              <a:pathLst>
                <a:path extrusionOk="0" h="27940" w="2005329">
                  <a:moveTo>
                    <a:pt x="44030" y="5118"/>
                  </a:moveTo>
                  <a:lnTo>
                    <a:pt x="36385" y="1778"/>
                  </a:lnTo>
                  <a:lnTo>
                    <a:pt x="29654" y="0"/>
                  </a:lnTo>
                  <a:lnTo>
                    <a:pt x="23812" y="0"/>
                  </a:lnTo>
                  <a:lnTo>
                    <a:pt x="16217" y="1181"/>
                  </a:lnTo>
                  <a:lnTo>
                    <a:pt x="9728" y="4800"/>
                  </a:lnTo>
                  <a:lnTo>
                    <a:pt x="4330" y="10985"/>
                  </a:lnTo>
                  <a:lnTo>
                    <a:pt x="0" y="19875"/>
                  </a:lnTo>
                  <a:lnTo>
                    <a:pt x="11303" y="16484"/>
                  </a:lnTo>
                  <a:lnTo>
                    <a:pt x="24079" y="14617"/>
                  </a:lnTo>
                  <a:lnTo>
                    <a:pt x="35814" y="11696"/>
                  </a:lnTo>
                  <a:lnTo>
                    <a:pt x="44030" y="5118"/>
                  </a:lnTo>
                  <a:close/>
                </a:path>
                <a:path extrusionOk="0" h="27940" w="2005329">
                  <a:moveTo>
                    <a:pt x="2004872" y="16421"/>
                  </a:moveTo>
                  <a:lnTo>
                    <a:pt x="2001380" y="10083"/>
                  </a:lnTo>
                  <a:lnTo>
                    <a:pt x="1994662" y="7010"/>
                  </a:lnTo>
                  <a:lnTo>
                    <a:pt x="1995004" y="22161"/>
                  </a:lnTo>
                  <a:lnTo>
                    <a:pt x="1998853" y="22898"/>
                  </a:lnTo>
                  <a:lnTo>
                    <a:pt x="2002091" y="24244"/>
                  </a:lnTo>
                  <a:lnTo>
                    <a:pt x="2003552" y="27355"/>
                  </a:lnTo>
                  <a:lnTo>
                    <a:pt x="2004872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24" name="Google Shape;2724;gf574e92628_0_0"/>
            <p:cNvSpPr/>
            <p:nvPr/>
          </p:nvSpPr>
          <p:spPr>
            <a:xfrm>
              <a:off x="5834032" y="1291179"/>
              <a:ext cx="21589" cy="17780"/>
            </a:xfrm>
            <a:custGeom>
              <a:rect b="b" l="l" r="r" t="t"/>
              <a:pathLst>
                <a:path extrusionOk="0" h="17780" w="21589">
                  <a:moveTo>
                    <a:pt x="12920" y="0"/>
                  </a:moveTo>
                  <a:lnTo>
                    <a:pt x="7840" y="0"/>
                  </a:lnTo>
                  <a:lnTo>
                    <a:pt x="5490" y="0"/>
                  </a:lnTo>
                  <a:lnTo>
                    <a:pt x="3001" y="152"/>
                  </a:lnTo>
                  <a:lnTo>
                    <a:pt x="385" y="444"/>
                  </a:lnTo>
                  <a:lnTo>
                    <a:pt x="0" y="10240"/>
                  </a:lnTo>
                  <a:lnTo>
                    <a:pt x="4903" y="14793"/>
                  </a:lnTo>
                  <a:lnTo>
                    <a:pt x="12754" y="16430"/>
                  </a:lnTo>
                  <a:lnTo>
                    <a:pt x="21213" y="17475"/>
                  </a:lnTo>
                  <a:lnTo>
                    <a:pt x="20870" y="2324"/>
                  </a:lnTo>
                  <a:lnTo>
                    <a:pt x="17339" y="711"/>
                  </a:lnTo>
                  <a:lnTo>
                    <a:pt x="129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25" name="Google Shape;2725;gf574e92628_0_0"/>
            <p:cNvSpPr/>
            <p:nvPr/>
          </p:nvSpPr>
          <p:spPr>
            <a:xfrm>
              <a:off x="6838604" y="1291130"/>
              <a:ext cx="15240" cy="13969"/>
            </a:xfrm>
            <a:custGeom>
              <a:rect b="b" l="l" r="r" t="t"/>
              <a:pathLst>
                <a:path extrusionOk="0" h="13969" w="15240">
                  <a:moveTo>
                    <a:pt x="12471" y="0"/>
                  </a:moveTo>
                  <a:lnTo>
                    <a:pt x="9791" y="0"/>
                  </a:lnTo>
                  <a:lnTo>
                    <a:pt x="8458" y="0"/>
                  </a:lnTo>
                  <a:lnTo>
                    <a:pt x="6845" y="152"/>
                  </a:lnTo>
                  <a:lnTo>
                    <a:pt x="4902" y="482"/>
                  </a:lnTo>
                  <a:lnTo>
                    <a:pt x="4902" y="7975"/>
                  </a:lnTo>
                  <a:lnTo>
                    <a:pt x="2959" y="10210"/>
                  </a:lnTo>
                  <a:lnTo>
                    <a:pt x="1333" y="12153"/>
                  </a:lnTo>
                  <a:lnTo>
                    <a:pt x="0" y="13830"/>
                  </a:lnTo>
                  <a:lnTo>
                    <a:pt x="14706" y="1663"/>
                  </a:lnTo>
                  <a:lnTo>
                    <a:pt x="14020" y="622"/>
                  </a:lnTo>
                  <a:lnTo>
                    <a:pt x="124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26" name="Google Shape;2726;gf574e92628_0_0"/>
            <p:cNvSpPr/>
            <p:nvPr/>
          </p:nvSpPr>
          <p:spPr>
            <a:xfrm>
              <a:off x="6832547" y="1292792"/>
              <a:ext cx="22225" cy="21590"/>
            </a:xfrm>
            <a:custGeom>
              <a:rect b="b" l="l" r="r" t="t"/>
              <a:pathLst>
                <a:path extrusionOk="0" h="21590" w="22225">
                  <a:moveTo>
                    <a:pt x="20764" y="0"/>
                  </a:moveTo>
                  <a:lnTo>
                    <a:pt x="6057" y="12166"/>
                  </a:lnTo>
                  <a:lnTo>
                    <a:pt x="736" y="18884"/>
                  </a:lnTo>
                  <a:lnTo>
                    <a:pt x="0" y="21412"/>
                  </a:lnTo>
                  <a:lnTo>
                    <a:pt x="3949" y="21412"/>
                  </a:lnTo>
                  <a:lnTo>
                    <a:pt x="11607" y="15646"/>
                  </a:lnTo>
                  <a:lnTo>
                    <a:pt x="19989" y="6007"/>
                  </a:lnTo>
                  <a:lnTo>
                    <a:pt x="22174" y="2133"/>
                  </a:lnTo>
                  <a:lnTo>
                    <a:pt x="207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27" name="Google Shape;2727;gf574e92628_0_0"/>
            <p:cNvSpPr/>
            <p:nvPr/>
          </p:nvSpPr>
          <p:spPr>
            <a:xfrm>
              <a:off x="13671789" y="1301386"/>
              <a:ext cx="36830" cy="21590"/>
            </a:xfrm>
            <a:custGeom>
              <a:rect b="b" l="l" r="r" t="t"/>
              <a:pathLst>
                <a:path extrusionOk="0" h="21590" w="36830">
                  <a:moveTo>
                    <a:pt x="9740" y="0"/>
                  </a:moveTo>
                  <a:lnTo>
                    <a:pt x="5372" y="0"/>
                  </a:lnTo>
                  <a:lnTo>
                    <a:pt x="1892" y="3149"/>
                  </a:lnTo>
                  <a:lnTo>
                    <a:pt x="0" y="12471"/>
                  </a:lnTo>
                  <a:lnTo>
                    <a:pt x="3815" y="14998"/>
                  </a:lnTo>
                  <a:lnTo>
                    <a:pt x="10166" y="17895"/>
                  </a:lnTo>
                  <a:lnTo>
                    <a:pt x="17812" y="20281"/>
                  </a:lnTo>
                  <a:lnTo>
                    <a:pt x="25514" y="21272"/>
                  </a:lnTo>
                  <a:lnTo>
                    <a:pt x="31432" y="21272"/>
                  </a:lnTo>
                  <a:lnTo>
                    <a:pt x="36182" y="19037"/>
                  </a:lnTo>
                  <a:lnTo>
                    <a:pt x="36830" y="12471"/>
                  </a:lnTo>
                  <a:lnTo>
                    <a:pt x="29727" y="9226"/>
                  </a:lnTo>
                  <a:lnTo>
                    <a:pt x="22623" y="5083"/>
                  </a:lnTo>
                  <a:lnTo>
                    <a:pt x="15850" y="1516"/>
                  </a:lnTo>
                  <a:lnTo>
                    <a:pt x="974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28" name="Google Shape;2728;gf574e92628_0_0"/>
            <p:cNvSpPr/>
            <p:nvPr/>
          </p:nvSpPr>
          <p:spPr>
            <a:xfrm>
              <a:off x="2916315" y="1305971"/>
              <a:ext cx="45719" cy="17780"/>
            </a:xfrm>
            <a:custGeom>
              <a:rect b="b" l="l" r="r" t="t"/>
              <a:pathLst>
                <a:path extrusionOk="0" h="17780" w="45719">
                  <a:moveTo>
                    <a:pt x="14340" y="0"/>
                  </a:moveTo>
                  <a:lnTo>
                    <a:pt x="10022" y="0"/>
                  </a:lnTo>
                  <a:lnTo>
                    <a:pt x="1018" y="406"/>
                  </a:lnTo>
                  <a:lnTo>
                    <a:pt x="0" y="8231"/>
                  </a:lnTo>
                  <a:lnTo>
                    <a:pt x="3950" y="13462"/>
                  </a:lnTo>
                  <a:lnTo>
                    <a:pt x="11317" y="16386"/>
                  </a:lnTo>
                  <a:lnTo>
                    <a:pt x="20550" y="17297"/>
                  </a:lnTo>
                  <a:lnTo>
                    <a:pt x="29444" y="16591"/>
                  </a:lnTo>
                  <a:lnTo>
                    <a:pt x="37368" y="14630"/>
                  </a:lnTo>
                  <a:lnTo>
                    <a:pt x="43078" y="11650"/>
                  </a:lnTo>
                  <a:lnTo>
                    <a:pt x="45328" y="7886"/>
                  </a:lnTo>
                  <a:lnTo>
                    <a:pt x="39584" y="3991"/>
                  </a:lnTo>
                  <a:lnTo>
                    <a:pt x="32287" y="1576"/>
                  </a:lnTo>
                  <a:lnTo>
                    <a:pt x="23763" y="344"/>
                  </a:lnTo>
                  <a:lnTo>
                    <a:pt x="14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29" name="Google Shape;2729;gf574e92628_0_0"/>
            <p:cNvSpPr/>
            <p:nvPr/>
          </p:nvSpPr>
          <p:spPr>
            <a:xfrm>
              <a:off x="574869" y="1317026"/>
              <a:ext cx="7620" cy="19684"/>
            </a:xfrm>
            <a:custGeom>
              <a:rect b="b" l="l" r="r" t="t"/>
              <a:pathLst>
                <a:path extrusionOk="0" h="19684" w="7620">
                  <a:moveTo>
                    <a:pt x="6692" y="0"/>
                  </a:moveTo>
                  <a:lnTo>
                    <a:pt x="4826" y="546"/>
                  </a:lnTo>
                  <a:lnTo>
                    <a:pt x="2717" y="1854"/>
                  </a:lnTo>
                  <a:lnTo>
                    <a:pt x="0" y="4318"/>
                  </a:lnTo>
                  <a:lnTo>
                    <a:pt x="1701" y="9880"/>
                  </a:lnTo>
                  <a:lnTo>
                    <a:pt x="355" y="18542"/>
                  </a:lnTo>
                  <a:lnTo>
                    <a:pt x="7099" y="19164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30" name="Google Shape;2730;gf574e92628_0_0"/>
            <p:cNvSpPr/>
            <p:nvPr/>
          </p:nvSpPr>
          <p:spPr>
            <a:xfrm>
              <a:off x="581566" y="1316713"/>
              <a:ext cx="15875" cy="19684"/>
            </a:xfrm>
            <a:custGeom>
              <a:rect b="b" l="l" r="r" t="t"/>
              <a:pathLst>
                <a:path extrusionOk="0" h="19684" w="15875">
                  <a:moveTo>
                    <a:pt x="5892" y="0"/>
                  </a:moveTo>
                  <a:lnTo>
                    <a:pt x="2120" y="0"/>
                  </a:lnTo>
                  <a:lnTo>
                    <a:pt x="1435" y="0"/>
                  </a:lnTo>
                  <a:lnTo>
                    <a:pt x="736" y="101"/>
                  </a:lnTo>
                  <a:lnTo>
                    <a:pt x="0" y="317"/>
                  </a:lnTo>
                  <a:lnTo>
                    <a:pt x="393" y="19469"/>
                  </a:lnTo>
                  <a:lnTo>
                    <a:pt x="762" y="19494"/>
                  </a:lnTo>
                  <a:lnTo>
                    <a:pt x="2814" y="14111"/>
                  </a:lnTo>
                  <a:lnTo>
                    <a:pt x="7458" y="11331"/>
                  </a:lnTo>
                  <a:lnTo>
                    <a:pt x="12420" y="8918"/>
                  </a:lnTo>
                  <a:lnTo>
                    <a:pt x="15430" y="4635"/>
                  </a:lnTo>
                  <a:lnTo>
                    <a:pt x="9105" y="2946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31" name="Google Shape;2731;gf574e92628_0_0"/>
            <p:cNvSpPr/>
            <p:nvPr/>
          </p:nvSpPr>
          <p:spPr>
            <a:xfrm>
              <a:off x="13406473" y="1315849"/>
              <a:ext cx="52069" cy="21590"/>
            </a:xfrm>
            <a:custGeom>
              <a:rect b="b" l="l" r="r" t="t"/>
              <a:pathLst>
                <a:path extrusionOk="0" h="21590" w="52069">
                  <a:moveTo>
                    <a:pt x="17056" y="0"/>
                  </a:moveTo>
                  <a:lnTo>
                    <a:pt x="11239" y="0"/>
                  </a:lnTo>
                  <a:lnTo>
                    <a:pt x="5702" y="3213"/>
                  </a:lnTo>
                  <a:lnTo>
                    <a:pt x="0" y="12750"/>
                  </a:lnTo>
                  <a:lnTo>
                    <a:pt x="1943" y="12141"/>
                  </a:lnTo>
                  <a:lnTo>
                    <a:pt x="3886" y="11887"/>
                  </a:lnTo>
                  <a:lnTo>
                    <a:pt x="11811" y="11887"/>
                  </a:lnTo>
                  <a:lnTo>
                    <a:pt x="17843" y="14300"/>
                  </a:lnTo>
                  <a:lnTo>
                    <a:pt x="29362" y="19151"/>
                  </a:lnTo>
                  <a:lnTo>
                    <a:pt x="34848" y="21564"/>
                  </a:lnTo>
                  <a:lnTo>
                    <a:pt x="44411" y="21564"/>
                  </a:lnTo>
                  <a:lnTo>
                    <a:pt x="48539" y="19342"/>
                  </a:lnTo>
                  <a:lnTo>
                    <a:pt x="51816" y="12750"/>
                  </a:lnTo>
                  <a:lnTo>
                    <a:pt x="41953" y="9435"/>
                  </a:lnTo>
                  <a:lnTo>
                    <a:pt x="33012" y="5199"/>
                  </a:lnTo>
                  <a:lnTo>
                    <a:pt x="24782" y="1551"/>
                  </a:lnTo>
                  <a:lnTo>
                    <a:pt x="1705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32" name="Google Shape;2732;gf574e92628_0_0"/>
            <p:cNvSpPr/>
            <p:nvPr/>
          </p:nvSpPr>
          <p:spPr>
            <a:xfrm>
              <a:off x="987513" y="1319415"/>
              <a:ext cx="4220845" cy="21590"/>
            </a:xfrm>
            <a:custGeom>
              <a:rect b="b" l="l" r="r" t="t"/>
              <a:pathLst>
                <a:path extrusionOk="0" h="21590" w="4220845">
                  <a:moveTo>
                    <a:pt x="41694" y="8978"/>
                  </a:moveTo>
                  <a:lnTo>
                    <a:pt x="36842" y="1943"/>
                  </a:lnTo>
                  <a:lnTo>
                    <a:pt x="35140" y="7772"/>
                  </a:lnTo>
                  <a:lnTo>
                    <a:pt x="32994" y="9779"/>
                  </a:lnTo>
                  <a:lnTo>
                    <a:pt x="27622" y="9779"/>
                  </a:lnTo>
                  <a:lnTo>
                    <a:pt x="24269" y="7340"/>
                  </a:lnTo>
                  <a:lnTo>
                    <a:pt x="16573" y="2438"/>
                  </a:lnTo>
                  <a:lnTo>
                    <a:pt x="12204" y="0"/>
                  </a:lnTo>
                  <a:lnTo>
                    <a:pt x="7327" y="0"/>
                  </a:lnTo>
                  <a:lnTo>
                    <a:pt x="5003" y="0"/>
                  </a:lnTo>
                  <a:lnTo>
                    <a:pt x="2552" y="558"/>
                  </a:lnTo>
                  <a:lnTo>
                    <a:pt x="0" y="1943"/>
                  </a:lnTo>
                  <a:lnTo>
                    <a:pt x="127" y="11023"/>
                  </a:lnTo>
                  <a:lnTo>
                    <a:pt x="3937" y="17056"/>
                  </a:lnTo>
                  <a:lnTo>
                    <a:pt x="10312" y="20396"/>
                  </a:lnTo>
                  <a:lnTo>
                    <a:pt x="18148" y="21437"/>
                  </a:lnTo>
                  <a:lnTo>
                    <a:pt x="29349" y="19723"/>
                  </a:lnTo>
                  <a:lnTo>
                    <a:pt x="38201" y="15227"/>
                  </a:lnTo>
                  <a:lnTo>
                    <a:pt x="41694" y="8978"/>
                  </a:lnTo>
                  <a:close/>
                </a:path>
                <a:path extrusionOk="0" h="21590" w="4220845">
                  <a:moveTo>
                    <a:pt x="4220794" y="9194"/>
                  </a:moveTo>
                  <a:lnTo>
                    <a:pt x="4213834" y="5156"/>
                  </a:lnTo>
                  <a:lnTo>
                    <a:pt x="4208907" y="3657"/>
                  </a:lnTo>
                  <a:lnTo>
                    <a:pt x="4205643" y="3657"/>
                  </a:lnTo>
                  <a:lnTo>
                    <a:pt x="4203408" y="3657"/>
                  </a:lnTo>
                  <a:lnTo>
                    <a:pt x="4201947" y="4356"/>
                  </a:lnTo>
                  <a:lnTo>
                    <a:pt x="4201122" y="5435"/>
                  </a:lnTo>
                  <a:lnTo>
                    <a:pt x="4201579" y="8013"/>
                  </a:lnTo>
                  <a:lnTo>
                    <a:pt x="4202404" y="13284"/>
                  </a:lnTo>
                  <a:lnTo>
                    <a:pt x="4204017" y="15201"/>
                  </a:lnTo>
                  <a:lnTo>
                    <a:pt x="4206468" y="16649"/>
                  </a:lnTo>
                  <a:lnTo>
                    <a:pt x="4212755" y="16649"/>
                  </a:lnTo>
                  <a:lnTo>
                    <a:pt x="4216768" y="14668"/>
                  </a:lnTo>
                  <a:lnTo>
                    <a:pt x="4220794" y="9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33" name="Google Shape;2733;gf574e92628_0_0"/>
            <p:cNvSpPr/>
            <p:nvPr/>
          </p:nvSpPr>
          <p:spPr>
            <a:xfrm>
              <a:off x="5187608" y="1324844"/>
              <a:ext cx="2539" cy="8255"/>
            </a:xfrm>
            <a:custGeom>
              <a:rect b="b" l="l" r="r" t="t"/>
              <a:pathLst>
                <a:path extrusionOk="0" h="8255" w="2539">
                  <a:moveTo>
                    <a:pt x="1041" y="0"/>
                  </a:moveTo>
                  <a:lnTo>
                    <a:pt x="101" y="1244"/>
                  </a:lnTo>
                  <a:lnTo>
                    <a:pt x="0" y="2971"/>
                  </a:lnTo>
                  <a:lnTo>
                    <a:pt x="901" y="5791"/>
                  </a:lnTo>
                  <a:lnTo>
                    <a:pt x="1511" y="6883"/>
                  </a:lnTo>
                  <a:lnTo>
                    <a:pt x="2311" y="7835"/>
                  </a:lnTo>
                  <a:lnTo>
                    <a:pt x="1917" y="5194"/>
                  </a:lnTo>
                  <a:lnTo>
                    <a:pt x="1498" y="2578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34" name="Google Shape;2734;gf574e92628_0_0"/>
            <p:cNvSpPr/>
            <p:nvPr/>
          </p:nvSpPr>
          <p:spPr>
            <a:xfrm>
              <a:off x="5674953" y="1321346"/>
              <a:ext cx="18414" cy="24765"/>
            </a:xfrm>
            <a:custGeom>
              <a:rect b="b" l="l" r="r" t="t"/>
              <a:pathLst>
                <a:path extrusionOk="0" h="24765" w="18414">
                  <a:moveTo>
                    <a:pt x="12141" y="0"/>
                  </a:moveTo>
                  <a:lnTo>
                    <a:pt x="2236" y="10330"/>
                  </a:lnTo>
                  <a:lnTo>
                    <a:pt x="0" y="17951"/>
                  </a:lnTo>
                  <a:lnTo>
                    <a:pt x="2954" y="22667"/>
                  </a:lnTo>
                  <a:lnTo>
                    <a:pt x="8623" y="24282"/>
                  </a:lnTo>
                  <a:lnTo>
                    <a:pt x="14136" y="22842"/>
                  </a:lnTo>
                  <a:lnTo>
                    <a:pt x="17873" y="18418"/>
                  </a:lnTo>
                  <a:lnTo>
                    <a:pt x="17865" y="10855"/>
                  </a:lnTo>
                  <a:lnTo>
                    <a:pt x="12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35" name="Google Shape;2735;gf574e92628_0_0"/>
            <p:cNvSpPr/>
            <p:nvPr/>
          </p:nvSpPr>
          <p:spPr>
            <a:xfrm>
              <a:off x="12590119" y="1321346"/>
              <a:ext cx="21590" cy="16509"/>
            </a:xfrm>
            <a:custGeom>
              <a:rect b="b" l="l" r="r" t="t"/>
              <a:pathLst>
                <a:path extrusionOk="0" h="16509" w="21590">
                  <a:moveTo>
                    <a:pt x="6121" y="0"/>
                  </a:moveTo>
                  <a:lnTo>
                    <a:pt x="35" y="5758"/>
                  </a:lnTo>
                  <a:lnTo>
                    <a:pt x="0" y="10860"/>
                  </a:lnTo>
                  <a:lnTo>
                    <a:pt x="4031" y="14507"/>
                  </a:lnTo>
                  <a:lnTo>
                    <a:pt x="10147" y="15900"/>
                  </a:lnTo>
                  <a:lnTo>
                    <a:pt x="14858" y="15900"/>
                  </a:lnTo>
                  <a:lnTo>
                    <a:pt x="19646" y="13474"/>
                  </a:lnTo>
                  <a:lnTo>
                    <a:pt x="21094" y="7251"/>
                  </a:lnTo>
                  <a:lnTo>
                    <a:pt x="13601" y="7251"/>
                  </a:lnTo>
                  <a:lnTo>
                    <a:pt x="12141" y="1155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36" name="Google Shape;2736;gf574e92628_0_0"/>
            <p:cNvSpPr/>
            <p:nvPr/>
          </p:nvSpPr>
          <p:spPr>
            <a:xfrm>
              <a:off x="3749776" y="1328604"/>
              <a:ext cx="24129" cy="28575"/>
            </a:xfrm>
            <a:custGeom>
              <a:rect b="b" l="l" r="r" t="t"/>
              <a:pathLst>
                <a:path extrusionOk="0" h="28575" w="24129">
                  <a:moveTo>
                    <a:pt x="22186" y="0"/>
                  </a:moveTo>
                  <a:lnTo>
                    <a:pt x="22186" y="14757"/>
                  </a:lnTo>
                  <a:lnTo>
                    <a:pt x="13512" y="15913"/>
                  </a:lnTo>
                  <a:lnTo>
                    <a:pt x="1130" y="13601"/>
                  </a:lnTo>
                  <a:lnTo>
                    <a:pt x="0" y="22352"/>
                  </a:lnTo>
                  <a:lnTo>
                    <a:pt x="6629" y="26543"/>
                  </a:lnTo>
                  <a:lnTo>
                    <a:pt x="12979" y="28282"/>
                  </a:lnTo>
                  <a:lnTo>
                    <a:pt x="20231" y="28282"/>
                  </a:lnTo>
                  <a:lnTo>
                    <a:pt x="21971" y="28067"/>
                  </a:lnTo>
                  <a:lnTo>
                    <a:pt x="23571" y="27686"/>
                  </a:lnTo>
                  <a:lnTo>
                    <a:pt x="23317" y="749"/>
                  </a:lnTo>
                  <a:lnTo>
                    <a:pt x="221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37" name="Google Shape;2737;gf574e92628_0_0"/>
            <p:cNvSpPr/>
            <p:nvPr/>
          </p:nvSpPr>
          <p:spPr>
            <a:xfrm>
              <a:off x="3773094" y="1327301"/>
              <a:ext cx="2032000" cy="29209"/>
            </a:xfrm>
            <a:custGeom>
              <a:rect b="b" l="l" r="r" t="t"/>
              <a:pathLst>
                <a:path extrusionOk="0" h="29209" w="2032000">
                  <a:moveTo>
                    <a:pt x="10731" y="18554"/>
                  </a:moveTo>
                  <a:lnTo>
                    <a:pt x="8585" y="10490"/>
                  </a:lnTo>
                  <a:lnTo>
                    <a:pt x="0" y="2044"/>
                  </a:lnTo>
                  <a:lnTo>
                    <a:pt x="254" y="28981"/>
                  </a:lnTo>
                  <a:lnTo>
                    <a:pt x="7569" y="25095"/>
                  </a:lnTo>
                  <a:lnTo>
                    <a:pt x="10731" y="18554"/>
                  </a:lnTo>
                  <a:close/>
                </a:path>
                <a:path extrusionOk="0" h="29209" w="2032000">
                  <a:moveTo>
                    <a:pt x="2031669" y="8915"/>
                  </a:moveTo>
                  <a:lnTo>
                    <a:pt x="2023960" y="7531"/>
                  </a:lnTo>
                  <a:lnTo>
                    <a:pt x="2014499" y="4457"/>
                  </a:lnTo>
                  <a:lnTo>
                    <a:pt x="2004314" y="1397"/>
                  </a:lnTo>
                  <a:lnTo>
                    <a:pt x="1994496" y="0"/>
                  </a:lnTo>
                  <a:lnTo>
                    <a:pt x="1988312" y="0"/>
                  </a:lnTo>
                  <a:lnTo>
                    <a:pt x="1983066" y="2222"/>
                  </a:lnTo>
                  <a:lnTo>
                    <a:pt x="1980196" y="8915"/>
                  </a:lnTo>
                  <a:lnTo>
                    <a:pt x="1985086" y="13830"/>
                  </a:lnTo>
                  <a:lnTo>
                    <a:pt x="1990636" y="17259"/>
                  </a:lnTo>
                  <a:lnTo>
                    <a:pt x="1996706" y="19278"/>
                  </a:lnTo>
                  <a:lnTo>
                    <a:pt x="2003171" y="19939"/>
                  </a:lnTo>
                  <a:lnTo>
                    <a:pt x="2010295" y="19227"/>
                  </a:lnTo>
                  <a:lnTo>
                    <a:pt x="2017534" y="17094"/>
                  </a:lnTo>
                  <a:lnTo>
                    <a:pt x="2024710" y="13639"/>
                  </a:lnTo>
                  <a:lnTo>
                    <a:pt x="2031669" y="891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38" name="Google Shape;2738;gf574e92628_0_0"/>
            <p:cNvSpPr/>
            <p:nvPr/>
          </p:nvSpPr>
          <p:spPr>
            <a:xfrm>
              <a:off x="12478538" y="1328604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349" y="0"/>
                  </a:moveTo>
                  <a:lnTo>
                    <a:pt x="26822" y="355"/>
                  </a:lnTo>
                  <a:lnTo>
                    <a:pt x="9093" y="393"/>
                  </a:lnTo>
                  <a:lnTo>
                    <a:pt x="1358" y="850"/>
                  </a:lnTo>
                  <a:lnTo>
                    <a:pt x="0" y="7607"/>
                  </a:lnTo>
                  <a:lnTo>
                    <a:pt x="4216" y="11684"/>
                  </a:lnTo>
                  <a:lnTo>
                    <a:pt x="9880" y="14058"/>
                  </a:lnTo>
                  <a:lnTo>
                    <a:pt x="22021" y="14058"/>
                  </a:lnTo>
                  <a:lnTo>
                    <a:pt x="28194" y="9906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39" name="Google Shape;2739;gf574e92628_0_0"/>
            <p:cNvSpPr/>
            <p:nvPr/>
          </p:nvSpPr>
          <p:spPr>
            <a:xfrm>
              <a:off x="1989036" y="1336179"/>
              <a:ext cx="3919220" cy="33655"/>
            </a:xfrm>
            <a:custGeom>
              <a:rect b="b" l="l" r="r" t="t"/>
              <a:pathLst>
                <a:path extrusionOk="0" h="33655" w="3919220">
                  <a:moveTo>
                    <a:pt x="22161" y="38"/>
                  </a:moveTo>
                  <a:lnTo>
                    <a:pt x="20548" y="0"/>
                  </a:lnTo>
                  <a:lnTo>
                    <a:pt x="8991" y="0"/>
                  </a:lnTo>
                  <a:lnTo>
                    <a:pt x="3365" y="5969"/>
                  </a:lnTo>
                  <a:lnTo>
                    <a:pt x="0" y="14782"/>
                  </a:lnTo>
                  <a:lnTo>
                    <a:pt x="698" y="14795"/>
                  </a:lnTo>
                  <a:lnTo>
                    <a:pt x="8813" y="13716"/>
                  </a:lnTo>
                  <a:lnTo>
                    <a:pt x="14909" y="10680"/>
                  </a:lnTo>
                  <a:lnTo>
                    <a:pt x="19265" y="6019"/>
                  </a:lnTo>
                  <a:lnTo>
                    <a:pt x="22161" y="38"/>
                  </a:lnTo>
                  <a:close/>
                </a:path>
                <a:path extrusionOk="0" h="33655" w="3919220">
                  <a:moveTo>
                    <a:pt x="3919004" y="7188"/>
                  </a:moveTo>
                  <a:lnTo>
                    <a:pt x="3906723" y="9753"/>
                  </a:lnTo>
                  <a:lnTo>
                    <a:pt x="3896106" y="13893"/>
                  </a:lnTo>
                  <a:lnTo>
                    <a:pt x="3887749" y="20243"/>
                  </a:lnTo>
                  <a:lnTo>
                    <a:pt x="3882250" y="29438"/>
                  </a:lnTo>
                  <a:lnTo>
                    <a:pt x="3885044" y="32359"/>
                  </a:lnTo>
                  <a:lnTo>
                    <a:pt x="3888498" y="33655"/>
                  </a:lnTo>
                  <a:lnTo>
                    <a:pt x="3892143" y="33655"/>
                  </a:lnTo>
                  <a:lnTo>
                    <a:pt x="3900779" y="31508"/>
                  </a:lnTo>
                  <a:lnTo>
                    <a:pt x="3908933" y="25730"/>
                  </a:lnTo>
                  <a:lnTo>
                    <a:pt x="3915410" y="17297"/>
                  </a:lnTo>
                  <a:lnTo>
                    <a:pt x="3919004" y="71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40" name="Google Shape;2740;gf574e92628_0_0"/>
            <p:cNvSpPr/>
            <p:nvPr/>
          </p:nvSpPr>
          <p:spPr>
            <a:xfrm>
              <a:off x="12728838" y="1343356"/>
              <a:ext cx="22859" cy="29844"/>
            </a:xfrm>
            <a:custGeom>
              <a:rect b="b" l="l" r="r" t="t"/>
              <a:pathLst>
                <a:path extrusionOk="0" h="29844" w="22859">
                  <a:moveTo>
                    <a:pt x="14693" y="0"/>
                  </a:moveTo>
                  <a:lnTo>
                    <a:pt x="13487" y="5016"/>
                  </a:lnTo>
                  <a:lnTo>
                    <a:pt x="9944" y="7861"/>
                  </a:lnTo>
                  <a:lnTo>
                    <a:pt x="2451" y="7861"/>
                  </a:lnTo>
                  <a:lnTo>
                    <a:pt x="1270" y="7772"/>
                  </a:lnTo>
                  <a:lnTo>
                    <a:pt x="0" y="7607"/>
                  </a:lnTo>
                  <a:lnTo>
                    <a:pt x="0" y="22250"/>
                  </a:lnTo>
                  <a:lnTo>
                    <a:pt x="10452" y="22237"/>
                  </a:lnTo>
                  <a:lnTo>
                    <a:pt x="16586" y="25920"/>
                  </a:lnTo>
                  <a:lnTo>
                    <a:pt x="22237" y="29845"/>
                  </a:lnTo>
                  <a:lnTo>
                    <a:pt x="21978" y="20743"/>
                  </a:lnTo>
                  <a:lnTo>
                    <a:pt x="21804" y="11555"/>
                  </a:lnTo>
                  <a:lnTo>
                    <a:pt x="19960" y="4050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41" name="Google Shape;2741;gf574e92628_0_0"/>
            <p:cNvSpPr/>
            <p:nvPr/>
          </p:nvSpPr>
          <p:spPr>
            <a:xfrm>
              <a:off x="2139069" y="1350484"/>
              <a:ext cx="19685" cy="15875"/>
            </a:xfrm>
            <a:custGeom>
              <a:rect b="b" l="l" r="r" t="t"/>
              <a:pathLst>
                <a:path extrusionOk="0" h="15875" w="19685">
                  <a:moveTo>
                    <a:pt x="11404" y="0"/>
                  </a:moveTo>
                  <a:lnTo>
                    <a:pt x="7569" y="0"/>
                  </a:lnTo>
                  <a:lnTo>
                    <a:pt x="4927" y="0"/>
                  </a:lnTo>
                  <a:lnTo>
                    <a:pt x="2387" y="101"/>
                  </a:lnTo>
                  <a:lnTo>
                    <a:pt x="0" y="368"/>
                  </a:lnTo>
                  <a:lnTo>
                    <a:pt x="88" y="15468"/>
                  </a:lnTo>
                  <a:lnTo>
                    <a:pt x="10782" y="14719"/>
                  </a:lnTo>
                  <a:lnTo>
                    <a:pt x="18897" y="11226"/>
                  </a:lnTo>
                  <a:lnTo>
                    <a:pt x="19507" y="469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42" name="Google Shape;2742;gf574e92628_0_0"/>
            <p:cNvSpPr/>
            <p:nvPr/>
          </p:nvSpPr>
          <p:spPr>
            <a:xfrm>
              <a:off x="2121764" y="1350852"/>
              <a:ext cx="17780" cy="15875"/>
            </a:xfrm>
            <a:custGeom>
              <a:rect b="b" l="l" r="r" t="t"/>
              <a:pathLst>
                <a:path extrusionOk="0" h="15875" w="17780">
                  <a:moveTo>
                    <a:pt x="17310" y="0"/>
                  </a:moveTo>
                  <a:lnTo>
                    <a:pt x="7734" y="1066"/>
                  </a:lnTo>
                  <a:lnTo>
                    <a:pt x="698" y="4724"/>
                  </a:lnTo>
                  <a:lnTo>
                    <a:pt x="0" y="14744"/>
                  </a:lnTo>
                  <a:lnTo>
                    <a:pt x="4114" y="15036"/>
                  </a:lnTo>
                  <a:lnTo>
                    <a:pt x="8216" y="15265"/>
                  </a:lnTo>
                  <a:lnTo>
                    <a:pt x="13919" y="15265"/>
                  </a:lnTo>
                  <a:lnTo>
                    <a:pt x="15684" y="15214"/>
                  </a:lnTo>
                  <a:lnTo>
                    <a:pt x="17386" y="15100"/>
                  </a:lnTo>
                  <a:lnTo>
                    <a:pt x="173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43" name="Google Shape;2743;gf574e92628_0_0"/>
            <p:cNvSpPr/>
            <p:nvPr/>
          </p:nvSpPr>
          <p:spPr>
            <a:xfrm>
              <a:off x="2539428" y="1349603"/>
              <a:ext cx="4952365" cy="46355"/>
            </a:xfrm>
            <a:custGeom>
              <a:rect b="b" l="l" r="r" t="t"/>
              <a:pathLst>
                <a:path extrusionOk="0" h="46355" w="4952365">
                  <a:moveTo>
                    <a:pt x="40043" y="10896"/>
                  </a:moveTo>
                  <a:lnTo>
                    <a:pt x="39014" y="1371"/>
                  </a:lnTo>
                  <a:lnTo>
                    <a:pt x="35725" y="406"/>
                  </a:lnTo>
                  <a:lnTo>
                    <a:pt x="33007" y="0"/>
                  </a:lnTo>
                  <a:lnTo>
                    <a:pt x="30670" y="0"/>
                  </a:lnTo>
                  <a:lnTo>
                    <a:pt x="25082" y="0"/>
                  </a:lnTo>
                  <a:lnTo>
                    <a:pt x="11785" y="9194"/>
                  </a:lnTo>
                  <a:lnTo>
                    <a:pt x="4902" y="9194"/>
                  </a:lnTo>
                  <a:lnTo>
                    <a:pt x="3568" y="9093"/>
                  </a:lnTo>
                  <a:lnTo>
                    <a:pt x="2120" y="8851"/>
                  </a:lnTo>
                  <a:lnTo>
                    <a:pt x="0" y="20320"/>
                  </a:lnTo>
                  <a:lnTo>
                    <a:pt x="7607" y="25057"/>
                  </a:lnTo>
                  <a:lnTo>
                    <a:pt x="16598" y="25057"/>
                  </a:lnTo>
                  <a:lnTo>
                    <a:pt x="26479" y="23291"/>
                  </a:lnTo>
                  <a:lnTo>
                    <a:pt x="35077" y="18389"/>
                  </a:lnTo>
                  <a:lnTo>
                    <a:pt x="40043" y="10896"/>
                  </a:lnTo>
                  <a:close/>
                </a:path>
                <a:path extrusionOk="0" h="46355" w="4952365">
                  <a:moveTo>
                    <a:pt x="480949" y="8851"/>
                  </a:moveTo>
                  <a:lnTo>
                    <a:pt x="473798" y="4978"/>
                  </a:lnTo>
                  <a:lnTo>
                    <a:pt x="468388" y="3530"/>
                  </a:lnTo>
                  <a:lnTo>
                    <a:pt x="464489" y="3530"/>
                  </a:lnTo>
                  <a:lnTo>
                    <a:pt x="458571" y="3530"/>
                  </a:lnTo>
                  <a:lnTo>
                    <a:pt x="456158" y="6883"/>
                  </a:lnTo>
                  <a:lnTo>
                    <a:pt x="456869" y="13589"/>
                  </a:lnTo>
                  <a:lnTo>
                    <a:pt x="459981" y="16929"/>
                  </a:lnTo>
                  <a:lnTo>
                    <a:pt x="469239" y="16929"/>
                  </a:lnTo>
                  <a:lnTo>
                    <a:pt x="474624" y="14808"/>
                  </a:lnTo>
                  <a:lnTo>
                    <a:pt x="480949" y="8851"/>
                  </a:lnTo>
                  <a:close/>
                </a:path>
                <a:path extrusionOk="0" h="46355" w="4952365">
                  <a:moveTo>
                    <a:pt x="1527086" y="30848"/>
                  </a:moveTo>
                  <a:lnTo>
                    <a:pt x="1518310" y="27228"/>
                  </a:lnTo>
                  <a:lnTo>
                    <a:pt x="1510919" y="22237"/>
                  </a:lnTo>
                  <a:lnTo>
                    <a:pt x="1502943" y="17843"/>
                  </a:lnTo>
                  <a:lnTo>
                    <a:pt x="1492402" y="15938"/>
                  </a:lnTo>
                  <a:lnTo>
                    <a:pt x="1490294" y="16002"/>
                  </a:lnTo>
                  <a:lnTo>
                    <a:pt x="1490891" y="24853"/>
                  </a:lnTo>
                  <a:lnTo>
                    <a:pt x="1496517" y="32016"/>
                  </a:lnTo>
                  <a:lnTo>
                    <a:pt x="1505077" y="36830"/>
                  </a:lnTo>
                  <a:lnTo>
                    <a:pt x="1514462" y="38582"/>
                  </a:lnTo>
                  <a:lnTo>
                    <a:pt x="1520278" y="38582"/>
                  </a:lnTo>
                  <a:lnTo>
                    <a:pt x="1525320" y="36283"/>
                  </a:lnTo>
                  <a:lnTo>
                    <a:pt x="1527086" y="30848"/>
                  </a:lnTo>
                  <a:close/>
                </a:path>
                <a:path extrusionOk="0" h="46355" w="4952365">
                  <a:moveTo>
                    <a:pt x="2080183" y="32004"/>
                  </a:moveTo>
                  <a:lnTo>
                    <a:pt x="2079548" y="16002"/>
                  </a:lnTo>
                  <a:lnTo>
                    <a:pt x="2069109" y="18529"/>
                  </a:lnTo>
                  <a:lnTo>
                    <a:pt x="2058555" y="20878"/>
                  </a:lnTo>
                  <a:lnTo>
                    <a:pt x="2049284" y="24511"/>
                  </a:lnTo>
                  <a:lnTo>
                    <a:pt x="2042731" y="30861"/>
                  </a:lnTo>
                  <a:lnTo>
                    <a:pt x="2051011" y="33147"/>
                  </a:lnTo>
                  <a:lnTo>
                    <a:pt x="2059774" y="36537"/>
                  </a:lnTo>
                  <a:lnTo>
                    <a:pt x="2074684" y="36537"/>
                  </a:lnTo>
                  <a:lnTo>
                    <a:pt x="2080183" y="32004"/>
                  </a:lnTo>
                  <a:close/>
                </a:path>
                <a:path extrusionOk="0" h="46355" w="4952365">
                  <a:moveTo>
                    <a:pt x="2123592" y="1358"/>
                  </a:moveTo>
                  <a:lnTo>
                    <a:pt x="2114804" y="1663"/>
                  </a:lnTo>
                  <a:lnTo>
                    <a:pt x="2106904" y="3022"/>
                  </a:lnTo>
                  <a:lnTo>
                    <a:pt x="2101824" y="7226"/>
                  </a:lnTo>
                  <a:lnTo>
                    <a:pt x="2101430" y="16002"/>
                  </a:lnTo>
                  <a:lnTo>
                    <a:pt x="2103348" y="16052"/>
                  </a:lnTo>
                  <a:lnTo>
                    <a:pt x="2114727" y="16052"/>
                  </a:lnTo>
                  <a:lnTo>
                    <a:pt x="2120582" y="10210"/>
                  </a:lnTo>
                  <a:lnTo>
                    <a:pt x="2123592" y="1358"/>
                  </a:lnTo>
                  <a:close/>
                </a:path>
                <a:path extrusionOk="0" h="46355" w="4952365">
                  <a:moveTo>
                    <a:pt x="4952352" y="16002"/>
                  </a:moveTo>
                  <a:lnTo>
                    <a:pt x="4938776" y="19227"/>
                  </a:lnTo>
                  <a:lnTo>
                    <a:pt x="4926698" y="23787"/>
                  </a:lnTo>
                  <a:lnTo>
                    <a:pt x="4918240" y="31927"/>
                  </a:lnTo>
                  <a:lnTo>
                    <a:pt x="4915522" y="45834"/>
                  </a:lnTo>
                  <a:lnTo>
                    <a:pt x="4928946" y="42684"/>
                  </a:lnTo>
                  <a:lnTo>
                    <a:pt x="4941036" y="38138"/>
                  </a:lnTo>
                  <a:lnTo>
                    <a:pt x="4949571" y="29984"/>
                  </a:lnTo>
                  <a:lnTo>
                    <a:pt x="4952352" y="160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44" name="Google Shape;2744;gf574e92628_0_0"/>
            <p:cNvSpPr/>
            <p:nvPr/>
          </p:nvSpPr>
          <p:spPr>
            <a:xfrm>
              <a:off x="7874762" y="1364792"/>
              <a:ext cx="5554344" cy="45719"/>
            </a:xfrm>
            <a:custGeom>
              <a:rect b="b" l="l" r="r" t="t"/>
              <a:pathLst>
                <a:path extrusionOk="0" h="45719" w="5554344">
                  <a:moveTo>
                    <a:pt x="14655" y="812"/>
                  </a:moveTo>
                  <a:lnTo>
                    <a:pt x="0" y="812"/>
                  </a:lnTo>
                  <a:lnTo>
                    <a:pt x="0" y="15671"/>
                  </a:lnTo>
                  <a:lnTo>
                    <a:pt x="14655" y="15671"/>
                  </a:lnTo>
                  <a:lnTo>
                    <a:pt x="14655" y="812"/>
                  </a:lnTo>
                  <a:close/>
                </a:path>
                <a:path extrusionOk="0" h="45719" w="5554344">
                  <a:moveTo>
                    <a:pt x="4684623" y="15671"/>
                  </a:moveTo>
                  <a:lnTo>
                    <a:pt x="4678362" y="7708"/>
                  </a:lnTo>
                  <a:lnTo>
                    <a:pt x="4668672" y="3149"/>
                  </a:lnTo>
                  <a:lnTo>
                    <a:pt x="4656480" y="1092"/>
                  </a:lnTo>
                  <a:lnTo>
                    <a:pt x="4642701" y="609"/>
                  </a:lnTo>
                  <a:lnTo>
                    <a:pt x="4618482" y="812"/>
                  </a:lnTo>
                  <a:lnTo>
                    <a:pt x="4614088" y="9448"/>
                  </a:lnTo>
                  <a:lnTo>
                    <a:pt x="4608169" y="29476"/>
                  </a:lnTo>
                  <a:lnTo>
                    <a:pt x="4603762" y="37922"/>
                  </a:lnTo>
                  <a:lnTo>
                    <a:pt x="4608690" y="37287"/>
                  </a:lnTo>
                  <a:lnTo>
                    <a:pt x="4613262" y="37020"/>
                  </a:lnTo>
                  <a:lnTo>
                    <a:pt x="4617555" y="37020"/>
                  </a:lnTo>
                  <a:lnTo>
                    <a:pt x="4630102" y="37807"/>
                  </a:lnTo>
                  <a:lnTo>
                    <a:pt x="4641431" y="39839"/>
                  </a:lnTo>
                  <a:lnTo>
                    <a:pt x="4652137" y="42583"/>
                  </a:lnTo>
                  <a:lnTo>
                    <a:pt x="4662754" y="45516"/>
                  </a:lnTo>
                  <a:lnTo>
                    <a:pt x="4663224" y="37630"/>
                  </a:lnTo>
                  <a:lnTo>
                    <a:pt x="4664392" y="30086"/>
                  </a:lnTo>
                  <a:lnTo>
                    <a:pt x="4674235" y="30086"/>
                  </a:lnTo>
                  <a:lnTo>
                    <a:pt x="4675733" y="30264"/>
                  </a:lnTo>
                  <a:lnTo>
                    <a:pt x="4677422" y="30657"/>
                  </a:lnTo>
                  <a:lnTo>
                    <a:pt x="4673676" y="19481"/>
                  </a:lnTo>
                  <a:lnTo>
                    <a:pt x="4684623" y="15671"/>
                  </a:lnTo>
                  <a:close/>
                </a:path>
                <a:path extrusionOk="0" h="45719" w="5554344">
                  <a:moveTo>
                    <a:pt x="5554002" y="3314"/>
                  </a:moveTo>
                  <a:lnTo>
                    <a:pt x="5551055" y="0"/>
                  </a:lnTo>
                  <a:lnTo>
                    <a:pt x="5545074" y="0"/>
                  </a:lnTo>
                  <a:lnTo>
                    <a:pt x="5540197" y="0"/>
                  </a:lnTo>
                  <a:lnTo>
                    <a:pt x="5533301" y="2209"/>
                  </a:lnTo>
                  <a:lnTo>
                    <a:pt x="5524525" y="8420"/>
                  </a:lnTo>
                  <a:lnTo>
                    <a:pt x="5531993" y="11938"/>
                  </a:lnTo>
                  <a:lnTo>
                    <a:pt x="5537962" y="13271"/>
                  </a:lnTo>
                  <a:lnTo>
                    <a:pt x="5549697" y="13271"/>
                  </a:lnTo>
                  <a:lnTo>
                    <a:pt x="5553329" y="9956"/>
                  </a:lnTo>
                  <a:lnTo>
                    <a:pt x="5554002" y="33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45" name="Google Shape;2745;gf574e92628_0_0"/>
            <p:cNvSpPr/>
            <p:nvPr/>
          </p:nvSpPr>
          <p:spPr>
            <a:xfrm>
              <a:off x="2961627" y="1373212"/>
              <a:ext cx="2792095" cy="23494"/>
            </a:xfrm>
            <a:custGeom>
              <a:rect b="b" l="l" r="r" t="t"/>
              <a:pathLst>
                <a:path extrusionOk="0" h="23494" w="2792095">
                  <a:moveTo>
                    <a:pt x="21869" y="4711"/>
                  </a:moveTo>
                  <a:lnTo>
                    <a:pt x="14668" y="0"/>
                  </a:lnTo>
                  <a:lnTo>
                    <a:pt x="11455" y="6019"/>
                  </a:lnTo>
                  <a:lnTo>
                    <a:pt x="5511" y="9258"/>
                  </a:lnTo>
                  <a:lnTo>
                    <a:pt x="482" y="13423"/>
                  </a:lnTo>
                  <a:lnTo>
                    <a:pt x="0" y="22237"/>
                  </a:lnTo>
                  <a:lnTo>
                    <a:pt x="1651" y="22948"/>
                  </a:lnTo>
                  <a:lnTo>
                    <a:pt x="3340" y="23266"/>
                  </a:lnTo>
                  <a:lnTo>
                    <a:pt x="5016" y="23266"/>
                  </a:lnTo>
                  <a:lnTo>
                    <a:pt x="14478" y="19989"/>
                  </a:lnTo>
                  <a:lnTo>
                    <a:pt x="20955" y="12585"/>
                  </a:lnTo>
                  <a:lnTo>
                    <a:pt x="21869" y="4711"/>
                  </a:lnTo>
                  <a:close/>
                </a:path>
                <a:path extrusionOk="0" h="23494" w="2792095">
                  <a:moveTo>
                    <a:pt x="2791663" y="7251"/>
                  </a:moveTo>
                  <a:lnTo>
                    <a:pt x="2784729" y="3175"/>
                  </a:lnTo>
                  <a:lnTo>
                    <a:pt x="2779839" y="1663"/>
                  </a:lnTo>
                  <a:lnTo>
                    <a:pt x="2776588" y="1663"/>
                  </a:lnTo>
                  <a:lnTo>
                    <a:pt x="2771825" y="1663"/>
                  </a:lnTo>
                  <a:lnTo>
                    <a:pt x="2770581" y="4914"/>
                  </a:lnTo>
                  <a:lnTo>
                    <a:pt x="2772664" y="11430"/>
                  </a:lnTo>
                  <a:lnTo>
                    <a:pt x="2775966" y="14681"/>
                  </a:lnTo>
                  <a:lnTo>
                    <a:pt x="2783662" y="14681"/>
                  </a:lnTo>
                  <a:lnTo>
                    <a:pt x="2787650" y="12712"/>
                  </a:lnTo>
                  <a:lnTo>
                    <a:pt x="2791663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46" name="Google Shape;2746;gf574e92628_0_0"/>
            <p:cNvSpPr/>
            <p:nvPr/>
          </p:nvSpPr>
          <p:spPr>
            <a:xfrm>
              <a:off x="7680401" y="1372107"/>
              <a:ext cx="4378325" cy="31115"/>
            </a:xfrm>
            <a:custGeom>
              <a:rect b="b" l="l" r="r" t="t"/>
              <a:pathLst>
                <a:path extrusionOk="0" h="31115" w="4378325">
                  <a:moveTo>
                    <a:pt x="15227" y="11658"/>
                  </a:moveTo>
                  <a:lnTo>
                    <a:pt x="13144" y="4978"/>
                  </a:lnTo>
                  <a:lnTo>
                    <a:pt x="2654" y="1104"/>
                  </a:lnTo>
                  <a:lnTo>
                    <a:pt x="0" y="15887"/>
                  </a:lnTo>
                  <a:lnTo>
                    <a:pt x="2984" y="20815"/>
                  </a:lnTo>
                  <a:lnTo>
                    <a:pt x="6718" y="20815"/>
                  </a:lnTo>
                  <a:lnTo>
                    <a:pt x="12039" y="17995"/>
                  </a:lnTo>
                  <a:lnTo>
                    <a:pt x="15227" y="11658"/>
                  </a:lnTo>
                  <a:close/>
                </a:path>
                <a:path extrusionOk="0" h="31115" w="4378325">
                  <a:moveTo>
                    <a:pt x="2720975" y="1104"/>
                  </a:moveTo>
                  <a:lnTo>
                    <a:pt x="2719235" y="342"/>
                  </a:lnTo>
                  <a:lnTo>
                    <a:pt x="2717457" y="0"/>
                  </a:lnTo>
                  <a:lnTo>
                    <a:pt x="2715704" y="0"/>
                  </a:lnTo>
                  <a:lnTo>
                    <a:pt x="2706141" y="3263"/>
                  </a:lnTo>
                  <a:lnTo>
                    <a:pt x="2699613" y="10629"/>
                  </a:lnTo>
                  <a:lnTo>
                    <a:pt x="2698724" y="18529"/>
                  </a:lnTo>
                  <a:lnTo>
                    <a:pt x="2706014" y="23342"/>
                  </a:lnTo>
                  <a:lnTo>
                    <a:pt x="2708668" y="16687"/>
                  </a:lnTo>
                  <a:lnTo>
                    <a:pt x="2713050" y="11785"/>
                  </a:lnTo>
                  <a:lnTo>
                    <a:pt x="2717660" y="7099"/>
                  </a:lnTo>
                  <a:lnTo>
                    <a:pt x="2720975" y="1104"/>
                  </a:lnTo>
                  <a:close/>
                </a:path>
                <a:path extrusionOk="0" h="31115" w="4378325">
                  <a:moveTo>
                    <a:pt x="2787612" y="10807"/>
                  </a:moveTo>
                  <a:lnTo>
                    <a:pt x="2787116" y="1104"/>
                  </a:lnTo>
                  <a:lnTo>
                    <a:pt x="2785199" y="685"/>
                  </a:lnTo>
                  <a:lnTo>
                    <a:pt x="2783421" y="495"/>
                  </a:lnTo>
                  <a:lnTo>
                    <a:pt x="2781757" y="495"/>
                  </a:lnTo>
                  <a:lnTo>
                    <a:pt x="2770073" y="5054"/>
                  </a:lnTo>
                  <a:lnTo>
                    <a:pt x="2765704" y="15151"/>
                  </a:lnTo>
                  <a:lnTo>
                    <a:pt x="2768828" y="25450"/>
                  </a:lnTo>
                  <a:lnTo>
                    <a:pt x="2779661" y="30607"/>
                  </a:lnTo>
                  <a:lnTo>
                    <a:pt x="2782214" y="24015"/>
                  </a:lnTo>
                  <a:lnTo>
                    <a:pt x="2785427" y="17932"/>
                  </a:lnTo>
                  <a:lnTo>
                    <a:pt x="2787612" y="10807"/>
                  </a:lnTo>
                  <a:close/>
                </a:path>
                <a:path extrusionOk="0" h="31115" w="4378325">
                  <a:moveTo>
                    <a:pt x="4378325" y="1092"/>
                  </a:moveTo>
                  <a:lnTo>
                    <a:pt x="4348708" y="1092"/>
                  </a:lnTo>
                  <a:lnTo>
                    <a:pt x="4348708" y="15836"/>
                  </a:lnTo>
                  <a:lnTo>
                    <a:pt x="4378325" y="15836"/>
                  </a:lnTo>
                  <a:lnTo>
                    <a:pt x="4378325" y="10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47" name="Google Shape;2747;gf574e92628_0_0"/>
            <p:cNvSpPr/>
            <p:nvPr/>
          </p:nvSpPr>
          <p:spPr>
            <a:xfrm>
              <a:off x="3432955" y="1379598"/>
              <a:ext cx="19685" cy="22859"/>
            </a:xfrm>
            <a:custGeom>
              <a:rect b="b" l="l" r="r" t="t"/>
              <a:pathLst>
                <a:path extrusionOk="0" h="22859" w="19685">
                  <a:moveTo>
                    <a:pt x="13690" y="0"/>
                  </a:moveTo>
                  <a:lnTo>
                    <a:pt x="6019" y="0"/>
                  </a:lnTo>
                  <a:lnTo>
                    <a:pt x="4305" y="0"/>
                  </a:lnTo>
                  <a:lnTo>
                    <a:pt x="2324" y="266"/>
                  </a:lnTo>
                  <a:lnTo>
                    <a:pt x="0" y="863"/>
                  </a:lnTo>
                  <a:lnTo>
                    <a:pt x="113" y="8748"/>
                  </a:lnTo>
                  <a:lnTo>
                    <a:pt x="4621" y="15498"/>
                  </a:lnTo>
                  <a:lnTo>
                    <a:pt x="11660" y="20360"/>
                  </a:lnTo>
                  <a:lnTo>
                    <a:pt x="19367" y="22580"/>
                  </a:lnTo>
                  <a:lnTo>
                    <a:pt x="19138" y="9728"/>
                  </a:lnTo>
                  <a:lnTo>
                    <a:pt x="16040" y="5270"/>
                  </a:lnTo>
                  <a:lnTo>
                    <a:pt x="136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48" name="Google Shape;2748;gf574e92628_0_0"/>
            <p:cNvSpPr/>
            <p:nvPr/>
          </p:nvSpPr>
          <p:spPr>
            <a:xfrm>
              <a:off x="3452101" y="1389330"/>
              <a:ext cx="10795" cy="13334"/>
            </a:xfrm>
            <a:custGeom>
              <a:rect b="b" l="l" r="r" t="t"/>
              <a:pathLst>
                <a:path extrusionOk="0" h="13334" w="10795">
                  <a:moveTo>
                    <a:pt x="0" y="0"/>
                  </a:moveTo>
                  <a:lnTo>
                    <a:pt x="228" y="12839"/>
                  </a:lnTo>
                  <a:lnTo>
                    <a:pt x="1143" y="12903"/>
                  </a:lnTo>
                  <a:lnTo>
                    <a:pt x="5981" y="12903"/>
                  </a:lnTo>
                  <a:lnTo>
                    <a:pt x="9525" y="10896"/>
                  </a:lnTo>
                  <a:lnTo>
                    <a:pt x="10236" y="6108"/>
                  </a:lnTo>
                  <a:lnTo>
                    <a:pt x="4889" y="6019"/>
                  </a:lnTo>
                  <a:lnTo>
                    <a:pt x="2247" y="3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49" name="Google Shape;2749;gf574e92628_0_0"/>
            <p:cNvSpPr/>
            <p:nvPr/>
          </p:nvSpPr>
          <p:spPr>
            <a:xfrm>
              <a:off x="9605778" y="1380456"/>
              <a:ext cx="37465" cy="30480"/>
            </a:xfrm>
            <a:custGeom>
              <a:rect b="b" l="l" r="r" t="t"/>
              <a:pathLst>
                <a:path extrusionOk="0" h="30480" w="37465">
                  <a:moveTo>
                    <a:pt x="36880" y="0"/>
                  </a:moveTo>
                  <a:lnTo>
                    <a:pt x="23326" y="3107"/>
                  </a:lnTo>
                  <a:lnTo>
                    <a:pt x="13892" y="10345"/>
                  </a:lnTo>
                  <a:lnTo>
                    <a:pt x="6732" y="19872"/>
                  </a:lnTo>
                  <a:lnTo>
                    <a:pt x="0" y="29845"/>
                  </a:lnTo>
                  <a:lnTo>
                    <a:pt x="3086" y="30010"/>
                  </a:lnTo>
                  <a:lnTo>
                    <a:pt x="4546" y="30010"/>
                  </a:lnTo>
                  <a:lnTo>
                    <a:pt x="18183" y="28046"/>
                  </a:lnTo>
                  <a:lnTo>
                    <a:pt x="27986" y="22272"/>
                  </a:lnTo>
                  <a:lnTo>
                    <a:pt x="34152" y="12865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50" name="Google Shape;2750;gf574e92628_0_0"/>
            <p:cNvSpPr/>
            <p:nvPr/>
          </p:nvSpPr>
          <p:spPr>
            <a:xfrm>
              <a:off x="5871298" y="1387957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767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21767" y="1475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51" name="Google Shape;2751;gf574e92628_0_0"/>
            <p:cNvSpPr/>
            <p:nvPr/>
          </p:nvSpPr>
          <p:spPr>
            <a:xfrm>
              <a:off x="10033054" y="13879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21208" y="0"/>
                  </a:lnTo>
                  <a:lnTo>
                    <a:pt x="13167" y="1080"/>
                  </a:lnTo>
                  <a:lnTo>
                    <a:pt x="7180" y="4111"/>
                  </a:lnTo>
                  <a:lnTo>
                    <a:pt x="2904" y="8776"/>
                  </a:lnTo>
                  <a:lnTo>
                    <a:pt x="0" y="14757"/>
                  </a:lnTo>
                  <a:lnTo>
                    <a:pt x="1612" y="14795"/>
                  </a:lnTo>
                  <a:lnTo>
                    <a:pt x="13195" y="14795"/>
                  </a:lnTo>
                  <a:lnTo>
                    <a:pt x="18859" y="8826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52" name="Google Shape;2752;gf574e92628_0_0"/>
            <p:cNvSpPr/>
            <p:nvPr/>
          </p:nvSpPr>
          <p:spPr>
            <a:xfrm>
              <a:off x="2276540" y="1395402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0548" y="0"/>
                  </a:moveTo>
                  <a:lnTo>
                    <a:pt x="8978" y="0"/>
                  </a:lnTo>
                  <a:lnTo>
                    <a:pt x="3035" y="5981"/>
                  </a:lnTo>
                  <a:lnTo>
                    <a:pt x="0" y="14909"/>
                  </a:lnTo>
                  <a:lnTo>
                    <a:pt x="685" y="14909"/>
                  </a:lnTo>
                  <a:lnTo>
                    <a:pt x="8713" y="13843"/>
                  </a:lnTo>
                  <a:lnTo>
                    <a:pt x="14719" y="10826"/>
                  </a:lnTo>
                  <a:lnTo>
                    <a:pt x="19077" y="6133"/>
                  </a:lnTo>
                  <a:lnTo>
                    <a:pt x="22161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53" name="Google Shape;2753;gf574e92628_0_0"/>
            <p:cNvSpPr/>
            <p:nvPr/>
          </p:nvSpPr>
          <p:spPr>
            <a:xfrm>
              <a:off x="7823276" y="1395449"/>
              <a:ext cx="4441825" cy="29844"/>
            </a:xfrm>
            <a:custGeom>
              <a:rect b="b" l="l" r="r" t="t"/>
              <a:pathLst>
                <a:path extrusionOk="0" h="29844" w="4441825">
                  <a:moveTo>
                    <a:pt x="36804" y="29616"/>
                  </a:moveTo>
                  <a:lnTo>
                    <a:pt x="34759" y="14922"/>
                  </a:lnTo>
                  <a:lnTo>
                    <a:pt x="24422" y="8623"/>
                  </a:lnTo>
                  <a:lnTo>
                    <a:pt x="11074" y="5422"/>
                  </a:lnTo>
                  <a:lnTo>
                    <a:pt x="0" y="0"/>
                  </a:lnTo>
                  <a:lnTo>
                    <a:pt x="0" y="29616"/>
                  </a:lnTo>
                  <a:lnTo>
                    <a:pt x="36804" y="29616"/>
                  </a:lnTo>
                  <a:close/>
                </a:path>
                <a:path extrusionOk="0" h="29844" w="4441825">
                  <a:moveTo>
                    <a:pt x="4441469" y="0"/>
                  </a:moveTo>
                  <a:lnTo>
                    <a:pt x="4431741" y="1282"/>
                  </a:lnTo>
                  <a:lnTo>
                    <a:pt x="4423448" y="3975"/>
                  </a:lnTo>
                  <a:lnTo>
                    <a:pt x="4416818" y="8394"/>
                  </a:lnTo>
                  <a:lnTo>
                    <a:pt x="4412119" y="14871"/>
                  </a:lnTo>
                  <a:lnTo>
                    <a:pt x="4414863" y="15189"/>
                  </a:lnTo>
                  <a:lnTo>
                    <a:pt x="4417466" y="15354"/>
                  </a:lnTo>
                  <a:lnTo>
                    <a:pt x="4419879" y="15354"/>
                  </a:lnTo>
                  <a:lnTo>
                    <a:pt x="4428236" y="14490"/>
                  </a:lnTo>
                  <a:lnTo>
                    <a:pt x="4434738" y="11798"/>
                  </a:lnTo>
                  <a:lnTo>
                    <a:pt x="4439209" y="7035"/>
                  </a:lnTo>
                  <a:lnTo>
                    <a:pt x="44414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54" name="Google Shape;2754;gf574e92628_0_0"/>
            <p:cNvSpPr/>
            <p:nvPr/>
          </p:nvSpPr>
          <p:spPr>
            <a:xfrm>
              <a:off x="5856720" y="1402903"/>
              <a:ext cx="7620" cy="29209"/>
            </a:xfrm>
            <a:custGeom>
              <a:rect b="b" l="l" r="r" t="t"/>
              <a:pathLst>
                <a:path extrusionOk="0" h="29209" w="7620">
                  <a:moveTo>
                    <a:pt x="0" y="0"/>
                  </a:moveTo>
                  <a:lnTo>
                    <a:pt x="203" y="28816"/>
                  </a:lnTo>
                  <a:lnTo>
                    <a:pt x="4741" y="20740"/>
                  </a:lnTo>
                  <a:lnTo>
                    <a:pt x="7402" y="12841"/>
                  </a:lnTo>
                  <a:lnTo>
                    <a:pt x="6412" y="57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55" name="Google Shape;2755;gf574e92628_0_0"/>
            <p:cNvSpPr/>
            <p:nvPr/>
          </p:nvSpPr>
          <p:spPr>
            <a:xfrm>
              <a:off x="5840367" y="1402704"/>
              <a:ext cx="17145" cy="45084"/>
            </a:xfrm>
            <a:custGeom>
              <a:rect b="b" l="l" r="r" t="t"/>
              <a:pathLst>
                <a:path extrusionOk="0" h="45084" w="17145">
                  <a:moveTo>
                    <a:pt x="15943" y="0"/>
                  </a:moveTo>
                  <a:lnTo>
                    <a:pt x="9582" y="8792"/>
                  </a:lnTo>
                  <a:lnTo>
                    <a:pt x="2282" y="21294"/>
                  </a:lnTo>
                  <a:lnTo>
                    <a:pt x="0" y="34297"/>
                  </a:lnTo>
                  <a:lnTo>
                    <a:pt x="8691" y="44589"/>
                  </a:lnTo>
                  <a:lnTo>
                    <a:pt x="9212" y="40500"/>
                  </a:lnTo>
                  <a:lnTo>
                    <a:pt x="12933" y="34937"/>
                  </a:lnTo>
                  <a:lnTo>
                    <a:pt x="16552" y="29019"/>
                  </a:lnTo>
                  <a:lnTo>
                    <a:pt x="16349" y="203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56" name="Google Shape;2756;gf574e92628_0_0"/>
            <p:cNvSpPr/>
            <p:nvPr/>
          </p:nvSpPr>
          <p:spPr>
            <a:xfrm>
              <a:off x="7742085" y="1402447"/>
              <a:ext cx="2181859" cy="28575"/>
            </a:xfrm>
            <a:custGeom>
              <a:rect b="b" l="l" r="r" t="t"/>
              <a:pathLst>
                <a:path extrusionOk="0" h="28575" w="2181859">
                  <a:moveTo>
                    <a:pt x="44361" y="15011"/>
                  </a:moveTo>
                  <a:lnTo>
                    <a:pt x="36195" y="12001"/>
                  </a:lnTo>
                  <a:lnTo>
                    <a:pt x="27432" y="7912"/>
                  </a:lnTo>
                  <a:lnTo>
                    <a:pt x="18796" y="4292"/>
                  </a:lnTo>
                  <a:lnTo>
                    <a:pt x="10960" y="2743"/>
                  </a:lnTo>
                  <a:lnTo>
                    <a:pt x="5562" y="2743"/>
                  </a:lnTo>
                  <a:lnTo>
                    <a:pt x="1447" y="5829"/>
                  </a:lnTo>
                  <a:lnTo>
                    <a:pt x="0" y="15011"/>
                  </a:lnTo>
                  <a:lnTo>
                    <a:pt x="3187" y="13487"/>
                  </a:lnTo>
                  <a:lnTo>
                    <a:pt x="6261" y="12890"/>
                  </a:lnTo>
                  <a:lnTo>
                    <a:pt x="14998" y="12890"/>
                  </a:lnTo>
                  <a:lnTo>
                    <a:pt x="20281" y="15214"/>
                  </a:lnTo>
                  <a:lnTo>
                    <a:pt x="29641" y="19875"/>
                  </a:lnTo>
                  <a:lnTo>
                    <a:pt x="33718" y="22199"/>
                  </a:lnTo>
                  <a:lnTo>
                    <a:pt x="40093" y="22199"/>
                  </a:lnTo>
                  <a:lnTo>
                    <a:pt x="42545" y="20358"/>
                  </a:lnTo>
                  <a:lnTo>
                    <a:pt x="44361" y="15011"/>
                  </a:lnTo>
                  <a:close/>
                </a:path>
                <a:path extrusionOk="0" h="28575" w="2181859">
                  <a:moveTo>
                    <a:pt x="2033168" y="266"/>
                  </a:moveTo>
                  <a:lnTo>
                    <a:pt x="2027897" y="0"/>
                  </a:lnTo>
                  <a:lnTo>
                    <a:pt x="2025396" y="0"/>
                  </a:lnTo>
                  <a:lnTo>
                    <a:pt x="2010092" y="1333"/>
                  </a:lnTo>
                  <a:lnTo>
                    <a:pt x="1997570" y="5448"/>
                  </a:lnTo>
                  <a:lnTo>
                    <a:pt x="1987956" y="12484"/>
                  </a:lnTo>
                  <a:lnTo>
                    <a:pt x="1981377" y="22618"/>
                  </a:lnTo>
                  <a:lnTo>
                    <a:pt x="1985683" y="26466"/>
                  </a:lnTo>
                  <a:lnTo>
                    <a:pt x="1990191" y="28054"/>
                  </a:lnTo>
                  <a:lnTo>
                    <a:pt x="1994738" y="28054"/>
                  </a:lnTo>
                  <a:lnTo>
                    <a:pt x="2005838" y="25209"/>
                  </a:lnTo>
                  <a:lnTo>
                    <a:pt x="2016391" y="18161"/>
                  </a:lnTo>
                  <a:lnTo>
                    <a:pt x="2025713" y="9105"/>
                  </a:lnTo>
                  <a:lnTo>
                    <a:pt x="2033168" y="266"/>
                  </a:lnTo>
                  <a:close/>
                </a:path>
                <a:path extrusionOk="0" h="28575" w="2181859">
                  <a:moveTo>
                    <a:pt x="2181682" y="7785"/>
                  </a:moveTo>
                  <a:lnTo>
                    <a:pt x="2180513" y="266"/>
                  </a:lnTo>
                  <a:lnTo>
                    <a:pt x="2143645" y="266"/>
                  </a:lnTo>
                  <a:lnTo>
                    <a:pt x="2142375" y="7785"/>
                  </a:lnTo>
                  <a:lnTo>
                    <a:pt x="2146122" y="13157"/>
                  </a:lnTo>
                  <a:lnTo>
                    <a:pt x="2153208" y="16383"/>
                  </a:lnTo>
                  <a:lnTo>
                    <a:pt x="2161971" y="17462"/>
                  </a:lnTo>
                  <a:lnTo>
                    <a:pt x="2170747" y="16383"/>
                  </a:lnTo>
                  <a:lnTo>
                    <a:pt x="2177872" y="13157"/>
                  </a:lnTo>
                  <a:lnTo>
                    <a:pt x="2181682" y="77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57" name="Google Shape;2757;gf574e92628_0_0"/>
            <p:cNvSpPr/>
            <p:nvPr/>
          </p:nvSpPr>
          <p:spPr>
            <a:xfrm>
              <a:off x="1401866" y="1419351"/>
              <a:ext cx="9525" cy="13334"/>
            </a:xfrm>
            <a:custGeom>
              <a:rect b="b" l="l" r="r" t="t"/>
              <a:pathLst>
                <a:path extrusionOk="0" h="13334" w="9525">
                  <a:moveTo>
                    <a:pt x="8877" y="0"/>
                  </a:moveTo>
                  <a:lnTo>
                    <a:pt x="5943" y="2921"/>
                  </a:lnTo>
                  <a:lnTo>
                    <a:pt x="0" y="8737"/>
                  </a:lnTo>
                  <a:lnTo>
                    <a:pt x="1435" y="11290"/>
                  </a:lnTo>
                  <a:lnTo>
                    <a:pt x="3314" y="13220"/>
                  </a:lnTo>
                  <a:lnTo>
                    <a:pt x="5448" y="13195"/>
                  </a:lnTo>
                  <a:lnTo>
                    <a:pt x="8064" y="12738"/>
                  </a:lnTo>
                  <a:lnTo>
                    <a:pt x="9182" y="6134"/>
                  </a:lnTo>
                  <a:lnTo>
                    <a:pt x="887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58" name="Google Shape;2758;gf574e92628_0_0"/>
            <p:cNvSpPr/>
            <p:nvPr/>
          </p:nvSpPr>
          <p:spPr>
            <a:xfrm>
              <a:off x="1398823" y="1408704"/>
              <a:ext cx="12065" cy="19684"/>
            </a:xfrm>
            <a:custGeom>
              <a:rect b="b" l="l" r="r" t="t"/>
              <a:pathLst>
                <a:path extrusionOk="0" h="19684" w="12065">
                  <a:moveTo>
                    <a:pt x="10223" y="0"/>
                  </a:moveTo>
                  <a:lnTo>
                    <a:pt x="7696" y="0"/>
                  </a:lnTo>
                  <a:lnTo>
                    <a:pt x="5968" y="0"/>
                  </a:lnTo>
                  <a:lnTo>
                    <a:pt x="3721" y="2413"/>
                  </a:lnTo>
                  <a:lnTo>
                    <a:pt x="977" y="8750"/>
                  </a:lnTo>
                  <a:lnTo>
                    <a:pt x="0" y="11328"/>
                  </a:lnTo>
                  <a:lnTo>
                    <a:pt x="1117" y="15938"/>
                  </a:lnTo>
                  <a:lnTo>
                    <a:pt x="3047" y="19380"/>
                  </a:lnTo>
                  <a:lnTo>
                    <a:pt x="8978" y="13576"/>
                  </a:lnTo>
                  <a:lnTo>
                    <a:pt x="11925" y="10642"/>
                  </a:lnTo>
                  <a:lnTo>
                    <a:pt x="11645" y="5143"/>
                  </a:lnTo>
                  <a:lnTo>
                    <a:pt x="102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59" name="Google Shape;2759;gf574e92628_0_0"/>
            <p:cNvSpPr/>
            <p:nvPr/>
          </p:nvSpPr>
          <p:spPr>
            <a:xfrm>
              <a:off x="2490039" y="1412561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22288" y="0"/>
                  </a:moveTo>
                  <a:lnTo>
                    <a:pt x="18427" y="0"/>
                  </a:lnTo>
                  <a:lnTo>
                    <a:pt x="11506" y="0"/>
                  </a:lnTo>
                  <a:lnTo>
                    <a:pt x="4622" y="4864"/>
                  </a:lnTo>
                  <a:lnTo>
                    <a:pt x="0" y="12496"/>
                  </a:lnTo>
                  <a:lnTo>
                    <a:pt x="3657" y="15925"/>
                  </a:lnTo>
                  <a:lnTo>
                    <a:pt x="7569" y="17462"/>
                  </a:lnTo>
                  <a:lnTo>
                    <a:pt x="18237" y="17462"/>
                  </a:lnTo>
                  <a:lnTo>
                    <a:pt x="24879" y="12674"/>
                  </a:lnTo>
                  <a:lnTo>
                    <a:pt x="29667" y="4889"/>
                  </a:lnTo>
                  <a:lnTo>
                    <a:pt x="26161" y="1511"/>
                  </a:lnTo>
                  <a:lnTo>
                    <a:pt x="222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60" name="Google Shape;2760;gf574e92628_0_0"/>
            <p:cNvSpPr/>
            <p:nvPr/>
          </p:nvSpPr>
          <p:spPr>
            <a:xfrm>
              <a:off x="5529936" y="1410307"/>
              <a:ext cx="40004" cy="29844"/>
            </a:xfrm>
            <a:custGeom>
              <a:rect b="b" l="l" r="r" t="t"/>
              <a:pathLst>
                <a:path extrusionOk="0" h="29844" w="40004">
                  <a:moveTo>
                    <a:pt x="31677" y="0"/>
                  </a:moveTo>
                  <a:lnTo>
                    <a:pt x="22138" y="5616"/>
                  </a:lnTo>
                  <a:lnTo>
                    <a:pt x="7834" y="10950"/>
                  </a:lnTo>
                  <a:lnTo>
                    <a:pt x="0" y="18184"/>
                  </a:lnTo>
                  <a:lnTo>
                    <a:pt x="9871" y="29502"/>
                  </a:lnTo>
                  <a:lnTo>
                    <a:pt x="18682" y="23206"/>
                  </a:lnTo>
                  <a:lnTo>
                    <a:pt x="32204" y="16998"/>
                  </a:lnTo>
                  <a:lnTo>
                    <a:pt x="40010" y="9667"/>
                  </a:lnTo>
                  <a:lnTo>
                    <a:pt x="3167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61" name="Google Shape;2761;gf574e92628_0_0"/>
            <p:cNvSpPr/>
            <p:nvPr/>
          </p:nvSpPr>
          <p:spPr>
            <a:xfrm>
              <a:off x="260756" y="1411363"/>
              <a:ext cx="5471160" cy="28575"/>
            </a:xfrm>
            <a:custGeom>
              <a:rect b="b" l="l" r="r" t="t"/>
              <a:pathLst>
                <a:path extrusionOk="0" h="28575" w="5471160">
                  <a:moveTo>
                    <a:pt x="10261" y="10744"/>
                  </a:moveTo>
                  <a:lnTo>
                    <a:pt x="254" y="7010"/>
                  </a:lnTo>
                  <a:lnTo>
                    <a:pt x="101" y="15481"/>
                  </a:lnTo>
                  <a:lnTo>
                    <a:pt x="0" y="19723"/>
                  </a:lnTo>
                  <a:lnTo>
                    <a:pt x="6654" y="16548"/>
                  </a:lnTo>
                  <a:lnTo>
                    <a:pt x="10261" y="10744"/>
                  </a:lnTo>
                  <a:close/>
                </a:path>
                <a:path extrusionOk="0" h="28575" w="5471160">
                  <a:moveTo>
                    <a:pt x="5470664" y="11315"/>
                  </a:moveTo>
                  <a:lnTo>
                    <a:pt x="5468391" y="4762"/>
                  </a:lnTo>
                  <a:lnTo>
                    <a:pt x="5464264" y="1130"/>
                  </a:lnTo>
                  <a:lnTo>
                    <a:pt x="5458980" y="0"/>
                  </a:lnTo>
                  <a:lnTo>
                    <a:pt x="5449240" y="2794"/>
                  </a:lnTo>
                  <a:lnTo>
                    <a:pt x="5441797" y="9829"/>
                  </a:lnTo>
                  <a:lnTo>
                    <a:pt x="5440248" y="19050"/>
                  </a:lnTo>
                  <a:lnTo>
                    <a:pt x="5448198" y="28448"/>
                  </a:lnTo>
                  <a:lnTo>
                    <a:pt x="5449049" y="22199"/>
                  </a:lnTo>
                  <a:lnTo>
                    <a:pt x="5454828" y="20713"/>
                  </a:lnTo>
                  <a:lnTo>
                    <a:pt x="5464581" y="20713"/>
                  </a:lnTo>
                  <a:lnTo>
                    <a:pt x="5470360" y="21183"/>
                  </a:lnTo>
                  <a:lnTo>
                    <a:pt x="5470664" y="1131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62" name="Google Shape;2762;gf574e92628_0_0"/>
            <p:cNvSpPr/>
            <p:nvPr/>
          </p:nvSpPr>
          <p:spPr>
            <a:xfrm>
              <a:off x="239030" y="1417450"/>
              <a:ext cx="22225" cy="16509"/>
            </a:xfrm>
            <a:custGeom>
              <a:rect b="b" l="l" r="r" t="t"/>
              <a:pathLst>
                <a:path extrusionOk="0" h="16509" w="22225">
                  <a:moveTo>
                    <a:pt x="19075" y="0"/>
                  </a:moveTo>
                  <a:lnTo>
                    <a:pt x="18453" y="3822"/>
                  </a:lnTo>
                  <a:lnTo>
                    <a:pt x="16890" y="5219"/>
                  </a:lnTo>
                  <a:lnTo>
                    <a:pt x="11963" y="5219"/>
                  </a:lnTo>
                  <a:lnTo>
                    <a:pt x="8140" y="2641"/>
                  </a:lnTo>
                  <a:lnTo>
                    <a:pt x="4356" y="0"/>
                  </a:lnTo>
                  <a:lnTo>
                    <a:pt x="0" y="11849"/>
                  </a:lnTo>
                  <a:lnTo>
                    <a:pt x="5448" y="15887"/>
                  </a:lnTo>
                  <a:lnTo>
                    <a:pt x="15392" y="15887"/>
                  </a:lnTo>
                  <a:lnTo>
                    <a:pt x="18859" y="14998"/>
                  </a:lnTo>
                  <a:lnTo>
                    <a:pt x="21729" y="13627"/>
                  </a:lnTo>
                  <a:lnTo>
                    <a:pt x="21983" y="914"/>
                  </a:lnTo>
                  <a:lnTo>
                    <a:pt x="21120" y="596"/>
                  </a:lnTo>
                  <a:lnTo>
                    <a:pt x="20154" y="292"/>
                  </a:lnTo>
                  <a:lnTo>
                    <a:pt x="190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63" name="Google Shape;2763;gf574e92628_0_0"/>
            <p:cNvSpPr/>
            <p:nvPr/>
          </p:nvSpPr>
          <p:spPr>
            <a:xfrm>
              <a:off x="5583796" y="1417450"/>
              <a:ext cx="52070" cy="36194"/>
            </a:xfrm>
            <a:custGeom>
              <a:rect b="b" l="l" r="r" t="t"/>
              <a:pathLst>
                <a:path extrusionOk="0" h="36194" w="52070">
                  <a:moveTo>
                    <a:pt x="7492" y="0"/>
                  </a:moveTo>
                  <a:lnTo>
                    <a:pt x="7772" y="10375"/>
                  </a:lnTo>
                  <a:lnTo>
                    <a:pt x="4000" y="16484"/>
                  </a:lnTo>
                  <a:lnTo>
                    <a:pt x="0" y="22352"/>
                  </a:lnTo>
                  <a:lnTo>
                    <a:pt x="8468" y="25761"/>
                  </a:lnTo>
                  <a:lnTo>
                    <a:pt x="18154" y="30252"/>
                  </a:lnTo>
                  <a:lnTo>
                    <a:pt x="28135" y="34165"/>
                  </a:lnTo>
                  <a:lnTo>
                    <a:pt x="37490" y="35839"/>
                  </a:lnTo>
                  <a:lnTo>
                    <a:pt x="44132" y="35839"/>
                  </a:lnTo>
                  <a:lnTo>
                    <a:pt x="49428" y="32448"/>
                  </a:lnTo>
                  <a:lnTo>
                    <a:pt x="51536" y="22352"/>
                  </a:lnTo>
                  <a:lnTo>
                    <a:pt x="46710" y="23863"/>
                  </a:lnTo>
                  <a:lnTo>
                    <a:pt x="42735" y="24523"/>
                  </a:lnTo>
                  <a:lnTo>
                    <a:pt x="39408" y="24523"/>
                  </a:lnTo>
                  <a:lnTo>
                    <a:pt x="28618" y="21241"/>
                  </a:lnTo>
                  <a:lnTo>
                    <a:pt x="22017" y="13728"/>
                  </a:lnTo>
                  <a:lnTo>
                    <a:pt x="16131" y="548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64" name="Google Shape;2764;gf574e92628_0_0"/>
            <p:cNvSpPr/>
            <p:nvPr/>
          </p:nvSpPr>
          <p:spPr>
            <a:xfrm>
              <a:off x="7683068" y="1417446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757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757" y="15100"/>
                  </a:lnTo>
                  <a:lnTo>
                    <a:pt x="147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65" name="Google Shape;2765;gf574e92628_0_0"/>
            <p:cNvSpPr/>
            <p:nvPr/>
          </p:nvSpPr>
          <p:spPr>
            <a:xfrm>
              <a:off x="1363005" y="1426240"/>
              <a:ext cx="14605" cy="19050"/>
            </a:xfrm>
            <a:custGeom>
              <a:rect b="b" l="l" r="r" t="t"/>
              <a:pathLst>
                <a:path extrusionOk="0" h="19050" w="14605">
                  <a:moveTo>
                    <a:pt x="11671" y="0"/>
                  </a:moveTo>
                  <a:lnTo>
                    <a:pt x="8204" y="0"/>
                  </a:lnTo>
                  <a:lnTo>
                    <a:pt x="6083" y="0"/>
                  </a:lnTo>
                  <a:lnTo>
                    <a:pt x="3352" y="1752"/>
                  </a:lnTo>
                  <a:lnTo>
                    <a:pt x="0" y="6311"/>
                  </a:lnTo>
                  <a:lnTo>
                    <a:pt x="4305" y="15468"/>
                  </a:lnTo>
                  <a:lnTo>
                    <a:pt x="7632" y="18694"/>
                  </a:lnTo>
                  <a:lnTo>
                    <a:pt x="12712" y="18694"/>
                  </a:lnTo>
                  <a:lnTo>
                    <a:pt x="14020" y="14020"/>
                  </a:lnTo>
                  <a:lnTo>
                    <a:pt x="13487" y="4673"/>
                  </a:lnTo>
                  <a:lnTo>
                    <a:pt x="116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66" name="Google Shape;2766;gf574e92628_0_0"/>
            <p:cNvSpPr/>
            <p:nvPr/>
          </p:nvSpPr>
          <p:spPr>
            <a:xfrm>
              <a:off x="2526858" y="142505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67" y="341"/>
                  </a:lnTo>
                  <a:lnTo>
                    <a:pt x="5487" y="1709"/>
                  </a:lnTo>
                  <a:lnTo>
                    <a:pt x="401" y="5909"/>
                  </a:lnTo>
                  <a:lnTo>
                    <a:pt x="0" y="14744"/>
                  </a:lnTo>
                  <a:lnTo>
                    <a:pt x="1625" y="14782"/>
                  </a:lnTo>
                  <a:lnTo>
                    <a:pt x="13271" y="14782"/>
                  </a:lnTo>
                  <a:lnTo>
                    <a:pt x="19113" y="8813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67" name="Google Shape;2767;gf574e92628_0_0"/>
            <p:cNvSpPr/>
            <p:nvPr/>
          </p:nvSpPr>
          <p:spPr>
            <a:xfrm>
              <a:off x="10053056" y="1425059"/>
              <a:ext cx="46354" cy="24130"/>
            </a:xfrm>
            <a:custGeom>
              <a:rect b="b" l="l" r="r" t="t"/>
              <a:pathLst>
                <a:path extrusionOk="0" h="24130" w="46354">
                  <a:moveTo>
                    <a:pt x="1895" y="0"/>
                  </a:moveTo>
                  <a:lnTo>
                    <a:pt x="0" y="10927"/>
                  </a:lnTo>
                  <a:lnTo>
                    <a:pt x="3407" y="18289"/>
                  </a:lnTo>
                  <a:lnTo>
                    <a:pt x="10529" y="22443"/>
                  </a:lnTo>
                  <a:lnTo>
                    <a:pt x="19777" y="23749"/>
                  </a:lnTo>
                  <a:lnTo>
                    <a:pt x="29620" y="22548"/>
                  </a:lnTo>
                  <a:lnTo>
                    <a:pt x="38389" y="19192"/>
                  </a:lnTo>
                  <a:lnTo>
                    <a:pt x="44462" y="14051"/>
                  </a:lnTo>
                  <a:lnTo>
                    <a:pt x="46218" y="7493"/>
                  </a:lnTo>
                  <a:lnTo>
                    <a:pt x="37239" y="7886"/>
                  </a:lnTo>
                  <a:lnTo>
                    <a:pt x="32934" y="7886"/>
                  </a:lnTo>
                  <a:lnTo>
                    <a:pt x="23500" y="7542"/>
                  </a:lnTo>
                  <a:lnTo>
                    <a:pt x="14962" y="6310"/>
                  </a:lnTo>
                  <a:lnTo>
                    <a:pt x="7651" y="3895"/>
                  </a:lnTo>
                  <a:lnTo>
                    <a:pt x="189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68" name="Google Shape;2768;gf574e92628_0_0"/>
            <p:cNvSpPr/>
            <p:nvPr/>
          </p:nvSpPr>
          <p:spPr>
            <a:xfrm>
              <a:off x="7521148" y="1430750"/>
              <a:ext cx="16509" cy="26034"/>
            </a:xfrm>
            <a:custGeom>
              <a:rect b="b" l="l" r="r" t="t"/>
              <a:pathLst>
                <a:path extrusionOk="0" h="26034" w="16509">
                  <a:moveTo>
                    <a:pt x="12750" y="0"/>
                  </a:moveTo>
                  <a:lnTo>
                    <a:pt x="6388" y="0"/>
                  </a:lnTo>
                  <a:lnTo>
                    <a:pt x="4533" y="0"/>
                  </a:lnTo>
                  <a:lnTo>
                    <a:pt x="2400" y="546"/>
                  </a:lnTo>
                  <a:lnTo>
                    <a:pt x="0" y="1803"/>
                  </a:lnTo>
                  <a:lnTo>
                    <a:pt x="0" y="23812"/>
                  </a:lnTo>
                  <a:lnTo>
                    <a:pt x="2374" y="25031"/>
                  </a:lnTo>
                  <a:lnTo>
                    <a:pt x="4483" y="25565"/>
                  </a:lnTo>
                  <a:lnTo>
                    <a:pt x="12712" y="25565"/>
                  </a:lnTo>
                  <a:lnTo>
                    <a:pt x="15900" y="19177"/>
                  </a:lnTo>
                  <a:lnTo>
                    <a:pt x="15925" y="6400"/>
                  </a:lnTo>
                  <a:lnTo>
                    <a:pt x="127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69" name="Google Shape;2769;gf574e92628_0_0"/>
            <p:cNvSpPr/>
            <p:nvPr/>
          </p:nvSpPr>
          <p:spPr>
            <a:xfrm>
              <a:off x="9679435" y="1432547"/>
              <a:ext cx="37465" cy="37465"/>
            </a:xfrm>
            <a:custGeom>
              <a:rect b="b" l="l" r="r" t="t"/>
              <a:pathLst>
                <a:path extrusionOk="0" h="37465" w="37465">
                  <a:moveTo>
                    <a:pt x="0" y="0"/>
                  </a:moveTo>
                  <a:lnTo>
                    <a:pt x="0" y="29502"/>
                  </a:lnTo>
                  <a:lnTo>
                    <a:pt x="3276" y="28524"/>
                  </a:lnTo>
                  <a:lnTo>
                    <a:pt x="5994" y="28130"/>
                  </a:lnTo>
                  <a:lnTo>
                    <a:pt x="13881" y="28130"/>
                  </a:lnTo>
                  <a:lnTo>
                    <a:pt x="27165" y="37325"/>
                  </a:lnTo>
                  <a:lnTo>
                    <a:pt x="34061" y="37325"/>
                  </a:lnTo>
                  <a:lnTo>
                    <a:pt x="35382" y="37223"/>
                  </a:lnTo>
                  <a:lnTo>
                    <a:pt x="36855" y="36982"/>
                  </a:lnTo>
                  <a:lnTo>
                    <a:pt x="30762" y="24465"/>
                  </a:lnTo>
                  <a:lnTo>
                    <a:pt x="19070" y="17629"/>
                  </a:lnTo>
                  <a:lnTo>
                    <a:pt x="7057" y="1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70" name="Google Shape;2770;gf574e92628_0_0"/>
            <p:cNvSpPr/>
            <p:nvPr/>
          </p:nvSpPr>
          <p:spPr>
            <a:xfrm>
              <a:off x="2482824" y="1439798"/>
              <a:ext cx="596900" cy="15240"/>
            </a:xfrm>
            <a:custGeom>
              <a:rect b="b" l="l" r="r" t="t"/>
              <a:pathLst>
                <a:path extrusionOk="0" h="15240" w="596900">
                  <a:moveTo>
                    <a:pt x="21894" y="12"/>
                  </a:moveTo>
                  <a:lnTo>
                    <a:pt x="0" y="14757"/>
                  </a:lnTo>
                  <a:lnTo>
                    <a:pt x="1625" y="14795"/>
                  </a:lnTo>
                  <a:lnTo>
                    <a:pt x="13258" y="14795"/>
                  </a:lnTo>
                  <a:lnTo>
                    <a:pt x="18859" y="8813"/>
                  </a:lnTo>
                  <a:lnTo>
                    <a:pt x="21894" y="12"/>
                  </a:lnTo>
                  <a:close/>
                </a:path>
                <a:path extrusionOk="0" h="15240" w="596900">
                  <a:moveTo>
                    <a:pt x="596519" y="0"/>
                  </a:moveTo>
                  <a:lnTo>
                    <a:pt x="581812" y="0"/>
                  </a:lnTo>
                  <a:lnTo>
                    <a:pt x="581812" y="14757"/>
                  </a:lnTo>
                  <a:lnTo>
                    <a:pt x="596519" y="14757"/>
                  </a:lnTo>
                  <a:lnTo>
                    <a:pt x="5965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71" name="Google Shape;2771;gf574e92628_0_0"/>
            <p:cNvSpPr/>
            <p:nvPr/>
          </p:nvSpPr>
          <p:spPr>
            <a:xfrm>
              <a:off x="10121425" y="1440428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8737" y="0"/>
                  </a:moveTo>
                  <a:lnTo>
                    <a:pt x="4279" y="0"/>
                  </a:lnTo>
                  <a:lnTo>
                    <a:pt x="685" y="2019"/>
                  </a:lnTo>
                  <a:lnTo>
                    <a:pt x="0" y="6870"/>
                  </a:lnTo>
                  <a:lnTo>
                    <a:pt x="7262" y="9323"/>
                  </a:lnTo>
                  <a:lnTo>
                    <a:pt x="15987" y="20115"/>
                  </a:lnTo>
                  <a:lnTo>
                    <a:pt x="23164" y="22567"/>
                  </a:lnTo>
                  <a:lnTo>
                    <a:pt x="24904" y="22567"/>
                  </a:lnTo>
                  <a:lnTo>
                    <a:pt x="26923" y="22275"/>
                  </a:lnTo>
                  <a:lnTo>
                    <a:pt x="29298" y="21615"/>
                  </a:lnTo>
                  <a:lnTo>
                    <a:pt x="29109" y="13399"/>
                  </a:lnTo>
                  <a:lnTo>
                    <a:pt x="24204" y="6507"/>
                  </a:lnTo>
                  <a:lnTo>
                    <a:pt x="16706" y="1764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72" name="Google Shape;2772;gf574e92628_0_0"/>
            <p:cNvSpPr/>
            <p:nvPr/>
          </p:nvSpPr>
          <p:spPr>
            <a:xfrm>
              <a:off x="2296450" y="1446984"/>
              <a:ext cx="25400" cy="17144"/>
            </a:xfrm>
            <a:custGeom>
              <a:rect b="b" l="l" r="r" t="t"/>
              <a:pathLst>
                <a:path extrusionOk="0" h="17144" w="25400">
                  <a:moveTo>
                    <a:pt x="14308" y="0"/>
                  </a:moveTo>
                  <a:lnTo>
                    <a:pt x="5570" y="0"/>
                  </a:lnTo>
                  <a:lnTo>
                    <a:pt x="4567" y="0"/>
                  </a:lnTo>
                  <a:lnTo>
                    <a:pt x="3462" y="101"/>
                  </a:lnTo>
                  <a:lnTo>
                    <a:pt x="2255" y="304"/>
                  </a:lnTo>
                  <a:lnTo>
                    <a:pt x="0" y="7316"/>
                  </a:lnTo>
                  <a:lnTo>
                    <a:pt x="2201" y="12403"/>
                  </a:lnTo>
                  <a:lnTo>
                    <a:pt x="7256" y="15501"/>
                  </a:lnTo>
                  <a:lnTo>
                    <a:pt x="13558" y="16548"/>
                  </a:lnTo>
                  <a:lnTo>
                    <a:pt x="19680" y="16548"/>
                  </a:lnTo>
                  <a:lnTo>
                    <a:pt x="25319" y="13639"/>
                  </a:lnTo>
                  <a:lnTo>
                    <a:pt x="24137" y="7569"/>
                  </a:lnTo>
                  <a:lnTo>
                    <a:pt x="15895" y="7264"/>
                  </a:lnTo>
                  <a:lnTo>
                    <a:pt x="143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73" name="Google Shape;2773;gf574e92628_0_0"/>
            <p:cNvSpPr/>
            <p:nvPr/>
          </p:nvSpPr>
          <p:spPr>
            <a:xfrm>
              <a:off x="5687091" y="1449167"/>
              <a:ext cx="52070" cy="20955"/>
            </a:xfrm>
            <a:custGeom>
              <a:rect b="b" l="l" r="r" t="t"/>
              <a:pathLst>
                <a:path extrusionOk="0" h="20955" w="52070">
                  <a:moveTo>
                    <a:pt x="26149" y="0"/>
                  </a:moveTo>
                  <a:lnTo>
                    <a:pt x="17082" y="1327"/>
                  </a:lnTo>
                  <a:lnTo>
                    <a:pt x="9012" y="5237"/>
                  </a:lnTo>
                  <a:lnTo>
                    <a:pt x="2973" y="11621"/>
                  </a:lnTo>
                  <a:lnTo>
                    <a:pt x="0" y="20370"/>
                  </a:lnTo>
                  <a:lnTo>
                    <a:pt x="51485" y="20370"/>
                  </a:lnTo>
                  <a:lnTo>
                    <a:pt x="48289" y="11315"/>
                  </a:lnTo>
                  <a:lnTo>
                    <a:pt x="42413" y="4965"/>
                  </a:lnTo>
                  <a:lnTo>
                    <a:pt x="34739" y="1225"/>
                  </a:lnTo>
                  <a:lnTo>
                    <a:pt x="261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74" name="Google Shape;2774;gf574e92628_0_0"/>
            <p:cNvSpPr/>
            <p:nvPr/>
          </p:nvSpPr>
          <p:spPr>
            <a:xfrm>
              <a:off x="10386430" y="1446763"/>
              <a:ext cx="29845" cy="31115"/>
            </a:xfrm>
            <a:custGeom>
              <a:rect b="b" l="l" r="r" t="t"/>
              <a:pathLst>
                <a:path extrusionOk="0" h="31115" w="29845">
                  <a:moveTo>
                    <a:pt x="24066" y="0"/>
                  </a:moveTo>
                  <a:lnTo>
                    <a:pt x="21564" y="0"/>
                  </a:lnTo>
                  <a:lnTo>
                    <a:pt x="13190" y="863"/>
                  </a:lnTo>
                  <a:lnTo>
                    <a:pt x="6686" y="3576"/>
                  </a:lnTo>
                  <a:lnTo>
                    <a:pt x="2230" y="8320"/>
                  </a:lnTo>
                  <a:lnTo>
                    <a:pt x="0" y="15278"/>
                  </a:lnTo>
                  <a:lnTo>
                    <a:pt x="7389" y="17732"/>
                  </a:lnTo>
                  <a:lnTo>
                    <a:pt x="16128" y="28533"/>
                  </a:lnTo>
                  <a:lnTo>
                    <a:pt x="23367" y="30988"/>
                  </a:lnTo>
                  <a:lnTo>
                    <a:pt x="25133" y="30988"/>
                  </a:lnTo>
                  <a:lnTo>
                    <a:pt x="27177" y="30695"/>
                  </a:lnTo>
                  <a:lnTo>
                    <a:pt x="29590" y="30035"/>
                  </a:lnTo>
                  <a:lnTo>
                    <a:pt x="29590" y="533"/>
                  </a:lnTo>
                  <a:lnTo>
                    <a:pt x="26746" y="177"/>
                  </a:lnTo>
                  <a:lnTo>
                    <a:pt x="2406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75" name="Google Shape;2775;gf574e92628_0_0"/>
            <p:cNvSpPr/>
            <p:nvPr/>
          </p:nvSpPr>
          <p:spPr>
            <a:xfrm>
              <a:off x="2630195" y="1454543"/>
              <a:ext cx="240030" cy="35559"/>
            </a:xfrm>
            <a:custGeom>
              <a:rect b="b" l="l" r="r" t="t"/>
              <a:pathLst>
                <a:path extrusionOk="0" h="35559" w="240030">
                  <a:moveTo>
                    <a:pt x="21882" y="12"/>
                  </a:moveTo>
                  <a:lnTo>
                    <a:pt x="0" y="14986"/>
                  </a:lnTo>
                  <a:lnTo>
                    <a:pt x="1016" y="14998"/>
                  </a:lnTo>
                  <a:lnTo>
                    <a:pt x="8890" y="13919"/>
                  </a:lnTo>
                  <a:lnTo>
                    <a:pt x="14770" y="10871"/>
                  </a:lnTo>
                  <a:lnTo>
                    <a:pt x="18999" y="6146"/>
                  </a:lnTo>
                  <a:lnTo>
                    <a:pt x="21882" y="12"/>
                  </a:lnTo>
                  <a:close/>
                </a:path>
                <a:path extrusionOk="0" h="35559" w="240030">
                  <a:moveTo>
                    <a:pt x="239814" y="17246"/>
                  </a:moveTo>
                  <a:lnTo>
                    <a:pt x="237845" y="8661"/>
                  </a:lnTo>
                  <a:lnTo>
                    <a:pt x="228168" y="25"/>
                  </a:lnTo>
                  <a:lnTo>
                    <a:pt x="229425" y="11811"/>
                  </a:lnTo>
                  <a:lnTo>
                    <a:pt x="224637" y="21640"/>
                  </a:lnTo>
                  <a:lnTo>
                    <a:pt x="220522" y="29502"/>
                  </a:lnTo>
                  <a:lnTo>
                    <a:pt x="223812" y="35382"/>
                  </a:lnTo>
                  <a:lnTo>
                    <a:pt x="229501" y="35344"/>
                  </a:lnTo>
                  <a:lnTo>
                    <a:pt x="236283" y="26047"/>
                  </a:lnTo>
                  <a:lnTo>
                    <a:pt x="239814" y="172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76" name="Google Shape;2776;gf574e92628_0_0"/>
            <p:cNvSpPr/>
            <p:nvPr/>
          </p:nvSpPr>
          <p:spPr>
            <a:xfrm>
              <a:off x="2854013" y="1489871"/>
              <a:ext cx="5714" cy="1905"/>
            </a:xfrm>
            <a:custGeom>
              <a:rect b="b" l="l" r="r" t="t"/>
              <a:pathLst>
                <a:path extrusionOk="0" h="1905" w="5714">
                  <a:moveTo>
                    <a:pt x="5689" y="0"/>
                  </a:moveTo>
                  <a:lnTo>
                    <a:pt x="0" y="38"/>
                  </a:lnTo>
                  <a:lnTo>
                    <a:pt x="1117" y="622"/>
                  </a:lnTo>
                  <a:lnTo>
                    <a:pt x="2552" y="1168"/>
                  </a:lnTo>
                  <a:lnTo>
                    <a:pt x="4356" y="1676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77" name="Google Shape;2777;gf574e92628_0_0"/>
            <p:cNvSpPr/>
            <p:nvPr/>
          </p:nvSpPr>
          <p:spPr>
            <a:xfrm>
              <a:off x="7152817" y="1454555"/>
              <a:ext cx="4972684" cy="15240"/>
            </a:xfrm>
            <a:custGeom>
              <a:rect b="b" l="l" r="r" t="t"/>
              <a:pathLst>
                <a:path extrusionOk="0" h="15240" w="4972684">
                  <a:moveTo>
                    <a:pt x="14681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81" y="14973"/>
                  </a:lnTo>
                  <a:lnTo>
                    <a:pt x="14681" y="0"/>
                  </a:lnTo>
                  <a:close/>
                </a:path>
                <a:path extrusionOk="0" h="15240" w="4972684">
                  <a:moveTo>
                    <a:pt x="4972393" y="8521"/>
                  </a:moveTo>
                  <a:lnTo>
                    <a:pt x="4957432" y="7493"/>
                  </a:lnTo>
                  <a:lnTo>
                    <a:pt x="4941417" y="10096"/>
                  </a:lnTo>
                  <a:lnTo>
                    <a:pt x="4933454" y="11798"/>
                  </a:lnTo>
                  <a:lnTo>
                    <a:pt x="4931969" y="12712"/>
                  </a:lnTo>
                  <a:lnTo>
                    <a:pt x="4935398" y="12992"/>
                  </a:lnTo>
                  <a:lnTo>
                    <a:pt x="4950168" y="12192"/>
                  </a:lnTo>
                  <a:lnTo>
                    <a:pt x="4966233" y="10388"/>
                  </a:lnTo>
                  <a:lnTo>
                    <a:pt x="4972393" y="852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78" name="Google Shape;2778;gf574e92628_0_0"/>
            <p:cNvSpPr/>
            <p:nvPr/>
          </p:nvSpPr>
          <p:spPr>
            <a:xfrm>
              <a:off x="611682" y="1469529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93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693" y="14871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79" name="Google Shape;2779;gf574e92628_0_0"/>
            <p:cNvSpPr/>
            <p:nvPr/>
          </p:nvSpPr>
          <p:spPr>
            <a:xfrm>
              <a:off x="1900761" y="1469534"/>
              <a:ext cx="23494" cy="19050"/>
            </a:xfrm>
            <a:custGeom>
              <a:rect b="b" l="l" r="r" t="t"/>
              <a:pathLst>
                <a:path extrusionOk="0" h="19050" w="23494">
                  <a:moveTo>
                    <a:pt x="0" y="0"/>
                  </a:moveTo>
                  <a:lnTo>
                    <a:pt x="3911" y="14173"/>
                  </a:lnTo>
                  <a:lnTo>
                    <a:pt x="10883" y="18897"/>
                  </a:lnTo>
                  <a:lnTo>
                    <a:pt x="16268" y="18897"/>
                  </a:lnTo>
                  <a:lnTo>
                    <a:pt x="22308" y="16293"/>
                  </a:lnTo>
                  <a:lnTo>
                    <a:pt x="23483" y="10377"/>
                  </a:lnTo>
                  <a:lnTo>
                    <a:pt x="16984" y="39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80" name="Google Shape;2780;gf574e92628_0_0"/>
            <p:cNvSpPr/>
            <p:nvPr/>
          </p:nvSpPr>
          <p:spPr>
            <a:xfrm>
              <a:off x="3586396" y="1469534"/>
              <a:ext cx="31114" cy="29209"/>
            </a:xfrm>
            <a:custGeom>
              <a:rect b="b" l="l" r="r" t="t"/>
              <a:pathLst>
                <a:path extrusionOk="0" h="29209" w="31114">
                  <a:moveTo>
                    <a:pt x="1397" y="0"/>
                  </a:moveTo>
                  <a:lnTo>
                    <a:pt x="0" y="12014"/>
                  </a:lnTo>
                  <a:lnTo>
                    <a:pt x="3236" y="21048"/>
                  </a:lnTo>
                  <a:lnTo>
                    <a:pt x="9448" y="26737"/>
                  </a:lnTo>
                  <a:lnTo>
                    <a:pt x="16980" y="28714"/>
                  </a:lnTo>
                  <a:lnTo>
                    <a:pt x="23368" y="28714"/>
                  </a:lnTo>
                  <a:lnTo>
                    <a:pt x="29413" y="24422"/>
                  </a:lnTo>
                  <a:lnTo>
                    <a:pt x="30734" y="14871"/>
                  </a:lnTo>
                  <a:lnTo>
                    <a:pt x="23089" y="11326"/>
                  </a:lnTo>
                  <a:lnTo>
                    <a:pt x="9057" y="3345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81" name="Google Shape;2781;gf574e92628_0_0"/>
            <p:cNvSpPr/>
            <p:nvPr/>
          </p:nvSpPr>
          <p:spPr>
            <a:xfrm>
              <a:off x="7381278" y="1468592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10058" y="0"/>
                  </a:moveTo>
                  <a:lnTo>
                    <a:pt x="6692" y="0"/>
                  </a:lnTo>
                  <a:lnTo>
                    <a:pt x="4191" y="0"/>
                  </a:lnTo>
                  <a:lnTo>
                    <a:pt x="1917" y="2184"/>
                  </a:lnTo>
                  <a:lnTo>
                    <a:pt x="0" y="8204"/>
                  </a:lnTo>
                  <a:lnTo>
                    <a:pt x="7086" y="9144"/>
                  </a:lnTo>
                  <a:lnTo>
                    <a:pt x="7454" y="12852"/>
                  </a:lnTo>
                  <a:lnTo>
                    <a:pt x="24460" y="20078"/>
                  </a:lnTo>
                  <a:lnTo>
                    <a:pt x="26035" y="18592"/>
                  </a:lnTo>
                  <a:lnTo>
                    <a:pt x="27647" y="17157"/>
                  </a:lnTo>
                  <a:lnTo>
                    <a:pt x="29362" y="15811"/>
                  </a:lnTo>
                  <a:lnTo>
                    <a:pt x="25285" y="15836"/>
                  </a:lnTo>
                  <a:lnTo>
                    <a:pt x="13817" y="3962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82" name="Google Shape;2782;gf574e92628_0_0"/>
            <p:cNvSpPr/>
            <p:nvPr/>
          </p:nvSpPr>
          <p:spPr>
            <a:xfrm>
              <a:off x="7373823" y="1469541"/>
              <a:ext cx="6165850" cy="37465"/>
            </a:xfrm>
            <a:custGeom>
              <a:rect b="b" l="l" r="r" t="t"/>
              <a:pathLst>
                <a:path extrusionOk="0" h="37465" w="6165850">
                  <a:moveTo>
                    <a:pt x="31915" y="19138"/>
                  </a:moveTo>
                  <a:lnTo>
                    <a:pt x="14897" y="11912"/>
                  </a:lnTo>
                  <a:lnTo>
                    <a:pt x="14973" y="12725"/>
                  </a:lnTo>
                  <a:lnTo>
                    <a:pt x="14897" y="13703"/>
                  </a:lnTo>
                  <a:lnTo>
                    <a:pt x="14630" y="14871"/>
                  </a:lnTo>
                  <a:lnTo>
                    <a:pt x="12001" y="21323"/>
                  </a:lnTo>
                  <a:lnTo>
                    <a:pt x="7658" y="26149"/>
                  </a:lnTo>
                  <a:lnTo>
                    <a:pt x="3149" y="30899"/>
                  </a:lnTo>
                  <a:lnTo>
                    <a:pt x="0" y="37109"/>
                  </a:lnTo>
                  <a:lnTo>
                    <a:pt x="10528" y="35090"/>
                  </a:lnTo>
                  <a:lnTo>
                    <a:pt x="18745" y="30835"/>
                  </a:lnTo>
                  <a:lnTo>
                    <a:pt x="25577" y="25222"/>
                  </a:lnTo>
                  <a:lnTo>
                    <a:pt x="31915" y="19138"/>
                  </a:lnTo>
                  <a:close/>
                </a:path>
                <a:path extrusionOk="0" h="37465" w="6165850">
                  <a:moveTo>
                    <a:pt x="427266" y="0"/>
                  </a:moveTo>
                  <a:lnTo>
                    <a:pt x="414769" y="2070"/>
                  </a:lnTo>
                  <a:lnTo>
                    <a:pt x="404228" y="6273"/>
                  </a:lnTo>
                  <a:lnTo>
                    <a:pt x="397802" y="14706"/>
                  </a:lnTo>
                  <a:lnTo>
                    <a:pt x="397662" y="29502"/>
                  </a:lnTo>
                  <a:lnTo>
                    <a:pt x="410184" y="27203"/>
                  </a:lnTo>
                  <a:lnTo>
                    <a:pt x="419265" y="21526"/>
                  </a:lnTo>
                  <a:lnTo>
                    <a:pt x="424954" y="12471"/>
                  </a:lnTo>
                  <a:lnTo>
                    <a:pt x="427266" y="0"/>
                  </a:lnTo>
                  <a:close/>
                </a:path>
                <a:path extrusionOk="0" h="37465" w="6165850">
                  <a:moveTo>
                    <a:pt x="6165367" y="7251"/>
                  </a:moveTo>
                  <a:lnTo>
                    <a:pt x="6159919" y="6057"/>
                  </a:lnTo>
                  <a:lnTo>
                    <a:pt x="6153658" y="4876"/>
                  </a:lnTo>
                  <a:lnTo>
                    <a:pt x="6146914" y="3962"/>
                  </a:lnTo>
                  <a:lnTo>
                    <a:pt x="6139993" y="3594"/>
                  </a:lnTo>
                  <a:lnTo>
                    <a:pt x="6131090" y="4432"/>
                  </a:lnTo>
                  <a:lnTo>
                    <a:pt x="6123241" y="7353"/>
                  </a:lnTo>
                  <a:lnTo>
                    <a:pt x="6117247" y="12992"/>
                  </a:lnTo>
                  <a:lnTo>
                    <a:pt x="6113856" y="22009"/>
                  </a:lnTo>
                  <a:lnTo>
                    <a:pt x="6122416" y="22364"/>
                  </a:lnTo>
                  <a:lnTo>
                    <a:pt x="6126505" y="22364"/>
                  </a:lnTo>
                  <a:lnTo>
                    <a:pt x="6139319" y="21729"/>
                  </a:lnTo>
                  <a:lnTo>
                    <a:pt x="6150457" y="19418"/>
                  </a:lnTo>
                  <a:lnTo>
                    <a:pt x="6159322" y="14795"/>
                  </a:lnTo>
                  <a:lnTo>
                    <a:pt x="6165367" y="725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83" name="Google Shape;2783;gf574e92628_0_0"/>
            <p:cNvSpPr/>
            <p:nvPr/>
          </p:nvSpPr>
          <p:spPr>
            <a:xfrm>
              <a:off x="1000460" y="1476390"/>
              <a:ext cx="31115" cy="24130"/>
            </a:xfrm>
            <a:custGeom>
              <a:rect b="b" l="l" r="r" t="t"/>
              <a:pathLst>
                <a:path extrusionOk="0" h="24130" w="31115">
                  <a:moveTo>
                    <a:pt x="9049" y="0"/>
                  </a:moveTo>
                  <a:lnTo>
                    <a:pt x="6725" y="0"/>
                  </a:lnTo>
                  <a:lnTo>
                    <a:pt x="4261" y="139"/>
                  </a:lnTo>
                  <a:lnTo>
                    <a:pt x="1683" y="406"/>
                  </a:lnTo>
                  <a:lnTo>
                    <a:pt x="0" y="12033"/>
                  </a:lnTo>
                  <a:lnTo>
                    <a:pt x="2789" y="19102"/>
                  </a:lnTo>
                  <a:lnTo>
                    <a:pt x="9068" y="22610"/>
                  </a:lnTo>
                  <a:lnTo>
                    <a:pt x="17850" y="23558"/>
                  </a:lnTo>
                  <a:lnTo>
                    <a:pt x="21952" y="23558"/>
                  </a:lnTo>
                  <a:lnTo>
                    <a:pt x="26461" y="23139"/>
                  </a:lnTo>
                  <a:lnTo>
                    <a:pt x="31045" y="22644"/>
                  </a:lnTo>
                  <a:lnTo>
                    <a:pt x="30566" y="12033"/>
                  </a:lnTo>
                  <a:lnTo>
                    <a:pt x="26429" y="5035"/>
                  </a:lnTo>
                  <a:lnTo>
                    <a:pt x="19101" y="1180"/>
                  </a:lnTo>
                  <a:lnTo>
                    <a:pt x="90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84" name="Google Shape;2784;gf574e92628_0_0"/>
            <p:cNvSpPr/>
            <p:nvPr/>
          </p:nvSpPr>
          <p:spPr>
            <a:xfrm>
              <a:off x="7601801" y="1475942"/>
              <a:ext cx="2896234" cy="38100"/>
            </a:xfrm>
            <a:custGeom>
              <a:rect b="b" l="l" r="r" t="t"/>
              <a:pathLst>
                <a:path extrusionOk="0" h="38100" w="2896234">
                  <a:moveTo>
                    <a:pt x="29781" y="15608"/>
                  </a:moveTo>
                  <a:lnTo>
                    <a:pt x="22504" y="13169"/>
                  </a:lnTo>
                  <a:lnTo>
                    <a:pt x="13830" y="2438"/>
                  </a:lnTo>
                  <a:lnTo>
                    <a:pt x="6477" y="0"/>
                  </a:lnTo>
                  <a:lnTo>
                    <a:pt x="4775" y="0"/>
                  </a:lnTo>
                  <a:lnTo>
                    <a:pt x="2794" y="266"/>
                  </a:lnTo>
                  <a:lnTo>
                    <a:pt x="482" y="863"/>
                  </a:lnTo>
                  <a:lnTo>
                    <a:pt x="0" y="14312"/>
                  </a:lnTo>
                  <a:lnTo>
                    <a:pt x="1308" y="25920"/>
                  </a:lnTo>
                  <a:lnTo>
                    <a:pt x="5867" y="34239"/>
                  </a:lnTo>
                  <a:lnTo>
                    <a:pt x="15100" y="37858"/>
                  </a:lnTo>
                  <a:lnTo>
                    <a:pt x="17767" y="31381"/>
                  </a:lnTo>
                  <a:lnTo>
                    <a:pt x="22136" y="26504"/>
                  </a:lnTo>
                  <a:lnTo>
                    <a:pt x="26644" y="21755"/>
                  </a:lnTo>
                  <a:lnTo>
                    <a:pt x="29781" y="15608"/>
                  </a:lnTo>
                  <a:close/>
                </a:path>
                <a:path extrusionOk="0" h="38100" w="2896234">
                  <a:moveTo>
                    <a:pt x="2895676" y="16332"/>
                  </a:moveTo>
                  <a:lnTo>
                    <a:pt x="2895066" y="850"/>
                  </a:lnTo>
                  <a:lnTo>
                    <a:pt x="2881884" y="6096"/>
                  </a:lnTo>
                  <a:lnTo>
                    <a:pt x="2868320" y="11023"/>
                  </a:lnTo>
                  <a:lnTo>
                    <a:pt x="2857144" y="18326"/>
                  </a:lnTo>
                  <a:lnTo>
                    <a:pt x="2851086" y="30695"/>
                  </a:lnTo>
                  <a:lnTo>
                    <a:pt x="2861424" y="31419"/>
                  </a:lnTo>
                  <a:lnTo>
                    <a:pt x="2866263" y="31419"/>
                  </a:lnTo>
                  <a:lnTo>
                    <a:pt x="2879852" y="30213"/>
                  </a:lnTo>
                  <a:lnTo>
                    <a:pt x="2890126" y="25641"/>
                  </a:lnTo>
                  <a:lnTo>
                    <a:pt x="2895676" y="1633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85" name="Google Shape;2785;gf574e92628_0_0"/>
            <p:cNvSpPr/>
            <p:nvPr/>
          </p:nvSpPr>
          <p:spPr>
            <a:xfrm>
              <a:off x="143101" y="1484401"/>
              <a:ext cx="26669" cy="7619"/>
            </a:xfrm>
            <a:custGeom>
              <a:rect b="b" l="l" r="r" t="t"/>
              <a:pathLst>
                <a:path extrusionOk="0" h="7619" w="26669">
                  <a:moveTo>
                    <a:pt x="26568" y="0"/>
                  </a:moveTo>
                  <a:lnTo>
                    <a:pt x="24701" y="203"/>
                  </a:lnTo>
                  <a:lnTo>
                    <a:pt x="19431" y="254"/>
                  </a:lnTo>
                  <a:lnTo>
                    <a:pt x="13487" y="190"/>
                  </a:lnTo>
                  <a:lnTo>
                    <a:pt x="8089" y="190"/>
                  </a:lnTo>
                  <a:lnTo>
                    <a:pt x="3022" y="533"/>
                  </a:lnTo>
                  <a:lnTo>
                    <a:pt x="0" y="2819"/>
                  </a:lnTo>
                  <a:lnTo>
                    <a:pt x="4749" y="6921"/>
                  </a:lnTo>
                  <a:lnTo>
                    <a:pt x="11125" y="7023"/>
                  </a:lnTo>
                  <a:lnTo>
                    <a:pt x="18656" y="7023"/>
                  </a:lnTo>
                  <a:lnTo>
                    <a:pt x="25374" y="6197"/>
                  </a:lnTo>
                  <a:lnTo>
                    <a:pt x="265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86" name="Google Shape;2786;gf574e92628_0_0"/>
            <p:cNvSpPr/>
            <p:nvPr/>
          </p:nvSpPr>
          <p:spPr>
            <a:xfrm>
              <a:off x="140440" y="1487215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2667" y="0"/>
                  </a:moveTo>
                  <a:lnTo>
                    <a:pt x="1320" y="1016"/>
                  </a:lnTo>
                  <a:lnTo>
                    <a:pt x="381" y="2413"/>
                  </a:lnTo>
                  <a:lnTo>
                    <a:pt x="0" y="4330"/>
                  </a:lnTo>
                  <a:lnTo>
                    <a:pt x="1701" y="4152"/>
                  </a:lnTo>
                  <a:lnTo>
                    <a:pt x="3556" y="4089"/>
                  </a:lnTo>
                  <a:lnTo>
                    <a:pt x="6108" y="4089"/>
                  </a:lnTo>
                  <a:lnTo>
                    <a:pt x="7416" y="4114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87" name="Google Shape;2787;gf574e92628_0_0"/>
            <p:cNvSpPr/>
            <p:nvPr/>
          </p:nvSpPr>
          <p:spPr>
            <a:xfrm>
              <a:off x="2814711" y="1484401"/>
              <a:ext cx="22860" cy="6350"/>
            </a:xfrm>
            <a:custGeom>
              <a:rect b="b" l="l" r="r" t="t"/>
              <a:pathLst>
                <a:path extrusionOk="0" h="6350" w="22860">
                  <a:moveTo>
                    <a:pt x="21475" y="0"/>
                  </a:moveTo>
                  <a:lnTo>
                    <a:pt x="12903" y="495"/>
                  </a:lnTo>
                  <a:lnTo>
                    <a:pt x="5524" y="2247"/>
                  </a:lnTo>
                  <a:lnTo>
                    <a:pt x="0" y="5867"/>
                  </a:lnTo>
                  <a:lnTo>
                    <a:pt x="22809" y="5638"/>
                  </a:lnTo>
                  <a:lnTo>
                    <a:pt x="22631" y="4025"/>
                  </a:lnTo>
                  <a:lnTo>
                    <a:pt x="22199" y="215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88" name="Google Shape;2788;gf574e92628_0_0"/>
            <p:cNvSpPr/>
            <p:nvPr/>
          </p:nvSpPr>
          <p:spPr>
            <a:xfrm>
              <a:off x="2806865" y="1483245"/>
              <a:ext cx="2386965" cy="22225"/>
            </a:xfrm>
            <a:custGeom>
              <a:rect b="b" l="l" r="r" t="t"/>
              <a:pathLst>
                <a:path extrusionOk="0" h="22225" w="2386965">
                  <a:moveTo>
                    <a:pt x="31534" y="14706"/>
                  </a:moveTo>
                  <a:lnTo>
                    <a:pt x="30657" y="6794"/>
                  </a:lnTo>
                  <a:lnTo>
                    <a:pt x="7848" y="7023"/>
                  </a:lnTo>
                  <a:lnTo>
                    <a:pt x="4495" y="9220"/>
                  </a:lnTo>
                  <a:lnTo>
                    <a:pt x="1828" y="12090"/>
                  </a:lnTo>
                  <a:lnTo>
                    <a:pt x="0" y="15786"/>
                  </a:lnTo>
                  <a:lnTo>
                    <a:pt x="1257" y="15621"/>
                  </a:lnTo>
                  <a:lnTo>
                    <a:pt x="2628" y="15557"/>
                  </a:lnTo>
                  <a:lnTo>
                    <a:pt x="6477" y="15557"/>
                  </a:lnTo>
                  <a:lnTo>
                    <a:pt x="16840" y="16306"/>
                  </a:lnTo>
                  <a:lnTo>
                    <a:pt x="26200" y="16306"/>
                  </a:lnTo>
                  <a:lnTo>
                    <a:pt x="31534" y="14706"/>
                  </a:lnTo>
                  <a:close/>
                </a:path>
                <a:path extrusionOk="0" h="22225" w="2386965">
                  <a:moveTo>
                    <a:pt x="2386507" y="8305"/>
                  </a:moveTo>
                  <a:lnTo>
                    <a:pt x="2376652" y="6210"/>
                  </a:lnTo>
                  <a:lnTo>
                    <a:pt x="2367483" y="3454"/>
                  </a:lnTo>
                  <a:lnTo>
                    <a:pt x="2357983" y="1028"/>
                  </a:lnTo>
                  <a:lnTo>
                    <a:pt x="2347112" y="0"/>
                  </a:lnTo>
                  <a:lnTo>
                    <a:pt x="2343454" y="0"/>
                  </a:lnTo>
                  <a:lnTo>
                    <a:pt x="2339441" y="342"/>
                  </a:lnTo>
                  <a:lnTo>
                    <a:pt x="2334971" y="1168"/>
                  </a:lnTo>
                  <a:lnTo>
                    <a:pt x="2337854" y="10223"/>
                  </a:lnTo>
                  <a:lnTo>
                    <a:pt x="2344089" y="16624"/>
                  </a:lnTo>
                  <a:lnTo>
                    <a:pt x="2352522" y="20434"/>
                  </a:lnTo>
                  <a:lnTo>
                    <a:pt x="2362009" y="21691"/>
                  </a:lnTo>
                  <a:lnTo>
                    <a:pt x="2369832" y="20840"/>
                  </a:lnTo>
                  <a:lnTo>
                    <a:pt x="2376970" y="18300"/>
                  </a:lnTo>
                  <a:lnTo>
                    <a:pt x="2382736" y="14109"/>
                  </a:lnTo>
                  <a:lnTo>
                    <a:pt x="2386507" y="83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89" name="Google Shape;2789;gf574e92628_0_0"/>
            <p:cNvSpPr/>
            <p:nvPr/>
          </p:nvSpPr>
          <p:spPr>
            <a:xfrm>
              <a:off x="5228174" y="1484401"/>
              <a:ext cx="12064" cy="22859"/>
            </a:xfrm>
            <a:custGeom>
              <a:rect b="b" l="l" r="r" t="t"/>
              <a:pathLst>
                <a:path extrusionOk="0" h="22859" w="12064">
                  <a:moveTo>
                    <a:pt x="9448" y="0"/>
                  </a:moveTo>
                  <a:lnTo>
                    <a:pt x="8902" y="9448"/>
                  </a:lnTo>
                  <a:lnTo>
                    <a:pt x="0" y="10020"/>
                  </a:lnTo>
                  <a:lnTo>
                    <a:pt x="1981" y="22237"/>
                  </a:lnTo>
                  <a:lnTo>
                    <a:pt x="11544" y="22237"/>
                  </a:lnTo>
                  <a:lnTo>
                    <a:pt x="10947" y="14731"/>
                  </a:lnTo>
                  <a:lnTo>
                    <a:pt x="94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90" name="Google Shape;2790;gf574e92628_0_0"/>
            <p:cNvSpPr/>
            <p:nvPr/>
          </p:nvSpPr>
          <p:spPr>
            <a:xfrm>
              <a:off x="5237657" y="1484408"/>
              <a:ext cx="16510" cy="22859"/>
            </a:xfrm>
            <a:custGeom>
              <a:rect b="b" l="l" r="r" t="t"/>
              <a:pathLst>
                <a:path extrusionOk="0" h="22859" w="16510">
                  <a:moveTo>
                    <a:pt x="0" y="0"/>
                  </a:moveTo>
                  <a:lnTo>
                    <a:pt x="1460" y="14731"/>
                  </a:lnTo>
                  <a:lnTo>
                    <a:pt x="2057" y="22237"/>
                  </a:lnTo>
                  <a:lnTo>
                    <a:pt x="7480" y="22237"/>
                  </a:lnTo>
                  <a:lnTo>
                    <a:pt x="11798" y="21640"/>
                  </a:lnTo>
                  <a:lnTo>
                    <a:pt x="16129" y="20955"/>
                  </a:lnTo>
                  <a:lnTo>
                    <a:pt x="14655" y="14617"/>
                  </a:lnTo>
                  <a:lnTo>
                    <a:pt x="5156" y="14617"/>
                  </a:lnTo>
                  <a:lnTo>
                    <a:pt x="8051" y="1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91" name="Google Shape;2791;gf574e92628_0_0"/>
            <p:cNvSpPr/>
            <p:nvPr/>
          </p:nvSpPr>
          <p:spPr>
            <a:xfrm>
              <a:off x="7418123" y="1482930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16598" y="0"/>
                  </a:moveTo>
                  <a:lnTo>
                    <a:pt x="11785" y="0"/>
                  </a:lnTo>
                  <a:lnTo>
                    <a:pt x="7188" y="0"/>
                  </a:lnTo>
                  <a:lnTo>
                    <a:pt x="3162" y="2184"/>
                  </a:lnTo>
                  <a:lnTo>
                    <a:pt x="0" y="8610"/>
                  </a:lnTo>
                  <a:lnTo>
                    <a:pt x="8254" y="10452"/>
                  </a:lnTo>
                  <a:lnTo>
                    <a:pt x="14427" y="14401"/>
                  </a:lnTo>
                  <a:lnTo>
                    <a:pt x="19710" y="19265"/>
                  </a:lnTo>
                  <a:lnTo>
                    <a:pt x="35013" y="25730"/>
                  </a:lnTo>
                  <a:lnTo>
                    <a:pt x="37071" y="16624"/>
                  </a:lnTo>
                  <a:lnTo>
                    <a:pt x="49123" y="17576"/>
                  </a:lnTo>
                  <a:lnTo>
                    <a:pt x="51511" y="8610"/>
                  </a:lnTo>
                  <a:lnTo>
                    <a:pt x="49491" y="9271"/>
                  </a:lnTo>
                  <a:lnTo>
                    <a:pt x="47459" y="9563"/>
                  </a:lnTo>
                  <a:lnTo>
                    <a:pt x="39484" y="9563"/>
                  </a:lnTo>
                  <a:lnTo>
                    <a:pt x="22034" y="2387"/>
                  </a:lnTo>
                  <a:lnTo>
                    <a:pt x="165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92" name="Google Shape;2792;gf574e92628_0_0"/>
            <p:cNvSpPr/>
            <p:nvPr/>
          </p:nvSpPr>
          <p:spPr>
            <a:xfrm>
              <a:off x="7437819" y="1484400"/>
              <a:ext cx="5998209" cy="44450"/>
            </a:xfrm>
            <a:custGeom>
              <a:rect b="b" l="l" r="r" t="t"/>
              <a:pathLst>
                <a:path extrusionOk="0" h="44450" w="5998209">
                  <a:moveTo>
                    <a:pt x="17119" y="36982"/>
                  </a:moveTo>
                  <a:lnTo>
                    <a:pt x="15011" y="31229"/>
                  </a:lnTo>
                  <a:lnTo>
                    <a:pt x="14630" y="27203"/>
                  </a:lnTo>
                  <a:lnTo>
                    <a:pt x="15303" y="24257"/>
                  </a:lnTo>
                  <a:lnTo>
                    <a:pt x="0" y="17792"/>
                  </a:lnTo>
                  <a:lnTo>
                    <a:pt x="4521" y="22352"/>
                  </a:lnTo>
                  <a:lnTo>
                    <a:pt x="8750" y="27190"/>
                  </a:lnTo>
                  <a:lnTo>
                    <a:pt x="12890" y="32131"/>
                  </a:lnTo>
                  <a:lnTo>
                    <a:pt x="17119" y="36982"/>
                  </a:lnTo>
                  <a:close/>
                </a:path>
                <a:path extrusionOk="0" h="44450" w="5998209">
                  <a:moveTo>
                    <a:pt x="318960" y="44132"/>
                  </a:moveTo>
                  <a:lnTo>
                    <a:pt x="317754" y="30568"/>
                  </a:lnTo>
                  <a:lnTo>
                    <a:pt x="315175" y="18351"/>
                  </a:lnTo>
                  <a:lnTo>
                    <a:pt x="310819" y="8001"/>
                  </a:lnTo>
                  <a:lnTo>
                    <a:pt x="304266" y="0"/>
                  </a:lnTo>
                  <a:lnTo>
                    <a:pt x="300482" y="13982"/>
                  </a:lnTo>
                  <a:lnTo>
                    <a:pt x="301383" y="25996"/>
                  </a:lnTo>
                  <a:lnTo>
                    <a:pt x="307403" y="36055"/>
                  </a:lnTo>
                  <a:lnTo>
                    <a:pt x="318960" y="44132"/>
                  </a:lnTo>
                  <a:close/>
                </a:path>
                <a:path extrusionOk="0" h="44450" w="5998209">
                  <a:moveTo>
                    <a:pt x="2507361" y="4483"/>
                  </a:moveTo>
                  <a:lnTo>
                    <a:pt x="2499423" y="0"/>
                  </a:lnTo>
                  <a:lnTo>
                    <a:pt x="2495969" y="6248"/>
                  </a:lnTo>
                  <a:lnTo>
                    <a:pt x="2491752" y="15900"/>
                  </a:lnTo>
                  <a:lnTo>
                    <a:pt x="2491359" y="24955"/>
                  </a:lnTo>
                  <a:lnTo>
                    <a:pt x="2499423" y="29387"/>
                  </a:lnTo>
                  <a:lnTo>
                    <a:pt x="2502814" y="23152"/>
                  </a:lnTo>
                  <a:lnTo>
                    <a:pt x="2506980" y="13525"/>
                  </a:lnTo>
                  <a:lnTo>
                    <a:pt x="2507361" y="4483"/>
                  </a:lnTo>
                  <a:close/>
                </a:path>
                <a:path extrusionOk="0" h="44450" w="5998209">
                  <a:moveTo>
                    <a:pt x="5121580" y="7150"/>
                  </a:moveTo>
                  <a:lnTo>
                    <a:pt x="5116639" y="2451"/>
                  </a:lnTo>
                  <a:lnTo>
                    <a:pt x="5110353" y="457"/>
                  </a:lnTo>
                  <a:lnTo>
                    <a:pt x="5103863" y="457"/>
                  </a:lnTo>
                  <a:lnTo>
                    <a:pt x="5093068" y="2171"/>
                  </a:lnTo>
                  <a:lnTo>
                    <a:pt x="5083060" y="6858"/>
                  </a:lnTo>
                  <a:lnTo>
                    <a:pt x="5075009" y="13792"/>
                  </a:lnTo>
                  <a:lnTo>
                    <a:pt x="5070068" y="22250"/>
                  </a:lnTo>
                  <a:lnTo>
                    <a:pt x="5074412" y="22034"/>
                  </a:lnTo>
                  <a:lnTo>
                    <a:pt x="5079822" y="22047"/>
                  </a:lnTo>
                  <a:lnTo>
                    <a:pt x="5092700" y="22466"/>
                  </a:lnTo>
                  <a:lnTo>
                    <a:pt x="5095786" y="22466"/>
                  </a:lnTo>
                  <a:lnTo>
                    <a:pt x="5105514" y="21932"/>
                  </a:lnTo>
                  <a:lnTo>
                    <a:pt x="5113617" y="19773"/>
                  </a:lnTo>
                  <a:lnTo>
                    <a:pt x="5119243" y="15138"/>
                  </a:lnTo>
                  <a:lnTo>
                    <a:pt x="5121580" y="7150"/>
                  </a:lnTo>
                  <a:close/>
                </a:path>
                <a:path extrusionOk="0" h="44450" w="5998209">
                  <a:moveTo>
                    <a:pt x="5997689" y="22542"/>
                  </a:moveTo>
                  <a:lnTo>
                    <a:pt x="5997130" y="13169"/>
                  </a:lnTo>
                  <a:lnTo>
                    <a:pt x="5995289" y="8483"/>
                  </a:lnTo>
                  <a:lnTo>
                    <a:pt x="5991796" y="8483"/>
                  </a:lnTo>
                  <a:lnTo>
                    <a:pt x="5989688" y="8483"/>
                  </a:lnTo>
                  <a:lnTo>
                    <a:pt x="5986983" y="10198"/>
                  </a:lnTo>
                  <a:lnTo>
                    <a:pt x="5983656" y="14643"/>
                  </a:lnTo>
                  <a:lnTo>
                    <a:pt x="5987986" y="23939"/>
                  </a:lnTo>
                  <a:lnTo>
                    <a:pt x="5991326" y="27216"/>
                  </a:lnTo>
                  <a:lnTo>
                    <a:pt x="5996406" y="27216"/>
                  </a:lnTo>
                  <a:lnTo>
                    <a:pt x="5997689" y="2254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93" name="Google Shape;2793;gf574e92628_0_0"/>
            <p:cNvSpPr/>
            <p:nvPr/>
          </p:nvSpPr>
          <p:spPr>
            <a:xfrm>
              <a:off x="3713015" y="1499033"/>
              <a:ext cx="7620" cy="4444"/>
            </a:xfrm>
            <a:custGeom>
              <a:rect b="b" l="l" r="r" t="t"/>
              <a:pathLst>
                <a:path extrusionOk="0" h="4444" w="7620">
                  <a:moveTo>
                    <a:pt x="7061" y="0"/>
                  </a:moveTo>
                  <a:lnTo>
                    <a:pt x="4864" y="254"/>
                  </a:lnTo>
                  <a:lnTo>
                    <a:pt x="2463" y="304"/>
                  </a:lnTo>
                  <a:lnTo>
                    <a:pt x="0" y="304"/>
                  </a:lnTo>
                  <a:lnTo>
                    <a:pt x="3022" y="2959"/>
                  </a:lnTo>
                  <a:lnTo>
                    <a:pt x="4521" y="4292"/>
                  </a:lnTo>
                  <a:lnTo>
                    <a:pt x="5753" y="3263"/>
                  </a:lnTo>
                  <a:lnTo>
                    <a:pt x="6642" y="1866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94" name="Google Shape;2794;gf574e92628_0_0"/>
            <p:cNvSpPr/>
            <p:nvPr/>
          </p:nvSpPr>
          <p:spPr>
            <a:xfrm>
              <a:off x="3690810" y="1499320"/>
              <a:ext cx="27304" cy="7619"/>
            </a:xfrm>
            <a:custGeom>
              <a:rect b="b" l="l" r="r" t="t"/>
              <a:pathLst>
                <a:path extrusionOk="0" h="7619" w="27304">
                  <a:moveTo>
                    <a:pt x="22212" y="25"/>
                  </a:moveTo>
                  <a:lnTo>
                    <a:pt x="17310" y="0"/>
                  </a:lnTo>
                  <a:lnTo>
                    <a:pt x="9156" y="0"/>
                  </a:lnTo>
                  <a:lnTo>
                    <a:pt x="1498" y="571"/>
                  </a:lnTo>
                  <a:lnTo>
                    <a:pt x="0" y="7315"/>
                  </a:lnTo>
                  <a:lnTo>
                    <a:pt x="2527" y="6972"/>
                  </a:lnTo>
                  <a:lnTo>
                    <a:pt x="17856" y="6934"/>
                  </a:lnTo>
                  <a:lnTo>
                    <a:pt x="23494" y="6692"/>
                  </a:lnTo>
                  <a:lnTo>
                    <a:pt x="26720" y="4000"/>
                  </a:lnTo>
                  <a:lnTo>
                    <a:pt x="22212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95" name="Google Shape;2795;gf574e92628_0_0"/>
            <p:cNvSpPr/>
            <p:nvPr/>
          </p:nvSpPr>
          <p:spPr>
            <a:xfrm>
              <a:off x="4766340" y="1527609"/>
              <a:ext cx="9525" cy="10794"/>
            </a:xfrm>
            <a:custGeom>
              <a:rect b="b" l="l" r="r" t="t"/>
              <a:pathLst>
                <a:path extrusionOk="0" h="10794" w="9525">
                  <a:moveTo>
                    <a:pt x="8966" y="0"/>
                  </a:moveTo>
                  <a:lnTo>
                    <a:pt x="5689" y="2552"/>
                  </a:lnTo>
                  <a:lnTo>
                    <a:pt x="2590" y="5295"/>
                  </a:lnTo>
                  <a:lnTo>
                    <a:pt x="0" y="8534"/>
                  </a:lnTo>
                  <a:lnTo>
                    <a:pt x="3352" y="9461"/>
                  </a:lnTo>
                  <a:lnTo>
                    <a:pt x="6324" y="9982"/>
                  </a:lnTo>
                  <a:lnTo>
                    <a:pt x="8966" y="10198"/>
                  </a:lnTo>
                  <a:lnTo>
                    <a:pt x="8813" y="9156"/>
                  </a:lnTo>
                  <a:lnTo>
                    <a:pt x="8750" y="8128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96" name="Google Shape;2796;gf574e92628_0_0"/>
            <p:cNvSpPr/>
            <p:nvPr/>
          </p:nvSpPr>
          <p:spPr>
            <a:xfrm>
              <a:off x="4775093" y="1499033"/>
              <a:ext cx="43179" cy="39369"/>
            </a:xfrm>
            <a:custGeom>
              <a:rect b="b" l="l" r="r" t="t"/>
              <a:pathLst>
                <a:path extrusionOk="0" h="39369" w="43179">
                  <a:moveTo>
                    <a:pt x="28079" y="0"/>
                  </a:moveTo>
                  <a:lnTo>
                    <a:pt x="23181" y="9281"/>
                  </a:lnTo>
                  <a:lnTo>
                    <a:pt x="16295" y="16521"/>
                  </a:lnTo>
                  <a:lnTo>
                    <a:pt x="8336" y="22643"/>
                  </a:lnTo>
                  <a:lnTo>
                    <a:pt x="215" y="28575"/>
                  </a:lnTo>
                  <a:lnTo>
                    <a:pt x="0" y="36703"/>
                  </a:lnTo>
                  <a:lnTo>
                    <a:pt x="63" y="37731"/>
                  </a:lnTo>
                  <a:lnTo>
                    <a:pt x="215" y="38785"/>
                  </a:lnTo>
                  <a:lnTo>
                    <a:pt x="2933" y="38900"/>
                  </a:lnTo>
                  <a:lnTo>
                    <a:pt x="12153" y="38900"/>
                  </a:lnTo>
                  <a:lnTo>
                    <a:pt x="32423" y="22326"/>
                  </a:lnTo>
                  <a:lnTo>
                    <a:pt x="42748" y="22352"/>
                  </a:lnTo>
                  <a:lnTo>
                    <a:pt x="41815" y="13966"/>
                  </a:lnTo>
                  <a:lnTo>
                    <a:pt x="38847" y="7632"/>
                  </a:lnTo>
                  <a:lnTo>
                    <a:pt x="34163" y="3071"/>
                  </a:lnTo>
                  <a:lnTo>
                    <a:pt x="28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97" name="Google Shape;2797;gf574e92628_0_0"/>
            <p:cNvSpPr/>
            <p:nvPr/>
          </p:nvSpPr>
          <p:spPr>
            <a:xfrm>
              <a:off x="2534399" y="1505546"/>
              <a:ext cx="2548890" cy="20319"/>
            </a:xfrm>
            <a:custGeom>
              <a:rect b="b" l="l" r="r" t="t"/>
              <a:pathLst>
                <a:path extrusionOk="0" h="20319" w="2548890">
                  <a:moveTo>
                    <a:pt x="29273" y="1104"/>
                  </a:moveTo>
                  <a:lnTo>
                    <a:pt x="27647" y="1282"/>
                  </a:lnTo>
                  <a:lnTo>
                    <a:pt x="22618" y="1333"/>
                  </a:lnTo>
                  <a:lnTo>
                    <a:pt x="15176" y="1193"/>
                  </a:lnTo>
                  <a:lnTo>
                    <a:pt x="7772" y="1193"/>
                  </a:lnTo>
                  <a:lnTo>
                    <a:pt x="1193" y="2070"/>
                  </a:lnTo>
                  <a:lnTo>
                    <a:pt x="0" y="8242"/>
                  </a:lnTo>
                  <a:lnTo>
                    <a:pt x="1727" y="8089"/>
                  </a:lnTo>
                  <a:lnTo>
                    <a:pt x="6756" y="8039"/>
                  </a:lnTo>
                  <a:lnTo>
                    <a:pt x="13042" y="8115"/>
                  </a:lnTo>
                  <a:lnTo>
                    <a:pt x="20878" y="8115"/>
                  </a:lnTo>
                  <a:lnTo>
                    <a:pt x="28003" y="7366"/>
                  </a:lnTo>
                  <a:lnTo>
                    <a:pt x="29273" y="1104"/>
                  </a:lnTo>
                  <a:close/>
                </a:path>
                <a:path extrusionOk="0" h="20319" w="2548890">
                  <a:moveTo>
                    <a:pt x="2548458" y="1104"/>
                  </a:moveTo>
                  <a:lnTo>
                    <a:pt x="2546743" y="342"/>
                  </a:lnTo>
                  <a:lnTo>
                    <a:pt x="2545003" y="0"/>
                  </a:lnTo>
                  <a:lnTo>
                    <a:pt x="2543276" y="0"/>
                  </a:lnTo>
                  <a:lnTo>
                    <a:pt x="2535339" y="2298"/>
                  </a:lnTo>
                  <a:lnTo>
                    <a:pt x="2529154" y="7823"/>
                  </a:lnTo>
                  <a:lnTo>
                    <a:pt x="2526169" y="14516"/>
                  </a:lnTo>
                  <a:lnTo>
                    <a:pt x="2527820" y="20320"/>
                  </a:lnTo>
                  <a:lnTo>
                    <a:pt x="2530157" y="20205"/>
                  </a:lnTo>
                  <a:lnTo>
                    <a:pt x="2532456" y="20015"/>
                  </a:lnTo>
                  <a:lnTo>
                    <a:pt x="2534742" y="19748"/>
                  </a:lnTo>
                  <a:lnTo>
                    <a:pt x="2538069" y="12052"/>
                  </a:lnTo>
                  <a:lnTo>
                    <a:pt x="2546439" y="9474"/>
                  </a:lnTo>
                  <a:lnTo>
                    <a:pt x="2548458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98" name="Google Shape;2798;gf574e92628_0_0"/>
            <p:cNvSpPr/>
            <p:nvPr/>
          </p:nvSpPr>
          <p:spPr>
            <a:xfrm>
              <a:off x="5062231" y="1525287"/>
              <a:ext cx="6985" cy="3809"/>
            </a:xfrm>
            <a:custGeom>
              <a:rect b="b" l="l" r="r" t="t"/>
              <a:pathLst>
                <a:path extrusionOk="0" h="3809" w="6985">
                  <a:moveTo>
                    <a:pt x="6921" y="0"/>
                  </a:moveTo>
                  <a:lnTo>
                    <a:pt x="4635" y="266"/>
                  </a:lnTo>
                  <a:lnTo>
                    <a:pt x="2324" y="457"/>
                  </a:lnTo>
                  <a:lnTo>
                    <a:pt x="0" y="571"/>
                  </a:lnTo>
                  <a:lnTo>
                    <a:pt x="1219" y="1866"/>
                  </a:lnTo>
                  <a:lnTo>
                    <a:pt x="3149" y="2819"/>
                  </a:lnTo>
                  <a:lnTo>
                    <a:pt x="5905" y="3238"/>
                  </a:lnTo>
                  <a:lnTo>
                    <a:pt x="6146" y="2057"/>
                  </a:lnTo>
                  <a:lnTo>
                    <a:pt x="6489" y="990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799" name="Google Shape;2799;gf574e92628_0_0"/>
            <p:cNvSpPr/>
            <p:nvPr/>
          </p:nvSpPr>
          <p:spPr>
            <a:xfrm>
              <a:off x="2724443" y="1515893"/>
              <a:ext cx="31114" cy="20955"/>
            </a:xfrm>
            <a:custGeom>
              <a:rect b="b" l="l" r="r" t="t"/>
              <a:pathLst>
                <a:path extrusionOk="0" h="20955" w="31114">
                  <a:moveTo>
                    <a:pt x="9918" y="0"/>
                  </a:moveTo>
                  <a:lnTo>
                    <a:pt x="3352" y="3136"/>
                  </a:lnTo>
                  <a:lnTo>
                    <a:pt x="0" y="9448"/>
                  </a:lnTo>
                  <a:lnTo>
                    <a:pt x="1257" y="20243"/>
                  </a:lnTo>
                  <a:lnTo>
                    <a:pt x="3962" y="20510"/>
                  </a:lnTo>
                  <a:lnTo>
                    <a:pt x="6527" y="20662"/>
                  </a:lnTo>
                  <a:lnTo>
                    <a:pt x="20612" y="20662"/>
                  </a:lnTo>
                  <a:lnTo>
                    <a:pt x="28511" y="17195"/>
                  </a:lnTo>
                  <a:lnTo>
                    <a:pt x="30568" y="7556"/>
                  </a:lnTo>
                  <a:lnTo>
                    <a:pt x="16637" y="6934"/>
                  </a:lnTo>
                  <a:lnTo>
                    <a:pt x="12357" y="3987"/>
                  </a:lnTo>
                  <a:lnTo>
                    <a:pt x="99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00" name="Google Shape;2800;gf574e92628_0_0"/>
            <p:cNvSpPr/>
            <p:nvPr/>
          </p:nvSpPr>
          <p:spPr>
            <a:xfrm>
              <a:off x="2734367" y="1513387"/>
              <a:ext cx="21589" cy="10159"/>
            </a:xfrm>
            <a:custGeom>
              <a:rect b="b" l="l" r="r" t="t"/>
              <a:pathLst>
                <a:path extrusionOk="0" h="10159" w="21589">
                  <a:moveTo>
                    <a:pt x="15976" y="0"/>
                  </a:moveTo>
                  <a:lnTo>
                    <a:pt x="13677" y="0"/>
                  </a:lnTo>
                  <a:lnTo>
                    <a:pt x="8293" y="0"/>
                  </a:lnTo>
                  <a:lnTo>
                    <a:pt x="3644" y="762"/>
                  </a:lnTo>
                  <a:lnTo>
                    <a:pt x="0" y="2501"/>
                  </a:lnTo>
                  <a:lnTo>
                    <a:pt x="2425" y="6489"/>
                  </a:lnTo>
                  <a:lnTo>
                    <a:pt x="6718" y="9436"/>
                  </a:lnTo>
                  <a:lnTo>
                    <a:pt x="20650" y="10058"/>
                  </a:lnTo>
                  <a:lnTo>
                    <a:pt x="21234" y="7340"/>
                  </a:lnTo>
                  <a:lnTo>
                    <a:pt x="21348" y="4140"/>
                  </a:lnTo>
                  <a:lnTo>
                    <a:pt x="20954" y="393"/>
                  </a:lnTo>
                  <a:lnTo>
                    <a:pt x="18402" y="139"/>
                  </a:lnTo>
                  <a:lnTo>
                    <a:pt x="159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01" name="Google Shape;2801;gf574e92628_0_0"/>
            <p:cNvSpPr/>
            <p:nvPr/>
          </p:nvSpPr>
          <p:spPr>
            <a:xfrm>
              <a:off x="3514115" y="1514170"/>
              <a:ext cx="19050" cy="12700"/>
            </a:xfrm>
            <a:custGeom>
              <a:rect b="b" l="l" r="r" t="t"/>
              <a:pathLst>
                <a:path extrusionOk="0" h="12700" w="19050">
                  <a:moveTo>
                    <a:pt x="18465" y="0"/>
                  </a:moveTo>
                  <a:lnTo>
                    <a:pt x="17373" y="0"/>
                  </a:lnTo>
                  <a:lnTo>
                    <a:pt x="9194" y="0"/>
                  </a:lnTo>
                  <a:lnTo>
                    <a:pt x="1536" y="469"/>
                  </a:lnTo>
                  <a:lnTo>
                    <a:pt x="0" y="7213"/>
                  </a:lnTo>
                  <a:lnTo>
                    <a:pt x="4190" y="7213"/>
                  </a:lnTo>
                  <a:lnTo>
                    <a:pt x="6007" y="9601"/>
                  </a:lnTo>
                  <a:lnTo>
                    <a:pt x="7353" y="12471"/>
                  </a:lnTo>
                  <a:lnTo>
                    <a:pt x="11023" y="8280"/>
                  </a:lnTo>
                  <a:lnTo>
                    <a:pt x="14719" y="4127"/>
                  </a:lnTo>
                  <a:lnTo>
                    <a:pt x="1846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02" name="Google Shape;2802;gf574e92628_0_0"/>
            <p:cNvSpPr/>
            <p:nvPr/>
          </p:nvSpPr>
          <p:spPr>
            <a:xfrm>
              <a:off x="3521463" y="1513785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22021" y="0"/>
                  </a:moveTo>
                  <a:lnTo>
                    <a:pt x="19519" y="342"/>
                  </a:lnTo>
                  <a:lnTo>
                    <a:pt x="16751" y="393"/>
                  </a:lnTo>
                  <a:lnTo>
                    <a:pt x="11112" y="393"/>
                  </a:lnTo>
                  <a:lnTo>
                    <a:pt x="7378" y="4508"/>
                  </a:lnTo>
                  <a:lnTo>
                    <a:pt x="0" y="12852"/>
                  </a:lnTo>
                  <a:lnTo>
                    <a:pt x="1803" y="16675"/>
                  </a:lnTo>
                  <a:lnTo>
                    <a:pt x="2743" y="21361"/>
                  </a:lnTo>
                  <a:lnTo>
                    <a:pt x="7327" y="22352"/>
                  </a:lnTo>
                  <a:lnTo>
                    <a:pt x="10422" y="16262"/>
                  </a:lnTo>
                  <a:lnTo>
                    <a:pt x="16384" y="12985"/>
                  </a:lnTo>
                  <a:lnTo>
                    <a:pt x="21492" y="8803"/>
                  </a:lnTo>
                  <a:lnTo>
                    <a:pt x="220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03" name="Google Shape;2803;gf574e92628_0_0"/>
            <p:cNvSpPr/>
            <p:nvPr/>
          </p:nvSpPr>
          <p:spPr>
            <a:xfrm>
              <a:off x="4920852" y="1513785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14668" y="0"/>
                  </a:moveTo>
                  <a:lnTo>
                    <a:pt x="13436" y="5016"/>
                  </a:lnTo>
                  <a:lnTo>
                    <a:pt x="9842" y="7848"/>
                  </a:lnTo>
                  <a:lnTo>
                    <a:pt x="2412" y="7848"/>
                  </a:lnTo>
                  <a:lnTo>
                    <a:pt x="1244" y="7772"/>
                  </a:lnTo>
                  <a:lnTo>
                    <a:pt x="0" y="7607"/>
                  </a:lnTo>
                  <a:lnTo>
                    <a:pt x="0" y="13474"/>
                  </a:lnTo>
                  <a:lnTo>
                    <a:pt x="7073" y="14300"/>
                  </a:lnTo>
                  <a:lnTo>
                    <a:pt x="14414" y="14998"/>
                  </a:lnTo>
                  <a:lnTo>
                    <a:pt x="21920" y="15544"/>
                  </a:lnTo>
                  <a:lnTo>
                    <a:pt x="21831" y="8026"/>
                  </a:lnTo>
                  <a:lnTo>
                    <a:pt x="20840" y="1409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04" name="Google Shape;2804;gf574e92628_0_0"/>
            <p:cNvSpPr/>
            <p:nvPr/>
          </p:nvSpPr>
          <p:spPr>
            <a:xfrm>
              <a:off x="4920857" y="1527260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0" y="0"/>
                  </a:moveTo>
                  <a:lnTo>
                    <a:pt x="0" y="8877"/>
                  </a:lnTo>
                  <a:lnTo>
                    <a:pt x="8534" y="9093"/>
                  </a:lnTo>
                  <a:lnTo>
                    <a:pt x="9893" y="16662"/>
                  </a:lnTo>
                  <a:lnTo>
                    <a:pt x="19850" y="16662"/>
                  </a:lnTo>
                  <a:lnTo>
                    <a:pt x="20942" y="16573"/>
                  </a:lnTo>
                  <a:lnTo>
                    <a:pt x="22148" y="16370"/>
                  </a:lnTo>
                  <a:lnTo>
                    <a:pt x="21691" y="11976"/>
                  </a:lnTo>
                  <a:lnTo>
                    <a:pt x="21983" y="6845"/>
                  </a:lnTo>
                  <a:lnTo>
                    <a:pt x="21920" y="2057"/>
                  </a:lnTo>
                  <a:lnTo>
                    <a:pt x="14414" y="1524"/>
                  </a:lnTo>
                  <a:lnTo>
                    <a:pt x="7073" y="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05" name="Google Shape;2805;gf574e92628_0_0"/>
            <p:cNvSpPr/>
            <p:nvPr/>
          </p:nvSpPr>
          <p:spPr>
            <a:xfrm>
              <a:off x="3765087" y="1534941"/>
              <a:ext cx="66039" cy="27305"/>
            </a:xfrm>
            <a:custGeom>
              <a:rect b="b" l="l" r="r" t="t"/>
              <a:pathLst>
                <a:path extrusionOk="0" h="27305" w="66039">
                  <a:moveTo>
                    <a:pt x="11976" y="609"/>
                  </a:moveTo>
                  <a:lnTo>
                    <a:pt x="8216" y="4572"/>
                  </a:lnTo>
                  <a:lnTo>
                    <a:pt x="2031" y="6083"/>
                  </a:lnTo>
                  <a:lnTo>
                    <a:pt x="0" y="11760"/>
                  </a:lnTo>
                  <a:lnTo>
                    <a:pt x="5778" y="17195"/>
                  </a:lnTo>
                  <a:lnTo>
                    <a:pt x="8102" y="17729"/>
                  </a:lnTo>
                  <a:lnTo>
                    <a:pt x="10426" y="18351"/>
                  </a:lnTo>
                  <a:lnTo>
                    <a:pt x="12738" y="18999"/>
                  </a:lnTo>
                  <a:lnTo>
                    <a:pt x="11976" y="609"/>
                  </a:lnTo>
                  <a:close/>
                </a:path>
                <a:path extrusionOk="0" h="27305" w="66039">
                  <a:moveTo>
                    <a:pt x="48221" y="0"/>
                  </a:moveTo>
                  <a:lnTo>
                    <a:pt x="46850" y="27038"/>
                  </a:lnTo>
                  <a:lnTo>
                    <a:pt x="52897" y="25903"/>
                  </a:lnTo>
                  <a:lnTo>
                    <a:pt x="58100" y="22758"/>
                  </a:lnTo>
                  <a:lnTo>
                    <a:pt x="62339" y="17165"/>
                  </a:lnTo>
                  <a:lnTo>
                    <a:pt x="65493" y="8686"/>
                  </a:lnTo>
                  <a:lnTo>
                    <a:pt x="59042" y="6464"/>
                  </a:lnTo>
                  <a:lnTo>
                    <a:pt x="53568" y="3276"/>
                  </a:lnTo>
                  <a:lnTo>
                    <a:pt x="482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06" name="Google Shape;2806;gf574e92628_0_0"/>
            <p:cNvSpPr/>
            <p:nvPr/>
          </p:nvSpPr>
          <p:spPr>
            <a:xfrm>
              <a:off x="3764425" y="1521383"/>
              <a:ext cx="48895" cy="40640"/>
            </a:xfrm>
            <a:custGeom>
              <a:rect b="b" l="l" r="r" t="t"/>
              <a:pathLst>
                <a:path extrusionOk="0" h="40640" w="48895">
                  <a:moveTo>
                    <a:pt x="660" y="25323"/>
                  </a:moveTo>
                  <a:lnTo>
                    <a:pt x="241" y="26517"/>
                  </a:lnTo>
                  <a:lnTo>
                    <a:pt x="0" y="27889"/>
                  </a:lnTo>
                  <a:lnTo>
                    <a:pt x="0" y="29502"/>
                  </a:lnTo>
                  <a:lnTo>
                    <a:pt x="2146" y="29832"/>
                  </a:lnTo>
                  <a:lnTo>
                    <a:pt x="4292" y="30251"/>
                  </a:lnTo>
                  <a:lnTo>
                    <a:pt x="6438" y="30746"/>
                  </a:lnTo>
                  <a:lnTo>
                    <a:pt x="660" y="25323"/>
                  </a:lnTo>
                  <a:close/>
                </a:path>
                <a:path extrusionOk="0" h="40640" w="48895">
                  <a:moveTo>
                    <a:pt x="14681" y="0"/>
                  </a:moveTo>
                  <a:lnTo>
                    <a:pt x="16700" y="7429"/>
                  </a:lnTo>
                  <a:lnTo>
                    <a:pt x="15265" y="11404"/>
                  </a:lnTo>
                  <a:lnTo>
                    <a:pt x="12636" y="14173"/>
                  </a:lnTo>
                  <a:lnTo>
                    <a:pt x="13398" y="32562"/>
                  </a:lnTo>
                  <a:lnTo>
                    <a:pt x="30907" y="37888"/>
                  </a:lnTo>
                  <a:lnTo>
                    <a:pt x="38967" y="39844"/>
                  </a:lnTo>
                  <a:lnTo>
                    <a:pt x="46367" y="40614"/>
                  </a:lnTo>
                  <a:lnTo>
                    <a:pt x="47129" y="40614"/>
                  </a:lnTo>
                  <a:lnTo>
                    <a:pt x="47510" y="40589"/>
                  </a:lnTo>
                  <a:lnTo>
                    <a:pt x="48251" y="26428"/>
                  </a:lnTo>
                  <a:lnTo>
                    <a:pt x="48882" y="13550"/>
                  </a:lnTo>
                  <a:lnTo>
                    <a:pt x="41434" y="9036"/>
                  </a:lnTo>
                  <a:lnTo>
                    <a:pt x="33601" y="4927"/>
                  </a:lnTo>
                  <a:lnTo>
                    <a:pt x="24857" y="1742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07" name="Google Shape;2807;gf574e92628_0_0"/>
            <p:cNvSpPr/>
            <p:nvPr/>
          </p:nvSpPr>
          <p:spPr>
            <a:xfrm>
              <a:off x="4670515" y="1521387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880" y="0"/>
                  </a:moveTo>
                  <a:lnTo>
                    <a:pt x="24499" y="2376"/>
                  </a:lnTo>
                  <a:lnTo>
                    <a:pt x="13773" y="6456"/>
                  </a:lnTo>
                  <a:lnTo>
                    <a:pt x="5380" y="12867"/>
                  </a:lnTo>
                  <a:lnTo>
                    <a:pt x="0" y="22237"/>
                  </a:lnTo>
                  <a:lnTo>
                    <a:pt x="12199" y="19722"/>
                  </a:lnTo>
                  <a:lnTo>
                    <a:pt x="22859" y="15571"/>
                  </a:lnTo>
                  <a:lnTo>
                    <a:pt x="31311" y="9194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08" name="Google Shape;2808;gf574e92628_0_0"/>
            <p:cNvSpPr/>
            <p:nvPr/>
          </p:nvSpPr>
          <p:spPr>
            <a:xfrm>
              <a:off x="9613015" y="1519868"/>
              <a:ext cx="36829" cy="17780"/>
            </a:xfrm>
            <a:custGeom>
              <a:rect b="b" l="l" r="r" t="t"/>
              <a:pathLst>
                <a:path extrusionOk="0" h="17780" w="36829">
                  <a:moveTo>
                    <a:pt x="11315" y="0"/>
                  </a:moveTo>
                  <a:lnTo>
                    <a:pt x="5448" y="0"/>
                  </a:lnTo>
                  <a:lnTo>
                    <a:pt x="723" y="2197"/>
                  </a:lnTo>
                  <a:lnTo>
                    <a:pt x="0" y="8661"/>
                  </a:lnTo>
                  <a:lnTo>
                    <a:pt x="3792" y="11229"/>
                  </a:lnTo>
                  <a:lnTo>
                    <a:pt x="10118" y="14154"/>
                  </a:lnTo>
                  <a:lnTo>
                    <a:pt x="17745" y="16555"/>
                  </a:lnTo>
                  <a:lnTo>
                    <a:pt x="25438" y="17551"/>
                  </a:lnTo>
                  <a:lnTo>
                    <a:pt x="31368" y="17551"/>
                  </a:lnTo>
                  <a:lnTo>
                    <a:pt x="36144" y="15290"/>
                  </a:lnTo>
                  <a:lnTo>
                    <a:pt x="36817" y="8661"/>
                  </a:lnTo>
                  <a:lnTo>
                    <a:pt x="33064" y="6241"/>
                  </a:lnTo>
                  <a:lnTo>
                    <a:pt x="26723" y="3382"/>
                  </a:lnTo>
                  <a:lnTo>
                    <a:pt x="19054" y="997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09" name="Google Shape;2809;gf574e92628_0_0"/>
            <p:cNvSpPr/>
            <p:nvPr/>
          </p:nvSpPr>
          <p:spPr>
            <a:xfrm>
              <a:off x="6497383" y="1528533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69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21869" y="15100"/>
                  </a:lnTo>
                  <a:lnTo>
                    <a:pt x="218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10" name="Google Shape;2810;gf574e92628_0_0"/>
            <p:cNvSpPr/>
            <p:nvPr/>
          </p:nvSpPr>
          <p:spPr>
            <a:xfrm>
              <a:off x="7895346" y="1528415"/>
              <a:ext cx="23495" cy="30480"/>
            </a:xfrm>
            <a:custGeom>
              <a:rect b="b" l="l" r="r" t="t"/>
              <a:pathLst>
                <a:path extrusionOk="0" h="30480" w="23495">
                  <a:moveTo>
                    <a:pt x="3446" y="0"/>
                  </a:moveTo>
                  <a:lnTo>
                    <a:pt x="2227" y="38"/>
                  </a:lnTo>
                  <a:lnTo>
                    <a:pt x="1566" y="114"/>
                  </a:lnTo>
                  <a:lnTo>
                    <a:pt x="0" y="10616"/>
                  </a:lnTo>
                  <a:lnTo>
                    <a:pt x="2986" y="20272"/>
                  </a:lnTo>
                  <a:lnTo>
                    <a:pt x="8739" y="27342"/>
                  </a:lnTo>
                  <a:lnTo>
                    <a:pt x="15473" y="30086"/>
                  </a:lnTo>
                  <a:lnTo>
                    <a:pt x="18749" y="30086"/>
                  </a:lnTo>
                  <a:lnTo>
                    <a:pt x="21734" y="27863"/>
                  </a:lnTo>
                  <a:lnTo>
                    <a:pt x="23448" y="22466"/>
                  </a:lnTo>
                  <a:lnTo>
                    <a:pt x="16705" y="18629"/>
                  </a:lnTo>
                  <a:lnTo>
                    <a:pt x="13771" y="10942"/>
                  </a:lnTo>
                  <a:lnTo>
                    <a:pt x="10675" y="3401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11" name="Google Shape;2811;gf574e92628_0_0"/>
            <p:cNvSpPr/>
            <p:nvPr/>
          </p:nvSpPr>
          <p:spPr>
            <a:xfrm>
              <a:off x="1893519" y="1535670"/>
              <a:ext cx="1377950" cy="37465"/>
            </a:xfrm>
            <a:custGeom>
              <a:rect b="b" l="l" r="r" t="t"/>
              <a:pathLst>
                <a:path extrusionOk="0" h="37465" w="1377950">
                  <a:moveTo>
                    <a:pt x="36906" y="469"/>
                  </a:moveTo>
                  <a:lnTo>
                    <a:pt x="28689" y="0"/>
                  </a:lnTo>
                  <a:lnTo>
                    <a:pt x="24841" y="0"/>
                  </a:lnTo>
                  <a:lnTo>
                    <a:pt x="15468" y="609"/>
                  </a:lnTo>
                  <a:lnTo>
                    <a:pt x="7772" y="2882"/>
                  </a:lnTo>
                  <a:lnTo>
                    <a:pt x="2400" y="7531"/>
                  </a:lnTo>
                  <a:lnTo>
                    <a:pt x="0" y="15227"/>
                  </a:lnTo>
                  <a:lnTo>
                    <a:pt x="8089" y="15697"/>
                  </a:lnTo>
                  <a:lnTo>
                    <a:pt x="11912" y="15697"/>
                  </a:lnTo>
                  <a:lnTo>
                    <a:pt x="21285" y="15087"/>
                  </a:lnTo>
                  <a:lnTo>
                    <a:pt x="29019" y="12814"/>
                  </a:lnTo>
                  <a:lnTo>
                    <a:pt x="34455" y="8178"/>
                  </a:lnTo>
                  <a:lnTo>
                    <a:pt x="36906" y="469"/>
                  </a:lnTo>
                  <a:close/>
                </a:path>
                <a:path extrusionOk="0" h="37465" w="1377950">
                  <a:moveTo>
                    <a:pt x="1377746" y="6324"/>
                  </a:moveTo>
                  <a:lnTo>
                    <a:pt x="1369987" y="469"/>
                  </a:lnTo>
                  <a:lnTo>
                    <a:pt x="1365770" y="7924"/>
                  </a:lnTo>
                  <a:lnTo>
                    <a:pt x="1361998" y="19964"/>
                  </a:lnTo>
                  <a:lnTo>
                    <a:pt x="1362214" y="31496"/>
                  </a:lnTo>
                  <a:lnTo>
                    <a:pt x="1369987" y="37452"/>
                  </a:lnTo>
                  <a:lnTo>
                    <a:pt x="1369009" y="24790"/>
                  </a:lnTo>
                  <a:lnTo>
                    <a:pt x="1374521" y="14427"/>
                  </a:lnTo>
                  <a:lnTo>
                    <a:pt x="1377746" y="63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12" name="Google Shape;2812;gf574e92628_0_0"/>
            <p:cNvSpPr/>
            <p:nvPr/>
          </p:nvSpPr>
          <p:spPr>
            <a:xfrm>
              <a:off x="9443799" y="1536139"/>
              <a:ext cx="33654" cy="15875"/>
            </a:xfrm>
            <a:custGeom>
              <a:rect b="b" l="l" r="r" t="t"/>
              <a:pathLst>
                <a:path extrusionOk="0" h="15875" w="33654">
                  <a:moveTo>
                    <a:pt x="29324" y="0"/>
                  </a:moveTo>
                  <a:lnTo>
                    <a:pt x="19564" y="1409"/>
                  </a:lnTo>
                  <a:lnTo>
                    <a:pt x="11199" y="4129"/>
                  </a:lnTo>
                  <a:lnTo>
                    <a:pt x="4565" y="8470"/>
                  </a:lnTo>
                  <a:lnTo>
                    <a:pt x="0" y="14744"/>
                  </a:lnTo>
                  <a:lnTo>
                    <a:pt x="1231" y="14579"/>
                  </a:lnTo>
                  <a:lnTo>
                    <a:pt x="6349" y="14516"/>
                  </a:lnTo>
                  <a:lnTo>
                    <a:pt x="16636" y="15265"/>
                  </a:lnTo>
                  <a:lnTo>
                    <a:pt x="27482" y="15265"/>
                  </a:lnTo>
                  <a:lnTo>
                    <a:pt x="33642" y="12928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13" name="Google Shape;2813;gf574e92628_0_0"/>
            <p:cNvSpPr/>
            <p:nvPr/>
          </p:nvSpPr>
          <p:spPr>
            <a:xfrm>
              <a:off x="1103142" y="1544266"/>
              <a:ext cx="17144" cy="23494"/>
            </a:xfrm>
            <a:custGeom>
              <a:rect b="b" l="l" r="r" t="t"/>
              <a:pathLst>
                <a:path extrusionOk="0" h="23494" w="17144">
                  <a:moveTo>
                    <a:pt x="1706" y="0"/>
                  </a:moveTo>
                  <a:lnTo>
                    <a:pt x="0" y="7967"/>
                  </a:lnTo>
                  <a:lnTo>
                    <a:pt x="1800" y="15355"/>
                  </a:lnTo>
                  <a:lnTo>
                    <a:pt x="5769" y="20793"/>
                  </a:lnTo>
                  <a:lnTo>
                    <a:pt x="10570" y="22910"/>
                  </a:lnTo>
                  <a:lnTo>
                    <a:pt x="13390" y="22910"/>
                  </a:lnTo>
                  <a:lnTo>
                    <a:pt x="15955" y="20447"/>
                  </a:lnTo>
                  <a:lnTo>
                    <a:pt x="16997" y="14224"/>
                  </a:lnTo>
                  <a:lnTo>
                    <a:pt x="12069" y="14046"/>
                  </a:lnTo>
                  <a:lnTo>
                    <a:pt x="10342" y="10731"/>
                  </a:lnTo>
                  <a:lnTo>
                    <a:pt x="8831" y="7264"/>
                  </a:lnTo>
                  <a:lnTo>
                    <a:pt x="5973" y="5283"/>
                  </a:lnTo>
                  <a:lnTo>
                    <a:pt x="3522" y="2794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14" name="Google Shape;2814;gf574e92628_0_0"/>
            <p:cNvSpPr/>
            <p:nvPr/>
          </p:nvSpPr>
          <p:spPr>
            <a:xfrm>
              <a:off x="1104844" y="1543627"/>
              <a:ext cx="7619" cy="8255"/>
            </a:xfrm>
            <a:custGeom>
              <a:rect b="b" l="l" r="r" t="t"/>
              <a:pathLst>
                <a:path extrusionOk="0" h="8255" w="7619">
                  <a:moveTo>
                    <a:pt x="342" y="0"/>
                  </a:moveTo>
                  <a:lnTo>
                    <a:pt x="0" y="635"/>
                  </a:lnTo>
                  <a:lnTo>
                    <a:pt x="1816" y="3429"/>
                  </a:lnTo>
                  <a:lnTo>
                    <a:pt x="4267" y="5918"/>
                  </a:lnTo>
                  <a:lnTo>
                    <a:pt x="7124" y="7899"/>
                  </a:lnTo>
                  <a:lnTo>
                    <a:pt x="5626" y="4457"/>
                  </a:lnTo>
                  <a:lnTo>
                    <a:pt x="4330" y="86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15" name="Google Shape;2815;gf574e92628_0_0"/>
            <p:cNvSpPr/>
            <p:nvPr/>
          </p:nvSpPr>
          <p:spPr>
            <a:xfrm>
              <a:off x="2586391" y="1543627"/>
              <a:ext cx="80644" cy="47625"/>
            </a:xfrm>
            <a:custGeom>
              <a:rect b="b" l="l" r="r" t="t"/>
              <a:pathLst>
                <a:path extrusionOk="0" h="47625" w="80644">
                  <a:moveTo>
                    <a:pt x="21674" y="0"/>
                  </a:moveTo>
                  <a:lnTo>
                    <a:pt x="14209" y="11014"/>
                  </a:lnTo>
                  <a:lnTo>
                    <a:pt x="4697" y="20885"/>
                  </a:lnTo>
                  <a:lnTo>
                    <a:pt x="0" y="31403"/>
                  </a:lnTo>
                  <a:lnTo>
                    <a:pt x="6980" y="44361"/>
                  </a:lnTo>
                  <a:lnTo>
                    <a:pt x="9596" y="46405"/>
                  </a:lnTo>
                  <a:lnTo>
                    <a:pt x="12352" y="47218"/>
                  </a:lnTo>
                  <a:lnTo>
                    <a:pt x="21140" y="47218"/>
                  </a:lnTo>
                  <a:lnTo>
                    <a:pt x="27744" y="44005"/>
                  </a:lnTo>
                  <a:lnTo>
                    <a:pt x="35618" y="40792"/>
                  </a:lnTo>
                  <a:lnTo>
                    <a:pt x="41768" y="38440"/>
                  </a:lnTo>
                  <a:lnTo>
                    <a:pt x="48437" y="36385"/>
                  </a:lnTo>
                  <a:lnTo>
                    <a:pt x="55676" y="34930"/>
                  </a:lnTo>
                  <a:lnTo>
                    <a:pt x="63533" y="34378"/>
                  </a:lnTo>
                  <a:lnTo>
                    <a:pt x="68803" y="34378"/>
                  </a:lnTo>
                  <a:lnTo>
                    <a:pt x="74480" y="35128"/>
                  </a:lnTo>
                  <a:lnTo>
                    <a:pt x="80640" y="36982"/>
                  </a:lnTo>
                  <a:lnTo>
                    <a:pt x="80640" y="7264"/>
                  </a:lnTo>
                  <a:lnTo>
                    <a:pt x="71229" y="7162"/>
                  </a:lnTo>
                  <a:lnTo>
                    <a:pt x="55367" y="7620"/>
                  </a:lnTo>
                  <a:lnTo>
                    <a:pt x="51519" y="7620"/>
                  </a:lnTo>
                  <a:lnTo>
                    <a:pt x="42414" y="7329"/>
                  </a:lnTo>
                  <a:lnTo>
                    <a:pt x="34153" y="6210"/>
                  </a:lnTo>
                  <a:lnTo>
                    <a:pt x="27114" y="3890"/>
                  </a:lnTo>
                  <a:lnTo>
                    <a:pt x="216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16" name="Google Shape;2816;gf574e92628_0_0"/>
            <p:cNvSpPr/>
            <p:nvPr/>
          </p:nvSpPr>
          <p:spPr>
            <a:xfrm>
              <a:off x="8014585" y="1541603"/>
              <a:ext cx="37465" cy="26669"/>
            </a:xfrm>
            <a:custGeom>
              <a:rect b="b" l="l" r="r" t="t"/>
              <a:pathLst>
                <a:path extrusionOk="0" h="26669" w="37465">
                  <a:moveTo>
                    <a:pt x="13144" y="0"/>
                  </a:moveTo>
                  <a:lnTo>
                    <a:pt x="9347" y="0"/>
                  </a:lnTo>
                  <a:lnTo>
                    <a:pt x="6489" y="0"/>
                  </a:lnTo>
                  <a:lnTo>
                    <a:pt x="3454" y="2476"/>
                  </a:lnTo>
                  <a:lnTo>
                    <a:pt x="0" y="9283"/>
                  </a:lnTo>
                  <a:lnTo>
                    <a:pt x="1079" y="8915"/>
                  </a:lnTo>
                  <a:lnTo>
                    <a:pt x="2133" y="8750"/>
                  </a:lnTo>
                  <a:lnTo>
                    <a:pt x="8318" y="8750"/>
                  </a:lnTo>
                  <a:lnTo>
                    <a:pt x="12534" y="13106"/>
                  </a:lnTo>
                  <a:lnTo>
                    <a:pt x="20294" y="21805"/>
                  </a:lnTo>
                  <a:lnTo>
                    <a:pt x="23825" y="26162"/>
                  </a:lnTo>
                  <a:lnTo>
                    <a:pt x="30454" y="26162"/>
                  </a:lnTo>
                  <a:lnTo>
                    <a:pt x="33451" y="23685"/>
                  </a:lnTo>
                  <a:lnTo>
                    <a:pt x="36842" y="16891"/>
                  </a:lnTo>
                  <a:lnTo>
                    <a:pt x="35763" y="17246"/>
                  </a:lnTo>
                  <a:lnTo>
                    <a:pt x="34734" y="17399"/>
                  </a:lnTo>
                  <a:lnTo>
                    <a:pt x="28549" y="17399"/>
                  </a:lnTo>
                  <a:lnTo>
                    <a:pt x="24358" y="13055"/>
                  </a:lnTo>
                  <a:lnTo>
                    <a:pt x="16649" y="4356"/>
                  </a:lnTo>
                  <a:lnTo>
                    <a:pt x="131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17" name="Google Shape;2817;gf574e92628_0_0"/>
            <p:cNvSpPr/>
            <p:nvPr/>
          </p:nvSpPr>
          <p:spPr>
            <a:xfrm>
              <a:off x="3138360" y="1550898"/>
              <a:ext cx="2416175" cy="45719"/>
            </a:xfrm>
            <a:custGeom>
              <a:rect b="b" l="l" r="r" t="t"/>
              <a:pathLst>
                <a:path extrusionOk="0" h="45719" w="2416175">
                  <a:moveTo>
                    <a:pt x="35750" y="11988"/>
                  </a:moveTo>
                  <a:lnTo>
                    <a:pt x="29273" y="0"/>
                  </a:lnTo>
                  <a:lnTo>
                    <a:pt x="22593" y="11861"/>
                  </a:lnTo>
                  <a:lnTo>
                    <a:pt x="12471" y="20129"/>
                  </a:lnTo>
                  <a:lnTo>
                    <a:pt x="3416" y="29489"/>
                  </a:lnTo>
                  <a:lnTo>
                    <a:pt x="0" y="44589"/>
                  </a:lnTo>
                  <a:lnTo>
                    <a:pt x="2540" y="45326"/>
                  </a:lnTo>
                  <a:lnTo>
                    <a:pt x="5003" y="45656"/>
                  </a:lnTo>
                  <a:lnTo>
                    <a:pt x="7366" y="45656"/>
                  </a:lnTo>
                  <a:lnTo>
                    <a:pt x="23012" y="40144"/>
                  </a:lnTo>
                  <a:lnTo>
                    <a:pt x="33070" y="27152"/>
                  </a:lnTo>
                  <a:lnTo>
                    <a:pt x="35750" y="11988"/>
                  </a:lnTo>
                  <a:close/>
                </a:path>
                <a:path extrusionOk="0" h="45719" w="2416175">
                  <a:moveTo>
                    <a:pt x="2416060" y="14732"/>
                  </a:moveTo>
                  <a:lnTo>
                    <a:pt x="2410739" y="13868"/>
                  </a:lnTo>
                  <a:lnTo>
                    <a:pt x="2407653" y="10820"/>
                  </a:lnTo>
                  <a:lnTo>
                    <a:pt x="2404681" y="7658"/>
                  </a:lnTo>
                  <a:lnTo>
                    <a:pt x="2404821" y="20688"/>
                  </a:lnTo>
                  <a:lnTo>
                    <a:pt x="2404808" y="27216"/>
                  </a:lnTo>
                  <a:lnTo>
                    <a:pt x="2405748" y="27317"/>
                  </a:lnTo>
                  <a:lnTo>
                    <a:pt x="2410561" y="27317"/>
                  </a:lnTo>
                  <a:lnTo>
                    <a:pt x="2414066" y="24142"/>
                  </a:lnTo>
                  <a:lnTo>
                    <a:pt x="2416060" y="147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18" name="Google Shape;2818;gf574e92628_0_0"/>
            <p:cNvSpPr/>
            <p:nvPr/>
          </p:nvSpPr>
          <p:spPr>
            <a:xfrm>
              <a:off x="5517573" y="1550887"/>
              <a:ext cx="26035" cy="27305"/>
            </a:xfrm>
            <a:custGeom>
              <a:rect b="b" l="l" r="r" t="t"/>
              <a:pathLst>
                <a:path extrusionOk="0" h="27305" w="26035">
                  <a:moveTo>
                    <a:pt x="14719" y="0"/>
                  </a:moveTo>
                  <a:lnTo>
                    <a:pt x="12669" y="5381"/>
                  </a:lnTo>
                  <a:lnTo>
                    <a:pt x="8026" y="8148"/>
                  </a:lnTo>
                  <a:lnTo>
                    <a:pt x="3049" y="10528"/>
                  </a:lnTo>
                  <a:lnTo>
                    <a:pt x="0" y="14744"/>
                  </a:lnTo>
                  <a:lnTo>
                    <a:pt x="6659" y="17766"/>
                  </a:lnTo>
                  <a:lnTo>
                    <a:pt x="13320" y="21682"/>
                  </a:lnTo>
                  <a:lnTo>
                    <a:pt x="19722" y="25249"/>
                  </a:lnTo>
                  <a:lnTo>
                    <a:pt x="25603" y="27228"/>
                  </a:lnTo>
                  <a:lnTo>
                    <a:pt x="25552" y="14173"/>
                  </a:lnTo>
                  <a:lnTo>
                    <a:pt x="25463" y="7670"/>
                  </a:lnTo>
                  <a:lnTo>
                    <a:pt x="22491" y="4521"/>
                  </a:lnTo>
                  <a:lnTo>
                    <a:pt x="19621" y="1270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19" name="Google Shape;2819;gf574e92628_0_0"/>
            <p:cNvSpPr/>
            <p:nvPr/>
          </p:nvSpPr>
          <p:spPr>
            <a:xfrm>
              <a:off x="6711734" y="1550887"/>
              <a:ext cx="21590" cy="29844"/>
            </a:xfrm>
            <a:custGeom>
              <a:rect b="b" l="l" r="r" t="t"/>
              <a:pathLst>
                <a:path extrusionOk="0" h="29844" w="21590">
                  <a:moveTo>
                    <a:pt x="6581" y="0"/>
                  </a:moveTo>
                  <a:lnTo>
                    <a:pt x="0" y="7738"/>
                  </a:lnTo>
                  <a:lnTo>
                    <a:pt x="421" y="17641"/>
                  </a:lnTo>
                  <a:lnTo>
                    <a:pt x="5463" y="26176"/>
                  </a:lnTo>
                  <a:lnTo>
                    <a:pt x="12740" y="29806"/>
                  </a:lnTo>
                  <a:lnTo>
                    <a:pt x="15865" y="29806"/>
                  </a:lnTo>
                  <a:lnTo>
                    <a:pt x="18963" y="27647"/>
                  </a:lnTo>
                  <a:lnTo>
                    <a:pt x="21275" y="22237"/>
                  </a:lnTo>
                  <a:lnTo>
                    <a:pt x="15207" y="19005"/>
                  </a:lnTo>
                  <a:lnTo>
                    <a:pt x="13166" y="11766"/>
                  </a:lnTo>
                  <a:lnTo>
                    <a:pt x="11506" y="4203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20" name="Google Shape;2820;gf574e92628_0_0"/>
            <p:cNvSpPr/>
            <p:nvPr/>
          </p:nvSpPr>
          <p:spPr>
            <a:xfrm>
              <a:off x="9340494" y="1549475"/>
              <a:ext cx="3214370" cy="31750"/>
            </a:xfrm>
            <a:custGeom>
              <a:rect b="b" l="l" r="r" t="t"/>
              <a:pathLst>
                <a:path extrusionOk="0" h="31750" w="3214370">
                  <a:moveTo>
                    <a:pt x="36842" y="1422"/>
                  </a:moveTo>
                  <a:lnTo>
                    <a:pt x="33553" y="444"/>
                  </a:lnTo>
                  <a:lnTo>
                    <a:pt x="30835" y="50"/>
                  </a:lnTo>
                  <a:lnTo>
                    <a:pt x="28511" y="50"/>
                  </a:lnTo>
                  <a:lnTo>
                    <a:pt x="22910" y="50"/>
                  </a:lnTo>
                  <a:lnTo>
                    <a:pt x="9575" y="9334"/>
                  </a:lnTo>
                  <a:lnTo>
                    <a:pt x="2679" y="9334"/>
                  </a:lnTo>
                  <a:lnTo>
                    <a:pt x="1397" y="9232"/>
                  </a:lnTo>
                  <a:lnTo>
                    <a:pt x="0" y="9017"/>
                  </a:lnTo>
                  <a:lnTo>
                    <a:pt x="0" y="31140"/>
                  </a:lnTo>
                  <a:lnTo>
                    <a:pt x="12014" y="26454"/>
                  </a:lnTo>
                  <a:lnTo>
                    <a:pt x="21526" y="19342"/>
                  </a:lnTo>
                  <a:lnTo>
                    <a:pt x="29502" y="10718"/>
                  </a:lnTo>
                  <a:lnTo>
                    <a:pt x="36842" y="1422"/>
                  </a:lnTo>
                  <a:close/>
                </a:path>
                <a:path extrusionOk="0" h="31750" w="3214370">
                  <a:moveTo>
                    <a:pt x="3213849" y="9182"/>
                  </a:moveTo>
                  <a:lnTo>
                    <a:pt x="3211588" y="4114"/>
                  </a:lnTo>
                  <a:lnTo>
                    <a:pt x="3206521" y="1041"/>
                  </a:lnTo>
                  <a:lnTo>
                    <a:pt x="3200209" y="0"/>
                  </a:lnTo>
                  <a:lnTo>
                    <a:pt x="3194037" y="0"/>
                  </a:lnTo>
                  <a:lnTo>
                    <a:pt x="3188347" y="2933"/>
                  </a:lnTo>
                  <a:lnTo>
                    <a:pt x="3189541" y="9017"/>
                  </a:lnTo>
                  <a:lnTo>
                    <a:pt x="3194215" y="9245"/>
                  </a:lnTo>
                  <a:lnTo>
                    <a:pt x="3198190" y="10058"/>
                  </a:lnTo>
                  <a:lnTo>
                    <a:pt x="3197034" y="16167"/>
                  </a:lnTo>
                  <a:lnTo>
                    <a:pt x="3211703" y="16167"/>
                  </a:lnTo>
                  <a:lnTo>
                    <a:pt x="3213849" y="91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21" name="Google Shape;2821;gf574e92628_0_0"/>
            <p:cNvSpPr/>
            <p:nvPr/>
          </p:nvSpPr>
          <p:spPr>
            <a:xfrm>
              <a:off x="2791298" y="1558197"/>
              <a:ext cx="27305" cy="15240"/>
            </a:xfrm>
            <a:custGeom>
              <a:rect b="b" l="l" r="r" t="t"/>
              <a:pathLst>
                <a:path extrusionOk="0" h="15240" w="27305">
                  <a:moveTo>
                    <a:pt x="26978" y="7416"/>
                  </a:moveTo>
                  <a:lnTo>
                    <a:pt x="838" y="7416"/>
                  </a:lnTo>
                  <a:lnTo>
                    <a:pt x="5322" y="8198"/>
                  </a:lnTo>
                  <a:lnTo>
                    <a:pt x="13515" y="10128"/>
                  </a:lnTo>
                  <a:lnTo>
                    <a:pt x="20932" y="12581"/>
                  </a:lnTo>
                  <a:lnTo>
                    <a:pt x="23025" y="14935"/>
                  </a:lnTo>
                  <a:lnTo>
                    <a:pt x="27234" y="8309"/>
                  </a:lnTo>
                  <a:lnTo>
                    <a:pt x="26978" y="7416"/>
                  </a:lnTo>
                  <a:close/>
                </a:path>
                <a:path extrusionOk="0" h="15240" w="27305">
                  <a:moveTo>
                    <a:pt x="13995" y="0"/>
                  </a:moveTo>
                  <a:lnTo>
                    <a:pt x="6985" y="0"/>
                  </a:lnTo>
                  <a:lnTo>
                    <a:pt x="0" y="2552"/>
                  </a:lnTo>
                  <a:lnTo>
                    <a:pt x="838" y="7429"/>
                  </a:lnTo>
                  <a:lnTo>
                    <a:pt x="26978" y="7416"/>
                  </a:lnTo>
                  <a:lnTo>
                    <a:pt x="25896" y="3652"/>
                  </a:lnTo>
                  <a:lnTo>
                    <a:pt x="20865" y="903"/>
                  </a:lnTo>
                  <a:lnTo>
                    <a:pt x="139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22" name="Google Shape;2822;gf574e92628_0_0"/>
            <p:cNvSpPr/>
            <p:nvPr/>
          </p:nvSpPr>
          <p:spPr>
            <a:xfrm>
              <a:off x="3519592" y="1558185"/>
              <a:ext cx="31750" cy="22859"/>
            </a:xfrm>
            <a:custGeom>
              <a:rect b="b" l="l" r="r" t="t"/>
              <a:pathLst>
                <a:path extrusionOk="0" h="22859" w="31750">
                  <a:moveTo>
                    <a:pt x="30365" y="0"/>
                  </a:moveTo>
                  <a:lnTo>
                    <a:pt x="26212" y="0"/>
                  </a:lnTo>
                  <a:lnTo>
                    <a:pt x="25539" y="0"/>
                  </a:lnTo>
                  <a:lnTo>
                    <a:pt x="24777" y="101"/>
                  </a:lnTo>
                  <a:lnTo>
                    <a:pt x="23888" y="304"/>
                  </a:lnTo>
                  <a:lnTo>
                    <a:pt x="23241" y="3886"/>
                  </a:lnTo>
                  <a:lnTo>
                    <a:pt x="20904" y="4673"/>
                  </a:lnTo>
                  <a:lnTo>
                    <a:pt x="16827" y="4673"/>
                  </a:lnTo>
                  <a:lnTo>
                    <a:pt x="11785" y="4203"/>
                  </a:lnTo>
                  <a:lnTo>
                    <a:pt x="4889" y="4203"/>
                  </a:lnTo>
                  <a:lnTo>
                    <a:pt x="0" y="6616"/>
                  </a:lnTo>
                  <a:lnTo>
                    <a:pt x="1714" y="22428"/>
                  </a:lnTo>
                  <a:lnTo>
                    <a:pt x="31394" y="22428"/>
                  </a:lnTo>
                  <a:lnTo>
                    <a:pt x="31394" y="7442"/>
                  </a:lnTo>
                  <a:lnTo>
                    <a:pt x="30835" y="3682"/>
                  </a:lnTo>
                  <a:lnTo>
                    <a:pt x="303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23" name="Google Shape;2823;gf574e92628_0_0"/>
            <p:cNvSpPr/>
            <p:nvPr/>
          </p:nvSpPr>
          <p:spPr>
            <a:xfrm>
              <a:off x="9200671" y="1560737"/>
              <a:ext cx="52070" cy="20319"/>
            </a:xfrm>
            <a:custGeom>
              <a:rect b="b" l="l" r="r" t="t"/>
              <a:pathLst>
                <a:path extrusionOk="0" h="20319" w="52070">
                  <a:moveTo>
                    <a:pt x="25628" y="0"/>
                  </a:moveTo>
                  <a:lnTo>
                    <a:pt x="16555" y="1242"/>
                  </a:lnTo>
                  <a:lnTo>
                    <a:pt x="8556" y="4970"/>
                  </a:lnTo>
                  <a:lnTo>
                    <a:pt x="2686" y="11181"/>
                  </a:lnTo>
                  <a:lnTo>
                    <a:pt x="0" y="19875"/>
                  </a:lnTo>
                  <a:lnTo>
                    <a:pt x="51498" y="19875"/>
                  </a:lnTo>
                  <a:lnTo>
                    <a:pt x="48710" y="11181"/>
                  </a:lnTo>
                  <a:lnTo>
                    <a:pt x="42764" y="4970"/>
                  </a:lnTo>
                  <a:lnTo>
                    <a:pt x="34717" y="1242"/>
                  </a:lnTo>
                  <a:lnTo>
                    <a:pt x="256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24" name="Google Shape;2824;gf574e92628_0_0"/>
            <p:cNvSpPr/>
            <p:nvPr/>
          </p:nvSpPr>
          <p:spPr>
            <a:xfrm>
              <a:off x="1237843" y="1563763"/>
              <a:ext cx="5327015" cy="39369"/>
            </a:xfrm>
            <a:custGeom>
              <a:rect b="b" l="l" r="r" t="t"/>
              <a:pathLst>
                <a:path extrusionOk="0" h="39369" w="5327015">
                  <a:moveTo>
                    <a:pt x="45275" y="9055"/>
                  </a:moveTo>
                  <a:lnTo>
                    <a:pt x="41325" y="3835"/>
                  </a:lnTo>
                  <a:lnTo>
                    <a:pt x="33947" y="914"/>
                  </a:lnTo>
                  <a:lnTo>
                    <a:pt x="24688" y="0"/>
                  </a:lnTo>
                  <a:lnTo>
                    <a:pt x="15811" y="698"/>
                  </a:lnTo>
                  <a:lnTo>
                    <a:pt x="7912" y="2654"/>
                  </a:lnTo>
                  <a:lnTo>
                    <a:pt x="2222" y="5613"/>
                  </a:lnTo>
                  <a:lnTo>
                    <a:pt x="0" y="9372"/>
                  </a:lnTo>
                  <a:lnTo>
                    <a:pt x="2997" y="8648"/>
                  </a:lnTo>
                  <a:lnTo>
                    <a:pt x="5575" y="8343"/>
                  </a:lnTo>
                  <a:lnTo>
                    <a:pt x="14224" y="8343"/>
                  </a:lnTo>
                  <a:lnTo>
                    <a:pt x="30124" y="17830"/>
                  </a:lnTo>
                  <a:lnTo>
                    <a:pt x="38760" y="17830"/>
                  </a:lnTo>
                  <a:lnTo>
                    <a:pt x="41300" y="17538"/>
                  </a:lnTo>
                  <a:lnTo>
                    <a:pt x="44246" y="16852"/>
                  </a:lnTo>
                  <a:lnTo>
                    <a:pt x="45275" y="9055"/>
                  </a:lnTo>
                  <a:close/>
                </a:path>
                <a:path extrusionOk="0" h="39369" w="5327015">
                  <a:moveTo>
                    <a:pt x="2682595" y="15379"/>
                  </a:moveTo>
                  <a:lnTo>
                    <a:pt x="2681401" y="9372"/>
                  </a:lnTo>
                  <a:lnTo>
                    <a:pt x="2672816" y="9156"/>
                  </a:lnTo>
                  <a:lnTo>
                    <a:pt x="2671267" y="1574"/>
                  </a:lnTo>
                  <a:lnTo>
                    <a:pt x="2662440" y="1574"/>
                  </a:lnTo>
                  <a:lnTo>
                    <a:pt x="2661462" y="1574"/>
                  </a:lnTo>
                  <a:lnTo>
                    <a:pt x="2660396" y="1663"/>
                  </a:lnTo>
                  <a:lnTo>
                    <a:pt x="2659227" y="1866"/>
                  </a:lnTo>
                  <a:lnTo>
                    <a:pt x="2657005" y="8928"/>
                  </a:lnTo>
                  <a:lnTo>
                    <a:pt x="2659303" y="14058"/>
                  </a:lnTo>
                  <a:lnTo>
                    <a:pt x="2664485" y="17195"/>
                  </a:lnTo>
                  <a:lnTo>
                    <a:pt x="2670899" y="18249"/>
                  </a:lnTo>
                  <a:lnTo>
                    <a:pt x="2677020" y="18249"/>
                  </a:lnTo>
                  <a:lnTo>
                    <a:pt x="2682595" y="15379"/>
                  </a:lnTo>
                  <a:close/>
                </a:path>
                <a:path extrusionOk="0" h="39369" w="5327015">
                  <a:moveTo>
                    <a:pt x="5326812" y="8521"/>
                  </a:moveTo>
                  <a:lnTo>
                    <a:pt x="5318188" y="1866"/>
                  </a:lnTo>
                  <a:lnTo>
                    <a:pt x="5318976" y="6604"/>
                  </a:lnTo>
                  <a:lnTo>
                    <a:pt x="5317998" y="8242"/>
                  </a:lnTo>
                  <a:lnTo>
                    <a:pt x="5313769" y="8242"/>
                  </a:lnTo>
                  <a:lnTo>
                    <a:pt x="5310263" y="6210"/>
                  </a:lnTo>
                  <a:lnTo>
                    <a:pt x="5302732" y="2146"/>
                  </a:lnTo>
                  <a:lnTo>
                    <a:pt x="5298706" y="114"/>
                  </a:lnTo>
                  <a:lnTo>
                    <a:pt x="5295443" y="114"/>
                  </a:lnTo>
                  <a:lnTo>
                    <a:pt x="5291988" y="114"/>
                  </a:lnTo>
                  <a:lnTo>
                    <a:pt x="5289385" y="2387"/>
                  </a:lnTo>
                  <a:lnTo>
                    <a:pt x="5288864" y="9372"/>
                  </a:lnTo>
                  <a:lnTo>
                    <a:pt x="5297119" y="9677"/>
                  </a:lnTo>
                  <a:lnTo>
                    <a:pt x="5298910" y="17157"/>
                  </a:lnTo>
                  <a:lnTo>
                    <a:pt x="5308739" y="17157"/>
                  </a:lnTo>
                  <a:lnTo>
                    <a:pt x="5309819" y="17068"/>
                  </a:lnTo>
                  <a:lnTo>
                    <a:pt x="5311013" y="16852"/>
                  </a:lnTo>
                  <a:lnTo>
                    <a:pt x="5312168" y="25615"/>
                  </a:lnTo>
                  <a:lnTo>
                    <a:pt x="5309578" y="37820"/>
                  </a:lnTo>
                  <a:lnTo>
                    <a:pt x="5318188" y="38976"/>
                  </a:lnTo>
                  <a:lnTo>
                    <a:pt x="5319446" y="28587"/>
                  </a:lnTo>
                  <a:lnTo>
                    <a:pt x="5324780" y="17919"/>
                  </a:lnTo>
                  <a:lnTo>
                    <a:pt x="5326812" y="85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25" name="Google Shape;2825;gf574e92628_0_0"/>
            <p:cNvSpPr/>
            <p:nvPr/>
          </p:nvSpPr>
          <p:spPr>
            <a:xfrm>
              <a:off x="7174992" y="1573135"/>
              <a:ext cx="2710815" cy="31115"/>
            </a:xfrm>
            <a:custGeom>
              <a:rect b="b" l="l" r="r" t="t"/>
              <a:pathLst>
                <a:path extrusionOk="0" h="31115" w="2710815">
                  <a:moveTo>
                    <a:pt x="45135" y="4787"/>
                  </a:moveTo>
                  <a:lnTo>
                    <a:pt x="36817" y="0"/>
                  </a:lnTo>
                  <a:lnTo>
                    <a:pt x="29324" y="7404"/>
                  </a:lnTo>
                  <a:lnTo>
                    <a:pt x="17437" y="10312"/>
                  </a:lnTo>
                  <a:lnTo>
                    <a:pt x="6032" y="13639"/>
                  </a:lnTo>
                  <a:lnTo>
                    <a:pt x="0" y="22352"/>
                  </a:lnTo>
                  <a:lnTo>
                    <a:pt x="1549" y="22072"/>
                  </a:lnTo>
                  <a:lnTo>
                    <a:pt x="2959" y="21945"/>
                  </a:lnTo>
                  <a:lnTo>
                    <a:pt x="9652" y="21945"/>
                  </a:lnTo>
                  <a:lnTo>
                    <a:pt x="22733" y="31051"/>
                  </a:lnTo>
                  <a:lnTo>
                    <a:pt x="30645" y="31051"/>
                  </a:lnTo>
                  <a:lnTo>
                    <a:pt x="33439" y="30632"/>
                  </a:lnTo>
                  <a:lnTo>
                    <a:pt x="36817" y="29616"/>
                  </a:lnTo>
                  <a:lnTo>
                    <a:pt x="36893" y="19900"/>
                  </a:lnTo>
                  <a:lnTo>
                    <a:pt x="42405" y="11518"/>
                  </a:lnTo>
                  <a:lnTo>
                    <a:pt x="45135" y="4787"/>
                  </a:lnTo>
                  <a:close/>
                </a:path>
                <a:path extrusionOk="0" h="31115" w="2710815">
                  <a:moveTo>
                    <a:pt x="2710738" y="22352"/>
                  </a:moveTo>
                  <a:lnTo>
                    <a:pt x="2708948" y="13246"/>
                  </a:lnTo>
                  <a:lnTo>
                    <a:pt x="2704757" y="7124"/>
                  </a:lnTo>
                  <a:lnTo>
                    <a:pt x="2698762" y="3683"/>
                  </a:lnTo>
                  <a:lnTo>
                    <a:pt x="2691587" y="2603"/>
                  </a:lnTo>
                  <a:lnTo>
                    <a:pt x="2681719" y="4165"/>
                  </a:lnTo>
                  <a:lnTo>
                    <a:pt x="2672169" y="8394"/>
                  </a:lnTo>
                  <a:lnTo>
                    <a:pt x="2664180" y="14668"/>
                  </a:lnTo>
                  <a:lnTo>
                    <a:pt x="2658986" y="22352"/>
                  </a:lnTo>
                  <a:lnTo>
                    <a:pt x="2667381" y="25958"/>
                  </a:lnTo>
                  <a:lnTo>
                    <a:pt x="2672931" y="27178"/>
                  </a:lnTo>
                  <a:lnTo>
                    <a:pt x="2677820" y="27178"/>
                  </a:lnTo>
                  <a:lnTo>
                    <a:pt x="2684234" y="26555"/>
                  </a:lnTo>
                  <a:lnTo>
                    <a:pt x="2691053" y="25095"/>
                  </a:lnTo>
                  <a:lnTo>
                    <a:pt x="2699486" y="23482"/>
                  </a:lnTo>
                  <a:lnTo>
                    <a:pt x="2710738" y="2235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26" name="Google Shape;2826;gf574e92628_0_0"/>
            <p:cNvSpPr/>
            <p:nvPr/>
          </p:nvSpPr>
          <p:spPr>
            <a:xfrm>
              <a:off x="1039012" y="1587664"/>
              <a:ext cx="4361180" cy="52705"/>
            </a:xfrm>
            <a:custGeom>
              <a:rect b="b" l="l" r="r" t="t"/>
              <a:pathLst>
                <a:path extrusionOk="0" h="52705" w="4361180">
                  <a:moveTo>
                    <a:pt x="29387" y="330"/>
                  </a:moveTo>
                  <a:lnTo>
                    <a:pt x="27736" y="279"/>
                  </a:lnTo>
                  <a:lnTo>
                    <a:pt x="16903" y="3746"/>
                  </a:lnTo>
                  <a:lnTo>
                    <a:pt x="10756" y="12014"/>
                  </a:lnTo>
                  <a:lnTo>
                    <a:pt x="6159" y="21856"/>
                  </a:lnTo>
                  <a:lnTo>
                    <a:pt x="0" y="30060"/>
                  </a:lnTo>
                  <a:lnTo>
                    <a:pt x="1625" y="30302"/>
                  </a:lnTo>
                  <a:lnTo>
                    <a:pt x="3124" y="30416"/>
                  </a:lnTo>
                  <a:lnTo>
                    <a:pt x="4521" y="30416"/>
                  </a:lnTo>
                  <a:lnTo>
                    <a:pt x="14935" y="27139"/>
                  </a:lnTo>
                  <a:lnTo>
                    <a:pt x="20751" y="19189"/>
                  </a:lnTo>
                  <a:lnTo>
                    <a:pt x="24650" y="9321"/>
                  </a:lnTo>
                  <a:lnTo>
                    <a:pt x="29387" y="330"/>
                  </a:lnTo>
                  <a:close/>
                </a:path>
                <a:path extrusionOk="0" h="52705" w="4361180">
                  <a:moveTo>
                    <a:pt x="828700" y="16179"/>
                  </a:moveTo>
                  <a:lnTo>
                    <a:pt x="817714" y="7823"/>
                  </a:lnTo>
                  <a:lnTo>
                    <a:pt x="811809" y="18554"/>
                  </a:lnTo>
                  <a:lnTo>
                    <a:pt x="800608" y="23952"/>
                  </a:lnTo>
                  <a:lnTo>
                    <a:pt x="788746" y="28651"/>
                  </a:lnTo>
                  <a:lnTo>
                    <a:pt x="780872" y="37312"/>
                  </a:lnTo>
                  <a:lnTo>
                    <a:pt x="783640" y="40843"/>
                  </a:lnTo>
                  <a:lnTo>
                    <a:pt x="787882" y="42316"/>
                  </a:lnTo>
                  <a:lnTo>
                    <a:pt x="792734" y="42316"/>
                  </a:lnTo>
                  <a:lnTo>
                    <a:pt x="809472" y="37909"/>
                  </a:lnTo>
                  <a:lnTo>
                    <a:pt x="823709" y="27698"/>
                  </a:lnTo>
                  <a:lnTo>
                    <a:pt x="828700" y="16179"/>
                  </a:lnTo>
                  <a:close/>
                </a:path>
                <a:path extrusionOk="0" h="52705" w="4361180">
                  <a:moveTo>
                    <a:pt x="869251" y="330"/>
                  </a:moveTo>
                  <a:lnTo>
                    <a:pt x="859459" y="1676"/>
                  </a:lnTo>
                  <a:lnTo>
                    <a:pt x="851052" y="4381"/>
                  </a:lnTo>
                  <a:lnTo>
                    <a:pt x="844321" y="8737"/>
                  </a:lnTo>
                  <a:lnTo>
                    <a:pt x="839546" y="15087"/>
                  </a:lnTo>
                  <a:lnTo>
                    <a:pt x="842479" y="15455"/>
                  </a:lnTo>
                  <a:lnTo>
                    <a:pt x="845210" y="15659"/>
                  </a:lnTo>
                  <a:lnTo>
                    <a:pt x="847737" y="15659"/>
                  </a:lnTo>
                  <a:lnTo>
                    <a:pt x="856005" y="14782"/>
                  </a:lnTo>
                  <a:lnTo>
                    <a:pt x="862431" y="12039"/>
                  </a:lnTo>
                  <a:lnTo>
                    <a:pt x="866889" y="7277"/>
                  </a:lnTo>
                  <a:lnTo>
                    <a:pt x="869251" y="330"/>
                  </a:lnTo>
                  <a:close/>
                </a:path>
                <a:path extrusionOk="0" h="52705" w="4361180">
                  <a:moveTo>
                    <a:pt x="1774139" y="17106"/>
                  </a:moveTo>
                  <a:lnTo>
                    <a:pt x="1767840" y="7823"/>
                  </a:lnTo>
                  <a:lnTo>
                    <a:pt x="1765973" y="20815"/>
                  </a:lnTo>
                  <a:lnTo>
                    <a:pt x="1754809" y="39014"/>
                  </a:lnTo>
                  <a:lnTo>
                    <a:pt x="1753120" y="52070"/>
                  </a:lnTo>
                  <a:lnTo>
                    <a:pt x="1754619" y="52285"/>
                  </a:lnTo>
                  <a:lnTo>
                    <a:pt x="1755355" y="52285"/>
                  </a:lnTo>
                  <a:lnTo>
                    <a:pt x="1766544" y="46113"/>
                  </a:lnTo>
                  <a:lnTo>
                    <a:pt x="1773250" y="32131"/>
                  </a:lnTo>
                  <a:lnTo>
                    <a:pt x="1774139" y="17106"/>
                  </a:lnTo>
                  <a:close/>
                </a:path>
                <a:path extrusionOk="0" h="52705" w="4361180">
                  <a:moveTo>
                    <a:pt x="2042553" y="15532"/>
                  </a:moveTo>
                  <a:lnTo>
                    <a:pt x="2040267" y="10439"/>
                  </a:lnTo>
                  <a:lnTo>
                    <a:pt x="2035111" y="7340"/>
                  </a:lnTo>
                  <a:lnTo>
                    <a:pt x="2028710" y="6286"/>
                  </a:lnTo>
                  <a:lnTo>
                    <a:pt x="2022563" y="6286"/>
                  </a:lnTo>
                  <a:lnTo>
                    <a:pt x="2016963" y="9144"/>
                  </a:lnTo>
                  <a:lnTo>
                    <a:pt x="2018195" y="15074"/>
                  </a:lnTo>
                  <a:lnTo>
                    <a:pt x="2022741" y="15544"/>
                  </a:lnTo>
                  <a:lnTo>
                    <a:pt x="2026793" y="16230"/>
                  </a:lnTo>
                  <a:lnTo>
                    <a:pt x="2025650" y="22567"/>
                  </a:lnTo>
                  <a:lnTo>
                    <a:pt x="2040331" y="22567"/>
                  </a:lnTo>
                  <a:lnTo>
                    <a:pt x="2042553" y="15532"/>
                  </a:lnTo>
                  <a:close/>
                </a:path>
                <a:path extrusionOk="0" h="52705" w="4361180">
                  <a:moveTo>
                    <a:pt x="2850591" y="7823"/>
                  </a:moveTo>
                  <a:lnTo>
                    <a:pt x="2839745" y="9855"/>
                  </a:lnTo>
                  <a:lnTo>
                    <a:pt x="2829776" y="12763"/>
                  </a:lnTo>
                  <a:lnTo>
                    <a:pt x="2822879" y="18757"/>
                  </a:lnTo>
                  <a:lnTo>
                    <a:pt x="2821228" y="30060"/>
                  </a:lnTo>
                  <a:lnTo>
                    <a:pt x="2823883" y="30340"/>
                  </a:lnTo>
                  <a:lnTo>
                    <a:pt x="2826410" y="30492"/>
                  </a:lnTo>
                  <a:lnTo>
                    <a:pt x="2828785" y="30492"/>
                  </a:lnTo>
                  <a:lnTo>
                    <a:pt x="2838742" y="29298"/>
                  </a:lnTo>
                  <a:lnTo>
                    <a:pt x="2846006" y="25412"/>
                  </a:lnTo>
                  <a:lnTo>
                    <a:pt x="2850108" y="18402"/>
                  </a:lnTo>
                  <a:lnTo>
                    <a:pt x="2850591" y="7823"/>
                  </a:lnTo>
                  <a:close/>
                </a:path>
                <a:path extrusionOk="0" h="52705" w="4361180">
                  <a:moveTo>
                    <a:pt x="4360621" y="330"/>
                  </a:moveTo>
                  <a:lnTo>
                    <a:pt x="4357636" y="114"/>
                  </a:lnTo>
                  <a:lnTo>
                    <a:pt x="4354754" y="0"/>
                  </a:lnTo>
                  <a:lnTo>
                    <a:pt x="4351972" y="0"/>
                  </a:lnTo>
                  <a:lnTo>
                    <a:pt x="4340161" y="812"/>
                  </a:lnTo>
                  <a:lnTo>
                    <a:pt x="4330116" y="3429"/>
                  </a:lnTo>
                  <a:lnTo>
                    <a:pt x="4322165" y="8089"/>
                  </a:lnTo>
                  <a:lnTo>
                    <a:pt x="4316603" y="15074"/>
                  </a:lnTo>
                  <a:lnTo>
                    <a:pt x="4323588" y="15062"/>
                  </a:lnTo>
                  <a:lnTo>
                    <a:pt x="4329442" y="16446"/>
                  </a:lnTo>
                  <a:lnTo>
                    <a:pt x="4340136" y="19202"/>
                  </a:lnTo>
                  <a:lnTo>
                    <a:pt x="4344975" y="20574"/>
                  </a:lnTo>
                  <a:lnTo>
                    <a:pt x="4356024" y="20574"/>
                  </a:lnTo>
                  <a:lnTo>
                    <a:pt x="4360494" y="16319"/>
                  </a:lnTo>
                  <a:lnTo>
                    <a:pt x="4360621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27" name="Google Shape;2827;gf574e92628_0_0"/>
            <p:cNvSpPr/>
            <p:nvPr/>
          </p:nvSpPr>
          <p:spPr>
            <a:xfrm>
              <a:off x="5253412" y="1597155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245" y="0"/>
                  </a:moveTo>
                  <a:lnTo>
                    <a:pt x="5994" y="0"/>
                  </a:lnTo>
                  <a:lnTo>
                    <a:pt x="1244" y="0"/>
                  </a:lnTo>
                  <a:lnTo>
                    <a:pt x="0" y="3251"/>
                  </a:lnTo>
                  <a:lnTo>
                    <a:pt x="2070" y="9766"/>
                  </a:lnTo>
                  <a:lnTo>
                    <a:pt x="5372" y="13017"/>
                  </a:lnTo>
                  <a:lnTo>
                    <a:pt x="13068" y="13017"/>
                  </a:lnTo>
                  <a:lnTo>
                    <a:pt x="17043" y="11049"/>
                  </a:lnTo>
                  <a:lnTo>
                    <a:pt x="21056" y="5588"/>
                  </a:lnTo>
                  <a:lnTo>
                    <a:pt x="14135" y="1511"/>
                  </a:lnTo>
                  <a:lnTo>
                    <a:pt x="924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28" name="Google Shape;2828;gf574e92628_0_0"/>
            <p:cNvSpPr/>
            <p:nvPr/>
          </p:nvSpPr>
          <p:spPr>
            <a:xfrm>
              <a:off x="7479919" y="1595487"/>
              <a:ext cx="2626995" cy="22859"/>
            </a:xfrm>
            <a:custGeom>
              <a:rect b="b" l="l" r="r" t="t"/>
              <a:pathLst>
                <a:path extrusionOk="0" h="22859" w="2626995">
                  <a:moveTo>
                    <a:pt x="27432" y="4559"/>
                  </a:moveTo>
                  <a:lnTo>
                    <a:pt x="19024" y="0"/>
                  </a:lnTo>
                  <a:lnTo>
                    <a:pt x="18427" y="3822"/>
                  </a:lnTo>
                  <a:lnTo>
                    <a:pt x="16891" y="5219"/>
                  </a:lnTo>
                  <a:lnTo>
                    <a:pt x="11988" y="5219"/>
                  </a:lnTo>
                  <a:lnTo>
                    <a:pt x="8166" y="2654"/>
                  </a:lnTo>
                  <a:lnTo>
                    <a:pt x="4368" y="0"/>
                  </a:lnTo>
                  <a:lnTo>
                    <a:pt x="0" y="11709"/>
                  </a:lnTo>
                  <a:lnTo>
                    <a:pt x="5397" y="15697"/>
                  </a:lnTo>
                  <a:lnTo>
                    <a:pt x="12141" y="15697"/>
                  </a:lnTo>
                  <a:lnTo>
                    <a:pt x="20523" y="13944"/>
                  </a:lnTo>
                  <a:lnTo>
                    <a:pt x="26771" y="9728"/>
                  </a:lnTo>
                  <a:lnTo>
                    <a:pt x="27432" y="4559"/>
                  </a:lnTo>
                  <a:close/>
                </a:path>
                <a:path extrusionOk="0" h="22859" w="2626995">
                  <a:moveTo>
                    <a:pt x="2626779" y="7264"/>
                  </a:moveTo>
                  <a:lnTo>
                    <a:pt x="2615857" y="7289"/>
                  </a:lnTo>
                  <a:lnTo>
                    <a:pt x="2610358" y="3492"/>
                  </a:lnTo>
                  <a:lnTo>
                    <a:pt x="2604630" y="0"/>
                  </a:lnTo>
                  <a:lnTo>
                    <a:pt x="2603538" y="6985"/>
                  </a:lnTo>
                  <a:lnTo>
                    <a:pt x="2599156" y="10604"/>
                  </a:lnTo>
                  <a:lnTo>
                    <a:pt x="2593200" y="12611"/>
                  </a:lnTo>
                  <a:lnTo>
                    <a:pt x="2587358" y="14744"/>
                  </a:lnTo>
                  <a:lnTo>
                    <a:pt x="2584691" y="16167"/>
                  </a:lnTo>
                  <a:lnTo>
                    <a:pt x="2582722" y="18313"/>
                  </a:lnTo>
                  <a:lnTo>
                    <a:pt x="2582481" y="22237"/>
                  </a:lnTo>
                  <a:lnTo>
                    <a:pt x="2586723" y="22225"/>
                  </a:lnTo>
                  <a:lnTo>
                    <a:pt x="2597632" y="22491"/>
                  </a:lnTo>
                  <a:lnTo>
                    <a:pt x="2600274" y="22491"/>
                  </a:lnTo>
                  <a:lnTo>
                    <a:pt x="2608034" y="22225"/>
                  </a:lnTo>
                  <a:lnTo>
                    <a:pt x="2614968" y="21120"/>
                  </a:lnTo>
                  <a:lnTo>
                    <a:pt x="2620657" y="18770"/>
                  </a:lnTo>
                  <a:lnTo>
                    <a:pt x="2624709" y="14744"/>
                  </a:lnTo>
                  <a:lnTo>
                    <a:pt x="2625915" y="12776"/>
                  </a:lnTo>
                  <a:lnTo>
                    <a:pt x="2626639" y="10325"/>
                  </a:lnTo>
                  <a:lnTo>
                    <a:pt x="2626779" y="726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29" name="Google Shape;2829;gf574e92628_0_0"/>
            <p:cNvSpPr/>
            <p:nvPr/>
          </p:nvSpPr>
          <p:spPr>
            <a:xfrm>
              <a:off x="5156889" y="1602740"/>
              <a:ext cx="22860" cy="19684"/>
            </a:xfrm>
            <a:custGeom>
              <a:rect b="b" l="l" r="r" t="t"/>
              <a:pathLst>
                <a:path extrusionOk="0" h="19684" w="22860">
                  <a:moveTo>
                    <a:pt x="7099" y="0"/>
                  </a:moveTo>
                  <a:lnTo>
                    <a:pt x="9093" y="7150"/>
                  </a:lnTo>
                  <a:lnTo>
                    <a:pt x="4699" y="13360"/>
                  </a:lnTo>
                  <a:lnTo>
                    <a:pt x="0" y="19100"/>
                  </a:lnTo>
                  <a:lnTo>
                    <a:pt x="7048" y="18732"/>
                  </a:lnTo>
                  <a:lnTo>
                    <a:pt x="13982" y="18021"/>
                  </a:lnTo>
                  <a:lnTo>
                    <a:pt x="20688" y="16802"/>
                  </a:lnTo>
                  <a:lnTo>
                    <a:pt x="22586" y="11158"/>
                  </a:lnTo>
                  <a:lnTo>
                    <a:pt x="21570" y="6248"/>
                  </a:lnTo>
                  <a:lnTo>
                    <a:pt x="16716" y="2414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30" name="Google Shape;2830;gf574e92628_0_0"/>
            <p:cNvSpPr/>
            <p:nvPr/>
          </p:nvSpPr>
          <p:spPr>
            <a:xfrm>
              <a:off x="5148233" y="1619545"/>
              <a:ext cx="29845" cy="27939"/>
            </a:xfrm>
            <a:custGeom>
              <a:rect b="b" l="l" r="r" t="t"/>
              <a:pathLst>
                <a:path extrusionOk="0" h="27939" w="29845">
                  <a:moveTo>
                    <a:pt x="29343" y="0"/>
                  </a:moveTo>
                  <a:lnTo>
                    <a:pt x="22650" y="1219"/>
                  </a:lnTo>
                  <a:lnTo>
                    <a:pt x="15703" y="1930"/>
                  </a:lnTo>
                  <a:lnTo>
                    <a:pt x="8655" y="2298"/>
                  </a:lnTo>
                  <a:lnTo>
                    <a:pt x="3339" y="8887"/>
                  </a:lnTo>
                  <a:lnTo>
                    <a:pt x="0" y="15200"/>
                  </a:lnTo>
                  <a:lnTo>
                    <a:pt x="889" y="21406"/>
                  </a:lnTo>
                  <a:lnTo>
                    <a:pt x="8261" y="27673"/>
                  </a:lnTo>
                  <a:lnTo>
                    <a:pt x="11648" y="22306"/>
                  </a:lnTo>
                  <a:lnTo>
                    <a:pt x="24127" y="7752"/>
                  </a:lnTo>
                  <a:lnTo>
                    <a:pt x="293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31" name="Google Shape;2831;gf574e92628_0_0"/>
            <p:cNvSpPr/>
            <p:nvPr/>
          </p:nvSpPr>
          <p:spPr>
            <a:xfrm>
              <a:off x="5334864" y="1602740"/>
              <a:ext cx="20954" cy="22860"/>
            </a:xfrm>
            <a:custGeom>
              <a:rect b="b" l="l" r="r" t="t"/>
              <a:pathLst>
                <a:path extrusionOk="0" h="22860" w="20954">
                  <a:moveTo>
                    <a:pt x="5770" y="0"/>
                  </a:moveTo>
                  <a:lnTo>
                    <a:pt x="0" y="6164"/>
                  </a:lnTo>
                  <a:lnTo>
                    <a:pt x="798" y="13523"/>
                  </a:lnTo>
                  <a:lnTo>
                    <a:pt x="5788" y="19689"/>
                  </a:lnTo>
                  <a:lnTo>
                    <a:pt x="12590" y="22275"/>
                  </a:lnTo>
                  <a:lnTo>
                    <a:pt x="15892" y="22275"/>
                  </a:lnTo>
                  <a:lnTo>
                    <a:pt x="19004" y="20231"/>
                  </a:lnTo>
                  <a:lnTo>
                    <a:pt x="20756" y="14973"/>
                  </a:lnTo>
                  <a:lnTo>
                    <a:pt x="15409" y="12812"/>
                  </a:lnTo>
                  <a:lnTo>
                    <a:pt x="12601" y="8134"/>
                  </a:lnTo>
                  <a:lnTo>
                    <a:pt x="10125" y="3132"/>
                  </a:lnTo>
                  <a:lnTo>
                    <a:pt x="577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32" name="Google Shape;2832;gf574e92628_0_0"/>
            <p:cNvSpPr/>
            <p:nvPr/>
          </p:nvSpPr>
          <p:spPr>
            <a:xfrm>
              <a:off x="10033038" y="1602739"/>
              <a:ext cx="22225" cy="24130"/>
            </a:xfrm>
            <a:custGeom>
              <a:rect b="b" l="l" r="r" t="t"/>
              <a:pathLst>
                <a:path extrusionOk="0" h="24130" w="22225">
                  <a:moveTo>
                    <a:pt x="21907" y="14986"/>
                  </a:moveTo>
                  <a:lnTo>
                    <a:pt x="20789" y="15138"/>
                  </a:lnTo>
                  <a:lnTo>
                    <a:pt x="19761" y="15214"/>
                  </a:lnTo>
                  <a:lnTo>
                    <a:pt x="12115" y="15214"/>
                  </a:lnTo>
                  <a:lnTo>
                    <a:pt x="9182" y="11480"/>
                  </a:lnTo>
                  <a:lnTo>
                    <a:pt x="6477" y="7493"/>
                  </a:lnTo>
                  <a:lnTo>
                    <a:pt x="4610" y="4711"/>
                  </a:lnTo>
                  <a:lnTo>
                    <a:pt x="2844" y="1828"/>
                  </a:lnTo>
                  <a:lnTo>
                    <a:pt x="12" y="0"/>
                  </a:lnTo>
                  <a:lnTo>
                    <a:pt x="12" y="7493"/>
                  </a:lnTo>
                  <a:lnTo>
                    <a:pt x="0" y="22237"/>
                  </a:lnTo>
                  <a:lnTo>
                    <a:pt x="8648" y="21094"/>
                  </a:lnTo>
                  <a:lnTo>
                    <a:pt x="20777" y="23622"/>
                  </a:lnTo>
                  <a:lnTo>
                    <a:pt x="21907" y="1498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33" name="Google Shape;2833;gf574e92628_0_0"/>
            <p:cNvSpPr/>
            <p:nvPr/>
          </p:nvSpPr>
          <p:spPr>
            <a:xfrm>
              <a:off x="6508939" y="1611652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9131" y="0"/>
                  </a:moveTo>
                  <a:lnTo>
                    <a:pt x="6299" y="0"/>
                  </a:lnTo>
                  <a:lnTo>
                    <a:pt x="2120" y="0"/>
                  </a:lnTo>
                  <a:lnTo>
                    <a:pt x="88" y="3606"/>
                  </a:lnTo>
                  <a:lnTo>
                    <a:pt x="0" y="10820"/>
                  </a:lnTo>
                  <a:lnTo>
                    <a:pt x="1943" y="14427"/>
                  </a:lnTo>
                  <a:lnTo>
                    <a:pt x="8635" y="14427"/>
                  </a:lnTo>
                  <a:lnTo>
                    <a:pt x="12687" y="12217"/>
                  </a:lnTo>
                  <a:lnTo>
                    <a:pt x="17779" y="6057"/>
                  </a:lnTo>
                  <a:lnTo>
                    <a:pt x="12928" y="1651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34" name="Google Shape;2834;gf574e92628_0_0"/>
            <p:cNvSpPr/>
            <p:nvPr/>
          </p:nvSpPr>
          <p:spPr>
            <a:xfrm>
              <a:off x="7719923" y="1610232"/>
              <a:ext cx="280034" cy="22860"/>
            </a:xfrm>
            <a:custGeom>
              <a:rect b="b" l="l" r="r" t="t"/>
              <a:pathLst>
                <a:path extrusionOk="0" h="22860" w="280034">
                  <a:moveTo>
                    <a:pt x="22161" y="7493"/>
                  </a:moveTo>
                  <a:lnTo>
                    <a:pt x="14681" y="7493"/>
                  </a:lnTo>
                  <a:lnTo>
                    <a:pt x="13576" y="1384"/>
                  </a:lnTo>
                  <a:lnTo>
                    <a:pt x="7467" y="0"/>
                  </a:lnTo>
                  <a:lnTo>
                    <a:pt x="7467" y="7493"/>
                  </a:lnTo>
                  <a:lnTo>
                    <a:pt x="1460" y="8763"/>
                  </a:lnTo>
                  <a:lnTo>
                    <a:pt x="0" y="14744"/>
                  </a:lnTo>
                  <a:lnTo>
                    <a:pt x="7467" y="14744"/>
                  </a:lnTo>
                  <a:lnTo>
                    <a:pt x="8928" y="20853"/>
                  </a:lnTo>
                  <a:lnTo>
                    <a:pt x="14681" y="22237"/>
                  </a:lnTo>
                  <a:lnTo>
                    <a:pt x="14681" y="14744"/>
                  </a:lnTo>
                  <a:lnTo>
                    <a:pt x="20713" y="13373"/>
                  </a:lnTo>
                  <a:lnTo>
                    <a:pt x="22161" y="7493"/>
                  </a:lnTo>
                  <a:close/>
                </a:path>
                <a:path extrusionOk="0" h="22860" w="280034">
                  <a:moveTo>
                    <a:pt x="279996" y="22237"/>
                  </a:moveTo>
                  <a:lnTo>
                    <a:pt x="279692" y="11442"/>
                  </a:lnTo>
                  <a:lnTo>
                    <a:pt x="273456" y="6540"/>
                  </a:lnTo>
                  <a:lnTo>
                    <a:pt x="264947" y="3937"/>
                  </a:lnTo>
                  <a:lnTo>
                    <a:pt x="257848" y="0"/>
                  </a:lnTo>
                  <a:lnTo>
                    <a:pt x="258267" y="10756"/>
                  </a:lnTo>
                  <a:lnTo>
                    <a:pt x="264502" y="15570"/>
                  </a:lnTo>
                  <a:lnTo>
                    <a:pt x="272935" y="18161"/>
                  </a:lnTo>
                  <a:lnTo>
                    <a:pt x="279996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35" name="Google Shape;2835;gf574e92628_0_0"/>
            <p:cNvSpPr/>
            <p:nvPr/>
          </p:nvSpPr>
          <p:spPr>
            <a:xfrm>
              <a:off x="2585897" y="1615998"/>
              <a:ext cx="1644650" cy="20319"/>
            </a:xfrm>
            <a:custGeom>
              <a:rect b="b" l="l" r="r" t="t"/>
              <a:pathLst>
                <a:path extrusionOk="0" h="20319" w="1644650">
                  <a:moveTo>
                    <a:pt x="51473" y="1727"/>
                  </a:moveTo>
                  <a:lnTo>
                    <a:pt x="36855" y="3759"/>
                  </a:lnTo>
                  <a:lnTo>
                    <a:pt x="22682" y="6121"/>
                  </a:lnTo>
                  <a:lnTo>
                    <a:pt x="10045" y="9969"/>
                  </a:lnTo>
                  <a:lnTo>
                    <a:pt x="0" y="16484"/>
                  </a:lnTo>
                  <a:lnTo>
                    <a:pt x="2667" y="18923"/>
                  </a:lnTo>
                  <a:lnTo>
                    <a:pt x="8191" y="20154"/>
                  </a:lnTo>
                  <a:lnTo>
                    <a:pt x="14668" y="20154"/>
                  </a:lnTo>
                  <a:lnTo>
                    <a:pt x="25996" y="19011"/>
                  </a:lnTo>
                  <a:lnTo>
                    <a:pt x="37185" y="15582"/>
                  </a:lnTo>
                  <a:lnTo>
                    <a:pt x="46316" y="9829"/>
                  </a:lnTo>
                  <a:lnTo>
                    <a:pt x="51473" y="1727"/>
                  </a:lnTo>
                  <a:close/>
                </a:path>
                <a:path extrusionOk="0" h="20319" w="1644650">
                  <a:moveTo>
                    <a:pt x="1644624" y="9080"/>
                  </a:moveTo>
                  <a:lnTo>
                    <a:pt x="1641779" y="3949"/>
                  </a:lnTo>
                  <a:lnTo>
                    <a:pt x="1635772" y="965"/>
                  </a:lnTo>
                  <a:lnTo>
                    <a:pt x="1628241" y="0"/>
                  </a:lnTo>
                  <a:lnTo>
                    <a:pt x="1622653" y="0"/>
                  </a:lnTo>
                  <a:lnTo>
                    <a:pt x="1617154" y="1485"/>
                  </a:lnTo>
                  <a:lnTo>
                    <a:pt x="1614525" y="4241"/>
                  </a:lnTo>
                  <a:lnTo>
                    <a:pt x="1614614" y="9410"/>
                  </a:lnTo>
                  <a:lnTo>
                    <a:pt x="1622094" y="11722"/>
                  </a:lnTo>
                  <a:lnTo>
                    <a:pt x="1626565" y="17208"/>
                  </a:lnTo>
                  <a:lnTo>
                    <a:pt x="1638109" y="17208"/>
                  </a:lnTo>
                  <a:lnTo>
                    <a:pt x="1640243" y="16979"/>
                  </a:lnTo>
                  <a:lnTo>
                    <a:pt x="1642656" y="16471"/>
                  </a:lnTo>
                  <a:lnTo>
                    <a:pt x="1644624" y="908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36" name="Google Shape;2836;gf574e92628_0_0"/>
            <p:cNvSpPr/>
            <p:nvPr/>
          </p:nvSpPr>
          <p:spPr>
            <a:xfrm>
              <a:off x="4198588" y="1620235"/>
              <a:ext cx="2539" cy="5714"/>
            </a:xfrm>
            <a:custGeom>
              <a:rect b="b" l="l" r="r" t="t"/>
              <a:pathLst>
                <a:path extrusionOk="0" h="5714" w="2539">
                  <a:moveTo>
                    <a:pt x="1841" y="0"/>
                  </a:moveTo>
                  <a:lnTo>
                    <a:pt x="596" y="1308"/>
                  </a:lnTo>
                  <a:lnTo>
                    <a:pt x="0" y="2895"/>
                  </a:lnTo>
                  <a:lnTo>
                    <a:pt x="330" y="4737"/>
                  </a:lnTo>
                  <a:lnTo>
                    <a:pt x="876" y="4864"/>
                  </a:lnTo>
                  <a:lnTo>
                    <a:pt x="1943" y="5168"/>
                  </a:lnTo>
                  <a:lnTo>
                    <a:pt x="1866" y="1676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37" name="Google Shape;2837;gf574e92628_0_0"/>
            <p:cNvSpPr/>
            <p:nvPr/>
          </p:nvSpPr>
          <p:spPr>
            <a:xfrm>
              <a:off x="6841488" y="1618763"/>
              <a:ext cx="9525" cy="35560"/>
            </a:xfrm>
            <a:custGeom>
              <a:rect b="b" l="l" r="r" t="t"/>
              <a:pathLst>
                <a:path extrusionOk="0" h="35560" w="9525">
                  <a:moveTo>
                    <a:pt x="4905" y="0"/>
                  </a:moveTo>
                  <a:lnTo>
                    <a:pt x="4028" y="0"/>
                  </a:lnTo>
                  <a:lnTo>
                    <a:pt x="3050" y="1778"/>
                  </a:lnTo>
                  <a:lnTo>
                    <a:pt x="2022" y="6210"/>
                  </a:lnTo>
                  <a:lnTo>
                    <a:pt x="0" y="18884"/>
                  </a:lnTo>
                  <a:lnTo>
                    <a:pt x="198" y="28070"/>
                  </a:lnTo>
                  <a:lnTo>
                    <a:pt x="1927" y="33660"/>
                  </a:lnTo>
                  <a:lnTo>
                    <a:pt x="4498" y="35547"/>
                  </a:lnTo>
                  <a:lnTo>
                    <a:pt x="6251" y="35547"/>
                  </a:lnTo>
                  <a:lnTo>
                    <a:pt x="8105" y="33223"/>
                  </a:lnTo>
                  <a:lnTo>
                    <a:pt x="9223" y="28448"/>
                  </a:lnTo>
                  <a:lnTo>
                    <a:pt x="9380" y="22283"/>
                  </a:lnTo>
                  <a:lnTo>
                    <a:pt x="8616" y="12695"/>
                  </a:lnTo>
                  <a:lnTo>
                    <a:pt x="7076" y="3871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38" name="Google Shape;2838;gf574e92628_0_0"/>
            <p:cNvSpPr/>
            <p:nvPr/>
          </p:nvSpPr>
          <p:spPr>
            <a:xfrm>
              <a:off x="781987" y="1624484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8559" y="0"/>
                  </a:moveTo>
                  <a:lnTo>
                    <a:pt x="6146" y="0"/>
                  </a:lnTo>
                  <a:lnTo>
                    <a:pt x="3949" y="0"/>
                  </a:lnTo>
                  <a:lnTo>
                    <a:pt x="1905" y="139"/>
                  </a:lnTo>
                  <a:lnTo>
                    <a:pt x="0" y="431"/>
                  </a:lnTo>
                  <a:lnTo>
                    <a:pt x="266" y="15125"/>
                  </a:lnTo>
                  <a:lnTo>
                    <a:pt x="7962" y="13436"/>
                  </a:lnTo>
                  <a:lnTo>
                    <a:pt x="12788" y="8788"/>
                  </a:lnTo>
                  <a:lnTo>
                    <a:pt x="13893" y="495"/>
                  </a:lnTo>
                  <a:lnTo>
                    <a:pt x="11150" y="165"/>
                  </a:lnTo>
                  <a:lnTo>
                    <a:pt x="85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39" name="Google Shape;2839;gf574e92628_0_0"/>
            <p:cNvSpPr/>
            <p:nvPr/>
          </p:nvSpPr>
          <p:spPr>
            <a:xfrm>
              <a:off x="766530" y="1624914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15455" y="0"/>
                  </a:moveTo>
                  <a:lnTo>
                    <a:pt x="6705" y="1333"/>
                  </a:lnTo>
                  <a:lnTo>
                    <a:pt x="1168" y="5880"/>
                  </a:lnTo>
                  <a:lnTo>
                    <a:pt x="0" y="14808"/>
                  </a:lnTo>
                  <a:lnTo>
                    <a:pt x="2933" y="15214"/>
                  </a:lnTo>
                  <a:lnTo>
                    <a:pt x="5676" y="15430"/>
                  </a:lnTo>
                  <a:lnTo>
                    <a:pt x="10960" y="15430"/>
                  </a:lnTo>
                  <a:lnTo>
                    <a:pt x="13474" y="15189"/>
                  </a:lnTo>
                  <a:lnTo>
                    <a:pt x="15722" y="14693"/>
                  </a:lnTo>
                  <a:lnTo>
                    <a:pt x="154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40" name="Google Shape;2840;gf574e92628_0_0"/>
            <p:cNvSpPr/>
            <p:nvPr/>
          </p:nvSpPr>
          <p:spPr>
            <a:xfrm>
              <a:off x="3776220" y="1634727"/>
              <a:ext cx="635" cy="1905"/>
            </a:xfrm>
            <a:custGeom>
              <a:rect b="b" l="l" r="r" t="t"/>
              <a:pathLst>
                <a:path extrusionOk="0" h="1905" w="635">
                  <a:moveTo>
                    <a:pt x="203" y="0"/>
                  </a:moveTo>
                  <a:lnTo>
                    <a:pt x="63" y="12"/>
                  </a:lnTo>
                  <a:lnTo>
                    <a:pt x="50" y="469"/>
                  </a:lnTo>
                  <a:lnTo>
                    <a:pt x="127" y="914"/>
                  </a:lnTo>
                  <a:lnTo>
                    <a:pt x="241" y="1346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41" name="Google Shape;2841;gf574e92628_0_0"/>
            <p:cNvSpPr/>
            <p:nvPr/>
          </p:nvSpPr>
          <p:spPr>
            <a:xfrm>
              <a:off x="3776159" y="1626407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8978" y="0"/>
                  </a:moveTo>
                  <a:lnTo>
                    <a:pt x="6172" y="0"/>
                  </a:lnTo>
                  <a:lnTo>
                    <a:pt x="2019" y="0"/>
                  </a:lnTo>
                  <a:lnTo>
                    <a:pt x="25" y="3606"/>
                  </a:lnTo>
                  <a:lnTo>
                    <a:pt x="0" y="7594"/>
                  </a:lnTo>
                  <a:lnTo>
                    <a:pt x="63" y="8331"/>
                  </a:lnTo>
                  <a:lnTo>
                    <a:pt x="266" y="8318"/>
                  </a:lnTo>
                  <a:lnTo>
                    <a:pt x="304" y="9664"/>
                  </a:lnTo>
                  <a:lnTo>
                    <a:pt x="977" y="12293"/>
                  </a:lnTo>
                  <a:lnTo>
                    <a:pt x="2793" y="14427"/>
                  </a:lnTo>
                  <a:lnTo>
                    <a:pt x="8585" y="14427"/>
                  </a:lnTo>
                  <a:lnTo>
                    <a:pt x="12598" y="12217"/>
                  </a:lnTo>
                  <a:lnTo>
                    <a:pt x="17602" y="6057"/>
                  </a:lnTo>
                  <a:lnTo>
                    <a:pt x="12776" y="1651"/>
                  </a:lnTo>
                  <a:lnTo>
                    <a:pt x="8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42" name="Google Shape;2842;gf574e92628_0_0"/>
            <p:cNvSpPr/>
            <p:nvPr/>
          </p:nvSpPr>
          <p:spPr>
            <a:xfrm>
              <a:off x="9605778" y="1624975"/>
              <a:ext cx="23495" cy="22860"/>
            </a:xfrm>
            <a:custGeom>
              <a:rect b="b" l="l" r="r" t="t"/>
              <a:pathLst>
                <a:path extrusionOk="0" h="22860" w="23495">
                  <a:moveTo>
                    <a:pt x="0" y="0"/>
                  </a:moveTo>
                  <a:lnTo>
                    <a:pt x="0" y="22237"/>
                  </a:lnTo>
                  <a:lnTo>
                    <a:pt x="14693" y="22237"/>
                  </a:lnTo>
                  <a:lnTo>
                    <a:pt x="19291" y="21894"/>
                  </a:lnTo>
                  <a:lnTo>
                    <a:pt x="23304" y="21094"/>
                  </a:lnTo>
                  <a:lnTo>
                    <a:pt x="22123" y="14757"/>
                  </a:lnTo>
                  <a:lnTo>
                    <a:pt x="15519" y="12074"/>
                  </a:lnTo>
                  <a:lnTo>
                    <a:pt x="10642" y="7678"/>
                  </a:lnTo>
                  <a:lnTo>
                    <a:pt x="5974" y="3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43" name="Google Shape;2843;gf574e92628_0_0"/>
            <p:cNvSpPr/>
            <p:nvPr/>
          </p:nvSpPr>
          <p:spPr>
            <a:xfrm>
              <a:off x="987508" y="1632786"/>
              <a:ext cx="44450" cy="26669"/>
            </a:xfrm>
            <a:custGeom>
              <a:rect b="b" l="l" r="r" t="t"/>
              <a:pathLst>
                <a:path extrusionOk="0" h="26669" w="44450">
                  <a:moveTo>
                    <a:pt x="10287" y="0"/>
                  </a:moveTo>
                  <a:lnTo>
                    <a:pt x="6972" y="0"/>
                  </a:lnTo>
                  <a:lnTo>
                    <a:pt x="4051" y="0"/>
                  </a:lnTo>
                  <a:lnTo>
                    <a:pt x="1689" y="1790"/>
                  </a:lnTo>
                  <a:lnTo>
                    <a:pt x="0" y="6946"/>
                  </a:lnTo>
                  <a:lnTo>
                    <a:pt x="9463" y="11023"/>
                  </a:lnTo>
                  <a:lnTo>
                    <a:pt x="27674" y="23668"/>
                  </a:lnTo>
                  <a:lnTo>
                    <a:pt x="35166" y="26352"/>
                  </a:lnTo>
                  <a:lnTo>
                    <a:pt x="39916" y="26352"/>
                  </a:lnTo>
                  <a:lnTo>
                    <a:pt x="43192" y="21488"/>
                  </a:lnTo>
                  <a:lnTo>
                    <a:pt x="43992" y="6946"/>
                  </a:lnTo>
                  <a:lnTo>
                    <a:pt x="40728" y="8559"/>
                  </a:lnTo>
                  <a:lnTo>
                    <a:pt x="37592" y="9207"/>
                  </a:lnTo>
                  <a:lnTo>
                    <a:pt x="28867" y="9207"/>
                  </a:lnTo>
                  <a:lnTo>
                    <a:pt x="23622" y="6908"/>
                  </a:lnTo>
                  <a:lnTo>
                    <a:pt x="14338" y="2298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44" name="Google Shape;2844;gf574e92628_0_0"/>
            <p:cNvSpPr/>
            <p:nvPr/>
          </p:nvSpPr>
          <p:spPr>
            <a:xfrm>
              <a:off x="3528801" y="1632437"/>
              <a:ext cx="19050" cy="37464"/>
            </a:xfrm>
            <a:custGeom>
              <a:rect b="b" l="l" r="r" t="t"/>
              <a:pathLst>
                <a:path extrusionOk="0" h="37464" w="19050">
                  <a:moveTo>
                    <a:pt x="1142" y="0"/>
                  </a:moveTo>
                  <a:lnTo>
                    <a:pt x="0" y="38"/>
                  </a:lnTo>
                  <a:lnTo>
                    <a:pt x="2417" y="10467"/>
                  </a:lnTo>
                  <a:lnTo>
                    <a:pt x="4706" y="21091"/>
                  </a:lnTo>
                  <a:lnTo>
                    <a:pt x="8313" y="30463"/>
                  </a:lnTo>
                  <a:lnTo>
                    <a:pt x="14681" y="37134"/>
                  </a:lnTo>
                  <a:lnTo>
                    <a:pt x="18545" y="28466"/>
                  </a:lnTo>
                  <a:lnTo>
                    <a:pt x="18332" y="16019"/>
                  </a:lnTo>
                  <a:lnTo>
                    <a:pt x="12909" y="484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45" name="Google Shape;2845;gf574e92628_0_0"/>
            <p:cNvSpPr/>
            <p:nvPr/>
          </p:nvSpPr>
          <p:spPr>
            <a:xfrm>
              <a:off x="4601997" y="1632469"/>
              <a:ext cx="17145" cy="23494"/>
            </a:xfrm>
            <a:custGeom>
              <a:rect b="b" l="l" r="r" t="t"/>
              <a:pathLst>
                <a:path extrusionOk="0" h="23494" w="17145">
                  <a:moveTo>
                    <a:pt x="2035" y="0"/>
                  </a:moveTo>
                  <a:lnTo>
                    <a:pt x="0" y="8096"/>
                  </a:lnTo>
                  <a:lnTo>
                    <a:pt x="1678" y="15667"/>
                  </a:lnTo>
                  <a:lnTo>
                    <a:pt x="5659" y="21268"/>
                  </a:lnTo>
                  <a:lnTo>
                    <a:pt x="10531" y="23456"/>
                  </a:lnTo>
                  <a:lnTo>
                    <a:pt x="13363" y="23456"/>
                  </a:lnTo>
                  <a:lnTo>
                    <a:pt x="15929" y="20980"/>
                  </a:lnTo>
                  <a:lnTo>
                    <a:pt x="16983" y="14744"/>
                  </a:lnTo>
                  <a:lnTo>
                    <a:pt x="11666" y="12683"/>
                  </a:lnTo>
                  <a:lnTo>
                    <a:pt x="8885" y="8020"/>
                  </a:lnTo>
                  <a:lnTo>
                    <a:pt x="6415" y="3032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46" name="Google Shape;2846;gf574e92628_0_0"/>
            <p:cNvSpPr/>
            <p:nvPr/>
          </p:nvSpPr>
          <p:spPr>
            <a:xfrm>
              <a:off x="7743901" y="1631517"/>
              <a:ext cx="2016759" cy="18414"/>
            </a:xfrm>
            <a:custGeom>
              <a:rect b="b" l="l" r="r" t="t"/>
              <a:pathLst>
                <a:path extrusionOk="0" h="18414" w="2016759">
                  <a:moveTo>
                    <a:pt x="18021" y="5384"/>
                  </a:moveTo>
                  <a:lnTo>
                    <a:pt x="15379" y="2755"/>
                  </a:lnTo>
                  <a:lnTo>
                    <a:pt x="9956" y="1879"/>
                  </a:lnTo>
                  <a:lnTo>
                    <a:pt x="4241" y="2717"/>
                  </a:lnTo>
                  <a:lnTo>
                    <a:pt x="215" y="5283"/>
                  </a:lnTo>
                  <a:lnTo>
                    <a:pt x="0" y="9601"/>
                  </a:lnTo>
                  <a:lnTo>
                    <a:pt x="5715" y="15709"/>
                  </a:lnTo>
                  <a:lnTo>
                    <a:pt x="15570" y="9715"/>
                  </a:lnTo>
                  <a:lnTo>
                    <a:pt x="18021" y="5384"/>
                  </a:lnTo>
                  <a:close/>
                </a:path>
                <a:path extrusionOk="0" h="18414" w="2016759">
                  <a:moveTo>
                    <a:pt x="2016379" y="8216"/>
                  </a:moveTo>
                  <a:lnTo>
                    <a:pt x="2012734" y="8940"/>
                  </a:lnTo>
                  <a:lnTo>
                    <a:pt x="2009508" y="9245"/>
                  </a:lnTo>
                  <a:lnTo>
                    <a:pt x="1998535" y="9245"/>
                  </a:lnTo>
                  <a:lnTo>
                    <a:pt x="1975256" y="0"/>
                  </a:lnTo>
                  <a:lnTo>
                    <a:pt x="1967166" y="0"/>
                  </a:lnTo>
                  <a:lnTo>
                    <a:pt x="1964321" y="0"/>
                  </a:lnTo>
                  <a:lnTo>
                    <a:pt x="1961210" y="279"/>
                  </a:lnTo>
                  <a:lnTo>
                    <a:pt x="1957717" y="952"/>
                  </a:lnTo>
                  <a:lnTo>
                    <a:pt x="1957933" y="8991"/>
                  </a:lnTo>
                  <a:lnTo>
                    <a:pt x="1963127" y="14287"/>
                  </a:lnTo>
                  <a:lnTo>
                    <a:pt x="1971852" y="17221"/>
                  </a:lnTo>
                  <a:lnTo>
                    <a:pt x="1982597" y="18110"/>
                  </a:lnTo>
                  <a:lnTo>
                    <a:pt x="1994065" y="17310"/>
                  </a:lnTo>
                  <a:lnTo>
                    <a:pt x="2004555" y="15151"/>
                  </a:lnTo>
                  <a:lnTo>
                    <a:pt x="2012518" y="12001"/>
                  </a:lnTo>
                  <a:lnTo>
                    <a:pt x="2016379" y="82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47" name="Google Shape;2847;gf574e92628_0_0"/>
            <p:cNvSpPr/>
            <p:nvPr/>
          </p:nvSpPr>
          <p:spPr>
            <a:xfrm>
              <a:off x="2458398" y="1638255"/>
              <a:ext cx="17144" cy="10160"/>
            </a:xfrm>
            <a:custGeom>
              <a:rect b="b" l="l" r="r" t="t"/>
              <a:pathLst>
                <a:path extrusionOk="0" h="10160" w="17144">
                  <a:moveTo>
                    <a:pt x="6476" y="0"/>
                  </a:moveTo>
                  <a:lnTo>
                    <a:pt x="2857" y="0"/>
                  </a:lnTo>
                  <a:lnTo>
                    <a:pt x="1816" y="0"/>
                  </a:lnTo>
                  <a:lnTo>
                    <a:pt x="0" y="101"/>
                  </a:lnTo>
                  <a:lnTo>
                    <a:pt x="660" y="9969"/>
                  </a:lnTo>
                  <a:lnTo>
                    <a:pt x="1574" y="10033"/>
                  </a:lnTo>
                  <a:lnTo>
                    <a:pt x="6832" y="10033"/>
                  </a:lnTo>
                  <a:lnTo>
                    <a:pt x="12484" y="7848"/>
                  </a:lnTo>
                  <a:lnTo>
                    <a:pt x="16967" y="1473"/>
                  </a:lnTo>
                  <a:lnTo>
                    <a:pt x="11125" y="431"/>
                  </a:lnTo>
                  <a:lnTo>
                    <a:pt x="64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48" name="Google Shape;2848;gf574e92628_0_0"/>
            <p:cNvSpPr/>
            <p:nvPr/>
          </p:nvSpPr>
          <p:spPr>
            <a:xfrm>
              <a:off x="2449822" y="1638357"/>
              <a:ext cx="9525" cy="10160"/>
            </a:xfrm>
            <a:custGeom>
              <a:rect b="b" l="l" r="r" t="t"/>
              <a:pathLst>
                <a:path extrusionOk="0" h="10160" w="9525">
                  <a:moveTo>
                    <a:pt x="8572" y="0"/>
                  </a:moveTo>
                  <a:lnTo>
                    <a:pt x="2095" y="495"/>
                  </a:lnTo>
                  <a:lnTo>
                    <a:pt x="0" y="2705"/>
                  </a:lnTo>
                  <a:lnTo>
                    <a:pt x="1244" y="7200"/>
                  </a:lnTo>
                  <a:lnTo>
                    <a:pt x="4737" y="9474"/>
                  </a:lnTo>
                  <a:lnTo>
                    <a:pt x="9232" y="9867"/>
                  </a:lnTo>
                  <a:lnTo>
                    <a:pt x="85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49" name="Google Shape;2849;gf574e92628_0_0"/>
            <p:cNvSpPr/>
            <p:nvPr/>
          </p:nvSpPr>
          <p:spPr>
            <a:xfrm>
              <a:off x="13406464" y="1639226"/>
              <a:ext cx="88900" cy="30480"/>
            </a:xfrm>
            <a:custGeom>
              <a:rect b="b" l="l" r="r" t="t"/>
              <a:pathLst>
                <a:path extrusionOk="0" h="30480" w="88900">
                  <a:moveTo>
                    <a:pt x="51816" y="15494"/>
                  </a:moveTo>
                  <a:lnTo>
                    <a:pt x="49352" y="15570"/>
                  </a:lnTo>
                  <a:lnTo>
                    <a:pt x="38938" y="13652"/>
                  </a:lnTo>
                  <a:lnTo>
                    <a:pt x="30988" y="9194"/>
                  </a:lnTo>
                  <a:lnTo>
                    <a:pt x="23634" y="4152"/>
                  </a:lnTo>
                  <a:lnTo>
                    <a:pt x="15011" y="508"/>
                  </a:lnTo>
                  <a:lnTo>
                    <a:pt x="11531" y="8229"/>
                  </a:lnTo>
                  <a:lnTo>
                    <a:pt x="3479" y="22555"/>
                  </a:lnTo>
                  <a:lnTo>
                    <a:pt x="0" y="30353"/>
                  </a:lnTo>
                  <a:lnTo>
                    <a:pt x="7607" y="27317"/>
                  </a:lnTo>
                  <a:lnTo>
                    <a:pt x="14224" y="26530"/>
                  </a:lnTo>
                  <a:lnTo>
                    <a:pt x="23063" y="26530"/>
                  </a:lnTo>
                  <a:lnTo>
                    <a:pt x="33502" y="27393"/>
                  </a:lnTo>
                  <a:lnTo>
                    <a:pt x="42519" y="27393"/>
                  </a:lnTo>
                  <a:lnTo>
                    <a:pt x="47663" y="25412"/>
                  </a:lnTo>
                  <a:lnTo>
                    <a:pt x="51816" y="15494"/>
                  </a:lnTo>
                  <a:close/>
                </a:path>
                <a:path extrusionOk="0" h="30480" w="88900">
                  <a:moveTo>
                    <a:pt x="88671" y="508"/>
                  </a:moveTo>
                  <a:lnTo>
                    <a:pt x="85928" y="177"/>
                  </a:lnTo>
                  <a:lnTo>
                    <a:pt x="83350" y="0"/>
                  </a:lnTo>
                  <a:lnTo>
                    <a:pt x="80949" y="0"/>
                  </a:lnTo>
                  <a:lnTo>
                    <a:pt x="72478" y="901"/>
                  </a:lnTo>
                  <a:lnTo>
                    <a:pt x="65913" y="3683"/>
                  </a:lnTo>
                  <a:lnTo>
                    <a:pt x="61379" y="8496"/>
                  </a:lnTo>
                  <a:lnTo>
                    <a:pt x="59004" y="15494"/>
                  </a:lnTo>
                  <a:lnTo>
                    <a:pt x="61785" y="15824"/>
                  </a:lnTo>
                  <a:lnTo>
                    <a:pt x="64389" y="16002"/>
                  </a:lnTo>
                  <a:lnTo>
                    <a:pt x="66827" y="16002"/>
                  </a:lnTo>
                  <a:lnTo>
                    <a:pt x="75285" y="15113"/>
                  </a:lnTo>
                  <a:lnTo>
                    <a:pt x="81876" y="12344"/>
                  </a:lnTo>
                  <a:lnTo>
                    <a:pt x="86385" y="7518"/>
                  </a:lnTo>
                  <a:lnTo>
                    <a:pt x="88671" y="50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50" name="Google Shape;2850;gf574e92628_0_0"/>
            <p:cNvSpPr/>
            <p:nvPr/>
          </p:nvSpPr>
          <p:spPr>
            <a:xfrm>
              <a:off x="389839" y="1646757"/>
              <a:ext cx="5162550" cy="30480"/>
            </a:xfrm>
            <a:custGeom>
              <a:rect b="b" l="l" r="r" t="t"/>
              <a:pathLst>
                <a:path extrusionOk="0" h="30480" w="5162550">
                  <a:moveTo>
                    <a:pt x="27343" y="8610"/>
                  </a:moveTo>
                  <a:lnTo>
                    <a:pt x="26073" y="3975"/>
                  </a:lnTo>
                  <a:lnTo>
                    <a:pt x="21094" y="1231"/>
                  </a:lnTo>
                  <a:lnTo>
                    <a:pt x="14236" y="330"/>
                  </a:lnTo>
                  <a:lnTo>
                    <a:pt x="7137" y="330"/>
                  </a:lnTo>
                  <a:lnTo>
                    <a:pt x="0" y="2959"/>
                  </a:lnTo>
                  <a:lnTo>
                    <a:pt x="850" y="7962"/>
                  </a:lnTo>
                  <a:lnTo>
                    <a:pt x="1003" y="7924"/>
                  </a:lnTo>
                  <a:lnTo>
                    <a:pt x="5702" y="8674"/>
                  </a:lnTo>
                  <a:lnTo>
                    <a:pt x="13817" y="10528"/>
                  </a:lnTo>
                  <a:lnTo>
                    <a:pt x="21043" y="12915"/>
                  </a:lnTo>
                  <a:lnTo>
                    <a:pt x="23050" y="15214"/>
                  </a:lnTo>
                  <a:lnTo>
                    <a:pt x="27343" y="8610"/>
                  </a:lnTo>
                  <a:close/>
                </a:path>
                <a:path extrusionOk="0" h="30480" w="5162550">
                  <a:moveTo>
                    <a:pt x="302983" y="457"/>
                  </a:moveTo>
                  <a:lnTo>
                    <a:pt x="295033" y="0"/>
                  </a:lnTo>
                  <a:lnTo>
                    <a:pt x="291261" y="0"/>
                  </a:lnTo>
                  <a:lnTo>
                    <a:pt x="281774" y="609"/>
                  </a:lnTo>
                  <a:lnTo>
                    <a:pt x="273939" y="2895"/>
                  </a:lnTo>
                  <a:lnTo>
                    <a:pt x="268478" y="7531"/>
                  </a:lnTo>
                  <a:lnTo>
                    <a:pt x="266153" y="15214"/>
                  </a:lnTo>
                  <a:lnTo>
                    <a:pt x="274256" y="15684"/>
                  </a:lnTo>
                  <a:lnTo>
                    <a:pt x="278066" y="15684"/>
                  </a:lnTo>
                  <a:lnTo>
                    <a:pt x="287426" y="15074"/>
                  </a:lnTo>
                  <a:lnTo>
                    <a:pt x="295160" y="12801"/>
                  </a:lnTo>
                  <a:lnTo>
                    <a:pt x="300570" y="8153"/>
                  </a:lnTo>
                  <a:lnTo>
                    <a:pt x="302983" y="457"/>
                  </a:lnTo>
                  <a:close/>
                </a:path>
                <a:path extrusionOk="0" h="30480" w="5162550">
                  <a:moveTo>
                    <a:pt x="1105827" y="7962"/>
                  </a:moveTo>
                  <a:lnTo>
                    <a:pt x="1101585" y="3733"/>
                  </a:lnTo>
                  <a:lnTo>
                    <a:pt x="1095921" y="1333"/>
                  </a:lnTo>
                  <a:lnTo>
                    <a:pt x="1090676" y="1333"/>
                  </a:lnTo>
                  <a:lnTo>
                    <a:pt x="1083767" y="1333"/>
                  </a:lnTo>
                  <a:lnTo>
                    <a:pt x="1077595" y="5511"/>
                  </a:lnTo>
                  <a:lnTo>
                    <a:pt x="1076464" y="15214"/>
                  </a:lnTo>
                  <a:lnTo>
                    <a:pt x="1078191" y="15062"/>
                  </a:lnTo>
                  <a:lnTo>
                    <a:pt x="1097241" y="15087"/>
                  </a:lnTo>
                  <a:lnTo>
                    <a:pt x="1104493" y="14338"/>
                  </a:lnTo>
                  <a:lnTo>
                    <a:pt x="1105827" y="7962"/>
                  </a:lnTo>
                  <a:close/>
                </a:path>
                <a:path extrusionOk="0" h="30480" w="5162550">
                  <a:moveTo>
                    <a:pt x="5162461" y="21399"/>
                  </a:moveTo>
                  <a:lnTo>
                    <a:pt x="5160022" y="16078"/>
                  </a:lnTo>
                  <a:lnTo>
                    <a:pt x="5155717" y="12611"/>
                  </a:lnTo>
                  <a:lnTo>
                    <a:pt x="5150497" y="10058"/>
                  </a:lnTo>
                  <a:lnTo>
                    <a:pt x="5149977" y="16675"/>
                  </a:lnTo>
                  <a:lnTo>
                    <a:pt x="5149367" y="23279"/>
                  </a:lnTo>
                  <a:lnTo>
                    <a:pt x="5148694" y="29870"/>
                  </a:lnTo>
                  <a:lnTo>
                    <a:pt x="5151044" y="29870"/>
                  </a:lnTo>
                  <a:lnTo>
                    <a:pt x="5155095" y="30035"/>
                  </a:lnTo>
                  <a:lnTo>
                    <a:pt x="5162461" y="2139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51" name="Google Shape;2851;gf574e92628_0_0"/>
            <p:cNvSpPr/>
            <p:nvPr/>
          </p:nvSpPr>
          <p:spPr>
            <a:xfrm>
              <a:off x="5510080" y="1647209"/>
              <a:ext cx="44450" cy="37464"/>
            </a:xfrm>
            <a:custGeom>
              <a:rect b="b" l="l" r="r" t="t"/>
              <a:pathLst>
                <a:path extrusionOk="0" h="37464" w="44450">
                  <a:moveTo>
                    <a:pt x="42227" y="20942"/>
                  </a:moveTo>
                  <a:lnTo>
                    <a:pt x="37312" y="26682"/>
                  </a:lnTo>
                  <a:lnTo>
                    <a:pt x="34874" y="29578"/>
                  </a:lnTo>
                  <a:lnTo>
                    <a:pt x="38861" y="29730"/>
                  </a:lnTo>
                  <a:lnTo>
                    <a:pt x="41998" y="29730"/>
                  </a:lnTo>
                  <a:lnTo>
                    <a:pt x="43192" y="29692"/>
                  </a:lnTo>
                  <a:lnTo>
                    <a:pt x="44335" y="29616"/>
                  </a:lnTo>
                  <a:lnTo>
                    <a:pt x="44094" y="26263"/>
                  </a:lnTo>
                  <a:lnTo>
                    <a:pt x="43357" y="23406"/>
                  </a:lnTo>
                  <a:lnTo>
                    <a:pt x="42227" y="20942"/>
                  </a:lnTo>
                  <a:close/>
                </a:path>
                <a:path extrusionOk="0" h="37464" w="44450">
                  <a:moveTo>
                    <a:pt x="0" y="0"/>
                  </a:moveTo>
                  <a:lnTo>
                    <a:pt x="3696" y="13645"/>
                  </a:lnTo>
                  <a:lnTo>
                    <a:pt x="2857" y="23126"/>
                  </a:lnTo>
                  <a:lnTo>
                    <a:pt x="4275" y="30293"/>
                  </a:lnTo>
                  <a:lnTo>
                    <a:pt x="14744" y="36995"/>
                  </a:lnTo>
                  <a:lnTo>
                    <a:pt x="15582" y="30657"/>
                  </a:lnTo>
                  <a:lnTo>
                    <a:pt x="21412" y="29464"/>
                  </a:lnTo>
                  <a:lnTo>
                    <a:pt x="28460" y="29413"/>
                  </a:lnTo>
                  <a:lnTo>
                    <a:pt x="29133" y="22821"/>
                  </a:lnTo>
                  <a:lnTo>
                    <a:pt x="29743" y="16217"/>
                  </a:lnTo>
                  <a:lnTo>
                    <a:pt x="30264" y="9601"/>
                  </a:lnTo>
                  <a:lnTo>
                    <a:pt x="23151" y="6781"/>
                  </a:lnTo>
                  <a:lnTo>
                    <a:pt x="15451" y="4529"/>
                  </a:lnTo>
                  <a:lnTo>
                    <a:pt x="7591" y="24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52" name="Google Shape;2852;gf574e92628_0_0"/>
            <p:cNvSpPr/>
            <p:nvPr/>
          </p:nvSpPr>
          <p:spPr>
            <a:xfrm>
              <a:off x="1435443" y="1653323"/>
              <a:ext cx="1091564" cy="16510"/>
            </a:xfrm>
            <a:custGeom>
              <a:rect b="b" l="l" r="r" t="t"/>
              <a:pathLst>
                <a:path extrusionOk="0" h="16510" w="1091564">
                  <a:moveTo>
                    <a:pt x="25603" y="9220"/>
                  </a:moveTo>
                  <a:lnTo>
                    <a:pt x="23304" y="4127"/>
                  </a:lnTo>
                  <a:lnTo>
                    <a:pt x="18135" y="1041"/>
                  </a:lnTo>
                  <a:lnTo>
                    <a:pt x="11722" y="0"/>
                  </a:lnTo>
                  <a:lnTo>
                    <a:pt x="5588" y="0"/>
                  </a:lnTo>
                  <a:lnTo>
                    <a:pt x="0" y="2819"/>
                  </a:lnTo>
                  <a:lnTo>
                    <a:pt x="1206" y="8648"/>
                  </a:lnTo>
                  <a:lnTo>
                    <a:pt x="5778" y="9347"/>
                  </a:lnTo>
                  <a:lnTo>
                    <a:pt x="9842" y="9804"/>
                  </a:lnTo>
                  <a:lnTo>
                    <a:pt x="8712" y="16256"/>
                  </a:lnTo>
                  <a:lnTo>
                    <a:pt x="23380" y="16256"/>
                  </a:lnTo>
                  <a:lnTo>
                    <a:pt x="25603" y="9220"/>
                  </a:lnTo>
                  <a:close/>
                </a:path>
                <a:path extrusionOk="0" h="16510" w="1091564">
                  <a:moveTo>
                    <a:pt x="1091399" y="1397"/>
                  </a:moveTo>
                  <a:lnTo>
                    <a:pt x="1083627" y="977"/>
                  </a:lnTo>
                  <a:lnTo>
                    <a:pt x="1079931" y="977"/>
                  </a:lnTo>
                  <a:lnTo>
                    <a:pt x="1070444" y="1574"/>
                  </a:lnTo>
                  <a:lnTo>
                    <a:pt x="1062570" y="3835"/>
                  </a:lnTo>
                  <a:lnTo>
                    <a:pt x="1057059" y="8496"/>
                  </a:lnTo>
                  <a:lnTo>
                    <a:pt x="1054595" y="16256"/>
                  </a:lnTo>
                  <a:lnTo>
                    <a:pt x="1058024" y="16421"/>
                  </a:lnTo>
                  <a:lnTo>
                    <a:pt x="1059662" y="16421"/>
                  </a:lnTo>
                  <a:lnTo>
                    <a:pt x="1070457" y="15481"/>
                  </a:lnTo>
                  <a:lnTo>
                    <a:pt x="1079373" y="12661"/>
                  </a:lnTo>
                  <a:lnTo>
                    <a:pt x="1086358" y="7962"/>
                  </a:lnTo>
                  <a:lnTo>
                    <a:pt x="1091399" y="13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53" name="Google Shape;2853;gf574e92628_0_0"/>
            <p:cNvSpPr/>
            <p:nvPr/>
          </p:nvSpPr>
          <p:spPr>
            <a:xfrm>
              <a:off x="7167499" y="1653909"/>
              <a:ext cx="37465" cy="22225"/>
            </a:xfrm>
            <a:custGeom>
              <a:rect b="b" l="l" r="r" t="t"/>
              <a:pathLst>
                <a:path extrusionOk="0" h="22225" w="37465">
                  <a:moveTo>
                    <a:pt x="10236" y="0"/>
                  </a:moveTo>
                  <a:lnTo>
                    <a:pt x="7061" y="0"/>
                  </a:lnTo>
                  <a:lnTo>
                    <a:pt x="3657" y="254"/>
                  </a:lnTo>
                  <a:lnTo>
                    <a:pt x="0" y="800"/>
                  </a:lnTo>
                  <a:lnTo>
                    <a:pt x="1180" y="9702"/>
                  </a:lnTo>
                  <a:lnTo>
                    <a:pt x="6040" y="16386"/>
                  </a:lnTo>
                  <a:lnTo>
                    <a:pt x="13189" y="20588"/>
                  </a:lnTo>
                  <a:lnTo>
                    <a:pt x="21234" y="22047"/>
                  </a:lnTo>
                  <a:lnTo>
                    <a:pt x="29083" y="22047"/>
                  </a:lnTo>
                  <a:lnTo>
                    <a:pt x="36233" y="17754"/>
                  </a:lnTo>
                  <a:lnTo>
                    <a:pt x="36855" y="8064"/>
                  </a:lnTo>
                  <a:lnTo>
                    <a:pt x="31540" y="4816"/>
                  </a:lnTo>
                  <a:lnTo>
                    <a:pt x="25407" y="2265"/>
                  </a:lnTo>
                  <a:lnTo>
                    <a:pt x="18344" y="597"/>
                  </a:lnTo>
                  <a:lnTo>
                    <a:pt x="102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54" name="Google Shape;2854;gf574e92628_0_0"/>
            <p:cNvSpPr/>
            <p:nvPr/>
          </p:nvSpPr>
          <p:spPr>
            <a:xfrm>
              <a:off x="2158568" y="1661972"/>
              <a:ext cx="897255" cy="22860"/>
            </a:xfrm>
            <a:custGeom>
              <a:rect b="b" l="l" r="r" t="t"/>
              <a:pathLst>
                <a:path extrusionOk="0" h="22860" w="897255">
                  <a:moveTo>
                    <a:pt x="29641" y="22237"/>
                  </a:moveTo>
                  <a:lnTo>
                    <a:pt x="27952" y="10960"/>
                  </a:lnTo>
                  <a:lnTo>
                    <a:pt x="20967" y="4991"/>
                  </a:lnTo>
                  <a:lnTo>
                    <a:pt x="10896" y="2082"/>
                  </a:lnTo>
                  <a:lnTo>
                    <a:pt x="0" y="0"/>
                  </a:lnTo>
                  <a:lnTo>
                    <a:pt x="1752" y="11353"/>
                  </a:lnTo>
                  <a:lnTo>
                    <a:pt x="8661" y="17335"/>
                  </a:lnTo>
                  <a:lnTo>
                    <a:pt x="18656" y="20218"/>
                  </a:lnTo>
                  <a:lnTo>
                    <a:pt x="29641" y="22237"/>
                  </a:lnTo>
                  <a:close/>
                </a:path>
                <a:path extrusionOk="0" h="22860" w="897255">
                  <a:moveTo>
                    <a:pt x="896988" y="4597"/>
                  </a:moveTo>
                  <a:lnTo>
                    <a:pt x="891387" y="0"/>
                  </a:lnTo>
                  <a:lnTo>
                    <a:pt x="889076" y="6426"/>
                  </a:lnTo>
                  <a:lnTo>
                    <a:pt x="886028" y="12420"/>
                  </a:lnTo>
                  <a:lnTo>
                    <a:pt x="885659" y="17754"/>
                  </a:lnTo>
                  <a:lnTo>
                    <a:pt x="891387" y="22237"/>
                  </a:lnTo>
                  <a:lnTo>
                    <a:pt x="893584" y="15900"/>
                  </a:lnTo>
                  <a:lnTo>
                    <a:pt x="896581" y="9956"/>
                  </a:lnTo>
                  <a:lnTo>
                    <a:pt x="896988" y="459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55" name="Google Shape;2855;gf574e92628_0_0"/>
            <p:cNvSpPr/>
            <p:nvPr/>
          </p:nvSpPr>
          <p:spPr>
            <a:xfrm>
              <a:off x="7801089" y="166196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99" y="8432"/>
                  </a:lnTo>
                  <a:lnTo>
                    <a:pt x="3798" y="14747"/>
                  </a:lnTo>
                  <a:lnTo>
                    <a:pt x="8481" y="19248"/>
                  </a:lnTo>
                  <a:lnTo>
                    <a:pt x="14731" y="22237"/>
                  </a:lnTo>
                  <a:lnTo>
                    <a:pt x="13896" y="13869"/>
                  </a:lnTo>
                  <a:lnTo>
                    <a:pt x="10895" y="7575"/>
                  </a:lnTo>
                  <a:lnTo>
                    <a:pt x="6129" y="30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56" name="Google Shape;2856;gf574e92628_0_0"/>
            <p:cNvSpPr/>
            <p:nvPr/>
          </p:nvSpPr>
          <p:spPr>
            <a:xfrm>
              <a:off x="2328062" y="1669566"/>
              <a:ext cx="862330" cy="41910"/>
            </a:xfrm>
            <a:custGeom>
              <a:rect b="b" l="l" r="r" t="t"/>
              <a:pathLst>
                <a:path extrusionOk="0" h="41910" w="862330">
                  <a:moveTo>
                    <a:pt x="22148" y="0"/>
                  </a:moveTo>
                  <a:lnTo>
                    <a:pt x="0" y="0"/>
                  </a:lnTo>
                  <a:lnTo>
                    <a:pt x="0" y="14630"/>
                  </a:lnTo>
                  <a:lnTo>
                    <a:pt x="22148" y="14630"/>
                  </a:lnTo>
                  <a:lnTo>
                    <a:pt x="22148" y="0"/>
                  </a:lnTo>
                  <a:close/>
                </a:path>
                <a:path extrusionOk="0" h="41910" w="862330">
                  <a:moveTo>
                    <a:pt x="861745" y="14643"/>
                  </a:moveTo>
                  <a:lnTo>
                    <a:pt x="851204" y="14655"/>
                  </a:lnTo>
                  <a:lnTo>
                    <a:pt x="839571" y="7264"/>
                  </a:lnTo>
                  <a:lnTo>
                    <a:pt x="836345" y="17005"/>
                  </a:lnTo>
                  <a:lnTo>
                    <a:pt x="830605" y="24206"/>
                  </a:lnTo>
                  <a:lnTo>
                    <a:pt x="823912" y="30378"/>
                  </a:lnTo>
                  <a:lnTo>
                    <a:pt x="817803" y="36995"/>
                  </a:lnTo>
                  <a:lnTo>
                    <a:pt x="821131" y="40195"/>
                  </a:lnTo>
                  <a:lnTo>
                    <a:pt x="824268" y="41503"/>
                  </a:lnTo>
                  <a:lnTo>
                    <a:pt x="827290" y="41503"/>
                  </a:lnTo>
                  <a:lnTo>
                    <a:pt x="835990" y="38163"/>
                  </a:lnTo>
                  <a:lnTo>
                    <a:pt x="844372" y="30353"/>
                  </a:lnTo>
                  <a:lnTo>
                    <a:pt x="852817" y="21399"/>
                  </a:lnTo>
                  <a:lnTo>
                    <a:pt x="861745" y="1464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57" name="Google Shape;2857;gf574e92628_0_0"/>
            <p:cNvSpPr/>
            <p:nvPr/>
          </p:nvSpPr>
          <p:spPr>
            <a:xfrm>
              <a:off x="11911416" y="167682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9311" y="0"/>
                  </a:moveTo>
                  <a:lnTo>
                    <a:pt x="7213" y="0"/>
                  </a:lnTo>
                  <a:lnTo>
                    <a:pt x="7454" y="10375"/>
                  </a:lnTo>
                  <a:lnTo>
                    <a:pt x="3733" y="16471"/>
                  </a:lnTo>
                  <a:lnTo>
                    <a:pt x="0" y="22237"/>
                  </a:lnTo>
                  <a:lnTo>
                    <a:pt x="1828" y="22339"/>
                  </a:lnTo>
                  <a:lnTo>
                    <a:pt x="2705" y="22339"/>
                  </a:lnTo>
                  <a:lnTo>
                    <a:pt x="12848" y="20309"/>
                  </a:lnTo>
                  <a:lnTo>
                    <a:pt x="19827" y="15065"/>
                  </a:lnTo>
                  <a:lnTo>
                    <a:pt x="24897" y="7873"/>
                  </a:lnTo>
                  <a:lnTo>
                    <a:pt x="2931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58" name="Google Shape;2858;gf574e92628_0_0"/>
            <p:cNvSpPr/>
            <p:nvPr/>
          </p:nvSpPr>
          <p:spPr>
            <a:xfrm>
              <a:off x="1384957" y="1687222"/>
              <a:ext cx="45084" cy="16510"/>
            </a:xfrm>
            <a:custGeom>
              <a:rect b="b" l="l" r="r" t="t"/>
              <a:pathLst>
                <a:path extrusionOk="0" h="16510" w="45084">
                  <a:moveTo>
                    <a:pt x="16916" y="0"/>
                  </a:moveTo>
                  <a:lnTo>
                    <a:pt x="5714" y="10807"/>
                  </a:lnTo>
                  <a:lnTo>
                    <a:pt x="0" y="16141"/>
                  </a:lnTo>
                  <a:lnTo>
                    <a:pt x="1943" y="16281"/>
                  </a:lnTo>
                  <a:lnTo>
                    <a:pt x="2997" y="16281"/>
                  </a:lnTo>
                  <a:lnTo>
                    <a:pt x="14641" y="14959"/>
                  </a:lnTo>
                  <a:lnTo>
                    <a:pt x="27079" y="11780"/>
                  </a:lnTo>
                  <a:lnTo>
                    <a:pt x="37855" y="7928"/>
                  </a:lnTo>
                  <a:lnTo>
                    <a:pt x="44513" y="4584"/>
                  </a:lnTo>
                  <a:lnTo>
                    <a:pt x="35341" y="3646"/>
                  </a:lnTo>
                  <a:lnTo>
                    <a:pt x="28071" y="2359"/>
                  </a:lnTo>
                  <a:lnTo>
                    <a:pt x="22123" y="1037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59" name="Google Shape;2859;gf574e92628_0_0"/>
            <p:cNvSpPr/>
            <p:nvPr/>
          </p:nvSpPr>
          <p:spPr>
            <a:xfrm>
              <a:off x="1374733" y="1686791"/>
              <a:ext cx="27305" cy="17144"/>
            </a:xfrm>
            <a:custGeom>
              <a:rect b="b" l="l" r="r" t="t"/>
              <a:pathLst>
                <a:path extrusionOk="0" h="17144" w="27305">
                  <a:moveTo>
                    <a:pt x="23736" y="0"/>
                  </a:moveTo>
                  <a:lnTo>
                    <a:pt x="21971" y="0"/>
                  </a:lnTo>
                  <a:lnTo>
                    <a:pt x="17056" y="0"/>
                  </a:lnTo>
                  <a:lnTo>
                    <a:pt x="11557" y="1270"/>
                  </a:lnTo>
                  <a:lnTo>
                    <a:pt x="3238" y="5016"/>
                  </a:lnTo>
                  <a:lnTo>
                    <a:pt x="0" y="12661"/>
                  </a:lnTo>
                  <a:lnTo>
                    <a:pt x="3619" y="15887"/>
                  </a:lnTo>
                  <a:lnTo>
                    <a:pt x="10236" y="16573"/>
                  </a:lnTo>
                  <a:lnTo>
                    <a:pt x="15938" y="11239"/>
                  </a:lnTo>
                  <a:lnTo>
                    <a:pt x="21590" y="5854"/>
                  </a:lnTo>
                  <a:lnTo>
                    <a:pt x="27139" y="431"/>
                  </a:lnTo>
                  <a:lnTo>
                    <a:pt x="25425" y="165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60" name="Google Shape;2860;gf574e92628_0_0"/>
            <p:cNvSpPr/>
            <p:nvPr/>
          </p:nvSpPr>
          <p:spPr>
            <a:xfrm>
              <a:off x="2673586" y="1686904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6751" y="0"/>
                  </a:moveTo>
                  <a:lnTo>
                    <a:pt x="7645" y="0"/>
                  </a:lnTo>
                  <a:lnTo>
                    <a:pt x="0" y="3759"/>
                  </a:lnTo>
                  <a:lnTo>
                    <a:pt x="596" y="12166"/>
                  </a:lnTo>
                  <a:lnTo>
                    <a:pt x="3530" y="11493"/>
                  </a:lnTo>
                  <a:lnTo>
                    <a:pt x="6070" y="11214"/>
                  </a:lnTo>
                  <a:lnTo>
                    <a:pt x="14770" y="11214"/>
                  </a:lnTo>
                  <a:lnTo>
                    <a:pt x="30746" y="20612"/>
                  </a:lnTo>
                  <a:lnTo>
                    <a:pt x="39433" y="20612"/>
                  </a:lnTo>
                  <a:lnTo>
                    <a:pt x="41973" y="20320"/>
                  </a:lnTo>
                  <a:lnTo>
                    <a:pt x="44919" y="19646"/>
                  </a:lnTo>
                  <a:lnTo>
                    <a:pt x="42374" y="11390"/>
                  </a:lnTo>
                  <a:lnTo>
                    <a:pt x="35669" y="5213"/>
                  </a:lnTo>
                  <a:lnTo>
                    <a:pt x="26547" y="1341"/>
                  </a:lnTo>
                  <a:lnTo>
                    <a:pt x="167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61" name="Google Shape;2861;gf574e92628_0_0"/>
            <p:cNvSpPr/>
            <p:nvPr/>
          </p:nvSpPr>
          <p:spPr>
            <a:xfrm>
              <a:off x="11469421" y="168419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744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744" y="14871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62" name="Google Shape;2862;gf574e92628_0_0"/>
            <p:cNvSpPr/>
            <p:nvPr/>
          </p:nvSpPr>
          <p:spPr>
            <a:xfrm>
              <a:off x="722162" y="1695757"/>
              <a:ext cx="4445" cy="6350"/>
            </a:xfrm>
            <a:custGeom>
              <a:rect b="b" l="l" r="r" t="t"/>
              <a:pathLst>
                <a:path extrusionOk="0" h="6350" w="4445">
                  <a:moveTo>
                    <a:pt x="4279" y="0"/>
                  </a:moveTo>
                  <a:lnTo>
                    <a:pt x="2933" y="952"/>
                  </a:lnTo>
                  <a:lnTo>
                    <a:pt x="1498" y="2044"/>
                  </a:lnTo>
                  <a:lnTo>
                    <a:pt x="0" y="3314"/>
                  </a:lnTo>
                  <a:lnTo>
                    <a:pt x="1536" y="4445"/>
                  </a:lnTo>
                  <a:lnTo>
                    <a:pt x="2997" y="5359"/>
                  </a:lnTo>
                  <a:lnTo>
                    <a:pt x="4394" y="6108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63" name="Google Shape;2863;gf574e92628_0_0"/>
            <p:cNvSpPr/>
            <p:nvPr/>
          </p:nvSpPr>
          <p:spPr>
            <a:xfrm>
              <a:off x="726443" y="1690450"/>
              <a:ext cx="19050" cy="13969"/>
            </a:xfrm>
            <a:custGeom>
              <a:rect b="b" l="l" r="r" t="t"/>
              <a:pathLst>
                <a:path extrusionOk="0" h="13969" w="19050">
                  <a:moveTo>
                    <a:pt x="17221" y="0"/>
                  </a:moveTo>
                  <a:lnTo>
                    <a:pt x="12611" y="0"/>
                  </a:lnTo>
                  <a:lnTo>
                    <a:pt x="9626" y="0"/>
                  </a:lnTo>
                  <a:lnTo>
                    <a:pt x="5448" y="1460"/>
                  </a:lnTo>
                  <a:lnTo>
                    <a:pt x="0" y="5308"/>
                  </a:lnTo>
                  <a:lnTo>
                    <a:pt x="114" y="11404"/>
                  </a:lnTo>
                  <a:lnTo>
                    <a:pt x="3454" y="13182"/>
                  </a:lnTo>
                  <a:lnTo>
                    <a:pt x="6375" y="13906"/>
                  </a:lnTo>
                  <a:lnTo>
                    <a:pt x="14262" y="13906"/>
                  </a:lnTo>
                  <a:lnTo>
                    <a:pt x="17500" y="10426"/>
                  </a:lnTo>
                  <a:lnTo>
                    <a:pt x="18986" y="3479"/>
                  </a:lnTo>
                  <a:lnTo>
                    <a:pt x="172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64" name="Google Shape;2864;gf574e92628_0_0"/>
            <p:cNvSpPr/>
            <p:nvPr/>
          </p:nvSpPr>
          <p:spPr>
            <a:xfrm>
              <a:off x="1127339" y="1694257"/>
              <a:ext cx="29844" cy="36830"/>
            </a:xfrm>
            <a:custGeom>
              <a:rect b="b" l="l" r="r" t="t"/>
              <a:pathLst>
                <a:path extrusionOk="0" h="36830" w="29844">
                  <a:moveTo>
                    <a:pt x="13373" y="0"/>
                  </a:moveTo>
                  <a:lnTo>
                    <a:pt x="8940" y="0"/>
                  </a:lnTo>
                  <a:lnTo>
                    <a:pt x="5435" y="0"/>
                  </a:lnTo>
                  <a:lnTo>
                    <a:pt x="2908" y="2730"/>
                  </a:lnTo>
                  <a:lnTo>
                    <a:pt x="0" y="12306"/>
                  </a:lnTo>
                  <a:lnTo>
                    <a:pt x="3124" y="11074"/>
                  </a:lnTo>
                  <a:lnTo>
                    <a:pt x="5562" y="10541"/>
                  </a:lnTo>
                  <a:lnTo>
                    <a:pt x="14135" y="10541"/>
                  </a:lnTo>
                  <a:lnTo>
                    <a:pt x="15366" y="36347"/>
                  </a:lnTo>
                  <a:lnTo>
                    <a:pt x="24091" y="36347"/>
                  </a:lnTo>
                  <a:lnTo>
                    <a:pt x="26542" y="35839"/>
                  </a:lnTo>
                  <a:lnTo>
                    <a:pt x="29641" y="34658"/>
                  </a:lnTo>
                  <a:lnTo>
                    <a:pt x="28145" y="23513"/>
                  </a:lnTo>
                  <a:lnTo>
                    <a:pt x="25222" y="17664"/>
                  </a:lnTo>
                  <a:lnTo>
                    <a:pt x="24509" y="12850"/>
                  </a:lnTo>
                  <a:lnTo>
                    <a:pt x="29641" y="4813"/>
                  </a:lnTo>
                  <a:lnTo>
                    <a:pt x="19354" y="436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65" name="Google Shape;2865;gf574e92628_0_0"/>
            <p:cNvSpPr/>
            <p:nvPr/>
          </p:nvSpPr>
          <p:spPr>
            <a:xfrm>
              <a:off x="2195419" y="1691811"/>
              <a:ext cx="23494" cy="22860"/>
            </a:xfrm>
            <a:custGeom>
              <a:rect b="b" l="l" r="r" t="t"/>
              <a:pathLst>
                <a:path extrusionOk="0" h="22860" w="23494">
                  <a:moveTo>
                    <a:pt x="14643" y="0"/>
                  </a:moveTo>
                  <a:lnTo>
                    <a:pt x="14643" y="9563"/>
                  </a:lnTo>
                  <a:lnTo>
                    <a:pt x="2019" y="6692"/>
                  </a:lnTo>
                  <a:lnTo>
                    <a:pt x="0" y="14744"/>
                  </a:lnTo>
                  <a:lnTo>
                    <a:pt x="8381" y="15049"/>
                  </a:lnTo>
                  <a:lnTo>
                    <a:pt x="9804" y="22402"/>
                  </a:lnTo>
                  <a:lnTo>
                    <a:pt x="19494" y="22402"/>
                  </a:lnTo>
                  <a:lnTo>
                    <a:pt x="20726" y="22288"/>
                  </a:lnTo>
                  <a:lnTo>
                    <a:pt x="22097" y="22009"/>
                  </a:lnTo>
                  <a:lnTo>
                    <a:pt x="21005" y="13246"/>
                  </a:lnTo>
                  <a:lnTo>
                    <a:pt x="23304" y="1155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66" name="Google Shape;2866;gf574e92628_0_0"/>
            <p:cNvSpPr/>
            <p:nvPr/>
          </p:nvSpPr>
          <p:spPr>
            <a:xfrm>
              <a:off x="10725353" y="1691817"/>
              <a:ext cx="2718434" cy="37464"/>
            </a:xfrm>
            <a:custGeom>
              <a:rect b="b" l="l" r="r" t="t"/>
              <a:pathLst>
                <a:path extrusionOk="0" h="37464" w="2718434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  <a:path extrusionOk="0" h="37464" w="2718434">
                  <a:moveTo>
                    <a:pt x="2717939" y="14744"/>
                  </a:moveTo>
                  <a:lnTo>
                    <a:pt x="2715628" y="15341"/>
                  </a:lnTo>
                  <a:lnTo>
                    <a:pt x="2713647" y="15608"/>
                  </a:lnTo>
                  <a:lnTo>
                    <a:pt x="2711945" y="15608"/>
                  </a:lnTo>
                  <a:lnTo>
                    <a:pt x="2704592" y="13169"/>
                  </a:lnTo>
                  <a:lnTo>
                    <a:pt x="2695879" y="2438"/>
                  </a:lnTo>
                  <a:lnTo>
                    <a:pt x="2688590" y="0"/>
                  </a:lnTo>
                  <a:lnTo>
                    <a:pt x="2691066" y="10375"/>
                  </a:lnTo>
                  <a:lnTo>
                    <a:pt x="2693378" y="21005"/>
                  </a:lnTo>
                  <a:lnTo>
                    <a:pt x="2696959" y="30403"/>
                  </a:lnTo>
                  <a:lnTo>
                    <a:pt x="2703284" y="37096"/>
                  </a:lnTo>
                  <a:lnTo>
                    <a:pt x="2706116" y="30391"/>
                  </a:lnTo>
                  <a:lnTo>
                    <a:pt x="2710523" y="25488"/>
                  </a:lnTo>
                  <a:lnTo>
                    <a:pt x="2714980" y="20802"/>
                  </a:lnTo>
                  <a:lnTo>
                    <a:pt x="2717939" y="1474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67" name="Google Shape;2867;gf574e92628_0_0"/>
            <p:cNvSpPr/>
            <p:nvPr/>
          </p:nvSpPr>
          <p:spPr>
            <a:xfrm>
              <a:off x="1068400" y="1699068"/>
              <a:ext cx="1837055" cy="27939"/>
            </a:xfrm>
            <a:custGeom>
              <a:rect b="b" l="l" r="r" t="t"/>
              <a:pathLst>
                <a:path extrusionOk="0" h="27939" w="1837055">
                  <a:moveTo>
                    <a:pt x="22123" y="7493"/>
                  </a:moveTo>
                  <a:lnTo>
                    <a:pt x="11518" y="7505"/>
                  </a:lnTo>
                  <a:lnTo>
                    <a:pt x="5715" y="3860"/>
                  </a:lnTo>
                  <a:lnTo>
                    <a:pt x="0" y="0"/>
                  </a:lnTo>
                  <a:lnTo>
                    <a:pt x="0" y="14757"/>
                  </a:lnTo>
                  <a:lnTo>
                    <a:pt x="4521" y="18262"/>
                  </a:lnTo>
                  <a:lnTo>
                    <a:pt x="8432" y="20256"/>
                  </a:lnTo>
                  <a:lnTo>
                    <a:pt x="16332" y="20256"/>
                  </a:lnTo>
                  <a:lnTo>
                    <a:pt x="19773" y="16408"/>
                  </a:lnTo>
                  <a:lnTo>
                    <a:pt x="22123" y="7493"/>
                  </a:lnTo>
                  <a:close/>
                </a:path>
                <a:path extrusionOk="0" h="27939" w="1837055">
                  <a:moveTo>
                    <a:pt x="1836610" y="13944"/>
                  </a:moveTo>
                  <a:lnTo>
                    <a:pt x="1797456" y="22250"/>
                  </a:lnTo>
                  <a:lnTo>
                    <a:pt x="1801761" y="26111"/>
                  </a:lnTo>
                  <a:lnTo>
                    <a:pt x="1806282" y="27711"/>
                  </a:lnTo>
                  <a:lnTo>
                    <a:pt x="1810816" y="27711"/>
                  </a:lnTo>
                  <a:lnTo>
                    <a:pt x="1817598" y="26593"/>
                  </a:lnTo>
                  <a:lnTo>
                    <a:pt x="1824253" y="23596"/>
                  </a:lnTo>
                  <a:lnTo>
                    <a:pt x="1830641" y="19215"/>
                  </a:lnTo>
                  <a:lnTo>
                    <a:pt x="1836610" y="139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68" name="Google Shape;2868;gf574e92628_0_0"/>
            <p:cNvSpPr/>
            <p:nvPr/>
          </p:nvSpPr>
          <p:spPr>
            <a:xfrm>
              <a:off x="2869806" y="1699068"/>
              <a:ext cx="316230" cy="28575"/>
            </a:xfrm>
            <a:custGeom>
              <a:rect b="b" l="l" r="r" t="t"/>
              <a:pathLst>
                <a:path extrusionOk="0" h="28575" w="316230">
                  <a:moveTo>
                    <a:pt x="47523" y="12"/>
                  </a:moveTo>
                  <a:lnTo>
                    <a:pt x="9004" y="11290"/>
                  </a:lnTo>
                  <a:lnTo>
                    <a:pt x="0" y="18516"/>
                  </a:lnTo>
                  <a:lnTo>
                    <a:pt x="8585" y="17081"/>
                  </a:lnTo>
                  <a:lnTo>
                    <a:pt x="17335" y="15862"/>
                  </a:lnTo>
                  <a:lnTo>
                    <a:pt x="26212" y="14820"/>
                  </a:lnTo>
                  <a:lnTo>
                    <a:pt x="35204" y="13944"/>
                  </a:lnTo>
                  <a:lnTo>
                    <a:pt x="40043" y="9258"/>
                  </a:lnTo>
                  <a:lnTo>
                    <a:pt x="44272" y="4152"/>
                  </a:lnTo>
                  <a:lnTo>
                    <a:pt x="47523" y="12"/>
                  </a:lnTo>
                  <a:close/>
                </a:path>
                <a:path extrusionOk="0" h="28575" w="316230">
                  <a:moveTo>
                    <a:pt x="315607" y="17411"/>
                  </a:moveTo>
                  <a:lnTo>
                    <a:pt x="313677" y="13792"/>
                  </a:lnTo>
                  <a:lnTo>
                    <a:pt x="309930" y="13792"/>
                  </a:lnTo>
                  <a:lnTo>
                    <a:pt x="306984" y="13792"/>
                  </a:lnTo>
                  <a:lnTo>
                    <a:pt x="302933" y="16027"/>
                  </a:lnTo>
                  <a:lnTo>
                    <a:pt x="297827" y="22250"/>
                  </a:lnTo>
                  <a:lnTo>
                    <a:pt x="302653" y="26644"/>
                  </a:lnTo>
                  <a:lnTo>
                    <a:pt x="306451" y="28295"/>
                  </a:lnTo>
                  <a:lnTo>
                    <a:pt x="313461" y="28295"/>
                  </a:lnTo>
                  <a:lnTo>
                    <a:pt x="315493" y="24663"/>
                  </a:lnTo>
                  <a:lnTo>
                    <a:pt x="315607" y="1741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69" name="Google Shape;2869;gf574e92628_0_0"/>
            <p:cNvSpPr/>
            <p:nvPr/>
          </p:nvSpPr>
          <p:spPr>
            <a:xfrm>
              <a:off x="9878251" y="1715312"/>
              <a:ext cx="37465" cy="14605"/>
            </a:xfrm>
            <a:custGeom>
              <a:rect b="b" l="l" r="r" t="t"/>
              <a:pathLst>
                <a:path extrusionOk="0" h="14605" w="37465">
                  <a:moveTo>
                    <a:pt x="11912" y="0"/>
                  </a:moveTo>
                  <a:lnTo>
                    <a:pt x="6476" y="0"/>
                  </a:lnTo>
                  <a:lnTo>
                    <a:pt x="2311" y="3086"/>
                  </a:lnTo>
                  <a:lnTo>
                    <a:pt x="0" y="13601"/>
                  </a:lnTo>
                  <a:lnTo>
                    <a:pt x="1650" y="12954"/>
                  </a:lnTo>
                  <a:lnTo>
                    <a:pt x="3695" y="12725"/>
                  </a:lnTo>
                  <a:lnTo>
                    <a:pt x="9131" y="12725"/>
                  </a:lnTo>
                  <a:lnTo>
                    <a:pt x="23494" y="14516"/>
                  </a:lnTo>
                  <a:lnTo>
                    <a:pt x="32829" y="14516"/>
                  </a:lnTo>
                  <a:lnTo>
                    <a:pt x="37337" y="12788"/>
                  </a:lnTo>
                  <a:lnTo>
                    <a:pt x="36868" y="5994"/>
                  </a:lnTo>
                  <a:lnTo>
                    <a:pt x="29879" y="4521"/>
                  </a:lnTo>
                  <a:lnTo>
                    <a:pt x="23323" y="2520"/>
                  </a:lnTo>
                  <a:lnTo>
                    <a:pt x="17301" y="758"/>
                  </a:lnTo>
                  <a:lnTo>
                    <a:pt x="119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70" name="Google Shape;2870;gf574e92628_0_0"/>
            <p:cNvSpPr/>
            <p:nvPr/>
          </p:nvSpPr>
          <p:spPr>
            <a:xfrm>
              <a:off x="2942745" y="1720621"/>
              <a:ext cx="26669" cy="30480"/>
            </a:xfrm>
            <a:custGeom>
              <a:rect b="b" l="l" r="r" t="t"/>
              <a:pathLst>
                <a:path extrusionOk="0" h="30480" w="26669">
                  <a:moveTo>
                    <a:pt x="20004" y="0"/>
                  </a:moveTo>
                  <a:lnTo>
                    <a:pt x="17438" y="0"/>
                  </a:lnTo>
                  <a:lnTo>
                    <a:pt x="3084" y="4004"/>
                  </a:lnTo>
                  <a:lnTo>
                    <a:pt x="0" y="13193"/>
                  </a:lnTo>
                  <a:lnTo>
                    <a:pt x="5999" y="23333"/>
                  </a:lnTo>
                  <a:lnTo>
                    <a:pt x="18899" y="30187"/>
                  </a:lnTo>
                  <a:lnTo>
                    <a:pt x="19420" y="21624"/>
                  </a:lnTo>
                  <a:lnTo>
                    <a:pt x="22166" y="15265"/>
                  </a:lnTo>
                  <a:lnTo>
                    <a:pt x="25078" y="8992"/>
                  </a:lnTo>
                  <a:lnTo>
                    <a:pt x="26100" y="685"/>
                  </a:lnTo>
                  <a:lnTo>
                    <a:pt x="22886" y="215"/>
                  </a:lnTo>
                  <a:lnTo>
                    <a:pt x="200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71" name="Google Shape;2871;gf574e92628_0_0"/>
            <p:cNvSpPr/>
            <p:nvPr/>
          </p:nvSpPr>
          <p:spPr>
            <a:xfrm>
              <a:off x="9458464" y="172130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72" name="Google Shape;2872;gf574e92628_0_0"/>
            <p:cNvSpPr/>
            <p:nvPr/>
          </p:nvSpPr>
          <p:spPr>
            <a:xfrm>
              <a:off x="1112634" y="1736051"/>
              <a:ext cx="3882390" cy="20319"/>
            </a:xfrm>
            <a:custGeom>
              <a:rect b="b" l="l" r="r" t="t"/>
              <a:pathLst>
                <a:path extrusionOk="0" h="20319" w="3882390">
                  <a:moveTo>
                    <a:pt x="29616" y="9067"/>
                  </a:moveTo>
                  <a:lnTo>
                    <a:pt x="29413" y="12"/>
                  </a:lnTo>
                  <a:lnTo>
                    <a:pt x="0" y="12"/>
                  </a:lnTo>
                  <a:lnTo>
                    <a:pt x="1092" y="8547"/>
                  </a:lnTo>
                  <a:lnTo>
                    <a:pt x="5016" y="14884"/>
                  </a:lnTo>
                  <a:lnTo>
                    <a:pt x="10693" y="18834"/>
                  </a:lnTo>
                  <a:lnTo>
                    <a:pt x="17081" y="20193"/>
                  </a:lnTo>
                  <a:lnTo>
                    <a:pt x="22644" y="18999"/>
                  </a:lnTo>
                  <a:lnTo>
                    <a:pt x="27089" y="15341"/>
                  </a:lnTo>
                  <a:lnTo>
                    <a:pt x="29616" y="9067"/>
                  </a:lnTo>
                  <a:close/>
                </a:path>
                <a:path extrusionOk="0" h="20319" w="3882390">
                  <a:moveTo>
                    <a:pt x="3881856" y="0"/>
                  </a:moveTo>
                  <a:lnTo>
                    <a:pt x="3867251" y="0"/>
                  </a:lnTo>
                  <a:lnTo>
                    <a:pt x="3867251" y="14757"/>
                  </a:lnTo>
                  <a:lnTo>
                    <a:pt x="3881856" y="14757"/>
                  </a:lnTo>
                  <a:lnTo>
                    <a:pt x="38818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73" name="Google Shape;2873;gf574e92628_0_0"/>
            <p:cNvSpPr/>
            <p:nvPr/>
          </p:nvSpPr>
          <p:spPr>
            <a:xfrm>
              <a:off x="6264719" y="1734870"/>
              <a:ext cx="7154544" cy="38735"/>
            </a:xfrm>
            <a:custGeom>
              <a:rect b="b" l="l" r="r" t="t"/>
              <a:pathLst>
                <a:path extrusionOk="0" h="38735" w="7154544">
                  <a:moveTo>
                    <a:pt x="18821" y="23545"/>
                  </a:moveTo>
                  <a:lnTo>
                    <a:pt x="14922" y="13157"/>
                  </a:lnTo>
                  <a:lnTo>
                    <a:pt x="10236" y="9664"/>
                  </a:lnTo>
                  <a:lnTo>
                    <a:pt x="6540" y="9664"/>
                  </a:lnTo>
                  <a:lnTo>
                    <a:pt x="2755" y="9664"/>
                  </a:lnTo>
                  <a:lnTo>
                    <a:pt x="0" y="13335"/>
                  </a:lnTo>
                  <a:lnTo>
                    <a:pt x="419" y="20675"/>
                  </a:lnTo>
                  <a:lnTo>
                    <a:pt x="3581" y="24345"/>
                  </a:lnTo>
                  <a:lnTo>
                    <a:pt x="13677" y="24345"/>
                  </a:lnTo>
                  <a:lnTo>
                    <a:pt x="16065" y="24104"/>
                  </a:lnTo>
                  <a:lnTo>
                    <a:pt x="18821" y="23545"/>
                  </a:lnTo>
                  <a:close/>
                </a:path>
                <a:path extrusionOk="0" h="38735" w="7154544">
                  <a:moveTo>
                    <a:pt x="3016770" y="38303"/>
                  </a:moveTo>
                  <a:lnTo>
                    <a:pt x="3015475" y="26758"/>
                  </a:lnTo>
                  <a:lnTo>
                    <a:pt x="3010395" y="18973"/>
                  </a:lnTo>
                  <a:lnTo>
                    <a:pt x="3003029" y="13474"/>
                  </a:lnTo>
                  <a:lnTo>
                    <a:pt x="2994901" y="8801"/>
                  </a:lnTo>
                  <a:lnTo>
                    <a:pt x="2994152" y="22529"/>
                  </a:lnTo>
                  <a:lnTo>
                    <a:pt x="2999473" y="30073"/>
                  </a:lnTo>
                  <a:lnTo>
                    <a:pt x="3007969" y="34353"/>
                  </a:lnTo>
                  <a:lnTo>
                    <a:pt x="3016770" y="38303"/>
                  </a:lnTo>
                  <a:close/>
                </a:path>
                <a:path extrusionOk="0" h="38735" w="7154544">
                  <a:moveTo>
                    <a:pt x="4092321" y="8801"/>
                  </a:moveTo>
                  <a:lnTo>
                    <a:pt x="4088498" y="6273"/>
                  </a:lnTo>
                  <a:lnTo>
                    <a:pt x="4082148" y="3378"/>
                  </a:lnTo>
                  <a:lnTo>
                    <a:pt x="4074503" y="990"/>
                  </a:lnTo>
                  <a:lnTo>
                    <a:pt x="4066806" y="0"/>
                  </a:lnTo>
                  <a:lnTo>
                    <a:pt x="4060901" y="0"/>
                  </a:lnTo>
                  <a:lnTo>
                    <a:pt x="4056164" y="2235"/>
                  </a:lnTo>
                  <a:lnTo>
                    <a:pt x="4055541" y="8801"/>
                  </a:lnTo>
                  <a:lnTo>
                    <a:pt x="4059339" y="11290"/>
                  </a:lnTo>
                  <a:lnTo>
                    <a:pt x="4065689" y="14185"/>
                  </a:lnTo>
                  <a:lnTo>
                    <a:pt x="4073347" y="16573"/>
                  </a:lnTo>
                  <a:lnTo>
                    <a:pt x="4081056" y="17564"/>
                  </a:lnTo>
                  <a:lnTo>
                    <a:pt x="4086949" y="17564"/>
                  </a:lnTo>
                  <a:lnTo>
                    <a:pt x="4091673" y="15341"/>
                  </a:lnTo>
                  <a:lnTo>
                    <a:pt x="4092321" y="8801"/>
                  </a:lnTo>
                  <a:close/>
                </a:path>
                <a:path extrusionOk="0" h="38735" w="7154544">
                  <a:moveTo>
                    <a:pt x="7154469" y="11950"/>
                  </a:moveTo>
                  <a:lnTo>
                    <a:pt x="7152322" y="5207"/>
                  </a:lnTo>
                  <a:lnTo>
                    <a:pt x="7141756" y="1193"/>
                  </a:lnTo>
                  <a:lnTo>
                    <a:pt x="7139165" y="16141"/>
                  </a:lnTo>
                  <a:lnTo>
                    <a:pt x="7142239" y="21132"/>
                  </a:lnTo>
                  <a:lnTo>
                    <a:pt x="7146023" y="21132"/>
                  </a:lnTo>
                  <a:lnTo>
                    <a:pt x="7151332" y="18313"/>
                  </a:lnTo>
                  <a:lnTo>
                    <a:pt x="7154469" y="119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74" name="Google Shape;2874;gf574e92628_0_0"/>
            <p:cNvSpPr/>
            <p:nvPr/>
          </p:nvSpPr>
          <p:spPr>
            <a:xfrm>
              <a:off x="4202877" y="1754781"/>
              <a:ext cx="18414" cy="24764"/>
            </a:xfrm>
            <a:custGeom>
              <a:rect b="b" l="l" r="r" t="t"/>
              <a:pathLst>
                <a:path extrusionOk="0" h="24764" w="18414">
                  <a:moveTo>
                    <a:pt x="0" y="0"/>
                  </a:moveTo>
                  <a:lnTo>
                    <a:pt x="431" y="24193"/>
                  </a:lnTo>
                  <a:lnTo>
                    <a:pt x="7835" y="24206"/>
                  </a:lnTo>
                  <a:lnTo>
                    <a:pt x="13055" y="21831"/>
                  </a:lnTo>
                  <a:lnTo>
                    <a:pt x="18224" y="11112"/>
                  </a:lnTo>
                  <a:lnTo>
                    <a:pt x="10045" y="4914"/>
                  </a:lnTo>
                  <a:lnTo>
                    <a:pt x="4775" y="15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75" name="Google Shape;2875;gf574e92628_0_0"/>
            <p:cNvSpPr/>
            <p:nvPr/>
          </p:nvSpPr>
          <p:spPr>
            <a:xfrm>
              <a:off x="4169554" y="1753731"/>
              <a:ext cx="34289" cy="27305"/>
            </a:xfrm>
            <a:custGeom>
              <a:rect b="b" l="l" r="r" t="t"/>
              <a:pathLst>
                <a:path extrusionOk="0" h="27305" w="34289">
                  <a:moveTo>
                    <a:pt x="28867" y="0"/>
                  </a:moveTo>
                  <a:lnTo>
                    <a:pt x="26555" y="0"/>
                  </a:lnTo>
                  <a:lnTo>
                    <a:pt x="21661" y="385"/>
                  </a:lnTo>
                  <a:lnTo>
                    <a:pt x="15911" y="1417"/>
                  </a:lnTo>
                  <a:lnTo>
                    <a:pt x="8844" y="2909"/>
                  </a:lnTo>
                  <a:lnTo>
                    <a:pt x="0" y="4673"/>
                  </a:lnTo>
                  <a:lnTo>
                    <a:pt x="0" y="26924"/>
                  </a:lnTo>
                  <a:lnTo>
                    <a:pt x="6350" y="24485"/>
                  </a:lnTo>
                  <a:lnTo>
                    <a:pt x="11899" y="23761"/>
                  </a:lnTo>
                  <a:lnTo>
                    <a:pt x="20370" y="23761"/>
                  </a:lnTo>
                  <a:lnTo>
                    <a:pt x="31508" y="25158"/>
                  </a:lnTo>
                  <a:lnTo>
                    <a:pt x="33743" y="25234"/>
                  </a:lnTo>
                  <a:lnTo>
                    <a:pt x="33324" y="1054"/>
                  </a:lnTo>
                  <a:lnTo>
                    <a:pt x="31038" y="317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76" name="Google Shape;2876;gf574e92628_0_0"/>
            <p:cNvSpPr/>
            <p:nvPr/>
          </p:nvSpPr>
          <p:spPr>
            <a:xfrm>
              <a:off x="9487814" y="1750719"/>
              <a:ext cx="4197350" cy="37464"/>
            </a:xfrm>
            <a:custGeom>
              <a:rect b="b" l="l" r="r" t="t"/>
              <a:pathLst>
                <a:path extrusionOk="0" h="37464" w="4197350">
                  <a:moveTo>
                    <a:pt x="22161" y="22453"/>
                  </a:moveTo>
                  <a:lnTo>
                    <a:pt x="13995" y="22250"/>
                  </a:lnTo>
                  <a:lnTo>
                    <a:pt x="12141" y="14820"/>
                  </a:lnTo>
                  <a:lnTo>
                    <a:pt x="3517" y="14820"/>
                  </a:lnTo>
                  <a:lnTo>
                    <a:pt x="2451" y="14820"/>
                  </a:lnTo>
                  <a:lnTo>
                    <a:pt x="1295" y="14935"/>
                  </a:lnTo>
                  <a:lnTo>
                    <a:pt x="0" y="15189"/>
                  </a:lnTo>
                  <a:lnTo>
                    <a:pt x="0" y="37198"/>
                  </a:lnTo>
                  <a:lnTo>
                    <a:pt x="14668" y="37198"/>
                  </a:lnTo>
                  <a:lnTo>
                    <a:pt x="14668" y="29933"/>
                  </a:lnTo>
                  <a:lnTo>
                    <a:pt x="20713" y="28549"/>
                  </a:lnTo>
                  <a:lnTo>
                    <a:pt x="22161" y="22453"/>
                  </a:lnTo>
                  <a:close/>
                </a:path>
                <a:path extrusionOk="0" h="37464" w="4197350">
                  <a:moveTo>
                    <a:pt x="284264" y="8458"/>
                  </a:moveTo>
                  <a:lnTo>
                    <a:pt x="282981" y="3721"/>
                  </a:lnTo>
                  <a:lnTo>
                    <a:pt x="277977" y="927"/>
                  </a:lnTo>
                  <a:lnTo>
                    <a:pt x="271106" y="0"/>
                  </a:lnTo>
                  <a:lnTo>
                    <a:pt x="264033" y="0"/>
                  </a:lnTo>
                  <a:lnTo>
                    <a:pt x="256933" y="2654"/>
                  </a:lnTo>
                  <a:lnTo>
                    <a:pt x="257784" y="7696"/>
                  </a:lnTo>
                  <a:lnTo>
                    <a:pt x="257987" y="7645"/>
                  </a:lnTo>
                  <a:lnTo>
                    <a:pt x="262788" y="8445"/>
                  </a:lnTo>
                  <a:lnTo>
                    <a:pt x="270865" y="10388"/>
                  </a:lnTo>
                  <a:lnTo>
                    <a:pt x="278003" y="12852"/>
                  </a:lnTo>
                  <a:lnTo>
                    <a:pt x="279971" y="15176"/>
                  </a:lnTo>
                  <a:lnTo>
                    <a:pt x="284264" y="8458"/>
                  </a:lnTo>
                  <a:close/>
                </a:path>
                <a:path extrusionOk="0" h="37464" w="4197350">
                  <a:moveTo>
                    <a:pt x="4197261" y="11557"/>
                  </a:moveTo>
                  <a:lnTo>
                    <a:pt x="4195216" y="6794"/>
                  </a:lnTo>
                  <a:lnTo>
                    <a:pt x="4190225" y="6794"/>
                  </a:lnTo>
                  <a:lnTo>
                    <a:pt x="4186339" y="7607"/>
                  </a:lnTo>
                  <a:lnTo>
                    <a:pt x="4181538" y="10261"/>
                  </a:lnTo>
                  <a:lnTo>
                    <a:pt x="4175849" y="15100"/>
                  </a:lnTo>
                  <a:lnTo>
                    <a:pt x="4169295" y="22453"/>
                  </a:lnTo>
                  <a:lnTo>
                    <a:pt x="4174413" y="24853"/>
                  </a:lnTo>
                  <a:lnTo>
                    <a:pt x="4178770" y="25831"/>
                  </a:lnTo>
                  <a:lnTo>
                    <a:pt x="4190403" y="25831"/>
                  </a:lnTo>
                  <a:lnTo>
                    <a:pt x="4194848" y="21069"/>
                  </a:lnTo>
                  <a:lnTo>
                    <a:pt x="4197261" y="1155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77" name="Google Shape;2877;gf574e92628_0_0"/>
            <p:cNvSpPr/>
            <p:nvPr/>
          </p:nvSpPr>
          <p:spPr>
            <a:xfrm>
              <a:off x="2357412" y="1773168"/>
              <a:ext cx="22860" cy="23494"/>
            </a:xfrm>
            <a:custGeom>
              <a:rect b="b" l="l" r="r" t="t"/>
              <a:pathLst>
                <a:path extrusionOk="0" h="23494" w="22860">
                  <a:moveTo>
                    <a:pt x="14947" y="0"/>
                  </a:moveTo>
                  <a:lnTo>
                    <a:pt x="11803" y="6160"/>
                  </a:lnTo>
                  <a:lnTo>
                    <a:pt x="5745" y="9383"/>
                  </a:lnTo>
                  <a:lnTo>
                    <a:pt x="551" y="13471"/>
                  </a:lnTo>
                  <a:lnTo>
                    <a:pt x="0" y="22225"/>
                  </a:lnTo>
                  <a:lnTo>
                    <a:pt x="1689" y="22948"/>
                  </a:lnTo>
                  <a:lnTo>
                    <a:pt x="3416" y="23266"/>
                  </a:lnTo>
                  <a:lnTo>
                    <a:pt x="5130" y="23266"/>
                  </a:lnTo>
                  <a:lnTo>
                    <a:pt x="14744" y="20018"/>
                  </a:lnTo>
                  <a:lnTo>
                    <a:pt x="21316" y="12666"/>
                  </a:lnTo>
                  <a:lnTo>
                    <a:pt x="22250" y="4798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78" name="Google Shape;2878;gf574e92628_0_0"/>
            <p:cNvSpPr/>
            <p:nvPr/>
          </p:nvSpPr>
          <p:spPr>
            <a:xfrm>
              <a:off x="1648066" y="1772894"/>
              <a:ext cx="3509010" cy="19050"/>
            </a:xfrm>
            <a:custGeom>
              <a:rect b="b" l="l" r="r" t="t"/>
              <a:pathLst>
                <a:path extrusionOk="0" h="19050" w="3509010">
                  <a:moveTo>
                    <a:pt x="3263" y="13119"/>
                  </a:moveTo>
                  <a:lnTo>
                    <a:pt x="2374" y="7759"/>
                  </a:lnTo>
                  <a:lnTo>
                    <a:pt x="1600" y="7861"/>
                  </a:lnTo>
                  <a:lnTo>
                    <a:pt x="0" y="7988"/>
                  </a:lnTo>
                  <a:lnTo>
                    <a:pt x="63" y="18948"/>
                  </a:lnTo>
                  <a:lnTo>
                    <a:pt x="1879" y="16243"/>
                  </a:lnTo>
                  <a:lnTo>
                    <a:pt x="3263" y="13119"/>
                  </a:lnTo>
                  <a:close/>
                </a:path>
                <a:path extrusionOk="0" h="19050" w="3509010">
                  <a:moveTo>
                    <a:pt x="3508425" y="7772"/>
                  </a:moveTo>
                  <a:lnTo>
                    <a:pt x="3501948" y="2070"/>
                  </a:lnTo>
                  <a:lnTo>
                    <a:pt x="3497465" y="0"/>
                  </a:lnTo>
                  <a:lnTo>
                    <a:pt x="3494621" y="0"/>
                  </a:lnTo>
                  <a:lnTo>
                    <a:pt x="3490861" y="0"/>
                  </a:lnTo>
                  <a:lnTo>
                    <a:pt x="3489922" y="3594"/>
                  </a:lnTo>
                  <a:lnTo>
                    <a:pt x="3491915" y="10782"/>
                  </a:lnTo>
                  <a:lnTo>
                    <a:pt x="3494849" y="14389"/>
                  </a:lnTo>
                  <a:lnTo>
                    <a:pt x="3501606" y="14389"/>
                  </a:lnTo>
                  <a:lnTo>
                    <a:pt x="3504920" y="12598"/>
                  </a:lnTo>
                  <a:lnTo>
                    <a:pt x="3508425" y="77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79" name="Google Shape;2879;gf574e92628_0_0"/>
            <p:cNvSpPr/>
            <p:nvPr/>
          </p:nvSpPr>
          <p:spPr>
            <a:xfrm>
              <a:off x="1628269" y="1780014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1054" y="0"/>
                  </a:moveTo>
                  <a:lnTo>
                    <a:pt x="0" y="7899"/>
                  </a:lnTo>
                  <a:lnTo>
                    <a:pt x="5342" y="10063"/>
                  </a:lnTo>
                  <a:lnTo>
                    <a:pt x="8110" y="14757"/>
                  </a:lnTo>
                  <a:lnTo>
                    <a:pt x="10499" y="19793"/>
                  </a:lnTo>
                  <a:lnTo>
                    <a:pt x="14706" y="22986"/>
                  </a:lnTo>
                  <a:lnTo>
                    <a:pt x="14858" y="17741"/>
                  </a:lnTo>
                  <a:lnTo>
                    <a:pt x="17678" y="15100"/>
                  </a:lnTo>
                  <a:lnTo>
                    <a:pt x="19862" y="11823"/>
                  </a:lnTo>
                  <a:lnTo>
                    <a:pt x="19799" y="863"/>
                  </a:lnTo>
                  <a:lnTo>
                    <a:pt x="11226" y="1435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80" name="Google Shape;2880;gf574e92628_0_0"/>
            <p:cNvSpPr/>
            <p:nvPr/>
          </p:nvSpPr>
          <p:spPr>
            <a:xfrm>
              <a:off x="10578021" y="1779548"/>
              <a:ext cx="3008630" cy="38735"/>
            </a:xfrm>
            <a:custGeom>
              <a:rect b="b" l="l" r="r" t="t"/>
              <a:pathLst>
                <a:path extrusionOk="0" h="38735" w="3008630">
                  <a:moveTo>
                    <a:pt x="36880" y="30721"/>
                  </a:moveTo>
                  <a:lnTo>
                    <a:pt x="36626" y="21704"/>
                  </a:lnTo>
                  <a:lnTo>
                    <a:pt x="36461" y="12585"/>
                  </a:lnTo>
                  <a:lnTo>
                    <a:pt x="34632" y="5130"/>
                  </a:lnTo>
                  <a:lnTo>
                    <a:pt x="29387" y="1104"/>
                  </a:lnTo>
                  <a:lnTo>
                    <a:pt x="23444" y="11658"/>
                  </a:lnTo>
                  <a:lnTo>
                    <a:pt x="6083" y="27470"/>
                  </a:lnTo>
                  <a:lnTo>
                    <a:pt x="0" y="38201"/>
                  </a:lnTo>
                  <a:lnTo>
                    <a:pt x="1460" y="38442"/>
                  </a:lnTo>
                  <a:lnTo>
                    <a:pt x="2794" y="38544"/>
                  </a:lnTo>
                  <a:lnTo>
                    <a:pt x="9677" y="38544"/>
                  </a:lnTo>
                  <a:lnTo>
                    <a:pt x="22961" y="29349"/>
                  </a:lnTo>
                  <a:lnTo>
                    <a:pt x="30861" y="29349"/>
                  </a:lnTo>
                  <a:lnTo>
                    <a:pt x="33591" y="29756"/>
                  </a:lnTo>
                  <a:lnTo>
                    <a:pt x="36880" y="30721"/>
                  </a:lnTo>
                  <a:close/>
                </a:path>
                <a:path extrusionOk="0" h="38735" w="3008630">
                  <a:moveTo>
                    <a:pt x="3008376" y="3606"/>
                  </a:moveTo>
                  <a:lnTo>
                    <a:pt x="3006420" y="0"/>
                  </a:lnTo>
                  <a:lnTo>
                    <a:pt x="3002673" y="0"/>
                  </a:lnTo>
                  <a:lnTo>
                    <a:pt x="2999740" y="0"/>
                  </a:lnTo>
                  <a:lnTo>
                    <a:pt x="2995714" y="2209"/>
                  </a:lnTo>
                  <a:lnTo>
                    <a:pt x="2990685" y="8369"/>
                  </a:lnTo>
                  <a:lnTo>
                    <a:pt x="2995536" y="12776"/>
                  </a:lnTo>
                  <a:lnTo>
                    <a:pt x="2999346" y="14427"/>
                  </a:lnTo>
                  <a:lnTo>
                    <a:pt x="3006331" y="14427"/>
                  </a:lnTo>
                  <a:lnTo>
                    <a:pt x="3008325" y="10820"/>
                  </a:lnTo>
                  <a:lnTo>
                    <a:pt x="3008376" y="36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81" name="Google Shape;2881;gf574e92628_0_0"/>
            <p:cNvSpPr/>
            <p:nvPr/>
          </p:nvSpPr>
          <p:spPr>
            <a:xfrm>
              <a:off x="1801444" y="1786444"/>
              <a:ext cx="843914" cy="24764"/>
            </a:xfrm>
            <a:custGeom>
              <a:rect b="b" l="l" r="r" t="t"/>
              <a:pathLst>
                <a:path extrusionOk="0" h="24764" w="843914">
                  <a:moveTo>
                    <a:pt x="25666" y="1473"/>
                  </a:moveTo>
                  <a:lnTo>
                    <a:pt x="19786" y="431"/>
                  </a:lnTo>
                  <a:lnTo>
                    <a:pt x="15125" y="0"/>
                  </a:lnTo>
                  <a:lnTo>
                    <a:pt x="11493" y="0"/>
                  </a:lnTo>
                  <a:lnTo>
                    <a:pt x="2768" y="0"/>
                  </a:lnTo>
                  <a:lnTo>
                    <a:pt x="0" y="2501"/>
                  </a:lnTo>
                  <a:lnTo>
                    <a:pt x="1409" y="7493"/>
                  </a:lnTo>
                  <a:lnTo>
                    <a:pt x="5588" y="9982"/>
                  </a:lnTo>
                  <a:lnTo>
                    <a:pt x="15532" y="9982"/>
                  </a:lnTo>
                  <a:lnTo>
                    <a:pt x="21183" y="7823"/>
                  </a:lnTo>
                  <a:lnTo>
                    <a:pt x="25666" y="1473"/>
                  </a:lnTo>
                  <a:close/>
                </a:path>
                <a:path extrusionOk="0" h="24764" w="843914">
                  <a:moveTo>
                    <a:pt x="843432" y="8966"/>
                  </a:moveTo>
                  <a:lnTo>
                    <a:pt x="842302" y="9105"/>
                  </a:lnTo>
                  <a:lnTo>
                    <a:pt x="841248" y="9169"/>
                  </a:lnTo>
                  <a:lnTo>
                    <a:pt x="834796" y="9169"/>
                  </a:lnTo>
                  <a:lnTo>
                    <a:pt x="820724" y="1435"/>
                  </a:lnTo>
                  <a:lnTo>
                    <a:pt x="815251" y="1435"/>
                  </a:lnTo>
                  <a:lnTo>
                    <a:pt x="813765" y="1485"/>
                  </a:lnTo>
                  <a:lnTo>
                    <a:pt x="813765" y="23837"/>
                  </a:lnTo>
                  <a:lnTo>
                    <a:pt x="816521" y="24155"/>
                  </a:lnTo>
                  <a:lnTo>
                    <a:pt x="819099" y="24320"/>
                  </a:lnTo>
                  <a:lnTo>
                    <a:pt x="821512" y="24320"/>
                  </a:lnTo>
                  <a:lnTo>
                    <a:pt x="829957" y="23444"/>
                  </a:lnTo>
                  <a:lnTo>
                    <a:pt x="836510" y="20726"/>
                  </a:lnTo>
                  <a:lnTo>
                    <a:pt x="841044" y="15963"/>
                  </a:lnTo>
                  <a:lnTo>
                    <a:pt x="843432" y="89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82" name="Google Shape;2882;gf574e92628_0_0"/>
            <p:cNvSpPr/>
            <p:nvPr/>
          </p:nvSpPr>
          <p:spPr>
            <a:xfrm>
              <a:off x="2878822" y="1787914"/>
              <a:ext cx="36830" cy="19685"/>
            </a:xfrm>
            <a:custGeom>
              <a:rect b="b" l="l" r="r" t="t"/>
              <a:pathLst>
                <a:path extrusionOk="0" h="19685" w="36830">
                  <a:moveTo>
                    <a:pt x="31051" y="0"/>
                  </a:moveTo>
                  <a:lnTo>
                    <a:pt x="32765" y="6705"/>
                  </a:lnTo>
                  <a:lnTo>
                    <a:pt x="29565" y="8394"/>
                  </a:lnTo>
                  <a:lnTo>
                    <a:pt x="22237" y="8394"/>
                  </a:lnTo>
                  <a:lnTo>
                    <a:pt x="10579" y="6616"/>
                  </a:lnTo>
                  <a:lnTo>
                    <a:pt x="3213" y="6629"/>
                  </a:lnTo>
                  <a:lnTo>
                    <a:pt x="0" y="8331"/>
                  </a:lnTo>
                  <a:lnTo>
                    <a:pt x="1727" y="15087"/>
                  </a:lnTo>
                  <a:lnTo>
                    <a:pt x="5651" y="18199"/>
                  </a:lnTo>
                  <a:lnTo>
                    <a:pt x="11290" y="19570"/>
                  </a:lnTo>
                  <a:lnTo>
                    <a:pt x="16916" y="19570"/>
                  </a:lnTo>
                  <a:lnTo>
                    <a:pt x="27056" y="18054"/>
                  </a:lnTo>
                  <a:lnTo>
                    <a:pt x="34532" y="13895"/>
                  </a:lnTo>
                  <a:lnTo>
                    <a:pt x="36734" y="7681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83" name="Google Shape;2883;gf574e92628_0_0"/>
            <p:cNvSpPr/>
            <p:nvPr/>
          </p:nvSpPr>
          <p:spPr>
            <a:xfrm>
              <a:off x="1852785" y="1795195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619" y="0"/>
                  </a:moveTo>
                  <a:lnTo>
                    <a:pt x="4749" y="0"/>
                  </a:lnTo>
                  <a:lnTo>
                    <a:pt x="965" y="0"/>
                  </a:lnTo>
                  <a:lnTo>
                    <a:pt x="0" y="3606"/>
                  </a:lnTo>
                  <a:lnTo>
                    <a:pt x="1968" y="10820"/>
                  </a:lnTo>
                  <a:lnTo>
                    <a:pt x="4889" y="14414"/>
                  </a:lnTo>
                  <a:lnTo>
                    <a:pt x="11696" y="14414"/>
                  </a:lnTo>
                  <a:lnTo>
                    <a:pt x="15036" y="12636"/>
                  </a:lnTo>
                  <a:lnTo>
                    <a:pt x="18605" y="7810"/>
                  </a:lnTo>
                  <a:lnTo>
                    <a:pt x="12115" y="2082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84" name="Google Shape;2884;gf574e92628_0_0"/>
            <p:cNvSpPr/>
            <p:nvPr/>
          </p:nvSpPr>
          <p:spPr>
            <a:xfrm>
              <a:off x="10891326" y="1793845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897" y="0"/>
                  </a:moveTo>
                  <a:lnTo>
                    <a:pt x="11239" y="0"/>
                  </a:lnTo>
                  <a:lnTo>
                    <a:pt x="2666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08" y="9931"/>
                  </a:lnTo>
                  <a:lnTo>
                    <a:pt x="21208" y="7797"/>
                  </a:lnTo>
                  <a:lnTo>
                    <a:pt x="25653" y="1549"/>
                  </a:lnTo>
                  <a:lnTo>
                    <a:pt x="19646" y="45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85" name="Google Shape;2885;gf574e92628_0_0"/>
            <p:cNvSpPr/>
            <p:nvPr/>
          </p:nvSpPr>
          <p:spPr>
            <a:xfrm>
              <a:off x="61239" y="1810740"/>
              <a:ext cx="4417695" cy="31114"/>
            </a:xfrm>
            <a:custGeom>
              <a:rect b="b" l="l" r="r" t="t"/>
              <a:pathLst>
                <a:path extrusionOk="0" h="31114" w="4417695">
                  <a:moveTo>
                    <a:pt x="29019" y="6350"/>
                  </a:moveTo>
                  <a:lnTo>
                    <a:pt x="28625" y="6350"/>
                  </a:lnTo>
                  <a:lnTo>
                    <a:pt x="28003" y="6350"/>
                  </a:lnTo>
                  <a:lnTo>
                    <a:pt x="0" y="8204"/>
                  </a:lnTo>
                  <a:lnTo>
                    <a:pt x="952" y="8204"/>
                  </a:lnTo>
                  <a:lnTo>
                    <a:pt x="20154" y="7010"/>
                  </a:lnTo>
                  <a:lnTo>
                    <a:pt x="29019" y="6350"/>
                  </a:lnTo>
                  <a:close/>
                </a:path>
                <a:path extrusionOk="0" h="31114" w="4417695">
                  <a:moveTo>
                    <a:pt x="1220851" y="7023"/>
                  </a:moveTo>
                  <a:lnTo>
                    <a:pt x="1218907" y="7226"/>
                  </a:lnTo>
                  <a:lnTo>
                    <a:pt x="1199769" y="7213"/>
                  </a:lnTo>
                  <a:lnTo>
                    <a:pt x="1192682" y="7937"/>
                  </a:lnTo>
                  <a:lnTo>
                    <a:pt x="1191234" y="14160"/>
                  </a:lnTo>
                  <a:lnTo>
                    <a:pt x="1192860" y="13995"/>
                  </a:lnTo>
                  <a:lnTo>
                    <a:pt x="1197889" y="13944"/>
                  </a:lnTo>
                  <a:lnTo>
                    <a:pt x="1205382" y="14084"/>
                  </a:lnTo>
                  <a:lnTo>
                    <a:pt x="1212824" y="14084"/>
                  </a:lnTo>
                  <a:lnTo>
                    <a:pt x="1219466" y="13208"/>
                  </a:lnTo>
                  <a:lnTo>
                    <a:pt x="1220851" y="7023"/>
                  </a:lnTo>
                  <a:close/>
                </a:path>
                <a:path extrusionOk="0" h="31114" w="4417695">
                  <a:moveTo>
                    <a:pt x="4072090" y="12560"/>
                  </a:moveTo>
                  <a:lnTo>
                    <a:pt x="4063962" y="7010"/>
                  </a:lnTo>
                  <a:lnTo>
                    <a:pt x="4063098" y="10833"/>
                  </a:lnTo>
                  <a:lnTo>
                    <a:pt x="4061904" y="12103"/>
                  </a:lnTo>
                  <a:lnTo>
                    <a:pt x="4058628" y="12103"/>
                  </a:lnTo>
                  <a:lnTo>
                    <a:pt x="4056545" y="10795"/>
                  </a:lnTo>
                  <a:lnTo>
                    <a:pt x="4051338" y="8166"/>
                  </a:lnTo>
                  <a:lnTo>
                    <a:pt x="4048214" y="6845"/>
                  </a:lnTo>
                  <a:lnTo>
                    <a:pt x="4044480" y="6845"/>
                  </a:lnTo>
                  <a:lnTo>
                    <a:pt x="4042968" y="6896"/>
                  </a:lnTo>
                  <a:lnTo>
                    <a:pt x="4042181" y="7010"/>
                  </a:lnTo>
                  <a:lnTo>
                    <a:pt x="4042181" y="21653"/>
                  </a:lnTo>
                  <a:lnTo>
                    <a:pt x="4043222" y="28092"/>
                  </a:lnTo>
                  <a:lnTo>
                    <a:pt x="4047071" y="30530"/>
                  </a:lnTo>
                  <a:lnTo>
                    <a:pt x="4051693" y="30530"/>
                  </a:lnTo>
                  <a:lnTo>
                    <a:pt x="4061790" y="27482"/>
                  </a:lnTo>
                  <a:lnTo>
                    <a:pt x="4069981" y="20434"/>
                  </a:lnTo>
                  <a:lnTo>
                    <a:pt x="4072090" y="12560"/>
                  </a:lnTo>
                  <a:close/>
                </a:path>
                <a:path extrusionOk="0" h="31114" w="4417695">
                  <a:moveTo>
                    <a:pt x="4417669" y="7023"/>
                  </a:moveTo>
                  <a:lnTo>
                    <a:pt x="4412754" y="1765"/>
                  </a:lnTo>
                  <a:lnTo>
                    <a:pt x="4407890" y="0"/>
                  </a:lnTo>
                  <a:lnTo>
                    <a:pt x="4402861" y="0"/>
                  </a:lnTo>
                  <a:lnTo>
                    <a:pt x="4396105" y="876"/>
                  </a:lnTo>
                  <a:lnTo>
                    <a:pt x="4389056" y="2933"/>
                  </a:lnTo>
                  <a:lnTo>
                    <a:pt x="4381601" y="5270"/>
                  </a:lnTo>
                  <a:lnTo>
                    <a:pt x="4373626" y="7023"/>
                  </a:lnTo>
                  <a:lnTo>
                    <a:pt x="4372013" y="18910"/>
                  </a:lnTo>
                  <a:lnTo>
                    <a:pt x="4378452" y="23063"/>
                  </a:lnTo>
                  <a:lnTo>
                    <a:pt x="4386859" y="23063"/>
                  </a:lnTo>
                  <a:lnTo>
                    <a:pt x="4396905" y="21475"/>
                  </a:lnTo>
                  <a:lnTo>
                    <a:pt x="4406697" y="17513"/>
                  </a:lnTo>
                  <a:lnTo>
                    <a:pt x="4414266" y="12306"/>
                  </a:lnTo>
                  <a:lnTo>
                    <a:pt x="4417669" y="702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86" name="Google Shape;2886;gf574e92628_0_0"/>
            <p:cNvSpPr/>
            <p:nvPr/>
          </p:nvSpPr>
          <p:spPr>
            <a:xfrm>
              <a:off x="7948371" y="1816302"/>
              <a:ext cx="2475229" cy="36830"/>
            </a:xfrm>
            <a:custGeom>
              <a:rect b="b" l="l" r="r" t="t"/>
              <a:pathLst>
                <a:path extrusionOk="0" h="36830" w="2475229">
                  <a:moveTo>
                    <a:pt x="23253" y="3479"/>
                  </a:moveTo>
                  <a:lnTo>
                    <a:pt x="21488" y="0"/>
                  </a:lnTo>
                  <a:lnTo>
                    <a:pt x="16865" y="0"/>
                  </a:lnTo>
                  <a:lnTo>
                    <a:pt x="13144" y="0"/>
                  </a:lnTo>
                  <a:lnTo>
                    <a:pt x="7581" y="2260"/>
                  </a:lnTo>
                  <a:lnTo>
                    <a:pt x="0" y="8597"/>
                  </a:lnTo>
                  <a:lnTo>
                    <a:pt x="5219" y="12471"/>
                  </a:lnTo>
                  <a:lnTo>
                    <a:pt x="9639" y="13931"/>
                  </a:lnTo>
                  <a:lnTo>
                    <a:pt x="18542" y="13931"/>
                  </a:lnTo>
                  <a:lnTo>
                    <a:pt x="21780" y="10452"/>
                  </a:lnTo>
                  <a:lnTo>
                    <a:pt x="23253" y="3479"/>
                  </a:lnTo>
                  <a:close/>
                </a:path>
                <a:path extrusionOk="0" h="36830" w="2475229">
                  <a:moveTo>
                    <a:pt x="2474950" y="20485"/>
                  </a:moveTo>
                  <a:lnTo>
                    <a:pt x="2470581" y="13500"/>
                  </a:lnTo>
                  <a:lnTo>
                    <a:pt x="2463127" y="9601"/>
                  </a:lnTo>
                  <a:lnTo>
                    <a:pt x="2453970" y="8394"/>
                  </a:lnTo>
                  <a:lnTo>
                    <a:pt x="2444953" y="8394"/>
                  </a:lnTo>
                  <a:lnTo>
                    <a:pt x="2435504" y="11468"/>
                  </a:lnTo>
                  <a:lnTo>
                    <a:pt x="2430856" y="16103"/>
                  </a:lnTo>
                  <a:lnTo>
                    <a:pt x="2433180" y="25273"/>
                  </a:lnTo>
                  <a:lnTo>
                    <a:pt x="2439403" y="31661"/>
                  </a:lnTo>
                  <a:lnTo>
                    <a:pt x="2448064" y="35407"/>
                  </a:lnTo>
                  <a:lnTo>
                    <a:pt x="2457653" y="36626"/>
                  </a:lnTo>
                  <a:lnTo>
                    <a:pt x="2464739" y="36626"/>
                  </a:lnTo>
                  <a:lnTo>
                    <a:pt x="2471382" y="34658"/>
                  </a:lnTo>
                  <a:lnTo>
                    <a:pt x="2474874" y="30962"/>
                  </a:lnTo>
                  <a:lnTo>
                    <a:pt x="2474950" y="204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87" name="Google Shape;2887;gf574e92628_0_0"/>
            <p:cNvSpPr/>
            <p:nvPr/>
          </p:nvSpPr>
          <p:spPr>
            <a:xfrm>
              <a:off x="1392605" y="1832406"/>
              <a:ext cx="3594100" cy="30480"/>
            </a:xfrm>
            <a:custGeom>
              <a:rect b="b" l="l" r="r" t="t"/>
              <a:pathLst>
                <a:path extrusionOk="0" h="30480" w="3594100">
                  <a:moveTo>
                    <a:pt x="29603" y="20332"/>
                  </a:moveTo>
                  <a:lnTo>
                    <a:pt x="26428" y="13652"/>
                  </a:lnTo>
                  <a:lnTo>
                    <a:pt x="21031" y="9601"/>
                  </a:lnTo>
                  <a:lnTo>
                    <a:pt x="14566" y="8242"/>
                  </a:lnTo>
                  <a:lnTo>
                    <a:pt x="7543" y="8242"/>
                  </a:lnTo>
                  <a:lnTo>
                    <a:pt x="647" y="12852"/>
                  </a:lnTo>
                  <a:lnTo>
                    <a:pt x="0" y="22352"/>
                  </a:lnTo>
                  <a:lnTo>
                    <a:pt x="8470" y="24282"/>
                  </a:lnTo>
                  <a:lnTo>
                    <a:pt x="12687" y="30314"/>
                  </a:lnTo>
                  <a:lnTo>
                    <a:pt x="24841" y="30314"/>
                  </a:lnTo>
                  <a:lnTo>
                    <a:pt x="26974" y="30099"/>
                  </a:lnTo>
                  <a:lnTo>
                    <a:pt x="29387" y="29603"/>
                  </a:lnTo>
                  <a:lnTo>
                    <a:pt x="29603" y="20332"/>
                  </a:lnTo>
                  <a:close/>
                </a:path>
                <a:path extrusionOk="0" h="30480" w="3594100">
                  <a:moveTo>
                    <a:pt x="3173057" y="6184"/>
                  </a:moveTo>
                  <a:lnTo>
                    <a:pt x="3167367" y="0"/>
                  </a:lnTo>
                  <a:lnTo>
                    <a:pt x="3157423" y="6057"/>
                  </a:lnTo>
                  <a:lnTo>
                    <a:pt x="3154934" y="10439"/>
                  </a:lnTo>
                  <a:lnTo>
                    <a:pt x="3157575" y="13093"/>
                  </a:lnTo>
                  <a:lnTo>
                    <a:pt x="3163011" y="13995"/>
                  </a:lnTo>
                  <a:lnTo>
                    <a:pt x="3168751" y="13131"/>
                  </a:lnTo>
                  <a:lnTo>
                    <a:pt x="3172803" y="10541"/>
                  </a:lnTo>
                  <a:lnTo>
                    <a:pt x="3173057" y="6184"/>
                  </a:lnTo>
                  <a:close/>
                </a:path>
                <a:path extrusionOk="0" h="30480" w="3594100">
                  <a:moveTo>
                    <a:pt x="3593655" y="10147"/>
                  </a:moveTo>
                  <a:lnTo>
                    <a:pt x="3565029" y="14859"/>
                  </a:lnTo>
                  <a:lnTo>
                    <a:pt x="3567087" y="14643"/>
                  </a:lnTo>
                  <a:lnTo>
                    <a:pt x="3584562" y="14643"/>
                  </a:lnTo>
                  <a:lnTo>
                    <a:pt x="3590925" y="14173"/>
                  </a:lnTo>
                  <a:lnTo>
                    <a:pt x="3593655" y="1014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88" name="Google Shape;2888;gf574e92628_0_0"/>
            <p:cNvSpPr/>
            <p:nvPr/>
          </p:nvSpPr>
          <p:spPr>
            <a:xfrm>
              <a:off x="4959398" y="1839998"/>
              <a:ext cx="28575" cy="3810"/>
            </a:xfrm>
            <a:custGeom>
              <a:rect b="b" l="l" r="r" t="t"/>
              <a:pathLst>
                <a:path extrusionOk="0" h="3810" w="28575">
                  <a:moveTo>
                    <a:pt x="27978" y="0"/>
                  </a:moveTo>
                  <a:lnTo>
                    <a:pt x="26123" y="215"/>
                  </a:lnTo>
                  <a:lnTo>
                    <a:pt x="24104" y="279"/>
                  </a:lnTo>
                  <a:lnTo>
                    <a:pt x="14135" y="177"/>
                  </a:lnTo>
                  <a:lnTo>
                    <a:pt x="8242" y="177"/>
                  </a:lnTo>
                  <a:lnTo>
                    <a:pt x="2819" y="660"/>
                  </a:lnTo>
                  <a:lnTo>
                    <a:pt x="0" y="3784"/>
                  </a:lnTo>
                  <a:lnTo>
                    <a:pt x="6715" y="3395"/>
                  </a:lnTo>
                  <a:lnTo>
                    <a:pt x="20165" y="2779"/>
                  </a:lnTo>
                  <a:lnTo>
                    <a:pt x="26873" y="2540"/>
                  </a:lnTo>
                  <a:lnTo>
                    <a:pt x="27355" y="1816"/>
                  </a:lnTo>
                  <a:lnTo>
                    <a:pt x="27736" y="977"/>
                  </a:lnTo>
                  <a:lnTo>
                    <a:pt x="27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89" name="Google Shape;2889;gf574e92628_0_0"/>
            <p:cNvSpPr/>
            <p:nvPr/>
          </p:nvSpPr>
          <p:spPr>
            <a:xfrm>
              <a:off x="9854946" y="1839975"/>
              <a:ext cx="3515359" cy="29844"/>
            </a:xfrm>
            <a:custGeom>
              <a:rect b="b" l="l" r="r" t="t"/>
              <a:pathLst>
                <a:path extrusionOk="0" h="29844" w="3515359">
                  <a:moveTo>
                    <a:pt x="39192" y="7442"/>
                  </a:moveTo>
                  <a:lnTo>
                    <a:pt x="38011" y="25"/>
                  </a:lnTo>
                  <a:lnTo>
                    <a:pt x="1168" y="25"/>
                  </a:lnTo>
                  <a:lnTo>
                    <a:pt x="0" y="7442"/>
                  </a:lnTo>
                  <a:lnTo>
                    <a:pt x="3784" y="12725"/>
                  </a:lnTo>
                  <a:lnTo>
                    <a:pt x="10871" y="15900"/>
                  </a:lnTo>
                  <a:lnTo>
                    <a:pt x="19596" y="16954"/>
                  </a:lnTo>
                  <a:lnTo>
                    <a:pt x="28333" y="15900"/>
                  </a:lnTo>
                  <a:lnTo>
                    <a:pt x="35407" y="12725"/>
                  </a:lnTo>
                  <a:lnTo>
                    <a:pt x="39192" y="7442"/>
                  </a:lnTo>
                  <a:close/>
                </a:path>
                <a:path extrusionOk="0" h="29844" w="3515359">
                  <a:moveTo>
                    <a:pt x="3449256" y="21475"/>
                  </a:moveTo>
                  <a:lnTo>
                    <a:pt x="3445916" y="14198"/>
                  </a:lnTo>
                  <a:lnTo>
                    <a:pt x="3440214" y="8915"/>
                  </a:lnTo>
                  <a:lnTo>
                    <a:pt x="3433876" y="6883"/>
                  </a:lnTo>
                  <a:lnTo>
                    <a:pt x="3430333" y="6883"/>
                  </a:lnTo>
                  <a:lnTo>
                    <a:pt x="3427323" y="9156"/>
                  </a:lnTo>
                  <a:lnTo>
                    <a:pt x="3426358" y="14782"/>
                  </a:lnTo>
                  <a:lnTo>
                    <a:pt x="3432949" y="17449"/>
                  </a:lnTo>
                  <a:lnTo>
                    <a:pt x="3437788" y="21844"/>
                  </a:lnTo>
                  <a:lnTo>
                    <a:pt x="3442462" y="26390"/>
                  </a:lnTo>
                  <a:lnTo>
                    <a:pt x="3448545" y="29527"/>
                  </a:lnTo>
                  <a:lnTo>
                    <a:pt x="3449256" y="21475"/>
                  </a:lnTo>
                  <a:close/>
                </a:path>
                <a:path extrusionOk="0" h="29844" w="3515359">
                  <a:moveTo>
                    <a:pt x="3514737" y="14782"/>
                  </a:moveTo>
                  <a:lnTo>
                    <a:pt x="3508946" y="13055"/>
                  </a:lnTo>
                  <a:lnTo>
                    <a:pt x="3506089" y="8445"/>
                  </a:lnTo>
                  <a:lnTo>
                    <a:pt x="3507511" y="38"/>
                  </a:lnTo>
                  <a:lnTo>
                    <a:pt x="3505047" y="0"/>
                  </a:lnTo>
                  <a:lnTo>
                    <a:pt x="3490506" y="1358"/>
                  </a:lnTo>
                  <a:lnTo>
                    <a:pt x="3478619" y="5486"/>
                  </a:lnTo>
                  <a:lnTo>
                    <a:pt x="3469487" y="12357"/>
                  </a:lnTo>
                  <a:lnTo>
                    <a:pt x="3463213" y="22034"/>
                  </a:lnTo>
                  <a:lnTo>
                    <a:pt x="3465525" y="21374"/>
                  </a:lnTo>
                  <a:lnTo>
                    <a:pt x="3468255" y="21132"/>
                  </a:lnTo>
                  <a:lnTo>
                    <a:pt x="3475583" y="21132"/>
                  </a:lnTo>
                  <a:lnTo>
                    <a:pt x="3495129" y="23241"/>
                  </a:lnTo>
                  <a:lnTo>
                    <a:pt x="3507397" y="23241"/>
                  </a:lnTo>
                  <a:lnTo>
                    <a:pt x="3513556" y="21488"/>
                  </a:lnTo>
                  <a:lnTo>
                    <a:pt x="3514737" y="147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90" name="Google Shape;2890;gf574e92628_0_0"/>
            <p:cNvSpPr/>
            <p:nvPr/>
          </p:nvSpPr>
          <p:spPr>
            <a:xfrm>
              <a:off x="949109" y="1854745"/>
              <a:ext cx="2317115" cy="52705"/>
            </a:xfrm>
            <a:custGeom>
              <a:rect b="b" l="l" r="r" t="t"/>
              <a:pathLst>
                <a:path extrusionOk="0" h="52705" w="2317115">
                  <a:moveTo>
                    <a:pt x="39052" y="20408"/>
                  </a:moveTo>
                  <a:lnTo>
                    <a:pt x="38392" y="14757"/>
                  </a:lnTo>
                  <a:lnTo>
                    <a:pt x="35064" y="15709"/>
                  </a:lnTo>
                  <a:lnTo>
                    <a:pt x="32308" y="16116"/>
                  </a:lnTo>
                  <a:lnTo>
                    <a:pt x="24307" y="16116"/>
                  </a:lnTo>
                  <a:lnTo>
                    <a:pt x="11087" y="6896"/>
                  </a:lnTo>
                  <a:lnTo>
                    <a:pt x="5549" y="6896"/>
                  </a:lnTo>
                  <a:lnTo>
                    <a:pt x="4330" y="6896"/>
                  </a:lnTo>
                  <a:lnTo>
                    <a:pt x="2984" y="7010"/>
                  </a:lnTo>
                  <a:lnTo>
                    <a:pt x="1511" y="7264"/>
                  </a:lnTo>
                  <a:lnTo>
                    <a:pt x="0" y="14973"/>
                  </a:lnTo>
                  <a:lnTo>
                    <a:pt x="3378" y="20180"/>
                  </a:lnTo>
                  <a:lnTo>
                    <a:pt x="10045" y="23139"/>
                  </a:lnTo>
                  <a:lnTo>
                    <a:pt x="18427" y="24066"/>
                  </a:lnTo>
                  <a:lnTo>
                    <a:pt x="28600" y="24066"/>
                  </a:lnTo>
                  <a:lnTo>
                    <a:pt x="39052" y="20408"/>
                  </a:lnTo>
                  <a:close/>
                </a:path>
                <a:path extrusionOk="0" h="52705" w="2317115">
                  <a:moveTo>
                    <a:pt x="612952" y="0"/>
                  </a:moveTo>
                  <a:lnTo>
                    <a:pt x="600735" y="2628"/>
                  </a:lnTo>
                  <a:lnTo>
                    <a:pt x="591540" y="8242"/>
                  </a:lnTo>
                  <a:lnTo>
                    <a:pt x="576160" y="22352"/>
                  </a:lnTo>
                  <a:lnTo>
                    <a:pt x="578751" y="22745"/>
                  </a:lnTo>
                  <a:lnTo>
                    <a:pt x="581139" y="22923"/>
                  </a:lnTo>
                  <a:lnTo>
                    <a:pt x="583349" y="22923"/>
                  </a:lnTo>
                  <a:lnTo>
                    <a:pt x="594461" y="20967"/>
                  </a:lnTo>
                  <a:lnTo>
                    <a:pt x="602386" y="15798"/>
                  </a:lnTo>
                  <a:lnTo>
                    <a:pt x="608203" y="8458"/>
                  </a:lnTo>
                  <a:lnTo>
                    <a:pt x="612952" y="0"/>
                  </a:lnTo>
                  <a:close/>
                </a:path>
                <a:path extrusionOk="0" h="52705" w="2317115">
                  <a:moveTo>
                    <a:pt x="1966595" y="23266"/>
                  </a:moveTo>
                  <a:lnTo>
                    <a:pt x="1960753" y="14757"/>
                  </a:lnTo>
                  <a:lnTo>
                    <a:pt x="1957006" y="23380"/>
                  </a:lnTo>
                  <a:lnTo>
                    <a:pt x="1950402" y="29133"/>
                  </a:lnTo>
                  <a:lnTo>
                    <a:pt x="1943544" y="34645"/>
                  </a:lnTo>
                  <a:lnTo>
                    <a:pt x="1939074" y="42532"/>
                  </a:lnTo>
                  <a:lnTo>
                    <a:pt x="1940318" y="52108"/>
                  </a:lnTo>
                  <a:lnTo>
                    <a:pt x="1941614" y="52222"/>
                  </a:lnTo>
                  <a:lnTo>
                    <a:pt x="1942249" y="52222"/>
                  </a:lnTo>
                  <a:lnTo>
                    <a:pt x="1954860" y="47256"/>
                  </a:lnTo>
                  <a:lnTo>
                    <a:pt x="1963801" y="35852"/>
                  </a:lnTo>
                  <a:lnTo>
                    <a:pt x="1966595" y="23266"/>
                  </a:lnTo>
                  <a:close/>
                </a:path>
                <a:path extrusionOk="0" h="52705" w="2317115">
                  <a:moveTo>
                    <a:pt x="2317038" y="16751"/>
                  </a:moveTo>
                  <a:lnTo>
                    <a:pt x="2316365" y="10071"/>
                  </a:lnTo>
                  <a:lnTo>
                    <a:pt x="2313267" y="6731"/>
                  </a:lnTo>
                  <a:lnTo>
                    <a:pt x="2308110" y="6731"/>
                  </a:lnTo>
                  <a:lnTo>
                    <a:pt x="2304008" y="6731"/>
                  </a:lnTo>
                  <a:lnTo>
                    <a:pt x="2298598" y="8851"/>
                  </a:lnTo>
                  <a:lnTo>
                    <a:pt x="2292248" y="14757"/>
                  </a:lnTo>
                  <a:lnTo>
                    <a:pt x="2299385" y="18643"/>
                  </a:lnTo>
                  <a:lnTo>
                    <a:pt x="2304796" y="20091"/>
                  </a:lnTo>
                  <a:lnTo>
                    <a:pt x="2314613" y="20091"/>
                  </a:lnTo>
                  <a:lnTo>
                    <a:pt x="2317038" y="167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91" name="Google Shape;2891;gf574e92628_0_0"/>
            <p:cNvSpPr/>
            <p:nvPr/>
          </p:nvSpPr>
          <p:spPr>
            <a:xfrm>
              <a:off x="2887447" y="1897274"/>
              <a:ext cx="2539" cy="10160"/>
            </a:xfrm>
            <a:custGeom>
              <a:rect b="b" l="l" r="r" t="t"/>
              <a:pathLst>
                <a:path extrusionOk="0" h="10160" w="2539">
                  <a:moveTo>
                    <a:pt x="749" y="0"/>
                  </a:moveTo>
                  <a:lnTo>
                    <a:pt x="126" y="2552"/>
                  </a:lnTo>
                  <a:lnTo>
                    <a:pt x="0" y="5588"/>
                  </a:lnTo>
                  <a:lnTo>
                    <a:pt x="558" y="9321"/>
                  </a:lnTo>
                  <a:lnTo>
                    <a:pt x="1523" y="9512"/>
                  </a:lnTo>
                  <a:lnTo>
                    <a:pt x="1993" y="9563"/>
                  </a:lnTo>
                  <a:lnTo>
                    <a:pt x="1562" y="6413"/>
                  </a:lnTo>
                  <a:lnTo>
                    <a:pt x="1142" y="321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92" name="Google Shape;2892;gf574e92628_0_0"/>
            <p:cNvSpPr/>
            <p:nvPr/>
          </p:nvSpPr>
          <p:spPr>
            <a:xfrm>
              <a:off x="10246561" y="1877100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22161" y="0"/>
                  </a:moveTo>
                  <a:lnTo>
                    <a:pt x="18829" y="5902"/>
                  </a:lnTo>
                  <a:lnTo>
                    <a:pt x="11628" y="7883"/>
                  </a:lnTo>
                  <a:lnTo>
                    <a:pt x="4153" y="9583"/>
                  </a:lnTo>
                  <a:lnTo>
                    <a:pt x="0" y="14643"/>
                  </a:lnTo>
                  <a:lnTo>
                    <a:pt x="3251" y="13703"/>
                  </a:lnTo>
                  <a:lnTo>
                    <a:pt x="5943" y="13309"/>
                  </a:lnTo>
                  <a:lnTo>
                    <a:pt x="13792" y="13322"/>
                  </a:lnTo>
                  <a:lnTo>
                    <a:pt x="26936" y="22313"/>
                  </a:lnTo>
                  <a:lnTo>
                    <a:pt x="33769" y="22313"/>
                  </a:lnTo>
                  <a:lnTo>
                    <a:pt x="35229" y="22186"/>
                  </a:lnTo>
                  <a:lnTo>
                    <a:pt x="36855" y="21894"/>
                  </a:lnTo>
                  <a:lnTo>
                    <a:pt x="36855" y="7137"/>
                  </a:lnTo>
                  <a:lnTo>
                    <a:pt x="29362" y="7137"/>
                  </a:lnTo>
                  <a:lnTo>
                    <a:pt x="28232" y="1041"/>
                  </a:lnTo>
                  <a:lnTo>
                    <a:pt x="221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93" name="Google Shape;2893;gf574e92628_0_0"/>
            <p:cNvSpPr/>
            <p:nvPr/>
          </p:nvSpPr>
          <p:spPr>
            <a:xfrm>
              <a:off x="913817" y="1884079"/>
              <a:ext cx="41275" cy="15875"/>
            </a:xfrm>
            <a:custGeom>
              <a:rect b="b" l="l" r="r" t="t"/>
              <a:pathLst>
                <a:path extrusionOk="0" h="15875" w="41275">
                  <a:moveTo>
                    <a:pt x="33350" y="0"/>
                  </a:moveTo>
                  <a:lnTo>
                    <a:pt x="31699" y="0"/>
                  </a:lnTo>
                  <a:lnTo>
                    <a:pt x="20940" y="924"/>
                  </a:lnTo>
                  <a:lnTo>
                    <a:pt x="12063" y="3706"/>
                  </a:lnTo>
                  <a:lnTo>
                    <a:pt x="5079" y="8363"/>
                  </a:lnTo>
                  <a:lnTo>
                    <a:pt x="0" y="14909"/>
                  </a:lnTo>
                  <a:lnTo>
                    <a:pt x="1625" y="14554"/>
                  </a:lnTo>
                  <a:lnTo>
                    <a:pt x="3492" y="14414"/>
                  </a:lnTo>
                  <a:lnTo>
                    <a:pt x="8585" y="14414"/>
                  </a:lnTo>
                  <a:lnTo>
                    <a:pt x="22326" y="15722"/>
                  </a:lnTo>
                  <a:lnTo>
                    <a:pt x="34366" y="15722"/>
                  </a:lnTo>
                  <a:lnTo>
                    <a:pt x="40690" y="13055"/>
                  </a:lnTo>
                  <a:lnTo>
                    <a:pt x="36817" y="165"/>
                  </a:lnTo>
                  <a:lnTo>
                    <a:pt x="333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94" name="Google Shape;2894;gf574e92628_0_0"/>
            <p:cNvSpPr/>
            <p:nvPr/>
          </p:nvSpPr>
          <p:spPr>
            <a:xfrm>
              <a:off x="9296451" y="1884133"/>
              <a:ext cx="1216025" cy="38735"/>
            </a:xfrm>
            <a:custGeom>
              <a:rect b="b" l="l" r="r" t="t"/>
              <a:pathLst>
                <a:path extrusionOk="0" h="38735" w="1216025">
                  <a:moveTo>
                    <a:pt x="21856" y="22466"/>
                  </a:moveTo>
                  <a:lnTo>
                    <a:pt x="21463" y="12573"/>
                  </a:lnTo>
                  <a:lnTo>
                    <a:pt x="18224" y="5549"/>
                  </a:lnTo>
                  <a:lnTo>
                    <a:pt x="12128" y="1384"/>
                  </a:lnTo>
                  <a:lnTo>
                    <a:pt x="3175" y="0"/>
                  </a:lnTo>
                  <a:lnTo>
                    <a:pt x="1092" y="38"/>
                  </a:lnTo>
                  <a:lnTo>
                    <a:pt x="0" y="114"/>
                  </a:lnTo>
                  <a:lnTo>
                    <a:pt x="254" y="10960"/>
                  </a:lnTo>
                  <a:lnTo>
                    <a:pt x="6400" y="15875"/>
                  </a:lnTo>
                  <a:lnTo>
                    <a:pt x="14808" y="18491"/>
                  </a:lnTo>
                  <a:lnTo>
                    <a:pt x="21856" y="22466"/>
                  </a:lnTo>
                  <a:close/>
                </a:path>
                <a:path extrusionOk="0" h="38735" w="1216025">
                  <a:moveTo>
                    <a:pt x="1215402" y="14871"/>
                  </a:moveTo>
                  <a:lnTo>
                    <a:pt x="1214170" y="14592"/>
                  </a:lnTo>
                  <a:lnTo>
                    <a:pt x="1213002" y="14465"/>
                  </a:lnTo>
                  <a:lnTo>
                    <a:pt x="1208392" y="14465"/>
                  </a:lnTo>
                  <a:lnTo>
                    <a:pt x="1205445" y="15646"/>
                  </a:lnTo>
                  <a:lnTo>
                    <a:pt x="1200518" y="18021"/>
                  </a:lnTo>
                  <a:lnTo>
                    <a:pt x="1198537" y="19202"/>
                  </a:lnTo>
                  <a:lnTo>
                    <a:pt x="1195362" y="19202"/>
                  </a:lnTo>
                  <a:lnTo>
                    <a:pt x="1194168" y="18110"/>
                  </a:lnTo>
                  <a:lnTo>
                    <a:pt x="1193228" y="14871"/>
                  </a:lnTo>
                  <a:lnTo>
                    <a:pt x="1197965" y="12255"/>
                  </a:lnTo>
                  <a:lnTo>
                    <a:pt x="1196822" y="7874"/>
                  </a:lnTo>
                  <a:lnTo>
                    <a:pt x="1192009" y="3314"/>
                  </a:lnTo>
                  <a:lnTo>
                    <a:pt x="1185760" y="114"/>
                  </a:lnTo>
                  <a:lnTo>
                    <a:pt x="1183716" y="13982"/>
                  </a:lnTo>
                  <a:lnTo>
                    <a:pt x="1187157" y="26187"/>
                  </a:lnTo>
                  <a:lnTo>
                    <a:pt x="1194257" y="34874"/>
                  </a:lnTo>
                  <a:lnTo>
                    <a:pt x="1203185" y="38176"/>
                  </a:lnTo>
                  <a:lnTo>
                    <a:pt x="1207554" y="38176"/>
                  </a:lnTo>
                  <a:lnTo>
                    <a:pt x="1211922" y="35737"/>
                  </a:lnTo>
                  <a:lnTo>
                    <a:pt x="1215402" y="29959"/>
                  </a:lnTo>
                  <a:lnTo>
                    <a:pt x="1206233" y="28232"/>
                  </a:lnTo>
                  <a:lnTo>
                    <a:pt x="1210805" y="21424"/>
                  </a:lnTo>
                  <a:lnTo>
                    <a:pt x="1215402" y="148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95" name="Google Shape;2895;gf574e92628_0_0"/>
            <p:cNvSpPr/>
            <p:nvPr/>
          </p:nvSpPr>
          <p:spPr>
            <a:xfrm>
              <a:off x="5119685" y="1898520"/>
              <a:ext cx="29845" cy="15875"/>
            </a:xfrm>
            <a:custGeom>
              <a:rect b="b" l="l" r="r" t="t"/>
              <a:pathLst>
                <a:path extrusionOk="0" h="15875" w="29845">
                  <a:moveTo>
                    <a:pt x="24358" y="0"/>
                  </a:moveTo>
                  <a:lnTo>
                    <a:pt x="21971" y="0"/>
                  </a:lnTo>
                  <a:lnTo>
                    <a:pt x="13437" y="880"/>
                  </a:lnTo>
                  <a:lnTo>
                    <a:pt x="6813" y="3646"/>
                  </a:lnTo>
                  <a:lnTo>
                    <a:pt x="2275" y="8481"/>
                  </a:lnTo>
                  <a:lnTo>
                    <a:pt x="0" y="15570"/>
                  </a:lnTo>
                  <a:lnTo>
                    <a:pt x="9762" y="14150"/>
                  </a:lnTo>
                  <a:lnTo>
                    <a:pt x="18156" y="11391"/>
                  </a:lnTo>
                  <a:lnTo>
                    <a:pt x="24876" y="6947"/>
                  </a:lnTo>
                  <a:lnTo>
                    <a:pt x="29616" y="469"/>
                  </a:lnTo>
                  <a:lnTo>
                    <a:pt x="26911" y="165"/>
                  </a:lnTo>
                  <a:lnTo>
                    <a:pt x="243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96" name="Google Shape;2896;gf574e92628_0_0"/>
            <p:cNvSpPr/>
            <p:nvPr/>
          </p:nvSpPr>
          <p:spPr>
            <a:xfrm>
              <a:off x="2717110" y="1905482"/>
              <a:ext cx="22860" cy="17780"/>
            </a:xfrm>
            <a:custGeom>
              <a:rect b="b" l="l" r="r" t="t"/>
              <a:pathLst>
                <a:path extrusionOk="0" h="17780" w="22860">
                  <a:moveTo>
                    <a:pt x="9722" y="0"/>
                  </a:moveTo>
                  <a:lnTo>
                    <a:pt x="5836" y="0"/>
                  </a:lnTo>
                  <a:lnTo>
                    <a:pt x="4388" y="0"/>
                  </a:lnTo>
                  <a:lnTo>
                    <a:pt x="2915" y="330"/>
                  </a:lnTo>
                  <a:lnTo>
                    <a:pt x="1403" y="1117"/>
                  </a:lnTo>
                  <a:lnTo>
                    <a:pt x="0" y="8833"/>
                  </a:lnTo>
                  <a:lnTo>
                    <a:pt x="2859" y="13933"/>
                  </a:lnTo>
                  <a:lnTo>
                    <a:pt x="8731" y="16749"/>
                  </a:lnTo>
                  <a:lnTo>
                    <a:pt x="16364" y="17614"/>
                  </a:lnTo>
                  <a:lnTo>
                    <a:pt x="18269" y="17614"/>
                  </a:lnTo>
                  <a:lnTo>
                    <a:pt x="20212" y="17475"/>
                  </a:lnTo>
                  <a:lnTo>
                    <a:pt x="22130" y="17233"/>
                  </a:lnTo>
                  <a:lnTo>
                    <a:pt x="22346" y="8788"/>
                  </a:lnTo>
                  <a:lnTo>
                    <a:pt x="20593" y="7874"/>
                  </a:lnTo>
                  <a:lnTo>
                    <a:pt x="18675" y="6337"/>
                  </a:lnTo>
                  <a:lnTo>
                    <a:pt x="13341" y="2400"/>
                  </a:lnTo>
                  <a:lnTo>
                    <a:pt x="97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97" name="Google Shape;2897;gf574e92628_0_0"/>
            <p:cNvSpPr/>
            <p:nvPr/>
          </p:nvSpPr>
          <p:spPr>
            <a:xfrm>
              <a:off x="2739240" y="1906598"/>
              <a:ext cx="17144" cy="16510"/>
            </a:xfrm>
            <a:custGeom>
              <a:rect b="b" l="l" r="r" t="t"/>
              <a:pathLst>
                <a:path extrusionOk="0" h="16510" w="17144">
                  <a:moveTo>
                    <a:pt x="8623" y="0"/>
                  </a:moveTo>
                  <a:lnTo>
                    <a:pt x="7226" y="6350"/>
                  </a:lnTo>
                  <a:lnTo>
                    <a:pt x="5334" y="8496"/>
                  </a:lnTo>
                  <a:lnTo>
                    <a:pt x="2159" y="8496"/>
                  </a:lnTo>
                  <a:lnTo>
                    <a:pt x="1219" y="8178"/>
                  </a:lnTo>
                  <a:lnTo>
                    <a:pt x="228" y="7670"/>
                  </a:lnTo>
                  <a:lnTo>
                    <a:pt x="0" y="16116"/>
                  </a:lnTo>
                  <a:lnTo>
                    <a:pt x="9682" y="13737"/>
                  </a:lnTo>
                  <a:lnTo>
                    <a:pt x="16108" y="9791"/>
                  </a:lnTo>
                  <a:lnTo>
                    <a:pt x="16636" y="4979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98" name="Google Shape;2898;gf574e92628_0_0"/>
            <p:cNvSpPr/>
            <p:nvPr/>
          </p:nvSpPr>
          <p:spPr>
            <a:xfrm>
              <a:off x="1841756" y="1912727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15620" y="0"/>
                  </a:moveTo>
                  <a:lnTo>
                    <a:pt x="7861" y="0"/>
                  </a:lnTo>
                  <a:lnTo>
                    <a:pt x="3632" y="0"/>
                  </a:lnTo>
                  <a:lnTo>
                    <a:pt x="393" y="2159"/>
                  </a:lnTo>
                  <a:lnTo>
                    <a:pt x="0" y="8623"/>
                  </a:lnTo>
                  <a:lnTo>
                    <a:pt x="2971" y="10109"/>
                  </a:lnTo>
                  <a:lnTo>
                    <a:pt x="13969" y="17348"/>
                  </a:lnTo>
                  <a:lnTo>
                    <a:pt x="25958" y="17348"/>
                  </a:lnTo>
                  <a:lnTo>
                    <a:pt x="29235" y="15163"/>
                  </a:lnTo>
                  <a:lnTo>
                    <a:pt x="29641" y="8623"/>
                  </a:lnTo>
                  <a:lnTo>
                    <a:pt x="26695" y="7277"/>
                  </a:lnTo>
                  <a:lnTo>
                    <a:pt x="156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899" name="Google Shape;2899;gf574e92628_0_0"/>
            <p:cNvSpPr/>
            <p:nvPr/>
          </p:nvSpPr>
          <p:spPr>
            <a:xfrm>
              <a:off x="6791974" y="1914086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7226" y="0"/>
                  </a:moveTo>
                  <a:lnTo>
                    <a:pt x="2425" y="8856"/>
                  </a:lnTo>
                  <a:lnTo>
                    <a:pt x="4658" y="20645"/>
                  </a:lnTo>
                  <a:lnTo>
                    <a:pt x="0" y="29502"/>
                  </a:lnTo>
                  <a:lnTo>
                    <a:pt x="2108" y="29298"/>
                  </a:lnTo>
                  <a:lnTo>
                    <a:pt x="8407" y="29298"/>
                  </a:lnTo>
                  <a:lnTo>
                    <a:pt x="22313" y="37045"/>
                  </a:lnTo>
                  <a:lnTo>
                    <a:pt x="29413" y="36995"/>
                  </a:lnTo>
                  <a:lnTo>
                    <a:pt x="28757" y="28346"/>
                  </a:lnTo>
                  <a:lnTo>
                    <a:pt x="24736" y="23147"/>
                  </a:lnTo>
                  <a:lnTo>
                    <a:pt x="19386" y="19312"/>
                  </a:lnTo>
                  <a:lnTo>
                    <a:pt x="14744" y="14757"/>
                  </a:lnTo>
                  <a:lnTo>
                    <a:pt x="19442" y="12090"/>
                  </a:lnTo>
                  <a:lnTo>
                    <a:pt x="18281" y="7721"/>
                  </a:lnTo>
                  <a:lnTo>
                    <a:pt x="13473" y="3180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00" name="Google Shape;2900;gf574e92628_0_0"/>
            <p:cNvSpPr/>
            <p:nvPr/>
          </p:nvSpPr>
          <p:spPr>
            <a:xfrm>
              <a:off x="4545358" y="1922275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19392" y="0"/>
                  </a:moveTo>
                  <a:lnTo>
                    <a:pt x="14122" y="0"/>
                  </a:lnTo>
                  <a:lnTo>
                    <a:pt x="7251" y="0"/>
                  </a:lnTo>
                  <a:lnTo>
                    <a:pt x="1143" y="4102"/>
                  </a:lnTo>
                  <a:lnTo>
                    <a:pt x="0" y="13817"/>
                  </a:lnTo>
                  <a:lnTo>
                    <a:pt x="4203" y="18046"/>
                  </a:lnTo>
                  <a:lnTo>
                    <a:pt x="9867" y="20447"/>
                  </a:lnTo>
                  <a:lnTo>
                    <a:pt x="22009" y="20447"/>
                  </a:lnTo>
                  <a:lnTo>
                    <a:pt x="28194" y="16268"/>
                  </a:lnTo>
                  <a:lnTo>
                    <a:pt x="29349" y="6565"/>
                  </a:lnTo>
                  <a:lnTo>
                    <a:pt x="25095" y="2413"/>
                  </a:lnTo>
                  <a:lnTo>
                    <a:pt x="193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01" name="Google Shape;2901;gf574e92628_0_0"/>
            <p:cNvSpPr/>
            <p:nvPr/>
          </p:nvSpPr>
          <p:spPr>
            <a:xfrm>
              <a:off x="10393930" y="1921205"/>
              <a:ext cx="37465" cy="27939"/>
            </a:xfrm>
            <a:custGeom>
              <a:rect b="b" l="l" r="r" t="t"/>
              <a:pathLst>
                <a:path extrusionOk="0" h="27939" w="37465">
                  <a:moveTo>
                    <a:pt x="18186" y="0"/>
                  </a:moveTo>
                  <a:lnTo>
                    <a:pt x="9118" y="0"/>
                  </a:lnTo>
                  <a:lnTo>
                    <a:pt x="241" y="4978"/>
                  </a:lnTo>
                  <a:lnTo>
                    <a:pt x="0" y="14897"/>
                  </a:lnTo>
                  <a:lnTo>
                    <a:pt x="7659" y="18191"/>
                  </a:lnTo>
                  <a:lnTo>
                    <a:pt x="14416" y="22444"/>
                  </a:lnTo>
                  <a:lnTo>
                    <a:pt x="20650" y="26119"/>
                  </a:lnTo>
                  <a:lnTo>
                    <a:pt x="26746" y="27686"/>
                  </a:lnTo>
                  <a:lnTo>
                    <a:pt x="29908" y="27686"/>
                  </a:lnTo>
                  <a:lnTo>
                    <a:pt x="33185" y="26238"/>
                  </a:lnTo>
                  <a:lnTo>
                    <a:pt x="36779" y="22377"/>
                  </a:lnTo>
                  <a:lnTo>
                    <a:pt x="37031" y="12574"/>
                  </a:lnTo>
                  <a:lnTo>
                    <a:pt x="33054" y="5583"/>
                  </a:lnTo>
                  <a:lnTo>
                    <a:pt x="26292" y="1394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02" name="Google Shape;2902;gf574e92628_0_0"/>
            <p:cNvSpPr/>
            <p:nvPr/>
          </p:nvSpPr>
          <p:spPr>
            <a:xfrm>
              <a:off x="803300" y="1927795"/>
              <a:ext cx="1156970" cy="15875"/>
            </a:xfrm>
            <a:custGeom>
              <a:rect b="b" l="l" r="r" t="t"/>
              <a:pathLst>
                <a:path extrusionOk="0" h="15875" w="1156970">
                  <a:moveTo>
                    <a:pt x="29362" y="8305"/>
                  </a:moveTo>
                  <a:lnTo>
                    <a:pt x="25171" y="4152"/>
                  </a:lnTo>
                  <a:lnTo>
                    <a:pt x="19558" y="1778"/>
                  </a:lnTo>
                  <a:lnTo>
                    <a:pt x="14338" y="1778"/>
                  </a:lnTo>
                  <a:lnTo>
                    <a:pt x="7391" y="1778"/>
                  </a:lnTo>
                  <a:lnTo>
                    <a:pt x="1181" y="5981"/>
                  </a:lnTo>
                  <a:lnTo>
                    <a:pt x="0" y="15786"/>
                  </a:lnTo>
                  <a:lnTo>
                    <a:pt x="1917" y="15595"/>
                  </a:lnTo>
                  <a:lnTo>
                    <a:pt x="20675" y="15595"/>
                  </a:lnTo>
                  <a:lnTo>
                    <a:pt x="28054" y="14884"/>
                  </a:lnTo>
                  <a:lnTo>
                    <a:pt x="29362" y="8305"/>
                  </a:lnTo>
                  <a:close/>
                </a:path>
                <a:path extrusionOk="0" h="15875" w="1156970">
                  <a:moveTo>
                    <a:pt x="1156449" y="1054"/>
                  </a:moveTo>
                  <a:lnTo>
                    <a:pt x="1154430" y="1739"/>
                  </a:lnTo>
                  <a:lnTo>
                    <a:pt x="1151991" y="1993"/>
                  </a:lnTo>
                  <a:lnTo>
                    <a:pt x="1145540" y="1993"/>
                  </a:lnTo>
                  <a:lnTo>
                    <a:pt x="1128560" y="0"/>
                  </a:lnTo>
                  <a:lnTo>
                    <a:pt x="1124813" y="0"/>
                  </a:lnTo>
                  <a:lnTo>
                    <a:pt x="1117866" y="0"/>
                  </a:lnTo>
                  <a:lnTo>
                    <a:pt x="1112596" y="1714"/>
                  </a:lnTo>
                  <a:lnTo>
                    <a:pt x="1112151" y="8305"/>
                  </a:lnTo>
                  <a:lnTo>
                    <a:pt x="1113548" y="8128"/>
                  </a:lnTo>
                  <a:lnTo>
                    <a:pt x="1116253" y="8051"/>
                  </a:lnTo>
                  <a:lnTo>
                    <a:pt x="1122222" y="8051"/>
                  </a:lnTo>
                  <a:lnTo>
                    <a:pt x="1127645" y="9652"/>
                  </a:lnTo>
                  <a:lnTo>
                    <a:pt x="1137272" y="12852"/>
                  </a:lnTo>
                  <a:lnTo>
                    <a:pt x="1141501" y="14439"/>
                  </a:lnTo>
                  <a:lnTo>
                    <a:pt x="1150099" y="14439"/>
                  </a:lnTo>
                  <a:lnTo>
                    <a:pt x="1153896" y="11391"/>
                  </a:lnTo>
                  <a:lnTo>
                    <a:pt x="1156449" y="1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03" name="Google Shape;2903;gf574e92628_0_0"/>
            <p:cNvSpPr/>
            <p:nvPr/>
          </p:nvSpPr>
          <p:spPr>
            <a:xfrm>
              <a:off x="9937249" y="1928839"/>
              <a:ext cx="21590" cy="20955"/>
            </a:xfrm>
            <a:custGeom>
              <a:rect b="b" l="l" r="r" t="t"/>
              <a:pathLst>
                <a:path extrusionOk="0" h="20955" w="21590">
                  <a:moveTo>
                    <a:pt x="14655" y="0"/>
                  </a:moveTo>
                  <a:lnTo>
                    <a:pt x="12606" y="5300"/>
                  </a:lnTo>
                  <a:lnTo>
                    <a:pt x="7970" y="8020"/>
                  </a:lnTo>
                  <a:lnTo>
                    <a:pt x="3013" y="10415"/>
                  </a:lnTo>
                  <a:lnTo>
                    <a:pt x="0" y="14744"/>
                  </a:lnTo>
                  <a:lnTo>
                    <a:pt x="2057" y="19189"/>
                  </a:lnTo>
                  <a:lnTo>
                    <a:pt x="5219" y="20916"/>
                  </a:lnTo>
                  <a:lnTo>
                    <a:pt x="8508" y="20916"/>
                  </a:lnTo>
                  <a:lnTo>
                    <a:pt x="15848" y="18320"/>
                  </a:lnTo>
                  <a:lnTo>
                    <a:pt x="21050" y="12249"/>
                  </a:lnTo>
                  <a:lnTo>
                    <a:pt x="21517" y="528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04" name="Google Shape;2904;gf574e92628_0_0"/>
            <p:cNvSpPr/>
            <p:nvPr/>
          </p:nvSpPr>
          <p:spPr>
            <a:xfrm>
              <a:off x="1083310" y="1935085"/>
              <a:ext cx="2326640" cy="36194"/>
            </a:xfrm>
            <a:custGeom>
              <a:rect b="b" l="l" r="r" t="t"/>
              <a:pathLst>
                <a:path extrusionOk="0" h="36194" w="2326640">
                  <a:moveTo>
                    <a:pt x="51485" y="23253"/>
                  </a:moveTo>
                  <a:lnTo>
                    <a:pt x="50584" y="14922"/>
                  </a:lnTo>
                  <a:lnTo>
                    <a:pt x="47612" y="8674"/>
                  </a:lnTo>
                  <a:lnTo>
                    <a:pt x="42913" y="4165"/>
                  </a:lnTo>
                  <a:lnTo>
                    <a:pt x="36817" y="1016"/>
                  </a:lnTo>
                  <a:lnTo>
                    <a:pt x="30911" y="11849"/>
                  </a:lnTo>
                  <a:lnTo>
                    <a:pt x="19710" y="17259"/>
                  </a:lnTo>
                  <a:lnTo>
                    <a:pt x="7848" y="21983"/>
                  </a:lnTo>
                  <a:lnTo>
                    <a:pt x="0" y="30746"/>
                  </a:lnTo>
                  <a:lnTo>
                    <a:pt x="3695" y="34556"/>
                  </a:lnTo>
                  <a:lnTo>
                    <a:pt x="6921" y="35991"/>
                  </a:lnTo>
                  <a:lnTo>
                    <a:pt x="14719" y="35991"/>
                  </a:lnTo>
                  <a:lnTo>
                    <a:pt x="19100" y="32588"/>
                  </a:lnTo>
                  <a:lnTo>
                    <a:pt x="29654" y="25793"/>
                  </a:lnTo>
                  <a:lnTo>
                    <a:pt x="35801" y="22390"/>
                  </a:lnTo>
                  <a:lnTo>
                    <a:pt x="46367" y="22390"/>
                  </a:lnTo>
                  <a:lnTo>
                    <a:pt x="48831" y="22656"/>
                  </a:lnTo>
                  <a:lnTo>
                    <a:pt x="51485" y="23253"/>
                  </a:lnTo>
                  <a:close/>
                </a:path>
                <a:path extrusionOk="0" h="36194" w="2326640">
                  <a:moveTo>
                    <a:pt x="1089926" y="8509"/>
                  </a:moveTo>
                  <a:lnTo>
                    <a:pt x="1087920" y="8724"/>
                  </a:lnTo>
                  <a:lnTo>
                    <a:pt x="1085735" y="8775"/>
                  </a:lnTo>
                  <a:lnTo>
                    <a:pt x="1076236" y="8737"/>
                  </a:lnTo>
                  <a:lnTo>
                    <a:pt x="1074674" y="8763"/>
                  </a:lnTo>
                  <a:lnTo>
                    <a:pt x="1073162" y="8851"/>
                  </a:lnTo>
                  <a:lnTo>
                    <a:pt x="1077061" y="12014"/>
                  </a:lnTo>
                  <a:lnTo>
                    <a:pt x="1080909" y="15227"/>
                  </a:lnTo>
                  <a:lnTo>
                    <a:pt x="1084719" y="18491"/>
                  </a:lnTo>
                  <a:lnTo>
                    <a:pt x="1086091" y="14808"/>
                  </a:lnTo>
                  <a:lnTo>
                    <a:pt x="1089926" y="8509"/>
                  </a:lnTo>
                  <a:close/>
                </a:path>
                <a:path extrusionOk="0" h="36194" w="2326640">
                  <a:moveTo>
                    <a:pt x="2326386" y="5054"/>
                  </a:moveTo>
                  <a:lnTo>
                    <a:pt x="2322322" y="1397"/>
                  </a:lnTo>
                  <a:lnTo>
                    <a:pt x="2316188" y="0"/>
                  </a:lnTo>
                  <a:lnTo>
                    <a:pt x="2311489" y="0"/>
                  </a:lnTo>
                  <a:lnTo>
                    <a:pt x="2306726" y="2387"/>
                  </a:lnTo>
                  <a:lnTo>
                    <a:pt x="2305304" y="8496"/>
                  </a:lnTo>
                  <a:lnTo>
                    <a:pt x="2312771" y="8496"/>
                  </a:lnTo>
                  <a:lnTo>
                    <a:pt x="2314232" y="14605"/>
                  </a:lnTo>
                  <a:lnTo>
                    <a:pt x="2320252" y="15989"/>
                  </a:lnTo>
                  <a:lnTo>
                    <a:pt x="2326360" y="10185"/>
                  </a:lnTo>
                  <a:lnTo>
                    <a:pt x="2326386" y="5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05" name="Google Shape;2905;gf574e92628_0_0"/>
            <p:cNvSpPr/>
            <p:nvPr/>
          </p:nvSpPr>
          <p:spPr>
            <a:xfrm>
              <a:off x="2143884" y="1943928"/>
              <a:ext cx="24764" cy="22225"/>
            </a:xfrm>
            <a:custGeom>
              <a:rect b="b" l="l" r="r" t="t"/>
              <a:pathLst>
                <a:path extrusionOk="0" h="22225" w="24764">
                  <a:moveTo>
                    <a:pt x="12585" y="0"/>
                  </a:moveTo>
                  <a:lnTo>
                    <a:pt x="6375" y="368"/>
                  </a:lnTo>
                  <a:lnTo>
                    <a:pt x="1219" y="1816"/>
                  </a:lnTo>
                  <a:lnTo>
                    <a:pt x="0" y="7150"/>
                  </a:lnTo>
                  <a:lnTo>
                    <a:pt x="5791" y="8648"/>
                  </a:lnTo>
                  <a:lnTo>
                    <a:pt x="8623" y="13246"/>
                  </a:lnTo>
                  <a:lnTo>
                    <a:pt x="7493" y="21894"/>
                  </a:lnTo>
                  <a:lnTo>
                    <a:pt x="22161" y="21894"/>
                  </a:lnTo>
                  <a:lnTo>
                    <a:pt x="22034" y="17043"/>
                  </a:lnTo>
                  <a:lnTo>
                    <a:pt x="22847" y="13106"/>
                  </a:lnTo>
                  <a:lnTo>
                    <a:pt x="24142" y="9639"/>
                  </a:lnTo>
                  <a:lnTo>
                    <a:pt x="20332" y="6375"/>
                  </a:lnTo>
                  <a:lnTo>
                    <a:pt x="16484" y="3162"/>
                  </a:lnTo>
                  <a:lnTo>
                    <a:pt x="12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06" name="Google Shape;2906;gf574e92628_0_0"/>
            <p:cNvSpPr/>
            <p:nvPr/>
          </p:nvSpPr>
          <p:spPr>
            <a:xfrm>
              <a:off x="9981311" y="1941892"/>
              <a:ext cx="3514090" cy="24130"/>
            </a:xfrm>
            <a:custGeom>
              <a:rect b="b" l="l" r="r" t="t"/>
              <a:pathLst>
                <a:path extrusionOk="0" h="24130" w="3514090">
                  <a:moveTo>
                    <a:pt x="38087" y="16827"/>
                  </a:moveTo>
                  <a:lnTo>
                    <a:pt x="36753" y="1689"/>
                  </a:lnTo>
                  <a:lnTo>
                    <a:pt x="33502" y="520"/>
                  </a:lnTo>
                  <a:lnTo>
                    <a:pt x="30010" y="0"/>
                  </a:lnTo>
                  <a:lnTo>
                    <a:pt x="26517" y="0"/>
                  </a:lnTo>
                  <a:lnTo>
                    <a:pt x="13017" y="2489"/>
                  </a:lnTo>
                  <a:lnTo>
                    <a:pt x="3022" y="8610"/>
                  </a:lnTo>
                  <a:lnTo>
                    <a:pt x="0" y="16421"/>
                  </a:lnTo>
                  <a:lnTo>
                    <a:pt x="7467" y="23939"/>
                  </a:lnTo>
                  <a:lnTo>
                    <a:pt x="9372" y="19304"/>
                  </a:lnTo>
                  <a:lnTo>
                    <a:pt x="12433" y="17995"/>
                  </a:lnTo>
                  <a:lnTo>
                    <a:pt x="18122" y="17995"/>
                  </a:lnTo>
                  <a:lnTo>
                    <a:pt x="27533" y="20205"/>
                  </a:lnTo>
                  <a:lnTo>
                    <a:pt x="34620" y="20205"/>
                  </a:lnTo>
                  <a:lnTo>
                    <a:pt x="38087" y="16827"/>
                  </a:lnTo>
                  <a:close/>
                </a:path>
                <a:path extrusionOk="0" h="24130" w="3514090">
                  <a:moveTo>
                    <a:pt x="3513823" y="1689"/>
                  </a:moveTo>
                  <a:lnTo>
                    <a:pt x="3506597" y="520"/>
                  </a:lnTo>
                  <a:lnTo>
                    <a:pt x="3500856" y="38"/>
                  </a:lnTo>
                  <a:lnTo>
                    <a:pt x="3496386" y="38"/>
                  </a:lnTo>
                  <a:lnTo>
                    <a:pt x="3486213" y="38"/>
                  </a:lnTo>
                  <a:lnTo>
                    <a:pt x="3482606" y="2527"/>
                  </a:lnTo>
                  <a:lnTo>
                    <a:pt x="3483584" y="7518"/>
                  </a:lnTo>
                  <a:lnTo>
                    <a:pt x="3488169" y="10007"/>
                  </a:lnTo>
                  <a:lnTo>
                    <a:pt x="3500132" y="10007"/>
                  </a:lnTo>
                  <a:lnTo>
                    <a:pt x="3507257" y="7886"/>
                  </a:lnTo>
                  <a:lnTo>
                    <a:pt x="3513823" y="16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07" name="Google Shape;2907;gf574e92628_0_0"/>
            <p:cNvSpPr/>
            <p:nvPr/>
          </p:nvSpPr>
          <p:spPr>
            <a:xfrm>
              <a:off x="1974443" y="1951075"/>
              <a:ext cx="1221105" cy="15239"/>
            </a:xfrm>
            <a:custGeom>
              <a:rect b="b" l="l" r="r" t="t"/>
              <a:pathLst>
                <a:path extrusionOk="0" h="15239" w="1221105">
                  <a:moveTo>
                    <a:pt x="2212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  <a:path extrusionOk="0" h="15239" w="1221105">
                  <a:moveTo>
                    <a:pt x="1220990" y="13106"/>
                  </a:moveTo>
                  <a:lnTo>
                    <a:pt x="1220787" y="10502"/>
                  </a:lnTo>
                  <a:lnTo>
                    <a:pt x="1220609" y="8026"/>
                  </a:lnTo>
                  <a:lnTo>
                    <a:pt x="1220482" y="5689"/>
                  </a:lnTo>
                  <a:lnTo>
                    <a:pt x="1216012" y="9474"/>
                  </a:lnTo>
                  <a:lnTo>
                    <a:pt x="1217523" y="11976"/>
                  </a:lnTo>
                  <a:lnTo>
                    <a:pt x="1220990" y="131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08" name="Google Shape;2908;gf574e92628_0_0"/>
            <p:cNvSpPr/>
            <p:nvPr/>
          </p:nvSpPr>
          <p:spPr>
            <a:xfrm>
              <a:off x="3194928" y="1951079"/>
              <a:ext cx="15875" cy="13969"/>
            </a:xfrm>
            <a:custGeom>
              <a:rect b="b" l="l" r="r" t="t"/>
              <a:pathLst>
                <a:path extrusionOk="0" h="13969" w="15875">
                  <a:moveTo>
                    <a:pt x="9613" y="0"/>
                  </a:moveTo>
                  <a:lnTo>
                    <a:pt x="5041" y="2133"/>
                  </a:lnTo>
                  <a:lnTo>
                    <a:pt x="1943" y="4025"/>
                  </a:lnTo>
                  <a:lnTo>
                    <a:pt x="0" y="5676"/>
                  </a:lnTo>
                  <a:lnTo>
                    <a:pt x="127" y="8013"/>
                  </a:lnTo>
                  <a:lnTo>
                    <a:pt x="508" y="13093"/>
                  </a:lnTo>
                  <a:lnTo>
                    <a:pt x="1917" y="13550"/>
                  </a:lnTo>
                  <a:lnTo>
                    <a:pt x="3632" y="13779"/>
                  </a:lnTo>
                  <a:lnTo>
                    <a:pt x="5410" y="13779"/>
                  </a:lnTo>
                  <a:lnTo>
                    <a:pt x="11085" y="12942"/>
                  </a:lnTo>
                  <a:lnTo>
                    <a:pt x="15065" y="10399"/>
                  </a:lnTo>
                  <a:lnTo>
                    <a:pt x="15268" y="6101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09" name="Google Shape;2909;gf574e92628_0_0"/>
            <p:cNvSpPr/>
            <p:nvPr/>
          </p:nvSpPr>
          <p:spPr>
            <a:xfrm>
              <a:off x="6976973" y="1951079"/>
              <a:ext cx="16509" cy="19050"/>
            </a:xfrm>
            <a:custGeom>
              <a:rect b="b" l="l" r="r" t="t"/>
              <a:pathLst>
                <a:path extrusionOk="0" h="19050" w="16509">
                  <a:moveTo>
                    <a:pt x="13857" y="0"/>
                  </a:moveTo>
                  <a:lnTo>
                    <a:pt x="3104" y="6262"/>
                  </a:lnTo>
                  <a:lnTo>
                    <a:pt x="0" y="12363"/>
                  </a:lnTo>
                  <a:lnTo>
                    <a:pt x="2064" y="16987"/>
                  </a:lnTo>
                  <a:lnTo>
                    <a:pt x="6821" y="18821"/>
                  </a:lnTo>
                  <a:lnTo>
                    <a:pt x="11533" y="18821"/>
                  </a:lnTo>
                  <a:lnTo>
                    <a:pt x="16498" y="13931"/>
                  </a:lnTo>
                  <a:lnTo>
                    <a:pt x="138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10" name="Google Shape;2910;gf574e92628_0_0"/>
            <p:cNvSpPr/>
            <p:nvPr/>
          </p:nvSpPr>
          <p:spPr>
            <a:xfrm>
              <a:off x="2969731" y="1981086"/>
              <a:ext cx="10794" cy="1905"/>
            </a:xfrm>
            <a:custGeom>
              <a:rect b="b" l="l" r="r" t="t"/>
              <a:pathLst>
                <a:path extrusionOk="0" h="1905" w="10794">
                  <a:moveTo>
                    <a:pt x="10261" y="0"/>
                  </a:moveTo>
                  <a:lnTo>
                    <a:pt x="0" y="38"/>
                  </a:lnTo>
                  <a:lnTo>
                    <a:pt x="2070" y="965"/>
                  </a:lnTo>
                  <a:lnTo>
                    <a:pt x="3924" y="1371"/>
                  </a:lnTo>
                  <a:lnTo>
                    <a:pt x="7391" y="1371"/>
                  </a:lnTo>
                  <a:lnTo>
                    <a:pt x="8953" y="863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11" name="Google Shape;2911;gf574e92628_0_0"/>
            <p:cNvSpPr/>
            <p:nvPr/>
          </p:nvSpPr>
          <p:spPr>
            <a:xfrm>
              <a:off x="2968838" y="1956673"/>
              <a:ext cx="16510" cy="24764"/>
            </a:xfrm>
            <a:custGeom>
              <a:rect b="b" l="l" r="r" t="t"/>
              <a:pathLst>
                <a:path extrusionOk="0" h="24764" w="16510">
                  <a:moveTo>
                    <a:pt x="12865" y="0"/>
                  </a:moveTo>
                  <a:lnTo>
                    <a:pt x="6299" y="0"/>
                  </a:lnTo>
                  <a:lnTo>
                    <a:pt x="4457" y="0"/>
                  </a:lnTo>
                  <a:lnTo>
                    <a:pt x="2362" y="508"/>
                  </a:lnTo>
                  <a:lnTo>
                    <a:pt x="0" y="1663"/>
                  </a:lnTo>
                  <a:lnTo>
                    <a:pt x="0" y="24015"/>
                  </a:lnTo>
                  <a:lnTo>
                    <a:pt x="901" y="24447"/>
                  </a:lnTo>
                  <a:lnTo>
                    <a:pt x="11150" y="24409"/>
                  </a:lnTo>
                  <a:lnTo>
                    <a:pt x="14528" y="22174"/>
                  </a:lnTo>
                  <a:lnTo>
                    <a:pt x="16205" y="17538"/>
                  </a:lnTo>
                  <a:lnTo>
                    <a:pt x="16154" y="6438"/>
                  </a:lnTo>
                  <a:lnTo>
                    <a:pt x="128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12" name="Google Shape;2912;gf574e92628_0_0"/>
            <p:cNvSpPr/>
            <p:nvPr/>
          </p:nvSpPr>
          <p:spPr>
            <a:xfrm>
              <a:off x="9874427" y="1958060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594"/>
                  </a:lnTo>
                  <a:lnTo>
                    <a:pt x="1993" y="10795"/>
                  </a:lnTo>
                  <a:lnTo>
                    <a:pt x="4927" y="14389"/>
                  </a:lnTo>
                  <a:lnTo>
                    <a:pt x="11696" y="14389"/>
                  </a:lnTo>
                  <a:lnTo>
                    <a:pt x="15011" y="12598"/>
                  </a:lnTo>
                  <a:lnTo>
                    <a:pt x="18541" y="7772"/>
                  </a:lnTo>
                  <a:lnTo>
                    <a:pt x="12039" y="2070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13" name="Google Shape;2913;gf574e92628_0_0"/>
            <p:cNvSpPr/>
            <p:nvPr/>
          </p:nvSpPr>
          <p:spPr>
            <a:xfrm>
              <a:off x="795232" y="1972684"/>
              <a:ext cx="26034" cy="39369"/>
            </a:xfrm>
            <a:custGeom>
              <a:rect b="b" l="l" r="r" t="t"/>
              <a:pathLst>
                <a:path extrusionOk="0" h="39369" w="26034">
                  <a:moveTo>
                    <a:pt x="22247" y="0"/>
                  </a:moveTo>
                  <a:lnTo>
                    <a:pt x="11922" y="0"/>
                  </a:lnTo>
                  <a:lnTo>
                    <a:pt x="10741" y="0"/>
                  </a:lnTo>
                  <a:lnTo>
                    <a:pt x="9458" y="127"/>
                  </a:lnTo>
                  <a:lnTo>
                    <a:pt x="8086" y="406"/>
                  </a:lnTo>
                  <a:lnTo>
                    <a:pt x="4071" y="7447"/>
                  </a:lnTo>
                  <a:lnTo>
                    <a:pt x="1257" y="15797"/>
                  </a:lnTo>
                  <a:lnTo>
                    <a:pt x="0" y="25725"/>
                  </a:lnTo>
                  <a:lnTo>
                    <a:pt x="657" y="37503"/>
                  </a:lnTo>
                  <a:lnTo>
                    <a:pt x="2816" y="38531"/>
                  </a:lnTo>
                  <a:lnTo>
                    <a:pt x="4899" y="38989"/>
                  </a:lnTo>
                  <a:lnTo>
                    <a:pt x="6842" y="38989"/>
                  </a:lnTo>
                  <a:lnTo>
                    <a:pt x="25473" y="975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14" name="Google Shape;2914;gf574e92628_0_0"/>
            <p:cNvSpPr/>
            <p:nvPr/>
          </p:nvSpPr>
          <p:spPr>
            <a:xfrm>
              <a:off x="0" y="1980201"/>
              <a:ext cx="8255" cy="8255"/>
            </a:xfrm>
            <a:custGeom>
              <a:rect b="b" l="l" r="r" t="t"/>
              <a:pathLst>
                <a:path extrusionOk="0" h="8255" w="8255">
                  <a:moveTo>
                    <a:pt x="2264" y="0"/>
                  </a:moveTo>
                  <a:lnTo>
                    <a:pt x="0" y="0"/>
                  </a:lnTo>
                  <a:lnTo>
                    <a:pt x="0" y="7761"/>
                  </a:lnTo>
                  <a:lnTo>
                    <a:pt x="1092" y="6167"/>
                  </a:lnTo>
                  <a:lnTo>
                    <a:pt x="7750" y="495"/>
                  </a:lnTo>
                  <a:lnTo>
                    <a:pt x="4931" y="177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15" name="Google Shape;2915;gf574e92628_0_0"/>
            <p:cNvSpPr/>
            <p:nvPr/>
          </p:nvSpPr>
          <p:spPr>
            <a:xfrm>
              <a:off x="1558264" y="1979103"/>
              <a:ext cx="1179830" cy="24764"/>
            </a:xfrm>
            <a:custGeom>
              <a:rect b="b" l="l" r="r" t="t"/>
              <a:pathLst>
                <a:path extrusionOk="0" h="24764" w="1179830">
                  <a:moveTo>
                    <a:pt x="25704" y="1587"/>
                  </a:moveTo>
                  <a:lnTo>
                    <a:pt x="19608" y="457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74" y="7429"/>
                  </a:lnTo>
                  <a:lnTo>
                    <a:pt x="5765" y="9893"/>
                  </a:lnTo>
                  <a:lnTo>
                    <a:pt x="15684" y="9893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24764" w="1179830">
                  <a:moveTo>
                    <a:pt x="511949" y="9080"/>
                  </a:moveTo>
                  <a:lnTo>
                    <a:pt x="508812" y="5638"/>
                  </a:lnTo>
                  <a:lnTo>
                    <a:pt x="504939" y="4178"/>
                  </a:lnTo>
                  <a:lnTo>
                    <a:pt x="500849" y="4178"/>
                  </a:lnTo>
                  <a:lnTo>
                    <a:pt x="493128" y="5765"/>
                  </a:lnTo>
                  <a:lnTo>
                    <a:pt x="485736" y="10033"/>
                  </a:lnTo>
                  <a:lnTo>
                    <a:pt x="479475" y="16256"/>
                  </a:lnTo>
                  <a:lnTo>
                    <a:pt x="475145" y="23710"/>
                  </a:lnTo>
                  <a:lnTo>
                    <a:pt x="483603" y="24244"/>
                  </a:lnTo>
                  <a:lnTo>
                    <a:pt x="487553" y="24244"/>
                  </a:lnTo>
                  <a:lnTo>
                    <a:pt x="496773" y="23634"/>
                  </a:lnTo>
                  <a:lnTo>
                    <a:pt x="504342" y="21348"/>
                  </a:lnTo>
                  <a:lnTo>
                    <a:pt x="509612" y="16725"/>
                  </a:lnTo>
                  <a:lnTo>
                    <a:pt x="511949" y="9080"/>
                  </a:lnTo>
                  <a:close/>
                </a:path>
                <a:path extrusionOk="0" h="24764" w="1179830">
                  <a:moveTo>
                    <a:pt x="1179347" y="4267"/>
                  </a:moveTo>
                  <a:lnTo>
                    <a:pt x="1177429" y="3670"/>
                  </a:lnTo>
                  <a:lnTo>
                    <a:pt x="1175816" y="3416"/>
                  </a:lnTo>
                  <a:lnTo>
                    <a:pt x="1174483" y="3416"/>
                  </a:lnTo>
                  <a:lnTo>
                    <a:pt x="1169746" y="3416"/>
                  </a:lnTo>
                  <a:lnTo>
                    <a:pt x="1168527" y="6692"/>
                  </a:lnTo>
                  <a:lnTo>
                    <a:pt x="1170635" y="13220"/>
                  </a:lnTo>
                  <a:lnTo>
                    <a:pt x="1173949" y="16497"/>
                  </a:lnTo>
                  <a:lnTo>
                    <a:pt x="1178775" y="16484"/>
                  </a:lnTo>
                  <a:lnTo>
                    <a:pt x="1179017" y="16459"/>
                  </a:lnTo>
                  <a:lnTo>
                    <a:pt x="1179347" y="42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16" name="Google Shape;2916;gf574e92628_0_0"/>
            <p:cNvSpPr/>
            <p:nvPr/>
          </p:nvSpPr>
          <p:spPr>
            <a:xfrm>
              <a:off x="2737281" y="1983358"/>
              <a:ext cx="10794" cy="12700"/>
            </a:xfrm>
            <a:custGeom>
              <a:rect b="b" l="l" r="r" t="t"/>
              <a:pathLst>
                <a:path extrusionOk="0" h="12700" w="10794">
                  <a:moveTo>
                    <a:pt x="330" y="0"/>
                  </a:moveTo>
                  <a:lnTo>
                    <a:pt x="0" y="12192"/>
                  </a:lnTo>
                  <a:lnTo>
                    <a:pt x="3200" y="11925"/>
                  </a:lnTo>
                  <a:lnTo>
                    <a:pt x="6883" y="9880"/>
                  </a:lnTo>
                  <a:lnTo>
                    <a:pt x="10579" y="4826"/>
                  </a:lnTo>
                  <a:lnTo>
                    <a:pt x="6477" y="2387"/>
                  </a:lnTo>
                  <a:lnTo>
                    <a:pt x="3086" y="85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17" name="Google Shape;2917;gf574e92628_0_0"/>
            <p:cNvSpPr/>
            <p:nvPr/>
          </p:nvSpPr>
          <p:spPr>
            <a:xfrm>
              <a:off x="3101383" y="1980686"/>
              <a:ext cx="8889" cy="12700"/>
            </a:xfrm>
            <a:custGeom>
              <a:rect b="b" l="l" r="r" t="t"/>
              <a:pathLst>
                <a:path extrusionOk="0" h="12700" w="8889">
                  <a:moveTo>
                    <a:pt x="3695" y="0"/>
                  </a:moveTo>
                  <a:lnTo>
                    <a:pt x="774" y="0"/>
                  </a:lnTo>
                  <a:lnTo>
                    <a:pt x="114" y="12"/>
                  </a:lnTo>
                  <a:lnTo>
                    <a:pt x="0" y="4800"/>
                  </a:lnTo>
                  <a:lnTo>
                    <a:pt x="723" y="8763"/>
                  </a:lnTo>
                  <a:lnTo>
                    <a:pt x="2070" y="12103"/>
                  </a:lnTo>
                  <a:lnTo>
                    <a:pt x="4356" y="9207"/>
                  </a:lnTo>
                  <a:lnTo>
                    <a:pt x="6591" y="6184"/>
                  </a:lnTo>
                  <a:lnTo>
                    <a:pt x="8763" y="3009"/>
                  </a:lnTo>
                  <a:lnTo>
                    <a:pt x="8610" y="990"/>
                  </a:lnTo>
                  <a:lnTo>
                    <a:pt x="6248" y="38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18" name="Google Shape;2918;gf574e92628_0_0"/>
            <p:cNvSpPr/>
            <p:nvPr/>
          </p:nvSpPr>
          <p:spPr>
            <a:xfrm>
              <a:off x="3103460" y="1981681"/>
              <a:ext cx="42544" cy="36194"/>
            </a:xfrm>
            <a:custGeom>
              <a:rect b="b" l="l" r="r" t="t"/>
              <a:pathLst>
                <a:path extrusionOk="0" h="36194" w="42544">
                  <a:moveTo>
                    <a:pt x="6527" y="0"/>
                  </a:moveTo>
                  <a:lnTo>
                    <a:pt x="6680" y="2019"/>
                  </a:lnTo>
                  <a:lnTo>
                    <a:pt x="4508" y="5181"/>
                  </a:lnTo>
                  <a:lnTo>
                    <a:pt x="2273" y="8216"/>
                  </a:lnTo>
                  <a:lnTo>
                    <a:pt x="0" y="11099"/>
                  </a:lnTo>
                  <a:lnTo>
                    <a:pt x="6164" y="19911"/>
                  </a:lnTo>
                  <a:lnTo>
                    <a:pt x="15051" y="25984"/>
                  </a:lnTo>
                  <a:lnTo>
                    <a:pt x="25140" y="30837"/>
                  </a:lnTo>
                  <a:lnTo>
                    <a:pt x="34912" y="35991"/>
                  </a:lnTo>
                  <a:lnTo>
                    <a:pt x="35445" y="27412"/>
                  </a:lnTo>
                  <a:lnTo>
                    <a:pt x="38292" y="21028"/>
                  </a:lnTo>
                  <a:lnTo>
                    <a:pt x="41322" y="14753"/>
                  </a:lnTo>
                  <a:lnTo>
                    <a:pt x="42405" y="6502"/>
                  </a:lnTo>
                  <a:lnTo>
                    <a:pt x="38671" y="7365"/>
                  </a:lnTo>
                  <a:lnTo>
                    <a:pt x="35420" y="7721"/>
                  </a:lnTo>
                  <a:lnTo>
                    <a:pt x="25400" y="7721"/>
                  </a:lnTo>
                  <a:lnTo>
                    <a:pt x="9766" y="838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19" name="Google Shape;2919;gf574e92628_0_0"/>
            <p:cNvSpPr/>
            <p:nvPr/>
          </p:nvSpPr>
          <p:spPr>
            <a:xfrm>
              <a:off x="5178641" y="1979408"/>
              <a:ext cx="4725034" cy="17780"/>
            </a:xfrm>
            <a:custGeom>
              <a:rect b="b" l="l" r="r" t="t"/>
              <a:pathLst>
                <a:path extrusionOk="0" h="17780" w="4725034">
                  <a:moveTo>
                    <a:pt x="29679" y="8775"/>
                  </a:moveTo>
                  <a:lnTo>
                    <a:pt x="26682" y="7289"/>
                  </a:lnTo>
                  <a:lnTo>
                    <a:pt x="15671" y="0"/>
                  </a:lnTo>
                  <a:lnTo>
                    <a:pt x="7937" y="0"/>
                  </a:lnTo>
                  <a:lnTo>
                    <a:pt x="3683" y="0"/>
                  </a:lnTo>
                  <a:lnTo>
                    <a:pt x="419" y="2197"/>
                  </a:lnTo>
                  <a:lnTo>
                    <a:pt x="0" y="8775"/>
                  </a:lnTo>
                  <a:lnTo>
                    <a:pt x="2997" y="10058"/>
                  </a:lnTo>
                  <a:lnTo>
                    <a:pt x="14071" y="17322"/>
                  </a:lnTo>
                  <a:lnTo>
                    <a:pt x="26022" y="17322"/>
                  </a:lnTo>
                  <a:lnTo>
                    <a:pt x="29248" y="15189"/>
                  </a:lnTo>
                  <a:lnTo>
                    <a:pt x="29679" y="8775"/>
                  </a:lnTo>
                  <a:close/>
                </a:path>
                <a:path extrusionOk="0" h="17780" w="4725034">
                  <a:moveTo>
                    <a:pt x="4724755" y="3835"/>
                  </a:moveTo>
                  <a:lnTo>
                    <a:pt x="4722838" y="228"/>
                  </a:lnTo>
                  <a:lnTo>
                    <a:pt x="4719129" y="228"/>
                  </a:lnTo>
                  <a:lnTo>
                    <a:pt x="4716196" y="228"/>
                  </a:lnTo>
                  <a:lnTo>
                    <a:pt x="4712157" y="2489"/>
                  </a:lnTo>
                  <a:lnTo>
                    <a:pt x="4707090" y="8775"/>
                  </a:lnTo>
                  <a:lnTo>
                    <a:pt x="4711865" y="13068"/>
                  </a:lnTo>
                  <a:lnTo>
                    <a:pt x="4715624" y="14681"/>
                  </a:lnTo>
                  <a:lnTo>
                    <a:pt x="4722609" y="14681"/>
                  </a:lnTo>
                  <a:lnTo>
                    <a:pt x="4724641" y="11074"/>
                  </a:lnTo>
                  <a:lnTo>
                    <a:pt x="4724755" y="38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20" name="Google Shape;2920;gf574e92628_0_0"/>
            <p:cNvSpPr/>
            <p:nvPr/>
          </p:nvSpPr>
          <p:spPr>
            <a:xfrm>
              <a:off x="965352" y="1986787"/>
              <a:ext cx="854075" cy="31114"/>
            </a:xfrm>
            <a:custGeom>
              <a:rect b="b" l="l" r="r" t="t"/>
              <a:pathLst>
                <a:path extrusionOk="0" h="31114" w="854075">
                  <a:moveTo>
                    <a:pt x="14643" y="1397"/>
                  </a:moveTo>
                  <a:lnTo>
                    <a:pt x="0" y="1397"/>
                  </a:lnTo>
                  <a:lnTo>
                    <a:pt x="0" y="16027"/>
                  </a:lnTo>
                  <a:lnTo>
                    <a:pt x="14643" y="16027"/>
                  </a:lnTo>
                  <a:lnTo>
                    <a:pt x="14643" y="1397"/>
                  </a:lnTo>
                  <a:close/>
                </a:path>
                <a:path extrusionOk="0" h="31114" w="854075">
                  <a:moveTo>
                    <a:pt x="294894" y="11976"/>
                  </a:moveTo>
                  <a:lnTo>
                    <a:pt x="294843" y="10401"/>
                  </a:lnTo>
                  <a:lnTo>
                    <a:pt x="294640" y="8661"/>
                  </a:lnTo>
                  <a:lnTo>
                    <a:pt x="283768" y="10680"/>
                  </a:lnTo>
                  <a:lnTo>
                    <a:pt x="273799" y="13550"/>
                  </a:lnTo>
                  <a:lnTo>
                    <a:pt x="266903" y="19545"/>
                  </a:lnTo>
                  <a:lnTo>
                    <a:pt x="265290" y="30899"/>
                  </a:lnTo>
                  <a:lnTo>
                    <a:pt x="267868" y="30302"/>
                  </a:lnTo>
                  <a:lnTo>
                    <a:pt x="273316" y="29337"/>
                  </a:lnTo>
                  <a:lnTo>
                    <a:pt x="294792" y="13423"/>
                  </a:lnTo>
                  <a:lnTo>
                    <a:pt x="294894" y="11976"/>
                  </a:lnTo>
                  <a:close/>
                </a:path>
                <a:path extrusionOk="0" h="31114" w="854075">
                  <a:moveTo>
                    <a:pt x="853846" y="3340"/>
                  </a:moveTo>
                  <a:lnTo>
                    <a:pt x="852093" y="0"/>
                  </a:lnTo>
                  <a:lnTo>
                    <a:pt x="846569" y="0"/>
                  </a:lnTo>
                  <a:lnTo>
                    <a:pt x="842022" y="0"/>
                  </a:lnTo>
                  <a:lnTo>
                    <a:pt x="834923" y="2260"/>
                  </a:lnTo>
                  <a:lnTo>
                    <a:pt x="824890" y="8648"/>
                  </a:lnTo>
                  <a:lnTo>
                    <a:pt x="830770" y="12052"/>
                  </a:lnTo>
                  <a:lnTo>
                    <a:pt x="835901" y="13335"/>
                  </a:lnTo>
                  <a:lnTo>
                    <a:pt x="846861" y="13335"/>
                  </a:lnTo>
                  <a:lnTo>
                    <a:pt x="851230" y="10007"/>
                  </a:lnTo>
                  <a:lnTo>
                    <a:pt x="853846" y="33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21" name="Google Shape;2921;gf574e92628_0_0"/>
            <p:cNvSpPr/>
            <p:nvPr/>
          </p:nvSpPr>
          <p:spPr>
            <a:xfrm>
              <a:off x="1238675" y="2000195"/>
              <a:ext cx="21590" cy="16510"/>
            </a:xfrm>
            <a:custGeom>
              <a:rect b="b" l="l" r="r" t="t"/>
              <a:pathLst>
                <a:path extrusionOk="0" h="16510" w="21590">
                  <a:moveTo>
                    <a:pt x="21475" y="0"/>
                  </a:moveTo>
                  <a:lnTo>
                    <a:pt x="0" y="15925"/>
                  </a:lnTo>
                  <a:lnTo>
                    <a:pt x="7666" y="14298"/>
                  </a:lnTo>
                  <a:lnTo>
                    <a:pt x="14376" y="11677"/>
                  </a:lnTo>
                  <a:lnTo>
                    <a:pt x="19266" y="719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22" name="Google Shape;2922;gf574e92628_0_0"/>
            <p:cNvSpPr/>
            <p:nvPr/>
          </p:nvSpPr>
          <p:spPr>
            <a:xfrm>
              <a:off x="3278177" y="1995439"/>
              <a:ext cx="30479" cy="59689"/>
            </a:xfrm>
            <a:custGeom>
              <a:rect b="b" l="l" r="r" t="t"/>
              <a:pathLst>
                <a:path extrusionOk="0" h="59689" w="30479">
                  <a:moveTo>
                    <a:pt x="22148" y="0"/>
                  </a:moveTo>
                  <a:lnTo>
                    <a:pt x="18861" y="15097"/>
                  </a:lnTo>
                  <a:lnTo>
                    <a:pt x="9355" y="24007"/>
                  </a:lnTo>
                  <a:lnTo>
                    <a:pt x="708" y="33848"/>
                  </a:lnTo>
                  <a:lnTo>
                    <a:pt x="0" y="51739"/>
                  </a:lnTo>
                  <a:lnTo>
                    <a:pt x="2654" y="51600"/>
                  </a:lnTo>
                  <a:lnTo>
                    <a:pt x="8267" y="51600"/>
                  </a:lnTo>
                  <a:lnTo>
                    <a:pt x="22402" y="59296"/>
                  </a:lnTo>
                  <a:lnTo>
                    <a:pt x="29603" y="59232"/>
                  </a:lnTo>
                  <a:lnTo>
                    <a:pt x="25204" y="45164"/>
                  </a:lnTo>
                  <a:lnTo>
                    <a:pt x="28243" y="29744"/>
                  </a:lnTo>
                  <a:lnTo>
                    <a:pt x="30098" y="14261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23" name="Google Shape;2923;gf574e92628_0_0"/>
            <p:cNvSpPr/>
            <p:nvPr/>
          </p:nvSpPr>
          <p:spPr>
            <a:xfrm>
              <a:off x="5252311" y="1995274"/>
              <a:ext cx="36829" cy="19685"/>
            </a:xfrm>
            <a:custGeom>
              <a:rect b="b" l="l" r="r" t="t"/>
              <a:pathLst>
                <a:path extrusionOk="0" h="19685" w="36829">
                  <a:moveTo>
                    <a:pt x="33362" y="0"/>
                  </a:moveTo>
                  <a:lnTo>
                    <a:pt x="31737" y="0"/>
                  </a:lnTo>
                  <a:lnTo>
                    <a:pt x="21091" y="924"/>
                  </a:lnTo>
                  <a:lnTo>
                    <a:pt x="12239" y="3708"/>
                  </a:lnTo>
                  <a:lnTo>
                    <a:pt x="5201" y="8368"/>
                  </a:lnTo>
                  <a:lnTo>
                    <a:pt x="0" y="14922"/>
                  </a:lnTo>
                  <a:lnTo>
                    <a:pt x="7112" y="17767"/>
                  </a:lnTo>
                  <a:lnTo>
                    <a:pt x="12496" y="19240"/>
                  </a:lnTo>
                  <a:lnTo>
                    <a:pt x="16878" y="19240"/>
                  </a:lnTo>
                  <a:lnTo>
                    <a:pt x="22848" y="18085"/>
                  </a:lnTo>
                  <a:lnTo>
                    <a:pt x="27790" y="14570"/>
                  </a:lnTo>
                  <a:lnTo>
                    <a:pt x="32251" y="8621"/>
                  </a:lnTo>
                  <a:lnTo>
                    <a:pt x="36779" y="165"/>
                  </a:lnTo>
                  <a:lnTo>
                    <a:pt x="3336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24" name="Google Shape;2924;gf574e92628_0_0"/>
            <p:cNvSpPr/>
            <p:nvPr/>
          </p:nvSpPr>
          <p:spPr>
            <a:xfrm>
              <a:off x="2364898" y="2002812"/>
              <a:ext cx="29844" cy="14605"/>
            </a:xfrm>
            <a:custGeom>
              <a:rect b="b" l="l" r="r" t="t"/>
              <a:pathLst>
                <a:path extrusionOk="0" h="14605" w="29844">
                  <a:moveTo>
                    <a:pt x="29349" y="0"/>
                  </a:moveTo>
                  <a:lnTo>
                    <a:pt x="27165" y="254"/>
                  </a:lnTo>
                  <a:lnTo>
                    <a:pt x="8966" y="279"/>
                  </a:lnTo>
                  <a:lnTo>
                    <a:pt x="1498" y="876"/>
                  </a:lnTo>
                  <a:lnTo>
                    <a:pt x="0" y="7378"/>
                  </a:lnTo>
                  <a:lnTo>
                    <a:pt x="4203" y="11595"/>
                  </a:lnTo>
                  <a:lnTo>
                    <a:pt x="9842" y="13995"/>
                  </a:lnTo>
                  <a:lnTo>
                    <a:pt x="21996" y="13995"/>
                  </a:lnTo>
                  <a:lnTo>
                    <a:pt x="28194" y="9779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25" name="Google Shape;2925;gf574e92628_0_0"/>
            <p:cNvSpPr/>
            <p:nvPr/>
          </p:nvSpPr>
          <p:spPr>
            <a:xfrm>
              <a:off x="2686907" y="200842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1247" y="0"/>
                  </a:moveTo>
                  <a:lnTo>
                    <a:pt x="19456" y="0"/>
                  </a:lnTo>
                  <a:lnTo>
                    <a:pt x="12522" y="0"/>
                  </a:lnTo>
                  <a:lnTo>
                    <a:pt x="2895" y="7607"/>
                  </a:lnTo>
                  <a:lnTo>
                    <a:pt x="1955" y="9258"/>
                  </a:lnTo>
                  <a:lnTo>
                    <a:pt x="0" y="12966"/>
                  </a:lnTo>
                  <a:lnTo>
                    <a:pt x="1371" y="14376"/>
                  </a:lnTo>
                  <a:lnTo>
                    <a:pt x="4229" y="14376"/>
                  </a:lnTo>
                  <a:lnTo>
                    <a:pt x="10877" y="12927"/>
                  </a:lnTo>
                  <a:lnTo>
                    <a:pt x="18253" y="9461"/>
                  </a:lnTo>
                  <a:lnTo>
                    <a:pt x="23585" y="5300"/>
                  </a:lnTo>
                  <a:lnTo>
                    <a:pt x="24104" y="1765"/>
                  </a:lnTo>
                  <a:lnTo>
                    <a:pt x="22872" y="508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26" name="Google Shape;2926;gf574e92628_0_0"/>
            <p:cNvSpPr/>
            <p:nvPr/>
          </p:nvSpPr>
          <p:spPr>
            <a:xfrm>
              <a:off x="10423254" y="2010191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641" y="0"/>
                  </a:moveTo>
                  <a:lnTo>
                    <a:pt x="27431" y="279"/>
                  </a:lnTo>
                  <a:lnTo>
                    <a:pt x="8801" y="304"/>
                  </a:lnTo>
                  <a:lnTo>
                    <a:pt x="1523" y="914"/>
                  </a:lnTo>
                  <a:lnTo>
                    <a:pt x="0" y="7493"/>
                  </a:lnTo>
                  <a:lnTo>
                    <a:pt x="4229" y="11607"/>
                  </a:lnTo>
                  <a:lnTo>
                    <a:pt x="9944" y="13995"/>
                  </a:lnTo>
                  <a:lnTo>
                    <a:pt x="22224" y="13995"/>
                  </a:lnTo>
                  <a:lnTo>
                    <a:pt x="28486" y="9829"/>
                  </a:lnTo>
                  <a:lnTo>
                    <a:pt x="2964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27" name="Google Shape;2927;gf574e92628_0_0"/>
            <p:cNvSpPr/>
            <p:nvPr/>
          </p:nvSpPr>
          <p:spPr>
            <a:xfrm>
              <a:off x="1365745" y="2016708"/>
              <a:ext cx="3163570" cy="30480"/>
            </a:xfrm>
            <a:custGeom>
              <a:rect b="b" l="l" r="r" t="t"/>
              <a:pathLst>
                <a:path extrusionOk="0" h="30480" w="3163570">
                  <a:moveTo>
                    <a:pt x="26873" y="977"/>
                  </a:moveTo>
                  <a:lnTo>
                    <a:pt x="23495" y="304"/>
                  </a:lnTo>
                  <a:lnTo>
                    <a:pt x="20459" y="0"/>
                  </a:lnTo>
                  <a:lnTo>
                    <a:pt x="17754" y="0"/>
                  </a:lnTo>
                  <a:lnTo>
                    <a:pt x="4826" y="3556"/>
                  </a:lnTo>
                  <a:lnTo>
                    <a:pt x="0" y="12026"/>
                  </a:lnTo>
                  <a:lnTo>
                    <a:pt x="2679" y="22110"/>
                  </a:lnTo>
                  <a:lnTo>
                    <a:pt x="12217" y="30480"/>
                  </a:lnTo>
                  <a:lnTo>
                    <a:pt x="12128" y="19532"/>
                  </a:lnTo>
                  <a:lnTo>
                    <a:pt x="17348" y="13779"/>
                  </a:lnTo>
                  <a:lnTo>
                    <a:pt x="23660" y="9004"/>
                  </a:lnTo>
                  <a:lnTo>
                    <a:pt x="26873" y="977"/>
                  </a:lnTo>
                  <a:close/>
                </a:path>
                <a:path extrusionOk="0" h="30480" w="3163570">
                  <a:moveTo>
                    <a:pt x="3163252" y="6629"/>
                  </a:moveTo>
                  <a:lnTo>
                    <a:pt x="3161220" y="4737"/>
                  </a:lnTo>
                  <a:lnTo>
                    <a:pt x="3157804" y="3911"/>
                  </a:lnTo>
                  <a:lnTo>
                    <a:pt x="3153778" y="3911"/>
                  </a:lnTo>
                  <a:lnTo>
                    <a:pt x="3152686" y="3924"/>
                  </a:lnTo>
                  <a:lnTo>
                    <a:pt x="3152140" y="3949"/>
                  </a:lnTo>
                  <a:lnTo>
                    <a:pt x="3155835" y="4800"/>
                  </a:lnTo>
                  <a:lnTo>
                    <a:pt x="3159544" y="5702"/>
                  </a:lnTo>
                  <a:lnTo>
                    <a:pt x="3163252" y="662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28" name="Google Shape;2928;gf574e92628_0_0"/>
            <p:cNvSpPr/>
            <p:nvPr/>
          </p:nvSpPr>
          <p:spPr>
            <a:xfrm>
              <a:off x="4487338" y="2020661"/>
              <a:ext cx="43179" cy="26669"/>
            </a:xfrm>
            <a:custGeom>
              <a:rect b="b" l="l" r="r" t="t"/>
              <a:pathLst>
                <a:path extrusionOk="0" h="26669" w="43179">
                  <a:moveTo>
                    <a:pt x="30546" y="0"/>
                  </a:moveTo>
                  <a:lnTo>
                    <a:pt x="17025" y="2898"/>
                  </a:lnTo>
                  <a:lnTo>
                    <a:pt x="5219" y="9272"/>
                  </a:lnTo>
                  <a:lnTo>
                    <a:pt x="0" y="17639"/>
                  </a:lnTo>
                  <a:lnTo>
                    <a:pt x="6238" y="26517"/>
                  </a:lnTo>
                  <a:lnTo>
                    <a:pt x="13602" y="19156"/>
                  </a:lnTo>
                  <a:lnTo>
                    <a:pt x="25506" y="16389"/>
                  </a:lnTo>
                  <a:lnTo>
                    <a:pt x="36983" y="13212"/>
                  </a:lnTo>
                  <a:lnTo>
                    <a:pt x="43068" y="4622"/>
                  </a:lnTo>
                  <a:lnTo>
                    <a:pt x="42725" y="3886"/>
                  </a:lnTo>
                  <a:lnTo>
                    <a:pt x="42256" y="3238"/>
                  </a:lnTo>
                  <a:lnTo>
                    <a:pt x="41659" y="2679"/>
                  </a:lnTo>
                  <a:lnTo>
                    <a:pt x="305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29" name="Google Shape;2929;gf574e92628_0_0"/>
            <p:cNvSpPr/>
            <p:nvPr/>
          </p:nvSpPr>
          <p:spPr>
            <a:xfrm>
              <a:off x="958672" y="2025293"/>
              <a:ext cx="2894329" cy="29844"/>
            </a:xfrm>
            <a:custGeom>
              <a:rect b="b" l="l" r="r" t="t"/>
              <a:pathLst>
                <a:path extrusionOk="0" h="29844" w="2894329">
                  <a:moveTo>
                    <a:pt x="21323" y="21894"/>
                  </a:moveTo>
                  <a:lnTo>
                    <a:pt x="20459" y="13563"/>
                  </a:lnTo>
                  <a:lnTo>
                    <a:pt x="17564" y="7353"/>
                  </a:lnTo>
                  <a:lnTo>
                    <a:pt x="12890" y="2946"/>
                  </a:lnTo>
                  <a:lnTo>
                    <a:pt x="6680" y="0"/>
                  </a:lnTo>
                  <a:lnTo>
                    <a:pt x="1536" y="7442"/>
                  </a:lnTo>
                  <a:lnTo>
                    <a:pt x="0" y="15049"/>
                  </a:lnTo>
                  <a:lnTo>
                    <a:pt x="3009" y="20955"/>
                  </a:lnTo>
                  <a:lnTo>
                    <a:pt x="11506" y="23342"/>
                  </a:lnTo>
                  <a:lnTo>
                    <a:pt x="14224" y="23342"/>
                  </a:lnTo>
                  <a:lnTo>
                    <a:pt x="17475" y="22898"/>
                  </a:lnTo>
                  <a:lnTo>
                    <a:pt x="21323" y="21894"/>
                  </a:lnTo>
                  <a:close/>
                </a:path>
                <a:path extrusionOk="0" h="29844" w="2894329">
                  <a:moveTo>
                    <a:pt x="2894088" y="0"/>
                  </a:moveTo>
                  <a:lnTo>
                    <a:pt x="2886646" y="787"/>
                  </a:lnTo>
                  <a:lnTo>
                    <a:pt x="2878963" y="2933"/>
                  </a:lnTo>
                  <a:lnTo>
                    <a:pt x="2871724" y="6146"/>
                  </a:lnTo>
                  <a:lnTo>
                    <a:pt x="2865615" y="10109"/>
                  </a:lnTo>
                  <a:lnTo>
                    <a:pt x="2865945" y="27190"/>
                  </a:lnTo>
                  <a:lnTo>
                    <a:pt x="2867583" y="27978"/>
                  </a:lnTo>
                  <a:lnTo>
                    <a:pt x="2869552" y="28714"/>
                  </a:lnTo>
                  <a:lnTo>
                    <a:pt x="2871901" y="29387"/>
                  </a:lnTo>
                  <a:lnTo>
                    <a:pt x="2873057" y="17538"/>
                  </a:lnTo>
                  <a:lnTo>
                    <a:pt x="2881515" y="13055"/>
                  </a:lnTo>
                  <a:lnTo>
                    <a:pt x="2890710" y="9385"/>
                  </a:lnTo>
                  <a:lnTo>
                    <a:pt x="28940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30" name="Google Shape;2930;gf574e92628_0_0"/>
            <p:cNvSpPr/>
            <p:nvPr/>
          </p:nvSpPr>
          <p:spPr>
            <a:xfrm>
              <a:off x="3818204" y="2026335"/>
              <a:ext cx="1280160" cy="26669"/>
            </a:xfrm>
            <a:custGeom>
              <a:rect b="b" l="l" r="r" t="t"/>
              <a:pathLst>
                <a:path extrusionOk="0" h="26669" w="1280160">
                  <a:moveTo>
                    <a:pt x="6413" y="26136"/>
                  </a:moveTo>
                  <a:lnTo>
                    <a:pt x="6083" y="9067"/>
                  </a:lnTo>
                  <a:lnTo>
                    <a:pt x="1816" y="13436"/>
                  </a:lnTo>
                  <a:lnTo>
                    <a:pt x="0" y="17932"/>
                  </a:lnTo>
                  <a:lnTo>
                    <a:pt x="1308" y="22275"/>
                  </a:lnTo>
                  <a:lnTo>
                    <a:pt x="6413" y="26136"/>
                  </a:lnTo>
                  <a:close/>
                </a:path>
                <a:path extrusionOk="0" h="26669" w="1280160">
                  <a:moveTo>
                    <a:pt x="1280058" y="12877"/>
                  </a:moveTo>
                  <a:lnTo>
                    <a:pt x="1279575" y="6096"/>
                  </a:lnTo>
                  <a:lnTo>
                    <a:pt x="1275537" y="1854"/>
                  </a:lnTo>
                  <a:lnTo>
                    <a:pt x="1270381" y="0"/>
                  </a:lnTo>
                  <a:lnTo>
                    <a:pt x="1265148" y="0"/>
                  </a:lnTo>
                  <a:lnTo>
                    <a:pt x="1258455" y="977"/>
                  </a:lnTo>
                  <a:lnTo>
                    <a:pt x="1252169" y="3733"/>
                  </a:lnTo>
                  <a:lnTo>
                    <a:pt x="1246771" y="8026"/>
                  </a:lnTo>
                  <a:lnTo>
                    <a:pt x="1242758" y="13589"/>
                  </a:lnTo>
                  <a:lnTo>
                    <a:pt x="1244371" y="12979"/>
                  </a:lnTo>
                  <a:lnTo>
                    <a:pt x="1246352" y="12763"/>
                  </a:lnTo>
                  <a:lnTo>
                    <a:pt x="1251724" y="12763"/>
                  </a:lnTo>
                  <a:lnTo>
                    <a:pt x="1266228" y="14605"/>
                  </a:lnTo>
                  <a:lnTo>
                    <a:pt x="1275575" y="14605"/>
                  </a:lnTo>
                  <a:lnTo>
                    <a:pt x="1280058" y="1287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31" name="Google Shape;2931;gf574e92628_0_0"/>
            <p:cNvSpPr/>
            <p:nvPr/>
          </p:nvSpPr>
          <p:spPr>
            <a:xfrm>
              <a:off x="5642813" y="2025230"/>
              <a:ext cx="5620384" cy="37464"/>
            </a:xfrm>
            <a:custGeom>
              <a:rect b="b" l="l" r="r" t="t"/>
              <a:pathLst>
                <a:path extrusionOk="0" h="37464" w="5620384">
                  <a:moveTo>
                    <a:pt x="14668" y="50"/>
                  </a:moveTo>
                  <a:lnTo>
                    <a:pt x="0" y="50"/>
                  </a:lnTo>
                  <a:lnTo>
                    <a:pt x="0" y="14693"/>
                  </a:lnTo>
                  <a:lnTo>
                    <a:pt x="14668" y="14693"/>
                  </a:lnTo>
                  <a:lnTo>
                    <a:pt x="14668" y="50"/>
                  </a:lnTo>
                  <a:close/>
                </a:path>
                <a:path extrusionOk="0" h="37464" w="5620384">
                  <a:moveTo>
                    <a:pt x="1259662" y="37045"/>
                  </a:moveTo>
                  <a:lnTo>
                    <a:pt x="1257185" y="24612"/>
                  </a:lnTo>
                  <a:lnTo>
                    <a:pt x="1253134" y="13843"/>
                  </a:lnTo>
                  <a:lnTo>
                    <a:pt x="1246822" y="5435"/>
                  </a:lnTo>
                  <a:lnTo>
                    <a:pt x="1237538" y="63"/>
                  </a:lnTo>
                  <a:lnTo>
                    <a:pt x="1240015" y="12255"/>
                  </a:lnTo>
                  <a:lnTo>
                    <a:pt x="1244066" y="22961"/>
                  </a:lnTo>
                  <a:lnTo>
                    <a:pt x="1250391" y="31457"/>
                  </a:lnTo>
                  <a:lnTo>
                    <a:pt x="1259662" y="37045"/>
                  </a:lnTo>
                  <a:close/>
                </a:path>
                <a:path extrusionOk="0" h="37464" w="5620384">
                  <a:moveTo>
                    <a:pt x="1598345" y="50"/>
                  </a:moveTo>
                  <a:lnTo>
                    <a:pt x="1583639" y="50"/>
                  </a:lnTo>
                  <a:lnTo>
                    <a:pt x="1583639" y="14693"/>
                  </a:lnTo>
                  <a:lnTo>
                    <a:pt x="1598345" y="14693"/>
                  </a:lnTo>
                  <a:lnTo>
                    <a:pt x="1598345" y="50"/>
                  </a:lnTo>
                  <a:close/>
                </a:path>
                <a:path extrusionOk="0" h="37464" w="5620384">
                  <a:moveTo>
                    <a:pt x="4787887" y="21958"/>
                  </a:moveTo>
                  <a:lnTo>
                    <a:pt x="4787582" y="11303"/>
                  </a:lnTo>
                  <a:lnTo>
                    <a:pt x="4781359" y="6515"/>
                  </a:lnTo>
                  <a:lnTo>
                    <a:pt x="4772838" y="3962"/>
                  </a:lnTo>
                  <a:lnTo>
                    <a:pt x="4765700" y="63"/>
                  </a:lnTo>
                  <a:lnTo>
                    <a:pt x="4766145" y="10655"/>
                  </a:lnTo>
                  <a:lnTo>
                    <a:pt x="4772393" y="15455"/>
                  </a:lnTo>
                  <a:lnTo>
                    <a:pt x="4780826" y="18034"/>
                  </a:lnTo>
                  <a:lnTo>
                    <a:pt x="4787887" y="21958"/>
                  </a:lnTo>
                  <a:close/>
                </a:path>
                <a:path extrusionOk="0" h="37464" w="5620384">
                  <a:moveTo>
                    <a:pt x="5620334" y="50"/>
                  </a:moveTo>
                  <a:lnTo>
                    <a:pt x="5618429" y="0"/>
                  </a:lnTo>
                  <a:lnTo>
                    <a:pt x="5607037" y="0"/>
                  </a:lnTo>
                  <a:lnTo>
                    <a:pt x="5601157" y="5943"/>
                  </a:lnTo>
                  <a:lnTo>
                    <a:pt x="5598147" y="14693"/>
                  </a:lnTo>
                  <a:lnTo>
                    <a:pt x="5599150" y="14706"/>
                  </a:lnTo>
                  <a:lnTo>
                    <a:pt x="5607101" y="13639"/>
                  </a:lnTo>
                  <a:lnTo>
                    <a:pt x="5613095" y="10617"/>
                  </a:lnTo>
                  <a:lnTo>
                    <a:pt x="5617413" y="5994"/>
                  </a:lnTo>
                  <a:lnTo>
                    <a:pt x="5620334" y="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32" name="Google Shape;2932;gf574e92628_0_0"/>
            <p:cNvSpPr/>
            <p:nvPr/>
          </p:nvSpPr>
          <p:spPr>
            <a:xfrm>
              <a:off x="1146883" y="2032913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8788" y="0"/>
                  </a:moveTo>
                  <a:lnTo>
                    <a:pt x="0" y="6959"/>
                  </a:lnTo>
                  <a:lnTo>
                    <a:pt x="1917" y="7708"/>
                  </a:lnTo>
                  <a:lnTo>
                    <a:pt x="5499" y="9448"/>
                  </a:lnTo>
                  <a:lnTo>
                    <a:pt x="10159" y="11785"/>
                  </a:lnTo>
                  <a:lnTo>
                    <a:pt x="14211" y="14109"/>
                  </a:lnTo>
                  <a:lnTo>
                    <a:pt x="20535" y="14109"/>
                  </a:lnTo>
                  <a:lnTo>
                    <a:pt x="22961" y="12280"/>
                  </a:lnTo>
                  <a:lnTo>
                    <a:pt x="24764" y="7010"/>
                  </a:lnTo>
                  <a:lnTo>
                    <a:pt x="22771" y="4800"/>
                  </a:lnTo>
                  <a:lnTo>
                    <a:pt x="16255" y="1854"/>
                  </a:lnTo>
                  <a:lnTo>
                    <a:pt x="87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33" name="Google Shape;2933;gf574e92628_0_0"/>
            <p:cNvSpPr/>
            <p:nvPr/>
          </p:nvSpPr>
          <p:spPr>
            <a:xfrm>
              <a:off x="1127328" y="2031138"/>
              <a:ext cx="28575" cy="8889"/>
            </a:xfrm>
            <a:custGeom>
              <a:rect b="b" l="l" r="r" t="t"/>
              <a:pathLst>
                <a:path extrusionOk="0" h="8889" w="28575">
                  <a:moveTo>
                    <a:pt x="19443" y="0"/>
                  </a:moveTo>
                  <a:lnTo>
                    <a:pt x="15214" y="0"/>
                  </a:lnTo>
                  <a:lnTo>
                    <a:pt x="7645" y="0"/>
                  </a:lnTo>
                  <a:lnTo>
                    <a:pt x="1257" y="2260"/>
                  </a:lnTo>
                  <a:lnTo>
                    <a:pt x="0" y="8788"/>
                  </a:lnTo>
                  <a:lnTo>
                    <a:pt x="3251" y="7200"/>
                  </a:lnTo>
                  <a:lnTo>
                    <a:pt x="6375" y="6578"/>
                  </a:lnTo>
                  <a:lnTo>
                    <a:pt x="12966" y="6578"/>
                  </a:lnTo>
                  <a:lnTo>
                    <a:pt x="16370" y="7480"/>
                  </a:lnTo>
                  <a:lnTo>
                    <a:pt x="19557" y="8737"/>
                  </a:lnTo>
                  <a:lnTo>
                    <a:pt x="28346" y="1778"/>
                  </a:lnTo>
                  <a:lnTo>
                    <a:pt x="24053" y="711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34" name="Google Shape;2934;gf574e92628_0_0"/>
            <p:cNvSpPr/>
            <p:nvPr/>
          </p:nvSpPr>
          <p:spPr>
            <a:xfrm>
              <a:off x="1245297" y="2038730"/>
              <a:ext cx="20319" cy="24130"/>
            </a:xfrm>
            <a:custGeom>
              <a:rect b="b" l="l" r="r" t="t"/>
              <a:pathLst>
                <a:path extrusionOk="0" h="24130" w="20319">
                  <a:moveTo>
                    <a:pt x="18567" y="0"/>
                  </a:moveTo>
                  <a:lnTo>
                    <a:pt x="6248" y="9258"/>
                  </a:lnTo>
                  <a:lnTo>
                    <a:pt x="5118" y="15024"/>
                  </a:lnTo>
                  <a:lnTo>
                    <a:pt x="3035" y="19824"/>
                  </a:lnTo>
                  <a:lnTo>
                    <a:pt x="0" y="23545"/>
                  </a:lnTo>
                  <a:lnTo>
                    <a:pt x="1739" y="23609"/>
                  </a:lnTo>
                  <a:lnTo>
                    <a:pt x="11107" y="21156"/>
                  </a:lnTo>
                  <a:lnTo>
                    <a:pt x="17302" y="15100"/>
                  </a:lnTo>
                  <a:lnTo>
                    <a:pt x="19922" y="7396"/>
                  </a:lnTo>
                  <a:lnTo>
                    <a:pt x="185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35" name="Google Shape;2935;gf574e92628_0_0"/>
            <p:cNvSpPr/>
            <p:nvPr/>
          </p:nvSpPr>
          <p:spPr>
            <a:xfrm>
              <a:off x="1251546" y="2032202"/>
              <a:ext cx="1563370" cy="15875"/>
            </a:xfrm>
            <a:custGeom>
              <a:rect b="b" l="l" r="r" t="t"/>
              <a:pathLst>
                <a:path extrusionOk="0" h="15875" w="1563370">
                  <a:moveTo>
                    <a:pt x="12319" y="6527"/>
                  </a:moveTo>
                  <a:lnTo>
                    <a:pt x="10464" y="3022"/>
                  </a:lnTo>
                  <a:lnTo>
                    <a:pt x="6756" y="482"/>
                  </a:lnTo>
                  <a:lnTo>
                    <a:pt x="927" y="228"/>
                  </a:lnTo>
                  <a:lnTo>
                    <a:pt x="1206" y="5994"/>
                  </a:lnTo>
                  <a:lnTo>
                    <a:pt x="901" y="11201"/>
                  </a:lnTo>
                  <a:lnTo>
                    <a:pt x="0" y="15786"/>
                  </a:lnTo>
                  <a:lnTo>
                    <a:pt x="8216" y="9639"/>
                  </a:lnTo>
                  <a:lnTo>
                    <a:pt x="12319" y="6527"/>
                  </a:lnTo>
                  <a:close/>
                </a:path>
                <a:path extrusionOk="0" h="15875" w="1563370">
                  <a:moveTo>
                    <a:pt x="1562760" y="7721"/>
                  </a:moveTo>
                  <a:lnTo>
                    <a:pt x="1556232" y="2057"/>
                  </a:lnTo>
                  <a:lnTo>
                    <a:pt x="1551711" y="0"/>
                  </a:lnTo>
                  <a:lnTo>
                    <a:pt x="1548828" y="0"/>
                  </a:lnTo>
                  <a:lnTo>
                    <a:pt x="1545018" y="0"/>
                  </a:lnTo>
                  <a:lnTo>
                    <a:pt x="1544053" y="3581"/>
                  </a:lnTo>
                  <a:lnTo>
                    <a:pt x="1546034" y="10769"/>
                  </a:lnTo>
                  <a:lnTo>
                    <a:pt x="1548980" y="14351"/>
                  </a:lnTo>
                  <a:lnTo>
                    <a:pt x="1555826" y="14351"/>
                  </a:lnTo>
                  <a:lnTo>
                    <a:pt x="1559191" y="12560"/>
                  </a:lnTo>
                  <a:lnTo>
                    <a:pt x="1562760" y="772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36" name="Google Shape;2936;gf574e92628_0_0"/>
            <p:cNvSpPr/>
            <p:nvPr/>
          </p:nvSpPr>
          <p:spPr>
            <a:xfrm>
              <a:off x="4127741" y="2032426"/>
              <a:ext cx="18414" cy="13969"/>
            </a:xfrm>
            <a:custGeom>
              <a:rect b="b" l="l" r="r" t="t"/>
              <a:pathLst>
                <a:path extrusionOk="0" h="13969" w="18414">
                  <a:moveTo>
                    <a:pt x="12463" y="0"/>
                  </a:moveTo>
                  <a:lnTo>
                    <a:pt x="2497" y="6027"/>
                  </a:lnTo>
                  <a:lnTo>
                    <a:pt x="0" y="10383"/>
                  </a:lnTo>
                  <a:lnTo>
                    <a:pt x="2639" y="13028"/>
                  </a:lnTo>
                  <a:lnTo>
                    <a:pt x="8081" y="13919"/>
                  </a:lnTo>
                  <a:lnTo>
                    <a:pt x="13833" y="13067"/>
                  </a:lnTo>
                  <a:lnTo>
                    <a:pt x="17897" y="10488"/>
                  </a:lnTo>
                  <a:lnTo>
                    <a:pt x="18149" y="6145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37" name="Google Shape;2937;gf574e92628_0_0"/>
            <p:cNvSpPr/>
            <p:nvPr/>
          </p:nvSpPr>
          <p:spPr>
            <a:xfrm>
              <a:off x="2858364" y="2039872"/>
              <a:ext cx="36830" cy="22860"/>
            </a:xfrm>
            <a:custGeom>
              <a:rect b="b" l="l" r="r" t="t"/>
              <a:pathLst>
                <a:path extrusionOk="0" h="22860" w="36830">
                  <a:moveTo>
                    <a:pt x="14300" y="0"/>
                  </a:moveTo>
                  <a:lnTo>
                    <a:pt x="8978" y="0"/>
                  </a:lnTo>
                  <a:lnTo>
                    <a:pt x="7492" y="50"/>
                  </a:lnTo>
                  <a:lnTo>
                    <a:pt x="7759" y="10185"/>
                  </a:lnTo>
                  <a:lnTo>
                    <a:pt x="4038" y="16294"/>
                  </a:lnTo>
                  <a:lnTo>
                    <a:pt x="0" y="22402"/>
                  </a:lnTo>
                  <a:lnTo>
                    <a:pt x="10479" y="19739"/>
                  </a:lnTo>
                  <a:lnTo>
                    <a:pt x="21096" y="17319"/>
                  </a:lnTo>
                  <a:lnTo>
                    <a:pt x="30362" y="13665"/>
                  </a:lnTo>
                  <a:lnTo>
                    <a:pt x="36791" y="7302"/>
                  </a:lnTo>
                  <a:lnTo>
                    <a:pt x="34620" y="7518"/>
                  </a:lnTo>
                  <a:lnTo>
                    <a:pt x="28320" y="7518"/>
                  </a:lnTo>
                  <a:lnTo>
                    <a:pt x="143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38" name="Google Shape;2938;gf574e92628_0_0"/>
            <p:cNvSpPr/>
            <p:nvPr/>
          </p:nvSpPr>
          <p:spPr>
            <a:xfrm>
              <a:off x="10710652" y="2038770"/>
              <a:ext cx="52070" cy="13969"/>
            </a:xfrm>
            <a:custGeom>
              <a:rect b="b" l="l" r="r" t="t"/>
              <a:pathLst>
                <a:path extrusionOk="0" h="13969" w="52070">
                  <a:moveTo>
                    <a:pt x="19761" y="0"/>
                  </a:moveTo>
                  <a:lnTo>
                    <a:pt x="15430" y="0"/>
                  </a:lnTo>
                  <a:lnTo>
                    <a:pt x="7493" y="0"/>
                  </a:lnTo>
                  <a:lnTo>
                    <a:pt x="1295" y="1739"/>
                  </a:lnTo>
                  <a:lnTo>
                    <a:pt x="0" y="8407"/>
                  </a:lnTo>
                  <a:lnTo>
                    <a:pt x="3835" y="12344"/>
                  </a:lnTo>
                  <a:lnTo>
                    <a:pt x="9474" y="13919"/>
                  </a:lnTo>
                  <a:lnTo>
                    <a:pt x="15735" y="13919"/>
                  </a:lnTo>
                  <a:lnTo>
                    <a:pt x="25512" y="12821"/>
                  </a:lnTo>
                  <a:lnTo>
                    <a:pt x="35342" y="9928"/>
                  </a:lnTo>
                  <a:lnTo>
                    <a:pt x="44322" y="5839"/>
                  </a:lnTo>
                  <a:lnTo>
                    <a:pt x="51549" y="1155"/>
                  </a:lnTo>
                  <a:lnTo>
                    <a:pt x="49212" y="1816"/>
                  </a:lnTo>
                  <a:lnTo>
                    <a:pt x="46456" y="2070"/>
                  </a:lnTo>
                  <a:lnTo>
                    <a:pt x="39128" y="2070"/>
                  </a:lnTo>
                  <a:lnTo>
                    <a:pt x="197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39" name="Google Shape;2939;gf574e92628_0_0"/>
            <p:cNvSpPr/>
            <p:nvPr/>
          </p:nvSpPr>
          <p:spPr>
            <a:xfrm>
              <a:off x="4987374" y="2047180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29235" y="0"/>
                  </a:moveTo>
                  <a:lnTo>
                    <a:pt x="19509" y="1419"/>
                  </a:lnTo>
                  <a:lnTo>
                    <a:pt x="11169" y="4176"/>
                  </a:lnTo>
                  <a:lnTo>
                    <a:pt x="4553" y="8617"/>
                  </a:lnTo>
                  <a:lnTo>
                    <a:pt x="0" y="15087"/>
                  </a:lnTo>
                  <a:lnTo>
                    <a:pt x="3517" y="18796"/>
                  </a:lnTo>
                  <a:lnTo>
                    <a:pt x="6807" y="20332"/>
                  </a:lnTo>
                  <a:lnTo>
                    <a:pt x="9855" y="20332"/>
                  </a:lnTo>
                  <a:lnTo>
                    <a:pt x="15646" y="18486"/>
                  </a:lnTo>
                  <a:lnTo>
                    <a:pt x="20807" y="13714"/>
                  </a:lnTo>
                  <a:lnTo>
                    <a:pt x="25337" y="7168"/>
                  </a:lnTo>
                  <a:lnTo>
                    <a:pt x="292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40" name="Google Shape;2940;gf574e92628_0_0"/>
            <p:cNvSpPr/>
            <p:nvPr/>
          </p:nvSpPr>
          <p:spPr>
            <a:xfrm>
              <a:off x="10997856" y="2047176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43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643" y="1508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41" name="Google Shape;2941;gf574e92628_0_0"/>
            <p:cNvSpPr/>
            <p:nvPr/>
          </p:nvSpPr>
          <p:spPr>
            <a:xfrm>
              <a:off x="4932944" y="2061861"/>
              <a:ext cx="17779" cy="8889"/>
            </a:xfrm>
            <a:custGeom>
              <a:rect b="b" l="l" r="r" t="t"/>
              <a:pathLst>
                <a:path extrusionOk="0" h="8889" w="17779">
                  <a:moveTo>
                    <a:pt x="14008" y="0"/>
                  </a:moveTo>
                  <a:lnTo>
                    <a:pt x="12446" y="0"/>
                  </a:lnTo>
                  <a:lnTo>
                    <a:pt x="6642" y="0"/>
                  </a:lnTo>
                  <a:lnTo>
                    <a:pt x="2679" y="1841"/>
                  </a:lnTo>
                  <a:lnTo>
                    <a:pt x="0" y="4991"/>
                  </a:lnTo>
                  <a:lnTo>
                    <a:pt x="355" y="7124"/>
                  </a:lnTo>
                  <a:lnTo>
                    <a:pt x="5562" y="7569"/>
                  </a:lnTo>
                  <a:lnTo>
                    <a:pt x="17005" y="8636"/>
                  </a:lnTo>
                  <a:lnTo>
                    <a:pt x="17208" y="5930"/>
                  </a:lnTo>
                  <a:lnTo>
                    <a:pt x="17526" y="406"/>
                  </a:lnTo>
                  <a:lnTo>
                    <a:pt x="15697" y="127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42" name="Google Shape;2942;gf574e92628_0_0"/>
            <p:cNvSpPr/>
            <p:nvPr/>
          </p:nvSpPr>
          <p:spPr>
            <a:xfrm>
              <a:off x="4927899" y="2066851"/>
              <a:ext cx="22225" cy="33019"/>
            </a:xfrm>
            <a:custGeom>
              <a:rect b="b" l="l" r="r" t="t"/>
              <a:pathLst>
                <a:path extrusionOk="0" h="33019" w="22225">
                  <a:moveTo>
                    <a:pt x="5048" y="0"/>
                  </a:moveTo>
                  <a:lnTo>
                    <a:pt x="1835" y="5982"/>
                  </a:lnTo>
                  <a:lnTo>
                    <a:pt x="306" y="13681"/>
                  </a:lnTo>
                  <a:lnTo>
                    <a:pt x="0" y="22642"/>
                  </a:lnTo>
                  <a:lnTo>
                    <a:pt x="451" y="32410"/>
                  </a:lnTo>
                  <a:lnTo>
                    <a:pt x="1696" y="32435"/>
                  </a:lnTo>
                  <a:lnTo>
                    <a:pt x="11692" y="30094"/>
                  </a:lnTo>
                  <a:lnTo>
                    <a:pt x="17647" y="23793"/>
                  </a:lnTo>
                  <a:lnTo>
                    <a:pt x="20716" y="14615"/>
                  </a:lnTo>
                  <a:lnTo>
                    <a:pt x="22054" y="3644"/>
                  </a:lnTo>
                  <a:lnTo>
                    <a:pt x="5404" y="2133"/>
                  </a:lnTo>
                  <a:lnTo>
                    <a:pt x="50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43" name="Google Shape;2943;gf574e92628_0_0"/>
            <p:cNvSpPr/>
            <p:nvPr/>
          </p:nvSpPr>
          <p:spPr>
            <a:xfrm>
              <a:off x="2659564" y="2068917"/>
              <a:ext cx="15239" cy="22860"/>
            </a:xfrm>
            <a:custGeom>
              <a:rect b="b" l="l" r="r" t="t"/>
              <a:pathLst>
                <a:path extrusionOk="0" h="22860" w="15239">
                  <a:moveTo>
                    <a:pt x="4241" y="0"/>
                  </a:moveTo>
                  <a:lnTo>
                    <a:pt x="2997" y="0"/>
                  </a:lnTo>
                  <a:lnTo>
                    <a:pt x="1587" y="165"/>
                  </a:lnTo>
                  <a:lnTo>
                    <a:pt x="0" y="495"/>
                  </a:lnTo>
                  <a:lnTo>
                    <a:pt x="0" y="15367"/>
                  </a:lnTo>
                  <a:lnTo>
                    <a:pt x="7467" y="15367"/>
                  </a:lnTo>
                  <a:lnTo>
                    <a:pt x="8585" y="21361"/>
                  </a:lnTo>
                  <a:lnTo>
                    <a:pt x="14617" y="22847"/>
                  </a:lnTo>
                  <a:lnTo>
                    <a:pt x="14335" y="14867"/>
                  </a:lnTo>
                  <a:lnTo>
                    <a:pt x="13373" y="7504"/>
                  </a:lnTo>
                  <a:lnTo>
                    <a:pt x="10438" y="2100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44" name="Google Shape;2944;gf574e92628_0_0"/>
            <p:cNvSpPr/>
            <p:nvPr/>
          </p:nvSpPr>
          <p:spPr>
            <a:xfrm>
              <a:off x="5635327" y="2069419"/>
              <a:ext cx="36829" cy="22860"/>
            </a:xfrm>
            <a:custGeom>
              <a:rect b="b" l="l" r="r" t="t"/>
              <a:pathLst>
                <a:path extrusionOk="0" h="22860" w="36829">
                  <a:moveTo>
                    <a:pt x="36791" y="0"/>
                  </a:moveTo>
                  <a:lnTo>
                    <a:pt x="23004" y="999"/>
                  </a:lnTo>
                  <a:lnTo>
                    <a:pt x="10961" y="3746"/>
                  </a:lnTo>
                  <a:lnTo>
                    <a:pt x="2635" y="10208"/>
                  </a:lnTo>
                  <a:lnTo>
                    <a:pt x="0" y="22352"/>
                  </a:lnTo>
                  <a:lnTo>
                    <a:pt x="11619" y="19120"/>
                  </a:lnTo>
                  <a:lnTo>
                    <a:pt x="24325" y="17052"/>
                  </a:lnTo>
                  <a:lnTo>
                    <a:pt x="34066" y="12047"/>
                  </a:lnTo>
                  <a:lnTo>
                    <a:pt x="3679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45" name="Google Shape;2945;gf574e92628_0_0"/>
            <p:cNvSpPr/>
            <p:nvPr/>
          </p:nvSpPr>
          <p:spPr>
            <a:xfrm>
              <a:off x="157067" y="2085238"/>
              <a:ext cx="17144" cy="29210"/>
            </a:xfrm>
            <a:custGeom>
              <a:rect b="b" l="l" r="r" t="t"/>
              <a:pathLst>
                <a:path extrusionOk="0" h="29210" w="17144">
                  <a:moveTo>
                    <a:pt x="0" y="0"/>
                  </a:moveTo>
                  <a:lnTo>
                    <a:pt x="1730" y="8616"/>
                  </a:lnTo>
                  <a:lnTo>
                    <a:pt x="3913" y="16821"/>
                  </a:lnTo>
                  <a:lnTo>
                    <a:pt x="7288" y="23835"/>
                  </a:lnTo>
                  <a:lnTo>
                    <a:pt x="12598" y="28879"/>
                  </a:lnTo>
                  <a:lnTo>
                    <a:pt x="15074" y="26657"/>
                  </a:lnTo>
                  <a:lnTo>
                    <a:pt x="16662" y="21983"/>
                  </a:lnTo>
                  <a:lnTo>
                    <a:pt x="16979" y="16687"/>
                  </a:lnTo>
                  <a:lnTo>
                    <a:pt x="11252" y="11188"/>
                  </a:lnTo>
                  <a:lnTo>
                    <a:pt x="5600" y="56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46" name="Google Shape;2946;gf574e92628_0_0"/>
            <p:cNvSpPr/>
            <p:nvPr/>
          </p:nvSpPr>
          <p:spPr>
            <a:xfrm>
              <a:off x="155055" y="2076991"/>
              <a:ext cx="19050" cy="25400"/>
            </a:xfrm>
            <a:custGeom>
              <a:rect b="b" l="l" r="r" t="t"/>
              <a:pathLst>
                <a:path extrusionOk="0" h="25400" w="19050">
                  <a:moveTo>
                    <a:pt x="1142" y="0"/>
                  </a:moveTo>
                  <a:lnTo>
                    <a:pt x="0" y="25"/>
                  </a:lnTo>
                  <a:lnTo>
                    <a:pt x="800" y="2628"/>
                  </a:lnTo>
                  <a:lnTo>
                    <a:pt x="1435" y="5410"/>
                  </a:lnTo>
                  <a:lnTo>
                    <a:pt x="2006" y="8242"/>
                  </a:lnTo>
                  <a:lnTo>
                    <a:pt x="7619" y="13868"/>
                  </a:lnTo>
                  <a:lnTo>
                    <a:pt x="13271" y="19443"/>
                  </a:lnTo>
                  <a:lnTo>
                    <a:pt x="18986" y="24930"/>
                  </a:lnTo>
                  <a:lnTo>
                    <a:pt x="18404" y="16357"/>
                  </a:lnTo>
                  <a:lnTo>
                    <a:pt x="15441" y="8307"/>
                  </a:lnTo>
                  <a:lnTo>
                    <a:pt x="9790" y="233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47" name="Google Shape;2947;gf574e92628_0_0"/>
            <p:cNvSpPr/>
            <p:nvPr/>
          </p:nvSpPr>
          <p:spPr>
            <a:xfrm>
              <a:off x="2012467" y="2083814"/>
              <a:ext cx="20955" cy="30480"/>
            </a:xfrm>
            <a:custGeom>
              <a:rect b="b" l="l" r="r" t="t"/>
              <a:pathLst>
                <a:path extrusionOk="0" h="30480" w="20955">
                  <a:moveTo>
                    <a:pt x="17360" y="0"/>
                  </a:moveTo>
                  <a:lnTo>
                    <a:pt x="15773" y="0"/>
                  </a:lnTo>
                  <a:lnTo>
                    <a:pt x="4406" y="0"/>
                  </a:lnTo>
                  <a:lnTo>
                    <a:pt x="0" y="7594"/>
                  </a:lnTo>
                  <a:lnTo>
                    <a:pt x="2222" y="22758"/>
                  </a:lnTo>
                  <a:lnTo>
                    <a:pt x="8864" y="30353"/>
                  </a:lnTo>
                  <a:lnTo>
                    <a:pt x="20497" y="30340"/>
                  </a:lnTo>
                  <a:lnTo>
                    <a:pt x="20954" y="30302"/>
                  </a:lnTo>
                  <a:lnTo>
                    <a:pt x="20954" y="469"/>
                  </a:lnTo>
                  <a:lnTo>
                    <a:pt x="19088" y="152"/>
                  </a:lnTo>
                  <a:lnTo>
                    <a:pt x="1736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48" name="Google Shape;2948;gf574e92628_0_0"/>
            <p:cNvSpPr/>
            <p:nvPr/>
          </p:nvSpPr>
          <p:spPr>
            <a:xfrm>
              <a:off x="11093645" y="2085223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19443" y="0"/>
                  </a:moveTo>
                  <a:lnTo>
                    <a:pt x="14198" y="0"/>
                  </a:lnTo>
                  <a:lnTo>
                    <a:pt x="7315" y="0"/>
                  </a:lnTo>
                  <a:lnTo>
                    <a:pt x="1168" y="4165"/>
                  </a:lnTo>
                  <a:lnTo>
                    <a:pt x="0" y="14033"/>
                  </a:lnTo>
                  <a:lnTo>
                    <a:pt x="2184" y="13766"/>
                  </a:lnTo>
                  <a:lnTo>
                    <a:pt x="4559" y="13703"/>
                  </a:lnTo>
                  <a:lnTo>
                    <a:pt x="20561" y="13741"/>
                  </a:lnTo>
                  <a:lnTo>
                    <a:pt x="27838" y="13119"/>
                  </a:lnTo>
                  <a:lnTo>
                    <a:pt x="29337" y="6540"/>
                  </a:lnTo>
                  <a:lnTo>
                    <a:pt x="25107" y="2413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49" name="Google Shape;2949;gf574e92628_0_0"/>
            <p:cNvSpPr/>
            <p:nvPr/>
          </p:nvSpPr>
          <p:spPr>
            <a:xfrm>
              <a:off x="390690" y="2089670"/>
              <a:ext cx="1198880" cy="26669"/>
            </a:xfrm>
            <a:custGeom>
              <a:rect b="b" l="l" r="r" t="t"/>
              <a:pathLst>
                <a:path extrusionOk="0" h="26669" w="1198880">
                  <a:moveTo>
                    <a:pt x="16230" y="6794"/>
                  </a:moveTo>
                  <a:lnTo>
                    <a:pt x="12979" y="342"/>
                  </a:lnTo>
                  <a:lnTo>
                    <a:pt x="6464" y="342"/>
                  </a:lnTo>
                  <a:lnTo>
                    <a:pt x="4584" y="342"/>
                  </a:lnTo>
                  <a:lnTo>
                    <a:pt x="2425" y="876"/>
                  </a:lnTo>
                  <a:lnTo>
                    <a:pt x="0" y="2108"/>
                  </a:lnTo>
                  <a:lnTo>
                    <a:pt x="0" y="24460"/>
                  </a:lnTo>
                  <a:lnTo>
                    <a:pt x="2362" y="25615"/>
                  </a:lnTo>
                  <a:lnTo>
                    <a:pt x="4470" y="26123"/>
                  </a:lnTo>
                  <a:lnTo>
                    <a:pt x="12890" y="26123"/>
                  </a:lnTo>
                  <a:lnTo>
                    <a:pt x="16179" y="19685"/>
                  </a:lnTo>
                  <a:lnTo>
                    <a:pt x="16230" y="6794"/>
                  </a:lnTo>
                  <a:close/>
                </a:path>
                <a:path extrusionOk="0" h="26669" w="1198880">
                  <a:moveTo>
                    <a:pt x="1198587" y="16675"/>
                  </a:moveTo>
                  <a:lnTo>
                    <a:pt x="1198549" y="0"/>
                  </a:lnTo>
                  <a:lnTo>
                    <a:pt x="1188923" y="977"/>
                  </a:lnTo>
                  <a:lnTo>
                    <a:pt x="1180388" y="3073"/>
                  </a:lnTo>
                  <a:lnTo>
                    <a:pt x="1174127" y="6045"/>
                  </a:lnTo>
                  <a:lnTo>
                    <a:pt x="1171371" y="9601"/>
                  </a:lnTo>
                  <a:lnTo>
                    <a:pt x="1178560" y="10985"/>
                  </a:lnTo>
                  <a:lnTo>
                    <a:pt x="1185240" y="12890"/>
                  </a:lnTo>
                  <a:lnTo>
                    <a:pt x="1191793" y="14909"/>
                  </a:lnTo>
                  <a:lnTo>
                    <a:pt x="1198587" y="166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50" name="Google Shape;2950;gf574e92628_0_0"/>
            <p:cNvSpPr/>
            <p:nvPr/>
          </p:nvSpPr>
          <p:spPr>
            <a:xfrm>
              <a:off x="1589247" y="2089623"/>
              <a:ext cx="24765" cy="18414"/>
            </a:xfrm>
            <a:custGeom>
              <a:rect b="b" l="l" r="r" t="t"/>
              <a:pathLst>
                <a:path extrusionOk="0" h="18414" w="24765">
                  <a:moveTo>
                    <a:pt x="2260" y="0"/>
                  </a:moveTo>
                  <a:lnTo>
                    <a:pt x="0" y="38"/>
                  </a:lnTo>
                  <a:lnTo>
                    <a:pt x="38" y="16713"/>
                  </a:lnTo>
                  <a:lnTo>
                    <a:pt x="3771" y="17526"/>
                  </a:lnTo>
                  <a:lnTo>
                    <a:pt x="7785" y="18046"/>
                  </a:lnTo>
                  <a:lnTo>
                    <a:pt x="15938" y="18046"/>
                  </a:lnTo>
                  <a:lnTo>
                    <a:pt x="19900" y="17716"/>
                  </a:lnTo>
                  <a:lnTo>
                    <a:pt x="24333" y="16891"/>
                  </a:lnTo>
                  <a:lnTo>
                    <a:pt x="24741" y="9011"/>
                  </a:lnTo>
                  <a:lnTo>
                    <a:pt x="20202" y="3787"/>
                  </a:lnTo>
                  <a:lnTo>
                    <a:pt x="12210" y="892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51" name="Google Shape;2951;gf574e92628_0_0"/>
            <p:cNvSpPr/>
            <p:nvPr/>
          </p:nvSpPr>
          <p:spPr>
            <a:xfrm>
              <a:off x="6790015" y="2097376"/>
              <a:ext cx="24129" cy="14605"/>
            </a:xfrm>
            <a:custGeom>
              <a:rect b="b" l="l" r="r" t="t"/>
              <a:pathLst>
                <a:path extrusionOk="0" h="14605" w="24129">
                  <a:moveTo>
                    <a:pt x="20802" y="0"/>
                  </a:moveTo>
                  <a:lnTo>
                    <a:pt x="18935" y="0"/>
                  </a:lnTo>
                  <a:lnTo>
                    <a:pt x="12001" y="0"/>
                  </a:lnTo>
                  <a:lnTo>
                    <a:pt x="2895" y="7505"/>
                  </a:lnTo>
                  <a:lnTo>
                    <a:pt x="1968" y="9144"/>
                  </a:lnTo>
                  <a:lnTo>
                    <a:pt x="0" y="12852"/>
                  </a:lnTo>
                  <a:lnTo>
                    <a:pt x="1358" y="14262"/>
                  </a:lnTo>
                  <a:lnTo>
                    <a:pt x="4178" y="14262"/>
                  </a:lnTo>
                  <a:lnTo>
                    <a:pt x="10754" y="12825"/>
                  </a:lnTo>
                  <a:lnTo>
                    <a:pt x="18048" y="9399"/>
                  </a:lnTo>
                  <a:lnTo>
                    <a:pt x="23325" y="5309"/>
                  </a:lnTo>
                  <a:lnTo>
                    <a:pt x="23850" y="1879"/>
                  </a:lnTo>
                  <a:lnTo>
                    <a:pt x="22504" y="546"/>
                  </a:lnTo>
                  <a:lnTo>
                    <a:pt x="2080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52" name="Google Shape;2952;gf574e92628_0_0"/>
            <p:cNvSpPr/>
            <p:nvPr/>
          </p:nvSpPr>
          <p:spPr>
            <a:xfrm>
              <a:off x="854850" y="2106519"/>
              <a:ext cx="21590" cy="30480"/>
            </a:xfrm>
            <a:custGeom>
              <a:rect b="b" l="l" r="r" t="t"/>
              <a:pathLst>
                <a:path extrusionOk="0" h="30480" w="21590">
                  <a:moveTo>
                    <a:pt x="14655" y="0"/>
                  </a:moveTo>
                  <a:lnTo>
                    <a:pt x="11347" y="7724"/>
                  </a:lnTo>
                  <a:lnTo>
                    <a:pt x="3450" y="22006"/>
                  </a:lnTo>
                  <a:lnTo>
                    <a:pt x="0" y="29730"/>
                  </a:lnTo>
                  <a:lnTo>
                    <a:pt x="1269" y="30149"/>
                  </a:lnTo>
                  <a:lnTo>
                    <a:pt x="2527" y="30353"/>
                  </a:lnTo>
                  <a:lnTo>
                    <a:pt x="3746" y="30353"/>
                  </a:lnTo>
                  <a:lnTo>
                    <a:pt x="13693" y="25908"/>
                  </a:lnTo>
                  <a:lnTo>
                    <a:pt x="20178" y="15971"/>
                  </a:lnTo>
                  <a:lnTo>
                    <a:pt x="21175" y="563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53" name="Google Shape;2953;gf574e92628_0_0"/>
            <p:cNvSpPr/>
            <p:nvPr/>
          </p:nvSpPr>
          <p:spPr>
            <a:xfrm>
              <a:off x="7056220" y="2105855"/>
              <a:ext cx="17145" cy="45719"/>
            </a:xfrm>
            <a:custGeom>
              <a:rect b="b" l="l" r="r" t="t"/>
              <a:pathLst>
                <a:path extrusionOk="0" h="45719" w="17145">
                  <a:moveTo>
                    <a:pt x="5788" y="0"/>
                  </a:moveTo>
                  <a:lnTo>
                    <a:pt x="4302" y="0"/>
                  </a:lnTo>
                  <a:lnTo>
                    <a:pt x="2625" y="215"/>
                  </a:lnTo>
                  <a:lnTo>
                    <a:pt x="784" y="660"/>
                  </a:lnTo>
                  <a:lnTo>
                    <a:pt x="1470" y="12996"/>
                  </a:lnTo>
                  <a:lnTo>
                    <a:pt x="0" y="27498"/>
                  </a:lnTo>
                  <a:lnTo>
                    <a:pt x="791" y="39729"/>
                  </a:lnTo>
                  <a:lnTo>
                    <a:pt x="8264" y="45250"/>
                  </a:lnTo>
                  <a:lnTo>
                    <a:pt x="13138" y="36004"/>
                  </a:lnTo>
                  <a:lnTo>
                    <a:pt x="16827" y="20691"/>
                  </a:lnTo>
                  <a:lnTo>
                    <a:pt x="15615" y="6345"/>
                  </a:lnTo>
                  <a:lnTo>
                    <a:pt x="57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54" name="Google Shape;2954;gf574e92628_0_0"/>
            <p:cNvSpPr/>
            <p:nvPr/>
          </p:nvSpPr>
          <p:spPr>
            <a:xfrm>
              <a:off x="11391" y="2112530"/>
              <a:ext cx="1978025" cy="51435"/>
            </a:xfrm>
            <a:custGeom>
              <a:rect b="b" l="l" r="r" t="t"/>
              <a:pathLst>
                <a:path extrusionOk="0" h="51435" w="1978025">
                  <a:moveTo>
                    <a:pt x="25704" y="1587"/>
                  </a:moveTo>
                  <a:lnTo>
                    <a:pt x="19608" y="469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29"/>
                  </a:lnTo>
                  <a:lnTo>
                    <a:pt x="5765" y="9906"/>
                  </a:lnTo>
                  <a:lnTo>
                    <a:pt x="15684" y="9906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51435" w="1978025">
                  <a:moveTo>
                    <a:pt x="1977656" y="38582"/>
                  </a:moveTo>
                  <a:lnTo>
                    <a:pt x="1966379" y="33401"/>
                  </a:lnTo>
                  <a:lnTo>
                    <a:pt x="1960232" y="22987"/>
                  </a:lnTo>
                  <a:lnTo>
                    <a:pt x="1955457" y="11125"/>
                  </a:lnTo>
                  <a:lnTo>
                    <a:pt x="1948357" y="1600"/>
                  </a:lnTo>
                  <a:lnTo>
                    <a:pt x="1949411" y="17373"/>
                  </a:lnTo>
                  <a:lnTo>
                    <a:pt x="1945665" y="28333"/>
                  </a:lnTo>
                  <a:lnTo>
                    <a:pt x="1939582" y="36957"/>
                  </a:lnTo>
                  <a:lnTo>
                    <a:pt x="1933702" y="45732"/>
                  </a:lnTo>
                  <a:lnTo>
                    <a:pt x="1942668" y="48552"/>
                  </a:lnTo>
                  <a:lnTo>
                    <a:pt x="1950770" y="51206"/>
                  </a:lnTo>
                  <a:lnTo>
                    <a:pt x="1965680" y="51206"/>
                  </a:lnTo>
                  <a:lnTo>
                    <a:pt x="1972297" y="48069"/>
                  </a:lnTo>
                  <a:lnTo>
                    <a:pt x="1977656" y="3858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55" name="Google Shape;2955;gf574e92628_0_0"/>
            <p:cNvSpPr/>
            <p:nvPr/>
          </p:nvSpPr>
          <p:spPr>
            <a:xfrm>
              <a:off x="3484486" y="2114130"/>
              <a:ext cx="74295" cy="29844"/>
            </a:xfrm>
            <a:custGeom>
              <a:rect b="b" l="l" r="r" t="t"/>
              <a:pathLst>
                <a:path extrusionOk="0" h="29844" w="74295">
                  <a:moveTo>
                    <a:pt x="36817" y="29489"/>
                  </a:moveTo>
                  <a:lnTo>
                    <a:pt x="35661" y="18973"/>
                  </a:lnTo>
                  <a:lnTo>
                    <a:pt x="29108" y="9994"/>
                  </a:lnTo>
                  <a:lnTo>
                    <a:pt x="19634" y="3733"/>
                  </a:lnTo>
                  <a:lnTo>
                    <a:pt x="9779" y="1384"/>
                  </a:lnTo>
                  <a:lnTo>
                    <a:pt x="5397" y="1384"/>
                  </a:lnTo>
                  <a:lnTo>
                    <a:pt x="1739" y="3111"/>
                  </a:lnTo>
                  <a:lnTo>
                    <a:pt x="0" y="7137"/>
                  </a:lnTo>
                  <a:lnTo>
                    <a:pt x="9055" y="12839"/>
                  </a:lnTo>
                  <a:lnTo>
                    <a:pt x="17538" y="19189"/>
                  </a:lnTo>
                  <a:lnTo>
                    <a:pt x="26454" y="25095"/>
                  </a:lnTo>
                  <a:lnTo>
                    <a:pt x="36817" y="29489"/>
                  </a:lnTo>
                  <a:close/>
                </a:path>
                <a:path extrusionOk="0" h="29844" w="74295">
                  <a:moveTo>
                    <a:pt x="73672" y="0"/>
                  </a:moveTo>
                  <a:lnTo>
                    <a:pt x="71996" y="165"/>
                  </a:lnTo>
                  <a:lnTo>
                    <a:pt x="52501" y="114"/>
                  </a:lnTo>
                  <a:lnTo>
                    <a:pt x="45554" y="914"/>
                  </a:lnTo>
                  <a:lnTo>
                    <a:pt x="44310" y="7137"/>
                  </a:lnTo>
                  <a:lnTo>
                    <a:pt x="48526" y="11379"/>
                  </a:lnTo>
                  <a:lnTo>
                    <a:pt x="54203" y="13779"/>
                  </a:lnTo>
                  <a:lnTo>
                    <a:pt x="66344" y="13779"/>
                  </a:lnTo>
                  <a:lnTo>
                    <a:pt x="72504" y="9626"/>
                  </a:lnTo>
                  <a:lnTo>
                    <a:pt x="736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56" name="Google Shape;2956;gf574e92628_0_0"/>
            <p:cNvSpPr/>
            <p:nvPr/>
          </p:nvSpPr>
          <p:spPr>
            <a:xfrm>
              <a:off x="2349825" y="2122962"/>
              <a:ext cx="49530" cy="22860"/>
            </a:xfrm>
            <a:custGeom>
              <a:rect b="b" l="l" r="r" t="t"/>
              <a:pathLst>
                <a:path extrusionOk="0" h="22860" w="49530">
                  <a:moveTo>
                    <a:pt x="21952" y="0"/>
                  </a:moveTo>
                  <a:lnTo>
                    <a:pt x="16453" y="0"/>
                  </a:lnTo>
                  <a:lnTo>
                    <a:pt x="12643" y="0"/>
                  </a:lnTo>
                  <a:lnTo>
                    <a:pt x="7677" y="1600"/>
                  </a:lnTo>
                  <a:lnTo>
                    <a:pt x="375" y="5918"/>
                  </a:lnTo>
                  <a:lnTo>
                    <a:pt x="0" y="13777"/>
                  </a:lnTo>
                  <a:lnTo>
                    <a:pt x="4621" y="18994"/>
                  </a:lnTo>
                  <a:lnTo>
                    <a:pt x="12717" y="21889"/>
                  </a:lnTo>
                  <a:lnTo>
                    <a:pt x="22765" y="22783"/>
                  </a:lnTo>
                  <a:lnTo>
                    <a:pt x="30492" y="22352"/>
                  </a:lnTo>
                  <a:lnTo>
                    <a:pt x="37843" y="21145"/>
                  </a:lnTo>
                  <a:lnTo>
                    <a:pt x="44218" y="19290"/>
                  </a:lnTo>
                  <a:lnTo>
                    <a:pt x="49016" y="16916"/>
                  </a:lnTo>
                  <a:lnTo>
                    <a:pt x="44342" y="12992"/>
                  </a:lnTo>
                  <a:lnTo>
                    <a:pt x="37294" y="12077"/>
                  </a:lnTo>
                  <a:lnTo>
                    <a:pt x="32963" y="9372"/>
                  </a:lnTo>
                  <a:lnTo>
                    <a:pt x="25089" y="3327"/>
                  </a:lnTo>
                  <a:lnTo>
                    <a:pt x="219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57" name="Google Shape;2957;gf574e92628_0_0"/>
            <p:cNvSpPr/>
            <p:nvPr/>
          </p:nvSpPr>
          <p:spPr>
            <a:xfrm>
              <a:off x="2394163" y="2135960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0" y="0"/>
                  </a:moveTo>
                  <a:lnTo>
                    <a:pt x="4673" y="3924"/>
                  </a:lnTo>
                  <a:lnTo>
                    <a:pt x="6311" y="2806"/>
                  </a:lnTo>
                  <a:lnTo>
                    <a:pt x="7340" y="1574"/>
                  </a:lnTo>
                  <a:lnTo>
                    <a:pt x="7556" y="292"/>
                  </a:lnTo>
                  <a:lnTo>
                    <a:pt x="6083" y="330"/>
                  </a:lnTo>
                  <a:lnTo>
                    <a:pt x="3429" y="330"/>
                  </a:lnTo>
                  <a:lnTo>
                    <a:pt x="1638" y="2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58" name="Google Shape;2958;gf574e92628_0_0"/>
            <p:cNvSpPr/>
            <p:nvPr/>
          </p:nvSpPr>
          <p:spPr>
            <a:xfrm>
              <a:off x="5149291" y="2127985"/>
              <a:ext cx="5591175" cy="29844"/>
            </a:xfrm>
            <a:custGeom>
              <a:rect b="b" l="l" r="r" t="t"/>
              <a:pathLst>
                <a:path extrusionOk="0" h="29844" w="5591175">
                  <a:moveTo>
                    <a:pt x="29349" y="15646"/>
                  </a:moveTo>
                  <a:lnTo>
                    <a:pt x="26568" y="14300"/>
                  </a:lnTo>
                  <a:lnTo>
                    <a:pt x="15455" y="7023"/>
                  </a:lnTo>
                  <a:lnTo>
                    <a:pt x="7721" y="7023"/>
                  </a:lnTo>
                  <a:lnTo>
                    <a:pt x="3505" y="7023"/>
                  </a:lnTo>
                  <a:lnTo>
                    <a:pt x="304" y="9182"/>
                  </a:lnTo>
                  <a:lnTo>
                    <a:pt x="0" y="15646"/>
                  </a:lnTo>
                  <a:lnTo>
                    <a:pt x="2781" y="17132"/>
                  </a:lnTo>
                  <a:lnTo>
                    <a:pt x="13855" y="24384"/>
                  </a:lnTo>
                  <a:lnTo>
                    <a:pt x="25819" y="24384"/>
                  </a:lnTo>
                  <a:lnTo>
                    <a:pt x="29057" y="22186"/>
                  </a:lnTo>
                  <a:lnTo>
                    <a:pt x="29349" y="15646"/>
                  </a:lnTo>
                  <a:close/>
                </a:path>
                <a:path extrusionOk="0" h="29844" w="5591175">
                  <a:moveTo>
                    <a:pt x="714502" y="15633"/>
                  </a:moveTo>
                  <a:lnTo>
                    <a:pt x="706221" y="13690"/>
                  </a:lnTo>
                  <a:lnTo>
                    <a:pt x="701865" y="7569"/>
                  </a:lnTo>
                  <a:lnTo>
                    <a:pt x="691540" y="7569"/>
                  </a:lnTo>
                  <a:lnTo>
                    <a:pt x="689622" y="7569"/>
                  </a:lnTo>
                  <a:lnTo>
                    <a:pt x="687514" y="7785"/>
                  </a:lnTo>
                  <a:lnTo>
                    <a:pt x="685126" y="8267"/>
                  </a:lnTo>
                  <a:lnTo>
                    <a:pt x="684822" y="17551"/>
                  </a:lnTo>
                  <a:lnTo>
                    <a:pt x="687984" y="24231"/>
                  </a:lnTo>
                  <a:lnTo>
                    <a:pt x="693432" y="28282"/>
                  </a:lnTo>
                  <a:lnTo>
                    <a:pt x="699973" y="29641"/>
                  </a:lnTo>
                  <a:lnTo>
                    <a:pt x="707047" y="29641"/>
                  </a:lnTo>
                  <a:lnTo>
                    <a:pt x="713981" y="25057"/>
                  </a:lnTo>
                  <a:lnTo>
                    <a:pt x="714502" y="15633"/>
                  </a:lnTo>
                  <a:close/>
                </a:path>
                <a:path extrusionOk="0" h="29844" w="5591175">
                  <a:moveTo>
                    <a:pt x="4592434" y="2832"/>
                  </a:moveTo>
                  <a:lnTo>
                    <a:pt x="4585843" y="0"/>
                  </a:lnTo>
                  <a:lnTo>
                    <a:pt x="4576407" y="0"/>
                  </a:lnTo>
                  <a:lnTo>
                    <a:pt x="4572673" y="0"/>
                  </a:lnTo>
                  <a:lnTo>
                    <a:pt x="4555960" y="1765"/>
                  </a:lnTo>
                  <a:lnTo>
                    <a:pt x="4549470" y="1765"/>
                  </a:lnTo>
                  <a:lnTo>
                    <a:pt x="4546968" y="1524"/>
                  </a:lnTo>
                  <a:lnTo>
                    <a:pt x="4544860" y="889"/>
                  </a:lnTo>
                  <a:lnTo>
                    <a:pt x="4541494" y="13766"/>
                  </a:lnTo>
                  <a:lnTo>
                    <a:pt x="4548175" y="16611"/>
                  </a:lnTo>
                  <a:lnTo>
                    <a:pt x="4561459" y="16611"/>
                  </a:lnTo>
                  <a:lnTo>
                    <a:pt x="4578286" y="14833"/>
                  </a:lnTo>
                  <a:lnTo>
                    <a:pt x="4584662" y="14833"/>
                  </a:lnTo>
                  <a:lnTo>
                    <a:pt x="4587062" y="15049"/>
                  </a:lnTo>
                  <a:lnTo>
                    <a:pt x="4589094" y="15633"/>
                  </a:lnTo>
                  <a:lnTo>
                    <a:pt x="4592434" y="2832"/>
                  </a:lnTo>
                  <a:close/>
                </a:path>
                <a:path extrusionOk="0" h="29844" w="5591175">
                  <a:moveTo>
                    <a:pt x="4795139" y="8267"/>
                  </a:moveTo>
                  <a:lnTo>
                    <a:pt x="4790922" y="4064"/>
                  </a:lnTo>
                  <a:lnTo>
                    <a:pt x="4785284" y="1663"/>
                  </a:lnTo>
                  <a:lnTo>
                    <a:pt x="4780051" y="1663"/>
                  </a:lnTo>
                  <a:lnTo>
                    <a:pt x="4773130" y="1663"/>
                  </a:lnTo>
                  <a:lnTo>
                    <a:pt x="4766945" y="5867"/>
                  </a:lnTo>
                  <a:lnTo>
                    <a:pt x="4765814" y="15646"/>
                  </a:lnTo>
                  <a:lnTo>
                    <a:pt x="4767948" y="15405"/>
                  </a:lnTo>
                  <a:lnTo>
                    <a:pt x="4786173" y="15379"/>
                  </a:lnTo>
                  <a:lnTo>
                    <a:pt x="4793627" y="14782"/>
                  </a:lnTo>
                  <a:lnTo>
                    <a:pt x="4795139" y="8267"/>
                  </a:lnTo>
                  <a:close/>
                </a:path>
                <a:path extrusionOk="0" h="29844" w="5591175">
                  <a:moveTo>
                    <a:pt x="5590718" y="8267"/>
                  </a:moveTo>
                  <a:lnTo>
                    <a:pt x="5588800" y="8432"/>
                  </a:lnTo>
                  <a:lnTo>
                    <a:pt x="5582501" y="8432"/>
                  </a:lnTo>
                  <a:lnTo>
                    <a:pt x="5568404" y="838"/>
                  </a:lnTo>
                  <a:lnTo>
                    <a:pt x="5563044" y="838"/>
                  </a:lnTo>
                  <a:lnTo>
                    <a:pt x="5561368" y="901"/>
                  </a:lnTo>
                  <a:lnTo>
                    <a:pt x="5559920" y="13093"/>
                  </a:lnTo>
                  <a:lnTo>
                    <a:pt x="5563120" y="22085"/>
                  </a:lnTo>
                  <a:lnTo>
                    <a:pt x="5569305" y="27647"/>
                  </a:lnTo>
                  <a:lnTo>
                    <a:pt x="5576824" y="29552"/>
                  </a:lnTo>
                  <a:lnTo>
                    <a:pt x="5582717" y="28282"/>
                  </a:lnTo>
                  <a:lnTo>
                    <a:pt x="5587555" y="24396"/>
                  </a:lnTo>
                  <a:lnTo>
                    <a:pt x="5590502" y="17754"/>
                  </a:lnTo>
                  <a:lnTo>
                    <a:pt x="5590718" y="826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59" name="Google Shape;2959;gf574e92628_0_0"/>
            <p:cNvSpPr/>
            <p:nvPr/>
          </p:nvSpPr>
          <p:spPr>
            <a:xfrm>
              <a:off x="701028" y="2143011"/>
              <a:ext cx="22225" cy="30480"/>
            </a:xfrm>
            <a:custGeom>
              <a:rect b="b" l="l" r="r" t="t"/>
              <a:pathLst>
                <a:path extrusionOk="0" h="30480" w="22225">
                  <a:moveTo>
                    <a:pt x="17492" y="0"/>
                  </a:moveTo>
                  <a:lnTo>
                    <a:pt x="15854" y="0"/>
                  </a:lnTo>
                  <a:lnTo>
                    <a:pt x="4320" y="4562"/>
                  </a:lnTo>
                  <a:lnTo>
                    <a:pt x="0" y="14693"/>
                  </a:lnTo>
                  <a:lnTo>
                    <a:pt x="3140" y="25063"/>
                  </a:lnTo>
                  <a:lnTo>
                    <a:pt x="13987" y="30340"/>
                  </a:lnTo>
                  <a:lnTo>
                    <a:pt x="16511" y="23607"/>
                  </a:lnTo>
                  <a:lnTo>
                    <a:pt x="19608" y="17508"/>
                  </a:lnTo>
                  <a:lnTo>
                    <a:pt x="21679" y="10393"/>
                  </a:lnTo>
                  <a:lnTo>
                    <a:pt x="21124" y="609"/>
                  </a:lnTo>
                  <a:lnTo>
                    <a:pt x="19245" y="190"/>
                  </a:lnTo>
                  <a:lnTo>
                    <a:pt x="1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60" name="Google Shape;2960;gf574e92628_0_0"/>
            <p:cNvSpPr/>
            <p:nvPr/>
          </p:nvSpPr>
          <p:spPr>
            <a:xfrm>
              <a:off x="10673841" y="2150572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3837" y="0"/>
                  </a:moveTo>
                  <a:lnTo>
                    <a:pt x="21348" y="0"/>
                  </a:lnTo>
                  <a:lnTo>
                    <a:pt x="13101" y="856"/>
                  </a:lnTo>
                  <a:lnTo>
                    <a:pt x="6673" y="3559"/>
                  </a:lnTo>
                  <a:lnTo>
                    <a:pt x="2246" y="8304"/>
                  </a:lnTo>
                  <a:lnTo>
                    <a:pt x="0" y="15290"/>
                  </a:lnTo>
                  <a:lnTo>
                    <a:pt x="3721" y="15201"/>
                  </a:lnTo>
                  <a:lnTo>
                    <a:pt x="11576" y="15656"/>
                  </a:lnTo>
                  <a:lnTo>
                    <a:pt x="18461" y="17044"/>
                  </a:lnTo>
                  <a:lnTo>
                    <a:pt x="24386" y="19407"/>
                  </a:lnTo>
                  <a:lnTo>
                    <a:pt x="29362" y="22783"/>
                  </a:lnTo>
                  <a:lnTo>
                    <a:pt x="29362" y="533"/>
                  </a:lnTo>
                  <a:lnTo>
                    <a:pt x="26517" y="190"/>
                  </a:lnTo>
                  <a:lnTo>
                    <a:pt x="238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61" name="Google Shape;2961;gf574e92628_0_0"/>
            <p:cNvSpPr/>
            <p:nvPr/>
          </p:nvSpPr>
          <p:spPr>
            <a:xfrm>
              <a:off x="206598" y="2169335"/>
              <a:ext cx="19050" cy="17144"/>
            </a:xfrm>
            <a:custGeom>
              <a:rect b="b" l="l" r="r" t="t"/>
              <a:pathLst>
                <a:path extrusionOk="0" h="17144" w="19050">
                  <a:moveTo>
                    <a:pt x="18427" y="0"/>
                  </a:moveTo>
                  <a:lnTo>
                    <a:pt x="12065" y="1295"/>
                  </a:lnTo>
                  <a:lnTo>
                    <a:pt x="6083" y="4597"/>
                  </a:lnTo>
                  <a:lnTo>
                    <a:pt x="0" y="11391"/>
                  </a:lnTo>
                  <a:lnTo>
                    <a:pt x="6553" y="12598"/>
                  </a:lnTo>
                  <a:lnTo>
                    <a:pt x="12776" y="14655"/>
                  </a:lnTo>
                  <a:lnTo>
                    <a:pt x="18567" y="16662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62" name="Google Shape;2962;gf574e92628_0_0"/>
            <p:cNvSpPr/>
            <p:nvPr/>
          </p:nvSpPr>
          <p:spPr>
            <a:xfrm>
              <a:off x="225028" y="2168654"/>
              <a:ext cx="40639" cy="23494"/>
            </a:xfrm>
            <a:custGeom>
              <a:rect b="b" l="l" r="r" t="t"/>
              <a:pathLst>
                <a:path extrusionOk="0" h="23494" w="40639">
                  <a:moveTo>
                    <a:pt x="7264" y="0"/>
                  </a:moveTo>
                  <a:lnTo>
                    <a:pt x="4775" y="0"/>
                  </a:lnTo>
                  <a:lnTo>
                    <a:pt x="2362" y="203"/>
                  </a:lnTo>
                  <a:lnTo>
                    <a:pt x="0" y="685"/>
                  </a:lnTo>
                  <a:lnTo>
                    <a:pt x="139" y="17348"/>
                  </a:lnTo>
                  <a:lnTo>
                    <a:pt x="8381" y="20205"/>
                  </a:lnTo>
                  <a:lnTo>
                    <a:pt x="15786" y="22936"/>
                  </a:lnTo>
                  <a:lnTo>
                    <a:pt x="22123" y="22936"/>
                  </a:lnTo>
                  <a:lnTo>
                    <a:pt x="27776" y="22042"/>
                  </a:lnTo>
                  <a:lnTo>
                    <a:pt x="32759" y="19032"/>
                  </a:lnTo>
                  <a:lnTo>
                    <a:pt x="37028" y="13415"/>
                  </a:lnTo>
                  <a:lnTo>
                    <a:pt x="40538" y="4699"/>
                  </a:lnTo>
                  <a:lnTo>
                    <a:pt x="31129" y="3225"/>
                  </a:lnTo>
                  <a:lnTo>
                    <a:pt x="22534" y="1692"/>
                  </a:lnTo>
                  <a:lnTo>
                    <a:pt x="14622" y="487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63" name="Google Shape;2963;gf574e92628_0_0"/>
            <p:cNvSpPr/>
            <p:nvPr/>
          </p:nvSpPr>
          <p:spPr>
            <a:xfrm>
              <a:off x="509892" y="2165870"/>
              <a:ext cx="1192530" cy="22860"/>
            </a:xfrm>
            <a:custGeom>
              <a:rect b="b" l="l" r="r" t="t"/>
              <a:pathLst>
                <a:path extrusionOk="0" h="22860" w="1192530">
                  <a:moveTo>
                    <a:pt x="36766" y="1155"/>
                  </a:moveTo>
                  <a:lnTo>
                    <a:pt x="28155" y="0"/>
                  </a:lnTo>
                  <a:lnTo>
                    <a:pt x="29476" y="7467"/>
                  </a:lnTo>
                  <a:lnTo>
                    <a:pt x="23660" y="7886"/>
                  </a:lnTo>
                  <a:lnTo>
                    <a:pt x="7112" y="7886"/>
                  </a:lnTo>
                  <a:lnTo>
                    <a:pt x="0" y="8559"/>
                  </a:lnTo>
                  <a:lnTo>
                    <a:pt x="5994" y="22237"/>
                  </a:lnTo>
                  <a:lnTo>
                    <a:pt x="35648" y="22237"/>
                  </a:lnTo>
                  <a:lnTo>
                    <a:pt x="34467" y="13601"/>
                  </a:lnTo>
                  <a:lnTo>
                    <a:pt x="36766" y="1155"/>
                  </a:lnTo>
                  <a:close/>
                </a:path>
                <a:path extrusionOk="0" h="22860" w="1192530">
                  <a:moveTo>
                    <a:pt x="1192060" y="7493"/>
                  </a:moveTo>
                  <a:lnTo>
                    <a:pt x="1184605" y="7493"/>
                  </a:lnTo>
                  <a:lnTo>
                    <a:pt x="1183360" y="1498"/>
                  </a:lnTo>
                  <a:lnTo>
                    <a:pt x="1177391" y="0"/>
                  </a:lnTo>
                  <a:lnTo>
                    <a:pt x="1177391" y="7493"/>
                  </a:lnTo>
                  <a:lnTo>
                    <a:pt x="1171346" y="8648"/>
                  </a:lnTo>
                  <a:lnTo>
                    <a:pt x="1169847" y="14859"/>
                  </a:lnTo>
                  <a:lnTo>
                    <a:pt x="1177391" y="14859"/>
                  </a:lnTo>
                  <a:lnTo>
                    <a:pt x="1178839" y="20866"/>
                  </a:lnTo>
                  <a:lnTo>
                    <a:pt x="1184605" y="22237"/>
                  </a:lnTo>
                  <a:lnTo>
                    <a:pt x="1184605" y="14859"/>
                  </a:lnTo>
                  <a:lnTo>
                    <a:pt x="1190561" y="13373"/>
                  </a:lnTo>
                  <a:lnTo>
                    <a:pt x="1192060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64" name="Google Shape;2964;gf574e92628_0_0"/>
            <p:cNvSpPr/>
            <p:nvPr/>
          </p:nvSpPr>
          <p:spPr>
            <a:xfrm>
              <a:off x="7773178" y="2173352"/>
              <a:ext cx="24129" cy="59055"/>
            </a:xfrm>
            <a:custGeom>
              <a:rect b="b" l="l" r="r" t="t"/>
              <a:pathLst>
                <a:path extrusionOk="0" h="59055" w="24129">
                  <a:moveTo>
                    <a:pt x="13273" y="0"/>
                  </a:moveTo>
                  <a:lnTo>
                    <a:pt x="11001" y="19326"/>
                  </a:lnTo>
                  <a:lnTo>
                    <a:pt x="2909" y="35631"/>
                  </a:lnTo>
                  <a:lnTo>
                    <a:pt x="0" y="48872"/>
                  </a:lnTo>
                  <a:lnTo>
                    <a:pt x="13273" y="59004"/>
                  </a:lnTo>
                  <a:lnTo>
                    <a:pt x="18377" y="42769"/>
                  </a:lnTo>
                  <a:lnTo>
                    <a:pt x="23845" y="23844"/>
                  </a:lnTo>
                  <a:lnTo>
                    <a:pt x="24028" y="7747"/>
                  </a:lnTo>
                  <a:lnTo>
                    <a:pt x="1327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65" name="Google Shape;2965;gf574e92628_0_0"/>
            <p:cNvSpPr/>
            <p:nvPr/>
          </p:nvSpPr>
          <p:spPr>
            <a:xfrm>
              <a:off x="3358826" y="2179661"/>
              <a:ext cx="37464" cy="15875"/>
            </a:xfrm>
            <a:custGeom>
              <a:rect b="b" l="l" r="r" t="t"/>
              <a:pathLst>
                <a:path extrusionOk="0" h="15875" w="37464">
                  <a:moveTo>
                    <a:pt x="13817" y="0"/>
                  </a:moveTo>
                  <a:lnTo>
                    <a:pt x="10617" y="0"/>
                  </a:lnTo>
                  <a:lnTo>
                    <a:pt x="4470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4584" y="12954"/>
                  </a:lnTo>
                  <a:lnTo>
                    <a:pt x="12204" y="15684"/>
                  </a:lnTo>
                  <a:lnTo>
                    <a:pt x="28498" y="15684"/>
                  </a:lnTo>
                  <a:lnTo>
                    <a:pt x="36969" y="11430"/>
                  </a:lnTo>
                  <a:lnTo>
                    <a:pt x="37261" y="1066"/>
                  </a:lnTo>
                  <a:lnTo>
                    <a:pt x="35687" y="1651"/>
                  </a:lnTo>
                  <a:lnTo>
                    <a:pt x="33743" y="1866"/>
                  </a:lnTo>
                  <a:lnTo>
                    <a:pt x="28409" y="1866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66" name="Google Shape;2966;gf574e92628_0_0"/>
            <p:cNvSpPr/>
            <p:nvPr/>
          </p:nvSpPr>
          <p:spPr>
            <a:xfrm>
              <a:off x="9354795" y="2180729"/>
              <a:ext cx="868045" cy="29844"/>
            </a:xfrm>
            <a:custGeom>
              <a:rect b="b" l="l" r="r" t="t"/>
              <a:pathLst>
                <a:path extrusionOk="0" h="29844" w="868045">
                  <a:moveTo>
                    <a:pt x="37172" y="7378"/>
                  </a:moveTo>
                  <a:lnTo>
                    <a:pt x="7874" y="0"/>
                  </a:lnTo>
                  <a:lnTo>
                    <a:pt x="5295" y="6680"/>
                  </a:lnTo>
                  <a:lnTo>
                    <a:pt x="2159" y="12750"/>
                  </a:lnTo>
                  <a:lnTo>
                    <a:pt x="0" y="19888"/>
                  </a:lnTo>
                  <a:lnTo>
                    <a:pt x="355" y="29730"/>
                  </a:lnTo>
                  <a:lnTo>
                    <a:pt x="12674" y="27165"/>
                  </a:lnTo>
                  <a:lnTo>
                    <a:pt x="23317" y="23012"/>
                  </a:lnTo>
                  <a:lnTo>
                    <a:pt x="31673" y="16624"/>
                  </a:lnTo>
                  <a:lnTo>
                    <a:pt x="37172" y="7378"/>
                  </a:lnTo>
                  <a:close/>
                </a:path>
                <a:path extrusionOk="0" h="29844" w="868045">
                  <a:moveTo>
                    <a:pt x="867422" y="8648"/>
                  </a:moveTo>
                  <a:lnTo>
                    <a:pt x="863663" y="3746"/>
                  </a:lnTo>
                  <a:lnTo>
                    <a:pt x="854913" y="0"/>
                  </a:lnTo>
                  <a:lnTo>
                    <a:pt x="854341" y="9448"/>
                  </a:lnTo>
                  <a:lnTo>
                    <a:pt x="845439" y="10375"/>
                  </a:lnTo>
                  <a:lnTo>
                    <a:pt x="847432" y="22123"/>
                  </a:lnTo>
                  <a:lnTo>
                    <a:pt x="862380" y="22123"/>
                  </a:lnTo>
                  <a:lnTo>
                    <a:pt x="866800" y="14744"/>
                  </a:lnTo>
                  <a:lnTo>
                    <a:pt x="867422" y="86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67" name="Google Shape;2967;gf574e92628_0_0"/>
            <p:cNvSpPr/>
            <p:nvPr/>
          </p:nvSpPr>
          <p:spPr>
            <a:xfrm>
              <a:off x="2049324" y="2188103"/>
              <a:ext cx="20319" cy="18414"/>
            </a:xfrm>
            <a:custGeom>
              <a:rect b="b" l="l" r="r" t="t"/>
              <a:pathLst>
                <a:path extrusionOk="0" h="18414" w="20319">
                  <a:moveTo>
                    <a:pt x="6242" y="0"/>
                  </a:moveTo>
                  <a:lnTo>
                    <a:pt x="1017" y="8477"/>
                  </a:lnTo>
                  <a:lnTo>
                    <a:pt x="0" y="14038"/>
                  </a:lnTo>
                  <a:lnTo>
                    <a:pt x="2087" y="17082"/>
                  </a:lnTo>
                  <a:lnTo>
                    <a:pt x="6178" y="18008"/>
                  </a:lnTo>
                  <a:lnTo>
                    <a:pt x="14182" y="16053"/>
                  </a:lnTo>
                  <a:lnTo>
                    <a:pt x="19926" y="11295"/>
                  </a:lnTo>
                  <a:lnTo>
                    <a:pt x="18812" y="5390"/>
                  </a:lnTo>
                  <a:lnTo>
                    <a:pt x="62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68" name="Google Shape;2968;gf574e92628_0_0"/>
            <p:cNvSpPr/>
            <p:nvPr/>
          </p:nvSpPr>
          <p:spPr>
            <a:xfrm>
              <a:off x="4773549" y="2188107"/>
              <a:ext cx="5767705" cy="22860"/>
            </a:xfrm>
            <a:custGeom>
              <a:rect b="b" l="l" r="r" t="t"/>
              <a:pathLst>
                <a:path extrusionOk="0" h="22860" w="5767705">
                  <a:moveTo>
                    <a:pt x="24155" y="11874"/>
                  </a:moveTo>
                  <a:lnTo>
                    <a:pt x="22098" y="0"/>
                  </a:lnTo>
                  <a:lnTo>
                    <a:pt x="0" y="0"/>
                  </a:lnTo>
                  <a:lnTo>
                    <a:pt x="0" y="22352"/>
                  </a:lnTo>
                  <a:lnTo>
                    <a:pt x="14643" y="22352"/>
                  </a:lnTo>
                  <a:lnTo>
                    <a:pt x="15189" y="12788"/>
                  </a:lnTo>
                  <a:lnTo>
                    <a:pt x="24155" y="11874"/>
                  </a:lnTo>
                  <a:close/>
                </a:path>
                <a:path extrusionOk="0" h="22860" w="5767705">
                  <a:moveTo>
                    <a:pt x="5767667" y="0"/>
                  </a:moveTo>
                  <a:lnTo>
                    <a:pt x="5745505" y="0"/>
                  </a:lnTo>
                  <a:lnTo>
                    <a:pt x="5746445" y="13855"/>
                  </a:lnTo>
                  <a:lnTo>
                    <a:pt x="5748325" y="19443"/>
                  </a:lnTo>
                  <a:lnTo>
                    <a:pt x="5752960" y="22352"/>
                  </a:lnTo>
                  <a:lnTo>
                    <a:pt x="5756072" y="16129"/>
                  </a:lnTo>
                  <a:lnTo>
                    <a:pt x="5762028" y="12865"/>
                  </a:lnTo>
                  <a:lnTo>
                    <a:pt x="5767133" y="8763"/>
                  </a:lnTo>
                  <a:lnTo>
                    <a:pt x="57676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69" name="Google Shape;2969;gf574e92628_0_0"/>
            <p:cNvSpPr/>
            <p:nvPr/>
          </p:nvSpPr>
          <p:spPr>
            <a:xfrm>
              <a:off x="1591417" y="2195758"/>
              <a:ext cx="44450" cy="23494"/>
            </a:xfrm>
            <a:custGeom>
              <a:rect b="b" l="l" r="r" t="t"/>
              <a:pathLst>
                <a:path extrusionOk="0" h="23494" w="44450">
                  <a:moveTo>
                    <a:pt x="13030" y="0"/>
                  </a:moveTo>
                  <a:lnTo>
                    <a:pt x="7759" y="0"/>
                  </a:lnTo>
                  <a:lnTo>
                    <a:pt x="3200" y="3695"/>
                  </a:lnTo>
                  <a:lnTo>
                    <a:pt x="0" y="14693"/>
                  </a:lnTo>
                  <a:lnTo>
                    <a:pt x="1777" y="14566"/>
                  </a:lnTo>
                  <a:lnTo>
                    <a:pt x="6210" y="14566"/>
                  </a:lnTo>
                  <a:lnTo>
                    <a:pt x="28295" y="23482"/>
                  </a:lnTo>
                  <a:lnTo>
                    <a:pt x="37934" y="23482"/>
                  </a:lnTo>
                  <a:lnTo>
                    <a:pt x="41960" y="21285"/>
                  </a:lnTo>
                  <a:lnTo>
                    <a:pt x="44335" y="14693"/>
                  </a:lnTo>
                  <a:lnTo>
                    <a:pt x="36497" y="11213"/>
                  </a:lnTo>
                  <a:lnTo>
                    <a:pt x="28425" y="6294"/>
                  </a:lnTo>
                  <a:lnTo>
                    <a:pt x="20482" y="1901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70" name="Google Shape;2970;gf574e92628_0_0"/>
            <p:cNvSpPr/>
            <p:nvPr/>
          </p:nvSpPr>
          <p:spPr>
            <a:xfrm>
              <a:off x="3509282" y="2203505"/>
              <a:ext cx="6350" cy="12064"/>
            </a:xfrm>
            <a:custGeom>
              <a:rect b="b" l="l" r="r" t="t"/>
              <a:pathLst>
                <a:path extrusionOk="0" h="12064" w="6350">
                  <a:moveTo>
                    <a:pt x="0" y="0"/>
                  </a:moveTo>
                  <a:lnTo>
                    <a:pt x="431" y="7924"/>
                  </a:lnTo>
                  <a:lnTo>
                    <a:pt x="622" y="11887"/>
                  </a:lnTo>
                  <a:lnTo>
                    <a:pt x="6210" y="7086"/>
                  </a:lnTo>
                  <a:lnTo>
                    <a:pt x="4279" y="24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71" name="Google Shape;2971;gf574e92628_0_0"/>
            <p:cNvSpPr/>
            <p:nvPr/>
          </p:nvSpPr>
          <p:spPr>
            <a:xfrm>
              <a:off x="3491956" y="2201796"/>
              <a:ext cx="18414" cy="16510"/>
            </a:xfrm>
            <a:custGeom>
              <a:rect b="b" l="l" r="r" t="t"/>
              <a:pathLst>
                <a:path extrusionOk="0" h="16510" w="18414">
                  <a:moveTo>
                    <a:pt x="13042" y="0"/>
                  </a:moveTo>
                  <a:lnTo>
                    <a:pt x="10667" y="0"/>
                  </a:lnTo>
                  <a:lnTo>
                    <a:pt x="6007" y="0"/>
                  </a:lnTo>
                  <a:lnTo>
                    <a:pt x="1320" y="2425"/>
                  </a:lnTo>
                  <a:lnTo>
                    <a:pt x="0" y="8661"/>
                  </a:lnTo>
                  <a:lnTo>
                    <a:pt x="7137" y="8661"/>
                  </a:lnTo>
                  <a:lnTo>
                    <a:pt x="8928" y="14427"/>
                  </a:lnTo>
                  <a:lnTo>
                    <a:pt x="14655" y="15925"/>
                  </a:lnTo>
                  <a:lnTo>
                    <a:pt x="15963" y="15151"/>
                  </a:lnTo>
                  <a:lnTo>
                    <a:pt x="17056" y="14376"/>
                  </a:lnTo>
                  <a:lnTo>
                    <a:pt x="17957" y="13601"/>
                  </a:lnTo>
                  <a:lnTo>
                    <a:pt x="17322" y="1714"/>
                  </a:lnTo>
                  <a:lnTo>
                    <a:pt x="15417" y="635"/>
                  </a:lnTo>
                  <a:lnTo>
                    <a:pt x="13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72" name="Google Shape;2972;gf574e92628_0_0"/>
            <p:cNvSpPr/>
            <p:nvPr/>
          </p:nvSpPr>
          <p:spPr>
            <a:xfrm>
              <a:off x="6673984" y="2202486"/>
              <a:ext cx="20954" cy="30480"/>
            </a:xfrm>
            <a:custGeom>
              <a:rect b="b" l="l" r="r" t="t"/>
              <a:pathLst>
                <a:path extrusionOk="0" h="30480" w="20954">
                  <a:moveTo>
                    <a:pt x="4648" y="0"/>
                  </a:moveTo>
                  <a:lnTo>
                    <a:pt x="3200" y="0"/>
                  </a:lnTo>
                  <a:lnTo>
                    <a:pt x="1650" y="114"/>
                  </a:lnTo>
                  <a:lnTo>
                    <a:pt x="0" y="368"/>
                  </a:lnTo>
                  <a:lnTo>
                    <a:pt x="1434" y="10207"/>
                  </a:lnTo>
                  <a:lnTo>
                    <a:pt x="4149" y="18615"/>
                  </a:lnTo>
                  <a:lnTo>
                    <a:pt x="8479" y="25274"/>
                  </a:lnTo>
                  <a:lnTo>
                    <a:pt x="14757" y="29870"/>
                  </a:lnTo>
                  <a:lnTo>
                    <a:pt x="20435" y="20911"/>
                  </a:lnTo>
                  <a:lnTo>
                    <a:pt x="20866" y="11120"/>
                  </a:lnTo>
                  <a:lnTo>
                    <a:pt x="15714" y="3236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73" name="Google Shape;2973;gf574e92628_0_0"/>
            <p:cNvSpPr/>
            <p:nvPr/>
          </p:nvSpPr>
          <p:spPr>
            <a:xfrm>
              <a:off x="2740654" y="2210457"/>
              <a:ext cx="29844" cy="29844"/>
            </a:xfrm>
            <a:custGeom>
              <a:rect b="b" l="l" r="r" t="t"/>
              <a:pathLst>
                <a:path extrusionOk="0" h="29844" w="29844">
                  <a:moveTo>
                    <a:pt x="14668" y="0"/>
                  </a:moveTo>
                  <a:lnTo>
                    <a:pt x="14668" y="21894"/>
                  </a:lnTo>
                  <a:lnTo>
                    <a:pt x="8966" y="23622"/>
                  </a:lnTo>
                  <a:lnTo>
                    <a:pt x="0" y="22237"/>
                  </a:lnTo>
                  <a:lnTo>
                    <a:pt x="0" y="29489"/>
                  </a:lnTo>
                  <a:lnTo>
                    <a:pt x="1993" y="29286"/>
                  </a:lnTo>
                  <a:lnTo>
                    <a:pt x="20142" y="29273"/>
                  </a:lnTo>
                  <a:lnTo>
                    <a:pt x="27813" y="28663"/>
                  </a:lnTo>
                  <a:lnTo>
                    <a:pt x="29337" y="21894"/>
                  </a:lnTo>
                  <a:lnTo>
                    <a:pt x="23458" y="18668"/>
                  </a:lnTo>
                  <a:lnTo>
                    <a:pt x="21478" y="11466"/>
                  </a:lnTo>
                  <a:lnTo>
                    <a:pt x="19760" y="4005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74" name="Google Shape;2974;gf574e92628_0_0"/>
            <p:cNvSpPr/>
            <p:nvPr/>
          </p:nvSpPr>
          <p:spPr>
            <a:xfrm>
              <a:off x="10246564" y="2210295"/>
              <a:ext cx="37465" cy="15239"/>
            </a:xfrm>
            <a:custGeom>
              <a:rect b="b" l="l" r="r" t="t"/>
              <a:pathLst>
                <a:path extrusionOk="0" h="15239" w="37465">
                  <a:moveTo>
                    <a:pt x="33426" y="0"/>
                  </a:moveTo>
                  <a:lnTo>
                    <a:pt x="31800" y="0"/>
                  </a:lnTo>
                  <a:lnTo>
                    <a:pt x="21041" y="936"/>
                  </a:lnTo>
                  <a:lnTo>
                    <a:pt x="12185" y="3740"/>
                  </a:lnTo>
                  <a:lnTo>
                    <a:pt x="5186" y="8401"/>
                  </a:lnTo>
                  <a:lnTo>
                    <a:pt x="0" y="14909"/>
                  </a:lnTo>
                  <a:lnTo>
                    <a:pt x="3429" y="15074"/>
                  </a:lnTo>
                  <a:lnTo>
                    <a:pt x="5054" y="15074"/>
                  </a:lnTo>
                  <a:lnTo>
                    <a:pt x="15793" y="14138"/>
                  </a:lnTo>
                  <a:lnTo>
                    <a:pt x="24655" y="11334"/>
                  </a:lnTo>
                  <a:lnTo>
                    <a:pt x="31666" y="6673"/>
                  </a:lnTo>
                  <a:lnTo>
                    <a:pt x="36855" y="165"/>
                  </a:lnTo>
                  <a:lnTo>
                    <a:pt x="334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75" name="Google Shape;2975;gf574e92628_0_0"/>
            <p:cNvSpPr/>
            <p:nvPr/>
          </p:nvSpPr>
          <p:spPr>
            <a:xfrm>
              <a:off x="702562" y="2217715"/>
              <a:ext cx="18415" cy="13969"/>
            </a:xfrm>
            <a:custGeom>
              <a:rect b="b" l="l" r="r" t="t"/>
              <a:pathLst>
                <a:path extrusionOk="0" h="13969" w="18415">
                  <a:moveTo>
                    <a:pt x="12453" y="0"/>
                  </a:moveTo>
                  <a:lnTo>
                    <a:pt x="2494" y="5986"/>
                  </a:lnTo>
                  <a:lnTo>
                    <a:pt x="0" y="10315"/>
                  </a:lnTo>
                  <a:lnTo>
                    <a:pt x="2636" y="12944"/>
                  </a:lnTo>
                  <a:lnTo>
                    <a:pt x="8072" y="13830"/>
                  </a:lnTo>
                  <a:lnTo>
                    <a:pt x="13814" y="12985"/>
                  </a:lnTo>
                  <a:lnTo>
                    <a:pt x="17873" y="10425"/>
                  </a:lnTo>
                  <a:lnTo>
                    <a:pt x="18127" y="6109"/>
                  </a:lnTo>
                  <a:lnTo>
                    <a:pt x="124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76" name="Google Shape;2976;gf574e92628_0_0"/>
            <p:cNvSpPr/>
            <p:nvPr/>
          </p:nvSpPr>
          <p:spPr>
            <a:xfrm>
              <a:off x="10559044" y="2217198"/>
              <a:ext cx="34290" cy="15239"/>
            </a:xfrm>
            <a:custGeom>
              <a:rect b="b" l="l" r="r" t="t"/>
              <a:pathLst>
                <a:path extrusionOk="0" h="15239" w="34290">
                  <a:moveTo>
                    <a:pt x="16954" y="0"/>
                  </a:moveTo>
                  <a:lnTo>
                    <a:pt x="14554" y="0"/>
                  </a:lnTo>
                  <a:lnTo>
                    <a:pt x="6108" y="0"/>
                  </a:lnTo>
                  <a:lnTo>
                    <a:pt x="0" y="2324"/>
                  </a:lnTo>
                  <a:lnTo>
                    <a:pt x="4317" y="15151"/>
                  </a:lnTo>
                  <a:lnTo>
                    <a:pt x="13922" y="13931"/>
                  </a:lnTo>
                  <a:lnTo>
                    <a:pt x="22244" y="11288"/>
                  </a:lnTo>
                  <a:lnTo>
                    <a:pt x="28946" y="6919"/>
                  </a:lnTo>
                  <a:lnTo>
                    <a:pt x="33693" y="520"/>
                  </a:lnTo>
                  <a:lnTo>
                    <a:pt x="32448" y="685"/>
                  </a:lnTo>
                  <a:lnTo>
                    <a:pt x="27279" y="749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77" name="Google Shape;2977;gf574e92628_0_0"/>
            <p:cNvSpPr/>
            <p:nvPr/>
          </p:nvSpPr>
          <p:spPr>
            <a:xfrm>
              <a:off x="1364979" y="2228686"/>
              <a:ext cx="20955" cy="19050"/>
            </a:xfrm>
            <a:custGeom>
              <a:rect b="b" l="l" r="r" t="t"/>
              <a:pathLst>
                <a:path extrusionOk="0" h="19050" w="20955">
                  <a:moveTo>
                    <a:pt x="20446" y="0"/>
                  </a:moveTo>
                  <a:lnTo>
                    <a:pt x="10294" y="9423"/>
                  </a:lnTo>
                  <a:lnTo>
                    <a:pt x="0" y="18770"/>
                  </a:lnTo>
                  <a:lnTo>
                    <a:pt x="12992" y="18770"/>
                  </a:lnTo>
                  <a:lnTo>
                    <a:pt x="13220" y="10223"/>
                  </a:lnTo>
                  <a:lnTo>
                    <a:pt x="20345" y="8661"/>
                  </a:lnTo>
                  <a:lnTo>
                    <a:pt x="2044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78" name="Google Shape;2978;gf574e92628_0_0"/>
            <p:cNvSpPr/>
            <p:nvPr/>
          </p:nvSpPr>
          <p:spPr>
            <a:xfrm>
              <a:off x="1360963" y="2225202"/>
              <a:ext cx="24765" cy="22860"/>
            </a:xfrm>
            <a:custGeom>
              <a:rect b="b" l="l" r="r" t="t"/>
              <a:pathLst>
                <a:path extrusionOk="0" h="22860" w="24765">
                  <a:moveTo>
                    <a:pt x="24168" y="0"/>
                  </a:moveTo>
                  <a:lnTo>
                    <a:pt x="9537" y="0"/>
                  </a:lnTo>
                  <a:lnTo>
                    <a:pt x="8928" y="9461"/>
                  </a:lnTo>
                  <a:lnTo>
                    <a:pt x="0" y="10147"/>
                  </a:lnTo>
                  <a:lnTo>
                    <a:pt x="2044" y="22250"/>
                  </a:lnTo>
                  <a:lnTo>
                    <a:pt x="4013" y="22250"/>
                  </a:lnTo>
                  <a:lnTo>
                    <a:pt x="14308" y="12907"/>
                  </a:lnTo>
                  <a:lnTo>
                    <a:pt x="24460" y="3479"/>
                  </a:lnTo>
                  <a:lnTo>
                    <a:pt x="24472" y="2438"/>
                  </a:lnTo>
                  <a:lnTo>
                    <a:pt x="24384" y="1282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79" name="Google Shape;2979;gf574e92628_0_0"/>
            <p:cNvSpPr/>
            <p:nvPr/>
          </p:nvSpPr>
          <p:spPr>
            <a:xfrm>
              <a:off x="457161" y="2224099"/>
              <a:ext cx="3455035" cy="28575"/>
            </a:xfrm>
            <a:custGeom>
              <a:rect b="b" l="l" r="r" t="t"/>
              <a:pathLst>
                <a:path extrusionOk="0" h="28575" w="3455035">
                  <a:moveTo>
                    <a:pt x="29387" y="8255"/>
                  </a:moveTo>
                  <a:lnTo>
                    <a:pt x="26758" y="7950"/>
                  </a:lnTo>
                  <a:lnTo>
                    <a:pt x="24269" y="7785"/>
                  </a:lnTo>
                  <a:lnTo>
                    <a:pt x="21932" y="7785"/>
                  </a:lnTo>
                  <a:lnTo>
                    <a:pt x="13436" y="8674"/>
                  </a:lnTo>
                  <a:lnTo>
                    <a:pt x="6819" y="11455"/>
                  </a:lnTo>
                  <a:lnTo>
                    <a:pt x="2273" y="16294"/>
                  </a:lnTo>
                  <a:lnTo>
                    <a:pt x="0" y="23355"/>
                  </a:lnTo>
                  <a:lnTo>
                    <a:pt x="2959" y="26504"/>
                  </a:lnTo>
                  <a:lnTo>
                    <a:pt x="7454" y="28168"/>
                  </a:lnTo>
                  <a:lnTo>
                    <a:pt x="12052" y="28168"/>
                  </a:lnTo>
                  <a:lnTo>
                    <a:pt x="18605" y="26987"/>
                  </a:lnTo>
                  <a:lnTo>
                    <a:pt x="24320" y="23355"/>
                  </a:lnTo>
                  <a:lnTo>
                    <a:pt x="28232" y="17157"/>
                  </a:lnTo>
                  <a:lnTo>
                    <a:pt x="29387" y="8255"/>
                  </a:lnTo>
                  <a:close/>
                </a:path>
                <a:path extrusionOk="0" h="28575" w="3455035">
                  <a:moveTo>
                    <a:pt x="2158034" y="1104"/>
                  </a:moveTo>
                  <a:lnTo>
                    <a:pt x="2156320" y="342"/>
                  </a:lnTo>
                  <a:lnTo>
                    <a:pt x="2154580" y="0"/>
                  </a:lnTo>
                  <a:lnTo>
                    <a:pt x="2152853" y="0"/>
                  </a:lnTo>
                  <a:lnTo>
                    <a:pt x="2143468" y="3251"/>
                  </a:lnTo>
                  <a:lnTo>
                    <a:pt x="2137067" y="10604"/>
                  </a:lnTo>
                  <a:lnTo>
                    <a:pt x="2136203" y="18503"/>
                  </a:lnTo>
                  <a:lnTo>
                    <a:pt x="2143404" y="23355"/>
                  </a:lnTo>
                  <a:lnTo>
                    <a:pt x="2146185" y="16687"/>
                  </a:lnTo>
                  <a:lnTo>
                    <a:pt x="2150592" y="11760"/>
                  </a:lnTo>
                  <a:lnTo>
                    <a:pt x="2155050" y="7061"/>
                  </a:lnTo>
                  <a:lnTo>
                    <a:pt x="2158034" y="1104"/>
                  </a:lnTo>
                  <a:close/>
                </a:path>
                <a:path extrusionOk="0" h="28575" w="3455035">
                  <a:moveTo>
                    <a:pt x="3454590" y="1104"/>
                  </a:moveTo>
                  <a:lnTo>
                    <a:pt x="3452736" y="1054"/>
                  </a:lnTo>
                  <a:lnTo>
                    <a:pt x="3441319" y="1054"/>
                  </a:lnTo>
                  <a:lnTo>
                    <a:pt x="3435451" y="7099"/>
                  </a:lnTo>
                  <a:lnTo>
                    <a:pt x="3432441" y="15849"/>
                  </a:lnTo>
                  <a:lnTo>
                    <a:pt x="3433153" y="15862"/>
                  </a:lnTo>
                  <a:lnTo>
                    <a:pt x="3441192" y="14782"/>
                  </a:lnTo>
                  <a:lnTo>
                    <a:pt x="3447275" y="11760"/>
                  </a:lnTo>
                  <a:lnTo>
                    <a:pt x="3451644" y="7086"/>
                  </a:lnTo>
                  <a:lnTo>
                    <a:pt x="3454590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80" name="Google Shape;2980;gf574e92628_0_0"/>
            <p:cNvSpPr/>
            <p:nvPr/>
          </p:nvSpPr>
          <p:spPr>
            <a:xfrm>
              <a:off x="4575975" y="2232087"/>
              <a:ext cx="5280659" cy="60325"/>
            </a:xfrm>
            <a:custGeom>
              <a:rect b="b" l="l" r="r" t="t"/>
              <a:pathLst>
                <a:path extrusionOk="0" h="60325" w="5280659">
                  <a:moveTo>
                    <a:pt x="26492" y="35394"/>
                  </a:moveTo>
                  <a:lnTo>
                    <a:pt x="19799" y="18199"/>
                  </a:lnTo>
                  <a:lnTo>
                    <a:pt x="6184" y="7874"/>
                  </a:lnTo>
                  <a:lnTo>
                    <a:pt x="0" y="18923"/>
                  </a:lnTo>
                  <a:lnTo>
                    <a:pt x="2209" y="29730"/>
                  </a:lnTo>
                  <a:lnTo>
                    <a:pt x="6400" y="42583"/>
                  </a:lnTo>
                  <a:lnTo>
                    <a:pt x="6184" y="59728"/>
                  </a:lnTo>
                  <a:lnTo>
                    <a:pt x="23037" y="51803"/>
                  </a:lnTo>
                  <a:lnTo>
                    <a:pt x="26492" y="35394"/>
                  </a:lnTo>
                  <a:close/>
                </a:path>
                <a:path extrusionOk="0" h="60325" w="5280659">
                  <a:moveTo>
                    <a:pt x="2069909" y="13868"/>
                  </a:moveTo>
                  <a:lnTo>
                    <a:pt x="2068728" y="7874"/>
                  </a:lnTo>
                  <a:lnTo>
                    <a:pt x="2060079" y="7556"/>
                  </a:lnTo>
                  <a:lnTo>
                    <a:pt x="2058568" y="0"/>
                  </a:lnTo>
                  <a:lnTo>
                    <a:pt x="2049678" y="0"/>
                  </a:lnTo>
                  <a:lnTo>
                    <a:pt x="2048738" y="0"/>
                  </a:lnTo>
                  <a:lnTo>
                    <a:pt x="2047709" y="88"/>
                  </a:lnTo>
                  <a:lnTo>
                    <a:pt x="2046579" y="279"/>
                  </a:lnTo>
                  <a:lnTo>
                    <a:pt x="2044331" y="7353"/>
                  </a:lnTo>
                  <a:lnTo>
                    <a:pt x="2046643" y="12509"/>
                  </a:lnTo>
                  <a:lnTo>
                    <a:pt x="2051837" y="15659"/>
                  </a:lnTo>
                  <a:lnTo>
                    <a:pt x="2058276" y="16725"/>
                  </a:lnTo>
                  <a:lnTo>
                    <a:pt x="2064372" y="16725"/>
                  </a:lnTo>
                  <a:lnTo>
                    <a:pt x="2069909" y="13868"/>
                  </a:lnTo>
                  <a:close/>
                </a:path>
                <a:path extrusionOk="0" h="60325" w="5280659">
                  <a:moveTo>
                    <a:pt x="5280139" y="7874"/>
                  </a:moveTo>
                  <a:lnTo>
                    <a:pt x="5278132" y="8204"/>
                  </a:lnTo>
                  <a:lnTo>
                    <a:pt x="5276227" y="8343"/>
                  </a:lnTo>
                  <a:lnTo>
                    <a:pt x="5269065" y="8343"/>
                  </a:lnTo>
                  <a:lnTo>
                    <a:pt x="5264696" y="7035"/>
                  </a:lnTo>
                  <a:lnTo>
                    <a:pt x="5257406" y="4419"/>
                  </a:lnTo>
                  <a:lnTo>
                    <a:pt x="5254498" y="3111"/>
                  </a:lnTo>
                  <a:lnTo>
                    <a:pt x="5252034" y="3111"/>
                  </a:lnTo>
                  <a:lnTo>
                    <a:pt x="5248465" y="3111"/>
                  </a:lnTo>
                  <a:lnTo>
                    <a:pt x="5245836" y="5867"/>
                  </a:lnTo>
                  <a:lnTo>
                    <a:pt x="5243296" y="15367"/>
                  </a:lnTo>
                  <a:lnTo>
                    <a:pt x="5249113" y="16751"/>
                  </a:lnTo>
                  <a:lnTo>
                    <a:pt x="5251882" y="21475"/>
                  </a:lnTo>
                  <a:lnTo>
                    <a:pt x="5250764" y="30111"/>
                  </a:lnTo>
                  <a:lnTo>
                    <a:pt x="5253406" y="30403"/>
                  </a:lnTo>
                  <a:lnTo>
                    <a:pt x="5255933" y="30556"/>
                  </a:lnTo>
                  <a:lnTo>
                    <a:pt x="5258295" y="30556"/>
                  </a:lnTo>
                  <a:lnTo>
                    <a:pt x="5268265" y="29362"/>
                  </a:lnTo>
                  <a:lnTo>
                    <a:pt x="5275542" y="25476"/>
                  </a:lnTo>
                  <a:lnTo>
                    <a:pt x="5279656" y="18465"/>
                  </a:lnTo>
                  <a:lnTo>
                    <a:pt x="5280139" y="78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81" name="Google Shape;2981;gf574e92628_0_0"/>
            <p:cNvSpPr/>
            <p:nvPr/>
          </p:nvSpPr>
          <p:spPr>
            <a:xfrm>
              <a:off x="1503121" y="2246845"/>
              <a:ext cx="86994" cy="16510"/>
            </a:xfrm>
            <a:custGeom>
              <a:rect b="b" l="l" r="r" t="t"/>
              <a:pathLst>
                <a:path extrusionOk="0" h="16510" w="86994">
                  <a:moveTo>
                    <a:pt x="40640" y="13411"/>
                  </a:moveTo>
                  <a:lnTo>
                    <a:pt x="36791" y="609"/>
                  </a:lnTo>
                  <a:lnTo>
                    <a:pt x="33299" y="444"/>
                  </a:lnTo>
                  <a:lnTo>
                    <a:pt x="31635" y="444"/>
                  </a:lnTo>
                  <a:lnTo>
                    <a:pt x="20878" y="1371"/>
                  </a:lnTo>
                  <a:lnTo>
                    <a:pt x="12001" y="4152"/>
                  </a:lnTo>
                  <a:lnTo>
                    <a:pt x="5029" y="8801"/>
                  </a:lnTo>
                  <a:lnTo>
                    <a:pt x="0" y="15354"/>
                  </a:lnTo>
                  <a:lnTo>
                    <a:pt x="1765" y="14922"/>
                  </a:lnTo>
                  <a:lnTo>
                    <a:pt x="3797" y="14757"/>
                  </a:lnTo>
                  <a:lnTo>
                    <a:pt x="9067" y="14757"/>
                  </a:lnTo>
                  <a:lnTo>
                    <a:pt x="22593" y="16027"/>
                  </a:lnTo>
                  <a:lnTo>
                    <a:pt x="34455" y="16027"/>
                  </a:lnTo>
                  <a:lnTo>
                    <a:pt x="40640" y="13411"/>
                  </a:lnTo>
                  <a:close/>
                </a:path>
                <a:path extrusionOk="0" h="16510" w="86994">
                  <a:moveTo>
                    <a:pt x="86614" y="16205"/>
                  </a:moveTo>
                  <a:lnTo>
                    <a:pt x="86575" y="7175"/>
                  </a:lnTo>
                  <a:lnTo>
                    <a:pt x="85204" y="6464"/>
                  </a:lnTo>
                  <a:lnTo>
                    <a:pt x="82613" y="4876"/>
                  </a:lnTo>
                  <a:lnTo>
                    <a:pt x="78752" y="2438"/>
                  </a:lnTo>
                  <a:lnTo>
                    <a:pt x="75399" y="0"/>
                  </a:lnTo>
                  <a:lnTo>
                    <a:pt x="72567" y="0"/>
                  </a:lnTo>
                  <a:lnTo>
                    <a:pt x="69989" y="0"/>
                  </a:lnTo>
                  <a:lnTo>
                    <a:pt x="67843" y="2019"/>
                  </a:lnTo>
                  <a:lnTo>
                    <a:pt x="66141" y="7874"/>
                  </a:lnTo>
                  <a:lnTo>
                    <a:pt x="68427" y="10109"/>
                  </a:lnTo>
                  <a:lnTo>
                    <a:pt x="77851" y="14757"/>
                  </a:lnTo>
                  <a:lnTo>
                    <a:pt x="86614" y="1620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82" name="Google Shape;2982;gf574e92628_0_0"/>
            <p:cNvSpPr/>
            <p:nvPr/>
          </p:nvSpPr>
          <p:spPr>
            <a:xfrm>
              <a:off x="1589699" y="2254013"/>
              <a:ext cx="16509" cy="9525"/>
            </a:xfrm>
            <a:custGeom>
              <a:rect b="b" l="l" r="r" t="t"/>
              <a:pathLst>
                <a:path extrusionOk="0" h="9525" w="16509">
                  <a:moveTo>
                    <a:pt x="0" y="0"/>
                  </a:moveTo>
                  <a:lnTo>
                    <a:pt x="38" y="9029"/>
                  </a:lnTo>
                  <a:lnTo>
                    <a:pt x="1714" y="9309"/>
                  </a:lnTo>
                  <a:lnTo>
                    <a:pt x="3378" y="9461"/>
                  </a:lnTo>
                  <a:lnTo>
                    <a:pt x="10858" y="9461"/>
                  </a:lnTo>
                  <a:lnTo>
                    <a:pt x="15646" y="7238"/>
                  </a:lnTo>
                  <a:lnTo>
                    <a:pt x="16383" y="698"/>
                  </a:lnTo>
                  <a:lnTo>
                    <a:pt x="13868" y="2019"/>
                  </a:lnTo>
                  <a:lnTo>
                    <a:pt x="11455" y="2565"/>
                  </a:lnTo>
                  <a:lnTo>
                    <a:pt x="5880" y="2565"/>
                  </a:lnTo>
                  <a:lnTo>
                    <a:pt x="2832" y="14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83" name="Google Shape;2983;gf574e92628_0_0"/>
            <p:cNvSpPr/>
            <p:nvPr/>
          </p:nvSpPr>
          <p:spPr>
            <a:xfrm>
              <a:off x="1342123" y="2245753"/>
              <a:ext cx="2546350" cy="26035"/>
            </a:xfrm>
            <a:custGeom>
              <a:rect b="b" l="l" r="r" t="t"/>
              <a:pathLst>
                <a:path extrusionOk="0" h="26035" w="2546350">
                  <a:moveTo>
                    <a:pt x="29387" y="22225"/>
                  </a:moveTo>
                  <a:lnTo>
                    <a:pt x="28371" y="16446"/>
                  </a:lnTo>
                  <a:lnTo>
                    <a:pt x="27279" y="16586"/>
                  </a:lnTo>
                  <a:lnTo>
                    <a:pt x="26238" y="16649"/>
                  </a:lnTo>
                  <a:lnTo>
                    <a:pt x="19900" y="16649"/>
                  </a:lnTo>
                  <a:lnTo>
                    <a:pt x="11341" y="11912"/>
                  </a:lnTo>
                  <a:lnTo>
                    <a:pt x="3797" y="18491"/>
                  </a:lnTo>
                  <a:lnTo>
                    <a:pt x="0" y="21742"/>
                  </a:lnTo>
                  <a:lnTo>
                    <a:pt x="3124" y="24257"/>
                  </a:lnTo>
                  <a:lnTo>
                    <a:pt x="8166" y="25438"/>
                  </a:lnTo>
                  <a:lnTo>
                    <a:pt x="21348" y="25438"/>
                  </a:lnTo>
                  <a:lnTo>
                    <a:pt x="29387" y="22225"/>
                  </a:lnTo>
                  <a:close/>
                </a:path>
                <a:path extrusionOk="0" h="26035" w="2546350">
                  <a:moveTo>
                    <a:pt x="2546007" y="14808"/>
                  </a:moveTo>
                  <a:lnTo>
                    <a:pt x="2540292" y="1701"/>
                  </a:lnTo>
                  <a:lnTo>
                    <a:pt x="2537549" y="520"/>
                  </a:lnTo>
                  <a:lnTo>
                    <a:pt x="2534716" y="0"/>
                  </a:lnTo>
                  <a:lnTo>
                    <a:pt x="2531948" y="0"/>
                  </a:lnTo>
                  <a:lnTo>
                    <a:pt x="2520467" y="2933"/>
                  </a:lnTo>
                  <a:lnTo>
                    <a:pt x="2512504" y="9766"/>
                  </a:lnTo>
                  <a:lnTo>
                    <a:pt x="2510802" y="17614"/>
                  </a:lnTo>
                  <a:lnTo>
                    <a:pt x="2518130" y="23583"/>
                  </a:lnTo>
                  <a:lnTo>
                    <a:pt x="2516886" y="16662"/>
                  </a:lnTo>
                  <a:lnTo>
                    <a:pt x="2521889" y="15913"/>
                  </a:lnTo>
                  <a:lnTo>
                    <a:pt x="2539796" y="15976"/>
                  </a:lnTo>
                  <a:lnTo>
                    <a:pt x="2546007" y="1480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84" name="Google Shape;2984;gf574e92628_0_0"/>
            <p:cNvSpPr/>
            <p:nvPr/>
          </p:nvSpPr>
          <p:spPr>
            <a:xfrm>
              <a:off x="1337646" y="2254662"/>
              <a:ext cx="15875" cy="13335"/>
            </a:xfrm>
            <a:custGeom>
              <a:rect b="b" l="l" r="r" t="t"/>
              <a:pathLst>
                <a:path extrusionOk="0" h="13335" w="15875">
                  <a:moveTo>
                    <a:pt x="9588" y="0"/>
                  </a:moveTo>
                  <a:lnTo>
                    <a:pt x="4953" y="0"/>
                  </a:lnTo>
                  <a:lnTo>
                    <a:pt x="3975" y="12"/>
                  </a:lnTo>
                  <a:lnTo>
                    <a:pt x="3467" y="50"/>
                  </a:lnTo>
                  <a:lnTo>
                    <a:pt x="0" y="5943"/>
                  </a:lnTo>
                  <a:lnTo>
                    <a:pt x="1143" y="10147"/>
                  </a:lnTo>
                  <a:lnTo>
                    <a:pt x="4470" y="12827"/>
                  </a:lnTo>
                  <a:lnTo>
                    <a:pt x="12065" y="6286"/>
                  </a:lnTo>
                  <a:lnTo>
                    <a:pt x="15811" y="2997"/>
                  </a:lnTo>
                  <a:lnTo>
                    <a:pt x="12814" y="1397"/>
                  </a:lnTo>
                  <a:lnTo>
                    <a:pt x="95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85" name="Google Shape;2985;gf574e92628_0_0"/>
            <p:cNvSpPr/>
            <p:nvPr/>
          </p:nvSpPr>
          <p:spPr>
            <a:xfrm>
              <a:off x="2179130" y="2254708"/>
              <a:ext cx="39369" cy="17144"/>
            </a:xfrm>
            <a:custGeom>
              <a:rect b="b" l="l" r="r" t="t"/>
              <a:pathLst>
                <a:path extrusionOk="0" h="17144" w="39369">
                  <a:moveTo>
                    <a:pt x="1605" y="0"/>
                  </a:moveTo>
                  <a:lnTo>
                    <a:pt x="0" y="7651"/>
                  </a:lnTo>
                  <a:lnTo>
                    <a:pt x="3362" y="12846"/>
                  </a:lnTo>
                  <a:lnTo>
                    <a:pt x="10076" y="15801"/>
                  </a:lnTo>
                  <a:lnTo>
                    <a:pt x="18521" y="16738"/>
                  </a:lnTo>
                  <a:lnTo>
                    <a:pt x="28618" y="16738"/>
                  </a:lnTo>
                  <a:lnTo>
                    <a:pt x="38956" y="13157"/>
                  </a:lnTo>
                  <a:lnTo>
                    <a:pt x="38397" y="7493"/>
                  </a:lnTo>
                  <a:lnTo>
                    <a:pt x="34752" y="7975"/>
                  </a:lnTo>
                  <a:lnTo>
                    <a:pt x="31399" y="8204"/>
                  </a:lnTo>
                  <a:lnTo>
                    <a:pt x="28300" y="8204"/>
                  </a:lnTo>
                  <a:lnTo>
                    <a:pt x="20175" y="7625"/>
                  </a:lnTo>
                  <a:lnTo>
                    <a:pt x="13143" y="5978"/>
                  </a:lnTo>
                  <a:lnTo>
                    <a:pt x="7016" y="3392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86" name="Google Shape;2986;gf574e92628_0_0"/>
            <p:cNvSpPr/>
            <p:nvPr/>
          </p:nvSpPr>
          <p:spPr>
            <a:xfrm>
              <a:off x="9421672" y="2255467"/>
              <a:ext cx="29845" cy="27305"/>
            </a:xfrm>
            <a:custGeom>
              <a:rect b="b" l="l" r="r" t="t"/>
              <a:pathLst>
                <a:path extrusionOk="0" h="27305" w="29845">
                  <a:moveTo>
                    <a:pt x="14350" y="0"/>
                  </a:moveTo>
                  <a:lnTo>
                    <a:pt x="7404" y="0"/>
                  </a:lnTo>
                  <a:lnTo>
                    <a:pt x="622" y="4508"/>
                  </a:lnTo>
                  <a:lnTo>
                    <a:pt x="0" y="13868"/>
                  </a:lnTo>
                  <a:lnTo>
                    <a:pt x="10706" y="17094"/>
                  </a:lnTo>
                  <a:lnTo>
                    <a:pt x="13436" y="27254"/>
                  </a:lnTo>
                  <a:lnTo>
                    <a:pt x="22110" y="27254"/>
                  </a:lnTo>
                  <a:lnTo>
                    <a:pt x="25107" y="25679"/>
                  </a:lnTo>
                  <a:lnTo>
                    <a:pt x="29336" y="21475"/>
                  </a:lnTo>
                  <a:lnTo>
                    <a:pt x="29542" y="12172"/>
                  </a:lnTo>
                  <a:lnTo>
                    <a:pt x="26330" y="5451"/>
                  </a:lnTo>
                  <a:lnTo>
                    <a:pt x="20875" y="1373"/>
                  </a:lnTo>
                  <a:lnTo>
                    <a:pt x="143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87" name="Google Shape;2987;gf574e92628_0_0"/>
            <p:cNvSpPr/>
            <p:nvPr/>
          </p:nvSpPr>
          <p:spPr>
            <a:xfrm>
              <a:off x="412635" y="2261818"/>
              <a:ext cx="545465" cy="52705"/>
            </a:xfrm>
            <a:custGeom>
              <a:rect b="b" l="l" r="r" t="t"/>
              <a:pathLst>
                <a:path extrusionOk="0" h="52705" w="545465">
                  <a:moveTo>
                    <a:pt x="20751" y="40246"/>
                  </a:moveTo>
                  <a:lnTo>
                    <a:pt x="18681" y="26987"/>
                  </a:lnTo>
                  <a:lnTo>
                    <a:pt x="11074" y="15176"/>
                  </a:lnTo>
                  <a:lnTo>
                    <a:pt x="254" y="7518"/>
                  </a:lnTo>
                  <a:lnTo>
                    <a:pt x="0" y="22656"/>
                  </a:lnTo>
                  <a:lnTo>
                    <a:pt x="2082" y="35369"/>
                  </a:lnTo>
                  <a:lnTo>
                    <a:pt x="6921" y="45326"/>
                  </a:lnTo>
                  <a:lnTo>
                    <a:pt x="14909" y="52235"/>
                  </a:lnTo>
                  <a:lnTo>
                    <a:pt x="20751" y="40246"/>
                  </a:lnTo>
                  <a:close/>
                </a:path>
                <a:path extrusionOk="0" h="52705" w="545465">
                  <a:moveTo>
                    <a:pt x="545249" y="381"/>
                  </a:moveTo>
                  <a:lnTo>
                    <a:pt x="540016" y="520"/>
                  </a:lnTo>
                  <a:lnTo>
                    <a:pt x="536702" y="520"/>
                  </a:lnTo>
                  <a:lnTo>
                    <a:pt x="522871" y="0"/>
                  </a:lnTo>
                  <a:lnTo>
                    <a:pt x="519531" y="0"/>
                  </a:lnTo>
                  <a:lnTo>
                    <a:pt x="509866" y="533"/>
                  </a:lnTo>
                  <a:lnTo>
                    <a:pt x="501789" y="2692"/>
                  </a:lnTo>
                  <a:lnTo>
                    <a:pt x="496138" y="7289"/>
                  </a:lnTo>
                  <a:lnTo>
                    <a:pt x="493712" y="15138"/>
                  </a:lnTo>
                  <a:lnTo>
                    <a:pt x="496773" y="17919"/>
                  </a:lnTo>
                  <a:lnTo>
                    <a:pt x="501040" y="19100"/>
                  </a:lnTo>
                  <a:lnTo>
                    <a:pt x="505841" y="19100"/>
                  </a:lnTo>
                  <a:lnTo>
                    <a:pt x="516674" y="17475"/>
                  </a:lnTo>
                  <a:lnTo>
                    <a:pt x="527773" y="13195"/>
                  </a:lnTo>
                  <a:lnTo>
                    <a:pt x="537756" y="7188"/>
                  </a:lnTo>
                  <a:lnTo>
                    <a:pt x="545249" y="3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88" name="Google Shape;2988;gf574e92628_0_0"/>
            <p:cNvSpPr/>
            <p:nvPr/>
          </p:nvSpPr>
          <p:spPr>
            <a:xfrm>
              <a:off x="4504097" y="2269046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449" y="0"/>
                  </a:moveTo>
                  <a:lnTo>
                    <a:pt x="15239" y="0"/>
                  </a:lnTo>
                  <a:lnTo>
                    <a:pt x="6464" y="0"/>
                  </a:lnTo>
                  <a:lnTo>
                    <a:pt x="0" y="2209"/>
                  </a:lnTo>
                  <a:lnTo>
                    <a:pt x="4432" y="15392"/>
                  </a:lnTo>
                  <a:lnTo>
                    <a:pt x="14156" y="13970"/>
                  </a:lnTo>
                  <a:lnTo>
                    <a:pt x="22456" y="11209"/>
                  </a:lnTo>
                  <a:lnTo>
                    <a:pt x="29085" y="6764"/>
                  </a:lnTo>
                  <a:lnTo>
                    <a:pt x="33794" y="292"/>
                  </a:lnTo>
                  <a:lnTo>
                    <a:pt x="32346" y="482"/>
                  </a:lnTo>
                  <a:lnTo>
                    <a:pt x="30784" y="558"/>
                  </a:lnTo>
                  <a:lnTo>
                    <a:pt x="26923" y="558"/>
                  </a:lnTo>
                  <a:lnTo>
                    <a:pt x="174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89" name="Google Shape;2989;gf574e92628_0_0"/>
            <p:cNvSpPr/>
            <p:nvPr/>
          </p:nvSpPr>
          <p:spPr>
            <a:xfrm>
              <a:off x="1313747" y="2277206"/>
              <a:ext cx="35559" cy="15875"/>
            </a:xfrm>
            <a:custGeom>
              <a:rect b="b" l="l" r="r" t="t"/>
              <a:pathLst>
                <a:path extrusionOk="0" h="15875" w="35559">
                  <a:moveTo>
                    <a:pt x="16916" y="0"/>
                  </a:moveTo>
                  <a:lnTo>
                    <a:pt x="5676" y="9372"/>
                  </a:lnTo>
                  <a:lnTo>
                    <a:pt x="0" y="13995"/>
                  </a:lnTo>
                  <a:lnTo>
                    <a:pt x="1130" y="13804"/>
                  </a:lnTo>
                  <a:lnTo>
                    <a:pt x="2387" y="13728"/>
                  </a:lnTo>
                  <a:lnTo>
                    <a:pt x="6908" y="13728"/>
                  </a:lnTo>
                  <a:lnTo>
                    <a:pt x="21501" y="15557"/>
                  </a:lnTo>
                  <a:lnTo>
                    <a:pt x="30784" y="15557"/>
                  </a:lnTo>
                  <a:lnTo>
                    <a:pt x="35178" y="13868"/>
                  </a:lnTo>
                  <a:lnTo>
                    <a:pt x="34569" y="7226"/>
                  </a:lnTo>
                  <a:lnTo>
                    <a:pt x="30606" y="3048"/>
                  </a:lnTo>
                  <a:lnTo>
                    <a:pt x="23698" y="355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90" name="Google Shape;2990;gf574e92628_0_0"/>
            <p:cNvSpPr/>
            <p:nvPr/>
          </p:nvSpPr>
          <p:spPr>
            <a:xfrm>
              <a:off x="1311478" y="2277164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7678" y="0"/>
                  </a:moveTo>
                  <a:lnTo>
                    <a:pt x="8762" y="0"/>
                  </a:lnTo>
                  <a:lnTo>
                    <a:pt x="482" y="4216"/>
                  </a:lnTo>
                  <a:lnTo>
                    <a:pt x="0" y="14643"/>
                  </a:lnTo>
                  <a:lnTo>
                    <a:pt x="685" y="14376"/>
                  </a:lnTo>
                  <a:lnTo>
                    <a:pt x="1447" y="14185"/>
                  </a:lnTo>
                  <a:lnTo>
                    <a:pt x="2260" y="14046"/>
                  </a:lnTo>
                  <a:lnTo>
                    <a:pt x="7937" y="9410"/>
                  </a:lnTo>
                  <a:lnTo>
                    <a:pt x="13576" y="4749"/>
                  </a:lnTo>
                  <a:lnTo>
                    <a:pt x="19189" y="38"/>
                  </a:lnTo>
                  <a:lnTo>
                    <a:pt x="176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91" name="Google Shape;2991;gf574e92628_0_0"/>
            <p:cNvSpPr/>
            <p:nvPr/>
          </p:nvSpPr>
          <p:spPr>
            <a:xfrm>
              <a:off x="4103166" y="2276817"/>
              <a:ext cx="35560" cy="22860"/>
            </a:xfrm>
            <a:custGeom>
              <a:rect b="b" l="l" r="r" t="t"/>
              <a:pathLst>
                <a:path extrusionOk="0" h="22860" w="35560">
                  <a:moveTo>
                    <a:pt x="28225" y="0"/>
                  </a:moveTo>
                  <a:lnTo>
                    <a:pt x="27489" y="0"/>
                  </a:lnTo>
                  <a:lnTo>
                    <a:pt x="15728" y="2405"/>
                  </a:lnTo>
                  <a:lnTo>
                    <a:pt x="4673" y="8286"/>
                  </a:lnTo>
                  <a:lnTo>
                    <a:pt x="0" y="15644"/>
                  </a:lnTo>
                  <a:lnTo>
                    <a:pt x="7385" y="22479"/>
                  </a:lnTo>
                  <a:lnTo>
                    <a:pt x="6178" y="14871"/>
                  </a:lnTo>
                  <a:lnTo>
                    <a:pt x="12033" y="14414"/>
                  </a:lnTo>
                  <a:lnTo>
                    <a:pt x="28632" y="14427"/>
                  </a:lnTo>
                  <a:lnTo>
                    <a:pt x="35502" y="13690"/>
                  </a:lnTo>
                  <a:lnTo>
                    <a:pt x="29571" y="127"/>
                  </a:lnTo>
                  <a:lnTo>
                    <a:pt x="282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92" name="Google Shape;2992;gf574e92628_0_0"/>
            <p:cNvSpPr/>
            <p:nvPr/>
          </p:nvSpPr>
          <p:spPr>
            <a:xfrm>
              <a:off x="4390511" y="2275953"/>
              <a:ext cx="18414" cy="14605"/>
            </a:xfrm>
            <a:custGeom>
              <a:rect b="b" l="l" r="r" t="t"/>
              <a:pathLst>
                <a:path extrusionOk="0" h="14605" w="18414">
                  <a:moveTo>
                    <a:pt x="15875" y="0"/>
                  </a:moveTo>
                  <a:lnTo>
                    <a:pt x="12141" y="0"/>
                  </a:lnTo>
                  <a:lnTo>
                    <a:pt x="9194" y="0"/>
                  </a:lnTo>
                  <a:lnTo>
                    <a:pt x="5118" y="2235"/>
                  </a:lnTo>
                  <a:lnTo>
                    <a:pt x="0" y="8483"/>
                  </a:lnTo>
                  <a:lnTo>
                    <a:pt x="4800" y="12814"/>
                  </a:lnTo>
                  <a:lnTo>
                    <a:pt x="8585" y="14439"/>
                  </a:lnTo>
                  <a:lnTo>
                    <a:pt x="15608" y="14439"/>
                  </a:lnTo>
                  <a:lnTo>
                    <a:pt x="17665" y="10833"/>
                  </a:lnTo>
                  <a:lnTo>
                    <a:pt x="17792" y="3606"/>
                  </a:lnTo>
                  <a:lnTo>
                    <a:pt x="1587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93" name="Google Shape;2993;gf574e92628_0_0"/>
            <p:cNvSpPr/>
            <p:nvPr/>
          </p:nvSpPr>
          <p:spPr>
            <a:xfrm>
              <a:off x="1068525" y="2282783"/>
              <a:ext cx="29844" cy="24130"/>
            </a:xfrm>
            <a:custGeom>
              <a:rect b="b" l="l" r="r" t="t"/>
              <a:pathLst>
                <a:path extrusionOk="0" h="24130" w="29844">
                  <a:moveTo>
                    <a:pt x="24016" y="0"/>
                  </a:moveTo>
                  <a:lnTo>
                    <a:pt x="21299" y="0"/>
                  </a:lnTo>
                  <a:lnTo>
                    <a:pt x="9814" y="2932"/>
                  </a:lnTo>
                  <a:lnTo>
                    <a:pt x="1776" y="9791"/>
                  </a:lnTo>
                  <a:lnTo>
                    <a:pt x="0" y="17670"/>
                  </a:lnTo>
                  <a:lnTo>
                    <a:pt x="7303" y="23660"/>
                  </a:lnTo>
                  <a:lnTo>
                    <a:pt x="11398" y="16806"/>
                  </a:lnTo>
                  <a:lnTo>
                    <a:pt x="19441" y="13912"/>
                  </a:lnTo>
                  <a:lnTo>
                    <a:pt x="26956" y="10390"/>
                  </a:lnTo>
                  <a:lnTo>
                    <a:pt x="29465" y="1651"/>
                  </a:lnTo>
                  <a:lnTo>
                    <a:pt x="26785" y="508"/>
                  </a:lnTo>
                  <a:lnTo>
                    <a:pt x="240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94" name="Google Shape;2994;gf574e92628_0_0"/>
            <p:cNvSpPr/>
            <p:nvPr/>
          </p:nvSpPr>
          <p:spPr>
            <a:xfrm>
              <a:off x="6637223" y="2284437"/>
              <a:ext cx="3329940" cy="59689"/>
            </a:xfrm>
            <a:custGeom>
              <a:rect b="b" l="l" r="r" t="t"/>
              <a:pathLst>
                <a:path extrusionOk="0" h="59689" w="3329940">
                  <a:moveTo>
                    <a:pt x="17741" y="9982"/>
                  </a:moveTo>
                  <a:lnTo>
                    <a:pt x="15836" y="6350"/>
                  </a:lnTo>
                  <a:lnTo>
                    <a:pt x="12103" y="6350"/>
                  </a:lnTo>
                  <a:lnTo>
                    <a:pt x="9169" y="6350"/>
                  </a:lnTo>
                  <a:lnTo>
                    <a:pt x="5105" y="8597"/>
                  </a:lnTo>
                  <a:lnTo>
                    <a:pt x="0" y="14871"/>
                  </a:lnTo>
                  <a:lnTo>
                    <a:pt x="4787" y="19227"/>
                  </a:lnTo>
                  <a:lnTo>
                    <a:pt x="8559" y="20853"/>
                  </a:lnTo>
                  <a:lnTo>
                    <a:pt x="15557" y="20853"/>
                  </a:lnTo>
                  <a:lnTo>
                    <a:pt x="17614" y="17233"/>
                  </a:lnTo>
                  <a:lnTo>
                    <a:pt x="17741" y="9982"/>
                  </a:lnTo>
                  <a:close/>
                </a:path>
                <a:path extrusionOk="0" h="59689" w="3329940">
                  <a:moveTo>
                    <a:pt x="3268916" y="18300"/>
                  </a:moveTo>
                  <a:lnTo>
                    <a:pt x="3263163" y="7378"/>
                  </a:lnTo>
                  <a:lnTo>
                    <a:pt x="3252063" y="15113"/>
                  </a:lnTo>
                  <a:lnTo>
                    <a:pt x="3242462" y="29095"/>
                  </a:lnTo>
                  <a:lnTo>
                    <a:pt x="3239554" y="45161"/>
                  </a:lnTo>
                  <a:lnTo>
                    <a:pt x="3248507" y="59118"/>
                  </a:lnTo>
                  <a:lnTo>
                    <a:pt x="3255759" y="47612"/>
                  </a:lnTo>
                  <a:lnTo>
                    <a:pt x="3264497" y="32867"/>
                  </a:lnTo>
                  <a:lnTo>
                    <a:pt x="3268916" y="18300"/>
                  </a:lnTo>
                  <a:close/>
                </a:path>
                <a:path extrusionOk="0" h="59689" w="3329940">
                  <a:moveTo>
                    <a:pt x="3329457" y="29425"/>
                  </a:moveTo>
                  <a:lnTo>
                    <a:pt x="3327311" y="16738"/>
                  </a:lnTo>
                  <a:lnTo>
                    <a:pt x="3322510" y="6769"/>
                  </a:lnTo>
                  <a:lnTo>
                    <a:pt x="3314674" y="0"/>
                  </a:lnTo>
                  <a:lnTo>
                    <a:pt x="3310547" y="10274"/>
                  </a:lnTo>
                  <a:lnTo>
                    <a:pt x="3312198" y="23825"/>
                  </a:lnTo>
                  <a:lnTo>
                    <a:pt x="3318764" y="36550"/>
                  </a:lnTo>
                  <a:lnTo>
                    <a:pt x="3329355" y="44361"/>
                  </a:lnTo>
                  <a:lnTo>
                    <a:pt x="3329457" y="2942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95" name="Google Shape;2995;gf574e92628_0_0"/>
            <p:cNvSpPr/>
            <p:nvPr/>
          </p:nvSpPr>
          <p:spPr>
            <a:xfrm>
              <a:off x="3823667" y="2303575"/>
              <a:ext cx="15239" cy="19685"/>
            </a:xfrm>
            <a:custGeom>
              <a:rect b="b" l="l" r="r" t="t"/>
              <a:pathLst>
                <a:path extrusionOk="0" h="19685" w="15239">
                  <a:moveTo>
                    <a:pt x="533" y="0"/>
                  </a:moveTo>
                  <a:lnTo>
                    <a:pt x="0" y="18529"/>
                  </a:lnTo>
                  <a:lnTo>
                    <a:pt x="1498" y="18910"/>
                  </a:lnTo>
                  <a:lnTo>
                    <a:pt x="3162" y="19100"/>
                  </a:lnTo>
                  <a:lnTo>
                    <a:pt x="7772" y="19100"/>
                  </a:lnTo>
                  <a:lnTo>
                    <a:pt x="10921" y="18681"/>
                  </a:lnTo>
                  <a:lnTo>
                    <a:pt x="14465" y="17843"/>
                  </a:lnTo>
                  <a:lnTo>
                    <a:pt x="14985" y="9408"/>
                  </a:lnTo>
                  <a:lnTo>
                    <a:pt x="11937" y="4502"/>
                  </a:lnTo>
                  <a:lnTo>
                    <a:pt x="6671" y="180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96" name="Google Shape;2996;gf574e92628_0_0"/>
            <p:cNvSpPr/>
            <p:nvPr/>
          </p:nvSpPr>
          <p:spPr>
            <a:xfrm>
              <a:off x="3814792" y="2299298"/>
              <a:ext cx="9525" cy="22860"/>
            </a:xfrm>
            <a:custGeom>
              <a:rect b="b" l="l" r="r" t="t"/>
              <a:pathLst>
                <a:path extrusionOk="0" h="22860" w="9525">
                  <a:moveTo>
                    <a:pt x="1187" y="0"/>
                  </a:moveTo>
                  <a:lnTo>
                    <a:pt x="0" y="8780"/>
                  </a:lnTo>
                  <a:lnTo>
                    <a:pt x="891" y="15524"/>
                  </a:lnTo>
                  <a:lnTo>
                    <a:pt x="3855" y="20207"/>
                  </a:lnTo>
                  <a:lnTo>
                    <a:pt x="8883" y="22809"/>
                  </a:lnTo>
                  <a:lnTo>
                    <a:pt x="9403" y="4279"/>
                  </a:lnTo>
                  <a:lnTo>
                    <a:pt x="6178" y="3327"/>
                  </a:lnTo>
                  <a:lnTo>
                    <a:pt x="3130" y="2184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97" name="Google Shape;2997;gf574e92628_0_0"/>
            <p:cNvSpPr/>
            <p:nvPr/>
          </p:nvSpPr>
          <p:spPr>
            <a:xfrm>
              <a:off x="4250702" y="2297899"/>
              <a:ext cx="2638425" cy="40005"/>
            </a:xfrm>
            <a:custGeom>
              <a:rect b="b" l="l" r="r" t="t"/>
              <a:pathLst>
                <a:path extrusionOk="0" h="40005" w="2638425">
                  <a:moveTo>
                    <a:pt x="20751" y="12636"/>
                  </a:moveTo>
                  <a:lnTo>
                    <a:pt x="16789" y="9004"/>
                  </a:lnTo>
                  <a:lnTo>
                    <a:pt x="10782" y="7620"/>
                  </a:lnTo>
                  <a:lnTo>
                    <a:pt x="6146" y="7620"/>
                  </a:lnTo>
                  <a:lnTo>
                    <a:pt x="1422" y="10020"/>
                  </a:lnTo>
                  <a:lnTo>
                    <a:pt x="0" y="16154"/>
                  </a:lnTo>
                  <a:lnTo>
                    <a:pt x="7505" y="16154"/>
                  </a:lnTo>
                  <a:lnTo>
                    <a:pt x="8597" y="22263"/>
                  </a:lnTo>
                  <a:lnTo>
                    <a:pt x="14693" y="23533"/>
                  </a:lnTo>
                  <a:lnTo>
                    <a:pt x="20701" y="17741"/>
                  </a:lnTo>
                  <a:lnTo>
                    <a:pt x="20751" y="12636"/>
                  </a:lnTo>
                  <a:close/>
                </a:path>
                <a:path extrusionOk="0" h="40005" w="2638425">
                  <a:moveTo>
                    <a:pt x="2557208" y="36918"/>
                  </a:moveTo>
                  <a:lnTo>
                    <a:pt x="2556014" y="30899"/>
                  </a:lnTo>
                  <a:lnTo>
                    <a:pt x="2547455" y="30594"/>
                  </a:lnTo>
                  <a:lnTo>
                    <a:pt x="2546121" y="23190"/>
                  </a:lnTo>
                  <a:lnTo>
                    <a:pt x="2537269" y="23190"/>
                  </a:lnTo>
                  <a:lnTo>
                    <a:pt x="2536215" y="23190"/>
                  </a:lnTo>
                  <a:lnTo>
                    <a:pt x="2535059" y="23291"/>
                  </a:lnTo>
                  <a:lnTo>
                    <a:pt x="2533777" y="23533"/>
                  </a:lnTo>
                  <a:lnTo>
                    <a:pt x="2531567" y="30581"/>
                  </a:lnTo>
                  <a:lnTo>
                    <a:pt x="2533827" y="35687"/>
                  </a:lnTo>
                  <a:lnTo>
                    <a:pt x="2538958" y="38785"/>
                  </a:lnTo>
                  <a:lnTo>
                    <a:pt x="2545334" y="39827"/>
                  </a:lnTo>
                  <a:lnTo>
                    <a:pt x="2551519" y="39827"/>
                  </a:lnTo>
                  <a:lnTo>
                    <a:pt x="2557208" y="36918"/>
                  </a:lnTo>
                  <a:close/>
                </a:path>
                <a:path extrusionOk="0" h="40005" w="2638425">
                  <a:moveTo>
                    <a:pt x="2638082" y="3479"/>
                  </a:moveTo>
                  <a:lnTo>
                    <a:pt x="2636291" y="0"/>
                  </a:lnTo>
                  <a:lnTo>
                    <a:pt x="2631694" y="0"/>
                  </a:lnTo>
                  <a:lnTo>
                    <a:pt x="2627998" y="0"/>
                  </a:lnTo>
                  <a:lnTo>
                    <a:pt x="2622486" y="2247"/>
                  </a:lnTo>
                  <a:lnTo>
                    <a:pt x="2614993" y="8559"/>
                  </a:lnTo>
                  <a:lnTo>
                    <a:pt x="2620238" y="12433"/>
                  </a:lnTo>
                  <a:lnTo>
                    <a:pt x="2624632" y="13893"/>
                  </a:lnTo>
                  <a:lnTo>
                    <a:pt x="2633497" y="13893"/>
                  </a:lnTo>
                  <a:lnTo>
                    <a:pt x="2636685" y="10426"/>
                  </a:lnTo>
                  <a:lnTo>
                    <a:pt x="2638082" y="347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98" name="Google Shape;2998;gf574e92628_0_0"/>
            <p:cNvSpPr/>
            <p:nvPr/>
          </p:nvSpPr>
          <p:spPr>
            <a:xfrm>
              <a:off x="2367851" y="2328796"/>
              <a:ext cx="12064" cy="19685"/>
            </a:xfrm>
            <a:custGeom>
              <a:rect b="b" l="l" r="r" t="t"/>
              <a:pathLst>
                <a:path extrusionOk="0" h="19685" w="12064">
                  <a:moveTo>
                    <a:pt x="4508" y="0"/>
                  </a:moveTo>
                  <a:lnTo>
                    <a:pt x="2628" y="1892"/>
                  </a:lnTo>
                  <a:lnTo>
                    <a:pt x="1104" y="4076"/>
                  </a:lnTo>
                  <a:lnTo>
                    <a:pt x="0" y="6388"/>
                  </a:lnTo>
                  <a:lnTo>
                    <a:pt x="2324" y="9271"/>
                  </a:lnTo>
                  <a:lnTo>
                    <a:pt x="4610" y="12001"/>
                  </a:lnTo>
                  <a:lnTo>
                    <a:pt x="11506" y="19672"/>
                  </a:lnTo>
                  <a:lnTo>
                    <a:pt x="11595" y="10617"/>
                  </a:lnTo>
                  <a:lnTo>
                    <a:pt x="11569" y="1663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2999" name="Google Shape;2999;gf574e92628_0_0"/>
            <p:cNvSpPr/>
            <p:nvPr/>
          </p:nvSpPr>
          <p:spPr>
            <a:xfrm>
              <a:off x="2365802" y="2335179"/>
              <a:ext cx="13969" cy="23494"/>
            </a:xfrm>
            <a:custGeom>
              <a:rect b="b" l="l" r="r" t="t"/>
              <a:pathLst>
                <a:path extrusionOk="0" h="23494" w="13969">
                  <a:moveTo>
                    <a:pt x="2043" y="0"/>
                  </a:moveTo>
                  <a:lnTo>
                    <a:pt x="0" y="7458"/>
                  </a:lnTo>
                  <a:lnTo>
                    <a:pt x="1040" y="14595"/>
                  </a:lnTo>
                  <a:lnTo>
                    <a:pt x="5518" y="20270"/>
                  </a:lnTo>
                  <a:lnTo>
                    <a:pt x="13791" y="23342"/>
                  </a:lnTo>
                  <a:lnTo>
                    <a:pt x="13473" y="20243"/>
                  </a:lnTo>
                  <a:lnTo>
                    <a:pt x="13549" y="13284"/>
                  </a:lnTo>
                  <a:lnTo>
                    <a:pt x="6653" y="5613"/>
                  </a:lnTo>
                  <a:lnTo>
                    <a:pt x="4380" y="2882"/>
                  </a:lnTo>
                  <a:lnTo>
                    <a:pt x="20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00" name="Google Shape;3000;gf574e92628_0_0"/>
            <p:cNvSpPr/>
            <p:nvPr/>
          </p:nvSpPr>
          <p:spPr>
            <a:xfrm>
              <a:off x="1716639" y="2355968"/>
              <a:ext cx="11430" cy="10160"/>
            </a:xfrm>
            <a:custGeom>
              <a:rect b="b" l="l" r="r" t="t"/>
              <a:pathLst>
                <a:path extrusionOk="0" h="10160" w="11430">
                  <a:moveTo>
                    <a:pt x="10922" y="0"/>
                  </a:moveTo>
                  <a:lnTo>
                    <a:pt x="6896" y="2895"/>
                  </a:lnTo>
                  <a:lnTo>
                    <a:pt x="3175" y="6273"/>
                  </a:lnTo>
                  <a:lnTo>
                    <a:pt x="0" y="9817"/>
                  </a:lnTo>
                  <a:lnTo>
                    <a:pt x="2679" y="9156"/>
                  </a:lnTo>
                  <a:lnTo>
                    <a:pt x="5791" y="8902"/>
                  </a:lnTo>
                  <a:lnTo>
                    <a:pt x="9753" y="8902"/>
                  </a:lnTo>
                  <a:lnTo>
                    <a:pt x="10960" y="8928"/>
                  </a:lnTo>
                  <a:lnTo>
                    <a:pt x="10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01" name="Google Shape;3001;gf574e92628_0_0"/>
            <p:cNvSpPr/>
            <p:nvPr/>
          </p:nvSpPr>
          <p:spPr>
            <a:xfrm>
              <a:off x="1727558" y="2346396"/>
              <a:ext cx="48260" cy="20955"/>
            </a:xfrm>
            <a:custGeom>
              <a:rect b="b" l="l" r="r" t="t"/>
              <a:pathLst>
                <a:path extrusionOk="0" h="20955" w="48260">
                  <a:moveTo>
                    <a:pt x="33972" y="0"/>
                  </a:moveTo>
                  <a:lnTo>
                    <a:pt x="25742" y="0"/>
                  </a:lnTo>
                  <a:lnTo>
                    <a:pt x="19150" y="697"/>
                  </a:lnTo>
                  <a:lnTo>
                    <a:pt x="12561" y="2659"/>
                  </a:lnTo>
                  <a:lnTo>
                    <a:pt x="6127" y="5684"/>
                  </a:lnTo>
                  <a:lnTo>
                    <a:pt x="0" y="9575"/>
                  </a:lnTo>
                  <a:lnTo>
                    <a:pt x="38" y="18491"/>
                  </a:lnTo>
                  <a:lnTo>
                    <a:pt x="4419" y="18605"/>
                  </a:lnTo>
                  <a:lnTo>
                    <a:pt x="24739" y="20548"/>
                  </a:lnTo>
                  <a:lnTo>
                    <a:pt x="38595" y="20548"/>
                  </a:lnTo>
                  <a:lnTo>
                    <a:pt x="45808" y="18808"/>
                  </a:lnTo>
                  <a:lnTo>
                    <a:pt x="48031" y="12128"/>
                  </a:lnTo>
                  <a:lnTo>
                    <a:pt x="41846" y="3454"/>
                  </a:lnTo>
                  <a:lnTo>
                    <a:pt x="339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02" name="Google Shape;3002;gf574e92628_0_0"/>
            <p:cNvSpPr/>
            <p:nvPr/>
          </p:nvSpPr>
          <p:spPr>
            <a:xfrm>
              <a:off x="1788350" y="2343548"/>
              <a:ext cx="24130" cy="23494"/>
            </a:xfrm>
            <a:custGeom>
              <a:rect b="b" l="l" r="r" t="t"/>
              <a:pathLst>
                <a:path extrusionOk="0" h="23494" w="24130">
                  <a:moveTo>
                    <a:pt x="24053" y="0"/>
                  </a:moveTo>
                  <a:lnTo>
                    <a:pt x="21691" y="304"/>
                  </a:lnTo>
                  <a:lnTo>
                    <a:pt x="19100" y="355"/>
                  </a:lnTo>
                  <a:lnTo>
                    <a:pt x="7442" y="330"/>
                  </a:lnTo>
                  <a:lnTo>
                    <a:pt x="3200" y="495"/>
                  </a:lnTo>
                  <a:lnTo>
                    <a:pt x="0" y="1701"/>
                  </a:lnTo>
                  <a:lnTo>
                    <a:pt x="38" y="8712"/>
                  </a:lnTo>
                  <a:lnTo>
                    <a:pt x="6985" y="12407"/>
                  </a:lnTo>
                  <a:lnTo>
                    <a:pt x="7137" y="23190"/>
                  </a:lnTo>
                  <a:lnTo>
                    <a:pt x="19596" y="23190"/>
                  </a:lnTo>
                  <a:lnTo>
                    <a:pt x="21640" y="22910"/>
                  </a:lnTo>
                  <a:lnTo>
                    <a:pt x="24053" y="22237"/>
                  </a:lnTo>
                  <a:lnTo>
                    <a:pt x="240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03" name="Google Shape;3003;gf574e92628_0_0"/>
            <p:cNvSpPr/>
            <p:nvPr/>
          </p:nvSpPr>
          <p:spPr>
            <a:xfrm>
              <a:off x="66738" y="2345257"/>
              <a:ext cx="1722120" cy="28575"/>
            </a:xfrm>
            <a:custGeom>
              <a:rect b="b" l="l" r="r" t="t"/>
              <a:pathLst>
                <a:path extrusionOk="0" h="28575" w="1722120">
                  <a:moveTo>
                    <a:pt x="43992" y="5791"/>
                  </a:moveTo>
                  <a:lnTo>
                    <a:pt x="6324" y="18135"/>
                  </a:lnTo>
                  <a:lnTo>
                    <a:pt x="0" y="28028"/>
                  </a:lnTo>
                  <a:lnTo>
                    <a:pt x="14554" y="26123"/>
                  </a:lnTo>
                  <a:lnTo>
                    <a:pt x="28892" y="23952"/>
                  </a:lnTo>
                  <a:lnTo>
                    <a:pt x="39789" y="18249"/>
                  </a:lnTo>
                  <a:lnTo>
                    <a:pt x="43992" y="5791"/>
                  </a:lnTo>
                  <a:close/>
                </a:path>
                <a:path extrusionOk="0" h="28575" w="1722120">
                  <a:moveTo>
                    <a:pt x="1721637" y="7010"/>
                  </a:moveTo>
                  <a:lnTo>
                    <a:pt x="1721612" y="0"/>
                  </a:lnTo>
                  <a:lnTo>
                    <a:pt x="1718932" y="1016"/>
                  </a:lnTo>
                  <a:lnTo>
                    <a:pt x="1717001" y="2768"/>
                  </a:lnTo>
                  <a:lnTo>
                    <a:pt x="1716303" y="5778"/>
                  </a:lnTo>
                  <a:lnTo>
                    <a:pt x="1718475" y="5778"/>
                  </a:lnTo>
                  <a:lnTo>
                    <a:pt x="1720202" y="6248"/>
                  </a:lnTo>
                  <a:lnTo>
                    <a:pt x="1721637" y="701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04" name="Google Shape;3004;gf574e92628_0_0"/>
            <p:cNvSpPr/>
            <p:nvPr/>
          </p:nvSpPr>
          <p:spPr>
            <a:xfrm>
              <a:off x="1436653" y="2350949"/>
              <a:ext cx="17144" cy="31750"/>
            </a:xfrm>
            <a:custGeom>
              <a:rect b="b" l="l" r="r" t="t"/>
              <a:pathLst>
                <a:path extrusionOk="0" h="31750" w="17144">
                  <a:moveTo>
                    <a:pt x="13716" y="0"/>
                  </a:moveTo>
                  <a:lnTo>
                    <a:pt x="8483" y="0"/>
                  </a:lnTo>
                  <a:lnTo>
                    <a:pt x="7835" y="25"/>
                  </a:lnTo>
                  <a:lnTo>
                    <a:pt x="7505" y="88"/>
                  </a:lnTo>
                  <a:lnTo>
                    <a:pt x="2787" y="8945"/>
                  </a:lnTo>
                  <a:lnTo>
                    <a:pt x="4825" y="20734"/>
                  </a:lnTo>
                  <a:lnTo>
                    <a:pt x="0" y="29591"/>
                  </a:lnTo>
                  <a:lnTo>
                    <a:pt x="1320" y="30340"/>
                  </a:lnTo>
                  <a:lnTo>
                    <a:pt x="2552" y="30873"/>
                  </a:lnTo>
                  <a:lnTo>
                    <a:pt x="3708" y="31203"/>
                  </a:lnTo>
                  <a:lnTo>
                    <a:pt x="10756" y="26200"/>
                  </a:lnTo>
                  <a:lnTo>
                    <a:pt x="14706" y="23495"/>
                  </a:lnTo>
                  <a:lnTo>
                    <a:pt x="15455" y="23101"/>
                  </a:lnTo>
                  <a:lnTo>
                    <a:pt x="16116" y="20840"/>
                  </a:lnTo>
                  <a:lnTo>
                    <a:pt x="16446" y="18326"/>
                  </a:lnTo>
                  <a:lnTo>
                    <a:pt x="16598" y="791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05" name="Google Shape;3005;gf574e92628_0_0"/>
            <p:cNvSpPr/>
            <p:nvPr/>
          </p:nvSpPr>
          <p:spPr>
            <a:xfrm>
              <a:off x="1440364" y="2374050"/>
              <a:ext cx="12065" cy="8889"/>
            </a:xfrm>
            <a:custGeom>
              <a:rect b="b" l="l" r="r" t="t"/>
              <a:pathLst>
                <a:path extrusionOk="0" h="8889" w="12065">
                  <a:moveTo>
                    <a:pt x="11747" y="0"/>
                  </a:moveTo>
                  <a:lnTo>
                    <a:pt x="0" y="8102"/>
                  </a:lnTo>
                  <a:lnTo>
                    <a:pt x="1003" y="8394"/>
                  </a:lnTo>
                  <a:lnTo>
                    <a:pt x="1955" y="8534"/>
                  </a:lnTo>
                  <a:lnTo>
                    <a:pt x="7429" y="8534"/>
                  </a:lnTo>
                  <a:lnTo>
                    <a:pt x="10337" y="4851"/>
                  </a:lnTo>
                  <a:lnTo>
                    <a:pt x="117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06" name="Google Shape;3006;gf574e92628_0_0"/>
            <p:cNvSpPr/>
            <p:nvPr/>
          </p:nvSpPr>
          <p:spPr>
            <a:xfrm>
              <a:off x="1282077" y="2350401"/>
              <a:ext cx="781050" cy="38100"/>
            </a:xfrm>
            <a:custGeom>
              <a:rect b="b" l="l" r="r" t="t"/>
              <a:pathLst>
                <a:path extrusionOk="0" h="38100" w="781050">
                  <a:moveTo>
                    <a:pt x="38646" y="14058"/>
                  </a:moveTo>
                  <a:lnTo>
                    <a:pt x="35801" y="13563"/>
                  </a:lnTo>
                  <a:lnTo>
                    <a:pt x="32715" y="13335"/>
                  </a:lnTo>
                  <a:lnTo>
                    <a:pt x="29552" y="13335"/>
                  </a:lnTo>
                  <a:lnTo>
                    <a:pt x="19278" y="14084"/>
                  </a:lnTo>
                  <a:lnTo>
                    <a:pt x="9969" y="16129"/>
                  </a:lnTo>
                  <a:lnTo>
                    <a:pt x="3073" y="19164"/>
                  </a:lnTo>
                  <a:lnTo>
                    <a:pt x="0" y="22885"/>
                  </a:lnTo>
                  <a:lnTo>
                    <a:pt x="4114" y="27266"/>
                  </a:lnTo>
                  <a:lnTo>
                    <a:pt x="10642" y="29210"/>
                  </a:lnTo>
                  <a:lnTo>
                    <a:pt x="18300" y="30010"/>
                  </a:lnTo>
                  <a:lnTo>
                    <a:pt x="38646" y="14058"/>
                  </a:lnTo>
                  <a:close/>
                </a:path>
                <a:path extrusionOk="0" h="38100" w="781050">
                  <a:moveTo>
                    <a:pt x="780656" y="635"/>
                  </a:moveTo>
                  <a:lnTo>
                    <a:pt x="777951" y="203"/>
                  </a:lnTo>
                  <a:lnTo>
                    <a:pt x="775462" y="0"/>
                  </a:lnTo>
                  <a:lnTo>
                    <a:pt x="773176" y="0"/>
                  </a:lnTo>
                  <a:lnTo>
                    <a:pt x="759866" y="3263"/>
                  </a:lnTo>
                  <a:lnTo>
                    <a:pt x="751725" y="11849"/>
                  </a:lnTo>
                  <a:lnTo>
                    <a:pt x="746988" y="23914"/>
                  </a:lnTo>
                  <a:lnTo>
                    <a:pt x="743877" y="37630"/>
                  </a:lnTo>
                  <a:lnTo>
                    <a:pt x="758164" y="33553"/>
                  </a:lnTo>
                  <a:lnTo>
                    <a:pt x="769073" y="26009"/>
                  </a:lnTo>
                  <a:lnTo>
                    <a:pt x="776579" y="15024"/>
                  </a:lnTo>
                  <a:lnTo>
                    <a:pt x="780656" y="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07" name="Google Shape;3007;gf574e92628_0_0"/>
            <p:cNvSpPr/>
            <p:nvPr/>
          </p:nvSpPr>
          <p:spPr>
            <a:xfrm>
              <a:off x="1300378" y="2364460"/>
              <a:ext cx="1891030" cy="19685"/>
            </a:xfrm>
            <a:custGeom>
              <a:rect b="b" l="l" r="r" t="t"/>
              <a:pathLst>
                <a:path extrusionOk="0" h="19685" w="1891030">
                  <a:moveTo>
                    <a:pt x="34099" y="9766"/>
                  </a:moveTo>
                  <a:lnTo>
                    <a:pt x="31788" y="5080"/>
                  </a:lnTo>
                  <a:lnTo>
                    <a:pt x="26962" y="1879"/>
                  </a:lnTo>
                  <a:lnTo>
                    <a:pt x="20345" y="0"/>
                  </a:lnTo>
                  <a:lnTo>
                    <a:pt x="0" y="15951"/>
                  </a:lnTo>
                  <a:lnTo>
                    <a:pt x="3670" y="16344"/>
                  </a:lnTo>
                  <a:lnTo>
                    <a:pt x="7581" y="16459"/>
                  </a:lnTo>
                  <a:lnTo>
                    <a:pt x="18707" y="16459"/>
                  </a:lnTo>
                  <a:lnTo>
                    <a:pt x="26162" y="16090"/>
                  </a:lnTo>
                  <a:lnTo>
                    <a:pt x="33235" y="16090"/>
                  </a:lnTo>
                  <a:lnTo>
                    <a:pt x="34099" y="9766"/>
                  </a:lnTo>
                  <a:close/>
                </a:path>
                <a:path extrusionOk="0" h="19685" w="1891030">
                  <a:moveTo>
                    <a:pt x="1890471" y="14605"/>
                  </a:moveTo>
                  <a:lnTo>
                    <a:pt x="1889188" y="9017"/>
                  </a:lnTo>
                  <a:lnTo>
                    <a:pt x="1882241" y="1333"/>
                  </a:lnTo>
                  <a:lnTo>
                    <a:pt x="1876971" y="9258"/>
                  </a:lnTo>
                  <a:lnTo>
                    <a:pt x="1876501" y="14833"/>
                  </a:lnTo>
                  <a:lnTo>
                    <a:pt x="1879219" y="18110"/>
                  </a:lnTo>
                  <a:lnTo>
                    <a:pt x="1883511" y="19189"/>
                  </a:lnTo>
                  <a:lnTo>
                    <a:pt x="1887943" y="18034"/>
                  </a:lnTo>
                  <a:lnTo>
                    <a:pt x="1890471" y="146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08" name="Google Shape;3008;gf574e92628_0_0"/>
            <p:cNvSpPr/>
            <p:nvPr/>
          </p:nvSpPr>
          <p:spPr>
            <a:xfrm>
              <a:off x="3690797" y="2366263"/>
              <a:ext cx="3419475" cy="31114"/>
            </a:xfrm>
            <a:custGeom>
              <a:rect b="b" l="l" r="r" t="t"/>
              <a:pathLst>
                <a:path extrusionOk="0" h="31114" w="3419475">
                  <a:moveTo>
                    <a:pt x="44246" y="7023"/>
                  </a:moveTo>
                  <a:lnTo>
                    <a:pt x="39636" y="2146"/>
                  </a:lnTo>
                  <a:lnTo>
                    <a:pt x="32969" y="0"/>
                  </a:lnTo>
                  <a:lnTo>
                    <a:pt x="26149" y="0"/>
                  </a:lnTo>
                  <a:lnTo>
                    <a:pt x="17995" y="1003"/>
                  </a:lnTo>
                  <a:lnTo>
                    <a:pt x="10426" y="3860"/>
                  </a:lnTo>
                  <a:lnTo>
                    <a:pt x="4178" y="8356"/>
                  </a:lnTo>
                  <a:lnTo>
                    <a:pt x="0" y="14274"/>
                  </a:lnTo>
                  <a:lnTo>
                    <a:pt x="3937" y="18542"/>
                  </a:lnTo>
                  <a:lnTo>
                    <a:pt x="9207" y="20256"/>
                  </a:lnTo>
                  <a:lnTo>
                    <a:pt x="14859" y="20256"/>
                  </a:lnTo>
                  <a:lnTo>
                    <a:pt x="23114" y="19164"/>
                  </a:lnTo>
                  <a:lnTo>
                    <a:pt x="31203" y="16230"/>
                  </a:lnTo>
                  <a:lnTo>
                    <a:pt x="38468" y="12001"/>
                  </a:lnTo>
                  <a:lnTo>
                    <a:pt x="44246" y="7023"/>
                  </a:lnTo>
                  <a:close/>
                </a:path>
                <a:path extrusionOk="0" h="31114" w="3419475">
                  <a:moveTo>
                    <a:pt x="2806598" y="29375"/>
                  </a:moveTo>
                  <a:lnTo>
                    <a:pt x="2805646" y="20942"/>
                  </a:lnTo>
                  <a:lnTo>
                    <a:pt x="2802636" y="14605"/>
                  </a:lnTo>
                  <a:lnTo>
                    <a:pt x="2797860" y="10071"/>
                  </a:lnTo>
                  <a:lnTo>
                    <a:pt x="2791587" y="7023"/>
                  </a:lnTo>
                  <a:lnTo>
                    <a:pt x="2786469" y="14630"/>
                  </a:lnTo>
                  <a:lnTo>
                    <a:pt x="2785046" y="22352"/>
                  </a:lnTo>
                  <a:lnTo>
                    <a:pt x="2788247" y="28333"/>
                  </a:lnTo>
                  <a:lnTo>
                    <a:pt x="2796984" y="30734"/>
                  </a:lnTo>
                  <a:lnTo>
                    <a:pt x="2799664" y="30734"/>
                  </a:lnTo>
                  <a:lnTo>
                    <a:pt x="2802852" y="30314"/>
                  </a:lnTo>
                  <a:lnTo>
                    <a:pt x="2806598" y="29375"/>
                  </a:lnTo>
                  <a:close/>
                </a:path>
                <a:path extrusionOk="0" h="31114" w="3419475">
                  <a:moveTo>
                    <a:pt x="3418890" y="20370"/>
                  </a:moveTo>
                  <a:lnTo>
                    <a:pt x="3417697" y="14287"/>
                  </a:lnTo>
                  <a:lnTo>
                    <a:pt x="3409391" y="14071"/>
                  </a:lnTo>
                  <a:lnTo>
                    <a:pt x="3407892" y="6743"/>
                  </a:lnTo>
                  <a:lnTo>
                    <a:pt x="3399015" y="6743"/>
                  </a:lnTo>
                  <a:lnTo>
                    <a:pt x="3398050" y="6743"/>
                  </a:lnTo>
                  <a:lnTo>
                    <a:pt x="3396996" y="6832"/>
                  </a:lnTo>
                  <a:lnTo>
                    <a:pt x="3395840" y="7023"/>
                  </a:lnTo>
                  <a:lnTo>
                    <a:pt x="3393579" y="14046"/>
                  </a:lnTo>
                  <a:lnTo>
                    <a:pt x="3395764" y="19151"/>
                  </a:lnTo>
                  <a:lnTo>
                    <a:pt x="3400793" y="22237"/>
                  </a:lnTo>
                  <a:lnTo>
                    <a:pt x="3407079" y="23291"/>
                  </a:lnTo>
                  <a:lnTo>
                    <a:pt x="3413226" y="23291"/>
                  </a:lnTo>
                  <a:lnTo>
                    <a:pt x="3418890" y="2037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09" name="Google Shape;3009;gf574e92628_0_0"/>
            <p:cNvSpPr/>
            <p:nvPr/>
          </p:nvSpPr>
          <p:spPr>
            <a:xfrm>
              <a:off x="2755328" y="2380536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9349" y="0"/>
                  </a:moveTo>
                  <a:lnTo>
                    <a:pt x="19752" y="1414"/>
                  </a:lnTo>
                  <a:lnTo>
                    <a:pt x="11445" y="4173"/>
                  </a:lnTo>
                  <a:lnTo>
                    <a:pt x="4753" y="8620"/>
                  </a:lnTo>
                  <a:lnTo>
                    <a:pt x="0" y="15100"/>
                  </a:lnTo>
                  <a:lnTo>
                    <a:pt x="1104" y="14960"/>
                  </a:lnTo>
                  <a:lnTo>
                    <a:pt x="2133" y="14897"/>
                  </a:lnTo>
                  <a:lnTo>
                    <a:pt x="8432" y="14897"/>
                  </a:lnTo>
                  <a:lnTo>
                    <a:pt x="22402" y="22415"/>
                  </a:lnTo>
                  <a:lnTo>
                    <a:pt x="28778" y="22390"/>
                  </a:lnTo>
                  <a:lnTo>
                    <a:pt x="29349" y="22352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10" name="Google Shape;3010;gf574e92628_0_0"/>
            <p:cNvSpPr/>
            <p:nvPr/>
          </p:nvSpPr>
          <p:spPr>
            <a:xfrm>
              <a:off x="2910118" y="2388722"/>
              <a:ext cx="45085" cy="17144"/>
            </a:xfrm>
            <a:custGeom>
              <a:rect b="b" l="l" r="r" t="t"/>
              <a:pathLst>
                <a:path extrusionOk="0" h="17144" w="45085">
                  <a:moveTo>
                    <a:pt x="36474" y="0"/>
                  </a:moveTo>
                  <a:lnTo>
                    <a:pt x="29768" y="0"/>
                  </a:lnTo>
                  <a:lnTo>
                    <a:pt x="20456" y="1194"/>
                  </a:lnTo>
                  <a:lnTo>
                    <a:pt x="11407" y="4567"/>
                  </a:lnTo>
                  <a:lnTo>
                    <a:pt x="4097" y="9799"/>
                  </a:lnTo>
                  <a:lnTo>
                    <a:pt x="0" y="16573"/>
                  </a:lnTo>
                  <a:lnTo>
                    <a:pt x="9950" y="15296"/>
                  </a:lnTo>
                  <a:lnTo>
                    <a:pt x="20847" y="14143"/>
                  </a:lnTo>
                  <a:lnTo>
                    <a:pt x="32543" y="13124"/>
                  </a:lnTo>
                  <a:lnTo>
                    <a:pt x="44894" y="12255"/>
                  </a:lnTo>
                  <a:lnTo>
                    <a:pt x="44830" y="10706"/>
                  </a:lnTo>
                  <a:lnTo>
                    <a:pt x="44551" y="8928"/>
                  </a:lnTo>
                  <a:lnTo>
                    <a:pt x="44030" y="6908"/>
                  </a:lnTo>
                  <a:lnTo>
                    <a:pt x="42163" y="2095"/>
                  </a:lnTo>
                  <a:lnTo>
                    <a:pt x="364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11" name="Google Shape;3011;gf574e92628_0_0"/>
            <p:cNvSpPr/>
            <p:nvPr/>
          </p:nvSpPr>
          <p:spPr>
            <a:xfrm>
              <a:off x="2909573" y="2400978"/>
              <a:ext cx="46355" cy="10794"/>
            </a:xfrm>
            <a:custGeom>
              <a:rect b="b" l="l" r="r" t="t"/>
              <a:pathLst>
                <a:path extrusionOk="0" h="10794" w="46355">
                  <a:moveTo>
                    <a:pt x="45440" y="0"/>
                  </a:moveTo>
                  <a:lnTo>
                    <a:pt x="546" y="4305"/>
                  </a:lnTo>
                  <a:lnTo>
                    <a:pt x="0" y="7632"/>
                  </a:lnTo>
                  <a:lnTo>
                    <a:pt x="304" y="9398"/>
                  </a:lnTo>
                  <a:lnTo>
                    <a:pt x="2413" y="8763"/>
                  </a:lnTo>
                  <a:lnTo>
                    <a:pt x="4927" y="8534"/>
                  </a:lnTo>
                  <a:lnTo>
                    <a:pt x="11430" y="8534"/>
                  </a:lnTo>
                  <a:lnTo>
                    <a:pt x="28143" y="10287"/>
                  </a:lnTo>
                  <a:lnTo>
                    <a:pt x="39814" y="10287"/>
                  </a:lnTo>
                  <a:lnTo>
                    <a:pt x="45758" y="8280"/>
                  </a:lnTo>
                  <a:lnTo>
                    <a:pt x="454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12" name="Google Shape;3012;gf574e92628_0_0"/>
            <p:cNvSpPr/>
            <p:nvPr/>
          </p:nvSpPr>
          <p:spPr>
            <a:xfrm>
              <a:off x="6423698" y="2387345"/>
              <a:ext cx="6115050" cy="24764"/>
            </a:xfrm>
            <a:custGeom>
              <a:rect b="b" l="l" r="r" t="t"/>
              <a:pathLst>
                <a:path extrusionOk="0" h="24764" w="6115050">
                  <a:moveTo>
                    <a:pt x="36741" y="23037"/>
                  </a:moveTo>
                  <a:lnTo>
                    <a:pt x="35699" y="14630"/>
                  </a:lnTo>
                  <a:lnTo>
                    <a:pt x="29324" y="8077"/>
                  </a:lnTo>
                  <a:lnTo>
                    <a:pt x="20116" y="3835"/>
                  </a:lnTo>
                  <a:lnTo>
                    <a:pt x="10502" y="2324"/>
                  </a:lnTo>
                  <a:lnTo>
                    <a:pt x="4927" y="2324"/>
                  </a:lnTo>
                  <a:lnTo>
                    <a:pt x="533" y="4165"/>
                  </a:lnTo>
                  <a:lnTo>
                    <a:pt x="0" y="8293"/>
                  </a:lnTo>
                  <a:lnTo>
                    <a:pt x="4953" y="13665"/>
                  </a:lnTo>
                  <a:lnTo>
                    <a:pt x="10071" y="19011"/>
                  </a:lnTo>
                  <a:lnTo>
                    <a:pt x="16510" y="23101"/>
                  </a:lnTo>
                  <a:lnTo>
                    <a:pt x="25425" y="24739"/>
                  </a:lnTo>
                  <a:lnTo>
                    <a:pt x="28651" y="24739"/>
                  </a:lnTo>
                  <a:lnTo>
                    <a:pt x="32372" y="24218"/>
                  </a:lnTo>
                  <a:lnTo>
                    <a:pt x="36741" y="23037"/>
                  </a:lnTo>
                  <a:close/>
                </a:path>
                <a:path extrusionOk="0" h="24764" w="6115050">
                  <a:moveTo>
                    <a:pt x="493483" y="8280"/>
                  </a:moveTo>
                  <a:lnTo>
                    <a:pt x="486333" y="4419"/>
                  </a:lnTo>
                  <a:lnTo>
                    <a:pt x="480910" y="2959"/>
                  </a:lnTo>
                  <a:lnTo>
                    <a:pt x="477012" y="2959"/>
                  </a:lnTo>
                  <a:lnTo>
                    <a:pt x="471106" y="2959"/>
                  </a:lnTo>
                  <a:lnTo>
                    <a:pt x="468706" y="6299"/>
                  </a:lnTo>
                  <a:lnTo>
                    <a:pt x="469417" y="12979"/>
                  </a:lnTo>
                  <a:lnTo>
                    <a:pt x="472541" y="16319"/>
                  </a:lnTo>
                  <a:lnTo>
                    <a:pt x="481799" y="16319"/>
                  </a:lnTo>
                  <a:lnTo>
                    <a:pt x="487184" y="14211"/>
                  </a:lnTo>
                  <a:lnTo>
                    <a:pt x="493483" y="8280"/>
                  </a:lnTo>
                  <a:close/>
                </a:path>
                <a:path extrusionOk="0" h="24764" w="6115050">
                  <a:moveTo>
                    <a:pt x="6114847" y="14058"/>
                  </a:moveTo>
                  <a:lnTo>
                    <a:pt x="6113818" y="8293"/>
                  </a:lnTo>
                  <a:lnTo>
                    <a:pt x="6105283" y="6337"/>
                  </a:lnTo>
                  <a:lnTo>
                    <a:pt x="6100902" y="0"/>
                  </a:lnTo>
                  <a:lnTo>
                    <a:pt x="6090475" y="0"/>
                  </a:lnTo>
                  <a:lnTo>
                    <a:pt x="6088596" y="0"/>
                  </a:lnTo>
                  <a:lnTo>
                    <a:pt x="6086513" y="203"/>
                  </a:lnTo>
                  <a:lnTo>
                    <a:pt x="6084176" y="685"/>
                  </a:lnTo>
                  <a:lnTo>
                    <a:pt x="6082220" y="8128"/>
                  </a:lnTo>
                  <a:lnTo>
                    <a:pt x="6085065" y="13284"/>
                  </a:lnTo>
                  <a:lnTo>
                    <a:pt x="6091085" y="16281"/>
                  </a:lnTo>
                  <a:lnTo>
                    <a:pt x="6098629" y="17259"/>
                  </a:lnTo>
                  <a:lnTo>
                    <a:pt x="6106846" y="17259"/>
                  </a:lnTo>
                  <a:lnTo>
                    <a:pt x="6114847" y="14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13" name="Google Shape;3013;gf574e92628_0_0"/>
            <p:cNvSpPr/>
            <p:nvPr/>
          </p:nvSpPr>
          <p:spPr>
            <a:xfrm>
              <a:off x="847398" y="2402890"/>
              <a:ext cx="52069" cy="22860"/>
            </a:xfrm>
            <a:custGeom>
              <a:rect b="b" l="l" r="r" t="t"/>
              <a:pathLst>
                <a:path extrusionOk="0" h="22860" w="52069">
                  <a:moveTo>
                    <a:pt x="51752" y="0"/>
                  </a:moveTo>
                  <a:lnTo>
                    <a:pt x="35391" y="2061"/>
                  </a:lnTo>
                  <a:lnTo>
                    <a:pt x="20232" y="5370"/>
                  </a:lnTo>
                  <a:lnTo>
                    <a:pt x="7895" y="11553"/>
                  </a:lnTo>
                  <a:lnTo>
                    <a:pt x="0" y="22237"/>
                  </a:lnTo>
                  <a:lnTo>
                    <a:pt x="7150" y="22186"/>
                  </a:lnTo>
                  <a:lnTo>
                    <a:pt x="21221" y="22669"/>
                  </a:lnTo>
                  <a:lnTo>
                    <a:pt x="24625" y="22669"/>
                  </a:lnTo>
                  <a:lnTo>
                    <a:pt x="36261" y="21909"/>
                  </a:lnTo>
                  <a:lnTo>
                    <a:pt x="45542" y="18754"/>
                  </a:lnTo>
                  <a:lnTo>
                    <a:pt x="51146" y="11889"/>
                  </a:lnTo>
                  <a:lnTo>
                    <a:pt x="517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14" name="Google Shape;3014;gf574e92628_0_0"/>
            <p:cNvSpPr/>
            <p:nvPr/>
          </p:nvSpPr>
          <p:spPr>
            <a:xfrm>
              <a:off x="3695478" y="2402890"/>
              <a:ext cx="15239" cy="20319"/>
            </a:xfrm>
            <a:custGeom>
              <a:rect b="b" l="l" r="r" t="t"/>
              <a:pathLst>
                <a:path extrusionOk="0" h="20319" w="15239">
                  <a:moveTo>
                    <a:pt x="2794" y="0"/>
                  </a:moveTo>
                  <a:lnTo>
                    <a:pt x="0" y="14859"/>
                  </a:lnTo>
                  <a:lnTo>
                    <a:pt x="2908" y="19812"/>
                  </a:lnTo>
                  <a:lnTo>
                    <a:pt x="6616" y="19812"/>
                  </a:lnTo>
                  <a:lnTo>
                    <a:pt x="11893" y="17002"/>
                  </a:lnTo>
                  <a:lnTo>
                    <a:pt x="15101" y="10668"/>
                  </a:lnTo>
                  <a:lnTo>
                    <a:pt x="13112" y="3952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15" name="Google Shape;3015;gf574e92628_0_0"/>
            <p:cNvSpPr/>
            <p:nvPr/>
          </p:nvSpPr>
          <p:spPr>
            <a:xfrm>
              <a:off x="906357" y="2410378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905" y="8335"/>
                  </a:lnTo>
                  <a:lnTo>
                    <a:pt x="3875" y="14576"/>
                  </a:lnTo>
                  <a:lnTo>
                    <a:pt x="8570" y="19088"/>
                  </a:lnTo>
                  <a:lnTo>
                    <a:pt x="14655" y="22237"/>
                  </a:lnTo>
                  <a:lnTo>
                    <a:pt x="13874" y="13805"/>
                  </a:lnTo>
                  <a:lnTo>
                    <a:pt x="10895" y="7489"/>
                  </a:lnTo>
                  <a:lnTo>
                    <a:pt x="6131" y="2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16" name="Google Shape;3016;gf574e92628_0_0"/>
            <p:cNvSpPr/>
            <p:nvPr/>
          </p:nvSpPr>
          <p:spPr>
            <a:xfrm>
              <a:off x="2276538" y="2410383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43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43" y="1475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3017" name="Google Shape;3017;gf574e92628_0_0"/>
            <p:cNvPicPr preferRelativeResize="0"/>
            <p:nvPr/>
          </p:nvPicPr>
          <p:blipFill rotWithShape="1">
            <a:blip r:embed="rId22">
              <a:alphaModFix/>
            </a:blip>
            <a:srcRect b="0" l="0" r="0" t="0"/>
            <a:stretch/>
          </p:blipFill>
          <p:spPr>
            <a:xfrm>
              <a:off x="5377535" y="2476978"/>
              <a:ext cx="125374" cy="1038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18" name="Google Shape;3018;gf574e92628_0_0"/>
            <p:cNvSpPr/>
            <p:nvPr/>
          </p:nvSpPr>
          <p:spPr>
            <a:xfrm>
              <a:off x="7086261" y="2410378"/>
              <a:ext cx="29845" cy="30480"/>
            </a:xfrm>
            <a:custGeom>
              <a:rect b="b" l="l" r="r" t="t"/>
              <a:pathLst>
                <a:path extrusionOk="0" h="30480" w="29845">
                  <a:moveTo>
                    <a:pt x="380" y="0"/>
                  </a:moveTo>
                  <a:lnTo>
                    <a:pt x="0" y="13212"/>
                  </a:lnTo>
                  <a:lnTo>
                    <a:pt x="3374" y="22640"/>
                  </a:lnTo>
                  <a:lnTo>
                    <a:pt x="10506" y="28292"/>
                  </a:lnTo>
                  <a:lnTo>
                    <a:pt x="21399" y="30175"/>
                  </a:lnTo>
                  <a:lnTo>
                    <a:pt x="23951" y="30175"/>
                  </a:lnTo>
                  <a:lnTo>
                    <a:pt x="26733" y="29946"/>
                  </a:lnTo>
                  <a:lnTo>
                    <a:pt x="29743" y="29502"/>
                  </a:lnTo>
                  <a:lnTo>
                    <a:pt x="26853" y="17634"/>
                  </a:lnTo>
                  <a:lnTo>
                    <a:pt x="18733" y="11036"/>
                  </a:lnTo>
                  <a:lnTo>
                    <a:pt x="8777" y="6295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19" name="Google Shape;3019;gf574e92628_0_0"/>
            <p:cNvSpPr/>
            <p:nvPr/>
          </p:nvSpPr>
          <p:spPr>
            <a:xfrm>
              <a:off x="997823" y="2417389"/>
              <a:ext cx="34290" cy="23494"/>
            </a:xfrm>
            <a:custGeom>
              <a:rect b="b" l="l" r="r" t="t"/>
              <a:pathLst>
                <a:path extrusionOk="0" h="23494" w="34290">
                  <a:moveTo>
                    <a:pt x="31902" y="0"/>
                  </a:moveTo>
                  <a:lnTo>
                    <a:pt x="31089" y="0"/>
                  </a:lnTo>
                  <a:lnTo>
                    <a:pt x="25539" y="0"/>
                  </a:lnTo>
                  <a:lnTo>
                    <a:pt x="11379" y="7785"/>
                  </a:lnTo>
                  <a:lnTo>
                    <a:pt x="4317" y="7747"/>
                  </a:lnTo>
                  <a:lnTo>
                    <a:pt x="0" y="20675"/>
                  </a:lnTo>
                  <a:lnTo>
                    <a:pt x="6172" y="22999"/>
                  </a:lnTo>
                  <a:lnTo>
                    <a:pt x="17043" y="22999"/>
                  </a:lnTo>
                  <a:lnTo>
                    <a:pt x="27330" y="22263"/>
                  </a:lnTo>
                  <a:lnTo>
                    <a:pt x="31114" y="22263"/>
                  </a:lnTo>
                  <a:lnTo>
                    <a:pt x="32448" y="22326"/>
                  </a:lnTo>
                  <a:lnTo>
                    <a:pt x="33680" y="22491"/>
                  </a:lnTo>
                  <a:lnTo>
                    <a:pt x="33680" y="127"/>
                  </a:lnTo>
                  <a:lnTo>
                    <a:pt x="3190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20" name="Google Shape;3020;gf574e92628_0_0"/>
            <p:cNvSpPr/>
            <p:nvPr/>
          </p:nvSpPr>
          <p:spPr>
            <a:xfrm>
              <a:off x="2985850" y="2424612"/>
              <a:ext cx="28575" cy="1905"/>
            </a:xfrm>
            <a:custGeom>
              <a:rect b="b" l="l" r="r" t="t"/>
              <a:pathLst>
                <a:path extrusionOk="0" h="1905" w="28575">
                  <a:moveTo>
                    <a:pt x="28562" y="0"/>
                  </a:moveTo>
                  <a:lnTo>
                    <a:pt x="28219" y="0"/>
                  </a:lnTo>
                  <a:lnTo>
                    <a:pt x="19812" y="520"/>
                  </a:lnTo>
                  <a:lnTo>
                    <a:pt x="0" y="1892"/>
                  </a:lnTo>
                  <a:lnTo>
                    <a:pt x="285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21" name="Google Shape;3021;gf574e92628_0_0"/>
            <p:cNvSpPr/>
            <p:nvPr/>
          </p:nvSpPr>
          <p:spPr>
            <a:xfrm>
              <a:off x="4758867" y="2416631"/>
              <a:ext cx="4822825" cy="38100"/>
            </a:xfrm>
            <a:custGeom>
              <a:rect b="b" l="l" r="r" t="t"/>
              <a:pathLst>
                <a:path extrusionOk="0" h="38100" w="4822825">
                  <a:moveTo>
                    <a:pt x="22186" y="901"/>
                  </a:moveTo>
                  <a:lnTo>
                    <a:pt x="20193" y="800"/>
                  </a:lnTo>
                  <a:lnTo>
                    <a:pt x="19240" y="800"/>
                  </a:lnTo>
                  <a:lnTo>
                    <a:pt x="10134" y="2171"/>
                  </a:lnTo>
                  <a:lnTo>
                    <a:pt x="3924" y="6311"/>
                  </a:lnTo>
                  <a:lnTo>
                    <a:pt x="546" y="13322"/>
                  </a:lnTo>
                  <a:lnTo>
                    <a:pt x="0" y="23253"/>
                  </a:lnTo>
                  <a:lnTo>
                    <a:pt x="2184" y="23825"/>
                  </a:lnTo>
                  <a:lnTo>
                    <a:pt x="4064" y="24079"/>
                  </a:lnTo>
                  <a:lnTo>
                    <a:pt x="5689" y="24079"/>
                  </a:lnTo>
                  <a:lnTo>
                    <a:pt x="12814" y="21336"/>
                  </a:lnTo>
                  <a:lnTo>
                    <a:pt x="16230" y="14833"/>
                  </a:lnTo>
                  <a:lnTo>
                    <a:pt x="18503" y="7162"/>
                  </a:lnTo>
                  <a:lnTo>
                    <a:pt x="22186" y="901"/>
                  </a:lnTo>
                  <a:close/>
                </a:path>
                <a:path extrusionOk="0" h="38100" w="4822825">
                  <a:moveTo>
                    <a:pt x="1947697" y="3632"/>
                  </a:moveTo>
                  <a:lnTo>
                    <a:pt x="1945741" y="0"/>
                  </a:lnTo>
                  <a:lnTo>
                    <a:pt x="1941982" y="0"/>
                  </a:lnTo>
                  <a:lnTo>
                    <a:pt x="1939023" y="0"/>
                  </a:lnTo>
                  <a:lnTo>
                    <a:pt x="1934959" y="2247"/>
                  </a:lnTo>
                  <a:lnTo>
                    <a:pt x="1929866" y="8509"/>
                  </a:lnTo>
                  <a:lnTo>
                    <a:pt x="1934730" y="12890"/>
                  </a:lnTo>
                  <a:lnTo>
                    <a:pt x="1938540" y="14541"/>
                  </a:lnTo>
                  <a:lnTo>
                    <a:pt x="1945589" y="14541"/>
                  </a:lnTo>
                  <a:lnTo>
                    <a:pt x="1947621" y="10909"/>
                  </a:lnTo>
                  <a:lnTo>
                    <a:pt x="1947697" y="3632"/>
                  </a:lnTo>
                  <a:close/>
                </a:path>
                <a:path extrusionOk="0" h="38100" w="4822825">
                  <a:moveTo>
                    <a:pt x="4822774" y="11468"/>
                  </a:moveTo>
                  <a:lnTo>
                    <a:pt x="4817237" y="901"/>
                  </a:lnTo>
                  <a:lnTo>
                    <a:pt x="4816551" y="7607"/>
                  </a:lnTo>
                  <a:lnTo>
                    <a:pt x="4810137" y="8775"/>
                  </a:lnTo>
                  <a:lnTo>
                    <a:pt x="4800651" y="8775"/>
                  </a:lnTo>
                  <a:lnTo>
                    <a:pt x="4792472" y="8445"/>
                  </a:lnTo>
                  <a:lnTo>
                    <a:pt x="4787887" y="8509"/>
                  </a:lnTo>
                  <a:lnTo>
                    <a:pt x="4787735" y="18351"/>
                  </a:lnTo>
                  <a:lnTo>
                    <a:pt x="4782286" y="26758"/>
                  </a:lnTo>
                  <a:lnTo>
                    <a:pt x="4779632" y="33413"/>
                  </a:lnTo>
                  <a:lnTo>
                    <a:pt x="4787887" y="38011"/>
                  </a:lnTo>
                  <a:lnTo>
                    <a:pt x="4798885" y="30213"/>
                  </a:lnTo>
                  <a:lnTo>
                    <a:pt x="4813592" y="21297"/>
                  </a:lnTo>
                  <a:lnTo>
                    <a:pt x="4822774" y="114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22" name="Google Shape;3022;gf574e92628_0_0"/>
            <p:cNvSpPr/>
            <p:nvPr/>
          </p:nvSpPr>
          <p:spPr>
            <a:xfrm>
              <a:off x="1326108" y="2424657"/>
              <a:ext cx="850264" cy="27939"/>
            </a:xfrm>
            <a:custGeom>
              <a:rect b="b" l="l" r="r" t="t"/>
              <a:pathLst>
                <a:path extrusionOk="0" h="27939" w="850264">
                  <a:moveTo>
                    <a:pt x="36893" y="482"/>
                  </a:moveTo>
                  <a:lnTo>
                    <a:pt x="28790" y="0"/>
                  </a:lnTo>
                  <a:lnTo>
                    <a:pt x="24955" y="0"/>
                  </a:lnTo>
                  <a:lnTo>
                    <a:pt x="15595" y="609"/>
                  </a:lnTo>
                  <a:lnTo>
                    <a:pt x="7848" y="2882"/>
                  </a:lnTo>
                  <a:lnTo>
                    <a:pt x="2425" y="7531"/>
                  </a:lnTo>
                  <a:lnTo>
                    <a:pt x="0" y="15227"/>
                  </a:lnTo>
                  <a:lnTo>
                    <a:pt x="3175" y="18580"/>
                  </a:lnTo>
                  <a:lnTo>
                    <a:pt x="7048" y="20015"/>
                  </a:lnTo>
                  <a:lnTo>
                    <a:pt x="11099" y="20015"/>
                  </a:lnTo>
                  <a:lnTo>
                    <a:pt x="18884" y="18415"/>
                  </a:lnTo>
                  <a:lnTo>
                    <a:pt x="26301" y="14122"/>
                  </a:lnTo>
                  <a:lnTo>
                    <a:pt x="32562" y="7886"/>
                  </a:lnTo>
                  <a:lnTo>
                    <a:pt x="36893" y="482"/>
                  </a:lnTo>
                  <a:close/>
                </a:path>
                <a:path extrusionOk="0" h="27939" w="850264">
                  <a:moveTo>
                    <a:pt x="244678" y="15278"/>
                  </a:moveTo>
                  <a:lnTo>
                    <a:pt x="241554" y="2882"/>
                  </a:lnTo>
                  <a:lnTo>
                    <a:pt x="238658" y="2882"/>
                  </a:lnTo>
                  <a:lnTo>
                    <a:pt x="237667" y="2882"/>
                  </a:lnTo>
                  <a:lnTo>
                    <a:pt x="236689" y="4343"/>
                  </a:lnTo>
                  <a:lnTo>
                    <a:pt x="235953" y="7962"/>
                  </a:lnTo>
                  <a:lnTo>
                    <a:pt x="234251" y="15354"/>
                  </a:lnTo>
                  <a:lnTo>
                    <a:pt x="237693" y="27889"/>
                  </a:lnTo>
                  <a:lnTo>
                    <a:pt x="241579" y="27889"/>
                  </a:lnTo>
                  <a:lnTo>
                    <a:pt x="242506" y="26428"/>
                  </a:lnTo>
                  <a:lnTo>
                    <a:pt x="243154" y="22834"/>
                  </a:lnTo>
                  <a:lnTo>
                    <a:pt x="244678" y="15278"/>
                  </a:lnTo>
                  <a:close/>
                </a:path>
                <a:path extrusionOk="0" h="27939" w="850264">
                  <a:moveTo>
                    <a:pt x="849642" y="0"/>
                  </a:moveTo>
                  <a:lnTo>
                    <a:pt x="838847" y="1041"/>
                  </a:lnTo>
                  <a:lnTo>
                    <a:pt x="830554" y="4546"/>
                  </a:lnTo>
                  <a:lnTo>
                    <a:pt x="825703" y="11493"/>
                  </a:lnTo>
                  <a:lnTo>
                    <a:pt x="825271" y="22834"/>
                  </a:lnTo>
                  <a:lnTo>
                    <a:pt x="830516" y="22021"/>
                  </a:lnTo>
                  <a:lnTo>
                    <a:pt x="835507" y="21005"/>
                  </a:lnTo>
                  <a:lnTo>
                    <a:pt x="840041" y="19558"/>
                  </a:lnTo>
                  <a:lnTo>
                    <a:pt x="842391" y="12788"/>
                  </a:lnTo>
                  <a:lnTo>
                    <a:pt x="845705" y="6286"/>
                  </a:lnTo>
                  <a:lnTo>
                    <a:pt x="849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23" name="Google Shape;3023;gf574e92628_0_0"/>
            <p:cNvSpPr/>
            <p:nvPr/>
          </p:nvSpPr>
          <p:spPr>
            <a:xfrm>
              <a:off x="2166148" y="2424652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4274" y="0"/>
                  </a:moveTo>
                  <a:lnTo>
                    <a:pt x="10629" y="0"/>
                  </a:lnTo>
                  <a:lnTo>
                    <a:pt x="9601" y="0"/>
                  </a:lnTo>
                  <a:lnTo>
                    <a:pt x="5664" y="6286"/>
                  </a:lnTo>
                  <a:lnTo>
                    <a:pt x="2349" y="12788"/>
                  </a:lnTo>
                  <a:lnTo>
                    <a:pt x="0" y="19558"/>
                  </a:lnTo>
                  <a:lnTo>
                    <a:pt x="7324" y="16627"/>
                  </a:lnTo>
                  <a:lnTo>
                    <a:pt x="13579" y="12630"/>
                  </a:lnTo>
                  <a:lnTo>
                    <a:pt x="18563" y="7327"/>
                  </a:lnTo>
                  <a:lnTo>
                    <a:pt x="22072" y="482"/>
                  </a:lnTo>
                  <a:lnTo>
                    <a:pt x="18135" y="203"/>
                  </a:lnTo>
                  <a:lnTo>
                    <a:pt x="142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24" name="Google Shape;3024;gf574e92628_0_0"/>
            <p:cNvSpPr/>
            <p:nvPr/>
          </p:nvSpPr>
          <p:spPr>
            <a:xfrm>
              <a:off x="6951301" y="2425132"/>
              <a:ext cx="15240" cy="20319"/>
            </a:xfrm>
            <a:custGeom>
              <a:rect b="b" l="l" r="r" t="t"/>
              <a:pathLst>
                <a:path extrusionOk="0" h="20319" w="15240">
                  <a:moveTo>
                    <a:pt x="2679" y="0"/>
                  </a:moveTo>
                  <a:lnTo>
                    <a:pt x="0" y="14935"/>
                  </a:lnTo>
                  <a:lnTo>
                    <a:pt x="2984" y="19913"/>
                  </a:lnTo>
                  <a:lnTo>
                    <a:pt x="6731" y="19913"/>
                  </a:lnTo>
                  <a:lnTo>
                    <a:pt x="12027" y="17087"/>
                  </a:lnTo>
                  <a:lnTo>
                    <a:pt x="15201" y="10718"/>
                  </a:lnTo>
                  <a:lnTo>
                    <a:pt x="13128" y="3968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25" name="Google Shape;3025;gf574e92628_0_0"/>
            <p:cNvSpPr/>
            <p:nvPr/>
          </p:nvSpPr>
          <p:spPr>
            <a:xfrm>
              <a:off x="1075829" y="2432621"/>
              <a:ext cx="792480" cy="40639"/>
            </a:xfrm>
            <a:custGeom>
              <a:rect b="b" l="l" r="r" t="t"/>
              <a:pathLst>
                <a:path extrusionOk="0" h="40639" w="792480">
                  <a:moveTo>
                    <a:pt x="28448" y="6959"/>
                  </a:moveTo>
                  <a:lnTo>
                    <a:pt x="22148" y="0"/>
                  </a:lnTo>
                  <a:lnTo>
                    <a:pt x="17995" y="6921"/>
                  </a:lnTo>
                  <a:lnTo>
                    <a:pt x="9880" y="9842"/>
                  </a:lnTo>
                  <a:lnTo>
                    <a:pt x="2362" y="13335"/>
                  </a:lnTo>
                  <a:lnTo>
                    <a:pt x="0" y="22009"/>
                  </a:lnTo>
                  <a:lnTo>
                    <a:pt x="3086" y="27317"/>
                  </a:lnTo>
                  <a:lnTo>
                    <a:pt x="6921" y="29413"/>
                  </a:lnTo>
                  <a:lnTo>
                    <a:pt x="10782" y="29413"/>
                  </a:lnTo>
                  <a:lnTo>
                    <a:pt x="20116" y="25603"/>
                  </a:lnTo>
                  <a:lnTo>
                    <a:pt x="26885" y="16814"/>
                  </a:lnTo>
                  <a:lnTo>
                    <a:pt x="28448" y="6959"/>
                  </a:lnTo>
                  <a:close/>
                </a:path>
                <a:path extrusionOk="0" h="40639" w="792480">
                  <a:moveTo>
                    <a:pt x="792264" y="15303"/>
                  </a:moveTo>
                  <a:lnTo>
                    <a:pt x="780897" y="7264"/>
                  </a:lnTo>
                  <a:lnTo>
                    <a:pt x="776236" y="17386"/>
                  </a:lnTo>
                  <a:lnTo>
                    <a:pt x="767715" y="23685"/>
                  </a:lnTo>
                  <a:lnTo>
                    <a:pt x="758380" y="29197"/>
                  </a:lnTo>
                  <a:lnTo>
                    <a:pt x="751281" y="36995"/>
                  </a:lnTo>
                  <a:lnTo>
                    <a:pt x="752957" y="39458"/>
                  </a:lnTo>
                  <a:lnTo>
                    <a:pt x="755840" y="40513"/>
                  </a:lnTo>
                  <a:lnTo>
                    <a:pt x="759345" y="40513"/>
                  </a:lnTo>
                  <a:lnTo>
                    <a:pt x="774230" y="36258"/>
                  </a:lnTo>
                  <a:lnTo>
                    <a:pt x="787615" y="26416"/>
                  </a:lnTo>
                  <a:lnTo>
                    <a:pt x="792264" y="15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26" name="Google Shape;3026;gf574e92628_0_0"/>
            <p:cNvSpPr/>
            <p:nvPr/>
          </p:nvSpPr>
          <p:spPr>
            <a:xfrm>
              <a:off x="3448418" y="2447200"/>
              <a:ext cx="10164444" cy="29844"/>
            </a:xfrm>
            <a:custGeom>
              <a:rect b="b" l="l" r="r" t="t"/>
              <a:pathLst>
                <a:path extrusionOk="0" h="29844" w="10164444">
                  <a:moveTo>
                    <a:pt x="28867" y="292"/>
                  </a:moveTo>
                  <a:lnTo>
                    <a:pt x="27889" y="88"/>
                  </a:lnTo>
                  <a:lnTo>
                    <a:pt x="26873" y="0"/>
                  </a:lnTo>
                  <a:lnTo>
                    <a:pt x="25844" y="0"/>
                  </a:lnTo>
                  <a:lnTo>
                    <a:pt x="13563" y="3657"/>
                  </a:lnTo>
                  <a:lnTo>
                    <a:pt x="3632" y="12217"/>
                  </a:lnTo>
                  <a:lnTo>
                    <a:pt x="0" y="22123"/>
                  </a:lnTo>
                  <a:lnTo>
                    <a:pt x="6654" y="29781"/>
                  </a:lnTo>
                  <a:lnTo>
                    <a:pt x="12865" y="23101"/>
                  </a:lnTo>
                  <a:lnTo>
                    <a:pt x="19608" y="16941"/>
                  </a:lnTo>
                  <a:lnTo>
                    <a:pt x="25438" y="9829"/>
                  </a:lnTo>
                  <a:lnTo>
                    <a:pt x="28867" y="292"/>
                  </a:lnTo>
                  <a:close/>
                </a:path>
                <a:path extrusionOk="0" h="29844" w="10164444">
                  <a:moveTo>
                    <a:pt x="3629863" y="4521"/>
                  </a:moveTo>
                  <a:lnTo>
                    <a:pt x="3627894" y="5334"/>
                  </a:lnTo>
                  <a:lnTo>
                    <a:pt x="3623233" y="7429"/>
                  </a:lnTo>
                  <a:lnTo>
                    <a:pt x="3607498" y="14693"/>
                  </a:lnTo>
                  <a:lnTo>
                    <a:pt x="3629863" y="4521"/>
                  </a:lnTo>
                  <a:close/>
                </a:path>
                <a:path extrusionOk="0" h="29844" w="10164444">
                  <a:moveTo>
                    <a:pt x="3814902" y="29781"/>
                  </a:moveTo>
                  <a:lnTo>
                    <a:pt x="3814889" y="15036"/>
                  </a:lnTo>
                  <a:lnTo>
                    <a:pt x="3808526" y="6654"/>
                  </a:lnTo>
                  <a:lnTo>
                    <a:pt x="3798011" y="2463"/>
                  </a:lnTo>
                  <a:lnTo>
                    <a:pt x="3785514" y="292"/>
                  </a:lnTo>
                  <a:lnTo>
                    <a:pt x="3785501" y="15024"/>
                  </a:lnTo>
                  <a:lnTo>
                    <a:pt x="3791801" y="23380"/>
                  </a:lnTo>
                  <a:lnTo>
                    <a:pt x="3802291" y="27559"/>
                  </a:lnTo>
                  <a:lnTo>
                    <a:pt x="3814902" y="29781"/>
                  </a:lnTo>
                  <a:close/>
                </a:path>
                <a:path extrusionOk="0" h="29844" w="10164444">
                  <a:moveTo>
                    <a:pt x="8573478" y="22415"/>
                  </a:moveTo>
                  <a:lnTo>
                    <a:pt x="8573021" y="11633"/>
                  </a:lnTo>
                  <a:lnTo>
                    <a:pt x="8566721" y="6769"/>
                  </a:lnTo>
                  <a:lnTo>
                    <a:pt x="8558263" y="4203"/>
                  </a:lnTo>
                  <a:lnTo>
                    <a:pt x="8551354" y="292"/>
                  </a:lnTo>
                  <a:lnTo>
                    <a:pt x="8551634" y="10985"/>
                  </a:lnTo>
                  <a:lnTo>
                    <a:pt x="8557857" y="15798"/>
                  </a:lnTo>
                  <a:lnTo>
                    <a:pt x="8566366" y="18389"/>
                  </a:lnTo>
                  <a:lnTo>
                    <a:pt x="8573478" y="22415"/>
                  </a:lnTo>
                  <a:close/>
                </a:path>
                <a:path extrusionOk="0" h="29844" w="10164444">
                  <a:moveTo>
                    <a:pt x="10164369" y="292"/>
                  </a:moveTo>
                  <a:lnTo>
                    <a:pt x="10142245" y="292"/>
                  </a:lnTo>
                  <a:lnTo>
                    <a:pt x="10142245" y="15036"/>
                  </a:lnTo>
                  <a:lnTo>
                    <a:pt x="10164369" y="15036"/>
                  </a:lnTo>
                  <a:lnTo>
                    <a:pt x="10164369" y="2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27" name="Google Shape;3027;gf574e92628_0_0"/>
            <p:cNvSpPr/>
            <p:nvPr/>
          </p:nvSpPr>
          <p:spPr>
            <a:xfrm>
              <a:off x="3049963" y="2457827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2920" y="0"/>
                  </a:moveTo>
                  <a:lnTo>
                    <a:pt x="2006" y="1168"/>
                  </a:lnTo>
                  <a:lnTo>
                    <a:pt x="1041" y="2616"/>
                  </a:lnTo>
                  <a:lnTo>
                    <a:pt x="0" y="4406"/>
                  </a:lnTo>
                  <a:lnTo>
                    <a:pt x="6939" y="8129"/>
                  </a:lnTo>
                  <a:lnTo>
                    <a:pt x="19761" y="24509"/>
                  </a:lnTo>
                  <a:lnTo>
                    <a:pt x="26593" y="28232"/>
                  </a:lnTo>
                  <a:lnTo>
                    <a:pt x="29679" y="28232"/>
                  </a:lnTo>
                  <a:lnTo>
                    <a:pt x="33032" y="25755"/>
                  </a:lnTo>
                  <a:lnTo>
                    <a:pt x="36804" y="19227"/>
                  </a:lnTo>
                  <a:lnTo>
                    <a:pt x="35331" y="19697"/>
                  </a:lnTo>
                  <a:lnTo>
                    <a:pt x="33997" y="19938"/>
                  </a:lnTo>
                  <a:lnTo>
                    <a:pt x="26466" y="19938"/>
                  </a:lnTo>
                  <a:lnTo>
                    <a:pt x="22351" y="13982"/>
                  </a:lnTo>
                  <a:lnTo>
                    <a:pt x="17246" y="5270"/>
                  </a:lnTo>
                  <a:lnTo>
                    <a:pt x="13030" y="3340"/>
                  </a:lnTo>
                  <a:lnTo>
                    <a:pt x="8280" y="1600"/>
                  </a:lnTo>
                  <a:lnTo>
                    <a:pt x="29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28" name="Google Shape;3028;gf574e92628_0_0"/>
            <p:cNvSpPr/>
            <p:nvPr/>
          </p:nvSpPr>
          <p:spPr>
            <a:xfrm>
              <a:off x="3052887" y="2453941"/>
              <a:ext cx="34289" cy="23494"/>
            </a:xfrm>
            <a:custGeom>
              <a:rect b="b" l="l" r="r" t="t"/>
              <a:pathLst>
                <a:path extrusionOk="0" h="23494" w="34289">
                  <a:moveTo>
                    <a:pt x="33908" y="23063"/>
                  </a:moveTo>
                  <a:close/>
                </a:path>
                <a:path extrusionOk="0" h="23494" w="34289">
                  <a:moveTo>
                    <a:pt x="33921" y="23037"/>
                  </a:moveTo>
                  <a:close/>
                </a:path>
                <a:path extrusionOk="0" h="23494" w="34289">
                  <a:moveTo>
                    <a:pt x="8915" y="0"/>
                  </a:moveTo>
                  <a:lnTo>
                    <a:pt x="4013" y="0"/>
                  </a:lnTo>
                  <a:lnTo>
                    <a:pt x="2158" y="1130"/>
                  </a:lnTo>
                  <a:lnTo>
                    <a:pt x="0" y="3886"/>
                  </a:lnTo>
                  <a:lnTo>
                    <a:pt x="5359" y="5486"/>
                  </a:lnTo>
                  <a:lnTo>
                    <a:pt x="10109" y="7226"/>
                  </a:lnTo>
                  <a:lnTo>
                    <a:pt x="14312" y="9156"/>
                  </a:lnTo>
                  <a:lnTo>
                    <a:pt x="11493" y="4254"/>
                  </a:lnTo>
                  <a:lnTo>
                    <a:pt x="89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29" name="Google Shape;3029;gf574e92628_0_0"/>
            <p:cNvSpPr/>
            <p:nvPr/>
          </p:nvSpPr>
          <p:spPr>
            <a:xfrm>
              <a:off x="4653521" y="2454617"/>
              <a:ext cx="4878705" cy="22860"/>
            </a:xfrm>
            <a:custGeom>
              <a:rect b="b" l="l" r="r" t="t"/>
              <a:pathLst>
                <a:path extrusionOk="0" h="22860" w="4878705">
                  <a:moveTo>
                    <a:pt x="26504" y="12230"/>
                  </a:moveTo>
                  <a:lnTo>
                    <a:pt x="24168" y="12"/>
                  </a:lnTo>
                  <a:lnTo>
                    <a:pt x="9512" y="12"/>
                  </a:lnTo>
                  <a:lnTo>
                    <a:pt x="9220" y="9575"/>
                  </a:lnTo>
                  <a:lnTo>
                    <a:pt x="0" y="10490"/>
                  </a:lnTo>
                  <a:lnTo>
                    <a:pt x="2324" y="22364"/>
                  </a:lnTo>
                  <a:lnTo>
                    <a:pt x="16992" y="22364"/>
                  </a:lnTo>
                  <a:lnTo>
                    <a:pt x="17284" y="12687"/>
                  </a:lnTo>
                  <a:lnTo>
                    <a:pt x="26504" y="12230"/>
                  </a:lnTo>
                  <a:close/>
                </a:path>
                <a:path extrusionOk="0" h="22860" w="4878705">
                  <a:moveTo>
                    <a:pt x="4878590" y="12"/>
                  </a:moveTo>
                  <a:lnTo>
                    <a:pt x="4856442" y="14986"/>
                  </a:lnTo>
                  <a:lnTo>
                    <a:pt x="4857470" y="14998"/>
                  </a:lnTo>
                  <a:lnTo>
                    <a:pt x="4865382" y="13944"/>
                  </a:lnTo>
                  <a:lnTo>
                    <a:pt x="4871364" y="10922"/>
                  </a:lnTo>
                  <a:lnTo>
                    <a:pt x="4875669" y="6197"/>
                  </a:lnTo>
                  <a:lnTo>
                    <a:pt x="4878590" y="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30" name="Google Shape;3030;gf574e92628_0_0"/>
            <p:cNvSpPr/>
            <p:nvPr/>
          </p:nvSpPr>
          <p:spPr>
            <a:xfrm>
              <a:off x="2998452" y="2472265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2369" y="0"/>
                  </a:moveTo>
                  <a:lnTo>
                    <a:pt x="8661" y="0"/>
                  </a:lnTo>
                  <a:lnTo>
                    <a:pt x="6286" y="0"/>
                  </a:lnTo>
                  <a:lnTo>
                    <a:pt x="3708" y="1206"/>
                  </a:lnTo>
                  <a:lnTo>
                    <a:pt x="0" y="4711"/>
                  </a:lnTo>
                  <a:lnTo>
                    <a:pt x="1727" y="10477"/>
                  </a:lnTo>
                  <a:lnTo>
                    <a:pt x="0" y="19354"/>
                  </a:lnTo>
                  <a:lnTo>
                    <a:pt x="7200" y="19354"/>
                  </a:lnTo>
                  <a:lnTo>
                    <a:pt x="7467" y="9906"/>
                  </a:lnTo>
                  <a:lnTo>
                    <a:pt x="20142" y="12788"/>
                  </a:lnTo>
                  <a:lnTo>
                    <a:pt x="21920" y="4711"/>
                  </a:lnTo>
                  <a:lnTo>
                    <a:pt x="15595" y="2959"/>
                  </a:lnTo>
                  <a:lnTo>
                    <a:pt x="12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31" name="Google Shape;3031;gf574e92628_0_0"/>
            <p:cNvSpPr/>
            <p:nvPr/>
          </p:nvSpPr>
          <p:spPr>
            <a:xfrm>
              <a:off x="4365631" y="2469606"/>
              <a:ext cx="33020" cy="24130"/>
            </a:xfrm>
            <a:custGeom>
              <a:rect b="b" l="l" r="r" t="t"/>
              <a:pathLst>
                <a:path extrusionOk="0" h="24130" w="33020">
                  <a:moveTo>
                    <a:pt x="2758" y="0"/>
                  </a:moveTo>
                  <a:lnTo>
                    <a:pt x="0" y="10255"/>
                  </a:lnTo>
                  <a:lnTo>
                    <a:pt x="3066" y="17710"/>
                  </a:lnTo>
                  <a:lnTo>
                    <a:pt x="9852" y="22259"/>
                  </a:lnTo>
                  <a:lnTo>
                    <a:pt x="18252" y="23799"/>
                  </a:lnTo>
                  <a:lnTo>
                    <a:pt x="24957" y="23799"/>
                  </a:lnTo>
                  <a:lnTo>
                    <a:pt x="31218" y="20904"/>
                  </a:lnTo>
                  <a:lnTo>
                    <a:pt x="32400" y="14871"/>
                  </a:lnTo>
                  <a:lnTo>
                    <a:pt x="24693" y="11379"/>
                  </a:lnTo>
                  <a:lnTo>
                    <a:pt x="10479" y="3363"/>
                  </a:lnTo>
                  <a:lnTo>
                    <a:pt x="27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32" name="Google Shape;3032;gf574e92628_0_0"/>
            <p:cNvSpPr/>
            <p:nvPr/>
          </p:nvSpPr>
          <p:spPr>
            <a:xfrm>
              <a:off x="1687295" y="2476964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86" y="12"/>
                  </a:moveTo>
                  <a:lnTo>
                    <a:pt x="0" y="14655"/>
                  </a:lnTo>
                  <a:lnTo>
                    <a:pt x="1866" y="14706"/>
                  </a:lnTo>
                  <a:lnTo>
                    <a:pt x="13246" y="14706"/>
                  </a:lnTo>
                  <a:lnTo>
                    <a:pt x="18846" y="8661"/>
                  </a:lnTo>
                  <a:lnTo>
                    <a:pt x="221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33" name="Google Shape;3033;gf574e92628_0_0"/>
            <p:cNvSpPr/>
            <p:nvPr/>
          </p:nvSpPr>
          <p:spPr>
            <a:xfrm>
              <a:off x="2784678" y="2476978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0" y="0"/>
                  </a:moveTo>
                  <a:lnTo>
                    <a:pt x="573" y="10645"/>
                  </a:lnTo>
                  <a:lnTo>
                    <a:pt x="4673" y="17657"/>
                  </a:lnTo>
                  <a:lnTo>
                    <a:pt x="11897" y="21515"/>
                  </a:lnTo>
                  <a:lnTo>
                    <a:pt x="21844" y="22694"/>
                  </a:lnTo>
                  <a:lnTo>
                    <a:pt x="24282" y="22694"/>
                  </a:lnTo>
                  <a:lnTo>
                    <a:pt x="26885" y="22529"/>
                  </a:lnTo>
                  <a:lnTo>
                    <a:pt x="29641" y="22237"/>
                  </a:lnTo>
                  <a:lnTo>
                    <a:pt x="27985" y="10890"/>
                  </a:lnTo>
                  <a:lnTo>
                    <a:pt x="21002" y="4899"/>
                  </a:lnTo>
                  <a:lnTo>
                    <a:pt x="10928" y="20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34" name="Google Shape;3034;gf574e92628_0_0"/>
            <p:cNvSpPr/>
            <p:nvPr/>
          </p:nvSpPr>
          <p:spPr>
            <a:xfrm>
              <a:off x="1495666" y="2484475"/>
              <a:ext cx="1746250" cy="23494"/>
            </a:xfrm>
            <a:custGeom>
              <a:rect b="b" l="l" r="r" t="t"/>
              <a:pathLst>
                <a:path extrusionOk="0" h="23494" w="1746250">
                  <a:moveTo>
                    <a:pt x="22098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2120" y="22771"/>
                  </a:lnTo>
                  <a:lnTo>
                    <a:pt x="3949" y="23012"/>
                  </a:lnTo>
                  <a:lnTo>
                    <a:pt x="5537" y="23012"/>
                  </a:lnTo>
                  <a:lnTo>
                    <a:pt x="12687" y="20281"/>
                  </a:lnTo>
                  <a:lnTo>
                    <a:pt x="16078" y="13817"/>
                  </a:lnTo>
                  <a:lnTo>
                    <a:pt x="18338" y="6197"/>
                  </a:lnTo>
                  <a:lnTo>
                    <a:pt x="22098" y="0"/>
                  </a:lnTo>
                  <a:close/>
                </a:path>
                <a:path extrusionOk="0" h="23494" w="1746250">
                  <a:moveTo>
                    <a:pt x="1745691" y="0"/>
                  </a:moveTo>
                  <a:lnTo>
                    <a:pt x="1744954" y="38"/>
                  </a:lnTo>
                  <a:lnTo>
                    <a:pt x="1743481" y="88"/>
                  </a:lnTo>
                  <a:lnTo>
                    <a:pt x="1743290" y="5207"/>
                  </a:lnTo>
                  <a:lnTo>
                    <a:pt x="1744243" y="3619"/>
                  </a:lnTo>
                  <a:lnTo>
                    <a:pt x="1745030" y="1879"/>
                  </a:lnTo>
                  <a:lnTo>
                    <a:pt x="17456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35" name="Google Shape;3035;gf574e92628_0_0"/>
            <p:cNvSpPr/>
            <p:nvPr/>
          </p:nvSpPr>
          <p:spPr>
            <a:xfrm>
              <a:off x="3219457" y="2484558"/>
              <a:ext cx="19685" cy="15239"/>
            </a:xfrm>
            <a:custGeom>
              <a:rect b="b" l="l" r="r" t="t"/>
              <a:pathLst>
                <a:path extrusionOk="0" h="15239" w="19685">
                  <a:moveTo>
                    <a:pt x="19685" y="0"/>
                  </a:moveTo>
                  <a:lnTo>
                    <a:pt x="11508" y="341"/>
                  </a:lnTo>
                  <a:lnTo>
                    <a:pt x="4498" y="1874"/>
                  </a:lnTo>
                  <a:lnTo>
                    <a:pt x="161" y="6134"/>
                  </a:lnTo>
                  <a:lnTo>
                    <a:pt x="0" y="14655"/>
                  </a:lnTo>
                  <a:lnTo>
                    <a:pt x="10287" y="14668"/>
                  </a:lnTo>
                  <a:lnTo>
                    <a:pt x="15989" y="10985"/>
                  </a:lnTo>
                  <a:lnTo>
                    <a:pt x="19507" y="5130"/>
                  </a:lnTo>
                  <a:lnTo>
                    <a:pt x="196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36" name="Google Shape;3036;gf574e92628_0_0"/>
            <p:cNvSpPr/>
            <p:nvPr/>
          </p:nvSpPr>
          <p:spPr>
            <a:xfrm>
              <a:off x="7549858" y="2484475"/>
              <a:ext cx="81915" cy="37464"/>
            </a:xfrm>
            <a:custGeom>
              <a:rect b="b" l="l" r="r" t="t"/>
              <a:pathLst>
                <a:path extrusionOk="0" h="37464" w="81915">
                  <a:moveTo>
                    <a:pt x="23126" y="18122"/>
                  </a:moveTo>
                  <a:lnTo>
                    <a:pt x="21018" y="9105"/>
                  </a:lnTo>
                  <a:lnTo>
                    <a:pt x="16129" y="2946"/>
                  </a:lnTo>
                  <a:lnTo>
                    <a:pt x="8089" y="0"/>
                  </a:lnTo>
                  <a:lnTo>
                    <a:pt x="3848" y="7353"/>
                  </a:lnTo>
                  <a:lnTo>
                    <a:pt x="0" y="19405"/>
                  </a:lnTo>
                  <a:lnTo>
                    <a:pt x="203" y="31000"/>
                  </a:lnTo>
                  <a:lnTo>
                    <a:pt x="8089" y="36982"/>
                  </a:lnTo>
                  <a:lnTo>
                    <a:pt x="9537" y="32207"/>
                  </a:lnTo>
                  <a:lnTo>
                    <a:pt x="13093" y="29324"/>
                  </a:lnTo>
                  <a:lnTo>
                    <a:pt x="20294" y="29324"/>
                  </a:lnTo>
                  <a:lnTo>
                    <a:pt x="21488" y="29425"/>
                  </a:lnTo>
                  <a:lnTo>
                    <a:pt x="22758" y="29616"/>
                  </a:lnTo>
                  <a:lnTo>
                    <a:pt x="23126" y="18122"/>
                  </a:lnTo>
                  <a:close/>
                </a:path>
                <a:path extrusionOk="0" h="37464" w="81915">
                  <a:moveTo>
                    <a:pt x="81724" y="7150"/>
                  </a:moveTo>
                  <a:lnTo>
                    <a:pt x="78193" y="3441"/>
                  </a:lnTo>
                  <a:lnTo>
                    <a:pt x="74879" y="1905"/>
                  </a:lnTo>
                  <a:lnTo>
                    <a:pt x="71793" y="1905"/>
                  </a:lnTo>
                  <a:lnTo>
                    <a:pt x="65938" y="3759"/>
                  </a:lnTo>
                  <a:lnTo>
                    <a:pt x="60744" y="8521"/>
                  </a:lnTo>
                  <a:lnTo>
                    <a:pt x="56222" y="15074"/>
                  </a:lnTo>
                  <a:lnTo>
                    <a:pt x="52425" y="22237"/>
                  </a:lnTo>
                  <a:lnTo>
                    <a:pt x="62115" y="20878"/>
                  </a:lnTo>
                  <a:lnTo>
                    <a:pt x="70396" y="18148"/>
                  </a:lnTo>
                  <a:lnTo>
                    <a:pt x="77000" y="13690"/>
                  </a:lnTo>
                  <a:lnTo>
                    <a:pt x="81724" y="71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37" name="Google Shape;3037;gf574e92628_0_0"/>
            <p:cNvSpPr/>
            <p:nvPr/>
          </p:nvSpPr>
          <p:spPr>
            <a:xfrm>
              <a:off x="803313" y="2491155"/>
              <a:ext cx="2239645" cy="23494"/>
            </a:xfrm>
            <a:custGeom>
              <a:rect b="b" l="l" r="r" t="t"/>
              <a:pathLst>
                <a:path extrusionOk="0" h="23494" w="2239645">
                  <a:moveTo>
                    <a:pt x="44081" y="469"/>
                  </a:moveTo>
                  <a:lnTo>
                    <a:pt x="7239" y="469"/>
                  </a:lnTo>
                  <a:lnTo>
                    <a:pt x="7810" y="10960"/>
                  </a:lnTo>
                  <a:lnTo>
                    <a:pt x="3746" y="17056"/>
                  </a:lnTo>
                  <a:lnTo>
                    <a:pt x="0" y="22936"/>
                  </a:lnTo>
                  <a:lnTo>
                    <a:pt x="13233" y="19469"/>
                  </a:lnTo>
                  <a:lnTo>
                    <a:pt x="26657" y="16230"/>
                  </a:lnTo>
                  <a:lnTo>
                    <a:pt x="37769" y="10731"/>
                  </a:lnTo>
                  <a:lnTo>
                    <a:pt x="44081" y="469"/>
                  </a:lnTo>
                  <a:close/>
                </a:path>
                <a:path extrusionOk="0" h="23494" w="2239645">
                  <a:moveTo>
                    <a:pt x="2239162" y="469"/>
                  </a:moveTo>
                  <a:lnTo>
                    <a:pt x="2236533" y="165"/>
                  </a:lnTo>
                  <a:lnTo>
                    <a:pt x="2234044" y="0"/>
                  </a:lnTo>
                  <a:lnTo>
                    <a:pt x="2231720" y="0"/>
                  </a:lnTo>
                  <a:lnTo>
                    <a:pt x="2223744" y="774"/>
                  </a:lnTo>
                  <a:lnTo>
                    <a:pt x="2217407" y="3187"/>
                  </a:lnTo>
                  <a:lnTo>
                    <a:pt x="2212835" y="7391"/>
                  </a:lnTo>
                  <a:lnTo>
                    <a:pt x="2210181" y="13500"/>
                  </a:lnTo>
                  <a:lnTo>
                    <a:pt x="2218347" y="15176"/>
                  </a:lnTo>
                  <a:lnTo>
                    <a:pt x="2225738" y="17272"/>
                  </a:lnTo>
                  <a:lnTo>
                    <a:pt x="2232355" y="19850"/>
                  </a:lnTo>
                  <a:lnTo>
                    <a:pt x="2238197" y="22987"/>
                  </a:lnTo>
                  <a:lnTo>
                    <a:pt x="2239162" y="22936"/>
                  </a:lnTo>
                  <a:lnTo>
                    <a:pt x="2239162" y="46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38" name="Google Shape;3038;gf574e92628_0_0"/>
            <p:cNvSpPr/>
            <p:nvPr/>
          </p:nvSpPr>
          <p:spPr>
            <a:xfrm>
              <a:off x="3013120" y="2504647"/>
              <a:ext cx="28575" cy="9525"/>
            </a:xfrm>
            <a:custGeom>
              <a:rect b="b" l="l" r="r" t="t"/>
              <a:pathLst>
                <a:path extrusionOk="0" h="9525" w="28575">
                  <a:moveTo>
                    <a:pt x="381" y="0"/>
                  </a:moveTo>
                  <a:lnTo>
                    <a:pt x="101" y="1346"/>
                  </a:lnTo>
                  <a:lnTo>
                    <a:pt x="0" y="2070"/>
                  </a:lnTo>
                  <a:lnTo>
                    <a:pt x="1117" y="1930"/>
                  </a:lnTo>
                  <a:lnTo>
                    <a:pt x="2146" y="1866"/>
                  </a:lnTo>
                  <a:lnTo>
                    <a:pt x="8483" y="1866"/>
                  </a:lnTo>
                  <a:lnTo>
                    <a:pt x="22517" y="9486"/>
                  </a:lnTo>
                  <a:lnTo>
                    <a:pt x="28397" y="9486"/>
                  </a:lnTo>
                  <a:lnTo>
                    <a:pt x="22553" y="6345"/>
                  </a:lnTo>
                  <a:lnTo>
                    <a:pt x="15936" y="3767"/>
                  </a:lnTo>
                  <a:lnTo>
                    <a:pt x="8546" y="1676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39" name="Google Shape;3039;gf574e92628_0_0"/>
            <p:cNvSpPr/>
            <p:nvPr/>
          </p:nvSpPr>
          <p:spPr>
            <a:xfrm>
              <a:off x="3344632" y="2490296"/>
              <a:ext cx="17145" cy="33019"/>
            </a:xfrm>
            <a:custGeom>
              <a:rect b="b" l="l" r="r" t="t"/>
              <a:pathLst>
                <a:path extrusionOk="0" h="33019" w="17145">
                  <a:moveTo>
                    <a:pt x="11023" y="0"/>
                  </a:moveTo>
                  <a:lnTo>
                    <a:pt x="6807" y="0"/>
                  </a:lnTo>
                  <a:lnTo>
                    <a:pt x="4470" y="0"/>
                  </a:lnTo>
                  <a:lnTo>
                    <a:pt x="2044" y="2514"/>
                  </a:lnTo>
                  <a:lnTo>
                    <a:pt x="0" y="8928"/>
                  </a:lnTo>
                  <a:lnTo>
                    <a:pt x="5431" y="12417"/>
                  </a:lnTo>
                  <a:lnTo>
                    <a:pt x="6053" y="18532"/>
                  </a:lnTo>
                  <a:lnTo>
                    <a:pt x="3648" y="25405"/>
                  </a:lnTo>
                  <a:lnTo>
                    <a:pt x="0" y="31165"/>
                  </a:lnTo>
                  <a:lnTo>
                    <a:pt x="2628" y="32245"/>
                  </a:lnTo>
                  <a:lnTo>
                    <a:pt x="4864" y="32727"/>
                  </a:lnTo>
                  <a:lnTo>
                    <a:pt x="14630" y="32727"/>
                  </a:lnTo>
                  <a:lnTo>
                    <a:pt x="16738" y="24549"/>
                  </a:lnTo>
                  <a:lnTo>
                    <a:pt x="14935" y="8178"/>
                  </a:lnTo>
                  <a:lnTo>
                    <a:pt x="110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40" name="Google Shape;3040;gf574e92628_0_0"/>
            <p:cNvSpPr/>
            <p:nvPr/>
          </p:nvSpPr>
          <p:spPr>
            <a:xfrm>
              <a:off x="9281492" y="2491615"/>
              <a:ext cx="26670" cy="37464"/>
            </a:xfrm>
            <a:custGeom>
              <a:rect b="b" l="l" r="r" t="t"/>
              <a:pathLst>
                <a:path extrusionOk="0" h="37464" w="26670">
                  <a:moveTo>
                    <a:pt x="14960" y="0"/>
                  </a:moveTo>
                  <a:lnTo>
                    <a:pt x="10999" y="9216"/>
                  </a:lnTo>
                  <a:lnTo>
                    <a:pt x="5751" y="17040"/>
                  </a:lnTo>
                  <a:lnTo>
                    <a:pt x="1367" y="25621"/>
                  </a:lnTo>
                  <a:lnTo>
                    <a:pt x="0" y="37109"/>
                  </a:lnTo>
                  <a:lnTo>
                    <a:pt x="13744" y="31096"/>
                  </a:lnTo>
                  <a:lnTo>
                    <a:pt x="24087" y="19459"/>
                  </a:lnTo>
                  <a:lnTo>
                    <a:pt x="26126" y="7369"/>
                  </a:lnTo>
                  <a:lnTo>
                    <a:pt x="149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41" name="Google Shape;3041;gf574e92628_0_0"/>
            <p:cNvSpPr/>
            <p:nvPr/>
          </p:nvSpPr>
          <p:spPr>
            <a:xfrm>
              <a:off x="1568419" y="2499006"/>
              <a:ext cx="22859" cy="13969"/>
            </a:xfrm>
            <a:custGeom>
              <a:rect b="b" l="l" r="r" t="t"/>
              <a:pathLst>
                <a:path extrusionOk="0" h="13969" w="22859">
                  <a:moveTo>
                    <a:pt x="17132" y="0"/>
                  </a:moveTo>
                  <a:lnTo>
                    <a:pt x="14224" y="0"/>
                  </a:lnTo>
                  <a:lnTo>
                    <a:pt x="7137" y="0"/>
                  </a:lnTo>
                  <a:lnTo>
                    <a:pt x="0" y="2654"/>
                  </a:lnTo>
                  <a:lnTo>
                    <a:pt x="850" y="7708"/>
                  </a:lnTo>
                  <a:lnTo>
                    <a:pt x="3073" y="7658"/>
                  </a:lnTo>
                  <a:lnTo>
                    <a:pt x="18669" y="10795"/>
                  </a:lnTo>
                  <a:lnTo>
                    <a:pt x="22428" y="13487"/>
                  </a:lnTo>
                  <a:lnTo>
                    <a:pt x="22364" y="1346"/>
                  </a:lnTo>
                  <a:lnTo>
                    <a:pt x="20027" y="444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42" name="Google Shape;3042;gf574e92628_0_0"/>
            <p:cNvSpPr/>
            <p:nvPr/>
          </p:nvSpPr>
          <p:spPr>
            <a:xfrm>
              <a:off x="1590780" y="2500355"/>
              <a:ext cx="8255" cy="13969"/>
            </a:xfrm>
            <a:custGeom>
              <a:rect b="b" l="l" r="r" t="t"/>
              <a:pathLst>
                <a:path extrusionOk="0" h="13969" w="8255">
                  <a:moveTo>
                    <a:pt x="0" y="0"/>
                  </a:moveTo>
                  <a:lnTo>
                    <a:pt x="63" y="12141"/>
                  </a:lnTo>
                  <a:lnTo>
                    <a:pt x="850" y="12700"/>
                  </a:lnTo>
                  <a:lnTo>
                    <a:pt x="1117" y="13246"/>
                  </a:lnTo>
                  <a:lnTo>
                    <a:pt x="635" y="13728"/>
                  </a:lnTo>
                  <a:lnTo>
                    <a:pt x="7797" y="6591"/>
                  </a:lnTo>
                  <a:lnTo>
                    <a:pt x="5372" y="20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43" name="Google Shape;3043;gf574e92628_0_0"/>
            <p:cNvSpPr/>
            <p:nvPr/>
          </p:nvSpPr>
          <p:spPr>
            <a:xfrm>
              <a:off x="1799958" y="2499219"/>
              <a:ext cx="316230" cy="18414"/>
            </a:xfrm>
            <a:custGeom>
              <a:rect b="b" l="l" r="r" t="t"/>
              <a:pathLst>
                <a:path extrusionOk="0" h="18414" w="316230">
                  <a:moveTo>
                    <a:pt x="18122" y="6146"/>
                  </a:moveTo>
                  <a:lnTo>
                    <a:pt x="12446" y="0"/>
                  </a:lnTo>
                  <a:lnTo>
                    <a:pt x="2489" y="6032"/>
                  </a:lnTo>
                  <a:lnTo>
                    <a:pt x="0" y="10388"/>
                  </a:lnTo>
                  <a:lnTo>
                    <a:pt x="2628" y="13030"/>
                  </a:lnTo>
                  <a:lnTo>
                    <a:pt x="8077" y="13919"/>
                  </a:lnTo>
                  <a:lnTo>
                    <a:pt x="13817" y="13068"/>
                  </a:lnTo>
                  <a:lnTo>
                    <a:pt x="17868" y="10490"/>
                  </a:lnTo>
                  <a:lnTo>
                    <a:pt x="18122" y="6146"/>
                  </a:lnTo>
                  <a:close/>
                </a:path>
                <a:path extrusionOk="0" h="18414" w="316230">
                  <a:moveTo>
                    <a:pt x="316217" y="9474"/>
                  </a:moveTo>
                  <a:lnTo>
                    <a:pt x="315315" y="12471"/>
                  </a:lnTo>
                  <a:lnTo>
                    <a:pt x="315112" y="15557"/>
                  </a:lnTo>
                  <a:lnTo>
                    <a:pt x="315696" y="18389"/>
                  </a:lnTo>
                  <a:lnTo>
                    <a:pt x="316217" y="947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44" name="Google Shape;3044;gf574e92628_0_0"/>
            <p:cNvSpPr/>
            <p:nvPr/>
          </p:nvSpPr>
          <p:spPr>
            <a:xfrm>
              <a:off x="2115645" y="2499218"/>
              <a:ext cx="18414" cy="29844"/>
            </a:xfrm>
            <a:custGeom>
              <a:rect b="b" l="l" r="r" t="t"/>
              <a:pathLst>
                <a:path extrusionOk="0" h="29844" w="18414">
                  <a:moveTo>
                    <a:pt x="6121" y="0"/>
                  </a:moveTo>
                  <a:lnTo>
                    <a:pt x="3467" y="2717"/>
                  </a:lnTo>
                  <a:lnTo>
                    <a:pt x="1562" y="6032"/>
                  </a:lnTo>
                  <a:lnTo>
                    <a:pt x="533" y="9461"/>
                  </a:lnTo>
                  <a:lnTo>
                    <a:pt x="0" y="18376"/>
                  </a:lnTo>
                  <a:lnTo>
                    <a:pt x="1155" y="23977"/>
                  </a:lnTo>
                  <a:lnTo>
                    <a:pt x="5410" y="28562"/>
                  </a:lnTo>
                  <a:lnTo>
                    <a:pt x="13614" y="29502"/>
                  </a:lnTo>
                  <a:lnTo>
                    <a:pt x="15826" y="18020"/>
                  </a:lnTo>
                  <a:lnTo>
                    <a:pt x="18268" y="10255"/>
                  </a:lnTo>
                  <a:lnTo>
                    <a:pt x="16511" y="4738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45" name="Google Shape;3045;gf574e92628_0_0"/>
            <p:cNvSpPr/>
            <p:nvPr/>
          </p:nvSpPr>
          <p:spPr>
            <a:xfrm>
              <a:off x="3318647" y="2498957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56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02" y="14414"/>
                  </a:lnTo>
                  <a:lnTo>
                    <a:pt x="11671" y="14414"/>
                  </a:lnTo>
                  <a:lnTo>
                    <a:pt x="14985" y="12623"/>
                  </a:lnTo>
                  <a:lnTo>
                    <a:pt x="18503" y="7759"/>
                  </a:lnTo>
                  <a:lnTo>
                    <a:pt x="12026" y="2070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46" name="Google Shape;3046;gf574e92628_0_0"/>
            <p:cNvSpPr/>
            <p:nvPr/>
          </p:nvSpPr>
          <p:spPr>
            <a:xfrm>
              <a:off x="10489680" y="2499218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22174" y="0"/>
                  </a:moveTo>
                  <a:lnTo>
                    <a:pt x="0" y="0"/>
                  </a:lnTo>
                  <a:lnTo>
                    <a:pt x="457" y="9832"/>
                  </a:lnTo>
                  <a:lnTo>
                    <a:pt x="3794" y="16816"/>
                  </a:lnTo>
                  <a:lnTo>
                    <a:pt x="9983" y="20982"/>
                  </a:lnTo>
                  <a:lnTo>
                    <a:pt x="18999" y="22364"/>
                  </a:lnTo>
                  <a:lnTo>
                    <a:pt x="21069" y="22326"/>
                  </a:lnTo>
                  <a:lnTo>
                    <a:pt x="22174" y="22237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47" name="Google Shape;3047;gf574e92628_0_0"/>
            <p:cNvSpPr/>
            <p:nvPr/>
          </p:nvSpPr>
          <p:spPr>
            <a:xfrm>
              <a:off x="862314" y="2506713"/>
              <a:ext cx="73659" cy="35560"/>
            </a:xfrm>
            <a:custGeom>
              <a:rect b="b" l="l" r="r" t="t"/>
              <a:pathLst>
                <a:path extrusionOk="0" h="35560" w="73659">
                  <a:moveTo>
                    <a:pt x="73659" y="0"/>
                  </a:moveTo>
                  <a:lnTo>
                    <a:pt x="50550" y="2789"/>
                  </a:lnTo>
                  <a:lnTo>
                    <a:pt x="28757" y="6791"/>
                  </a:lnTo>
                  <a:lnTo>
                    <a:pt x="11000" y="14769"/>
                  </a:lnTo>
                  <a:lnTo>
                    <a:pt x="0" y="29489"/>
                  </a:lnTo>
                  <a:lnTo>
                    <a:pt x="5295" y="33464"/>
                  </a:lnTo>
                  <a:lnTo>
                    <a:pt x="12763" y="35267"/>
                  </a:lnTo>
                  <a:lnTo>
                    <a:pt x="20942" y="35267"/>
                  </a:lnTo>
                  <a:lnTo>
                    <a:pt x="38687" y="32707"/>
                  </a:lnTo>
                  <a:lnTo>
                    <a:pt x="55435" y="25501"/>
                  </a:lnTo>
                  <a:lnTo>
                    <a:pt x="68116" y="14361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48" name="Google Shape;3048;gf574e92628_0_0"/>
            <p:cNvSpPr/>
            <p:nvPr/>
          </p:nvSpPr>
          <p:spPr>
            <a:xfrm>
              <a:off x="2401712" y="2506673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0548" y="0"/>
                  </a:moveTo>
                  <a:lnTo>
                    <a:pt x="8928" y="0"/>
                  </a:lnTo>
                  <a:lnTo>
                    <a:pt x="3035" y="5969"/>
                  </a:lnTo>
                  <a:lnTo>
                    <a:pt x="0" y="14782"/>
                  </a:lnTo>
                  <a:lnTo>
                    <a:pt x="1028" y="14795"/>
                  </a:lnTo>
                  <a:lnTo>
                    <a:pt x="8963" y="13734"/>
                  </a:lnTo>
                  <a:lnTo>
                    <a:pt x="14951" y="10736"/>
                  </a:lnTo>
                  <a:lnTo>
                    <a:pt x="19266" y="6078"/>
                  </a:lnTo>
                  <a:lnTo>
                    <a:pt x="22186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49" name="Google Shape;3049;gf574e92628_0_0"/>
            <p:cNvSpPr/>
            <p:nvPr/>
          </p:nvSpPr>
          <p:spPr>
            <a:xfrm>
              <a:off x="4206367" y="2506052"/>
              <a:ext cx="6361430" cy="23494"/>
            </a:xfrm>
            <a:custGeom>
              <a:rect b="b" l="l" r="r" t="t"/>
              <a:pathLst>
                <a:path extrusionOk="0" h="23494" w="6361430">
                  <a:moveTo>
                    <a:pt x="36880" y="673"/>
                  </a:moveTo>
                  <a:lnTo>
                    <a:pt x="28956" y="254"/>
                  </a:lnTo>
                  <a:lnTo>
                    <a:pt x="25222" y="254"/>
                  </a:lnTo>
                  <a:lnTo>
                    <a:pt x="15709" y="838"/>
                  </a:lnTo>
                  <a:lnTo>
                    <a:pt x="7886" y="3086"/>
                  </a:lnTo>
                  <a:lnTo>
                    <a:pt x="2425" y="7708"/>
                  </a:lnTo>
                  <a:lnTo>
                    <a:pt x="0" y="15417"/>
                  </a:lnTo>
                  <a:lnTo>
                    <a:pt x="3429" y="15582"/>
                  </a:lnTo>
                  <a:lnTo>
                    <a:pt x="5067" y="15582"/>
                  </a:lnTo>
                  <a:lnTo>
                    <a:pt x="15811" y="14643"/>
                  </a:lnTo>
                  <a:lnTo>
                    <a:pt x="24663" y="11836"/>
                  </a:lnTo>
                  <a:lnTo>
                    <a:pt x="31673" y="7175"/>
                  </a:lnTo>
                  <a:lnTo>
                    <a:pt x="36880" y="673"/>
                  </a:lnTo>
                  <a:close/>
                </a:path>
                <a:path extrusionOk="0" h="23494" w="6361430">
                  <a:moveTo>
                    <a:pt x="169532" y="673"/>
                  </a:moveTo>
                  <a:lnTo>
                    <a:pt x="166725" y="215"/>
                  </a:lnTo>
                  <a:lnTo>
                    <a:pt x="164147" y="0"/>
                  </a:lnTo>
                  <a:lnTo>
                    <a:pt x="161785" y="0"/>
                  </a:lnTo>
                  <a:lnTo>
                    <a:pt x="150774" y="1955"/>
                  </a:lnTo>
                  <a:lnTo>
                    <a:pt x="142938" y="7112"/>
                  </a:lnTo>
                  <a:lnTo>
                    <a:pt x="137248" y="14389"/>
                  </a:lnTo>
                  <a:lnTo>
                    <a:pt x="132638" y="22682"/>
                  </a:lnTo>
                  <a:lnTo>
                    <a:pt x="135407" y="23139"/>
                  </a:lnTo>
                  <a:lnTo>
                    <a:pt x="137947" y="23355"/>
                  </a:lnTo>
                  <a:lnTo>
                    <a:pt x="140296" y="23355"/>
                  </a:lnTo>
                  <a:lnTo>
                    <a:pt x="151257" y="21386"/>
                  </a:lnTo>
                  <a:lnTo>
                    <a:pt x="159118" y="16217"/>
                  </a:lnTo>
                  <a:lnTo>
                    <a:pt x="164884" y="8953"/>
                  </a:lnTo>
                  <a:lnTo>
                    <a:pt x="169532" y="673"/>
                  </a:lnTo>
                  <a:close/>
                </a:path>
                <a:path extrusionOk="0" h="23494" w="6361430">
                  <a:moveTo>
                    <a:pt x="6361163" y="13589"/>
                  </a:moveTo>
                  <a:lnTo>
                    <a:pt x="6356985" y="660"/>
                  </a:lnTo>
                  <a:lnTo>
                    <a:pt x="6347231" y="1930"/>
                  </a:lnTo>
                  <a:lnTo>
                    <a:pt x="6338837" y="4584"/>
                  </a:lnTo>
                  <a:lnTo>
                    <a:pt x="6332118" y="8966"/>
                  </a:lnTo>
                  <a:lnTo>
                    <a:pt x="6327368" y="15405"/>
                  </a:lnTo>
                  <a:lnTo>
                    <a:pt x="6328626" y="15240"/>
                  </a:lnTo>
                  <a:lnTo>
                    <a:pt x="6333807" y="15176"/>
                  </a:lnTo>
                  <a:lnTo>
                    <a:pt x="6344145" y="15925"/>
                  </a:lnTo>
                  <a:lnTo>
                    <a:pt x="6355016" y="15925"/>
                  </a:lnTo>
                  <a:lnTo>
                    <a:pt x="6361163" y="135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50" name="Google Shape;3050;gf574e92628_0_0"/>
            <p:cNvSpPr/>
            <p:nvPr/>
          </p:nvSpPr>
          <p:spPr>
            <a:xfrm>
              <a:off x="1237848" y="2515335"/>
              <a:ext cx="35559" cy="20955"/>
            </a:xfrm>
            <a:custGeom>
              <a:rect b="b" l="l" r="r" t="t"/>
              <a:pathLst>
                <a:path extrusionOk="0" h="20955" w="35559">
                  <a:moveTo>
                    <a:pt x="31813" y="0"/>
                  </a:moveTo>
                  <a:lnTo>
                    <a:pt x="29794" y="0"/>
                  </a:lnTo>
                  <a:lnTo>
                    <a:pt x="20490" y="1785"/>
                  </a:lnTo>
                  <a:lnTo>
                    <a:pt x="11425" y="6499"/>
                  </a:lnTo>
                  <a:lnTo>
                    <a:pt x="4096" y="13180"/>
                  </a:lnTo>
                  <a:lnTo>
                    <a:pt x="0" y="20866"/>
                  </a:lnTo>
                  <a:lnTo>
                    <a:pt x="8851" y="20866"/>
                  </a:lnTo>
                  <a:lnTo>
                    <a:pt x="28857" y="5960"/>
                  </a:lnTo>
                  <a:lnTo>
                    <a:pt x="35496" y="952"/>
                  </a:lnTo>
                  <a:lnTo>
                    <a:pt x="33743" y="304"/>
                  </a:lnTo>
                  <a:lnTo>
                    <a:pt x="318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51" name="Google Shape;3051;gf574e92628_0_0"/>
            <p:cNvSpPr/>
            <p:nvPr/>
          </p:nvSpPr>
          <p:spPr>
            <a:xfrm>
              <a:off x="1246708" y="2516286"/>
              <a:ext cx="36830" cy="20319"/>
            </a:xfrm>
            <a:custGeom>
              <a:rect b="b" l="l" r="r" t="t"/>
              <a:pathLst>
                <a:path extrusionOk="0" h="20319" w="36830">
                  <a:moveTo>
                    <a:pt x="26631" y="0"/>
                  </a:moveTo>
                  <a:lnTo>
                    <a:pt x="0" y="19913"/>
                  </a:lnTo>
                  <a:lnTo>
                    <a:pt x="35382" y="19913"/>
                  </a:lnTo>
                  <a:lnTo>
                    <a:pt x="36321" y="8178"/>
                  </a:lnTo>
                  <a:lnTo>
                    <a:pt x="32448" y="2159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52" name="Google Shape;3052;gf574e92628_0_0"/>
            <p:cNvSpPr/>
            <p:nvPr/>
          </p:nvSpPr>
          <p:spPr>
            <a:xfrm>
              <a:off x="10257749" y="2512596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5036" y="0"/>
                  </a:moveTo>
                  <a:lnTo>
                    <a:pt x="11391" y="0"/>
                  </a:lnTo>
                  <a:lnTo>
                    <a:pt x="2730" y="0"/>
                  </a:lnTo>
                  <a:lnTo>
                    <a:pt x="0" y="2463"/>
                  </a:lnTo>
                  <a:lnTo>
                    <a:pt x="1460" y="7391"/>
                  </a:lnTo>
                  <a:lnTo>
                    <a:pt x="5638" y="9855"/>
                  </a:lnTo>
                  <a:lnTo>
                    <a:pt x="15582" y="9855"/>
                  </a:lnTo>
                  <a:lnTo>
                    <a:pt x="21196" y="7721"/>
                  </a:lnTo>
                  <a:lnTo>
                    <a:pt x="25666" y="1485"/>
                  </a:lnTo>
                  <a:lnTo>
                    <a:pt x="19735" y="431"/>
                  </a:lnTo>
                  <a:lnTo>
                    <a:pt x="150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53" name="Google Shape;3053;gf574e92628_0_0"/>
            <p:cNvSpPr/>
            <p:nvPr/>
          </p:nvSpPr>
          <p:spPr>
            <a:xfrm>
              <a:off x="795721" y="2521460"/>
              <a:ext cx="7620" cy="13969"/>
            </a:xfrm>
            <a:custGeom>
              <a:rect b="b" l="l" r="r" t="t"/>
              <a:pathLst>
                <a:path extrusionOk="0" h="13969" w="7620">
                  <a:moveTo>
                    <a:pt x="7594" y="0"/>
                  </a:moveTo>
                  <a:lnTo>
                    <a:pt x="5194" y="254"/>
                  </a:lnTo>
                  <a:lnTo>
                    <a:pt x="2641" y="342"/>
                  </a:lnTo>
                  <a:lnTo>
                    <a:pt x="0" y="355"/>
                  </a:lnTo>
                  <a:lnTo>
                    <a:pt x="152" y="13741"/>
                  </a:lnTo>
                  <a:lnTo>
                    <a:pt x="2882" y="10985"/>
                  </a:lnTo>
                  <a:lnTo>
                    <a:pt x="5308" y="664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54" name="Google Shape;3054;gf574e92628_0_0"/>
            <p:cNvSpPr/>
            <p:nvPr/>
          </p:nvSpPr>
          <p:spPr>
            <a:xfrm>
              <a:off x="744372" y="2520987"/>
              <a:ext cx="1599564" cy="19050"/>
            </a:xfrm>
            <a:custGeom>
              <a:rect b="b" l="l" r="r" t="t"/>
              <a:pathLst>
                <a:path extrusionOk="0" h="19050" w="1599564">
                  <a:moveTo>
                    <a:pt x="51498" y="14224"/>
                  </a:moveTo>
                  <a:lnTo>
                    <a:pt x="51346" y="838"/>
                  </a:lnTo>
                  <a:lnTo>
                    <a:pt x="47040" y="838"/>
                  </a:lnTo>
                  <a:lnTo>
                    <a:pt x="29997" y="0"/>
                  </a:lnTo>
                  <a:lnTo>
                    <a:pt x="25946" y="0"/>
                  </a:lnTo>
                  <a:lnTo>
                    <a:pt x="16256" y="571"/>
                  </a:lnTo>
                  <a:lnTo>
                    <a:pt x="8191" y="2794"/>
                  </a:lnTo>
                  <a:lnTo>
                    <a:pt x="2527" y="7429"/>
                  </a:lnTo>
                  <a:lnTo>
                    <a:pt x="0" y="15227"/>
                  </a:lnTo>
                  <a:lnTo>
                    <a:pt x="4622" y="14986"/>
                  </a:lnTo>
                  <a:lnTo>
                    <a:pt x="14274" y="14986"/>
                  </a:lnTo>
                  <a:lnTo>
                    <a:pt x="20637" y="15862"/>
                  </a:lnTo>
                  <a:lnTo>
                    <a:pt x="31648" y="17614"/>
                  </a:lnTo>
                  <a:lnTo>
                    <a:pt x="36283" y="18491"/>
                  </a:lnTo>
                  <a:lnTo>
                    <a:pt x="44665" y="18491"/>
                  </a:lnTo>
                  <a:lnTo>
                    <a:pt x="48298" y="17449"/>
                  </a:lnTo>
                  <a:lnTo>
                    <a:pt x="51498" y="14224"/>
                  </a:lnTo>
                  <a:close/>
                </a:path>
                <a:path extrusionOk="0" h="19050" w="1599564">
                  <a:moveTo>
                    <a:pt x="1599539" y="7924"/>
                  </a:moveTo>
                  <a:lnTo>
                    <a:pt x="1598371" y="482"/>
                  </a:lnTo>
                  <a:lnTo>
                    <a:pt x="1561592" y="482"/>
                  </a:lnTo>
                  <a:lnTo>
                    <a:pt x="1560385" y="7924"/>
                  </a:lnTo>
                  <a:lnTo>
                    <a:pt x="1564144" y="13246"/>
                  </a:lnTo>
                  <a:lnTo>
                    <a:pt x="1571205" y="16433"/>
                  </a:lnTo>
                  <a:lnTo>
                    <a:pt x="1579943" y="17500"/>
                  </a:lnTo>
                  <a:lnTo>
                    <a:pt x="1588681" y="16433"/>
                  </a:lnTo>
                  <a:lnTo>
                    <a:pt x="1595755" y="13246"/>
                  </a:lnTo>
                  <a:lnTo>
                    <a:pt x="1599539" y="792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55" name="Google Shape;3055;gf574e92628_0_0"/>
            <p:cNvSpPr/>
            <p:nvPr/>
          </p:nvSpPr>
          <p:spPr>
            <a:xfrm>
              <a:off x="3528792" y="2520967"/>
              <a:ext cx="29845" cy="15239"/>
            </a:xfrm>
            <a:custGeom>
              <a:rect b="b" l="l" r="r" t="t"/>
              <a:pathLst>
                <a:path extrusionOk="0" h="15239" w="29845">
                  <a:moveTo>
                    <a:pt x="24028" y="0"/>
                  </a:moveTo>
                  <a:lnTo>
                    <a:pt x="21602" y="0"/>
                  </a:lnTo>
                  <a:lnTo>
                    <a:pt x="13240" y="852"/>
                  </a:lnTo>
                  <a:lnTo>
                    <a:pt x="6724" y="3543"/>
                  </a:lnTo>
                  <a:lnTo>
                    <a:pt x="2246" y="8272"/>
                  </a:lnTo>
                  <a:lnTo>
                    <a:pt x="0" y="15240"/>
                  </a:lnTo>
                  <a:lnTo>
                    <a:pt x="9574" y="13889"/>
                  </a:lnTo>
                  <a:lnTo>
                    <a:pt x="17881" y="11191"/>
                  </a:lnTo>
                  <a:lnTo>
                    <a:pt x="24588" y="6831"/>
                  </a:lnTo>
                  <a:lnTo>
                    <a:pt x="29362" y="495"/>
                  </a:lnTo>
                  <a:lnTo>
                    <a:pt x="26619" y="165"/>
                  </a:lnTo>
                  <a:lnTo>
                    <a:pt x="240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56" name="Google Shape;3056;gf574e92628_0_0"/>
            <p:cNvSpPr/>
            <p:nvPr/>
          </p:nvSpPr>
          <p:spPr>
            <a:xfrm>
              <a:off x="3116135" y="2527795"/>
              <a:ext cx="29844" cy="13335"/>
            </a:xfrm>
            <a:custGeom>
              <a:rect b="b" l="l" r="r" t="t"/>
              <a:pathLst>
                <a:path extrusionOk="0" h="13335" w="29844">
                  <a:moveTo>
                    <a:pt x="26682" y="0"/>
                  </a:moveTo>
                  <a:lnTo>
                    <a:pt x="20675" y="0"/>
                  </a:lnTo>
                  <a:lnTo>
                    <a:pt x="15786" y="0"/>
                  </a:lnTo>
                  <a:lnTo>
                    <a:pt x="8851" y="2209"/>
                  </a:lnTo>
                  <a:lnTo>
                    <a:pt x="0" y="8407"/>
                  </a:lnTo>
                  <a:lnTo>
                    <a:pt x="7467" y="11925"/>
                  </a:lnTo>
                  <a:lnTo>
                    <a:pt x="13449" y="13271"/>
                  </a:lnTo>
                  <a:lnTo>
                    <a:pt x="25209" y="13271"/>
                  </a:lnTo>
                  <a:lnTo>
                    <a:pt x="28879" y="9944"/>
                  </a:lnTo>
                  <a:lnTo>
                    <a:pt x="29603" y="3314"/>
                  </a:lnTo>
                  <a:lnTo>
                    <a:pt x="266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57" name="Google Shape;3057;gf574e92628_0_0"/>
            <p:cNvSpPr/>
            <p:nvPr/>
          </p:nvSpPr>
          <p:spPr>
            <a:xfrm>
              <a:off x="5222951" y="2528721"/>
              <a:ext cx="1996440" cy="45085"/>
            </a:xfrm>
            <a:custGeom>
              <a:rect b="b" l="l" r="r" t="t"/>
              <a:pathLst>
                <a:path extrusionOk="0" h="45085" w="1996440">
                  <a:moveTo>
                    <a:pt x="51511" y="22352"/>
                  </a:moveTo>
                  <a:lnTo>
                    <a:pt x="42633" y="10680"/>
                  </a:lnTo>
                  <a:lnTo>
                    <a:pt x="34925" y="5270"/>
                  </a:lnTo>
                  <a:lnTo>
                    <a:pt x="26301" y="2806"/>
                  </a:lnTo>
                  <a:lnTo>
                    <a:pt x="14668" y="0"/>
                  </a:lnTo>
                  <a:lnTo>
                    <a:pt x="14046" y="8648"/>
                  </a:lnTo>
                  <a:lnTo>
                    <a:pt x="10045" y="13855"/>
                  </a:lnTo>
                  <a:lnTo>
                    <a:pt x="4686" y="17729"/>
                  </a:lnTo>
                  <a:lnTo>
                    <a:pt x="0" y="22352"/>
                  </a:lnTo>
                  <a:lnTo>
                    <a:pt x="3213" y="20955"/>
                  </a:lnTo>
                  <a:lnTo>
                    <a:pt x="6337" y="20396"/>
                  </a:lnTo>
                  <a:lnTo>
                    <a:pt x="15671" y="20396"/>
                  </a:lnTo>
                  <a:lnTo>
                    <a:pt x="21564" y="22860"/>
                  </a:lnTo>
                  <a:lnTo>
                    <a:pt x="32296" y="27800"/>
                  </a:lnTo>
                  <a:lnTo>
                    <a:pt x="37147" y="30276"/>
                  </a:lnTo>
                  <a:lnTo>
                    <a:pt x="45275" y="30276"/>
                  </a:lnTo>
                  <a:lnTo>
                    <a:pt x="48666" y="28244"/>
                  </a:lnTo>
                  <a:lnTo>
                    <a:pt x="51511" y="22352"/>
                  </a:lnTo>
                  <a:close/>
                </a:path>
                <a:path extrusionOk="0" h="45085" w="1996440">
                  <a:moveTo>
                    <a:pt x="621753" y="10172"/>
                  </a:moveTo>
                  <a:lnTo>
                    <a:pt x="619836" y="6553"/>
                  </a:lnTo>
                  <a:lnTo>
                    <a:pt x="616115" y="6553"/>
                  </a:lnTo>
                  <a:lnTo>
                    <a:pt x="613168" y="6553"/>
                  </a:lnTo>
                  <a:lnTo>
                    <a:pt x="609092" y="8813"/>
                  </a:lnTo>
                  <a:lnTo>
                    <a:pt x="603973" y="15100"/>
                  </a:lnTo>
                  <a:lnTo>
                    <a:pt x="608749" y="19392"/>
                  </a:lnTo>
                  <a:lnTo>
                    <a:pt x="612521" y="21005"/>
                  </a:lnTo>
                  <a:lnTo>
                    <a:pt x="619531" y="21005"/>
                  </a:lnTo>
                  <a:lnTo>
                    <a:pt x="621601" y="17399"/>
                  </a:lnTo>
                  <a:lnTo>
                    <a:pt x="621753" y="10172"/>
                  </a:lnTo>
                  <a:close/>
                </a:path>
                <a:path extrusionOk="0" h="45085" w="1996440">
                  <a:moveTo>
                    <a:pt x="1384884" y="0"/>
                  </a:moveTo>
                  <a:lnTo>
                    <a:pt x="1368044" y="5422"/>
                  </a:lnTo>
                  <a:lnTo>
                    <a:pt x="1351648" y="11252"/>
                  </a:lnTo>
                  <a:lnTo>
                    <a:pt x="1338922" y="20726"/>
                  </a:lnTo>
                  <a:lnTo>
                    <a:pt x="1333093" y="37109"/>
                  </a:lnTo>
                  <a:lnTo>
                    <a:pt x="1351165" y="33096"/>
                  </a:lnTo>
                  <a:lnTo>
                    <a:pt x="1368590" y="28321"/>
                  </a:lnTo>
                  <a:lnTo>
                    <a:pt x="1381201" y="18669"/>
                  </a:lnTo>
                  <a:lnTo>
                    <a:pt x="1384884" y="0"/>
                  </a:lnTo>
                  <a:close/>
                </a:path>
                <a:path extrusionOk="0" h="45085" w="1996440">
                  <a:moveTo>
                    <a:pt x="1967903" y="28384"/>
                  </a:moveTo>
                  <a:lnTo>
                    <a:pt x="1966722" y="22364"/>
                  </a:lnTo>
                  <a:lnTo>
                    <a:pt x="1958530" y="22047"/>
                  </a:lnTo>
                  <a:lnTo>
                    <a:pt x="1956714" y="14732"/>
                  </a:lnTo>
                  <a:lnTo>
                    <a:pt x="1948103" y="14732"/>
                  </a:lnTo>
                  <a:lnTo>
                    <a:pt x="1947037" y="14732"/>
                  </a:lnTo>
                  <a:lnTo>
                    <a:pt x="1945855" y="14846"/>
                  </a:lnTo>
                  <a:lnTo>
                    <a:pt x="1944547" y="15100"/>
                  </a:lnTo>
                  <a:lnTo>
                    <a:pt x="1942388" y="22098"/>
                  </a:lnTo>
                  <a:lnTo>
                    <a:pt x="1944662" y="27165"/>
                  </a:lnTo>
                  <a:lnTo>
                    <a:pt x="1949767" y="30238"/>
                  </a:lnTo>
                  <a:lnTo>
                    <a:pt x="1956092" y="31280"/>
                  </a:lnTo>
                  <a:lnTo>
                    <a:pt x="1962251" y="31280"/>
                  </a:lnTo>
                  <a:lnTo>
                    <a:pt x="1967903" y="28384"/>
                  </a:lnTo>
                  <a:close/>
                </a:path>
                <a:path extrusionOk="0" h="45085" w="1996440">
                  <a:moveTo>
                    <a:pt x="1996389" y="27266"/>
                  </a:moveTo>
                  <a:lnTo>
                    <a:pt x="1996020" y="15087"/>
                  </a:lnTo>
                  <a:lnTo>
                    <a:pt x="1994496" y="14909"/>
                  </a:lnTo>
                  <a:lnTo>
                    <a:pt x="1993049" y="14820"/>
                  </a:lnTo>
                  <a:lnTo>
                    <a:pt x="1991690" y="14820"/>
                  </a:lnTo>
                  <a:lnTo>
                    <a:pt x="1982063" y="16967"/>
                  </a:lnTo>
                  <a:lnTo>
                    <a:pt x="1976297" y="23037"/>
                  </a:lnTo>
                  <a:lnTo>
                    <a:pt x="1973846" y="32435"/>
                  </a:lnTo>
                  <a:lnTo>
                    <a:pt x="1974189" y="44589"/>
                  </a:lnTo>
                  <a:lnTo>
                    <a:pt x="1975726" y="44780"/>
                  </a:lnTo>
                  <a:lnTo>
                    <a:pt x="1977174" y="44869"/>
                  </a:lnTo>
                  <a:lnTo>
                    <a:pt x="1978533" y="44869"/>
                  </a:lnTo>
                  <a:lnTo>
                    <a:pt x="1988172" y="42722"/>
                  </a:lnTo>
                  <a:lnTo>
                    <a:pt x="1993950" y="36664"/>
                  </a:lnTo>
                  <a:lnTo>
                    <a:pt x="1996389" y="2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58" name="Google Shape;3058;gf574e92628_0_0"/>
            <p:cNvSpPr/>
            <p:nvPr/>
          </p:nvSpPr>
          <p:spPr>
            <a:xfrm>
              <a:off x="3156823" y="2553775"/>
              <a:ext cx="33019" cy="20319"/>
            </a:xfrm>
            <a:custGeom>
              <a:rect b="b" l="l" r="r" t="t"/>
              <a:pathLst>
                <a:path extrusionOk="0" h="20319" w="33019">
                  <a:moveTo>
                    <a:pt x="26098" y="0"/>
                  </a:moveTo>
                  <a:lnTo>
                    <a:pt x="22098" y="0"/>
                  </a:lnTo>
                  <a:lnTo>
                    <a:pt x="16091" y="983"/>
                  </a:lnTo>
                  <a:lnTo>
                    <a:pt x="10163" y="3698"/>
                  </a:lnTo>
                  <a:lnTo>
                    <a:pt x="4677" y="7790"/>
                  </a:lnTo>
                  <a:lnTo>
                    <a:pt x="0" y="12903"/>
                  </a:lnTo>
                  <a:lnTo>
                    <a:pt x="139" y="19697"/>
                  </a:lnTo>
                  <a:lnTo>
                    <a:pt x="1181" y="19697"/>
                  </a:lnTo>
                  <a:lnTo>
                    <a:pt x="12002" y="18762"/>
                  </a:lnTo>
                  <a:lnTo>
                    <a:pt x="20926" y="15962"/>
                  </a:lnTo>
                  <a:lnTo>
                    <a:pt x="27930" y="11302"/>
                  </a:lnTo>
                  <a:lnTo>
                    <a:pt x="32994" y="4787"/>
                  </a:lnTo>
                  <a:lnTo>
                    <a:pt x="29908" y="1435"/>
                  </a:lnTo>
                  <a:lnTo>
                    <a:pt x="260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59" name="Google Shape;3059;gf574e92628_0_0"/>
            <p:cNvSpPr/>
            <p:nvPr/>
          </p:nvSpPr>
          <p:spPr>
            <a:xfrm>
              <a:off x="72034" y="2557830"/>
              <a:ext cx="3085465" cy="17780"/>
            </a:xfrm>
            <a:custGeom>
              <a:rect b="b" l="l" r="r" t="t"/>
              <a:pathLst>
                <a:path extrusionOk="0" h="17780" w="3085465">
                  <a:moveTo>
                    <a:pt x="32537" y="13906"/>
                  </a:moveTo>
                  <a:lnTo>
                    <a:pt x="31508" y="8001"/>
                  </a:lnTo>
                  <a:lnTo>
                    <a:pt x="23075" y="6070"/>
                  </a:lnTo>
                  <a:lnTo>
                    <a:pt x="18897" y="0"/>
                  </a:lnTo>
                  <a:lnTo>
                    <a:pt x="8585" y="0"/>
                  </a:lnTo>
                  <a:lnTo>
                    <a:pt x="6604" y="0"/>
                  </a:lnTo>
                  <a:lnTo>
                    <a:pt x="4394" y="228"/>
                  </a:lnTo>
                  <a:lnTo>
                    <a:pt x="1892" y="736"/>
                  </a:lnTo>
                  <a:lnTo>
                    <a:pt x="0" y="8102"/>
                  </a:lnTo>
                  <a:lnTo>
                    <a:pt x="2844" y="13220"/>
                  </a:lnTo>
                  <a:lnTo>
                    <a:pt x="8801" y="16205"/>
                  </a:lnTo>
                  <a:lnTo>
                    <a:pt x="16256" y="17183"/>
                  </a:lnTo>
                  <a:lnTo>
                    <a:pt x="24485" y="17183"/>
                  </a:lnTo>
                  <a:lnTo>
                    <a:pt x="32537" y="13906"/>
                  </a:lnTo>
                  <a:close/>
                </a:path>
                <a:path extrusionOk="0" h="17780" w="3085465">
                  <a:moveTo>
                    <a:pt x="3084931" y="15646"/>
                  </a:moveTo>
                  <a:lnTo>
                    <a:pt x="3084792" y="8851"/>
                  </a:lnTo>
                  <a:lnTo>
                    <a:pt x="3083204" y="10947"/>
                  </a:lnTo>
                  <a:lnTo>
                    <a:pt x="3081883" y="13195"/>
                  </a:lnTo>
                  <a:lnTo>
                    <a:pt x="3080905" y="15494"/>
                  </a:lnTo>
                  <a:lnTo>
                    <a:pt x="3082290" y="15582"/>
                  </a:lnTo>
                  <a:lnTo>
                    <a:pt x="3083623" y="15633"/>
                  </a:lnTo>
                  <a:lnTo>
                    <a:pt x="3084931" y="1564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60" name="Google Shape;3060;gf574e92628_0_0"/>
            <p:cNvSpPr/>
            <p:nvPr/>
          </p:nvSpPr>
          <p:spPr>
            <a:xfrm>
              <a:off x="1302327" y="255669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0789" y="0"/>
                  </a:moveTo>
                  <a:lnTo>
                    <a:pt x="18948" y="0"/>
                  </a:lnTo>
                  <a:lnTo>
                    <a:pt x="12039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39"/>
                  </a:lnTo>
                  <a:lnTo>
                    <a:pt x="1346" y="14249"/>
                  </a:lnTo>
                  <a:lnTo>
                    <a:pt x="4165" y="14249"/>
                  </a:lnTo>
                  <a:lnTo>
                    <a:pt x="10740" y="12812"/>
                  </a:lnTo>
                  <a:lnTo>
                    <a:pt x="18029" y="9386"/>
                  </a:lnTo>
                  <a:lnTo>
                    <a:pt x="23291" y="5296"/>
                  </a:lnTo>
                  <a:lnTo>
                    <a:pt x="23787" y="1866"/>
                  </a:lnTo>
                  <a:lnTo>
                    <a:pt x="22466" y="533"/>
                  </a:lnTo>
                  <a:lnTo>
                    <a:pt x="207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61" name="Google Shape;3061;gf574e92628_0_0"/>
            <p:cNvSpPr/>
            <p:nvPr/>
          </p:nvSpPr>
          <p:spPr>
            <a:xfrm>
              <a:off x="4118038" y="2558566"/>
              <a:ext cx="2055495" cy="33655"/>
            </a:xfrm>
            <a:custGeom>
              <a:rect b="b" l="l" r="r" t="t"/>
              <a:pathLst>
                <a:path extrusionOk="0" h="33655" w="2055495">
                  <a:moveTo>
                    <a:pt x="44043" y="14757"/>
                  </a:moveTo>
                  <a:lnTo>
                    <a:pt x="40525" y="15697"/>
                  </a:lnTo>
                  <a:lnTo>
                    <a:pt x="37566" y="16103"/>
                  </a:lnTo>
                  <a:lnTo>
                    <a:pt x="35001" y="16103"/>
                  </a:lnTo>
                  <a:lnTo>
                    <a:pt x="26162" y="13970"/>
                  </a:lnTo>
                  <a:lnTo>
                    <a:pt x="20104" y="9080"/>
                  </a:lnTo>
                  <a:lnTo>
                    <a:pt x="14528" y="3683"/>
                  </a:lnTo>
                  <a:lnTo>
                    <a:pt x="7150" y="0"/>
                  </a:lnTo>
                  <a:lnTo>
                    <a:pt x="6680" y="8623"/>
                  </a:lnTo>
                  <a:lnTo>
                    <a:pt x="3949" y="15011"/>
                  </a:lnTo>
                  <a:lnTo>
                    <a:pt x="1028" y="21259"/>
                  </a:lnTo>
                  <a:lnTo>
                    <a:pt x="0" y="29502"/>
                  </a:lnTo>
                  <a:lnTo>
                    <a:pt x="8686" y="30137"/>
                  </a:lnTo>
                  <a:lnTo>
                    <a:pt x="16522" y="31521"/>
                  </a:lnTo>
                  <a:lnTo>
                    <a:pt x="23507" y="32905"/>
                  </a:lnTo>
                  <a:lnTo>
                    <a:pt x="29578" y="33540"/>
                  </a:lnTo>
                  <a:lnTo>
                    <a:pt x="36842" y="33540"/>
                  </a:lnTo>
                  <a:lnTo>
                    <a:pt x="41757" y="29730"/>
                  </a:lnTo>
                  <a:lnTo>
                    <a:pt x="44043" y="14757"/>
                  </a:lnTo>
                  <a:close/>
                </a:path>
                <a:path extrusionOk="0" h="33655" w="2055495">
                  <a:moveTo>
                    <a:pt x="250621" y="6527"/>
                  </a:moveTo>
                  <a:lnTo>
                    <a:pt x="243103" y="0"/>
                  </a:lnTo>
                  <a:lnTo>
                    <a:pt x="242989" y="11087"/>
                  </a:lnTo>
                  <a:lnTo>
                    <a:pt x="237604" y="16827"/>
                  </a:lnTo>
                  <a:lnTo>
                    <a:pt x="231241" y="21526"/>
                  </a:lnTo>
                  <a:lnTo>
                    <a:pt x="228168" y="29502"/>
                  </a:lnTo>
                  <a:lnTo>
                    <a:pt x="230149" y="30327"/>
                  </a:lnTo>
                  <a:lnTo>
                    <a:pt x="232079" y="30708"/>
                  </a:lnTo>
                  <a:lnTo>
                    <a:pt x="233934" y="30708"/>
                  </a:lnTo>
                  <a:lnTo>
                    <a:pt x="244195" y="26492"/>
                  </a:lnTo>
                  <a:lnTo>
                    <a:pt x="250367" y="16891"/>
                  </a:lnTo>
                  <a:lnTo>
                    <a:pt x="250621" y="6527"/>
                  </a:lnTo>
                  <a:close/>
                </a:path>
                <a:path extrusionOk="0" h="33655" w="2055495">
                  <a:moveTo>
                    <a:pt x="2055177" y="15354"/>
                  </a:moveTo>
                  <a:lnTo>
                    <a:pt x="2053805" y="6959"/>
                  </a:lnTo>
                  <a:lnTo>
                    <a:pt x="2050503" y="2768"/>
                  </a:lnTo>
                  <a:lnTo>
                    <a:pt x="2046046" y="2768"/>
                  </a:lnTo>
                  <a:lnTo>
                    <a:pt x="2042210" y="2768"/>
                  </a:lnTo>
                  <a:lnTo>
                    <a:pt x="2037511" y="5880"/>
                  </a:lnTo>
                  <a:lnTo>
                    <a:pt x="2032876" y="14757"/>
                  </a:lnTo>
                  <a:lnTo>
                    <a:pt x="2039150" y="18199"/>
                  </a:lnTo>
                  <a:lnTo>
                    <a:pt x="2043849" y="19545"/>
                  </a:lnTo>
                  <a:lnTo>
                    <a:pt x="2053247" y="19545"/>
                  </a:lnTo>
                  <a:lnTo>
                    <a:pt x="2055177" y="1535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62" name="Google Shape;3062;gf574e92628_0_0"/>
            <p:cNvSpPr/>
            <p:nvPr/>
          </p:nvSpPr>
          <p:spPr>
            <a:xfrm>
              <a:off x="2077727" y="2565739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6885" y="0"/>
                  </a:moveTo>
                  <a:lnTo>
                    <a:pt x="16618" y="2050"/>
                  </a:lnTo>
                  <a:lnTo>
                    <a:pt x="9551" y="7329"/>
                  </a:lnTo>
                  <a:lnTo>
                    <a:pt x="4431" y="14525"/>
                  </a:lnTo>
                  <a:lnTo>
                    <a:pt x="0" y="22326"/>
                  </a:lnTo>
                  <a:lnTo>
                    <a:pt x="2603" y="22593"/>
                  </a:lnTo>
                  <a:lnTo>
                    <a:pt x="5092" y="22733"/>
                  </a:lnTo>
                  <a:lnTo>
                    <a:pt x="7429" y="22733"/>
                  </a:lnTo>
                  <a:lnTo>
                    <a:pt x="17353" y="21571"/>
                  </a:lnTo>
                  <a:lnTo>
                    <a:pt x="24661" y="17749"/>
                  </a:lnTo>
                  <a:lnTo>
                    <a:pt x="28833" y="10758"/>
                  </a:lnTo>
                  <a:lnTo>
                    <a:pt x="29349" y="88"/>
                  </a:lnTo>
                  <a:lnTo>
                    <a:pt x="268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63" name="Google Shape;3063;gf574e92628_0_0"/>
            <p:cNvSpPr/>
            <p:nvPr/>
          </p:nvSpPr>
          <p:spPr>
            <a:xfrm>
              <a:off x="2674175" y="2565818"/>
              <a:ext cx="2495550" cy="20319"/>
            </a:xfrm>
            <a:custGeom>
              <a:rect b="b" l="l" r="r" t="t"/>
              <a:pathLst>
                <a:path extrusionOk="0" h="20319" w="2495550">
                  <a:moveTo>
                    <a:pt x="14693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93" y="14973"/>
                  </a:lnTo>
                  <a:lnTo>
                    <a:pt x="14693" y="0"/>
                  </a:lnTo>
                  <a:close/>
                </a:path>
                <a:path extrusionOk="0" h="20319" w="2495550">
                  <a:moveTo>
                    <a:pt x="1650174" y="0"/>
                  </a:moveTo>
                  <a:lnTo>
                    <a:pt x="1628076" y="0"/>
                  </a:lnTo>
                  <a:lnTo>
                    <a:pt x="1628076" y="14973"/>
                  </a:lnTo>
                  <a:lnTo>
                    <a:pt x="1650174" y="14973"/>
                  </a:lnTo>
                  <a:lnTo>
                    <a:pt x="1650174" y="0"/>
                  </a:lnTo>
                  <a:close/>
                </a:path>
                <a:path extrusionOk="0" h="20319" w="2495550">
                  <a:moveTo>
                    <a:pt x="2495016" y="10706"/>
                  </a:moveTo>
                  <a:lnTo>
                    <a:pt x="2492870" y="3975"/>
                  </a:lnTo>
                  <a:lnTo>
                    <a:pt x="2482316" y="12"/>
                  </a:lnTo>
                  <a:lnTo>
                    <a:pt x="2479738" y="14909"/>
                  </a:lnTo>
                  <a:lnTo>
                    <a:pt x="2482786" y="19875"/>
                  </a:lnTo>
                  <a:lnTo>
                    <a:pt x="2486558" y="19875"/>
                  </a:lnTo>
                  <a:lnTo>
                    <a:pt x="2491867" y="17056"/>
                  </a:lnTo>
                  <a:lnTo>
                    <a:pt x="2495016" y="107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64" name="Google Shape;3064;gf574e92628_0_0"/>
            <p:cNvSpPr/>
            <p:nvPr/>
          </p:nvSpPr>
          <p:spPr>
            <a:xfrm>
              <a:off x="162547" y="2573311"/>
              <a:ext cx="1539875" cy="22860"/>
            </a:xfrm>
            <a:custGeom>
              <a:rect b="b" l="l" r="r" t="t"/>
              <a:pathLst>
                <a:path extrusionOk="0" h="22860" w="1539875">
                  <a:moveTo>
                    <a:pt x="2255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9817" y="22237"/>
                  </a:lnTo>
                  <a:lnTo>
                    <a:pt x="14008" y="17284"/>
                  </a:lnTo>
                  <a:lnTo>
                    <a:pt x="18249" y="12369"/>
                  </a:lnTo>
                  <a:lnTo>
                    <a:pt x="22555" y="7493"/>
                  </a:lnTo>
                  <a:close/>
                </a:path>
                <a:path extrusionOk="0" h="22860" w="1539875">
                  <a:moveTo>
                    <a:pt x="1539417" y="0"/>
                  </a:moveTo>
                  <a:lnTo>
                    <a:pt x="1517205" y="0"/>
                  </a:lnTo>
                  <a:lnTo>
                    <a:pt x="1517205" y="14744"/>
                  </a:lnTo>
                  <a:lnTo>
                    <a:pt x="1539417" y="14744"/>
                  </a:lnTo>
                  <a:lnTo>
                    <a:pt x="15394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65" name="Google Shape;3065;gf574e92628_0_0"/>
            <p:cNvSpPr/>
            <p:nvPr/>
          </p:nvSpPr>
          <p:spPr>
            <a:xfrm>
              <a:off x="172361" y="2580802"/>
              <a:ext cx="41910" cy="15239"/>
            </a:xfrm>
            <a:custGeom>
              <a:rect b="b" l="l" r="r" t="t"/>
              <a:pathLst>
                <a:path extrusionOk="0" h="15239" w="41910">
                  <a:moveTo>
                    <a:pt x="41694" y="0"/>
                  </a:moveTo>
                  <a:lnTo>
                    <a:pt x="12750" y="0"/>
                  </a:lnTo>
                  <a:lnTo>
                    <a:pt x="4190" y="9791"/>
                  </a:lnTo>
                  <a:lnTo>
                    <a:pt x="0" y="14744"/>
                  </a:lnTo>
                  <a:lnTo>
                    <a:pt x="41694" y="14744"/>
                  </a:lnTo>
                  <a:lnTo>
                    <a:pt x="416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66" name="Google Shape;3066;gf574e92628_0_0"/>
            <p:cNvSpPr/>
            <p:nvPr/>
          </p:nvSpPr>
          <p:spPr>
            <a:xfrm>
              <a:off x="2667025" y="2579039"/>
              <a:ext cx="4524375" cy="33655"/>
            </a:xfrm>
            <a:custGeom>
              <a:rect b="b" l="l" r="r" t="t"/>
              <a:pathLst>
                <a:path extrusionOk="0" h="33655" w="4524375">
                  <a:moveTo>
                    <a:pt x="16395" y="15062"/>
                  </a:moveTo>
                  <a:lnTo>
                    <a:pt x="14084" y="8864"/>
                  </a:lnTo>
                  <a:lnTo>
                    <a:pt x="8699" y="8864"/>
                  </a:lnTo>
                  <a:lnTo>
                    <a:pt x="8204" y="8864"/>
                  </a:lnTo>
                  <a:lnTo>
                    <a:pt x="7696" y="8915"/>
                  </a:lnTo>
                  <a:lnTo>
                    <a:pt x="7150" y="9029"/>
                  </a:lnTo>
                  <a:lnTo>
                    <a:pt x="6921" y="13093"/>
                  </a:lnTo>
                  <a:lnTo>
                    <a:pt x="6464" y="16827"/>
                  </a:lnTo>
                  <a:lnTo>
                    <a:pt x="1638" y="16827"/>
                  </a:lnTo>
                  <a:lnTo>
                    <a:pt x="876" y="16725"/>
                  </a:lnTo>
                  <a:lnTo>
                    <a:pt x="0" y="16522"/>
                  </a:lnTo>
                  <a:lnTo>
                    <a:pt x="0" y="31381"/>
                  </a:lnTo>
                  <a:lnTo>
                    <a:pt x="2425" y="32956"/>
                  </a:lnTo>
                  <a:lnTo>
                    <a:pt x="4584" y="33629"/>
                  </a:lnTo>
                  <a:lnTo>
                    <a:pt x="12217" y="33629"/>
                  </a:lnTo>
                  <a:lnTo>
                    <a:pt x="15455" y="27432"/>
                  </a:lnTo>
                  <a:lnTo>
                    <a:pt x="16395" y="15062"/>
                  </a:lnTo>
                  <a:close/>
                </a:path>
                <a:path extrusionOk="0" h="33655" w="4524375">
                  <a:moveTo>
                    <a:pt x="4524159" y="19126"/>
                  </a:moveTo>
                  <a:lnTo>
                    <a:pt x="4524121" y="6375"/>
                  </a:lnTo>
                  <a:lnTo>
                    <a:pt x="4520882" y="0"/>
                  </a:lnTo>
                  <a:lnTo>
                    <a:pt x="4514405" y="0"/>
                  </a:lnTo>
                  <a:lnTo>
                    <a:pt x="4512526" y="0"/>
                  </a:lnTo>
                  <a:lnTo>
                    <a:pt x="4510379" y="533"/>
                  </a:lnTo>
                  <a:lnTo>
                    <a:pt x="4507954" y="1765"/>
                  </a:lnTo>
                  <a:lnTo>
                    <a:pt x="4507954" y="23660"/>
                  </a:lnTo>
                  <a:lnTo>
                    <a:pt x="4510430" y="24942"/>
                  </a:lnTo>
                  <a:lnTo>
                    <a:pt x="4512615" y="25488"/>
                  </a:lnTo>
                  <a:lnTo>
                    <a:pt x="4520946" y="25488"/>
                  </a:lnTo>
                  <a:lnTo>
                    <a:pt x="4524159" y="1912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67" name="Google Shape;3067;gf574e92628_0_0"/>
            <p:cNvSpPr/>
            <p:nvPr/>
          </p:nvSpPr>
          <p:spPr>
            <a:xfrm>
              <a:off x="3262722" y="2595350"/>
              <a:ext cx="45085" cy="31750"/>
            </a:xfrm>
            <a:custGeom>
              <a:rect b="b" l="l" r="r" t="t"/>
              <a:pathLst>
                <a:path extrusionOk="0" h="31750" w="45085">
                  <a:moveTo>
                    <a:pt x="35191" y="0"/>
                  </a:moveTo>
                  <a:lnTo>
                    <a:pt x="32194" y="63"/>
                  </a:lnTo>
                  <a:lnTo>
                    <a:pt x="30403" y="203"/>
                  </a:lnTo>
                  <a:lnTo>
                    <a:pt x="35394" y="12928"/>
                  </a:lnTo>
                  <a:lnTo>
                    <a:pt x="30022" y="15087"/>
                  </a:lnTo>
                  <a:lnTo>
                    <a:pt x="20586" y="15087"/>
                  </a:lnTo>
                  <a:lnTo>
                    <a:pt x="12293" y="14503"/>
                  </a:lnTo>
                  <a:lnTo>
                    <a:pt x="4508" y="14503"/>
                  </a:lnTo>
                  <a:lnTo>
                    <a:pt x="0" y="15849"/>
                  </a:lnTo>
                  <a:lnTo>
                    <a:pt x="787" y="22555"/>
                  </a:lnTo>
                  <a:lnTo>
                    <a:pt x="2400" y="22263"/>
                  </a:lnTo>
                  <a:lnTo>
                    <a:pt x="3848" y="22136"/>
                  </a:lnTo>
                  <a:lnTo>
                    <a:pt x="10680" y="22136"/>
                  </a:lnTo>
                  <a:lnTo>
                    <a:pt x="23812" y="31140"/>
                  </a:lnTo>
                  <a:lnTo>
                    <a:pt x="31661" y="31140"/>
                  </a:lnTo>
                  <a:lnTo>
                    <a:pt x="34366" y="30759"/>
                  </a:lnTo>
                  <a:lnTo>
                    <a:pt x="37604" y="29819"/>
                  </a:lnTo>
                  <a:lnTo>
                    <a:pt x="39085" y="19491"/>
                  </a:lnTo>
                  <a:lnTo>
                    <a:pt x="43589" y="9871"/>
                  </a:lnTo>
                  <a:lnTo>
                    <a:pt x="44498" y="2769"/>
                  </a:lnTo>
                  <a:lnTo>
                    <a:pt x="351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68" name="Google Shape;3068;gf574e92628_0_0"/>
            <p:cNvSpPr/>
            <p:nvPr/>
          </p:nvSpPr>
          <p:spPr>
            <a:xfrm>
              <a:off x="3640818" y="2595552"/>
              <a:ext cx="11429" cy="22860"/>
            </a:xfrm>
            <a:custGeom>
              <a:rect b="b" l="l" r="r" t="t"/>
              <a:pathLst>
                <a:path extrusionOk="0" h="22860" w="11429">
                  <a:moveTo>
                    <a:pt x="5629" y="0"/>
                  </a:moveTo>
                  <a:lnTo>
                    <a:pt x="3328" y="6375"/>
                  </a:lnTo>
                  <a:lnTo>
                    <a:pt x="342" y="12385"/>
                  </a:lnTo>
                  <a:lnTo>
                    <a:pt x="0" y="17791"/>
                  </a:lnTo>
                  <a:lnTo>
                    <a:pt x="5629" y="22352"/>
                  </a:lnTo>
                  <a:lnTo>
                    <a:pt x="7975" y="15826"/>
                  </a:lnTo>
                  <a:lnTo>
                    <a:pt x="11020" y="9832"/>
                  </a:lnTo>
                  <a:lnTo>
                    <a:pt x="11369" y="4510"/>
                  </a:lnTo>
                  <a:lnTo>
                    <a:pt x="562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69" name="Google Shape;3069;gf574e92628_0_0"/>
            <p:cNvSpPr/>
            <p:nvPr/>
          </p:nvSpPr>
          <p:spPr>
            <a:xfrm>
              <a:off x="1698358" y="2608833"/>
              <a:ext cx="659130" cy="25400"/>
            </a:xfrm>
            <a:custGeom>
              <a:rect b="b" l="l" r="r" t="t"/>
              <a:pathLst>
                <a:path extrusionOk="0" h="25400" w="659130">
                  <a:moveTo>
                    <a:pt x="25730" y="1587"/>
                  </a:moveTo>
                  <a:lnTo>
                    <a:pt x="19659" y="457"/>
                  </a:lnTo>
                  <a:lnTo>
                    <a:pt x="14871" y="0"/>
                  </a:lnTo>
                  <a:lnTo>
                    <a:pt x="11188" y="0"/>
                  </a:lnTo>
                  <a:lnTo>
                    <a:pt x="2667" y="0"/>
                  </a:lnTo>
                  <a:lnTo>
                    <a:pt x="0" y="2476"/>
                  </a:lnTo>
                  <a:lnTo>
                    <a:pt x="1511" y="7416"/>
                  </a:lnTo>
                  <a:lnTo>
                    <a:pt x="5676" y="9893"/>
                  </a:lnTo>
                  <a:lnTo>
                    <a:pt x="15608" y="9893"/>
                  </a:lnTo>
                  <a:lnTo>
                    <a:pt x="21209" y="7785"/>
                  </a:lnTo>
                  <a:lnTo>
                    <a:pt x="25730" y="1587"/>
                  </a:lnTo>
                  <a:close/>
                </a:path>
                <a:path extrusionOk="0" h="25400" w="659130">
                  <a:moveTo>
                    <a:pt x="659041" y="16332"/>
                  </a:moveTo>
                  <a:lnTo>
                    <a:pt x="657110" y="14566"/>
                  </a:lnTo>
                  <a:lnTo>
                    <a:pt x="655345" y="13233"/>
                  </a:lnTo>
                  <a:lnTo>
                    <a:pt x="653745" y="12280"/>
                  </a:lnTo>
                  <a:lnTo>
                    <a:pt x="650608" y="15532"/>
                  </a:lnTo>
                  <a:lnTo>
                    <a:pt x="647179" y="19380"/>
                  </a:lnTo>
                  <a:lnTo>
                    <a:pt x="643509" y="23329"/>
                  </a:lnTo>
                  <a:lnTo>
                    <a:pt x="644410" y="24218"/>
                  </a:lnTo>
                  <a:lnTo>
                    <a:pt x="645604" y="24777"/>
                  </a:lnTo>
                  <a:lnTo>
                    <a:pt x="649986" y="24777"/>
                  </a:lnTo>
                  <a:lnTo>
                    <a:pt x="654011" y="22542"/>
                  </a:lnTo>
                  <a:lnTo>
                    <a:pt x="659041" y="163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70" name="Google Shape;3070;gf574e92628_0_0"/>
            <p:cNvSpPr/>
            <p:nvPr/>
          </p:nvSpPr>
          <p:spPr>
            <a:xfrm>
              <a:off x="1128445" y="2619095"/>
              <a:ext cx="1288414" cy="21589"/>
            </a:xfrm>
            <a:custGeom>
              <a:rect b="b" l="l" r="r" t="t"/>
              <a:pathLst>
                <a:path extrusionOk="0" h="21589" w="1288414">
                  <a:moveTo>
                    <a:pt x="21056" y="13563"/>
                  </a:moveTo>
                  <a:lnTo>
                    <a:pt x="14147" y="9537"/>
                  </a:lnTo>
                  <a:lnTo>
                    <a:pt x="9271" y="8026"/>
                  </a:lnTo>
                  <a:lnTo>
                    <a:pt x="6019" y="8026"/>
                  </a:lnTo>
                  <a:lnTo>
                    <a:pt x="1244" y="8026"/>
                  </a:lnTo>
                  <a:lnTo>
                    <a:pt x="0" y="11277"/>
                  </a:lnTo>
                  <a:lnTo>
                    <a:pt x="2044" y="17767"/>
                  </a:lnTo>
                  <a:lnTo>
                    <a:pt x="5346" y="21018"/>
                  </a:lnTo>
                  <a:lnTo>
                    <a:pt x="13042" y="21018"/>
                  </a:lnTo>
                  <a:lnTo>
                    <a:pt x="17030" y="19050"/>
                  </a:lnTo>
                  <a:lnTo>
                    <a:pt x="21056" y="13563"/>
                  </a:lnTo>
                  <a:close/>
                </a:path>
                <a:path extrusionOk="0" h="21589" w="1288414">
                  <a:moveTo>
                    <a:pt x="1223645" y="2032"/>
                  </a:moveTo>
                  <a:lnTo>
                    <a:pt x="1221244" y="596"/>
                  </a:lnTo>
                  <a:lnTo>
                    <a:pt x="1219200" y="0"/>
                  </a:lnTo>
                  <a:lnTo>
                    <a:pt x="1217510" y="0"/>
                  </a:lnTo>
                  <a:lnTo>
                    <a:pt x="1213345" y="0"/>
                  </a:lnTo>
                  <a:lnTo>
                    <a:pt x="1211351" y="3632"/>
                  </a:lnTo>
                  <a:lnTo>
                    <a:pt x="1211300" y="9474"/>
                  </a:lnTo>
                  <a:lnTo>
                    <a:pt x="1212011" y="11684"/>
                  </a:lnTo>
                  <a:lnTo>
                    <a:pt x="1213421" y="13081"/>
                  </a:lnTo>
                  <a:lnTo>
                    <a:pt x="1217091" y="9131"/>
                  </a:lnTo>
                  <a:lnTo>
                    <a:pt x="1220508" y="5283"/>
                  </a:lnTo>
                  <a:lnTo>
                    <a:pt x="1223645" y="2032"/>
                  </a:lnTo>
                  <a:close/>
                </a:path>
                <a:path extrusionOk="0" h="21589" w="1288414">
                  <a:moveTo>
                    <a:pt x="1287995" y="6070"/>
                  </a:moveTo>
                  <a:lnTo>
                    <a:pt x="1265796" y="20701"/>
                  </a:lnTo>
                  <a:lnTo>
                    <a:pt x="1267447" y="20739"/>
                  </a:lnTo>
                  <a:lnTo>
                    <a:pt x="1278978" y="20739"/>
                  </a:lnTo>
                  <a:lnTo>
                    <a:pt x="1284897" y="14884"/>
                  </a:lnTo>
                  <a:lnTo>
                    <a:pt x="1287995" y="607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71" name="Google Shape;3071;gf574e92628_0_0"/>
            <p:cNvSpPr/>
            <p:nvPr/>
          </p:nvSpPr>
          <p:spPr>
            <a:xfrm>
              <a:off x="3020479" y="2624162"/>
              <a:ext cx="4721859" cy="23494"/>
            </a:xfrm>
            <a:custGeom>
              <a:rect b="b" l="l" r="r" t="t"/>
              <a:pathLst>
                <a:path extrusionOk="0" h="23494" w="4721859">
                  <a:moveTo>
                    <a:pt x="21983" y="1003"/>
                  </a:moveTo>
                  <a:lnTo>
                    <a:pt x="20320" y="304"/>
                  </a:lnTo>
                  <a:lnTo>
                    <a:pt x="18618" y="0"/>
                  </a:lnTo>
                  <a:lnTo>
                    <a:pt x="16941" y="0"/>
                  </a:lnTo>
                  <a:lnTo>
                    <a:pt x="7378" y="3263"/>
                  </a:lnTo>
                  <a:lnTo>
                    <a:pt x="863" y="10629"/>
                  </a:lnTo>
                  <a:lnTo>
                    <a:pt x="0" y="18491"/>
                  </a:lnTo>
                  <a:lnTo>
                    <a:pt x="7353" y="23241"/>
                  </a:lnTo>
                  <a:lnTo>
                    <a:pt x="9994" y="16624"/>
                  </a:lnTo>
                  <a:lnTo>
                    <a:pt x="14338" y="11785"/>
                  </a:lnTo>
                  <a:lnTo>
                    <a:pt x="18846" y="7112"/>
                  </a:lnTo>
                  <a:lnTo>
                    <a:pt x="21983" y="1003"/>
                  </a:lnTo>
                  <a:close/>
                </a:path>
                <a:path extrusionOk="0" h="23494" w="4721859">
                  <a:moveTo>
                    <a:pt x="4721606" y="23253"/>
                  </a:moveTo>
                  <a:lnTo>
                    <a:pt x="4720793" y="14859"/>
                  </a:lnTo>
                  <a:lnTo>
                    <a:pt x="4717821" y="8547"/>
                  </a:lnTo>
                  <a:lnTo>
                    <a:pt x="4713071" y="4013"/>
                  </a:lnTo>
                  <a:lnTo>
                    <a:pt x="4706912" y="1016"/>
                  </a:lnTo>
                  <a:lnTo>
                    <a:pt x="4707217" y="11163"/>
                  </a:lnTo>
                  <a:lnTo>
                    <a:pt x="4703521" y="17145"/>
                  </a:lnTo>
                  <a:lnTo>
                    <a:pt x="4699444" y="23253"/>
                  </a:lnTo>
                  <a:lnTo>
                    <a:pt x="4721606" y="2325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72" name="Google Shape;3072;gf574e92628_0_0"/>
            <p:cNvSpPr/>
            <p:nvPr/>
          </p:nvSpPr>
          <p:spPr>
            <a:xfrm>
              <a:off x="2473225" y="2633604"/>
              <a:ext cx="24764" cy="15239"/>
            </a:xfrm>
            <a:custGeom>
              <a:rect b="b" l="l" r="r" t="t"/>
              <a:pathLst>
                <a:path extrusionOk="0" h="15239" w="24764">
                  <a:moveTo>
                    <a:pt x="0" y="0"/>
                  </a:moveTo>
                  <a:lnTo>
                    <a:pt x="406" y="13919"/>
                  </a:lnTo>
                  <a:lnTo>
                    <a:pt x="7988" y="14731"/>
                  </a:lnTo>
                  <a:lnTo>
                    <a:pt x="18516" y="14731"/>
                  </a:lnTo>
                  <a:lnTo>
                    <a:pt x="23939" y="13004"/>
                  </a:lnTo>
                  <a:lnTo>
                    <a:pt x="24307" y="6197"/>
                  </a:lnTo>
                  <a:lnTo>
                    <a:pt x="16865" y="4775"/>
                  </a:lnTo>
                  <a:lnTo>
                    <a:pt x="7937" y="12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73" name="Google Shape;3073;gf574e92628_0_0"/>
            <p:cNvSpPr/>
            <p:nvPr/>
          </p:nvSpPr>
          <p:spPr>
            <a:xfrm>
              <a:off x="2453225" y="2633202"/>
              <a:ext cx="20955" cy="14605"/>
            </a:xfrm>
            <a:custGeom>
              <a:rect b="b" l="l" r="r" t="t"/>
              <a:pathLst>
                <a:path extrusionOk="0" h="14605" w="20955">
                  <a:moveTo>
                    <a:pt x="16700" y="0"/>
                  </a:moveTo>
                  <a:lnTo>
                    <a:pt x="15138" y="0"/>
                  </a:lnTo>
                  <a:lnTo>
                    <a:pt x="7810" y="0"/>
                  </a:lnTo>
                  <a:lnTo>
                    <a:pt x="1955" y="3263"/>
                  </a:lnTo>
                  <a:lnTo>
                    <a:pt x="0" y="14198"/>
                  </a:lnTo>
                  <a:lnTo>
                    <a:pt x="2032" y="13512"/>
                  </a:lnTo>
                  <a:lnTo>
                    <a:pt x="4508" y="13258"/>
                  </a:lnTo>
                  <a:lnTo>
                    <a:pt x="10947" y="13258"/>
                  </a:lnTo>
                  <a:lnTo>
                    <a:pt x="20408" y="14325"/>
                  </a:lnTo>
                  <a:lnTo>
                    <a:pt x="20002" y="406"/>
                  </a:lnTo>
                  <a:lnTo>
                    <a:pt x="18326" y="152"/>
                  </a:lnTo>
                  <a:lnTo>
                    <a:pt x="167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74" name="Google Shape;3074;gf574e92628_0_0"/>
            <p:cNvSpPr/>
            <p:nvPr/>
          </p:nvSpPr>
          <p:spPr>
            <a:xfrm>
              <a:off x="2652077" y="2630868"/>
              <a:ext cx="817879" cy="31750"/>
            </a:xfrm>
            <a:custGeom>
              <a:rect b="b" l="l" r="r" t="t"/>
              <a:pathLst>
                <a:path extrusionOk="0" h="31750" w="817879">
                  <a:moveTo>
                    <a:pt x="16192" y="6438"/>
                  </a:moveTo>
                  <a:lnTo>
                    <a:pt x="12966" y="0"/>
                  </a:lnTo>
                  <a:lnTo>
                    <a:pt x="6489" y="0"/>
                  </a:lnTo>
                  <a:lnTo>
                    <a:pt x="4597" y="0"/>
                  </a:lnTo>
                  <a:lnTo>
                    <a:pt x="2438" y="546"/>
                  </a:lnTo>
                  <a:lnTo>
                    <a:pt x="0" y="1790"/>
                  </a:lnTo>
                  <a:lnTo>
                    <a:pt x="0" y="24041"/>
                  </a:lnTo>
                  <a:lnTo>
                    <a:pt x="2374" y="25209"/>
                  </a:lnTo>
                  <a:lnTo>
                    <a:pt x="4483" y="25730"/>
                  </a:lnTo>
                  <a:lnTo>
                    <a:pt x="12865" y="25730"/>
                  </a:lnTo>
                  <a:lnTo>
                    <a:pt x="16141" y="19304"/>
                  </a:lnTo>
                  <a:lnTo>
                    <a:pt x="16192" y="6438"/>
                  </a:lnTo>
                  <a:close/>
                </a:path>
                <a:path extrusionOk="0" h="31750" w="817879">
                  <a:moveTo>
                    <a:pt x="817727" y="1790"/>
                  </a:moveTo>
                  <a:lnTo>
                    <a:pt x="803008" y="1790"/>
                  </a:lnTo>
                  <a:lnTo>
                    <a:pt x="798423" y="2032"/>
                  </a:lnTo>
                  <a:lnTo>
                    <a:pt x="794131" y="2946"/>
                  </a:lnTo>
                  <a:lnTo>
                    <a:pt x="795515" y="8928"/>
                  </a:lnTo>
                  <a:lnTo>
                    <a:pt x="797255" y="8813"/>
                  </a:lnTo>
                  <a:lnTo>
                    <a:pt x="797979" y="8813"/>
                  </a:lnTo>
                  <a:lnTo>
                    <a:pt x="802525" y="12204"/>
                  </a:lnTo>
                  <a:lnTo>
                    <a:pt x="797560" y="19723"/>
                  </a:lnTo>
                  <a:lnTo>
                    <a:pt x="794054" y="27406"/>
                  </a:lnTo>
                  <a:lnTo>
                    <a:pt x="803008" y="31292"/>
                  </a:lnTo>
                  <a:lnTo>
                    <a:pt x="806335" y="23609"/>
                  </a:lnTo>
                  <a:lnTo>
                    <a:pt x="814247" y="9486"/>
                  </a:lnTo>
                  <a:lnTo>
                    <a:pt x="817727" y="179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75" name="Google Shape;3075;gf574e92628_0_0"/>
            <p:cNvSpPr/>
            <p:nvPr/>
          </p:nvSpPr>
          <p:spPr>
            <a:xfrm>
              <a:off x="1053604" y="2646069"/>
              <a:ext cx="1466214" cy="39369"/>
            </a:xfrm>
            <a:custGeom>
              <a:rect b="b" l="l" r="r" t="t"/>
              <a:pathLst>
                <a:path extrusionOk="0" h="39369" w="1466214">
                  <a:moveTo>
                    <a:pt x="36906" y="16090"/>
                  </a:moveTo>
                  <a:lnTo>
                    <a:pt x="29540" y="12446"/>
                  </a:lnTo>
                  <a:lnTo>
                    <a:pt x="23964" y="7048"/>
                  </a:lnTo>
                  <a:lnTo>
                    <a:pt x="17894" y="2133"/>
                  </a:lnTo>
                  <a:lnTo>
                    <a:pt x="9017" y="0"/>
                  </a:lnTo>
                  <a:lnTo>
                    <a:pt x="6464" y="0"/>
                  </a:lnTo>
                  <a:lnTo>
                    <a:pt x="3505" y="406"/>
                  </a:lnTo>
                  <a:lnTo>
                    <a:pt x="0" y="1346"/>
                  </a:lnTo>
                  <a:lnTo>
                    <a:pt x="3302" y="10782"/>
                  </a:lnTo>
                  <a:lnTo>
                    <a:pt x="9791" y="19405"/>
                  </a:lnTo>
                  <a:lnTo>
                    <a:pt x="17945" y="25679"/>
                  </a:lnTo>
                  <a:lnTo>
                    <a:pt x="26212" y="28117"/>
                  </a:lnTo>
                  <a:lnTo>
                    <a:pt x="31292" y="28117"/>
                  </a:lnTo>
                  <a:lnTo>
                    <a:pt x="35483" y="24726"/>
                  </a:lnTo>
                  <a:lnTo>
                    <a:pt x="36906" y="16090"/>
                  </a:lnTo>
                  <a:close/>
                </a:path>
                <a:path extrusionOk="0" h="39369" w="1466214">
                  <a:moveTo>
                    <a:pt x="898626" y="1333"/>
                  </a:moveTo>
                  <a:lnTo>
                    <a:pt x="884389" y="5461"/>
                  </a:lnTo>
                  <a:lnTo>
                    <a:pt x="873544" y="13004"/>
                  </a:lnTo>
                  <a:lnTo>
                    <a:pt x="866038" y="23964"/>
                  </a:lnTo>
                  <a:lnTo>
                    <a:pt x="861847" y="38328"/>
                  </a:lnTo>
                  <a:lnTo>
                    <a:pt x="864679" y="38912"/>
                  </a:lnTo>
                  <a:lnTo>
                    <a:pt x="867206" y="39179"/>
                  </a:lnTo>
                  <a:lnTo>
                    <a:pt x="869467" y="39179"/>
                  </a:lnTo>
                  <a:lnTo>
                    <a:pt x="881938" y="34861"/>
                  </a:lnTo>
                  <a:lnTo>
                    <a:pt x="888352" y="24511"/>
                  </a:lnTo>
                  <a:lnTo>
                    <a:pt x="892594" y="12026"/>
                  </a:lnTo>
                  <a:lnTo>
                    <a:pt x="898626" y="1333"/>
                  </a:lnTo>
                  <a:close/>
                </a:path>
                <a:path extrusionOk="0" h="39369" w="1466214">
                  <a:moveTo>
                    <a:pt x="1466100" y="16078"/>
                  </a:moveTo>
                  <a:lnTo>
                    <a:pt x="1460741" y="14020"/>
                  </a:lnTo>
                  <a:lnTo>
                    <a:pt x="1457947" y="9359"/>
                  </a:lnTo>
                  <a:lnTo>
                    <a:pt x="1455470" y="4368"/>
                  </a:lnTo>
                  <a:lnTo>
                    <a:pt x="1451114" y="1333"/>
                  </a:lnTo>
                  <a:lnTo>
                    <a:pt x="1449095" y="9474"/>
                  </a:lnTo>
                  <a:lnTo>
                    <a:pt x="1450771" y="17043"/>
                  </a:lnTo>
                  <a:lnTo>
                    <a:pt x="1454746" y="22644"/>
                  </a:lnTo>
                  <a:lnTo>
                    <a:pt x="1459611" y="24815"/>
                  </a:lnTo>
                  <a:lnTo>
                    <a:pt x="1462455" y="24815"/>
                  </a:lnTo>
                  <a:lnTo>
                    <a:pt x="1465033" y="22339"/>
                  </a:lnTo>
                  <a:lnTo>
                    <a:pt x="1466100" y="160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76" name="Google Shape;3076;gf574e92628_0_0"/>
            <p:cNvSpPr/>
            <p:nvPr/>
          </p:nvSpPr>
          <p:spPr>
            <a:xfrm>
              <a:off x="2622867" y="2647403"/>
              <a:ext cx="4700905" cy="52069"/>
            </a:xfrm>
            <a:custGeom>
              <a:rect b="b" l="l" r="r" t="t"/>
              <a:pathLst>
                <a:path extrusionOk="0" h="52069" w="4700905">
                  <a:moveTo>
                    <a:pt x="22009" y="7505"/>
                  </a:moveTo>
                  <a:lnTo>
                    <a:pt x="20269" y="6743"/>
                  </a:lnTo>
                  <a:lnTo>
                    <a:pt x="18503" y="6400"/>
                  </a:lnTo>
                  <a:lnTo>
                    <a:pt x="16751" y="6400"/>
                  </a:lnTo>
                  <a:lnTo>
                    <a:pt x="7239" y="9652"/>
                  </a:lnTo>
                  <a:lnTo>
                    <a:pt x="812" y="16992"/>
                  </a:lnTo>
                  <a:lnTo>
                    <a:pt x="0" y="24815"/>
                  </a:lnTo>
                  <a:lnTo>
                    <a:pt x="7340" y="29502"/>
                  </a:lnTo>
                  <a:lnTo>
                    <a:pt x="9969" y="22987"/>
                  </a:lnTo>
                  <a:lnTo>
                    <a:pt x="14325" y="18161"/>
                  </a:lnTo>
                  <a:lnTo>
                    <a:pt x="18846" y="13500"/>
                  </a:lnTo>
                  <a:lnTo>
                    <a:pt x="22009" y="7505"/>
                  </a:lnTo>
                  <a:close/>
                </a:path>
                <a:path extrusionOk="0" h="52069" w="4700905">
                  <a:moveTo>
                    <a:pt x="176517" y="14757"/>
                  </a:moveTo>
                  <a:lnTo>
                    <a:pt x="166039" y="14757"/>
                  </a:lnTo>
                  <a:lnTo>
                    <a:pt x="160210" y="11176"/>
                  </a:lnTo>
                  <a:lnTo>
                    <a:pt x="154597" y="7493"/>
                  </a:lnTo>
                  <a:lnTo>
                    <a:pt x="152247" y="16217"/>
                  </a:lnTo>
                  <a:lnTo>
                    <a:pt x="144729" y="19710"/>
                  </a:lnTo>
                  <a:lnTo>
                    <a:pt x="136601" y="22606"/>
                  </a:lnTo>
                  <a:lnTo>
                    <a:pt x="132448" y="29502"/>
                  </a:lnTo>
                  <a:lnTo>
                    <a:pt x="145973" y="28473"/>
                  </a:lnTo>
                  <a:lnTo>
                    <a:pt x="158153" y="25933"/>
                  </a:lnTo>
                  <a:lnTo>
                    <a:pt x="168503" y="21501"/>
                  </a:lnTo>
                  <a:lnTo>
                    <a:pt x="176517" y="14757"/>
                  </a:lnTo>
                  <a:close/>
                </a:path>
                <a:path extrusionOk="0" h="52069" w="4700905">
                  <a:moveTo>
                    <a:pt x="1745513" y="22237"/>
                  </a:moveTo>
                  <a:lnTo>
                    <a:pt x="1744395" y="22402"/>
                  </a:lnTo>
                  <a:lnTo>
                    <a:pt x="1743367" y="22479"/>
                  </a:lnTo>
                  <a:lnTo>
                    <a:pt x="1731022" y="22479"/>
                  </a:lnTo>
                  <a:lnTo>
                    <a:pt x="1730248" y="11747"/>
                  </a:lnTo>
                  <a:lnTo>
                    <a:pt x="1723339" y="7493"/>
                  </a:lnTo>
                  <a:lnTo>
                    <a:pt x="1723339" y="29502"/>
                  </a:lnTo>
                  <a:lnTo>
                    <a:pt x="1737245" y="28727"/>
                  </a:lnTo>
                  <a:lnTo>
                    <a:pt x="1742782" y="26911"/>
                  </a:lnTo>
                  <a:lnTo>
                    <a:pt x="1745513" y="22237"/>
                  </a:lnTo>
                  <a:close/>
                </a:path>
                <a:path extrusionOk="0" h="52069" w="4700905">
                  <a:moveTo>
                    <a:pt x="3411397" y="10134"/>
                  </a:moveTo>
                  <a:lnTo>
                    <a:pt x="3402914" y="0"/>
                  </a:lnTo>
                  <a:lnTo>
                    <a:pt x="3396843" y="10617"/>
                  </a:lnTo>
                  <a:lnTo>
                    <a:pt x="3387941" y="18364"/>
                  </a:lnTo>
                  <a:lnTo>
                    <a:pt x="3380981" y="28079"/>
                  </a:lnTo>
                  <a:lnTo>
                    <a:pt x="3380765" y="44589"/>
                  </a:lnTo>
                  <a:lnTo>
                    <a:pt x="3391839" y="44538"/>
                  </a:lnTo>
                  <a:lnTo>
                    <a:pt x="3397262" y="48285"/>
                  </a:lnTo>
                  <a:lnTo>
                    <a:pt x="3402914" y="51739"/>
                  </a:lnTo>
                  <a:lnTo>
                    <a:pt x="3403473" y="37084"/>
                  </a:lnTo>
                  <a:lnTo>
                    <a:pt x="3408946" y="22860"/>
                  </a:lnTo>
                  <a:lnTo>
                    <a:pt x="3411397" y="10134"/>
                  </a:lnTo>
                  <a:close/>
                </a:path>
                <a:path extrusionOk="0" h="52069" w="4700905">
                  <a:moveTo>
                    <a:pt x="4700321" y="13258"/>
                  </a:moveTo>
                  <a:lnTo>
                    <a:pt x="4698987" y="7670"/>
                  </a:lnTo>
                  <a:lnTo>
                    <a:pt x="4691964" y="0"/>
                  </a:lnTo>
                  <a:lnTo>
                    <a:pt x="4686782" y="7912"/>
                  </a:lnTo>
                  <a:lnTo>
                    <a:pt x="4686376" y="13462"/>
                  </a:lnTo>
                  <a:lnTo>
                    <a:pt x="4689132" y="16751"/>
                  </a:lnTo>
                  <a:lnTo>
                    <a:pt x="4693437" y="17818"/>
                  </a:lnTo>
                  <a:lnTo>
                    <a:pt x="4697857" y="16662"/>
                  </a:lnTo>
                  <a:lnTo>
                    <a:pt x="4700321" y="132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77" name="Google Shape;3077;gf574e92628_0_0"/>
            <p:cNvSpPr/>
            <p:nvPr/>
          </p:nvSpPr>
          <p:spPr>
            <a:xfrm>
              <a:off x="53397" y="2662154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5880" y="0"/>
                  </a:moveTo>
                  <a:lnTo>
                    <a:pt x="6108" y="8902"/>
                  </a:lnTo>
                  <a:lnTo>
                    <a:pt x="3263" y="14706"/>
                  </a:lnTo>
                  <a:lnTo>
                    <a:pt x="0" y="20053"/>
                  </a:lnTo>
                  <a:lnTo>
                    <a:pt x="2222" y="22250"/>
                  </a:lnTo>
                  <a:lnTo>
                    <a:pt x="13347" y="22250"/>
                  </a:lnTo>
                  <a:lnTo>
                    <a:pt x="17627" y="21894"/>
                  </a:lnTo>
                  <a:lnTo>
                    <a:pt x="21983" y="21196"/>
                  </a:lnTo>
                  <a:lnTo>
                    <a:pt x="20535" y="14744"/>
                  </a:lnTo>
                  <a:lnTo>
                    <a:pt x="15245" y="12717"/>
                  </a:lnTo>
                  <a:lnTo>
                    <a:pt x="12550" y="8110"/>
                  </a:lnTo>
                  <a:lnTo>
                    <a:pt x="10184" y="3134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78" name="Google Shape;3078;gf574e92628_0_0"/>
            <p:cNvSpPr/>
            <p:nvPr/>
          </p:nvSpPr>
          <p:spPr>
            <a:xfrm>
              <a:off x="52026" y="2682203"/>
              <a:ext cx="3809" cy="2539"/>
            </a:xfrm>
            <a:custGeom>
              <a:rect b="b" l="l" r="r" t="t"/>
              <a:pathLst>
                <a:path extrusionOk="0" h="2539" w="3809">
                  <a:moveTo>
                    <a:pt x="1371" y="0"/>
                  </a:moveTo>
                  <a:lnTo>
                    <a:pt x="457" y="1473"/>
                  </a:lnTo>
                  <a:lnTo>
                    <a:pt x="0" y="2197"/>
                  </a:lnTo>
                  <a:lnTo>
                    <a:pt x="3594" y="2197"/>
                  </a:lnTo>
                  <a:lnTo>
                    <a:pt x="2857" y="1460"/>
                  </a:lnTo>
                  <a:lnTo>
                    <a:pt x="2108" y="736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79" name="Google Shape;3079;gf574e92628_0_0"/>
            <p:cNvSpPr/>
            <p:nvPr/>
          </p:nvSpPr>
          <p:spPr>
            <a:xfrm>
              <a:off x="153489" y="2662154"/>
              <a:ext cx="16510" cy="15239"/>
            </a:xfrm>
            <a:custGeom>
              <a:rect b="b" l="l" r="r" t="t"/>
              <a:pathLst>
                <a:path extrusionOk="0" h="15239" w="16510">
                  <a:moveTo>
                    <a:pt x="16179" y="0"/>
                  </a:moveTo>
                  <a:lnTo>
                    <a:pt x="10947" y="0"/>
                  </a:lnTo>
                  <a:lnTo>
                    <a:pt x="7251" y="4876"/>
                  </a:lnTo>
                  <a:lnTo>
                    <a:pt x="3606" y="9791"/>
                  </a:lnTo>
                  <a:lnTo>
                    <a:pt x="0" y="14744"/>
                  </a:lnTo>
                  <a:lnTo>
                    <a:pt x="16179" y="14744"/>
                  </a:lnTo>
                  <a:lnTo>
                    <a:pt x="161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80" name="Google Shape;3080;gf574e92628_0_0"/>
            <p:cNvSpPr/>
            <p:nvPr/>
          </p:nvSpPr>
          <p:spPr>
            <a:xfrm>
              <a:off x="140430" y="2662154"/>
              <a:ext cx="24130" cy="15239"/>
            </a:xfrm>
            <a:custGeom>
              <a:rect b="b" l="l" r="r" t="t"/>
              <a:pathLst>
                <a:path extrusionOk="0" h="15239" w="24130">
                  <a:moveTo>
                    <a:pt x="2400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3068" y="14744"/>
                  </a:lnTo>
                  <a:lnTo>
                    <a:pt x="16662" y="9791"/>
                  </a:lnTo>
                  <a:lnTo>
                    <a:pt x="20307" y="4876"/>
                  </a:lnTo>
                  <a:lnTo>
                    <a:pt x="240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81" name="Google Shape;3081;gf574e92628_0_0"/>
            <p:cNvSpPr/>
            <p:nvPr/>
          </p:nvSpPr>
          <p:spPr>
            <a:xfrm>
              <a:off x="1156970" y="2662071"/>
              <a:ext cx="730250" cy="31114"/>
            </a:xfrm>
            <a:custGeom>
              <a:rect b="b" l="l" r="r" t="t"/>
              <a:pathLst>
                <a:path extrusionOk="0" h="31114" w="730250">
                  <a:moveTo>
                    <a:pt x="21272" y="15824"/>
                  </a:moveTo>
                  <a:lnTo>
                    <a:pt x="18148" y="5422"/>
                  </a:lnTo>
                  <a:lnTo>
                    <a:pt x="7175" y="88"/>
                  </a:lnTo>
                  <a:lnTo>
                    <a:pt x="7099" y="9309"/>
                  </a:lnTo>
                  <a:lnTo>
                    <a:pt x="5956" y="17386"/>
                  </a:lnTo>
                  <a:lnTo>
                    <a:pt x="3619" y="24282"/>
                  </a:lnTo>
                  <a:lnTo>
                    <a:pt x="0" y="29933"/>
                  </a:lnTo>
                  <a:lnTo>
                    <a:pt x="1866" y="30327"/>
                  </a:lnTo>
                  <a:lnTo>
                    <a:pt x="3594" y="30518"/>
                  </a:lnTo>
                  <a:lnTo>
                    <a:pt x="5219" y="30518"/>
                  </a:lnTo>
                  <a:lnTo>
                    <a:pt x="16865" y="25958"/>
                  </a:lnTo>
                  <a:lnTo>
                    <a:pt x="21272" y="15824"/>
                  </a:lnTo>
                  <a:close/>
                </a:path>
                <a:path extrusionOk="0" h="31114" w="730250">
                  <a:moveTo>
                    <a:pt x="567626" y="21653"/>
                  </a:moveTo>
                  <a:lnTo>
                    <a:pt x="567131" y="14833"/>
                  </a:lnTo>
                  <a:lnTo>
                    <a:pt x="561352" y="13449"/>
                  </a:lnTo>
                  <a:lnTo>
                    <a:pt x="558495" y="8724"/>
                  </a:lnTo>
                  <a:lnTo>
                    <a:pt x="559663" y="88"/>
                  </a:lnTo>
                  <a:lnTo>
                    <a:pt x="557199" y="0"/>
                  </a:lnTo>
                  <a:lnTo>
                    <a:pt x="546912" y="2057"/>
                  </a:lnTo>
                  <a:lnTo>
                    <a:pt x="539851" y="7327"/>
                  </a:lnTo>
                  <a:lnTo>
                    <a:pt x="534746" y="14528"/>
                  </a:lnTo>
                  <a:lnTo>
                    <a:pt x="530313" y="22339"/>
                  </a:lnTo>
                  <a:lnTo>
                    <a:pt x="531888" y="21755"/>
                  </a:lnTo>
                  <a:lnTo>
                    <a:pt x="533831" y="21539"/>
                  </a:lnTo>
                  <a:lnTo>
                    <a:pt x="539153" y="21539"/>
                  </a:lnTo>
                  <a:lnTo>
                    <a:pt x="553694" y="23380"/>
                  </a:lnTo>
                  <a:lnTo>
                    <a:pt x="563105" y="23380"/>
                  </a:lnTo>
                  <a:lnTo>
                    <a:pt x="567626" y="21653"/>
                  </a:lnTo>
                  <a:close/>
                </a:path>
                <a:path extrusionOk="0" h="31114" w="730250">
                  <a:moveTo>
                    <a:pt x="729945" y="13335"/>
                  </a:moveTo>
                  <a:lnTo>
                    <a:pt x="728624" y="7759"/>
                  </a:lnTo>
                  <a:lnTo>
                    <a:pt x="721601" y="88"/>
                  </a:lnTo>
                  <a:lnTo>
                    <a:pt x="716343" y="8001"/>
                  </a:lnTo>
                  <a:lnTo>
                    <a:pt x="715911" y="13550"/>
                  </a:lnTo>
                  <a:lnTo>
                    <a:pt x="718667" y="16827"/>
                  </a:lnTo>
                  <a:lnTo>
                    <a:pt x="722998" y="17907"/>
                  </a:lnTo>
                  <a:lnTo>
                    <a:pt x="727443" y="16751"/>
                  </a:lnTo>
                  <a:lnTo>
                    <a:pt x="729945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82" name="Google Shape;3082;gf574e92628_0_0"/>
            <p:cNvSpPr/>
            <p:nvPr/>
          </p:nvSpPr>
          <p:spPr>
            <a:xfrm>
              <a:off x="2939491" y="2661627"/>
              <a:ext cx="4404995" cy="46355"/>
            </a:xfrm>
            <a:custGeom>
              <a:rect b="b" l="l" r="r" t="t"/>
              <a:pathLst>
                <a:path extrusionOk="0" h="46355" w="4404995">
                  <a:moveTo>
                    <a:pt x="29349" y="8026"/>
                  </a:moveTo>
                  <a:lnTo>
                    <a:pt x="15735" y="10985"/>
                  </a:lnTo>
                  <a:lnTo>
                    <a:pt x="6146" y="17970"/>
                  </a:lnTo>
                  <a:lnTo>
                    <a:pt x="812" y="29222"/>
                  </a:lnTo>
                  <a:lnTo>
                    <a:pt x="0" y="45021"/>
                  </a:lnTo>
                  <a:lnTo>
                    <a:pt x="3213" y="45834"/>
                  </a:lnTo>
                  <a:lnTo>
                    <a:pt x="5994" y="46202"/>
                  </a:lnTo>
                  <a:lnTo>
                    <a:pt x="8407" y="46202"/>
                  </a:lnTo>
                  <a:lnTo>
                    <a:pt x="19024" y="42189"/>
                  </a:lnTo>
                  <a:lnTo>
                    <a:pt x="23926" y="32334"/>
                  </a:lnTo>
                  <a:lnTo>
                    <a:pt x="26301" y="19875"/>
                  </a:lnTo>
                  <a:lnTo>
                    <a:pt x="29349" y="8026"/>
                  </a:lnTo>
                  <a:close/>
                </a:path>
                <a:path extrusionOk="0" h="46355" w="4404995">
                  <a:moveTo>
                    <a:pt x="1532191" y="520"/>
                  </a:moveTo>
                  <a:lnTo>
                    <a:pt x="1526489" y="444"/>
                  </a:lnTo>
                  <a:lnTo>
                    <a:pt x="1520545" y="114"/>
                  </a:lnTo>
                  <a:lnTo>
                    <a:pt x="1514919" y="114"/>
                  </a:lnTo>
                  <a:lnTo>
                    <a:pt x="1503286" y="863"/>
                  </a:lnTo>
                  <a:lnTo>
                    <a:pt x="1494028" y="4000"/>
                  </a:lnTo>
                  <a:lnTo>
                    <a:pt x="1488452" y="10858"/>
                  </a:lnTo>
                  <a:lnTo>
                    <a:pt x="1487906" y="22771"/>
                  </a:lnTo>
                  <a:lnTo>
                    <a:pt x="1500606" y="18923"/>
                  </a:lnTo>
                  <a:lnTo>
                    <a:pt x="1511655" y="13423"/>
                  </a:lnTo>
                  <a:lnTo>
                    <a:pt x="1532191" y="520"/>
                  </a:lnTo>
                  <a:close/>
                </a:path>
                <a:path extrusionOk="0" h="46355" w="4404995">
                  <a:moveTo>
                    <a:pt x="3410572" y="8026"/>
                  </a:moveTo>
                  <a:lnTo>
                    <a:pt x="3395586" y="8026"/>
                  </a:lnTo>
                  <a:lnTo>
                    <a:pt x="3391204" y="15468"/>
                  </a:lnTo>
                  <a:lnTo>
                    <a:pt x="3390569" y="21615"/>
                  </a:lnTo>
                  <a:lnTo>
                    <a:pt x="3394316" y="26555"/>
                  </a:lnTo>
                  <a:lnTo>
                    <a:pt x="3403054" y="30378"/>
                  </a:lnTo>
                  <a:lnTo>
                    <a:pt x="3402800" y="19900"/>
                  </a:lnTo>
                  <a:lnTo>
                    <a:pt x="3406483" y="13906"/>
                  </a:lnTo>
                  <a:lnTo>
                    <a:pt x="3410572" y="8026"/>
                  </a:lnTo>
                  <a:close/>
                </a:path>
                <a:path extrusionOk="0" h="46355" w="4404995">
                  <a:moveTo>
                    <a:pt x="4404944" y="22771"/>
                  </a:moveTo>
                  <a:lnTo>
                    <a:pt x="4404525" y="14859"/>
                  </a:lnTo>
                  <a:lnTo>
                    <a:pt x="4403534" y="7518"/>
                  </a:lnTo>
                  <a:lnTo>
                    <a:pt x="4400601" y="2108"/>
                  </a:lnTo>
                  <a:lnTo>
                    <a:pt x="4394390" y="0"/>
                  </a:lnTo>
                  <a:lnTo>
                    <a:pt x="4393108" y="0"/>
                  </a:lnTo>
                  <a:lnTo>
                    <a:pt x="4391647" y="165"/>
                  </a:lnTo>
                  <a:lnTo>
                    <a:pt x="4389996" y="533"/>
                  </a:lnTo>
                  <a:lnTo>
                    <a:pt x="4389996" y="15278"/>
                  </a:lnTo>
                  <a:lnTo>
                    <a:pt x="4397489" y="15278"/>
                  </a:lnTo>
                  <a:lnTo>
                    <a:pt x="4398924" y="21386"/>
                  </a:lnTo>
                  <a:lnTo>
                    <a:pt x="4404944" y="227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83" name="Google Shape;3083;gf574e92628_0_0"/>
            <p:cNvSpPr/>
            <p:nvPr/>
          </p:nvSpPr>
          <p:spPr>
            <a:xfrm>
              <a:off x="214058" y="2676905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68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668" y="15100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84" name="Google Shape;3084;gf574e92628_0_0"/>
            <p:cNvSpPr/>
            <p:nvPr/>
          </p:nvSpPr>
          <p:spPr>
            <a:xfrm>
              <a:off x="4728731" y="2675648"/>
              <a:ext cx="5481320" cy="53975"/>
            </a:xfrm>
            <a:custGeom>
              <a:rect b="b" l="l" r="r" t="t"/>
              <a:pathLst>
                <a:path extrusionOk="0" h="53975" w="5481320">
                  <a:moveTo>
                    <a:pt x="42938" y="21170"/>
                  </a:moveTo>
                  <a:lnTo>
                    <a:pt x="37604" y="8763"/>
                  </a:lnTo>
                  <a:lnTo>
                    <a:pt x="25971" y="17957"/>
                  </a:lnTo>
                  <a:lnTo>
                    <a:pt x="9715" y="27254"/>
                  </a:lnTo>
                  <a:lnTo>
                    <a:pt x="0" y="38481"/>
                  </a:lnTo>
                  <a:lnTo>
                    <a:pt x="7988" y="53467"/>
                  </a:lnTo>
                  <a:lnTo>
                    <a:pt x="18834" y="43446"/>
                  </a:lnTo>
                  <a:lnTo>
                    <a:pt x="33578" y="32702"/>
                  </a:lnTo>
                  <a:lnTo>
                    <a:pt x="42938" y="21170"/>
                  </a:lnTo>
                  <a:close/>
                </a:path>
                <a:path extrusionOk="0" h="53975" w="5481320">
                  <a:moveTo>
                    <a:pt x="5480990" y="8750"/>
                  </a:moveTo>
                  <a:lnTo>
                    <a:pt x="5477180" y="6235"/>
                  </a:lnTo>
                  <a:lnTo>
                    <a:pt x="5470830" y="3365"/>
                  </a:lnTo>
                  <a:lnTo>
                    <a:pt x="5463197" y="990"/>
                  </a:lnTo>
                  <a:lnTo>
                    <a:pt x="5455513" y="0"/>
                  </a:lnTo>
                  <a:lnTo>
                    <a:pt x="5449595" y="0"/>
                  </a:lnTo>
                  <a:lnTo>
                    <a:pt x="5444845" y="2222"/>
                  </a:lnTo>
                  <a:lnTo>
                    <a:pt x="5444210" y="8750"/>
                  </a:lnTo>
                  <a:lnTo>
                    <a:pt x="5448008" y="11315"/>
                  </a:lnTo>
                  <a:lnTo>
                    <a:pt x="5454332" y="14211"/>
                  </a:lnTo>
                  <a:lnTo>
                    <a:pt x="5461940" y="16598"/>
                  </a:lnTo>
                  <a:lnTo>
                    <a:pt x="5469623" y="17576"/>
                  </a:lnTo>
                  <a:lnTo>
                    <a:pt x="5475554" y="17576"/>
                  </a:lnTo>
                  <a:lnTo>
                    <a:pt x="5480329" y="15341"/>
                  </a:lnTo>
                  <a:lnTo>
                    <a:pt x="5480990" y="87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85" name="Google Shape;3085;gf574e92628_0_0"/>
            <p:cNvSpPr/>
            <p:nvPr/>
          </p:nvSpPr>
          <p:spPr>
            <a:xfrm>
              <a:off x="1082967" y="2691891"/>
              <a:ext cx="1488439" cy="31750"/>
            </a:xfrm>
            <a:custGeom>
              <a:rect b="b" l="l" r="r" t="t"/>
              <a:pathLst>
                <a:path extrusionOk="0" h="31750" w="1488439">
                  <a:moveTo>
                    <a:pt x="22212" y="29616"/>
                  </a:moveTo>
                  <a:lnTo>
                    <a:pt x="20904" y="18021"/>
                  </a:lnTo>
                  <a:lnTo>
                    <a:pt x="15811" y="10248"/>
                  </a:lnTo>
                  <a:lnTo>
                    <a:pt x="8458" y="4775"/>
                  </a:lnTo>
                  <a:lnTo>
                    <a:pt x="342" y="114"/>
                  </a:lnTo>
                  <a:lnTo>
                    <a:pt x="0" y="12242"/>
                  </a:lnTo>
                  <a:lnTo>
                    <a:pt x="2438" y="21640"/>
                  </a:lnTo>
                  <a:lnTo>
                    <a:pt x="8229" y="27724"/>
                  </a:lnTo>
                  <a:lnTo>
                    <a:pt x="17881" y="29883"/>
                  </a:lnTo>
                  <a:lnTo>
                    <a:pt x="19240" y="29883"/>
                  </a:lnTo>
                  <a:lnTo>
                    <a:pt x="20675" y="29794"/>
                  </a:lnTo>
                  <a:lnTo>
                    <a:pt x="22212" y="29616"/>
                  </a:lnTo>
                  <a:close/>
                </a:path>
                <a:path extrusionOk="0" h="31750" w="1488439">
                  <a:moveTo>
                    <a:pt x="451459" y="7912"/>
                  </a:moveTo>
                  <a:lnTo>
                    <a:pt x="448602" y="0"/>
                  </a:lnTo>
                  <a:lnTo>
                    <a:pt x="443407" y="0"/>
                  </a:lnTo>
                  <a:lnTo>
                    <a:pt x="442683" y="38"/>
                  </a:lnTo>
                  <a:lnTo>
                    <a:pt x="442302" y="114"/>
                  </a:lnTo>
                  <a:lnTo>
                    <a:pt x="439724" y="6654"/>
                  </a:lnTo>
                  <a:lnTo>
                    <a:pt x="436511" y="12661"/>
                  </a:lnTo>
                  <a:lnTo>
                    <a:pt x="434314" y="19773"/>
                  </a:lnTo>
                  <a:lnTo>
                    <a:pt x="434784" y="29616"/>
                  </a:lnTo>
                  <a:lnTo>
                    <a:pt x="437261" y="31026"/>
                  </a:lnTo>
                  <a:lnTo>
                    <a:pt x="439432" y="31648"/>
                  </a:lnTo>
                  <a:lnTo>
                    <a:pt x="448056" y="31648"/>
                  </a:lnTo>
                  <a:lnTo>
                    <a:pt x="451180" y="23736"/>
                  </a:lnTo>
                  <a:lnTo>
                    <a:pt x="451459" y="7912"/>
                  </a:lnTo>
                  <a:close/>
                </a:path>
                <a:path extrusionOk="0" h="31750" w="1488439">
                  <a:moveTo>
                    <a:pt x="1488008" y="4762"/>
                  </a:moveTo>
                  <a:lnTo>
                    <a:pt x="1480705" y="114"/>
                  </a:lnTo>
                  <a:lnTo>
                    <a:pt x="1478064" y="6565"/>
                  </a:lnTo>
                  <a:lnTo>
                    <a:pt x="1473720" y="11379"/>
                  </a:lnTo>
                  <a:lnTo>
                    <a:pt x="1469199" y="16065"/>
                  </a:lnTo>
                  <a:lnTo>
                    <a:pt x="1466037" y="22136"/>
                  </a:lnTo>
                  <a:lnTo>
                    <a:pt x="1467739" y="22885"/>
                  </a:lnTo>
                  <a:lnTo>
                    <a:pt x="1469478" y="23228"/>
                  </a:lnTo>
                  <a:lnTo>
                    <a:pt x="1471206" y="23228"/>
                  </a:lnTo>
                  <a:lnTo>
                    <a:pt x="1480654" y="19964"/>
                  </a:lnTo>
                  <a:lnTo>
                    <a:pt x="1487119" y="12585"/>
                  </a:lnTo>
                  <a:lnTo>
                    <a:pt x="1488008" y="47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86" name="Google Shape;3086;gf574e92628_0_0"/>
            <p:cNvSpPr/>
            <p:nvPr/>
          </p:nvSpPr>
          <p:spPr>
            <a:xfrm>
              <a:off x="7309616" y="2691997"/>
              <a:ext cx="34925" cy="37464"/>
            </a:xfrm>
            <a:custGeom>
              <a:rect b="b" l="l" r="r" t="t"/>
              <a:pathLst>
                <a:path extrusionOk="0" h="37464" w="34925">
                  <a:moveTo>
                    <a:pt x="5214" y="0"/>
                  </a:moveTo>
                  <a:lnTo>
                    <a:pt x="0" y="8277"/>
                  </a:lnTo>
                  <a:lnTo>
                    <a:pt x="1652" y="14790"/>
                  </a:lnTo>
                  <a:lnTo>
                    <a:pt x="5086" y="23183"/>
                  </a:lnTo>
                  <a:lnTo>
                    <a:pt x="5214" y="37096"/>
                  </a:lnTo>
                  <a:lnTo>
                    <a:pt x="7043" y="37236"/>
                  </a:lnTo>
                  <a:lnTo>
                    <a:pt x="13495" y="37236"/>
                  </a:lnTo>
                  <a:lnTo>
                    <a:pt x="27757" y="29451"/>
                  </a:lnTo>
                  <a:lnTo>
                    <a:pt x="34818" y="29502"/>
                  </a:lnTo>
                  <a:lnTo>
                    <a:pt x="33214" y="16335"/>
                  </a:lnTo>
                  <a:lnTo>
                    <a:pt x="25436" y="9307"/>
                  </a:lnTo>
                  <a:lnTo>
                    <a:pt x="14948" y="5000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87" name="Google Shape;3087;gf574e92628_0_0"/>
            <p:cNvSpPr/>
            <p:nvPr/>
          </p:nvSpPr>
          <p:spPr>
            <a:xfrm>
              <a:off x="1819898" y="2699197"/>
              <a:ext cx="20955" cy="22860"/>
            </a:xfrm>
            <a:custGeom>
              <a:rect b="b" l="l" r="r" t="t"/>
              <a:pathLst>
                <a:path extrusionOk="0" h="22860" w="20955">
                  <a:moveTo>
                    <a:pt x="8064" y="0"/>
                  </a:moveTo>
                  <a:lnTo>
                    <a:pt x="4775" y="0"/>
                  </a:lnTo>
                  <a:lnTo>
                    <a:pt x="1689" y="2082"/>
                  </a:lnTo>
                  <a:lnTo>
                    <a:pt x="0" y="7442"/>
                  </a:lnTo>
                  <a:lnTo>
                    <a:pt x="5290" y="9521"/>
                  </a:lnTo>
                  <a:lnTo>
                    <a:pt x="7989" y="14224"/>
                  </a:lnTo>
                  <a:lnTo>
                    <a:pt x="10367" y="19250"/>
                  </a:lnTo>
                  <a:lnTo>
                    <a:pt x="14693" y="22301"/>
                  </a:lnTo>
                  <a:lnTo>
                    <a:pt x="20448" y="16105"/>
                  </a:lnTo>
                  <a:lnTo>
                    <a:pt x="19684" y="8740"/>
                  </a:lnTo>
                  <a:lnTo>
                    <a:pt x="14768" y="2580"/>
                  </a:lnTo>
                  <a:lnTo>
                    <a:pt x="80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88" name="Google Shape;3088;gf574e92628_0_0"/>
            <p:cNvSpPr/>
            <p:nvPr/>
          </p:nvSpPr>
          <p:spPr>
            <a:xfrm>
              <a:off x="2931998" y="2698000"/>
              <a:ext cx="4324350" cy="46355"/>
            </a:xfrm>
            <a:custGeom>
              <a:rect b="b" l="l" r="r" t="t"/>
              <a:pathLst>
                <a:path extrusionOk="0" h="46355" w="4324350">
                  <a:moveTo>
                    <a:pt x="14693" y="23495"/>
                  </a:moveTo>
                  <a:lnTo>
                    <a:pt x="0" y="23495"/>
                  </a:lnTo>
                  <a:lnTo>
                    <a:pt x="0" y="38239"/>
                  </a:lnTo>
                  <a:lnTo>
                    <a:pt x="14693" y="38239"/>
                  </a:lnTo>
                  <a:lnTo>
                    <a:pt x="14693" y="23495"/>
                  </a:lnTo>
                  <a:close/>
                </a:path>
                <a:path extrusionOk="0" h="46355" w="4324350">
                  <a:moveTo>
                    <a:pt x="2430805" y="1143"/>
                  </a:moveTo>
                  <a:lnTo>
                    <a:pt x="2415971" y="5181"/>
                  </a:lnTo>
                  <a:lnTo>
                    <a:pt x="2399207" y="11976"/>
                  </a:lnTo>
                  <a:lnTo>
                    <a:pt x="2389035" y="20853"/>
                  </a:lnTo>
                  <a:lnTo>
                    <a:pt x="2393962" y="31102"/>
                  </a:lnTo>
                  <a:lnTo>
                    <a:pt x="2403525" y="23787"/>
                  </a:lnTo>
                  <a:lnTo>
                    <a:pt x="2417991" y="21526"/>
                  </a:lnTo>
                  <a:lnTo>
                    <a:pt x="2429662" y="16573"/>
                  </a:lnTo>
                  <a:lnTo>
                    <a:pt x="2430805" y="1143"/>
                  </a:lnTo>
                  <a:close/>
                </a:path>
                <a:path extrusionOk="0" h="46355" w="4324350">
                  <a:moveTo>
                    <a:pt x="2489784" y="30365"/>
                  </a:moveTo>
                  <a:lnTo>
                    <a:pt x="2482354" y="23507"/>
                  </a:lnTo>
                  <a:lnTo>
                    <a:pt x="2478341" y="30467"/>
                  </a:lnTo>
                  <a:lnTo>
                    <a:pt x="2470289" y="33464"/>
                  </a:lnTo>
                  <a:lnTo>
                    <a:pt x="2462796" y="37045"/>
                  </a:lnTo>
                  <a:lnTo>
                    <a:pt x="2460434" y="45758"/>
                  </a:lnTo>
                  <a:lnTo>
                    <a:pt x="2461120" y="45859"/>
                  </a:lnTo>
                  <a:lnTo>
                    <a:pt x="2462644" y="45897"/>
                  </a:lnTo>
                  <a:lnTo>
                    <a:pt x="2474341" y="43510"/>
                  </a:lnTo>
                  <a:lnTo>
                    <a:pt x="2485250" y="37680"/>
                  </a:lnTo>
                  <a:lnTo>
                    <a:pt x="2489784" y="30365"/>
                  </a:lnTo>
                  <a:close/>
                </a:path>
                <a:path extrusionOk="0" h="46355" w="4324350">
                  <a:moveTo>
                    <a:pt x="2929064" y="23977"/>
                  </a:moveTo>
                  <a:lnTo>
                    <a:pt x="2924314" y="16014"/>
                  </a:lnTo>
                  <a:lnTo>
                    <a:pt x="2922600" y="13246"/>
                  </a:lnTo>
                  <a:lnTo>
                    <a:pt x="2919615" y="12331"/>
                  </a:lnTo>
                  <a:lnTo>
                    <a:pt x="2913151" y="12331"/>
                  </a:lnTo>
                  <a:lnTo>
                    <a:pt x="2909684" y="13246"/>
                  </a:lnTo>
                  <a:lnTo>
                    <a:pt x="2904337" y="15100"/>
                  </a:lnTo>
                  <a:lnTo>
                    <a:pt x="2902458" y="16014"/>
                  </a:lnTo>
                  <a:lnTo>
                    <a:pt x="2899600" y="20967"/>
                  </a:lnTo>
                  <a:lnTo>
                    <a:pt x="2901353" y="24612"/>
                  </a:lnTo>
                  <a:lnTo>
                    <a:pt x="2906153" y="26847"/>
                  </a:lnTo>
                  <a:lnTo>
                    <a:pt x="2912491" y="27609"/>
                  </a:lnTo>
                  <a:lnTo>
                    <a:pt x="2920733" y="27609"/>
                  </a:lnTo>
                  <a:lnTo>
                    <a:pt x="2929064" y="23977"/>
                  </a:lnTo>
                  <a:close/>
                </a:path>
                <a:path extrusionOk="0" h="46355" w="4324350">
                  <a:moveTo>
                    <a:pt x="4323854" y="1143"/>
                  </a:moveTo>
                  <a:lnTo>
                    <a:pt x="4315180" y="2298"/>
                  </a:lnTo>
                  <a:lnTo>
                    <a:pt x="4303115" y="0"/>
                  </a:lnTo>
                  <a:lnTo>
                    <a:pt x="4301934" y="8636"/>
                  </a:lnTo>
                  <a:lnTo>
                    <a:pt x="4308411" y="11315"/>
                  </a:lnTo>
                  <a:lnTo>
                    <a:pt x="4313237" y="15722"/>
                  </a:lnTo>
                  <a:lnTo>
                    <a:pt x="4317885" y="20307"/>
                  </a:lnTo>
                  <a:lnTo>
                    <a:pt x="4323854" y="23495"/>
                  </a:lnTo>
                  <a:lnTo>
                    <a:pt x="4323854" y="114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89" name="Google Shape;3089;gf574e92628_0_0"/>
            <p:cNvSpPr/>
            <p:nvPr/>
          </p:nvSpPr>
          <p:spPr>
            <a:xfrm>
              <a:off x="2246231" y="2728098"/>
              <a:ext cx="30480" cy="24130"/>
            </a:xfrm>
            <a:custGeom>
              <a:rect b="b" l="l" r="r" t="t"/>
              <a:pathLst>
                <a:path extrusionOk="0" h="24130" w="30480">
                  <a:moveTo>
                    <a:pt x="7090" y="0"/>
                  </a:moveTo>
                  <a:lnTo>
                    <a:pt x="5286" y="0"/>
                  </a:lnTo>
                  <a:lnTo>
                    <a:pt x="3191" y="304"/>
                  </a:lnTo>
                  <a:lnTo>
                    <a:pt x="702" y="1003"/>
                  </a:lnTo>
                  <a:lnTo>
                    <a:pt x="0" y="9832"/>
                  </a:lnTo>
                  <a:lnTo>
                    <a:pt x="4170" y="17133"/>
                  </a:lnTo>
                  <a:lnTo>
                    <a:pt x="11258" y="22104"/>
                  </a:lnTo>
                  <a:lnTo>
                    <a:pt x="19307" y="23939"/>
                  </a:lnTo>
                  <a:lnTo>
                    <a:pt x="24375" y="23939"/>
                  </a:lnTo>
                  <a:lnTo>
                    <a:pt x="28820" y="21488"/>
                  </a:lnTo>
                  <a:lnTo>
                    <a:pt x="30305" y="15646"/>
                  </a:lnTo>
                  <a:lnTo>
                    <a:pt x="23056" y="13110"/>
                  </a:lnTo>
                  <a:lnTo>
                    <a:pt x="14311" y="2414"/>
                  </a:lnTo>
                  <a:lnTo>
                    <a:pt x="70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90" name="Google Shape;3090;gf574e92628_0_0"/>
            <p:cNvSpPr/>
            <p:nvPr/>
          </p:nvSpPr>
          <p:spPr>
            <a:xfrm>
              <a:off x="3629139" y="2742831"/>
              <a:ext cx="2536825" cy="53339"/>
            </a:xfrm>
            <a:custGeom>
              <a:rect b="b" l="l" r="r" t="t"/>
              <a:pathLst>
                <a:path extrusionOk="0" h="53339" w="2536825">
                  <a:moveTo>
                    <a:pt x="24790" y="8166"/>
                  </a:moveTo>
                  <a:lnTo>
                    <a:pt x="17716" y="4381"/>
                  </a:lnTo>
                  <a:lnTo>
                    <a:pt x="12344" y="2959"/>
                  </a:lnTo>
                  <a:lnTo>
                    <a:pt x="8445" y="2959"/>
                  </a:lnTo>
                  <a:lnTo>
                    <a:pt x="2476" y="2959"/>
                  </a:lnTo>
                  <a:lnTo>
                    <a:pt x="0" y="6311"/>
                  </a:lnTo>
                  <a:lnTo>
                    <a:pt x="596" y="13017"/>
                  </a:lnTo>
                  <a:lnTo>
                    <a:pt x="3670" y="16370"/>
                  </a:lnTo>
                  <a:lnTo>
                    <a:pt x="12928" y="16370"/>
                  </a:lnTo>
                  <a:lnTo>
                    <a:pt x="18389" y="14211"/>
                  </a:lnTo>
                  <a:lnTo>
                    <a:pt x="24790" y="8166"/>
                  </a:lnTo>
                  <a:close/>
                </a:path>
                <a:path extrusionOk="0" h="53339" w="2536825">
                  <a:moveTo>
                    <a:pt x="164744" y="7073"/>
                  </a:moveTo>
                  <a:lnTo>
                    <a:pt x="157416" y="914"/>
                  </a:lnTo>
                  <a:lnTo>
                    <a:pt x="158648" y="8432"/>
                  </a:lnTo>
                  <a:lnTo>
                    <a:pt x="152793" y="8851"/>
                  </a:lnTo>
                  <a:lnTo>
                    <a:pt x="136321" y="8851"/>
                  </a:lnTo>
                  <a:lnTo>
                    <a:pt x="129273" y="9537"/>
                  </a:lnTo>
                  <a:lnTo>
                    <a:pt x="135267" y="23266"/>
                  </a:lnTo>
                  <a:lnTo>
                    <a:pt x="137871" y="24333"/>
                  </a:lnTo>
                  <a:lnTo>
                    <a:pt x="140550" y="24803"/>
                  </a:lnTo>
                  <a:lnTo>
                    <a:pt x="143205" y="24803"/>
                  </a:lnTo>
                  <a:lnTo>
                    <a:pt x="154762" y="21882"/>
                  </a:lnTo>
                  <a:lnTo>
                    <a:pt x="162902" y="15024"/>
                  </a:lnTo>
                  <a:lnTo>
                    <a:pt x="164744" y="7073"/>
                  </a:lnTo>
                  <a:close/>
                </a:path>
                <a:path extrusionOk="0" h="53339" w="2536825">
                  <a:moveTo>
                    <a:pt x="2536761" y="23266"/>
                  </a:moveTo>
                  <a:lnTo>
                    <a:pt x="2535034" y="23355"/>
                  </a:lnTo>
                  <a:lnTo>
                    <a:pt x="2527363" y="23355"/>
                  </a:lnTo>
                  <a:lnTo>
                    <a:pt x="2520594" y="0"/>
                  </a:lnTo>
                  <a:lnTo>
                    <a:pt x="2513063" y="0"/>
                  </a:lnTo>
                  <a:lnTo>
                    <a:pt x="2511399" y="0"/>
                  </a:lnTo>
                  <a:lnTo>
                    <a:pt x="2509443" y="279"/>
                  </a:lnTo>
                  <a:lnTo>
                    <a:pt x="2507157" y="914"/>
                  </a:lnTo>
                  <a:lnTo>
                    <a:pt x="2506548" y="15582"/>
                  </a:lnTo>
                  <a:lnTo>
                    <a:pt x="2501061" y="29819"/>
                  </a:lnTo>
                  <a:lnTo>
                    <a:pt x="2498623" y="42570"/>
                  </a:lnTo>
                  <a:lnTo>
                    <a:pt x="2507157" y="52768"/>
                  </a:lnTo>
                  <a:lnTo>
                    <a:pt x="2511882" y="42633"/>
                  </a:lnTo>
                  <a:lnTo>
                    <a:pt x="2520315" y="36334"/>
                  </a:lnTo>
                  <a:lnTo>
                    <a:pt x="2529573" y="30873"/>
                  </a:lnTo>
                  <a:lnTo>
                    <a:pt x="2536761" y="23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91" name="Google Shape;3091;gf574e92628_0_0"/>
            <p:cNvSpPr/>
            <p:nvPr/>
          </p:nvSpPr>
          <p:spPr>
            <a:xfrm>
              <a:off x="759040" y="2753692"/>
              <a:ext cx="29845" cy="17780"/>
            </a:xfrm>
            <a:custGeom>
              <a:rect b="b" l="l" r="r" t="t"/>
              <a:pathLst>
                <a:path extrusionOk="0" h="17780" w="29845">
                  <a:moveTo>
                    <a:pt x="13385" y="0"/>
                  </a:moveTo>
                  <a:lnTo>
                    <a:pt x="8966" y="0"/>
                  </a:lnTo>
                  <a:lnTo>
                    <a:pt x="5448" y="0"/>
                  </a:lnTo>
                  <a:lnTo>
                    <a:pt x="2921" y="2755"/>
                  </a:lnTo>
                  <a:lnTo>
                    <a:pt x="0" y="12395"/>
                  </a:lnTo>
                  <a:lnTo>
                    <a:pt x="3581" y="15811"/>
                  </a:lnTo>
                  <a:lnTo>
                    <a:pt x="7442" y="17335"/>
                  </a:lnTo>
                  <a:lnTo>
                    <a:pt x="18097" y="17335"/>
                  </a:lnTo>
                  <a:lnTo>
                    <a:pt x="24815" y="12420"/>
                  </a:lnTo>
                  <a:lnTo>
                    <a:pt x="29641" y="4800"/>
                  </a:lnTo>
                  <a:lnTo>
                    <a:pt x="19367" y="4343"/>
                  </a:lnTo>
                  <a:lnTo>
                    <a:pt x="133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92" name="Google Shape;3092;gf574e92628_0_0"/>
            <p:cNvSpPr/>
            <p:nvPr/>
          </p:nvSpPr>
          <p:spPr>
            <a:xfrm>
              <a:off x="1819201" y="2751000"/>
              <a:ext cx="31114" cy="16510"/>
            </a:xfrm>
            <a:custGeom>
              <a:rect b="b" l="l" r="r" t="t"/>
              <a:pathLst>
                <a:path extrusionOk="0" h="16510" w="31114">
                  <a:moveTo>
                    <a:pt x="30073" y="0"/>
                  </a:moveTo>
                  <a:lnTo>
                    <a:pt x="698" y="0"/>
                  </a:lnTo>
                  <a:lnTo>
                    <a:pt x="50" y="3238"/>
                  </a:lnTo>
                  <a:lnTo>
                    <a:pt x="0" y="6108"/>
                  </a:lnTo>
                  <a:lnTo>
                    <a:pt x="406" y="8610"/>
                  </a:lnTo>
                  <a:lnTo>
                    <a:pt x="7315" y="10795"/>
                  </a:lnTo>
                  <a:lnTo>
                    <a:pt x="14033" y="13284"/>
                  </a:lnTo>
                  <a:lnTo>
                    <a:pt x="20624" y="16002"/>
                  </a:lnTo>
                  <a:lnTo>
                    <a:pt x="23647" y="14109"/>
                  </a:lnTo>
                  <a:lnTo>
                    <a:pt x="26733" y="12344"/>
                  </a:lnTo>
                  <a:lnTo>
                    <a:pt x="29895" y="10718"/>
                  </a:lnTo>
                  <a:lnTo>
                    <a:pt x="30759" y="7759"/>
                  </a:lnTo>
                  <a:lnTo>
                    <a:pt x="30924" y="4191"/>
                  </a:lnTo>
                  <a:lnTo>
                    <a:pt x="30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93" name="Google Shape;3093;gf574e92628_0_0"/>
            <p:cNvSpPr/>
            <p:nvPr/>
          </p:nvSpPr>
          <p:spPr>
            <a:xfrm>
              <a:off x="1819605" y="2750082"/>
              <a:ext cx="906144" cy="24130"/>
            </a:xfrm>
            <a:custGeom>
              <a:rect b="b" l="l" r="r" t="t"/>
              <a:pathLst>
                <a:path extrusionOk="0" h="24130" w="906144">
                  <a:moveTo>
                    <a:pt x="29489" y="11645"/>
                  </a:moveTo>
                  <a:lnTo>
                    <a:pt x="26339" y="13271"/>
                  </a:lnTo>
                  <a:lnTo>
                    <a:pt x="23241" y="15024"/>
                  </a:lnTo>
                  <a:lnTo>
                    <a:pt x="20218" y="16916"/>
                  </a:lnTo>
                  <a:lnTo>
                    <a:pt x="13627" y="14198"/>
                  </a:lnTo>
                  <a:lnTo>
                    <a:pt x="6908" y="11709"/>
                  </a:lnTo>
                  <a:lnTo>
                    <a:pt x="0" y="9525"/>
                  </a:lnTo>
                  <a:lnTo>
                    <a:pt x="1397" y="18072"/>
                  </a:lnTo>
                  <a:lnTo>
                    <a:pt x="8191" y="22352"/>
                  </a:lnTo>
                  <a:lnTo>
                    <a:pt x="21196" y="22352"/>
                  </a:lnTo>
                  <a:lnTo>
                    <a:pt x="27406" y="18783"/>
                  </a:lnTo>
                  <a:lnTo>
                    <a:pt x="29489" y="11645"/>
                  </a:lnTo>
                  <a:close/>
                </a:path>
                <a:path extrusionOk="0" h="24130" w="906144">
                  <a:moveTo>
                    <a:pt x="906081" y="16014"/>
                  </a:moveTo>
                  <a:lnTo>
                    <a:pt x="904951" y="4203"/>
                  </a:lnTo>
                  <a:lnTo>
                    <a:pt x="899566" y="0"/>
                  </a:lnTo>
                  <a:lnTo>
                    <a:pt x="892644" y="0"/>
                  </a:lnTo>
                  <a:lnTo>
                    <a:pt x="881392" y="2743"/>
                  </a:lnTo>
                  <a:lnTo>
                    <a:pt x="869911" y="9271"/>
                  </a:lnTo>
                  <a:lnTo>
                    <a:pt x="860272" y="16941"/>
                  </a:lnTo>
                  <a:lnTo>
                    <a:pt x="854557" y="23164"/>
                  </a:lnTo>
                  <a:lnTo>
                    <a:pt x="856945" y="23558"/>
                  </a:lnTo>
                  <a:lnTo>
                    <a:pt x="859116" y="23723"/>
                  </a:lnTo>
                  <a:lnTo>
                    <a:pt x="868400" y="23723"/>
                  </a:lnTo>
                  <a:lnTo>
                    <a:pt x="888568" y="14681"/>
                  </a:lnTo>
                  <a:lnTo>
                    <a:pt x="898791" y="14681"/>
                  </a:lnTo>
                  <a:lnTo>
                    <a:pt x="902169" y="15074"/>
                  </a:lnTo>
                  <a:lnTo>
                    <a:pt x="906081" y="160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94" name="Google Shape;3094;gf574e92628_0_0"/>
            <p:cNvSpPr/>
            <p:nvPr/>
          </p:nvSpPr>
          <p:spPr>
            <a:xfrm>
              <a:off x="994677" y="2758488"/>
              <a:ext cx="59055" cy="33655"/>
            </a:xfrm>
            <a:custGeom>
              <a:rect b="b" l="l" r="r" t="t"/>
              <a:pathLst>
                <a:path extrusionOk="0" h="33655" w="59055">
                  <a:moveTo>
                    <a:pt x="58940" y="0"/>
                  </a:moveTo>
                  <a:lnTo>
                    <a:pt x="43125" y="4301"/>
                  </a:lnTo>
                  <a:lnTo>
                    <a:pt x="26046" y="7446"/>
                  </a:lnTo>
                  <a:lnTo>
                    <a:pt x="10679" y="12428"/>
                  </a:lnTo>
                  <a:lnTo>
                    <a:pt x="0" y="22237"/>
                  </a:lnTo>
                  <a:lnTo>
                    <a:pt x="7975" y="29946"/>
                  </a:lnTo>
                  <a:lnTo>
                    <a:pt x="15113" y="33096"/>
                  </a:lnTo>
                  <a:lnTo>
                    <a:pt x="21615" y="33096"/>
                  </a:lnTo>
                  <a:lnTo>
                    <a:pt x="32314" y="30200"/>
                  </a:lnTo>
                  <a:lnTo>
                    <a:pt x="41949" y="22615"/>
                  </a:lnTo>
                  <a:lnTo>
                    <a:pt x="50749" y="11997"/>
                  </a:lnTo>
                  <a:lnTo>
                    <a:pt x="589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95" name="Google Shape;3095;gf574e92628_0_0"/>
            <p:cNvSpPr/>
            <p:nvPr/>
          </p:nvSpPr>
          <p:spPr>
            <a:xfrm>
              <a:off x="5871287" y="2758488"/>
              <a:ext cx="44450" cy="20319"/>
            </a:xfrm>
            <a:custGeom>
              <a:rect b="b" l="l" r="r" t="t"/>
              <a:pathLst>
                <a:path extrusionOk="0" h="20319" w="44450">
                  <a:moveTo>
                    <a:pt x="43992" y="0"/>
                  </a:moveTo>
                  <a:lnTo>
                    <a:pt x="30482" y="1187"/>
                  </a:lnTo>
                  <a:lnTo>
                    <a:pt x="18319" y="3702"/>
                  </a:lnTo>
                  <a:lnTo>
                    <a:pt x="7995" y="8054"/>
                  </a:lnTo>
                  <a:lnTo>
                    <a:pt x="0" y="14757"/>
                  </a:lnTo>
                  <a:lnTo>
                    <a:pt x="7073" y="17729"/>
                  </a:lnTo>
                  <a:lnTo>
                    <a:pt x="13639" y="19900"/>
                  </a:lnTo>
                  <a:lnTo>
                    <a:pt x="19710" y="19900"/>
                  </a:lnTo>
                  <a:lnTo>
                    <a:pt x="26422" y="18882"/>
                  </a:lnTo>
                  <a:lnTo>
                    <a:pt x="32708" y="15527"/>
                  </a:lnTo>
                  <a:lnTo>
                    <a:pt x="38566" y="9383"/>
                  </a:lnTo>
                  <a:lnTo>
                    <a:pt x="439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96" name="Google Shape;3096;gf574e92628_0_0"/>
            <p:cNvSpPr/>
            <p:nvPr/>
          </p:nvSpPr>
          <p:spPr>
            <a:xfrm>
              <a:off x="2288230" y="2767210"/>
              <a:ext cx="17780" cy="14605"/>
            </a:xfrm>
            <a:custGeom>
              <a:rect b="b" l="l" r="r" t="t"/>
              <a:pathLst>
                <a:path extrusionOk="0" h="14605" w="17780">
                  <a:moveTo>
                    <a:pt x="9105" y="0"/>
                  </a:moveTo>
                  <a:lnTo>
                    <a:pt x="6286" y="0"/>
                  </a:lnTo>
                  <a:lnTo>
                    <a:pt x="2095" y="0"/>
                  </a:lnTo>
                  <a:lnTo>
                    <a:pt x="76" y="3632"/>
                  </a:lnTo>
                  <a:lnTo>
                    <a:pt x="0" y="10896"/>
                  </a:lnTo>
                  <a:lnTo>
                    <a:pt x="1943" y="14541"/>
                  </a:lnTo>
                  <a:lnTo>
                    <a:pt x="8623" y="14541"/>
                  </a:lnTo>
                  <a:lnTo>
                    <a:pt x="12661" y="12293"/>
                  </a:lnTo>
                  <a:lnTo>
                    <a:pt x="17729" y="6032"/>
                  </a:lnTo>
                  <a:lnTo>
                    <a:pt x="12903" y="1638"/>
                  </a:lnTo>
                  <a:lnTo>
                    <a:pt x="91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97" name="Google Shape;3097;gf574e92628_0_0"/>
            <p:cNvSpPr/>
            <p:nvPr/>
          </p:nvSpPr>
          <p:spPr>
            <a:xfrm>
              <a:off x="4331540" y="2764459"/>
              <a:ext cx="44450" cy="31750"/>
            </a:xfrm>
            <a:custGeom>
              <a:rect b="b" l="l" r="r" t="t"/>
              <a:pathLst>
                <a:path extrusionOk="0" h="31750" w="44450">
                  <a:moveTo>
                    <a:pt x="15227" y="0"/>
                  </a:moveTo>
                  <a:lnTo>
                    <a:pt x="7645" y="0"/>
                  </a:lnTo>
                  <a:lnTo>
                    <a:pt x="1257" y="2260"/>
                  </a:lnTo>
                  <a:lnTo>
                    <a:pt x="0" y="8775"/>
                  </a:lnTo>
                  <a:lnTo>
                    <a:pt x="10376" y="13139"/>
                  </a:lnTo>
                  <a:lnTo>
                    <a:pt x="19292" y="19084"/>
                  </a:lnTo>
                  <a:lnTo>
                    <a:pt x="27773" y="25463"/>
                  </a:lnTo>
                  <a:lnTo>
                    <a:pt x="36842" y="31127"/>
                  </a:lnTo>
                  <a:lnTo>
                    <a:pt x="36563" y="20993"/>
                  </a:lnTo>
                  <a:lnTo>
                    <a:pt x="40335" y="14884"/>
                  </a:lnTo>
                  <a:lnTo>
                    <a:pt x="44361" y="8775"/>
                  </a:lnTo>
                  <a:lnTo>
                    <a:pt x="40116" y="5936"/>
                  </a:lnTo>
                  <a:lnTo>
                    <a:pt x="32966" y="3082"/>
                  </a:lnTo>
                  <a:lnTo>
                    <a:pt x="24230" y="881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98" name="Google Shape;3098;gf574e92628_0_0"/>
            <p:cNvSpPr/>
            <p:nvPr/>
          </p:nvSpPr>
          <p:spPr>
            <a:xfrm>
              <a:off x="2186099" y="2773240"/>
              <a:ext cx="15875" cy="21589"/>
            </a:xfrm>
            <a:custGeom>
              <a:rect b="b" l="l" r="r" t="t"/>
              <a:pathLst>
                <a:path extrusionOk="0" h="21589" w="15875">
                  <a:moveTo>
                    <a:pt x="2120" y="0"/>
                  </a:moveTo>
                  <a:lnTo>
                    <a:pt x="0" y="15824"/>
                  </a:lnTo>
                  <a:lnTo>
                    <a:pt x="3543" y="21120"/>
                  </a:lnTo>
                  <a:lnTo>
                    <a:pt x="7556" y="21120"/>
                  </a:lnTo>
                  <a:lnTo>
                    <a:pt x="12882" y="18270"/>
                  </a:lnTo>
                  <a:lnTo>
                    <a:pt x="15773" y="11760"/>
                  </a:lnTo>
                  <a:lnTo>
                    <a:pt x="13196" y="4650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099" name="Google Shape;3099;gf574e92628_0_0"/>
            <p:cNvSpPr/>
            <p:nvPr/>
          </p:nvSpPr>
          <p:spPr>
            <a:xfrm>
              <a:off x="2648165" y="2773247"/>
              <a:ext cx="440055" cy="67310"/>
            </a:xfrm>
            <a:custGeom>
              <a:rect b="b" l="l" r="r" t="t"/>
              <a:pathLst>
                <a:path extrusionOk="0" h="67310" w="440055">
                  <a:moveTo>
                    <a:pt x="23469" y="6781"/>
                  </a:moveTo>
                  <a:lnTo>
                    <a:pt x="11391" y="0"/>
                  </a:lnTo>
                  <a:lnTo>
                    <a:pt x="5740" y="11264"/>
                  </a:lnTo>
                  <a:lnTo>
                    <a:pt x="25" y="22085"/>
                  </a:lnTo>
                  <a:lnTo>
                    <a:pt x="0" y="31140"/>
                  </a:lnTo>
                  <a:lnTo>
                    <a:pt x="11391" y="37096"/>
                  </a:lnTo>
                  <a:lnTo>
                    <a:pt x="14655" y="23507"/>
                  </a:lnTo>
                  <a:lnTo>
                    <a:pt x="21615" y="14008"/>
                  </a:lnTo>
                  <a:lnTo>
                    <a:pt x="23469" y="6781"/>
                  </a:lnTo>
                  <a:close/>
                </a:path>
                <a:path extrusionOk="0" h="67310" w="440055">
                  <a:moveTo>
                    <a:pt x="439661" y="36334"/>
                  </a:moveTo>
                  <a:lnTo>
                    <a:pt x="431177" y="29845"/>
                  </a:lnTo>
                  <a:lnTo>
                    <a:pt x="427837" y="43434"/>
                  </a:lnTo>
                  <a:lnTo>
                    <a:pt x="420801" y="52933"/>
                  </a:lnTo>
                  <a:lnTo>
                    <a:pt x="418960" y="60159"/>
                  </a:lnTo>
                  <a:lnTo>
                    <a:pt x="431177" y="66954"/>
                  </a:lnTo>
                  <a:lnTo>
                    <a:pt x="432371" y="56375"/>
                  </a:lnTo>
                  <a:lnTo>
                    <a:pt x="437629" y="45669"/>
                  </a:lnTo>
                  <a:lnTo>
                    <a:pt x="439661" y="363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00" name="Google Shape;3100;gf574e92628_0_0"/>
            <p:cNvSpPr/>
            <p:nvPr/>
          </p:nvSpPr>
          <p:spPr>
            <a:xfrm>
              <a:off x="495994" y="2810653"/>
              <a:ext cx="20320" cy="22860"/>
            </a:xfrm>
            <a:custGeom>
              <a:rect b="b" l="l" r="r" t="t"/>
              <a:pathLst>
                <a:path extrusionOk="0" h="22860" w="20320">
                  <a:moveTo>
                    <a:pt x="13804" y="0"/>
                  </a:moveTo>
                  <a:lnTo>
                    <a:pt x="10807" y="0"/>
                  </a:lnTo>
                  <a:lnTo>
                    <a:pt x="5740" y="0"/>
                  </a:lnTo>
                  <a:lnTo>
                    <a:pt x="1358" y="5689"/>
                  </a:lnTo>
                  <a:lnTo>
                    <a:pt x="0" y="17081"/>
                  </a:lnTo>
                  <a:lnTo>
                    <a:pt x="2997" y="22771"/>
                  </a:lnTo>
                  <a:lnTo>
                    <a:pt x="14782" y="22771"/>
                  </a:lnTo>
                  <a:lnTo>
                    <a:pt x="17170" y="22517"/>
                  </a:lnTo>
                  <a:lnTo>
                    <a:pt x="19900" y="21932"/>
                  </a:lnTo>
                  <a:lnTo>
                    <a:pt x="19900" y="7175"/>
                  </a:lnTo>
                  <a:lnTo>
                    <a:pt x="17043" y="1993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01" name="Google Shape;3101;gf574e92628_0_0"/>
            <p:cNvSpPr/>
            <p:nvPr/>
          </p:nvSpPr>
          <p:spPr>
            <a:xfrm>
              <a:off x="2718498" y="2808871"/>
              <a:ext cx="3685540" cy="46355"/>
            </a:xfrm>
            <a:custGeom>
              <a:rect b="b" l="l" r="r" t="t"/>
              <a:pathLst>
                <a:path extrusionOk="0" h="46355" w="3685540">
                  <a:moveTo>
                    <a:pt x="14668" y="23710"/>
                  </a:moveTo>
                  <a:lnTo>
                    <a:pt x="13881" y="15341"/>
                  </a:lnTo>
                  <a:lnTo>
                    <a:pt x="10909" y="9055"/>
                  </a:lnTo>
                  <a:lnTo>
                    <a:pt x="6159" y="4533"/>
                  </a:lnTo>
                  <a:lnTo>
                    <a:pt x="0" y="1473"/>
                  </a:lnTo>
                  <a:lnTo>
                    <a:pt x="876" y="9842"/>
                  </a:lnTo>
                  <a:lnTo>
                    <a:pt x="3771" y="16141"/>
                  </a:lnTo>
                  <a:lnTo>
                    <a:pt x="8445" y="20662"/>
                  </a:lnTo>
                  <a:lnTo>
                    <a:pt x="14668" y="23710"/>
                  </a:lnTo>
                  <a:close/>
                </a:path>
                <a:path extrusionOk="0" h="46355" w="3685540">
                  <a:moveTo>
                    <a:pt x="1510042" y="8953"/>
                  </a:moveTo>
                  <a:lnTo>
                    <a:pt x="1503070" y="4927"/>
                  </a:lnTo>
                  <a:lnTo>
                    <a:pt x="1498155" y="3416"/>
                  </a:lnTo>
                  <a:lnTo>
                    <a:pt x="1494891" y="3416"/>
                  </a:lnTo>
                  <a:lnTo>
                    <a:pt x="1490091" y="3416"/>
                  </a:lnTo>
                  <a:lnTo>
                    <a:pt x="1488846" y="6667"/>
                  </a:lnTo>
                  <a:lnTo>
                    <a:pt x="1490941" y="13157"/>
                  </a:lnTo>
                  <a:lnTo>
                    <a:pt x="1494282" y="16408"/>
                  </a:lnTo>
                  <a:lnTo>
                    <a:pt x="1502016" y="16408"/>
                  </a:lnTo>
                  <a:lnTo>
                    <a:pt x="1506029" y="14439"/>
                  </a:lnTo>
                  <a:lnTo>
                    <a:pt x="1510042" y="8953"/>
                  </a:lnTo>
                  <a:close/>
                </a:path>
                <a:path extrusionOk="0" h="46355" w="3685540">
                  <a:moveTo>
                    <a:pt x="2098116" y="32207"/>
                  </a:moveTo>
                  <a:lnTo>
                    <a:pt x="2094166" y="18745"/>
                  </a:lnTo>
                  <a:lnTo>
                    <a:pt x="2083523" y="7759"/>
                  </a:lnTo>
                  <a:lnTo>
                    <a:pt x="2069693" y="1473"/>
                  </a:lnTo>
                  <a:lnTo>
                    <a:pt x="2073732" y="14262"/>
                  </a:lnTo>
                  <a:lnTo>
                    <a:pt x="2079269" y="25349"/>
                  </a:lnTo>
                  <a:lnTo>
                    <a:pt x="2091880" y="45948"/>
                  </a:lnTo>
                  <a:lnTo>
                    <a:pt x="2098116" y="32207"/>
                  </a:lnTo>
                  <a:close/>
                </a:path>
                <a:path extrusionOk="0" h="46355" w="3685540">
                  <a:moveTo>
                    <a:pt x="3685184" y="9207"/>
                  </a:moveTo>
                  <a:lnTo>
                    <a:pt x="3682936" y="4127"/>
                  </a:lnTo>
                  <a:lnTo>
                    <a:pt x="3677856" y="1041"/>
                  </a:lnTo>
                  <a:lnTo>
                    <a:pt x="3671544" y="0"/>
                  </a:lnTo>
                  <a:lnTo>
                    <a:pt x="3665359" y="0"/>
                  </a:lnTo>
                  <a:lnTo>
                    <a:pt x="3659670" y="2921"/>
                  </a:lnTo>
                  <a:lnTo>
                    <a:pt x="3660864" y="8966"/>
                  </a:lnTo>
                  <a:lnTo>
                    <a:pt x="3665499" y="9309"/>
                  </a:lnTo>
                  <a:lnTo>
                    <a:pt x="3669500" y="10121"/>
                  </a:lnTo>
                  <a:lnTo>
                    <a:pt x="3668382" y="16217"/>
                  </a:lnTo>
                  <a:lnTo>
                    <a:pt x="3683012" y="16217"/>
                  </a:lnTo>
                  <a:lnTo>
                    <a:pt x="3685184" y="920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02" name="Google Shape;3102;gf574e92628_0_0"/>
            <p:cNvSpPr/>
            <p:nvPr/>
          </p:nvSpPr>
          <p:spPr>
            <a:xfrm>
              <a:off x="1125837" y="2827495"/>
              <a:ext cx="10794" cy="25400"/>
            </a:xfrm>
            <a:custGeom>
              <a:rect b="b" l="l" r="r" t="t"/>
              <a:pathLst>
                <a:path extrusionOk="0" h="25400" w="10794">
                  <a:moveTo>
                    <a:pt x="7188" y="0"/>
                  </a:moveTo>
                  <a:lnTo>
                    <a:pt x="4229" y="0"/>
                  </a:lnTo>
                  <a:lnTo>
                    <a:pt x="3213" y="0"/>
                  </a:lnTo>
                  <a:lnTo>
                    <a:pt x="2222" y="1460"/>
                  </a:lnTo>
                  <a:lnTo>
                    <a:pt x="0" y="12623"/>
                  </a:lnTo>
                  <a:lnTo>
                    <a:pt x="3276" y="24980"/>
                  </a:lnTo>
                  <a:lnTo>
                    <a:pt x="7251" y="24980"/>
                  </a:lnTo>
                  <a:lnTo>
                    <a:pt x="8229" y="23507"/>
                  </a:lnTo>
                  <a:lnTo>
                    <a:pt x="10490" y="12369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03" name="Google Shape;3103;gf574e92628_0_0"/>
            <p:cNvSpPr/>
            <p:nvPr/>
          </p:nvSpPr>
          <p:spPr>
            <a:xfrm>
              <a:off x="1760893" y="2823742"/>
              <a:ext cx="8654415" cy="31750"/>
            </a:xfrm>
            <a:custGeom>
              <a:rect b="b" l="l" r="r" t="t"/>
              <a:pathLst>
                <a:path extrusionOk="0" h="31750" w="8654415">
                  <a:moveTo>
                    <a:pt x="21196" y="17005"/>
                  </a:moveTo>
                  <a:lnTo>
                    <a:pt x="18046" y="6629"/>
                  </a:lnTo>
                  <a:lnTo>
                    <a:pt x="7200" y="1346"/>
                  </a:lnTo>
                  <a:lnTo>
                    <a:pt x="6705" y="10109"/>
                  </a:lnTo>
                  <a:lnTo>
                    <a:pt x="3937" y="16560"/>
                  </a:lnTo>
                  <a:lnTo>
                    <a:pt x="1003" y="22834"/>
                  </a:lnTo>
                  <a:lnTo>
                    <a:pt x="0" y="31076"/>
                  </a:lnTo>
                  <a:lnTo>
                    <a:pt x="1879" y="31496"/>
                  </a:lnTo>
                  <a:lnTo>
                    <a:pt x="3644" y="31686"/>
                  </a:lnTo>
                  <a:lnTo>
                    <a:pt x="5295" y="31686"/>
                  </a:lnTo>
                  <a:lnTo>
                    <a:pt x="16865" y="27127"/>
                  </a:lnTo>
                  <a:lnTo>
                    <a:pt x="21196" y="17005"/>
                  </a:lnTo>
                  <a:close/>
                </a:path>
                <a:path extrusionOk="0" h="31750" w="8654415">
                  <a:moveTo>
                    <a:pt x="3273933" y="11468"/>
                  </a:moveTo>
                  <a:lnTo>
                    <a:pt x="3272802" y="3568"/>
                  </a:lnTo>
                  <a:lnTo>
                    <a:pt x="3269831" y="0"/>
                  </a:lnTo>
                  <a:lnTo>
                    <a:pt x="3268141" y="0"/>
                  </a:lnTo>
                  <a:lnTo>
                    <a:pt x="3265944" y="2425"/>
                  </a:lnTo>
                  <a:lnTo>
                    <a:pt x="3263265" y="8851"/>
                  </a:lnTo>
                  <a:lnTo>
                    <a:pt x="3261322" y="13055"/>
                  </a:lnTo>
                  <a:lnTo>
                    <a:pt x="3265716" y="23647"/>
                  </a:lnTo>
                  <a:lnTo>
                    <a:pt x="3270262" y="23634"/>
                  </a:lnTo>
                  <a:lnTo>
                    <a:pt x="3270440" y="23596"/>
                  </a:lnTo>
                  <a:lnTo>
                    <a:pt x="3273158" y="19545"/>
                  </a:lnTo>
                  <a:lnTo>
                    <a:pt x="3273933" y="11468"/>
                  </a:lnTo>
                  <a:close/>
                </a:path>
                <a:path extrusionOk="0" h="31750" w="8654415">
                  <a:moveTo>
                    <a:pt x="8653996" y="13360"/>
                  </a:moveTo>
                  <a:lnTo>
                    <a:pt x="8650097" y="5537"/>
                  </a:lnTo>
                  <a:lnTo>
                    <a:pt x="8640496" y="1346"/>
                  </a:lnTo>
                  <a:lnTo>
                    <a:pt x="8640661" y="10439"/>
                  </a:lnTo>
                  <a:lnTo>
                    <a:pt x="8640712" y="19583"/>
                  </a:lnTo>
                  <a:lnTo>
                    <a:pt x="8642426" y="27051"/>
                  </a:lnTo>
                  <a:lnTo>
                    <a:pt x="8647620" y="31076"/>
                  </a:lnTo>
                  <a:lnTo>
                    <a:pt x="8652929" y="22606"/>
                  </a:lnTo>
                  <a:lnTo>
                    <a:pt x="8653996" y="133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04" name="Google Shape;3104;gf574e92628_0_0"/>
            <p:cNvSpPr/>
            <p:nvPr/>
          </p:nvSpPr>
          <p:spPr>
            <a:xfrm>
              <a:off x="0" y="2845239"/>
              <a:ext cx="15240" cy="20955"/>
            </a:xfrm>
            <a:custGeom>
              <a:rect b="b" l="l" r="r" t="t"/>
              <a:pathLst>
                <a:path extrusionOk="0" h="20955" w="15240">
                  <a:moveTo>
                    <a:pt x="0" y="0"/>
                  </a:moveTo>
                  <a:lnTo>
                    <a:pt x="0" y="20675"/>
                  </a:lnTo>
                  <a:lnTo>
                    <a:pt x="6521" y="17171"/>
                  </a:lnTo>
                  <a:lnTo>
                    <a:pt x="12132" y="10816"/>
                  </a:lnTo>
                  <a:lnTo>
                    <a:pt x="15238" y="2096"/>
                  </a:lnTo>
                  <a:lnTo>
                    <a:pt x="14083" y="2198"/>
                  </a:lnTo>
                  <a:lnTo>
                    <a:pt x="12990" y="2248"/>
                  </a:lnTo>
                  <a:lnTo>
                    <a:pt x="3046" y="2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05" name="Google Shape;3105;gf574e92628_0_0"/>
            <p:cNvSpPr/>
            <p:nvPr/>
          </p:nvSpPr>
          <p:spPr>
            <a:xfrm>
              <a:off x="1797748" y="2830791"/>
              <a:ext cx="5605780" cy="39369"/>
            </a:xfrm>
            <a:custGeom>
              <a:rect b="b" l="l" r="r" t="t"/>
              <a:pathLst>
                <a:path extrusionOk="0" h="39369" w="5605780">
                  <a:moveTo>
                    <a:pt x="36830" y="16535"/>
                  </a:moveTo>
                  <a:lnTo>
                    <a:pt x="31775" y="12204"/>
                  </a:lnTo>
                  <a:lnTo>
                    <a:pt x="25781" y="10375"/>
                  </a:lnTo>
                  <a:lnTo>
                    <a:pt x="20091" y="10375"/>
                  </a:lnTo>
                  <a:lnTo>
                    <a:pt x="9029" y="12852"/>
                  </a:lnTo>
                  <a:lnTo>
                    <a:pt x="1473" y="19329"/>
                  </a:lnTo>
                  <a:lnTo>
                    <a:pt x="0" y="28435"/>
                  </a:lnTo>
                  <a:lnTo>
                    <a:pt x="7188" y="38785"/>
                  </a:lnTo>
                  <a:lnTo>
                    <a:pt x="13246" y="31750"/>
                  </a:lnTo>
                  <a:lnTo>
                    <a:pt x="24079" y="29654"/>
                  </a:lnTo>
                  <a:lnTo>
                    <a:pt x="33858" y="26555"/>
                  </a:lnTo>
                  <a:lnTo>
                    <a:pt x="36830" y="16535"/>
                  </a:lnTo>
                  <a:close/>
                </a:path>
                <a:path extrusionOk="0" h="39369" w="5605780">
                  <a:moveTo>
                    <a:pt x="154470" y="31407"/>
                  </a:moveTo>
                  <a:lnTo>
                    <a:pt x="152717" y="23075"/>
                  </a:lnTo>
                  <a:lnTo>
                    <a:pt x="147345" y="16814"/>
                  </a:lnTo>
                  <a:lnTo>
                    <a:pt x="139839" y="12865"/>
                  </a:lnTo>
                  <a:lnTo>
                    <a:pt x="131660" y="11493"/>
                  </a:lnTo>
                  <a:lnTo>
                    <a:pt x="124015" y="11493"/>
                  </a:lnTo>
                  <a:lnTo>
                    <a:pt x="117462" y="15341"/>
                  </a:lnTo>
                  <a:lnTo>
                    <a:pt x="117690" y="24028"/>
                  </a:lnTo>
                  <a:lnTo>
                    <a:pt x="123101" y="27330"/>
                  </a:lnTo>
                  <a:lnTo>
                    <a:pt x="129247" y="29921"/>
                  </a:lnTo>
                  <a:lnTo>
                    <a:pt x="136283" y="31610"/>
                  </a:lnTo>
                  <a:lnTo>
                    <a:pt x="144335" y="32207"/>
                  </a:lnTo>
                  <a:lnTo>
                    <a:pt x="147472" y="32207"/>
                  </a:lnTo>
                  <a:lnTo>
                    <a:pt x="150837" y="31953"/>
                  </a:lnTo>
                  <a:lnTo>
                    <a:pt x="154470" y="31407"/>
                  </a:lnTo>
                  <a:close/>
                </a:path>
                <a:path extrusionOk="0" h="39369" w="5605780">
                  <a:moveTo>
                    <a:pt x="1415719" y="24015"/>
                  </a:moveTo>
                  <a:lnTo>
                    <a:pt x="1412417" y="11493"/>
                  </a:lnTo>
                  <a:lnTo>
                    <a:pt x="1409471" y="11493"/>
                  </a:lnTo>
                  <a:lnTo>
                    <a:pt x="1408468" y="11493"/>
                  </a:lnTo>
                  <a:lnTo>
                    <a:pt x="1407502" y="12941"/>
                  </a:lnTo>
                  <a:lnTo>
                    <a:pt x="1406791" y="16548"/>
                  </a:lnTo>
                  <a:lnTo>
                    <a:pt x="1405483" y="24091"/>
                  </a:lnTo>
                  <a:lnTo>
                    <a:pt x="1408633" y="36499"/>
                  </a:lnTo>
                  <a:lnTo>
                    <a:pt x="1412532" y="36499"/>
                  </a:lnTo>
                  <a:lnTo>
                    <a:pt x="1413510" y="35039"/>
                  </a:lnTo>
                  <a:lnTo>
                    <a:pt x="1415719" y="24015"/>
                  </a:lnTo>
                  <a:close/>
                </a:path>
                <a:path extrusionOk="0" h="39369" w="5605780">
                  <a:moveTo>
                    <a:pt x="1829549" y="13246"/>
                  </a:moveTo>
                  <a:lnTo>
                    <a:pt x="1826018" y="5791"/>
                  </a:lnTo>
                  <a:lnTo>
                    <a:pt x="1818398" y="1460"/>
                  </a:lnTo>
                  <a:lnTo>
                    <a:pt x="1808810" y="63"/>
                  </a:lnTo>
                  <a:lnTo>
                    <a:pt x="1799932" y="63"/>
                  </a:lnTo>
                  <a:lnTo>
                    <a:pt x="1791296" y="3403"/>
                  </a:lnTo>
                  <a:lnTo>
                    <a:pt x="1790039" y="9398"/>
                  </a:lnTo>
                  <a:lnTo>
                    <a:pt x="1792236" y="8864"/>
                  </a:lnTo>
                  <a:lnTo>
                    <a:pt x="1794141" y="8623"/>
                  </a:lnTo>
                  <a:lnTo>
                    <a:pt x="1802625" y="8623"/>
                  </a:lnTo>
                  <a:lnTo>
                    <a:pt x="1814068" y="24815"/>
                  </a:lnTo>
                  <a:lnTo>
                    <a:pt x="1822653" y="24815"/>
                  </a:lnTo>
                  <a:lnTo>
                    <a:pt x="1824596" y="24574"/>
                  </a:lnTo>
                  <a:lnTo>
                    <a:pt x="1826818" y="24028"/>
                  </a:lnTo>
                  <a:lnTo>
                    <a:pt x="1829549" y="13246"/>
                  </a:lnTo>
                  <a:close/>
                </a:path>
                <a:path extrusionOk="0" h="39369" w="5605780">
                  <a:moveTo>
                    <a:pt x="5223726" y="6426"/>
                  </a:moveTo>
                  <a:lnTo>
                    <a:pt x="5220538" y="0"/>
                  </a:lnTo>
                  <a:lnTo>
                    <a:pt x="5214150" y="0"/>
                  </a:lnTo>
                  <a:lnTo>
                    <a:pt x="5213261" y="0"/>
                  </a:lnTo>
                  <a:lnTo>
                    <a:pt x="5207749" y="1790"/>
                  </a:lnTo>
                  <a:lnTo>
                    <a:pt x="5207749" y="24028"/>
                  </a:lnTo>
                  <a:lnTo>
                    <a:pt x="5210086" y="25209"/>
                  </a:lnTo>
                  <a:lnTo>
                    <a:pt x="5212169" y="25730"/>
                  </a:lnTo>
                  <a:lnTo>
                    <a:pt x="5218252" y="25730"/>
                  </a:lnTo>
                  <a:lnTo>
                    <a:pt x="5221109" y="22923"/>
                  </a:lnTo>
                  <a:lnTo>
                    <a:pt x="5222557" y="19177"/>
                  </a:lnTo>
                  <a:lnTo>
                    <a:pt x="5223319" y="17233"/>
                  </a:lnTo>
                  <a:lnTo>
                    <a:pt x="5223700" y="15049"/>
                  </a:lnTo>
                  <a:lnTo>
                    <a:pt x="5223726" y="6426"/>
                  </a:lnTo>
                  <a:close/>
                </a:path>
                <a:path extrusionOk="0" h="39369" w="5605780">
                  <a:moveTo>
                    <a:pt x="5273916" y="9398"/>
                  </a:moveTo>
                  <a:lnTo>
                    <a:pt x="5272532" y="9296"/>
                  </a:lnTo>
                  <a:lnTo>
                    <a:pt x="5271871" y="9296"/>
                  </a:lnTo>
                  <a:lnTo>
                    <a:pt x="5259908" y="13792"/>
                  </a:lnTo>
                  <a:lnTo>
                    <a:pt x="5254295" y="23749"/>
                  </a:lnTo>
                  <a:lnTo>
                    <a:pt x="5256187" y="33845"/>
                  </a:lnTo>
                  <a:lnTo>
                    <a:pt x="5266741" y="38785"/>
                  </a:lnTo>
                  <a:lnTo>
                    <a:pt x="5267287" y="30238"/>
                  </a:lnTo>
                  <a:lnTo>
                    <a:pt x="5270106" y="23914"/>
                  </a:lnTo>
                  <a:lnTo>
                    <a:pt x="5273027" y="17678"/>
                  </a:lnTo>
                  <a:lnTo>
                    <a:pt x="5273916" y="9398"/>
                  </a:lnTo>
                  <a:close/>
                </a:path>
                <a:path extrusionOk="0" h="39369" w="5605780">
                  <a:moveTo>
                    <a:pt x="5605373" y="9398"/>
                  </a:moveTo>
                  <a:lnTo>
                    <a:pt x="5590718" y="9398"/>
                  </a:lnTo>
                  <a:lnTo>
                    <a:pt x="5590718" y="24028"/>
                  </a:lnTo>
                  <a:lnTo>
                    <a:pt x="5605373" y="24028"/>
                  </a:lnTo>
                  <a:lnTo>
                    <a:pt x="5605373" y="939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06" name="Google Shape;3106;gf574e92628_0_0"/>
            <p:cNvSpPr/>
            <p:nvPr/>
          </p:nvSpPr>
          <p:spPr>
            <a:xfrm>
              <a:off x="1400376" y="2869191"/>
              <a:ext cx="13334" cy="15239"/>
            </a:xfrm>
            <a:custGeom>
              <a:rect b="b" l="l" r="r" t="t"/>
              <a:pathLst>
                <a:path extrusionOk="0" h="15239" w="13334">
                  <a:moveTo>
                    <a:pt x="10617" y="0"/>
                  </a:moveTo>
                  <a:lnTo>
                    <a:pt x="3555" y="6413"/>
                  </a:lnTo>
                  <a:lnTo>
                    <a:pt x="0" y="9601"/>
                  </a:lnTo>
                  <a:lnTo>
                    <a:pt x="2082" y="10718"/>
                  </a:lnTo>
                  <a:lnTo>
                    <a:pt x="4368" y="12522"/>
                  </a:lnTo>
                  <a:lnTo>
                    <a:pt x="6934" y="15240"/>
                  </a:lnTo>
                  <a:lnTo>
                    <a:pt x="12839" y="9626"/>
                  </a:lnTo>
                  <a:lnTo>
                    <a:pt x="12128" y="4838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07" name="Google Shape;3107;gf574e92628_0_0"/>
            <p:cNvSpPr/>
            <p:nvPr/>
          </p:nvSpPr>
          <p:spPr>
            <a:xfrm>
              <a:off x="1363000" y="2847331"/>
              <a:ext cx="52069" cy="45085"/>
            </a:xfrm>
            <a:custGeom>
              <a:rect b="b" l="l" r="r" t="t"/>
              <a:pathLst>
                <a:path extrusionOk="0" h="45085" w="52069">
                  <a:moveTo>
                    <a:pt x="51803" y="0"/>
                  </a:moveTo>
                  <a:lnTo>
                    <a:pt x="33218" y="5575"/>
                  </a:lnTo>
                  <a:lnTo>
                    <a:pt x="17795" y="14174"/>
                  </a:lnTo>
                  <a:lnTo>
                    <a:pt x="6426" y="26833"/>
                  </a:lnTo>
                  <a:lnTo>
                    <a:pt x="0" y="44589"/>
                  </a:lnTo>
                  <a:lnTo>
                    <a:pt x="1650" y="44653"/>
                  </a:lnTo>
                  <a:lnTo>
                    <a:pt x="9245" y="44653"/>
                  </a:lnTo>
                  <a:lnTo>
                    <a:pt x="14516" y="40995"/>
                  </a:lnTo>
                  <a:lnTo>
                    <a:pt x="23609" y="33680"/>
                  </a:lnTo>
                  <a:lnTo>
                    <a:pt x="27444" y="30022"/>
                  </a:lnTo>
                  <a:lnTo>
                    <a:pt x="33769" y="30022"/>
                  </a:lnTo>
                  <a:lnTo>
                    <a:pt x="35483" y="30454"/>
                  </a:lnTo>
                  <a:lnTo>
                    <a:pt x="37376" y="31457"/>
                  </a:lnTo>
                  <a:lnTo>
                    <a:pt x="47993" y="21856"/>
                  </a:lnTo>
                  <a:lnTo>
                    <a:pt x="46434" y="16937"/>
                  </a:lnTo>
                  <a:lnTo>
                    <a:pt x="45669" y="11785"/>
                  </a:lnTo>
                  <a:lnTo>
                    <a:pt x="47018" y="6204"/>
                  </a:lnTo>
                  <a:lnTo>
                    <a:pt x="518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08" name="Google Shape;3108;gf574e92628_0_0"/>
            <p:cNvSpPr/>
            <p:nvPr/>
          </p:nvSpPr>
          <p:spPr>
            <a:xfrm>
              <a:off x="3293122" y="2847288"/>
              <a:ext cx="1525270" cy="45085"/>
            </a:xfrm>
            <a:custGeom>
              <a:rect b="b" l="l" r="r" t="t"/>
              <a:pathLst>
                <a:path extrusionOk="0" h="45085" w="1525270">
                  <a:moveTo>
                    <a:pt x="29349" y="38"/>
                  </a:moveTo>
                  <a:lnTo>
                    <a:pt x="27838" y="0"/>
                  </a:lnTo>
                  <a:lnTo>
                    <a:pt x="16929" y="3492"/>
                  </a:lnTo>
                  <a:lnTo>
                    <a:pt x="10769" y="11785"/>
                  </a:lnTo>
                  <a:lnTo>
                    <a:pt x="6172" y="21666"/>
                  </a:lnTo>
                  <a:lnTo>
                    <a:pt x="0" y="29883"/>
                  </a:lnTo>
                  <a:lnTo>
                    <a:pt x="1625" y="30124"/>
                  </a:lnTo>
                  <a:lnTo>
                    <a:pt x="3136" y="30251"/>
                  </a:lnTo>
                  <a:lnTo>
                    <a:pt x="4521" y="30251"/>
                  </a:lnTo>
                  <a:lnTo>
                    <a:pt x="14960" y="26987"/>
                  </a:lnTo>
                  <a:lnTo>
                    <a:pt x="20751" y="19011"/>
                  </a:lnTo>
                  <a:lnTo>
                    <a:pt x="24650" y="9105"/>
                  </a:lnTo>
                  <a:lnTo>
                    <a:pt x="29349" y="38"/>
                  </a:lnTo>
                  <a:close/>
                </a:path>
                <a:path extrusionOk="0" h="45085" w="1525270">
                  <a:moveTo>
                    <a:pt x="1524711" y="44640"/>
                  </a:moveTo>
                  <a:lnTo>
                    <a:pt x="1523238" y="28829"/>
                  </a:lnTo>
                  <a:lnTo>
                    <a:pt x="1514563" y="15849"/>
                  </a:lnTo>
                  <a:lnTo>
                    <a:pt x="1502206" y="7073"/>
                  </a:lnTo>
                  <a:lnTo>
                    <a:pt x="1489671" y="3835"/>
                  </a:lnTo>
                  <a:lnTo>
                    <a:pt x="1485836" y="3835"/>
                  </a:lnTo>
                  <a:lnTo>
                    <a:pt x="1482559" y="4991"/>
                  </a:lnTo>
                  <a:lnTo>
                    <a:pt x="1480439" y="7531"/>
                  </a:lnTo>
                  <a:lnTo>
                    <a:pt x="1490218" y="17995"/>
                  </a:lnTo>
                  <a:lnTo>
                    <a:pt x="1498358" y="30238"/>
                  </a:lnTo>
                  <a:lnTo>
                    <a:pt x="1508594" y="40398"/>
                  </a:lnTo>
                  <a:lnTo>
                    <a:pt x="1524711" y="446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09" name="Google Shape;3109;gf574e92628_0_0"/>
            <p:cNvSpPr/>
            <p:nvPr/>
          </p:nvSpPr>
          <p:spPr>
            <a:xfrm>
              <a:off x="1653137" y="2857063"/>
              <a:ext cx="5080" cy="13969"/>
            </a:xfrm>
            <a:custGeom>
              <a:rect b="b" l="l" r="r" t="t"/>
              <a:pathLst>
                <a:path extrusionOk="0" h="13969" w="5080">
                  <a:moveTo>
                    <a:pt x="0" y="0"/>
                  </a:moveTo>
                  <a:lnTo>
                    <a:pt x="63" y="13563"/>
                  </a:lnTo>
                  <a:lnTo>
                    <a:pt x="1155" y="13728"/>
                  </a:lnTo>
                  <a:lnTo>
                    <a:pt x="1701" y="13779"/>
                  </a:lnTo>
                  <a:lnTo>
                    <a:pt x="2692" y="9715"/>
                  </a:lnTo>
                  <a:lnTo>
                    <a:pt x="3721" y="5638"/>
                  </a:lnTo>
                  <a:lnTo>
                    <a:pt x="4813" y="15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10" name="Google Shape;3110;gf574e92628_0_0"/>
            <p:cNvSpPr/>
            <p:nvPr/>
          </p:nvSpPr>
          <p:spPr>
            <a:xfrm>
              <a:off x="1620771" y="2853286"/>
              <a:ext cx="33019" cy="17780"/>
            </a:xfrm>
            <a:custGeom>
              <a:rect b="b" l="l" r="r" t="t"/>
              <a:pathLst>
                <a:path extrusionOk="0" h="17780" w="33019">
                  <a:moveTo>
                    <a:pt x="19913" y="0"/>
                  </a:moveTo>
                  <a:lnTo>
                    <a:pt x="14338" y="0"/>
                  </a:lnTo>
                  <a:lnTo>
                    <a:pt x="8128" y="0"/>
                  </a:lnTo>
                  <a:lnTo>
                    <a:pt x="2882" y="2222"/>
                  </a:lnTo>
                  <a:lnTo>
                    <a:pt x="0" y="8915"/>
                  </a:lnTo>
                  <a:lnTo>
                    <a:pt x="6695" y="9984"/>
                  </a:lnTo>
                  <a:lnTo>
                    <a:pt x="14793" y="12469"/>
                  </a:lnTo>
                  <a:lnTo>
                    <a:pt x="23604" y="15285"/>
                  </a:lnTo>
                  <a:lnTo>
                    <a:pt x="32435" y="17348"/>
                  </a:lnTo>
                  <a:lnTo>
                    <a:pt x="32359" y="3771"/>
                  </a:lnTo>
                  <a:lnTo>
                    <a:pt x="26263" y="1790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11" name="Google Shape;3111;gf574e92628_0_0"/>
            <p:cNvSpPr/>
            <p:nvPr/>
          </p:nvSpPr>
          <p:spPr>
            <a:xfrm>
              <a:off x="1654835" y="2854819"/>
              <a:ext cx="8894445" cy="64769"/>
            </a:xfrm>
            <a:custGeom>
              <a:rect b="b" l="l" r="r" t="t"/>
              <a:pathLst>
                <a:path extrusionOk="0" h="64769" w="8894445">
                  <a:moveTo>
                    <a:pt x="17767" y="7378"/>
                  </a:moveTo>
                  <a:lnTo>
                    <a:pt x="13957" y="7378"/>
                  </a:lnTo>
                  <a:lnTo>
                    <a:pt x="8775" y="5715"/>
                  </a:lnTo>
                  <a:lnTo>
                    <a:pt x="3111" y="3835"/>
                  </a:lnTo>
                  <a:lnTo>
                    <a:pt x="2019" y="7886"/>
                  </a:lnTo>
                  <a:lnTo>
                    <a:pt x="990" y="11950"/>
                  </a:lnTo>
                  <a:lnTo>
                    <a:pt x="0" y="16027"/>
                  </a:lnTo>
                  <a:lnTo>
                    <a:pt x="1181" y="16154"/>
                  </a:lnTo>
                  <a:lnTo>
                    <a:pt x="2336" y="16230"/>
                  </a:lnTo>
                  <a:lnTo>
                    <a:pt x="9664" y="16230"/>
                  </a:lnTo>
                  <a:lnTo>
                    <a:pt x="14909" y="14020"/>
                  </a:lnTo>
                  <a:lnTo>
                    <a:pt x="17767" y="7378"/>
                  </a:lnTo>
                  <a:close/>
                </a:path>
                <a:path extrusionOk="0" h="64769" w="8894445">
                  <a:moveTo>
                    <a:pt x="8503209" y="4775"/>
                  </a:moveTo>
                  <a:lnTo>
                    <a:pt x="8495881" y="0"/>
                  </a:lnTo>
                  <a:lnTo>
                    <a:pt x="8493214" y="6540"/>
                  </a:lnTo>
                  <a:lnTo>
                    <a:pt x="8488858" y="11442"/>
                  </a:lnTo>
                  <a:lnTo>
                    <a:pt x="8484349" y="16205"/>
                  </a:lnTo>
                  <a:lnTo>
                    <a:pt x="8481225" y="22352"/>
                  </a:lnTo>
                  <a:lnTo>
                    <a:pt x="8482851" y="23050"/>
                  </a:lnTo>
                  <a:lnTo>
                    <a:pt x="8484527" y="23355"/>
                  </a:lnTo>
                  <a:lnTo>
                    <a:pt x="8486191" y="23355"/>
                  </a:lnTo>
                  <a:lnTo>
                    <a:pt x="8495728" y="20078"/>
                  </a:lnTo>
                  <a:lnTo>
                    <a:pt x="8502282" y="12687"/>
                  </a:lnTo>
                  <a:lnTo>
                    <a:pt x="8503209" y="4775"/>
                  </a:lnTo>
                  <a:close/>
                </a:path>
                <a:path extrusionOk="0" h="64769" w="8894445">
                  <a:moveTo>
                    <a:pt x="8893861" y="29603"/>
                  </a:moveTo>
                  <a:lnTo>
                    <a:pt x="8885555" y="22377"/>
                  </a:lnTo>
                  <a:lnTo>
                    <a:pt x="8879751" y="20193"/>
                  </a:lnTo>
                  <a:lnTo>
                    <a:pt x="8874163" y="20193"/>
                  </a:lnTo>
                  <a:lnTo>
                    <a:pt x="8869896" y="20193"/>
                  </a:lnTo>
                  <a:lnTo>
                    <a:pt x="8865781" y="21463"/>
                  </a:lnTo>
                  <a:lnTo>
                    <a:pt x="8855786" y="24015"/>
                  </a:lnTo>
                  <a:lnTo>
                    <a:pt x="8849931" y="25285"/>
                  </a:lnTo>
                  <a:lnTo>
                    <a:pt x="8836165" y="25285"/>
                  </a:lnTo>
                  <a:lnTo>
                    <a:pt x="8829002" y="24511"/>
                  </a:lnTo>
                  <a:lnTo>
                    <a:pt x="8820226" y="22352"/>
                  </a:lnTo>
                  <a:lnTo>
                    <a:pt x="8823655" y="35941"/>
                  </a:lnTo>
                  <a:lnTo>
                    <a:pt x="8812670" y="44361"/>
                  </a:lnTo>
                  <a:lnTo>
                    <a:pt x="8819553" y="53543"/>
                  </a:lnTo>
                  <a:lnTo>
                    <a:pt x="8827300" y="59753"/>
                  </a:lnTo>
                  <a:lnTo>
                    <a:pt x="8835657" y="63284"/>
                  </a:lnTo>
                  <a:lnTo>
                    <a:pt x="8844382" y="64401"/>
                  </a:lnTo>
                  <a:lnTo>
                    <a:pt x="8859177" y="61595"/>
                  </a:lnTo>
                  <a:lnTo>
                    <a:pt x="8873134" y="54000"/>
                  </a:lnTo>
                  <a:lnTo>
                    <a:pt x="8885098" y="42913"/>
                  </a:lnTo>
                  <a:lnTo>
                    <a:pt x="8893861" y="2960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12" name="Google Shape;3112;gf574e92628_0_0"/>
            <p:cNvSpPr/>
            <p:nvPr/>
          </p:nvSpPr>
          <p:spPr>
            <a:xfrm>
              <a:off x="661939" y="2862196"/>
              <a:ext cx="38100" cy="23494"/>
            </a:xfrm>
            <a:custGeom>
              <a:rect b="b" l="l" r="r" t="t"/>
              <a:pathLst>
                <a:path extrusionOk="0" h="23494" w="38100">
                  <a:moveTo>
                    <a:pt x="38100" y="0"/>
                  </a:moveTo>
                  <a:lnTo>
                    <a:pt x="27830" y="1188"/>
                  </a:lnTo>
                  <a:lnTo>
                    <a:pt x="17787" y="2652"/>
                  </a:lnTo>
                  <a:lnTo>
                    <a:pt x="8376" y="4780"/>
                  </a:lnTo>
                  <a:lnTo>
                    <a:pt x="0" y="7962"/>
                  </a:lnTo>
                  <a:lnTo>
                    <a:pt x="139" y="23063"/>
                  </a:lnTo>
                  <a:lnTo>
                    <a:pt x="13989" y="21624"/>
                  </a:lnTo>
                  <a:lnTo>
                    <a:pt x="25025" y="17389"/>
                  </a:lnTo>
                  <a:lnTo>
                    <a:pt x="33108" y="10225"/>
                  </a:lnTo>
                  <a:lnTo>
                    <a:pt x="381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13" name="Google Shape;3113;gf574e92628_0_0"/>
            <p:cNvSpPr/>
            <p:nvPr/>
          </p:nvSpPr>
          <p:spPr>
            <a:xfrm>
              <a:off x="648502" y="2870160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13436" y="0"/>
                  </a:moveTo>
                  <a:lnTo>
                    <a:pt x="7264" y="3073"/>
                  </a:lnTo>
                  <a:lnTo>
                    <a:pt x="2476" y="7531"/>
                  </a:lnTo>
                  <a:lnTo>
                    <a:pt x="0" y="14274"/>
                  </a:lnTo>
                  <a:lnTo>
                    <a:pt x="4622" y="14820"/>
                  </a:lnTo>
                  <a:lnTo>
                    <a:pt x="8978" y="15100"/>
                  </a:lnTo>
                  <a:lnTo>
                    <a:pt x="13576" y="15100"/>
                  </a:lnTo>
                  <a:lnTo>
                    <a:pt x="134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14" name="Google Shape;3114;gf574e92628_0_0"/>
            <p:cNvSpPr/>
            <p:nvPr/>
          </p:nvSpPr>
          <p:spPr>
            <a:xfrm>
              <a:off x="4353687" y="2861639"/>
              <a:ext cx="4553584" cy="28575"/>
            </a:xfrm>
            <a:custGeom>
              <a:rect b="b" l="l" r="r" t="t"/>
              <a:pathLst>
                <a:path extrusionOk="0" h="28575" w="4553584">
                  <a:moveTo>
                    <a:pt x="14693" y="22796"/>
                  </a:moveTo>
                  <a:lnTo>
                    <a:pt x="14401" y="14846"/>
                  </a:lnTo>
                  <a:lnTo>
                    <a:pt x="13436" y="7505"/>
                  </a:lnTo>
                  <a:lnTo>
                    <a:pt x="10528" y="2095"/>
                  </a:lnTo>
                  <a:lnTo>
                    <a:pt x="4432" y="0"/>
                  </a:lnTo>
                  <a:lnTo>
                    <a:pt x="3136" y="0"/>
                  </a:lnTo>
                  <a:lnTo>
                    <a:pt x="1663" y="177"/>
                  </a:lnTo>
                  <a:lnTo>
                    <a:pt x="0" y="558"/>
                  </a:lnTo>
                  <a:lnTo>
                    <a:pt x="0" y="15544"/>
                  </a:lnTo>
                  <a:lnTo>
                    <a:pt x="7454" y="15544"/>
                  </a:lnTo>
                  <a:lnTo>
                    <a:pt x="8674" y="21297"/>
                  </a:lnTo>
                  <a:lnTo>
                    <a:pt x="14693" y="22796"/>
                  </a:lnTo>
                  <a:close/>
                </a:path>
                <a:path extrusionOk="0" h="28575" w="4553584">
                  <a:moveTo>
                    <a:pt x="359079" y="10236"/>
                  </a:moveTo>
                  <a:lnTo>
                    <a:pt x="353707" y="558"/>
                  </a:lnTo>
                  <a:lnTo>
                    <a:pt x="348983" y="9639"/>
                  </a:lnTo>
                  <a:lnTo>
                    <a:pt x="344652" y="12522"/>
                  </a:lnTo>
                  <a:lnTo>
                    <a:pt x="336778" y="12522"/>
                  </a:lnTo>
                  <a:lnTo>
                    <a:pt x="322224" y="3797"/>
                  </a:lnTo>
                  <a:lnTo>
                    <a:pt x="315442" y="3797"/>
                  </a:lnTo>
                  <a:lnTo>
                    <a:pt x="312483" y="4914"/>
                  </a:lnTo>
                  <a:lnTo>
                    <a:pt x="309346" y="7937"/>
                  </a:lnTo>
                  <a:lnTo>
                    <a:pt x="310438" y="17487"/>
                  </a:lnTo>
                  <a:lnTo>
                    <a:pt x="314655" y="23850"/>
                  </a:lnTo>
                  <a:lnTo>
                    <a:pt x="321106" y="27393"/>
                  </a:lnTo>
                  <a:lnTo>
                    <a:pt x="328955" y="28486"/>
                  </a:lnTo>
                  <a:lnTo>
                    <a:pt x="342760" y="25895"/>
                  </a:lnTo>
                  <a:lnTo>
                    <a:pt x="354114" y="19240"/>
                  </a:lnTo>
                  <a:lnTo>
                    <a:pt x="359079" y="10236"/>
                  </a:lnTo>
                  <a:close/>
                </a:path>
                <a:path extrusionOk="0" h="28575" w="4553584">
                  <a:moveTo>
                    <a:pt x="4553216" y="6324"/>
                  </a:moveTo>
                  <a:lnTo>
                    <a:pt x="4544809" y="558"/>
                  </a:lnTo>
                  <a:lnTo>
                    <a:pt x="4544517" y="7073"/>
                  </a:lnTo>
                  <a:lnTo>
                    <a:pt x="4541304" y="9258"/>
                  </a:lnTo>
                  <a:lnTo>
                    <a:pt x="4529340" y="9258"/>
                  </a:lnTo>
                  <a:lnTo>
                    <a:pt x="4518241" y="1968"/>
                  </a:lnTo>
                  <a:lnTo>
                    <a:pt x="4515459" y="558"/>
                  </a:lnTo>
                  <a:lnTo>
                    <a:pt x="4514075" y="8343"/>
                  </a:lnTo>
                  <a:lnTo>
                    <a:pt x="4516983" y="13487"/>
                  </a:lnTo>
                  <a:lnTo>
                    <a:pt x="4522914" y="16332"/>
                  </a:lnTo>
                  <a:lnTo>
                    <a:pt x="4530585" y="17208"/>
                  </a:lnTo>
                  <a:lnTo>
                    <a:pt x="4542244" y="15659"/>
                  </a:lnTo>
                  <a:lnTo>
                    <a:pt x="4551070" y="11696"/>
                  </a:lnTo>
                  <a:lnTo>
                    <a:pt x="4553216" y="63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15" name="Google Shape;3115;gf574e92628_0_0"/>
            <p:cNvSpPr/>
            <p:nvPr/>
          </p:nvSpPr>
          <p:spPr>
            <a:xfrm>
              <a:off x="2211028" y="2868797"/>
              <a:ext cx="21589" cy="10794"/>
            </a:xfrm>
            <a:custGeom>
              <a:rect b="b" l="l" r="r" t="t"/>
              <a:pathLst>
                <a:path extrusionOk="0" h="10794" w="21589">
                  <a:moveTo>
                    <a:pt x="7594" y="0"/>
                  </a:moveTo>
                  <a:lnTo>
                    <a:pt x="3746" y="0"/>
                  </a:lnTo>
                  <a:lnTo>
                    <a:pt x="2197" y="0"/>
                  </a:lnTo>
                  <a:lnTo>
                    <a:pt x="952" y="355"/>
                  </a:lnTo>
                  <a:lnTo>
                    <a:pt x="0" y="965"/>
                  </a:lnTo>
                  <a:lnTo>
                    <a:pt x="6235" y="4165"/>
                  </a:lnTo>
                  <a:lnTo>
                    <a:pt x="12522" y="7315"/>
                  </a:lnTo>
                  <a:lnTo>
                    <a:pt x="18859" y="10414"/>
                  </a:lnTo>
                  <a:lnTo>
                    <a:pt x="20383" y="9118"/>
                  </a:lnTo>
                  <a:lnTo>
                    <a:pt x="21158" y="8369"/>
                  </a:lnTo>
                  <a:lnTo>
                    <a:pt x="13296" y="222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16" name="Google Shape;3116;gf574e92628_0_0"/>
            <p:cNvSpPr/>
            <p:nvPr/>
          </p:nvSpPr>
          <p:spPr>
            <a:xfrm>
              <a:off x="2208111" y="2869577"/>
              <a:ext cx="6403975" cy="29844"/>
            </a:xfrm>
            <a:custGeom>
              <a:rect b="b" l="l" r="r" t="t"/>
              <a:pathLst>
                <a:path extrusionOk="0" h="29844" w="6403975">
                  <a:moveTo>
                    <a:pt x="21780" y="9626"/>
                  </a:moveTo>
                  <a:lnTo>
                    <a:pt x="15430" y="6527"/>
                  </a:lnTo>
                  <a:lnTo>
                    <a:pt x="9144" y="3390"/>
                  </a:lnTo>
                  <a:lnTo>
                    <a:pt x="2908" y="190"/>
                  </a:lnTo>
                  <a:lnTo>
                    <a:pt x="711" y="1587"/>
                  </a:lnTo>
                  <a:lnTo>
                    <a:pt x="0" y="4292"/>
                  </a:lnTo>
                  <a:lnTo>
                    <a:pt x="1320" y="10883"/>
                  </a:lnTo>
                  <a:lnTo>
                    <a:pt x="4711" y="14770"/>
                  </a:lnTo>
                  <a:lnTo>
                    <a:pt x="13296" y="14770"/>
                  </a:lnTo>
                  <a:lnTo>
                    <a:pt x="17246" y="13335"/>
                  </a:lnTo>
                  <a:lnTo>
                    <a:pt x="21780" y="9626"/>
                  </a:lnTo>
                  <a:close/>
                </a:path>
                <a:path extrusionOk="0" h="29844" w="6403975">
                  <a:moveTo>
                    <a:pt x="1350048" y="22352"/>
                  </a:moveTo>
                  <a:lnTo>
                    <a:pt x="1349222" y="8356"/>
                  </a:lnTo>
                  <a:lnTo>
                    <a:pt x="1347444" y="2794"/>
                  </a:lnTo>
                  <a:lnTo>
                    <a:pt x="1342872" y="0"/>
                  </a:lnTo>
                  <a:lnTo>
                    <a:pt x="1340180" y="6680"/>
                  </a:lnTo>
                  <a:lnTo>
                    <a:pt x="1335786" y="11569"/>
                  </a:lnTo>
                  <a:lnTo>
                    <a:pt x="1331188" y="16256"/>
                  </a:lnTo>
                  <a:lnTo>
                    <a:pt x="1327924" y="22352"/>
                  </a:lnTo>
                  <a:lnTo>
                    <a:pt x="1350048" y="22352"/>
                  </a:lnTo>
                  <a:close/>
                </a:path>
                <a:path extrusionOk="0" h="29844" w="6403975">
                  <a:moveTo>
                    <a:pt x="2654262" y="18135"/>
                  </a:moveTo>
                  <a:lnTo>
                    <a:pt x="2652128" y="9144"/>
                  </a:lnTo>
                  <a:lnTo>
                    <a:pt x="2647150" y="2984"/>
                  </a:lnTo>
                  <a:lnTo>
                    <a:pt x="2639085" y="0"/>
                  </a:lnTo>
                  <a:lnTo>
                    <a:pt x="2636532" y="6743"/>
                  </a:lnTo>
                  <a:lnTo>
                    <a:pt x="2633408" y="12865"/>
                  </a:lnTo>
                  <a:lnTo>
                    <a:pt x="2631313" y="19951"/>
                  </a:lnTo>
                  <a:lnTo>
                    <a:pt x="2631846" y="29616"/>
                  </a:lnTo>
                  <a:lnTo>
                    <a:pt x="2653779" y="29616"/>
                  </a:lnTo>
                  <a:lnTo>
                    <a:pt x="2654262" y="18135"/>
                  </a:lnTo>
                  <a:close/>
                </a:path>
                <a:path extrusionOk="0" h="29844" w="6403975">
                  <a:moveTo>
                    <a:pt x="6403391" y="9410"/>
                  </a:moveTo>
                  <a:lnTo>
                    <a:pt x="6403238" y="0"/>
                  </a:lnTo>
                  <a:lnTo>
                    <a:pt x="6373596" y="0"/>
                  </a:lnTo>
                  <a:lnTo>
                    <a:pt x="6373457" y="9410"/>
                  </a:lnTo>
                  <a:lnTo>
                    <a:pt x="6376606" y="16129"/>
                  </a:lnTo>
                  <a:lnTo>
                    <a:pt x="6381966" y="20167"/>
                  </a:lnTo>
                  <a:lnTo>
                    <a:pt x="6388417" y="21513"/>
                  </a:lnTo>
                  <a:lnTo>
                    <a:pt x="6394882" y="20167"/>
                  </a:lnTo>
                  <a:lnTo>
                    <a:pt x="6400241" y="16129"/>
                  </a:lnTo>
                  <a:lnTo>
                    <a:pt x="6403391" y="941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17" name="Google Shape;3117;gf574e92628_0_0"/>
            <p:cNvSpPr/>
            <p:nvPr/>
          </p:nvSpPr>
          <p:spPr>
            <a:xfrm>
              <a:off x="1112648" y="2876429"/>
              <a:ext cx="29844" cy="17144"/>
            </a:xfrm>
            <a:custGeom>
              <a:rect b="b" l="l" r="r" t="t"/>
              <a:pathLst>
                <a:path extrusionOk="0" h="17144" w="29844">
                  <a:moveTo>
                    <a:pt x="16954" y="0"/>
                  </a:moveTo>
                  <a:lnTo>
                    <a:pt x="6667" y="0"/>
                  </a:lnTo>
                  <a:lnTo>
                    <a:pt x="4686" y="0"/>
                  </a:lnTo>
                  <a:lnTo>
                    <a:pt x="2489" y="215"/>
                  </a:lnTo>
                  <a:lnTo>
                    <a:pt x="0" y="736"/>
                  </a:lnTo>
                  <a:lnTo>
                    <a:pt x="0" y="13639"/>
                  </a:lnTo>
                  <a:lnTo>
                    <a:pt x="6858" y="15913"/>
                  </a:lnTo>
                  <a:lnTo>
                    <a:pt x="10261" y="17106"/>
                  </a:lnTo>
                  <a:lnTo>
                    <a:pt x="15849" y="13385"/>
                  </a:lnTo>
                  <a:lnTo>
                    <a:pt x="28054" y="16230"/>
                  </a:lnTo>
                  <a:lnTo>
                    <a:pt x="29413" y="8001"/>
                  </a:lnTo>
                  <a:lnTo>
                    <a:pt x="21145" y="6070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18" name="Google Shape;3118;gf574e92628_0_0"/>
            <p:cNvSpPr/>
            <p:nvPr/>
          </p:nvSpPr>
          <p:spPr>
            <a:xfrm>
              <a:off x="1112634" y="2876968"/>
              <a:ext cx="832485" cy="29844"/>
            </a:xfrm>
            <a:custGeom>
              <a:rect b="b" l="l" r="r" t="t"/>
              <a:pathLst>
                <a:path extrusionOk="0" h="29844" w="832485">
                  <a:moveTo>
                    <a:pt x="10261" y="16560"/>
                  </a:moveTo>
                  <a:lnTo>
                    <a:pt x="6858" y="15379"/>
                  </a:lnTo>
                  <a:lnTo>
                    <a:pt x="3429" y="14224"/>
                  </a:lnTo>
                  <a:lnTo>
                    <a:pt x="0" y="13106"/>
                  </a:lnTo>
                  <a:lnTo>
                    <a:pt x="0" y="14960"/>
                  </a:lnTo>
                  <a:lnTo>
                    <a:pt x="482" y="18770"/>
                  </a:lnTo>
                  <a:lnTo>
                    <a:pt x="1016" y="22479"/>
                  </a:lnTo>
                  <a:lnTo>
                    <a:pt x="5930" y="22479"/>
                  </a:lnTo>
                  <a:lnTo>
                    <a:pt x="6667" y="22402"/>
                  </a:lnTo>
                  <a:lnTo>
                    <a:pt x="7493" y="22212"/>
                  </a:lnTo>
                  <a:lnTo>
                    <a:pt x="7493" y="19405"/>
                  </a:lnTo>
                  <a:lnTo>
                    <a:pt x="8572" y="17691"/>
                  </a:lnTo>
                  <a:lnTo>
                    <a:pt x="10261" y="16560"/>
                  </a:lnTo>
                  <a:close/>
                </a:path>
                <a:path extrusionOk="0" h="29844" w="832485">
                  <a:moveTo>
                    <a:pt x="831862" y="2768"/>
                  </a:moveTo>
                  <a:lnTo>
                    <a:pt x="822579" y="0"/>
                  </a:lnTo>
                  <a:lnTo>
                    <a:pt x="821169" y="0"/>
                  </a:lnTo>
                  <a:lnTo>
                    <a:pt x="819581" y="63"/>
                  </a:lnTo>
                  <a:lnTo>
                    <a:pt x="817791" y="203"/>
                  </a:lnTo>
                  <a:lnTo>
                    <a:pt x="817956" y="9105"/>
                  </a:lnTo>
                  <a:lnTo>
                    <a:pt x="818007" y="18199"/>
                  </a:lnTo>
                  <a:lnTo>
                    <a:pt x="819746" y="25666"/>
                  </a:lnTo>
                  <a:lnTo>
                    <a:pt x="824953" y="29705"/>
                  </a:lnTo>
                  <a:lnTo>
                    <a:pt x="826439" y="19443"/>
                  </a:lnTo>
                  <a:lnTo>
                    <a:pt x="830948" y="9855"/>
                  </a:lnTo>
                  <a:lnTo>
                    <a:pt x="831862" y="27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19" name="Google Shape;3119;gf574e92628_0_0"/>
            <p:cNvSpPr/>
            <p:nvPr/>
          </p:nvSpPr>
          <p:spPr>
            <a:xfrm>
              <a:off x="678176" y="2884429"/>
              <a:ext cx="52070" cy="29844"/>
            </a:xfrm>
            <a:custGeom>
              <a:rect b="b" l="l" r="r" t="t"/>
              <a:pathLst>
                <a:path extrusionOk="0" h="29844" w="52070">
                  <a:moveTo>
                    <a:pt x="51447" y="0"/>
                  </a:moveTo>
                  <a:lnTo>
                    <a:pt x="35609" y="4566"/>
                  </a:lnTo>
                  <a:lnTo>
                    <a:pt x="21080" y="10331"/>
                  </a:lnTo>
                  <a:lnTo>
                    <a:pt x="8872" y="18363"/>
                  </a:lnTo>
                  <a:lnTo>
                    <a:pt x="0" y="29730"/>
                  </a:lnTo>
                  <a:lnTo>
                    <a:pt x="12255" y="29794"/>
                  </a:lnTo>
                  <a:lnTo>
                    <a:pt x="28734" y="29035"/>
                  </a:lnTo>
                  <a:lnTo>
                    <a:pt x="42224" y="25288"/>
                  </a:lnTo>
                  <a:lnTo>
                    <a:pt x="50528" y="16346"/>
                  </a:lnTo>
                  <a:lnTo>
                    <a:pt x="514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20" name="Google Shape;3120;gf574e92628_0_0"/>
            <p:cNvSpPr/>
            <p:nvPr/>
          </p:nvSpPr>
          <p:spPr>
            <a:xfrm>
              <a:off x="2968028" y="2882810"/>
              <a:ext cx="5511800" cy="32385"/>
            </a:xfrm>
            <a:custGeom>
              <a:rect b="b" l="l" r="r" t="t"/>
              <a:pathLst>
                <a:path extrusionOk="0" h="32385" w="5511800">
                  <a:moveTo>
                    <a:pt x="30429" y="23863"/>
                  </a:moveTo>
                  <a:lnTo>
                    <a:pt x="22720" y="20472"/>
                  </a:lnTo>
                  <a:lnTo>
                    <a:pt x="8496" y="12446"/>
                  </a:lnTo>
                  <a:lnTo>
                    <a:pt x="812" y="9118"/>
                  </a:lnTo>
                  <a:lnTo>
                    <a:pt x="0" y="18059"/>
                  </a:lnTo>
                  <a:lnTo>
                    <a:pt x="4127" y="25400"/>
                  </a:lnTo>
                  <a:lnTo>
                    <a:pt x="11201" y="30378"/>
                  </a:lnTo>
                  <a:lnTo>
                    <a:pt x="19291" y="32207"/>
                  </a:lnTo>
                  <a:lnTo>
                    <a:pt x="24409" y="32207"/>
                  </a:lnTo>
                  <a:lnTo>
                    <a:pt x="28930" y="29743"/>
                  </a:lnTo>
                  <a:lnTo>
                    <a:pt x="30429" y="23863"/>
                  </a:lnTo>
                  <a:close/>
                </a:path>
                <a:path extrusionOk="0" h="32385" w="5511800">
                  <a:moveTo>
                    <a:pt x="54419" y="9017"/>
                  </a:moveTo>
                  <a:lnTo>
                    <a:pt x="51714" y="3911"/>
                  </a:lnTo>
                  <a:lnTo>
                    <a:pt x="45859" y="952"/>
                  </a:lnTo>
                  <a:lnTo>
                    <a:pt x="38442" y="0"/>
                  </a:lnTo>
                  <a:lnTo>
                    <a:pt x="30162" y="0"/>
                  </a:lnTo>
                  <a:lnTo>
                    <a:pt x="21958" y="3289"/>
                  </a:lnTo>
                  <a:lnTo>
                    <a:pt x="22987" y="9118"/>
                  </a:lnTo>
                  <a:lnTo>
                    <a:pt x="25095" y="8928"/>
                  </a:lnTo>
                  <a:lnTo>
                    <a:pt x="31305" y="8928"/>
                  </a:lnTo>
                  <a:lnTo>
                    <a:pt x="45008" y="16471"/>
                  </a:lnTo>
                  <a:lnTo>
                    <a:pt x="51625" y="16446"/>
                  </a:lnTo>
                  <a:lnTo>
                    <a:pt x="52349" y="16383"/>
                  </a:lnTo>
                  <a:lnTo>
                    <a:pt x="54419" y="9017"/>
                  </a:lnTo>
                  <a:close/>
                </a:path>
                <a:path extrusionOk="0" h="32385" w="5511800">
                  <a:moveTo>
                    <a:pt x="1035418" y="17208"/>
                  </a:moveTo>
                  <a:lnTo>
                    <a:pt x="1032052" y="9118"/>
                  </a:lnTo>
                  <a:lnTo>
                    <a:pt x="1030617" y="5778"/>
                  </a:lnTo>
                  <a:lnTo>
                    <a:pt x="1024915" y="3403"/>
                  </a:lnTo>
                  <a:lnTo>
                    <a:pt x="1019606" y="3403"/>
                  </a:lnTo>
                  <a:lnTo>
                    <a:pt x="1015199" y="3403"/>
                  </a:lnTo>
                  <a:lnTo>
                    <a:pt x="1011072" y="5041"/>
                  </a:lnTo>
                  <a:lnTo>
                    <a:pt x="1009904" y="9118"/>
                  </a:lnTo>
                  <a:lnTo>
                    <a:pt x="1007656" y="17487"/>
                  </a:lnTo>
                  <a:lnTo>
                    <a:pt x="1014564" y="21475"/>
                  </a:lnTo>
                  <a:lnTo>
                    <a:pt x="1028446" y="21475"/>
                  </a:lnTo>
                  <a:lnTo>
                    <a:pt x="1035418" y="17208"/>
                  </a:lnTo>
                  <a:close/>
                </a:path>
                <a:path extrusionOk="0" h="32385" w="5511800">
                  <a:moveTo>
                    <a:pt x="5511673" y="8623"/>
                  </a:moveTo>
                  <a:lnTo>
                    <a:pt x="5503227" y="1625"/>
                  </a:lnTo>
                  <a:lnTo>
                    <a:pt x="5499239" y="8686"/>
                  </a:lnTo>
                  <a:lnTo>
                    <a:pt x="5491200" y="11671"/>
                  </a:lnTo>
                  <a:lnTo>
                    <a:pt x="5483695" y="15189"/>
                  </a:lnTo>
                  <a:lnTo>
                    <a:pt x="5481307" y="23863"/>
                  </a:lnTo>
                  <a:lnTo>
                    <a:pt x="5484876" y="25615"/>
                  </a:lnTo>
                  <a:lnTo>
                    <a:pt x="5488533" y="26365"/>
                  </a:lnTo>
                  <a:lnTo>
                    <a:pt x="5492026" y="26365"/>
                  </a:lnTo>
                  <a:lnTo>
                    <a:pt x="5503456" y="23545"/>
                  </a:lnTo>
                  <a:lnTo>
                    <a:pt x="5510873" y="16789"/>
                  </a:lnTo>
                  <a:lnTo>
                    <a:pt x="5511673" y="862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21" name="Google Shape;3121;gf574e92628_0_0"/>
            <p:cNvSpPr/>
            <p:nvPr/>
          </p:nvSpPr>
          <p:spPr>
            <a:xfrm>
              <a:off x="508670" y="289910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7089" y="0"/>
                  </a:moveTo>
                  <a:lnTo>
                    <a:pt x="16734" y="2043"/>
                  </a:lnTo>
                  <a:lnTo>
                    <a:pt x="9620" y="7308"/>
                  </a:lnTo>
                  <a:lnTo>
                    <a:pt x="4468" y="14498"/>
                  </a:lnTo>
                  <a:lnTo>
                    <a:pt x="0" y="22313"/>
                  </a:lnTo>
                  <a:lnTo>
                    <a:pt x="1943" y="22428"/>
                  </a:lnTo>
                  <a:lnTo>
                    <a:pt x="2857" y="22428"/>
                  </a:lnTo>
                  <a:lnTo>
                    <a:pt x="12928" y="20391"/>
                  </a:lnTo>
                  <a:lnTo>
                    <a:pt x="19885" y="15133"/>
                  </a:lnTo>
                  <a:lnTo>
                    <a:pt x="24960" y="7935"/>
                  </a:lnTo>
                  <a:lnTo>
                    <a:pt x="29387" y="76"/>
                  </a:lnTo>
                  <a:lnTo>
                    <a:pt x="27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22" name="Google Shape;3122;gf574e92628_0_0"/>
            <p:cNvSpPr/>
            <p:nvPr/>
          </p:nvSpPr>
          <p:spPr>
            <a:xfrm>
              <a:off x="5075656" y="2899180"/>
              <a:ext cx="3498215" cy="29844"/>
            </a:xfrm>
            <a:custGeom>
              <a:rect b="b" l="l" r="r" t="t"/>
              <a:pathLst>
                <a:path extrusionOk="0" h="29844" w="3498215">
                  <a:moveTo>
                    <a:pt x="14668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68" y="14973"/>
                  </a:lnTo>
                  <a:lnTo>
                    <a:pt x="14668" y="0"/>
                  </a:lnTo>
                  <a:close/>
                </a:path>
                <a:path extrusionOk="0" h="29844" w="3498215">
                  <a:moveTo>
                    <a:pt x="3497694" y="12065"/>
                  </a:moveTo>
                  <a:lnTo>
                    <a:pt x="3493795" y="4254"/>
                  </a:lnTo>
                  <a:lnTo>
                    <a:pt x="3484194" y="0"/>
                  </a:lnTo>
                  <a:lnTo>
                    <a:pt x="3484384" y="9093"/>
                  </a:lnTo>
                  <a:lnTo>
                    <a:pt x="3484435" y="18237"/>
                  </a:lnTo>
                  <a:lnTo>
                    <a:pt x="3486150" y="25704"/>
                  </a:lnTo>
                  <a:lnTo>
                    <a:pt x="3491357" y="29730"/>
                  </a:lnTo>
                  <a:lnTo>
                    <a:pt x="3496640" y="21285"/>
                  </a:lnTo>
                  <a:lnTo>
                    <a:pt x="3497694" y="12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23" name="Google Shape;3123;gf574e92628_0_0"/>
            <p:cNvSpPr/>
            <p:nvPr/>
          </p:nvSpPr>
          <p:spPr>
            <a:xfrm>
              <a:off x="1503130" y="2911078"/>
              <a:ext cx="52069" cy="19050"/>
            </a:xfrm>
            <a:custGeom>
              <a:rect b="b" l="l" r="r" t="t"/>
              <a:pathLst>
                <a:path extrusionOk="0" h="19050" w="52069">
                  <a:moveTo>
                    <a:pt x="20180" y="0"/>
                  </a:moveTo>
                  <a:lnTo>
                    <a:pt x="15303" y="0"/>
                  </a:lnTo>
                  <a:lnTo>
                    <a:pt x="12547" y="0"/>
                  </a:lnTo>
                  <a:lnTo>
                    <a:pt x="9829" y="863"/>
                  </a:lnTo>
                  <a:lnTo>
                    <a:pt x="7137" y="3086"/>
                  </a:lnTo>
                  <a:lnTo>
                    <a:pt x="11785" y="3429"/>
                  </a:lnTo>
                  <a:lnTo>
                    <a:pt x="15811" y="4000"/>
                  </a:lnTo>
                  <a:lnTo>
                    <a:pt x="14630" y="10337"/>
                  </a:lnTo>
                  <a:lnTo>
                    <a:pt x="8928" y="12065"/>
                  </a:lnTo>
                  <a:lnTo>
                    <a:pt x="279" y="10693"/>
                  </a:lnTo>
                  <a:lnTo>
                    <a:pt x="0" y="17830"/>
                  </a:lnTo>
                  <a:lnTo>
                    <a:pt x="2336" y="17183"/>
                  </a:lnTo>
                  <a:lnTo>
                    <a:pt x="5092" y="16941"/>
                  </a:lnTo>
                  <a:lnTo>
                    <a:pt x="12344" y="16941"/>
                  </a:lnTo>
                  <a:lnTo>
                    <a:pt x="31368" y="18872"/>
                  </a:lnTo>
                  <a:lnTo>
                    <a:pt x="43776" y="18872"/>
                  </a:lnTo>
                  <a:lnTo>
                    <a:pt x="50164" y="17132"/>
                  </a:lnTo>
                  <a:lnTo>
                    <a:pt x="51485" y="10337"/>
                  </a:lnTo>
                  <a:lnTo>
                    <a:pt x="50076" y="10655"/>
                  </a:lnTo>
                  <a:lnTo>
                    <a:pt x="48704" y="10795"/>
                  </a:lnTo>
                  <a:lnTo>
                    <a:pt x="41363" y="10795"/>
                  </a:lnTo>
                  <a:lnTo>
                    <a:pt x="35788" y="8089"/>
                  </a:lnTo>
                  <a:lnTo>
                    <a:pt x="25196" y="2705"/>
                  </a:lnTo>
                  <a:lnTo>
                    <a:pt x="201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24" name="Google Shape;3124;gf574e92628_0_0"/>
            <p:cNvSpPr/>
            <p:nvPr/>
          </p:nvSpPr>
          <p:spPr>
            <a:xfrm>
              <a:off x="1878577" y="2906668"/>
              <a:ext cx="44450" cy="19685"/>
            </a:xfrm>
            <a:custGeom>
              <a:rect b="b" l="l" r="r" t="t"/>
              <a:pathLst>
                <a:path extrusionOk="0" h="19685" w="44450">
                  <a:moveTo>
                    <a:pt x="7467" y="0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1664" y="9077"/>
                  </a:lnTo>
                  <a:lnTo>
                    <a:pt x="5602" y="15117"/>
                  </a:lnTo>
                  <a:lnTo>
                    <a:pt x="11228" y="18479"/>
                  </a:lnTo>
                  <a:lnTo>
                    <a:pt x="17957" y="19519"/>
                  </a:lnTo>
                  <a:lnTo>
                    <a:pt x="25265" y="18583"/>
                  </a:lnTo>
                  <a:lnTo>
                    <a:pt x="32502" y="16021"/>
                  </a:lnTo>
                  <a:lnTo>
                    <a:pt x="39067" y="12201"/>
                  </a:lnTo>
                  <a:lnTo>
                    <a:pt x="44361" y="7493"/>
                  </a:lnTo>
                  <a:lnTo>
                    <a:pt x="40589" y="8356"/>
                  </a:lnTo>
                  <a:lnTo>
                    <a:pt x="37325" y="8724"/>
                  </a:lnTo>
                  <a:lnTo>
                    <a:pt x="27292" y="8724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25" name="Google Shape;3125;gf574e92628_0_0"/>
            <p:cNvSpPr/>
            <p:nvPr/>
          </p:nvSpPr>
          <p:spPr>
            <a:xfrm>
              <a:off x="2342746" y="2906671"/>
              <a:ext cx="37464" cy="31750"/>
            </a:xfrm>
            <a:custGeom>
              <a:rect b="b" l="l" r="r" t="t"/>
              <a:pathLst>
                <a:path extrusionOk="0" h="31750" w="37464">
                  <a:moveTo>
                    <a:pt x="0" y="0"/>
                  </a:moveTo>
                  <a:lnTo>
                    <a:pt x="0" y="22745"/>
                  </a:lnTo>
                  <a:lnTo>
                    <a:pt x="20167" y="31242"/>
                  </a:lnTo>
                  <a:lnTo>
                    <a:pt x="24828" y="24777"/>
                  </a:lnTo>
                  <a:lnTo>
                    <a:pt x="28956" y="17792"/>
                  </a:lnTo>
                  <a:lnTo>
                    <a:pt x="36842" y="14744"/>
                  </a:lnTo>
                  <a:lnTo>
                    <a:pt x="28439" y="10338"/>
                  </a:lnTo>
                  <a:lnTo>
                    <a:pt x="8546" y="4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26" name="Google Shape;3126;gf574e92628_0_0"/>
            <p:cNvSpPr/>
            <p:nvPr/>
          </p:nvSpPr>
          <p:spPr>
            <a:xfrm>
              <a:off x="2283676" y="2912617"/>
              <a:ext cx="7874634" cy="38735"/>
            </a:xfrm>
            <a:custGeom>
              <a:rect b="b" l="l" r="r" t="t"/>
              <a:pathLst>
                <a:path extrusionOk="0" h="38735" w="7874634">
                  <a:moveTo>
                    <a:pt x="30530" y="14719"/>
                  </a:moveTo>
                  <a:lnTo>
                    <a:pt x="26352" y="7404"/>
                  </a:lnTo>
                  <a:lnTo>
                    <a:pt x="19215" y="2425"/>
                  </a:lnTo>
                  <a:lnTo>
                    <a:pt x="11087" y="596"/>
                  </a:lnTo>
                  <a:lnTo>
                    <a:pt x="5994" y="596"/>
                  </a:lnTo>
                  <a:lnTo>
                    <a:pt x="1511" y="3022"/>
                  </a:lnTo>
                  <a:lnTo>
                    <a:pt x="0" y="8813"/>
                  </a:lnTo>
                  <a:lnTo>
                    <a:pt x="2324" y="8216"/>
                  </a:lnTo>
                  <a:lnTo>
                    <a:pt x="4318" y="7950"/>
                  </a:lnTo>
                  <a:lnTo>
                    <a:pt x="6045" y="7950"/>
                  </a:lnTo>
                  <a:lnTo>
                    <a:pt x="13512" y="10388"/>
                  </a:lnTo>
                  <a:lnTo>
                    <a:pt x="22402" y="21120"/>
                  </a:lnTo>
                  <a:lnTo>
                    <a:pt x="29730" y="23558"/>
                  </a:lnTo>
                  <a:lnTo>
                    <a:pt x="30530" y="14719"/>
                  </a:lnTo>
                  <a:close/>
                </a:path>
                <a:path extrusionOk="0" h="38735" w="7874634">
                  <a:moveTo>
                    <a:pt x="79235" y="25298"/>
                  </a:moveTo>
                  <a:lnTo>
                    <a:pt x="59067" y="16802"/>
                  </a:lnTo>
                  <a:lnTo>
                    <a:pt x="59067" y="38646"/>
                  </a:lnTo>
                  <a:lnTo>
                    <a:pt x="69291" y="37782"/>
                  </a:lnTo>
                  <a:lnTo>
                    <a:pt x="74536" y="31800"/>
                  </a:lnTo>
                  <a:lnTo>
                    <a:pt x="79235" y="25298"/>
                  </a:lnTo>
                  <a:close/>
                </a:path>
                <a:path extrusionOk="0" h="38735" w="7874634">
                  <a:moveTo>
                    <a:pt x="4265307" y="7188"/>
                  </a:moveTo>
                  <a:lnTo>
                    <a:pt x="4257751" y="1549"/>
                  </a:lnTo>
                  <a:lnTo>
                    <a:pt x="4258297" y="6985"/>
                  </a:lnTo>
                  <a:lnTo>
                    <a:pt x="4257408" y="8839"/>
                  </a:lnTo>
                  <a:lnTo>
                    <a:pt x="4253877" y="8839"/>
                  </a:lnTo>
                  <a:lnTo>
                    <a:pt x="4251096" y="6629"/>
                  </a:lnTo>
                  <a:lnTo>
                    <a:pt x="4245254" y="2209"/>
                  </a:lnTo>
                  <a:lnTo>
                    <a:pt x="4242206" y="0"/>
                  </a:lnTo>
                  <a:lnTo>
                    <a:pt x="4239831" y="0"/>
                  </a:lnTo>
                  <a:lnTo>
                    <a:pt x="4237469" y="0"/>
                  </a:lnTo>
                  <a:lnTo>
                    <a:pt x="4235767" y="2209"/>
                  </a:lnTo>
                  <a:lnTo>
                    <a:pt x="4235577" y="8813"/>
                  </a:lnTo>
                  <a:lnTo>
                    <a:pt x="4237418" y="14020"/>
                  </a:lnTo>
                  <a:lnTo>
                    <a:pt x="4244187" y="16141"/>
                  </a:lnTo>
                  <a:lnTo>
                    <a:pt x="4250880" y="16141"/>
                  </a:lnTo>
                  <a:lnTo>
                    <a:pt x="4259262" y="14973"/>
                  </a:lnTo>
                  <a:lnTo>
                    <a:pt x="4264939" y="11823"/>
                  </a:lnTo>
                  <a:lnTo>
                    <a:pt x="4265307" y="7188"/>
                  </a:lnTo>
                  <a:close/>
                </a:path>
                <a:path extrusionOk="0" h="38735" w="7874634">
                  <a:moveTo>
                    <a:pt x="7322096" y="1549"/>
                  </a:moveTo>
                  <a:lnTo>
                    <a:pt x="7292441" y="8813"/>
                  </a:lnTo>
                  <a:lnTo>
                    <a:pt x="7293013" y="17576"/>
                  </a:lnTo>
                  <a:lnTo>
                    <a:pt x="7295883" y="24028"/>
                  </a:lnTo>
                  <a:lnTo>
                    <a:pt x="7298906" y="30340"/>
                  </a:lnTo>
                  <a:lnTo>
                    <a:pt x="7299985" y="38658"/>
                  </a:lnTo>
                  <a:lnTo>
                    <a:pt x="7301395" y="38684"/>
                  </a:lnTo>
                  <a:lnTo>
                    <a:pt x="7312634" y="35471"/>
                  </a:lnTo>
                  <a:lnTo>
                    <a:pt x="7318642" y="27038"/>
                  </a:lnTo>
                  <a:lnTo>
                    <a:pt x="7321194" y="15138"/>
                  </a:lnTo>
                  <a:lnTo>
                    <a:pt x="7322096" y="1549"/>
                  </a:lnTo>
                  <a:close/>
                </a:path>
                <a:path extrusionOk="0" h="38735" w="7874634">
                  <a:moveTo>
                    <a:pt x="7874546" y="8801"/>
                  </a:moveTo>
                  <a:lnTo>
                    <a:pt x="7873238" y="7493"/>
                  </a:lnTo>
                  <a:lnTo>
                    <a:pt x="7871561" y="6959"/>
                  </a:lnTo>
                  <a:lnTo>
                    <a:pt x="7869733" y="6959"/>
                  </a:lnTo>
                  <a:lnTo>
                    <a:pt x="7862722" y="6959"/>
                  </a:lnTo>
                  <a:lnTo>
                    <a:pt x="7853350" y="14744"/>
                  </a:lnTo>
                  <a:lnTo>
                    <a:pt x="7852384" y="16294"/>
                  </a:lnTo>
                  <a:lnTo>
                    <a:pt x="7850403" y="20040"/>
                  </a:lnTo>
                  <a:lnTo>
                    <a:pt x="7851749" y="21463"/>
                  </a:lnTo>
                  <a:lnTo>
                    <a:pt x="7854582" y="21463"/>
                  </a:lnTo>
                  <a:lnTo>
                    <a:pt x="7861173" y="20015"/>
                  </a:lnTo>
                  <a:lnTo>
                    <a:pt x="7868526" y="16522"/>
                  </a:lnTo>
                  <a:lnTo>
                    <a:pt x="7873886" y="12344"/>
                  </a:lnTo>
                  <a:lnTo>
                    <a:pt x="7874546" y="880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27" name="Google Shape;3127;gf574e92628_0_0"/>
            <p:cNvSpPr/>
            <p:nvPr/>
          </p:nvSpPr>
          <p:spPr>
            <a:xfrm>
              <a:off x="479088" y="2927804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15786" y="0"/>
                  </a:moveTo>
                  <a:lnTo>
                    <a:pt x="12039" y="0"/>
                  </a:lnTo>
                  <a:lnTo>
                    <a:pt x="9105" y="0"/>
                  </a:lnTo>
                  <a:lnTo>
                    <a:pt x="5067" y="2209"/>
                  </a:lnTo>
                  <a:lnTo>
                    <a:pt x="0" y="8369"/>
                  </a:lnTo>
                  <a:lnTo>
                    <a:pt x="4826" y="12776"/>
                  </a:lnTo>
                  <a:lnTo>
                    <a:pt x="8623" y="14427"/>
                  </a:lnTo>
                  <a:lnTo>
                    <a:pt x="15595" y="14427"/>
                  </a:lnTo>
                  <a:lnTo>
                    <a:pt x="17627" y="10820"/>
                  </a:lnTo>
                  <a:lnTo>
                    <a:pt x="17716" y="3606"/>
                  </a:lnTo>
                  <a:lnTo>
                    <a:pt x="157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28" name="Google Shape;3128;gf574e92628_0_0"/>
            <p:cNvSpPr/>
            <p:nvPr/>
          </p:nvSpPr>
          <p:spPr>
            <a:xfrm>
              <a:off x="953274" y="2928911"/>
              <a:ext cx="9521825" cy="74930"/>
            </a:xfrm>
            <a:custGeom>
              <a:rect b="b" l="l" r="r" t="t"/>
              <a:pathLst>
                <a:path extrusionOk="0" h="74930" w="9521825">
                  <a:moveTo>
                    <a:pt x="18338" y="26682"/>
                  </a:moveTo>
                  <a:lnTo>
                    <a:pt x="14363" y="18923"/>
                  </a:lnTo>
                  <a:lnTo>
                    <a:pt x="4610" y="14871"/>
                  </a:lnTo>
                  <a:lnTo>
                    <a:pt x="2387" y="26352"/>
                  </a:lnTo>
                  <a:lnTo>
                    <a:pt x="0" y="34112"/>
                  </a:lnTo>
                  <a:lnTo>
                    <a:pt x="1778" y="39636"/>
                  </a:lnTo>
                  <a:lnTo>
                    <a:pt x="12077" y="44373"/>
                  </a:lnTo>
                  <a:lnTo>
                    <a:pt x="17310" y="35902"/>
                  </a:lnTo>
                  <a:lnTo>
                    <a:pt x="18338" y="26682"/>
                  </a:lnTo>
                  <a:close/>
                </a:path>
                <a:path extrusionOk="0" h="74930" w="9521825">
                  <a:moveTo>
                    <a:pt x="792962" y="14859"/>
                  </a:moveTo>
                  <a:lnTo>
                    <a:pt x="786384" y="9156"/>
                  </a:lnTo>
                  <a:lnTo>
                    <a:pt x="781850" y="7086"/>
                  </a:lnTo>
                  <a:lnTo>
                    <a:pt x="778967" y="7086"/>
                  </a:lnTo>
                  <a:lnTo>
                    <a:pt x="775169" y="7086"/>
                  </a:lnTo>
                  <a:lnTo>
                    <a:pt x="774217" y="10680"/>
                  </a:lnTo>
                  <a:lnTo>
                    <a:pt x="776224" y="17856"/>
                  </a:lnTo>
                  <a:lnTo>
                    <a:pt x="779183" y="21437"/>
                  </a:lnTo>
                  <a:lnTo>
                    <a:pt x="786041" y="21437"/>
                  </a:lnTo>
                  <a:lnTo>
                    <a:pt x="789393" y="19659"/>
                  </a:lnTo>
                  <a:lnTo>
                    <a:pt x="792962" y="14859"/>
                  </a:lnTo>
                  <a:close/>
                </a:path>
                <a:path extrusionOk="0" h="74930" w="9521825">
                  <a:moveTo>
                    <a:pt x="1131646" y="44361"/>
                  </a:moveTo>
                  <a:lnTo>
                    <a:pt x="1116952" y="44361"/>
                  </a:lnTo>
                  <a:lnTo>
                    <a:pt x="1116952" y="59347"/>
                  </a:lnTo>
                  <a:lnTo>
                    <a:pt x="1131646" y="59347"/>
                  </a:lnTo>
                  <a:lnTo>
                    <a:pt x="1131646" y="44361"/>
                  </a:lnTo>
                  <a:close/>
                </a:path>
                <a:path extrusionOk="0" h="74930" w="9521825">
                  <a:moveTo>
                    <a:pt x="1993417" y="37109"/>
                  </a:moveTo>
                  <a:lnTo>
                    <a:pt x="1992071" y="37084"/>
                  </a:lnTo>
                  <a:lnTo>
                    <a:pt x="1980285" y="37084"/>
                  </a:lnTo>
                  <a:lnTo>
                    <a:pt x="1974634" y="42976"/>
                  </a:lnTo>
                  <a:lnTo>
                    <a:pt x="1971522" y="51866"/>
                  </a:lnTo>
                  <a:lnTo>
                    <a:pt x="1972221" y="51866"/>
                  </a:lnTo>
                  <a:lnTo>
                    <a:pt x="1980234" y="50800"/>
                  </a:lnTo>
                  <a:lnTo>
                    <a:pt x="1986216" y="47790"/>
                  </a:lnTo>
                  <a:lnTo>
                    <a:pt x="1990509" y="43141"/>
                  </a:lnTo>
                  <a:lnTo>
                    <a:pt x="1993417" y="37109"/>
                  </a:lnTo>
                  <a:close/>
                </a:path>
                <a:path extrusionOk="0" h="74930" w="9521825">
                  <a:moveTo>
                    <a:pt x="3288144" y="20993"/>
                  </a:moveTo>
                  <a:lnTo>
                    <a:pt x="3282442" y="14871"/>
                  </a:lnTo>
                  <a:lnTo>
                    <a:pt x="3272586" y="20878"/>
                  </a:lnTo>
                  <a:lnTo>
                    <a:pt x="3270123" y="25222"/>
                  </a:lnTo>
                  <a:lnTo>
                    <a:pt x="3272752" y="27863"/>
                  </a:lnTo>
                  <a:lnTo>
                    <a:pt x="3278149" y="28752"/>
                  </a:lnTo>
                  <a:lnTo>
                    <a:pt x="3283877" y="27901"/>
                  </a:lnTo>
                  <a:lnTo>
                    <a:pt x="3287915" y="25323"/>
                  </a:lnTo>
                  <a:lnTo>
                    <a:pt x="3288144" y="20993"/>
                  </a:lnTo>
                  <a:close/>
                </a:path>
                <a:path extrusionOk="0" h="74930" w="9521825">
                  <a:moveTo>
                    <a:pt x="3579393" y="56464"/>
                  </a:moveTo>
                  <a:lnTo>
                    <a:pt x="3577120" y="44361"/>
                  </a:lnTo>
                  <a:lnTo>
                    <a:pt x="3555250" y="44361"/>
                  </a:lnTo>
                  <a:lnTo>
                    <a:pt x="3555250" y="66598"/>
                  </a:lnTo>
                  <a:lnTo>
                    <a:pt x="3569944" y="66598"/>
                  </a:lnTo>
                  <a:lnTo>
                    <a:pt x="3570173" y="57035"/>
                  </a:lnTo>
                  <a:lnTo>
                    <a:pt x="3579393" y="56464"/>
                  </a:lnTo>
                  <a:close/>
                </a:path>
                <a:path extrusionOk="0" h="74930" w="9521825">
                  <a:moveTo>
                    <a:pt x="4011853" y="66611"/>
                  </a:moveTo>
                  <a:lnTo>
                    <a:pt x="4000817" y="59143"/>
                  </a:lnTo>
                  <a:lnTo>
                    <a:pt x="3991013" y="50558"/>
                  </a:lnTo>
                  <a:lnTo>
                    <a:pt x="3980561" y="42621"/>
                  </a:lnTo>
                  <a:lnTo>
                    <a:pt x="3967581" y="37109"/>
                  </a:lnTo>
                  <a:lnTo>
                    <a:pt x="3970312" y="49225"/>
                  </a:lnTo>
                  <a:lnTo>
                    <a:pt x="3977005" y="61429"/>
                  </a:lnTo>
                  <a:lnTo>
                    <a:pt x="3986453" y="70840"/>
                  </a:lnTo>
                  <a:lnTo>
                    <a:pt x="3997439" y="74625"/>
                  </a:lnTo>
                  <a:lnTo>
                    <a:pt x="4002303" y="74625"/>
                  </a:lnTo>
                  <a:lnTo>
                    <a:pt x="4007243" y="72288"/>
                  </a:lnTo>
                  <a:lnTo>
                    <a:pt x="4011853" y="66611"/>
                  </a:lnTo>
                  <a:close/>
                </a:path>
                <a:path extrusionOk="0" h="74930" w="9521825">
                  <a:moveTo>
                    <a:pt x="5294465" y="13208"/>
                  </a:moveTo>
                  <a:lnTo>
                    <a:pt x="5293195" y="7632"/>
                  </a:lnTo>
                  <a:lnTo>
                    <a:pt x="5286235" y="0"/>
                  </a:lnTo>
                  <a:lnTo>
                    <a:pt x="5280965" y="7912"/>
                  </a:lnTo>
                  <a:lnTo>
                    <a:pt x="5280482" y="13449"/>
                  </a:lnTo>
                  <a:lnTo>
                    <a:pt x="5283187" y="16713"/>
                  </a:lnTo>
                  <a:lnTo>
                    <a:pt x="5287467" y="17780"/>
                  </a:lnTo>
                  <a:lnTo>
                    <a:pt x="5291925" y="16624"/>
                  </a:lnTo>
                  <a:lnTo>
                    <a:pt x="5294465" y="13208"/>
                  </a:lnTo>
                  <a:close/>
                </a:path>
                <a:path extrusionOk="0" h="74930" w="9521825">
                  <a:moveTo>
                    <a:pt x="5934214" y="51866"/>
                  </a:moveTo>
                  <a:lnTo>
                    <a:pt x="5931357" y="40043"/>
                  </a:lnTo>
                  <a:lnTo>
                    <a:pt x="5923242" y="33439"/>
                  </a:lnTo>
                  <a:lnTo>
                    <a:pt x="5913298" y="28676"/>
                  </a:lnTo>
                  <a:lnTo>
                    <a:pt x="5904916" y="22364"/>
                  </a:lnTo>
                  <a:lnTo>
                    <a:pt x="5904928" y="36969"/>
                  </a:lnTo>
                  <a:lnTo>
                    <a:pt x="5911266" y="45364"/>
                  </a:lnTo>
                  <a:lnTo>
                    <a:pt x="5921756" y="49644"/>
                  </a:lnTo>
                  <a:lnTo>
                    <a:pt x="5934214" y="51866"/>
                  </a:lnTo>
                  <a:close/>
                </a:path>
                <a:path extrusionOk="0" h="74930" w="9521825">
                  <a:moveTo>
                    <a:pt x="5985980" y="37134"/>
                  </a:moveTo>
                  <a:lnTo>
                    <a:pt x="5978563" y="29616"/>
                  </a:lnTo>
                  <a:lnTo>
                    <a:pt x="5979338" y="36296"/>
                  </a:lnTo>
                  <a:lnTo>
                    <a:pt x="5974829" y="37642"/>
                  </a:lnTo>
                  <a:lnTo>
                    <a:pt x="5967031" y="37642"/>
                  </a:lnTo>
                  <a:lnTo>
                    <a:pt x="5958535" y="37020"/>
                  </a:lnTo>
                  <a:lnTo>
                    <a:pt x="5949162" y="37020"/>
                  </a:lnTo>
                  <a:lnTo>
                    <a:pt x="5943968" y="39217"/>
                  </a:lnTo>
                  <a:lnTo>
                    <a:pt x="5949200" y="51854"/>
                  </a:lnTo>
                  <a:lnTo>
                    <a:pt x="5952452" y="53035"/>
                  </a:lnTo>
                  <a:lnTo>
                    <a:pt x="5955944" y="53555"/>
                  </a:lnTo>
                  <a:lnTo>
                    <a:pt x="5959437" y="53555"/>
                  </a:lnTo>
                  <a:lnTo>
                    <a:pt x="5972924" y="51079"/>
                  </a:lnTo>
                  <a:lnTo>
                    <a:pt x="5982944" y="44945"/>
                  </a:lnTo>
                  <a:lnTo>
                    <a:pt x="5985980" y="37134"/>
                  </a:lnTo>
                  <a:close/>
                </a:path>
                <a:path extrusionOk="0" h="74930" w="9521825">
                  <a:moveTo>
                    <a:pt x="6199543" y="37109"/>
                  </a:moveTo>
                  <a:lnTo>
                    <a:pt x="6188583" y="40906"/>
                  </a:lnTo>
                  <a:lnTo>
                    <a:pt x="6184900" y="29616"/>
                  </a:lnTo>
                  <a:lnTo>
                    <a:pt x="6172466" y="33807"/>
                  </a:lnTo>
                  <a:lnTo>
                    <a:pt x="6157404" y="35356"/>
                  </a:lnTo>
                  <a:lnTo>
                    <a:pt x="6143193" y="37719"/>
                  </a:lnTo>
                  <a:lnTo>
                    <a:pt x="6133363" y="44361"/>
                  </a:lnTo>
                  <a:lnTo>
                    <a:pt x="6140653" y="56959"/>
                  </a:lnTo>
                  <a:lnTo>
                    <a:pt x="6151092" y="66446"/>
                  </a:lnTo>
                  <a:lnTo>
                    <a:pt x="6165037" y="72440"/>
                  </a:lnTo>
                  <a:lnTo>
                    <a:pt x="6182842" y="74523"/>
                  </a:lnTo>
                  <a:lnTo>
                    <a:pt x="6185776" y="74523"/>
                  </a:lnTo>
                  <a:lnTo>
                    <a:pt x="6188849" y="74383"/>
                  </a:lnTo>
                  <a:lnTo>
                    <a:pt x="6192050" y="74091"/>
                  </a:lnTo>
                  <a:lnTo>
                    <a:pt x="6188583" y="62801"/>
                  </a:lnTo>
                  <a:lnTo>
                    <a:pt x="6199543" y="66598"/>
                  </a:lnTo>
                  <a:lnTo>
                    <a:pt x="6199543" y="37109"/>
                  </a:lnTo>
                  <a:close/>
                </a:path>
                <a:path extrusionOk="0" h="74930" w="9521825">
                  <a:moveTo>
                    <a:pt x="9521787" y="29616"/>
                  </a:moveTo>
                  <a:lnTo>
                    <a:pt x="9507830" y="30518"/>
                  </a:lnTo>
                  <a:lnTo>
                    <a:pt x="9495777" y="33261"/>
                  </a:lnTo>
                  <a:lnTo>
                    <a:pt x="9487510" y="39751"/>
                  </a:lnTo>
                  <a:lnTo>
                    <a:pt x="9484893" y="51854"/>
                  </a:lnTo>
                  <a:lnTo>
                    <a:pt x="9496984" y="49212"/>
                  </a:lnTo>
                  <a:lnTo>
                    <a:pt x="9506140" y="43637"/>
                  </a:lnTo>
                  <a:lnTo>
                    <a:pt x="9513913" y="36614"/>
                  </a:lnTo>
                  <a:lnTo>
                    <a:pt x="9521787" y="296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29" name="Google Shape;3129;gf574e92628_0_0"/>
            <p:cNvSpPr/>
            <p:nvPr/>
          </p:nvSpPr>
          <p:spPr>
            <a:xfrm>
              <a:off x="1347532" y="2991619"/>
              <a:ext cx="23494" cy="20319"/>
            </a:xfrm>
            <a:custGeom>
              <a:rect b="b" l="l" r="r" t="t"/>
              <a:pathLst>
                <a:path extrusionOk="0" h="20319" w="23494">
                  <a:moveTo>
                    <a:pt x="22478" y="0"/>
                  </a:moveTo>
                  <a:lnTo>
                    <a:pt x="11310" y="10047"/>
                  </a:lnTo>
                  <a:lnTo>
                    <a:pt x="0" y="19989"/>
                  </a:lnTo>
                  <a:lnTo>
                    <a:pt x="3898" y="18707"/>
                  </a:lnTo>
                  <a:lnTo>
                    <a:pt x="8140" y="17767"/>
                  </a:lnTo>
                  <a:lnTo>
                    <a:pt x="16205" y="17767"/>
                  </a:lnTo>
                  <a:lnTo>
                    <a:pt x="19392" y="18059"/>
                  </a:lnTo>
                  <a:lnTo>
                    <a:pt x="22974" y="18757"/>
                  </a:lnTo>
                  <a:lnTo>
                    <a:pt x="22339" y="13017"/>
                  </a:lnTo>
                  <a:lnTo>
                    <a:pt x="23063" y="5867"/>
                  </a:lnTo>
                  <a:lnTo>
                    <a:pt x="224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30" name="Google Shape;3130;gf574e92628_0_0"/>
            <p:cNvSpPr/>
            <p:nvPr/>
          </p:nvSpPr>
          <p:spPr>
            <a:xfrm>
              <a:off x="1320257" y="2980764"/>
              <a:ext cx="50165" cy="33655"/>
            </a:xfrm>
            <a:custGeom>
              <a:rect b="b" l="l" r="r" t="t"/>
              <a:pathLst>
                <a:path extrusionOk="0" h="33655" w="50165">
                  <a:moveTo>
                    <a:pt x="42748" y="0"/>
                  </a:moveTo>
                  <a:lnTo>
                    <a:pt x="34716" y="2701"/>
                  </a:lnTo>
                  <a:lnTo>
                    <a:pt x="23493" y="7011"/>
                  </a:lnTo>
                  <a:lnTo>
                    <a:pt x="11210" y="13467"/>
                  </a:lnTo>
                  <a:lnTo>
                    <a:pt x="0" y="22606"/>
                  </a:lnTo>
                  <a:lnTo>
                    <a:pt x="13449" y="29921"/>
                  </a:lnTo>
                  <a:lnTo>
                    <a:pt x="20256" y="33502"/>
                  </a:lnTo>
                  <a:lnTo>
                    <a:pt x="24993" y="31597"/>
                  </a:lnTo>
                  <a:lnTo>
                    <a:pt x="27266" y="30848"/>
                  </a:lnTo>
                  <a:lnTo>
                    <a:pt x="44194" y="15894"/>
                  </a:lnTo>
                  <a:lnTo>
                    <a:pt x="49758" y="10858"/>
                  </a:lnTo>
                  <a:lnTo>
                    <a:pt x="49225" y="5435"/>
                  </a:lnTo>
                  <a:lnTo>
                    <a:pt x="47574" y="1104"/>
                  </a:lnTo>
                  <a:lnTo>
                    <a:pt x="427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31" name="Google Shape;3131;gf574e92628_0_0"/>
            <p:cNvSpPr/>
            <p:nvPr/>
          </p:nvSpPr>
          <p:spPr>
            <a:xfrm>
              <a:off x="1046467" y="2980283"/>
              <a:ext cx="5061585" cy="48894"/>
            </a:xfrm>
            <a:custGeom>
              <a:rect b="b" l="l" r="r" t="t"/>
              <a:pathLst>
                <a:path extrusionOk="0" h="48894" w="5061585">
                  <a:moveTo>
                    <a:pt x="44043" y="30099"/>
                  </a:moveTo>
                  <a:lnTo>
                    <a:pt x="36779" y="30099"/>
                  </a:lnTo>
                  <a:lnTo>
                    <a:pt x="17284" y="21348"/>
                  </a:lnTo>
                  <a:lnTo>
                    <a:pt x="10287" y="21348"/>
                  </a:lnTo>
                  <a:lnTo>
                    <a:pt x="7302" y="21348"/>
                  </a:lnTo>
                  <a:lnTo>
                    <a:pt x="3924" y="21742"/>
                  </a:lnTo>
                  <a:lnTo>
                    <a:pt x="0" y="22720"/>
                  </a:lnTo>
                  <a:lnTo>
                    <a:pt x="1638" y="34404"/>
                  </a:lnTo>
                  <a:lnTo>
                    <a:pt x="6019" y="42519"/>
                  </a:lnTo>
                  <a:lnTo>
                    <a:pt x="12357" y="47256"/>
                  </a:lnTo>
                  <a:lnTo>
                    <a:pt x="19824" y="48793"/>
                  </a:lnTo>
                  <a:lnTo>
                    <a:pt x="26962" y="47561"/>
                  </a:lnTo>
                  <a:lnTo>
                    <a:pt x="33782" y="43942"/>
                  </a:lnTo>
                  <a:lnTo>
                    <a:pt x="39687" y="38087"/>
                  </a:lnTo>
                  <a:lnTo>
                    <a:pt x="44043" y="30099"/>
                  </a:lnTo>
                  <a:close/>
                </a:path>
                <a:path extrusionOk="0" h="48894" w="5061585">
                  <a:moveTo>
                    <a:pt x="242849" y="22720"/>
                  </a:moveTo>
                  <a:lnTo>
                    <a:pt x="234899" y="22771"/>
                  </a:lnTo>
                  <a:lnTo>
                    <a:pt x="229920" y="21691"/>
                  </a:lnTo>
                  <a:lnTo>
                    <a:pt x="221411" y="19532"/>
                  </a:lnTo>
                  <a:lnTo>
                    <a:pt x="217868" y="18453"/>
                  </a:lnTo>
                  <a:lnTo>
                    <a:pt x="215023" y="18453"/>
                  </a:lnTo>
                  <a:lnTo>
                    <a:pt x="209613" y="18453"/>
                  </a:lnTo>
                  <a:lnTo>
                    <a:pt x="206692" y="22352"/>
                  </a:lnTo>
                  <a:lnTo>
                    <a:pt x="206006" y="37579"/>
                  </a:lnTo>
                  <a:lnTo>
                    <a:pt x="211823" y="34645"/>
                  </a:lnTo>
                  <a:lnTo>
                    <a:pt x="216509" y="33858"/>
                  </a:lnTo>
                  <a:lnTo>
                    <a:pt x="222631" y="33858"/>
                  </a:lnTo>
                  <a:lnTo>
                    <a:pt x="229768" y="34861"/>
                  </a:lnTo>
                  <a:lnTo>
                    <a:pt x="235534" y="34861"/>
                  </a:lnTo>
                  <a:lnTo>
                    <a:pt x="238874" y="32791"/>
                  </a:lnTo>
                  <a:lnTo>
                    <a:pt x="242849" y="22720"/>
                  </a:lnTo>
                  <a:close/>
                </a:path>
                <a:path extrusionOk="0" h="48894" w="5061585">
                  <a:moveTo>
                    <a:pt x="294030" y="33985"/>
                  </a:moveTo>
                  <a:lnTo>
                    <a:pt x="287223" y="30403"/>
                  </a:lnTo>
                  <a:lnTo>
                    <a:pt x="280466" y="26771"/>
                  </a:lnTo>
                  <a:lnTo>
                    <a:pt x="273786" y="23088"/>
                  </a:lnTo>
                  <a:lnTo>
                    <a:pt x="269976" y="27165"/>
                  </a:lnTo>
                  <a:lnTo>
                    <a:pt x="266865" y="31953"/>
                  </a:lnTo>
                  <a:lnTo>
                    <a:pt x="264998" y="37592"/>
                  </a:lnTo>
                  <a:lnTo>
                    <a:pt x="268516" y="38252"/>
                  </a:lnTo>
                  <a:lnTo>
                    <a:pt x="271640" y="38544"/>
                  </a:lnTo>
                  <a:lnTo>
                    <a:pt x="282511" y="38544"/>
                  </a:lnTo>
                  <a:lnTo>
                    <a:pt x="288302" y="36296"/>
                  </a:lnTo>
                  <a:lnTo>
                    <a:pt x="294030" y="33985"/>
                  </a:lnTo>
                  <a:close/>
                </a:path>
                <a:path extrusionOk="0" h="48894" w="5061585">
                  <a:moveTo>
                    <a:pt x="1141755" y="495"/>
                  </a:moveTo>
                  <a:lnTo>
                    <a:pt x="1138948" y="165"/>
                  </a:lnTo>
                  <a:lnTo>
                    <a:pt x="1136319" y="0"/>
                  </a:lnTo>
                  <a:lnTo>
                    <a:pt x="1133881" y="0"/>
                  </a:lnTo>
                  <a:lnTo>
                    <a:pt x="1125474" y="850"/>
                  </a:lnTo>
                  <a:lnTo>
                    <a:pt x="1118971" y="3543"/>
                  </a:lnTo>
                  <a:lnTo>
                    <a:pt x="1114463" y="8267"/>
                  </a:lnTo>
                  <a:lnTo>
                    <a:pt x="1112113" y="15240"/>
                  </a:lnTo>
                  <a:lnTo>
                    <a:pt x="1114894" y="15557"/>
                  </a:lnTo>
                  <a:lnTo>
                    <a:pt x="1117523" y="15735"/>
                  </a:lnTo>
                  <a:lnTo>
                    <a:pt x="1119974" y="15735"/>
                  </a:lnTo>
                  <a:lnTo>
                    <a:pt x="1128420" y="14884"/>
                  </a:lnTo>
                  <a:lnTo>
                    <a:pt x="1134973" y="12192"/>
                  </a:lnTo>
                  <a:lnTo>
                    <a:pt x="1139482" y="7454"/>
                  </a:lnTo>
                  <a:lnTo>
                    <a:pt x="1141755" y="495"/>
                  </a:lnTo>
                  <a:close/>
                </a:path>
                <a:path extrusionOk="0" h="48894" w="5061585">
                  <a:moveTo>
                    <a:pt x="2556230" y="20396"/>
                  </a:moveTo>
                  <a:lnTo>
                    <a:pt x="2555595" y="11087"/>
                  </a:lnTo>
                  <a:lnTo>
                    <a:pt x="2547734" y="7023"/>
                  </a:lnTo>
                  <a:lnTo>
                    <a:pt x="2545931" y="7023"/>
                  </a:lnTo>
                  <a:lnTo>
                    <a:pt x="2543810" y="7315"/>
                  </a:lnTo>
                  <a:lnTo>
                    <a:pt x="2541320" y="7975"/>
                  </a:lnTo>
                  <a:lnTo>
                    <a:pt x="2538933" y="19519"/>
                  </a:lnTo>
                  <a:lnTo>
                    <a:pt x="2536469" y="27317"/>
                  </a:lnTo>
                  <a:lnTo>
                    <a:pt x="2538209" y="32854"/>
                  </a:lnTo>
                  <a:lnTo>
                    <a:pt x="2548483" y="37579"/>
                  </a:lnTo>
                  <a:lnTo>
                    <a:pt x="2552814" y="30657"/>
                  </a:lnTo>
                  <a:lnTo>
                    <a:pt x="2556230" y="20396"/>
                  </a:lnTo>
                  <a:close/>
                </a:path>
                <a:path extrusionOk="0" h="48894" w="5061585">
                  <a:moveTo>
                    <a:pt x="3336569" y="15227"/>
                  </a:moveTo>
                  <a:lnTo>
                    <a:pt x="3329673" y="11188"/>
                  </a:lnTo>
                  <a:lnTo>
                    <a:pt x="3324796" y="9690"/>
                  </a:lnTo>
                  <a:lnTo>
                    <a:pt x="3321558" y="9690"/>
                  </a:lnTo>
                  <a:lnTo>
                    <a:pt x="3316795" y="9690"/>
                  </a:lnTo>
                  <a:lnTo>
                    <a:pt x="3315551" y="12941"/>
                  </a:lnTo>
                  <a:lnTo>
                    <a:pt x="3317595" y="19431"/>
                  </a:lnTo>
                  <a:lnTo>
                    <a:pt x="3320897" y="22682"/>
                  </a:lnTo>
                  <a:lnTo>
                    <a:pt x="3328581" y="22682"/>
                  </a:lnTo>
                  <a:lnTo>
                    <a:pt x="3332556" y="20701"/>
                  </a:lnTo>
                  <a:lnTo>
                    <a:pt x="3336569" y="15227"/>
                  </a:lnTo>
                  <a:close/>
                </a:path>
                <a:path extrusionOk="0" h="48894" w="5061585">
                  <a:moveTo>
                    <a:pt x="5061077" y="13512"/>
                  </a:moveTo>
                  <a:lnTo>
                    <a:pt x="5060429" y="7975"/>
                  </a:lnTo>
                  <a:lnTo>
                    <a:pt x="5057140" y="8915"/>
                  </a:lnTo>
                  <a:lnTo>
                    <a:pt x="5054409" y="9309"/>
                  </a:lnTo>
                  <a:lnTo>
                    <a:pt x="5046408" y="9309"/>
                  </a:lnTo>
                  <a:lnTo>
                    <a:pt x="5033200" y="127"/>
                  </a:lnTo>
                  <a:lnTo>
                    <a:pt x="5027650" y="127"/>
                  </a:lnTo>
                  <a:lnTo>
                    <a:pt x="5026418" y="127"/>
                  </a:lnTo>
                  <a:lnTo>
                    <a:pt x="5025072" y="241"/>
                  </a:lnTo>
                  <a:lnTo>
                    <a:pt x="5023586" y="495"/>
                  </a:lnTo>
                  <a:lnTo>
                    <a:pt x="5022075" y="8089"/>
                  </a:lnTo>
                  <a:lnTo>
                    <a:pt x="5025453" y="13233"/>
                  </a:lnTo>
                  <a:lnTo>
                    <a:pt x="5032159" y="16154"/>
                  </a:lnTo>
                  <a:lnTo>
                    <a:pt x="5040566" y="17081"/>
                  </a:lnTo>
                  <a:lnTo>
                    <a:pt x="5050701" y="17081"/>
                  </a:lnTo>
                  <a:lnTo>
                    <a:pt x="5061077" y="135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32" name="Google Shape;3132;gf574e92628_0_0"/>
            <p:cNvSpPr/>
            <p:nvPr/>
          </p:nvSpPr>
          <p:spPr>
            <a:xfrm>
              <a:off x="214057" y="3010378"/>
              <a:ext cx="19050" cy="22860"/>
            </a:xfrm>
            <a:custGeom>
              <a:rect b="b" l="l" r="r" t="t"/>
              <a:pathLst>
                <a:path extrusionOk="0" h="22860" w="19050">
                  <a:moveTo>
                    <a:pt x="18935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14668" y="22237"/>
                  </a:lnTo>
                  <a:lnTo>
                    <a:pt x="14909" y="17703"/>
                  </a:lnTo>
                  <a:lnTo>
                    <a:pt x="17056" y="15201"/>
                  </a:lnTo>
                  <a:lnTo>
                    <a:pt x="19024" y="12522"/>
                  </a:lnTo>
                  <a:lnTo>
                    <a:pt x="189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33" name="Google Shape;3133;gf574e92628_0_0"/>
            <p:cNvSpPr/>
            <p:nvPr/>
          </p:nvSpPr>
          <p:spPr>
            <a:xfrm>
              <a:off x="232994" y="3010378"/>
              <a:ext cx="4445" cy="12700"/>
            </a:xfrm>
            <a:custGeom>
              <a:rect b="b" l="l" r="r" t="t"/>
              <a:pathLst>
                <a:path extrusionOk="0" h="12700" w="4445">
                  <a:moveTo>
                    <a:pt x="3187" y="0"/>
                  </a:moveTo>
                  <a:lnTo>
                    <a:pt x="0" y="0"/>
                  </a:lnTo>
                  <a:lnTo>
                    <a:pt x="88" y="12522"/>
                  </a:lnTo>
                  <a:lnTo>
                    <a:pt x="2286" y="9550"/>
                  </a:lnTo>
                  <a:lnTo>
                    <a:pt x="4267" y="6375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34" name="Google Shape;3134;gf574e92628_0_0"/>
            <p:cNvSpPr/>
            <p:nvPr/>
          </p:nvSpPr>
          <p:spPr>
            <a:xfrm>
              <a:off x="663160" y="3010378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5011" y="0"/>
                  </a:moveTo>
                  <a:lnTo>
                    <a:pt x="0" y="0"/>
                  </a:lnTo>
                  <a:lnTo>
                    <a:pt x="127" y="14973"/>
                  </a:lnTo>
                  <a:lnTo>
                    <a:pt x="15011" y="14973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35" name="Google Shape;3135;gf574e92628_0_0"/>
            <p:cNvSpPr/>
            <p:nvPr/>
          </p:nvSpPr>
          <p:spPr>
            <a:xfrm>
              <a:off x="656000" y="3010378"/>
              <a:ext cx="7620" cy="15239"/>
            </a:xfrm>
            <a:custGeom>
              <a:rect b="b" l="l" r="r" t="t"/>
              <a:pathLst>
                <a:path extrusionOk="0" h="15239" w="7620">
                  <a:moveTo>
                    <a:pt x="7162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7289" y="14973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36" name="Google Shape;3136;gf574e92628_0_0"/>
            <p:cNvSpPr/>
            <p:nvPr/>
          </p:nvSpPr>
          <p:spPr>
            <a:xfrm>
              <a:off x="876998" y="3016274"/>
              <a:ext cx="9826625" cy="98425"/>
            </a:xfrm>
            <a:custGeom>
              <a:rect b="b" l="l" r="r" t="t"/>
              <a:pathLst>
                <a:path extrusionOk="0" h="98425" w="9826625">
                  <a:moveTo>
                    <a:pt x="36804" y="1600"/>
                  </a:moveTo>
                  <a:lnTo>
                    <a:pt x="33388" y="1435"/>
                  </a:lnTo>
                  <a:lnTo>
                    <a:pt x="31750" y="1435"/>
                  </a:lnTo>
                  <a:lnTo>
                    <a:pt x="20980" y="2374"/>
                  </a:lnTo>
                  <a:lnTo>
                    <a:pt x="12077" y="5168"/>
                  </a:lnTo>
                  <a:lnTo>
                    <a:pt x="5092" y="9829"/>
                  </a:lnTo>
                  <a:lnTo>
                    <a:pt x="0" y="16344"/>
                  </a:lnTo>
                  <a:lnTo>
                    <a:pt x="3162" y="16484"/>
                  </a:lnTo>
                  <a:lnTo>
                    <a:pt x="4673" y="16484"/>
                  </a:lnTo>
                  <a:lnTo>
                    <a:pt x="15468" y="15557"/>
                  </a:lnTo>
                  <a:lnTo>
                    <a:pt x="24434" y="12788"/>
                  </a:lnTo>
                  <a:lnTo>
                    <a:pt x="31546" y="8140"/>
                  </a:lnTo>
                  <a:lnTo>
                    <a:pt x="36804" y="1600"/>
                  </a:lnTo>
                  <a:close/>
                </a:path>
                <a:path extrusionOk="0" h="98425" w="9826625">
                  <a:moveTo>
                    <a:pt x="1399540" y="23837"/>
                  </a:moveTo>
                  <a:lnTo>
                    <a:pt x="1397304" y="15163"/>
                  </a:lnTo>
                  <a:lnTo>
                    <a:pt x="1390904" y="8496"/>
                  </a:lnTo>
                  <a:lnTo>
                    <a:pt x="1382026" y="4229"/>
                  </a:lnTo>
                  <a:lnTo>
                    <a:pt x="1372336" y="2730"/>
                  </a:lnTo>
                  <a:lnTo>
                    <a:pt x="1363446" y="2730"/>
                  </a:lnTo>
                  <a:lnTo>
                    <a:pt x="1355699" y="6819"/>
                  </a:lnTo>
                  <a:lnTo>
                    <a:pt x="1355178" y="16344"/>
                  </a:lnTo>
                  <a:lnTo>
                    <a:pt x="1364856" y="15887"/>
                  </a:lnTo>
                  <a:lnTo>
                    <a:pt x="1369453" y="15887"/>
                  </a:lnTo>
                  <a:lnTo>
                    <a:pt x="1378534" y="16230"/>
                  </a:lnTo>
                  <a:lnTo>
                    <a:pt x="1386763" y="17462"/>
                  </a:lnTo>
                  <a:lnTo>
                    <a:pt x="1393850" y="19888"/>
                  </a:lnTo>
                  <a:lnTo>
                    <a:pt x="1399540" y="23837"/>
                  </a:lnTo>
                  <a:close/>
                </a:path>
                <a:path extrusionOk="0" h="98425" w="9826625">
                  <a:moveTo>
                    <a:pt x="1470863" y="27038"/>
                  </a:moveTo>
                  <a:lnTo>
                    <a:pt x="1468869" y="20307"/>
                  </a:lnTo>
                  <a:lnTo>
                    <a:pt x="1458531" y="16344"/>
                  </a:lnTo>
                  <a:lnTo>
                    <a:pt x="1455750" y="31242"/>
                  </a:lnTo>
                  <a:lnTo>
                    <a:pt x="1458683" y="36207"/>
                  </a:lnTo>
                  <a:lnTo>
                    <a:pt x="1462392" y="36207"/>
                  </a:lnTo>
                  <a:lnTo>
                    <a:pt x="1467662" y="33388"/>
                  </a:lnTo>
                  <a:lnTo>
                    <a:pt x="1470863" y="27038"/>
                  </a:lnTo>
                  <a:close/>
                </a:path>
                <a:path extrusionOk="0" h="98425" w="9826625">
                  <a:moveTo>
                    <a:pt x="2128659" y="9093"/>
                  </a:moveTo>
                  <a:lnTo>
                    <a:pt x="2121700" y="4953"/>
                  </a:lnTo>
                  <a:lnTo>
                    <a:pt x="2116798" y="3416"/>
                  </a:lnTo>
                  <a:lnTo>
                    <a:pt x="2113559" y="3416"/>
                  </a:lnTo>
                  <a:lnTo>
                    <a:pt x="2108835" y="3416"/>
                  </a:lnTo>
                  <a:lnTo>
                    <a:pt x="2107615" y="6692"/>
                  </a:lnTo>
                  <a:lnTo>
                    <a:pt x="2109711" y="13220"/>
                  </a:lnTo>
                  <a:lnTo>
                    <a:pt x="2113026" y="16497"/>
                  </a:lnTo>
                  <a:lnTo>
                    <a:pt x="2120709" y="16497"/>
                  </a:lnTo>
                  <a:lnTo>
                    <a:pt x="2124672" y="14528"/>
                  </a:lnTo>
                  <a:lnTo>
                    <a:pt x="2128659" y="9093"/>
                  </a:lnTo>
                  <a:close/>
                </a:path>
                <a:path extrusionOk="0" h="98425" w="9826625">
                  <a:moveTo>
                    <a:pt x="2519083" y="9080"/>
                  </a:moveTo>
                  <a:lnTo>
                    <a:pt x="2507767" y="12407"/>
                  </a:lnTo>
                  <a:lnTo>
                    <a:pt x="2494927" y="14262"/>
                  </a:lnTo>
                  <a:lnTo>
                    <a:pt x="2483104" y="17208"/>
                  </a:lnTo>
                  <a:lnTo>
                    <a:pt x="2474861" y="23825"/>
                  </a:lnTo>
                  <a:lnTo>
                    <a:pt x="2479802" y="23812"/>
                  </a:lnTo>
                  <a:lnTo>
                    <a:pt x="2490203" y="24041"/>
                  </a:lnTo>
                  <a:lnTo>
                    <a:pt x="2492718" y="24041"/>
                  </a:lnTo>
                  <a:lnTo>
                    <a:pt x="2502598" y="23571"/>
                  </a:lnTo>
                  <a:lnTo>
                    <a:pt x="2510879" y="21513"/>
                  </a:lnTo>
                  <a:lnTo>
                    <a:pt x="2516670" y="16992"/>
                  </a:lnTo>
                  <a:lnTo>
                    <a:pt x="2519083" y="9080"/>
                  </a:lnTo>
                  <a:close/>
                </a:path>
                <a:path extrusionOk="0" h="98425" w="9826625">
                  <a:moveTo>
                    <a:pt x="2785618" y="14960"/>
                  </a:moveTo>
                  <a:lnTo>
                    <a:pt x="2784437" y="9080"/>
                  </a:lnTo>
                  <a:lnTo>
                    <a:pt x="2775928" y="8559"/>
                  </a:lnTo>
                  <a:lnTo>
                    <a:pt x="2774327" y="1282"/>
                  </a:lnTo>
                  <a:lnTo>
                    <a:pt x="2765590" y="1282"/>
                  </a:lnTo>
                  <a:lnTo>
                    <a:pt x="2764586" y="1282"/>
                  </a:lnTo>
                  <a:lnTo>
                    <a:pt x="2763482" y="1384"/>
                  </a:lnTo>
                  <a:lnTo>
                    <a:pt x="2762275" y="1587"/>
                  </a:lnTo>
                  <a:lnTo>
                    <a:pt x="2760027" y="8597"/>
                  </a:lnTo>
                  <a:lnTo>
                    <a:pt x="2762313" y="13665"/>
                  </a:lnTo>
                  <a:lnTo>
                    <a:pt x="2767482" y="16751"/>
                  </a:lnTo>
                  <a:lnTo>
                    <a:pt x="2773883" y="17792"/>
                  </a:lnTo>
                  <a:lnTo>
                    <a:pt x="2780017" y="17792"/>
                  </a:lnTo>
                  <a:lnTo>
                    <a:pt x="2785618" y="14960"/>
                  </a:lnTo>
                  <a:close/>
                </a:path>
                <a:path extrusionOk="0" h="98425" w="9826625">
                  <a:moveTo>
                    <a:pt x="3006674" y="11950"/>
                  </a:moveTo>
                  <a:lnTo>
                    <a:pt x="3000210" y="5588"/>
                  </a:lnTo>
                  <a:lnTo>
                    <a:pt x="2983242" y="1600"/>
                  </a:lnTo>
                  <a:lnTo>
                    <a:pt x="2987052" y="15735"/>
                  </a:lnTo>
                  <a:lnTo>
                    <a:pt x="2993987" y="20447"/>
                  </a:lnTo>
                  <a:lnTo>
                    <a:pt x="2999384" y="20447"/>
                  </a:lnTo>
                  <a:lnTo>
                    <a:pt x="3005455" y="17843"/>
                  </a:lnTo>
                  <a:lnTo>
                    <a:pt x="3006674" y="11950"/>
                  </a:lnTo>
                  <a:close/>
                </a:path>
                <a:path extrusionOk="0" h="98425" w="9826625">
                  <a:moveTo>
                    <a:pt x="4117479" y="23837"/>
                  </a:moveTo>
                  <a:lnTo>
                    <a:pt x="4116628" y="15405"/>
                  </a:lnTo>
                  <a:lnTo>
                    <a:pt x="4113733" y="9093"/>
                  </a:lnTo>
                  <a:lnTo>
                    <a:pt x="4109059" y="4584"/>
                  </a:lnTo>
                  <a:lnTo>
                    <a:pt x="4102874" y="1600"/>
                  </a:lnTo>
                  <a:lnTo>
                    <a:pt x="4103128" y="11734"/>
                  </a:lnTo>
                  <a:lnTo>
                    <a:pt x="4099395" y="17729"/>
                  </a:lnTo>
                  <a:lnTo>
                    <a:pt x="4095394" y="23837"/>
                  </a:lnTo>
                  <a:lnTo>
                    <a:pt x="4117479" y="23837"/>
                  </a:lnTo>
                  <a:close/>
                </a:path>
                <a:path extrusionOk="0" h="98425" w="9826625">
                  <a:moveTo>
                    <a:pt x="4168991" y="9093"/>
                  </a:moveTo>
                  <a:lnTo>
                    <a:pt x="4162031" y="4953"/>
                  </a:lnTo>
                  <a:lnTo>
                    <a:pt x="4157129" y="3416"/>
                  </a:lnTo>
                  <a:lnTo>
                    <a:pt x="4153890" y="3416"/>
                  </a:lnTo>
                  <a:lnTo>
                    <a:pt x="4149166" y="3416"/>
                  </a:lnTo>
                  <a:lnTo>
                    <a:pt x="4147947" y="6692"/>
                  </a:lnTo>
                  <a:lnTo>
                    <a:pt x="4150055" y="13220"/>
                  </a:lnTo>
                  <a:lnTo>
                    <a:pt x="4153357" y="16497"/>
                  </a:lnTo>
                  <a:lnTo>
                    <a:pt x="4161040" y="16497"/>
                  </a:lnTo>
                  <a:lnTo>
                    <a:pt x="4165003" y="14528"/>
                  </a:lnTo>
                  <a:lnTo>
                    <a:pt x="4168991" y="9093"/>
                  </a:lnTo>
                  <a:close/>
                </a:path>
                <a:path extrusionOk="0" h="98425" w="9826625">
                  <a:moveTo>
                    <a:pt x="4324502" y="26784"/>
                  </a:moveTo>
                  <a:lnTo>
                    <a:pt x="4323308" y="16903"/>
                  </a:lnTo>
                  <a:lnTo>
                    <a:pt x="4320502" y="8610"/>
                  </a:lnTo>
                  <a:lnTo>
                    <a:pt x="4316361" y="1600"/>
                  </a:lnTo>
                  <a:lnTo>
                    <a:pt x="4307687" y="2641"/>
                  </a:lnTo>
                  <a:lnTo>
                    <a:pt x="4295610" y="444"/>
                  </a:lnTo>
                  <a:lnTo>
                    <a:pt x="4294441" y="9093"/>
                  </a:lnTo>
                  <a:lnTo>
                    <a:pt x="4295445" y="8928"/>
                  </a:lnTo>
                  <a:lnTo>
                    <a:pt x="4297223" y="8851"/>
                  </a:lnTo>
                  <a:lnTo>
                    <a:pt x="4305693" y="8851"/>
                  </a:lnTo>
                  <a:lnTo>
                    <a:pt x="4309542" y="39458"/>
                  </a:lnTo>
                  <a:lnTo>
                    <a:pt x="4319714" y="39458"/>
                  </a:lnTo>
                  <a:lnTo>
                    <a:pt x="4321607" y="39192"/>
                  </a:lnTo>
                  <a:lnTo>
                    <a:pt x="4323816" y="38582"/>
                  </a:lnTo>
                  <a:lnTo>
                    <a:pt x="4324502" y="26784"/>
                  </a:lnTo>
                  <a:close/>
                </a:path>
                <a:path extrusionOk="0" h="98425" w="9826625">
                  <a:moveTo>
                    <a:pt x="4353153" y="1587"/>
                  </a:moveTo>
                  <a:lnTo>
                    <a:pt x="4338459" y="1587"/>
                  </a:lnTo>
                  <a:lnTo>
                    <a:pt x="4338459" y="16332"/>
                  </a:lnTo>
                  <a:lnTo>
                    <a:pt x="4353153" y="16332"/>
                  </a:lnTo>
                  <a:lnTo>
                    <a:pt x="4353153" y="1587"/>
                  </a:lnTo>
                  <a:close/>
                </a:path>
                <a:path extrusionOk="0" h="98425" w="9826625">
                  <a:moveTo>
                    <a:pt x="4728946" y="53340"/>
                  </a:moveTo>
                  <a:lnTo>
                    <a:pt x="4721479" y="57137"/>
                  </a:lnTo>
                  <a:lnTo>
                    <a:pt x="4714278" y="53340"/>
                  </a:lnTo>
                  <a:lnTo>
                    <a:pt x="4684611" y="53340"/>
                  </a:lnTo>
                  <a:lnTo>
                    <a:pt x="4685525" y="38760"/>
                  </a:lnTo>
                  <a:lnTo>
                    <a:pt x="4689005" y="28740"/>
                  </a:lnTo>
                  <a:lnTo>
                    <a:pt x="4688497" y="21780"/>
                  </a:lnTo>
                  <a:lnTo>
                    <a:pt x="4650219" y="51854"/>
                  </a:lnTo>
                  <a:lnTo>
                    <a:pt x="4633061" y="97815"/>
                  </a:lnTo>
                  <a:lnTo>
                    <a:pt x="4666412" y="96075"/>
                  </a:lnTo>
                  <a:lnTo>
                    <a:pt x="4696472" y="91122"/>
                  </a:lnTo>
                  <a:lnTo>
                    <a:pt x="4718799" y="78397"/>
                  </a:lnTo>
                  <a:lnTo>
                    <a:pt x="4728946" y="53340"/>
                  </a:lnTo>
                  <a:close/>
                </a:path>
                <a:path extrusionOk="0" h="98425" w="9826625">
                  <a:moveTo>
                    <a:pt x="4728946" y="1587"/>
                  </a:moveTo>
                  <a:lnTo>
                    <a:pt x="4722838" y="457"/>
                  </a:lnTo>
                  <a:lnTo>
                    <a:pt x="4718050" y="0"/>
                  </a:lnTo>
                  <a:lnTo>
                    <a:pt x="4714367" y="0"/>
                  </a:lnTo>
                  <a:lnTo>
                    <a:pt x="4705858" y="0"/>
                  </a:lnTo>
                  <a:lnTo>
                    <a:pt x="4703229" y="2476"/>
                  </a:lnTo>
                  <a:lnTo>
                    <a:pt x="4704804" y="7429"/>
                  </a:lnTo>
                  <a:lnTo>
                    <a:pt x="4709007" y="9906"/>
                  </a:lnTo>
                  <a:lnTo>
                    <a:pt x="4718926" y="9906"/>
                  </a:lnTo>
                  <a:lnTo>
                    <a:pt x="4724501" y="7785"/>
                  </a:lnTo>
                  <a:lnTo>
                    <a:pt x="4728946" y="1587"/>
                  </a:lnTo>
                  <a:close/>
                </a:path>
                <a:path extrusionOk="0" h="98425" w="9826625">
                  <a:moveTo>
                    <a:pt x="9826193" y="9080"/>
                  </a:moveTo>
                  <a:lnTo>
                    <a:pt x="9821989" y="4800"/>
                  </a:lnTo>
                  <a:lnTo>
                    <a:pt x="9816325" y="2374"/>
                  </a:lnTo>
                  <a:lnTo>
                    <a:pt x="9811067" y="2374"/>
                  </a:lnTo>
                  <a:lnTo>
                    <a:pt x="9804159" y="2374"/>
                  </a:lnTo>
                  <a:lnTo>
                    <a:pt x="9797974" y="6591"/>
                  </a:lnTo>
                  <a:lnTo>
                    <a:pt x="9796843" y="16344"/>
                  </a:lnTo>
                  <a:lnTo>
                    <a:pt x="9798939" y="16103"/>
                  </a:lnTo>
                  <a:lnTo>
                    <a:pt x="9817468" y="16078"/>
                  </a:lnTo>
                  <a:lnTo>
                    <a:pt x="9824872" y="15468"/>
                  </a:lnTo>
                  <a:lnTo>
                    <a:pt x="9826193" y="908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37" name="Google Shape;3137;gf574e92628_0_0"/>
            <p:cNvSpPr/>
            <p:nvPr/>
          </p:nvSpPr>
          <p:spPr>
            <a:xfrm>
              <a:off x="494040" y="3039747"/>
              <a:ext cx="52070" cy="19050"/>
            </a:xfrm>
            <a:custGeom>
              <a:rect b="b" l="l" r="r" t="t"/>
              <a:pathLst>
                <a:path extrusionOk="0" h="19050" w="52070">
                  <a:moveTo>
                    <a:pt x="42925" y="0"/>
                  </a:moveTo>
                  <a:lnTo>
                    <a:pt x="38811" y="0"/>
                  </a:lnTo>
                  <a:lnTo>
                    <a:pt x="25921" y="632"/>
                  </a:lnTo>
                  <a:lnTo>
                    <a:pt x="14738" y="2946"/>
                  </a:lnTo>
                  <a:lnTo>
                    <a:pt x="5889" y="7565"/>
                  </a:lnTo>
                  <a:lnTo>
                    <a:pt x="0" y="15113"/>
                  </a:lnTo>
                  <a:lnTo>
                    <a:pt x="9359" y="17310"/>
                  </a:lnTo>
                  <a:lnTo>
                    <a:pt x="16179" y="18465"/>
                  </a:lnTo>
                  <a:lnTo>
                    <a:pt x="21691" y="18465"/>
                  </a:lnTo>
                  <a:lnTo>
                    <a:pt x="29751" y="17395"/>
                  </a:lnTo>
                  <a:lnTo>
                    <a:pt x="36610" y="14101"/>
                  </a:lnTo>
                  <a:lnTo>
                    <a:pt x="43465" y="8462"/>
                  </a:lnTo>
                  <a:lnTo>
                    <a:pt x="51511" y="355"/>
                  </a:lnTo>
                  <a:lnTo>
                    <a:pt x="429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38" name="Google Shape;3138;gf574e92628_0_0"/>
            <p:cNvSpPr/>
            <p:nvPr/>
          </p:nvSpPr>
          <p:spPr>
            <a:xfrm>
              <a:off x="927912" y="3039007"/>
              <a:ext cx="9076055" cy="53339"/>
            </a:xfrm>
            <a:custGeom>
              <a:rect b="b" l="l" r="r" t="t"/>
              <a:pathLst>
                <a:path extrusionOk="0" h="53339" w="9076055">
                  <a:moveTo>
                    <a:pt x="30632" y="14389"/>
                  </a:moveTo>
                  <a:lnTo>
                    <a:pt x="29972" y="8356"/>
                  </a:lnTo>
                  <a:lnTo>
                    <a:pt x="28676" y="7010"/>
                  </a:lnTo>
                  <a:lnTo>
                    <a:pt x="27063" y="6464"/>
                  </a:lnTo>
                  <a:lnTo>
                    <a:pt x="25298" y="6464"/>
                  </a:lnTo>
                  <a:lnTo>
                    <a:pt x="18326" y="6464"/>
                  </a:lnTo>
                  <a:lnTo>
                    <a:pt x="8991" y="14935"/>
                  </a:lnTo>
                  <a:lnTo>
                    <a:pt x="0" y="23888"/>
                  </a:lnTo>
                  <a:lnTo>
                    <a:pt x="1308" y="26873"/>
                  </a:lnTo>
                  <a:lnTo>
                    <a:pt x="6096" y="26873"/>
                  </a:lnTo>
                  <a:lnTo>
                    <a:pt x="14744" y="25031"/>
                  </a:lnTo>
                  <a:lnTo>
                    <a:pt x="24244" y="20408"/>
                  </a:lnTo>
                  <a:lnTo>
                    <a:pt x="30632" y="14389"/>
                  </a:lnTo>
                  <a:close/>
                </a:path>
                <a:path extrusionOk="0" h="53339" w="9076055">
                  <a:moveTo>
                    <a:pt x="490232" y="40716"/>
                  </a:moveTo>
                  <a:lnTo>
                    <a:pt x="488556" y="32194"/>
                  </a:lnTo>
                  <a:lnTo>
                    <a:pt x="483819" y="27178"/>
                  </a:lnTo>
                  <a:lnTo>
                    <a:pt x="478028" y="25527"/>
                  </a:lnTo>
                  <a:lnTo>
                    <a:pt x="472973" y="27292"/>
                  </a:lnTo>
                  <a:lnTo>
                    <a:pt x="471246" y="32524"/>
                  </a:lnTo>
                  <a:lnTo>
                    <a:pt x="475119" y="41084"/>
                  </a:lnTo>
                  <a:lnTo>
                    <a:pt x="486892" y="52844"/>
                  </a:lnTo>
                  <a:lnTo>
                    <a:pt x="490232" y="40716"/>
                  </a:lnTo>
                  <a:close/>
                </a:path>
                <a:path extrusionOk="0" h="53339" w="9076055">
                  <a:moveTo>
                    <a:pt x="2018766" y="1104"/>
                  </a:moveTo>
                  <a:lnTo>
                    <a:pt x="2015959" y="749"/>
                  </a:lnTo>
                  <a:lnTo>
                    <a:pt x="2013318" y="571"/>
                  </a:lnTo>
                  <a:lnTo>
                    <a:pt x="2010841" y="571"/>
                  </a:lnTo>
                  <a:lnTo>
                    <a:pt x="2002548" y="1435"/>
                  </a:lnTo>
                  <a:lnTo>
                    <a:pt x="1996084" y="4152"/>
                  </a:lnTo>
                  <a:lnTo>
                    <a:pt x="1991652" y="8890"/>
                  </a:lnTo>
                  <a:lnTo>
                    <a:pt x="1989416" y="15849"/>
                  </a:lnTo>
                  <a:lnTo>
                    <a:pt x="1992223" y="16205"/>
                  </a:lnTo>
                  <a:lnTo>
                    <a:pt x="1994865" y="16383"/>
                  </a:lnTo>
                  <a:lnTo>
                    <a:pt x="1997329" y="16383"/>
                  </a:lnTo>
                  <a:lnTo>
                    <a:pt x="2005622" y="15519"/>
                  </a:lnTo>
                  <a:lnTo>
                    <a:pt x="2012073" y="12801"/>
                  </a:lnTo>
                  <a:lnTo>
                    <a:pt x="2016531" y="8064"/>
                  </a:lnTo>
                  <a:lnTo>
                    <a:pt x="2018766" y="1104"/>
                  </a:lnTo>
                  <a:close/>
                </a:path>
                <a:path extrusionOk="0" h="53339" w="9076055">
                  <a:moveTo>
                    <a:pt x="2402027" y="15849"/>
                  </a:moveTo>
                  <a:lnTo>
                    <a:pt x="2397277" y="12547"/>
                  </a:lnTo>
                  <a:lnTo>
                    <a:pt x="2390610" y="9956"/>
                  </a:lnTo>
                  <a:lnTo>
                    <a:pt x="2382748" y="8255"/>
                  </a:lnTo>
                  <a:lnTo>
                    <a:pt x="2374417" y="7632"/>
                  </a:lnTo>
                  <a:lnTo>
                    <a:pt x="2365425" y="8483"/>
                  </a:lnTo>
                  <a:lnTo>
                    <a:pt x="2357729" y="11201"/>
                  </a:lnTo>
                  <a:lnTo>
                    <a:pt x="2352344" y="16078"/>
                  </a:lnTo>
                  <a:lnTo>
                    <a:pt x="2350262" y="23342"/>
                  </a:lnTo>
                  <a:lnTo>
                    <a:pt x="2352751" y="22593"/>
                  </a:lnTo>
                  <a:lnTo>
                    <a:pt x="2355697" y="22326"/>
                  </a:lnTo>
                  <a:lnTo>
                    <a:pt x="2363203" y="22326"/>
                  </a:lnTo>
                  <a:lnTo>
                    <a:pt x="2382151" y="24269"/>
                  </a:lnTo>
                  <a:lnTo>
                    <a:pt x="2394356" y="24269"/>
                  </a:lnTo>
                  <a:lnTo>
                    <a:pt x="2400617" y="22542"/>
                  </a:lnTo>
                  <a:lnTo>
                    <a:pt x="2402027" y="15849"/>
                  </a:lnTo>
                  <a:close/>
                </a:path>
                <a:path extrusionOk="0" h="53339" w="9076055">
                  <a:moveTo>
                    <a:pt x="3118637" y="30822"/>
                  </a:moveTo>
                  <a:lnTo>
                    <a:pt x="3118218" y="21539"/>
                  </a:lnTo>
                  <a:lnTo>
                    <a:pt x="3115272" y="16903"/>
                  </a:lnTo>
                  <a:lnTo>
                    <a:pt x="3109226" y="16903"/>
                  </a:lnTo>
                  <a:lnTo>
                    <a:pt x="3105480" y="16903"/>
                  </a:lnTo>
                  <a:lnTo>
                    <a:pt x="3100552" y="18681"/>
                  </a:lnTo>
                  <a:lnTo>
                    <a:pt x="3094355" y="23342"/>
                  </a:lnTo>
                  <a:lnTo>
                    <a:pt x="3101467" y="32296"/>
                  </a:lnTo>
                  <a:lnTo>
                    <a:pt x="3107144" y="35458"/>
                  </a:lnTo>
                  <a:lnTo>
                    <a:pt x="3116110" y="35458"/>
                  </a:lnTo>
                  <a:lnTo>
                    <a:pt x="3118637" y="30822"/>
                  </a:lnTo>
                  <a:close/>
                </a:path>
                <a:path extrusionOk="0" h="53339" w="9076055">
                  <a:moveTo>
                    <a:pt x="3215068" y="25844"/>
                  </a:moveTo>
                  <a:lnTo>
                    <a:pt x="3213138" y="22237"/>
                  </a:lnTo>
                  <a:lnTo>
                    <a:pt x="3209379" y="22237"/>
                  </a:lnTo>
                  <a:lnTo>
                    <a:pt x="3206432" y="22237"/>
                  </a:lnTo>
                  <a:lnTo>
                    <a:pt x="3202381" y="24447"/>
                  </a:lnTo>
                  <a:lnTo>
                    <a:pt x="3197288" y="30607"/>
                  </a:lnTo>
                  <a:lnTo>
                    <a:pt x="3202127" y="35013"/>
                  </a:lnTo>
                  <a:lnTo>
                    <a:pt x="3205937" y="36664"/>
                  </a:lnTo>
                  <a:lnTo>
                    <a:pt x="3212947" y="36664"/>
                  </a:lnTo>
                  <a:lnTo>
                    <a:pt x="3214979" y="33058"/>
                  </a:lnTo>
                  <a:lnTo>
                    <a:pt x="3215068" y="25844"/>
                  </a:lnTo>
                  <a:close/>
                </a:path>
                <a:path extrusionOk="0" h="53339" w="9076055">
                  <a:moveTo>
                    <a:pt x="3499485" y="23342"/>
                  </a:moveTo>
                  <a:lnTo>
                    <a:pt x="3496348" y="19951"/>
                  </a:lnTo>
                  <a:lnTo>
                    <a:pt x="3492462" y="18503"/>
                  </a:lnTo>
                  <a:lnTo>
                    <a:pt x="3488385" y="18503"/>
                  </a:lnTo>
                  <a:lnTo>
                    <a:pt x="3480638" y="20078"/>
                  </a:lnTo>
                  <a:lnTo>
                    <a:pt x="3473221" y="24345"/>
                  </a:lnTo>
                  <a:lnTo>
                    <a:pt x="3466947" y="30594"/>
                  </a:lnTo>
                  <a:lnTo>
                    <a:pt x="3462591" y="38100"/>
                  </a:lnTo>
                  <a:lnTo>
                    <a:pt x="3470897" y="38620"/>
                  </a:lnTo>
                  <a:lnTo>
                    <a:pt x="3474783" y="38620"/>
                  </a:lnTo>
                  <a:lnTo>
                    <a:pt x="3484105" y="37998"/>
                  </a:lnTo>
                  <a:lnTo>
                    <a:pt x="3491750" y="35687"/>
                  </a:lnTo>
                  <a:lnTo>
                    <a:pt x="3497097" y="31026"/>
                  </a:lnTo>
                  <a:lnTo>
                    <a:pt x="3499485" y="23342"/>
                  </a:lnTo>
                  <a:close/>
                </a:path>
                <a:path extrusionOk="0" h="53339" w="9076055">
                  <a:moveTo>
                    <a:pt x="5495785" y="15849"/>
                  </a:moveTo>
                  <a:lnTo>
                    <a:pt x="5486984" y="16205"/>
                  </a:lnTo>
                  <a:lnTo>
                    <a:pt x="5479097" y="17576"/>
                  </a:lnTo>
                  <a:lnTo>
                    <a:pt x="5474017" y="21767"/>
                  </a:lnTo>
                  <a:lnTo>
                    <a:pt x="5473598" y="30594"/>
                  </a:lnTo>
                  <a:lnTo>
                    <a:pt x="5475478" y="30657"/>
                  </a:lnTo>
                  <a:lnTo>
                    <a:pt x="5486857" y="30657"/>
                  </a:lnTo>
                  <a:lnTo>
                    <a:pt x="5492521" y="24599"/>
                  </a:lnTo>
                  <a:lnTo>
                    <a:pt x="5495785" y="15849"/>
                  </a:lnTo>
                  <a:close/>
                </a:path>
                <a:path extrusionOk="0" h="53339" w="9076055">
                  <a:moveTo>
                    <a:pt x="9075483" y="8369"/>
                  </a:moveTo>
                  <a:lnTo>
                    <a:pt x="9073197" y="9359"/>
                  </a:lnTo>
                  <a:lnTo>
                    <a:pt x="9070950" y="9766"/>
                  </a:lnTo>
                  <a:lnTo>
                    <a:pt x="9063342" y="9766"/>
                  </a:lnTo>
                  <a:lnTo>
                    <a:pt x="9058199" y="7327"/>
                  </a:lnTo>
                  <a:lnTo>
                    <a:pt x="9048737" y="2438"/>
                  </a:lnTo>
                  <a:lnTo>
                    <a:pt x="9044394" y="0"/>
                  </a:lnTo>
                  <a:lnTo>
                    <a:pt x="9040597" y="0"/>
                  </a:lnTo>
                  <a:lnTo>
                    <a:pt x="9037053" y="0"/>
                  </a:lnTo>
                  <a:lnTo>
                    <a:pt x="9033967" y="2120"/>
                  </a:lnTo>
                  <a:lnTo>
                    <a:pt x="9031478" y="8369"/>
                  </a:lnTo>
                  <a:lnTo>
                    <a:pt x="9033358" y="8280"/>
                  </a:lnTo>
                  <a:lnTo>
                    <a:pt x="9040304" y="8280"/>
                  </a:lnTo>
                  <a:lnTo>
                    <a:pt x="9046477" y="11480"/>
                  </a:lnTo>
                  <a:lnTo>
                    <a:pt x="9057284" y="17881"/>
                  </a:lnTo>
                  <a:lnTo>
                    <a:pt x="9061945" y="21082"/>
                  </a:lnTo>
                  <a:lnTo>
                    <a:pt x="9069781" y="21082"/>
                  </a:lnTo>
                  <a:lnTo>
                    <a:pt x="9072982" y="17894"/>
                  </a:lnTo>
                  <a:lnTo>
                    <a:pt x="9075483" y="836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39" name="Google Shape;3139;gf574e92628_0_0"/>
            <p:cNvSpPr/>
            <p:nvPr/>
          </p:nvSpPr>
          <p:spPr>
            <a:xfrm>
              <a:off x="287724" y="3069605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22148" y="0"/>
                  </a:moveTo>
                  <a:lnTo>
                    <a:pt x="17666" y="10414"/>
                  </a:lnTo>
                  <a:lnTo>
                    <a:pt x="11807" y="19359"/>
                  </a:lnTo>
                  <a:lnTo>
                    <a:pt x="5582" y="27873"/>
                  </a:lnTo>
                  <a:lnTo>
                    <a:pt x="0" y="36995"/>
                  </a:lnTo>
                  <a:lnTo>
                    <a:pt x="1117" y="37211"/>
                  </a:lnTo>
                  <a:lnTo>
                    <a:pt x="2247" y="37325"/>
                  </a:lnTo>
                  <a:lnTo>
                    <a:pt x="3390" y="37325"/>
                  </a:lnTo>
                  <a:lnTo>
                    <a:pt x="16564" y="32941"/>
                  </a:lnTo>
                  <a:lnTo>
                    <a:pt x="26481" y="22525"/>
                  </a:lnTo>
                  <a:lnTo>
                    <a:pt x="29542" y="10177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40" name="Google Shape;3140;gf574e92628_0_0"/>
            <p:cNvSpPr/>
            <p:nvPr/>
          </p:nvSpPr>
          <p:spPr>
            <a:xfrm>
              <a:off x="1075359" y="3069614"/>
              <a:ext cx="9355455" cy="67310"/>
            </a:xfrm>
            <a:custGeom>
              <a:rect b="b" l="l" r="r" t="t"/>
              <a:pathLst>
                <a:path extrusionOk="0" h="67310" w="9355455">
                  <a:moveTo>
                    <a:pt x="37769" y="14109"/>
                  </a:moveTo>
                  <a:lnTo>
                    <a:pt x="37287" y="7493"/>
                  </a:lnTo>
                  <a:lnTo>
                    <a:pt x="35636" y="8128"/>
                  </a:lnTo>
                  <a:lnTo>
                    <a:pt x="33591" y="8369"/>
                  </a:lnTo>
                  <a:lnTo>
                    <a:pt x="28130" y="8369"/>
                  </a:lnTo>
                  <a:lnTo>
                    <a:pt x="13576" y="6515"/>
                  </a:lnTo>
                  <a:lnTo>
                    <a:pt x="10401" y="6515"/>
                  </a:lnTo>
                  <a:lnTo>
                    <a:pt x="4368" y="6515"/>
                  </a:lnTo>
                  <a:lnTo>
                    <a:pt x="0" y="8191"/>
                  </a:lnTo>
                  <a:lnTo>
                    <a:pt x="469" y="14744"/>
                  </a:lnTo>
                  <a:lnTo>
                    <a:pt x="2070" y="14135"/>
                  </a:lnTo>
                  <a:lnTo>
                    <a:pt x="4064" y="13919"/>
                  </a:lnTo>
                  <a:lnTo>
                    <a:pt x="9461" y="13919"/>
                  </a:lnTo>
                  <a:lnTo>
                    <a:pt x="24130" y="15798"/>
                  </a:lnTo>
                  <a:lnTo>
                    <a:pt x="33388" y="15798"/>
                  </a:lnTo>
                  <a:lnTo>
                    <a:pt x="37769" y="14109"/>
                  </a:lnTo>
                  <a:close/>
                </a:path>
                <a:path extrusionOk="0" h="67310" w="9355455">
                  <a:moveTo>
                    <a:pt x="884389" y="14744"/>
                  </a:moveTo>
                  <a:lnTo>
                    <a:pt x="881430" y="11582"/>
                  </a:lnTo>
                  <a:lnTo>
                    <a:pt x="876922" y="9918"/>
                  </a:lnTo>
                  <a:lnTo>
                    <a:pt x="872324" y="9918"/>
                  </a:lnTo>
                  <a:lnTo>
                    <a:pt x="865771" y="11099"/>
                  </a:lnTo>
                  <a:lnTo>
                    <a:pt x="860056" y="14732"/>
                  </a:lnTo>
                  <a:lnTo>
                    <a:pt x="856170" y="20942"/>
                  </a:lnTo>
                  <a:lnTo>
                    <a:pt x="855065" y="29845"/>
                  </a:lnTo>
                  <a:lnTo>
                    <a:pt x="864768" y="28359"/>
                  </a:lnTo>
                  <a:lnTo>
                    <a:pt x="873048" y="25577"/>
                  </a:lnTo>
                  <a:lnTo>
                    <a:pt x="879665" y="21158"/>
                  </a:lnTo>
                  <a:lnTo>
                    <a:pt x="884389" y="14744"/>
                  </a:lnTo>
                  <a:close/>
                </a:path>
                <a:path extrusionOk="0" h="67310" w="9355455">
                  <a:moveTo>
                    <a:pt x="1392529" y="36995"/>
                  </a:moveTo>
                  <a:lnTo>
                    <a:pt x="1389964" y="35915"/>
                  </a:lnTo>
                  <a:lnTo>
                    <a:pt x="1387297" y="35445"/>
                  </a:lnTo>
                  <a:lnTo>
                    <a:pt x="1384668" y="35445"/>
                  </a:lnTo>
                  <a:lnTo>
                    <a:pt x="1373162" y="38366"/>
                  </a:lnTo>
                  <a:lnTo>
                    <a:pt x="1365059" y="45212"/>
                  </a:lnTo>
                  <a:lnTo>
                    <a:pt x="1363243" y="53124"/>
                  </a:lnTo>
                  <a:lnTo>
                    <a:pt x="1370660" y="59232"/>
                  </a:lnTo>
                  <a:lnTo>
                    <a:pt x="1374673" y="52311"/>
                  </a:lnTo>
                  <a:lnTo>
                    <a:pt x="1382699" y="49314"/>
                  </a:lnTo>
                  <a:lnTo>
                    <a:pt x="1390167" y="45707"/>
                  </a:lnTo>
                  <a:lnTo>
                    <a:pt x="1392529" y="36995"/>
                  </a:lnTo>
                  <a:close/>
                </a:path>
                <a:path extrusionOk="0" h="67310" w="9355455">
                  <a:moveTo>
                    <a:pt x="1601495" y="24218"/>
                  </a:moveTo>
                  <a:lnTo>
                    <a:pt x="1600822" y="17538"/>
                  </a:lnTo>
                  <a:lnTo>
                    <a:pt x="1597723" y="14198"/>
                  </a:lnTo>
                  <a:lnTo>
                    <a:pt x="1592567" y="14198"/>
                  </a:lnTo>
                  <a:lnTo>
                    <a:pt x="1588465" y="14198"/>
                  </a:lnTo>
                  <a:lnTo>
                    <a:pt x="1583055" y="16319"/>
                  </a:lnTo>
                  <a:lnTo>
                    <a:pt x="1576717" y="22225"/>
                  </a:lnTo>
                  <a:lnTo>
                    <a:pt x="1583842" y="26098"/>
                  </a:lnTo>
                  <a:lnTo>
                    <a:pt x="1589265" y="27559"/>
                  </a:lnTo>
                  <a:lnTo>
                    <a:pt x="1599069" y="27559"/>
                  </a:lnTo>
                  <a:lnTo>
                    <a:pt x="1601495" y="24218"/>
                  </a:lnTo>
                  <a:close/>
                </a:path>
                <a:path extrusionOk="0" h="67310" w="9355455">
                  <a:moveTo>
                    <a:pt x="1672501" y="14744"/>
                  </a:moveTo>
                  <a:lnTo>
                    <a:pt x="1663928" y="14541"/>
                  </a:lnTo>
                  <a:lnTo>
                    <a:pt x="1662620" y="7213"/>
                  </a:lnTo>
                  <a:lnTo>
                    <a:pt x="1653590" y="7213"/>
                  </a:lnTo>
                  <a:lnTo>
                    <a:pt x="1652600" y="7213"/>
                  </a:lnTo>
                  <a:lnTo>
                    <a:pt x="1651533" y="7302"/>
                  </a:lnTo>
                  <a:lnTo>
                    <a:pt x="1650339" y="7493"/>
                  </a:lnTo>
                  <a:lnTo>
                    <a:pt x="1650339" y="29845"/>
                  </a:lnTo>
                  <a:lnTo>
                    <a:pt x="1665300" y="29845"/>
                  </a:lnTo>
                  <a:lnTo>
                    <a:pt x="1665300" y="22237"/>
                  </a:lnTo>
                  <a:lnTo>
                    <a:pt x="1671091" y="20853"/>
                  </a:lnTo>
                  <a:lnTo>
                    <a:pt x="1672501" y="14744"/>
                  </a:lnTo>
                  <a:close/>
                </a:path>
                <a:path extrusionOk="0" h="67310" w="9355455">
                  <a:moveTo>
                    <a:pt x="1769275" y="43992"/>
                  </a:moveTo>
                  <a:lnTo>
                    <a:pt x="1760816" y="36982"/>
                  </a:lnTo>
                  <a:lnTo>
                    <a:pt x="1756854" y="44056"/>
                  </a:lnTo>
                  <a:lnTo>
                    <a:pt x="1748815" y="47066"/>
                  </a:lnTo>
                  <a:lnTo>
                    <a:pt x="1741322" y="50596"/>
                  </a:lnTo>
                  <a:lnTo>
                    <a:pt x="1738947" y="59220"/>
                  </a:lnTo>
                  <a:lnTo>
                    <a:pt x="1742541" y="60998"/>
                  </a:lnTo>
                  <a:lnTo>
                    <a:pt x="1746224" y="61760"/>
                  </a:lnTo>
                  <a:lnTo>
                    <a:pt x="1749729" y="61760"/>
                  </a:lnTo>
                  <a:lnTo>
                    <a:pt x="1761134" y="58940"/>
                  </a:lnTo>
                  <a:lnTo>
                    <a:pt x="1768513" y="52158"/>
                  </a:lnTo>
                  <a:lnTo>
                    <a:pt x="1769275" y="43992"/>
                  </a:lnTo>
                  <a:close/>
                </a:path>
                <a:path extrusionOk="0" h="67310" w="9355455">
                  <a:moveTo>
                    <a:pt x="2644711" y="0"/>
                  </a:moveTo>
                  <a:lnTo>
                    <a:pt x="2633522" y="3543"/>
                  </a:lnTo>
                  <a:lnTo>
                    <a:pt x="2620683" y="5422"/>
                  </a:lnTo>
                  <a:lnTo>
                    <a:pt x="2608846" y="8280"/>
                  </a:lnTo>
                  <a:lnTo>
                    <a:pt x="2600693" y="14744"/>
                  </a:lnTo>
                  <a:lnTo>
                    <a:pt x="2605100" y="19304"/>
                  </a:lnTo>
                  <a:lnTo>
                    <a:pt x="2612656" y="21704"/>
                  </a:lnTo>
                  <a:lnTo>
                    <a:pt x="2620289" y="21704"/>
                  </a:lnTo>
                  <a:lnTo>
                    <a:pt x="2629725" y="20396"/>
                  </a:lnTo>
                  <a:lnTo>
                    <a:pt x="2637866" y="16433"/>
                  </a:lnTo>
                  <a:lnTo>
                    <a:pt x="2643314" y="9664"/>
                  </a:lnTo>
                  <a:lnTo>
                    <a:pt x="2644711" y="0"/>
                  </a:lnTo>
                  <a:close/>
                </a:path>
                <a:path extrusionOk="0" h="67310" w="9355455">
                  <a:moveTo>
                    <a:pt x="3182556" y="22225"/>
                  </a:moveTo>
                  <a:lnTo>
                    <a:pt x="3160369" y="22225"/>
                  </a:lnTo>
                  <a:lnTo>
                    <a:pt x="3160369" y="44462"/>
                  </a:lnTo>
                  <a:lnTo>
                    <a:pt x="3182556" y="44462"/>
                  </a:lnTo>
                  <a:lnTo>
                    <a:pt x="3182556" y="22225"/>
                  </a:lnTo>
                  <a:close/>
                </a:path>
                <a:path extrusionOk="0" h="67310" w="9355455">
                  <a:moveTo>
                    <a:pt x="3318929" y="38163"/>
                  </a:moveTo>
                  <a:lnTo>
                    <a:pt x="3307677" y="29845"/>
                  </a:lnTo>
                  <a:lnTo>
                    <a:pt x="3301898" y="40576"/>
                  </a:lnTo>
                  <a:lnTo>
                    <a:pt x="3290697" y="45961"/>
                  </a:lnTo>
                  <a:lnTo>
                    <a:pt x="3278771" y="50634"/>
                  </a:lnTo>
                  <a:lnTo>
                    <a:pt x="3270847" y="59220"/>
                  </a:lnTo>
                  <a:lnTo>
                    <a:pt x="3275012" y="64262"/>
                  </a:lnTo>
                  <a:lnTo>
                    <a:pt x="3280473" y="66306"/>
                  </a:lnTo>
                  <a:lnTo>
                    <a:pt x="3286239" y="66306"/>
                  </a:lnTo>
                  <a:lnTo>
                    <a:pt x="3302774" y="61480"/>
                  </a:lnTo>
                  <a:lnTo>
                    <a:pt x="3315474" y="50406"/>
                  </a:lnTo>
                  <a:lnTo>
                    <a:pt x="3318929" y="38163"/>
                  </a:lnTo>
                  <a:close/>
                </a:path>
                <a:path extrusionOk="0" h="67310" w="9355455">
                  <a:moveTo>
                    <a:pt x="3865842" y="28384"/>
                  </a:moveTo>
                  <a:lnTo>
                    <a:pt x="3860152" y="22237"/>
                  </a:lnTo>
                  <a:lnTo>
                    <a:pt x="3850297" y="28270"/>
                  </a:lnTo>
                  <a:lnTo>
                    <a:pt x="3847846" y="32626"/>
                  </a:lnTo>
                  <a:lnTo>
                    <a:pt x="3850500" y="35267"/>
                  </a:lnTo>
                  <a:lnTo>
                    <a:pt x="3855910" y="36156"/>
                  </a:lnTo>
                  <a:lnTo>
                    <a:pt x="3861612" y="35306"/>
                  </a:lnTo>
                  <a:lnTo>
                    <a:pt x="3865626" y="32727"/>
                  </a:lnTo>
                  <a:lnTo>
                    <a:pt x="3865842" y="28384"/>
                  </a:lnTo>
                  <a:close/>
                </a:path>
                <a:path extrusionOk="0" h="67310" w="9355455">
                  <a:moveTo>
                    <a:pt x="4302176" y="14744"/>
                  </a:moveTo>
                  <a:lnTo>
                    <a:pt x="4280255" y="14744"/>
                  </a:lnTo>
                  <a:lnTo>
                    <a:pt x="4281043" y="23177"/>
                  </a:lnTo>
                  <a:lnTo>
                    <a:pt x="4284027" y="29502"/>
                  </a:lnTo>
                  <a:lnTo>
                    <a:pt x="4288777" y="33997"/>
                  </a:lnTo>
                  <a:lnTo>
                    <a:pt x="4294911" y="36995"/>
                  </a:lnTo>
                  <a:lnTo>
                    <a:pt x="4294657" y="26962"/>
                  </a:lnTo>
                  <a:lnTo>
                    <a:pt x="4298366" y="20853"/>
                  </a:lnTo>
                  <a:lnTo>
                    <a:pt x="4302176" y="14744"/>
                  </a:lnTo>
                  <a:close/>
                </a:path>
                <a:path extrusionOk="0" h="67310" w="9355455">
                  <a:moveTo>
                    <a:pt x="6130137" y="34417"/>
                  </a:moveTo>
                  <a:lnTo>
                    <a:pt x="6121781" y="29845"/>
                  </a:lnTo>
                  <a:lnTo>
                    <a:pt x="6121057" y="33616"/>
                  </a:lnTo>
                  <a:lnTo>
                    <a:pt x="6119457" y="35001"/>
                  </a:lnTo>
                  <a:lnTo>
                    <a:pt x="6114478" y="35001"/>
                  </a:lnTo>
                  <a:lnTo>
                    <a:pt x="6110643" y="32385"/>
                  </a:lnTo>
                  <a:lnTo>
                    <a:pt x="6106795" y="29845"/>
                  </a:lnTo>
                  <a:lnTo>
                    <a:pt x="6102451" y="41592"/>
                  </a:lnTo>
                  <a:lnTo>
                    <a:pt x="6107887" y="45593"/>
                  </a:lnTo>
                  <a:lnTo>
                    <a:pt x="6114669" y="45593"/>
                  </a:lnTo>
                  <a:lnTo>
                    <a:pt x="6123114" y="43840"/>
                  </a:lnTo>
                  <a:lnTo>
                    <a:pt x="6129426" y="39598"/>
                  </a:lnTo>
                  <a:lnTo>
                    <a:pt x="6130137" y="34417"/>
                  </a:lnTo>
                  <a:close/>
                </a:path>
                <a:path extrusionOk="0" h="67310" w="9355455">
                  <a:moveTo>
                    <a:pt x="6375933" y="38684"/>
                  </a:moveTo>
                  <a:lnTo>
                    <a:pt x="6364630" y="29845"/>
                  </a:lnTo>
                  <a:lnTo>
                    <a:pt x="6361036" y="42735"/>
                  </a:lnTo>
                  <a:lnTo>
                    <a:pt x="6350482" y="48742"/>
                  </a:lnTo>
                  <a:lnTo>
                    <a:pt x="6339649" y="54571"/>
                  </a:lnTo>
                  <a:lnTo>
                    <a:pt x="6335281" y="66941"/>
                  </a:lnTo>
                  <a:lnTo>
                    <a:pt x="6336639" y="67132"/>
                  </a:lnTo>
                  <a:lnTo>
                    <a:pt x="6339370" y="67208"/>
                  </a:lnTo>
                  <a:lnTo>
                    <a:pt x="6358039" y="62369"/>
                  </a:lnTo>
                  <a:lnTo>
                    <a:pt x="6371984" y="51193"/>
                  </a:lnTo>
                  <a:lnTo>
                    <a:pt x="6375933" y="38684"/>
                  </a:lnTo>
                  <a:close/>
                </a:path>
                <a:path extrusionOk="0" h="67310" w="9355455">
                  <a:moveTo>
                    <a:pt x="8723211" y="6870"/>
                  </a:moveTo>
                  <a:lnTo>
                    <a:pt x="8723008" y="6870"/>
                  </a:lnTo>
                  <a:lnTo>
                    <a:pt x="8694725" y="8737"/>
                  </a:lnTo>
                  <a:lnTo>
                    <a:pt x="8695233" y="8737"/>
                  </a:lnTo>
                  <a:lnTo>
                    <a:pt x="8723211" y="6870"/>
                  </a:lnTo>
                  <a:close/>
                </a:path>
                <a:path extrusionOk="0" h="67310" w="9355455">
                  <a:moveTo>
                    <a:pt x="8780755" y="22225"/>
                  </a:moveTo>
                  <a:lnTo>
                    <a:pt x="8780043" y="22225"/>
                  </a:lnTo>
                  <a:lnTo>
                    <a:pt x="8772017" y="23291"/>
                  </a:lnTo>
                  <a:lnTo>
                    <a:pt x="8766023" y="26301"/>
                  </a:lnTo>
                  <a:lnTo>
                    <a:pt x="8761692" y="30962"/>
                  </a:lnTo>
                  <a:lnTo>
                    <a:pt x="8758631" y="36982"/>
                  </a:lnTo>
                  <a:lnTo>
                    <a:pt x="8760523" y="37033"/>
                  </a:lnTo>
                  <a:lnTo>
                    <a:pt x="8771865" y="37033"/>
                  </a:lnTo>
                  <a:lnTo>
                    <a:pt x="8777757" y="31089"/>
                  </a:lnTo>
                  <a:lnTo>
                    <a:pt x="8780755" y="22225"/>
                  </a:lnTo>
                  <a:close/>
                </a:path>
                <a:path extrusionOk="0" h="67310" w="9355455">
                  <a:moveTo>
                    <a:pt x="9134348" y="7493"/>
                  </a:moveTo>
                  <a:lnTo>
                    <a:pt x="9119667" y="7493"/>
                  </a:lnTo>
                  <a:lnTo>
                    <a:pt x="9119667" y="14744"/>
                  </a:lnTo>
                  <a:lnTo>
                    <a:pt x="9113672" y="16129"/>
                  </a:lnTo>
                  <a:lnTo>
                    <a:pt x="9112199" y="22237"/>
                  </a:lnTo>
                  <a:lnTo>
                    <a:pt x="9121140" y="21894"/>
                  </a:lnTo>
                  <a:lnTo>
                    <a:pt x="9129014" y="20523"/>
                  </a:lnTo>
                  <a:lnTo>
                    <a:pt x="9134018" y="16319"/>
                  </a:lnTo>
                  <a:lnTo>
                    <a:pt x="9134348" y="7493"/>
                  </a:lnTo>
                  <a:close/>
                </a:path>
                <a:path extrusionOk="0" h="67310" w="9355455">
                  <a:moveTo>
                    <a:pt x="9355353" y="22237"/>
                  </a:moveTo>
                  <a:lnTo>
                    <a:pt x="9353702" y="10896"/>
                  </a:lnTo>
                  <a:lnTo>
                    <a:pt x="9346743" y="4940"/>
                  </a:lnTo>
                  <a:lnTo>
                    <a:pt x="9336761" y="2057"/>
                  </a:lnTo>
                  <a:lnTo>
                    <a:pt x="9326029" y="0"/>
                  </a:lnTo>
                  <a:lnTo>
                    <a:pt x="9327655" y="11353"/>
                  </a:lnTo>
                  <a:lnTo>
                    <a:pt x="9334538" y="17335"/>
                  </a:lnTo>
                  <a:lnTo>
                    <a:pt x="9344495" y="20218"/>
                  </a:lnTo>
                  <a:lnTo>
                    <a:pt x="9355353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41" name="Google Shape;3141;gf574e92628_0_0"/>
            <p:cNvSpPr/>
            <p:nvPr/>
          </p:nvSpPr>
          <p:spPr>
            <a:xfrm>
              <a:off x="722157" y="3114221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9062" y="0"/>
                  </a:moveTo>
                  <a:lnTo>
                    <a:pt x="11112" y="423"/>
                  </a:lnTo>
                  <a:lnTo>
                    <a:pt x="4340" y="2060"/>
                  </a:lnTo>
                  <a:lnTo>
                    <a:pt x="163" y="6322"/>
                  </a:lnTo>
                  <a:lnTo>
                    <a:pt x="0" y="14617"/>
                  </a:lnTo>
                  <a:lnTo>
                    <a:pt x="9867" y="14630"/>
                  </a:lnTo>
                  <a:lnTo>
                    <a:pt x="15506" y="11417"/>
                  </a:lnTo>
                  <a:lnTo>
                    <a:pt x="19088" y="6197"/>
                  </a:lnTo>
                  <a:lnTo>
                    <a:pt x="190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42" name="Google Shape;3142;gf574e92628_0_0"/>
            <p:cNvSpPr/>
            <p:nvPr/>
          </p:nvSpPr>
          <p:spPr>
            <a:xfrm>
              <a:off x="741221" y="3114080"/>
              <a:ext cx="3175" cy="6350"/>
            </a:xfrm>
            <a:custGeom>
              <a:rect b="b" l="l" r="r" t="t"/>
              <a:pathLst>
                <a:path extrusionOk="0" h="6350" w="3175">
                  <a:moveTo>
                    <a:pt x="3149" y="0"/>
                  </a:moveTo>
                  <a:lnTo>
                    <a:pt x="2108" y="63"/>
                  </a:lnTo>
                  <a:lnTo>
                    <a:pt x="0" y="139"/>
                  </a:lnTo>
                  <a:lnTo>
                    <a:pt x="25" y="6337"/>
                  </a:lnTo>
                  <a:lnTo>
                    <a:pt x="1308" y="4470"/>
                  </a:lnTo>
                  <a:lnTo>
                    <a:pt x="2336" y="2336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43" name="Google Shape;3143;gf574e92628_0_0"/>
            <p:cNvSpPr/>
            <p:nvPr/>
          </p:nvSpPr>
          <p:spPr>
            <a:xfrm>
              <a:off x="2851099" y="3114090"/>
              <a:ext cx="619125" cy="25400"/>
            </a:xfrm>
            <a:custGeom>
              <a:rect b="b" l="l" r="r" t="t"/>
              <a:pathLst>
                <a:path extrusionOk="0" h="25400" w="619125">
                  <a:moveTo>
                    <a:pt x="30378" y="7073"/>
                  </a:moveTo>
                  <a:lnTo>
                    <a:pt x="21932" y="0"/>
                  </a:lnTo>
                  <a:lnTo>
                    <a:pt x="17932" y="7023"/>
                  </a:lnTo>
                  <a:lnTo>
                    <a:pt x="9880" y="10071"/>
                  </a:lnTo>
                  <a:lnTo>
                    <a:pt x="2374" y="13690"/>
                  </a:lnTo>
                  <a:lnTo>
                    <a:pt x="0" y="22479"/>
                  </a:lnTo>
                  <a:lnTo>
                    <a:pt x="3568" y="24218"/>
                  </a:lnTo>
                  <a:lnTo>
                    <a:pt x="7213" y="24968"/>
                  </a:lnTo>
                  <a:lnTo>
                    <a:pt x="10693" y="24968"/>
                  </a:lnTo>
                  <a:lnTo>
                    <a:pt x="22148" y="22123"/>
                  </a:lnTo>
                  <a:lnTo>
                    <a:pt x="29578" y="15303"/>
                  </a:lnTo>
                  <a:lnTo>
                    <a:pt x="30378" y="7073"/>
                  </a:lnTo>
                  <a:close/>
                </a:path>
                <a:path extrusionOk="0" h="25400" w="619125">
                  <a:moveTo>
                    <a:pt x="618705" y="0"/>
                  </a:moveTo>
                  <a:lnTo>
                    <a:pt x="608914" y="1320"/>
                  </a:lnTo>
                  <a:lnTo>
                    <a:pt x="600544" y="4051"/>
                  </a:lnTo>
                  <a:lnTo>
                    <a:pt x="593915" y="8445"/>
                  </a:lnTo>
                  <a:lnTo>
                    <a:pt x="589343" y="14757"/>
                  </a:lnTo>
                  <a:lnTo>
                    <a:pt x="592150" y="15100"/>
                  </a:lnTo>
                  <a:lnTo>
                    <a:pt x="594804" y="15278"/>
                  </a:lnTo>
                  <a:lnTo>
                    <a:pt x="597268" y="15278"/>
                  </a:lnTo>
                  <a:lnTo>
                    <a:pt x="605548" y="14414"/>
                  </a:lnTo>
                  <a:lnTo>
                    <a:pt x="612013" y="11696"/>
                  </a:lnTo>
                  <a:lnTo>
                    <a:pt x="616458" y="6959"/>
                  </a:lnTo>
                  <a:lnTo>
                    <a:pt x="6187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44" name="Google Shape;3144;gf574e92628_0_0"/>
            <p:cNvSpPr/>
            <p:nvPr/>
          </p:nvSpPr>
          <p:spPr>
            <a:xfrm>
              <a:off x="687194" y="3136557"/>
              <a:ext cx="47625" cy="37464"/>
            </a:xfrm>
            <a:custGeom>
              <a:rect b="b" l="l" r="r" t="t"/>
              <a:pathLst>
                <a:path extrusionOk="0" h="37464" w="47625">
                  <a:moveTo>
                    <a:pt x="5643" y="0"/>
                  </a:moveTo>
                  <a:lnTo>
                    <a:pt x="0" y="9409"/>
                  </a:lnTo>
                  <a:lnTo>
                    <a:pt x="52" y="19962"/>
                  </a:lnTo>
                  <a:lnTo>
                    <a:pt x="4700" y="29780"/>
                  </a:lnTo>
                  <a:lnTo>
                    <a:pt x="12844" y="36982"/>
                  </a:lnTo>
                  <a:lnTo>
                    <a:pt x="12057" y="30264"/>
                  </a:lnTo>
                  <a:lnTo>
                    <a:pt x="16629" y="28930"/>
                  </a:lnTo>
                  <a:lnTo>
                    <a:pt x="24452" y="28930"/>
                  </a:lnTo>
                  <a:lnTo>
                    <a:pt x="32783" y="29514"/>
                  </a:lnTo>
                  <a:lnTo>
                    <a:pt x="42232" y="29514"/>
                  </a:lnTo>
                  <a:lnTo>
                    <a:pt x="47566" y="27343"/>
                  </a:lnTo>
                  <a:lnTo>
                    <a:pt x="42422" y="14630"/>
                  </a:lnTo>
                  <a:lnTo>
                    <a:pt x="38041" y="15836"/>
                  </a:lnTo>
                  <a:lnTo>
                    <a:pt x="34307" y="16357"/>
                  </a:lnTo>
                  <a:lnTo>
                    <a:pt x="31107" y="16357"/>
                  </a:lnTo>
                  <a:lnTo>
                    <a:pt x="22252" y="14710"/>
                  </a:lnTo>
                  <a:lnTo>
                    <a:pt x="15851" y="10602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45" name="Google Shape;3145;gf574e92628_0_0"/>
            <p:cNvSpPr/>
            <p:nvPr/>
          </p:nvSpPr>
          <p:spPr>
            <a:xfrm>
              <a:off x="1127328" y="3134981"/>
              <a:ext cx="12527915" cy="45719"/>
            </a:xfrm>
            <a:custGeom>
              <a:rect b="b" l="l" r="r" t="t"/>
              <a:pathLst>
                <a:path extrusionOk="0" h="45719" w="12527915">
                  <a:moveTo>
                    <a:pt x="59004" y="1587"/>
                  </a:moveTo>
                  <a:lnTo>
                    <a:pt x="54254" y="825"/>
                  </a:lnTo>
                  <a:lnTo>
                    <a:pt x="49911" y="482"/>
                  </a:lnTo>
                  <a:lnTo>
                    <a:pt x="45923" y="482"/>
                  </a:lnTo>
                  <a:lnTo>
                    <a:pt x="30695" y="2451"/>
                  </a:lnTo>
                  <a:lnTo>
                    <a:pt x="18681" y="7632"/>
                  </a:lnTo>
                  <a:lnTo>
                    <a:pt x="8813" y="14998"/>
                  </a:lnTo>
                  <a:lnTo>
                    <a:pt x="0" y="23482"/>
                  </a:lnTo>
                  <a:lnTo>
                    <a:pt x="6311" y="26543"/>
                  </a:lnTo>
                  <a:lnTo>
                    <a:pt x="12814" y="27952"/>
                  </a:lnTo>
                  <a:lnTo>
                    <a:pt x="19138" y="27952"/>
                  </a:lnTo>
                  <a:lnTo>
                    <a:pt x="31546" y="26098"/>
                  </a:lnTo>
                  <a:lnTo>
                    <a:pt x="42773" y="20815"/>
                  </a:lnTo>
                  <a:lnTo>
                    <a:pt x="52158" y="12509"/>
                  </a:lnTo>
                  <a:lnTo>
                    <a:pt x="59004" y="1587"/>
                  </a:lnTo>
                  <a:close/>
                </a:path>
                <a:path extrusionOk="0" h="45719" w="12527915">
                  <a:moveTo>
                    <a:pt x="478764" y="1574"/>
                  </a:moveTo>
                  <a:lnTo>
                    <a:pt x="456641" y="1574"/>
                  </a:lnTo>
                  <a:lnTo>
                    <a:pt x="456641" y="23469"/>
                  </a:lnTo>
                  <a:lnTo>
                    <a:pt x="478764" y="23469"/>
                  </a:lnTo>
                  <a:lnTo>
                    <a:pt x="478764" y="1574"/>
                  </a:lnTo>
                  <a:close/>
                </a:path>
                <a:path extrusionOk="0" h="45719" w="12527915">
                  <a:moveTo>
                    <a:pt x="1798650" y="9880"/>
                  </a:moveTo>
                  <a:lnTo>
                    <a:pt x="1790001" y="8724"/>
                  </a:lnTo>
                  <a:lnTo>
                    <a:pt x="1790001" y="23482"/>
                  </a:lnTo>
                  <a:lnTo>
                    <a:pt x="1781365" y="24625"/>
                  </a:lnTo>
                  <a:lnTo>
                    <a:pt x="1769287" y="22313"/>
                  </a:lnTo>
                  <a:lnTo>
                    <a:pt x="1767827" y="30962"/>
                  </a:lnTo>
                  <a:lnTo>
                    <a:pt x="1797469" y="30962"/>
                  </a:lnTo>
                  <a:lnTo>
                    <a:pt x="1796338" y="22313"/>
                  </a:lnTo>
                  <a:lnTo>
                    <a:pt x="1798650" y="9880"/>
                  </a:lnTo>
                  <a:close/>
                </a:path>
                <a:path extrusionOk="0" h="45719" w="12527915">
                  <a:moveTo>
                    <a:pt x="2393137" y="13284"/>
                  </a:moveTo>
                  <a:lnTo>
                    <a:pt x="2390483" y="6197"/>
                  </a:lnTo>
                  <a:lnTo>
                    <a:pt x="2379281" y="1574"/>
                  </a:lnTo>
                  <a:lnTo>
                    <a:pt x="2377262" y="17335"/>
                  </a:lnTo>
                  <a:lnTo>
                    <a:pt x="2380869" y="22618"/>
                  </a:lnTo>
                  <a:lnTo>
                    <a:pt x="2384907" y="22618"/>
                  </a:lnTo>
                  <a:lnTo>
                    <a:pt x="2390267" y="19773"/>
                  </a:lnTo>
                  <a:lnTo>
                    <a:pt x="2393137" y="13284"/>
                  </a:lnTo>
                  <a:close/>
                </a:path>
                <a:path extrusionOk="0" h="45719" w="12527915">
                  <a:moveTo>
                    <a:pt x="3557854" y="8724"/>
                  </a:moveTo>
                  <a:lnTo>
                    <a:pt x="3556558" y="8890"/>
                  </a:lnTo>
                  <a:lnTo>
                    <a:pt x="3551313" y="8953"/>
                  </a:lnTo>
                  <a:lnTo>
                    <a:pt x="3541153" y="8255"/>
                  </a:lnTo>
                  <a:lnTo>
                    <a:pt x="3538791" y="8255"/>
                  </a:lnTo>
                  <a:lnTo>
                    <a:pt x="3530295" y="8255"/>
                  </a:lnTo>
                  <a:lnTo>
                    <a:pt x="3524173" y="10553"/>
                  </a:lnTo>
                  <a:lnTo>
                    <a:pt x="3528517" y="23482"/>
                  </a:lnTo>
                  <a:lnTo>
                    <a:pt x="3531438" y="23876"/>
                  </a:lnTo>
                  <a:lnTo>
                    <a:pt x="3534194" y="24091"/>
                  </a:lnTo>
                  <a:lnTo>
                    <a:pt x="3536734" y="24091"/>
                  </a:lnTo>
                  <a:lnTo>
                    <a:pt x="3544900" y="23202"/>
                  </a:lnTo>
                  <a:lnTo>
                    <a:pt x="3551263" y="20434"/>
                  </a:lnTo>
                  <a:lnTo>
                    <a:pt x="3555631" y="15659"/>
                  </a:lnTo>
                  <a:lnTo>
                    <a:pt x="3557854" y="8724"/>
                  </a:lnTo>
                  <a:close/>
                </a:path>
                <a:path extrusionOk="0" h="45719" w="12527915">
                  <a:moveTo>
                    <a:pt x="5406834" y="30949"/>
                  </a:moveTo>
                  <a:lnTo>
                    <a:pt x="5398198" y="29806"/>
                  </a:lnTo>
                  <a:lnTo>
                    <a:pt x="5385867" y="32105"/>
                  </a:lnTo>
                  <a:lnTo>
                    <a:pt x="5384660" y="23469"/>
                  </a:lnTo>
                  <a:lnTo>
                    <a:pt x="5386705" y="17348"/>
                  </a:lnTo>
                  <a:lnTo>
                    <a:pt x="5388495" y="12700"/>
                  </a:lnTo>
                  <a:lnTo>
                    <a:pt x="5386756" y="9753"/>
                  </a:lnTo>
                  <a:lnTo>
                    <a:pt x="5378247" y="8712"/>
                  </a:lnTo>
                  <a:lnTo>
                    <a:pt x="5377192" y="8712"/>
                  </a:lnTo>
                  <a:lnTo>
                    <a:pt x="5376519" y="17360"/>
                  </a:lnTo>
                  <a:lnTo>
                    <a:pt x="5372443" y="22567"/>
                  </a:lnTo>
                  <a:lnTo>
                    <a:pt x="5367083" y="26403"/>
                  </a:lnTo>
                  <a:lnTo>
                    <a:pt x="5362524" y="30949"/>
                  </a:lnTo>
                  <a:lnTo>
                    <a:pt x="5364302" y="30886"/>
                  </a:lnTo>
                  <a:lnTo>
                    <a:pt x="5371262" y="30886"/>
                  </a:lnTo>
                  <a:lnTo>
                    <a:pt x="5377446" y="34061"/>
                  </a:lnTo>
                  <a:lnTo>
                    <a:pt x="5388318" y="40411"/>
                  </a:lnTo>
                  <a:lnTo>
                    <a:pt x="5393004" y="43599"/>
                  </a:lnTo>
                  <a:lnTo>
                    <a:pt x="5400967" y="43599"/>
                  </a:lnTo>
                  <a:lnTo>
                    <a:pt x="5404231" y="40424"/>
                  </a:lnTo>
                  <a:lnTo>
                    <a:pt x="5406834" y="30949"/>
                  </a:lnTo>
                  <a:close/>
                </a:path>
                <a:path extrusionOk="0" h="45719" w="12527915">
                  <a:moveTo>
                    <a:pt x="7358901" y="23520"/>
                  </a:moveTo>
                  <a:lnTo>
                    <a:pt x="7348779" y="11468"/>
                  </a:lnTo>
                  <a:lnTo>
                    <a:pt x="7332612" y="5499"/>
                  </a:lnTo>
                  <a:lnTo>
                    <a:pt x="7314489" y="1574"/>
                  </a:lnTo>
                  <a:lnTo>
                    <a:pt x="7321029" y="17195"/>
                  </a:lnTo>
                  <a:lnTo>
                    <a:pt x="7329068" y="31330"/>
                  </a:lnTo>
                  <a:lnTo>
                    <a:pt x="7340930" y="41630"/>
                  </a:lnTo>
                  <a:lnTo>
                    <a:pt x="7358901" y="45694"/>
                  </a:lnTo>
                  <a:lnTo>
                    <a:pt x="7358901" y="23520"/>
                  </a:lnTo>
                  <a:close/>
                </a:path>
                <a:path extrusionOk="0" h="45719" w="12527915">
                  <a:moveTo>
                    <a:pt x="8912923" y="8724"/>
                  </a:moveTo>
                  <a:lnTo>
                    <a:pt x="8910295" y="8445"/>
                  </a:lnTo>
                  <a:lnTo>
                    <a:pt x="8907793" y="8293"/>
                  </a:lnTo>
                  <a:lnTo>
                    <a:pt x="8905443" y="8293"/>
                  </a:lnTo>
                  <a:lnTo>
                    <a:pt x="8895448" y="9499"/>
                  </a:lnTo>
                  <a:lnTo>
                    <a:pt x="8888158" y="13385"/>
                  </a:lnTo>
                  <a:lnTo>
                    <a:pt x="8884031" y="20408"/>
                  </a:lnTo>
                  <a:lnTo>
                    <a:pt x="8883536" y="30962"/>
                  </a:lnTo>
                  <a:lnTo>
                    <a:pt x="8886292" y="31254"/>
                  </a:lnTo>
                  <a:lnTo>
                    <a:pt x="8888908" y="31419"/>
                  </a:lnTo>
                  <a:lnTo>
                    <a:pt x="8891359" y="31419"/>
                  </a:lnTo>
                  <a:lnTo>
                    <a:pt x="8901227" y="30251"/>
                  </a:lnTo>
                  <a:lnTo>
                    <a:pt x="8908402" y="26403"/>
                  </a:lnTo>
                  <a:lnTo>
                    <a:pt x="8912466" y="19392"/>
                  </a:lnTo>
                  <a:lnTo>
                    <a:pt x="8912923" y="8724"/>
                  </a:lnTo>
                  <a:close/>
                </a:path>
                <a:path extrusionOk="0" h="45719" w="12527915">
                  <a:moveTo>
                    <a:pt x="11227054" y="21983"/>
                  </a:moveTo>
                  <a:lnTo>
                    <a:pt x="11226000" y="16205"/>
                  </a:lnTo>
                  <a:lnTo>
                    <a:pt x="11217542" y="14274"/>
                  </a:lnTo>
                  <a:lnTo>
                    <a:pt x="11213160" y="8001"/>
                  </a:lnTo>
                  <a:lnTo>
                    <a:pt x="11202873" y="8001"/>
                  </a:lnTo>
                  <a:lnTo>
                    <a:pt x="11200956" y="8001"/>
                  </a:lnTo>
                  <a:lnTo>
                    <a:pt x="11198822" y="8216"/>
                  </a:lnTo>
                  <a:lnTo>
                    <a:pt x="11196422" y="8724"/>
                  </a:lnTo>
                  <a:lnTo>
                    <a:pt x="11194428" y="16116"/>
                  </a:lnTo>
                  <a:lnTo>
                    <a:pt x="11197260" y="21234"/>
                  </a:lnTo>
                  <a:lnTo>
                    <a:pt x="11203267" y="24218"/>
                  </a:lnTo>
                  <a:lnTo>
                    <a:pt x="11210798" y="25196"/>
                  </a:lnTo>
                  <a:lnTo>
                    <a:pt x="11219028" y="25196"/>
                  </a:lnTo>
                  <a:lnTo>
                    <a:pt x="11227054" y="21983"/>
                  </a:lnTo>
                  <a:close/>
                </a:path>
                <a:path extrusionOk="0" h="45719" w="12527915">
                  <a:moveTo>
                    <a:pt x="11432731" y="21869"/>
                  </a:moveTo>
                  <a:lnTo>
                    <a:pt x="11432057" y="16205"/>
                  </a:lnTo>
                  <a:lnTo>
                    <a:pt x="11430597" y="16446"/>
                  </a:lnTo>
                  <a:lnTo>
                    <a:pt x="11429276" y="16548"/>
                  </a:lnTo>
                  <a:lnTo>
                    <a:pt x="11422393" y="16548"/>
                  </a:lnTo>
                  <a:lnTo>
                    <a:pt x="11409248" y="7353"/>
                  </a:lnTo>
                  <a:lnTo>
                    <a:pt x="11403635" y="7353"/>
                  </a:lnTo>
                  <a:lnTo>
                    <a:pt x="11401298" y="7353"/>
                  </a:lnTo>
                  <a:lnTo>
                    <a:pt x="11398542" y="7747"/>
                  </a:lnTo>
                  <a:lnTo>
                    <a:pt x="11395215" y="8724"/>
                  </a:lnTo>
                  <a:lnTo>
                    <a:pt x="11393703" y="16370"/>
                  </a:lnTo>
                  <a:lnTo>
                    <a:pt x="11397132" y="21564"/>
                  </a:lnTo>
                  <a:lnTo>
                    <a:pt x="11403889" y="24511"/>
                  </a:lnTo>
                  <a:lnTo>
                    <a:pt x="11412347" y="25450"/>
                  </a:lnTo>
                  <a:lnTo>
                    <a:pt x="11422456" y="25450"/>
                  </a:lnTo>
                  <a:lnTo>
                    <a:pt x="11432731" y="21869"/>
                  </a:lnTo>
                  <a:close/>
                </a:path>
                <a:path extrusionOk="0" h="45719" w="12527915">
                  <a:moveTo>
                    <a:pt x="12257303" y="8712"/>
                  </a:moveTo>
                  <a:lnTo>
                    <a:pt x="12252490" y="5651"/>
                  </a:lnTo>
                  <a:lnTo>
                    <a:pt x="12244565" y="2844"/>
                  </a:lnTo>
                  <a:lnTo>
                    <a:pt x="12234850" y="800"/>
                  </a:lnTo>
                  <a:lnTo>
                    <a:pt x="12224715" y="0"/>
                  </a:lnTo>
                  <a:lnTo>
                    <a:pt x="12215444" y="0"/>
                  </a:lnTo>
                  <a:lnTo>
                    <a:pt x="12207367" y="2298"/>
                  </a:lnTo>
                  <a:lnTo>
                    <a:pt x="12205487" y="8712"/>
                  </a:lnTo>
                  <a:lnTo>
                    <a:pt x="12209234" y="7112"/>
                  </a:lnTo>
                  <a:lnTo>
                    <a:pt x="12212904" y="6477"/>
                  </a:lnTo>
                  <a:lnTo>
                    <a:pt x="12223064" y="6477"/>
                  </a:lnTo>
                  <a:lnTo>
                    <a:pt x="12229275" y="8623"/>
                  </a:lnTo>
                  <a:lnTo>
                    <a:pt x="12240387" y="12928"/>
                  </a:lnTo>
                  <a:lnTo>
                    <a:pt x="12245277" y="15074"/>
                  </a:lnTo>
                  <a:lnTo>
                    <a:pt x="12252706" y="15074"/>
                  </a:lnTo>
                  <a:lnTo>
                    <a:pt x="12255449" y="13436"/>
                  </a:lnTo>
                  <a:lnTo>
                    <a:pt x="12257303" y="8712"/>
                  </a:lnTo>
                  <a:close/>
                </a:path>
                <a:path extrusionOk="0" h="45719" w="12527915">
                  <a:moveTo>
                    <a:pt x="12527407" y="19481"/>
                  </a:moveTo>
                  <a:lnTo>
                    <a:pt x="12525400" y="12725"/>
                  </a:lnTo>
                  <a:lnTo>
                    <a:pt x="12515075" y="8724"/>
                  </a:lnTo>
                  <a:lnTo>
                    <a:pt x="12512307" y="23672"/>
                  </a:lnTo>
                  <a:lnTo>
                    <a:pt x="12515240" y="28663"/>
                  </a:lnTo>
                  <a:lnTo>
                    <a:pt x="12518949" y="28663"/>
                  </a:lnTo>
                  <a:lnTo>
                    <a:pt x="12524219" y="25844"/>
                  </a:lnTo>
                  <a:lnTo>
                    <a:pt x="12527407" y="194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46" name="Google Shape;3146;gf574e92628_0_0"/>
            <p:cNvSpPr/>
            <p:nvPr/>
          </p:nvSpPr>
          <p:spPr>
            <a:xfrm>
              <a:off x="331743" y="3151182"/>
              <a:ext cx="44450" cy="22860"/>
            </a:xfrm>
            <a:custGeom>
              <a:rect b="b" l="l" r="r" t="t"/>
              <a:pathLst>
                <a:path extrusionOk="0" h="22860" w="44450">
                  <a:moveTo>
                    <a:pt x="44272" y="0"/>
                  </a:moveTo>
                  <a:lnTo>
                    <a:pt x="31059" y="3446"/>
                  </a:lnTo>
                  <a:lnTo>
                    <a:pt x="17626" y="6642"/>
                  </a:lnTo>
                  <a:lnTo>
                    <a:pt x="6447" y="12105"/>
                  </a:lnTo>
                  <a:lnTo>
                    <a:pt x="0" y="22352"/>
                  </a:lnTo>
                  <a:lnTo>
                    <a:pt x="14729" y="20406"/>
                  </a:lnTo>
                  <a:lnTo>
                    <a:pt x="29165" y="18138"/>
                  </a:lnTo>
                  <a:lnTo>
                    <a:pt x="40087" y="12390"/>
                  </a:lnTo>
                  <a:lnTo>
                    <a:pt x="442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47" name="Google Shape;3147;gf574e92628_0_0"/>
            <p:cNvSpPr/>
            <p:nvPr/>
          </p:nvSpPr>
          <p:spPr>
            <a:xfrm>
              <a:off x="773696" y="3149396"/>
              <a:ext cx="9610725" cy="89535"/>
            </a:xfrm>
            <a:custGeom>
              <a:rect b="b" l="l" r="r" t="t"/>
              <a:pathLst>
                <a:path extrusionOk="0" h="89535" w="9610725">
                  <a:moveTo>
                    <a:pt x="36842" y="61150"/>
                  </a:moveTo>
                  <a:lnTo>
                    <a:pt x="24765" y="63639"/>
                  </a:lnTo>
                  <a:lnTo>
                    <a:pt x="15608" y="69202"/>
                  </a:lnTo>
                  <a:lnTo>
                    <a:pt x="7861" y="76238"/>
                  </a:lnTo>
                  <a:lnTo>
                    <a:pt x="0" y="83146"/>
                  </a:lnTo>
                  <a:lnTo>
                    <a:pt x="2806" y="83616"/>
                  </a:lnTo>
                  <a:lnTo>
                    <a:pt x="5372" y="83832"/>
                  </a:lnTo>
                  <a:lnTo>
                    <a:pt x="7734" y="83832"/>
                  </a:lnTo>
                  <a:lnTo>
                    <a:pt x="18732" y="81864"/>
                  </a:lnTo>
                  <a:lnTo>
                    <a:pt x="26568" y="76708"/>
                  </a:lnTo>
                  <a:lnTo>
                    <a:pt x="32258" y="69443"/>
                  </a:lnTo>
                  <a:lnTo>
                    <a:pt x="36842" y="61150"/>
                  </a:lnTo>
                  <a:close/>
                </a:path>
                <a:path extrusionOk="0" h="89535" w="9610725">
                  <a:moveTo>
                    <a:pt x="353631" y="31292"/>
                  </a:moveTo>
                  <a:lnTo>
                    <a:pt x="352386" y="29984"/>
                  </a:lnTo>
                  <a:lnTo>
                    <a:pt x="350748" y="29451"/>
                  </a:lnTo>
                  <a:lnTo>
                    <a:pt x="348945" y="29451"/>
                  </a:lnTo>
                  <a:lnTo>
                    <a:pt x="341998" y="29451"/>
                  </a:lnTo>
                  <a:lnTo>
                    <a:pt x="332422" y="37261"/>
                  </a:lnTo>
                  <a:lnTo>
                    <a:pt x="331482" y="38900"/>
                  </a:lnTo>
                  <a:lnTo>
                    <a:pt x="329514" y="42595"/>
                  </a:lnTo>
                  <a:lnTo>
                    <a:pt x="330873" y="44005"/>
                  </a:lnTo>
                  <a:lnTo>
                    <a:pt x="333705" y="44005"/>
                  </a:lnTo>
                  <a:lnTo>
                    <a:pt x="340347" y="42557"/>
                  </a:lnTo>
                  <a:lnTo>
                    <a:pt x="347726" y="39077"/>
                  </a:lnTo>
                  <a:lnTo>
                    <a:pt x="353072" y="34886"/>
                  </a:lnTo>
                  <a:lnTo>
                    <a:pt x="353631" y="31292"/>
                  </a:lnTo>
                  <a:close/>
                </a:path>
                <a:path extrusionOk="0" h="89535" w="9610725">
                  <a:moveTo>
                    <a:pt x="593648" y="49326"/>
                  </a:moveTo>
                  <a:lnTo>
                    <a:pt x="592035" y="40335"/>
                  </a:lnTo>
                  <a:lnTo>
                    <a:pt x="582142" y="31292"/>
                  </a:lnTo>
                  <a:lnTo>
                    <a:pt x="580885" y="41871"/>
                  </a:lnTo>
                  <a:lnTo>
                    <a:pt x="575627" y="52565"/>
                  </a:lnTo>
                  <a:lnTo>
                    <a:pt x="573608" y="61899"/>
                  </a:lnTo>
                  <a:lnTo>
                    <a:pt x="582142" y="68402"/>
                  </a:lnTo>
                  <a:lnTo>
                    <a:pt x="589508" y="58585"/>
                  </a:lnTo>
                  <a:lnTo>
                    <a:pt x="593648" y="49326"/>
                  </a:lnTo>
                  <a:close/>
                </a:path>
                <a:path extrusionOk="0" h="89535" w="9610725">
                  <a:moveTo>
                    <a:pt x="605523" y="6451"/>
                  </a:moveTo>
                  <a:lnTo>
                    <a:pt x="602284" y="0"/>
                  </a:lnTo>
                  <a:lnTo>
                    <a:pt x="595795" y="0"/>
                  </a:lnTo>
                  <a:lnTo>
                    <a:pt x="593902" y="0"/>
                  </a:lnTo>
                  <a:lnTo>
                    <a:pt x="591743" y="546"/>
                  </a:lnTo>
                  <a:lnTo>
                    <a:pt x="589305" y="1790"/>
                  </a:lnTo>
                  <a:lnTo>
                    <a:pt x="589305" y="24142"/>
                  </a:lnTo>
                  <a:lnTo>
                    <a:pt x="591654" y="25311"/>
                  </a:lnTo>
                  <a:lnTo>
                    <a:pt x="593750" y="25819"/>
                  </a:lnTo>
                  <a:lnTo>
                    <a:pt x="602145" y="25819"/>
                  </a:lnTo>
                  <a:lnTo>
                    <a:pt x="605447" y="19367"/>
                  </a:lnTo>
                  <a:lnTo>
                    <a:pt x="605523" y="6451"/>
                  </a:lnTo>
                  <a:close/>
                </a:path>
                <a:path extrusionOk="0" h="89535" w="9610725">
                  <a:moveTo>
                    <a:pt x="926465" y="59753"/>
                  </a:moveTo>
                  <a:lnTo>
                    <a:pt x="920800" y="53644"/>
                  </a:lnTo>
                  <a:lnTo>
                    <a:pt x="910894" y="59626"/>
                  </a:lnTo>
                  <a:lnTo>
                    <a:pt x="908431" y="63957"/>
                  </a:lnTo>
                  <a:lnTo>
                    <a:pt x="911072" y="66586"/>
                  </a:lnTo>
                  <a:lnTo>
                    <a:pt x="916495" y="67475"/>
                  </a:lnTo>
                  <a:lnTo>
                    <a:pt x="922197" y="66636"/>
                  </a:lnTo>
                  <a:lnTo>
                    <a:pt x="926236" y="64071"/>
                  </a:lnTo>
                  <a:lnTo>
                    <a:pt x="926465" y="59753"/>
                  </a:lnTo>
                  <a:close/>
                </a:path>
                <a:path extrusionOk="0" h="89535" w="9610725">
                  <a:moveTo>
                    <a:pt x="1237500" y="68402"/>
                  </a:moveTo>
                  <a:lnTo>
                    <a:pt x="1230566" y="64338"/>
                  </a:lnTo>
                  <a:lnTo>
                    <a:pt x="1225677" y="62814"/>
                  </a:lnTo>
                  <a:lnTo>
                    <a:pt x="1222438" y="62814"/>
                  </a:lnTo>
                  <a:lnTo>
                    <a:pt x="1217701" y="62814"/>
                  </a:lnTo>
                  <a:lnTo>
                    <a:pt x="1216469" y="66065"/>
                  </a:lnTo>
                  <a:lnTo>
                    <a:pt x="1218552" y="72542"/>
                  </a:lnTo>
                  <a:lnTo>
                    <a:pt x="1221867" y="75793"/>
                  </a:lnTo>
                  <a:lnTo>
                    <a:pt x="1229537" y="75793"/>
                  </a:lnTo>
                  <a:lnTo>
                    <a:pt x="1233512" y="73837"/>
                  </a:lnTo>
                  <a:lnTo>
                    <a:pt x="1237500" y="68402"/>
                  </a:lnTo>
                  <a:close/>
                </a:path>
                <a:path extrusionOk="0" h="89535" w="9610725">
                  <a:moveTo>
                    <a:pt x="1613395" y="75895"/>
                  </a:moveTo>
                  <a:lnTo>
                    <a:pt x="1612988" y="63220"/>
                  </a:lnTo>
                  <a:lnTo>
                    <a:pt x="1610448" y="52857"/>
                  </a:lnTo>
                  <a:lnTo>
                    <a:pt x="1605699" y="44754"/>
                  </a:lnTo>
                  <a:lnTo>
                    <a:pt x="1598663" y="38900"/>
                  </a:lnTo>
                  <a:lnTo>
                    <a:pt x="1598663" y="48920"/>
                  </a:lnTo>
                  <a:lnTo>
                    <a:pt x="1595234" y="55041"/>
                  </a:lnTo>
                  <a:lnTo>
                    <a:pt x="1591208" y="61150"/>
                  </a:lnTo>
                  <a:lnTo>
                    <a:pt x="1592427" y="60947"/>
                  </a:lnTo>
                  <a:lnTo>
                    <a:pt x="1593545" y="60858"/>
                  </a:lnTo>
                  <a:lnTo>
                    <a:pt x="1605686" y="60858"/>
                  </a:lnTo>
                  <a:lnTo>
                    <a:pt x="1606524" y="71462"/>
                  </a:lnTo>
                  <a:lnTo>
                    <a:pt x="1613395" y="75895"/>
                  </a:lnTo>
                  <a:close/>
                </a:path>
                <a:path extrusionOk="0" h="89535" w="9610725">
                  <a:moveTo>
                    <a:pt x="2025700" y="16548"/>
                  </a:moveTo>
                  <a:lnTo>
                    <a:pt x="2013381" y="19075"/>
                  </a:lnTo>
                  <a:lnTo>
                    <a:pt x="2002726" y="23177"/>
                  </a:lnTo>
                  <a:lnTo>
                    <a:pt x="1994344" y="29552"/>
                  </a:lnTo>
                  <a:lnTo>
                    <a:pt x="1988832" y="38900"/>
                  </a:lnTo>
                  <a:lnTo>
                    <a:pt x="1991791" y="41871"/>
                  </a:lnTo>
                  <a:lnTo>
                    <a:pt x="1995944" y="43268"/>
                  </a:lnTo>
                  <a:lnTo>
                    <a:pt x="2000389" y="43268"/>
                  </a:lnTo>
                  <a:lnTo>
                    <a:pt x="2009495" y="41427"/>
                  </a:lnTo>
                  <a:lnTo>
                    <a:pt x="2017826" y="36144"/>
                  </a:lnTo>
                  <a:lnTo>
                    <a:pt x="2023757" y="27736"/>
                  </a:lnTo>
                  <a:lnTo>
                    <a:pt x="2025700" y="16548"/>
                  </a:lnTo>
                  <a:close/>
                </a:path>
                <a:path extrusionOk="0" h="89535" w="9610725">
                  <a:moveTo>
                    <a:pt x="2209736" y="60083"/>
                  </a:moveTo>
                  <a:lnTo>
                    <a:pt x="2202599" y="53644"/>
                  </a:lnTo>
                  <a:lnTo>
                    <a:pt x="2199284" y="59550"/>
                  </a:lnTo>
                  <a:lnTo>
                    <a:pt x="2192096" y="61544"/>
                  </a:lnTo>
                  <a:lnTo>
                    <a:pt x="2184616" y="63271"/>
                  </a:lnTo>
                  <a:lnTo>
                    <a:pt x="2180450" y="68402"/>
                  </a:lnTo>
                  <a:lnTo>
                    <a:pt x="2182939" y="73558"/>
                  </a:lnTo>
                  <a:lnTo>
                    <a:pt x="2187359" y="75577"/>
                  </a:lnTo>
                  <a:lnTo>
                    <a:pt x="2192020" y="75577"/>
                  </a:lnTo>
                  <a:lnTo>
                    <a:pt x="2201354" y="73152"/>
                  </a:lnTo>
                  <a:lnTo>
                    <a:pt x="2208288" y="67297"/>
                  </a:lnTo>
                  <a:lnTo>
                    <a:pt x="2209736" y="60083"/>
                  </a:lnTo>
                  <a:close/>
                </a:path>
                <a:path extrusionOk="0" h="89535" w="9610725">
                  <a:moveTo>
                    <a:pt x="2924568" y="31292"/>
                  </a:moveTo>
                  <a:lnTo>
                    <a:pt x="2915742" y="31800"/>
                  </a:lnTo>
                  <a:lnTo>
                    <a:pt x="2907855" y="33185"/>
                  </a:lnTo>
                  <a:lnTo>
                    <a:pt x="2902775" y="37312"/>
                  </a:lnTo>
                  <a:lnTo>
                    <a:pt x="2902356" y="46050"/>
                  </a:lnTo>
                  <a:lnTo>
                    <a:pt x="2904007" y="46088"/>
                  </a:lnTo>
                  <a:lnTo>
                    <a:pt x="2915564" y="46088"/>
                  </a:lnTo>
                  <a:lnTo>
                    <a:pt x="2921266" y="40220"/>
                  </a:lnTo>
                  <a:lnTo>
                    <a:pt x="2924568" y="31292"/>
                  </a:lnTo>
                  <a:close/>
                </a:path>
                <a:path extrusionOk="0" h="89535" w="9610725">
                  <a:moveTo>
                    <a:pt x="4110304" y="38887"/>
                  </a:moveTo>
                  <a:lnTo>
                    <a:pt x="4102481" y="32778"/>
                  </a:lnTo>
                  <a:lnTo>
                    <a:pt x="4096778" y="30556"/>
                  </a:lnTo>
                  <a:lnTo>
                    <a:pt x="4092930" y="30556"/>
                  </a:lnTo>
                  <a:lnTo>
                    <a:pt x="4087825" y="30556"/>
                  </a:lnTo>
                  <a:lnTo>
                    <a:pt x="4085971" y="34467"/>
                  </a:lnTo>
                  <a:lnTo>
                    <a:pt x="4087482" y="42291"/>
                  </a:lnTo>
                  <a:lnTo>
                    <a:pt x="4090847" y="46202"/>
                  </a:lnTo>
                  <a:lnTo>
                    <a:pt x="4099979" y="46202"/>
                  </a:lnTo>
                  <a:lnTo>
                    <a:pt x="4104754" y="44234"/>
                  </a:lnTo>
                  <a:lnTo>
                    <a:pt x="4110304" y="38887"/>
                  </a:lnTo>
                  <a:close/>
                </a:path>
                <a:path extrusionOk="0" h="89535" w="9610725">
                  <a:moveTo>
                    <a:pt x="4250461" y="24155"/>
                  </a:moveTo>
                  <a:lnTo>
                    <a:pt x="4240822" y="18834"/>
                  </a:lnTo>
                  <a:lnTo>
                    <a:pt x="4215612" y="14312"/>
                  </a:lnTo>
                  <a:lnTo>
                    <a:pt x="4206176" y="9067"/>
                  </a:lnTo>
                  <a:lnTo>
                    <a:pt x="4207192" y="20751"/>
                  </a:lnTo>
                  <a:lnTo>
                    <a:pt x="4213352" y="30124"/>
                  </a:lnTo>
                  <a:lnTo>
                    <a:pt x="4222635" y="36372"/>
                  </a:lnTo>
                  <a:lnTo>
                    <a:pt x="4233062" y="38646"/>
                  </a:lnTo>
                  <a:lnTo>
                    <a:pt x="4241000" y="38646"/>
                  </a:lnTo>
                  <a:lnTo>
                    <a:pt x="4248150" y="34391"/>
                  </a:lnTo>
                  <a:lnTo>
                    <a:pt x="4250461" y="24155"/>
                  </a:lnTo>
                  <a:close/>
                </a:path>
                <a:path extrusionOk="0" h="89535" w="9610725">
                  <a:moveTo>
                    <a:pt x="4552264" y="1790"/>
                  </a:moveTo>
                  <a:lnTo>
                    <a:pt x="4543476" y="2108"/>
                  </a:lnTo>
                  <a:lnTo>
                    <a:pt x="4535589" y="3429"/>
                  </a:lnTo>
                  <a:lnTo>
                    <a:pt x="4530509" y="7620"/>
                  </a:lnTo>
                  <a:lnTo>
                    <a:pt x="4530115" y="16548"/>
                  </a:lnTo>
                  <a:lnTo>
                    <a:pt x="4531144" y="16560"/>
                  </a:lnTo>
                  <a:lnTo>
                    <a:pt x="4539081" y="15481"/>
                  </a:lnTo>
                  <a:lnTo>
                    <a:pt x="4545063" y="12458"/>
                  </a:lnTo>
                  <a:lnTo>
                    <a:pt x="4549356" y="7785"/>
                  </a:lnTo>
                  <a:lnTo>
                    <a:pt x="4552264" y="1790"/>
                  </a:lnTo>
                  <a:close/>
                </a:path>
                <a:path extrusionOk="0" h="89535" w="9610725">
                  <a:moveTo>
                    <a:pt x="4679289" y="9613"/>
                  </a:moveTo>
                  <a:lnTo>
                    <a:pt x="4676445" y="1701"/>
                  </a:lnTo>
                  <a:lnTo>
                    <a:pt x="4671199" y="1701"/>
                  </a:lnTo>
                  <a:lnTo>
                    <a:pt x="4670564" y="1727"/>
                  </a:lnTo>
                  <a:lnTo>
                    <a:pt x="4670234" y="1790"/>
                  </a:lnTo>
                  <a:lnTo>
                    <a:pt x="4667669" y="8382"/>
                  </a:lnTo>
                  <a:lnTo>
                    <a:pt x="4664468" y="14465"/>
                  </a:lnTo>
                  <a:lnTo>
                    <a:pt x="4662284" y="21590"/>
                  </a:lnTo>
                  <a:lnTo>
                    <a:pt x="4662767" y="31292"/>
                  </a:lnTo>
                  <a:lnTo>
                    <a:pt x="4665218" y="32715"/>
                  </a:lnTo>
                  <a:lnTo>
                    <a:pt x="4667377" y="33337"/>
                  </a:lnTo>
                  <a:lnTo>
                    <a:pt x="4675911" y="33337"/>
                  </a:lnTo>
                  <a:lnTo>
                    <a:pt x="4679023" y="25438"/>
                  </a:lnTo>
                  <a:lnTo>
                    <a:pt x="4679289" y="9613"/>
                  </a:lnTo>
                  <a:close/>
                </a:path>
                <a:path extrusionOk="0" h="89535" w="9610725">
                  <a:moveTo>
                    <a:pt x="7809751" y="38735"/>
                  </a:moveTo>
                  <a:lnTo>
                    <a:pt x="7806347" y="26238"/>
                  </a:lnTo>
                  <a:lnTo>
                    <a:pt x="7803401" y="26238"/>
                  </a:lnTo>
                  <a:lnTo>
                    <a:pt x="7802397" y="26238"/>
                  </a:lnTo>
                  <a:lnTo>
                    <a:pt x="7801445" y="27686"/>
                  </a:lnTo>
                  <a:lnTo>
                    <a:pt x="7799324" y="38823"/>
                  </a:lnTo>
                  <a:lnTo>
                    <a:pt x="7802448" y="51193"/>
                  </a:lnTo>
                  <a:lnTo>
                    <a:pt x="7806309" y="51193"/>
                  </a:lnTo>
                  <a:lnTo>
                    <a:pt x="7807274" y="49720"/>
                  </a:lnTo>
                  <a:lnTo>
                    <a:pt x="7808011" y="46037"/>
                  </a:lnTo>
                  <a:lnTo>
                    <a:pt x="7809751" y="38735"/>
                  </a:lnTo>
                  <a:close/>
                </a:path>
                <a:path extrusionOk="0" h="89535" w="9610725">
                  <a:moveTo>
                    <a:pt x="9384525" y="38900"/>
                  </a:moveTo>
                  <a:lnTo>
                    <a:pt x="9372181" y="41275"/>
                  </a:lnTo>
                  <a:lnTo>
                    <a:pt x="9361487" y="45351"/>
                  </a:lnTo>
                  <a:lnTo>
                    <a:pt x="9353105" y="51777"/>
                  </a:lnTo>
                  <a:lnTo>
                    <a:pt x="9347733" y="61150"/>
                  </a:lnTo>
                  <a:lnTo>
                    <a:pt x="9351975" y="62115"/>
                  </a:lnTo>
                  <a:lnTo>
                    <a:pt x="9355709" y="62560"/>
                  </a:lnTo>
                  <a:lnTo>
                    <a:pt x="9359011" y="62560"/>
                  </a:lnTo>
                  <a:lnTo>
                    <a:pt x="9369387" y="60655"/>
                  </a:lnTo>
                  <a:lnTo>
                    <a:pt x="9376562" y="55511"/>
                  </a:lnTo>
                  <a:lnTo>
                    <a:pt x="9381338" y="47980"/>
                  </a:lnTo>
                  <a:lnTo>
                    <a:pt x="9384525" y="38900"/>
                  </a:lnTo>
                  <a:close/>
                </a:path>
                <a:path extrusionOk="0" h="89535" w="9610725">
                  <a:moveTo>
                    <a:pt x="9610217" y="68897"/>
                  </a:moveTo>
                  <a:lnTo>
                    <a:pt x="9605543" y="61150"/>
                  </a:lnTo>
                  <a:lnTo>
                    <a:pt x="9597911" y="68326"/>
                  </a:lnTo>
                  <a:lnTo>
                    <a:pt x="9584512" y="69684"/>
                  </a:lnTo>
                  <a:lnTo>
                    <a:pt x="9572422" y="72275"/>
                  </a:lnTo>
                  <a:lnTo>
                    <a:pt x="9568688" y="83146"/>
                  </a:lnTo>
                  <a:lnTo>
                    <a:pt x="9571253" y="87452"/>
                  </a:lnTo>
                  <a:lnTo>
                    <a:pt x="9575546" y="89192"/>
                  </a:lnTo>
                  <a:lnTo>
                    <a:pt x="9580435" y="89192"/>
                  </a:lnTo>
                  <a:lnTo>
                    <a:pt x="9593440" y="85928"/>
                  </a:lnTo>
                  <a:lnTo>
                    <a:pt x="9604781" y="78168"/>
                  </a:lnTo>
                  <a:lnTo>
                    <a:pt x="9610217" y="6889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48" name="Google Shape;3148;gf574e92628_0_0"/>
            <p:cNvSpPr/>
            <p:nvPr/>
          </p:nvSpPr>
          <p:spPr>
            <a:xfrm>
              <a:off x="527331" y="3225458"/>
              <a:ext cx="33020" cy="52070"/>
            </a:xfrm>
            <a:custGeom>
              <a:rect b="b" l="l" r="r" t="t"/>
              <a:pathLst>
                <a:path extrusionOk="0" h="52070" w="33020">
                  <a:moveTo>
                    <a:pt x="24353" y="0"/>
                  </a:moveTo>
                  <a:lnTo>
                    <a:pt x="20429" y="0"/>
                  </a:lnTo>
                  <a:lnTo>
                    <a:pt x="7585" y="8029"/>
                  </a:lnTo>
                  <a:lnTo>
                    <a:pt x="0" y="25709"/>
                  </a:lnTo>
                  <a:lnTo>
                    <a:pt x="203" y="43425"/>
                  </a:lnTo>
                  <a:lnTo>
                    <a:pt x="10726" y="51561"/>
                  </a:lnTo>
                  <a:lnTo>
                    <a:pt x="20277" y="27808"/>
                  </a:lnTo>
                  <a:lnTo>
                    <a:pt x="25853" y="16702"/>
                  </a:lnTo>
                  <a:lnTo>
                    <a:pt x="32875" y="7073"/>
                  </a:lnTo>
                  <a:lnTo>
                    <a:pt x="28582" y="2082"/>
                  </a:lnTo>
                  <a:lnTo>
                    <a:pt x="243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49" name="Google Shape;3149;gf574e92628_0_0"/>
            <p:cNvSpPr/>
            <p:nvPr/>
          </p:nvSpPr>
          <p:spPr>
            <a:xfrm>
              <a:off x="840117" y="3224173"/>
              <a:ext cx="7550784" cy="67945"/>
            </a:xfrm>
            <a:custGeom>
              <a:rect b="b" l="l" r="r" t="t"/>
              <a:pathLst>
                <a:path extrusionOk="0" h="67945" w="7550784">
                  <a:moveTo>
                    <a:pt x="22186" y="38100"/>
                  </a:moveTo>
                  <a:lnTo>
                    <a:pt x="21767" y="30187"/>
                  </a:lnTo>
                  <a:lnTo>
                    <a:pt x="20777" y="22847"/>
                  </a:lnTo>
                  <a:lnTo>
                    <a:pt x="17843" y="17437"/>
                  </a:lnTo>
                  <a:lnTo>
                    <a:pt x="11645" y="15328"/>
                  </a:lnTo>
                  <a:lnTo>
                    <a:pt x="10363" y="15328"/>
                  </a:lnTo>
                  <a:lnTo>
                    <a:pt x="8915" y="15494"/>
                  </a:lnTo>
                  <a:lnTo>
                    <a:pt x="7264" y="15862"/>
                  </a:lnTo>
                  <a:lnTo>
                    <a:pt x="7785" y="25996"/>
                  </a:lnTo>
                  <a:lnTo>
                    <a:pt x="3746" y="32105"/>
                  </a:lnTo>
                  <a:lnTo>
                    <a:pt x="0" y="38100"/>
                  </a:lnTo>
                  <a:lnTo>
                    <a:pt x="22186" y="38100"/>
                  </a:lnTo>
                  <a:close/>
                </a:path>
                <a:path extrusionOk="0" h="67945" w="7550784">
                  <a:moveTo>
                    <a:pt x="442963" y="38938"/>
                  </a:moveTo>
                  <a:lnTo>
                    <a:pt x="412343" y="23088"/>
                  </a:lnTo>
                  <a:lnTo>
                    <a:pt x="405206" y="23088"/>
                  </a:lnTo>
                  <a:lnTo>
                    <a:pt x="397675" y="23469"/>
                  </a:lnTo>
                  <a:lnTo>
                    <a:pt x="390525" y="23469"/>
                  </a:lnTo>
                  <a:lnTo>
                    <a:pt x="393636" y="31610"/>
                  </a:lnTo>
                  <a:lnTo>
                    <a:pt x="401447" y="37655"/>
                  </a:lnTo>
                  <a:lnTo>
                    <a:pt x="411975" y="41427"/>
                  </a:lnTo>
                  <a:lnTo>
                    <a:pt x="423265" y="42722"/>
                  </a:lnTo>
                  <a:lnTo>
                    <a:pt x="433984" y="42722"/>
                  </a:lnTo>
                  <a:lnTo>
                    <a:pt x="442963" y="38938"/>
                  </a:lnTo>
                  <a:close/>
                </a:path>
                <a:path extrusionOk="0" h="67945" w="7550784">
                  <a:moveTo>
                    <a:pt x="643775" y="3606"/>
                  </a:moveTo>
                  <a:lnTo>
                    <a:pt x="641832" y="0"/>
                  </a:lnTo>
                  <a:lnTo>
                    <a:pt x="638111" y="0"/>
                  </a:lnTo>
                  <a:lnTo>
                    <a:pt x="635190" y="0"/>
                  </a:lnTo>
                  <a:lnTo>
                    <a:pt x="631190" y="2209"/>
                  </a:lnTo>
                  <a:lnTo>
                    <a:pt x="626186" y="8369"/>
                  </a:lnTo>
                  <a:lnTo>
                    <a:pt x="631012" y="12776"/>
                  </a:lnTo>
                  <a:lnTo>
                    <a:pt x="634796" y="14427"/>
                  </a:lnTo>
                  <a:lnTo>
                    <a:pt x="641743" y="14427"/>
                  </a:lnTo>
                  <a:lnTo>
                    <a:pt x="643724" y="10820"/>
                  </a:lnTo>
                  <a:lnTo>
                    <a:pt x="643775" y="3606"/>
                  </a:lnTo>
                  <a:close/>
                </a:path>
                <a:path extrusionOk="0" h="67945" w="7550784">
                  <a:moveTo>
                    <a:pt x="986993" y="8369"/>
                  </a:moveTo>
                  <a:lnTo>
                    <a:pt x="977646" y="9740"/>
                  </a:lnTo>
                  <a:lnTo>
                    <a:pt x="962342" y="15773"/>
                  </a:lnTo>
                  <a:lnTo>
                    <a:pt x="953058" y="17145"/>
                  </a:lnTo>
                  <a:lnTo>
                    <a:pt x="950112" y="17145"/>
                  </a:lnTo>
                  <a:lnTo>
                    <a:pt x="946785" y="16764"/>
                  </a:lnTo>
                  <a:lnTo>
                    <a:pt x="942924" y="15862"/>
                  </a:lnTo>
                  <a:lnTo>
                    <a:pt x="942924" y="29959"/>
                  </a:lnTo>
                  <a:lnTo>
                    <a:pt x="947102" y="34988"/>
                  </a:lnTo>
                  <a:lnTo>
                    <a:pt x="952957" y="34988"/>
                  </a:lnTo>
                  <a:lnTo>
                    <a:pt x="962037" y="32080"/>
                  </a:lnTo>
                  <a:lnTo>
                    <a:pt x="971778" y="25006"/>
                  </a:lnTo>
                  <a:lnTo>
                    <a:pt x="980617" y="16268"/>
                  </a:lnTo>
                  <a:lnTo>
                    <a:pt x="986993" y="8369"/>
                  </a:lnTo>
                  <a:close/>
                </a:path>
                <a:path extrusionOk="0" h="67945" w="7550784">
                  <a:moveTo>
                    <a:pt x="2143417" y="38100"/>
                  </a:moveTo>
                  <a:lnTo>
                    <a:pt x="2128723" y="38100"/>
                  </a:lnTo>
                  <a:lnTo>
                    <a:pt x="2128723" y="52857"/>
                  </a:lnTo>
                  <a:lnTo>
                    <a:pt x="2143417" y="52857"/>
                  </a:lnTo>
                  <a:lnTo>
                    <a:pt x="2143417" y="38100"/>
                  </a:lnTo>
                  <a:close/>
                </a:path>
                <a:path extrusionOk="0" h="67945" w="7550784">
                  <a:moveTo>
                    <a:pt x="2172995" y="1117"/>
                  </a:moveTo>
                  <a:lnTo>
                    <a:pt x="2164092" y="1422"/>
                  </a:lnTo>
                  <a:lnTo>
                    <a:pt x="2156231" y="2743"/>
                  </a:lnTo>
                  <a:lnTo>
                    <a:pt x="2151227" y="6921"/>
                  </a:lnTo>
                  <a:lnTo>
                    <a:pt x="2150897" y="15862"/>
                  </a:lnTo>
                  <a:lnTo>
                    <a:pt x="2151900" y="15875"/>
                  </a:lnTo>
                  <a:lnTo>
                    <a:pt x="2159825" y="14795"/>
                  </a:lnTo>
                  <a:lnTo>
                    <a:pt x="2165807" y="11772"/>
                  </a:lnTo>
                  <a:lnTo>
                    <a:pt x="2170099" y="7112"/>
                  </a:lnTo>
                  <a:lnTo>
                    <a:pt x="2172995" y="1117"/>
                  </a:lnTo>
                  <a:close/>
                </a:path>
                <a:path extrusionOk="0" h="67945" w="7550784">
                  <a:moveTo>
                    <a:pt x="4117517" y="15862"/>
                  </a:moveTo>
                  <a:lnTo>
                    <a:pt x="4111752" y="15862"/>
                  </a:lnTo>
                  <a:lnTo>
                    <a:pt x="4105529" y="15494"/>
                  </a:lnTo>
                  <a:lnTo>
                    <a:pt x="4099636" y="15494"/>
                  </a:lnTo>
                  <a:lnTo>
                    <a:pt x="4089819" y="16014"/>
                  </a:lnTo>
                  <a:lnTo>
                    <a:pt x="4081589" y="18122"/>
                  </a:lnTo>
                  <a:lnTo>
                    <a:pt x="4075861" y="22707"/>
                  </a:lnTo>
                  <a:lnTo>
                    <a:pt x="4073550" y="30607"/>
                  </a:lnTo>
                  <a:lnTo>
                    <a:pt x="4076687" y="30835"/>
                  </a:lnTo>
                  <a:lnTo>
                    <a:pt x="4079710" y="30949"/>
                  </a:lnTo>
                  <a:lnTo>
                    <a:pt x="4082618" y="30949"/>
                  </a:lnTo>
                  <a:lnTo>
                    <a:pt x="4094289" y="30162"/>
                  </a:lnTo>
                  <a:lnTo>
                    <a:pt x="4104195" y="27597"/>
                  </a:lnTo>
                  <a:lnTo>
                    <a:pt x="4112044" y="22936"/>
                  </a:lnTo>
                  <a:lnTo>
                    <a:pt x="4117517" y="15862"/>
                  </a:lnTo>
                  <a:close/>
                </a:path>
                <a:path extrusionOk="0" h="67945" w="7550784">
                  <a:moveTo>
                    <a:pt x="4317809" y="59309"/>
                  </a:moveTo>
                  <a:lnTo>
                    <a:pt x="4316374" y="52857"/>
                  </a:lnTo>
                  <a:lnTo>
                    <a:pt x="4305909" y="46901"/>
                  </a:lnTo>
                  <a:lnTo>
                    <a:pt x="4290225" y="29425"/>
                  </a:lnTo>
                  <a:lnTo>
                    <a:pt x="4279557" y="23469"/>
                  </a:lnTo>
                  <a:lnTo>
                    <a:pt x="4280751" y="38925"/>
                  </a:lnTo>
                  <a:lnTo>
                    <a:pt x="4284802" y="51511"/>
                  </a:lnTo>
                  <a:lnTo>
                    <a:pt x="4291762" y="61137"/>
                  </a:lnTo>
                  <a:lnTo>
                    <a:pt x="4301706" y="67716"/>
                  </a:lnTo>
                  <a:lnTo>
                    <a:pt x="4301960" y="63906"/>
                  </a:lnTo>
                  <a:lnTo>
                    <a:pt x="4302633" y="60185"/>
                  </a:lnTo>
                  <a:lnTo>
                    <a:pt x="4307611" y="60185"/>
                  </a:lnTo>
                  <a:lnTo>
                    <a:pt x="4309173" y="60452"/>
                  </a:lnTo>
                  <a:lnTo>
                    <a:pt x="4317809" y="59309"/>
                  </a:lnTo>
                  <a:close/>
                </a:path>
                <a:path extrusionOk="0" h="67945" w="7550784">
                  <a:moveTo>
                    <a:pt x="4515497" y="15849"/>
                  </a:moveTo>
                  <a:lnTo>
                    <a:pt x="4508538" y="11823"/>
                  </a:lnTo>
                  <a:lnTo>
                    <a:pt x="4503623" y="10312"/>
                  </a:lnTo>
                  <a:lnTo>
                    <a:pt x="4500359" y="10312"/>
                  </a:lnTo>
                  <a:lnTo>
                    <a:pt x="4495558" y="10312"/>
                  </a:lnTo>
                  <a:lnTo>
                    <a:pt x="4494314" y="13563"/>
                  </a:lnTo>
                  <a:lnTo>
                    <a:pt x="4496397" y="20053"/>
                  </a:lnTo>
                  <a:lnTo>
                    <a:pt x="4499724" y="23304"/>
                  </a:lnTo>
                  <a:lnTo>
                    <a:pt x="4507458" y="23304"/>
                  </a:lnTo>
                  <a:lnTo>
                    <a:pt x="4511472" y="21323"/>
                  </a:lnTo>
                  <a:lnTo>
                    <a:pt x="4515497" y="15849"/>
                  </a:lnTo>
                  <a:close/>
                </a:path>
                <a:path extrusionOk="0" h="67945" w="7550784">
                  <a:moveTo>
                    <a:pt x="5082641" y="15862"/>
                  </a:moveTo>
                  <a:lnTo>
                    <a:pt x="5075148" y="15862"/>
                  </a:lnTo>
                  <a:lnTo>
                    <a:pt x="5073662" y="9753"/>
                  </a:lnTo>
                  <a:lnTo>
                    <a:pt x="5067922" y="8369"/>
                  </a:lnTo>
                  <a:lnTo>
                    <a:pt x="5069637" y="15074"/>
                  </a:lnTo>
                  <a:lnTo>
                    <a:pt x="5066411" y="16764"/>
                  </a:lnTo>
                  <a:lnTo>
                    <a:pt x="5059019" y="16764"/>
                  </a:lnTo>
                  <a:lnTo>
                    <a:pt x="5047259" y="14998"/>
                  </a:lnTo>
                  <a:lnTo>
                    <a:pt x="5039830" y="14998"/>
                  </a:lnTo>
                  <a:lnTo>
                    <a:pt x="5036578" y="16700"/>
                  </a:lnTo>
                  <a:lnTo>
                    <a:pt x="5038318" y="23469"/>
                  </a:lnTo>
                  <a:lnTo>
                    <a:pt x="5041417" y="22694"/>
                  </a:lnTo>
                  <a:lnTo>
                    <a:pt x="5044059" y="22377"/>
                  </a:lnTo>
                  <a:lnTo>
                    <a:pt x="5052631" y="22377"/>
                  </a:lnTo>
                  <a:lnTo>
                    <a:pt x="5068405" y="31661"/>
                  </a:lnTo>
                  <a:lnTo>
                    <a:pt x="5076977" y="31661"/>
                  </a:lnTo>
                  <a:lnTo>
                    <a:pt x="5079606" y="31356"/>
                  </a:lnTo>
                  <a:lnTo>
                    <a:pt x="5082641" y="30607"/>
                  </a:lnTo>
                  <a:lnTo>
                    <a:pt x="5082641" y="15862"/>
                  </a:lnTo>
                  <a:close/>
                </a:path>
                <a:path extrusionOk="0" h="67945" w="7550784">
                  <a:moveTo>
                    <a:pt x="5527560" y="3606"/>
                  </a:moveTo>
                  <a:lnTo>
                    <a:pt x="5525617" y="0"/>
                  </a:lnTo>
                  <a:lnTo>
                    <a:pt x="5521884" y="0"/>
                  </a:lnTo>
                  <a:lnTo>
                    <a:pt x="5518963" y="0"/>
                  </a:lnTo>
                  <a:lnTo>
                    <a:pt x="5514949" y="2209"/>
                  </a:lnTo>
                  <a:lnTo>
                    <a:pt x="5509946" y="8369"/>
                  </a:lnTo>
                  <a:lnTo>
                    <a:pt x="5514772" y="12776"/>
                  </a:lnTo>
                  <a:lnTo>
                    <a:pt x="5518569" y="14427"/>
                  </a:lnTo>
                  <a:lnTo>
                    <a:pt x="5525528" y="14427"/>
                  </a:lnTo>
                  <a:lnTo>
                    <a:pt x="5527522" y="10820"/>
                  </a:lnTo>
                  <a:lnTo>
                    <a:pt x="5527560" y="3606"/>
                  </a:lnTo>
                  <a:close/>
                </a:path>
                <a:path extrusionOk="0" h="67945" w="7550784">
                  <a:moveTo>
                    <a:pt x="7550251" y="38100"/>
                  </a:moveTo>
                  <a:lnTo>
                    <a:pt x="7544244" y="37007"/>
                  </a:lnTo>
                  <a:lnTo>
                    <a:pt x="7539507" y="36550"/>
                  </a:lnTo>
                  <a:lnTo>
                    <a:pt x="7535837" y="36550"/>
                  </a:lnTo>
                  <a:lnTo>
                    <a:pt x="7527226" y="36550"/>
                  </a:lnTo>
                  <a:lnTo>
                    <a:pt x="7524509" y="39039"/>
                  </a:lnTo>
                  <a:lnTo>
                    <a:pt x="7525956" y="44030"/>
                  </a:lnTo>
                  <a:lnTo>
                    <a:pt x="7530122" y="46520"/>
                  </a:lnTo>
                  <a:lnTo>
                    <a:pt x="7540066" y="46520"/>
                  </a:lnTo>
                  <a:lnTo>
                    <a:pt x="7545705" y="44373"/>
                  </a:lnTo>
                  <a:lnTo>
                    <a:pt x="7550251" y="3810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50" name="Google Shape;3150;gf574e92628_0_0"/>
            <p:cNvSpPr/>
            <p:nvPr/>
          </p:nvSpPr>
          <p:spPr>
            <a:xfrm>
              <a:off x="591327" y="3277567"/>
              <a:ext cx="13334" cy="14604"/>
            </a:xfrm>
            <a:custGeom>
              <a:rect b="b" l="l" r="r" t="t"/>
              <a:pathLst>
                <a:path extrusionOk="0" h="14604" w="13334">
                  <a:moveTo>
                    <a:pt x="13157" y="0"/>
                  </a:moveTo>
                  <a:lnTo>
                    <a:pt x="5969" y="63"/>
                  </a:lnTo>
                  <a:lnTo>
                    <a:pt x="0" y="1333"/>
                  </a:lnTo>
                  <a:lnTo>
                    <a:pt x="5676" y="14312"/>
                  </a:lnTo>
                  <a:lnTo>
                    <a:pt x="6400" y="14427"/>
                  </a:lnTo>
                  <a:lnTo>
                    <a:pt x="7175" y="14478"/>
                  </a:lnTo>
                  <a:lnTo>
                    <a:pt x="9601" y="14478"/>
                  </a:lnTo>
                  <a:lnTo>
                    <a:pt x="11366" y="14287"/>
                  </a:lnTo>
                  <a:lnTo>
                    <a:pt x="13220" y="13919"/>
                  </a:lnTo>
                  <a:lnTo>
                    <a:pt x="131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51" name="Google Shape;3151;gf574e92628_0_0"/>
            <p:cNvSpPr/>
            <p:nvPr/>
          </p:nvSpPr>
          <p:spPr>
            <a:xfrm>
              <a:off x="604489" y="3269641"/>
              <a:ext cx="22225" cy="22225"/>
            </a:xfrm>
            <a:custGeom>
              <a:rect b="b" l="l" r="r" t="t"/>
              <a:pathLst>
                <a:path extrusionOk="0" h="22225" w="22225">
                  <a:moveTo>
                    <a:pt x="14655" y="0"/>
                  </a:moveTo>
                  <a:lnTo>
                    <a:pt x="15849" y="7327"/>
                  </a:lnTo>
                  <a:lnTo>
                    <a:pt x="10388" y="7950"/>
                  </a:lnTo>
                  <a:lnTo>
                    <a:pt x="0" y="7924"/>
                  </a:lnTo>
                  <a:lnTo>
                    <a:pt x="50" y="21844"/>
                  </a:lnTo>
                  <a:lnTo>
                    <a:pt x="10785" y="18250"/>
                  </a:lnTo>
                  <a:lnTo>
                    <a:pt x="19369" y="12488"/>
                  </a:lnTo>
                  <a:lnTo>
                    <a:pt x="21944" y="5943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52" name="Google Shape;3152;gf574e92628_0_0"/>
            <p:cNvSpPr/>
            <p:nvPr/>
          </p:nvSpPr>
          <p:spPr>
            <a:xfrm>
              <a:off x="425577" y="3268674"/>
              <a:ext cx="9865360" cy="231139"/>
            </a:xfrm>
            <a:custGeom>
              <a:rect b="b" l="l" r="r" t="t"/>
              <a:pathLst>
                <a:path extrusionOk="0" h="231139" w="9865360">
                  <a:moveTo>
                    <a:pt x="32626" y="169837"/>
                  </a:moveTo>
                  <a:lnTo>
                    <a:pt x="31584" y="164134"/>
                  </a:lnTo>
                  <a:lnTo>
                    <a:pt x="27825" y="164211"/>
                  </a:lnTo>
                  <a:lnTo>
                    <a:pt x="19926" y="163766"/>
                  </a:lnTo>
                  <a:lnTo>
                    <a:pt x="12954" y="162356"/>
                  </a:lnTo>
                  <a:lnTo>
                    <a:pt x="6946" y="159969"/>
                  </a:lnTo>
                  <a:lnTo>
                    <a:pt x="1968" y="156527"/>
                  </a:lnTo>
                  <a:lnTo>
                    <a:pt x="0" y="163944"/>
                  </a:lnTo>
                  <a:lnTo>
                    <a:pt x="2844" y="169075"/>
                  </a:lnTo>
                  <a:lnTo>
                    <a:pt x="8877" y="172059"/>
                  </a:lnTo>
                  <a:lnTo>
                    <a:pt x="16433" y="173024"/>
                  </a:lnTo>
                  <a:lnTo>
                    <a:pt x="24638" y="173024"/>
                  </a:lnTo>
                  <a:lnTo>
                    <a:pt x="32626" y="169837"/>
                  </a:lnTo>
                  <a:close/>
                </a:path>
                <a:path extrusionOk="0" h="231139" w="9865360">
                  <a:moveTo>
                    <a:pt x="569099" y="37960"/>
                  </a:moveTo>
                  <a:lnTo>
                    <a:pt x="558241" y="34518"/>
                  </a:lnTo>
                  <a:lnTo>
                    <a:pt x="544753" y="19354"/>
                  </a:lnTo>
                  <a:lnTo>
                    <a:pt x="533781" y="15913"/>
                  </a:lnTo>
                  <a:lnTo>
                    <a:pt x="532307" y="15951"/>
                  </a:lnTo>
                  <a:lnTo>
                    <a:pt x="533374" y="26428"/>
                  </a:lnTo>
                  <a:lnTo>
                    <a:pt x="539115" y="35991"/>
                  </a:lnTo>
                  <a:lnTo>
                    <a:pt x="547674" y="42964"/>
                  </a:lnTo>
                  <a:lnTo>
                    <a:pt x="557161" y="45656"/>
                  </a:lnTo>
                  <a:lnTo>
                    <a:pt x="561835" y="45656"/>
                  </a:lnTo>
                  <a:lnTo>
                    <a:pt x="566178" y="43408"/>
                  </a:lnTo>
                  <a:lnTo>
                    <a:pt x="569099" y="37960"/>
                  </a:lnTo>
                  <a:close/>
                </a:path>
                <a:path extrusionOk="0" h="231139" w="9865360">
                  <a:moveTo>
                    <a:pt x="775411" y="119545"/>
                  </a:moveTo>
                  <a:lnTo>
                    <a:pt x="772553" y="107518"/>
                  </a:lnTo>
                  <a:lnTo>
                    <a:pt x="762787" y="102552"/>
                  </a:lnTo>
                  <a:lnTo>
                    <a:pt x="750125" y="100520"/>
                  </a:lnTo>
                  <a:lnTo>
                    <a:pt x="738568" y="97307"/>
                  </a:lnTo>
                  <a:lnTo>
                    <a:pt x="736777" y="109220"/>
                  </a:lnTo>
                  <a:lnTo>
                    <a:pt x="739889" y="116141"/>
                  </a:lnTo>
                  <a:lnTo>
                    <a:pt x="746658" y="119341"/>
                  </a:lnTo>
                  <a:lnTo>
                    <a:pt x="755802" y="120129"/>
                  </a:lnTo>
                  <a:lnTo>
                    <a:pt x="758723" y="120129"/>
                  </a:lnTo>
                  <a:lnTo>
                    <a:pt x="771093" y="119532"/>
                  </a:lnTo>
                  <a:lnTo>
                    <a:pt x="775411" y="119545"/>
                  </a:lnTo>
                  <a:close/>
                </a:path>
                <a:path extrusionOk="0" h="231139" w="9865360">
                  <a:moveTo>
                    <a:pt x="897585" y="194360"/>
                  </a:moveTo>
                  <a:lnTo>
                    <a:pt x="895096" y="189522"/>
                  </a:lnTo>
                  <a:lnTo>
                    <a:pt x="890498" y="186944"/>
                  </a:lnTo>
                  <a:lnTo>
                    <a:pt x="887920" y="185496"/>
                  </a:lnTo>
                  <a:lnTo>
                    <a:pt x="884694" y="184759"/>
                  </a:lnTo>
                  <a:lnTo>
                    <a:pt x="881608" y="184759"/>
                  </a:lnTo>
                  <a:lnTo>
                    <a:pt x="878573" y="184759"/>
                  </a:lnTo>
                  <a:lnTo>
                    <a:pt x="875677" y="185470"/>
                  </a:lnTo>
                  <a:lnTo>
                    <a:pt x="873696" y="186944"/>
                  </a:lnTo>
                  <a:lnTo>
                    <a:pt x="871702" y="188417"/>
                  </a:lnTo>
                  <a:lnTo>
                    <a:pt x="870623" y="190639"/>
                  </a:lnTo>
                  <a:lnTo>
                    <a:pt x="871232" y="193636"/>
                  </a:lnTo>
                  <a:lnTo>
                    <a:pt x="875842" y="193878"/>
                  </a:lnTo>
                  <a:lnTo>
                    <a:pt x="879868" y="194906"/>
                  </a:lnTo>
                  <a:lnTo>
                    <a:pt x="878713" y="201244"/>
                  </a:lnTo>
                  <a:lnTo>
                    <a:pt x="893381" y="201244"/>
                  </a:lnTo>
                  <a:lnTo>
                    <a:pt x="897585" y="194360"/>
                  </a:lnTo>
                  <a:close/>
                </a:path>
                <a:path extrusionOk="0" h="231139" w="9865360">
                  <a:moveTo>
                    <a:pt x="996416" y="23202"/>
                  </a:moveTo>
                  <a:lnTo>
                    <a:pt x="994727" y="23329"/>
                  </a:lnTo>
                  <a:lnTo>
                    <a:pt x="990295" y="23329"/>
                  </a:lnTo>
                  <a:lnTo>
                    <a:pt x="968336" y="14312"/>
                  </a:lnTo>
                  <a:lnTo>
                    <a:pt x="963536" y="14312"/>
                  </a:lnTo>
                  <a:lnTo>
                    <a:pt x="958761" y="14312"/>
                  </a:lnTo>
                  <a:lnTo>
                    <a:pt x="954760" y="16535"/>
                  </a:lnTo>
                  <a:lnTo>
                    <a:pt x="952385" y="23202"/>
                  </a:lnTo>
                  <a:lnTo>
                    <a:pt x="961618" y="27647"/>
                  </a:lnTo>
                  <a:lnTo>
                    <a:pt x="967663" y="35318"/>
                  </a:lnTo>
                  <a:lnTo>
                    <a:pt x="974140" y="42595"/>
                  </a:lnTo>
                  <a:lnTo>
                    <a:pt x="984681" y="45821"/>
                  </a:lnTo>
                  <a:lnTo>
                    <a:pt x="986066" y="45821"/>
                  </a:lnTo>
                  <a:lnTo>
                    <a:pt x="987577" y="45694"/>
                  </a:lnTo>
                  <a:lnTo>
                    <a:pt x="989215" y="45453"/>
                  </a:lnTo>
                  <a:lnTo>
                    <a:pt x="988618" y="35306"/>
                  </a:lnTo>
                  <a:lnTo>
                    <a:pt x="992619" y="29311"/>
                  </a:lnTo>
                  <a:lnTo>
                    <a:pt x="996416" y="23202"/>
                  </a:lnTo>
                  <a:close/>
                </a:path>
                <a:path extrusionOk="0" h="231139" w="9865360">
                  <a:moveTo>
                    <a:pt x="1062850" y="82562"/>
                  </a:moveTo>
                  <a:lnTo>
                    <a:pt x="1059903" y="81000"/>
                  </a:lnTo>
                  <a:lnTo>
                    <a:pt x="1048943" y="73748"/>
                  </a:lnTo>
                  <a:lnTo>
                    <a:pt x="1041209" y="73748"/>
                  </a:lnTo>
                  <a:lnTo>
                    <a:pt x="1036942" y="73748"/>
                  </a:lnTo>
                  <a:lnTo>
                    <a:pt x="1033653" y="75958"/>
                  </a:lnTo>
                  <a:lnTo>
                    <a:pt x="1033246" y="82562"/>
                  </a:lnTo>
                  <a:lnTo>
                    <a:pt x="1036218" y="84048"/>
                  </a:lnTo>
                  <a:lnTo>
                    <a:pt x="1047203" y="91338"/>
                  </a:lnTo>
                  <a:lnTo>
                    <a:pt x="1059180" y="91338"/>
                  </a:lnTo>
                  <a:lnTo>
                    <a:pt x="1062443" y="89141"/>
                  </a:lnTo>
                  <a:lnTo>
                    <a:pt x="1062850" y="82562"/>
                  </a:lnTo>
                  <a:close/>
                </a:path>
                <a:path extrusionOk="0" h="231139" w="9865360">
                  <a:moveTo>
                    <a:pt x="1121524" y="37960"/>
                  </a:moveTo>
                  <a:lnTo>
                    <a:pt x="1117968" y="36220"/>
                  </a:lnTo>
                  <a:lnTo>
                    <a:pt x="1114323" y="35471"/>
                  </a:lnTo>
                  <a:lnTo>
                    <a:pt x="1110843" y="35471"/>
                  </a:lnTo>
                  <a:lnTo>
                    <a:pt x="1099400" y="38303"/>
                  </a:lnTo>
                  <a:lnTo>
                    <a:pt x="1091996" y="45085"/>
                  </a:lnTo>
                  <a:lnTo>
                    <a:pt x="1091222" y="53238"/>
                  </a:lnTo>
                  <a:lnTo>
                    <a:pt x="1099693" y="60198"/>
                  </a:lnTo>
                  <a:lnTo>
                    <a:pt x="1103668" y="53238"/>
                  </a:lnTo>
                  <a:lnTo>
                    <a:pt x="1111681" y="50241"/>
                  </a:lnTo>
                  <a:lnTo>
                    <a:pt x="1119162" y="46672"/>
                  </a:lnTo>
                  <a:lnTo>
                    <a:pt x="1121524" y="37960"/>
                  </a:lnTo>
                  <a:close/>
                </a:path>
                <a:path extrusionOk="0" h="231139" w="9865360">
                  <a:moveTo>
                    <a:pt x="1224851" y="119545"/>
                  </a:moveTo>
                  <a:lnTo>
                    <a:pt x="1202677" y="119545"/>
                  </a:lnTo>
                  <a:lnTo>
                    <a:pt x="1202677" y="134289"/>
                  </a:lnTo>
                  <a:lnTo>
                    <a:pt x="1224851" y="134289"/>
                  </a:lnTo>
                  <a:lnTo>
                    <a:pt x="1224851" y="119545"/>
                  </a:lnTo>
                  <a:close/>
                </a:path>
                <a:path extrusionOk="0" h="231139" w="9865360">
                  <a:moveTo>
                    <a:pt x="1283893" y="8356"/>
                  </a:moveTo>
                  <a:lnTo>
                    <a:pt x="1280871" y="9105"/>
                  </a:lnTo>
                  <a:lnTo>
                    <a:pt x="1278267" y="9410"/>
                  </a:lnTo>
                  <a:lnTo>
                    <a:pt x="1269669" y="9410"/>
                  </a:lnTo>
                  <a:lnTo>
                    <a:pt x="1253528" y="0"/>
                  </a:lnTo>
                  <a:lnTo>
                    <a:pt x="1247178" y="0"/>
                  </a:lnTo>
                  <a:lnTo>
                    <a:pt x="1244942" y="0"/>
                  </a:lnTo>
                  <a:lnTo>
                    <a:pt x="1242428" y="292"/>
                  </a:lnTo>
                  <a:lnTo>
                    <a:pt x="1239520" y="977"/>
                  </a:lnTo>
                  <a:lnTo>
                    <a:pt x="1238504" y="8788"/>
                  </a:lnTo>
                  <a:lnTo>
                    <a:pt x="1242441" y="14020"/>
                  </a:lnTo>
                  <a:lnTo>
                    <a:pt x="1249781" y="16941"/>
                  </a:lnTo>
                  <a:lnTo>
                    <a:pt x="1258989" y="17856"/>
                  </a:lnTo>
                  <a:lnTo>
                    <a:pt x="1267917" y="17145"/>
                  </a:lnTo>
                  <a:lnTo>
                    <a:pt x="1275867" y="15163"/>
                  </a:lnTo>
                  <a:lnTo>
                    <a:pt x="1281620" y="12153"/>
                  </a:lnTo>
                  <a:lnTo>
                    <a:pt x="1283893" y="8356"/>
                  </a:lnTo>
                  <a:close/>
                </a:path>
                <a:path extrusionOk="0" h="231139" w="9865360">
                  <a:moveTo>
                    <a:pt x="1349997" y="112052"/>
                  </a:moveTo>
                  <a:lnTo>
                    <a:pt x="1327835" y="127038"/>
                  </a:lnTo>
                  <a:lnTo>
                    <a:pt x="1328851" y="127050"/>
                  </a:lnTo>
                  <a:lnTo>
                    <a:pt x="1336789" y="125971"/>
                  </a:lnTo>
                  <a:lnTo>
                    <a:pt x="1342783" y="122910"/>
                  </a:lnTo>
                  <a:lnTo>
                    <a:pt x="1347089" y="118173"/>
                  </a:lnTo>
                  <a:lnTo>
                    <a:pt x="1349997" y="112052"/>
                  </a:lnTo>
                  <a:close/>
                </a:path>
                <a:path extrusionOk="0" h="231139" w="9865360">
                  <a:moveTo>
                    <a:pt x="1386814" y="60198"/>
                  </a:moveTo>
                  <a:lnTo>
                    <a:pt x="1376400" y="60210"/>
                  </a:lnTo>
                  <a:lnTo>
                    <a:pt x="1364665" y="53060"/>
                  </a:lnTo>
                  <a:lnTo>
                    <a:pt x="1365034" y="61937"/>
                  </a:lnTo>
                  <a:lnTo>
                    <a:pt x="1365186" y="71005"/>
                  </a:lnTo>
                  <a:lnTo>
                    <a:pt x="1366964" y="78460"/>
                  </a:lnTo>
                  <a:lnTo>
                    <a:pt x="1372184" y="82562"/>
                  </a:lnTo>
                  <a:lnTo>
                    <a:pt x="1374838" y="75920"/>
                  </a:lnTo>
                  <a:lnTo>
                    <a:pt x="1379181" y="71031"/>
                  </a:lnTo>
                  <a:lnTo>
                    <a:pt x="1383677" y="66319"/>
                  </a:lnTo>
                  <a:lnTo>
                    <a:pt x="1386814" y="60198"/>
                  </a:lnTo>
                  <a:close/>
                </a:path>
                <a:path extrusionOk="0" h="231139" w="9865360">
                  <a:moveTo>
                    <a:pt x="1438452" y="101485"/>
                  </a:moveTo>
                  <a:lnTo>
                    <a:pt x="1431150" y="90043"/>
                  </a:lnTo>
                  <a:lnTo>
                    <a:pt x="1425981" y="101358"/>
                  </a:lnTo>
                  <a:lnTo>
                    <a:pt x="1415554" y="107556"/>
                  </a:lnTo>
                  <a:lnTo>
                    <a:pt x="1403718" y="112369"/>
                  </a:lnTo>
                  <a:lnTo>
                    <a:pt x="1394307" y="119545"/>
                  </a:lnTo>
                  <a:lnTo>
                    <a:pt x="1398371" y="125056"/>
                  </a:lnTo>
                  <a:lnTo>
                    <a:pt x="1403921" y="127317"/>
                  </a:lnTo>
                  <a:lnTo>
                    <a:pt x="1409725" y="127317"/>
                  </a:lnTo>
                  <a:lnTo>
                    <a:pt x="1423708" y="123367"/>
                  </a:lnTo>
                  <a:lnTo>
                    <a:pt x="1434630" y="113677"/>
                  </a:lnTo>
                  <a:lnTo>
                    <a:pt x="1438452" y="101485"/>
                  </a:lnTo>
                  <a:close/>
                </a:path>
                <a:path extrusionOk="0" h="231139" w="9865360">
                  <a:moveTo>
                    <a:pt x="1447304" y="201091"/>
                  </a:moveTo>
                  <a:lnTo>
                    <a:pt x="1444320" y="195872"/>
                  </a:lnTo>
                  <a:lnTo>
                    <a:pt x="1438363" y="192747"/>
                  </a:lnTo>
                  <a:lnTo>
                    <a:pt x="1430921" y="191706"/>
                  </a:lnTo>
                  <a:lnTo>
                    <a:pt x="1423492" y="192747"/>
                  </a:lnTo>
                  <a:lnTo>
                    <a:pt x="1417561" y="195872"/>
                  </a:lnTo>
                  <a:lnTo>
                    <a:pt x="1414627" y="201091"/>
                  </a:lnTo>
                  <a:lnTo>
                    <a:pt x="1416177" y="208381"/>
                  </a:lnTo>
                  <a:lnTo>
                    <a:pt x="1418209" y="208432"/>
                  </a:lnTo>
                  <a:lnTo>
                    <a:pt x="1424152" y="208432"/>
                  </a:lnTo>
                  <a:lnTo>
                    <a:pt x="1427632" y="207124"/>
                  </a:lnTo>
                  <a:lnTo>
                    <a:pt x="1432661" y="204520"/>
                  </a:lnTo>
                  <a:lnTo>
                    <a:pt x="1434223" y="203212"/>
                  </a:lnTo>
                  <a:lnTo>
                    <a:pt x="1438452" y="203212"/>
                  </a:lnTo>
                  <a:lnTo>
                    <a:pt x="1441107" y="204508"/>
                  </a:lnTo>
                  <a:lnTo>
                    <a:pt x="1445806" y="208381"/>
                  </a:lnTo>
                  <a:lnTo>
                    <a:pt x="1447304" y="201091"/>
                  </a:lnTo>
                  <a:close/>
                </a:path>
                <a:path extrusionOk="0" h="231139" w="9865360">
                  <a:moveTo>
                    <a:pt x="1519516" y="97307"/>
                  </a:moveTo>
                  <a:lnTo>
                    <a:pt x="1515275" y="94462"/>
                  </a:lnTo>
                  <a:lnTo>
                    <a:pt x="1508125" y="91617"/>
                  </a:lnTo>
                  <a:lnTo>
                    <a:pt x="1499387" y="89408"/>
                  </a:lnTo>
                  <a:lnTo>
                    <a:pt x="1490395" y="88531"/>
                  </a:lnTo>
                  <a:lnTo>
                    <a:pt x="1482813" y="88531"/>
                  </a:lnTo>
                  <a:lnTo>
                    <a:pt x="1476438" y="90792"/>
                  </a:lnTo>
                  <a:lnTo>
                    <a:pt x="1475181" y="97307"/>
                  </a:lnTo>
                  <a:lnTo>
                    <a:pt x="1482521" y="101358"/>
                  </a:lnTo>
                  <a:lnTo>
                    <a:pt x="1489684" y="105168"/>
                  </a:lnTo>
                  <a:lnTo>
                    <a:pt x="1496631" y="107975"/>
                  </a:lnTo>
                  <a:lnTo>
                    <a:pt x="1503273" y="109080"/>
                  </a:lnTo>
                  <a:lnTo>
                    <a:pt x="1509204" y="109080"/>
                  </a:lnTo>
                  <a:lnTo>
                    <a:pt x="1514690" y="105994"/>
                  </a:lnTo>
                  <a:lnTo>
                    <a:pt x="1519516" y="97307"/>
                  </a:lnTo>
                  <a:close/>
                </a:path>
                <a:path extrusionOk="0" h="231139" w="9865360">
                  <a:moveTo>
                    <a:pt x="1548853" y="67805"/>
                  </a:moveTo>
                  <a:lnTo>
                    <a:pt x="1542770" y="66675"/>
                  </a:lnTo>
                  <a:lnTo>
                    <a:pt x="1537982" y="66217"/>
                  </a:lnTo>
                  <a:lnTo>
                    <a:pt x="1534299" y="66217"/>
                  </a:lnTo>
                  <a:lnTo>
                    <a:pt x="1525790" y="66217"/>
                  </a:lnTo>
                  <a:lnTo>
                    <a:pt x="1523161" y="68694"/>
                  </a:lnTo>
                  <a:lnTo>
                    <a:pt x="1524736" y="73647"/>
                  </a:lnTo>
                  <a:lnTo>
                    <a:pt x="1528927" y="76111"/>
                  </a:lnTo>
                  <a:lnTo>
                    <a:pt x="1538833" y="76111"/>
                  </a:lnTo>
                  <a:lnTo>
                    <a:pt x="1544408" y="74002"/>
                  </a:lnTo>
                  <a:lnTo>
                    <a:pt x="1548853" y="67805"/>
                  </a:lnTo>
                  <a:close/>
                </a:path>
                <a:path extrusionOk="0" h="231139" w="9865360">
                  <a:moveTo>
                    <a:pt x="1762633" y="112052"/>
                  </a:moveTo>
                  <a:lnTo>
                    <a:pt x="1760969" y="111353"/>
                  </a:lnTo>
                  <a:lnTo>
                    <a:pt x="1759267" y="111048"/>
                  </a:lnTo>
                  <a:lnTo>
                    <a:pt x="1757591" y="111048"/>
                  </a:lnTo>
                  <a:lnTo>
                    <a:pt x="1747939" y="114325"/>
                  </a:lnTo>
                  <a:lnTo>
                    <a:pt x="1741335" y="121716"/>
                  </a:lnTo>
                  <a:lnTo>
                    <a:pt x="1740369" y="129590"/>
                  </a:lnTo>
                  <a:lnTo>
                    <a:pt x="1747647" y="134289"/>
                  </a:lnTo>
                  <a:lnTo>
                    <a:pt x="1750352" y="127825"/>
                  </a:lnTo>
                  <a:lnTo>
                    <a:pt x="1754746" y="122961"/>
                  </a:lnTo>
                  <a:lnTo>
                    <a:pt x="1759343" y="118211"/>
                  </a:lnTo>
                  <a:lnTo>
                    <a:pt x="1762633" y="112052"/>
                  </a:lnTo>
                  <a:close/>
                </a:path>
                <a:path extrusionOk="0" h="231139" w="9865360">
                  <a:moveTo>
                    <a:pt x="1864842" y="181140"/>
                  </a:moveTo>
                  <a:lnTo>
                    <a:pt x="1864398" y="175374"/>
                  </a:lnTo>
                  <a:lnTo>
                    <a:pt x="1858098" y="171399"/>
                  </a:lnTo>
                  <a:lnTo>
                    <a:pt x="1857438" y="178015"/>
                  </a:lnTo>
                  <a:lnTo>
                    <a:pt x="1851075" y="179158"/>
                  </a:lnTo>
                  <a:lnTo>
                    <a:pt x="1841639" y="179158"/>
                  </a:lnTo>
                  <a:lnTo>
                    <a:pt x="1833422" y="178828"/>
                  </a:lnTo>
                  <a:lnTo>
                    <a:pt x="1828838" y="178892"/>
                  </a:lnTo>
                  <a:lnTo>
                    <a:pt x="1828838" y="186944"/>
                  </a:lnTo>
                  <a:lnTo>
                    <a:pt x="1828838" y="208394"/>
                  </a:lnTo>
                  <a:lnTo>
                    <a:pt x="1838159" y="206540"/>
                  </a:lnTo>
                  <a:lnTo>
                    <a:pt x="1847786" y="201663"/>
                  </a:lnTo>
                  <a:lnTo>
                    <a:pt x="1856232" y="194792"/>
                  </a:lnTo>
                  <a:lnTo>
                    <a:pt x="1861997" y="186944"/>
                  </a:lnTo>
                  <a:lnTo>
                    <a:pt x="1864842" y="181140"/>
                  </a:lnTo>
                  <a:close/>
                </a:path>
                <a:path extrusionOk="0" h="231139" w="9865360">
                  <a:moveTo>
                    <a:pt x="2140089" y="141770"/>
                  </a:moveTo>
                  <a:lnTo>
                    <a:pt x="2137321" y="136652"/>
                  </a:lnTo>
                  <a:lnTo>
                    <a:pt x="2131403" y="133680"/>
                  </a:lnTo>
                  <a:lnTo>
                    <a:pt x="2123948" y="132715"/>
                  </a:lnTo>
                  <a:lnTo>
                    <a:pt x="2115705" y="132715"/>
                  </a:lnTo>
                  <a:lnTo>
                    <a:pt x="2107641" y="135978"/>
                  </a:lnTo>
                  <a:lnTo>
                    <a:pt x="2108822" y="141782"/>
                  </a:lnTo>
                  <a:lnTo>
                    <a:pt x="2117293" y="143725"/>
                  </a:lnTo>
                  <a:lnTo>
                    <a:pt x="2121497" y="149860"/>
                  </a:lnTo>
                  <a:lnTo>
                    <a:pt x="2133612" y="149860"/>
                  </a:lnTo>
                  <a:lnTo>
                    <a:pt x="2135708" y="149644"/>
                  </a:lnTo>
                  <a:lnTo>
                    <a:pt x="2138083" y="149161"/>
                  </a:lnTo>
                  <a:lnTo>
                    <a:pt x="2140089" y="141770"/>
                  </a:lnTo>
                  <a:close/>
                </a:path>
                <a:path extrusionOk="0" h="231139" w="9865360">
                  <a:moveTo>
                    <a:pt x="2378151" y="154749"/>
                  </a:moveTo>
                  <a:lnTo>
                    <a:pt x="2373820" y="141782"/>
                  </a:lnTo>
                  <a:lnTo>
                    <a:pt x="2364079" y="143103"/>
                  </a:lnTo>
                  <a:lnTo>
                    <a:pt x="2355761" y="145834"/>
                  </a:lnTo>
                  <a:lnTo>
                    <a:pt x="2349131" y="150228"/>
                  </a:lnTo>
                  <a:lnTo>
                    <a:pt x="2344420" y="156527"/>
                  </a:lnTo>
                  <a:lnTo>
                    <a:pt x="2345613" y="156387"/>
                  </a:lnTo>
                  <a:lnTo>
                    <a:pt x="2350668" y="156337"/>
                  </a:lnTo>
                  <a:lnTo>
                    <a:pt x="2361133" y="157086"/>
                  </a:lnTo>
                  <a:lnTo>
                    <a:pt x="2372029" y="157086"/>
                  </a:lnTo>
                  <a:lnTo>
                    <a:pt x="2378151" y="154749"/>
                  </a:lnTo>
                  <a:close/>
                </a:path>
                <a:path extrusionOk="0" h="231139" w="9865360">
                  <a:moveTo>
                    <a:pt x="2469134" y="180454"/>
                  </a:moveTo>
                  <a:lnTo>
                    <a:pt x="2466619" y="173786"/>
                  </a:lnTo>
                  <a:lnTo>
                    <a:pt x="2454973" y="171399"/>
                  </a:lnTo>
                  <a:lnTo>
                    <a:pt x="2450452" y="177292"/>
                  </a:lnTo>
                  <a:lnTo>
                    <a:pt x="2444165" y="181317"/>
                  </a:lnTo>
                  <a:lnTo>
                    <a:pt x="2439378" y="186944"/>
                  </a:lnTo>
                  <a:lnTo>
                    <a:pt x="2436215" y="190665"/>
                  </a:lnTo>
                  <a:lnTo>
                    <a:pt x="2433701" y="195097"/>
                  </a:lnTo>
                  <a:lnTo>
                    <a:pt x="2432774" y="201244"/>
                  </a:lnTo>
                  <a:lnTo>
                    <a:pt x="2434958" y="201701"/>
                  </a:lnTo>
                  <a:lnTo>
                    <a:pt x="2437104" y="201904"/>
                  </a:lnTo>
                  <a:lnTo>
                    <a:pt x="2439225" y="201904"/>
                  </a:lnTo>
                  <a:lnTo>
                    <a:pt x="2448242" y="200634"/>
                  </a:lnTo>
                  <a:lnTo>
                    <a:pt x="2456116" y="197269"/>
                  </a:lnTo>
                  <a:lnTo>
                    <a:pt x="2462276" y="192481"/>
                  </a:lnTo>
                  <a:lnTo>
                    <a:pt x="2466175" y="186944"/>
                  </a:lnTo>
                  <a:lnTo>
                    <a:pt x="2469134" y="180454"/>
                  </a:lnTo>
                  <a:close/>
                </a:path>
                <a:path extrusionOk="0" h="231139" w="9865360">
                  <a:moveTo>
                    <a:pt x="2484996" y="116535"/>
                  </a:moveTo>
                  <a:lnTo>
                    <a:pt x="2477058" y="112052"/>
                  </a:lnTo>
                  <a:lnTo>
                    <a:pt x="2477008" y="121843"/>
                  </a:lnTo>
                  <a:lnTo>
                    <a:pt x="2471483" y="130251"/>
                  </a:lnTo>
                  <a:lnTo>
                    <a:pt x="2468765" y="136994"/>
                  </a:lnTo>
                  <a:lnTo>
                    <a:pt x="2477058" y="141782"/>
                  </a:lnTo>
                  <a:lnTo>
                    <a:pt x="2480487" y="135356"/>
                  </a:lnTo>
                  <a:lnTo>
                    <a:pt x="2484640" y="125628"/>
                  </a:lnTo>
                  <a:lnTo>
                    <a:pt x="2484996" y="116535"/>
                  </a:lnTo>
                  <a:close/>
                </a:path>
                <a:path extrusionOk="0" h="231139" w="9865360">
                  <a:moveTo>
                    <a:pt x="2485377" y="79616"/>
                  </a:moveTo>
                  <a:lnTo>
                    <a:pt x="2483840" y="72351"/>
                  </a:lnTo>
                  <a:lnTo>
                    <a:pt x="2477058" y="67805"/>
                  </a:lnTo>
                  <a:lnTo>
                    <a:pt x="2477058" y="74942"/>
                  </a:lnTo>
                  <a:lnTo>
                    <a:pt x="2471039" y="76454"/>
                  </a:lnTo>
                  <a:lnTo>
                    <a:pt x="2469565" y="82550"/>
                  </a:lnTo>
                  <a:lnTo>
                    <a:pt x="2472423" y="87439"/>
                  </a:lnTo>
                  <a:lnTo>
                    <a:pt x="2475344" y="89331"/>
                  </a:lnTo>
                  <a:lnTo>
                    <a:pt x="2477884" y="89331"/>
                  </a:lnTo>
                  <a:lnTo>
                    <a:pt x="2482964" y="86360"/>
                  </a:lnTo>
                  <a:lnTo>
                    <a:pt x="2485377" y="79616"/>
                  </a:lnTo>
                  <a:close/>
                </a:path>
                <a:path extrusionOk="0" h="231139" w="9865360">
                  <a:moveTo>
                    <a:pt x="2521381" y="80683"/>
                  </a:moveTo>
                  <a:lnTo>
                    <a:pt x="2518206" y="73926"/>
                  </a:lnTo>
                  <a:lnTo>
                    <a:pt x="2512771" y="69850"/>
                  </a:lnTo>
                  <a:lnTo>
                    <a:pt x="2506230" y="68478"/>
                  </a:lnTo>
                  <a:lnTo>
                    <a:pt x="2499169" y="68478"/>
                  </a:lnTo>
                  <a:lnTo>
                    <a:pt x="2492260" y="73088"/>
                  </a:lnTo>
                  <a:lnTo>
                    <a:pt x="2491752" y="82562"/>
                  </a:lnTo>
                  <a:lnTo>
                    <a:pt x="2492832" y="82423"/>
                  </a:lnTo>
                  <a:lnTo>
                    <a:pt x="2493848" y="82359"/>
                  </a:lnTo>
                  <a:lnTo>
                    <a:pt x="2500122" y="82359"/>
                  </a:lnTo>
                  <a:lnTo>
                    <a:pt x="2514015" y="90119"/>
                  </a:lnTo>
                  <a:lnTo>
                    <a:pt x="2520531" y="90093"/>
                  </a:lnTo>
                  <a:lnTo>
                    <a:pt x="2521102" y="90055"/>
                  </a:lnTo>
                  <a:lnTo>
                    <a:pt x="2521381" y="80683"/>
                  </a:lnTo>
                  <a:close/>
                </a:path>
                <a:path extrusionOk="0" h="231139" w="9865360">
                  <a:moveTo>
                    <a:pt x="2536444" y="156146"/>
                  </a:moveTo>
                  <a:lnTo>
                    <a:pt x="2531808" y="150850"/>
                  </a:lnTo>
                  <a:lnTo>
                    <a:pt x="2523693" y="147929"/>
                  </a:lnTo>
                  <a:lnTo>
                    <a:pt x="2513622" y="147027"/>
                  </a:lnTo>
                  <a:lnTo>
                    <a:pt x="2503386" y="147777"/>
                  </a:lnTo>
                  <a:lnTo>
                    <a:pt x="2494140" y="149821"/>
                  </a:lnTo>
                  <a:lnTo>
                    <a:pt x="2487295" y="152844"/>
                  </a:lnTo>
                  <a:lnTo>
                    <a:pt x="2484285" y="156540"/>
                  </a:lnTo>
                  <a:lnTo>
                    <a:pt x="2488171" y="155625"/>
                  </a:lnTo>
                  <a:lnTo>
                    <a:pt x="2491536" y="155244"/>
                  </a:lnTo>
                  <a:lnTo>
                    <a:pt x="2501963" y="155244"/>
                  </a:lnTo>
                  <a:lnTo>
                    <a:pt x="2522550" y="164604"/>
                  </a:lnTo>
                  <a:lnTo>
                    <a:pt x="2531872" y="164604"/>
                  </a:lnTo>
                  <a:lnTo>
                    <a:pt x="2533878" y="164465"/>
                  </a:lnTo>
                  <a:lnTo>
                    <a:pt x="2536063" y="164134"/>
                  </a:lnTo>
                  <a:lnTo>
                    <a:pt x="2536444" y="156146"/>
                  </a:lnTo>
                  <a:close/>
                </a:path>
                <a:path extrusionOk="0" h="231139" w="9865360">
                  <a:moveTo>
                    <a:pt x="2595029" y="191211"/>
                  </a:moveTo>
                  <a:lnTo>
                    <a:pt x="2594851" y="188976"/>
                  </a:lnTo>
                  <a:lnTo>
                    <a:pt x="2594343" y="186944"/>
                  </a:lnTo>
                  <a:lnTo>
                    <a:pt x="2592235" y="178422"/>
                  </a:lnTo>
                  <a:lnTo>
                    <a:pt x="2584488" y="173520"/>
                  </a:lnTo>
                  <a:lnTo>
                    <a:pt x="2577541" y="173520"/>
                  </a:lnTo>
                  <a:lnTo>
                    <a:pt x="2571356" y="173520"/>
                  </a:lnTo>
                  <a:lnTo>
                    <a:pt x="2565793" y="177419"/>
                  </a:lnTo>
                  <a:lnTo>
                    <a:pt x="2565438" y="186156"/>
                  </a:lnTo>
                  <a:lnTo>
                    <a:pt x="2566365" y="186372"/>
                  </a:lnTo>
                  <a:lnTo>
                    <a:pt x="2568067" y="186944"/>
                  </a:lnTo>
                  <a:lnTo>
                    <a:pt x="2574747" y="189407"/>
                  </a:lnTo>
                  <a:lnTo>
                    <a:pt x="2579230" y="194322"/>
                  </a:lnTo>
                  <a:lnTo>
                    <a:pt x="2590355" y="194322"/>
                  </a:lnTo>
                  <a:lnTo>
                    <a:pt x="2592451" y="194119"/>
                  </a:lnTo>
                  <a:lnTo>
                    <a:pt x="2594800" y="193636"/>
                  </a:lnTo>
                  <a:lnTo>
                    <a:pt x="2595029" y="191211"/>
                  </a:lnTo>
                  <a:close/>
                </a:path>
                <a:path extrusionOk="0" h="231139" w="9865360">
                  <a:moveTo>
                    <a:pt x="2801023" y="23215"/>
                  </a:moveTo>
                  <a:lnTo>
                    <a:pt x="2796908" y="20332"/>
                  </a:lnTo>
                  <a:lnTo>
                    <a:pt x="2789821" y="17449"/>
                  </a:lnTo>
                  <a:lnTo>
                    <a:pt x="2781122" y="15240"/>
                  </a:lnTo>
                  <a:lnTo>
                    <a:pt x="2772143" y="14351"/>
                  </a:lnTo>
                  <a:lnTo>
                    <a:pt x="2764548" y="14351"/>
                  </a:lnTo>
                  <a:lnTo>
                    <a:pt x="2758173" y="16637"/>
                  </a:lnTo>
                  <a:lnTo>
                    <a:pt x="2757043" y="23215"/>
                  </a:lnTo>
                  <a:lnTo>
                    <a:pt x="2763520" y="24739"/>
                  </a:lnTo>
                  <a:lnTo>
                    <a:pt x="2770365" y="26987"/>
                  </a:lnTo>
                  <a:lnTo>
                    <a:pt x="2777477" y="29019"/>
                  </a:lnTo>
                  <a:lnTo>
                    <a:pt x="2784779" y="29908"/>
                  </a:lnTo>
                  <a:lnTo>
                    <a:pt x="2790164" y="29908"/>
                  </a:lnTo>
                  <a:lnTo>
                    <a:pt x="2795625" y="28232"/>
                  </a:lnTo>
                  <a:lnTo>
                    <a:pt x="2801023" y="23215"/>
                  </a:lnTo>
                  <a:close/>
                </a:path>
                <a:path extrusionOk="0" h="231139" w="9865360">
                  <a:moveTo>
                    <a:pt x="3081032" y="171399"/>
                  </a:moveTo>
                  <a:lnTo>
                    <a:pt x="3075762" y="167563"/>
                  </a:lnTo>
                  <a:lnTo>
                    <a:pt x="3071330" y="166116"/>
                  </a:lnTo>
                  <a:lnTo>
                    <a:pt x="3067824" y="166116"/>
                  </a:lnTo>
                  <a:lnTo>
                    <a:pt x="3062401" y="166116"/>
                  </a:lnTo>
                  <a:lnTo>
                    <a:pt x="3059188" y="169595"/>
                  </a:lnTo>
                  <a:lnTo>
                    <a:pt x="3057791" y="176542"/>
                  </a:lnTo>
                  <a:lnTo>
                    <a:pt x="3059595" y="180022"/>
                  </a:lnTo>
                  <a:lnTo>
                    <a:pt x="3067939" y="180022"/>
                  </a:lnTo>
                  <a:lnTo>
                    <a:pt x="3073501" y="177761"/>
                  </a:lnTo>
                  <a:lnTo>
                    <a:pt x="3081032" y="171399"/>
                  </a:lnTo>
                  <a:close/>
                </a:path>
                <a:path extrusionOk="0" h="231139" w="9865360">
                  <a:moveTo>
                    <a:pt x="3375723" y="977"/>
                  </a:moveTo>
                  <a:lnTo>
                    <a:pt x="3368167" y="622"/>
                  </a:lnTo>
                  <a:lnTo>
                    <a:pt x="3364585" y="622"/>
                  </a:lnTo>
                  <a:lnTo>
                    <a:pt x="3354882" y="1206"/>
                  </a:lnTo>
                  <a:lnTo>
                    <a:pt x="3346881" y="3454"/>
                  </a:lnTo>
                  <a:lnTo>
                    <a:pt x="3341293" y="8128"/>
                  </a:lnTo>
                  <a:lnTo>
                    <a:pt x="3338830" y="15963"/>
                  </a:lnTo>
                  <a:lnTo>
                    <a:pt x="3346081" y="16256"/>
                  </a:lnTo>
                  <a:lnTo>
                    <a:pt x="3349523" y="16256"/>
                  </a:lnTo>
                  <a:lnTo>
                    <a:pt x="3359378" y="15684"/>
                  </a:lnTo>
                  <a:lnTo>
                    <a:pt x="3367506" y="13474"/>
                  </a:lnTo>
                  <a:lnTo>
                    <a:pt x="3373196" y="8826"/>
                  </a:lnTo>
                  <a:lnTo>
                    <a:pt x="3375723" y="977"/>
                  </a:lnTo>
                  <a:close/>
                </a:path>
                <a:path extrusionOk="0" h="231139" w="9865360">
                  <a:moveTo>
                    <a:pt x="3522992" y="30708"/>
                  </a:moveTo>
                  <a:lnTo>
                    <a:pt x="3486175" y="30708"/>
                  </a:lnTo>
                  <a:lnTo>
                    <a:pt x="3486442" y="40843"/>
                  </a:lnTo>
                  <a:lnTo>
                    <a:pt x="3482721" y="46951"/>
                  </a:lnTo>
                  <a:lnTo>
                    <a:pt x="3478695" y="53060"/>
                  </a:lnTo>
                  <a:lnTo>
                    <a:pt x="3484080" y="53111"/>
                  </a:lnTo>
                  <a:lnTo>
                    <a:pt x="3489693" y="53365"/>
                  </a:lnTo>
                  <a:lnTo>
                    <a:pt x="3495027" y="53365"/>
                  </a:lnTo>
                  <a:lnTo>
                    <a:pt x="3506990" y="52641"/>
                  </a:lnTo>
                  <a:lnTo>
                    <a:pt x="3516579" y="49555"/>
                  </a:lnTo>
                  <a:lnTo>
                    <a:pt x="3522383" y="42710"/>
                  </a:lnTo>
                  <a:lnTo>
                    <a:pt x="3522992" y="30708"/>
                  </a:lnTo>
                  <a:close/>
                </a:path>
                <a:path extrusionOk="0" h="231139" w="9865360">
                  <a:moveTo>
                    <a:pt x="3701885" y="127279"/>
                  </a:moveTo>
                  <a:lnTo>
                    <a:pt x="3699700" y="122199"/>
                  </a:lnTo>
                  <a:lnTo>
                    <a:pt x="3694646" y="119100"/>
                  </a:lnTo>
                  <a:lnTo>
                    <a:pt x="3688359" y="118059"/>
                  </a:lnTo>
                  <a:lnTo>
                    <a:pt x="3682250" y="118059"/>
                  </a:lnTo>
                  <a:lnTo>
                    <a:pt x="3676624" y="120967"/>
                  </a:lnTo>
                  <a:lnTo>
                    <a:pt x="3677843" y="127038"/>
                  </a:lnTo>
                  <a:lnTo>
                    <a:pt x="3682136" y="127381"/>
                  </a:lnTo>
                  <a:lnTo>
                    <a:pt x="3686479" y="127952"/>
                  </a:lnTo>
                  <a:lnTo>
                    <a:pt x="3684981" y="134289"/>
                  </a:lnTo>
                  <a:lnTo>
                    <a:pt x="3699624" y="134289"/>
                  </a:lnTo>
                  <a:lnTo>
                    <a:pt x="3701885" y="127279"/>
                  </a:lnTo>
                  <a:close/>
                </a:path>
                <a:path extrusionOk="0" h="231139" w="9865360">
                  <a:moveTo>
                    <a:pt x="4216374" y="186944"/>
                  </a:moveTo>
                  <a:lnTo>
                    <a:pt x="4188536" y="186944"/>
                  </a:lnTo>
                  <a:lnTo>
                    <a:pt x="4191330" y="190779"/>
                  </a:lnTo>
                  <a:lnTo>
                    <a:pt x="4195800" y="192430"/>
                  </a:lnTo>
                  <a:lnTo>
                    <a:pt x="4206036" y="192430"/>
                  </a:lnTo>
                  <a:lnTo>
                    <a:pt x="4211904" y="190360"/>
                  </a:lnTo>
                  <a:lnTo>
                    <a:pt x="4216374" y="186944"/>
                  </a:lnTo>
                  <a:close/>
                </a:path>
                <a:path extrusionOk="0" h="231139" w="9865360">
                  <a:moveTo>
                    <a:pt x="4222788" y="178879"/>
                  </a:moveTo>
                  <a:lnTo>
                    <a:pt x="4221315" y="179120"/>
                  </a:lnTo>
                  <a:lnTo>
                    <a:pt x="4219994" y="179222"/>
                  </a:lnTo>
                  <a:lnTo>
                    <a:pt x="4213098" y="179222"/>
                  </a:lnTo>
                  <a:lnTo>
                    <a:pt x="4199813" y="170027"/>
                  </a:lnTo>
                  <a:lnTo>
                    <a:pt x="4194238" y="170027"/>
                  </a:lnTo>
                  <a:lnTo>
                    <a:pt x="4191914" y="170027"/>
                  </a:lnTo>
                  <a:lnTo>
                    <a:pt x="4189196" y="170421"/>
                  </a:lnTo>
                  <a:lnTo>
                    <a:pt x="4185907" y="171386"/>
                  </a:lnTo>
                  <a:lnTo>
                    <a:pt x="4184891" y="178498"/>
                  </a:lnTo>
                  <a:lnTo>
                    <a:pt x="4186059" y="183565"/>
                  </a:lnTo>
                  <a:lnTo>
                    <a:pt x="4188523" y="186931"/>
                  </a:lnTo>
                  <a:lnTo>
                    <a:pt x="4216362" y="186931"/>
                  </a:lnTo>
                  <a:lnTo>
                    <a:pt x="4219245" y="184734"/>
                  </a:lnTo>
                  <a:lnTo>
                    <a:pt x="4221556" y="181991"/>
                  </a:lnTo>
                  <a:lnTo>
                    <a:pt x="4222788" y="178879"/>
                  </a:lnTo>
                  <a:close/>
                </a:path>
                <a:path extrusionOk="0" h="231139" w="9865360">
                  <a:moveTo>
                    <a:pt x="4577880" y="30657"/>
                  </a:moveTo>
                  <a:lnTo>
                    <a:pt x="4574578" y="18110"/>
                  </a:lnTo>
                  <a:lnTo>
                    <a:pt x="4571619" y="18110"/>
                  </a:lnTo>
                  <a:lnTo>
                    <a:pt x="4570603" y="18110"/>
                  </a:lnTo>
                  <a:lnTo>
                    <a:pt x="4569625" y="19570"/>
                  </a:lnTo>
                  <a:lnTo>
                    <a:pt x="4567415" y="30746"/>
                  </a:lnTo>
                  <a:lnTo>
                    <a:pt x="4570692" y="43065"/>
                  </a:lnTo>
                  <a:lnTo>
                    <a:pt x="4574692" y="43065"/>
                  </a:lnTo>
                  <a:lnTo>
                    <a:pt x="4575695" y="41592"/>
                  </a:lnTo>
                  <a:lnTo>
                    <a:pt x="4577880" y="30657"/>
                  </a:lnTo>
                  <a:close/>
                </a:path>
                <a:path extrusionOk="0" h="231139" w="9865360">
                  <a:moveTo>
                    <a:pt x="4620412" y="119545"/>
                  </a:moveTo>
                  <a:lnTo>
                    <a:pt x="4614532" y="116306"/>
                  </a:lnTo>
                  <a:lnTo>
                    <a:pt x="4612564" y="109067"/>
                  </a:lnTo>
                  <a:lnTo>
                    <a:pt x="4610849" y="101511"/>
                  </a:lnTo>
                  <a:lnTo>
                    <a:pt x="4605756" y="97307"/>
                  </a:lnTo>
                  <a:lnTo>
                    <a:pt x="4604169" y="106807"/>
                  </a:lnTo>
                  <a:lnTo>
                    <a:pt x="4605540" y="116903"/>
                  </a:lnTo>
                  <a:lnTo>
                    <a:pt x="4608969" y="124929"/>
                  </a:lnTo>
                  <a:lnTo>
                    <a:pt x="4613592" y="128206"/>
                  </a:lnTo>
                  <a:lnTo>
                    <a:pt x="4615904" y="128206"/>
                  </a:lnTo>
                  <a:lnTo>
                    <a:pt x="4618317" y="125742"/>
                  </a:lnTo>
                  <a:lnTo>
                    <a:pt x="4620412" y="119545"/>
                  </a:lnTo>
                  <a:close/>
                </a:path>
                <a:path extrusionOk="0" h="231139" w="9865360">
                  <a:moveTo>
                    <a:pt x="5090960" y="186944"/>
                  </a:moveTo>
                  <a:lnTo>
                    <a:pt x="5063604" y="186944"/>
                  </a:lnTo>
                  <a:lnTo>
                    <a:pt x="5066766" y="188823"/>
                  </a:lnTo>
                  <a:lnTo>
                    <a:pt x="5070830" y="189661"/>
                  </a:lnTo>
                  <a:lnTo>
                    <a:pt x="5080216" y="189661"/>
                  </a:lnTo>
                  <a:lnTo>
                    <a:pt x="5085600" y="188683"/>
                  </a:lnTo>
                  <a:lnTo>
                    <a:pt x="5090960" y="186944"/>
                  </a:lnTo>
                  <a:close/>
                </a:path>
                <a:path extrusionOk="0" h="231139" w="9865360">
                  <a:moveTo>
                    <a:pt x="5121364" y="164134"/>
                  </a:moveTo>
                  <a:lnTo>
                    <a:pt x="5116106" y="162052"/>
                  </a:lnTo>
                  <a:lnTo>
                    <a:pt x="5110137" y="160997"/>
                  </a:lnTo>
                  <a:lnTo>
                    <a:pt x="5104041" y="160997"/>
                  </a:lnTo>
                  <a:lnTo>
                    <a:pt x="5091354" y="162534"/>
                  </a:lnTo>
                  <a:lnTo>
                    <a:pt x="5079416" y="167195"/>
                  </a:lnTo>
                  <a:lnTo>
                    <a:pt x="5069383" y="175044"/>
                  </a:lnTo>
                  <a:lnTo>
                    <a:pt x="5062398" y="186143"/>
                  </a:lnTo>
                  <a:lnTo>
                    <a:pt x="5063591" y="186931"/>
                  </a:lnTo>
                  <a:lnTo>
                    <a:pt x="5090947" y="186931"/>
                  </a:lnTo>
                  <a:lnTo>
                    <a:pt x="5100574" y="182981"/>
                  </a:lnTo>
                  <a:lnTo>
                    <a:pt x="5109349" y="177660"/>
                  </a:lnTo>
                  <a:lnTo>
                    <a:pt x="5116538" y="171272"/>
                  </a:lnTo>
                  <a:lnTo>
                    <a:pt x="5121364" y="164134"/>
                  </a:lnTo>
                  <a:close/>
                </a:path>
                <a:path extrusionOk="0" h="231139" w="9865360">
                  <a:moveTo>
                    <a:pt x="5283378" y="30708"/>
                  </a:moveTo>
                  <a:lnTo>
                    <a:pt x="5276989" y="25539"/>
                  </a:lnTo>
                  <a:lnTo>
                    <a:pt x="5270792" y="22021"/>
                  </a:lnTo>
                  <a:lnTo>
                    <a:pt x="5264797" y="20002"/>
                  </a:lnTo>
                  <a:lnTo>
                    <a:pt x="5258968" y="19367"/>
                  </a:lnTo>
                  <a:lnTo>
                    <a:pt x="5237759" y="27330"/>
                  </a:lnTo>
                  <a:lnTo>
                    <a:pt x="5218150" y="45872"/>
                  </a:lnTo>
                  <a:lnTo>
                    <a:pt x="5199291" y="66967"/>
                  </a:lnTo>
                  <a:lnTo>
                    <a:pt x="5180368" y="82550"/>
                  </a:lnTo>
                  <a:lnTo>
                    <a:pt x="5191341" y="86360"/>
                  </a:lnTo>
                  <a:lnTo>
                    <a:pt x="5194998" y="97307"/>
                  </a:lnTo>
                  <a:lnTo>
                    <a:pt x="5225224" y="88925"/>
                  </a:lnTo>
                  <a:lnTo>
                    <a:pt x="5248592" y="73558"/>
                  </a:lnTo>
                  <a:lnTo>
                    <a:pt x="5267274" y="53416"/>
                  </a:lnTo>
                  <a:lnTo>
                    <a:pt x="5283378" y="30708"/>
                  </a:lnTo>
                  <a:close/>
                </a:path>
                <a:path extrusionOk="0" h="231139" w="9865360">
                  <a:moveTo>
                    <a:pt x="5303367" y="78308"/>
                  </a:moveTo>
                  <a:lnTo>
                    <a:pt x="5301323" y="71640"/>
                  </a:lnTo>
                  <a:lnTo>
                    <a:pt x="5290871" y="67805"/>
                  </a:lnTo>
                  <a:lnTo>
                    <a:pt x="5288178" y="82524"/>
                  </a:lnTo>
                  <a:lnTo>
                    <a:pt x="5291125" y="87439"/>
                  </a:lnTo>
                  <a:lnTo>
                    <a:pt x="5294846" y="87439"/>
                  </a:lnTo>
                  <a:lnTo>
                    <a:pt x="5300154" y="84632"/>
                  </a:lnTo>
                  <a:lnTo>
                    <a:pt x="5303367" y="78308"/>
                  </a:lnTo>
                  <a:close/>
                </a:path>
                <a:path extrusionOk="0" h="231139" w="9865360">
                  <a:moveTo>
                    <a:pt x="5407101" y="94437"/>
                  </a:moveTo>
                  <a:lnTo>
                    <a:pt x="5401348" y="90043"/>
                  </a:lnTo>
                  <a:lnTo>
                    <a:pt x="5398998" y="96380"/>
                  </a:lnTo>
                  <a:lnTo>
                    <a:pt x="5395950" y="102298"/>
                  </a:lnTo>
                  <a:lnTo>
                    <a:pt x="5395607" y="107594"/>
                  </a:lnTo>
                  <a:lnTo>
                    <a:pt x="5401348" y="112052"/>
                  </a:lnTo>
                  <a:lnTo>
                    <a:pt x="5403710" y="105651"/>
                  </a:lnTo>
                  <a:lnTo>
                    <a:pt x="5406758" y="99707"/>
                  </a:lnTo>
                  <a:lnTo>
                    <a:pt x="5407101" y="94437"/>
                  </a:lnTo>
                  <a:close/>
                </a:path>
                <a:path extrusionOk="0" h="231139" w="9865360">
                  <a:moveTo>
                    <a:pt x="5644477" y="30708"/>
                  </a:moveTo>
                  <a:lnTo>
                    <a:pt x="5642851" y="30670"/>
                  </a:lnTo>
                  <a:lnTo>
                    <a:pt x="5631281" y="30670"/>
                  </a:lnTo>
                  <a:lnTo>
                    <a:pt x="5625350" y="36639"/>
                  </a:lnTo>
                  <a:lnTo>
                    <a:pt x="5622328" y="45453"/>
                  </a:lnTo>
                  <a:lnTo>
                    <a:pt x="5623344" y="45466"/>
                  </a:lnTo>
                  <a:lnTo>
                    <a:pt x="5631256" y="44386"/>
                  </a:lnTo>
                  <a:lnTo>
                    <a:pt x="5637238" y="41363"/>
                  </a:lnTo>
                  <a:lnTo>
                    <a:pt x="5641556" y="36703"/>
                  </a:lnTo>
                  <a:lnTo>
                    <a:pt x="5644477" y="30708"/>
                  </a:lnTo>
                  <a:close/>
                </a:path>
                <a:path extrusionOk="0" h="231139" w="9865360">
                  <a:moveTo>
                    <a:pt x="5990666" y="127025"/>
                  </a:moveTo>
                  <a:lnTo>
                    <a:pt x="5975947" y="127025"/>
                  </a:lnTo>
                  <a:lnTo>
                    <a:pt x="5975947" y="141770"/>
                  </a:lnTo>
                  <a:lnTo>
                    <a:pt x="5990666" y="141770"/>
                  </a:lnTo>
                  <a:lnTo>
                    <a:pt x="5990666" y="127025"/>
                  </a:lnTo>
                  <a:close/>
                </a:path>
                <a:path extrusionOk="0" h="231139" w="9865360">
                  <a:moveTo>
                    <a:pt x="5998121" y="74942"/>
                  </a:moveTo>
                  <a:lnTo>
                    <a:pt x="5968479" y="74942"/>
                  </a:lnTo>
                  <a:lnTo>
                    <a:pt x="5968479" y="90043"/>
                  </a:lnTo>
                  <a:lnTo>
                    <a:pt x="5998121" y="90043"/>
                  </a:lnTo>
                  <a:lnTo>
                    <a:pt x="5998121" y="74942"/>
                  </a:lnTo>
                  <a:close/>
                </a:path>
                <a:path extrusionOk="0" h="231139" w="9865360">
                  <a:moveTo>
                    <a:pt x="6455245" y="207759"/>
                  </a:moveTo>
                  <a:lnTo>
                    <a:pt x="6454775" y="201244"/>
                  </a:lnTo>
                  <a:lnTo>
                    <a:pt x="6450508" y="196684"/>
                  </a:lnTo>
                  <a:lnTo>
                    <a:pt x="6442786" y="193865"/>
                  </a:lnTo>
                  <a:lnTo>
                    <a:pt x="6435509" y="193865"/>
                  </a:lnTo>
                  <a:lnTo>
                    <a:pt x="6426619" y="193865"/>
                  </a:lnTo>
                  <a:lnTo>
                    <a:pt x="6418402" y="198056"/>
                  </a:lnTo>
                  <a:lnTo>
                    <a:pt x="6417919" y="208394"/>
                  </a:lnTo>
                  <a:lnTo>
                    <a:pt x="6419545" y="207784"/>
                  </a:lnTo>
                  <a:lnTo>
                    <a:pt x="6421539" y="207556"/>
                  </a:lnTo>
                  <a:lnTo>
                    <a:pt x="6426975" y="207556"/>
                  </a:lnTo>
                  <a:lnTo>
                    <a:pt x="6441643" y="209423"/>
                  </a:lnTo>
                  <a:lnTo>
                    <a:pt x="6450876" y="209423"/>
                  </a:lnTo>
                  <a:lnTo>
                    <a:pt x="6455245" y="207759"/>
                  </a:lnTo>
                  <a:close/>
                </a:path>
                <a:path extrusionOk="0" h="231139" w="9865360">
                  <a:moveTo>
                    <a:pt x="6557797" y="171386"/>
                  </a:moveTo>
                  <a:lnTo>
                    <a:pt x="6550876" y="167360"/>
                  </a:lnTo>
                  <a:lnTo>
                    <a:pt x="6545999" y="165849"/>
                  </a:lnTo>
                  <a:lnTo>
                    <a:pt x="6542748" y="165849"/>
                  </a:lnTo>
                  <a:lnTo>
                    <a:pt x="6537973" y="165849"/>
                  </a:lnTo>
                  <a:lnTo>
                    <a:pt x="6536728" y="169100"/>
                  </a:lnTo>
                  <a:lnTo>
                    <a:pt x="6538785" y="175590"/>
                  </a:lnTo>
                  <a:lnTo>
                    <a:pt x="6542087" y="178841"/>
                  </a:lnTo>
                  <a:lnTo>
                    <a:pt x="6549784" y="178841"/>
                  </a:lnTo>
                  <a:lnTo>
                    <a:pt x="6553771" y="176872"/>
                  </a:lnTo>
                  <a:lnTo>
                    <a:pt x="6557797" y="171386"/>
                  </a:lnTo>
                  <a:close/>
                </a:path>
                <a:path extrusionOk="0" h="231139" w="9865360">
                  <a:moveTo>
                    <a:pt x="6595580" y="124307"/>
                  </a:moveTo>
                  <a:lnTo>
                    <a:pt x="6594602" y="112052"/>
                  </a:lnTo>
                  <a:lnTo>
                    <a:pt x="6591262" y="113080"/>
                  </a:lnTo>
                  <a:lnTo>
                    <a:pt x="6588506" y="113499"/>
                  </a:lnTo>
                  <a:lnTo>
                    <a:pt x="6580721" y="113499"/>
                  </a:lnTo>
                  <a:lnTo>
                    <a:pt x="6567678" y="104470"/>
                  </a:lnTo>
                  <a:lnTo>
                    <a:pt x="6562230" y="104470"/>
                  </a:lnTo>
                  <a:lnTo>
                    <a:pt x="6560896" y="104470"/>
                  </a:lnTo>
                  <a:lnTo>
                    <a:pt x="6559423" y="104609"/>
                  </a:lnTo>
                  <a:lnTo>
                    <a:pt x="6557797" y="104914"/>
                  </a:lnTo>
                  <a:lnTo>
                    <a:pt x="6557873" y="123215"/>
                  </a:lnTo>
                  <a:lnTo>
                    <a:pt x="6562649" y="136931"/>
                  </a:lnTo>
                  <a:lnTo>
                    <a:pt x="6572390" y="145694"/>
                  </a:lnTo>
                  <a:lnTo>
                    <a:pt x="6587376" y="149161"/>
                  </a:lnTo>
                  <a:lnTo>
                    <a:pt x="6588023" y="138861"/>
                  </a:lnTo>
                  <a:lnTo>
                    <a:pt x="6592075" y="131902"/>
                  </a:lnTo>
                  <a:lnTo>
                    <a:pt x="6595580" y="124307"/>
                  </a:lnTo>
                  <a:close/>
                </a:path>
                <a:path extrusionOk="0" h="231139" w="9865360">
                  <a:moveTo>
                    <a:pt x="6624409" y="87274"/>
                  </a:moveTo>
                  <a:lnTo>
                    <a:pt x="6624218" y="74955"/>
                  </a:lnTo>
                  <a:lnTo>
                    <a:pt x="6610363" y="78066"/>
                  </a:lnTo>
                  <a:lnTo>
                    <a:pt x="6600520" y="85305"/>
                  </a:lnTo>
                  <a:lnTo>
                    <a:pt x="6597002" y="94869"/>
                  </a:lnTo>
                  <a:lnTo>
                    <a:pt x="6602095" y="104914"/>
                  </a:lnTo>
                  <a:lnTo>
                    <a:pt x="6603543" y="105079"/>
                  </a:lnTo>
                  <a:lnTo>
                    <a:pt x="6604914" y="105156"/>
                  </a:lnTo>
                  <a:lnTo>
                    <a:pt x="6606210" y="105156"/>
                  </a:lnTo>
                  <a:lnTo>
                    <a:pt x="6615963" y="102971"/>
                  </a:lnTo>
                  <a:lnTo>
                    <a:pt x="6621843" y="96812"/>
                  </a:lnTo>
                  <a:lnTo>
                    <a:pt x="6624409" y="87274"/>
                  </a:lnTo>
                  <a:close/>
                </a:path>
                <a:path extrusionOk="0" h="231139" w="9865360">
                  <a:moveTo>
                    <a:pt x="6764109" y="149161"/>
                  </a:moveTo>
                  <a:lnTo>
                    <a:pt x="6753212" y="151206"/>
                  </a:lnTo>
                  <a:lnTo>
                    <a:pt x="6743230" y="154139"/>
                  </a:lnTo>
                  <a:lnTo>
                    <a:pt x="6736334" y="160147"/>
                  </a:lnTo>
                  <a:lnTo>
                    <a:pt x="6734696" y="171399"/>
                  </a:lnTo>
                  <a:lnTo>
                    <a:pt x="6736524" y="171500"/>
                  </a:lnTo>
                  <a:lnTo>
                    <a:pt x="6737388" y="171500"/>
                  </a:lnTo>
                  <a:lnTo>
                    <a:pt x="6747561" y="169468"/>
                  </a:lnTo>
                  <a:lnTo>
                    <a:pt x="6754584" y="164223"/>
                  </a:lnTo>
                  <a:lnTo>
                    <a:pt x="6759676" y="157035"/>
                  </a:lnTo>
                  <a:lnTo>
                    <a:pt x="6764109" y="149161"/>
                  </a:lnTo>
                  <a:close/>
                </a:path>
                <a:path extrusionOk="0" h="231139" w="9865360">
                  <a:moveTo>
                    <a:pt x="6977532" y="90043"/>
                  </a:moveTo>
                  <a:lnTo>
                    <a:pt x="6974484" y="90792"/>
                  </a:lnTo>
                  <a:lnTo>
                    <a:pt x="6971627" y="91097"/>
                  </a:lnTo>
                  <a:lnTo>
                    <a:pt x="6962978" y="91097"/>
                  </a:lnTo>
                  <a:lnTo>
                    <a:pt x="6957911" y="89585"/>
                  </a:lnTo>
                  <a:lnTo>
                    <a:pt x="6949249" y="86575"/>
                  </a:lnTo>
                  <a:lnTo>
                    <a:pt x="6945668" y="85064"/>
                  </a:lnTo>
                  <a:lnTo>
                    <a:pt x="6942696" y="85064"/>
                  </a:lnTo>
                  <a:lnTo>
                    <a:pt x="6938645" y="85064"/>
                  </a:lnTo>
                  <a:lnTo>
                    <a:pt x="6935724" y="87871"/>
                  </a:lnTo>
                  <a:lnTo>
                    <a:pt x="6933565" y="97307"/>
                  </a:lnTo>
                  <a:lnTo>
                    <a:pt x="6937959" y="101993"/>
                  </a:lnTo>
                  <a:lnTo>
                    <a:pt x="6947675" y="105105"/>
                  </a:lnTo>
                  <a:lnTo>
                    <a:pt x="6956869" y="105105"/>
                  </a:lnTo>
                  <a:lnTo>
                    <a:pt x="6964616" y="104279"/>
                  </a:lnTo>
                  <a:lnTo>
                    <a:pt x="6971208" y="101638"/>
                  </a:lnTo>
                  <a:lnTo>
                    <a:pt x="6975805" y="96977"/>
                  </a:lnTo>
                  <a:lnTo>
                    <a:pt x="6977532" y="90043"/>
                  </a:lnTo>
                  <a:close/>
                </a:path>
                <a:path extrusionOk="0" h="231139" w="9865360">
                  <a:moveTo>
                    <a:pt x="6981850" y="142468"/>
                  </a:moveTo>
                  <a:lnTo>
                    <a:pt x="6981647" y="141757"/>
                  </a:lnTo>
                  <a:lnTo>
                    <a:pt x="6980555" y="137795"/>
                  </a:lnTo>
                  <a:lnTo>
                    <a:pt x="6975576" y="135026"/>
                  </a:lnTo>
                  <a:lnTo>
                    <a:pt x="6968757" y="134124"/>
                  </a:lnTo>
                  <a:lnTo>
                    <a:pt x="6961733" y="134124"/>
                  </a:lnTo>
                  <a:lnTo>
                    <a:pt x="6954723" y="136753"/>
                  </a:lnTo>
                  <a:lnTo>
                    <a:pt x="6955701" y="141782"/>
                  </a:lnTo>
                  <a:lnTo>
                    <a:pt x="6955828" y="141757"/>
                  </a:lnTo>
                  <a:lnTo>
                    <a:pt x="6960349" y="142544"/>
                  </a:lnTo>
                  <a:lnTo>
                    <a:pt x="6968299" y="144462"/>
                  </a:lnTo>
                  <a:lnTo>
                    <a:pt x="6975449" y="146862"/>
                  </a:lnTo>
                  <a:lnTo>
                    <a:pt x="6977608" y="149098"/>
                  </a:lnTo>
                  <a:lnTo>
                    <a:pt x="6981850" y="142468"/>
                  </a:lnTo>
                  <a:close/>
                </a:path>
                <a:path extrusionOk="0" h="231139" w="9865360">
                  <a:moveTo>
                    <a:pt x="7059219" y="66116"/>
                  </a:moveTo>
                  <a:lnTo>
                    <a:pt x="7058342" y="58635"/>
                  </a:lnTo>
                  <a:lnTo>
                    <a:pt x="7055967" y="52654"/>
                  </a:lnTo>
                  <a:lnTo>
                    <a:pt x="7051929" y="48348"/>
                  </a:lnTo>
                  <a:lnTo>
                    <a:pt x="7049821" y="46850"/>
                  </a:lnTo>
                  <a:lnTo>
                    <a:pt x="7047217" y="45872"/>
                  </a:lnTo>
                  <a:lnTo>
                    <a:pt x="7044055" y="45453"/>
                  </a:lnTo>
                  <a:lnTo>
                    <a:pt x="7040854" y="53479"/>
                  </a:lnTo>
                  <a:lnTo>
                    <a:pt x="7034530" y="58254"/>
                  </a:lnTo>
                  <a:lnTo>
                    <a:pt x="7029297" y="64008"/>
                  </a:lnTo>
                  <a:lnTo>
                    <a:pt x="7029374" y="74955"/>
                  </a:lnTo>
                  <a:lnTo>
                    <a:pt x="7039178" y="74955"/>
                  </a:lnTo>
                  <a:lnTo>
                    <a:pt x="7042264" y="68262"/>
                  </a:lnTo>
                  <a:lnTo>
                    <a:pt x="7045426" y="61595"/>
                  </a:lnTo>
                  <a:lnTo>
                    <a:pt x="7046239" y="59931"/>
                  </a:lnTo>
                  <a:lnTo>
                    <a:pt x="7045439" y="61595"/>
                  </a:lnTo>
                  <a:lnTo>
                    <a:pt x="7042277" y="68262"/>
                  </a:lnTo>
                  <a:lnTo>
                    <a:pt x="7039178" y="74955"/>
                  </a:lnTo>
                  <a:lnTo>
                    <a:pt x="7058711" y="74955"/>
                  </a:lnTo>
                  <a:lnTo>
                    <a:pt x="7059219" y="66116"/>
                  </a:lnTo>
                  <a:close/>
                </a:path>
                <a:path extrusionOk="0" h="231139" w="9865360">
                  <a:moveTo>
                    <a:pt x="7073379" y="104914"/>
                  </a:moveTo>
                  <a:lnTo>
                    <a:pt x="7064642" y="101028"/>
                  </a:lnTo>
                  <a:lnTo>
                    <a:pt x="7060933" y="96075"/>
                  </a:lnTo>
                  <a:lnTo>
                    <a:pt x="7061657" y="89941"/>
                  </a:lnTo>
                  <a:lnTo>
                    <a:pt x="7066204" y="82562"/>
                  </a:lnTo>
                  <a:lnTo>
                    <a:pt x="7064070" y="82118"/>
                  </a:lnTo>
                  <a:lnTo>
                    <a:pt x="7062203" y="81915"/>
                  </a:lnTo>
                  <a:lnTo>
                    <a:pt x="7060552" y="81915"/>
                  </a:lnTo>
                  <a:lnTo>
                    <a:pt x="7050329" y="81915"/>
                  </a:lnTo>
                  <a:lnTo>
                    <a:pt x="7048906" y="89725"/>
                  </a:lnTo>
                  <a:lnTo>
                    <a:pt x="7053948" y="105359"/>
                  </a:lnTo>
                  <a:lnTo>
                    <a:pt x="7060400" y="113169"/>
                  </a:lnTo>
                  <a:lnTo>
                    <a:pt x="7068947" y="113169"/>
                  </a:lnTo>
                  <a:lnTo>
                    <a:pt x="7071703" y="110832"/>
                  </a:lnTo>
                  <a:lnTo>
                    <a:pt x="7073379" y="104914"/>
                  </a:lnTo>
                  <a:close/>
                </a:path>
                <a:path extrusionOk="0" h="231139" w="9865360">
                  <a:moveTo>
                    <a:pt x="7096734" y="73672"/>
                  </a:moveTo>
                  <a:lnTo>
                    <a:pt x="7095566" y="67805"/>
                  </a:lnTo>
                  <a:lnTo>
                    <a:pt x="7087235" y="67183"/>
                  </a:lnTo>
                  <a:lnTo>
                    <a:pt x="7085495" y="59918"/>
                  </a:lnTo>
                  <a:lnTo>
                    <a:pt x="7076580" y="59918"/>
                  </a:lnTo>
                  <a:lnTo>
                    <a:pt x="7075602" y="59918"/>
                  </a:lnTo>
                  <a:lnTo>
                    <a:pt x="7074535" y="60007"/>
                  </a:lnTo>
                  <a:lnTo>
                    <a:pt x="7073366" y="60198"/>
                  </a:lnTo>
                  <a:lnTo>
                    <a:pt x="7071233" y="67246"/>
                  </a:lnTo>
                  <a:lnTo>
                    <a:pt x="7073557" y="72351"/>
                  </a:lnTo>
                  <a:lnTo>
                    <a:pt x="7078739" y="75463"/>
                  </a:lnTo>
                  <a:lnTo>
                    <a:pt x="7085127" y="76504"/>
                  </a:lnTo>
                  <a:lnTo>
                    <a:pt x="7091210" y="76504"/>
                  </a:lnTo>
                  <a:lnTo>
                    <a:pt x="7096734" y="73672"/>
                  </a:lnTo>
                  <a:close/>
                </a:path>
                <a:path extrusionOk="0" h="231139" w="9865360">
                  <a:moveTo>
                    <a:pt x="7192238" y="206883"/>
                  </a:moveTo>
                  <a:lnTo>
                    <a:pt x="7190892" y="201295"/>
                  </a:lnTo>
                  <a:lnTo>
                    <a:pt x="7183844" y="193636"/>
                  </a:lnTo>
                  <a:lnTo>
                    <a:pt x="7178675" y="201536"/>
                  </a:lnTo>
                  <a:lnTo>
                    <a:pt x="7178281" y="207098"/>
                  </a:lnTo>
                  <a:lnTo>
                    <a:pt x="7181050" y="210375"/>
                  </a:lnTo>
                  <a:lnTo>
                    <a:pt x="7185355" y="211455"/>
                  </a:lnTo>
                  <a:lnTo>
                    <a:pt x="7189775" y="210299"/>
                  </a:lnTo>
                  <a:lnTo>
                    <a:pt x="7192238" y="206883"/>
                  </a:lnTo>
                  <a:close/>
                </a:path>
                <a:path extrusionOk="0" h="231139" w="9865360">
                  <a:moveTo>
                    <a:pt x="7248995" y="92240"/>
                  </a:moveTo>
                  <a:lnTo>
                    <a:pt x="7248360" y="77177"/>
                  </a:lnTo>
                  <a:lnTo>
                    <a:pt x="7235380" y="67805"/>
                  </a:lnTo>
                  <a:lnTo>
                    <a:pt x="7236003" y="83032"/>
                  </a:lnTo>
                  <a:lnTo>
                    <a:pt x="7229780" y="91528"/>
                  </a:lnTo>
                  <a:lnTo>
                    <a:pt x="7222680" y="99225"/>
                  </a:lnTo>
                  <a:lnTo>
                    <a:pt x="7220699" y="112052"/>
                  </a:lnTo>
                  <a:lnTo>
                    <a:pt x="7222033" y="112280"/>
                  </a:lnTo>
                  <a:lnTo>
                    <a:pt x="7223341" y="112395"/>
                  </a:lnTo>
                  <a:lnTo>
                    <a:pt x="7224611" y="112395"/>
                  </a:lnTo>
                  <a:lnTo>
                    <a:pt x="7240130" y="106235"/>
                  </a:lnTo>
                  <a:lnTo>
                    <a:pt x="7248995" y="92240"/>
                  </a:lnTo>
                  <a:close/>
                </a:path>
                <a:path extrusionOk="0" h="231139" w="9865360">
                  <a:moveTo>
                    <a:pt x="8384591" y="97307"/>
                  </a:moveTo>
                  <a:lnTo>
                    <a:pt x="8381619" y="95961"/>
                  </a:lnTo>
                  <a:lnTo>
                    <a:pt x="8370697" y="88684"/>
                  </a:lnTo>
                  <a:lnTo>
                    <a:pt x="8363039" y="88684"/>
                  </a:lnTo>
                  <a:lnTo>
                    <a:pt x="8358873" y="88684"/>
                  </a:lnTo>
                  <a:lnTo>
                    <a:pt x="8355660" y="90843"/>
                  </a:lnTo>
                  <a:lnTo>
                    <a:pt x="8355254" y="97307"/>
                  </a:lnTo>
                  <a:lnTo>
                    <a:pt x="8358225" y="98793"/>
                  </a:lnTo>
                  <a:lnTo>
                    <a:pt x="8369084" y="106032"/>
                  </a:lnTo>
                  <a:lnTo>
                    <a:pt x="8380946" y="106032"/>
                  </a:lnTo>
                  <a:lnTo>
                    <a:pt x="8384172" y="103847"/>
                  </a:lnTo>
                  <a:lnTo>
                    <a:pt x="8384591" y="97307"/>
                  </a:lnTo>
                  <a:close/>
                </a:path>
                <a:path extrusionOk="0" h="231139" w="9865360">
                  <a:moveTo>
                    <a:pt x="8466468" y="146888"/>
                  </a:moveTo>
                  <a:lnTo>
                    <a:pt x="8461680" y="139534"/>
                  </a:lnTo>
                  <a:lnTo>
                    <a:pt x="8453450" y="134835"/>
                  </a:lnTo>
                  <a:lnTo>
                    <a:pt x="8443925" y="133197"/>
                  </a:lnTo>
                  <a:lnTo>
                    <a:pt x="8437105" y="133197"/>
                  </a:lnTo>
                  <a:lnTo>
                    <a:pt x="8430908" y="135851"/>
                  </a:lnTo>
                  <a:lnTo>
                    <a:pt x="8428876" y="141782"/>
                  </a:lnTo>
                  <a:lnTo>
                    <a:pt x="8437283" y="146253"/>
                  </a:lnTo>
                  <a:lnTo>
                    <a:pt x="8457184" y="152184"/>
                  </a:lnTo>
                  <a:lnTo>
                    <a:pt x="8465718" y="156540"/>
                  </a:lnTo>
                  <a:lnTo>
                    <a:pt x="8466468" y="146888"/>
                  </a:lnTo>
                  <a:close/>
                </a:path>
                <a:path extrusionOk="0" h="231139" w="9865360">
                  <a:moveTo>
                    <a:pt x="8583460" y="149161"/>
                  </a:moveTo>
                  <a:lnTo>
                    <a:pt x="8579574" y="150101"/>
                  </a:lnTo>
                  <a:lnTo>
                    <a:pt x="8576234" y="150482"/>
                  </a:lnTo>
                  <a:lnTo>
                    <a:pt x="8566264" y="150482"/>
                  </a:lnTo>
                  <a:lnTo>
                    <a:pt x="8546808" y="141782"/>
                  </a:lnTo>
                  <a:lnTo>
                    <a:pt x="8539810" y="141782"/>
                  </a:lnTo>
                  <a:lnTo>
                    <a:pt x="8539378" y="141782"/>
                  </a:lnTo>
                  <a:lnTo>
                    <a:pt x="8538362" y="149631"/>
                  </a:lnTo>
                  <a:lnTo>
                    <a:pt x="8542274" y="154863"/>
                  </a:lnTo>
                  <a:lnTo>
                    <a:pt x="8549589" y="157797"/>
                  </a:lnTo>
                  <a:lnTo>
                    <a:pt x="8558771" y="158711"/>
                  </a:lnTo>
                  <a:lnTo>
                    <a:pt x="8567674" y="157988"/>
                  </a:lnTo>
                  <a:lnTo>
                    <a:pt x="8575599" y="155994"/>
                  </a:lnTo>
                  <a:lnTo>
                    <a:pt x="8581288" y="152971"/>
                  </a:lnTo>
                  <a:lnTo>
                    <a:pt x="8583460" y="149161"/>
                  </a:lnTo>
                  <a:close/>
                </a:path>
                <a:path extrusionOk="0" h="231139" w="9865360">
                  <a:moveTo>
                    <a:pt x="9121178" y="178892"/>
                  </a:moveTo>
                  <a:lnTo>
                    <a:pt x="9106548" y="178892"/>
                  </a:lnTo>
                  <a:lnTo>
                    <a:pt x="9106548" y="186156"/>
                  </a:lnTo>
                  <a:lnTo>
                    <a:pt x="9100490" y="187528"/>
                  </a:lnTo>
                  <a:lnTo>
                    <a:pt x="9099029" y="193636"/>
                  </a:lnTo>
                  <a:lnTo>
                    <a:pt x="9107957" y="193344"/>
                  </a:lnTo>
                  <a:lnTo>
                    <a:pt x="9115844" y="191960"/>
                  </a:lnTo>
                  <a:lnTo>
                    <a:pt x="9120861" y="187744"/>
                  </a:lnTo>
                  <a:lnTo>
                    <a:pt x="9121178" y="178892"/>
                  </a:lnTo>
                  <a:close/>
                </a:path>
                <a:path extrusionOk="0" h="231139" w="9865360">
                  <a:moveTo>
                    <a:pt x="9371508" y="149161"/>
                  </a:moveTo>
                  <a:lnTo>
                    <a:pt x="9361818" y="150507"/>
                  </a:lnTo>
                  <a:lnTo>
                    <a:pt x="9353537" y="153238"/>
                  </a:lnTo>
                  <a:lnTo>
                    <a:pt x="9346921" y="157670"/>
                  </a:lnTo>
                  <a:lnTo>
                    <a:pt x="9342209" y="164134"/>
                  </a:lnTo>
                  <a:lnTo>
                    <a:pt x="9344838" y="164452"/>
                  </a:lnTo>
                  <a:lnTo>
                    <a:pt x="9347327" y="164604"/>
                  </a:lnTo>
                  <a:lnTo>
                    <a:pt x="9349651" y="164604"/>
                  </a:lnTo>
                  <a:lnTo>
                    <a:pt x="9358122" y="163715"/>
                  </a:lnTo>
                  <a:lnTo>
                    <a:pt x="9364713" y="160959"/>
                  </a:lnTo>
                  <a:lnTo>
                    <a:pt x="9369247" y="156159"/>
                  </a:lnTo>
                  <a:lnTo>
                    <a:pt x="9371508" y="149161"/>
                  </a:lnTo>
                  <a:close/>
                </a:path>
                <a:path extrusionOk="0" h="231139" w="9865360">
                  <a:moveTo>
                    <a:pt x="9415869" y="104914"/>
                  </a:moveTo>
                  <a:lnTo>
                    <a:pt x="9408401" y="104914"/>
                  </a:lnTo>
                  <a:lnTo>
                    <a:pt x="9407271" y="98691"/>
                  </a:lnTo>
                  <a:lnTo>
                    <a:pt x="9401150" y="97307"/>
                  </a:lnTo>
                  <a:lnTo>
                    <a:pt x="9397035" y="107302"/>
                  </a:lnTo>
                  <a:lnTo>
                    <a:pt x="9393644" y="109347"/>
                  </a:lnTo>
                  <a:lnTo>
                    <a:pt x="9387865" y="109347"/>
                  </a:lnTo>
                  <a:lnTo>
                    <a:pt x="9380804" y="108369"/>
                  </a:lnTo>
                  <a:lnTo>
                    <a:pt x="9374759" y="108369"/>
                  </a:lnTo>
                  <a:lnTo>
                    <a:pt x="9370136" y="109143"/>
                  </a:lnTo>
                  <a:lnTo>
                    <a:pt x="9364383" y="112052"/>
                  </a:lnTo>
                  <a:lnTo>
                    <a:pt x="9366428" y="122999"/>
                  </a:lnTo>
                  <a:lnTo>
                    <a:pt x="9372752" y="129641"/>
                  </a:lnTo>
                  <a:lnTo>
                    <a:pt x="9380423" y="134912"/>
                  </a:lnTo>
                  <a:lnTo>
                    <a:pt x="9386506" y="141782"/>
                  </a:lnTo>
                  <a:lnTo>
                    <a:pt x="9390951" y="133870"/>
                  </a:lnTo>
                  <a:lnTo>
                    <a:pt x="9396082" y="126695"/>
                  </a:lnTo>
                  <a:lnTo>
                    <a:pt x="9403194" y="121475"/>
                  </a:lnTo>
                  <a:lnTo>
                    <a:pt x="9413545" y="119468"/>
                  </a:lnTo>
                  <a:lnTo>
                    <a:pt x="9415869" y="119545"/>
                  </a:lnTo>
                  <a:lnTo>
                    <a:pt x="9415869" y="104914"/>
                  </a:lnTo>
                  <a:close/>
                </a:path>
                <a:path extrusionOk="0" h="231139" w="9865360">
                  <a:moveTo>
                    <a:pt x="9437992" y="23202"/>
                  </a:moveTo>
                  <a:lnTo>
                    <a:pt x="9423336" y="23202"/>
                  </a:lnTo>
                  <a:lnTo>
                    <a:pt x="9423336" y="37960"/>
                  </a:lnTo>
                  <a:lnTo>
                    <a:pt x="9437992" y="37960"/>
                  </a:lnTo>
                  <a:lnTo>
                    <a:pt x="9437992" y="23202"/>
                  </a:lnTo>
                  <a:close/>
                </a:path>
                <a:path extrusionOk="0" h="231139" w="9865360">
                  <a:moveTo>
                    <a:pt x="9725139" y="171399"/>
                  </a:moveTo>
                  <a:lnTo>
                    <a:pt x="9710483" y="171399"/>
                  </a:lnTo>
                  <a:lnTo>
                    <a:pt x="9710483" y="178892"/>
                  </a:lnTo>
                  <a:lnTo>
                    <a:pt x="9704756" y="180276"/>
                  </a:lnTo>
                  <a:lnTo>
                    <a:pt x="9703029" y="186143"/>
                  </a:lnTo>
                  <a:lnTo>
                    <a:pt x="9711830" y="185788"/>
                  </a:lnTo>
                  <a:lnTo>
                    <a:pt x="9719716" y="184480"/>
                  </a:lnTo>
                  <a:lnTo>
                    <a:pt x="9724784" y="180314"/>
                  </a:lnTo>
                  <a:lnTo>
                    <a:pt x="9725139" y="171399"/>
                  </a:lnTo>
                  <a:close/>
                </a:path>
                <a:path extrusionOk="0" h="231139" w="9865360">
                  <a:moveTo>
                    <a:pt x="9747364" y="141782"/>
                  </a:moveTo>
                  <a:lnTo>
                    <a:pt x="9736925" y="135547"/>
                  </a:lnTo>
                  <a:lnTo>
                    <a:pt x="9727514" y="128308"/>
                  </a:lnTo>
                  <a:lnTo>
                    <a:pt x="9718789" y="120357"/>
                  </a:lnTo>
                  <a:lnTo>
                    <a:pt x="9710483" y="112052"/>
                  </a:lnTo>
                  <a:lnTo>
                    <a:pt x="9705086" y="122605"/>
                  </a:lnTo>
                  <a:lnTo>
                    <a:pt x="9709861" y="134721"/>
                  </a:lnTo>
                  <a:lnTo>
                    <a:pt x="9720897" y="144691"/>
                  </a:lnTo>
                  <a:lnTo>
                    <a:pt x="9734283" y="148831"/>
                  </a:lnTo>
                  <a:lnTo>
                    <a:pt x="9739300" y="148831"/>
                  </a:lnTo>
                  <a:lnTo>
                    <a:pt x="9743986" y="146773"/>
                  </a:lnTo>
                  <a:lnTo>
                    <a:pt x="9747364" y="141782"/>
                  </a:lnTo>
                  <a:close/>
                </a:path>
                <a:path extrusionOk="0" h="231139" w="9865360">
                  <a:moveTo>
                    <a:pt x="9763735" y="127266"/>
                  </a:moveTo>
                  <a:lnTo>
                    <a:pt x="9761626" y="122237"/>
                  </a:lnTo>
                  <a:lnTo>
                    <a:pt x="9756965" y="119227"/>
                  </a:lnTo>
                  <a:lnTo>
                    <a:pt x="9751009" y="118224"/>
                  </a:lnTo>
                  <a:lnTo>
                    <a:pt x="9745053" y="119227"/>
                  </a:lnTo>
                  <a:lnTo>
                    <a:pt x="9740354" y="122237"/>
                  </a:lnTo>
                  <a:lnTo>
                    <a:pt x="9738195" y="127266"/>
                  </a:lnTo>
                  <a:lnTo>
                    <a:pt x="9739859" y="134302"/>
                  </a:lnTo>
                  <a:lnTo>
                    <a:pt x="9761982" y="134302"/>
                  </a:lnTo>
                  <a:lnTo>
                    <a:pt x="9763735" y="127266"/>
                  </a:lnTo>
                  <a:close/>
                </a:path>
                <a:path extrusionOk="0" h="231139" w="9865360">
                  <a:moveTo>
                    <a:pt x="9777692" y="203974"/>
                  </a:moveTo>
                  <a:lnTo>
                    <a:pt x="9776930" y="191770"/>
                  </a:lnTo>
                  <a:lnTo>
                    <a:pt x="9769450" y="186143"/>
                  </a:lnTo>
                  <a:lnTo>
                    <a:pt x="9765868" y="199440"/>
                  </a:lnTo>
                  <a:lnTo>
                    <a:pt x="9762820" y="212966"/>
                  </a:lnTo>
                  <a:lnTo>
                    <a:pt x="9764890" y="224193"/>
                  </a:lnTo>
                  <a:lnTo>
                    <a:pt x="9776650" y="230619"/>
                  </a:lnTo>
                  <a:lnTo>
                    <a:pt x="9776130" y="218401"/>
                  </a:lnTo>
                  <a:lnTo>
                    <a:pt x="9777692" y="203974"/>
                  </a:lnTo>
                  <a:close/>
                </a:path>
                <a:path extrusionOk="0" h="231139" w="9865360">
                  <a:moveTo>
                    <a:pt x="9865296" y="23215"/>
                  </a:moveTo>
                  <a:lnTo>
                    <a:pt x="9863620" y="22504"/>
                  </a:lnTo>
                  <a:lnTo>
                    <a:pt x="9861906" y="22186"/>
                  </a:lnTo>
                  <a:lnTo>
                    <a:pt x="9860216" y="22186"/>
                  </a:lnTo>
                  <a:lnTo>
                    <a:pt x="9850603" y="25476"/>
                  </a:lnTo>
                  <a:lnTo>
                    <a:pt x="9843999" y="32893"/>
                  </a:lnTo>
                  <a:lnTo>
                    <a:pt x="9843046" y="40779"/>
                  </a:lnTo>
                  <a:lnTo>
                    <a:pt x="9850336" y="45453"/>
                  </a:lnTo>
                  <a:lnTo>
                    <a:pt x="9852990" y="38887"/>
                  </a:lnTo>
                  <a:lnTo>
                    <a:pt x="9857359" y="34036"/>
                  </a:lnTo>
                  <a:lnTo>
                    <a:pt x="9861969" y="29337"/>
                  </a:lnTo>
                  <a:lnTo>
                    <a:pt x="9865296" y="2321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53" name="Google Shape;3153;gf574e92628_0_0"/>
            <p:cNvSpPr/>
            <p:nvPr/>
          </p:nvSpPr>
          <p:spPr>
            <a:xfrm>
              <a:off x="254" y="3462311"/>
              <a:ext cx="10128885" cy="259714"/>
            </a:xfrm>
            <a:custGeom>
              <a:rect b="b" l="l" r="r" t="t"/>
              <a:pathLst>
                <a:path extrusionOk="0" h="259714" w="10128885">
                  <a:moveTo>
                    <a:pt x="36842" y="125945"/>
                  </a:moveTo>
                  <a:lnTo>
                    <a:pt x="14973" y="140690"/>
                  </a:lnTo>
                  <a:lnTo>
                    <a:pt x="16319" y="140716"/>
                  </a:lnTo>
                  <a:lnTo>
                    <a:pt x="28054" y="140716"/>
                  </a:lnTo>
                  <a:lnTo>
                    <a:pt x="33794" y="134835"/>
                  </a:lnTo>
                  <a:lnTo>
                    <a:pt x="36842" y="125945"/>
                  </a:lnTo>
                  <a:close/>
                </a:path>
                <a:path extrusionOk="0" h="259714" w="10128885">
                  <a:moveTo>
                    <a:pt x="36842" y="22364"/>
                  </a:moveTo>
                  <a:lnTo>
                    <a:pt x="27787" y="20358"/>
                  </a:lnTo>
                  <a:lnTo>
                    <a:pt x="21501" y="17970"/>
                  </a:lnTo>
                  <a:lnTo>
                    <a:pt x="16154" y="17970"/>
                  </a:lnTo>
                  <a:lnTo>
                    <a:pt x="10439" y="17970"/>
                  </a:lnTo>
                  <a:lnTo>
                    <a:pt x="5803" y="20688"/>
                  </a:lnTo>
                  <a:lnTo>
                    <a:pt x="0" y="29502"/>
                  </a:lnTo>
                  <a:lnTo>
                    <a:pt x="1943" y="29197"/>
                  </a:lnTo>
                  <a:lnTo>
                    <a:pt x="3784" y="29057"/>
                  </a:lnTo>
                  <a:lnTo>
                    <a:pt x="11049" y="29057"/>
                  </a:lnTo>
                  <a:lnTo>
                    <a:pt x="15519" y="30429"/>
                  </a:lnTo>
                  <a:lnTo>
                    <a:pt x="22898" y="33172"/>
                  </a:lnTo>
                  <a:lnTo>
                    <a:pt x="25819" y="34544"/>
                  </a:lnTo>
                  <a:lnTo>
                    <a:pt x="31762" y="34544"/>
                  </a:lnTo>
                  <a:lnTo>
                    <a:pt x="34315" y="31788"/>
                  </a:lnTo>
                  <a:lnTo>
                    <a:pt x="36842" y="22364"/>
                  </a:lnTo>
                  <a:close/>
                </a:path>
                <a:path extrusionOk="0" h="259714" w="10128885">
                  <a:moveTo>
                    <a:pt x="81140" y="229768"/>
                  </a:moveTo>
                  <a:lnTo>
                    <a:pt x="80175" y="229920"/>
                  </a:lnTo>
                  <a:lnTo>
                    <a:pt x="78473" y="229984"/>
                  </a:lnTo>
                  <a:lnTo>
                    <a:pt x="70612" y="225564"/>
                  </a:lnTo>
                  <a:lnTo>
                    <a:pt x="68084" y="215696"/>
                  </a:lnTo>
                  <a:lnTo>
                    <a:pt x="65874" y="205460"/>
                  </a:lnTo>
                  <a:lnTo>
                    <a:pt x="59016" y="199923"/>
                  </a:lnTo>
                  <a:lnTo>
                    <a:pt x="57746" y="204978"/>
                  </a:lnTo>
                  <a:lnTo>
                    <a:pt x="54152" y="207733"/>
                  </a:lnTo>
                  <a:lnTo>
                    <a:pt x="46609" y="207733"/>
                  </a:lnTo>
                  <a:lnTo>
                    <a:pt x="45491" y="207670"/>
                  </a:lnTo>
                  <a:lnTo>
                    <a:pt x="44297" y="207518"/>
                  </a:lnTo>
                  <a:lnTo>
                    <a:pt x="44297" y="229768"/>
                  </a:lnTo>
                  <a:lnTo>
                    <a:pt x="46926" y="228358"/>
                  </a:lnTo>
                  <a:lnTo>
                    <a:pt x="49428" y="227787"/>
                  </a:lnTo>
                  <a:lnTo>
                    <a:pt x="56705" y="227787"/>
                  </a:lnTo>
                  <a:lnTo>
                    <a:pt x="61074" y="230225"/>
                  </a:lnTo>
                  <a:lnTo>
                    <a:pt x="68745" y="235102"/>
                  </a:lnTo>
                  <a:lnTo>
                    <a:pt x="72047" y="237540"/>
                  </a:lnTo>
                  <a:lnTo>
                    <a:pt x="77355" y="237540"/>
                  </a:lnTo>
                  <a:lnTo>
                    <a:pt x="79451" y="235546"/>
                  </a:lnTo>
                  <a:lnTo>
                    <a:pt x="81140" y="229768"/>
                  </a:lnTo>
                  <a:close/>
                </a:path>
                <a:path extrusionOk="0" h="259714" w="10128885">
                  <a:moveTo>
                    <a:pt x="140182" y="155663"/>
                  </a:moveTo>
                  <a:lnTo>
                    <a:pt x="110477" y="155663"/>
                  </a:lnTo>
                  <a:lnTo>
                    <a:pt x="110477" y="170408"/>
                  </a:lnTo>
                  <a:lnTo>
                    <a:pt x="140182" y="170408"/>
                  </a:lnTo>
                  <a:lnTo>
                    <a:pt x="140182" y="155663"/>
                  </a:lnTo>
                  <a:close/>
                </a:path>
                <a:path extrusionOk="0" h="259714" w="10128885">
                  <a:moveTo>
                    <a:pt x="226847" y="177292"/>
                  </a:moveTo>
                  <a:lnTo>
                    <a:pt x="218744" y="177292"/>
                  </a:lnTo>
                  <a:lnTo>
                    <a:pt x="217398" y="177292"/>
                  </a:lnTo>
                  <a:lnTo>
                    <a:pt x="215760" y="177457"/>
                  </a:lnTo>
                  <a:lnTo>
                    <a:pt x="213791" y="177800"/>
                  </a:lnTo>
                  <a:lnTo>
                    <a:pt x="213791" y="185166"/>
                  </a:lnTo>
                  <a:lnTo>
                    <a:pt x="204076" y="196329"/>
                  </a:lnTo>
                  <a:lnTo>
                    <a:pt x="202450" y="200279"/>
                  </a:lnTo>
                  <a:lnTo>
                    <a:pt x="206794" y="200279"/>
                  </a:lnTo>
                  <a:lnTo>
                    <a:pt x="214426" y="194525"/>
                  </a:lnTo>
                  <a:lnTo>
                    <a:pt x="224447" y="183045"/>
                  </a:lnTo>
                  <a:lnTo>
                    <a:pt x="226847" y="177292"/>
                  </a:lnTo>
                  <a:close/>
                </a:path>
                <a:path extrusionOk="0" h="259714" w="10128885">
                  <a:moveTo>
                    <a:pt x="273380" y="174917"/>
                  </a:moveTo>
                  <a:lnTo>
                    <a:pt x="265315" y="170421"/>
                  </a:lnTo>
                  <a:lnTo>
                    <a:pt x="263867" y="175247"/>
                  </a:lnTo>
                  <a:lnTo>
                    <a:pt x="260400" y="178130"/>
                  </a:lnTo>
                  <a:lnTo>
                    <a:pt x="253263" y="178130"/>
                  </a:lnTo>
                  <a:lnTo>
                    <a:pt x="252006" y="178028"/>
                  </a:lnTo>
                  <a:lnTo>
                    <a:pt x="250647" y="177800"/>
                  </a:lnTo>
                  <a:lnTo>
                    <a:pt x="250647" y="192773"/>
                  </a:lnTo>
                  <a:lnTo>
                    <a:pt x="257848" y="192773"/>
                  </a:lnTo>
                  <a:lnTo>
                    <a:pt x="259549" y="198539"/>
                  </a:lnTo>
                  <a:lnTo>
                    <a:pt x="265315" y="199923"/>
                  </a:lnTo>
                  <a:lnTo>
                    <a:pt x="268859" y="193675"/>
                  </a:lnTo>
                  <a:lnTo>
                    <a:pt x="273050" y="184010"/>
                  </a:lnTo>
                  <a:lnTo>
                    <a:pt x="273380" y="174917"/>
                  </a:lnTo>
                  <a:close/>
                </a:path>
                <a:path extrusionOk="0" h="259714" w="10128885">
                  <a:moveTo>
                    <a:pt x="522617" y="91071"/>
                  </a:moveTo>
                  <a:lnTo>
                    <a:pt x="520877" y="87744"/>
                  </a:lnTo>
                  <a:lnTo>
                    <a:pt x="515366" y="87744"/>
                  </a:lnTo>
                  <a:lnTo>
                    <a:pt x="510844" y="87744"/>
                  </a:lnTo>
                  <a:lnTo>
                    <a:pt x="503783" y="89992"/>
                  </a:lnTo>
                  <a:lnTo>
                    <a:pt x="493776" y="96329"/>
                  </a:lnTo>
                  <a:lnTo>
                    <a:pt x="499630" y="99771"/>
                  </a:lnTo>
                  <a:lnTo>
                    <a:pt x="504736" y="101066"/>
                  </a:lnTo>
                  <a:lnTo>
                    <a:pt x="515632" y="101066"/>
                  </a:lnTo>
                  <a:lnTo>
                    <a:pt x="519988" y="97739"/>
                  </a:lnTo>
                  <a:lnTo>
                    <a:pt x="522617" y="91071"/>
                  </a:lnTo>
                  <a:close/>
                </a:path>
                <a:path extrusionOk="0" h="259714" w="10128885">
                  <a:moveTo>
                    <a:pt x="950379" y="185166"/>
                  </a:moveTo>
                  <a:lnTo>
                    <a:pt x="935723" y="185166"/>
                  </a:lnTo>
                  <a:lnTo>
                    <a:pt x="935723" y="199923"/>
                  </a:lnTo>
                  <a:lnTo>
                    <a:pt x="950379" y="199923"/>
                  </a:lnTo>
                  <a:lnTo>
                    <a:pt x="950379" y="185166"/>
                  </a:lnTo>
                  <a:close/>
                </a:path>
                <a:path extrusionOk="0" h="259714" w="10128885">
                  <a:moveTo>
                    <a:pt x="965085" y="140690"/>
                  </a:moveTo>
                  <a:lnTo>
                    <a:pt x="963307" y="140296"/>
                  </a:lnTo>
                  <a:lnTo>
                    <a:pt x="961351" y="140119"/>
                  </a:lnTo>
                  <a:lnTo>
                    <a:pt x="959294" y="140119"/>
                  </a:lnTo>
                  <a:lnTo>
                    <a:pt x="945413" y="142405"/>
                  </a:lnTo>
                  <a:lnTo>
                    <a:pt x="933653" y="148120"/>
                  </a:lnTo>
                  <a:lnTo>
                    <a:pt x="928827" y="155536"/>
                  </a:lnTo>
                  <a:lnTo>
                    <a:pt x="935710" y="162941"/>
                  </a:lnTo>
                  <a:lnTo>
                    <a:pt x="941463" y="155879"/>
                  </a:lnTo>
                  <a:lnTo>
                    <a:pt x="952207" y="153758"/>
                  </a:lnTo>
                  <a:lnTo>
                    <a:pt x="962063" y="150672"/>
                  </a:lnTo>
                  <a:lnTo>
                    <a:pt x="965085" y="140690"/>
                  </a:lnTo>
                  <a:close/>
                </a:path>
                <a:path extrusionOk="0" h="259714" w="10128885">
                  <a:moveTo>
                    <a:pt x="1060881" y="44589"/>
                  </a:moveTo>
                  <a:lnTo>
                    <a:pt x="1056271" y="44005"/>
                  </a:lnTo>
                  <a:lnTo>
                    <a:pt x="1051953" y="43319"/>
                  </a:lnTo>
                  <a:lnTo>
                    <a:pt x="1053363" y="36982"/>
                  </a:lnTo>
                  <a:lnTo>
                    <a:pt x="1038758" y="36982"/>
                  </a:lnTo>
                  <a:lnTo>
                    <a:pt x="1034745" y="48133"/>
                  </a:lnTo>
                  <a:lnTo>
                    <a:pt x="1026160" y="59372"/>
                  </a:lnTo>
                  <a:lnTo>
                    <a:pt x="1021994" y="70561"/>
                  </a:lnTo>
                  <a:lnTo>
                    <a:pt x="1031240" y="81584"/>
                  </a:lnTo>
                  <a:lnTo>
                    <a:pt x="1037374" y="70916"/>
                  </a:lnTo>
                  <a:lnTo>
                    <a:pt x="1054912" y="55143"/>
                  </a:lnTo>
                  <a:lnTo>
                    <a:pt x="1060881" y="44589"/>
                  </a:lnTo>
                  <a:close/>
                </a:path>
                <a:path extrusionOk="0" h="259714" w="10128885">
                  <a:moveTo>
                    <a:pt x="1097546" y="145503"/>
                  </a:moveTo>
                  <a:lnTo>
                    <a:pt x="1090256" y="140690"/>
                  </a:lnTo>
                  <a:lnTo>
                    <a:pt x="1087602" y="147294"/>
                  </a:lnTo>
                  <a:lnTo>
                    <a:pt x="1083233" y="152209"/>
                  </a:lnTo>
                  <a:lnTo>
                    <a:pt x="1078712" y="156921"/>
                  </a:lnTo>
                  <a:lnTo>
                    <a:pt x="1075575" y="162941"/>
                  </a:lnTo>
                  <a:lnTo>
                    <a:pt x="1077264" y="163690"/>
                  </a:lnTo>
                  <a:lnTo>
                    <a:pt x="1079017" y="164033"/>
                  </a:lnTo>
                  <a:lnTo>
                    <a:pt x="1080731" y="164033"/>
                  </a:lnTo>
                  <a:lnTo>
                    <a:pt x="1090180" y="160782"/>
                  </a:lnTo>
                  <a:lnTo>
                    <a:pt x="1096657" y="153403"/>
                  </a:lnTo>
                  <a:lnTo>
                    <a:pt x="1097546" y="145503"/>
                  </a:lnTo>
                  <a:close/>
                </a:path>
                <a:path extrusionOk="0" h="259714" w="10128885">
                  <a:moveTo>
                    <a:pt x="1195679" y="139547"/>
                  </a:moveTo>
                  <a:lnTo>
                    <a:pt x="1195666" y="119621"/>
                  </a:lnTo>
                  <a:lnTo>
                    <a:pt x="1191793" y="109651"/>
                  </a:lnTo>
                  <a:lnTo>
                    <a:pt x="1184033" y="109651"/>
                  </a:lnTo>
                  <a:lnTo>
                    <a:pt x="1182395" y="109651"/>
                  </a:lnTo>
                  <a:lnTo>
                    <a:pt x="1180579" y="110096"/>
                  </a:lnTo>
                  <a:lnTo>
                    <a:pt x="1178598" y="111074"/>
                  </a:lnTo>
                  <a:lnTo>
                    <a:pt x="1178598" y="148056"/>
                  </a:lnTo>
                  <a:lnTo>
                    <a:pt x="1180604" y="149059"/>
                  </a:lnTo>
                  <a:lnTo>
                    <a:pt x="1182433" y="149517"/>
                  </a:lnTo>
                  <a:lnTo>
                    <a:pt x="1191818" y="149517"/>
                  </a:lnTo>
                  <a:lnTo>
                    <a:pt x="1195679" y="139547"/>
                  </a:lnTo>
                  <a:close/>
                </a:path>
                <a:path extrusionOk="0" h="259714" w="10128885">
                  <a:moveTo>
                    <a:pt x="1274394" y="66408"/>
                  </a:moveTo>
                  <a:lnTo>
                    <a:pt x="1267206" y="59461"/>
                  </a:lnTo>
                  <a:lnTo>
                    <a:pt x="1261910" y="67564"/>
                  </a:lnTo>
                  <a:lnTo>
                    <a:pt x="1254188" y="77724"/>
                  </a:lnTo>
                  <a:lnTo>
                    <a:pt x="1251115" y="87972"/>
                  </a:lnTo>
                  <a:lnTo>
                    <a:pt x="1259738" y="96329"/>
                  </a:lnTo>
                  <a:lnTo>
                    <a:pt x="1263688" y="86728"/>
                  </a:lnTo>
                  <a:lnTo>
                    <a:pt x="1270901" y="76123"/>
                  </a:lnTo>
                  <a:lnTo>
                    <a:pt x="1274394" y="66408"/>
                  </a:lnTo>
                  <a:close/>
                </a:path>
                <a:path extrusionOk="0" h="259714" w="10128885">
                  <a:moveTo>
                    <a:pt x="1304036" y="22352"/>
                  </a:moveTo>
                  <a:lnTo>
                    <a:pt x="1301750" y="22936"/>
                  </a:lnTo>
                  <a:lnTo>
                    <a:pt x="1299794" y="23190"/>
                  </a:lnTo>
                  <a:lnTo>
                    <a:pt x="1298092" y="23190"/>
                  </a:lnTo>
                  <a:lnTo>
                    <a:pt x="1290612" y="20751"/>
                  </a:lnTo>
                  <a:lnTo>
                    <a:pt x="1281684" y="10045"/>
                  </a:lnTo>
                  <a:lnTo>
                    <a:pt x="1274343" y="7607"/>
                  </a:lnTo>
                  <a:lnTo>
                    <a:pt x="1272298" y="18796"/>
                  </a:lnTo>
                  <a:lnTo>
                    <a:pt x="1267358" y="31623"/>
                  </a:lnTo>
                  <a:lnTo>
                    <a:pt x="1265897" y="43472"/>
                  </a:lnTo>
                  <a:lnTo>
                    <a:pt x="1274343" y="51739"/>
                  </a:lnTo>
                  <a:lnTo>
                    <a:pt x="1279232" y="41795"/>
                  </a:lnTo>
                  <a:lnTo>
                    <a:pt x="1299159" y="32296"/>
                  </a:lnTo>
                  <a:lnTo>
                    <a:pt x="1304036" y="22352"/>
                  </a:lnTo>
                  <a:close/>
                </a:path>
                <a:path extrusionOk="0" h="259714" w="10128885">
                  <a:moveTo>
                    <a:pt x="1359420" y="101701"/>
                  </a:moveTo>
                  <a:lnTo>
                    <a:pt x="1355585" y="88836"/>
                  </a:lnTo>
                  <a:lnTo>
                    <a:pt x="1352169" y="88671"/>
                  </a:lnTo>
                  <a:lnTo>
                    <a:pt x="1350543" y="88671"/>
                  </a:lnTo>
                  <a:lnTo>
                    <a:pt x="1339723" y="89611"/>
                  </a:lnTo>
                  <a:lnTo>
                    <a:pt x="1330807" y="92417"/>
                  </a:lnTo>
                  <a:lnTo>
                    <a:pt x="1323797" y="97078"/>
                  </a:lnTo>
                  <a:lnTo>
                    <a:pt x="1318704" y="103581"/>
                  </a:lnTo>
                  <a:lnTo>
                    <a:pt x="1320380" y="103187"/>
                  </a:lnTo>
                  <a:lnTo>
                    <a:pt x="1322311" y="103047"/>
                  </a:lnTo>
                  <a:lnTo>
                    <a:pt x="1327467" y="103047"/>
                  </a:lnTo>
                  <a:lnTo>
                    <a:pt x="1341158" y="104343"/>
                  </a:lnTo>
                  <a:lnTo>
                    <a:pt x="1353134" y="104343"/>
                  </a:lnTo>
                  <a:lnTo>
                    <a:pt x="1359420" y="101701"/>
                  </a:lnTo>
                  <a:close/>
                </a:path>
                <a:path extrusionOk="0" h="259714" w="10128885">
                  <a:moveTo>
                    <a:pt x="1407642" y="239826"/>
                  </a:moveTo>
                  <a:lnTo>
                    <a:pt x="1407452" y="228282"/>
                  </a:lnTo>
                  <a:lnTo>
                    <a:pt x="1399540" y="222288"/>
                  </a:lnTo>
                  <a:lnTo>
                    <a:pt x="1395425" y="229730"/>
                  </a:lnTo>
                  <a:lnTo>
                    <a:pt x="1391551" y="241769"/>
                  </a:lnTo>
                  <a:lnTo>
                    <a:pt x="1391678" y="253314"/>
                  </a:lnTo>
                  <a:lnTo>
                    <a:pt x="1399540" y="259270"/>
                  </a:lnTo>
                  <a:lnTo>
                    <a:pt x="1403794" y="251828"/>
                  </a:lnTo>
                  <a:lnTo>
                    <a:pt x="1407642" y="239826"/>
                  </a:lnTo>
                  <a:close/>
                </a:path>
                <a:path extrusionOk="0" h="259714" w="10128885">
                  <a:moveTo>
                    <a:pt x="1591170" y="81584"/>
                  </a:moveTo>
                  <a:lnTo>
                    <a:pt x="1589278" y="81737"/>
                  </a:lnTo>
                  <a:lnTo>
                    <a:pt x="1582978" y="81737"/>
                  </a:lnTo>
                  <a:lnTo>
                    <a:pt x="1568983" y="74028"/>
                  </a:lnTo>
                  <a:lnTo>
                    <a:pt x="1563509" y="74028"/>
                  </a:lnTo>
                  <a:lnTo>
                    <a:pt x="1561820" y="74091"/>
                  </a:lnTo>
                  <a:lnTo>
                    <a:pt x="1561820" y="96329"/>
                  </a:lnTo>
                  <a:lnTo>
                    <a:pt x="1564576" y="96647"/>
                  </a:lnTo>
                  <a:lnTo>
                    <a:pt x="1567167" y="96824"/>
                  </a:lnTo>
                  <a:lnTo>
                    <a:pt x="1569593" y="96824"/>
                  </a:lnTo>
                  <a:lnTo>
                    <a:pt x="1577949" y="95973"/>
                  </a:lnTo>
                  <a:lnTo>
                    <a:pt x="1584464" y="93281"/>
                  </a:lnTo>
                  <a:lnTo>
                    <a:pt x="1588935" y="88557"/>
                  </a:lnTo>
                  <a:lnTo>
                    <a:pt x="1591170" y="81584"/>
                  </a:lnTo>
                  <a:close/>
                </a:path>
                <a:path extrusionOk="0" h="259714" w="10128885">
                  <a:moveTo>
                    <a:pt x="1650187" y="229768"/>
                  </a:moveTo>
                  <a:lnTo>
                    <a:pt x="1645666" y="216877"/>
                  </a:lnTo>
                  <a:lnTo>
                    <a:pt x="1648333" y="205536"/>
                  </a:lnTo>
                  <a:lnTo>
                    <a:pt x="1648256" y="197053"/>
                  </a:lnTo>
                  <a:lnTo>
                    <a:pt x="1635493" y="192773"/>
                  </a:lnTo>
                  <a:lnTo>
                    <a:pt x="1635785" y="203962"/>
                  </a:lnTo>
                  <a:lnTo>
                    <a:pt x="1634794" y="216496"/>
                  </a:lnTo>
                  <a:lnTo>
                    <a:pt x="1636153" y="226707"/>
                  </a:lnTo>
                  <a:lnTo>
                    <a:pt x="1643519" y="230924"/>
                  </a:lnTo>
                  <a:lnTo>
                    <a:pt x="1645348" y="230924"/>
                  </a:lnTo>
                  <a:lnTo>
                    <a:pt x="1647558" y="230555"/>
                  </a:lnTo>
                  <a:lnTo>
                    <a:pt x="1650187" y="229768"/>
                  </a:lnTo>
                  <a:close/>
                </a:path>
                <a:path extrusionOk="0" h="259714" w="10128885">
                  <a:moveTo>
                    <a:pt x="2106815" y="14757"/>
                  </a:moveTo>
                  <a:lnTo>
                    <a:pt x="2084654" y="29502"/>
                  </a:lnTo>
                  <a:lnTo>
                    <a:pt x="2086305" y="29540"/>
                  </a:lnTo>
                  <a:lnTo>
                    <a:pt x="2097862" y="29540"/>
                  </a:lnTo>
                  <a:lnTo>
                    <a:pt x="2103755" y="23672"/>
                  </a:lnTo>
                  <a:lnTo>
                    <a:pt x="2106815" y="14757"/>
                  </a:lnTo>
                  <a:close/>
                </a:path>
                <a:path extrusionOk="0" h="259714" w="10128885">
                  <a:moveTo>
                    <a:pt x="2254288" y="149504"/>
                  </a:moveTo>
                  <a:lnTo>
                    <a:pt x="2253462" y="139915"/>
                  </a:lnTo>
                  <a:lnTo>
                    <a:pt x="2251849" y="131089"/>
                  </a:lnTo>
                  <a:lnTo>
                    <a:pt x="2249601" y="127228"/>
                  </a:lnTo>
                  <a:lnTo>
                    <a:pt x="2248700" y="127228"/>
                  </a:lnTo>
                  <a:lnTo>
                    <a:pt x="2247709" y="129006"/>
                  </a:lnTo>
                  <a:lnTo>
                    <a:pt x="2246668" y="133451"/>
                  </a:lnTo>
                  <a:lnTo>
                    <a:pt x="2244763" y="146037"/>
                  </a:lnTo>
                  <a:lnTo>
                    <a:pt x="2245042" y="155194"/>
                  </a:lnTo>
                  <a:lnTo>
                    <a:pt x="2246833" y="160794"/>
                  </a:lnTo>
                  <a:lnTo>
                    <a:pt x="2249449" y="162699"/>
                  </a:lnTo>
                  <a:lnTo>
                    <a:pt x="2251202" y="162699"/>
                  </a:lnTo>
                  <a:lnTo>
                    <a:pt x="2253030" y="160413"/>
                  </a:lnTo>
                  <a:lnTo>
                    <a:pt x="2254161" y="155676"/>
                  </a:lnTo>
                  <a:lnTo>
                    <a:pt x="2254288" y="149504"/>
                  </a:lnTo>
                  <a:close/>
                </a:path>
                <a:path extrusionOk="0" h="259714" w="10128885">
                  <a:moveTo>
                    <a:pt x="2259863" y="88353"/>
                  </a:moveTo>
                  <a:lnTo>
                    <a:pt x="2251608" y="88353"/>
                  </a:lnTo>
                  <a:lnTo>
                    <a:pt x="2250262" y="88353"/>
                  </a:lnTo>
                  <a:lnTo>
                    <a:pt x="2248624" y="88506"/>
                  </a:lnTo>
                  <a:lnTo>
                    <a:pt x="2246680" y="88836"/>
                  </a:lnTo>
                  <a:lnTo>
                    <a:pt x="2246680" y="96342"/>
                  </a:lnTo>
                  <a:lnTo>
                    <a:pt x="2237041" y="107492"/>
                  </a:lnTo>
                  <a:lnTo>
                    <a:pt x="2235454" y="111442"/>
                  </a:lnTo>
                  <a:lnTo>
                    <a:pt x="2239886" y="111442"/>
                  </a:lnTo>
                  <a:lnTo>
                    <a:pt x="2247544" y="105664"/>
                  </a:lnTo>
                  <a:lnTo>
                    <a:pt x="2257539" y="94119"/>
                  </a:lnTo>
                  <a:lnTo>
                    <a:pt x="2259863" y="88353"/>
                  </a:lnTo>
                  <a:close/>
                </a:path>
                <a:path extrusionOk="0" h="259714" w="10128885">
                  <a:moveTo>
                    <a:pt x="2376894" y="52133"/>
                  </a:moveTo>
                  <a:lnTo>
                    <a:pt x="2375052" y="41960"/>
                  </a:lnTo>
                  <a:lnTo>
                    <a:pt x="2364638" y="36982"/>
                  </a:lnTo>
                  <a:lnTo>
                    <a:pt x="2362098" y="43726"/>
                  </a:lnTo>
                  <a:lnTo>
                    <a:pt x="2358961" y="49809"/>
                  </a:lnTo>
                  <a:lnTo>
                    <a:pt x="2356789" y="56883"/>
                  </a:lnTo>
                  <a:lnTo>
                    <a:pt x="2357145" y="66598"/>
                  </a:lnTo>
                  <a:lnTo>
                    <a:pt x="2359101" y="66687"/>
                  </a:lnTo>
                  <a:lnTo>
                    <a:pt x="2371217" y="62166"/>
                  </a:lnTo>
                  <a:lnTo>
                    <a:pt x="2376894" y="52133"/>
                  </a:lnTo>
                  <a:close/>
                </a:path>
                <a:path extrusionOk="0" h="259714" w="10128885">
                  <a:moveTo>
                    <a:pt x="2548737" y="207518"/>
                  </a:moveTo>
                  <a:lnTo>
                    <a:pt x="2543911" y="203111"/>
                  </a:lnTo>
                  <a:lnTo>
                    <a:pt x="2540114" y="201460"/>
                  </a:lnTo>
                  <a:lnTo>
                    <a:pt x="2537295" y="201460"/>
                  </a:lnTo>
                  <a:lnTo>
                    <a:pt x="2533129" y="201460"/>
                  </a:lnTo>
                  <a:lnTo>
                    <a:pt x="2531110" y="205066"/>
                  </a:lnTo>
                  <a:lnTo>
                    <a:pt x="2531008" y="212280"/>
                  </a:lnTo>
                  <a:lnTo>
                    <a:pt x="2532951" y="215887"/>
                  </a:lnTo>
                  <a:lnTo>
                    <a:pt x="2539619" y="215887"/>
                  </a:lnTo>
                  <a:lnTo>
                    <a:pt x="2543670" y="213677"/>
                  </a:lnTo>
                  <a:lnTo>
                    <a:pt x="2548737" y="207518"/>
                  </a:lnTo>
                  <a:close/>
                </a:path>
                <a:path extrusionOk="0" h="259714" w="10128885">
                  <a:moveTo>
                    <a:pt x="2585656" y="214668"/>
                  </a:moveTo>
                  <a:lnTo>
                    <a:pt x="2579801" y="213626"/>
                  </a:lnTo>
                  <a:lnTo>
                    <a:pt x="2575153" y="213194"/>
                  </a:lnTo>
                  <a:lnTo>
                    <a:pt x="2571534" y="213194"/>
                  </a:lnTo>
                  <a:lnTo>
                    <a:pt x="2562796" y="213194"/>
                  </a:lnTo>
                  <a:lnTo>
                    <a:pt x="2560015" y="215709"/>
                  </a:lnTo>
                  <a:lnTo>
                    <a:pt x="2561399" y="220726"/>
                  </a:lnTo>
                  <a:lnTo>
                    <a:pt x="2565552" y="223227"/>
                  </a:lnTo>
                  <a:lnTo>
                    <a:pt x="2575496" y="223227"/>
                  </a:lnTo>
                  <a:lnTo>
                    <a:pt x="2581148" y="221056"/>
                  </a:lnTo>
                  <a:lnTo>
                    <a:pt x="2585656" y="214668"/>
                  </a:lnTo>
                  <a:close/>
                </a:path>
                <a:path extrusionOk="0" h="259714" w="10128885">
                  <a:moveTo>
                    <a:pt x="2741206" y="119138"/>
                  </a:moveTo>
                  <a:lnTo>
                    <a:pt x="2725445" y="111086"/>
                  </a:lnTo>
                  <a:lnTo>
                    <a:pt x="2722994" y="123875"/>
                  </a:lnTo>
                  <a:lnTo>
                    <a:pt x="2714421" y="135013"/>
                  </a:lnTo>
                  <a:lnTo>
                    <a:pt x="2709557" y="145338"/>
                  </a:lnTo>
                  <a:lnTo>
                    <a:pt x="2718244" y="155676"/>
                  </a:lnTo>
                  <a:lnTo>
                    <a:pt x="2727261" y="146126"/>
                  </a:lnTo>
                  <a:lnTo>
                    <a:pt x="2738361" y="132384"/>
                  </a:lnTo>
                  <a:lnTo>
                    <a:pt x="2741206" y="119138"/>
                  </a:lnTo>
                  <a:close/>
                </a:path>
                <a:path extrusionOk="0" h="259714" w="10128885">
                  <a:moveTo>
                    <a:pt x="3012859" y="125945"/>
                  </a:moveTo>
                  <a:lnTo>
                    <a:pt x="2983268" y="125945"/>
                  </a:lnTo>
                  <a:lnTo>
                    <a:pt x="2984398" y="134594"/>
                  </a:lnTo>
                  <a:lnTo>
                    <a:pt x="2982125" y="147040"/>
                  </a:lnTo>
                  <a:lnTo>
                    <a:pt x="2990761" y="148069"/>
                  </a:lnTo>
                  <a:lnTo>
                    <a:pt x="2992463" y="142430"/>
                  </a:lnTo>
                  <a:lnTo>
                    <a:pt x="2990761" y="133680"/>
                  </a:lnTo>
                  <a:lnTo>
                    <a:pt x="2998190" y="133451"/>
                  </a:lnTo>
                  <a:lnTo>
                    <a:pt x="3003981" y="131597"/>
                  </a:lnTo>
                  <a:lnTo>
                    <a:pt x="3012630" y="133083"/>
                  </a:lnTo>
                  <a:lnTo>
                    <a:pt x="3012859" y="125945"/>
                  </a:lnTo>
                  <a:close/>
                </a:path>
                <a:path extrusionOk="0" h="259714" w="10128885">
                  <a:moveTo>
                    <a:pt x="3020110" y="192786"/>
                  </a:moveTo>
                  <a:lnTo>
                    <a:pt x="3019018" y="192913"/>
                  </a:lnTo>
                  <a:lnTo>
                    <a:pt x="3014180" y="192963"/>
                  </a:lnTo>
                  <a:lnTo>
                    <a:pt x="3003639" y="192176"/>
                  </a:lnTo>
                  <a:lnTo>
                    <a:pt x="3001187" y="192176"/>
                  </a:lnTo>
                  <a:lnTo>
                    <a:pt x="2992653" y="192176"/>
                  </a:lnTo>
                  <a:lnTo>
                    <a:pt x="2986405" y="194551"/>
                  </a:lnTo>
                  <a:lnTo>
                    <a:pt x="2990761" y="207530"/>
                  </a:lnTo>
                  <a:lnTo>
                    <a:pt x="3000527" y="206057"/>
                  </a:lnTo>
                  <a:lnTo>
                    <a:pt x="3008884" y="203352"/>
                  </a:lnTo>
                  <a:lnTo>
                    <a:pt x="3015526" y="199034"/>
                  </a:lnTo>
                  <a:lnTo>
                    <a:pt x="3020110" y="192786"/>
                  </a:lnTo>
                  <a:close/>
                </a:path>
                <a:path extrusionOk="0" h="259714" w="10128885">
                  <a:moveTo>
                    <a:pt x="3110560" y="213512"/>
                  </a:moveTo>
                  <a:lnTo>
                    <a:pt x="3108198" y="207365"/>
                  </a:lnTo>
                  <a:lnTo>
                    <a:pt x="3102800" y="207365"/>
                  </a:lnTo>
                  <a:lnTo>
                    <a:pt x="3102305" y="207365"/>
                  </a:lnTo>
                  <a:lnTo>
                    <a:pt x="3101784" y="207416"/>
                  </a:lnTo>
                  <a:lnTo>
                    <a:pt x="3101238" y="207530"/>
                  </a:lnTo>
                  <a:lnTo>
                    <a:pt x="3100222" y="214972"/>
                  </a:lnTo>
                  <a:lnTo>
                    <a:pt x="3095371" y="214972"/>
                  </a:lnTo>
                  <a:lnTo>
                    <a:pt x="3094609" y="214884"/>
                  </a:lnTo>
                  <a:lnTo>
                    <a:pt x="3093745" y="214680"/>
                  </a:lnTo>
                  <a:lnTo>
                    <a:pt x="3093745" y="229768"/>
                  </a:lnTo>
                  <a:lnTo>
                    <a:pt x="3096234" y="231305"/>
                  </a:lnTo>
                  <a:lnTo>
                    <a:pt x="3098457" y="231952"/>
                  </a:lnTo>
                  <a:lnTo>
                    <a:pt x="3106331" y="231952"/>
                  </a:lnTo>
                  <a:lnTo>
                    <a:pt x="3109620" y="225806"/>
                  </a:lnTo>
                  <a:lnTo>
                    <a:pt x="3110560" y="213512"/>
                  </a:lnTo>
                  <a:close/>
                </a:path>
                <a:path extrusionOk="0" h="259714" w="10128885">
                  <a:moveTo>
                    <a:pt x="3233864" y="214668"/>
                  </a:moveTo>
                  <a:lnTo>
                    <a:pt x="3231235" y="214287"/>
                  </a:lnTo>
                  <a:lnTo>
                    <a:pt x="3228822" y="214096"/>
                  </a:lnTo>
                  <a:lnTo>
                    <a:pt x="3226587" y="214096"/>
                  </a:lnTo>
                  <a:lnTo>
                    <a:pt x="3215373" y="216052"/>
                  </a:lnTo>
                  <a:lnTo>
                    <a:pt x="3207410" y="221234"/>
                  </a:lnTo>
                  <a:lnTo>
                    <a:pt x="3201644" y="228574"/>
                  </a:lnTo>
                  <a:lnTo>
                    <a:pt x="3197021" y="237032"/>
                  </a:lnTo>
                  <a:lnTo>
                    <a:pt x="3210801" y="236080"/>
                  </a:lnTo>
                  <a:lnTo>
                    <a:pt x="3222802" y="233324"/>
                  </a:lnTo>
                  <a:lnTo>
                    <a:pt x="3231121" y="226834"/>
                  </a:lnTo>
                  <a:lnTo>
                    <a:pt x="3233864" y="214668"/>
                  </a:lnTo>
                  <a:close/>
                </a:path>
                <a:path extrusionOk="0" h="259714" w="10128885">
                  <a:moveTo>
                    <a:pt x="3351593" y="155663"/>
                  </a:moveTo>
                  <a:lnTo>
                    <a:pt x="3345586" y="154571"/>
                  </a:lnTo>
                  <a:lnTo>
                    <a:pt x="3340836" y="154114"/>
                  </a:lnTo>
                  <a:lnTo>
                    <a:pt x="3337166" y="154114"/>
                  </a:lnTo>
                  <a:lnTo>
                    <a:pt x="3328581" y="154114"/>
                  </a:lnTo>
                  <a:lnTo>
                    <a:pt x="3325901" y="156591"/>
                  </a:lnTo>
                  <a:lnTo>
                    <a:pt x="3327412" y="161556"/>
                  </a:lnTo>
                  <a:lnTo>
                    <a:pt x="3331603" y="164045"/>
                  </a:lnTo>
                  <a:lnTo>
                    <a:pt x="3341535" y="164045"/>
                  </a:lnTo>
                  <a:lnTo>
                    <a:pt x="3347135" y="161912"/>
                  </a:lnTo>
                  <a:lnTo>
                    <a:pt x="3351593" y="155663"/>
                  </a:lnTo>
                  <a:close/>
                </a:path>
                <a:path extrusionOk="0" h="259714" w="10128885">
                  <a:moveTo>
                    <a:pt x="3839045" y="185242"/>
                  </a:moveTo>
                  <a:lnTo>
                    <a:pt x="3837876" y="177800"/>
                  </a:lnTo>
                  <a:lnTo>
                    <a:pt x="3801059" y="177800"/>
                  </a:lnTo>
                  <a:lnTo>
                    <a:pt x="3799865" y="185242"/>
                  </a:lnTo>
                  <a:lnTo>
                    <a:pt x="3803624" y="190563"/>
                  </a:lnTo>
                  <a:lnTo>
                    <a:pt x="3810698" y="193763"/>
                  </a:lnTo>
                  <a:lnTo>
                    <a:pt x="3819436" y="194830"/>
                  </a:lnTo>
                  <a:lnTo>
                    <a:pt x="3828173" y="193763"/>
                  </a:lnTo>
                  <a:lnTo>
                    <a:pt x="3835260" y="190563"/>
                  </a:lnTo>
                  <a:lnTo>
                    <a:pt x="3839045" y="185242"/>
                  </a:lnTo>
                  <a:close/>
                </a:path>
                <a:path extrusionOk="0" h="259714" w="10128885">
                  <a:moveTo>
                    <a:pt x="4088155" y="192773"/>
                  </a:moveTo>
                  <a:lnTo>
                    <a:pt x="4082745" y="188976"/>
                  </a:lnTo>
                  <a:lnTo>
                    <a:pt x="4079240" y="183248"/>
                  </a:lnTo>
                  <a:lnTo>
                    <a:pt x="4075239" y="178003"/>
                  </a:lnTo>
                  <a:lnTo>
                    <a:pt x="4068368" y="175717"/>
                  </a:lnTo>
                  <a:lnTo>
                    <a:pt x="4065854" y="175717"/>
                  </a:lnTo>
                  <a:lnTo>
                    <a:pt x="4062742" y="176339"/>
                  </a:lnTo>
                  <a:lnTo>
                    <a:pt x="4058793" y="177787"/>
                  </a:lnTo>
                  <a:lnTo>
                    <a:pt x="4059783" y="189966"/>
                  </a:lnTo>
                  <a:lnTo>
                    <a:pt x="4056265" y="197535"/>
                  </a:lnTo>
                  <a:lnTo>
                    <a:pt x="4052138" y="204431"/>
                  </a:lnTo>
                  <a:lnTo>
                    <a:pt x="4051300" y="214668"/>
                  </a:lnTo>
                  <a:lnTo>
                    <a:pt x="4063555" y="212242"/>
                  </a:lnTo>
                  <a:lnTo>
                    <a:pt x="4072775" y="206705"/>
                  </a:lnTo>
                  <a:lnTo>
                    <a:pt x="4080472" y="199682"/>
                  </a:lnTo>
                  <a:lnTo>
                    <a:pt x="4088155" y="192773"/>
                  </a:lnTo>
                  <a:close/>
                </a:path>
                <a:path extrusionOk="0" h="259714" w="10128885">
                  <a:moveTo>
                    <a:pt x="4110304" y="177787"/>
                  </a:moveTo>
                  <a:lnTo>
                    <a:pt x="4095648" y="177787"/>
                  </a:lnTo>
                  <a:lnTo>
                    <a:pt x="4095648" y="192773"/>
                  </a:lnTo>
                  <a:lnTo>
                    <a:pt x="4110304" y="192773"/>
                  </a:lnTo>
                  <a:lnTo>
                    <a:pt x="4110304" y="177787"/>
                  </a:lnTo>
                  <a:close/>
                </a:path>
                <a:path extrusionOk="0" h="259714" w="10128885">
                  <a:moveTo>
                    <a:pt x="4228300" y="118681"/>
                  </a:moveTo>
                  <a:lnTo>
                    <a:pt x="4227030" y="108813"/>
                  </a:lnTo>
                  <a:lnTo>
                    <a:pt x="4224312" y="100342"/>
                  </a:lnTo>
                  <a:lnTo>
                    <a:pt x="4219918" y="93586"/>
                  </a:lnTo>
                  <a:lnTo>
                    <a:pt x="4213606" y="88836"/>
                  </a:lnTo>
                  <a:lnTo>
                    <a:pt x="4213123" y="100457"/>
                  </a:lnTo>
                  <a:lnTo>
                    <a:pt x="4215244" y="109423"/>
                  </a:lnTo>
                  <a:lnTo>
                    <a:pt x="4220210" y="115557"/>
                  </a:lnTo>
                  <a:lnTo>
                    <a:pt x="4228300" y="118681"/>
                  </a:lnTo>
                  <a:close/>
                </a:path>
                <a:path extrusionOk="0" h="259714" w="10128885">
                  <a:moveTo>
                    <a:pt x="4247883" y="54165"/>
                  </a:moveTo>
                  <a:lnTo>
                    <a:pt x="4247807" y="44183"/>
                  </a:lnTo>
                  <a:lnTo>
                    <a:pt x="4235462" y="36982"/>
                  </a:lnTo>
                  <a:lnTo>
                    <a:pt x="4232135" y="44729"/>
                  </a:lnTo>
                  <a:lnTo>
                    <a:pt x="4224172" y="58991"/>
                  </a:lnTo>
                  <a:lnTo>
                    <a:pt x="4220832" y="66598"/>
                  </a:lnTo>
                  <a:lnTo>
                    <a:pt x="4222115" y="66776"/>
                  </a:lnTo>
                  <a:lnTo>
                    <a:pt x="4223385" y="66852"/>
                  </a:lnTo>
                  <a:lnTo>
                    <a:pt x="4224642" y="66852"/>
                  </a:lnTo>
                  <a:lnTo>
                    <a:pt x="4239044" y="63030"/>
                  </a:lnTo>
                  <a:lnTo>
                    <a:pt x="4247883" y="54165"/>
                  </a:lnTo>
                  <a:close/>
                </a:path>
                <a:path extrusionOk="0" h="259714" w="10128885">
                  <a:moveTo>
                    <a:pt x="4353433" y="192773"/>
                  </a:moveTo>
                  <a:lnTo>
                    <a:pt x="4350359" y="191985"/>
                  </a:lnTo>
                  <a:lnTo>
                    <a:pt x="4347476" y="191630"/>
                  </a:lnTo>
                  <a:lnTo>
                    <a:pt x="4344809" y="191630"/>
                  </a:lnTo>
                  <a:lnTo>
                    <a:pt x="4332516" y="194729"/>
                  </a:lnTo>
                  <a:lnTo>
                    <a:pt x="4326369" y="201815"/>
                  </a:lnTo>
                  <a:lnTo>
                    <a:pt x="4327931" y="209562"/>
                  </a:lnTo>
                  <a:lnTo>
                    <a:pt x="4338739" y="214668"/>
                  </a:lnTo>
                  <a:lnTo>
                    <a:pt x="4339450" y="206159"/>
                  </a:lnTo>
                  <a:lnTo>
                    <a:pt x="4343527" y="201041"/>
                  </a:lnTo>
                  <a:lnTo>
                    <a:pt x="4348899" y="197269"/>
                  </a:lnTo>
                  <a:lnTo>
                    <a:pt x="4353433" y="192773"/>
                  </a:lnTo>
                  <a:close/>
                </a:path>
                <a:path extrusionOk="0" h="259714" w="10128885">
                  <a:moveTo>
                    <a:pt x="4375645" y="237032"/>
                  </a:moveTo>
                  <a:lnTo>
                    <a:pt x="4373854" y="237159"/>
                  </a:lnTo>
                  <a:lnTo>
                    <a:pt x="4369422" y="237159"/>
                  </a:lnTo>
                  <a:lnTo>
                    <a:pt x="4347311" y="228206"/>
                  </a:lnTo>
                  <a:lnTo>
                    <a:pt x="4342473" y="228206"/>
                  </a:lnTo>
                  <a:lnTo>
                    <a:pt x="4337672" y="228206"/>
                  </a:lnTo>
                  <a:lnTo>
                    <a:pt x="4333646" y="230416"/>
                  </a:lnTo>
                  <a:lnTo>
                    <a:pt x="4331284" y="237032"/>
                  </a:lnTo>
                  <a:lnTo>
                    <a:pt x="4337901" y="238556"/>
                  </a:lnTo>
                  <a:lnTo>
                    <a:pt x="4344835" y="240804"/>
                  </a:lnTo>
                  <a:lnTo>
                    <a:pt x="4352010" y="242836"/>
                  </a:lnTo>
                  <a:lnTo>
                    <a:pt x="4359351" y="243725"/>
                  </a:lnTo>
                  <a:lnTo>
                    <a:pt x="4364761" y="243725"/>
                  </a:lnTo>
                  <a:lnTo>
                    <a:pt x="4370235" y="242049"/>
                  </a:lnTo>
                  <a:lnTo>
                    <a:pt x="4375645" y="237032"/>
                  </a:lnTo>
                  <a:close/>
                </a:path>
                <a:path extrusionOk="0" h="259714" w="10128885">
                  <a:moveTo>
                    <a:pt x="4596600" y="29502"/>
                  </a:moveTo>
                  <a:lnTo>
                    <a:pt x="4594745" y="29616"/>
                  </a:lnTo>
                  <a:lnTo>
                    <a:pt x="4588522" y="29616"/>
                  </a:lnTo>
                  <a:lnTo>
                    <a:pt x="4570069" y="17373"/>
                  </a:lnTo>
                  <a:lnTo>
                    <a:pt x="4564050" y="13284"/>
                  </a:lnTo>
                  <a:lnTo>
                    <a:pt x="4558208" y="13284"/>
                  </a:lnTo>
                  <a:lnTo>
                    <a:pt x="4553724" y="13284"/>
                  </a:lnTo>
                  <a:lnTo>
                    <a:pt x="4549343" y="15697"/>
                  </a:lnTo>
                  <a:lnTo>
                    <a:pt x="4545101" y="22364"/>
                  </a:lnTo>
                  <a:lnTo>
                    <a:pt x="4546905" y="22237"/>
                  </a:lnTo>
                  <a:lnTo>
                    <a:pt x="4553039" y="22237"/>
                  </a:lnTo>
                  <a:lnTo>
                    <a:pt x="4577550" y="38569"/>
                  </a:lnTo>
                  <a:lnTo>
                    <a:pt x="4587938" y="38569"/>
                  </a:lnTo>
                  <a:lnTo>
                    <a:pt x="4592358" y="36169"/>
                  </a:lnTo>
                  <a:lnTo>
                    <a:pt x="4596600" y="29502"/>
                  </a:lnTo>
                  <a:close/>
                </a:path>
                <a:path extrusionOk="0" h="259714" w="10128885">
                  <a:moveTo>
                    <a:pt x="4640618" y="140703"/>
                  </a:moveTo>
                  <a:lnTo>
                    <a:pt x="4632960" y="137363"/>
                  </a:lnTo>
                  <a:lnTo>
                    <a:pt x="4618926" y="129413"/>
                  </a:lnTo>
                  <a:lnTo>
                    <a:pt x="4611243" y="125945"/>
                  </a:lnTo>
                  <a:lnTo>
                    <a:pt x="4606849" y="134467"/>
                  </a:lnTo>
                  <a:lnTo>
                    <a:pt x="4600981" y="154482"/>
                  </a:lnTo>
                  <a:lnTo>
                    <a:pt x="4596600" y="162941"/>
                  </a:lnTo>
                  <a:lnTo>
                    <a:pt x="4599330" y="163144"/>
                  </a:lnTo>
                  <a:lnTo>
                    <a:pt x="4600600" y="163144"/>
                  </a:lnTo>
                  <a:lnTo>
                    <a:pt x="4613529" y="160401"/>
                  </a:lnTo>
                  <a:lnTo>
                    <a:pt x="4622749" y="153962"/>
                  </a:lnTo>
                  <a:lnTo>
                    <a:pt x="4630902" y="146494"/>
                  </a:lnTo>
                  <a:lnTo>
                    <a:pt x="4640618" y="140703"/>
                  </a:lnTo>
                  <a:close/>
                </a:path>
                <a:path extrusionOk="0" h="259714" w="10128885">
                  <a:moveTo>
                    <a:pt x="4662767" y="51739"/>
                  </a:moveTo>
                  <a:lnTo>
                    <a:pt x="4660468" y="52743"/>
                  </a:lnTo>
                  <a:lnTo>
                    <a:pt x="4658207" y="53162"/>
                  </a:lnTo>
                  <a:lnTo>
                    <a:pt x="4650587" y="53162"/>
                  </a:lnTo>
                  <a:lnTo>
                    <a:pt x="4645444" y="50698"/>
                  </a:lnTo>
                  <a:lnTo>
                    <a:pt x="4635982" y="45758"/>
                  </a:lnTo>
                  <a:lnTo>
                    <a:pt x="4631639" y="43294"/>
                  </a:lnTo>
                  <a:lnTo>
                    <a:pt x="4627842" y="43294"/>
                  </a:lnTo>
                  <a:lnTo>
                    <a:pt x="4624298" y="43294"/>
                  </a:lnTo>
                  <a:lnTo>
                    <a:pt x="4621225" y="45440"/>
                  </a:lnTo>
                  <a:lnTo>
                    <a:pt x="4618723" y="51739"/>
                  </a:lnTo>
                  <a:lnTo>
                    <a:pt x="4622939" y="54622"/>
                  </a:lnTo>
                  <a:lnTo>
                    <a:pt x="4630026" y="57492"/>
                  </a:lnTo>
                  <a:lnTo>
                    <a:pt x="4638675" y="59715"/>
                  </a:lnTo>
                  <a:lnTo>
                    <a:pt x="4647603" y="60604"/>
                  </a:lnTo>
                  <a:lnTo>
                    <a:pt x="4655159" y="60604"/>
                  </a:lnTo>
                  <a:lnTo>
                    <a:pt x="4661509" y="58318"/>
                  </a:lnTo>
                  <a:lnTo>
                    <a:pt x="4662767" y="51739"/>
                  </a:lnTo>
                  <a:close/>
                </a:path>
                <a:path extrusionOk="0" h="259714" w="10128885">
                  <a:moveTo>
                    <a:pt x="4950206" y="118694"/>
                  </a:moveTo>
                  <a:lnTo>
                    <a:pt x="4947183" y="118262"/>
                  </a:lnTo>
                  <a:lnTo>
                    <a:pt x="4944364" y="118033"/>
                  </a:lnTo>
                  <a:lnTo>
                    <a:pt x="4941748" y="118033"/>
                  </a:lnTo>
                  <a:lnTo>
                    <a:pt x="4933607" y="118935"/>
                  </a:lnTo>
                  <a:lnTo>
                    <a:pt x="4927282" y="121729"/>
                  </a:lnTo>
                  <a:lnTo>
                    <a:pt x="4922901" y="126517"/>
                  </a:lnTo>
                  <a:lnTo>
                    <a:pt x="4920602" y="133438"/>
                  </a:lnTo>
                  <a:lnTo>
                    <a:pt x="4923345" y="133756"/>
                  </a:lnTo>
                  <a:lnTo>
                    <a:pt x="4925923" y="133921"/>
                  </a:lnTo>
                  <a:lnTo>
                    <a:pt x="4928349" y="133921"/>
                  </a:lnTo>
                  <a:lnTo>
                    <a:pt x="4936833" y="133057"/>
                  </a:lnTo>
                  <a:lnTo>
                    <a:pt x="4943437" y="130365"/>
                  </a:lnTo>
                  <a:lnTo>
                    <a:pt x="4947958" y="125628"/>
                  </a:lnTo>
                  <a:lnTo>
                    <a:pt x="4950206" y="118694"/>
                  </a:lnTo>
                  <a:close/>
                </a:path>
                <a:path extrusionOk="0" h="259714" w="10128885">
                  <a:moveTo>
                    <a:pt x="5031079" y="118681"/>
                  </a:moveTo>
                  <a:lnTo>
                    <a:pt x="5016360" y="118681"/>
                  </a:lnTo>
                  <a:lnTo>
                    <a:pt x="5016360" y="133438"/>
                  </a:lnTo>
                  <a:lnTo>
                    <a:pt x="5031079" y="133438"/>
                  </a:lnTo>
                  <a:lnTo>
                    <a:pt x="5031079" y="118681"/>
                  </a:lnTo>
                  <a:close/>
                </a:path>
                <a:path extrusionOk="0" h="259714" w="10128885">
                  <a:moveTo>
                    <a:pt x="5581993" y="155422"/>
                  </a:moveTo>
                  <a:lnTo>
                    <a:pt x="5580278" y="145313"/>
                  </a:lnTo>
                  <a:lnTo>
                    <a:pt x="5573674" y="136436"/>
                  </a:lnTo>
                  <a:lnTo>
                    <a:pt x="5564721" y="132626"/>
                  </a:lnTo>
                  <a:lnTo>
                    <a:pt x="5560885" y="132626"/>
                  </a:lnTo>
                  <a:lnTo>
                    <a:pt x="5557088" y="134912"/>
                  </a:lnTo>
                  <a:lnTo>
                    <a:pt x="5554154" y="140690"/>
                  </a:lnTo>
                  <a:lnTo>
                    <a:pt x="5555551" y="140563"/>
                  </a:lnTo>
                  <a:lnTo>
                    <a:pt x="5556174" y="140563"/>
                  </a:lnTo>
                  <a:lnTo>
                    <a:pt x="5563451" y="143941"/>
                  </a:lnTo>
                  <a:lnTo>
                    <a:pt x="5566537" y="151422"/>
                  </a:lnTo>
                  <a:lnTo>
                    <a:pt x="5569470" y="159067"/>
                  </a:lnTo>
                  <a:lnTo>
                    <a:pt x="5576303" y="162941"/>
                  </a:lnTo>
                  <a:lnTo>
                    <a:pt x="5581993" y="155422"/>
                  </a:lnTo>
                  <a:close/>
                </a:path>
                <a:path extrusionOk="0" h="259714" w="10128885">
                  <a:moveTo>
                    <a:pt x="5671858" y="14744"/>
                  </a:moveTo>
                  <a:lnTo>
                    <a:pt x="5664390" y="14744"/>
                  </a:lnTo>
                  <a:lnTo>
                    <a:pt x="5663247" y="8636"/>
                  </a:lnTo>
                  <a:lnTo>
                    <a:pt x="5657227" y="7607"/>
                  </a:lnTo>
                  <a:lnTo>
                    <a:pt x="5657227" y="17056"/>
                  </a:lnTo>
                  <a:lnTo>
                    <a:pt x="5644210" y="14173"/>
                  </a:lnTo>
                  <a:lnTo>
                    <a:pt x="5642559" y="22352"/>
                  </a:lnTo>
                  <a:lnTo>
                    <a:pt x="5650738" y="24193"/>
                  </a:lnTo>
                  <a:lnTo>
                    <a:pt x="5655081" y="30238"/>
                  </a:lnTo>
                  <a:lnTo>
                    <a:pt x="5667222" y="30238"/>
                  </a:lnTo>
                  <a:lnTo>
                    <a:pt x="5669407" y="30010"/>
                  </a:lnTo>
                  <a:lnTo>
                    <a:pt x="5671858" y="29502"/>
                  </a:lnTo>
                  <a:lnTo>
                    <a:pt x="5671858" y="14744"/>
                  </a:lnTo>
                  <a:close/>
                </a:path>
                <a:path extrusionOk="0" h="259714" w="10128885">
                  <a:moveTo>
                    <a:pt x="5739523" y="161569"/>
                  </a:moveTo>
                  <a:lnTo>
                    <a:pt x="5738317" y="155663"/>
                  </a:lnTo>
                  <a:lnTo>
                    <a:pt x="5729770" y="155155"/>
                  </a:lnTo>
                  <a:lnTo>
                    <a:pt x="5728462" y="147789"/>
                  </a:lnTo>
                  <a:lnTo>
                    <a:pt x="5719432" y="147789"/>
                  </a:lnTo>
                  <a:lnTo>
                    <a:pt x="5718454" y="147789"/>
                  </a:lnTo>
                  <a:lnTo>
                    <a:pt x="5717375" y="147878"/>
                  </a:lnTo>
                  <a:lnTo>
                    <a:pt x="5716194" y="148069"/>
                  </a:lnTo>
                  <a:lnTo>
                    <a:pt x="5713946" y="155143"/>
                  </a:lnTo>
                  <a:lnTo>
                    <a:pt x="5716232" y="160261"/>
                  </a:lnTo>
                  <a:lnTo>
                    <a:pt x="5721388" y="163360"/>
                  </a:lnTo>
                  <a:lnTo>
                    <a:pt x="5727789" y="164414"/>
                  </a:lnTo>
                  <a:lnTo>
                    <a:pt x="5733923" y="164414"/>
                  </a:lnTo>
                  <a:lnTo>
                    <a:pt x="5739523" y="161569"/>
                  </a:lnTo>
                  <a:close/>
                </a:path>
                <a:path extrusionOk="0" h="259714" w="10128885">
                  <a:moveTo>
                    <a:pt x="6231763" y="177787"/>
                  </a:moveTo>
                  <a:lnTo>
                    <a:pt x="6228499" y="179387"/>
                  </a:lnTo>
                  <a:lnTo>
                    <a:pt x="6225362" y="180022"/>
                  </a:lnTo>
                  <a:lnTo>
                    <a:pt x="6216612" y="180022"/>
                  </a:lnTo>
                  <a:lnTo>
                    <a:pt x="6211367" y="177711"/>
                  </a:lnTo>
                  <a:lnTo>
                    <a:pt x="6202057" y="173101"/>
                  </a:lnTo>
                  <a:lnTo>
                    <a:pt x="6197993" y="170789"/>
                  </a:lnTo>
                  <a:lnTo>
                    <a:pt x="6194641" y="170789"/>
                  </a:lnTo>
                  <a:lnTo>
                    <a:pt x="6191669" y="170789"/>
                  </a:lnTo>
                  <a:lnTo>
                    <a:pt x="6189256" y="172593"/>
                  </a:lnTo>
                  <a:lnTo>
                    <a:pt x="6187452" y="177787"/>
                  </a:lnTo>
                  <a:lnTo>
                    <a:pt x="6191720" y="180606"/>
                  </a:lnTo>
                  <a:lnTo>
                    <a:pt x="6198895" y="183451"/>
                  </a:lnTo>
                  <a:lnTo>
                    <a:pt x="6207645" y="185661"/>
                  </a:lnTo>
                  <a:lnTo>
                    <a:pt x="6216650" y="186537"/>
                  </a:lnTo>
                  <a:lnTo>
                    <a:pt x="6224194" y="186537"/>
                  </a:lnTo>
                  <a:lnTo>
                    <a:pt x="6230518" y="184289"/>
                  </a:lnTo>
                  <a:lnTo>
                    <a:pt x="6231763" y="177787"/>
                  </a:lnTo>
                  <a:close/>
                </a:path>
                <a:path extrusionOk="0" h="259714" w="10128885">
                  <a:moveTo>
                    <a:pt x="6305474" y="207530"/>
                  </a:moveTo>
                  <a:lnTo>
                    <a:pt x="6301918" y="203923"/>
                  </a:lnTo>
                  <a:lnTo>
                    <a:pt x="6298019" y="202336"/>
                  </a:lnTo>
                  <a:lnTo>
                    <a:pt x="6294145" y="202336"/>
                  </a:lnTo>
                  <a:lnTo>
                    <a:pt x="6287363" y="202336"/>
                  </a:lnTo>
                  <a:lnTo>
                    <a:pt x="6280683" y="207200"/>
                  </a:lnTo>
                  <a:lnTo>
                    <a:pt x="6276124" y="214680"/>
                  </a:lnTo>
                  <a:lnTo>
                    <a:pt x="6286385" y="215379"/>
                  </a:lnTo>
                  <a:lnTo>
                    <a:pt x="6292354" y="219748"/>
                  </a:lnTo>
                  <a:lnTo>
                    <a:pt x="6300203" y="219748"/>
                  </a:lnTo>
                  <a:lnTo>
                    <a:pt x="6302667" y="217004"/>
                  </a:lnTo>
                  <a:lnTo>
                    <a:pt x="6305474" y="207530"/>
                  </a:lnTo>
                  <a:close/>
                </a:path>
                <a:path extrusionOk="0" h="259714" w="10128885">
                  <a:moveTo>
                    <a:pt x="6570764" y="133438"/>
                  </a:moveTo>
                  <a:lnTo>
                    <a:pt x="6569799" y="125653"/>
                  </a:lnTo>
                  <a:lnTo>
                    <a:pt x="6568757" y="118122"/>
                  </a:lnTo>
                  <a:lnTo>
                    <a:pt x="6560274" y="118122"/>
                  </a:lnTo>
                  <a:lnTo>
                    <a:pt x="6558966" y="118122"/>
                  </a:lnTo>
                  <a:lnTo>
                    <a:pt x="6557480" y="118300"/>
                  </a:lnTo>
                  <a:lnTo>
                    <a:pt x="6555778" y="118694"/>
                  </a:lnTo>
                  <a:lnTo>
                    <a:pt x="6556934" y="127330"/>
                  </a:lnTo>
                  <a:lnTo>
                    <a:pt x="6554622" y="139547"/>
                  </a:lnTo>
                  <a:lnTo>
                    <a:pt x="6563246" y="140690"/>
                  </a:lnTo>
                  <a:lnTo>
                    <a:pt x="6564262" y="133146"/>
                  </a:lnTo>
                  <a:lnTo>
                    <a:pt x="6569138" y="133146"/>
                  </a:lnTo>
                  <a:lnTo>
                    <a:pt x="6569888" y="133235"/>
                  </a:lnTo>
                  <a:lnTo>
                    <a:pt x="6570764" y="133438"/>
                  </a:lnTo>
                  <a:close/>
                </a:path>
                <a:path extrusionOk="0" h="259714" w="10128885">
                  <a:moveTo>
                    <a:pt x="7094360" y="36614"/>
                  </a:moveTo>
                  <a:lnTo>
                    <a:pt x="7090473" y="32931"/>
                  </a:lnTo>
                  <a:lnTo>
                    <a:pt x="7081596" y="32931"/>
                  </a:lnTo>
                  <a:lnTo>
                    <a:pt x="7067410" y="36258"/>
                  </a:lnTo>
                  <a:lnTo>
                    <a:pt x="7058647" y="36258"/>
                  </a:lnTo>
                  <a:lnTo>
                    <a:pt x="7053694" y="34709"/>
                  </a:lnTo>
                  <a:lnTo>
                    <a:pt x="7049541" y="29502"/>
                  </a:lnTo>
                  <a:lnTo>
                    <a:pt x="7052411" y="41986"/>
                  </a:lnTo>
                  <a:lnTo>
                    <a:pt x="7061022" y="48641"/>
                  </a:lnTo>
                  <a:lnTo>
                    <a:pt x="7073557" y="51282"/>
                  </a:lnTo>
                  <a:lnTo>
                    <a:pt x="7088200" y="51752"/>
                  </a:lnTo>
                  <a:lnTo>
                    <a:pt x="7093610" y="51739"/>
                  </a:lnTo>
                  <a:lnTo>
                    <a:pt x="7094360" y="36614"/>
                  </a:lnTo>
                  <a:close/>
                </a:path>
                <a:path extrusionOk="0" h="259714" w="10128885">
                  <a:moveTo>
                    <a:pt x="7123887" y="47345"/>
                  </a:moveTo>
                  <a:lnTo>
                    <a:pt x="7123087" y="35115"/>
                  </a:lnTo>
                  <a:lnTo>
                    <a:pt x="7115734" y="29502"/>
                  </a:lnTo>
                  <a:lnTo>
                    <a:pt x="7115861" y="46710"/>
                  </a:lnTo>
                  <a:lnTo>
                    <a:pt x="7111936" y="59321"/>
                  </a:lnTo>
                  <a:lnTo>
                    <a:pt x="7111771" y="68160"/>
                  </a:lnTo>
                  <a:lnTo>
                    <a:pt x="7123201" y="74091"/>
                  </a:lnTo>
                  <a:lnTo>
                    <a:pt x="7122477" y="61785"/>
                  </a:lnTo>
                  <a:lnTo>
                    <a:pt x="7123887" y="47345"/>
                  </a:lnTo>
                  <a:close/>
                </a:path>
                <a:path extrusionOk="0" h="259714" w="10128885">
                  <a:moveTo>
                    <a:pt x="7272769" y="199453"/>
                  </a:moveTo>
                  <a:lnTo>
                    <a:pt x="7271232" y="195148"/>
                  </a:lnTo>
                  <a:lnTo>
                    <a:pt x="7267118" y="193421"/>
                  </a:lnTo>
                  <a:lnTo>
                    <a:pt x="7259104" y="193116"/>
                  </a:lnTo>
                  <a:lnTo>
                    <a:pt x="7252843" y="193116"/>
                  </a:lnTo>
                  <a:lnTo>
                    <a:pt x="7247090" y="192659"/>
                  </a:lnTo>
                  <a:lnTo>
                    <a:pt x="7248423" y="185166"/>
                  </a:lnTo>
                  <a:lnTo>
                    <a:pt x="7247242" y="176530"/>
                  </a:lnTo>
                  <a:lnTo>
                    <a:pt x="7249515" y="164084"/>
                  </a:lnTo>
                  <a:lnTo>
                    <a:pt x="7240905" y="162941"/>
                  </a:lnTo>
                  <a:lnTo>
                    <a:pt x="7235418" y="176225"/>
                  </a:lnTo>
                  <a:lnTo>
                    <a:pt x="7226122" y="190487"/>
                  </a:lnTo>
                  <a:lnTo>
                    <a:pt x="7220534" y="203911"/>
                  </a:lnTo>
                  <a:lnTo>
                    <a:pt x="7226211" y="214668"/>
                  </a:lnTo>
                  <a:lnTo>
                    <a:pt x="7228129" y="203911"/>
                  </a:lnTo>
                  <a:lnTo>
                    <a:pt x="7233806" y="200672"/>
                  </a:lnTo>
                  <a:lnTo>
                    <a:pt x="7240981" y="200672"/>
                  </a:lnTo>
                  <a:lnTo>
                    <a:pt x="7248080" y="201498"/>
                  </a:lnTo>
                  <a:lnTo>
                    <a:pt x="7255650" y="203428"/>
                  </a:lnTo>
                  <a:lnTo>
                    <a:pt x="7263270" y="205701"/>
                  </a:lnTo>
                  <a:lnTo>
                    <a:pt x="7270547" y="207518"/>
                  </a:lnTo>
                  <a:lnTo>
                    <a:pt x="7272769" y="199453"/>
                  </a:lnTo>
                  <a:close/>
                </a:path>
                <a:path extrusionOk="0" h="259714" w="10128885">
                  <a:moveTo>
                    <a:pt x="7447204" y="222288"/>
                  </a:moveTo>
                  <a:lnTo>
                    <a:pt x="7438555" y="223431"/>
                  </a:lnTo>
                  <a:lnTo>
                    <a:pt x="7426515" y="221132"/>
                  </a:lnTo>
                  <a:lnTo>
                    <a:pt x="7425042" y="229781"/>
                  </a:lnTo>
                  <a:lnTo>
                    <a:pt x="7431633" y="232435"/>
                  </a:lnTo>
                  <a:lnTo>
                    <a:pt x="7436459" y="236804"/>
                  </a:lnTo>
                  <a:lnTo>
                    <a:pt x="7441120" y="241338"/>
                  </a:lnTo>
                  <a:lnTo>
                    <a:pt x="7447204" y="244525"/>
                  </a:lnTo>
                  <a:lnTo>
                    <a:pt x="7447204" y="222288"/>
                  </a:lnTo>
                  <a:close/>
                </a:path>
                <a:path extrusionOk="0" h="259714" w="10128885">
                  <a:moveTo>
                    <a:pt x="7617561" y="13246"/>
                  </a:moveTo>
                  <a:lnTo>
                    <a:pt x="7616215" y="7658"/>
                  </a:lnTo>
                  <a:lnTo>
                    <a:pt x="7609167" y="0"/>
                  </a:lnTo>
                  <a:lnTo>
                    <a:pt x="7603998" y="7899"/>
                  </a:lnTo>
                  <a:lnTo>
                    <a:pt x="7603604" y="13462"/>
                  </a:lnTo>
                  <a:lnTo>
                    <a:pt x="7606373" y="16738"/>
                  </a:lnTo>
                  <a:lnTo>
                    <a:pt x="7610678" y="17818"/>
                  </a:lnTo>
                  <a:lnTo>
                    <a:pt x="7615098" y="16662"/>
                  </a:lnTo>
                  <a:lnTo>
                    <a:pt x="7617561" y="13246"/>
                  </a:lnTo>
                  <a:close/>
                </a:path>
                <a:path extrusionOk="0" h="259714" w="10128885">
                  <a:moveTo>
                    <a:pt x="7668171" y="59461"/>
                  </a:moveTo>
                  <a:lnTo>
                    <a:pt x="7666228" y="59410"/>
                  </a:lnTo>
                  <a:lnTo>
                    <a:pt x="7654899" y="59410"/>
                  </a:lnTo>
                  <a:lnTo>
                    <a:pt x="7649019" y="65252"/>
                  </a:lnTo>
                  <a:lnTo>
                    <a:pt x="7646022" y="74091"/>
                  </a:lnTo>
                  <a:lnTo>
                    <a:pt x="7647051" y="74117"/>
                  </a:lnTo>
                  <a:lnTo>
                    <a:pt x="7654976" y="73037"/>
                  </a:lnTo>
                  <a:lnTo>
                    <a:pt x="7660957" y="70027"/>
                  </a:lnTo>
                  <a:lnTo>
                    <a:pt x="7665263" y="65392"/>
                  </a:lnTo>
                  <a:lnTo>
                    <a:pt x="7668171" y="59461"/>
                  </a:lnTo>
                  <a:close/>
                </a:path>
                <a:path extrusionOk="0" h="259714" w="10128885">
                  <a:moveTo>
                    <a:pt x="7778674" y="29502"/>
                  </a:moveTo>
                  <a:lnTo>
                    <a:pt x="7756538" y="44602"/>
                  </a:lnTo>
                  <a:lnTo>
                    <a:pt x="7757223" y="44602"/>
                  </a:lnTo>
                  <a:lnTo>
                    <a:pt x="7765275" y="43522"/>
                  </a:lnTo>
                  <a:lnTo>
                    <a:pt x="7771346" y="40487"/>
                  </a:lnTo>
                  <a:lnTo>
                    <a:pt x="7775715" y="35725"/>
                  </a:lnTo>
                  <a:lnTo>
                    <a:pt x="7778674" y="29502"/>
                  </a:lnTo>
                  <a:close/>
                </a:path>
                <a:path extrusionOk="0" h="259714" w="10128885">
                  <a:moveTo>
                    <a:pt x="7859827" y="59461"/>
                  </a:moveTo>
                  <a:lnTo>
                    <a:pt x="7856817" y="56045"/>
                  </a:lnTo>
                  <a:lnTo>
                    <a:pt x="7852156" y="54254"/>
                  </a:lnTo>
                  <a:lnTo>
                    <a:pt x="7847419" y="54254"/>
                  </a:lnTo>
                  <a:lnTo>
                    <a:pt x="7840878" y="55448"/>
                  </a:lnTo>
                  <a:lnTo>
                    <a:pt x="7835176" y="59080"/>
                  </a:lnTo>
                  <a:lnTo>
                    <a:pt x="7831277" y="65265"/>
                  </a:lnTo>
                  <a:lnTo>
                    <a:pt x="7830134" y="74091"/>
                  </a:lnTo>
                  <a:lnTo>
                    <a:pt x="7833004" y="74447"/>
                  </a:lnTo>
                  <a:lnTo>
                    <a:pt x="7835697" y="74625"/>
                  </a:lnTo>
                  <a:lnTo>
                    <a:pt x="7838211" y="74625"/>
                  </a:lnTo>
                  <a:lnTo>
                    <a:pt x="7846606" y="73761"/>
                  </a:lnTo>
                  <a:lnTo>
                    <a:pt x="7853108" y="71069"/>
                  </a:lnTo>
                  <a:lnTo>
                    <a:pt x="7857579" y="66357"/>
                  </a:lnTo>
                  <a:lnTo>
                    <a:pt x="7859827" y="59461"/>
                  </a:lnTo>
                  <a:close/>
                </a:path>
                <a:path extrusionOk="0" h="259714" w="10128885">
                  <a:moveTo>
                    <a:pt x="7948117" y="148056"/>
                  </a:moveTo>
                  <a:lnTo>
                    <a:pt x="7933499" y="148056"/>
                  </a:lnTo>
                  <a:lnTo>
                    <a:pt x="7933499" y="162928"/>
                  </a:lnTo>
                  <a:lnTo>
                    <a:pt x="7948117" y="162928"/>
                  </a:lnTo>
                  <a:lnTo>
                    <a:pt x="7948117" y="148056"/>
                  </a:lnTo>
                  <a:close/>
                </a:path>
                <a:path extrusionOk="0" h="259714" w="10128885">
                  <a:moveTo>
                    <a:pt x="8110106" y="7607"/>
                  </a:moveTo>
                  <a:lnTo>
                    <a:pt x="8106283" y="6972"/>
                  </a:lnTo>
                  <a:lnTo>
                    <a:pt x="8102778" y="6680"/>
                  </a:lnTo>
                  <a:lnTo>
                    <a:pt x="8099577" y="6680"/>
                  </a:lnTo>
                  <a:lnTo>
                    <a:pt x="8084490" y="9423"/>
                  </a:lnTo>
                  <a:lnTo>
                    <a:pt x="8073733" y="16510"/>
                  </a:lnTo>
                  <a:lnTo>
                    <a:pt x="8065656" y="26250"/>
                  </a:lnTo>
                  <a:lnTo>
                    <a:pt x="8058632" y="36982"/>
                  </a:lnTo>
                  <a:lnTo>
                    <a:pt x="8063217" y="37426"/>
                  </a:lnTo>
                  <a:lnTo>
                    <a:pt x="8067624" y="37680"/>
                  </a:lnTo>
                  <a:lnTo>
                    <a:pt x="8071777" y="37680"/>
                  </a:lnTo>
                  <a:lnTo>
                    <a:pt x="8087309" y="36169"/>
                  </a:lnTo>
                  <a:lnTo>
                    <a:pt x="8099361" y="31153"/>
                  </a:lnTo>
                  <a:lnTo>
                    <a:pt x="8107210" y="21882"/>
                  </a:lnTo>
                  <a:lnTo>
                    <a:pt x="8110106" y="7607"/>
                  </a:lnTo>
                  <a:close/>
                </a:path>
                <a:path extrusionOk="0" h="259714" w="10128885">
                  <a:moveTo>
                    <a:pt x="8620811" y="226695"/>
                  </a:moveTo>
                  <a:lnTo>
                    <a:pt x="8616569" y="224358"/>
                  </a:lnTo>
                  <a:lnTo>
                    <a:pt x="8612429" y="222021"/>
                  </a:lnTo>
                  <a:lnTo>
                    <a:pt x="8609254" y="222021"/>
                  </a:lnTo>
                  <a:lnTo>
                    <a:pt x="8606333" y="222021"/>
                  </a:lnTo>
                  <a:lnTo>
                    <a:pt x="8604225" y="224002"/>
                  </a:lnTo>
                  <a:lnTo>
                    <a:pt x="8603628" y="229781"/>
                  </a:lnTo>
                  <a:lnTo>
                    <a:pt x="8605761" y="236626"/>
                  </a:lnTo>
                  <a:lnTo>
                    <a:pt x="8612924" y="240652"/>
                  </a:lnTo>
                  <a:lnTo>
                    <a:pt x="8620811" y="242189"/>
                  </a:lnTo>
                  <a:lnTo>
                    <a:pt x="8620811" y="226695"/>
                  </a:lnTo>
                  <a:close/>
                </a:path>
                <a:path extrusionOk="0" h="259714" w="10128885">
                  <a:moveTo>
                    <a:pt x="8646477" y="231038"/>
                  </a:moveTo>
                  <a:lnTo>
                    <a:pt x="8640458" y="222288"/>
                  </a:lnTo>
                  <a:lnTo>
                    <a:pt x="8639289" y="229095"/>
                  </a:lnTo>
                  <a:lnTo>
                    <a:pt x="8636521" y="231381"/>
                  </a:lnTo>
                  <a:lnTo>
                    <a:pt x="8629434" y="231381"/>
                  </a:lnTo>
                  <a:lnTo>
                    <a:pt x="8625091" y="229044"/>
                  </a:lnTo>
                  <a:lnTo>
                    <a:pt x="8620849" y="226695"/>
                  </a:lnTo>
                  <a:lnTo>
                    <a:pt x="8620823" y="242189"/>
                  </a:lnTo>
                  <a:lnTo>
                    <a:pt x="8623313" y="242671"/>
                  </a:lnTo>
                  <a:lnTo>
                    <a:pt x="8625865" y="242912"/>
                  </a:lnTo>
                  <a:lnTo>
                    <a:pt x="8628367" y="242912"/>
                  </a:lnTo>
                  <a:lnTo>
                    <a:pt x="8638172" y="241528"/>
                  </a:lnTo>
                  <a:lnTo>
                    <a:pt x="8644966" y="237515"/>
                  </a:lnTo>
                  <a:lnTo>
                    <a:pt x="8646401" y="231381"/>
                  </a:lnTo>
                  <a:lnTo>
                    <a:pt x="8646477" y="231038"/>
                  </a:lnTo>
                  <a:close/>
                </a:path>
                <a:path extrusionOk="0" h="259714" w="10128885">
                  <a:moveTo>
                    <a:pt x="8734450" y="154241"/>
                  </a:moveTo>
                  <a:lnTo>
                    <a:pt x="8728773" y="148069"/>
                  </a:lnTo>
                  <a:lnTo>
                    <a:pt x="8718906" y="154101"/>
                  </a:lnTo>
                  <a:lnTo>
                    <a:pt x="8716454" y="158483"/>
                  </a:lnTo>
                  <a:lnTo>
                    <a:pt x="8719109" y="161137"/>
                  </a:lnTo>
                  <a:lnTo>
                    <a:pt x="8724544" y="162039"/>
                  </a:lnTo>
                  <a:lnTo>
                    <a:pt x="8730234" y="161188"/>
                  </a:lnTo>
                  <a:lnTo>
                    <a:pt x="8734234" y="158597"/>
                  </a:lnTo>
                  <a:lnTo>
                    <a:pt x="8734450" y="154241"/>
                  </a:lnTo>
                  <a:close/>
                </a:path>
                <a:path extrusionOk="0" h="259714" w="10128885">
                  <a:moveTo>
                    <a:pt x="9220721" y="80225"/>
                  </a:moveTo>
                  <a:lnTo>
                    <a:pt x="9215069" y="74091"/>
                  </a:lnTo>
                  <a:lnTo>
                    <a:pt x="9205087" y="80086"/>
                  </a:lnTo>
                  <a:lnTo>
                    <a:pt x="9202598" y="84429"/>
                  </a:lnTo>
                  <a:lnTo>
                    <a:pt x="9205239" y="87071"/>
                  </a:lnTo>
                  <a:lnTo>
                    <a:pt x="9210700" y="87960"/>
                  </a:lnTo>
                  <a:lnTo>
                    <a:pt x="9216428" y="87122"/>
                  </a:lnTo>
                  <a:lnTo>
                    <a:pt x="9220479" y="84556"/>
                  </a:lnTo>
                  <a:lnTo>
                    <a:pt x="9220721" y="80225"/>
                  </a:lnTo>
                  <a:close/>
                </a:path>
                <a:path extrusionOk="0" h="259714" w="10128885">
                  <a:moveTo>
                    <a:pt x="9428556" y="140703"/>
                  </a:moveTo>
                  <a:lnTo>
                    <a:pt x="9420898" y="137363"/>
                  </a:lnTo>
                  <a:lnTo>
                    <a:pt x="9406877" y="129413"/>
                  </a:lnTo>
                  <a:lnTo>
                    <a:pt x="9399206" y="125945"/>
                  </a:lnTo>
                  <a:lnTo>
                    <a:pt x="9396362" y="136245"/>
                  </a:lnTo>
                  <a:lnTo>
                    <a:pt x="9399346" y="143725"/>
                  </a:lnTo>
                  <a:lnTo>
                    <a:pt x="9406064" y="148285"/>
                  </a:lnTo>
                  <a:lnTo>
                    <a:pt x="9414421" y="149834"/>
                  </a:lnTo>
                  <a:lnTo>
                    <a:pt x="9421177" y="149834"/>
                  </a:lnTo>
                  <a:lnTo>
                    <a:pt x="9427489" y="146862"/>
                  </a:lnTo>
                  <a:lnTo>
                    <a:pt x="9428556" y="140703"/>
                  </a:lnTo>
                  <a:close/>
                </a:path>
                <a:path extrusionOk="0" h="259714" w="10128885">
                  <a:moveTo>
                    <a:pt x="9436062" y="59461"/>
                  </a:moveTo>
                  <a:lnTo>
                    <a:pt x="9433192" y="59105"/>
                  </a:lnTo>
                  <a:lnTo>
                    <a:pt x="9430499" y="58915"/>
                  </a:lnTo>
                  <a:lnTo>
                    <a:pt x="9427997" y="58915"/>
                  </a:lnTo>
                  <a:lnTo>
                    <a:pt x="9419755" y="59766"/>
                  </a:lnTo>
                  <a:lnTo>
                    <a:pt x="9413342" y="62458"/>
                  </a:lnTo>
                  <a:lnTo>
                    <a:pt x="9408922" y="67170"/>
                  </a:lnTo>
                  <a:lnTo>
                    <a:pt x="9406674" y="74091"/>
                  </a:lnTo>
                  <a:lnTo>
                    <a:pt x="9409493" y="74434"/>
                  </a:lnTo>
                  <a:lnTo>
                    <a:pt x="9412148" y="74625"/>
                  </a:lnTo>
                  <a:lnTo>
                    <a:pt x="9414612" y="74625"/>
                  </a:lnTo>
                  <a:lnTo>
                    <a:pt x="9422905" y="73761"/>
                  </a:lnTo>
                  <a:lnTo>
                    <a:pt x="9429369" y="71069"/>
                  </a:lnTo>
                  <a:lnTo>
                    <a:pt x="9433814" y="66357"/>
                  </a:lnTo>
                  <a:lnTo>
                    <a:pt x="9436062" y="59461"/>
                  </a:lnTo>
                  <a:close/>
                </a:path>
                <a:path extrusionOk="0" h="259714" w="10128885">
                  <a:moveTo>
                    <a:pt x="9502216" y="29502"/>
                  </a:moveTo>
                  <a:lnTo>
                    <a:pt x="9500591" y="28803"/>
                  </a:lnTo>
                  <a:lnTo>
                    <a:pt x="9498927" y="28498"/>
                  </a:lnTo>
                  <a:lnTo>
                    <a:pt x="9497276" y="28498"/>
                  </a:lnTo>
                  <a:lnTo>
                    <a:pt x="9487802" y="31762"/>
                  </a:lnTo>
                  <a:lnTo>
                    <a:pt x="9481312" y="39154"/>
                  </a:lnTo>
                  <a:lnTo>
                    <a:pt x="9480372" y="47028"/>
                  </a:lnTo>
                  <a:lnTo>
                    <a:pt x="9487560" y="51739"/>
                  </a:lnTo>
                  <a:lnTo>
                    <a:pt x="9490773" y="45732"/>
                  </a:lnTo>
                  <a:lnTo>
                    <a:pt x="9496717" y="42519"/>
                  </a:lnTo>
                  <a:lnTo>
                    <a:pt x="9501746" y="38354"/>
                  </a:lnTo>
                  <a:lnTo>
                    <a:pt x="9502216" y="29502"/>
                  </a:lnTo>
                  <a:close/>
                </a:path>
                <a:path extrusionOk="0" h="259714" w="10128885">
                  <a:moveTo>
                    <a:pt x="9509709" y="133438"/>
                  </a:moveTo>
                  <a:lnTo>
                    <a:pt x="9500921" y="133743"/>
                  </a:lnTo>
                  <a:lnTo>
                    <a:pt x="9493021" y="135051"/>
                  </a:lnTo>
                  <a:lnTo>
                    <a:pt x="9487941" y="139204"/>
                  </a:lnTo>
                  <a:lnTo>
                    <a:pt x="9487560" y="148056"/>
                  </a:lnTo>
                  <a:lnTo>
                    <a:pt x="9488602" y="148082"/>
                  </a:lnTo>
                  <a:lnTo>
                    <a:pt x="9496501" y="147027"/>
                  </a:lnTo>
                  <a:lnTo>
                    <a:pt x="9502470" y="144043"/>
                  </a:lnTo>
                  <a:lnTo>
                    <a:pt x="9506775" y="139420"/>
                  </a:lnTo>
                  <a:lnTo>
                    <a:pt x="9509709" y="133438"/>
                  </a:lnTo>
                  <a:close/>
                </a:path>
                <a:path extrusionOk="0" h="259714" w="10128885">
                  <a:moveTo>
                    <a:pt x="9705556" y="156324"/>
                  </a:moveTo>
                  <a:lnTo>
                    <a:pt x="9705353" y="155625"/>
                  </a:lnTo>
                  <a:lnTo>
                    <a:pt x="9704235" y="151663"/>
                  </a:lnTo>
                  <a:lnTo>
                    <a:pt x="9699244" y="148894"/>
                  </a:lnTo>
                  <a:lnTo>
                    <a:pt x="9692411" y="147993"/>
                  </a:lnTo>
                  <a:lnTo>
                    <a:pt x="9685376" y="147993"/>
                  </a:lnTo>
                  <a:lnTo>
                    <a:pt x="9678340" y="150622"/>
                  </a:lnTo>
                  <a:lnTo>
                    <a:pt x="9679178" y="155663"/>
                  </a:lnTo>
                  <a:lnTo>
                    <a:pt x="9679356" y="155625"/>
                  </a:lnTo>
                  <a:lnTo>
                    <a:pt x="9684118" y="156362"/>
                  </a:lnTo>
                  <a:lnTo>
                    <a:pt x="9692208" y="158216"/>
                  </a:lnTo>
                  <a:lnTo>
                    <a:pt x="9699371" y="160604"/>
                  </a:lnTo>
                  <a:lnTo>
                    <a:pt x="9701365" y="162941"/>
                  </a:lnTo>
                  <a:lnTo>
                    <a:pt x="9705556" y="156324"/>
                  </a:lnTo>
                  <a:close/>
                </a:path>
                <a:path extrusionOk="0" h="259714" w="10128885">
                  <a:moveTo>
                    <a:pt x="9745358" y="36982"/>
                  </a:moveTo>
                  <a:lnTo>
                    <a:pt x="9738690" y="33159"/>
                  </a:lnTo>
                  <a:lnTo>
                    <a:pt x="9735795" y="25501"/>
                  </a:lnTo>
                  <a:lnTo>
                    <a:pt x="9732696" y="17983"/>
                  </a:lnTo>
                  <a:lnTo>
                    <a:pt x="9725431" y="14592"/>
                  </a:lnTo>
                  <a:lnTo>
                    <a:pt x="9723996" y="14643"/>
                  </a:lnTo>
                  <a:lnTo>
                    <a:pt x="9723196" y="14744"/>
                  </a:lnTo>
                  <a:lnTo>
                    <a:pt x="9716160" y="23596"/>
                  </a:lnTo>
                  <a:lnTo>
                    <a:pt x="9718421" y="33032"/>
                  </a:lnTo>
                  <a:lnTo>
                    <a:pt x="9726270" y="40525"/>
                  </a:lnTo>
                  <a:lnTo>
                    <a:pt x="9736010" y="43586"/>
                  </a:lnTo>
                  <a:lnTo>
                    <a:pt x="9740049" y="43586"/>
                  </a:lnTo>
                  <a:lnTo>
                    <a:pt x="9743605" y="41681"/>
                  </a:lnTo>
                  <a:lnTo>
                    <a:pt x="9745358" y="36982"/>
                  </a:lnTo>
                  <a:close/>
                </a:path>
                <a:path extrusionOk="0" h="259714" w="10128885">
                  <a:moveTo>
                    <a:pt x="9811842" y="59461"/>
                  </a:moveTo>
                  <a:lnTo>
                    <a:pt x="9796843" y="59461"/>
                  </a:lnTo>
                  <a:lnTo>
                    <a:pt x="9796843" y="74091"/>
                  </a:lnTo>
                  <a:lnTo>
                    <a:pt x="9811842" y="74091"/>
                  </a:lnTo>
                  <a:lnTo>
                    <a:pt x="9811842" y="59461"/>
                  </a:lnTo>
                  <a:close/>
                </a:path>
                <a:path extrusionOk="0" h="259714" w="10128885">
                  <a:moveTo>
                    <a:pt x="9973831" y="111086"/>
                  </a:moveTo>
                  <a:lnTo>
                    <a:pt x="9964839" y="106959"/>
                  </a:lnTo>
                  <a:lnTo>
                    <a:pt x="9952965" y="92964"/>
                  </a:lnTo>
                  <a:lnTo>
                    <a:pt x="9944176" y="88836"/>
                  </a:lnTo>
                  <a:lnTo>
                    <a:pt x="9945179" y="98539"/>
                  </a:lnTo>
                  <a:lnTo>
                    <a:pt x="9950234" y="107899"/>
                  </a:lnTo>
                  <a:lnTo>
                    <a:pt x="9957575" y="114960"/>
                  </a:lnTo>
                  <a:lnTo>
                    <a:pt x="9965436" y="117754"/>
                  </a:lnTo>
                  <a:lnTo>
                    <a:pt x="9968878" y="117754"/>
                  </a:lnTo>
                  <a:lnTo>
                    <a:pt x="9971926" y="115811"/>
                  </a:lnTo>
                  <a:lnTo>
                    <a:pt x="9973831" y="111086"/>
                  </a:lnTo>
                  <a:close/>
                </a:path>
                <a:path extrusionOk="0" h="259714" w="10128885">
                  <a:moveTo>
                    <a:pt x="10128352" y="44602"/>
                  </a:moveTo>
                  <a:lnTo>
                    <a:pt x="10125824" y="45923"/>
                  </a:lnTo>
                  <a:lnTo>
                    <a:pt x="10123424" y="46456"/>
                  </a:lnTo>
                  <a:lnTo>
                    <a:pt x="10116236" y="46456"/>
                  </a:lnTo>
                  <a:lnTo>
                    <a:pt x="10111842" y="44005"/>
                  </a:lnTo>
                  <a:lnTo>
                    <a:pt x="10104107" y="39090"/>
                  </a:lnTo>
                  <a:lnTo>
                    <a:pt x="10100754" y="36626"/>
                  </a:lnTo>
                  <a:lnTo>
                    <a:pt x="10097935" y="36626"/>
                  </a:lnTo>
                  <a:lnTo>
                    <a:pt x="10095370" y="36626"/>
                  </a:lnTo>
                  <a:lnTo>
                    <a:pt x="10093223" y="38671"/>
                  </a:lnTo>
                  <a:lnTo>
                    <a:pt x="10091522" y="44602"/>
                  </a:lnTo>
                  <a:lnTo>
                    <a:pt x="10095382" y="47015"/>
                  </a:lnTo>
                  <a:lnTo>
                    <a:pt x="10101783" y="49898"/>
                  </a:lnTo>
                  <a:lnTo>
                    <a:pt x="10109467" y="52298"/>
                  </a:lnTo>
                  <a:lnTo>
                    <a:pt x="10117188" y="53301"/>
                  </a:lnTo>
                  <a:lnTo>
                    <a:pt x="10123018" y="53301"/>
                  </a:lnTo>
                  <a:lnTo>
                    <a:pt x="10127691" y="51104"/>
                  </a:lnTo>
                  <a:lnTo>
                    <a:pt x="10128352" y="4460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54" name="Google Shape;3154;gf574e92628_0_0"/>
            <p:cNvSpPr/>
            <p:nvPr/>
          </p:nvSpPr>
          <p:spPr>
            <a:xfrm>
              <a:off x="0" y="3690517"/>
              <a:ext cx="10335260" cy="246379"/>
            </a:xfrm>
            <a:custGeom>
              <a:rect b="b" l="l" r="r" t="t"/>
              <a:pathLst>
                <a:path extrusionOk="0" h="246379" w="10335260">
                  <a:moveTo>
                    <a:pt x="8763" y="67818"/>
                  </a:moveTo>
                  <a:lnTo>
                    <a:pt x="4826" y="62585"/>
                  </a:lnTo>
                  <a:lnTo>
                    <a:pt x="0" y="60680"/>
                  </a:lnTo>
                  <a:lnTo>
                    <a:pt x="0" y="75958"/>
                  </a:lnTo>
                  <a:lnTo>
                    <a:pt x="3429" y="75831"/>
                  </a:lnTo>
                  <a:lnTo>
                    <a:pt x="7747" y="75641"/>
                  </a:lnTo>
                  <a:lnTo>
                    <a:pt x="8763" y="67818"/>
                  </a:lnTo>
                  <a:close/>
                </a:path>
                <a:path extrusionOk="0" h="246379" w="10335260">
                  <a:moveTo>
                    <a:pt x="15227" y="45923"/>
                  </a:moveTo>
                  <a:lnTo>
                    <a:pt x="8039" y="42646"/>
                  </a:lnTo>
                  <a:lnTo>
                    <a:pt x="914" y="38493"/>
                  </a:lnTo>
                  <a:lnTo>
                    <a:pt x="0" y="38011"/>
                  </a:lnTo>
                  <a:lnTo>
                    <a:pt x="0" y="49631"/>
                  </a:lnTo>
                  <a:lnTo>
                    <a:pt x="2628" y="51308"/>
                  </a:lnTo>
                  <a:lnTo>
                    <a:pt x="5981" y="53733"/>
                  </a:lnTo>
                  <a:lnTo>
                    <a:pt x="11379" y="53733"/>
                  </a:lnTo>
                  <a:lnTo>
                    <a:pt x="13512" y="51739"/>
                  </a:lnTo>
                  <a:lnTo>
                    <a:pt x="15227" y="45923"/>
                  </a:lnTo>
                  <a:close/>
                </a:path>
                <a:path extrusionOk="0" h="246379" w="10335260">
                  <a:moveTo>
                    <a:pt x="118224" y="127508"/>
                  </a:moveTo>
                  <a:lnTo>
                    <a:pt x="114198" y="123126"/>
                  </a:lnTo>
                  <a:lnTo>
                    <a:pt x="108686" y="120840"/>
                  </a:lnTo>
                  <a:lnTo>
                    <a:pt x="103505" y="120840"/>
                  </a:lnTo>
                  <a:lnTo>
                    <a:pt x="97155" y="122123"/>
                  </a:lnTo>
                  <a:lnTo>
                    <a:pt x="92036" y="126034"/>
                  </a:lnTo>
                  <a:lnTo>
                    <a:pt x="89001" y="132676"/>
                  </a:lnTo>
                  <a:lnTo>
                    <a:pt x="88912" y="142138"/>
                  </a:lnTo>
                  <a:lnTo>
                    <a:pt x="98602" y="140792"/>
                  </a:lnTo>
                  <a:lnTo>
                    <a:pt x="106895" y="138099"/>
                  </a:lnTo>
                  <a:lnTo>
                    <a:pt x="113512" y="133781"/>
                  </a:lnTo>
                  <a:lnTo>
                    <a:pt x="118224" y="127508"/>
                  </a:lnTo>
                  <a:close/>
                </a:path>
                <a:path extrusionOk="0" h="246379" w="10335260">
                  <a:moveTo>
                    <a:pt x="183007" y="133540"/>
                  </a:moveTo>
                  <a:lnTo>
                    <a:pt x="177203" y="119900"/>
                  </a:lnTo>
                  <a:lnTo>
                    <a:pt x="175818" y="119773"/>
                  </a:lnTo>
                  <a:lnTo>
                    <a:pt x="175069" y="119773"/>
                  </a:lnTo>
                  <a:lnTo>
                    <a:pt x="163220" y="122161"/>
                  </a:lnTo>
                  <a:lnTo>
                    <a:pt x="152196" y="128003"/>
                  </a:lnTo>
                  <a:lnTo>
                    <a:pt x="147599" y="135331"/>
                  </a:lnTo>
                  <a:lnTo>
                    <a:pt x="155054" y="142138"/>
                  </a:lnTo>
                  <a:lnTo>
                    <a:pt x="153835" y="134810"/>
                  </a:lnTo>
                  <a:lnTo>
                    <a:pt x="159410" y="134302"/>
                  </a:lnTo>
                  <a:lnTo>
                    <a:pt x="176098" y="134315"/>
                  </a:lnTo>
                  <a:lnTo>
                    <a:pt x="183007" y="133540"/>
                  </a:lnTo>
                  <a:close/>
                </a:path>
                <a:path extrusionOk="0" h="246379" w="10335260">
                  <a:moveTo>
                    <a:pt x="486537" y="23571"/>
                  </a:moveTo>
                  <a:lnTo>
                    <a:pt x="482346" y="19469"/>
                  </a:lnTo>
                  <a:lnTo>
                    <a:pt x="476732" y="17132"/>
                  </a:lnTo>
                  <a:lnTo>
                    <a:pt x="471525" y="17132"/>
                  </a:lnTo>
                  <a:lnTo>
                    <a:pt x="464578" y="17132"/>
                  </a:lnTo>
                  <a:lnTo>
                    <a:pt x="458343" y="21310"/>
                  </a:lnTo>
                  <a:lnTo>
                    <a:pt x="457161" y="31064"/>
                  </a:lnTo>
                  <a:lnTo>
                    <a:pt x="459054" y="30861"/>
                  </a:lnTo>
                  <a:lnTo>
                    <a:pt x="477697" y="30861"/>
                  </a:lnTo>
                  <a:lnTo>
                    <a:pt x="485063" y="30175"/>
                  </a:lnTo>
                  <a:lnTo>
                    <a:pt x="486537" y="23571"/>
                  </a:lnTo>
                  <a:close/>
                </a:path>
                <a:path extrusionOk="0" h="246379" w="10335260">
                  <a:moveTo>
                    <a:pt x="660311" y="138061"/>
                  </a:moveTo>
                  <a:lnTo>
                    <a:pt x="648500" y="127508"/>
                  </a:lnTo>
                  <a:lnTo>
                    <a:pt x="647915" y="145389"/>
                  </a:lnTo>
                  <a:lnTo>
                    <a:pt x="639267" y="155232"/>
                  </a:lnTo>
                  <a:lnTo>
                    <a:pt x="629704" y="164147"/>
                  </a:lnTo>
                  <a:lnTo>
                    <a:pt x="626376" y="179247"/>
                  </a:lnTo>
                  <a:lnTo>
                    <a:pt x="627913" y="179527"/>
                  </a:lnTo>
                  <a:lnTo>
                    <a:pt x="629399" y="179666"/>
                  </a:lnTo>
                  <a:lnTo>
                    <a:pt x="630872" y="179666"/>
                  </a:lnTo>
                  <a:lnTo>
                    <a:pt x="648690" y="172313"/>
                  </a:lnTo>
                  <a:lnTo>
                    <a:pt x="659434" y="155714"/>
                  </a:lnTo>
                  <a:lnTo>
                    <a:pt x="660311" y="138061"/>
                  </a:lnTo>
                  <a:close/>
                </a:path>
                <a:path extrusionOk="0" h="246379" w="10335260">
                  <a:moveTo>
                    <a:pt x="734796" y="183692"/>
                  </a:moveTo>
                  <a:lnTo>
                    <a:pt x="731380" y="168071"/>
                  </a:lnTo>
                  <a:lnTo>
                    <a:pt x="723442" y="152450"/>
                  </a:lnTo>
                  <a:lnTo>
                    <a:pt x="715010" y="142138"/>
                  </a:lnTo>
                  <a:lnTo>
                    <a:pt x="715670" y="156997"/>
                  </a:lnTo>
                  <a:lnTo>
                    <a:pt x="713943" y="174294"/>
                  </a:lnTo>
                  <a:lnTo>
                    <a:pt x="715124" y="188633"/>
                  </a:lnTo>
                  <a:lnTo>
                    <a:pt x="724535" y="194602"/>
                  </a:lnTo>
                  <a:lnTo>
                    <a:pt x="726020" y="194602"/>
                  </a:lnTo>
                  <a:lnTo>
                    <a:pt x="727710" y="194398"/>
                  </a:lnTo>
                  <a:lnTo>
                    <a:pt x="729615" y="193992"/>
                  </a:lnTo>
                  <a:lnTo>
                    <a:pt x="734796" y="183692"/>
                  </a:lnTo>
                  <a:close/>
                </a:path>
                <a:path extrusionOk="0" h="246379" w="10335260">
                  <a:moveTo>
                    <a:pt x="781177" y="164490"/>
                  </a:moveTo>
                  <a:lnTo>
                    <a:pt x="777722" y="164325"/>
                  </a:lnTo>
                  <a:lnTo>
                    <a:pt x="776071" y="164325"/>
                  </a:lnTo>
                  <a:lnTo>
                    <a:pt x="765340" y="165252"/>
                  </a:lnTo>
                  <a:lnTo>
                    <a:pt x="756513" y="168033"/>
                  </a:lnTo>
                  <a:lnTo>
                    <a:pt x="749541" y="172694"/>
                  </a:lnTo>
                  <a:lnTo>
                    <a:pt x="744372" y="179235"/>
                  </a:lnTo>
                  <a:lnTo>
                    <a:pt x="748042" y="179438"/>
                  </a:lnTo>
                  <a:lnTo>
                    <a:pt x="749782" y="179438"/>
                  </a:lnTo>
                  <a:lnTo>
                    <a:pt x="760374" y="178498"/>
                  </a:lnTo>
                  <a:lnTo>
                    <a:pt x="769112" y="175691"/>
                  </a:lnTo>
                  <a:lnTo>
                    <a:pt x="776046" y="171018"/>
                  </a:lnTo>
                  <a:lnTo>
                    <a:pt x="781177" y="164490"/>
                  </a:lnTo>
                  <a:close/>
                </a:path>
                <a:path extrusionOk="0" h="246379" w="10335260">
                  <a:moveTo>
                    <a:pt x="829691" y="39281"/>
                  </a:moveTo>
                  <a:lnTo>
                    <a:pt x="829462" y="38506"/>
                  </a:lnTo>
                  <a:lnTo>
                    <a:pt x="828370" y="34607"/>
                  </a:lnTo>
                  <a:lnTo>
                    <a:pt x="823391" y="31838"/>
                  </a:lnTo>
                  <a:lnTo>
                    <a:pt x="816559" y="30937"/>
                  </a:lnTo>
                  <a:lnTo>
                    <a:pt x="809523" y="30937"/>
                  </a:lnTo>
                  <a:lnTo>
                    <a:pt x="802474" y="33553"/>
                  </a:lnTo>
                  <a:lnTo>
                    <a:pt x="803313" y="38544"/>
                  </a:lnTo>
                  <a:lnTo>
                    <a:pt x="803503" y="38506"/>
                  </a:lnTo>
                  <a:lnTo>
                    <a:pt x="808393" y="39281"/>
                  </a:lnTo>
                  <a:lnTo>
                    <a:pt x="816368" y="41109"/>
                  </a:lnTo>
                  <a:lnTo>
                    <a:pt x="823518" y="43522"/>
                  </a:lnTo>
                  <a:lnTo>
                    <a:pt x="825487" y="45923"/>
                  </a:lnTo>
                  <a:lnTo>
                    <a:pt x="829691" y="39281"/>
                  </a:lnTo>
                  <a:close/>
                </a:path>
                <a:path extrusionOk="0" h="246379" w="10335260">
                  <a:moveTo>
                    <a:pt x="1046480" y="90411"/>
                  </a:moveTo>
                  <a:lnTo>
                    <a:pt x="1045895" y="81648"/>
                  </a:lnTo>
                  <a:lnTo>
                    <a:pt x="1043038" y="75196"/>
                  </a:lnTo>
                  <a:lnTo>
                    <a:pt x="1040041" y="68922"/>
                  </a:lnTo>
                  <a:lnTo>
                    <a:pt x="1039012" y="60680"/>
                  </a:lnTo>
                  <a:lnTo>
                    <a:pt x="997089" y="67627"/>
                  </a:lnTo>
                  <a:lnTo>
                    <a:pt x="994676" y="75653"/>
                  </a:lnTo>
                  <a:lnTo>
                    <a:pt x="1007389" y="77939"/>
                  </a:lnTo>
                  <a:lnTo>
                    <a:pt x="1018641" y="80137"/>
                  </a:lnTo>
                  <a:lnTo>
                    <a:pt x="1030859" y="83769"/>
                  </a:lnTo>
                  <a:lnTo>
                    <a:pt x="1046480" y="90411"/>
                  </a:lnTo>
                  <a:close/>
                </a:path>
                <a:path extrusionOk="0" h="246379" w="10335260">
                  <a:moveTo>
                    <a:pt x="1074851" y="153466"/>
                  </a:moveTo>
                  <a:lnTo>
                    <a:pt x="1073721" y="147548"/>
                  </a:lnTo>
                  <a:lnTo>
                    <a:pt x="1061135" y="142138"/>
                  </a:lnTo>
                  <a:lnTo>
                    <a:pt x="1055916" y="150647"/>
                  </a:lnTo>
                  <a:lnTo>
                    <a:pt x="1054912" y="156222"/>
                  </a:lnTo>
                  <a:lnTo>
                    <a:pt x="1056995" y="159270"/>
                  </a:lnTo>
                  <a:lnTo>
                    <a:pt x="1061097" y="160197"/>
                  </a:lnTo>
                  <a:lnTo>
                    <a:pt x="1069098" y="158242"/>
                  </a:lnTo>
                  <a:lnTo>
                    <a:pt x="1074851" y="153466"/>
                  </a:lnTo>
                  <a:close/>
                </a:path>
                <a:path extrusionOk="0" h="246379" w="10335260">
                  <a:moveTo>
                    <a:pt x="1153045" y="141617"/>
                  </a:moveTo>
                  <a:lnTo>
                    <a:pt x="1152359" y="130289"/>
                  </a:lnTo>
                  <a:lnTo>
                    <a:pt x="1142047" y="119900"/>
                  </a:lnTo>
                  <a:lnTo>
                    <a:pt x="1141806" y="132549"/>
                  </a:lnTo>
                  <a:lnTo>
                    <a:pt x="1134630" y="138328"/>
                  </a:lnTo>
                  <a:lnTo>
                    <a:pt x="1125677" y="142341"/>
                  </a:lnTo>
                  <a:lnTo>
                    <a:pt x="1120127" y="149745"/>
                  </a:lnTo>
                  <a:lnTo>
                    <a:pt x="1125156" y="153073"/>
                  </a:lnTo>
                  <a:lnTo>
                    <a:pt x="1130109" y="154470"/>
                  </a:lnTo>
                  <a:lnTo>
                    <a:pt x="1134592" y="154470"/>
                  </a:lnTo>
                  <a:lnTo>
                    <a:pt x="1146365" y="150736"/>
                  </a:lnTo>
                  <a:lnTo>
                    <a:pt x="1153045" y="141617"/>
                  </a:lnTo>
                  <a:close/>
                </a:path>
                <a:path extrusionOk="0" h="246379" w="10335260">
                  <a:moveTo>
                    <a:pt x="1200988" y="201599"/>
                  </a:moveTo>
                  <a:lnTo>
                    <a:pt x="1196467" y="198170"/>
                  </a:lnTo>
                  <a:lnTo>
                    <a:pt x="1191298" y="196735"/>
                  </a:lnTo>
                  <a:lnTo>
                    <a:pt x="1186599" y="196735"/>
                  </a:lnTo>
                  <a:lnTo>
                    <a:pt x="1178433" y="198386"/>
                  </a:lnTo>
                  <a:lnTo>
                    <a:pt x="1173226" y="202755"/>
                  </a:lnTo>
                  <a:lnTo>
                    <a:pt x="1172768" y="208991"/>
                  </a:lnTo>
                  <a:lnTo>
                    <a:pt x="1178864" y="216230"/>
                  </a:lnTo>
                  <a:lnTo>
                    <a:pt x="1182217" y="210337"/>
                  </a:lnTo>
                  <a:lnTo>
                    <a:pt x="1189469" y="208356"/>
                  </a:lnTo>
                  <a:lnTo>
                    <a:pt x="1196949" y="206654"/>
                  </a:lnTo>
                  <a:lnTo>
                    <a:pt x="1200988" y="201599"/>
                  </a:lnTo>
                  <a:close/>
                </a:path>
                <a:path extrusionOk="0" h="246379" w="10335260">
                  <a:moveTo>
                    <a:pt x="1215682" y="97663"/>
                  </a:moveTo>
                  <a:lnTo>
                    <a:pt x="1210005" y="97066"/>
                  </a:lnTo>
                  <a:lnTo>
                    <a:pt x="1204607" y="91617"/>
                  </a:lnTo>
                  <a:lnTo>
                    <a:pt x="1200099" y="91617"/>
                  </a:lnTo>
                  <a:lnTo>
                    <a:pt x="1197724" y="91617"/>
                  </a:lnTo>
                  <a:lnTo>
                    <a:pt x="1195603" y="93129"/>
                  </a:lnTo>
                  <a:lnTo>
                    <a:pt x="1193812" y="97663"/>
                  </a:lnTo>
                  <a:lnTo>
                    <a:pt x="1199426" y="98425"/>
                  </a:lnTo>
                  <a:lnTo>
                    <a:pt x="1204798" y="103873"/>
                  </a:lnTo>
                  <a:lnTo>
                    <a:pt x="1211707" y="103873"/>
                  </a:lnTo>
                  <a:lnTo>
                    <a:pt x="1213866" y="102323"/>
                  </a:lnTo>
                  <a:lnTo>
                    <a:pt x="1215682" y="97663"/>
                  </a:lnTo>
                  <a:close/>
                </a:path>
                <a:path extrusionOk="0" h="246379" w="10335260">
                  <a:moveTo>
                    <a:pt x="1215682" y="31064"/>
                  </a:moveTo>
                  <a:lnTo>
                    <a:pt x="1209217" y="28397"/>
                  </a:lnTo>
                  <a:lnTo>
                    <a:pt x="1204404" y="24028"/>
                  </a:lnTo>
                  <a:lnTo>
                    <a:pt x="1199769" y="19494"/>
                  </a:lnTo>
                  <a:lnTo>
                    <a:pt x="1193812" y="16306"/>
                  </a:lnTo>
                  <a:lnTo>
                    <a:pt x="1193812" y="26454"/>
                  </a:lnTo>
                  <a:lnTo>
                    <a:pt x="1190332" y="32550"/>
                  </a:lnTo>
                  <a:lnTo>
                    <a:pt x="1186319" y="38544"/>
                  </a:lnTo>
                  <a:lnTo>
                    <a:pt x="1188516" y="38277"/>
                  </a:lnTo>
                  <a:lnTo>
                    <a:pt x="1190904" y="38214"/>
                  </a:lnTo>
                  <a:lnTo>
                    <a:pt x="1206881" y="38252"/>
                  </a:lnTo>
                  <a:lnTo>
                    <a:pt x="1214158" y="37630"/>
                  </a:lnTo>
                  <a:lnTo>
                    <a:pt x="1215682" y="31064"/>
                  </a:lnTo>
                  <a:close/>
                </a:path>
                <a:path extrusionOk="0" h="246379" w="10335260">
                  <a:moveTo>
                    <a:pt x="1283284" y="191236"/>
                  </a:moveTo>
                  <a:lnTo>
                    <a:pt x="1281557" y="183870"/>
                  </a:lnTo>
                  <a:lnTo>
                    <a:pt x="1276934" y="179476"/>
                  </a:lnTo>
                  <a:lnTo>
                    <a:pt x="1269441" y="178015"/>
                  </a:lnTo>
                  <a:lnTo>
                    <a:pt x="1266698" y="178015"/>
                  </a:lnTo>
                  <a:lnTo>
                    <a:pt x="1263548" y="178435"/>
                  </a:lnTo>
                  <a:lnTo>
                    <a:pt x="1259992" y="179247"/>
                  </a:lnTo>
                  <a:lnTo>
                    <a:pt x="1260271" y="189992"/>
                  </a:lnTo>
                  <a:lnTo>
                    <a:pt x="1266507" y="194830"/>
                  </a:lnTo>
                  <a:lnTo>
                    <a:pt x="1275016" y="197459"/>
                  </a:lnTo>
                  <a:lnTo>
                    <a:pt x="1282090" y="201599"/>
                  </a:lnTo>
                  <a:lnTo>
                    <a:pt x="1283284" y="191236"/>
                  </a:lnTo>
                  <a:close/>
                </a:path>
                <a:path extrusionOk="0" h="246379" w="10335260">
                  <a:moveTo>
                    <a:pt x="1437906" y="174104"/>
                  </a:moveTo>
                  <a:lnTo>
                    <a:pt x="1436128" y="170624"/>
                  </a:lnTo>
                  <a:lnTo>
                    <a:pt x="1431544" y="170624"/>
                  </a:lnTo>
                  <a:lnTo>
                    <a:pt x="1427848" y="170624"/>
                  </a:lnTo>
                  <a:lnTo>
                    <a:pt x="1422311" y="172885"/>
                  </a:lnTo>
                  <a:lnTo>
                    <a:pt x="1414805" y="179235"/>
                  </a:lnTo>
                  <a:lnTo>
                    <a:pt x="1420012" y="183083"/>
                  </a:lnTo>
                  <a:lnTo>
                    <a:pt x="1424406" y="184531"/>
                  </a:lnTo>
                  <a:lnTo>
                    <a:pt x="1433271" y="184531"/>
                  </a:lnTo>
                  <a:lnTo>
                    <a:pt x="1436484" y="181051"/>
                  </a:lnTo>
                  <a:lnTo>
                    <a:pt x="1437906" y="174104"/>
                  </a:lnTo>
                  <a:close/>
                </a:path>
                <a:path extrusionOk="0" h="246379" w="10335260">
                  <a:moveTo>
                    <a:pt x="1480947" y="68173"/>
                  </a:moveTo>
                  <a:lnTo>
                    <a:pt x="1473479" y="68173"/>
                  </a:lnTo>
                  <a:lnTo>
                    <a:pt x="1472298" y="62064"/>
                  </a:lnTo>
                  <a:lnTo>
                    <a:pt x="1466303" y="60680"/>
                  </a:lnTo>
                  <a:lnTo>
                    <a:pt x="1461503" y="72644"/>
                  </a:lnTo>
                  <a:lnTo>
                    <a:pt x="1454035" y="81876"/>
                  </a:lnTo>
                  <a:lnTo>
                    <a:pt x="1447165" y="91617"/>
                  </a:lnTo>
                  <a:lnTo>
                    <a:pt x="1444155" y="105156"/>
                  </a:lnTo>
                  <a:lnTo>
                    <a:pt x="1446911" y="105943"/>
                  </a:lnTo>
                  <a:lnTo>
                    <a:pt x="1449235" y="106286"/>
                  </a:lnTo>
                  <a:lnTo>
                    <a:pt x="1459344" y="106286"/>
                  </a:lnTo>
                  <a:lnTo>
                    <a:pt x="1467891" y="82334"/>
                  </a:lnTo>
                  <a:lnTo>
                    <a:pt x="1477492" y="82334"/>
                  </a:lnTo>
                  <a:lnTo>
                    <a:pt x="1479105" y="82524"/>
                  </a:lnTo>
                  <a:lnTo>
                    <a:pt x="1480947" y="82918"/>
                  </a:lnTo>
                  <a:lnTo>
                    <a:pt x="1480947" y="68173"/>
                  </a:lnTo>
                  <a:close/>
                </a:path>
                <a:path extrusionOk="0" h="246379" w="10335260">
                  <a:moveTo>
                    <a:pt x="1562061" y="75653"/>
                  </a:moveTo>
                  <a:lnTo>
                    <a:pt x="1559585" y="75907"/>
                  </a:lnTo>
                  <a:lnTo>
                    <a:pt x="1550123" y="76009"/>
                  </a:lnTo>
                  <a:lnTo>
                    <a:pt x="1532826" y="75133"/>
                  </a:lnTo>
                  <a:lnTo>
                    <a:pt x="1528724" y="75133"/>
                  </a:lnTo>
                  <a:lnTo>
                    <a:pt x="1519097" y="75704"/>
                  </a:lnTo>
                  <a:lnTo>
                    <a:pt x="1511122" y="77939"/>
                  </a:lnTo>
                  <a:lnTo>
                    <a:pt x="1505546" y="82588"/>
                  </a:lnTo>
                  <a:lnTo>
                    <a:pt x="1503121" y="90411"/>
                  </a:lnTo>
                  <a:lnTo>
                    <a:pt x="1515605" y="92519"/>
                  </a:lnTo>
                  <a:lnTo>
                    <a:pt x="1523390" y="93421"/>
                  </a:lnTo>
                  <a:lnTo>
                    <a:pt x="1531581" y="93802"/>
                  </a:lnTo>
                  <a:lnTo>
                    <a:pt x="1541818" y="92989"/>
                  </a:lnTo>
                  <a:lnTo>
                    <a:pt x="1550974" y="90144"/>
                  </a:lnTo>
                  <a:lnTo>
                    <a:pt x="1558036" y="84582"/>
                  </a:lnTo>
                  <a:lnTo>
                    <a:pt x="1562061" y="75653"/>
                  </a:lnTo>
                  <a:close/>
                </a:path>
                <a:path extrusionOk="0" h="246379" w="10335260">
                  <a:moveTo>
                    <a:pt x="1900758" y="97663"/>
                  </a:moveTo>
                  <a:lnTo>
                    <a:pt x="1888439" y="101854"/>
                  </a:lnTo>
                  <a:lnTo>
                    <a:pt x="1873364" y="103441"/>
                  </a:lnTo>
                  <a:lnTo>
                    <a:pt x="1859102" y="105918"/>
                  </a:lnTo>
                  <a:lnTo>
                    <a:pt x="1849272" y="112763"/>
                  </a:lnTo>
                  <a:lnTo>
                    <a:pt x="1865261" y="116306"/>
                  </a:lnTo>
                  <a:lnTo>
                    <a:pt x="1874380" y="116306"/>
                  </a:lnTo>
                  <a:lnTo>
                    <a:pt x="1883346" y="115468"/>
                  </a:lnTo>
                  <a:lnTo>
                    <a:pt x="1891258" y="112522"/>
                  </a:lnTo>
                  <a:lnTo>
                    <a:pt x="1897329" y="106794"/>
                  </a:lnTo>
                  <a:lnTo>
                    <a:pt x="1900758" y="97663"/>
                  </a:lnTo>
                  <a:close/>
                </a:path>
                <a:path extrusionOk="0" h="246379" w="10335260">
                  <a:moveTo>
                    <a:pt x="2486660" y="184759"/>
                  </a:moveTo>
                  <a:lnTo>
                    <a:pt x="2481808" y="176225"/>
                  </a:lnTo>
                  <a:lnTo>
                    <a:pt x="2467889" y="171754"/>
                  </a:lnTo>
                  <a:lnTo>
                    <a:pt x="2468194" y="184467"/>
                  </a:lnTo>
                  <a:lnTo>
                    <a:pt x="2470823" y="194906"/>
                  </a:lnTo>
                  <a:lnTo>
                    <a:pt x="2475712" y="203022"/>
                  </a:lnTo>
                  <a:lnTo>
                    <a:pt x="2482837" y="208737"/>
                  </a:lnTo>
                  <a:lnTo>
                    <a:pt x="2485860" y="196037"/>
                  </a:lnTo>
                  <a:lnTo>
                    <a:pt x="2486660" y="184759"/>
                  </a:lnTo>
                  <a:close/>
                </a:path>
                <a:path extrusionOk="0" h="246379" w="10335260">
                  <a:moveTo>
                    <a:pt x="2497518" y="245846"/>
                  </a:moveTo>
                  <a:lnTo>
                    <a:pt x="2496604" y="237464"/>
                  </a:lnTo>
                  <a:lnTo>
                    <a:pt x="2493632" y="231254"/>
                  </a:lnTo>
                  <a:lnTo>
                    <a:pt x="2488933" y="226847"/>
                  </a:lnTo>
                  <a:lnTo>
                    <a:pt x="2482824" y="223837"/>
                  </a:lnTo>
                  <a:lnTo>
                    <a:pt x="2483637" y="232168"/>
                  </a:lnTo>
                  <a:lnTo>
                    <a:pt x="2486634" y="238391"/>
                  </a:lnTo>
                  <a:lnTo>
                    <a:pt x="2491397" y="242836"/>
                  </a:lnTo>
                  <a:lnTo>
                    <a:pt x="2497518" y="245846"/>
                  </a:lnTo>
                  <a:close/>
                </a:path>
                <a:path extrusionOk="0" h="246379" w="10335260">
                  <a:moveTo>
                    <a:pt x="2555608" y="205828"/>
                  </a:moveTo>
                  <a:lnTo>
                    <a:pt x="2548991" y="208737"/>
                  </a:lnTo>
                  <a:lnTo>
                    <a:pt x="2533154" y="216001"/>
                  </a:lnTo>
                  <a:lnTo>
                    <a:pt x="2555608" y="205828"/>
                  </a:lnTo>
                  <a:close/>
                </a:path>
                <a:path extrusionOk="0" h="246379" w="10335260">
                  <a:moveTo>
                    <a:pt x="2637383" y="45923"/>
                  </a:moveTo>
                  <a:lnTo>
                    <a:pt x="2633573" y="31762"/>
                  </a:lnTo>
                  <a:lnTo>
                    <a:pt x="2626626" y="27025"/>
                  </a:lnTo>
                  <a:lnTo>
                    <a:pt x="2621229" y="27025"/>
                  </a:lnTo>
                  <a:lnTo>
                    <a:pt x="2615158" y="29629"/>
                  </a:lnTo>
                  <a:lnTo>
                    <a:pt x="2613939" y="35547"/>
                  </a:lnTo>
                  <a:lnTo>
                    <a:pt x="2620403" y="41922"/>
                  </a:lnTo>
                  <a:lnTo>
                    <a:pt x="2637383" y="45923"/>
                  </a:lnTo>
                  <a:close/>
                </a:path>
                <a:path extrusionOk="0" h="246379" w="10335260">
                  <a:moveTo>
                    <a:pt x="2801277" y="66662"/>
                  </a:moveTo>
                  <a:lnTo>
                    <a:pt x="2798978" y="60502"/>
                  </a:lnTo>
                  <a:lnTo>
                    <a:pt x="2793720" y="60502"/>
                  </a:lnTo>
                  <a:lnTo>
                    <a:pt x="2792692" y="60553"/>
                  </a:lnTo>
                  <a:lnTo>
                    <a:pt x="2792133" y="60680"/>
                  </a:lnTo>
                  <a:lnTo>
                    <a:pt x="2791930" y="64681"/>
                  </a:lnTo>
                  <a:lnTo>
                    <a:pt x="2791256" y="68427"/>
                  </a:lnTo>
                  <a:lnTo>
                    <a:pt x="2786240" y="68427"/>
                  </a:lnTo>
                  <a:lnTo>
                    <a:pt x="2785503" y="68351"/>
                  </a:lnTo>
                  <a:lnTo>
                    <a:pt x="2784678" y="68160"/>
                  </a:lnTo>
                  <a:lnTo>
                    <a:pt x="2784678" y="82918"/>
                  </a:lnTo>
                  <a:lnTo>
                    <a:pt x="2787142" y="84493"/>
                  </a:lnTo>
                  <a:lnTo>
                    <a:pt x="2789351" y="85166"/>
                  </a:lnTo>
                  <a:lnTo>
                    <a:pt x="2797073" y="85166"/>
                  </a:lnTo>
                  <a:lnTo>
                    <a:pt x="2800324" y="78994"/>
                  </a:lnTo>
                  <a:lnTo>
                    <a:pt x="2801277" y="66662"/>
                  </a:lnTo>
                  <a:close/>
                </a:path>
                <a:path extrusionOk="0" h="246379" w="10335260">
                  <a:moveTo>
                    <a:pt x="3094012" y="149745"/>
                  </a:moveTo>
                  <a:lnTo>
                    <a:pt x="3081705" y="152120"/>
                  </a:lnTo>
                  <a:lnTo>
                    <a:pt x="3071063" y="156171"/>
                  </a:lnTo>
                  <a:lnTo>
                    <a:pt x="3062681" y="162521"/>
                  </a:lnTo>
                  <a:lnTo>
                    <a:pt x="3057194" y="171754"/>
                  </a:lnTo>
                  <a:lnTo>
                    <a:pt x="3071114" y="170903"/>
                  </a:lnTo>
                  <a:lnTo>
                    <a:pt x="3083153" y="168262"/>
                  </a:lnTo>
                  <a:lnTo>
                    <a:pt x="3091408" y="161861"/>
                  </a:lnTo>
                  <a:lnTo>
                    <a:pt x="3094012" y="149745"/>
                  </a:lnTo>
                  <a:close/>
                </a:path>
                <a:path extrusionOk="0" h="246379" w="10335260">
                  <a:moveTo>
                    <a:pt x="3152940" y="82918"/>
                  </a:moveTo>
                  <a:lnTo>
                    <a:pt x="3148622" y="78371"/>
                  </a:lnTo>
                  <a:lnTo>
                    <a:pt x="3144101" y="76492"/>
                  </a:lnTo>
                  <a:lnTo>
                    <a:pt x="3139744" y="76492"/>
                  </a:lnTo>
                  <a:lnTo>
                    <a:pt x="3132239" y="78308"/>
                  </a:lnTo>
                  <a:lnTo>
                    <a:pt x="3125508" y="83096"/>
                  </a:lnTo>
                  <a:lnTo>
                    <a:pt x="3119996" y="89865"/>
                  </a:lnTo>
                  <a:lnTo>
                    <a:pt x="3116135" y="97663"/>
                  </a:lnTo>
                  <a:lnTo>
                    <a:pt x="3124263" y="98145"/>
                  </a:lnTo>
                  <a:lnTo>
                    <a:pt x="3128099" y="98145"/>
                  </a:lnTo>
                  <a:lnTo>
                    <a:pt x="3137509" y="97536"/>
                  </a:lnTo>
                  <a:lnTo>
                    <a:pt x="3145269" y="95250"/>
                  </a:lnTo>
                  <a:lnTo>
                    <a:pt x="3150654" y="90614"/>
                  </a:lnTo>
                  <a:lnTo>
                    <a:pt x="3152940" y="82918"/>
                  </a:lnTo>
                  <a:close/>
                </a:path>
                <a:path extrusionOk="0" h="246379" w="10335260">
                  <a:moveTo>
                    <a:pt x="3226600" y="156997"/>
                  </a:moveTo>
                  <a:lnTo>
                    <a:pt x="3218205" y="156692"/>
                  </a:lnTo>
                  <a:lnTo>
                    <a:pt x="3216770" y="149377"/>
                  </a:lnTo>
                  <a:lnTo>
                    <a:pt x="3208134" y="149377"/>
                  </a:lnTo>
                  <a:lnTo>
                    <a:pt x="3207054" y="149377"/>
                  </a:lnTo>
                  <a:lnTo>
                    <a:pt x="3205873" y="149491"/>
                  </a:lnTo>
                  <a:lnTo>
                    <a:pt x="3204540" y="149745"/>
                  </a:lnTo>
                  <a:lnTo>
                    <a:pt x="3205670" y="158394"/>
                  </a:lnTo>
                  <a:lnTo>
                    <a:pt x="3203333" y="170599"/>
                  </a:lnTo>
                  <a:lnTo>
                    <a:pt x="3212007" y="171754"/>
                  </a:lnTo>
                  <a:lnTo>
                    <a:pt x="3212007" y="162191"/>
                  </a:lnTo>
                  <a:lnTo>
                    <a:pt x="3224936" y="165074"/>
                  </a:lnTo>
                  <a:lnTo>
                    <a:pt x="3226600" y="156997"/>
                  </a:lnTo>
                  <a:close/>
                </a:path>
                <a:path extrusionOk="0" h="246379" w="10335260">
                  <a:moveTo>
                    <a:pt x="3432949" y="127508"/>
                  </a:moveTo>
                  <a:lnTo>
                    <a:pt x="3424123" y="127749"/>
                  </a:lnTo>
                  <a:lnTo>
                    <a:pt x="3416236" y="129044"/>
                  </a:lnTo>
                  <a:lnTo>
                    <a:pt x="3411169" y="133210"/>
                  </a:lnTo>
                  <a:lnTo>
                    <a:pt x="3410801" y="142138"/>
                  </a:lnTo>
                  <a:lnTo>
                    <a:pt x="3411829" y="142163"/>
                  </a:lnTo>
                  <a:lnTo>
                    <a:pt x="3419741" y="141084"/>
                  </a:lnTo>
                  <a:lnTo>
                    <a:pt x="3425723" y="138074"/>
                  </a:lnTo>
                  <a:lnTo>
                    <a:pt x="3430041" y="133438"/>
                  </a:lnTo>
                  <a:lnTo>
                    <a:pt x="3432949" y="127508"/>
                  </a:lnTo>
                  <a:close/>
                </a:path>
                <a:path extrusionOk="0" h="246379" w="10335260">
                  <a:moveTo>
                    <a:pt x="3497618" y="140868"/>
                  </a:moveTo>
                  <a:lnTo>
                    <a:pt x="3491954" y="134645"/>
                  </a:lnTo>
                  <a:lnTo>
                    <a:pt x="3481971" y="140716"/>
                  </a:lnTo>
                  <a:lnTo>
                    <a:pt x="3479520" y="145110"/>
                  </a:lnTo>
                  <a:lnTo>
                    <a:pt x="3482213" y="147789"/>
                  </a:lnTo>
                  <a:lnTo>
                    <a:pt x="3487699" y="148691"/>
                  </a:lnTo>
                  <a:lnTo>
                    <a:pt x="3493389" y="147840"/>
                  </a:lnTo>
                  <a:lnTo>
                    <a:pt x="3497402" y="145249"/>
                  </a:lnTo>
                  <a:lnTo>
                    <a:pt x="3497618" y="140868"/>
                  </a:lnTo>
                  <a:close/>
                </a:path>
                <a:path extrusionOk="0" h="246379" w="10335260">
                  <a:moveTo>
                    <a:pt x="3536035" y="238594"/>
                  </a:moveTo>
                  <a:lnTo>
                    <a:pt x="3535603" y="228790"/>
                  </a:lnTo>
                  <a:lnTo>
                    <a:pt x="3532416" y="221742"/>
                  </a:lnTo>
                  <a:lnTo>
                    <a:pt x="3526447" y="217500"/>
                  </a:lnTo>
                  <a:lnTo>
                    <a:pt x="3517684" y="216077"/>
                  </a:lnTo>
                  <a:lnTo>
                    <a:pt x="3516553" y="216077"/>
                  </a:lnTo>
                  <a:lnTo>
                    <a:pt x="3515360" y="216128"/>
                  </a:lnTo>
                  <a:lnTo>
                    <a:pt x="3514115" y="216242"/>
                  </a:lnTo>
                  <a:lnTo>
                    <a:pt x="3514509" y="226174"/>
                  </a:lnTo>
                  <a:lnTo>
                    <a:pt x="3517735" y="233184"/>
                  </a:lnTo>
                  <a:lnTo>
                    <a:pt x="3523818" y="237337"/>
                  </a:lnTo>
                  <a:lnTo>
                    <a:pt x="3532822" y="238709"/>
                  </a:lnTo>
                  <a:lnTo>
                    <a:pt x="3534918" y="238671"/>
                  </a:lnTo>
                  <a:lnTo>
                    <a:pt x="3536035" y="238594"/>
                  </a:lnTo>
                  <a:close/>
                </a:path>
                <a:path extrusionOk="0" h="246379" w="10335260">
                  <a:moveTo>
                    <a:pt x="3676650" y="57797"/>
                  </a:moveTo>
                  <a:lnTo>
                    <a:pt x="3668572" y="53301"/>
                  </a:lnTo>
                  <a:lnTo>
                    <a:pt x="3670884" y="63627"/>
                  </a:lnTo>
                  <a:lnTo>
                    <a:pt x="3669652" y="66763"/>
                  </a:lnTo>
                  <a:lnTo>
                    <a:pt x="3664331" y="66763"/>
                  </a:lnTo>
                  <a:lnTo>
                    <a:pt x="3660978" y="64909"/>
                  </a:lnTo>
                  <a:lnTo>
                    <a:pt x="3653802" y="61214"/>
                  </a:lnTo>
                  <a:lnTo>
                    <a:pt x="3649980" y="59359"/>
                  </a:lnTo>
                  <a:lnTo>
                    <a:pt x="3643236" y="59359"/>
                  </a:lnTo>
                  <a:lnTo>
                    <a:pt x="3640404" y="61518"/>
                  </a:lnTo>
                  <a:lnTo>
                    <a:pt x="3639274" y="68160"/>
                  </a:lnTo>
                  <a:lnTo>
                    <a:pt x="3646551" y="70612"/>
                  </a:lnTo>
                  <a:lnTo>
                    <a:pt x="3655276" y="81381"/>
                  </a:lnTo>
                  <a:lnTo>
                    <a:pt x="3662502" y="83832"/>
                  </a:lnTo>
                  <a:lnTo>
                    <a:pt x="3664229" y="83832"/>
                  </a:lnTo>
                  <a:lnTo>
                    <a:pt x="3666223" y="83553"/>
                  </a:lnTo>
                  <a:lnTo>
                    <a:pt x="3668572" y="82918"/>
                  </a:lnTo>
                  <a:lnTo>
                    <a:pt x="3672027" y="76606"/>
                  </a:lnTo>
                  <a:lnTo>
                    <a:pt x="3676256" y="66890"/>
                  </a:lnTo>
                  <a:lnTo>
                    <a:pt x="3676650" y="57797"/>
                  </a:lnTo>
                  <a:close/>
                </a:path>
                <a:path extrusionOk="0" h="246379" w="10335260">
                  <a:moveTo>
                    <a:pt x="3764419" y="97663"/>
                  </a:moveTo>
                  <a:lnTo>
                    <a:pt x="3758565" y="96621"/>
                  </a:lnTo>
                  <a:lnTo>
                    <a:pt x="3753916" y="96189"/>
                  </a:lnTo>
                  <a:lnTo>
                    <a:pt x="3750297" y="96189"/>
                  </a:lnTo>
                  <a:lnTo>
                    <a:pt x="3741559" y="96189"/>
                  </a:lnTo>
                  <a:lnTo>
                    <a:pt x="3738791" y="98704"/>
                  </a:lnTo>
                  <a:lnTo>
                    <a:pt x="3740175" y="103720"/>
                  </a:lnTo>
                  <a:lnTo>
                    <a:pt x="3744341" y="106222"/>
                  </a:lnTo>
                  <a:lnTo>
                    <a:pt x="3754285" y="106222"/>
                  </a:lnTo>
                  <a:lnTo>
                    <a:pt x="3759924" y="104051"/>
                  </a:lnTo>
                  <a:lnTo>
                    <a:pt x="3764419" y="97663"/>
                  </a:lnTo>
                  <a:close/>
                </a:path>
                <a:path extrusionOk="0" h="246379" w="10335260">
                  <a:moveTo>
                    <a:pt x="3941114" y="171754"/>
                  </a:moveTo>
                  <a:lnTo>
                    <a:pt x="3932351" y="172262"/>
                  </a:lnTo>
                  <a:lnTo>
                    <a:pt x="3924566" y="173672"/>
                  </a:lnTo>
                  <a:lnTo>
                    <a:pt x="3919588" y="177863"/>
                  </a:lnTo>
                  <a:lnTo>
                    <a:pt x="3919258" y="186740"/>
                  </a:lnTo>
                  <a:lnTo>
                    <a:pt x="3920261" y="186753"/>
                  </a:lnTo>
                  <a:lnTo>
                    <a:pt x="3928135" y="185686"/>
                  </a:lnTo>
                  <a:lnTo>
                    <a:pt x="3934002" y="182664"/>
                  </a:lnTo>
                  <a:lnTo>
                    <a:pt x="3938219" y="177927"/>
                  </a:lnTo>
                  <a:lnTo>
                    <a:pt x="3941114" y="171754"/>
                  </a:lnTo>
                  <a:close/>
                </a:path>
                <a:path extrusionOk="0" h="246379" w="10335260">
                  <a:moveTo>
                    <a:pt x="4198912" y="16306"/>
                  </a:moveTo>
                  <a:lnTo>
                    <a:pt x="4197642" y="16471"/>
                  </a:lnTo>
                  <a:lnTo>
                    <a:pt x="4192486" y="16535"/>
                  </a:lnTo>
                  <a:lnTo>
                    <a:pt x="4182351" y="15836"/>
                  </a:lnTo>
                  <a:lnTo>
                    <a:pt x="4179989" y="15836"/>
                  </a:lnTo>
                  <a:lnTo>
                    <a:pt x="4171454" y="15836"/>
                  </a:lnTo>
                  <a:lnTo>
                    <a:pt x="4165219" y="18148"/>
                  </a:lnTo>
                  <a:lnTo>
                    <a:pt x="4169549" y="31051"/>
                  </a:lnTo>
                  <a:lnTo>
                    <a:pt x="4179341" y="29654"/>
                  </a:lnTo>
                  <a:lnTo>
                    <a:pt x="4187698" y="26962"/>
                  </a:lnTo>
                  <a:lnTo>
                    <a:pt x="4194327" y="22631"/>
                  </a:lnTo>
                  <a:lnTo>
                    <a:pt x="4198912" y="16306"/>
                  </a:lnTo>
                  <a:close/>
                </a:path>
                <a:path extrusionOk="0" h="246379" w="10335260">
                  <a:moveTo>
                    <a:pt x="4375899" y="8826"/>
                  </a:moveTo>
                  <a:lnTo>
                    <a:pt x="4374108" y="8953"/>
                  </a:lnTo>
                  <a:lnTo>
                    <a:pt x="4369676" y="8953"/>
                  </a:lnTo>
                  <a:lnTo>
                    <a:pt x="4347565" y="0"/>
                  </a:lnTo>
                  <a:lnTo>
                    <a:pt x="4342727" y="0"/>
                  </a:lnTo>
                  <a:lnTo>
                    <a:pt x="4337926" y="0"/>
                  </a:lnTo>
                  <a:lnTo>
                    <a:pt x="4333900" y="2209"/>
                  </a:lnTo>
                  <a:lnTo>
                    <a:pt x="4331538" y="8826"/>
                  </a:lnTo>
                  <a:lnTo>
                    <a:pt x="4338155" y="10350"/>
                  </a:lnTo>
                  <a:lnTo>
                    <a:pt x="4345089" y="12598"/>
                  </a:lnTo>
                  <a:lnTo>
                    <a:pt x="4352264" y="14630"/>
                  </a:lnTo>
                  <a:lnTo>
                    <a:pt x="4359605" y="15519"/>
                  </a:lnTo>
                  <a:lnTo>
                    <a:pt x="4365015" y="15519"/>
                  </a:lnTo>
                  <a:lnTo>
                    <a:pt x="4370489" y="13843"/>
                  </a:lnTo>
                  <a:lnTo>
                    <a:pt x="4375899" y="8826"/>
                  </a:lnTo>
                  <a:close/>
                </a:path>
                <a:path extrusionOk="0" h="246379" w="10335260">
                  <a:moveTo>
                    <a:pt x="4398022" y="97663"/>
                  </a:moveTo>
                  <a:lnTo>
                    <a:pt x="4395902" y="97129"/>
                  </a:lnTo>
                  <a:lnTo>
                    <a:pt x="4394073" y="96888"/>
                  </a:lnTo>
                  <a:lnTo>
                    <a:pt x="4392485" y="96888"/>
                  </a:lnTo>
                  <a:lnTo>
                    <a:pt x="4385272" y="99618"/>
                  </a:lnTo>
                  <a:lnTo>
                    <a:pt x="4381817" y="106083"/>
                  </a:lnTo>
                  <a:lnTo>
                    <a:pt x="4379544" y="113703"/>
                  </a:lnTo>
                  <a:lnTo>
                    <a:pt x="4375899" y="119900"/>
                  </a:lnTo>
                  <a:lnTo>
                    <a:pt x="4378109" y="120497"/>
                  </a:lnTo>
                  <a:lnTo>
                    <a:pt x="4380001" y="120764"/>
                  </a:lnTo>
                  <a:lnTo>
                    <a:pt x="4381639" y="120764"/>
                  </a:lnTo>
                  <a:lnTo>
                    <a:pt x="4388675" y="118021"/>
                  </a:lnTo>
                  <a:lnTo>
                    <a:pt x="4392028" y="111518"/>
                  </a:lnTo>
                  <a:lnTo>
                    <a:pt x="4394276" y="103860"/>
                  </a:lnTo>
                  <a:lnTo>
                    <a:pt x="4398022" y="97663"/>
                  </a:lnTo>
                  <a:close/>
                </a:path>
                <a:path extrusionOk="0" h="246379" w="10335260">
                  <a:moveTo>
                    <a:pt x="4552518" y="179247"/>
                  </a:moveTo>
                  <a:lnTo>
                    <a:pt x="4550422" y="179044"/>
                  </a:lnTo>
                  <a:lnTo>
                    <a:pt x="4544136" y="179044"/>
                  </a:lnTo>
                  <a:lnTo>
                    <a:pt x="4530153" y="186791"/>
                  </a:lnTo>
                  <a:lnTo>
                    <a:pt x="4523219" y="186740"/>
                  </a:lnTo>
                  <a:lnTo>
                    <a:pt x="4521720" y="178320"/>
                  </a:lnTo>
                  <a:lnTo>
                    <a:pt x="4514837" y="175209"/>
                  </a:lnTo>
                  <a:lnTo>
                    <a:pt x="4508525" y="171754"/>
                  </a:lnTo>
                  <a:lnTo>
                    <a:pt x="4509376" y="183489"/>
                  </a:lnTo>
                  <a:lnTo>
                    <a:pt x="4515586" y="192811"/>
                  </a:lnTo>
                  <a:lnTo>
                    <a:pt x="4525010" y="198970"/>
                  </a:lnTo>
                  <a:lnTo>
                    <a:pt x="4535525" y="201193"/>
                  </a:lnTo>
                  <a:lnTo>
                    <a:pt x="4542498" y="199961"/>
                  </a:lnTo>
                  <a:lnTo>
                    <a:pt x="4548162" y="196075"/>
                  </a:lnTo>
                  <a:lnTo>
                    <a:pt x="4551756" y="189255"/>
                  </a:lnTo>
                  <a:lnTo>
                    <a:pt x="4552518" y="179247"/>
                  </a:lnTo>
                  <a:close/>
                </a:path>
                <a:path extrusionOk="0" h="246379" w="10335260">
                  <a:moveTo>
                    <a:pt x="5075644" y="38557"/>
                  </a:moveTo>
                  <a:lnTo>
                    <a:pt x="5071999" y="36753"/>
                  </a:lnTo>
                  <a:lnTo>
                    <a:pt x="5068290" y="35979"/>
                  </a:lnTo>
                  <a:lnTo>
                    <a:pt x="5064747" y="35979"/>
                  </a:lnTo>
                  <a:lnTo>
                    <a:pt x="5053317" y="38823"/>
                  </a:lnTo>
                  <a:lnTo>
                    <a:pt x="5045951" y="45618"/>
                  </a:lnTo>
                  <a:lnTo>
                    <a:pt x="5045164" y="53771"/>
                  </a:lnTo>
                  <a:lnTo>
                    <a:pt x="5053508" y="60680"/>
                  </a:lnTo>
                  <a:lnTo>
                    <a:pt x="5057635" y="53746"/>
                  </a:lnTo>
                  <a:lnTo>
                    <a:pt x="5065687" y="50825"/>
                  </a:lnTo>
                  <a:lnTo>
                    <a:pt x="5073180" y="47294"/>
                  </a:lnTo>
                  <a:lnTo>
                    <a:pt x="5075644" y="38557"/>
                  </a:lnTo>
                  <a:close/>
                </a:path>
                <a:path extrusionOk="0" h="246379" w="10335260">
                  <a:moveTo>
                    <a:pt x="5289093" y="8813"/>
                  </a:moveTo>
                  <a:lnTo>
                    <a:pt x="5283200" y="7759"/>
                  </a:lnTo>
                  <a:lnTo>
                    <a:pt x="5278526" y="7327"/>
                  </a:lnTo>
                  <a:lnTo>
                    <a:pt x="5274894" y="7327"/>
                  </a:lnTo>
                  <a:lnTo>
                    <a:pt x="5266245" y="7327"/>
                  </a:lnTo>
                  <a:lnTo>
                    <a:pt x="5263515" y="9804"/>
                  </a:lnTo>
                  <a:lnTo>
                    <a:pt x="5264950" y="14744"/>
                  </a:lnTo>
                  <a:lnTo>
                    <a:pt x="5269115" y="17221"/>
                  </a:lnTo>
                  <a:lnTo>
                    <a:pt x="5279034" y="17221"/>
                  </a:lnTo>
                  <a:lnTo>
                    <a:pt x="5284648" y="15087"/>
                  </a:lnTo>
                  <a:lnTo>
                    <a:pt x="5289093" y="8813"/>
                  </a:lnTo>
                  <a:close/>
                </a:path>
                <a:path extrusionOk="0" h="246379" w="10335260">
                  <a:moveTo>
                    <a:pt x="5349633" y="191350"/>
                  </a:moveTo>
                  <a:lnTo>
                    <a:pt x="5346395" y="184962"/>
                  </a:lnTo>
                  <a:lnTo>
                    <a:pt x="5339918" y="184962"/>
                  </a:lnTo>
                  <a:lnTo>
                    <a:pt x="5338038" y="184962"/>
                  </a:lnTo>
                  <a:lnTo>
                    <a:pt x="5335879" y="185496"/>
                  </a:lnTo>
                  <a:lnTo>
                    <a:pt x="5333454" y="186728"/>
                  </a:lnTo>
                  <a:lnTo>
                    <a:pt x="5333454" y="208737"/>
                  </a:lnTo>
                  <a:lnTo>
                    <a:pt x="5335879" y="209969"/>
                  </a:lnTo>
                  <a:lnTo>
                    <a:pt x="5338038" y="210502"/>
                  </a:lnTo>
                  <a:lnTo>
                    <a:pt x="5346395" y="210502"/>
                  </a:lnTo>
                  <a:lnTo>
                    <a:pt x="5349633" y="204114"/>
                  </a:lnTo>
                  <a:lnTo>
                    <a:pt x="5349633" y="191350"/>
                  </a:lnTo>
                  <a:close/>
                </a:path>
                <a:path extrusionOk="0" h="246379" w="10335260">
                  <a:moveTo>
                    <a:pt x="5635333" y="105143"/>
                  </a:moveTo>
                  <a:lnTo>
                    <a:pt x="5633326" y="105359"/>
                  </a:lnTo>
                  <a:lnTo>
                    <a:pt x="5615190" y="105371"/>
                  </a:lnTo>
                  <a:lnTo>
                    <a:pt x="5607507" y="105994"/>
                  </a:lnTo>
                  <a:lnTo>
                    <a:pt x="5605945" y="112750"/>
                  </a:lnTo>
                  <a:lnTo>
                    <a:pt x="5610136" y="116840"/>
                  </a:lnTo>
                  <a:lnTo>
                    <a:pt x="5615724" y="119176"/>
                  </a:lnTo>
                  <a:lnTo>
                    <a:pt x="5627878" y="119176"/>
                  </a:lnTo>
                  <a:lnTo>
                    <a:pt x="5634126" y="114973"/>
                  </a:lnTo>
                  <a:lnTo>
                    <a:pt x="5635333" y="105143"/>
                  </a:lnTo>
                  <a:close/>
                </a:path>
                <a:path extrusionOk="0" h="246379" w="10335260">
                  <a:moveTo>
                    <a:pt x="5657481" y="134645"/>
                  </a:moveTo>
                  <a:lnTo>
                    <a:pt x="5656237" y="133400"/>
                  </a:lnTo>
                  <a:lnTo>
                    <a:pt x="5654624" y="132892"/>
                  </a:lnTo>
                  <a:lnTo>
                    <a:pt x="5652833" y="132892"/>
                  </a:lnTo>
                  <a:lnTo>
                    <a:pt x="5645861" y="132892"/>
                  </a:lnTo>
                  <a:lnTo>
                    <a:pt x="5636196" y="140576"/>
                  </a:lnTo>
                  <a:lnTo>
                    <a:pt x="5635320" y="142138"/>
                  </a:lnTo>
                  <a:lnTo>
                    <a:pt x="5633351" y="145846"/>
                  </a:lnTo>
                  <a:lnTo>
                    <a:pt x="5634710" y="147256"/>
                  </a:lnTo>
                  <a:lnTo>
                    <a:pt x="5637542" y="147256"/>
                  </a:lnTo>
                  <a:lnTo>
                    <a:pt x="5644185" y="145808"/>
                  </a:lnTo>
                  <a:lnTo>
                    <a:pt x="5651551" y="142341"/>
                  </a:lnTo>
                  <a:lnTo>
                    <a:pt x="5656910" y="138188"/>
                  </a:lnTo>
                  <a:lnTo>
                    <a:pt x="5657481" y="134645"/>
                  </a:lnTo>
                  <a:close/>
                </a:path>
                <a:path extrusionOk="0" h="246379" w="10335260">
                  <a:moveTo>
                    <a:pt x="6096444" y="61531"/>
                  </a:moveTo>
                  <a:lnTo>
                    <a:pt x="6096190" y="60655"/>
                  </a:lnTo>
                  <a:lnTo>
                    <a:pt x="6095085" y="56857"/>
                  </a:lnTo>
                  <a:lnTo>
                    <a:pt x="6090043" y="54102"/>
                  </a:lnTo>
                  <a:lnTo>
                    <a:pt x="6083173" y="53187"/>
                  </a:lnTo>
                  <a:lnTo>
                    <a:pt x="6076175" y="53187"/>
                  </a:lnTo>
                  <a:lnTo>
                    <a:pt x="6069215" y="55753"/>
                  </a:lnTo>
                  <a:lnTo>
                    <a:pt x="6070054" y="60667"/>
                  </a:lnTo>
                  <a:lnTo>
                    <a:pt x="6074511" y="61442"/>
                  </a:lnTo>
                  <a:lnTo>
                    <a:pt x="6082703" y="63360"/>
                  </a:lnTo>
                  <a:lnTo>
                    <a:pt x="6090132" y="65811"/>
                  </a:lnTo>
                  <a:lnTo>
                    <a:pt x="6092241" y="68160"/>
                  </a:lnTo>
                  <a:lnTo>
                    <a:pt x="6096444" y="61531"/>
                  </a:lnTo>
                  <a:close/>
                </a:path>
                <a:path extrusionOk="0" h="246379" w="10335260">
                  <a:moveTo>
                    <a:pt x="6305728" y="31064"/>
                  </a:moveTo>
                  <a:lnTo>
                    <a:pt x="6295275" y="33566"/>
                  </a:lnTo>
                  <a:lnTo>
                    <a:pt x="6284722" y="35852"/>
                  </a:lnTo>
                  <a:lnTo>
                    <a:pt x="6275451" y="39471"/>
                  </a:lnTo>
                  <a:lnTo>
                    <a:pt x="6268859" y="45923"/>
                  </a:lnTo>
                  <a:lnTo>
                    <a:pt x="6274219" y="49288"/>
                  </a:lnTo>
                  <a:lnTo>
                    <a:pt x="6280289" y="51854"/>
                  </a:lnTo>
                  <a:lnTo>
                    <a:pt x="6287249" y="53492"/>
                  </a:lnTo>
                  <a:lnTo>
                    <a:pt x="6295288" y="54076"/>
                  </a:lnTo>
                  <a:lnTo>
                    <a:pt x="6298489" y="54076"/>
                  </a:lnTo>
                  <a:lnTo>
                    <a:pt x="6301956" y="53835"/>
                  </a:lnTo>
                  <a:lnTo>
                    <a:pt x="6305728" y="53301"/>
                  </a:lnTo>
                  <a:lnTo>
                    <a:pt x="6305728" y="31064"/>
                  </a:lnTo>
                  <a:close/>
                </a:path>
                <a:path extrusionOk="0" h="246379" w="10335260">
                  <a:moveTo>
                    <a:pt x="6313449" y="98082"/>
                  </a:moveTo>
                  <a:lnTo>
                    <a:pt x="6312382" y="88239"/>
                  </a:lnTo>
                  <a:lnTo>
                    <a:pt x="6305728" y="75653"/>
                  </a:lnTo>
                  <a:lnTo>
                    <a:pt x="6301638" y="89865"/>
                  </a:lnTo>
                  <a:lnTo>
                    <a:pt x="6301194" y="99517"/>
                  </a:lnTo>
                  <a:lnTo>
                    <a:pt x="6303238" y="105016"/>
                  </a:lnTo>
                  <a:lnTo>
                    <a:pt x="6306642" y="106768"/>
                  </a:lnTo>
                  <a:lnTo>
                    <a:pt x="6310884" y="104482"/>
                  </a:lnTo>
                  <a:lnTo>
                    <a:pt x="6313449" y="98082"/>
                  </a:lnTo>
                  <a:close/>
                </a:path>
                <a:path extrusionOk="0" h="246379" w="10335260">
                  <a:moveTo>
                    <a:pt x="6504533" y="45910"/>
                  </a:moveTo>
                  <a:lnTo>
                    <a:pt x="6489865" y="45910"/>
                  </a:lnTo>
                  <a:lnTo>
                    <a:pt x="6489865" y="60667"/>
                  </a:lnTo>
                  <a:lnTo>
                    <a:pt x="6504533" y="60667"/>
                  </a:lnTo>
                  <a:lnTo>
                    <a:pt x="6504533" y="45910"/>
                  </a:lnTo>
                  <a:close/>
                </a:path>
                <a:path extrusionOk="0" h="246379" w="10335260">
                  <a:moveTo>
                    <a:pt x="6637223" y="164503"/>
                  </a:moveTo>
                  <a:lnTo>
                    <a:pt x="6632384" y="159626"/>
                  </a:lnTo>
                  <a:lnTo>
                    <a:pt x="6627990" y="157632"/>
                  </a:lnTo>
                  <a:lnTo>
                    <a:pt x="6624040" y="157632"/>
                  </a:lnTo>
                  <a:lnTo>
                    <a:pt x="6616052" y="160489"/>
                  </a:lnTo>
                  <a:lnTo>
                    <a:pt x="6609461" y="167665"/>
                  </a:lnTo>
                  <a:lnTo>
                    <a:pt x="6604241" y="177114"/>
                  </a:lnTo>
                  <a:lnTo>
                    <a:pt x="6600380" y="186740"/>
                  </a:lnTo>
                  <a:lnTo>
                    <a:pt x="6602984" y="187134"/>
                  </a:lnTo>
                  <a:lnTo>
                    <a:pt x="6605397" y="187312"/>
                  </a:lnTo>
                  <a:lnTo>
                    <a:pt x="6607607" y="187312"/>
                  </a:lnTo>
                  <a:lnTo>
                    <a:pt x="6618694" y="185369"/>
                  </a:lnTo>
                  <a:lnTo>
                    <a:pt x="6626619" y="180225"/>
                  </a:lnTo>
                  <a:lnTo>
                    <a:pt x="6632435" y="172935"/>
                  </a:lnTo>
                  <a:lnTo>
                    <a:pt x="6637223" y="164503"/>
                  </a:lnTo>
                  <a:close/>
                </a:path>
                <a:path extrusionOk="0" h="246379" w="10335260">
                  <a:moveTo>
                    <a:pt x="7123455" y="186728"/>
                  </a:moveTo>
                  <a:lnTo>
                    <a:pt x="7112279" y="183045"/>
                  </a:lnTo>
                  <a:lnTo>
                    <a:pt x="7115988" y="171754"/>
                  </a:lnTo>
                  <a:lnTo>
                    <a:pt x="7109549" y="172618"/>
                  </a:lnTo>
                  <a:lnTo>
                    <a:pt x="7103618" y="172986"/>
                  </a:lnTo>
                  <a:lnTo>
                    <a:pt x="7098043" y="172986"/>
                  </a:lnTo>
                  <a:lnTo>
                    <a:pt x="7088035" y="172605"/>
                  </a:lnTo>
                  <a:lnTo>
                    <a:pt x="7078650" y="171589"/>
                  </a:lnTo>
                  <a:lnTo>
                    <a:pt x="7069696" y="170154"/>
                  </a:lnTo>
                  <a:lnTo>
                    <a:pt x="7052234" y="166852"/>
                  </a:lnTo>
                  <a:lnTo>
                    <a:pt x="7043306" y="165417"/>
                  </a:lnTo>
                  <a:lnTo>
                    <a:pt x="7033971" y="164401"/>
                  </a:lnTo>
                  <a:lnTo>
                    <a:pt x="7024014" y="164007"/>
                  </a:lnTo>
                  <a:lnTo>
                    <a:pt x="7016801" y="164147"/>
                  </a:lnTo>
                  <a:lnTo>
                    <a:pt x="7012953" y="164490"/>
                  </a:lnTo>
                  <a:lnTo>
                    <a:pt x="7016458" y="175552"/>
                  </a:lnTo>
                  <a:lnTo>
                    <a:pt x="7005485" y="179235"/>
                  </a:lnTo>
                  <a:lnTo>
                    <a:pt x="7023392" y="189255"/>
                  </a:lnTo>
                  <a:lnTo>
                    <a:pt x="7044588" y="200240"/>
                  </a:lnTo>
                  <a:lnTo>
                    <a:pt x="7067029" y="209080"/>
                  </a:lnTo>
                  <a:lnTo>
                    <a:pt x="7088670" y="212712"/>
                  </a:lnTo>
                  <a:lnTo>
                    <a:pt x="7099567" y="211353"/>
                  </a:lnTo>
                  <a:lnTo>
                    <a:pt x="7109231" y="206921"/>
                  </a:lnTo>
                  <a:lnTo>
                    <a:pt x="7117308" y="198894"/>
                  </a:lnTo>
                  <a:lnTo>
                    <a:pt x="7123455" y="186728"/>
                  </a:lnTo>
                  <a:close/>
                </a:path>
                <a:path extrusionOk="0" h="246379" w="10335260">
                  <a:moveTo>
                    <a:pt x="7226465" y="142138"/>
                  </a:moveTo>
                  <a:lnTo>
                    <a:pt x="7222769" y="142633"/>
                  </a:lnTo>
                  <a:lnTo>
                    <a:pt x="7219353" y="142875"/>
                  </a:lnTo>
                  <a:lnTo>
                    <a:pt x="7216191" y="142875"/>
                  </a:lnTo>
                  <a:lnTo>
                    <a:pt x="7208113" y="142303"/>
                  </a:lnTo>
                  <a:lnTo>
                    <a:pt x="7201128" y="140665"/>
                  </a:lnTo>
                  <a:lnTo>
                    <a:pt x="7195058" y="138074"/>
                  </a:lnTo>
                  <a:lnTo>
                    <a:pt x="7189686" y="134645"/>
                  </a:lnTo>
                  <a:lnTo>
                    <a:pt x="7189762" y="144373"/>
                  </a:lnTo>
                  <a:lnTo>
                    <a:pt x="7192797" y="150914"/>
                  </a:lnTo>
                  <a:lnTo>
                    <a:pt x="7197953" y="154609"/>
                  </a:lnTo>
                  <a:lnTo>
                    <a:pt x="7204405" y="155765"/>
                  </a:lnTo>
                  <a:lnTo>
                    <a:pt x="7211161" y="154774"/>
                  </a:lnTo>
                  <a:lnTo>
                    <a:pt x="7217588" y="151968"/>
                  </a:lnTo>
                  <a:lnTo>
                    <a:pt x="7222947" y="147662"/>
                  </a:lnTo>
                  <a:lnTo>
                    <a:pt x="7226465" y="142138"/>
                  </a:lnTo>
                  <a:close/>
                </a:path>
                <a:path extrusionOk="0" h="246379" w="10335260">
                  <a:moveTo>
                    <a:pt x="7611516" y="51904"/>
                  </a:moveTo>
                  <a:lnTo>
                    <a:pt x="7609256" y="45732"/>
                  </a:lnTo>
                  <a:lnTo>
                    <a:pt x="7603947" y="45732"/>
                  </a:lnTo>
                  <a:lnTo>
                    <a:pt x="7603426" y="45732"/>
                  </a:lnTo>
                  <a:lnTo>
                    <a:pt x="7602868" y="45796"/>
                  </a:lnTo>
                  <a:lnTo>
                    <a:pt x="7602283" y="45923"/>
                  </a:lnTo>
                  <a:lnTo>
                    <a:pt x="7601242" y="53606"/>
                  </a:lnTo>
                  <a:lnTo>
                    <a:pt x="7596441" y="53606"/>
                  </a:lnTo>
                  <a:lnTo>
                    <a:pt x="7595679" y="53505"/>
                  </a:lnTo>
                  <a:lnTo>
                    <a:pt x="7594816" y="53301"/>
                  </a:lnTo>
                  <a:lnTo>
                    <a:pt x="7594816" y="68160"/>
                  </a:lnTo>
                  <a:lnTo>
                    <a:pt x="7597267" y="69723"/>
                  </a:lnTo>
                  <a:lnTo>
                    <a:pt x="7599464" y="70396"/>
                  </a:lnTo>
                  <a:lnTo>
                    <a:pt x="7607186" y="70396"/>
                  </a:lnTo>
                  <a:lnTo>
                    <a:pt x="7610488" y="64236"/>
                  </a:lnTo>
                  <a:lnTo>
                    <a:pt x="7611516" y="51904"/>
                  </a:lnTo>
                  <a:close/>
                </a:path>
                <a:path extrusionOk="0" h="246379" w="10335260">
                  <a:moveTo>
                    <a:pt x="7712761" y="186740"/>
                  </a:moveTo>
                  <a:lnTo>
                    <a:pt x="7707338" y="182981"/>
                  </a:lnTo>
                  <a:lnTo>
                    <a:pt x="7703794" y="177266"/>
                  </a:lnTo>
                  <a:lnTo>
                    <a:pt x="7699730" y="172021"/>
                  </a:lnTo>
                  <a:lnTo>
                    <a:pt x="7692695" y="169735"/>
                  </a:lnTo>
                  <a:lnTo>
                    <a:pt x="7690155" y="169735"/>
                  </a:lnTo>
                  <a:lnTo>
                    <a:pt x="7687018" y="170332"/>
                  </a:lnTo>
                  <a:lnTo>
                    <a:pt x="7683068" y="171754"/>
                  </a:lnTo>
                  <a:lnTo>
                    <a:pt x="7683347" y="179984"/>
                  </a:lnTo>
                  <a:lnTo>
                    <a:pt x="7688377" y="186931"/>
                  </a:lnTo>
                  <a:lnTo>
                    <a:pt x="7695997" y="191731"/>
                  </a:lnTo>
                  <a:lnTo>
                    <a:pt x="7704061" y="193535"/>
                  </a:lnTo>
                  <a:lnTo>
                    <a:pt x="7708506" y="193535"/>
                  </a:lnTo>
                  <a:lnTo>
                    <a:pt x="7712049" y="191528"/>
                  </a:lnTo>
                  <a:lnTo>
                    <a:pt x="7712761" y="186740"/>
                  </a:lnTo>
                  <a:close/>
                </a:path>
                <a:path extrusionOk="0" h="246379" w="10335260">
                  <a:moveTo>
                    <a:pt x="7731582" y="81076"/>
                  </a:moveTo>
                  <a:lnTo>
                    <a:pt x="7727391" y="68160"/>
                  </a:lnTo>
                  <a:lnTo>
                    <a:pt x="7724534" y="67805"/>
                  </a:lnTo>
                  <a:lnTo>
                    <a:pt x="7721854" y="67627"/>
                  </a:lnTo>
                  <a:lnTo>
                    <a:pt x="7719352" y="67627"/>
                  </a:lnTo>
                  <a:lnTo>
                    <a:pt x="7710970" y="68491"/>
                  </a:lnTo>
                  <a:lnTo>
                    <a:pt x="7704480" y="71208"/>
                  </a:lnTo>
                  <a:lnTo>
                    <a:pt x="7700023" y="75958"/>
                  </a:lnTo>
                  <a:lnTo>
                    <a:pt x="7697813" y="82905"/>
                  </a:lnTo>
                  <a:lnTo>
                    <a:pt x="7699108" y="82740"/>
                  </a:lnTo>
                  <a:lnTo>
                    <a:pt x="7704328" y="82677"/>
                  </a:lnTo>
                  <a:lnTo>
                    <a:pt x="7714513" y="83388"/>
                  </a:lnTo>
                  <a:lnTo>
                    <a:pt x="7725397" y="83388"/>
                  </a:lnTo>
                  <a:lnTo>
                    <a:pt x="7731582" y="81076"/>
                  </a:lnTo>
                  <a:close/>
                </a:path>
                <a:path extrusionOk="0" h="246379" w="10335260">
                  <a:moveTo>
                    <a:pt x="7749616" y="31051"/>
                  </a:moveTo>
                  <a:lnTo>
                    <a:pt x="7740828" y="27432"/>
                  </a:lnTo>
                  <a:lnTo>
                    <a:pt x="7733449" y="22491"/>
                  </a:lnTo>
                  <a:lnTo>
                    <a:pt x="7725524" y="18110"/>
                  </a:lnTo>
                  <a:lnTo>
                    <a:pt x="7715085" y="16230"/>
                  </a:lnTo>
                  <a:lnTo>
                    <a:pt x="7712773" y="16306"/>
                  </a:lnTo>
                  <a:lnTo>
                    <a:pt x="7709941" y="27114"/>
                  </a:lnTo>
                  <a:lnTo>
                    <a:pt x="7713396" y="34556"/>
                  </a:lnTo>
                  <a:lnTo>
                    <a:pt x="7720978" y="38849"/>
                  </a:lnTo>
                  <a:lnTo>
                    <a:pt x="7730553" y="40233"/>
                  </a:lnTo>
                  <a:lnTo>
                    <a:pt x="7739469" y="40233"/>
                  </a:lnTo>
                  <a:lnTo>
                    <a:pt x="7748206" y="36931"/>
                  </a:lnTo>
                  <a:lnTo>
                    <a:pt x="7749616" y="31051"/>
                  </a:lnTo>
                  <a:close/>
                </a:path>
                <a:path extrusionOk="0" h="246379" w="10335260">
                  <a:moveTo>
                    <a:pt x="7771473" y="171754"/>
                  </a:moveTo>
                  <a:lnTo>
                    <a:pt x="7749616" y="186740"/>
                  </a:lnTo>
                  <a:lnTo>
                    <a:pt x="7750619" y="186753"/>
                  </a:lnTo>
                  <a:lnTo>
                    <a:pt x="7758481" y="185686"/>
                  </a:lnTo>
                  <a:lnTo>
                    <a:pt x="7764361" y="182664"/>
                  </a:lnTo>
                  <a:lnTo>
                    <a:pt x="7768577" y="177927"/>
                  </a:lnTo>
                  <a:lnTo>
                    <a:pt x="7771473" y="171754"/>
                  </a:lnTo>
                  <a:close/>
                </a:path>
                <a:path extrusionOk="0" h="246379" w="10335260">
                  <a:moveTo>
                    <a:pt x="7904239" y="224332"/>
                  </a:moveTo>
                  <a:lnTo>
                    <a:pt x="7902918" y="215976"/>
                  </a:lnTo>
                  <a:lnTo>
                    <a:pt x="7899628" y="211797"/>
                  </a:lnTo>
                  <a:lnTo>
                    <a:pt x="7895158" y="211797"/>
                  </a:lnTo>
                  <a:lnTo>
                    <a:pt x="7891310" y="211797"/>
                  </a:lnTo>
                  <a:lnTo>
                    <a:pt x="7886573" y="214922"/>
                  </a:lnTo>
                  <a:lnTo>
                    <a:pt x="7881925" y="223837"/>
                  </a:lnTo>
                  <a:lnTo>
                    <a:pt x="7888135" y="227190"/>
                  </a:lnTo>
                  <a:lnTo>
                    <a:pt x="7892809" y="228498"/>
                  </a:lnTo>
                  <a:lnTo>
                    <a:pt x="7902270" y="228498"/>
                  </a:lnTo>
                  <a:lnTo>
                    <a:pt x="7904239" y="224332"/>
                  </a:lnTo>
                  <a:close/>
                </a:path>
                <a:path extrusionOk="0" h="246379" w="10335260">
                  <a:moveTo>
                    <a:pt x="7964297" y="163029"/>
                  </a:moveTo>
                  <a:lnTo>
                    <a:pt x="7963078" y="156997"/>
                  </a:lnTo>
                  <a:lnTo>
                    <a:pt x="7954848" y="156692"/>
                  </a:lnTo>
                  <a:lnTo>
                    <a:pt x="7953057" y="149377"/>
                  </a:lnTo>
                  <a:lnTo>
                    <a:pt x="7944472" y="149377"/>
                  </a:lnTo>
                  <a:lnTo>
                    <a:pt x="7943405" y="149377"/>
                  </a:lnTo>
                  <a:lnTo>
                    <a:pt x="7942224" y="149491"/>
                  </a:lnTo>
                  <a:lnTo>
                    <a:pt x="7940916" y="149745"/>
                  </a:lnTo>
                  <a:lnTo>
                    <a:pt x="7938770" y="156743"/>
                  </a:lnTo>
                  <a:lnTo>
                    <a:pt x="7941056" y="161810"/>
                  </a:lnTo>
                  <a:lnTo>
                    <a:pt x="7946149" y="164884"/>
                  </a:lnTo>
                  <a:lnTo>
                    <a:pt x="7952486" y="165925"/>
                  </a:lnTo>
                  <a:lnTo>
                    <a:pt x="7958645" y="165925"/>
                  </a:lnTo>
                  <a:lnTo>
                    <a:pt x="7964297" y="163029"/>
                  </a:lnTo>
                  <a:close/>
                </a:path>
                <a:path extrusionOk="0" h="246379" w="10335260">
                  <a:moveTo>
                    <a:pt x="8066075" y="68160"/>
                  </a:moveTo>
                  <a:lnTo>
                    <a:pt x="8063776" y="68834"/>
                  </a:lnTo>
                  <a:lnTo>
                    <a:pt x="8061045" y="69075"/>
                  </a:lnTo>
                  <a:lnTo>
                    <a:pt x="8053794" y="69075"/>
                  </a:lnTo>
                  <a:lnTo>
                    <a:pt x="8034591" y="67056"/>
                  </a:lnTo>
                  <a:lnTo>
                    <a:pt x="8030273" y="67056"/>
                  </a:lnTo>
                  <a:lnTo>
                    <a:pt x="8022209" y="67056"/>
                  </a:lnTo>
                  <a:lnTo>
                    <a:pt x="8015872" y="68821"/>
                  </a:lnTo>
                  <a:lnTo>
                    <a:pt x="8014563" y="75641"/>
                  </a:lnTo>
                  <a:lnTo>
                    <a:pt x="8017561" y="75514"/>
                  </a:lnTo>
                  <a:lnTo>
                    <a:pt x="8023847" y="75514"/>
                  </a:lnTo>
                  <a:lnTo>
                    <a:pt x="8030108" y="77203"/>
                  </a:lnTo>
                  <a:lnTo>
                    <a:pt x="8041843" y="80606"/>
                  </a:lnTo>
                  <a:lnTo>
                    <a:pt x="8047304" y="82296"/>
                  </a:lnTo>
                  <a:lnTo>
                    <a:pt x="8058493" y="82296"/>
                  </a:lnTo>
                  <a:lnTo>
                    <a:pt x="8063509" y="79070"/>
                  </a:lnTo>
                  <a:lnTo>
                    <a:pt x="8066075" y="68160"/>
                  </a:lnTo>
                  <a:close/>
                </a:path>
                <a:path extrusionOk="0" h="246379" w="10335260">
                  <a:moveTo>
                    <a:pt x="8508047" y="31051"/>
                  </a:moveTo>
                  <a:lnTo>
                    <a:pt x="8500923" y="28613"/>
                  </a:lnTo>
                  <a:lnTo>
                    <a:pt x="8492236" y="17830"/>
                  </a:lnTo>
                  <a:lnTo>
                    <a:pt x="8484895" y="15379"/>
                  </a:lnTo>
                  <a:lnTo>
                    <a:pt x="8483143" y="15379"/>
                  </a:lnTo>
                  <a:lnTo>
                    <a:pt x="8481123" y="15659"/>
                  </a:lnTo>
                  <a:lnTo>
                    <a:pt x="8478736" y="16306"/>
                  </a:lnTo>
                  <a:lnTo>
                    <a:pt x="8478939" y="24523"/>
                  </a:lnTo>
                  <a:lnTo>
                    <a:pt x="8483854" y="31419"/>
                  </a:lnTo>
                  <a:lnTo>
                    <a:pt x="8491334" y="36169"/>
                  </a:lnTo>
                  <a:lnTo>
                    <a:pt x="8499297" y="37922"/>
                  </a:lnTo>
                  <a:lnTo>
                    <a:pt x="8503755" y="37922"/>
                  </a:lnTo>
                  <a:lnTo>
                    <a:pt x="8507349" y="35890"/>
                  </a:lnTo>
                  <a:lnTo>
                    <a:pt x="8508047" y="31051"/>
                  </a:lnTo>
                  <a:close/>
                </a:path>
                <a:path extrusionOk="0" h="246379" w="10335260">
                  <a:moveTo>
                    <a:pt x="8714334" y="16306"/>
                  </a:moveTo>
                  <a:lnTo>
                    <a:pt x="8699716" y="16306"/>
                  </a:lnTo>
                  <a:lnTo>
                    <a:pt x="8699716" y="31064"/>
                  </a:lnTo>
                  <a:lnTo>
                    <a:pt x="8714334" y="31064"/>
                  </a:lnTo>
                  <a:lnTo>
                    <a:pt x="8714334" y="16306"/>
                  </a:lnTo>
                  <a:close/>
                </a:path>
                <a:path extrusionOk="0" h="246379" w="10335260">
                  <a:moveTo>
                    <a:pt x="8979713" y="201599"/>
                  </a:moveTo>
                  <a:lnTo>
                    <a:pt x="8977414" y="202285"/>
                  </a:lnTo>
                  <a:lnTo>
                    <a:pt x="8974696" y="202539"/>
                  </a:lnTo>
                  <a:lnTo>
                    <a:pt x="8967267" y="202539"/>
                  </a:lnTo>
                  <a:lnTo>
                    <a:pt x="8947201" y="200266"/>
                  </a:lnTo>
                  <a:lnTo>
                    <a:pt x="8942756" y="200266"/>
                  </a:lnTo>
                  <a:lnTo>
                    <a:pt x="8935771" y="200939"/>
                  </a:lnTo>
                  <a:lnTo>
                    <a:pt x="8930576" y="203390"/>
                  </a:lnTo>
                  <a:lnTo>
                    <a:pt x="8927833" y="208280"/>
                  </a:lnTo>
                  <a:lnTo>
                    <a:pt x="8928176" y="216242"/>
                  </a:lnTo>
                  <a:lnTo>
                    <a:pt x="8941460" y="219125"/>
                  </a:lnTo>
                  <a:lnTo>
                    <a:pt x="8950338" y="220675"/>
                  </a:lnTo>
                  <a:lnTo>
                    <a:pt x="8959444" y="221361"/>
                  </a:lnTo>
                  <a:lnTo>
                    <a:pt x="8967762" y="220472"/>
                  </a:lnTo>
                  <a:lnTo>
                    <a:pt x="8974506" y="217335"/>
                  </a:lnTo>
                  <a:lnTo>
                    <a:pt x="8978786" y="211277"/>
                  </a:lnTo>
                  <a:lnTo>
                    <a:pt x="8979713" y="201599"/>
                  </a:lnTo>
                  <a:close/>
                </a:path>
                <a:path extrusionOk="0" h="246379" w="10335260">
                  <a:moveTo>
                    <a:pt x="9011653" y="18199"/>
                  </a:moveTo>
                  <a:lnTo>
                    <a:pt x="9011044" y="11480"/>
                  </a:lnTo>
                  <a:lnTo>
                    <a:pt x="9007958" y="8115"/>
                  </a:lnTo>
                  <a:lnTo>
                    <a:pt x="9002801" y="8115"/>
                  </a:lnTo>
                  <a:lnTo>
                    <a:pt x="8998674" y="8115"/>
                  </a:lnTo>
                  <a:lnTo>
                    <a:pt x="8993226" y="10274"/>
                  </a:lnTo>
                  <a:lnTo>
                    <a:pt x="8986812" y="16306"/>
                  </a:lnTo>
                  <a:lnTo>
                    <a:pt x="8993911" y="20129"/>
                  </a:lnTo>
                  <a:lnTo>
                    <a:pt x="8999309" y="21564"/>
                  </a:lnTo>
                  <a:lnTo>
                    <a:pt x="9009177" y="21564"/>
                  </a:lnTo>
                  <a:lnTo>
                    <a:pt x="9011653" y="18199"/>
                  </a:lnTo>
                  <a:close/>
                </a:path>
                <a:path extrusionOk="0" h="246379" w="10335260">
                  <a:moveTo>
                    <a:pt x="9070899" y="189230"/>
                  </a:moveTo>
                  <a:lnTo>
                    <a:pt x="9068943" y="185623"/>
                  </a:lnTo>
                  <a:lnTo>
                    <a:pt x="9065222" y="185623"/>
                  </a:lnTo>
                  <a:lnTo>
                    <a:pt x="9062301" y="185623"/>
                  </a:lnTo>
                  <a:lnTo>
                    <a:pt x="9058288" y="187833"/>
                  </a:lnTo>
                  <a:lnTo>
                    <a:pt x="9053284" y="193992"/>
                  </a:lnTo>
                  <a:lnTo>
                    <a:pt x="9058123" y="198399"/>
                  </a:lnTo>
                  <a:lnTo>
                    <a:pt x="9061907" y="200050"/>
                  </a:lnTo>
                  <a:lnTo>
                    <a:pt x="9068867" y="200050"/>
                  </a:lnTo>
                  <a:lnTo>
                    <a:pt x="9070848" y="196443"/>
                  </a:lnTo>
                  <a:lnTo>
                    <a:pt x="9070899" y="189230"/>
                  </a:lnTo>
                  <a:close/>
                </a:path>
                <a:path extrusionOk="0" h="246379" w="10335260">
                  <a:moveTo>
                    <a:pt x="9112288" y="201599"/>
                  </a:moveTo>
                  <a:lnTo>
                    <a:pt x="9097327" y="201599"/>
                  </a:lnTo>
                  <a:lnTo>
                    <a:pt x="9097327" y="216230"/>
                  </a:lnTo>
                  <a:lnTo>
                    <a:pt x="9112288" y="216230"/>
                  </a:lnTo>
                  <a:lnTo>
                    <a:pt x="9112288" y="201599"/>
                  </a:lnTo>
                  <a:close/>
                </a:path>
                <a:path extrusionOk="0" h="246379" w="10335260">
                  <a:moveTo>
                    <a:pt x="9234208" y="9575"/>
                  </a:moveTo>
                  <a:lnTo>
                    <a:pt x="9232887" y="4838"/>
                  </a:lnTo>
                  <a:lnTo>
                    <a:pt x="9227896" y="2044"/>
                  </a:lnTo>
                  <a:lnTo>
                    <a:pt x="9221064" y="1130"/>
                  </a:lnTo>
                  <a:lnTo>
                    <a:pt x="9214028" y="1130"/>
                  </a:lnTo>
                  <a:lnTo>
                    <a:pt x="9206992" y="3784"/>
                  </a:lnTo>
                  <a:lnTo>
                    <a:pt x="9207868" y="8826"/>
                  </a:lnTo>
                  <a:lnTo>
                    <a:pt x="9208059" y="8788"/>
                  </a:lnTo>
                  <a:lnTo>
                    <a:pt x="9212847" y="9575"/>
                  </a:lnTo>
                  <a:lnTo>
                    <a:pt x="9220911" y="11518"/>
                  </a:lnTo>
                  <a:lnTo>
                    <a:pt x="9228036" y="13982"/>
                  </a:lnTo>
                  <a:lnTo>
                    <a:pt x="9230017" y="16319"/>
                  </a:lnTo>
                  <a:lnTo>
                    <a:pt x="9234208" y="9575"/>
                  </a:lnTo>
                  <a:close/>
                </a:path>
                <a:path extrusionOk="0" h="246379" w="10335260">
                  <a:moveTo>
                    <a:pt x="9302864" y="65214"/>
                  </a:moveTo>
                  <a:lnTo>
                    <a:pt x="9280461" y="75412"/>
                  </a:lnTo>
                  <a:lnTo>
                    <a:pt x="9302864" y="65214"/>
                  </a:lnTo>
                  <a:close/>
                </a:path>
                <a:path extrusionOk="0" h="246379" w="10335260">
                  <a:moveTo>
                    <a:pt x="9483369" y="11468"/>
                  </a:moveTo>
                  <a:lnTo>
                    <a:pt x="9481439" y="7848"/>
                  </a:lnTo>
                  <a:lnTo>
                    <a:pt x="9477692" y="7848"/>
                  </a:lnTo>
                  <a:lnTo>
                    <a:pt x="9474759" y="7848"/>
                  </a:lnTo>
                  <a:lnTo>
                    <a:pt x="9470695" y="10083"/>
                  </a:lnTo>
                  <a:lnTo>
                    <a:pt x="9465602" y="16306"/>
                  </a:lnTo>
                  <a:lnTo>
                    <a:pt x="9470428" y="20713"/>
                  </a:lnTo>
                  <a:lnTo>
                    <a:pt x="9474225" y="22352"/>
                  </a:lnTo>
                  <a:lnTo>
                    <a:pt x="9481223" y="22352"/>
                  </a:lnTo>
                  <a:lnTo>
                    <a:pt x="9483255" y="18732"/>
                  </a:lnTo>
                  <a:lnTo>
                    <a:pt x="9483369" y="11468"/>
                  </a:lnTo>
                  <a:close/>
                </a:path>
                <a:path extrusionOk="0" h="246379" w="10335260">
                  <a:moveTo>
                    <a:pt x="9597415" y="210985"/>
                  </a:moveTo>
                  <a:lnTo>
                    <a:pt x="9591116" y="201599"/>
                  </a:lnTo>
                  <a:lnTo>
                    <a:pt x="9588182" y="210654"/>
                  </a:lnTo>
                  <a:lnTo>
                    <a:pt x="9583687" y="213156"/>
                  </a:lnTo>
                  <a:lnTo>
                    <a:pt x="9575381" y="213156"/>
                  </a:lnTo>
                  <a:lnTo>
                    <a:pt x="9561525" y="209308"/>
                  </a:lnTo>
                  <a:lnTo>
                    <a:pt x="9553931" y="209308"/>
                  </a:lnTo>
                  <a:lnTo>
                    <a:pt x="9549955" y="210921"/>
                  </a:lnTo>
                  <a:lnTo>
                    <a:pt x="9546755" y="216230"/>
                  </a:lnTo>
                  <a:lnTo>
                    <a:pt x="9551645" y="219265"/>
                  </a:lnTo>
                  <a:lnTo>
                    <a:pt x="9557918" y="221424"/>
                  </a:lnTo>
                  <a:lnTo>
                    <a:pt x="9565043" y="222719"/>
                  </a:lnTo>
                  <a:lnTo>
                    <a:pt x="9572549" y="223151"/>
                  </a:lnTo>
                  <a:lnTo>
                    <a:pt x="9585211" y="221792"/>
                  </a:lnTo>
                  <a:lnTo>
                    <a:pt x="9594469" y="217728"/>
                  </a:lnTo>
                  <a:lnTo>
                    <a:pt x="9597415" y="210985"/>
                  </a:lnTo>
                  <a:close/>
                </a:path>
                <a:path extrusionOk="0" h="246379" w="10335260">
                  <a:moveTo>
                    <a:pt x="9620466" y="8826"/>
                  </a:moveTo>
                  <a:lnTo>
                    <a:pt x="9613532" y="4762"/>
                  </a:lnTo>
                  <a:lnTo>
                    <a:pt x="9608642" y="3238"/>
                  </a:lnTo>
                  <a:lnTo>
                    <a:pt x="9605391" y="3238"/>
                  </a:lnTo>
                  <a:lnTo>
                    <a:pt x="9600628" y="3238"/>
                  </a:lnTo>
                  <a:lnTo>
                    <a:pt x="9599397" y="6489"/>
                  </a:lnTo>
                  <a:lnTo>
                    <a:pt x="9601467" y="13004"/>
                  </a:lnTo>
                  <a:lnTo>
                    <a:pt x="9604781" y="16256"/>
                  </a:lnTo>
                  <a:lnTo>
                    <a:pt x="9612478" y="16256"/>
                  </a:lnTo>
                  <a:lnTo>
                    <a:pt x="9616465" y="14287"/>
                  </a:lnTo>
                  <a:lnTo>
                    <a:pt x="9620466" y="8826"/>
                  </a:lnTo>
                  <a:close/>
                </a:path>
                <a:path extrusionOk="0" h="246379" w="10335260">
                  <a:moveTo>
                    <a:pt x="9889617" y="229158"/>
                  </a:moveTo>
                  <a:lnTo>
                    <a:pt x="9885731" y="216230"/>
                  </a:lnTo>
                  <a:lnTo>
                    <a:pt x="9875279" y="218757"/>
                  </a:lnTo>
                  <a:lnTo>
                    <a:pt x="9864738" y="221068"/>
                  </a:lnTo>
                  <a:lnTo>
                    <a:pt x="9855492" y="224688"/>
                  </a:lnTo>
                  <a:lnTo>
                    <a:pt x="9848913" y="231089"/>
                  </a:lnTo>
                  <a:lnTo>
                    <a:pt x="9850615" y="230695"/>
                  </a:lnTo>
                  <a:lnTo>
                    <a:pt x="9852558" y="230543"/>
                  </a:lnTo>
                  <a:lnTo>
                    <a:pt x="9857727" y="230543"/>
                  </a:lnTo>
                  <a:lnTo>
                    <a:pt x="9871240" y="231800"/>
                  </a:lnTo>
                  <a:lnTo>
                    <a:pt x="9883267" y="231800"/>
                  </a:lnTo>
                  <a:lnTo>
                    <a:pt x="9889617" y="229158"/>
                  </a:lnTo>
                  <a:close/>
                </a:path>
                <a:path extrusionOk="0" h="246379" w="10335260">
                  <a:moveTo>
                    <a:pt x="10334892" y="127495"/>
                  </a:moveTo>
                  <a:lnTo>
                    <a:pt x="10320249" y="127495"/>
                  </a:lnTo>
                  <a:lnTo>
                    <a:pt x="10320249" y="142125"/>
                  </a:lnTo>
                  <a:lnTo>
                    <a:pt x="10334892" y="142125"/>
                  </a:lnTo>
                  <a:lnTo>
                    <a:pt x="10334892" y="1274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55" name="Google Shape;3155;gf574e92628_0_0"/>
            <p:cNvSpPr/>
            <p:nvPr/>
          </p:nvSpPr>
          <p:spPr>
            <a:xfrm>
              <a:off x="0" y="3913250"/>
              <a:ext cx="10563860" cy="236220"/>
            </a:xfrm>
            <a:custGeom>
              <a:rect b="b" l="l" r="r" t="t"/>
              <a:pathLst>
                <a:path extrusionOk="0" h="236220" w="10563860">
                  <a:moveTo>
                    <a:pt x="44551" y="141681"/>
                  </a:moveTo>
                  <a:lnTo>
                    <a:pt x="37058" y="137121"/>
                  </a:lnTo>
                  <a:lnTo>
                    <a:pt x="28968" y="132981"/>
                  </a:lnTo>
                  <a:lnTo>
                    <a:pt x="20637" y="129984"/>
                  </a:lnTo>
                  <a:lnTo>
                    <a:pt x="12433" y="128828"/>
                  </a:lnTo>
                  <a:lnTo>
                    <a:pt x="4864" y="128828"/>
                  </a:lnTo>
                  <a:lnTo>
                    <a:pt x="0" y="131229"/>
                  </a:lnTo>
                  <a:lnTo>
                    <a:pt x="0" y="142938"/>
                  </a:lnTo>
                  <a:lnTo>
                    <a:pt x="774" y="143078"/>
                  </a:lnTo>
                  <a:lnTo>
                    <a:pt x="10236" y="146138"/>
                  </a:lnTo>
                  <a:lnTo>
                    <a:pt x="20421" y="149212"/>
                  </a:lnTo>
                  <a:lnTo>
                    <a:pt x="30238" y="150596"/>
                  </a:lnTo>
                  <a:lnTo>
                    <a:pt x="36423" y="150596"/>
                  </a:lnTo>
                  <a:lnTo>
                    <a:pt x="41668" y="148361"/>
                  </a:lnTo>
                  <a:lnTo>
                    <a:pt x="44551" y="141681"/>
                  </a:lnTo>
                  <a:close/>
                </a:path>
                <a:path extrusionOk="0" h="236220" w="10563860">
                  <a:moveTo>
                    <a:pt x="96024" y="30607"/>
                  </a:moveTo>
                  <a:lnTo>
                    <a:pt x="94107" y="30810"/>
                  </a:lnTo>
                  <a:lnTo>
                    <a:pt x="75387" y="30810"/>
                  </a:lnTo>
                  <a:lnTo>
                    <a:pt x="68021" y="31508"/>
                  </a:lnTo>
                  <a:lnTo>
                    <a:pt x="66738" y="38100"/>
                  </a:lnTo>
                  <a:lnTo>
                    <a:pt x="70929" y="42189"/>
                  </a:lnTo>
                  <a:lnTo>
                    <a:pt x="76542" y="44526"/>
                  </a:lnTo>
                  <a:lnTo>
                    <a:pt x="88696" y="44526"/>
                  </a:lnTo>
                  <a:lnTo>
                    <a:pt x="94907" y="40360"/>
                  </a:lnTo>
                  <a:lnTo>
                    <a:pt x="96024" y="30607"/>
                  </a:lnTo>
                  <a:close/>
                </a:path>
                <a:path extrusionOk="0" h="236220" w="10563860">
                  <a:moveTo>
                    <a:pt x="125666" y="223278"/>
                  </a:moveTo>
                  <a:lnTo>
                    <a:pt x="120408" y="219443"/>
                  </a:lnTo>
                  <a:lnTo>
                    <a:pt x="115976" y="217995"/>
                  </a:lnTo>
                  <a:lnTo>
                    <a:pt x="112471" y="217995"/>
                  </a:lnTo>
                  <a:lnTo>
                    <a:pt x="107022" y="217995"/>
                  </a:lnTo>
                  <a:lnTo>
                    <a:pt x="103771" y="221488"/>
                  </a:lnTo>
                  <a:lnTo>
                    <a:pt x="102336" y="228447"/>
                  </a:lnTo>
                  <a:lnTo>
                    <a:pt x="104127" y="231940"/>
                  </a:lnTo>
                  <a:lnTo>
                    <a:pt x="112483" y="231940"/>
                  </a:lnTo>
                  <a:lnTo>
                    <a:pt x="118071" y="229666"/>
                  </a:lnTo>
                  <a:lnTo>
                    <a:pt x="125666" y="223278"/>
                  </a:lnTo>
                  <a:close/>
                </a:path>
                <a:path extrusionOk="0" h="236220" w="10563860">
                  <a:moveTo>
                    <a:pt x="140423" y="67589"/>
                  </a:moveTo>
                  <a:lnTo>
                    <a:pt x="133946" y="61925"/>
                  </a:lnTo>
                  <a:lnTo>
                    <a:pt x="129451" y="59880"/>
                  </a:lnTo>
                  <a:lnTo>
                    <a:pt x="126580" y="59880"/>
                  </a:lnTo>
                  <a:lnTo>
                    <a:pt x="122783" y="59880"/>
                  </a:lnTo>
                  <a:lnTo>
                    <a:pt x="121805" y="63474"/>
                  </a:lnTo>
                  <a:lnTo>
                    <a:pt x="123748" y="70662"/>
                  </a:lnTo>
                  <a:lnTo>
                    <a:pt x="126657" y="74256"/>
                  </a:lnTo>
                  <a:lnTo>
                    <a:pt x="133477" y="74256"/>
                  </a:lnTo>
                  <a:lnTo>
                    <a:pt x="136842" y="72453"/>
                  </a:lnTo>
                  <a:lnTo>
                    <a:pt x="140423" y="67589"/>
                  </a:lnTo>
                  <a:close/>
                </a:path>
                <a:path extrusionOk="0" h="236220" w="10563860">
                  <a:moveTo>
                    <a:pt x="224066" y="114020"/>
                  </a:moveTo>
                  <a:lnTo>
                    <a:pt x="223456" y="107327"/>
                  </a:lnTo>
                  <a:lnTo>
                    <a:pt x="220383" y="103974"/>
                  </a:lnTo>
                  <a:lnTo>
                    <a:pt x="215265" y="103974"/>
                  </a:lnTo>
                  <a:lnTo>
                    <a:pt x="211162" y="103974"/>
                  </a:lnTo>
                  <a:lnTo>
                    <a:pt x="205740" y="106133"/>
                  </a:lnTo>
                  <a:lnTo>
                    <a:pt x="199390" y="112191"/>
                  </a:lnTo>
                  <a:lnTo>
                    <a:pt x="206425" y="115951"/>
                  </a:lnTo>
                  <a:lnTo>
                    <a:pt x="211785" y="117360"/>
                  </a:lnTo>
                  <a:lnTo>
                    <a:pt x="221615" y="117360"/>
                  </a:lnTo>
                  <a:lnTo>
                    <a:pt x="224066" y="114020"/>
                  </a:lnTo>
                  <a:close/>
                </a:path>
                <a:path extrusionOk="0" h="236220" w="10563860">
                  <a:moveTo>
                    <a:pt x="265569" y="89941"/>
                  </a:moveTo>
                  <a:lnTo>
                    <a:pt x="263664" y="90144"/>
                  </a:lnTo>
                  <a:lnTo>
                    <a:pt x="244741" y="90131"/>
                  </a:lnTo>
                  <a:lnTo>
                    <a:pt x="237667" y="90855"/>
                  </a:lnTo>
                  <a:lnTo>
                    <a:pt x="236181" y="97091"/>
                  </a:lnTo>
                  <a:lnTo>
                    <a:pt x="240436" y="101384"/>
                  </a:lnTo>
                  <a:lnTo>
                    <a:pt x="246126" y="103809"/>
                  </a:lnTo>
                  <a:lnTo>
                    <a:pt x="258279" y="103809"/>
                  </a:lnTo>
                  <a:lnTo>
                    <a:pt x="264426" y="99618"/>
                  </a:lnTo>
                  <a:lnTo>
                    <a:pt x="265569" y="89941"/>
                  </a:lnTo>
                  <a:close/>
                </a:path>
                <a:path extrusionOk="0" h="236220" w="10563860">
                  <a:moveTo>
                    <a:pt x="287007" y="206489"/>
                  </a:moveTo>
                  <a:lnTo>
                    <a:pt x="280225" y="193535"/>
                  </a:lnTo>
                  <a:lnTo>
                    <a:pt x="271437" y="203212"/>
                  </a:lnTo>
                  <a:lnTo>
                    <a:pt x="259118" y="209359"/>
                  </a:lnTo>
                  <a:lnTo>
                    <a:pt x="248132" y="216839"/>
                  </a:lnTo>
                  <a:lnTo>
                    <a:pt x="243382" y="230517"/>
                  </a:lnTo>
                  <a:lnTo>
                    <a:pt x="245808" y="233781"/>
                  </a:lnTo>
                  <a:lnTo>
                    <a:pt x="249466" y="235178"/>
                  </a:lnTo>
                  <a:lnTo>
                    <a:pt x="253657" y="235178"/>
                  </a:lnTo>
                  <a:lnTo>
                    <a:pt x="268287" y="230822"/>
                  </a:lnTo>
                  <a:lnTo>
                    <a:pt x="281216" y="220078"/>
                  </a:lnTo>
                  <a:lnTo>
                    <a:pt x="287007" y="206489"/>
                  </a:lnTo>
                  <a:close/>
                </a:path>
                <a:path extrusionOk="0" h="236220" w="10563860">
                  <a:moveTo>
                    <a:pt x="309867" y="156552"/>
                  </a:moveTo>
                  <a:lnTo>
                    <a:pt x="308483" y="156451"/>
                  </a:lnTo>
                  <a:lnTo>
                    <a:pt x="307822" y="156451"/>
                  </a:lnTo>
                  <a:lnTo>
                    <a:pt x="295732" y="160997"/>
                  </a:lnTo>
                  <a:lnTo>
                    <a:pt x="290093" y="171069"/>
                  </a:lnTo>
                  <a:lnTo>
                    <a:pt x="291960" y="181292"/>
                  </a:lnTo>
                  <a:lnTo>
                    <a:pt x="302399" y="186283"/>
                  </a:lnTo>
                  <a:lnTo>
                    <a:pt x="302488" y="177076"/>
                  </a:lnTo>
                  <a:lnTo>
                    <a:pt x="303733" y="169037"/>
                  </a:lnTo>
                  <a:lnTo>
                    <a:pt x="306184" y="162179"/>
                  </a:lnTo>
                  <a:lnTo>
                    <a:pt x="309867" y="156552"/>
                  </a:lnTo>
                  <a:close/>
                </a:path>
                <a:path extrusionOk="0" h="236220" w="10563860">
                  <a:moveTo>
                    <a:pt x="318274" y="31407"/>
                  </a:moveTo>
                  <a:lnTo>
                    <a:pt x="309867" y="23114"/>
                  </a:lnTo>
                  <a:lnTo>
                    <a:pt x="308927" y="37071"/>
                  </a:lnTo>
                  <a:lnTo>
                    <a:pt x="299669" y="42595"/>
                  </a:lnTo>
                  <a:lnTo>
                    <a:pt x="289966" y="47637"/>
                  </a:lnTo>
                  <a:lnTo>
                    <a:pt x="287718" y="60109"/>
                  </a:lnTo>
                  <a:lnTo>
                    <a:pt x="298297" y="60083"/>
                  </a:lnTo>
                  <a:lnTo>
                    <a:pt x="304076" y="63741"/>
                  </a:lnTo>
                  <a:lnTo>
                    <a:pt x="309867" y="67589"/>
                  </a:lnTo>
                  <a:lnTo>
                    <a:pt x="311810" y="56248"/>
                  </a:lnTo>
                  <a:lnTo>
                    <a:pt x="316763" y="43319"/>
                  </a:lnTo>
                  <a:lnTo>
                    <a:pt x="318274" y="31407"/>
                  </a:lnTo>
                  <a:close/>
                </a:path>
                <a:path extrusionOk="0" h="236220" w="10563860">
                  <a:moveTo>
                    <a:pt x="670687" y="52959"/>
                  </a:moveTo>
                  <a:lnTo>
                    <a:pt x="658355" y="55283"/>
                  </a:lnTo>
                  <a:lnTo>
                    <a:pt x="647725" y="59372"/>
                  </a:lnTo>
                  <a:lnTo>
                    <a:pt x="639368" y="65811"/>
                  </a:lnTo>
                  <a:lnTo>
                    <a:pt x="633869" y="75196"/>
                  </a:lnTo>
                  <a:lnTo>
                    <a:pt x="641502" y="75641"/>
                  </a:lnTo>
                  <a:lnTo>
                    <a:pt x="645096" y="75641"/>
                  </a:lnTo>
                  <a:lnTo>
                    <a:pt x="656323" y="74752"/>
                  </a:lnTo>
                  <a:lnTo>
                    <a:pt x="665022" y="71374"/>
                  </a:lnTo>
                  <a:lnTo>
                    <a:pt x="670166" y="64465"/>
                  </a:lnTo>
                  <a:lnTo>
                    <a:pt x="670687" y="52959"/>
                  </a:lnTo>
                  <a:close/>
                </a:path>
                <a:path extrusionOk="0" h="236220" w="10563860">
                  <a:moveTo>
                    <a:pt x="700036" y="193548"/>
                  </a:moveTo>
                  <a:lnTo>
                    <a:pt x="697877" y="193700"/>
                  </a:lnTo>
                  <a:lnTo>
                    <a:pt x="690829" y="190309"/>
                  </a:lnTo>
                  <a:lnTo>
                    <a:pt x="687793" y="182791"/>
                  </a:lnTo>
                  <a:lnTo>
                    <a:pt x="684872" y="175120"/>
                  </a:lnTo>
                  <a:lnTo>
                    <a:pt x="678167" y="171297"/>
                  </a:lnTo>
                  <a:lnTo>
                    <a:pt x="672465" y="184492"/>
                  </a:lnTo>
                  <a:lnTo>
                    <a:pt x="661949" y="197675"/>
                  </a:lnTo>
                  <a:lnTo>
                    <a:pt x="655789" y="210654"/>
                  </a:lnTo>
                  <a:lnTo>
                    <a:pt x="663219" y="223266"/>
                  </a:lnTo>
                  <a:lnTo>
                    <a:pt x="668401" y="211772"/>
                  </a:lnTo>
                  <a:lnTo>
                    <a:pt x="678802" y="205511"/>
                  </a:lnTo>
                  <a:lnTo>
                    <a:pt x="690613" y="200698"/>
                  </a:lnTo>
                  <a:lnTo>
                    <a:pt x="700036" y="193548"/>
                  </a:lnTo>
                  <a:close/>
                </a:path>
                <a:path extrusionOk="0" h="236220" w="10563860">
                  <a:moveTo>
                    <a:pt x="700544" y="56197"/>
                  </a:moveTo>
                  <a:lnTo>
                    <a:pt x="698423" y="47269"/>
                  </a:lnTo>
                  <a:lnTo>
                    <a:pt x="693445" y="41135"/>
                  </a:lnTo>
                  <a:lnTo>
                    <a:pt x="685368" y="38100"/>
                  </a:lnTo>
                  <a:lnTo>
                    <a:pt x="680923" y="46253"/>
                  </a:lnTo>
                  <a:lnTo>
                    <a:pt x="681304" y="56019"/>
                  </a:lnTo>
                  <a:lnTo>
                    <a:pt x="686968" y="64211"/>
                  </a:lnTo>
                  <a:lnTo>
                    <a:pt x="698347" y="67652"/>
                  </a:lnTo>
                  <a:lnTo>
                    <a:pt x="700024" y="67602"/>
                  </a:lnTo>
                  <a:lnTo>
                    <a:pt x="700544" y="56197"/>
                  </a:lnTo>
                  <a:close/>
                </a:path>
                <a:path extrusionOk="0" h="236220" w="10563860">
                  <a:moveTo>
                    <a:pt x="773696" y="104686"/>
                  </a:moveTo>
                  <a:lnTo>
                    <a:pt x="759028" y="104686"/>
                  </a:lnTo>
                  <a:lnTo>
                    <a:pt x="759028" y="119430"/>
                  </a:lnTo>
                  <a:lnTo>
                    <a:pt x="773696" y="119430"/>
                  </a:lnTo>
                  <a:lnTo>
                    <a:pt x="773696" y="104686"/>
                  </a:lnTo>
                  <a:close/>
                </a:path>
                <a:path extrusionOk="0" h="236220" w="10563860">
                  <a:moveTo>
                    <a:pt x="869505" y="178790"/>
                  </a:moveTo>
                  <a:lnTo>
                    <a:pt x="868248" y="178816"/>
                  </a:lnTo>
                  <a:lnTo>
                    <a:pt x="858913" y="178816"/>
                  </a:lnTo>
                  <a:lnTo>
                    <a:pt x="853135" y="175171"/>
                  </a:lnTo>
                  <a:lnTo>
                    <a:pt x="847394" y="171297"/>
                  </a:lnTo>
                  <a:lnTo>
                    <a:pt x="847394" y="186283"/>
                  </a:lnTo>
                  <a:lnTo>
                    <a:pt x="851916" y="189623"/>
                  </a:lnTo>
                  <a:lnTo>
                    <a:pt x="855802" y="191541"/>
                  </a:lnTo>
                  <a:lnTo>
                    <a:pt x="863701" y="191541"/>
                  </a:lnTo>
                  <a:lnTo>
                    <a:pt x="867130" y="187744"/>
                  </a:lnTo>
                  <a:lnTo>
                    <a:pt x="869505" y="178790"/>
                  </a:lnTo>
                  <a:close/>
                </a:path>
                <a:path extrusionOk="0" h="236220" w="10563860">
                  <a:moveTo>
                    <a:pt x="1097978" y="164033"/>
                  </a:moveTo>
                  <a:lnTo>
                    <a:pt x="1096264" y="163779"/>
                  </a:lnTo>
                  <a:lnTo>
                    <a:pt x="1094689" y="163652"/>
                  </a:lnTo>
                  <a:lnTo>
                    <a:pt x="1093241" y="163652"/>
                  </a:lnTo>
                  <a:lnTo>
                    <a:pt x="1082776" y="166890"/>
                  </a:lnTo>
                  <a:lnTo>
                    <a:pt x="1076960" y="174790"/>
                  </a:lnTo>
                  <a:lnTo>
                    <a:pt x="1073073" y="184581"/>
                  </a:lnTo>
                  <a:lnTo>
                    <a:pt x="1068387" y="193535"/>
                  </a:lnTo>
                  <a:lnTo>
                    <a:pt x="1080884" y="191198"/>
                  </a:lnTo>
                  <a:lnTo>
                    <a:pt x="1089964" y="185534"/>
                  </a:lnTo>
                  <a:lnTo>
                    <a:pt x="1095654" y="176491"/>
                  </a:lnTo>
                  <a:lnTo>
                    <a:pt x="1097978" y="164033"/>
                  </a:lnTo>
                  <a:close/>
                </a:path>
                <a:path extrusionOk="0" h="236220" w="10563860">
                  <a:moveTo>
                    <a:pt x="1112647" y="89941"/>
                  </a:moveTo>
                  <a:lnTo>
                    <a:pt x="1105408" y="87363"/>
                  </a:lnTo>
                  <a:lnTo>
                    <a:pt x="1096797" y="76644"/>
                  </a:lnTo>
                  <a:lnTo>
                    <a:pt x="1089609" y="74231"/>
                  </a:lnTo>
                  <a:lnTo>
                    <a:pt x="1087831" y="74231"/>
                  </a:lnTo>
                  <a:lnTo>
                    <a:pt x="1085761" y="74523"/>
                  </a:lnTo>
                  <a:lnTo>
                    <a:pt x="1083322" y="75196"/>
                  </a:lnTo>
                  <a:lnTo>
                    <a:pt x="1077772" y="84543"/>
                  </a:lnTo>
                  <a:lnTo>
                    <a:pt x="1075677" y="97269"/>
                  </a:lnTo>
                  <a:lnTo>
                    <a:pt x="1075537" y="111887"/>
                  </a:lnTo>
                  <a:lnTo>
                    <a:pt x="1075829" y="126949"/>
                  </a:lnTo>
                  <a:lnTo>
                    <a:pt x="1077391" y="126974"/>
                  </a:lnTo>
                  <a:lnTo>
                    <a:pt x="1091209" y="122694"/>
                  </a:lnTo>
                  <a:lnTo>
                    <a:pt x="1099032" y="112483"/>
                  </a:lnTo>
                  <a:lnTo>
                    <a:pt x="1104836" y="100253"/>
                  </a:lnTo>
                  <a:lnTo>
                    <a:pt x="1112647" y="89941"/>
                  </a:lnTo>
                  <a:close/>
                </a:path>
                <a:path extrusionOk="0" h="236220" w="10563860">
                  <a:moveTo>
                    <a:pt x="1200988" y="82346"/>
                  </a:moveTo>
                  <a:lnTo>
                    <a:pt x="1198702" y="83324"/>
                  </a:lnTo>
                  <a:lnTo>
                    <a:pt x="1196467" y="83731"/>
                  </a:lnTo>
                  <a:lnTo>
                    <a:pt x="1188859" y="83731"/>
                  </a:lnTo>
                  <a:lnTo>
                    <a:pt x="1183716" y="81267"/>
                  </a:lnTo>
                  <a:lnTo>
                    <a:pt x="1174254" y="76339"/>
                  </a:lnTo>
                  <a:lnTo>
                    <a:pt x="1169911" y="73875"/>
                  </a:lnTo>
                  <a:lnTo>
                    <a:pt x="1166114" y="73875"/>
                  </a:lnTo>
                  <a:lnTo>
                    <a:pt x="1162570" y="73875"/>
                  </a:lnTo>
                  <a:lnTo>
                    <a:pt x="1159484" y="76022"/>
                  </a:lnTo>
                  <a:lnTo>
                    <a:pt x="1156982" y="82346"/>
                  </a:lnTo>
                  <a:lnTo>
                    <a:pt x="1161173" y="85217"/>
                  </a:lnTo>
                  <a:lnTo>
                    <a:pt x="1168247" y="88074"/>
                  </a:lnTo>
                  <a:lnTo>
                    <a:pt x="1176896" y="90271"/>
                  </a:lnTo>
                  <a:lnTo>
                    <a:pt x="1185811" y="91147"/>
                  </a:lnTo>
                  <a:lnTo>
                    <a:pt x="1193355" y="91147"/>
                  </a:lnTo>
                  <a:lnTo>
                    <a:pt x="1199730" y="88874"/>
                  </a:lnTo>
                  <a:lnTo>
                    <a:pt x="1200988" y="82346"/>
                  </a:lnTo>
                  <a:close/>
                </a:path>
                <a:path extrusionOk="0" h="236220" w="10563860">
                  <a:moveTo>
                    <a:pt x="1448485" y="125120"/>
                  </a:moveTo>
                  <a:lnTo>
                    <a:pt x="1444155" y="112191"/>
                  </a:lnTo>
                  <a:lnTo>
                    <a:pt x="1434376" y="113461"/>
                  </a:lnTo>
                  <a:lnTo>
                    <a:pt x="1425994" y="116103"/>
                  </a:lnTo>
                  <a:lnTo>
                    <a:pt x="1419364" y="120484"/>
                  </a:lnTo>
                  <a:lnTo>
                    <a:pt x="1414792" y="126949"/>
                  </a:lnTo>
                  <a:lnTo>
                    <a:pt x="1416050" y="126771"/>
                  </a:lnTo>
                  <a:lnTo>
                    <a:pt x="1421193" y="126707"/>
                  </a:lnTo>
                  <a:lnTo>
                    <a:pt x="1431340" y="127419"/>
                  </a:lnTo>
                  <a:lnTo>
                    <a:pt x="1442237" y="127419"/>
                  </a:lnTo>
                  <a:lnTo>
                    <a:pt x="1448485" y="125120"/>
                  </a:lnTo>
                  <a:close/>
                </a:path>
                <a:path extrusionOk="0" h="236220" w="10563860">
                  <a:moveTo>
                    <a:pt x="1694484" y="201028"/>
                  </a:moveTo>
                  <a:lnTo>
                    <a:pt x="1691500" y="197751"/>
                  </a:lnTo>
                  <a:lnTo>
                    <a:pt x="1687309" y="196354"/>
                  </a:lnTo>
                  <a:lnTo>
                    <a:pt x="1682724" y="196354"/>
                  </a:lnTo>
                  <a:lnTo>
                    <a:pt x="1675942" y="197256"/>
                  </a:lnTo>
                  <a:lnTo>
                    <a:pt x="1669135" y="199758"/>
                  </a:lnTo>
                  <a:lnTo>
                    <a:pt x="1662836" y="203542"/>
                  </a:lnTo>
                  <a:lnTo>
                    <a:pt x="1657578" y="208292"/>
                  </a:lnTo>
                  <a:lnTo>
                    <a:pt x="1660575" y="211582"/>
                  </a:lnTo>
                  <a:lnTo>
                    <a:pt x="1664817" y="212991"/>
                  </a:lnTo>
                  <a:lnTo>
                    <a:pt x="1669465" y="212991"/>
                  </a:lnTo>
                  <a:lnTo>
                    <a:pt x="1676273" y="212090"/>
                  </a:lnTo>
                  <a:lnTo>
                    <a:pt x="1683080" y="209588"/>
                  </a:lnTo>
                  <a:lnTo>
                    <a:pt x="1689341" y="205790"/>
                  </a:lnTo>
                  <a:lnTo>
                    <a:pt x="1694484" y="201028"/>
                  </a:lnTo>
                  <a:close/>
                </a:path>
                <a:path extrusionOk="0" h="236220" w="10563860">
                  <a:moveTo>
                    <a:pt x="2121763" y="112179"/>
                  </a:moveTo>
                  <a:lnTo>
                    <a:pt x="2120239" y="112966"/>
                  </a:lnTo>
                  <a:lnTo>
                    <a:pt x="2118753" y="113296"/>
                  </a:lnTo>
                  <a:lnTo>
                    <a:pt x="2113407" y="113296"/>
                  </a:lnTo>
                  <a:lnTo>
                    <a:pt x="2109787" y="110896"/>
                  </a:lnTo>
                  <a:lnTo>
                    <a:pt x="2103285" y="106083"/>
                  </a:lnTo>
                  <a:lnTo>
                    <a:pt x="2100389" y="103682"/>
                  </a:lnTo>
                  <a:lnTo>
                    <a:pt x="2097963" y="103682"/>
                  </a:lnTo>
                  <a:lnTo>
                    <a:pt x="2095665" y="103682"/>
                  </a:lnTo>
                  <a:lnTo>
                    <a:pt x="2093785" y="105841"/>
                  </a:lnTo>
                  <a:lnTo>
                    <a:pt x="2092401" y="112179"/>
                  </a:lnTo>
                  <a:lnTo>
                    <a:pt x="2095182" y="113525"/>
                  </a:lnTo>
                  <a:lnTo>
                    <a:pt x="2106282" y="120751"/>
                  </a:lnTo>
                  <a:lnTo>
                    <a:pt x="2118233" y="120751"/>
                  </a:lnTo>
                  <a:lnTo>
                    <a:pt x="2121446" y="118605"/>
                  </a:lnTo>
                  <a:lnTo>
                    <a:pt x="2121763" y="112179"/>
                  </a:lnTo>
                  <a:close/>
                </a:path>
                <a:path extrusionOk="0" h="236220" w="10563860">
                  <a:moveTo>
                    <a:pt x="2217521" y="156540"/>
                  </a:moveTo>
                  <a:lnTo>
                    <a:pt x="2217293" y="148526"/>
                  </a:lnTo>
                  <a:lnTo>
                    <a:pt x="2212048" y="143230"/>
                  </a:lnTo>
                  <a:lnTo>
                    <a:pt x="2203285" y="140322"/>
                  </a:lnTo>
                  <a:lnTo>
                    <a:pt x="2192477" y="139420"/>
                  </a:lnTo>
                  <a:lnTo>
                    <a:pt x="2181009" y="140208"/>
                  </a:lnTo>
                  <a:lnTo>
                    <a:pt x="2170519" y="142341"/>
                  </a:lnTo>
                  <a:lnTo>
                    <a:pt x="2162530" y="145440"/>
                  </a:lnTo>
                  <a:lnTo>
                    <a:pt x="2158581" y="149161"/>
                  </a:lnTo>
                  <a:lnTo>
                    <a:pt x="2164092" y="153098"/>
                  </a:lnTo>
                  <a:lnTo>
                    <a:pt x="2171230" y="155422"/>
                  </a:lnTo>
                  <a:lnTo>
                    <a:pt x="2179599" y="156540"/>
                  </a:lnTo>
                  <a:lnTo>
                    <a:pt x="2188819" y="156819"/>
                  </a:lnTo>
                  <a:lnTo>
                    <a:pt x="2207463" y="156425"/>
                  </a:lnTo>
                  <a:lnTo>
                    <a:pt x="2215438" y="156451"/>
                  </a:lnTo>
                  <a:lnTo>
                    <a:pt x="2217521" y="156540"/>
                  </a:lnTo>
                  <a:close/>
                </a:path>
                <a:path extrusionOk="0" h="236220" w="10563860">
                  <a:moveTo>
                    <a:pt x="2254885" y="118770"/>
                  </a:moveTo>
                  <a:lnTo>
                    <a:pt x="2254415" y="112191"/>
                  </a:lnTo>
                  <a:lnTo>
                    <a:pt x="2252764" y="112826"/>
                  </a:lnTo>
                  <a:lnTo>
                    <a:pt x="2250706" y="113068"/>
                  </a:lnTo>
                  <a:lnTo>
                    <a:pt x="2245233" y="113068"/>
                  </a:lnTo>
                  <a:lnTo>
                    <a:pt x="2230653" y="111213"/>
                  </a:lnTo>
                  <a:lnTo>
                    <a:pt x="2227478" y="111213"/>
                  </a:lnTo>
                  <a:lnTo>
                    <a:pt x="2221433" y="111213"/>
                  </a:lnTo>
                  <a:lnTo>
                    <a:pt x="2217064" y="112890"/>
                  </a:lnTo>
                  <a:lnTo>
                    <a:pt x="2217521" y="119443"/>
                  </a:lnTo>
                  <a:lnTo>
                    <a:pt x="2219134" y="118833"/>
                  </a:lnTo>
                  <a:lnTo>
                    <a:pt x="2221141" y="118605"/>
                  </a:lnTo>
                  <a:lnTo>
                    <a:pt x="2226564" y="118605"/>
                  </a:lnTo>
                  <a:lnTo>
                    <a:pt x="2241181" y="120459"/>
                  </a:lnTo>
                  <a:lnTo>
                    <a:pt x="2250465" y="120459"/>
                  </a:lnTo>
                  <a:lnTo>
                    <a:pt x="2254885" y="118770"/>
                  </a:lnTo>
                  <a:close/>
                </a:path>
                <a:path extrusionOk="0" h="236220" w="10563860">
                  <a:moveTo>
                    <a:pt x="2387079" y="156540"/>
                  </a:moveTo>
                  <a:lnTo>
                    <a:pt x="2381275" y="154927"/>
                  </a:lnTo>
                  <a:lnTo>
                    <a:pt x="2378430" y="150444"/>
                  </a:lnTo>
                  <a:lnTo>
                    <a:pt x="2379586" y="141681"/>
                  </a:lnTo>
                  <a:lnTo>
                    <a:pt x="2377922" y="142328"/>
                  </a:lnTo>
                  <a:lnTo>
                    <a:pt x="2375865" y="142557"/>
                  </a:lnTo>
                  <a:lnTo>
                    <a:pt x="2370417" y="142557"/>
                  </a:lnTo>
                  <a:lnTo>
                    <a:pt x="2356002" y="140754"/>
                  </a:lnTo>
                  <a:lnTo>
                    <a:pt x="2352840" y="140754"/>
                  </a:lnTo>
                  <a:lnTo>
                    <a:pt x="2346706" y="140754"/>
                  </a:lnTo>
                  <a:lnTo>
                    <a:pt x="2342261" y="142455"/>
                  </a:lnTo>
                  <a:lnTo>
                    <a:pt x="2342743" y="149161"/>
                  </a:lnTo>
                  <a:lnTo>
                    <a:pt x="2351379" y="150444"/>
                  </a:lnTo>
                  <a:lnTo>
                    <a:pt x="2350744" y="160807"/>
                  </a:lnTo>
                  <a:lnTo>
                    <a:pt x="2350198" y="171284"/>
                  </a:lnTo>
                  <a:lnTo>
                    <a:pt x="2360511" y="168783"/>
                  </a:lnTo>
                  <a:lnTo>
                    <a:pt x="2371077" y="166471"/>
                  </a:lnTo>
                  <a:lnTo>
                    <a:pt x="2380437" y="162890"/>
                  </a:lnTo>
                  <a:lnTo>
                    <a:pt x="2387079" y="156540"/>
                  </a:lnTo>
                  <a:close/>
                </a:path>
                <a:path extrusionOk="0" h="236220" w="10563860">
                  <a:moveTo>
                    <a:pt x="2475915" y="228854"/>
                  </a:moveTo>
                  <a:lnTo>
                    <a:pt x="2475369" y="223278"/>
                  </a:lnTo>
                  <a:lnTo>
                    <a:pt x="2471674" y="223786"/>
                  </a:lnTo>
                  <a:lnTo>
                    <a:pt x="2468270" y="224028"/>
                  </a:lnTo>
                  <a:lnTo>
                    <a:pt x="2465108" y="224028"/>
                  </a:lnTo>
                  <a:lnTo>
                    <a:pt x="2457018" y="223431"/>
                  </a:lnTo>
                  <a:lnTo>
                    <a:pt x="2450007" y="221767"/>
                  </a:lnTo>
                  <a:lnTo>
                    <a:pt x="2443911" y="219163"/>
                  </a:lnTo>
                  <a:lnTo>
                    <a:pt x="2438527" y="215785"/>
                  </a:lnTo>
                  <a:lnTo>
                    <a:pt x="2436914" y="223418"/>
                  </a:lnTo>
                  <a:lnTo>
                    <a:pt x="2440241" y="228600"/>
                  </a:lnTo>
                  <a:lnTo>
                    <a:pt x="2446896" y="231533"/>
                  </a:lnTo>
                  <a:lnTo>
                    <a:pt x="2455291" y="232460"/>
                  </a:lnTo>
                  <a:lnTo>
                    <a:pt x="2465451" y="232460"/>
                  </a:lnTo>
                  <a:lnTo>
                    <a:pt x="2475915" y="228854"/>
                  </a:lnTo>
                  <a:close/>
                </a:path>
                <a:path extrusionOk="0" h="236220" w="10563860">
                  <a:moveTo>
                    <a:pt x="2497518" y="23114"/>
                  </a:moveTo>
                  <a:lnTo>
                    <a:pt x="2496604" y="14732"/>
                  </a:lnTo>
                  <a:lnTo>
                    <a:pt x="2493632" y="8521"/>
                  </a:lnTo>
                  <a:lnTo>
                    <a:pt x="2488933" y="4114"/>
                  </a:lnTo>
                  <a:lnTo>
                    <a:pt x="2482824" y="1104"/>
                  </a:lnTo>
                  <a:lnTo>
                    <a:pt x="2483637" y="9436"/>
                  </a:lnTo>
                  <a:lnTo>
                    <a:pt x="2486634" y="15659"/>
                  </a:lnTo>
                  <a:lnTo>
                    <a:pt x="2491397" y="20104"/>
                  </a:lnTo>
                  <a:lnTo>
                    <a:pt x="2497518" y="23114"/>
                  </a:lnTo>
                  <a:close/>
                </a:path>
                <a:path extrusionOk="0" h="236220" w="10563860">
                  <a:moveTo>
                    <a:pt x="2513076" y="66065"/>
                  </a:moveTo>
                  <a:lnTo>
                    <a:pt x="2511768" y="60528"/>
                  </a:lnTo>
                  <a:lnTo>
                    <a:pt x="2504719" y="52959"/>
                  </a:lnTo>
                  <a:lnTo>
                    <a:pt x="2499461" y="60794"/>
                  </a:lnTo>
                  <a:lnTo>
                    <a:pt x="2499017" y="66294"/>
                  </a:lnTo>
                  <a:lnTo>
                    <a:pt x="2501747" y="69545"/>
                  </a:lnTo>
                  <a:lnTo>
                    <a:pt x="2506065" y="70599"/>
                  </a:lnTo>
                  <a:lnTo>
                    <a:pt x="2510536" y="69443"/>
                  </a:lnTo>
                  <a:lnTo>
                    <a:pt x="2513076" y="66065"/>
                  </a:lnTo>
                  <a:close/>
                </a:path>
                <a:path extrusionOk="0" h="236220" w="10563860">
                  <a:moveTo>
                    <a:pt x="2659557" y="186270"/>
                  </a:moveTo>
                  <a:lnTo>
                    <a:pt x="2652433" y="182448"/>
                  </a:lnTo>
                  <a:lnTo>
                    <a:pt x="2647023" y="181000"/>
                  </a:lnTo>
                  <a:lnTo>
                    <a:pt x="2643124" y="181000"/>
                  </a:lnTo>
                  <a:lnTo>
                    <a:pt x="2637180" y="181000"/>
                  </a:lnTo>
                  <a:lnTo>
                    <a:pt x="2634716" y="184340"/>
                  </a:lnTo>
                  <a:lnTo>
                    <a:pt x="2635351" y="191033"/>
                  </a:lnTo>
                  <a:lnTo>
                    <a:pt x="2638437" y="194373"/>
                  </a:lnTo>
                  <a:lnTo>
                    <a:pt x="2647721" y="194373"/>
                  </a:lnTo>
                  <a:lnTo>
                    <a:pt x="2653157" y="192239"/>
                  </a:lnTo>
                  <a:lnTo>
                    <a:pt x="2659557" y="186270"/>
                  </a:lnTo>
                  <a:close/>
                </a:path>
                <a:path extrusionOk="0" h="236220" w="10563860">
                  <a:moveTo>
                    <a:pt x="2799397" y="171297"/>
                  </a:moveTo>
                  <a:lnTo>
                    <a:pt x="2794076" y="169265"/>
                  </a:lnTo>
                  <a:lnTo>
                    <a:pt x="2791371" y="164655"/>
                  </a:lnTo>
                  <a:lnTo>
                    <a:pt x="2788996" y="159677"/>
                  </a:lnTo>
                  <a:lnTo>
                    <a:pt x="2784678" y="156552"/>
                  </a:lnTo>
                  <a:lnTo>
                    <a:pt x="2782684" y="164680"/>
                  </a:lnTo>
                  <a:lnTo>
                    <a:pt x="2784398" y="172250"/>
                  </a:lnTo>
                  <a:lnTo>
                    <a:pt x="2788386" y="177850"/>
                  </a:lnTo>
                  <a:lnTo>
                    <a:pt x="2793225" y="180035"/>
                  </a:lnTo>
                  <a:lnTo>
                    <a:pt x="2796019" y="180035"/>
                  </a:lnTo>
                  <a:lnTo>
                    <a:pt x="2798508" y="177546"/>
                  </a:lnTo>
                  <a:lnTo>
                    <a:pt x="2799397" y="171297"/>
                  </a:lnTo>
                  <a:close/>
                </a:path>
                <a:path extrusionOk="0" h="236220" w="10563860">
                  <a:moveTo>
                    <a:pt x="2863380" y="153365"/>
                  </a:moveTo>
                  <a:lnTo>
                    <a:pt x="2858363" y="141681"/>
                  </a:lnTo>
                  <a:lnTo>
                    <a:pt x="2851734" y="153454"/>
                  </a:lnTo>
                  <a:lnTo>
                    <a:pt x="2841510" y="161734"/>
                  </a:lnTo>
                  <a:lnTo>
                    <a:pt x="2832366" y="171132"/>
                  </a:lnTo>
                  <a:lnTo>
                    <a:pt x="2828988" y="186270"/>
                  </a:lnTo>
                  <a:lnTo>
                    <a:pt x="2830347" y="186321"/>
                  </a:lnTo>
                  <a:lnTo>
                    <a:pt x="2845816" y="180924"/>
                  </a:lnTo>
                  <a:lnTo>
                    <a:pt x="2858008" y="168186"/>
                  </a:lnTo>
                  <a:lnTo>
                    <a:pt x="2863380" y="153365"/>
                  </a:lnTo>
                  <a:close/>
                </a:path>
                <a:path extrusionOk="0" h="236220" w="10563860">
                  <a:moveTo>
                    <a:pt x="3094685" y="149847"/>
                  </a:moveTo>
                  <a:lnTo>
                    <a:pt x="3093999" y="141681"/>
                  </a:lnTo>
                  <a:lnTo>
                    <a:pt x="3092526" y="141922"/>
                  </a:lnTo>
                  <a:lnTo>
                    <a:pt x="3091180" y="142024"/>
                  </a:lnTo>
                  <a:lnTo>
                    <a:pt x="3082099" y="142024"/>
                  </a:lnTo>
                  <a:lnTo>
                    <a:pt x="3067062" y="125399"/>
                  </a:lnTo>
                  <a:lnTo>
                    <a:pt x="3059265" y="125399"/>
                  </a:lnTo>
                  <a:lnTo>
                    <a:pt x="3056661" y="125399"/>
                  </a:lnTo>
                  <a:lnTo>
                    <a:pt x="3053613" y="125857"/>
                  </a:lnTo>
                  <a:lnTo>
                    <a:pt x="3049955" y="126936"/>
                  </a:lnTo>
                  <a:lnTo>
                    <a:pt x="3050006" y="138734"/>
                  </a:lnTo>
                  <a:lnTo>
                    <a:pt x="3056051" y="147167"/>
                  </a:lnTo>
                  <a:lnTo>
                    <a:pt x="3065729" y="152222"/>
                  </a:lnTo>
                  <a:lnTo>
                    <a:pt x="3076676" y="153911"/>
                  </a:lnTo>
                  <a:lnTo>
                    <a:pt x="3086341" y="153911"/>
                  </a:lnTo>
                  <a:lnTo>
                    <a:pt x="3094685" y="149847"/>
                  </a:lnTo>
                  <a:close/>
                </a:path>
                <a:path extrusionOk="0" h="236220" w="10563860">
                  <a:moveTo>
                    <a:pt x="3460762" y="170180"/>
                  </a:moveTo>
                  <a:lnTo>
                    <a:pt x="3455073" y="164045"/>
                  </a:lnTo>
                  <a:lnTo>
                    <a:pt x="3445116" y="170040"/>
                  </a:lnTo>
                  <a:lnTo>
                    <a:pt x="3442639" y="174383"/>
                  </a:lnTo>
                  <a:lnTo>
                    <a:pt x="3445294" y="177025"/>
                  </a:lnTo>
                  <a:lnTo>
                    <a:pt x="3450742" y="177927"/>
                  </a:lnTo>
                  <a:lnTo>
                    <a:pt x="3456482" y="177076"/>
                  </a:lnTo>
                  <a:lnTo>
                    <a:pt x="3460521" y="174510"/>
                  </a:lnTo>
                  <a:lnTo>
                    <a:pt x="3460762" y="170180"/>
                  </a:lnTo>
                  <a:close/>
                </a:path>
                <a:path extrusionOk="0" h="236220" w="10563860">
                  <a:moveTo>
                    <a:pt x="3602240" y="153924"/>
                  </a:moveTo>
                  <a:lnTo>
                    <a:pt x="3594963" y="149174"/>
                  </a:lnTo>
                  <a:lnTo>
                    <a:pt x="3592322" y="155714"/>
                  </a:lnTo>
                  <a:lnTo>
                    <a:pt x="3587966" y="160578"/>
                  </a:lnTo>
                  <a:lnTo>
                    <a:pt x="3583444" y="165277"/>
                  </a:lnTo>
                  <a:lnTo>
                    <a:pt x="3580333" y="171297"/>
                  </a:lnTo>
                  <a:lnTo>
                    <a:pt x="3582009" y="172046"/>
                  </a:lnTo>
                  <a:lnTo>
                    <a:pt x="3583736" y="172377"/>
                  </a:lnTo>
                  <a:lnTo>
                    <a:pt x="3585438" y="172377"/>
                  </a:lnTo>
                  <a:lnTo>
                    <a:pt x="3594887" y="169125"/>
                  </a:lnTo>
                  <a:lnTo>
                    <a:pt x="3601351" y="161772"/>
                  </a:lnTo>
                  <a:lnTo>
                    <a:pt x="3602240" y="153924"/>
                  </a:lnTo>
                  <a:close/>
                </a:path>
                <a:path extrusionOk="0" h="236220" w="10563860">
                  <a:moveTo>
                    <a:pt x="3705441" y="186270"/>
                  </a:moveTo>
                  <a:lnTo>
                    <a:pt x="3698379" y="182448"/>
                  </a:lnTo>
                  <a:lnTo>
                    <a:pt x="3693007" y="181000"/>
                  </a:lnTo>
                  <a:lnTo>
                    <a:pt x="3689146" y="181000"/>
                  </a:lnTo>
                  <a:lnTo>
                    <a:pt x="3683254" y="181000"/>
                  </a:lnTo>
                  <a:lnTo>
                    <a:pt x="3680841" y="184340"/>
                  </a:lnTo>
                  <a:lnTo>
                    <a:pt x="3681488" y="191033"/>
                  </a:lnTo>
                  <a:lnTo>
                    <a:pt x="3684562" y="194373"/>
                  </a:lnTo>
                  <a:lnTo>
                    <a:pt x="3693744" y="194373"/>
                  </a:lnTo>
                  <a:lnTo>
                    <a:pt x="3699129" y="192239"/>
                  </a:lnTo>
                  <a:lnTo>
                    <a:pt x="3705441" y="186270"/>
                  </a:lnTo>
                  <a:close/>
                </a:path>
                <a:path extrusionOk="0" h="236220" w="10563860">
                  <a:moveTo>
                    <a:pt x="3962450" y="108394"/>
                  </a:moveTo>
                  <a:lnTo>
                    <a:pt x="3961257" y="102489"/>
                  </a:lnTo>
                  <a:lnTo>
                    <a:pt x="3948569" y="97091"/>
                  </a:lnTo>
                  <a:lnTo>
                    <a:pt x="3943426" y="105575"/>
                  </a:lnTo>
                  <a:lnTo>
                    <a:pt x="3942486" y="111137"/>
                  </a:lnTo>
                  <a:lnTo>
                    <a:pt x="3944620" y="114185"/>
                  </a:lnTo>
                  <a:lnTo>
                    <a:pt x="3948734" y="115112"/>
                  </a:lnTo>
                  <a:lnTo>
                    <a:pt x="3956748" y="113157"/>
                  </a:lnTo>
                  <a:lnTo>
                    <a:pt x="3962450" y="108394"/>
                  </a:lnTo>
                  <a:close/>
                </a:path>
                <a:path extrusionOk="0" h="236220" w="10563860">
                  <a:moveTo>
                    <a:pt x="4000690" y="29857"/>
                  </a:moveTo>
                  <a:lnTo>
                    <a:pt x="4000081" y="23114"/>
                  </a:lnTo>
                  <a:lnTo>
                    <a:pt x="3998455" y="23723"/>
                  </a:lnTo>
                  <a:lnTo>
                    <a:pt x="3996436" y="23952"/>
                  </a:lnTo>
                  <a:lnTo>
                    <a:pt x="3991051" y="23952"/>
                  </a:lnTo>
                  <a:lnTo>
                    <a:pt x="3976611" y="22148"/>
                  </a:lnTo>
                  <a:lnTo>
                    <a:pt x="3973449" y="22148"/>
                  </a:lnTo>
                  <a:lnTo>
                    <a:pt x="3967276" y="22148"/>
                  </a:lnTo>
                  <a:lnTo>
                    <a:pt x="3962793" y="23863"/>
                  </a:lnTo>
                  <a:lnTo>
                    <a:pt x="3963289" y="30607"/>
                  </a:lnTo>
                  <a:lnTo>
                    <a:pt x="3964902" y="29984"/>
                  </a:lnTo>
                  <a:lnTo>
                    <a:pt x="3966908" y="29756"/>
                  </a:lnTo>
                  <a:lnTo>
                    <a:pt x="3972318" y="29756"/>
                  </a:lnTo>
                  <a:lnTo>
                    <a:pt x="3986834" y="31559"/>
                  </a:lnTo>
                  <a:lnTo>
                    <a:pt x="3996207" y="31559"/>
                  </a:lnTo>
                  <a:lnTo>
                    <a:pt x="4000690" y="29857"/>
                  </a:lnTo>
                  <a:close/>
                </a:path>
                <a:path extrusionOk="0" h="236220" w="10563860">
                  <a:moveTo>
                    <a:pt x="4059047" y="164045"/>
                  </a:moveTo>
                  <a:lnTo>
                    <a:pt x="4050271" y="164350"/>
                  </a:lnTo>
                  <a:lnTo>
                    <a:pt x="4042397" y="165658"/>
                  </a:lnTo>
                  <a:lnTo>
                    <a:pt x="4037317" y="169849"/>
                  </a:lnTo>
                  <a:lnTo>
                    <a:pt x="4036923" y="178790"/>
                  </a:lnTo>
                  <a:lnTo>
                    <a:pt x="4037939" y="178803"/>
                  </a:lnTo>
                  <a:lnTo>
                    <a:pt x="4045851" y="177723"/>
                  </a:lnTo>
                  <a:lnTo>
                    <a:pt x="4051833" y="174701"/>
                  </a:lnTo>
                  <a:lnTo>
                    <a:pt x="4056126" y="170027"/>
                  </a:lnTo>
                  <a:lnTo>
                    <a:pt x="4059047" y="164045"/>
                  </a:lnTo>
                  <a:close/>
                </a:path>
                <a:path extrusionOk="0" h="236220" w="10563860">
                  <a:moveTo>
                    <a:pt x="4110558" y="52959"/>
                  </a:moveTo>
                  <a:lnTo>
                    <a:pt x="4104475" y="51828"/>
                  </a:lnTo>
                  <a:lnTo>
                    <a:pt x="4099687" y="51371"/>
                  </a:lnTo>
                  <a:lnTo>
                    <a:pt x="4096004" y="51371"/>
                  </a:lnTo>
                  <a:lnTo>
                    <a:pt x="4087495" y="51371"/>
                  </a:lnTo>
                  <a:lnTo>
                    <a:pt x="4084866" y="53848"/>
                  </a:lnTo>
                  <a:lnTo>
                    <a:pt x="4086441" y="58788"/>
                  </a:lnTo>
                  <a:lnTo>
                    <a:pt x="4090632" y="61264"/>
                  </a:lnTo>
                  <a:lnTo>
                    <a:pt x="4100538" y="61264"/>
                  </a:lnTo>
                  <a:lnTo>
                    <a:pt x="4106113" y="59156"/>
                  </a:lnTo>
                  <a:lnTo>
                    <a:pt x="4110558" y="52959"/>
                  </a:lnTo>
                  <a:close/>
                </a:path>
                <a:path extrusionOk="0" h="236220" w="10563860">
                  <a:moveTo>
                    <a:pt x="4280027" y="89941"/>
                  </a:moveTo>
                  <a:lnTo>
                    <a:pt x="4268711" y="93294"/>
                  </a:lnTo>
                  <a:lnTo>
                    <a:pt x="4255846" y="95199"/>
                  </a:lnTo>
                  <a:lnTo>
                    <a:pt x="4243997" y="98158"/>
                  </a:lnTo>
                  <a:lnTo>
                    <a:pt x="4235716" y="104698"/>
                  </a:lnTo>
                  <a:lnTo>
                    <a:pt x="4241127" y="108089"/>
                  </a:lnTo>
                  <a:lnTo>
                    <a:pt x="4247299" y="110693"/>
                  </a:lnTo>
                  <a:lnTo>
                    <a:pt x="4254347" y="112369"/>
                  </a:lnTo>
                  <a:lnTo>
                    <a:pt x="4262425" y="112953"/>
                  </a:lnTo>
                  <a:lnTo>
                    <a:pt x="4265561" y="112953"/>
                  </a:lnTo>
                  <a:lnTo>
                    <a:pt x="4268940" y="112699"/>
                  </a:lnTo>
                  <a:lnTo>
                    <a:pt x="4272559" y="112191"/>
                  </a:lnTo>
                  <a:lnTo>
                    <a:pt x="4272559" y="101815"/>
                  </a:lnTo>
                  <a:lnTo>
                    <a:pt x="4276026" y="95707"/>
                  </a:lnTo>
                  <a:lnTo>
                    <a:pt x="4280027" y="89941"/>
                  </a:lnTo>
                  <a:close/>
                </a:path>
                <a:path extrusionOk="0" h="236220" w="10563860">
                  <a:moveTo>
                    <a:pt x="4302442" y="135331"/>
                  </a:moveTo>
                  <a:lnTo>
                    <a:pt x="4287494" y="134188"/>
                  </a:lnTo>
                  <a:lnTo>
                    <a:pt x="4271264" y="136855"/>
                  </a:lnTo>
                  <a:lnTo>
                    <a:pt x="4263314" y="138595"/>
                  </a:lnTo>
                  <a:lnTo>
                    <a:pt x="4261993" y="139547"/>
                  </a:lnTo>
                  <a:lnTo>
                    <a:pt x="4265688" y="139827"/>
                  </a:lnTo>
                  <a:lnTo>
                    <a:pt x="4280547" y="139039"/>
                  </a:lnTo>
                  <a:lnTo>
                    <a:pt x="4296461" y="137236"/>
                  </a:lnTo>
                  <a:lnTo>
                    <a:pt x="4302442" y="135331"/>
                  </a:lnTo>
                  <a:close/>
                </a:path>
                <a:path extrusionOk="0" h="236220" w="10563860">
                  <a:moveTo>
                    <a:pt x="4353687" y="186270"/>
                  </a:moveTo>
                  <a:lnTo>
                    <a:pt x="4338993" y="186270"/>
                  </a:lnTo>
                  <a:lnTo>
                    <a:pt x="4333849" y="192620"/>
                  </a:lnTo>
                  <a:lnTo>
                    <a:pt x="4334776" y="202387"/>
                  </a:lnTo>
                  <a:lnTo>
                    <a:pt x="4339679" y="211340"/>
                  </a:lnTo>
                  <a:lnTo>
                    <a:pt x="4346435" y="215252"/>
                  </a:lnTo>
                  <a:lnTo>
                    <a:pt x="4349077" y="215252"/>
                  </a:lnTo>
                  <a:lnTo>
                    <a:pt x="4351667" y="213271"/>
                  </a:lnTo>
                  <a:lnTo>
                    <a:pt x="4353687" y="208280"/>
                  </a:lnTo>
                  <a:lnTo>
                    <a:pt x="4348607" y="205333"/>
                  </a:lnTo>
                  <a:lnTo>
                    <a:pt x="4349610" y="200825"/>
                  </a:lnTo>
                  <a:lnTo>
                    <a:pt x="4352645" y="194538"/>
                  </a:lnTo>
                  <a:lnTo>
                    <a:pt x="4353687" y="186270"/>
                  </a:lnTo>
                  <a:close/>
                </a:path>
                <a:path extrusionOk="0" h="236220" w="10563860">
                  <a:moveTo>
                    <a:pt x="4434865" y="67602"/>
                  </a:moveTo>
                  <a:lnTo>
                    <a:pt x="4428845" y="66497"/>
                  </a:lnTo>
                  <a:lnTo>
                    <a:pt x="4424108" y="66040"/>
                  </a:lnTo>
                  <a:lnTo>
                    <a:pt x="4420438" y="66040"/>
                  </a:lnTo>
                  <a:lnTo>
                    <a:pt x="4411865" y="66040"/>
                  </a:lnTo>
                  <a:lnTo>
                    <a:pt x="4409186" y="68529"/>
                  </a:lnTo>
                  <a:lnTo>
                    <a:pt x="4410697" y="73482"/>
                  </a:lnTo>
                  <a:lnTo>
                    <a:pt x="4414888" y="75971"/>
                  </a:lnTo>
                  <a:lnTo>
                    <a:pt x="4424807" y="75971"/>
                  </a:lnTo>
                  <a:lnTo>
                    <a:pt x="4430407" y="73837"/>
                  </a:lnTo>
                  <a:lnTo>
                    <a:pt x="4434865" y="67602"/>
                  </a:lnTo>
                  <a:close/>
                </a:path>
                <a:path extrusionOk="0" h="236220" w="10563860">
                  <a:moveTo>
                    <a:pt x="5215458" y="82346"/>
                  </a:moveTo>
                  <a:lnTo>
                    <a:pt x="5214607" y="74015"/>
                  </a:lnTo>
                  <a:lnTo>
                    <a:pt x="5211724" y="67767"/>
                  </a:lnTo>
                  <a:lnTo>
                    <a:pt x="5207038" y="63258"/>
                  </a:lnTo>
                  <a:lnTo>
                    <a:pt x="5200828" y="60109"/>
                  </a:lnTo>
                  <a:lnTo>
                    <a:pt x="5200828" y="67602"/>
                  </a:lnTo>
                  <a:lnTo>
                    <a:pt x="5195062" y="69088"/>
                  </a:lnTo>
                  <a:lnTo>
                    <a:pt x="5193373" y="75196"/>
                  </a:lnTo>
                  <a:lnTo>
                    <a:pt x="5201844" y="75399"/>
                  </a:lnTo>
                  <a:lnTo>
                    <a:pt x="5203406" y="82651"/>
                  </a:lnTo>
                  <a:lnTo>
                    <a:pt x="5213147" y="82651"/>
                  </a:lnTo>
                  <a:lnTo>
                    <a:pt x="5214239" y="82562"/>
                  </a:lnTo>
                  <a:lnTo>
                    <a:pt x="5215458" y="82346"/>
                  </a:lnTo>
                  <a:close/>
                </a:path>
                <a:path extrusionOk="0" h="236220" w="10563860">
                  <a:moveTo>
                    <a:pt x="5289093" y="164045"/>
                  </a:moveTo>
                  <a:lnTo>
                    <a:pt x="5278780" y="166509"/>
                  </a:lnTo>
                  <a:lnTo>
                    <a:pt x="5268226" y="168821"/>
                  </a:lnTo>
                  <a:lnTo>
                    <a:pt x="5258905" y="172427"/>
                  </a:lnTo>
                  <a:lnTo>
                    <a:pt x="5252313" y="178790"/>
                  </a:lnTo>
                  <a:lnTo>
                    <a:pt x="5256111" y="182829"/>
                  </a:lnTo>
                  <a:lnTo>
                    <a:pt x="5262080" y="184912"/>
                  </a:lnTo>
                  <a:lnTo>
                    <a:pt x="5268125" y="184912"/>
                  </a:lnTo>
                  <a:lnTo>
                    <a:pt x="5276113" y="183642"/>
                  </a:lnTo>
                  <a:lnTo>
                    <a:pt x="5283035" y="179781"/>
                  </a:lnTo>
                  <a:lnTo>
                    <a:pt x="5287746" y="173266"/>
                  </a:lnTo>
                  <a:lnTo>
                    <a:pt x="5289093" y="164045"/>
                  </a:lnTo>
                  <a:close/>
                </a:path>
                <a:path extrusionOk="0" h="236220" w="10563860">
                  <a:moveTo>
                    <a:pt x="5377523" y="186270"/>
                  </a:moveTo>
                  <a:lnTo>
                    <a:pt x="5374551" y="182994"/>
                  </a:lnTo>
                  <a:lnTo>
                    <a:pt x="5370373" y="181597"/>
                  </a:lnTo>
                  <a:lnTo>
                    <a:pt x="5365775" y="181597"/>
                  </a:lnTo>
                  <a:lnTo>
                    <a:pt x="5358993" y="182511"/>
                  </a:lnTo>
                  <a:lnTo>
                    <a:pt x="5352186" y="185013"/>
                  </a:lnTo>
                  <a:lnTo>
                    <a:pt x="5345887" y="188798"/>
                  </a:lnTo>
                  <a:lnTo>
                    <a:pt x="5340629" y="193535"/>
                  </a:lnTo>
                  <a:lnTo>
                    <a:pt x="5344680" y="197866"/>
                  </a:lnTo>
                  <a:lnTo>
                    <a:pt x="5349862" y="199745"/>
                  </a:lnTo>
                  <a:lnTo>
                    <a:pt x="5355120" y="199745"/>
                  </a:lnTo>
                  <a:lnTo>
                    <a:pt x="5361825" y="198767"/>
                  </a:lnTo>
                  <a:lnTo>
                    <a:pt x="5368125" y="196011"/>
                  </a:lnTo>
                  <a:lnTo>
                    <a:pt x="5373522" y="191757"/>
                  </a:lnTo>
                  <a:lnTo>
                    <a:pt x="5377523" y="186270"/>
                  </a:lnTo>
                  <a:close/>
                </a:path>
                <a:path extrusionOk="0" h="236220" w="10563860">
                  <a:moveTo>
                    <a:pt x="5421808" y="186270"/>
                  </a:moveTo>
                  <a:lnTo>
                    <a:pt x="5399633" y="186270"/>
                  </a:lnTo>
                  <a:lnTo>
                    <a:pt x="5399633" y="201015"/>
                  </a:lnTo>
                  <a:lnTo>
                    <a:pt x="5421808" y="201015"/>
                  </a:lnTo>
                  <a:lnTo>
                    <a:pt x="5421808" y="186270"/>
                  </a:lnTo>
                  <a:close/>
                </a:path>
                <a:path extrusionOk="0" h="236220" w="10563860">
                  <a:moveTo>
                    <a:pt x="6114072" y="193535"/>
                  </a:moveTo>
                  <a:lnTo>
                    <a:pt x="6108166" y="192481"/>
                  </a:lnTo>
                  <a:lnTo>
                    <a:pt x="6103480" y="192049"/>
                  </a:lnTo>
                  <a:lnTo>
                    <a:pt x="6099848" y="192049"/>
                  </a:lnTo>
                  <a:lnTo>
                    <a:pt x="6091174" y="192049"/>
                  </a:lnTo>
                  <a:lnTo>
                    <a:pt x="6088431" y="194525"/>
                  </a:lnTo>
                  <a:lnTo>
                    <a:pt x="6089878" y="199478"/>
                  </a:lnTo>
                  <a:lnTo>
                    <a:pt x="6094044" y="201955"/>
                  </a:lnTo>
                  <a:lnTo>
                    <a:pt x="6103975" y="201955"/>
                  </a:lnTo>
                  <a:lnTo>
                    <a:pt x="6109601" y="199809"/>
                  </a:lnTo>
                  <a:lnTo>
                    <a:pt x="6114072" y="193535"/>
                  </a:lnTo>
                  <a:close/>
                </a:path>
                <a:path extrusionOk="0" h="236220" w="10563860">
                  <a:moveTo>
                    <a:pt x="6165901" y="126936"/>
                  </a:moveTo>
                  <a:lnTo>
                    <a:pt x="6164262" y="126898"/>
                  </a:lnTo>
                  <a:lnTo>
                    <a:pt x="6152654" y="126898"/>
                  </a:lnTo>
                  <a:lnTo>
                    <a:pt x="6146762" y="132867"/>
                  </a:lnTo>
                  <a:lnTo>
                    <a:pt x="6143752" y="141681"/>
                  </a:lnTo>
                  <a:lnTo>
                    <a:pt x="6144742" y="141693"/>
                  </a:lnTo>
                  <a:lnTo>
                    <a:pt x="6152616" y="140627"/>
                  </a:lnTo>
                  <a:lnTo>
                    <a:pt x="6158535" y="137604"/>
                  </a:lnTo>
                  <a:lnTo>
                    <a:pt x="6162840" y="132943"/>
                  </a:lnTo>
                  <a:lnTo>
                    <a:pt x="6165901" y="126936"/>
                  </a:lnTo>
                  <a:close/>
                </a:path>
                <a:path extrusionOk="0" h="236220" w="10563860">
                  <a:moveTo>
                    <a:pt x="6276378" y="178777"/>
                  </a:moveTo>
                  <a:lnTo>
                    <a:pt x="6261417" y="178777"/>
                  </a:lnTo>
                  <a:lnTo>
                    <a:pt x="6261417" y="193535"/>
                  </a:lnTo>
                  <a:lnTo>
                    <a:pt x="6276378" y="193535"/>
                  </a:lnTo>
                  <a:lnTo>
                    <a:pt x="6276378" y="178777"/>
                  </a:lnTo>
                  <a:close/>
                </a:path>
                <a:path extrusionOk="0" h="236220" w="10563860">
                  <a:moveTo>
                    <a:pt x="6452984" y="23114"/>
                  </a:moveTo>
                  <a:lnTo>
                    <a:pt x="6408763" y="23114"/>
                  </a:lnTo>
                  <a:lnTo>
                    <a:pt x="6408763" y="52959"/>
                  </a:lnTo>
                  <a:lnTo>
                    <a:pt x="6419189" y="50444"/>
                  </a:lnTo>
                  <a:lnTo>
                    <a:pt x="6429743" y="48120"/>
                  </a:lnTo>
                  <a:lnTo>
                    <a:pt x="6438989" y="44500"/>
                  </a:lnTo>
                  <a:lnTo>
                    <a:pt x="6445529" y="38100"/>
                  </a:lnTo>
                  <a:lnTo>
                    <a:pt x="6440691" y="35115"/>
                  </a:lnTo>
                  <a:lnTo>
                    <a:pt x="6442938" y="31762"/>
                  </a:lnTo>
                  <a:lnTo>
                    <a:pt x="6448336" y="27838"/>
                  </a:lnTo>
                  <a:lnTo>
                    <a:pt x="6452984" y="23114"/>
                  </a:lnTo>
                  <a:close/>
                </a:path>
                <a:path extrusionOk="0" h="236220" w="10563860">
                  <a:moveTo>
                    <a:pt x="6454153" y="84810"/>
                  </a:moveTo>
                  <a:lnTo>
                    <a:pt x="6452387" y="81330"/>
                  </a:lnTo>
                  <a:lnTo>
                    <a:pt x="6447764" y="81330"/>
                  </a:lnTo>
                  <a:lnTo>
                    <a:pt x="6444043" y="81330"/>
                  </a:lnTo>
                  <a:lnTo>
                    <a:pt x="6438468" y="83591"/>
                  </a:lnTo>
                  <a:lnTo>
                    <a:pt x="6430873" y="89941"/>
                  </a:lnTo>
                  <a:lnTo>
                    <a:pt x="6436093" y="93776"/>
                  </a:lnTo>
                  <a:lnTo>
                    <a:pt x="6440513" y="95237"/>
                  </a:lnTo>
                  <a:lnTo>
                    <a:pt x="6449441" y="95237"/>
                  </a:lnTo>
                  <a:lnTo>
                    <a:pt x="6452679" y="91757"/>
                  </a:lnTo>
                  <a:lnTo>
                    <a:pt x="6454153" y="84810"/>
                  </a:lnTo>
                  <a:close/>
                </a:path>
                <a:path extrusionOk="0" h="236220" w="10563860">
                  <a:moveTo>
                    <a:pt x="6474549" y="38481"/>
                  </a:moveTo>
                  <a:lnTo>
                    <a:pt x="6474003" y="29095"/>
                  </a:lnTo>
                  <a:lnTo>
                    <a:pt x="6472161" y="24409"/>
                  </a:lnTo>
                  <a:lnTo>
                    <a:pt x="6468656" y="24409"/>
                  </a:lnTo>
                  <a:lnTo>
                    <a:pt x="6466535" y="24409"/>
                  </a:lnTo>
                  <a:lnTo>
                    <a:pt x="6463805" y="26123"/>
                  </a:lnTo>
                  <a:lnTo>
                    <a:pt x="6460452" y="30607"/>
                  </a:lnTo>
                  <a:lnTo>
                    <a:pt x="6464795" y="39903"/>
                  </a:lnTo>
                  <a:lnTo>
                    <a:pt x="6468148" y="43180"/>
                  </a:lnTo>
                  <a:lnTo>
                    <a:pt x="6473253" y="43180"/>
                  </a:lnTo>
                  <a:lnTo>
                    <a:pt x="6474549" y="38481"/>
                  </a:lnTo>
                  <a:close/>
                </a:path>
                <a:path extrusionOk="0" h="236220" w="10563860">
                  <a:moveTo>
                    <a:pt x="6497383" y="89941"/>
                  </a:moveTo>
                  <a:lnTo>
                    <a:pt x="6493535" y="75742"/>
                  </a:lnTo>
                  <a:lnTo>
                    <a:pt x="6486525" y="70993"/>
                  </a:lnTo>
                  <a:lnTo>
                    <a:pt x="6481089" y="70993"/>
                  </a:lnTo>
                  <a:lnTo>
                    <a:pt x="6475019" y="73583"/>
                  </a:lnTo>
                  <a:lnTo>
                    <a:pt x="6473812" y="79489"/>
                  </a:lnTo>
                  <a:lnTo>
                    <a:pt x="6480315" y="85877"/>
                  </a:lnTo>
                  <a:lnTo>
                    <a:pt x="6497383" y="89941"/>
                  </a:lnTo>
                  <a:close/>
                </a:path>
                <a:path extrusionOk="0" h="236220" w="10563860">
                  <a:moveTo>
                    <a:pt x="6831089" y="31153"/>
                  </a:moveTo>
                  <a:lnTo>
                    <a:pt x="6828853" y="23114"/>
                  </a:lnTo>
                  <a:lnTo>
                    <a:pt x="6826174" y="22009"/>
                  </a:lnTo>
                  <a:lnTo>
                    <a:pt x="6823418" y="21526"/>
                  </a:lnTo>
                  <a:lnTo>
                    <a:pt x="6820713" y="21526"/>
                  </a:lnTo>
                  <a:lnTo>
                    <a:pt x="6809143" y="24447"/>
                  </a:lnTo>
                  <a:lnTo>
                    <a:pt x="6801091" y="31280"/>
                  </a:lnTo>
                  <a:lnTo>
                    <a:pt x="6799351" y="39204"/>
                  </a:lnTo>
                  <a:lnTo>
                    <a:pt x="6806730" y="45351"/>
                  </a:lnTo>
                  <a:lnTo>
                    <a:pt x="6805384" y="37934"/>
                  </a:lnTo>
                  <a:lnTo>
                    <a:pt x="6811150" y="37477"/>
                  </a:lnTo>
                  <a:lnTo>
                    <a:pt x="6819925" y="37477"/>
                  </a:lnTo>
                  <a:lnTo>
                    <a:pt x="6825450" y="37160"/>
                  </a:lnTo>
                  <a:lnTo>
                    <a:pt x="6829565" y="35445"/>
                  </a:lnTo>
                  <a:lnTo>
                    <a:pt x="6831089" y="31153"/>
                  </a:lnTo>
                  <a:close/>
                </a:path>
                <a:path extrusionOk="0" h="236220" w="10563860">
                  <a:moveTo>
                    <a:pt x="6880352" y="15849"/>
                  </a:moveTo>
                  <a:lnTo>
                    <a:pt x="6873303" y="14363"/>
                  </a:lnTo>
                  <a:lnTo>
                    <a:pt x="6866687" y="12344"/>
                  </a:lnTo>
                  <a:lnTo>
                    <a:pt x="6860591" y="10566"/>
                  </a:lnTo>
                  <a:lnTo>
                    <a:pt x="6855155" y="9791"/>
                  </a:lnTo>
                  <a:lnTo>
                    <a:pt x="6849758" y="9791"/>
                  </a:lnTo>
                  <a:lnTo>
                    <a:pt x="6845668" y="12827"/>
                  </a:lnTo>
                  <a:lnTo>
                    <a:pt x="6843509" y="23101"/>
                  </a:lnTo>
                  <a:lnTo>
                    <a:pt x="6847573" y="27508"/>
                  </a:lnTo>
                  <a:lnTo>
                    <a:pt x="6852767" y="29400"/>
                  </a:lnTo>
                  <a:lnTo>
                    <a:pt x="6858038" y="29400"/>
                  </a:lnTo>
                  <a:lnTo>
                    <a:pt x="6864718" y="28422"/>
                  </a:lnTo>
                  <a:lnTo>
                    <a:pt x="6870992" y="25654"/>
                  </a:lnTo>
                  <a:lnTo>
                    <a:pt x="6876364" y="21374"/>
                  </a:lnTo>
                  <a:lnTo>
                    <a:pt x="6880352" y="15849"/>
                  </a:lnTo>
                  <a:close/>
                </a:path>
                <a:path extrusionOk="0" h="236220" w="10563860">
                  <a:moveTo>
                    <a:pt x="7476833" y="156552"/>
                  </a:moveTo>
                  <a:lnTo>
                    <a:pt x="7462901" y="161036"/>
                  </a:lnTo>
                  <a:lnTo>
                    <a:pt x="7450925" y="167525"/>
                  </a:lnTo>
                  <a:lnTo>
                    <a:pt x="7440892" y="175958"/>
                  </a:lnTo>
                  <a:lnTo>
                    <a:pt x="7432815" y="186283"/>
                  </a:lnTo>
                  <a:lnTo>
                    <a:pt x="7447331" y="182448"/>
                  </a:lnTo>
                  <a:lnTo>
                    <a:pt x="7462253" y="178930"/>
                  </a:lnTo>
                  <a:lnTo>
                    <a:pt x="7473467" y="171665"/>
                  </a:lnTo>
                  <a:lnTo>
                    <a:pt x="7476833" y="156552"/>
                  </a:lnTo>
                  <a:close/>
                </a:path>
                <a:path extrusionOk="0" h="236220" w="10563860">
                  <a:moveTo>
                    <a:pt x="7874762" y="97091"/>
                  </a:moveTo>
                  <a:lnTo>
                    <a:pt x="7863548" y="93751"/>
                  </a:lnTo>
                  <a:lnTo>
                    <a:pt x="7867269" y="82346"/>
                  </a:lnTo>
                  <a:lnTo>
                    <a:pt x="7858544" y="82156"/>
                  </a:lnTo>
                  <a:lnTo>
                    <a:pt x="7843037" y="82918"/>
                  </a:lnTo>
                  <a:lnTo>
                    <a:pt x="7829296" y="85420"/>
                  </a:lnTo>
                  <a:lnTo>
                    <a:pt x="7817612" y="90030"/>
                  </a:lnTo>
                  <a:lnTo>
                    <a:pt x="7808315" y="97091"/>
                  </a:lnTo>
                  <a:lnTo>
                    <a:pt x="7819504" y="100901"/>
                  </a:lnTo>
                  <a:lnTo>
                    <a:pt x="7815821" y="112191"/>
                  </a:lnTo>
                  <a:lnTo>
                    <a:pt x="7818844" y="111442"/>
                  </a:lnTo>
                  <a:lnTo>
                    <a:pt x="7821435" y="111137"/>
                  </a:lnTo>
                  <a:lnTo>
                    <a:pt x="7829969" y="111137"/>
                  </a:lnTo>
                  <a:lnTo>
                    <a:pt x="7845984" y="120459"/>
                  </a:lnTo>
                  <a:lnTo>
                    <a:pt x="7854543" y="120459"/>
                  </a:lnTo>
                  <a:lnTo>
                    <a:pt x="7871244" y="102920"/>
                  </a:lnTo>
                  <a:lnTo>
                    <a:pt x="7874762" y="97091"/>
                  </a:lnTo>
                  <a:close/>
                </a:path>
                <a:path extrusionOk="0" h="236220" w="10563860">
                  <a:moveTo>
                    <a:pt x="7960906" y="226517"/>
                  </a:moveTo>
                  <a:lnTo>
                    <a:pt x="7958823" y="219773"/>
                  </a:lnTo>
                  <a:lnTo>
                    <a:pt x="7948371" y="215785"/>
                  </a:lnTo>
                  <a:lnTo>
                    <a:pt x="7945691" y="230695"/>
                  </a:lnTo>
                  <a:lnTo>
                    <a:pt x="7948701" y="235673"/>
                  </a:lnTo>
                  <a:lnTo>
                    <a:pt x="7952448" y="235673"/>
                  </a:lnTo>
                  <a:lnTo>
                    <a:pt x="7957744" y="232854"/>
                  </a:lnTo>
                  <a:lnTo>
                    <a:pt x="7960906" y="226517"/>
                  </a:lnTo>
                  <a:close/>
                </a:path>
                <a:path extrusionOk="0" h="236220" w="10563860">
                  <a:moveTo>
                    <a:pt x="8051419" y="75196"/>
                  </a:moveTo>
                  <a:lnTo>
                    <a:pt x="8047177" y="70916"/>
                  </a:lnTo>
                  <a:lnTo>
                    <a:pt x="8041500" y="68478"/>
                  </a:lnTo>
                  <a:lnTo>
                    <a:pt x="8036242" y="68478"/>
                  </a:lnTo>
                  <a:lnTo>
                    <a:pt x="8029346" y="68478"/>
                  </a:lnTo>
                  <a:lnTo>
                    <a:pt x="8023199" y="72656"/>
                  </a:lnTo>
                  <a:lnTo>
                    <a:pt x="8022044" y="82334"/>
                  </a:lnTo>
                  <a:lnTo>
                    <a:pt x="8023771" y="82181"/>
                  </a:lnTo>
                  <a:lnTo>
                    <a:pt x="8028787" y="82130"/>
                  </a:lnTo>
                  <a:lnTo>
                    <a:pt x="8035087" y="82207"/>
                  </a:lnTo>
                  <a:lnTo>
                    <a:pt x="8042961" y="82207"/>
                  </a:lnTo>
                  <a:lnTo>
                    <a:pt x="8050123" y="81457"/>
                  </a:lnTo>
                  <a:lnTo>
                    <a:pt x="8051419" y="75196"/>
                  </a:lnTo>
                  <a:close/>
                </a:path>
                <a:path extrusionOk="0" h="236220" w="10563860">
                  <a:moveTo>
                    <a:pt x="8085252" y="179539"/>
                  </a:moveTo>
                  <a:lnTo>
                    <a:pt x="8085036" y="178727"/>
                  </a:lnTo>
                  <a:lnTo>
                    <a:pt x="8083956" y="174802"/>
                  </a:lnTo>
                  <a:lnTo>
                    <a:pt x="8078965" y="172008"/>
                  </a:lnTo>
                  <a:lnTo>
                    <a:pt x="8072133" y="171094"/>
                  </a:lnTo>
                  <a:lnTo>
                    <a:pt x="8065097" y="171094"/>
                  </a:lnTo>
                  <a:lnTo>
                    <a:pt x="8058048" y="173748"/>
                  </a:lnTo>
                  <a:lnTo>
                    <a:pt x="8058886" y="178777"/>
                  </a:lnTo>
                  <a:lnTo>
                    <a:pt x="8059102" y="178727"/>
                  </a:lnTo>
                  <a:lnTo>
                    <a:pt x="8064017" y="179539"/>
                  </a:lnTo>
                  <a:lnTo>
                    <a:pt x="8071993" y="181483"/>
                  </a:lnTo>
                  <a:lnTo>
                    <a:pt x="8079092" y="183959"/>
                  </a:lnTo>
                  <a:lnTo>
                    <a:pt x="8081048" y="186283"/>
                  </a:lnTo>
                  <a:lnTo>
                    <a:pt x="8085252" y="179539"/>
                  </a:lnTo>
                  <a:close/>
                </a:path>
                <a:path extrusionOk="0" h="236220" w="10563860">
                  <a:moveTo>
                    <a:pt x="8110360" y="52959"/>
                  </a:moveTo>
                  <a:lnTo>
                    <a:pt x="8098091" y="57734"/>
                  </a:lnTo>
                  <a:lnTo>
                    <a:pt x="8087449" y="68770"/>
                  </a:lnTo>
                  <a:lnTo>
                    <a:pt x="8082737" y="81153"/>
                  </a:lnTo>
                  <a:lnTo>
                    <a:pt x="8088274" y="89941"/>
                  </a:lnTo>
                  <a:lnTo>
                    <a:pt x="8095488" y="82257"/>
                  </a:lnTo>
                  <a:lnTo>
                    <a:pt x="8103095" y="75082"/>
                  </a:lnTo>
                  <a:lnTo>
                    <a:pt x="8108810" y="66103"/>
                  </a:lnTo>
                  <a:lnTo>
                    <a:pt x="8110360" y="52959"/>
                  </a:lnTo>
                  <a:close/>
                </a:path>
                <a:path extrusionOk="0" h="236220" w="10563860">
                  <a:moveTo>
                    <a:pt x="8213763" y="69202"/>
                  </a:moveTo>
                  <a:lnTo>
                    <a:pt x="8210423" y="59804"/>
                  </a:lnTo>
                  <a:lnTo>
                    <a:pt x="8203336" y="54140"/>
                  </a:lnTo>
                  <a:lnTo>
                    <a:pt x="8192516" y="52247"/>
                  </a:lnTo>
                  <a:lnTo>
                    <a:pt x="8189925" y="52247"/>
                  </a:lnTo>
                  <a:lnTo>
                    <a:pt x="8187106" y="52489"/>
                  </a:lnTo>
                  <a:lnTo>
                    <a:pt x="8184045" y="52959"/>
                  </a:lnTo>
                  <a:lnTo>
                    <a:pt x="8187677" y="64058"/>
                  </a:lnTo>
                  <a:lnTo>
                    <a:pt x="8193773" y="72669"/>
                  </a:lnTo>
                  <a:lnTo>
                    <a:pt x="8202333" y="78752"/>
                  </a:lnTo>
                  <a:lnTo>
                    <a:pt x="8213369" y="82334"/>
                  </a:lnTo>
                  <a:lnTo>
                    <a:pt x="8213763" y="69202"/>
                  </a:lnTo>
                  <a:close/>
                </a:path>
                <a:path extrusionOk="0" h="236220" w="10563860">
                  <a:moveTo>
                    <a:pt x="8382851" y="141693"/>
                  </a:moveTo>
                  <a:lnTo>
                    <a:pt x="8381187" y="140995"/>
                  </a:lnTo>
                  <a:lnTo>
                    <a:pt x="8379485" y="140677"/>
                  </a:lnTo>
                  <a:lnTo>
                    <a:pt x="8377796" y="140677"/>
                  </a:lnTo>
                  <a:lnTo>
                    <a:pt x="8368246" y="143916"/>
                  </a:lnTo>
                  <a:lnTo>
                    <a:pt x="8361756" y="151282"/>
                  </a:lnTo>
                  <a:lnTo>
                    <a:pt x="8360892" y="159181"/>
                  </a:lnTo>
                  <a:lnTo>
                    <a:pt x="8368246" y="164045"/>
                  </a:lnTo>
                  <a:lnTo>
                    <a:pt x="8371332" y="157873"/>
                  </a:lnTo>
                  <a:lnTo>
                    <a:pt x="8377352" y="154635"/>
                  </a:lnTo>
                  <a:lnTo>
                    <a:pt x="8382457" y="150507"/>
                  </a:lnTo>
                  <a:lnTo>
                    <a:pt x="8382851" y="141693"/>
                  </a:lnTo>
                  <a:close/>
                </a:path>
                <a:path extrusionOk="0" h="236220" w="10563860">
                  <a:moveTo>
                    <a:pt x="8472957" y="218948"/>
                  </a:moveTo>
                  <a:lnTo>
                    <a:pt x="8470074" y="211899"/>
                  </a:lnTo>
                  <a:lnTo>
                    <a:pt x="8463597" y="208419"/>
                  </a:lnTo>
                  <a:lnTo>
                    <a:pt x="8454555" y="207479"/>
                  </a:lnTo>
                  <a:lnTo>
                    <a:pt x="8450593" y="207479"/>
                  </a:lnTo>
                  <a:lnTo>
                    <a:pt x="8446249" y="207848"/>
                  </a:lnTo>
                  <a:lnTo>
                    <a:pt x="8441830" y="208292"/>
                  </a:lnTo>
                  <a:lnTo>
                    <a:pt x="8442909" y="220205"/>
                  </a:lnTo>
                  <a:lnTo>
                    <a:pt x="8452117" y="223951"/>
                  </a:lnTo>
                  <a:lnTo>
                    <a:pt x="8463534" y="225412"/>
                  </a:lnTo>
                  <a:lnTo>
                    <a:pt x="8471256" y="230530"/>
                  </a:lnTo>
                  <a:lnTo>
                    <a:pt x="8472957" y="218948"/>
                  </a:lnTo>
                  <a:close/>
                </a:path>
                <a:path extrusionOk="0" h="236220" w="10563860">
                  <a:moveTo>
                    <a:pt x="8870302" y="91097"/>
                  </a:moveTo>
                  <a:lnTo>
                    <a:pt x="8861679" y="89941"/>
                  </a:lnTo>
                  <a:lnTo>
                    <a:pt x="8858580" y="96012"/>
                  </a:lnTo>
                  <a:lnTo>
                    <a:pt x="8852598" y="99250"/>
                  </a:lnTo>
                  <a:lnTo>
                    <a:pt x="8847493" y="103403"/>
                  </a:lnTo>
                  <a:lnTo>
                    <a:pt x="8846960" y="112191"/>
                  </a:lnTo>
                  <a:lnTo>
                    <a:pt x="8869147" y="112191"/>
                  </a:lnTo>
                  <a:lnTo>
                    <a:pt x="8868016" y="103187"/>
                  </a:lnTo>
                  <a:lnTo>
                    <a:pt x="8870302" y="91097"/>
                  </a:lnTo>
                  <a:close/>
                </a:path>
                <a:path extrusionOk="0" h="236220" w="10563860">
                  <a:moveTo>
                    <a:pt x="9591103" y="67589"/>
                  </a:moveTo>
                  <a:lnTo>
                    <a:pt x="9591065" y="58889"/>
                  </a:lnTo>
                  <a:lnTo>
                    <a:pt x="9588576" y="52539"/>
                  </a:lnTo>
                  <a:lnTo>
                    <a:pt x="9584499" y="48653"/>
                  </a:lnTo>
                  <a:lnTo>
                    <a:pt x="9579648" y="47332"/>
                  </a:lnTo>
                  <a:lnTo>
                    <a:pt x="9574657" y="47332"/>
                  </a:lnTo>
                  <a:lnTo>
                    <a:pt x="9569793" y="51422"/>
                  </a:lnTo>
                  <a:lnTo>
                    <a:pt x="9568929" y="60109"/>
                  </a:lnTo>
                  <a:lnTo>
                    <a:pt x="9570212" y="60083"/>
                  </a:lnTo>
                  <a:lnTo>
                    <a:pt x="9579534" y="60083"/>
                  </a:lnTo>
                  <a:lnTo>
                    <a:pt x="9585312" y="63741"/>
                  </a:lnTo>
                  <a:lnTo>
                    <a:pt x="9591103" y="67589"/>
                  </a:lnTo>
                  <a:close/>
                </a:path>
                <a:path extrusionOk="0" h="236220" w="10563860">
                  <a:moveTo>
                    <a:pt x="9959378" y="223266"/>
                  </a:moveTo>
                  <a:lnTo>
                    <a:pt x="9956546" y="213944"/>
                  </a:lnTo>
                  <a:lnTo>
                    <a:pt x="9949447" y="204939"/>
                  </a:lnTo>
                  <a:lnTo>
                    <a:pt x="9940226" y="198132"/>
                  </a:lnTo>
                  <a:lnTo>
                    <a:pt x="9931006" y="195453"/>
                  </a:lnTo>
                  <a:lnTo>
                    <a:pt x="9927374" y="195453"/>
                  </a:lnTo>
                  <a:lnTo>
                    <a:pt x="9924326" y="197091"/>
                  </a:lnTo>
                  <a:lnTo>
                    <a:pt x="9922599" y="201028"/>
                  </a:lnTo>
                  <a:lnTo>
                    <a:pt x="9931616" y="206717"/>
                  </a:lnTo>
                  <a:lnTo>
                    <a:pt x="9939998" y="213055"/>
                  </a:lnTo>
                  <a:lnTo>
                    <a:pt x="9948875" y="218935"/>
                  </a:lnTo>
                  <a:lnTo>
                    <a:pt x="9959378" y="223266"/>
                  </a:lnTo>
                  <a:close/>
                </a:path>
                <a:path extrusionOk="0" h="236220" w="10563860">
                  <a:moveTo>
                    <a:pt x="10021252" y="3606"/>
                  </a:moveTo>
                  <a:lnTo>
                    <a:pt x="10019271" y="0"/>
                  </a:lnTo>
                  <a:lnTo>
                    <a:pt x="10015499" y="0"/>
                  </a:lnTo>
                  <a:lnTo>
                    <a:pt x="10012540" y="0"/>
                  </a:lnTo>
                  <a:lnTo>
                    <a:pt x="10008476" y="2209"/>
                  </a:lnTo>
                  <a:lnTo>
                    <a:pt x="10003396" y="8369"/>
                  </a:lnTo>
                  <a:lnTo>
                    <a:pt x="10008298" y="12776"/>
                  </a:lnTo>
                  <a:lnTo>
                    <a:pt x="10012147" y="14427"/>
                  </a:lnTo>
                  <a:lnTo>
                    <a:pt x="10019182" y="14427"/>
                  </a:lnTo>
                  <a:lnTo>
                    <a:pt x="10021202" y="10820"/>
                  </a:lnTo>
                  <a:lnTo>
                    <a:pt x="10021252" y="3606"/>
                  </a:lnTo>
                  <a:close/>
                </a:path>
                <a:path extrusionOk="0" h="236220" w="10563860">
                  <a:moveTo>
                    <a:pt x="10025558" y="75184"/>
                  </a:moveTo>
                  <a:lnTo>
                    <a:pt x="9996233" y="75184"/>
                  </a:lnTo>
                  <a:lnTo>
                    <a:pt x="9996233" y="89928"/>
                  </a:lnTo>
                  <a:lnTo>
                    <a:pt x="10025558" y="89928"/>
                  </a:lnTo>
                  <a:lnTo>
                    <a:pt x="10025558" y="75184"/>
                  </a:lnTo>
                  <a:close/>
                </a:path>
                <a:path extrusionOk="0" h="236220" w="10563860">
                  <a:moveTo>
                    <a:pt x="10106698" y="97091"/>
                  </a:moveTo>
                  <a:lnTo>
                    <a:pt x="10104831" y="97548"/>
                  </a:lnTo>
                  <a:lnTo>
                    <a:pt x="10102685" y="97713"/>
                  </a:lnTo>
                  <a:lnTo>
                    <a:pt x="10097364" y="97713"/>
                  </a:lnTo>
                  <a:lnTo>
                    <a:pt x="10084321" y="96583"/>
                  </a:lnTo>
                  <a:lnTo>
                    <a:pt x="10081349" y="96583"/>
                  </a:lnTo>
                  <a:lnTo>
                    <a:pt x="10072357" y="96583"/>
                  </a:lnTo>
                  <a:lnTo>
                    <a:pt x="10065982" y="99174"/>
                  </a:lnTo>
                  <a:lnTo>
                    <a:pt x="10069906" y="112179"/>
                  </a:lnTo>
                  <a:lnTo>
                    <a:pt x="10077183" y="112534"/>
                  </a:lnTo>
                  <a:lnTo>
                    <a:pt x="10080663" y="112534"/>
                  </a:lnTo>
                  <a:lnTo>
                    <a:pt x="10090417" y="111950"/>
                  </a:lnTo>
                  <a:lnTo>
                    <a:pt x="10098507" y="109677"/>
                  </a:lnTo>
                  <a:lnTo>
                    <a:pt x="10104196" y="104978"/>
                  </a:lnTo>
                  <a:lnTo>
                    <a:pt x="10106698" y="97091"/>
                  </a:lnTo>
                  <a:close/>
                </a:path>
                <a:path extrusionOk="0" h="236220" w="10563860">
                  <a:moveTo>
                    <a:pt x="10334904" y="45364"/>
                  </a:moveTo>
                  <a:lnTo>
                    <a:pt x="10332809" y="45554"/>
                  </a:lnTo>
                  <a:lnTo>
                    <a:pt x="10326586" y="45554"/>
                  </a:lnTo>
                  <a:lnTo>
                    <a:pt x="10312794" y="37985"/>
                  </a:lnTo>
                  <a:lnTo>
                    <a:pt x="10307688" y="37985"/>
                  </a:lnTo>
                  <a:lnTo>
                    <a:pt x="10306279" y="38023"/>
                  </a:lnTo>
                  <a:lnTo>
                    <a:pt x="10305517" y="38100"/>
                  </a:lnTo>
                  <a:lnTo>
                    <a:pt x="10305517" y="60109"/>
                  </a:lnTo>
                  <a:lnTo>
                    <a:pt x="10308450" y="60502"/>
                  </a:lnTo>
                  <a:lnTo>
                    <a:pt x="10311193" y="60718"/>
                  </a:lnTo>
                  <a:lnTo>
                    <a:pt x="10313759" y="60718"/>
                  </a:lnTo>
                  <a:lnTo>
                    <a:pt x="10321925" y="59829"/>
                  </a:lnTo>
                  <a:lnTo>
                    <a:pt x="10328288" y="57061"/>
                  </a:lnTo>
                  <a:lnTo>
                    <a:pt x="10332682" y="52285"/>
                  </a:lnTo>
                  <a:lnTo>
                    <a:pt x="10334904" y="45364"/>
                  </a:lnTo>
                  <a:close/>
                </a:path>
                <a:path extrusionOk="0" h="236220" w="10563860">
                  <a:moveTo>
                    <a:pt x="10563352" y="52959"/>
                  </a:moveTo>
                  <a:lnTo>
                    <a:pt x="10562946" y="43078"/>
                  </a:lnTo>
                  <a:lnTo>
                    <a:pt x="10559707" y="36042"/>
                  </a:lnTo>
                  <a:lnTo>
                    <a:pt x="10553675" y="31838"/>
                  </a:lnTo>
                  <a:lnTo>
                    <a:pt x="10544861" y="30441"/>
                  </a:lnTo>
                  <a:lnTo>
                    <a:pt x="10543692" y="30441"/>
                  </a:lnTo>
                  <a:lnTo>
                    <a:pt x="10542486" y="30492"/>
                  </a:lnTo>
                  <a:lnTo>
                    <a:pt x="10541203" y="30607"/>
                  </a:lnTo>
                  <a:lnTo>
                    <a:pt x="10541203" y="52959"/>
                  </a:lnTo>
                  <a:lnTo>
                    <a:pt x="10563352" y="5295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56" name="Google Shape;3156;gf574e92628_0_0"/>
            <p:cNvSpPr/>
            <p:nvPr/>
          </p:nvSpPr>
          <p:spPr>
            <a:xfrm>
              <a:off x="-1612" y="4129036"/>
              <a:ext cx="10579735" cy="279400"/>
            </a:xfrm>
            <a:custGeom>
              <a:rect b="b" l="l" r="r" t="t"/>
              <a:pathLst>
                <a:path extrusionOk="0" h="279400" w="10579735">
                  <a:moveTo>
                    <a:pt x="32524" y="228066"/>
                  </a:moveTo>
                  <a:lnTo>
                    <a:pt x="31534" y="222262"/>
                  </a:lnTo>
                  <a:lnTo>
                    <a:pt x="27724" y="222351"/>
                  </a:lnTo>
                  <a:lnTo>
                    <a:pt x="19824" y="221894"/>
                  </a:lnTo>
                  <a:lnTo>
                    <a:pt x="12852" y="220510"/>
                  </a:lnTo>
                  <a:lnTo>
                    <a:pt x="6858" y="218147"/>
                  </a:lnTo>
                  <a:lnTo>
                    <a:pt x="1866" y="214782"/>
                  </a:lnTo>
                  <a:lnTo>
                    <a:pt x="0" y="222224"/>
                  </a:lnTo>
                  <a:lnTo>
                    <a:pt x="2819" y="227368"/>
                  </a:lnTo>
                  <a:lnTo>
                    <a:pt x="8763" y="230365"/>
                  </a:lnTo>
                  <a:lnTo>
                    <a:pt x="16230" y="231330"/>
                  </a:lnTo>
                  <a:lnTo>
                    <a:pt x="24460" y="231330"/>
                  </a:lnTo>
                  <a:lnTo>
                    <a:pt x="32524" y="228066"/>
                  </a:lnTo>
                  <a:close/>
                </a:path>
                <a:path extrusionOk="0" h="279400" w="10579735">
                  <a:moveTo>
                    <a:pt x="473506" y="7480"/>
                  </a:moveTo>
                  <a:lnTo>
                    <a:pt x="451281" y="7480"/>
                  </a:lnTo>
                  <a:lnTo>
                    <a:pt x="451281" y="22364"/>
                  </a:lnTo>
                  <a:lnTo>
                    <a:pt x="473506" y="22364"/>
                  </a:lnTo>
                  <a:lnTo>
                    <a:pt x="473506" y="7480"/>
                  </a:lnTo>
                  <a:close/>
                </a:path>
                <a:path extrusionOk="0" h="279400" w="10579735">
                  <a:moveTo>
                    <a:pt x="683120" y="153670"/>
                  </a:moveTo>
                  <a:lnTo>
                    <a:pt x="679780" y="140677"/>
                  </a:lnTo>
                  <a:lnTo>
                    <a:pt x="666115" y="141871"/>
                  </a:lnTo>
                  <a:lnTo>
                    <a:pt x="653935" y="144500"/>
                  </a:lnTo>
                  <a:lnTo>
                    <a:pt x="643597" y="148971"/>
                  </a:lnTo>
                  <a:lnTo>
                    <a:pt x="635482" y="155663"/>
                  </a:lnTo>
                  <a:lnTo>
                    <a:pt x="637590" y="155016"/>
                  </a:lnTo>
                  <a:lnTo>
                    <a:pt x="640105" y="154787"/>
                  </a:lnTo>
                  <a:lnTo>
                    <a:pt x="646582" y="154787"/>
                  </a:lnTo>
                  <a:lnTo>
                    <a:pt x="663181" y="156514"/>
                  </a:lnTo>
                  <a:lnTo>
                    <a:pt x="676427" y="156514"/>
                  </a:lnTo>
                  <a:lnTo>
                    <a:pt x="683120" y="153670"/>
                  </a:lnTo>
                  <a:close/>
                </a:path>
                <a:path extrusionOk="0" h="279400" w="10579735">
                  <a:moveTo>
                    <a:pt x="745972" y="74079"/>
                  </a:moveTo>
                  <a:lnTo>
                    <a:pt x="743724" y="65430"/>
                  </a:lnTo>
                  <a:lnTo>
                    <a:pt x="737323" y="58826"/>
                  </a:lnTo>
                  <a:lnTo>
                    <a:pt x="728459" y="54610"/>
                  </a:lnTo>
                  <a:lnTo>
                    <a:pt x="718781" y="53124"/>
                  </a:lnTo>
                  <a:lnTo>
                    <a:pt x="709879" y="53124"/>
                  </a:lnTo>
                  <a:lnTo>
                    <a:pt x="702106" y="57188"/>
                  </a:lnTo>
                  <a:lnTo>
                    <a:pt x="701649" y="66598"/>
                  </a:lnTo>
                  <a:lnTo>
                    <a:pt x="710730" y="66192"/>
                  </a:lnTo>
                  <a:lnTo>
                    <a:pt x="715048" y="66192"/>
                  </a:lnTo>
                  <a:lnTo>
                    <a:pt x="724484" y="66535"/>
                  </a:lnTo>
                  <a:lnTo>
                    <a:pt x="732967" y="67767"/>
                  </a:lnTo>
                  <a:lnTo>
                    <a:pt x="740232" y="70180"/>
                  </a:lnTo>
                  <a:lnTo>
                    <a:pt x="745972" y="74079"/>
                  </a:lnTo>
                  <a:close/>
                </a:path>
                <a:path extrusionOk="0" h="279400" w="10579735">
                  <a:moveTo>
                    <a:pt x="848995" y="259372"/>
                  </a:moveTo>
                  <a:lnTo>
                    <a:pt x="844765" y="255193"/>
                  </a:lnTo>
                  <a:lnTo>
                    <a:pt x="839089" y="252780"/>
                  </a:lnTo>
                  <a:lnTo>
                    <a:pt x="833843" y="252780"/>
                  </a:lnTo>
                  <a:lnTo>
                    <a:pt x="826935" y="252780"/>
                  </a:lnTo>
                  <a:lnTo>
                    <a:pt x="820762" y="256971"/>
                  </a:lnTo>
                  <a:lnTo>
                    <a:pt x="819632" y="266865"/>
                  </a:lnTo>
                  <a:lnTo>
                    <a:pt x="822109" y="266534"/>
                  </a:lnTo>
                  <a:lnTo>
                    <a:pt x="839838" y="266496"/>
                  </a:lnTo>
                  <a:lnTo>
                    <a:pt x="847458" y="266026"/>
                  </a:lnTo>
                  <a:lnTo>
                    <a:pt x="848995" y="259372"/>
                  </a:lnTo>
                  <a:close/>
                </a:path>
                <a:path extrusionOk="0" h="279400" w="10579735">
                  <a:moveTo>
                    <a:pt x="907961" y="133540"/>
                  </a:moveTo>
                  <a:lnTo>
                    <a:pt x="906957" y="124980"/>
                  </a:lnTo>
                  <a:lnTo>
                    <a:pt x="902970" y="118567"/>
                  </a:lnTo>
                  <a:lnTo>
                    <a:pt x="897128" y="114541"/>
                  </a:lnTo>
                  <a:lnTo>
                    <a:pt x="890612" y="113144"/>
                  </a:lnTo>
                  <a:lnTo>
                    <a:pt x="884466" y="113144"/>
                  </a:lnTo>
                  <a:lnTo>
                    <a:pt x="878967" y="117055"/>
                  </a:lnTo>
                  <a:lnTo>
                    <a:pt x="878611" y="125831"/>
                  </a:lnTo>
                  <a:lnTo>
                    <a:pt x="887107" y="127876"/>
                  </a:lnTo>
                  <a:lnTo>
                    <a:pt x="891336" y="134226"/>
                  </a:lnTo>
                  <a:lnTo>
                    <a:pt x="903566" y="134226"/>
                  </a:lnTo>
                  <a:lnTo>
                    <a:pt x="905637" y="134023"/>
                  </a:lnTo>
                  <a:lnTo>
                    <a:pt x="907961" y="133540"/>
                  </a:lnTo>
                  <a:close/>
                </a:path>
                <a:path extrusionOk="0" h="279400" w="10579735">
                  <a:moveTo>
                    <a:pt x="1187945" y="207518"/>
                  </a:moveTo>
                  <a:lnTo>
                    <a:pt x="1178166" y="208788"/>
                  </a:lnTo>
                  <a:lnTo>
                    <a:pt x="1169784" y="211518"/>
                  </a:lnTo>
                  <a:lnTo>
                    <a:pt x="1163154" y="215938"/>
                  </a:lnTo>
                  <a:lnTo>
                    <a:pt x="1158595" y="222262"/>
                  </a:lnTo>
                  <a:lnTo>
                    <a:pt x="1161338" y="222592"/>
                  </a:lnTo>
                  <a:lnTo>
                    <a:pt x="1163916" y="222758"/>
                  </a:lnTo>
                  <a:lnTo>
                    <a:pt x="1166342" y="222758"/>
                  </a:lnTo>
                  <a:lnTo>
                    <a:pt x="1174673" y="221907"/>
                  </a:lnTo>
                  <a:lnTo>
                    <a:pt x="1181176" y="219214"/>
                  </a:lnTo>
                  <a:lnTo>
                    <a:pt x="1185659" y="214490"/>
                  </a:lnTo>
                  <a:lnTo>
                    <a:pt x="1187945" y="207518"/>
                  </a:lnTo>
                  <a:close/>
                </a:path>
                <a:path extrusionOk="0" h="279400" w="10579735">
                  <a:moveTo>
                    <a:pt x="1283690" y="74079"/>
                  </a:moveTo>
                  <a:lnTo>
                    <a:pt x="1280096" y="72364"/>
                  </a:lnTo>
                  <a:lnTo>
                    <a:pt x="1276426" y="71628"/>
                  </a:lnTo>
                  <a:lnTo>
                    <a:pt x="1272933" y="71628"/>
                  </a:lnTo>
                  <a:lnTo>
                    <a:pt x="1261465" y="74447"/>
                  </a:lnTo>
                  <a:lnTo>
                    <a:pt x="1254061" y="81203"/>
                  </a:lnTo>
                  <a:lnTo>
                    <a:pt x="1253261" y="89382"/>
                  </a:lnTo>
                  <a:lnTo>
                    <a:pt x="1261592" y="96443"/>
                  </a:lnTo>
                  <a:lnTo>
                    <a:pt x="1263967" y="87668"/>
                  </a:lnTo>
                  <a:lnTo>
                    <a:pt x="1271485" y="84048"/>
                  </a:lnTo>
                  <a:lnTo>
                    <a:pt x="1279575" y="81038"/>
                  </a:lnTo>
                  <a:lnTo>
                    <a:pt x="1283690" y="74079"/>
                  </a:lnTo>
                  <a:close/>
                </a:path>
                <a:path extrusionOk="0" h="279400" w="10579735">
                  <a:moveTo>
                    <a:pt x="1290916" y="140690"/>
                  </a:moveTo>
                  <a:lnTo>
                    <a:pt x="1288237" y="140360"/>
                  </a:lnTo>
                  <a:lnTo>
                    <a:pt x="1285697" y="140182"/>
                  </a:lnTo>
                  <a:lnTo>
                    <a:pt x="1283322" y="140182"/>
                  </a:lnTo>
                  <a:lnTo>
                    <a:pt x="1274914" y="141071"/>
                  </a:lnTo>
                  <a:lnTo>
                    <a:pt x="1268361" y="143865"/>
                  </a:lnTo>
                  <a:lnTo>
                    <a:pt x="1263853" y="148678"/>
                  </a:lnTo>
                  <a:lnTo>
                    <a:pt x="1261592" y="155663"/>
                  </a:lnTo>
                  <a:lnTo>
                    <a:pt x="1264323" y="156006"/>
                  </a:lnTo>
                  <a:lnTo>
                    <a:pt x="1266901" y="156184"/>
                  </a:lnTo>
                  <a:lnTo>
                    <a:pt x="1269301" y="156184"/>
                  </a:lnTo>
                  <a:lnTo>
                    <a:pt x="1277670" y="155282"/>
                  </a:lnTo>
                  <a:lnTo>
                    <a:pt x="1284185" y="152514"/>
                  </a:lnTo>
                  <a:lnTo>
                    <a:pt x="1288669" y="147701"/>
                  </a:lnTo>
                  <a:lnTo>
                    <a:pt x="1290916" y="140690"/>
                  </a:lnTo>
                  <a:close/>
                </a:path>
                <a:path extrusionOk="0" h="279400" w="10579735">
                  <a:moveTo>
                    <a:pt x="1379575" y="74079"/>
                  </a:moveTo>
                  <a:lnTo>
                    <a:pt x="1357452" y="74079"/>
                  </a:lnTo>
                  <a:lnTo>
                    <a:pt x="1357452" y="88823"/>
                  </a:lnTo>
                  <a:lnTo>
                    <a:pt x="1379575" y="88823"/>
                  </a:lnTo>
                  <a:lnTo>
                    <a:pt x="1379575" y="74079"/>
                  </a:lnTo>
                  <a:close/>
                </a:path>
                <a:path extrusionOk="0" h="279400" w="10579735">
                  <a:moveTo>
                    <a:pt x="1453222" y="162915"/>
                  </a:moveTo>
                  <a:lnTo>
                    <a:pt x="1451419" y="163360"/>
                  </a:lnTo>
                  <a:lnTo>
                    <a:pt x="1449349" y="163525"/>
                  </a:lnTo>
                  <a:lnTo>
                    <a:pt x="1444028" y="163525"/>
                  </a:lnTo>
                  <a:lnTo>
                    <a:pt x="1430489" y="162255"/>
                  </a:lnTo>
                  <a:lnTo>
                    <a:pt x="1427441" y="162255"/>
                  </a:lnTo>
                  <a:lnTo>
                    <a:pt x="1418678" y="162255"/>
                  </a:lnTo>
                  <a:lnTo>
                    <a:pt x="1412557" y="164871"/>
                  </a:lnTo>
                  <a:lnTo>
                    <a:pt x="1416405" y="177673"/>
                  </a:lnTo>
                  <a:lnTo>
                    <a:pt x="1419821" y="177838"/>
                  </a:lnTo>
                  <a:lnTo>
                    <a:pt x="1421460" y="177838"/>
                  </a:lnTo>
                  <a:lnTo>
                    <a:pt x="1432102" y="176923"/>
                  </a:lnTo>
                  <a:lnTo>
                    <a:pt x="1440967" y="174129"/>
                  </a:lnTo>
                  <a:lnTo>
                    <a:pt x="1448003" y="169468"/>
                  </a:lnTo>
                  <a:lnTo>
                    <a:pt x="1453222" y="162915"/>
                  </a:lnTo>
                  <a:close/>
                </a:path>
                <a:path extrusionOk="0" h="279400" w="10579735">
                  <a:moveTo>
                    <a:pt x="1548714" y="251764"/>
                  </a:moveTo>
                  <a:lnTo>
                    <a:pt x="1532394" y="253847"/>
                  </a:lnTo>
                  <a:lnTo>
                    <a:pt x="1517281" y="257187"/>
                  </a:lnTo>
                  <a:lnTo>
                    <a:pt x="1505026" y="263372"/>
                  </a:lnTo>
                  <a:lnTo>
                    <a:pt x="1497266" y="274002"/>
                  </a:lnTo>
                  <a:lnTo>
                    <a:pt x="1500759" y="277774"/>
                  </a:lnTo>
                  <a:lnTo>
                    <a:pt x="1503718" y="279069"/>
                  </a:lnTo>
                  <a:lnTo>
                    <a:pt x="1509966" y="279069"/>
                  </a:lnTo>
                  <a:lnTo>
                    <a:pt x="1513243" y="277520"/>
                  </a:lnTo>
                  <a:lnTo>
                    <a:pt x="1521218" y="274408"/>
                  </a:lnTo>
                  <a:lnTo>
                    <a:pt x="1525930" y="272859"/>
                  </a:lnTo>
                  <a:lnTo>
                    <a:pt x="1534871" y="272859"/>
                  </a:lnTo>
                  <a:lnTo>
                    <a:pt x="1538008" y="273189"/>
                  </a:lnTo>
                  <a:lnTo>
                    <a:pt x="1541526" y="274002"/>
                  </a:lnTo>
                  <a:lnTo>
                    <a:pt x="1541259" y="263867"/>
                  </a:lnTo>
                  <a:lnTo>
                    <a:pt x="1548714" y="251764"/>
                  </a:lnTo>
                  <a:close/>
                </a:path>
                <a:path extrusionOk="0" h="279400" w="10579735">
                  <a:moveTo>
                    <a:pt x="1576654" y="65468"/>
                  </a:moveTo>
                  <a:lnTo>
                    <a:pt x="1570875" y="59334"/>
                  </a:lnTo>
                  <a:lnTo>
                    <a:pt x="1561007" y="65328"/>
                  </a:lnTo>
                  <a:lnTo>
                    <a:pt x="1558607" y="69672"/>
                  </a:lnTo>
                  <a:lnTo>
                    <a:pt x="1561299" y="72313"/>
                  </a:lnTo>
                  <a:lnTo>
                    <a:pt x="1566773" y="73202"/>
                  </a:lnTo>
                  <a:lnTo>
                    <a:pt x="1572488" y="72364"/>
                  </a:lnTo>
                  <a:lnTo>
                    <a:pt x="1576489" y="69799"/>
                  </a:lnTo>
                  <a:lnTo>
                    <a:pt x="1576654" y="65468"/>
                  </a:lnTo>
                  <a:close/>
                </a:path>
                <a:path extrusionOk="0" h="279400" w="10579735">
                  <a:moveTo>
                    <a:pt x="1585569" y="162928"/>
                  </a:moveTo>
                  <a:lnTo>
                    <a:pt x="1572133" y="166128"/>
                  </a:lnTo>
                  <a:lnTo>
                    <a:pt x="1560042" y="170675"/>
                  </a:lnTo>
                  <a:lnTo>
                    <a:pt x="1551495" y="178816"/>
                  </a:lnTo>
                  <a:lnTo>
                    <a:pt x="1548714" y="192773"/>
                  </a:lnTo>
                  <a:lnTo>
                    <a:pt x="1562417" y="189649"/>
                  </a:lnTo>
                  <a:lnTo>
                    <a:pt x="1571904" y="182384"/>
                  </a:lnTo>
                  <a:lnTo>
                    <a:pt x="1579003" y="172859"/>
                  </a:lnTo>
                  <a:lnTo>
                    <a:pt x="1585569" y="162928"/>
                  </a:lnTo>
                  <a:close/>
                </a:path>
                <a:path extrusionOk="0" h="279400" w="10579735">
                  <a:moveTo>
                    <a:pt x="1593037" y="237020"/>
                  </a:moveTo>
                  <a:lnTo>
                    <a:pt x="1584020" y="234442"/>
                  </a:lnTo>
                  <a:lnTo>
                    <a:pt x="1575904" y="231902"/>
                  </a:lnTo>
                  <a:lnTo>
                    <a:pt x="1568767" y="231902"/>
                  </a:lnTo>
                  <a:lnTo>
                    <a:pt x="1560880" y="231902"/>
                  </a:lnTo>
                  <a:lnTo>
                    <a:pt x="1554175" y="235013"/>
                  </a:lnTo>
                  <a:lnTo>
                    <a:pt x="1548726" y="244627"/>
                  </a:lnTo>
                  <a:lnTo>
                    <a:pt x="1553070" y="249262"/>
                  </a:lnTo>
                  <a:lnTo>
                    <a:pt x="1562722" y="252310"/>
                  </a:lnTo>
                  <a:lnTo>
                    <a:pt x="1571904" y="252310"/>
                  </a:lnTo>
                  <a:lnTo>
                    <a:pt x="1579791" y="251460"/>
                  </a:lnTo>
                  <a:lnTo>
                    <a:pt x="1586547" y="248793"/>
                  </a:lnTo>
                  <a:lnTo>
                    <a:pt x="1591259" y="244055"/>
                  </a:lnTo>
                  <a:lnTo>
                    <a:pt x="1593037" y="237020"/>
                  </a:lnTo>
                  <a:close/>
                </a:path>
                <a:path extrusionOk="0" h="279400" w="10579735">
                  <a:moveTo>
                    <a:pt x="1751761" y="79603"/>
                  </a:moveTo>
                  <a:lnTo>
                    <a:pt x="1747850" y="66598"/>
                  </a:lnTo>
                  <a:lnTo>
                    <a:pt x="1743646" y="66484"/>
                  </a:lnTo>
                  <a:lnTo>
                    <a:pt x="1732584" y="67424"/>
                  </a:lnTo>
                  <a:lnTo>
                    <a:pt x="1723504" y="70269"/>
                  </a:lnTo>
                  <a:lnTo>
                    <a:pt x="1716354" y="75006"/>
                  </a:lnTo>
                  <a:lnTo>
                    <a:pt x="1711096" y="81686"/>
                  </a:lnTo>
                  <a:lnTo>
                    <a:pt x="1712912" y="81229"/>
                  </a:lnTo>
                  <a:lnTo>
                    <a:pt x="1715020" y="81064"/>
                  </a:lnTo>
                  <a:lnTo>
                    <a:pt x="1720265" y="81064"/>
                  </a:lnTo>
                  <a:lnTo>
                    <a:pt x="1733283" y="82194"/>
                  </a:lnTo>
                  <a:lnTo>
                    <a:pt x="1745297" y="82194"/>
                  </a:lnTo>
                  <a:lnTo>
                    <a:pt x="1751761" y="79603"/>
                  </a:lnTo>
                  <a:close/>
                </a:path>
                <a:path extrusionOk="0" h="279400" w="10579735">
                  <a:moveTo>
                    <a:pt x="1843366" y="88836"/>
                  </a:moveTo>
                  <a:lnTo>
                    <a:pt x="1840877" y="89179"/>
                  </a:lnTo>
                  <a:lnTo>
                    <a:pt x="1823224" y="89217"/>
                  </a:lnTo>
                  <a:lnTo>
                    <a:pt x="1815566" y="89687"/>
                  </a:lnTo>
                  <a:lnTo>
                    <a:pt x="1814017" y="96443"/>
                  </a:lnTo>
                  <a:lnTo>
                    <a:pt x="1818208" y="100507"/>
                  </a:lnTo>
                  <a:lnTo>
                    <a:pt x="1823847" y="102857"/>
                  </a:lnTo>
                  <a:lnTo>
                    <a:pt x="1836000" y="102857"/>
                  </a:lnTo>
                  <a:lnTo>
                    <a:pt x="1842211" y="98691"/>
                  </a:lnTo>
                  <a:lnTo>
                    <a:pt x="1843366" y="88836"/>
                  </a:lnTo>
                  <a:close/>
                </a:path>
                <a:path extrusionOk="0" h="279400" w="10579735">
                  <a:moveTo>
                    <a:pt x="1887677" y="251752"/>
                  </a:moveTo>
                  <a:lnTo>
                    <a:pt x="1884883" y="251853"/>
                  </a:lnTo>
                  <a:lnTo>
                    <a:pt x="1883537" y="251853"/>
                  </a:lnTo>
                  <a:lnTo>
                    <a:pt x="1875853" y="251447"/>
                  </a:lnTo>
                  <a:lnTo>
                    <a:pt x="1869008" y="250164"/>
                  </a:lnTo>
                  <a:lnTo>
                    <a:pt x="1863140" y="247916"/>
                  </a:lnTo>
                  <a:lnTo>
                    <a:pt x="1858340" y="244614"/>
                  </a:lnTo>
                  <a:lnTo>
                    <a:pt x="1858340" y="274002"/>
                  </a:lnTo>
                  <a:lnTo>
                    <a:pt x="1860308" y="274129"/>
                  </a:lnTo>
                  <a:lnTo>
                    <a:pt x="1861235" y="274129"/>
                  </a:lnTo>
                  <a:lnTo>
                    <a:pt x="1871294" y="272110"/>
                  </a:lnTo>
                  <a:lnTo>
                    <a:pt x="1878228" y="266865"/>
                  </a:lnTo>
                  <a:lnTo>
                    <a:pt x="1883283" y="259664"/>
                  </a:lnTo>
                  <a:lnTo>
                    <a:pt x="1887677" y="251752"/>
                  </a:lnTo>
                  <a:close/>
                </a:path>
                <a:path extrusionOk="0" h="279400" w="10579735">
                  <a:moveTo>
                    <a:pt x="1902371" y="222262"/>
                  </a:moveTo>
                  <a:lnTo>
                    <a:pt x="1899602" y="220776"/>
                  </a:lnTo>
                  <a:lnTo>
                    <a:pt x="1888553" y="213487"/>
                  </a:lnTo>
                  <a:lnTo>
                    <a:pt x="1880819" y="213487"/>
                  </a:lnTo>
                  <a:lnTo>
                    <a:pt x="1876577" y="213487"/>
                  </a:lnTo>
                  <a:lnTo>
                    <a:pt x="1873326" y="215684"/>
                  </a:lnTo>
                  <a:lnTo>
                    <a:pt x="1873008" y="222262"/>
                  </a:lnTo>
                  <a:lnTo>
                    <a:pt x="1874494" y="221500"/>
                  </a:lnTo>
                  <a:lnTo>
                    <a:pt x="1875955" y="221183"/>
                  </a:lnTo>
                  <a:lnTo>
                    <a:pt x="1881289" y="221183"/>
                  </a:lnTo>
                  <a:lnTo>
                    <a:pt x="1884908" y="223596"/>
                  </a:lnTo>
                  <a:lnTo>
                    <a:pt x="1891436" y="228422"/>
                  </a:lnTo>
                  <a:lnTo>
                    <a:pt x="1894332" y="230835"/>
                  </a:lnTo>
                  <a:lnTo>
                    <a:pt x="1899069" y="230835"/>
                  </a:lnTo>
                  <a:lnTo>
                    <a:pt x="1900974" y="228663"/>
                  </a:lnTo>
                  <a:lnTo>
                    <a:pt x="1902371" y="222262"/>
                  </a:lnTo>
                  <a:close/>
                </a:path>
                <a:path extrusionOk="0" h="279400" w="10579735">
                  <a:moveTo>
                    <a:pt x="2107450" y="238150"/>
                  </a:moveTo>
                  <a:lnTo>
                    <a:pt x="2101227" y="229768"/>
                  </a:lnTo>
                  <a:lnTo>
                    <a:pt x="2097227" y="240347"/>
                  </a:lnTo>
                  <a:lnTo>
                    <a:pt x="2085327" y="243090"/>
                  </a:lnTo>
                  <a:lnTo>
                    <a:pt x="2074037" y="246570"/>
                  </a:lnTo>
                  <a:lnTo>
                    <a:pt x="2071839" y="259372"/>
                  </a:lnTo>
                  <a:lnTo>
                    <a:pt x="2074138" y="260045"/>
                  </a:lnTo>
                  <a:lnTo>
                    <a:pt x="2076488" y="260350"/>
                  </a:lnTo>
                  <a:lnTo>
                    <a:pt x="2078824" y="260350"/>
                  </a:lnTo>
                  <a:lnTo>
                    <a:pt x="2093010" y="256768"/>
                  </a:lnTo>
                  <a:lnTo>
                    <a:pt x="2103640" y="248259"/>
                  </a:lnTo>
                  <a:lnTo>
                    <a:pt x="2107450" y="238150"/>
                  </a:lnTo>
                  <a:close/>
                </a:path>
                <a:path extrusionOk="0" h="279400" w="10579735">
                  <a:moveTo>
                    <a:pt x="2395855" y="192760"/>
                  </a:moveTo>
                  <a:lnTo>
                    <a:pt x="2390063" y="191046"/>
                  </a:lnTo>
                  <a:lnTo>
                    <a:pt x="2387219" y="186436"/>
                  </a:lnTo>
                  <a:lnTo>
                    <a:pt x="2388692" y="177673"/>
                  </a:lnTo>
                  <a:lnTo>
                    <a:pt x="2375433" y="181140"/>
                  </a:lnTo>
                  <a:lnTo>
                    <a:pt x="2361971" y="184365"/>
                  </a:lnTo>
                  <a:lnTo>
                    <a:pt x="2350782" y="189839"/>
                  </a:lnTo>
                  <a:lnTo>
                    <a:pt x="2344343" y="200037"/>
                  </a:lnTo>
                  <a:lnTo>
                    <a:pt x="2351722" y="202742"/>
                  </a:lnTo>
                  <a:lnTo>
                    <a:pt x="2358999" y="204825"/>
                  </a:lnTo>
                  <a:lnTo>
                    <a:pt x="2366048" y="206184"/>
                  </a:lnTo>
                  <a:lnTo>
                    <a:pt x="2372728" y="206667"/>
                  </a:lnTo>
                  <a:lnTo>
                    <a:pt x="2380056" y="205917"/>
                  </a:lnTo>
                  <a:lnTo>
                    <a:pt x="2386495" y="203492"/>
                  </a:lnTo>
                  <a:lnTo>
                    <a:pt x="2391829" y="199186"/>
                  </a:lnTo>
                  <a:lnTo>
                    <a:pt x="2395855" y="192760"/>
                  </a:lnTo>
                  <a:close/>
                </a:path>
                <a:path extrusionOk="0" h="279400" w="10579735">
                  <a:moveTo>
                    <a:pt x="2543149" y="81699"/>
                  </a:moveTo>
                  <a:lnTo>
                    <a:pt x="2541651" y="81902"/>
                  </a:lnTo>
                  <a:lnTo>
                    <a:pt x="2540266" y="82003"/>
                  </a:lnTo>
                  <a:lnTo>
                    <a:pt x="2529230" y="82003"/>
                  </a:lnTo>
                  <a:lnTo>
                    <a:pt x="2513419" y="58966"/>
                  </a:lnTo>
                  <a:lnTo>
                    <a:pt x="2503690" y="58966"/>
                  </a:lnTo>
                  <a:lnTo>
                    <a:pt x="2502293" y="58966"/>
                  </a:lnTo>
                  <a:lnTo>
                    <a:pt x="2500782" y="59080"/>
                  </a:lnTo>
                  <a:lnTo>
                    <a:pt x="2499144" y="59334"/>
                  </a:lnTo>
                  <a:lnTo>
                    <a:pt x="2501912" y="71628"/>
                  </a:lnTo>
                  <a:lnTo>
                    <a:pt x="2509634" y="82575"/>
                  </a:lnTo>
                  <a:lnTo>
                    <a:pt x="2519984" y="90436"/>
                  </a:lnTo>
                  <a:lnTo>
                    <a:pt x="2530652" y="93446"/>
                  </a:lnTo>
                  <a:lnTo>
                    <a:pt x="2536533" y="93446"/>
                  </a:lnTo>
                  <a:lnTo>
                    <a:pt x="2541397" y="90055"/>
                  </a:lnTo>
                  <a:lnTo>
                    <a:pt x="2543149" y="81699"/>
                  </a:lnTo>
                  <a:close/>
                </a:path>
                <a:path extrusionOk="0" h="279400" w="10579735">
                  <a:moveTo>
                    <a:pt x="2573274" y="258559"/>
                  </a:moveTo>
                  <a:lnTo>
                    <a:pt x="2572766" y="251764"/>
                  </a:lnTo>
                  <a:lnTo>
                    <a:pt x="2571140" y="252387"/>
                  </a:lnTo>
                  <a:lnTo>
                    <a:pt x="2569121" y="252615"/>
                  </a:lnTo>
                  <a:lnTo>
                    <a:pt x="2563711" y="252615"/>
                  </a:lnTo>
                  <a:lnTo>
                    <a:pt x="2549283" y="250825"/>
                  </a:lnTo>
                  <a:lnTo>
                    <a:pt x="2546108" y="250825"/>
                  </a:lnTo>
                  <a:lnTo>
                    <a:pt x="2539885" y="250825"/>
                  </a:lnTo>
                  <a:lnTo>
                    <a:pt x="2535377" y="252552"/>
                  </a:lnTo>
                  <a:lnTo>
                    <a:pt x="2536012" y="259372"/>
                  </a:lnTo>
                  <a:lnTo>
                    <a:pt x="2537650" y="258724"/>
                  </a:lnTo>
                  <a:lnTo>
                    <a:pt x="2539708" y="258495"/>
                  </a:lnTo>
                  <a:lnTo>
                    <a:pt x="2545130" y="258495"/>
                  </a:lnTo>
                  <a:lnTo>
                    <a:pt x="2559456" y="260273"/>
                  </a:lnTo>
                  <a:lnTo>
                    <a:pt x="2568778" y="260273"/>
                  </a:lnTo>
                  <a:lnTo>
                    <a:pt x="2573274" y="258559"/>
                  </a:lnTo>
                  <a:close/>
                </a:path>
                <a:path extrusionOk="0" h="279400" w="10579735">
                  <a:moveTo>
                    <a:pt x="2587510" y="74079"/>
                  </a:moveTo>
                  <a:lnTo>
                    <a:pt x="2574709" y="77863"/>
                  </a:lnTo>
                  <a:lnTo>
                    <a:pt x="2563469" y="83172"/>
                  </a:lnTo>
                  <a:lnTo>
                    <a:pt x="2555024" y="91313"/>
                  </a:lnTo>
                  <a:lnTo>
                    <a:pt x="2550604" y="103581"/>
                  </a:lnTo>
                  <a:lnTo>
                    <a:pt x="2564815" y="101257"/>
                  </a:lnTo>
                  <a:lnTo>
                    <a:pt x="2575102" y="94919"/>
                  </a:lnTo>
                  <a:lnTo>
                    <a:pt x="2582380" y="85547"/>
                  </a:lnTo>
                  <a:lnTo>
                    <a:pt x="2587510" y="74079"/>
                  </a:lnTo>
                  <a:close/>
                </a:path>
                <a:path extrusionOk="0" h="279400" w="10579735">
                  <a:moveTo>
                    <a:pt x="2631808" y="155663"/>
                  </a:moveTo>
                  <a:lnTo>
                    <a:pt x="2630259" y="156451"/>
                  </a:lnTo>
                  <a:lnTo>
                    <a:pt x="2628735" y="156781"/>
                  </a:lnTo>
                  <a:lnTo>
                    <a:pt x="2623299" y="156781"/>
                  </a:lnTo>
                  <a:lnTo>
                    <a:pt x="2619629" y="154393"/>
                  </a:lnTo>
                  <a:lnTo>
                    <a:pt x="2613063" y="149606"/>
                  </a:lnTo>
                  <a:lnTo>
                    <a:pt x="2610154" y="147218"/>
                  </a:lnTo>
                  <a:lnTo>
                    <a:pt x="2607729" y="147218"/>
                  </a:lnTo>
                  <a:lnTo>
                    <a:pt x="2605430" y="147218"/>
                  </a:lnTo>
                  <a:lnTo>
                    <a:pt x="2603550" y="149352"/>
                  </a:lnTo>
                  <a:lnTo>
                    <a:pt x="2602179" y="155663"/>
                  </a:lnTo>
                  <a:lnTo>
                    <a:pt x="2605125" y="157010"/>
                  </a:lnTo>
                  <a:lnTo>
                    <a:pt x="2616162" y="164287"/>
                  </a:lnTo>
                  <a:lnTo>
                    <a:pt x="2628138" y="164287"/>
                  </a:lnTo>
                  <a:lnTo>
                    <a:pt x="2631389" y="162128"/>
                  </a:lnTo>
                  <a:lnTo>
                    <a:pt x="2631808" y="155663"/>
                  </a:lnTo>
                  <a:close/>
                </a:path>
                <a:path extrusionOk="0" h="279400" w="10579735">
                  <a:moveTo>
                    <a:pt x="2640126" y="108889"/>
                  </a:moveTo>
                  <a:lnTo>
                    <a:pt x="2638920" y="94538"/>
                  </a:lnTo>
                  <a:lnTo>
                    <a:pt x="2629192" y="88188"/>
                  </a:lnTo>
                  <a:lnTo>
                    <a:pt x="2627731" y="88188"/>
                  </a:lnTo>
                  <a:lnTo>
                    <a:pt x="2626106" y="88392"/>
                  </a:lnTo>
                  <a:lnTo>
                    <a:pt x="2624302" y="88836"/>
                  </a:lnTo>
                  <a:lnTo>
                    <a:pt x="2620391" y="97650"/>
                  </a:lnTo>
                  <a:lnTo>
                    <a:pt x="2620949" y="110197"/>
                  </a:lnTo>
                  <a:lnTo>
                    <a:pt x="2625064" y="123228"/>
                  </a:lnTo>
                  <a:lnTo>
                    <a:pt x="2631821" y="133540"/>
                  </a:lnTo>
                  <a:lnTo>
                    <a:pt x="2636507" y="124231"/>
                  </a:lnTo>
                  <a:lnTo>
                    <a:pt x="2640126" y="108889"/>
                  </a:lnTo>
                  <a:close/>
                </a:path>
                <a:path extrusionOk="0" h="279400" w="10579735">
                  <a:moveTo>
                    <a:pt x="2911475" y="96443"/>
                  </a:moveTo>
                  <a:lnTo>
                    <a:pt x="2888030" y="102387"/>
                  </a:lnTo>
                  <a:lnTo>
                    <a:pt x="2866834" y="110629"/>
                  </a:lnTo>
                  <a:lnTo>
                    <a:pt x="2847733" y="121056"/>
                  </a:lnTo>
                  <a:lnTo>
                    <a:pt x="2830588" y="133540"/>
                  </a:lnTo>
                  <a:lnTo>
                    <a:pt x="2841561" y="142189"/>
                  </a:lnTo>
                  <a:lnTo>
                    <a:pt x="2837789" y="155663"/>
                  </a:lnTo>
                  <a:lnTo>
                    <a:pt x="2842209" y="156235"/>
                  </a:lnTo>
                  <a:lnTo>
                    <a:pt x="2846336" y="156502"/>
                  </a:lnTo>
                  <a:lnTo>
                    <a:pt x="2850184" y="156502"/>
                  </a:lnTo>
                  <a:lnTo>
                    <a:pt x="2875483" y="151396"/>
                  </a:lnTo>
                  <a:lnTo>
                    <a:pt x="2892310" y="137871"/>
                  </a:lnTo>
                  <a:lnTo>
                    <a:pt x="2903397" y="118656"/>
                  </a:lnTo>
                  <a:lnTo>
                    <a:pt x="2911475" y="96443"/>
                  </a:lnTo>
                  <a:close/>
                </a:path>
                <a:path extrusionOk="0" h="279400" w="10579735">
                  <a:moveTo>
                    <a:pt x="2926410" y="74079"/>
                  </a:moveTo>
                  <a:lnTo>
                    <a:pt x="2924467" y="58775"/>
                  </a:lnTo>
                  <a:lnTo>
                    <a:pt x="2915945" y="58775"/>
                  </a:lnTo>
                  <a:lnTo>
                    <a:pt x="2914650" y="58775"/>
                  </a:lnTo>
                  <a:lnTo>
                    <a:pt x="2913164" y="58953"/>
                  </a:lnTo>
                  <a:lnTo>
                    <a:pt x="2911487" y="59334"/>
                  </a:lnTo>
                  <a:lnTo>
                    <a:pt x="2911919" y="66319"/>
                  </a:lnTo>
                  <a:lnTo>
                    <a:pt x="2912402" y="73240"/>
                  </a:lnTo>
                  <a:lnTo>
                    <a:pt x="2914294" y="78790"/>
                  </a:lnTo>
                  <a:lnTo>
                    <a:pt x="2918942" y="81686"/>
                  </a:lnTo>
                  <a:lnTo>
                    <a:pt x="2919946" y="73825"/>
                  </a:lnTo>
                  <a:lnTo>
                    <a:pt x="2924873" y="73825"/>
                  </a:lnTo>
                  <a:lnTo>
                    <a:pt x="2925584" y="73901"/>
                  </a:lnTo>
                  <a:lnTo>
                    <a:pt x="2926410" y="74079"/>
                  </a:lnTo>
                  <a:close/>
                </a:path>
                <a:path extrusionOk="0" h="279400" w="10579735">
                  <a:moveTo>
                    <a:pt x="3125203" y="155676"/>
                  </a:moveTo>
                  <a:lnTo>
                    <a:pt x="3123260" y="155829"/>
                  </a:lnTo>
                  <a:lnTo>
                    <a:pt x="3116884" y="155829"/>
                  </a:lnTo>
                  <a:lnTo>
                    <a:pt x="3102889" y="148221"/>
                  </a:lnTo>
                  <a:lnTo>
                    <a:pt x="3097517" y="148221"/>
                  </a:lnTo>
                  <a:lnTo>
                    <a:pt x="3095612" y="148297"/>
                  </a:lnTo>
                  <a:lnTo>
                    <a:pt x="3095612" y="170548"/>
                  </a:lnTo>
                  <a:lnTo>
                    <a:pt x="3105391" y="169075"/>
                  </a:lnTo>
                  <a:lnTo>
                    <a:pt x="3113773" y="166344"/>
                  </a:lnTo>
                  <a:lnTo>
                    <a:pt x="3120466" y="162001"/>
                  </a:lnTo>
                  <a:lnTo>
                    <a:pt x="3125203" y="155676"/>
                  </a:lnTo>
                  <a:close/>
                </a:path>
                <a:path extrusionOk="0" h="279400" w="10579735">
                  <a:moveTo>
                    <a:pt x="3294735" y="185293"/>
                  </a:moveTo>
                  <a:lnTo>
                    <a:pt x="3288131" y="178904"/>
                  </a:lnTo>
                  <a:lnTo>
                    <a:pt x="3281972" y="172110"/>
                  </a:lnTo>
                  <a:lnTo>
                    <a:pt x="3274796" y="166319"/>
                  </a:lnTo>
                  <a:lnTo>
                    <a:pt x="3265119" y="162928"/>
                  </a:lnTo>
                  <a:lnTo>
                    <a:pt x="3263963" y="174307"/>
                  </a:lnTo>
                  <a:lnTo>
                    <a:pt x="3268522" y="183489"/>
                  </a:lnTo>
                  <a:lnTo>
                    <a:pt x="3276371" y="189636"/>
                  </a:lnTo>
                  <a:lnTo>
                    <a:pt x="3285083" y="191884"/>
                  </a:lnTo>
                  <a:lnTo>
                    <a:pt x="3289503" y="191884"/>
                  </a:lnTo>
                  <a:lnTo>
                    <a:pt x="3293262" y="189877"/>
                  </a:lnTo>
                  <a:lnTo>
                    <a:pt x="3294735" y="185293"/>
                  </a:lnTo>
                  <a:close/>
                </a:path>
                <a:path extrusionOk="0" h="279400" w="10579735">
                  <a:moveTo>
                    <a:pt x="3508222" y="229768"/>
                  </a:moveTo>
                  <a:lnTo>
                    <a:pt x="3506139" y="229374"/>
                  </a:lnTo>
                  <a:lnTo>
                    <a:pt x="3504273" y="229184"/>
                  </a:lnTo>
                  <a:lnTo>
                    <a:pt x="3502583" y="229184"/>
                  </a:lnTo>
                  <a:lnTo>
                    <a:pt x="3491674" y="233603"/>
                  </a:lnTo>
                  <a:lnTo>
                    <a:pt x="3486848" y="244119"/>
                  </a:lnTo>
                  <a:lnTo>
                    <a:pt x="3483965" y="256578"/>
                  </a:lnTo>
                  <a:lnTo>
                    <a:pt x="3478898" y="266865"/>
                  </a:lnTo>
                  <a:lnTo>
                    <a:pt x="3480689" y="267004"/>
                  </a:lnTo>
                  <a:lnTo>
                    <a:pt x="3487026" y="267004"/>
                  </a:lnTo>
                  <a:lnTo>
                    <a:pt x="3501136" y="259321"/>
                  </a:lnTo>
                  <a:lnTo>
                    <a:pt x="3508222" y="259372"/>
                  </a:lnTo>
                  <a:lnTo>
                    <a:pt x="3506762" y="248183"/>
                  </a:lnTo>
                  <a:lnTo>
                    <a:pt x="3503904" y="242366"/>
                  </a:lnTo>
                  <a:lnTo>
                    <a:pt x="3503218" y="237642"/>
                  </a:lnTo>
                  <a:lnTo>
                    <a:pt x="3508222" y="229768"/>
                  </a:lnTo>
                  <a:close/>
                </a:path>
                <a:path extrusionOk="0" h="279400" w="10579735">
                  <a:moveTo>
                    <a:pt x="3707650" y="184467"/>
                  </a:moveTo>
                  <a:lnTo>
                    <a:pt x="3707053" y="177673"/>
                  </a:lnTo>
                  <a:lnTo>
                    <a:pt x="3705402" y="178320"/>
                  </a:lnTo>
                  <a:lnTo>
                    <a:pt x="3703345" y="178562"/>
                  </a:lnTo>
                  <a:lnTo>
                    <a:pt x="3697909" y="178562"/>
                  </a:lnTo>
                  <a:lnTo>
                    <a:pt x="3683584" y="176771"/>
                  </a:lnTo>
                  <a:lnTo>
                    <a:pt x="3680422" y="176771"/>
                  </a:lnTo>
                  <a:lnTo>
                    <a:pt x="3674237" y="176771"/>
                  </a:lnTo>
                  <a:lnTo>
                    <a:pt x="3669728" y="178485"/>
                  </a:lnTo>
                  <a:lnTo>
                    <a:pt x="3670185" y="185280"/>
                  </a:lnTo>
                  <a:lnTo>
                    <a:pt x="3671836" y="184632"/>
                  </a:lnTo>
                  <a:lnTo>
                    <a:pt x="3673906" y="184404"/>
                  </a:lnTo>
                  <a:lnTo>
                    <a:pt x="3679380" y="184404"/>
                  </a:lnTo>
                  <a:lnTo>
                    <a:pt x="3693820" y="186182"/>
                  </a:lnTo>
                  <a:lnTo>
                    <a:pt x="3703180" y="186182"/>
                  </a:lnTo>
                  <a:lnTo>
                    <a:pt x="3707650" y="184467"/>
                  </a:lnTo>
                  <a:close/>
                </a:path>
                <a:path extrusionOk="0" h="279400" w="10579735">
                  <a:moveTo>
                    <a:pt x="3891216" y="214782"/>
                  </a:moveTo>
                  <a:lnTo>
                    <a:pt x="3869042" y="229768"/>
                  </a:lnTo>
                  <a:lnTo>
                    <a:pt x="3870033" y="229781"/>
                  </a:lnTo>
                  <a:lnTo>
                    <a:pt x="3877983" y="228701"/>
                  </a:lnTo>
                  <a:lnTo>
                    <a:pt x="3883977" y="225640"/>
                  </a:lnTo>
                  <a:lnTo>
                    <a:pt x="3888295" y="220903"/>
                  </a:lnTo>
                  <a:lnTo>
                    <a:pt x="3891216" y="214782"/>
                  </a:lnTo>
                  <a:close/>
                </a:path>
                <a:path extrusionOk="0" h="279400" w="10579735">
                  <a:moveTo>
                    <a:pt x="4193349" y="7480"/>
                  </a:moveTo>
                  <a:lnTo>
                    <a:pt x="4163707" y="7480"/>
                  </a:lnTo>
                  <a:lnTo>
                    <a:pt x="4163707" y="22364"/>
                  </a:lnTo>
                  <a:lnTo>
                    <a:pt x="4193349" y="22364"/>
                  </a:lnTo>
                  <a:lnTo>
                    <a:pt x="4193349" y="7480"/>
                  </a:lnTo>
                  <a:close/>
                </a:path>
                <a:path extrusionOk="0" h="279400" w="10579735">
                  <a:moveTo>
                    <a:pt x="4323740" y="179260"/>
                  </a:moveTo>
                  <a:lnTo>
                    <a:pt x="4318482" y="170535"/>
                  </a:lnTo>
                  <a:lnTo>
                    <a:pt x="4311421" y="178193"/>
                  </a:lnTo>
                  <a:lnTo>
                    <a:pt x="4302176" y="183642"/>
                  </a:lnTo>
                  <a:lnTo>
                    <a:pt x="4293730" y="189915"/>
                  </a:lnTo>
                  <a:lnTo>
                    <a:pt x="4289095" y="200037"/>
                  </a:lnTo>
                  <a:lnTo>
                    <a:pt x="4291127" y="203479"/>
                  </a:lnTo>
                  <a:lnTo>
                    <a:pt x="4294111" y="204914"/>
                  </a:lnTo>
                  <a:lnTo>
                    <a:pt x="4297502" y="204914"/>
                  </a:lnTo>
                  <a:lnTo>
                    <a:pt x="4309072" y="200660"/>
                  </a:lnTo>
                  <a:lnTo>
                    <a:pt x="4319219" y="190703"/>
                  </a:lnTo>
                  <a:lnTo>
                    <a:pt x="4323740" y="179260"/>
                  </a:lnTo>
                  <a:close/>
                </a:path>
                <a:path extrusionOk="0" h="279400" w="10579735">
                  <a:moveTo>
                    <a:pt x="4532020" y="14732"/>
                  </a:moveTo>
                  <a:lnTo>
                    <a:pt x="4530699" y="13423"/>
                  </a:lnTo>
                  <a:lnTo>
                    <a:pt x="4529048" y="12890"/>
                  </a:lnTo>
                  <a:lnTo>
                    <a:pt x="4527232" y="12890"/>
                  </a:lnTo>
                  <a:lnTo>
                    <a:pt x="4520285" y="12890"/>
                  </a:lnTo>
                  <a:lnTo>
                    <a:pt x="4511040" y="20701"/>
                  </a:lnTo>
                  <a:lnTo>
                    <a:pt x="4508182" y="26009"/>
                  </a:lnTo>
                  <a:lnTo>
                    <a:pt x="4509516" y="27406"/>
                  </a:lnTo>
                  <a:lnTo>
                    <a:pt x="4512322" y="27406"/>
                  </a:lnTo>
                  <a:lnTo>
                    <a:pt x="4518888" y="25971"/>
                  </a:lnTo>
                  <a:lnTo>
                    <a:pt x="4526204" y="22504"/>
                  </a:lnTo>
                  <a:lnTo>
                    <a:pt x="4531487" y="18326"/>
                  </a:lnTo>
                  <a:lnTo>
                    <a:pt x="4532020" y="14732"/>
                  </a:lnTo>
                  <a:close/>
                </a:path>
                <a:path extrusionOk="0" h="279400" w="10579735">
                  <a:moveTo>
                    <a:pt x="4789805" y="222262"/>
                  </a:moveTo>
                  <a:lnTo>
                    <a:pt x="4787062" y="221932"/>
                  </a:lnTo>
                  <a:lnTo>
                    <a:pt x="4784471" y="221767"/>
                  </a:lnTo>
                  <a:lnTo>
                    <a:pt x="4782045" y="221767"/>
                  </a:lnTo>
                  <a:lnTo>
                    <a:pt x="4773688" y="222631"/>
                  </a:lnTo>
                  <a:lnTo>
                    <a:pt x="4767186" y="225310"/>
                  </a:lnTo>
                  <a:lnTo>
                    <a:pt x="4762703" y="230047"/>
                  </a:lnTo>
                  <a:lnTo>
                    <a:pt x="4760468" y="237007"/>
                  </a:lnTo>
                  <a:lnTo>
                    <a:pt x="4770221" y="235762"/>
                  </a:lnTo>
                  <a:lnTo>
                    <a:pt x="4778578" y="233057"/>
                  </a:lnTo>
                  <a:lnTo>
                    <a:pt x="4785220" y="228638"/>
                  </a:lnTo>
                  <a:lnTo>
                    <a:pt x="4789805" y="222262"/>
                  </a:lnTo>
                  <a:close/>
                </a:path>
                <a:path extrusionOk="0" h="279400" w="10579735">
                  <a:moveTo>
                    <a:pt x="5003647" y="222262"/>
                  </a:moveTo>
                  <a:lnTo>
                    <a:pt x="5000472" y="223062"/>
                  </a:lnTo>
                  <a:lnTo>
                    <a:pt x="4997501" y="223380"/>
                  </a:lnTo>
                  <a:lnTo>
                    <a:pt x="4988788" y="223380"/>
                  </a:lnTo>
                  <a:lnTo>
                    <a:pt x="4983734" y="221894"/>
                  </a:lnTo>
                  <a:lnTo>
                    <a:pt x="4975123" y="218897"/>
                  </a:lnTo>
                  <a:lnTo>
                    <a:pt x="4971567" y="217411"/>
                  </a:lnTo>
                  <a:lnTo>
                    <a:pt x="4968595" y="217411"/>
                  </a:lnTo>
                  <a:lnTo>
                    <a:pt x="4964506" y="217411"/>
                  </a:lnTo>
                  <a:lnTo>
                    <a:pt x="4961534" y="220230"/>
                  </a:lnTo>
                  <a:lnTo>
                    <a:pt x="4959261" y="229768"/>
                  </a:lnTo>
                  <a:lnTo>
                    <a:pt x="4961242" y="229120"/>
                  </a:lnTo>
                  <a:lnTo>
                    <a:pt x="4963630" y="228879"/>
                  </a:lnTo>
                  <a:lnTo>
                    <a:pt x="4970018" y="228879"/>
                  </a:lnTo>
                  <a:lnTo>
                    <a:pt x="4987036" y="230860"/>
                  </a:lnTo>
                  <a:lnTo>
                    <a:pt x="4997894" y="230860"/>
                  </a:lnTo>
                  <a:lnTo>
                    <a:pt x="5003279" y="229095"/>
                  </a:lnTo>
                  <a:lnTo>
                    <a:pt x="5003647" y="222262"/>
                  </a:lnTo>
                  <a:close/>
                </a:path>
                <a:path extrusionOk="0" h="279400" w="10579735">
                  <a:moveTo>
                    <a:pt x="5055120" y="222262"/>
                  </a:moveTo>
                  <a:lnTo>
                    <a:pt x="5040427" y="222262"/>
                  </a:lnTo>
                  <a:lnTo>
                    <a:pt x="5040427" y="229768"/>
                  </a:lnTo>
                  <a:lnTo>
                    <a:pt x="5034407" y="230911"/>
                  </a:lnTo>
                  <a:lnTo>
                    <a:pt x="5032934" y="237020"/>
                  </a:lnTo>
                  <a:lnTo>
                    <a:pt x="5041874" y="236702"/>
                  </a:lnTo>
                  <a:lnTo>
                    <a:pt x="5049761" y="235381"/>
                  </a:lnTo>
                  <a:lnTo>
                    <a:pt x="5054778" y="231190"/>
                  </a:lnTo>
                  <a:lnTo>
                    <a:pt x="5055120" y="222262"/>
                  </a:lnTo>
                  <a:close/>
                </a:path>
                <a:path extrusionOk="0" h="279400" w="10579735">
                  <a:moveTo>
                    <a:pt x="5082845" y="175044"/>
                  </a:moveTo>
                  <a:lnTo>
                    <a:pt x="5077269" y="170535"/>
                  </a:lnTo>
                  <a:lnTo>
                    <a:pt x="5074920" y="176834"/>
                  </a:lnTo>
                  <a:lnTo>
                    <a:pt x="5071872" y="182778"/>
                  </a:lnTo>
                  <a:lnTo>
                    <a:pt x="5071529" y="188163"/>
                  </a:lnTo>
                  <a:lnTo>
                    <a:pt x="5077269" y="192760"/>
                  </a:lnTo>
                  <a:lnTo>
                    <a:pt x="5079454" y="186309"/>
                  </a:lnTo>
                  <a:lnTo>
                    <a:pt x="5082438" y="180352"/>
                  </a:lnTo>
                  <a:lnTo>
                    <a:pt x="5082845" y="175044"/>
                  </a:lnTo>
                  <a:close/>
                </a:path>
                <a:path extrusionOk="0" h="279400" w="10579735">
                  <a:moveTo>
                    <a:pt x="5386616" y="88823"/>
                  </a:moveTo>
                  <a:lnTo>
                    <a:pt x="5357228" y="88823"/>
                  </a:lnTo>
                  <a:lnTo>
                    <a:pt x="5357228" y="103568"/>
                  </a:lnTo>
                  <a:lnTo>
                    <a:pt x="5386616" y="103568"/>
                  </a:lnTo>
                  <a:lnTo>
                    <a:pt x="5386616" y="88823"/>
                  </a:lnTo>
                  <a:close/>
                </a:path>
                <a:path extrusionOk="0" h="279400" w="10579735">
                  <a:moveTo>
                    <a:pt x="5386616" y="37084"/>
                  </a:moveTo>
                  <a:lnTo>
                    <a:pt x="5385867" y="29311"/>
                  </a:lnTo>
                  <a:lnTo>
                    <a:pt x="5384635" y="21780"/>
                  </a:lnTo>
                  <a:lnTo>
                    <a:pt x="5376291" y="21780"/>
                  </a:lnTo>
                  <a:lnTo>
                    <a:pt x="5374995" y="21780"/>
                  </a:lnTo>
                  <a:lnTo>
                    <a:pt x="5373535" y="21958"/>
                  </a:lnTo>
                  <a:lnTo>
                    <a:pt x="5371884" y="22352"/>
                  </a:lnTo>
                  <a:lnTo>
                    <a:pt x="5372697" y="36144"/>
                  </a:lnTo>
                  <a:lnTo>
                    <a:pt x="5374513" y="41694"/>
                  </a:lnTo>
                  <a:lnTo>
                    <a:pt x="5379148" y="44577"/>
                  </a:lnTo>
                  <a:lnTo>
                    <a:pt x="5379593" y="40601"/>
                  </a:lnTo>
                  <a:lnTo>
                    <a:pt x="5380101" y="36791"/>
                  </a:lnTo>
                  <a:lnTo>
                    <a:pt x="5384990" y="36791"/>
                  </a:lnTo>
                  <a:lnTo>
                    <a:pt x="5385752" y="36880"/>
                  </a:lnTo>
                  <a:lnTo>
                    <a:pt x="5386616" y="37084"/>
                  </a:lnTo>
                  <a:close/>
                </a:path>
                <a:path extrusionOk="0" h="279400" w="10579735">
                  <a:moveTo>
                    <a:pt x="5887504" y="103581"/>
                  </a:moveTo>
                  <a:lnTo>
                    <a:pt x="5876302" y="100241"/>
                  </a:lnTo>
                  <a:lnTo>
                    <a:pt x="5880049" y="88836"/>
                  </a:lnTo>
                  <a:lnTo>
                    <a:pt x="5843206" y="88836"/>
                  </a:lnTo>
                  <a:lnTo>
                    <a:pt x="5847004" y="100241"/>
                  </a:lnTo>
                  <a:lnTo>
                    <a:pt x="5836031" y="103581"/>
                  </a:lnTo>
                  <a:lnTo>
                    <a:pt x="5841123" y="111975"/>
                  </a:lnTo>
                  <a:lnTo>
                    <a:pt x="5848096" y="118389"/>
                  </a:lnTo>
                  <a:lnTo>
                    <a:pt x="5856211" y="122478"/>
                  </a:lnTo>
                  <a:lnTo>
                    <a:pt x="5864758" y="123913"/>
                  </a:lnTo>
                  <a:lnTo>
                    <a:pt x="5871972" y="122745"/>
                  </a:lnTo>
                  <a:lnTo>
                    <a:pt x="5878474" y="119113"/>
                  </a:lnTo>
                  <a:lnTo>
                    <a:pt x="5883821" y="112788"/>
                  </a:lnTo>
                  <a:lnTo>
                    <a:pt x="5887504" y="103581"/>
                  </a:lnTo>
                  <a:close/>
                </a:path>
                <a:path extrusionOk="0" h="279400" w="10579735">
                  <a:moveTo>
                    <a:pt x="6101016" y="214782"/>
                  </a:moveTo>
                  <a:lnTo>
                    <a:pt x="6096673" y="210134"/>
                  </a:lnTo>
                  <a:lnTo>
                    <a:pt x="6087059" y="207086"/>
                  </a:lnTo>
                  <a:lnTo>
                    <a:pt x="6077928" y="207086"/>
                  </a:lnTo>
                  <a:lnTo>
                    <a:pt x="6070104" y="207924"/>
                  </a:lnTo>
                  <a:lnTo>
                    <a:pt x="6063424" y="210578"/>
                  </a:lnTo>
                  <a:lnTo>
                    <a:pt x="6058763" y="215277"/>
                  </a:lnTo>
                  <a:lnTo>
                    <a:pt x="6057011" y="222262"/>
                  </a:lnTo>
                  <a:lnTo>
                    <a:pt x="6058979" y="221589"/>
                  </a:lnTo>
                  <a:lnTo>
                    <a:pt x="6061380" y="221335"/>
                  </a:lnTo>
                  <a:lnTo>
                    <a:pt x="6067730" y="221335"/>
                  </a:lnTo>
                  <a:lnTo>
                    <a:pt x="6084544" y="223278"/>
                  </a:lnTo>
                  <a:lnTo>
                    <a:pt x="6095327" y="223278"/>
                  </a:lnTo>
                  <a:lnTo>
                    <a:pt x="6100661" y="221538"/>
                  </a:lnTo>
                  <a:lnTo>
                    <a:pt x="6101016" y="214782"/>
                  </a:lnTo>
                  <a:close/>
                </a:path>
                <a:path extrusionOk="0" h="279400" w="10579735">
                  <a:moveTo>
                    <a:pt x="6845592" y="243814"/>
                  </a:moveTo>
                  <a:lnTo>
                    <a:pt x="6845109" y="237020"/>
                  </a:lnTo>
                  <a:lnTo>
                    <a:pt x="6843484" y="237629"/>
                  </a:lnTo>
                  <a:lnTo>
                    <a:pt x="6841464" y="237858"/>
                  </a:lnTo>
                  <a:lnTo>
                    <a:pt x="6836054" y="237858"/>
                  </a:lnTo>
                  <a:lnTo>
                    <a:pt x="6821614" y="236080"/>
                  </a:lnTo>
                  <a:lnTo>
                    <a:pt x="6818439" y="236080"/>
                  </a:lnTo>
                  <a:lnTo>
                    <a:pt x="6812216" y="236080"/>
                  </a:lnTo>
                  <a:lnTo>
                    <a:pt x="6807708" y="237794"/>
                  </a:lnTo>
                  <a:lnTo>
                    <a:pt x="6808330" y="244614"/>
                  </a:lnTo>
                  <a:lnTo>
                    <a:pt x="6809956" y="243979"/>
                  </a:lnTo>
                  <a:lnTo>
                    <a:pt x="6812000" y="243738"/>
                  </a:lnTo>
                  <a:lnTo>
                    <a:pt x="6817411" y="243738"/>
                  </a:lnTo>
                  <a:lnTo>
                    <a:pt x="6831749" y="245529"/>
                  </a:lnTo>
                  <a:lnTo>
                    <a:pt x="6841083" y="245529"/>
                  </a:lnTo>
                  <a:lnTo>
                    <a:pt x="6845592" y="243814"/>
                  </a:lnTo>
                  <a:close/>
                </a:path>
                <a:path extrusionOk="0" h="279400" w="10579735">
                  <a:moveTo>
                    <a:pt x="6864159" y="220433"/>
                  </a:moveTo>
                  <a:lnTo>
                    <a:pt x="6859803" y="207518"/>
                  </a:lnTo>
                  <a:lnTo>
                    <a:pt x="6856997" y="207162"/>
                  </a:lnTo>
                  <a:lnTo>
                    <a:pt x="6854342" y="206984"/>
                  </a:lnTo>
                  <a:lnTo>
                    <a:pt x="6851878" y="206984"/>
                  </a:lnTo>
                  <a:lnTo>
                    <a:pt x="6843573" y="207848"/>
                  </a:lnTo>
                  <a:lnTo>
                    <a:pt x="6837108" y="210566"/>
                  </a:lnTo>
                  <a:lnTo>
                    <a:pt x="6832663" y="215315"/>
                  </a:lnTo>
                  <a:lnTo>
                    <a:pt x="6830454" y="222262"/>
                  </a:lnTo>
                  <a:lnTo>
                    <a:pt x="6831698" y="222097"/>
                  </a:lnTo>
                  <a:lnTo>
                    <a:pt x="6836829" y="222034"/>
                  </a:lnTo>
                  <a:lnTo>
                    <a:pt x="6847014" y="222745"/>
                  </a:lnTo>
                  <a:lnTo>
                    <a:pt x="6857911" y="222745"/>
                  </a:lnTo>
                  <a:lnTo>
                    <a:pt x="6864159" y="220433"/>
                  </a:lnTo>
                  <a:close/>
                </a:path>
                <a:path extrusionOk="0" h="279400" w="10579735">
                  <a:moveTo>
                    <a:pt x="7183780" y="51828"/>
                  </a:moveTo>
                  <a:lnTo>
                    <a:pt x="7169124" y="51828"/>
                  </a:lnTo>
                  <a:lnTo>
                    <a:pt x="7169124" y="66586"/>
                  </a:lnTo>
                  <a:lnTo>
                    <a:pt x="7183780" y="66586"/>
                  </a:lnTo>
                  <a:lnTo>
                    <a:pt x="7183780" y="51828"/>
                  </a:lnTo>
                  <a:close/>
                </a:path>
                <a:path extrusionOk="0" h="279400" w="10579735">
                  <a:moveTo>
                    <a:pt x="7191299" y="251764"/>
                  </a:moveTo>
                  <a:lnTo>
                    <a:pt x="7188682" y="239014"/>
                  </a:lnTo>
                  <a:lnTo>
                    <a:pt x="7182726" y="229692"/>
                  </a:lnTo>
                  <a:lnTo>
                    <a:pt x="7173201" y="223977"/>
                  </a:lnTo>
                  <a:lnTo>
                    <a:pt x="7159879" y="222034"/>
                  </a:lnTo>
                  <a:lnTo>
                    <a:pt x="7158139" y="222034"/>
                  </a:lnTo>
                  <a:lnTo>
                    <a:pt x="7154431" y="222262"/>
                  </a:lnTo>
                  <a:lnTo>
                    <a:pt x="7156082" y="234759"/>
                  </a:lnTo>
                  <a:lnTo>
                    <a:pt x="7160412" y="244500"/>
                  </a:lnTo>
                  <a:lnTo>
                    <a:pt x="7168083" y="250837"/>
                  </a:lnTo>
                  <a:lnTo>
                    <a:pt x="7179767" y="253085"/>
                  </a:lnTo>
                  <a:lnTo>
                    <a:pt x="7183171" y="253085"/>
                  </a:lnTo>
                  <a:lnTo>
                    <a:pt x="7187006" y="252653"/>
                  </a:lnTo>
                  <a:lnTo>
                    <a:pt x="7191299" y="251764"/>
                  </a:lnTo>
                  <a:close/>
                </a:path>
                <a:path extrusionOk="0" h="279400" w="10579735">
                  <a:moveTo>
                    <a:pt x="7278764" y="72250"/>
                  </a:moveTo>
                  <a:lnTo>
                    <a:pt x="7272414" y="66598"/>
                  </a:lnTo>
                  <a:lnTo>
                    <a:pt x="7269353" y="74625"/>
                  </a:lnTo>
                  <a:lnTo>
                    <a:pt x="7263003" y="79438"/>
                  </a:lnTo>
                  <a:lnTo>
                    <a:pt x="7257618" y="85293"/>
                  </a:lnTo>
                  <a:lnTo>
                    <a:pt x="7257466" y="96443"/>
                  </a:lnTo>
                  <a:lnTo>
                    <a:pt x="7258698" y="96850"/>
                  </a:lnTo>
                  <a:lnTo>
                    <a:pt x="7259917" y="97040"/>
                  </a:lnTo>
                  <a:lnTo>
                    <a:pt x="7261123" y="97040"/>
                  </a:lnTo>
                  <a:lnTo>
                    <a:pt x="7271093" y="92583"/>
                  </a:lnTo>
                  <a:lnTo>
                    <a:pt x="7277646" y="82613"/>
                  </a:lnTo>
                  <a:lnTo>
                    <a:pt x="7278764" y="72250"/>
                  </a:lnTo>
                  <a:close/>
                </a:path>
                <a:path extrusionOk="0" h="279400" w="10579735">
                  <a:moveTo>
                    <a:pt x="7450112" y="131711"/>
                  </a:moveTo>
                  <a:lnTo>
                    <a:pt x="7449071" y="125818"/>
                  </a:lnTo>
                  <a:lnTo>
                    <a:pt x="7446289" y="125945"/>
                  </a:lnTo>
                  <a:lnTo>
                    <a:pt x="7444930" y="125945"/>
                  </a:lnTo>
                  <a:lnTo>
                    <a:pt x="7437234" y="125488"/>
                  </a:lnTo>
                  <a:lnTo>
                    <a:pt x="7430402" y="124117"/>
                  </a:lnTo>
                  <a:lnTo>
                    <a:pt x="7424521" y="121843"/>
                  </a:lnTo>
                  <a:lnTo>
                    <a:pt x="7419734" y="118681"/>
                  </a:lnTo>
                  <a:lnTo>
                    <a:pt x="7417651" y="125996"/>
                  </a:lnTo>
                  <a:lnTo>
                    <a:pt x="7420343" y="131076"/>
                  </a:lnTo>
                  <a:lnTo>
                    <a:pt x="7426198" y="134035"/>
                  </a:lnTo>
                  <a:lnTo>
                    <a:pt x="7433615" y="135001"/>
                  </a:lnTo>
                  <a:lnTo>
                    <a:pt x="7441908" y="135001"/>
                  </a:lnTo>
                  <a:lnTo>
                    <a:pt x="7450112" y="131711"/>
                  </a:lnTo>
                  <a:close/>
                </a:path>
                <a:path extrusionOk="0" h="279400" w="10579735">
                  <a:moveTo>
                    <a:pt x="7519124" y="161061"/>
                  </a:moveTo>
                  <a:lnTo>
                    <a:pt x="7515263" y="148285"/>
                  </a:lnTo>
                  <a:lnTo>
                    <a:pt x="7507021" y="147764"/>
                  </a:lnTo>
                  <a:lnTo>
                    <a:pt x="7503134" y="147764"/>
                  </a:lnTo>
                  <a:lnTo>
                    <a:pt x="7493838" y="148386"/>
                  </a:lnTo>
                  <a:lnTo>
                    <a:pt x="7486167" y="150672"/>
                  </a:lnTo>
                  <a:lnTo>
                    <a:pt x="7480808" y="155295"/>
                  </a:lnTo>
                  <a:lnTo>
                    <a:pt x="7478458" y="162915"/>
                  </a:lnTo>
                  <a:lnTo>
                    <a:pt x="7480160" y="162534"/>
                  </a:lnTo>
                  <a:lnTo>
                    <a:pt x="7482103" y="162382"/>
                  </a:lnTo>
                  <a:lnTo>
                    <a:pt x="7487310" y="162382"/>
                  </a:lnTo>
                  <a:lnTo>
                    <a:pt x="7501064" y="163703"/>
                  </a:lnTo>
                  <a:lnTo>
                    <a:pt x="7512964" y="163703"/>
                  </a:lnTo>
                  <a:lnTo>
                    <a:pt x="7519124" y="161061"/>
                  </a:lnTo>
                  <a:close/>
                </a:path>
                <a:path extrusionOk="0" h="279400" w="10579735">
                  <a:moveTo>
                    <a:pt x="7905686" y="88823"/>
                  </a:moveTo>
                  <a:lnTo>
                    <a:pt x="7899832" y="87807"/>
                  </a:lnTo>
                  <a:lnTo>
                    <a:pt x="7895183" y="87376"/>
                  </a:lnTo>
                  <a:lnTo>
                    <a:pt x="7891564" y="87376"/>
                  </a:lnTo>
                  <a:lnTo>
                    <a:pt x="7882852" y="87376"/>
                  </a:lnTo>
                  <a:lnTo>
                    <a:pt x="7880083" y="89839"/>
                  </a:lnTo>
                  <a:lnTo>
                    <a:pt x="7881493" y="94792"/>
                  </a:lnTo>
                  <a:lnTo>
                    <a:pt x="7885658" y="97256"/>
                  </a:lnTo>
                  <a:lnTo>
                    <a:pt x="7895590" y="97256"/>
                  </a:lnTo>
                  <a:lnTo>
                    <a:pt x="7901216" y="95110"/>
                  </a:lnTo>
                  <a:lnTo>
                    <a:pt x="7905686" y="88823"/>
                  </a:lnTo>
                  <a:close/>
                </a:path>
                <a:path extrusionOk="0" h="279400" w="10579735">
                  <a:moveTo>
                    <a:pt x="7962519" y="10731"/>
                  </a:moveTo>
                  <a:lnTo>
                    <a:pt x="7960436" y="3987"/>
                  </a:lnTo>
                  <a:lnTo>
                    <a:pt x="7949984" y="0"/>
                  </a:lnTo>
                  <a:lnTo>
                    <a:pt x="7947304" y="14909"/>
                  </a:lnTo>
                  <a:lnTo>
                    <a:pt x="7950314" y="19888"/>
                  </a:lnTo>
                  <a:lnTo>
                    <a:pt x="7954061" y="19888"/>
                  </a:lnTo>
                  <a:lnTo>
                    <a:pt x="7959357" y="17068"/>
                  </a:lnTo>
                  <a:lnTo>
                    <a:pt x="7962519" y="10731"/>
                  </a:lnTo>
                  <a:close/>
                </a:path>
                <a:path extrusionOk="0" h="279400" w="10579735">
                  <a:moveTo>
                    <a:pt x="8023657" y="44577"/>
                  </a:moveTo>
                  <a:lnTo>
                    <a:pt x="8017103" y="41719"/>
                  </a:lnTo>
                  <a:lnTo>
                    <a:pt x="8012290" y="37274"/>
                  </a:lnTo>
                  <a:lnTo>
                    <a:pt x="8007629" y="32727"/>
                  </a:lnTo>
                  <a:lnTo>
                    <a:pt x="8001533" y="29603"/>
                  </a:lnTo>
                  <a:lnTo>
                    <a:pt x="8001368" y="39408"/>
                  </a:lnTo>
                  <a:lnTo>
                    <a:pt x="7995920" y="47840"/>
                  </a:lnTo>
                  <a:lnTo>
                    <a:pt x="7993278" y="54597"/>
                  </a:lnTo>
                  <a:lnTo>
                    <a:pt x="8001533" y="59334"/>
                  </a:lnTo>
                  <a:lnTo>
                    <a:pt x="8004746" y="53390"/>
                  </a:lnTo>
                  <a:lnTo>
                    <a:pt x="8011947" y="51308"/>
                  </a:lnTo>
                  <a:lnTo>
                    <a:pt x="8019466" y="49568"/>
                  </a:lnTo>
                  <a:lnTo>
                    <a:pt x="8023657" y="44577"/>
                  </a:lnTo>
                  <a:close/>
                </a:path>
                <a:path extrusionOk="0" h="279400" w="10579735">
                  <a:moveTo>
                    <a:pt x="8053032" y="162928"/>
                  </a:moveTo>
                  <a:lnTo>
                    <a:pt x="8050631" y="163601"/>
                  </a:lnTo>
                  <a:lnTo>
                    <a:pt x="8048599" y="163893"/>
                  </a:lnTo>
                  <a:lnTo>
                    <a:pt x="8046860" y="163893"/>
                  </a:lnTo>
                  <a:lnTo>
                    <a:pt x="8039684" y="161455"/>
                  </a:lnTo>
                  <a:lnTo>
                    <a:pt x="8030959" y="150723"/>
                  </a:lnTo>
                  <a:lnTo>
                    <a:pt x="8023657" y="148297"/>
                  </a:lnTo>
                  <a:lnTo>
                    <a:pt x="8022818" y="157213"/>
                  </a:lnTo>
                  <a:lnTo>
                    <a:pt x="8026870" y="164528"/>
                  </a:lnTo>
                  <a:lnTo>
                    <a:pt x="8033867" y="169468"/>
                  </a:lnTo>
                  <a:lnTo>
                    <a:pt x="8041868" y="171297"/>
                  </a:lnTo>
                  <a:lnTo>
                    <a:pt x="8046987" y="171297"/>
                  </a:lnTo>
                  <a:lnTo>
                    <a:pt x="8051508" y="168821"/>
                  </a:lnTo>
                  <a:lnTo>
                    <a:pt x="8053032" y="162928"/>
                  </a:lnTo>
                  <a:close/>
                </a:path>
                <a:path extrusionOk="0" h="279400" w="10579735">
                  <a:moveTo>
                    <a:pt x="8126679" y="44577"/>
                  </a:moveTo>
                  <a:lnTo>
                    <a:pt x="8104530" y="44577"/>
                  </a:lnTo>
                  <a:lnTo>
                    <a:pt x="8104530" y="59334"/>
                  </a:lnTo>
                  <a:lnTo>
                    <a:pt x="8126679" y="59334"/>
                  </a:lnTo>
                  <a:lnTo>
                    <a:pt x="8126679" y="44577"/>
                  </a:lnTo>
                  <a:close/>
                </a:path>
                <a:path extrusionOk="0" h="279400" w="10579735">
                  <a:moveTo>
                    <a:pt x="8127835" y="191071"/>
                  </a:moveTo>
                  <a:lnTo>
                    <a:pt x="8126666" y="185280"/>
                  </a:lnTo>
                  <a:lnTo>
                    <a:pt x="8118081" y="183311"/>
                  </a:lnTo>
                  <a:lnTo>
                    <a:pt x="8113916" y="177063"/>
                  </a:lnTo>
                  <a:lnTo>
                    <a:pt x="8103387" y="177063"/>
                  </a:lnTo>
                  <a:lnTo>
                    <a:pt x="8101571" y="177063"/>
                  </a:lnTo>
                  <a:lnTo>
                    <a:pt x="8099577" y="177253"/>
                  </a:lnTo>
                  <a:lnTo>
                    <a:pt x="8097329" y="177673"/>
                  </a:lnTo>
                  <a:lnTo>
                    <a:pt x="8095348" y="185166"/>
                  </a:lnTo>
                  <a:lnTo>
                    <a:pt x="8098155" y="190347"/>
                  </a:lnTo>
                  <a:lnTo>
                    <a:pt x="8104124" y="193370"/>
                  </a:lnTo>
                  <a:lnTo>
                    <a:pt x="8111591" y="194335"/>
                  </a:lnTo>
                  <a:lnTo>
                    <a:pt x="8119808" y="194335"/>
                  </a:lnTo>
                  <a:lnTo>
                    <a:pt x="8127835" y="191071"/>
                  </a:lnTo>
                  <a:close/>
                </a:path>
                <a:path extrusionOk="0" h="279400" w="10579735">
                  <a:moveTo>
                    <a:pt x="8185671" y="37084"/>
                  </a:moveTo>
                  <a:lnTo>
                    <a:pt x="8182686" y="35598"/>
                  </a:lnTo>
                  <a:lnTo>
                    <a:pt x="8171815" y="28308"/>
                  </a:lnTo>
                  <a:lnTo>
                    <a:pt x="8164169" y="28308"/>
                  </a:lnTo>
                  <a:lnTo>
                    <a:pt x="8159966" y="28308"/>
                  </a:lnTo>
                  <a:lnTo>
                    <a:pt x="8156740" y="30505"/>
                  </a:lnTo>
                  <a:lnTo>
                    <a:pt x="8156334" y="37084"/>
                  </a:lnTo>
                  <a:lnTo>
                    <a:pt x="8160664" y="37312"/>
                  </a:lnTo>
                  <a:lnTo>
                    <a:pt x="8164919" y="38239"/>
                  </a:lnTo>
                  <a:lnTo>
                    <a:pt x="8163484" y="44577"/>
                  </a:lnTo>
                  <a:lnTo>
                    <a:pt x="8146199" y="44577"/>
                  </a:lnTo>
                  <a:lnTo>
                    <a:pt x="8142122" y="46545"/>
                  </a:lnTo>
                  <a:lnTo>
                    <a:pt x="8146567" y="50444"/>
                  </a:lnTo>
                  <a:lnTo>
                    <a:pt x="8155076" y="52400"/>
                  </a:lnTo>
                  <a:lnTo>
                    <a:pt x="8163827" y="52400"/>
                  </a:lnTo>
                  <a:lnTo>
                    <a:pt x="8172475" y="51676"/>
                  </a:lnTo>
                  <a:lnTo>
                    <a:pt x="8179917" y="49174"/>
                  </a:lnTo>
                  <a:lnTo>
                    <a:pt x="8184782" y="44462"/>
                  </a:lnTo>
                  <a:lnTo>
                    <a:pt x="8185671" y="37084"/>
                  </a:lnTo>
                  <a:close/>
                </a:path>
                <a:path extrusionOk="0" h="279400" w="10579735">
                  <a:moveTo>
                    <a:pt x="8211909" y="40195"/>
                  </a:moveTo>
                  <a:lnTo>
                    <a:pt x="8210283" y="31216"/>
                  </a:lnTo>
                  <a:lnTo>
                    <a:pt x="8200390" y="22352"/>
                  </a:lnTo>
                  <a:lnTo>
                    <a:pt x="8201317" y="34912"/>
                  </a:lnTo>
                  <a:lnTo>
                    <a:pt x="8195805" y="45288"/>
                  </a:lnTo>
                  <a:lnTo>
                    <a:pt x="8192579" y="53441"/>
                  </a:lnTo>
                  <a:lnTo>
                    <a:pt x="8200390" y="59334"/>
                  </a:lnTo>
                  <a:lnTo>
                    <a:pt x="8207769" y="49491"/>
                  </a:lnTo>
                  <a:lnTo>
                    <a:pt x="8211909" y="40195"/>
                  </a:lnTo>
                  <a:close/>
                </a:path>
                <a:path extrusionOk="0" h="279400" w="10579735">
                  <a:moveTo>
                    <a:pt x="8251025" y="205676"/>
                  </a:moveTo>
                  <a:lnTo>
                    <a:pt x="8244637" y="200037"/>
                  </a:lnTo>
                  <a:lnTo>
                    <a:pt x="8241322" y="207759"/>
                  </a:lnTo>
                  <a:lnTo>
                    <a:pt x="8233346" y="222034"/>
                  </a:lnTo>
                  <a:lnTo>
                    <a:pt x="8229994" y="229768"/>
                  </a:lnTo>
                  <a:lnTo>
                    <a:pt x="8231238" y="230200"/>
                  </a:lnTo>
                  <a:lnTo>
                    <a:pt x="8232457" y="230390"/>
                  </a:lnTo>
                  <a:lnTo>
                    <a:pt x="8233664" y="230390"/>
                  </a:lnTo>
                  <a:lnTo>
                    <a:pt x="8243494" y="225945"/>
                  </a:lnTo>
                  <a:lnTo>
                    <a:pt x="8249958" y="216001"/>
                  </a:lnTo>
                  <a:lnTo>
                    <a:pt x="8251025" y="205676"/>
                  </a:lnTo>
                  <a:close/>
                </a:path>
                <a:path extrusionOk="0" h="279400" w="10579735">
                  <a:moveTo>
                    <a:pt x="8266836" y="170535"/>
                  </a:moveTo>
                  <a:lnTo>
                    <a:pt x="8266265" y="160743"/>
                  </a:lnTo>
                  <a:lnTo>
                    <a:pt x="8262988" y="153733"/>
                  </a:lnTo>
                  <a:lnTo>
                    <a:pt x="8257032" y="149517"/>
                  </a:lnTo>
                  <a:lnTo>
                    <a:pt x="8248434" y="148107"/>
                  </a:lnTo>
                  <a:lnTo>
                    <a:pt x="8247227" y="148107"/>
                  </a:lnTo>
                  <a:lnTo>
                    <a:pt x="8245970" y="148170"/>
                  </a:lnTo>
                  <a:lnTo>
                    <a:pt x="8244637" y="148297"/>
                  </a:lnTo>
                  <a:lnTo>
                    <a:pt x="8244637" y="170535"/>
                  </a:lnTo>
                  <a:lnTo>
                    <a:pt x="8266836" y="170535"/>
                  </a:lnTo>
                  <a:close/>
                </a:path>
                <a:path extrusionOk="0" h="279400" w="10579735">
                  <a:moveTo>
                    <a:pt x="8355101" y="133540"/>
                  </a:moveTo>
                  <a:lnTo>
                    <a:pt x="8342795" y="135851"/>
                  </a:lnTo>
                  <a:lnTo>
                    <a:pt x="8332102" y="139890"/>
                  </a:lnTo>
                  <a:lnTo>
                    <a:pt x="8323707" y="146291"/>
                  </a:lnTo>
                  <a:lnTo>
                    <a:pt x="8318309" y="155663"/>
                  </a:lnTo>
                  <a:lnTo>
                    <a:pt x="8326145" y="156159"/>
                  </a:lnTo>
                  <a:lnTo>
                    <a:pt x="8329816" y="156159"/>
                  </a:lnTo>
                  <a:lnTo>
                    <a:pt x="8340826" y="155257"/>
                  </a:lnTo>
                  <a:lnTo>
                    <a:pt x="8349374" y="151866"/>
                  </a:lnTo>
                  <a:lnTo>
                    <a:pt x="8354466" y="144970"/>
                  </a:lnTo>
                  <a:lnTo>
                    <a:pt x="8355101" y="133540"/>
                  </a:lnTo>
                  <a:close/>
                </a:path>
                <a:path extrusionOk="0" h="279400" w="10579735">
                  <a:moveTo>
                    <a:pt x="8615629" y="113157"/>
                  </a:moveTo>
                  <a:lnTo>
                    <a:pt x="8614981" y="106464"/>
                  </a:lnTo>
                  <a:lnTo>
                    <a:pt x="8611883" y="103111"/>
                  </a:lnTo>
                  <a:lnTo>
                    <a:pt x="8606714" y="103111"/>
                  </a:lnTo>
                  <a:lnTo>
                    <a:pt x="8602599" y="103111"/>
                  </a:lnTo>
                  <a:lnTo>
                    <a:pt x="8597176" y="105232"/>
                  </a:lnTo>
                  <a:lnTo>
                    <a:pt x="8590788" y="111188"/>
                  </a:lnTo>
                  <a:lnTo>
                    <a:pt x="8597925" y="115062"/>
                  </a:lnTo>
                  <a:lnTo>
                    <a:pt x="8603336" y="116509"/>
                  </a:lnTo>
                  <a:lnTo>
                    <a:pt x="8613178" y="116509"/>
                  </a:lnTo>
                  <a:lnTo>
                    <a:pt x="8615629" y="113157"/>
                  </a:lnTo>
                  <a:close/>
                </a:path>
                <a:path extrusionOk="0" h="279400" w="10579735">
                  <a:moveTo>
                    <a:pt x="8620138" y="0"/>
                  </a:moveTo>
                  <a:lnTo>
                    <a:pt x="8611400" y="381"/>
                  </a:lnTo>
                  <a:lnTo>
                    <a:pt x="8603628" y="1752"/>
                  </a:lnTo>
                  <a:lnTo>
                    <a:pt x="8598624" y="5918"/>
                  </a:lnTo>
                  <a:lnTo>
                    <a:pt x="8598268" y="14744"/>
                  </a:lnTo>
                  <a:lnTo>
                    <a:pt x="8600148" y="14795"/>
                  </a:lnTo>
                  <a:lnTo>
                    <a:pt x="8611552" y="14795"/>
                  </a:lnTo>
                  <a:lnTo>
                    <a:pt x="8617140" y="8750"/>
                  </a:lnTo>
                  <a:lnTo>
                    <a:pt x="8620138" y="0"/>
                  </a:lnTo>
                  <a:close/>
                </a:path>
                <a:path extrusionOk="0" h="279400" w="10579735">
                  <a:moveTo>
                    <a:pt x="8797099" y="214782"/>
                  </a:moveTo>
                  <a:lnTo>
                    <a:pt x="8794763" y="215773"/>
                  </a:lnTo>
                  <a:lnTo>
                    <a:pt x="8792477" y="216179"/>
                  </a:lnTo>
                  <a:lnTo>
                    <a:pt x="8784793" y="216179"/>
                  </a:lnTo>
                  <a:lnTo>
                    <a:pt x="8779637" y="213741"/>
                  </a:lnTo>
                  <a:lnTo>
                    <a:pt x="8770163" y="208851"/>
                  </a:lnTo>
                  <a:lnTo>
                    <a:pt x="8765832" y="206413"/>
                  </a:lnTo>
                  <a:lnTo>
                    <a:pt x="8762035" y="206413"/>
                  </a:lnTo>
                  <a:lnTo>
                    <a:pt x="8758491" y="206413"/>
                  </a:lnTo>
                  <a:lnTo>
                    <a:pt x="8755393" y="208546"/>
                  </a:lnTo>
                  <a:lnTo>
                    <a:pt x="8752840" y="214782"/>
                  </a:lnTo>
                  <a:lnTo>
                    <a:pt x="8758415" y="219887"/>
                  </a:lnTo>
                  <a:lnTo>
                    <a:pt x="8764664" y="223977"/>
                  </a:lnTo>
                  <a:lnTo>
                    <a:pt x="8771280" y="226695"/>
                  </a:lnTo>
                  <a:lnTo>
                    <a:pt x="8778011" y="227685"/>
                  </a:lnTo>
                  <a:lnTo>
                    <a:pt x="8785212" y="227685"/>
                  </a:lnTo>
                  <a:lnTo>
                    <a:pt x="8792108" y="224053"/>
                  </a:lnTo>
                  <a:lnTo>
                    <a:pt x="8797099" y="214782"/>
                  </a:lnTo>
                  <a:close/>
                </a:path>
                <a:path extrusionOk="0" h="279400" w="10579735">
                  <a:moveTo>
                    <a:pt x="9909200" y="133540"/>
                  </a:moveTo>
                  <a:lnTo>
                    <a:pt x="9904146" y="128651"/>
                  </a:lnTo>
                  <a:lnTo>
                    <a:pt x="9895103" y="123215"/>
                  </a:lnTo>
                  <a:lnTo>
                    <a:pt x="9884029" y="118783"/>
                  </a:lnTo>
                  <a:lnTo>
                    <a:pt x="9872904" y="116954"/>
                  </a:lnTo>
                  <a:lnTo>
                    <a:pt x="9864293" y="116954"/>
                  </a:lnTo>
                  <a:lnTo>
                    <a:pt x="9857613" y="121170"/>
                  </a:lnTo>
                  <a:lnTo>
                    <a:pt x="9857727" y="133540"/>
                  </a:lnTo>
                  <a:lnTo>
                    <a:pt x="9861613" y="132130"/>
                  </a:lnTo>
                  <a:lnTo>
                    <a:pt x="9865169" y="131533"/>
                  </a:lnTo>
                  <a:lnTo>
                    <a:pt x="9876409" y="131533"/>
                  </a:lnTo>
                  <a:lnTo>
                    <a:pt x="9882607" y="135077"/>
                  </a:lnTo>
                  <a:lnTo>
                    <a:pt x="9892741" y="142176"/>
                  </a:lnTo>
                  <a:lnTo>
                    <a:pt x="9896691" y="145719"/>
                  </a:lnTo>
                  <a:lnTo>
                    <a:pt x="9903409" y="145719"/>
                  </a:lnTo>
                  <a:lnTo>
                    <a:pt x="9906241" y="142633"/>
                  </a:lnTo>
                  <a:lnTo>
                    <a:pt x="9909200" y="133540"/>
                  </a:lnTo>
                  <a:close/>
                </a:path>
                <a:path extrusionOk="0" h="279400" w="10579735">
                  <a:moveTo>
                    <a:pt x="10167048" y="251764"/>
                  </a:moveTo>
                  <a:lnTo>
                    <a:pt x="10160089" y="250672"/>
                  </a:lnTo>
                  <a:lnTo>
                    <a:pt x="10154501" y="250215"/>
                  </a:lnTo>
                  <a:lnTo>
                    <a:pt x="10150119" y="250215"/>
                  </a:lnTo>
                  <a:lnTo>
                    <a:pt x="10139782" y="250215"/>
                  </a:lnTo>
                  <a:lnTo>
                    <a:pt x="10136073" y="252717"/>
                  </a:lnTo>
                  <a:lnTo>
                    <a:pt x="10136924" y="257733"/>
                  </a:lnTo>
                  <a:lnTo>
                    <a:pt x="10141471" y="260235"/>
                  </a:lnTo>
                  <a:lnTo>
                    <a:pt x="10153383" y="260235"/>
                  </a:lnTo>
                  <a:lnTo>
                    <a:pt x="10160521" y="258076"/>
                  </a:lnTo>
                  <a:lnTo>
                    <a:pt x="10167048" y="251764"/>
                  </a:lnTo>
                  <a:close/>
                </a:path>
                <a:path extrusionOk="0" h="279400" w="10579735">
                  <a:moveTo>
                    <a:pt x="10352329" y="242925"/>
                  </a:moveTo>
                  <a:lnTo>
                    <a:pt x="10351046" y="237363"/>
                  </a:lnTo>
                  <a:lnTo>
                    <a:pt x="10343998" y="229768"/>
                  </a:lnTo>
                  <a:lnTo>
                    <a:pt x="10338765" y="237655"/>
                  </a:lnTo>
                  <a:lnTo>
                    <a:pt x="10338295" y="243179"/>
                  </a:lnTo>
                  <a:lnTo>
                    <a:pt x="10341000" y="246430"/>
                  </a:lnTo>
                  <a:lnTo>
                    <a:pt x="10345293" y="247497"/>
                  </a:lnTo>
                  <a:lnTo>
                    <a:pt x="10349776" y="246329"/>
                  </a:lnTo>
                  <a:lnTo>
                    <a:pt x="10352329" y="242925"/>
                  </a:lnTo>
                  <a:close/>
                </a:path>
                <a:path extrusionOk="0" h="279400" w="10579735">
                  <a:moveTo>
                    <a:pt x="10510926" y="204508"/>
                  </a:moveTo>
                  <a:lnTo>
                    <a:pt x="10508234" y="201879"/>
                  </a:lnTo>
                  <a:lnTo>
                    <a:pt x="10502748" y="200990"/>
                  </a:lnTo>
                  <a:lnTo>
                    <a:pt x="10497045" y="201828"/>
                  </a:lnTo>
                  <a:lnTo>
                    <a:pt x="10493045" y="204368"/>
                  </a:lnTo>
                  <a:lnTo>
                    <a:pt x="10492816" y="208673"/>
                  </a:lnTo>
                  <a:lnTo>
                    <a:pt x="10498480" y="214782"/>
                  </a:lnTo>
                  <a:lnTo>
                    <a:pt x="10508463" y="208826"/>
                  </a:lnTo>
                  <a:lnTo>
                    <a:pt x="10510926" y="204508"/>
                  </a:lnTo>
                  <a:close/>
                </a:path>
                <a:path extrusionOk="0" h="279400" w="10579735">
                  <a:moveTo>
                    <a:pt x="10520667" y="140690"/>
                  </a:moveTo>
                  <a:lnTo>
                    <a:pt x="10515422" y="137439"/>
                  </a:lnTo>
                  <a:lnTo>
                    <a:pt x="10509326" y="134937"/>
                  </a:lnTo>
                  <a:lnTo>
                    <a:pt x="10502290" y="133324"/>
                  </a:lnTo>
                  <a:lnTo>
                    <a:pt x="10494213" y="132765"/>
                  </a:lnTo>
                  <a:lnTo>
                    <a:pt x="10490987" y="132765"/>
                  </a:lnTo>
                  <a:lnTo>
                    <a:pt x="10487533" y="133019"/>
                  </a:lnTo>
                  <a:lnTo>
                    <a:pt x="10483825" y="133540"/>
                  </a:lnTo>
                  <a:lnTo>
                    <a:pt x="10483190" y="145288"/>
                  </a:lnTo>
                  <a:lnTo>
                    <a:pt x="10484460" y="155155"/>
                  </a:lnTo>
                  <a:lnTo>
                    <a:pt x="10487279" y="163461"/>
                  </a:lnTo>
                  <a:lnTo>
                    <a:pt x="10491292" y="170535"/>
                  </a:lnTo>
                  <a:lnTo>
                    <a:pt x="10492918" y="170789"/>
                  </a:lnTo>
                  <a:lnTo>
                    <a:pt x="10494404" y="170903"/>
                  </a:lnTo>
                  <a:lnTo>
                    <a:pt x="10495788" y="170903"/>
                  </a:lnTo>
                  <a:lnTo>
                    <a:pt x="10506253" y="167614"/>
                  </a:lnTo>
                  <a:lnTo>
                    <a:pt x="10512057" y="159613"/>
                  </a:lnTo>
                  <a:lnTo>
                    <a:pt x="10515956" y="149694"/>
                  </a:lnTo>
                  <a:lnTo>
                    <a:pt x="10520667" y="140690"/>
                  </a:lnTo>
                  <a:close/>
                </a:path>
                <a:path extrusionOk="0" h="279400" w="10579735">
                  <a:moveTo>
                    <a:pt x="10579646" y="200037"/>
                  </a:moveTo>
                  <a:lnTo>
                    <a:pt x="10572521" y="196176"/>
                  </a:lnTo>
                  <a:lnTo>
                    <a:pt x="10567111" y="194729"/>
                  </a:lnTo>
                  <a:lnTo>
                    <a:pt x="10563212" y="194729"/>
                  </a:lnTo>
                  <a:lnTo>
                    <a:pt x="10557269" y="194729"/>
                  </a:lnTo>
                  <a:lnTo>
                    <a:pt x="10554818" y="198094"/>
                  </a:lnTo>
                  <a:lnTo>
                    <a:pt x="10555453" y="204812"/>
                  </a:lnTo>
                  <a:lnTo>
                    <a:pt x="10558551" y="208165"/>
                  </a:lnTo>
                  <a:lnTo>
                    <a:pt x="10567822" y="208165"/>
                  </a:lnTo>
                  <a:lnTo>
                    <a:pt x="10573258" y="206032"/>
                  </a:lnTo>
                  <a:lnTo>
                    <a:pt x="10579646" y="2000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57" name="Google Shape;3157;gf574e92628_0_0"/>
            <p:cNvSpPr/>
            <p:nvPr/>
          </p:nvSpPr>
          <p:spPr>
            <a:xfrm>
              <a:off x="72898" y="4379251"/>
              <a:ext cx="10439400" cy="283210"/>
            </a:xfrm>
            <a:custGeom>
              <a:rect b="b" l="l" r="r" t="t"/>
              <a:pathLst>
                <a:path extrusionOk="0" h="283210" w="10439400">
                  <a:moveTo>
                    <a:pt x="32639" y="142392"/>
                  </a:moveTo>
                  <a:lnTo>
                    <a:pt x="29870" y="137312"/>
                  </a:lnTo>
                  <a:lnTo>
                    <a:pt x="23939" y="134353"/>
                  </a:lnTo>
                  <a:lnTo>
                    <a:pt x="16471" y="133388"/>
                  </a:lnTo>
                  <a:lnTo>
                    <a:pt x="8178" y="133388"/>
                  </a:lnTo>
                  <a:lnTo>
                    <a:pt x="0" y="136652"/>
                  </a:lnTo>
                  <a:lnTo>
                    <a:pt x="1028" y="142468"/>
                  </a:lnTo>
                  <a:lnTo>
                    <a:pt x="9474" y="144500"/>
                  </a:lnTo>
                  <a:lnTo>
                    <a:pt x="13855" y="150482"/>
                  </a:lnTo>
                  <a:lnTo>
                    <a:pt x="25971" y="150482"/>
                  </a:lnTo>
                  <a:lnTo>
                    <a:pt x="28155" y="150253"/>
                  </a:lnTo>
                  <a:lnTo>
                    <a:pt x="30645" y="149720"/>
                  </a:lnTo>
                  <a:lnTo>
                    <a:pt x="32639" y="142392"/>
                  </a:lnTo>
                  <a:close/>
                </a:path>
                <a:path extrusionOk="0" h="283210" w="10439400">
                  <a:moveTo>
                    <a:pt x="192659" y="38658"/>
                  </a:moveTo>
                  <a:lnTo>
                    <a:pt x="191858" y="30251"/>
                  </a:lnTo>
                  <a:lnTo>
                    <a:pt x="188874" y="24015"/>
                  </a:lnTo>
                  <a:lnTo>
                    <a:pt x="184124" y="19596"/>
                  </a:lnTo>
                  <a:lnTo>
                    <a:pt x="177990" y="16649"/>
                  </a:lnTo>
                  <a:lnTo>
                    <a:pt x="172745" y="24155"/>
                  </a:lnTo>
                  <a:lnTo>
                    <a:pt x="171208" y="31775"/>
                  </a:lnTo>
                  <a:lnTo>
                    <a:pt x="174307" y="37693"/>
                  </a:lnTo>
                  <a:lnTo>
                    <a:pt x="182905" y="40068"/>
                  </a:lnTo>
                  <a:lnTo>
                    <a:pt x="185623" y="40068"/>
                  </a:lnTo>
                  <a:lnTo>
                    <a:pt x="188861" y="39636"/>
                  </a:lnTo>
                  <a:lnTo>
                    <a:pt x="192659" y="38658"/>
                  </a:lnTo>
                  <a:close/>
                </a:path>
                <a:path extrusionOk="0" h="283210" w="10439400">
                  <a:moveTo>
                    <a:pt x="214109" y="93611"/>
                  </a:moveTo>
                  <a:lnTo>
                    <a:pt x="212521" y="89014"/>
                  </a:lnTo>
                  <a:lnTo>
                    <a:pt x="206616" y="89014"/>
                  </a:lnTo>
                  <a:lnTo>
                    <a:pt x="201676" y="89852"/>
                  </a:lnTo>
                  <a:lnTo>
                    <a:pt x="195262" y="92633"/>
                  </a:lnTo>
                  <a:lnTo>
                    <a:pt x="187363" y="97713"/>
                  </a:lnTo>
                  <a:lnTo>
                    <a:pt x="177990" y="105486"/>
                  </a:lnTo>
                  <a:lnTo>
                    <a:pt x="182892" y="106845"/>
                  </a:lnTo>
                  <a:lnTo>
                    <a:pt x="187274" y="107429"/>
                  </a:lnTo>
                  <a:lnTo>
                    <a:pt x="202057" y="107429"/>
                  </a:lnTo>
                  <a:lnTo>
                    <a:pt x="208876" y="102819"/>
                  </a:lnTo>
                  <a:lnTo>
                    <a:pt x="214109" y="93611"/>
                  </a:lnTo>
                  <a:close/>
                </a:path>
                <a:path extrusionOk="0" h="283210" w="10439400">
                  <a:moveTo>
                    <a:pt x="288442" y="75653"/>
                  </a:moveTo>
                  <a:lnTo>
                    <a:pt x="275056" y="74879"/>
                  </a:lnTo>
                  <a:lnTo>
                    <a:pt x="265684" y="73875"/>
                  </a:lnTo>
                  <a:lnTo>
                    <a:pt x="258597" y="73025"/>
                  </a:lnTo>
                  <a:lnTo>
                    <a:pt x="252056" y="72656"/>
                  </a:lnTo>
                  <a:lnTo>
                    <a:pt x="246786" y="72656"/>
                  </a:lnTo>
                  <a:lnTo>
                    <a:pt x="240461" y="73406"/>
                  </a:lnTo>
                  <a:lnTo>
                    <a:pt x="229501" y="75653"/>
                  </a:lnTo>
                  <a:lnTo>
                    <a:pt x="233413" y="86893"/>
                  </a:lnTo>
                  <a:lnTo>
                    <a:pt x="239420" y="94653"/>
                  </a:lnTo>
                  <a:lnTo>
                    <a:pt x="246938" y="99148"/>
                  </a:lnTo>
                  <a:lnTo>
                    <a:pt x="255371" y="100609"/>
                  </a:lnTo>
                  <a:lnTo>
                    <a:pt x="265112" y="98907"/>
                  </a:lnTo>
                  <a:lnTo>
                    <a:pt x="274421" y="93980"/>
                  </a:lnTo>
                  <a:lnTo>
                    <a:pt x="282473" y="86131"/>
                  </a:lnTo>
                  <a:lnTo>
                    <a:pt x="288442" y="75653"/>
                  </a:lnTo>
                  <a:close/>
                </a:path>
                <a:path extrusionOk="0" h="283210" w="10439400">
                  <a:moveTo>
                    <a:pt x="295656" y="105486"/>
                  </a:moveTo>
                  <a:lnTo>
                    <a:pt x="292836" y="105130"/>
                  </a:lnTo>
                  <a:lnTo>
                    <a:pt x="290195" y="104952"/>
                  </a:lnTo>
                  <a:lnTo>
                    <a:pt x="287731" y="104952"/>
                  </a:lnTo>
                  <a:lnTo>
                    <a:pt x="279438" y="105816"/>
                  </a:lnTo>
                  <a:lnTo>
                    <a:pt x="272986" y="108534"/>
                  </a:lnTo>
                  <a:lnTo>
                    <a:pt x="268541" y="113271"/>
                  </a:lnTo>
                  <a:lnTo>
                    <a:pt x="266293" y="120230"/>
                  </a:lnTo>
                  <a:lnTo>
                    <a:pt x="270954" y="120459"/>
                  </a:lnTo>
                  <a:lnTo>
                    <a:pt x="274967" y="121386"/>
                  </a:lnTo>
                  <a:lnTo>
                    <a:pt x="273761" y="127723"/>
                  </a:lnTo>
                  <a:lnTo>
                    <a:pt x="288442" y="127723"/>
                  </a:lnTo>
                  <a:lnTo>
                    <a:pt x="288163" y="117360"/>
                  </a:lnTo>
                  <a:lnTo>
                    <a:pt x="291909" y="111252"/>
                  </a:lnTo>
                  <a:lnTo>
                    <a:pt x="295656" y="105486"/>
                  </a:lnTo>
                  <a:close/>
                </a:path>
                <a:path extrusionOk="0" h="283210" w="10439400">
                  <a:moveTo>
                    <a:pt x="332498" y="105486"/>
                  </a:moveTo>
                  <a:lnTo>
                    <a:pt x="330542" y="105359"/>
                  </a:lnTo>
                  <a:lnTo>
                    <a:pt x="329628" y="105359"/>
                  </a:lnTo>
                  <a:lnTo>
                    <a:pt x="319557" y="107403"/>
                  </a:lnTo>
                  <a:lnTo>
                    <a:pt x="312610" y="112661"/>
                  </a:lnTo>
                  <a:lnTo>
                    <a:pt x="307543" y="119862"/>
                  </a:lnTo>
                  <a:lnTo>
                    <a:pt x="303110" y="127723"/>
                  </a:lnTo>
                  <a:lnTo>
                    <a:pt x="306400" y="131178"/>
                  </a:lnTo>
                  <a:lnTo>
                    <a:pt x="309905" y="132689"/>
                  </a:lnTo>
                  <a:lnTo>
                    <a:pt x="313321" y="132689"/>
                  </a:lnTo>
                  <a:lnTo>
                    <a:pt x="320382" y="130517"/>
                  </a:lnTo>
                  <a:lnTo>
                    <a:pt x="326428" y="124637"/>
                  </a:lnTo>
                  <a:lnTo>
                    <a:pt x="330708" y="115976"/>
                  </a:lnTo>
                  <a:lnTo>
                    <a:pt x="332498" y="105486"/>
                  </a:lnTo>
                  <a:close/>
                </a:path>
                <a:path extrusionOk="0" h="283210" w="10439400">
                  <a:moveTo>
                    <a:pt x="354647" y="201930"/>
                  </a:moveTo>
                  <a:lnTo>
                    <a:pt x="345033" y="203161"/>
                  </a:lnTo>
                  <a:lnTo>
                    <a:pt x="336715" y="205816"/>
                  </a:lnTo>
                  <a:lnTo>
                    <a:pt x="330022" y="210210"/>
                  </a:lnTo>
                  <a:lnTo>
                    <a:pt x="325259" y="216674"/>
                  </a:lnTo>
                  <a:lnTo>
                    <a:pt x="328002" y="217004"/>
                  </a:lnTo>
                  <a:lnTo>
                    <a:pt x="330606" y="217170"/>
                  </a:lnTo>
                  <a:lnTo>
                    <a:pt x="333032" y="217170"/>
                  </a:lnTo>
                  <a:lnTo>
                    <a:pt x="341401" y="216331"/>
                  </a:lnTo>
                  <a:lnTo>
                    <a:pt x="347916" y="213639"/>
                  </a:lnTo>
                  <a:lnTo>
                    <a:pt x="352399" y="208915"/>
                  </a:lnTo>
                  <a:lnTo>
                    <a:pt x="354647" y="201930"/>
                  </a:lnTo>
                  <a:close/>
                </a:path>
                <a:path extrusionOk="0" h="283210" w="10439400">
                  <a:moveTo>
                    <a:pt x="384251" y="231432"/>
                  </a:moveTo>
                  <a:lnTo>
                    <a:pt x="382943" y="230111"/>
                  </a:lnTo>
                  <a:lnTo>
                    <a:pt x="381254" y="229577"/>
                  </a:lnTo>
                  <a:lnTo>
                    <a:pt x="379399" y="229577"/>
                  </a:lnTo>
                  <a:lnTo>
                    <a:pt x="372351" y="229577"/>
                  </a:lnTo>
                  <a:lnTo>
                    <a:pt x="362851" y="237261"/>
                  </a:lnTo>
                  <a:lnTo>
                    <a:pt x="362165" y="238810"/>
                  </a:lnTo>
                  <a:lnTo>
                    <a:pt x="360108" y="242557"/>
                  </a:lnTo>
                  <a:lnTo>
                    <a:pt x="361442" y="243979"/>
                  </a:lnTo>
                  <a:lnTo>
                    <a:pt x="364286" y="243979"/>
                  </a:lnTo>
                  <a:lnTo>
                    <a:pt x="370941" y="242531"/>
                  </a:lnTo>
                  <a:lnTo>
                    <a:pt x="378333" y="239064"/>
                  </a:lnTo>
                  <a:lnTo>
                    <a:pt x="383705" y="234924"/>
                  </a:lnTo>
                  <a:lnTo>
                    <a:pt x="384251" y="231432"/>
                  </a:lnTo>
                  <a:close/>
                </a:path>
                <a:path extrusionOk="0" h="283210" w="10439400">
                  <a:moveTo>
                    <a:pt x="429615" y="185458"/>
                  </a:moveTo>
                  <a:lnTo>
                    <a:pt x="428307" y="179590"/>
                  </a:lnTo>
                  <a:lnTo>
                    <a:pt x="419760" y="179070"/>
                  </a:lnTo>
                  <a:lnTo>
                    <a:pt x="418426" y="171704"/>
                  </a:lnTo>
                  <a:lnTo>
                    <a:pt x="409409" y="171704"/>
                  </a:lnTo>
                  <a:lnTo>
                    <a:pt x="408432" y="171704"/>
                  </a:lnTo>
                  <a:lnTo>
                    <a:pt x="407365" y="171792"/>
                  </a:lnTo>
                  <a:lnTo>
                    <a:pt x="406184" y="171983"/>
                  </a:lnTo>
                  <a:lnTo>
                    <a:pt x="403936" y="179019"/>
                  </a:lnTo>
                  <a:lnTo>
                    <a:pt x="406247" y="184124"/>
                  </a:lnTo>
                  <a:lnTo>
                    <a:pt x="411467" y="187236"/>
                  </a:lnTo>
                  <a:lnTo>
                    <a:pt x="417918" y="188290"/>
                  </a:lnTo>
                  <a:lnTo>
                    <a:pt x="424053" y="188290"/>
                  </a:lnTo>
                  <a:lnTo>
                    <a:pt x="429615" y="185458"/>
                  </a:lnTo>
                  <a:close/>
                </a:path>
                <a:path extrusionOk="0" h="283210" w="10439400">
                  <a:moveTo>
                    <a:pt x="619937" y="46151"/>
                  </a:moveTo>
                  <a:lnTo>
                    <a:pt x="597789" y="60896"/>
                  </a:lnTo>
                  <a:lnTo>
                    <a:pt x="599401" y="60934"/>
                  </a:lnTo>
                  <a:lnTo>
                    <a:pt x="610946" y="60934"/>
                  </a:lnTo>
                  <a:lnTo>
                    <a:pt x="616927" y="54965"/>
                  </a:lnTo>
                  <a:lnTo>
                    <a:pt x="619937" y="46151"/>
                  </a:lnTo>
                  <a:close/>
                </a:path>
                <a:path extrusionOk="0" h="283210" w="10439400">
                  <a:moveTo>
                    <a:pt x="700798" y="16649"/>
                  </a:moveTo>
                  <a:lnTo>
                    <a:pt x="697217" y="17132"/>
                  </a:lnTo>
                  <a:lnTo>
                    <a:pt x="693889" y="17360"/>
                  </a:lnTo>
                  <a:lnTo>
                    <a:pt x="690791" y="17360"/>
                  </a:lnTo>
                  <a:lnTo>
                    <a:pt x="682663" y="16776"/>
                  </a:lnTo>
                  <a:lnTo>
                    <a:pt x="675589" y="15125"/>
                  </a:lnTo>
                  <a:lnTo>
                    <a:pt x="669417" y="12547"/>
                  </a:lnTo>
                  <a:lnTo>
                    <a:pt x="664006" y="9156"/>
                  </a:lnTo>
                  <a:lnTo>
                    <a:pt x="662025" y="19862"/>
                  </a:lnTo>
                  <a:lnTo>
                    <a:pt x="664768" y="27089"/>
                  </a:lnTo>
                  <a:lnTo>
                    <a:pt x="670814" y="31178"/>
                  </a:lnTo>
                  <a:lnTo>
                    <a:pt x="678738" y="32473"/>
                  </a:lnTo>
                  <a:lnTo>
                    <a:pt x="686993" y="31330"/>
                  </a:lnTo>
                  <a:lnTo>
                    <a:pt x="694321" y="28092"/>
                  </a:lnTo>
                  <a:lnTo>
                    <a:pt x="699376" y="23101"/>
                  </a:lnTo>
                  <a:lnTo>
                    <a:pt x="700798" y="16649"/>
                  </a:lnTo>
                  <a:close/>
                </a:path>
                <a:path extrusionOk="0" h="283210" w="10439400">
                  <a:moveTo>
                    <a:pt x="789406" y="38646"/>
                  </a:moveTo>
                  <a:lnTo>
                    <a:pt x="778344" y="35293"/>
                  </a:lnTo>
                  <a:lnTo>
                    <a:pt x="768934" y="33680"/>
                  </a:lnTo>
                  <a:lnTo>
                    <a:pt x="756831" y="32740"/>
                  </a:lnTo>
                  <a:lnTo>
                    <a:pt x="737641" y="31394"/>
                  </a:lnTo>
                  <a:lnTo>
                    <a:pt x="738212" y="41529"/>
                  </a:lnTo>
                  <a:lnTo>
                    <a:pt x="734148" y="47523"/>
                  </a:lnTo>
                  <a:lnTo>
                    <a:pt x="730415" y="53632"/>
                  </a:lnTo>
                  <a:lnTo>
                    <a:pt x="735914" y="55130"/>
                  </a:lnTo>
                  <a:lnTo>
                    <a:pt x="745134" y="53632"/>
                  </a:lnTo>
                  <a:lnTo>
                    <a:pt x="745134" y="60896"/>
                  </a:lnTo>
                  <a:lnTo>
                    <a:pt x="757821" y="56984"/>
                  </a:lnTo>
                  <a:lnTo>
                    <a:pt x="768870" y="51460"/>
                  </a:lnTo>
                  <a:lnTo>
                    <a:pt x="789406" y="38646"/>
                  </a:lnTo>
                  <a:close/>
                </a:path>
                <a:path extrusionOk="0" h="283210" w="10439400">
                  <a:moveTo>
                    <a:pt x="986485" y="200469"/>
                  </a:moveTo>
                  <a:lnTo>
                    <a:pt x="980719" y="194335"/>
                  </a:lnTo>
                  <a:lnTo>
                    <a:pt x="970864" y="200329"/>
                  </a:lnTo>
                  <a:lnTo>
                    <a:pt x="968451" y="204673"/>
                  </a:lnTo>
                  <a:lnTo>
                    <a:pt x="971156" y="207314"/>
                  </a:lnTo>
                  <a:lnTo>
                    <a:pt x="976617" y="208203"/>
                  </a:lnTo>
                  <a:lnTo>
                    <a:pt x="982319" y="207352"/>
                  </a:lnTo>
                  <a:lnTo>
                    <a:pt x="986307" y="204787"/>
                  </a:lnTo>
                  <a:lnTo>
                    <a:pt x="986485" y="200469"/>
                  </a:lnTo>
                  <a:close/>
                </a:path>
                <a:path extrusionOk="0" h="283210" w="10439400">
                  <a:moveTo>
                    <a:pt x="1099210" y="215849"/>
                  </a:moveTo>
                  <a:lnTo>
                    <a:pt x="1098740" y="209080"/>
                  </a:lnTo>
                  <a:lnTo>
                    <a:pt x="1097102" y="209715"/>
                  </a:lnTo>
                  <a:lnTo>
                    <a:pt x="1095057" y="209956"/>
                  </a:lnTo>
                  <a:lnTo>
                    <a:pt x="1089609" y="209956"/>
                  </a:lnTo>
                  <a:lnTo>
                    <a:pt x="1075105" y="208127"/>
                  </a:lnTo>
                  <a:lnTo>
                    <a:pt x="1071930" y="208127"/>
                  </a:lnTo>
                  <a:lnTo>
                    <a:pt x="1065745" y="208127"/>
                  </a:lnTo>
                  <a:lnTo>
                    <a:pt x="1061288" y="209854"/>
                  </a:lnTo>
                  <a:lnTo>
                    <a:pt x="1061910" y="216687"/>
                  </a:lnTo>
                  <a:lnTo>
                    <a:pt x="1063574" y="216039"/>
                  </a:lnTo>
                  <a:lnTo>
                    <a:pt x="1065644" y="215798"/>
                  </a:lnTo>
                  <a:lnTo>
                    <a:pt x="1071079" y="215798"/>
                  </a:lnTo>
                  <a:lnTo>
                    <a:pt x="1085342" y="217551"/>
                  </a:lnTo>
                  <a:lnTo>
                    <a:pt x="1094689" y="217551"/>
                  </a:lnTo>
                  <a:lnTo>
                    <a:pt x="1099210" y="215849"/>
                  </a:lnTo>
                  <a:close/>
                </a:path>
                <a:path extrusionOk="0" h="283210" w="10439400">
                  <a:moveTo>
                    <a:pt x="1341894" y="149733"/>
                  </a:moveTo>
                  <a:lnTo>
                    <a:pt x="1339824" y="150406"/>
                  </a:lnTo>
                  <a:lnTo>
                    <a:pt x="1337335" y="150660"/>
                  </a:lnTo>
                  <a:lnTo>
                    <a:pt x="1330833" y="150660"/>
                  </a:lnTo>
                  <a:lnTo>
                    <a:pt x="1313967" y="148729"/>
                  </a:lnTo>
                  <a:lnTo>
                    <a:pt x="1310259" y="148729"/>
                  </a:lnTo>
                  <a:lnTo>
                    <a:pt x="1303223" y="148729"/>
                  </a:lnTo>
                  <a:lnTo>
                    <a:pt x="1297940" y="150469"/>
                  </a:lnTo>
                  <a:lnTo>
                    <a:pt x="1297597" y="157226"/>
                  </a:lnTo>
                  <a:lnTo>
                    <a:pt x="1306487" y="160121"/>
                  </a:lnTo>
                  <a:lnTo>
                    <a:pt x="1314704" y="163969"/>
                  </a:lnTo>
                  <a:lnTo>
                    <a:pt x="1322146" y="167347"/>
                  </a:lnTo>
                  <a:lnTo>
                    <a:pt x="1328737" y="168783"/>
                  </a:lnTo>
                  <a:lnTo>
                    <a:pt x="1334516" y="168783"/>
                  </a:lnTo>
                  <a:lnTo>
                    <a:pt x="1339024" y="164261"/>
                  </a:lnTo>
                  <a:lnTo>
                    <a:pt x="1341894" y="149733"/>
                  </a:lnTo>
                  <a:close/>
                </a:path>
                <a:path extrusionOk="0" h="283210" w="10439400">
                  <a:moveTo>
                    <a:pt x="1391653" y="87795"/>
                  </a:moveTo>
                  <a:lnTo>
                    <a:pt x="1385925" y="83248"/>
                  </a:lnTo>
                  <a:lnTo>
                    <a:pt x="1386382" y="89916"/>
                  </a:lnTo>
                  <a:lnTo>
                    <a:pt x="1381874" y="91655"/>
                  </a:lnTo>
                  <a:lnTo>
                    <a:pt x="1372108" y="91655"/>
                  </a:lnTo>
                  <a:lnTo>
                    <a:pt x="1355979" y="89509"/>
                  </a:lnTo>
                  <a:lnTo>
                    <a:pt x="1346123" y="89509"/>
                  </a:lnTo>
                  <a:lnTo>
                    <a:pt x="1341526" y="91274"/>
                  </a:lnTo>
                  <a:lnTo>
                    <a:pt x="1341907" y="98005"/>
                  </a:lnTo>
                  <a:lnTo>
                    <a:pt x="1352296" y="101638"/>
                  </a:lnTo>
                  <a:lnTo>
                    <a:pt x="1359916" y="102692"/>
                  </a:lnTo>
                  <a:lnTo>
                    <a:pt x="1369529" y="103276"/>
                  </a:lnTo>
                  <a:lnTo>
                    <a:pt x="1385925" y="105486"/>
                  </a:lnTo>
                  <a:lnTo>
                    <a:pt x="1388262" y="99123"/>
                  </a:lnTo>
                  <a:lnTo>
                    <a:pt x="1391310" y="93154"/>
                  </a:lnTo>
                  <a:lnTo>
                    <a:pt x="1391653" y="87795"/>
                  </a:lnTo>
                  <a:close/>
                </a:path>
                <a:path extrusionOk="0" h="283210" w="10439400">
                  <a:moveTo>
                    <a:pt x="1658353" y="216141"/>
                  </a:moveTo>
                  <a:lnTo>
                    <a:pt x="1651203" y="209080"/>
                  </a:lnTo>
                  <a:lnTo>
                    <a:pt x="1646059" y="217411"/>
                  </a:lnTo>
                  <a:lnTo>
                    <a:pt x="1638401" y="227622"/>
                  </a:lnTo>
                  <a:lnTo>
                    <a:pt x="1635277" y="237820"/>
                  </a:lnTo>
                  <a:lnTo>
                    <a:pt x="1643748" y="246075"/>
                  </a:lnTo>
                  <a:lnTo>
                    <a:pt x="1647545" y="236613"/>
                  </a:lnTo>
                  <a:lnTo>
                    <a:pt x="1654771" y="225971"/>
                  </a:lnTo>
                  <a:lnTo>
                    <a:pt x="1658353" y="216141"/>
                  </a:lnTo>
                  <a:close/>
                </a:path>
                <a:path extrusionOk="0" h="283210" w="10439400">
                  <a:moveTo>
                    <a:pt x="1695196" y="216687"/>
                  </a:moveTo>
                  <a:lnTo>
                    <a:pt x="1689138" y="215557"/>
                  </a:lnTo>
                  <a:lnTo>
                    <a:pt x="1684362" y="215099"/>
                  </a:lnTo>
                  <a:lnTo>
                    <a:pt x="1680692" y="215099"/>
                  </a:lnTo>
                  <a:lnTo>
                    <a:pt x="1672170" y="215099"/>
                  </a:lnTo>
                  <a:lnTo>
                    <a:pt x="1669529" y="217589"/>
                  </a:lnTo>
                  <a:lnTo>
                    <a:pt x="1671078" y="222554"/>
                  </a:lnTo>
                  <a:lnTo>
                    <a:pt x="1675269" y="225044"/>
                  </a:lnTo>
                  <a:lnTo>
                    <a:pt x="1685175" y="225044"/>
                  </a:lnTo>
                  <a:lnTo>
                    <a:pt x="1690751" y="222910"/>
                  </a:lnTo>
                  <a:lnTo>
                    <a:pt x="1695196" y="216687"/>
                  </a:lnTo>
                  <a:close/>
                </a:path>
                <a:path extrusionOk="0" h="283210" w="10439400">
                  <a:moveTo>
                    <a:pt x="1902853" y="66979"/>
                  </a:moveTo>
                  <a:lnTo>
                    <a:pt x="1901532" y="60896"/>
                  </a:lnTo>
                  <a:lnTo>
                    <a:pt x="1893023" y="60680"/>
                  </a:lnTo>
                  <a:lnTo>
                    <a:pt x="1891703" y="53263"/>
                  </a:lnTo>
                  <a:lnTo>
                    <a:pt x="1882927" y="53263"/>
                  </a:lnTo>
                  <a:lnTo>
                    <a:pt x="1881847" y="53263"/>
                  </a:lnTo>
                  <a:lnTo>
                    <a:pt x="1880654" y="53378"/>
                  </a:lnTo>
                  <a:lnTo>
                    <a:pt x="1879320" y="53632"/>
                  </a:lnTo>
                  <a:lnTo>
                    <a:pt x="1877110" y="60667"/>
                  </a:lnTo>
                  <a:lnTo>
                    <a:pt x="1879396" y="65760"/>
                  </a:lnTo>
                  <a:lnTo>
                    <a:pt x="1884540" y="68859"/>
                  </a:lnTo>
                  <a:lnTo>
                    <a:pt x="1890928" y="69900"/>
                  </a:lnTo>
                  <a:lnTo>
                    <a:pt x="1897151" y="69900"/>
                  </a:lnTo>
                  <a:lnTo>
                    <a:pt x="1902853" y="66979"/>
                  </a:lnTo>
                  <a:close/>
                </a:path>
                <a:path extrusionOk="0" h="283210" w="10439400">
                  <a:moveTo>
                    <a:pt x="1945843" y="75641"/>
                  </a:moveTo>
                  <a:lnTo>
                    <a:pt x="1943811" y="76339"/>
                  </a:lnTo>
                  <a:lnTo>
                    <a:pt x="1941334" y="76593"/>
                  </a:lnTo>
                  <a:lnTo>
                    <a:pt x="1934895" y="76593"/>
                  </a:lnTo>
                  <a:lnTo>
                    <a:pt x="1918169" y="74714"/>
                  </a:lnTo>
                  <a:lnTo>
                    <a:pt x="1914448" y="74714"/>
                  </a:lnTo>
                  <a:lnTo>
                    <a:pt x="1907298" y="74714"/>
                  </a:lnTo>
                  <a:lnTo>
                    <a:pt x="1901888" y="76454"/>
                  </a:lnTo>
                  <a:lnTo>
                    <a:pt x="1901545" y="83248"/>
                  </a:lnTo>
                  <a:lnTo>
                    <a:pt x="1907908" y="86093"/>
                  </a:lnTo>
                  <a:lnTo>
                    <a:pt x="1912632" y="90601"/>
                  </a:lnTo>
                  <a:lnTo>
                    <a:pt x="1915464" y="97002"/>
                  </a:lnTo>
                  <a:lnTo>
                    <a:pt x="1916150" y="105486"/>
                  </a:lnTo>
                  <a:lnTo>
                    <a:pt x="1928710" y="103174"/>
                  </a:lnTo>
                  <a:lnTo>
                    <a:pt x="1937816" y="97434"/>
                  </a:lnTo>
                  <a:lnTo>
                    <a:pt x="1943519" y="88265"/>
                  </a:lnTo>
                  <a:lnTo>
                    <a:pt x="1945843" y="75641"/>
                  </a:lnTo>
                  <a:close/>
                </a:path>
                <a:path extrusionOk="0" h="283210" w="10439400">
                  <a:moveTo>
                    <a:pt x="2115324" y="149733"/>
                  </a:moveTo>
                  <a:lnTo>
                    <a:pt x="2114956" y="141655"/>
                  </a:lnTo>
                  <a:lnTo>
                    <a:pt x="2109901" y="134797"/>
                  </a:lnTo>
                  <a:lnTo>
                    <a:pt x="2102307" y="130035"/>
                  </a:lnTo>
                  <a:lnTo>
                    <a:pt x="2094293" y="128257"/>
                  </a:lnTo>
                  <a:lnTo>
                    <a:pt x="2089899" y="128257"/>
                  </a:lnTo>
                  <a:lnTo>
                    <a:pt x="2086381" y="130238"/>
                  </a:lnTo>
                  <a:lnTo>
                    <a:pt x="2085682" y="134975"/>
                  </a:lnTo>
                  <a:lnTo>
                    <a:pt x="2093391" y="138455"/>
                  </a:lnTo>
                  <a:lnTo>
                    <a:pt x="2107603" y="146392"/>
                  </a:lnTo>
                  <a:lnTo>
                    <a:pt x="2115324" y="149733"/>
                  </a:lnTo>
                  <a:close/>
                </a:path>
                <a:path extrusionOk="0" h="283210" w="10439400">
                  <a:moveTo>
                    <a:pt x="2166810" y="157238"/>
                  </a:moveTo>
                  <a:lnTo>
                    <a:pt x="2165223" y="157060"/>
                  </a:lnTo>
                  <a:lnTo>
                    <a:pt x="2163749" y="156972"/>
                  </a:lnTo>
                  <a:lnTo>
                    <a:pt x="2162378" y="156972"/>
                  </a:lnTo>
                  <a:lnTo>
                    <a:pt x="2150338" y="160667"/>
                  </a:lnTo>
                  <a:lnTo>
                    <a:pt x="2146973" y="169329"/>
                  </a:lnTo>
                  <a:lnTo>
                    <a:pt x="2150541" y="179285"/>
                  </a:lnTo>
                  <a:lnTo>
                    <a:pt x="2159292" y="186842"/>
                  </a:lnTo>
                  <a:lnTo>
                    <a:pt x="2159990" y="178206"/>
                  </a:lnTo>
                  <a:lnTo>
                    <a:pt x="2162848" y="171805"/>
                  </a:lnTo>
                  <a:lnTo>
                    <a:pt x="2165794" y="165531"/>
                  </a:lnTo>
                  <a:lnTo>
                    <a:pt x="2166810" y="157238"/>
                  </a:lnTo>
                  <a:close/>
                </a:path>
                <a:path extrusionOk="0" h="283210" w="10439400">
                  <a:moveTo>
                    <a:pt x="2250516" y="240677"/>
                  </a:moveTo>
                  <a:lnTo>
                    <a:pt x="2249868" y="233997"/>
                  </a:lnTo>
                  <a:lnTo>
                    <a:pt x="2246782" y="230644"/>
                  </a:lnTo>
                  <a:lnTo>
                    <a:pt x="2241651" y="230644"/>
                  </a:lnTo>
                  <a:lnTo>
                    <a:pt x="2237549" y="230644"/>
                  </a:lnTo>
                  <a:lnTo>
                    <a:pt x="2232139" y="232791"/>
                  </a:lnTo>
                  <a:lnTo>
                    <a:pt x="2225802" y="238798"/>
                  </a:lnTo>
                  <a:lnTo>
                    <a:pt x="2232876" y="242595"/>
                  </a:lnTo>
                  <a:lnTo>
                    <a:pt x="2238260" y="244030"/>
                  </a:lnTo>
                  <a:lnTo>
                    <a:pt x="2248077" y="244030"/>
                  </a:lnTo>
                  <a:lnTo>
                    <a:pt x="2250516" y="240677"/>
                  </a:lnTo>
                  <a:close/>
                </a:path>
                <a:path extrusionOk="0" h="283210" w="10439400">
                  <a:moveTo>
                    <a:pt x="2299932" y="89979"/>
                  </a:moveTo>
                  <a:lnTo>
                    <a:pt x="2299462" y="83248"/>
                  </a:lnTo>
                  <a:lnTo>
                    <a:pt x="2295207" y="78701"/>
                  </a:lnTo>
                  <a:lnTo>
                    <a:pt x="2287473" y="75895"/>
                  </a:lnTo>
                  <a:lnTo>
                    <a:pt x="2280183" y="75895"/>
                  </a:lnTo>
                  <a:lnTo>
                    <a:pt x="2271230" y="75895"/>
                  </a:lnTo>
                  <a:lnTo>
                    <a:pt x="2262936" y="80137"/>
                  </a:lnTo>
                  <a:lnTo>
                    <a:pt x="2262644" y="90627"/>
                  </a:lnTo>
                  <a:lnTo>
                    <a:pt x="2264206" y="90055"/>
                  </a:lnTo>
                  <a:lnTo>
                    <a:pt x="2266150" y="89827"/>
                  </a:lnTo>
                  <a:lnTo>
                    <a:pt x="2271484" y="89827"/>
                  </a:lnTo>
                  <a:lnTo>
                    <a:pt x="2286089" y="91694"/>
                  </a:lnTo>
                  <a:lnTo>
                    <a:pt x="2295448" y="91694"/>
                  </a:lnTo>
                  <a:lnTo>
                    <a:pt x="2299932" y="89979"/>
                  </a:lnTo>
                  <a:close/>
                </a:path>
                <a:path extrusionOk="0" h="283210" w="10439400">
                  <a:moveTo>
                    <a:pt x="2314181" y="46151"/>
                  </a:moveTo>
                  <a:lnTo>
                    <a:pt x="2311222" y="34290"/>
                  </a:lnTo>
                  <a:lnTo>
                    <a:pt x="2302992" y="27686"/>
                  </a:lnTo>
                  <a:lnTo>
                    <a:pt x="2292934" y="22948"/>
                  </a:lnTo>
                  <a:lnTo>
                    <a:pt x="2284501" y="16649"/>
                  </a:lnTo>
                  <a:lnTo>
                    <a:pt x="2284133" y="29857"/>
                  </a:lnTo>
                  <a:lnTo>
                    <a:pt x="2287536" y="39293"/>
                  </a:lnTo>
                  <a:lnTo>
                    <a:pt x="2294737" y="44945"/>
                  </a:lnTo>
                  <a:lnTo>
                    <a:pt x="2305748" y="46824"/>
                  </a:lnTo>
                  <a:lnTo>
                    <a:pt x="2308326" y="46824"/>
                  </a:lnTo>
                  <a:lnTo>
                    <a:pt x="2311146" y="46596"/>
                  </a:lnTo>
                  <a:lnTo>
                    <a:pt x="2314181" y="46151"/>
                  </a:lnTo>
                  <a:close/>
                </a:path>
                <a:path extrusionOk="0" h="283210" w="10439400">
                  <a:moveTo>
                    <a:pt x="2336304" y="142481"/>
                  </a:moveTo>
                  <a:lnTo>
                    <a:pt x="2314181" y="142481"/>
                  </a:lnTo>
                  <a:lnTo>
                    <a:pt x="2314410" y="152628"/>
                  </a:lnTo>
                  <a:lnTo>
                    <a:pt x="2310688" y="158724"/>
                  </a:lnTo>
                  <a:lnTo>
                    <a:pt x="2306688" y="164833"/>
                  </a:lnTo>
                  <a:lnTo>
                    <a:pt x="2308987" y="164909"/>
                  </a:lnTo>
                  <a:lnTo>
                    <a:pt x="2319477" y="162839"/>
                  </a:lnTo>
                  <a:lnTo>
                    <a:pt x="2326665" y="157543"/>
                  </a:lnTo>
                  <a:lnTo>
                    <a:pt x="2331834" y="150317"/>
                  </a:lnTo>
                  <a:lnTo>
                    <a:pt x="2336304" y="142481"/>
                  </a:lnTo>
                  <a:close/>
                </a:path>
                <a:path extrusionOk="0" h="283210" w="10439400">
                  <a:moveTo>
                    <a:pt x="2358148" y="120230"/>
                  </a:moveTo>
                  <a:lnTo>
                    <a:pt x="2343543" y="120230"/>
                  </a:lnTo>
                  <a:lnTo>
                    <a:pt x="2343543" y="134988"/>
                  </a:lnTo>
                  <a:lnTo>
                    <a:pt x="2358148" y="134988"/>
                  </a:lnTo>
                  <a:lnTo>
                    <a:pt x="2358148" y="120230"/>
                  </a:lnTo>
                  <a:close/>
                </a:path>
                <a:path extrusionOk="0" h="283210" w="10439400">
                  <a:moveTo>
                    <a:pt x="2630919" y="112750"/>
                  </a:moveTo>
                  <a:lnTo>
                    <a:pt x="2626360" y="112395"/>
                  </a:lnTo>
                  <a:lnTo>
                    <a:pt x="2622308" y="111823"/>
                  </a:lnTo>
                  <a:lnTo>
                    <a:pt x="2623451" y="105486"/>
                  </a:lnTo>
                  <a:lnTo>
                    <a:pt x="2608757" y="105486"/>
                  </a:lnTo>
                  <a:lnTo>
                    <a:pt x="2609088" y="115633"/>
                  </a:lnTo>
                  <a:lnTo>
                    <a:pt x="2605367" y="121627"/>
                  </a:lnTo>
                  <a:lnTo>
                    <a:pt x="2601277" y="127736"/>
                  </a:lnTo>
                  <a:lnTo>
                    <a:pt x="2604058" y="128066"/>
                  </a:lnTo>
                  <a:lnTo>
                    <a:pt x="2606662" y="128244"/>
                  </a:lnTo>
                  <a:lnTo>
                    <a:pt x="2609100" y="128244"/>
                  </a:lnTo>
                  <a:lnTo>
                    <a:pt x="2617571" y="127355"/>
                  </a:lnTo>
                  <a:lnTo>
                    <a:pt x="2624150" y="124587"/>
                  </a:lnTo>
                  <a:lnTo>
                    <a:pt x="2628646" y="119773"/>
                  </a:lnTo>
                  <a:lnTo>
                    <a:pt x="2630919" y="112750"/>
                  </a:lnTo>
                  <a:close/>
                </a:path>
                <a:path extrusionOk="0" h="283210" w="10439400">
                  <a:moveTo>
                    <a:pt x="2719070" y="73152"/>
                  </a:moveTo>
                  <a:lnTo>
                    <a:pt x="2711780" y="68389"/>
                  </a:lnTo>
                  <a:lnTo>
                    <a:pt x="2708681" y="74460"/>
                  </a:lnTo>
                  <a:lnTo>
                    <a:pt x="2702725" y="77698"/>
                  </a:lnTo>
                  <a:lnTo>
                    <a:pt x="2697607" y="81838"/>
                  </a:lnTo>
                  <a:lnTo>
                    <a:pt x="2697086" y="90627"/>
                  </a:lnTo>
                  <a:lnTo>
                    <a:pt x="2698750" y="91338"/>
                  </a:lnTo>
                  <a:lnTo>
                    <a:pt x="2700439" y="91668"/>
                  </a:lnTo>
                  <a:lnTo>
                    <a:pt x="2702128" y="91668"/>
                  </a:lnTo>
                  <a:lnTo>
                    <a:pt x="2711627" y="88404"/>
                  </a:lnTo>
                  <a:lnTo>
                    <a:pt x="2718143" y="81026"/>
                  </a:lnTo>
                  <a:lnTo>
                    <a:pt x="2719070" y="73152"/>
                  </a:lnTo>
                  <a:close/>
                </a:path>
                <a:path extrusionOk="0" h="283210" w="10439400">
                  <a:moveTo>
                    <a:pt x="2887472" y="164299"/>
                  </a:moveTo>
                  <a:lnTo>
                    <a:pt x="2881249" y="157226"/>
                  </a:lnTo>
                  <a:lnTo>
                    <a:pt x="2877159" y="164211"/>
                  </a:lnTo>
                  <a:lnTo>
                    <a:pt x="2869107" y="167233"/>
                  </a:lnTo>
                  <a:lnTo>
                    <a:pt x="2861602" y="170853"/>
                  </a:lnTo>
                  <a:lnTo>
                    <a:pt x="2859100" y="179578"/>
                  </a:lnTo>
                  <a:lnTo>
                    <a:pt x="2861145" y="183565"/>
                  </a:lnTo>
                  <a:lnTo>
                    <a:pt x="2864256" y="185191"/>
                  </a:lnTo>
                  <a:lnTo>
                    <a:pt x="2867672" y="185191"/>
                  </a:lnTo>
                  <a:lnTo>
                    <a:pt x="2877274" y="181724"/>
                  </a:lnTo>
                  <a:lnTo>
                    <a:pt x="2885008" y="173621"/>
                  </a:lnTo>
                  <a:lnTo>
                    <a:pt x="2887472" y="164299"/>
                  </a:lnTo>
                  <a:close/>
                </a:path>
                <a:path extrusionOk="0" h="283210" w="10439400">
                  <a:moveTo>
                    <a:pt x="2935846" y="152400"/>
                  </a:moveTo>
                  <a:lnTo>
                    <a:pt x="2933916" y="148767"/>
                  </a:lnTo>
                  <a:lnTo>
                    <a:pt x="2930182" y="148767"/>
                  </a:lnTo>
                  <a:lnTo>
                    <a:pt x="2927248" y="148767"/>
                  </a:lnTo>
                  <a:lnTo>
                    <a:pt x="2923197" y="151003"/>
                  </a:lnTo>
                  <a:lnTo>
                    <a:pt x="2918117" y="157226"/>
                  </a:lnTo>
                  <a:lnTo>
                    <a:pt x="2922943" y="161632"/>
                  </a:lnTo>
                  <a:lnTo>
                    <a:pt x="2926727" y="163271"/>
                  </a:lnTo>
                  <a:lnTo>
                    <a:pt x="2933725" y="163271"/>
                  </a:lnTo>
                  <a:lnTo>
                    <a:pt x="2935744" y="159651"/>
                  </a:lnTo>
                  <a:lnTo>
                    <a:pt x="2935846" y="152400"/>
                  </a:lnTo>
                  <a:close/>
                </a:path>
                <a:path extrusionOk="0" h="283210" w="10439400">
                  <a:moveTo>
                    <a:pt x="2984296" y="157226"/>
                  </a:moveTo>
                  <a:lnTo>
                    <a:pt x="2962402" y="171970"/>
                  </a:lnTo>
                  <a:lnTo>
                    <a:pt x="2964027" y="172008"/>
                  </a:lnTo>
                  <a:lnTo>
                    <a:pt x="2975559" y="172008"/>
                  </a:lnTo>
                  <a:lnTo>
                    <a:pt x="2981236" y="166154"/>
                  </a:lnTo>
                  <a:lnTo>
                    <a:pt x="2984296" y="157226"/>
                  </a:lnTo>
                  <a:close/>
                </a:path>
                <a:path extrusionOk="0" h="283210" w="10439400">
                  <a:moveTo>
                    <a:pt x="3390531" y="111201"/>
                  </a:moveTo>
                  <a:lnTo>
                    <a:pt x="3389211" y="105638"/>
                  </a:lnTo>
                  <a:lnTo>
                    <a:pt x="3382175" y="98005"/>
                  </a:lnTo>
                  <a:lnTo>
                    <a:pt x="3376930" y="105892"/>
                  </a:lnTo>
                  <a:lnTo>
                    <a:pt x="3376498" y="111429"/>
                  </a:lnTo>
                  <a:lnTo>
                    <a:pt x="3379241" y="114706"/>
                  </a:lnTo>
                  <a:lnTo>
                    <a:pt x="3383559" y="115773"/>
                  </a:lnTo>
                  <a:lnTo>
                    <a:pt x="3388017" y="114617"/>
                  </a:lnTo>
                  <a:lnTo>
                    <a:pt x="3390531" y="111201"/>
                  </a:lnTo>
                  <a:close/>
                </a:path>
                <a:path extrusionOk="0" h="283210" w="10439400">
                  <a:moveTo>
                    <a:pt x="3469805" y="239255"/>
                  </a:moveTo>
                  <a:lnTo>
                    <a:pt x="3469309" y="229870"/>
                  </a:lnTo>
                  <a:lnTo>
                    <a:pt x="3467506" y="225183"/>
                  </a:lnTo>
                  <a:lnTo>
                    <a:pt x="3464052" y="225183"/>
                  </a:lnTo>
                  <a:lnTo>
                    <a:pt x="3461956" y="225183"/>
                  </a:lnTo>
                  <a:lnTo>
                    <a:pt x="3459238" y="226910"/>
                  </a:lnTo>
                  <a:lnTo>
                    <a:pt x="3455898" y="231432"/>
                  </a:lnTo>
                  <a:lnTo>
                    <a:pt x="3460140" y="240677"/>
                  </a:lnTo>
                  <a:lnTo>
                    <a:pt x="3463442" y="243941"/>
                  </a:lnTo>
                  <a:lnTo>
                    <a:pt x="3468497" y="243941"/>
                  </a:lnTo>
                  <a:lnTo>
                    <a:pt x="3469805" y="239255"/>
                  </a:lnTo>
                  <a:close/>
                </a:path>
                <a:path extrusionOk="0" h="283210" w="10439400">
                  <a:moveTo>
                    <a:pt x="3514890" y="209080"/>
                  </a:moveTo>
                  <a:lnTo>
                    <a:pt x="3506076" y="209537"/>
                  </a:lnTo>
                  <a:lnTo>
                    <a:pt x="3498177" y="210921"/>
                  </a:lnTo>
                  <a:lnTo>
                    <a:pt x="3493097" y="215074"/>
                  </a:lnTo>
                  <a:lnTo>
                    <a:pt x="3492703" y="223824"/>
                  </a:lnTo>
                  <a:lnTo>
                    <a:pt x="3494341" y="223875"/>
                  </a:lnTo>
                  <a:lnTo>
                    <a:pt x="3505885" y="223875"/>
                  </a:lnTo>
                  <a:lnTo>
                    <a:pt x="3511550" y="217995"/>
                  </a:lnTo>
                  <a:lnTo>
                    <a:pt x="3514890" y="209080"/>
                  </a:lnTo>
                  <a:close/>
                </a:path>
                <a:path extrusionOk="0" h="283210" w="10439400">
                  <a:moveTo>
                    <a:pt x="3728402" y="127736"/>
                  </a:moveTo>
                  <a:lnTo>
                    <a:pt x="3726281" y="127482"/>
                  </a:lnTo>
                  <a:lnTo>
                    <a:pt x="3724300" y="127368"/>
                  </a:lnTo>
                  <a:lnTo>
                    <a:pt x="3722420" y="127368"/>
                  </a:lnTo>
                  <a:lnTo>
                    <a:pt x="3708311" y="130238"/>
                  </a:lnTo>
                  <a:lnTo>
                    <a:pt x="3698557" y="137515"/>
                  </a:lnTo>
                  <a:lnTo>
                    <a:pt x="3691140" y="147180"/>
                  </a:lnTo>
                  <a:lnTo>
                    <a:pt x="3684041" y="157226"/>
                  </a:lnTo>
                  <a:lnTo>
                    <a:pt x="3700780" y="155448"/>
                  </a:lnTo>
                  <a:lnTo>
                    <a:pt x="3714864" y="151079"/>
                  </a:lnTo>
                  <a:lnTo>
                    <a:pt x="3724630" y="142405"/>
                  </a:lnTo>
                  <a:lnTo>
                    <a:pt x="3728402" y="127736"/>
                  </a:lnTo>
                  <a:close/>
                </a:path>
                <a:path extrusionOk="0" h="283210" w="10439400">
                  <a:moveTo>
                    <a:pt x="3912501" y="60883"/>
                  </a:moveTo>
                  <a:lnTo>
                    <a:pt x="3890391" y="60883"/>
                  </a:lnTo>
                  <a:lnTo>
                    <a:pt x="3890391" y="75641"/>
                  </a:lnTo>
                  <a:lnTo>
                    <a:pt x="3912501" y="75641"/>
                  </a:lnTo>
                  <a:lnTo>
                    <a:pt x="3912501" y="60883"/>
                  </a:lnTo>
                  <a:close/>
                </a:path>
                <a:path extrusionOk="0" h="283210" w="10439400">
                  <a:moveTo>
                    <a:pt x="4214596" y="149733"/>
                  </a:moveTo>
                  <a:lnTo>
                    <a:pt x="4213250" y="149910"/>
                  </a:lnTo>
                  <a:lnTo>
                    <a:pt x="4208018" y="149974"/>
                  </a:lnTo>
                  <a:lnTo>
                    <a:pt x="4198277" y="149364"/>
                  </a:lnTo>
                  <a:lnTo>
                    <a:pt x="4195991" y="149364"/>
                  </a:lnTo>
                  <a:lnTo>
                    <a:pt x="4187240" y="149364"/>
                  </a:lnTo>
                  <a:lnTo>
                    <a:pt x="4180751" y="151638"/>
                  </a:lnTo>
                  <a:lnTo>
                    <a:pt x="4185005" y="164846"/>
                  </a:lnTo>
                  <a:lnTo>
                    <a:pt x="4194746" y="163372"/>
                  </a:lnTo>
                  <a:lnTo>
                    <a:pt x="4203128" y="160616"/>
                  </a:lnTo>
                  <a:lnTo>
                    <a:pt x="4209846" y="156197"/>
                  </a:lnTo>
                  <a:lnTo>
                    <a:pt x="4214596" y="149733"/>
                  </a:lnTo>
                  <a:close/>
                </a:path>
                <a:path extrusionOk="0" h="283210" w="10439400">
                  <a:moveTo>
                    <a:pt x="4472444" y="164833"/>
                  </a:moveTo>
                  <a:lnTo>
                    <a:pt x="4464977" y="164833"/>
                  </a:lnTo>
                  <a:lnTo>
                    <a:pt x="4463542" y="158724"/>
                  </a:lnTo>
                  <a:lnTo>
                    <a:pt x="4457497" y="157226"/>
                  </a:lnTo>
                  <a:lnTo>
                    <a:pt x="4457497" y="164833"/>
                  </a:lnTo>
                  <a:lnTo>
                    <a:pt x="4451705" y="165976"/>
                  </a:lnTo>
                  <a:lnTo>
                    <a:pt x="4450321" y="171970"/>
                  </a:lnTo>
                  <a:lnTo>
                    <a:pt x="4457497" y="171970"/>
                  </a:lnTo>
                  <a:lnTo>
                    <a:pt x="4459160" y="178079"/>
                  </a:lnTo>
                  <a:lnTo>
                    <a:pt x="4464977" y="179578"/>
                  </a:lnTo>
                  <a:lnTo>
                    <a:pt x="4464977" y="171970"/>
                  </a:lnTo>
                  <a:lnTo>
                    <a:pt x="4471009" y="170586"/>
                  </a:lnTo>
                  <a:lnTo>
                    <a:pt x="4472444" y="164833"/>
                  </a:lnTo>
                  <a:close/>
                </a:path>
                <a:path extrusionOk="0" h="283210" w="10439400">
                  <a:moveTo>
                    <a:pt x="4590377" y="121564"/>
                  </a:moveTo>
                  <a:lnTo>
                    <a:pt x="4589589" y="111975"/>
                  </a:lnTo>
                  <a:lnTo>
                    <a:pt x="4587964" y="103149"/>
                  </a:lnTo>
                  <a:lnTo>
                    <a:pt x="4585754" y="99275"/>
                  </a:lnTo>
                  <a:lnTo>
                    <a:pt x="4584878" y="99275"/>
                  </a:lnTo>
                  <a:lnTo>
                    <a:pt x="4583925" y="101053"/>
                  </a:lnTo>
                  <a:lnTo>
                    <a:pt x="4582947" y="105486"/>
                  </a:lnTo>
                  <a:lnTo>
                    <a:pt x="4580941" y="118110"/>
                  </a:lnTo>
                  <a:lnTo>
                    <a:pt x="4581195" y="127279"/>
                  </a:lnTo>
                  <a:lnTo>
                    <a:pt x="4582985" y="132880"/>
                  </a:lnTo>
                  <a:lnTo>
                    <a:pt x="4585576" y="134772"/>
                  </a:lnTo>
                  <a:lnTo>
                    <a:pt x="4587316" y="134772"/>
                  </a:lnTo>
                  <a:lnTo>
                    <a:pt x="4589107" y="132473"/>
                  </a:lnTo>
                  <a:lnTo>
                    <a:pt x="4590135" y="127736"/>
                  </a:lnTo>
                  <a:lnTo>
                    <a:pt x="4590377" y="121564"/>
                  </a:lnTo>
                  <a:close/>
                </a:path>
                <a:path extrusionOk="0" h="283210" w="10439400">
                  <a:moveTo>
                    <a:pt x="4655578" y="112217"/>
                  </a:moveTo>
                  <a:lnTo>
                    <a:pt x="4649152" y="105486"/>
                  </a:lnTo>
                  <a:lnTo>
                    <a:pt x="4650829" y="112026"/>
                  </a:lnTo>
                  <a:lnTo>
                    <a:pt x="4647692" y="113690"/>
                  </a:lnTo>
                  <a:lnTo>
                    <a:pt x="4640415" y="113690"/>
                  </a:lnTo>
                  <a:lnTo>
                    <a:pt x="4628616" y="111887"/>
                  </a:lnTo>
                  <a:lnTo>
                    <a:pt x="4621263" y="111887"/>
                  </a:lnTo>
                  <a:lnTo>
                    <a:pt x="4618088" y="113576"/>
                  </a:lnTo>
                  <a:lnTo>
                    <a:pt x="4620704" y="123583"/>
                  </a:lnTo>
                  <a:lnTo>
                    <a:pt x="4624832" y="124955"/>
                  </a:lnTo>
                  <a:lnTo>
                    <a:pt x="4629988" y="124955"/>
                  </a:lnTo>
                  <a:lnTo>
                    <a:pt x="4641520" y="123139"/>
                  </a:lnTo>
                  <a:lnTo>
                    <a:pt x="4651540" y="118491"/>
                  </a:lnTo>
                  <a:lnTo>
                    <a:pt x="4655578" y="112217"/>
                  </a:lnTo>
                  <a:close/>
                </a:path>
                <a:path extrusionOk="0" h="283210" w="10439400">
                  <a:moveTo>
                    <a:pt x="4840770" y="120230"/>
                  </a:moveTo>
                  <a:lnTo>
                    <a:pt x="4828451" y="122758"/>
                  </a:lnTo>
                  <a:lnTo>
                    <a:pt x="4817808" y="126822"/>
                  </a:lnTo>
                  <a:lnTo>
                    <a:pt x="4809439" y="133159"/>
                  </a:lnTo>
                  <a:lnTo>
                    <a:pt x="4803902" y="142481"/>
                  </a:lnTo>
                  <a:lnTo>
                    <a:pt x="4815370" y="139255"/>
                  </a:lnTo>
                  <a:lnTo>
                    <a:pt x="4828057" y="137223"/>
                  </a:lnTo>
                  <a:lnTo>
                    <a:pt x="4837887" y="132257"/>
                  </a:lnTo>
                  <a:lnTo>
                    <a:pt x="4840770" y="120230"/>
                  </a:lnTo>
                  <a:close/>
                </a:path>
                <a:path extrusionOk="0" h="283210" w="10439400">
                  <a:moveTo>
                    <a:pt x="5009972" y="223824"/>
                  </a:moveTo>
                  <a:lnTo>
                    <a:pt x="5008334" y="224447"/>
                  </a:lnTo>
                  <a:lnTo>
                    <a:pt x="5006327" y="224675"/>
                  </a:lnTo>
                  <a:lnTo>
                    <a:pt x="5000942" y="224675"/>
                  </a:lnTo>
                  <a:lnTo>
                    <a:pt x="4986553" y="222885"/>
                  </a:lnTo>
                  <a:lnTo>
                    <a:pt x="4983391" y="222885"/>
                  </a:lnTo>
                  <a:lnTo>
                    <a:pt x="4977168" y="222885"/>
                  </a:lnTo>
                  <a:lnTo>
                    <a:pt x="4972621" y="224612"/>
                  </a:lnTo>
                  <a:lnTo>
                    <a:pt x="4973091" y="231432"/>
                  </a:lnTo>
                  <a:lnTo>
                    <a:pt x="4977308" y="235940"/>
                  </a:lnTo>
                  <a:lnTo>
                    <a:pt x="4984940" y="238696"/>
                  </a:lnTo>
                  <a:lnTo>
                    <a:pt x="5001222" y="238696"/>
                  </a:lnTo>
                  <a:lnTo>
                    <a:pt x="5009629" y="234391"/>
                  </a:lnTo>
                  <a:lnTo>
                    <a:pt x="5009972" y="223824"/>
                  </a:lnTo>
                  <a:close/>
                </a:path>
                <a:path extrusionOk="0" h="283210" w="10439400">
                  <a:moveTo>
                    <a:pt x="5032108" y="23799"/>
                  </a:moveTo>
                  <a:lnTo>
                    <a:pt x="5024831" y="21361"/>
                  </a:lnTo>
                  <a:lnTo>
                    <a:pt x="5016106" y="10629"/>
                  </a:lnTo>
                  <a:lnTo>
                    <a:pt x="5008931" y="8204"/>
                  </a:lnTo>
                  <a:lnTo>
                    <a:pt x="5007191" y="8204"/>
                  </a:lnTo>
                  <a:lnTo>
                    <a:pt x="5005159" y="8496"/>
                  </a:lnTo>
                  <a:lnTo>
                    <a:pt x="5002758" y="9169"/>
                  </a:lnTo>
                  <a:lnTo>
                    <a:pt x="5001920" y="18084"/>
                  </a:lnTo>
                  <a:lnTo>
                    <a:pt x="5005971" y="25412"/>
                  </a:lnTo>
                  <a:lnTo>
                    <a:pt x="5012969" y="30391"/>
                  </a:lnTo>
                  <a:lnTo>
                    <a:pt x="5020970" y="32219"/>
                  </a:lnTo>
                  <a:lnTo>
                    <a:pt x="5026088" y="32219"/>
                  </a:lnTo>
                  <a:lnTo>
                    <a:pt x="5030597" y="29730"/>
                  </a:lnTo>
                  <a:lnTo>
                    <a:pt x="5032108" y="23799"/>
                  </a:lnTo>
                  <a:close/>
                </a:path>
                <a:path extrusionOk="0" h="283210" w="10439400">
                  <a:moveTo>
                    <a:pt x="5437162" y="260819"/>
                  </a:moveTo>
                  <a:lnTo>
                    <a:pt x="5431371" y="259791"/>
                  </a:lnTo>
                  <a:lnTo>
                    <a:pt x="5426773" y="259372"/>
                  </a:lnTo>
                  <a:lnTo>
                    <a:pt x="5423166" y="259372"/>
                  </a:lnTo>
                  <a:lnTo>
                    <a:pt x="5414403" y="259372"/>
                  </a:lnTo>
                  <a:lnTo>
                    <a:pt x="5411597" y="261874"/>
                  </a:lnTo>
                  <a:lnTo>
                    <a:pt x="5412956" y="266890"/>
                  </a:lnTo>
                  <a:lnTo>
                    <a:pt x="5417109" y="269392"/>
                  </a:lnTo>
                  <a:lnTo>
                    <a:pt x="5427040" y="269392"/>
                  </a:lnTo>
                  <a:lnTo>
                    <a:pt x="5432691" y="267208"/>
                  </a:lnTo>
                  <a:lnTo>
                    <a:pt x="5437162" y="260819"/>
                  </a:lnTo>
                  <a:close/>
                </a:path>
                <a:path extrusionOk="0" h="283210" w="10439400">
                  <a:moveTo>
                    <a:pt x="6843877" y="165938"/>
                  </a:moveTo>
                  <a:lnTo>
                    <a:pt x="6839090" y="151371"/>
                  </a:lnTo>
                  <a:lnTo>
                    <a:pt x="6829577" y="142481"/>
                  </a:lnTo>
                  <a:lnTo>
                    <a:pt x="6824383" y="153771"/>
                  </a:lnTo>
                  <a:lnTo>
                    <a:pt x="6825183" y="168186"/>
                  </a:lnTo>
                  <a:lnTo>
                    <a:pt x="6829984" y="182714"/>
                  </a:lnTo>
                  <a:lnTo>
                    <a:pt x="6836816" y="194335"/>
                  </a:lnTo>
                  <a:lnTo>
                    <a:pt x="6843319" y="181737"/>
                  </a:lnTo>
                  <a:lnTo>
                    <a:pt x="6843877" y="165938"/>
                  </a:lnTo>
                  <a:close/>
                </a:path>
                <a:path extrusionOk="0" h="283210" w="10439400">
                  <a:moveTo>
                    <a:pt x="6954787" y="38646"/>
                  </a:moveTo>
                  <a:lnTo>
                    <a:pt x="6940067" y="38646"/>
                  </a:lnTo>
                  <a:lnTo>
                    <a:pt x="6940067" y="53619"/>
                  </a:lnTo>
                  <a:lnTo>
                    <a:pt x="6954787" y="53619"/>
                  </a:lnTo>
                  <a:lnTo>
                    <a:pt x="6954787" y="38646"/>
                  </a:lnTo>
                  <a:close/>
                </a:path>
                <a:path extrusionOk="0" h="283210" w="10439400">
                  <a:moveTo>
                    <a:pt x="6955256" y="141300"/>
                  </a:moveTo>
                  <a:lnTo>
                    <a:pt x="6954837" y="128409"/>
                  </a:lnTo>
                  <a:lnTo>
                    <a:pt x="6947281" y="120230"/>
                  </a:lnTo>
                  <a:lnTo>
                    <a:pt x="6945909" y="131800"/>
                  </a:lnTo>
                  <a:lnTo>
                    <a:pt x="6941553" y="140322"/>
                  </a:lnTo>
                  <a:lnTo>
                    <a:pt x="6936384" y="148056"/>
                  </a:lnTo>
                  <a:lnTo>
                    <a:pt x="6932587" y="157226"/>
                  </a:lnTo>
                  <a:lnTo>
                    <a:pt x="6934733" y="158089"/>
                  </a:lnTo>
                  <a:lnTo>
                    <a:pt x="6936765" y="158470"/>
                  </a:lnTo>
                  <a:lnTo>
                    <a:pt x="6938658" y="158470"/>
                  </a:lnTo>
                  <a:lnTo>
                    <a:pt x="6949529" y="153225"/>
                  </a:lnTo>
                  <a:lnTo>
                    <a:pt x="6955256" y="141300"/>
                  </a:lnTo>
                  <a:close/>
                </a:path>
                <a:path extrusionOk="0" h="283210" w="10439400">
                  <a:moveTo>
                    <a:pt x="7602995" y="253555"/>
                  </a:moveTo>
                  <a:lnTo>
                    <a:pt x="7597749" y="249758"/>
                  </a:lnTo>
                  <a:lnTo>
                    <a:pt x="7593330" y="248323"/>
                  </a:lnTo>
                  <a:lnTo>
                    <a:pt x="7589825" y="248323"/>
                  </a:lnTo>
                  <a:lnTo>
                    <a:pt x="7584364" y="248323"/>
                  </a:lnTo>
                  <a:lnTo>
                    <a:pt x="7581112" y="251802"/>
                  </a:lnTo>
                  <a:lnTo>
                    <a:pt x="7579652" y="258762"/>
                  </a:lnTo>
                  <a:lnTo>
                    <a:pt x="7581430" y="262242"/>
                  </a:lnTo>
                  <a:lnTo>
                    <a:pt x="7589787" y="262242"/>
                  </a:lnTo>
                  <a:lnTo>
                    <a:pt x="7595387" y="259956"/>
                  </a:lnTo>
                  <a:lnTo>
                    <a:pt x="7602995" y="253555"/>
                  </a:lnTo>
                  <a:close/>
                </a:path>
                <a:path extrusionOk="0" h="283210" w="10439400">
                  <a:moveTo>
                    <a:pt x="7630236" y="34556"/>
                  </a:moveTo>
                  <a:lnTo>
                    <a:pt x="7628153" y="27800"/>
                  </a:lnTo>
                  <a:lnTo>
                    <a:pt x="7617714" y="23787"/>
                  </a:lnTo>
                  <a:lnTo>
                    <a:pt x="7615034" y="38735"/>
                  </a:lnTo>
                  <a:lnTo>
                    <a:pt x="7618031" y="43726"/>
                  </a:lnTo>
                  <a:lnTo>
                    <a:pt x="7621778" y="43726"/>
                  </a:lnTo>
                  <a:lnTo>
                    <a:pt x="7627074" y="40919"/>
                  </a:lnTo>
                  <a:lnTo>
                    <a:pt x="7630236" y="34556"/>
                  </a:lnTo>
                  <a:close/>
                </a:path>
                <a:path extrusionOk="0" h="283210" w="10439400">
                  <a:moveTo>
                    <a:pt x="7698575" y="31407"/>
                  </a:moveTo>
                  <a:lnTo>
                    <a:pt x="7696657" y="32054"/>
                  </a:lnTo>
                  <a:lnTo>
                    <a:pt x="7694320" y="32296"/>
                  </a:lnTo>
                  <a:lnTo>
                    <a:pt x="7688008" y="32296"/>
                  </a:lnTo>
                  <a:lnTo>
                    <a:pt x="7670927" y="30264"/>
                  </a:lnTo>
                  <a:lnTo>
                    <a:pt x="7660145" y="30264"/>
                  </a:lnTo>
                  <a:lnTo>
                    <a:pt x="7654861" y="31991"/>
                  </a:lnTo>
                  <a:lnTo>
                    <a:pt x="7654506" y="38658"/>
                  </a:lnTo>
                  <a:lnTo>
                    <a:pt x="7656423" y="38061"/>
                  </a:lnTo>
                  <a:lnTo>
                    <a:pt x="7658735" y="37833"/>
                  </a:lnTo>
                  <a:lnTo>
                    <a:pt x="7665009" y="37833"/>
                  </a:lnTo>
                  <a:lnTo>
                    <a:pt x="7681963" y="39776"/>
                  </a:lnTo>
                  <a:lnTo>
                    <a:pt x="7692809" y="39776"/>
                  </a:lnTo>
                  <a:lnTo>
                    <a:pt x="7698194" y="38061"/>
                  </a:lnTo>
                  <a:lnTo>
                    <a:pt x="7698206" y="37833"/>
                  </a:lnTo>
                  <a:lnTo>
                    <a:pt x="7698524" y="32296"/>
                  </a:lnTo>
                  <a:lnTo>
                    <a:pt x="7698575" y="31407"/>
                  </a:lnTo>
                  <a:close/>
                </a:path>
                <a:path extrusionOk="0" h="283210" w="10439400">
                  <a:moveTo>
                    <a:pt x="7801851" y="142468"/>
                  </a:moveTo>
                  <a:lnTo>
                    <a:pt x="7798206" y="132359"/>
                  </a:lnTo>
                  <a:lnTo>
                    <a:pt x="7791704" y="123964"/>
                  </a:lnTo>
                  <a:lnTo>
                    <a:pt x="7783538" y="118224"/>
                  </a:lnTo>
                  <a:lnTo>
                    <a:pt x="7774889" y="116103"/>
                  </a:lnTo>
                  <a:lnTo>
                    <a:pt x="7771244" y="116103"/>
                  </a:lnTo>
                  <a:lnTo>
                    <a:pt x="7767802" y="117360"/>
                  </a:lnTo>
                  <a:lnTo>
                    <a:pt x="7764983" y="120230"/>
                  </a:lnTo>
                  <a:lnTo>
                    <a:pt x="7767841" y="132270"/>
                  </a:lnTo>
                  <a:lnTo>
                    <a:pt x="7777607" y="137236"/>
                  </a:lnTo>
                  <a:lnTo>
                    <a:pt x="7790281" y="139255"/>
                  </a:lnTo>
                  <a:lnTo>
                    <a:pt x="7801851" y="142468"/>
                  </a:lnTo>
                  <a:close/>
                </a:path>
                <a:path extrusionOk="0" h="283210" w="10439400">
                  <a:moveTo>
                    <a:pt x="7816520" y="253555"/>
                  </a:moveTo>
                  <a:lnTo>
                    <a:pt x="7815224" y="253733"/>
                  </a:lnTo>
                  <a:lnTo>
                    <a:pt x="7810005" y="253796"/>
                  </a:lnTo>
                  <a:lnTo>
                    <a:pt x="7799883" y="253098"/>
                  </a:lnTo>
                  <a:lnTo>
                    <a:pt x="7797533" y="253098"/>
                  </a:lnTo>
                  <a:lnTo>
                    <a:pt x="7788999" y="253098"/>
                  </a:lnTo>
                  <a:lnTo>
                    <a:pt x="7782814" y="255397"/>
                  </a:lnTo>
                  <a:lnTo>
                    <a:pt x="7787183" y="268414"/>
                  </a:lnTo>
                  <a:lnTo>
                    <a:pt x="7789926" y="268732"/>
                  </a:lnTo>
                  <a:lnTo>
                    <a:pt x="7792504" y="268909"/>
                  </a:lnTo>
                  <a:lnTo>
                    <a:pt x="7794930" y="268909"/>
                  </a:lnTo>
                  <a:lnTo>
                    <a:pt x="7803261" y="268058"/>
                  </a:lnTo>
                  <a:lnTo>
                    <a:pt x="7809776" y="265341"/>
                  </a:lnTo>
                  <a:lnTo>
                    <a:pt x="7814259" y="260578"/>
                  </a:lnTo>
                  <a:lnTo>
                    <a:pt x="7816520" y="253555"/>
                  </a:lnTo>
                  <a:close/>
                </a:path>
                <a:path extrusionOk="0" h="283210" w="10439400">
                  <a:moveTo>
                    <a:pt x="8030019" y="171970"/>
                  </a:moveTo>
                  <a:lnTo>
                    <a:pt x="8015376" y="171970"/>
                  </a:lnTo>
                  <a:lnTo>
                    <a:pt x="8015376" y="186829"/>
                  </a:lnTo>
                  <a:lnTo>
                    <a:pt x="8030019" y="186829"/>
                  </a:lnTo>
                  <a:lnTo>
                    <a:pt x="8030019" y="171970"/>
                  </a:lnTo>
                  <a:close/>
                </a:path>
                <a:path extrusionOk="0" h="283210" w="10439400">
                  <a:moveTo>
                    <a:pt x="8148015" y="105486"/>
                  </a:moveTo>
                  <a:lnTo>
                    <a:pt x="8140827" y="101727"/>
                  </a:lnTo>
                  <a:lnTo>
                    <a:pt x="8132737" y="97193"/>
                  </a:lnTo>
                  <a:lnTo>
                    <a:pt x="8124431" y="93370"/>
                  </a:lnTo>
                  <a:lnTo>
                    <a:pt x="8116583" y="91770"/>
                  </a:lnTo>
                  <a:lnTo>
                    <a:pt x="8110741" y="91770"/>
                  </a:lnTo>
                  <a:lnTo>
                    <a:pt x="8105953" y="95237"/>
                  </a:lnTo>
                  <a:lnTo>
                    <a:pt x="8103730" y="105486"/>
                  </a:lnTo>
                  <a:lnTo>
                    <a:pt x="8106969" y="103898"/>
                  </a:lnTo>
                  <a:lnTo>
                    <a:pt x="8110093" y="103276"/>
                  </a:lnTo>
                  <a:lnTo>
                    <a:pt x="8118843" y="103276"/>
                  </a:lnTo>
                  <a:lnTo>
                    <a:pt x="8124101" y="105600"/>
                  </a:lnTo>
                  <a:lnTo>
                    <a:pt x="8133423" y="110261"/>
                  </a:lnTo>
                  <a:lnTo>
                    <a:pt x="8137474" y="112598"/>
                  </a:lnTo>
                  <a:lnTo>
                    <a:pt x="8143799" y="112598"/>
                  </a:lnTo>
                  <a:lnTo>
                    <a:pt x="8146212" y="110769"/>
                  </a:lnTo>
                  <a:lnTo>
                    <a:pt x="8148015" y="105486"/>
                  </a:lnTo>
                  <a:close/>
                </a:path>
                <a:path extrusionOk="0" h="283210" w="10439400">
                  <a:moveTo>
                    <a:pt x="8162658" y="268414"/>
                  </a:moveTo>
                  <a:lnTo>
                    <a:pt x="8154289" y="263956"/>
                  </a:lnTo>
                  <a:lnTo>
                    <a:pt x="8134401" y="258025"/>
                  </a:lnTo>
                  <a:lnTo>
                    <a:pt x="8125879" y="253555"/>
                  </a:lnTo>
                  <a:lnTo>
                    <a:pt x="8128622" y="263385"/>
                  </a:lnTo>
                  <a:lnTo>
                    <a:pt x="8134566" y="272440"/>
                  </a:lnTo>
                  <a:lnTo>
                    <a:pt x="8142313" y="279069"/>
                  </a:lnTo>
                  <a:lnTo>
                    <a:pt x="8150517" y="281647"/>
                  </a:lnTo>
                  <a:lnTo>
                    <a:pt x="8155762" y="281647"/>
                  </a:lnTo>
                  <a:lnTo>
                    <a:pt x="8160398" y="277939"/>
                  </a:lnTo>
                  <a:lnTo>
                    <a:pt x="8162658" y="268414"/>
                  </a:lnTo>
                  <a:close/>
                </a:path>
                <a:path extrusionOk="0" h="283210" w="10439400">
                  <a:moveTo>
                    <a:pt x="8162671" y="164833"/>
                  </a:moveTo>
                  <a:lnTo>
                    <a:pt x="8160791" y="156476"/>
                  </a:lnTo>
                  <a:lnTo>
                    <a:pt x="8155368" y="150177"/>
                  </a:lnTo>
                  <a:lnTo>
                    <a:pt x="8147850" y="146202"/>
                  </a:lnTo>
                  <a:lnTo>
                    <a:pt x="8139709" y="144818"/>
                  </a:lnTo>
                  <a:lnTo>
                    <a:pt x="8132178" y="144818"/>
                  </a:lnTo>
                  <a:lnTo>
                    <a:pt x="8125739" y="148628"/>
                  </a:lnTo>
                  <a:lnTo>
                    <a:pt x="8125879" y="157226"/>
                  </a:lnTo>
                  <a:lnTo>
                    <a:pt x="8127327" y="156997"/>
                  </a:lnTo>
                  <a:lnTo>
                    <a:pt x="8128635" y="156883"/>
                  </a:lnTo>
                  <a:lnTo>
                    <a:pt x="8135531" y="156883"/>
                  </a:lnTo>
                  <a:lnTo>
                    <a:pt x="8148777" y="166192"/>
                  </a:lnTo>
                  <a:lnTo>
                    <a:pt x="8156676" y="166192"/>
                  </a:lnTo>
                  <a:lnTo>
                    <a:pt x="8159394" y="165785"/>
                  </a:lnTo>
                  <a:lnTo>
                    <a:pt x="8162671" y="164833"/>
                  </a:lnTo>
                  <a:close/>
                </a:path>
                <a:path extrusionOk="0" h="283210" w="10439400">
                  <a:moveTo>
                    <a:pt x="8413343" y="201930"/>
                  </a:moveTo>
                  <a:lnTo>
                    <a:pt x="8398357" y="201930"/>
                  </a:lnTo>
                  <a:lnTo>
                    <a:pt x="8398357" y="216674"/>
                  </a:lnTo>
                  <a:lnTo>
                    <a:pt x="8413343" y="216674"/>
                  </a:lnTo>
                  <a:lnTo>
                    <a:pt x="8413343" y="201930"/>
                  </a:lnTo>
                  <a:close/>
                </a:path>
                <a:path extrusionOk="0" h="283210" w="10439400">
                  <a:moveTo>
                    <a:pt x="8796261" y="98005"/>
                  </a:moveTo>
                  <a:lnTo>
                    <a:pt x="8790622" y="94856"/>
                  </a:lnTo>
                  <a:lnTo>
                    <a:pt x="8783764" y="89395"/>
                  </a:lnTo>
                  <a:lnTo>
                    <a:pt x="8776348" y="84201"/>
                  </a:lnTo>
                  <a:lnTo>
                    <a:pt x="8769071" y="81889"/>
                  </a:lnTo>
                  <a:lnTo>
                    <a:pt x="8765362" y="81889"/>
                  </a:lnTo>
                  <a:lnTo>
                    <a:pt x="8761997" y="84213"/>
                  </a:lnTo>
                  <a:lnTo>
                    <a:pt x="8759431" y="90614"/>
                  </a:lnTo>
                  <a:lnTo>
                    <a:pt x="8767089" y="95110"/>
                  </a:lnTo>
                  <a:lnTo>
                    <a:pt x="8780818" y="108051"/>
                  </a:lnTo>
                  <a:lnTo>
                    <a:pt x="8786876" y="110744"/>
                  </a:lnTo>
                  <a:lnTo>
                    <a:pt x="8790305" y="110744"/>
                  </a:lnTo>
                  <a:lnTo>
                    <a:pt x="8793429" y="107391"/>
                  </a:lnTo>
                  <a:lnTo>
                    <a:pt x="8796261" y="98005"/>
                  </a:lnTo>
                  <a:close/>
                </a:path>
                <a:path extrusionOk="0" h="283210" w="10439400">
                  <a:moveTo>
                    <a:pt x="8818397" y="268414"/>
                  </a:moveTo>
                  <a:lnTo>
                    <a:pt x="8817280" y="268554"/>
                  </a:lnTo>
                  <a:lnTo>
                    <a:pt x="8816238" y="268617"/>
                  </a:lnTo>
                  <a:lnTo>
                    <a:pt x="8809838" y="268617"/>
                  </a:lnTo>
                  <a:lnTo>
                    <a:pt x="8795753" y="260769"/>
                  </a:lnTo>
                  <a:lnTo>
                    <a:pt x="8790254" y="260769"/>
                  </a:lnTo>
                  <a:lnTo>
                    <a:pt x="8788781" y="260819"/>
                  </a:lnTo>
                  <a:lnTo>
                    <a:pt x="8789733" y="274980"/>
                  </a:lnTo>
                  <a:lnTo>
                    <a:pt x="8791626" y="280479"/>
                  </a:lnTo>
                  <a:lnTo>
                    <a:pt x="8796249" y="283171"/>
                  </a:lnTo>
                  <a:lnTo>
                    <a:pt x="8799474" y="277266"/>
                  </a:lnTo>
                  <a:lnTo>
                    <a:pt x="8806701" y="275272"/>
                  </a:lnTo>
                  <a:lnTo>
                    <a:pt x="8814232" y="273545"/>
                  </a:lnTo>
                  <a:lnTo>
                    <a:pt x="8818397" y="268414"/>
                  </a:lnTo>
                  <a:close/>
                </a:path>
                <a:path extrusionOk="0" h="283210" w="10439400">
                  <a:moveTo>
                    <a:pt x="8863762" y="236054"/>
                  </a:moveTo>
                  <a:lnTo>
                    <a:pt x="8860574" y="229641"/>
                  </a:lnTo>
                  <a:lnTo>
                    <a:pt x="8854173" y="229641"/>
                  </a:lnTo>
                  <a:lnTo>
                    <a:pt x="8852306" y="229641"/>
                  </a:lnTo>
                  <a:lnTo>
                    <a:pt x="8850173" y="230187"/>
                  </a:lnTo>
                  <a:lnTo>
                    <a:pt x="8847760" y="231432"/>
                  </a:lnTo>
                  <a:lnTo>
                    <a:pt x="8847760" y="253568"/>
                  </a:lnTo>
                  <a:lnTo>
                    <a:pt x="8850122" y="254774"/>
                  </a:lnTo>
                  <a:lnTo>
                    <a:pt x="8852230" y="255295"/>
                  </a:lnTo>
                  <a:lnTo>
                    <a:pt x="8860498" y="255295"/>
                  </a:lnTo>
                  <a:lnTo>
                    <a:pt x="8863724" y="248881"/>
                  </a:lnTo>
                  <a:lnTo>
                    <a:pt x="8863762" y="236054"/>
                  </a:lnTo>
                  <a:close/>
                </a:path>
                <a:path extrusionOk="0" h="283210" w="10439400">
                  <a:moveTo>
                    <a:pt x="8921420" y="120230"/>
                  </a:moveTo>
                  <a:lnTo>
                    <a:pt x="8913431" y="118110"/>
                  </a:lnTo>
                  <a:lnTo>
                    <a:pt x="8906370" y="114731"/>
                  </a:lnTo>
                  <a:lnTo>
                    <a:pt x="8900135" y="114731"/>
                  </a:lnTo>
                  <a:lnTo>
                    <a:pt x="8894229" y="114731"/>
                  </a:lnTo>
                  <a:lnTo>
                    <a:pt x="8889060" y="117754"/>
                  </a:lnTo>
                  <a:lnTo>
                    <a:pt x="8884564" y="127736"/>
                  </a:lnTo>
                  <a:lnTo>
                    <a:pt x="8888692" y="132143"/>
                  </a:lnTo>
                  <a:lnTo>
                    <a:pt x="8896337" y="134874"/>
                  </a:lnTo>
                  <a:lnTo>
                    <a:pt x="8912644" y="134874"/>
                  </a:lnTo>
                  <a:lnTo>
                    <a:pt x="8921090" y="130657"/>
                  </a:lnTo>
                  <a:lnTo>
                    <a:pt x="8921420" y="120230"/>
                  </a:lnTo>
                  <a:close/>
                </a:path>
                <a:path extrusionOk="0" h="283210" w="10439400">
                  <a:moveTo>
                    <a:pt x="9030335" y="257225"/>
                  </a:moveTo>
                  <a:lnTo>
                    <a:pt x="9030246" y="249669"/>
                  </a:lnTo>
                  <a:lnTo>
                    <a:pt x="9024429" y="238810"/>
                  </a:lnTo>
                  <a:lnTo>
                    <a:pt x="9014638" y="249135"/>
                  </a:lnTo>
                  <a:lnTo>
                    <a:pt x="9012479" y="256755"/>
                  </a:lnTo>
                  <a:lnTo>
                    <a:pt x="9015489" y="261480"/>
                  </a:lnTo>
                  <a:lnTo>
                    <a:pt x="9021166" y="263093"/>
                  </a:lnTo>
                  <a:lnTo>
                    <a:pt x="9026652" y="261645"/>
                  </a:lnTo>
                  <a:lnTo>
                    <a:pt x="9030335" y="257225"/>
                  </a:lnTo>
                  <a:close/>
                </a:path>
                <a:path extrusionOk="0" h="283210" w="10439400">
                  <a:moveTo>
                    <a:pt x="9120276" y="134988"/>
                  </a:moveTo>
                  <a:lnTo>
                    <a:pt x="9119006" y="135153"/>
                  </a:lnTo>
                  <a:lnTo>
                    <a:pt x="9113837" y="135216"/>
                  </a:lnTo>
                  <a:lnTo>
                    <a:pt x="9103716" y="134518"/>
                  </a:lnTo>
                  <a:lnTo>
                    <a:pt x="9101353" y="134518"/>
                  </a:lnTo>
                  <a:lnTo>
                    <a:pt x="9092819" y="134518"/>
                  </a:lnTo>
                  <a:lnTo>
                    <a:pt x="9086571" y="136817"/>
                  </a:lnTo>
                  <a:lnTo>
                    <a:pt x="9090914" y="149733"/>
                  </a:lnTo>
                  <a:lnTo>
                    <a:pt x="9093835" y="150139"/>
                  </a:lnTo>
                  <a:lnTo>
                    <a:pt x="9096591" y="150342"/>
                  </a:lnTo>
                  <a:lnTo>
                    <a:pt x="9099144" y="150342"/>
                  </a:lnTo>
                  <a:lnTo>
                    <a:pt x="9107297" y="149453"/>
                  </a:lnTo>
                  <a:lnTo>
                    <a:pt x="9113660" y="146685"/>
                  </a:lnTo>
                  <a:lnTo>
                    <a:pt x="9118041" y="141909"/>
                  </a:lnTo>
                  <a:lnTo>
                    <a:pt x="9120276" y="134988"/>
                  </a:lnTo>
                  <a:close/>
                </a:path>
                <a:path extrusionOk="0" h="283210" w="10439400">
                  <a:moveTo>
                    <a:pt x="9162859" y="200469"/>
                  </a:moveTo>
                  <a:lnTo>
                    <a:pt x="9157119" y="194335"/>
                  </a:lnTo>
                  <a:lnTo>
                    <a:pt x="9147226" y="200329"/>
                  </a:lnTo>
                  <a:lnTo>
                    <a:pt x="9144800" y="204673"/>
                  </a:lnTo>
                  <a:lnTo>
                    <a:pt x="9147480" y="207314"/>
                  </a:lnTo>
                  <a:lnTo>
                    <a:pt x="9152941" y="208203"/>
                  </a:lnTo>
                  <a:lnTo>
                    <a:pt x="9158656" y="207352"/>
                  </a:lnTo>
                  <a:lnTo>
                    <a:pt x="9162669" y="204787"/>
                  </a:lnTo>
                  <a:lnTo>
                    <a:pt x="9162859" y="200469"/>
                  </a:lnTo>
                  <a:close/>
                </a:path>
                <a:path extrusionOk="0" h="283210" w="10439400">
                  <a:moveTo>
                    <a:pt x="9186723" y="268414"/>
                  </a:moveTo>
                  <a:lnTo>
                    <a:pt x="9186367" y="259448"/>
                  </a:lnTo>
                  <a:lnTo>
                    <a:pt x="9186227" y="250329"/>
                  </a:lnTo>
                  <a:lnTo>
                    <a:pt x="9184475" y="242849"/>
                  </a:lnTo>
                  <a:lnTo>
                    <a:pt x="9179268" y="238810"/>
                  </a:lnTo>
                  <a:lnTo>
                    <a:pt x="9173985" y="247332"/>
                  </a:lnTo>
                  <a:lnTo>
                    <a:pt x="9172943" y="256552"/>
                  </a:lnTo>
                  <a:lnTo>
                    <a:pt x="9176931" y="264312"/>
                  </a:lnTo>
                  <a:lnTo>
                    <a:pt x="9186723" y="268414"/>
                  </a:lnTo>
                  <a:close/>
                </a:path>
                <a:path extrusionOk="0" h="283210" w="10439400">
                  <a:moveTo>
                    <a:pt x="9790671" y="83248"/>
                  </a:moveTo>
                  <a:lnTo>
                    <a:pt x="9784169" y="77508"/>
                  </a:lnTo>
                  <a:lnTo>
                    <a:pt x="9779686" y="75425"/>
                  </a:lnTo>
                  <a:lnTo>
                    <a:pt x="9776816" y="75425"/>
                  </a:lnTo>
                  <a:lnTo>
                    <a:pt x="9773044" y="75425"/>
                  </a:lnTo>
                  <a:lnTo>
                    <a:pt x="9772091" y="79019"/>
                  </a:lnTo>
                  <a:lnTo>
                    <a:pt x="9774060" y="86220"/>
                  </a:lnTo>
                  <a:lnTo>
                    <a:pt x="9776981" y="89814"/>
                  </a:lnTo>
                  <a:lnTo>
                    <a:pt x="9783788" y="89814"/>
                  </a:lnTo>
                  <a:lnTo>
                    <a:pt x="9787115" y="88036"/>
                  </a:lnTo>
                  <a:lnTo>
                    <a:pt x="9790671" y="83248"/>
                  </a:lnTo>
                  <a:close/>
                </a:path>
                <a:path extrusionOk="0" h="283210" w="10439400">
                  <a:moveTo>
                    <a:pt x="9805340" y="31394"/>
                  </a:moveTo>
                  <a:lnTo>
                    <a:pt x="9799282" y="30264"/>
                  </a:lnTo>
                  <a:lnTo>
                    <a:pt x="9794507" y="29806"/>
                  </a:lnTo>
                  <a:lnTo>
                    <a:pt x="9790824" y="29806"/>
                  </a:lnTo>
                  <a:lnTo>
                    <a:pt x="9782289" y="29806"/>
                  </a:lnTo>
                  <a:lnTo>
                    <a:pt x="9779648" y="32296"/>
                  </a:lnTo>
                  <a:lnTo>
                    <a:pt x="9781210" y="37261"/>
                  </a:lnTo>
                  <a:lnTo>
                    <a:pt x="9785401" y="39738"/>
                  </a:lnTo>
                  <a:lnTo>
                    <a:pt x="9795319" y="39738"/>
                  </a:lnTo>
                  <a:lnTo>
                    <a:pt x="9800895" y="37617"/>
                  </a:lnTo>
                  <a:lnTo>
                    <a:pt x="9805340" y="31394"/>
                  </a:lnTo>
                  <a:close/>
                </a:path>
                <a:path extrusionOk="0" h="283210" w="10439400">
                  <a:moveTo>
                    <a:pt x="10092538" y="1549"/>
                  </a:moveTo>
                  <a:lnTo>
                    <a:pt x="10085578" y="457"/>
                  </a:lnTo>
                  <a:lnTo>
                    <a:pt x="10079990" y="0"/>
                  </a:lnTo>
                  <a:lnTo>
                    <a:pt x="10075608" y="0"/>
                  </a:lnTo>
                  <a:lnTo>
                    <a:pt x="10065271" y="0"/>
                  </a:lnTo>
                  <a:lnTo>
                    <a:pt x="10061562" y="2501"/>
                  </a:lnTo>
                  <a:lnTo>
                    <a:pt x="10062413" y="7518"/>
                  </a:lnTo>
                  <a:lnTo>
                    <a:pt x="10066960" y="10020"/>
                  </a:lnTo>
                  <a:lnTo>
                    <a:pt x="10078872" y="10020"/>
                  </a:lnTo>
                  <a:lnTo>
                    <a:pt x="10086010" y="7861"/>
                  </a:lnTo>
                  <a:lnTo>
                    <a:pt x="10092538" y="1549"/>
                  </a:lnTo>
                  <a:close/>
                </a:path>
                <a:path extrusionOk="0" h="283210" w="10439400">
                  <a:moveTo>
                    <a:pt x="10337609" y="142392"/>
                  </a:moveTo>
                  <a:lnTo>
                    <a:pt x="10334854" y="137312"/>
                  </a:lnTo>
                  <a:lnTo>
                    <a:pt x="10328948" y="134353"/>
                  </a:lnTo>
                  <a:lnTo>
                    <a:pt x="10321531" y="133388"/>
                  </a:lnTo>
                  <a:lnTo>
                    <a:pt x="10313289" y="133388"/>
                  </a:lnTo>
                  <a:lnTo>
                    <a:pt x="10305186" y="136652"/>
                  </a:lnTo>
                  <a:lnTo>
                    <a:pt x="10306342" y="142468"/>
                  </a:lnTo>
                  <a:lnTo>
                    <a:pt x="10314749" y="144500"/>
                  </a:lnTo>
                  <a:lnTo>
                    <a:pt x="10318928" y="150482"/>
                  </a:lnTo>
                  <a:lnTo>
                    <a:pt x="10330955" y="150482"/>
                  </a:lnTo>
                  <a:lnTo>
                    <a:pt x="10333139" y="150253"/>
                  </a:lnTo>
                  <a:lnTo>
                    <a:pt x="10335616" y="149720"/>
                  </a:lnTo>
                  <a:lnTo>
                    <a:pt x="10337609" y="142392"/>
                  </a:lnTo>
                  <a:close/>
                </a:path>
                <a:path extrusionOk="0" h="283210" w="10439400">
                  <a:moveTo>
                    <a:pt x="10438943" y="120230"/>
                  </a:moveTo>
                  <a:lnTo>
                    <a:pt x="10437279" y="120853"/>
                  </a:lnTo>
                  <a:lnTo>
                    <a:pt x="10435222" y="121081"/>
                  </a:lnTo>
                  <a:lnTo>
                    <a:pt x="10429786" y="121081"/>
                  </a:lnTo>
                  <a:lnTo>
                    <a:pt x="10415372" y="119278"/>
                  </a:lnTo>
                  <a:lnTo>
                    <a:pt x="10412222" y="119278"/>
                  </a:lnTo>
                  <a:lnTo>
                    <a:pt x="10406088" y="119278"/>
                  </a:lnTo>
                  <a:lnTo>
                    <a:pt x="10401656" y="120992"/>
                  </a:lnTo>
                  <a:lnTo>
                    <a:pt x="10402164" y="127736"/>
                  </a:lnTo>
                  <a:lnTo>
                    <a:pt x="10406151" y="131978"/>
                  </a:lnTo>
                  <a:lnTo>
                    <a:pt x="10411206" y="133819"/>
                  </a:lnTo>
                  <a:lnTo>
                    <a:pt x="10416375" y="133819"/>
                  </a:lnTo>
                  <a:lnTo>
                    <a:pt x="10423068" y="132829"/>
                  </a:lnTo>
                  <a:lnTo>
                    <a:pt x="10429380" y="130048"/>
                  </a:lnTo>
                  <a:lnTo>
                    <a:pt x="10434828" y="125755"/>
                  </a:lnTo>
                  <a:lnTo>
                    <a:pt x="10438943" y="12023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58" name="Google Shape;3158;gf574e92628_0_0"/>
            <p:cNvSpPr/>
            <p:nvPr/>
          </p:nvSpPr>
          <p:spPr>
            <a:xfrm>
              <a:off x="2768" y="4640020"/>
              <a:ext cx="9862820" cy="274954"/>
            </a:xfrm>
            <a:custGeom>
              <a:rect b="b" l="l" r="r" t="t"/>
              <a:pathLst>
                <a:path extrusionOk="0" h="274954" w="9862820">
                  <a:moveTo>
                    <a:pt x="18122" y="124866"/>
                  </a:moveTo>
                  <a:lnTo>
                    <a:pt x="12458" y="118732"/>
                  </a:lnTo>
                  <a:lnTo>
                    <a:pt x="2489" y="124739"/>
                  </a:lnTo>
                  <a:lnTo>
                    <a:pt x="0" y="129082"/>
                  </a:lnTo>
                  <a:lnTo>
                    <a:pt x="2654" y="131711"/>
                  </a:lnTo>
                  <a:lnTo>
                    <a:pt x="8115" y="132600"/>
                  </a:lnTo>
                  <a:lnTo>
                    <a:pt x="13843" y="131762"/>
                  </a:lnTo>
                  <a:lnTo>
                    <a:pt x="17881" y="129197"/>
                  </a:lnTo>
                  <a:lnTo>
                    <a:pt x="18122" y="124866"/>
                  </a:lnTo>
                  <a:close/>
                </a:path>
                <a:path extrusionOk="0" h="274954" w="9862820">
                  <a:moveTo>
                    <a:pt x="93256" y="178079"/>
                  </a:moveTo>
                  <a:lnTo>
                    <a:pt x="87198" y="176949"/>
                  </a:lnTo>
                  <a:lnTo>
                    <a:pt x="82423" y="176491"/>
                  </a:lnTo>
                  <a:lnTo>
                    <a:pt x="78752" y="176491"/>
                  </a:lnTo>
                  <a:lnTo>
                    <a:pt x="70231" y="176491"/>
                  </a:lnTo>
                  <a:lnTo>
                    <a:pt x="67589" y="178981"/>
                  </a:lnTo>
                  <a:lnTo>
                    <a:pt x="69151" y="183946"/>
                  </a:lnTo>
                  <a:lnTo>
                    <a:pt x="73355" y="186436"/>
                  </a:lnTo>
                  <a:lnTo>
                    <a:pt x="83261" y="186436"/>
                  </a:lnTo>
                  <a:lnTo>
                    <a:pt x="88836" y="184302"/>
                  </a:lnTo>
                  <a:lnTo>
                    <a:pt x="93256" y="178079"/>
                  </a:lnTo>
                  <a:close/>
                </a:path>
                <a:path extrusionOk="0" h="274954" w="9862820">
                  <a:moveTo>
                    <a:pt x="197332" y="243065"/>
                  </a:moveTo>
                  <a:lnTo>
                    <a:pt x="196075" y="237477"/>
                  </a:lnTo>
                  <a:lnTo>
                    <a:pt x="189153" y="229819"/>
                  </a:lnTo>
                  <a:lnTo>
                    <a:pt x="183870" y="237718"/>
                  </a:lnTo>
                  <a:lnTo>
                    <a:pt x="183388" y="243268"/>
                  </a:lnTo>
                  <a:lnTo>
                    <a:pt x="186105" y="246545"/>
                  </a:lnTo>
                  <a:lnTo>
                    <a:pt x="190385" y="247624"/>
                  </a:lnTo>
                  <a:lnTo>
                    <a:pt x="194818" y="246468"/>
                  </a:lnTo>
                  <a:lnTo>
                    <a:pt x="197332" y="243065"/>
                  </a:lnTo>
                  <a:close/>
                </a:path>
                <a:path extrusionOk="0" h="274954" w="9862820">
                  <a:moveTo>
                    <a:pt x="292150" y="89242"/>
                  </a:moveTo>
                  <a:lnTo>
                    <a:pt x="283514" y="87744"/>
                  </a:lnTo>
                  <a:lnTo>
                    <a:pt x="284048" y="77368"/>
                  </a:lnTo>
                  <a:lnTo>
                    <a:pt x="284949" y="66992"/>
                  </a:lnTo>
                  <a:lnTo>
                    <a:pt x="270294" y="66992"/>
                  </a:lnTo>
                  <a:lnTo>
                    <a:pt x="267931" y="73342"/>
                  </a:lnTo>
                  <a:lnTo>
                    <a:pt x="264871" y="79286"/>
                  </a:lnTo>
                  <a:lnTo>
                    <a:pt x="264528" y="84645"/>
                  </a:lnTo>
                  <a:lnTo>
                    <a:pt x="270294" y="89242"/>
                  </a:lnTo>
                  <a:lnTo>
                    <a:pt x="270675" y="84048"/>
                  </a:lnTo>
                  <a:lnTo>
                    <a:pt x="271475" y="82118"/>
                  </a:lnTo>
                  <a:lnTo>
                    <a:pt x="274167" y="82118"/>
                  </a:lnTo>
                  <a:lnTo>
                    <a:pt x="276402" y="86296"/>
                  </a:lnTo>
                  <a:lnTo>
                    <a:pt x="281355" y="94653"/>
                  </a:lnTo>
                  <a:lnTo>
                    <a:pt x="284073" y="98844"/>
                  </a:lnTo>
                  <a:lnTo>
                    <a:pt x="288620" y="98844"/>
                  </a:lnTo>
                  <a:lnTo>
                    <a:pt x="290525" y="96291"/>
                  </a:lnTo>
                  <a:lnTo>
                    <a:pt x="292150" y="89242"/>
                  </a:lnTo>
                  <a:close/>
                </a:path>
                <a:path extrusionOk="0" h="274954" w="9862820">
                  <a:moveTo>
                    <a:pt x="313499" y="196634"/>
                  </a:moveTo>
                  <a:lnTo>
                    <a:pt x="312318" y="190728"/>
                  </a:lnTo>
                  <a:lnTo>
                    <a:pt x="299643" y="185343"/>
                  </a:lnTo>
                  <a:lnTo>
                    <a:pt x="294487" y="193814"/>
                  </a:lnTo>
                  <a:lnTo>
                    <a:pt x="293522" y="199377"/>
                  </a:lnTo>
                  <a:lnTo>
                    <a:pt x="295643" y="202425"/>
                  </a:lnTo>
                  <a:lnTo>
                    <a:pt x="299770" y="203352"/>
                  </a:lnTo>
                  <a:lnTo>
                    <a:pt x="307784" y="201396"/>
                  </a:lnTo>
                  <a:lnTo>
                    <a:pt x="313499" y="196634"/>
                  </a:lnTo>
                  <a:close/>
                </a:path>
                <a:path extrusionOk="0" h="274954" w="9862820">
                  <a:moveTo>
                    <a:pt x="336423" y="111137"/>
                  </a:moveTo>
                  <a:lnTo>
                    <a:pt x="329450" y="107581"/>
                  </a:lnTo>
                  <a:lnTo>
                    <a:pt x="323430" y="106057"/>
                  </a:lnTo>
                  <a:lnTo>
                    <a:pt x="318058" y="106057"/>
                  </a:lnTo>
                  <a:lnTo>
                    <a:pt x="308762" y="107670"/>
                  </a:lnTo>
                  <a:lnTo>
                    <a:pt x="300456" y="112052"/>
                  </a:lnTo>
                  <a:lnTo>
                    <a:pt x="292658" y="118478"/>
                  </a:lnTo>
                  <a:lnTo>
                    <a:pt x="284937" y="126225"/>
                  </a:lnTo>
                  <a:lnTo>
                    <a:pt x="290449" y="128981"/>
                  </a:lnTo>
                  <a:lnTo>
                    <a:pt x="295135" y="130124"/>
                  </a:lnTo>
                  <a:lnTo>
                    <a:pt x="299364" y="130124"/>
                  </a:lnTo>
                  <a:lnTo>
                    <a:pt x="308648" y="128244"/>
                  </a:lnTo>
                  <a:lnTo>
                    <a:pt x="317233" y="123545"/>
                  </a:lnTo>
                  <a:lnTo>
                    <a:pt x="326148" y="117373"/>
                  </a:lnTo>
                  <a:lnTo>
                    <a:pt x="336423" y="111137"/>
                  </a:lnTo>
                  <a:close/>
                </a:path>
                <a:path extrusionOk="0" h="274954" w="9862820">
                  <a:moveTo>
                    <a:pt x="528078" y="155841"/>
                  </a:moveTo>
                  <a:lnTo>
                    <a:pt x="514718" y="159207"/>
                  </a:lnTo>
                  <a:lnTo>
                    <a:pt x="501281" y="162369"/>
                  </a:lnTo>
                  <a:lnTo>
                    <a:pt x="490169" y="167830"/>
                  </a:lnTo>
                  <a:lnTo>
                    <a:pt x="483768" y="178079"/>
                  </a:lnTo>
                  <a:lnTo>
                    <a:pt x="487578" y="178663"/>
                  </a:lnTo>
                  <a:lnTo>
                    <a:pt x="491070" y="178955"/>
                  </a:lnTo>
                  <a:lnTo>
                    <a:pt x="494309" y="178955"/>
                  </a:lnTo>
                  <a:lnTo>
                    <a:pt x="506742" y="177253"/>
                  </a:lnTo>
                  <a:lnTo>
                    <a:pt x="516204" y="172478"/>
                  </a:lnTo>
                  <a:lnTo>
                    <a:pt x="523163" y="165176"/>
                  </a:lnTo>
                  <a:lnTo>
                    <a:pt x="528078" y="155841"/>
                  </a:lnTo>
                  <a:close/>
                </a:path>
                <a:path extrusionOk="0" h="274954" w="9862820">
                  <a:moveTo>
                    <a:pt x="1390929" y="195135"/>
                  </a:moveTo>
                  <a:lnTo>
                    <a:pt x="1389138" y="191668"/>
                  </a:lnTo>
                  <a:lnTo>
                    <a:pt x="1384541" y="191668"/>
                  </a:lnTo>
                  <a:lnTo>
                    <a:pt x="1380820" y="191668"/>
                  </a:lnTo>
                  <a:lnTo>
                    <a:pt x="1375270" y="193941"/>
                  </a:lnTo>
                  <a:lnTo>
                    <a:pt x="1367726" y="200317"/>
                  </a:lnTo>
                  <a:lnTo>
                    <a:pt x="1372958" y="204089"/>
                  </a:lnTo>
                  <a:lnTo>
                    <a:pt x="1377353" y="205524"/>
                  </a:lnTo>
                  <a:lnTo>
                    <a:pt x="1386268" y="205524"/>
                  </a:lnTo>
                  <a:lnTo>
                    <a:pt x="1389494" y="202057"/>
                  </a:lnTo>
                  <a:lnTo>
                    <a:pt x="1390929" y="195135"/>
                  </a:lnTo>
                  <a:close/>
                </a:path>
                <a:path extrusionOk="0" h="274954" w="9862820">
                  <a:moveTo>
                    <a:pt x="1470710" y="81749"/>
                  </a:moveTo>
                  <a:lnTo>
                    <a:pt x="1448854" y="96393"/>
                  </a:lnTo>
                  <a:lnTo>
                    <a:pt x="1450771" y="96443"/>
                  </a:lnTo>
                  <a:lnTo>
                    <a:pt x="1462125" y="96443"/>
                  </a:lnTo>
                  <a:lnTo>
                    <a:pt x="1467713" y="90500"/>
                  </a:lnTo>
                  <a:lnTo>
                    <a:pt x="1470710" y="81749"/>
                  </a:lnTo>
                  <a:close/>
                </a:path>
                <a:path extrusionOk="0" h="274954" w="9862820">
                  <a:moveTo>
                    <a:pt x="1492897" y="59385"/>
                  </a:moveTo>
                  <a:lnTo>
                    <a:pt x="1470710" y="59385"/>
                  </a:lnTo>
                  <a:lnTo>
                    <a:pt x="1470710" y="74155"/>
                  </a:lnTo>
                  <a:lnTo>
                    <a:pt x="1492897" y="74155"/>
                  </a:lnTo>
                  <a:lnTo>
                    <a:pt x="1492897" y="59385"/>
                  </a:lnTo>
                  <a:close/>
                </a:path>
                <a:path extrusionOk="0" h="274954" w="9862820">
                  <a:moveTo>
                    <a:pt x="1551851" y="15151"/>
                  </a:moveTo>
                  <a:lnTo>
                    <a:pt x="1546961" y="14236"/>
                  </a:lnTo>
                  <a:lnTo>
                    <a:pt x="1542554" y="13804"/>
                  </a:lnTo>
                  <a:lnTo>
                    <a:pt x="1538554" y="13804"/>
                  </a:lnTo>
                  <a:lnTo>
                    <a:pt x="1522577" y="16814"/>
                  </a:lnTo>
                  <a:lnTo>
                    <a:pt x="1511655" y="25044"/>
                  </a:lnTo>
                  <a:lnTo>
                    <a:pt x="1504645" y="37261"/>
                  </a:lnTo>
                  <a:lnTo>
                    <a:pt x="1500352" y="52247"/>
                  </a:lnTo>
                  <a:lnTo>
                    <a:pt x="1515833" y="45491"/>
                  </a:lnTo>
                  <a:lnTo>
                    <a:pt x="1532343" y="39878"/>
                  </a:lnTo>
                  <a:lnTo>
                    <a:pt x="1545742" y="31165"/>
                  </a:lnTo>
                  <a:lnTo>
                    <a:pt x="1551851" y="15151"/>
                  </a:lnTo>
                  <a:close/>
                </a:path>
                <a:path extrusionOk="0" h="274954" w="9862820">
                  <a:moveTo>
                    <a:pt x="1683766" y="257454"/>
                  </a:moveTo>
                  <a:lnTo>
                    <a:pt x="1676971" y="252171"/>
                  </a:lnTo>
                  <a:lnTo>
                    <a:pt x="1674926" y="257505"/>
                  </a:lnTo>
                  <a:lnTo>
                    <a:pt x="1670304" y="260197"/>
                  </a:lnTo>
                  <a:lnTo>
                    <a:pt x="1665351" y="262559"/>
                  </a:lnTo>
                  <a:lnTo>
                    <a:pt x="1662328" y="266915"/>
                  </a:lnTo>
                  <a:lnTo>
                    <a:pt x="1664462" y="271348"/>
                  </a:lnTo>
                  <a:lnTo>
                    <a:pt x="1667649" y="273088"/>
                  </a:lnTo>
                  <a:lnTo>
                    <a:pt x="1670939" y="273088"/>
                  </a:lnTo>
                  <a:lnTo>
                    <a:pt x="1678228" y="270497"/>
                  </a:lnTo>
                  <a:lnTo>
                    <a:pt x="1683346" y="264426"/>
                  </a:lnTo>
                  <a:lnTo>
                    <a:pt x="1683766" y="257454"/>
                  </a:lnTo>
                  <a:close/>
                </a:path>
                <a:path extrusionOk="0" h="274954" w="9862820">
                  <a:moveTo>
                    <a:pt x="1699183" y="22402"/>
                  </a:moveTo>
                  <a:lnTo>
                    <a:pt x="1690979" y="22098"/>
                  </a:lnTo>
                  <a:lnTo>
                    <a:pt x="1689163" y="14770"/>
                  </a:lnTo>
                  <a:lnTo>
                    <a:pt x="1680540" y="14770"/>
                  </a:lnTo>
                  <a:lnTo>
                    <a:pt x="1679460" y="14770"/>
                  </a:lnTo>
                  <a:lnTo>
                    <a:pt x="1678279" y="14884"/>
                  </a:lnTo>
                  <a:lnTo>
                    <a:pt x="1676971" y="15138"/>
                  </a:lnTo>
                  <a:lnTo>
                    <a:pt x="1678800" y="31673"/>
                  </a:lnTo>
                  <a:lnTo>
                    <a:pt x="1673034" y="40601"/>
                  </a:lnTo>
                  <a:lnTo>
                    <a:pt x="1665579" y="47866"/>
                  </a:lnTo>
                  <a:lnTo>
                    <a:pt x="1662328" y="59385"/>
                  </a:lnTo>
                  <a:lnTo>
                    <a:pt x="1665478" y="59537"/>
                  </a:lnTo>
                  <a:lnTo>
                    <a:pt x="1666976" y="59537"/>
                  </a:lnTo>
                  <a:lnTo>
                    <a:pt x="1681937" y="57213"/>
                  </a:lnTo>
                  <a:lnTo>
                    <a:pt x="1692313" y="50228"/>
                  </a:lnTo>
                  <a:lnTo>
                    <a:pt x="1698066" y="38620"/>
                  </a:lnTo>
                  <a:lnTo>
                    <a:pt x="1699183" y="22402"/>
                  </a:lnTo>
                  <a:close/>
                </a:path>
                <a:path extrusionOk="0" h="274954" w="9862820">
                  <a:moveTo>
                    <a:pt x="1949450" y="133489"/>
                  </a:moveTo>
                  <a:lnTo>
                    <a:pt x="1948002" y="133184"/>
                  </a:lnTo>
                  <a:lnTo>
                    <a:pt x="1946592" y="133045"/>
                  </a:lnTo>
                  <a:lnTo>
                    <a:pt x="1945208" y="133045"/>
                  </a:lnTo>
                  <a:lnTo>
                    <a:pt x="1930311" y="139268"/>
                  </a:lnTo>
                  <a:lnTo>
                    <a:pt x="1921065" y="153974"/>
                  </a:lnTo>
                  <a:lnTo>
                    <a:pt x="1919503" y="171297"/>
                  </a:lnTo>
                  <a:lnTo>
                    <a:pt x="1927644" y="185331"/>
                  </a:lnTo>
                  <a:lnTo>
                    <a:pt x="1930196" y="169608"/>
                  </a:lnTo>
                  <a:lnTo>
                    <a:pt x="1937791" y="158851"/>
                  </a:lnTo>
                  <a:lnTo>
                    <a:pt x="1945767" y="148386"/>
                  </a:lnTo>
                  <a:lnTo>
                    <a:pt x="1949450" y="133489"/>
                  </a:lnTo>
                  <a:close/>
                </a:path>
                <a:path extrusionOk="0" h="274954" w="9862820">
                  <a:moveTo>
                    <a:pt x="1949462" y="52247"/>
                  </a:moveTo>
                  <a:lnTo>
                    <a:pt x="1920163" y="52247"/>
                  </a:lnTo>
                  <a:lnTo>
                    <a:pt x="1920163" y="66992"/>
                  </a:lnTo>
                  <a:lnTo>
                    <a:pt x="1949462" y="66992"/>
                  </a:lnTo>
                  <a:lnTo>
                    <a:pt x="1949462" y="52247"/>
                  </a:lnTo>
                  <a:close/>
                </a:path>
                <a:path extrusionOk="0" h="274954" w="9862820">
                  <a:moveTo>
                    <a:pt x="2038108" y="52247"/>
                  </a:moveTo>
                  <a:lnTo>
                    <a:pt x="2032025" y="51117"/>
                  </a:lnTo>
                  <a:lnTo>
                    <a:pt x="2027237" y="50660"/>
                  </a:lnTo>
                  <a:lnTo>
                    <a:pt x="2023554" y="50660"/>
                  </a:lnTo>
                  <a:lnTo>
                    <a:pt x="2015045" y="50660"/>
                  </a:lnTo>
                  <a:lnTo>
                    <a:pt x="2012416" y="53136"/>
                  </a:lnTo>
                  <a:lnTo>
                    <a:pt x="2013978" y="58077"/>
                  </a:lnTo>
                  <a:lnTo>
                    <a:pt x="2018182" y="60553"/>
                  </a:lnTo>
                  <a:lnTo>
                    <a:pt x="2028088" y="60553"/>
                  </a:lnTo>
                  <a:lnTo>
                    <a:pt x="2033663" y="58445"/>
                  </a:lnTo>
                  <a:lnTo>
                    <a:pt x="2038108" y="52247"/>
                  </a:lnTo>
                  <a:close/>
                </a:path>
                <a:path extrusionOk="0" h="274954" w="9862820">
                  <a:moveTo>
                    <a:pt x="2084197" y="256197"/>
                  </a:moveTo>
                  <a:lnTo>
                    <a:pt x="2081491" y="248945"/>
                  </a:lnTo>
                  <a:lnTo>
                    <a:pt x="2075446" y="244843"/>
                  </a:lnTo>
                  <a:lnTo>
                    <a:pt x="2067509" y="243547"/>
                  </a:lnTo>
                  <a:lnTo>
                    <a:pt x="2059266" y="244690"/>
                  </a:lnTo>
                  <a:lnTo>
                    <a:pt x="2051926" y="247904"/>
                  </a:lnTo>
                  <a:lnTo>
                    <a:pt x="2046833" y="252882"/>
                  </a:lnTo>
                  <a:lnTo>
                    <a:pt x="2045322" y="259321"/>
                  </a:lnTo>
                  <a:lnTo>
                    <a:pt x="2046732" y="259105"/>
                  </a:lnTo>
                  <a:lnTo>
                    <a:pt x="2048014" y="259003"/>
                  </a:lnTo>
                  <a:lnTo>
                    <a:pt x="2054923" y="259003"/>
                  </a:lnTo>
                  <a:lnTo>
                    <a:pt x="2068245" y="268249"/>
                  </a:lnTo>
                  <a:lnTo>
                    <a:pt x="2076183" y="268249"/>
                  </a:lnTo>
                  <a:lnTo>
                    <a:pt x="2078888" y="267868"/>
                  </a:lnTo>
                  <a:lnTo>
                    <a:pt x="2082139" y="266915"/>
                  </a:lnTo>
                  <a:lnTo>
                    <a:pt x="2084197" y="256197"/>
                  </a:lnTo>
                  <a:close/>
                </a:path>
                <a:path extrusionOk="0" h="274954" w="9862820">
                  <a:moveTo>
                    <a:pt x="2251646" y="15138"/>
                  </a:moveTo>
                  <a:lnTo>
                    <a:pt x="2242261" y="13779"/>
                  </a:lnTo>
                  <a:lnTo>
                    <a:pt x="2226716" y="7772"/>
                  </a:lnTo>
                  <a:lnTo>
                    <a:pt x="2217318" y="6400"/>
                  </a:lnTo>
                  <a:lnTo>
                    <a:pt x="2214384" y="6400"/>
                  </a:lnTo>
                  <a:lnTo>
                    <a:pt x="2211095" y="6769"/>
                  </a:lnTo>
                  <a:lnTo>
                    <a:pt x="2207285" y="7645"/>
                  </a:lnTo>
                  <a:lnTo>
                    <a:pt x="2206282" y="15481"/>
                  </a:lnTo>
                  <a:lnTo>
                    <a:pt x="2210282" y="20713"/>
                  </a:lnTo>
                  <a:lnTo>
                    <a:pt x="2217686" y="23634"/>
                  </a:lnTo>
                  <a:lnTo>
                    <a:pt x="2226970" y="24549"/>
                  </a:lnTo>
                  <a:lnTo>
                    <a:pt x="2235885" y="23850"/>
                  </a:lnTo>
                  <a:lnTo>
                    <a:pt x="2243810" y="21894"/>
                  </a:lnTo>
                  <a:lnTo>
                    <a:pt x="2249474" y="18910"/>
                  </a:lnTo>
                  <a:lnTo>
                    <a:pt x="2251646" y="15138"/>
                  </a:lnTo>
                  <a:close/>
                </a:path>
                <a:path extrusionOk="0" h="274954" w="9862820">
                  <a:moveTo>
                    <a:pt x="2565133" y="104013"/>
                  </a:moveTo>
                  <a:lnTo>
                    <a:pt x="2553754" y="96380"/>
                  </a:lnTo>
                  <a:lnTo>
                    <a:pt x="2551569" y="103327"/>
                  </a:lnTo>
                  <a:lnTo>
                    <a:pt x="2547226" y="108127"/>
                  </a:lnTo>
                  <a:lnTo>
                    <a:pt x="2540876" y="110909"/>
                  </a:lnTo>
                  <a:lnTo>
                    <a:pt x="2532697" y="111798"/>
                  </a:lnTo>
                  <a:lnTo>
                    <a:pt x="2530043" y="111798"/>
                  </a:lnTo>
                  <a:lnTo>
                    <a:pt x="2527160" y="111569"/>
                  </a:lnTo>
                  <a:lnTo>
                    <a:pt x="2524087" y="111125"/>
                  </a:lnTo>
                  <a:lnTo>
                    <a:pt x="2523325" y="126428"/>
                  </a:lnTo>
                  <a:lnTo>
                    <a:pt x="2529103" y="131927"/>
                  </a:lnTo>
                  <a:lnTo>
                    <a:pt x="2536583" y="131927"/>
                  </a:lnTo>
                  <a:lnTo>
                    <a:pt x="2550553" y="127076"/>
                  </a:lnTo>
                  <a:lnTo>
                    <a:pt x="2562072" y="116001"/>
                  </a:lnTo>
                  <a:lnTo>
                    <a:pt x="2565133" y="104013"/>
                  </a:lnTo>
                  <a:close/>
                </a:path>
                <a:path extrusionOk="0" h="274954" w="9862820">
                  <a:moveTo>
                    <a:pt x="2693581" y="200317"/>
                  </a:moveTo>
                  <a:lnTo>
                    <a:pt x="2690063" y="191325"/>
                  </a:lnTo>
                  <a:lnTo>
                    <a:pt x="2684602" y="185331"/>
                  </a:lnTo>
                  <a:lnTo>
                    <a:pt x="2677617" y="182003"/>
                  </a:lnTo>
                  <a:lnTo>
                    <a:pt x="2669603" y="180975"/>
                  </a:lnTo>
                  <a:lnTo>
                    <a:pt x="2657767" y="182638"/>
                  </a:lnTo>
                  <a:lnTo>
                    <a:pt x="2646007" y="187020"/>
                  </a:lnTo>
                  <a:lnTo>
                    <a:pt x="2635504" y="193217"/>
                  </a:lnTo>
                  <a:lnTo>
                    <a:pt x="2627439" y="200317"/>
                  </a:lnTo>
                  <a:lnTo>
                    <a:pt x="2636850" y="205435"/>
                  </a:lnTo>
                  <a:lnTo>
                    <a:pt x="2661831" y="209816"/>
                  </a:lnTo>
                  <a:lnTo>
                    <a:pt x="2671407" y="215061"/>
                  </a:lnTo>
                  <a:lnTo>
                    <a:pt x="2670721" y="204279"/>
                  </a:lnTo>
                  <a:lnTo>
                    <a:pt x="2675940" y="199605"/>
                  </a:lnTo>
                  <a:lnTo>
                    <a:pt x="2688259" y="199605"/>
                  </a:lnTo>
                  <a:lnTo>
                    <a:pt x="2690799" y="199847"/>
                  </a:lnTo>
                  <a:lnTo>
                    <a:pt x="2693581" y="200317"/>
                  </a:lnTo>
                  <a:close/>
                </a:path>
                <a:path extrusionOk="0" h="274954" w="9862820">
                  <a:moveTo>
                    <a:pt x="2753677" y="208724"/>
                  </a:moveTo>
                  <a:lnTo>
                    <a:pt x="2745092" y="207568"/>
                  </a:lnTo>
                  <a:lnTo>
                    <a:pt x="2742095" y="217551"/>
                  </a:lnTo>
                  <a:lnTo>
                    <a:pt x="2732328" y="220637"/>
                  </a:lnTo>
                  <a:lnTo>
                    <a:pt x="2721610" y="222758"/>
                  </a:lnTo>
                  <a:lnTo>
                    <a:pt x="2715742" y="229819"/>
                  </a:lnTo>
                  <a:lnTo>
                    <a:pt x="2720492" y="234594"/>
                  </a:lnTo>
                  <a:lnTo>
                    <a:pt x="2727261" y="236982"/>
                  </a:lnTo>
                  <a:lnTo>
                    <a:pt x="2740863" y="236982"/>
                  </a:lnTo>
                  <a:lnTo>
                    <a:pt x="2747695" y="234594"/>
                  </a:lnTo>
                  <a:lnTo>
                    <a:pt x="2752547" y="229819"/>
                  </a:lnTo>
                  <a:lnTo>
                    <a:pt x="2751429" y="221170"/>
                  </a:lnTo>
                  <a:lnTo>
                    <a:pt x="2753677" y="208724"/>
                  </a:lnTo>
                  <a:close/>
                </a:path>
                <a:path extrusionOk="0" h="274954" w="9862820">
                  <a:moveTo>
                    <a:pt x="2873451" y="262051"/>
                  </a:moveTo>
                  <a:lnTo>
                    <a:pt x="2871495" y="258419"/>
                  </a:lnTo>
                  <a:lnTo>
                    <a:pt x="2867736" y="258419"/>
                  </a:lnTo>
                  <a:lnTo>
                    <a:pt x="2864777" y="258419"/>
                  </a:lnTo>
                  <a:lnTo>
                    <a:pt x="2860700" y="260667"/>
                  </a:lnTo>
                  <a:lnTo>
                    <a:pt x="2855595" y="266928"/>
                  </a:lnTo>
                  <a:lnTo>
                    <a:pt x="2860446" y="271322"/>
                  </a:lnTo>
                  <a:lnTo>
                    <a:pt x="2864269" y="272961"/>
                  </a:lnTo>
                  <a:lnTo>
                    <a:pt x="2871317" y="272961"/>
                  </a:lnTo>
                  <a:lnTo>
                    <a:pt x="2873362" y="269328"/>
                  </a:lnTo>
                  <a:lnTo>
                    <a:pt x="2873451" y="262051"/>
                  </a:lnTo>
                  <a:close/>
                </a:path>
                <a:path extrusionOk="0" h="274954" w="9862820">
                  <a:moveTo>
                    <a:pt x="3444824" y="103987"/>
                  </a:moveTo>
                  <a:lnTo>
                    <a:pt x="3443109" y="103251"/>
                  </a:lnTo>
                  <a:lnTo>
                    <a:pt x="3441369" y="102920"/>
                  </a:lnTo>
                  <a:lnTo>
                    <a:pt x="3439642" y="102920"/>
                  </a:lnTo>
                  <a:lnTo>
                    <a:pt x="3430130" y="106172"/>
                  </a:lnTo>
                  <a:lnTo>
                    <a:pt x="3423691" y="113538"/>
                  </a:lnTo>
                  <a:lnTo>
                    <a:pt x="3422866" y="121424"/>
                  </a:lnTo>
                  <a:lnTo>
                    <a:pt x="3430193" y="126225"/>
                  </a:lnTo>
                  <a:lnTo>
                    <a:pt x="3432835" y="119621"/>
                  </a:lnTo>
                  <a:lnTo>
                    <a:pt x="3437191" y="114719"/>
                  </a:lnTo>
                  <a:lnTo>
                    <a:pt x="3441687" y="110007"/>
                  </a:lnTo>
                  <a:lnTo>
                    <a:pt x="3444824" y="103987"/>
                  </a:lnTo>
                  <a:close/>
                </a:path>
                <a:path extrusionOk="0" h="274954" w="9862820">
                  <a:moveTo>
                    <a:pt x="3496843" y="103200"/>
                  </a:moveTo>
                  <a:lnTo>
                    <a:pt x="3496335" y="96380"/>
                  </a:lnTo>
                  <a:lnTo>
                    <a:pt x="3494684" y="97028"/>
                  </a:lnTo>
                  <a:lnTo>
                    <a:pt x="3492627" y="97256"/>
                  </a:lnTo>
                  <a:lnTo>
                    <a:pt x="3487204" y="97256"/>
                  </a:lnTo>
                  <a:lnTo>
                    <a:pt x="3472891" y="95478"/>
                  </a:lnTo>
                  <a:lnTo>
                    <a:pt x="3469741" y="95478"/>
                  </a:lnTo>
                  <a:lnTo>
                    <a:pt x="3463569" y="95478"/>
                  </a:lnTo>
                  <a:lnTo>
                    <a:pt x="3459073" y="97193"/>
                  </a:lnTo>
                  <a:lnTo>
                    <a:pt x="3459569" y="103987"/>
                  </a:lnTo>
                  <a:lnTo>
                    <a:pt x="3461232" y="103378"/>
                  </a:lnTo>
                  <a:lnTo>
                    <a:pt x="3463264" y="103149"/>
                  </a:lnTo>
                  <a:lnTo>
                    <a:pt x="3468687" y="103149"/>
                  </a:lnTo>
                  <a:lnTo>
                    <a:pt x="3483038" y="104927"/>
                  </a:lnTo>
                  <a:lnTo>
                    <a:pt x="3492360" y="104927"/>
                  </a:lnTo>
                  <a:lnTo>
                    <a:pt x="3496843" y="103200"/>
                  </a:lnTo>
                  <a:close/>
                </a:path>
                <a:path extrusionOk="0" h="274954" w="9862820">
                  <a:moveTo>
                    <a:pt x="3591014" y="91376"/>
                  </a:moveTo>
                  <a:lnTo>
                    <a:pt x="3590366" y="76339"/>
                  </a:lnTo>
                  <a:lnTo>
                    <a:pt x="3577564" y="66992"/>
                  </a:lnTo>
                  <a:lnTo>
                    <a:pt x="3571595" y="75780"/>
                  </a:lnTo>
                  <a:lnTo>
                    <a:pt x="3565423" y="84404"/>
                  </a:lnTo>
                  <a:lnTo>
                    <a:pt x="3561651" y="95364"/>
                  </a:lnTo>
                  <a:lnTo>
                    <a:pt x="3562845" y="111137"/>
                  </a:lnTo>
                  <a:lnTo>
                    <a:pt x="3564204" y="111379"/>
                  </a:lnTo>
                  <a:lnTo>
                    <a:pt x="3565537" y="111493"/>
                  </a:lnTo>
                  <a:lnTo>
                    <a:pt x="3566845" y="111493"/>
                  </a:lnTo>
                  <a:lnTo>
                    <a:pt x="3582251" y="105346"/>
                  </a:lnTo>
                  <a:lnTo>
                    <a:pt x="3591014" y="91376"/>
                  </a:lnTo>
                  <a:close/>
                </a:path>
                <a:path extrusionOk="0" h="274954" w="9862820">
                  <a:moveTo>
                    <a:pt x="3592195" y="185343"/>
                  </a:moveTo>
                  <a:lnTo>
                    <a:pt x="3588613" y="184848"/>
                  </a:lnTo>
                  <a:lnTo>
                    <a:pt x="3585286" y="184619"/>
                  </a:lnTo>
                  <a:lnTo>
                    <a:pt x="3582187" y="184619"/>
                  </a:lnTo>
                  <a:lnTo>
                    <a:pt x="3574059" y="185204"/>
                  </a:lnTo>
                  <a:lnTo>
                    <a:pt x="3566985" y="186855"/>
                  </a:lnTo>
                  <a:lnTo>
                    <a:pt x="3560800" y="189433"/>
                  </a:lnTo>
                  <a:lnTo>
                    <a:pt x="3555390" y="192824"/>
                  </a:lnTo>
                  <a:lnTo>
                    <a:pt x="3556228" y="206540"/>
                  </a:lnTo>
                  <a:lnTo>
                    <a:pt x="3563404" y="212407"/>
                  </a:lnTo>
                  <a:lnTo>
                    <a:pt x="3571214" y="212407"/>
                  </a:lnTo>
                  <a:lnTo>
                    <a:pt x="3579076" y="210489"/>
                  </a:lnTo>
                  <a:lnTo>
                    <a:pt x="3586061" y="205041"/>
                  </a:lnTo>
                  <a:lnTo>
                    <a:pt x="3590874" y="196507"/>
                  </a:lnTo>
                  <a:lnTo>
                    <a:pt x="3592195" y="185343"/>
                  </a:lnTo>
                  <a:close/>
                </a:path>
                <a:path extrusionOk="0" h="274954" w="9862820">
                  <a:moveTo>
                    <a:pt x="3715804" y="139636"/>
                  </a:moveTo>
                  <a:lnTo>
                    <a:pt x="3710140" y="133489"/>
                  </a:lnTo>
                  <a:lnTo>
                    <a:pt x="3700183" y="139522"/>
                  </a:lnTo>
                  <a:lnTo>
                    <a:pt x="3697694" y="143878"/>
                  </a:lnTo>
                  <a:lnTo>
                    <a:pt x="3700335" y="146519"/>
                  </a:lnTo>
                  <a:lnTo>
                    <a:pt x="3705771" y="147408"/>
                  </a:lnTo>
                  <a:lnTo>
                    <a:pt x="3711511" y="146558"/>
                  </a:lnTo>
                  <a:lnTo>
                    <a:pt x="3715562" y="143979"/>
                  </a:lnTo>
                  <a:lnTo>
                    <a:pt x="3715804" y="139636"/>
                  </a:lnTo>
                  <a:close/>
                </a:path>
                <a:path extrusionOk="0" h="274954" w="9862820">
                  <a:moveTo>
                    <a:pt x="4090771" y="219964"/>
                  </a:moveTo>
                  <a:lnTo>
                    <a:pt x="4089412" y="212686"/>
                  </a:lnTo>
                  <a:lnTo>
                    <a:pt x="4078465" y="207568"/>
                  </a:lnTo>
                  <a:lnTo>
                    <a:pt x="4076293" y="212966"/>
                  </a:lnTo>
                  <a:lnTo>
                    <a:pt x="4071670" y="215747"/>
                  </a:lnTo>
                  <a:lnTo>
                    <a:pt x="4066756" y="218160"/>
                  </a:lnTo>
                  <a:lnTo>
                    <a:pt x="4063746" y="222440"/>
                  </a:lnTo>
                  <a:lnTo>
                    <a:pt x="4067454" y="227380"/>
                  </a:lnTo>
                  <a:lnTo>
                    <a:pt x="4072051" y="229285"/>
                  </a:lnTo>
                  <a:lnTo>
                    <a:pt x="4076420" y="229285"/>
                  </a:lnTo>
                  <a:lnTo>
                    <a:pt x="4085463" y="226466"/>
                  </a:lnTo>
                  <a:lnTo>
                    <a:pt x="4090771" y="219964"/>
                  </a:lnTo>
                  <a:close/>
                </a:path>
                <a:path extrusionOk="0" h="274954" w="9862820">
                  <a:moveTo>
                    <a:pt x="4144645" y="259308"/>
                  </a:moveTo>
                  <a:lnTo>
                    <a:pt x="4144327" y="251472"/>
                  </a:lnTo>
                  <a:lnTo>
                    <a:pt x="4143362" y="244246"/>
                  </a:lnTo>
                  <a:lnTo>
                    <a:pt x="4140466" y="238937"/>
                  </a:lnTo>
                  <a:lnTo>
                    <a:pt x="4134370" y="236880"/>
                  </a:lnTo>
                  <a:lnTo>
                    <a:pt x="4133075" y="236880"/>
                  </a:lnTo>
                  <a:lnTo>
                    <a:pt x="4131627" y="237058"/>
                  </a:lnTo>
                  <a:lnTo>
                    <a:pt x="4129963" y="237413"/>
                  </a:lnTo>
                  <a:lnTo>
                    <a:pt x="4129963" y="252171"/>
                  </a:lnTo>
                  <a:lnTo>
                    <a:pt x="4137431" y="252171"/>
                  </a:lnTo>
                  <a:lnTo>
                    <a:pt x="4138612" y="258279"/>
                  </a:lnTo>
                  <a:lnTo>
                    <a:pt x="4144645" y="259308"/>
                  </a:lnTo>
                  <a:close/>
                </a:path>
                <a:path extrusionOk="0" h="274954" w="9862820">
                  <a:moveTo>
                    <a:pt x="4212298" y="161798"/>
                  </a:moveTo>
                  <a:lnTo>
                    <a:pt x="4211078" y="155841"/>
                  </a:lnTo>
                  <a:lnTo>
                    <a:pt x="4202519" y="155524"/>
                  </a:lnTo>
                  <a:lnTo>
                    <a:pt x="4200995" y="147967"/>
                  </a:lnTo>
                  <a:lnTo>
                    <a:pt x="4192066" y="147967"/>
                  </a:lnTo>
                  <a:lnTo>
                    <a:pt x="4191114" y="147967"/>
                  </a:lnTo>
                  <a:lnTo>
                    <a:pt x="4190085" y="148056"/>
                  </a:lnTo>
                  <a:lnTo>
                    <a:pt x="4188955" y="148234"/>
                  </a:lnTo>
                  <a:lnTo>
                    <a:pt x="4186732" y="155295"/>
                  </a:lnTo>
                  <a:lnTo>
                    <a:pt x="4189044" y="160439"/>
                  </a:lnTo>
                  <a:lnTo>
                    <a:pt x="4194238" y="163576"/>
                  </a:lnTo>
                  <a:lnTo>
                    <a:pt x="4200664" y="164642"/>
                  </a:lnTo>
                  <a:lnTo>
                    <a:pt x="4206760" y="164642"/>
                  </a:lnTo>
                  <a:lnTo>
                    <a:pt x="4212298" y="161798"/>
                  </a:lnTo>
                  <a:close/>
                </a:path>
                <a:path extrusionOk="0" h="274954" w="9862820">
                  <a:moveTo>
                    <a:pt x="4328769" y="66992"/>
                  </a:moveTo>
                  <a:lnTo>
                    <a:pt x="4317924" y="69011"/>
                  </a:lnTo>
                  <a:lnTo>
                    <a:pt x="4307954" y="71894"/>
                  </a:lnTo>
                  <a:lnTo>
                    <a:pt x="4301071" y="77889"/>
                  </a:lnTo>
                  <a:lnTo>
                    <a:pt x="4299483" y="89242"/>
                  </a:lnTo>
                  <a:lnTo>
                    <a:pt x="4310316" y="87134"/>
                  </a:lnTo>
                  <a:lnTo>
                    <a:pt x="4320273" y="84162"/>
                  </a:lnTo>
                  <a:lnTo>
                    <a:pt x="4327144" y="78181"/>
                  </a:lnTo>
                  <a:lnTo>
                    <a:pt x="4328769" y="66992"/>
                  </a:lnTo>
                  <a:close/>
                </a:path>
                <a:path extrusionOk="0" h="274954" w="9862820">
                  <a:moveTo>
                    <a:pt x="4386313" y="166560"/>
                  </a:moveTo>
                  <a:lnTo>
                    <a:pt x="4381284" y="158686"/>
                  </a:lnTo>
                  <a:lnTo>
                    <a:pt x="4370375" y="155448"/>
                  </a:lnTo>
                  <a:lnTo>
                    <a:pt x="4368889" y="155448"/>
                  </a:lnTo>
                  <a:lnTo>
                    <a:pt x="4367301" y="155575"/>
                  </a:lnTo>
                  <a:lnTo>
                    <a:pt x="4365612" y="155841"/>
                  </a:lnTo>
                  <a:lnTo>
                    <a:pt x="4366895" y="165633"/>
                  </a:lnTo>
                  <a:lnTo>
                    <a:pt x="4369613" y="174040"/>
                  </a:lnTo>
                  <a:lnTo>
                    <a:pt x="4373994" y="180721"/>
                  </a:lnTo>
                  <a:lnTo>
                    <a:pt x="4380268" y="185331"/>
                  </a:lnTo>
                  <a:lnTo>
                    <a:pt x="4385843" y="176352"/>
                  </a:lnTo>
                  <a:lnTo>
                    <a:pt x="4386313" y="166560"/>
                  </a:lnTo>
                  <a:close/>
                </a:path>
                <a:path extrusionOk="0" h="274954" w="9862820">
                  <a:moveTo>
                    <a:pt x="4424629" y="52247"/>
                  </a:moveTo>
                  <a:lnTo>
                    <a:pt x="4415815" y="52514"/>
                  </a:lnTo>
                  <a:lnTo>
                    <a:pt x="4407916" y="53822"/>
                  </a:lnTo>
                  <a:lnTo>
                    <a:pt x="4402823" y="58039"/>
                  </a:lnTo>
                  <a:lnTo>
                    <a:pt x="4402429" y="66992"/>
                  </a:lnTo>
                  <a:lnTo>
                    <a:pt x="4403128" y="67005"/>
                  </a:lnTo>
                  <a:lnTo>
                    <a:pt x="4411218" y="65925"/>
                  </a:lnTo>
                  <a:lnTo>
                    <a:pt x="4417301" y="62890"/>
                  </a:lnTo>
                  <a:lnTo>
                    <a:pt x="4421683" y="58229"/>
                  </a:lnTo>
                  <a:lnTo>
                    <a:pt x="4424629" y="52247"/>
                  </a:lnTo>
                  <a:close/>
                </a:path>
                <a:path extrusionOk="0" h="274954" w="9862820">
                  <a:moveTo>
                    <a:pt x="4490809" y="59397"/>
                  </a:moveTo>
                  <a:lnTo>
                    <a:pt x="4489526" y="59563"/>
                  </a:lnTo>
                  <a:lnTo>
                    <a:pt x="4484344" y="59626"/>
                  </a:lnTo>
                  <a:lnTo>
                    <a:pt x="4474210" y="58928"/>
                  </a:lnTo>
                  <a:lnTo>
                    <a:pt x="4471848" y="58928"/>
                  </a:lnTo>
                  <a:lnTo>
                    <a:pt x="4463326" y="58928"/>
                  </a:lnTo>
                  <a:lnTo>
                    <a:pt x="4457103" y="61239"/>
                  </a:lnTo>
                  <a:lnTo>
                    <a:pt x="4461459" y="74142"/>
                  </a:lnTo>
                  <a:lnTo>
                    <a:pt x="4464469" y="74587"/>
                  </a:lnTo>
                  <a:lnTo>
                    <a:pt x="4467301" y="74815"/>
                  </a:lnTo>
                  <a:lnTo>
                    <a:pt x="4469917" y="74815"/>
                  </a:lnTo>
                  <a:lnTo>
                    <a:pt x="4477994" y="73914"/>
                  </a:lnTo>
                  <a:lnTo>
                    <a:pt x="4484281" y="71145"/>
                  </a:lnTo>
                  <a:lnTo>
                    <a:pt x="4488612" y="66344"/>
                  </a:lnTo>
                  <a:lnTo>
                    <a:pt x="4490809" y="59397"/>
                  </a:lnTo>
                  <a:close/>
                </a:path>
                <a:path extrusionOk="0" h="274954" w="9862820">
                  <a:moveTo>
                    <a:pt x="4564443" y="244563"/>
                  </a:moveTo>
                  <a:lnTo>
                    <a:pt x="4562818" y="245427"/>
                  </a:lnTo>
                  <a:lnTo>
                    <a:pt x="4561243" y="245795"/>
                  </a:lnTo>
                  <a:lnTo>
                    <a:pt x="4555807" y="245795"/>
                  </a:lnTo>
                  <a:lnTo>
                    <a:pt x="4552200" y="243408"/>
                  </a:lnTo>
                  <a:lnTo>
                    <a:pt x="4545774" y="238658"/>
                  </a:lnTo>
                  <a:lnTo>
                    <a:pt x="4542929" y="236283"/>
                  </a:lnTo>
                  <a:lnTo>
                    <a:pt x="4540555" y="236283"/>
                  </a:lnTo>
                  <a:lnTo>
                    <a:pt x="4538319" y="236283"/>
                  </a:lnTo>
                  <a:lnTo>
                    <a:pt x="4536478" y="238379"/>
                  </a:lnTo>
                  <a:lnTo>
                    <a:pt x="4535106" y="244563"/>
                  </a:lnTo>
                  <a:lnTo>
                    <a:pt x="4538065" y="246049"/>
                  </a:lnTo>
                  <a:lnTo>
                    <a:pt x="4548937" y="253339"/>
                  </a:lnTo>
                  <a:lnTo>
                    <a:pt x="4560798" y="253339"/>
                  </a:lnTo>
                  <a:lnTo>
                    <a:pt x="4564024" y="251142"/>
                  </a:lnTo>
                  <a:lnTo>
                    <a:pt x="4564443" y="244563"/>
                  </a:lnTo>
                  <a:close/>
                </a:path>
                <a:path extrusionOk="0" h="274954" w="9862820">
                  <a:moveTo>
                    <a:pt x="4668075" y="172046"/>
                  </a:moveTo>
                  <a:lnTo>
                    <a:pt x="4666767" y="160439"/>
                  </a:lnTo>
                  <a:lnTo>
                    <a:pt x="4662271" y="152006"/>
                  </a:lnTo>
                  <a:lnTo>
                    <a:pt x="4653077" y="148234"/>
                  </a:lnTo>
                  <a:lnTo>
                    <a:pt x="4649089" y="157048"/>
                  </a:lnTo>
                  <a:lnTo>
                    <a:pt x="4649305" y="169468"/>
                  </a:lnTo>
                  <a:lnTo>
                    <a:pt x="4654778" y="180568"/>
                  </a:lnTo>
                  <a:lnTo>
                    <a:pt x="4666589" y="185369"/>
                  </a:lnTo>
                  <a:lnTo>
                    <a:pt x="4667745" y="185343"/>
                  </a:lnTo>
                  <a:lnTo>
                    <a:pt x="4668075" y="172046"/>
                  </a:lnTo>
                  <a:close/>
                </a:path>
                <a:path extrusionOk="0" h="274954" w="9862820">
                  <a:moveTo>
                    <a:pt x="4708842" y="124333"/>
                  </a:moveTo>
                  <a:lnTo>
                    <a:pt x="4704626" y="111137"/>
                  </a:lnTo>
                  <a:lnTo>
                    <a:pt x="4694796" y="112598"/>
                  </a:lnTo>
                  <a:lnTo>
                    <a:pt x="4686401" y="115354"/>
                  </a:lnTo>
                  <a:lnTo>
                    <a:pt x="4679683" y="119761"/>
                  </a:lnTo>
                  <a:lnTo>
                    <a:pt x="4674921" y="126225"/>
                  </a:lnTo>
                  <a:lnTo>
                    <a:pt x="4676241" y="126047"/>
                  </a:lnTo>
                  <a:lnTo>
                    <a:pt x="4681448" y="125984"/>
                  </a:lnTo>
                  <a:lnTo>
                    <a:pt x="4691265" y="126606"/>
                  </a:lnTo>
                  <a:lnTo>
                    <a:pt x="4702327" y="126606"/>
                  </a:lnTo>
                  <a:lnTo>
                    <a:pt x="4708842" y="124333"/>
                  </a:lnTo>
                  <a:close/>
                </a:path>
                <a:path extrusionOk="0" h="274954" w="9862820">
                  <a:moveTo>
                    <a:pt x="4859109" y="163334"/>
                  </a:moveTo>
                  <a:lnTo>
                    <a:pt x="4856848" y="163982"/>
                  </a:lnTo>
                  <a:lnTo>
                    <a:pt x="4854168" y="164223"/>
                  </a:lnTo>
                  <a:lnTo>
                    <a:pt x="4846942" y="164223"/>
                  </a:lnTo>
                  <a:lnTo>
                    <a:pt x="4827536" y="162153"/>
                  </a:lnTo>
                  <a:lnTo>
                    <a:pt x="4823180" y="162153"/>
                  </a:lnTo>
                  <a:lnTo>
                    <a:pt x="4815179" y="162153"/>
                  </a:lnTo>
                  <a:lnTo>
                    <a:pt x="4808893" y="163893"/>
                  </a:lnTo>
                  <a:lnTo>
                    <a:pt x="4807597" y="170599"/>
                  </a:lnTo>
                  <a:lnTo>
                    <a:pt x="4823561" y="175145"/>
                  </a:lnTo>
                  <a:lnTo>
                    <a:pt x="4832502" y="177177"/>
                  </a:lnTo>
                  <a:lnTo>
                    <a:pt x="4841151" y="178028"/>
                  </a:lnTo>
                  <a:lnTo>
                    <a:pt x="4850130" y="178028"/>
                  </a:lnTo>
                  <a:lnTo>
                    <a:pt x="4857420" y="174586"/>
                  </a:lnTo>
                  <a:lnTo>
                    <a:pt x="4859109" y="163334"/>
                  </a:lnTo>
                  <a:close/>
                </a:path>
                <a:path extrusionOk="0" h="274954" w="9862820">
                  <a:moveTo>
                    <a:pt x="5013833" y="207568"/>
                  </a:moveTo>
                  <a:lnTo>
                    <a:pt x="5009642" y="203454"/>
                  </a:lnTo>
                  <a:lnTo>
                    <a:pt x="5003990" y="201066"/>
                  </a:lnTo>
                  <a:lnTo>
                    <a:pt x="4998758" y="201066"/>
                  </a:lnTo>
                  <a:lnTo>
                    <a:pt x="4991862" y="201066"/>
                  </a:lnTo>
                  <a:lnTo>
                    <a:pt x="4985690" y="205232"/>
                  </a:lnTo>
                  <a:lnTo>
                    <a:pt x="4984597" y="215074"/>
                  </a:lnTo>
                  <a:lnTo>
                    <a:pt x="4986934" y="214769"/>
                  </a:lnTo>
                  <a:lnTo>
                    <a:pt x="5004803" y="214744"/>
                  </a:lnTo>
                  <a:lnTo>
                    <a:pt x="5012334" y="214198"/>
                  </a:lnTo>
                  <a:lnTo>
                    <a:pt x="5013833" y="207568"/>
                  </a:lnTo>
                  <a:close/>
                </a:path>
                <a:path extrusionOk="0" h="274954" w="9862820">
                  <a:moveTo>
                    <a:pt x="5551640" y="118732"/>
                  </a:moveTo>
                  <a:lnTo>
                    <a:pt x="5545620" y="117640"/>
                  </a:lnTo>
                  <a:lnTo>
                    <a:pt x="5540883" y="117182"/>
                  </a:lnTo>
                  <a:lnTo>
                    <a:pt x="5537212" y="117182"/>
                  </a:lnTo>
                  <a:lnTo>
                    <a:pt x="5528627" y="117182"/>
                  </a:lnTo>
                  <a:lnTo>
                    <a:pt x="5525922" y="119672"/>
                  </a:lnTo>
                  <a:lnTo>
                    <a:pt x="5527395" y="124625"/>
                  </a:lnTo>
                  <a:lnTo>
                    <a:pt x="5531561" y="127114"/>
                  </a:lnTo>
                  <a:lnTo>
                    <a:pt x="5541492" y="127114"/>
                  </a:lnTo>
                  <a:lnTo>
                    <a:pt x="5547118" y="124980"/>
                  </a:lnTo>
                  <a:lnTo>
                    <a:pt x="5551640" y="118732"/>
                  </a:lnTo>
                  <a:close/>
                </a:path>
                <a:path extrusionOk="0" h="274954" w="9862820">
                  <a:moveTo>
                    <a:pt x="5934684" y="22402"/>
                  </a:moveTo>
                  <a:lnTo>
                    <a:pt x="5929376" y="14795"/>
                  </a:lnTo>
                  <a:lnTo>
                    <a:pt x="5921121" y="11150"/>
                  </a:lnTo>
                  <a:lnTo>
                    <a:pt x="5912561" y="11150"/>
                  </a:lnTo>
                  <a:lnTo>
                    <a:pt x="5904014" y="12357"/>
                  </a:lnTo>
                  <a:lnTo>
                    <a:pt x="5895860" y="15925"/>
                  </a:lnTo>
                  <a:lnTo>
                    <a:pt x="5888698" y="21793"/>
                  </a:lnTo>
                  <a:lnTo>
                    <a:pt x="5883122" y="29883"/>
                  </a:lnTo>
                  <a:lnTo>
                    <a:pt x="5885497" y="29210"/>
                  </a:lnTo>
                  <a:lnTo>
                    <a:pt x="5888304" y="28956"/>
                  </a:lnTo>
                  <a:lnTo>
                    <a:pt x="5895632" y="28956"/>
                  </a:lnTo>
                  <a:lnTo>
                    <a:pt x="5914644" y="30899"/>
                  </a:lnTo>
                  <a:lnTo>
                    <a:pt x="5926988" y="30899"/>
                  </a:lnTo>
                  <a:lnTo>
                    <a:pt x="5933351" y="29159"/>
                  </a:lnTo>
                  <a:lnTo>
                    <a:pt x="5934684" y="22402"/>
                  </a:lnTo>
                  <a:close/>
                </a:path>
                <a:path extrusionOk="0" h="274954" w="9862820">
                  <a:moveTo>
                    <a:pt x="5942177" y="59397"/>
                  </a:moveTo>
                  <a:lnTo>
                    <a:pt x="5899239" y="67310"/>
                  </a:lnTo>
                  <a:lnTo>
                    <a:pt x="5890298" y="74142"/>
                  </a:lnTo>
                  <a:lnTo>
                    <a:pt x="5894349" y="77965"/>
                  </a:lnTo>
                  <a:lnTo>
                    <a:pt x="5900204" y="79629"/>
                  </a:lnTo>
                  <a:lnTo>
                    <a:pt x="5906541" y="79629"/>
                  </a:lnTo>
                  <a:lnTo>
                    <a:pt x="5917552" y="78105"/>
                  </a:lnTo>
                  <a:lnTo>
                    <a:pt x="5928093" y="73888"/>
                  </a:lnTo>
                  <a:lnTo>
                    <a:pt x="5936780" y="67475"/>
                  </a:lnTo>
                  <a:lnTo>
                    <a:pt x="5942177" y="59397"/>
                  </a:lnTo>
                  <a:close/>
                </a:path>
                <a:path extrusionOk="0" h="274954" w="9862820">
                  <a:moveTo>
                    <a:pt x="5972594" y="128358"/>
                  </a:moveTo>
                  <a:lnTo>
                    <a:pt x="5970816" y="124879"/>
                  </a:lnTo>
                  <a:lnTo>
                    <a:pt x="5966193" y="124879"/>
                  </a:lnTo>
                  <a:lnTo>
                    <a:pt x="5962472" y="124879"/>
                  </a:lnTo>
                  <a:lnTo>
                    <a:pt x="5956897" y="127139"/>
                  </a:lnTo>
                  <a:lnTo>
                    <a:pt x="5949289" y="133489"/>
                  </a:lnTo>
                  <a:lnTo>
                    <a:pt x="5954522" y="137350"/>
                  </a:lnTo>
                  <a:lnTo>
                    <a:pt x="5958941" y="138811"/>
                  </a:lnTo>
                  <a:lnTo>
                    <a:pt x="5967869" y="138811"/>
                  </a:lnTo>
                  <a:lnTo>
                    <a:pt x="5971121" y="135331"/>
                  </a:lnTo>
                  <a:lnTo>
                    <a:pt x="5972594" y="128358"/>
                  </a:lnTo>
                  <a:close/>
                </a:path>
                <a:path extrusionOk="0" h="274954" w="9862820">
                  <a:moveTo>
                    <a:pt x="6167310" y="260273"/>
                  </a:moveTo>
                  <a:lnTo>
                    <a:pt x="6165939" y="255587"/>
                  </a:lnTo>
                  <a:lnTo>
                    <a:pt x="6160871" y="252831"/>
                  </a:lnTo>
                  <a:lnTo>
                    <a:pt x="6153975" y="251917"/>
                  </a:lnTo>
                  <a:lnTo>
                    <a:pt x="6147003" y="251917"/>
                  </a:lnTo>
                  <a:lnTo>
                    <a:pt x="6140107" y="254457"/>
                  </a:lnTo>
                  <a:lnTo>
                    <a:pt x="6140970" y="259308"/>
                  </a:lnTo>
                  <a:lnTo>
                    <a:pt x="6145187" y="260108"/>
                  </a:lnTo>
                  <a:lnTo>
                    <a:pt x="6153404" y="262064"/>
                  </a:lnTo>
                  <a:lnTo>
                    <a:pt x="6160948" y="264541"/>
                  </a:lnTo>
                  <a:lnTo>
                    <a:pt x="6163119" y="266915"/>
                  </a:lnTo>
                  <a:lnTo>
                    <a:pt x="6167310" y="260273"/>
                  </a:lnTo>
                  <a:close/>
                </a:path>
                <a:path extrusionOk="0" h="274954" w="9862820">
                  <a:moveTo>
                    <a:pt x="6319126" y="133540"/>
                  </a:moveTo>
                  <a:lnTo>
                    <a:pt x="6316027" y="121183"/>
                  </a:lnTo>
                  <a:lnTo>
                    <a:pt x="6313144" y="121183"/>
                  </a:lnTo>
                  <a:lnTo>
                    <a:pt x="6312154" y="121183"/>
                  </a:lnTo>
                  <a:lnTo>
                    <a:pt x="6311189" y="122631"/>
                  </a:lnTo>
                  <a:lnTo>
                    <a:pt x="6310452" y="126212"/>
                  </a:lnTo>
                  <a:lnTo>
                    <a:pt x="6308750" y="133629"/>
                  </a:lnTo>
                  <a:lnTo>
                    <a:pt x="6312128" y="146088"/>
                  </a:lnTo>
                  <a:lnTo>
                    <a:pt x="6316027" y="146088"/>
                  </a:lnTo>
                  <a:lnTo>
                    <a:pt x="6316954" y="144653"/>
                  </a:lnTo>
                  <a:lnTo>
                    <a:pt x="6319126" y="133540"/>
                  </a:lnTo>
                  <a:close/>
                </a:path>
                <a:path extrusionOk="0" h="274954" w="9862820">
                  <a:moveTo>
                    <a:pt x="6323381" y="162788"/>
                  </a:moveTo>
                  <a:lnTo>
                    <a:pt x="6315507" y="162788"/>
                  </a:lnTo>
                  <a:lnTo>
                    <a:pt x="6314148" y="162788"/>
                  </a:lnTo>
                  <a:lnTo>
                    <a:pt x="6312471" y="162966"/>
                  </a:lnTo>
                  <a:lnTo>
                    <a:pt x="6310452" y="163334"/>
                  </a:lnTo>
                  <a:lnTo>
                    <a:pt x="6310452" y="170599"/>
                  </a:lnTo>
                  <a:lnTo>
                    <a:pt x="6300749" y="181698"/>
                  </a:lnTo>
                  <a:lnTo>
                    <a:pt x="6299085" y="185623"/>
                  </a:lnTo>
                  <a:lnTo>
                    <a:pt x="6303340" y="185623"/>
                  </a:lnTo>
                  <a:lnTo>
                    <a:pt x="6310896" y="179920"/>
                  </a:lnTo>
                  <a:lnTo>
                    <a:pt x="6320917" y="168503"/>
                  </a:lnTo>
                  <a:lnTo>
                    <a:pt x="6323381" y="162788"/>
                  </a:lnTo>
                  <a:close/>
                </a:path>
                <a:path extrusionOk="0" h="274954" w="9862820">
                  <a:moveTo>
                    <a:pt x="6547294" y="213652"/>
                  </a:moveTo>
                  <a:lnTo>
                    <a:pt x="6546101" y="207568"/>
                  </a:lnTo>
                  <a:lnTo>
                    <a:pt x="6537655" y="207365"/>
                  </a:lnTo>
                  <a:lnTo>
                    <a:pt x="6536245" y="199948"/>
                  </a:lnTo>
                  <a:lnTo>
                    <a:pt x="6527533" y="199948"/>
                  </a:lnTo>
                  <a:lnTo>
                    <a:pt x="6526454" y="199948"/>
                  </a:lnTo>
                  <a:lnTo>
                    <a:pt x="6525273" y="200063"/>
                  </a:lnTo>
                  <a:lnTo>
                    <a:pt x="6523939" y="200317"/>
                  </a:lnTo>
                  <a:lnTo>
                    <a:pt x="6521704" y="207352"/>
                  </a:lnTo>
                  <a:lnTo>
                    <a:pt x="6523926" y="212445"/>
                  </a:lnTo>
                  <a:lnTo>
                    <a:pt x="6529019" y="215544"/>
                  </a:lnTo>
                  <a:lnTo>
                    <a:pt x="6535369" y="216585"/>
                  </a:lnTo>
                  <a:lnTo>
                    <a:pt x="6541579" y="216585"/>
                  </a:lnTo>
                  <a:lnTo>
                    <a:pt x="6547294" y="213652"/>
                  </a:lnTo>
                  <a:close/>
                </a:path>
                <a:path extrusionOk="0" h="274954" w="9862820">
                  <a:moveTo>
                    <a:pt x="6615646" y="252780"/>
                  </a:moveTo>
                  <a:lnTo>
                    <a:pt x="6612293" y="244563"/>
                  </a:lnTo>
                  <a:lnTo>
                    <a:pt x="6610858" y="241287"/>
                  </a:lnTo>
                  <a:lnTo>
                    <a:pt x="6605130" y="238937"/>
                  </a:lnTo>
                  <a:lnTo>
                    <a:pt x="6599809" y="238937"/>
                  </a:lnTo>
                  <a:lnTo>
                    <a:pt x="6595402" y="238937"/>
                  </a:lnTo>
                  <a:lnTo>
                    <a:pt x="6591287" y="240550"/>
                  </a:lnTo>
                  <a:lnTo>
                    <a:pt x="6590106" y="244563"/>
                  </a:lnTo>
                  <a:lnTo>
                    <a:pt x="6587833" y="252984"/>
                  </a:lnTo>
                  <a:lnTo>
                    <a:pt x="6594830" y="257060"/>
                  </a:lnTo>
                  <a:lnTo>
                    <a:pt x="6608737" y="257060"/>
                  </a:lnTo>
                  <a:lnTo>
                    <a:pt x="6615646" y="252780"/>
                  </a:lnTo>
                  <a:close/>
                </a:path>
                <a:path extrusionOk="0" h="274954" w="9862820">
                  <a:moveTo>
                    <a:pt x="6663741" y="266928"/>
                  </a:moveTo>
                  <a:lnTo>
                    <a:pt x="6662458" y="255384"/>
                  </a:lnTo>
                  <a:lnTo>
                    <a:pt x="6657391" y="247586"/>
                  </a:lnTo>
                  <a:lnTo>
                    <a:pt x="6650037" y="242100"/>
                  </a:lnTo>
                  <a:lnTo>
                    <a:pt x="6641935" y="237426"/>
                  </a:lnTo>
                  <a:lnTo>
                    <a:pt x="6639242" y="243890"/>
                  </a:lnTo>
                  <a:lnTo>
                    <a:pt x="6634848" y="248716"/>
                  </a:lnTo>
                  <a:lnTo>
                    <a:pt x="6630251" y="253365"/>
                  </a:lnTo>
                  <a:lnTo>
                    <a:pt x="6626961" y="259321"/>
                  </a:lnTo>
                  <a:lnTo>
                    <a:pt x="6630543" y="258838"/>
                  </a:lnTo>
                  <a:lnTo>
                    <a:pt x="6633845" y="258610"/>
                  </a:lnTo>
                  <a:lnTo>
                    <a:pt x="6636918" y="258610"/>
                  </a:lnTo>
                  <a:lnTo>
                    <a:pt x="6645084" y="259207"/>
                  </a:lnTo>
                  <a:lnTo>
                    <a:pt x="6652158" y="260883"/>
                  </a:lnTo>
                  <a:lnTo>
                    <a:pt x="6658318" y="263499"/>
                  </a:lnTo>
                  <a:lnTo>
                    <a:pt x="6663741" y="266928"/>
                  </a:lnTo>
                  <a:close/>
                </a:path>
                <a:path extrusionOk="0" h="274954" w="9862820">
                  <a:moveTo>
                    <a:pt x="6769659" y="140995"/>
                  </a:moveTo>
                  <a:lnTo>
                    <a:pt x="6768897" y="132384"/>
                  </a:lnTo>
                  <a:lnTo>
                    <a:pt x="6766560" y="124879"/>
                  </a:lnTo>
                  <a:lnTo>
                    <a:pt x="6762674" y="119570"/>
                  </a:lnTo>
                  <a:lnTo>
                    <a:pt x="6757213" y="117551"/>
                  </a:lnTo>
                  <a:lnTo>
                    <a:pt x="6755727" y="117551"/>
                  </a:lnTo>
                  <a:lnTo>
                    <a:pt x="6754101" y="117919"/>
                  </a:lnTo>
                  <a:lnTo>
                    <a:pt x="6752361" y="118745"/>
                  </a:lnTo>
                  <a:lnTo>
                    <a:pt x="6755371" y="131102"/>
                  </a:lnTo>
                  <a:lnTo>
                    <a:pt x="6758635" y="142379"/>
                  </a:lnTo>
                  <a:lnTo>
                    <a:pt x="6758775" y="152971"/>
                  </a:lnTo>
                  <a:lnTo>
                    <a:pt x="6752361" y="163322"/>
                  </a:lnTo>
                  <a:lnTo>
                    <a:pt x="6754050" y="164096"/>
                  </a:lnTo>
                  <a:lnTo>
                    <a:pt x="6755625" y="164439"/>
                  </a:lnTo>
                  <a:lnTo>
                    <a:pt x="6757073" y="164439"/>
                  </a:lnTo>
                  <a:lnTo>
                    <a:pt x="6762559" y="162420"/>
                  </a:lnTo>
                  <a:lnTo>
                    <a:pt x="6766496" y="157111"/>
                  </a:lnTo>
                  <a:lnTo>
                    <a:pt x="6768859" y="149606"/>
                  </a:lnTo>
                  <a:lnTo>
                    <a:pt x="6769659" y="140995"/>
                  </a:lnTo>
                  <a:close/>
                </a:path>
                <a:path extrusionOk="0" h="274954" w="9862820">
                  <a:moveTo>
                    <a:pt x="6914426" y="178066"/>
                  </a:moveTo>
                  <a:lnTo>
                    <a:pt x="6913981" y="168287"/>
                  </a:lnTo>
                  <a:lnTo>
                    <a:pt x="6910768" y="161277"/>
                  </a:lnTo>
                  <a:lnTo>
                    <a:pt x="6904799" y="157060"/>
                  </a:lnTo>
                  <a:lnTo>
                    <a:pt x="6896087" y="155651"/>
                  </a:lnTo>
                  <a:lnTo>
                    <a:pt x="6893585" y="155714"/>
                  </a:lnTo>
                  <a:lnTo>
                    <a:pt x="6892239" y="155841"/>
                  </a:lnTo>
                  <a:lnTo>
                    <a:pt x="6892557" y="167220"/>
                  </a:lnTo>
                  <a:lnTo>
                    <a:pt x="6877278" y="174078"/>
                  </a:lnTo>
                  <a:lnTo>
                    <a:pt x="6877583" y="185331"/>
                  </a:lnTo>
                  <a:lnTo>
                    <a:pt x="6879120" y="185610"/>
                  </a:lnTo>
                  <a:lnTo>
                    <a:pt x="6880504" y="185737"/>
                  </a:lnTo>
                  <a:lnTo>
                    <a:pt x="6887223" y="185737"/>
                  </a:lnTo>
                  <a:lnTo>
                    <a:pt x="6900354" y="176707"/>
                  </a:lnTo>
                  <a:lnTo>
                    <a:pt x="6908330" y="176707"/>
                  </a:lnTo>
                  <a:lnTo>
                    <a:pt x="6911086" y="177101"/>
                  </a:lnTo>
                  <a:lnTo>
                    <a:pt x="6914426" y="178066"/>
                  </a:lnTo>
                  <a:close/>
                </a:path>
                <a:path extrusionOk="0" h="274954" w="9862820">
                  <a:moveTo>
                    <a:pt x="7105739" y="74142"/>
                  </a:moveTo>
                  <a:lnTo>
                    <a:pt x="7083869" y="74142"/>
                  </a:lnTo>
                  <a:lnTo>
                    <a:pt x="7084669" y="82575"/>
                  </a:lnTo>
                  <a:lnTo>
                    <a:pt x="7087654" y="88887"/>
                  </a:lnTo>
                  <a:lnTo>
                    <a:pt x="7092404" y="93395"/>
                  </a:lnTo>
                  <a:lnTo>
                    <a:pt x="7098563" y="96380"/>
                  </a:lnTo>
                  <a:lnTo>
                    <a:pt x="7098271" y="86360"/>
                  </a:lnTo>
                  <a:lnTo>
                    <a:pt x="7105739" y="74142"/>
                  </a:lnTo>
                  <a:close/>
                </a:path>
                <a:path extrusionOk="0" h="274954" w="9862820">
                  <a:moveTo>
                    <a:pt x="7373582" y="91097"/>
                  </a:moveTo>
                  <a:lnTo>
                    <a:pt x="7372947" y="84391"/>
                  </a:lnTo>
                  <a:lnTo>
                    <a:pt x="7369861" y="81038"/>
                  </a:lnTo>
                  <a:lnTo>
                    <a:pt x="7364730" y="81038"/>
                  </a:lnTo>
                  <a:lnTo>
                    <a:pt x="7360615" y="81038"/>
                  </a:lnTo>
                  <a:lnTo>
                    <a:pt x="7355192" y="83197"/>
                  </a:lnTo>
                  <a:lnTo>
                    <a:pt x="7348842" y="89242"/>
                  </a:lnTo>
                  <a:lnTo>
                    <a:pt x="7355916" y="93027"/>
                  </a:lnTo>
                  <a:lnTo>
                    <a:pt x="7361288" y="94449"/>
                  </a:lnTo>
                  <a:lnTo>
                    <a:pt x="7371131" y="94449"/>
                  </a:lnTo>
                  <a:lnTo>
                    <a:pt x="7373582" y="91097"/>
                  </a:lnTo>
                  <a:close/>
                </a:path>
                <a:path extrusionOk="0" h="274954" w="9862820">
                  <a:moveTo>
                    <a:pt x="7614132" y="229819"/>
                  </a:moveTo>
                  <a:lnTo>
                    <a:pt x="7612481" y="230466"/>
                  </a:lnTo>
                  <a:lnTo>
                    <a:pt x="7610424" y="230708"/>
                  </a:lnTo>
                  <a:lnTo>
                    <a:pt x="7604988" y="230708"/>
                  </a:lnTo>
                  <a:lnTo>
                    <a:pt x="7590574" y="228917"/>
                  </a:lnTo>
                  <a:lnTo>
                    <a:pt x="7587412" y="228917"/>
                  </a:lnTo>
                  <a:lnTo>
                    <a:pt x="7581227" y="228917"/>
                  </a:lnTo>
                  <a:lnTo>
                    <a:pt x="7576744" y="230632"/>
                  </a:lnTo>
                  <a:lnTo>
                    <a:pt x="7577353" y="237426"/>
                  </a:lnTo>
                  <a:lnTo>
                    <a:pt x="7574039" y="247053"/>
                  </a:lnTo>
                  <a:lnTo>
                    <a:pt x="7574343" y="254152"/>
                  </a:lnTo>
                  <a:lnTo>
                    <a:pt x="7577544" y="258533"/>
                  </a:lnTo>
                  <a:lnTo>
                    <a:pt x="7582941" y="260045"/>
                  </a:lnTo>
                  <a:lnTo>
                    <a:pt x="7590307" y="258267"/>
                  </a:lnTo>
                  <a:lnTo>
                    <a:pt x="7598537" y="252780"/>
                  </a:lnTo>
                  <a:lnTo>
                    <a:pt x="7606754" y="243370"/>
                  </a:lnTo>
                  <a:lnTo>
                    <a:pt x="7614132" y="229819"/>
                  </a:lnTo>
                  <a:close/>
                </a:path>
                <a:path extrusionOk="0" h="274954" w="9862820">
                  <a:moveTo>
                    <a:pt x="8004632" y="141097"/>
                  </a:moveTo>
                  <a:lnTo>
                    <a:pt x="7991272" y="144437"/>
                  </a:lnTo>
                  <a:lnTo>
                    <a:pt x="7977835" y="147637"/>
                  </a:lnTo>
                  <a:lnTo>
                    <a:pt x="7966710" y="153111"/>
                  </a:lnTo>
                  <a:lnTo>
                    <a:pt x="7960296" y="163334"/>
                  </a:lnTo>
                  <a:lnTo>
                    <a:pt x="7976552" y="162915"/>
                  </a:lnTo>
                  <a:lnTo>
                    <a:pt x="7990891" y="160642"/>
                  </a:lnTo>
                  <a:lnTo>
                    <a:pt x="8001025" y="154139"/>
                  </a:lnTo>
                  <a:lnTo>
                    <a:pt x="8004632" y="141097"/>
                  </a:lnTo>
                  <a:close/>
                </a:path>
                <a:path extrusionOk="0" h="274954" w="9862820">
                  <a:moveTo>
                    <a:pt x="8080718" y="17005"/>
                  </a:moveTo>
                  <a:lnTo>
                    <a:pt x="8080121" y="10299"/>
                  </a:lnTo>
                  <a:lnTo>
                    <a:pt x="8077060" y="6946"/>
                  </a:lnTo>
                  <a:lnTo>
                    <a:pt x="8071967" y="6946"/>
                  </a:lnTo>
                  <a:lnTo>
                    <a:pt x="8067878" y="6946"/>
                  </a:lnTo>
                  <a:lnTo>
                    <a:pt x="8062468" y="9105"/>
                  </a:lnTo>
                  <a:lnTo>
                    <a:pt x="8056118" y="15151"/>
                  </a:lnTo>
                  <a:lnTo>
                    <a:pt x="8063128" y="18935"/>
                  </a:lnTo>
                  <a:lnTo>
                    <a:pt x="8068475" y="20358"/>
                  </a:lnTo>
                  <a:lnTo>
                    <a:pt x="8078267" y="20358"/>
                  </a:lnTo>
                  <a:lnTo>
                    <a:pt x="8080718" y="17005"/>
                  </a:lnTo>
                  <a:close/>
                </a:path>
                <a:path extrusionOk="0" h="274954" w="9862820">
                  <a:moveTo>
                    <a:pt x="8328622" y="66992"/>
                  </a:moveTo>
                  <a:lnTo>
                    <a:pt x="8321459" y="63080"/>
                  </a:lnTo>
                  <a:lnTo>
                    <a:pt x="8316023" y="61620"/>
                  </a:lnTo>
                  <a:lnTo>
                    <a:pt x="8312124" y="61620"/>
                  </a:lnTo>
                  <a:lnTo>
                    <a:pt x="8306219" y="61620"/>
                  </a:lnTo>
                  <a:lnTo>
                    <a:pt x="8303793" y="64973"/>
                  </a:lnTo>
                  <a:lnTo>
                    <a:pt x="8304479" y="71666"/>
                  </a:lnTo>
                  <a:lnTo>
                    <a:pt x="8307591" y="75018"/>
                  </a:lnTo>
                  <a:lnTo>
                    <a:pt x="8316862" y="75018"/>
                  </a:lnTo>
                  <a:lnTo>
                    <a:pt x="8322272" y="72898"/>
                  </a:lnTo>
                  <a:lnTo>
                    <a:pt x="8328622" y="66992"/>
                  </a:lnTo>
                  <a:close/>
                </a:path>
                <a:path extrusionOk="0" h="274954" w="9862820">
                  <a:moveTo>
                    <a:pt x="8475980" y="111125"/>
                  </a:moveTo>
                  <a:lnTo>
                    <a:pt x="8467496" y="109397"/>
                  </a:lnTo>
                  <a:lnTo>
                    <a:pt x="8459940" y="105333"/>
                  </a:lnTo>
                  <a:lnTo>
                    <a:pt x="8452498" y="105333"/>
                  </a:lnTo>
                  <a:lnTo>
                    <a:pt x="8448027" y="105333"/>
                  </a:lnTo>
                  <a:lnTo>
                    <a:pt x="8443608" y="106807"/>
                  </a:lnTo>
                  <a:lnTo>
                    <a:pt x="8439048" y="111125"/>
                  </a:lnTo>
                  <a:lnTo>
                    <a:pt x="8442884" y="113703"/>
                  </a:lnTo>
                  <a:lnTo>
                    <a:pt x="8449234" y="116624"/>
                  </a:lnTo>
                  <a:lnTo>
                    <a:pt x="8456879" y="119024"/>
                  </a:lnTo>
                  <a:lnTo>
                    <a:pt x="8464575" y="120015"/>
                  </a:lnTo>
                  <a:lnTo>
                    <a:pt x="8470506" y="120015"/>
                  </a:lnTo>
                  <a:lnTo>
                    <a:pt x="8475294" y="117754"/>
                  </a:lnTo>
                  <a:lnTo>
                    <a:pt x="8475980" y="111125"/>
                  </a:lnTo>
                  <a:close/>
                </a:path>
                <a:path extrusionOk="0" h="274954" w="9862820">
                  <a:moveTo>
                    <a:pt x="8593887" y="178066"/>
                  </a:moveTo>
                  <a:lnTo>
                    <a:pt x="8591893" y="178282"/>
                  </a:lnTo>
                  <a:lnTo>
                    <a:pt x="8573287" y="178282"/>
                  </a:lnTo>
                  <a:lnTo>
                    <a:pt x="8565756" y="178930"/>
                  </a:lnTo>
                  <a:lnTo>
                    <a:pt x="8564245" y="185331"/>
                  </a:lnTo>
                  <a:lnTo>
                    <a:pt x="8568461" y="189611"/>
                  </a:lnTo>
                  <a:lnTo>
                    <a:pt x="8574151" y="192036"/>
                  </a:lnTo>
                  <a:lnTo>
                    <a:pt x="8586368" y="192036"/>
                  </a:lnTo>
                  <a:lnTo>
                    <a:pt x="8592617" y="187820"/>
                  </a:lnTo>
                  <a:lnTo>
                    <a:pt x="8593887" y="178066"/>
                  </a:lnTo>
                  <a:close/>
                </a:path>
                <a:path extrusionOk="0" h="274954" w="9862820">
                  <a:moveTo>
                    <a:pt x="8782380" y="28067"/>
                  </a:moveTo>
                  <a:lnTo>
                    <a:pt x="8778062" y="15138"/>
                  </a:lnTo>
                  <a:lnTo>
                    <a:pt x="8768296" y="16357"/>
                  </a:lnTo>
                  <a:lnTo>
                    <a:pt x="8759901" y="19011"/>
                  </a:lnTo>
                  <a:lnTo>
                    <a:pt x="8753196" y="23418"/>
                  </a:lnTo>
                  <a:lnTo>
                    <a:pt x="8748471" y="29883"/>
                  </a:lnTo>
                  <a:lnTo>
                    <a:pt x="8749703" y="29718"/>
                  </a:lnTo>
                  <a:lnTo>
                    <a:pt x="8754834" y="29654"/>
                  </a:lnTo>
                  <a:lnTo>
                    <a:pt x="8765172" y="30391"/>
                  </a:lnTo>
                  <a:lnTo>
                    <a:pt x="8776119" y="30391"/>
                  </a:lnTo>
                  <a:lnTo>
                    <a:pt x="8782380" y="28067"/>
                  </a:lnTo>
                  <a:close/>
                </a:path>
                <a:path extrusionOk="0" h="274954" w="9862820">
                  <a:moveTo>
                    <a:pt x="8822106" y="229819"/>
                  </a:moveTo>
                  <a:lnTo>
                    <a:pt x="8820760" y="230009"/>
                  </a:lnTo>
                  <a:lnTo>
                    <a:pt x="8819299" y="230085"/>
                  </a:lnTo>
                  <a:lnTo>
                    <a:pt x="8815451" y="230085"/>
                  </a:lnTo>
                  <a:lnTo>
                    <a:pt x="8805558" y="229425"/>
                  </a:lnTo>
                  <a:lnTo>
                    <a:pt x="8803246" y="229425"/>
                  </a:lnTo>
                  <a:lnTo>
                    <a:pt x="8794661" y="229425"/>
                  </a:lnTo>
                  <a:lnTo>
                    <a:pt x="8788362" y="231686"/>
                  </a:lnTo>
                  <a:lnTo>
                    <a:pt x="8792731" y="244563"/>
                  </a:lnTo>
                  <a:lnTo>
                    <a:pt x="8795575" y="244919"/>
                  </a:lnTo>
                  <a:lnTo>
                    <a:pt x="8798255" y="245097"/>
                  </a:lnTo>
                  <a:lnTo>
                    <a:pt x="8800757" y="245097"/>
                  </a:lnTo>
                  <a:lnTo>
                    <a:pt x="8808999" y="244246"/>
                  </a:lnTo>
                  <a:lnTo>
                    <a:pt x="8815426" y="241541"/>
                  </a:lnTo>
                  <a:lnTo>
                    <a:pt x="8819858" y="236804"/>
                  </a:lnTo>
                  <a:lnTo>
                    <a:pt x="8822106" y="229819"/>
                  </a:lnTo>
                  <a:close/>
                </a:path>
                <a:path extrusionOk="0" h="274954" w="9862820">
                  <a:moveTo>
                    <a:pt x="8888527" y="274396"/>
                  </a:moveTo>
                  <a:lnTo>
                    <a:pt x="8887054" y="265506"/>
                  </a:lnTo>
                  <a:lnTo>
                    <a:pt x="8883142" y="259359"/>
                  </a:lnTo>
                  <a:lnTo>
                    <a:pt x="8877541" y="255790"/>
                  </a:lnTo>
                  <a:lnTo>
                    <a:pt x="8871001" y="254635"/>
                  </a:lnTo>
                  <a:lnTo>
                    <a:pt x="8863203" y="254635"/>
                  </a:lnTo>
                  <a:lnTo>
                    <a:pt x="8855037" y="259118"/>
                  </a:lnTo>
                  <a:lnTo>
                    <a:pt x="8851684" y="266915"/>
                  </a:lnTo>
                  <a:lnTo>
                    <a:pt x="8854948" y="265963"/>
                  </a:lnTo>
                  <a:lnTo>
                    <a:pt x="8857666" y="265557"/>
                  </a:lnTo>
                  <a:lnTo>
                    <a:pt x="8865552" y="265557"/>
                  </a:lnTo>
                  <a:lnTo>
                    <a:pt x="8878786" y="274764"/>
                  </a:lnTo>
                  <a:lnTo>
                    <a:pt x="8885657" y="274764"/>
                  </a:lnTo>
                  <a:lnTo>
                    <a:pt x="8887028" y="274650"/>
                  </a:lnTo>
                  <a:lnTo>
                    <a:pt x="8888527" y="274396"/>
                  </a:lnTo>
                  <a:close/>
                </a:path>
                <a:path extrusionOk="0" h="274954" w="9862820">
                  <a:moveTo>
                    <a:pt x="8888527" y="7645"/>
                  </a:moveTo>
                  <a:lnTo>
                    <a:pt x="8887409" y="7785"/>
                  </a:lnTo>
                  <a:lnTo>
                    <a:pt x="8886368" y="7848"/>
                  </a:lnTo>
                  <a:lnTo>
                    <a:pt x="8879967" y="7848"/>
                  </a:lnTo>
                  <a:lnTo>
                    <a:pt x="8865883" y="0"/>
                  </a:lnTo>
                  <a:lnTo>
                    <a:pt x="8860384" y="0"/>
                  </a:lnTo>
                  <a:lnTo>
                    <a:pt x="8858910" y="50"/>
                  </a:lnTo>
                  <a:lnTo>
                    <a:pt x="8859863" y="14211"/>
                  </a:lnTo>
                  <a:lnTo>
                    <a:pt x="8861755" y="19710"/>
                  </a:lnTo>
                  <a:lnTo>
                    <a:pt x="8866378" y="22402"/>
                  </a:lnTo>
                  <a:lnTo>
                    <a:pt x="8869604" y="16497"/>
                  </a:lnTo>
                  <a:lnTo>
                    <a:pt x="8876830" y="14503"/>
                  </a:lnTo>
                  <a:lnTo>
                    <a:pt x="8884361" y="12776"/>
                  </a:lnTo>
                  <a:lnTo>
                    <a:pt x="8888527" y="7645"/>
                  </a:lnTo>
                  <a:close/>
                </a:path>
                <a:path extrusionOk="0" h="274954" w="9862820">
                  <a:moveTo>
                    <a:pt x="8962187" y="259308"/>
                  </a:moveTo>
                  <a:lnTo>
                    <a:pt x="8940076" y="259308"/>
                  </a:lnTo>
                  <a:lnTo>
                    <a:pt x="8940076" y="274396"/>
                  </a:lnTo>
                  <a:lnTo>
                    <a:pt x="8962187" y="274396"/>
                  </a:lnTo>
                  <a:lnTo>
                    <a:pt x="8962187" y="259308"/>
                  </a:lnTo>
                  <a:close/>
                </a:path>
                <a:path extrusionOk="0" h="274954" w="9862820">
                  <a:moveTo>
                    <a:pt x="9102026" y="244563"/>
                  </a:moveTo>
                  <a:lnTo>
                    <a:pt x="9090533" y="247840"/>
                  </a:lnTo>
                  <a:lnTo>
                    <a:pt x="9077795" y="249910"/>
                  </a:lnTo>
                  <a:lnTo>
                    <a:pt x="9067965" y="254889"/>
                  </a:lnTo>
                  <a:lnTo>
                    <a:pt x="9065222" y="266915"/>
                  </a:lnTo>
                  <a:lnTo>
                    <a:pt x="9067838" y="267309"/>
                  </a:lnTo>
                  <a:lnTo>
                    <a:pt x="9070238" y="267500"/>
                  </a:lnTo>
                  <a:lnTo>
                    <a:pt x="9072461" y="267500"/>
                  </a:lnTo>
                  <a:lnTo>
                    <a:pt x="9083548" y="265557"/>
                  </a:lnTo>
                  <a:lnTo>
                    <a:pt x="9091460" y="260400"/>
                  </a:lnTo>
                  <a:lnTo>
                    <a:pt x="9097277" y="253060"/>
                  </a:lnTo>
                  <a:lnTo>
                    <a:pt x="9102026" y="244563"/>
                  </a:lnTo>
                  <a:close/>
                </a:path>
                <a:path extrusionOk="0" h="274954" w="9862820">
                  <a:moveTo>
                    <a:pt x="9124201" y="185343"/>
                  </a:moveTo>
                  <a:lnTo>
                    <a:pt x="9123096" y="185724"/>
                  </a:lnTo>
                  <a:lnTo>
                    <a:pt x="9121965" y="185889"/>
                  </a:lnTo>
                  <a:lnTo>
                    <a:pt x="9116530" y="185889"/>
                  </a:lnTo>
                  <a:lnTo>
                    <a:pt x="9111971" y="183565"/>
                  </a:lnTo>
                  <a:lnTo>
                    <a:pt x="9103220" y="178930"/>
                  </a:lnTo>
                  <a:lnTo>
                    <a:pt x="9099029" y="176606"/>
                  </a:lnTo>
                  <a:lnTo>
                    <a:pt x="9095486" y="176606"/>
                  </a:lnTo>
                  <a:lnTo>
                    <a:pt x="9092044" y="176606"/>
                  </a:lnTo>
                  <a:lnTo>
                    <a:pt x="9089199" y="178803"/>
                  </a:lnTo>
                  <a:lnTo>
                    <a:pt x="9087421" y="185343"/>
                  </a:lnTo>
                  <a:lnTo>
                    <a:pt x="9091117" y="187858"/>
                  </a:lnTo>
                  <a:lnTo>
                    <a:pt x="9097378" y="190741"/>
                  </a:lnTo>
                  <a:lnTo>
                    <a:pt x="9104986" y="193103"/>
                  </a:lnTo>
                  <a:lnTo>
                    <a:pt x="9112694" y="194094"/>
                  </a:lnTo>
                  <a:lnTo>
                    <a:pt x="9118638" y="194094"/>
                  </a:lnTo>
                  <a:lnTo>
                    <a:pt x="9123464" y="191871"/>
                  </a:lnTo>
                  <a:lnTo>
                    <a:pt x="9124201" y="185343"/>
                  </a:lnTo>
                  <a:close/>
                </a:path>
                <a:path extrusionOk="0" h="274954" w="9862820">
                  <a:moveTo>
                    <a:pt x="9124201" y="29895"/>
                  </a:moveTo>
                  <a:lnTo>
                    <a:pt x="9109519" y="29895"/>
                  </a:lnTo>
                  <a:lnTo>
                    <a:pt x="9109519" y="37160"/>
                  </a:lnTo>
                  <a:lnTo>
                    <a:pt x="9103487" y="38544"/>
                  </a:lnTo>
                  <a:lnTo>
                    <a:pt x="9102026" y="44653"/>
                  </a:lnTo>
                  <a:lnTo>
                    <a:pt x="9110840" y="44297"/>
                  </a:lnTo>
                  <a:lnTo>
                    <a:pt x="9118740" y="42926"/>
                  </a:lnTo>
                  <a:lnTo>
                    <a:pt x="9123832" y="38722"/>
                  </a:lnTo>
                  <a:lnTo>
                    <a:pt x="9124201" y="29895"/>
                  </a:lnTo>
                  <a:close/>
                </a:path>
                <a:path extrusionOk="0" h="274954" w="9862820">
                  <a:moveTo>
                    <a:pt x="9148610" y="252336"/>
                  </a:moveTo>
                  <a:lnTo>
                    <a:pt x="9146349" y="247269"/>
                  </a:lnTo>
                  <a:lnTo>
                    <a:pt x="9141231" y="244195"/>
                  </a:lnTo>
                  <a:lnTo>
                    <a:pt x="9134843" y="243154"/>
                  </a:lnTo>
                  <a:lnTo>
                    <a:pt x="9128608" y="243154"/>
                  </a:lnTo>
                  <a:lnTo>
                    <a:pt x="9122880" y="246075"/>
                  </a:lnTo>
                  <a:lnTo>
                    <a:pt x="9124201" y="252171"/>
                  </a:lnTo>
                  <a:lnTo>
                    <a:pt x="9128531" y="252399"/>
                  </a:lnTo>
                  <a:lnTo>
                    <a:pt x="9132837" y="253212"/>
                  </a:lnTo>
                  <a:lnTo>
                    <a:pt x="9131427" y="259321"/>
                  </a:lnTo>
                  <a:lnTo>
                    <a:pt x="9146388" y="259321"/>
                  </a:lnTo>
                  <a:lnTo>
                    <a:pt x="9148610" y="252336"/>
                  </a:lnTo>
                  <a:close/>
                </a:path>
                <a:path extrusionOk="0" h="274954" w="9862820">
                  <a:moveTo>
                    <a:pt x="9197886" y="252171"/>
                  </a:moveTo>
                  <a:lnTo>
                    <a:pt x="9196172" y="252564"/>
                  </a:lnTo>
                  <a:lnTo>
                    <a:pt x="9194203" y="252704"/>
                  </a:lnTo>
                  <a:lnTo>
                    <a:pt x="9188971" y="252704"/>
                  </a:lnTo>
                  <a:lnTo>
                    <a:pt x="9175217" y="251409"/>
                  </a:lnTo>
                  <a:lnTo>
                    <a:pt x="9172105" y="251409"/>
                  </a:lnTo>
                  <a:lnTo>
                    <a:pt x="9163228" y="251409"/>
                  </a:lnTo>
                  <a:lnTo>
                    <a:pt x="9157043" y="254050"/>
                  </a:lnTo>
                  <a:lnTo>
                    <a:pt x="9161043" y="266915"/>
                  </a:lnTo>
                  <a:lnTo>
                    <a:pt x="9169133" y="267385"/>
                  </a:lnTo>
                  <a:lnTo>
                    <a:pt x="9172969" y="267385"/>
                  </a:lnTo>
                  <a:lnTo>
                    <a:pt x="9182329" y="266788"/>
                  </a:lnTo>
                  <a:lnTo>
                    <a:pt x="9190063" y="264502"/>
                  </a:lnTo>
                  <a:lnTo>
                    <a:pt x="9195473" y="259867"/>
                  </a:lnTo>
                  <a:lnTo>
                    <a:pt x="9197886" y="252171"/>
                  </a:lnTo>
                  <a:close/>
                </a:path>
                <a:path extrusionOk="0" h="274954" w="9862820">
                  <a:moveTo>
                    <a:pt x="9359913" y="274408"/>
                  </a:moveTo>
                  <a:lnTo>
                    <a:pt x="9356763" y="263372"/>
                  </a:lnTo>
                  <a:lnTo>
                    <a:pt x="9354883" y="251167"/>
                  </a:lnTo>
                  <a:lnTo>
                    <a:pt x="9350756" y="241274"/>
                  </a:lnTo>
                  <a:lnTo>
                    <a:pt x="9340888" y="237210"/>
                  </a:lnTo>
                  <a:lnTo>
                    <a:pt x="9338843" y="237286"/>
                  </a:lnTo>
                  <a:lnTo>
                    <a:pt x="9337726" y="237426"/>
                  </a:lnTo>
                  <a:lnTo>
                    <a:pt x="9336595" y="253288"/>
                  </a:lnTo>
                  <a:lnTo>
                    <a:pt x="9340901" y="263728"/>
                  </a:lnTo>
                  <a:lnTo>
                    <a:pt x="9349168" y="270256"/>
                  </a:lnTo>
                  <a:lnTo>
                    <a:pt x="9359913" y="274408"/>
                  </a:lnTo>
                  <a:close/>
                </a:path>
                <a:path extrusionOk="0" h="274954" w="9862820">
                  <a:moveTo>
                    <a:pt x="9862312" y="148183"/>
                  </a:moveTo>
                  <a:lnTo>
                    <a:pt x="9858908" y="143002"/>
                  </a:lnTo>
                  <a:lnTo>
                    <a:pt x="9852190" y="140068"/>
                  </a:lnTo>
                  <a:lnTo>
                    <a:pt x="9843770" y="139141"/>
                  </a:lnTo>
                  <a:lnTo>
                    <a:pt x="9833648" y="139141"/>
                  </a:lnTo>
                  <a:lnTo>
                    <a:pt x="9823310" y="142709"/>
                  </a:lnTo>
                  <a:lnTo>
                    <a:pt x="9823971" y="148234"/>
                  </a:lnTo>
                  <a:lnTo>
                    <a:pt x="9827235" y="147269"/>
                  </a:lnTo>
                  <a:lnTo>
                    <a:pt x="9829940" y="146875"/>
                  </a:lnTo>
                  <a:lnTo>
                    <a:pt x="9837864" y="146875"/>
                  </a:lnTo>
                  <a:lnTo>
                    <a:pt x="9851161" y="156184"/>
                  </a:lnTo>
                  <a:lnTo>
                    <a:pt x="9858045" y="156184"/>
                  </a:lnTo>
                  <a:lnTo>
                    <a:pt x="9859366" y="156070"/>
                  </a:lnTo>
                  <a:lnTo>
                    <a:pt x="9860801" y="155841"/>
                  </a:lnTo>
                  <a:lnTo>
                    <a:pt x="9862312" y="14818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59" name="Google Shape;3159;gf574e92628_0_0"/>
            <p:cNvSpPr/>
            <p:nvPr/>
          </p:nvSpPr>
          <p:spPr>
            <a:xfrm>
              <a:off x="102362" y="4899329"/>
              <a:ext cx="10240010" cy="252729"/>
            </a:xfrm>
            <a:custGeom>
              <a:rect b="b" l="l" r="r" t="t"/>
              <a:pathLst>
                <a:path extrusionOk="0" h="252729" w="10240010">
                  <a:moveTo>
                    <a:pt x="22428" y="226974"/>
                  </a:moveTo>
                  <a:lnTo>
                    <a:pt x="15849" y="229882"/>
                  </a:lnTo>
                  <a:lnTo>
                    <a:pt x="0" y="237147"/>
                  </a:lnTo>
                  <a:lnTo>
                    <a:pt x="22428" y="226974"/>
                  </a:lnTo>
                  <a:close/>
                </a:path>
                <a:path extrusionOk="0" h="252729" w="10240010">
                  <a:moveTo>
                    <a:pt x="38074" y="170548"/>
                  </a:moveTo>
                  <a:lnTo>
                    <a:pt x="30568" y="170548"/>
                  </a:lnTo>
                  <a:lnTo>
                    <a:pt x="29095" y="164439"/>
                  </a:lnTo>
                  <a:lnTo>
                    <a:pt x="23317" y="163283"/>
                  </a:lnTo>
                  <a:lnTo>
                    <a:pt x="23317" y="170548"/>
                  </a:lnTo>
                  <a:lnTo>
                    <a:pt x="17348" y="171932"/>
                  </a:lnTo>
                  <a:lnTo>
                    <a:pt x="15862" y="178028"/>
                  </a:lnTo>
                  <a:lnTo>
                    <a:pt x="23317" y="178028"/>
                  </a:lnTo>
                  <a:lnTo>
                    <a:pt x="24523" y="184150"/>
                  </a:lnTo>
                  <a:lnTo>
                    <a:pt x="30568" y="185293"/>
                  </a:lnTo>
                  <a:lnTo>
                    <a:pt x="30568" y="178028"/>
                  </a:lnTo>
                  <a:lnTo>
                    <a:pt x="36576" y="176530"/>
                  </a:lnTo>
                  <a:lnTo>
                    <a:pt x="38074" y="170548"/>
                  </a:lnTo>
                  <a:close/>
                </a:path>
                <a:path extrusionOk="0" h="252729" w="10240010">
                  <a:moveTo>
                    <a:pt x="82080" y="222275"/>
                  </a:moveTo>
                  <a:lnTo>
                    <a:pt x="81051" y="222262"/>
                  </a:lnTo>
                  <a:lnTo>
                    <a:pt x="74726" y="222262"/>
                  </a:lnTo>
                  <a:lnTo>
                    <a:pt x="71056" y="223621"/>
                  </a:lnTo>
                  <a:lnTo>
                    <a:pt x="65849" y="226352"/>
                  </a:lnTo>
                  <a:lnTo>
                    <a:pt x="64300" y="227711"/>
                  </a:lnTo>
                  <a:lnTo>
                    <a:pt x="60109" y="227711"/>
                  </a:lnTo>
                  <a:lnTo>
                    <a:pt x="57467" y="226352"/>
                  </a:lnTo>
                  <a:lnTo>
                    <a:pt x="52692" y="222275"/>
                  </a:lnTo>
                  <a:lnTo>
                    <a:pt x="49707" y="233857"/>
                  </a:lnTo>
                  <a:lnTo>
                    <a:pt x="55384" y="238175"/>
                  </a:lnTo>
                  <a:lnTo>
                    <a:pt x="62547" y="238175"/>
                  </a:lnTo>
                  <a:lnTo>
                    <a:pt x="69913" y="236855"/>
                  </a:lnTo>
                  <a:lnTo>
                    <a:pt x="76669" y="233337"/>
                  </a:lnTo>
                  <a:lnTo>
                    <a:pt x="81254" y="228257"/>
                  </a:lnTo>
                  <a:lnTo>
                    <a:pt x="82080" y="222275"/>
                  </a:lnTo>
                  <a:close/>
                </a:path>
                <a:path extrusionOk="0" h="252729" w="10240010">
                  <a:moveTo>
                    <a:pt x="170688" y="126288"/>
                  </a:moveTo>
                  <a:lnTo>
                    <a:pt x="170218" y="115493"/>
                  </a:lnTo>
                  <a:lnTo>
                    <a:pt x="163906" y="110578"/>
                  </a:lnTo>
                  <a:lnTo>
                    <a:pt x="155460" y="107937"/>
                  </a:lnTo>
                  <a:lnTo>
                    <a:pt x="148526" y="103936"/>
                  </a:lnTo>
                  <a:lnTo>
                    <a:pt x="148818" y="114693"/>
                  </a:lnTo>
                  <a:lnTo>
                    <a:pt x="155054" y="119519"/>
                  </a:lnTo>
                  <a:lnTo>
                    <a:pt x="163563" y="122148"/>
                  </a:lnTo>
                  <a:lnTo>
                    <a:pt x="170688" y="126288"/>
                  </a:lnTo>
                  <a:close/>
                </a:path>
                <a:path extrusionOk="0" h="252729" w="10240010">
                  <a:moveTo>
                    <a:pt x="295795" y="192900"/>
                  </a:moveTo>
                  <a:lnTo>
                    <a:pt x="286854" y="188709"/>
                  </a:lnTo>
                  <a:lnTo>
                    <a:pt x="274993" y="174663"/>
                  </a:lnTo>
                  <a:lnTo>
                    <a:pt x="266192" y="170548"/>
                  </a:lnTo>
                  <a:lnTo>
                    <a:pt x="260985" y="180479"/>
                  </a:lnTo>
                  <a:lnTo>
                    <a:pt x="264807" y="191897"/>
                  </a:lnTo>
                  <a:lnTo>
                    <a:pt x="273926" y="201320"/>
                  </a:lnTo>
                  <a:lnTo>
                    <a:pt x="284683" y="205232"/>
                  </a:lnTo>
                  <a:lnTo>
                    <a:pt x="289890" y="205232"/>
                  </a:lnTo>
                  <a:lnTo>
                    <a:pt x="294309" y="201790"/>
                  </a:lnTo>
                  <a:lnTo>
                    <a:pt x="295795" y="192900"/>
                  </a:lnTo>
                  <a:close/>
                </a:path>
                <a:path extrusionOk="0" h="252729" w="10240010">
                  <a:moveTo>
                    <a:pt x="362051" y="96443"/>
                  </a:moveTo>
                  <a:lnTo>
                    <a:pt x="358482" y="98018"/>
                  </a:lnTo>
                  <a:lnTo>
                    <a:pt x="355790" y="98704"/>
                  </a:lnTo>
                  <a:lnTo>
                    <a:pt x="347713" y="98704"/>
                  </a:lnTo>
                  <a:lnTo>
                    <a:pt x="347865" y="74053"/>
                  </a:lnTo>
                  <a:lnTo>
                    <a:pt x="341680" y="74053"/>
                  </a:lnTo>
                  <a:lnTo>
                    <a:pt x="340487" y="74104"/>
                  </a:lnTo>
                  <a:lnTo>
                    <a:pt x="339813" y="74218"/>
                  </a:lnTo>
                  <a:lnTo>
                    <a:pt x="339001" y="80695"/>
                  </a:lnTo>
                  <a:lnTo>
                    <a:pt x="332981" y="81991"/>
                  </a:lnTo>
                  <a:lnTo>
                    <a:pt x="323202" y="81991"/>
                  </a:lnTo>
                  <a:lnTo>
                    <a:pt x="318008" y="81699"/>
                  </a:lnTo>
                  <a:lnTo>
                    <a:pt x="318008" y="111201"/>
                  </a:lnTo>
                  <a:lnTo>
                    <a:pt x="329209" y="107873"/>
                  </a:lnTo>
                  <a:lnTo>
                    <a:pt x="342049" y="106032"/>
                  </a:lnTo>
                  <a:lnTo>
                    <a:pt x="353885" y="103085"/>
                  </a:lnTo>
                  <a:lnTo>
                    <a:pt x="362051" y="96443"/>
                  </a:lnTo>
                  <a:close/>
                </a:path>
                <a:path extrusionOk="0" h="252729" w="10240010">
                  <a:moveTo>
                    <a:pt x="504012" y="59563"/>
                  </a:moveTo>
                  <a:lnTo>
                    <a:pt x="501142" y="54432"/>
                  </a:lnTo>
                  <a:lnTo>
                    <a:pt x="495147" y="51447"/>
                  </a:lnTo>
                  <a:lnTo>
                    <a:pt x="487654" y="50482"/>
                  </a:lnTo>
                  <a:lnTo>
                    <a:pt x="479475" y="50482"/>
                  </a:lnTo>
                  <a:lnTo>
                    <a:pt x="471487" y="53695"/>
                  </a:lnTo>
                  <a:lnTo>
                    <a:pt x="472503" y="59474"/>
                  </a:lnTo>
                  <a:lnTo>
                    <a:pt x="473671" y="59321"/>
                  </a:lnTo>
                  <a:lnTo>
                    <a:pt x="474764" y="59245"/>
                  </a:lnTo>
                  <a:lnTo>
                    <a:pt x="481164" y="59245"/>
                  </a:lnTo>
                  <a:lnTo>
                    <a:pt x="495173" y="67005"/>
                  </a:lnTo>
                  <a:lnTo>
                    <a:pt x="502119" y="66954"/>
                  </a:lnTo>
                  <a:lnTo>
                    <a:pt x="504012" y="59563"/>
                  </a:lnTo>
                  <a:close/>
                </a:path>
                <a:path extrusionOk="0" h="252729" w="10240010">
                  <a:moveTo>
                    <a:pt x="619785" y="89192"/>
                  </a:moveTo>
                  <a:lnTo>
                    <a:pt x="618172" y="89154"/>
                  </a:lnTo>
                  <a:lnTo>
                    <a:pt x="606628" y="89154"/>
                  </a:lnTo>
                  <a:lnTo>
                    <a:pt x="600951" y="95110"/>
                  </a:lnTo>
                  <a:lnTo>
                    <a:pt x="597662" y="103936"/>
                  </a:lnTo>
                  <a:lnTo>
                    <a:pt x="598678" y="103949"/>
                  </a:lnTo>
                  <a:lnTo>
                    <a:pt x="606602" y="102870"/>
                  </a:lnTo>
                  <a:lnTo>
                    <a:pt x="612584" y="99847"/>
                  </a:lnTo>
                  <a:lnTo>
                    <a:pt x="616889" y="95186"/>
                  </a:lnTo>
                  <a:lnTo>
                    <a:pt x="619785" y="89192"/>
                  </a:lnTo>
                  <a:close/>
                </a:path>
                <a:path extrusionOk="0" h="252729" w="10240010">
                  <a:moveTo>
                    <a:pt x="634542" y="141046"/>
                  </a:moveTo>
                  <a:lnTo>
                    <a:pt x="619798" y="141046"/>
                  </a:lnTo>
                  <a:lnTo>
                    <a:pt x="619798" y="155790"/>
                  </a:lnTo>
                  <a:lnTo>
                    <a:pt x="634542" y="155790"/>
                  </a:lnTo>
                  <a:lnTo>
                    <a:pt x="634542" y="141046"/>
                  </a:lnTo>
                  <a:close/>
                </a:path>
                <a:path extrusionOk="0" h="252729" w="10240010">
                  <a:moveTo>
                    <a:pt x="746493" y="180695"/>
                  </a:moveTo>
                  <a:lnTo>
                    <a:pt x="746467" y="167906"/>
                  </a:lnTo>
                  <a:lnTo>
                    <a:pt x="743216" y="161518"/>
                  </a:lnTo>
                  <a:lnTo>
                    <a:pt x="736739" y="161518"/>
                  </a:lnTo>
                  <a:lnTo>
                    <a:pt x="734860" y="161518"/>
                  </a:lnTo>
                  <a:lnTo>
                    <a:pt x="732713" y="162052"/>
                  </a:lnTo>
                  <a:lnTo>
                    <a:pt x="730300" y="163283"/>
                  </a:lnTo>
                  <a:lnTo>
                    <a:pt x="730300" y="185293"/>
                  </a:lnTo>
                  <a:lnTo>
                    <a:pt x="732751" y="186550"/>
                  </a:lnTo>
                  <a:lnTo>
                    <a:pt x="734910" y="187083"/>
                  </a:lnTo>
                  <a:lnTo>
                    <a:pt x="743267" y="187083"/>
                  </a:lnTo>
                  <a:lnTo>
                    <a:pt x="746493" y="180695"/>
                  </a:lnTo>
                  <a:close/>
                </a:path>
                <a:path extrusionOk="0" h="252729" w="10240010">
                  <a:moveTo>
                    <a:pt x="823290" y="14693"/>
                  </a:moveTo>
                  <a:lnTo>
                    <a:pt x="811453" y="7607"/>
                  </a:lnTo>
                  <a:lnTo>
                    <a:pt x="810602" y="14160"/>
                  </a:lnTo>
                  <a:lnTo>
                    <a:pt x="804379" y="15265"/>
                  </a:lnTo>
                  <a:lnTo>
                    <a:pt x="795121" y="15265"/>
                  </a:lnTo>
                  <a:lnTo>
                    <a:pt x="787311" y="14986"/>
                  </a:lnTo>
                  <a:lnTo>
                    <a:pt x="782993" y="15011"/>
                  </a:lnTo>
                  <a:lnTo>
                    <a:pt x="781837" y="15087"/>
                  </a:lnTo>
                  <a:lnTo>
                    <a:pt x="781291" y="24282"/>
                  </a:lnTo>
                  <a:lnTo>
                    <a:pt x="783780" y="30353"/>
                  </a:lnTo>
                  <a:lnTo>
                    <a:pt x="788555" y="33705"/>
                  </a:lnTo>
                  <a:lnTo>
                    <a:pt x="794867" y="34721"/>
                  </a:lnTo>
                  <a:lnTo>
                    <a:pt x="809078" y="31445"/>
                  </a:lnTo>
                  <a:lnTo>
                    <a:pt x="820534" y="23698"/>
                  </a:lnTo>
                  <a:lnTo>
                    <a:pt x="823290" y="14693"/>
                  </a:lnTo>
                  <a:close/>
                </a:path>
                <a:path extrusionOk="0" h="252729" w="10240010">
                  <a:moveTo>
                    <a:pt x="1024166" y="38138"/>
                  </a:moveTo>
                  <a:lnTo>
                    <a:pt x="1017765" y="29845"/>
                  </a:lnTo>
                  <a:lnTo>
                    <a:pt x="1010399" y="37261"/>
                  </a:lnTo>
                  <a:lnTo>
                    <a:pt x="998499" y="40144"/>
                  </a:lnTo>
                  <a:lnTo>
                    <a:pt x="987044" y="43446"/>
                  </a:lnTo>
                  <a:lnTo>
                    <a:pt x="980948" y="52095"/>
                  </a:lnTo>
                  <a:lnTo>
                    <a:pt x="983665" y="52730"/>
                  </a:lnTo>
                  <a:lnTo>
                    <a:pt x="986701" y="53022"/>
                  </a:lnTo>
                  <a:lnTo>
                    <a:pt x="989888" y="53022"/>
                  </a:lnTo>
                  <a:lnTo>
                    <a:pt x="1005484" y="50965"/>
                  </a:lnTo>
                  <a:lnTo>
                    <a:pt x="1018489" y="45593"/>
                  </a:lnTo>
                  <a:lnTo>
                    <a:pt x="1024166" y="38138"/>
                  </a:lnTo>
                  <a:close/>
                </a:path>
                <a:path extrusionOk="0" h="252729" w="10240010">
                  <a:moveTo>
                    <a:pt x="1113320" y="237375"/>
                  </a:moveTo>
                  <a:lnTo>
                    <a:pt x="1112939" y="227634"/>
                  </a:lnTo>
                  <a:lnTo>
                    <a:pt x="1109814" y="220611"/>
                  </a:lnTo>
                  <a:lnTo>
                    <a:pt x="1103934" y="216382"/>
                  </a:lnTo>
                  <a:lnTo>
                    <a:pt x="1095260" y="214960"/>
                  </a:lnTo>
                  <a:lnTo>
                    <a:pt x="1094054" y="214960"/>
                  </a:lnTo>
                  <a:lnTo>
                    <a:pt x="1092784" y="215023"/>
                  </a:lnTo>
                  <a:lnTo>
                    <a:pt x="1091450" y="215150"/>
                  </a:lnTo>
                  <a:lnTo>
                    <a:pt x="1091831" y="225018"/>
                  </a:lnTo>
                  <a:lnTo>
                    <a:pt x="1095044" y="231990"/>
                  </a:lnTo>
                  <a:lnTo>
                    <a:pt x="1101128" y="236131"/>
                  </a:lnTo>
                  <a:lnTo>
                    <a:pt x="1110081" y="237502"/>
                  </a:lnTo>
                  <a:lnTo>
                    <a:pt x="1112202" y="237464"/>
                  </a:lnTo>
                  <a:lnTo>
                    <a:pt x="1113320" y="237375"/>
                  </a:lnTo>
                  <a:close/>
                </a:path>
                <a:path extrusionOk="0" h="252729" w="10240010">
                  <a:moveTo>
                    <a:pt x="1189253" y="78816"/>
                  </a:moveTo>
                  <a:lnTo>
                    <a:pt x="1186942" y="66941"/>
                  </a:lnTo>
                  <a:lnTo>
                    <a:pt x="1165085" y="66941"/>
                  </a:lnTo>
                  <a:lnTo>
                    <a:pt x="1165085" y="89192"/>
                  </a:lnTo>
                  <a:lnTo>
                    <a:pt x="1179715" y="89192"/>
                  </a:lnTo>
                  <a:lnTo>
                    <a:pt x="1180058" y="79730"/>
                  </a:lnTo>
                  <a:lnTo>
                    <a:pt x="1189253" y="78816"/>
                  </a:lnTo>
                  <a:close/>
                </a:path>
                <a:path extrusionOk="0" h="252729" w="10240010">
                  <a:moveTo>
                    <a:pt x="1243368" y="199605"/>
                  </a:moveTo>
                  <a:lnTo>
                    <a:pt x="1231252" y="192900"/>
                  </a:lnTo>
                  <a:lnTo>
                    <a:pt x="1225638" y="204127"/>
                  </a:lnTo>
                  <a:lnTo>
                    <a:pt x="1219923" y="214845"/>
                  </a:lnTo>
                  <a:lnTo>
                    <a:pt x="1219885" y="223850"/>
                  </a:lnTo>
                  <a:lnTo>
                    <a:pt x="1231252" y="229895"/>
                  </a:lnTo>
                  <a:lnTo>
                    <a:pt x="1234554" y="216255"/>
                  </a:lnTo>
                  <a:lnTo>
                    <a:pt x="1241526" y="206768"/>
                  </a:lnTo>
                  <a:lnTo>
                    <a:pt x="1243368" y="199605"/>
                  </a:lnTo>
                  <a:close/>
                </a:path>
                <a:path extrusionOk="0" h="252729" w="10240010">
                  <a:moveTo>
                    <a:pt x="1371117" y="163283"/>
                  </a:moveTo>
                  <a:lnTo>
                    <a:pt x="1369098" y="163207"/>
                  </a:lnTo>
                  <a:lnTo>
                    <a:pt x="1357426" y="167551"/>
                  </a:lnTo>
                  <a:lnTo>
                    <a:pt x="1351648" y="177901"/>
                  </a:lnTo>
                  <a:lnTo>
                    <a:pt x="1347774" y="190195"/>
                  </a:lnTo>
                  <a:lnTo>
                    <a:pt x="1341793" y="200393"/>
                  </a:lnTo>
                  <a:lnTo>
                    <a:pt x="1356461" y="200393"/>
                  </a:lnTo>
                  <a:lnTo>
                    <a:pt x="1361059" y="199707"/>
                  </a:lnTo>
                  <a:lnTo>
                    <a:pt x="1365338" y="199237"/>
                  </a:lnTo>
                  <a:lnTo>
                    <a:pt x="1363941" y="192900"/>
                  </a:lnTo>
                  <a:lnTo>
                    <a:pt x="1357782" y="188785"/>
                  </a:lnTo>
                  <a:lnTo>
                    <a:pt x="1361338" y="181038"/>
                  </a:lnTo>
                  <a:lnTo>
                    <a:pt x="1367993" y="171805"/>
                  </a:lnTo>
                  <a:lnTo>
                    <a:pt x="1371117" y="163283"/>
                  </a:lnTo>
                  <a:close/>
                </a:path>
                <a:path extrusionOk="0" h="252729" w="10240010">
                  <a:moveTo>
                    <a:pt x="1953196" y="52095"/>
                  </a:moveTo>
                  <a:lnTo>
                    <a:pt x="1942426" y="52133"/>
                  </a:lnTo>
                  <a:lnTo>
                    <a:pt x="1936521" y="48526"/>
                  </a:lnTo>
                  <a:lnTo>
                    <a:pt x="1931047" y="44716"/>
                  </a:lnTo>
                  <a:lnTo>
                    <a:pt x="1924964" y="55245"/>
                  </a:lnTo>
                  <a:lnTo>
                    <a:pt x="1907590" y="71107"/>
                  </a:lnTo>
                  <a:lnTo>
                    <a:pt x="1901659" y="81699"/>
                  </a:lnTo>
                  <a:lnTo>
                    <a:pt x="1938502" y="81699"/>
                  </a:lnTo>
                  <a:lnTo>
                    <a:pt x="1938451" y="70561"/>
                  </a:lnTo>
                  <a:lnTo>
                    <a:pt x="1943684" y="64731"/>
                  </a:lnTo>
                  <a:lnTo>
                    <a:pt x="1949996" y="59994"/>
                  </a:lnTo>
                  <a:lnTo>
                    <a:pt x="1953196" y="52095"/>
                  </a:lnTo>
                  <a:close/>
                </a:path>
                <a:path extrusionOk="0" h="252729" w="10240010">
                  <a:moveTo>
                    <a:pt x="2070874" y="126288"/>
                  </a:moveTo>
                  <a:lnTo>
                    <a:pt x="2069553" y="114706"/>
                  </a:lnTo>
                  <a:lnTo>
                    <a:pt x="2064473" y="106832"/>
                  </a:lnTo>
                  <a:lnTo>
                    <a:pt x="2057120" y="101231"/>
                  </a:lnTo>
                  <a:lnTo>
                    <a:pt x="2049018" y="96443"/>
                  </a:lnTo>
                  <a:lnTo>
                    <a:pt x="2048268" y="110185"/>
                  </a:lnTo>
                  <a:lnTo>
                    <a:pt x="2053590" y="117767"/>
                  </a:lnTo>
                  <a:lnTo>
                    <a:pt x="2062099" y="122148"/>
                  </a:lnTo>
                  <a:lnTo>
                    <a:pt x="2070874" y="126288"/>
                  </a:lnTo>
                  <a:close/>
                </a:path>
                <a:path extrusionOk="0" h="252729" w="10240010">
                  <a:moveTo>
                    <a:pt x="2085682" y="42875"/>
                  </a:moveTo>
                  <a:lnTo>
                    <a:pt x="2082914" y="29654"/>
                  </a:lnTo>
                  <a:lnTo>
                    <a:pt x="2070874" y="22364"/>
                  </a:lnTo>
                  <a:lnTo>
                    <a:pt x="2067217" y="31559"/>
                  </a:lnTo>
                  <a:lnTo>
                    <a:pt x="2062048" y="39357"/>
                  </a:lnTo>
                  <a:lnTo>
                    <a:pt x="2057628" y="47929"/>
                  </a:lnTo>
                  <a:lnTo>
                    <a:pt x="2056218" y="59474"/>
                  </a:lnTo>
                  <a:lnTo>
                    <a:pt x="2059724" y="60693"/>
                  </a:lnTo>
                  <a:lnTo>
                    <a:pt x="2062937" y="61239"/>
                  </a:lnTo>
                  <a:lnTo>
                    <a:pt x="2065858" y="61239"/>
                  </a:lnTo>
                  <a:lnTo>
                    <a:pt x="2079777" y="55562"/>
                  </a:lnTo>
                  <a:lnTo>
                    <a:pt x="2085682" y="42875"/>
                  </a:lnTo>
                  <a:close/>
                </a:path>
                <a:path extrusionOk="0" h="252729" w="10240010">
                  <a:moveTo>
                    <a:pt x="2244814" y="124409"/>
                  </a:moveTo>
                  <a:lnTo>
                    <a:pt x="2240381" y="111201"/>
                  </a:lnTo>
                  <a:lnTo>
                    <a:pt x="2230767" y="112623"/>
                  </a:lnTo>
                  <a:lnTo>
                    <a:pt x="2222449" y="115379"/>
                  </a:lnTo>
                  <a:lnTo>
                    <a:pt x="2215769" y="119824"/>
                  </a:lnTo>
                  <a:lnTo>
                    <a:pt x="2211044" y="126301"/>
                  </a:lnTo>
                  <a:lnTo>
                    <a:pt x="2212365" y="126123"/>
                  </a:lnTo>
                  <a:lnTo>
                    <a:pt x="2217521" y="126060"/>
                  </a:lnTo>
                  <a:lnTo>
                    <a:pt x="2227122" y="126644"/>
                  </a:lnTo>
                  <a:lnTo>
                    <a:pt x="2238197" y="126644"/>
                  </a:lnTo>
                  <a:lnTo>
                    <a:pt x="2244814" y="124409"/>
                  </a:lnTo>
                  <a:close/>
                </a:path>
                <a:path extrusionOk="0" h="252729" w="10240010">
                  <a:moveTo>
                    <a:pt x="2306840" y="111188"/>
                  </a:moveTo>
                  <a:lnTo>
                    <a:pt x="2284717" y="111188"/>
                  </a:lnTo>
                  <a:lnTo>
                    <a:pt x="2284717" y="126288"/>
                  </a:lnTo>
                  <a:lnTo>
                    <a:pt x="2306840" y="126288"/>
                  </a:lnTo>
                  <a:lnTo>
                    <a:pt x="2306840" y="111188"/>
                  </a:lnTo>
                  <a:close/>
                </a:path>
                <a:path extrusionOk="0" h="252729" w="10240010">
                  <a:moveTo>
                    <a:pt x="2652953" y="229895"/>
                  </a:moveTo>
                  <a:lnTo>
                    <a:pt x="2649867" y="224650"/>
                  </a:lnTo>
                  <a:lnTo>
                    <a:pt x="2646057" y="222580"/>
                  </a:lnTo>
                  <a:lnTo>
                    <a:pt x="2642222" y="222580"/>
                  </a:lnTo>
                  <a:lnTo>
                    <a:pt x="2632926" y="226390"/>
                  </a:lnTo>
                  <a:lnTo>
                    <a:pt x="2626169" y="235191"/>
                  </a:lnTo>
                  <a:lnTo>
                    <a:pt x="2624594" y="245071"/>
                  </a:lnTo>
                  <a:lnTo>
                    <a:pt x="2630805" y="252120"/>
                  </a:lnTo>
                  <a:lnTo>
                    <a:pt x="2633192" y="243357"/>
                  </a:lnTo>
                  <a:lnTo>
                    <a:pt x="2640711" y="239750"/>
                  </a:lnTo>
                  <a:lnTo>
                    <a:pt x="2648813" y="236791"/>
                  </a:lnTo>
                  <a:lnTo>
                    <a:pt x="2652953" y="229895"/>
                  </a:lnTo>
                  <a:close/>
                </a:path>
                <a:path extrusionOk="0" h="252729" w="10240010">
                  <a:moveTo>
                    <a:pt x="2697035" y="44716"/>
                  </a:moveTo>
                  <a:lnTo>
                    <a:pt x="2667635" y="44716"/>
                  </a:lnTo>
                  <a:lnTo>
                    <a:pt x="2667876" y="53606"/>
                  </a:lnTo>
                  <a:lnTo>
                    <a:pt x="2668028" y="62661"/>
                  </a:lnTo>
                  <a:lnTo>
                    <a:pt x="2669844" y="70116"/>
                  </a:lnTo>
                  <a:lnTo>
                    <a:pt x="2675115" y="74218"/>
                  </a:lnTo>
                  <a:lnTo>
                    <a:pt x="2678353" y="64617"/>
                  </a:lnTo>
                  <a:lnTo>
                    <a:pt x="2684094" y="57480"/>
                  </a:lnTo>
                  <a:lnTo>
                    <a:pt x="2690825" y="51333"/>
                  </a:lnTo>
                  <a:lnTo>
                    <a:pt x="2697035" y="44716"/>
                  </a:lnTo>
                  <a:close/>
                </a:path>
                <a:path extrusionOk="0" h="252729" w="10240010">
                  <a:moveTo>
                    <a:pt x="2726613" y="29845"/>
                  </a:moveTo>
                  <a:lnTo>
                    <a:pt x="2719667" y="25819"/>
                  </a:lnTo>
                  <a:lnTo>
                    <a:pt x="2714752" y="24320"/>
                  </a:lnTo>
                  <a:lnTo>
                    <a:pt x="2711488" y="24320"/>
                  </a:lnTo>
                  <a:lnTo>
                    <a:pt x="2706674" y="24320"/>
                  </a:lnTo>
                  <a:lnTo>
                    <a:pt x="2705430" y="27571"/>
                  </a:lnTo>
                  <a:lnTo>
                    <a:pt x="2707525" y="34086"/>
                  </a:lnTo>
                  <a:lnTo>
                    <a:pt x="2710840" y="37338"/>
                  </a:lnTo>
                  <a:lnTo>
                    <a:pt x="2718587" y="37338"/>
                  </a:lnTo>
                  <a:lnTo>
                    <a:pt x="2722600" y="35356"/>
                  </a:lnTo>
                  <a:lnTo>
                    <a:pt x="2726613" y="29845"/>
                  </a:lnTo>
                  <a:close/>
                </a:path>
                <a:path extrusionOk="0" h="252729" w="10240010">
                  <a:moveTo>
                    <a:pt x="3124238" y="185293"/>
                  </a:moveTo>
                  <a:lnTo>
                    <a:pt x="3102178" y="200393"/>
                  </a:lnTo>
                  <a:lnTo>
                    <a:pt x="3102851" y="200406"/>
                  </a:lnTo>
                  <a:lnTo>
                    <a:pt x="3110903" y="199326"/>
                  </a:lnTo>
                  <a:lnTo>
                    <a:pt x="3116961" y="196291"/>
                  </a:lnTo>
                  <a:lnTo>
                    <a:pt x="3121317" y="191516"/>
                  </a:lnTo>
                  <a:lnTo>
                    <a:pt x="3124238" y="185293"/>
                  </a:lnTo>
                  <a:close/>
                </a:path>
                <a:path extrusionOk="0" h="252729" w="10240010">
                  <a:moveTo>
                    <a:pt x="3278352" y="33032"/>
                  </a:moveTo>
                  <a:lnTo>
                    <a:pt x="3267024" y="29794"/>
                  </a:lnTo>
                  <a:lnTo>
                    <a:pt x="3264446" y="29845"/>
                  </a:lnTo>
                  <a:lnTo>
                    <a:pt x="3265055" y="40119"/>
                  </a:lnTo>
                  <a:lnTo>
                    <a:pt x="3263633" y="52387"/>
                  </a:lnTo>
                  <a:lnTo>
                    <a:pt x="3264179" y="62674"/>
                  </a:lnTo>
                  <a:lnTo>
                    <a:pt x="3270643" y="66979"/>
                  </a:lnTo>
                  <a:lnTo>
                    <a:pt x="3271596" y="66941"/>
                  </a:lnTo>
                  <a:lnTo>
                    <a:pt x="3271507" y="53441"/>
                  </a:lnTo>
                  <a:lnTo>
                    <a:pt x="3276803" y="41529"/>
                  </a:lnTo>
                  <a:lnTo>
                    <a:pt x="3278352" y="33032"/>
                  </a:lnTo>
                  <a:close/>
                </a:path>
                <a:path extrusionOk="0" h="252729" w="10240010">
                  <a:moveTo>
                    <a:pt x="3411753" y="15087"/>
                  </a:moveTo>
                  <a:lnTo>
                    <a:pt x="3408172" y="14668"/>
                  </a:lnTo>
                  <a:lnTo>
                    <a:pt x="3404806" y="14465"/>
                  </a:lnTo>
                  <a:lnTo>
                    <a:pt x="3401644" y="14465"/>
                  </a:lnTo>
                  <a:lnTo>
                    <a:pt x="3387445" y="16281"/>
                  </a:lnTo>
                  <a:lnTo>
                    <a:pt x="3376917" y="21844"/>
                  </a:lnTo>
                  <a:lnTo>
                    <a:pt x="3370211" y="31267"/>
                  </a:lnTo>
                  <a:lnTo>
                    <a:pt x="3367443" y="44716"/>
                  </a:lnTo>
                  <a:lnTo>
                    <a:pt x="3382441" y="41338"/>
                  </a:lnTo>
                  <a:lnTo>
                    <a:pt x="3394760" y="35229"/>
                  </a:lnTo>
                  <a:lnTo>
                    <a:pt x="3404501" y="26454"/>
                  </a:lnTo>
                  <a:lnTo>
                    <a:pt x="3411753" y="15087"/>
                  </a:lnTo>
                  <a:close/>
                </a:path>
                <a:path extrusionOk="0" h="252729" w="10240010">
                  <a:moveTo>
                    <a:pt x="3485438" y="118681"/>
                  </a:moveTo>
                  <a:lnTo>
                    <a:pt x="3470491" y="118681"/>
                  </a:lnTo>
                  <a:lnTo>
                    <a:pt x="3470491" y="133426"/>
                  </a:lnTo>
                  <a:lnTo>
                    <a:pt x="3485438" y="133426"/>
                  </a:lnTo>
                  <a:lnTo>
                    <a:pt x="3485438" y="118681"/>
                  </a:lnTo>
                  <a:close/>
                </a:path>
                <a:path extrusionOk="0" h="252729" w="10240010">
                  <a:moveTo>
                    <a:pt x="3589248" y="161518"/>
                  </a:moveTo>
                  <a:lnTo>
                    <a:pt x="3587953" y="155892"/>
                  </a:lnTo>
                  <a:lnTo>
                    <a:pt x="3580930" y="148196"/>
                  </a:lnTo>
                  <a:lnTo>
                    <a:pt x="3575672" y="156171"/>
                  </a:lnTo>
                  <a:lnTo>
                    <a:pt x="3575215" y="161759"/>
                  </a:lnTo>
                  <a:lnTo>
                    <a:pt x="3577933" y="165061"/>
                  </a:lnTo>
                  <a:lnTo>
                    <a:pt x="3582238" y="166141"/>
                  </a:lnTo>
                  <a:lnTo>
                    <a:pt x="3586708" y="164960"/>
                  </a:lnTo>
                  <a:lnTo>
                    <a:pt x="3589248" y="161518"/>
                  </a:lnTo>
                  <a:close/>
                </a:path>
                <a:path extrusionOk="0" h="252729" w="10240010">
                  <a:moveTo>
                    <a:pt x="3757879" y="37109"/>
                  </a:moveTo>
                  <a:lnTo>
                    <a:pt x="3754285" y="33731"/>
                  </a:lnTo>
                  <a:lnTo>
                    <a:pt x="3750424" y="32219"/>
                  </a:lnTo>
                  <a:lnTo>
                    <a:pt x="3746614" y="32219"/>
                  </a:lnTo>
                  <a:lnTo>
                    <a:pt x="3739769" y="32219"/>
                  </a:lnTo>
                  <a:lnTo>
                    <a:pt x="3733063" y="37084"/>
                  </a:lnTo>
                  <a:lnTo>
                    <a:pt x="3728212" y="44716"/>
                  </a:lnTo>
                  <a:lnTo>
                    <a:pt x="3731755" y="48171"/>
                  </a:lnTo>
                  <a:lnTo>
                    <a:pt x="3735692" y="49733"/>
                  </a:lnTo>
                  <a:lnTo>
                    <a:pt x="3746487" y="49733"/>
                  </a:lnTo>
                  <a:lnTo>
                    <a:pt x="3753307" y="44894"/>
                  </a:lnTo>
                  <a:lnTo>
                    <a:pt x="3757879" y="37109"/>
                  </a:lnTo>
                  <a:close/>
                </a:path>
                <a:path extrusionOk="0" h="252729" w="10240010">
                  <a:moveTo>
                    <a:pt x="3956697" y="22352"/>
                  </a:moveTo>
                  <a:lnTo>
                    <a:pt x="3942067" y="22352"/>
                  </a:lnTo>
                  <a:lnTo>
                    <a:pt x="3942067" y="52082"/>
                  </a:lnTo>
                  <a:lnTo>
                    <a:pt x="3956697" y="52082"/>
                  </a:lnTo>
                  <a:lnTo>
                    <a:pt x="3956697" y="22352"/>
                  </a:lnTo>
                  <a:close/>
                </a:path>
                <a:path extrusionOk="0" h="252729" w="10240010">
                  <a:moveTo>
                    <a:pt x="4126192" y="215138"/>
                  </a:moveTo>
                  <a:lnTo>
                    <a:pt x="4121937" y="212293"/>
                  </a:lnTo>
                  <a:lnTo>
                    <a:pt x="4114787" y="209423"/>
                  </a:lnTo>
                  <a:lnTo>
                    <a:pt x="4106062" y="207200"/>
                  </a:lnTo>
                  <a:lnTo>
                    <a:pt x="4097070" y="206311"/>
                  </a:lnTo>
                  <a:lnTo>
                    <a:pt x="4089501" y="206311"/>
                  </a:lnTo>
                  <a:lnTo>
                    <a:pt x="4083139" y="208584"/>
                  </a:lnTo>
                  <a:lnTo>
                    <a:pt x="4081894" y="215138"/>
                  </a:lnTo>
                  <a:lnTo>
                    <a:pt x="4086110" y="217982"/>
                  </a:lnTo>
                  <a:lnTo>
                    <a:pt x="4093248" y="220840"/>
                  </a:lnTo>
                  <a:lnTo>
                    <a:pt x="4101973" y="223050"/>
                  </a:lnTo>
                  <a:lnTo>
                    <a:pt x="4110977" y="223926"/>
                  </a:lnTo>
                  <a:lnTo>
                    <a:pt x="4118546" y="223926"/>
                  </a:lnTo>
                  <a:lnTo>
                    <a:pt x="4124934" y="221653"/>
                  </a:lnTo>
                  <a:lnTo>
                    <a:pt x="4126192" y="215138"/>
                  </a:lnTo>
                  <a:close/>
                </a:path>
                <a:path extrusionOk="0" h="252729" w="10240010">
                  <a:moveTo>
                    <a:pt x="4523841" y="74206"/>
                  </a:moveTo>
                  <a:lnTo>
                    <a:pt x="4516539" y="73863"/>
                  </a:lnTo>
                  <a:lnTo>
                    <a:pt x="4513046" y="73863"/>
                  </a:lnTo>
                  <a:lnTo>
                    <a:pt x="4503305" y="74447"/>
                  </a:lnTo>
                  <a:lnTo>
                    <a:pt x="4495228" y="76708"/>
                  </a:lnTo>
                  <a:lnTo>
                    <a:pt x="4489551" y="81368"/>
                  </a:lnTo>
                  <a:lnTo>
                    <a:pt x="4487037" y="89192"/>
                  </a:lnTo>
                  <a:lnTo>
                    <a:pt x="4494174" y="89484"/>
                  </a:lnTo>
                  <a:lnTo>
                    <a:pt x="4497603" y="89484"/>
                  </a:lnTo>
                  <a:lnTo>
                    <a:pt x="4507484" y="88925"/>
                  </a:lnTo>
                  <a:lnTo>
                    <a:pt x="4515688" y="86702"/>
                  </a:lnTo>
                  <a:lnTo>
                    <a:pt x="4521416" y="82067"/>
                  </a:lnTo>
                  <a:lnTo>
                    <a:pt x="4523841" y="74206"/>
                  </a:lnTo>
                  <a:close/>
                </a:path>
                <a:path extrusionOk="0" h="252729" w="10240010">
                  <a:moveTo>
                    <a:pt x="4619688" y="207645"/>
                  </a:moveTo>
                  <a:lnTo>
                    <a:pt x="4590339" y="229895"/>
                  </a:lnTo>
                  <a:lnTo>
                    <a:pt x="4593615" y="233311"/>
                  </a:lnTo>
                  <a:lnTo>
                    <a:pt x="4597108" y="234810"/>
                  </a:lnTo>
                  <a:lnTo>
                    <a:pt x="4600511" y="234810"/>
                  </a:lnTo>
                  <a:lnTo>
                    <a:pt x="4607572" y="232651"/>
                  </a:lnTo>
                  <a:lnTo>
                    <a:pt x="4613605" y="226771"/>
                  </a:lnTo>
                  <a:lnTo>
                    <a:pt x="4617885" y="218135"/>
                  </a:lnTo>
                  <a:lnTo>
                    <a:pt x="4619688" y="207645"/>
                  </a:lnTo>
                  <a:close/>
                </a:path>
                <a:path extrusionOk="0" h="252729" w="10240010">
                  <a:moveTo>
                    <a:pt x="4664494" y="205879"/>
                  </a:moveTo>
                  <a:lnTo>
                    <a:pt x="4663960" y="200393"/>
                  </a:lnTo>
                  <a:lnTo>
                    <a:pt x="4660697" y="201333"/>
                  </a:lnTo>
                  <a:lnTo>
                    <a:pt x="4657979" y="201714"/>
                  </a:lnTo>
                  <a:lnTo>
                    <a:pt x="4650029" y="201714"/>
                  </a:lnTo>
                  <a:lnTo>
                    <a:pt x="4636884" y="192532"/>
                  </a:lnTo>
                  <a:lnTo>
                    <a:pt x="4631271" y="192532"/>
                  </a:lnTo>
                  <a:lnTo>
                    <a:pt x="4630026" y="192532"/>
                  </a:lnTo>
                  <a:lnTo>
                    <a:pt x="4628654" y="192646"/>
                  </a:lnTo>
                  <a:lnTo>
                    <a:pt x="4627143" y="192900"/>
                  </a:lnTo>
                  <a:lnTo>
                    <a:pt x="4625543" y="200494"/>
                  </a:lnTo>
                  <a:lnTo>
                    <a:pt x="4628858" y="205625"/>
                  </a:lnTo>
                  <a:lnTo>
                    <a:pt x="4635500" y="208534"/>
                  </a:lnTo>
                  <a:lnTo>
                    <a:pt x="4643869" y="209448"/>
                  </a:lnTo>
                  <a:lnTo>
                    <a:pt x="4654029" y="209448"/>
                  </a:lnTo>
                  <a:lnTo>
                    <a:pt x="4664494" y="205879"/>
                  </a:lnTo>
                  <a:close/>
                </a:path>
                <a:path extrusionOk="0" h="252729" w="10240010">
                  <a:moveTo>
                    <a:pt x="4730115" y="163271"/>
                  </a:moveTo>
                  <a:lnTo>
                    <a:pt x="4715472" y="163271"/>
                  </a:lnTo>
                  <a:lnTo>
                    <a:pt x="4715472" y="178015"/>
                  </a:lnTo>
                  <a:lnTo>
                    <a:pt x="4730115" y="178015"/>
                  </a:lnTo>
                  <a:lnTo>
                    <a:pt x="4730115" y="163271"/>
                  </a:lnTo>
                  <a:close/>
                </a:path>
                <a:path extrusionOk="0" h="252729" w="10240010">
                  <a:moveTo>
                    <a:pt x="4832705" y="146329"/>
                  </a:moveTo>
                  <a:lnTo>
                    <a:pt x="4825974" y="141046"/>
                  </a:lnTo>
                  <a:lnTo>
                    <a:pt x="4823803" y="146392"/>
                  </a:lnTo>
                  <a:lnTo>
                    <a:pt x="4819167" y="149110"/>
                  </a:lnTo>
                  <a:lnTo>
                    <a:pt x="4814278" y="151485"/>
                  </a:lnTo>
                  <a:lnTo>
                    <a:pt x="4811306" y="155790"/>
                  </a:lnTo>
                  <a:lnTo>
                    <a:pt x="4813351" y="160223"/>
                  </a:lnTo>
                  <a:lnTo>
                    <a:pt x="4816487" y="161963"/>
                  </a:lnTo>
                  <a:lnTo>
                    <a:pt x="4819751" y="161963"/>
                  </a:lnTo>
                  <a:lnTo>
                    <a:pt x="4827028" y="159372"/>
                  </a:lnTo>
                  <a:lnTo>
                    <a:pt x="4832197" y="153301"/>
                  </a:lnTo>
                  <a:lnTo>
                    <a:pt x="4832705" y="146329"/>
                  </a:lnTo>
                  <a:close/>
                </a:path>
                <a:path extrusionOk="0" h="252729" w="10240010">
                  <a:moveTo>
                    <a:pt x="4973777" y="21691"/>
                  </a:moveTo>
                  <a:lnTo>
                    <a:pt x="4973294" y="15087"/>
                  </a:lnTo>
                  <a:lnTo>
                    <a:pt x="4971643" y="15735"/>
                  </a:lnTo>
                  <a:lnTo>
                    <a:pt x="4969586" y="15976"/>
                  </a:lnTo>
                  <a:lnTo>
                    <a:pt x="4964087" y="15976"/>
                  </a:lnTo>
                  <a:lnTo>
                    <a:pt x="4949444" y="14122"/>
                  </a:lnTo>
                  <a:lnTo>
                    <a:pt x="4946269" y="14122"/>
                  </a:lnTo>
                  <a:lnTo>
                    <a:pt x="4940198" y="14122"/>
                  </a:lnTo>
                  <a:lnTo>
                    <a:pt x="4935855" y="15798"/>
                  </a:lnTo>
                  <a:lnTo>
                    <a:pt x="4936464" y="22364"/>
                  </a:lnTo>
                  <a:lnTo>
                    <a:pt x="4938103" y="21729"/>
                  </a:lnTo>
                  <a:lnTo>
                    <a:pt x="4940122" y="21488"/>
                  </a:lnTo>
                  <a:lnTo>
                    <a:pt x="4945583" y="21488"/>
                  </a:lnTo>
                  <a:lnTo>
                    <a:pt x="4960213" y="23380"/>
                  </a:lnTo>
                  <a:lnTo>
                    <a:pt x="4969421" y="23380"/>
                  </a:lnTo>
                  <a:lnTo>
                    <a:pt x="4973777" y="21691"/>
                  </a:lnTo>
                  <a:close/>
                </a:path>
                <a:path extrusionOk="0" h="252729" w="10240010">
                  <a:moveTo>
                    <a:pt x="5149939" y="155803"/>
                  </a:moveTo>
                  <a:lnTo>
                    <a:pt x="5147424" y="155448"/>
                  </a:lnTo>
                  <a:lnTo>
                    <a:pt x="5145087" y="155282"/>
                  </a:lnTo>
                  <a:lnTo>
                    <a:pt x="5142916" y="155282"/>
                  </a:lnTo>
                  <a:lnTo>
                    <a:pt x="5127930" y="158940"/>
                  </a:lnTo>
                  <a:lnTo>
                    <a:pt x="5118493" y="168173"/>
                  </a:lnTo>
                  <a:lnTo>
                    <a:pt x="5112016" y="180365"/>
                  </a:lnTo>
                  <a:lnTo>
                    <a:pt x="5105946" y="192913"/>
                  </a:lnTo>
                  <a:lnTo>
                    <a:pt x="5108664" y="193103"/>
                  </a:lnTo>
                  <a:lnTo>
                    <a:pt x="5109934" y="193103"/>
                  </a:lnTo>
                  <a:lnTo>
                    <a:pt x="5125047" y="188861"/>
                  </a:lnTo>
                  <a:lnTo>
                    <a:pt x="5134178" y="178689"/>
                  </a:lnTo>
                  <a:lnTo>
                    <a:pt x="5141188" y="166395"/>
                  </a:lnTo>
                  <a:lnTo>
                    <a:pt x="5149939" y="155803"/>
                  </a:lnTo>
                  <a:close/>
                </a:path>
                <a:path extrusionOk="0" h="252729" w="10240010">
                  <a:moveTo>
                    <a:pt x="5217274" y="66179"/>
                  </a:moveTo>
                  <a:lnTo>
                    <a:pt x="5216690" y="52247"/>
                  </a:lnTo>
                  <a:lnTo>
                    <a:pt x="5208943" y="44716"/>
                  </a:lnTo>
                  <a:lnTo>
                    <a:pt x="5204193" y="53416"/>
                  </a:lnTo>
                  <a:lnTo>
                    <a:pt x="5200624" y="67741"/>
                  </a:lnTo>
                  <a:lnTo>
                    <a:pt x="5201196" y="81661"/>
                  </a:lnTo>
                  <a:lnTo>
                    <a:pt x="5208943" y="89192"/>
                  </a:lnTo>
                  <a:lnTo>
                    <a:pt x="5213705" y="80492"/>
                  </a:lnTo>
                  <a:lnTo>
                    <a:pt x="5217274" y="66179"/>
                  </a:lnTo>
                  <a:close/>
                </a:path>
                <a:path extrusionOk="0" h="252729" w="10240010">
                  <a:moveTo>
                    <a:pt x="5376049" y="210883"/>
                  </a:moveTo>
                  <a:lnTo>
                    <a:pt x="5374081" y="204228"/>
                  </a:lnTo>
                  <a:lnTo>
                    <a:pt x="5363756" y="200393"/>
                  </a:lnTo>
                  <a:lnTo>
                    <a:pt x="5360975" y="215112"/>
                  </a:lnTo>
                  <a:lnTo>
                    <a:pt x="5363845" y="220014"/>
                  </a:lnTo>
                  <a:lnTo>
                    <a:pt x="5367540" y="220014"/>
                  </a:lnTo>
                  <a:lnTo>
                    <a:pt x="5372824" y="217208"/>
                  </a:lnTo>
                  <a:lnTo>
                    <a:pt x="5376049" y="210883"/>
                  </a:lnTo>
                  <a:close/>
                </a:path>
                <a:path extrusionOk="0" h="252729" w="10240010">
                  <a:moveTo>
                    <a:pt x="5614098" y="207645"/>
                  </a:moveTo>
                  <a:lnTo>
                    <a:pt x="5599430" y="207645"/>
                  </a:lnTo>
                  <a:lnTo>
                    <a:pt x="5599430" y="222288"/>
                  </a:lnTo>
                  <a:lnTo>
                    <a:pt x="5614098" y="222288"/>
                  </a:lnTo>
                  <a:lnTo>
                    <a:pt x="5614098" y="207645"/>
                  </a:lnTo>
                  <a:close/>
                </a:path>
                <a:path extrusionOk="0" h="252729" w="10240010">
                  <a:moveTo>
                    <a:pt x="5938050" y="148196"/>
                  </a:moveTo>
                  <a:lnTo>
                    <a:pt x="5932246" y="147167"/>
                  </a:lnTo>
                  <a:lnTo>
                    <a:pt x="5927636" y="146748"/>
                  </a:lnTo>
                  <a:lnTo>
                    <a:pt x="5924029" y="146748"/>
                  </a:lnTo>
                  <a:lnTo>
                    <a:pt x="5915253" y="146748"/>
                  </a:lnTo>
                  <a:lnTo>
                    <a:pt x="5912447" y="149250"/>
                  </a:lnTo>
                  <a:lnTo>
                    <a:pt x="5913806" y="154266"/>
                  </a:lnTo>
                  <a:lnTo>
                    <a:pt x="5917958" y="156768"/>
                  </a:lnTo>
                  <a:lnTo>
                    <a:pt x="5927903" y="156768"/>
                  </a:lnTo>
                  <a:lnTo>
                    <a:pt x="5933567" y="154584"/>
                  </a:lnTo>
                  <a:lnTo>
                    <a:pt x="5938050" y="148196"/>
                  </a:lnTo>
                  <a:close/>
                </a:path>
                <a:path extrusionOk="0" h="252729" w="10240010">
                  <a:moveTo>
                    <a:pt x="5967692" y="229895"/>
                  </a:moveTo>
                  <a:lnTo>
                    <a:pt x="5966777" y="221526"/>
                  </a:lnTo>
                  <a:lnTo>
                    <a:pt x="5963805" y="215226"/>
                  </a:lnTo>
                  <a:lnTo>
                    <a:pt x="5959119" y="210705"/>
                  </a:lnTo>
                  <a:lnTo>
                    <a:pt x="5953036" y="207645"/>
                  </a:lnTo>
                  <a:lnTo>
                    <a:pt x="5953823" y="216014"/>
                  </a:lnTo>
                  <a:lnTo>
                    <a:pt x="5956808" y="222313"/>
                  </a:lnTo>
                  <a:lnTo>
                    <a:pt x="5961558" y="226834"/>
                  </a:lnTo>
                  <a:lnTo>
                    <a:pt x="5967692" y="229895"/>
                  </a:lnTo>
                  <a:close/>
                </a:path>
                <a:path extrusionOk="0" h="252729" w="10240010">
                  <a:moveTo>
                    <a:pt x="6070714" y="29845"/>
                  </a:moveTo>
                  <a:lnTo>
                    <a:pt x="6061900" y="30162"/>
                  </a:lnTo>
                  <a:lnTo>
                    <a:pt x="6054026" y="31496"/>
                  </a:lnTo>
                  <a:lnTo>
                    <a:pt x="6048959" y="35725"/>
                  </a:lnTo>
                  <a:lnTo>
                    <a:pt x="6048565" y="44716"/>
                  </a:lnTo>
                  <a:lnTo>
                    <a:pt x="6049264" y="44716"/>
                  </a:lnTo>
                  <a:lnTo>
                    <a:pt x="6057316" y="43637"/>
                  </a:lnTo>
                  <a:lnTo>
                    <a:pt x="6063399" y="40589"/>
                  </a:lnTo>
                  <a:lnTo>
                    <a:pt x="6067755" y="35890"/>
                  </a:lnTo>
                  <a:lnTo>
                    <a:pt x="6070714" y="29845"/>
                  </a:lnTo>
                  <a:close/>
                </a:path>
                <a:path extrusionOk="0" h="252729" w="10240010">
                  <a:moveTo>
                    <a:pt x="6542341" y="15087"/>
                  </a:moveTo>
                  <a:lnTo>
                    <a:pt x="6531330" y="17081"/>
                  </a:lnTo>
                  <a:lnTo>
                    <a:pt x="6521348" y="19977"/>
                  </a:lnTo>
                  <a:lnTo>
                    <a:pt x="6514452" y="25933"/>
                  </a:lnTo>
                  <a:lnTo>
                    <a:pt x="6512700" y="37109"/>
                  </a:lnTo>
                  <a:lnTo>
                    <a:pt x="6516002" y="40652"/>
                  </a:lnTo>
                  <a:lnTo>
                    <a:pt x="6519558" y="42214"/>
                  </a:lnTo>
                  <a:lnTo>
                    <a:pt x="6523025" y="42214"/>
                  </a:lnTo>
                  <a:lnTo>
                    <a:pt x="6530111" y="40055"/>
                  </a:lnTo>
                  <a:lnTo>
                    <a:pt x="6536195" y="34175"/>
                  </a:lnTo>
                  <a:lnTo>
                    <a:pt x="6540513" y="25539"/>
                  </a:lnTo>
                  <a:lnTo>
                    <a:pt x="6542341" y="15087"/>
                  </a:lnTo>
                  <a:close/>
                </a:path>
                <a:path extrusionOk="0" h="252729" w="10240010">
                  <a:moveTo>
                    <a:pt x="6586372" y="148196"/>
                  </a:moveTo>
                  <a:lnTo>
                    <a:pt x="6585509" y="148043"/>
                  </a:lnTo>
                  <a:lnTo>
                    <a:pt x="6584620" y="147967"/>
                  </a:lnTo>
                  <a:lnTo>
                    <a:pt x="6583718" y="147967"/>
                  </a:lnTo>
                  <a:lnTo>
                    <a:pt x="6571475" y="151663"/>
                  </a:lnTo>
                  <a:lnTo>
                    <a:pt x="6561429" y="160337"/>
                  </a:lnTo>
                  <a:lnTo>
                    <a:pt x="6557632" y="170345"/>
                  </a:lnTo>
                  <a:lnTo>
                    <a:pt x="6564160" y="178028"/>
                  </a:lnTo>
                  <a:lnTo>
                    <a:pt x="6567729" y="168440"/>
                  </a:lnTo>
                  <a:lnTo>
                    <a:pt x="6577000" y="164744"/>
                  </a:lnTo>
                  <a:lnTo>
                    <a:pt x="6585407" y="160235"/>
                  </a:lnTo>
                  <a:lnTo>
                    <a:pt x="6586372" y="148196"/>
                  </a:lnTo>
                  <a:close/>
                </a:path>
                <a:path extrusionOk="0" h="252729" w="10240010">
                  <a:moveTo>
                    <a:pt x="6682118" y="133438"/>
                  </a:moveTo>
                  <a:lnTo>
                    <a:pt x="6680848" y="133464"/>
                  </a:lnTo>
                  <a:lnTo>
                    <a:pt x="6671564" y="133464"/>
                  </a:lnTo>
                  <a:lnTo>
                    <a:pt x="6660020" y="126301"/>
                  </a:lnTo>
                  <a:lnTo>
                    <a:pt x="6660020" y="141058"/>
                  </a:lnTo>
                  <a:lnTo>
                    <a:pt x="6664439" y="144399"/>
                  </a:lnTo>
                  <a:lnTo>
                    <a:pt x="6668313" y="146316"/>
                  </a:lnTo>
                  <a:lnTo>
                    <a:pt x="6676276" y="146316"/>
                  </a:lnTo>
                  <a:lnTo>
                    <a:pt x="6679793" y="142481"/>
                  </a:lnTo>
                  <a:lnTo>
                    <a:pt x="6682118" y="133438"/>
                  </a:lnTo>
                  <a:close/>
                </a:path>
                <a:path extrusionOk="0" h="252729" w="10240010">
                  <a:moveTo>
                    <a:pt x="6755828" y="118694"/>
                  </a:moveTo>
                  <a:lnTo>
                    <a:pt x="6743497" y="121234"/>
                  </a:lnTo>
                  <a:lnTo>
                    <a:pt x="6732841" y="125336"/>
                  </a:lnTo>
                  <a:lnTo>
                    <a:pt x="6724485" y="131699"/>
                  </a:lnTo>
                  <a:lnTo>
                    <a:pt x="6719024" y="141046"/>
                  </a:lnTo>
                  <a:lnTo>
                    <a:pt x="6721615" y="141439"/>
                  </a:lnTo>
                  <a:lnTo>
                    <a:pt x="6723989" y="141617"/>
                  </a:lnTo>
                  <a:lnTo>
                    <a:pt x="6726199" y="141617"/>
                  </a:lnTo>
                  <a:lnTo>
                    <a:pt x="6737286" y="139661"/>
                  </a:lnTo>
                  <a:lnTo>
                    <a:pt x="6745224" y="134493"/>
                  </a:lnTo>
                  <a:lnTo>
                    <a:pt x="6751053" y="127152"/>
                  </a:lnTo>
                  <a:lnTo>
                    <a:pt x="6755828" y="118694"/>
                  </a:lnTo>
                  <a:close/>
                </a:path>
                <a:path extrusionOk="0" h="252729" w="10240010">
                  <a:moveTo>
                    <a:pt x="6932511" y="237375"/>
                  </a:moveTo>
                  <a:lnTo>
                    <a:pt x="6931685" y="223316"/>
                  </a:lnTo>
                  <a:lnTo>
                    <a:pt x="6929895" y="217843"/>
                  </a:lnTo>
                  <a:lnTo>
                    <a:pt x="6925310" y="215138"/>
                  </a:lnTo>
                  <a:lnTo>
                    <a:pt x="6926339" y="221792"/>
                  </a:lnTo>
                  <a:lnTo>
                    <a:pt x="6922478" y="223520"/>
                  </a:lnTo>
                  <a:lnTo>
                    <a:pt x="6913905" y="223520"/>
                  </a:lnTo>
                  <a:lnTo>
                    <a:pt x="6899872" y="221500"/>
                  </a:lnTo>
                  <a:lnTo>
                    <a:pt x="6891287" y="221500"/>
                  </a:lnTo>
                  <a:lnTo>
                    <a:pt x="6887438" y="223227"/>
                  </a:lnTo>
                  <a:lnTo>
                    <a:pt x="6888467" y="229895"/>
                  </a:lnTo>
                  <a:lnTo>
                    <a:pt x="6894309" y="233781"/>
                  </a:lnTo>
                  <a:lnTo>
                    <a:pt x="6901751" y="236169"/>
                  </a:lnTo>
                  <a:lnTo>
                    <a:pt x="6910413" y="237375"/>
                  </a:lnTo>
                  <a:lnTo>
                    <a:pt x="6919950" y="237705"/>
                  </a:lnTo>
                  <a:lnTo>
                    <a:pt x="6924040" y="237705"/>
                  </a:lnTo>
                  <a:lnTo>
                    <a:pt x="6932511" y="237375"/>
                  </a:lnTo>
                  <a:close/>
                </a:path>
                <a:path extrusionOk="0" h="252729" w="10240010">
                  <a:moveTo>
                    <a:pt x="6998970" y="37109"/>
                  </a:moveTo>
                  <a:lnTo>
                    <a:pt x="6984987" y="32727"/>
                  </a:lnTo>
                  <a:lnTo>
                    <a:pt x="6971614" y="27724"/>
                  </a:lnTo>
                  <a:lnTo>
                    <a:pt x="6960832" y="20027"/>
                  </a:lnTo>
                  <a:lnTo>
                    <a:pt x="6954634" y="7607"/>
                  </a:lnTo>
                  <a:lnTo>
                    <a:pt x="6949961" y="20066"/>
                  </a:lnTo>
                  <a:lnTo>
                    <a:pt x="6955688" y="34594"/>
                  </a:lnTo>
                  <a:lnTo>
                    <a:pt x="6967766" y="46659"/>
                  </a:lnTo>
                  <a:lnTo>
                    <a:pt x="6982180" y="51689"/>
                  </a:lnTo>
                  <a:lnTo>
                    <a:pt x="6989077" y="51689"/>
                  </a:lnTo>
                  <a:lnTo>
                    <a:pt x="6995363" y="47612"/>
                  </a:lnTo>
                  <a:lnTo>
                    <a:pt x="6998970" y="37109"/>
                  </a:lnTo>
                  <a:close/>
                </a:path>
                <a:path extrusionOk="0" h="252729" w="10240010">
                  <a:moveTo>
                    <a:pt x="7463053" y="15087"/>
                  </a:moveTo>
                  <a:lnTo>
                    <a:pt x="7461123" y="14973"/>
                  </a:lnTo>
                  <a:lnTo>
                    <a:pt x="7460208" y="14973"/>
                  </a:lnTo>
                  <a:lnTo>
                    <a:pt x="7450125" y="17018"/>
                  </a:lnTo>
                  <a:lnTo>
                    <a:pt x="7443127" y="22275"/>
                  </a:lnTo>
                  <a:lnTo>
                    <a:pt x="7437983" y="29425"/>
                  </a:lnTo>
                  <a:lnTo>
                    <a:pt x="7433450" y="37109"/>
                  </a:lnTo>
                  <a:lnTo>
                    <a:pt x="7441959" y="39052"/>
                  </a:lnTo>
                  <a:lnTo>
                    <a:pt x="7446124" y="45389"/>
                  </a:lnTo>
                  <a:lnTo>
                    <a:pt x="7458557" y="45389"/>
                  </a:lnTo>
                  <a:lnTo>
                    <a:pt x="7460666" y="45186"/>
                  </a:lnTo>
                  <a:lnTo>
                    <a:pt x="7463053" y="44716"/>
                  </a:lnTo>
                  <a:lnTo>
                    <a:pt x="7461555" y="33578"/>
                  </a:lnTo>
                  <a:lnTo>
                    <a:pt x="7458634" y="27749"/>
                  </a:lnTo>
                  <a:lnTo>
                    <a:pt x="7457910" y="22999"/>
                  </a:lnTo>
                  <a:lnTo>
                    <a:pt x="7463053" y="15087"/>
                  </a:lnTo>
                  <a:close/>
                </a:path>
                <a:path extrusionOk="0" h="252729" w="10240010">
                  <a:moveTo>
                    <a:pt x="7521727" y="29845"/>
                  </a:moveTo>
                  <a:lnTo>
                    <a:pt x="7519581" y="30099"/>
                  </a:lnTo>
                  <a:lnTo>
                    <a:pt x="7501293" y="30124"/>
                  </a:lnTo>
                  <a:lnTo>
                    <a:pt x="7493927" y="30734"/>
                  </a:lnTo>
                  <a:lnTo>
                    <a:pt x="7492441" y="37109"/>
                  </a:lnTo>
                  <a:lnTo>
                    <a:pt x="7493559" y="36944"/>
                  </a:lnTo>
                  <a:lnTo>
                    <a:pt x="7494575" y="36868"/>
                  </a:lnTo>
                  <a:lnTo>
                    <a:pt x="7506868" y="36868"/>
                  </a:lnTo>
                  <a:lnTo>
                    <a:pt x="7507643" y="47625"/>
                  </a:lnTo>
                  <a:lnTo>
                    <a:pt x="7514539" y="52095"/>
                  </a:lnTo>
                  <a:lnTo>
                    <a:pt x="7514857" y="48120"/>
                  </a:lnTo>
                  <a:lnTo>
                    <a:pt x="7515288" y="44411"/>
                  </a:lnTo>
                  <a:lnTo>
                    <a:pt x="7520089" y="44411"/>
                  </a:lnTo>
                  <a:lnTo>
                    <a:pt x="7520851" y="44500"/>
                  </a:lnTo>
                  <a:lnTo>
                    <a:pt x="7521727" y="44716"/>
                  </a:lnTo>
                  <a:lnTo>
                    <a:pt x="7521727" y="29845"/>
                  </a:lnTo>
                  <a:close/>
                </a:path>
                <a:path extrusionOk="0" h="252729" w="10240010">
                  <a:moveTo>
                    <a:pt x="7545248" y="160451"/>
                  </a:moveTo>
                  <a:lnTo>
                    <a:pt x="7542035" y="154025"/>
                  </a:lnTo>
                  <a:lnTo>
                    <a:pt x="7535608" y="154025"/>
                  </a:lnTo>
                  <a:lnTo>
                    <a:pt x="7533741" y="154025"/>
                  </a:lnTo>
                  <a:lnTo>
                    <a:pt x="7531621" y="154559"/>
                  </a:lnTo>
                  <a:lnTo>
                    <a:pt x="7529220" y="155790"/>
                  </a:lnTo>
                  <a:lnTo>
                    <a:pt x="7529220" y="178028"/>
                  </a:lnTo>
                  <a:lnTo>
                    <a:pt x="7531570" y="179209"/>
                  </a:lnTo>
                  <a:lnTo>
                    <a:pt x="7533665" y="179730"/>
                  </a:lnTo>
                  <a:lnTo>
                    <a:pt x="7541971" y="179730"/>
                  </a:lnTo>
                  <a:lnTo>
                    <a:pt x="7545210" y="173304"/>
                  </a:lnTo>
                  <a:lnTo>
                    <a:pt x="7545248" y="160451"/>
                  </a:lnTo>
                  <a:close/>
                </a:path>
                <a:path extrusionOk="0" h="252729" w="10240010">
                  <a:moveTo>
                    <a:pt x="7920444" y="164287"/>
                  </a:moveTo>
                  <a:lnTo>
                    <a:pt x="7915110" y="156718"/>
                  </a:lnTo>
                  <a:lnTo>
                    <a:pt x="7906537" y="152336"/>
                  </a:lnTo>
                  <a:lnTo>
                    <a:pt x="7897558" y="148196"/>
                  </a:lnTo>
                  <a:lnTo>
                    <a:pt x="7899032" y="159842"/>
                  </a:lnTo>
                  <a:lnTo>
                    <a:pt x="7904213" y="167741"/>
                  </a:lnTo>
                  <a:lnTo>
                    <a:pt x="7911592" y="173316"/>
                  </a:lnTo>
                  <a:lnTo>
                    <a:pt x="7919682" y="178028"/>
                  </a:lnTo>
                  <a:lnTo>
                    <a:pt x="7920444" y="164287"/>
                  </a:lnTo>
                  <a:close/>
                </a:path>
                <a:path extrusionOk="0" h="252729" w="10240010">
                  <a:moveTo>
                    <a:pt x="7941754" y="27228"/>
                  </a:moveTo>
                  <a:lnTo>
                    <a:pt x="7934426" y="22364"/>
                  </a:lnTo>
                  <a:lnTo>
                    <a:pt x="7931251" y="28536"/>
                  </a:lnTo>
                  <a:lnTo>
                    <a:pt x="7925206" y="31800"/>
                  </a:lnTo>
                  <a:lnTo>
                    <a:pt x="7920088" y="35941"/>
                  </a:lnTo>
                  <a:lnTo>
                    <a:pt x="7919682" y="44716"/>
                  </a:lnTo>
                  <a:lnTo>
                    <a:pt x="7921358" y="45415"/>
                  </a:lnTo>
                  <a:lnTo>
                    <a:pt x="7923073" y="45720"/>
                  </a:lnTo>
                  <a:lnTo>
                    <a:pt x="7924774" y="45720"/>
                  </a:lnTo>
                  <a:lnTo>
                    <a:pt x="7934376" y="42468"/>
                  </a:lnTo>
                  <a:lnTo>
                    <a:pt x="7940891" y="35115"/>
                  </a:lnTo>
                  <a:lnTo>
                    <a:pt x="7941754" y="27228"/>
                  </a:lnTo>
                  <a:close/>
                </a:path>
                <a:path extrusionOk="0" h="252729" w="10240010">
                  <a:moveTo>
                    <a:pt x="7971193" y="126301"/>
                  </a:moveTo>
                  <a:lnTo>
                    <a:pt x="7969605" y="126911"/>
                  </a:lnTo>
                  <a:lnTo>
                    <a:pt x="7967624" y="127139"/>
                  </a:lnTo>
                  <a:lnTo>
                    <a:pt x="7962239" y="127139"/>
                  </a:lnTo>
                  <a:lnTo>
                    <a:pt x="7947507" y="125222"/>
                  </a:lnTo>
                  <a:lnTo>
                    <a:pt x="7944294" y="125222"/>
                  </a:lnTo>
                  <a:lnTo>
                    <a:pt x="7938275" y="125222"/>
                  </a:lnTo>
                  <a:lnTo>
                    <a:pt x="7933931" y="126911"/>
                  </a:lnTo>
                  <a:lnTo>
                    <a:pt x="7934439" y="133438"/>
                  </a:lnTo>
                  <a:lnTo>
                    <a:pt x="7938452" y="137845"/>
                  </a:lnTo>
                  <a:lnTo>
                    <a:pt x="7943596" y="139738"/>
                  </a:lnTo>
                  <a:lnTo>
                    <a:pt x="7948828" y="139738"/>
                  </a:lnTo>
                  <a:lnTo>
                    <a:pt x="7955458" y="138760"/>
                  </a:lnTo>
                  <a:lnTo>
                    <a:pt x="7961719" y="136004"/>
                  </a:lnTo>
                  <a:lnTo>
                    <a:pt x="7967116" y="131762"/>
                  </a:lnTo>
                  <a:lnTo>
                    <a:pt x="7971193" y="126301"/>
                  </a:lnTo>
                  <a:close/>
                </a:path>
                <a:path extrusionOk="0" h="252729" w="10240010">
                  <a:moveTo>
                    <a:pt x="8494293" y="222275"/>
                  </a:moveTo>
                  <a:lnTo>
                    <a:pt x="8492642" y="211124"/>
                  </a:lnTo>
                  <a:lnTo>
                    <a:pt x="8485657" y="205155"/>
                  </a:lnTo>
                  <a:lnTo>
                    <a:pt x="8475586" y="202272"/>
                  </a:lnTo>
                  <a:lnTo>
                    <a:pt x="8464652" y="200393"/>
                  </a:lnTo>
                  <a:lnTo>
                    <a:pt x="8466455" y="211594"/>
                  </a:lnTo>
                  <a:lnTo>
                    <a:pt x="8473351" y="217551"/>
                  </a:lnTo>
                  <a:lnTo>
                    <a:pt x="8483321" y="220408"/>
                  </a:lnTo>
                  <a:lnTo>
                    <a:pt x="8494293" y="222275"/>
                  </a:lnTo>
                  <a:close/>
                </a:path>
                <a:path extrusionOk="0" h="252729" w="10240010">
                  <a:moveTo>
                    <a:pt x="8619465" y="170535"/>
                  </a:moveTo>
                  <a:lnTo>
                    <a:pt x="8613546" y="169481"/>
                  </a:lnTo>
                  <a:lnTo>
                    <a:pt x="8608847" y="169049"/>
                  </a:lnTo>
                  <a:lnTo>
                    <a:pt x="8605202" y="169049"/>
                  </a:lnTo>
                  <a:lnTo>
                    <a:pt x="8596528" y="169049"/>
                  </a:lnTo>
                  <a:lnTo>
                    <a:pt x="8593772" y="171513"/>
                  </a:lnTo>
                  <a:lnTo>
                    <a:pt x="8595169" y="176441"/>
                  </a:lnTo>
                  <a:lnTo>
                    <a:pt x="8599322" y="178904"/>
                  </a:lnTo>
                  <a:lnTo>
                    <a:pt x="8609266" y="178904"/>
                  </a:lnTo>
                  <a:lnTo>
                    <a:pt x="8614918" y="176784"/>
                  </a:lnTo>
                  <a:lnTo>
                    <a:pt x="8619465" y="170535"/>
                  </a:lnTo>
                  <a:close/>
                </a:path>
                <a:path extrusionOk="0" h="252729" w="10240010">
                  <a:moveTo>
                    <a:pt x="8744598" y="200393"/>
                  </a:moveTo>
                  <a:lnTo>
                    <a:pt x="8739213" y="196583"/>
                  </a:lnTo>
                  <a:lnTo>
                    <a:pt x="8735720" y="190817"/>
                  </a:lnTo>
                  <a:lnTo>
                    <a:pt x="8731720" y="185559"/>
                  </a:lnTo>
                  <a:lnTo>
                    <a:pt x="8724798" y="183261"/>
                  </a:lnTo>
                  <a:lnTo>
                    <a:pt x="8722296" y="183261"/>
                  </a:lnTo>
                  <a:lnTo>
                    <a:pt x="8719210" y="183857"/>
                  </a:lnTo>
                  <a:lnTo>
                    <a:pt x="8715311" y="185293"/>
                  </a:lnTo>
                  <a:lnTo>
                    <a:pt x="8715451" y="193535"/>
                  </a:lnTo>
                  <a:lnTo>
                    <a:pt x="8720417" y="200494"/>
                  </a:lnTo>
                  <a:lnTo>
                    <a:pt x="8727999" y="205308"/>
                  </a:lnTo>
                  <a:lnTo>
                    <a:pt x="8736038" y="207098"/>
                  </a:lnTo>
                  <a:lnTo>
                    <a:pt x="8740419" y="207098"/>
                  </a:lnTo>
                  <a:lnTo>
                    <a:pt x="8743925" y="205117"/>
                  </a:lnTo>
                  <a:lnTo>
                    <a:pt x="8744598" y="200393"/>
                  </a:lnTo>
                  <a:close/>
                </a:path>
                <a:path extrusionOk="0" h="252729" w="10240010">
                  <a:moveTo>
                    <a:pt x="8862593" y="0"/>
                  </a:moveTo>
                  <a:lnTo>
                    <a:pt x="8840483" y="0"/>
                  </a:lnTo>
                  <a:lnTo>
                    <a:pt x="8840483" y="15087"/>
                  </a:lnTo>
                  <a:lnTo>
                    <a:pt x="8862593" y="15087"/>
                  </a:lnTo>
                  <a:lnTo>
                    <a:pt x="8862593" y="0"/>
                  </a:lnTo>
                  <a:close/>
                </a:path>
                <a:path extrusionOk="0" h="252729" w="10240010">
                  <a:moveTo>
                    <a:pt x="9215945" y="15087"/>
                  </a:moveTo>
                  <a:lnTo>
                    <a:pt x="9201315" y="15087"/>
                  </a:lnTo>
                  <a:lnTo>
                    <a:pt x="9201569" y="22364"/>
                  </a:lnTo>
                  <a:lnTo>
                    <a:pt x="9195257" y="23736"/>
                  </a:lnTo>
                  <a:lnTo>
                    <a:pt x="9194089" y="29845"/>
                  </a:lnTo>
                  <a:lnTo>
                    <a:pt x="9202839" y="29413"/>
                  </a:lnTo>
                  <a:lnTo>
                    <a:pt x="9210624" y="28054"/>
                  </a:lnTo>
                  <a:lnTo>
                    <a:pt x="9215603" y="23901"/>
                  </a:lnTo>
                  <a:lnTo>
                    <a:pt x="9215945" y="15087"/>
                  </a:lnTo>
                  <a:close/>
                </a:path>
                <a:path extrusionOk="0" h="252729" w="10240010">
                  <a:moveTo>
                    <a:pt x="9267774" y="81699"/>
                  </a:moveTo>
                  <a:lnTo>
                    <a:pt x="9264929" y="82448"/>
                  </a:lnTo>
                  <a:lnTo>
                    <a:pt x="9261627" y="82727"/>
                  </a:lnTo>
                  <a:lnTo>
                    <a:pt x="9253195" y="82727"/>
                  </a:lnTo>
                  <a:lnTo>
                    <a:pt x="9231782" y="80645"/>
                  </a:lnTo>
                  <a:lnTo>
                    <a:pt x="9226969" y="80645"/>
                  </a:lnTo>
                  <a:lnTo>
                    <a:pt x="9218104" y="80645"/>
                  </a:lnTo>
                  <a:lnTo>
                    <a:pt x="9210992" y="82410"/>
                  </a:lnTo>
                  <a:lnTo>
                    <a:pt x="9208795" y="89192"/>
                  </a:lnTo>
                  <a:lnTo>
                    <a:pt x="9212364" y="95592"/>
                  </a:lnTo>
                  <a:lnTo>
                    <a:pt x="9218409" y="100101"/>
                  </a:lnTo>
                  <a:lnTo>
                    <a:pt x="9226207" y="102781"/>
                  </a:lnTo>
                  <a:lnTo>
                    <a:pt x="9234995" y="103657"/>
                  </a:lnTo>
                  <a:lnTo>
                    <a:pt x="9246527" y="102247"/>
                  </a:lnTo>
                  <a:lnTo>
                    <a:pt x="9256878" y="98044"/>
                  </a:lnTo>
                  <a:lnTo>
                    <a:pt x="9264485" y="91173"/>
                  </a:lnTo>
                  <a:lnTo>
                    <a:pt x="9267774" y="81699"/>
                  </a:lnTo>
                  <a:close/>
                </a:path>
                <a:path extrusionOk="0" h="252729" w="10240010">
                  <a:moveTo>
                    <a:pt x="9491535" y="25006"/>
                  </a:moveTo>
                  <a:lnTo>
                    <a:pt x="9489605" y="21361"/>
                  </a:lnTo>
                  <a:lnTo>
                    <a:pt x="9485859" y="21361"/>
                  </a:lnTo>
                  <a:lnTo>
                    <a:pt x="9482912" y="21361"/>
                  </a:lnTo>
                  <a:lnTo>
                    <a:pt x="9478848" y="23609"/>
                  </a:lnTo>
                  <a:lnTo>
                    <a:pt x="9473743" y="29845"/>
                  </a:lnTo>
                  <a:lnTo>
                    <a:pt x="9478581" y="34277"/>
                  </a:lnTo>
                  <a:lnTo>
                    <a:pt x="9482379" y="35928"/>
                  </a:lnTo>
                  <a:lnTo>
                    <a:pt x="9489389" y="35928"/>
                  </a:lnTo>
                  <a:lnTo>
                    <a:pt x="9491421" y="32283"/>
                  </a:lnTo>
                  <a:lnTo>
                    <a:pt x="9491535" y="25006"/>
                  </a:lnTo>
                  <a:close/>
                </a:path>
                <a:path extrusionOk="0" h="252729" w="10240010">
                  <a:moveTo>
                    <a:pt x="9845256" y="136169"/>
                  </a:moveTo>
                  <a:lnTo>
                    <a:pt x="9843300" y="132537"/>
                  </a:lnTo>
                  <a:lnTo>
                    <a:pt x="9839528" y="132537"/>
                  </a:lnTo>
                  <a:lnTo>
                    <a:pt x="9836569" y="132537"/>
                  </a:lnTo>
                  <a:lnTo>
                    <a:pt x="9832480" y="134785"/>
                  </a:lnTo>
                  <a:lnTo>
                    <a:pt x="9827374" y="141046"/>
                  </a:lnTo>
                  <a:lnTo>
                    <a:pt x="9832251" y="145440"/>
                  </a:lnTo>
                  <a:lnTo>
                    <a:pt x="9836074" y="147078"/>
                  </a:lnTo>
                  <a:lnTo>
                    <a:pt x="9843135" y="147078"/>
                  </a:lnTo>
                  <a:lnTo>
                    <a:pt x="9845180" y="143446"/>
                  </a:lnTo>
                  <a:lnTo>
                    <a:pt x="9845256" y="136169"/>
                  </a:lnTo>
                  <a:close/>
                </a:path>
                <a:path extrusionOk="0" h="252729" w="10240010">
                  <a:moveTo>
                    <a:pt x="9926523" y="102006"/>
                  </a:moveTo>
                  <a:lnTo>
                    <a:pt x="9923196" y="89192"/>
                  </a:lnTo>
                  <a:lnTo>
                    <a:pt x="9917049" y="89192"/>
                  </a:lnTo>
                  <a:lnTo>
                    <a:pt x="9910483" y="88760"/>
                  </a:lnTo>
                  <a:lnTo>
                    <a:pt x="9904336" y="88760"/>
                  </a:lnTo>
                  <a:lnTo>
                    <a:pt x="9894773" y="89293"/>
                  </a:lnTo>
                  <a:lnTo>
                    <a:pt x="9886810" y="91427"/>
                  </a:lnTo>
                  <a:lnTo>
                    <a:pt x="9881248" y="96037"/>
                  </a:lnTo>
                  <a:lnTo>
                    <a:pt x="9878924" y="103936"/>
                  </a:lnTo>
                  <a:lnTo>
                    <a:pt x="9881032" y="103301"/>
                  </a:lnTo>
                  <a:lnTo>
                    <a:pt x="9883534" y="103073"/>
                  </a:lnTo>
                  <a:lnTo>
                    <a:pt x="9890023" y="103073"/>
                  </a:lnTo>
                  <a:lnTo>
                    <a:pt x="9906749" y="104838"/>
                  </a:lnTo>
                  <a:lnTo>
                    <a:pt x="9919919" y="104838"/>
                  </a:lnTo>
                  <a:lnTo>
                    <a:pt x="9926523" y="102006"/>
                  </a:lnTo>
                  <a:close/>
                </a:path>
                <a:path extrusionOk="0" h="252729" w="10240010">
                  <a:moveTo>
                    <a:pt x="10018852" y="41986"/>
                  </a:moveTo>
                  <a:lnTo>
                    <a:pt x="10011575" y="37109"/>
                  </a:lnTo>
                  <a:lnTo>
                    <a:pt x="10008895" y="43776"/>
                  </a:lnTo>
                  <a:lnTo>
                    <a:pt x="10004527" y="48717"/>
                  </a:lnTo>
                  <a:lnTo>
                    <a:pt x="10000018" y="53441"/>
                  </a:lnTo>
                  <a:lnTo>
                    <a:pt x="9996919" y="59461"/>
                  </a:lnTo>
                  <a:lnTo>
                    <a:pt x="9998596" y="60198"/>
                  </a:lnTo>
                  <a:lnTo>
                    <a:pt x="10000310" y="60528"/>
                  </a:lnTo>
                  <a:lnTo>
                    <a:pt x="10002012" y="60528"/>
                  </a:lnTo>
                  <a:lnTo>
                    <a:pt x="10011461" y="57277"/>
                  </a:lnTo>
                  <a:lnTo>
                    <a:pt x="10017950" y="49898"/>
                  </a:lnTo>
                  <a:lnTo>
                    <a:pt x="10018852" y="41986"/>
                  </a:lnTo>
                  <a:close/>
                </a:path>
                <a:path extrusionOk="0" h="252729" w="10240010">
                  <a:moveTo>
                    <a:pt x="10063074" y="103936"/>
                  </a:moveTo>
                  <a:lnTo>
                    <a:pt x="10057054" y="100482"/>
                  </a:lnTo>
                  <a:lnTo>
                    <a:pt x="10047643" y="97612"/>
                  </a:lnTo>
                  <a:lnTo>
                    <a:pt x="10036200" y="95656"/>
                  </a:lnTo>
                  <a:lnTo>
                    <a:pt x="10024085" y="94932"/>
                  </a:lnTo>
                  <a:lnTo>
                    <a:pt x="10015106" y="95415"/>
                  </a:lnTo>
                  <a:lnTo>
                    <a:pt x="10007168" y="96989"/>
                  </a:lnTo>
                  <a:lnTo>
                    <a:pt x="10000894" y="99771"/>
                  </a:lnTo>
                  <a:lnTo>
                    <a:pt x="9996907" y="103936"/>
                  </a:lnTo>
                  <a:lnTo>
                    <a:pt x="10002888" y="110172"/>
                  </a:lnTo>
                  <a:lnTo>
                    <a:pt x="10011524" y="114884"/>
                  </a:lnTo>
                  <a:lnTo>
                    <a:pt x="10021837" y="117868"/>
                  </a:lnTo>
                  <a:lnTo>
                    <a:pt x="10032860" y="118910"/>
                  </a:lnTo>
                  <a:lnTo>
                    <a:pt x="10042411" y="118046"/>
                  </a:lnTo>
                  <a:lnTo>
                    <a:pt x="10051085" y="115354"/>
                  </a:lnTo>
                  <a:lnTo>
                    <a:pt x="10058184" y="110705"/>
                  </a:lnTo>
                  <a:lnTo>
                    <a:pt x="10063074" y="103936"/>
                  </a:lnTo>
                  <a:close/>
                </a:path>
                <a:path extrusionOk="0" h="252729" w="10240010">
                  <a:moveTo>
                    <a:pt x="10128783" y="89865"/>
                  </a:moveTo>
                  <a:lnTo>
                    <a:pt x="10125672" y="79489"/>
                  </a:lnTo>
                  <a:lnTo>
                    <a:pt x="10114826" y="74206"/>
                  </a:lnTo>
                  <a:lnTo>
                    <a:pt x="10114267" y="82931"/>
                  </a:lnTo>
                  <a:lnTo>
                    <a:pt x="10111422" y="89382"/>
                  </a:lnTo>
                  <a:lnTo>
                    <a:pt x="10108400" y="95681"/>
                  </a:lnTo>
                  <a:lnTo>
                    <a:pt x="10107358" y="103936"/>
                  </a:lnTo>
                  <a:lnTo>
                    <a:pt x="10109263" y="104355"/>
                  </a:lnTo>
                  <a:lnTo>
                    <a:pt x="10111041" y="104546"/>
                  </a:lnTo>
                  <a:lnTo>
                    <a:pt x="10112705" y="104546"/>
                  </a:lnTo>
                  <a:lnTo>
                    <a:pt x="10124389" y="99987"/>
                  </a:lnTo>
                  <a:lnTo>
                    <a:pt x="10128783" y="89865"/>
                  </a:lnTo>
                  <a:close/>
                </a:path>
                <a:path extrusionOk="0" h="252729" w="10240010">
                  <a:moveTo>
                    <a:pt x="10136746" y="44716"/>
                  </a:moveTo>
                  <a:lnTo>
                    <a:pt x="10135273" y="33540"/>
                  </a:lnTo>
                  <a:lnTo>
                    <a:pt x="10128098" y="24244"/>
                  </a:lnTo>
                  <a:lnTo>
                    <a:pt x="10117645" y="17881"/>
                  </a:lnTo>
                  <a:lnTo>
                    <a:pt x="10106330" y="15519"/>
                  </a:lnTo>
                  <a:lnTo>
                    <a:pt x="10100640" y="15519"/>
                  </a:lnTo>
                  <a:lnTo>
                    <a:pt x="10095573" y="17576"/>
                  </a:lnTo>
                  <a:lnTo>
                    <a:pt x="10092665" y="22364"/>
                  </a:lnTo>
                  <a:lnTo>
                    <a:pt x="10094341" y="22098"/>
                  </a:lnTo>
                  <a:lnTo>
                    <a:pt x="10095865" y="21971"/>
                  </a:lnTo>
                  <a:lnTo>
                    <a:pt x="10106927" y="21971"/>
                  </a:lnTo>
                  <a:lnTo>
                    <a:pt x="10122687" y="45085"/>
                  </a:lnTo>
                  <a:lnTo>
                    <a:pt x="10133647" y="45085"/>
                  </a:lnTo>
                  <a:lnTo>
                    <a:pt x="10135133" y="44958"/>
                  </a:lnTo>
                  <a:lnTo>
                    <a:pt x="10136746" y="44716"/>
                  </a:lnTo>
                  <a:close/>
                </a:path>
                <a:path extrusionOk="0" h="252729" w="10240010">
                  <a:moveTo>
                    <a:pt x="10239858" y="212496"/>
                  </a:moveTo>
                  <a:lnTo>
                    <a:pt x="10232530" y="207645"/>
                  </a:lnTo>
                  <a:lnTo>
                    <a:pt x="10229863" y="214198"/>
                  </a:lnTo>
                  <a:lnTo>
                    <a:pt x="10225519" y="219036"/>
                  </a:lnTo>
                  <a:lnTo>
                    <a:pt x="10221023" y="223723"/>
                  </a:lnTo>
                  <a:lnTo>
                    <a:pt x="10217899" y="229895"/>
                  </a:lnTo>
                  <a:lnTo>
                    <a:pt x="10219550" y="230593"/>
                  </a:lnTo>
                  <a:lnTo>
                    <a:pt x="10221227" y="230898"/>
                  </a:lnTo>
                  <a:lnTo>
                    <a:pt x="10222903" y="230898"/>
                  </a:lnTo>
                  <a:lnTo>
                    <a:pt x="10232415" y="227672"/>
                  </a:lnTo>
                  <a:lnTo>
                    <a:pt x="10238943" y="220357"/>
                  </a:lnTo>
                  <a:lnTo>
                    <a:pt x="10239858" y="21249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60" name="Google Shape;3160;gf574e92628_0_0"/>
            <p:cNvSpPr/>
            <p:nvPr/>
          </p:nvSpPr>
          <p:spPr>
            <a:xfrm>
              <a:off x="64427" y="5121414"/>
              <a:ext cx="10314940" cy="284479"/>
            </a:xfrm>
            <a:custGeom>
              <a:rect b="b" l="l" r="r" t="t"/>
              <a:pathLst>
                <a:path extrusionOk="0" h="284479" w="10314940">
                  <a:moveTo>
                    <a:pt x="31597" y="30048"/>
                  </a:moveTo>
                  <a:lnTo>
                    <a:pt x="2311" y="30048"/>
                  </a:lnTo>
                  <a:lnTo>
                    <a:pt x="0" y="39293"/>
                  </a:lnTo>
                  <a:lnTo>
                    <a:pt x="1003" y="45504"/>
                  </a:lnTo>
                  <a:lnTo>
                    <a:pt x="4508" y="48983"/>
                  </a:lnTo>
                  <a:lnTo>
                    <a:pt x="9677" y="50076"/>
                  </a:lnTo>
                  <a:lnTo>
                    <a:pt x="17462" y="48475"/>
                  </a:lnTo>
                  <a:lnTo>
                    <a:pt x="24879" y="44145"/>
                  </a:lnTo>
                  <a:lnTo>
                    <a:pt x="30175" y="37769"/>
                  </a:lnTo>
                  <a:lnTo>
                    <a:pt x="31597" y="30048"/>
                  </a:lnTo>
                  <a:close/>
                </a:path>
                <a:path extrusionOk="0" h="284479" w="10314940">
                  <a:moveTo>
                    <a:pt x="139966" y="253530"/>
                  </a:moveTo>
                  <a:lnTo>
                    <a:pt x="136220" y="248589"/>
                  </a:lnTo>
                  <a:lnTo>
                    <a:pt x="127495" y="244830"/>
                  </a:lnTo>
                  <a:lnTo>
                    <a:pt x="126898" y="254292"/>
                  </a:lnTo>
                  <a:lnTo>
                    <a:pt x="117995" y="255193"/>
                  </a:lnTo>
                  <a:lnTo>
                    <a:pt x="120015" y="267081"/>
                  </a:lnTo>
                  <a:lnTo>
                    <a:pt x="134962" y="267081"/>
                  </a:lnTo>
                  <a:lnTo>
                    <a:pt x="139344" y="259676"/>
                  </a:lnTo>
                  <a:lnTo>
                    <a:pt x="139966" y="253530"/>
                  </a:lnTo>
                  <a:close/>
                </a:path>
                <a:path extrusionOk="0" h="284479" w="10314940">
                  <a:moveTo>
                    <a:pt x="171742" y="163474"/>
                  </a:moveTo>
                  <a:lnTo>
                    <a:pt x="169926" y="163372"/>
                  </a:lnTo>
                  <a:lnTo>
                    <a:pt x="169062" y="163372"/>
                  </a:lnTo>
                  <a:lnTo>
                    <a:pt x="158915" y="165392"/>
                  </a:lnTo>
                  <a:lnTo>
                    <a:pt x="151892" y="170611"/>
                  </a:lnTo>
                  <a:lnTo>
                    <a:pt x="146723" y="177736"/>
                  </a:lnTo>
                  <a:lnTo>
                    <a:pt x="142163" y="185496"/>
                  </a:lnTo>
                  <a:lnTo>
                    <a:pt x="144005" y="185597"/>
                  </a:lnTo>
                  <a:lnTo>
                    <a:pt x="144881" y="185597"/>
                  </a:lnTo>
                  <a:lnTo>
                    <a:pt x="155181" y="183578"/>
                  </a:lnTo>
                  <a:lnTo>
                    <a:pt x="162242" y="178358"/>
                  </a:lnTo>
                  <a:lnTo>
                    <a:pt x="167335" y="171234"/>
                  </a:lnTo>
                  <a:lnTo>
                    <a:pt x="171742" y="163474"/>
                  </a:lnTo>
                  <a:close/>
                </a:path>
                <a:path extrusionOk="0" h="284479" w="10314940">
                  <a:moveTo>
                    <a:pt x="223291" y="59664"/>
                  </a:moveTo>
                  <a:lnTo>
                    <a:pt x="221957" y="58305"/>
                  </a:lnTo>
                  <a:lnTo>
                    <a:pt x="220256" y="57759"/>
                  </a:lnTo>
                  <a:lnTo>
                    <a:pt x="218389" y="57759"/>
                  </a:lnTo>
                  <a:lnTo>
                    <a:pt x="211378" y="57759"/>
                  </a:lnTo>
                  <a:lnTo>
                    <a:pt x="202044" y="65493"/>
                  </a:lnTo>
                  <a:lnTo>
                    <a:pt x="201142" y="67043"/>
                  </a:lnTo>
                  <a:lnTo>
                    <a:pt x="199161" y="70789"/>
                  </a:lnTo>
                  <a:lnTo>
                    <a:pt x="200507" y="72199"/>
                  </a:lnTo>
                  <a:lnTo>
                    <a:pt x="203339" y="72199"/>
                  </a:lnTo>
                  <a:lnTo>
                    <a:pt x="209943" y="70751"/>
                  </a:lnTo>
                  <a:lnTo>
                    <a:pt x="217284" y="67284"/>
                  </a:lnTo>
                  <a:lnTo>
                    <a:pt x="222643" y="63144"/>
                  </a:lnTo>
                  <a:lnTo>
                    <a:pt x="223291" y="59664"/>
                  </a:lnTo>
                  <a:close/>
                </a:path>
                <a:path extrusionOk="0" h="284479" w="10314940">
                  <a:moveTo>
                    <a:pt x="465302" y="204673"/>
                  </a:moveTo>
                  <a:lnTo>
                    <a:pt x="462661" y="197586"/>
                  </a:lnTo>
                  <a:lnTo>
                    <a:pt x="451459" y="192976"/>
                  </a:lnTo>
                  <a:lnTo>
                    <a:pt x="449427" y="208749"/>
                  </a:lnTo>
                  <a:lnTo>
                    <a:pt x="453021" y="214020"/>
                  </a:lnTo>
                  <a:lnTo>
                    <a:pt x="457060" y="214020"/>
                  </a:lnTo>
                  <a:lnTo>
                    <a:pt x="462419" y="211175"/>
                  </a:lnTo>
                  <a:lnTo>
                    <a:pt x="465302" y="204673"/>
                  </a:lnTo>
                  <a:close/>
                </a:path>
                <a:path extrusionOk="0" h="284479" w="10314940">
                  <a:moveTo>
                    <a:pt x="657720" y="185496"/>
                  </a:moveTo>
                  <a:lnTo>
                    <a:pt x="650392" y="185140"/>
                  </a:lnTo>
                  <a:lnTo>
                    <a:pt x="646887" y="185140"/>
                  </a:lnTo>
                  <a:lnTo>
                    <a:pt x="637171" y="185724"/>
                  </a:lnTo>
                  <a:lnTo>
                    <a:pt x="629094" y="187985"/>
                  </a:lnTo>
                  <a:lnTo>
                    <a:pt x="623430" y="192646"/>
                  </a:lnTo>
                  <a:lnTo>
                    <a:pt x="620941" y="200469"/>
                  </a:lnTo>
                  <a:lnTo>
                    <a:pt x="631418" y="197815"/>
                  </a:lnTo>
                  <a:lnTo>
                    <a:pt x="642048" y="195440"/>
                  </a:lnTo>
                  <a:lnTo>
                    <a:pt x="651319" y="191833"/>
                  </a:lnTo>
                  <a:lnTo>
                    <a:pt x="657720" y="185496"/>
                  </a:lnTo>
                  <a:close/>
                </a:path>
                <a:path extrusionOk="0" h="284479" w="10314940">
                  <a:moveTo>
                    <a:pt x="1060272" y="62471"/>
                  </a:moveTo>
                  <a:lnTo>
                    <a:pt x="1058494" y="56959"/>
                  </a:lnTo>
                  <a:lnTo>
                    <a:pt x="1048207" y="52285"/>
                  </a:lnTo>
                  <a:lnTo>
                    <a:pt x="1048461" y="61188"/>
                  </a:lnTo>
                  <a:lnTo>
                    <a:pt x="1048613" y="70281"/>
                  </a:lnTo>
                  <a:lnTo>
                    <a:pt x="1050429" y="77787"/>
                  </a:lnTo>
                  <a:lnTo>
                    <a:pt x="1055700" y="81889"/>
                  </a:lnTo>
                  <a:lnTo>
                    <a:pt x="1057897" y="70281"/>
                  </a:lnTo>
                  <a:lnTo>
                    <a:pt x="1060272" y="62471"/>
                  </a:lnTo>
                  <a:close/>
                </a:path>
                <a:path extrusionOk="0" h="284479" w="10314940">
                  <a:moveTo>
                    <a:pt x="1239862" y="141122"/>
                  </a:moveTo>
                  <a:lnTo>
                    <a:pt x="1238046" y="141020"/>
                  </a:lnTo>
                  <a:lnTo>
                    <a:pt x="1237183" y="141020"/>
                  </a:lnTo>
                  <a:lnTo>
                    <a:pt x="1227023" y="143052"/>
                  </a:lnTo>
                  <a:lnTo>
                    <a:pt x="1219987" y="148310"/>
                  </a:lnTo>
                  <a:lnTo>
                    <a:pt x="1214793" y="155536"/>
                  </a:lnTo>
                  <a:lnTo>
                    <a:pt x="1210170" y="163474"/>
                  </a:lnTo>
                  <a:lnTo>
                    <a:pt x="1221105" y="161353"/>
                  </a:lnTo>
                  <a:lnTo>
                    <a:pt x="1231201" y="158394"/>
                  </a:lnTo>
                  <a:lnTo>
                    <a:pt x="1238199" y="152374"/>
                  </a:lnTo>
                  <a:lnTo>
                    <a:pt x="1239862" y="141122"/>
                  </a:lnTo>
                  <a:close/>
                </a:path>
                <a:path extrusionOk="0" h="284479" w="10314940">
                  <a:moveTo>
                    <a:pt x="1357972" y="138988"/>
                  </a:moveTo>
                  <a:lnTo>
                    <a:pt x="1356360" y="124002"/>
                  </a:lnTo>
                  <a:lnTo>
                    <a:pt x="1351686" y="112014"/>
                  </a:lnTo>
                  <a:lnTo>
                    <a:pt x="1342885" y="104140"/>
                  </a:lnTo>
                  <a:lnTo>
                    <a:pt x="1342694" y="120853"/>
                  </a:lnTo>
                  <a:lnTo>
                    <a:pt x="1342758" y="137388"/>
                  </a:lnTo>
                  <a:lnTo>
                    <a:pt x="1346555" y="150228"/>
                  </a:lnTo>
                  <a:lnTo>
                    <a:pt x="1357579" y="155867"/>
                  </a:lnTo>
                  <a:lnTo>
                    <a:pt x="1357972" y="138988"/>
                  </a:lnTo>
                  <a:close/>
                </a:path>
                <a:path extrusionOk="0" h="284479" w="10314940">
                  <a:moveTo>
                    <a:pt x="1416989" y="81165"/>
                  </a:moveTo>
                  <a:lnTo>
                    <a:pt x="1416519" y="74295"/>
                  </a:lnTo>
                  <a:lnTo>
                    <a:pt x="1412532" y="70091"/>
                  </a:lnTo>
                  <a:lnTo>
                    <a:pt x="1407477" y="68262"/>
                  </a:lnTo>
                  <a:lnTo>
                    <a:pt x="1402321" y="68262"/>
                  </a:lnTo>
                  <a:lnTo>
                    <a:pt x="1395641" y="69240"/>
                  </a:lnTo>
                  <a:lnTo>
                    <a:pt x="1389329" y="72034"/>
                  </a:lnTo>
                  <a:lnTo>
                    <a:pt x="1383868" y="76339"/>
                  </a:lnTo>
                  <a:lnTo>
                    <a:pt x="1379728" y="81902"/>
                  </a:lnTo>
                  <a:lnTo>
                    <a:pt x="1381328" y="81292"/>
                  </a:lnTo>
                  <a:lnTo>
                    <a:pt x="1383296" y="81064"/>
                  </a:lnTo>
                  <a:lnTo>
                    <a:pt x="1388643" y="81064"/>
                  </a:lnTo>
                  <a:lnTo>
                    <a:pt x="1403083" y="82892"/>
                  </a:lnTo>
                  <a:lnTo>
                    <a:pt x="1412455" y="82892"/>
                  </a:lnTo>
                  <a:lnTo>
                    <a:pt x="1416989" y="81165"/>
                  </a:lnTo>
                  <a:close/>
                </a:path>
                <a:path extrusionOk="0" h="284479" w="10314940">
                  <a:moveTo>
                    <a:pt x="1475486" y="52285"/>
                  </a:moveTo>
                  <a:lnTo>
                    <a:pt x="1473631" y="43522"/>
                  </a:lnTo>
                  <a:lnTo>
                    <a:pt x="1466430" y="36652"/>
                  </a:lnTo>
                  <a:lnTo>
                    <a:pt x="1456207" y="32156"/>
                  </a:lnTo>
                  <a:lnTo>
                    <a:pt x="1445336" y="30556"/>
                  </a:lnTo>
                  <a:lnTo>
                    <a:pt x="1438694" y="30556"/>
                  </a:lnTo>
                  <a:lnTo>
                    <a:pt x="1433080" y="32613"/>
                  </a:lnTo>
                  <a:lnTo>
                    <a:pt x="1431239" y="37312"/>
                  </a:lnTo>
                  <a:lnTo>
                    <a:pt x="1438630" y="42227"/>
                  </a:lnTo>
                  <a:lnTo>
                    <a:pt x="1445628" y="47586"/>
                  </a:lnTo>
                  <a:lnTo>
                    <a:pt x="1453705" y="51904"/>
                  </a:lnTo>
                  <a:lnTo>
                    <a:pt x="1464310" y="53682"/>
                  </a:lnTo>
                  <a:lnTo>
                    <a:pt x="1467573" y="53682"/>
                  </a:lnTo>
                  <a:lnTo>
                    <a:pt x="1471256" y="53251"/>
                  </a:lnTo>
                  <a:lnTo>
                    <a:pt x="1475486" y="52285"/>
                  </a:lnTo>
                  <a:close/>
                </a:path>
                <a:path extrusionOk="0" h="284479" w="10314940">
                  <a:moveTo>
                    <a:pt x="1512366" y="104127"/>
                  </a:moveTo>
                  <a:lnTo>
                    <a:pt x="1497634" y="104127"/>
                  </a:lnTo>
                  <a:lnTo>
                    <a:pt x="1497634" y="118897"/>
                  </a:lnTo>
                  <a:lnTo>
                    <a:pt x="1512366" y="118897"/>
                  </a:lnTo>
                  <a:lnTo>
                    <a:pt x="1512366" y="104127"/>
                  </a:lnTo>
                  <a:close/>
                </a:path>
                <a:path extrusionOk="0" h="284479" w="10314940">
                  <a:moveTo>
                    <a:pt x="1703666" y="52285"/>
                  </a:moveTo>
                  <a:lnTo>
                    <a:pt x="1694599" y="48247"/>
                  </a:lnTo>
                  <a:lnTo>
                    <a:pt x="1686623" y="43091"/>
                  </a:lnTo>
                  <a:lnTo>
                    <a:pt x="1677898" y="38658"/>
                  </a:lnTo>
                  <a:lnTo>
                    <a:pt x="1666570" y="36766"/>
                  </a:lnTo>
                  <a:lnTo>
                    <a:pt x="1664449" y="36766"/>
                  </a:lnTo>
                  <a:lnTo>
                    <a:pt x="1662163" y="36931"/>
                  </a:lnTo>
                  <a:lnTo>
                    <a:pt x="1659674" y="37299"/>
                  </a:lnTo>
                  <a:lnTo>
                    <a:pt x="1661502" y="46062"/>
                  </a:lnTo>
                  <a:lnTo>
                    <a:pt x="1668665" y="52933"/>
                  </a:lnTo>
                  <a:lnTo>
                    <a:pt x="1678825" y="57429"/>
                  </a:lnTo>
                  <a:lnTo>
                    <a:pt x="1689633" y="59029"/>
                  </a:lnTo>
                  <a:lnTo>
                    <a:pt x="1696237" y="59029"/>
                  </a:lnTo>
                  <a:lnTo>
                    <a:pt x="1701812" y="56972"/>
                  </a:lnTo>
                  <a:lnTo>
                    <a:pt x="1703666" y="52285"/>
                  </a:lnTo>
                  <a:close/>
                </a:path>
                <a:path extrusionOk="0" h="284479" w="10314940">
                  <a:moveTo>
                    <a:pt x="1837677" y="34709"/>
                  </a:moveTo>
                  <a:lnTo>
                    <a:pt x="1834464" y="28282"/>
                  </a:lnTo>
                  <a:lnTo>
                    <a:pt x="1828025" y="28282"/>
                  </a:lnTo>
                  <a:lnTo>
                    <a:pt x="1826171" y="28282"/>
                  </a:lnTo>
                  <a:lnTo>
                    <a:pt x="1824037" y="28816"/>
                  </a:lnTo>
                  <a:lnTo>
                    <a:pt x="1821637" y="30048"/>
                  </a:lnTo>
                  <a:lnTo>
                    <a:pt x="1821637" y="52285"/>
                  </a:lnTo>
                  <a:lnTo>
                    <a:pt x="1823986" y="53467"/>
                  </a:lnTo>
                  <a:lnTo>
                    <a:pt x="1826082" y="53987"/>
                  </a:lnTo>
                  <a:lnTo>
                    <a:pt x="1834400" y="53987"/>
                  </a:lnTo>
                  <a:lnTo>
                    <a:pt x="1837639" y="47561"/>
                  </a:lnTo>
                  <a:lnTo>
                    <a:pt x="1837677" y="34709"/>
                  </a:lnTo>
                  <a:close/>
                </a:path>
                <a:path extrusionOk="0" h="284479" w="10314940">
                  <a:moveTo>
                    <a:pt x="2079459" y="111391"/>
                  </a:moveTo>
                  <a:lnTo>
                    <a:pt x="2075268" y="107061"/>
                  </a:lnTo>
                  <a:lnTo>
                    <a:pt x="2070481" y="105156"/>
                  </a:lnTo>
                  <a:lnTo>
                    <a:pt x="2065782" y="105156"/>
                  </a:lnTo>
                  <a:lnTo>
                    <a:pt x="2057019" y="107353"/>
                  </a:lnTo>
                  <a:lnTo>
                    <a:pt x="2049538" y="113398"/>
                  </a:lnTo>
                  <a:lnTo>
                    <a:pt x="2044382" y="122440"/>
                  </a:lnTo>
                  <a:lnTo>
                    <a:pt x="2042642" y="133642"/>
                  </a:lnTo>
                  <a:lnTo>
                    <a:pt x="2054885" y="131038"/>
                  </a:lnTo>
                  <a:lnTo>
                    <a:pt x="2064080" y="125450"/>
                  </a:lnTo>
                  <a:lnTo>
                    <a:pt x="2079459" y="111391"/>
                  </a:lnTo>
                  <a:close/>
                </a:path>
                <a:path extrusionOk="0" h="284479" w="10314940">
                  <a:moveTo>
                    <a:pt x="2300478" y="133629"/>
                  </a:moveTo>
                  <a:lnTo>
                    <a:pt x="2278329" y="133629"/>
                  </a:lnTo>
                  <a:lnTo>
                    <a:pt x="2278329" y="148374"/>
                  </a:lnTo>
                  <a:lnTo>
                    <a:pt x="2300478" y="148374"/>
                  </a:lnTo>
                  <a:lnTo>
                    <a:pt x="2300478" y="133629"/>
                  </a:lnTo>
                  <a:close/>
                </a:path>
                <a:path extrusionOk="0" h="284479" w="10314940">
                  <a:moveTo>
                    <a:pt x="2329815" y="52285"/>
                  </a:moveTo>
                  <a:lnTo>
                    <a:pt x="2322919" y="48425"/>
                  </a:lnTo>
                  <a:lnTo>
                    <a:pt x="2316861" y="46761"/>
                  </a:lnTo>
                  <a:lnTo>
                    <a:pt x="2311476" y="46761"/>
                  </a:lnTo>
                  <a:lnTo>
                    <a:pt x="2301100" y="49022"/>
                  </a:lnTo>
                  <a:lnTo>
                    <a:pt x="2292337" y="55079"/>
                  </a:lnTo>
                  <a:lnTo>
                    <a:pt x="2284857" y="63855"/>
                  </a:lnTo>
                  <a:lnTo>
                    <a:pt x="2278303" y="74282"/>
                  </a:lnTo>
                  <a:lnTo>
                    <a:pt x="2292985" y="70637"/>
                  </a:lnTo>
                  <a:lnTo>
                    <a:pt x="2307501" y="66789"/>
                  </a:lnTo>
                  <a:lnTo>
                    <a:pt x="2320302" y="61188"/>
                  </a:lnTo>
                  <a:lnTo>
                    <a:pt x="2329815" y="52285"/>
                  </a:lnTo>
                  <a:close/>
                </a:path>
                <a:path extrusionOk="0" h="284479" w="10314940">
                  <a:moveTo>
                    <a:pt x="2455278" y="59664"/>
                  </a:moveTo>
                  <a:lnTo>
                    <a:pt x="2453271" y="59893"/>
                  </a:lnTo>
                  <a:lnTo>
                    <a:pt x="2451087" y="59956"/>
                  </a:lnTo>
                  <a:lnTo>
                    <a:pt x="2434412" y="59905"/>
                  </a:lnTo>
                  <a:lnTo>
                    <a:pt x="2427084" y="60591"/>
                  </a:lnTo>
                  <a:lnTo>
                    <a:pt x="2425611" y="67043"/>
                  </a:lnTo>
                  <a:lnTo>
                    <a:pt x="2429865" y="71183"/>
                  </a:lnTo>
                  <a:lnTo>
                    <a:pt x="2435555" y="73596"/>
                  </a:lnTo>
                  <a:lnTo>
                    <a:pt x="2447734" y="73596"/>
                  </a:lnTo>
                  <a:lnTo>
                    <a:pt x="2453944" y="69456"/>
                  </a:lnTo>
                  <a:lnTo>
                    <a:pt x="2455278" y="59664"/>
                  </a:lnTo>
                  <a:close/>
                </a:path>
                <a:path extrusionOk="0" h="284479" w="10314940">
                  <a:moveTo>
                    <a:pt x="2492768" y="155397"/>
                  </a:moveTo>
                  <a:lnTo>
                    <a:pt x="2489339" y="148069"/>
                  </a:lnTo>
                  <a:lnTo>
                    <a:pt x="2483561" y="142760"/>
                  </a:lnTo>
                  <a:lnTo>
                    <a:pt x="2477198" y="140716"/>
                  </a:lnTo>
                  <a:lnTo>
                    <a:pt x="2473731" y="140716"/>
                  </a:lnTo>
                  <a:lnTo>
                    <a:pt x="2470823" y="142925"/>
                  </a:lnTo>
                  <a:lnTo>
                    <a:pt x="2469972" y="148386"/>
                  </a:lnTo>
                  <a:lnTo>
                    <a:pt x="2476525" y="151244"/>
                  </a:lnTo>
                  <a:lnTo>
                    <a:pt x="2481326" y="155702"/>
                  </a:lnTo>
                  <a:lnTo>
                    <a:pt x="2485987" y="160286"/>
                  </a:lnTo>
                  <a:lnTo>
                    <a:pt x="2492095" y="163474"/>
                  </a:lnTo>
                  <a:lnTo>
                    <a:pt x="2492768" y="155397"/>
                  </a:lnTo>
                  <a:close/>
                </a:path>
                <a:path extrusionOk="0" h="284479" w="10314940">
                  <a:moveTo>
                    <a:pt x="2550782" y="74282"/>
                  </a:moveTo>
                  <a:lnTo>
                    <a:pt x="2528938" y="74282"/>
                  </a:lnTo>
                  <a:lnTo>
                    <a:pt x="2528938" y="89382"/>
                  </a:lnTo>
                  <a:lnTo>
                    <a:pt x="2550782" y="89382"/>
                  </a:lnTo>
                  <a:lnTo>
                    <a:pt x="2550782" y="74282"/>
                  </a:lnTo>
                  <a:close/>
                </a:path>
                <a:path extrusionOk="0" h="284479" w="10314940">
                  <a:moveTo>
                    <a:pt x="2562275" y="154063"/>
                  </a:moveTo>
                  <a:lnTo>
                    <a:pt x="2557437" y="145554"/>
                  </a:lnTo>
                  <a:lnTo>
                    <a:pt x="2543632" y="141122"/>
                  </a:lnTo>
                  <a:lnTo>
                    <a:pt x="2543225" y="153771"/>
                  </a:lnTo>
                  <a:lnTo>
                    <a:pt x="2535974" y="159524"/>
                  </a:lnTo>
                  <a:lnTo>
                    <a:pt x="2527008" y="163474"/>
                  </a:lnTo>
                  <a:lnTo>
                    <a:pt x="2521470" y="170738"/>
                  </a:lnTo>
                  <a:lnTo>
                    <a:pt x="2522931" y="170510"/>
                  </a:lnTo>
                  <a:lnTo>
                    <a:pt x="2524252" y="170395"/>
                  </a:lnTo>
                  <a:lnTo>
                    <a:pt x="2531135" y="170395"/>
                  </a:lnTo>
                  <a:lnTo>
                    <a:pt x="2544356" y="179603"/>
                  </a:lnTo>
                  <a:lnTo>
                    <a:pt x="2552255" y="179603"/>
                  </a:lnTo>
                  <a:lnTo>
                    <a:pt x="2554973" y="179197"/>
                  </a:lnTo>
                  <a:lnTo>
                    <a:pt x="2558262" y="178231"/>
                  </a:lnTo>
                  <a:lnTo>
                    <a:pt x="2561450" y="165366"/>
                  </a:lnTo>
                  <a:lnTo>
                    <a:pt x="2562275" y="154063"/>
                  </a:lnTo>
                  <a:close/>
                </a:path>
                <a:path extrusionOk="0" h="284479" w="10314940">
                  <a:moveTo>
                    <a:pt x="2566949" y="51663"/>
                  </a:moveTo>
                  <a:lnTo>
                    <a:pt x="2566759" y="51663"/>
                  </a:lnTo>
                  <a:lnTo>
                    <a:pt x="2538336" y="53530"/>
                  </a:lnTo>
                  <a:lnTo>
                    <a:pt x="2558262" y="52285"/>
                  </a:lnTo>
                  <a:lnTo>
                    <a:pt x="2566949" y="51663"/>
                  </a:lnTo>
                  <a:close/>
                </a:path>
                <a:path extrusionOk="0" h="284479" w="10314940">
                  <a:moveTo>
                    <a:pt x="2578722" y="125031"/>
                  </a:moveTo>
                  <a:lnTo>
                    <a:pt x="2572943" y="118884"/>
                  </a:lnTo>
                  <a:lnTo>
                    <a:pt x="2563088" y="124917"/>
                  </a:lnTo>
                  <a:lnTo>
                    <a:pt x="2560663" y="129273"/>
                  </a:lnTo>
                  <a:lnTo>
                    <a:pt x="2563330" y="131914"/>
                  </a:lnTo>
                  <a:lnTo>
                    <a:pt x="2568778" y="132803"/>
                  </a:lnTo>
                  <a:lnTo>
                    <a:pt x="2574506" y="131953"/>
                  </a:lnTo>
                  <a:lnTo>
                    <a:pt x="2578531" y="129374"/>
                  </a:lnTo>
                  <a:lnTo>
                    <a:pt x="2578722" y="125031"/>
                  </a:lnTo>
                  <a:close/>
                </a:path>
                <a:path extrusionOk="0" h="284479" w="10314940">
                  <a:moveTo>
                    <a:pt x="2624429" y="118884"/>
                  </a:moveTo>
                  <a:lnTo>
                    <a:pt x="2617762" y="115062"/>
                  </a:lnTo>
                  <a:lnTo>
                    <a:pt x="2614841" y="107391"/>
                  </a:lnTo>
                  <a:lnTo>
                    <a:pt x="2611818" y="99860"/>
                  </a:lnTo>
                  <a:lnTo>
                    <a:pt x="2604833" y="96469"/>
                  </a:lnTo>
                  <a:lnTo>
                    <a:pt x="2604135" y="96469"/>
                  </a:lnTo>
                  <a:lnTo>
                    <a:pt x="2602585" y="96647"/>
                  </a:lnTo>
                  <a:lnTo>
                    <a:pt x="2601036" y="107099"/>
                  </a:lnTo>
                  <a:lnTo>
                    <a:pt x="2604020" y="116738"/>
                  </a:lnTo>
                  <a:lnTo>
                    <a:pt x="2609761" y="123812"/>
                  </a:lnTo>
                  <a:lnTo>
                    <a:pt x="2616479" y="126555"/>
                  </a:lnTo>
                  <a:lnTo>
                    <a:pt x="2619756" y="126555"/>
                  </a:lnTo>
                  <a:lnTo>
                    <a:pt x="2622727" y="124320"/>
                  </a:lnTo>
                  <a:lnTo>
                    <a:pt x="2624429" y="118884"/>
                  </a:lnTo>
                  <a:close/>
                </a:path>
                <a:path extrusionOk="0" h="284479" w="10314940">
                  <a:moveTo>
                    <a:pt x="2690888" y="7810"/>
                  </a:moveTo>
                  <a:lnTo>
                    <a:pt x="2687802" y="2565"/>
                  </a:lnTo>
                  <a:lnTo>
                    <a:pt x="2683992" y="495"/>
                  </a:lnTo>
                  <a:lnTo>
                    <a:pt x="2680157" y="495"/>
                  </a:lnTo>
                  <a:lnTo>
                    <a:pt x="2670860" y="4305"/>
                  </a:lnTo>
                  <a:lnTo>
                    <a:pt x="2664104" y="13106"/>
                  </a:lnTo>
                  <a:lnTo>
                    <a:pt x="2662529" y="22987"/>
                  </a:lnTo>
                  <a:lnTo>
                    <a:pt x="2668740" y="30035"/>
                  </a:lnTo>
                  <a:lnTo>
                    <a:pt x="2671127" y="21272"/>
                  </a:lnTo>
                  <a:lnTo>
                    <a:pt x="2678646" y="17665"/>
                  </a:lnTo>
                  <a:lnTo>
                    <a:pt x="2686748" y="14706"/>
                  </a:lnTo>
                  <a:lnTo>
                    <a:pt x="2690888" y="7810"/>
                  </a:lnTo>
                  <a:close/>
                </a:path>
                <a:path extrusionOk="0" h="284479" w="10314940">
                  <a:moveTo>
                    <a:pt x="2734970" y="163474"/>
                  </a:moveTo>
                  <a:lnTo>
                    <a:pt x="2729725" y="159613"/>
                  </a:lnTo>
                  <a:lnTo>
                    <a:pt x="2725318" y="158153"/>
                  </a:lnTo>
                  <a:lnTo>
                    <a:pt x="2721826" y="158153"/>
                  </a:lnTo>
                  <a:lnTo>
                    <a:pt x="2716428" y="158153"/>
                  </a:lnTo>
                  <a:lnTo>
                    <a:pt x="2713228" y="161632"/>
                  </a:lnTo>
                  <a:lnTo>
                    <a:pt x="2711805" y="168605"/>
                  </a:lnTo>
                  <a:lnTo>
                    <a:pt x="2713596" y="172085"/>
                  </a:lnTo>
                  <a:lnTo>
                    <a:pt x="2721914" y="172085"/>
                  </a:lnTo>
                  <a:lnTo>
                    <a:pt x="2727439" y="169824"/>
                  </a:lnTo>
                  <a:lnTo>
                    <a:pt x="2734970" y="163474"/>
                  </a:lnTo>
                  <a:close/>
                </a:path>
                <a:path extrusionOk="0" h="284479" w="10314940">
                  <a:moveTo>
                    <a:pt x="2955950" y="89395"/>
                  </a:moveTo>
                  <a:lnTo>
                    <a:pt x="2950718" y="85559"/>
                  </a:lnTo>
                  <a:lnTo>
                    <a:pt x="2946311" y="84112"/>
                  </a:lnTo>
                  <a:lnTo>
                    <a:pt x="2942818" y="84112"/>
                  </a:lnTo>
                  <a:lnTo>
                    <a:pt x="2937408" y="84112"/>
                  </a:lnTo>
                  <a:lnTo>
                    <a:pt x="2934195" y="87579"/>
                  </a:lnTo>
                  <a:lnTo>
                    <a:pt x="2932760" y="94538"/>
                  </a:lnTo>
                  <a:lnTo>
                    <a:pt x="2934551" y="98018"/>
                  </a:lnTo>
                  <a:lnTo>
                    <a:pt x="2942856" y="98018"/>
                  </a:lnTo>
                  <a:lnTo>
                    <a:pt x="2948406" y="95758"/>
                  </a:lnTo>
                  <a:lnTo>
                    <a:pt x="2955950" y="89395"/>
                  </a:lnTo>
                  <a:close/>
                </a:path>
                <a:path extrusionOk="0" h="284479" w="10314940">
                  <a:moveTo>
                    <a:pt x="2992767" y="67043"/>
                  </a:moveTo>
                  <a:lnTo>
                    <a:pt x="2987916" y="62623"/>
                  </a:lnTo>
                  <a:lnTo>
                    <a:pt x="2984119" y="60972"/>
                  </a:lnTo>
                  <a:lnTo>
                    <a:pt x="2981312" y="60972"/>
                  </a:lnTo>
                  <a:lnTo>
                    <a:pt x="2977159" y="60972"/>
                  </a:lnTo>
                  <a:lnTo>
                    <a:pt x="2975165" y="64579"/>
                  </a:lnTo>
                  <a:lnTo>
                    <a:pt x="2975114" y="71793"/>
                  </a:lnTo>
                  <a:lnTo>
                    <a:pt x="2977070" y="75399"/>
                  </a:lnTo>
                  <a:lnTo>
                    <a:pt x="2983725" y="75399"/>
                  </a:lnTo>
                  <a:lnTo>
                    <a:pt x="2987751" y="73190"/>
                  </a:lnTo>
                  <a:lnTo>
                    <a:pt x="2992767" y="67043"/>
                  </a:lnTo>
                  <a:close/>
                </a:path>
                <a:path extrusionOk="0" h="284479" w="10314940">
                  <a:moveTo>
                    <a:pt x="3013379" y="228663"/>
                  </a:moveTo>
                  <a:lnTo>
                    <a:pt x="3007715" y="222465"/>
                  </a:lnTo>
                  <a:lnTo>
                    <a:pt x="2997733" y="228523"/>
                  </a:lnTo>
                  <a:lnTo>
                    <a:pt x="2995257" y="232905"/>
                  </a:lnTo>
                  <a:lnTo>
                    <a:pt x="2997936" y="235572"/>
                  </a:lnTo>
                  <a:lnTo>
                    <a:pt x="3003397" y="236474"/>
                  </a:lnTo>
                  <a:lnTo>
                    <a:pt x="3009112" y="235623"/>
                  </a:lnTo>
                  <a:lnTo>
                    <a:pt x="3013151" y="233032"/>
                  </a:lnTo>
                  <a:lnTo>
                    <a:pt x="3013379" y="228663"/>
                  </a:lnTo>
                  <a:close/>
                </a:path>
                <a:path extrusionOk="0" h="284479" w="10314940">
                  <a:moveTo>
                    <a:pt x="3086100" y="10947"/>
                  </a:moveTo>
                  <a:lnTo>
                    <a:pt x="3081439" y="190"/>
                  </a:lnTo>
                  <a:lnTo>
                    <a:pt x="3073920" y="11328"/>
                  </a:lnTo>
                  <a:lnTo>
                    <a:pt x="3062224" y="18186"/>
                  </a:lnTo>
                  <a:lnTo>
                    <a:pt x="3050908" y="25336"/>
                  </a:lnTo>
                  <a:lnTo>
                    <a:pt x="3044533" y="37299"/>
                  </a:lnTo>
                  <a:lnTo>
                    <a:pt x="3046209" y="37604"/>
                  </a:lnTo>
                  <a:lnTo>
                    <a:pt x="3047898" y="37744"/>
                  </a:lnTo>
                  <a:lnTo>
                    <a:pt x="3049587" y="37744"/>
                  </a:lnTo>
                  <a:lnTo>
                    <a:pt x="3066377" y="33515"/>
                  </a:lnTo>
                  <a:lnTo>
                    <a:pt x="3079813" y="23317"/>
                  </a:lnTo>
                  <a:lnTo>
                    <a:pt x="3086100" y="10947"/>
                  </a:lnTo>
                  <a:close/>
                </a:path>
                <a:path extrusionOk="0" h="284479" w="10314940">
                  <a:moveTo>
                    <a:pt x="3140113" y="22555"/>
                  </a:moveTo>
                  <a:lnTo>
                    <a:pt x="3135287" y="18161"/>
                  </a:lnTo>
                  <a:lnTo>
                    <a:pt x="3131515" y="16510"/>
                  </a:lnTo>
                  <a:lnTo>
                    <a:pt x="3128708" y="16510"/>
                  </a:lnTo>
                  <a:lnTo>
                    <a:pt x="3124555" y="16510"/>
                  </a:lnTo>
                  <a:lnTo>
                    <a:pt x="3122549" y="20142"/>
                  </a:lnTo>
                  <a:lnTo>
                    <a:pt x="3122485" y="27381"/>
                  </a:lnTo>
                  <a:lnTo>
                    <a:pt x="3124428" y="31013"/>
                  </a:lnTo>
                  <a:lnTo>
                    <a:pt x="3131070" y="31013"/>
                  </a:lnTo>
                  <a:lnTo>
                    <a:pt x="3135084" y="28778"/>
                  </a:lnTo>
                  <a:lnTo>
                    <a:pt x="3140113" y="22555"/>
                  </a:lnTo>
                  <a:close/>
                </a:path>
                <a:path extrusionOk="0" h="284479" w="10314940">
                  <a:moveTo>
                    <a:pt x="4016806" y="148386"/>
                  </a:moveTo>
                  <a:lnTo>
                    <a:pt x="3998112" y="152082"/>
                  </a:lnTo>
                  <a:lnTo>
                    <a:pt x="3978071" y="154241"/>
                  </a:lnTo>
                  <a:lnTo>
                    <a:pt x="3960761" y="159054"/>
                  </a:lnTo>
                  <a:lnTo>
                    <a:pt x="3950322" y="170738"/>
                  </a:lnTo>
                  <a:lnTo>
                    <a:pt x="3953103" y="170408"/>
                  </a:lnTo>
                  <a:lnTo>
                    <a:pt x="3960012" y="170408"/>
                  </a:lnTo>
                  <a:lnTo>
                    <a:pt x="3973258" y="179603"/>
                  </a:lnTo>
                  <a:lnTo>
                    <a:pt x="3981132" y="179603"/>
                  </a:lnTo>
                  <a:lnTo>
                    <a:pt x="3983850" y="179197"/>
                  </a:lnTo>
                  <a:lnTo>
                    <a:pt x="3987127" y="178231"/>
                  </a:lnTo>
                  <a:lnTo>
                    <a:pt x="3989400" y="165493"/>
                  </a:lnTo>
                  <a:lnTo>
                    <a:pt x="4000804" y="162013"/>
                  </a:lnTo>
                  <a:lnTo>
                    <a:pt x="4012793" y="159169"/>
                  </a:lnTo>
                  <a:lnTo>
                    <a:pt x="4016806" y="148386"/>
                  </a:lnTo>
                  <a:close/>
                </a:path>
                <a:path extrusionOk="0" h="284479" w="10314940">
                  <a:moveTo>
                    <a:pt x="4510278" y="30048"/>
                  </a:moveTo>
                  <a:lnTo>
                    <a:pt x="4508728" y="30835"/>
                  </a:lnTo>
                  <a:lnTo>
                    <a:pt x="4507217" y="31165"/>
                  </a:lnTo>
                  <a:lnTo>
                    <a:pt x="4501794" y="31165"/>
                  </a:lnTo>
                  <a:lnTo>
                    <a:pt x="4498137" y="28765"/>
                  </a:lnTo>
                  <a:lnTo>
                    <a:pt x="4491609" y="23952"/>
                  </a:lnTo>
                  <a:lnTo>
                    <a:pt x="4488739" y="21551"/>
                  </a:lnTo>
                  <a:lnTo>
                    <a:pt x="4486338" y="21551"/>
                  </a:lnTo>
                  <a:lnTo>
                    <a:pt x="4484078" y="21551"/>
                  </a:lnTo>
                  <a:lnTo>
                    <a:pt x="4482236" y="23710"/>
                  </a:lnTo>
                  <a:lnTo>
                    <a:pt x="4480928" y="30048"/>
                  </a:lnTo>
                  <a:lnTo>
                    <a:pt x="4483925" y="31381"/>
                  </a:lnTo>
                  <a:lnTo>
                    <a:pt x="4494847" y="38620"/>
                  </a:lnTo>
                  <a:lnTo>
                    <a:pt x="4506671" y="38620"/>
                  </a:lnTo>
                  <a:lnTo>
                    <a:pt x="4509859" y="36461"/>
                  </a:lnTo>
                  <a:lnTo>
                    <a:pt x="4510278" y="30048"/>
                  </a:lnTo>
                  <a:close/>
                </a:path>
                <a:path extrusionOk="0" h="284479" w="10314940">
                  <a:moveTo>
                    <a:pt x="4534090" y="260159"/>
                  </a:moveTo>
                  <a:lnTo>
                    <a:pt x="4531195" y="252234"/>
                  </a:lnTo>
                  <a:lnTo>
                    <a:pt x="4525950" y="252234"/>
                  </a:lnTo>
                  <a:lnTo>
                    <a:pt x="4525302" y="252260"/>
                  </a:lnTo>
                  <a:lnTo>
                    <a:pt x="4524972" y="252323"/>
                  </a:lnTo>
                  <a:lnTo>
                    <a:pt x="4522432" y="258953"/>
                  </a:lnTo>
                  <a:lnTo>
                    <a:pt x="4519307" y="265049"/>
                  </a:lnTo>
                  <a:lnTo>
                    <a:pt x="4517199" y="272173"/>
                  </a:lnTo>
                  <a:lnTo>
                    <a:pt x="4517733" y="281927"/>
                  </a:lnTo>
                  <a:lnTo>
                    <a:pt x="4520171" y="283337"/>
                  </a:lnTo>
                  <a:lnTo>
                    <a:pt x="4522317" y="283946"/>
                  </a:lnTo>
                  <a:lnTo>
                    <a:pt x="4530852" y="283946"/>
                  </a:lnTo>
                  <a:lnTo>
                    <a:pt x="4533925" y="276021"/>
                  </a:lnTo>
                  <a:lnTo>
                    <a:pt x="4534090" y="260159"/>
                  </a:lnTo>
                  <a:close/>
                </a:path>
                <a:path extrusionOk="0" h="284479" w="10314940">
                  <a:moveTo>
                    <a:pt x="4670539" y="54432"/>
                  </a:moveTo>
                  <a:lnTo>
                    <a:pt x="4667669" y="51181"/>
                  </a:lnTo>
                  <a:lnTo>
                    <a:pt x="4660798" y="51181"/>
                  </a:lnTo>
                  <a:lnTo>
                    <a:pt x="4656023" y="51625"/>
                  </a:lnTo>
                  <a:lnTo>
                    <a:pt x="4650232" y="53073"/>
                  </a:lnTo>
                  <a:lnTo>
                    <a:pt x="4643386" y="55689"/>
                  </a:lnTo>
                  <a:lnTo>
                    <a:pt x="4635500" y="59664"/>
                  </a:lnTo>
                  <a:lnTo>
                    <a:pt x="4643513" y="62941"/>
                  </a:lnTo>
                  <a:lnTo>
                    <a:pt x="4650156" y="64198"/>
                  </a:lnTo>
                  <a:lnTo>
                    <a:pt x="4663846" y="64198"/>
                  </a:lnTo>
                  <a:lnTo>
                    <a:pt x="4668634" y="60934"/>
                  </a:lnTo>
                  <a:lnTo>
                    <a:pt x="4670539" y="54432"/>
                  </a:lnTo>
                  <a:close/>
                </a:path>
                <a:path extrusionOk="0" h="284479" w="10314940">
                  <a:moveTo>
                    <a:pt x="4738738" y="22555"/>
                  </a:moveTo>
                  <a:lnTo>
                    <a:pt x="4736427" y="22872"/>
                  </a:lnTo>
                  <a:lnTo>
                    <a:pt x="4733861" y="22936"/>
                  </a:lnTo>
                  <a:lnTo>
                    <a:pt x="4717923" y="22910"/>
                  </a:lnTo>
                  <a:lnTo>
                    <a:pt x="4710569" y="23507"/>
                  </a:lnTo>
                  <a:lnTo>
                    <a:pt x="4709122" y="30048"/>
                  </a:lnTo>
                  <a:lnTo>
                    <a:pt x="4713351" y="34175"/>
                  </a:lnTo>
                  <a:lnTo>
                    <a:pt x="4719028" y="36588"/>
                  </a:lnTo>
                  <a:lnTo>
                    <a:pt x="4731207" y="36588"/>
                  </a:lnTo>
                  <a:lnTo>
                    <a:pt x="4737430" y="32423"/>
                  </a:lnTo>
                  <a:lnTo>
                    <a:pt x="4738738" y="22555"/>
                  </a:lnTo>
                  <a:close/>
                </a:path>
                <a:path extrusionOk="0" h="284479" w="10314940">
                  <a:moveTo>
                    <a:pt x="4952517" y="119481"/>
                  </a:moveTo>
                  <a:lnTo>
                    <a:pt x="4944745" y="111391"/>
                  </a:lnTo>
                  <a:lnTo>
                    <a:pt x="4944529" y="124129"/>
                  </a:lnTo>
                  <a:lnTo>
                    <a:pt x="4937366" y="129844"/>
                  </a:lnTo>
                  <a:lnTo>
                    <a:pt x="4928451" y="133769"/>
                  </a:lnTo>
                  <a:lnTo>
                    <a:pt x="4922939" y="141122"/>
                  </a:lnTo>
                  <a:lnTo>
                    <a:pt x="4925923" y="142417"/>
                  </a:lnTo>
                  <a:lnTo>
                    <a:pt x="4928857" y="142989"/>
                  </a:lnTo>
                  <a:lnTo>
                    <a:pt x="4931651" y="142989"/>
                  </a:lnTo>
                  <a:lnTo>
                    <a:pt x="4943767" y="139103"/>
                  </a:lnTo>
                  <a:lnTo>
                    <a:pt x="4951450" y="129997"/>
                  </a:lnTo>
                  <a:lnTo>
                    <a:pt x="4952517" y="119481"/>
                  </a:lnTo>
                  <a:close/>
                </a:path>
                <a:path extrusionOk="0" h="284479" w="10314940">
                  <a:moveTo>
                    <a:pt x="5025898" y="22555"/>
                  </a:moveTo>
                  <a:lnTo>
                    <a:pt x="5003711" y="22555"/>
                  </a:lnTo>
                  <a:lnTo>
                    <a:pt x="5003711" y="37299"/>
                  </a:lnTo>
                  <a:lnTo>
                    <a:pt x="5025898" y="37299"/>
                  </a:lnTo>
                  <a:lnTo>
                    <a:pt x="5025898" y="22555"/>
                  </a:lnTo>
                  <a:close/>
                </a:path>
                <a:path extrusionOk="0" h="284479" w="10314940">
                  <a:moveTo>
                    <a:pt x="5127739" y="151892"/>
                  </a:moveTo>
                  <a:lnTo>
                    <a:pt x="5122659" y="143992"/>
                  </a:lnTo>
                  <a:lnTo>
                    <a:pt x="5111648" y="140754"/>
                  </a:lnTo>
                  <a:lnTo>
                    <a:pt x="5110200" y="140754"/>
                  </a:lnTo>
                  <a:lnTo>
                    <a:pt x="5108651" y="140868"/>
                  </a:lnTo>
                  <a:lnTo>
                    <a:pt x="5107013" y="141122"/>
                  </a:lnTo>
                  <a:lnTo>
                    <a:pt x="5108257" y="150787"/>
                  </a:lnTo>
                  <a:lnTo>
                    <a:pt x="5110912" y="159169"/>
                  </a:lnTo>
                  <a:lnTo>
                    <a:pt x="5115293" y="165938"/>
                  </a:lnTo>
                  <a:lnTo>
                    <a:pt x="5121707" y="170738"/>
                  </a:lnTo>
                  <a:lnTo>
                    <a:pt x="5127295" y="161721"/>
                  </a:lnTo>
                  <a:lnTo>
                    <a:pt x="5127739" y="151892"/>
                  </a:lnTo>
                  <a:close/>
                </a:path>
                <a:path extrusionOk="0" h="284479" w="10314940">
                  <a:moveTo>
                    <a:pt x="5187874" y="148386"/>
                  </a:moveTo>
                  <a:lnTo>
                    <a:pt x="5175097" y="152273"/>
                  </a:lnTo>
                  <a:lnTo>
                    <a:pt x="5163871" y="157683"/>
                  </a:lnTo>
                  <a:lnTo>
                    <a:pt x="5155438" y="165912"/>
                  </a:lnTo>
                  <a:lnTo>
                    <a:pt x="5151031" y="178231"/>
                  </a:lnTo>
                  <a:lnTo>
                    <a:pt x="5154346" y="178943"/>
                  </a:lnTo>
                  <a:lnTo>
                    <a:pt x="5157267" y="179273"/>
                  </a:lnTo>
                  <a:lnTo>
                    <a:pt x="5159870" y="179273"/>
                  </a:lnTo>
                  <a:lnTo>
                    <a:pt x="5171452" y="176174"/>
                  </a:lnTo>
                  <a:lnTo>
                    <a:pt x="5178437" y="168440"/>
                  </a:lnTo>
                  <a:lnTo>
                    <a:pt x="5187874" y="148386"/>
                  </a:lnTo>
                  <a:close/>
                </a:path>
                <a:path extrusionOk="0" h="284479" w="10314940">
                  <a:moveTo>
                    <a:pt x="5269027" y="44792"/>
                  </a:moveTo>
                  <a:lnTo>
                    <a:pt x="5263045" y="43700"/>
                  </a:lnTo>
                  <a:lnTo>
                    <a:pt x="5258308" y="43243"/>
                  </a:lnTo>
                  <a:lnTo>
                    <a:pt x="5254650" y="43243"/>
                  </a:lnTo>
                  <a:lnTo>
                    <a:pt x="5246052" y="43243"/>
                  </a:lnTo>
                  <a:lnTo>
                    <a:pt x="5243334" y="45732"/>
                  </a:lnTo>
                  <a:lnTo>
                    <a:pt x="5244795" y="50723"/>
                  </a:lnTo>
                  <a:lnTo>
                    <a:pt x="5248961" y="53213"/>
                  </a:lnTo>
                  <a:lnTo>
                    <a:pt x="5258879" y="53213"/>
                  </a:lnTo>
                  <a:lnTo>
                    <a:pt x="5264505" y="51066"/>
                  </a:lnTo>
                  <a:lnTo>
                    <a:pt x="5269027" y="44792"/>
                  </a:lnTo>
                  <a:close/>
                </a:path>
                <a:path extrusionOk="0" h="284479" w="10314940">
                  <a:moveTo>
                    <a:pt x="5549036" y="74282"/>
                  </a:moveTo>
                  <a:lnTo>
                    <a:pt x="5546560" y="74625"/>
                  </a:lnTo>
                  <a:lnTo>
                    <a:pt x="5528767" y="74663"/>
                  </a:lnTo>
                  <a:lnTo>
                    <a:pt x="5520918" y="75107"/>
                  </a:lnTo>
                  <a:lnTo>
                    <a:pt x="5519356" y="81889"/>
                  </a:lnTo>
                  <a:lnTo>
                    <a:pt x="5523585" y="85966"/>
                  </a:lnTo>
                  <a:lnTo>
                    <a:pt x="5529250" y="88341"/>
                  </a:lnTo>
                  <a:lnTo>
                    <a:pt x="5541454" y="88341"/>
                  </a:lnTo>
                  <a:lnTo>
                    <a:pt x="5547703" y="84188"/>
                  </a:lnTo>
                  <a:lnTo>
                    <a:pt x="5549036" y="74282"/>
                  </a:lnTo>
                  <a:close/>
                </a:path>
                <a:path extrusionOk="0" h="284479" w="10314940">
                  <a:moveTo>
                    <a:pt x="5718162" y="22555"/>
                  </a:moveTo>
                  <a:lnTo>
                    <a:pt x="5717400" y="8699"/>
                  </a:lnTo>
                  <a:lnTo>
                    <a:pt x="5715584" y="3111"/>
                  </a:lnTo>
                  <a:lnTo>
                    <a:pt x="5710961" y="190"/>
                  </a:lnTo>
                  <a:lnTo>
                    <a:pt x="5710961" y="15290"/>
                  </a:lnTo>
                  <a:lnTo>
                    <a:pt x="5702122" y="16446"/>
                  </a:lnTo>
                  <a:lnTo>
                    <a:pt x="5690019" y="13906"/>
                  </a:lnTo>
                  <a:lnTo>
                    <a:pt x="5688863" y="22555"/>
                  </a:lnTo>
                  <a:lnTo>
                    <a:pt x="5718162" y="22555"/>
                  </a:lnTo>
                  <a:close/>
                </a:path>
                <a:path extrusionOk="0" h="284479" w="10314940">
                  <a:moveTo>
                    <a:pt x="5782894" y="15976"/>
                  </a:moveTo>
                  <a:lnTo>
                    <a:pt x="5769991" y="7810"/>
                  </a:lnTo>
                  <a:lnTo>
                    <a:pt x="5768251" y="19545"/>
                  </a:lnTo>
                  <a:lnTo>
                    <a:pt x="5755500" y="24625"/>
                  </a:lnTo>
                  <a:lnTo>
                    <a:pt x="5746242" y="28676"/>
                  </a:lnTo>
                  <a:lnTo>
                    <a:pt x="5755043" y="37312"/>
                  </a:lnTo>
                  <a:lnTo>
                    <a:pt x="5766536" y="30429"/>
                  </a:lnTo>
                  <a:lnTo>
                    <a:pt x="5778779" y="23418"/>
                  </a:lnTo>
                  <a:lnTo>
                    <a:pt x="5782894" y="15976"/>
                  </a:lnTo>
                  <a:close/>
                </a:path>
                <a:path extrusionOk="0" h="284479" w="10314940">
                  <a:moveTo>
                    <a:pt x="6152972" y="59664"/>
                  </a:moveTo>
                  <a:lnTo>
                    <a:pt x="6146254" y="54889"/>
                  </a:lnTo>
                  <a:lnTo>
                    <a:pt x="6142558" y="46977"/>
                  </a:lnTo>
                  <a:lnTo>
                    <a:pt x="6138316" y="39573"/>
                  </a:lnTo>
                  <a:lnTo>
                    <a:pt x="6129960" y="36309"/>
                  </a:lnTo>
                  <a:lnTo>
                    <a:pt x="6128067" y="36309"/>
                  </a:lnTo>
                  <a:lnTo>
                    <a:pt x="6125857" y="36626"/>
                  </a:lnTo>
                  <a:lnTo>
                    <a:pt x="6123279" y="37312"/>
                  </a:lnTo>
                  <a:lnTo>
                    <a:pt x="6125730" y="45834"/>
                  </a:lnTo>
                  <a:lnTo>
                    <a:pt x="6131331" y="55118"/>
                  </a:lnTo>
                  <a:lnTo>
                    <a:pt x="6138583" y="62585"/>
                  </a:lnTo>
                  <a:lnTo>
                    <a:pt x="6145974" y="65659"/>
                  </a:lnTo>
                  <a:lnTo>
                    <a:pt x="6148806" y="65659"/>
                  </a:lnTo>
                  <a:lnTo>
                    <a:pt x="6151296" y="63919"/>
                  </a:lnTo>
                  <a:lnTo>
                    <a:pt x="6152972" y="59664"/>
                  </a:lnTo>
                  <a:close/>
                </a:path>
                <a:path extrusionOk="0" h="284479" w="10314940">
                  <a:moveTo>
                    <a:pt x="6244653" y="13284"/>
                  </a:moveTo>
                  <a:lnTo>
                    <a:pt x="6241300" y="203"/>
                  </a:lnTo>
                  <a:lnTo>
                    <a:pt x="6223686" y="0"/>
                  </a:lnTo>
                  <a:lnTo>
                    <a:pt x="6213703" y="482"/>
                  </a:lnTo>
                  <a:lnTo>
                    <a:pt x="6205321" y="2565"/>
                  </a:lnTo>
                  <a:lnTo>
                    <a:pt x="6199454" y="7188"/>
                  </a:lnTo>
                  <a:lnTo>
                    <a:pt x="6196990" y="15290"/>
                  </a:lnTo>
                  <a:lnTo>
                    <a:pt x="6199098" y="14655"/>
                  </a:lnTo>
                  <a:lnTo>
                    <a:pt x="6201613" y="14414"/>
                  </a:lnTo>
                  <a:lnTo>
                    <a:pt x="6208065" y="14414"/>
                  </a:lnTo>
                  <a:lnTo>
                    <a:pt x="6224613" y="16141"/>
                  </a:lnTo>
                  <a:lnTo>
                    <a:pt x="6237897" y="16141"/>
                  </a:lnTo>
                  <a:lnTo>
                    <a:pt x="6244653" y="13284"/>
                  </a:lnTo>
                  <a:close/>
                </a:path>
                <a:path extrusionOk="0" h="284479" w="10314940">
                  <a:moveTo>
                    <a:pt x="6292177" y="44970"/>
                  </a:moveTo>
                  <a:lnTo>
                    <a:pt x="6285636" y="37312"/>
                  </a:lnTo>
                  <a:lnTo>
                    <a:pt x="6281458" y="46304"/>
                  </a:lnTo>
                  <a:lnTo>
                    <a:pt x="6267424" y="58229"/>
                  </a:lnTo>
                  <a:lnTo>
                    <a:pt x="6263449" y="67043"/>
                  </a:lnTo>
                  <a:lnTo>
                    <a:pt x="6264402" y="67233"/>
                  </a:lnTo>
                  <a:lnTo>
                    <a:pt x="6265380" y="67322"/>
                  </a:lnTo>
                  <a:lnTo>
                    <a:pt x="6266383" y="67322"/>
                  </a:lnTo>
                  <a:lnTo>
                    <a:pt x="6278537" y="63614"/>
                  </a:lnTo>
                  <a:lnTo>
                    <a:pt x="6288468" y="54952"/>
                  </a:lnTo>
                  <a:lnTo>
                    <a:pt x="6292177" y="44970"/>
                  </a:lnTo>
                  <a:close/>
                </a:path>
                <a:path extrusionOk="0" h="284479" w="10314940">
                  <a:moveTo>
                    <a:pt x="6470955" y="72948"/>
                  </a:moveTo>
                  <a:lnTo>
                    <a:pt x="6469735" y="67030"/>
                  </a:lnTo>
                  <a:lnTo>
                    <a:pt x="6461226" y="66522"/>
                  </a:lnTo>
                  <a:lnTo>
                    <a:pt x="6459690" y="59347"/>
                  </a:lnTo>
                  <a:lnTo>
                    <a:pt x="6450939" y="59347"/>
                  </a:lnTo>
                  <a:lnTo>
                    <a:pt x="6449911" y="59347"/>
                  </a:lnTo>
                  <a:lnTo>
                    <a:pt x="6448793" y="59448"/>
                  </a:lnTo>
                  <a:lnTo>
                    <a:pt x="6447561" y="59664"/>
                  </a:lnTo>
                  <a:lnTo>
                    <a:pt x="6445351" y="66662"/>
                  </a:lnTo>
                  <a:lnTo>
                    <a:pt x="6447612" y="71716"/>
                  </a:lnTo>
                  <a:lnTo>
                    <a:pt x="6452730" y="74790"/>
                  </a:lnTo>
                  <a:lnTo>
                    <a:pt x="6459106" y="75819"/>
                  </a:lnTo>
                  <a:lnTo>
                    <a:pt x="6465278" y="75819"/>
                  </a:lnTo>
                  <a:lnTo>
                    <a:pt x="6470955" y="72948"/>
                  </a:lnTo>
                  <a:close/>
                </a:path>
                <a:path extrusionOk="0" h="284479" w="10314940">
                  <a:moveTo>
                    <a:pt x="6675780" y="22555"/>
                  </a:moveTo>
                  <a:lnTo>
                    <a:pt x="6669329" y="19875"/>
                  </a:lnTo>
                  <a:lnTo>
                    <a:pt x="6664515" y="15481"/>
                  </a:lnTo>
                  <a:lnTo>
                    <a:pt x="6659854" y="10934"/>
                  </a:lnTo>
                  <a:lnTo>
                    <a:pt x="6653885" y="7810"/>
                  </a:lnTo>
                  <a:lnTo>
                    <a:pt x="6653085" y="15811"/>
                  </a:lnTo>
                  <a:lnTo>
                    <a:pt x="6656413" y="23075"/>
                  </a:lnTo>
                  <a:lnTo>
                    <a:pt x="6662115" y="28346"/>
                  </a:lnTo>
                  <a:lnTo>
                    <a:pt x="6668452" y="30378"/>
                  </a:lnTo>
                  <a:lnTo>
                    <a:pt x="6671958" y="30378"/>
                  </a:lnTo>
                  <a:lnTo>
                    <a:pt x="6674904" y="28130"/>
                  </a:lnTo>
                  <a:lnTo>
                    <a:pt x="6675780" y="22555"/>
                  </a:lnTo>
                  <a:close/>
                </a:path>
                <a:path extrusionOk="0" h="284479" w="10314940">
                  <a:moveTo>
                    <a:pt x="6794373" y="84543"/>
                  </a:moveTo>
                  <a:lnTo>
                    <a:pt x="6794170" y="72961"/>
                  </a:lnTo>
                  <a:lnTo>
                    <a:pt x="6786283" y="67030"/>
                  </a:lnTo>
                  <a:lnTo>
                    <a:pt x="6787401" y="79667"/>
                  </a:lnTo>
                  <a:lnTo>
                    <a:pt x="6781952" y="90081"/>
                  </a:lnTo>
                  <a:lnTo>
                    <a:pt x="6778676" y="98234"/>
                  </a:lnTo>
                  <a:lnTo>
                    <a:pt x="6786283" y="104127"/>
                  </a:lnTo>
                  <a:lnTo>
                    <a:pt x="6790525" y="96647"/>
                  </a:lnTo>
                  <a:lnTo>
                    <a:pt x="6794373" y="84543"/>
                  </a:lnTo>
                  <a:close/>
                </a:path>
                <a:path extrusionOk="0" h="284479" w="10314940">
                  <a:moveTo>
                    <a:pt x="6830581" y="200456"/>
                  </a:moveTo>
                  <a:lnTo>
                    <a:pt x="6825793" y="197358"/>
                  </a:lnTo>
                  <a:lnTo>
                    <a:pt x="6817881" y="194500"/>
                  </a:lnTo>
                  <a:lnTo>
                    <a:pt x="6808190" y="192417"/>
                  </a:lnTo>
                  <a:lnTo>
                    <a:pt x="6798094" y="191592"/>
                  </a:lnTo>
                  <a:lnTo>
                    <a:pt x="6788925" y="191592"/>
                  </a:lnTo>
                  <a:lnTo>
                    <a:pt x="6780962" y="193929"/>
                  </a:lnTo>
                  <a:lnTo>
                    <a:pt x="6779082" y="200456"/>
                  </a:lnTo>
                  <a:lnTo>
                    <a:pt x="6783756" y="203581"/>
                  </a:lnTo>
                  <a:lnTo>
                    <a:pt x="6791579" y="206413"/>
                  </a:lnTo>
                  <a:lnTo>
                    <a:pt x="6801205" y="208470"/>
                  </a:lnTo>
                  <a:lnTo>
                    <a:pt x="6811289" y="209257"/>
                  </a:lnTo>
                  <a:lnTo>
                    <a:pt x="6820560" y="209257"/>
                  </a:lnTo>
                  <a:lnTo>
                    <a:pt x="6828663" y="206933"/>
                  </a:lnTo>
                  <a:lnTo>
                    <a:pt x="6830581" y="200456"/>
                  </a:lnTo>
                  <a:close/>
                </a:path>
                <a:path extrusionOk="0" h="284479" w="10314940">
                  <a:moveTo>
                    <a:pt x="6902488" y="167868"/>
                  </a:moveTo>
                  <a:lnTo>
                    <a:pt x="6896760" y="163474"/>
                  </a:lnTo>
                  <a:lnTo>
                    <a:pt x="6893585" y="169379"/>
                  </a:lnTo>
                  <a:lnTo>
                    <a:pt x="6886473" y="171373"/>
                  </a:lnTo>
                  <a:lnTo>
                    <a:pt x="6879031" y="173101"/>
                  </a:lnTo>
                  <a:lnTo>
                    <a:pt x="6874865" y="178231"/>
                  </a:lnTo>
                  <a:lnTo>
                    <a:pt x="6885457" y="178206"/>
                  </a:lnTo>
                  <a:lnTo>
                    <a:pt x="6891274" y="181838"/>
                  </a:lnTo>
                  <a:lnTo>
                    <a:pt x="6896760" y="185496"/>
                  </a:lnTo>
                  <a:lnTo>
                    <a:pt x="6899084" y="179082"/>
                  </a:lnTo>
                  <a:lnTo>
                    <a:pt x="6902132" y="173139"/>
                  </a:lnTo>
                  <a:lnTo>
                    <a:pt x="6902488" y="167868"/>
                  </a:lnTo>
                  <a:close/>
                </a:path>
                <a:path extrusionOk="0" h="284479" w="10314940">
                  <a:moveTo>
                    <a:pt x="7022211" y="89382"/>
                  </a:moveTo>
                  <a:lnTo>
                    <a:pt x="7016191" y="88290"/>
                  </a:lnTo>
                  <a:lnTo>
                    <a:pt x="7011454" y="87833"/>
                  </a:lnTo>
                  <a:lnTo>
                    <a:pt x="7007784" y="87833"/>
                  </a:lnTo>
                  <a:lnTo>
                    <a:pt x="6999224" y="87833"/>
                  </a:lnTo>
                  <a:lnTo>
                    <a:pt x="6996557" y="90309"/>
                  </a:lnTo>
                  <a:lnTo>
                    <a:pt x="6998068" y="95275"/>
                  </a:lnTo>
                  <a:lnTo>
                    <a:pt x="7002259" y="97764"/>
                  </a:lnTo>
                  <a:lnTo>
                    <a:pt x="7012165" y="97764"/>
                  </a:lnTo>
                  <a:lnTo>
                    <a:pt x="7017766" y="95631"/>
                  </a:lnTo>
                  <a:lnTo>
                    <a:pt x="7022211" y="89382"/>
                  </a:lnTo>
                  <a:close/>
                </a:path>
                <a:path extrusionOk="0" h="284479" w="10314940">
                  <a:moveTo>
                    <a:pt x="7067436" y="76708"/>
                  </a:moveTo>
                  <a:lnTo>
                    <a:pt x="7065645" y="73228"/>
                  </a:lnTo>
                  <a:lnTo>
                    <a:pt x="7061009" y="73228"/>
                  </a:lnTo>
                  <a:lnTo>
                    <a:pt x="7057276" y="73228"/>
                  </a:lnTo>
                  <a:lnTo>
                    <a:pt x="7051675" y="75501"/>
                  </a:lnTo>
                  <a:lnTo>
                    <a:pt x="7044080" y="81889"/>
                  </a:lnTo>
                  <a:lnTo>
                    <a:pt x="7049338" y="85725"/>
                  </a:lnTo>
                  <a:lnTo>
                    <a:pt x="7053770" y="87172"/>
                  </a:lnTo>
                  <a:lnTo>
                    <a:pt x="7062737" y="87172"/>
                  </a:lnTo>
                  <a:lnTo>
                    <a:pt x="7065988" y="83680"/>
                  </a:lnTo>
                  <a:lnTo>
                    <a:pt x="7067436" y="76708"/>
                  </a:lnTo>
                  <a:close/>
                </a:path>
                <a:path extrusionOk="0" h="284479" w="10314940">
                  <a:moveTo>
                    <a:pt x="7073735" y="37312"/>
                  </a:moveTo>
                  <a:lnTo>
                    <a:pt x="7071766" y="36474"/>
                  </a:lnTo>
                  <a:lnTo>
                    <a:pt x="7069836" y="36106"/>
                  </a:lnTo>
                  <a:lnTo>
                    <a:pt x="7068007" y="36106"/>
                  </a:lnTo>
                  <a:lnTo>
                    <a:pt x="7057809" y="40360"/>
                  </a:lnTo>
                  <a:lnTo>
                    <a:pt x="7051713" y="50025"/>
                  </a:lnTo>
                  <a:lnTo>
                    <a:pt x="7051522" y="60464"/>
                  </a:lnTo>
                  <a:lnTo>
                    <a:pt x="7059028" y="67030"/>
                  </a:lnTo>
                  <a:lnTo>
                    <a:pt x="7062394" y="59309"/>
                  </a:lnTo>
                  <a:lnTo>
                    <a:pt x="7070382" y="45034"/>
                  </a:lnTo>
                  <a:lnTo>
                    <a:pt x="7073735" y="37312"/>
                  </a:lnTo>
                  <a:close/>
                </a:path>
                <a:path extrusionOk="0" h="284479" w="10314940">
                  <a:moveTo>
                    <a:pt x="7221042" y="244830"/>
                  </a:moveTo>
                  <a:lnTo>
                    <a:pt x="7220623" y="236855"/>
                  </a:lnTo>
                  <a:lnTo>
                    <a:pt x="7219658" y="229476"/>
                  </a:lnTo>
                  <a:lnTo>
                    <a:pt x="7216788" y="224053"/>
                  </a:lnTo>
                  <a:lnTo>
                    <a:pt x="7210692" y="221945"/>
                  </a:lnTo>
                  <a:lnTo>
                    <a:pt x="7209422" y="221945"/>
                  </a:lnTo>
                  <a:lnTo>
                    <a:pt x="7207999" y="222110"/>
                  </a:lnTo>
                  <a:lnTo>
                    <a:pt x="7206386" y="222478"/>
                  </a:lnTo>
                  <a:lnTo>
                    <a:pt x="7206386" y="237451"/>
                  </a:lnTo>
                  <a:lnTo>
                    <a:pt x="7213828" y="237451"/>
                  </a:lnTo>
                  <a:lnTo>
                    <a:pt x="7214997" y="243332"/>
                  </a:lnTo>
                  <a:lnTo>
                    <a:pt x="7221042" y="244830"/>
                  </a:lnTo>
                  <a:close/>
                </a:path>
                <a:path extrusionOk="0" h="284479" w="10314940">
                  <a:moveTo>
                    <a:pt x="8558289" y="244868"/>
                  </a:moveTo>
                  <a:lnTo>
                    <a:pt x="8558251" y="236512"/>
                  </a:lnTo>
                  <a:lnTo>
                    <a:pt x="8556650" y="231863"/>
                  </a:lnTo>
                  <a:lnTo>
                    <a:pt x="8555952" y="229844"/>
                  </a:lnTo>
                  <a:lnTo>
                    <a:pt x="8554961" y="228523"/>
                  </a:lnTo>
                  <a:lnTo>
                    <a:pt x="8553691" y="228523"/>
                  </a:lnTo>
                  <a:lnTo>
                    <a:pt x="8551964" y="228523"/>
                  </a:lnTo>
                  <a:lnTo>
                    <a:pt x="8549691" y="230974"/>
                  </a:lnTo>
                  <a:lnTo>
                    <a:pt x="8546922" y="237451"/>
                  </a:lnTo>
                  <a:lnTo>
                    <a:pt x="8544954" y="241719"/>
                  </a:lnTo>
                  <a:lnTo>
                    <a:pt x="8549538" y="252336"/>
                  </a:lnTo>
                  <a:lnTo>
                    <a:pt x="8553983" y="252336"/>
                  </a:lnTo>
                  <a:lnTo>
                    <a:pt x="8555190" y="252133"/>
                  </a:lnTo>
                  <a:lnTo>
                    <a:pt x="8556028" y="251002"/>
                  </a:lnTo>
                  <a:lnTo>
                    <a:pt x="8556650" y="249326"/>
                  </a:lnTo>
                  <a:lnTo>
                    <a:pt x="8558289" y="244868"/>
                  </a:lnTo>
                  <a:close/>
                </a:path>
                <a:path extrusionOk="0" h="284479" w="10314940">
                  <a:moveTo>
                    <a:pt x="8713229" y="154076"/>
                  </a:moveTo>
                  <a:lnTo>
                    <a:pt x="8708873" y="141122"/>
                  </a:lnTo>
                  <a:lnTo>
                    <a:pt x="8706206" y="140817"/>
                  </a:lnTo>
                  <a:lnTo>
                    <a:pt x="8703678" y="140665"/>
                  </a:lnTo>
                  <a:lnTo>
                    <a:pt x="8701316" y="140665"/>
                  </a:lnTo>
                  <a:lnTo>
                    <a:pt x="8692909" y="141503"/>
                  </a:lnTo>
                  <a:lnTo>
                    <a:pt x="8686355" y="144170"/>
                  </a:lnTo>
                  <a:lnTo>
                    <a:pt x="8681860" y="148882"/>
                  </a:lnTo>
                  <a:lnTo>
                    <a:pt x="8679612" y="155867"/>
                  </a:lnTo>
                  <a:lnTo>
                    <a:pt x="8680780" y="155727"/>
                  </a:lnTo>
                  <a:lnTo>
                    <a:pt x="8685746" y="155663"/>
                  </a:lnTo>
                  <a:lnTo>
                    <a:pt x="8696147" y="156425"/>
                  </a:lnTo>
                  <a:lnTo>
                    <a:pt x="8707044" y="156425"/>
                  </a:lnTo>
                  <a:lnTo>
                    <a:pt x="8713229" y="154076"/>
                  </a:lnTo>
                  <a:close/>
                </a:path>
                <a:path extrusionOk="0" h="284479" w="10314940">
                  <a:moveTo>
                    <a:pt x="8731059" y="200469"/>
                  </a:moveTo>
                  <a:lnTo>
                    <a:pt x="8729167" y="200685"/>
                  </a:lnTo>
                  <a:lnTo>
                    <a:pt x="8727122" y="200748"/>
                  </a:lnTo>
                  <a:lnTo>
                    <a:pt x="8717166" y="200647"/>
                  </a:lnTo>
                  <a:lnTo>
                    <a:pt x="8709584" y="200647"/>
                  </a:lnTo>
                  <a:lnTo>
                    <a:pt x="8702840" y="201460"/>
                  </a:lnTo>
                  <a:lnTo>
                    <a:pt x="8701418" y="207733"/>
                  </a:lnTo>
                  <a:lnTo>
                    <a:pt x="8705672" y="211861"/>
                  </a:lnTo>
                  <a:lnTo>
                    <a:pt x="8711413" y="214261"/>
                  </a:lnTo>
                  <a:lnTo>
                    <a:pt x="8723693" y="214261"/>
                  </a:lnTo>
                  <a:lnTo>
                    <a:pt x="8729929" y="210146"/>
                  </a:lnTo>
                  <a:lnTo>
                    <a:pt x="8731059" y="200469"/>
                  </a:lnTo>
                  <a:close/>
                </a:path>
                <a:path extrusionOk="0" h="284479" w="10314940">
                  <a:moveTo>
                    <a:pt x="9150896" y="89382"/>
                  </a:moveTo>
                  <a:lnTo>
                    <a:pt x="9149931" y="89192"/>
                  </a:lnTo>
                  <a:lnTo>
                    <a:pt x="9148940" y="89103"/>
                  </a:lnTo>
                  <a:lnTo>
                    <a:pt x="9147924" y="89103"/>
                  </a:lnTo>
                  <a:lnTo>
                    <a:pt x="9135770" y="92773"/>
                  </a:lnTo>
                  <a:lnTo>
                    <a:pt x="9125877" y="101358"/>
                  </a:lnTo>
                  <a:lnTo>
                    <a:pt x="9122194" y="111264"/>
                  </a:lnTo>
                  <a:lnTo>
                    <a:pt x="9128747" y="118884"/>
                  </a:lnTo>
                  <a:lnTo>
                    <a:pt x="9132240" y="109448"/>
                  </a:lnTo>
                  <a:lnTo>
                    <a:pt x="9141422" y="105778"/>
                  </a:lnTo>
                  <a:lnTo>
                    <a:pt x="9149804" y="101282"/>
                  </a:lnTo>
                  <a:lnTo>
                    <a:pt x="9150896" y="89382"/>
                  </a:lnTo>
                  <a:close/>
                </a:path>
                <a:path extrusionOk="0" h="284479" w="10314940">
                  <a:moveTo>
                    <a:pt x="9158364" y="44780"/>
                  </a:moveTo>
                  <a:lnTo>
                    <a:pt x="9151391" y="40754"/>
                  </a:lnTo>
                  <a:lnTo>
                    <a:pt x="9146476" y="39243"/>
                  </a:lnTo>
                  <a:lnTo>
                    <a:pt x="9143213" y="39243"/>
                  </a:lnTo>
                  <a:lnTo>
                    <a:pt x="9138412" y="39243"/>
                  </a:lnTo>
                  <a:lnTo>
                    <a:pt x="9137180" y="42494"/>
                  </a:lnTo>
                  <a:lnTo>
                    <a:pt x="9139276" y="48983"/>
                  </a:lnTo>
                  <a:lnTo>
                    <a:pt x="9142603" y="52235"/>
                  </a:lnTo>
                  <a:lnTo>
                    <a:pt x="9150337" y="52235"/>
                  </a:lnTo>
                  <a:lnTo>
                    <a:pt x="9154338" y="50253"/>
                  </a:lnTo>
                  <a:lnTo>
                    <a:pt x="9158364" y="44780"/>
                  </a:lnTo>
                  <a:close/>
                </a:path>
                <a:path extrusionOk="0" h="284479" w="10314940">
                  <a:moveTo>
                    <a:pt x="9364383" y="118884"/>
                  </a:moveTo>
                  <a:lnTo>
                    <a:pt x="9357690" y="116573"/>
                  </a:lnTo>
                  <a:lnTo>
                    <a:pt x="9350108" y="111480"/>
                  </a:lnTo>
                  <a:lnTo>
                    <a:pt x="9342387" y="106400"/>
                  </a:lnTo>
                  <a:lnTo>
                    <a:pt x="9335275" y="104076"/>
                  </a:lnTo>
                  <a:lnTo>
                    <a:pt x="9332087" y="104076"/>
                  </a:lnTo>
                  <a:lnTo>
                    <a:pt x="9329382" y="106032"/>
                  </a:lnTo>
                  <a:lnTo>
                    <a:pt x="9327540" y="111379"/>
                  </a:lnTo>
                  <a:lnTo>
                    <a:pt x="9333078" y="114630"/>
                  </a:lnTo>
                  <a:lnTo>
                    <a:pt x="9339923" y="120154"/>
                  </a:lnTo>
                  <a:lnTo>
                    <a:pt x="9347378" y="125361"/>
                  </a:lnTo>
                  <a:lnTo>
                    <a:pt x="9354706" y="127673"/>
                  </a:lnTo>
                  <a:lnTo>
                    <a:pt x="9358452" y="127673"/>
                  </a:lnTo>
                  <a:lnTo>
                    <a:pt x="9361843" y="125336"/>
                  </a:lnTo>
                  <a:lnTo>
                    <a:pt x="9364383" y="118884"/>
                  </a:lnTo>
                  <a:close/>
                </a:path>
                <a:path extrusionOk="0" h="284479" w="10314940">
                  <a:moveTo>
                    <a:pt x="9413634" y="209791"/>
                  </a:moveTo>
                  <a:lnTo>
                    <a:pt x="9408693" y="200469"/>
                  </a:lnTo>
                  <a:lnTo>
                    <a:pt x="9400819" y="209143"/>
                  </a:lnTo>
                  <a:lnTo>
                    <a:pt x="9388958" y="213868"/>
                  </a:lnTo>
                  <a:lnTo>
                    <a:pt x="9377769" y="219278"/>
                  </a:lnTo>
                  <a:lnTo>
                    <a:pt x="9371889" y="229971"/>
                  </a:lnTo>
                  <a:lnTo>
                    <a:pt x="9375965" y="235280"/>
                  </a:lnTo>
                  <a:lnTo>
                    <a:pt x="9380842" y="237426"/>
                  </a:lnTo>
                  <a:lnTo>
                    <a:pt x="9385795" y="237426"/>
                  </a:lnTo>
                  <a:lnTo>
                    <a:pt x="9398978" y="232829"/>
                  </a:lnTo>
                  <a:lnTo>
                    <a:pt x="9409328" y="222097"/>
                  </a:lnTo>
                  <a:lnTo>
                    <a:pt x="9413634" y="209791"/>
                  </a:lnTo>
                  <a:close/>
                </a:path>
                <a:path extrusionOk="0" h="284479" w="10314940">
                  <a:moveTo>
                    <a:pt x="9482315" y="52285"/>
                  </a:moveTo>
                  <a:lnTo>
                    <a:pt x="9481553" y="43916"/>
                  </a:lnTo>
                  <a:lnTo>
                    <a:pt x="9478581" y="37617"/>
                  </a:lnTo>
                  <a:lnTo>
                    <a:pt x="9473819" y="33096"/>
                  </a:lnTo>
                  <a:lnTo>
                    <a:pt x="9467685" y="30048"/>
                  </a:lnTo>
                  <a:lnTo>
                    <a:pt x="9468574" y="38392"/>
                  </a:lnTo>
                  <a:lnTo>
                    <a:pt x="9471469" y="44665"/>
                  </a:lnTo>
                  <a:lnTo>
                    <a:pt x="9476130" y="49187"/>
                  </a:lnTo>
                  <a:lnTo>
                    <a:pt x="9482315" y="52285"/>
                  </a:lnTo>
                  <a:close/>
                </a:path>
                <a:path extrusionOk="0" h="284479" w="10314940">
                  <a:moveTo>
                    <a:pt x="9505404" y="250647"/>
                  </a:moveTo>
                  <a:lnTo>
                    <a:pt x="9504096" y="245071"/>
                  </a:lnTo>
                  <a:lnTo>
                    <a:pt x="9497073" y="237451"/>
                  </a:lnTo>
                  <a:lnTo>
                    <a:pt x="9491878" y="245364"/>
                  </a:lnTo>
                  <a:lnTo>
                    <a:pt x="9491447" y="250901"/>
                  </a:lnTo>
                  <a:lnTo>
                    <a:pt x="9494164" y="254165"/>
                  </a:lnTo>
                  <a:lnTo>
                    <a:pt x="9498444" y="255231"/>
                  </a:lnTo>
                  <a:lnTo>
                    <a:pt x="9502889" y="254063"/>
                  </a:lnTo>
                  <a:lnTo>
                    <a:pt x="9505404" y="250647"/>
                  </a:lnTo>
                  <a:close/>
                </a:path>
                <a:path extrusionOk="0" h="284479" w="10314940">
                  <a:moveTo>
                    <a:pt x="9828530" y="178219"/>
                  </a:moveTo>
                  <a:lnTo>
                    <a:pt x="9826549" y="178549"/>
                  </a:lnTo>
                  <a:lnTo>
                    <a:pt x="9824682" y="178689"/>
                  </a:lnTo>
                  <a:lnTo>
                    <a:pt x="9817468" y="178689"/>
                  </a:lnTo>
                  <a:lnTo>
                    <a:pt x="9813061" y="177330"/>
                  </a:lnTo>
                  <a:lnTo>
                    <a:pt x="9805721" y="174612"/>
                  </a:lnTo>
                  <a:lnTo>
                    <a:pt x="9802787" y="173253"/>
                  </a:lnTo>
                  <a:lnTo>
                    <a:pt x="9800323" y="173253"/>
                  </a:lnTo>
                  <a:lnTo>
                    <a:pt x="9796805" y="173253"/>
                  </a:lnTo>
                  <a:lnTo>
                    <a:pt x="9794215" y="176022"/>
                  </a:lnTo>
                  <a:lnTo>
                    <a:pt x="9791687" y="185496"/>
                  </a:lnTo>
                  <a:lnTo>
                    <a:pt x="9798710" y="186944"/>
                  </a:lnTo>
                  <a:lnTo>
                    <a:pt x="9811436" y="190741"/>
                  </a:lnTo>
                  <a:lnTo>
                    <a:pt x="9816884" y="191503"/>
                  </a:lnTo>
                  <a:lnTo>
                    <a:pt x="9822256" y="191503"/>
                  </a:lnTo>
                  <a:lnTo>
                    <a:pt x="9826358" y="188480"/>
                  </a:lnTo>
                  <a:lnTo>
                    <a:pt x="9828530" y="178219"/>
                  </a:lnTo>
                  <a:close/>
                </a:path>
                <a:path extrusionOk="0" h="284479" w="10314940">
                  <a:moveTo>
                    <a:pt x="10012629" y="89395"/>
                  </a:moveTo>
                  <a:lnTo>
                    <a:pt x="9968611" y="89395"/>
                  </a:lnTo>
                  <a:lnTo>
                    <a:pt x="9967849" y="100177"/>
                  </a:lnTo>
                  <a:lnTo>
                    <a:pt x="9970325" y="107340"/>
                  </a:lnTo>
                  <a:lnTo>
                    <a:pt x="9975253" y="111302"/>
                  </a:lnTo>
                  <a:lnTo>
                    <a:pt x="9981857" y="112522"/>
                  </a:lnTo>
                  <a:lnTo>
                    <a:pt x="9992525" y="110426"/>
                  </a:lnTo>
                  <a:lnTo>
                    <a:pt x="10002710" y="105029"/>
                  </a:lnTo>
                  <a:lnTo>
                    <a:pt x="10010165" y="97586"/>
                  </a:lnTo>
                  <a:lnTo>
                    <a:pt x="10012629" y="89395"/>
                  </a:lnTo>
                  <a:close/>
                </a:path>
                <a:path extrusionOk="0" h="284479" w="10314940">
                  <a:moveTo>
                    <a:pt x="10196805" y="178231"/>
                  </a:moveTo>
                  <a:lnTo>
                    <a:pt x="10194138" y="178892"/>
                  </a:lnTo>
                  <a:lnTo>
                    <a:pt x="10191051" y="179146"/>
                  </a:lnTo>
                  <a:lnTo>
                    <a:pt x="10182835" y="179146"/>
                  </a:lnTo>
                  <a:lnTo>
                    <a:pt x="10161168" y="177025"/>
                  </a:lnTo>
                  <a:lnTo>
                    <a:pt x="10156266" y="177025"/>
                  </a:lnTo>
                  <a:lnTo>
                    <a:pt x="10147338" y="177025"/>
                  </a:lnTo>
                  <a:lnTo>
                    <a:pt x="10140124" y="178777"/>
                  </a:lnTo>
                  <a:lnTo>
                    <a:pt x="10137800" y="185496"/>
                  </a:lnTo>
                  <a:lnTo>
                    <a:pt x="10142512" y="185483"/>
                  </a:lnTo>
                  <a:lnTo>
                    <a:pt x="10148379" y="187096"/>
                  </a:lnTo>
                  <a:lnTo>
                    <a:pt x="10161346" y="190347"/>
                  </a:lnTo>
                  <a:lnTo>
                    <a:pt x="10168458" y="191973"/>
                  </a:lnTo>
                  <a:lnTo>
                    <a:pt x="10175075" y="191973"/>
                  </a:lnTo>
                  <a:lnTo>
                    <a:pt x="10181742" y="191312"/>
                  </a:lnTo>
                  <a:lnTo>
                    <a:pt x="10187775" y="189077"/>
                  </a:lnTo>
                  <a:lnTo>
                    <a:pt x="10192893" y="184848"/>
                  </a:lnTo>
                  <a:lnTo>
                    <a:pt x="10196805" y="178231"/>
                  </a:lnTo>
                  <a:close/>
                </a:path>
                <a:path extrusionOk="0" h="284479" w="10314940">
                  <a:moveTo>
                    <a:pt x="10248367" y="37299"/>
                  </a:moveTo>
                  <a:lnTo>
                    <a:pt x="10243883" y="32575"/>
                  </a:lnTo>
                  <a:lnTo>
                    <a:pt x="10237330" y="30492"/>
                  </a:lnTo>
                  <a:lnTo>
                    <a:pt x="10230587" y="30492"/>
                  </a:lnTo>
                  <a:lnTo>
                    <a:pt x="10222357" y="31508"/>
                  </a:lnTo>
                  <a:lnTo>
                    <a:pt x="10214724" y="34378"/>
                  </a:lnTo>
                  <a:lnTo>
                    <a:pt x="10208438" y="38874"/>
                  </a:lnTo>
                  <a:lnTo>
                    <a:pt x="10204285" y="44792"/>
                  </a:lnTo>
                  <a:lnTo>
                    <a:pt x="10205695" y="44602"/>
                  </a:lnTo>
                  <a:lnTo>
                    <a:pt x="10208425" y="44526"/>
                  </a:lnTo>
                  <a:lnTo>
                    <a:pt x="10214356" y="44526"/>
                  </a:lnTo>
                  <a:lnTo>
                    <a:pt x="10219703" y="46088"/>
                  </a:lnTo>
                  <a:lnTo>
                    <a:pt x="10229228" y="49212"/>
                  </a:lnTo>
                  <a:lnTo>
                    <a:pt x="10233406" y="50774"/>
                  </a:lnTo>
                  <a:lnTo>
                    <a:pt x="10241966" y="50774"/>
                  </a:lnTo>
                  <a:lnTo>
                    <a:pt x="10245788" y="47713"/>
                  </a:lnTo>
                  <a:lnTo>
                    <a:pt x="10248367" y="37299"/>
                  </a:lnTo>
                  <a:close/>
                </a:path>
                <a:path extrusionOk="0" h="284479" w="10314940">
                  <a:moveTo>
                    <a:pt x="10314800" y="118884"/>
                  </a:moveTo>
                  <a:lnTo>
                    <a:pt x="10311219" y="115277"/>
                  </a:lnTo>
                  <a:lnTo>
                    <a:pt x="10304539" y="113360"/>
                  </a:lnTo>
                  <a:lnTo>
                    <a:pt x="10297439" y="113360"/>
                  </a:lnTo>
                  <a:lnTo>
                    <a:pt x="10287775" y="114566"/>
                  </a:lnTo>
                  <a:lnTo>
                    <a:pt x="10279050" y="118262"/>
                  </a:lnTo>
                  <a:lnTo>
                    <a:pt x="10272789" y="124574"/>
                  </a:lnTo>
                  <a:lnTo>
                    <a:pt x="10270465" y="133629"/>
                  </a:lnTo>
                  <a:lnTo>
                    <a:pt x="10276332" y="133629"/>
                  </a:lnTo>
                  <a:lnTo>
                    <a:pt x="10282593" y="133997"/>
                  </a:lnTo>
                  <a:lnTo>
                    <a:pt x="10288511" y="133997"/>
                  </a:lnTo>
                  <a:lnTo>
                    <a:pt x="10298341" y="133489"/>
                  </a:lnTo>
                  <a:lnTo>
                    <a:pt x="10306583" y="131368"/>
                  </a:lnTo>
                  <a:lnTo>
                    <a:pt x="10312362" y="126796"/>
                  </a:lnTo>
                  <a:lnTo>
                    <a:pt x="10314800" y="11888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61" name="Google Shape;3161;gf574e92628_0_0"/>
            <p:cNvSpPr/>
            <p:nvPr/>
          </p:nvSpPr>
          <p:spPr>
            <a:xfrm>
              <a:off x="24739" y="5372074"/>
              <a:ext cx="10407015" cy="246379"/>
            </a:xfrm>
            <a:custGeom>
              <a:rect b="b" l="l" r="r" t="t"/>
              <a:pathLst>
                <a:path extrusionOk="0" h="246379" w="10407015">
                  <a:moveTo>
                    <a:pt x="20307" y="144703"/>
                  </a:moveTo>
                  <a:lnTo>
                    <a:pt x="19799" y="134988"/>
                  </a:lnTo>
                  <a:lnTo>
                    <a:pt x="18199" y="134810"/>
                  </a:lnTo>
                  <a:lnTo>
                    <a:pt x="16713" y="134721"/>
                  </a:lnTo>
                  <a:lnTo>
                    <a:pt x="15328" y="134721"/>
                  </a:lnTo>
                  <a:lnTo>
                    <a:pt x="3340" y="138379"/>
                  </a:lnTo>
                  <a:lnTo>
                    <a:pt x="0" y="146964"/>
                  </a:lnTo>
                  <a:lnTo>
                    <a:pt x="3581" y="156908"/>
                  </a:lnTo>
                  <a:lnTo>
                    <a:pt x="12344" y="164592"/>
                  </a:lnTo>
                  <a:lnTo>
                    <a:pt x="14935" y="157861"/>
                  </a:lnTo>
                  <a:lnTo>
                    <a:pt x="18135" y="151777"/>
                  </a:lnTo>
                  <a:lnTo>
                    <a:pt x="20307" y="144703"/>
                  </a:lnTo>
                  <a:close/>
                </a:path>
                <a:path extrusionOk="0" h="246379" w="10407015">
                  <a:moveTo>
                    <a:pt x="314464" y="186829"/>
                  </a:moveTo>
                  <a:lnTo>
                    <a:pt x="299808" y="186829"/>
                  </a:lnTo>
                  <a:lnTo>
                    <a:pt x="299808" y="201574"/>
                  </a:lnTo>
                  <a:lnTo>
                    <a:pt x="314464" y="201574"/>
                  </a:lnTo>
                  <a:lnTo>
                    <a:pt x="314464" y="186829"/>
                  </a:lnTo>
                  <a:close/>
                </a:path>
                <a:path extrusionOk="0" h="246379" w="10407015">
                  <a:moveTo>
                    <a:pt x="727125" y="164592"/>
                  </a:moveTo>
                  <a:lnTo>
                    <a:pt x="725436" y="164541"/>
                  </a:lnTo>
                  <a:lnTo>
                    <a:pt x="715606" y="167246"/>
                  </a:lnTo>
                  <a:lnTo>
                    <a:pt x="709447" y="173596"/>
                  </a:lnTo>
                  <a:lnTo>
                    <a:pt x="704265" y="181000"/>
                  </a:lnTo>
                  <a:lnTo>
                    <a:pt x="697420" y="186829"/>
                  </a:lnTo>
                  <a:lnTo>
                    <a:pt x="700062" y="187121"/>
                  </a:lnTo>
                  <a:lnTo>
                    <a:pt x="702589" y="187274"/>
                  </a:lnTo>
                  <a:lnTo>
                    <a:pt x="704977" y="187274"/>
                  </a:lnTo>
                  <a:lnTo>
                    <a:pt x="715022" y="186080"/>
                  </a:lnTo>
                  <a:lnTo>
                    <a:pt x="722388" y="182194"/>
                  </a:lnTo>
                  <a:lnTo>
                    <a:pt x="726592" y="175183"/>
                  </a:lnTo>
                  <a:lnTo>
                    <a:pt x="727125" y="164592"/>
                  </a:lnTo>
                  <a:close/>
                </a:path>
                <a:path extrusionOk="0" h="246379" w="10407015">
                  <a:moveTo>
                    <a:pt x="741781" y="112737"/>
                  </a:moveTo>
                  <a:lnTo>
                    <a:pt x="739178" y="113055"/>
                  </a:lnTo>
                  <a:lnTo>
                    <a:pt x="736727" y="113195"/>
                  </a:lnTo>
                  <a:lnTo>
                    <a:pt x="727697" y="113195"/>
                  </a:lnTo>
                  <a:lnTo>
                    <a:pt x="722185" y="112039"/>
                  </a:lnTo>
                  <a:lnTo>
                    <a:pt x="712749" y="109715"/>
                  </a:lnTo>
                  <a:lnTo>
                    <a:pt x="708812" y="108559"/>
                  </a:lnTo>
                  <a:lnTo>
                    <a:pt x="705231" y="108559"/>
                  </a:lnTo>
                  <a:lnTo>
                    <a:pt x="699922" y="108559"/>
                  </a:lnTo>
                  <a:lnTo>
                    <a:pt x="695401" y="111112"/>
                  </a:lnTo>
                  <a:lnTo>
                    <a:pt x="690270" y="119989"/>
                  </a:lnTo>
                  <a:lnTo>
                    <a:pt x="692543" y="119329"/>
                  </a:lnTo>
                  <a:lnTo>
                    <a:pt x="695236" y="119087"/>
                  </a:lnTo>
                  <a:lnTo>
                    <a:pt x="702487" y="119087"/>
                  </a:lnTo>
                  <a:lnTo>
                    <a:pt x="721982" y="121196"/>
                  </a:lnTo>
                  <a:lnTo>
                    <a:pt x="734288" y="121196"/>
                  </a:lnTo>
                  <a:lnTo>
                    <a:pt x="740498" y="119443"/>
                  </a:lnTo>
                  <a:lnTo>
                    <a:pt x="741781" y="112737"/>
                  </a:lnTo>
                  <a:close/>
                </a:path>
                <a:path extrusionOk="0" h="246379" w="10407015">
                  <a:moveTo>
                    <a:pt x="977277" y="58229"/>
                  </a:moveTo>
                  <a:lnTo>
                    <a:pt x="969937" y="53517"/>
                  </a:lnTo>
                  <a:lnTo>
                    <a:pt x="966812" y="59575"/>
                  </a:lnTo>
                  <a:lnTo>
                    <a:pt x="960843" y="62814"/>
                  </a:lnTo>
                  <a:lnTo>
                    <a:pt x="955751" y="66967"/>
                  </a:lnTo>
                  <a:lnTo>
                    <a:pt x="955243" y="75755"/>
                  </a:lnTo>
                  <a:lnTo>
                    <a:pt x="956919" y="76441"/>
                  </a:lnTo>
                  <a:lnTo>
                    <a:pt x="958608" y="76746"/>
                  </a:lnTo>
                  <a:lnTo>
                    <a:pt x="960297" y="76746"/>
                  </a:lnTo>
                  <a:lnTo>
                    <a:pt x="969886" y="73482"/>
                  </a:lnTo>
                  <a:lnTo>
                    <a:pt x="976414" y="66090"/>
                  </a:lnTo>
                  <a:lnTo>
                    <a:pt x="977277" y="58229"/>
                  </a:lnTo>
                  <a:close/>
                </a:path>
                <a:path extrusionOk="0" h="246379" w="10407015">
                  <a:moveTo>
                    <a:pt x="977404" y="223812"/>
                  </a:moveTo>
                  <a:lnTo>
                    <a:pt x="962774" y="223812"/>
                  </a:lnTo>
                  <a:lnTo>
                    <a:pt x="962774" y="238683"/>
                  </a:lnTo>
                  <a:lnTo>
                    <a:pt x="977404" y="238683"/>
                  </a:lnTo>
                  <a:lnTo>
                    <a:pt x="977404" y="223812"/>
                  </a:lnTo>
                  <a:close/>
                </a:path>
                <a:path extrusionOk="0" h="246379" w="10407015">
                  <a:moveTo>
                    <a:pt x="1065784" y="53517"/>
                  </a:moveTo>
                  <a:lnTo>
                    <a:pt x="1057541" y="50317"/>
                  </a:lnTo>
                  <a:lnTo>
                    <a:pt x="1049616" y="48399"/>
                  </a:lnTo>
                  <a:lnTo>
                    <a:pt x="1042149" y="48399"/>
                  </a:lnTo>
                  <a:lnTo>
                    <a:pt x="1034592" y="49110"/>
                  </a:lnTo>
                  <a:lnTo>
                    <a:pt x="1027404" y="51346"/>
                  </a:lnTo>
                  <a:lnTo>
                    <a:pt x="1020610" y="55257"/>
                  </a:lnTo>
                  <a:lnTo>
                    <a:pt x="1014272" y="60998"/>
                  </a:lnTo>
                  <a:lnTo>
                    <a:pt x="1030236" y="65443"/>
                  </a:lnTo>
                  <a:lnTo>
                    <a:pt x="1039164" y="67475"/>
                  </a:lnTo>
                  <a:lnTo>
                    <a:pt x="1047826" y="68313"/>
                  </a:lnTo>
                  <a:lnTo>
                    <a:pt x="1056805" y="68313"/>
                  </a:lnTo>
                  <a:lnTo>
                    <a:pt x="1064094" y="64871"/>
                  </a:lnTo>
                  <a:lnTo>
                    <a:pt x="1065784" y="53517"/>
                  </a:lnTo>
                  <a:close/>
                </a:path>
                <a:path extrusionOk="0" h="246379" w="10407015">
                  <a:moveTo>
                    <a:pt x="1194079" y="63449"/>
                  </a:moveTo>
                  <a:lnTo>
                    <a:pt x="1192123" y="59842"/>
                  </a:lnTo>
                  <a:lnTo>
                    <a:pt x="1188364" y="59842"/>
                  </a:lnTo>
                  <a:lnTo>
                    <a:pt x="1185405" y="59842"/>
                  </a:lnTo>
                  <a:lnTo>
                    <a:pt x="1181328" y="62064"/>
                  </a:lnTo>
                  <a:lnTo>
                    <a:pt x="1176235" y="68262"/>
                  </a:lnTo>
                  <a:lnTo>
                    <a:pt x="1181112" y="72644"/>
                  </a:lnTo>
                  <a:lnTo>
                    <a:pt x="1184935" y="74282"/>
                  </a:lnTo>
                  <a:lnTo>
                    <a:pt x="1191971" y="74282"/>
                  </a:lnTo>
                  <a:lnTo>
                    <a:pt x="1194015" y="70662"/>
                  </a:lnTo>
                  <a:lnTo>
                    <a:pt x="1194079" y="63449"/>
                  </a:lnTo>
                  <a:close/>
                </a:path>
                <a:path extrusionOk="0" h="246379" w="10407015">
                  <a:moveTo>
                    <a:pt x="1235240" y="164604"/>
                  </a:moveTo>
                  <a:lnTo>
                    <a:pt x="1233589" y="163906"/>
                  </a:lnTo>
                  <a:lnTo>
                    <a:pt x="1231900" y="163588"/>
                  </a:lnTo>
                  <a:lnTo>
                    <a:pt x="1230223" y="163588"/>
                  </a:lnTo>
                  <a:lnTo>
                    <a:pt x="1220711" y="166814"/>
                  </a:lnTo>
                  <a:lnTo>
                    <a:pt x="1214183" y="174129"/>
                  </a:lnTo>
                  <a:lnTo>
                    <a:pt x="1213256" y="181991"/>
                  </a:lnTo>
                  <a:lnTo>
                    <a:pt x="1220546" y="186842"/>
                  </a:lnTo>
                  <a:lnTo>
                    <a:pt x="1223657" y="180670"/>
                  </a:lnTo>
                  <a:lnTo>
                    <a:pt x="1229626" y="177444"/>
                  </a:lnTo>
                  <a:lnTo>
                    <a:pt x="1234719" y="173355"/>
                  </a:lnTo>
                  <a:lnTo>
                    <a:pt x="1235240" y="164604"/>
                  </a:lnTo>
                  <a:close/>
                </a:path>
                <a:path extrusionOk="0" h="246379" w="10407015">
                  <a:moveTo>
                    <a:pt x="1420533" y="121069"/>
                  </a:moveTo>
                  <a:lnTo>
                    <a:pt x="1411897" y="112737"/>
                  </a:lnTo>
                  <a:lnTo>
                    <a:pt x="1408125" y="122262"/>
                  </a:lnTo>
                  <a:lnTo>
                    <a:pt x="1400987" y="132930"/>
                  </a:lnTo>
                  <a:lnTo>
                    <a:pt x="1397520" y="142773"/>
                  </a:lnTo>
                  <a:lnTo>
                    <a:pt x="1404721" y="149834"/>
                  </a:lnTo>
                  <a:lnTo>
                    <a:pt x="1409839" y="141516"/>
                  </a:lnTo>
                  <a:lnTo>
                    <a:pt x="1417472" y="131292"/>
                  </a:lnTo>
                  <a:lnTo>
                    <a:pt x="1420533" y="121069"/>
                  </a:lnTo>
                  <a:close/>
                </a:path>
                <a:path extrusionOk="0" h="246379" w="10407015">
                  <a:moveTo>
                    <a:pt x="1513586" y="121412"/>
                  </a:moveTo>
                  <a:lnTo>
                    <a:pt x="1512836" y="114046"/>
                  </a:lnTo>
                  <a:lnTo>
                    <a:pt x="1507883" y="107886"/>
                  </a:lnTo>
                  <a:lnTo>
                    <a:pt x="1501127" y="105308"/>
                  </a:lnTo>
                  <a:lnTo>
                    <a:pt x="1497812" y="105308"/>
                  </a:lnTo>
                  <a:lnTo>
                    <a:pt x="1494713" y="107391"/>
                  </a:lnTo>
                  <a:lnTo>
                    <a:pt x="1493024" y="112750"/>
                  </a:lnTo>
                  <a:lnTo>
                    <a:pt x="1502816" y="112750"/>
                  </a:lnTo>
                  <a:lnTo>
                    <a:pt x="1499971" y="125768"/>
                  </a:lnTo>
                  <a:lnTo>
                    <a:pt x="1507718" y="127609"/>
                  </a:lnTo>
                  <a:lnTo>
                    <a:pt x="1513586" y="121412"/>
                  </a:lnTo>
                  <a:close/>
                </a:path>
                <a:path extrusionOk="0" h="246379" w="10407015">
                  <a:moveTo>
                    <a:pt x="1553146" y="171475"/>
                  </a:moveTo>
                  <a:lnTo>
                    <a:pt x="1552943" y="171475"/>
                  </a:lnTo>
                  <a:lnTo>
                    <a:pt x="1524698" y="173342"/>
                  </a:lnTo>
                  <a:lnTo>
                    <a:pt x="1525193" y="173342"/>
                  </a:lnTo>
                  <a:lnTo>
                    <a:pt x="1553146" y="171475"/>
                  </a:lnTo>
                  <a:close/>
                </a:path>
                <a:path extrusionOk="0" h="246379" w="10407015">
                  <a:moveTo>
                    <a:pt x="1574228" y="179336"/>
                  </a:moveTo>
                  <a:lnTo>
                    <a:pt x="1561896" y="181813"/>
                  </a:lnTo>
                  <a:lnTo>
                    <a:pt x="1551241" y="185889"/>
                  </a:lnTo>
                  <a:lnTo>
                    <a:pt x="1542859" y="192239"/>
                  </a:lnTo>
                  <a:lnTo>
                    <a:pt x="1537322" y="201587"/>
                  </a:lnTo>
                  <a:lnTo>
                    <a:pt x="1549679" y="199123"/>
                  </a:lnTo>
                  <a:lnTo>
                    <a:pt x="1560322" y="195046"/>
                  </a:lnTo>
                  <a:lnTo>
                    <a:pt x="1568704" y="188683"/>
                  </a:lnTo>
                  <a:lnTo>
                    <a:pt x="1574228" y="179336"/>
                  </a:lnTo>
                  <a:close/>
                </a:path>
                <a:path extrusionOk="0" h="246379" w="10407015">
                  <a:moveTo>
                    <a:pt x="1656245" y="183946"/>
                  </a:moveTo>
                  <a:lnTo>
                    <a:pt x="1647850" y="179336"/>
                  </a:lnTo>
                  <a:lnTo>
                    <a:pt x="1647101" y="183159"/>
                  </a:lnTo>
                  <a:lnTo>
                    <a:pt x="1645488" y="184556"/>
                  </a:lnTo>
                  <a:lnTo>
                    <a:pt x="1640497" y="184556"/>
                  </a:lnTo>
                  <a:lnTo>
                    <a:pt x="1632839" y="179336"/>
                  </a:lnTo>
                  <a:lnTo>
                    <a:pt x="1628482" y="191071"/>
                  </a:lnTo>
                  <a:lnTo>
                    <a:pt x="1633982" y="195072"/>
                  </a:lnTo>
                  <a:lnTo>
                    <a:pt x="1640801" y="195072"/>
                  </a:lnTo>
                  <a:lnTo>
                    <a:pt x="1649247" y="193332"/>
                  </a:lnTo>
                  <a:lnTo>
                    <a:pt x="1655546" y="189115"/>
                  </a:lnTo>
                  <a:lnTo>
                    <a:pt x="1656245" y="183946"/>
                  </a:lnTo>
                  <a:close/>
                </a:path>
                <a:path extrusionOk="0" h="246379" w="10407015">
                  <a:moveTo>
                    <a:pt x="1957324" y="89535"/>
                  </a:moveTo>
                  <a:lnTo>
                    <a:pt x="1949691" y="82892"/>
                  </a:lnTo>
                  <a:lnTo>
                    <a:pt x="1946668" y="90944"/>
                  </a:lnTo>
                  <a:lnTo>
                    <a:pt x="1940407" y="95783"/>
                  </a:lnTo>
                  <a:lnTo>
                    <a:pt x="1935111" y="101638"/>
                  </a:lnTo>
                  <a:lnTo>
                    <a:pt x="1934997" y="112737"/>
                  </a:lnTo>
                  <a:lnTo>
                    <a:pt x="1936978" y="113563"/>
                  </a:lnTo>
                  <a:lnTo>
                    <a:pt x="1938896" y="113944"/>
                  </a:lnTo>
                  <a:lnTo>
                    <a:pt x="1940725" y="113944"/>
                  </a:lnTo>
                  <a:lnTo>
                    <a:pt x="1950986" y="109689"/>
                  </a:lnTo>
                  <a:lnTo>
                    <a:pt x="1957133" y="99999"/>
                  </a:lnTo>
                  <a:lnTo>
                    <a:pt x="1957324" y="89535"/>
                  </a:lnTo>
                  <a:close/>
                </a:path>
                <a:path extrusionOk="0" h="246379" w="10407015">
                  <a:moveTo>
                    <a:pt x="2214956" y="223824"/>
                  </a:moveTo>
                  <a:lnTo>
                    <a:pt x="2211120" y="223253"/>
                  </a:lnTo>
                  <a:lnTo>
                    <a:pt x="2207590" y="222973"/>
                  </a:lnTo>
                  <a:lnTo>
                    <a:pt x="2204351" y="222973"/>
                  </a:lnTo>
                  <a:lnTo>
                    <a:pt x="2191867" y="224650"/>
                  </a:lnTo>
                  <a:lnTo>
                    <a:pt x="2182431" y="229387"/>
                  </a:lnTo>
                  <a:lnTo>
                    <a:pt x="2175548" y="236753"/>
                  </a:lnTo>
                  <a:lnTo>
                    <a:pt x="2170671" y="246291"/>
                  </a:lnTo>
                  <a:lnTo>
                    <a:pt x="2171725" y="246303"/>
                  </a:lnTo>
                  <a:lnTo>
                    <a:pt x="2186813" y="244932"/>
                  </a:lnTo>
                  <a:lnTo>
                    <a:pt x="2199119" y="240753"/>
                  </a:lnTo>
                  <a:lnTo>
                    <a:pt x="2208542" y="233743"/>
                  </a:lnTo>
                  <a:lnTo>
                    <a:pt x="2214956" y="223824"/>
                  </a:lnTo>
                  <a:close/>
                </a:path>
                <a:path extrusionOk="0" h="246379" w="10407015">
                  <a:moveTo>
                    <a:pt x="2473833" y="207403"/>
                  </a:moveTo>
                  <a:lnTo>
                    <a:pt x="2472791" y="201587"/>
                  </a:lnTo>
                  <a:lnTo>
                    <a:pt x="2469985" y="201701"/>
                  </a:lnTo>
                  <a:lnTo>
                    <a:pt x="2468626" y="201701"/>
                  </a:lnTo>
                  <a:lnTo>
                    <a:pt x="2460853" y="201231"/>
                  </a:lnTo>
                  <a:lnTo>
                    <a:pt x="2453983" y="199821"/>
                  </a:lnTo>
                  <a:lnTo>
                    <a:pt x="2448064" y="197446"/>
                  </a:lnTo>
                  <a:lnTo>
                    <a:pt x="2443149" y="194094"/>
                  </a:lnTo>
                  <a:lnTo>
                    <a:pt x="2441257" y="201561"/>
                  </a:lnTo>
                  <a:lnTo>
                    <a:pt x="2444089" y="206717"/>
                  </a:lnTo>
                  <a:lnTo>
                    <a:pt x="2450033" y="209727"/>
                  </a:lnTo>
                  <a:lnTo>
                    <a:pt x="2457488" y="210693"/>
                  </a:lnTo>
                  <a:lnTo>
                    <a:pt x="2465743" y="210693"/>
                  </a:lnTo>
                  <a:lnTo>
                    <a:pt x="2473833" y="207403"/>
                  </a:lnTo>
                  <a:close/>
                </a:path>
                <a:path extrusionOk="0" h="246379" w="10407015">
                  <a:moveTo>
                    <a:pt x="2647277" y="232549"/>
                  </a:moveTo>
                  <a:lnTo>
                    <a:pt x="2643543" y="227558"/>
                  </a:lnTo>
                  <a:lnTo>
                    <a:pt x="2634818" y="223824"/>
                  </a:lnTo>
                  <a:lnTo>
                    <a:pt x="2634196" y="233387"/>
                  </a:lnTo>
                  <a:lnTo>
                    <a:pt x="2625318" y="234073"/>
                  </a:lnTo>
                  <a:lnTo>
                    <a:pt x="2627338" y="246291"/>
                  </a:lnTo>
                  <a:lnTo>
                    <a:pt x="2642285" y="246291"/>
                  </a:lnTo>
                  <a:lnTo>
                    <a:pt x="2646654" y="238785"/>
                  </a:lnTo>
                  <a:lnTo>
                    <a:pt x="2647277" y="232549"/>
                  </a:lnTo>
                  <a:close/>
                </a:path>
                <a:path extrusionOk="0" h="246379" w="10407015">
                  <a:moveTo>
                    <a:pt x="2708427" y="75742"/>
                  </a:moveTo>
                  <a:lnTo>
                    <a:pt x="2703144" y="71882"/>
                  </a:lnTo>
                  <a:lnTo>
                    <a:pt x="2698712" y="70421"/>
                  </a:lnTo>
                  <a:lnTo>
                    <a:pt x="2695206" y="70421"/>
                  </a:lnTo>
                  <a:lnTo>
                    <a:pt x="2689796" y="70421"/>
                  </a:lnTo>
                  <a:lnTo>
                    <a:pt x="2686596" y="73914"/>
                  </a:lnTo>
                  <a:lnTo>
                    <a:pt x="2685224" y="80873"/>
                  </a:lnTo>
                  <a:lnTo>
                    <a:pt x="2687040" y="84353"/>
                  </a:lnTo>
                  <a:lnTo>
                    <a:pt x="2695384" y="84353"/>
                  </a:lnTo>
                  <a:lnTo>
                    <a:pt x="2700921" y="82092"/>
                  </a:lnTo>
                  <a:lnTo>
                    <a:pt x="2708427" y="75742"/>
                  </a:lnTo>
                  <a:close/>
                </a:path>
                <a:path extrusionOk="0" h="246379" w="10407015">
                  <a:moveTo>
                    <a:pt x="2936900" y="127609"/>
                  </a:moveTo>
                  <a:lnTo>
                    <a:pt x="2929902" y="123532"/>
                  </a:lnTo>
                  <a:lnTo>
                    <a:pt x="2924975" y="122008"/>
                  </a:lnTo>
                  <a:lnTo>
                    <a:pt x="2921711" y="122008"/>
                  </a:lnTo>
                  <a:lnTo>
                    <a:pt x="2916936" y="122008"/>
                  </a:lnTo>
                  <a:lnTo>
                    <a:pt x="2915716" y="125260"/>
                  </a:lnTo>
                  <a:lnTo>
                    <a:pt x="2917837" y="131749"/>
                  </a:lnTo>
                  <a:lnTo>
                    <a:pt x="2921177" y="134988"/>
                  </a:lnTo>
                  <a:lnTo>
                    <a:pt x="2928912" y="134988"/>
                  </a:lnTo>
                  <a:lnTo>
                    <a:pt x="2932900" y="133032"/>
                  </a:lnTo>
                  <a:lnTo>
                    <a:pt x="2936900" y="127609"/>
                  </a:lnTo>
                  <a:close/>
                </a:path>
                <a:path extrusionOk="0" h="246379" w="10407015">
                  <a:moveTo>
                    <a:pt x="3173031" y="208381"/>
                  </a:moveTo>
                  <a:lnTo>
                    <a:pt x="3172536" y="201587"/>
                  </a:lnTo>
                  <a:lnTo>
                    <a:pt x="3170923" y="202209"/>
                  </a:lnTo>
                  <a:lnTo>
                    <a:pt x="3168904" y="202438"/>
                  </a:lnTo>
                  <a:lnTo>
                    <a:pt x="3163506" y="202438"/>
                  </a:lnTo>
                  <a:lnTo>
                    <a:pt x="3149066" y="200647"/>
                  </a:lnTo>
                  <a:lnTo>
                    <a:pt x="3145891" y="200647"/>
                  </a:lnTo>
                  <a:lnTo>
                    <a:pt x="3139656" y="200647"/>
                  </a:lnTo>
                  <a:lnTo>
                    <a:pt x="3135122" y="202361"/>
                  </a:lnTo>
                  <a:lnTo>
                    <a:pt x="3135719" y="209194"/>
                  </a:lnTo>
                  <a:lnTo>
                    <a:pt x="3137370" y="208546"/>
                  </a:lnTo>
                  <a:lnTo>
                    <a:pt x="3139427" y="208318"/>
                  </a:lnTo>
                  <a:lnTo>
                    <a:pt x="3144875" y="208318"/>
                  </a:lnTo>
                  <a:lnTo>
                    <a:pt x="3159214" y="210096"/>
                  </a:lnTo>
                  <a:lnTo>
                    <a:pt x="3168535" y="210096"/>
                  </a:lnTo>
                  <a:lnTo>
                    <a:pt x="3173031" y="208381"/>
                  </a:lnTo>
                  <a:close/>
                </a:path>
                <a:path extrusionOk="0" h="246379" w="10407015">
                  <a:moveTo>
                    <a:pt x="3227565" y="63550"/>
                  </a:moveTo>
                  <a:lnTo>
                    <a:pt x="3226397" y="55600"/>
                  </a:lnTo>
                  <a:lnTo>
                    <a:pt x="3223361" y="52006"/>
                  </a:lnTo>
                  <a:lnTo>
                    <a:pt x="3221634" y="52006"/>
                  </a:lnTo>
                  <a:lnTo>
                    <a:pt x="3219373" y="54470"/>
                  </a:lnTo>
                  <a:lnTo>
                    <a:pt x="3214865" y="65151"/>
                  </a:lnTo>
                  <a:lnTo>
                    <a:pt x="3219500" y="75768"/>
                  </a:lnTo>
                  <a:lnTo>
                    <a:pt x="3224072" y="75742"/>
                  </a:lnTo>
                  <a:lnTo>
                    <a:pt x="3226803" y="71678"/>
                  </a:lnTo>
                  <a:lnTo>
                    <a:pt x="3227565" y="63550"/>
                  </a:lnTo>
                  <a:close/>
                </a:path>
                <a:path extrusionOk="0" h="246379" w="10407015">
                  <a:moveTo>
                    <a:pt x="3328276" y="118643"/>
                  </a:moveTo>
                  <a:lnTo>
                    <a:pt x="3327108" y="112737"/>
                  </a:lnTo>
                  <a:lnTo>
                    <a:pt x="3318764" y="112217"/>
                  </a:lnTo>
                  <a:lnTo>
                    <a:pt x="3317252" y="104965"/>
                  </a:lnTo>
                  <a:lnTo>
                    <a:pt x="3308400" y="104965"/>
                  </a:lnTo>
                  <a:lnTo>
                    <a:pt x="3307423" y="104965"/>
                  </a:lnTo>
                  <a:lnTo>
                    <a:pt x="3306368" y="105054"/>
                  </a:lnTo>
                  <a:lnTo>
                    <a:pt x="3305200" y="105244"/>
                  </a:lnTo>
                  <a:lnTo>
                    <a:pt x="3302952" y="112268"/>
                  </a:lnTo>
                  <a:lnTo>
                    <a:pt x="3305175" y="117360"/>
                  </a:lnTo>
                  <a:lnTo>
                    <a:pt x="3310267" y="120446"/>
                  </a:lnTo>
                  <a:lnTo>
                    <a:pt x="3316592" y="121488"/>
                  </a:lnTo>
                  <a:lnTo>
                    <a:pt x="3322688" y="121488"/>
                  </a:lnTo>
                  <a:lnTo>
                    <a:pt x="3328276" y="118643"/>
                  </a:lnTo>
                  <a:close/>
                </a:path>
                <a:path extrusionOk="0" h="246379" w="10407015">
                  <a:moveTo>
                    <a:pt x="3452545" y="119989"/>
                  </a:moveTo>
                  <a:lnTo>
                    <a:pt x="3450361" y="119532"/>
                  </a:lnTo>
                  <a:lnTo>
                    <a:pt x="3448202" y="119329"/>
                  </a:lnTo>
                  <a:lnTo>
                    <a:pt x="3446081" y="119329"/>
                  </a:lnTo>
                  <a:lnTo>
                    <a:pt x="3430282" y="123355"/>
                  </a:lnTo>
                  <a:lnTo>
                    <a:pt x="3420084" y="132600"/>
                  </a:lnTo>
                  <a:lnTo>
                    <a:pt x="3418954" y="142849"/>
                  </a:lnTo>
                  <a:lnTo>
                    <a:pt x="3430333" y="149834"/>
                  </a:lnTo>
                  <a:lnTo>
                    <a:pt x="3430562" y="137198"/>
                  </a:lnTo>
                  <a:lnTo>
                    <a:pt x="3437763" y="131457"/>
                  </a:lnTo>
                  <a:lnTo>
                    <a:pt x="3446805" y="127444"/>
                  </a:lnTo>
                  <a:lnTo>
                    <a:pt x="3452545" y="119989"/>
                  </a:lnTo>
                  <a:close/>
                </a:path>
                <a:path extrusionOk="0" h="246379" w="10407015">
                  <a:moveTo>
                    <a:pt x="3461080" y="200164"/>
                  </a:moveTo>
                  <a:lnTo>
                    <a:pt x="3459759" y="194094"/>
                  </a:lnTo>
                  <a:lnTo>
                    <a:pt x="3451161" y="193776"/>
                  </a:lnTo>
                  <a:lnTo>
                    <a:pt x="3449840" y="186550"/>
                  </a:lnTo>
                  <a:lnTo>
                    <a:pt x="3440861" y="186550"/>
                  </a:lnTo>
                  <a:lnTo>
                    <a:pt x="3439871" y="186550"/>
                  </a:lnTo>
                  <a:lnTo>
                    <a:pt x="3438791" y="186639"/>
                  </a:lnTo>
                  <a:lnTo>
                    <a:pt x="3437598" y="186829"/>
                  </a:lnTo>
                  <a:lnTo>
                    <a:pt x="3435337" y="193840"/>
                  </a:lnTo>
                  <a:lnTo>
                    <a:pt x="3437623" y="198932"/>
                  </a:lnTo>
                  <a:lnTo>
                    <a:pt x="3442779" y="202031"/>
                  </a:lnTo>
                  <a:lnTo>
                    <a:pt x="3449193" y="203073"/>
                  </a:lnTo>
                  <a:lnTo>
                    <a:pt x="3455403" y="203073"/>
                  </a:lnTo>
                  <a:lnTo>
                    <a:pt x="3461080" y="200164"/>
                  </a:lnTo>
                  <a:close/>
                </a:path>
                <a:path extrusionOk="0" h="246379" w="10407015">
                  <a:moveTo>
                    <a:pt x="3577691" y="31280"/>
                  </a:moveTo>
                  <a:lnTo>
                    <a:pt x="3573767" y="30988"/>
                  </a:lnTo>
                  <a:lnTo>
                    <a:pt x="3569893" y="30784"/>
                  </a:lnTo>
                  <a:lnTo>
                    <a:pt x="3566223" y="30784"/>
                  </a:lnTo>
                  <a:lnTo>
                    <a:pt x="3555149" y="31686"/>
                  </a:lnTo>
                  <a:lnTo>
                    <a:pt x="3546525" y="35090"/>
                  </a:lnTo>
                  <a:lnTo>
                    <a:pt x="3541407" y="42024"/>
                  </a:lnTo>
                  <a:lnTo>
                    <a:pt x="3540861" y="53517"/>
                  </a:lnTo>
                  <a:lnTo>
                    <a:pt x="3553041" y="50977"/>
                  </a:lnTo>
                  <a:lnTo>
                    <a:pt x="3563696" y="46888"/>
                  </a:lnTo>
                  <a:lnTo>
                    <a:pt x="3572141" y="40551"/>
                  </a:lnTo>
                  <a:lnTo>
                    <a:pt x="3577691" y="31280"/>
                  </a:lnTo>
                  <a:close/>
                </a:path>
                <a:path extrusionOk="0" h="246379" w="10407015">
                  <a:moveTo>
                    <a:pt x="3628720" y="70434"/>
                  </a:moveTo>
                  <a:lnTo>
                    <a:pt x="3626993" y="67106"/>
                  </a:lnTo>
                  <a:lnTo>
                    <a:pt x="3621494" y="67106"/>
                  </a:lnTo>
                  <a:lnTo>
                    <a:pt x="3616960" y="67106"/>
                  </a:lnTo>
                  <a:lnTo>
                    <a:pt x="3609886" y="69367"/>
                  </a:lnTo>
                  <a:lnTo>
                    <a:pt x="3599840" y="75755"/>
                  </a:lnTo>
                  <a:lnTo>
                    <a:pt x="3605669" y="79146"/>
                  </a:lnTo>
                  <a:lnTo>
                    <a:pt x="3610762" y="80441"/>
                  </a:lnTo>
                  <a:lnTo>
                    <a:pt x="3621684" y="80441"/>
                  </a:lnTo>
                  <a:lnTo>
                    <a:pt x="3626066" y="77114"/>
                  </a:lnTo>
                  <a:lnTo>
                    <a:pt x="3628720" y="70434"/>
                  </a:lnTo>
                  <a:close/>
                </a:path>
                <a:path extrusionOk="0" h="246379" w="10407015">
                  <a:moveTo>
                    <a:pt x="3670350" y="143103"/>
                  </a:moveTo>
                  <a:lnTo>
                    <a:pt x="3669055" y="138353"/>
                  </a:lnTo>
                  <a:lnTo>
                    <a:pt x="3664039" y="135534"/>
                  </a:lnTo>
                  <a:lnTo>
                    <a:pt x="3657168" y="134607"/>
                  </a:lnTo>
                  <a:lnTo>
                    <a:pt x="3650094" y="134607"/>
                  </a:lnTo>
                  <a:lnTo>
                    <a:pt x="3643007" y="137261"/>
                  </a:lnTo>
                  <a:lnTo>
                    <a:pt x="3643833" y="142354"/>
                  </a:lnTo>
                  <a:lnTo>
                    <a:pt x="3644100" y="142290"/>
                  </a:lnTo>
                  <a:lnTo>
                    <a:pt x="3649027" y="143090"/>
                  </a:lnTo>
                  <a:lnTo>
                    <a:pt x="3657079" y="145059"/>
                  </a:lnTo>
                  <a:lnTo>
                    <a:pt x="3664140" y="147523"/>
                  </a:lnTo>
                  <a:lnTo>
                    <a:pt x="3666071" y="149834"/>
                  </a:lnTo>
                  <a:lnTo>
                    <a:pt x="3670350" y="143103"/>
                  </a:lnTo>
                  <a:close/>
                </a:path>
                <a:path extrusionOk="0" h="246379" w="10407015">
                  <a:moveTo>
                    <a:pt x="4282605" y="217754"/>
                  </a:moveTo>
                  <a:lnTo>
                    <a:pt x="4278795" y="212852"/>
                  </a:lnTo>
                  <a:lnTo>
                    <a:pt x="4270006" y="209194"/>
                  </a:lnTo>
                  <a:lnTo>
                    <a:pt x="4269714" y="218300"/>
                  </a:lnTo>
                  <a:lnTo>
                    <a:pt x="4260507" y="219214"/>
                  </a:lnTo>
                  <a:lnTo>
                    <a:pt x="4262742" y="231089"/>
                  </a:lnTo>
                  <a:lnTo>
                    <a:pt x="4277499" y="231089"/>
                  </a:lnTo>
                  <a:lnTo>
                    <a:pt x="4281983" y="223850"/>
                  </a:lnTo>
                  <a:lnTo>
                    <a:pt x="4282605" y="217754"/>
                  </a:lnTo>
                  <a:close/>
                </a:path>
                <a:path extrusionOk="0" h="246379" w="10407015">
                  <a:moveTo>
                    <a:pt x="4410126" y="31267"/>
                  </a:moveTo>
                  <a:lnTo>
                    <a:pt x="4407166" y="30886"/>
                  </a:lnTo>
                  <a:lnTo>
                    <a:pt x="4404411" y="30683"/>
                  </a:lnTo>
                  <a:lnTo>
                    <a:pt x="4401845" y="30683"/>
                  </a:lnTo>
                  <a:lnTo>
                    <a:pt x="4393628" y="31559"/>
                  </a:lnTo>
                  <a:lnTo>
                    <a:pt x="4387240" y="34264"/>
                  </a:lnTo>
                  <a:lnTo>
                    <a:pt x="4382808" y="39001"/>
                  </a:lnTo>
                  <a:lnTo>
                    <a:pt x="4380458" y="45910"/>
                  </a:lnTo>
                  <a:lnTo>
                    <a:pt x="4383506" y="46342"/>
                  </a:lnTo>
                  <a:lnTo>
                    <a:pt x="4386351" y="46558"/>
                  </a:lnTo>
                  <a:lnTo>
                    <a:pt x="4388993" y="46558"/>
                  </a:lnTo>
                  <a:lnTo>
                    <a:pt x="4397210" y="45669"/>
                  </a:lnTo>
                  <a:lnTo>
                    <a:pt x="4403585" y="42887"/>
                  </a:lnTo>
                  <a:lnTo>
                    <a:pt x="4407941" y="38138"/>
                  </a:lnTo>
                  <a:lnTo>
                    <a:pt x="4410126" y="31267"/>
                  </a:lnTo>
                  <a:close/>
                </a:path>
                <a:path extrusionOk="0" h="246379" w="10407015">
                  <a:moveTo>
                    <a:pt x="4455477" y="80429"/>
                  </a:moveTo>
                  <a:lnTo>
                    <a:pt x="4452277" y="73977"/>
                  </a:lnTo>
                  <a:lnTo>
                    <a:pt x="4445851" y="73977"/>
                  </a:lnTo>
                  <a:lnTo>
                    <a:pt x="4443996" y="73977"/>
                  </a:lnTo>
                  <a:lnTo>
                    <a:pt x="4441876" y="74510"/>
                  </a:lnTo>
                  <a:lnTo>
                    <a:pt x="4439488" y="75742"/>
                  </a:lnTo>
                  <a:lnTo>
                    <a:pt x="4439488" y="98094"/>
                  </a:lnTo>
                  <a:lnTo>
                    <a:pt x="4441812" y="99250"/>
                  </a:lnTo>
                  <a:lnTo>
                    <a:pt x="4443882" y="99758"/>
                  </a:lnTo>
                  <a:lnTo>
                    <a:pt x="4452175" y="99758"/>
                  </a:lnTo>
                  <a:lnTo>
                    <a:pt x="4455426" y="93319"/>
                  </a:lnTo>
                  <a:lnTo>
                    <a:pt x="4455477" y="80429"/>
                  </a:lnTo>
                  <a:close/>
                </a:path>
                <a:path extrusionOk="0" h="246379" w="10407015">
                  <a:moveTo>
                    <a:pt x="4542472" y="68249"/>
                  </a:moveTo>
                  <a:lnTo>
                    <a:pt x="4520616" y="68249"/>
                  </a:lnTo>
                  <a:lnTo>
                    <a:pt x="4520616" y="82880"/>
                  </a:lnTo>
                  <a:lnTo>
                    <a:pt x="4542472" y="82880"/>
                  </a:lnTo>
                  <a:lnTo>
                    <a:pt x="4542472" y="68249"/>
                  </a:lnTo>
                  <a:close/>
                </a:path>
                <a:path extrusionOk="0" h="246379" w="10407015">
                  <a:moveTo>
                    <a:pt x="4573778" y="9499"/>
                  </a:moveTo>
                  <a:lnTo>
                    <a:pt x="4570882" y="1574"/>
                  </a:lnTo>
                  <a:lnTo>
                    <a:pt x="4565637" y="1574"/>
                  </a:lnTo>
                  <a:lnTo>
                    <a:pt x="4564989" y="1600"/>
                  </a:lnTo>
                  <a:lnTo>
                    <a:pt x="4564659" y="1663"/>
                  </a:lnTo>
                  <a:lnTo>
                    <a:pt x="4562119" y="8293"/>
                  </a:lnTo>
                  <a:lnTo>
                    <a:pt x="4558995" y="14389"/>
                  </a:lnTo>
                  <a:lnTo>
                    <a:pt x="4556887" y="21513"/>
                  </a:lnTo>
                  <a:lnTo>
                    <a:pt x="4557420" y="31267"/>
                  </a:lnTo>
                  <a:lnTo>
                    <a:pt x="4559859" y="32677"/>
                  </a:lnTo>
                  <a:lnTo>
                    <a:pt x="4562005" y="33286"/>
                  </a:lnTo>
                  <a:lnTo>
                    <a:pt x="4570539" y="33286"/>
                  </a:lnTo>
                  <a:lnTo>
                    <a:pt x="4573613" y="25361"/>
                  </a:lnTo>
                  <a:lnTo>
                    <a:pt x="4573778" y="9499"/>
                  </a:lnTo>
                  <a:close/>
                </a:path>
                <a:path extrusionOk="0" h="246379" w="10407015">
                  <a:moveTo>
                    <a:pt x="4635449" y="73939"/>
                  </a:moveTo>
                  <a:lnTo>
                    <a:pt x="4631106" y="60998"/>
                  </a:lnTo>
                  <a:lnTo>
                    <a:pt x="4628134" y="60591"/>
                  </a:lnTo>
                  <a:lnTo>
                    <a:pt x="4625365" y="60388"/>
                  </a:lnTo>
                  <a:lnTo>
                    <a:pt x="4622787" y="60388"/>
                  </a:lnTo>
                  <a:lnTo>
                    <a:pt x="4614583" y="61277"/>
                  </a:lnTo>
                  <a:lnTo>
                    <a:pt x="4608207" y="64046"/>
                  </a:lnTo>
                  <a:lnTo>
                    <a:pt x="4603801" y="68821"/>
                  </a:lnTo>
                  <a:lnTo>
                    <a:pt x="4601464" y="75755"/>
                  </a:lnTo>
                  <a:lnTo>
                    <a:pt x="4602696" y="75590"/>
                  </a:lnTo>
                  <a:lnTo>
                    <a:pt x="4607839" y="75526"/>
                  </a:lnTo>
                  <a:lnTo>
                    <a:pt x="4618202" y="76263"/>
                  </a:lnTo>
                  <a:lnTo>
                    <a:pt x="4629175" y="76263"/>
                  </a:lnTo>
                  <a:lnTo>
                    <a:pt x="4635449" y="73939"/>
                  </a:lnTo>
                  <a:close/>
                </a:path>
                <a:path extrusionOk="0" h="246379" w="10407015">
                  <a:moveTo>
                    <a:pt x="4657369" y="21310"/>
                  </a:moveTo>
                  <a:lnTo>
                    <a:pt x="4656861" y="14351"/>
                  </a:lnTo>
                  <a:lnTo>
                    <a:pt x="4645774" y="8915"/>
                  </a:lnTo>
                  <a:lnTo>
                    <a:pt x="4646396" y="19215"/>
                  </a:lnTo>
                  <a:lnTo>
                    <a:pt x="4644999" y="31445"/>
                  </a:lnTo>
                  <a:lnTo>
                    <a:pt x="4645507" y="41668"/>
                  </a:lnTo>
                  <a:lnTo>
                    <a:pt x="4651845" y="45961"/>
                  </a:lnTo>
                  <a:lnTo>
                    <a:pt x="4652950" y="45910"/>
                  </a:lnTo>
                  <a:lnTo>
                    <a:pt x="4653864" y="31330"/>
                  </a:lnTo>
                  <a:lnTo>
                    <a:pt x="4657369" y="21310"/>
                  </a:lnTo>
                  <a:close/>
                </a:path>
                <a:path extrusionOk="0" h="246379" w="10407015">
                  <a:moveTo>
                    <a:pt x="4704766" y="31267"/>
                  </a:moveTo>
                  <a:lnTo>
                    <a:pt x="4694313" y="33667"/>
                  </a:lnTo>
                  <a:lnTo>
                    <a:pt x="4683760" y="35953"/>
                  </a:lnTo>
                  <a:lnTo>
                    <a:pt x="4674514" y="39560"/>
                  </a:lnTo>
                  <a:lnTo>
                    <a:pt x="4667948" y="45910"/>
                  </a:lnTo>
                  <a:lnTo>
                    <a:pt x="4675898" y="46367"/>
                  </a:lnTo>
                  <a:lnTo>
                    <a:pt x="4679658" y="46367"/>
                  </a:lnTo>
                  <a:lnTo>
                    <a:pt x="4689068" y="45770"/>
                  </a:lnTo>
                  <a:lnTo>
                    <a:pt x="4696866" y="43510"/>
                  </a:lnTo>
                  <a:lnTo>
                    <a:pt x="4702327" y="38900"/>
                  </a:lnTo>
                  <a:lnTo>
                    <a:pt x="4704766" y="31267"/>
                  </a:lnTo>
                  <a:close/>
                </a:path>
                <a:path extrusionOk="0" h="246379" w="10407015">
                  <a:moveTo>
                    <a:pt x="4741646" y="37833"/>
                  </a:moveTo>
                  <a:lnTo>
                    <a:pt x="4734115" y="31267"/>
                  </a:lnTo>
                  <a:lnTo>
                    <a:pt x="4731067" y="39243"/>
                  </a:lnTo>
                  <a:lnTo>
                    <a:pt x="4724755" y="44018"/>
                  </a:lnTo>
                  <a:lnTo>
                    <a:pt x="4719459" y="49860"/>
                  </a:lnTo>
                  <a:lnTo>
                    <a:pt x="4719485" y="60998"/>
                  </a:lnTo>
                  <a:lnTo>
                    <a:pt x="4721441" y="61798"/>
                  </a:lnTo>
                  <a:lnTo>
                    <a:pt x="4723333" y="62166"/>
                  </a:lnTo>
                  <a:lnTo>
                    <a:pt x="4725149" y="62166"/>
                  </a:lnTo>
                  <a:lnTo>
                    <a:pt x="4735347" y="57924"/>
                  </a:lnTo>
                  <a:lnTo>
                    <a:pt x="4741443" y="48272"/>
                  </a:lnTo>
                  <a:lnTo>
                    <a:pt x="4741646" y="37833"/>
                  </a:lnTo>
                  <a:close/>
                </a:path>
                <a:path extrusionOk="0" h="246379" w="10407015">
                  <a:moveTo>
                    <a:pt x="4910772" y="16408"/>
                  </a:moveTo>
                  <a:lnTo>
                    <a:pt x="4896104" y="16408"/>
                  </a:lnTo>
                  <a:lnTo>
                    <a:pt x="4896370" y="23888"/>
                  </a:lnTo>
                  <a:lnTo>
                    <a:pt x="4890033" y="25158"/>
                  </a:lnTo>
                  <a:lnTo>
                    <a:pt x="4888928" y="31267"/>
                  </a:lnTo>
                  <a:lnTo>
                    <a:pt x="4897666" y="30899"/>
                  </a:lnTo>
                  <a:lnTo>
                    <a:pt x="4905464" y="29552"/>
                  </a:lnTo>
                  <a:lnTo>
                    <a:pt x="4910442" y="25349"/>
                  </a:lnTo>
                  <a:lnTo>
                    <a:pt x="4910772" y="16408"/>
                  </a:lnTo>
                  <a:close/>
                </a:path>
                <a:path extrusionOk="0" h="246379" w="10407015">
                  <a:moveTo>
                    <a:pt x="4955133" y="179349"/>
                  </a:moveTo>
                  <a:lnTo>
                    <a:pt x="4952619" y="176796"/>
                  </a:lnTo>
                  <a:lnTo>
                    <a:pt x="4947234" y="175653"/>
                  </a:lnTo>
                  <a:lnTo>
                    <a:pt x="4940782" y="175653"/>
                  </a:lnTo>
                  <a:lnTo>
                    <a:pt x="4930635" y="176453"/>
                  </a:lnTo>
                  <a:lnTo>
                    <a:pt x="4920183" y="178714"/>
                  </a:lnTo>
                  <a:lnTo>
                    <a:pt x="4910747" y="182245"/>
                  </a:lnTo>
                  <a:lnTo>
                    <a:pt x="4903597" y="186842"/>
                  </a:lnTo>
                  <a:lnTo>
                    <a:pt x="4908613" y="191858"/>
                  </a:lnTo>
                  <a:lnTo>
                    <a:pt x="4916792" y="194183"/>
                  </a:lnTo>
                  <a:lnTo>
                    <a:pt x="4925225" y="194183"/>
                  </a:lnTo>
                  <a:lnTo>
                    <a:pt x="4934801" y="193192"/>
                  </a:lnTo>
                  <a:lnTo>
                    <a:pt x="4943614" y="190309"/>
                  </a:lnTo>
                  <a:lnTo>
                    <a:pt x="4950714" y="185648"/>
                  </a:lnTo>
                  <a:lnTo>
                    <a:pt x="4955133" y="179349"/>
                  </a:lnTo>
                  <a:close/>
                </a:path>
                <a:path extrusionOk="0" h="246379" w="10407015">
                  <a:moveTo>
                    <a:pt x="4995748" y="169722"/>
                  </a:moveTo>
                  <a:lnTo>
                    <a:pt x="4984432" y="156984"/>
                  </a:lnTo>
                  <a:lnTo>
                    <a:pt x="4979086" y="168363"/>
                  </a:lnTo>
                  <a:lnTo>
                    <a:pt x="4967948" y="190474"/>
                  </a:lnTo>
                  <a:lnTo>
                    <a:pt x="4962626" y="201587"/>
                  </a:lnTo>
                  <a:lnTo>
                    <a:pt x="4980419" y="195465"/>
                  </a:lnTo>
                  <a:lnTo>
                    <a:pt x="4992929" y="183692"/>
                  </a:lnTo>
                  <a:lnTo>
                    <a:pt x="4995748" y="169722"/>
                  </a:lnTo>
                  <a:close/>
                </a:path>
                <a:path extrusionOk="0" h="246379" w="10407015">
                  <a:moveTo>
                    <a:pt x="5014328" y="107823"/>
                  </a:moveTo>
                  <a:lnTo>
                    <a:pt x="5011852" y="98425"/>
                  </a:lnTo>
                  <a:lnTo>
                    <a:pt x="5006035" y="92367"/>
                  </a:lnTo>
                  <a:lnTo>
                    <a:pt x="4996281" y="90220"/>
                  </a:lnTo>
                  <a:lnTo>
                    <a:pt x="4994910" y="90220"/>
                  </a:lnTo>
                  <a:lnTo>
                    <a:pt x="4993437" y="90309"/>
                  </a:lnTo>
                  <a:lnTo>
                    <a:pt x="4991874" y="90500"/>
                  </a:lnTo>
                  <a:lnTo>
                    <a:pt x="4991328" y="99123"/>
                  </a:lnTo>
                  <a:lnTo>
                    <a:pt x="4988496" y="105511"/>
                  </a:lnTo>
                  <a:lnTo>
                    <a:pt x="4985486" y="111760"/>
                  </a:lnTo>
                  <a:lnTo>
                    <a:pt x="4984445" y="119989"/>
                  </a:lnTo>
                  <a:lnTo>
                    <a:pt x="5014087" y="119989"/>
                  </a:lnTo>
                  <a:lnTo>
                    <a:pt x="5014328" y="107823"/>
                  </a:lnTo>
                  <a:close/>
                </a:path>
                <a:path extrusionOk="0" h="246379" w="10407015">
                  <a:moveTo>
                    <a:pt x="5463235" y="68262"/>
                  </a:moveTo>
                  <a:lnTo>
                    <a:pt x="5455043" y="67957"/>
                  </a:lnTo>
                  <a:lnTo>
                    <a:pt x="5453443" y="60629"/>
                  </a:lnTo>
                  <a:lnTo>
                    <a:pt x="5444909" y="60629"/>
                  </a:lnTo>
                  <a:lnTo>
                    <a:pt x="5443842" y="60629"/>
                  </a:lnTo>
                  <a:lnTo>
                    <a:pt x="5442674" y="60744"/>
                  </a:lnTo>
                  <a:lnTo>
                    <a:pt x="5441366" y="60998"/>
                  </a:lnTo>
                  <a:lnTo>
                    <a:pt x="5441366" y="82892"/>
                  </a:lnTo>
                  <a:lnTo>
                    <a:pt x="5456059" y="82892"/>
                  </a:lnTo>
                  <a:lnTo>
                    <a:pt x="5455755" y="75755"/>
                  </a:lnTo>
                  <a:lnTo>
                    <a:pt x="5462092" y="74256"/>
                  </a:lnTo>
                  <a:lnTo>
                    <a:pt x="5463235" y="68262"/>
                  </a:lnTo>
                  <a:close/>
                </a:path>
                <a:path extrusionOk="0" h="246379" w="10407015">
                  <a:moveTo>
                    <a:pt x="5625541" y="45897"/>
                  </a:moveTo>
                  <a:lnTo>
                    <a:pt x="5610593" y="45897"/>
                  </a:lnTo>
                  <a:lnTo>
                    <a:pt x="5610593" y="60985"/>
                  </a:lnTo>
                  <a:lnTo>
                    <a:pt x="5625541" y="60985"/>
                  </a:lnTo>
                  <a:lnTo>
                    <a:pt x="5625541" y="45897"/>
                  </a:lnTo>
                  <a:close/>
                </a:path>
                <a:path extrusionOk="0" h="246379" w="10407015">
                  <a:moveTo>
                    <a:pt x="5677039" y="38646"/>
                  </a:moveTo>
                  <a:lnTo>
                    <a:pt x="5672226" y="42887"/>
                  </a:lnTo>
                  <a:lnTo>
                    <a:pt x="5668175" y="44450"/>
                  </a:lnTo>
                  <a:lnTo>
                    <a:pt x="5659793" y="44450"/>
                  </a:lnTo>
                  <a:lnTo>
                    <a:pt x="5655894" y="41567"/>
                  </a:lnTo>
                  <a:lnTo>
                    <a:pt x="5648668" y="35788"/>
                  </a:lnTo>
                  <a:lnTo>
                    <a:pt x="5645340" y="32905"/>
                  </a:lnTo>
                  <a:lnTo>
                    <a:pt x="5641657" y="32905"/>
                  </a:lnTo>
                  <a:lnTo>
                    <a:pt x="5638965" y="32905"/>
                  </a:lnTo>
                  <a:lnTo>
                    <a:pt x="5636082" y="34442"/>
                  </a:lnTo>
                  <a:lnTo>
                    <a:pt x="5632742" y="38646"/>
                  </a:lnTo>
                  <a:lnTo>
                    <a:pt x="5638482" y="40144"/>
                  </a:lnTo>
                  <a:lnTo>
                    <a:pt x="5641352" y="44754"/>
                  </a:lnTo>
                  <a:lnTo>
                    <a:pt x="5640209" y="53517"/>
                  </a:lnTo>
                  <a:lnTo>
                    <a:pt x="5642978" y="53428"/>
                  </a:lnTo>
                  <a:lnTo>
                    <a:pt x="5648591" y="53428"/>
                  </a:lnTo>
                  <a:lnTo>
                    <a:pt x="5653468" y="54483"/>
                  </a:lnTo>
                  <a:lnTo>
                    <a:pt x="5661812" y="56578"/>
                  </a:lnTo>
                  <a:lnTo>
                    <a:pt x="5665279" y="57619"/>
                  </a:lnTo>
                  <a:lnTo>
                    <a:pt x="5673458" y="57619"/>
                  </a:lnTo>
                  <a:lnTo>
                    <a:pt x="5676366" y="53759"/>
                  </a:lnTo>
                  <a:lnTo>
                    <a:pt x="5677039" y="38646"/>
                  </a:lnTo>
                  <a:close/>
                </a:path>
                <a:path extrusionOk="0" h="246379" w="10407015">
                  <a:moveTo>
                    <a:pt x="5765343" y="16421"/>
                  </a:moveTo>
                  <a:lnTo>
                    <a:pt x="5758408" y="12344"/>
                  </a:lnTo>
                  <a:lnTo>
                    <a:pt x="5753532" y="10833"/>
                  </a:lnTo>
                  <a:lnTo>
                    <a:pt x="5750280" y="10833"/>
                  </a:lnTo>
                  <a:lnTo>
                    <a:pt x="5745531" y="10833"/>
                  </a:lnTo>
                  <a:lnTo>
                    <a:pt x="5744286" y="14084"/>
                  </a:lnTo>
                  <a:lnTo>
                    <a:pt x="5746356" y="20599"/>
                  </a:lnTo>
                  <a:lnTo>
                    <a:pt x="5749658" y="23850"/>
                  </a:lnTo>
                  <a:lnTo>
                    <a:pt x="5757342" y="23850"/>
                  </a:lnTo>
                  <a:lnTo>
                    <a:pt x="5761317" y="21882"/>
                  </a:lnTo>
                  <a:lnTo>
                    <a:pt x="5765343" y="16421"/>
                  </a:lnTo>
                  <a:close/>
                </a:path>
                <a:path extrusionOk="0" h="246379" w="10407015">
                  <a:moveTo>
                    <a:pt x="5774664" y="59499"/>
                  </a:moveTo>
                  <a:lnTo>
                    <a:pt x="5772315" y="53340"/>
                  </a:lnTo>
                  <a:lnTo>
                    <a:pt x="5766955" y="53340"/>
                  </a:lnTo>
                  <a:lnTo>
                    <a:pt x="5765901" y="53390"/>
                  </a:lnTo>
                  <a:lnTo>
                    <a:pt x="5765343" y="53517"/>
                  </a:lnTo>
                  <a:lnTo>
                    <a:pt x="5764365" y="61163"/>
                  </a:lnTo>
                  <a:lnTo>
                    <a:pt x="5759196" y="61163"/>
                  </a:lnTo>
                  <a:lnTo>
                    <a:pt x="5758561" y="61112"/>
                  </a:lnTo>
                  <a:lnTo>
                    <a:pt x="5757862" y="60998"/>
                  </a:lnTo>
                  <a:lnTo>
                    <a:pt x="5757862" y="75742"/>
                  </a:lnTo>
                  <a:lnTo>
                    <a:pt x="5760377" y="77317"/>
                  </a:lnTo>
                  <a:lnTo>
                    <a:pt x="5762612" y="77990"/>
                  </a:lnTo>
                  <a:lnTo>
                    <a:pt x="5770461" y="77990"/>
                  </a:lnTo>
                  <a:lnTo>
                    <a:pt x="5773737" y="71831"/>
                  </a:lnTo>
                  <a:lnTo>
                    <a:pt x="5774664" y="59499"/>
                  </a:lnTo>
                  <a:close/>
                </a:path>
                <a:path extrusionOk="0" h="246379" w="10407015">
                  <a:moveTo>
                    <a:pt x="5896292" y="81889"/>
                  </a:moveTo>
                  <a:lnTo>
                    <a:pt x="5890539" y="75742"/>
                  </a:lnTo>
                  <a:lnTo>
                    <a:pt x="5880671" y="81775"/>
                  </a:lnTo>
                  <a:lnTo>
                    <a:pt x="5878233" y="86131"/>
                  </a:lnTo>
                  <a:lnTo>
                    <a:pt x="5880913" y="88773"/>
                  </a:lnTo>
                  <a:lnTo>
                    <a:pt x="5886361" y="89662"/>
                  </a:lnTo>
                  <a:lnTo>
                    <a:pt x="5892076" y="88811"/>
                  </a:lnTo>
                  <a:lnTo>
                    <a:pt x="5896102" y="86233"/>
                  </a:lnTo>
                  <a:lnTo>
                    <a:pt x="5896292" y="81889"/>
                  </a:lnTo>
                  <a:close/>
                </a:path>
                <a:path extrusionOk="0" h="246379" w="10407015">
                  <a:moveTo>
                    <a:pt x="6127712" y="226517"/>
                  </a:moveTo>
                  <a:lnTo>
                    <a:pt x="6127686" y="213779"/>
                  </a:lnTo>
                  <a:lnTo>
                    <a:pt x="6124460" y="207416"/>
                  </a:lnTo>
                  <a:lnTo>
                    <a:pt x="6117996" y="207416"/>
                  </a:lnTo>
                  <a:lnTo>
                    <a:pt x="6116117" y="207416"/>
                  </a:lnTo>
                  <a:lnTo>
                    <a:pt x="6113970" y="207949"/>
                  </a:lnTo>
                  <a:lnTo>
                    <a:pt x="6111545" y="209181"/>
                  </a:lnTo>
                  <a:lnTo>
                    <a:pt x="6111545" y="231076"/>
                  </a:lnTo>
                  <a:lnTo>
                    <a:pt x="6113996" y="232333"/>
                  </a:lnTo>
                  <a:lnTo>
                    <a:pt x="6116155" y="232879"/>
                  </a:lnTo>
                  <a:lnTo>
                    <a:pt x="6124486" y="232879"/>
                  </a:lnTo>
                  <a:lnTo>
                    <a:pt x="6127712" y="226517"/>
                  </a:lnTo>
                  <a:close/>
                </a:path>
                <a:path extrusionOk="0" h="246379" w="10407015">
                  <a:moveTo>
                    <a:pt x="7025056" y="45897"/>
                  </a:moveTo>
                  <a:lnTo>
                    <a:pt x="7024522" y="45935"/>
                  </a:lnTo>
                  <a:lnTo>
                    <a:pt x="7020992" y="45935"/>
                  </a:lnTo>
                  <a:lnTo>
                    <a:pt x="7005650" y="30276"/>
                  </a:lnTo>
                  <a:lnTo>
                    <a:pt x="7002259" y="30276"/>
                  </a:lnTo>
                  <a:lnTo>
                    <a:pt x="6999694" y="30276"/>
                  </a:lnTo>
                  <a:lnTo>
                    <a:pt x="6997370" y="32499"/>
                  </a:lnTo>
                  <a:lnTo>
                    <a:pt x="6995439" y="38633"/>
                  </a:lnTo>
                  <a:lnTo>
                    <a:pt x="6999046" y="42418"/>
                  </a:lnTo>
                  <a:lnTo>
                    <a:pt x="7004215" y="47967"/>
                  </a:lnTo>
                  <a:lnTo>
                    <a:pt x="7010222" y="52984"/>
                  </a:lnTo>
                  <a:lnTo>
                    <a:pt x="7016369" y="55156"/>
                  </a:lnTo>
                  <a:lnTo>
                    <a:pt x="7019747" y="55156"/>
                  </a:lnTo>
                  <a:lnTo>
                    <a:pt x="7022833" y="52692"/>
                  </a:lnTo>
                  <a:lnTo>
                    <a:pt x="7025056" y="45897"/>
                  </a:lnTo>
                  <a:close/>
                </a:path>
                <a:path extrusionOk="0" h="246379" w="10407015">
                  <a:moveTo>
                    <a:pt x="8217154" y="95008"/>
                  </a:moveTo>
                  <a:lnTo>
                    <a:pt x="8213255" y="87160"/>
                  </a:lnTo>
                  <a:lnTo>
                    <a:pt x="8203641" y="82892"/>
                  </a:lnTo>
                  <a:lnTo>
                    <a:pt x="8203832" y="92049"/>
                  </a:lnTo>
                  <a:lnTo>
                    <a:pt x="8203882" y="101231"/>
                  </a:lnTo>
                  <a:lnTo>
                    <a:pt x="8205597" y="108712"/>
                  </a:lnTo>
                  <a:lnTo>
                    <a:pt x="8210829" y="112737"/>
                  </a:lnTo>
                  <a:lnTo>
                    <a:pt x="8216100" y="104267"/>
                  </a:lnTo>
                  <a:lnTo>
                    <a:pt x="8217154" y="95008"/>
                  </a:lnTo>
                  <a:close/>
                </a:path>
                <a:path extrusionOk="0" h="246379" w="10407015">
                  <a:moveTo>
                    <a:pt x="8380374" y="7302"/>
                  </a:moveTo>
                  <a:lnTo>
                    <a:pt x="8372805" y="1651"/>
                  </a:lnTo>
                  <a:lnTo>
                    <a:pt x="8373338" y="7061"/>
                  </a:lnTo>
                  <a:lnTo>
                    <a:pt x="8372475" y="8915"/>
                  </a:lnTo>
                  <a:lnTo>
                    <a:pt x="8368995" y="8915"/>
                  </a:lnTo>
                  <a:lnTo>
                    <a:pt x="8366226" y="6680"/>
                  </a:lnTo>
                  <a:lnTo>
                    <a:pt x="8360448" y="2222"/>
                  </a:lnTo>
                  <a:lnTo>
                    <a:pt x="8357425" y="0"/>
                  </a:lnTo>
                  <a:lnTo>
                    <a:pt x="8355089" y="0"/>
                  </a:lnTo>
                  <a:lnTo>
                    <a:pt x="8352752" y="0"/>
                  </a:lnTo>
                  <a:lnTo>
                    <a:pt x="8351113" y="2222"/>
                  </a:lnTo>
                  <a:lnTo>
                    <a:pt x="8350974" y="8915"/>
                  </a:lnTo>
                  <a:lnTo>
                    <a:pt x="8352625" y="14147"/>
                  </a:lnTo>
                  <a:lnTo>
                    <a:pt x="8359318" y="16281"/>
                  </a:lnTo>
                  <a:lnTo>
                    <a:pt x="8365960" y="16281"/>
                  </a:lnTo>
                  <a:lnTo>
                    <a:pt x="8374316" y="15125"/>
                  </a:lnTo>
                  <a:lnTo>
                    <a:pt x="8379993" y="11950"/>
                  </a:lnTo>
                  <a:lnTo>
                    <a:pt x="8380374" y="7302"/>
                  </a:lnTo>
                  <a:close/>
                </a:path>
                <a:path extrusionOk="0" h="246379" w="10407015">
                  <a:moveTo>
                    <a:pt x="8385721" y="40487"/>
                  </a:moveTo>
                  <a:lnTo>
                    <a:pt x="8381797" y="36144"/>
                  </a:lnTo>
                  <a:lnTo>
                    <a:pt x="8369897" y="36144"/>
                  </a:lnTo>
                  <a:lnTo>
                    <a:pt x="8365007" y="36144"/>
                  </a:lnTo>
                  <a:lnTo>
                    <a:pt x="8358772" y="36880"/>
                  </a:lnTo>
                  <a:lnTo>
                    <a:pt x="8350961" y="38646"/>
                  </a:lnTo>
                  <a:lnTo>
                    <a:pt x="8355978" y="45643"/>
                  </a:lnTo>
                  <a:lnTo>
                    <a:pt x="8361273" y="50241"/>
                  </a:lnTo>
                  <a:lnTo>
                    <a:pt x="8366582" y="52755"/>
                  </a:lnTo>
                  <a:lnTo>
                    <a:pt x="8371649" y="53517"/>
                  </a:lnTo>
                  <a:lnTo>
                    <a:pt x="8378622" y="53517"/>
                  </a:lnTo>
                  <a:lnTo>
                    <a:pt x="8384133" y="49174"/>
                  </a:lnTo>
                  <a:lnTo>
                    <a:pt x="8385721" y="40487"/>
                  </a:lnTo>
                  <a:close/>
                </a:path>
                <a:path extrusionOk="0" h="246379" w="10407015">
                  <a:moveTo>
                    <a:pt x="8439302" y="119989"/>
                  </a:moveTo>
                  <a:lnTo>
                    <a:pt x="8438020" y="118745"/>
                  </a:lnTo>
                  <a:lnTo>
                    <a:pt x="8436381" y="118237"/>
                  </a:lnTo>
                  <a:lnTo>
                    <a:pt x="8434578" y="118237"/>
                  </a:lnTo>
                  <a:lnTo>
                    <a:pt x="8427555" y="118237"/>
                  </a:lnTo>
                  <a:lnTo>
                    <a:pt x="8418055" y="125945"/>
                  </a:lnTo>
                  <a:lnTo>
                    <a:pt x="8417077" y="127596"/>
                  </a:lnTo>
                  <a:lnTo>
                    <a:pt x="8415147" y="131254"/>
                  </a:lnTo>
                  <a:lnTo>
                    <a:pt x="8416480" y="132638"/>
                  </a:lnTo>
                  <a:lnTo>
                    <a:pt x="8419274" y="132638"/>
                  </a:lnTo>
                  <a:lnTo>
                    <a:pt x="8425891" y="131191"/>
                  </a:lnTo>
                  <a:lnTo>
                    <a:pt x="8433270" y="127711"/>
                  </a:lnTo>
                  <a:lnTo>
                    <a:pt x="8438655" y="123545"/>
                  </a:lnTo>
                  <a:lnTo>
                    <a:pt x="8439302" y="119989"/>
                  </a:lnTo>
                  <a:close/>
                </a:path>
                <a:path extrusionOk="0" h="246379" w="10407015">
                  <a:moveTo>
                    <a:pt x="8461502" y="16408"/>
                  </a:moveTo>
                  <a:lnTo>
                    <a:pt x="8453450" y="15951"/>
                  </a:lnTo>
                  <a:lnTo>
                    <a:pt x="8449666" y="15951"/>
                  </a:lnTo>
                  <a:lnTo>
                    <a:pt x="8440217" y="16560"/>
                  </a:lnTo>
                  <a:lnTo>
                    <a:pt x="8432444" y="18859"/>
                  </a:lnTo>
                  <a:lnTo>
                    <a:pt x="8427021" y="23520"/>
                  </a:lnTo>
                  <a:lnTo>
                    <a:pt x="8424608" y="31267"/>
                  </a:lnTo>
                  <a:lnTo>
                    <a:pt x="8431530" y="33959"/>
                  </a:lnTo>
                  <a:lnTo>
                    <a:pt x="8436826" y="35356"/>
                  </a:lnTo>
                  <a:lnTo>
                    <a:pt x="8441144" y="35356"/>
                  </a:lnTo>
                  <a:lnTo>
                    <a:pt x="8447176" y="34213"/>
                  </a:lnTo>
                  <a:lnTo>
                    <a:pt x="8452193" y="30721"/>
                  </a:lnTo>
                  <a:lnTo>
                    <a:pt x="8456790" y="24815"/>
                  </a:lnTo>
                  <a:lnTo>
                    <a:pt x="8461502" y="16408"/>
                  </a:lnTo>
                  <a:close/>
                </a:path>
                <a:path extrusionOk="0" h="246379" w="10407015">
                  <a:moveTo>
                    <a:pt x="8564448" y="156984"/>
                  </a:moveTo>
                  <a:lnTo>
                    <a:pt x="8549742" y="156984"/>
                  </a:lnTo>
                  <a:lnTo>
                    <a:pt x="8549742" y="172085"/>
                  </a:lnTo>
                  <a:lnTo>
                    <a:pt x="8564448" y="172085"/>
                  </a:lnTo>
                  <a:lnTo>
                    <a:pt x="8564448" y="156984"/>
                  </a:lnTo>
                  <a:close/>
                </a:path>
                <a:path extrusionOk="0" h="246379" w="10407015">
                  <a:moveTo>
                    <a:pt x="8623795" y="160489"/>
                  </a:moveTo>
                  <a:lnTo>
                    <a:pt x="8621624" y="151472"/>
                  </a:lnTo>
                  <a:lnTo>
                    <a:pt x="8616696" y="145326"/>
                  </a:lnTo>
                  <a:lnTo>
                    <a:pt x="8608784" y="142354"/>
                  </a:lnTo>
                  <a:lnTo>
                    <a:pt x="8608606" y="149085"/>
                  </a:lnTo>
                  <a:lnTo>
                    <a:pt x="8602218" y="149644"/>
                  </a:lnTo>
                  <a:lnTo>
                    <a:pt x="8596325" y="150596"/>
                  </a:lnTo>
                  <a:lnTo>
                    <a:pt x="8591639" y="151371"/>
                  </a:lnTo>
                  <a:lnTo>
                    <a:pt x="8587270" y="152387"/>
                  </a:lnTo>
                  <a:lnTo>
                    <a:pt x="8586622" y="156997"/>
                  </a:lnTo>
                  <a:lnTo>
                    <a:pt x="8590851" y="157924"/>
                  </a:lnTo>
                  <a:lnTo>
                    <a:pt x="8593734" y="160223"/>
                  </a:lnTo>
                  <a:lnTo>
                    <a:pt x="8596325" y="162801"/>
                  </a:lnTo>
                  <a:lnTo>
                    <a:pt x="8601151" y="167601"/>
                  </a:lnTo>
                  <a:lnTo>
                    <a:pt x="8604987" y="173405"/>
                  </a:lnTo>
                  <a:lnTo>
                    <a:pt x="8617102" y="173405"/>
                  </a:lnTo>
                  <a:lnTo>
                    <a:pt x="8620011" y="172999"/>
                  </a:lnTo>
                  <a:lnTo>
                    <a:pt x="8623440" y="172085"/>
                  </a:lnTo>
                  <a:lnTo>
                    <a:pt x="8623795" y="160489"/>
                  </a:lnTo>
                  <a:close/>
                </a:path>
                <a:path extrusionOk="0" h="246379" w="10407015">
                  <a:moveTo>
                    <a:pt x="8652777" y="119989"/>
                  </a:moveTo>
                  <a:lnTo>
                    <a:pt x="8648840" y="120929"/>
                  </a:lnTo>
                  <a:lnTo>
                    <a:pt x="8645449" y="121323"/>
                  </a:lnTo>
                  <a:lnTo>
                    <a:pt x="8635162" y="121323"/>
                  </a:lnTo>
                  <a:lnTo>
                    <a:pt x="8615058" y="112179"/>
                  </a:lnTo>
                  <a:lnTo>
                    <a:pt x="8607768" y="112179"/>
                  </a:lnTo>
                  <a:lnTo>
                    <a:pt x="8605774" y="112179"/>
                  </a:lnTo>
                  <a:lnTo>
                    <a:pt x="8603615" y="112344"/>
                  </a:lnTo>
                  <a:lnTo>
                    <a:pt x="8601240" y="112737"/>
                  </a:lnTo>
                  <a:lnTo>
                    <a:pt x="8600783" y="120599"/>
                  </a:lnTo>
                  <a:lnTo>
                    <a:pt x="8605317" y="125818"/>
                  </a:lnTo>
                  <a:lnTo>
                    <a:pt x="8613330" y="128701"/>
                  </a:lnTo>
                  <a:lnTo>
                    <a:pt x="8623325" y="129590"/>
                  </a:lnTo>
                  <a:lnTo>
                    <a:pt x="8633587" y="128841"/>
                  </a:lnTo>
                  <a:lnTo>
                    <a:pt x="8642858" y="126784"/>
                  </a:lnTo>
                  <a:lnTo>
                    <a:pt x="8649729" y="123736"/>
                  </a:lnTo>
                  <a:lnTo>
                    <a:pt x="8652777" y="119989"/>
                  </a:lnTo>
                  <a:close/>
                </a:path>
                <a:path extrusionOk="0" h="246379" w="10407015">
                  <a:moveTo>
                    <a:pt x="8682482" y="194094"/>
                  </a:moveTo>
                  <a:lnTo>
                    <a:pt x="8672017" y="196761"/>
                  </a:lnTo>
                  <a:lnTo>
                    <a:pt x="8661451" y="199174"/>
                  </a:lnTo>
                  <a:lnTo>
                    <a:pt x="8652180" y="202831"/>
                  </a:lnTo>
                  <a:lnTo>
                    <a:pt x="8645576" y="209194"/>
                  </a:lnTo>
                  <a:lnTo>
                    <a:pt x="8652535" y="209473"/>
                  </a:lnTo>
                  <a:lnTo>
                    <a:pt x="8655875" y="209473"/>
                  </a:lnTo>
                  <a:lnTo>
                    <a:pt x="8665794" y="208902"/>
                  </a:lnTo>
                  <a:lnTo>
                    <a:pt x="8674049" y="206667"/>
                  </a:lnTo>
                  <a:lnTo>
                    <a:pt x="8679866" y="201993"/>
                  </a:lnTo>
                  <a:lnTo>
                    <a:pt x="8682482" y="194094"/>
                  </a:lnTo>
                  <a:close/>
                </a:path>
                <a:path extrusionOk="0" h="246379" w="10407015">
                  <a:moveTo>
                    <a:pt x="8884209" y="107873"/>
                  </a:moveTo>
                  <a:lnTo>
                    <a:pt x="8882266" y="104241"/>
                  </a:lnTo>
                  <a:lnTo>
                    <a:pt x="8878545" y="104241"/>
                  </a:lnTo>
                  <a:lnTo>
                    <a:pt x="8875624" y="104241"/>
                  </a:lnTo>
                  <a:lnTo>
                    <a:pt x="8871598" y="106489"/>
                  </a:lnTo>
                  <a:lnTo>
                    <a:pt x="8866556" y="112750"/>
                  </a:lnTo>
                  <a:lnTo>
                    <a:pt x="8871369" y="117144"/>
                  </a:lnTo>
                  <a:lnTo>
                    <a:pt x="8875154" y="118783"/>
                  </a:lnTo>
                  <a:lnTo>
                    <a:pt x="8882126" y="118783"/>
                  </a:lnTo>
                  <a:lnTo>
                    <a:pt x="8884133" y="115150"/>
                  </a:lnTo>
                  <a:lnTo>
                    <a:pt x="8884209" y="107873"/>
                  </a:lnTo>
                  <a:close/>
                </a:path>
                <a:path extrusionOk="0" h="246379" w="10407015">
                  <a:moveTo>
                    <a:pt x="9448863" y="52679"/>
                  </a:moveTo>
                  <a:lnTo>
                    <a:pt x="9448368" y="45910"/>
                  </a:lnTo>
                  <a:lnTo>
                    <a:pt x="9446743" y="46545"/>
                  </a:lnTo>
                  <a:lnTo>
                    <a:pt x="9444711" y="46786"/>
                  </a:lnTo>
                  <a:lnTo>
                    <a:pt x="9439300" y="46786"/>
                  </a:lnTo>
                  <a:lnTo>
                    <a:pt x="9424860" y="44958"/>
                  </a:lnTo>
                  <a:lnTo>
                    <a:pt x="9421698" y="44958"/>
                  </a:lnTo>
                  <a:lnTo>
                    <a:pt x="9415539" y="44958"/>
                  </a:lnTo>
                  <a:lnTo>
                    <a:pt x="9411068" y="46685"/>
                  </a:lnTo>
                  <a:lnTo>
                    <a:pt x="9411564" y="53517"/>
                  </a:lnTo>
                  <a:lnTo>
                    <a:pt x="9413227" y="52870"/>
                  </a:lnTo>
                  <a:lnTo>
                    <a:pt x="9415297" y="52628"/>
                  </a:lnTo>
                  <a:lnTo>
                    <a:pt x="9420733" y="52628"/>
                  </a:lnTo>
                  <a:lnTo>
                    <a:pt x="9435008" y="54381"/>
                  </a:lnTo>
                  <a:lnTo>
                    <a:pt x="9444355" y="54381"/>
                  </a:lnTo>
                  <a:lnTo>
                    <a:pt x="9448863" y="52679"/>
                  </a:lnTo>
                  <a:close/>
                </a:path>
                <a:path extrusionOk="0" h="246379" w="10407015">
                  <a:moveTo>
                    <a:pt x="9480512" y="171310"/>
                  </a:moveTo>
                  <a:lnTo>
                    <a:pt x="9477743" y="164592"/>
                  </a:lnTo>
                  <a:lnTo>
                    <a:pt x="9476410" y="163372"/>
                  </a:lnTo>
                  <a:lnTo>
                    <a:pt x="9474721" y="162877"/>
                  </a:lnTo>
                  <a:lnTo>
                    <a:pt x="9472866" y="162877"/>
                  </a:lnTo>
                  <a:lnTo>
                    <a:pt x="9465945" y="162877"/>
                  </a:lnTo>
                  <a:lnTo>
                    <a:pt x="9456763" y="169811"/>
                  </a:lnTo>
                  <a:lnTo>
                    <a:pt x="9455848" y="172085"/>
                  </a:lnTo>
                  <a:lnTo>
                    <a:pt x="9452254" y="181762"/>
                  </a:lnTo>
                  <a:lnTo>
                    <a:pt x="9455594" y="185318"/>
                  </a:lnTo>
                  <a:lnTo>
                    <a:pt x="9460852" y="185318"/>
                  </a:lnTo>
                  <a:lnTo>
                    <a:pt x="9468980" y="183248"/>
                  </a:lnTo>
                  <a:lnTo>
                    <a:pt x="9476562" y="178054"/>
                  </a:lnTo>
                  <a:lnTo>
                    <a:pt x="9480512" y="171310"/>
                  </a:lnTo>
                  <a:close/>
                </a:path>
                <a:path extrusionOk="0" h="246379" w="10407015">
                  <a:moveTo>
                    <a:pt x="9485224" y="82880"/>
                  </a:moveTo>
                  <a:lnTo>
                    <a:pt x="9478200" y="79171"/>
                  </a:lnTo>
                  <a:lnTo>
                    <a:pt x="9472841" y="77762"/>
                  </a:lnTo>
                  <a:lnTo>
                    <a:pt x="9468955" y="77762"/>
                  </a:lnTo>
                  <a:lnTo>
                    <a:pt x="9462960" y="77762"/>
                  </a:lnTo>
                  <a:lnTo>
                    <a:pt x="9460446" y="81102"/>
                  </a:lnTo>
                  <a:lnTo>
                    <a:pt x="9461005" y="87782"/>
                  </a:lnTo>
                  <a:lnTo>
                    <a:pt x="9464053" y="91122"/>
                  </a:lnTo>
                  <a:lnTo>
                    <a:pt x="9473311" y="91122"/>
                  </a:lnTo>
                  <a:lnTo>
                    <a:pt x="9478785" y="88950"/>
                  </a:lnTo>
                  <a:lnTo>
                    <a:pt x="9485224" y="82880"/>
                  </a:lnTo>
                  <a:close/>
                </a:path>
                <a:path extrusionOk="0" h="246379" w="10407015">
                  <a:moveTo>
                    <a:pt x="9506344" y="109778"/>
                  </a:moveTo>
                  <a:lnTo>
                    <a:pt x="9503766" y="102704"/>
                  </a:lnTo>
                  <a:lnTo>
                    <a:pt x="9492666" y="98107"/>
                  </a:lnTo>
                  <a:lnTo>
                    <a:pt x="9490558" y="113842"/>
                  </a:lnTo>
                  <a:lnTo>
                    <a:pt x="9494101" y="119100"/>
                  </a:lnTo>
                  <a:lnTo>
                    <a:pt x="9498114" y="119100"/>
                  </a:lnTo>
                  <a:lnTo>
                    <a:pt x="9503448" y="116255"/>
                  </a:lnTo>
                  <a:lnTo>
                    <a:pt x="9506344" y="109778"/>
                  </a:lnTo>
                  <a:close/>
                </a:path>
                <a:path extrusionOk="0" h="246379" w="10407015">
                  <a:moveTo>
                    <a:pt x="9558909" y="194094"/>
                  </a:moveTo>
                  <a:lnTo>
                    <a:pt x="9551086" y="191592"/>
                  </a:lnTo>
                  <a:lnTo>
                    <a:pt x="9541726" y="186905"/>
                  </a:lnTo>
                  <a:lnTo>
                    <a:pt x="9532048" y="182372"/>
                  </a:lnTo>
                  <a:lnTo>
                    <a:pt x="9523260" y="180340"/>
                  </a:lnTo>
                  <a:lnTo>
                    <a:pt x="9519374" y="180340"/>
                  </a:lnTo>
                  <a:lnTo>
                    <a:pt x="9516250" y="182092"/>
                  </a:lnTo>
                  <a:lnTo>
                    <a:pt x="9514535" y="186829"/>
                  </a:lnTo>
                  <a:lnTo>
                    <a:pt x="9519691" y="189788"/>
                  </a:lnTo>
                  <a:lnTo>
                    <a:pt x="9518764" y="194335"/>
                  </a:lnTo>
                  <a:lnTo>
                    <a:pt x="9515716" y="200723"/>
                  </a:lnTo>
                  <a:lnTo>
                    <a:pt x="9514535" y="209181"/>
                  </a:lnTo>
                  <a:lnTo>
                    <a:pt x="9532163" y="209384"/>
                  </a:lnTo>
                  <a:lnTo>
                    <a:pt x="9542158" y="208902"/>
                  </a:lnTo>
                  <a:lnTo>
                    <a:pt x="9550552" y="206819"/>
                  </a:lnTo>
                  <a:lnTo>
                    <a:pt x="9556445" y="202196"/>
                  </a:lnTo>
                  <a:lnTo>
                    <a:pt x="9558909" y="194094"/>
                  </a:lnTo>
                  <a:close/>
                </a:path>
                <a:path extrusionOk="0" h="246379" w="10407015">
                  <a:moveTo>
                    <a:pt x="9573514" y="45910"/>
                  </a:moveTo>
                  <a:lnTo>
                    <a:pt x="9565475" y="43116"/>
                  </a:lnTo>
                  <a:lnTo>
                    <a:pt x="9560992" y="42189"/>
                  </a:lnTo>
                  <a:lnTo>
                    <a:pt x="9557448" y="42189"/>
                  </a:lnTo>
                  <a:lnTo>
                    <a:pt x="9552762" y="42722"/>
                  </a:lnTo>
                  <a:lnTo>
                    <a:pt x="9547657" y="43916"/>
                  </a:lnTo>
                  <a:lnTo>
                    <a:pt x="9540456" y="45173"/>
                  </a:lnTo>
                  <a:lnTo>
                    <a:pt x="9529496" y="45910"/>
                  </a:lnTo>
                  <a:lnTo>
                    <a:pt x="9528848" y="60464"/>
                  </a:lnTo>
                  <a:lnTo>
                    <a:pt x="9533636" y="65468"/>
                  </a:lnTo>
                  <a:lnTo>
                    <a:pt x="9540392" y="65468"/>
                  </a:lnTo>
                  <a:lnTo>
                    <a:pt x="9549105" y="63411"/>
                  </a:lnTo>
                  <a:lnTo>
                    <a:pt x="9558376" y="58343"/>
                  </a:lnTo>
                  <a:lnTo>
                    <a:pt x="9566948" y="51943"/>
                  </a:lnTo>
                  <a:lnTo>
                    <a:pt x="9573514" y="45910"/>
                  </a:lnTo>
                  <a:close/>
                </a:path>
                <a:path extrusionOk="0" h="246379" w="10407015">
                  <a:moveTo>
                    <a:pt x="9657651" y="78130"/>
                  </a:moveTo>
                  <a:lnTo>
                    <a:pt x="9655696" y="74523"/>
                  </a:lnTo>
                  <a:lnTo>
                    <a:pt x="9651975" y="74523"/>
                  </a:lnTo>
                  <a:lnTo>
                    <a:pt x="9649054" y="74523"/>
                  </a:lnTo>
                  <a:lnTo>
                    <a:pt x="9645040" y="76733"/>
                  </a:lnTo>
                  <a:lnTo>
                    <a:pt x="9640024" y="82880"/>
                  </a:lnTo>
                  <a:lnTo>
                    <a:pt x="9644863" y="87299"/>
                  </a:lnTo>
                  <a:lnTo>
                    <a:pt x="9648647" y="88950"/>
                  </a:lnTo>
                  <a:lnTo>
                    <a:pt x="9655607" y="88950"/>
                  </a:lnTo>
                  <a:lnTo>
                    <a:pt x="9657601" y="85344"/>
                  </a:lnTo>
                  <a:lnTo>
                    <a:pt x="9657651" y="78130"/>
                  </a:lnTo>
                  <a:close/>
                </a:path>
                <a:path extrusionOk="0" h="246379" w="10407015">
                  <a:moveTo>
                    <a:pt x="10140709" y="98094"/>
                  </a:moveTo>
                  <a:lnTo>
                    <a:pt x="10140417" y="87236"/>
                  </a:lnTo>
                  <a:lnTo>
                    <a:pt x="10134282" y="82308"/>
                  </a:lnTo>
                  <a:lnTo>
                    <a:pt x="10125888" y="79679"/>
                  </a:lnTo>
                  <a:lnTo>
                    <a:pt x="10118877" y="75742"/>
                  </a:lnTo>
                  <a:lnTo>
                    <a:pt x="10119106" y="86499"/>
                  </a:lnTo>
                  <a:lnTo>
                    <a:pt x="10125240" y="91325"/>
                  </a:lnTo>
                  <a:lnTo>
                    <a:pt x="10133647" y="93954"/>
                  </a:lnTo>
                  <a:lnTo>
                    <a:pt x="10140709" y="98094"/>
                  </a:lnTo>
                  <a:close/>
                </a:path>
                <a:path extrusionOk="0" h="246379" w="10407015">
                  <a:moveTo>
                    <a:pt x="10214369" y="119989"/>
                  </a:moveTo>
                  <a:lnTo>
                    <a:pt x="10207384" y="118630"/>
                  </a:lnTo>
                  <a:lnTo>
                    <a:pt x="10194798" y="114998"/>
                  </a:lnTo>
                  <a:lnTo>
                    <a:pt x="10189400" y="114249"/>
                  </a:lnTo>
                  <a:lnTo>
                    <a:pt x="10183990" y="114249"/>
                  </a:lnTo>
                  <a:lnTo>
                    <a:pt x="10179825" y="117271"/>
                  </a:lnTo>
                  <a:lnTo>
                    <a:pt x="10177501" y="127596"/>
                  </a:lnTo>
                  <a:lnTo>
                    <a:pt x="10181730" y="132118"/>
                  </a:lnTo>
                  <a:lnTo>
                    <a:pt x="10189388" y="134899"/>
                  </a:lnTo>
                  <a:lnTo>
                    <a:pt x="10205656" y="134899"/>
                  </a:lnTo>
                  <a:lnTo>
                    <a:pt x="10214026" y="130594"/>
                  </a:lnTo>
                  <a:lnTo>
                    <a:pt x="10214369" y="119989"/>
                  </a:lnTo>
                  <a:close/>
                </a:path>
                <a:path extrusionOk="0" h="246379" w="10407015">
                  <a:moveTo>
                    <a:pt x="10312451" y="172351"/>
                  </a:moveTo>
                  <a:lnTo>
                    <a:pt x="10308298" y="165531"/>
                  </a:lnTo>
                  <a:lnTo>
                    <a:pt x="10300678" y="160362"/>
                  </a:lnTo>
                  <a:lnTo>
                    <a:pt x="10292613" y="158305"/>
                  </a:lnTo>
                  <a:lnTo>
                    <a:pt x="10287254" y="158305"/>
                  </a:lnTo>
                  <a:lnTo>
                    <a:pt x="10283952" y="162026"/>
                  </a:lnTo>
                  <a:lnTo>
                    <a:pt x="10288054" y="172085"/>
                  </a:lnTo>
                  <a:lnTo>
                    <a:pt x="10288257" y="172377"/>
                  </a:lnTo>
                  <a:lnTo>
                    <a:pt x="10302024" y="180047"/>
                  </a:lnTo>
                  <a:lnTo>
                    <a:pt x="10308933" y="180047"/>
                  </a:lnTo>
                  <a:lnTo>
                    <a:pt x="10309708" y="179832"/>
                  </a:lnTo>
                  <a:lnTo>
                    <a:pt x="10310152" y="179336"/>
                  </a:lnTo>
                  <a:lnTo>
                    <a:pt x="10312451" y="172351"/>
                  </a:lnTo>
                  <a:close/>
                </a:path>
                <a:path extrusionOk="0" h="246379" w="10407015">
                  <a:moveTo>
                    <a:pt x="10406926" y="159562"/>
                  </a:moveTo>
                  <a:lnTo>
                    <a:pt x="10406393" y="152323"/>
                  </a:lnTo>
                  <a:lnTo>
                    <a:pt x="10402773" y="148704"/>
                  </a:lnTo>
                  <a:lnTo>
                    <a:pt x="10396360" y="148704"/>
                  </a:lnTo>
                  <a:lnTo>
                    <a:pt x="10391369" y="148704"/>
                  </a:lnTo>
                  <a:lnTo>
                    <a:pt x="10384714" y="150888"/>
                  </a:lnTo>
                  <a:lnTo>
                    <a:pt x="10376637" y="156984"/>
                  </a:lnTo>
                  <a:lnTo>
                    <a:pt x="10385311" y="161505"/>
                  </a:lnTo>
                  <a:lnTo>
                    <a:pt x="10391953" y="163195"/>
                  </a:lnTo>
                  <a:lnTo>
                    <a:pt x="10403815" y="163195"/>
                  </a:lnTo>
                  <a:lnTo>
                    <a:pt x="10406926" y="15956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62" name="Google Shape;3162;gf574e92628_0_0"/>
            <p:cNvSpPr/>
            <p:nvPr/>
          </p:nvSpPr>
          <p:spPr>
            <a:xfrm>
              <a:off x="19888" y="5594273"/>
              <a:ext cx="10241915" cy="298450"/>
            </a:xfrm>
            <a:custGeom>
              <a:rect b="b" l="l" r="r" t="t"/>
              <a:pathLst>
                <a:path extrusionOk="0" h="298450" w="10241915">
                  <a:moveTo>
                    <a:pt x="46850" y="75831"/>
                  </a:moveTo>
                  <a:lnTo>
                    <a:pt x="39471" y="70954"/>
                  </a:lnTo>
                  <a:lnTo>
                    <a:pt x="32512" y="65633"/>
                  </a:lnTo>
                  <a:lnTo>
                    <a:pt x="24511" y="61341"/>
                  </a:lnTo>
                  <a:lnTo>
                    <a:pt x="14033" y="59588"/>
                  </a:lnTo>
                  <a:lnTo>
                    <a:pt x="10693" y="59588"/>
                  </a:lnTo>
                  <a:lnTo>
                    <a:pt x="6896" y="60045"/>
                  </a:lnTo>
                  <a:lnTo>
                    <a:pt x="2540" y="61087"/>
                  </a:lnTo>
                  <a:lnTo>
                    <a:pt x="0" y="72199"/>
                  </a:lnTo>
                  <a:lnTo>
                    <a:pt x="3975" y="79641"/>
                  </a:lnTo>
                  <a:lnTo>
                    <a:pt x="12344" y="83807"/>
                  </a:lnTo>
                  <a:lnTo>
                    <a:pt x="22948" y="85102"/>
                  </a:lnTo>
                  <a:lnTo>
                    <a:pt x="31089" y="84442"/>
                  </a:lnTo>
                  <a:lnTo>
                    <a:pt x="38379" y="82562"/>
                  </a:lnTo>
                  <a:lnTo>
                    <a:pt x="43942" y="79629"/>
                  </a:lnTo>
                  <a:lnTo>
                    <a:pt x="46850" y="75831"/>
                  </a:lnTo>
                  <a:close/>
                </a:path>
                <a:path extrusionOk="0" h="298450" w="10241915">
                  <a:moveTo>
                    <a:pt x="61518" y="8877"/>
                  </a:moveTo>
                  <a:lnTo>
                    <a:pt x="32131" y="8877"/>
                  </a:lnTo>
                  <a:lnTo>
                    <a:pt x="32131" y="24079"/>
                  </a:lnTo>
                  <a:lnTo>
                    <a:pt x="61518" y="24079"/>
                  </a:lnTo>
                  <a:lnTo>
                    <a:pt x="61518" y="8877"/>
                  </a:lnTo>
                  <a:close/>
                </a:path>
                <a:path extrusionOk="0" h="298450" w="10241915">
                  <a:moveTo>
                    <a:pt x="223494" y="179298"/>
                  </a:moveTo>
                  <a:lnTo>
                    <a:pt x="213182" y="181813"/>
                  </a:lnTo>
                  <a:lnTo>
                    <a:pt x="202628" y="184124"/>
                  </a:lnTo>
                  <a:lnTo>
                    <a:pt x="193306" y="187718"/>
                  </a:lnTo>
                  <a:lnTo>
                    <a:pt x="186715" y="194043"/>
                  </a:lnTo>
                  <a:lnTo>
                    <a:pt x="192100" y="197535"/>
                  </a:lnTo>
                  <a:lnTo>
                    <a:pt x="198247" y="200152"/>
                  </a:lnTo>
                  <a:lnTo>
                    <a:pt x="205270" y="201803"/>
                  </a:lnTo>
                  <a:lnTo>
                    <a:pt x="213347" y="202374"/>
                  </a:lnTo>
                  <a:lnTo>
                    <a:pt x="216484" y="202374"/>
                  </a:lnTo>
                  <a:lnTo>
                    <a:pt x="219862" y="202145"/>
                  </a:lnTo>
                  <a:lnTo>
                    <a:pt x="223494" y="201650"/>
                  </a:lnTo>
                  <a:lnTo>
                    <a:pt x="223494" y="179298"/>
                  </a:lnTo>
                  <a:close/>
                </a:path>
                <a:path extrusionOk="0" h="298450" w="10241915">
                  <a:moveTo>
                    <a:pt x="267830" y="149809"/>
                  </a:moveTo>
                  <a:lnTo>
                    <a:pt x="266128" y="149072"/>
                  </a:lnTo>
                  <a:lnTo>
                    <a:pt x="264375" y="148742"/>
                  </a:lnTo>
                  <a:lnTo>
                    <a:pt x="262661" y="148742"/>
                  </a:lnTo>
                  <a:lnTo>
                    <a:pt x="253123" y="152019"/>
                  </a:lnTo>
                  <a:lnTo>
                    <a:pt x="246659" y="159423"/>
                  </a:lnTo>
                  <a:lnTo>
                    <a:pt x="245821" y="167335"/>
                  </a:lnTo>
                  <a:lnTo>
                    <a:pt x="253174" y="172161"/>
                  </a:lnTo>
                  <a:lnTo>
                    <a:pt x="256286" y="165976"/>
                  </a:lnTo>
                  <a:lnTo>
                    <a:pt x="262242" y="162712"/>
                  </a:lnTo>
                  <a:lnTo>
                    <a:pt x="267322" y="158584"/>
                  </a:lnTo>
                  <a:lnTo>
                    <a:pt x="267830" y="149809"/>
                  </a:lnTo>
                  <a:close/>
                </a:path>
                <a:path extrusionOk="0" h="298450" w="10241915">
                  <a:moveTo>
                    <a:pt x="416217" y="11353"/>
                  </a:moveTo>
                  <a:lnTo>
                    <a:pt x="414413" y="7874"/>
                  </a:lnTo>
                  <a:lnTo>
                    <a:pt x="409790" y="7874"/>
                  </a:lnTo>
                  <a:lnTo>
                    <a:pt x="406069" y="7874"/>
                  </a:lnTo>
                  <a:lnTo>
                    <a:pt x="400519" y="10134"/>
                  </a:lnTo>
                  <a:lnTo>
                    <a:pt x="393001" y="16497"/>
                  </a:lnTo>
                  <a:lnTo>
                    <a:pt x="398272" y="20332"/>
                  </a:lnTo>
                  <a:lnTo>
                    <a:pt x="402691" y="21780"/>
                  </a:lnTo>
                  <a:lnTo>
                    <a:pt x="411619" y="21780"/>
                  </a:lnTo>
                  <a:lnTo>
                    <a:pt x="414820" y="18300"/>
                  </a:lnTo>
                  <a:lnTo>
                    <a:pt x="416217" y="11353"/>
                  </a:lnTo>
                  <a:close/>
                </a:path>
                <a:path extrusionOk="0" h="298450" w="10241915">
                  <a:moveTo>
                    <a:pt x="702271" y="268262"/>
                  </a:moveTo>
                  <a:lnTo>
                    <a:pt x="700049" y="268808"/>
                  </a:lnTo>
                  <a:lnTo>
                    <a:pt x="698119" y="269049"/>
                  </a:lnTo>
                  <a:lnTo>
                    <a:pt x="689533" y="269049"/>
                  </a:lnTo>
                  <a:lnTo>
                    <a:pt x="678205" y="252730"/>
                  </a:lnTo>
                  <a:lnTo>
                    <a:pt x="671296" y="252730"/>
                  </a:lnTo>
                  <a:lnTo>
                    <a:pt x="669620" y="252730"/>
                  </a:lnTo>
                  <a:lnTo>
                    <a:pt x="667702" y="252971"/>
                  </a:lnTo>
                  <a:lnTo>
                    <a:pt x="665480" y="253504"/>
                  </a:lnTo>
                  <a:lnTo>
                    <a:pt x="666076" y="262280"/>
                  </a:lnTo>
                  <a:lnTo>
                    <a:pt x="671703" y="269405"/>
                  </a:lnTo>
                  <a:lnTo>
                    <a:pt x="680275" y="274205"/>
                  </a:lnTo>
                  <a:lnTo>
                    <a:pt x="689660" y="275958"/>
                  </a:lnTo>
                  <a:lnTo>
                    <a:pt x="695464" y="275958"/>
                  </a:lnTo>
                  <a:lnTo>
                    <a:pt x="700493" y="273672"/>
                  </a:lnTo>
                  <a:lnTo>
                    <a:pt x="702271" y="268262"/>
                  </a:lnTo>
                  <a:close/>
                </a:path>
                <a:path extrusionOk="0" h="298450" w="10241915">
                  <a:moveTo>
                    <a:pt x="768781" y="260997"/>
                  </a:moveTo>
                  <a:lnTo>
                    <a:pt x="760209" y="256590"/>
                  </a:lnTo>
                  <a:lnTo>
                    <a:pt x="740321" y="250659"/>
                  </a:lnTo>
                  <a:lnTo>
                    <a:pt x="731977" y="246253"/>
                  </a:lnTo>
                  <a:lnTo>
                    <a:pt x="731977" y="256273"/>
                  </a:lnTo>
                  <a:lnTo>
                    <a:pt x="728484" y="262382"/>
                  </a:lnTo>
                  <a:lnTo>
                    <a:pt x="724484" y="268262"/>
                  </a:lnTo>
                  <a:lnTo>
                    <a:pt x="726389" y="267665"/>
                  </a:lnTo>
                  <a:lnTo>
                    <a:pt x="728675" y="267436"/>
                  </a:lnTo>
                  <a:lnTo>
                    <a:pt x="734949" y="267436"/>
                  </a:lnTo>
                  <a:lnTo>
                    <a:pt x="752017" y="269417"/>
                  </a:lnTo>
                  <a:lnTo>
                    <a:pt x="762901" y="269417"/>
                  </a:lnTo>
                  <a:lnTo>
                    <a:pt x="768311" y="267690"/>
                  </a:lnTo>
                  <a:lnTo>
                    <a:pt x="768781" y="260997"/>
                  </a:lnTo>
                  <a:close/>
                </a:path>
                <a:path extrusionOk="0" h="298450" w="10241915">
                  <a:moveTo>
                    <a:pt x="805599" y="98069"/>
                  </a:moveTo>
                  <a:lnTo>
                    <a:pt x="798995" y="95262"/>
                  </a:lnTo>
                  <a:lnTo>
                    <a:pt x="794105" y="90779"/>
                  </a:lnTo>
                  <a:lnTo>
                    <a:pt x="789406" y="86169"/>
                  </a:lnTo>
                  <a:lnTo>
                    <a:pt x="783424" y="82969"/>
                  </a:lnTo>
                  <a:lnTo>
                    <a:pt x="779437" y="91998"/>
                  </a:lnTo>
                  <a:lnTo>
                    <a:pt x="772464" y="98005"/>
                  </a:lnTo>
                  <a:lnTo>
                    <a:pt x="765429" y="103936"/>
                  </a:lnTo>
                  <a:lnTo>
                    <a:pt x="761288" y="112699"/>
                  </a:lnTo>
                  <a:lnTo>
                    <a:pt x="774928" y="111531"/>
                  </a:lnTo>
                  <a:lnTo>
                    <a:pt x="787107" y="108978"/>
                  </a:lnTo>
                  <a:lnTo>
                    <a:pt x="797458" y="104622"/>
                  </a:lnTo>
                  <a:lnTo>
                    <a:pt x="805599" y="98069"/>
                  </a:lnTo>
                  <a:close/>
                </a:path>
                <a:path extrusionOk="0" h="298450" w="10241915">
                  <a:moveTo>
                    <a:pt x="844270" y="141084"/>
                  </a:moveTo>
                  <a:lnTo>
                    <a:pt x="841971" y="134975"/>
                  </a:lnTo>
                  <a:lnTo>
                    <a:pt x="836688" y="134975"/>
                  </a:lnTo>
                  <a:lnTo>
                    <a:pt x="836142" y="134975"/>
                  </a:lnTo>
                  <a:lnTo>
                    <a:pt x="835571" y="135039"/>
                  </a:lnTo>
                  <a:lnTo>
                    <a:pt x="834961" y="135178"/>
                  </a:lnTo>
                  <a:lnTo>
                    <a:pt x="834428" y="138887"/>
                  </a:lnTo>
                  <a:lnTo>
                    <a:pt x="833970" y="142684"/>
                  </a:lnTo>
                  <a:lnTo>
                    <a:pt x="829043" y="142684"/>
                  </a:lnTo>
                  <a:lnTo>
                    <a:pt x="828319" y="142608"/>
                  </a:lnTo>
                  <a:lnTo>
                    <a:pt x="827506" y="142430"/>
                  </a:lnTo>
                  <a:lnTo>
                    <a:pt x="827506" y="157175"/>
                  </a:lnTo>
                  <a:lnTo>
                    <a:pt x="830008" y="158750"/>
                  </a:lnTo>
                  <a:lnTo>
                    <a:pt x="832231" y="159423"/>
                  </a:lnTo>
                  <a:lnTo>
                    <a:pt x="840028" y="159423"/>
                  </a:lnTo>
                  <a:lnTo>
                    <a:pt x="843305" y="153314"/>
                  </a:lnTo>
                  <a:lnTo>
                    <a:pt x="844270" y="141084"/>
                  </a:lnTo>
                  <a:close/>
                </a:path>
                <a:path extrusionOk="0" h="298450" w="10241915">
                  <a:moveTo>
                    <a:pt x="871778" y="53467"/>
                  </a:moveTo>
                  <a:lnTo>
                    <a:pt x="855624" y="50507"/>
                  </a:lnTo>
                  <a:lnTo>
                    <a:pt x="848791" y="49441"/>
                  </a:lnTo>
                  <a:lnTo>
                    <a:pt x="842695" y="49034"/>
                  </a:lnTo>
                  <a:lnTo>
                    <a:pt x="835698" y="49923"/>
                  </a:lnTo>
                  <a:lnTo>
                    <a:pt x="829716" y="53009"/>
                  </a:lnTo>
                  <a:lnTo>
                    <a:pt x="824611" y="58902"/>
                  </a:lnTo>
                  <a:lnTo>
                    <a:pt x="820242" y="68224"/>
                  </a:lnTo>
                  <a:lnTo>
                    <a:pt x="834847" y="66243"/>
                  </a:lnTo>
                  <a:lnTo>
                    <a:pt x="849020" y="63868"/>
                  </a:lnTo>
                  <a:lnTo>
                    <a:pt x="861695" y="59994"/>
                  </a:lnTo>
                  <a:lnTo>
                    <a:pt x="871778" y="53467"/>
                  </a:lnTo>
                  <a:close/>
                </a:path>
                <a:path extrusionOk="0" h="298450" w="10241915">
                  <a:moveTo>
                    <a:pt x="1121105" y="250571"/>
                  </a:moveTo>
                  <a:lnTo>
                    <a:pt x="1117104" y="242849"/>
                  </a:lnTo>
                  <a:lnTo>
                    <a:pt x="1107440" y="238760"/>
                  </a:lnTo>
                  <a:lnTo>
                    <a:pt x="1107795" y="247675"/>
                  </a:lnTo>
                  <a:lnTo>
                    <a:pt x="1107935" y="256755"/>
                  </a:lnTo>
                  <a:lnTo>
                    <a:pt x="1109687" y="264223"/>
                  </a:lnTo>
                  <a:lnTo>
                    <a:pt x="1114907" y="268262"/>
                  </a:lnTo>
                  <a:lnTo>
                    <a:pt x="1120140" y="259765"/>
                  </a:lnTo>
                  <a:lnTo>
                    <a:pt x="1121105" y="250571"/>
                  </a:lnTo>
                  <a:close/>
                </a:path>
                <a:path extrusionOk="0" h="298450" w="10241915">
                  <a:moveTo>
                    <a:pt x="1225410" y="268262"/>
                  </a:moveTo>
                  <a:lnTo>
                    <a:pt x="1213053" y="270700"/>
                  </a:lnTo>
                  <a:lnTo>
                    <a:pt x="1203998" y="276466"/>
                  </a:lnTo>
                  <a:lnTo>
                    <a:pt x="1198257" y="285572"/>
                  </a:lnTo>
                  <a:lnTo>
                    <a:pt x="1195806" y="297992"/>
                  </a:lnTo>
                  <a:lnTo>
                    <a:pt x="1208316" y="295694"/>
                  </a:lnTo>
                  <a:lnTo>
                    <a:pt x="1217396" y="289991"/>
                  </a:lnTo>
                  <a:lnTo>
                    <a:pt x="1223086" y="280860"/>
                  </a:lnTo>
                  <a:lnTo>
                    <a:pt x="1225410" y="268262"/>
                  </a:lnTo>
                  <a:close/>
                </a:path>
                <a:path extrusionOk="0" h="298450" w="10241915">
                  <a:moveTo>
                    <a:pt x="1379905" y="82969"/>
                  </a:moveTo>
                  <a:lnTo>
                    <a:pt x="1365237" y="82969"/>
                  </a:lnTo>
                  <a:lnTo>
                    <a:pt x="1365237" y="98069"/>
                  </a:lnTo>
                  <a:lnTo>
                    <a:pt x="1379905" y="98069"/>
                  </a:lnTo>
                  <a:lnTo>
                    <a:pt x="1379905" y="82969"/>
                  </a:lnTo>
                  <a:close/>
                </a:path>
                <a:path extrusionOk="0" h="298450" w="10241915">
                  <a:moveTo>
                    <a:pt x="1837232" y="175348"/>
                  </a:moveTo>
                  <a:lnTo>
                    <a:pt x="1835099" y="166382"/>
                  </a:lnTo>
                  <a:lnTo>
                    <a:pt x="1830095" y="160248"/>
                  </a:lnTo>
                  <a:lnTo>
                    <a:pt x="1821865" y="157175"/>
                  </a:lnTo>
                  <a:lnTo>
                    <a:pt x="1821903" y="166903"/>
                  </a:lnTo>
                  <a:lnTo>
                    <a:pt x="1821446" y="177076"/>
                  </a:lnTo>
                  <a:lnTo>
                    <a:pt x="1823123" y="185089"/>
                  </a:lnTo>
                  <a:lnTo>
                    <a:pt x="1829574" y="188328"/>
                  </a:lnTo>
                  <a:lnTo>
                    <a:pt x="1831530" y="188328"/>
                  </a:lnTo>
                  <a:lnTo>
                    <a:pt x="1833918" y="187883"/>
                  </a:lnTo>
                  <a:lnTo>
                    <a:pt x="1836839" y="186905"/>
                  </a:lnTo>
                  <a:lnTo>
                    <a:pt x="1837232" y="175348"/>
                  </a:lnTo>
                  <a:close/>
                </a:path>
                <a:path extrusionOk="0" h="298450" w="10241915">
                  <a:moveTo>
                    <a:pt x="1837296" y="105841"/>
                  </a:moveTo>
                  <a:lnTo>
                    <a:pt x="1829384" y="98069"/>
                  </a:lnTo>
                  <a:lnTo>
                    <a:pt x="1821980" y="109042"/>
                  </a:lnTo>
                  <a:lnTo>
                    <a:pt x="1812467" y="118910"/>
                  </a:lnTo>
                  <a:lnTo>
                    <a:pt x="1809534" y="127635"/>
                  </a:lnTo>
                  <a:lnTo>
                    <a:pt x="1821865" y="135166"/>
                  </a:lnTo>
                  <a:lnTo>
                    <a:pt x="1823148" y="122859"/>
                  </a:lnTo>
                  <a:lnTo>
                    <a:pt x="1831759" y="113601"/>
                  </a:lnTo>
                  <a:lnTo>
                    <a:pt x="1837296" y="105841"/>
                  </a:lnTo>
                  <a:close/>
                </a:path>
                <a:path extrusionOk="0" h="298450" w="10241915">
                  <a:moveTo>
                    <a:pt x="2020989" y="179298"/>
                  </a:moveTo>
                  <a:lnTo>
                    <a:pt x="2006066" y="179298"/>
                  </a:lnTo>
                  <a:lnTo>
                    <a:pt x="2006066" y="194043"/>
                  </a:lnTo>
                  <a:lnTo>
                    <a:pt x="2020989" y="194043"/>
                  </a:lnTo>
                  <a:lnTo>
                    <a:pt x="2020989" y="179298"/>
                  </a:lnTo>
                  <a:close/>
                </a:path>
                <a:path extrusionOk="0" h="298450" w="10241915">
                  <a:moveTo>
                    <a:pt x="2263787" y="142417"/>
                  </a:moveTo>
                  <a:lnTo>
                    <a:pt x="2256853" y="138353"/>
                  </a:lnTo>
                  <a:lnTo>
                    <a:pt x="2251964" y="136829"/>
                  </a:lnTo>
                  <a:lnTo>
                    <a:pt x="2248725" y="136829"/>
                  </a:lnTo>
                  <a:lnTo>
                    <a:pt x="2243988" y="136829"/>
                  </a:lnTo>
                  <a:lnTo>
                    <a:pt x="2242756" y="140068"/>
                  </a:lnTo>
                  <a:lnTo>
                    <a:pt x="2244826" y="146570"/>
                  </a:lnTo>
                  <a:lnTo>
                    <a:pt x="2248141" y="149809"/>
                  </a:lnTo>
                  <a:lnTo>
                    <a:pt x="2255812" y="149809"/>
                  </a:lnTo>
                  <a:lnTo>
                    <a:pt x="2259787" y="147853"/>
                  </a:lnTo>
                  <a:lnTo>
                    <a:pt x="2263787" y="142417"/>
                  </a:lnTo>
                  <a:close/>
                </a:path>
                <a:path extrusionOk="0" h="298450" w="10241915">
                  <a:moveTo>
                    <a:pt x="2352459" y="142430"/>
                  </a:moveTo>
                  <a:lnTo>
                    <a:pt x="2347633" y="137998"/>
                  </a:lnTo>
                  <a:lnTo>
                    <a:pt x="2343835" y="136347"/>
                  </a:lnTo>
                  <a:lnTo>
                    <a:pt x="2341016" y="136347"/>
                  </a:lnTo>
                  <a:lnTo>
                    <a:pt x="2336838" y="136347"/>
                  </a:lnTo>
                  <a:lnTo>
                    <a:pt x="2334818" y="139979"/>
                  </a:lnTo>
                  <a:lnTo>
                    <a:pt x="2334717" y="147243"/>
                  </a:lnTo>
                  <a:lnTo>
                    <a:pt x="2336647" y="150876"/>
                  </a:lnTo>
                  <a:lnTo>
                    <a:pt x="2343327" y="150876"/>
                  </a:lnTo>
                  <a:lnTo>
                    <a:pt x="2347379" y="148653"/>
                  </a:lnTo>
                  <a:lnTo>
                    <a:pt x="2352459" y="142430"/>
                  </a:lnTo>
                  <a:close/>
                </a:path>
                <a:path extrusionOk="0" h="298450" w="10241915">
                  <a:moveTo>
                    <a:pt x="2489250" y="170281"/>
                  </a:moveTo>
                  <a:lnTo>
                    <a:pt x="2484831" y="157175"/>
                  </a:lnTo>
                  <a:lnTo>
                    <a:pt x="2475103" y="158521"/>
                  </a:lnTo>
                  <a:lnTo>
                    <a:pt x="2466810" y="161251"/>
                  </a:lnTo>
                  <a:lnTo>
                    <a:pt x="2460193" y="165684"/>
                  </a:lnTo>
                  <a:lnTo>
                    <a:pt x="2455481" y="172161"/>
                  </a:lnTo>
                  <a:lnTo>
                    <a:pt x="2456827" y="171983"/>
                  </a:lnTo>
                  <a:lnTo>
                    <a:pt x="2462072" y="171919"/>
                  </a:lnTo>
                  <a:lnTo>
                    <a:pt x="2471763" y="172516"/>
                  </a:lnTo>
                  <a:lnTo>
                    <a:pt x="2482786" y="172516"/>
                  </a:lnTo>
                  <a:lnTo>
                    <a:pt x="2489250" y="170281"/>
                  </a:lnTo>
                  <a:close/>
                </a:path>
                <a:path extrusionOk="0" h="298450" w="10241915">
                  <a:moveTo>
                    <a:pt x="2536634" y="135166"/>
                  </a:moveTo>
                  <a:lnTo>
                    <a:pt x="2522283" y="139230"/>
                  </a:lnTo>
                  <a:lnTo>
                    <a:pt x="2508300" y="143687"/>
                  </a:lnTo>
                  <a:lnTo>
                    <a:pt x="2497391" y="151231"/>
                  </a:lnTo>
                  <a:lnTo>
                    <a:pt x="2492298" y="164541"/>
                  </a:lnTo>
                  <a:lnTo>
                    <a:pt x="2507323" y="161239"/>
                  </a:lnTo>
                  <a:lnTo>
                    <a:pt x="2519654" y="155181"/>
                  </a:lnTo>
                  <a:lnTo>
                    <a:pt x="2529382" y="146456"/>
                  </a:lnTo>
                  <a:lnTo>
                    <a:pt x="2536634" y="135166"/>
                  </a:lnTo>
                  <a:close/>
                </a:path>
                <a:path extrusionOk="0" h="298450" w="10241915">
                  <a:moveTo>
                    <a:pt x="2652128" y="10350"/>
                  </a:moveTo>
                  <a:lnTo>
                    <a:pt x="2648394" y="5359"/>
                  </a:lnTo>
                  <a:lnTo>
                    <a:pt x="2639669" y="1625"/>
                  </a:lnTo>
                  <a:lnTo>
                    <a:pt x="2639047" y="11188"/>
                  </a:lnTo>
                  <a:lnTo>
                    <a:pt x="2630170" y="11874"/>
                  </a:lnTo>
                  <a:lnTo>
                    <a:pt x="2632189" y="24091"/>
                  </a:lnTo>
                  <a:lnTo>
                    <a:pt x="2647137" y="24091"/>
                  </a:lnTo>
                  <a:lnTo>
                    <a:pt x="2651506" y="16586"/>
                  </a:lnTo>
                  <a:lnTo>
                    <a:pt x="2652128" y="10350"/>
                  </a:lnTo>
                  <a:close/>
                </a:path>
                <a:path extrusionOk="0" h="298450" w="10241915">
                  <a:moveTo>
                    <a:pt x="2691130" y="90576"/>
                  </a:moveTo>
                  <a:lnTo>
                    <a:pt x="2690253" y="82143"/>
                  </a:lnTo>
                  <a:lnTo>
                    <a:pt x="2687358" y="75819"/>
                  </a:lnTo>
                  <a:lnTo>
                    <a:pt x="2682671" y="71272"/>
                  </a:lnTo>
                  <a:lnTo>
                    <a:pt x="2676461" y="68224"/>
                  </a:lnTo>
                  <a:lnTo>
                    <a:pt x="2676461" y="75831"/>
                  </a:lnTo>
                  <a:lnTo>
                    <a:pt x="2670670" y="77216"/>
                  </a:lnTo>
                  <a:lnTo>
                    <a:pt x="2668981" y="82969"/>
                  </a:lnTo>
                  <a:lnTo>
                    <a:pt x="2677515" y="83502"/>
                  </a:lnTo>
                  <a:lnTo>
                    <a:pt x="2679103" y="90893"/>
                  </a:lnTo>
                  <a:lnTo>
                    <a:pt x="2688844" y="90893"/>
                  </a:lnTo>
                  <a:lnTo>
                    <a:pt x="2689923" y="90792"/>
                  </a:lnTo>
                  <a:lnTo>
                    <a:pt x="2691130" y="90576"/>
                  </a:lnTo>
                  <a:close/>
                </a:path>
                <a:path extrusionOk="0" h="298450" w="10241915">
                  <a:moveTo>
                    <a:pt x="2693162" y="163169"/>
                  </a:moveTo>
                  <a:lnTo>
                    <a:pt x="2690863" y="157010"/>
                  </a:lnTo>
                  <a:lnTo>
                    <a:pt x="2685529" y="157010"/>
                  </a:lnTo>
                  <a:lnTo>
                    <a:pt x="2685021" y="157010"/>
                  </a:lnTo>
                  <a:lnTo>
                    <a:pt x="2683916" y="157187"/>
                  </a:lnTo>
                  <a:lnTo>
                    <a:pt x="2682951" y="164858"/>
                  </a:lnTo>
                  <a:lnTo>
                    <a:pt x="2678087" y="164858"/>
                  </a:lnTo>
                  <a:lnTo>
                    <a:pt x="2677325" y="164757"/>
                  </a:lnTo>
                  <a:lnTo>
                    <a:pt x="2676461" y="164553"/>
                  </a:lnTo>
                  <a:lnTo>
                    <a:pt x="2676461" y="179311"/>
                  </a:lnTo>
                  <a:lnTo>
                    <a:pt x="2678963" y="180936"/>
                  </a:lnTo>
                  <a:lnTo>
                    <a:pt x="2681198" y="181635"/>
                  </a:lnTo>
                  <a:lnTo>
                    <a:pt x="2688920" y="181635"/>
                  </a:lnTo>
                  <a:lnTo>
                    <a:pt x="2692196" y="175475"/>
                  </a:lnTo>
                  <a:lnTo>
                    <a:pt x="2693162" y="163169"/>
                  </a:lnTo>
                  <a:close/>
                </a:path>
                <a:path extrusionOk="0" h="298450" w="10241915">
                  <a:moveTo>
                    <a:pt x="3027718" y="19646"/>
                  </a:moveTo>
                  <a:lnTo>
                    <a:pt x="3025724" y="12890"/>
                  </a:lnTo>
                  <a:lnTo>
                    <a:pt x="3015411" y="8890"/>
                  </a:lnTo>
                  <a:lnTo>
                    <a:pt x="3012617" y="23837"/>
                  </a:lnTo>
                  <a:lnTo>
                    <a:pt x="3015551" y="28829"/>
                  </a:lnTo>
                  <a:lnTo>
                    <a:pt x="3019260" y="28829"/>
                  </a:lnTo>
                  <a:lnTo>
                    <a:pt x="3024530" y="26009"/>
                  </a:lnTo>
                  <a:lnTo>
                    <a:pt x="3027718" y="19646"/>
                  </a:lnTo>
                  <a:close/>
                </a:path>
                <a:path extrusionOk="0" h="298450" w="10241915">
                  <a:moveTo>
                    <a:pt x="3053423" y="68453"/>
                  </a:moveTo>
                  <a:lnTo>
                    <a:pt x="3052254" y="61074"/>
                  </a:lnTo>
                  <a:lnTo>
                    <a:pt x="3015411" y="61074"/>
                  </a:lnTo>
                  <a:lnTo>
                    <a:pt x="3014154" y="68453"/>
                  </a:lnTo>
                  <a:lnTo>
                    <a:pt x="3017901" y="73723"/>
                  </a:lnTo>
                  <a:lnTo>
                    <a:pt x="3024975" y="76885"/>
                  </a:lnTo>
                  <a:lnTo>
                    <a:pt x="3033738" y="77927"/>
                  </a:lnTo>
                  <a:lnTo>
                    <a:pt x="3042501" y="76885"/>
                  </a:lnTo>
                  <a:lnTo>
                    <a:pt x="3049613" y="73723"/>
                  </a:lnTo>
                  <a:lnTo>
                    <a:pt x="3053423" y="68453"/>
                  </a:lnTo>
                  <a:close/>
                </a:path>
                <a:path extrusionOk="0" h="298450" w="10241915">
                  <a:moveTo>
                    <a:pt x="3420541" y="16484"/>
                  </a:moveTo>
                  <a:lnTo>
                    <a:pt x="3419792" y="8788"/>
                  </a:lnTo>
                  <a:lnTo>
                    <a:pt x="3416249" y="3683"/>
                  </a:lnTo>
                  <a:lnTo>
                    <a:pt x="3410585" y="876"/>
                  </a:lnTo>
                  <a:lnTo>
                    <a:pt x="3403473" y="0"/>
                  </a:lnTo>
                  <a:lnTo>
                    <a:pt x="3391979" y="1549"/>
                  </a:lnTo>
                  <a:lnTo>
                    <a:pt x="3380981" y="5486"/>
                  </a:lnTo>
                  <a:lnTo>
                    <a:pt x="3372535" y="10807"/>
                  </a:lnTo>
                  <a:lnTo>
                    <a:pt x="3368725" y="16484"/>
                  </a:lnTo>
                  <a:lnTo>
                    <a:pt x="3420541" y="16484"/>
                  </a:lnTo>
                  <a:close/>
                </a:path>
                <a:path extrusionOk="0" h="298450" w="10241915">
                  <a:moveTo>
                    <a:pt x="3523589" y="157187"/>
                  </a:moveTo>
                  <a:lnTo>
                    <a:pt x="3517125" y="154457"/>
                  </a:lnTo>
                  <a:lnTo>
                    <a:pt x="3512274" y="150075"/>
                  </a:lnTo>
                  <a:lnTo>
                    <a:pt x="3507549" y="145554"/>
                  </a:lnTo>
                  <a:lnTo>
                    <a:pt x="3501415" y="142430"/>
                  </a:lnTo>
                  <a:lnTo>
                    <a:pt x="3500145" y="147218"/>
                  </a:lnTo>
                  <a:lnTo>
                    <a:pt x="3496716" y="150101"/>
                  </a:lnTo>
                  <a:lnTo>
                    <a:pt x="3489274" y="150101"/>
                  </a:lnTo>
                  <a:lnTo>
                    <a:pt x="3488042" y="149999"/>
                  </a:lnTo>
                  <a:lnTo>
                    <a:pt x="3486721" y="149809"/>
                  </a:lnTo>
                  <a:lnTo>
                    <a:pt x="3486454" y="159626"/>
                  </a:lnTo>
                  <a:lnTo>
                    <a:pt x="3490417" y="166624"/>
                  </a:lnTo>
                  <a:lnTo>
                    <a:pt x="3497161" y="170815"/>
                  </a:lnTo>
                  <a:lnTo>
                    <a:pt x="3505250" y="172212"/>
                  </a:lnTo>
                  <a:lnTo>
                    <a:pt x="3514356" y="172212"/>
                  </a:lnTo>
                  <a:lnTo>
                    <a:pt x="3523310" y="167170"/>
                  </a:lnTo>
                  <a:lnTo>
                    <a:pt x="3523589" y="157187"/>
                  </a:lnTo>
                  <a:close/>
                </a:path>
                <a:path extrusionOk="0" h="298450" w="10241915">
                  <a:moveTo>
                    <a:pt x="3679736" y="42557"/>
                  </a:moveTo>
                  <a:lnTo>
                    <a:pt x="3670922" y="38722"/>
                  </a:lnTo>
                  <a:lnTo>
                    <a:pt x="3665055" y="45123"/>
                  </a:lnTo>
                  <a:lnTo>
                    <a:pt x="3663619" y="55460"/>
                  </a:lnTo>
                  <a:lnTo>
                    <a:pt x="3665728" y="65087"/>
                  </a:lnTo>
                  <a:lnTo>
                    <a:pt x="3670503" y="69329"/>
                  </a:lnTo>
                  <a:lnTo>
                    <a:pt x="3672789" y="69329"/>
                  </a:lnTo>
                  <a:lnTo>
                    <a:pt x="3675494" y="67005"/>
                  </a:lnTo>
                  <a:lnTo>
                    <a:pt x="3678377" y="61074"/>
                  </a:lnTo>
                  <a:lnTo>
                    <a:pt x="3676650" y="61188"/>
                  </a:lnTo>
                  <a:lnTo>
                    <a:pt x="3675926" y="61188"/>
                  </a:lnTo>
                  <a:lnTo>
                    <a:pt x="3671316" y="57785"/>
                  </a:lnTo>
                  <a:lnTo>
                    <a:pt x="3676218" y="50253"/>
                  </a:lnTo>
                  <a:lnTo>
                    <a:pt x="3679736" y="42557"/>
                  </a:lnTo>
                  <a:close/>
                </a:path>
                <a:path extrusionOk="0" h="298450" w="10241915">
                  <a:moveTo>
                    <a:pt x="4131792" y="193421"/>
                  </a:moveTo>
                  <a:lnTo>
                    <a:pt x="4120311" y="186905"/>
                  </a:lnTo>
                  <a:lnTo>
                    <a:pt x="4120184" y="197993"/>
                  </a:lnTo>
                  <a:lnTo>
                    <a:pt x="4114774" y="203733"/>
                  </a:lnTo>
                  <a:lnTo>
                    <a:pt x="4108399" y="208419"/>
                  </a:lnTo>
                  <a:lnTo>
                    <a:pt x="4105313" y="216408"/>
                  </a:lnTo>
                  <a:lnTo>
                    <a:pt x="4107065" y="216471"/>
                  </a:lnTo>
                  <a:lnTo>
                    <a:pt x="4121404" y="212483"/>
                  </a:lnTo>
                  <a:lnTo>
                    <a:pt x="4130903" y="203365"/>
                  </a:lnTo>
                  <a:lnTo>
                    <a:pt x="4131792" y="193421"/>
                  </a:lnTo>
                  <a:close/>
                </a:path>
                <a:path extrusionOk="0" h="298450" w="10241915">
                  <a:moveTo>
                    <a:pt x="4149661" y="16484"/>
                  </a:moveTo>
                  <a:lnTo>
                    <a:pt x="4147845" y="16129"/>
                  </a:lnTo>
                  <a:lnTo>
                    <a:pt x="4146143" y="15951"/>
                  </a:lnTo>
                  <a:lnTo>
                    <a:pt x="4144556" y="15951"/>
                  </a:lnTo>
                  <a:lnTo>
                    <a:pt x="4136326" y="17907"/>
                  </a:lnTo>
                  <a:lnTo>
                    <a:pt x="4130903" y="23025"/>
                  </a:lnTo>
                  <a:lnTo>
                    <a:pt x="4128084" y="30276"/>
                  </a:lnTo>
                  <a:lnTo>
                    <a:pt x="4127728" y="38582"/>
                  </a:lnTo>
                  <a:lnTo>
                    <a:pt x="4129646" y="46901"/>
                  </a:lnTo>
                  <a:lnTo>
                    <a:pt x="4133672" y="54152"/>
                  </a:lnTo>
                  <a:lnTo>
                    <a:pt x="4139628" y="59283"/>
                  </a:lnTo>
                  <a:lnTo>
                    <a:pt x="4147362" y="61226"/>
                  </a:lnTo>
                  <a:lnTo>
                    <a:pt x="4148886" y="61175"/>
                  </a:lnTo>
                  <a:lnTo>
                    <a:pt x="4149661" y="61074"/>
                  </a:lnTo>
                  <a:lnTo>
                    <a:pt x="4146664" y="48729"/>
                  </a:lnTo>
                  <a:lnTo>
                    <a:pt x="4143400" y="37490"/>
                  </a:lnTo>
                  <a:lnTo>
                    <a:pt x="4143273" y="26885"/>
                  </a:lnTo>
                  <a:lnTo>
                    <a:pt x="4149661" y="16484"/>
                  </a:lnTo>
                  <a:close/>
                </a:path>
                <a:path extrusionOk="0" h="298450" w="10241915">
                  <a:moveTo>
                    <a:pt x="4164355" y="120065"/>
                  </a:moveTo>
                  <a:lnTo>
                    <a:pt x="4163072" y="120243"/>
                  </a:lnTo>
                  <a:lnTo>
                    <a:pt x="4157929" y="120307"/>
                  </a:lnTo>
                  <a:lnTo>
                    <a:pt x="4148061" y="119659"/>
                  </a:lnTo>
                  <a:lnTo>
                    <a:pt x="4145737" y="119659"/>
                  </a:lnTo>
                  <a:lnTo>
                    <a:pt x="4137050" y="119659"/>
                  </a:lnTo>
                  <a:lnTo>
                    <a:pt x="4130598" y="121958"/>
                  </a:lnTo>
                  <a:lnTo>
                    <a:pt x="4135005" y="135166"/>
                  </a:lnTo>
                  <a:lnTo>
                    <a:pt x="4137634" y="135470"/>
                  </a:lnTo>
                  <a:lnTo>
                    <a:pt x="4140111" y="135636"/>
                  </a:lnTo>
                  <a:lnTo>
                    <a:pt x="4142435" y="135636"/>
                  </a:lnTo>
                  <a:lnTo>
                    <a:pt x="4150918" y="134747"/>
                  </a:lnTo>
                  <a:lnTo>
                    <a:pt x="4157522" y="131965"/>
                  </a:lnTo>
                  <a:lnTo>
                    <a:pt x="4162056" y="127139"/>
                  </a:lnTo>
                  <a:lnTo>
                    <a:pt x="4164355" y="120065"/>
                  </a:lnTo>
                  <a:close/>
                </a:path>
                <a:path extrusionOk="0" h="298450" w="10241915">
                  <a:moveTo>
                    <a:pt x="4179024" y="209257"/>
                  </a:moveTo>
                  <a:lnTo>
                    <a:pt x="4164368" y="209257"/>
                  </a:lnTo>
                  <a:lnTo>
                    <a:pt x="4164368" y="224002"/>
                  </a:lnTo>
                  <a:lnTo>
                    <a:pt x="4179024" y="224002"/>
                  </a:lnTo>
                  <a:lnTo>
                    <a:pt x="4179024" y="209257"/>
                  </a:lnTo>
                  <a:close/>
                </a:path>
                <a:path extrusionOk="0" h="298450" w="10241915">
                  <a:moveTo>
                    <a:pt x="4466488" y="135166"/>
                  </a:moveTo>
                  <a:lnTo>
                    <a:pt x="4465142" y="133794"/>
                  </a:lnTo>
                  <a:lnTo>
                    <a:pt x="4463402" y="133235"/>
                  </a:lnTo>
                  <a:lnTo>
                    <a:pt x="4461510" y="133235"/>
                  </a:lnTo>
                  <a:lnTo>
                    <a:pt x="4454499" y="133235"/>
                  </a:lnTo>
                  <a:lnTo>
                    <a:pt x="4445216" y="140792"/>
                  </a:lnTo>
                  <a:lnTo>
                    <a:pt x="4442358" y="146088"/>
                  </a:lnTo>
                  <a:lnTo>
                    <a:pt x="4443679" y="147472"/>
                  </a:lnTo>
                  <a:lnTo>
                    <a:pt x="4446473" y="147472"/>
                  </a:lnTo>
                  <a:lnTo>
                    <a:pt x="4453077" y="146037"/>
                  </a:lnTo>
                  <a:lnTo>
                    <a:pt x="4460430" y="142621"/>
                  </a:lnTo>
                  <a:lnTo>
                    <a:pt x="4465828" y="138557"/>
                  </a:lnTo>
                  <a:lnTo>
                    <a:pt x="4466488" y="135166"/>
                  </a:lnTo>
                  <a:close/>
                </a:path>
                <a:path extrusionOk="0" h="298450" w="10241915">
                  <a:moveTo>
                    <a:pt x="4719917" y="241325"/>
                  </a:moveTo>
                  <a:lnTo>
                    <a:pt x="4718012" y="237705"/>
                  </a:lnTo>
                  <a:lnTo>
                    <a:pt x="4714291" y="237705"/>
                  </a:lnTo>
                  <a:lnTo>
                    <a:pt x="4711357" y="237705"/>
                  </a:lnTo>
                  <a:lnTo>
                    <a:pt x="4707280" y="239966"/>
                  </a:lnTo>
                  <a:lnTo>
                    <a:pt x="4702162" y="246253"/>
                  </a:lnTo>
                  <a:lnTo>
                    <a:pt x="4706925" y="250545"/>
                  </a:lnTo>
                  <a:lnTo>
                    <a:pt x="4710696" y="252158"/>
                  </a:lnTo>
                  <a:lnTo>
                    <a:pt x="4717707" y="252158"/>
                  </a:lnTo>
                  <a:lnTo>
                    <a:pt x="4719764" y="248539"/>
                  </a:lnTo>
                  <a:lnTo>
                    <a:pt x="4719917" y="241325"/>
                  </a:lnTo>
                  <a:close/>
                </a:path>
                <a:path extrusionOk="0" h="298450" w="10241915">
                  <a:moveTo>
                    <a:pt x="5158752" y="253504"/>
                  </a:moveTo>
                  <a:lnTo>
                    <a:pt x="5156416" y="254165"/>
                  </a:lnTo>
                  <a:lnTo>
                    <a:pt x="5153647" y="254406"/>
                  </a:lnTo>
                  <a:lnTo>
                    <a:pt x="5146383" y="254406"/>
                  </a:lnTo>
                  <a:lnTo>
                    <a:pt x="5127345" y="252476"/>
                  </a:lnTo>
                  <a:lnTo>
                    <a:pt x="5123065" y="252476"/>
                  </a:lnTo>
                  <a:lnTo>
                    <a:pt x="5114937" y="252476"/>
                  </a:lnTo>
                  <a:lnTo>
                    <a:pt x="5108549" y="254215"/>
                  </a:lnTo>
                  <a:lnTo>
                    <a:pt x="5107254" y="260997"/>
                  </a:lnTo>
                  <a:lnTo>
                    <a:pt x="5117084" y="261975"/>
                  </a:lnTo>
                  <a:lnTo>
                    <a:pt x="5125834" y="263690"/>
                  </a:lnTo>
                  <a:lnTo>
                    <a:pt x="5133645" y="265328"/>
                  </a:lnTo>
                  <a:lnTo>
                    <a:pt x="5140630" y="266052"/>
                  </a:lnTo>
                  <a:lnTo>
                    <a:pt x="5147538" y="266052"/>
                  </a:lnTo>
                  <a:lnTo>
                    <a:pt x="5153342" y="263258"/>
                  </a:lnTo>
                  <a:lnTo>
                    <a:pt x="5158752" y="253504"/>
                  </a:lnTo>
                  <a:close/>
                </a:path>
                <a:path extrusionOk="0" h="298450" w="10241915">
                  <a:moveTo>
                    <a:pt x="5225237" y="268262"/>
                  </a:moveTo>
                  <a:lnTo>
                    <a:pt x="5219382" y="267220"/>
                  </a:lnTo>
                  <a:lnTo>
                    <a:pt x="5214721" y="266788"/>
                  </a:lnTo>
                  <a:lnTo>
                    <a:pt x="5211102" y="266788"/>
                  </a:lnTo>
                  <a:lnTo>
                    <a:pt x="5202390" y="266788"/>
                  </a:lnTo>
                  <a:lnTo>
                    <a:pt x="5199621" y="269290"/>
                  </a:lnTo>
                  <a:lnTo>
                    <a:pt x="5201031" y="274281"/>
                  </a:lnTo>
                  <a:lnTo>
                    <a:pt x="5205196" y="276771"/>
                  </a:lnTo>
                  <a:lnTo>
                    <a:pt x="5215128" y="276771"/>
                  </a:lnTo>
                  <a:lnTo>
                    <a:pt x="5220767" y="274612"/>
                  </a:lnTo>
                  <a:lnTo>
                    <a:pt x="5225237" y="268262"/>
                  </a:lnTo>
                  <a:close/>
                </a:path>
                <a:path extrusionOk="0" h="298450" w="10241915">
                  <a:moveTo>
                    <a:pt x="5395646" y="133591"/>
                  </a:moveTo>
                  <a:lnTo>
                    <a:pt x="5394464" y="127673"/>
                  </a:lnTo>
                  <a:lnTo>
                    <a:pt x="5386108" y="127368"/>
                  </a:lnTo>
                  <a:lnTo>
                    <a:pt x="5384597" y="119773"/>
                  </a:lnTo>
                  <a:lnTo>
                    <a:pt x="5375757" y="119773"/>
                  </a:lnTo>
                  <a:lnTo>
                    <a:pt x="5374779" y="119773"/>
                  </a:lnTo>
                  <a:lnTo>
                    <a:pt x="5373713" y="119862"/>
                  </a:lnTo>
                  <a:lnTo>
                    <a:pt x="5372532" y="120078"/>
                  </a:lnTo>
                  <a:lnTo>
                    <a:pt x="5370296" y="127139"/>
                  </a:lnTo>
                  <a:lnTo>
                    <a:pt x="5372570" y="132257"/>
                  </a:lnTo>
                  <a:lnTo>
                    <a:pt x="5377700" y="135369"/>
                  </a:lnTo>
                  <a:lnTo>
                    <a:pt x="5384076" y="136423"/>
                  </a:lnTo>
                  <a:lnTo>
                    <a:pt x="5390134" y="136423"/>
                  </a:lnTo>
                  <a:lnTo>
                    <a:pt x="5395646" y="133591"/>
                  </a:lnTo>
                  <a:close/>
                </a:path>
                <a:path extrusionOk="0" h="298450" w="10241915">
                  <a:moveTo>
                    <a:pt x="5725909" y="120078"/>
                  </a:moveTo>
                  <a:lnTo>
                    <a:pt x="5725769" y="111950"/>
                  </a:lnTo>
                  <a:lnTo>
                    <a:pt x="5720842" y="105079"/>
                  </a:lnTo>
                  <a:lnTo>
                    <a:pt x="5713285" y="100304"/>
                  </a:lnTo>
                  <a:lnTo>
                    <a:pt x="5705259" y="98526"/>
                  </a:lnTo>
                  <a:lnTo>
                    <a:pt x="5700827" y="98526"/>
                  </a:lnTo>
                  <a:lnTo>
                    <a:pt x="5697258" y="100520"/>
                  </a:lnTo>
                  <a:lnTo>
                    <a:pt x="5696559" y="105321"/>
                  </a:lnTo>
                  <a:lnTo>
                    <a:pt x="5703798" y="107861"/>
                  </a:lnTo>
                  <a:lnTo>
                    <a:pt x="5712422" y="118618"/>
                  </a:lnTo>
                  <a:lnTo>
                    <a:pt x="5719635" y="121043"/>
                  </a:lnTo>
                  <a:lnTo>
                    <a:pt x="5721401" y="121043"/>
                  </a:lnTo>
                  <a:lnTo>
                    <a:pt x="5723471" y="120751"/>
                  </a:lnTo>
                  <a:lnTo>
                    <a:pt x="5725909" y="120078"/>
                  </a:lnTo>
                  <a:close/>
                </a:path>
                <a:path extrusionOk="0" h="298450" w="10241915">
                  <a:moveTo>
                    <a:pt x="5998667" y="45986"/>
                  </a:moveTo>
                  <a:lnTo>
                    <a:pt x="5995886" y="45643"/>
                  </a:lnTo>
                  <a:lnTo>
                    <a:pt x="5993282" y="45466"/>
                  </a:lnTo>
                  <a:lnTo>
                    <a:pt x="5990856" y="45466"/>
                  </a:lnTo>
                  <a:lnTo>
                    <a:pt x="5982436" y="46367"/>
                  </a:lnTo>
                  <a:lnTo>
                    <a:pt x="5975921" y="49161"/>
                  </a:lnTo>
                  <a:lnTo>
                    <a:pt x="5971400" y="54000"/>
                  </a:lnTo>
                  <a:lnTo>
                    <a:pt x="5969025" y="61074"/>
                  </a:lnTo>
                  <a:lnTo>
                    <a:pt x="5973000" y="65265"/>
                  </a:lnTo>
                  <a:lnTo>
                    <a:pt x="5978461" y="67475"/>
                  </a:lnTo>
                  <a:lnTo>
                    <a:pt x="5983643" y="67475"/>
                  </a:lnTo>
                  <a:lnTo>
                    <a:pt x="5990120" y="66192"/>
                  </a:lnTo>
                  <a:lnTo>
                    <a:pt x="5995378" y="62255"/>
                  </a:lnTo>
                  <a:lnTo>
                    <a:pt x="5998515" y="55562"/>
                  </a:lnTo>
                  <a:lnTo>
                    <a:pt x="5998667" y="45986"/>
                  </a:lnTo>
                  <a:close/>
                </a:path>
                <a:path extrusionOk="0" h="298450" w="10241915">
                  <a:moveTo>
                    <a:pt x="6064885" y="105321"/>
                  </a:moveTo>
                  <a:lnTo>
                    <a:pt x="6059779" y="94475"/>
                  </a:lnTo>
                  <a:lnTo>
                    <a:pt x="6053531" y="90817"/>
                  </a:lnTo>
                  <a:lnTo>
                    <a:pt x="6048476" y="90817"/>
                  </a:lnTo>
                  <a:lnTo>
                    <a:pt x="6043244" y="90817"/>
                  </a:lnTo>
                  <a:lnTo>
                    <a:pt x="6039294" y="94742"/>
                  </a:lnTo>
                  <a:lnTo>
                    <a:pt x="6039231" y="102603"/>
                  </a:lnTo>
                  <a:lnTo>
                    <a:pt x="6043104" y="106527"/>
                  </a:lnTo>
                  <a:lnTo>
                    <a:pt x="6056668" y="106527"/>
                  </a:lnTo>
                  <a:lnTo>
                    <a:pt x="6060440" y="106159"/>
                  </a:lnTo>
                  <a:lnTo>
                    <a:pt x="6064885" y="105321"/>
                  </a:lnTo>
                  <a:close/>
                </a:path>
                <a:path extrusionOk="0" h="298450" w="10241915">
                  <a:moveTo>
                    <a:pt x="6162497" y="262483"/>
                  </a:moveTo>
                  <a:lnTo>
                    <a:pt x="6161532" y="256197"/>
                  </a:lnTo>
                  <a:lnTo>
                    <a:pt x="6157506" y="253047"/>
                  </a:lnTo>
                  <a:lnTo>
                    <a:pt x="6151042" y="253047"/>
                  </a:lnTo>
                  <a:lnTo>
                    <a:pt x="6145784" y="253047"/>
                  </a:lnTo>
                  <a:lnTo>
                    <a:pt x="6138913" y="255130"/>
                  </a:lnTo>
                  <a:lnTo>
                    <a:pt x="6131026" y="260997"/>
                  </a:lnTo>
                  <a:lnTo>
                    <a:pt x="6139993" y="264363"/>
                  </a:lnTo>
                  <a:lnTo>
                    <a:pt x="6146800" y="265633"/>
                  </a:lnTo>
                  <a:lnTo>
                    <a:pt x="6159424" y="265633"/>
                  </a:lnTo>
                  <a:lnTo>
                    <a:pt x="6162497" y="262483"/>
                  </a:lnTo>
                  <a:close/>
                </a:path>
                <a:path extrusionOk="0" h="298450" w="10241915">
                  <a:moveTo>
                    <a:pt x="6212129" y="38722"/>
                  </a:moveTo>
                  <a:lnTo>
                    <a:pt x="6200648" y="41859"/>
                  </a:lnTo>
                  <a:lnTo>
                    <a:pt x="6187922" y="43942"/>
                  </a:lnTo>
                  <a:lnTo>
                    <a:pt x="6178093" y="48996"/>
                  </a:lnTo>
                  <a:lnTo>
                    <a:pt x="6175311" y="61074"/>
                  </a:lnTo>
                  <a:lnTo>
                    <a:pt x="6186843" y="57759"/>
                  </a:lnTo>
                  <a:lnTo>
                    <a:pt x="6199581" y="55651"/>
                  </a:lnTo>
                  <a:lnTo>
                    <a:pt x="6209385" y="50660"/>
                  </a:lnTo>
                  <a:lnTo>
                    <a:pt x="6212129" y="38722"/>
                  </a:lnTo>
                  <a:close/>
                </a:path>
                <a:path extrusionOk="0" h="298450" w="10241915">
                  <a:moveTo>
                    <a:pt x="6219482" y="206387"/>
                  </a:moveTo>
                  <a:lnTo>
                    <a:pt x="6212129" y="201650"/>
                  </a:lnTo>
                  <a:lnTo>
                    <a:pt x="6209030" y="207721"/>
                  </a:lnTo>
                  <a:lnTo>
                    <a:pt x="6203010" y="210972"/>
                  </a:lnTo>
                  <a:lnTo>
                    <a:pt x="6197905" y="215150"/>
                  </a:lnTo>
                  <a:lnTo>
                    <a:pt x="6197524" y="224002"/>
                  </a:lnTo>
                  <a:lnTo>
                    <a:pt x="6199187" y="224701"/>
                  </a:lnTo>
                  <a:lnTo>
                    <a:pt x="6200864" y="225005"/>
                  </a:lnTo>
                  <a:lnTo>
                    <a:pt x="6202540" y="225005"/>
                  </a:lnTo>
                  <a:lnTo>
                    <a:pt x="6212103" y="221716"/>
                  </a:lnTo>
                  <a:lnTo>
                    <a:pt x="6218606" y="214299"/>
                  </a:lnTo>
                  <a:lnTo>
                    <a:pt x="6219482" y="206387"/>
                  </a:lnTo>
                  <a:close/>
                </a:path>
                <a:path extrusionOk="0" h="298450" w="10241915">
                  <a:moveTo>
                    <a:pt x="6322657" y="75819"/>
                  </a:moveTo>
                  <a:lnTo>
                    <a:pt x="6319812" y="75476"/>
                  </a:lnTo>
                  <a:lnTo>
                    <a:pt x="6317132" y="75285"/>
                  </a:lnTo>
                  <a:lnTo>
                    <a:pt x="6314643" y="75285"/>
                  </a:lnTo>
                  <a:lnTo>
                    <a:pt x="6306388" y="76149"/>
                  </a:lnTo>
                  <a:lnTo>
                    <a:pt x="6299962" y="78841"/>
                  </a:lnTo>
                  <a:lnTo>
                    <a:pt x="6295542" y="83591"/>
                  </a:lnTo>
                  <a:lnTo>
                    <a:pt x="6293320" y="90576"/>
                  </a:lnTo>
                  <a:lnTo>
                    <a:pt x="6297650" y="90805"/>
                  </a:lnTo>
                  <a:lnTo>
                    <a:pt x="6301943" y="91605"/>
                  </a:lnTo>
                  <a:lnTo>
                    <a:pt x="6300495" y="98069"/>
                  </a:lnTo>
                  <a:lnTo>
                    <a:pt x="6315189" y="98069"/>
                  </a:lnTo>
                  <a:lnTo>
                    <a:pt x="6315189" y="87579"/>
                  </a:lnTo>
                  <a:lnTo>
                    <a:pt x="6318618" y="81597"/>
                  </a:lnTo>
                  <a:lnTo>
                    <a:pt x="6322657" y="75819"/>
                  </a:lnTo>
                  <a:close/>
                </a:path>
                <a:path extrusionOk="0" h="298450" w="10241915">
                  <a:moveTo>
                    <a:pt x="6558356" y="16484"/>
                  </a:moveTo>
                  <a:lnTo>
                    <a:pt x="6551841" y="10782"/>
                  </a:lnTo>
                  <a:lnTo>
                    <a:pt x="6547358" y="8712"/>
                  </a:lnTo>
                  <a:lnTo>
                    <a:pt x="6544500" y="8712"/>
                  </a:lnTo>
                  <a:lnTo>
                    <a:pt x="6540741" y="8712"/>
                  </a:lnTo>
                  <a:lnTo>
                    <a:pt x="6539801" y="12306"/>
                  </a:lnTo>
                  <a:lnTo>
                    <a:pt x="6541808" y="19481"/>
                  </a:lnTo>
                  <a:lnTo>
                    <a:pt x="6544742" y="23063"/>
                  </a:lnTo>
                  <a:lnTo>
                    <a:pt x="6551523" y="23063"/>
                  </a:lnTo>
                  <a:lnTo>
                    <a:pt x="6554838" y="21285"/>
                  </a:lnTo>
                  <a:lnTo>
                    <a:pt x="6558356" y="16484"/>
                  </a:lnTo>
                  <a:close/>
                </a:path>
                <a:path extrusionOk="0" h="298450" w="10241915">
                  <a:moveTo>
                    <a:pt x="7029920" y="260997"/>
                  </a:moveTo>
                  <a:lnTo>
                    <a:pt x="7014997" y="260997"/>
                  </a:lnTo>
                  <a:lnTo>
                    <a:pt x="7014997" y="275755"/>
                  </a:lnTo>
                  <a:lnTo>
                    <a:pt x="7029920" y="275755"/>
                  </a:lnTo>
                  <a:lnTo>
                    <a:pt x="7029920" y="260997"/>
                  </a:lnTo>
                  <a:close/>
                </a:path>
                <a:path extrusionOk="0" h="298450" w="10241915">
                  <a:moveTo>
                    <a:pt x="7191921" y="142417"/>
                  </a:moveTo>
                  <a:lnTo>
                    <a:pt x="7188238" y="142227"/>
                  </a:lnTo>
                  <a:lnTo>
                    <a:pt x="7186485" y="142227"/>
                  </a:lnTo>
                  <a:lnTo>
                    <a:pt x="7175817" y="143167"/>
                  </a:lnTo>
                  <a:lnTo>
                    <a:pt x="7167016" y="145986"/>
                  </a:lnTo>
                  <a:lnTo>
                    <a:pt x="7160095" y="150660"/>
                  </a:lnTo>
                  <a:lnTo>
                    <a:pt x="7155104" y="157175"/>
                  </a:lnTo>
                  <a:lnTo>
                    <a:pt x="7162927" y="157594"/>
                  </a:lnTo>
                  <a:lnTo>
                    <a:pt x="7166635" y="157594"/>
                  </a:lnTo>
                  <a:lnTo>
                    <a:pt x="7176109" y="157010"/>
                  </a:lnTo>
                  <a:lnTo>
                    <a:pt x="7183958" y="154749"/>
                  </a:lnTo>
                  <a:lnTo>
                    <a:pt x="7189470" y="150126"/>
                  </a:lnTo>
                  <a:lnTo>
                    <a:pt x="7191921" y="142417"/>
                  </a:lnTo>
                  <a:close/>
                </a:path>
                <a:path extrusionOk="0" h="298450" w="10241915">
                  <a:moveTo>
                    <a:pt x="7331723" y="157187"/>
                  </a:moveTo>
                  <a:lnTo>
                    <a:pt x="7330300" y="157035"/>
                  </a:lnTo>
                  <a:lnTo>
                    <a:pt x="7329525" y="157035"/>
                  </a:lnTo>
                  <a:lnTo>
                    <a:pt x="7317841" y="159435"/>
                  </a:lnTo>
                  <a:lnTo>
                    <a:pt x="7306907" y="165303"/>
                  </a:lnTo>
                  <a:lnTo>
                    <a:pt x="7302309" y="172605"/>
                  </a:lnTo>
                  <a:lnTo>
                    <a:pt x="7309599" y="179311"/>
                  </a:lnTo>
                  <a:lnTo>
                    <a:pt x="7313752" y="172415"/>
                  </a:lnTo>
                  <a:lnTo>
                    <a:pt x="7321867" y="169456"/>
                  </a:lnTo>
                  <a:lnTo>
                    <a:pt x="7329373" y="165887"/>
                  </a:lnTo>
                  <a:lnTo>
                    <a:pt x="7331723" y="157187"/>
                  </a:lnTo>
                  <a:close/>
                </a:path>
                <a:path extrusionOk="0" h="298450" w="10241915">
                  <a:moveTo>
                    <a:pt x="7390739" y="194056"/>
                  </a:moveTo>
                  <a:lnTo>
                    <a:pt x="7378535" y="198589"/>
                  </a:lnTo>
                  <a:lnTo>
                    <a:pt x="7370445" y="207162"/>
                  </a:lnTo>
                  <a:lnTo>
                    <a:pt x="7365174" y="218452"/>
                  </a:lnTo>
                  <a:lnTo>
                    <a:pt x="7361390" y="231152"/>
                  </a:lnTo>
                  <a:lnTo>
                    <a:pt x="7363422" y="231228"/>
                  </a:lnTo>
                  <a:lnTo>
                    <a:pt x="7375080" y="226898"/>
                  </a:lnTo>
                  <a:lnTo>
                    <a:pt x="7380846" y="216573"/>
                  </a:lnTo>
                  <a:lnTo>
                    <a:pt x="7384745" y="204292"/>
                  </a:lnTo>
                  <a:lnTo>
                    <a:pt x="7390739" y="194056"/>
                  </a:lnTo>
                  <a:close/>
                </a:path>
                <a:path extrusionOk="0" h="298450" w="10241915">
                  <a:moveTo>
                    <a:pt x="8032724" y="144729"/>
                  </a:moveTo>
                  <a:lnTo>
                    <a:pt x="8030908" y="141249"/>
                  </a:lnTo>
                  <a:lnTo>
                    <a:pt x="8026260" y="141249"/>
                  </a:lnTo>
                  <a:lnTo>
                    <a:pt x="8022526" y="141249"/>
                  </a:lnTo>
                  <a:lnTo>
                    <a:pt x="8016951" y="143497"/>
                  </a:lnTo>
                  <a:lnTo>
                    <a:pt x="8009382" y="149809"/>
                  </a:lnTo>
                  <a:lnTo>
                    <a:pt x="8014678" y="153682"/>
                  </a:lnTo>
                  <a:lnTo>
                    <a:pt x="8019135" y="155143"/>
                  </a:lnTo>
                  <a:lnTo>
                    <a:pt x="8028076" y="155143"/>
                  </a:lnTo>
                  <a:lnTo>
                    <a:pt x="8031302" y="151676"/>
                  </a:lnTo>
                  <a:lnTo>
                    <a:pt x="8032724" y="144729"/>
                  </a:lnTo>
                  <a:close/>
                </a:path>
                <a:path extrusionOk="0" h="298450" w="10241915">
                  <a:moveTo>
                    <a:pt x="8058683" y="65443"/>
                  </a:moveTo>
                  <a:lnTo>
                    <a:pt x="8056042" y="62801"/>
                  </a:lnTo>
                  <a:lnTo>
                    <a:pt x="8050593" y="61912"/>
                  </a:lnTo>
                  <a:lnTo>
                    <a:pt x="8044853" y="62763"/>
                  </a:lnTo>
                  <a:lnTo>
                    <a:pt x="8040776" y="65328"/>
                  </a:lnTo>
                  <a:lnTo>
                    <a:pt x="8040522" y="69672"/>
                  </a:lnTo>
                  <a:lnTo>
                    <a:pt x="8046186" y="75831"/>
                  </a:lnTo>
                  <a:lnTo>
                    <a:pt x="8056169" y="69799"/>
                  </a:lnTo>
                  <a:lnTo>
                    <a:pt x="8058683" y="65443"/>
                  </a:lnTo>
                  <a:close/>
                </a:path>
                <a:path extrusionOk="0" h="298450" w="10241915">
                  <a:moveTo>
                    <a:pt x="8429942" y="30594"/>
                  </a:moveTo>
                  <a:lnTo>
                    <a:pt x="8429460" y="24091"/>
                  </a:lnTo>
                  <a:lnTo>
                    <a:pt x="8427847" y="24663"/>
                  </a:lnTo>
                  <a:lnTo>
                    <a:pt x="8425878" y="24879"/>
                  </a:lnTo>
                  <a:lnTo>
                    <a:pt x="8420481" y="24879"/>
                  </a:lnTo>
                  <a:lnTo>
                    <a:pt x="8405749" y="22974"/>
                  </a:lnTo>
                  <a:lnTo>
                    <a:pt x="8402548" y="22974"/>
                  </a:lnTo>
                  <a:lnTo>
                    <a:pt x="8396529" y="22974"/>
                  </a:lnTo>
                  <a:lnTo>
                    <a:pt x="8392185" y="24663"/>
                  </a:lnTo>
                  <a:lnTo>
                    <a:pt x="8392668" y="31242"/>
                  </a:lnTo>
                  <a:lnTo>
                    <a:pt x="8394281" y="30619"/>
                  </a:lnTo>
                  <a:lnTo>
                    <a:pt x="8396287" y="30391"/>
                  </a:lnTo>
                  <a:lnTo>
                    <a:pt x="8401710" y="30391"/>
                  </a:lnTo>
                  <a:lnTo>
                    <a:pt x="8416366" y="32258"/>
                  </a:lnTo>
                  <a:lnTo>
                    <a:pt x="8425586" y="32258"/>
                  </a:lnTo>
                  <a:lnTo>
                    <a:pt x="8429942" y="30594"/>
                  </a:lnTo>
                  <a:close/>
                </a:path>
                <a:path extrusionOk="0" h="298450" w="10241915">
                  <a:moveTo>
                    <a:pt x="8569300" y="268262"/>
                  </a:moveTo>
                  <a:lnTo>
                    <a:pt x="8568512" y="259854"/>
                  </a:lnTo>
                  <a:lnTo>
                    <a:pt x="8565528" y="253619"/>
                  </a:lnTo>
                  <a:lnTo>
                    <a:pt x="8560765" y="249199"/>
                  </a:lnTo>
                  <a:lnTo>
                    <a:pt x="8554593" y="246253"/>
                  </a:lnTo>
                  <a:lnTo>
                    <a:pt x="8554593" y="253504"/>
                  </a:lnTo>
                  <a:lnTo>
                    <a:pt x="8548624" y="255003"/>
                  </a:lnTo>
                  <a:lnTo>
                    <a:pt x="8547125" y="260997"/>
                  </a:lnTo>
                  <a:lnTo>
                    <a:pt x="8555609" y="261315"/>
                  </a:lnTo>
                  <a:lnTo>
                    <a:pt x="8557006" y="268630"/>
                  </a:lnTo>
                  <a:lnTo>
                    <a:pt x="8566760" y="268630"/>
                  </a:lnTo>
                  <a:lnTo>
                    <a:pt x="8567953" y="268516"/>
                  </a:lnTo>
                  <a:lnTo>
                    <a:pt x="8569300" y="268262"/>
                  </a:lnTo>
                  <a:close/>
                </a:path>
                <a:path extrusionOk="0" h="298450" w="10241915">
                  <a:moveTo>
                    <a:pt x="8669401" y="59182"/>
                  </a:moveTo>
                  <a:lnTo>
                    <a:pt x="8665096" y="45986"/>
                  </a:lnTo>
                  <a:lnTo>
                    <a:pt x="8662327" y="45643"/>
                  </a:lnTo>
                  <a:lnTo>
                    <a:pt x="8659724" y="45466"/>
                  </a:lnTo>
                  <a:lnTo>
                    <a:pt x="8657285" y="45466"/>
                  </a:lnTo>
                  <a:lnTo>
                    <a:pt x="8648814" y="46367"/>
                  </a:lnTo>
                  <a:lnTo>
                    <a:pt x="8642236" y="49161"/>
                  </a:lnTo>
                  <a:lnTo>
                    <a:pt x="8637727" y="54000"/>
                  </a:lnTo>
                  <a:lnTo>
                    <a:pt x="8635492" y="61074"/>
                  </a:lnTo>
                  <a:lnTo>
                    <a:pt x="8636838" y="60896"/>
                  </a:lnTo>
                  <a:lnTo>
                    <a:pt x="8642083" y="60833"/>
                  </a:lnTo>
                  <a:lnTo>
                    <a:pt x="8651748" y="61417"/>
                  </a:lnTo>
                  <a:lnTo>
                    <a:pt x="8662835" y="61417"/>
                  </a:lnTo>
                  <a:lnTo>
                    <a:pt x="8669401" y="59182"/>
                  </a:lnTo>
                  <a:close/>
                </a:path>
                <a:path extrusionOk="0" h="298450" w="10241915">
                  <a:moveTo>
                    <a:pt x="8753411" y="82969"/>
                  </a:moveTo>
                  <a:lnTo>
                    <a:pt x="8751367" y="83070"/>
                  </a:lnTo>
                  <a:lnTo>
                    <a:pt x="8744725" y="83070"/>
                  </a:lnTo>
                  <a:lnTo>
                    <a:pt x="8739670" y="79870"/>
                  </a:lnTo>
                  <a:lnTo>
                    <a:pt x="8731428" y="73494"/>
                  </a:lnTo>
                  <a:lnTo>
                    <a:pt x="8728227" y="70307"/>
                  </a:lnTo>
                  <a:lnTo>
                    <a:pt x="8725294" y="70307"/>
                  </a:lnTo>
                  <a:lnTo>
                    <a:pt x="8722373" y="70307"/>
                  </a:lnTo>
                  <a:lnTo>
                    <a:pt x="8719693" y="73469"/>
                  </a:lnTo>
                  <a:lnTo>
                    <a:pt x="8716632" y="82969"/>
                  </a:lnTo>
                  <a:lnTo>
                    <a:pt x="8726145" y="86423"/>
                  </a:lnTo>
                  <a:lnTo>
                    <a:pt x="8733231" y="92290"/>
                  </a:lnTo>
                  <a:lnTo>
                    <a:pt x="8739353" y="99098"/>
                  </a:lnTo>
                  <a:lnTo>
                    <a:pt x="8745957" y="105321"/>
                  </a:lnTo>
                  <a:lnTo>
                    <a:pt x="8745957" y="95186"/>
                  </a:lnTo>
                  <a:lnTo>
                    <a:pt x="8749449" y="89077"/>
                  </a:lnTo>
                  <a:lnTo>
                    <a:pt x="8753411" y="82969"/>
                  </a:lnTo>
                  <a:close/>
                </a:path>
                <a:path extrusionOk="0" h="298450" w="10241915">
                  <a:moveTo>
                    <a:pt x="8754466" y="170421"/>
                  </a:moveTo>
                  <a:lnTo>
                    <a:pt x="8753411" y="164553"/>
                  </a:lnTo>
                  <a:lnTo>
                    <a:pt x="8749703" y="164630"/>
                  </a:lnTo>
                  <a:lnTo>
                    <a:pt x="8741905" y="164185"/>
                  </a:lnTo>
                  <a:lnTo>
                    <a:pt x="8734958" y="162814"/>
                  </a:lnTo>
                  <a:lnTo>
                    <a:pt x="8729002" y="160489"/>
                  </a:lnTo>
                  <a:lnTo>
                    <a:pt x="8724151" y="157175"/>
                  </a:lnTo>
                  <a:lnTo>
                    <a:pt x="8722055" y="164604"/>
                  </a:lnTo>
                  <a:lnTo>
                    <a:pt x="8724760" y="169748"/>
                  </a:lnTo>
                  <a:lnTo>
                    <a:pt x="8730628" y="172745"/>
                  </a:lnTo>
                  <a:lnTo>
                    <a:pt x="8738057" y="173710"/>
                  </a:lnTo>
                  <a:lnTo>
                    <a:pt x="8746325" y="173710"/>
                  </a:lnTo>
                  <a:lnTo>
                    <a:pt x="8754466" y="170421"/>
                  </a:lnTo>
                  <a:close/>
                </a:path>
                <a:path extrusionOk="0" h="298450" w="10241915">
                  <a:moveTo>
                    <a:pt x="8878151" y="110693"/>
                  </a:moveTo>
                  <a:lnTo>
                    <a:pt x="8871407" y="105321"/>
                  </a:lnTo>
                  <a:lnTo>
                    <a:pt x="8871407" y="115112"/>
                  </a:lnTo>
                  <a:lnTo>
                    <a:pt x="8858186" y="112242"/>
                  </a:lnTo>
                  <a:lnTo>
                    <a:pt x="8856459" y="120078"/>
                  </a:lnTo>
                  <a:lnTo>
                    <a:pt x="8858606" y="124612"/>
                  </a:lnTo>
                  <a:lnTo>
                    <a:pt x="8861831" y="126377"/>
                  </a:lnTo>
                  <a:lnTo>
                    <a:pt x="8865171" y="126377"/>
                  </a:lnTo>
                  <a:lnTo>
                    <a:pt x="8872499" y="123786"/>
                  </a:lnTo>
                  <a:lnTo>
                    <a:pt x="8877668" y="117703"/>
                  </a:lnTo>
                  <a:lnTo>
                    <a:pt x="8878151" y="110693"/>
                  </a:lnTo>
                  <a:close/>
                </a:path>
                <a:path extrusionOk="0" h="298450" w="10241915">
                  <a:moveTo>
                    <a:pt x="9291282" y="224002"/>
                  </a:moveTo>
                  <a:lnTo>
                    <a:pt x="9278887" y="215912"/>
                  </a:lnTo>
                  <a:lnTo>
                    <a:pt x="9259252" y="194754"/>
                  </a:lnTo>
                  <a:lnTo>
                    <a:pt x="9246921" y="186905"/>
                  </a:lnTo>
                  <a:lnTo>
                    <a:pt x="9243809" y="198361"/>
                  </a:lnTo>
                  <a:lnTo>
                    <a:pt x="9250972" y="212509"/>
                  </a:lnTo>
                  <a:lnTo>
                    <a:pt x="9264218" y="224536"/>
                  </a:lnTo>
                  <a:lnTo>
                    <a:pt x="9279331" y="229616"/>
                  </a:lnTo>
                  <a:lnTo>
                    <a:pt x="9283827" y="229616"/>
                  </a:lnTo>
                  <a:lnTo>
                    <a:pt x="9287993" y="227952"/>
                  </a:lnTo>
                  <a:lnTo>
                    <a:pt x="9291282" y="224002"/>
                  </a:lnTo>
                  <a:close/>
                </a:path>
                <a:path extrusionOk="0" h="298450" w="10241915">
                  <a:moveTo>
                    <a:pt x="9504705" y="61087"/>
                  </a:moveTo>
                  <a:lnTo>
                    <a:pt x="9502584" y="61239"/>
                  </a:lnTo>
                  <a:lnTo>
                    <a:pt x="9499003" y="61239"/>
                  </a:lnTo>
                  <a:lnTo>
                    <a:pt x="9488360" y="60426"/>
                  </a:lnTo>
                  <a:lnTo>
                    <a:pt x="9485871" y="60426"/>
                  </a:lnTo>
                  <a:lnTo>
                    <a:pt x="9477324" y="60426"/>
                  </a:lnTo>
                  <a:lnTo>
                    <a:pt x="9471063" y="62826"/>
                  </a:lnTo>
                  <a:lnTo>
                    <a:pt x="9475419" y="75831"/>
                  </a:lnTo>
                  <a:lnTo>
                    <a:pt x="9478150" y="76149"/>
                  </a:lnTo>
                  <a:lnTo>
                    <a:pt x="9480740" y="76314"/>
                  </a:lnTo>
                  <a:lnTo>
                    <a:pt x="9483153" y="76314"/>
                  </a:lnTo>
                  <a:lnTo>
                    <a:pt x="9491485" y="75463"/>
                  </a:lnTo>
                  <a:lnTo>
                    <a:pt x="9497987" y="72771"/>
                  </a:lnTo>
                  <a:lnTo>
                    <a:pt x="9502457" y="68046"/>
                  </a:lnTo>
                  <a:lnTo>
                    <a:pt x="9504705" y="61087"/>
                  </a:lnTo>
                  <a:close/>
                </a:path>
                <a:path extrusionOk="0" h="298450" w="10241915">
                  <a:moveTo>
                    <a:pt x="9569437" y="104190"/>
                  </a:moveTo>
                  <a:lnTo>
                    <a:pt x="9563773" y="98069"/>
                  </a:lnTo>
                  <a:lnTo>
                    <a:pt x="9553778" y="104051"/>
                  </a:lnTo>
                  <a:lnTo>
                    <a:pt x="9551302" y="108381"/>
                  </a:lnTo>
                  <a:lnTo>
                    <a:pt x="9553969" y="111010"/>
                  </a:lnTo>
                  <a:lnTo>
                    <a:pt x="9559455" y="111899"/>
                  </a:lnTo>
                  <a:lnTo>
                    <a:pt x="9565170" y="111061"/>
                  </a:lnTo>
                  <a:lnTo>
                    <a:pt x="9569196" y="108508"/>
                  </a:lnTo>
                  <a:lnTo>
                    <a:pt x="9569437" y="104190"/>
                  </a:lnTo>
                  <a:close/>
                </a:path>
                <a:path extrusionOk="0" h="298450" w="10241915">
                  <a:moveTo>
                    <a:pt x="9806851" y="38722"/>
                  </a:moveTo>
                  <a:lnTo>
                    <a:pt x="9804832" y="39408"/>
                  </a:lnTo>
                  <a:lnTo>
                    <a:pt x="9802381" y="39662"/>
                  </a:lnTo>
                  <a:lnTo>
                    <a:pt x="9795916" y="39662"/>
                  </a:lnTo>
                  <a:lnTo>
                    <a:pt x="9778886" y="37680"/>
                  </a:lnTo>
                  <a:lnTo>
                    <a:pt x="9775126" y="37680"/>
                  </a:lnTo>
                  <a:lnTo>
                    <a:pt x="9768154" y="37680"/>
                  </a:lnTo>
                  <a:lnTo>
                    <a:pt x="9762909" y="39395"/>
                  </a:lnTo>
                  <a:lnTo>
                    <a:pt x="9762541" y="45986"/>
                  </a:lnTo>
                  <a:lnTo>
                    <a:pt x="9767087" y="50850"/>
                  </a:lnTo>
                  <a:lnTo>
                    <a:pt x="9773729" y="53009"/>
                  </a:lnTo>
                  <a:lnTo>
                    <a:pt x="9780562" y="53009"/>
                  </a:lnTo>
                  <a:lnTo>
                    <a:pt x="9788741" y="52006"/>
                  </a:lnTo>
                  <a:lnTo>
                    <a:pt x="9796348" y="49136"/>
                  </a:lnTo>
                  <a:lnTo>
                    <a:pt x="9802622" y="44640"/>
                  </a:lnTo>
                  <a:lnTo>
                    <a:pt x="9806851" y="38722"/>
                  </a:lnTo>
                  <a:close/>
                </a:path>
                <a:path extrusionOk="0" h="298450" w="10241915">
                  <a:moveTo>
                    <a:pt x="9843681" y="201650"/>
                  </a:moveTo>
                  <a:lnTo>
                    <a:pt x="9839973" y="199174"/>
                  </a:lnTo>
                  <a:lnTo>
                    <a:pt x="9833686" y="196303"/>
                  </a:lnTo>
                  <a:lnTo>
                    <a:pt x="9826053" y="193929"/>
                  </a:lnTo>
                  <a:lnTo>
                    <a:pt x="9818332" y="192938"/>
                  </a:lnTo>
                  <a:lnTo>
                    <a:pt x="9812414" y="192938"/>
                  </a:lnTo>
                  <a:lnTo>
                    <a:pt x="9807600" y="195148"/>
                  </a:lnTo>
                  <a:lnTo>
                    <a:pt x="9806851" y="201650"/>
                  </a:lnTo>
                  <a:lnTo>
                    <a:pt x="9812604" y="203377"/>
                  </a:lnTo>
                  <a:lnTo>
                    <a:pt x="9815195" y="207759"/>
                  </a:lnTo>
                  <a:lnTo>
                    <a:pt x="9814103" y="216408"/>
                  </a:lnTo>
                  <a:lnTo>
                    <a:pt x="9816884" y="216725"/>
                  </a:lnTo>
                  <a:lnTo>
                    <a:pt x="9819488" y="216890"/>
                  </a:lnTo>
                  <a:lnTo>
                    <a:pt x="9821913" y="216890"/>
                  </a:lnTo>
                  <a:lnTo>
                    <a:pt x="9830270" y="216039"/>
                  </a:lnTo>
                  <a:lnTo>
                    <a:pt x="9836772" y="213360"/>
                  </a:lnTo>
                  <a:lnTo>
                    <a:pt x="9841281" y="208622"/>
                  </a:lnTo>
                  <a:lnTo>
                    <a:pt x="9843681" y="201650"/>
                  </a:lnTo>
                  <a:close/>
                </a:path>
                <a:path extrusionOk="0" h="298450" w="10241915">
                  <a:moveTo>
                    <a:pt x="9909861" y="149809"/>
                  </a:moveTo>
                  <a:lnTo>
                    <a:pt x="9905403" y="145808"/>
                  </a:lnTo>
                  <a:lnTo>
                    <a:pt x="9900755" y="144094"/>
                  </a:lnTo>
                  <a:lnTo>
                    <a:pt x="9896196" y="144094"/>
                  </a:lnTo>
                  <a:lnTo>
                    <a:pt x="9885439" y="147205"/>
                  </a:lnTo>
                  <a:lnTo>
                    <a:pt x="9876117" y="155346"/>
                  </a:lnTo>
                  <a:lnTo>
                    <a:pt x="9869246" y="166662"/>
                  </a:lnTo>
                  <a:lnTo>
                    <a:pt x="9865843" y="179311"/>
                  </a:lnTo>
                  <a:lnTo>
                    <a:pt x="9880854" y="175996"/>
                  </a:lnTo>
                  <a:lnTo>
                    <a:pt x="9893148" y="169913"/>
                  </a:lnTo>
                  <a:lnTo>
                    <a:pt x="9902787" y="161150"/>
                  </a:lnTo>
                  <a:lnTo>
                    <a:pt x="9909861" y="149809"/>
                  </a:lnTo>
                  <a:close/>
                </a:path>
                <a:path extrusionOk="0" h="298450" w="10241915">
                  <a:moveTo>
                    <a:pt x="9968878" y="179298"/>
                  </a:moveTo>
                  <a:lnTo>
                    <a:pt x="9954184" y="179298"/>
                  </a:lnTo>
                  <a:lnTo>
                    <a:pt x="9954184" y="186905"/>
                  </a:lnTo>
                  <a:lnTo>
                    <a:pt x="9948164" y="188404"/>
                  </a:lnTo>
                  <a:lnTo>
                    <a:pt x="9946691" y="194043"/>
                  </a:lnTo>
                  <a:lnTo>
                    <a:pt x="9955619" y="193802"/>
                  </a:lnTo>
                  <a:lnTo>
                    <a:pt x="9963493" y="192506"/>
                  </a:lnTo>
                  <a:lnTo>
                    <a:pt x="9968509" y="188302"/>
                  </a:lnTo>
                  <a:lnTo>
                    <a:pt x="9968878" y="179298"/>
                  </a:lnTo>
                  <a:close/>
                </a:path>
                <a:path extrusionOk="0" h="298450" w="10241915">
                  <a:moveTo>
                    <a:pt x="10015220" y="194437"/>
                  </a:moveTo>
                  <a:lnTo>
                    <a:pt x="10014750" y="185178"/>
                  </a:lnTo>
                  <a:lnTo>
                    <a:pt x="10011778" y="180555"/>
                  </a:lnTo>
                  <a:lnTo>
                    <a:pt x="10005733" y="180555"/>
                  </a:lnTo>
                  <a:lnTo>
                    <a:pt x="10002012" y="180555"/>
                  </a:lnTo>
                  <a:lnTo>
                    <a:pt x="9997122" y="182308"/>
                  </a:lnTo>
                  <a:lnTo>
                    <a:pt x="9990988" y="186905"/>
                  </a:lnTo>
                  <a:lnTo>
                    <a:pt x="9998113" y="195884"/>
                  </a:lnTo>
                  <a:lnTo>
                    <a:pt x="10003803" y="199059"/>
                  </a:lnTo>
                  <a:lnTo>
                    <a:pt x="10012731" y="199059"/>
                  </a:lnTo>
                  <a:lnTo>
                    <a:pt x="10015220" y="194437"/>
                  </a:lnTo>
                  <a:close/>
                </a:path>
                <a:path extrusionOk="0" h="298450" w="10241915">
                  <a:moveTo>
                    <a:pt x="10114597" y="164033"/>
                  </a:moveTo>
                  <a:lnTo>
                    <a:pt x="10106546" y="164033"/>
                  </a:lnTo>
                  <a:lnTo>
                    <a:pt x="10105187" y="164033"/>
                  </a:lnTo>
                  <a:lnTo>
                    <a:pt x="10103536" y="164198"/>
                  </a:lnTo>
                  <a:lnTo>
                    <a:pt x="10101542" y="164553"/>
                  </a:lnTo>
                  <a:lnTo>
                    <a:pt x="10101542" y="172161"/>
                  </a:lnTo>
                  <a:lnTo>
                    <a:pt x="10091864" y="183235"/>
                  </a:lnTo>
                  <a:lnTo>
                    <a:pt x="10090188" y="187147"/>
                  </a:lnTo>
                  <a:lnTo>
                    <a:pt x="10094443" y="187147"/>
                  </a:lnTo>
                  <a:lnTo>
                    <a:pt x="10102075" y="181368"/>
                  </a:lnTo>
                  <a:lnTo>
                    <a:pt x="10112146" y="169811"/>
                  </a:lnTo>
                  <a:lnTo>
                    <a:pt x="10114597" y="164033"/>
                  </a:lnTo>
                  <a:close/>
                </a:path>
                <a:path extrusionOk="0" h="298450" w="10241915">
                  <a:moveTo>
                    <a:pt x="10160483" y="172148"/>
                  </a:moveTo>
                  <a:lnTo>
                    <a:pt x="10153929" y="166458"/>
                  </a:lnTo>
                  <a:lnTo>
                    <a:pt x="10149408" y="164388"/>
                  </a:lnTo>
                  <a:lnTo>
                    <a:pt x="10146525" y="164388"/>
                  </a:lnTo>
                  <a:lnTo>
                    <a:pt x="10142715" y="164388"/>
                  </a:lnTo>
                  <a:lnTo>
                    <a:pt x="10141763" y="167982"/>
                  </a:lnTo>
                  <a:lnTo>
                    <a:pt x="10143757" y="175171"/>
                  </a:lnTo>
                  <a:lnTo>
                    <a:pt x="10146716" y="178777"/>
                  </a:lnTo>
                  <a:lnTo>
                    <a:pt x="10153561" y="178777"/>
                  </a:lnTo>
                  <a:lnTo>
                    <a:pt x="10156914" y="176987"/>
                  </a:lnTo>
                  <a:lnTo>
                    <a:pt x="10160483" y="172148"/>
                  </a:lnTo>
                  <a:close/>
                </a:path>
                <a:path extrusionOk="0" h="298450" w="10241915">
                  <a:moveTo>
                    <a:pt x="10204501" y="194056"/>
                  </a:moveTo>
                  <a:lnTo>
                    <a:pt x="10175138" y="216408"/>
                  </a:lnTo>
                  <a:lnTo>
                    <a:pt x="10178656" y="217385"/>
                  </a:lnTo>
                  <a:lnTo>
                    <a:pt x="10181628" y="217817"/>
                  </a:lnTo>
                  <a:lnTo>
                    <a:pt x="10184181" y="217817"/>
                  </a:lnTo>
                  <a:lnTo>
                    <a:pt x="10192741" y="215430"/>
                  </a:lnTo>
                  <a:lnTo>
                    <a:pt x="10197782" y="209461"/>
                  </a:lnTo>
                  <a:lnTo>
                    <a:pt x="10201110" y="201739"/>
                  </a:lnTo>
                  <a:lnTo>
                    <a:pt x="10204501" y="194056"/>
                  </a:lnTo>
                  <a:close/>
                </a:path>
                <a:path extrusionOk="0" h="298450" w="10241915">
                  <a:moveTo>
                    <a:pt x="10212883" y="22212"/>
                  </a:moveTo>
                  <a:lnTo>
                    <a:pt x="10211562" y="16586"/>
                  </a:lnTo>
                  <a:lnTo>
                    <a:pt x="10204501" y="8890"/>
                  </a:lnTo>
                  <a:lnTo>
                    <a:pt x="10199332" y="16865"/>
                  </a:lnTo>
                  <a:lnTo>
                    <a:pt x="10198913" y="22466"/>
                  </a:lnTo>
                  <a:lnTo>
                    <a:pt x="10201656" y="25755"/>
                  </a:lnTo>
                  <a:lnTo>
                    <a:pt x="10205936" y="26835"/>
                  </a:lnTo>
                  <a:lnTo>
                    <a:pt x="10210381" y="25654"/>
                  </a:lnTo>
                  <a:lnTo>
                    <a:pt x="10212883" y="22212"/>
                  </a:lnTo>
                  <a:close/>
                </a:path>
                <a:path extrusionOk="0" h="298450" w="10241915">
                  <a:moveTo>
                    <a:pt x="10226675" y="98082"/>
                  </a:moveTo>
                  <a:lnTo>
                    <a:pt x="10226192" y="98082"/>
                  </a:lnTo>
                  <a:lnTo>
                    <a:pt x="10212197" y="95529"/>
                  </a:lnTo>
                  <a:lnTo>
                    <a:pt x="10201770" y="89433"/>
                  </a:lnTo>
                  <a:lnTo>
                    <a:pt x="10192588" y="82105"/>
                  </a:lnTo>
                  <a:lnTo>
                    <a:pt x="10182352" y="75831"/>
                  </a:lnTo>
                  <a:lnTo>
                    <a:pt x="10182352" y="105333"/>
                  </a:lnTo>
                  <a:lnTo>
                    <a:pt x="10184409" y="104648"/>
                  </a:lnTo>
                  <a:lnTo>
                    <a:pt x="10186886" y="104394"/>
                  </a:lnTo>
                  <a:lnTo>
                    <a:pt x="10193414" y="104394"/>
                  </a:lnTo>
                  <a:lnTo>
                    <a:pt x="10210482" y="106387"/>
                  </a:lnTo>
                  <a:lnTo>
                    <a:pt x="10221150" y="106387"/>
                  </a:lnTo>
                  <a:lnTo>
                    <a:pt x="10226345" y="104673"/>
                  </a:lnTo>
                  <a:lnTo>
                    <a:pt x="10226675" y="98082"/>
                  </a:lnTo>
                  <a:close/>
                </a:path>
                <a:path extrusionOk="0" h="298450" w="10241915">
                  <a:moveTo>
                    <a:pt x="10241343" y="238760"/>
                  </a:moveTo>
                  <a:lnTo>
                    <a:pt x="10238549" y="238404"/>
                  </a:lnTo>
                  <a:lnTo>
                    <a:pt x="10235908" y="238226"/>
                  </a:lnTo>
                  <a:lnTo>
                    <a:pt x="10233444" y="238226"/>
                  </a:lnTo>
                  <a:lnTo>
                    <a:pt x="10225151" y="239090"/>
                  </a:lnTo>
                  <a:lnTo>
                    <a:pt x="10218687" y="241808"/>
                  </a:lnTo>
                  <a:lnTo>
                    <a:pt x="10214242" y="246545"/>
                  </a:lnTo>
                  <a:lnTo>
                    <a:pt x="10211994" y="253504"/>
                  </a:lnTo>
                  <a:lnTo>
                    <a:pt x="10214750" y="253822"/>
                  </a:lnTo>
                  <a:lnTo>
                    <a:pt x="10217340" y="254000"/>
                  </a:lnTo>
                  <a:lnTo>
                    <a:pt x="10219766" y="254000"/>
                  </a:lnTo>
                  <a:lnTo>
                    <a:pt x="10228123" y="253149"/>
                  </a:lnTo>
                  <a:lnTo>
                    <a:pt x="10234612" y="250456"/>
                  </a:lnTo>
                  <a:lnTo>
                    <a:pt x="10239083" y="245732"/>
                  </a:lnTo>
                  <a:lnTo>
                    <a:pt x="10241343" y="2387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63" name="Google Shape;3163;gf574e92628_0_0"/>
            <p:cNvSpPr/>
            <p:nvPr/>
          </p:nvSpPr>
          <p:spPr>
            <a:xfrm>
              <a:off x="0" y="5861062"/>
              <a:ext cx="10254615" cy="260985"/>
            </a:xfrm>
            <a:custGeom>
              <a:rect b="b" l="l" r="r" t="t"/>
              <a:pathLst>
                <a:path extrusionOk="0" h="260985" w="10254615">
                  <a:moveTo>
                    <a:pt x="26860" y="51104"/>
                  </a:moveTo>
                  <a:lnTo>
                    <a:pt x="26543" y="44259"/>
                  </a:lnTo>
                  <a:lnTo>
                    <a:pt x="15227" y="38569"/>
                  </a:lnTo>
                  <a:lnTo>
                    <a:pt x="13500" y="46875"/>
                  </a:lnTo>
                  <a:lnTo>
                    <a:pt x="6896" y="49987"/>
                  </a:lnTo>
                  <a:lnTo>
                    <a:pt x="254" y="53555"/>
                  </a:lnTo>
                  <a:lnTo>
                    <a:pt x="0" y="53555"/>
                  </a:lnTo>
                  <a:lnTo>
                    <a:pt x="0" y="65011"/>
                  </a:lnTo>
                  <a:lnTo>
                    <a:pt x="4241" y="66243"/>
                  </a:lnTo>
                  <a:lnTo>
                    <a:pt x="15227" y="68300"/>
                  </a:lnTo>
                  <a:lnTo>
                    <a:pt x="21361" y="59118"/>
                  </a:lnTo>
                  <a:lnTo>
                    <a:pt x="26860" y="51104"/>
                  </a:lnTo>
                  <a:close/>
                </a:path>
                <a:path extrusionOk="0" h="260985" w="10254615">
                  <a:moveTo>
                    <a:pt x="84899" y="233845"/>
                  </a:moveTo>
                  <a:lnTo>
                    <a:pt x="83731" y="225920"/>
                  </a:lnTo>
                  <a:lnTo>
                    <a:pt x="80670" y="222351"/>
                  </a:lnTo>
                  <a:lnTo>
                    <a:pt x="78943" y="222351"/>
                  </a:lnTo>
                  <a:lnTo>
                    <a:pt x="76695" y="224764"/>
                  </a:lnTo>
                  <a:lnTo>
                    <a:pt x="73939" y="231127"/>
                  </a:lnTo>
                  <a:lnTo>
                    <a:pt x="72275" y="235445"/>
                  </a:lnTo>
                  <a:lnTo>
                    <a:pt x="76695" y="246049"/>
                  </a:lnTo>
                  <a:lnTo>
                    <a:pt x="81229" y="246037"/>
                  </a:lnTo>
                  <a:lnTo>
                    <a:pt x="81394" y="245999"/>
                  </a:lnTo>
                  <a:lnTo>
                    <a:pt x="84137" y="241935"/>
                  </a:lnTo>
                  <a:lnTo>
                    <a:pt x="84899" y="233845"/>
                  </a:lnTo>
                  <a:close/>
                </a:path>
                <a:path extrusionOk="0" h="260985" w="10254615">
                  <a:moveTo>
                    <a:pt x="273050" y="83058"/>
                  </a:moveTo>
                  <a:lnTo>
                    <a:pt x="264502" y="82740"/>
                  </a:lnTo>
                  <a:lnTo>
                    <a:pt x="262940" y="75260"/>
                  </a:lnTo>
                  <a:lnTo>
                    <a:pt x="254152" y="75260"/>
                  </a:lnTo>
                  <a:lnTo>
                    <a:pt x="253161" y="75260"/>
                  </a:lnTo>
                  <a:lnTo>
                    <a:pt x="252082" y="75349"/>
                  </a:lnTo>
                  <a:lnTo>
                    <a:pt x="250888" y="75565"/>
                  </a:lnTo>
                  <a:lnTo>
                    <a:pt x="250888" y="97802"/>
                  </a:lnTo>
                  <a:lnTo>
                    <a:pt x="265557" y="97802"/>
                  </a:lnTo>
                  <a:lnTo>
                    <a:pt x="265557" y="90665"/>
                  </a:lnTo>
                  <a:lnTo>
                    <a:pt x="271576" y="89052"/>
                  </a:lnTo>
                  <a:lnTo>
                    <a:pt x="273050" y="83058"/>
                  </a:lnTo>
                  <a:close/>
                </a:path>
                <a:path extrusionOk="0" h="260985" w="10254615">
                  <a:moveTo>
                    <a:pt x="287705" y="134785"/>
                  </a:moveTo>
                  <a:lnTo>
                    <a:pt x="280619" y="130949"/>
                  </a:lnTo>
                  <a:lnTo>
                    <a:pt x="275234" y="129501"/>
                  </a:lnTo>
                  <a:lnTo>
                    <a:pt x="271348" y="129501"/>
                  </a:lnTo>
                  <a:lnTo>
                    <a:pt x="265417" y="129501"/>
                  </a:lnTo>
                  <a:lnTo>
                    <a:pt x="262978" y="132880"/>
                  </a:lnTo>
                  <a:lnTo>
                    <a:pt x="263639" y="139636"/>
                  </a:lnTo>
                  <a:lnTo>
                    <a:pt x="266738" y="143014"/>
                  </a:lnTo>
                  <a:lnTo>
                    <a:pt x="275971" y="143014"/>
                  </a:lnTo>
                  <a:lnTo>
                    <a:pt x="281381" y="140855"/>
                  </a:lnTo>
                  <a:lnTo>
                    <a:pt x="287705" y="134785"/>
                  </a:lnTo>
                  <a:close/>
                </a:path>
                <a:path extrusionOk="0" h="260985" w="10254615">
                  <a:moveTo>
                    <a:pt x="501205" y="97802"/>
                  </a:moveTo>
                  <a:lnTo>
                    <a:pt x="490766" y="97815"/>
                  </a:lnTo>
                  <a:lnTo>
                    <a:pt x="479082" y="90665"/>
                  </a:lnTo>
                  <a:lnTo>
                    <a:pt x="480212" y="99314"/>
                  </a:lnTo>
                  <a:lnTo>
                    <a:pt x="477875" y="111404"/>
                  </a:lnTo>
                  <a:lnTo>
                    <a:pt x="486549" y="112560"/>
                  </a:lnTo>
                  <a:lnTo>
                    <a:pt x="486549" y="102997"/>
                  </a:lnTo>
                  <a:lnTo>
                    <a:pt x="499478" y="105867"/>
                  </a:lnTo>
                  <a:lnTo>
                    <a:pt x="501205" y="97802"/>
                  </a:lnTo>
                  <a:close/>
                </a:path>
                <a:path extrusionOk="0" h="260985" w="10254615">
                  <a:moveTo>
                    <a:pt x="545541" y="90665"/>
                  </a:moveTo>
                  <a:lnTo>
                    <a:pt x="535038" y="93116"/>
                  </a:lnTo>
                  <a:lnTo>
                    <a:pt x="524408" y="95389"/>
                  </a:lnTo>
                  <a:lnTo>
                    <a:pt x="515124" y="98958"/>
                  </a:lnTo>
                  <a:lnTo>
                    <a:pt x="508660" y="105295"/>
                  </a:lnTo>
                  <a:lnTo>
                    <a:pt x="512483" y="109334"/>
                  </a:lnTo>
                  <a:lnTo>
                    <a:pt x="518477" y="111417"/>
                  </a:lnTo>
                  <a:lnTo>
                    <a:pt x="524522" y="111417"/>
                  </a:lnTo>
                  <a:lnTo>
                    <a:pt x="532511" y="110147"/>
                  </a:lnTo>
                  <a:lnTo>
                    <a:pt x="539432" y="106311"/>
                  </a:lnTo>
                  <a:lnTo>
                    <a:pt x="544156" y="99834"/>
                  </a:lnTo>
                  <a:lnTo>
                    <a:pt x="545541" y="90665"/>
                  </a:lnTo>
                  <a:close/>
                </a:path>
                <a:path extrusionOk="0" h="260985" w="10254615">
                  <a:moveTo>
                    <a:pt x="704253" y="85585"/>
                  </a:moveTo>
                  <a:lnTo>
                    <a:pt x="700963" y="78562"/>
                  </a:lnTo>
                  <a:lnTo>
                    <a:pt x="685368" y="75565"/>
                  </a:lnTo>
                  <a:lnTo>
                    <a:pt x="679945" y="85699"/>
                  </a:lnTo>
                  <a:lnTo>
                    <a:pt x="680097" y="97955"/>
                  </a:lnTo>
                  <a:lnTo>
                    <a:pt x="686092" y="108280"/>
                  </a:lnTo>
                  <a:lnTo>
                    <a:pt x="698119" y="112623"/>
                  </a:lnTo>
                  <a:lnTo>
                    <a:pt x="700024" y="112547"/>
                  </a:lnTo>
                  <a:lnTo>
                    <a:pt x="701751" y="96850"/>
                  </a:lnTo>
                  <a:lnTo>
                    <a:pt x="704253" y="85585"/>
                  </a:lnTo>
                  <a:close/>
                </a:path>
                <a:path extrusionOk="0" h="260985" w="10254615">
                  <a:moveTo>
                    <a:pt x="724103" y="164973"/>
                  </a:moveTo>
                  <a:lnTo>
                    <a:pt x="721207" y="157060"/>
                  </a:lnTo>
                  <a:lnTo>
                    <a:pt x="715975" y="157060"/>
                  </a:lnTo>
                  <a:lnTo>
                    <a:pt x="715340" y="157086"/>
                  </a:lnTo>
                  <a:lnTo>
                    <a:pt x="715010" y="157149"/>
                  </a:lnTo>
                  <a:lnTo>
                    <a:pt x="714425" y="165735"/>
                  </a:lnTo>
                  <a:lnTo>
                    <a:pt x="711581" y="172110"/>
                  </a:lnTo>
                  <a:lnTo>
                    <a:pt x="708583" y="178384"/>
                  </a:lnTo>
                  <a:lnTo>
                    <a:pt x="707555" y="186639"/>
                  </a:lnTo>
                  <a:lnTo>
                    <a:pt x="710031" y="188074"/>
                  </a:lnTo>
                  <a:lnTo>
                    <a:pt x="712216" y="188696"/>
                  </a:lnTo>
                  <a:lnTo>
                    <a:pt x="720839" y="188696"/>
                  </a:lnTo>
                  <a:lnTo>
                    <a:pt x="723925" y="180784"/>
                  </a:lnTo>
                  <a:lnTo>
                    <a:pt x="724103" y="164973"/>
                  </a:lnTo>
                  <a:close/>
                </a:path>
                <a:path extrusionOk="0" h="260985" w="10254615">
                  <a:moveTo>
                    <a:pt x="849617" y="83553"/>
                  </a:moveTo>
                  <a:lnTo>
                    <a:pt x="847356" y="78397"/>
                  </a:lnTo>
                  <a:lnTo>
                    <a:pt x="842213" y="75234"/>
                  </a:lnTo>
                  <a:lnTo>
                    <a:pt x="835850" y="74168"/>
                  </a:lnTo>
                  <a:lnTo>
                    <a:pt x="829792" y="74168"/>
                  </a:lnTo>
                  <a:lnTo>
                    <a:pt x="824280" y="77038"/>
                  </a:lnTo>
                  <a:lnTo>
                    <a:pt x="825487" y="83045"/>
                  </a:lnTo>
                  <a:lnTo>
                    <a:pt x="829779" y="83286"/>
                  </a:lnTo>
                  <a:lnTo>
                    <a:pt x="834136" y="84201"/>
                  </a:lnTo>
                  <a:lnTo>
                    <a:pt x="832662" y="90652"/>
                  </a:lnTo>
                  <a:lnTo>
                    <a:pt x="847382" y="90652"/>
                  </a:lnTo>
                  <a:lnTo>
                    <a:pt x="849617" y="83553"/>
                  </a:lnTo>
                  <a:close/>
                </a:path>
                <a:path extrusionOk="0" h="260985" w="10254615">
                  <a:moveTo>
                    <a:pt x="869492" y="157149"/>
                  </a:moveTo>
                  <a:lnTo>
                    <a:pt x="867473" y="156908"/>
                  </a:lnTo>
                  <a:lnTo>
                    <a:pt x="866482" y="156908"/>
                  </a:lnTo>
                  <a:lnTo>
                    <a:pt x="851827" y="163245"/>
                  </a:lnTo>
                  <a:lnTo>
                    <a:pt x="842429" y="178155"/>
                  </a:lnTo>
                  <a:lnTo>
                    <a:pt x="840270" y="195465"/>
                  </a:lnTo>
                  <a:lnTo>
                    <a:pt x="847382" y="209003"/>
                  </a:lnTo>
                  <a:lnTo>
                    <a:pt x="850125" y="193128"/>
                  </a:lnTo>
                  <a:lnTo>
                    <a:pt x="857885" y="182295"/>
                  </a:lnTo>
                  <a:lnTo>
                    <a:pt x="865911" y="171869"/>
                  </a:lnTo>
                  <a:lnTo>
                    <a:pt x="869492" y="157149"/>
                  </a:lnTo>
                  <a:close/>
                </a:path>
                <a:path extrusionOk="0" h="260985" w="10254615">
                  <a:moveTo>
                    <a:pt x="1070457" y="120167"/>
                  </a:moveTo>
                  <a:lnTo>
                    <a:pt x="1067714" y="114998"/>
                  </a:lnTo>
                  <a:lnTo>
                    <a:pt x="1061796" y="112001"/>
                  </a:lnTo>
                  <a:lnTo>
                    <a:pt x="1054341" y="111036"/>
                  </a:lnTo>
                  <a:lnTo>
                    <a:pt x="1046099" y="111036"/>
                  </a:lnTo>
                  <a:lnTo>
                    <a:pt x="1037983" y="114300"/>
                  </a:lnTo>
                  <a:lnTo>
                    <a:pt x="1039012" y="120040"/>
                  </a:lnTo>
                  <a:lnTo>
                    <a:pt x="1042720" y="119964"/>
                  </a:lnTo>
                  <a:lnTo>
                    <a:pt x="1050544" y="120421"/>
                  </a:lnTo>
                  <a:lnTo>
                    <a:pt x="1057503" y="121818"/>
                  </a:lnTo>
                  <a:lnTo>
                    <a:pt x="1063498" y="124218"/>
                  </a:lnTo>
                  <a:lnTo>
                    <a:pt x="1068400" y="127647"/>
                  </a:lnTo>
                  <a:lnTo>
                    <a:pt x="1070457" y="120167"/>
                  </a:lnTo>
                  <a:close/>
                </a:path>
                <a:path extrusionOk="0" h="260985" w="10254615">
                  <a:moveTo>
                    <a:pt x="1142047" y="164630"/>
                  </a:moveTo>
                  <a:lnTo>
                    <a:pt x="1129334" y="168465"/>
                  </a:lnTo>
                  <a:lnTo>
                    <a:pt x="1118069" y="173761"/>
                  </a:lnTo>
                  <a:lnTo>
                    <a:pt x="1109586" y="181876"/>
                  </a:lnTo>
                  <a:lnTo>
                    <a:pt x="1105179" y="194132"/>
                  </a:lnTo>
                  <a:lnTo>
                    <a:pt x="1118019" y="190360"/>
                  </a:lnTo>
                  <a:lnTo>
                    <a:pt x="1129322" y="185051"/>
                  </a:lnTo>
                  <a:lnTo>
                    <a:pt x="1137767" y="176911"/>
                  </a:lnTo>
                  <a:lnTo>
                    <a:pt x="1142047" y="164630"/>
                  </a:lnTo>
                  <a:close/>
                </a:path>
                <a:path extrusionOk="0" h="260985" w="10254615">
                  <a:moveTo>
                    <a:pt x="1178864" y="8966"/>
                  </a:moveTo>
                  <a:lnTo>
                    <a:pt x="1172794" y="7835"/>
                  </a:lnTo>
                  <a:lnTo>
                    <a:pt x="1168019" y="7378"/>
                  </a:lnTo>
                  <a:lnTo>
                    <a:pt x="1164336" y="7378"/>
                  </a:lnTo>
                  <a:lnTo>
                    <a:pt x="1155801" y="7378"/>
                  </a:lnTo>
                  <a:lnTo>
                    <a:pt x="1153160" y="9867"/>
                  </a:lnTo>
                  <a:lnTo>
                    <a:pt x="1154709" y="14833"/>
                  </a:lnTo>
                  <a:lnTo>
                    <a:pt x="1158900" y="17322"/>
                  </a:lnTo>
                  <a:lnTo>
                    <a:pt x="1168819" y="17322"/>
                  </a:lnTo>
                  <a:lnTo>
                    <a:pt x="1174407" y="15189"/>
                  </a:lnTo>
                  <a:lnTo>
                    <a:pt x="1178864" y="8966"/>
                  </a:lnTo>
                  <a:close/>
                </a:path>
                <a:path extrusionOk="0" h="260985" w="10254615">
                  <a:moveTo>
                    <a:pt x="1184998" y="109207"/>
                  </a:moveTo>
                  <a:lnTo>
                    <a:pt x="1180960" y="105562"/>
                  </a:lnTo>
                  <a:lnTo>
                    <a:pt x="1174864" y="104165"/>
                  </a:lnTo>
                  <a:lnTo>
                    <a:pt x="1170228" y="104165"/>
                  </a:lnTo>
                  <a:lnTo>
                    <a:pt x="1165555" y="106514"/>
                  </a:lnTo>
                  <a:lnTo>
                    <a:pt x="1164145" y="112560"/>
                  </a:lnTo>
                  <a:lnTo>
                    <a:pt x="1171638" y="112560"/>
                  </a:lnTo>
                  <a:lnTo>
                    <a:pt x="1173048" y="118668"/>
                  </a:lnTo>
                  <a:lnTo>
                    <a:pt x="1178864" y="120053"/>
                  </a:lnTo>
                  <a:lnTo>
                    <a:pt x="1184973" y="114312"/>
                  </a:lnTo>
                  <a:lnTo>
                    <a:pt x="1184998" y="109207"/>
                  </a:lnTo>
                  <a:close/>
                </a:path>
                <a:path extrusionOk="0" h="260985" w="10254615">
                  <a:moveTo>
                    <a:pt x="1200988" y="149669"/>
                  </a:moveTo>
                  <a:lnTo>
                    <a:pt x="1186332" y="149669"/>
                  </a:lnTo>
                  <a:lnTo>
                    <a:pt x="1181912" y="157035"/>
                  </a:lnTo>
                  <a:lnTo>
                    <a:pt x="1181214" y="163245"/>
                  </a:lnTo>
                  <a:lnTo>
                    <a:pt x="1184960" y="168224"/>
                  </a:lnTo>
                  <a:lnTo>
                    <a:pt x="1193825" y="171907"/>
                  </a:lnTo>
                  <a:lnTo>
                    <a:pt x="1193215" y="161759"/>
                  </a:lnTo>
                  <a:lnTo>
                    <a:pt x="1197279" y="155651"/>
                  </a:lnTo>
                  <a:lnTo>
                    <a:pt x="1200988" y="149669"/>
                  </a:lnTo>
                  <a:close/>
                </a:path>
                <a:path extrusionOk="0" h="260985" w="10254615">
                  <a:moveTo>
                    <a:pt x="1335633" y="176504"/>
                  </a:moveTo>
                  <a:lnTo>
                    <a:pt x="1333614" y="164630"/>
                  </a:lnTo>
                  <a:lnTo>
                    <a:pt x="1318958" y="164630"/>
                  </a:lnTo>
                  <a:lnTo>
                    <a:pt x="1318641" y="173964"/>
                  </a:lnTo>
                  <a:lnTo>
                    <a:pt x="1309446" y="174777"/>
                  </a:lnTo>
                  <a:lnTo>
                    <a:pt x="1311465" y="186639"/>
                  </a:lnTo>
                  <a:lnTo>
                    <a:pt x="1326108" y="186639"/>
                  </a:lnTo>
                  <a:lnTo>
                    <a:pt x="1326730" y="177431"/>
                  </a:lnTo>
                  <a:lnTo>
                    <a:pt x="1335633" y="176504"/>
                  </a:lnTo>
                  <a:close/>
                </a:path>
                <a:path extrusionOk="0" h="260985" w="10254615">
                  <a:moveTo>
                    <a:pt x="1444155" y="97802"/>
                  </a:moveTo>
                  <a:lnTo>
                    <a:pt x="1441488" y="97193"/>
                  </a:lnTo>
                  <a:lnTo>
                    <a:pt x="1438503" y="96913"/>
                  </a:lnTo>
                  <a:lnTo>
                    <a:pt x="1435379" y="96913"/>
                  </a:lnTo>
                  <a:lnTo>
                    <a:pt x="1419707" y="98983"/>
                  </a:lnTo>
                  <a:lnTo>
                    <a:pt x="1406613" y="104355"/>
                  </a:lnTo>
                  <a:lnTo>
                    <a:pt x="1400886" y="111785"/>
                  </a:lnTo>
                  <a:lnTo>
                    <a:pt x="1407299" y="120040"/>
                  </a:lnTo>
                  <a:lnTo>
                    <a:pt x="1414767" y="112826"/>
                  </a:lnTo>
                  <a:lnTo>
                    <a:pt x="1428102" y="111467"/>
                  </a:lnTo>
                  <a:lnTo>
                    <a:pt x="1440243" y="108851"/>
                  </a:lnTo>
                  <a:lnTo>
                    <a:pt x="1444155" y="97802"/>
                  </a:lnTo>
                  <a:close/>
                </a:path>
                <a:path extrusionOk="0" h="260985" w="10254615">
                  <a:moveTo>
                    <a:pt x="1650441" y="16446"/>
                  </a:moveTo>
                  <a:lnTo>
                    <a:pt x="1635747" y="16446"/>
                  </a:lnTo>
                  <a:lnTo>
                    <a:pt x="1635747" y="23710"/>
                  </a:lnTo>
                  <a:lnTo>
                    <a:pt x="1629702" y="25209"/>
                  </a:lnTo>
                  <a:lnTo>
                    <a:pt x="1628267" y="31191"/>
                  </a:lnTo>
                  <a:lnTo>
                    <a:pt x="1637080" y="30759"/>
                  </a:lnTo>
                  <a:lnTo>
                    <a:pt x="1644980" y="29400"/>
                  </a:lnTo>
                  <a:lnTo>
                    <a:pt x="1650072" y="25247"/>
                  </a:lnTo>
                  <a:lnTo>
                    <a:pt x="1650441" y="16446"/>
                  </a:lnTo>
                  <a:close/>
                </a:path>
                <a:path extrusionOk="0" h="260985" w="10254615">
                  <a:moveTo>
                    <a:pt x="1672590" y="157149"/>
                  </a:moveTo>
                  <a:lnTo>
                    <a:pt x="1663788" y="157492"/>
                  </a:lnTo>
                  <a:lnTo>
                    <a:pt x="1655902" y="158864"/>
                  </a:lnTo>
                  <a:lnTo>
                    <a:pt x="1650822" y="163068"/>
                  </a:lnTo>
                  <a:lnTo>
                    <a:pt x="1650441" y="171907"/>
                  </a:lnTo>
                  <a:lnTo>
                    <a:pt x="1652054" y="171945"/>
                  </a:lnTo>
                  <a:lnTo>
                    <a:pt x="1663611" y="171945"/>
                  </a:lnTo>
                  <a:lnTo>
                    <a:pt x="1669313" y="165976"/>
                  </a:lnTo>
                  <a:lnTo>
                    <a:pt x="1672590" y="157149"/>
                  </a:lnTo>
                  <a:close/>
                </a:path>
                <a:path extrusionOk="0" h="260985" w="10254615">
                  <a:moveTo>
                    <a:pt x="1894560" y="252653"/>
                  </a:moveTo>
                  <a:lnTo>
                    <a:pt x="1893519" y="245999"/>
                  </a:lnTo>
                  <a:lnTo>
                    <a:pt x="1891093" y="246291"/>
                  </a:lnTo>
                  <a:lnTo>
                    <a:pt x="1888845" y="246430"/>
                  </a:lnTo>
                  <a:lnTo>
                    <a:pt x="1886724" y="246430"/>
                  </a:lnTo>
                  <a:lnTo>
                    <a:pt x="1872513" y="243890"/>
                  </a:lnTo>
                  <a:lnTo>
                    <a:pt x="1861794" y="237769"/>
                  </a:lnTo>
                  <a:lnTo>
                    <a:pt x="1852307" y="230314"/>
                  </a:lnTo>
                  <a:lnTo>
                    <a:pt x="1841754" y="223748"/>
                  </a:lnTo>
                  <a:lnTo>
                    <a:pt x="1836915" y="233616"/>
                  </a:lnTo>
                  <a:lnTo>
                    <a:pt x="1840699" y="242938"/>
                  </a:lnTo>
                  <a:lnTo>
                    <a:pt x="1856727" y="260743"/>
                  </a:lnTo>
                  <a:lnTo>
                    <a:pt x="1855622" y="254088"/>
                  </a:lnTo>
                  <a:lnTo>
                    <a:pt x="1859445" y="252349"/>
                  </a:lnTo>
                  <a:lnTo>
                    <a:pt x="1868017" y="252361"/>
                  </a:lnTo>
                  <a:lnTo>
                    <a:pt x="1882089" y="254381"/>
                  </a:lnTo>
                  <a:lnTo>
                    <a:pt x="1890699" y="254381"/>
                  </a:lnTo>
                  <a:lnTo>
                    <a:pt x="1894560" y="252653"/>
                  </a:lnTo>
                  <a:close/>
                </a:path>
                <a:path extrusionOk="0" h="260985" w="10254615">
                  <a:moveTo>
                    <a:pt x="1945081" y="38569"/>
                  </a:moveTo>
                  <a:lnTo>
                    <a:pt x="1925027" y="33426"/>
                  </a:lnTo>
                  <a:lnTo>
                    <a:pt x="1912442" y="30835"/>
                  </a:lnTo>
                  <a:lnTo>
                    <a:pt x="1899894" y="29730"/>
                  </a:lnTo>
                  <a:lnTo>
                    <a:pt x="1890776" y="29730"/>
                  </a:lnTo>
                  <a:lnTo>
                    <a:pt x="1882825" y="31953"/>
                  </a:lnTo>
                  <a:lnTo>
                    <a:pt x="1878558" y="38569"/>
                  </a:lnTo>
                  <a:lnTo>
                    <a:pt x="1880933" y="38468"/>
                  </a:lnTo>
                  <a:lnTo>
                    <a:pt x="1887118" y="39128"/>
                  </a:lnTo>
                  <a:lnTo>
                    <a:pt x="1893303" y="40868"/>
                  </a:lnTo>
                  <a:lnTo>
                    <a:pt x="1899450" y="43345"/>
                  </a:lnTo>
                  <a:lnTo>
                    <a:pt x="1913496" y="50025"/>
                  </a:lnTo>
                  <a:lnTo>
                    <a:pt x="1921129" y="53886"/>
                  </a:lnTo>
                  <a:lnTo>
                    <a:pt x="1934641" y="53886"/>
                  </a:lnTo>
                  <a:lnTo>
                    <a:pt x="1940534" y="50050"/>
                  </a:lnTo>
                  <a:lnTo>
                    <a:pt x="1945081" y="38569"/>
                  </a:lnTo>
                  <a:close/>
                </a:path>
                <a:path extrusionOk="0" h="260985" w="10254615">
                  <a:moveTo>
                    <a:pt x="2000859" y="54190"/>
                  </a:moveTo>
                  <a:lnTo>
                    <a:pt x="1999602" y="49517"/>
                  </a:lnTo>
                  <a:lnTo>
                    <a:pt x="1994649" y="46748"/>
                  </a:lnTo>
                  <a:lnTo>
                    <a:pt x="1987816" y="45847"/>
                  </a:lnTo>
                  <a:lnTo>
                    <a:pt x="1980730" y="45847"/>
                  </a:lnTo>
                  <a:lnTo>
                    <a:pt x="1973580" y="48501"/>
                  </a:lnTo>
                  <a:lnTo>
                    <a:pt x="1974430" y="53555"/>
                  </a:lnTo>
                  <a:lnTo>
                    <a:pt x="1974659" y="53517"/>
                  </a:lnTo>
                  <a:lnTo>
                    <a:pt x="1979510" y="54254"/>
                  </a:lnTo>
                  <a:lnTo>
                    <a:pt x="1987550" y="56108"/>
                  </a:lnTo>
                  <a:lnTo>
                    <a:pt x="1994636" y="58483"/>
                  </a:lnTo>
                  <a:lnTo>
                    <a:pt x="1996554" y="60820"/>
                  </a:lnTo>
                  <a:lnTo>
                    <a:pt x="2000859" y="54190"/>
                  </a:lnTo>
                  <a:close/>
                </a:path>
                <a:path extrusionOk="0" h="260985" w="10254615">
                  <a:moveTo>
                    <a:pt x="2099614" y="157149"/>
                  </a:moveTo>
                  <a:lnTo>
                    <a:pt x="2081949" y="159677"/>
                  </a:lnTo>
                  <a:lnTo>
                    <a:pt x="2068322" y="166370"/>
                  </a:lnTo>
                  <a:lnTo>
                    <a:pt x="2057450" y="175818"/>
                  </a:lnTo>
                  <a:lnTo>
                    <a:pt x="2048103" y="186651"/>
                  </a:lnTo>
                  <a:lnTo>
                    <a:pt x="2051850" y="187261"/>
                  </a:lnTo>
                  <a:lnTo>
                    <a:pt x="2055279" y="187540"/>
                  </a:lnTo>
                  <a:lnTo>
                    <a:pt x="2058428" y="187540"/>
                  </a:lnTo>
                  <a:lnTo>
                    <a:pt x="2073529" y="184810"/>
                  </a:lnTo>
                  <a:lnTo>
                    <a:pt x="2084374" y="177723"/>
                  </a:lnTo>
                  <a:lnTo>
                    <a:pt x="2092528" y="167944"/>
                  </a:lnTo>
                  <a:lnTo>
                    <a:pt x="2099614" y="157149"/>
                  </a:lnTo>
                  <a:close/>
                </a:path>
                <a:path extrusionOk="0" h="260985" w="10254615">
                  <a:moveTo>
                    <a:pt x="2113445" y="205879"/>
                  </a:moveTo>
                  <a:lnTo>
                    <a:pt x="2110803" y="198780"/>
                  </a:lnTo>
                  <a:lnTo>
                    <a:pt x="2099614" y="194132"/>
                  </a:lnTo>
                  <a:lnTo>
                    <a:pt x="2097570" y="209918"/>
                  </a:lnTo>
                  <a:lnTo>
                    <a:pt x="2101164" y="215201"/>
                  </a:lnTo>
                  <a:lnTo>
                    <a:pt x="2105215" y="215201"/>
                  </a:lnTo>
                  <a:lnTo>
                    <a:pt x="2110562" y="212369"/>
                  </a:lnTo>
                  <a:lnTo>
                    <a:pt x="2113445" y="205879"/>
                  </a:lnTo>
                  <a:close/>
                </a:path>
                <a:path extrusionOk="0" h="260985" w="10254615">
                  <a:moveTo>
                    <a:pt x="2114524" y="127647"/>
                  </a:moveTo>
                  <a:lnTo>
                    <a:pt x="2113432" y="110134"/>
                  </a:lnTo>
                  <a:lnTo>
                    <a:pt x="2105304" y="99733"/>
                  </a:lnTo>
                  <a:lnTo>
                    <a:pt x="2092579" y="94043"/>
                  </a:lnTo>
                  <a:lnTo>
                    <a:pt x="2077720" y="90665"/>
                  </a:lnTo>
                  <a:lnTo>
                    <a:pt x="2081441" y="105283"/>
                  </a:lnTo>
                  <a:lnTo>
                    <a:pt x="2091601" y="113525"/>
                  </a:lnTo>
                  <a:lnTo>
                    <a:pt x="2104009" y="119583"/>
                  </a:lnTo>
                  <a:lnTo>
                    <a:pt x="2114524" y="127647"/>
                  </a:lnTo>
                  <a:close/>
                </a:path>
                <a:path extrusionOk="0" h="260985" w="10254615">
                  <a:moveTo>
                    <a:pt x="2364892" y="90652"/>
                  </a:moveTo>
                  <a:lnTo>
                    <a:pt x="2361082" y="88087"/>
                  </a:lnTo>
                  <a:lnTo>
                    <a:pt x="2354745" y="85166"/>
                  </a:lnTo>
                  <a:lnTo>
                    <a:pt x="2347125" y="82778"/>
                  </a:lnTo>
                  <a:lnTo>
                    <a:pt x="2339429" y="81775"/>
                  </a:lnTo>
                  <a:lnTo>
                    <a:pt x="2333498" y="81775"/>
                  </a:lnTo>
                  <a:lnTo>
                    <a:pt x="2328710" y="84035"/>
                  </a:lnTo>
                  <a:lnTo>
                    <a:pt x="2328049" y="90652"/>
                  </a:lnTo>
                  <a:lnTo>
                    <a:pt x="2331885" y="93078"/>
                  </a:lnTo>
                  <a:lnTo>
                    <a:pt x="2338286" y="95935"/>
                  </a:lnTo>
                  <a:lnTo>
                    <a:pt x="2345969" y="98323"/>
                  </a:lnTo>
                  <a:lnTo>
                    <a:pt x="2353703" y="99314"/>
                  </a:lnTo>
                  <a:lnTo>
                    <a:pt x="2359545" y="99314"/>
                  </a:lnTo>
                  <a:lnTo>
                    <a:pt x="2364232" y="97116"/>
                  </a:lnTo>
                  <a:lnTo>
                    <a:pt x="2364892" y="90652"/>
                  </a:lnTo>
                  <a:close/>
                </a:path>
                <a:path extrusionOk="0" h="260985" w="10254615">
                  <a:moveTo>
                    <a:pt x="2406142" y="148983"/>
                  </a:moveTo>
                  <a:lnTo>
                    <a:pt x="2405697" y="139217"/>
                  </a:lnTo>
                  <a:lnTo>
                    <a:pt x="2400008" y="131025"/>
                  </a:lnTo>
                  <a:lnTo>
                    <a:pt x="2388730" y="127596"/>
                  </a:lnTo>
                  <a:lnTo>
                    <a:pt x="2387079" y="127647"/>
                  </a:lnTo>
                  <a:lnTo>
                    <a:pt x="2386685" y="139065"/>
                  </a:lnTo>
                  <a:lnTo>
                    <a:pt x="2388768" y="148018"/>
                  </a:lnTo>
                  <a:lnTo>
                    <a:pt x="2393683" y="154165"/>
                  </a:lnTo>
                  <a:lnTo>
                    <a:pt x="2401709" y="157149"/>
                  </a:lnTo>
                  <a:lnTo>
                    <a:pt x="2406142" y="148983"/>
                  </a:lnTo>
                  <a:close/>
                </a:path>
                <a:path extrusionOk="0" h="260985" w="10254615">
                  <a:moveTo>
                    <a:pt x="2438527" y="38569"/>
                  </a:moveTo>
                  <a:lnTo>
                    <a:pt x="2434780" y="38049"/>
                  </a:lnTo>
                  <a:lnTo>
                    <a:pt x="2431326" y="37795"/>
                  </a:lnTo>
                  <a:lnTo>
                    <a:pt x="2428125" y="37795"/>
                  </a:lnTo>
                  <a:lnTo>
                    <a:pt x="2401455" y="56095"/>
                  </a:lnTo>
                  <a:lnTo>
                    <a:pt x="2405164" y="62191"/>
                  </a:lnTo>
                  <a:lnTo>
                    <a:pt x="2409202" y="68300"/>
                  </a:lnTo>
                  <a:lnTo>
                    <a:pt x="2421534" y="65989"/>
                  </a:lnTo>
                  <a:lnTo>
                    <a:pt x="2430538" y="60261"/>
                  </a:lnTo>
                  <a:lnTo>
                    <a:pt x="2436190" y="51130"/>
                  </a:lnTo>
                  <a:lnTo>
                    <a:pt x="2438527" y="38569"/>
                  </a:lnTo>
                  <a:close/>
                </a:path>
                <a:path extrusionOk="0" h="260985" w="10254615">
                  <a:moveTo>
                    <a:pt x="2506624" y="187236"/>
                  </a:moveTo>
                  <a:lnTo>
                    <a:pt x="2503767" y="179311"/>
                  </a:lnTo>
                  <a:lnTo>
                    <a:pt x="2498509" y="179311"/>
                  </a:lnTo>
                  <a:lnTo>
                    <a:pt x="2497861" y="179336"/>
                  </a:lnTo>
                  <a:lnTo>
                    <a:pt x="2497531" y="179400"/>
                  </a:lnTo>
                  <a:lnTo>
                    <a:pt x="2496832" y="188023"/>
                  </a:lnTo>
                  <a:lnTo>
                    <a:pt x="2493988" y="194411"/>
                  </a:lnTo>
                  <a:lnTo>
                    <a:pt x="2491028" y="200698"/>
                  </a:lnTo>
                  <a:lnTo>
                    <a:pt x="2490038" y="209003"/>
                  </a:lnTo>
                  <a:lnTo>
                    <a:pt x="2492476" y="210400"/>
                  </a:lnTo>
                  <a:lnTo>
                    <a:pt x="2494623" y="211023"/>
                  </a:lnTo>
                  <a:lnTo>
                    <a:pt x="2503208" y="211023"/>
                  </a:lnTo>
                  <a:lnTo>
                    <a:pt x="2506345" y="203098"/>
                  </a:lnTo>
                  <a:lnTo>
                    <a:pt x="2506624" y="187236"/>
                  </a:lnTo>
                  <a:close/>
                </a:path>
                <a:path extrusionOk="0" h="260985" w="10254615">
                  <a:moveTo>
                    <a:pt x="2909874" y="53568"/>
                  </a:moveTo>
                  <a:lnTo>
                    <a:pt x="2906496" y="53263"/>
                  </a:lnTo>
                  <a:lnTo>
                    <a:pt x="2903232" y="53111"/>
                  </a:lnTo>
                  <a:lnTo>
                    <a:pt x="2900121" y="53111"/>
                  </a:lnTo>
                  <a:lnTo>
                    <a:pt x="2888665" y="53949"/>
                  </a:lnTo>
                  <a:lnTo>
                    <a:pt x="2878950" y="56603"/>
                  </a:lnTo>
                  <a:lnTo>
                    <a:pt x="2871241" y="61315"/>
                  </a:lnTo>
                  <a:lnTo>
                    <a:pt x="2865856" y="68313"/>
                  </a:lnTo>
                  <a:lnTo>
                    <a:pt x="2870733" y="68287"/>
                  </a:lnTo>
                  <a:lnTo>
                    <a:pt x="2881058" y="68529"/>
                  </a:lnTo>
                  <a:lnTo>
                    <a:pt x="2883585" y="68529"/>
                  </a:lnTo>
                  <a:lnTo>
                    <a:pt x="2893453" y="68046"/>
                  </a:lnTo>
                  <a:lnTo>
                    <a:pt x="2901746" y="65989"/>
                  </a:lnTo>
                  <a:lnTo>
                    <a:pt x="2907525" y="61468"/>
                  </a:lnTo>
                  <a:lnTo>
                    <a:pt x="2909874" y="53568"/>
                  </a:lnTo>
                  <a:close/>
                </a:path>
                <a:path extrusionOk="0" h="260985" w="10254615">
                  <a:moveTo>
                    <a:pt x="2942425" y="181889"/>
                  </a:moveTo>
                  <a:lnTo>
                    <a:pt x="2940481" y="178282"/>
                  </a:lnTo>
                  <a:lnTo>
                    <a:pt x="2936748" y="178282"/>
                  </a:lnTo>
                  <a:lnTo>
                    <a:pt x="2933827" y="178282"/>
                  </a:lnTo>
                  <a:lnTo>
                    <a:pt x="2929813" y="180492"/>
                  </a:lnTo>
                  <a:lnTo>
                    <a:pt x="2924797" y="186651"/>
                  </a:lnTo>
                  <a:lnTo>
                    <a:pt x="2929636" y="191071"/>
                  </a:lnTo>
                  <a:lnTo>
                    <a:pt x="2933420" y="192709"/>
                  </a:lnTo>
                  <a:lnTo>
                    <a:pt x="2940380" y="192709"/>
                  </a:lnTo>
                  <a:lnTo>
                    <a:pt x="2942374" y="189103"/>
                  </a:lnTo>
                  <a:lnTo>
                    <a:pt x="2942425" y="181889"/>
                  </a:lnTo>
                  <a:close/>
                </a:path>
                <a:path extrusionOk="0" h="260985" w="10254615">
                  <a:moveTo>
                    <a:pt x="2954147" y="231127"/>
                  </a:moveTo>
                  <a:lnTo>
                    <a:pt x="2951734" y="231787"/>
                  </a:lnTo>
                  <a:lnTo>
                    <a:pt x="2949676" y="232079"/>
                  </a:lnTo>
                  <a:lnTo>
                    <a:pt x="2947911" y="232079"/>
                  </a:lnTo>
                  <a:lnTo>
                    <a:pt x="2940608" y="229628"/>
                  </a:lnTo>
                  <a:lnTo>
                    <a:pt x="2931922" y="218833"/>
                  </a:lnTo>
                  <a:lnTo>
                    <a:pt x="2924797" y="216369"/>
                  </a:lnTo>
                  <a:lnTo>
                    <a:pt x="2924695" y="225463"/>
                  </a:lnTo>
                  <a:lnTo>
                    <a:pt x="2923438" y="233476"/>
                  </a:lnTo>
                  <a:lnTo>
                    <a:pt x="2921000" y="240347"/>
                  </a:lnTo>
                  <a:lnTo>
                    <a:pt x="2917329" y="245986"/>
                  </a:lnTo>
                  <a:lnTo>
                    <a:pt x="2925343" y="246443"/>
                  </a:lnTo>
                  <a:lnTo>
                    <a:pt x="2929115" y="246443"/>
                  </a:lnTo>
                  <a:lnTo>
                    <a:pt x="2938564" y="245833"/>
                  </a:lnTo>
                  <a:lnTo>
                    <a:pt x="2946336" y="243547"/>
                  </a:lnTo>
                  <a:lnTo>
                    <a:pt x="2951746" y="238874"/>
                  </a:lnTo>
                  <a:lnTo>
                    <a:pt x="2954147" y="231127"/>
                  </a:lnTo>
                  <a:close/>
                </a:path>
                <a:path extrusionOk="0" h="260985" w="10254615">
                  <a:moveTo>
                    <a:pt x="2991116" y="155308"/>
                  </a:moveTo>
                  <a:lnTo>
                    <a:pt x="2988106" y="149263"/>
                  </a:lnTo>
                  <a:lnTo>
                    <a:pt x="2982645" y="146024"/>
                  </a:lnTo>
                  <a:lnTo>
                    <a:pt x="2975356" y="145059"/>
                  </a:lnTo>
                  <a:lnTo>
                    <a:pt x="2963913" y="146418"/>
                  </a:lnTo>
                  <a:lnTo>
                    <a:pt x="2951861" y="149694"/>
                  </a:lnTo>
                  <a:lnTo>
                    <a:pt x="2940723" y="153670"/>
                  </a:lnTo>
                  <a:lnTo>
                    <a:pt x="2931998" y="157149"/>
                  </a:lnTo>
                  <a:lnTo>
                    <a:pt x="2939592" y="166281"/>
                  </a:lnTo>
                  <a:lnTo>
                    <a:pt x="2945739" y="168833"/>
                  </a:lnTo>
                  <a:lnTo>
                    <a:pt x="2957385" y="168833"/>
                  </a:lnTo>
                  <a:lnTo>
                    <a:pt x="2962325" y="167792"/>
                  </a:lnTo>
                  <a:lnTo>
                    <a:pt x="2974251" y="165684"/>
                  </a:lnTo>
                  <a:lnTo>
                    <a:pt x="2981236" y="164630"/>
                  </a:lnTo>
                  <a:lnTo>
                    <a:pt x="2991027" y="164642"/>
                  </a:lnTo>
                  <a:lnTo>
                    <a:pt x="2991116" y="155308"/>
                  </a:lnTo>
                  <a:close/>
                </a:path>
                <a:path extrusionOk="0" h="260985" w="10254615">
                  <a:moveTo>
                    <a:pt x="3056585" y="147243"/>
                  </a:moveTo>
                  <a:lnTo>
                    <a:pt x="3049955" y="134785"/>
                  </a:lnTo>
                  <a:lnTo>
                    <a:pt x="3049955" y="149656"/>
                  </a:lnTo>
                  <a:lnTo>
                    <a:pt x="3042602" y="149313"/>
                  </a:lnTo>
                  <a:lnTo>
                    <a:pt x="3039084" y="149313"/>
                  </a:lnTo>
                  <a:lnTo>
                    <a:pt x="3029318" y="149910"/>
                  </a:lnTo>
                  <a:lnTo>
                    <a:pt x="3021215" y="152158"/>
                  </a:lnTo>
                  <a:lnTo>
                    <a:pt x="3015551" y="156819"/>
                  </a:lnTo>
                  <a:lnTo>
                    <a:pt x="3013113" y="164630"/>
                  </a:lnTo>
                  <a:lnTo>
                    <a:pt x="3017151" y="168033"/>
                  </a:lnTo>
                  <a:lnTo>
                    <a:pt x="3022333" y="169519"/>
                  </a:lnTo>
                  <a:lnTo>
                    <a:pt x="3027705" y="169519"/>
                  </a:lnTo>
                  <a:lnTo>
                    <a:pt x="3041612" y="166446"/>
                  </a:lnTo>
                  <a:lnTo>
                    <a:pt x="3052521" y="158407"/>
                  </a:lnTo>
                  <a:lnTo>
                    <a:pt x="3056585" y="147243"/>
                  </a:lnTo>
                  <a:close/>
                </a:path>
                <a:path extrusionOk="0" h="260985" w="10254615">
                  <a:moveTo>
                    <a:pt x="3080918" y="201079"/>
                  </a:moveTo>
                  <a:lnTo>
                    <a:pt x="3080486" y="201079"/>
                  </a:lnTo>
                  <a:lnTo>
                    <a:pt x="3079800" y="201079"/>
                  </a:lnTo>
                  <a:lnTo>
                    <a:pt x="3051873" y="202933"/>
                  </a:lnTo>
                  <a:lnTo>
                    <a:pt x="3052902" y="202933"/>
                  </a:lnTo>
                  <a:lnTo>
                    <a:pt x="3072130" y="201752"/>
                  </a:lnTo>
                  <a:lnTo>
                    <a:pt x="3080918" y="201079"/>
                  </a:lnTo>
                  <a:close/>
                </a:path>
                <a:path extrusionOk="0" h="260985" w="10254615">
                  <a:moveTo>
                    <a:pt x="3594963" y="90665"/>
                  </a:moveTo>
                  <a:lnTo>
                    <a:pt x="3591979" y="90220"/>
                  </a:lnTo>
                  <a:lnTo>
                    <a:pt x="3589185" y="90004"/>
                  </a:lnTo>
                  <a:lnTo>
                    <a:pt x="3586581" y="90004"/>
                  </a:lnTo>
                  <a:lnTo>
                    <a:pt x="3578466" y="90906"/>
                  </a:lnTo>
                  <a:lnTo>
                    <a:pt x="3572167" y="93675"/>
                  </a:lnTo>
                  <a:lnTo>
                    <a:pt x="3567823" y="98437"/>
                  </a:lnTo>
                  <a:lnTo>
                    <a:pt x="3565614" y="105295"/>
                  </a:lnTo>
                  <a:lnTo>
                    <a:pt x="3568433" y="105638"/>
                  </a:lnTo>
                  <a:lnTo>
                    <a:pt x="3571087" y="105829"/>
                  </a:lnTo>
                  <a:lnTo>
                    <a:pt x="3573564" y="105829"/>
                  </a:lnTo>
                  <a:lnTo>
                    <a:pt x="3581844" y="104965"/>
                  </a:lnTo>
                  <a:lnTo>
                    <a:pt x="3588296" y="102273"/>
                  </a:lnTo>
                  <a:lnTo>
                    <a:pt x="3592728" y="97561"/>
                  </a:lnTo>
                  <a:lnTo>
                    <a:pt x="3594963" y="90665"/>
                  </a:lnTo>
                  <a:close/>
                </a:path>
                <a:path extrusionOk="0" h="260985" w="10254615">
                  <a:moveTo>
                    <a:pt x="3676053" y="209003"/>
                  </a:moveTo>
                  <a:lnTo>
                    <a:pt x="3661702" y="213042"/>
                  </a:lnTo>
                  <a:lnTo>
                    <a:pt x="3648164" y="217982"/>
                  </a:lnTo>
                  <a:lnTo>
                    <a:pt x="3635705" y="223977"/>
                  </a:lnTo>
                  <a:lnTo>
                    <a:pt x="3624580" y="231127"/>
                  </a:lnTo>
                  <a:lnTo>
                    <a:pt x="3629126" y="235216"/>
                  </a:lnTo>
                  <a:lnTo>
                    <a:pt x="3634155" y="236918"/>
                  </a:lnTo>
                  <a:lnTo>
                    <a:pt x="3639261" y="236918"/>
                  </a:lnTo>
                  <a:lnTo>
                    <a:pt x="3650602" y="234353"/>
                  </a:lnTo>
                  <a:lnTo>
                    <a:pt x="3661181" y="227749"/>
                  </a:lnTo>
                  <a:lnTo>
                    <a:pt x="3669995" y="218744"/>
                  </a:lnTo>
                  <a:lnTo>
                    <a:pt x="3676053" y="209003"/>
                  </a:lnTo>
                  <a:close/>
                </a:path>
                <a:path extrusionOk="0" h="260985" w="10254615">
                  <a:moveTo>
                    <a:pt x="3722408" y="132016"/>
                  </a:moveTo>
                  <a:lnTo>
                    <a:pt x="3720071" y="120040"/>
                  </a:lnTo>
                  <a:lnTo>
                    <a:pt x="3705441" y="120040"/>
                  </a:lnTo>
                  <a:lnTo>
                    <a:pt x="3705123" y="129603"/>
                  </a:lnTo>
                  <a:lnTo>
                    <a:pt x="3695992" y="130175"/>
                  </a:lnTo>
                  <a:lnTo>
                    <a:pt x="3698265" y="142392"/>
                  </a:lnTo>
                  <a:lnTo>
                    <a:pt x="3712908" y="142392"/>
                  </a:lnTo>
                  <a:lnTo>
                    <a:pt x="3713251" y="132829"/>
                  </a:lnTo>
                  <a:lnTo>
                    <a:pt x="3722408" y="132016"/>
                  </a:lnTo>
                  <a:close/>
                </a:path>
                <a:path extrusionOk="0" h="260985" w="10254615">
                  <a:moveTo>
                    <a:pt x="3897071" y="127647"/>
                  </a:moveTo>
                  <a:lnTo>
                    <a:pt x="3892842" y="123355"/>
                  </a:lnTo>
                  <a:lnTo>
                    <a:pt x="3887165" y="120929"/>
                  </a:lnTo>
                  <a:lnTo>
                    <a:pt x="3881894" y="120929"/>
                  </a:lnTo>
                  <a:lnTo>
                    <a:pt x="3874973" y="120929"/>
                  </a:lnTo>
                  <a:lnTo>
                    <a:pt x="3868750" y="125107"/>
                  </a:lnTo>
                  <a:lnTo>
                    <a:pt x="3867429" y="134785"/>
                  </a:lnTo>
                  <a:lnTo>
                    <a:pt x="3869296" y="134594"/>
                  </a:lnTo>
                  <a:lnTo>
                    <a:pt x="3888422" y="134607"/>
                  </a:lnTo>
                  <a:lnTo>
                    <a:pt x="3895598" y="133883"/>
                  </a:lnTo>
                  <a:lnTo>
                    <a:pt x="3897071" y="127647"/>
                  </a:lnTo>
                  <a:close/>
                </a:path>
                <a:path extrusionOk="0" h="260985" w="10254615">
                  <a:moveTo>
                    <a:pt x="5245125" y="1473"/>
                  </a:moveTo>
                  <a:lnTo>
                    <a:pt x="5239270" y="431"/>
                  </a:lnTo>
                  <a:lnTo>
                    <a:pt x="5234610" y="0"/>
                  </a:lnTo>
                  <a:lnTo>
                    <a:pt x="5230990" y="0"/>
                  </a:lnTo>
                  <a:lnTo>
                    <a:pt x="5222278" y="0"/>
                  </a:lnTo>
                  <a:lnTo>
                    <a:pt x="5219509" y="2501"/>
                  </a:lnTo>
                  <a:lnTo>
                    <a:pt x="5220919" y="7493"/>
                  </a:lnTo>
                  <a:lnTo>
                    <a:pt x="5225085" y="9982"/>
                  </a:lnTo>
                  <a:lnTo>
                    <a:pt x="5235016" y="9982"/>
                  </a:lnTo>
                  <a:lnTo>
                    <a:pt x="5240655" y="7823"/>
                  </a:lnTo>
                  <a:lnTo>
                    <a:pt x="5245125" y="1473"/>
                  </a:lnTo>
                  <a:close/>
                </a:path>
                <a:path extrusionOk="0" h="260985" w="10254615">
                  <a:moveTo>
                    <a:pt x="5323192" y="162788"/>
                  </a:moveTo>
                  <a:lnTo>
                    <a:pt x="5318785" y="149669"/>
                  </a:lnTo>
                  <a:lnTo>
                    <a:pt x="5309006" y="151015"/>
                  </a:lnTo>
                  <a:lnTo>
                    <a:pt x="5300599" y="153733"/>
                  </a:lnTo>
                  <a:lnTo>
                    <a:pt x="5293868" y="158165"/>
                  </a:lnTo>
                  <a:lnTo>
                    <a:pt x="5289080" y="164642"/>
                  </a:lnTo>
                  <a:lnTo>
                    <a:pt x="5290312" y="164490"/>
                  </a:lnTo>
                  <a:lnTo>
                    <a:pt x="5295354" y="164426"/>
                  </a:lnTo>
                  <a:lnTo>
                    <a:pt x="5305387" y="165087"/>
                  </a:lnTo>
                  <a:lnTo>
                    <a:pt x="5316575" y="165087"/>
                  </a:lnTo>
                  <a:lnTo>
                    <a:pt x="5323192" y="162788"/>
                  </a:lnTo>
                  <a:close/>
                </a:path>
                <a:path extrusionOk="0" h="260985" w="10254615">
                  <a:moveTo>
                    <a:pt x="5443931" y="164630"/>
                  </a:moveTo>
                  <a:lnTo>
                    <a:pt x="5437784" y="164630"/>
                  </a:lnTo>
                  <a:lnTo>
                    <a:pt x="5431206" y="164198"/>
                  </a:lnTo>
                  <a:lnTo>
                    <a:pt x="5425059" y="164198"/>
                  </a:lnTo>
                  <a:lnTo>
                    <a:pt x="5415496" y="164731"/>
                  </a:lnTo>
                  <a:lnTo>
                    <a:pt x="5407520" y="166878"/>
                  </a:lnTo>
                  <a:lnTo>
                    <a:pt x="5401957" y="171475"/>
                  </a:lnTo>
                  <a:lnTo>
                    <a:pt x="5399633" y="179387"/>
                  </a:lnTo>
                  <a:lnTo>
                    <a:pt x="5404637" y="179362"/>
                  </a:lnTo>
                  <a:lnTo>
                    <a:pt x="5414950" y="179603"/>
                  </a:lnTo>
                  <a:lnTo>
                    <a:pt x="5417451" y="179603"/>
                  </a:lnTo>
                  <a:lnTo>
                    <a:pt x="5427345" y="179133"/>
                  </a:lnTo>
                  <a:lnTo>
                    <a:pt x="5435651" y="177076"/>
                  </a:lnTo>
                  <a:lnTo>
                    <a:pt x="5441480" y="172554"/>
                  </a:lnTo>
                  <a:lnTo>
                    <a:pt x="5443931" y="164630"/>
                  </a:lnTo>
                  <a:close/>
                </a:path>
                <a:path extrusionOk="0" h="260985" w="10254615">
                  <a:moveTo>
                    <a:pt x="5804763" y="38569"/>
                  </a:moveTo>
                  <a:lnTo>
                    <a:pt x="5802452" y="38938"/>
                  </a:lnTo>
                  <a:lnTo>
                    <a:pt x="5800331" y="39103"/>
                  </a:lnTo>
                  <a:lnTo>
                    <a:pt x="5791047" y="39103"/>
                  </a:lnTo>
                  <a:lnTo>
                    <a:pt x="5770842" y="29908"/>
                  </a:lnTo>
                  <a:lnTo>
                    <a:pt x="5763501" y="29908"/>
                  </a:lnTo>
                  <a:lnTo>
                    <a:pt x="5760529" y="29908"/>
                  </a:lnTo>
                  <a:lnTo>
                    <a:pt x="5757164" y="30289"/>
                  </a:lnTo>
                  <a:lnTo>
                    <a:pt x="5753290" y="31191"/>
                  </a:lnTo>
                  <a:lnTo>
                    <a:pt x="5749798" y="38938"/>
                  </a:lnTo>
                  <a:lnTo>
                    <a:pt x="5741873" y="53073"/>
                  </a:lnTo>
                  <a:lnTo>
                    <a:pt x="5738571" y="60807"/>
                  </a:lnTo>
                  <a:lnTo>
                    <a:pt x="5743638" y="62915"/>
                  </a:lnTo>
                  <a:lnTo>
                    <a:pt x="5749048" y="63881"/>
                  </a:lnTo>
                  <a:lnTo>
                    <a:pt x="5754560" y="63881"/>
                  </a:lnTo>
                  <a:lnTo>
                    <a:pt x="5768606" y="61950"/>
                  </a:lnTo>
                  <a:lnTo>
                    <a:pt x="5782234" y="56629"/>
                  </a:lnTo>
                  <a:lnTo>
                    <a:pt x="5794578" y="48602"/>
                  </a:lnTo>
                  <a:lnTo>
                    <a:pt x="5804763" y="38569"/>
                  </a:lnTo>
                  <a:close/>
                </a:path>
                <a:path extrusionOk="0" h="260985" w="10254615">
                  <a:moveTo>
                    <a:pt x="5937466" y="208991"/>
                  </a:moveTo>
                  <a:lnTo>
                    <a:pt x="5922772" y="208991"/>
                  </a:lnTo>
                  <a:lnTo>
                    <a:pt x="5922772" y="223735"/>
                  </a:lnTo>
                  <a:lnTo>
                    <a:pt x="5937466" y="223735"/>
                  </a:lnTo>
                  <a:lnTo>
                    <a:pt x="5937466" y="208991"/>
                  </a:lnTo>
                  <a:close/>
                </a:path>
                <a:path extrusionOk="0" h="260985" w="10254615">
                  <a:moveTo>
                    <a:pt x="6452997" y="90665"/>
                  </a:moveTo>
                  <a:lnTo>
                    <a:pt x="6429388" y="81000"/>
                  </a:lnTo>
                  <a:lnTo>
                    <a:pt x="6418351" y="75387"/>
                  </a:lnTo>
                  <a:lnTo>
                    <a:pt x="6408775" y="68313"/>
                  </a:lnTo>
                  <a:lnTo>
                    <a:pt x="6409969" y="81648"/>
                  </a:lnTo>
                  <a:lnTo>
                    <a:pt x="6417297" y="92354"/>
                  </a:lnTo>
                  <a:lnTo>
                    <a:pt x="6428016" y="99491"/>
                  </a:lnTo>
                  <a:lnTo>
                    <a:pt x="6439382" y="102082"/>
                  </a:lnTo>
                  <a:lnTo>
                    <a:pt x="6446329" y="102082"/>
                  </a:lnTo>
                  <a:lnTo>
                    <a:pt x="6451955" y="98666"/>
                  </a:lnTo>
                  <a:lnTo>
                    <a:pt x="6452997" y="90665"/>
                  </a:lnTo>
                  <a:close/>
                </a:path>
                <a:path extrusionOk="0" h="260985" w="10254615">
                  <a:moveTo>
                    <a:pt x="6513004" y="53009"/>
                  </a:moveTo>
                  <a:lnTo>
                    <a:pt x="6509105" y="47790"/>
                  </a:lnTo>
                  <a:lnTo>
                    <a:pt x="6501790" y="44856"/>
                  </a:lnTo>
                  <a:lnTo>
                    <a:pt x="6492595" y="43954"/>
                  </a:lnTo>
                  <a:lnTo>
                    <a:pt x="6483667" y="44665"/>
                  </a:lnTo>
                  <a:lnTo>
                    <a:pt x="6475704" y="46659"/>
                  </a:lnTo>
                  <a:lnTo>
                    <a:pt x="6469977" y="49707"/>
                  </a:lnTo>
                  <a:lnTo>
                    <a:pt x="6467716" y="53568"/>
                  </a:lnTo>
                  <a:lnTo>
                    <a:pt x="6477457" y="53022"/>
                  </a:lnTo>
                  <a:lnTo>
                    <a:pt x="6482080" y="53022"/>
                  </a:lnTo>
                  <a:lnTo>
                    <a:pt x="6491122" y="53378"/>
                  </a:lnTo>
                  <a:lnTo>
                    <a:pt x="6499301" y="54610"/>
                  </a:lnTo>
                  <a:lnTo>
                    <a:pt x="6506337" y="57010"/>
                  </a:lnTo>
                  <a:lnTo>
                    <a:pt x="6511976" y="60820"/>
                  </a:lnTo>
                  <a:lnTo>
                    <a:pt x="6513004" y="53009"/>
                  </a:lnTo>
                  <a:close/>
                </a:path>
                <a:path extrusionOk="0" h="260985" w="10254615">
                  <a:moveTo>
                    <a:pt x="6534175" y="157149"/>
                  </a:moveTo>
                  <a:lnTo>
                    <a:pt x="6532702" y="145669"/>
                  </a:lnTo>
                  <a:lnTo>
                    <a:pt x="6527520" y="137909"/>
                  </a:lnTo>
                  <a:lnTo>
                    <a:pt x="6520129" y="132384"/>
                  </a:lnTo>
                  <a:lnTo>
                    <a:pt x="6511988" y="127647"/>
                  </a:lnTo>
                  <a:lnTo>
                    <a:pt x="6510477" y="138963"/>
                  </a:lnTo>
                  <a:lnTo>
                    <a:pt x="6502628" y="144068"/>
                  </a:lnTo>
                  <a:lnTo>
                    <a:pt x="6495809" y="150202"/>
                  </a:lnTo>
                  <a:lnTo>
                    <a:pt x="6497383" y="164630"/>
                  </a:lnTo>
                  <a:lnTo>
                    <a:pt x="6500647" y="165595"/>
                  </a:lnTo>
                  <a:lnTo>
                    <a:pt x="6503352" y="166001"/>
                  </a:lnTo>
                  <a:lnTo>
                    <a:pt x="6511226" y="166001"/>
                  </a:lnTo>
                  <a:lnTo>
                    <a:pt x="6524447" y="156781"/>
                  </a:lnTo>
                  <a:lnTo>
                    <a:pt x="6531318" y="156781"/>
                  </a:lnTo>
                  <a:lnTo>
                    <a:pt x="6532677" y="156895"/>
                  </a:lnTo>
                  <a:lnTo>
                    <a:pt x="6534175" y="157149"/>
                  </a:lnTo>
                  <a:close/>
                </a:path>
                <a:path extrusionOk="0" h="260985" w="10254615">
                  <a:moveTo>
                    <a:pt x="6673977" y="53555"/>
                  </a:moveTo>
                  <a:lnTo>
                    <a:pt x="6672339" y="53365"/>
                  </a:lnTo>
                  <a:lnTo>
                    <a:pt x="6670815" y="53276"/>
                  </a:lnTo>
                  <a:lnTo>
                    <a:pt x="6669392" y="53276"/>
                  </a:lnTo>
                  <a:lnTo>
                    <a:pt x="6657505" y="56934"/>
                  </a:lnTo>
                  <a:lnTo>
                    <a:pt x="6654203" y="65519"/>
                  </a:lnTo>
                  <a:lnTo>
                    <a:pt x="6657772" y="75425"/>
                  </a:lnTo>
                  <a:lnTo>
                    <a:pt x="6666509" y="83058"/>
                  </a:lnTo>
                  <a:lnTo>
                    <a:pt x="6667106" y="74472"/>
                  </a:lnTo>
                  <a:lnTo>
                    <a:pt x="6669976" y="68084"/>
                  </a:lnTo>
                  <a:lnTo>
                    <a:pt x="6672974" y="61810"/>
                  </a:lnTo>
                  <a:lnTo>
                    <a:pt x="6673977" y="53555"/>
                  </a:lnTo>
                  <a:close/>
                </a:path>
                <a:path extrusionOk="0" h="260985" w="10254615">
                  <a:moveTo>
                    <a:pt x="6803390" y="54190"/>
                  </a:moveTo>
                  <a:lnTo>
                    <a:pt x="6802107" y="49517"/>
                  </a:lnTo>
                  <a:lnTo>
                    <a:pt x="6797141" y="46748"/>
                  </a:lnTo>
                  <a:lnTo>
                    <a:pt x="6790334" y="45847"/>
                  </a:lnTo>
                  <a:lnTo>
                    <a:pt x="6783273" y="45847"/>
                  </a:lnTo>
                  <a:lnTo>
                    <a:pt x="6776161" y="48501"/>
                  </a:lnTo>
                  <a:lnTo>
                    <a:pt x="6777012" y="53555"/>
                  </a:lnTo>
                  <a:lnTo>
                    <a:pt x="6777241" y="53517"/>
                  </a:lnTo>
                  <a:lnTo>
                    <a:pt x="6782092" y="54254"/>
                  </a:lnTo>
                  <a:lnTo>
                    <a:pt x="6790169" y="56108"/>
                  </a:lnTo>
                  <a:lnTo>
                    <a:pt x="6797256" y="58483"/>
                  </a:lnTo>
                  <a:lnTo>
                    <a:pt x="6799199" y="60820"/>
                  </a:lnTo>
                  <a:lnTo>
                    <a:pt x="6803390" y="54190"/>
                  </a:lnTo>
                  <a:close/>
                </a:path>
                <a:path extrusionOk="0" h="260985" w="10254615">
                  <a:moveTo>
                    <a:pt x="7252830" y="103479"/>
                  </a:moveTo>
                  <a:lnTo>
                    <a:pt x="7248677" y="90665"/>
                  </a:lnTo>
                  <a:lnTo>
                    <a:pt x="7245629" y="90220"/>
                  </a:lnTo>
                  <a:lnTo>
                    <a:pt x="7242772" y="90004"/>
                  </a:lnTo>
                  <a:lnTo>
                    <a:pt x="7240130" y="90004"/>
                  </a:lnTo>
                  <a:lnTo>
                    <a:pt x="7231901" y="90906"/>
                  </a:lnTo>
                  <a:lnTo>
                    <a:pt x="7225525" y="93675"/>
                  </a:lnTo>
                  <a:lnTo>
                    <a:pt x="7221156" y="98437"/>
                  </a:lnTo>
                  <a:lnTo>
                    <a:pt x="7218985" y="105295"/>
                  </a:lnTo>
                  <a:lnTo>
                    <a:pt x="7220267" y="105130"/>
                  </a:lnTo>
                  <a:lnTo>
                    <a:pt x="7225487" y="105067"/>
                  </a:lnTo>
                  <a:lnTo>
                    <a:pt x="7235774" y="105778"/>
                  </a:lnTo>
                  <a:lnTo>
                    <a:pt x="7246658" y="105778"/>
                  </a:lnTo>
                  <a:lnTo>
                    <a:pt x="7252830" y="103479"/>
                  </a:lnTo>
                  <a:close/>
                </a:path>
                <a:path extrusionOk="0" h="260985" w="10254615">
                  <a:moveTo>
                    <a:pt x="7501204" y="113030"/>
                  </a:moveTo>
                  <a:lnTo>
                    <a:pt x="7498956" y="107962"/>
                  </a:lnTo>
                  <a:lnTo>
                    <a:pt x="7493813" y="104889"/>
                  </a:lnTo>
                  <a:lnTo>
                    <a:pt x="7487437" y="103860"/>
                  </a:lnTo>
                  <a:lnTo>
                    <a:pt x="7481278" y="103860"/>
                  </a:lnTo>
                  <a:lnTo>
                    <a:pt x="7475639" y="106692"/>
                  </a:lnTo>
                  <a:lnTo>
                    <a:pt x="7476845" y="112547"/>
                  </a:lnTo>
                  <a:lnTo>
                    <a:pt x="7481456" y="113131"/>
                  </a:lnTo>
                  <a:lnTo>
                    <a:pt x="7485443" y="113703"/>
                  </a:lnTo>
                  <a:lnTo>
                    <a:pt x="7484300" y="120040"/>
                  </a:lnTo>
                  <a:lnTo>
                    <a:pt x="7498956" y="120040"/>
                  </a:lnTo>
                  <a:lnTo>
                    <a:pt x="7501204" y="113030"/>
                  </a:lnTo>
                  <a:close/>
                </a:path>
                <a:path extrusionOk="0" h="260985" w="10254615">
                  <a:moveTo>
                    <a:pt x="8230857" y="114541"/>
                  </a:moveTo>
                  <a:lnTo>
                    <a:pt x="8230184" y="107861"/>
                  </a:lnTo>
                  <a:lnTo>
                    <a:pt x="8227098" y="104521"/>
                  </a:lnTo>
                  <a:lnTo>
                    <a:pt x="8221980" y="104521"/>
                  </a:lnTo>
                  <a:lnTo>
                    <a:pt x="8217903" y="104521"/>
                  </a:lnTo>
                  <a:lnTo>
                    <a:pt x="8212531" y="106641"/>
                  </a:lnTo>
                  <a:lnTo>
                    <a:pt x="8206232" y="112547"/>
                  </a:lnTo>
                  <a:lnTo>
                    <a:pt x="8213318" y="116433"/>
                  </a:lnTo>
                  <a:lnTo>
                    <a:pt x="8218703" y="117881"/>
                  </a:lnTo>
                  <a:lnTo>
                    <a:pt x="8228444" y="117881"/>
                  </a:lnTo>
                  <a:lnTo>
                    <a:pt x="8230857" y="114541"/>
                  </a:lnTo>
                  <a:close/>
                </a:path>
                <a:path extrusionOk="0" h="260985" w="10254615">
                  <a:moveTo>
                    <a:pt x="8493354" y="8966"/>
                  </a:moveTo>
                  <a:lnTo>
                    <a:pt x="8486242" y="8966"/>
                  </a:lnTo>
                  <a:lnTo>
                    <a:pt x="8484425" y="2857"/>
                  </a:lnTo>
                  <a:lnTo>
                    <a:pt x="8478749" y="1473"/>
                  </a:lnTo>
                  <a:lnTo>
                    <a:pt x="8472640" y="7277"/>
                  </a:lnTo>
                  <a:lnTo>
                    <a:pt x="8472602" y="12407"/>
                  </a:lnTo>
                  <a:lnTo>
                    <a:pt x="8476640" y="16065"/>
                  </a:lnTo>
                  <a:lnTo>
                    <a:pt x="8482724" y="17462"/>
                  </a:lnTo>
                  <a:lnTo>
                    <a:pt x="8487372" y="17462"/>
                  </a:lnTo>
                  <a:lnTo>
                    <a:pt x="8492045" y="15087"/>
                  </a:lnTo>
                  <a:lnTo>
                    <a:pt x="8493354" y="8966"/>
                  </a:lnTo>
                  <a:close/>
                </a:path>
                <a:path extrusionOk="0" h="260985" w="10254615">
                  <a:moveTo>
                    <a:pt x="8544839" y="245999"/>
                  </a:moveTo>
                  <a:lnTo>
                    <a:pt x="8538972" y="242760"/>
                  </a:lnTo>
                  <a:lnTo>
                    <a:pt x="8537003" y="235521"/>
                  </a:lnTo>
                  <a:lnTo>
                    <a:pt x="8535289" y="227952"/>
                  </a:lnTo>
                  <a:lnTo>
                    <a:pt x="8530222" y="223748"/>
                  </a:lnTo>
                  <a:lnTo>
                    <a:pt x="8523732" y="231444"/>
                  </a:lnTo>
                  <a:lnTo>
                    <a:pt x="8524164" y="241350"/>
                  </a:lnTo>
                  <a:lnTo>
                    <a:pt x="8529168" y="249897"/>
                  </a:lnTo>
                  <a:lnTo>
                    <a:pt x="8536381" y="253542"/>
                  </a:lnTo>
                  <a:lnTo>
                    <a:pt x="8539480" y="253542"/>
                  </a:lnTo>
                  <a:lnTo>
                    <a:pt x="8542541" y="251396"/>
                  </a:lnTo>
                  <a:lnTo>
                    <a:pt x="8544839" y="245999"/>
                  </a:lnTo>
                  <a:close/>
                </a:path>
                <a:path extrusionOk="0" h="260985" w="10254615">
                  <a:moveTo>
                    <a:pt x="8662848" y="127647"/>
                  </a:moveTo>
                  <a:lnTo>
                    <a:pt x="8659266" y="128117"/>
                  </a:lnTo>
                  <a:lnTo>
                    <a:pt x="8655952" y="128346"/>
                  </a:lnTo>
                  <a:lnTo>
                    <a:pt x="8652878" y="128346"/>
                  </a:lnTo>
                  <a:lnTo>
                    <a:pt x="8644687" y="127762"/>
                  </a:lnTo>
                  <a:lnTo>
                    <a:pt x="8637600" y="126085"/>
                  </a:lnTo>
                  <a:lnTo>
                    <a:pt x="8631428" y="123469"/>
                  </a:lnTo>
                  <a:lnTo>
                    <a:pt x="8625980" y="120040"/>
                  </a:lnTo>
                  <a:lnTo>
                    <a:pt x="8624418" y="130568"/>
                  </a:lnTo>
                  <a:lnTo>
                    <a:pt x="8626297" y="137464"/>
                  </a:lnTo>
                  <a:lnTo>
                    <a:pt x="8630780" y="141249"/>
                  </a:lnTo>
                  <a:lnTo>
                    <a:pt x="8636965" y="142392"/>
                  </a:lnTo>
                  <a:lnTo>
                    <a:pt x="8645131" y="141097"/>
                  </a:lnTo>
                  <a:lnTo>
                    <a:pt x="8653069" y="137693"/>
                  </a:lnTo>
                  <a:lnTo>
                    <a:pt x="8659431" y="132956"/>
                  </a:lnTo>
                  <a:lnTo>
                    <a:pt x="8662848" y="127647"/>
                  </a:lnTo>
                  <a:close/>
                </a:path>
                <a:path extrusionOk="0" h="260985" w="10254615">
                  <a:moveTo>
                    <a:pt x="8707222" y="105295"/>
                  </a:moveTo>
                  <a:lnTo>
                    <a:pt x="8706625" y="96532"/>
                  </a:lnTo>
                  <a:lnTo>
                    <a:pt x="8703767" y="90081"/>
                  </a:lnTo>
                  <a:lnTo>
                    <a:pt x="8700745" y="83807"/>
                  </a:lnTo>
                  <a:lnTo>
                    <a:pt x="8699716" y="75565"/>
                  </a:lnTo>
                  <a:lnTo>
                    <a:pt x="8692172" y="75209"/>
                  </a:lnTo>
                  <a:lnTo>
                    <a:pt x="8688603" y="75209"/>
                  </a:lnTo>
                  <a:lnTo>
                    <a:pt x="8678901" y="75793"/>
                  </a:lnTo>
                  <a:lnTo>
                    <a:pt x="8670900" y="78054"/>
                  </a:lnTo>
                  <a:lnTo>
                    <a:pt x="8665324" y="82765"/>
                  </a:lnTo>
                  <a:lnTo>
                    <a:pt x="8662860" y="90665"/>
                  </a:lnTo>
                  <a:lnTo>
                    <a:pt x="8666594" y="89433"/>
                  </a:lnTo>
                  <a:lnTo>
                    <a:pt x="8669630" y="88900"/>
                  </a:lnTo>
                  <a:lnTo>
                    <a:pt x="8679459" y="88900"/>
                  </a:lnTo>
                  <a:lnTo>
                    <a:pt x="8690623" y="107010"/>
                  </a:lnTo>
                  <a:lnTo>
                    <a:pt x="8700503" y="107010"/>
                  </a:lnTo>
                  <a:lnTo>
                    <a:pt x="8703513" y="106502"/>
                  </a:lnTo>
                  <a:lnTo>
                    <a:pt x="8707222" y="105295"/>
                  </a:lnTo>
                  <a:close/>
                </a:path>
                <a:path extrusionOk="0" h="260985" w="10254615">
                  <a:moveTo>
                    <a:pt x="8795487" y="1473"/>
                  </a:moveTo>
                  <a:lnTo>
                    <a:pt x="8780005" y="7645"/>
                  </a:lnTo>
                  <a:lnTo>
                    <a:pt x="8767267" y="18618"/>
                  </a:lnTo>
                  <a:lnTo>
                    <a:pt x="8761235" y="32131"/>
                  </a:lnTo>
                  <a:lnTo>
                    <a:pt x="8765845" y="45948"/>
                  </a:lnTo>
                  <a:lnTo>
                    <a:pt x="8779281" y="40830"/>
                  </a:lnTo>
                  <a:lnTo>
                    <a:pt x="8786838" y="29883"/>
                  </a:lnTo>
                  <a:lnTo>
                    <a:pt x="8791321" y="15849"/>
                  </a:lnTo>
                  <a:lnTo>
                    <a:pt x="8795487" y="1473"/>
                  </a:lnTo>
                  <a:close/>
                </a:path>
                <a:path extrusionOk="0" h="260985" w="10254615">
                  <a:moveTo>
                    <a:pt x="8876347" y="134785"/>
                  </a:moveTo>
                  <a:lnTo>
                    <a:pt x="8854453" y="134785"/>
                  </a:lnTo>
                  <a:lnTo>
                    <a:pt x="8854351" y="144005"/>
                  </a:lnTo>
                  <a:lnTo>
                    <a:pt x="8853106" y="152095"/>
                  </a:lnTo>
                  <a:lnTo>
                    <a:pt x="8850655" y="158991"/>
                  </a:lnTo>
                  <a:lnTo>
                    <a:pt x="8846960" y="164630"/>
                  </a:lnTo>
                  <a:lnTo>
                    <a:pt x="8848496" y="164668"/>
                  </a:lnTo>
                  <a:lnTo>
                    <a:pt x="8859418" y="161201"/>
                  </a:lnTo>
                  <a:lnTo>
                    <a:pt x="8865603" y="152933"/>
                  </a:lnTo>
                  <a:lnTo>
                    <a:pt x="8870188" y="143065"/>
                  </a:lnTo>
                  <a:lnTo>
                    <a:pt x="8876347" y="134785"/>
                  </a:lnTo>
                  <a:close/>
                </a:path>
                <a:path extrusionOk="0" h="260985" w="10254615">
                  <a:moveTo>
                    <a:pt x="8913190" y="216369"/>
                  </a:moveTo>
                  <a:lnTo>
                    <a:pt x="8912492" y="202895"/>
                  </a:lnTo>
                  <a:lnTo>
                    <a:pt x="8910053" y="191020"/>
                  </a:lnTo>
                  <a:lnTo>
                    <a:pt x="8904135" y="182562"/>
                  </a:lnTo>
                  <a:lnTo>
                    <a:pt x="8893035" y="179336"/>
                  </a:lnTo>
                  <a:lnTo>
                    <a:pt x="8891295" y="179387"/>
                  </a:lnTo>
                  <a:lnTo>
                    <a:pt x="8884234" y="192074"/>
                  </a:lnTo>
                  <a:lnTo>
                    <a:pt x="8886279" y="204089"/>
                  </a:lnTo>
                  <a:lnTo>
                    <a:pt x="8895410" y="213042"/>
                  </a:lnTo>
                  <a:lnTo>
                    <a:pt x="8909685" y="216547"/>
                  </a:lnTo>
                  <a:lnTo>
                    <a:pt x="8911996" y="216484"/>
                  </a:lnTo>
                  <a:lnTo>
                    <a:pt x="8913190" y="216369"/>
                  </a:lnTo>
                  <a:close/>
                </a:path>
                <a:path extrusionOk="0" h="260985" w="10254615">
                  <a:moveTo>
                    <a:pt x="8951481" y="52412"/>
                  </a:moveTo>
                  <a:lnTo>
                    <a:pt x="8950033" y="45948"/>
                  </a:lnTo>
                  <a:lnTo>
                    <a:pt x="8913190" y="45948"/>
                  </a:lnTo>
                  <a:lnTo>
                    <a:pt x="8914384" y="57924"/>
                  </a:lnTo>
                  <a:lnTo>
                    <a:pt x="8923591" y="61671"/>
                  </a:lnTo>
                  <a:lnTo>
                    <a:pt x="8934996" y="63144"/>
                  </a:lnTo>
                  <a:lnTo>
                    <a:pt x="8942845" y="68313"/>
                  </a:lnTo>
                  <a:lnTo>
                    <a:pt x="8942845" y="53555"/>
                  </a:lnTo>
                  <a:lnTo>
                    <a:pt x="8951481" y="52412"/>
                  </a:lnTo>
                  <a:close/>
                </a:path>
                <a:path extrusionOk="0" h="260985" w="10254615">
                  <a:moveTo>
                    <a:pt x="8964955" y="112547"/>
                  </a:moveTo>
                  <a:lnTo>
                    <a:pt x="8959126" y="111506"/>
                  </a:lnTo>
                  <a:lnTo>
                    <a:pt x="8954491" y="111074"/>
                  </a:lnTo>
                  <a:lnTo>
                    <a:pt x="8950871" y="111074"/>
                  </a:lnTo>
                  <a:lnTo>
                    <a:pt x="8942146" y="111074"/>
                  </a:lnTo>
                  <a:lnTo>
                    <a:pt x="8939365" y="113588"/>
                  </a:lnTo>
                  <a:lnTo>
                    <a:pt x="8940749" y="118605"/>
                  </a:lnTo>
                  <a:lnTo>
                    <a:pt x="8944915" y="121107"/>
                  </a:lnTo>
                  <a:lnTo>
                    <a:pt x="8954833" y="121107"/>
                  </a:lnTo>
                  <a:lnTo>
                    <a:pt x="8960472" y="118935"/>
                  </a:lnTo>
                  <a:lnTo>
                    <a:pt x="8964955" y="112547"/>
                  </a:lnTo>
                  <a:close/>
                </a:path>
                <a:path extrusionOk="0" h="260985" w="10254615">
                  <a:moveTo>
                    <a:pt x="9237447" y="75565"/>
                  </a:moveTo>
                  <a:lnTo>
                    <a:pt x="9232252" y="71793"/>
                  </a:lnTo>
                  <a:lnTo>
                    <a:pt x="9227871" y="70370"/>
                  </a:lnTo>
                  <a:lnTo>
                    <a:pt x="9224378" y="70370"/>
                  </a:lnTo>
                  <a:lnTo>
                    <a:pt x="9218943" y="70370"/>
                  </a:lnTo>
                  <a:lnTo>
                    <a:pt x="9215679" y="73825"/>
                  </a:lnTo>
                  <a:lnTo>
                    <a:pt x="9214167" y="80759"/>
                  </a:lnTo>
                  <a:lnTo>
                    <a:pt x="9215920" y="84213"/>
                  </a:lnTo>
                  <a:lnTo>
                    <a:pt x="9224239" y="84213"/>
                  </a:lnTo>
                  <a:lnTo>
                    <a:pt x="9229827" y="81940"/>
                  </a:lnTo>
                  <a:lnTo>
                    <a:pt x="9237447" y="75565"/>
                  </a:lnTo>
                  <a:close/>
                </a:path>
                <a:path extrusionOk="0" h="260985" w="10254615">
                  <a:moveTo>
                    <a:pt x="9244647" y="231127"/>
                  </a:moveTo>
                  <a:lnTo>
                    <a:pt x="9242882" y="222491"/>
                  </a:lnTo>
                  <a:lnTo>
                    <a:pt x="9235313" y="216268"/>
                  </a:lnTo>
                  <a:lnTo>
                    <a:pt x="9224645" y="212509"/>
                  </a:lnTo>
                  <a:lnTo>
                    <a:pt x="9213520" y="211239"/>
                  </a:lnTo>
                  <a:lnTo>
                    <a:pt x="9206586" y="211239"/>
                  </a:lnTo>
                  <a:lnTo>
                    <a:pt x="9201112" y="212928"/>
                  </a:lnTo>
                  <a:lnTo>
                    <a:pt x="9200655" y="216382"/>
                  </a:lnTo>
                  <a:lnTo>
                    <a:pt x="9209710" y="220408"/>
                  </a:lnTo>
                  <a:lnTo>
                    <a:pt x="9217685" y="225501"/>
                  </a:lnTo>
                  <a:lnTo>
                    <a:pt x="9226372" y="229857"/>
                  </a:lnTo>
                  <a:lnTo>
                    <a:pt x="9237548" y="231711"/>
                  </a:lnTo>
                  <a:lnTo>
                    <a:pt x="9239720" y="231711"/>
                  </a:lnTo>
                  <a:lnTo>
                    <a:pt x="9242082" y="231533"/>
                  </a:lnTo>
                  <a:lnTo>
                    <a:pt x="9244647" y="231127"/>
                  </a:lnTo>
                  <a:close/>
                </a:path>
                <a:path extrusionOk="0" h="260985" w="10254615">
                  <a:moveTo>
                    <a:pt x="9249004" y="177571"/>
                  </a:moveTo>
                  <a:lnTo>
                    <a:pt x="9244660" y="164630"/>
                  </a:lnTo>
                  <a:lnTo>
                    <a:pt x="9241739" y="164223"/>
                  </a:lnTo>
                  <a:lnTo>
                    <a:pt x="9238996" y="164020"/>
                  </a:lnTo>
                  <a:lnTo>
                    <a:pt x="9236443" y="164020"/>
                  </a:lnTo>
                  <a:lnTo>
                    <a:pt x="9228277" y="164909"/>
                  </a:lnTo>
                  <a:lnTo>
                    <a:pt x="9221902" y="167678"/>
                  </a:lnTo>
                  <a:lnTo>
                    <a:pt x="9217520" y="172466"/>
                  </a:lnTo>
                  <a:lnTo>
                    <a:pt x="9215323" y="179387"/>
                  </a:lnTo>
                  <a:lnTo>
                    <a:pt x="9216593" y="179222"/>
                  </a:lnTo>
                  <a:lnTo>
                    <a:pt x="9221813" y="179158"/>
                  </a:lnTo>
                  <a:lnTo>
                    <a:pt x="9232100" y="179895"/>
                  </a:lnTo>
                  <a:lnTo>
                    <a:pt x="9242933" y="179895"/>
                  </a:lnTo>
                  <a:lnTo>
                    <a:pt x="9249004" y="177571"/>
                  </a:lnTo>
                  <a:close/>
                </a:path>
                <a:path extrusionOk="0" h="260985" w="10254615">
                  <a:moveTo>
                    <a:pt x="9384805" y="60820"/>
                  </a:moveTo>
                  <a:lnTo>
                    <a:pt x="9377502" y="58343"/>
                  </a:lnTo>
                  <a:lnTo>
                    <a:pt x="9368663" y="47498"/>
                  </a:lnTo>
                  <a:lnTo>
                    <a:pt x="9361297" y="45034"/>
                  </a:lnTo>
                  <a:lnTo>
                    <a:pt x="9359557" y="45034"/>
                  </a:lnTo>
                  <a:lnTo>
                    <a:pt x="9357538" y="45313"/>
                  </a:lnTo>
                  <a:lnTo>
                    <a:pt x="9355163" y="45948"/>
                  </a:lnTo>
                  <a:lnTo>
                    <a:pt x="9354464" y="54940"/>
                  </a:lnTo>
                  <a:lnTo>
                    <a:pt x="9358617" y="62318"/>
                  </a:lnTo>
                  <a:lnTo>
                    <a:pt x="9365691" y="67322"/>
                  </a:lnTo>
                  <a:lnTo>
                    <a:pt x="9373743" y="69164"/>
                  </a:lnTo>
                  <a:lnTo>
                    <a:pt x="9378836" y="69164"/>
                  </a:lnTo>
                  <a:lnTo>
                    <a:pt x="9383306" y="66687"/>
                  </a:lnTo>
                  <a:lnTo>
                    <a:pt x="9384805" y="60820"/>
                  </a:lnTo>
                  <a:close/>
                </a:path>
                <a:path extrusionOk="0" h="260985" w="10254615">
                  <a:moveTo>
                    <a:pt x="9458452" y="90652"/>
                  </a:moveTo>
                  <a:lnTo>
                    <a:pt x="9453016" y="87210"/>
                  </a:lnTo>
                  <a:lnTo>
                    <a:pt x="9446819" y="84582"/>
                  </a:lnTo>
                  <a:lnTo>
                    <a:pt x="9439732" y="82918"/>
                  </a:lnTo>
                  <a:lnTo>
                    <a:pt x="9431617" y="82334"/>
                  </a:lnTo>
                  <a:lnTo>
                    <a:pt x="9428531" y="82334"/>
                  </a:lnTo>
                  <a:lnTo>
                    <a:pt x="9425216" y="82562"/>
                  </a:lnTo>
                  <a:lnTo>
                    <a:pt x="9421660" y="83045"/>
                  </a:lnTo>
                  <a:lnTo>
                    <a:pt x="9421749" y="92760"/>
                  </a:lnTo>
                  <a:lnTo>
                    <a:pt x="9424746" y="99288"/>
                  </a:lnTo>
                  <a:lnTo>
                    <a:pt x="9429852" y="102958"/>
                  </a:lnTo>
                  <a:lnTo>
                    <a:pt x="9436252" y="104101"/>
                  </a:lnTo>
                  <a:lnTo>
                    <a:pt x="9442996" y="103111"/>
                  </a:lnTo>
                  <a:lnTo>
                    <a:pt x="9449448" y="100330"/>
                  </a:lnTo>
                  <a:lnTo>
                    <a:pt x="9454858" y="96075"/>
                  </a:lnTo>
                  <a:lnTo>
                    <a:pt x="9458452" y="90652"/>
                  </a:lnTo>
                  <a:close/>
                </a:path>
                <a:path extrusionOk="0" h="260985" w="10254615">
                  <a:moveTo>
                    <a:pt x="9495307" y="45948"/>
                  </a:moveTo>
                  <a:lnTo>
                    <a:pt x="9491523" y="31292"/>
                  </a:lnTo>
                  <a:lnTo>
                    <a:pt x="9481769" y="22555"/>
                  </a:lnTo>
                  <a:lnTo>
                    <a:pt x="9467710" y="18148"/>
                  </a:lnTo>
                  <a:lnTo>
                    <a:pt x="9451010" y="16446"/>
                  </a:lnTo>
                  <a:lnTo>
                    <a:pt x="9456496" y="29438"/>
                  </a:lnTo>
                  <a:lnTo>
                    <a:pt x="9465907" y="38506"/>
                  </a:lnTo>
                  <a:lnTo>
                    <a:pt x="9478937" y="43916"/>
                  </a:lnTo>
                  <a:lnTo>
                    <a:pt x="9495307" y="45948"/>
                  </a:lnTo>
                  <a:close/>
                </a:path>
                <a:path extrusionOk="0" h="260985" w="10254615">
                  <a:moveTo>
                    <a:pt x="9561551" y="102654"/>
                  </a:moveTo>
                  <a:lnTo>
                    <a:pt x="9554235" y="97802"/>
                  </a:lnTo>
                  <a:lnTo>
                    <a:pt x="9551111" y="103962"/>
                  </a:lnTo>
                  <a:lnTo>
                    <a:pt x="9545066" y="107200"/>
                  </a:lnTo>
                  <a:lnTo>
                    <a:pt x="9539859" y="111290"/>
                  </a:lnTo>
                  <a:lnTo>
                    <a:pt x="9539275" y="120040"/>
                  </a:lnTo>
                  <a:lnTo>
                    <a:pt x="9540964" y="120738"/>
                  </a:lnTo>
                  <a:lnTo>
                    <a:pt x="9542678" y="121056"/>
                  </a:lnTo>
                  <a:lnTo>
                    <a:pt x="9544380" y="121056"/>
                  </a:lnTo>
                  <a:lnTo>
                    <a:pt x="9554019" y="117830"/>
                  </a:lnTo>
                  <a:lnTo>
                    <a:pt x="9560611" y="110502"/>
                  </a:lnTo>
                  <a:lnTo>
                    <a:pt x="9561551" y="102654"/>
                  </a:lnTo>
                  <a:close/>
                </a:path>
                <a:path extrusionOk="0" h="260985" w="10254615">
                  <a:moveTo>
                    <a:pt x="10025558" y="208991"/>
                  </a:moveTo>
                  <a:lnTo>
                    <a:pt x="10024897" y="201295"/>
                  </a:lnTo>
                  <a:lnTo>
                    <a:pt x="10021430" y="196215"/>
                  </a:lnTo>
                  <a:lnTo>
                    <a:pt x="10015830" y="193395"/>
                  </a:lnTo>
                  <a:lnTo>
                    <a:pt x="10008794" y="192532"/>
                  </a:lnTo>
                  <a:lnTo>
                    <a:pt x="9997275" y="194094"/>
                  </a:lnTo>
                  <a:lnTo>
                    <a:pt x="9986239" y="198043"/>
                  </a:lnTo>
                  <a:lnTo>
                    <a:pt x="9977793" y="203365"/>
                  </a:lnTo>
                  <a:lnTo>
                    <a:pt x="9974085" y="208991"/>
                  </a:lnTo>
                  <a:lnTo>
                    <a:pt x="10025558" y="208991"/>
                  </a:lnTo>
                  <a:close/>
                </a:path>
                <a:path extrusionOk="0" h="260985" w="10254615">
                  <a:moveTo>
                    <a:pt x="10062400" y="105295"/>
                  </a:moveTo>
                  <a:lnTo>
                    <a:pt x="10060724" y="93992"/>
                  </a:lnTo>
                  <a:lnTo>
                    <a:pt x="10053777" y="87998"/>
                  </a:lnTo>
                  <a:lnTo>
                    <a:pt x="10043795" y="85090"/>
                  </a:lnTo>
                  <a:lnTo>
                    <a:pt x="10033051" y="83058"/>
                  </a:lnTo>
                  <a:lnTo>
                    <a:pt x="10033521" y="93649"/>
                  </a:lnTo>
                  <a:lnTo>
                    <a:pt x="10037635" y="100660"/>
                  </a:lnTo>
                  <a:lnTo>
                    <a:pt x="10044913" y="104546"/>
                  </a:lnTo>
                  <a:lnTo>
                    <a:pt x="10054869" y="105740"/>
                  </a:lnTo>
                  <a:lnTo>
                    <a:pt x="10057244" y="105740"/>
                  </a:lnTo>
                  <a:lnTo>
                    <a:pt x="10059759" y="105587"/>
                  </a:lnTo>
                  <a:lnTo>
                    <a:pt x="10062400" y="105295"/>
                  </a:lnTo>
                  <a:close/>
                </a:path>
                <a:path extrusionOk="0" h="260985" w="10254615">
                  <a:moveTo>
                    <a:pt x="10254602" y="118224"/>
                  </a:moveTo>
                  <a:lnTo>
                    <a:pt x="10254082" y="112560"/>
                  </a:lnTo>
                  <a:lnTo>
                    <a:pt x="10252456" y="112852"/>
                  </a:lnTo>
                  <a:lnTo>
                    <a:pt x="10250995" y="112979"/>
                  </a:lnTo>
                  <a:lnTo>
                    <a:pt x="10244125" y="112979"/>
                  </a:lnTo>
                  <a:lnTo>
                    <a:pt x="10230955" y="103974"/>
                  </a:lnTo>
                  <a:lnTo>
                    <a:pt x="10225405" y="103974"/>
                  </a:lnTo>
                  <a:lnTo>
                    <a:pt x="10223106" y="103974"/>
                  </a:lnTo>
                  <a:lnTo>
                    <a:pt x="10220414" y="104368"/>
                  </a:lnTo>
                  <a:lnTo>
                    <a:pt x="10217175" y="105295"/>
                  </a:lnTo>
                  <a:lnTo>
                    <a:pt x="10215575" y="112903"/>
                  </a:lnTo>
                  <a:lnTo>
                    <a:pt x="10218852" y="118046"/>
                  </a:lnTo>
                  <a:lnTo>
                    <a:pt x="10225443" y="120967"/>
                  </a:lnTo>
                  <a:lnTo>
                    <a:pt x="10233787" y="121894"/>
                  </a:lnTo>
                  <a:lnTo>
                    <a:pt x="10244010" y="121894"/>
                  </a:lnTo>
                  <a:lnTo>
                    <a:pt x="10254602" y="1182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64" name="Google Shape;3164;gf574e92628_0_0"/>
            <p:cNvSpPr/>
            <p:nvPr/>
          </p:nvSpPr>
          <p:spPr>
            <a:xfrm>
              <a:off x="88912" y="6084810"/>
              <a:ext cx="13487400" cy="282575"/>
            </a:xfrm>
            <a:custGeom>
              <a:rect b="b" l="l" r="r" t="t"/>
              <a:pathLst>
                <a:path extrusionOk="0" h="282575" w="13487400">
                  <a:moveTo>
                    <a:pt x="40640" y="212979"/>
                  </a:moveTo>
                  <a:lnTo>
                    <a:pt x="36766" y="200152"/>
                  </a:lnTo>
                  <a:lnTo>
                    <a:pt x="26327" y="202679"/>
                  </a:lnTo>
                  <a:lnTo>
                    <a:pt x="15773" y="205003"/>
                  </a:lnTo>
                  <a:lnTo>
                    <a:pt x="6527" y="208622"/>
                  </a:lnTo>
                  <a:lnTo>
                    <a:pt x="0" y="215023"/>
                  </a:lnTo>
                  <a:lnTo>
                    <a:pt x="1828" y="214553"/>
                  </a:lnTo>
                  <a:lnTo>
                    <a:pt x="3937" y="214376"/>
                  </a:lnTo>
                  <a:lnTo>
                    <a:pt x="9258" y="214376"/>
                  </a:lnTo>
                  <a:lnTo>
                    <a:pt x="22542" y="215582"/>
                  </a:lnTo>
                  <a:lnTo>
                    <a:pt x="34404" y="215582"/>
                  </a:lnTo>
                  <a:lnTo>
                    <a:pt x="40640" y="212979"/>
                  </a:lnTo>
                  <a:close/>
                </a:path>
                <a:path extrusionOk="0" h="282575" w="13487400">
                  <a:moveTo>
                    <a:pt x="186093" y="138049"/>
                  </a:moveTo>
                  <a:lnTo>
                    <a:pt x="184137" y="126060"/>
                  </a:lnTo>
                  <a:lnTo>
                    <a:pt x="169189" y="126060"/>
                  </a:lnTo>
                  <a:lnTo>
                    <a:pt x="168846" y="135394"/>
                  </a:lnTo>
                  <a:lnTo>
                    <a:pt x="159931" y="136321"/>
                  </a:lnTo>
                  <a:lnTo>
                    <a:pt x="161975" y="148183"/>
                  </a:lnTo>
                  <a:lnTo>
                    <a:pt x="176644" y="148183"/>
                  </a:lnTo>
                  <a:lnTo>
                    <a:pt x="177190" y="138849"/>
                  </a:lnTo>
                  <a:lnTo>
                    <a:pt x="186093" y="138049"/>
                  </a:lnTo>
                  <a:close/>
                </a:path>
                <a:path extrusionOk="0" h="282575" w="13487400">
                  <a:moveTo>
                    <a:pt x="245097" y="182524"/>
                  </a:moveTo>
                  <a:lnTo>
                    <a:pt x="242824" y="170421"/>
                  </a:lnTo>
                  <a:lnTo>
                    <a:pt x="228130" y="170421"/>
                  </a:lnTo>
                  <a:lnTo>
                    <a:pt x="227876" y="179984"/>
                  </a:lnTo>
                  <a:lnTo>
                    <a:pt x="218643" y="180797"/>
                  </a:lnTo>
                  <a:lnTo>
                    <a:pt x="220954" y="192659"/>
                  </a:lnTo>
                  <a:lnTo>
                    <a:pt x="235623" y="192659"/>
                  </a:lnTo>
                  <a:lnTo>
                    <a:pt x="235902" y="183095"/>
                  </a:lnTo>
                  <a:lnTo>
                    <a:pt x="245097" y="182524"/>
                  </a:lnTo>
                  <a:close/>
                </a:path>
                <a:path extrusionOk="0" h="282575" w="13487400">
                  <a:moveTo>
                    <a:pt x="250278" y="266750"/>
                  </a:moveTo>
                  <a:lnTo>
                    <a:pt x="247865" y="267423"/>
                  </a:lnTo>
                  <a:lnTo>
                    <a:pt x="245821" y="267703"/>
                  </a:lnTo>
                  <a:lnTo>
                    <a:pt x="244055" y="267703"/>
                  </a:lnTo>
                  <a:lnTo>
                    <a:pt x="236766" y="265252"/>
                  </a:lnTo>
                  <a:lnTo>
                    <a:pt x="228079" y="254457"/>
                  </a:lnTo>
                  <a:lnTo>
                    <a:pt x="220954" y="252006"/>
                  </a:lnTo>
                  <a:lnTo>
                    <a:pt x="216103" y="259702"/>
                  </a:lnTo>
                  <a:lnTo>
                    <a:pt x="214477" y="266763"/>
                  </a:lnTo>
                  <a:lnTo>
                    <a:pt x="216103" y="273824"/>
                  </a:lnTo>
                  <a:lnTo>
                    <a:pt x="220954" y="281508"/>
                  </a:lnTo>
                  <a:lnTo>
                    <a:pt x="230670" y="280250"/>
                  </a:lnTo>
                  <a:lnTo>
                    <a:pt x="238963" y="277545"/>
                  </a:lnTo>
                  <a:lnTo>
                    <a:pt x="245592" y="273126"/>
                  </a:lnTo>
                  <a:lnTo>
                    <a:pt x="250278" y="266750"/>
                  </a:lnTo>
                  <a:close/>
                </a:path>
                <a:path extrusionOk="0" h="282575" w="13487400">
                  <a:moveTo>
                    <a:pt x="264947" y="59220"/>
                  </a:moveTo>
                  <a:lnTo>
                    <a:pt x="255422" y="59220"/>
                  </a:lnTo>
                  <a:lnTo>
                    <a:pt x="258368" y="46202"/>
                  </a:lnTo>
                  <a:lnTo>
                    <a:pt x="250278" y="44475"/>
                  </a:lnTo>
                  <a:lnTo>
                    <a:pt x="239242" y="53835"/>
                  </a:lnTo>
                  <a:lnTo>
                    <a:pt x="229616" y="64579"/>
                  </a:lnTo>
                  <a:lnTo>
                    <a:pt x="221119" y="76415"/>
                  </a:lnTo>
                  <a:lnTo>
                    <a:pt x="213487" y="89065"/>
                  </a:lnTo>
                  <a:lnTo>
                    <a:pt x="229196" y="84505"/>
                  </a:lnTo>
                  <a:lnTo>
                    <a:pt x="243738" y="78727"/>
                  </a:lnTo>
                  <a:lnTo>
                    <a:pt x="256019" y="70662"/>
                  </a:lnTo>
                  <a:lnTo>
                    <a:pt x="264947" y="59220"/>
                  </a:lnTo>
                  <a:close/>
                </a:path>
                <a:path extrusionOk="0" h="282575" w="13487400">
                  <a:moveTo>
                    <a:pt x="269176" y="134073"/>
                  </a:moveTo>
                  <a:lnTo>
                    <a:pt x="268973" y="133375"/>
                  </a:lnTo>
                  <a:lnTo>
                    <a:pt x="267855" y="129374"/>
                  </a:lnTo>
                  <a:lnTo>
                    <a:pt x="262864" y="126593"/>
                  </a:lnTo>
                  <a:lnTo>
                    <a:pt x="256057" y="125679"/>
                  </a:lnTo>
                  <a:lnTo>
                    <a:pt x="249021" y="125679"/>
                  </a:lnTo>
                  <a:lnTo>
                    <a:pt x="241973" y="128333"/>
                  </a:lnTo>
                  <a:lnTo>
                    <a:pt x="242824" y="133426"/>
                  </a:lnTo>
                  <a:lnTo>
                    <a:pt x="243090" y="133375"/>
                  </a:lnTo>
                  <a:lnTo>
                    <a:pt x="247954" y="134162"/>
                  </a:lnTo>
                  <a:lnTo>
                    <a:pt x="255917" y="136080"/>
                  </a:lnTo>
                  <a:lnTo>
                    <a:pt x="262940" y="138493"/>
                  </a:lnTo>
                  <a:lnTo>
                    <a:pt x="265010" y="140741"/>
                  </a:lnTo>
                  <a:lnTo>
                    <a:pt x="269176" y="134073"/>
                  </a:lnTo>
                  <a:close/>
                </a:path>
                <a:path extrusionOk="0" h="282575" w="13487400">
                  <a:moveTo>
                    <a:pt x="336245" y="96672"/>
                  </a:moveTo>
                  <a:lnTo>
                    <a:pt x="334391" y="86525"/>
                  </a:lnTo>
                  <a:lnTo>
                    <a:pt x="323977" y="81584"/>
                  </a:lnTo>
                  <a:lnTo>
                    <a:pt x="323837" y="90792"/>
                  </a:lnTo>
                  <a:lnTo>
                    <a:pt x="322592" y="98844"/>
                  </a:lnTo>
                  <a:lnTo>
                    <a:pt x="320167" y="105625"/>
                  </a:lnTo>
                  <a:lnTo>
                    <a:pt x="316484" y="111086"/>
                  </a:lnTo>
                  <a:lnTo>
                    <a:pt x="318439" y="111175"/>
                  </a:lnTo>
                  <a:lnTo>
                    <a:pt x="330568" y="106654"/>
                  </a:lnTo>
                  <a:lnTo>
                    <a:pt x="336245" y="96672"/>
                  </a:lnTo>
                  <a:close/>
                </a:path>
                <a:path extrusionOk="0" h="282575" w="13487400">
                  <a:moveTo>
                    <a:pt x="348589" y="214071"/>
                  </a:moveTo>
                  <a:lnTo>
                    <a:pt x="332790" y="206654"/>
                  </a:lnTo>
                  <a:lnTo>
                    <a:pt x="330212" y="206654"/>
                  </a:lnTo>
                  <a:lnTo>
                    <a:pt x="327279" y="206895"/>
                  </a:lnTo>
                  <a:lnTo>
                    <a:pt x="323964" y="207416"/>
                  </a:lnTo>
                  <a:lnTo>
                    <a:pt x="324650" y="222186"/>
                  </a:lnTo>
                  <a:lnTo>
                    <a:pt x="322922" y="239483"/>
                  </a:lnTo>
                  <a:lnTo>
                    <a:pt x="324154" y="253860"/>
                  </a:lnTo>
                  <a:lnTo>
                    <a:pt x="333629" y="259867"/>
                  </a:lnTo>
                  <a:lnTo>
                    <a:pt x="335102" y="259867"/>
                  </a:lnTo>
                  <a:lnTo>
                    <a:pt x="336765" y="259676"/>
                  </a:lnTo>
                  <a:lnTo>
                    <a:pt x="338632" y="259270"/>
                  </a:lnTo>
                  <a:lnTo>
                    <a:pt x="341998" y="248640"/>
                  </a:lnTo>
                  <a:lnTo>
                    <a:pt x="348488" y="230822"/>
                  </a:lnTo>
                  <a:lnTo>
                    <a:pt x="348589" y="214071"/>
                  </a:lnTo>
                  <a:close/>
                </a:path>
                <a:path extrusionOk="0" h="282575" w="13487400">
                  <a:moveTo>
                    <a:pt x="504367" y="253847"/>
                  </a:moveTo>
                  <a:lnTo>
                    <a:pt x="493420" y="244513"/>
                  </a:lnTo>
                  <a:lnTo>
                    <a:pt x="487667" y="257276"/>
                  </a:lnTo>
                  <a:lnTo>
                    <a:pt x="474789" y="262801"/>
                  </a:lnTo>
                  <a:lnTo>
                    <a:pt x="462026" y="268414"/>
                  </a:lnTo>
                  <a:lnTo>
                    <a:pt x="456628" y="281495"/>
                  </a:lnTo>
                  <a:lnTo>
                    <a:pt x="459613" y="282219"/>
                  </a:lnTo>
                  <a:lnTo>
                    <a:pt x="462622" y="282549"/>
                  </a:lnTo>
                  <a:lnTo>
                    <a:pt x="465607" y="282549"/>
                  </a:lnTo>
                  <a:lnTo>
                    <a:pt x="485711" y="277736"/>
                  </a:lnTo>
                  <a:lnTo>
                    <a:pt x="500227" y="266547"/>
                  </a:lnTo>
                  <a:lnTo>
                    <a:pt x="504367" y="253847"/>
                  </a:lnTo>
                  <a:close/>
                </a:path>
                <a:path extrusionOk="0" h="282575" w="13487400">
                  <a:moveTo>
                    <a:pt x="667791" y="161251"/>
                  </a:moveTo>
                  <a:lnTo>
                    <a:pt x="666292" y="153416"/>
                  </a:lnTo>
                  <a:lnTo>
                    <a:pt x="655447" y="148183"/>
                  </a:lnTo>
                  <a:lnTo>
                    <a:pt x="652780" y="154787"/>
                  </a:lnTo>
                  <a:lnTo>
                    <a:pt x="648411" y="159702"/>
                  </a:lnTo>
                  <a:lnTo>
                    <a:pt x="643877" y="164414"/>
                  </a:lnTo>
                  <a:lnTo>
                    <a:pt x="640702" y="170434"/>
                  </a:lnTo>
                  <a:lnTo>
                    <a:pt x="643661" y="171157"/>
                  </a:lnTo>
                  <a:lnTo>
                    <a:pt x="646455" y="171475"/>
                  </a:lnTo>
                  <a:lnTo>
                    <a:pt x="649033" y="171475"/>
                  </a:lnTo>
                  <a:lnTo>
                    <a:pt x="661517" y="168363"/>
                  </a:lnTo>
                  <a:lnTo>
                    <a:pt x="667791" y="161251"/>
                  </a:lnTo>
                  <a:close/>
                </a:path>
                <a:path extrusionOk="0" h="282575" w="13487400">
                  <a:moveTo>
                    <a:pt x="1047026" y="112458"/>
                  </a:moveTo>
                  <a:lnTo>
                    <a:pt x="1038415" y="111074"/>
                  </a:lnTo>
                  <a:lnTo>
                    <a:pt x="1029220" y="118618"/>
                  </a:lnTo>
                  <a:lnTo>
                    <a:pt x="1013472" y="119405"/>
                  </a:lnTo>
                  <a:lnTo>
                    <a:pt x="999197" y="121615"/>
                  </a:lnTo>
                  <a:lnTo>
                    <a:pt x="994397" y="133426"/>
                  </a:lnTo>
                  <a:lnTo>
                    <a:pt x="999007" y="136906"/>
                  </a:lnTo>
                  <a:lnTo>
                    <a:pt x="1005166" y="139395"/>
                  </a:lnTo>
                  <a:lnTo>
                    <a:pt x="1012342" y="140881"/>
                  </a:lnTo>
                  <a:lnTo>
                    <a:pt x="1020038" y="141376"/>
                  </a:lnTo>
                  <a:lnTo>
                    <a:pt x="1027747" y="140881"/>
                  </a:lnTo>
                  <a:lnTo>
                    <a:pt x="1034961" y="139395"/>
                  </a:lnTo>
                  <a:lnTo>
                    <a:pt x="1041171" y="136906"/>
                  </a:lnTo>
                  <a:lnTo>
                    <a:pt x="1045883" y="133426"/>
                  </a:lnTo>
                  <a:lnTo>
                    <a:pt x="1044752" y="124675"/>
                  </a:lnTo>
                  <a:lnTo>
                    <a:pt x="1047026" y="112458"/>
                  </a:lnTo>
                  <a:close/>
                </a:path>
                <a:path extrusionOk="0" h="282575" w="13487400">
                  <a:moveTo>
                    <a:pt x="1097419" y="222288"/>
                  </a:moveTo>
                  <a:lnTo>
                    <a:pt x="1095451" y="222935"/>
                  </a:lnTo>
                  <a:lnTo>
                    <a:pt x="1093089" y="223177"/>
                  </a:lnTo>
                  <a:lnTo>
                    <a:pt x="1086726" y="223177"/>
                  </a:lnTo>
                  <a:lnTo>
                    <a:pt x="1069708" y="221170"/>
                  </a:lnTo>
                  <a:lnTo>
                    <a:pt x="1065936" y="221170"/>
                  </a:lnTo>
                  <a:lnTo>
                    <a:pt x="1058900" y="221170"/>
                  </a:lnTo>
                  <a:lnTo>
                    <a:pt x="1053579" y="222910"/>
                  </a:lnTo>
                  <a:lnTo>
                    <a:pt x="1053147" y="229654"/>
                  </a:lnTo>
                  <a:lnTo>
                    <a:pt x="1055154" y="229006"/>
                  </a:lnTo>
                  <a:lnTo>
                    <a:pt x="1057541" y="228765"/>
                  </a:lnTo>
                  <a:lnTo>
                    <a:pt x="1063967" y="228765"/>
                  </a:lnTo>
                  <a:lnTo>
                    <a:pt x="1081024" y="230771"/>
                  </a:lnTo>
                  <a:lnTo>
                    <a:pt x="1091780" y="230771"/>
                  </a:lnTo>
                  <a:lnTo>
                    <a:pt x="1097051" y="229031"/>
                  </a:lnTo>
                  <a:lnTo>
                    <a:pt x="1097419" y="222288"/>
                  </a:lnTo>
                  <a:close/>
                </a:path>
                <a:path extrusionOk="0" h="282575" w="13487400">
                  <a:moveTo>
                    <a:pt x="1097419" y="207403"/>
                  </a:moveTo>
                  <a:lnTo>
                    <a:pt x="1093419" y="197040"/>
                  </a:lnTo>
                  <a:lnTo>
                    <a:pt x="1088694" y="193548"/>
                  </a:lnTo>
                  <a:lnTo>
                    <a:pt x="1084986" y="193548"/>
                  </a:lnTo>
                  <a:lnTo>
                    <a:pt x="1081189" y="193548"/>
                  </a:lnTo>
                  <a:lnTo>
                    <a:pt x="1078458" y="197218"/>
                  </a:lnTo>
                  <a:lnTo>
                    <a:pt x="1078903" y="204558"/>
                  </a:lnTo>
                  <a:lnTo>
                    <a:pt x="1082078" y="208229"/>
                  </a:lnTo>
                  <a:lnTo>
                    <a:pt x="1092187" y="208229"/>
                  </a:lnTo>
                  <a:lnTo>
                    <a:pt x="1094625" y="207975"/>
                  </a:lnTo>
                  <a:lnTo>
                    <a:pt x="1097419" y="207403"/>
                  </a:lnTo>
                  <a:close/>
                </a:path>
                <a:path extrusionOk="0" h="282575" w="13487400">
                  <a:moveTo>
                    <a:pt x="1281582" y="89077"/>
                  </a:moveTo>
                  <a:lnTo>
                    <a:pt x="1279855" y="89255"/>
                  </a:lnTo>
                  <a:lnTo>
                    <a:pt x="1278001" y="89319"/>
                  </a:lnTo>
                  <a:lnTo>
                    <a:pt x="1267955" y="89204"/>
                  </a:lnTo>
                  <a:lnTo>
                    <a:pt x="1260398" y="89204"/>
                  </a:lnTo>
                  <a:lnTo>
                    <a:pt x="1253629" y="90030"/>
                  </a:lnTo>
                  <a:lnTo>
                    <a:pt x="1252194" y="96342"/>
                  </a:lnTo>
                  <a:lnTo>
                    <a:pt x="1256436" y="100469"/>
                  </a:lnTo>
                  <a:lnTo>
                    <a:pt x="1262126" y="102870"/>
                  </a:lnTo>
                  <a:lnTo>
                    <a:pt x="1274267" y="102870"/>
                  </a:lnTo>
                  <a:lnTo>
                    <a:pt x="1280414" y="98755"/>
                  </a:lnTo>
                  <a:lnTo>
                    <a:pt x="1281582" y="89077"/>
                  </a:lnTo>
                  <a:close/>
                </a:path>
                <a:path extrusionOk="0" h="282575" w="13487400">
                  <a:moveTo>
                    <a:pt x="1414208" y="244513"/>
                  </a:moveTo>
                  <a:lnTo>
                    <a:pt x="1412443" y="232092"/>
                  </a:lnTo>
                  <a:lnTo>
                    <a:pt x="1407071" y="223545"/>
                  </a:lnTo>
                  <a:lnTo>
                    <a:pt x="1399146" y="218605"/>
                  </a:lnTo>
                  <a:lnTo>
                    <a:pt x="1389697" y="217017"/>
                  </a:lnTo>
                  <a:lnTo>
                    <a:pt x="1382280" y="217868"/>
                  </a:lnTo>
                  <a:lnTo>
                    <a:pt x="1375016" y="220319"/>
                  </a:lnTo>
                  <a:lnTo>
                    <a:pt x="1368348" y="224294"/>
                  </a:lnTo>
                  <a:lnTo>
                    <a:pt x="1362697" y="229654"/>
                  </a:lnTo>
                  <a:lnTo>
                    <a:pt x="1368272" y="238074"/>
                  </a:lnTo>
                  <a:lnTo>
                    <a:pt x="1373860" y="240055"/>
                  </a:lnTo>
                  <a:lnTo>
                    <a:pt x="1382420" y="240055"/>
                  </a:lnTo>
                  <a:lnTo>
                    <a:pt x="1393571" y="238518"/>
                  </a:lnTo>
                  <a:lnTo>
                    <a:pt x="1401991" y="238518"/>
                  </a:lnTo>
                  <a:lnTo>
                    <a:pt x="1407807" y="239763"/>
                  </a:lnTo>
                  <a:lnTo>
                    <a:pt x="1414208" y="244513"/>
                  </a:lnTo>
                  <a:close/>
                </a:path>
                <a:path extrusionOk="0" h="282575" w="13487400">
                  <a:moveTo>
                    <a:pt x="1584769" y="76441"/>
                  </a:moveTo>
                  <a:lnTo>
                    <a:pt x="1583016" y="72961"/>
                  </a:lnTo>
                  <a:lnTo>
                    <a:pt x="1578406" y="72961"/>
                  </a:lnTo>
                  <a:lnTo>
                    <a:pt x="1574685" y="72961"/>
                  </a:lnTo>
                  <a:lnTo>
                    <a:pt x="1569123" y="75222"/>
                  </a:lnTo>
                  <a:lnTo>
                    <a:pt x="1561528" y="81584"/>
                  </a:lnTo>
                  <a:lnTo>
                    <a:pt x="1566748" y="85420"/>
                  </a:lnTo>
                  <a:lnTo>
                    <a:pt x="1571142" y="86868"/>
                  </a:lnTo>
                  <a:lnTo>
                    <a:pt x="1580045" y="86868"/>
                  </a:lnTo>
                  <a:lnTo>
                    <a:pt x="1583296" y="83388"/>
                  </a:lnTo>
                  <a:lnTo>
                    <a:pt x="1584769" y="76441"/>
                  </a:lnTo>
                  <a:close/>
                </a:path>
                <a:path extrusionOk="0" h="282575" w="13487400">
                  <a:moveTo>
                    <a:pt x="1625523" y="136626"/>
                  </a:moveTo>
                  <a:lnTo>
                    <a:pt x="1623479" y="129933"/>
                  </a:lnTo>
                  <a:lnTo>
                    <a:pt x="1613039" y="126060"/>
                  </a:lnTo>
                  <a:lnTo>
                    <a:pt x="1610360" y="140843"/>
                  </a:lnTo>
                  <a:lnTo>
                    <a:pt x="1613306" y="145770"/>
                  </a:lnTo>
                  <a:lnTo>
                    <a:pt x="1617027" y="145770"/>
                  </a:lnTo>
                  <a:lnTo>
                    <a:pt x="1622336" y="142963"/>
                  </a:lnTo>
                  <a:lnTo>
                    <a:pt x="1625523" y="136626"/>
                  </a:lnTo>
                  <a:close/>
                </a:path>
                <a:path extrusionOk="0" h="282575" w="13487400">
                  <a:moveTo>
                    <a:pt x="1642338" y="221983"/>
                  </a:moveTo>
                  <a:lnTo>
                    <a:pt x="1635188" y="215023"/>
                  </a:lnTo>
                  <a:lnTo>
                    <a:pt x="1631353" y="224421"/>
                  </a:lnTo>
                  <a:lnTo>
                    <a:pt x="1624114" y="235064"/>
                  </a:lnTo>
                  <a:lnTo>
                    <a:pt x="1620545" y="244932"/>
                  </a:lnTo>
                  <a:lnTo>
                    <a:pt x="1627733" y="252006"/>
                  </a:lnTo>
                  <a:lnTo>
                    <a:pt x="1631530" y="242392"/>
                  </a:lnTo>
                  <a:lnTo>
                    <a:pt x="1638757" y="231736"/>
                  </a:lnTo>
                  <a:lnTo>
                    <a:pt x="1642338" y="221983"/>
                  </a:lnTo>
                  <a:close/>
                </a:path>
                <a:path extrusionOk="0" h="282575" w="13487400">
                  <a:moveTo>
                    <a:pt x="1671980" y="133438"/>
                  </a:moveTo>
                  <a:lnTo>
                    <a:pt x="1642338" y="155562"/>
                  </a:lnTo>
                  <a:lnTo>
                    <a:pt x="1644865" y="155651"/>
                  </a:lnTo>
                  <a:lnTo>
                    <a:pt x="1655102" y="153644"/>
                  </a:lnTo>
                  <a:lnTo>
                    <a:pt x="1662176" y="148450"/>
                  </a:lnTo>
                  <a:lnTo>
                    <a:pt x="1667383" y="141300"/>
                  </a:lnTo>
                  <a:lnTo>
                    <a:pt x="1671980" y="133438"/>
                  </a:lnTo>
                  <a:close/>
                </a:path>
                <a:path extrusionOk="0" h="282575" w="13487400">
                  <a:moveTo>
                    <a:pt x="1942338" y="121818"/>
                  </a:moveTo>
                  <a:lnTo>
                    <a:pt x="1940267" y="115074"/>
                  </a:lnTo>
                  <a:lnTo>
                    <a:pt x="1929828" y="111074"/>
                  </a:lnTo>
                  <a:lnTo>
                    <a:pt x="1927136" y="125996"/>
                  </a:lnTo>
                  <a:lnTo>
                    <a:pt x="1930133" y="130962"/>
                  </a:lnTo>
                  <a:lnTo>
                    <a:pt x="1933879" y="130962"/>
                  </a:lnTo>
                  <a:lnTo>
                    <a:pt x="1939175" y="128155"/>
                  </a:lnTo>
                  <a:lnTo>
                    <a:pt x="1942338" y="121818"/>
                  </a:lnTo>
                  <a:close/>
                </a:path>
                <a:path extrusionOk="0" h="282575" w="13487400">
                  <a:moveTo>
                    <a:pt x="1966645" y="192659"/>
                  </a:moveTo>
                  <a:lnTo>
                    <a:pt x="1937042" y="215023"/>
                  </a:lnTo>
                  <a:lnTo>
                    <a:pt x="1939290" y="215087"/>
                  </a:lnTo>
                  <a:lnTo>
                    <a:pt x="1949653" y="213029"/>
                  </a:lnTo>
                  <a:lnTo>
                    <a:pt x="1956790" y="207721"/>
                  </a:lnTo>
                  <a:lnTo>
                    <a:pt x="1962023" y="200494"/>
                  </a:lnTo>
                  <a:lnTo>
                    <a:pt x="1966645" y="192659"/>
                  </a:lnTo>
                  <a:close/>
                </a:path>
                <a:path extrusionOk="0" h="282575" w="13487400">
                  <a:moveTo>
                    <a:pt x="1985645" y="138988"/>
                  </a:moveTo>
                  <a:lnTo>
                    <a:pt x="1981314" y="126060"/>
                  </a:lnTo>
                  <a:lnTo>
                    <a:pt x="1978393" y="125653"/>
                  </a:lnTo>
                  <a:lnTo>
                    <a:pt x="1975650" y="125450"/>
                  </a:lnTo>
                  <a:lnTo>
                    <a:pt x="1973097" y="125450"/>
                  </a:lnTo>
                  <a:lnTo>
                    <a:pt x="1964931" y="126339"/>
                  </a:lnTo>
                  <a:lnTo>
                    <a:pt x="1958555" y="129108"/>
                  </a:lnTo>
                  <a:lnTo>
                    <a:pt x="1954174" y="133883"/>
                  </a:lnTo>
                  <a:lnTo>
                    <a:pt x="1951964" y="140804"/>
                  </a:lnTo>
                  <a:lnTo>
                    <a:pt x="1953196" y="140652"/>
                  </a:lnTo>
                  <a:lnTo>
                    <a:pt x="1958327" y="140589"/>
                  </a:lnTo>
                  <a:lnTo>
                    <a:pt x="1968614" y="141325"/>
                  </a:lnTo>
                  <a:lnTo>
                    <a:pt x="1979485" y="141325"/>
                  </a:lnTo>
                  <a:lnTo>
                    <a:pt x="1985645" y="138988"/>
                  </a:lnTo>
                  <a:close/>
                </a:path>
                <a:path extrusionOk="0" h="282575" w="13487400">
                  <a:moveTo>
                    <a:pt x="2018157" y="244525"/>
                  </a:moveTo>
                  <a:lnTo>
                    <a:pt x="2016887" y="244690"/>
                  </a:lnTo>
                  <a:lnTo>
                    <a:pt x="2011680" y="244754"/>
                  </a:lnTo>
                  <a:lnTo>
                    <a:pt x="2001342" y="244005"/>
                  </a:lnTo>
                  <a:lnTo>
                    <a:pt x="1998954" y="244005"/>
                  </a:lnTo>
                  <a:lnTo>
                    <a:pt x="1990509" y="244005"/>
                  </a:lnTo>
                  <a:lnTo>
                    <a:pt x="1984463" y="246341"/>
                  </a:lnTo>
                  <a:lnTo>
                    <a:pt x="1988794" y="259270"/>
                  </a:lnTo>
                  <a:lnTo>
                    <a:pt x="1998522" y="258000"/>
                  </a:lnTo>
                  <a:lnTo>
                    <a:pt x="2006815" y="255358"/>
                  </a:lnTo>
                  <a:lnTo>
                    <a:pt x="2013445" y="250977"/>
                  </a:lnTo>
                  <a:lnTo>
                    <a:pt x="2018157" y="244525"/>
                  </a:lnTo>
                  <a:close/>
                </a:path>
                <a:path extrusionOk="0" h="282575" w="13487400">
                  <a:moveTo>
                    <a:pt x="2032850" y="170421"/>
                  </a:moveTo>
                  <a:lnTo>
                    <a:pt x="2019312" y="171615"/>
                  </a:lnTo>
                  <a:lnTo>
                    <a:pt x="2007120" y="174218"/>
                  </a:lnTo>
                  <a:lnTo>
                    <a:pt x="1996795" y="178612"/>
                  </a:lnTo>
                  <a:lnTo>
                    <a:pt x="1988807" y="185178"/>
                  </a:lnTo>
                  <a:lnTo>
                    <a:pt x="1991995" y="185420"/>
                  </a:lnTo>
                  <a:lnTo>
                    <a:pt x="1995068" y="185547"/>
                  </a:lnTo>
                  <a:lnTo>
                    <a:pt x="1998014" y="185547"/>
                  </a:lnTo>
                  <a:lnTo>
                    <a:pt x="2009648" y="184746"/>
                  </a:lnTo>
                  <a:lnTo>
                    <a:pt x="2019528" y="182130"/>
                  </a:lnTo>
                  <a:lnTo>
                    <a:pt x="2027364" y="177457"/>
                  </a:lnTo>
                  <a:lnTo>
                    <a:pt x="2032850" y="170421"/>
                  </a:lnTo>
                  <a:close/>
                </a:path>
                <a:path extrusionOk="0" h="282575" w="13487400">
                  <a:moveTo>
                    <a:pt x="2059851" y="96456"/>
                  </a:moveTo>
                  <a:lnTo>
                    <a:pt x="2047506" y="89077"/>
                  </a:lnTo>
                  <a:lnTo>
                    <a:pt x="2043722" y="98552"/>
                  </a:lnTo>
                  <a:lnTo>
                    <a:pt x="2036584" y="109118"/>
                  </a:lnTo>
                  <a:lnTo>
                    <a:pt x="2033117" y="118922"/>
                  </a:lnTo>
                  <a:lnTo>
                    <a:pt x="2040331" y="126060"/>
                  </a:lnTo>
                  <a:lnTo>
                    <a:pt x="2047557" y="114985"/>
                  </a:lnTo>
                  <a:lnTo>
                    <a:pt x="2056968" y="105105"/>
                  </a:lnTo>
                  <a:lnTo>
                    <a:pt x="2059851" y="96456"/>
                  </a:lnTo>
                  <a:close/>
                </a:path>
                <a:path extrusionOk="0" h="282575" w="13487400">
                  <a:moveTo>
                    <a:pt x="2105406" y="41059"/>
                  </a:moveTo>
                  <a:lnTo>
                    <a:pt x="2101329" y="37388"/>
                  </a:lnTo>
                  <a:lnTo>
                    <a:pt x="2095182" y="35979"/>
                  </a:lnTo>
                  <a:lnTo>
                    <a:pt x="2090483" y="35979"/>
                  </a:lnTo>
                  <a:lnTo>
                    <a:pt x="2085733" y="38366"/>
                  </a:lnTo>
                  <a:lnTo>
                    <a:pt x="2084324" y="44475"/>
                  </a:lnTo>
                  <a:lnTo>
                    <a:pt x="2091817" y="44475"/>
                  </a:lnTo>
                  <a:lnTo>
                    <a:pt x="2093290" y="50584"/>
                  </a:lnTo>
                  <a:lnTo>
                    <a:pt x="2099297" y="52082"/>
                  </a:lnTo>
                  <a:lnTo>
                    <a:pt x="2105393" y="46228"/>
                  </a:lnTo>
                  <a:lnTo>
                    <a:pt x="2105406" y="41059"/>
                  </a:lnTo>
                  <a:close/>
                </a:path>
                <a:path extrusionOk="0" h="282575" w="13487400">
                  <a:moveTo>
                    <a:pt x="2375979" y="257530"/>
                  </a:moveTo>
                  <a:lnTo>
                    <a:pt x="2371763" y="244525"/>
                  </a:lnTo>
                  <a:lnTo>
                    <a:pt x="2368905" y="244170"/>
                  </a:lnTo>
                  <a:lnTo>
                    <a:pt x="2366213" y="243992"/>
                  </a:lnTo>
                  <a:lnTo>
                    <a:pt x="2363711" y="243992"/>
                  </a:lnTo>
                  <a:lnTo>
                    <a:pt x="2355329" y="244856"/>
                  </a:lnTo>
                  <a:lnTo>
                    <a:pt x="2348827" y="247561"/>
                  </a:lnTo>
                  <a:lnTo>
                    <a:pt x="2344356" y="252310"/>
                  </a:lnTo>
                  <a:lnTo>
                    <a:pt x="2342121" y="259270"/>
                  </a:lnTo>
                  <a:lnTo>
                    <a:pt x="2343175" y="259156"/>
                  </a:lnTo>
                  <a:lnTo>
                    <a:pt x="2347925" y="259118"/>
                  </a:lnTo>
                  <a:lnTo>
                    <a:pt x="2358555" y="259892"/>
                  </a:lnTo>
                  <a:lnTo>
                    <a:pt x="2369642" y="259892"/>
                  </a:lnTo>
                  <a:lnTo>
                    <a:pt x="2375979" y="257530"/>
                  </a:lnTo>
                  <a:close/>
                </a:path>
                <a:path extrusionOk="0" h="282575" w="13487400">
                  <a:moveTo>
                    <a:pt x="2452636" y="237248"/>
                  </a:moveTo>
                  <a:lnTo>
                    <a:pt x="2451316" y="225666"/>
                  </a:lnTo>
                  <a:lnTo>
                    <a:pt x="2446236" y="217754"/>
                  </a:lnTo>
                  <a:lnTo>
                    <a:pt x="2438895" y="212140"/>
                  </a:lnTo>
                  <a:lnTo>
                    <a:pt x="2430792" y="207403"/>
                  </a:lnTo>
                  <a:lnTo>
                    <a:pt x="2430792" y="215011"/>
                  </a:lnTo>
                  <a:lnTo>
                    <a:pt x="2424760" y="216395"/>
                  </a:lnTo>
                  <a:lnTo>
                    <a:pt x="2423274" y="222275"/>
                  </a:lnTo>
                  <a:lnTo>
                    <a:pt x="2430551" y="224840"/>
                  </a:lnTo>
                  <a:lnTo>
                    <a:pt x="2439263" y="235673"/>
                  </a:lnTo>
                  <a:lnTo>
                    <a:pt x="2446629" y="238112"/>
                  </a:lnTo>
                  <a:lnTo>
                    <a:pt x="2448344" y="238112"/>
                  </a:lnTo>
                  <a:lnTo>
                    <a:pt x="2450312" y="237845"/>
                  </a:lnTo>
                  <a:lnTo>
                    <a:pt x="2452636" y="237248"/>
                  </a:lnTo>
                  <a:close/>
                </a:path>
                <a:path extrusionOk="0" h="282575" w="13487400">
                  <a:moveTo>
                    <a:pt x="2500884" y="248437"/>
                  </a:moveTo>
                  <a:lnTo>
                    <a:pt x="2489530" y="237261"/>
                  </a:lnTo>
                  <a:lnTo>
                    <a:pt x="2490114" y="252895"/>
                  </a:lnTo>
                  <a:lnTo>
                    <a:pt x="2481465" y="263956"/>
                  </a:lnTo>
                  <a:lnTo>
                    <a:pt x="2475014" y="272745"/>
                  </a:lnTo>
                  <a:lnTo>
                    <a:pt x="2482240" y="281508"/>
                  </a:lnTo>
                  <a:lnTo>
                    <a:pt x="2491130" y="269748"/>
                  </a:lnTo>
                  <a:lnTo>
                    <a:pt x="2499385" y="258991"/>
                  </a:lnTo>
                  <a:lnTo>
                    <a:pt x="2500884" y="248437"/>
                  </a:lnTo>
                  <a:close/>
                </a:path>
                <a:path extrusionOk="0" h="282575" w="13487400">
                  <a:moveTo>
                    <a:pt x="2526296" y="140804"/>
                  </a:moveTo>
                  <a:lnTo>
                    <a:pt x="2524760" y="140538"/>
                  </a:lnTo>
                  <a:lnTo>
                    <a:pt x="2523375" y="140423"/>
                  </a:lnTo>
                  <a:lnTo>
                    <a:pt x="2522105" y="140423"/>
                  </a:lnTo>
                  <a:lnTo>
                    <a:pt x="2516543" y="140423"/>
                  </a:lnTo>
                  <a:lnTo>
                    <a:pt x="2503551" y="149618"/>
                  </a:lnTo>
                  <a:lnTo>
                    <a:pt x="2495677" y="149618"/>
                  </a:lnTo>
                  <a:lnTo>
                    <a:pt x="2492895" y="149199"/>
                  </a:lnTo>
                  <a:lnTo>
                    <a:pt x="2489530" y="148183"/>
                  </a:lnTo>
                  <a:lnTo>
                    <a:pt x="2489847" y="157226"/>
                  </a:lnTo>
                  <a:lnTo>
                    <a:pt x="2489987" y="166382"/>
                  </a:lnTo>
                  <a:lnTo>
                    <a:pt x="2491752" y="173875"/>
                  </a:lnTo>
                  <a:lnTo>
                    <a:pt x="2496985" y="177914"/>
                  </a:lnTo>
                  <a:lnTo>
                    <a:pt x="2503703" y="167957"/>
                  </a:lnTo>
                  <a:lnTo>
                    <a:pt x="2513253" y="160883"/>
                  </a:lnTo>
                  <a:lnTo>
                    <a:pt x="2522004" y="153047"/>
                  </a:lnTo>
                  <a:lnTo>
                    <a:pt x="2526296" y="140804"/>
                  </a:lnTo>
                  <a:close/>
                </a:path>
                <a:path extrusionOk="0" h="282575" w="13487400">
                  <a:moveTo>
                    <a:pt x="2585809" y="254317"/>
                  </a:moveTo>
                  <a:lnTo>
                    <a:pt x="2585262" y="244513"/>
                  </a:lnTo>
                  <a:lnTo>
                    <a:pt x="2574480" y="247802"/>
                  </a:lnTo>
                  <a:lnTo>
                    <a:pt x="2568791" y="249440"/>
                  </a:lnTo>
                  <a:lnTo>
                    <a:pt x="2557500" y="249440"/>
                  </a:lnTo>
                  <a:lnTo>
                    <a:pt x="2551900" y="247802"/>
                  </a:lnTo>
                  <a:lnTo>
                    <a:pt x="2541295" y="244513"/>
                  </a:lnTo>
                  <a:lnTo>
                    <a:pt x="2543987" y="258483"/>
                  </a:lnTo>
                  <a:lnTo>
                    <a:pt x="2552458" y="266611"/>
                  </a:lnTo>
                  <a:lnTo>
                    <a:pt x="2564536" y="271157"/>
                  </a:lnTo>
                  <a:lnTo>
                    <a:pt x="2578112" y="274358"/>
                  </a:lnTo>
                  <a:lnTo>
                    <a:pt x="2580640" y="267601"/>
                  </a:lnTo>
                  <a:lnTo>
                    <a:pt x="2583738" y="261467"/>
                  </a:lnTo>
                  <a:lnTo>
                    <a:pt x="2585809" y="254317"/>
                  </a:lnTo>
                  <a:close/>
                </a:path>
                <a:path extrusionOk="0" h="282575" w="13487400">
                  <a:moveTo>
                    <a:pt x="2629585" y="237261"/>
                  </a:moveTo>
                  <a:lnTo>
                    <a:pt x="2607424" y="237261"/>
                  </a:lnTo>
                  <a:lnTo>
                    <a:pt x="2606852" y="245821"/>
                  </a:lnTo>
                  <a:lnTo>
                    <a:pt x="2604008" y="252183"/>
                  </a:lnTo>
                  <a:lnTo>
                    <a:pt x="2600985" y="258457"/>
                  </a:lnTo>
                  <a:lnTo>
                    <a:pt x="2599944" y="266763"/>
                  </a:lnTo>
                  <a:lnTo>
                    <a:pt x="2601811" y="266560"/>
                  </a:lnTo>
                  <a:lnTo>
                    <a:pt x="2620645" y="266573"/>
                  </a:lnTo>
                  <a:lnTo>
                    <a:pt x="2628112" y="265861"/>
                  </a:lnTo>
                  <a:lnTo>
                    <a:pt x="2629585" y="259270"/>
                  </a:lnTo>
                  <a:lnTo>
                    <a:pt x="2620708" y="258584"/>
                  </a:lnTo>
                  <a:lnTo>
                    <a:pt x="2612072" y="257200"/>
                  </a:lnTo>
                  <a:lnTo>
                    <a:pt x="2614892" y="244525"/>
                  </a:lnTo>
                  <a:lnTo>
                    <a:pt x="2620708" y="242798"/>
                  </a:lnTo>
                  <a:lnTo>
                    <a:pt x="2629293" y="244170"/>
                  </a:lnTo>
                  <a:lnTo>
                    <a:pt x="2629585" y="237261"/>
                  </a:lnTo>
                  <a:close/>
                </a:path>
                <a:path extrusionOk="0" h="282575" w="13487400">
                  <a:moveTo>
                    <a:pt x="2725394" y="103835"/>
                  </a:moveTo>
                  <a:lnTo>
                    <a:pt x="2713304" y="100863"/>
                  </a:lnTo>
                  <a:lnTo>
                    <a:pt x="2700693" y="100126"/>
                  </a:lnTo>
                  <a:lnTo>
                    <a:pt x="2687485" y="97561"/>
                  </a:lnTo>
                  <a:lnTo>
                    <a:pt x="2673604" y="89077"/>
                  </a:lnTo>
                  <a:lnTo>
                    <a:pt x="2673223" y="99758"/>
                  </a:lnTo>
                  <a:lnTo>
                    <a:pt x="2679115" y="107162"/>
                  </a:lnTo>
                  <a:lnTo>
                    <a:pt x="2689110" y="111455"/>
                  </a:lnTo>
                  <a:lnTo>
                    <a:pt x="2700998" y="112839"/>
                  </a:lnTo>
                  <a:lnTo>
                    <a:pt x="2708897" y="112242"/>
                  </a:lnTo>
                  <a:lnTo>
                    <a:pt x="2716034" y="110502"/>
                  </a:lnTo>
                  <a:lnTo>
                    <a:pt x="2721749" y="107683"/>
                  </a:lnTo>
                  <a:lnTo>
                    <a:pt x="2725394" y="103835"/>
                  </a:lnTo>
                  <a:close/>
                </a:path>
                <a:path extrusionOk="0" h="282575" w="13487400">
                  <a:moveTo>
                    <a:pt x="2768968" y="80479"/>
                  </a:moveTo>
                  <a:lnTo>
                    <a:pt x="2762186" y="66827"/>
                  </a:lnTo>
                  <a:lnTo>
                    <a:pt x="2760827" y="74028"/>
                  </a:lnTo>
                  <a:lnTo>
                    <a:pt x="2753195" y="74980"/>
                  </a:lnTo>
                  <a:lnTo>
                    <a:pt x="2727210" y="74853"/>
                  </a:lnTo>
                  <a:lnTo>
                    <a:pt x="2720035" y="75679"/>
                  </a:lnTo>
                  <a:lnTo>
                    <a:pt x="2717939" y="81572"/>
                  </a:lnTo>
                  <a:lnTo>
                    <a:pt x="2717622" y="91719"/>
                  </a:lnTo>
                  <a:lnTo>
                    <a:pt x="2721394" y="97815"/>
                  </a:lnTo>
                  <a:lnTo>
                    <a:pt x="2725407" y="103822"/>
                  </a:lnTo>
                  <a:lnTo>
                    <a:pt x="2741815" y="99593"/>
                  </a:lnTo>
                  <a:lnTo>
                    <a:pt x="2759252" y="91592"/>
                  </a:lnTo>
                  <a:lnTo>
                    <a:pt x="2768968" y="80479"/>
                  </a:lnTo>
                  <a:close/>
                </a:path>
                <a:path extrusionOk="0" h="282575" w="13487400">
                  <a:moveTo>
                    <a:pt x="2806230" y="73977"/>
                  </a:moveTo>
                  <a:lnTo>
                    <a:pt x="2805239" y="65595"/>
                  </a:lnTo>
                  <a:lnTo>
                    <a:pt x="2798864" y="59055"/>
                  </a:lnTo>
                  <a:lnTo>
                    <a:pt x="2789605" y="54800"/>
                  </a:lnTo>
                  <a:lnTo>
                    <a:pt x="2779941" y="53276"/>
                  </a:lnTo>
                  <a:lnTo>
                    <a:pt x="2774365" y="53276"/>
                  </a:lnTo>
                  <a:lnTo>
                    <a:pt x="2769984" y="55105"/>
                  </a:lnTo>
                  <a:lnTo>
                    <a:pt x="2769438" y="59220"/>
                  </a:lnTo>
                  <a:lnTo>
                    <a:pt x="2778201" y="62839"/>
                  </a:lnTo>
                  <a:lnTo>
                    <a:pt x="2785605" y="67792"/>
                  </a:lnTo>
                  <a:lnTo>
                    <a:pt x="2793504" y="72174"/>
                  </a:lnTo>
                  <a:lnTo>
                    <a:pt x="2803779" y="74053"/>
                  </a:lnTo>
                  <a:lnTo>
                    <a:pt x="2806230" y="73977"/>
                  </a:lnTo>
                  <a:close/>
                </a:path>
                <a:path extrusionOk="0" h="282575" w="13487400">
                  <a:moveTo>
                    <a:pt x="2857779" y="89065"/>
                  </a:moveTo>
                  <a:lnTo>
                    <a:pt x="2851289" y="83375"/>
                  </a:lnTo>
                  <a:lnTo>
                    <a:pt x="2846806" y="81305"/>
                  </a:lnTo>
                  <a:lnTo>
                    <a:pt x="2843961" y="81305"/>
                  </a:lnTo>
                  <a:lnTo>
                    <a:pt x="2840202" y="81305"/>
                  </a:lnTo>
                  <a:lnTo>
                    <a:pt x="2839262" y="84899"/>
                  </a:lnTo>
                  <a:lnTo>
                    <a:pt x="2841256" y="92087"/>
                  </a:lnTo>
                  <a:lnTo>
                    <a:pt x="2844190" y="95694"/>
                  </a:lnTo>
                  <a:lnTo>
                    <a:pt x="2850946" y="95694"/>
                  </a:lnTo>
                  <a:lnTo>
                    <a:pt x="2854261" y="93903"/>
                  </a:lnTo>
                  <a:lnTo>
                    <a:pt x="2857779" y="89065"/>
                  </a:lnTo>
                  <a:close/>
                </a:path>
                <a:path extrusionOk="0" h="282575" w="13487400">
                  <a:moveTo>
                    <a:pt x="2887205" y="241896"/>
                  </a:moveTo>
                  <a:lnTo>
                    <a:pt x="2879928" y="237261"/>
                  </a:lnTo>
                  <a:lnTo>
                    <a:pt x="2876829" y="243268"/>
                  </a:lnTo>
                  <a:lnTo>
                    <a:pt x="2870860" y="246494"/>
                  </a:lnTo>
                  <a:lnTo>
                    <a:pt x="2865755" y="250596"/>
                  </a:lnTo>
                  <a:lnTo>
                    <a:pt x="2865234" y="259270"/>
                  </a:lnTo>
                  <a:lnTo>
                    <a:pt x="2866923" y="260007"/>
                  </a:lnTo>
                  <a:lnTo>
                    <a:pt x="2868638" y="260337"/>
                  </a:lnTo>
                  <a:lnTo>
                    <a:pt x="2870339" y="260337"/>
                  </a:lnTo>
                  <a:lnTo>
                    <a:pt x="2879814" y="257073"/>
                  </a:lnTo>
                  <a:lnTo>
                    <a:pt x="2886303" y="249720"/>
                  </a:lnTo>
                  <a:lnTo>
                    <a:pt x="2887205" y="241896"/>
                  </a:lnTo>
                  <a:close/>
                </a:path>
                <a:path extrusionOk="0" h="282575" w="13487400">
                  <a:moveTo>
                    <a:pt x="3116097" y="43738"/>
                  </a:moveTo>
                  <a:lnTo>
                    <a:pt x="3115627" y="36995"/>
                  </a:lnTo>
                  <a:lnTo>
                    <a:pt x="3113671" y="37299"/>
                  </a:lnTo>
                  <a:lnTo>
                    <a:pt x="3111843" y="37439"/>
                  </a:lnTo>
                  <a:lnTo>
                    <a:pt x="3104692" y="37439"/>
                  </a:lnTo>
                  <a:lnTo>
                    <a:pt x="3100311" y="36118"/>
                  </a:lnTo>
                  <a:lnTo>
                    <a:pt x="3093021" y="33464"/>
                  </a:lnTo>
                  <a:lnTo>
                    <a:pt x="3090113" y="32143"/>
                  </a:lnTo>
                  <a:lnTo>
                    <a:pt x="3087636" y="32143"/>
                  </a:lnTo>
                  <a:lnTo>
                    <a:pt x="3084055" y="32143"/>
                  </a:lnTo>
                  <a:lnTo>
                    <a:pt x="3081388" y="34925"/>
                  </a:lnTo>
                  <a:lnTo>
                    <a:pt x="3078721" y="44475"/>
                  </a:lnTo>
                  <a:lnTo>
                    <a:pt x="3080397" y="43865"/>
                  </a:lnTo>
                  <a:lnTo>
                    <a:pt x="3082442" y="43637"/>
                  </a:lnTo>
                  <a:lnTo>
                    <a:pt x="3087890" y="43637"/>
                  </a:lnTo>
                  <a:lnTo>
                    <a:pt x="3102343" y="45440"/>
                  </a:lnTo>
                  <a:lnTo>
                    <a:pt x="3111639" y="45440"/>
                  </a:lnTo>
                  <a:lnTo>
                    <a:pt x="3116097" y="43738"/>
                  </a:lnTo>
                  <a:close/>
                </a:path>
                <a:path extrusionOk="0" h="282575" w="13487400">
                  <a:moveTo>
                    <a:pt x="3226104" y="148183"/>
                  </a:moveTo>
                  <a:lnTo>
                    <a:pt x="3189262" y="148183"/>
                  </a:lnTo>
                  <a:lnTo>
                    <a:pt x="3189135" y="157340"/>
                  </a:lnTo>
                  <a:lnTo>
                    <a:pt x="3187903" y="165379"/>
                  </a:lnTo>
                  <a:lnTo>
                    <a:pt x="3185553" y="172262"/>
                  </a:lnTo>
                  <a:lnTo>
                    <a:pt x="3182061" y="177914"/>
                  </a:lnTo>
                  <a:lnTo>
                    <a:pt x="3198368" y="175856"/>
                  </a:lnTo>
                  <a:lnTo>
                    <a:pt x="3211309" y="170395"/>
                  </a:lnTo>
                  <a:lnTo>
                    <a:pt x="3220631" y="161251"/>
                  </a:lnTo>
                  <a:lnTo>
                    <a:pt x="3226104" y="148183"/>
                  </a:lnTo>
                  <a:close/>
                </a:path>
                <a:path extrusionOk="0" h="282575" w="13487400">
                  <a:moveTo>
                    <a:pt x="3292360" y="34467"/>
                  </a:moveTo>
                  <a:lnTo>
                    <a:pt x="3285045" y="29730"/>
                  </a:lnTo>
                  <a:lnTo>
                    <a:pt x="3282404" y="36258"/>
                  </a:lnTo>
                  <a:lnTo>
                    <a:pt x="3278060" y="41122"/>
                  </a:lnTo>
                  <a:lnTo>
                    <a:pt x="3273552" y="45885"/>
                  </a:lnTo>
                  <a:lnTo>
                    <a:pt x="3270415" y="52082"/>
                  </a:lnTo>
                  <a:lnTo>
                    <a:pt x="3272040" y="52781"/>
                  </a:lnTo>
                  <a:lnTo>
                    <a:pt x="3273704" y="53086"/>
                  </a:lnTo>
                  <a:lnTo>
                    <a:pt x="3275355" y="53086"/>
                  </a:lnTo>
                  <a:lnTo>
                    <a:pt x="3284880" y="49796"/>
                  </a:lnTo>
                  <a:lnTo>
                    <a:pt x="3291433" y="42367"/>
                  </a:lnTo>
                  <a:lnTo>
                    <a:pt x="3292360" y="34467"/>
                  </a:lnTo>
                  <a:close/>
                </a:path>
                <a:path extrusionOk="0" h="282575" w="13487400">
                  <a:moveTo>
                    <a:pt x="3488220" y="156413"/>
                  </a:moveTo>
                  <a:lnTo>
                    <a:pt x="3486912" y="151650"/>
                  </a:lnTo>
                  <a:lnTo>
                    <a:pt x="3481895" y="148831"/>
                  </a:lnTo>
                  <a:lnTo>
                    <a:pt x="3475037" y="147904"/>
                  </a:lnTo>
                  <a:lnTo>
                    <a:pt x="3468039" y="147904"/>
                  </a:lnTo>
                  <a:lnTo>
                    <a:pt x="3461080" y="150533"/>
                  </a:lnTo>
                  <a:lnTo>
                    <a:pt x="3462070" y="155549"/>
                  </a:lnTo>
                  <a:lnTo>
                    <a:pt x="3462248" y="155511"/>
                  </a:lnTo>
                  <a:lnTo>
                    <a:pt x="3466960" y="156324"/>
                  </a:lnTo>
                  <a:lnTo>
                    <a:pt x="3474948" y="158318"/>
                  </a:lnTo>
                  <a:lnTo>
                    <a:pt x="3481997" y="160820"/>
                  </a:lnTo>
                  <a:lnTo>
                    <a:pt x="3483927" y="163156"/>
                  </a:lnTo>
                  <a:lnTo>
                    <a:pt x="3488220" y="156413"/>
                  </a:lnTo>
                  <a:close/>
                </a:path>
                <a:path extrusionOk="0" h="282575" w="13487400">
                  <a:moveTo>
                    <a:pt x="3572522" y="163156"/>
                  </a:moveTo>
                  <a:lnTo>
                    <a:pt x="3569563" y="161671"/>
                  </a:lnTo>
                  <a:lnTo>
                    <a:pt x="3558565" y="154381"/>
                  </a:lnTo>
                  <a:lnTo>
                    <a:pt x="3550818" y="154381"/>
                  </a:lnTo>
                  <a:lnTo>
                    <a:pt x="3546564" y="154381"/>
                  </a:lnTo>
                  <a:lnTo>
                    <a:pt x="3543287" y="156578"/>
                  </a:lnTo>
                  <a:lnTo>
                    <a:pt x="3542881" y="163156"/>
                  </a:lnTo>
                  <a:lnTo>
                    <a:pt x="3544443" y="162344"/>
                  </a:lnTo>
                  <a:lnTo>
                    <a:pt x="3545979" y="162001"/>
                  </a:lnTo>
                  <a:lnTo>
                    <a:pt x="3551402" y="162001"/>
                  </a:lnTo>
                  <a:lnTo>
                    <a:pt x="3555047" y="164388"/>
                  </a:lnTo>
                  <a:lnTo>
                    <a:pt x="3561600" y="169151"/>
                  </a:lnTo>
                  <a:lnTo>
                    <a:pt x="3564496" y="171538"/>
                  </a:lnTo>
                  <a:lnTo>
                    <a:pt x="3569233" y="171538"/>
                  </a:lnTo>
                  <a:lnTo>
                    <a:pt x="3571125" y="169418"/>
                  </a:lnTo>
                  <a:lnTo>
                    <a:pt x="3572522" y="163156"/>
                  </a:lnTo>
                  <a:close/>
                </a:path>
                <a:path extrusionOk="0" h="282575" w="13487400">
                  <a:moveTo>
                    <a:pt x="3633279" y="19177"/>
                  </a:moveTo>
                  <a:lnTo>
                    <a:pt x="3631539" y="12255"/>
                  </a:lnTo>
                  <a:lnTo>
                    <a:pt x="3626929" y="8458"/>
                  </a:lnTo>
                  <a:lnTo>
                    <a:pt x="3620465" y="7302"/>
                  </a:lnTo>
                  <a:lnTo>
                    <a:pt x="3608641" y="9753"/>
                  </a:lnTo>
                  <a:lnTo>
                    <a:pt x="3598799" y="15697"/>
                  </a:lnTo>
                  <a:lnTo>
                    <a:pt x="3595141" y="23050"/>
                  </a:lnTo>
                  <a:lnTo>
                    <a:pt x="3601897" y="29718"/>
                  </a:lnTo>
                  <a:lnTo>
                    <a:pt x="3602278" y="23139"/>
                  </a:lnTo>
                  <a:lnTo>
                    <a:pt x="3605504" y="20942"/>
                  </a:lnTo>
                  <a:lnTo>
                    <a:pt x="3617353" y="20942"/>
                  </a:lnTo>
                  <a:lnTo>
                    <a:pt x="3628250" y="28232"/>
                  </a:lnTo>
                  <a:lnTo>
                    <a:pt x="3631158" y="29718"/>
                  </a:lnTo>
                  <a:lnTo>
                    <a:pt x="3633279" y="19177"/>
                  </a:lnTo>
                  <a:close/>
                </a:path>
                <a:path extrusionOk="0" h="282575" w="13487400">
                  <a:moveTo>
                    <a:pt x="3756672" y="207403"/>
                  </a:moveTo>
                  <a:lnTo>
                    <a:pt x="3753129" y="203987"/>
                  </a:lnTo>
                  <a:lnTo>
                    <a:pt x="3749192" y="202438"/>
                  </a:lnTo>
                  <a:lnTo>
                    <a:pt x="3745293" y="202438"/>
                  </a:lnTo>
                  <a:lnTo>
                    <a:pt x="3738422" y="202438"/>
                  </a:lnTo>
                  <a:lnTo>
                    <a:pt x="3731615" y="207225"/>
                  </a:lnTo>
                  <a:lnTo>
                    <a:pt x="3727056" y="215023"/>
                  </a:lnTo>
                  <a:lnTo>
                    <a:pt x="3737470" y="215468"/>
                  </a:lnTo>
                  <a:lnTo>
                    <a:pt x="3743502" y="219811"/>
                  </a:lnTo>
                  <a:lnTo>
                    <a:pt x="3751402" y="219811"/>
                  </a:lnTo>
                  <a:lnTo>
                    <a:pt x="3753866" y="217055"/>
                  </a:lnTo>
                  <a:lnTo>
                    <a:pt x="3756672" y="207403"/>
                  </a:lnTo>
                  <a:close/>
                </a:path>
                <a:path extrusionOk="0" h="282575" w="13487400">
                  <a:moveTo>
                    <a:pt x="3940810" y="36995"/>
                  </a:moveTo>
                  <a:lnTo>
                    <a:pt x="3932059" y="33375"/>
                  </a:lnTo>
                  <a:lnTo>
                    <a:pt x="3924693" y="28422"/>
                  </a:lnTo>
                  <a:lnTo>
                    <a:pt x="3916769" y="24053"/>
                  </a:lnTo>
                  <a:lnTo>
                    <a:pt x="3906316" y="22174"/>
                  </a:lnTo>
                  <a:lnTo>
                    <a:pt x="3903992" y="22250"/>
                  </a:lnTo>
                  <a:lnTo>
                    <a:pt x="3904996" y="30657"/>
                  </a:lnTo>
                  <a:lnTo>
                    <a:pt x="3911358" y="37198"/>
                  </a:lnTo>
                  <a:lnTo>
                    <a:pt x="3920604" y="41452"/>
                  </a:lnTo>
                  <a:lnTo>
                    <a:pt x="3930243" y="42964"/>
                  </a:lnTo>
                  <a:lnTo>
                    <a:pt x="3935857" y="42964"/>
                  </a:lnTo>
                  <a:lnTo>
                    <a:pt x="3940264" y="41135"/>
                  </a:lnTo>
                  <a:lnTo>
                    <a:pt x="3940810" y="36995"/>
                  </a:lnTo>
                  <a:close/>
                </a:path>
                <a:path extrusionOk="0" h="282575" w="13487400">
                  <a:moveTo>
                    <a:pt x="3999496" y="44475"/>
                  </a:moveTo>
                  <a:lnTo>
                    <a:pt x="3998887" y="35725"/>
                  </a:lnTo>
                  <a:lnTo>
                    <a:pt x="3993248" y="28625"/>
                  </a:lnTo>
                  <a:lnTo>
                    <a:pt x="3984675" y="23863"/>
                  </a:lnTo>
                  <a:lnTo>
                    <a:pt x="3975290" y="22123"/>
                  </a:lnTo>
                  <a:lnTo>
                    <a:pt x="3969474" y="22123"/>
                  </a:lnTo>
                  <a:lnTo>
                    <a:pt x="3964444" y="24384"/>
                  </a:lnTo>
                  <a:lnTo>
                    <a:pt x="3962641" y="29718"/>
                  </a:lnTo>
                  <a:lnTo>
                    <a:pt x="3973284" y="37820"/>
                  </a:lnTo>
                  <a:lnTo>
                    <a:pt x="3981170" y="40170"/>
                  </a:lnTo>
                  <a:lnTo>
                    <a:pt x="3988993" y="40995"/>
                  </a:lnTo>
                  <a:lnTo>
                    <a:pt x="3999496" y="44475"/>
                  </a:lnTo>
                  <a:close/>
                </a:path>
                <a:path extrusionOk="0" h="282575" w="13487400">
                  <a:moveTo>
                    <a:pt x="4323816" y="229654"/>
                  </a:moveTo>
                  <a:lnTo>
                    <a:pt x="4323346" y="219824"/>
                  </a:lnTo>
                  <a:lnTo>
                    <a:pt x="4320006" y="212839"/>
                  </a:lnTo>
                  <a:lnTo>
                    <a:pt x="4313809" y="208673"/>
                  </a:lnTo>
                  <a:lnTo>
                    <a:pt x="4304766" y="207289"/>
                  </a:lnTo>
                  <a:lnTo>
                    <a:pt x="4302696" y="207327"/>
                  </a:lnTo>
                  <a:lnTo>
                    <a:pt x="4301591" y="207403"/>
                  </a:lnTo>
                  <a:lnTo>
                    <a:pt x="4302150" y="217195"/>
                  </a:lnTo>
                  <a:lnTo>
                    <a:pt x="4305376" y="224218"/>
                  </a:lnTo>
                  <a:lnTo>
                    <a:pt x="4311294" y="228434"/>
                  </a:lnTo>
                  <a:lnTo>
                    <a:pt x="4319968" y="229844"/>
                  </a:lnTo>
                  <a:lnTo>
                    <a:pt x="4321187" y="229844"/>
                  </a:lnTo>
                  <a:lnTo>
                    <a:pt x="4322470" y="229781"/>
                  </a:lnTo>
                  <a:lnTo>
                    <a:pt x="4323816" y="229654"/>
                  </a:lnTo>
                  <a:close/>
                </a:path>
                <a:path extrusionOk="0" h="282575" w="13487400">
                  <a:moveTo>
                    <a:pt x="4618926" y="58623"/>
                  </a:moveTo>
                  <a:lnTo>
                    <a:pt x="4618482" y="52070"/>
                  </a:lnTo>
                  <a:lnTo>
                    <a:pt x="4614164" y="47510"/>
                  </a:lnTo>
                  <a:lnTo>
                    <a:pt x="4606442" y="44704"/>
                  </a:lnTo>
                  <a:lnTo>
                    <a:pt x="4599165" y="44704"/>
                  </a:lnTo>
                  <a:lnTo>
                    <a:pt x="4590275" y="44704"/>
                  </a:lnTo>
                  <a:lnTo>
                    <a:pt x="4582071" y="48895"/>
                  </a:lnTo>
                  <a:lnTo>
                    <a:pt x="4581601" y="59220"/>
                  </a:lnTo>
                  <a:lnTo>
                    <a:pt x="4583201" y="58610"/>
                  </a:lnTo>
                  <a:lnTo>
                    <a:pt x="4585170" y="58394"/>
                  </a:lnTo>
                  <a:lnTo>
                    <a:pt x="4590580" y="58394"/>
                  </a:lnTo>
                  <a:lnTo>
                    <a:pt x="4605337" y="60312"/>
                  </a:lnTo>
                  <a:lnTo>
                    <a:pt x="4614570" y="60312"/>
                  </a:lnTo>
                  <a:lnTo>
                    <a:pt x="4618926" y="58623"/>
                  </a:lnTo>
                  <a:close/>
                </a:path>
                <a:path extrusionOk="0" h="282575" w="13487400">
                  <a:moveTo>
                    <a:pt x="4699279" y="66840"/>
                  </a:moveTo>
                  <a:lnTo>
                    <a:pt x="4693221" y="65709"/>
                  </a:lnTo>
                  <a:lnTo>
                    <a:pt x="4688459" y="65252"/>
                  </a:lnTo>
                  <a:lnTo>
                    <a:pt x="4684788" y="65252"/>
                  </a:lnTo>
                  <a:lnTo>
                    <a:pt x="4676267" y="65252"/>
                  </a:lnTo>
                  <a:lnTo>
                    <a:pt x="4673625" y="67741"/>
                  </a:lnTo>
                  <a:lnTo>
                    <a:pt x="4675175" y="72707"/>
                  </a:lnTo>
                  <a:lnTo>
                    <a:pt x="4679353" y="75184"/>
                  </a:lnTo>
                  <a:lnTo>
                    <a:pt x="4689259" y="75184"/>
                  </a:lnTo>
                  <a:lnTo>
                    <a:pt x="4694834" y="73063"/>
                  </a:lnTo>
                  <a:lnTo>
                    <a:pt x="4699279" y="66840"/>
                  </a:lnTo>
                  <a:close/>
                </a:path>
                <a:path extrusionOk="0" h="282575" w="13487400">
                  <a:moveTo>
                    <a:pt x="4704981" y="221132"/>
                  </a:moveTo>
                  <a:lnTo>
                    <a:pt x="4699279" y="215023"/>
                  </a:lnTo>
                  <a:lnTo>
                    <a:pt x="4689399" y="221005"/>
                  </a:lnTo>
                  <a:lnTo>
                    <a:pt x="4686947" y="225336"/>
                  </a:lnTo>
                  <a:lnTo>
                    <a:pt x="4689602" y="227965"/>
                  </a:lnTo>
                  <a:lnTo>
                    <a:pt x="4695025" y="228854"/>
                  </a:lnTo>
                  <a:lnTo>
                    <a:pt x="4700727" y="228003"/>
                  </a:lnTo>
                  <a:lnTo>
                    <a:pt x="4704753" y="225450"/>
                  </a:lnTo>
                  <a:lnTo>
                    <a:pt x="4704981" y="221132"/>
                  </a:lnTo>
                  <a:close/>
                </a:path>
                <a:path extrusionOk="0" h="282575" w="13487400">
                  <a:moveTo>
                    <a:pt x="5097221" y="96329"/>
                  </a:moveTo>
                  <a:lnTo>
                    <a:pt x="5096243" y="87896"/>
                  </a:lnTo>
                  <a:lnTo>
                    <a:pt x="5092293" y="81584"/>
                  </a:lnTo>
                  <a:lnTo>
                    <a:pt x="5086502" y="77622"/>
                  </a:lnTo>
                  <a:lnTo>
                    <a:pt x="5080012" y="76250"/>
                  </a:lnTo>
                  <a:lnTo>
                    <a:pt x="5073751" y="76250"/>
                  </a:lnTo>
                  <a:lnTo>
                    <a:pt x="5068074" y="80213"/>
                  </a:lnTo>
                  <a:lnTo>
                    <a:pt x="5067579" y="89077"/>
                  </a:lnTo>
                  <a:lnTo>
                    <a:pt x="5068735" y="88938"/>
                  </a:lnTo>
                  <a:lnTo>
                    <a:pt x="5069789" y="88874"/>
                  </a:lnTo>
                  <a:lnTo>
                    <a:pt x="5076228" y="88874"/>
                  </a:lnTo>
                  <a:lnTo>
                    <a:pt x="5090249" y="96380"/>
                  </a:lnTo>
                  <a:lnTo>
                    <a:pt x="5097221" y="96329"/>
                  </a:lnTo>
                  <a:close/>
                </a:path>
                <a:path extrusionOk="0" h="282575" w="13487400">
                  <a:moveTo>
                    <a:pt x="5531663" y="103822"/>
                  </a:moveTo>
                  <a:lnTo>
                    <a:pt x="5530393" y="102489"/>
                  </a:lnTo>
                  <a:lnTo>
                    <a:pt x="5528716" y="101942"/>
                  </a:lnTo>
                  <a:lnTo>
                    <a:pt x="5526862" y="101942"/>
                  </a:lnTo>
                  <a:lnTo>
                    <a:pt x="5519953" y="101942"/>
                  </a:lnTo>
                  <a:lnTo>
                    <a:pt x="5510454" y="109448"/>
                  </a:lnTo>
                  <a:lnTo>
                    <a:pt x="5507596" y="114757"/>
                  </a:lnTo>
                  <a:lnTo>
                    <a:pt x="5508968" y="116154"/>
                  </a:lnTo>
                  <a:lnTo>
                    <a:pt x="5511812" y="116154"/>
                  </a:lnTo>
                  <a:lnTo>
                    <a:pt x="5518442" y="114731"/>
                  </a:lnTo>
                  <a:lnTo>
                    <a:pt x="5525808" y="111315"/>
                  </a:lnTo>
                  <a:lnTo>
                    <a:pt x="5531129" y="107251"/>
                  </a:lnTo>
                  <a:lnTo>
                    <a:pt x="5531663" y="103822"/>
                  </a:lnTo>
                  <a:close/>
                </a:path>
                <a:path extrusionOk="0" h="282575" w="13487400">
                  <a:moveTo>
                    <a:pt x="6098806" y="170421"/>
                  </a:moveTo>
                  <a:lnTo>
                    <a:pt x="6093053" y="170370"/>
                  </a:lnTo>
                  <a:lnTo>
                    <a:pt x="6087084" y="170040"/>
                  </a:lnTo>
                  <a:lnTo>
                    <a:pt x="6081458" y="170040"/>
                  </a:lnTo>
                  <a:lnTo>
                    <a:pt x="6069939" y="170776"/>
                  </a:lnTo>
                  <a:lnTo>
                    <a:pt x="6060795" y="173901"/>
                  </a:lnTo>
                  <a:lnTo>
                    <a:pt x="6055322" y="180733"/>
                  </a:lnTo>
                  <a:lnTo>
                    <a:pt x="6054839" y="192659"/>
                  </a:lnTo>
                  <a:lnTo>
                    <a:pt x="6068123" y="189534"/>
                  </a:lnTo>
                  <a:lnTo>
                    <a:pt x="6079947" y="184785"/>
                  </a:lnTo>
                  <a:lnTo>
                    <a:pt x="6090209" y="178422"/>
                  </a:lnTo>
                  <a:lnTo>
                    <a:pt x="6098806" y="170421"/>
                  </a:lnTo>
                  <a:close/>
                </a:path>
                <a:path extrusionOk="0" h="282575" w="13487400">
                  <a:moveTo>
                    <a:pt x="6217221" y="136702"/>
                  </a:moveTo>
                  <a:lnTo>
                    <a:pt x="6215113" y="127711"/>
                  </a:lnTo>
                  <a:lnTo>
                    <a:pt x="6210185" y="121564"/>
                  </a:lnTo>
                  <a:lnTo>
                    <a:pt x="6202121" y="118567"/>
                  </a:lnTo>
                  <a:lnTo>
                    <a:pt x="6201448" y="127152"/>
                  </a:lnTo>
                  <a:lnTo>
                    <a:pt x="6198616" y="133553"/>
                  </a:lnTo>
                  <a:lnTo>
                    <a:pt x="6195669" y="139865"/>
                  </a:lnTo>
                  <a:lnTo>
                    <a:pt x="6194628" y="148170"/>
                  </a:lnTo>
                  <a:lnTo>
                    <a:pt x="6216815" y="148170"/>
                  </a:lnTo>
                  <a:lnTo>
                    <a:pt x="6217221" y="136702"/>
                  </a:lnTo>
                  <a:close/>
                </a:path>
                <a:path extrusionOk="0" h="282575" w="13487400">
                  <a:moveTo>
                    <a:pt x="6238964" y="266750"/>
                  </a:moveTo>
                  <a:lnTo>
                    <a:pt x="6237198" y="255409"/>
                  </a:lnTo>
                  <a:lnTo>
                    <a:pt x="6230290" y="249415"/>
                  </a:lnTo>
                  <a:lnTo>
                    <a:pt x="6220307" y="246532"/>
                  </a:lnTo>
                  <a:lnTo>
                    <a:pt x="6209322" y="244513"/>
                  </a:lnTo>
                  <a:lnTo>
                    <a:pt x="6211011" y="255854"/>
                  </a:lnTo>
                  <a:lnTo>
                    <a:pt x="6217996" y="261810"/>
                  </a:lnTo>
                  <a:lnTo>
                    <a:pt x="6228067" y="264693"/>
                  </a:lnTo>
                  <a:lnTo>
                    <a:pt x="6238964" y="266750"/>
                  </a:lnTo>
                  <a:close/>
                </a:path>
                <a:path extrusionOk="0" h="282575" w="13487400">
                  <a:moveTo>
                    <a:pt x="6386296" y="200164"/>
                  </a:moveTo>
                  <a:lnTo>
                    <a:pt x="6381902" y="199377"/>
                  </a:lnTo>
                  <a:lnTo>
                    <a:pt x="6377978" y="199047"/>
                  </a:lnTo>
                  <a:lnTo>
                    <a:pt x="6374371" y="199047"/>
                  </a:lnTo>
                  <a:lnTo>
                    <a:pt x="6363411" y="200088"/>
                  </a:lnTo>
                  <a:lnTo>
                    <a:pt x="6353861" y="202526"/>
                  </a:lnTo>
                  <a:lnTo>
                    <a:pt x="6344666" y="205308"/>
                  </a:lnTo>
                  <a:lnTo>
                    <a:pt x="6334785" y="207416"/>
                  </a:lnTo>
                  <a:lnTo>
                    <a:pt x="6338544" y="214452"/>
                  </a:lnTo>
                  <a:lnTo>
                    <a:pt x="6344463" y="219367"/>
                  </a:lnTo>
                  <a:lnTo>
                    <a:pt x="6351816" y="222262"/>
                  </a:lnTo>
                  <a:lnTo>
                    <a:pt x="6359893" y="223215"/>
                  </a:lnTo>
                  <a:lnTo>
                    <a:pt x="6370307" y="221678"/>
                  </a:lnTo>
                  <a:lnTo>
                    <a:pt x="6379197" y="217195"/>
                  </a:lnTo>
                  <a:lnTo>
                    <a:pt x="6385052" y="209969"/>
                  </a:lnTo>
                  <a:lnTo>
                    <a:pt x="6386296" y="200164"/>
                  </a:lnTo>
                  <a:close/>
                </a:path>
                <a:path extrusionOk="0" h="282575" w="13487400">
                  <a:moveTo>
                    <a:pt x="6445263" y="96329"/>
                  </a:moveTo>
                  <a:lnTo>
                    <a:pt x="6444805" y="85559"/>
                  </a:lnTo>
                  <a:lnTo>
                    <a:pt x="6438519" y="80695"/>
                  </a:lnTo>
                  <a:lnTo>
                    <a:pt x="6430048" y="78066"/>
                  </a:lnTo>
                  <a:lnTo>
                    <a:pt x="6423076" y="73977"/>
                  </a:lnTo>
                  <a:lnTo>
                    <a:pt x="6423393" y="84823"/>
                  </a:lnTo>
                  <a:lnTo>
                    <a:pt x="6429654" y="89738"/>
                  </a:lnTo>
                  <a:lnTo>
                    <a:pt x="6438163" y="92354"/>
                  </a:lnTo>
                  <a:lnTo>
                    <a:pt x="6445263" y="96329"/>
                  </a:lnTo>
                  <a:close/>
                </a:path>
                <a:path extrusionOk="0" h="282575" w="13487400">
                  <a:moveTo>
                    <a:pt x="6769278" y="200152"/>
                  </a:moveTo>
                  <a:lnTo>
                    <a:pt x="6765861" y="199986"/>
                  </a:lnTo>
                  <a:lnTo>
                    <a:pt x="6764236" y="199986"/>
                  </a:lnTo>
                  <a:lnTo>
                    <a:pt x="6753479" y="200926"/>
                  </a:lnTo>
                  <a:lnTo>
                    <a:pt x="6744614" y="203746"/>
                  </a:lnTo>
                  <a:lnTo>
                    <a:pt x="6737629" y="208445"/>
                  </a:lnTo>
                  <a:lnTo>
                    <a:pt x="6732473" y="215011"/>
                  </a:lnTo>
                  <a:lnTo>
                    <a:pt x="6740461" y="215480"/>
                  </a:lnTo>
                  <a:lnTo>
                    <a:pt x="6744221" y="215480"/>
                  </a:lnTo>
                  <a:lnTo>
                    <a:pt x="6753669" y="214871"/>
                  </a:lnTo>
                  <a:lnTo>
                    <a:pt x="6761429" y="212585"/>
                  </a:lnTo>
                  <a:lnTo>
                    <a:pt x="6766865" y="207911"/>
                  </a:lnTo>
                  <a:lnTo>
                    <a:pt x="6769278" y="200152"/>
                  </a:lnTo>
                  <a:close/>
                </a:path>
                <a:path extrusionOk="0" h="282575" w="13487400">
                  <a:moveTo>
                    <a:pt x="7108241" y="29718"/>
                  </a:moveTo>
                  <a:lnTo>
                    <a:pt x="7093255" y="29718"/>
                  </a:lnTo>
                  <a:lnTo>
                    <a:pt x="7093255" y="44475"/>
                  </a:lnTo>
                  <a:lnTo>
                    <a:pt x="7108241" y="44475"/>
                  </a:lnTo>
                  <a:lnTo>
                    <a:pt x="7108241" y="29718"/>
                  </a:lnTo>
                  <a:close/>
                </a:path>
                <a:path extrusionOk="0" h="282575" w="13487400">
                  <a:moveTo>
                    <a:pt x="7292365" y="133426"/>
                  </a:moveTo>
                  <a:lnTo>
                    <a:pt x="7288682" y="133235"/>
                  </a:lnTo>
                  <a:lnTo>
                    <a:pt x="7286930" y="133235"/>
                  </a:lnTo>
                  <a:lnTo>
                    <a:pt x="7276325" y="134175"/>
                  </a:lnTo>
                  <a:lnTo>
                    <a:pt x="7267575" y="136982"/>
                  </a:lnTo>
                  <a:lnTo>
                    <a:pt x="7260653" y="141655"/>
                  </a:lnTo>
                  <a:lnTo>
                    <a:pt x="7255510" y="148170"/>
                  </a:lnTo>
                  <a:lnTo>
                    <a:pt x="7263473" y="148640"/>
                  </a:lnTo>
                  <a:lnTo>
                    <a:pt x="7267245" y="148640"/>
                  </a:lnTo>
                  <a:lnTo>
                    <a:pt x="7276668" y="148043"/>
                  </a:lnTo>
                  <a:lnTo>
                    <a:pt x="7284466" y="145757"/>
                  </a:lnTo>
                  <a:lnTo>
                    <a:pt x="7289927" y="141122"/>
                  </a:lnTo>
                  <a:lnTo>
                    <a:pt x="7292365" y="133426"/>
                  </a:lnTo>
                  <a:close/>
                </a:path>
                <a:path extrusionOk="0" h="282575" w="13487400">
                  <a:moveTo>
                    <a:pt x="7373201" y="163156"/>
                  </a:moveTo>
                  <a:lnTo>
                    <a:pt x="7363346" y="165277"/>
                  </a:lnTo>
                  <a:lnTo>
                    <a:pt x="7354176" y="168071"/>
                  </a:lnTo>
                  <a:lnTo>
                    <a:pt x="7344664" y="170535"/>
                  </a:lnTo>
                  <a:lnTo>
                    <a:pt x="7333755" y="171577"/>
                  </a:lnTo>
                  <a:lnTo>
                    <a:pt x="7330122" y="171577"/>
                  </a:lnTo>
                  <a:lnTo>
                    <a:pt x="7326160" y="171234"/>
                  </a:lnTo>
                  <a:lnTo>
                    <a:pt x="7321715" y="170421"/>
                  </a:lnTo>
                  <a:lnTo>
                    <a:pt x="7323125" y="180886"/>
                  </a:lnTo>
                  <a:lnTo>
                    <a:pt x="7327214" y="187934"/>
                  </a:lnTo>
                  <a:lnTo>
                    <a:pt x="7333272" y="191909"/>
                  </a:lnTo>
                  <a:lnTo>
                    <a:pt x="7340638" y="193154"/>
                  </a:lnTo>
                  <a:lnTo>
                    <a:pt x="7352500" y="190715"/>
                  </a:lnTo>
                  <a:lnTo>
                    <a:pt x="7363409" y="184137"/>
                  </a:lnTo>
                  <a:lnTo>
                    <a:pt x="7371080" y="174574"/>
                  </a:lnTo>
                  <a:lnTo>
                    <a:pt x="7373201" y="163156"/>
                  </a:lnTo>
                  <a:close/>
                </a:path>
                <a:path extrusionOk="0" h="282575" w="13487400">
                  <a:moveTo>
                    <a:pt x="7380719" y="36995"/>
                  </a:moveTo>
                  <a:lnTo>
                    <a:pt x="7374864" y="35953"/>
                  </a:lnTo>
                  <a:lnTo>
                    <a:pt x="7370216" y="35521"/>
                  </a:lnTo>
                  <a:lnTo>
                    <a:pt x="7366584" y="35521"/>
                  </a:lnTo>
                  <a:lnTo>
                    <a:pt x="7357834" y="35521"/>
                  </a:lnTo>
                  <a:lnTo>
                    <a:pt x="7355027" y="38023"/>
                  </a:lnTo>
                  <a:lnTo>
                    <a:pt x="7356361" y="43053"/>
                  </a:lnTo>
                  <a:lnTo>
                    <a:pt x="7360513" y="45554"/>
                  </a:lnTo>
                  <a:lnTo>
                    <a:pt x="7370470" y="45554"/>
                  </a:lnTo>
                  <a:lnTo>
                    <a:pt x="7376160" y="43370"/>
                  </a:lnTo>
                  <a:lnTo>
                    <a:pt x="7380719" y="36995"/>
                  </a:lnTo>
                  <a:close/>
                </a:path>
                <a:path extrusionOk="0" h="282575" w="13487400">
                  <a:moveTo>
                    <a:pt x="8110512" y="27901"/>
                  </a:moveTo>
                  <a:lnTo>
                    <a:pt x="8109864" y="22250"/>
                  </a:lnTo>
                  <a:lnTo>
                    <a:pt x="8106257" y="22733"/>
                  </a:lnTo>
                  <a:lnTo>
                    <a:pt x="8102917" y="22961"/>
                  </a:lnTo>
                  <a:lnTo>
                    <a:pt x="8099793" y="22961"/>
                  </a:lnTo>
                  <a:lnTo>
                    <a:pt x="8091665" y="22390"/>
                  </a:lnTo>
                  <a:lnTo>
                    <a:pt x="8084591" y="20777"/>
                  </a:lnTo>
                  <a:lnTo>
                    <a:pt x="8078406" y="18262"/>
                  </a:lnTo>
                  <a:lnTo>
                    <a:pt x="8072958" y="14986"/>
                  </a:lnTo>
                  <a:lnTo>
                    <a:pt x="8071434" y="22567"/>
                  </a:lnTo>
                  <a:lnTo>
                    <a:pt x="8074800" y="27698"/>
                  </a:lnTo>
                  <a:lnTo>
                    <a:pt x="8081454" y="30619"/>
                  </a:lnTo>
                  <a:lnTo>
                    <a:pt x="8089836" y="31546"/>
                  </a:lnTo>
                  <a:lnTo>
                    <a:pt x="8100034" y="31546"/>
                  </a:lnTo>
                  <a:lnTo>
                    <a:pt x="8110512" y="27901"/>
                  </a:lnTo>
                  <a:close/>
                </a:path>
                <a:path extrusionOk="0" h="282575" w="13487400">
                  <a:moveTo>
                    <a:pt x="8455927" y="22250"/>
                  </a:moveTo>
                  <a:lnTo>
                    <a:pt x="8450059" y="19011"/>
                  </a:lnTo>
                  <a:lnTo>
                    <a:pt x="8448091" y="11772"/>
                  </a:lnTo>
                  <a:lnTo>
                    <a:pt x="8446376" y="4203"/>
                  </a:lnTo>
                  <a:lnTo>
                    <a:pt x="8441309" y="0"/>
                  </a:lnTo>
                  <a:lnTo>
                    <a:pt x="8434819" y="7696"/>
                  </a:lnTo>
                  <a:lnTo>
                    <a:pt x="8435251" y="17602"/>
                  </a:lnTo>
                  <a:lnTo>
                    <a:pt x="8440255" y="26149"/>
                  </a:lnTo>
                  <a:lnTo>
                    <a:pt x="8447468" y="29794"/>
                  </a:lnTo>
                  <a:lnTo>
                    <a:pt x="8450567" y="29794"/>
                  </a:lnTo>
                  <a:lnTo>
                    <a:pt x="8453628" y="27647"/>
                  </a:lnTo>
                  <a:lnTo>
                    <a:pt x="8455927" y="22250"/>
                  </a:lnTo>
                  <a:close/>
                </a:path>
                <a:path extrusionOk="0" h="282575" w="13487400">
                  <a:moveTo>
                    <a:pt x="8573948" y="52082"/>
                  </a:moveTo>
                  <a:lnTo>
                    <a:pt x="8570125" y="49555"/>
                  </a:lnTo>
                  <a:lnTo>
                    <a:pt x="8563775" y="46659"/>
                  </a:lnTo>
                  <a:lnTo>
                    <a:pt x="8556142" y="44272"/>
                  </a:lnTo>
                  <a:lnTo>
                    <a:pt x="8548446" y="43281"/>
                  </a:lnTo>
                  <a:lnTo>
                    <a:pt x="8542528" y="43281"/>
                  </a:lnTo>
                  <a:lnTo>
                    <a:pt x="8537765" y="45516"/>
                  </a:lnTo>
                  <a:lnTo>
                    <a:pt x="8537080" y="52082"/>
                  </a:lnTo>
                  <a:lnTo>
                    <a:pt x="8538185" y="51701"/>
                  </a:lnTo>
                  <a:lnTo>
                    <a:pt x="8539328" y="51523"/>
                  </a:lnTo>
                  <a:lnTo>
                    <a:pt x="8544750" y="51523"/>
                  </a:lnTo>
                  <a:lnTo>
                    <a:pt x="8549284" y="53822"/>
                  </a:lnTo>
                  <a:lnTo>
                    <a:pt x="8557971" y="58420"/>
                  </a:lnTo>
                  <a:lnTo>
                    <a:pt x="8562149" y="60718"/>
                  </a:lnTo>
                  <a:lnTo>
                    <a:pt x="8569173" y="60718"/>
                  </a:lnTo>
                  <a:lnTo>
                    <a:pt x="8572043" y="58547"/>
                  </a:lnTo>
                  <a:lnTo>
                    <a:pt x="8573948" y="52082"/>
                  </a:lnTo>
                  <a:close/>
                </a:path>
                <a:path extrusionOk="0" h="282575" w="13487400">
                  <a:moveTo>
                    <a:pt x="8610790" y="266763"/>
                  </a:moveTo>
                  <a:lnTo>
                    <a:pt x="8610524" y="258800"/>
                  </a:lnTo>
                  <a:lnTo>
                    <a:pt x="8609609" y="251460"/>
                  </a:lnTo>
                  <a:lnTo>
                    <a:pt x="8606714" y="246075"/>
                  </a:lnTo>
                  <a:lnTo>
                    <a:pt x="8600503" y="243992"/>
                  </a:lnTo>
                  <a:lnTo>
                    <a:pt x="8599208" y="243992"/>
                  </a:lnTo>
                  <a:lnTo>
                    <a:pt x="8597735" y="244157"/>
                  </a:lnTo>
                  <a:lnTo>
                    <a:pt x="8596071" y="244525"/>
                  </a:lnTo>
                  <a:lnTo>
                    <a:pt x="8596071" y="259270"/>
                  </a:lnTo>
                  <a:lnTo>
                    <a:pt x="8603323" y="259270"/>
                  </a:lnTo>
                  <a:lnTo>
                    <a:pt x="8605012" y="265264"/>
                  </a:lnTo>
                  <a:lnTo>
                    <a:pt x="8610790" y="266763"/>
                  </a:lnTo>
                  <a:close/>
                </a:path>
                <a:path extrusionOk="0" h="282575" w="13487400">
                  <a:moveTo>
                    <a:pt x="8662327" y="126060"/>
                  </a:moveTo>
                  <a:lnTo>
                    <a:pt x="8647608" y="126060"/>
                  </a:lnTo>
                  <a:lnTo>
                    <a:pt x="8647608" y="133438"/>
                  </a:lnTo>
                  <a:lnTo>
                    <a:pt x="8641867" y="134823"/>
                  </a:lnTo>
                  <a:lnTo>
                    <a:pt x="8640115" y="140804"/>
                  </a:lnTo>
                  <a:lnTo>
                    <a:pt x="8648941" y="140385"/>
                  </a:lnTo>
                  <a:lnTo>
                    <a:pt x="8656828" y="139052"/>
                  </a:lnTo>
                  <a:lnTo>
                    <a:pt x="8661908" y="134912"/>
                  </a:lnTo>
                  <a:lnTo>
                    <a:pt x="8662327" y="126060"/>
                  </a:lnTo>
                  <a:close/>
                </a:path>
                <a:path extrusionOk="0" h="282575" w="13487400">
                  <a:moveTo>
                    <a:pt x="8935263" y="191922"/>
                  </a:moveTo>
                  <a:lnTo>
                    <a:pt x="8934780" y="185178"/>
                  </a:lnTo>
                  <a:lnTo>
                    <a:pt x="8933180" y="185788"/>
                  </a:lnTo>
                  <a:lnTo>
                    <a:pt x="8931199" y="186016"/>
                  </a:lnTo>
                  <a:lnTo>
                    <a:pt x="8925814" y="186016"/>
                  </a:lnTo>
                  <a:lnTo>
                    <a:pt x="8911272" y="184162"/>
                  </a:lnTo>
                  <a:lnTo>
                    <a:pt x="8908085" y="184162"/>
                  </a:lnTo>
                  <a:lnTo>
                    <a:pt x="8901925" y="184162"/>
                  </a:lnTo>
                  <a:lnTo>
                    <a:pt x="8897429" y="185889"/>
                  </a:lnTo>
                  <a:lnTo>
                    <a:pt x="8897912" y="192659"/>
                  </a:lnTo>
                  <a:lnTo>
                    <a:pt x="8899588" y="192024"/>
                  </a:lnTo>
                  <a:lnTo>
                    <a:pt x="8901646" y="191782"/>
                  </a:lnTo>
                  <a:lnTo>
                    <a:pt x="8907132" y="191782"/>
                  </a:lnTo>
                  <a:lnTo>
                    <a:pt x="8921636" y="193649"/>
                  </a:lnTo>
                  <a:lnTo>
                    <a:pt x="8930869" y="193649"/>
                  </a:lnTo>
                  <a:lnTo>
                    <a:pt x="8935263" y="191922"/>
                  </a:lnTo>
                  <a:close/>
                </a:path>
                <a:path extrusionOk="0" h="282575" w="13487400">
                  <a:moveTo>
                    <a:pt x="9118956" y="66827"/>
                  </a:moveTo>
                  <a:lnTo>
                    <a:pt x="9117000" y="66713"/>
                  </a:lnTo>
                  <a:lnTo>
                    <a:pt x="9116085" y="66713"/>
                  </a:lnTo>
                  <a:lnTo>
                    <a:pt x="9106014" y="68757"/>
                  </a:lnTo>
                  <a:lnTo>
                    <a:pt x="9099042" y="74015"/>
                  </a:lnTo>
                  <a:lnTo>
                    <a:pt x="9093975" y="81216"/>
                  </a:lnTo>
                  <a:lnTo>
                    <a:pt x="9089568" y="89077"/>
                  </a:lnTo>
                  <a:lnTo>
                    <a:pt x="9092222" y="89357"/>
                  </a:lnTo>
                  <a:lnTo>
                    <a:pt x="9094737" y="89509"/>
                  </a:lnTo>
                  <a:lnTo>
                    <a:pt x="9097112" y="89509"/>
                  </a:lnTo>
                  <a:lnTo>
                    <a:pt x="9107081" y="88315"/>
                  </a:lnTo>
                  <a:lnTo>
                    <a:pt x="9114345" y="84429"/>
                  </a:lnTo>
                  <a:lnTo>
                    <a:pt x="9118460" y="77419"/>
                  </a:lnTo>
                  <a:lnTo>
                    <a:pt x="9118956" y="66827"/>
                  </a:lnTo>
                  <a:close/>
                </a:path>
                <a:path extrusionOk="0" h="282575" w="13487400">
                  <a:moveTo>
                    <a:pt x="9171432" y="146685"/>
                  </a:moveTo>
                  <a:lnTo>
                    <a:pt x="9170175" y="141097"/>
                  </a:lnTo>
                  <a:lnTo>
                    <a:pt x="9163253" y="133438"/>
                  </a:lnTo>
                  <a:lnTo>
                    <a:pt x="9157970" y="141338"/>
                  </a:lnTo>
                  <a:lnTo>
                    <a:pt x="9157487" y="146900"/>
                  </a:lnTo>
                  <a:lnTo>
                    <a:pt x="9160192" y="150177"/>
                  </a:lnTo>
                  <a:lnTo>
                    <a:pt x="9164485" y="151257"/>
                  </a:lnTo>
                  <a:lnTo>
                    <a:pt x="9168917" y="150101"/>
                  </a:lnTo>
                  <a:lnTo>
                    <a:pt x="9171432" y="146685"/>
                  </a:lnTo>
                  <a:close/>
                </a:path>
                <a:path extrusionOk="0" h="282575" w="13487400">
                  <a:moveTo>
                    <a:pt x="13487019" y="66840"/>
                  </a:moveTo>
                  <a:lnTo>
                    <a:pt x="13480961" y="65709"/>
                  </a:lnTo>
                  <a:lnTo>
                    <a:pt x="13476199" y="65252"/>
                  </a:lnTo>
                  <a:lnTo>
                    <a:pt x="13472516" y="65252"/>
                  </a:lnTo>
                  <a:lnTo>
                    <a:pt x="13463994" y="65252"/>
                  </a:lnTo>
                  <a:lnTo>
                    <a:pt x="13461365" y="67741"/>
                  </a:lnTo>
                  <a:lnTo>
                    <a:pt x="13462940" y="72707"/>
                  </a:lnTo>
                  <a:lnTo>
                    <a:pt x="13467131" y="75184"/>
                  </a:lnTo>
                  <a:lnTo>
                    <a:pt x="13477037" y="75184"/>
                  </a:lnTo>
                  <a:lnTo>
                    <a:pt x="13482600" y="73063"/>
                  </a:lnTo>
                  <a:lnTo>
                    <a:pt x="13487019" y="668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65" name="Google Shape;3165;gf574e92628_0_0"/>
            <p:cNvSpPr/>
            <p:nvPr/>
          </p:nvSpPr>
          <p:spPr>
            <a:xfrm>
              <a:off x="79222" y="6336347"/>
              <a:ext cx="9521825" cy="267334"/>
            </a:xfrm>
            <a:custGeom>
              <a:rect b="b" l="l" r="r" t="t"/>
              <a:pathLst>
                <a:path extrusionOk="0" h="267334" w="9521825">
                  <a:moveTo>
                    <a:pt x="24333" y="52209"/>
                  </a:moveTo>
                  <a:lnTo>
                    <a:pt x="16510" y="46126"/>
                  </a:lnTo>
                  <a:lnTo>
                    <a:pt x="10820" y="43916"/>
                  </a:lnTo>
                  <a:lnTo>
                    <a:pt x="6972" y="43916"/>
                  </a:lnTo>
                  <a:lnTo>
                    <a:pt x="1854" y="43916"/>
                  </a:lnTo>
                  <a:lnTo>
                    <a:pt x="0" y="47815"/>
                  </a:lnTo>
                  <a:lnTo>
                    <a:pt x="1511" y="55626"/>
                  </a:lnTo>
                  <a:lnTo>
                    <a:pt x="4876" y="59524"/>
                  </a:lnTo>
                  <a:lnTo>
                    <a:pt x="13995" y="59524"/>
                  </a:lnTo>
                  <a:lnTo>
                    <a:pt x="18783" y="57556"/>
                  </a:lnTo>
                  <a:lnTo>
                    <a:pt x="24333" y="52209"/>
                  </a:lnTo>
                  <a:close/>
                </a:path>
                <a:path extrusionOk="0" h="267334" w="9521825">
                  <a:moveTo>
                    <a:pt x="68364" y="44716"/>
                  </a:moveTo>
                  <a:lnTo>
                    <a:pt x="67043" y="44894"/>
                  </a:lnTo>
                  <a:lnTo>
                    <a:pt x="61849" y="44958"/>
                  </a:lnTo>
                  <a:lnTo>
                    <a:pt x="52235" y="44373"/>
                  </a:lnTo>
                  <a:lnTo>
                    <a:pt x="49974" y="44373"/>
                  </a:lnTo>
                  <a:lnTo>
                    <a:pt x="41160" y="44373"/>
                  </a:lnTo>
                  <a:lnTo>
                    <a:pt x="34544" y="46621"/>
                  </a:lnTo>
                  <a:lnTo>
                    <a:pt x="38989" y="59817"/>
                  </a:lnTo>
                  <a:lnTo>
                    <a:pt x="48768" y="58369"/>
                  </a:lnTo>
                  <a:lnTo>
                    <a:pt x="57137" y="55638"/>
                  </a:lnTo>
                  <a:lnTo>
                    <a:pt x="63779" y="51231"/>
                  </a:lnTo>
                  <a:lnTo>
                    <a:pt x="68364" y="44716"/>
                  </a:lnTo>
                  <a:close/>
                </a:path>
                <a:path extrusionOk="0" h="267334" w="9521825">
                  <a:moveTo>
                    <a:pt x="216166" y="184950"/>
                  </a:moveTo>
                  <a:lnTo>
                    <a:pt x="215696" y="178155"/>
                  </a:lnTo>
                  <a:lnTo>
                    <a:pt x="214071" y="178765"/>
                  </a:lnTo>
                  <a:lnTo>
                    <a:pt x="212051" y="178993"/>
                  </a:lnTo>
                  <a:lnTo>
                    <a:pt x="206679" y="178993"/>
                  </a:lnTo>
                  <a:lnTo>
                    <a:pt x="192290" y="177215"/>
                  </a:lnTo>
                  <a:lnTo>
                    <a:pt x="189128" y="177215"/>
                  </a:lnTo>
                  <a:lnTo>
                    <a:pt x="182905" y="177215"/>
                  </a:lnTo>
                  <a:lnTo>
                    <a:pt x="178371" y="178930"/>
                  </a:lnTo>
                  <a:lnTo>
                    <a:pt x="178879" y="185750"/>
                  </a:lnTo>
                  <a:lnTo>
                    <a:pt x="180568" y="185115"/>
                  </a:lnTo>
                  <a:lnTo>
                    <a:pt x="182651" y="184873"/>
                  </a:lnTo>
                  <a:lnTo>
                    <a:pt x="188112" y="184873"/>
                  </a:lnTo>
                  <a:lnTo>
                    <a:pt x="202450" y="186664"/>
                  </a:lnTo>
                  <a:lnTo>
                    <a:pt x="211721" y="186664"/>
                  </a:lnTo>
                  <a:lnTo>
                    <a:pt x="216166" y="184950"/>
                  </a:lnTo>
                  <a:close/>
                </a:path>
                <a:path extrusionOk="0" h="267334" w="9521825">
                  <a:moveTo>
                    <a:pt x="259969" y="15214"/>
                  </a:moveTo>
                  <a:lnTo>
                    <a:pt x="257556" y="15887"/>
                  </a:lnTo>
                  <a:lnTo>
                    <a:pt x="255511" y="16167"/>
                  </a:lnTo>
                  <a:lnTo>
                    <a:pt x="253746" y="16167"/>
                  </a:lnTo>
                  <a:lnTo>
                    <a:pt x="246456" y="13716"/>
                  </a:lnTo>
                  <a:lnTo>
                    <a:pt x="237769" y="2921"/>
                  </a:lnTo>
                  <a:lnTo>
                    <a:pt x="230644" y="469"/>
                  </a:lnTo>
                  <a:lnTo>
                    <a:pt x="225793" y="8166"/>
                  </a:lnTo>
                  <a:lnTo>
                    <a:pt x="224167" y="15227"/>
                  </a:lnTo>
                  <a:lnTo>
                    <a:pt x="225793" y="22288"/>
                  </a:lnTo>
                  <a:lnTo>
                    <a:pt x="230644" y="29972"/>
                  </a:lnTo>
                  <a:lnTo>
                    <a:pt x="240360" y="28714"/>
                  </a:lnTo>
                  <a:lnTo>
                    <a:pt x="248653" y="26009"/>
                  </a:lnTo>
                  <a:lnTo>
                    <a:pt x="255282" y="21590"/>
                  </a:lnTo>
                  <a:lnTo>
                    <a:pt x="259969" y="15214"/>
                  </a:lnTo>
                  <a:close/>
                </a:path>
                <a:path extrusionOk="0" h="267334" w="9521825">
                  <a:moveTo>
                    <a:pt x="297700" y="12522"/>
                  </a:moveTo>
                  <a:lnTo>
                    <a:pt x="289331" y="7734"/>
                  </a:lnTo>
                  <a:lnTo>
                    <a:pt x="283197" y="17081"/>
                  </a:lnTo>
                  <a:lnTo>
                    <a:pt x="277710" y="25107"/>
                  </a:lnTo>
                  <a:lnTo>
                    <a:pt x="278028" y="31927"/>
                  </a:lnTo>
                  <a:lnTo>
                    <a:pt x="289331" y="37579"/>
                  </a:lnTo>
                  <a:lnTo>
                    <a:pt x="289534" y="27724"/>
                  </a:lnTo>
                  <a:lnTo>
                    <a:pt x="295046" y="19278"/>
                  </a:lnTo>
                  <a:lnTo>
                    <a:pt x="297700" y="12522"/>
                  </a:lnTo>
                  <a:close/>
                </a:path>
                <a:path extrusionOk="0" h="267334" w="9521825">
                  <a:moveTo>
                    <a:pt x="362966" y="37566"/>
                  </a:moveTo>
                  <a:lnTo>
                    <a:pt x="359727" y="38506"/>
                  </a:lnTo>
                  <a:lnTo>
                    <a:pt x="357047" y="38900"/>
                  </a:lnTo>
                  <a:lnTo>
                    <a:pt x="349135" y="38900"/>
                  </a:lnTo>
                  <a:lnTo>
                    <a:pt x="335851" y="29629"/>
                  </a:lnTo>
                  <a:lnTo>
                    <a:pt x="330161" y="29629"/>
                  </a:lnTo>
                  <a:lnTo>
                    <a:pt x="328942" y="29629"/>
                  </a:lnTo>
                  <a:lnTo>
                    <a:pt x="327621" y="29730"/>
                  </a:lnTo>
                  <a:lnTo>
                    <a:pt x="326174" y="29972"/>
                  </a:lnTo>
                  <a:lnTo>
                    <a:pt x="323621" y="36715"/>
                  </a:lnTo>
                  <a:lnTo>
                    <a:pt x="320497" y="42824"/>
                  </a:lnTo>
                  <a:lnTo>
                    <a:pt x="318401" y="49974"/>
                  </a:lnTo>
                  <a:lnTo>
                    <a:pt x="318935" y="59817"/>
                  </a:lnTo>
                  <a:lnTo>
                    <a:pt x="332193" y="56426"/>
                  </a:lnTo>
                  <a:lnTo>
                    <a:pt x="345630" y="53238"/>
                  </a:lnTo>
                  <a:lnTo>
                    <a:pt x="356730" y="47777"/>
                  </a:lnTo>
                  <a:lnTo>
                    <a:pt x="362966" y="37566"/>
                  </a:lnTo>
                  <a:close/>
                </a:path>
                <a:path extrusionOk="0" h="267334" w="9521825">
                  <a:moveTo>
                    <a:pt x="650405" y="89204"/>
                  </a:moveTo>
                  <a:lnTo>
                    <a:pt x="648220" y="88747"/>
                  </a:lnTo>
                  <a:lnTo>
                    <a:pt x="646061" y="88544"/>
                  </a:lnTo>
                  <a:lnTo>
                    <a:pt x="643953" y="88544"/>
                  </a:lnTo>
                  <a:lnTo>
                    <a:pt x="628129" y="92570"/>
                  </a:lnTo>
                  <a:lnTo>
                    <a:pt x="617905" y="101815"/>
                  </a:lnTo>
                  <a:lnTo>
                    <a:pt x="616813" y="111988"/>
                  </a:lnTo>
                  <a:lnTo>
                    <a:pt x="628345" y="118821"/>
                  </a:lnTo>
                  <a:lnTo>
                    <a:pt x="628637" y="106184"/>
                  </a:lnTo>
                  <a:lnTo>
                    <a:pt x="635787" y="100469"/>
                  </a:lnTo>
                  <a:lnTo>
                    <a:pt x="644728" y="96520"/>
                  </a:lnTo>
                  <a:lnTo>
                    <a:pt x="650405" y="89204"/>
                  </a:lnTo>
                  <a:close/>
                </a:path>
                <a:path extrusionOk="0" h="267334" w="9521825">
                  <a:moveTo>
                    <a:pt x="686650" y="67170"/>
                  </a:moveTo>
                  <a:lnTo>
                    <a:pt x="679805" y="59817"/>
                  </a:lnTo>
                  <a:lnTo>
                    <a:pt x="673912" y="66776"/>
                  </a:lnTo>
                  <a:lnTo>
                    <a:pt x="663168" y="68872"/>
                  </a:lnTo>
                  <a:lnTo>
                    <a:pt x="653376" y="71958"/>
                  </a:lnTo>
                  <a:lnTo>
                    <a:pt x="650392" y="81826"/>
                  </a:lnTo>
                  <a:lnTo>
                    <a:pt x="652246" y="82257"/>
                  </a:lnTo>
                  <a:lnTo>
                    <a:pt x="654291" y="82461"/>
                  </a:lnTo>
                  <a:lnTo>
                    <a:pt x="656450" y="82461"/>
                  </a:lnTo>
                  <a:lnTo>
                    <a:pt x="670217" y="80187"/>
                  </a:lnTo>
                  <a:lnTo>
                    <a:pt x="681863" y="74523"/>
                  </a:lnTo>
                  <a:lnTo>
                    <a:pt x="686650" y="67170"/>
                  </a:lnTo>
                  <a:close/>
                </a:path>
                <a:path extrusionOk="0" h="267334" w="9521825">
                  <a:moveTo>
                    <a:pt x="701954" y="126301"/>
                  </a:moveTo>
                  <a:lnTo>
                    <a:pt x="695413" y="120611"/>
                  </a:lnTo>
                  <a:lnTo>
                    <a:pt x="690905" y="118554"/>
                  </a:lnTo>
                  <a:lnTo>
                    <a:pt x="688035" y="118554"/>
                  </a:lnTo>
                  <a:lnTo>
                    <a:pt x="684237" y="118554"/>
                  </a:lnTo>
                  <a:lnTo>
                    <a:pt x="683310" y="122161"/>
                  </a:lnTo>
                  <a:lnTo>
                    <a:pt x="685330" y="129362"/>
                  </a:lnTo>
                  <a:lnTo>
                    <a:pt x="688289" y="132969"/>
                  </a:lnTo>
                  <a:lnTo>
                    <a:pt x="695109" y="132969"/>
                  </a:lnTo>
                  <a:lnTo>
                    <a:pt x="698436" y="131165"/>
                  </a:lnTo>
                  <a:lnTo>
                    <a:pt x="701954" y="126301"/>
                  </a:lnTo>
                  <a:close/>
                </a:path>
                <a:path extrusionOk="0" h="267334" w="9521825">
                  <a:moveTo>
                    <a:pt x="709447" y="267004"/>
                  </a:moveTo>
                  <a:lnTo>
                    <a:pt x="709066" y="258089"/>
                  </a:lnTo>
                  <a:lnTo>
                    <a:pt x="708914" y="249008"/>
                  </a:lnTo>
                  <a:lnTo>
                    <a:pt x="707148" y="241541"/>
                  </a:lnTo>
                  <a:lnTo>
                    <a:pt x="701954" y="237502"/>
                  </a:lnTo>
                  <a:lnTo>
                    <a:pt x="698119" y="245224"/>
                  </a:lnTo>
                  <a:lnTo>
                    <a:pt x="690232" y="253199"/>
                  </a:lnTo>
                  <a:lnTo>
                    <a:pt x="686333" y="260705"/>
                  </a:lnTo>
                  <a:lnTo>
                    <a:pt x="694474" y="267004"/>
                  </a:lnTo>
                  <a:lnTo>
                    <a:pt x="695198" y="263220"/>
                  </a:lnTo>
                  <a:lnTo>
                    <a:pt x="696785" y="261848"/>
                  </a:lnTo>
                  <a:lnTo>
                    <a:pt x="701751" y="261848"/>
                  </a:lnTo>
                  <a:lnTo>
                    <a:pt x="705586" y="264464"/>
                  </a:lnTo>
                  <a:lnTo>
                    <a:pt x="709447" y="267004"/>
                  </a:lnTo>
                  <a:close/>
                </a:path>
                <a:path extrusionOk="0" h="267334" w="9521825">
                  <a:moveTo>
                    <a:pt x="889622" y="180784"/>
                  </a:moveTo>
                  <a:lnTo>
                    <a:pt x="888453" y="172872"/>
                  </a:lnTo>
                  <a:lnTo>
                    <a:pt x="885405" y="169303"/>
                  </a:lnTo>
                  <a:lnTo>
                    <a:pt x="883678" y="169303"/>
                  </a:lnTo>
                  <a:lnTo>
                    <a:pt x="881418" y="171742"/>
                  </a:lnTo>
                  <a:lnTo>
                    <a:pt x="878662" y="178155"/>
                  </a:lnTo>
                  <a:lnTo>
                    <a:pt x="876960" y="182359"/>
                  </a:lnTo>
                  <a:lnTo>
                    <a:pt x="881430" y="192951"/>
                  </a:lnTo>
                  <a:lnTo>
                    <a:pt x="885964" y="192938"/>
                  </a:lnTo>
                  <a:lnTo>
                    <a:pt x="886129" y="192900"/>
                  </a:lnTo>
                  <a:lnTo>
                    <a:pt x="888860" y="188849"/>
                  </a:lnTo>
                  <a:lnTo>
                    <a:pt x="889622" y="180784"/>
                  </a:lnTo>
                  <a:close/>
                </a:path>
                <a:path extrusionOk="0" h="267334" w="9521825">
                  <a:moveTo>
                    <a:pt x="915454" y="52209"/>
                  </a:moveTo>
                  <a:lnTo>
                    <a:pt x="911872" y="48387"/>
                  </a:lnTo>
                  <a:lnTo>
                    <a:pt x="908316" y="46647"/>
                  </a:lnTo>
                  <a:lnTo>
                    <a:pt x="905103" y="46647"/>
                  </a:lnTo>
                  <a:lnTo>
                    <a:pt x="899502" y="48666"/>
                  </a:lnTo>
                  <a:lnTo>
                    <a:pt x="895350" y="54368"/>
                  </a:lnTo>
                  <a:lnTo>
                    <a:pt x="893191" y="63182"/>
                  </a:lnTo>
                  <a:lnTo>
                    <a:pt x="893584" y="74561"/>
                  </a:lnTo>
                  <a:lnTo>
                    <a:pt x="895743" y="74676"/>
                  </a:lnTo>
                  <a:lnTo>
                    <a:pt x="896772" y="74676"/>
                  </a:lnTo>
                  <a:lnTo>
                    <a:pt x="905738" y="73291"/>
                  </a:lnTo>
                  <a:lnTo>
                    <a:pt x="911821" y="69113"/>
                  </a:lnTo>
                  <a:lnTo>
                    <a:pt x="915060" y="62103"/>
                  </a:lnTo>
                  <a:lnTo>
                    <a:pt x="915454" y="52209"/>
                  </a:lnTo>
                  <a:close/>
                </a:path>
                <a:path extrusionOk="0" h="267334" w="9521825">
                  <a:moveTo>
                    <a:pt x="952271" y="222745"/>
                  </a:moveTo>
                  <a:lnTo>
                    <a:pt x="950391" y="222694"/>
                  </a:lnTo>
                  <a:lnTo>
                    <a:pt x="938987" y="222694"/>
                  </a:lnTo>
                  <a:lnTo>
                    <a:pt x="933437" y="228739"/>
                  </a:lnTo>
                  <a:lnTo>
                    <a:pt x="930402" y="237502"/>
                  </a:lnTo>
                  <a:lnTo>
                    <a:pt x="931392" y="237515"/>
                  </a:lnTo>
                  <a:lnTo>
                    <a:pt x="939279" y="236435"/>
                  </a:lnTo>
                  <a:lnTo>
                    <a:pt x="945172" y="233413"/>
                  </a:lnTo>
                  <a:lnTo>
                    <a:pt x="949388" y="228752"/>
                  </a:lnTo>
                  <a:lnTo>
                    <a:pt x="952271" y="222745"/>
                  </a:lnTo>
                  <a:close/>
                </a:path>
                <a:path extrusionOk="0" h="267334" w="9521825">
                  <a:moveTo>
                    <a:pt x="967257" y="81826"/>
                  </a:moveTo>
                  <a:lnTo>
                    <a:pt x="962139" y="77038"/>
                  </a:lnTo>
                  <a:lnTo>
                    <a:pt x="952957" y="71615"/>
                  </a:lnTo>
                  <a:lnTo>
                    <a:pt x="941730" y="67170"/>
                  </a:lnTo>
                  <a:lnTo>
                    <a:pt x="930478" y="65328"/>
                  </a:lnTo>
                  <a:lnTo>
                    <a:pt x="921867" y="65328"/>
                  </a:lnTo>
                  <a:lnTo>
                    <a:pt x="915225" y="69519"/>
                  </a:lnTo>
                  <a:lnTo>
                    <a:pt x="915454" y="81826"/>
                  </a:lnTo>
                  <a:lnTo>
                    <a:pt x="919213" y="80213"/>
                  </a:lnTo>
                  <a:lnTo>
                    <a:pt x="922896" y="79590"/>
                  </a:lnTo>
                  <a:lnTo>
                    <a:pt x="933056" y="79590"/>
                  </a:lnTo>
                  <a:lnTo>
                    <a:pt x="939266" y="81737"/>
                  </a:lnTo>
                  <a:lnTo>
                    <a:pt x="950379" y="86042"/>
                  </a:lnTo>
                  <a:lnTo>
                    <a:pt x="955268" y="88188"/>
                  </a:lnTo>
                  <a:lnTo>
                    <a:pt x="962672" y="88188"/>
                  </a:lnTo>
                  <a:lnTo>
                    <a:pt x="965415" y="86550"/>
                  </a:lnTo>
                  <a:lnTo>
                    <a:pt x="967257" y="81826"/>
                  </a:lnTo>
                  <a:close/>
                </a:path>
                <a:path extrusionOk="0" h="267334" w="9521825">
                  <a:moveTo>
                    <a:pt x="1350238" y="22821"/>
                  </a:moveTo>
                  <a:lnTo>
                    <a:pt x="1320571" y="15214"/>
                  </a:lnTo>
                  <a:lnTo>
                    <a:pt x="1315948" y="25285"/>
                  </a:lnTo>
                  <a:lnTo>
                    <a:pt x="1307515" y="31572"/>
                  </a:lnTo>
                  <a:lnTo>
                    <a:pt x="1298295" y="37045"/>
                  </a:lnTo>
                  <a:lnTo>
                    <a:pt x="1291272" y="44716"/>
                  </a:lnTo>
                  <a:lnTo>
                    <a:pt x="1294104" y="46837"/>
                  </a:lnTo>
                  <a:lnTo>
                    <a:pt x="1297940" y="47777"/>
                  </a:lnTo>
                  <a:lnTo>
                    <a:pt x="1302334" y="47777"/>
                  </a:lnTo>
                  <a:lnTo>
                    <a:pt x="1315427" y="45631"/>
                  </a:lnTo>
                  <a:lnTo>
                    <a:pt x="1329169" y="39954"/>
                  </a:lnTo>
                  <a:lnTo>
                    <a:pt x="1341475" y="31965"/>
                  </a:lnTo>
                  <a:lnTo>
                    <a:pt x="1350238" y="22821"/>
                  </a:lnTo>
                  <a:close/>
                </a:path>
                <a:path extrusionOk="0" h="267334" w="9521825">
                  <a:moveTo>
                    <a:pt x="1357426" y="111658"/>
                  </a:moveTo>
                  <a:lnTo>
                    <a:pt x="1352016" y="108191"/>
                  </a:lnTo>
                  <a:lnTo>
                    <a:pt x="1345907" y="105562"/>
                  </a:lnTo>
                  <a:lnTo>
                    <a:pt x="1338910" y="103911"/>
                  </a:lnTo>
                  <a:lnTo>
                    <a:pt x="1330833" y="103327"/>
                  </a:lnTo>
                  <a:lnTo>
                    <a:pt x="1327683" y="103327"/>
                  </a:lnTo>
                  <a:lnTo>
                    <a:pt x="1324279" y="103555"/>
                  </a:lnTo>
                  <a:lnTo>
                    <a:pt x="1320571" y="104051"/>
                  </a:lnTo>
                  <a:lnTo>
                    <a:pt x="1321371" y="112699"/>
                  </a:lnTo>
                  <a:lnTo>
                    <a:pt x="1325486" y="117906"/>
                  </a:lnTo>
                  <a:lnTo>
                    <a:pt x="1330883" y="121742"/>
                  </a:lnTo>
                  <a:lnTo>
                    <a:pt x="1335582" y="126288"/>
                  </a:lnTo>
                  <a:lnTo>
                    <a:pt x="1334973" y="135851"/>
                  </a:lnTo>
                  <a:lnTo>
                    <a:pt x="1326045" y="136436"/>
                  </a:lnTo>
                  <a:lnTo>
                    <a:pt x="1328089" y="148653"/>
                  </a:lnTo>
                  <a:lnTo>
                    <a:pt x="1341666" y="145618"/>
                  </a:lnTo>
                  <a:lnTo>
                    <a:pt x="1351254" y="138582"/>
                  </a:lnTo>
                  <a:lnTo>
                    <a:pt x="1356588" y="127342"/>
                  </a:lnTo>
                  <a:lnTo>
                    <a:pt x="1357426" y="111658"/>
                  </a:lnTo>
                  <a:close/>
                </a:path>
                <a:path extrusionOk="0" h="267334" w="9521825">
                  <a:moveTo>
                    <a:pt x="1423898" y="230009"/>
                  </a:moveTo>
                  <a:lnTo>
                    <a:pt x="1422158" y="229933"/>
                  </a:lnTo>
                  <a:lnTo>
                    <a:pt x="1409877" y="234480"/>
                  </a:lnTo>
                  <a:lnTo>
                    <a:pt x="1404061" y="244538"/>
                  </a:lnTo>
                  <a:lnTo>
                    <a:pt x="1405851" y="254749"/>
                  </a:lnTo>
                  <a:lnTo>
                    <a:pt x="1416443" y="259727"/>
                  </a:lnTo>
                  <a:lnTo>
                    <a:pt x="1417104" y="250990"/>
                  </a:lnTo>
                  <a:lnTo>
                    <a:pt x="1419936" y="244576"/>
                  </a:lnTo>
                  <a:lnTo>
                    <a:pt x="1422895" y="238302"/>
                  </a:lnTo>
                  <a:lnTo>
                    <a:pt x="1423898" y="230009"/>
                  </a:lnTo>
                  <a:close/>
                </a:path>
                <a:path extrusionOk="0" h="267334" w="9521825">
                  <a:moveTo>
                    <a:pt x="1519745" y="52209"/>
                  </a:moveTo>
                  <a:lnTo>
                    <a:pt x="1510906" y="52616"/>
                  </a:lnTo>
                  <a:lnTo>
                    <a:pt x="1503006" y="54000"/>
                  </a:lnTo>
                  <a:lnTo>
                    <a:pt x="1497926" y="58178"/>
                  </a:lnTo>
                  <a:lnTo>
                    <a:pt x="1497558" y="66954"/>
                  </a:lnTo>
                  <a:lnTo>
                    <a:pt x="1499463" y="67005"/>
                  </a:lnTo>
                  <a:lnTo>
                    <a:pt x="1510842" y="67005"/>
                  </a:lnTo>
                  <a:lnTo>
                    <a:pt x="1516405" y="61061"/>
                  </a:lnTo>
                  <a:lnTo>
                    <a:pt x="1519745" y="52209"/>
                  </a:lnTo>
                  <a:close/>
                </a:path>
                <a:path extrusionOk="0" h="267334" w="9521825">
                  <a:moveTo>
                    <a:pt x="1541551" y="208000"/>
                  </a:moveTo>
                  <a:lnTo>
                    <a:pt x="1540776" y="193852"/>
                  </a:lnTo>
                  <a:lnTo>
                    <a:pt x="1538973" y="188391"/>
                  </a:lnTo>
                  <a:lnTo>
                    <a:pt x="1534350" y="185750"/>
                  </a:lnTo>
                  <a:lnTo>
                    <a:pt x="1531569" y="192214"/>
                  </a:lnTo>
                  <a:lnTo>
                    <a:pt x="1527162" y="197053"/>
                  </a:lnTo>
                  <a:lnTo>
                    <a:pt x="1522704" y="201803"/>
                  </a:lnTo>
                  <a:lnTo>
                    <a:pt x="1519745" y="208000"/>
                  </a:lnTo>
                  <a:lnTo>
                    <a:pt x="1541551" y="208000"/>
                  </a:lnTo>
                  <a:close/>
                </a:path>
                <a:path extrusionOk="0" h="267334" w="9521825">
                  <a:moveTo>
                    <a:pt x="1770049" y="178155"/>
                  </a:moveTo>
                  <a:lnTo>
                    <a:pt x="1767713" y="165747"/>
                  </a:lnTo>
                  <a:lnTo>
                    <a:pt x="1762048" y="156705"/>
                  </a:lnTo>
                  <a:lnTo>
                    <a:pt x="1753031" y="151015"/>
                  </a:lnTo>
                  <a:lnTo>
                    <a:pt x="1740674" y="148653"/>
                  </a:lnTo>
                  <a:lnTo>
                    <a:pt x="1737601" y="156629"/>
                  </a:lnTo>
                  <a:lnTo>
                    <a:pt x="1731251" y="161328"/>
                  </a:lnTo>
                  <a:lnTo>
                    <a:pt x="1725879" y="167068"/>
                  </a:lnTo>
                  <a:lnTo>
                    <a:pt x="1725726" y="178155"/>
                  </a:lnTo>
                  <a:lnTo>
                    <a:pt x="1728889" y="181965"/>
                  </a:lnTo>
                  <a:lnTo>
                    <a:pt x="1731759" y="183388"/>
                  </a:lnTo>
                  <a:lnTo>
                    <a:pt x="1738503" y="183388"/>
                  </a:lnTo>
                  <a:lnTo>
                    <a:pt x="1749818" y="174205"/>
                  </a:lnTo>
                  <a:lnTo>
                    <a:pt x="1753768" y="171145"/>
                  </a:lnTo>
                  <a:lnTo>
                    <a:pt x="1761782" y="171145"/>
                  </a:lnTo>
                  <a:lnTo>
                    <a:pt x="1765642" y="172999"/>
                  </a:lnTo>
                  <a:lnTo>
                    <a:pt x="1770049" y="178155"/>
                  </a:lnTo>
                  <a:close/>
                </a:path>
                <a:path extrusionOk="0" h="267334" w="9521825">
                  <a:moveTo>
                    <a:pt x="1814296" y="178155"/>
                  </a:moveTo>
                  <a:lnTo>
                    <a:pt x="1811959" y="178485"/>
                  </a:lnTo>
                  <a:lnTo>
                    <a:pt x="1793709" y="178511"/>
                  </a:lnTo>
                  <a:lnTo>
                    <a:pt x="1786216" y="179082"/>
                  </a:lnTo>
                  <a:lnTo>
                    <a:pt x="1784718" y="185762"/>
                  </a:lnTo>
                  <a:lnTo>
                    <a:pt x="1787258" y="185420"/>
                  </a:lnTo>
                  <a:lnTo>
                    <a:pt x="1805127" y="185381"/>
                  </a:lnTo>
                  <a:lnTo>
                    <a:pt x="1812785" y="184912"/>
                  </a:lnTo>
                  <a:lnTo>
                    <a:pt x="1814296" y="178155"/>
                  </a:lnTo>
                  <a:close/>
                </a:path>
                <a:path extrusionOk="0" h="267334" w="9521825">
                  <a:moveTo>
                    <a:pt x="1939518" y="89192"/>
                  </a:moveTo>
                  <a:lnTo>
                    <a:pt x="1928609" y="91300"/>
                  </a:lnTo>
                  <a:lnTo>
                    <a:pt x="1918538" y="94259"/>
                  </a:lnTo>
                  <a:lnTo>
                    <a:pt x="1911527" y="100291"/>
                  </a:lnTo>
                  <a:lnTo>
                    <a:pt x="1909813" y="111658"/>
                  </a:lnTo>
                  <a:lnTo>
                    <a:pt x="1912327" y="111899"/>
                  </a:lnTo>
                  <a:lnTo>
                    <a:pt x="1914715" y="112026"/>
                  </a:lnTo>
                  <a:lnTo>
                    <a:pt x="1916976" y="112026"/>
                  </a:lnTo>
                  <a:lnTo>
                    <a:pt x="1927212" y="110845"/>
                  </a:lnTo>
                  <a:lnTo>
                    <a:pt x="1934667" y="106984"/>
                  </a:lnTo>
                  <a:lnTo>
                    <a:pt x="1938909" y="99923"/>
                  </a:lnTo>
                  <a:lnTo>
                    <a:pt x="1939518" y="89192"/>
                  </a:lnTo>
                  <a:close/>
                </a:path>
                <a:path extrusionOk="0" h="267334" w="9521825">
                  <a:moveTo>
                    <a:pt x="1992198" y="43472"/>
                  </a:moveTo>
                  <a:lnTo>
                    <a:pt x="1990991" y="37579"/>
                  </a:lnTo>
                  <a:lnTo>
                    <a:pt x="1982762" y="36957"/>
                  </a:lnTo>
                  <a:lnTo>
                    <a:pt x="1980996" y="29667"/>
                  </a:lnTo>
                  <a:lnTo>
                    <a:pt x="1972208" y="29667"/>
                  </a:lnTo>
                  <a:lnTo>
                    <a:pt x="1971192" y="29667"/>
                  </a:lnTo>
                  <a:lnTo>
                    <a:pt x="1970087" y="29756"/>
                  </a:lnTo>
                  <a:lnTo>
                    <a:pt x="1968868" y="29972"/>
                  </a:lnTo>
                  <a:lnTo>
                    <a:pt x="1966709" y="37045"/>
                  </a:lnTo>
                  <a:lnTo>
                    <a:pt x="1969020" y="42164"/>
                  </a:lnTo>
                  <a:lnTo>
                    <a:pt x="1974164" y="45262"/>
                  </a:lnTo>
                  <a:lnTo>
                    <a:pt x="1980526" y="46316"/>
                  </a:lnTo>
                  <a:lnTo>
                    <a:pt x="1986635" y="46316"/>
                  </a:lnTo>
                  <a:lnTo>
                    <a:pt x="1992198" y="43472"/>
                  </a:lnTo>
                  <a:close/>
                </a:path>
                <a:path extrusionOk="0" h="267334" w="9521825">
                  <a:moveTo>
                    <a:pt x="2092477" y="43713"/>
                  </a:moveTo>
                  <a:lnTo>
                    <a:pt x="2086813" y="37579"/>
                  </a:lnTo>
                  <a:lnTo>
                    <a:pt x="2076856" y="43573"/>
                  </a:lnTo>
                  <a:lnTo>
                    <a:pt x="2074379" y="47917"/>
                  </a:lnTo>
                  <a:lnTo>
                    <a:pt x="2077021" y="50558"/>
                  </a:lnTo>
                  <a:lnTo>
                    <a:pt x="2082469" y="51460"/>
                  </a:lnTo>
                  <a:lnTo>
                    <a:pt x="2088197" y="50609"/>
                  </a:lnTo>
                  <a:lnTo>
                    <a:pt x="2092236" y="48044"/>
                  </a:lnTo>
                  <a:lnTo>
                    <a:pt x="2092477" y="43713"/>
                  </a:lnTo>
                  <a:close/>
                </a:path>
                <a:path extrusionOk="0" h="267334" w="9521825">
                  <a:moveTo>
                    <a:pt x="2145766" y="44246"/>
                  </a:moveTo>
                  <a:lnTo>
                    <a:pt x="2138299" y="37579"/>
                  </a:lnTo>
                  <a:lnTo>
                    <a:pt x="2134184" y="44475"/>
                  </a:lnTo>
                  <a:lnTo>
                    <a:pt x="2126157" y="47447"/>
                  </a:lnTo>
                  <a:lnTo>
                    <a:pt x="2118664" y="51041"/>
                  </a:lnTo>
                  <a:lnTo>
                    <a:pt x="2116201" y="59817"/>
                  </a:lnTo>
                  <a:lnTo>
                    <a:pt x="2117560" y="59944"/>
                  </a:lnTo>
                  <a:lnTo>
                    <a:pt x="2118296" y="59944"/>
                  </a:lnTo>
                  <a:lnTo>
                    <a:pt x="2130133" y="57505"/>
                  </a:lnTo>
                  <a:lnTo>
                    <a:pt x="2141169" y="51587"/>
                  </a:lnTo>
                  <a:lnTo>
                    <a:pt x="2145766" y="44246"/>
                  </a:lnTo>
                  <a:close/>
                </a:path>
                <a:path extrusionOk="0" h="267334" w="9521825">
                  <a:moveTo>
                    <a:pt x="2293594" y="162623"/>
                  </a:moveTo>
                  <a:lnTo>
                    <a:pt x="2293124" y="155790"/>
                  </a:lnTo>
                  <a:lnTo>
                    <a:pt x="2288908" y="151434"/>
                  </a:lnTo>
                  <a:lnTo>
                    <a:pt x="2281237" y="148717"/>
                  </a:lnTo>
                  <a:lnTo>
                    <a:pt x="2273998" y="148717"/>
                  </a:lnTo>
                  <a:lnTo>
                    <a:pt x="2264981" y="148717"/>
                  </a:lnTo>
                  <a:lnTo>
                    <a:pt x="2256612" y="152920"/>
                  </a:lnTo>
                  <a:lnTo>
                    <a:pt x="2256307" y="163398"/>
                  </a:lnTo>
                  <a:lnTo>
                    <a:pt x="2257920" y="162788"/>
                  </a:lnTo>
                  <a:lnTo>
                    <a:pt x="2259927" y="162560"/>
                  </a:lnTo>
                  <a:lnTo>
                    <a:pt x="2265286" y="162560"/>
                  </a:lnTo>
                  <a:lnTo>
                    <a:pt x="2279662" y="164350"/>
                  </a:lnTo>
                  <a:lnTo>
                    <a:pt x="2289048" y="164350"/>
                  </a:lnTo>
                  <a:lnTo>
                    <a:pt x="2293594" y="162623"/>
                  </a:lnTo>
                  <a:close/>
                </a:path>
                <a:path extrusionOk="0" h="267334" w="9521825">
                  <a:moveTo>
                    <a:pt x="2418791" y="36766"/>
                  </a:moveTo>
                  <a:lnTo>
                    <a:pt x="2418308" y="29972"/>
                  </a:lnTo>
                  <a:lnTo>
                    <a:pt x="2416670" y="30581"/>
                  </a:lnTo>
                  <a:lnTo>
                    <a:pt x="2414638" y="30822"/>
                  </a:lnTo>
                  <a:lnTo>
                    <a:pt x="2409228" y="30822"/>
                  </a:lnTo>
                  <a:lnTo>
                    <a:pt x="2394775" y="29032"/>
                  </a:lnTo>
                  <a:lnTo>
                    <a:pt x="2391600" y="29032"/>
                  </a:lnTo>
                  <a:lnTo>
                    <a:pt x="2385364" y="29032"/>
                  </a:lnTo>
                  <a:lnTo>
                    <a:pt x="2380843" y="30746"/>
                  </a:lnTo>
                  <a:lnTo>
                    <a:pt x="2381453" y="37579"/>
                  </a:lnTo>
                  <a:lnTo>
                    <a:pt x="2383104" y="36931"/>
                  </a:lnTo>
                  <a:lnTo>
                    <a:pt x="2385149" y="36703"/>
                  </a:lnTo>
                  <a:lnTo>
                    <a:pt x="2390584" y="36703"/>
                  </a:lnTo>
                  <a:lnTo>
                    <a:pt x="2404961" y="38481"/>
                  </a:lnTo>
                  <a:lnTo>
                    <a:pt x="2414295" y="38481"/>
                  </a:lnTo>
                  <a:lnTo>
                    <a:pt x="2418791" y="36766"/>
                  </a:lnTo>
                  <a:close/>
                </a:path>
                <a:path extrusionOk="0" h="267334" w="9521825">
                  <a:moveTo>
                    <a:pt x="2432964" y="104051"/>
                  </a:moveTo>
                  <a:lnTo>
                    <a:pt x="2429459" y="104889"/>
                  </a:lnTo>
                  <a:lnTo>
                    <a:pt x="2426335" y="105219"/>
                  </a:lnTo>
                  <a:lnTo>
                    <a:pt x="2417470" y="105219"/>
                  </a:lnTo>
                  <a:lnTo>
                    <a:pt x="2412809" y="103670"/>
                  </a:lnTo>
                  <a:lnTo>
                    <a:pt x="2404872" y="100584"/>
                  </a:lnTo>
                  <a:lnTo>
                    <a:pt x="2401582" y="99047"/>
                  </a:lnTo>
                  <a:lnTo>
                    <a:pt x="2398280" y="99047"/>
                  </a:lnTo>
                  <a:lnTo>
                    <a:pt x="2395270" y="99047"/>
                  </a:lnTo>
                  <a:lnTo>
                    <a:pt x="2392248" y="100330"/>
                  </a:lnTo>
                  <a:lnTo>
                    <a:pt x="2388666" y="104051"/>
                  </a:lnTo>
                  <a:lnTo>
                    <a:pt x="2387485" y="115404"/>
                  </a:lnTo>
                  <a:lnTo>
                    <a:pt x="2392565" y="119253"/>
                  </a:lnTo>
                  <a:lnTo>
                    <a:pt x="2399677" y="119253"/>
                  </a:lnTo>
                  <a:lnTo>
                    <a:pt x="2409418" y="117487"/>
                  </a:lnTo>
                  <a:lnTo>
                    <a:pt x="2419464" y="113284"/>
                  </a:lnTo>
                  <a:lnTo>
                    <a:pt x="2427922" y="108267"/>
                  </a:lnTo>
                  <a:lnTo>
                    <a:pt x="2432964" y="104051"/>
                  </a:lnTo>
                  <a:close/>
                </a:path>
                <a:path extrusionOk="0" h="267334" w="9521825">
                  <a:moveTo>
                    <a:pt x="2491930" y="74561"/>
                  </a:moveTo>
                  <a:lnTo>
                    <a:pt x="2481326" y="74587"/>
                  </a:lnTo>
                  <a:lnTo>
                    <a:pt x="2475344" y="70929"/>
                  </a:lnTo>
                  <a:lnTo>
                    <a:pt x="2469781" y="66954"/>
                  </a:lnTo>
                  <a:lnTo>
                    <a:pt x="2463063" y="76936"/>
                  </a:lnTo>
                  <a:lnTo>
                    <a:pt x="2453513" y="84035"/>
                  </a:lnTo>
                  <a:lnTo>
                    <a:pt x="2444775" y="91884"/>
                  </a:lnTo>
                  <a:lnTo>
                    <a:pt x="2440482" y="104063"/>
                  </a:lnTo>
                  <a:lnTo>
                    <a:pt x="2456802" y="100241"/>
                  </a:lnTo>
                  <a:lnTo>
                    <a:pt x="2471928" y="95148"/>
                  </a:lnTo>
                  <a:lnTo>
                    <a:pt x="2484183" y="87134"/>
                  </a:lnTo>
                  <a:lnTo>
                    <a:pt x="2491930" y="74561"/>
                  </a:lnTo>
                  <a:close/>
                </a:path>
                <a:path extrusionOk="0" h="267334" w="9521825">
                  <a:moveTo>
                    <a:pt x="2617508" y="240779"/>
                  </a:moveTo>
                  <a:lnTo>
                    <a:pt x="2615400" y="231838"/>
                  </a:lnTo>
                  <a:lnTo>
                    <a:pt x="2610485" y="225717"/>
                  </a:lnTo>
                  <a:lnTo>
                    <a:pt x="2602433" y="222745"/>
                  </a:lnTo>
                  <a:lnTo>
                    <a:pt x="2602331" y="232359"/>
                  </a:lnTo>
                  <a:lnTo>
                    <a:pt x="2601849" y="242455"/>
                  </a:lnTo>
                  <a:lnTo>
                    <a:pt x="2603525" y="250431"/>
                  </a:lnTo>
                  <a:lnTo>
                    <a:pt x="2609939" y="253669"/>
                  </a:lnTo>
                  <a:lnTo>
                    <a:pt x="2611856" y="253669"/>
                  </a:lnTo>
                  <a:lnTo>
                    <a:pt x="2614231" y="253225"/>
                  </a:lnTo>
                  <a:lnTo>
                    <a:pt x="2617127" y="252247"/>
                  </a:lnTo>
                  <a:lnTo>
                    <a:pt x="2617508" y="240779"/>
                  </a:lnTo>
                  <a:close/>
                </a:path>
                <a:path extrusionOk="0" h="267334" w="9521825">
                  <a:moveTo>
                    <a:pt x="2749766" y="222758"/>
                  </a:moveTo>
                  <a:lnTo>
                    <a:pt x="2748864" y="214299"/>
                  </a:lnTo>
                  <a:lnTo>
                    <a:pt x="2745892" y="207949"/>
                  </a:lnTo>
                  <a:lnTo>
                    <a:pt x="2741193" y="203403"/>
                  </a:lnTo>
                  <a:lnTo>
                    <a:pt x="2735097" y="200406"/>
                  </a:lnTo>
                  <a:lnTo>
                    <a:pt x="2735910" y="208838"/>
                  </a:lnTo>
                  <a:lnTo>
                    <a:pt x="2738894" y="215163"/>
                  </a:lnTo>
                  <a:lnTo>
                    <a:pt x="2743644" y="219697"/>
                  </a:lnTo>
                  <a:lnTo>
                    <a:pt x="2749766" y="222758"/>
                  </a:lnTo>
                  <a:close/>
                </a:path>
                <a:path extrusionOk="0" h="267334" w="9521825">
                  <a:moveTo>
                    <a:pt x="2764421" y="37566"/>
                  </a:moveTo>
                  <a:lnTo>
                    <a:pt x="2735097" y="37566"/>
                  </a:lnTo>
                  <a:lnTo>
                    <a:pt x="2735097" y="52209"/>
                  </a:lnTo>
                  <a:lnTo>
                    <a:pt x="2764421" y="52209"/>
                  </a:lnTo>
                  <a:lnTo>
                    <a:pt x="2764421" y="37566"/>
                  </a:lnTo>
                  <a:close/>
                </a:path>
                <a:path extrusionOk="0" h="267334" w="9521825">
                  <a:moveTo>
                    <a:pt x="2779141" y="230009"/>
                  </a:moveTo>
                  <a:lnTo>
                    <a:pt x="2773464" y="229412"/>
                  </a:lnTo>
                  <a:lnTo>
                    <a:pt x="2768066" y="223964"/>
                  </a:lnTo>
                  <a:lnTo>
                    <a:pt x="2763482" y="223964"/>
                  </a:lnTo>
                  <a:lnTo>
                    <a:pt x="2761056" y="223964"/>
                  </a:lnTo>
                  <a:lnTo>
                    <a:pt x="2758859" y="225475"/>
                  </a:lnTo>
                  <a:lnTo>
                    <a:pt x="2756966" y="230009"/>
                  </a:lnTo>
                  <a:lnTo>
                    <a:pt x="2762618" y="230771"/>
                  </a:lnTo>
                  <a:lnTo>
                    <a:pt x="2767990" y="236220"/>
                  </a:lnTo>
                  <a:lnTo>
                    <a:pt x="2775013" y="236220"/>
                  </a:lnTo>
                  <a:lnTo>
                    <a:pt x="2777223" y="234670"/>
                  </a:lnTo>
                  <a:lnTo>
                    <a:pt x="2779141" y="230009"/>
                  </a:lnTo>
                  <a:close/>
                </a:path>
                <a:path extrusionOk="0" h="267334" w="9521825">
                  <a:moveTo>
                    <a:pt x="2852775" y="222745"/>
                  </a:moveTo>
                  <a:lnTo>
                    <a:pt x="2823426" y="222745"/>
                  </a:lnTo>
                  <a:lnTo>
                    <a:pt x="2823426" y="237515"/>
                  </a:lnTo>
                  <a:lnTo>
                    <a:pt x="2852775" y="237515"/>
                  </a:lnTo>
                  <a:lnTo>
                    <a:pt x="2852775" y="222745"/>
                  </a:lnTo>
                  <a:close/>
                </a:path>
                <a:path extrusionOk="0" h="267334" w="9521825">
                  <a:moveTo>
                    <a:pt x="2876131" y="199237"/>
                  </a:moveTo>
                  <a:lnTo>
                    <a:pt x="2874924" y="192900"/>
                  </a:lnTo>
                  <a:lnTo>
                    <a:pt x="2868460" y="190296"/>
                  </a:lnTo>
                  <a:lnTo>
                    <a:pt x="2863634" y="185915"/>
                  </a:lnTo>
                  <a:lnTo>
                    <a:pt x="2858909" y="181343"/>
                  </a:lnTo>
                  <a:lnTo>
                    <a:pt x="2852775" y="178155"/>
                  </a:lnTo>
                  <a:lnTo>
                    <a:pt x="2852775" y="200406"/>
                  </a:lnTo>
                  <a:lnTo>
                    <a:pt x="2867469" y="200406"/>
                  </a:lnTo>
                  <a:lnTo>
                    <a:pt x="2872079" y="200177"/>
                  </a:lnTo>
                  <a:lnTo>
                    <a:pt x="2876131" y="199237"/>
                  </a:lnTo>
                  <a:close/>
                </a:path>
                <a:path extrusionOk="0" h="267334" w="9521825">
                  <a:moveTo>
                    <a:pt x="2977972" y="22821"/>
                  </a:moveTo>
                  <a:lnTo>
                    <a:pt x="2969209" y="23126"/>
                  </a:lnTo>
                  <a:lnTo>
                    <a:pt x="2961411" y="24409"/>
                  </a:lnTo>
                  <a:lnTo>
                    <a:pt x="2956420" y="28587"/>
                  </a:lnTo>
                  <a:lnTo>
                    <a:pt x="2956077" y="37566"/>
                  </a:lnTo>
                  <a:lnTo>
                    <a:pt x="2956763" y="37579"/>
                  </a:lnTo>
                  <a:lnTo>
                    <a:pt x="2964777" y="36499"/>
                  </a:lnTo>
                  <a:lnTo>
                    <a:pt x="2970758" y="33477"/>
                  </a:lnTo>
                  <a:lnTo>
                    <a:pt x="2975051" y="28803"/>
                  </a:lnTo>
                  <a:lnTo>
                    <a:pt x="2977972" y="22821"/>
                  </a:lnTo>
                  <a:close/>
                </a:path>
                <a:path extrusionOk="0" h="267334" w="9521825">
                  <a:moveTo>
                    <a:pt x="2993771" y="207429"/>
                  </a:moveTo>
                  <a:lnTo>
                    <a:pt x="2985427" y="200406"/>
                  </a:lnTo>
                  <a:lnTo>
                    <a:pt x="2983052" y="209092"/>
                  </a:lnTo>
                  <a:lnTo>
                    <a:pt x="2975533" y="212648"/>
                  </a:lnTo>
                  <a:lnTo>
                    <a:pt x="2967418" y="215671"/>
                  </a:lnTo>
                  <a:lnTo>
                    <a:pt x="2963240" y="222758"/>
                  </a:lnTo>
                  <a:lnTo>
                    <a:pt x="2966859" y="224497"/>
                  </a:lnTo>
                  <a:lnTo>
                    <a:pt x="2970542" y="225247"/>
                  </a:lnTo>
                  <a:lnTo>
                    <a:pt x="2974048" y="225247"/>
                  </a:lnTo>
                  <a:lnTo>
                    <a:pt x="2985541" y="222402"/>
                  </a:lnTo>
                  <a:lnTo>
                    <a:pt x="2992958" y="215607"/>
                  </a:lnTo>
                  <a:lnTo>
                    <a:pt x="2993771" y="207429"/>
                  </a:lnTo>
                  <a:close/>
                </a:path>
                <a:path extrusionOk="0" h="267334" w="9521825">
                  <a:moveTo>
                    <a:pt x="3018650" y="13335"/>
                  </a:moveTo>
                  <a:lnTo>
                    <a:pt x="3014776" y="469"/>
                  </a:lnTo>
                  <a:lnTo>
                    <a:pt x="3006674" y="0"/>
                  </a:lnTo>
                  <a:lnTo>
                    <a:pt x="3002851" y="0"/>
                  </a:lnTo>
                  <a:lnTo>
                    <a:pt x="2993491" y="609"/>
                  </a:lnTo>
                  <a:lnTo>
                    <a:pt x="2985770" y="2882"/>
                  </a:lnTo>
                  <a:lnTo>
                    <a:pt x="2980359" y="7531"/>
                  </a:lnTo>
                  <a:lnTo>
                    <a:pt x="2977972" y="15227"/>
                  </a:lnTo>
                  <a:lnTo>
                    <a:pt x="2979674" y="14833"/>
                  </a:lnTo>
                  <a:lnTo>
                    <a:pt x="2981629" y="14681"/>
                  </a:lnTo>
                  <a:lnTo>
                    <a:pt x="2986836" y="14681"/>
                  </a:lnTo>
                  <a:lnTo>
                    <a:pt x="3000527" y="15989"/>
                  </a:lnTo>
                  <a:lnTo>
                    <a:pt x="3012452" y="15989"/>
                  </a:lnTo>
                  <a:lnTo>
                    <a:pt x="3018650" y="13335"/>
                  </a:lnTo>
                  <a:close/>
                </a:path>
                <a:path extrusionOk="0" h="267334" w="9521825">
                  <a:moveTo>
                    <a:pt x="3486848" y="184950"/>
                  </a:moveTo>
                  <a:lnTo>
                    <a:pt x="3486378" y="178155"/>
                  </a:lnTo>
                  <a:lnTo>
                    <a:pt x="3484765" y="178765"/>
                  </a:lnTo>
                  <a:lnTo>
                    <a:pt x="3482746" y="178993"/>
                  </a:lnTo>
                  <a:lnTo>
                    <a:pt x="3477336" y="178993"/>
                  </a:lnTo>
                  <a:lnTo>
                    <a:pt x="3462871" y="177215"/>
                  </a:lnTo>
                  <a:lnTo>
                    <a:pt x="3459696" y="177215"/>
                  </a:lnTo>
                  <a:lnTo>
                    <a:pt x="3453460" y="177215"/>
                  </a:lnTo>
                  <a:lnTo>
                    <a:pt x="3448939" y="178930"/>
                  </a:lnTo>
                  <a:lnTo>
                    <a:pt x="3449561" y="185750"/>
                  </a:lnTo>
                  <a:lnTo>
                    <a:pt x="3451212" y="185115"/>
                  </a:lnTo>
                  <a:lnTo>
                    <a:pt x="3453257" y="184873"/>
                  </a:lnTo>
                  <a:lnTo>
                    <a:pt x="3458680" y="184873"/>
                  </a:lnTo>
                  <a:lnTo>
                    <a:pt x="3473018" y="186664"/>
                  </a:lnTo>
                  <a:lnTo>
                    <a:pt x="3482352" y="186664"/>
                  </a:lnTo>
                  <a:lnTo>
                    <a:pt x="3486848" y="184950"/>
                  </a:lnTo>
                  <a:close/>
                </a:path>
                <a:path extrusionOk="0" h="267334" w="9521825">
                  <a:moveTo>
                    <a:pt x="3716807" y="119278"/>
                  </a:moveTo>
                  <a:lnTo>
                    <a:pt x="3714597" y="114198"/>
                  </a:lnTo>
                  <a:lnTo>
                    <a:pt x="3709505" y="111112"/>
                  </a:lnTo>
                  <a:lnTo>
                    <a:pt x="3703180" y="110070"/>
                  </a:lnTo>
                  <a:lnTo>
                    <a:pt x="3697084" y="110070"/>
                  </a:lnTo>
                  <a:lnTo>
                    <a:pt x="3691521" y="112915"/>
                  </a:lnTo>
                  <a:lnTo>
                    <a:pt x="3692741" y="118821"/>
                  </a:lnTo>
                  <a:lnTo>
                    <a:pt x="3701351" y="119964"/>
                  </a:lnTo>
                  <a:lnTo>
                    <a:pt x="3699878" y="126301"/>
                  </a:lnTo>
                  <a:lnTo>
                    <a:pt x="3714546" y="126301"/>
                  </a:lnTo>
                  <a:lnTo>
                    <a:pt x="3716807" y="119278"/>
                  </a:lnTo>
                  <a:close/>
                </a:path>
                <a:path extrusionOk="0" h="267334" w="9521825">
                  <a:moveTo>
                    <a:pt x="3782047" y="184035"/>
                  </a:moveTo>
                  <a:lnTo>
                    <a:pt x="3781018" y="178155"/>
                  </a:lnTo>
                  <a:lnTo>
                    <a:pt x="3779901" y="178295"/>
                  </a:lnTo>
                  <a:lnTo>
                    <a:pt x="3777881" y="178358"/>
                  </a:lnTo>
                  <a:lnTo>
                    <a:pt x="3772509" y="178358"/>
                  </a:lnTo>
                  <a:lnTo>
                    <a:pt x="3758666" y="170815"/>
                  </a:lnTo>
                  <a:lnTo>
                    <a:pt x="3753408" y="170815"/>
                  </a:lnTo>
                  <a:lnTo>
                    <a:pt x="3752062" y="170840"/>
                  </a:lnTo>
                  <a:lnTo>
                    <a:pt x="3751351" y="170903"/>
                  </a:lnTo>
                  <a:lnTo>
                    <a:pt x="3749484" y="178282"/>
                  </a:lnTo>
                  <a:lnTo>
                    <a:pt x="3752304" y="183388"/>
                  </a:lnTo>
                  <a:lnTo>
                    <a:pt x="3758234" y="186372"/>
                  </a:lnTo>
                  <a:lnTo>
                    <a:pt x="3765664" y="187337"/>
                  </a:lnTo>
                  <a:lnTo>
                    <a:pt x="3773932" y="187337"/>
                  </a:lnTo>
                  <a:lnTo>
                    <a:pt x="3782047" y="184035"/>
                  </a:lnTo>
                  <a:close/>
                </a:path>
                <a:path extrusionOk="0" h="267334" w="9521825">
                  <a:moveTo>
                    <a:pt x="3844226" y="208559"/>
                  </a:moveTo>
                  <a:lnTo>
                    <a:pt x="3844048" y="207937"/>
                  </a:lnTo>
                  <a:lnTo>
                    <a:pt x="3842943" y="203923"/>
                  </a:lnTo>
                  <a:lnTo>
                    <a:pt x="3837990" y="201180"/>
                  </a:lnTo>
                  <a:lnTo>
                    <a:pt x="3831196" y="200279"/>
                  </a:lnTo>
                  <a:lnTo>
                    <a:pt x="3824122" y="200279"/>
                  </a:lnTo>
                  <a:lnTo>
                    <a:pt x="3816997" y="202920"/>
                  </a:lnTo>
                  <a:lnTo>
                    <a:pt x="3817836" y="207987"/>
                  </a:lnTo>
                  <a:lnTo>
                    <a:pt x="3818090" y="207937"/>
                  </a:lnTo>
                  <a:lnTo>
                    <a:pt x="3822992" y="208686"/>
                  </a:lnTo>
                  <a:lnTo>
                    <a:pt x="3831044" y="210527"/>
                  </a:lnTo>
                  <a:lnTo>
                    <a:pt x="3838105" y="212877"/>
                  </a:lnTo>
                  <a:lnTo>
                    <a:pt x="3840022" y="215138"/>
                  </a:lnTo>
                  <a:lnTo>
                    <a:pt x="3844226" y="208559"/>
                  </a:lnTo>
                  <a:close/>
                </a:path>
                <a:path extrusionOk="0" h="267334" w="9521825">
                  <a:moveTo>
                    <a:pt x="4097807" y="185750"/>
                  </a:moveTo>
                  <a:lnTo>
                    <a:pt x="4082872" y="185750"/>
                  </a:lnTo>
                  <a:lnTo>
                    <a:pt x="4082872" y="200406"/>
                  </a:lnTo>
                  <a:lnTo>
                    <a:pt x="4097807" y="200406"/>
                  </a:lnTo>
                  <a:lnTo>
                    <a:pt x="4097807" y="185750"/>
                  </a:lnTo>
                  <a:close/>
                </a:path>
                <a:path extrusionOk="0" h="267334" w="9521825">
                  <a:moveTo>
                    <a:pt x="4230167" y="89204"/>
                  </a:moveTo>
                  <a:lnTo>
                    <a:pt x="4228135" y="89928"/>
                  </a:lnTo>
                  <a:lnTo>
                    <a:pt x="4225645" y="90182"/>
                  </a:lnTo>
                  <a:lnTo>
                    <a:pt x="4219245" y="90182"/>
                  </a:lnTo>
                  <a:lnTo>
                    <a:pt x="4202734" y="88328"/>
                  </a:lnTo>
                  <a:lnTo>
                    <a:pt x="4199051" y="88328"/>
                  </a:lnTo>
                  <a:lnTo>
                    <a:pt x="4191927" y="88328"/>
                  </a:lnTo>
                  <a:lnTo>
                    <a:pt x="4186529" y="90068"/>
                  </a:lnTo>
                  <a:lnTo>
                    <a:pt x="4186174" y="96926"/>
                  </a:lnTo>
                  <a:lnTo>
                    <a:pt x="4191292" y="101942"/>
                  </a:lnTo>
                  <a:lnTo>
                    <a:pt x="4198404" y="106413"/>
                  </a:lnTo>
                  <a:lnTo>
                    <a:pt x="4206570" y="109626"/>
                  </a:lnTo>
                  <a:lnTo>
                    <a:pt x="4214800" y="110858"/>
                  </a:lnTo>
                  <a:lnTo>
                    <a:pt x="4221302" y="109740"/>
                  </a:lnTo>
                  <a:lnTo>
                    <a:pt x="4226471" y="106083"/>
                  </a:lnTo>
                  <a:lnTo>
                    <a:pt x="4229646" y="99390"/>
                  </a:lnTo>
                  <a:lnTo>
                    <a:pt x="4230167" y="89204"/>
                  </a:lnTo>
                  <a:close/>
                </a:path>
                <a:path extrusionOk="0" h="267334" w="9521825">
                  <a:moveTo>
                    <a:pt x="4583798" y="44716"/>
                  </a:moveTo>
                  <a:lnTo>
                    <a:pt x="4581385" y="45516"/>
                  </a:lnTo>
                  <a:lnTo>
                    <a:pt x="4578477" y="45808"/>
                  </a:lnTo>
                  <a:lnTo>
                    <a:pt x="4570946" y="45808"/>
                  </a:lnTo>
                  <a:lnTo>
                    <a:pt x="4551502" y="43662"/>
                  </a:lnTo>
                  <a:lnTo>
                    <a:pt x="4547171" y="43662"/>
                  </a:lnTo>
                  <a:lnTo>
                    <a:pt x="4540148" y="44335"/>
                  </a:lnTo>
                  <a:lnTo>
                    <a:pt x="4534890" y="46812"/>
                  </a:lnTo>
                  <a:lnTo>
                    <a:pt x="4532046" y="51739"/>
                  </a:lnTo>
                  <a:lnTo>
                    <a:pt x="4532261" y="59817"/>
                  </a:lnTo>
                  <a:lnTo>
                    <a:pt x="4536427" y="59867"/>
                  </a:lnTo>
                  <a:lnTo>
                    <a:pt x="4551286" y="59029"/>
                  </a:lnTo>
                  <a:lnTo>
                    <a:pt x="4564240" y="56388"/>
                  </a:lnTo>
                  <a:lnTo>
                    <a:pt x="4575137" y="51689"/>
                  </a:lnTo>
                  <a:lnTo>
                    <a:pt x="4583798" y="44716"/>
                  </a:lnTo>
                  <a:close/>
                </a:path>
                <a:path extrusionOk="0" h="267334" w="9521825">
                  <a:moveTo>
                    <a:pt x="4598454" y="141058"/>
                  </a:moveTo>
                  <a:lnTo>
                    <a:pt x="4596473" y="141744"/>
                  </a:lnTo>
                  <a:lnTo>
                    <a:pt x="4594034" y="141998"/>
                  </a:lnTo>
                  <a:lnTo>
                    <a:pt x="4587672" y="141998"/>
                  </a:lnTo>
                  <a:lnTo>
                    <a:pt x="4571035" y="140119"/>
                  </a:lnTo>
                  <a:lnTo>
                    <a:pt x="4567326" y="140119"/>
                  </a:lnTo>
                  <a:lnTo>
                    <a:pt x="4560201" y="140119"/>
                  </a:lnTo>
                  <a:lnTo>
                    <a:pt x="4554779" y="141859"/>
                  </a:lnTo>
                  <a:lnTo>
                    <a:pt x="4554436" y="148653"/>
                  </a:lnTo>
                  <a:lnTo>
                    <a:pt x="4556480" y="147967"/>
                  </a:lnTo>
                  <a:lnTo>
                    <a:pt x="4558957" y="147713"/>
                  </a:lnTo>
                  <a:lnTo>
                    <a:pt x="4565383" y="147713"/>
                  </a:lnTo>
                  <a:lnTo>
                    <a:pt x="4582007" y="149593"/>
                  </a:lnTo>
                  <a:lnTo>
                    <a:pt x="4592777" y="149593"/>
                  </a:lnTo>
                  <a:lnTo>
                    <a:pt x="4598124" y="147853"/>
                  </a:lnTo>
                  <a:lnTo>
                    <a:pt x="4598454" y="141058"/>
                  </a:lnTo>
                  <a:close/>
                </a:path>
                <a:path extrusionOk="0" h="267334" w="9521825">
                  <a:moveTo>
                    <a:pt x="4620704" y="244983"/>
                  </a:moveTo>
                  <a:lnTo>
                    <a:pt x="4615472" y="241147"/>
                  </a:lnTo>
                  <a:lnTo>
                    <a:pt x="4611052" y="239699"/>
                  </a:lnTo>
                  <a:lnTo>
                    <a:pt x="4607547" y="239699"/>
                  </a:lnTo>
                  <a:lnTo>
                    <a:pt x="4602111" y="239699"/>
                  </a:lnTo>
                  <a:lnTo>
                    <a:pt x="4598860" y="243179"/>
                  </a:lnTo>
                  <a:lnTo>
                    <a:pt x="4597374" y="250126"/>
                  </a:lnTo>
                  <a:lnTo>
                    <a:pt x="4599152" y="253606"/>
                  </a:lnTo>
                  <a:lnTo>
                    <a:pt x="4607509" y="253606"/>
                  </a:lnTo>
                  <a:lnTo>
                    <a:pt x="4613097" y="251345"/>
                  </a:lnTo>
                  <a:lnTo>
                    <a:pt x="4620704" y="244983"/>
                  </a:lnTo>
                  <a:close/>
                </a:path>
                <a:path extrusionOk="0" h="267334" w="9521825">
                  <a:moveTo>
                    <a:pt x="4826940" y="155803"/>
                  </a:moveTo>
                  <a:lnTo>
                    <a:pt x="4824488" y="156146"/>
                  </a:lnTo>
                  <a:lnTo>
                    <a:pt x="4806886" y="156184"/>
                  </a:lnTo>
                  <a:lnTo>
                    <a:pt x="4799139" y="156629"/>
                  </a:lnTo>
                  <a:lnTo>
                    <a:pt x="4797590" y="163410"/>
                  </a:lnTo>
                  <a:lnTo>
                    <a:pt x="4801819" y="167538"/>
                  </a:lnTo>
                  <a:lnTo>
                    <a:pt x="4807496" y="169951"/>
                  </a:lnTo>
                  <a:lnTo>
                    <a:pt x="4819637" y="169951"/>
                  </a:lnTo>
                  <a:lnTo>
                    <a:pt x="4825797" y="165760"/>
                  </a:lnTo>
                  <a:lnTo>
                    <a:pt x="4826940" y="155803"/>
                  </a:lnTo>
                  <a:close/>
                </a:path>
                <a:path extrusionOk="0" h="267334" w="9521825">
                  <a:moveTo>
                    <a:pt x="4909909" y="221170"/>
                  </a:moveTo>
                  <a:lnTo>
                    <a:pt x="4907559" y="214985"/>
                  </a:lnTo>
                  <a:lnTo>
                    <a:pt x="4902200" y="214985"/>
                  </a:lnTo>
                  <a:lnTo>
                    <a:pt x="4901184" y="215036"/>
                  </a:lnTo>
                  <a:lnTo>
                    <a:pt x="4900650" y="215150"/>
                  </a:lnTo>
                  <a:lnTo>
                    <a:pt x="4900117" y="219252"/>
                  </a:lnTo>
                  <a:lnTo>
                    <a:pt x="4899571" y="223012"/>
                  </a:lnTo>
                  <a:lnTo>
                    <a:pt x="4894694" y="223012"/>
                  </a:lnTo>
                  <a:lnTo>
                    <a:pt x="4893970" y="222923"/>
                  </a:lnTo>
                  <a:lnTo>
                    <a:pt x="4893157" y="222745"/>
                  </a:lnTo>
                  <a:lnTo>
                    <a:pt x="4893157" y="237502"/>
                  </a:lnTo>
                  <a:lnTo>
                    <a:pt x="4895672" y="239064"/>
                  </a:lnTo>
                  <a:lnTo>
                    <a:pt x="4897894" y="239737"/>
                  </a:lnTo>
                  <a:lnTo>
                    <a:pt x="4905730" y="239737"/>
                  </a:lnTo>
                  <a:lnTo>
                    <a:pt x="4908994" y="233553"/>
                  </a:lnTo>
                  <a:lnTo>
                    <a:pt x="4909909" y="221170"/>
                  </a:lnTo>
                  <a:close/>
                </a:path>
                <a:path extrusionOk="0" h="267334" w="9521825">
                  <a:moveTo>
                    <a:pt x="5003190" y="161251"/>
                  </a:moveTo>
                  <a:lnTo>
                    <a:pt x="4996434" y="155803"/>
                  </a:lnTo>
                  <a:lnTo>
                    <a:pt x="4994275" y="161201"/>
                  </a:lnTo>
                  <a:lnTo>
                    <a:pt x="4989652" y="164033"/>
                  </a:lnTo>
                  <a:lnTo>
                    <a:pt x="4984762" y="166535"/>
                  </a:lnTo>
                  <a:lnTo>
                    <a:pt x="4981740" y="170903"/>
                  </a:lnTo>
                  <a:lnTo>
                    <a:pt x="4983810" y="175336"/>
                  </a:lnTo>
                  <a:lnTo>
                    <a:pt x="4986960" y="177076"/>
                  </a:lnTo>
                  <a:lnTo>
                    <a:pt x="4990236" y="177076"/>
                  </a:lnTo>
                  <a:lnTo>
                    <a:pt x="4997526" y="174459"/>
                  </a:lnTo>
                  <a:lnTo>
                    <a:pt x="5002708" y="168325"/>
                  </a:lnTo>
                  <a:lnTo>
                    <a:pt x="5003190" y="161251"/>
                  </a:lnTo>
                  <a:close/>
                </a:path>
                <a:path extrusionOk="0" h="267334" w="9521825">
                  <a:moveTo>
                    <a:pt x="5136248" y="469"/>
                  </a:moveTo>
                  <a:lnTo>
                    <a:pt x="5121618" y="469"/>
                  </a:lnTo>
                  <a:lnTo>
                    <a:pt x="5121618" y="15214"/>
                  </a:lnTo>
                  <a:lnTo>
                    <a:pt x="5136248" y="15214"/>
                  </a:lnTo>
                  <a:lnTo>
                    <a:pt x="5136248" y="469"/>
                  </a:lnTo>
                  <a:close/>
                </a:path>
                <a:path extrusionOk="0" h="267334" w="9521825">
                  <a:moveTo>
                    <a:pt x="5205184" y="218833"/>
                  </a:moveTo>
                  <a:lnTo>
                    <a:pt x="5201209" y="211366"/>
                  </a:lnTo>
                  <a:lnTo>
                    <a:pt x="5192877" y="207187"/>
                  </a:lnTo>
                  <a:lnTo>
                    <a:pt x="5182324" y="205892"/>
                  </a:lnTo>
                  <a:lnTo>
                    <a:pt x="5174196" y="206552"/>
                  </a:lnTo>
                  <a:lnTo>
                    <a:pt x="5166893" y="208432"/>
                  </a:lnTo>
                  <a:lnTo>
                    <a:pt x="5161331" y="211353"/>
                  </a:lnTo>
                  <a:lnTo>
                    <a:pt x="5158397" y="215150"/>
                  </a:lnTo>
                  <a:lnTo>
                    <a:pt x="5159781" y="214947"/>
                  </a:lnTo>
                  <a:lnTo>
                    <a:pt x="5162258" y="214858"/>
                  </a:lnTo>
                  <a:lnTo>
                    <a:pt x="5170195" y="214858"/>
                  </a:lnTo>
                  <a:lnTo>
                    <a:pt x="5185359" y="231559"/>
                  </a:lnTo>
                  <a:lnTo>
                    <a:pt x="5195913" y="231559"/>
                  </a:lnTo>
                  <a:lnTo>
                    <a:pt x="5199011" y="231089"/>
                  </a:lnTo>
                  <a:lnTo>
                    <a:pt x="5202720" y="230009"/>
                  </a:lnTo>
                  <a:lnTo>
                    <a:pt x="5205184" y="218833"/>
                  </a:lnTo>
                  <a:close/>
                </a:path>
                <a:path extrusionOk="0" h="267334" w="9521825">
                  <a:moveTo>
                    <a:pt x="5298313" y="74561"/>
                  </a:moveTo>
                  <a:lnTo>
                    <a:pt x="5239575" y="74561"/>
                  </a:lnTo>
                  <a:lnTo>
                    <a:pt x="5240807" y="84683"/>
                  </a:lnTo>
                  <a:lnTo>
                    <a:pt x="5244389" y="91338"/>
                  </a:lnTo>
                  <a:lnTo>
                    <a:pt x="5249799" y="94996"/>
                  </a:lnTo>
                  <a:lnTo>
                    <a:pt x="5256568" y="96113"/>
                  </a:lnTo>
                  <a:lnTo>
                    <a:pt x="5268620" y="93878"/>
                  </a:lnTo>
                  <a:lnTo>
                    <a:pt x="5280850" y="88366"/>
                  </a:lnTo>
                  <a:lnTo>
                    <a:pt x="5291379" y="81343"/>
                  </a:lnTo>
                  <a:lnTo>
                    <a:pt x="5298313" y="74561"/>
                  </a:lnTo>
                  <a:close/>
                </a:path>
                <a:path extrusionOk="0" h="267334" w="9521825">
                  <a:moveTo>
                    <a:pt x="5571058" y="222745"/>
                  </a:moveTo>
                  <a:lnTo>
                    <a:pt x="5548846" y="222745"/>
                  </a:lnTo>
                  <a:lnTo>
                    <a:pt x="5548846" y="237515"/>
                  </a:lnTo>
                  <a:lnTo>
                    <a:pt x="5571058" y="237515"/>
                  </a:lnTo>
                  <a:lnTo>
                    <a:pt x="5571058" y="222745"/>
                  </a:lnTo>
                  <a:close/>
                </a:path>
                <a:path extrusionOk="0" h="267334" w="9521825">
                  <a:moveTo>
                    <a:pt x="5630253" y="122237"/>
                  </a:moveTo>
                  <a:lnTo>
                    <a:pt x="5628132" y="113195"/>
                  </a:lnTo>
                  <a:lnTo>
                    <a:pt x="5623153" y="107048"/>
                  </a:lnTo>
                  <a:lnTo>
                    <a:pt x="5615076" y="104063"/>
                  </a:lnTo>
                  <a:lnTo>
                    <a:pt x="5616333" y="113906"/>
                  </a:lnTo>
                  <a:lnTo>
                    <a:pt x="5619039" y="122351"/>
                  </a:lnTo>
                  <a:lnTo>
                    <a:pt x="5623420" y="129108"/>
                  </a:lnTo>
                  <a:lnTo>
                    <a:pt x="5629732" y="133908"/>
                  </a:lnTo>
                  <a:lnTo>
                    <a:pt x="5630253" y="122237"/>
                  </a:lnTo>
                  <a:close/>
                </a:path>
                <a:path extrusionOk="0" h="267334" w="9521825">
                  <a:moveTo>
                    <a:pt x="5733034" y="215150"/>
                  </a:moveTo>
                  <a:lnTo>
                    <a:pt x="5724106" y="215658"/>
                  </a:lnTo>
                  <a:lnTo>
                    <a:pt x="5716244" y="217043"/>
                  </a:lnTo>
                  <a:lnTo>
                    <a:pt x="5711228" y="221195"/>
                  </a:lnTo>
                  <a:lnTo>
                    <a:pt x="5710847" y="230009"/>
                  </a:lnTo>
                  <a:lnTo>
                    <a:pt x="5712193" y="230035"/>
                  </a:lnTo>
                  <a:lnTo>
                    <a:pt x="5719991" y="228968"/>
                  </a:lnTo>
                  <a:lnTo>
                    <a:pt x="5725896" y="225958"/>
                  </a:lnTo>
                  <a:lnTo>
                    <a:pt x="5730151" y="221272"/>
                  </a:lnTo>
                  <a:lnTo>
                    <a:pt x="5733034" y="215150"/>
                  </a:lnTo>
                  <a:close/>
                </a:path>
                <a:path extrusionOk="0" h="267334" w="9521825">
                  <a:moveTo>
                    <a:pt x="5909691" y="96926"/>
                  </a:moveTo>
                  <a:lnTo>
                    <a:pt x="5906948" y="95364"/>
                  </a:lnTo>
                  <a:lnTo>
                    <a:pt x="5895899" y="88061"/>
                  </a:lnTo>
                  <a:lnTo>
                    <a:pt x="5888177" y="88061"/>
                  </a:lnTo>
                  <a:lnTo>
                    <a:pt x="5883910" y="88061"/>
                  </a:lnTo>
                  <a:lnTo>
                    <a:pt x="5880659" y="90284"/>
                  </a:lnTo>
                  <a:lnTo>
                    <a:pt x="5880366" y="96926"/>
                  </a:lnTo>
                  <a:lnTo>
                    <a:pt x="5883186" y="98120"/>
                  </a:lnTo>
                  <a:lnTo>
                    <a:pt x="5894349" y="105435"/>
                  </a:lnTo>
                  <a:lnTo>
                    <a:pt x="5906224" y="105435"/>
                  </a:lnTo>
                  <a:lnTo>
                    <a:pt x="5909386" y="103301"/>
                  </a:lnTo>
                  <a:lnTo>
                    <a:pt x="5909691" y="96926"/>
                  </a:lnTo>
                  <a:close/>
                </a:path>
                <a:path extrusionOk="0" h="267334" w="9521825">
                  <a:moveTo>
                    <a:pt x="5931878" y="178142"/>
                  </a:moveTo>
                  <a:lnTo>
                    <a:pt x="5909691" y="178142"/>
                  </a:lnTo>
                  <a:lnTo>
                    <a:pt x="5909691" y="192887"/>
                  </a:lnTo>
                  <a:lnTo>
                    <a:pt x="5931878" y="192887"/>
                  </a:lnTo>
                  <a:lnTo>
                    <a:pt x="5931878" y="178142"/>
                  </a:lnTo>
                  <a:close/>
                </a:path>
                <a:path extrusionOk="0" h="267334" w="9521825">
                  <a:moveTo>
                    <a:pt x="6152794" y="52209"/>
                  </a:moveTo>
                  <a:lnTo>
                    <a:pt x="6143053" y="52209"/>
                  </a:lnTo>
                  <a:lnTo>
                    <a:pt x="6145898" y="39306"/>
                  </a:lnTo>
                  <a:lnTo>
                    <a:pt x="6138189" y="37579"/>
                  </a:lnTo>
                  <a:lnTo>
                    <a:pt x="6136144" y="45631"/>
                  </a:lnTo>
                  <a:lnTo>
                    <a:pt x="6137795" y="53187"/>
                  </a:lnTo>
                  <a:lnTo>
                    <a:pt x="6141732" y="58788"/>
                  </a:lnTo>
                  <a:lnTo>
                    <a:pt x="6146546" y="60985"/>
                  </a:lnTo>
                  <a:lnTo>
                    <a:pt x="6149327" y="60985"/>
                  </a:lnTo>
                  <a:lnTo>
                    <a:pt x="6151829" y="58496"/>
                  </a:lnTo>
                  <a:lnTo>
                    <a:pt x="6152794" y="52209"/>
                  </a:lnTo>
                  <a:close/>
                </a:path>
                <a:path extrusionOk="0" h="267334" w="9521825">
                  <a:moveTo>
                    <a:pt x="6241161" y="230009"/>
                  </a:moveTo>
                  <a:lnTo>
                    <a:pt x="6239129" y="219189"/>
                  </a:lnTo>
                  <a:lnTo>
                    <a:pt x="6232791" y="212610"/>
                  </a:lnTo>
                  <a:lnTo>
                    <a:pt x="6225108" y="207327"/>
                  </a:lnTo>
                  <a:lnTo>
                    <a:pt x="6219012" y="200406"/>
                  </a:lnTo>
                  <a:lnTo>
                    <a:pt x="6219558" y="210540"/>
                  </a:lnTo>
                  <a:lnTo>
                    <a:pt x="6215558" y="216649"/>
                  </a:lnTo>
                  <a:lnTo>
                    <a:pt x="6211811" y="222758"/>
                  </a:lnTo>
                  <a:lnTo>
                    <a:pt x="6212891" y="222618"/>
                  </a:lnTo>
                  <a:lnTo>
                    <a:pt x="6213907" y="222554"/>
                  </a:lnTo>
                  <a:lnTo>
                    <a:pt x="6220155" y="222554"/>
                  </a:lnTo>
                  <a:lnTo>
                    <a:pt x="6233985" y="230098"/>
                  </a:lnTo>
                  <a:lnTo>
                    <a:pt x="6240462" y="230073"/>
                  </a:lnTo>
                  <a:lnTo>
                    <a:pt x="6241161" y="230009"/>
                  </a:lnTo>
                  <a:close/>
                </a:path>
                <a:path extrusionOk="0" h="267334" w="9521825">
                  <a:moveTo>
                    <a:pt x="6381229" y="111658"/>
                  </a:moveTo>
                  <a:lnTo>
                    <a:pt x="6376657" y="111671"/>
                  </a:lnTo>
                  <a:lnTo>
                    <a:pt x="6370790" y="110007"/>
                  </a:lnTo>
                  <a:lnTo>
                    <a:pt x="6357785" y="106692"/>
                  </a:lnTo>
                  <a:lnTo>
                    <a:pt x="6350622" y="105029"/>
                  </a:lnTo>
                  <a:lnTo>
                    <a:pt x="6343967" y="105029"/>
                  </a:lnTo>
                  <a:lnTo>
                    <a:pt x="6337325" y="105689"/>
                  </a:lnTo>
                  <a:lnTo>
                    <a:pt x="6331305" y="107937"/>
                  </a:lnTo>
                  <a:lnTo>
                    <a:pt x="6326200" y="112179"/>
                  </a:lnTo>
                  <a:lnTo>
                    <a:pt x="6322288" y="118808"/>
                  </a:lnTo>
                  <a:lnTo>
                    <a:pt x="6325997" y="117741"/>
                  </a:lnTo>
                  <a:lnTo>
                    <a:pt x="6329578" y="117309"/>
                  </a:lnTo>
                  <a:lnTo>
                    <a:pt x="6340259" y="117309"/>
                  </a:lnTo>
                  <a:lnTo>
                    <a:pt x="6346914" y="119202"/>
                  </a:lnTo>
                  <a:lnTo>
                    <a:pt x="6358826" y="122974"/>
                  </a:lnTo>
                  <a:lnTo>
                    <a:pt x="6364084" y="124866"/>
                  </a:lnTo>
                  <a:lnTo>
                    <a:pt x="6374193" y="124866"/>
                  </a:lnTo>
                  <a:lnTo>
                    <a:pt x="6378511" y="121780"/>
                  </a:lnTo>
                  <a:lnTo>
                    <a:pt x="6381229" y="111658"/>
                  </a:lnTo>
                  <a:close/>
                </a:path>
                <a:path extrusionOk="0" h="267334" w="9521825">
                  <a:moveTo>
                    <a:pt x="6639090" y="74574"/>
                  </a:moveTo>
                  <a:lnTo>
                    <a:pt x="6634264" y="70154"/>
                  </a:lnTo>
                  <a:lnTo>
                    <a:pt x="6630467" y="68503"/>
                  </a:lnTo>
                  <a:lnTo>
                    <a:pt x="6627647" y="68503"/>
                  </a:lnTo>
                  <a:lnTo>
                    <a:pt x="6623482" y="68503"/>
                  </a:lnTo>
                  <a:lnTo>
                    <a:pt x="6621462" y="72110"/>
                  </a:lnTo>
                  <a:lnTo>
                    <a:pt x="6621361" y="79324"/>
                  </a:lnTo>
                  <a:lnTo>
                    <a:pt x="6623291" y="82931"/>
                  </a:lnTo>
                  <a:lnTo>
                    <a:pt x="6629971" y="82931"/>
                  </a:lnTo>
                  <a:lnTo>
                    <a:pt x="6634010" y="80721"/>
                  </a:lnTo>
                  <a:lnTo>
                    <a:pt x="6639090" y="74574"/>
                  </a:lnTo>
                  <a:close/>
                </a:path>
                <a:path extrusionOk="0" h="267334" w="9521825">
                  <a:moveTo>
                    <a:pt x="6756794" y="155790"/>
                  </a:moveTo>
                  <a:lnTo>
                    <a:pt x="6742163" y="155790"/>
                  </a:lnTo>
                  <a:lnTo>
                    <a:pt x="6742163" y="170891"/>
                  </a:lnTo>
                  <a:lnTo>
                    <a:pt x="6756794" y="170891"/>
                  </a:lnTo>
                  <a:lnTo>
                    <a:pt x="6756794" y="155790"/>
                  </a:lnTo>
                  <a:close/>
                </a:path>
                <a:path extrusionOk="0" h="267334" w="9521825">
                  <a:moveTo>
                    <a:pt x="6874764" y="66954"/>
                  </a:moveTo>
                  <a:lnTo>
                    <a:pt x="6852615" y="66954"/>
                  </a:lnTo>
                  <a:lnTo>
                    <a:pt x="6852615" y="81826"/>
                  </a:lnTo>
                  <a:lnTo>
                    <a:pt x="6874764" y="81826"/>
                  </a:lnTo>
                  <a:lnTo>
                    <a:pt x="6874764" y="66954"/>
                  </a:lnTo>
                  <a:close/>
                </a:path>
                <a:path extrusionOk="0" h="267334" w="9521825">
                  <a:moveTo>
                    <a:pt x="7303236" y="117538"/>
                  </a:moveTo>
                  <a:lnTo>
                    <a:pt x="7302055" y="111658"/>
                  </a:lnTo>
                  <a:lnTo>
                    <a:pt x="7293546" y="111048"/>
                  </a:lnTo>
                  <a:lnTo>
                    <a:pt x="7292010" y="103746"/>
                  </a:lnTo>
                  <a:lnTo>
                    <a:pt x="7283247" y="103746"/>
                  </a:lnTo>
                  <a:lnTo>
                    <a:pt x="7282243" y="103746"/>
                  </a:lnTo>
                  <a:lnTo>
                    <a:pt x="7281138" y="103847"/>
                  </a:lnTo>
                  <a:lnTo>
                    <a:pt x="7279919" y="104051"/>
                  </a:lnTo>
                  <a:lnTo>
                    <a:pt x="7277659" y="111099"/>
                  </a:lnTo>
                  <a:lnTo>
                    <a:pt x="7279945" y="116217"/>
                  </a:lnTo>
                  <a:lnTo>
                    <a:pt x="7285114" y="119329"/>
                  </a:lnTo>
                  <a:lnTo>
                    <a:pt x="7291527" y="120370"/>
                  </a:lnTo>
                  <a:lnTo>
                    <a:pt x="7297661" y="120370"/>
                  </a:lnTo>
                  <a:lnTo>
                    <a:pt x="7303236" y="117538"/>
                  </a:lnTo>
                  <a:close/>
                </a:path>
                <a:path extrusionOk="0" h="267334" w="9521825">
                  <a:moveTo>
                    <a:pt x="7906029" y="66967"/>
                  </a:moveTo>
                  <a:lnTo>
                    <a:pt x="7901216" y="63919"/>
                  </a:lnTo>
                  <a:lnTo>
                    <a:pt x="7893317" y="61112"/>
                  </a:lnTo>
                  <a:lnTo>
                    <a:pt x="7883652" y="59067"/>
                  </a:lnTo>
                  <a:lnTo>
                    <a:pt x="7873568" y="58280"/>
                  </a:lnTo>
                  <a:lnTo>
                    <a:pt x="7864399" y="58280"/>
                  </a:lnTo>
                  <a:lnTo>
                    <a:pt x="7856423" y="60566"/>
                  </a:lnTo>
                  <a:lnTo>
                    <a:pt x="7854531" y="66967"/>
                  </a:lnTo>
                  <a:lnTo>
                    <a:pt x="7860093" y="72580"/>
                  </a:lnTo>
                  <a:lnTo>
                    <a:pt x="7867091" y="76949"/>
                  </a:lnTo>
                  <a:lnTo>
                    <a:pt x="7874965" y="79794"/>
                  </a:lnTo>
                  <a:lnTo>
                    <a:pt x="7883182" y="80810"/>
                  </a:lnTo>
                  <a:lnTo>
                    <a:pt x="7889938" y="80022"/>
                  </a:lnTo>
                  <a:lnTo>
                    <a:pt x="7896212" y="77571"/>
                  </a:lnTo>
                  <a:lnTo>
                    <a:pt x="7901686" y="73279"/>
                  </a:lnTo>
                  <a:lnTo>
                    <a:pt x="7906029" y="66967"/>
                  </a:lnTo>
                  <a:close/>
                </a:path>
                <a:path extrusionOk="0" h="267334" w="9521825">
                  <a:moveTo>
                    <a:pt x="8237487" y="200406"/>
                  </a:moveTo>
                  <a:lnTo>
                    <a:pt x="8236369" y="189331"/>
                  </a:lnTo>
                  <a:lnTo>
                    <a:pt x="8230883" y="180352"/>
                  </a:lnTo>
                  <a:lnTo>
                    <a:pt x="8222843" y="174332"/>
                  </a:lnTo>
                  <a:lnTo>
                    <a:pt x="8214042" y="172135"/>
                  </a:lnTo>
                  <a:lnTo>
                    <a:pt x="8208492" y="173291"/>
                  </a:lnTo>
                  <a:lnTo>
                    <a:pt x="8204022" y="176949"/>
                  </a:lnTo>
                  <a:lnTo>
                    <a:pt x="8201215" y="183388"/>
                  </a:lnTo>
                  <a:lnTo>
                    <a:pt x="8200669" y="192900"/>
                  </a:lnTo>
                  <a:lnTo>
                    <a:pt x="8208696" y="190055"/>
                  </a:lnTo>
                  <a:lnTo>
                    <a:pt x="8213471" y="188772"/>
                  </a:lnTo>
                  <a:lnTo>
                    <a:pt x="8223682" y="188772"/>
                  </a:lnTo>
                  <a:lnTo>
                    <a:pt x="8226069" y="193268"/>
                  </a:lnTo>
                  <a:lnTo>
                    <a:pt x="8237487" y="200406"/>
                  </a:lnTo>
                  <a:close/>
                </a:path>
                <a:path extrusionOk="0" h="267334" w="9521825">
                  <a:moveTo>
                    <a:pt x="8279701" y="208546"/>
                  </a:moveTo>
                  <a:lnTo>
                    <a:pt x="8274266" y="200406"/>
                  </a:lnTo>
                  <a:lnTo>
                    <a:pt x="8275294" y="207098"/>
                  </a:lnTo>
                  <a:lnTo>
                    <a:pt x="8271446" y="208838"/>
                  </a:lnTo>
                  <a:lnTo>
                    <a:pt x="8262874" y="208838"/>
                  </a:lnTo>
                  <a:lnTo>
                    <a:pt x="8248802" y="206794"/>
                  </a:lnTo>
                  <a:lnTo>
                    <a:pt x="8240268" y="206794"/>
                  </a:lnTo>
                  <a:lnTo>
                    <a:pt x="8236458" y="208521"/>
                  </a:lnTo>
                  <a:lnTo>
                    <a:pt x="8237474" y="215150"/>
                  </a:lnTo>
                  <a:lnTo>
                    <a:pt x="8242008" y="219024"/>
                  </a:lnTo>
                  <a:lnTo>
                    <a:pt x="8249196" y="220726"/>
                  </a:lnTo>
                  <a:lnTo>
                    <a:pt x="8256371" y="220726"/>
                  </a:lnTo>
                  <a:lnTo>
                    <a:pt x="8267928" y="219202"/>
                  </a:lnTo>
                  <a:lnTo>
                    <a:pt x="8276641" y="214985"/>
                  </a:lnTo>
                  <a:lnTo>
                    <a:pt x="8279701" y="208546"/>
                  </a:lnTo>
                  <a:close/>
                </a:path>
                <a:path extrusionOk="0" h="267334" w="9521825">
                  <a:moveTo>
                    <a:pt x="8351888" y="168833"/>
                  </a:moveTo>
                  <a:lnTo>
                    <a:pt x="8347989" y="155803"/>
                  </a:lnTo>
                  <a:lnTo>
                    <a:pt x="8341030" y="155511"/>
                  </a:lnTo>
                  <a:lnTo>
                    <a:pt x="8337677" y="155511"/>
                  </a:lnTo>
                  <a:lnTo>
                    <a:pt x="8327695" y="156083"/>
                  </a:lnTo>
                  <a:lnTo>
                    <a:pt x="8319389" y="158318"/>
                  </a:lnTo>
                  <a:lnTo>
                    <a:pt x="8313598" y="163004"/>
                  </a:lnTo>
                  <a:lnTo>
                    <a:pt x="8311147" y="170903"/>
                  </a:lnTo>
                  <a:lnTo>
                    <a:pt x="8312950" y="170446"/>
                  </a:lnTo>
                  <a:lnTo>
                    <a:pt x="8315058" y="170281"/>
                  </a:lnTo>
                  <a:lnTo>
                    <a:pt x="8320316" y="170281"/>
                  </a:lnTo>
                  <a:lnTo>
                    <a:pt x="8333473" y="171450"/>
                  </a:lnTo>
                  <a:lnTo>
                    <a:pt x="8345475" y="171450"/>
                  </a:lnTo>
                  <a:lnTo>
                    <a:pt x="8351888" y="168833"/>
                  </a:lnTo>
                  <a:close/>
                </a:path>
                <a:path extrusionOk="0" h="267334" w="9521825">
                  <a:moveTo>
                    <a:pt x="8539302" y="37566"/>
                  </a:moveTo>
                  <a:lnTo>
                    <a:pt x="8524659" y="37566"/>
                  </a:lnTo>
                  <a:lnTo>
                    <a:pt x="8524659" y="52209"/>
                  </a:lnTo>
                  <a:lnTo>
                    <a:pt x="8539302" y="52209"/>
                  </a:lnTo>
                  <a:lnTo>
                    <a:pt x="8539302" y="37566"/>
                  </a:lnTo>
                  <a:close/>
                </a:path>
                <a:path extrusionOk="0" h="267334" w="9521825">
                  <a:moveTo>
                    <a:pt x="9521546" y="189166"/>
                  </a:moveTo>
                  <a:lnTo>
                    <a:pt x="9519336" y="179108"/>
                  </a:lnTo>
                  <a:lnTo>
                    <a:pt x="9514002" y="171869"/>
                  </a:lnTo>
                  <a:lnTo>
                    <a:pt x="9507131" y="169100"/>
                  </a:lnTo>
                  <a:lnTo>
                    <a:pt x="9503321" y="169100"/>
                  </a:lnTo>
                  <a:lnTo>
                    <a:pt x="9499536" y="171742"/>
                  </a:lnTo>
                  <a:lnTo>
                    <a:pt x="9496882" y="178155"/>
                  </a:lnTo>
                  <a:lnTo>
                    <a:pt x="9503715" y="182029"/>
                  </a:lnTo>
                  <a:lnTo>
                    <a:pt x="9506661" y="189687"/>
                  </a:lnTo>
                  <a:lnTo>
                    <a:pt x="9509709" y="197180"/>
                  </a:lnTo>
                  <a:lnTo>
                    <a:pt x="9516834" y="200558"/>
                  </a:lnTo>
                  <a:lnTo>
                    <a:pt x="9518256" y="200507"/>
                  </a:lnTo>
                  <a:lnTo>
                    <a:pt x="9519031" y="200406"/>
                  </a:lnTo>
                  <a:lnTo>
                    <a:pt x="9521546" y="1891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66" name="Google Shape;3166;gf574e92628_0_0"/>
            <p:cNvSpPr/>
            <p:nvPr/>
          </p:nvSpPr>
          <p:spPr>
            <a:xfrm>
              <a:off x="21920" y="6573850"/>
              <a:ext cx="8796020" cy="257175"/>
            </a:xfrm>
            <a:custGeom>
              <a:rect b="b" l="l" r="r" t="t"/>
              <a:pathLst>
                <a:path extrusionOk="0" h="257175" w="8796020">
                  <a:moveTo>
                    <a:pt x="16713" y="63906"/>
                  </a:moveTo>
                  <a:lnTo>
                    <a:pt x="13462" y="57454"/>
                  </a:lnTo>
                  <a:lnTo>
                    <a:pt x="6959" y="57454"/>
                  </a:lnTo>
                  <a:lnTo>
                    <a:pt x="5080" y="57454"/>
                  </a:lnTo>
                  <a:lnTo>
                    <a:pt x="2933" y="57988"/>
                  </a:lnTo>
                  <a:lnTo>
                    <a:pt x="508" y="59220"/>
                  </a:lnTo>
                  <a:lnTo>
                    <a:pt x="508" y="81572"/>
                  </a:lnTo>
                  <a:lnTo>
                    <a:pt x="2882" y="82753"/>
                  </a:lnTo>
                  <a:lnTo>
                    <a:pt x="4991" y="83273"/>
                  </a:lnTo>
                  <a:lnTo>
                    <a:pt x="13385" y="83273"/>
                  </a:lnTo>
                  <a:lnTo>
                    <a:pt x="16675" y="76809"/>
                  </a:lnTo>
                  <a:lnTo>
                    <a:pt x="16713" y="63906"/>
                  </a:lnTo>
                  <a:close/>
                </a:path>
                <a:path extrusionOk="0" h="257175" w="8796020">
                  <a:moveTo>
                    <a:pt x="30099" y="29502"/>
                  </a:moveTo>
                  <a:lnTo>
                    <a:pt x="23495" y="26822"/>
                  </a:lnTo>
                  <a:lnTo>
                    <a:pt x="18618" y="22415"/>
                  </a:lnTo>
                  <a:lnTo>
                    <a:pt x="13957" y="17868"/>
                  </a:lnTo>
                  <a:lnTo>
                    <a:pt x="8001" y="14744"/>
                  </a:lnTo>
                  <a:lnTo>
                    <a:pt x="5410" y="21488"/>
                  </a:lnTo>
                  <a:lnTo>
                    <a:pt x="2197" y="27584"/>
                  </a:lnTo>
                  <a:lnTo>
                    <a:pt x="0" y="34696"/>
                  </a:lnTo>
                  <a:lnTo>
                    <a:pt x="508" y="44475"/>
                  </a:lnTo>
                  <a:lnTo>
                    <a:pt x="10248" y="43078"/>
                  </a:lnTo>
                  <a:lnTo>
                    <a:pt x="18630" y="40360"/>
                  </a:lnTo>
                  <a:lnTo>
                    <a:pt x="25349" y="35953"/>
                  </a:lnTo>
                  <a:lnTo>
                    <a:pt x="30099" y="29502"/>
                  </a:lnTo>
                  <a:close/>
                </a:path>
                <a:path extrusionOk="0" h="257175" w="8796020">
                  <a:moveTo>
                    <a:pt x="44805" y="229755"/>
                  </a:moveTo>
                  <a:lnTo>
                    <a:pt x="44132" y="229755"/>
                  </a:lnTo>
                  <a:lnTo>
                    <a:pt x="37147" y="229755"/>
                  </a:lnTo>
                  <a:lnTo>
                    <a:pt x="17894" y="238277"/>
                  </a:lnTo>
                  <a:lnTo>
                    <a:pt x="7924" y="238277"/>
                  </a:lnTo>
                  <a:lnTo>
                    <a:pt x="4495" y="237883"/>
                  </a:lnTo>
                  <a:lnTo>
                    <a:pt x="508" y="236905"/>
                  </a:lnTo>
                  <a:lnTo>
                    <a:pt x="520" y="246037"/>
                  </a:lnTo>
                  <a:lnTo>
                    <a:pt x="3454" y="252234"/>
                  </a:lnTo>
                  <a:lnTo>
                    <a:pt x="8559" y="255752"/>
                  </a:lnTo>
                  <a:lnTo>
                    <a:pt x="15125" y="256870"/>
                  </a:lnTo>
                  <a:lnTo>
                    <a:pt x="25704" y="254774"/>
                  </a:lnTo>
                  <a:lnTo>
                    <a:pt x="35623" y="249034"/>
                  </a:lnTo>
                  <a:lnTo>
                    <a:pt x="42722" y="240423"/>
                  </a:lnTo>
                  <a:lnTo>
                    <a:pt x="44805" y="229755"/>
                  </a:lnTo>
                  <a:close/>
                </a:path>
                <a:path extrusionOk="0" h="257175" w="8796020">
                  <a:moveTo>
                    <a:pt x="171081" y="180022"/>
                  </a:moveTo>
                  <a:lnTo>
                    <a:pt x="169303" y="176542"/>
                  </a:lnTo>
                  <a:lnTo>
                    <a:pt x="164680" y="176542"/>
                  </a:lnTo>
                  <a:lnTo>
                    <a:pt x="160947" y="176542"/>
                  </a:lnTo>
                  <a:lnTo>
                    <a:pt x="155359" y="178803"/>
                  </a:lnTo>
                  <a:lnTo>
                    <a:pt x="147739" y="185166"/>
                  </a:lnTo>
                  <a:lnTo>
                    <a:pt x="152984" y="189001"/>
                  </a:lnTo>
                  <a:lnTo>
                    <a:pt x="157391" y="190449"/>
                  </a:lnTo>
                  <a:lnTo>
                    <a:pt x="166344" y="190449"/>
                  </a:lnTo>
                  <a:lnTo>
                    <a:pt x="169595" y="186969"/>
                  </a:lnTo>
                  <a:lnTo>
                    <a:pt x="171081" y="180022"/>
                  </a:lnTo>
                  <a:close/>
                </a:path>
                <a:path extrusionOk="0" h="257175" w="8796020">
                  <a:moveTo>
                    <a:pt x="178130" y="121412"/>
                  </a:moveTo>
                  <a:lnTo>
                    <a:pt x="177330" y="109207"/>
                  </a:lnTo>
                  <a:lnTo>
                    <a:pt x="170002" y="103581"/>
                  </a:lnTo>
                  <a:lnTo>
                    <a:pt x="166382" y="116890"/>
                  </a:lnTo>
                  <a:lnTo>
                    <a:pt x="163360" y="130403"/>
                  </a:lnTo>
                  <a:lnTo>
                    <a:pt x="165531" y="141630"/>
                  </a:lnTo>
                  <a:lnTo>
                    <a:pt x="177469" y="148056"/>
                  </a:lnTo>
                  <a:lnTo>
                    <a:pt x="176733" y="135826"/>
                  </a:lnTo>
                  <a:lnTo>
                    <a:pt x="178130" y="121412"/>
                  </a:lnTo>
                  <a:close/>
                </a:path>
                <a:path extrusionOk="0" h="257175" w="8796020">
                  <a:moveTo>
                    <a:pt x="516128" y="148056"/>
                  </a:moveTo>
                  <a:lnTo>
                    <a:pt x="514959" y="148221"/>
                  </a:lnTo>
                  <a:lnTo>
                    <a:pt x="512864" y="148285"/>
                  </a:lnTo>
                  <a:lnTo>
                    <a:pt x="507580" y="148285"/>
                  </a:lnTo>
                  <a:lnTo>
                    <a:pt x="493649" y="140627"/>
                  </a:lnTo>
                  <a:lnTo>
                    <a:pt x="488378" y="140627"/>
                  </a:lnTo>
                  <a:lnTo>
                    <a:pt x="486740" y="140690"/>
                  </a:lnTo>
                  <a:lnTo>
                    <a:pt x="481863" y="151206"/>
                  </a:lnTo>
                  <a:lnTo>
                    <a:pt x="476338" y="160134"/>
                  </a:lnTo>
                  <a:lnTo>
                    <a:pt x="474141" y="168592"/>
                  </a:lnTo>
                  <a:lnTo>
                    <a:pt x="479285" y="177673"/>
                  </a:lnTo>
                  <a:lnTo>
                    <a:pt x="492810" y="174752"/>
                  </a:lnTo>
                  <a:lnTo>
                    <a:pt x="502234" y="167576"/>
                  </a:lnTo>
                  <a:lnTo>
                    <a:pt x="509397" y="158051"/>
                  </a:lnTo>
                  <a:lnTo>
                    <a:pt x="516128" y="148056"/>
                  </a:lnTo>
                  <a:close/>
                </a:path>
                <a:path extrusionOk="0" h="257175" w="8796020">
                  <a:moveTo>
                    <a:pt x="751776" y="207416"/>
                  </a:moveTo>
                  <a:lnTo>
                    <a:pt x="747750" y="206311"/>
                  </a:lnTo>
                  <a:lnTo>
                    <a:pt x="744321" y="205816"/>
                  </a:lnTo>
                  <a:lnTo>
                    <a:pt x="741387" y="205816"/>
                  </a:lnTo>
                  <a:lnTo>
                    <a:pt x="728738" y="211188"/>
                  </a:lnTo>
                  <a:lnTo>
                    <a:pt x="723417" y="223977"/>
                  </a:lnTo>
                  <a:lnTo>
                    <a:pt x="720483" y="239179"/>
                  </a:lnTo>
                  <a:lnTo>
                    <a:pt x="714984" y="251777"/>
                  </a:lnTo>
                  <a:lnTo>
                    <a:pt x="717778" y="251891"/>
                  </a:lnTo>
                  <a:lnTo>
                    <a:pt x="731799" y="246253"/>
                  </a:lnTo>
                  <a:lnTo>
                    <a:pt x="738339" y="233159"/>
                  </a:lnTo>
                  <a:lnTo>
                    <a:pt x="743102" y="218313"/>
                  </a:lnTo>
                  <a:lnTo>
                    <a:pt x="751776" y="207416"/>
                  </a:lnTo>
                  <a:close/>
                </a:path>
                <a:path extrusionOk="0" h="257175" w="8796020">
                  <a:moveTo>
                    <a:pt x="818197" y="125818"/>
                  </a:moveTo>
                  <a:lnTo>
                    <a:pt x="815797" y="126479"/>
                  </a:lnTo>
                  <a:lnTo>
                    <a:pt x="813752" y="126771"/>
                  </a:lnTo>
                  <a:lnTo>
                    <a:pt x="811987" y="126771"/>
                  </a:lnTo>
                  <a:lnTo>
                    <a:pt x="804748" y="124320"/>
                  </a:lnTo>
                  <a:lnTo>
                    <a:pt x="796010" y="113538"/>
                  </a:lnTo>
                  <a:lnTo>
                    <a:pt x="788619" y="111074"/>
                  </a:lnTo>
                  <a:lnTo>
                    <a:pt x="785342" y="126250"/>
                  </a:lnTo>
                  <a:lnTo>
                    <a:pt x="778903" y="138252"/>
                  </a:lnTo>
                  <a:lnTo>
                    <a:pt x="773658" y="151536"/>
                  </a:lnTo>
                  <a:lnTo>
                    <a:pt x="773963" y="170535"/>
                  </a:lnTo>
                  <a:lnTo>
                    <a:pt x="790054" y="164363"/>
                  </a:lnTo>
                  <a:lnTo>
                    <a:pt x="800087" y="152158"/>
                  </a:lnTo>
                  <a:lnTo>
                    <a:pt x="808113" y="137972"/>
                  </a:lnTo>
                  <a:lnTo>
                    <a:pt x="818197" y="125818"/>
                  </a:lnTo>
                  <a:close/>
                </a:path>
                <a:path extrusionOk="0" h="257175" w="8796020">
                  <a:moveTo>
                    <a:pt x="973480" y="184467"/>
                  </a:moveTo>
                  <a:lnTo>
                    <a:pt x="965098" y="178142"/>
                  </a:lnTo>
                  <a:lnTo>
                    <a:pt x="953223" y="175348"/>
                  </a:lnTo>
                  <a:lnTo>
                    <a:pt x="943432" y="170535"/>
                  </a:lnTo>
                  <a:lnTo>
                    <a:pt x="946302" y="182333"/>
                  </a:lnTo>
                  <a:lnTo>
                    <a:pt x="954417" y="188899"/>
                  </a:lnTo>
                  <a:lnTo>
                    <a:pt x="964374" y="193624"/>
                  </a:lnTo>
                  <a:lnTo>
                    <a:pt x="972756" y="199923"/>
                  </a:lnTo>
                  <a:lnTo>
                    <a:pt x="973480" y="184467"/>
                  </a:lnTo>
                  <a:close/>
                </a:path>
                <a:path extrusionOk="0" h="257175" w="8796020">
                  <a:moveTo>
                    <a:pt x="1370698" y="74079"/>
                  </a:moveTo>
                  <a:lnTo>
                    <a:pt x="1365389" y="72009"/>
                  </a:lnTo>
                  <a:lnTo>
                    <a:pt x="1362684" y="67335"/>
                  </a:lnTo>
                  <a:lnTo>
                    <a:pt x="1360322" y="62318"/>
                  </a:lnTo>
                  <a:lnTo>
                    <a:pt x="1356042" y="59232"/>
                  </a:lnTo>
                  <a:lnTo>
                    <a:pt x="1351381" y="69367"/>
                  </a:lnTo>
                  <a:lnTo>
                    <a:pt x="1342859" y="75666"/>
                  </a:lnTo>
                  <a:lnTo>
                    <a:pt x="1333512" y="81165"/>
                  </a:lnTo>
                  <a:lnTo>
                    <a:pt x="1326400" y="88836"/>
                  </a:lnTo>
                  <a:lnTo>
                    <a:pt x="1340040" y="87630"/>
                  </a:lnTo>
                  <a:lnTo>
                    <a:pt x="1352219" y="85090"/>
                  </a:lnTo>
                  <a:lnTo>
                    <a:pt x="1362570" y="80721"/>
                  </a:lnTo>
                  <a:lnTo>
                    <a:pt x="1370698" y="74079"/>
                  </a:lnTo>
                  <a:close/>
                </a:path>
                <a:path extrusionOk="0" h="257175" w="8796020">
                  <a:moveTo>
                    <a:pt x="1449590" y="97701"/>
                  </a:moveTo>
                  <a:lnTo>
                    <a:pt x="1448943" y="88087"/>
                  </a:lnTo>
                  <a:lnTo>
                    <a:pt x="1436903" y="81584"/>
                  </a:lnTo>
                  <a:lnTo>
                    <a:pt x="1436776" y="98069"/>
                  </a:lnTo>
                  <a:lnTo>
                    <a:pt x="1429791" y="107721"/>
                  </a:lnTo>
                  <a:lnTo>
                    <a:pt x="1420825" y="115366"/>
                  </a:lnTo>
                  <a:lnTo>
                    <a:pt x="1414729" y="125831"/>
                  </a:lnTo>
                  <a:lnTo>
                    <a:pt x="1444396" y="125831"/>
                  </a:lnTo>
                  <a:lnTo>
                    <a:pt x="1445768" y="110312"/>
                  </a:lnTo>
                  <a:lnTo>
                    <a:pt x="1449590" y="97701"/>
                  </a:lnTo>
                  <a:close/>
                </a:path>
                <a:path extrusionOk="0" h="257175" w="8796020">
                  <a:moveTo>
                    <a:pt x="1501965" y="146177"/>
                  </a:moveTo>
                  <a:lnTo>
                    <a:pt x="1493824" y="141490"/>
                  </a:lnTo>
                  <a:lnTo>
                    <a:pt x="1483842" y="139141"/>
                  </a:lnTo>
                  <a:lnTo>
                    <a:pt x="1474038" y="139141"/>
                  </a:lnTo>
                  <a:lnTo>
                    <a:pt x="1464449" y="139141"/>
                  </a:lnTo>
                  <a:lnTo>
                    <a:pt x="1455051" y="141389"/>
                  </a:lnTo>
                  <a:lnTo>
                    <a:pt x="1451559" y="148056"/>
                  </a:lnTo>
                  <a:lnTo>
                    <a:pt x="1458061" y="149821"/>
                  </a:lnTo>
                  <a:lnTo>
                    <a:pt x="1461350" y="152819"/>
                  </a:lnTo>
                  <a:lnTo>
                    <a:pt x="1467472" y="152819"/>
                  </a:lnTo>
                  <a:lnTo>
                    <a:pt x="1470037" y="151599"/>
                  </a:lnTo>
                  <a:lnTo>
                    <a:pt x="1473733" y="148056"/>
                  </a:lnTo>
                  <a:lnTo>
                    <a:pt x="1478686" y="148374"/>
                  </a:lnTo>
                  <a:lnTo>
                    <a:pt x="1482813" y="148513"/>
                  </a:lnTo>
                  <a:lnTo>
                    <a:pt x="1500098" y="148513"/>
                  </a:lnTo>
                  <a:lnTo>
                    <a:pt x="1501965" y="146177"/>
                  </a:lnTo>
                  <a:close/>
                </a:path>
                <a:path extrusionOk="0" h="257175" w="8796020">
                  <a:moveTo>
                    <a:pt x="1606346" y="111074"/>
                  </a:moveTo>
                  <a:lnTo>
                    <a:pt x="1591652" y="111074"/>
                  </a:lnTo>
                  <a:lnTo>
                    <a:pt x="1591652" y="125818"/>
                  </a:lnTo>
                  <a:lnTo>
                    <a:pt x="1606346" y="125818"/>
                  </a:lnTo>
                  <a:lnTo>
                    <a:pt x="1606346" y="111074"/>
                  </a:lnTo>
                  <a:close/>
                </a:path>
                <a:path extrusionOk="0" h="257175" w="8796020">
                  <a:moveTo>
                    <a:pt x="1622044" y="65036"/>
                  </a:moveTo>
                  <a:lnTo>
                    <a:pt x="1620774" y="59474"/>
                  </a:lnTo>
                  <a:lnTo>
                    <a:pt x="1613827" y="51854"/>
                  </a:lnTo>
                  <a:lnTo>
                    <a:pt x="1608556" y="59728"/>
                  </a:lnTo>
                  <a:lnTo>
                    <a:pt x="1608099" y="65252"/>
                  </a:lnTo>
                  <a:lnTo>
                    <a:pt x="1610817" y="68516"/>
                  </a:lnTo>
                  <a:lnTo>
                    <a:pt x="1615097" y="69583"/>
                  </a:lnTo>
                  <a:lnTo>
                    <a:pt x="1619542" y="68427"/>
                  </a:lnTo>
                  <a:lnTo>
                    <a:pt x="1622044" y="65036"/>
                  </a:lnTo>
                  <a:close/>
                </a:path>
                <a:path extrusionOk="0" h="257175" w="8796020">
                  <a:moveTo>
                    <a:pt x="1722005" y="32804"/>
                  </a:moveTo>
                  <a:lnTo>
                    <a:pt x="1719884" y="26111"/>
                  </a:lnTo>
                  <a:lnTo>
                    <a:pt x="1709331" y="22237"/>
                  </a:lnTo>
                  <a:lnTo>
                    <a:pt x="1706740" y="37020"/>
                  </a:lnTo>
                  <a:lnTo>
                    <a:pt x="1709762" y="41948"/>
                  </a:lnTo>
                  <a:lnTo>
                    <a:pt x="1713522" y="41948"/>
                  </a:lnTo>
                  <a:lnTo>
                    <a:pt x="1718830" y="39128"/>
                  </a:lnTo>
                  <a:lnTo>
                    <a:pt x="1722005" y="32804"/>
                  </a:lnTo>
                  <a:close/>
                </a:path>
                <a:path extrusionOk="0" h="257175" w="8796020">
                  <a:moveTo>
                    <a:pt x="1888299" y="93446"/>
                  </a:moveTo>
                  <a:lnTo>
                    <a:pt x="1886343" y="81584"/>
                  </a:lnTo>
                  <a:lnTo>
                    <a:pt x="1871586" y="81584"/>
                  </a:lnTo>
                  <a:lnTo>
                    <a:pt x="1871078" y="90919"/>
                  </a:lnTo>
                  <a:lnTo>
                    <a:pt x="1862112" y="91719"/>
                  </a:lnTo>
                  <a:lnTo>
                    <a:pt x="1864131" y="103581"/>
                  </a:lnTo>
                  <a:lnTo>
                    <a:pt x="1878838" y="103581"/>
                  </a:lnTo>
                  <a:lnTo>
                    <a:pt x="1879142" y="94246"/>
                  </a:lnTo>
                  <a:lnTo>
                    <a:pt x="1888299" y="93446"/>
                  </a:lnTo>
                  <a:close/>
                </a:path>
                <a:path extrusionOk="0" h="257175" w="8796020">
                  <a:moveTo>
                    <a:pt x="1895602" y="155562"/>
                  </a:moveTo>
                  <a:lnTo>
                    <a:pt x="1892858" y="150444"/>
                  </a:lnTo>
                  <a:lnTo>
                    <a:pt x="1886953" y="147459"/>
                  </a:lnTo>
                  <a:lnTo>
                    <a:pt x="1879485" y="146481"/>
                  </a:lnTo>
                  <a:lnTo>
                    <a:pt x="1871230" y="146481"/>
                  </a:lnTo>
                  <a:lnTo>
                    <a:pt x="1863115" y="149758"/>
                  </a:lnTo>
                  <a:lnTo>
                    <a:pt x="1864144" y="155663"/>
                  </a:lnTo>
                  <a:lnTo>
                    <a:pt x="1868106" y="155575"/>
                  </a:lnTo>
                  <a:lnTo>
                    <a:pt x="1875866" y="156006"/>
                  </a:lnTo>
                  <a:lnTo>
                    <a:pt x="1882775" y="157327"/>
                  </a:lnTo>
                  <a:lnTo>
                    <a:pt x="1888693" y="159613"/>
                  </a:lnTo>
                  <a:lnTo>
                    <a:pt x="1893531" y="162928"/>
                  </a:lnTo>
                  <a:lnTo>
                    <a:pt x="1895602" y="155562"/>
                  </a:lnTo>
                  <a:close/>
                </a:path>
                <a:path extrusionOk="0" h="257175" w="8796020">
                  <a:moveTo>
                    <a:pt x="1950948" y="196405"/>
                  </a:moveTo>
                  <a:lnTo>
                    <a:pt x="1946059" y="181584"/>
                  </a:lnTo>
                  <a:lnTo>
                    <a:pt x="1937829" y="170535"/>
                  </a:lnTo>
                  <a:lnTo>
                    <a:pt x="1931898" y="177520"/>
                  </a:lnTo>
                  <a:lnTo>
                    <a:pt x="1921090" y="179603"/>
                  </a:lnTo>
                  <a:lnTo>
                    <a:pt x="1911324" y="182689"/>
                  </a:lnTo>
                  <a:lnTo>
                    <a:pt x="1908505" y="192659"/>
                  </a:lnTo>
                  <a:lnTo>
                    <a:pt x="1910359" y="192874"/>
                  </a:lnTo>
                  <a:lnTo>
                    <a:pt x="1929688" y="192836"/>
                  </a:lnTo>
                  <a:lnTo>
                    <a:pt x="1936381" y="193649"/>
                  </a:lnTo>
                  <a:lnTo>
                    <a:pt x="1937829" y="199923"/>
                  </a:lnTo>
                  <a:lnTo>
                    <a:pt x="1937829" y="207403"/>
                  </a:lnTo>
                  <a:lnTo>
                    <a:pt x="1932063" y="209029"/>
                  </a:lnTo>
                  <a:lnTo>
                    <a:pt x="1930311" y="214668"/>
                  </a:lnTo>
                  <a:lnTo>
                    <a:pt x="1932025" y="214884"/>
                  </a:lnTo>
                  <a:lnTo>
                    <a:pt x="1933613" y="214985"/>
                  </a:lnTo>
                  <a:lnTo>
                    <a:pt x="1935086" y="214985"/>
                  </a:lnTo>
                  <a:lnTo>
                    <a:pt x="1948586" y="209410"/>
                  </a:lnTo>
                  <a:lnTo>
                    <a:pt x="1950948" y="196405"/>
                  </a:lnTo>
                  <a:close/>
                </a:path>
                <a:path extrusionOk="0" h="257175" w="8796020">
                  <a:moveTo>
                    <a:pt x="1952523" y="133426"/>
                  </a:moveTo>
                  <a:lnTo>
                    <a:pt x="1946592" y="130035"/>
                  </a:lnTo>
                  <a:lnTo>
                    <a:pt x="1944611" y="122770"/>
                  </a:lnTo>
                  <a:lnTo>
                    <a:pt x="1942896" y="115252"/>
                  </a:lnTo>
                  <a:lnTo>
                    <a:pt x="1937829" y="111074"/>
                  </a:lnTo>
                  <a:lnTo>
                    <a:pt x="1937829" y="133426"/>
                  </a:lnTo>
                  <a:lnTo>
                    <a:pt x="1932063" y="135153"/>
                  </a:lnTo>
                  <a:lnTo>
                    <a:pt x="1923491" y="133654"/>
                  </a:lnTo>
                  <a:lnTo>
                    <a:pt x="1923173" y="140677"/>
                  </a:lnTo>
                  <a:lnTo>
                    <a:pt x="1926717" y="144246"/>
                  </a:lnTo>
                  <a:lnTo>
                    <a:pt x="1930603" y="145821"/>
                  </a:lnTo>
                  <a:lnTo>
                    <a:pt x="1941233" y="145821"/>
                  </a:lnTo>
                  <a:lnTo>
                    <a:pt x="1947926" y="140982"/>
                  </a:lnTo>
                  <a:lnTo>
                    <a:pt x="1952523" y="133426"/>
                  </a:lnTo>
                  <a:close/>
                </a:path>
                <a:path extrusionOk="0" h="257175" w="8796020">
                  <a:moveTo>
                    <a:pt x="1998548" y="205930"/>
                  </a:moveTo>
                  <a:lnTo>
                    <a:pt x="1996236" y="199758"/>
                  </a:lnTo>
                  <a:lnTo>
                    <a:pt x="1990852" y="199758"/>
                  </a:lnTo>
                  <a:lnTo>
                    <a:pt x="1990356" y="199758"/>
                  </a:lnTo>
                  <a:lnTo>
                    <a:pt x="1989836" y="199809"/>
                  </a:lnTo>
                  <a:lnTo>
                    <a:pt x="1989289" y="199923"/>
                  </a:lnTo>
                  <a:lnTo>
                    <a:pt x="1989086" y="203873"/>
                  </a:lnTo>
                  <a:lnTo>
                    <a:pt x="1988629" y="207746"/>
                  </a:lnTo>
                  <a:lnTo>
                    <a:pt x="1983803" y="207746"/>
                  </a:lnTo>
                  <a:lnTo>
                    <a:pt x="1983016" y="207632"/>
                  </a:lnTo>
                  <a:lnTo>
                    <a:pt x="1982114" y="207403"/>
                  </a:lnTo>
                  <a:lnTo>
                    <a:pt x="1982114" y="222161"/>
                  </a:lnTo>
                  <a:lnTo>
                    <a:pt x="1984565" y="223761"/>
                  </a:lnTo>
                  <a:lnTo>
                    <a:pt x="1986749" y="224434"/>
                  </a:lnTo>
                  <a:lnTo>
                    <a:pt x="1994395" y="224434"/>
                  </a:lnTo>
                  <a:lnTo>
                    <a:pt x="1997633" y="218274"/>
                  </a:lnTo>
                  <a:lnTo>
                    <a:pt x="1998548" y="205930"/>
                  </a:lnTo>
                  <a:close/>
                </a:path>
                <a:path extrusionOk="0" h="257175" w="8796020">
                  <a:moveTo>
                    <a:pt x="2033638" y="170535"/>
                  </a:moveTo>
                  <a:lnTo>
                    <a:pt x="2032165" y="166471"/>
                  </a:lnTo>
                  <a:lnTo>
                    <a:pt x="2028507" y="164858"/>
                  </a:lnTo>
                  <a:lnTo>
                    <a:pt x="2024278" y="164858"/>
                  </a:lnTo>
                  <a:lnTo>
                    <a:pt x="2014804" y="167068"/>
                  </a:lnTo>
                  <a:lnTo>
                    <a:pt x="2007120" y="172440"/>
                  </a:lnTo>
                  <a:lnTo>
                    <a:pt x="2004809" y="179108"/>
                  </a:lnTo>
                  <a:lnTo>
                    <a:pt x="2011489" y="185166"/>
                  </a:lnTo>
                  <a:lnTo>
                    <a:pt x="2014702" y="179260"/>
                  </a:lnTo>
                  <a:lnTo>
                    <a:pt x="2021916" y="177279"/>
                  </a:lnTo>
                  <a:lnTo>
                    <a:pt x="2029447" y="175590"/>
                  </a:lnTo>
                  <a:lnTo>
                    <a:pt x="2033638" y="170535"/>
                  </a:lnTo>
                  <a:close/>
                </a:path>
                <a:path extrusionOk="0" h="257175" w="8796020">
                  <a:moveTo>
                    <a:pt x="2048306" y="36982"/>
                  </a:moveTo>
                  <a:lnTo>
                    <a:pt x="2047049" y="36868"/>
                  </a:lnTo>
                  <a:lnTo>
                    <a:pt x="2045855" y="36817"/>
                  </a:lnTo>
                  <a:lnTo>
                    <a:pt x="2044712" y="36817"/>
                  </a:lnTo>
                  <a:lnTo>
                    <a:pt x="2035886" y="38227"/>
                  </a:lnTo>
                  <a:lnTo>
                    <a:pt x="2029841" y="42443"/>
                  </a:lnTo>
                  <a:lnTo>
                    <a:pt x="2026602" y="49453"/>
                  </a:lnTo>
                  <a:lnTo>
                    <a:pt x="2026183" y="59220"/>
                  </a:lnTo>
                  <a:lnTo>
                    <a:pt x="2028317" y="59753"/>
                  </a:lnTo>
                  <a:lnTo>
                    <a:pt x="2030145" y="59994"/>
                  </a:lnTo>
                  <a:lnTo>
                    <a:pt x="2031733" y="59994"/>
                  </a:lnTo>
                  <a:lnTo>
                    <a:pt x="2038883" y="57289"/>
                  </a:lnTo>
                  <a:lnTo>
                    <a:pt x="2042287" y="50838"/>
                  </a:lnTo>
                  <a:lnTo>
                    <a:pt x="2044547" y="43230"/>
                  </a:lnTo>
                  <a:lnTo>
                    <a:pt x="2048306" y="36982"/>
                  </a:lnTo>
                  <a:close/>
                </a:path>
                <a:path extrusionOk="0" h="257175" w="8796020">
                  <a:moveTo>
                    <a:pt x="2107323" y="88836"/>
                  </a:moveTo>
                  <a:lnTo>
                    <a:pt x="2104783" y="80568"/>
                  </a:lnTo>
                  <a:lnTo>
                    <a:pt x="2098116" y="74371"/>
                  </a:lnTo>
                  <a:lnTo>
                    <a:pt x="2089048" y="70485"/>
                  </a:lnTo>
                  <a:lnTo>
                    <a:pt x="2079282" y="69138"/>
                  </a:lnTo>
                  <a:lnTo>
                    <a:pt x="2070112" y="69138"/>
                  </a:lnTo>
                  <a:lnTo>
                    <a:pt x="2062391" y="72986"/>
                  </a:lnTo>
                  <a:lnTo>
                    <a:pt x="2062988" y="81572"/>
                  </a:lnTo>
                  <a:lnTo>
                    <a:pt x="2070519" y="81572"/>
                  </a:lnTo>
                  <a:lnTo>
                    <a:pt x="2089950" y="90157"/>
                  </a:lnTo>
                  <a:lnTo>
                    <a:pt x="2099983" y="90157"/>
                  </a:lnTo>
                  <a:lnTo>
                    <a:pt x="2103374" y="89776"/>
                  </a:lnTo>
                  <a:lnTo>
                    <a:pt x="2107323" y="88836"/>
                  </a:lnTo>
                  <a:close/>
                </a:path>
                <a:path extrusionOk="0" h="257175" w="8796020">
                  <a:moveTo>
                    <a:pt x="2217623" y="13474"/>
                  </a:moveTo>
                  <a:lnTo>
                    <a:pt x="2210257" y="7480"/>
                  </a:lnTo>
                  <a:lnTo>
                    <a:pt x="2206142" y="14401"/>
                  </a:lnTo>
                  <a:lnTo>
                    <a:pt x="2198039" y="17322"/>
                  </a:lnTo>
                  <a:lnTo>
                    <a:pt x="2190521" y="20815"/>
                  </a:lnTo>
                  <a:lnTo>
                    <a:pt x="2188133" y="29502"/>
                  </a:lnTo>
                  <a:lnTo>
                    <a:pt x="2190839" y="30645"/>
                  </a:lnTo>
                  <a:lnTo>
                    <a:pt x="2193633" y="31140"/>
                  </a:lnTo>
                  <a:lnTo>
                    <a:pt x="2196376" y="31140"/>
                  </a:lnTo>
                  <a:lnTo>
                    <a:pt x="2207907" y="28206"/>
                  </a:lnTo>
                  <a:lnTo>
                    <a:pt x="2215908" y="21348"/>
                  </a:lnTo>
                  <a:lnTo>
                    <a:pt x="2217623" y="13474"/>
                  </a:lnTo>
                  <a:close/>
                </a:path>
                <a:path extrusionOk="0" h="257175" w="8796020">
                  <a:moveTo>
                    <a:pt x="2372322" y="96329"/>
                  </a:moveTo>
                  <a:lnTo>
                    <a:pt x="2361514" y="90208"/>
                  </a:lnTo>
                  <a:lnTo>
                    <a:pt x="2354211" y="88036"/>
                  </a:lnTo>
                  <a:lnTo>
                    <a:pt x="2349754" y="88036"/>
                  </a:lnTo>
                  <a:lnTo>
                    <a:pt x="2344255" y="88036"/>
                  </a:lnTo>
                  <a:lnTo>
                    <a:pt x="2343048" y="91351"/>
                  </a:lnTo>
                  <a:lnTo>
                    <a:pt x="2346668" y="97967"/>
                  </a:lnTo>
                  <a:lnTo>
                    <a:pt x="2351481" y="101282"/>
                  </a:lnTo>
                  <a:lnTo>
                    <a:pt x="2362200" y="101282"/>
                  </a:lnTo>
                  <a:lnTo>
                    <a:pt x="2367076" y="99923"/>
                  </a:lnTo>
                  <a:lnTo>
                    <a:pt x="2372322" y="96329"/>
                  </a:lnTo>
                  <a:close/>
                </a:path>
                <a:path extrusionOk="0" h="257175" w="8796020">
                  <a:moveTo>
                    <a:pt x="2504922" y="229768"/>
                  </a:moveTo>
                  <a:lnTo>
                    <a:pt x="2501823" y="215988"/>
                  </a:lnTo>
                  <a:lnTo>
                    <a:pt x="2497150" y="203885"/>
                  </a:lnTo>
                  <a:lnTo>
                    <a:pt x="2489060" y="195287"/>
                  </a:lnTo>
                  <a:lnTo>
                    <a:pt x="2475674" y="192024"/>
                  </a:lnTo>
                  <a:lnTo>
                    <a:pt x="2473363" y="192024"/>
                  </a:lnTo>
                  <a:lnTo>
                    <a:pt x="2470848" y="192227"/>
                  </a:lnTo>
                  <a:lnTo>
                    <a:pt x="2468105" y="192659"/>
                  </a:lnTo>
                  <a:lnTo>
                    <a:pt x="2469946" y="203746"/>
                  </a:lnTo>
                  <a:lnTo>
                    <a:pt x="2473833" y="212877"/>
                  </a:lnTo>
                  <a:lnTo>
                    <a:pt x="2476728" y="222948"/>
                  </a:lnTo>
                  <a:lnTo>
                    <a:pt x="2475598" y="236905"/>
                  </a:lnTo>
                  <a:lnTo>
                    <a:pt x="2477757" y="237109"/>
                  </a:lnTo>
                  <a:lnTo>
                    <a:pt x="2484031" y="237109"/>
                  </a:lnTo>
                  <a:lnTo>
                    <a:pt x="2497861" y="229692"/>
                  </a:lnTo>
                  <a:lnTo>
                    <a:pt x="2504922" y="229768"/>
                  </a:lnTo>
                  <a:close/>
                </a:path>
                <a:path extrusionOk="0" h="257175" w="8796020">
                  <a:moveTo>
                    <a:pt x="2571445" y="118681"/>
                  </a:moveTo>
                  <a:lnTo>
                    <a:pt x="2570238" y="106692"/>
                  </a:lnTo>
                  <a:lnTo>
                    <a:pt x="2561018" y="102920"/>
                  </a:lnTo>
                  <a:lnTo>
                    <a:pt x="2549588" y="101434"/>
                  </a:lnTo>
                  <a:lnTo>
                    <a:pt x="2541752" y="96329"/>
                  </a:lnTo>
                  <a:lnTo>
                    <a:pt x="2543518" y="107530"/>
                  </a:lnTo>
                  <a:lnTo>
                    <a:pt x="2550439" y="113550"/>
                  </a:lnTo>
                  <a:lnTo>
                    <a:pt x="2560434" y="116547"/>
                  </a:lnTo>
                  <a:lnTo>
                    <a:pt x="2571445" y="118681"/>
                  </a:lnTo>
                  <a:close/>
                </a:path>
                <a:path extrusionOk="0" h="257175" w="8796020">
                  <a:moveTo>
                    <a:pt x="2578646" y="59220"/>
                  </a:moveTo>
                  <a:lnTo>
                    <a:pt x="2577554" y="50266"/>
                  </a:lnTo>
                  <a:lnTo>
                    <a:pt x="2572740" y="43573"/>
                  </a:lnTo>
                  <a:lnTo>
                    <a:pt x="2565590" y="39382"/>
                  </a:lnTo>
                  <a:lnTo>
                    <a:pt x="2557526" y="37922"/>
                  </a:lnTo>
                  <a:lnTo>
                    <a:pt x="2549614" y="37922"/>
                  </a:lnTo>
                  <a:lnTo>
                    <a:pt x="2542375" y="42227"/>
                  </a:lnTo>
                  <a:lnTo>
                    <a:pt x="2541740" y="51841"/>
                  </a:lnTo>
                  <a:lnTo>
                    <a:pt x="2545461" y="51320"/>
                  </a:lnTo>
                  <a:lnTo>
                    <a:pt x="2548915" y="51079"/>
                  </a:lnTo>
                  <a:lnTo>
                    <a:pt x="2552128" y="51079"/>
                  </a:lnTo>
                  <a:lnTo>
                    <a:pt x="2560218" y="51663"/>
                  </a:lnTo>
                  <a:lnTo>
                    <a:pt x="2567254" y="53301"/>
                  </a:lnTo>
                  <a:lnTo>
                    <a:pt x="2573363" y="55867"/>
                  </a:lnTo>
                  <a:lnTo>
                    <a:pt x="2578646" y="59220"/>
                  </a:lnTo>
                  <a:close/>
                </a:path>
                <a:path extrusionOk="0" h="257175" w="8796020">
                  <a:moveTo>
                    <a:pt x="2599740" y="145199"/>
                  </a:moveTo>
                  <a:lnTo>
                    <a:pt x="2595778" y="137477"/>
                  </a:lnTo>
                  <a:lnTo>
                    <a:pt x="2586139" y="133438"/>
                  </a:lnTo>
                  <a:lnTo>
                    <a:pt x="2586355" y="142328"/>
                  </a:lnTo>
                  <a:lnTo>
                    <a:pt x="2586456" y="151409"/>
                  </a:lnTo>
                  <a:lnTo>
                    <a:pt x="2588183" y="158877"/>
                  </a:lnTo>
                  <a:lnTo>
                    <a:pt x="2593276" y="162928"/>
                  </a:lnTo>
                  <a:lnTo>
                    <a:pt x="2598674" y="154419"/>
                  </a:lnTo>
                  <a:lnTo>
                    <a:pt x="2599740" y="145199"/>
                  </a:lnTo>
                  <a:close/>
                </a:path>
                <a:path extrusionOk="0" h="257175" w="8796020">
                  <a:moveTo>
                    <a:pt x="2703779" y="140690"/>
                  </a:moveTo>
                  <a:lnTo>
                    <a:pt x="2702115" y="140792"/>
                  </a:lnTo>
                  <a:lnTo>
                    <a:pt x="2695968" y="140792"/>
                  </a:lnTo>
                  <a:lnTo>
                    <a:pt x="2671356" y="124345"/>
                  </a:lnTo>
                  <a:lnTo>
                    <a:pt x="2665450" y="124345"/>
                  </a:lnTo>
                  <a:lnTo>
                    <a:pt x="2660929" y="124345"/>
                  </a:lnTo>
                  <a:lnTo>
                    <a:pt x="2656509" y="126758"/>
                  </a:lnTo>
                  <a:lnTo>
                    <a:pt x="2652255" y="133438"/>
                  </a:lnTo>
                  <a:lnTo>
                    <a:pt x="2660764" y="136321"/>
                  </a:lnTo>
                  <a:lnTo>
                    <a:pt x="2670924" y="141274"/>
                  </a:lnTo>
                  <a:lnTo>
                    <a:pt x="2681617" y="145973"/>
                  </a:lnTo>
                  <a:lnTo>
                    <a:pt x="2691752" y="148069"/>
                  </a:lnTo>
                  <a:lnTo>
                    <a:pt x="2696641" y="148069"/>
                  </a:lnTo>
                  <a:lnTo>
                    <a:pt x="2700871" y="146088"/>
                  </a:lnTo>
                  <a:lnTo>
                    <a:pt x="2703779" y="140690"/>
                  </a:lnTo>
                  <a:close/>
                </a:path>
                <a:path extrusionOk="0" h="257175" w="8796020">
                  <a:moveTo>
                    <a:pt x="3017596" y="185953"/>
                  </a:moveTo>
                  <a:lnTo>
                    <a:pt x="3017367" y="185115"/>
                  </a:lnTo>
                  <a:lnTo>
                    <a:pt x="3016275" y="181229"/>
                  </a:lnTo>
                  <a:lnTo>
                    <a:pt x="3011259" y="178435"/>
                  </a:lnTo>
                  <a:lnTo>
                    <a:pt x="3004388" y="177507"/>
                  </a:lnTo>
                  <a:lnTo>
                    <a:pt x="2997377" y="177507"/>
                  </a:lnTo>
                  <a:lnTo>
                    <a:pt x="2990354" y="180124"/>
                  </a:lnTo>
                  <a:lnTo>
                    <a:pt x="2991193" y="185153"/>
                  </a:lnTo>
                  <a:lnTo>
                    <a:pt x="2991358" y="185115"/>
                  </a:lnTo>
                  <a:lnTo>
                    <a:pt x="2996095" y="185915"/>
                  </a:lnTo>
                  <a:lnTo>
                    <a:pt x="3004210" y="187858"/>
                  </a:lnTo>
                  <a:lnTo>
                    <a:pt x="3011411" y="190334"/>
                  </a:lnTo>
                  <a:lnTo>
                    <a:pt x="3013379" y="192659"/>
                  </a:lnTo>
                  <a:lnTo>
                    <a:pt x="3017596" y="185953"/>
                  </a:lnTo>
                  <a:close/>
                </a:path>
                <a:path extrusionOk="0" h="257175" w="8796020">
                  <a:moveTo>
                    <a:pt x="3133280" y="185623"/>
                  </a:moveTo>
                  <a:lnTo>
                    <a:pt x="3131007" y="180505"/>
                  </a:lnTo>
                  <a:lnTo>
                    <a:pt x="3125851" y="177380"/>
                  </a:lnTo>
                  <a:lnTo>
                    <a:pt x="3119463" y="176326"/>
                  </a:lnTo>
                  <a:lnTo>
                    <a:pt x="3113341" y="176326"/>
                  </a:lnTo>
                  <a:lnTo>
                    <a:pt x="3107753" y="179184"/>
                  </a:lnTo>
                  <a:lnTo>
                    <a:pt x="3108960" y="185166"/>
                  </a:lnTo>
                  <a:lnTo>
                    <a:pt x="3113506" y="185508"/>
                  </a:lnTo>
                  <a:lnTo>
                    <a:pt x="3117519" y="186321"/>
                  </a:lnTo>
                  <a:lnTo>
                    <a:pt x="3116440" y="192659"/>
                  </a:lnTo>
                  <a:lnTo>
                    <a:pt x="3131020" y="192659"/>
                  </a:lnTo>
                  <a:lnTo>
                    <a:pt x="3133280" y="185623"/>
                  </a:lnTo>
                  <a:close/>
                </a:path>
                <a:path extrusionOk="0" h="257175" w="8796020">
                  <a:moveTo>
                    <a:pt x="3249053" y="7480"/>
                  </a:moveTo>
                  <a:lnTo>
                    <a:pt x="3240113" y="8636"/>
                  </a:lnTo>
                  <a:lnTo>
                    <a:pt x="3228048" y="6096"/>
                  </a:lnTo>
                  <a:lnTo>
                    <a:pt x="3226892" y="14744"/>
                  </a:lnTo>
                  <a:lnTo>
                    <a:pt x="3231477" y="15316"/>
                  </a:lnTo>
                  <a:lnTo>
                    <a:pt x="3235502" y="15887"/>
                  </a:lnTo>
                  <a:lnTo>
                    <a:pt x="3234398" y="22237"/>
                  </a:lnTo>
                  <a:lnTo>
                    <a:pt x="3228568" y="23952"/>
                  </a:lnTo>
                  <a:lnTo>
                    <a:pt x="3219666" y="22580"/>
                  </a:lnTo>
                  <a:lnTo>
                    <a:pt x="3219437" y="29502"/>
                  </a:lnTo>
                  <a:lnTo>
                    <a:pt x="3222752" y="33058"/>
                  </a:lnTo>
                  <a:lnTo>
                    <a:pt x="3226333" y="34620"/>
                  </a:lnTo>
                  <a:lnTo>
                    <a:pt x="3229800" y="34620"/>
                  </a:lnTo>
                  <a:lnTo>
                    <a:pt x="3236874" y="32461"/>
                  </a:lnTo>
                  <a:lnTo>
                    <a:pt x="3242919" y="26593"/>
                  </a:lnTo>
                  <a:lnTo>
                    <a:pt x="3247225" y="17957"/>
                  </a:lnTo>
                  <a:lnTo>
                    <a:pt x="3249053" y="7480"/>
                  </a:lnTo>
                  <a:close/>
                </a:path>
                <a:path extrusionOk="0" h="257175" w="8796020">
                  <a:moveTo>
                    <a:pt x="3350488" y="85979"/>
                  </a:moveTo>
                  <a:lnTo>
                    <a:pt x="3344888" y="81584"/>
                  </a:lnTo>
                  <a:lnTo>
                    <a:pt x="3342513" y="87934"/>
                  </a:lnTo>
                  <a:lnTo>
                    <a:pt x="3339452" y="93878"/>
                  </a:lnTo>
                  <a:lnTo>
                    <a:pt x="3339122" y="99174"/>
                  </a:lnTo>
                  <a:lnTo>
                    <a:pt x="3344888" y="103581"/>
                  </a:lnTo>
                  <a:lnTo>
                    <a:pt x="3347161" y="97180"/>
                  </a:lnTo>
                  <a:lnTo>
                    <a:pt x="3350145" y="91236"/>
                  </a:lnTo>
                  <a:lnTo>
                    <a:pt x="3350488" y="85979"/>
                  </a:lnTo>
                  <a:close/>
                </a:path>
                <a:path extrusionOk="0" h="257175" w="8796020">
                  <a:moveTo>
                    <a:pt x="3420922" y="83413"/>
                  </a:moveTo>
                  <a:lnTo>
                    <a:pt x="3420351" y="76720"/>
                  </a:lnTo>
                  <a:lnTo>
                    <a:pt x="3417303" y="73367"/>
                  </a:lnTo>
                  <a:lnTo>
                    <a:pt x="3412210" y="73367"/>
                  </a:lnTo>
                  <a:lnTo>
                    <a:pt x="3408121" y="73367"/>
                  </a:lnTo>
                  <a:lnTo>
                    <a:pt x="3402698" y="75526"/>
                  </a:lnTo>
                  <a:lnTo>
                    <a:pt x="3396335" y="81584"/>
                  </a:lnTo>
                  <a:lnTo>
                    <a:pt x="3403333" y="85344"/>
                  </a:lnTo>
                  <a:lnTo>
                    <a:pt x="3408667" y="86753"/>
                  </a:lnTo>
                  <a:lnTo>
                    <a:pt x="3418459" y="86753"/>
                  </a:lnTo>
                  <a:lnTo>
                    <a:pt x="3420922" y="83413"/>
                  </a:lnTo>
                  <a:close/>
                </a:path>
                <a:path extrusionOk="0" h="257175" w="8796020">
                  <a:moveTo>
                    <a:pt x="3492182" y="192659"/>
                  </a:moveTo>
                  <a:lnTo>
                    <a:pt x="3483381" y="193014"/>
                  </a:lnTo>
                  <a:lnTo>
                    <a:pt x="3475494" y="194322"/>
                  </a:lnTo>
                  <a:lnTo>
                    <a:pt x="3470402" y="198488"/>
                  </a:lnTo>
                  <a:lnTo>
                    <a:pt x="3470021" y="207403"/>
                  </a:lnTo>
                  <a:lnTo>
                    <a:pt x="3471024" y="207416"/>
                  </a:lnTo>
                  <a:lnTo>
                    <a:pt x="3478911" y="206336"/>
                  </a:lnTo>
                  <a:lnTo>
                    <a:pt x="3484842" y="203314"/>
                  </a:lnTo>
                  <a:lnTo>
                    <a:pt x="3489160" y="198653"/>
                  </a:lnTo>
                  <a:lnTo>
                    <a:pt x="3492182" y="192659"/>
                  </a:lnTo>
                  <a:close/>
                </a:path>
                <a:path extrusionOk="0" h="257175" w="8796020">
                  <a:moveTo>
                    <a:pt x="3867683" y="29489"/>
                  </a:moveTo>
                  <a:lnTo>
                    <a:pt x="3863543" y="26657"/>
                  </a:lnTo>
                  <a:lnTo>
                    <a:pt x="3856431" y="23799"/>
                  </a:lnTo>
                  <a:lnTo>
                    <a:pt x="3847706" y="21602"/>
                  </a:lnTo>
                  <a:lnTo>
                    <a:pt x="3838702" y="20713"/>
                  </a:lnTo>
                  <a:lnTo>
                    <a:pt x="3831132" y="20713"/>
                  </a:lnTo>
                  <a:lnTo>
                    <a:pt x="3824770" y="22974"/>
                  </a:lnTo>
                  <a:lnTo>
                    <a:pt x="3823652" y="29489"/>
                  </a:lnTo>
                  <a:lnTo>
                    <a:pt x="3826814" y="27965"/>
                  </a:lnTo>
                  <a:lnTo>
                    <a:pt x="3829875" y="27355"/>
                  </a:lnTo>
                  <a:lnTo>
                    <a:pt x="3838537" y="27355"/>
                  </a:lnTo>
                  <a:lnTo>
                    <a:pt x="3843807" y="29679"/>
                  </a:lnTo>
                  <a:lnTo>
                    <a:pt x="3853142" y="34315"/>
                  </a:lnTo>
                  <a:lnTo>
                    <a:pt x="3857218" y="36639"/>
                  </a:lnTo>
                  <a:lnTo>
                    <a:pt x="3863543" y="36639"/>
                  </a:lnTo>
                  <a:lnTo>
                    <a:pt x="3865943" y="34798"/>
                  </a:lnTo>
                  <a:lnTo>
                    <a:pt x="3867683" y="29489"/>
                  </a:lnTo>
                  <a:close/>
                </a:path>
                <a:path extrusionOk="0" h="257175" w="8796020">
                  <a:moveTo>
                    <a:pt x="3948836" y="162928"/>
                  </a:moveTo>
                  <a:lnTo>
                    <a:pt x="3948417" y="154978"/>
                  </a:lnTo>
                  <a:lnTo>
                    <a:pt x="3947452" y="147624"/>
                  </a:lnTo>
                  <a:lnTo>
                    <a:pt x="3944594" y="142227"/>
                  </a:lnTo>
                  <a:lnTo>
                    <a:pt x="3938549" y="140119"/>
                  </a:lnTo>
                  <a:lnTo>
                    <a:pt x="3937254" y="140119"/>
                  </a:lnTo>
                  <a:lnTo>
                    <a:pt x="3935780" y="140296"/>
                  </a:lnTo>
                  <a:lnTo>
                    <a:pt x="3934117" y="140677"/>
                  </a:lnTo>
                  <a:lnTo>
                    <a:pt x="3934117" y="155663"/>
                  </a:lnTo>
                  <a:lnTo>
                    <a:pt x="3941610" y="155663"/>
                  </a:lnTo>
                  <a:lnTo>
                    <a:pt x="3942791" y="161429"/>
                  </a:lnTo>
                  <a:lnTo>
                    <a:pt x="3948836" y="162928"/>
                  </a:lnTo>
                  <a:close/>
                </a:path>
                <a:path extrusionOk="0" h="257175" w="8796020">
                  <a:moveTo>
                    <a:pt x="4361904" y="159969"/>
                  </a:moveTo>
                  <a:lnTo>
                    <a:pt x="4353979" y="155663"/>
                  </a:lnTo>
                  <a:lnTo>
                    <a:pt x="4350537" y="161963"/>
                  </a:lnTo>
                  <a:lnTo>
                    <a:pt x="4346308" y="171627"/>
                  </a:lnTo>
                  <a:lnTo>
                    <a:pt x="4345914" y="180695"/>
                  </a:lnTo>
                  <a:lnTo>
                    <a:pt x="4353979" y="185166"/>
                  </a:lnTo>
                  <a:lnTo>
                    <a:pt x="4357357" y="178727"/>
                  </a:lnTo>
                  <a:lnTo>
                    <a:pt x="4361510" y="168986"/>
                  </a:lnTo>
                  <a:lnTo>
                    <a:pt x="4361904" y="159969"/>
                  </a:lnTo>
                  <a:close/>
                </a:path>
                <a:path extrusionOk="0" h="257175" w="8796020">
                  <a:moveTo>
                    <a:pt x="4434814" y="148056"/>
                  </a:moveTo>
                  <a:lnTo>
                    <a:pt x="4424464" y="141668"/>
                  </a:lnTo>
                  <a:lnTo>
                    <a:pt x="4414977" y="134213"/>
                  </a:lnTo>
                  <a:lnTo>
                    <a:pt x="4404068" y="128041"/>
                  </a:lnTo>
                  <a:lnTo>
                    <a:pt x="4389475" y="125463"/>
                  </a:lnTo>
                  <a:lnTo>
                    <a:pt x="4385462" y="125577"/>
                  </a:lnTo>
                  <a:lnTo>
                    <a:pt x="4383278" y="125818"/>
                  </a:lnTo>
                  <a:lnTo>
                    <a:pt x="4384446" y="139827"/>
                  </a:lnTo>
                  <a:lnTo>
                    <a:pt x="4381639" y="149948"/>
                  </a:lnTo>
                  <a:lnTo>
                    <a:pt x="4377868" y="159194"/>
                  </a:lnTo>
                  <a:lnTo>
                    <a:pt x="4376102" y="170535"/>
                  </a:lnTo>
                  <a:lnTo>
                    <a:pt x="4379125" y="169786"/>
                  </a:lnTo>
                  <a:lnTo>
                    <a:pt x="4381728" y="169468"/>
                  </a:lnTo>
                  <a:lnTo>
                    <a:pt x="4390237" y="169468"/>
                  </a:lnTo>
                  <a:lnTo>
                    <a:pt x="4406011" y="178739"/>
                  </a:lnTo>
                  <a:lnTo>
                    <a:pt x="4414520" y="178739"/>
                  </a:lnTo>
                  <a:lnTo>
                    <a:pt x="4417123" y="178422"/>
                  </a:lnTo>
                  <a:lnTo>
                    <a:pt x="4420146" y="177673"/>
                  </a:lnTo>
                  <a:lnTo>
                    <a:pt x="4420108" y="166674"/>
                  </a:lnTo>
                  <a:lnTo>
                    <a:pt x="4425404" y="160921"/>
                  </a:lnTo>
                  <a:lnTo>
                    <a:pt x="4431741" y="156146"/>
                  </a:lnTo>
                  <a:lnTo>
                    <a:pt x="4434814" y="148056"/>
                  </a:lnTo>
                  <a:close/>
                </a:path>
                <a:path extrusionOk="0" h="257175" w="8796020">
                  <a:moveTo>
                    <a:pt x="4678007" y="7480"/>
                  </a:moveTo>
                  <a:lnTo>
                    <a:pt x="4672774" y="3644"/>
                  </a:lnTo>
                  <a:lnTo>
                    <a:pt x="4668355" y="2197"/>
                  </a:lnTo>
                  <a:lnTo>
                    <a:pt x="4664849" y="2197"/>
                  </a:lnTo>
                  <a:lnTo>
                    <a:pt x="4659414" y="2197"/>
                  </a:lnTo>
                  <a:lnTo>
                    <a:pt x="4656163" y="5676"/>
                  </a:lnTo>
                  <a:lnTo>
                    <a:pt x="4654677" y="12623"/>
                  </a:lnTo>
                  <a:lnTo>
                    <a:pt x="4656455" y="16103"/>
                  </a:lnTo>
                  <a:lnTo>
                    <a:pt x="4664811" y="16103"/>
                  </a:lnTo>
                  <a:lnTo>
                    <a:pt x="4670399" y="13843"/>
                  </a:lnTo>
                  <a:lnTo>
                    <a:pt x="4678007" y="7480"/>
                  </a:lnTo>
                  <a:close/>
                </a:path>
                <a:path extrusionOk="0" h="257175" w="8796020">
                  <a:moveTo>
                    <a:pt x="4795913" y="44475"/>
                  </a:moveTo>
                  <a:lnTo>
                    <a:pt x="4773727" y="44475"/>
                  </a:lnTo>
                  <a:lnTo>
                    <a:pt x="4773041" y="52451"/>
                  </a:lnTo>
                  <a:lnTo>
                    <a:pt x="4776419" y="59728"/>
                  </a:lnTo>
                  <a:lnTo>
                    <a:pt x="4782134" y="65024"/>
                  </a:lnTo>
                  <a:lnTo>
                    <a:pt x="4788484" y="67068"/>
                  </a:lnTo>
                  <a:lnTo>
                    <a:pt x="4792002" y="67068"/>
                  </a:lnTo>
                  <a:lnTo>
                    <a:pt x="4794961" y="64820"/>
                  </a:lnTo>
                  <a:lnTo>
                    <a:pt x="4795913" y="59232"/>
                  </a:lnTo>
                  <a:lnTo>
                    <a:pt x="4787011" y="57492"/>
                  </a:lnTo>
                  <a:lnTo>
                    <a:pt x="4791329" y="50812"/>
                  </a:lnTo>
                  <a:lnTo>
                    <a:pt x="4795913" y="44475"/>
                  </a:lnTo>
                  <a:close/>
                </a:path>
                <a:path extrusionOk="0" h="257175" w="8796020">
                  <a:moveTo>
                    <a:pt x="4876774" y="192659"/>
                  </a:moveTo>
                  <a:lnTo>
                    <a:pt x="4874920" y="192874"/>
                  </a:lnTo>
                  <a:lnTo>
                    <a:pt x="4872926" y="192938"/>
                  </a:lnTo>
                  <a:lnTo>
                    <a:pt x="4863058" y="192836"/>
                  </a:lnTo>
                  <a:lnTo>
                    <a:pt x="4855565" y="192836"/>
                  </a:lnTo>
                  <a:lnTo>
                    <a:pt x="4848847" y="193649"/>
                  </a:lnTo>
                  <a:lnTo>
                    <a:pt x="4847425" y="199923"/>
                  </a:lnTo>
                  <a:lnTo>
                    <a:pt x="4849393" y="199707"/>
                  </a:lnTo>
                  <a:lnTo>
                    <a:pt x="4867872" y="199707"/>
                  </a:lnTo>
                  <a:lnTo>
                    <a:pt x="4875250" y="199059"/>
                  </a:lnTo>
                  <a:lnTo>
                    <a:pt x="4876774" y="192659"/>
                  </a:lnTo>
                  <a:close/>
                </a:path>
                <a:path extrusionOk="0" h="257175" w="8796020">
                  <a:moveTo>
                    <a:pt x="4896104" y="101841"/>
                  </a:moveTo>
                  <a:lnTo>
                    <a:pt x="4891760" y="88836"/>
                  </a:lnTo>
                  <a:lnTo>
                    <a:pt x="4888890" y="88480"/>
                  </a:lnTo>
                  <a:lnTo>
                    <a:pt x="4886210" y="88303"/>
                  </a:lnTo>
                  <a:lnTo>
                    <a:pt x="4883721" y="88303"/>
                  </a:lnTo>
                  <a:lnTo>
                    <a:pt x="4875390" y="89166"/>
                  </a:lnTo>
                  <a:lnTo>
                    <a:pt x="4868926" y="91884"/>
                  </a:lnTo>
                  <a:lnTo>
                    <a:pt x="4864455" y="96621"/>
                  </a:lnTo>
                  <a:lnTo>
                    <a:pt x="4862080" y="103581"/>
                  </a:lnTo>
                  <a:lnTo>
                    <a:pt x="4863122" y="103466"/>
                  </a:lnTo>
                  <a:lnTo>
                    <a:pt x="4867821" y="103428"/>
                  </a:lnTo>
                  <a:lnTo>
                    <a:pt x="4878489" y="104216"/>
                  </a:lnTo>
                  <a:lnTo>
                    <a:pt x="4889665" y="104216"/>
                  </a:lnTo>
                  <a:lnTo>
                    <a:pt x="4896104" y="101841"/>
                  </a:lnTo>
                  <a:close/>
                </a:path>
                <a:path extrusionOk="0" h="257175" w="8796020">
                  <a:moveTo>
                    <a:pt x="5083099" y="36969"/>
                  </a:moveTo>
                  <a:lnTo>
                    <a:pt x="5068417" y="36969"/>
                  </a:lnTo>
                  <a:lnTo>
                    <a:pt x="5068417" y="51854"/>
                  </a:lnTo>
                  <a:lnTo>
                    <a:pt x="5083099" y="51854"/>
                  </a:lnTo>
                  <a:lnTo>
                    <a:pt x="5083099" y="36969"/>
                  </a:lnTo>
                  <a:close/>
                </a:path>
                <a:path extrusionOk="0" h="257175" w="8796020">
                  <a:moveTo>
                    <a:pt x="5185067" y="23660"/>
                  </a:moveTo>
                  <a:lnTo>
                    <a:pt x="5183403" y="13703"/>
                  </a:lnTo>
                  <a:lnTo>
                    <a:pt x="5171440" y="7480"/>
                  </a:lnTo>
                  <a:lnTo>
                    <a:pt x="5170792" y="15938"/>
                  </a:lnTo>
                  <a:lnTo>
                    <a:pt x="5166779" y="21043"/>
                  </a:lnTo>
                  <a:lnTo>
                    <a:pt x="5161419" y="24879"/>
                  </a:lnTo>
                  <a:lnTo>
                    <a:pt x="5156720" y="29502"/>
                  </a:lnTo>
                  <a:lnTo>
                    <a:pt x="5160772" y="34836"/>
                  </a:lnTo>
                  <a:lnTo>
                    <a:pt x="5165280" y="36957"/>
                  </a:lnTo>
                  <a:lnTo>
                    <a:pt x="5169522" y="36957"/>
                  </a:lnTo>
                  <a:lnTo>
                    <a:pt x="5179441" y="32893"/>
                  </a:lnTo>
                  <a:lnTo>
                    <a:pt x="5185067" y="23660"/>
                  </a:lnTo>
                  <a:close/>
                </a:path>
                <a:path extrusionOk="0" h="257175" w="8796020">
                  <a:moveTo>
                    <a:pt x="5215687" y="125818"/>
                  </a:moveTo>
                  <a:lnTo>
                    <a:pt x="5209184" y="120154"/>
                  </a:lnTo>
                  <a:lnTo>
                    <a:pt x="5204701" y="118097"/>
                  </a:lnTo>
                  <a:lnTo>
                    <a:pt x="5201831" y="118097"/>
                  </a:lnTo>
                  <a:lnTo>
                    <a:pt x="5198034" y="118097"/>
                  </a:lnTo>
                  <a:lnTo>
                    <a:pt x="5197081" y="121716"/>
                  </a:lnTo>
                  <a:lnTo>
                    <a:pt x="5199088" y="128955"/>
                  </a:lnTo>
                  <a:lnTo>
                    <a:pt x="5202034" y="132575"/>
                  </a:lnTo>
                  <a:lnTo>
                    <a:pt x="5208829" y="132575"/>
                  </a:lnTo>
                  <a:lnTo>
                    <a:pt x="5212169" y="130759"/>
                  </a:lnTo>
                  <a:lnTo>
                    <a:pt x="5215687" y="125818"/>
                  </a:lnTo>
                  <a:close/>
                </a:path>
                <a:path extrusionOk="0" h="257175" w="8796020">
                  <a:moveTo>
                    <a:pt x="5215699" y="192659"/>
                  </a:moveTo>
                  <a:lnTo>
                    <a:pt x="5193538" y="192659"/>
                  </a:lnTo>
                  <a:lnTo>
                    <a:pt x="5193538" y="207403"/>
                  </a:lnTo>
                  <a:lnTo>
                    <a:pt x="5215699" y="207403"/>
                  </a:lnTo>
                  <a:lnTo>
                    <a:pt x="5215699" y="192659"/>
                  </a:lnTo>
                  <a:close/>
                </a:path>
                <a:path extrusionOk="0" h="257175" w="8796020">
                  <a:moveTo>
                    <a:pt x="5407380" y="192659"/>
                  </a:moveTo>
                  <a:lnTo>
                    <a:pt x="5392432" y="192659"/>
                  </a:lnTo>
                  <a:lnTo>
                    <a:pt x="5392432" y="199923"/>
                  </a:lnTo>
                  <a:lnTo>
                    <a:pt x="5386629" y="201295"/>
                  </a:lnTo>
                  <a:lnTo>
                    <a:pt x="5385193" y="207403"/>
                  </a:lnTo>
                  <a:lnTo>
                    <a:pt x="5394007" y="206971"/>
                  </a:lnTo>
                  <a:lnTo>
                    <a:pt x="5401894" y="205613"/>
                  </a:lnTo>
                  <a:lnTo>
                    <a:pt x="5406974" y="201460"/>
                  </a:lnTo>
                  <a:lnTo>
                    <a:pt x="5407380" y="192659"/>
                  </a:lnTo>
                  <a:close/>
                </a:path>
                <a:path extrusionOk="0" h="257175" w="8796020">
                  <a:moveTo>
                    <a:pt x="5536679" y="64833"/>
                  </a:moveTo>
                  <a:lnTo>
                    <a:pt x="5532488" y="51854"/>
                  </a:lnTo>
                  <a:lnTo>
                    <a:pt x="5522747" y="53200"/>
                  </a:lnTo>
                  <a:lnTo>
                    <a:pt x="5514365" y="55905"/>
                  </a:lnTo>
                  <a:lnTo>
                    <a:pt x="5507660" y="60261"/>
                  </a:lnTo>
                  <a:lnTo>
                    <a:pt x="5502897" y="66598"/>
                  </a:lnTo>
                  <a:lnTo>
                    <a:pt x="5504027" y="66471"/>
                  </a:lnTo>
                  <a:lnTo>
                    <a:pt x="5508930" y="66421"/>
                  </a:lnTo>
                  <a:lnTo>
                    <a:pt x="5519394" y="67170"/>
                  </a:lnTo>
                  <a:lnTo>
                    <a:pt x="5530405" y="67170"/>
                  </a:lnTo>
                  <a:lnTo>
                    <a:pt x="5536679" y="64833"/>
                  </a:lnTo>
                  <a:close/>
                </a:path>
                <a:path extrusionOk="0" h="257175" w="8796020">
                  <a:moveTo>
                    <a:pt x="5716651" y="14744"/>
                  </a:moveTo>
                  <a:lnTo>
                    <a:pt x="5714225" y="15074"/>
                  </a:lnTo>
                  <a:lnTo>
                    <a:pt x="5695747" y="15100"/>
                  </a:lnTo>
                  <a:lnTo>
                    <a:pt x="5688546" y="15697"/>
                  </a:lnTo>
                  <a:lnTo>
                    <a:pt x="5687034" y="22237"/>
                  </a:lnTo>
                  <a:lnTo>
                    <a:pt x="5691276" y="26365"/>
                  </a:lnTo>
                  <a:lnTo>
                    <a:pt x="5697004" y="28778"/>
                  </a:lnTo>
                  <a:lnTo>
                    <a:pt x="5709272" y="28778"/>
                  </a:lnTo>
                  <a:lnTo>
                    <a:pt x="5715508" y="24625"/>
                  </a:lnTo>
                  <a:lnTo>
                    <a:pt x="5716651" y="14744"/>
                  </a:lnTo>
                  <a:close/>
                </a:path>
                <a:path extrusionOk="0" h="257175" w="8796020">
                  <a:moveTo>
                    <a:pt x="5797550" y="118681"/>
                  </a:moveTo>
                  <a:lnTo>
                    <a:pt x="5795061" y="119976"/>
                  </a:lnTo>
                  <a:lnTo>
                    <a:pt x="5792673" y="120510"/>
                  </a:lnTo>
                  <a:lnTo>
                    <a:pt x="5785497" y="120510"/>
                  </a:lnTo>
                  <a:lnTo>
                    <a:pt x="5781103" y="118046"/>
                  </a:lnTo>
                  <a:lnTo>
                    <a:pt x="5773356" y="113144"/>
                  </a:lnTo>
                  <a:lnTo>
                    <a:pt x="5770003" y="110693"/>
                  </a:lnTo>
                  <a:lnTo>
                    <a:pt x="5767159" y="110693"/>
                  </a:lnTo>
                  <a:lnTo>
                    <a:pt x="5764568" y="110693"/>
                  </a:lnTo>
                  <a:lnTo>
                    <a:pt x="5762409" y="112737"/>
                  </a:lnTo>
                  <a:lnTo>
                    <a:pt x="5760682" y="118681"/>
                  </a:lnTo>
                  <a:lnTo>
                    <a:pt x="5767857" y="121920"/>
                  </a:lnTo>
                  <a:lnTo>
                    <a:pt x="5774995" y="126060"/>
                  </a:lnTo>
                  <a:lnTo>
                    <a:pt x="5781751" y="129641"/>
                  </a:lnTo>
                  <a:lnTo>
                    <a:pt x="5787847" y="131152"/>
                  </a:lnTo>
                  <a:lnTo>
                    <a:pt x="5792190" y="131152"/>
                  </a:lnTo>
                  <a:lnTo>
                    <a:pt x="5795645" y="128003"/>
                  </a:lnTo>
                  <a:lnTo>
                    <a:pt x="5797550" y="118681"/>
                  </a:lnTo>
                  <a:close/>
                </a:path>
                <a:path extrusionOk="0" h="257175" w="8796020">
                  <a:moveTo>
                    <a:pt x="5944870" y="103581"/>
                  </a:moveTo>
                  <a:lnTo>
                    <a:pt x="5939002" y="102539"/>
                  </a:lnTo>
                  <a:lnTo>
                    <a:pt x="5934341" y="102108"/>
                  </a:lnTo>
                  <a:lnTo>
                    <a:pt x="5930722" y="102108"/>
                  </a:lnTo>
                  <a:lnTo>
                    <a:pt x="5921997" y="102108"/>
                  </a:lnTo>
                  <a:lnTo>
                    <a:pt x="5919228" y="104609"/>
                  </a:lnTo>
                  <a:lnTo>
                    <a:pt x="5920625" y="109601"/>
                  </a:lnTo>
                  <a:lnTo>
                    <a:pt x="5924791" y="112102"/>
                  </a:lnTo>
                  <a:lnTo>
                    <a:pt x="5934735" y="112102"/>
                  </a:lnTo>
                  <a:lnTo>
                    <a:pt x="5940374" y="109931"/>
                  </a:lnTo>
                  <a:lnTo>
                    <a:pt x="5944870" y="103581"/>
                  </a:lnTo>
                  <a:close/>
                </a:path>
                <a:path extrusionOk="0" h="257175" w="8796020">
                  <a:moveTo>
                    <a:pt x="6055334" y="229755"/>
                  </a:moveTo>
                  <a:lnTo>
                    <a:pt x="6052375" y="228269"/>
                  </a:lnTo>
                  <a:lnTo>
                    <a:pt x="6041504" y="220980"/>
                  </a:lnTo>
                  <a:lnTo>
                    <a:pt x="6033846" y="220980"/>
                  </a:lnTo>
                  <a:lnTo>
                    <a:pt x="6029642" y="220980"/>
                  </a:lnTo>
                  <a:lnTo>
                    <a:pt x="6026404" y="223177"/>
                  </a:lnTo>
                  <a:lnTo>
                    <a:pt x="6025985" y="229755"/>
                  </a:lnTo>
                  <a:lnTo>
                    <a:pt x="6028944" y="231101"/>
                  </a:lnTo>
                  <a:lnTo>
                    <a:pt x="6039891" y="238340"/>
                  </a:lnTo>
                  <a:lnTo>
                    <a:pt x="6051740" y="238340"/>
                  </a:lnTo>
                  <a:lnTo>
                    <a:pt x="6054941" y="236181"/>
                  </a:lnTo>
                  <a:lnTo>
                    <a:pt x="6055334" y="229755"/>
                  </a:lnTo>
                  <a:close/>
                </a:path>
                <a:path extrusionOk="0" h="257175" w="8796020">
                  <a:moveTo>
                    <a:pt x="6254394" y="91186"/>
                  </a:moveTo>
                  <a:lnTo>
                    <a:pt x="6251473" y="87858"/>
                  </a:lnTo>
                  <a:lnTo>
                    <a:pt x="6245491" y="87858"/>
                  </a:lnTo>
                  <a:lnTo>
                    <a:pt x="6240602" y="87858"/>
                  </a:lnTo>
                  <a:lnTo>
                    <a:pt x="6233680" y="90081"/>
                  </a:lnTo>
                  <a:lnTo>
                    <a:pt x="6224841" y="96316"/>
                  </a:lnTo>
                  <a:lnTo>
                    <a:pt x="6232283" y="99834"/>
                  </a:lnTo>
                  <a:lnTo>
                    <a:pt x="6238252" y="101168"/>
                  </a:lnTo>
                  <a:lnTo>
                    <a:pt x="6249987" y="101168"/>
                  </a:lnTo>
                  <a:lnTo>
                    <a:pt x="6253658" y="97840"/>
                  </a:lnTo>
                  <a:lnTo>
                    <a:pt x="6254394" y="91186"/>
                  </a:lnTo>
                  <a:close/>
                </a:path>
                <a:path extrusionOk="0" h="257175" w="8796020">
                  <a:moveTo>
                    <a:pt x="6298463" y="59232"/>
                  </a:moveTo>
                  <a:lnTo>
                    <a:pt x="6295809" y="58115"/>
                  </a:lnTo>
                  <a:lnTo>
                    <a:pt x="6293548" y="57619"/>
                  </a:lnTo>
                  <a:lnTo>
                    <a:pt x="6291631" y="57619"/>
                  </a:lnTo>
                  <a:lnTo>
                    <a:pt x="6283820" y="57619"/>
                  </a:lnTo>
                  <a:lnTo>
                    <a:pt x="6281725" y="65836"/>
                  </a:lnTo>
                  <a:lnTo>
                    <a:pt x="6283553" y="82257"/>
                  </a:lnTo>
                  <a:lnTo>
                    <a:pt x="6287465" y="90474"/>
                  </a:lnTo>
                  <a:lnTo>
                    <a:pt x="6294005" y="90474"/>
                  </a:lnTo>
                  <a:lnTo>
                    <a:pt x="6296418" y="87972"/>
                  </a:lnTo>
                  <a:lnTo>
                    <a:pt x="6298463" y="81584"/>
                  </a:lnTo>
                  <a:lnTo>
                    <a:pt x="6293459" y="78524"/>
                  </a:lnTo>
                  <a:lnTo>
                    <a:pt x="6294374" y="73990"/>
                  </a:lnTo>
                  <a:lnTo>
                    <a:pt x="6297333" y="67665"/>
                  </a:lnTo>
                  <a:lnTo>
                    <a:pt x="6298463" y="59232"/>
                  </a:lnTo>
                  <a:close/>
                </a:path>
                <a:path extrusionOk="0" h="257175" w="8796020">
                  <a:moveTo>
                    <a:pt x="6342812" y="22237"/>
                  </a:moveTo>
                  <a:lnTo>
                    <a:pt x="6328778" y="17703"/>
                  </a:lnTo>
                  <a:lnTo>
                    <a:pt x="6315824" y="12192"/>
                  </a:lnTo>
                  <a:lnTo>
                    <a:pt x="6303492" y="6134"/>
                  </a:lnTo>
                  <a:lnTo>
                    <a:pt x="6291300" y="0"/>
                  </a:lnTo>
                  <a:lnTo>
                    <a:pt x="6291300" y="10134"/>
                  </a:lnTo>
                  <a:lnTo>
                    <a:pt x="6287808" y="16243"/>
                  </a:lnTo>
                  <a:lnTo>
                    <a:pt x="6283807" y="22237"/>
                  </a:lnTo>
                  <a:lnTo>
                    <a:pt x="6285357" y="21882"/>
                  </a:lnTo>
                  <a:lnTo>
                    <a:pt x="6286944" y="21729"/>
                  </a:lnTo>
                  <a:lnTo>
                    <a:pt x="6294907" y="21729"/>
                  </a:lnTo>
                  <a:lnTo>
                    <a:pt x="6321958" y="31115"/>
                  </a:lnTo>
                  <a:lnTo>
                    <a:pt x="6333744" y="31115"/>
                  </a:lnTo>
                  <a:lnTo>
                    <a:pt x="6338887" y="28879"/>
                  </a:lnTo>
                  <a:lnTo>
                    <a:pt x="6342812" y="22237"/>
                  </a:lnTo>
                  <a:close/>
                </a:path>
                <a:path extrusionOk="0" h="257175" w="8796020">
                  <a:moveTo>
                    <a:pt x="6349974" y="81572"/>
                  </a:moveTo>
                  <a:lnTo>
                    <a:pt x="6342786" y="80403"/>
                  </a:lnTo>
                  <a:lnTo>
                    <a:pt x="6337071" y="79921"/>
                  </a:lnTo>
                  <a:lnTo>
                    <a:pt x="6332626" y="79921"/>
                  </a:lnTo>
                  <a:lnTo>
                    <a:pt x="6322504" y="79921"/>
                  </a:lnTo>
                  <a:lnTo>
                    <a:pt x="6318936" y="82410"/>
                  </a:lnTo>
                  <a:lnTo>
                    <a:pt x="6319952" y="87401"/>
                  </a:lnTo>
                  <a:lnTo>
                    <a:pt x="6324536" y="89890"/>
                  </a:lnTo>
                  <a:lnTo>
                    <a:pt x="6336424" y="89890"/>
                  </a:lnTo>
                  <a:lnTo>
                    <a:pt x="6343497" y="87769"/>
                  </a:lnTo>
                  <a:lnTo>
                    <a:pt x="6349974" y="81572"/>
                  </a:lnTo>
                  <a:close/>
                </a:path>
                <a:path extrusionOk="0" h="257175" w="8796020">
                  <a:moveTo>
                    <a:pt x="6452222" y="70993"/>
                  </a:moveTo>
                  <a:lnTo>
                    <a:pt x="6449631" y="63881"/>
                  </a:lnTo>
                  <a:lnTo>
                    <a:pt x="6438532" y="59232"/>
                  </a:lnTo>
                  <a:lnTo>
                    <a:pt x="6436423" y="75057"/>
                  </a:lnTo>
                  <a:lnTo>
                    <a:pt x="6439979" y="80352"/>
                  </a:lnTo>
                  <a:lnTo>
                    <a:pt x="6444005" y="80352"/>
                  </a:lnTo>
                  <a:lnTo>
                    <a:pt x="6449339" y="77495"/>
                  </a:lnTo>
                  <a:lnTo>
                    <a:pt x="6452222" y="70993"/>
                  </a:lnTo>
                  <a:close/>
                </a:path>
                <a:path extrusionOk="0" h="257175" w="8796020">
                  <a:moveTo>
                    <a:pt x="6460452" y="222161"/>
                  </a:moveTo>
                  <a:lnTo>
                    <a:pt x="6454864" y="205752"/>
                  </a:lnTo>
                  <a:lnTo>
                    <a:pt x="6456591" y="190512"/>
                  </a:lnTo>
                  <a:lnTo>
                    <a:pt x="6456591" y="178193"/>
                  </a:lnTo>
                  <a:lnTo>
                    <a:pt x="6445796" y="170535"/>
                  </a:lnTo>
                  <a:lnTo>
                    <a:pt x="6445821" y="203695"/>
                  </a:lnTo>
                  <a:lnTo>
                    <a:pt x="6449530" y="216522"/>
                  </a:lnTo>
                  <a:lnTo>
                    <a:pt x="6460452" y="222161"/>
                  </a:lnTo>
                  <a:close/>
                </a:path>
                <a:path extrusionOk="0" h="257175" w="8796020">
                  <a:moveTo>
                    <a:pt x="6468808" y="153949"/>
                  </a:moveTo>
                  <a:lnTo>
                    <a:pt x="6467500" y="148348"/>
                  </a:lnTo>
                  <a:lnTo>
                    <a:pt x="6460464" y="140690"/>
                  </a:lnTo>
                  <a:lnTo>
                    <a:pt x="6455219" y="148628"/>
                  </a:lnTo>
                  <a:lnTo>
                    <a:pt x="6454762" y="154203"/>
                  </a:lnTo>
                  <a:lnTo>
                    <a:pt x="6457493" y="157480"/>
                  </a:lnTo>
                  <a:lnTo>
                    <a:pt x="6461798" y="158559"/>
                  </a:lnTo>
                  <a:lnTo>
                    <a:pt x="6466268" y="157391"/>
                  </a:lnTo>
                  <a:lnTo>
                    <a:pt x="6468808" y="153949"/>
                  </a:lnTo>
                  <a:close/>
                </a:path>
                <a:path extrusionOk="0" h="257175" w="8796020">
                  <a:moveTo>
                    <a:pt x="6755092" y="133438"/>
                  </a:moveTo>
                  <a:lnTo>
                    <a:pt x="6751447" y="133235"/>
                  </a:lnTo>
                  <a:lnTo>
                    <a:pt x="6749720" y="133235"/>
                  </a:lnTo>
                  <a:lnTo>
                    <a:pt x="6739191" y="134175"/>
                  </a:lnTo>
                  <a:lnTo>
                    <a:pt x="6730428" y="136969"/>
                  </a:lnTo>
                  <a:lnTo>
                    <a:pt x="6723456" y="141605"/>
                  </a:lnTo>
                  <a:lnTo>
                    <a:pt x="6718287" y="148056"/>
                  </a:lnTo>
                  <a:lnTo>
                    <a:pt x="6722719" y="152654"/>
                  </a:lnTo>
                  <a:lnTo>
                    <a:pt x="6727304" y="154546"/>
                  </a:lnTo>
                  <a:lnTo>
                    <a:pt x="6731711" y="154546"/>
                  </a:lnTo>
                  <a:lnTo>
                    <a:pt x="6739242" y="152730"/>
                  </a:lnTo>
                  <a:lnTo>
                    <a:pt x="6745935" y="147942"/>
                  </a:lnTo>
                  <a:lnTo>
                    <a:pt x="6751358" y="141173"/>
                  </a:lnTo>
                  <a:lnTo>
                    <a:pt x="6755092" y="133438"/>
                  </a:lnTo>
                  <a:close/>
                </a:path>
                <a:path extrusionOk="0" h="257175" w="8796020">
                  <a:moveTo>
                    <a:pt x="7138340" y="22225"/>
                  </a:moveTo>
                  <a:lnTo>
                    <a:pt x="7131799" y="16535"/>
                  </a:lnTo>
                  <a:lnTo>
                    <a:pt x="7127278" y="14465"/>
                  </a:lnTo>
                  <a:lnTo>
                    <a:pt x="7124395" y="14465"/>
                  </a:lnTo>
                  <a:lnTo>
                    <a:pt x="7120598" y="14465"/>
                  </a:lnTo>
                  <a:lnTo>
                    <a:pt x="7119645" y="18059"/>
                  </a:lnTo>
                  <a:lnTo>
                    <a:pt x="7121639" y="25247"/>
                  </a:lnTo>
                  <a:lnTo>
                    <a:pt x="7124586" y="28854"/>
                  </a:lnTo>
                  <a:lnTo>
                    <a:pt x="7131431" y="28854"/>
                  </a:lnTo>
                  <a:lnTo>
                    <a:pt x="7134784" y="27063"/>
                  </a:lnTo>
                  <a:lnTo>
                    <a:pt x="7138340" y="22225"/>
                  </a:lnTo>
                  <a:close/>
                </a:path>
                <a:path extrusionOk="0" h="257175" w="8796020">
                  <a:moveTo>
                    <a:pt x="7992656" y="96329"/>
                  </a:moveTo>
                  <a:lnTo>
                    <a:pt x="7991386" y="96494"/>
                  </a:lnTo>
                  <a:lnTo>
                    <a:pt x="7986217" y="96558"/>
                  </a:lnTo>
                  <a:lnTo>
                    <a:pt x="7976082" y="95859"/>
                  </a:lnTo>
                  <a:lnTo>
                    <a:pt x="7973720" y="95859"/>
                  </a:lnTo>
                  <a:lnTo>
                    <a:pt x="7965199" y="95859"/>
                  </a:lnTo>
                  <a:lnTo>
                    <a:pt x="7958976" y="98171"/>
                  </a:lnTo>
                  <a:lnTo>
                    <a:pt x="7963319" y="111086"/>
                  </a:lnTo>
                  <a:lnTo>
                    <a:pt x="7966126" y="111429"/>
                  </a:lnTo>
                  <a:lnTo>
                    <a:pt x="7968767" y="111607"/>
                  </a:lnTo>
                  <a:lnTo>
                    <a:pt x="7971231" y="111607"/>
                  </a:lnTo>
                  <a:lnTo>
                    <a:pt x="7979511" y="110744"/>
                  </a:lnTo>
                  <a:lnTo>
                    <a:pt x="7985976" y="108026"/>
                  </a:lnTo>
                  <a:lnTo>
                    <a:pt x="7990421" y="103289"/>
                  </a:lnTo>
                  <a:lnTo>
                    <a:pt x="7992656" y="96329"/>
                  </a:lnTo>
                  <a:close/>
                </a:path>
                <a:path extrusionOk="0" h="257175" w="8796020">
                  <a:moveTo>
                    <a:pt x="8015427" y="33972"/>
                  </a:moveTo>
                  <a:lnTo>
                    <a:pt x="8007350" y="29502"/>
                  </a:lnTo>
                  <a:lnTo>
                    <a:pt x="8003908" y="35991"/>
                  </a:lnTo>
                  <a:lnTo>
                    <a:pt x="7999692" y="45745"/>
                  </a:lnTo>
                  <a:lnTo>
                    <a:pt x="7999311" y="54800"/>
                  </a:lnTo>
                  <a:lnTo>
                    <a:pt x="8007350" y="59232"/>
                  </a:lnTo>
                  <a:lnTo>
                    <a:pt x="8010893" y="52793"/>
                  </a:lnTo>
                  <a:lnTo>
                    <a:pt x="8015097" y="43065"/>
                  </a:lnTo>
                  <a:lnTo>
                    <a:pt x="8015427" y="33972"/>
                  </a:lnTo>
                  <a:close/>
                </a:path>
                <a:path extrusionOk="0" h="257175" w="8796020">
                  <a:moveTo>
                    <a:pt x="8096567" y="193154"/>
                  </a:moveTo>
                  <a:lnTo>
                    <a:pt x="8088439" y="185166"/>
                  </a:lnTo>
                  <a:lnTo>
                    <a:pt x="8081772" y="191935"/>
                  </a:lnTo>
                  <a:lnTo>
                    <a:pt x="8071117" y="199097"/>
                  </a:lnTo>
                  <a:lnTo>
                    <a:pt x="8065465" y="206667"/>
                  </a:lnTo>
                  <a:lnTo>
                    <a:pt x="8073809" y="214668"/>
                  </a:lnTo>
                  <a:lnTo>
                    <a:pt x="8078165" y="205778"/>
                  </a:lnTo>
                  <a:lnTo>
                    <a:pt x="8089443" y="199313"/>
                  </a:lnTo>
                  <a:lnTo>
                    <a:pt x="8096567" y="193154"/>
                  </a:lnTo>
                  <a:close/>
                </a:path>
                <a:path extrusionOk="0" h="257175" w="8796020">
                  <a:moveTo>
                    <a:pt x="8266125" y="116878"/>
                  </a:moveTo>
                  <a:lnTo>
                    <a:pt x="8265122" y="111086"/>
                  </a:lnTo>
                  <a:lnTo>
                    <a:pt x="8260778" y="107289"/>
                  </a:lnTo>
                  <a:lnTo>
                    <a:pt x="8257743" y="106172"/>
                  </a:lnTo>
                  <a:lnTo>
                    <a:pt x="8253489" y="106184"/>
                  </a:lnTo>
                  <a:lnTo>
                    <a:pt x="8247494" y="108483"/>
                  </a:lnTo>
                  <a:lnTo>
                    <a:pt x="8243227" y="108483"/>
                  </a:lnTo>
                  <a:lnTo>
                    <a:pt x="8240192" y="107365"/>
                  </a:lnTo>
                  <a:lnTo>
                    <a:pt x="8235848" y="103581"/>
                  </a:lnTo>
                  <a:lnTo>
                    <a:pt x="8233854" y="111023"/>
                  </a:lnTo>
                  <a:lnTo>
                    <a:pt x="8236598" y="116179"/>
                  </a:lnTo>
                  <a:lnTo>
                    <a:pt x="8242490" y="119176"/>
                  </a:lnTo>
                  <a:lnTo>
                    <a:pt x="8249894" y="120142"/>
                  </a:lnTo>
                  <a:lnTo>
                    <a:pt x="8258086" y="120142"/>
                  </a:lnTo>
                  <a:lnTo>
                    <a:pt x="8266125" y="116878"/>
                  </a:lnTo>
                  <a:close/>
                </a:path>
                <a:path extrusionOk="0" h="257175" w="8796020">
                  <a:moveTo>
                    <a:pt x="8383117" y="88836"/>
                  </a:moveTo>
                  <a:lnTo>
                    <a:pt x="8381784" y="87515"/>
                  </a:lnTo>
                  <a:lnTo>
                    <a:pt x="8380108" y="86982"/>
                  </a:lnTo>
                  <a:lnTo>
                    <a:pt x="8378253" y="86982"/>
                  </a:lnTo>
                  <a:lnTo>
                    <a:pt x="8371243" y="86982"/>
                  </a:lnTo>
                  <a:lnTo>
                    <a:pt x="8361896" y="94691"/>
                  </a:lnTo>
                  <a:lnTo>
                    <a:pt x="8360931" y="96329"/>
                  </a:lnTo>
                  <a:lnTo>
                    <a:pt x="8358975" y="100050"/>
                  </a:lnTo>
                  <a:lnTo>
                    <a:pt x="8360359" y="101473"/>
                  </a:lnTo>
                  <a:lnTo>
                    <a:pt x="8363242" y="101473"/>
                  </a:lnTo>
                  <a:lnTo>
                    <a:pt x="8369897" y="100025"/>
                  </a:lnTo>
                  <a:lnTo>
                    <a:pt x="8377263" y="96570"/>
                  </a:lnTo>
                  <a:lnTo>
                    <a:pt x="8382584" y="92405"/>
                  </a:lnTo>
                  <a:lnTo>
                    <a:pt x="8383117" y="88836"/>
                  </a:lnTo>
                  <a:close/>
                </a:path>
                <a:path extrusionOk="0" h="257175" w="8796020">
                  <a:moveTo>
                    <a:pt x="8604999" y="186740"/>
                  </a:moveTo>
                  <a:lnTo>
                    <a:pt x="8602929" y="181876"/>
                  </a:lnTo>
                  <a:lnTo>
                    <a:pt x="8599157" y="178168"/>
                  </a:lnTo>
                  <a:lnTo>
                    <a:pt x="8593569" y="172669"/>
                  </a:lnTo>
                  <a:lnTo>
                    <a:pt x="8584273" y="169735"/>
                  </a:lnTo>
                  <a:lnTo>
                    <a:pt x="8575434" y="169735"/>
                  </a:lnTo>
                  <a:lnTo>
                    <a:pt x="8567179" y="170662"/>
                  </a:lnTo>
                  <a:lnTo>
                    <a:pt x="8560067" y="173494"/>
                  </a:lnTo>
                  <a:lnTo>
                    <a:pt x="8554910" y="178308"/>
                  </a:lnTo>
                  <a:lnTo>
                    <a:pt x="8552561" y="185166"/>
                  </a:lnTo>
                  <a:lnTo>
                    <a:pt x="8558225" y="189179"/>
                  </a:lnTo>
                  <a:lnTo>
                    <a:pt x="8565553" y="191516"/>
                  </a:lnTo>
                  <a:lnTo>
                    <a:pt x="8574113" y="192595"/>
                  </a:lnTo>
                  <a:lnTo>
                    <a:pt x="8583511" y="192862"/>
                  </a:lnTo>
                  <a:lnTo>
                    <a:pt x="8599157" y="192659"/>
                  </a:lnTo>
                  <a:lnTo>
                    <a:pt x="8604072" y="192659"/>
                  </a:lnTo>
                  <a:lnTo>
                    <a:pt x="8604999" y="186740"/>
                  </a:lnTo>
                  <a:close/>
                </a:path>
                <a:path extrusionOk="0" h="257175" w="8796020">
                  <a:moveTo>
                    <a:pt x="8795753" y="118681"/>
                  </a:moveTo>
                  <a:lnTo>
                    <a:pt x="8780793" y="118681"/>
                  </a:lnTo>
                  <a:lnTo>
                    <a:pt x="8780793" y="133438"/>
                  </a:lnTo>
                  <a:lnTo>
                    <a:pt x="8795753" y="133438"/>
                  </a:lnTo>
                  <a:lnTo>
                    <a:pt x="8795753" y="1186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67" name="Google Shape;3167;gf574e92628_0_0"/>
            <p:cNvSpPr/>
            <p:nvPr/>
          </p:nvSpPr>
          <p:spPr>
            <a:xfrm>
              <a:off x="2806" y="6802665"/>
              <a:ext cx="9404350" cy="238125"/>
            </a:xfrm>
            <a:custGeom>
              <a:rect b="b" l="l" r="r" t="t"/>
              <a:pathLst>
                <a:path extrusionOk="0" h="238125" w="9404350">
                  <a:moveTo>
                    <a:pt x="27114" y="200863"/>
                  </a:moveTo>
                  <a:lnTo>
                    <a:pt x="25819" y="200685"/>
                  </a:lnTo>
                  <a:lnTo>
                    <a:pt x="24536" y="200609"/>
                  </a:lnTo>
                  <a:lnTo>
                    <a:pt x="23279" y="200609"/>
                  </a:lnTo>
                  <a:lnTo>
                    <a:pt x="8851" y="204419"/>
                  </a:lnTo>
                  <a:lnTo>
                    <a:pt x="0" y="213245"/>
                  </a:lnTo>
                  <a:lnTo>
                    <a:pt x="76" y="223202"/>
                  </a:lnTo>
                  <a:lnTo>
                    <a:pt x="12420" y="230365"/>
                  </a:lnTo>
                  <a:lnTo>
                    <a:pt x="12344" y="219278"/>
                  </a:lnTo>
                  <a:lnTo>
                    <a:pt x="17576" y="213537"/>
                  </a:lnTo>
                  <a:lnTo>
                    <a:pt x="23914" y="208851"/>
                  </a:lnTo>
                  <a:lnTo>
                    <a:pt x="27114" y="200863"/>
                  </a:lnTo>
                  <a:close/>
                </a:path>
                <a:path extrusionOk="0" h="238125" w="9404350">
                  <a:moveTo>
                    <a:pt x="63919" y="939"/>
                  </a:moveTo>
                  <a:lnTo>
                    <a:pt x="63246" y="939"/>
                  </a:lnTo>
                  <a:lnTo>
                    <a:pt x="56261" y="939"/>
                  </a:lnTo>
                  <a:lnTo>
                    <a:pt x="37007" y="9461"/>
                  </a:lnTo>
                  <a:lnTo>
                    <a:pt x="27038" y="9461"/>
                  </a:lnTo>
                  <a:lnTo>
                    <a:pt x="23609" y="9067"/>
                  </a:lnTo>
                  <a:lnTo>
                    <a:pt x="19621" y="8089"/>
                  </a:lnTo>
                  <a:lnTo>
                    <a:pt x="19634" y="17221"/>
                  </a:lnTo>
                  <a:lnTo>
                    <a:pt x="22567" y="23418"/>
                  </a:lnTo>
                  <a:lnTo>
                    <a:pt x="27673" y="26936"/>
                  </a:lnTo>
                  <a:lnTo>
                    <a:pt x="34239" y="28054"/>
                  </a:lnTo>
                  <a:lnTo>
                    <a:pt x="44818" y="25958"/>
                  </a:lnTo>
                  <a:lnTo>
                    <a:pt x="54737" y="20218"/>
                  </a:lnTo>
                  <a:lnTo>
                    <a:pt x="61836" y="11607"/>
                  </a:lnTo>
                  <a:lnTo>
                    <a:pt x="63919" y="939"/>
                  </a:lnTo>
                  <a:close/>
                </a:path>
                <a:path extrusionOk="0" h="238125" w="9404350">
                  <a:moveTo>
                    <a:pt x="146951" y="30746"/>
                  </a:moveTo>
                  <a:lnTo>
                    <a:pt x="142303" y="25615"/>
                  </a:lnTo>
                  <a:lnTo>
                    <a:pt x="136194" y="25615"/>
                  </a:lnTo>
                  <a:lnTo>
                    <a:pt x="127000" y="28702"/>
                  </a:lnTo>
                  <a:lnTo>
                    <a:pt x="119329" y="36118"/>
                  </a:lnTo>
                  <a:lnTo>
                    <a:pt x="116776" y="45072"/>
                  </a:lnTo>
                  <a:lnTo>
                    <a:pt x="122859" y="52793"/>
                  </a:lnTo>
                  <a:lnTo>
                    <a:pt x="123774" y="46215"/>
                  </a:lnTo>
                  <a:lnTo>
                    <a:pt x="129857" y="44907"/>
                  </a:lnTo>
                  <a:lnTo>
                    <a:pt x="139649" y="44907"/>
                  </a:lnTo>
                  <a:lnTo>
                    <a:pt x="144780" y="45186"/>
                  </a:lnTo>
                  <a:lnTo>
                    <a:pt x="146951" y="30746"/>
                  </a:lnTo>
                  <a:close/>
                </a:path>
                <a:path extrusionOk="0" h="238125" w="9404350">
                  <a:moveTo>
                    <a:pt x="232486" y="89916"/>
                  </a:moveTo>
                  <a:lnTo>
                    <a:pt x="225907" y="82194"/>
                  </a:lnTo>
                  <a:lnTo>
                    <a:pt x="222504" y="91795"/>
                  </a:lnTo>
                  <a:lnTo>
                    <a:pt x="213245" y="95516"/>
                  </a:lnTo>
                  <a:lnTo>
                    <a:pt x="204787" y="100025"/>
                  </a:lnTo>
                  <a:lnTo>
                    <a:pt x="203784" y="112026"/>
                  </a:lnTo>
                  <a:lnTo>
                    <a:pt x="204685" y="112191"/>
                  </a:lnTo>
                  <a:lnTo>
                    <a:pt x="205625" y="112280"/>
                  </a:lnTo>
                  <a:lnTo>
                    <a:pt x="206565" y="112280"/>
                  </a:lnTo>
                  <a:lnTo>
                    <a:pt x="218833" y="108585"/>
                  </a:lnTo>
                  <a:lnTo>
                    <a:pt x="228803" y="99923"/>
                  </a:lnTo>
                  <a:lnTo>
                    <a:pt x="232486" y="89916"/>
                  </a:lnTo>
                  <a:close/>
                </a:path>
                <a:path extrusionOk="0" h="238125" w="9404350">
                  <a:moveTo>
                    <a:pt x="365747" y="186118"/>
                  </a:moveTo>
                  <a:lnTo>
                    <a:pt x="356019" y="187388"/>
                  </a:lnTo>
                  <a:lnTo>
                    <a:pt x="347726" y="190042"/>
                  </a:lnTo>
                  <a:lnTo>
                    <a:pt x="341096" y="194411"/>
                  </a:lnTo>
                  <a:lnTo>
                    <a:pt x="336397" y="200863"/>
                  </a:lnTo>
                  <a:lnTo>
                    <a:pt x="339204" y="201206"/>
                  </a:lnTo>
                  <a:lnTo>
                    <a:pt x="341858" y="201396"/>
                  </a:lnTo>
                  <a:lnTo>
                    <a:pt x="344335" y="201396"/>
                  </a:lnTo>
                  <a:lnTo>
                    <a:pt x="352628" y="200533"/>
                  </a:lnTo>
                  <a:lnTo>
                    <a:pt x="359079" y="197827"/>
                  </a:lnTo>
                  <a:lnTo>
                    <a:pt x="363512" y="193078"/>
                  </a:lnTo>
                  <a:lnTo>
                    <a:pt x="365747" y="186118"/>
                  </a:lnTo>
                  <a:close/>
                </a:path>
                <a:path extrusionOk="0" h="238125" w="9404350">
                  <a:moveTo>
                    <a:pt x="1087716" y="8089"/>
                  </a:moveTo>
                  <a:lnTo>
                    <a:pt x="1073023" y="8089"/>
                  </a:lnTo>
                  <a:lnTo>
                    <a:pt x="1073023" y="22948"/>
                  </a:lnTo>
                  <a:lnTo>
                    <a:pt x="1087716" y="22948"/>
                  </a:lnTo>
                  <a:lnTo>
                    <a:pt x="1087716" y="8089"/>
                  </a:lnTo>
                  <a:close/>
                </a:path>
                <a:path extrusionOk="0" h="238125" w="9404350">
                  <a:moveTo>
                    <a:pt x="1189253" y="20243"/>
                  </a:moveTo>
                  <a:lnTo>
                    <a:pt x="1183525" y="15697"/>
                  </a:lnTo>
                  <a:lnTo>
                    <a:pt x="1181163" y="22047"/>
                  </a:lnTo>
                  <a:lnTo>
                    <a:pt x="1178102" y="28003"/>
                  </a:lnTo>
                  <a:lnTo>
                    <a:pt x="1177759" y="33388"/>
                  </a:lnTo>
                  <a:lnTo>
                    <a:pt x="1183525" y="38049"/>
                  </a:lnTo>
                  <a:lnTo>
                    <a:pt x="1185862" y="31496"/>
                  </a:lnTo>
                  <a:lnTo>
                    <a:pt x="1188897" y="25539"/>
                  </a:lnTo>
                  <a:lnTo>
                    <a:pt x="1189253" y="20243"/>
                  </a:lnTo>
                  <a:close/>
                </a:path>
                <a:path extrusionOk="0" h="238125" w="9404350">
                  <a:moveTo>
                    <a:pt x="1301483" y="89789"/>
                  </a:moveTo>
                  <a:lnTo>
                    <a:pt x="1286497" y="89789"/>
                  </a:lnTo>
                  <a:lnTo>
                    <a:pt x="1286497" y="96939"/>
                  </a:lnTo>
                  <a:lnTo>
                    <a:pt x="1280795" y="98552"/>
                  </a:lnTo>
                  <a:lnTo>
                    <a:pt x="1279283" y="104533"/>
                  </a:lnTo>
                  <a:lnTo>
                    <a:pt x="1288110" y="104178"/>
                  </a:lnTo>
                  <a:lnTo>
                    <a:pt x="1296009" y="102781"/>
                  </a:lnTo>
                  <a:lnTo>
                    <a:pt x="1301089" y="98577"/>
                  </a:lnTo>
                  <a:lnTo>
                    <a:pt x="1301483" y="89789"/>
                  </a:lnTo>
                  <a:close/>
                </a:path>
                <a:path extrusionOk="0" h="238125" w="9404350">
                  <a:moveTo>
                    <a:pt x="1389811" y="15697"/>
                  </a:moveTo>
                  <a:lnTo>
                    <a:pt x="1387792" y="16383"/>
                  </a:lnTo>
                  <a:lnTo>
                    <a:pt x="1385341" y="16637"/>
                  </a:lnTo>
                  <a:lnTo>
                    <a:pt x="1378864" y="16637"/>
                  </a:lnTo>
                  <a:lnTo>
                    <a:pt x="1361808" y="14643"/>
                  </a:lnTo>
                  <a:lnTo>
                    <a:pt x="1358049" y="14643"/>
                  </a:lnTo>
                  <a:lnTo>
                    <a:pt x="1351076" y="14643"/>
                  </a:lnTo>
                  <a:lnTo>
                    <a:pt x="1345844" y="16357"/>
                  </a:lnTo>
                  <a:lnTo>
                    <a:pt x="1345501" y="22948"/>
                  </a:lnTo>
                  <a:lnTo>
                    <a:pt x="1347431" y="22352"/>
                  </a:lnTo>
                  <a:lnTo>
                    <a:pt x="1349756" y="22123"/>
                  </a:lnTo>
                  <a:lnTo>
                    <a:pt x="1356055" y="22123"/>
                  </a:lnTo>
                  <a:lnTo>
                    <a:pt x="1373149" y="24066"/>
                  </a:lnTo>
                  <a:lnTo>
                    <a:pt x="1384071" y="24066"/>
                  </a:lnTo>
                  <a:lnTo>
                    <a:pt x="1389456" y="22352"/>
                  </a:lnTo>
                  <a:lnTo>
                    <a:pt x="1389811" y="15697"/>
                  </a:lnTo>
                  <a:close/>
                </a:path>
                <a:path extrusionOk="0" h="238125" w="9404350">
                  <a:moveTo>
                    <a:pt x="1406486" y="178663"/>
                  </a:moveTo>
                  <a:lnTo>
                    <a:pt x="1403743" y="173494"/>
                  </a:lnTo>
                  <a:lnTo>
                    <a:pt x="1397863" y="170497"/>
                  </a:lnTo>
                  <a:lnTo>
                    <a:pt x="1390446" y="169519"/>
                  </a:lnTo>
                  <a:lnTo>
                    <a:pt x="1382229" y="169519"/>
                  </a:lnTo>
                  <a:lnTo>
                    <a:pt x="1374140" y="172808"/>
                  </a:lnTo>
                  <a:lnTo>
                    <a:pt x="1375156" y="178625"/>
                  </a:lnTo>
                  <a:lnTo>
                    <a:pt x="1378800" y="178536"/>
                  </a:lnTo>
                  <a:lnTo>
                    <a:pt x="1386573" y="178993"/>
                  </a:lnTo>
                  <a:lnTo>
                    <a:pt x="1393494" y="180378"/>
                  </a:lnTo>
                  <a:lnTo>
                    <a:pt x="1399489" y="182740"/>
                  </a:lnTo>
                  <a:lnTo>
                    <a:pt x="1404505" y="186118"/>
                  </a:lnTo>
                  <a:lnTo>
                    <a:pt x="1406486" y="178663"/>
                  </a:lnTo>
                  <a:close/>
                </a:path>
                <a:path extrusionOk="0" h="238125" w="9404350">
                  <a:moveTo>
                    <a:pt x="1478140" y="38049"/>
                  </a:moveTo>
                  <a:lnTo>
                    <a:pt x="1464652" y="41160"/>
                  </a:lnTo>
                  <a:lnTo>
                    <a:pt x="1452740" y="45847"/>
                  </a:lnTo>
                  <a:lnTo>
                    <a:pt x="1442440" y="52095"/>
                  </a:lnTo>
                  <a:lnTo>
                    <a:pt x="1433830" y="59944"/>
                  </a:lnTo>
                  <a:lnTo>
                    <a:pt x="1438744" y="59944"/>
                  </a:lnTo>
                  <a:lnTo>
                    <a:pt x="1453553" y="59486"/>
                  </a:lnTo>
                  <a:lnTo>
                    <a:pt x="1466278" y="56908"/>
                  </a:lnTo>
                  <a:lnTo>
                    <a:pt x="1475092" y="50380"/>
                  </a:lnTo>
                  <a:lnTo>
                    <a:pt x="1478140" y="38049"/>
                  </a:lnTo>
                  <a:close/>
                </a:path>
                <a:path extrusionOk="0" h="238125" w="9404350">
                  <a:moveTo>
                    <a:pt x="1903691" y="138633"/>
                  </a:moveTo>
                  <a:lnTo>
                    <a:pt x="1897951" y="134048"/>
                  </a:lnTo>
                  <a:lnTo>
                    <a:pt x="1895767" y="140550"/>
                  </a:lnTo>
                  <a:lnTo>
                    <a:pt x="1892769" y="146507"/>
                  </a:lnTo>
                  <a:lnTo>
                    <a:pt x="1892363" y="151828"/>
                  </a:lnTo>
                  <a:lnTo>
                    <a:pt x="1897951" y="156400"/>
                  </a:lnTo>
                  <a:lnTo>
                    <a:pt x="1900288" y="149987"/>
                  </a:lnTo>
                  <a:lnTo>
                    <a:pt x="1903349" y="144005"/>
                  </a:lnTo>
                  <a:lnTo>
                    <a:pt x="1903691" y="138633"/>
                  </a:lnTo>
                  <a:close/>
                </a:path>
                <a:path extrusionOk="0" h="238125" w="9404350">
                  <a:moveTo>
                    <a:pt x="1979752" y="59067"/>
                  </a:moveTo>
                  <a:lnTo>
                    <a:pt x="1973694" y="49885"/>
                  </a:lnTo>
                  <a:lnTo>
                    <a:pt x="1962696" y="45707"/>
                  </a:lnTo>
                  <a:lnTo>
                    <a:pt x="1948522" y="44704"/>
                  </a:lnTo>
                  <a:lnTo>
                    <a:pt x="1944611" y="44704"/>
                  </a:lnTo>
                  <a:lnTo>
                    <a:pt x="1928431" y="45250"/>
                  </a:lnTo>
                  <a:lnTo>
                    <a:pt x="1920125" y="45186"/>
                  </a:lnTo>
                  <a:lnTo>
                    <a:pt x="1928749" y="56159"/>
                  </a:lnTo>
                  <a:lnTo>
                    <a:pt x="1940039" y="67221"/>
                  </a:lnTo>
                  <a:lnTo>
                    <a:pt x="1952955" y="75768"/>
                  </a:lnTo>
                  <a:lnTo>
                    <a:pt x="1966391" y="79197"/>
                  </a:lnTo>
                  <a:lnTo>
                    <a:pt x="1970773" y="79197"/>
                  </a:lnTo>
                  <a:lnTo>
                    <a:pt x="1975078" y="77952"/>
                  </a:lnTo>
                  <a:lnTo>
                    <a:pt x="1979117" y="75031"/>
                  </a:lnTo>
                  <a:lnTo>
                    <a:pt x="1979752" y="59067"/>
                  </a:lnTo>
                  <a:close/>
                </a:path>
                <a:path extrusionOk="0" h="238125" w="9404350">
                  <a:moveTo>
                    <a:pt x="2282113" y="12700"/>
                  </a:moveTo>
                  <a:lnTo>
                    <a:pt x="2273731" y="8089"/>
                  </a:lnTo>
                  <a:lnTo>
                    <a:pt x="2273135" y="11963"/>
                  </a:lnTo>
                  <a:lnTo>
                    <a:pt x="2271522" y="13398"/>
                  </a:lnTo>
                  <a:lnTo>
                    <a:pt x="2266518" y="13398"/>
                  </a:lnTo>
                  <a:lnTo>
                    <a:pt x="2262695" y="10807"/>
                  </a:lnTo>
                  <a:lnTo>
                    <a:pt x="2259076" y="8089"/>
                  </a:lnTo>
                  <a:lnTo>
                    <a:pt x="2254707" y="19862"/>
                  </a:lnTo>
                  <a:lnTo>
                    <a:pt x="2260130" y="23876"/>
                  </a:lnTo>
                  <a:lnTo>
                    <a:pt x="2266873" y="23876"/>
                  </a:lnTo>
                  <a:lnTo>
                    <a:pt x="2275230" y="22123"/>
                  </a:lnTo>
                  <a:lnTo>
                    <a:pt x="2281466" y="17894"/>
                  </a:lnTo>
                  <a:lnTo>
                    <a:pt x="2282113" y="12700"/>
                  </a:lnTo>
                  <a:close/>
                </a:path>
                <a:path extrusionOk="0" h="238125" w="9404350">
                  <a:moveTo>
                    <a:pt x="2465070" y="52806"/>
                  </a:moveTo>
                  <a:lnTo>
                    <a:pt x="2463469" y="52603"/>
                  </a:lnTo>
                  <a:lnTo>
                    <a:pt x="2461984" y="52501"/>
                  </a:lnTo>
                  <a:lnTo>
                    <a:pt x="2460574" y="52501"/>
                  </a:lnTo>
                  <a:lnTo>
                    <a:pt x="2451011" y="54660"/>
                  </a:lnTo>
                  <a:lnTo>
                    <a:pt x="2445270" y="60731"/>
                  </a:lnTo>
                  <a:lnTo>
                    <a:pt x="2442845" y="70104"/>
                  </a:lnTo>
                  <a:lnTo>
                    <a:pt x="2443200" y="82194"/>
                  </a:lnTo>
                  <a:lnTo>
                    <a:pt x="2445537" y="82410"/>
                  </a:lnTo>
                  <a:lnTo>
                    <a:pt x="2446604" y="82410"/>
                  </a:lnTo>
                  <a:lnTo>
                    <a:pt x="2455811" y="79654"/>
                  </a:lnTo>
                  <a:lnTo>
                    <a:pt x="2460790" y="72593"/>
                  </a:lnTo>
                  <a:lnTo>
                    <a:pt x="2463292" y="63042"/>
                  </a:lnTo>
                  <a:lnTo>
                    <a:pt x="2465070" y="52806"/>
                  </a:lnTo>
                  <a:close/>
                </a:path>
                <a:path extrusionOk="0" h="238125" w="9404350">
                  <a:moveTo>
                    <a:pt x="2562402" y="52374"/>
                  </a:moveTo>
                  <a:lnTo>
                    <a:pt x="2559075" y="47244"/>
                  </a:lnTo>
                  <a:lnTo>
                    <a:pt x="2552446" y="44323"/>
                  </a:lnTo>
                  <a:lnTo>
                    <a:pt x="2544114" y="43395"/>
                  </a:lnTo>
                  <a:lnTo>
                    <a:pt x="2533916" y="43395"/>
                  </a:lnTo>
                  <a:lnTo>
                    <a:pt x="2523401" y="47066"/>
                  </a:lnTo>
                  <a:lnTo>
                    <a:pt x="2524036" y="52793"/>
                  </a:lnTo>
                  <a:lnTo>
                    <a:pt x="2529395" y="56019"/>
                  </a:lnTo>
                  <a:lnTo>
                    <a:pt x="2535491" y="58547"/>
                  </a:lnTo>
                  <a:lnTo>
                    <a:pt x="2542438" y="60210"/>
                  </a:lnTo>
                  <a:lnTo>
                    <a:pt x="2550401" y="60794"/>
                  </a:lnTo>
                  <a:lnTo>
                    <a:pt x="2553627" y="60794"/>
                  </a:lnTo>
                  <a:lnTo>
                    <a:pt x="2557107" y="60528"/>
                  </a:lnTo>
                  <a:lnTo>
                    <a:pt x="2560866" y="59944"/>
                  </a:lnTo>
                  <a:lnTo>
                    <a:pt x="2562402" y="52374"/>
                  </a:lnTo>
                  <a:close/>
                </a:path>
                <a:path extrusionOk="0" h="238125" w="9404350">
                  <a:moveTo>
                    <a:pt x="2811513" y="200863"/>
                  </a:moveTo>
                  <a:lnTo>
                    <a:pt x="2810599" y="192493"/>
                  </a:lnTo>
                  <a:lnTo>
                    <a:pt x="2807601" y="186207"/>
                  </a:lnTo>
                  <a:lnTo>
                    <a:pt x="2802826" y="181686"/>
                  </a:lnTo>
                  <a:lnTo>
                    <a:pt x="2796590" y="178625"/>
                  </a:lnTo>
                  <a:lnTo>
                    <a:pt x="2791447" y="186143"/>
                  </a:lnTo>
                  <a:lnTo>
                    <a:pt x="2790025" y="193814"/>
                  </a:lnTo>
                  <a:lnTo>
                    <a:pt x="2793250" y="199783"/>
                  </a:lnTo>
                  <a:lnTo>
                    <a:pt x="2802039" y="202184"/>
                  </a:lnTo>
                  <a:lnTo>
                    <a:pt x="2804693" y="202184"/>
                  </a:lnTo>
                  <a:lnTo>
                    <a:pt x="2807843" y="201777"/>
                  </a:lnTo>
                  <a:lnTo>
                    <a:pt x="2811513" y="200863"/>
                  </a:lnTo>
                  <a:close/>
                </a:path>
                <a:path extrusionOk="0" h="238125" w="9404350">
                  <a:moveTo>
                    <a:pt x="2833370" y="112026"/>
                  </a:moveTo>
                  <a:lnTo>
                    <a:pt x="2821025" y="114388"/>
                  </a:lnTo>
                  <a:lnTo>
                    <a:pt x="2812021" y="120091"/>
                  </a:lnTo>
                  <a:lnTo>
                    <a:pt x="2806357" y="129171"/>
                  </a:lnTo>
                  <a:lnTo>
                    <a:pt x="2804045" y="141643"/>
                  </a:lnTo>
                  <a:lnTo>
                    <a:pt x="2818676" y="141643"/>
                  </a:lnTo>
                  <a:lnTo>
                    <a:pt x="2823311" y="141300"/>
                  </a:lnTo>
                  <a:lnTo>
                    <a:pt x="2827629" y="140360"/>
                  </a:lnTo>
                  <a:lnTo>
                    <a:pt x="2826169" y="134048"/>
                  </a:lnTo>
                  <a:lnTo>
                    <a:pt x="2818777" y="130352"/>
                  </a:lnTo>
                  <a:lnTo>
                    <a:pt x="2823210" y="125399"/>
                  </a:lnTo>
                  <a:lnTo>
                    <a:pt x="2830931" y="119265"/>
                  </a:lnTo>
                  <a:lnTo>
                    <a:pt x="2833370" y="112026"/>
                  </a:lnTo>
                  <a:close/>
                </a:path>
                <a:path extrusionOk="0" h="238125" w="9404350">
                  <a:moveTo>
                    <a:pt x="2867723" y="91008"/>
                  </a:moveTo>
                  <a:lnTo>
                    <a:pt x="2866212" y="86309"/>
                  </a:lnTo>
                  <a:lnTo>
                    <a:pt x="2863342" y="84848"/>
                  </a:lnTo>
                  <a:lnTo>
                    <a:pt x="2858973" y="87122"/>
                  </a:lnTo>
                  <a:lnTo>
                    <a:pt x="2856014" y="93167"/>
                  </a:lnTo>
                  <a:lnTo>
                    <a:pt x="2856649" y="101854"/>
                  </a:lnTo>
                  <a:lnTo>
                    <a:pt x="2863050" y="112026"/>
                  </a:lnTo>
                  <a:lnTo>
                    <a:pt x="2866974" y="99415"/>
                  </a:lnTo>
                  <a:lnTo>
                    <a:pt x="2867723" y="91008"/>
                  </a:lnTo>
                  <a:close/>
                </a:path>
                <a:path extrusionOk="0" h="238125" w="9404350">
                  <a:moveTo>
                    <a:pt x="2885198" y="186131"/>
                  </a:moveTo>
                  <a:lnTo>
                    <a:pt x="2882214" y="185724"/>
                  </a:lnTo>
                  <a:lnTo>
                    <a:pt x="2879420" y="185508"/>
                  </a:lnTo>
                  <a:lnTo>
                    <a:pt x="2876842" y="185508"/>
                  </a:lnTo>
                  <a:lnTo>
                    <a:pt x="2868638" y="186397"/>
                  </a:lnTo>
                  <a:lnTo>
                    <a:pt x="2862262" y="189166"/>
                  </a:lnTo>
                  <a:lnTo>
                    <a:pt x="2857855" y="193941"/>
                  </a:lnTo>
                  <a:lnTo>
                    <a:pt x="2855544" y="200875"/>
                  </a:lnTo>
                  <a:lnTo>
                    <a:pt x="2865310" y="199478"/>
                  </a:lnTo>
                  <a:lnTo>
                    <a:pt x="2873718" y="196786"/>
                  </a:lnTo>
                  <a:lnTo>
                    <a:pt x="2880436" y="192455"/>
                  </a:lnTo>
                  <a:lnTo>
                    <a:pt x="2885198" y="186131"/>
                  </a:lnTo>
                  <a:close/>
                </a:path>
                <a:path extrusionOk="0" h="238125" w="9404350">
                  <a:moveTo>
                    <a:pt x="2939631" y="99695"/>
                  </a:moveTo>
                  <a:lnTo>
                    <a:pt x="2937687" y="96075"/>
                  </a:lnTo>
                  <a:lnTo>
                    <a:pt x="2933966" y="96075"/>
                  </a:lnTo>
                  <a:lnTo>
                    <a:pt x="2931045" y="96075"/>
                  </a:lnTo>
                  <a:lnTo>
                    <a:pt x="2927019" y="98310"/>
                  </a:lnTo>
                  <a:lnTo>
                    <a:pt x="2921990" y="104533"/>
                  </a:lnTo>
                  <a:lnTo>
                    <a:pt x="2926804" y="108927"/>
                  </a:lnTo>
                  <a:lnTo>
                    <a:pt x="2930588" y="110578"/>
                  </a:lnTo>
                  <a:lnTo>
                    <a:pt x="2937548" y="110578"/>
                  </a:lnTo>
                  <a:lnTo>
                    <a:pt x="2939554" y="106946"/>
                  </a:lnTo>
                  <a:lnTo>
                    <a:pt x="2939631" y="99695"/>
                  </a:lnTo>
                  <a:close/>
                </a:path>
                <a:path extrusionOk="0" h="238125" w="9404350">
                  <a:moveTo>
                    <a:pt x="3118612" y="211289"/>
                  </a:moveTo>
                  <a:lnTo>
                    <a:pt x="3113328" y="200863"/>
                  </a:lnTo>
                  <a:lnTo>
                    <a:pt x="3104426" y="208584"/>
                  </a:lnTo>
                  <a:lnTo>
                    <a:pt x="3095764" y="216484"/>
                  </a:lnTo>
                  <a:lnTo>
                    <a:pt x="3088538" y="225856"/>
                  </a:lnTo>
                  <a:lnTo>
                    <a:pt x="3083991" y="237972"/>
                  </a:lnTo>
                  <a:lnTo>
                    <a:pt x="3098444" y="233718"/>
                  </a:lnTo>
                  <a:lnTo>
                    <a:pt x="3111817" y="223532"/>
                  </a:lnTo>
                  <a:lnTo>
                    <a:pt x="3118612" y="211289"/>
                  </a:lnTo>
                  <a:close/>
                </a:path>
                <a:path extrusionOk="0" h="238125" w="9404350">
                  <a:moveTo>
                    <a:pt x="3223793" y="45186"/>
                  </a:moveTo>
                  <a:lnTo>
                    <a:pt x="3216795" y="42786"/>
                  </a:lnTo>
                  <a:lnTo>
                    <a:pt x="3210623" y="41668"/>
                  </a:lnTo>
                  <a:lnTo>
                    <a:pt x="3205149" y="41668"/>
                  </a:lnTo>
                  <a:lnTo>
                    <a:pt x="3191040" y="44678"/>
                  </a:lnTo>
                  <a:lnTo>
                    <a:pt x="3180105" y="53060"/>
                  </a:lnTo>
                  <a:lnTo>
                    <a:pt x="3171621" y="65874"/>
                  </a:lnTo>
                  <a:lnTo>
                    <a:pt x="3164827" y="82181"/>
                  </a:lnTo>
                  <a:lnTo>
                    <a:pt x="3184182" y="77546"/>
                  </a:lnTo>
                  <a:lnTo>
                    <a:pt x="3203625" y="73025"/>
                  </a:lnTo>
                  <a:lnTo>
                    <a:pt x="3218421" y="63842"/>
                  </a:lnTo>
                  <a:lnTo>
                    <a:pt x="3223793" y="45186"/>
                  </a:lnTo>
                  <a:close/>
                </a:path>
                <a:path extrusionOk="0" h="238125" w="9404350">
                  <a:moveTo>
                    <a:pt x="3232518" y="155028"/>
                  </a:moveTo>
                  <a:lnTo>
                    <a:pt x="3231324" y="149123"/>
                  </a:lnTo>
                  <a:lnTo>
                    <a:pt x="3222828" y="148501"/>
                  </a:lnTo>
                  <a:lnTo>
                    <a:pt x="3221469" y="141325"/>
                  </a:lnTo>
                  <a:lnTo>
                    <a:pt x="3212630" y="141325"/>
                  </a:lnTo>
                  <a:lnTo>
                    <a:pt x="3211601" y="141325"/>
                  </a:lnTo>
                  <a:lnTo>
                    <a:pt x="3210458" y="141427"/>
                  </a:lnTo>
                  <a:lnTo>
                    <a:pt x="3209201" y="141643"/>
                  </a:lnTo>
                  <a:lnTo>
                    <a:pt x="3206940" y="148666"/>
                  </a:lnTo>
                  <a:lnTo>
                    <a:pt x="3209201" y="153746"/>
                  </a:lnTo>
                  <a:lnTo>
                    <a:pt x="3214344" y="156832"/>
                  </a:lnTo>
                  <a:lnTo>
                    <a:pt x="3220732" y="157873"/>
                  </a:lnTo>
                  <a:lnTo>
                    <a:pt x="3226892" y="157873"/>
                  </a:lnTo>
                  <a:lnTo>
                    <a:pt x="3232518" y="155028"/>
                  </a:lnTo>
                  <a:close/>
                </a:path>
                <a:path extrusionOk="0" h="238125" w="9404350">
                  <a:moveTo>
                    <a:pt x="3512489" y="110553"/>
                  </a:moveTo>
                  <a:lnTo>
                    <a:pt x="3511308" y="104533"/>
                  </a:lnTo>
                  <a:lnTo>
                    <a:pt x="3502698" y="104343"/>
                  </a:lnTo>
                  <a:lnTo>
                    <a:pt x="3501174" y="96672"/>
                  </a:lnTo>
                  <a:lnTo>
                    <a:pt x="3492220" y="96672"/>
                  </a:lnTo>
                  <a:lnTo>
                    <a:pt x="3491280" y="96672"/>
                  </a:lnTo>
                  <a:lnTo>
                    <a:pt x="3490264" y="96761"/>
                  </a:lnTo>
                  <a:lnTo>
                    <a:pt x="3489147" y="96939"/>
                  </a:lnTo>
                  <a:lnTo>
                    <a:pt x="3486899" y="104038"/>
                  </a:lnTo>
                  <a:lnTo>
                    <a:pt x="3489198" y="109207"/>
                  </a:lnTo>
                  <a:lnTo>
                    <a:pt x="3494379" y="112356"/>
                  </a:lnTo>
                  <a:lnTo>
                    <a:pt x="3500805" y="113423"/>
                  </a:lnTo>
                  <a:lnTo>
                    <a:pt x="3506927" y="113423"/>
                  </a:lnTo>
                  <a:lnTo>
                    <a:pt x="3512489" y="110553"/>
                  </a:lnTo>
                  <a:close/>
                </a:path>
                <a:path extrusionOk="0" h="238125" w="9404350">
                  <a:moveTo>
                    <a:pt x="3606812" y="156387"/>
                  </a:moveTo>
                  <a:lnTo>
                    <a:pt x="3593439" y="159448"/>
                  </a:lnTo>
                  <a:lnTo>
                    <a:pt x="3584067" y="166674"/>
                  </a:lnTo>
                  <a:lnTo>
                    <a:pt x="3576878" y="176199"/>
                  </a:lnTo>
                  <a:lnTo>
                    <a:pt x="3570033" y="186118"/>
                  </a:lnTo>
                  <a:lnTo>
                    <a:pt x="3583686" y="183007"/>
                  </a:lnTo>
                  <a:lnTo>
                    <a:pt x="3593147" y="175793"/>
                  </a:lnTo>
                  <a:lnTo>
                    <a:pt x="3600259" y="166306"/>
                  </a:lnTo>
                  <a:lnTo>
                    <a:pt x="3606812" y="156387"/>
                  </a:lnTo>
                  <a:close/>
                </a:path>
                <a:path extrusionOk="0" h="238125" w="9404350">
                  <a:moveTo>
                    <a:pt x="4063708" y="156387"/>
                  </a:moveTo>
                  <a:lnTo>
                    <a:pt x="4048747" y="156387"/>
                  </a:lnTo>
                  <a:lnTo>
                    <a:pt x="4048747" y="171132"/>
                  </a:lnTo>
                  <a:lnTo>
                    <a:pt x="4063708" y="171132"/>
                  </a:lnTo>
                  <a:lnTo>
                    <a:pt x="4063708" y="156387"/>
                  </a:lnTo>
                  <a:close/>
                </a:path>
                <a:path extrusionOk="0" h="238125" w="9404350">
                  <a:moveTo>
                    <a:pt x="4288028" y="40563"/>
                  </a:moveTo>
                  <a:lnTo>
                    <a:pt x="4286847" y="32626"/>
                  </a:lnTo>
                  <a:lnTo>
                    <a:pt x="4283862" y="29044"/>
                  </a:lnTo>
                  <a:lnTo>
                    <a:pt x="4282160" y="29044"/>
                  </a:lnTo>
                  <a:lnTo>
                    <a:pt x="4279938" y="31521"/>
                  </a:lnTo>
                  <a:lnTo>
                    <a:pt x="4277220" y="38049"/>
                  </a:lnTo>
                  <a:lnTo>
                    <a:pt x="4275531" y="42227"/>
                  </a:lnTo>
                  <a:lnTo>
                    <a:pt x="4279951" y="52819"/>
                  </a:lnTo>
                  <a:lnTo>
                    <a:pt x="4284688" y="52806"/>
                  </a:lnTo>
                  <a:lnTo>
                    <a:pt x="4287317" y="48691"/>
                  </a:lnTo>
                  <a:lnTo>
                    <a:pt x="4288028" y="40563"/>
                  </a:lnTo>
                  <a:close/>
                </a:path>
                <a:path extrusionOk="0" h="238125" w="9404350">
                  <a:moveTo>
                    <a:pt x="4338879" y="150952"/>
                  </a:moveTo>
                  <a:lnTo>
                    <a:pt x="4338307" y="144259"/>
                  </a:lnTo>
                  <a:lnTo>
                    <a:pt x="4335234" y="140906"/>
                  </a:lnTo>
                  <a:lnTo>
                    <a:pt x="4330090" y="140906"/>
                  </a:lnTo>
                  <a:lnTo>
                    <a:pt x="4325963" y="140906"/>
                  </a:lnTo>
                  <a:lnTo>
                    <a:pt x="4320502" y="143065"/>
                  </a:lnTo>
                  <a:lnTo>
                    <a:pt x="4314063" y="149123"/>
                  </a:lnTo>
                  <a:lnTo>
                    <a:pt x="4321124" y="152882"/>
                  </a:lnTo>
                  <a:lnTo>
                    <a:pt x="4326496" y="154292"/>
                  </a:lnTo>
                  <a:lnTo>
                    <a:pt x="4336389" y="154292"/>
                  </a:lnTo>
                  <a:lnTo>
                    <a:pt x="4338879" y="150952"/>
                  </a:lnTo>
                  <a:close/>
                </a:path>
                <a:path extrusionOk="0" h="238125" w="9404350">
                  <a:moveTo>
                    <a:pt x="4373092" y="193370"/>
                  </a:moveTo>
                  <a:lnTo>
                    <a:pt x="4368711" y="189001"/>
                  </a:lnTo>
                  <a:lnTo>
                    <a:pt x="4364406" y="187274"/>
                  </a:lnTo>
                  <a:lnTo>
                    <a:pt x="4360215" y="187274"/>
                  </a:lnTo>
                  <a:lnTo>
                    <a:pt x="4351540" y="189547"/>
                  </a:lnTo>
                  <a:lnTo>
                    <a:pt x="4343311" y="195084"/>
                  </a:lnTo>
                  <a:lnTo>
                    <a:pt x="4328719" y="208241"/>
                  </a:lnTo>
                  <a:lnTo>
                    <a:pt x="4331855" y="211455"/>
                  </a:lnTo>
                  <a:lnTo>
                    <a:pt x="4335526" y="212775"/>
                  </a:lnTo>
                  <a:lnTo>
                    <a:pt x="4339450" y="212775"/>
                  </a:lnTo>
                  <a:lnTo>
                    <a:pt x="4348404" y="210870"/>
                  </a:lnTo>
                  <a:lnTo>
                    <a:pt x="4357446" y="206082"/>
                  </a:lnTo>
                  <a:lnTo>
                    <a:pt x="4365917" y="199783"/>
                  </a:lnTo>
                  <a:lnTo>
                    <a:pt x="4373092" y="193370"/>
                  </a:lnTo>
                  <a:close/>
                </a:path>
                <a:path extrusionOk="0" h="238125" w="9404350">
                  <a:moveTo>
                    <a:pt x="4387786" y="122783"/>
                  </a:moveTo>
                  <a:lnTo>
                    <a:pt x="4380230" y="112026"/>
                  </a:lnTo>
                  <a:lnTo>
                    <a:pt x="4373194" y="119735"/>
                  </a:lnTo>
                  <a:lnTo>
                    <a:pt x="4363961" y="125183"/>
                  </a:lnTo>
                  <a:lnTo>
                    <a:pt x="4355528" y="131470"/>
                  </a:lnTo>
                  <a:lnTo>
                    <a:pt x="4350880" y="141643"/>
                  </a:lnTo>
                  <a:lnTo>
                    <a:pt x="4353039" y="145326"/>
                  </a:lnTo>
                  <a:lnTo>
                    <a:pt x="4356671" y="146862"/>
                  </a:lnTo>
                  <a:lnTo>
                    <a:pt x="4360837" y="146862"/>
                  </a:lnTo>
                  <a:lnTo>
                    <a:pt x="4373321" y="143192"/>
                  </a:lnTo>
                  <a:lnTo>
                    <a:pt x="4383887" y="134162"/>
                  </a:lnTo>
                  <a:lnTo>
                    <a:pt x="4387786" y="122783"/>
                  </a:lnTo>
                  <a:close/>
                </a:path>
                <a:path extrusionOk="0" h="238125" w="9404350">
                  <a:moveTo>
                    <a:pt x="4535068" y="52806"/>
                  </a:moveTo>
                  <a:lnTo>
                    <a:pt x="4531131" y="50380"/>
                  </a:lnTo>
                  <a:lnTo>
                    <a:pt x="4524756" y="49390"/>
                  </a:lnTo>
                  <a:lnTo>
                    <a:pt x="4517999" y="49390"/>
                  </a:lnTo>
                  <a:lnTo>
                    <a:pt x="4506023" y="50330"/>
                  </a:lnTo>
                  <a:lnTo>
                    <a:pt x="4495787" y="52781"/>
                  </a:lnTo>
                  <a:lnTo>
                    <a:pt x="4489843" y="56184"/>
                  </a:lnTo>
                  <a:lnTo>
                    <a:pt x="4490758" y="59956"/>
                  </a:lnTo>
                  <a:lnTo>
                    <a:pt x="4493133" y="61734"/>
                  </a:lnTo>
                  <a:lnTo>
                    <a:pt x="4503166" y="64897"/>
                  </a:lnTo>
                  <a:lnTo>
                    <a:pt x="4522609" y="64897"/>
                  </a:lnTo>
                  <a:lnTo>
                    <a:pt x="4532007" y="62115"/>
                  </a:lnTo>
                  <a:lnTo>
                    <a:pt x="4535068" y="52806"/>
                  </a:lnTo>
                  <a:close/>
                </a:path>
                <a:path extrusionOk="0" h="238125" w="9404350">
                  <a:moveTo>
                    <a:pt x="4605528" y="149745"/>
                  </a:moveTo>
                  <a:lnTo>
                    <a:pt x="4604270" y="145059"/>
                  </a:lnTo>
                  <a:lnTo>
                    <a:pt x="4599305" y="142278"/>
                  </a:lnTo>
                  <a:lnTo>
                    <a:pt x="4592472" y="141363"/>
                  </a:lnTo>
                  <a:lnTo>
                    <a:pt x="4585424" y="141363"/>
                  </a:lnTo>
                  <a:lnTo>
                    <a:pt x="4578362" y="144018"/>
                  </a:lnTo>
                  <a:lnTo>
                    <a:pt x="4579353" y="149123"/>
                  </a:lnTo>
                  <a:lnTo>
                    <a:pt x="4579632" y="149059"/>
                  </a:lnTo>
                  <a:lnTo>
                    <a:pt x="4584522" y="149821"/>
                  </a:lnTo>
                  <a:lnTo>
                    <a:pt x="4592459" y="151714"/>
                  </a:lnTo>
                  <a:lnTo>
                    <a:pt x="4599381" y="154101"/>
                  </a:lnTo>
                  <a:lnTo>
                    <a:pt x="4601222" y="156387"/>
                  </a:lnTo>
                  <a:lnTo>
                    <a:pt x="4605528" y="149745"/>
                  </a:lnTo>
                  <a:close/>
                </a:path>
                <a:path extrusionOk="0" h="238125" w="9404350">
                  <a:moveTo>
                    <a:pt x="4770742" y="156387"/>
                  </a:moveTo>
                  <a:lnTo>
                    <a:pt x="4765713" y="145529"/>
                  </a:lnTo>
                  <a:lnTo>
                    <a:pt x="4759490" y="141859"/>
                  </a:lnTo>
                  <a:lnTo>
                    <a:pt x="4754435" y="141859"/>
                  </a:lnTo>
                  <a:lnTo>
                    <a:pt x="4749203" y="141859"/>
                  </a:lnTo>
                  <a:lnTo>
                    <a:pt x="4745240" y="145783"/>
                  </a:lnTo>
                  <a:lnTo>
                    <a:pt x="4745164" y="153644"/>
                  </a:lnTo>
                  <a:lnTo>
                    <a:pt x="4749038" y="157568"/>
                  </a:lnTo>
                  <a:lnTo>
                    <a:pt x="4762614" y="157568"/>
                  </a:lnTo>
                  <a:lnTo>
                    <a:pt x="4766348" y="157213"/>
                  </a:lnTo>
                  <a:lnTo>
                    <a:pt x="4770742" y="156387"/>
                  </a:lnTo>
                  <a:close/>
                </a:path>
                <a:path extrusionOk="0" h="238125" w="9404350">
                  <a:moveTo>
                    <a:pt x="4829670" y="171132"/>
                  </a:moveTo>
                  <a:lnTo>
                    <a:pt x="4825695" y="166903"/>
                  </a:lnTo>
                  <a:lnTo>
                    <a:pt x="4820285" y="164680"/>
                  </a:lnTo>
                  <a:lnTo>
                    <a:pt x="4815154" y="164680"/>
                  </a:lnTo>
                  <a:lnTo>
                    <a:pt x="4808753" y="165976"/>
                  </a:lnTo>
                  <a:lnTo>
                    <a:pt x="4803572" y="169913"/>
                  </a:lnTo>
                  <a:lnTo>
                    <a:pt x="4800473" y="176593"/>
                  </a:lnTo>
                  <a:lnTo>
                    <a:pt x="4800358" y="186118"/>
                  </a:lnTo>
                  <a:lnTo>
                    <a:pt x="4810061" y="184772"/>
                  </a:lnTo>
                  <a:lnTo>
                    <a:pt x="4818354" y="182041"/>
                  </a:lnTo>
                  <a:lnTo>
                    <a:pt x="4824971" y="177609"/>
                  </a:lnTo>
                  <a:lnTo>
                    <a:pt x="4829670" y="171132"/>
                  </a:lnTo>
                  <a:close/>
                </a:path>
                <a:path extrusionOk="0" h="238125" w="9404350">
                  <a:moveTo>
                    <a:pt x="4873993" y="200863"/>
                  </a:moveTo>
                  <a:lnTo>
                    <a:pt x="4867033" y="196837"/>
                  </a:lnTo>
                  <a:lnTo>
                    <a:pt x="4862131" y="195326"/>
                  </a:lnTo>
                  <a:lnTo>
                    <a:pt x="4858867" y="195326"/>
                  </a:lnTo>
                  <a:lnTo>
                    <a:pt x="4854079" y="195326"/>
                  </a:lnTo>
                  <a:lnTo>
                    <a:pt x="4852835" y="198577"/>
                  </a:lnTo>
                  <a:lnTo>
                    <a:pt x="4854930" y="205066"/>
                  </a:lnTo>
                  <a:lnTo>
                    <a:pt x="4858258" y="208318"/>
                  </a:lnTo>
                  <a:lnTo>
                    <a:pt x="4865979" y="208318"/>
                  </a:lnTo>
                  <a:lnTo>
                    <a:pt x="4869980" y="206349"/>
                  </a:lnTo>
                  <a:lnTo>
                    <a:pt x="4873993" y="200863"/>
                  </a:lnTo>
                  <a:close/>
                </a:path>
                <a:path extrusionOk="0" h="238125" w="9404350">
                  <a:moveTo>
                    <a:pt x="5021351" y="141643"/>
                  </a:moveTo>
                  <a:lnTo>
                    <a:pt x="5019726" y="141338"/>
                  </a:lnTo>
                  <a:lnTo>
                    <a:pt x="5018100" y="141198"/>
                  </a:lnTo>
                  <a:lnTo>
                    <a:pt x="5016487" y="141198"/>
                  </a:lnTo>
                  <a:lnTo>
                    <a:pt x="5000041" y="145872"/>
                  </a:lnTo>
                  <a:lnTo>
                    <a:pt x="4987226" y="156768"/>
                  </a:lnTo>
                  <a:lnTo>
                    <a:pt x="4981067" y="169240"/>
                  </a:lnTo>
                  <a:lnTo>
                    <a:pt x="4984559" y="178625"/>
                  </a:lnTo>
                  <a:lnTo>
                    <a:pt x="4993310" y="169011"/>
                  </a:lnTo>
                  <a:lnTo>
                    <a:pt x="5005629" y="162953"/>
                  </a:lnTo>
                  <a:lnTo>
                    <a:pt x="5016601" y="155486"/>
                  </a:lnTo>
                  <a:lnTo>
                    <a:pt x="5021351" y="141643"/>
                  </a:lnTo>
                  <a:close/>
                </a:path>
                <a:path extrusionOk="0" h="238125" w="9404350">
                  <a:moveTo>
                    <a:pt x="5522011" y="141643"/>
                  </a:moveTo>
                  <a:lnTo>
                    <a:pt x="5520753" y="131800"/>
                  </a:lnTo>
                  <a:lnTo>
                    <a:pt x="5518086" y="123380"/>
                  </a:lnTo>
                  <a:lnTo>
                    <a:pt x="5513705" y="116687"/>
                  </a:lnTo>
                  <a:lnTo>
                    <a:pt x="5507266" y="112026"/>
                  </a:lnTo>
                  <a:lnTo>
                    <a:pt x="5507342" y="121691"/>
                  </a:lnTo>
                  <a:lnTo>
                    <a:pt x="5506936" y="131826"/>
                  </a:lnTo>
                  <a:lnTo>
                    <a:pt x="5508599" y="139827"/>
                  </a:lnTo>
                  <a:lnTo>
                    <a:pt x="5514924" y="143065"/>
                  </a:lnTo>
                  <a:lnTo>
                    <a:pt x="5516829" y="143065"/>
                  </a:lnTo>
                  <a:lnTo>
                    <a:pt x="5519153" y="142621"/>
                  </a:lnTo>
                  <a:lnTo>
                    <a:pt x="5522011" y="141643"/>
                  </a:lnTo>
                  <a:close/>
                </a:path>
                <a:path extrusionOk="0" h="238125" w="9404350">
                  <a:moveTo>
                    <a:pt x="5566295" y="52806"/>
                  </a:moveTo>
                  <a:lnTo>
                    <a:pt x="5561000" y="48933"/>
                  </a:lnTo>
                  <a:lnTo>
                    <a:pt x="5556567" y="47472"/>
                  </a:lnTo>
                  <a:lnTo>
                    <a:pt x="5553062" y="47472"/>
                  </a:lnTo>
                  <a:lnTo>
                    <a:pt x="5547652" y="47472"/>
                  </a:lnTo>
                  <a:lnTo>
                    <a:pt x="5544451" y="50965"/>
                  </a:lnTo>
                  <a:lnTo>
                    <a:pt x="5543080" y="57924"/>
                  </a:lnTo>
                  <a:lnTo>
                    <a:pt x="5544896" y="61404"/>
                  </a:lnTo>
                  <a:lnTo>
                    <a:pt x="5553240" y="61404"/>
                  </a:lnTo>
                  <a:lnTo>
                    <a:pt x="5558790" y="59143"/>
                  </a:lnTo>
                  <a:lnTo>
                    <a:pt x="5566295" y="52806"/>
                  </a:lnTo>
                  <a:close/>
                </a:path>
                <a:path extrusionOk="0" h="238125" w="9404350">
                  <a:moveTo>
                    <a:pt x="5588470" y="119278"/>
                  </a:moveTo>
                  <a:lnTo>
                    <a:pt x="5588114" y="110375"/>
                  </a:lnTo>
                  <a:lnTo>
                    <a:pt x="5587962" y="101295"/>
                  </a:lnTo>
                  <a:lnTo>
                    <a:pt x="5586209" y="93827"/>
                  </a:lnTo>
                  <a:lnTo>
                    <a:pt x="5580977" y="89789"/>
                  </a:lnTo>
                  <a:lnTo>
                    <a:pt x="5579516" y="104825"/>
                  </a:lnTo>
                  <a:lnTo>
                    <a:pt x="5571820" y="113690"/>
                  </a:lnTo>
                  <a:lnTo>
                    <a:pt x="5561355" y="119849"/>
                  </a:lnTo>
                  <a:lnTo>
                    <a:pt x="5551602" y="126771"/>
                  </a:lnTo>
                  <a:lnTo>
                    <a:pt x="5555246" y="127292"/>
                  </a:lnTo>
                  <a:lnTo>
                    <a:pt x="5558625" y="127533"/>
                  </a:lnTo>
                  <a:lnTo>
                    <a:pt x="5561762" y="127533"/>
                  </a:lnTo>
                  <a:lnTo>
                    <a:pt x="5569851" y="126949"/>
                  </a:lnTo>
                  <a:lnTo>
                    <a:pt x="5576900" y="125272"/>
                  </a:lnTo>
                  <a:lnTo>
                    <a:pt x="5583059" y="122669"/>
                  </a:lnTo>
                  <a:lnTo>
                    <a:pt x="5588470" y="119278"/>
                  </a:lnTo>
                  <a:close/>
                </a:path>
                <a:path extrusionOk="0" h="238125" w="9404350">
                  <a:moveTo>
                    <a:pt x="5589130" y="162648"/>
                  </a:moveTo>
                  <a:lnTo>
                    <a:pt x="5588482" y="149123"/>
                  </a:lnTo>
                  <a:lnTo>
                    <a:pt x="5578703" y="152920"/>
                  </a:lnTo>
                  <a:lnTo>
                    <a:pt x="5571045" y="156235"/>
                  </a:lnTo>
                  <a:lnTo>
                    <a:pt x="5564708" y="158572"/>
                  </a:lnTo>
                  <a:lnTo>
                    <a:pt x="5558866" y="159461"/>
                  </a:lnTo>
                  <a:lnTo>
                    <a:pt x="5553126" y="159461"/>
                  </a:lnTo>
                  <a:lnTo>
                    <a:pt x="5546966" y="156679"/>
                  </a:lnTo>
                  <a:lnTo>
                    <a:pt x="5536997" y="149123"/>
                  </a:lnTo>
                  <a:lnTo>
                    <a:pt x="5537911" y="161378"/>
                  </a:lnTo>
                  <a:lnTo>
                    <a:pt x="5544769" y="170764"/>
                  </a:lnTo>
                  <a:lnTo>
                    <a:pt x="5555323" y="176771"/>
                  </a:lnTo>
                  <a:lnTo>
                    <a:pt x="5567337" y="178892"/>
                  </a:lnTo>
                  <a:lnTo>
                    <a:pt x="5577116" y="177203"/>
                  </a:lnTo>
                  <a:lnTo>
                    <a:pt x="5584863" y="171894"/>
                  </a:lnTo>
                  <a:lnTo>
                    <a:pt x="5589130" y="162648"/>
                  </a:lnTo>
                  <a:close/>
                </a:path>
                <a:path extrusionOk="0" h="238125" w="9404350">
                  <a:moveTo>
                    <a:pt x="5684291" y="30327"/>
                  </a:moveTo>
                  <a:lnTo>
                    <a:pt x="5677090" y="27101"/>
                  </a:lnTo>
                  <a:lnTo>
                    <a:pt x="5669966" y="22974"/>
                  </a:lnTo>
                  <a:lnTo>
                    <a:pt x="5663209" y="19418"/>
                  </a:lnTo>
                  <a:lnTo>
                    <a:pt x="5657139" y="17907"/>
                  </a:lnTo>
                  <a:lnTo>
                    <a:pt x="5652808" y="17907"/>
                  </a:lnTo>
                  <a:lnTo>
                    <a:pt x="5649366" y="21043"/>
                  </a:lnTo>
                  <a:lnTo>
                    <a:pt x="5647474" y="30327"/>
                  </a:lnTo>
                  <a:lnTo>
                    <a:pt x="5648490" y="29997"/>
                  </a:lnTo>
                  <a:lnTo>
                    <a:pt x="5649531" y="29845"/>
                  </a:lnTo>
                  <a:lnTo>
                    <a:pt x="5654776" y="29845"/>
                  </a:lnTo>
                  <a:lnTo>
                    <a:pt x="5659310" y="32169"/>
                  </a:lnTo>
                  <a:lnTo>
                    <a:pt x="5668061" y="36804"/>
                  </a:lnTo>
                  <a:lnTo>
                    <a:pt x="5672290" y="39128"/>
                  </a:lnTo>
                  <a:lnTo>
                    <a:pt x="5679427" y="39128"/>
                  </a:lnTo>
                  <a:lnTo>
                    <a:pt x="5682373" y="36918"/>
                  </a:lnTo>
                  <a:lnTo>
                    <a:pt x="5684291" y="30327"/>
                  </a:lnTo>
                  <a:close/>
                </a:path>
                <a:path extrusionOk="0" h="238125" w="9404350">
                  <a:moveTo>
                    <a:pt x="6108293" y="157149"/>
                  </a:moveTo>
                  <a:lnTo>
                    <a:pt x="6106985" y="152412"/>
                  </a:lnTo>
                  <a:lnTo>
                    <a:pt x="6101994" y="149618"/>
                  </a:lnTo>
                  <a:lnTo>
                    <a:pt x="6095162" y="148691"/>
                  </a:lnTo>
                  <a:lnTo>
                    <a:pt x="6088126" y="148691"/>
                  </a:lnTo>
                  <a:lnTo>
                    <a:pt x="6081077" y="151345"/>
                  </a:lnTo>
                  <a:lnTo>
                    <a:pt x="6081979" y="156387"/>
                  </a:lnTo>
                  <a:lnTo>
                    <a:pt x="6082233" y="156324"/>
                  </a:lnTo>
                  <a:lnTo>
                    <a:pt x="6087110" y="157124"/>
                  </a:lnTo>
                  <a:lnTo>
                    <a:pt x="6095073" y="159092"/>
                  </a:lnTo>
                  <a:lnTo>
                    <a:pt x="6102083" y="161556"/>
                  </a:lnTo>
                  <a:lnTo>
                    <a:pt x="6104090" y="163880"/>
                  </a:lnTo>
                  <a:lnTo>
                    <a:pt x="6108293" y="157149"/>
                  </a:lnTo>
                  <a:close/>
                </a:path>
                <a:path extrusionOk="0" h="238125" w="9404350">
                  <a:moveTo>
                    <a:pt x="6118758" y="104533"/>
                  </a:moveTo>
                  <a:lnTo>
                    <a:pt x="6113831" y="99453"/>
                  </a:lnTo>
                  <a:lnTo>
                    <a:pt x="6107976" y="97307"/>
                  </a:lnTo>
                  <a:lnTo>
                    <a:pt x="6102147" y="97307"/>
                  </a:lnTo>
                  <a:lnTo>
                    <a:pt x="6092914" y="99047"/>
                  </a:lnTo>
                  <a:lnTo>
                    <a:pt x="6084633" y="103784"/>
                  </a:lnTo>
                  <a:lnTo>
                    <a:pt x="6078182" y="110769"/>
                  </a:lnTo>
                  <a:lnTo>
                    <a:pt x="6074461" y="119278"/>
                  </a:lnTo>
                  <a:lnTo>
                    <a:pt x="6085903" y="115925"/>
                  </a:lnTo>
                  <a:lnTo>
                    <a:pt x="6098756" y="114020"/>
                  </a:lnTo>
                  <a:lnTo>
                    <a:pt x="6110529" y="111074"/>
                  </a:lnTo>
                  <a:lnTo>
                    <a:pt x="6118758" y="104533"/>
                  </a:lnTo>
                  <a:close/>
                </a:path>
                <a:path extrusionOk="0" h="238125" w="9404350">
                  <a:moveTo>
                    <a:pt x="6332271" y="75031"/>
                  </a:moveTo>
                  <a:lnTo>
                    <a:pt x="6326619" y="77927"/>
                  </a:lnTo>
                  <a:lnTo>
                    <a:pt x="6322060" y="78701"/>
                  </a:lnTo>
                  <a:lnTo>
                    <a:pt x="6316053" y="78701"/>
                  </a:lnTo>
                  <a:lnTo>
                    <a:pt x="6308953" y="77698"/>
                  </a:lnTo>
                  <a:lnTo>
                    <a:pt x="6303149" y="77698"/>
                  </a:lnTo>
                  <a:lnTo>
                    <a:pt x="6299657" y="79756"/>
                  </a:lnTo>
                  <a:lnTo>
                    <a:pt x="6295428" y="89776"/>
                  </a:lnTo>
                  <a:lnTo>
                    <a:pt x="6299225" y="89700"/>
                  </a:lnTo>
                  <a:lnTo>
                    <a:pt x="6307125" y="90144"/>
                  </a:lnTo>
                  <a:lnTo>
                    <a:pt x="6314097" y="91490"/>
                  </a:lnTo>
                  <a:lnTo>
                    <a:pt x="6320091" y="93751"/>
                  </a:lnTo>
                  <a:lnTo>
                    <a:pt x="6325070" y="96926"/>
                  </a:lnTo>
                  <a:lnTo>
                    <a:pt x="6324752" y="86893"/>
                  </a:lnTo>
                  <a:lnTo>
                    <a:pt x="6328524" y="80797"/>
                  </a:lnTo>
                  <a:lnTo>
                    <a:pt x="6332271" y="75031"/>
                  </a:lnTo>
                  <a:close/>
                </a:path>
                <a:path extrusionOk="0" h="238125" w="9404350">
                  <a:moveTo>
                    <a:pt x="6347257" y="15684"/>
                  </a:moveTo>
                  <a:lnTo>
                    <a:pt x="6340221" y="14211"/>
                  </a:lnTo>
                  <a:lnTo>
                    <a:pt x="6333642" y="12204"/>
                  </a:lnTo>
                  <a:lnTo>
                    <a:pt x="6327597" y="10439"/>
                  </a:lnTo>
                  <a:lnTo>
                    <a:pt x="6322200" y="9677"/>
                  </a:lnTo>
                  <a:lnTo>
                    <a:pt x="6316827" y="9677"/>
                  </a:lnTo>
                  <a:lnTo>
                    <a:pt x="6312713" y="12700"/>
                  </a:lnTo>
                  <a:lnTo>
                    <a:pt x="6310414" y="22948"/>
                  </a:lnTo>
                  <a:lnTo>
                    <a:pt x="6314529" y="27495"/>
                  </a:lnTo>
                  <a:lnTo>
                    <a:pt x="6322187" y="30276"/>
                  </a:lnTo>
                  <a:lnTo>
                    <a:pt x="6338405" y="30276"/>
                  </a:lnTo>
                  <a:lnTo>
                    <a:pt x="6346774" y="26047"/>
                  </a:lnTo>
                  <a:lnTo>
                    <a:pt x="6347257" y="15684"/>
                  </a:lnTo>
                  <a:close/>
                </a:path>
                <a:path extrusionOk="0" h="238125" w="9404350">
                  <a:moveTo>
                    <a:pt x="6423520" y="81737"/>
                  </a:moveTo>
                  <a:lnTo>
                    <a:pt x="6420891" y="75031"/>
                  </a:lnTo>
                  <a:lnTo>
                    <a:pt x="6419482" y="73799"/>
                  </a:lnTo>
                  <a:lnTo>
                    <a:pt x="6417691" y="73291"/>
                  </a:lnTo>
                  <a:lnTo>
                    <a:pt x="6415735" y="73291"/>
                  </a:lnTo>
                  <a:lnTo>
                    <a:pt x="6408610" y="73291"/>
                  </a:lnTo>
                  <a:lnTo>
                    <a:pt x="6399390" y="80010"/>
                  </a:lnTo>
                  <a:lnTo>
                    <a:pt x="6398717" y="82181"/>
                  </a:lnTo>
                  <a:lnTo>
                    <a:pt x="6394983" y="92049"/>
                  </a:lnTo>
                  <a:lnTo>
                    <a:pt x="6398374" y="95656"/>
                  </a:lnTo>
                  <a:lnTo>
                    <a:pt x="6403708" y="95656"/>
                  </a:lnTo>
                  <a:lnTo>
                    <a:pt x="6411874" y="93599"/>
                  </a:lnTo>
                  <a:lnTo>
                    <a:pt x="6419494" y="88430"/>
                  </a:lnTo>
                  <a:lnTo>
                    <a:pt x="6423520" y="81737"/>
                  </a:lnTo>
                  <a:close/>
                </a:path>
                <a:path extrusionOk="0" h="238125" w="9404350">
                  <a:moveTo>
                    <a:pt x="6457645" y="45186"/>
                  </a:moveTo>
                  <a:lnTo>
                    <a:pt x="6450241" y="42735"/>
                  </a:lnTo>
                  <a:lnTo>
                    <a:pt x="6441465" y="31902"/>
                  </a:lnTo>
                  <a:lnTo>
                    <a:pt x="6434125" y="29438"/>
                  </a:lnTo>
                  <a:lnTo>
                    <a:pt x="6432397" y="29438"/>
                  </a:lnTo>
                  <a:lnTo>
                    <a:pt x="6430404" y="29718"/>
                  </a:lnTo>
                  <a:lnTo>
                    <a:pt x="6428054" y="30327"/>
                  </a:lnTo>
                  <a:lnTo>
                    <a:pt x="6428308" y="38569"/>
                  </a:lnTo>
                  <a:lnTo>
                    <a:pt x="6433286" y="45491"/>
                  </a:lnTo>
                  <a:lnTo>
                    <a:pt x="6440868" y="50266"/>
                  </a:lnTo>
                  <a:lnTo>
                    <a:pt x="6448907" y="52031"/>
                  </a:lnTo>
                  <a:lnTo>
                    <a:pt x="6453378" y="52031"/>
                  </a:lnTo>
                  <a:lnTo>
                    <a:pt x="6456959" y="50012"/>
                  </a:lnTo>
                  <a:lnTo>
                    <a:pt x="6457645" y="45186"/>
                  </a:lnTo>
                  <a:close/>
                </a:path>
                <a:path extrusionOk="0" h="238125" w="9404350">
                  <a:moveTo>
                    <a:pt x="6501727" y="104533"/>
                  </a:moveTo>
                  <a:lnTo>
                    <a:pt x="6498463" y="105498"/>
                  </a:lnTo>
                  <a:lnTo>
                    <a:pt x="6495758" y="105892"/>
                  </a:lnTo>
                  <a:lnTo>
                    <a:pt x="6487871" y="105892"/>
                  </a:lnTo>
                  <a:lnTo>
                    <a:pt x="6474574" y="96596"/>
                  </a:lnTo>
                  <a:lnTo>
                    <a:pt x="6468897" y="96596"/>
                  </a:lnTo>
                  <a:lnTo>
                    <a:pt x="6467678" y="96596"/>
                  </a:lnTo>
                  <a:lnTo>
                    <a:pt x="6466370" y="96710"/>
                  </a:lnTo>
                  <a:lnTo>
                    <a:pt x="6464922" y="96939"/>
                  </a:lnTo>
                  <a:lnTo>
                    <a:pt x="6463271" y="111760"/>
                  </a:lnTo>
                  <a:lnTo>
                    <a:pt x="6469189" y="116878"/>
                  </a:lnTo>
                  <a:lnTo>
                    <a:pt x="6476974" y="116878"/>
                  </a:lnTo>
                  <a:lnTo>
                    <a:pt x="6483642" y="115824"/>
                  </a:lnTo>
                  <a:lnTo>
                    <a:pt x="6490449" y="113042"/>
                  </a:lnTo>
                  <a:lnTo>
                    <a:pt x="6496710" y="109093"/>
                  </a:lnTo>
                  <a:lnTo>
                    <a:pt x="6501727" y="104533"/>
                  </a:lnTo>
                  <a:close/>
                </a:path>
                <a:path extrusionOk="0" h="238125" w="9404350">
                  <a:moveTo>
                    <a:pt x="6546050" y="112026"/>
                  </a:moveTo>
                  <a:lnTo>
                    <a:pt x="6539052" y="107924"/>
                  </a:lnTo>
                  <a:lnTo>
                    <a:pt x="6534124" y="106400"/>
                  </a:lnTo>
                  <a:lnTo>
                    <a:pt x="6530861" y="106400"/>
                  </a:lnTo>
                  <a:lnTo>
                    <a:pt x="6526085" y="106400"/>
                  </a:lnTo>
                  <a:lnTo>
                    <a:pt x="6524866" y="109664"/>
                  </a:lnTo>
                  <a:lnTo>
                    <a:pt x="6526987" y="116179"/>
                  </a:lnTo>
                  <a:lnTo>
                    <a:pt x="6530327" y="119443"/>
                  </a:lnTo>
                  <a:lnTo>
                    <a:pt x="6538061" y="119443"/>
                  </a:lnTo>
                  <a:lnTo>
                    <a:pt x="6542049" y="117475"/>
                  </a:lnTo>
                  <a:lnTo>
                    <a:pt x="6546050" y="112026"/>
                  </a:lnTo>
                  <a:close/>
                </a:path>
                <a:path extrusionOk="0" h="238125" w="9404350">
                  <a:moveTo>
                    <a:pt x="6913334" y="101523"/>
                  </a:moveTo>
                  <a:lnTo>
                    <a:pt x="6910743" y="94437"/>
                  </a:lnTo>
                  <a:lnTo>
                    <a:pt x="6899669" y="89789"/>
                  </a:lnTo>
                  <a:lnTo>
                    <a:pt x="6897548" y="105575"/>
                  </a:lnTo>
                  <a:lnTo>
                    <a:pt x="6901091" y="110858"/>
                  </a:lnTo>
                  <a:lnTo>
                    <a:pt x="6905104" y="110858"/>
                  </a:lnTo>
                  <a:lnTo>
                    <a:pt x="6910438" y="108013"/>
                  </a:lnTo>
                  <a:lnTo>
                    <a:pt x="6913334" y="101523"/>
                  </a:lnTo>
                  <a:close/>
                </a:path>
                <a:path extrusionOk="0" h="238125" w="9404350">
                  <a:moveTo>
                    <a:pt x="6951167" y="104533"/>
                  </a:moveTo>
                  <a:lnTo>
                    <a:pt x="6945160" y="103441"/>
                  </a:lnTo>
                  <a:lnTo>
                    <a:pt x="6940410" y="102984"/>
                  </a:lnTo>
                  <a:lnTo>
                    <a:pt x="6936740" y="102984"/>
                  </a:lnTo>
                  <a:lnTo>
                    <a:pt x="6928155" y="102984"/>
                  </a:lnTo>
                  <a:lnTo>
                    <a:pt x="6925450" y="105473"/>
                  </a:lnTo>
                  <a:lnTo>
                    <a:pt x="6926910" y="110426"/>
                  </a:lnTo>
                  <a:lnTo>
                    <a:pt x="6931076" y="112915"/>
                  </a:lnTo>
                  <a:lnTo>
                    <a:pt x="6941007" y="112915"/>
                  </a:lnTo>
                  <a:lnTo>
                    <a:pt x="6946646" y="110782"/>
                  </a:lnTo>
                  <a:lnTo>
                    <a:pt x="6951167" y="104533"/>
                  </a:lnTo>
                  <a:close/>
                </a:path>
                <a:path extrusionOk="0" h="238125" w="9404350">
                  <a:moveTo>
                    <a:pt x="6957454" y="3162"/>
                  </a:moveTo>
                  <a:lnTo>
                    <a:pt x="6953504" y="0"/>
                  </a:lnTo>
                  <a:lnTo>
                    <a:pt x="6946151" y="0"/>
                  </a:lnTo>
                  <a:lnTo>
                    <a:pt x="6941210" y="431"/>
                  </a:lnTo>
                  <a:lnTo>
                    <a:pt x="6935444" y="1816"/>
                  </a:lnTo>
                  <a:lnTo>
                    <a:pt x="6928879" y="4318"/>
                  </a:lnTo>
                  <a:lnTo>
                    <a:pt x="6921563" y="8089"/>
                  </a:lnTo>
                  <a:lnTo>
                    <a:pt x="6931050" y="11366"/>
                  </a:lnTo>
                  <a:lnTo>
                    <a:pt x="6938518" y="12611"/>
                  </a:lnTo>
                  <a:lnTo>
                    <a:pt x="6953021" y="12611"/>
                  </a:lnTo>
                  <a:lnTo>
                    <a:pt x="6957212" y="9461"/>
                  </a:lnTo>
                  <a:lnTo>
                    <a:pt x="6957454" y="3162"/>
                  </a:lnTo>
                  <a:close/>
                </a:path>
                <a:path extrusionOk="0" h="238125" w="9404350">
                  <a:moveTo>
                    <a:pt x="6973354" y="200863"/>
                  </a:moveTo>
                  <a:lnTo>
                    <a:pt x="6966115" y="199694"/>
                  </a:lnTo>
                  <a:lnTo>
                    <a:pt x="6960362" y="199212"/>
                  </a:lnTo>
                  <a:lnTo>
                    <a:pt x="6955891" y="199212"/>
                  </a:lnTo>
                  <a:lnTo>
                    <a:pt x="6945706" y="199212"/>
                  </a:lnTo>
                  <a:lnTo>
                    <a:pt x="6942112" y="201701"/>
                  </a:lnTo>
                  <a:lnTo>
                    <a:pt x="6943115" y="206692"/>
                  </a:lnTo>
                  <a:lnTo>
                    <a:pt x="6947713" y="209181"/>
                  </a:lnTo>
                  <a:lnTo>
                    <a:pt x="6959676" y="209181"/>
                  </a:lnTo>
                  <a:lnTo>
                    <a:pt x="6966801" y="207060"/>
                  </a:lnTo>
                  <a:lnTo>
                    <a:pt x="6973354" y="200863"/>
                  </a:lnTo>
                  <a:close/>
                </a:path>
                <a:path extrusionOk="0" h="238125" w="9404350">
                  <a:moveTo>
                    <a:pt x="7195248" y="86537"/>
                  </a:moveTo>
                  <a:lnTo>
                    <a:pt x="7193102" y="79819"/>
                  </a:lnTo>
                  <a:lnTo>
                    <a:pt x="7188530" y="76200"/>
                  </a:lnTo>
                  <a:lnTo>
                    <a:pt x="7182167" y="75120"/>
                  </a:lnTo>
                  <a:lnTo>
                    <a:pt x="7171118" y="76885"/>
                  </a:lnTo>
                  <a:lnTo>
                    <a:pt x="7159549" y="81051"/>
                  </a:lnTo>
                  <a:lnTo>
                    <a:pt x="7149389" y="85915"/>
                  </a:lnTo>
                  <a:lnTo>
                    <a:pt x="7142518" y="89789"/>
                  </a:lnTo>
                  <a:lnTo>
                    <a:pt x="7148855" y="93586"/>
                  </a:lnTo>
                  <a:lnTo>
                    <a:pt x="7154240" y="94742"/>
                  </a:lnTo>
                  <a:lnTo>
                    <a:pt x="7162978" y="94742"/>
                  </a:lnTo>
                  <a:lnTo>
                    <a:pt x="7176706" y="91859"/>
                  </a:lnTo>
                  <a:lnTo>
                    <a:pt x="7184555" y="91859"/>
                  </a:lnTo>
                  <a:lnTo>
                    <a:pt x="7189140" y="93040"/>
                  </a:lnTo>
                  <a:lnTo>
                    <a:pt x="7194334" y="96939"/>
                  </a:lnTo>
                  <a:lnTo>
                    <a:pt x="7195248" y="86537"/>
                  </a:lnTo>
                  <a:close/>
                </a:path>
                <a:path extrusionOk="0" h="238125" w="9404350">
                  <a:moveTo>
                    <a:pt x="7459307" y="38049"/>
                  </a:moveTo>
                  <a:lnTo>
                    <a:pt x="7458291" y="38163"/>
                  </a:lnTo>
                  <a:lnTo>
                    <a:pt x="7453617" y="38201"/>
                  </a:lnTo>
                  <a:lnTo>
                    <a:pt x="7442835" y="37363"/>
                  </a:lnTo>
                  <a:lnTo>
                    <a:pt x="7440333" y="37363"/>
                  </a:lnTo>
                  <a:lnTo>
                    <a:pt x="7431837" y="37363"/>
                  </a:lnTo>
                  <a:lnTo>
                    <a:pt x="7425652" y="39776"/>
                  </a:lnTo>
                  <a:lnTo>
                    <a:pt x="7430021" y="52806"/>
                  </a:lnTo>
                  <a:lnTo>
                    <a:pt x="7432713" y="53111"/>
                  </a:lnTo>
                  <a:lnTo>
                    <a:pt x="7435253" y="53289"/>
                  </a:lnTo>
                  <a:lnTo>
                    <a:pt x="7437641" y="53289"/>
                  </a:lnTo>
                  <a:lnTo>
                    <a:pt x="7446010" y="52425"/>
                  </a:lnTo>
                  <a:lnTo>
                    <a:pt x="7452538" y="49720"/>
                  </a:lnTo>
                  <a:lnTo>
                    <a:pt x="7457033" y="44996"/>
                  </a:lnTo>
                  <a:lnTo>
                    <a:pt x="7459307" y="38049"/>
                  </a:lnTo>
                  <a:close/>
                </a:path>
                <a:path extrusionOk="0" h="238125" w="9404350">
                  <a:moveTo>
                    <a:pt x="7503655" y="38036"/>
                  </a:moveTo>
                  <a:lnTo>
                    <a:pt x="7497572" y="36906"/>
                  </a:lnTo>
                  <a:lnTo>
                    <a:pt x="7492784" y="36449"/>
                  </a:lnTo>
                  <a:lnTo>
                    <a:pt x="7489088" y="36449"/>
                  </a:lnTo>
                  <a:lnTo>
                    <a:pt x="7480567" y="36449"/>
                  </a:lnTo>
                  <a:lnTo>
                    <a:pt x="7477900" y="38925"/>
                  </a:lnTo>
                  <a:lnTo>
                    <a:pt x="7479424" y="43878"/>
                  </a:lnTo>
                  <a:lnTo>
                    <a:pt x="7483602" y="46355"/>
                  </a:lnTo>
                  <a:lnTo>
                    <a:pt x="7493533" y="46355"/>
                  </a:lnTo>
                  <a:lnTo>
                    <a:pt x="7499134" y="44234"/>
                  </a:lnTo>
                  <a:lnTo>
                    <a:pt x="7503655" y="38036"/>
                  </a:lnTo>
                  <a:close/>
                </a:path>
                <a:path extrusionOk="0" h="238125" w="9404350">
                  <a:moveTo>
                    <a:pt x="7518336" y="141643"/>
                  </a:moveTo>
                  <a:lnTo>
                    <a:pt x="7503655" y="141643"/>
                  </a:lnTo>
                  <a:lnTo>
                    <a:pt x="7503655" y="156387"/>
                  </a:lnTo>
                  <a:lnTo>
                    <a:pt x="7518336" y="156387"/>
                  </a:lnTo>
                  <a:lnTo>
                    <a:pt x="7518336" y="141643"/>
                  </a:lnTo>
                  <a:close/>
                </a:path>
                <a:path extrusionOk="0" h="238125" w="9404350">
                  <a:moveTo>
                    <a:pt x="7621283" y="156387"/>
                  </a:moveTo>
                  <a:lnTo>
                    <a:pt x="7606627" y="156387"/>
                  </a:lnTo>
                  <a:lnTo>
                    <a:pt x="7606970" y="163880"/>
                  </a:lnTo>
                  <a:lnTo>
                    <a:pt x="7600582" y="165252"/>
                  </a:lnTo>
                  <a:lnTo>
                    <a:pt x="7599477" y="171132"/>
                  </a:lnTo>
                  <a:lnTo>
                    <a:pt x="7608214" y="170764"/>
                  </a:lnTo>
                  <a:lnTo>
                    <a:pt x="7615987" y="169430"/>
                  </a:lnTo>
                  <a:lnTo>
                    <a:pt x="7620965" y="165265"/>
                  </a:lnTo>
                  <a:lnTo>
                    <a:pt x="7621283" y="156387"/>
                  </a:lnTo>
                  <a:close/>
                </a:path>
                <a:path extrusionOk="0" h="238125" w="9404350">
                  <a:moveTo>
                    <a:pt x="7894104" y="141655"/>
                  </a:moveTo>
                  <a:lnTo>
                    <a:pt x="7886611" y="141655"/>
                  </a:lnTo>
                  <a:lnTo>
                    <a:pt x="7885227" y="135534"/>
                  </a:lnTo>
                  <a:lnTo>
                    <a:pt x="7879118" y="134048"/>
                  </a:lnTo>
                  <a:lnTo>
                    <a:pt x="7879118" y="141655"/>
                  </a:lnTo>
                  <a:lnTo>
                    <a:pt x="7873352" y="143027"/>
                  </a:lnTo>
                  <a:lnTo>
                    <a:pt x="7871955" y="149123"/>
                  </a:lnTo>
                  <a:lnTo>
                    <a:pt x="7879118" y="149123"/>
                  </a:lnTo>
                  <a:lnTo>
                    <a:pt x="7880858" y="154889"/>
                  </a:lnTo>
                  <a:lnTo>
                    <a:pt x="7886611" y="156400"/>
                  </a:lnTo>
                  <a:lnTo>
                    <a:pt x="7886611" y="149123"/>
                  </a:lnTo>
                  <a:lnTo>
                    <a:pt x="7892339" y="147637"/>
                  </a:lnTo>
                  <a:lnTo>
                    <a:pt x="7894104" y="141655"/>
                  </a:lnTo>
                  <a:close/>
                </a:path>
                <a:path extrusionOk="0" h="238125" w="9404350">
                  <a:moveTo>
                    <a:pt x="8534895" y="52793"/>
                  </a:moveTo>
                  <a:lnTo>
                    <a:pt x="8505253" y="52793"/>
                  </a:lnTo>
                  <a:lnTo>
                    <a:pt x="8505253" y="67424"/>
                  </a:lnTo>
                  <a:lnTo>
                    <a:pt x="8534895" y="67424"/>
                  </a:lnTo>
                  <a:lnTo>
                    <a:pt x="8534895" y="52793"/>
                  </a:lnTo>
                  <a:close/>
                </a:path>
                <a:path extrusionOk="0" h="238125" w="9404350">
                  <a:moveTo>
                    <a:pt x="8626564" y="154660"/>
                  </a:moveTo>
                  <a:lnTo>
                    <a:pt x="8623186" y="149123"/>
                  </a:lnTo>
                  <a:lnTo>
                    <a:pt x="8622030" y="147154"/>
                  </a:lnTo>
                  <a:lnTo>
                    <a:pt x="8620277" y="146075"/>
                  </a:lnTo>
                  <a:lnTo>
                    <a:pt x="8618271" y="145580"/>
                  </a:lnTo>
                  <a:lnTo>
                    <a:pt x="8617280" y="145326"/>
                  </a:lnTo>
                  <a:lnTo>
                    <a:pt x="8616239" y="145224"/>
                  </a:lnTo>
                  <a:lnTo>
                    <a:pt x="8608606" y="145224"/>
                  </a:lnTo>
                  <a:lnTo>
                    <a:pt x="8601075" y="149123"/>
                  </a:lnTo>
                  <a:lnTo>
                    <a:pt x="8598370" y="153987"/>
                  </a:lnTo>
                  <a:lnTo>
                    <a:pt x="8600173" y="157556"/>
                  </a:lnTo>
                  <a:lnTo>
                    <a:pt x="8604999" y="159753"/>
                  </a:lnTo>
                  <a:lnTo>
                    <a:pt x="8611349" y="160502"/>
                  </a:lnTo>
                  <a:lnTo>
                    <a:pt x="8613762" y="160502"/>
                  </a:lnTo>
                  <a:lnTo>
                    <a:pt x="8616175" y="160197"/>
                  </a:lnTo>
                  <a:lnTo>
                    <a:pt x="8618271" y="159575"/>
                  </a:lnTo>
                  <a:lnTo>
                    <a:pt x="8623363" y="158064"/>
                  </a:lnTo>
                  <a:lnTo>
                    <a:pt x="8626564" y="154660"/>
                  </a:lnTo>
                  <a:close/>
                </a:path>
                <a:path extrusionOk="0" h="238125" w="9404350">
                  <a:moveTo>
                    <a:pt x="8660054" y="75044"/>
                  </a:moveTo>
                  <a:lnTo>
                    <a:pt x="8658073" y="74206"/>
                  </a:lnTo>
                  <a:lnTo>
                    <a:pt x="8656142" y="73837"/>
                  </a:lnTo>
                  <a:lnTo>
                    <a:pt x="8654288" y="73837"/>
                  </a:lnTo>
                  <a:lnTo>
                    <a:pt x="8644039" y="78054"/>
                  </a:lnTo>
                  <a:lnTo>
                    <a:pt x="8637905" y="87642"/>
                  </a:lnTo>
                  <a:lnTo>
                    <a:pt x="8637740" y="97993"/>
                  </a:lnTo>
                  <a:lnTo>
                    <a:pt x="8645385" y="104533"/>
                  </a:lnTo>
                  <a:lnTo>
                    <a:pt x="8645385" y="93395"/>
                  </a:lnTo>
                  <a:lnTo>
                    <a:pt x="8650681" y="87579"/>
                  </a:lnTo>
                  <a:lnTo>
                    <a:pt x="8656993" y="82867"/>
                  </a:lnTo>
                  <a:lnTo>
                    <a:pt x="8660054" y="75044"/>
                  </a:lnTo>
                  <a:close/>
                </a:path>
                <a:path extrusionOk="0" h="238125" w="9404350">
                  <a:moveTo>
                    <a:pt x="8662048" y="156489"/>
                  </a:moveTo>
                  <a:lnTo>
                    <a:pt x="8659241" y="151358"/>
                  </a:lnTo>
                  <a:lnTo>
                    <a:pt x="8653297" y="148374"/>
                  </a:lnTo>
                  <a:lnTo>
                    <a:pt x="8645830" y="147408"/>
                  </a:lnTo>
                  <a:lnTo>
                    <a:pt x="8637664" y="147408"/>
                  </a:lnTo>
                  <a:lnTo>
                    <a:pt x="8629688" y="150622"/>
                  </a:lnTo>
                  <a:lnTo>
                    <a:pt x="8630729" y="156400"/>
                  </a:lnTo>
                  <a:lnTo>
                    <a:pt x="8631809" y="156260"/>
                  </a:lnTo>
                  <a:lnTo>
                    <a:pt x="8633777" y="156197"/>
                  </a:lnTo>
                  <a:lnTo>
                    <a:pt x="8639099" y="156197"/>
                  </a:lnTo>
                  <a:lnTo>
                    <a:pt x="8652967" y="163944"/>
                  </a:lnTo>
                  <a:lnTo>
                    <a:pt x="8659470" y="163931"/>
                  </a:lnTo>
                  <a:lnTo>
                    <a:pt x="8660054" y="163880"/>
                  </a:lnTo>
                  <a:lnTo>
                    <a:pt x="8662048" y="156489"/>
                  </a:lnTo>
                  <a:close/>
                </a:path>
                <a:path extrusionOk="0" h="238125" w="9404350">
                  <a:moveTo>
                    <a:pt x="8689429" y="178625"/>
                  </a:moveTo>
                  <a:lnTo>
                    <a:pt x="8683815" y="176022"/>
                  </a:lnTo>
                  <a:lnTo>
                    <a:pt x="8680793" y="170776"/>
                  </a:lnTo>
                  <a:lnTo>
                    <a:pt x="8677656" y="165620"/>
                  </a:lnTo>
                  <a:lnTo>
                    <a:pt x="8671712" y="163296"/>
                  </a:lnTo>
                  <a:lnTo>
                    <a:pt x="8670506" y="163296"/>
                  </a:lnTo>
                  <a:lnTo>
                    <a:pt x="8669109" y="163474"/>
                  </a:lnTo>
                  <a:lnTo>
                    <a:pt x="8667496" y="163880"/>
                  </a:lnTo>
                  <a:lnTo>
                    <a:pt x="8666696" y="171919"/>
                  </a:lnTo>
                  <a:lnTo>
                    <a:pt x="8670023" y="179184"/>
                  </a:lnTo>
                  <a:lnTo>
                    <a:pt x="8675726" y="184442"/>
                  </a:lnTo>
                  <a:lnTo>
                    <a:pt x="8682063" y="186461"/>
                  </a:lnTo>
                  <a:lnTo>
                    <a:pt x="8685593" y="186461"/>
                  </a:lnTo>
                  <a:lnTo>
                    <a:pt x="8688553" y="184213"/>
                  </a:lnTo>
                  <a:lnTo>
                    <a:pt x="8689429" y="178625"/>
                  </a:lnTo>
                  <a:close/>
                </a:path>
                <a:path extrusionOk="0" h="238125" w="9404350">
                  <a:moveTo>
                    <a:pt x="8689429" y="22961"/>
                  </a:moveTo>
                  <a:lnTo>
                    <a:pt x="8688972" y="12446"/>
                  </a:lnTo>
                  <a:lnTo>
                    <a:pt x="8684984" y="5473"/>
                  </a:lnTo>
                  <a:lnTo>
                    <a:pt x="8677910" y="1612"/>
                  </a:lnTo>
                  <a:lnTo>
                    <a:pt x="8668207" y="419"/>
                  </a:lnTo>
                  <a:lnTo>
                    <a:pt x="8665654" y="419"/>
                  </a:lnTo>
                  <a:lnTo>
                    <a:pt x="8662924" y="609"/>
                  </a:lnTo>
                  <a:lnTo>
                    <a:pt x="8660041" y="952"/>
                  </a:lnTo>
                  <a:lnTo>
                    <a:pt x="8660536" y="11430"/>
                  </a:lnTo>
                  <a:lnTo>
                    <a:pt x="8664600" y="18402"/>
                  </a:lnTo>
                  <a:lnTo>
                    <a:pt x="8671738" y="22275"/>
                  </a:lnTo>
                  <a:lnTo>
                    <a:pt x="8681441" y="23482"/>
                  </a:lnTo>
                  <a:lnTo>
                    <a:pt x="8683942" y="23482"/>
                  </a:lnTo>
                  <a:lnTo>
                    <a:pt x="8686622" y="23291"/>
                  </a:lnTo>
                  <a:lnTo>
                    <a:pt x="8689429" y="22961"/>
                  </a:lnTo>
                  <a:close/>
                </a:path>
                <a:path extrusionOk="0" h="238125" w="9404350">
                  <a:moveTo>
                    <a:pt x="8875890" y="220218"/>
                  </a:moveTo>
                  <a:lnTo>
                    <a:pt x="8873541" y="208241"/>
                  </a:lnTo>
                  <a:lnTo>
                    <a:pt x="8851646" y="208241"/>
                  </a:lnTo>
                  <a:lnTo>
                    <a:pt x="8851646" y="230365"/>
                  </a:lnTo>
                  <a:lnTo>
                    <a:pt x="8866340" y="230365"/>
                  </a:lnTo>
                  <a:lnTo>
                    <a:pt x="8866657" y="220916"/>
                  </a:lnTo>
                  <a:lnTo>
                    <a:pt x="8875890" y="220218"/>
                  </a:lnTo>
                  <a:close/>
                </a:path>
                <a:path extrusionOk="0" h="238125" w="9404350">
                  <a:moveTo>
                    <a:pt x="9065171" y="171145"/>
                  </a:moveTo>
                  <a:lnTo>
                    <a:pt x="9062987" y="171424"/>
                  </a:lnTo>
                  <a:lnTo>
                    <a:pt x="9060586" y="171488"/>
                  </a:lnTo>
                  <a:lnTo>
                    <a:pt x="9044622" y="171450"/>
                  </a:lnTo>
                  <a:lnTo>
                    <a:pt x="9037333" y="172072"/>
                  </a:lnTo>
                  <a:lnTo>
                    <a:pt x="9035834" y="178638"/>
                  </a:lnTo>
                  <a:lnTo>
                    <a:pt x="9042971" y="181076"/>
                  </a:lnTo>
                  <a:lnTo>
                    <a:pt x="9051684" y="191846"/>
                  </a:lnTo>
                  <a:lnTo>
                    <a:pt x="9059012" y="194297"/>
                  </a:lnTo>
                  <a:lnTo>
                    <a:pt x="9060751" y="194297"/>
                  </a:lnTo>
                  <a:lnTo>
                    <a:pt x="9062783" y="194017"/>
                  </a:lnTo>
                  <a:lnTo>
                    <a:pt x="9065171" y="193382"/>
                  </a:lnTo>
                  <a:lnTo>
                    <a:pt x="9065171" y="171145"/>
                  </a:lnTo>
                  <a:close/>
                </a:path>
                <a:path extrusionOk="0" h="238125" w="9404350">
                  <a:moveTo>
                    <a:pt x="9165171" y="154571"/>
                  </a:moveTo>
                  <a:lnTo>
                    <a:pt x="9161005" y="141643"/>
                  </a:lnTo>
                  <a:lnTo>
                    <a:pt x="9158135" y="141300"/>
                  </a:lnTo>
                  <a:lnTo>
                    <a:pt x="9155443" y="141109"/>
                  </a:lnTo>
                  <a:lnTo>
                    <a:pt x="9152928" y="141109"/>
                  </a:lnTo>
                  <a:lnTo>
                    <a:pt x="9144546" y="141973"/>
                  </a:lnTo>
                  <a:lnTo>
                    <a:pt x="9138044" y="144691"/>
                  </a:lnTo>
                  <a:lnTo>
                    <a:pt x="9133599" y="149440"/>
                  </a:lnTo>
                  <a:lnTo>
                    <a:pt x="9131389" y="156387"/>
                  </a:lnTo>
                  <a:lnTo>
                    <a:pt x="9132672" y="156222"/>
                  </a:lnTo>
                  <a:lnTo>
                    <a:pt x="9137879" y="156159"/>
                  </a:lnTo>
                  <a:lnTo>
                    <a:pt x="9148064" y="156870"/>
                  </a:lnTo>
                  <a:lnTo>
                    <a:pt x="9158961" y="156870"/>
                  </a:lnTo>
                  <a:lnTo>
                    <a:pt x="9165171" y="154571"/>
                  </a:lnTo>
                  <a:close/>
                </a:path>
                <a:path extrusionOk="0" h="238125" w="9404350">
                  <a:moveTo>
                    <a:pt x="9404312" y="154571"/>
                  </a:moveTo>
                  <a:lnTo>
                    <a:pt x="9401086" y="147840"/>
                  </a:lnTo>
                  <a:lnTo>
                    <a:pt x="9395612" y="143764"/>
                  </a:lnTo>
                  <a:lnTo>
                    <a:pt x="9389059" y="142379"/>
                  </a:lnTo>
                  <a:lnTo>
                    <a:pt x="9382023" y="142379"/>
                  </a:lnTo>
                  <a:lnTo>
                    <a:pt x="9375140" y="146951"/>
                  </a:lnTo>
                  <a:lnTo>
                    <a:pt x="9374530" y="156387"/>
                  </a:lnTo>
                  <a:lnTo>
                    <a:pt x="9375635" y="156248"/>
                  </a:lnTo>
                  <a:lnTo>
                    <a:pt x="9377642" y="156197"/>
                  </a:lnTo>
                  <a:lnTo>
                    <a:pt x="9383077" y="156197"/>
                  </a:lnTo>
                  <a:lnTo>
                    <a:pt x="9397060" y="163931"/>
                  </a:lnTo>
                  <a:lnTo>
                    <a:pt x="9403550" y="163918"/>
                  </a:lnTo>
                  <a:lnTo>
                    <a:pt x="9404121" y="163880"/>
                  </a:lnTo>
                  <a:lnTo>
                    <a:pt x="9404312" y="1545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68" name="Google Shape;3168;gf574e92628_0_0"/>
            <p:cNvSpPr/>
            <p:nvPr/>
          </p:nvSpPr>
          <p:spPr>
            <a:xfrm>
              <a:off x="368554" y="7010907"/>
              <a:ext cx="8510270" cy="111125"/>
            </a:xfrm>
            <a:custGeom>
              <a:rect b="b" l="l" r="r" t="t"/>
              <a:pathLst>
                <a:path extrusionOk="0" h="111125" w="8510270">
                  <a:moveTo>
                    <a:pt x="36842" y="59232"/>
                  </a:moveTo>
                  <a:lnTo>
                    <a:pt x="20358" y="64808"/>
                  </a:lnTo>
                  <a:lnTo>
                    <a:pt x="8166" y="74688"/>
                  </a:lnTo>
                  <a:lnTo>
                    <a:pt x="1117" y="89776"/>
                  </a:lnTo>
                  <a:lnTo>
                    <a:pt x="0" y="110972"/>
                  </a:lnTo>
                  <a:lnTo>
                    <a:pt x="13779" y="102552"/>
                  </a:lnTo>
                  <a:lnTo>
                    <a:pt x="22098" y="88722"/>
                  </a:lnTo>
                  <a:lnTo>
                    <a:pt x="28575" y="73075"/>
                  </a:lnTo>
                  <a:lnTo>
                    <a:pt x="36842" y="59232"/>
                  </a:lnTo>
                  <a:close/>
                </a:path>
                <a:path extrusionOk="0" h="111125" w="8510270">
                  <a:moveTo>
                    <a:pt x="66509" y="22136"/>
                  </a:moveTo>
                  <a:lnTo>
                    <a:pt x="64287" y="22669"/>
                  </a:lnTo>
                  <a:lnTo>
                    <a:pt x="62369" y="22910"/>
                  </a:lnTo>
                  <a:lnTo>
                    <a:pt x="53746" y="22910"/>
                  </a:lnTo>
                  <a:lnTo>
                    <a:pt x="42367" y="6604"/>
                  </a:lnTo>
                  <a:lnTo>
                    <a:pt x="35445" y="6604"/>
                  </a:lnTo>
                  <a:lnTo>
                    <a:pt x="33756" y="6604"/>
                  </a:lnTo>
                  <a:lnTo>
                    <a:pt x="31826" y="6845"/>
                  </a:lnTo>
                  <a:lnTo>
                    <a:pt x="29603" y="7391"/>
                  </a:lnTo>
                  <a:lnTo>
                    <a:pt x="26784" y="18211"/>
                  </a:lnTo>
                  <a:lnTo>
                    <a:pt x="30251" y="25679"/>
                  </a:lnTo>
                  <a:lnTo>
                    <a:pt x="37858" y="30010"/>
                  </a:lnTo>
                  <a:lnTo>
                    <a:pt x="47459" y="31407"/>
                  </a:lnTo>
                  <a:lnTo>
                    <a:pt x="56375" y="31407"/>
                  </a:lnTo>
                  <a:lnTo>
                    <a:pt x="65087" y="28079"/>
                  </a:lnTo>
                  <a:lnTo>
                    <a:pt x="66509" y="22136"/>
                  </a:lnTo>
                  <a:close/>
                </a:path>
                <a:path extrusionOk="0" h="111125" w="8510270">
                  <a:moveTo>
                    <a:pt x="279946" y="73977"/>
                  </a:moveTo>
                  <a:lnTo>
                    <a:pt x="278460" y="63944"/>
                  </a:lnTo>
                  <a:lnTo>
                    <a:pt x="275069" y="57277"/>
                  </a:lnTo>
                  <a:lnTo>
                    <a:pt x="270205" y="53568"/>
                  </a:lnTo>
                  <a:lnTo>
                    <a:pt x="264274" y="52412"/>
                  </a:lnTo>
                  <a:lnTo>
                    <a:pt x="252984" y="55206"/>
                  </a:lnTo>
                  <a:lnTo>
                    <a:pt x="241884" y="62280"/>
                  </a:lnTo>
                  <a:lnTo>
                    <a:pt x="233032" y="71716"/>
                  </a:lnTo>
                  <a:lnTo>
                    <a:pt x="228447" y="81584"/>
                  </a:lnTo>
                  <a:lnTo>
                    <a:pt x="230708" y="81927"/>
                  </a:lnTo>
                  <a:lnTo>
                    <a:pt x="232765" y="82092"/>
                  </a:lnTo>
                  <a:lnTo>
                    <a:pt x="242125" y="82092"/>
                  </a:lnTo>
                  <a:lnTo>
                    <a:pt x="262509" y="72771"/>
                  </a:lnTo>
                  <a:lnTo>
                    <a:pt x="272884" y="72783"/>
                  </a:lnTo>
                  <a:lnTo>
                    <a:pt x="276174" y="73126"/>
                  </a:lnTo>
                  <a:lnTo>
                    <a:pt x="279946" y="73977"/>
                  </a:lnTo>
                  <a:close/>
                </a:path>
                <a:path extrusionOk="0" h="111125" w="8510270">
                  <a:moveTo>
                    <a:pt x="552462" y="44488"/>
                  </a:moveTo>
                  <a:lnTo>
                    <a:pt x="514756" y="56883"/>
                  </a:lnTo>
                  <a:lnTo>
                    <a:pt x="508444" y="66840"/>
                  </a:lnTo>
                  <a:lnTo>
                    <a:pt x="516864" y="68668"/>
                  </a:lnTo>
                  <a:lnTo>
                    <a:pt x="521093" y="74726"/>
                  </a:lnTo>
                  <a:lnTo>
                    <a:pt x="533184" y="74726"/>
                  </a:lnTo>
                  <a:lnTo>
                    <a:pt x="535343" y="74510"/>
                  </a:lnTo>
                  <a:lnTo>
                    <a:pt x="537794" y="73990"/>
                  </a:lnTo>
                  <a:lnTo>
                    <a:pt x="536155" y="61226"/>
                  </a:lnTo>
                  <a:lnTo>
                    <a:pt x="540918" y="54864"/>
                  </a:lnTo>
                  <a:lnTo>
                    <a:pt x="547776" y="50698"/>
                  </a:lnTo>
                  <a:lnTo>
                    <a:pt x="552462" y="44488"/>
                  </a:lnTo>
                  <a:close/>
                </a:path>
                <a:path extrusionOk="0" h="111125" w="8510270">
                  <a:moveTo>
                    <a:pt x="927265" y="48171"/>
                  </a:moveTo>
                  <a:lnTo>
                    <a:pt x="926134" y="42265"/>
                  </a:lnTo>
                  <a:lnTo>
                    <a:pt x="913536" y="36880"/>
                  </a:lnTo>
                  <a:lnTo>
                    <a:pt x="908329" y="45351"/>
                  </a:lnTo>
                  <a:lnTo>
                    <a:pt x="907313" y="50914"/>
                  </a:lnTo>
                  <a:lnTo>
                    <a:pt x="909421" y="53962"/>
                  </a:lnTo>
                  <a:lnTo>
                    <a:pt x="913523" y="54889"/>
                  </a:lnTo>
                  <a:lnTo>
                    <a:pt x="921537" y="52933"/>
                  </a:lnTo>
                  <a:lnTo>
                    <a:pt x="927265" y="48171"/>
                  </a:lnTo>
                  <a:close/>
                </a:path>
                <a:path extrusionOk="0" h="111125" w="8510270">
                  <a:moveTo>
                    <a:pt x="1331620" y="65354"/>
                  </a:moveTo>
                  <a:lnTo>
                    <a:pt x="1325943" y="59232"/>
                  </a:lnTo>
                  <a:lnTo>
                    <a:pt x="1316050" y="65239"/>
                  </a:lnTo>
                  <a:lnTo>
                    <a:pt x="1313573" y="69583"/>
                  </a:lnTo>
                  <a:lnTo>
                    <a:pt x="1316189" y="72224"/>
                  </a:lnTo>
                  <a:lnTo>
                    <a:pt x="1321600" y="73113"/>
                  </a:lnTo>
                  <a:lnTo>
                    <a:pt x="1327315" y="72263"/>
                  </a:lnTo>
                  <a:lnTo>
                    <a:pt x="1331366" y="69684"/>
                  </a:lnTo>
                  <a:lnTo>
                    <a:pt x="1331620" y="65354"/>
                  </a:lnTo>
                  <a:close/>
                </a:path>
                <a:path extrusionOk="0" h="111125" w="8510270">
                  <a:moveTo>
                    <a:pt x="1399540" y="73990"/>
                  </a:moveTo>
                  <a:lnTo>
                    <a:pt x="1393659" y="72936"/>
                  </a:lnTo>
                  <a:lnTo>
                    <a:pt x="1389011" y="72504"/>
                  </a:lnTo>
                  <a:lnTo>
                    <a:pt x="1385379" y="72504"/>
                  </a:lnTo>
                  <a:lnTo>
                    <a:pt x="1376680" y="72504"/>
                  </a:lnTo>
                  <a:lnTo>
                    <a:pt x="1373911" y="75006"/>
                  </a:lnTo>
                  <a:lnTo>
                    <a:pt x="1375321" y="79997"/>
                  </a:lnTo>
                  <a:lnTo>
                    <a:pt x="1379486" y="82486"/>
                  </a:lnTo>
                  <a:lnTo>
                    <a:pt x="1389418" y="82486"/>
                  </a:lnTo>
                  <a:lnTo>
                    <a:pt x="1395056" y="80327"/>
                  </a:lnTo>
                  <a:lnTo>
                    <a:pt x="1399540" y="73990"/>
                  </a:lnTo>
                  <a:close/>
                </a:path>
                <a:path extrusionOk="0" h="111125" w="8510270">
                  <a:moveTo>
                    <a:pt x="1466024" y="81584"/>
                  </a:moveTo>
                  <a:lnTo>
                    <a:pt x="1463459" y="76365"/>
                  </a:lnTo>
                  <a:lnTo>
                    <a:pt x="1459001" y="74333"/>
                  </a:lnTo>
                  <a:lnTo>
                    <a:pt x="1454327" y="74333"/>
                  </a:lnTo>
                  <a:lnTo>
                    <a:pt x="1445082" y="76758"/>
                  </a:lnTo>
                  <a:lnTo>
                    <a:pt x="1438236" y="82600"/>
                  </a:lnTo>
                  <a:lnTo>
                    <a:pt x="1436814" y="89789"/>
                  </a:lnTo>
                  <a:lnTo>
                    <a:pt x="1443837" y="96215"/>
                  </a:lnTo>
                  <a:lnTo>
                    <a:pt x="1447063" y="90322"/>
                  </a:lnTo>
                  <a:lnTo>
                    <a:pt x="1454289" y="88341"/>
                  </a:lnTo>
                  <a:lnTo>
                    <a:pt x="1461833" y="86652"/>
                  </a:lnTo>
                  <a:lnTo>
                    <a:pt x="1466024" y="81584"/>
                  </a:lnTo>
                  <a:close/>
                </a:path>
                <a:path extrusionOk="0" h="111125" w="8510270">
                  <a:moveTo>
                    <a:pt x="1748777" y="17411"/>
                  </a:moveTo>
                  <a:lnTo>
                    <a:pt x="1746834" y="13804"/>
                  </a:lnTo>
                  <a:lnTo>
                    <a:pt x="1743087" y="13804"/>
                  </a:lnTo>
                  <a:lnTo>
                    <a:pt x="1740154" y="13804"/>
                  </a:lnTo>
                  <a:lnTo>
                    <a:pt x="1736115" y="16002"/>
                  </a:lnTo>
                  <a:lnTo>
                    <a:pt x="1731060" y="22123"/>
                  </a:lnTo>
                  <a:lnTo>
                    <a:pt x="1735899" y="26555"/>
                  </a:lnTo>
                  <a:lnTo>
                    <a:pt x="1739709" y="28206"/>
                  </a:lnTo>
                  <a:lnTo>
                    <a:pt x="1746694" y="28206"/>
                  </a:lnTo>
                  <a:lnTo>
                    <a:pt x="1748713" y="24599"/>
                  </a:lnTo>
                  <a:lnTo>
                    <a:pt x="1748777" y="17411"/>
                  </a:lnTo>
                  <a:close/>
                </a:path>
                <a:path extrusionOk="0" h="111125" w="8510270">
                  <a:moveTo>
                    <a:pt x="1965248" y="19380"/>
                  </a:moveTo>
                  <a:lnTo>
                    <a:pt x="1959495" y="14986"/>
                  </a:lnTo>
                  <a:lnTo>
                    <a:pt x="1957146" y="21323"/>
                  </a:lnTo>
                  <a:lnTo>
                    <a:pt x="1954085" y="27228"/>
                  </a:lnTo>
                  <a:lnTo>
                    <a:pt x="1953729" y="32486"/>
                  </a:lnTo>
                  <a:lnTo>
                    <a:pt x="1959495" y="36880"/>
                  </a:lnTo>
                  <a:lnTo>
                    <a:pt x="1961845" y="30543"/>
                  </a:lnTo>
                  <a:lnTo>
                    <a:pt x="1964893" y="24638"/>
                  </a:lnTo>
                  <a:lnTo>
                    <a:pt x="1965248" y="19380"/>
                  </a:lnTo>
                  <a:close/>
                </a:path>
                <a:path extrusionOk="0" h="111125" w="8510270">
                  <a:moveTo>
                    <a:pt x="2357132" y="73990"/>
                  </a:moveTo>
                  <a:lnTo>
                    <a:pt x="2356701" y="63512"/>
                  </a:lnTo>
                  <a:lnTo>
                    <a:pt x="2352700" y="56527"/>
                  </a:lnTo>
                  <a:lnTo>
                    <a:pt x="2345613" y="52654"/>
                  </a:lnTo>
                  <a:lnTo>
                    <a:pt x="2335860" y="51447"/>
                  </a:lnTo>
                  <a:lnTo>
                    <a:pt x="2333333" y="51447"/>
                  </a:lnTo>
                  <a:lnTo>
                    <a:pt x="2330640" y="51625"/>
                  </a:lnTo>
                  <a:lnTo>
                    <a:pt x="2327783" y="51968"/>
                  </a:lnTo>
                  <a:lnTo>
                    <a:pt x="2329472" y="63220"/>
                  </a:lnTo>
                  <a:lnTo>
                    <a:pt x="2336444" y="69189"/>
                  </a:lnTo>
                  <a:lnTo>
                    <a:pt x="2346414" y="72059"/>
                  </a:lnTo>
                  <a:lnTo>
                    <a:pt x="2357132" y="73990"/>
                  </a:lnTo>
                  <a:close/>
                </a:path>
                <a:path extrusionOk="0" h="111125" w="8510270">
                  <a:moveTo>
                    <a:pt x="2556243" y="29730"/>
                  </a:moveTo>
                  <a:lnTo>
                    <a:pt x="2547594" y="28575"/>
                  </a:lnTo>
                  <a:lnTo>
                    <a:pt x="2548775" y="22123"/>
                  </a:lnTo>
                  <a:lnTo>
                    <a:pt x="2548077" y="22123"/>
                  </a:lnTo>
                  <a:lnTo>
                    <a:pt x="2540025" y="23202"/>
                  </a:lnTo>
                  <a:lnTo>
                    <a:pt x="2533942" y="26238"/>
                  </a:lnTo>
                  <a:lnTo>
                    <a:pt x="2529548" y="30911"/>
                  </a:lnTo>
                  <a:lnTo>
                    <a:pt x="2526601" y="36880"/>
                  </a:lnTo>
                  <a:lnTo>
                    <a:pt x="2531884" y="39103"/>
                  </a:lnTo>
                  <a:lnTo>
                    <a:pt x="2534589" y="43815"/>
                  </a:lnTo>
                  <a:lnTo>
                    <a:pt x="2536977" y="48831"/>
                  </a:lnTo>
                  <a:lnTo>
                    <a:pt x="2541320" y="51968"/>
                  </a:lnTo>
                  <a:lnTo>
                    <a:pt x="2543975" y="45313"/>
                  </a:lnTo>
                  <a:lnTo>
                    <a:pt x="2548356" y="40411"/>
                  </a:lnTo>
                  <a:lnTo>
                    <a:pt x="2552954" y="35737"/>
                  </a:lnTo>
                  <a:lnTo>
                    <a:pt x="2556243" y="29730"/>
                  </a:lnTo>
                  <a:close/>
                </a:path>
                <a:path extrusionOk="0" h="111125" w="8510270">
                  <a:moveTo>
                    <a:pt x="2659278" y="29730"/>
                  </a:moveTo>
                  <a:lnTo>
                    <a:pt x="2656636" y="29095"/>
                  </a:lnTo>
                  <a:lnTo>
                    <a:pt x="2654020" y="28803"/>
                  </a:lnTo>
                  <a:lnTo>
                    <a:pt x="2651455" y="28803"/>
                  </a:lnTo>
                  <a:lnTo>
                    <a:pt x="2632125" y="34518"/>
                  </a:lnTo>
                  <a:lnTo>
                    <a:pt x="2619298" y="47790"/>
                  </a:lnTo>
                  <a:lnTo>
                    <a:pt x="2617152" y="62865"/>
                  </a:lnTo>
                  <a:lnTo>
                    <a:pt x="2629890" y="73977"/>
                  </a:lnTo>
                  <a:lnTo>
                    <a:pt x="2631097" y="56857"/>
                  </a:lnTo>
                  <a:lnTo>
                    <a:pt x="2641142" y="48475"/>
                  </a:lnTo>
                  <a:lnTo>
                    <a:pt x="2652903" y="41795"/>
                  </a:lnTo>
                  <a:lnTo>
                    <a:pt x="2659278" y="29730"/>
                  </a:lnTo>
                  <a:close/>
                </a:path>
                <a:path extrusionOk="0" h="111125" w="8510270">
                  <a:moveTo>
                    <a:pt x="3047974" y="51422"/>
                  </a:moveTo>
                  <a:lnTo>
                    <a:pt x="3040075" y="51422"/>
                  </a:lnTo>
                  <a:lnTo>
                    <a:pt x="3038716" y="51422"/>
                  </a:lnTo>
                  <a:lnTo>
                    <a:pt x="3037040" y="51587"/>
                  </a:lnTo>
                  <a:lnTo>
                    <a:pt x="3035008" y="51955"/>
                  </a:lnTo>
                  <a:lnTo>
                    <a:pt x="3035008" y="59220"/>
                  </a:lnTo>
                  <a:lnTo>
                    <a:pt x="3025317" y="70332"/>
                  </a:lnTo>
                  <a:lnTo>
                    <a:pt x="3023666" y="74256"/>
                  </a:lnTo>
                  <a:lnTo>
                    <a:pt x="3027959" y="74256"/>
                  </a:lnTo>
                  <a:lnTo>
                    <a:pt x="3035516" y="68554"/>
                  </a:lnTo>
                  <a:lnTo>
                    <a:pt x="3045523" y="57124"/>
                  </a:lnTo>
                  <a:lnTo>
                    <a:pt x="3047974" y="51422"/>
                  </a:lnTo>
                  <a:close/>
                </a:path>
                <a:path extrusionOk="0" h="111125" w="8510270">
                  <a:moveTo>
                    <a:pt x="3587483" y="44475"/>
                  </a:moveTo>
                  <a:lnTo>
                    <a:pt x="3585819" y="39014"/>
                  </a:lnTo>
                  <a:lnTo>
                    <a:pt x="3574313" y="36372"/>
                  </a:lnTo>
                  <a:lnTo>
                    <a:pt x="3563416" y="36372"/>
                  </a:lnTo>
                  <a:lnTo>
                    <a:pt x="3552469" y="37376"/>
                  </a:lnTo>
                  <a:lnTo>
                    <a:pt x="3544811" y="40335"/>
                  </a:lnTo>
                  <a:lnTo>
                    <a:pt x="3543274" y="45224"/>
                  </a:lnTo>
                  <a:lnTo>
                    <a:pt x="3550691" y="51968"/>
                  </a:lnTo>
                  <a:lnTo>
                    <a:pt x="3551224" y="46189"/>
                  </a:lnTo>
                  <a:lnTo>
                    <a:pt x="3553295" y="44208"/>
                  </a:lnTo>
                  <a:lnTo>
                    <a:pt x="3559378" y="44208"/>
                  </a:lnTo>
                  <a:lnTo>
                    <a:pt x="3572065" y="51231"/>
                  </a:lnTo>
                  <a:lnTo>
                    <a:pt x="3576434" y="53568"/>
                  </a:lnTo>
                  <a:lnTo>
                    <a:pt x="3583559" y="53568"/>
                  </a:lnTo>
                  <a:lnTo>
                    <a:pt x="3586327" y="51295"/>
                  </a:lnTo>
                  <a:lnTo>
                    <a:pt x="3587483" y="44475"/>
                  </a:lnTo>
                  <a:close/>
                </a:path>
                <a:path extrusionOk="0" h="111125" w="8510270">
                  <a:moveTo>
                    <a:pt x="3638981" y="51968"/>
                  </a:moveTo>
                  <a:lnTo>
                    <a:pt x="3632987" y="50876"/>
                  </a:lnTo>
                  <a:lnTo>
                    <a:pt x="3628263" y="50419"/>
                  </a:lnTo>
                  <a:lnTo>
                    <a:pt x="3624592" y="50419"/>
                  </a:lnTo>
                  <a:lnTo>
                    <a:pt x="3615994" y="50419"/>
                  </a:lnTo>
                  <a:lnTo>
                    <a:pt x="3613277" y="52908"/>
                  </a:lnTo>
                  <a:lnTo>
                    <a:pt x="3614737" y="57899"/>
                  </a:lnTo>
                  <a:lnTo>
                    <a:pt x="3618903" y="60388"/>
                  </a:lnTo>
                  <a:lnTo>
                    <a:pt x="3628834" y="60388"/>
                  </a:lnTo>
                  <a:lnTo>
                    <a:pt x="3634460" y="58242"/>
                  </a:lnTo>
                  <a:lnTo>
                    <a:pt x="3638981" y="51968"/>
                  </a:lnTo>
                  <a:close/>
                </a:path>
                <a:path extrusionOk="0" h="111125" w="8510270">
                  <a:moveTo>
                    <a:pt x="3882148" y="36880"/>
                  </a:moveTo>
                  <a:lnTo>
                    <a:pt x="3880497" y="36182"/>
                  </a:lnTo>
                  <a:lnTo>
                    <a:pt x="3878808" y="35877"/>
                  </a:lnTo>
                  <a:lnTo>
                    <a:pt x="3877132" y="35877"/>
                  </a:lnTo>
                  <a:lnTo>
                    <a:pt x="3867480" y="39166"/>
                  </a:lnTo>
                  <a:lnTo>
                    <a:pt x="3860850" y="46583"/>
                  </a:lnTo>
                  <a:lnTo>
                    <a:pt x="3859873" y="54495"/>
                  </a:lnTo>
                  <a:lnTo>
                    <a:pt x="3867175" y="59220"/>
                  </a:lnTo>
                  <a:lnTo>
                    <a:pt x="3869842" y="52705"/>
                  </a:lnTo>
                  <a:lnTo>
                    <a:pt x="3874236" y="47840"/>
                  </a:lnTo>
                  <a:lnTo>
                    <a:pt x="3878834" y="43078"/>
                  </a:lnTo>
                  <a:lnTo>
                    <a:pt x="3882148" y="36880"/>
                  </a:lnTo>
                  <a:close/>
                </a:path>
                <a:path extrusionOk="0" h="111125" w="8510270">
                  <a:moveTo>
                    <a:pt x="4372597" y="31711"/>
                  </a:moveTo>
                  <a:lnTo>
                    <a:pt x="4368152" y="22123"/>
                  </a:lnTo>
                  <a:lnTo>
                    <a:pt x="4358716" y="29349"/>
                  </a:lnTo>
                  <a:lnTo>
                    <a:pt x="4344225" y="31521"/>
                  </a:lnTo>
                  <a:lnTo>
                    <a:pt x="4332503" y="36449"/>
                  </a:lnTo>
                  <a:lnTo>
                    <a:pt x="4331373" y="51955"/>
                  </a:lnTo>
                  <a:lnTo>
                    <a:pt x="4345013" y="46786"/>
                  </a:lnTo>
                  <a:lnTo>
                    <a:pt x="4361815" y="39992"/>
                  </a:lnTo>
                  <a:lnTo>
                    <a:pt x="4372597" y="31711"/>
                  </a:lnTo>
                  <a:close/>
                </a:path>
                <a:path extrusionOk="0" h="111125" w="8510270">
                  <a:moveTo>
                    <a:pt x="4414456" y="14770"/>
                  </a:moveTo>
                  <a:lnTo>
                    <a:pt x="4411675" y="9664"/>
                  </a:lnTo>
                  <a:lnTo>
                    <a:pt x="4405719" y="6680"/>
                  </a:lnTo>
                  <a:lnTo>
                    <a:pt x="4398238" y="5702"/>
                  </a:lnTo>
                  <a:lnTo>
                    <a:pt x="4389933" y="5702"/>
                  </a:lnTo>
                  <a:lnTo>
                    <a:pt x="4381779" y="9004"/>
                  </a:lnTo>
                  <a:lnTo>
                    <a:pt x="4382821" y="14986"/>
                  </a:lnTo>
                  <a:lnTo>
                    <a:pt x="4383976" y="14833"/>
                  </a:lnTo>
                  <a:lnTo>
                    <a:pt x="4386046" y="14770"/>
                  </a:lnTo>
                  <a:lnTo>
                    <a:pt x="4391406" y="14770"/>
                  </a:lnTo>
                  <a:lnTo>
                    <a:pt x="4405376" y="22186"/>
                  </a:lnTo>
                  <a:lnTo>
                    <a:pt x="4411891" y="22161"/>
                  </a:lnTo>
                  <a:lnTo>
                    <a:pt x="4412488" y="22123"/>
                  </a:lnTo>
                  <a:lnTo>
                    <a:pt x="4414456" y="14770"/>
                  </a:lnTo>
                  <a:close/>
                </a:path>
                <a:path extrusionOk="0" h="111125" w="8510270">
                  <a:moveTo>
                    <a:pt x="5945746" y="31750"/>
                  </a:moveTo>
                  <a:lnTo>
                    <a:pt x="5943968" y="28270"/>
                  </a:lnTo>
                  <a:lnTo>
                    <a:pt x="5939358" y="28270"/>
                  </a:lnTo>
                  <a:lnTo>
                    <a:pt x="5935637" y="28270"/>
                  </a:lnTo>
                  <a:lnTo>
                    <a:pt x="5930074" y="30530"/>
                  </a:lnTo>
                  <a:lnTo>
                    <a:pt x="5922492" y="36880"/>
                  </a:lnTo>
                  <a:lnTo>
                    <a:pt x="5927712" y="40754"/>
                  </a:lnTo>
                  <a:lnTo>
                    <a:pt x="5932132" y="42214"/>
                  </a:lnTo>
                  <a:lnTo>
                    <a:pt x="5941034" y="42214"/>
                  </a:lnTo>
                  <a:lnTo>
                    <a:pt x="5944273" y="38722"/>
                  </a:lnTo>
                  <a:lnTo>
                    <a:pt x="5945746" y="31750"/>
                  </a:lnTo>
                  <a:close/>
                </a:path>
                <a:path extrusionOk="0" h="111125" w="8510270">
                  <a:moveTo>
                    <a:pt x="7602017" y="59220"/>
                  </a:moveTo>
                  <a:lnTo>
                    <a:pt x="7579830" y="59220"/>
                  </a:lnTo>
                  <a:lnTo>
                    <a:pt x="7579830" y="73977"/>
                  </a:lnTo>
                  <a:lnTo>
                    <a:pt x="7602017" y="73977"/>
                  </a:lnTo>
                  <a:lnTo>
                    <a:pt x="7602017" y="59220"/>
                  </a:lnTo>
                  <a:close/>
                </a:path>
                <a:path extrusionOk="0" h="111125" w="8510270">
                  <a:moveTo>
                    <a:pt x="7668234" y="73977"/>
                  </a:moveTo>
                  <a:lnTo>
                    <a:pt x="7661719" y="68199"/>
                  </a:lnTo>
                  <a:lnTo>
                    <a:pt x="7654963" y="64071"/>
                  </a:lnTo>
                  <a:lnTo>
                    <a:pt x="7647864" y="61595"/>
                  </a:lnTo>
                  <a:lnTo>
                    <a:pt x="7640307" y="60769"/>
                  </a:lnTo>
                  <a:lnTo>
                    <a:pt x="7633246" y="60769"/>
                  </a:lnTo>
                  <a:lnTo>
                    <a:pt x="7625499" y="62788"/>
                  </a:lnTo>
                  <a:lnTo>
                    <a:pt x="7616685" y="66840"/>
                  </a:lnTo>
                  <a:lnTo>
                    <a:pt x="7617244" y="75336"/>
                  </a:lnTo>
                  <a:lnTo>
                    <a:pt x="7620076" y="81661"/>
                  </a:lnTo>
                  <a:lnTo>
                    <a:pt x="7622997" y="87922"/>
                  </a:lnTo>
                  <a:lnTo>
                    <a:pt x="7623886" y="96215"/>
                  </a:lnTo>
                  <a:lnTo>
                    <a:pt x="7633767" y="96761"/>
                  </a:lnTo>
                  <a:lnTo>
                    <a:pt x="7638428" y="96761"/>
                  </a:lnTo>
                  <a:lnTo>
                    <a:pt x="7647508" y="96405"/>
                  </a:lnTo>
                  <a:lnTo>
                    <a:pt x="7655687" y="95161"/>
                  </a:lnTo>
                  <a:lnTo>
                    <a:pt x="7662685" y="92760"/>
                  </a:lnTo>
                  <a:lnTo>
                    <a:pt x="7668234" y="88950"/>
                  </a:lnTo>
                  <a:lnTo>
                    <a:pt x="7664463" y="81584"/>
                  </a:lnTo>
                  <a:lnTo>
                    <a:pt x="7668234" y="73977"/>
                  </a:lnTo>
                  <a:close/>
                </a:path>
                <a:path extrusionOk="0" h="111125" w="8510270">
                  <a:moveTo>
                    <a:pt x="8176298" y="36868"/>
                  </a:moveTo>
                  <a:lnTo>
                    <a:pt x="8161680" y="36868"/>
                  </a:lnTo>
                  <a:lnTo>
                    <a:pt x="8161680" y="51955"/>
                  </a:lnTo>
                  <a:lnTo>
                    <a:pt x="8176298" y="51955"/>
                  </a:lnTo>
                  <a:lnTo>
                    <a:pt x="8176298" y="36868"/>
                  </a:lnTo>
                  <a:close/>
                </a:path>
                <a:path extrusionOk="0" h="111125" w="8510270">
                  <a:moveTo>
                    <a:pt x="8456320" y="22123"/>
                  </a:moveTo>
                  <a:lnTo>
                    <a:pt x="8452053" y="21361"/>
                  </a:lnTo>
                  <a:lnTo>
                    <a:pt x="8448218" y="21043"/>
                  </a:lnTo>
                  <a:lnTo>
                    <a:pt x="8444700" y="21043"/>
                  </a:lnTo>
                  <a:lnTo>
                    <a:pt x="8433625" y="22136"/>
                  </a:lnTo>
                  <a:lnTo>
                    <a:pt x="8423999" y="24676"/>
                  </a:lnTo>
                  <a:lnTo>
                    <a:pt x="8414728" y="27571"/>
                  </a:lnTo>
                  <a:lnTo>
                    <a:pt x="8404758" y="29730"/>
                  </a:lnTo>
                  <a:lnTo>
                    <a:pt x="8403260" y="40233"/>
                  </a:lnTo>
                  <a:lnTo>
                    <a:pt x="8410626" y="44272"/>
                  </a:lnTo>
                  <a:lnTo>
                    <a:pt x="8420240" y="44272"/>
                  </a:lnTo>
                  <a:lnTo>
                    <a:pt x="8432775" y="42392"/>
                  </a:lnTo>
                  <a:lnTo>
                    <a:pt x="8444814" y="37401"/>
                  </a:lnTo>
                  <a:lnTo>
                    <a:pt x="8453590" y="30302"/>
                  </a:lnTo>
                  <a:lnTo>
                    <a:pt x="8456320" y="22123"/>
                  </a:lnTo>
                  <a:close/>
                </a:path>
                <a:path extrusionOk="0" h="111125" w="8510270">
                  <a:moveTo>
                    <a:pt x="8500593" y="66852"/>
                  </a:moveTo>
                  <a:lnTo>
                    <a:pt x="8494077" y="61099"/>
                  </a:lnTo>
                  <a:lnTo>
                    <a:pt x="8489582" y="59016"/>
                  </a:lnTo>
                  <a:lnTo>
                    <a:pt x="8486711" y="59016"/>
                  </a:lnTo>
                  <a:lnTo>
                    <a:pt x="8482940" y="59016"/>
                  </a:lnTo>
                  <a:lnTo>
                    <a:pt x="8481987" y="62611"/>
                  </a:lnTo>
                  <a:lnTo>
                    <a:pt x="8483968" y="69811"/>
                  </a:lnTo>
                  <a:lnTo>
                    <a:pt x="8486902" y="73406"/>
                  </a:lnTo>
                  <a:lnTo>
                    <a:pt x="8493709" y="73406"/>
                  </a:lnTo>
                  <a:lnTo>
                    <a:pt x="8497037" y="71640"/>
                  </a:lnTo>
                  <a:lnTo>
                    <a:pt x="8500593" y="66852"/>
                  </a:lnTo>
                  <a:close/>
                </a:path>
                <a:path extrusionOk="0" h="111125" w="8510270">
                  <a:moveTo>
                    <a:pt x="8510143" y="11976"/>
                  </a:moveTo>
                  <a:lnTo>
                    <a:pt x="8507793" y="0"/>
                  </a:lnTo>
                  <a:lnTo>
                    <a:pt x="8485899" y="0"/>
                  </a:lnTo>
                  <a:lnTo>
                    <a:pt x="8485899" y="22123"/>
                  </a:lnTo>
                  <a:lnTo>
                    <a:pt x="8500593" y="22123"/>
                  </a:lnTo>
                  <a:lnTo>
                    <a:pt x="8500910" y="12674"/>
                  </a:lnTo>
                  <a:lnTo>
                    <a:pt x="8510143" y="1197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3169" name="Google Shape;3169;gf574e92628_0_0"/>
            <p:cNvPicPr preferRelativeResize="0"/>
            <p:nvPr/>
          </p:nvPicPr>
          <p:blipFill rotWithShape="1">
            <a:blip r:embed="rId23">
              <a:alphaModFix/>
            </a:blip>
            <a:srcRect b="0" l="0" r="0" t="0"/>
            <a:stretch/>
          </p:blipFill>
          <p:spPr>
            <a:xfrm>
              <a:off x="2217520" y="7084887"/>
              <a:ext cx="73659" cy="1039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70" name="Google Shape;3170;gf574e92628_0_0"/>
            <p:cNvSpPr/>
            <p:nvPr/>
          </p:nvSpPr>
          <p:spPr>
            <a:xfrm>
              <a:off x="0" y="7084897"/>
              <a:ext cx="9068435" cy="304165"/>
            </a:xfrm>
            <a:custGeom>
              <a:rect b="b" l="l" r="r" t="t"/>
              <a:pathLst>
                <a:path extrusionOk="0" h="304165" w="9068435">
                  <a:moveTo>
                    <a:pt x="254" y="229755"/>
                  </a:moveTo>
                  <a:lnTo>
                    <a:pt x="0" y="229577"/>
                  </a:lnTo>
                  <a:lnTo>
                    <a:pt x="0" y="232371"/>
                  </a:lnTo>
                  <a:lnTo>
                    <a:pt x="254" y="229755"/>
                  </a:lnTo>
                  <a:close/>
                </a:path>
                <a:path extrusionOk="0" h="304165" w="9068435">
                  <a:moveTo>
                    <a:pt x="44538" y="52082"/>
                  </a:moveTo>
                  <a:lnTo>
                    <a:pt x="38531" y="50977"/>
                  </a:lnTo>
                  <a:lnTo>
                    <a:pt x="33782" y="50520"/>
                  </a:lnTo>
                  <a:lnTo>
                    <a:pt x="30124" y="50520"/>
                  </a:lnTo>
                  <a:lnTo>
                    <a:pt x="21551" y="50520"/>
                  </a:lnTo>
                  <a:lnTo>
                    <a:pt x="18884" y="53009"/>
                  </a:lnTo>
                  <a:lnTo>
                    <a:pt x="20396" y="57962"/>
                  </a:lnTo>
                  <a:lnTo>
                    <a:pt x="24587" y="60452"/>
                  </a:lnTo>
                  <a:lnTo>
                    <a:pt x="34505" y="60452"/>
                  </a:lnTo>
                  <a:lnTo>
                    <a:pt x="40093" y="58318"/>
                  </a:lnTo>
                  <a:lnTo>
                    <a:pt x="44538" y="52082"/>
                  </a:lnTo>
                  <a:close/>
                </a:path>
                <a:path extrusionOk="0" h="304165" w="9068435">
                  <a:moveTo>
                    <a:pt x="122555" y="183400"/>
                  </a:moveTo>
                  <a:lnTo>
                    <a:pt x="118211" y="170408"/>
                  </a:lnTo>
                  <a:lnTo>
                    <a:pt x="115519" y="170091"/>
                  </a:lnTo>
                  <a:lnTo>
                    <a:pt x="112966" y="169926"/>
                  </a:lnTo>
                  <a:lnTo>
                    <a:pt x="110578" y="169926"/>
                  </a:lnTo>
                  <a:lnTo>
                    <a:pt x="102196" y="170789"/>
                  </a:lnTo>
                  <a:lnTo>
                    <a:pt x="95669" y="173482"/>
                  </a:lnTo>
                  <a:lnTo>
                    <a:pt x="91160" y="178219"/>
                  </a:lnTo>
                  <a:lnTo>
                    <a:pt x="88912" y="185153"/>
                  </a:lnTo>
                  <a:lnTo>
                    <a:pt x="90004" y="185026"/>
                  </a:lnTo>
                  <a:lnTo>
                    <a:pt x="94830" y="184988"/>
                  </a:lnTo>
                  <a:lnTo>
                    <a:pt x="105346" y="185762"/>
                  </a:lnTo>
                  <a:lnTo>
                    <a:pt x="116319" y="185762"/>
                  </a:lnTo>
                  <a:lnTo>
                    <a:pt x="122555" y="183400"/>
                  </a:lnTo>
                  <a:close/>
                </a:path>
                <a:path extrusionOk="0" h="304165" w="9068435">
                  <a:moveTo>
                    <a:pt x="361340" y="96329"/>
                  </a:moveTo>
                  <a:lnTo>
                    <a:pt x="360946" y="88404"/>
                  </a:lnTo>
                  <a:lnTo>
                    <a:pt x="359981" y="81064"/>
                  </a:lnTo>
                  <a:lnTo>
                    <a:pt x="357111" y="75653"/>
                  </a:lnTo>
                  <a:lnTo>
                    <a:pt x="350989" y="73558"/>
                  </a:lnTo>
                  <a:lnTo>
                    <a:pt x="349719" y="73558"/>
                  </a:lnTo>
                  <a:lnTo>
                    <a:pt x="348272" y="73723"/>
                  </a:lnTo>
                  <a:lnTo>
                    <a:pt x="346659" y="74091"/>
                  </a:lnTo>
                  <a:lnTo>
                    <a:pt x="346659" y="89179"/>
                  </a:lnTo>
                  <a:lnTo>
                    <a:pt x="354164" y="89179"/>
                  </a:lnTo>
                  <a:lnTo>
                    <a:pt x="355320" y="94830"/>
                  </a:lnTo>
                  <a:lnTo>
                    <a:pt x="361340" y="96329"/>
                  </a:lnTo>
                  <a:close/>
                </a:path>
                <a:path extrusionOk="0" h="304165" w="9068435">
                  <a:moveTo>
                    <a:pt x="395262" y="133134"/>
                  </a:moveTo>
                  <a:lnTo>
                    <a:pt x="395122" y="125133"/>
                  </a:lnTo>
                  <a:lnTo>
                    <a:pt x="390969" y="117551"/>
                  </a:lnTo>
                  <a:lnTo>
                    <a:pt x="383527" y="111074"/>
                  </a:lnTo>
                  <a:lnTo>
                    <a:pt x="383730" y="120180"/>
                  </a:lnTo>
                  <a:lnTo>
                    <a:pt x="383794" y="129362"/>
                  </a:lnTo>
                  <a:lnTo>
                    <a:pt x="385508" y="136867"/>
                  </a:lnTo>
                  <a:lnTo>
                    <a:pt x="390690" y="140919"/>
                  </a:lnTo>
                  <a:lnTo>
                    <a:pt x="395262" y="133134"/>
                  </a:lnTo>
                  <a:close/>
                </a:path>
                <a:path extrusionOk="0" h="304165" w="9068435">
                  <a:moveTo>
                    <a:pt x="398157" y="214998"/>
                  </a:moveTo>
                  <a:lnTo>
                    <a:pt x="397129" y="215341"/>
                  </a:lnTo>
                  <a:lnTo>
                    <a:pt x="396062" y="215480"/>
                  </a:lnTo>
                  <a:lnTo>
                    <a:pt x="390728" y="215480"/>
                  </a:lnTo>
                  <a:lnTo>
                    <a:pt x="386156" y="213169"/>
                  </a:lnTo>
                  <a:lnTo>
                    <a:pt x="377367" y="208534"/>
                  </a:lnTo>
                  <a:lnTo>
                    <a:pt x="373138" y="206209"/>
                  </a:lnTo>
                  <a:lnTo>
                    <a:pt x="369557" y="206209"/>
                  </a:lnTo>
                  <a:lnTo>
                    <a:pt x="366052" y="206209"/>
                  </a:lnTo>
                  <a:lnTo>
                    <a:pt x="363169" y="208419"/>
                  </a:lnTo>
                  <a:lnTo>
                    <a:pt x="361340" y="214998"/>
                  </a:lnTo>
                  <a:lnTo>
                    <a:pt x="365086" y="217500"/>
                  </a:lnTo>
                  <a:lnTo>
                    <a:pt x="371398" y="220383"/>
                  </a:lnTo>
                  <a:lnTo>
                    <a:pt x="379031" y="222783"/>
                  </a:lnTo>
                  <a:lnTo>
                    <a:pt x="386740" y="223774"/>
                  </a:lnTo>
                  <a:lnTo>
                    <a:pt x="392645" y="223774"/>
                  </a:lnTo>
                  <a:lnTo>
                    <a:pt x="397421" y="221551"/>
                  </a:lnTo>
                  <a:lnTo>
                    <a:pt x="398157" y="214998"/>
                  </a:lnTo>
                  <a:close/>
                </a:path>
                <a:path extrusionOk="0" h="304165" w="9068435">
                  <a:moveTo>
                    <a:pt x="442175" y="170408"/>
                  </a:moveTo>
                  <a:lnTo>
                    <a:pt x="427545" y="170408"/>
                  </a:lnTo>
                  <a:lnTo>
                    <a:pt x="427863" y="178015"/>
                  </a:lnTo>
                  <a:lnTo>
                    <a:pt x="421474" y="179400"/>
                  </a:lnTo>
                  <a:lnTo>
                    <a:pt x="420370" y="185153"/>
                  </a:lnTo>
                  <a:lnTo>
                    <a:pt x="429120" y="184835"/>
                  </a:lnTo>
                  <a:lnTo>
                    <a:pt x="436892" y="183489"/>
                  </a:lnTo>
                  <a:lnTo>
                    <a:pt x="441871" y="179298"/>
                  </a:lnTo>
                  <a:lnTo>
                    <a:pt x="442175" y="170408"/>
                  </a:lnTo>
                  <a:close/>
                </a:path>
                <a:path extrusionOk="0" h="304165" w="9068435">
                  <a:moveTo>
                    <a:pt x="471741" y="268287"/>
                  </a:moveTo>
                  <a:lnTo>
                    <a:pt x="464413" y="259257"/>
                  </a:lnTo>
                  <a:lnTo>
                    <a:pt x="458393" y="268516"/>
                  </a:lnTo>
                  <a:lnTo>
                    <a:pt x="447128" y="277012"/>
                  </a:lnTo>
                  <a:lnTo>
                    <a:pt x="440817" y="285877"/>
                  </a:lnTo>
                  <a:lnTo>
                    <a:pt x="449668" y="296252"/>
                  </a:lnTo>
                  <a:lnTo>
                    <a:pt x="454977" y="286499"/>
                  </a:lnTo>
                  <a:lnTo>
                    <a:pt x="465467" y="277279"/>
                  </a:lnTo>
                  <a:lnTo>
                    <a:pt x="471741" y="268287"/>
                  </a:lnTo>
                  <a:close/>
                </a:path>
                <a:path extrusionOk="0" h="304165" w="9068435">
                  <a:moveTo>
                    <a:pt x="501307" y="182219"/>
                  </a:moveTo>
                  <a:lnTo>
                    <a:pt x="495935" y="174853"/>
                  </a:lnTo>
                  <a:lnTo>
                    <a:pt x="486879" y="170535"/>
                  </a:lnTo>
                  <a:lnTo>
                    <a:pt x="475983" y="169125"/>
                  </a:lnTo>
                  <a:lnTo>
                    <a:pt x="466382" y="170167"/>
                  </a:lnTo>
                  <a:lnTo>
                    <a:pt x="457987" y="173253"/>
                  </a:lnTo>
                  <a:lnTo>
                    <a:pt x="452005" y="178269"/>
                  </a:lnTo>
                  <a:lnTo>
                    <a:pt x="449668" y="185153"/>
                  </a:lnTo>
                  <a:lnTo>
                    <a:pt x="451840" y="184835"/>
                  </a:lnTo>
                  <a:lnTo>
                    <a:pt x="453834" y="184696"/>
                  </a:lnTo>
                  <a:lnTo>
                    <a:pt x="463156" y="184696"/>
                  </a:lnTo>
                  <a:lnTo>
                    <a:pt x="483539" y="194056"/>
                  </a:lnTo>
                  <a:lnTo>
                    <a:pt x="493941" y="194056"/>
                  </a:lnTo>
                  <a:lnTo>
                    <a:pt x="497306" y="193675"/>
                  </a:lnTo>
                  <a:lnTo>
                    <a:pt x="501192" y="192760"/>
                  </a:lnTo>
                  <a:lnTo>
                    <a:pt x="501307" y="182219"/>
                  </a:lnTo>
                  <a:close/>
                </a:path>
                <a:path extrusionOk="0" h="304165" w="9068435">
                  <a:moveTo>
                    <a:pt x="751865" y="14973"/>
                  </a:moveTo>
                  <a:lnTo>
                    <a:pt x="749477" y="15633"/>
                  </a:lnTo>
                  <a:lnTo>
                    <a:pt x="746696" y="15887"/>
                  </a:lnTo>
                  <a:lnTo>
                    <a:pt x="739305" y="15887"/>
                  </a:lnTo>
                  <a:lnTo>
                    <a:pt x="719899" y="13817"/>
                  </a:lnTo>
                  <a:lnTo>
                    <a:pt x="715568" y="13817"/>
                  </a:lnTo>
                  <a:lnTo>
                    <a:pt x="707631" y="13817"/>
                  </a:lnTo>
                  <a:lnTo>
                    <a:pt x="701421" y="15557"/>
                  </a:lnTo>
                  <a:lnTo>
                    <a:pt x="700036" y="22237"/>
                  </a:lnTo>
                  <a:lnTo>
                    <a:pt x="702373" y="21590"/>
                  </a:lnTo>
                  <a:lnTo>
                    <a:pt x="705091" y="21348"/>
                  </a:lnTo>
                  <a:lnTo>
                    <a:pt x="712419" y="21348"/>
                  </a:lnTo>
                  <a:lnTo>
                    <a:pt x="731837" y="23418"/>
                  </a:lnTo>
                  <a:lnTo>
                    <a:pt x="744169" y="23418"/>
                  </a:lnTo>
                  <a:lnTo>
                    <a:pt x="750443" y="21678"/>
                  </a:lnTo>
                  <a:lnTo>
                    <a:pt x="751865" y="14973"/>
                  </a:lnTo>
                  <a:close/>
                </a:path>
                <a:path extrusionOk="0" h="304165" w="9068435">
                  <a:moveTo>
                    <a:pt x="784517" y="94500"/>
                  </a:moveTo>
                  <a:lnTo>
                    <a:pt x="781177" y="81584"/>
                  </a:lnTo>
                  <a:lnTo>
                    <a:pt x="775296" y="81584"/>
                  </a:lnTo>
                  <a:lnTo>
                    <a:pt x="769010" y="81216"/>
                  </a:lnTo>
                  <a:lnTo>
                    <a:pt x="763092" y="81216"/>
                  </a:lnTo>
                  <a:lnTo>
                    <a:pt x="753275" y="81724"/>
                  </a:lnTo>
                  <a:lnTo>
                    <a:pt x="745058" y="83845"/>
                  </a:lnTo>
                  <a:lnTo>
                    <a:pt x="739305" y="88417"/>
                  </a:lnTo>
                  <a:lnTo>
                    <a:pt x="736904" y="96329"/>
                  </a:lnTo>
                  <a:lnTo>
                    <a:pt x="738898" y="95770"/>
                  </a:lnTo>
                  <a:lnTo>
                    <a:pt x="741248" y="95554"/>
                  </a:lnTo>
                  <a:lnTo>
                    <a:pt x="747572" y="95554"/>
                  </a:lnTo>
                  <a:lnTo>
                    <a:pt x="764438" y="97345"/>
                  </a:lnTo>
                  <a:lnTo>
                    <a:pt x="777773" y="97345"/>
                  </a:lnTo>
                  <a:lnTo>
                    <a:pt x="784517" y="94500"/>
                  </a:lnTo>
                  <a:close/>
                </a:path>
                <a:path extrusionOk="0" h="304165" w="9068435">
                  <a:moveTo>
                    <a:pt x="788682" y="163156"/>
                  </a:moveTo>
                  <a:lnTo>
                    <a:pt x="785495" y="163017"/>
                  </a:lnTo>
                  <a:lnTo>
                    <a:pt x="783983" y="163017"/>
                  </a:lnTo>
                  <a:lnTo>
                    <a:pt x="773099" y="163931"/>
                  </a:lnTo>
                  <a:lnTo>
                    <a:pt x="764133" y="166725"/>
                  </a:lnTo>
                  <a:lnTo>
                    <a:pt x="757072" y="171411"/>
                  </a:lnTo>
                  <a:lnTo>
                    <a:pt x="751865" y="178028"/>
                  </a:lnTo>
                  <a:lnTo>
                    <a:pt x="754989" y="178155"/>
                  </a:lnTo>
                  <a:lnTo>
                    <a:pt x="756488" y="178155"/>
                  </a:lnTo>
                  <a:lnTo>
                    <a:pt x="767295" y="177228"/>
                  </a:lnTo>
                  <a:lnTo>
                    <a:pt x="776274" y="174434"/>
                  </a:lnTo>
                  <a:lnTo>
                    <a:pt x="783412" y="169760"/>
                  </a:lnTo>
                  <a:lnTo>
                    <a:pt x="788682" y="163156"/>
                  </a:lnTo>
                  <a:close/>
                </a:path>
                <a:path extrusionOk="0" h="304165" w="9068435">
                  <a:moveTo>
                    <a:pt x="876998" y="207518"/>
                  </a:moveTo>
                  <a:lnTo>
                    <a:pt x="874141" y="207175"/>
                  </a:lnTo>
                  <a:lnTo>
                    <a:pt x="871448" y="206984"/>
                  </a:lnTo>
                  <a:lnTo>
                    <a:pt x="868946" y="206984"/>
                  </a:lnTo>
                  <a:lnTo>
                    <a:pt x="860577" y="207848"/>
                  </a:lnTo>
                  <a:lnTo>
                    <a:pt x="854075" y="210566"/>
                  </a:lnTo>
                  <a:lnTo>
                    <a:pt x="849617" y="215315"/>
                  </a:lnTo>
                  <a:lnTo>
                    <a:pt x="847382" y="222262"/>
                  </a:lnTo>
                  <a:lnTo>
                    <a:pt x="850353" y="222669"/>
                  </a:lnTo>
                  <a:lnTo>
                    <a:pt x="853135" y="222872"/>
                  </a:lnTo>
                  <a:lnTo>
                    <a:pt x="855713" y="222872"/>
                  </a:lnTo>
                  <a:lnTo>
                    <a:pt x="863904" y="221983"/>
                  </a:lnTo>
                  <a:lnTo>
                    <a:pt x="870267" y="219227"/>
                  </a:lnTo>
                  <a:lnTo>
                    <a:pt x="874674" y="214452"/>
                  </a:lnTo>
                  <a:lnTo>
                    <a:pt x="876998" y="207518"/>
                  </a:lnTo>
                  <a:close/>
                </a:path>
                <a:path extrusionOk="0" h="304165" w="9068435">
                  <a:moveTo>
                    <a:pt x="929538" y="29362"/>
                  </a:moveTo>
                  <a:lnTo>
                    <a:pt x="913815" y="22225"/>
                  </a:lnTo>
                  <a:lnTo>
                    <a:pt x="912672" y="31076"/>
                  </a:lnTo>
                  <a:lnTo>
                    <a:pt x="908773" y="37249"/>
                  </a:lnTo>
                  <a:lnTo>
                    <a:pt x="903071" y="40868"/>
                  </a:lnTo>
                  <a:lnTo>
                    <a:pt x="896531" y="42037"/>
                  </a:lnTo>
                  <a:lnTo>
                    <a:pt x="891819" y="42037"/>
                  </a:lnTo>
                  <a:lnTo>
                    <a:pt x="887196" y="40284"/>
                  </a:lnTo>
                  <a:lnTo>
                    <a:pt x="884199" y="36969"/>
                  </a:lnTo>
                  <a:lnTo>
                    <a:pt x="884021" y="49784"/>
                  </a:lnTo>
                  <a:lnTo>
                    <a:pt x="890828" y="54432"/>
                  </a:lnTo>
                  <a:lnTo>
                    <a:pt x="899261" y="54432"/>
                  </a:lnTo>
                  <a:lnTo>
                    <a:pt x="915187" y="50101"/>
                  </a:lnTo>
                  <a:lnTo>
                    <a:pt x="927646" y="40195"/>
                  </a:lnTo>
                  <a:lnTo>
                    <a:pt x="929538" y="29362"/>
                  </a:lnTo>
                  <a:close/>
                </a:path>
                <a:path extrusionOk="0" h="304165" w="9068435">
                  <a:moveTo>
                    <a:pt x="1009624" y="200253"/>
                  </a:moveTo>
                  <a:lnTo>
                    <a:pt x="1006703" y="188188"/>
                  </a:lnTo>
                  <a:lnTo>
                    <a:pt x="998486" y="181483"/>
                  </a:lnTo>
                  <a:lnTo>
                    <a:pt x="988428" y="176707"/>
                  </a:lnTo>
                  <a:lnTo>
                    <a:pt x="979982" y="170408"/>
                  </a:lnTo>
                  <a:lnTo>
                    <a:pt x="981913" y="181648"/>
                  </a:lnTo>
                  <a:lnTo>
                    <a:pt x="985227" y="191477"/>
                  </a:lnTo>
                  <a:lnTo>
                    <a:pt x="991374" y="198462"/>
                  </a:lnTo>
                  <a:lnTo>
                    <a:pt x="1001814" y="201104"/>
                  </a:lnTo>
                  <a:lnTo>
                    <a:pt x="1004138" y="201104"/>
                  </a:lnTo>
                  <a:lnTo>
                    <a:pt x="1006729" y="200837"/>
                  </a:lnTo>
                  <a:lnTo>
                    <a:pt x="1009624" y="200253"/>
                  </a:lnTo>
                  <a:close/>
                </a:path>
                <a:path extrusionOk="0" h="304165" w="9068435">
                  <a:moveTo>
                    <a:pt x="1128725" y="114274"/>
                  </a:moveTo>
                  <a:lnTo>
                    <a:pt x="1122235" y="107911"/>
                  </a:lnTo>
                  <a:lnTo>
                    <a:pt x="1105179" y="103924"/>
                  </a:lnTo>
                  <a:lnTo>
                    <a:pt x="1108989" y="118046"/>
                  </a:lnTo>
                  <a:lnTo>
                    <a:pt x="1115974" y="122770"/>
                  </a:lnTo>
                  <a:lnTo>
                    <a:pt x="1121397" y="122770"/>
                  </a:lnTo>
                  <a:lnTo>
                    <a:pt x="1127493" y="120180"/>
                  </a:lnTo>
                  <a:lnTo>
                    <a:pt x="1128725" y="114274"/>
                  </a:lnTo>
                  <a:close/>
                </a:path>
                <a:path extrusionOk="0" h="304165" w="9068435">
                  <a:moveTo>
                    <a:pt x="1171943" y="232105"/>
                  </a:moveTo>
                  <a:lnTo>
                    <a:pt x="1164145" y="222262"/>
                  </a:lnTo>
                  <a:lnTo>
                    <a:pt x="1159344" y="232181"/>
                  </a:lnTo>
                  <a:lnTo>
                    <a:pt x="1151026" y="238633"/>
                  </a:lnTo>
                  <a:lnTo>
                    <a:pt x="1143736" y="246164"/>
                  </a:lnTo>
                  <a:lnTo>
                    <a:pt x="1142047" y="259245"/>
                  </a:lnTo>
                  <a:lnTo>
                    <a:pt x="1145540" y="260756"/>
                  </a:lnTo>
                  <a:lnTo>
                    <a:pt x="1148803" y="261416"/>
                  </a:lnTo>
                  <a:lnTo>
                    <a:pt x="1151813" y="261416"/>
                  </a:lnTo>
                  <a:lnTo>
                    <a:pt x="1164590" y="256540"/>
                  </a:lnTo>
                  <a:lnTo>
                    <a:pt x="1171702" y="245148"/>
                  </a:lnTo>
                  <a:lnTo>
                    <a:pt x="1171943" y="232105"/>
                  </a:lnTo>
                  <a:close/>
                </a:path>
                <a:path extrusionOk="0" h="304165" w="9068435">
                  <a:moveTo>
                    <a:pt x="1215694" y="207518"/>
                  </a:moveTo>
                  <a:lnTo>
                    <a:pt x="1210437" y="203657"/>
                  </a:lnTo>
                  <a:lnTo>
                    <a:pt x="1206030" y="202196"/>
                  </a:lnTo>
                  <a:lnTo>
                    <a:pt x="1202537" y="202196"/>
                  </a:lnTo>
                  <a:lnTo>
                    <a:pt x="1197140" y="202196"/>
                  </a:lnTo>
                  <a:lnTo>
                    <a:pt x="1193939" y="205676"/>
                  </a:lnTo>
                  <a:lnTo>
                    <a:pt x="1192530" y="212648"/>
                  </a:lnTo>
                  <a:lnTo>
                    <a:pt x="1194320" y="216128"/>
                  </a:lnTo>
                  <a:lnTo>
                    <a:pt x="1202639" y="216128"/>
                  </a:lnTo>
                  <a:lnTo>
                    <a:pt x="1208163" y="213868"/>
                  </a:lnTo>
                  <a:lnTo>
                    <a:pt x="1215694" y="207518"/>
                  </a:lnTo>
                  <a:close/>
                </a:path>
                <a:path extrusionOk="0" h="304165" w="9068435">
                  <a:moveTo>
                    <a:pt x="1259992" y="36969"/>
                  </a:moveTo>
                  <a:lnTo>
                    <a:pt x="1254975" y="31965"/>
                  </a:lnTo>
                  <a:lnTo>
                    <a:pt x="1246822" y="29654"/>
                  </a:lnTo>
                  <a:lnTo>
                    <a:pt x="1238415" y="29654"/>
                  </a:lnTo>
                  <a:lnTo>
                    <a:pt x="1228826" y="30645"/>
                  </a:lnTo>
                  <a:lnTo>
                    <a:pt x="1219987" y="33528"/>
                  </a:lnTo>
                  <a:lnTo>
                    <a:pt x="1212875" y="38188"/>
                  </a:lnTo>
                  <a:lnTo>
                    <a:pt x="1208455" y="44475"/>
                  </a:lnTo>
                  <a:lnTo>
                    <a:pt x="1210741" y="43827"/>
                  </a:lnTo>
                  <a:lnTo>
                    <a:pt x="1213421" y="43599"/>
                  </a:lnTo>
                  <a:lnTo>
                    <a:pt x="1220660" y="43599"/>
                  </a:lnTo>
                  <a:lnTo>
                    <a:pt x="1239951" y="45656"/>
                  </a:lnTo>
                  <a:lnTo>
                    <a:pt x="1252347" y="45656"/>
                  </a:lnTo>
                  <a:lnTo>
                    <a:pt x="1258671" y="43865"/>
                  </a:lnTo>
                  <a:lnTo>
                    <a:pt x="1259992" y="36969"/>
                  </a:lnTo>
                  <a:close/>
                </a:path>
                <a:path extrusionOk="0" h="304165" w="9068435">
                  <a:moveTo>
                    <a:pt x="1484426" y="32334"/>
                  </a:moveTo>
                  <a:lnTo>
                    <a:pt x="1483271" y="24384"/>
                  </a:lnTo>
                  <a:lnTo>
                    <a:pt x="1480235" y="20789"/>
                  </a:lnTo>
                  <a:lnTo>
                    <a:pt x="1478508" y="20789"/>
                  </a:lnTo>
                  <a:lnTo>
                    <a:pt x="1476248" y="23241"/>
                  </a:lnTo>
                  <a:lnTo>
                    <a:pt x="1473479" y="29718"/>
                  </a:lnTo>
                  <a:lnTo>
                    <a:pt x="1471803" y="33909"/>
                  </a:lnTo>
                  <a:lnTo>
                    <a:pt x="1476235" y="44538"/>
                  </a:lnTo>
                  <a:lnTo>
                    <a:pt x="1480578" y="44538"/>
                  </a:lnTo>
                  <a:lnTo>
                    <a:pt x="1480947" y="44475"/>
                  </a:lnTo>
                  <a:lnTo>
                    <a:pt x="1483664" y="40436"/>
                  </a:lnTo>
                  <a:lnTo>
                    <a:pt x="1484426" y="32334"/>
                  </a:lnTo>
                  <a:close/>
                </a:path>
                <a:path extrusionOk="0" h="304165" w="9068435">
                  <a:moveTo>
                    <a:pt x="1783054" y="178015"/>
                  </a:moveTo>
                  <a:lnTo>
                    <a:pt x="1768106" y="178015"/>
                  </a:lnTo>
                  <a:lnTo>
                    <a:pt x="1768106" y="192760"/>
                  </a:lnTo>
                  <a:lnTo>
                    <a:pt x="1783054" y="192760"/>
                  </a:lnTo>
                  <a:lnTo>
                    <a:pt x="1783054" y="178015"/>
                  </a:lnTo>
                  <a:close/>
                </a:path>
                <a:path extrusionOk="0" h="304165" w="9068435">
                  <a:moveTo>
                    <a:pt x="1871383" y="81584"/>
                  </a:moveTo>
                  <a:lnTo>
                    <a:pt x="1866531" y="77216"/>
                  </a:lnTo>
                  <a:lnTo>
                    <a:pt x="1862721" y="75590"/>
                  </a:lnTo>
                  <a:lnTo>
                    <a:pt x="1859889" y="75590"/>
                  </a:lnTo>
                  <a:lnTo>
                    <a:pt x="1855660" y="75590"/>
                  </a:lnTo>
                  <a:lnTo>
                    <a:pt x="1853628" y="79222"/>
                  </a:lnTo>
                  <a:lnTo>
                    <a:pt x="1853539" y="86474"/>
                  </a:lnTo>
                  <a:lnTo>
                    <a:pt x="1855495" y="90106"/>
                  </a:lnTo>
                  <a:lnTo>
                    <a:pt x="1862213" y="90106"/>
                  </a:lnTo>
                  <a:lnTo>
                    <a:pt x="1866290" y="87845"/>
                  </a:lnTo>
                  <a:lnTo>
                    <a:pt x="1871383" y="81584"/>
                  </a:lnTo>
                  <a:close/>
                </a:path>
                <a:path extrusionOk="0" h="304165" w="9068435">
                  <a:moveTo>
                    <a:pt x="1949716" y="126707"/>
                  </a:moveTo>
                  <a:lnTo>
                    <a:pt x="1937588" y="118668"/>
                  </a:lnTo>
                  <a:lnTo>
                    <a:pt x="1931530" y="132448"/>
                  </a:lnTo>
                  <a:lnTo>
                    <a:pt x="1921903" y="144754"/>
                  </a:lnTo>
                  <a:lnTo>
                    <a:pt x="1918335" y="155155"/>
                  </a:lnTo>
                  <a:lnTo>
                    <a:pt x="1930412" y="163144"/>
                  </a:lnTo>
                  <a:lnTo>
                    <a:pt x="1938210" y="151028"/>
                  </a:lnTo>
                  <a:lnTo>
                    <a:pt x="1947278" y="138188"/>
                  </a:lnTo>
                  <a:lnTo>
                    <a:pt x="1949716" y="126707"/>
                  </a:lnTo>
                  <a:close/>
                </a:path>
                <a:path extrusionOk="0" h="304165" w="9068435">
                  <a:moveTo>
                    <a:pt x="1957641" y="19304"/>
                  </a:moveTo>
                  <a:lnTo>
                    <a:pt x="1952231" y="7594"/>
                  </a:lnTo>
                  <a:lnTo>
                    <a:pt x="1946656" y="21297"/>
                  </a:lnTo>
                  <a:lnTo>
                    <a:pt x="1945068" y="30518"/>
                  </a:lnTo>
                  <a:lnTo>
                    <a:pt x="1946363" y="35725"/>
                  </a:lnTo>
                  <a:lnTo>
                    <a:pt x="1949437" y="37363"/>
                  </a:lnTo>
                  <a:lnTo>
                    <a:pt x="1954060" y="35064"/>
                  </a:lnTo>
                  <a:lnTo>
                    <a:pt x="1957514" y="28752"/>
                  </a:lnTo>
                  <a:lnTo>
                    <a:pt x="1957641" y="19304"/>
                  </a:lnTo>
                  <a:close/>
                </a:path>
                <a:path extrusionOk="0" h="304165" w="9068435">
                  <a:moveTo>
                    <a:pt x="2062734" y="118668"/>
                  </a:moveTo>
                  <a:lnTo>
                    <a:pt x="2056231" y="112941"/>
                  </a:lnTo>
                  <a:lnTo>
                    <a:pt x="2051761" y="110858"/>
                  </a:lnTo>
                  <a:lnTo>
                    <a:pt x="2048903" y="110858"/>
                  </a:lnTo>
                  <a:lnTo>
                    <a:pt x="2045157" y="110858"/>
                  </a:lnTo>
                  <a:lnTo>
                    <a:pt x="2044217" y="114465"/>
                  </a:lnTo>
                  <a:lnTo>
                    <a:pt x="2046224" y="121678"/>
                  </a:lnTo>
                  <a:lnTo>
                    <a:pt x="2049157" y="125272"/>
                  </a:lnTo>
                  <a:lnTo>
                    <a:pt x="2055926" y="125272"/>
                  </a:lnTo>
                  <a:lnTo>
                    <a:pt x="2059228" y="123494"/>
                  </a:lnTo>
                  <a:lnTo>
                    <a:pt x="2062734" y="118668"/>
                  </a:lnTo>
                  <a:close/>
                </a:path>
                <a:path extrusionOk="0" h="304165" w="9068435">
                  <a:moveTo>
                    <a:pt x="2091359" y="145211"/>
                  </a:moveTo>
                  <a:lnTo>
                    <a:pt x="2069007" y="155359"/>
                  </a:lnTo>
                  <a:lnTo>
                    <a:pt x="2073186" y="153504"/>
                  </a:lnTo>
                  <a:lnTo>
                    <a:pt x="2091359" y="145211"/>
                  </a:lnTo>
                  <a:close/>
                </a:path>
                <a:path extrusionOk="0" h="304165" w="9068435">
                  <a:moveTo>
                    <a:pt x="2143874" y="52070"/>
                  </a:moveTo>
                  <a:lnTo>
                    <a:pt x="2129536" y="49034"/>
                  </a:lnTo>
                  <a:lnTo>
                    <a:pt x="2121509" y="48412"/>
                  </a:lnTo>
                  <a:lnTo>
                    <a:pt x="2115464" y="45847"/>
                  </a:lnTo>
                  <a:lnTo>
                    <a:pt x="2107069" y="36969"/>
                  </a:lnTo>
                  <a:lnTo>
                    <a:pt x="2100757" y="47752"/>
                  </a:lnTo>
                  <a:lnTo>
                    <a:pt x="2091207" y="59829"/>
                  </a:lnTo>
                  <a:lnTo>
                    <a:pt x="2085911" y="71640"/>
                  </a:lnTo>
                  <a:lnTo>
                    <a:pt x="2092401" y="81572"/>
                  </a:lnTo>
                  <a:lnTo>
                    <a:pt x="2104326" y="73240"/>
                  </a:lnTo>
                  <a:lnTo>
                    <a:pt x="2131961" y="60413"/>
                  </a:lnTo>
                  <a:lnTo>
                    <a:pt x="2143874" y="52070"/>
                  </a:lnTo>
                  <a:close/>
                </a:path>
                <a:path extrusionOk="0" h="304165" w="9068435">
                  <a:moveTo>
                    <a:pt x="2180564" y="241935"/>
                  </a:moveTo>
                  <a:lnTo>
                    <a:pt x="2173236" y="237248"/>
                  </a:lnTo>
                  <a:lnTo>
                    <a:pt x="2170582" y="243725"/>
                  </a:lnTo>
                  <a:lnTo>
                    <a:pt x="2166226" y="248551"/>
                  </a:lnTo>
                  <a:lnTo>
                    <a:pt x="2161705" y="253238"/>
                  </a:lnTo>
                  <a:lnTo>
                    <a:pt x="2158581" y="259257"/>
                  </a:lnTo>
                  <a:lnTo>
                    <a:pt x="2160320" y="260019"/>
                  </a:lnTo>
                  <a:lnTo>
                    <a:pt x="2162086" y="260350"/>
                  </a:lnTo>
                  <a:lnTo>
                    <a:pt x="2163838" y="260350"/>
                  </a:lnTo>
                  <a:lnTo>
                    <a:pt x="2173338" y="257098"/>
                  </a:lnTo>
                  <a:lnTo>
                    <a:pt x="2179764" y="249758"/>
                  </a:lnTo>
                  <a:lnTo>
                    <a:pt x="2180564" y="241935"/>
                  </a:lnTo>
                  <a:close/>
                </a:path>
                <a:path extrusionOk="0" h="304165" w="9068435">
                  <a:moveTo>
                    <a:pt x="2394242" y="259257"/>
                  </a:moveTo>
                  <a:lnTo>
                    <a:pt x="2387130" y="258953"/>
                  </a:lnTo>
                  <a:lnTo>
                    <a:pt x="2383726" y="258953"/>
                  </a:lnTo>
                  <a:lnTo>
                    <a:pt x="2373884" y="259524"/>
                  </a:lnTo>
                  <a:lnTo>
                    <a:pt x="2365705" y="261759"/>
                  </a:lnTo>
                  <a:lnTo>
                    <a:pt x="2359952" y="266433"/>
                  </a:lnTo>
                  <a:lnTo>
                    <a:pt x="2357399" y="274345"/>
                  </a:lnTo>
                  <a:lnTo>
                    <a:pt x="2361285" y="274434"/>
                  </a:lnTo>
                  <a:lnTo>
                    <a:pt x="2372461" y="273507"/>
                  </a:lnTo>
                  <a:lnTo>
                    <a:pt x="2381656" y="270700"/>
                  </a:lnTo>
                  <a:lnTo>
                    <a:pt x="2388908" y="265963"/>
                  </a:lnTo>
                  <a:lnTo>
                    <a:pt x="2394242" y="259257"/>
                  </a:lnTo>
                  <a:close/>
                </a:path>
                <a:path extrusionOk="0" h="304165" w="9068435">
                  <a:moveTo>
                    <a:pt x="2467876" y="259257"/>
                  </a:moveTo>
                  <a:lnTo>
                    <a:pt x="2463889" y="255016"/>
                  </a:lnTo>
                  <a:lnTo>
                    <a:pt x="2458821" y="253174"/>
                  </a:lnTo>
                  <a:lnTo>
                    <a:pt x="2453665" y="253174"/>
                  </a:lnTo>
                  <a:lnTo>
                    <a:pt x="2446959" y="254165"/>
                  </a:lnTo>
                  <a:lnTo>
                    <a:pt x="2440635" y="256971"/>
                  </a:lnTo>
                  <a:lnTo>
                    <a:pt x="2435174" y="261289"/>
                  </a:lnTo>
                  <a:lnTo>
                    <a:pt x="2431034" y="266865"/>
                  </a:lnTo>
                  <a:lnTo>
                    <a:pt x="2433053" y="266534"/>
                  </a:lnTo>
                  <a:lnTo>
                    <a:pt x="2434945" y="266395"/>
                  </a:lnTo>
                  <a:lnTo>
                    <a:pt x="2442172" y="266395"/>
                  </a:lnTo>
                  <a:lnTo>
                    <a:pt x="2446566" y="267716"/>
                  </a:lnTo>
                  <a:lnTo>
                    <a:pt x="2453868" y="270344"/>
                  </a:lnTo>
                  <a:lnTo>
                    <a:pt x="2456764" y="271665"/>
                  </a:lnTo>
                  <a:lnTo>
                    <a:pt x="2462758" y="271665"/>
                  </a:lnTo>
                  <a:lnTo>
                    <a:pt x="2465349" y="268871"/>
                  </a:lnTo>
                  <a:lnTo>
                    <a:pt x="2467876" y="259257"/>
                  </a:lnTo>
                  <a:close/>
                </a:path>
                <a:path extrusionOk="0" h="304165" w="9068435">
                  <a:moveTo>
                    <a:pt x="2740647" y="170408"/>
                  </a:moveTo>
                  <a:lnTo>
                    <a:pt x="2731859" y="170853"/>
                  </a:lnTo>
                  <a:lnTo>
                    <a:pt x="2723972" y="172212"/>
                  </a:lnTo>
                  <a:lnTo>
                    <a:pt x="2718892" y="176352"/>
                  </a:lnTo>
                  <a:lnTo>
                    <a:pt x="2718498" y="185153"/>
                  </a:lnTo>
                  <a:lnTo>
                    <a:pt x="2720149" y="185191"/>
                  </a:lnTo>
                  <a:lnTo>
                    <a:pt x="2731693" y="185191"/>
                  </a:lnTo>
                  <a:lnTo>
                    <a:pt x="2737345" y="179336"/>
                  </a:lnTo>
                  <a:lnTo>
                    <a:pt x="2740647" y="170408"/>
                  </a:lnTo>
                  <a:close/>
                </a:path>
                <a:path extrusionOk="0" h="304165" w="9068435">
                  <a:moveTo>
                    <a:pt x="2799384" y="163144"/>
                  </a:moveTo>
                  <a:lnTo>
                    <a:pt x="2798241" y="163283"/>
                  </a:lnTo>
                  <a:lnTo>
                    <a:pt x="2793365" y="163334"/>
                  </a:lnTo>
                  <a:lnTo>
                    <a:pt x="2783116" y="162623"/>
                  </a:lnTo>
                  <a:lnTo>
                    <a:pt x="2780715" y="162623"/>
                  </a:lnTo>
                  <a:lnTo>
                    <a:pt x="2772029" y="162623"/>
                  </a:lnTo>
                  <a:lnTo>
                    <a:pt x="2765590" y="164947"/>
                  </a:lnTo>
                  <a:lnTo>
                    <a:pt x="2769984" y="178015"/>
                  </a:lnTo>
                  <a:lnTo>
                    <a:pt x="2779776" y="176555"/>
                  </a:lnTo>
                  <a:lnTo>
                    <a:pt x="2788145" y="173824"/>
                  </a:lnTo>
                  <a:lnTo>
                    <a:pt x="2794787" y="169468"/>
                  </a:lnTo>
                  <a:lnTo>
                    <a:pt x="2799384" y="163144"/>
                  </a:lnTo>
                  <a:close/>
                </a:path>
                <a:path extrusionOk="0" h="304165" w="9068435">
                  <a:moveTo>
                    <a:pt x="2866885" y="202361"/>
                  </a:moveTo>
                  <a:lnTo>
                    <a:pt x="2865082" y="198894"/>
                  </a:lnTo>
                  <a:lnTo>
                    <a:pt x="2860471" y="198894"/>
                  </a:lnTo>
                  <a:lnTo>
                    <a:pt x="2856750" y="198894"/>
                  </a:lnTo>
                  <a:lnTo>
                    <a:pt x="2851188" y="201155"/>
                  </a:lnTo>
                  <a:lnTo>
                    <a:pt x="2843644" y="207518"/>
                  </a:lnTo>
                  <a:lnTo>
                    <a:pt x="2848902" y="211328"/>
                  </a:lnTo>
                  <a:lnTo>
                    <a:pt x="2853321" y="212763"/>
                  </a:lnTo>
                  <a:lnTo>
                    <a:pt x="2862262" y="212763"/>
                  </a:lnTo>
                  <a:lnTo>
                    <a:pt x="2865475" y="209296"/>
                  </a:lnTo>
                  <a:lnTo>
                    <a:pt x="2866885" y="202361"/>
                  </a:lnTo>
                  <a:close/>
                </a:path>
                <a:path extrusionOk="0" h="304165" w="9068435">
                  <a:moveTo>
                    <a:pt x="2976308" y="296240"/>
                  </a:moveTo>
                  <a:lnTo>
                    <a:pt x="2975114" y="287845"/>
                  </a:lnTo>
                  <a:lnTo>
                    <a:pt x="2971088" y="281584"/>
                  </a:lnTo>
                  <a:lnTo>
                    <a:pt x="2965323" y="277672"/>
                  </a:lnTo>
                  <a:lnTo>
                    <a:pt x="2958884" y="276313"/>
                  </a:lnTo>
                  <a:lnTo>
                    <a:pt x="2953359" y="277482"/>
                  </a:lnTo>
                  <a:lnTo>
                    <a:pt x="2948952" y="281089"/>
                  </a:lnTo>
                  <a:lnTo>
                    <a:pt x="2946463" y="287286"/>
                  </a:lnTo>
                  <a:lnTo>
                    <a:pt x="2946692" y="296240"/>
                  </a:lnTo>
                  <a:lnTo>
                    <a:pt x="2976308" y="296240"/>
                  </a:lnTo>
                  <a:close/>
                </a:path>
                <a:path extrusionOk="0" h="304165" w="9068435">
                  <a:moveTo>
                    <a:pt x="2989199" y="221157"/>
                  </a:moveTo>
                  <a:lnTo>
                    <a:pt x="2983522" y="214998"/>
                  </a:lnTo>
                  <a:lnTo>
                    <a:pt x="2973654" y="221030"/>
                  </a:lnTo>
                  <a:lnTo>
                    <a:pt x="2971203" y="225386"/>
                  </a:lnTo>
                  <a:lnTo>
                    <a:pt x="2973844" y="228028"/>
                  </a:lnTo>
                  <a:lnTo>
                    <a:pt x="2979255" y="228917"/>
                  </a:lnTo>
                  <a:lnTo>
                    <a:pt x="2984957" y="228066"/>
                  </a:lnTo>
                  <a:lnTo>
                    <a:pt x="2988983" y="225501"/>
                  </a:lnTo>
                  <a:lnTo>
                    <a:pt x="2989199" y="221157"/>
                  </a:lnTo>
                  <a:close/>
                </a:path>
                <a:path extrusionOk="0" h="304165" w="9068435">
                  <a:moveTo>
                    <a:pt x="3035350" y="88112"/>
                  </a:moveTo>
                  <a:lnTo>
                    <a:pt x="3027832" y="81572"/>
                  </a:lnTo>
                  <a:lnTo>
                    <a:pt x="3027718" y="92710"/>
                  </a:lnTo>
                  <a:lnTo>
                    <a:pt x="3022422" y="98526"/>
                  </a:lnTo>
                  <a:lnTo>
                    <a:pt x="3016135" y="103238"/>
                  </a:lnTo>
                  <a:lnTo>
                    <a:pt x="3013113" y="111061"/>
                  </a:lnTo>
                  <a:lnTo>
                    <a:pt x="3015107" y="111899"/>
                  </a:lnTo>
                  <a:lnTo>
                    <a:pt x="3017037" y="112268"/>
                  </a:lnTo>
                  <a:lnTo>
                    <a:pt x="3018879" y="112268"/>
                  </a:lnTo>
                  <a:lnTo>
                    <a:pt x="3029077" y="108051"/>
                  </a:lnTo>
                  <a:lnTo>
                    <a:pt x="3035173" y="98463"/>
                  </a:lnTo>
                  <a:lnTo>
                    <a:pt x="3035350" y="88112"/>
                  </a:lnTo>
                  <a:close/>
                </a:path>
                <a:path extrusionOk="0" h="304165" w="9068435">
                  <a:moveTo>
                    <a:pt x="3168142" y="31076"/>
                  </a:moveTo>
                  <a:lnTo>
                    <a:pt x="3166821" y="19507"/>
                  </a:lnTo>
                  <a:lnTo>
                    <a:pt x="3162249" y="11201"/>
                  </a:lnTo>
                  <a:lnTo>
                    <a:pt x="3152940" y="7594"/>
                  </a:lnTo>
                  <a:lnTo>
                    <a:pt x="3153257" y="18745"/>
                  </a:lnTo>
                  <a:lnTo>
                    <a:pt x="3152267" y="31254"/>
                  </a:lnTo>
                  <a:lnTo>
                    <a:pt x="3153613" y="41452"/>
                  </a:lnTo>
                  <a:lnTo>
                    <a:pt x="3160903" y="45656"/>
                  </a:lnTo>
                  <a:lnTo>
                    <a:pt x="3162757" y="45656"/>
                  </a:lnTo>
                  <a:lnTo>
                    <a:pt x="3164979" y="45288"/>
                  </a:lnTo>
                  <a:lnTo>
                    <a:pt x="3167634" y="44462"/>
                  </a:lnTo>
                  <a:lnTo>
                    <a:pt x="3168142" y="31076"/>
                  </a:lnTo>
                  <a:close/>
                </a:path>
                <a:path extrusionOk="0" h="304165" w="9068435">
                  <a:moveTo>
                    <a:pt x="3189808" y="251993"/>
                  </a:moveTo>
                  <a:lnTo>
                    <a:pt x="3160458" y="251993"/>
                  </a:lnTo>
                  <a:lnTo>
                    <a:pt x="3160318" y="268732"/>
                  </a:lnTo>
                  <a:lnTo>
                    <a:pt x="3160382" y="285318"/>
                  </a:lnTo>
                  <a:lnTo>
                    <a:pt x="3164154" y="298208"/>
                  </a:lnTo>
                  <a:lnTo>
                    <a:pt x="3175101" y="303860"/>
                  </a:lnTo>
                  <a:lnTo>
                    <a:pt x="3173907" y="286042"/>
                  </a:lnTo>
                  <a:lnTo>
                    <a:pt x="3179559" y="275031"/>
                  </a:lnTo>
                  <a:lnTo>
                    <a:pt x="3186658" y="265455"/>
                  </a:lnTo>
                  <a:lnTo>
                    <a:pt x="3189808" y="251993"/>
                  </a:lnTo>
                  <a:close/>
                </a:path>
                <a:path extrusionOk="0" h="304165" w="9068435">
                  <a:moveTo>
                    <a:pt x="3238373" y="13106"/>
                  </a:moveTo>
                  <a:lnTo>
                    <a:pt x="3234118" y="0"/>
                  </a:lnTo>
                  <a:lnTo>
                    <a:pt x="3224365" y="1409"/>
                  </a:lnTo>
                  <a:lnTo>
                    <a:pt x="3215983" y="4152"/>
                  </a:lnTo>
                  <a:lnTo>
                    <a:pt x="3209264" y="8559"/>
                  </a:lnTo>
                  <a:lnTo>
                    <a:pt x="3204527" y="14973"/>
                  </a:lnTo>
                  <a:lnTo>
                    <a:pt x="3205848" y="14808"/>
                  </a:lnTo>
                  <a:lnTo>
                    <a:pt x="3207270" y="14732"/>
                  </a:lnTo>
                  <a:lnTo>
                    <a:pt x="3211068" y="14732"/>
                  </a:lnTo>
                  <a:lnTo>
                    <a:pt x="3220910" y="15367"/>
                  </a:lnTo>
                  <a:lnTo>
                    <a:pt x="3231921" y="15367"/>
                  </a:lnTo>
                  <a:lnTo>
                    <a:pt x="3238373" y="13106"/>
                  </a:lnTo>
                  <a:close/>
                </a:path>
                <a:path extrusionOk="0" h="304165" w="9068435">
                  <a:moveTo>
                    <a:pt x="3527031" y="249047"/>
                  </a:moveTo>
                  <a:lnTo>
                    <a:pt x="3521303" y="244513"/>
                  </a:lnTo>
                  <a:lnTo>
                    <a:pt x="3519119" y="250850"/>
                  </a:lnTo>
                  <a:lnTo>
                    <a:pt x="3516122" y="256806"/>
                  </a:lnTo>
                  <a:lnTo>
                    <a:pt x="3515715" y="262191"/>
                  </a:lnTo>
                  <a:lnTo>
                    <a:pt x="3521303" y="266865"/>
                  </a:lnTo>
                  <a:lnTo>
                    <a:pt x="3523653" y="260426"/>
                  </a:lnTo>
                  <a:lnTo>
                    <a:pt x="3526688" y="254431"/>
                  </a:lnTo>
                  <a:lnTo>
                    <a:pt x="3527031" y="249047"/>
                  </a:lnTo>
                  <a:close/>
                </a:path>
                <a:path extrusionOk="0" h="304165" w="9068435">
                  <a:moveTo>
                    <a:pt x="3718572" y="6184"/>
                  </a:moveTo>
                  <a:lnTo>
                    <a:pt x="3712908" y="0"/>
                  </a:lnTo>
                  <a:lnTo>
                    <a:pt x="3702939" y="6045"/>
                  </a:lnTo>
                  <a:lnTo>
                    <a:pt x="3700462" y="10426"/>
                  </a:lnTo>
                  <a:lnTo>
                    <a:pt x="3703142" y="13093"/>
                  </a:lnTo>
                  <a:lnTo>
                    <a:pt x="3708616" y="13995"/>
                  </a:lnTo>
                  <a:lnTo>
                    <a:pt x="3714318" y="13144"/>
                  </a:lnTo>
                  <a:lnTo>
                    <a:pt x="3718344" y="10553"/>
                  </a:lnTo>
                  <a:lnTo>
                    <a:pt x="3718572" y="6184"/>
                  </a:lnTo>
                  <a:close/>
                </a:path>
                <a:path extrusionOk="0" h="304165" w="9068435">
                  <a:moveTo>
                    <a:pt x="3735057" y="96316"/>
                  </a:moveTo>
                  <a:lnTo>
                    <a:pt x="3731564" y="84937"/>
                  </a:lnTo>
                  <a:lnTo>
                    <a:pt x="3729634" y="72034"/>
                  </a:lnTo>
                  <a:lnTo>
                    <a:pt x="3726675" y="60223"/>
                  </a:lnTo>
                  <a:lnTo>
                    <a:pt x="3720071" y="52070"/>
                  </a:lnTo>
                  <a:lnTo>
                    <a:pt x="3717480" y="69202"/>
                  </a:lnTo>
                  <a:lnTo>
                    <a:pt x="3717150" y="80632"/>
                  </a:lnTo>
                  <a:lnTo>
                    <a:pt x="3722027" y="88836"/>
                  </a:lnTo>
                  <a:lnTo>
                    <a:pt x="3735057" y="96316"/>
                  </a:lnTo>
                  <a:close/>
                </a:path>
                <a:path extrusionOk="0" h="304165" w="9068435">
                  <a:moveTo>
                    <a:pt x="3748938" y="169252"/>
                  </a:moveTo>
                  <a:lnTo>
                    <a:pt x="3742283" y="163144"/>
                  </a:lnTo>
                  <a:lnTo>
                    <a:pt x="3739070" y="169100"/>
                  </a:lnTo>
                  <a:lnTo>
                    <a:pt x="3731857" y="171107"/>
                  </a:lnTo>
                  <a:lnTo>
                    <a:pt x="3724300" y="172847"/>
                  </a:lnTo>
                  <a:lnTo>
                    <a:pt x="3720071" y="178015"/>
                  </a:lnTo>
                  <a:lnTo>
                    <a:pt x="3721544" y="181876"/>
                  </a:lnTo>
                  <a:lnTo>
                    <a:pt x="3725138" y="183426"/>
                  </a:lnTo>
                  <a:lnTo>
                    <a:pt x="3729304" y="183426"/>
                  </a:lnTo>
                  <a:lnTo>
                    <a:pt x="3738816" y="181241"/>
                  </a:lnTo>
                  <a:lnTo>
                    <a:pt x="3746576" y="175907"/>
                  </a:lnTo>
                  <a:lnTo>
                    <a:pt x="3748938" y="169252"/>
                  </a:lnTo>
                  <a:close/>
                </a:path>
                <a:path extrusionOk="0" h="304165" w="9068435">
                  <a:moveTo>
                    <a:pt x="4066514" y="96316"/>
                  </a:moveTo>
                  <a:lnTo>
                    <a:pt x="4065816" y="96316"/>
                  </a:lnTo>
                  <a:lnTo>
                    <a:pt x="4057751" y="97396"/>
                  </a:lnTo>
                  <a:lnTo>
                    <a:pt x="4051706" y="100431"/>
                  </a:lnTo>
                  <a:lnTo>
                    <a:pt x="4047350" y="105092"/>
                  </a:lnTo>
                  <a:lnTo>
                    <a:pt x="4044416" y="111074"/>
                  </a:lnTo>
                  <a:lnTo>
                    <a:pt x="4046334" y="111125"/>
                  </a:lnTo>
                  <a:lnTo>
                    <a:pt x="4057713" y="111125"/>
                  </a:lnTo>
                  <a:lnTo>
                    <a:pt x="4063288" y="105168"/>
                  </a:lnTo>
                  <a:lnTo>
                    <a:pt x="4066514" y="96316"/>
                  </a:lnTo>
                  <a:close/>
                </a:path>
                <a:path extrusionOk="0" h="304165" w="9068435">
                  <a:moveTo>
                    <a:pt x="4118546" y="132740"/>
                  </a:moveTo>
                  <a:lnTo>
                    <a:pt x="4118051" y="126161"/>
                  </a:lnTo>
                  <a:lnTo>
                    <a:pt x="4116425" y="126784"/>
                  </a:lnTo>
                  <a:lnTo>
                    <a:pt x="4114419" y="127012"/>
                  </a:lnTo>
                  <a:lnTo>
                    <a:pt x="4108958" y="127012"/>
                  </a:lnTo>
                  <a:lnTo>
                    <a:pt x="4094213" y="125133"/>
                  </a:lnTo>
                  <a:lnTo>
                    <a:pt x="4091013" y="125133"/>
                  </a:lnTo>
                  <a:lnTo>
                    <a:pt x="4084967" y="125133"/>
                  </a:lnTo>
                  <a:lnTo>
                    <a:pt x="4080637" y="126809"/>
                  </a:lnTo>
                  <a:lnTo>
                    <a:pt x="4081246" y="133311"/>
                  </a:lnTo>
                  <a:lnTo>
                    <a:pt x="4082808" y="132740"/>
                  </a:lnTo>
                  <a:lnTo>
                    <a:pt x="4084739" y="132524"/>
                  </a:lnTo>
                  <a:lnTo>
                    <a:pt x="4090085" y="132524"/>
                  </a:lnTo>
                  <a:lnTo>
                    <a:pt x="4104868" y="134429"/>
                  </a:lnTo>
                  <a:lnTo>
                    <a:pt x="4114152" y="134429"/>
                  </a:lnTo>
                  <a:lnTo>
                    <a:pt x="4118546" y="132740"/>
                  </a:lnTo>
                  <a:close/>
                </a:path>
                <a:path extrusionOk="0" h="304165" w="9068435">
                  <a:moveTo>
                    <a:pt x="4135310" y="61290"/>
                  </a:moveTo>
                  <a:lnTo>
                    <a:pt x="4134624" y="54635"/>
                  </a:lnTo>
                  <a:lnTo>
                    <a:pt x="4131513" y="51295"/>
                  </a:lnTo>
                  <a:lnTo>
                    <a:pt x="4126369" y="51295"/>
                  </a:lnTo>
                  <a:lnTo>
                    <a:pt x="4122267" y="51295"/>
                  </a:lnTo>
                  <a:lnTo>
                    <a:pt x="4116870" y="53416"/>
                  </a:lnTo>
                  <a:lnTo>
                    <a:pt x="4110545" y="59334"/>
                  </a:lnTo>
                  <a:lnTo>
                    <a:pt x="4117683" y="63182"/>
                  </a:lnTo>
                  <a:lnTo>
                    <a:pt x="4123093" y="64630"/>
                  </a:lnTo>
                  <a:lnTo>
                    <a:pt x="4132897" y="64630"/>
                  </a:lnTo>
                  <a:lnTo>
                    <a:pt x="4135310" y="61290"/>
                  </a:lnTo>
                  <a:close/>
                </a:path>
                <a:path extrusionOk="0" h="304165" w="9068435">
                  <a:moveTo>
                    <a:pt x="4177017" y="229755"/>
                  </a:moveTo>
                  <a:lnTo>
                    <a:pt x="4174833" y="229298"/>
                  </a:lnTo>
                  <a:lnTo>
                    <a:pt x="4172674" y="229095"/>
                  </a:lnTo>
                  <a:lnTo>
                    <a:pt x="4170553" y="229095"/>
                  </a:lnTo>
                  <a:lnTo>
                    <a:pt x="4154779" y="233108"/>
                  </a:lnTo>
                  <a:lnTo>
                    <a:pt x="4144607" y="242316"/>
                  </a:lnTo>
                  <a:lnTo>
                    <a:pt x="4143502" y="252437"/>
                  </a:lnTo>
                  <a:lnTo>
                    <a:pt x="4154894" y="259245"/>
                  </a:lnTo>
                  <a:lnTo>
                    <a:pt x="4155109" y="246621"/>
                  </a:lnTo>
                  <a:lnTo>
                    <a:pt x="4162298" y="240919"/>
                  </a:lnTo>
                  <a:lnTo>
                    <a:pt x="4171315" y="237007"/>
                  </a:lnTo>
                  <a:lnTo>
                    <a:pt x="4177017" y="229755"/>
                  </a:lnTo>
                  <a:close/>
                </a:path>
                <a:path extrusionOk="0" h="304165" w="9068435">
                  <a:moveTo>
                    <a:pt x="4221099" y="274345"/>
                  </a:moveTo>
                  <a:lnTo>
                    <a:pt x="4215079" y="273240"/>
                  </a:lnTo>
                  <a:lnTo>
                    <a:pt x="4210342" y="272783"/>
                  </a:lnTo>
                  <a:lnTo>
                    <a:pt x="4206671" y="272783"/>
                  </a:lnTo>
                  <a:lnTo>
                    <a:pt x="4198099" y="272783"/>
                  </a:lnTo>
                  <a:lnTo>
                    <a:pt x="4195432" y="275272"/>
                  </a:lnTo>
                  <a:lnTo>
                    <a:pt x="4196943" y="280225"/>
                  </a:lnTo>
                  <a:lnTo>
                    <a:pt x="4201134" y="282714"/>
                  </a:lnTo>
                  <a:lnTo>
                    <a:pt x="4211053" y="282714"/>
                  </a:lnTo>
                  <a:lnTo>
                    <a:pt x="4216641" y="280581"/>
                  </a:lnTo>
                  <a:lnTo>
                    <a:pt x="4221099" y="274345"/>
                  </a:lnTo>
                  <a:close/>
                </a:path>
                <a:path extrusionOk="0" h="304165" w="9068435">
                  <a:moveTo>
                    <a:pt x="4626203" y="44475"/>
                  </a:moveTo>
                  <a:lnTo>
                    <a:pt x="4621200" y="44234"/>
                  </a:lnTo>
                  <a:lnTo>
                    <a:pt x="4618812" y="44234"/>
                  </a:lnTo>
                  <a:lnTo>
                    <a:pt x="4603508" y="45554"/>
                  </a:lnTo>
                  <a:lnTo>
                    <a:pt x="4590961" y="49631"/>
                  </a:lnTo>
                  <a:lnTo>
                    <a:pt x="4581309" y="56667"/>
                  </a:lnTo>
                  <a:lnTo>
                    <a:pt x="4574705" y="66814"/>
                  </a:lnTo>
                  <a:lnTo>
                    <a:pt x="4589018" y="62611"/>
                  </a:lnTo>
                  <a:lnTo>
                    <a:pt x="4605083" y="60223"/>
                  </a:lnTo>
                  <a:lnTo>
                    <a:pt x="4618837" y="55537"/>
                  </a:lnTo>
                  <a:lnTo>
                    <a:pt x="4626203" y="44475"/>
                  </a:lnTo>
                  <a:close/>
                </a:path>
                <a:path extrusionOk="0" h="304165" w="9068435">
                  <a:moveTo>
                    <a:pt x="4678172" y="251294"/>
                  </a:moveTo>
                  <a:lnTo>
                    <a:pt x="4677689" y="244513"/>
                  </a:lnTo>
                  <a:lnTo>
                    <a:pt x="4676064" y="245122"/>
                  </a:lnTo>
                  <a:lnTo>
                    <a:pt x="4674057" y="245351"/>
                  </a:lnTo>
                  <a:lnTo>
                    <a:pt x="4668672" y="245351"/>
                  </a:lnTo>
                  <a:lnTo>
                    <a:pt x="4654245" y="243547"/>
                  </a:lnTo>
                  <a:lnTo>
                    <a:pt x="4651070" y="243547"/>
                  </a:lnTo>
                  <a:lnTo>
                    <a:pt x="4644898" y="243547"/>
                  </a:lnTo>
                  <a:lnTo>
                    <a:pt x="4640389" y="245262"/>
                  </a:lnTo>
                  <a:lnTo>
                    <a:pt x="4640872" y="251993"/>
                  </a:lnTo>
                  <a:lnTo>
                    <a:pt x="4642523" y="251396"/>
                  </a:lnTo>
                  <a:lnTo>
                    <a:pt x="4644529" y="251167"/>
                  </a:lnTo>
                  <a:lnTo>
                    <a:pt x="4649952" y="251167"/>
                  </a:lnTo>
                  <a:lnTo>
                    <a:pt x="4664456" y="253009"/>
                  </a:lnTo>
                  <a:lnTo>
                    <a:pt x="4673739" y="253009"/>
                  </a:lnTo>
                  <a:lnTo>
                    <a:pt x="4678172" y="251294"/>
                  </a:lnTo>
                  <a:close/>
                </a:path>
                <a:path extrusionOk="0" h="304165" w="9068435">
                  <a:moveTo>
                    <a:pt x="5038826" y="81572"/>
                  </a:moveTo>
                  <a:lnTo>
                    <a:pt x="5024171" y="81572"/>
                  </a:lnTo>
                  <a:lnTo>
                    <a:pt x="5024171" y="96316"/>
                  </a:lnTo>
                  <a:lnTo>
                    <a:pt x="5038826" y="96316"/>
                  </a:lnTo>
                  <a:lnTo>
                    <a:pt x="5038826" y="81572"/>
                  </a:lnTo>
                  <a:close/>
                </a:path>
                <a:path extrusionOk="0" h="304165" w="9068435">
                  <a:moveTo>
                    <a:pt x="5296547" y="14960"/>
                  </a:moveTo>
                  <a:lnTo>
                    <a:pt x="5287657" y="15341"/>
                  </a:lnTo>
                  <a:lnTo>
                    <a:pt x="5279796" y="16687"/>
                  </a:lnTo>
                  <a:lnTo>
                    <a:pt x="5274792" y="20853"/>
                  </a:lnTo>
                  <a:lnTo>
                    <a:pt x="5274462" y="29718"/>
                  </a:lnTo>
                  <a:lnTo>
                    <a:pt x="5275465" y="29730"/>
                  </a:lnTo>
                  <a:lnTo>
                    <a:pt x="5283403" y="28663"/>
                  </a:lnTo>
                  <a:lnTo>
                    <a:pt x="5289385" y="25628"/>
                  </a:lnTo>
                  <a:lnTo>
                    <a:pt x="5293677" y="20967"/>
                  </a:lnTo>
                  <a:lnTo>
                    <a:pt x="5296547" y="14960"/>
                  </a:lnTo>
                  <a:close/>
                </a:path>
                <a:path extrusionOk="0" h="304165" w="9068435">
                  <a:moveTo>
                    <a:pt x="5512790" y="83566"/>
                  </a:moveTo>
                  <a:lnTo>
                    <a:pt x="5512117" y="76885"/>
                  </a:lnTo>
                  <a:lnTo>
                    <a:pt x="5509006" y="73545"/>
                  </a:lnTo>
                  <a:lnTo>
                    <a:pt x="5503850" y="73545"/>
                  </a:lnTo>
                  <a:lnTo>
                    <a:pt x="5499735" y="73545"/>
                  </a:lnTo>
                  <a:lnTo>
                    <a:pt x="5494325" y="75666"/>
                  </a:lnTo>
                  <a:lnTo>
                    <a:pt x="5487975" y="81572"/>
                  </a:lnTo>
                  <a:lnTo>
                    <a:pt x="5495125" y="85445"/>
                  </a:lnTo>
                  <a:lnTo>
                    <a:pt x="5500535" y="86906"/>
                  </a:lnTo>
                  <a:lnTo>
                    <a:pt x="5510352" y="86906"/>
                  </a:lnTo>
                  <a:lnTo>
                    <a:pt x="5512790" y="83566"/>
                  </a:lnTo>
                  <a:close/>
                </a:path>
                <a:path extrusionOk="0" h="304165" w="9068435">
                  <a:moveTo>
                    <a:pt x="5731713" y="162509"/>
                  </a:moveTo>
                  <a:lnTo>
                    <a:pt x="5731116" y="155778"/>
                  </a:lnTo>
                  <a:lnTo>
                    <a:pt x="5729541" y="156362"/>
                  </a:lnTo>
                  <a:lnTo>
                    <a:pt x="5727598" y="156578"/>
                  </a:lnTo>
                  <a:lnTo>
                    <a:pt x="5722264" y="156578"/>
                  </a:lnTo>
                  <a:lnTo>
                    <a:pt x="5707646" y="154711"/>
                  </a:lnTo>
                  <a:lnTo>
                    <a:pt x="5704433" y="154711"/>
                  </a:lnTo>
                  <a:lnTo>
                    <a:pt x="5698287" y="154711"/>
                  </a:lnTo>
                  <a:lnTo>
                    <a:pt x="5693816" y="156425"/>
                  </a:lnTo>
                  <a:lnTo>
                    <a:pt x="5694299" y="163144"/>
                  </a:lnTo>
                  <a:lnTo>
                    <a:pt x="5695861" y="162572"/>
                  </a:lnTo>
                  <a:lnTo>
                    <a:pt x="5697804" y="162356"/>
                  </a:lnTo>
                  <a:lnTo>
                    <a:pt x="5703151" y="162356"/>
                  </a:lnTo>
                  <a:lnTo>
                    <a:pt x="5717870" y="164223"/>
                  </a:lnTo>
                  <a:lnTo>
                    <a:pt x="5727268" y="164223"/>
                  </a:lnTo>
                  <a:lnTo>
                    <a:pt x="5731713" y="162509"/>
                  </a:lnTo>
                  <a:close/>
                </a:path>
                <a:path extrusionOk="0" h="304165" w="9068435">
                  <a:moveTo>
                    <a:pt x="5900585" y="207518"/>
                  </a:moveTo>
                  <a:lnTo>
                    <a:pt x="5897054" y="197688"/>
                  </a:lnTo>
                  <a:lnTo>
                    <a:pt x="5889256" y="189166"/>
                  </a:lnTo>
                  <a:lnTo>
                    <a:pt x="5879249" y="183184"/>
                  </a:lnTo>
                  <a:lnTo>
                    <a:pt x="5869051" y="180911"/>
                  </a:lnTo>
                  <a:lnTo>
                    <a:pt x="5862561" y="180911"/>
                  </a:lnTo>
                  <a:lnTo>
                    <a:pt x="5857354" y="184302"/>
                  </a:lnTo>
                  <a:lnTo>
                    <a:pt x="5856300" y="192760"/>
                  </a:lnTo>
                  <a:lnTo>
                    <a:pt x="5860021" y="191528"/>
                  </a:lnTo>
                  <a:lnTo>
                    <a:pt x="5863044" y="191008"/>
                  </a:lnTo>
                  <a:lnTo>
                    <a:pt x="5872886" y="191008"/>
                  </a:lnTo>
                  <a:lnTo>
                    <a:pt x="5884088" y="209194"/>
                  </a:lnTo>
                  <a:lnTo>
                    <a:pt x="5893955" y="209194"/>
                  </a:lnTo>
                  <a:lnTo>
                    <a:pt x="5896927" y="208699"/>
                  </a:lnTo>
                  <a:lnTo>
                    <a:pt x="5900585" y="207518"/>
                  </a:lnTo>
                  <a:close/>
                </a:path>
                <a:path extrusionOk="0" h="304165" w="9068435">
                  <a:moveTo>
                    <a:pt x="5922772" y="214998"/>
                  </a:moveTo>
                  <a:lnTo>
                    <a:pt x="5908052" y="214998"/>
                  </a:lnTo>
                  <a:lnTo>
                    <a:pt x="5908052" y="229755"/>
                  </a:lnTo>
                  <a:lnTo>
                    <a:pt x="5922772" y="229755"/>
                  </a:lnTo>
                  <a:lnTo>
                    <a:pt x="5922772" y="214998"/>
                  </a:lnTo>
                  <a:close/>
                </a:path>
                <a:path extrusionOk="0" h="304165" w="9068435">
                  <a:moveTo>
                    <a:pt x="6025781" y="185153"/>
                  </a:moveTo>
                  <a:lnTo>
                    <a:pt x="6023051" y="185254"/>
                  </a:lnTo>
                  <a:lnTo>
                    <a:pt x="6021743" y="185254"/>
                  </a:lnTo>
                  <a:lnTo>
                    <a:pt x="6013983" y="184835"/>
                  </a:lnTo>
                  <a:lnTo>
                    <a:pt x="6007163" y="183527"/>
                  </a:lnTo>
                  <a:lnTo>
                    <a:pt x="6001296" y="181279"/>
                  </a:lnTo>
                  <a:lnTo>
                    <a:pt x="5996368" y="178015"/>
                  </a:lnTo>
                  <a:lnTo>
                    <a:pt x="5996165" y="187274"/>
                  </a:lnTo>
                  <a:lnTo>
                    <a:pt x="5999340" y="193979"/>
                  </a:lnTo>
                  <a:lnTo>
                    <a:pt x="6004763" y="198043"/>
                  </a:lnTo>
                  <a:lnTo>
                    <a:pt x="6011253" y="199415"/>
                  </a:lnTo>
                  <a:lnTo>
                    <a:pt x="6018263" y="199415"/>
                  </a:lnTo>
                  <a:lnTo>
                    <a:pt x="6025146" y="194779"/>
                  </a:lnTo>
                  <a:lnTo>
                    <a:pt x="6025781" y="185153"/>
                  </a:lnTo>
                  <a:close/>
                </a:path>
                <a:path extrusionOk="0" h="304165" w="9068435">
                  <a:moveTo>
                    <a:pt x="6357264" y="96316"/>
                  </a:moveTo>
                  <a:lnTo>
                    <a:pt x="6348463" y="96824"/>
                  </a:lnTo>
                  <a:lnTo>
                    <a:pt x="6340576" y="98209"/>
                  </a:lnTo>
                  <a:lnTo>
                    <a:pt x="6335496" y="102336"/>
                  </a:lnTo>
                  <a:lnTo>
                    <a:pt x="6335077" y="111061"/>
                  </a:lnTo>
                  <a:lnTo>
                    <a:pt x="6336995" y="111125"/>
                  </a:lnTo>
                  <a:lnTo>
                    <a:pt x="6348374" y="111125"/>
                  </a:lnTo>
                  <a:lnTo>
                    <a:pt x="6354267" y="105168"/>
                  </a:lnTo>
                  <a:lnTo>
                    <a:pt x="6357264" y="96316"/>
                  </a:lnTo>
                  <a:close/>
                </a:path>
                <a:path extrusionOk="0" h="304165" w="9068435">
                  <a:moveTo>
                    <a:pt x="6394056" y="229755"/>
                  </a:moveTo>
                  <a:lnTo>
                    <a:pt x="6392354" y="229031"/>
                  </a:lnTo>
                  <a:lnTo>
                    <a:pt x="6390640" y="228714"/>
                  </a:lnTo>
                  <a:lnTo>
                    <a:pt x="6388925" y="228714"/>
                  </a:lnTo>
                  <a:lnTo>
                    <a:pt x="6379375" y="231965"/>
                  </a:lnTo>
                  <a:lnTo>
                    <a:pt x="6372885" y="239318"/>
                  </a:lnTo>
                  <a:lnTo>
                    <a:pt x="6372034" y="247192"/>
                  </a:lnTo>
                  <a:lnTo>
                    <a:pt x="6379362" y="251993"/>
                  </a:lnTo>
                  <a:lnTo>
                    <a:pt x="6382029" y="245376"/>
                  </a:lnTo>
                  <a:lnTo>
                    <a:pt x="6386398" y="240525"/>
                  </a:lnTo>
                  <a:lnTo>
                    <a:pt x="6390919" y="235851"/>
                  </a:lnTo>
                  <a:lnTo>
                    <a:pt x="6394056" y="229755"/>
                  </a:lnTo>
                  <a:close/>
                </a:path>
                <a:path extrusionOk="0" h="304165" w="9068435">
                  <a:moveTo>
                    <a:pt x="6651879" y="207518"/>
                  </a:moveTo>
                  <a:lnTo>
                    <a:pt x="6650787" y="207657"/>
                  </a:lnTo>
                  <a:lnTo>
                    <a:pt x="6649771" y="207721"/>
                  </a:lnTo>
                  <a:lnTo>
                    <a:pt x="6643535" y="207721"/>
                  </a:lnTo>
                  <a:lnTo>
                    <a:pt x="6629705" y="200164"/>
                  </a:lnTo>
                  <a:lnTo>
                    <a:pt x="6624561" y="200164"/>
                  </a:lnTo>
                  <a:lnTo>
                    <a:pt x="6623253" y="200190"/>
                  </a:lnTo>
                  <a:lnTo>
                    <a:pt x="6622555" y="200253"/>
                  </a:lnTo>
                  <a:lnTo>
                    <a:pt x="6622326" y="209486"/>
                  </a:lnTo>
                  <a:lnTo>
                    <a:pt x="6625476" y="216141"/>
                  </a:lnTo>
                  <a:lnTo>
                    <a:pt x="6630860" y="220167"/>
                  </a:lnTo>
                  <a:lnTo>
                    <a:pt x="6637337" y="221526"/>
                  </a:lnTo>
                  <a:lnTo>
                    <a:pt x="6644348" y="221526"/>
                  </a:lnTo>
                  <a:lnTo>
                    <a:pt x="6651244" y="216954"/>
                  </a:lnTo>
                  <a:lnTo>
                    <a:pt x="6651879" y="207518"/>
                  </a:lnTo>
                  <a:close/>
                </a:path>
                <a:path extrusionOk="0" h="304165" w="9068435">
                  <a:moveTo>
                    <a:pt x="6997992" y="22225"/>
                  </a:moveTo>
                  <a:lnTo>
                    <a:pt x="6989254" y="22694"/>
                  </a:lnTo>
                  <a:lnTo>
                    <a:pt x="6981469" y="24079"/>
                  </a:lnTo>
                  <a:lnTo>
                    <a:pt x="6976491" y="28232"/>
                  </a:lnTo>
                  <a:lnTo>
                    <a:pt x="6976161" y="36969"/>
                  </a:lnTo>
                  <a:lnTo>
                    <a:pt x="6978053" y="37020"/>
                  </a:lnTo>
                  <a:lnTo>
                    <a:pt x="6989445" y="37020"/>
                  </a:lnTo>
                  <a:lnTo>
                    <a:pt x="6994982" y="30975"/>
                  </a:lnTo>
                  <a:lnTo>
                    <a:pt x="6997992" y="22225"/>
                  </a:lnTo>
                  <a:close/>
                </a:path>
                <a:path extrusionOk="0" h="304165" w="9068435">
                  <a:moveTo>
                    <a:pt x="7778928" y="163144"/>
                  </a:moveTo>
                  <a:lnTo>
                    <a:pt x="7771473" y="140919"/>
                  </a:lnTo>
                  <a:lnTo>
                    <a:pt x="7754798" y="144373"/>
                  </a:lnTo>
                  <a:lnTo>
                    <a:pt x="7742542" y="152374"/>
                  </a:lnTo>
                  <a:lnTo>
                    <a:pt x="7733728" y="163918"/>
                  </a:lnTo>
                  <a:lnTo>
                    <a:pt x="7727391" y="178015"/>
                  </a:lnTo>
                  <a:lnTo>
                    <a:pt x="7734757" y="181737"/>
                  </a:lnTo>
                  <a:lnTo>
                    <a:pt x="7741247" y="183388"/>
                  </a:lnTo>
                  <a:lnTo>
                    <a:pt x="7747076" y="183388"/>
                  </a:lnTo>
                  <a:lnTo>
                    <a:pt x="7756322" y="181902"/>
                  </a:lnTo>
                  <a:lnTo>
                    <a:pt x="7764551" y="177723"/>
                  </a:lnTo>
                  <a:lnTo>
                    <a:pt x="7772019" y="171323"/>
                  </a:lnTo>
                  <a:lnTo>
                    <a:pt x="7778928" y="163144"/>
                  </a:lnTo>
                  <a:close/>
                </a:path>
                <a:path extrusionOk="0" h="304165" w="9068435">
                  <a:moveTo>
                    <a:pt x="8095729" y="140919"/>
                  </a:moveTo>
                  <a:lnTo>
                    <a:pt x="8081048" y="140919"/>
                  </a:lnTo>
                  <a:lnTo>
                    <a:pt x="8081048" y="155778"/>
                  </a:lnTo>
                  <a:lnTo>
                    <a:pt x="8095729" y="155778"/>
                  </a:lnTo>
                  <a:lnTo>
                    <a:pt x="8095729" y="140919"/>
                  </a:lnTo>
                  <a:close/>
                </a:path>
                <a:path extrusionOk="0" h="304165" w="9068435">
                  <a:moveTo>
                    <a:pt x="8228381" y="89179"/>
                  </a:moveTo>
                  <a:lnTo>
                    <a:pt x="8220151" y="87312"/>
                  </a:lnTo>
                  <a:lnTo>
                    <a:pt x="8209712" y="84302"/>
                  </a:lnTo>
                  <a:lnTo>
                    <a:pt x="8198294" y="81508"/>
                  </a:lnTo>
                  <a:lnTo>
                    <a:pt x="8187080" y="80276"/>
                  </a:lnTo>
                  <a:lnTo>
                    <a:pt x="8179435" y="80276"/>
                  </a:lnTo>
                  <a:lnTo>
                    <a:pt x="8172856" y="82511"/>
                  </a:lnTo>
                  <a:lnTo>
                    <a:pt x="8169338" y="89179"/>
                  </a:lnTo>
                  <a:lnTo>
                    <a:pt x="8172082" y="98183"/>
                  </a:lnTo>
                  <a:lnTo>
                    <a:pt x="8179740" y="101396"/>
                  </a:lnTo>
                  <a:lnTo>
                    <a:pt x="8188947" y="101396"/>
                  </a:lnTo>
                  <a:lnTo>
                    <a:pt x="8199285" y="100279"/>
                  </a:lnTo>
                  <a:lnTo>
                    <a:pt x="8209928" y="97396"/>
                  </a:lnTo>
                  <a:lnTo>
                    <a:pt x="8219922" y="93472"/>
                  </a:lnTo>
                  <a:lnTo>
                    <a:pt x="8228381" y="89179"/>
                  </a:lnTo>
                  <a:close/>
                </a:path>
                <a:path extrusionOk="0" h="304165" w="9068435">
                  <a:moveTo>
                    <a:pt x="8537689" y="237248"/>
                  </a:moveTo>
                  <a:lnTo>
                    <a:pt x="8527923" y="238467"/>
                  </a:lnTo>
                  <a:lnTo>
                    <a:pt x="8519528" y="241122"/>
                  </a:lnTo>
                  <a:lnTo>
                    <a:pt x="8512810" y="245516"/>
                  </a:lnTo>
                  <a:lnTo>
                    <a:pt x="8508047" y="251993"/>
                  </a:lnTo>
                  <a:lnTo>
                    <a:pt x="8510918" y="252349"/>
                  </a:lnTo>
                  <a:lnTo>
                    <a:pt x="8513597" y="252526"/>
                  </a:lnTo>
                  <a:lnTo>
                    <a:pt x="8516087" y="252526"/>
                  </a:lnTo>
                  <a:lnTo>
                    <a:pt x="8524418" y="251663"/>
                  </a:lnTo>
                  <a:lnTo>
                    <a:pt x="8530869" y="248945"/>
                  </a:lnTo>
                  <a:lnTo>
                    <a:pt x="8535340" y="244208"/>
                  </a:lnTo>
                  <a:lnTo>
                    <a:pt x="8537689" y="237248"/>
                  </a:lnTo>
                  <a:close/>
                </a:path>
                <a:path extrusionOk="0" h="304165" w="9068435">
                  <a:moveTo>
                    <a:pt x="8608593" y="25222"/>
                  </a:moveTo>
                  <a:lnTo>
                    <a:pt x="8606904" y="19710"/>
                  </a:lnTo>
                  <a:lnTo>
                    <a:pt x="8596655" y="14960"/>
                  </a:lnTo>
                  <a:lnTo>
                    <a:pt x="8594319" y="26568"/>
                  </a:lnTo>
                  <a:lnTo>
                    <a:pt x="8591855" y="34340"/>
                  </a:lnTo>
                  <a:lnTo>
                    <a:pt x="8593607" y="39814"/>
                  </a:lnTo>
                  <a:lnTo>
                    <a:pt x="8603882" y="44462"/>
                  </a:lnTo>
                  <a:lnTo>
                    <a:pt x="8606117" y="32981"/>
                  </a:lnTo>
                  <a:lnTo>
                    <a:pt x="8608593" y="25222"/>
                  </a:lnTo>
                  <a:close/>
                </a:path>
                <a:path extrusionOk="0" h="304165" w="9068435">
                  <a:moveTo>
                    <a:pt x="8662860" y="192760"/>
                  </a:moveTo>
                  <a:lnTo>
                    <a:pt x="8655723" y="188887"/>
                  </a:lnTo>
                  <a:lnTo>
                    <a:pt x="8650300" y="187439"/>
                  </a:lnTo>
                  <a:lnTo>
                    <a:pt x="8646401" y="187439"/>
                  </a:lnTo>
                  <a:lnTo>
                    <a:pt x="8640483" y="187439"/>
                  </a:lnTo>
                  <a:lnTo>
                    <a:pt x="8638057" y="190779"/>
                  </a:lnTo>
                  <a:lnTo>
                    <a:pt x="8638718" y="197459"/>
                  </a:lnTo>
                  <a:lnTo>
                    <a:pt x="8641817" y="200799"/>
                  </a:lnTo>
                  <a:lnTo>
                    <a:pt x="8651088" y="200799"/>
                  </a:lnTo>
                  <a:lnTo>
                    <a:pt x="8656498" y="198678"/>
                  </a:lnTo>
                  <a:lnTo>
                    <a:pt x="8662860" y="192760"/>
                  </a:lnTo>
                  <a:close/>
                </a:path>
                <a:path extrusionOk="0" h="304165" w="9068435">
                  <a:moveTo>
                    <a:pt x="8705380" y="72974"/>
                  </a:moveTo>
                  <a:lnTo>
                    <a:pt x="8699703" y="66814"/>
                  </a:lnTo>
                  <a:lnTo>
                    <a:pt x="8689746" y="72847"/>
                  </a:lnTo>
                  <a:lnTo>
                    <a:pt x="8687244" y="77203"/>
                  </a:lnTo>
                  <a:lnTo>
                    <a:pt x="8689873" y="79844"/>
                  </a:lnTo>
                  <a:lnTo>
                    <a:pt x="8695309" y="80733"/>
                  </a:lnTo>
                  <a:lnTo>
                    <a:pt x="8701062" y="79883"/>
                  </a:lnTo>
                  <a:lnTo>
                    <a:pt x="8705126" y="77317"/>
                  </a:lnTo>
                  <a:lnTo>
                    <a:pt x="8705380" y="72974"/>
                  </a:lnTo>
                  <a:close/>
                </a:path>
                <a:path extrusionOk="0" h="304165" w="9068435">
                  <a:moveTo>
                    <a:pt x="8765845" y="126161"/>
                  </a:moveTo>
                  <a:lnTo>
                    <a:pt x="8756561" y="119735"/>
                  </a:lnTo>
                  <a:lnTo>
                    <a:pt x="8749627" y="117398"/>
                  </a:lnTo>
                  <a:lnTo>
                    <a:pt x="8744826" y="117398"/>
                  </a:lnTo>
                  <a:lnTo>
                    <a:pt x="8738464" y="117398"/>
                  </a:lnTo>
                  <a:lnTo>
                    <a:pt x="8735835" y="121500"/>
                  </a:lnTo>
                  <a:lnTo>
                    <a:pt x="8737092" y="129692"/>
                  </a:lnTo>
                  <a:lnTo>
                    <a:pt x="8740991" y="133781"/>
                  </a:lnTo>
                  <a:lnTo>
                    <a:pt x="8752383" y="133781"/>
                  </a:lnTo>
                  <a:lnTo>
                    <a:pt x="8758504" y="131724"/>
                  </a:lnTo>
                  <a:lnTo>
                    <a:pt x="8765845" y="126161"/>
                  </a:lnTo>
                  <a:close/>
                </a:path>
                <a:path extrusionOk="0" h="304165" w="9068435">
                  <a:moveTo>
                    <a:pt x="9031160" y="89179"/>
                  </a:moveTo>
                  <a:lnTo>
                    <a:pt x="9028405" y="77050"/>
                  </a:lnTo>
                  <a:lnTo>
                    <a:pt x="9018587" y="71996"/>
                  </a:lnTo>
                  <a:lnTo>
                    <a:pt x="9005837" y="69938"/>
                  </a:lnTo>
                  <a:lnTo>
                    <a:pt x="8994318" y="66814"/>
                  </a:lnTo>
                  <a:lnTo>
                    <a:pt x="8997874" y="76885"/>
                  </a:lnTo>
                  <a:lnTo>
                    <a:pt x="9004414" y="85280"/>
                  </a:lnTo>
                  <a:lnTo>
                    <a:pt x="9012669" y="91020"/>
                  </a:lnTo>
                  <a:lnTo>
                    <a:pt x="9021407" y="93154"/>
                  </a:lnTo>
                  <a:lnTo>
                    <a:pt x="9025014" y="93154"/>
                  </a:lnTo>
                  <a:lnTo>
                    <a:pt x="9028405" y="91935"/>
                  </a:lnTo>
                  <a:lnTo>
                    <a:pt x="9031160" y="89179"/>
                  </a:lnTo>
                  <a:close/>
                </a:path>
                <a:path extrusionOk="0" h="304165" w="9068435">
                  <a:moveTo>
                    <a:pt x="9067978" y="140919"/>
                  </a:moveTo>
                  <a:lnTo>
                    <a:pt x="9067749" y="131762"/>
                  </a:lnTo>
                  <a:lnTo>
                    <a:pt x="9067597" y="122580"/>
                  </a:lnTo>
                  <a:lnTo>
                    <a:pt x="9065755" y="115100"/>
                  </a:lnTo>
                  <a:lnTo>
                    <a:pt x="9060472" y="111074"/>
                  </a:lnTo>
                  <a:lnTo>
                    <a:pt x="9055240" y="119621"/>
                  </a:lnTo>
                  <a:lnTo>
                    <a:pt x="9054224" y="128930"/>
                  </a:lnTo>
                  <a:lnTo>
                    <a:pt x="9058199" y="136779"/>
                  </a:lnTo>
                  <a:lnTo>
                    <a:pt x="9067978" y="14091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71" name="Google Shape;3171;gf574e92628_0_0"/>
            <p:cNvSpPr/>
            <p:nvPr/>
          </p:nvSpPr>
          <p:spPr>
            <a:xfrm>
              <a:off x="59270" y="7357681"/>
              <a:ext cx="8381365" cy="313054"/>
            </a:xfrm>
            <a:custGeom>
              <a:rect b="b" l="l" r="r" t="t"/>
              <a:pathLst>
                <a:path extrusionOk="0" h="313054" w="8381365">
                  <a:moveTo>
                    <a:pt x="29641" y="82804"/>
                  </a:moveTo>
                  <a:lnTo>
                    <a:pt x="27025" y="82537"/>
                  </a:lnTo>
                  <a:lnTo>
                    <a:pt x="24536" y="82397"/>
                  </a:lnTo>
                  <a:lnTo>
                    <a:pt x="22199" y="82397"/>
                  </a:lnTo>
                  <a:lnTo>
                    <a:pt x="12090" y="83578"/>
                  </a:lnTo>
                  <a:lnTo>
                    <a:pt x="4749" y="87452"/>
                  </a:lnTo>
                  <a:lnTo>
                    <a:pt x="584" y="94488"/>
                  </a:lnTo>
                  <a:lnTo>
                    <a:pt x="0" y="105156"/>
                  </a:lnTo>
                  <a:lnTo>
                    <a:pt x="2362" y="105232"/>
                  </a:lnTo>
                  <a:lnTo>
                    <a:pt x="12814" y="103212"/>
                  </a:lnTo>
                  <a:lnTo>
                    <a:pt x="19989" y="97980"/>
                  </a:lnTo>
                  <a:lnTo>
                    <a:pt x="25158" y="90766"/>
                  </a:lnTo>
                  <a:lnTo>
                    <a:pt x="29641" y="82804"/>
                  </a:lnTo>
                  <a:close/>
                </a:path>
                <a:path extrusionOk="0" h="313054" w="8381365">
                  <a:moveTo>
                    <a:pt x="172694" y="285838"/>
                  </a:moveTo>
                  <a:lnTo>
                    <a:pt x="169443" y="275577"/>
                  </a:lnTo>
                  <a:lnTo>
                    <a:pt x="171132" y="282105"/>
                  </a:lnTo>
                  <a:lnTo>
                    <a:pt x="168021" y="283756"/>
                  </a:lnTo>
                  <a:lnTo>
                    <a:pt x="160769" y="283756"/>
                  </a:lnTo>
                  <a:lnTo>
                    <a:pt x="149009" y="281952"/>
                  </a:lnTo>
                  <a:lnTo>
                    <a:pt x="141617" y="281952"/>
                  </a:lnTo>
                  <a:lnTo>
                    <a:pt x="138391" y="283667"/>
                  </a:lnTo>
                  <a:lnTo>
                    <a:pt x="140119" y="290449"/>
                  </a:lnTo>
                  <a:lnTo>
                    <a:pt x="145999" y="293687"/>
                  </a:lnTo>
                  <a:lnTo>
                    <a:pt x="147967" y="300913"/>
                  </a:lnTo>
                  <a:lnTo>
                    <a:pt x="149694" y="308483"/>
                  </a:lnTo>
                  <a:lnTo>
                    <a:pt x="154774" y="312686"/>
                  </a:lnTo>
                  <a:lnTo>
                    <a:pt x="155587" y="299770"/>
                  </a:lnTo>
                  <a:lnTo>
                    <a:pt x="164820" y="292366"/>
                  </a:lnTo>
                  <a:lnTo>
                    <a:pt x="172694" y="285838"/>
                  </a:lnTo>
                  <a:close/>
                </a:path>
                <a:path extrusionOk="0" h="313054" w="8381365">
                  <a:moveTo>
                    <a:pt x="272453" y="260832"/>
                  </a:moveTo>
                  <a:lnTo>
                    <a:pt x="266992" y="260489"/>
                  </a:lnTo>
                  <a:lnTo>
                    <a:pt x="264426" y="260489"/>
                  </a:lnTo>
                  <a:lnTo>
                    <a:pt x="246595" y="262674"/>
                  </a:lnTo>
                  <a:lnTo>
                    <a:pt x="232575" y="268808"/>
                  </a:lnTo>
                  <a:lnTo>
                    <a:pt x="221818" y="278269"/>
                  </a:lnTo>
                  <a:lnTo>
                    <a:pt x="213779" y="290449"/>
                  </a:lnTo>
                  <a:lnTo>
                    <a:pt x="218592" y="291223"/>
                  </a:lnTo>
                  <a:lnTo>
                    <a:pt x="222986" y="291592"/>
                  </a:lnTo>
                  <a:lnTo>
                    <a:pt x="227025" y="291592"/>
                  </a:lnTo>
                  <a:lnTo>
                    <a:pt x="243586" y="289090"/>
                  </a:lnTo>
                  <a:lnTo>
                    <a:pt x="255905" y="282359"/>
                  </a:lnTo>
                  <a:lnTo>
                    <a:pt x="265150" y="272554"/>
                  </a:lnTo>
                  <a:lnTo>
                    <a:pt x="272453" y="260832"/>
                  </a:lnTo>
                  <a:close/>
                </a:path>
                <a:path extrusionOk="0" h="313054" w="8381365">
                  <a:moveTo>
                    <a:pt x="294589" y="223850"/>
                  </a:moveTo>
                  <a:lnTo>
                    <a:pt x="292481" y="224091"/>
                  </a:lnTo>
                  <a:lnTo>
                    <a:pt x="280149" y="224091"/>
                  </a:lnTo>
                  <a:lnTo>
                    <a:pt x="279349" y="213207"/>
                  </a:lnTo>
                  <a:lnTo>
                    <a:pt x="272465" y="208749"/>
                  </a:lnTo>
                  <a:lnTo>
                    <a:pt x="271576" y="215353"/>
                  </a:lnTo>
                  <a:lnTo>
                    <a:pt x="265328" y="216585"/>
                  </a:lnTo>
                  <a:lnTo>
                    <a:pt x="255485" y="216585"/>
                  </a:lnTo>
                  <a:lnTo>
                    <a:pt x="250596" y="216357"/>
                  </a:lnTo>
                  <a:lnTo>
                    <a:pt x="251790" y="225679"/>
                  </a:lnTo>
                  <a:lnTo>
                    <a:pt x="257441" y="232625"/>
                  </a:lnTo>
                  <a:lnTo>
                    <a:pt x="265899" y="236969"/>
                  </a:lnTo>
                  <a:lnTo>
                    <a:pt x="275501" y="238467"/>
                  </a:lnTo>
                  <a:lnTo>
                    <a:pt x="285064" y="238467"/>
                  </a:lnTo>
                  <a:lnTo>
                    <a:pt x="293865" y="233934"/>
                  </a:lnTo>
                  <a:lnTo>
                    <a:pt x="294589" y="223850"/>
                  </a:lnTo>
                  <a:close/>
                </a:path>
                <a:path extrusionOk="0" h="313054" w="8381365">
                  <a:moveTo>
                    <a:pt x="478777" y="75539"/>
                  </a:moveTo>
                  <a:lnTo>
                    <a:pt x="472757" y="74447"/>
                  </a:lnTo>
                  <a:lnTo>
                    <a:pt x="468020" y="73990"/>
                  </a:lnTo>
                  <a:lnTo>
                    <a:pt x="464350" y="73990"/>
                  </a:lnTo>
                  <a:lnTo>
                    <a:pt x="455777" y="73990"/>
                  </a:lnTo>
                  <a:lnTo>
                    <a:pt x="453097" y="76479"/>
                  </a:lnTo>
                  <a:lnTo>
                    <a:pt x="454609" y="81432"/>
                  </a:lnTo>
                  <a:lnTo>
                    <a:pt x="458787" y="83921"/>
                  </a:lnTo>
                  <a:lnTo>
                    <a:pt x="468706" y="83921"/>
                  </a:lnTo>
                  <a:lnTo>
                    <a:pt x="474306" y="81788"/>
                  </a:lnTo>
                  <a:lnTo>
                    <a:pt x="478777" y="75539"/>
                  </a:lnTo>
                  <a:close/>
                </a:path>
                <a:path extrusionOk="0" h="313054" w="8381365">
                  <a:moveTo>
                    <a:pt x="486905" y="296037"/>
                  </a:moveTo>
                  <a:lnTo>
                    <a:pt x="486270" y="290449"/>
                  </a:lnTo>
                  <a:lnTo>
                    <a:pt x="484860" y="290677"/>
                  </a:lnTo>
                  <a:lnTo>
                    <a:pt x="483590" y="290766"/>
                  </a:lnTo>
                  <a:lnTo>
                    <a:pt x="476669" y="290766"/>
                  </a:lnTo>
                  <a:lnTo>
                    <a:pt x="463321" y="281482"/>
                  </a:lnTo>
                  <a:lnTo>
                    <a:pt x="457720" y="281482"/>
                  </a:lnTo>
                  <a:lnTo>
                    <a:pt x="455396" y="281482"/>
                  </a:lnTo>
                  <a:lnTo>
                    <a:pt x="452678" y="281876"/>
                  </a:lnTo>
                  <a:lnTo>
                    <a:pt x="449389" y="282854"/>
                  </a:lnTo>
                  <a:lnTo>
                    <a:pt x="447890" y="290563"/>
                  </a:lnTo>
                  <a:lnTo>
                    <a:pt x="451281" y="295770"/>
                  </a:lnTo>
                  <a:lnTo>
                    <a:pt x="457962" y="298729"/>
                  </a:lnTo>
                  <a:lnTo>
                    <a:pt x="466356" y="299669"/>
                  </a:lnTo>
                  <a:lnTo>
                    <a:pt x="476516" y="299669"/>
                  </a:lnTo>
                  <a:lnTo>
                    <a:pt x="486905" y="296037"/>
                  </a:lnTo>
                  <a:close/>
                </a:path>
                <a:path extrusionOk="0" h="313054" w="8381365">
                  <a:moveTo>
                    <a:pt x="559866" y="97675"/>
                  </a:moveTo>
                  <a:lnTo>
                    <a:pt x="550951" y="98107"/>
                  </a:lnTo>
                  <a:lnTo>
                    <a:pt x="543090" y="99491"/>
                  </a:lnTo>
                  <a:lnTo>
                    <a:pt x="538073" y="103720"/>
                  </a:lnTo>
                  <a:lnTo>
                    <a:pt x="537718" y="112661"/>
                  </a:lnTo>
                  <a:lnTo>
                    <a:pt x="538734" y="112674"/>
                  </a:lnTo>
                  <a:lnTo>
                    <a:pt x="546671" y="111582"/>
                  </a:lnTo>
                  <a:lnTo>
                    <a:pt x="552653" y="108534"/>
                  </a:lnTo>
                  <a:lnTo>
                    <a:pt x="556971" y="103797"/>
                  </a:lnTo>
                  <a:lnTo>
                    <a:pt x="559866" y="97675"/>
                  </a:lnTo>
                  <a:close/>
                </a:path>
                <a:path extrusionOk="0" h="313054" w="8381365">
                  <a:moveTo>
                    <a:pt x="582041" y="216344"/>
                  </a:moveTo>
                  <a:lnTo>
                    <a:pt x="579348" y="215938"/>
                  </a:lnTo>
                  <a:lnTo>
                    <a:pt x="576884" y="215747"/>
                  </a:lnTo>
                  <a:lnTo>
                    <a:pt x="574598" y="215747"/>
                  </a:lnTo>
                  <a:lnTo>
                    <a:pt x="563473" y="217690"/>
                  </a:lnTo>
                  <a:lnTo>
                    <a:pt x="555574" y="222846"/>
                  </a:lnTo>
                  <a:lnTo>
                    <a:pt x="549833" y="230162"/>
                  </a:lnTo>
                  <a:lnTo>
                    <a:pt x="545211" y="238594"/>
                  </a:lnTo>
                  <a:lnTo>
                    <a:pt x="557542" y="236105"/>
                  </a:lnTo>
                  <a:lnTo>
                    <a:pt x="568185" y="232003"/>
                  </a:lnTo>
                  <a:lnTo>
                    <a:pt x="576554" y="225640"/>
                  </a:lnTo>
                  <a:lnTo>
                    <a:pt x="582041" y="216344"/>
                  </a:lnTo>
                  <a:close/>
                </a:path>
                <a:path extrusionOk="0" h="313054" w="8381365">
                  <a:moveTo>
                    <a:pt x="626287" y="211607"/>
                  </a:moveTo>
                  <a:lnTo>
                    <a:pt x="618896" y="201485"/>
                  </a:lnTo>
                  <a:lnTo>
                    <a:pt x="614133" y="209042"/>
                  </a:lnTo>
                  <a:lnTo>
                    <a:pt x="607517" y="213880"/>
                  </a:lnTo>
                  <a:lnTo>
                    <a:pt x="596836" y="213880"/>
                  </a:lnTo>
                  <a:lnTo>
                    <a:pt x="592899" y="212305"/>
                  </a:lnTo>
                  <a:lnTo>
                    <a:pt x="589229" y="208737"/>
                  </a:lnTo>
                  <a:lnTo>
                    <a:pt x="589495" y="217944"/>
                  </a:lnTo>
                  <a:lnTo>
                    <a:pt x="598741" y="238848"/>
                  </a:lnTo>
                  <a:lnTo>
                    <a:pt x="599757" y="238848"/>
                  </a:lnTo>
                  <a:lnTo>
                    <a:pt x="613054" y="234442"/>
                  </a:lnTo>
                  <a:lnTo>
                    <a:pt x="623125" y="223977"/>
                  </a:lnTo>
                  <a:lnTo>
                    <a:pt x="626287" y="211607"/>
                  </a:lnTo>
                  <a:close/>
                </a:path>
                <a:path extrusionOk="0" h="313054" w="8381365">
                  <a:moveTo>
                    <a:pt x="714425" y="23469"/>
                  </a:moveTo>
                  <a:lnTo>
                    <a:pt x="701357" y="26898"/>
                  </a:lnTo>
                  <a:lnTo>
                    <a:pt x="687984" y="30099"/>
                  </a:lnTo>
                  <a:lnTo>
                    <a:pt x="676808" y="35560"/>
                  </a:lnTo>
                  <a:lnTo>
                    <a:pt x="670344" y="45808"/>
                  </a:lnTo>
                  <a:lnTo>
                    <a:pt x="673684" y="49009"/>
                  </a:lnTo>
                  <a:lnTo>
                    <a:pt x="678027" y="50431"/>
                  </a:lnTo>
                  <a:lnTo>
                    <a:pt x="682675" y="50431"/>
                  </a:lnTo>
                  <a:lnTo>
                    <a:pt x="693013" y="48336"/>
                  </a:lnTo>
                  <a:lnTo>
                    <a:pt x="702792" y="42595"/>
                  </a:lnTo>
                  <a:lnTo>
                    <a:pt x="710450" y="34036"/>
                  </a:lnTo>
                  <a:lnTo>
                    <a:pt x="714425" y="23469"/>
                  </a:lnTo>
                  <a:close/>
                </a:path>
                <a:path extrusionOk="0" h="313054" w="8381365">
                  <a:moveTo>
                    <a:pt x="727316" y="274878"/>
                  </a:moveTo>
                  <a:lnTo>
                    <a:pt x="727036" y="269532"/>
                  </a:lnTo>
                  <a:lnTo>
                    <a:pt x="721906" y="260832"/>
                  </a:lnTo>
                  <a:lnTo>
                    <a:pt x="719645" y="266268"/>
                  </a:lnTo>
                  <a:lnTo>
                    <a:pt x="716114" y="268046"/>
                  </a:lnTo>
                  <a:lnTo>
                    <a:pt x="708139" y="268046"/>
                  </a:lnTo>
                  <a:lnTo>
                    <a:pt x="690981" y="261848"/>
                  </a:lnTo>
                  <a:lnTo>
                    <a:pt x="682320" y="261848"/>
                  </a:lnTo>
                  <a:lnTo>
                    <a:pt x="678510" y="264960"/>
                  </a:lnTo>
                  <a:lnTo>
                    <a:pt x="677633" y="275577"/>
                  </a:lnTo>
                  <a:lnTo>
                    <a:pt x="685076" y="275577"/>
                  </a:lnTo>
                  <a:lnTo>
                    <a:pt x="711695" y="278333"/>
                  </a:lnTo>
                  <a:lnTo>
                    <a:pt x="716661" y="278333"/>
                  </a:lnTo>
                  <a:lnTo>
                    <a:pt x="723569" y="277583"/>
                  </a:lnTo>
                  <a:lnTo>
                    <a:pt x="727316" y="274878"/>
                  </a:lnTo>
                  <a:close/>
                </a:path>
                <a:path extrusionOk="0" h="313054" w="8381365">
                  <a:moveTo>
                    <a:pt x="765149" y="79349"/>
                  </a:moveTo>
                  <a:lnTo>
                    <a:pt x="763955" y="73444"/>
                  </a:lnTo>
                  <a:lnTo>
                    <a:pt x="751268" y="68046"/>
                  </a:lnTo>
                  <a:lnTo>
                    <a:pt x="746112" y="76530"/>
                  </a:lnTo>
                  <a:lnTo>
                    <a:pt x="745159" y="82092"/>
                  </a:lnTo>
                  <a:lnTo>
                    <a:pt x="747293" y="85140"/>
                  </a:lnTo>
                  <a:lnTo>
                    <a:pt x="751408" y="86067"/>
                  </a:lnTo>
                  <a:lnTo>
                    <a:pt x="759434" y="84112"/>
                  </a:lnTo>
                  <a:lnTo>
                    <a:pt x="765149" y="79349"/>
                  </a:lnTo>
                  <a:close/>
                </a:path>
                <a:path extrusionOk="0" h="313054" w="8381365">
                  <a:moveTo>
                    <a:pt x="863155" y="165646"/>
                  </a:moveTo>
                  <a:lnTo>
                    <a:pt x="854544" y="164503"/>
                  </a:lnTo>
                  <a:lnTo>
                    <a:pt x="845769" y="172288"/>
                  </a:lnTo>
                  <a:lnTo>
                    <a:pt x="832154" y="175171"/>
                  </a:lnTo>
                  <a:lnTo>
                    <a:pt x="820534" y="180073"/>
                  </a:lnTo>
                  <a:lnTo>
                    <a:pt x="817740" y="193878"/>
                  </a:lnTo>
                  <a:lnTo>
                    <a:pt x="825423" y="193890"/>
                  </a:lnTo>
                  <a:lnTo>
                    <a:pt x="844600" y="185381"/>
                  </a:lnTo>
                  <a:lnTo>
                    <a:pt x="854468" y="185381"/>
                  </a:lnTo>
                  <a:lnTo>
                    <a:pt x="857834" y="185775"/>
                  </a:lnTo>
                  <a:lnTo>
                    <a:pt x="861745" y="186740"/>
                  </a:lnTo>
                  <a:lnTo>
                    <a:pt x="860628" y="177749"/>
                  </a:lnTo>
                  <a:lnTo>
                    <a:pt x="863155" y="165646"/>
                  </a:lnTo>
                  <a:close/>
                </a:path>
                <a:path extrusionOk="0" h="313054" w="8381365">
                  <a:moveTo>
                    <a:pt x="893000" y="209321"/>
                  </a:moveTo>
                  <a:lnTo>
                    <a:pt x="890104" y="201396"/>
                  </a:lnTo>
                  <a:lnTo>
                    <a:pt x="884859" y="201396"/>
                  </a:lnTo>
                  <a:lnTo>
                    <a:pt x="884224" y="201422"/>
                  </a:lnTo>
                  <a:lnTo>
                    <a:pt x="883894" y="201485"/>
                  </a:lnTo>
                  <a:lnTo>
                    <a:pt x="883361" y="210121"/>
                  </a:lnTo>
                  <a:lnTo>
                    <a:pt x="880541" y="216496"/>
                  </a:lnTo>
                  <a:lnTo>
                    <a:pt x="877595" y="222745"/>
                  </a:lnTo>
                  <a:lnTo>
                    <a:pt x="876693" y="230987"/>
                  </a:lnTo>
                  <a:lnTo>
                    <a:pt x="879157" y="232435"/>
                  </a:lnTo>
                  <a:lnTo>
                    <a:pt x="881329" y="233070"/>
                  </a:lnTo>
                  <a:lnTo>
                    <a:pt x="889838" y="233070"/>
                  </a:lnTo>
                  <a:lnTo>
                    <a:pt x="892873" y="225145"/>
                  </a:lnTo>
                  <a:lnTo>
                    <a:pt x="893000" y="209321"/>
                  </a:lnTo>
                  <a:close/>
                </a:path>
                <a:path extrusionOk="0" h="313054" w="8381365">
                  <a:moveTo>
                    <a:pt x="920724" y="267970"/>
                  </a:moveTo>
                  <a:lnTo>
                    <a:pt x="915174" y="264223"/>
                  </a:lnTo>
                  <a:lnTo>
                    <a:pt x="908164" y="261861"/>
                  </a:lnTo>
                  <a:lnTo>
                    <a:pt x="899998" y="260642"/>
                  </a:lnTo>
                  <a:lnTo>
                    <a:pt x="891006" y="260286"/>
                  </a:lnTo>
                  <a:lnTo>
                    <a:pt x="886371" y="260286"/>
                  </a:lnTo>
                  <a:lnTo>
                    <a:pt x="876706" y="260832"/>
                  </a:lnTo>
                  <a:lnTo>
                    <a:pt x="875258" y="271627"/>
                  </a:lnTo>
                  <a:lnTo>
                    <a:pt x="877747" y="278714"/>
                  </a:lnTo>
                  <a:lnTo>
                    <a:pt x="883183" y="282587"/>
                  </a:lnTo>
                  <a:lnTo>
                    <a:pt x="890536" y="283768"/>
                  </a:lnTo>
                  <a:lnTo>
                    <a:pt x="900353" y="282371"/>
                  </a:lnTo>
                  <a:lnTo>
                    <a:pt x="909777" y="278714"/>
                  </a:lnTo>
                  <a:lnTo>
                    <a:pt x="917130" y="273634"/>
                  </a:lnTo>
                  <a:lnTo>
                    <a:pt x="920724" y="267970"/>
                  </a:lnTo>
                  <a:close/>
                </a:path>
                <a:path extrusionOk="0" h="313054" w="8381365">
                  <a:moveTo>
                    <a:pt x="966914" y="114211"/>
                  </a:moveTo>
                  <a:lnTo>
                    <a:pt x="957592" y="105156"/>
                  </a:lnTo>
                  <a:lnTo>
                    <a:pt x="952423" y="113322"/>
                  </a:lnTo>
                  <a:lnTo>
                    <a:pt x="944778" y="123532"/>
                  </a:lnTo>
                  <a:lnTo>
                    <a:pt x="941730" y="133832"/>
                  </a:lnTo>
                  <a:lnTo>
                    <a:pt x="950366" y="142252"/>
                  </a:lnTo>
                  <a:lnTo>
                    <a:pt x="952817" y="131330"/>
                  </a:lnTo>
                  <a:lnTo>
                    <a:pt x="961834" y="122453"/>
                  </a:lnTo>
                  <a:lnTo>
                    <a:pt x="966914" y="114211"/>
                  </a:lnTo>
                  <a:close/>
                </a:path>
                <a:path extrusionOk="0" h="313054" w="8381365">
                  <a:moveTo>
                    <a:pt x="1016558" y="156895"/>
                  </a:moveTo>
                  <a:lnTo>
                    <a:pt x="1016000" y="147066"/>
                  </a:lnTo>
                  <a:lnTo>
                    <a:pt x="1012672" y="140081"/>
                  </a:lnTo>
                  <a:lnTo>
                    <a:pt x="1006538" y="135915"/>
                  </a:lnTo>
                  <a:lnTo>
                    <a:pt x="997534" y="134531"/>
                  </a:lnTo>
                  <a:lnTo>
                    <a:pt x="994346" y="134658"/>
                  </a:lnTo>
                  <a:lnTo>
                    <a:pt x="993711" y="147396"/>
                  </a:lnTo>
                  <a:lnTo>
                    <a:pt x="978890" y="150355"/>
                  </a:lnTo>
                  <a:lnTo>
                    <a:pt x="966266" y="151015"/>
                  </a:lnTo>
                  <a:lnTo>
                    <a:pt x="972223" y="156895"/>
                  </a:lnTo>
                  <a:lnTo>
                    <a:pt x="1016558" y="156895"/>
                  </a:lnTo>
                  <a:close/>
                </a:path>
                <a:path extrusionOk="0" h="313054" w="8381365">
                  <a:moveTo>
                    <a:pt x="1038707" y="23456"/>
                  </a:moveTo>
                  <a:lnTo>
                    <a:pt x="1024039" y="23456"/>
                  </a:lnTo>
                  <a:lnTo>
                    <a:pt x="1024039" y="38544"/>
                  </a:lnTo>
                  <a:lnTo>
                    <a:pt x="1038707" y="38544"/>
                  </a:lnTo>
                  <a:lnTo>
                    <a:pt x="1038707" y="23456"/>
                  </a:lnTo>
                  <a:close/>
                </a:path>
                <a:path extrusionOk="0" h="313054" w="8381365">
                  <a:moveTo>
                    <a:pt x="1082776" y="134658"/>
                  </a:moveTo>
                  <a:lnTo>
                    <a:pt x="1074051" y="135813"/>
                  </a:lnTo>
                  <a:lnTo>
                    <a:pt x="1062012" y="133502"/>
                  </a:lnTo>
                  <a:lnTo>
                    <a:pt x="1060856" y="142265"/>
                  </a:lnTo>
                  <a:lnTo>
                    <a:pt x="1067308" y="144881"/>
                  </a:lnTo>
                  <a:lnTo>
                    <a:pt x="1072121" y="149237"/>
                  </a:lnTo>
                  <a:lnTo>
                    <a:pt x="1076782" y="153771"/>
                  </a:lnTo>
                  <a:lnTo>
                    <a:pt x="1082776" y="156895"/>
                  </a:lnTo>
                  <a:lnTo>
                    <a:pt x="1082776" y="134658"/>
                  </a:lnTo>
                  <a:close/>
                </a:path>
                <a:path extrusionOk="0" h="313054" w="8381365">
                  <a:moveTo>
                    <a:pt x="1186027" y="267982"/>
                  </a:moveTo>
                  <a:lnTo>
                    <a:pt x="1171714" y="272199"/>
                  </a:lnTo>
                  <a:lnTo>
                    <a:pt x="1157744" y="276720"/>
                  </a:lnTo>
                  <a:lnTo>
                    <a:pt x="1146822" y="284314"/>
                  </a:lnTo>
                  <a:lnTo>
                    <a:pt x="1141717" y="297815"/>
                  </a:lnTo>
                  <a:lnTo>
                    <a:pt x="1156779" y="294347"/>
                  </a:lnTo>
                  <a:lnTo>
                    <a:pt x="1169162" y="288175"/>
                  </a:lnTo>
                  <a:lnTo>
                    <a:pt x="1178902" y="279349"/>
                  </a:lnTo>
                  <a:lnTo>
                    <a:pt x="1186027" y="267982"/>
                  </a:lnTo>
                  <a:close/>
                </a:path>
                <a:path extrusionOk="0" h="313054" w="8381365">
                  <a:moveTo>
                    <a:pt x="1193190" y="201485"/>
                  </a:moveTo>
                  <a:lnTo>
                    <a:pt x="1191856" y="200152"/>
                  </a:lnTo>
                  <a:lnTo>
                    <a:pt x="1190167" y="199618"/>
                  </a:lnTo>
                  <a:lnTo>
                    <a:pt x="1188326" y="199618"/>
                  </a:lnTo>
                  <a:lnTo>
                    <a:pt x="1181392" y="199618"/>
                  </a:lnTo>
                  <a:lnTo>
                    <a:pt x="1172248" y="207200"/>
                  </a:lnTo>
                  <a:lnTo>
                    <a:pt x="1171359" y="208749"/>
                  </a:lnTo>
                  <a:lnTo>
                    <a:pt x="1169390" y="212445"/>
                  </a:lnTo>
                  <a:lnTo>
                    <a:pt x="1170724" y="213842"/>
                  </a:lnTo>
                  <a:lnTo>
                    <a:pt x="1173530" y="213842"/>
                  </a:lnTo>
                  <a:lnTo>
                    <a:pt x="1180109" y="212394"/>
                  </a:lnTo>
                  <a:lnTo>
                    <a:pt x="1187411" y="208965"/>
                  </a:lnTo>
                  <a:lnTo>
                    <a:pt x="1192695" y="204876"/>
                  </a:lnTo>
                  <a:lnTo>
                    <a:pt x="1193190" y="201485"/>
                  </a:lnTo>
                  <a:close/>
                </a:path>
                <a:path extrusionOk="0" h="313054" w="8381365">
                  <a:moveTo>
                    <a:pt x="1248727" y="193636"/>
                  </a:moveTo>
                  <a:lnTo>
                    <a:pt x="1237538" y="186740"/>
                  </a:lnTo>
                  <a:lnTo>
                    <a:pt x="1233017" y="195021"/>
                  </a:lnTo>
                  <a:lnTo>
                    <a:pt x="1226629" y="201536"/>
                  </a:lnTo>
                  <a:lnTo>
                    <a:pt x="1222019" y="209931"/>
                  </a:lnTo>
                  <a:lnTo>
                    <a:pt x="1222819" y="223850"/>
                  </a:lnTo>
                  <a:lnTo>
                    <a:pt x="1224864" y="223951"/>
                  </a:lnTo>
                  <a:lnTo>
                    <a:pt x="1239367" y="218503"/>
                  </a:lnTo>
                  <a:lnTo>
                    <a:pt x="1248321" y="206311"/>
                  </a:lnTo>
                  <a:lnTo>
                    <a:pt x="1248727" y="193636"/>
                  </a:lnTo>
                  <a:close/>
                </a:path>
                <a:path extrusionOk="0" h="313054" w="8381365">
                  <a:moveTo>
                    <a:pt x="1296555" y="97663"/>
                  </a:moveTo>
                  <a:lnTo>
                    <a:pt x="1292694" y="97320"/>
                  </a:lnTo>
                  <a:lnTo>
                    <a:pt x="1289177" y="97142"/>
                  </a:lnTo>
                  <a:lnTo>
                    <a:pt x="1285976" y="97142"/>
                  </a:lnTo>
                  <a:lnTo>
                    <a:pt x="1271739" y="98933"/>
                  </a:lnTo>
                  <a:lnTo>
                    <a:pt x="1263878" y="104444"/>
                  </a:lnTo>
                  <a:lnTo>
                    <a:pt x="1262291" y="113868"/>
                  </a:lnTo>
                  <a:lnTo>
                    <a:pt x="1266825" y="127393"/>
                  </a:lnTo>
                  <a:lnTo>
                    <a:pt x="1279461" y="125183"/>
                  </a:lnTo>
                  <a:lnTo>
                    <a:pt x="1290015" y="120916"/>
                  </a:lnTo>
                  <a:lnTo>
                    <a:pt x="1296403" y="112458"/>
                  </a:lnTo>
                  <a:lnTo>
                    <a:pt x="1296555" y="97663"/>
                  </a:lnTo>
                  <a:close/>
                </a:path>
                <a:path extrusionOk="0" h="313054" w="8381365">
                  <a:moveTo>
                    <a:pt x="1334414" y="218757"/>
                  </a:moveTo>
                  <a:lnTo>
                    <a:pt x="1332636" y="211658"/>
                  </a:lnTo>
                  <a:lnTo>
                    <a:pt x="1325854" y="201485"/>
                  </a:lnTo>
                  <a:lnTo>
                    <a:pt x="1321041" y="211213"/>
                  </a:lnTo>
                  <a:lnTo>
                    <a:pt x="1321181" y="218363"/>
                  </a:lnTo>
                  <a:lnTo>
                    <a:pt x="1324432" y="222770"/>
                  </a:lnTo>
                  <a:lnTo>
                    <a:pt x="1328953" y="224282"/>
                  </a:lnTo>
                  <a:lnTo>
                    <a:pt x="1332687" y="222923"/>
                  </a:lnTo>
                  <a:lnTo>
                    <a:pt x="1334414" y="218757"/>
                  </a:lnTo>
                  <a:close/>
                </a:path>
                <a:path extrusionOk="0" h="313054" w="8381365">
                  <a:moveTo>
                    <a:pt x="1377365" y="97663"/>
                  </a:moveTo>
                  <a:lnTo>
                    <a:pt x="1374965" y="98412"/>
                  </a:lnTo>
                  <a:lnTo>
                    <a:pt x="1372069" y="98679"/>
                  </a:lnTo>
                  <a:lnTo>
                    <a:pt x="1364678" y="98679"/>
                  </a:lnTo>
                  <a:lnTo>
                    <a:pt x="1345704" y="96723"/>
                  </a:lnTo>
                  <a:lnTo>
                    <a:pt x="1341437" y="96723"/>
                  </a:lnTo>
                  <a:lnTo>
                    <a:pt x="1333423" y="96723"/>
                  </a:lnTo>
                  <a:lnTo>
                    <a:pt x="1327137" y="98450"/>
                  </a:lnTo>
                  <a:lnTo>
                    <a:pt x="1325854" y="105156"/>
                  </a:lnTo>
                  <a:lnTo>
                    <a:pt x="1328191" y="104482"/>
                  </a:lnTo>
                  <a:lnTo>
                    <a:pt x="1330960" y="104241"/>
                  </a:lnTo>
                  <a:lnTo>
                    <a:pt x="1338275" y="104241"/>
                  </a:lnTo>
                  <a:lnTo>
                    <a:pt x="1357553" y="106260"/>
                  </a:lnTo>
                  <a:lnTo>
                    <a:pt x="1369898" y="106260"/>
                  </a:lnTo>
                  <a:lnTo>
                    <a:pt x="1376172" y="104495"/>
                  </a:lnTo>
                  <a:lnTo>
                    <a:pt x="1377365" y="97663"/>
                  </a:lnTo>
                  <a:close/>
                </a:path>
                <a:path extrusionOk="0" h="313054" w="8381365">
                  <a:moveTo>
                    <a:pt x="1384884" y="208737"/>
                  </a:moveTo>
                  <a:lnTo>
                    <a:pt x="1382001" y="198539"/>
                  </a:lnTo>
                  <a:lnTo>
                    <a:pt x="1379347" y="183832"/>
                  </a:lnTo>
                  <a:lnTo>
                    <a:pt x="1375841" y="170599"/>
                  </a:lnTo>
                  <a:lnTo>
                    <a:pt x="1370457" y="164858"/>
                  </a:lnTo>
                  <a:lnTo>
                    <a:pt x="1368361" y="164858"/>
                  </a:lnTo>
                  <a:lnTo>
                    <a:pt x="1365834" y="166839"/>
                  </a:lnTo>
                  <a:lnTo>
                    <a:pt x="1362722" y="171640"/>
                  </a:lnTo>
                  <a:lnTo>
                    <a:pt x="1370761" y="176199"/>
                  </a:lnTo>
                  <a:lnTo>
                    <a:pt x="1370355" y="185318"/>
                  </a:lnTo>
                  <a:lnTo>
                    <a:pt x="1366139" y="195059"/>
                  </a:lnTo>
                  <a:lnTo>
                    <a:pt x="1362722" y="201485"/>
                  </a:lnTo>
                  <a:lnTo>
                    <a:pt x="1373136" y="201472"/>
                  </a:lnTo>
                  <a:lnTo>
                    <a:pt x="1379245" y="205054"/>
                  </a:lnTo>
                  <a:lnTo>
                    <a:pt x="1384884" y="208737"/>
                  </a:lnTo>
                  <a:close/>
                </a:path>
                <a:path extrusionOk="0" h="313054" w="8381365">
                  <a:moveTo>
                    <a:pt x="1444586" y="47358"/>
                  </a:moveTo>
                  <a:lnTo>
                    <a:pt x="1443697" y="35483"/>
                  </a:lnTo>
                  <a:lnTo>
                    <a:pt x="1434871" y="30238"/>
                  </a:lnTo>
                  <a:lnTo>
                    <a:pt x="1433220" y="30238"/>
                  </a:lnTo>
                  <a:lnTo>
                    <a:pt x="1431315" y="30505"/>
                  </a:lnTo>
                  <a:lnTo>
                    <a:pt x="1429156" y="31064"/>
                  </a:lnTo>
                  <a:lnTo>
                    <a:pt x="1429804" y="41224"/>
                  </a:lnTo>
                  <a:lnTo>
                    <a:pt x="1428407" y="53467"/>
                  </a:lnTo>
                  <a:lnTo>
                    <a:pt x="1428940" y="63766"/>
                  </a:lnTo>
                  <a:lnTo>
                    <a:pt x="1435366" y="68084"/>
                  </a:lnTo>
                  <a:lnTo>
                    <a:pt x="1436395" y="68046"/>
                  </a:lnTo>
                  <a:lnTo>
                    <a:pt x="1440992" y="60134"/>
                  </a:lnTo>
                  <a:lnTo>
                    <a:pt x="1444586" y="47358"/>
                  </a:lnTo>
                  <a:close/>
                </a:path>
                <a:path extrusionOk="0" h="313054" w="8381365">
                  <a:moveTo>
                    <a:pt x="1532610" y="45110"/>
                  </a:moveTo>
                  <a:lnTo>
                    <a:pt x="1532140" y="38557"/>
                  </a:lnTo>
                  <a:lnTo>
                    <a:pt x="1522412" y="38328"/>
                  </a:lnTo>
                  <a:lnTo>
                    <a:pt x="1525257" y="25539"/>
                  </a:lnTo>
                  <a:lnTo>
                    <a:pt x="1517510" y="23469"/>
                  </a:lnTo>
                  <a:lnTo>
                    <a:pt x="1513382" y="30581"/>
                  </a:lnTo>
                  <a:lnTo>
                    <a:pt x="1505254" y="33604"/>
                  </a:lnTo>
                  <a:lnTo>
                    <a:pt x="1497723" y="37134"/>
                  </a:lnTo>
                  <a:lnTo>
                    <a:pt x="1495336" y="45808"/>
                  </a:lnTo>
                  <a:lnTo>
                    <a:pt x="1496974" y="45173"/>
                  </a:lnTo>
                  <a:lnTo>
                    <a:pt x="1499019" y="44945"/>
                  </a:lnTo>
                  <a:lnTo>
                    <a:pt x="1504467" y="44945"/>
                  </a:lnTo>
                  <a:lnTo>
                    <a:pt x="1519021" y="46799"/>
                  </a:lnTo>
                  <a:lnTo>
                    <a:pt x="1528229" y="46799"/>
                  </a:lnTo>
                  <a:lnTo>
                    <a:pt x="1532610" y="45110"/>
                  </a:lnTo>
                  <a:close/>
                </a:path>
                <a:path extrusionOk="0" h="313054" w="8381365">
                  <a:moveTo>
                    <a:pt x="1605826" y="253339"/>
                  </a:moveTo>
                  <a:lnTo>
                    <a:pt x="1597037" y="253631"/>
                  </a:lnTo>
                  <a:lnTo>
                    <a:pt x="1589151" y="254990"/>
                  </a:lnTo>
                  <a:lnTo>
                    <a:pt x="1584083" y="259181"/>
                  </a:lnTo>
                  <a:lnTo>
                    <a:pt x="1583702" y="267970"/>
                  </a:lnTo>
                  <a:lnTo>
                    <a:pt x="1585582" y="268020"/>
                  </a:lnTo>
                  <a:lnTo>
                    <a:pt x="1596974" y="268020"/>
                  </a:lnTo>
                  <a:lnTo>
                    <a:pt x="1602803" y="262089"/>
                  </a:lnTo>
                  <a:lnTo>
                    <a:pt x="1605826" y="253339"/>
                  </a:lnTo>
                  <a:close/>
                </a:path>
                <a:path extrusionOk="0" h="313054" w="8381365">
                  <a:moveTo>
                    <a:pt x="1605826" y="149733"/>
                  </a:moveTo>
                  <a:lnTo>
                    <a:pt x="1605026" y="141312"/>
                  </a:lnTo>
                  <a:lnTo>
                    <a:pt x="1602041" y="134988"/>
                  </a:lnTo>
                  <a:lnTo>
                    <a:pt x="1597291" y="130454"/>
                  </a:lnTo>
                  <a:lnTo>
                    <a:pt x="1591170" y="127393"/>
                  </a:lnTo>
                  <a:lnTo>
                    <a:pt x="1591462" y="137541"/>
                  </a:lnTo>
                  <a:lnTo>
                    <a:pt x="1587690" y="143522"/>
                  </a:lnTo>
                  <a:lnTo>
                    <a:pt x="1583702" y="149733"/>
                  </a:lnTo>
                  <a:lnTo>
                    <a:pt x="1605826" y="149733"/>
                  </a:lnTo>
                  <a:close/>
                </a:path>
                <a:path extrusionOk="0" h="313054" w="8381365">
                  <a:moveTo>
                    <a:pt x="1628013" y="312686"/>
                  </a:moveTo>
                  <a:lnTo>
                    <a:pt x="1625473" y="300253"/>
                  </a:lnTo>
                  <a:lnTo>
                    <a:pt x="1621345" y="289471"/>
                  </a:lnTo>
                  <a:lnTo>
                    <a:pt x="1615008" y="281025"/>
                  </a:lnTo>
                  <a:lnTo>
                    <a:pt x="1605826" y="275577"/>
                  </a:lnTo>
                  <a:lnTo>
                    <a:pt x="1608975" y="286562"/>
                  </a:lnTo>
                  <a:lnTo>
                    <a:pt x="1610855" y="298805"/>
                  </a:lnTo>
                  <a:lnTo>
                    <a:pt x="1615059" y="308749"/>
                  </a:lnTo>
                  <a:lnTo>
                    <a:pt x="1625180" y="312851"/>
                  </a:lnTo>
                  <a:lnTo>
                    <a:pt x="1627009" y="312801"/>
                  </a:lnTo>
                  <a:lnTo>
                    <a:pt x="1628013" y="312686"/>
                  </a:lnTo>
                  <a:close/>
                </a:path>
                <a:path extrusionOk="0" h="313054" w="8381365">
                  <a:moveTo>
                    <a:pt x="1635226" y="16319"/>
                  </a:moveTo>
                  <a:lnTo>
                    <a:pt x="1629308" y="16319"/>
                  </a:lnTo>
                  <a:lnTo>
                    <a:pt x="1623047" y="15951"/>
                  </a:lnTo>
                  <a:lnTo>
                    <a:pt x="1617154" y="15951"/>
                  </a:lnTo>
                  <a:lnTo>
                    <a:pt x="1607413" y="16471"/>
                  </a:lnTo>
                  <a:lnTo>
                    <a:pt x="1599272" y="18592"/>
                  </a:lnTo>
                  <a:lnTo>
                    <a:pt x="1593570" y="23164"/>
                  </a:lnTo>
                  <a:lnTo>
                    <a:pt x="1591170" y="31064"/>
                  </a:lnTo>
                  <a:lnTo>
                    <a:pt x="1595310" y="35306"/>
                  </a:lnTo>
                  <a:lnTo>
                    <a:pt x="1600390" y="37084"/>
                  </a:lnTo>
                  <a:lnTo>
                    <a:pt x="1605648" y="37084"/>
                  </a:lnTo>
                  <a:lnTo>
                    <a:pt x="1614893" y="35394"/>
                  </a:lnTo>
                  <a:lnTo>
                    <a:pt x="1623529" y="30822"/>
                  </a:lnTo>
                  <a:lnTo>
                    <a:pt x="1630629" y="24193"/>
                  </a:lnTo>
                  <a:lnTo>
                    <a:pt x="1635226" y="16319"/>
                  </a:lnTo>
                  <a:close/>
                </a:path>
                <a:path extrusionOk="0" h="313054" w="8381365">
                  <a:moveTo>
                    <a:pt x="1642694" y="171640"/>
                  </a:moveTo>
                  <a:lnTo>
                    <a:pt x="1641970" y="171640"/>
                  </a:lnTo>
                  <a:lnTo>
                    <a:pt x="1633893" y="172720"/>
                  </a:lnTo>
                  <a:lnTo>
                    <a:pt x="1627822" y="175755"/>
                  </a:lnTo>
                  <a:lnTo>
                    <a:pt x="1623441" y="180517"/>
                  </a:lnTo>
                  <a:lnTo>
                    <a:pt x="1620481" y="186740"/>
                  </a:lnTo>
                  <a:lnTo>
                    <a:pt x="1621497" y="186753"/>
                  </a:lnTo>
                  <a:lnTo>
                    <a:pt x="1629435" y="185674"/>
                  </a:lnTo>
                  <a:lnTo>
                    <a:pt x="1635429" y="182600"/>
                  </a:lnTo>
                  <a:lnTo>
                    <a:pt x="1639747" y="177838"/>
                  </a:lnTo>
                  <a:lnTo>
                    <a:pt x="1642694" y="171640"/>
                  </a:lnTo>
                  <a:close/>
                </a:path>
                <a:path extrusionOk="0" h="313054" w="8381365">
                  <a:moveTo>
                    <a:pt x="1713039" y="215315"/>
                  </a:moveTo>
                  <a:lnTo>
                    <a:pt x="1701622" y="208749"/>
                  </a:lnTo>
                  <a:lnTo>
                    <a:pt x="1698459" y="216763"/>
                  </a:lnTo>
                  <a:lnTo>
                    <a:pt x="1692160" y="221551"/>
                  </a:lnTo>
                  <a:lnTo>
                    <a:pt x="1686928" y="227393"/>
                  </a:lnTo>
                  <a:lnTo>
                    <a:pt x="1686966" y="238594"/>
                  </a:lnTo>
                  <a:lnTo>
                    <a:pt x="1688325" y="238633"/>
                  </a:lnTo>
                  <a:lnTo>
                    <a:pt x="1702663" y="234594"/>
                  </a:lnTo>
                  <a:lnTo>
                    <a:pt x="1712150" y="225374"/>
                  </a:lnTo>
                  <a:lnTo>
                    <a:pt x="1713039" y="215315"/>
                  </a:lnTo>
                  <a:close/>
                </a:path>
                <a:path extrusionOk="0" h="313054" w="8381365">
                  <a:moveTo>
                    <a:pt x="1833473" y="44640"/>
                  </a:moveTo>
                  <a:lnTo>
                    <a:pt x="1826793" y="38544"/>
                  </a:lnTo>
                  <a:lnTo>
                    <a:pt x="1823567" y="44526"/>
                  </a:lnTo>
                  <a:lnTo>
                    <a:pt x="1816366" y="46532"/>
                  </a:lnTo>
                  <a:lnTo>
                    <a:pt x="1808848" y="48247"/>
                  </a:lnTo>
                  <a:lnTo>
                    <a:pt x="1804670" y="53301"/>
                  </a:lnTo>
                  <a:lnTo>
                    <a:pt x="1806143" y="57213"/>
                  </a:lnTo>
                  <a:lnTo>
                    <a:pt x="1809750" y="58775"/>
                  </a:lnTo>
                  <a:lnTo>
                    <a:pt x="1813941" y="58775"/>
                  </a:lnTo>
                  <a:lnTo>
                    <a:pt x="1823427" y="56591"/>
                  </a:lnTo>
                  <a:lnTo>
                    <a:pt x="1831149" y="51269"/>
                  </a:lnTo>
                  <a:lnTo>
                    <a:pt x="1833473" y="44640"/>
                  </a:lnTo>
                  <a:close/>
                </a:path>
                <a:path extrusionOk="0" h="313054" w="8381365">
                  <a:moveTo>
                    <a:pt x="1853184" y="16903"/>
                  </a:moveTo>
                  <a:lnTo>
                    <a:pt x="1851863" y="12268"/>
                  </a:lnTo>
                  <a:lnTo>
                    <a:pt x="1846884" y="9537"/>
                  </a:lnTo>
                  <a:lnTo>
                    <a:pt x="1840064" y="8623"/>
                  </a:lnTo>
                  <a:lnTo>
                    <a:pt x="1833003" y="8623"/>
                  </a:lnTo>
                  <a:lnTo>
                    <a:pt x="1825917" y="11252"/>
                  </a:lnTo>
                  <a:lnTo>
                    <a:pt x="1826780" y="16319"/>
                  </a:lnTo>
                  <a:lnTo>
                    <a:pt x="1831746" y="17056"/>
                  </a:lnTo>
                  <a:lnTo>
                    <a:pt x="1839772" y="18973"/>
                  </a:lnTo>
                  <a:lnTo>
                    <a:pt x="1846897" y="21323"/>
                  </a:lnTo>
                  <a:lnTo>
                    <a:pt x="1848993" y="23456"/>
                  </a:lnTo>
                  <a:lnTo>
                    <a:pt x="1853184" y="16903"/>
                  </a:lnTo>
                  <a:close/>
                </a:path>
                <a:path extrusionOk="0" h="313054" w="8381365">
                  <a:moveTo>
                    <a:pt x="1951939" y="82791"/>
                  </a:moveTo>
                  <a:lnTo>
                    <a:pt x="1942541" y="82791"/>
                  </a:lnTo>
                  <a:lnTo>
                    <a:pt x="1945360" y="69773"/>
                  </a:lnTo>
                  <a:lnTo>
                    <a:pt x="1937296" y="68046"/>
                  </a:lnTo>
                  <a:lnTo>
                    <a:pt x="1937131" y="77863"/>
                  </a:lnTo>
                  <a:lnTo>
                    <a:pt x="1931682" y="86321"/>
                  </a:lnTo>
                  <a:lnTo>
                    <a:pt x="1929041" y="93040"/>
                  </a:lnTo>
                  <a:lnTo>
                    <a:pt x="1937296" y="97663"/>
                  </a:lnTo>
                  <a:lnTo>
                    <a:pt x="1937296" y="88099"/>
                  </a:lnTo>
                  <a:lnTo>
                    <a:pt x="1950237" y="90970"/>
                  </a:lnTo>
                  <a:lnTo>
                    <a:pt x="1951939" y="82791"/>
                  </a:lnTo>
                  <a:close/>
                </a:path>
                <a:path extrusionOk="0" h="313054" w="8381365">
                  <a:moveTo>
                    <a:pt x="2025637" y="253339"/>
                  </a:moveTo>
                  <a:lnTo>
                    <a:pt x="2019998" y="236867"/>
                  </a:lnTo>
                  <a:lnTo>
                    <a:pt x="2021649" y="221576"/>
                  </a:lnTo>
                  <a:lnTo>
                    <a:pt x="2021636" y="209219"/>
                  </a:lnTo>
                  <a:lnTo>
                    <a:pt x="2010943" y="201485"/>
                  </a:lnTo>
                  <a:lnTo>
                    <a:pt x="2006028" y="209511"/>
                  </a:lnTo>
                  <a:lnTo>
                    <a:pt x="2003666" y="220078"/>
                  </a:lnTo>
                  <a:lnTo>
                    <a:pt x="2003069" y="232410"/>
                  </a:lnTo>
                  <a:lnTo>
                    <a:pt x="2003463" y="245732"/>
                  </a:lnTo>
                  <a:lnTo>
                    <a:pt x="2014194" y="245732"/>
                  </a:lnTo>
                  <a:lnTo>
                    <a:pt x="2025637" y="253339"/>
                  </a:lnTo>
                  <a:close/>
                </a:path>
                <a:path extrusionOk="0" h="313054" w="8381365">
                  <a:moveTo>
                    <a:pt x="2025637" y="112661"/>
                  </a:moveTo>
                  <a:lnTo>
                    <a:pt x="2021509" y="114236"/>
                  </a:lnTo>
                  <a:lnTo>
                    <a:pt x="2018296" y="114909"/>
                  </a:lnTo>
                  <a:lnTo>
                    <a:pt x="2009101" y="114909"/>
                  </a:lnTo>
                  <a:lnTo>
                    <a:pt x="2000402" y="96989"/>
                  </a:lnTo>
                  <a:lnTo>
                    <a:pt x="1993811" y="96989"/>
                  </a:lnTo>
                  <a:lnTo>
                    <a:pt x="1992376" y="96989"/>
                  </a:lnTo>
                  <a:lnTo>
                    <a:pt x="1990725" y="97205"/>
                  </a:lnTo>
                  <a:lnTo>
                    <a:pt x="1988820" y="97675"/>
                  </a:lnTo>
                  <a:lnTo>
                    <a:pt x="1991436" y="109918"/>
                  </a:lnTo>
                  <a:lnTo>
                    <a:pt x="1996986" y="119151"/>
                  </a:lnTo>
                  <a:lnTo>
                    <a:pt x="2010943" y="134658"/>
                  </a:lnTo>
                  <a:lnTo>
                    <a:pt x="2014105" y="128600"/>
                  </a:lnTo>
                  <a:lnTo>
                    <a:pt x="2020138" y="125387"/>
                  </a:lnTo>
                  <a:lnTo>
                    <a:pt x="2025256" y="121310"/>
                  </a:lnTo>
                  <a:lnTo>
                    <a:pt x="2025637" y="112661"/>
                  </a:lnTo>
                  <a:close/>
                </a:path>
                <a:path extrusionOk="0" h="313054" w="8381365">
                  <a:moveTo>
                    <a:pt x="2113965" y="238594"/>
                  </a:moveTo>
                  <a:lnTo>
                    <a:pt x="2100618" y="241642"/>
                  </a:lnTo>
                  <a:lnTo>
                    <a:pt x="2091245" y="248754"/>
                  </a:lnTo>
                  <a:lnTo>
                    <a:pt x="2084031" y="258127"/>
                  </a:lnTo>
                  <a:lnTo>
                    <a:pt x="2077161" y="267982"/>
                  </a:lnTo>
                  <a:lnTo>
                    <a:pt x="2079612" y="268109"/>
                  </a:lnTo>
                  <a:lnTo>
                    <a:pt x="2080768" y="268109"/>
                  </a:lnTo>
                  <a:lnTo>
                    <a:pt x="2094090" y="265772"/>
                  </a:lnTo>
                  <a:lnTo>
                    <a:pt x="2103437" y="259410"/>
                  </a:lnTo>
                  <a:lnTo>
                    <a:pt x="2109749" y="250024"/>
                  </a:lnTo>
                  <a:lnTo>
                    <a:pt x="2113965" y="238594"/>
                  </a:lnTo>
                  <a:close/>
                </a:path>
                <a:path extrusionOk="0" h="313054" w="8381365">
                  <a:moveTo>
                    <a:pt x="2386749" y="223837"/>
                  </a:moveTo>
                  <a:lnTo>
                    <a:pt x="2384806" y="223786"/>
                  </a:lnTo>
                  <a:lnTo>
                    <a:pt x="2373439" y="223786"/>
                  </a:lnTo>
                  <a:lnTo>
                    <a:pt x="2367597" y="229743"/>
                  </a:lnTo>
                  <a:lnTo>
                    <a:pt x="2364625" y="238582"/>
                  </a:lnTo>
                  <a:lnTo>
                    <a:pt x="2365298" y="238594"/>
                  </a:lnTo>
                  <a:lnTo>
                    <a:pt x="2373312" y="237540"/>
                  </a:lnTo>
                  <a:lnTo>
                    <a:pt x="2379332" y="234530"/>
                  </a:lnTo>
                  <a:lnTo>
                    <a:pt x="2383688" y="229870"/>
                  </a:lnTo>
                  <a:lnTo>
                    <a:pt x="2386749" y="223837"/>
                  </a:lnTo>
                  <a:close/>
                </a:path>
                <a:path extrusionOk="0" h="313054" w="8381365">
                  <a:moveTo>
                    <a:pt x="2547048" y="37185"/>
                  </a:moveTo>
                  <a:lnTo>
                    <a:pt x="2541295" y="31076"/>
                  </a:lnTo>
                  <a:lnTo>
                    <a:pt x="2531427" y="37058"/>
                  </a:lnTo>
                  <a:lnTo>
                    <a:pt x="2529001" y="41389"/>
                  </a:lnTo>
                  <a:lnTo>
                    <a:pt x="2531668" y="44018"/>
                  </a:lnTo>
                  <a:lnTo>
                    <a:pt x="2537117" y="44907"/>
                  </a:lnTo>
                  <a:lnTo>
                    <a:pt x="2542844" y="44056"/>
                  </a:lnTo>
                  <a:lnTo>
                    <a:pt x="2546858" y="41490"/>
                  </a:lnTo>
                  <a:lnTo>
                    <a:pt x="2547048" y="37185"/>
                  </a:lnTo>
                  <a:close/>
                </a:path>
                <a:path extrusionOk="0" h="313054" w="8381365">
                  <a:moveTo>
                    <a:pt x="2666428" y="179247"/>
                  </a:moveTo>
                  <a:lnTo>
                    <a:pt x="2651734" y="179247"/>
                  </a:lnTo>
                  <a:lnTo>
                    <a:pt x="2651734" y="193878"/>
                  </a:lnTo>
                  <a:lnTo>
                    <a:pt x="2666428" y="193878"/>
                  </a:lnTo>
                  <a:lnTo>
                    <a:pt x="2666428" y="179247"/>
                  </a:lnTo>
                  <a:close/>
                </a:path>
                <a:path extrusionOk="0" h="313054" w="8381365">
                  <a:moveTo>
                    <a:pt x="2718193" y="216344"/>
                  </a:moveTo>
                  <a:lnTo>
                    <a:pt x="2717787" y="209321"/>
                  </a:lnTo>
                  <a:lnTo>
                    <a:pt x="2717292" y="202311"/>
                  </a:lnTo>
                  <a:lnTo>
                    <a:pt x="2715374" y="196697"/>
                  </a:lnTo>
                  <a:lnTo>
                    <a:pt x="2710713" y="193878"/>
                  </a:lnTo>
                  <a:lnTo>
                    <a:pt x="2708059" y="200558"/>
                  </a:lnTo>
                  <a:lnTo>
                    <a:pt x="2703715" y="205422"/>
                  </a:lnTo>
                  <a:lnTo>
                    <a:pt x="2699194" y="210134"/>
                  </a:lnTo>
                  <a:lnTo>
                    <a:pt x="2696045" y="216344"/>
                  </a:lnTo>
                  <a:lnTo>
                    <a:pt x="2718193" y="216344"/>
                  </a:lnTo>
                  <a:close/>
                </a:path>
                <a:path extrusionOk="0" h="313054" w="8381365">
                  <a:moveTo>
                    <a:pt x="2732862" y="90398"/>
                  </a:moveTo>
                  <a:lnTo>
                    <a:pt x="2730881" y="90284"/>
                  </a:lnTo>
                  <a:lnTo>
                    <a:pt x="2729954" y="90284"/>
                  </a:lnTo>
                  <a:lnTo>
                    <a:pt x="2719768" y="92303"/>
                  </a:lnTo>
                  <a:lnTo>
                    <a:pt x="2712758" y="97548"/>
                  </a:lnTo>
                  <a:lnTo>
                    <a:pt x="2707665" y="104736"/>
                  </a:lnTo>
                  <a:lnTo>
                    <a:pt x="2703258" y="112649"/>
                  </a:lnTo>
                  <a:lnTo>
                    <a:pt x="2705506" y="112725"/>
                  </a:lnTo>
                  <a:lnTo>
                    <a:pt x="2715869" y="110680"/>
                  </a:lnTo>
                  <a:lnTo>
                    <a:pt x="2723032" y="105410"/>
                  </a:lnTo>
                  <a:lnTo>
                    <a:pt x="2728252" y="98221"/>
                  </a:lnTo>
                  <a:lnTo>
                    <a:pt x="2732862" y="90398"/>
                  </a:lnTo>
                  <a:close/>
                </a:path>
                <a:path extrusionOk="0" h="313054" w="8381365">
                  <a:moveTo>
                    <a:pt x="2784360" y="149745"/>
                  </a:moveTo>
                  <a:lnTo>
                    <a:pt x="2782862" y="149644"/>
                  </a:lnTo>
                  <a:lnTo>
                    <a:pt x="2782151" y="149644"/>
                  </a:lnTo>
                  <a:lnTo>
                    <a:pt x="2772676" y="152349"/>
                  </a:lnTo>
                  <a:lnTo>
                    <a:pt x="2766695" y="158699"/>
                  </a:lnTo>
                  <a:lnTo>
                    <a:pt x="2761665" y="166027"/>
                  </a:lnTo>
                  <a:lnTo>
                    <a:pt x="2755036" y="171653"/>
                  </a:lnTo>
                  <a:lnTo>
                    <a:pt x="2756573" y="171500"/>
                  </a:lnTo>
                  <a:lnTo>
                    <a:pt x="2762910" y="171488"/>
                  </a:lnTo>
                  <a:lnTo>
                    <a:pt x="2769006" y="171602"/>
                  </a:lnTo>
                  <a:lnTo>
                    <a:pt x="2776397" y="171602"/>
                  </a:lnTo>
                  <a:lnTo>
                    <a:pt x="2782963" y="170713"/>
                  </a:lnTo>
                  <a:lnTo>
                    <a:pt x="2784360" y="164503"/>
                  </a:lnTo>
                  <a:lnTo>
                    <a:pt x="2775470" y="162775"/>
                  </a:lnTo>
                  <a:lnTo>
                    <a:pt x="2779788" y="156083"/>
                  </a:lnTo>
                  <a:lnTo>
                    <a:pt x="2784360" y="149745"/>
                  </a:lnTo>
                  <a:close/>
                </a:path>
                <a:path extrusionOk="0" h="313054" w="8381365">
                  <a:moveTo>
                    <a:pt x="3092678" y="105422"/>
                  </a:moveTo>
                  <a:lnTo>
                    <a:pt x="3086595" y="97675"/>
                  </a:lnTo>
                  <a:lnTo>
                    <a:pt x="3085668" y="104152"/>
                  </a:lnTo>
                  <a:lnTo>
                    <a:pt x="3079445" y="105448"/>
                  </a:lnTo>
                  <a:lnTo>
                    <a:pt x="3069539" y="105448"/>
                  </a:lnTo>
                  <a:lnTo>
                    <a:pt x="3064319" y="105156"/>
                  </a:lnTo>
                  <a:lnTo>
                    <a:pt x="3062262" y="119646"/>
                  </a:lnTo>
                  <a:lnTo>
                    <a:pt x="3067024" y="124790"/>
                  </a:lnTo>
                  <a:lnTo>
                    <a:pt x="3073209" y="124790"/>
                  </a:lnTo>
                  <a:lnTo>
                    <a:pt x="3082455" y="121716"/>
                  </a:lnTo>
                  <a:lnTo>
                    <a:pt x="3090113" y="114350"/>
                  </a:lnTo>
                  <a:lnTo>
                    <a:pt x="3092678" y="105422"/>
                  </a:lnTo>
                  <a:close/>
                </a:path>
                <a:path extrusionOk="0" h="313054" w="8381365">
                  <a:moveTo>
                    <a:pt x="3123349" y="208737"/>
                  </a:moveTo>
                  <a:lnTo>
                    <a:pt x="3122015" y="208915"/>
                  </a:lnTo>
                  <a:lnTo>
                    <a:pt x="3116770" y="208978"/>
                  </a:lnTo>
                  <a:lnTo>
                    <a:pt x="3107029" y="208368"/>
                  </a:lnTo>
                  <a:lnTo>
                    <a:pt x="3104743" y="208368"/>
                  </a:lnTo>
                  <a:lnTo>
                    <a:pt x="3095993" y="208368"/>
                  </a:lnTo>
                  <a:lnTo>
                    <a:pt x="3089491" y="210642"/>
                  </a:lnTo>
                  <a:lnTo>
                    <a:pt x="3093669" y="223850"/>
                  </a:lnTo>
                  <a:lnTo>
                    <a:pt x="3096412" y="224180"/>
                  </a:lnTo>
                  <a:lnTo>
                    <a:pt x="3098990" y="224358"/>
                  </a:lnTo>
                  <a:lnTo>
                    <a:pt x="3101403" y="224358"/>
                  </a:lnTo>
                  <a:lnTo>
                    <a:pt x="3109912" y="223456"/>
                  </a:lnTo>
                  <a:lnTo>
                    <a:pt x="3116529" y="220649"/>
                  </a:lnTo>
                  <a:lnTo>
                    <a:pt x="3121063" y="215798"/>
                  </a:lnTo>
                  <a:lnTo>
                    <a:pt x="3123349" y="208737"/>
                  </a:lnTo>
                  <a:close/>
                </a:path>
                <a:path extrusionOk="0" h="313054" w="8381365">
                  <a:moveTo>
                    <a:pt x="3292589" y="290449"/>
                  </a:moveTo>
                  <a:lnTo>
                    <a:pt x="3288855" y="287921"/>
                  </a:lnTo>
                  <a:lnTo>
                    <a:pt x="3282556" y="285026"/>
                  </a:lnTo>
                  <a:lnTo>
                    <a:pt x="3274936" y="282638"/>
                  </a:lnTo>
                  <a:lnTo>
                    <a:pt x="3267240" y="281635"/>
                  </a:lnTo>
                  <a:lnTo>
                    <a:pt x="3261309" y="281635"/>
                  </a:lnTo>
                  <a:lnTo>
                    <a:pt x="3256496" y="283870"/>
                  </a:lnTo>
                  <a:lnTo>
                    <a:pt x="3255746" y="290449"/>
                  </a:lnTo>
                  <a:lnTo>
                    <a:pt x="3259556" y="292938"/>
                  </a:lnTo>
                  <a:lnTo>
                    <a:pt x="3265906" y="295808"/>
                  </a:lnTo>
                  <a:lnTo>
                    <a:pt x="3273564" y="298183"/>
                  </a:lnTo>
                  <a:lnTo>
                    <a:pt x="3281273" y="299161"/>
                  </a:lnTo>
                  <a:lnTo>
                    <a:pt x="3287166" y="299161"/>
                  </a:lnTo>
                  <a:lnTo>
                    <a:pt x="3291916" y="296951"/>
                  </a:lnTo>
                  <a:lnTo>
                    <a:pt x="3292589" y="290449"/>
                  </a:lnTo>
                  <a:close/>
                </a:path>
                <a:path extrusionOk="0" h="313054" w="8381365">
                  <a:moveTo>
                    <a:pt x="3293249" y="205981"/>
                  </a:moveTo>
                  <a:lnTo>
                    <a:pt x="3285363" y="201485"/>
                  </a:lnTo>
                  <a:lnTo>
                    <a:pt x="3281908" y="207784"/>
                  </a:lnTo>
                  <a:lnTo>
                    <a:pt x="3277705" y="217449"/>
                  </a:lnTo>
                  <a:lnTo>
                    <a:pt x="3277324" y="226504"/>
                  </a:lnTo>
                  <a:lnTo>
                    <a:pt x="3285363" y="230987"/>
                  </a:lnTo>
                  <a:lnTo>
                    <a:pt x="3288728" y="224739"/>
                  </a:lnTo>
                  <a:lnTo>
                    <a:pt x="3292868" y="215074"/>
                  </a:lnTo>
                  <a:lnTo>
                    <a:pt x="3293249" y="205981"/>
                  </a:lnTo>
                  <a:close/>
                </a:path>
                <a:path extrusionOk="0" h="313054" w="8381365">
                  <a:moveTo>
                    <a:pt x="3304692" y="178981"/>
                  </a:moveTo>
                  <a:lnTo>
                    <a:pt x="3304489" y="170903"/>
                  </a:lnTo>
                  <a:lnTo>
                    <a:pt x="3300196" y="163296"/>
                  </a:lnTo>
                  <a:lnTo>
                    <a:pt x="3292589" y="156895"/>
                  </a:lnTo>
                  <a:lnTo>
                    <a:pt x="3292919" y="166001"/>
                  </a:lnTo>
                  <a:lnTo>
                    <a:pt x="3293059" y="175196"/>
                  </a:lnTo>
                  <a:lnTo>
                    <a:pt x="3294824" y="182689"/>
                  </a:lnTo>
                  <a:lnTo>
                    <a:pt x="3300044" y="186740"/>
                  </a:lnTo>
                  <a:lnTo>
                    <a:pt x="3304692" y="178981"/>
                  </a:lnTo>
                  <a:close/>
                </a:path>
                <a:path extrusionOk="0" h="313054" w="8381365">
                  <a:moveTo>
                    <a:pt x="3337318" y="289674"/>
                  </a:moveTo>
                  <a:lnTo>
                    <a:pt x="3336810" y="282854"/>
                  </a:lnTo>
                  <a:lnTo>
                    <a:pt x="3330371" y="280174"/>
                  </a:lnTo>
                  <a:lnTo>
                    <a:pt x="3325545" y="275793"/>
                  </a:lnTo>
                  <a:lnTo>
                    <a:pt x="3320821" y="271221"/>
                  </a:lnTo>
                  <a:lnTo>
                    <a:pt x="3314687" y="267982"/>
                  </a:lnTo>
                  <a:lnTo>
                    <a:pt x="3313988" y="276694"/>
                  </a:lnTo>
                  <a:lnTo>
                    <a:pt x="3309924" y="281940"/>
                  </a:lnTo>
                  <a:lnTo>
                    <a:pt x="3304578" y="285826"/>
                  </a:lnTo>
                  <a:lnTo>
                    <a:pt x="3300057" y="290449"/>
                  </a:lnTo>
                  <a:lnTo>
                    <a:pt x="3301669" y="289839"/>
                  </a:lnTo>
                  <a:lnTo>
                    <a:pt x="3303676" y="289610"/>
                  </a:lnTo>
                  <a:lnTo>
                    <a:pt x="3309048" y="289610"/>
                  </a:lnTo>
                  <a:lnTo>
                    <a:pt x="3323425" y="291401"/>
                  </a:lnTo>
                  <a:lnTo>
                    <a:pt x="3332784" y="291401"/>
                  </a:lnTo>
                  <a:lnTo>
                    <a:pt x="3337318" y="289674"/>
                  </a:lnTo>
                  <a:close/>
                </a:path>
                <a:path extrusionOk="0" h="313054" w="8381365">
                  <a:moveTo>
                    <a:pt x="3414661" y="132346"/>
                  </a:moveTo>
                  <a:lnTo>
                    <a:pt x="3414141" y="125361"/>
                  </a:lnTo>
                  <a:lnTo>
                    <a:pt x="3403066" y="119900"/>
                  </a:lnTo>
                  <a:lnTo>
                    <a:pt x="3400196" y="129882"/>
                  </a:lnTo>
                  <a:lnTo>
                    <a:pt x="3390417" y="132981"/>
                  </a:lnTo>
                  <a:lnTo>
                    <a:pt x="3379609" y="135140"/>
                  </a:lnTo>
                  <a:lnTo>
                    <a:pt x="3373678" y="142252"/>
                  </a:lnTo>
                  <a:lnTo>
                    <a:pt x="3375914" y="141706"/>
                  </a:lnTo>
                  <a:lnTo>
                    <a:pt x="3377831" y="141465"/>
                  </a:lnTo>
                  <a:lnTo>
                    <a:pt x="3386442" y="141465"/>
                  </a:lnTo>
                  <a:lnTo>
                    <a:pt x="3397783" y="157670"/>
                  </a:lnTo>
                  <a:lnTo>
                    <a:pt x="3406368" y="157670"/>
                  </a:lnTo>
                  <a:lnTo>
                    <a:pt x="3408299" y="157429"/>
                  </a:lnTo>
                  <a:lnTo>
                    <a:pt x="3410534" y="156883"/>
                  </a:lnTo>
                  <a:lnTo>
                    <a:pt x="3411258" y="142367"/>
                  </a:lnTo>
                  <a:lnTo>
                    <a:pt x="3414661" y="132346"/>
                  </a:lnTo>
                  <a:close/>
                </a:path>
                <a:path extrusionOk="0" h="313054" w="8381365">
                  <a:moveTo>
                    <a:pt x="3571748" y="279895"/>
                  </a:moveTo>
                  <a:lnTo>
                    <a:pt x="3549319" y="290080"/>
                  </a:lnTo>
                  <a:lnTo>
                    <a:pt x="3553498" y="288213"/>
                  </a:lnTo>
                  <a:lnTo>
                    <a:pt x="3571748" y="279895"/>
                  </a:lnTo>
                  <a:close/>
                </a:path>
                <a:path extrusionOk="0" h="313054" w="8381365">
                  <a:moveTo>
                    <a:pt x="4132465" y="238594"/>
                  </a:moveTo>
                  <a:lnTo>
                    <a:pt x="4123537" y="238887"/>
                  </a:lnTo>
                  <a:lnTo>
                    <a:pt x="4115676" y="240169"/>
                  </a:lnTo>
                  <a:lnTo>
                    <a:pt x="4110659" y="244360"/>
                  </a:lnTo>
                  <a:lnTo>
                    <a:pt x="4110291" y="253339"/>
                  </a:lnTo>
                  <a:lnTo>
                    <a:pt x="4110990" y="253352"/>
                  </a:lnTo>
                  <a:lnTo>
                    <a:pt x="4119054" y="252272"/>
                  </a:lnTo>
                  <a:lnTo>
                    <a:pt x="4125137" y="249237"/>
                  </a:lnTo>
                  <a:lnTo>
                    <a:pt x="4129506" y="244563"/>
                  </a:lnTo>
                  <a:lnTo>
                    <a:pt x="4132465" y="238594"/>
                  </a:lnTo>
                  <a:close/>
                </a:path>
                <a:path extrusionOk="0" h="313054" w="8381365">
                  <a:moveTo>
                    <a:pt x="4161828" y="1562"/>
                  </a:moveTo>
                  <a:lnTo>
                    <a:pt x="4155808" y="457"/>
                  </a:lnTo>
                  <a:lnTo>
                    <a:pt x="4151071" y="0"/>
                  </a:lnTo>
                  <a:lnTo>
                    <a:pt x="4147401" y="0"/>
                  </a:lnTo>
                  <a:lnTo>
                    <a:pt x="4138828" y="0"/>
                  </a:lnTo>
                  <a:lnTo>
                    <a:pt x="4136161" y="2489"/>
                  </a:lnTo>
                  <a:lnTo>
                    <a:pt x="4137672" y="7442"/>
                  </a:lnTo>
                  <a:lnTo>
                    <a:pt x="4141863" y="9931"/>
                  </a:lnTo>
                  <a:lnTo>
                    <a:pt x="4151782" y="9931"/>
                  </a:lnTo>
                  <a:lnTo>
                    <a:pt x="4157370" y="7797"/>
                  </a:lnTo>
                  <a:lnTo>
                    <a:pt x="4161828" y="1562"/>
                  </a:lnTo>
                  <a:close/>
                </a:path>
                <a:path extrusionOk="0" h="313054" w="8381365">
                  <a:moveTo>
                    <a:pt x="4404957" y="267970"/>
                  </a:moveTo>
                  <a:lnTo>
                    <a:pt x="4401197" y="269062"/>
                  </a:lnTo>
                  <a:lnTo>
                    <a:pt x="4397565" y="269494"/>
                  </a:lnTo>
                  <a:lnTo>
                    <a:pt x="4386910" y="269494"/>
                  </a:lnTo>
                  <a:lnTo>
                    <a:pt x="4380293" y="267677"/>
                  </a:lnTo>
                  <a:lnTo>
                    <a:pt x="4368431" y="264033"/>
                  </a:lnTo>
                  <a:lnTo>
                    <a:pt x="4363186" y="262204"/>
                  </a:lnTo>
                  <a:lnTo>
                    <a:pt x="4358767" y="262204"/>
                  </a:lnTo>
                  <a:lnTo>
                    <a:pt x="4352988" y="262204"/>
                  </a:lnTo>
                  <a:lnTo>
                    <a:pt x="4348607" y="265315"/>
                  </a:lnTo>
                  <a:lnTo>
                    <a:pt x="4345927" y="275577"/>
                  </a:lnTo>
                  <a:lnTo>
                    <a:pt x="4349661" y="274497"/>
                  </a:lnTo>
                  <a:lnTo>
                    <a:pt x="4353293" y="274066"/>
                  </a:lnTo>
                  <a:lnTo>
                    <a:pt x="4363948" y="274066"/>
                  </a:lnTo>
                  <a:lnTo>
                    <a:pt x="4370565" y="275882"/>
                  </a:lnTo>
                  <a:lnTo>
                    <a:pt x="4382427" y="279527"/>
                  </a:lnTo>
                  <a:lnTo>
                    <a:pt x="4387672" y="281343"/>
                  </a:lnTo>
                  <a:lnTo>
                    <a:pt x="4397870" y="281343"/>
                  </a:lnTo>
                  <a:lnTo>
                    <a:pt x="4402264" y="278244"/>
                  </a:lnTo>
                  <a:lnTo>
                    <a:pt x="4404957" y="267970"/>
                  </a:lnTo>
                  <a:close/>
                </a:path>
                <a:path extrusionOk="0" h="313054" w="8381365">
                  <a:moveTo>
                    <a:pt x="4544758" y="75539"/>
                  </a:moveTo>
                  <a:lnTo>
                    <a:pt x="4543133" y="75501"/>
                  </a:lnTo>
                  <a:lnTo>
                    <a:pt x="4531614" y="75501"/>
                  </a:lnTo>
                  <a:lnTo>
                    <a:pt x="4525899" y="81483"/>
                  </a:lnTo>
                  <a:lnTo>
                    <a:pt x="4522889" y="90398"/>
                  </a:lnTo>
                  <a:lnTo>
                    <a:pt x="4523600" y="90411"/>
                  </a:lnTo>
                  <a:lnTo>
                    <a:pt x="4531614" y="89344"/>
                  </a:lnTo>
                  <a:lnTo>
                    <a:pt x="4537583" y="86321"/>
                  </a:lnTo>
                  <a:lnTo>
                    <a:pt x="4541850" y="81635"/>
                  </a:lnTo>
                  <a:lnTo>
                    <a:pt x="4544758" y="75539"/>
                  </a:lnTo>
                  <a:close/>
                </a:path>
                <a:path extrusionOk="0" h="313054" w="8381365">
                  <a:moveTo>
                    <a:pt x="4567313" y="138125"/>
                  </a:moveTo>
                  <a:lnTo>
                    <a:pt x="4565218" y="129082"/>
                  </a:lnTo>
                  <a:lnTo>
                    <a:pt x="4560290" y="122897"/>
                  </a:lnTo>
                  <a:lnTo>
                    <a:pt x="4552226" y="119900"/>
                  </a:lnTo>
                  <a:lnTo>
                    <a:pt x="4547832" y="128130"/>
                  </a:lnTo>
                  <a:lnTo>
                    <a:pt x="4548314" y="138010"/>
                  </a:lnTo>
                  <a:lnTo>
                    <a:pt x="4554055" y="146304"/>
                  </a:lnTo>
                  <a:lnTo>
                    <a:pt x="4565434" y="149783"/>
                  </a:lnTo>
                  <a:lnTo>
                    <a:pt x="4566932" y="149733"/>
                  </a:lnTo>
                  <a:lnTo>
                    <a:pt x="4567313" y="138125"/>
                  </a:lnTo>
                  <a:close/>
                </a:path>
                <a:path extrusionOk="0" h="313054" w="8381365">
                  <a:moveTo>
                    <a:pt x="5465546" y="201485"/>
                  </a:moveTo>
                  <a:lnTo>
                    <a:pt x="5450802" y="201485"/>
                  </a:lnTo>
                  <a:lnTo>
                    <a:pt x="5451119" y="208737"/>
                  </a:lnTo>
                  <a:lnTo>
                    <a:pt x="5444833" y="210134"/>
                  </a:lnTo>
                  <a:lnTo>
                    <a:pt x="5443626" y="216344"/>
                  </a:lnTo>
                  <a:lnTo>
                    <a:pt x="5452402" y="215938"/>
                  </a:lnTo>
                  <a:lnTo>
                    <a:pt x="5460200" y="214541"/>
                  </a:lnTo>
                  <a:lnTo>
                    <a:pt x="5465178" y="210324"/>
                  </a:lnTo>
                  <a:lnTo>
                    <a:pt x="5465546" y="201485"/>
                  </a:lnTo>
                  <a:close/>
                </a:path>
                <a:path extrusionOk="0" h="313054" w="8381365">
                  <a:moveTo>
                    <a:pt x="5745492" y="238582"/>
                  </a:moveTo>
                  <a:lnTo>
                    <a:pt x="5742825" y="239255"/>
                  </a:lnTo>
                  <a:lnTo>
                    <a:pt x="5739739" y="239496"/>
                  </a:lnTo>
                  <a:lnTo>
                    <a:pt x="5731497" y="239496"/>
                  </a:lnTo>
                  <a:lnTo>
                    <a:pt x="5709742" y="237363"/>
                  </a:lnTo>
                  <a:lnTo>
                    <a:pt x="5704827" y="237363"/>
                  </a:lnTo>
                  <a:lnTo>
                    <a:pt x="5695962" y="237363"/>
                  </a:lnTo>
                  <a:lnTo>
                    <a:pt x="5688825" y="239102"/>
                  </a:lnTo>
                  <a:lnTo>
                    <a:pt x="5686539" y="245732"/>
                  </a:lnTo>
                  <a:lnTo>
                    <a:pt x="5694362" y="248107"/>
                  </a:lnTo>
                  <a:lnTo>
                    <a:pt x="5703875" y="250761"/>
                  </a:lnTo>
                  <a:lnTo>
                    <a:pt x="5714187" y="252945"/>
                  </a:lnTo>
                  <a:lnTo>
                    <a:pt x="5724360" y="253834"/>
                  </a:lnTo>
                  <a:lnTo>
                    <a:pt x="5731865" y="253098"/>
                  </a:lnTo>
                  <a:lnTo>
                    <a:pt x="5738215" y="250583"/>
                  </a:lnTo>
                  <a:lnTo>
                    <a:pt x="5742914" y="245884"/>
                  </a:lnTo>
                  <a:lnTo>
                    <a:pt x="5745492" y="238582"/>
                  </a:lnTo>
                  <a:close/>
                </a:path>
                <a:path extrusionOk="0" h="313054" w="8381365">
                  <a:moveTo>
                    <a:pt x="5767654" y="53301"/>
                  </a:moveTo>
                  <a:lnTo>
                    <a:pt x="5767108" y="53340"/>
                  </a:lnTo>
                  <a:lnTo>
                    <a:pt x="5763590" y="53340"/>
                  </a:lnTo>
                  <a:lnTo>
                    <a:pt x="5748375" y="37592"/>
                  </a:lnTo>
                  <a:lnTo>
                    <a:pt x="5745010" y="37592"/>
                  </a:lnTo>
                  <a:lnTo>
                    <a:pt x="5742495" y="37592"/>
                  </a:lnTo>
                  <a:lnTo>
                    <a:pt x="5740197" y="39789"/>
                  </a:lnTo>
                  <a:lnTo>
                    <a:pt x="5738266" y="45808"/>
                  </a:lnTo>
                  <a:lnTo>
                    <a:pt x="5746966" y="55206"/>
                  </a:lnTo>
                  <a:lnTo>
                    <a:pt x="5752998" y="60261"/>
                  </a:lnTo>
                  <a:lnTo>
                    <a:pt x="5759158" y="62458"/>
                  </a:lnTo>
                  <a:lnTo>
                    <a:pt x="5762485" y="62458"/>
                  </a:lnTo>
                  <a:lnTo>
                    <a:pt x="5765520" y="60020"/>
                  </a:lnTo>
                  <a:lnTo>
                    <a:pt x="5767654" y="53301"/>
                  </a:lnTo>
                  <a:close/>
                </a:path>
                <a:path extrusionOk="0" h="313054" w="8381365">
                  <a:moveTo>
                    <a:pt x="5782310" y="149745"/>
                  </a:moveTo>
                  <a:lnTo>
                    <a:pt x="5776252" y="148615"/>
                  </a:lnTo>
                  <a:lnTo>
                    <a:pt x="5771477" y="148158"/>
                  </a:lnTo>
                  <a:lnTo>
                    <a:pt x="5767806" y="148158"/>
                  </a:lnTo>
                  <a:lnTo>
                    <a:pt x="5759285" y="148158"/>
                  </a:lnTo>
                  <a:lnTo>
                    <a:pt x="5756643" y="150647"/>
                  </a:lnTo>
                  <a:lnTo>
                    <a:pt x="5758218" y="155613"/>
                  </a:lnTo>
                  <a:lnTo>
                    <a:pt x="5762409" y="158102"/>
                  </a:lnTo>
                  <a:lnTo>
                    <a:pt x="5772315" y="158102"/>
                  </a:lnTo>
                  <a:lnTo>
                    <a:pt x="5777890" y="155968"/>
                  </a:lnTo>
                  <a:lnTo>
                    <a:pt x="5782310" y="149745"/>
                  </a:lnTo>
                  <a:close/>
                </a:path>
                <a:path extrusionOk="0" h="313054" w="8381365">
                  <a:moveTo>
                    <a:pt x="6703123" y="38544"/>
                  </a:moveTo>
                  <a:lnTo>
                    <a:pt x="6701142" y="39179"/>
                  </a:lnTo>
                  <a:lnTo>
                    <a:pt x="6698767" y="39408"/>
                  </a:lnTo>
                  <a:lnTo>
                    <a:pt x="6692405" y="39408"/>
                  </a:lnTo>
                  <a:lnTo>
                    <a:pt x="6675501" y="37477"/>
                  </a:lnTo>
                  <a:lnTo>
                    <a:pt x="6671754" y="37477"/>
                  </a:lnTo>
                  <a:lnTo>
                    <a:pt x="6664731" y="37477"/>
                  </a:lnTo>
                  <a:lnTo>
                    <a:pt x="6659410" y="39179"/>
                  </a:lnTo>
                  <a:lnTo>
                    <a:pt x="6659042" y="45808"/>
                  </a:lnTo>
                  <a:lnTo>
                    <a:pt x="6663322" y="50507"/>
                  </a:lnTo>
                  <a:lnTo>
                    <a:pt x="6673037" y="53644"/>
                  </a:lnTo>
                  <a:lnTo>
                    <a:pt x="6682245" y="53644"/>
                  </a:lnTo>
                  <a:lnTo>
                    <a:pt x="6689992" y="52819"/>
                  </a:lnTo>
                  <a:lnTo>
                    <a:pt x="6696621" y="50190"/>
                  </a:lnTo>
                  <a:lnTo>
                    <a:pt x="6701282" y="45504"/>
                  </a:lnTo>
                  <a:lnTo>
                    <a:pt x="6703123" y="38544"/>
                  </a:lnTo>
                  <a:close/>
                </a:path>
                <a:path extrusionOk="0" h="313054" w="8381365">
                  <a:moveTo>
                    <a:pt x="6725209" y="112649"/>
                  </a:moveTo>
                  <a:lnTo>
                    <a:pt x="6710578" y="112649"/>
                  </a:lnTo>
                  <a:lnTo>
                    <a:pt x="6710578" y="127393"/>
                  </a:lnTo>
                  <a:lnTo>
                    <a:pt x="6725209" y="127393"/>
                  </a:lnTo>
                  <a:lnTo>
                    <a:pt x="6725209" y="112649"/>
                  </a:lnTo>
                  <a:close/>
                </a:path>
                <a:path extrusionOk="0" h="313054" w="8381365">
                  <a:moveTo>
                    <a:pt x="6747510" y="156806"/>
                  </a:moveTo>
                  <a:lnTo>
                    <a:pt x="6743967" y="151612"/>
                  </a:lnTo>
                  <a:lnTo>
                    <a:pt x="6737832" y="148678"/>
                  </a:lnTo>
                  <a:lnTo>
                    <a:pt x="6730098" y="147751"/>
                  </a:lnTo>
                  <a:lnTo>
                    <a:pt x="6719837" y="149034"/>
                  </a:lnTo>
                  <a:lnTo>
                    <a:pt x="6710642" y="152565"/>
                  </a:lnTo>
                  <a:lnTo>
                    <a:pt x="6704419" y="157873"/>
                  </a:lnTo>
                  <a:lnTo>
                    <a:pt x="6703111" y="164503"/>
                  </a:lnTo>
                  <a:lnTo>
                    <a:pt x="6713893" y="161163"/>
                  </a:lnTo>
                  <a:lnTo>
                    <a:pt x="6719570" y="159486"/>
                  </a:lnTo>
                  <a:lnTo>
                    <a:pt x="6730936" y="159486"/>
                  </a:lnTo>
                  <a:lnTo>
                    <a:pt x="6736626" y="161163"/>
                  </a:lnTo>
                  <a:lnTo>
                    <a:pt x="6747446" y="164503"/>
                  </a:lnTo>
                  <a:lnTo>
                    <a:pt x="6747510" y="156806"/>
                  </a:lnTo>
                  <a:close/>
                </a:path>
                <a:path extrusionOk="0" h="313054" w="8381365">
                  <a:moveTo>
                    <a:pt x="6850443" y="127406"/>
                  </a:moveTo>
                  <a:lnTo>
                    <a:pt x="6848703" y="127368"/>
                  </a:lnTo>
                  <a:lnTo>
                    <a:pt x="6842747" y="127368"/>
                  </a:lnTo>
                  <a:lnTo>
                    <a:pt x="6839267" y="128689"/>
                  </a:lnTo>
                  <a:lnTo>
                    <a:pt x="6834238" y="131330"/>
                  </a:lnTo>
                  <a:lnTo>
                    <a:pt x="6832689" y="132664"/>
                  </a:lnTo>
                  <a:lnTo>
                    <a:pt x="6828472" y="132664"/>
                  </a:lnTo>
                  <a:lnTo>
                    <a:pt x="6825805" y="131343"/>
                  </a:lnTo>
                  <a:lnTo>
                    <a:pt x="6821081" y="127406"/>
                  </a:lnTo>
                  <a:lnTo>
                    <a:pt x="6817982" y="138849"/>
                  </a:lnTo>
                  <a:lnTo>
                    <a:pt x="6823659" y="143116"/>
                  </a:lnTo>
                  <a:lnTo>
                    <a:pt x="6830835" y="143116"/>
                  </a:lnTo>
                  <a:lnTo>
                    <a:pt x="6838213" y="141808"/>
                  </a:lnTo>
                  <a:lnTo>
                    <a:pt x="6844995" y="138328"/>
                  </a:lnTo>
                  <a:lnTo>
                    <a:pt x="6849605" y="133311"/>
                  </a:lnTo>
                  <a:lnTo>
                    <a:pt x="6850443" y="127406"/>
                  </a:lnTo>
                  <a:close/>
                </a:path>
                <a:path extrusionOk="0" h="313054" w="8381365">
                  <a:moveTo>
                    <a:pt x="6959105" y="74587"/>
                  </a:moveTo>
                  <a:lnTo>
                    <a:pt x="6953682" y="68046"/>
                  </a:lnTo>
                  <a:lnTo>
                    <a:pt x="6949249" y="76631"/>
                  </a:lnTo>
                  <a:lnTo>
                    <a:pt x="6943179" y="96570"/>
                  </a:lnTo>
                  <a:lnTo>
                    <a:pt x="6938721" y="105156"/>
                  </a:lnTo>
                  <a:lnTo>
                    <a:pt x="6939699" y="105410"/>
                  </a:lnTo>
                  <a:lnTo>
                    <a:pt x="6940651" y="105524"/>
                  </a:lnTo>
                  <a:lnTo>
                    <a:pt x="6941579" y="105524"/>
                  </a:lnTo>
                  <a:lnTo>
                    <a:pt x="6951916" y="99898"/>
                  </a:lnTo>
                  <a:lnTo>
                    <a:pt x="6958139" y="87401"/>
                  </a:lnTo>
                  <a:lnTo>
                    <a:pt x="6959105" y="74587"/>
                  </a:lnTo>
                  <a:close/>
                </a:path>
                <a:path extrusionOk="0" h="313054" w="8381365">
                  <a:moveTo>
                    <a:pt x="7852257" y="245745"/>
                  </a:moveTo>
                  <a:lnTo>
                    <a:pt x="7846415" y="244703"/>
                  </a:lnTo>
                  <a:lnTo>
                    <a:pt x="7841767" y="244271"/>
                  </a:lnTo>
                  <a:lnTo>
                    <a:pt x="7838148" y="244271"/>
                  </a:lnTo>
                  <a:lnTo>
                    <a:pt x="7829410" y="244271"/>
                  </a:lnTo>
                  <a:lnTo>
                    <a:pt x="7826603" y="246773"/>
                  </a:lnTo>
                  <a:lnTo>
                    <a:pt x="7827937" y="251790"/>
                  </a:lnTo>
                  <a:lnTo>
                    <a:pt x="7832077" y="254304"/>
                  </a:lnTo>
                  <a:lnTo>
                    <a:pt x="7842021" y="254304"/>
                  </a:lnTo>
                  <a:lnTo>
                    <a:pt x="7847698" y="252120"/>
                  </a:lnTo>
                  <a:lnTo>
                    <a:pt x="7852257" y="245745"/>
                  </a:lnTo>
                  <a:close/>
                </a:path>
                <a:path extrusionOk="0" h="313054" w="8381365">
                  <a:moveTo>
                    <a:pt x="8043634" y="31064"/>
                  </a:moveTo>
                  <a:lnTo>
                    <a:pt x="8041018" y="19558"/>
                  </a:lnTo>
                  <a:lnTo>
                    <a:pt x="8034007" y="11201"/>
                  </a:lnTo>
                  <a:lnTo>
                    <a:pt x="8024266" y="6108"/>
                  </a:lnTo>
                  <a:lnTo>
                    <a:pt x="8013446" y="4381"/>
                  </a:lnTo>
                  <a:lnTo>
                    <a:pt x="8004124" y="4381"/>
                  </a:lnTo>
                  <a:lnTo>
                    <a:pt x="7995425" y="8267"/>
                  </a:lnTo>
                  <a:lnTo>
                    <a:pt x="7992148" y="16319"/>
                  </a:lnTo>
                  <a:lnTo>
                    <a:pt x="7995463" y="15506"/>
                  </a:lnTo>
                  <a:lnTo>
                    <a:pt x="7998307" y="15151"/>
                  </a:lnTo>
                  <a:lnTo>
                    <a:pt x="8009433" y="15151"/>
                  </a:lnTo>
                  <a:lnTo>
                    <a:pt x="8026501" y="32232"/>
                  </a:lnTo>
                  <a:lnTo>
                    <a:pt x="8037525" y="32232"/>
                  </a:lnTo>
                  <a:lnTo>
                    <a:pt x="8040344" y="31877"/>
                  </a:lnTo>
                  <a:lnTo>
                    <a:pt x="8043634" y="31064"/>
                  </a:lnTo>
                  <a:close/>
                </a:path>
                <a:path extrusionOk="0" h="313054" w="8381365">
                  <a:moveTo>
                    <a:pt x="8380806" y="229806"/>
                  </a:moveTo>
                  <a:lnTo>
                    <a:pt x="8367941" y="223850"/>
                  </a:lnTo>
                  <a:lnTo>
                    <a:pt x="8367230" y="237896"/>
                  </a:lnTo>
                  <a:lnTo>
                    <a:pt x="8357756" y="243217"/>
                  </a:lnTo>
                  <a:lnTo>
                    <a:pt x="8345945" y="246214"/>
                  </a:lnTo>
                  <a:lnTo>
                    <a:pt x="8338261" y="253339"/>
                  </a:lnTo>
                  <a:lnTo>
                    <a:pt x="8342109" y="255828"/>
                  </a:lnTo>
                  <a:lnTo>
                    <a:pt x="8348485" y="258724"/>
                  </a:lnTo>
                  <a:lnTo>
                    <a:pt x="8356143" y="261112"/>
                  </a:lnTo>
                  <a:lnTo>
                    <a:pt x="8363852" y="262115"/>
                  </a:lnTo>
                  <a:lnTo>
                    <a:pt x="8369732" y="262115"/>
                  </a:lnTo>
                  <a:lnTo>
                    <a:pt x="8374443" y="259892"/>
                  </a:lnTo>
                  <a:lnTo>
                    <a:pt x="8375078" y="253339"/>
                  </a:lnTo>
                  <a:lnTo>
                    <a:pt x="8370989" y="247319"/>
                  </a:lnTo>
                  <a:lnTo>
                    <a:pt x="8377352" y="238556"/>
                  </a:lnTo>
                  <a:lnTo>
                    <a:pt x="8380806" y="2298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72" name="Google Shape;3172;gf574e92628_0_0"/>
            <p:cNvSpPr/>
            <p:nvPr/>
          </p:nvSpPr>
          <p:spPr>
            <a:xfrm>
              <a:off x="169659" y="7639316"/>
              <a:ext cx="8110855" cy="305434"/>
            </a:xfrm>
            <a:custGeom>
              <a:rect b="b" l="l" r="r" t="t"/>
              <a:pathLst>
                <a:path extrusionOk="0" h="305434" w="8110855">
                  <a:moveTo>
                    <a:pt x="34086" y="147612"/>
                  </a:moveTo>
                  <a:lnTo>
                    <a:pt x="29730" y="134632"/>
                  </a:lnTo>
                  <a:lnTo>
                    <a:pt x="19939" y="136055"/>
                  </a:lnTo>
                  <a:lnTo>
                    <a:pt x="11531" y="138772"/>
                  </a:lnTo>
                  <a:lnTo>
                    <a:pt x="4775" y="143116"/>
                  </a:lnTo>
                  <a:lnTo>
                    <a:pt x="0" y="149390"/>
                  </a:lnTo>
                  <a:lnTo>
                    <a:pt x="1130" y="149263"/>
                  </a:lnTo>
                  <a:lnTo>
                    <a:pt x="6019" y="149212"/>
                  </a:lnTo>
                  <a:lnTo>
                    <a:pt x="16535" y="149961"/>
                  </a:lnTo>
                  <a:lnTo>
                    <a:pt x="27673" y="149961"/>
                  </a:lnTo>
                  <a:lnTo>
                    <a:pt x="34086" y="147612"/>
                  </a:lnTo>
                  <a:close/>
                </a:path>
                <a:path extrusionOk="0" h="305434" w="8110855">
                  <a:moveTo>
                    <a:pt x="65430" y="124053"/>
                  </a:moveTo>
                  <a:lnTo>
                    <a:pt x="62776" y="116941"/>
                  </a:lnTo>
                  <a:lnTo>
                    <a:pt x="51574" y="112280"/>
                  </a:lnTo>
                  <a:lnTo>
                    <a:pt x="49542" y="128104"/>
                  </a:lnTo>
                  <a:lnTo>
                    <a:pt x="53162" y="133400"/>
                  </a:lnTo>
                  <a:lnTo>
                    <a:pt x="57200" y="133400"/>
                  </a:lnTo>
                  <a:lnTo>
                    <a:pt x="62547" y="130556"/>
                  </a:lnTo>
                  <a:lnTo>
                    <a:pt x="65430" y="124053"/>
                  </a:lnTo>
                  <a:close/>
                </a:path>
                <a:path extrusionOk="0" h="305434" w="8110855">
                  <a:moveTo>
                    <a:pt x="71056" y="238048"/>
                  </a:moveTo>
                  <a:lnTo>
                    <a:pt x="70891" y="230035"/>
                  </a:lnTo>
                  <a:lnTo>
                    <a:pt x="66662" y="222516"/>
                  </a:lnTo>
                  <a:lnTo>
                    <a:pt x="59055" y="216217"/>
                  </a:lnTo>
                  <a:lnTo>
                    <a:pt x="59296" y="225171"/>
                  </a:lnTo>
                  <a:lnTo>
                    <a:pt x="59448" y="234264"/>
                  </a:lnTo>
                  <a:lnTo>
                    <a:pt x="61264" y="241744"/>
                  </a:lnTo>
                  <a:lnTo>
                    <a:pt x="66509" y="245833"/>
                  </a:lnTo>
                  <a:lnTo>
                    <a:pt x="71056" y="238048"/>
                  </a:lnTo>
                  <a:close/>
                </a:path>
                <a:path extrusionOk="0" h="305434" w="8110855">
                  <a:moveTo>
                    <a:pt x="103746" y="219557"/>
                  </a:moveTo>
                  <a:lnTo>
                    <a:pt x="101612" y="210553"/>
                  </a:lnTo>
                  <a:lnTo>
                    <a:pt x="96634" y="204393"/>
                  </a:lnTo>
                  <a:lnTo>
                    <a:pt x="88442" y="201358"/>
                  </a:lnTo>
                  <a:lnTo>
                    <a:pt x="81953" y="211886"/>
                  </a:lnTo>
                  <a:lnTo>
                    <a:pt x="84251" y="220332"/>
                  </a:lnTo>
                  <a:lnTo>
                    <a:pt x="92379" y="226720"/>
                  </a:lnTo>
                  <a:lnTo>
                    <a:pt x="103390" y="231089"/>
                  </a:lnTo>
                  <a:lnTo>
                    <a:pt x="103746" y="219557"/>
                  </a:lnTo>
                  <a:close/>
                </a:path>
                <a:path extrusionOk="0" h="305434" w="8110855">
                  <a:moveTo>
                    <a:pt x="265404" y="156870"/>
                  </a:moveTo>
                  <a:lnTo>
                    <a:pt x="258648" y="154774"/>
                  </a:lnTo>
                  <a:lnTo>
                    <a:pt x="251345" y="152641"/>
                  </a:lnTo>
                  <a:lnTo>
                    <a:pt x="243916" y="150990"/>
                  </a:lnTo>
                  <a:lnTo>
                    <a:pt x="236842" y="150317"/>
                  </a:lnTo>
                  <a:lnTo>
                    <a:pt x="230047" y="151320"/>
                  </a:lnTo>
                  <a:lnTo>
                    <a:pt x="224764" y="154762"/>
                  </a:lnTo>
                  <a:lnTo>
                    <a:pt x="221576" y="161315"/>
                  </a:lnTo>
                  <a:lnTo>
                    <a:pt x="221043" y="171627"/>
                  </a:lnTo>
                  <a:lnTo>
                    <a:pt x="232384" y="168224"/>
                  </a:lnTo>
                  <a:lnTo>
                    <a:pt x="245262" y="166331"/>
                  </a:lnTo>
                  <a:lnTo>
                    <a:pt x="257124" y="163398"/>
                  </a:lnTo>
                  <a:lnTo>
                    <a:pt x="265404" y="156870"/>
                  </a:lnTo>
                  <a:close/>
                </a:path>
                <a:path extrusionOk="0" h="305434" w="8110855">
                  <a:moveTo>
                    <a:pt x="442023" y="238455"/>
                  </a:moveTo>
                  <a:lnTo>
                    <a:pt x="433692" y="236728"/>
                  </a:lnTo>
                  <a:lnTo>
                    <a:pt x="430809" y="230162"/>
                  </a:lnTo>
                  <a:lnTo>
                    <a:pt x="427329" y="223469"/>
                  </a:lnTo>
                  <a:lnTo>
                    <a:pt x="417296" y="214490"/>
                  </a:lnTo>
                  <a:lnTo>
                    <a:pt x="419900" y="201358"/>
                  </a:lnTo>
                  <a:lnTo>
                    <a:pt x="401828" y="205727"/>
                  </a:lnTo>
                  <a:lnTo>
                    <a:pt x="385076" y="216293"/>
                  </a:lnTo>
                  <a:lnTo>
                    <a:pt x="376516" y="230505"/>
                  </a:lnTo>
                  <a:lnTo>
                    <a:pt x="383082" y="245833"/>
                  </a:lnTo>
                  <a:lnTo>
                    <a:pt x="386016" y="238874"/>
                  </a:lnTo>
                  <a:lnTo>
                    <a:pt x="390779" y="236550"/>
                  </a:lnTo>
                  <a:lnTo>
                    <a:pt x="402018" y="236550"/>
                  </a:lnTo>
                  <a:lnTo>
                    <a:pt x="427266" y="245960"/>
                  </a:lnTo>
                  <a:lnTo>
                    <a:pt x="436714" y="245960"/>
                  </a:lnTo>
                  <a:lnTo>
                    <a:pt x="440232" y="244030"/>
                  </a:lnTo>
                  <a:lnTo>
                    <a:pt x="442023" y="238455"/>
                  </a:lnTo>
                  <a:close/>
                </a:path>
                <a:path extrusionOk="0" h="305434" w="8110855">
                  <a:moveTo>
                    <a:pt x="633653" y="127381"/>
                  </a:moveTo>
                  <a:lnTo>
                    <a:pt x="619023" y="127381"/>
                  </a:lnTo>
                  <a:lnTo>
                    <a:pt x="619023" y="142125"/>
                  </a:lnTo>
                  <a:lnTo>
                    <a:pt x="633653" y="142125"/>
                  </a:lnTo>
                  <a:lnTo>
                    <a:pt x="633653" y="127381"/>
                  </a:lnTo>
                  <a:close/>
                </a:path>
                <a:path extrusionOk="0" h="305434" w="8110855">
                  <a:moveTo>
                    <a:pt x="663003" y="45796"/>
                  </a:moveTo>
                  <a:lnTo>
                    <a:pt x="660120" y="46177"/>
                  </a:lnTo>
                  <a:lnTo>
                    <a:pt x="657009" y="46316"/>
                  </a:lnTo>
                  <a:lnTo>
                    <a:pt x="648931" y="46316"/>
                  </a:lnTo>
                  <a:lnTo>
                    <a:pt x="628446" y="45085"/>
                  </a:lnTo>
                  <a:lnTo>
                    <a:pt x="623633" y="45085"/>
                  </a:lnTo>
                  <a:lnTo>
                    <a:pt x="613727" y="45694"/>
                  </a:lnTo>
                  <a:lnTo>
                    <a:pt x="605485" y="47993"/>
                  </a:lnTo>
                  <a:lnTo>
                    <a:pt x="599643" y="52717"/>
                  </a:lnTo>
                  <a:lnTo>
                    <a:pt x="596874" y="60553"/>
                  </a:lnTo>
                  <a:lnTo>
                    <a:pt x="598766" y="60477"/>
                  </a:lnTo>
                  <a:lnTo>
                    <a:pt x="605967" y="61988"/>
                  </a:lnTo>
                  <a:lnTo>
                    <a:pt x="610323" y="66370"/>
                  </a:lnTo>
                  <a:lnTo>
                    <a:pt x="612076" y="73380"/>
                  </a:lnTo>
                  <a:lnTo>
                    <a:pt x="611517" y="82778"/>
                  </a:lnTo>
                  <a:lnTo>
                    <a:pt x="627405" y="76581"/>
                  </a:lnTo>
                  <a:lnTo>
                    <a:pt x="640702" y="67754"/>
                  </a:lnTo>
                  <a:lnTo>
                    <a:pt x="652284" y="57188"/>
                  </a:lnTo>
                  <a:lnTo>
                    <a:pt x="663003" y="45796"/>
                  </a:lnTo>
                  <a:close/>
                </a:path>
                <a:path extrusionOk="0" h="305434" w="8110855">
                  <a:moveTo>
                    <a:pt x="722007" y="179235"/>
                  </a:moveTo>
                  <a:lnTo>
                    <a:pt x="707351" y="179235"/>
                  </a:lnTo>
                  <a:lnTo>
                    <a:pt x="707351" y="193979"/>
                  </a:lnTo>
                  <a:lnTo>
                    <a:pt x="722007" y="193979"/>
                  </a:lnTo>
                  <a:lnTo>
                    <a:pt x="722007" y="179235"/>
                  </a:lnTo>
                  <a:close/>
                </a:path>
                <a:path extrusionOk="0" h="305434" w="8110855">
                  <a:moveTo>
                    <a:pt x="736701" y="156870"/>
                  </a:moveTo>
                  <a:lnTo>
                    <a:pt x="722007" y="156870"/>
                  </a:lnTo>
                  <a:lnTo>
                    <a:pt x="722007" y="171627"/>
                  </a:lnTo>
                  <a:lnTo>
                    <a:pt x="736701" y="171627"/>
                  </a:lnTo>
                  <a:lnTo>
                    <a:pt x="736701" y="156870"/>
                  </a:lnTo>
                  <a:close/>
                </a:path>
                <a:path extrusionOk="0" h="305434" w="8110855">
                  <a:moveTo>
                    <a:pt x="782320" y="41122"/>
                  </a:moveTo>
                  <a:lnTo>
                    <a:pt x="782269" y="28232"/>
                  </a:lnTo>
                  <a:lnTo>
                    <a:pt x="779018" y="21780"/>
                  </a:lnTo>
                  <a:lnTo>
                    <a:pt x="772528" y="21780"/>
                  </a:lnTo>
                  <a:lnTo>
                    <a:pt x="770712" y="21780"/>
                  </a:lnTo>
                  <a:lnTo>
                    <a:pt x="768642" y="22288"/>
                  </a:lnTo>
                  <a:lnTo>
                    <a:pt x="766318" y="23444"/>
                  </a:lnTo>
                  <a:lnTo>
                    <a:pt x="766318" y="45796"/>
                  </a:lnTo>
                  <a:lnTo>
                    <a:pt x="768705" y="47040"/>
                  </a:lnTo>
                  <a:lnTo>
                    <a:pt x="770839" y="47574"/>
                  </a:lnTo>
                  <a:lnTo>
                    <a:pt x="779119" y="47574"/>
                  </a:lnTo>
                  <a:lnTo>
                    <a:pt x="782320" y="41122"/>
                  </a:lnTo>
                  <a:close/>
                </a:path>
                <a:path extrusionOk="0" h="305434" w="8110855">
                  <a:moveTo>
                    <a:pt x="803148" y="75298"/>
                  </a:moveTo>
                  <a:lnTo>
                    <a:pt x="798931" y="75298"/>
                  </a:lnTo>
                  <a:lnTo>
                    <a:pt x="783501" y="64312"/>
                  </a:lnTo>
                  <a:lnTo>
                    <a:pt x="778243" y="60642"/>
                  </a:lnTo>
                  <a:lnTo>
                    <a:pt x="773925" y="60642"/>
                  </a:lnTo>
                  <a:lnTo>
                    <a:pt x="770750" y="60642"/>
                  </a:lnTo>
                  <a:lnTo>
                    <a:pt x="768083" y="62623"/>
                  </a:lnTo>
                  <a:lnTo>
                    <a:pt x="791387" y="84493"/>
                  </a:lnTo>
                  <a:lnTo>
                    <a:pt x="796340" y="84493"/>
                  </a:lnTo>
                  <a:lnTo>
                    <a:pt x="800747" y="82003"/>
                  </a:lnTo>
                  <a:lnTo>
                    <a:pt x="803148" y="75298"/>
                  </a:lnTo>
                  <a:close/>
                </a:path>
                <a:path extrusionOk="0" h="305434" w="8110855">
                  <a:moveTo>
                    <a:pt x="980719" y="55689"/>
                  </a:moveTo>
                  <a:lnTo>
                    <a:pt x="980325" y="48412"/>
                  </a:lnTo>
                  <a:lnTo>
                    <a:pt x="976757" y="44780"/>
                  </a:lnTo>
                  <a:lnTo>
                    <a:pt x="970381" y="44780"/>
                  </a:lnTo>
                  <a:lnTo>
                    <a:pt x="965377" y="44780"/>
                  </a:lnTo>
                  <a:lnTo>
                    <a:pt x="958634" y="47028"/>
                  </a:lnTo>
                  <a:lnTo>
                    <a:pt x="950468" y="53289"/>
                  </a:lnTo>
                  <a:lnTo>
                    <a:pt x="959015" y="57683"/>
                  </a:lnTo>
                  <a:lnTo>
                    <a:pt x="965606" y="59321"/>
                  </a:lnTo>
                  <a:lnTo>
                    <a:pt x="977544" y="59321"/>
                  </a:lnTo>
                  <a:lnTo>
                    <a:pt x="980719" y="55689"/>
                  </a:lnTo>
                  <a:close/>
                </a:path>
                <a:path extrusionOk="0" h="305434" w="8110855">
                  <a:moveTo>
                    <a:pt x="1259801" y="134632"/>
                  </a:moveTo>
                  <a:lnTo>
                    <a:pt x="1215466" y="151942"/>
                  </a:lnTo>
                  <a:lnTo>
                    <a:pt x="1208303" y="164363"/>
                  </a:lnTo>
                  <a:lnTo>
                    <a:pt x="1213192" y="162648"/>
                  </a:lnTo>
                  <a:lnTo>
                    <a:pt x="1217104" y="161937"/>
                  </a:lnTo>
                  <a:lnTo>
                    <a:pt x="1228204" y="161937"/>
                  </a:lnTo>
                  <a:lnTo>
                    <a:pt x="1239227" y="174929"/>
                  </a:lnTo>
                  <a:lnTo>
                    <a:pt x="1242999" y="179260"/>
                  </a:lnTo>
                  <a:lnTo>
                    <a:pt x="1252347" y="179235"/>
                  </a:lnTo>
                  <a:lnTo>
                    <a:pt x="1249972" y="162725"/>
                  </a:lnTo>
                  <a:lnTo>
                    <a:pt x="1249032" y="152996"/>
                  </a:lnTo>
                  <a:lnTo>
                    <a:pt x="1251610" y="145249"/>
                  </a:lnTo>
                  <a:lnTo>
                    <a:pt x="1259801" y="134632"/>
                  </a:lnTo>
                  <a:close/>
                </a:path>
                <a:path extrusionOk="0" h="305434" w="8110855">
                  <a:moveTo>
                    <a:pt x="1679600" y="179235"/>
                  </a:moveTo>
                  <a:lnTo>
                    <a:pt x="1675358" y="175056"/>
                  </a:lnTo>
                  <a:lnTo>
                    <a:pt x="1669669" y="172656"/>
                  </a:lnTo>
                  <a:lnTo>
                    <a:pt x="1664411" y="172656"/>
                  </a:lnTo>
                  <a:lnTo>
                    <a:pt x="1657527" y="172656"/>
                  </a:lnTo>
                  <a:lnTo>
                    <a:pt x="1651393" y="176771"/>
                  </a:lnTo>
                  <a:lnTo>
                    <a:pt x="1650225" y="186385"/>
                  </a:lnTo>
                  <a:lnTo>
                    <a:pt x="1651939" y="186207"/>
                  </a:lnTo>
                  <a:lnTo>
                    <a:pt x="1653768" y="186143"/>
                  </a:lnTo>
                  <a:lnTo>
                    <a:pt x="1663979" y="186258"/>
                  </a:lnTo>
                  <a:lnTo>
                    <a:pt x="1671459" y="186258"/>
                  </a:lnTo>
                  <a:lnTo>
                    <a:pt x="1678165" y="185432"/>
                  </a:lnTo>
                  <a:lnTo>
                    <a:pt x="1679600" y="179235"/>
                  </a:lnTo>
                  <a:close/>
                </a:path>
                <a:path extrusionOk="0" h="305434" w="8110855">
                  <a:moveTo>
                    <a:pt x="1812912" y="200977"/>
                  </a:moveTo>
                  <a:lnTo>
                    <a:pt x="1812264" y="190677"/>
                  </a:lnTo>
                  <a:lnTo>
                    <a:pt x="1805711" y="186347"/>
                  </a:lnTo>
                  <a:lnTo>
                    <a:pt x="1804771" y="186385"/>
                  </a:lnTo>
                  <a:lnTo>
                    <a:pt x="1799120" y="195999"/>
                  </a:lnTo>
                  <a:lnTo>
                    <a:pt x="1799209" y="206654"/>
                  </a:lnTo>
                  <a:lnTo>
                    <a:pt x="1803958" y="216458"/>
                  </a:lnTo>
                  <a:lnTo>
                    <a:pt x="1812264" y="223481"/>
                  </a:lnTo>
                  <a:lnTo>
                    <a:pt x="1811604" y="213245"/>
                  </a:lnTo>
                  <a:lnTo>
                    <a:pt x="1812912" y="200977"/>
                  </a:lnTo>
                  <a:close/>
                </a:path>
                <a:path extrusionOk="0" h="305434" w="8110855">
                  <a:moveTo>
                    <a:pt x="1826907" y="275564"/>
                  </a:moveTo>
                  <a:lnTo>
                    <a:pt x="1826679" y="266458"/>
                  </a:lnTo>
                  <a:lnTo>
                    <a:pt x="1826514" y="257289"/>
                  </a:lnTo>
                  <a:lnTo>
                    <a:pt x="1824672" y="249821"/>
                  </a:lnTo>
                  <a:lnTo>
                    <a:pt x="1819389" y="245833"/>
                  </a:lnTo>
                  <a:lnTo>
                    <a:pt x="1819744" y="257149"/>
                  </a:lnTo>
                  <a:lnTo>
                    <a:pt x="1804581" y="264109"/>
                  </a:lnTo>
                  <a:lnTo>
                    <a:pt x="1804784" y="275564"/>
                  </a:lnTo>
                  <a:lnTo>
                    <a:pt x="1826907" y="275564"/>
                  </a:lnTo>
                  <a:close/>
                </a:path>
                <a:path extrusionOk="0" h="305434" w="8110855">
                  <a:moveTo>
                    <a:pt x="1856295" y="156883"/>
                  </a:moveTo>
                  <a:lnTo>
                    <a:pt x="1853476" y="155689"/>
                  </a:lnTo>
                  <a:lnTo>
                    <a:pt x="1850097" y="155168"/>
                  </a:lnTo>
                  <a:lnTo>
                    <a:pt x="1846643" y="155168"/>
                  </a:lnTo>
                  <a:lnTo>
                    <a:pt x="1835746" y="156781"/>
                  </a:lnTo>
                  <a:lnTo>
                    <a:pt x="1827733" y="160845"/>
                  </a:lnTo>
                  <a:lnTo>
                    <a:pt x="1826107" y="166179"/>
                  </a:lnTo>
                  <a:lnTo>
                    <a:pt x="1834375" y="171640"/>
                  </a:lnTo>
                  <a:lnTo>
                    <a:pt x="1837550" y="165735"/>
                  </a:lnTo>
                  <a:lnTo>
                    <a:pt x="1844687" y="163741"/>
                  </a:lnTo>
                  <a:lnTo>
                    <a:pt x="1852142" y="162013"/>
                  </a:lnTo>
                  <a:lnTo>
                    <a:pt x="1856295" y="156883"/>
                  </a:lnTo>
                  <a:close/>
                </a:path>
                <a:path extrusionOk="0" h="305434" w="8110855">
                  <a:moveTo>
                    <a:pt x="2201583" y="57531"/>
                  </a:moveTo>
                  <a:lnTo>
                    <a:pt x="2198941" y="50444"/>
                  </a:lnTo>
                  <a:lnTo>
                    <a:pt x="2187740" y="45796"/>
                  </a:lnTo>
                  <a:lnTo>
                    <a:pt x="2185708" y="61582"/>
                  </a:lnTo>
                  <a:lnTo>
                    <a:pt x="2189302" y="66865"/>
                  </a:lnTo>
                  <a:lnTo>
                    <a:pt x="2193353" y="66865"/>
                  </a:lnTo>
                  <a:lnTo>
                    <a:pt x="2198713" y="64033"/>
                  </a:lnTo>
                  <a:lnTo>
                    <a:pt x="2201583" y="57531"/>
                  </a:lnTo>
                  <a:close/>
                </a:path>
                <a:path extrusionOk="0" h="305434" w="8110855">
                  <a:moveTo>
                    <a:pt x="2261374" y="127381"/>
                  </a:moveTo>
                  <a:lnTo>
                    <a:pt x="2259228" y="127177"/>
                  </a:lnTo>
                  <a:lnTo>
                    <a:pt x="2258250" y="127177"/>
                  </a:lnTo>
                  <a:lnTo>
                    <a:pt x="2252967" y="127177"/>
                  </a:lnTo>
                  <a:lnTo>
                    <a:pt x="2239149" y="134696"/>
                  </a:lnTo>
                  <a:lnTo>
                    <a:pt x="2232050" y="134632"/>
                  </a:lnTo>
                  <a:lnTo>
                    <a:pt x="2232050" y="164363"/>
                  </a:lnTo>
                  <a:lnTo>
                    <a:pt x="2233384" y="164401"/>
                  </a:lnTo>
                  <a:lnTo>
                    <a:pt x="2244712" y="159575"/>
                  </a:lnTo>
                  <a:lnTo>
                    <a:pt x="2249906" y="148424"/>
                  </a:lnTo>
                  <a:lnTo>
                    <a:pt x="2253843" y="136017"/>
                  </a:lnTo>
                  <a:lnTo>
                    <a:pt x="2261374" y="127381"/>
                  </a:lnTo>
                  <a:close/>
                </a:path>
                <a:path extrusionOk="0" h="305434" w="8110855">
                  <a:moveTo>
                    <a:pt x="2364740" y="171627"/>
                  </a:moveTo>
                  <a:lnTo>
                    <a:pt x="2358834" y="168224"/>
                  </a:lnTo>
                  <a:lnTo>
                    <a:pt x="2353691" y="166928"/>
                  </a:lnTo>
                  <a:lnTo>
                    <a:pt x="2349474" y="166928"/>
                  </a:lnTo>
                  <a:lnTo>
                    <a:pt x="2342718" y="166928"/>
                  </a:lnTo>
                  <a:lnTo>
                    <a:pt x="2338336" y="170256"/>
                  </a:lnTo>
                  <a:lnTo>
                    <a:pt x="2335733" y="176911"/>
                  </a:lnTo>
                  <a:lnTo>
                    <a:pt x="2337498" y="180225"/>
                  </a:lnTo>
                  <a:lnTo>
                    <a:pt x="2347595" y="180225"/>
                  </a:lnTo>
                  <a:lnTo>
                    <a:pt x="2354694" y="177977"/>
                  </a:lnTo>
                  <a:lnTo>
                    <a:pt x="2364740" y="171627"/>
                  </a:lnTo>
                  <a:close/>
                </a:path>
                <a:path extrusionOk="0" h="305434" w="8110855">
                  <a:moveTo>
                    <a:pt x="2389632" y="287274"/>
                  </a:moveTo>
                  <a:lnTo>
                    <a:pt x="2386596" y="279882"/>
                  </a:lnTo>
                  <a:lnTo>
                    <a:pt x="2379840" y="275361"/>
                  </a:lnTo>
                  <a:lnTo>
                    <a:pt x="2371445" y="273837"/>
                  </a:lnTo>
                  <a:lnTo>
                    <a:pt x="2364689" y="273837"/>
                  </a:lnTo>
                  <a:lnTo>
                    <a:pt x="2358364" y="276758"/>
                  </a:lnTo>
                  <a:lnTo>
                    <a:pt x="2357183" y="282816"/>
                  </a:lnTo>
                  <a:lnTo>
                    <a:pt x="2364892" y="286283"/>
                  </a:lnTo>
                  <a:lnTo>
                    <a:pt x="2379129" y="294144"/>
                  </a:lnTo>
                  <a:lnTo>
                    <a:pt x="2386850" y="297459"/>
                  </a:lnTo>
                  <a:lnTo>
                    <a:pt x="2389632" y="287274"/>
                  </a:lnTo>
                  <a:close/>
                </a:path>
                <a:path extrusionOk="0" h="305434" w="8110855">
                  <a:moveTo>
                    <a:pt x="2585656" y="267957"/>
                  </a:moveTo>
                  <a:lnTo>
                    <a:pt x="2574099" y="271195"/>
                  </a:lnTo>
                  <a:lnTo>
                    <a:pt x="2561437" y="273265"/>
                  </a:lnTo>
                  <a:lnTo>
                    <a:pt x="2551684" y="278269"/>
                  </a:lnTo>
                  <a:lnTo>
                    <a:pt x="2548839" y="290322"/>
                  </a:lnTo>
                  <a:lnTo>
                    <a:pt x="2561018" y="287845"/>
                  </a:lnTo>
                  <a:lnTo>
                    <a:pt x="2571673" y="283768"/>
                  </a:lnTo>
                  <a:lnTo>
                    <a:pt x="2580106" y="277368"/>
                  </a:lnTo>
                  <a:lnTo>
                    <a:pt x="2585656" y="267957"/>
                  </a:lnTo>
                  <a:close/>
                </a:path>
                <a:path extrusionOk="0" h="305434" w="8110855">
                  <a:moveTo>
                    <a:pt x="2615019" y="60540"/>
                  </a:moveTo>
                  <a:lnTo>
                    <a:pt x="2601506" y="61709"/>
                  </a:lnTo>
                  <a:lnTo>
                    <a:pt x="2589352" y="64287"/>
                  </a:lnTo>
                  <a:lnTo>
                    <a:pt x="2579014" y="68681"/>
                  </a:lnTo>
                  <a:lnTo>
                    <a:pt x="2571000" y="75285"/>
                  </a:lnTo>
                  <a:lnTo>
                    <a:pt x="2574201" y="75539"/>
                  </a:lnTo>
                  <a:lnTo>
                    <a:pt x="2577287" y="75666"/>
                  </a:lnTo>
                  <a:lnTo>
                    <a:pt x="2580259" y="75666"/>
                  </a:lnTo>
                  <a:lnTo>
                    <a:pt x="2591866" y="74866"/>
                  </a:lnTo>
                  <a:lnTo>
                    <a:pt x="2601747" y="72250"/>
                  </a:lnTo>
                  <a:lnTo>
                    <a:pt x="2609558" y="67564"/>
                  </a:lnTo>
                  <a:lnTo>
                    <a:pt x="2615019" y="60540"/>
                  </a:lnTo>
                  <a:close/>
                </a:path>
                <a:path extrusionOk="0" h="305434" w="8110855">
                  <a:moveTo>
                    <a:pt x="2637205" y="305066"/>
                  </a:moveTo>
                  <a:lnTo>
                    <a:pt x="2635300" y="293166"/>
                  </a:lnTo>
                  <a:lnTo>
                    <a:pt x="2628061" y="288671"/>
                  </a:lnTo>
                  <a:lnTo>
                    <a:pt x="2623528" y="285000"/>
                  </a:lnTo>
                  <a:lnTo>
                    <a:pt x="2629738" y="275564"/>
                  </a:lnTo>
                  <a:lnTo>
                    <a:pt x="2600337" y="275564"/>
                  </a:lnTo>
                  <a:lnTo>
                    <a:pt x="2603093" y="289369"/>
                  </a:lnTo>
                  <a:lnTo>
                    <a:pt x="2611628" y="297484"/>
                  </a:lnTo>
                  <a:lnTo>
                    <a:pt x="2623731" y="302006"/>
                  </a:lnTo>
                  <a:lnTo>
                    <a:pt x="2637205" y="305066"/>
                  </a:lnTo>
                  <a:close/>
                </a:path>
                <a:path extrusionOk="0" h="305434" w="8110855">
                  <a:moveTo>
                    <a:pt x="2637205" y="53289"/>
                  </a:moveTo>
                  <a:lnTo>
                    <a:pt x="2630640" y="47586"/>
                  </a:lnTo>
                  <a:lnTo>
                    <a:pt x="2626118" y="45516"/>
                  </a:lnTo>
                  <a:lnTo>
                    <a:pt x="2623248" y="45516"/>
                  </a:lnTo>
                  <a:lnTo>
                    <a:pt x="2619476" y="45516"/>
                  </a:lnTo>
                  <a:lnTo>
                    <a:pt x="2618549" y="49098"/>
                  </a:lnTo>
                  <a:lnTo>
                    <a:pt x="2620594" y="56286"/>
                  </a:lnTo>
                  <a:lnTo>
                    <a:pt x="2623566" y="59867"/>
                  </a:lnTo>
                  <a:lnTo>
                    <a:pt x="2630373" y="59867"/>
                  </a:lnTo>
                  <a:lnTo>
                    <a:pt x="2633688" y="58089"/>
                  </a:lnTo>
                  <a:lnTo>
                    <a:pt x="2637205" y="53289"/>
                  </a:lnTo>
                  <a:close/>
                </a:path>
                <a:path extrusionOk="0" h="305434" w="8110855">
                  <a:moveTo>
                    <a:pt x="2688691" y="253199"/>
                  </a:moveTo>
                  <a:lnTo>
                    <a:pt x="2687002" y="253593"/>
                  </a:lnTo>
                  <a:lnTo>
                    <a:pt x="2685059" y="253746"/>
                  </a:lnTo>
                  <a:lnTo>
                    <a:pt x="2679877" y="253746"/>
                  </a:lnTo>
                  <a:lnTo>
                    <a:pt x="2666225" y="252450"/>
                  </a:lnTo>
                  <a:lnTo>
                    <a:pt x="2663126" y="252450"/>
                  </a:lnTo>
                  <a:lnTo>
                    <a:pt x="2654249" y="252450"/>
                  </a:lnTo>
                  <a:lnTo>
                    <a:pt x="2647975" y="255092"/>
                  </a:lnTo>
                  <a:lnTo>
                    <a:pt x="2651823" y="267957"/>
                  </a:lnTo>
                  <a:lnTo>
                    <a:pt x="2655316" y="268122"/>
                  </a:lnTo>
                  <a:lnTo>
                    <a:pt x="2656967" y="268122"/>
                  </a:lnTo>
                  <a:lnTo>
                    <a:pt x="2667749" y="267195"/>
                  </a:lnTo>
                  <a:lnTo>
                    <a:pt x="2676652" y="264414"/>
                  </a:lnTo>
                  <a:lnTo>
                    <a:pt x="2683637" y="259753"/>
                  </a:lnTo>
                  <a:lnTo>
                    <a:pt x="2688691" y="253199"/>
                  </a:lnTo>
                  <a:close/>
                </a:path>
                <a:path extrusionOk="0" h="305434" w="8110855">
                  <a:moveTo>
                    <a:pt x="2695486" y="25742"/>
                  </a:moveTo>
                  <a:lnTo>
                    <a:pt x="2693733" y="22428"/>
                  </a:lnTo>
                  <a:lnTo>
                    <a:pt x="2688221" y="22428"/>
                  </a:lnTo>
                  <a:lnTo>
                    <a:pt x="2683675" y="22428"/>
                  </a:lnTo>
                  <a:lnTo>
                    <a:pt x="2676575" y="24688"/>
                  </a:lnTo>
                  <a:lnTo>
                    <a:pt x="2666517" y="31051"/>
                  </a:lnTo>
                  <a:lnTo>
                    <a:pt x="2672397" y="34417"/>
                  </a:lnTo>
                  <a:lnTo>
                    <a:pt x="2677515" y="35712"/>
                  </a:lnTo>
                  <a:lnTo>
                    <a:pt x="2688475" y="35712"/>
                  </a:lnTo>
                  <a:lnTo>
                    <a:pt x="2692857" y="32385"/>
                  </a:lnTo>
                  <a:lnTo>
                    <a:pt x="2695486" y="25742"/>
                  </a:lnTo>
                  <a:close/>
                </a:path>
                <a:path extrusionOk="0" h="305434" w="8110855">
                  <a:moveTo>
                    <a:pt x="2755138" y="105016"/>
                  </a:moveTo>
                  <a:lnTo>
                    <a:pt x="2732989" y="105016"/>
                  </a:lnTo>
                  <a:lnTo>
                    <a:pt x="2732303" y="113703"/>
                  </a:lnTo>
                  <a:lnTo>
                    <a:pt x="2729458" y="120091"/>
                  </a:lnTo>
                  <a:lnTo>
                    <a:pt x="2726512" y="126352"/>
                  </a:lnTo>
                  <a:lnTo>
                    <a:pt x="2725496" y="134632"/>
                  </a:lnTo>
                  <a:lnTo>
                    <a:pt x="2738005" y="132410"/>
                  </a:lnTo>
                  <a:lnTo>
                    <a:pt x="2748546" y="128219"/>
                  </a:lnTo>
                  <a:lnTo>
                    <a:pt x="2754973" y="119837"/>
                  </a:lnTo>
                  <a:lnTo>
                    <a:pt x="2755138" y="105016"/>
                  </a:lnTo>
                  <a:close/>
                </a:path>
                <a:path extrusionOk="0" h="305434" w="8110855">
                  <a:moveTo>
                    <a:pt x="2976207" y="156870"/>
                  </a:moveTo>
                  <a:lnTo>
                    <a:pt x="2970377" y="155143"/>
                  </a:lnTo>
                  <a:lnTo>
                    <a:pt x="2967494" y="150774"/>
                  </a:lnTo>
                  <a:lnTo>
                    <a:pt x="2968701" y="142125"/>
                  </a:lnTo>
                  <a:lnTo>
                    <a:pt x="2953931" y="142125"/>
                  </a:lnTo>
                  <a:lnTo>
                    <a:pt x="2954274" y="152273"/>
                  </a:lnTo>
                  <a:lnTo>
                    <a:pt x="2950553" y="158369"/>
                  </a:lnTo>
                  <a:lnTo>
                    <a:pt x="2946476" y="164363"/>
                  </a:lnTo>
                  <a:lnTo>
                    <a:pt x="2948851" y="164045"/>
                  </a:lnTo>
                  <a:lnTo>
                    <a:pt x="2951442" y="163982"/>
                  </a:lnTo>
                  <a:lnTo>
                    <a:pt x="2967431" y="164020"/>
                  </a:lnTo>
                  <a:lnTo>
                    <a:pt x="2974670" y="163410"/>
                  </a:lnTo>
                  <a:lnTo>
                    <a:pt x="2976207" y="156870"/>
                  </a:lnTo>
                  <a:close/>
                </a:path>
                <a:path extrusionOk="0" h="305434" w="8110855">
                  <a:moveTo>
                    <a:pt x="3152813" y="45808"/>
                  </a:moveTo>
                  <a:lnTo>
                    <a:pt x="3149943" y="40589"/>
                  </a:lnTo>
                  <a:lnTo>
                    <a:pt x="3146679" y="38569"/>
                  </a:lnTo>
                  <a:lnTo>
                    <a:pt x="3143656" y="38569"/>
                  </a:lnTo>
                  <a:lnTo>
                    <a:pt x="3138563" y="38569"/>
                  </a:lnTo>
                  <a:lnTo>
                    <a:pt x="3134156" y="44272"/>
                  </a:lnTo>
                  <a:lnTo>
                    <a:pt x="3132798" y="55676"/>
                  </a:lnTo>
                  <a:lnTo>
                    <a:pt x="3135833" y="61379"/>
                  </a:lnTo>
                  <a:lnTo>
                    <a:pt x="3147720" y="61379"/>
                  </a:lnTo>
                  <a:lnTo>
                    <a:pt x="3150095" y="61112"/>
                  </a:lnTo>
                  <a:lnTo>
                    <a:pt x="3152813" y="60553"/>
                  </a:lnTo>
                  <a:lnTo>
                    <a:pt x="3152813" y="45808"/>
                  </a:lnTo>
                  <a:close/>
                </a:path>
                <a:path extrusionOk="0" h="305434" w="8110855">
                  <a:moveTo>
                    <a:pt x="3182201" y="8813"/>
                  </a:moveTo>
                  <a:lnTo>
                    <a:pt x="3178467" y="6286"/>
                  </a:lnTo>
                  <a:lnTo>
                    <a:pt x="3172168" y="3390"/>
                  </a:lnTo>
                  <a:lnTo>
                    <a:pt x="3164548" y="1003"/>
                  </a:lnTo>
                  <a:lnTo>
                    <a:pt x="3156851" y="0"/>
                  </a:lnTo>
                  <a:lnTo>
                    <a:pt x="3150920" y="0"/>
                  </a:lnTo>
                  <a:lnTo>
                    <a:pt x="3146107" y="2235"/>
                  </a:lnTo>
                  <a:lnTo>
                    <a:pt x="3145358" y="8813"/>
                  </a:lnTo>
                  <a:lnTo>
                    <a:pt x="3149168" y="11303"/>
                  </a:lnTo>
                  <a:lnTo>
                    <a:pt x="3155518" y="14173"/>
                  </a:lnTo>
                  <a:lnTo>
                    <a:pt x="3163176" y="16548"/>
                  </a:lnTo>
                  <a:lnTo>
                    <a:pt x="3170885" y="17526"/>
                  </a:lnTo>
                  <a:lnTo>
                    <a:pt x="3176778" y="17526"/>
                  </a:lnTo>
                  <a:lnTo>
                    <a:pt x="3181527" y="15316"/>
                  </a:lnTo>
                  <a:lnTo>
                    <a:pt x="3182201" y="8813"/>
                  </a:lnTo>
                  <a:close/>
                </a:path>
                <a:path extrusionOk="0" h="305434" w="8110855">
                  <a:moveTo>
                    <a:pt x="3329432" y="260477"/>
                  </a:moveTo>
                  <a:lnTo>
                    <a:pt x="3319742" y="261886"/>
                  </a:lnTo>
                  <a:lnTo>
                    <a:pt x="3311461" y="264655"/>
                  </a:lnTo>
                  <a:lnTo>
                    <a:pt x="3304844" y="269087"/>
                  </a:lnTo>
                  <a:lnTo>
                    <a:pt x="3300145" y="275564"/>
                  </a:lnTo>
                  <a:lnTo>
                    <a:pt x="3303689" y="279273"/>
                  </a:lnTo>
                  <a:lnTo>
                    <a:pt x="3307003" y="280809"/>
                  </a:lnTo>
                  <a:lnTo>
                    <a:pt x="3310090" y="280809"/>
                  </a:lnTo>
                  <a:lnTo>
                    <a:pt x="3315944" y="278955"/>
                  </a:lnTo>
                  <a:lnTo>
                    <a:pt x="3321139" y="274193"/>
                  </a:lnTo>
                  <a:lnTo>
                    <a:pt x="3325634" y="267639"/>
                  </a:lnTo>
                  <a:lnTo>
                    <a:pt x="3329432" y="260477"/>
                  </a:lnTo>
                  <a:close/>
                </a:path>
                <a:path extrusionOk="0" h="305434" w="8110855">
                  <a:moveTo>
                    <a:pt x="3403193" y="149390"/>
                  </a:moveTo>
                  <a:lnTo>
                    <a:pt x="3401695" y="141325"/>
                  </a:lnTo>
                  <a:lnTo>
                    <a:pt x="3395091" y="138087"/>
                  </a:lnTo>
                  <a:lnTo>
                    <a:pt x="3388499" y="134632"/>
                  </a:lnTo>
                  <a:lnTo>
                    <a:pt x="3387229" y="139598"/>
                  </a:lnTo>
                  <a:lnTo>
                    <a:pt x="3383661" y="142341"/>
                  </a:lnTo>
                  <a:lnTo>
                    <a:pt x="3376142" y="142341"/>
                  </a:lnTo>
                  <a:lnTo>
                    <a:pt x="3373831" y="142125"/>
                  </a:lnTo>
                  <a:lnTo>
                    <a:pt x="3377552" y="153073"/>
                  </a:lnTo>
                  <a:lnTo>
                    <a:pt x="3366376" y="156870"/>
                  </a:lnTo>
                  <a:lnTo>
                    <a:pt x="3366376" y="164363"/>
                  </a:lnTo>
                  <a:lnTo>
                    <a:pt x="3380143" y="160680"/>
                  </a:lnTo>
                  <a:lnTo>
                    <a:pt x="3388499" y="171627"/>
                  </a:lnTo>
                  <a:lnTo>
                    <a:pt x="3394849" y="168719"/>
                  </a:lnTo>
                  <a:lnTo>
                    <a:pt x="3399574" y="164185"/>
                  </a:lnTo>
                  <a:lnTo>
                    <a:pt x="3402431" y="157810"/>
                  </a:lnTo>
                  <a:lnTo>
                    <a:pt x="3403193" y="149390"/>
                  </a:lnTo>
                  <a:close/>
                </a:path>
                <a:path extrusionOk="0" h="305434" w="8110855">
                  <a:moveTo>
                    <a:pt x="3722522" y="12484"/>
                  </a:moveTo>
                  <a:lnTo>
                    <a:pt x="3716236" y="8559"/>
                  </a:lnTo>
                  <a:lnTo>
                    <a:pt x="3707714" y="8559"/>
                  </a:lnTo>
                  <a:lnTo>
                    <a:pt x="3694023" y="11150"/>
                  </a:lnTo>
                  <a:lnTo>
                    <a:pt x="3681996" y="17335"/>
                  </a:lnTo>
                  <a:lnTo>
                    <a:pt x="3676675" y="24752"/>
                  </a:lnTo>
                  <a:lnTo>
                    <a:pt x="3683101" y="31051"/>
                  </a:lnTo>
                  <a:lnTo>
                    <a:pt x="3682631" y="24257"/>
                  </a:lnTo>
                  <a:lnTo>
                    <a:pt x="3687140" y="22542"/>
                  </a:lnTo>
                  <a:lnTo>
                    <a:pt x="3696474" y="22542"/>
                  </a:lnTo>
                  <a:lnTo>
                    <a:pt x="3710800" y="24320"/>
                  </a:lnTo>
                  <a:lnTo>
                    <a:pt x="3716236" y="24320"/>
                  </a:lnTo>
                  <a:lnTo>
                    <a:pt x="3718293" y="24079"/>
                  </a:lnTo>
                  <a:lnTo>
                    <a:pt x="3719957" y="23431"/>
                  </a:lnTo>
                  <a:lnTo>
                    <a:pt x="3722522" y="12484"/>
                  </a:lnTo>
                  <a:close/>
                </a:path>
                <a:path extrusionOk="0" h="305434" w="8110855">
                  <a:moveTo>
                    <a:pt x="4156202" y="112229"/>
                  </a:moveTo>
                  <a:lnTo>
                    <a:pt x="4152798" y="107061"/>
                  </a:lnTo>
                  <a:lnTo>
                    <a:pt x="4146080" y="104127"/>
                  </a:lnTo>
                  <a:lnTo>
                    <a:pt x="4137660" y="103200"/>
                  </a:lnTo>
                  <a:lnTo>
                    <a:pt x="4127538" y="103200"/>
                  </a:lnTo>
                  <a:lnTo>
                    <a:pt x="4117187" y="106768"/>
                  </a:lnTo>
                  <a:lnTo>
                    <a:pt x="4117822" y="112293"/>
                  </a:lnTo>
                  <a:lnTo>
                    <a:pt x="4125899" y="115239"/>
                  </a:lnTo>
                  <a:lnTo>
                    <a:pt x="4130700" y="115887"/>
                  </a:lnTo>
                  <a:lnTo>
                    <a:pt x="4135640" y="115887"/>
                  </a:lnTo>
                  <a:lnTo>
                    <a:pt x="4140149" y="115506"/>
                  </a:lnTo>
                  <a:lnTo>
                    <a:pt x="4144416" y="115506"/>
                  </a:lnTo>
                  <a:lnTo>
                    <a:pt x="4148010" y="116255"/>
                  </a:lnTo>
                  <a:lnTo>
                    <a:pt x="4154678" y="119888"/>
                  </a:lnTo>
                  <a:lnTo>
                    <a:pt x="4156202" y="112229"/>
                  </a:lnTo>
                  <a:close/>
                </a:path>
                <a:path extrusionOk="0" h="305434" w="8110855">
                  <a:moveTo>
                    <a:pt x="4213390" y="171627"/>
                  </a:moveTo>
                  <a:lnTo>
                    <a:pt x="4205440" y="171170"/>
                  </a:lnTo>
                  <a:lnTo>
                    <a:pt x="4201668" y="171170"/>
                  </a:lnTo>
                  <a:lnTo>
                    <a:pt x="4192244" y="171780"/>
                  </a:lnTo>
                  <a:lnTo>
                    <a:pt x="4184446" y="174053"/>
                  </a:lnTo>
                  <a:lnTo>
                    <a:pt x="4178985" y="178701"/>
                  </a:lnTo>
                  <a:lnTo>
                    <a:pt x="4176547" y="186385"/>
                  </a:lnTo>
                  <a:lnTo>
                    <a:pt x="4184866" y="186905"/>
                  </a:lnTo>
                  <a:lnTo>
                    <a:pt x="4188752" y="186905"/>
                  </a:lnTo>
                  <a:lnTo>
                    <a:pt x="4198061" y="186283"/>
                  </a:lnTo>
                  <a:lnTo>
                    <a:pt x="4205694" y="183972"/>
                  </a:lnTo>
                  <a:lnTo>
                    <a:pt x="4211028" y="179311"/>
                  </a:lnTo>
                  <a:lnTo>
                    <a:pt x="4213390" y="171627"/>
                  </a:lnTo>
                  <a:close/>
                </a:path>
                <a:path extrusionOk="0" h="305434" w="8110855">
                  <a:moveTo>
                    <a:pt x="4217263" y="52451"/>
                  </a:moveTo>
                  <a:lnTo>
                    <a:pt x="4217124" y="45059"/>
                  </a:lnTo>
                  <a:lnTo>
                    <a:pt x="4214507" y="39839"/>
                  </a:lnTo>
                  <a:lnTo>
                    <a:pt x="4209148" y="37846"/>
                  </a:lnTo>
                  <a:lnTo>
                    <a:pt x="4208259" y="37846"/>
                  </a:lnTo>
                  <a:lnTo>
                    <a:pt x="4207281" y="37960"/>
                  </a:lnTo>
                  <a:lnTo>
                    <a:pt x="4206240" y="38188"/>
                  </a:lnTo>
                  <a:lnTo>
                    <a:pt x="4203750" y="52578"/>
                  </a:lnTo>
                  <a:lnTo>
                    <a:pt x="4186326" y="68402"/>
                  </a:lnTo>
                  <a:lnTo>
                    <a:pt x="4184027" y="82778"/>
                  </a:lnTo>
                  <a:lnTo>
                    <a:pt x="4186224" y="83604"/>
                  </a:lnTo>
                  <a:lnTo>
                    <a:pt x="4188371" y="83985"/>
                  </a:lnTo>
                  <a:lnTo>
                    <a:pt x="4190441" y="83985"/>
                  </a:lnTo>
                  <a:lnTo>
                    <a:pt x="4198569" y="82003"/>
                  </a:lnTo>
                  <a:lnTo>
                    <a:pt x="4205579" y="76771"/>
                  </a:lnTo>
                  <a:lnTo>
                    <a:pt x="4211218" y="69380"/>
                  </a:lnTo>
                  <a:lnTo>
                    <a:pt x="4215193" y="60909"/>
                  </a:lnTo>
                  <a:lnTo>
                    <a:pt x="4217263" y="52451"/>
                  </a:lnTo>
                  <a:close/>
                </a:path>
                <a:path extrusionOk="0" h="305434" w="8110855">
                  <a:moveTo>
                    <a:pt x="4220845" y="253212"/>
                  </a:moveTo>
                  <a:lnTo>
                    <a:pt x="4214863" y="252120"/>
                  </a:lnTo>
                  <a:lnTo>
                    <a:pt x="4210139" y="251663"/>
                  </a:lnTo>
                  <a:lnTo>
                    <a:pt x="4206481" y="251663"/>
                  </a:lnTo>
                  <a:lnTo>
                    <a:pt x="4197896" y="251663"/>
                  </a:lnTo>
                  <a:lnTo>
                    <a:pt x="4195203" y="254152"/>
                  </a:lnTo>
                  <a:lnTo>
                    <a:pt x="4196702" y="259143"/>
                  </a:lnTo>
                  <a:lnTo>
                    <a:pt x="4200880" y="261632"/>
                  </a:lnTo>
                  <a:lnTo>
                    <a:pt x="4210786" y="261632"/>
                  </a:lnTo>
                  <a:lnTo>
                    <a:pt x="4216387" y="259486"/>
                  </a:lnTo>
                  <a:lnTo>
                    <a:pt x="4220845" y="253212"/>
                  </a:lnTo>
                  <a:close/>
                </a:path>
                <a:path extrusionOk="0" h="305434" w="8110855">
                  <a:moveTo>
                    <a:pt x="4399635" y="179070"/>
                  </a:moveTo>
                  <a:lnTo>
                    <a:pt x="4396968" y="174002"/>
                  </a:lnTo>
                  <a:lnTo>
                    <a:pt x="4391126" y="171056"/>
                  </a:lnTo>
                  <a:lnTo>
                    <a:pt x="4383722" y="170103"/>
                  </a:lnTo>
                  <a:lnTo>
                    <a:pt x="4375416" y="170103"/>
                  </a:lnTo>
                  <a:lnTo>
                    <a:pt x="4367187" y="173393"/>
                  </a:lnTo>
                  <a:lnTo>
                    <a:pt x="4368216" y="179235"/>
                  </a:lnTo>
                  <a:lnTo>
                    <a:pt x="4371111" y="179120"/>
                  </a:lnTo>
                  <a:lnTo>
                    <a:pt x="4372508" y="179120"/>
                  </a:lnTo>
                  <a:lnTo>
                    <a:pt x="4380154" y="179565"/>
                  </a:lnTo>
                  <a:lnTo>
                    <a:pt x="4386948" y="180911"/>
                  </a:lnTo>
                  <a:lnTo>
                    <a:pt x="4392790" y="183184"/>
                  </a:lnTo>
                  <a:lnTo>
                    <a:pt x="4397553" y="186385"/>
                  </a:lnTo>
                  <a:lnTo>
                    <a:pt x="4399635" y="179070"/>
                  </a:lnTo>
                  <a:close/>
                </a:path>
                <a:path extrusionOk="0" h="305434" w="8110855">
                  <a:moveTo>
                    <a:pt x="4456544" y="260477"/>
                  </a:moveTo>
                  <a:lnTo>
                    <a:pt x="4453966" y="260210"/>
                  </a:lnTo>
                  <a:lnTo>
                    <a:pt x="4451502" y="260070"/>
                  </a:lnTo>
                  <a:lnTo>
                    <a:pt x="4449191" y="260070"/>
                  </a:lnTo>
                  <a:lnTo>
                    <a:pt x="4439158" y="261251"/>
                  </a:lnTo>
                  <a:lnTo>
                    <a:pt x="4431843" y="265125"/>
                  </a:lnTo>
                  <a:lnTo>
                    <a:pt x="4427690" y="272148"/>
                  </a:lnTo>
                  <a:lnTo>
                    <a:pt x="4427182" y="282816"/>
                  </a:lnTo>
                  <a:lnTo>
                    <a:pt x="4429836" y="283083"/>
                  </a:lnTo>
                  <a:lnTo>
                    <a:pt x="4432351" y="283235"/>
                  </a:lnTo>
                  <a:lnTo>
                    <a:pt x="4434713" y="283235"/>
                  </a:lnTo>
                  <a:lnTo>
                    <a:pt x="4444682" y="282067"/>
                  </a:lnTo>
                  <a:lnTo>
                    <a:pt x="4451947" y="278231"/>
                  </a:lnTo>
                  <a:lnTo>
                    <a:pt x="4456061" y="271208"/>
                  </a:lnTo>
                  <a:lnTo>
                    <a:pt x="4456544" y="260477"/>
                  </a:lnTo>
                  <a:close/>
                </a:path>
                <a:path extrusionOk="0" h="305434" w="8110855">
                  <a:moveTo>
                    <a:pt x="4456544" y="142125"/>
                  </a:moveTo>
                  <a:lnTo>
                    <a:pt x="4427194" y="142125"/>
                  </a:lnTo>
                  <a:lnTo>
                    <a:pt x="4427194" y="156870"/>
                  </a:lnTo>
                  <a:lnTo>
                    <a:pt x="4456544" y="156870"/>
                  </a:lnTo>
                  <a:lnTo>
                    <a:pt x="4456544" y="142125"/>
                  </a:lnTo>
                  <a:close/>
                </a:path>
                <a:path extrusionOk="0" h="305434" w="8110855">
                  <a:moveTo>
                    <a:pt x="4500854" y="156883"/>
                  </a:moveTo>
                  <a:lnTo>
                    <a:pt x="4497984" y="155689"/>
                  </a:lnTo>
                  <a:lnTo>
                    <a:pt x="4494568" y="155168"/>
                  </a:lnTo>
                  <a:lnTo>
                    <a:pt x="4491075" y="155168"/>
                  </a:lnTo>
                  <a:lnTo>
                    <a:pt x="4480103" y="156781"/>
                  </a:lnTo>
                  <a:lnTo>
                    <a:pt x="4472063" y="160845"/>
                  </a:lnTo>
                  <a:lnTo>
                    <a:pt x="4470438" y="166179"/>
                  </a:lnTo>
                  <a:lnTo>
                    <a:pt x="4478706" y="171640"/>
                  </a:lnTo>
                  <a:lnTo>
                    <a:pt x="4481919" y="165735"/>
                  </a:lnTo>
                  <a:lnTo>
                    <a:pt x="4489132" y="163741"/>
                  </a:lnTo>
                  <a:lnTo>
                    <a:pt x="4496663" y="162013"/>
                  </a:lnTo>
                  <a:lnTo>
                    <a:pt x="4500854" y="156883"/>
                  </a:lnTo>
                  <a:close/>
                </a:path>
                <a:path extrusionOk="0" h="305434" w="8110855">
                  <a:moveTo>
                    <a:pt x="4505020" y="132803"/>
                  </a:moveTo>
                  <a:lnTo>
                    <a:pt x="4500854" y="119888"/>
                  </a:lnTo>
                  <a:lnTo>
                    <a:pt x="4497997" y="119545"/>
                  </a:lnTo>
                  <a:lnTo>
                    <a:pt x="4495317" y="119354"/>
                  </a:lnTo>
                  <a:lnTo>
                    <a:pt x="4492815" y="119354"/>
                  </a:lnTo>
                  <a:lnTo>
                    <a:pt x="4484433" y="120218"/>
                  </a:lnTo>
                  <a:lnTo>
                    <a:pt x="4477931" y="122936"/>
                  </a:lnTo>
                  <a:lnTo>
                    <a:pt x="4473460" y="127685"/>
                  </a:lnTo>
                  <a:lnTo>
                    <a:pt x="4471213" y="134632"/>
                  </a:lnTo>
                  <a:lnTo>
                    <a:pt x="4472495" y="134467"/>
                  </a:lnTo>
                  <a:lnTo>
                    <a:pt x="4477728" y="134404"/>
                  </a:lnTo>
                  <a:lnTo>
                    <a:pt x="4487938" y="135115"/>
                  </a:lnTo>
                  <a:lnTo>
                    <a:pt x="4498822" y="135115"/>
                  </a:lnTo>
                  <a:lnTo>
                    <a:pt x="4505020" y="132803"/>
                  </a:lnTo>
                  <a:close/>
                </a:path>
                <a:path extrusionOk="0" h="305434" w="8110855">
                  <a:moveTo>
                    <a:pt x="4508017" y="31051"/>
                  </a:moveTo>
                  <a:lnTo>
                    <a:pt x="4507255" y="22618"/>
                  </a:lnTo>
                  <a:lnTo>
                    <a:pt x="4504271" y="16294"/>
                  </a:lnTo>
                  <a:lnTo>
                    <a:pt x="4499495" y="11798"/>
                  </a:lnTo>
                  <a:lnTo>
                    <a:pt x="4493361" y="8813"/>
                  </a:lnTo>
                  <a:lnTo>
                    <a:pt x="4494276" y="17183"/>
                  </a:lnTo>
                  <a:lnTo>
                    <a:pt x="4497248" y="23469"/>
                  </a:lnTo>
                  <a:lnTo>
                    <a:pt x="4501934" y="27990"/>
                  </a:lnTo>
                  <a:lnTo>
                    <a:pt x="4508017" y="31051"/>
                  </a:lnTo>
                  <a:close/>
                </a:path>
                <a:path extrusionOk="0" h="305434" w="8110855">
                  <a:moveTo>
                    <a:pt x="4523664" y="185458"/>
                  </a:moveTo>
                  <a:lnTo>
                    <a:pt x="4515523" y="179235"/>
                  </a:lnTo>
                  <a:lnTo>
                    <a:pt x="4511687" y="186944"/>
                  </a:lnTo>
                  <a:lnTo>
                    <a:pt x="4503801" y="194894"/>
                  </a:lnTo>
                  <a:lnTo>
                    <a:pt x="4499902" y="202387"/>
                  </a:lnTo>
                  <a:lnTo>
                    <a:pt x="4508030" y="208724"/>
                  </a:lnTo>
                  <a:lnTo>
                    <a:pt x="4511878" y="200939"/>
                  </a:lnTo>
                  <a:lnTo>
                    <a:pt x="4519765" y="192938"/>
                  </a:lnTo>
                  <a:lnTo>
                    <a:pt x="4523664" y="185458"/>
                  </a:lnTo>
                  <a:close/>
                </a:path>
                <a:path extrusionOk="0" h="305434" w="8110855">
                  <a:moveTo>
                    <a:pt x="4774717" y="51092"/>
                  </a:moveTo>
                  <a:lnTo>
                    <a:pt x="4771529" y="51092"/>
                  </a:lnTo>
                  <a:lnTo>
                    <a:pt x="4769497" y="51092"/>
                  </a:lnTo>
                  <a:lnTo>
                    <a:pt x="4765484" y="53695"/>
                  </a:lnTo>
                  <a:lnTo>
                    <a:pt x="4758677" y="60540"/>
                  </a:lnTo>
                  <a:lnTo>
                    <a:pt x="4754905" y="64008"/>
                  </a:lnTo>
                  <a:lnTo>
                    <a:pt x="4750333" y="59169"/>
                  </a:lnTo>
                  <a:lnTo>
                    <a:pt x="4751197" y="68033"/>
                  </a:lnTo>
                  <a:lnTo>
                    <a:pt x="4751997" y="74371"/>
                  </a:lnTo>
                  <a:lnTo>
                    <a:pt x="4754016" y="76796"/>
                  </a:lnTo>
                  <a:lnTo>
                    <a:pt x="4760582" y="76796"/>
                  </a:lnTo>
                  <a:lnTo>
                    <a:pt x="4765929" y="70370"/>
                  </a:lnTo>
                  <a:lnTo>
                    <a:pt x="4773003" y="57518"/>
                  </a:lnTo>
                  <a:lnTo>
                    <a:pt x="4774717" y="51092"/>
                  </a:lnTo>
                  <a:close/>
                </a:path>
                <a:path extrusionOk="0" h="305434" w="8110855">
                  <a:moveTo>
                    <a:pt x="4796498" y="177444"/>
                  </a:moveTo>
                  <a:lnTo>
                    <a:pt x="4795469" y="171627"/>
                  </a:lnTo>
                  <a:lnTo>
                    <a:pt x="4794364" y="171767"/>
                  </a:lnTo>
                  <a:lnTo>
                    <a:pt x="4792345" y="171831"/>
                  </a:lnTo>
                  <a:lnTo>
                    <a:pt x="4786998" y="171831"/>
                  </a:lnTo>
                  <a:lnTo>
                    <a:pt x="4773155" y="164274"/>
                  </a:lnTo>
                  <a:lnTo>
                    <a:pt x="4767885" y="164274"/>
                  </a:lnTo>
                  <a:lnTo>
                    <a:pt x="4766564" y="164299"/>
                  </a:lnTo>
                  <a:lnTo>
                    <a:pt x="4765865" y="164363"/>
                  </a:lnTo>
                  <a:lnTo>
                    <a:pt x="4763986" y="171704"/>
                  </a:lnTo>
                  <a:lnTo>
                    <a:pt x="4766805" y="176796"/>
                  </a:lnTo>
                  <a:lnTo>
                    <a:pt x="4772723" y="179755"/>
                  </a:lnTo>
                  <a:lnTo>
                    <a:pt x="4780153" y="180708"/>
                  </a:lnTo>
                  <a:lnTo>
                    <a:pt x="4788408" y="180708"/>
                  </a:lnTo>
                  <a:lnTo>
                    <a:pt x="4796498" y="177444"/>
                  </a:lnTo>
                  <a:close/>
                </a:path>
                <a:path extrusionOk="0" h="305434" w="8110855">
                  <a:moveTo>
                    <a:pt x="5082641" y="201358"/>
                  </a:moveTo>
                  <a:lnTo>
                    <a:pt x="5073053" y="202653"/>
                  </a:lnTo>
                  <a:lnTo>
                    <a:pt x="5064734" y="205333"/>
                  </a:lnTo>
                  <a:lnTo>
                    <a:pt x="5058041" y="209753"/>
                  </a:lnTo>
                  <a:lnTo>
                    <a:pt x="5053292" y="216217"/>
                  </a:lnTo>
                  <a:lnTo>
                    <a:pt x="5056035" y="216535"/>
                  </a:lnTo>
                  <a:lnTo>
                    <a:pt x="5058626" y="216700"/>
                  </a:lnTo>
                  <a:lnTo>
                    <a:pt x="5061051" y="216700"/>
                  </a:lnTo>
                  <a:lnTo>
                    <a:pt x="5069421" y="215849"/>
                  </a:lnTo>
                  <a:lnTo>
                    <a:pt x="5075923" y="213144"/>
                  </a:lnTo>
                  <a:lnTo>
                    <a:pt x="5080406" y="208381"/>
                  </a:lnTo>
                  <a:lnTo>
                    <a:pt x="5082641" y="201358"/>
                  </a:lnTo>
                  <a:close/>
                </a:path>
                <a:path extrusionOk="0" h="305434" w="8110855">
                  <a:moveTo>
                    <a:pt x="5126888" y="164363"/>
                  </a:moveTo>
                  <a:lnTo>
                    <a:pt x="5122024" y="159981"/>
                  </a:lnTo>
                  <a:lnTo>
                    <a:pt x="5118201" y="158343"/>
                  </a:lnTo>
                  <a:lnTo>
                    <a:pt x="5115369" y="158343"/>
                  </a:lnTo>
                  <a:lnTo>
                    <a:pt x="5111166" y="158343"/>
                  </a:lnTo>
                  <a:lnTo>
                    <a:pt x="5109146" y="161950"/>
                  </a:lnTo>
                  <a:lnTo>
                    <a:pt x="5109083" y="169138"/>
                  </a:lnTo>
                  <a:lnTo>
                    <a:pt x="5111039" y="172745"/>
                  </a:lnTo>
                  <a:lnTo>
                    <a:pt x="5117744" y="172745"/>
                  </a:lnTo>
                  <a:lnTo>
                    <a:pt x="5121808" y="170522"/>
                  </a:lnTo>
                  <a:lnTo>
                    <a:pt x="5126888" y="164363"/>
                  </a:lnTo>
                  <a:close/>
                </a:path>
                <a:path extrusionOk="0" h="305434" w="8110855">
                  <a:moveTo>
                    <a:pt x="5393258" y="233273"/>
                  </a:moveTo>
                  <a:lnTo>
                    <a:pt x="5391493" y="229806"/>
                  </a:lnTo>
                  <a:lnTo>
                    <a:pt x="5386921" y="229806"/>
                  </a:lnTo>
                  <a:lnTo>
                    <a:pt x="5383225" y="229806"/>
                  </a:lnTo>
                  <a:lnTo>
                    <a:pt x="5377675" y="232079"/>
                  </a:lnTo>
                  <a:lnTo>
                    <a:pt x="5370131" y="238455"/>
                  </a:lnTo>
                  <a:lnTo>
                    <a:pt x="5375326" y="242227"/>
                  </a:lnTo>
                  <a:lnTo>
                    <a:pt x="5379694" y="243662"/>
                  </a:lnTo>
                  <a:lnTo>
                    <a:pt x="5388572" y="243662"/>
                  </a:lnTo>
                  <a:lnTo>
                    <a:pt x="5391797" y="240195"/>
                  </a:lnTo>
                  <a:lnTo>
                    <a:pt x="5393258" y="233273"/>
                  </a:lnTo>
                  <a:close/>
                </a:path>
                <a:path extrusionOk="0" h="305434" w="8110855">
                  <a:moveTo>
                    <a:pt x="5421630" y="38201"/>
                  </a:moveTo>
                  <a:lnTo>
                    <a:pt x="5407977" y="39433"/>
                  </a:lnTo>
                  <a:lnTo>
                    <a:pt x="5395785" y="42075"/>
                  </a:lnTo>
                  <a:lnTo>
                    <a:pt x="5385422" y="46545"/>
                  </a:lnTo>
                  <a:lnTo>
                    <a:pt x="5377281" y="53289"/>
                  </a:lnTo>
                  <a:lnTo>
                    <a:pt x="5394909" y="53492"/>
                  </a:lnTo>
                  <a:lnTo>
                    <a:pt x="5404891" y="52997"/>
                  </a:lnTo>
                  <a:lnTo>
                    <a:pt x="5413273" y="50914"/>
                  </a:lnTo>
                  <a:lnTo>
                    <a:pt x="5419166" y="46291"/>
                  </a:lnTo>
                  <a:lnTo>
                    <a:pt x="5421630" y="38201"/>
                  </a:lnTo>
                  <a:close/>
                </a:path>
                <a:path extrusionOk="0" h="305434" w="8110855">
                  <a:moveTo>
                    <a:pt x="5944413" y="75298"/>
                  </a:moveTo>
                  <a:lnTo>
                    <a:pt x="5941466" y="73952"/>
                  </a:lnTo>
                  <a:lnTo>
                    <a:pt x="5930519" y="66725"/>
                  </a:lnTo>
                  <a:lnTo>
                    <a:pt x="5922861" y="66725"/>
                  </a:lnTo>
                  <a:lnTo>
                    <a:pt x="5918682" y="66725"/>
                  </a:lnTo>
                  <a:lnTo>
                    <a:pt x="5915495" y="68872"/>
                  </a:lnTo>
                  <a:lnTo>
                    <a:pt x="5915114" y="75298"/>
                  </a:lnTo>
                  <a:lnTo>
                    <a:pt x="5916650" y="74510"/>
                  </a:lnTo>
                  <a:lnTo>
                    <a:pt x="5918162" y="74180"/>
                  </a:lnTo>
                  <a:lnTo>
                    <a:pt x="5923572" y="74180"/>
                  </a:lnTo>
                  <a:lnTo>
                    <a:pt x="5927229" y="76581"/>
                  </a:lnTo>
                  <a:lnTo>
                    <a:pt x="5933770" y="81394"/>
                  </a:lnTo>
                  <a:lnTo>
                    <a:pt x="5936653" y="83794"/>
                  </a:lnTo>
                  <a:lnTo>
                    <a:pt x="5941301" y="83794"/>
                  </a:lnTo>
                  <a:lnTo>
                    <a:pt x="5943117" y="81648"/>
                  </a:lnTo>
                  <a:lnTo>
                    <a:pt x="5944413" y="75298"/>
                  </a:lnTo>
                  <a:close/>
                </a:path>
                <a:path extrusionOk="0" h="305434" w="8110855">
                  <a:moveTo>
                    <a:pt x="5966638" y="208724"/>
                  </a:moveTo>
                  <a:lnTo>
                    <a:pt x="5958535" y="208254"/>
                  </a:lnTo>
                  <a:lnTo>
                    <a:pt x="5954700" y="208254"/>
                  </a:lnTo>
                  <a:lnTo>
                    <a:pt x="5945327" y="208864"/>
                  </a:lnTo>
                  <a:lnTo>
                    <a:pt x="5937593" y="211137"/>
                  </a:lnTo>
                  <a:lnTo>
                    <a:pt x="5932170" y="215785"/>
                  </a:lnTo>
                  <a:lnTo>
                    <a:pt x="5929757" y="223481"/>
                  </a:lnTo>
                  <a:lnTo>
                    <a:pt x="5937593" y="223901"/>
                  </a:lnTo>
                  <a:lnTo>
                    <a:pt x="5941326" y="223901"/>
                  </a:lnTo>
                  <a:lnTo>
                    <a:pt x="5950864" y="223304"/>
                  </a:lnTo>
                  <a:lnTo>
                    <a:pt x="5958764" y="221056"/>
                  </a:lnTo>
                  <a:lnTo>
                    <a:pt x="5964263" y="216433"/>
                  </a:lnTo>
                  <a:lnTo>
                    <a:pt x="5966638" y="208724"/>
                  </a:lnTo>
                  <a:close/>
                </a:path>
                <a:path extrusionOk="0" h="305434" w="8110855">
                  <a:moveTo>
                    <a:pt x="6062345" y="260464"/>
                  </a:moveTo>
                  <a:lnTo>
                    <a:pt x="6057633" y="256527"/>
                  </a:lnTo>
                  <a:lnTo>
                    <a:pt x="6055017" y="255219"/>
                  </a:lnTo>
                  <a:lnTo>
                    <a:pt x="6052947" y="255219"/>
                  </a:lnTo>
                  <a:lnTo>
                    <a:pt x="6050877" y="255219"/>
                  </a:lnTo>
                  <a:lnTo>
                    <a:pt x="6049353" y="256540"/>
                  </a:lnTo>
                  <a:lnTo>
                    <a:pt x="6044349" y="259181"/>
                  </a:lnTo>
                  <a:lnTo>
                    <a:pt x="6040856" y="260515"/>
                  </a:lnTo>
                  <a:lnTo>
                    <a:pt x="6033059" y="260464"/>
                  </a:lnTo>
                  <a:lnTo>
                    <a:pt x="6033325" y="271297"/>
                  </a:lnTo>
                  <a:lnTo>
                    <a:pt x="6039459" y="276174"/>
                  </a:lnTo>
                  <a:lnTo>
                    <a:pt x="6047854" y="278790"/>
                  </a:lnTo>
                  <a:lnTo>
                    <a:pt x="6054890" y="282816"/>
                  </a:lnTo>
                  <a:lnTo>
                    <a:pt x="6054890" y="272681"/>
                  </a:lnTo>
                  <a:lnTo>
                    <a:pt x="6058370" y="266573"/>
                  </a:lnTo>
                  <a:lnTo>
                    <a:pt x="6062345" y="260464"/>
                  </a:lnTo>
                  <a:close/>
                </a:path>
                <a:path extrusionOk="0" h="305434" w="8110855">
                  <a:moveTo>
                    <a:pt x="6091771" y="275564"/>
                  </a:moveTo>
                  <a:lnTo>
                    <a:pt x="6087300" y="262712"/>
                  </a:lnTo>
                  <a:lnTo>
                    <a:pt x="6089866" y="251510"/>
                  </a:lnTo>
                  <a:lnTo>
                    <a:pt x="6091580" y="241211"/>
                  </a:lnTo>
                  <a:lnTo>
                    <a:pt x="6084570" y="231089"/>
                  </a:lnTo>
                  <a:lnTo>
                    <a:pt x="6080417" y="237934"/>
                  </a:lnTo>
                  <a:lnTo>
                    <a:pt x="6072302" y="240906"/>
                  </a:lnTo>
                  <a:lnTo>
                    <a:pt x="6064758" y="244487"/>
                  </a:lnTo>
                  <a:lnTo>
                    <a:pt x="6062357" y="253199"/>
                  </a:lnTo>
                  <a:lnTo>
                    <a:pt x="6065520" y="251980"/>
                  </a:lnTo>
                  <a:lnTo>
                    <a:pt x="6067996" y="251434"/>
                  </a:lnTo>
                  <a:lnTo>
                    <a:pt x="6076645" y="251434"/>
                  </a:lnTo>
                  <a:lnTo>
                    <a:pt x="6077699" y="277228"/>
                  </a:lnTo>
                  <a:lnTo>
                    <a:pt x="6086322" y="277228"/>
                  </a:lnTo>
                  <a:lnTo>
                    <a:pt x="6088723" y="276720"/>
                  </a:lnTo>
                  <a:lnTo>
                    <a:pt x="6091771" y="275564"/>
                  </a:lnTo>
                  <a:close/>
                </a:path>
                <a:path extrusionOk="0" h="305434" w="8110855">
                  <a:moveTo>
                    <a:pt x="6095250" y="216916"/>
                  </a:moveTo>
                  <a:lnTo>
                    <a:pt x="6091758" y="208724"/>
                  </a:lnTo>
                  <a:lnTo>
                    <a:pt x="6090488" y="205397"/>
                  </a:lnTo>
                  <a:lnTo>
                    <a:pt x="6084760" y="203022"/>
                  </a:lnTo>
                  <a:lnTo>
                    <a:pt x="6079439" y="203022"/>
                  </a:lnTo>
                  <a:lnTo>
                    <a:pt x="6075032" y="203022"/>
                  </a:lnTo>
                  <a:lnTo>
                    <a:pt x="6070905" y="204660"/>
                  </a:lnTo>
                  <a:lnTo>
                    <a:pt x="6069850" y="208724"/>
                  </a:lnTo>
                  <a:lnTo>
                    <a:pt x="6067298" y="217131"/>
                  </a:lnTo>
                  <a:lnTo>
                    <a:pt x="6074270" y="221183"/>
                  </a:lnTo>
                  <a:lnTo>
                    <a:pt x="6088253" y="221183"/>
                  </a:lnTo>
                  <a:lnTo>
                    <a:pt x="6095250" y="216916"/>
                  </a:lnTo>
                  <a:close/>
                </a:path>
                <a:path extrusionOk="0" h="305434" w="8110855">
                  <a:moveTo>
                    <a:pt x="6174029" y="229819"/>
                  </a:moveTo>
                  <a:lnTo>
                    <a:pt x="6172886" y="223469"/>
                  </a:lnTo>
                  <a:lnTo>
                    <a:pt x="6163068" y="223469"/>
                  </a:lnTo>
                  <a:lnTo>
                    <a:pt x="6166002" y="210693"/>
                  </a:lnTo>
                  <a:lnTo>
                    <a:pt x="6158217" y="208724"/>
                  </a:lnTo>
                  <a:lnTo>
                    <a:pt x="6158509" y="218871"/>
                  </a:lnTo>
                  <a:lnTo>
                    <a:pt x="6154737" y="224866"/>
                  </a:lnTo>
                  <a:lnTo>
                    <a:pt x="6150724" y="231089"/>
                  </a:lnTo>
                  <a:lnTo>
                    <a:pt x="6165418" y="231089"/>
                  </a:lnTo>
                  <a:lnTo>
                    <a:pt x="6169977" y="230619"/>
                  </a:lnTo>
                  <a:lnTo>
                    <a:pt x="6174029" y="229819"/>
                  </a:lnTo>
                  <a:close/>
                </a:path>
                <a:path extrusionOk="0" h="305434" w="8110855">
                  <a:moveTo>
                    <a:pt x="6283325" y="216217"/>
                  </a:moveTo>
                  <a:lnTo>
                    <a:pt x="6281458" y="215785"/>
                  </a:lnTo>
                  <a:lnTo>
                    <a:pt x="6279400" y="215582"/>
                  </a:lnTo>
                  <a:lnTo>
                    <a:pt x="6277241" y="215582"/>
                  </a:lnTo>
                  <a:lnTo>
                    <a:pt x="6263475" y="217855"/>
                  </a:lnTo>
                  <a:lnTo>
                    <a:pt x="6251867" y="223558"/>
                  </a:lnTo>
                  <a:lnTo>
                    <a:pt x="6247155" y="230987"/>
                  </a:lnTo>
                  <a:lnTo>
                    <a:pt x="6254039" y="238467"/>
                  </a:lnTo>
                  <a:lnTo>
                    <a:pt x="6259055" y="230682"/>
                  </a:lnTo>
                  <a:lnTo>
                    <a:pt x="6278169" y="224002"/>
                  </a:lnTo>
                  <a:lnTo>
                    <a:pt x="6283325" y="216217"/>
                  </a:lnTo>
                  <a:close/>
                </a:path>
                <a:path extrusionOk="0" h="305434" w="8110855">
                  <a:moveTo>
                    <a:pt x="6630124" y="148691"/>
                  </a:moveTo>
                  <a:lnTo>
                    <a:pt x="6629540" y="142125"/>
                  </a:lnTo>
                  <a:lnTo>
                    <a:pt x="6627939" y="142735"/>
                  </a:lnTo>
                  <a:lnTo>
                    <a:pt x="6625945" y="142963"/>
                  </a:lnTo>
                  <a:lnTo>
                    <a:pt x="6620548" y="142963"/>
                  </a:lnTo>
                  <a:lnTo>
                    <a:pt x="6605892" y="141071"/>
                  </a:lnTo>
                  <a:lnTo>
                    <a:pt x="6602692" y="141071"/>
                  </a:lnTo>
                  <a:lnTo>
                    <a:pt x="6596621" y="141071"/>
                  </a:lnTo>
                  <a:lnTo>
                    <a:pt x="6592240" y="142773"/>
                  </a:lnTo>
                  <a:lnTo>
                    <a:pt x="6592722" y="149390"/>
                  </a:lnTo>
                  <a:lnTo>
                    <a:pt x="6594373" y="148755"/>
                  </a:lnTo>
                  <a:lnTo>
                    <a:pt x="6596431" y="148513"/>
                  </a:lnTo>
                  <a:lnTo>
                    <a:pt x="6601917" y="148513"/>
                  </a:lnTo>
                  <a:lnTo>
                    <a:pt x="6616560" y="150368"/>
                  </a:lnTo>
                  <a:lnTo>
                    <a:pt x="6625793" y="150368"/>
                  </a:lnTo>
                  <a:lnTo>
                    <a:pt x="6630124" y="148691"/>
                  </a:lnTo>
                  <a:close/>
                </a:path>
                <a:path extrusionOk="0" h="305434" w="8110855">
                  <a:moveTo>
                    <a:pt x="6650952" y="238861"/>
                  </a:moveTo>
                  <a:lnTo>
                    <a:pt x="6650456" y="229501"/>
                  </a:lnTo>
                  <a:lnTo>
                    <a:pt x="6648653" y="224828"/>
                  </a:lnTo>
                  <a:lnTo>
                    <a:pt x="6645211" y="224828"/>
                  </a:lnTo>
                  <a:lnTo>
                    <a:pt x="6643116" y="224828"/>
                  </a:lnTo>
                  <a:lnTo>
                    <a:pt x="6640411" y="226568"/>
                  </a:lnTo>
                  <a:lnTo>
                    <a:pt x="6637058" y="231089"/>
                  </a:lnTo>
                  <a:lnTo>
                    <a:pt x="6641312" y="240296"/>
                  </a:lnTo>
                  <a:lnTo>
                    <a:pt x="6644602" y="243547"/>
                  </a:lnTo>
                  <a:lnTo>
                    <a:pt x="6649644" y="243547"/>
                  </a:lnTo>
                  <a:lnTo>
                    <a:pt x="6650952" y="238861"/>
                  </a:lnTo>
                  <a:close/>
                </a:path>
                <a:path extrusionOk="0" h="305434" w="8110855">
                  <a:moveTo>
                    <a:pt x="6713360" y="268439"/>
                  </a:moveTo>
                  <a:lnTo>
                    <a:pt x="6710400" y="260388"/>
                  </a:lnTo>
                  <a:lnTo>
                    <a:pt x="6698285" y="260388"/>
                  </a:lnTo>
                  <a:lnTo>
                    <a:pt x="6696811" y="260413"/>
                  </a:lnTo>
                  <a:lnTo>
                    <a:pt x="6696037" y="260477"/>
                  </a:lnTo>
                  <a:lnTo>
                    <a:pt x="6696176" y="271856"/>
                  </a:lnTo>
                  <a:lnTo>
                    <a:pt x="6680873" y="278866"/>
                  </a:lnTo>
                  <a:lnTo>
                    <a:pt x="6681051" y="290322"/>
                  </a:lnTo>
                  <a:lnTo>
                    <a:pt x="6684200" y="291896"/>
                  </a:lnTo>
                  <a:lnTo>
                    <a:pt x="6687274" y="292582"/>
                  </a:lnTo>
                  <a:lnTo>
                    <a:pt x="6690195" y="292582"/>
                  </a:lnTo>
                  <a:lnTo>
                    <a:pt x="6697256" y="291198"/>
                  </a:lnTo>
                  <a:lnTo>
                    <a:pt x="6703276" y="287553"/>
                  </a:lnTo>
                  <a:lnTo>
                    <a:pt x="6707911" y="282397"/>
                  </a:lnTo>
                  <a:lnTo>
                    <a:pt x="6710807" y="276479"/>
                  </a:lnTo>
                  <a:lnTo>
                    <a:pt x="6713360" y="268439"/>
                  </a:lnTo>
                  <a:close/>
                </a:path>
                <a:path extrusionOk="0" h="305434" w="8110855">
                  <a:moveTo>
                    <a:pt x="6828333" y="164363"/>
                  </a:moveTo>
                  <a:lnTo>
                    <a:pt x="6822326" y="163271"/>
                  </a:lnTo>
                  <a:lnTo>
                    <a:pt x="6817588" y="162814"/>
                  </a:lnTo>
                  <a:lnTo>
                    <a:pt x="6813931" y="162814"/>
                  </a:lnTo>
                  <a:lnTo>
                    <a:pt x="6805358" y="162814"/>
                  </a:lnTo>
                  <a:lnTo>
                    <a:pt x="6802691" y="165303"/>
                  </a:lnTo>
                  <a:lnTo>
                    <a:pt x="6804203" y="170256"/>
                  </a:lnTo>
                  <a:lnTo>
                    <a:pt x="6808394" y="172745"/>
                  </a:lnTo>
                  <a:lnTo>
                    <a:pt x="6818300" y="172745"/>
                  </a:lnTo>
                  <a:lnTo>
                    <a:pt x="6823900" y="170611"/>
                  </a:lnTo>
                  <a:lnTo>
                    <a:pt x="6828333" y="164363"/>
                  </a:lnTo>
                  <a:close/>
                </a:path>
                <a:path extrusionOk="0" h="305434" w="8110855">
                  <a:moveTo>
                    <a:pt x="6858013" y="179235"/>
                  </a:moveTo>
                  <a:lnTo>
                    <a:pt x="6856006" y="179108"/>
                  </a:lnTo>
                  <a:lnTo>
                    <a:pt x="6855066" y="179108"/>
                  </a:lnTo>
                  <a:lnTo>
                    <a:pt x="6844868" y="181127"/>
                  </a:lnTo>
                  <a:lnTo>
                    <a:pt x="6837845" y="186347"/>
                  </a:lnTo>
                  <a:lnTo>
                    <a:pt x="6832765" y="193509"/>
                  </a:lnTo>
                  <a:lnTo>
                    <a:pt x="6828333" y="201358"/>
                  </a:lnTo>
                  <a:lnTo>
                    <a:pt x="6839356" y="199313"/>
                  </a:lnTo>
                  <a:lnTo>
                    <a:pt x="6849338" y="196392"/>
                  </a:lnTo>
                  <a:lnTo>
                    <a:pt x="6856247" y="190423"/>
                  </a:lnTo>
                  <a:lnTo>
                    <a:pt x="6858013" y="179235"/>
                  </a:lnTo>
                  <a:close/>
                </a:path>
                <a:path extrusionOk="0" h="305434" w="8110855">
                  <a:moveTo>
                    <a:pt x="6880149" y="156870"/>
                  </a:moveTo>
                  <a:lnTo>
                    <a:pt x="6865226" y="156870"/>
                  </a:lnTo>
                  <a:lnTo>
                    <a:pt x="6865226" y="171627"/>
                  </a:lnTo>
                  <a:lnTo>
                    <a:pt x="6880149" y="171627"/>
                  </a:lnTo>
                  <a:lnTo>
                    <a:pt x="6880149" y="156870"/>
                  </a:lnTo>
                  <a:close/>
                </a:path>
                <a:path extrusionOk="0" h="305434" w="8110855">
                  <a:moveTo>
                    <a:pt x="7145160" y="253212"/>
                  </a:moveTo>
                  <a:lnTo>
                    <a:pt x="7137362" y="247142"/>
                  </a:lnTo>
                  <a:lnTo>
                    <a:pt x="7131672" y="244932"/>
                  </a:lnTo>
                  <a:lnTo>
                    <a:pt x="7127824" y="244932"/>
                  </a:lnTo>
                  <a:lnTo>
                    <a:pt x="7122693" y="244932"/>
                  </a:lnTo>
                  <a:lnTo>
                    <a:pt x="7120814" y="248843"/>
                  </a:lnTo>
                  <a:lnTo>
                    <a:pt x="7122300" y="256667"/>
                  </a:lnTo>
                  <a:lnTo>
                    <a:pt x="7125665" y="260578"/>
                  </a:lnTo>
                  <a:lnTo>
                    <a:pt x="7134796" y="260578"/>
                  </a:lnTo>
                  <a:lnTo>
                    <a:pt x="7139597" y="258597"/>
                  </a:lnTo>
                  <a:lnTo>
                    <a:pt x="7145160" y="253212"/>
                  </a:lnTo>
                  <a:close/>
                </a:path>
                <a:path extrusionOk="0" h="305434" w="8110855">
                  <a:moveTo>
                    <a:pt x="7322121" y="253199"/>
                  </a:moveTo>
                  <a:lnTo>
                    <a:pt x="7315479" y="250545"/>
                  </a:lnTo>
                  <a:lnTo>
                    <a:pt x="7310602" y="246176"/>
                  </a:lnTo>
                  <a:lnTo>
                    <a:pt x="7305942" y="241642"/>
                  </a:lnTo>
                  <a:lnTo>
                    <a:pt x="7299973" y="238455"/>
                  </a:lnTo>
                  <a:lnTo>
                    <a:pt x="7299172" y="246405"/>
                  </a:lnTo>
                  <a:lnTo>
                    <a:pt x="7302513" y="253682"/>
                  </a:lnTo>
                  <a:lnTo>
                    <a:pt x="7308253" y="258978"/>
                  </a:lnTo>
                  <a:lnTo>
                    <a:pt x="7314654" y="261035"/>
                  </a:lnTo>
                  <a:lnTo>
                    <a:pt x="7318184" y="261035"/>
                  </a:lnTo>
                  <a:lnTo>
                    <a:pt x="7321169" y="258787"/>
                  </a:lnTo>
                  <a:lnTo>
                    <a:pt x="7322121" y="253199"/>
                  </a:lnTo>
                  <a:close/>
                </a:path>
                <a:path extrusionOk="0" h="305434" w="8110855">
                  <a:moveTo>
                    <a:pt x="7417638" y="68033"/>
                  </a:moveTo>
                  <a:lnTo>
                    <a:pt x="7415631" y="68249"/>
                  </a:lnTo>
                  <a:lnTo>
                    <a:pt x="7397191" y="68249"/>
                  </a:lnTo>
                  <a:lnTo>
                    <a:pt x="7389787" y="68897"/>
                  </a:lnTo>
                  <a:lnTo>
                    <a:pt x="7388288" y="75298"/>
                  </a:lnTo>
                  <a:lnTo>
                    <a:pt x="7392505" y="79514"/>
                  </a:lnTo>
                  <a:lnTo>
                    <a:pt x="7398156" y="81915"/>
                  </a:lnTo>
                  <a:lnTo>
                    <a:pt x="7410297" y="81915"/>
                  </a:lnTo>
                  <a:lnTo>
                    <a:pt x="7416482" y="77736"/>
                  </a:lnTo>
                  <a:lnTo>
                    <a:pt x="7417638" y="68033"/>
                  </a:lnTo>
                  <a:close/>
                </a:path>
                <a:path extrusionOk="0" h="305434" w="8110855">
                  <a:moveTo>
                    <a:pt x="8014386" y="186385"/>
                  </a:moveTo>
                  <a:lnTo>
                    <a:pt x="8009598" y="182092"/>
                  </a:lnTo>
                  <a:lnTo>
                    <a:pt x="8005839" y="180479"/>
                  </a:lnTo>
                  <a:lnTo>
                    <a:pt x="8003019" y="180479"/>
                  </a:lnTo>
                  <a:lnTo>
                    <a:pt x="7998803" y="180479"/>
                  </a:lnTo>
                  <a:lnTo>
                    <a:pt x="7996758" y="184099"/>
                  </a:lnTo>
                  <a:lnTo>
                    <a:pt x="7996606" y="191312"/>
                  </a:lnTo>
                  <a:lnTo>
                    <a:pt x="7998523" y="194932"/>
                  </a:lnTo>
                  <a:lnTo>
                    <a:pt x="8005191" y="194932"/>
                  </a:lnTo>
                  <a:lnTo>
                    <a:pt x="8009268" y="192671"/>
                  </a:lnTo>
                  <a:lnTo>
                    <a:pt x="8014386" y="186385"/>
                  </a:lnTo>
                  <a:close/>
                </a:path>
                <a:path extrusionOk="0" h="305434" w="8110855">
                  <a:moveTo>
                    <a:pt x="8043710" y="53289"/>
                  </a:moveTo>
                  <a:lnTo>
                    <a:pt x="8039481" y="52819"/>
                  </a:lnTo>
                  <a:lnTo>
                    <a:pt x="8035112" y="52133"/>
                  </a:lnTo>
                  <a:lnTo>
                    <a:pt x="8036573" y="45796"/>
                  </a:lnTo>
                  <a:lnTo>
                    <a:pt x="8021853" y="45796"/>
                  </a:lnTo>
                  <a:lnTo>
                    <a:pt x="8020888" y="53517"/>
                  </a:lnTo>
                  <a:lnTo>
                    <a:pt x="8015884" y="53517"/>
                  </a:lnTo>
                  <a:lnTo>
                    <a:pt x="8015186" y="53441"/>
                  </a:lnTo>
                  <a:lnTo>
                    <a:pt x="8014398" y="53289"/>
                  </a:lnTo>
                  <a:lnTo>
                    <a:pt x="8014398" y="68033"/>
                  </a:lnTo>
                  <a:lnTo>
                    <a:pt x="8019008" y="68262"/>
                  </a:lnTo>
                  <a:lnTo>
                    <a:pt x="8023022" y="69189"/>
                  </a:lnTo>
                  <a:lnTo>
                    <a:pt x="8021853" y="75285"/>
                  </a:lnTo>
                  <a:lnTo>
                    <a:pt x="8036573" y="75285"/>
                  </a:lnTo>
                  <a:lnTo>
                    <a:pt x="8036814" y="71602"/>
                  </a:lnTo>
                  <a:lnTo>
                    <a:pt x="8037271" y="67741"/>
                  </a:lnTo>
                  <a:lnTo>
                    <a:pt x="8042122" y="67741"/>
                  </a:lnTo>
                  <a:lnTo>
                    <a:pt x="8042872" y="67830"/>
                  </a:lnTo>
                  <a:lnTo>
                    <a:pt x="8043710" y="68033"/>
                  </a:lnTo>
                  <a:lnTo>
                    <a:pt x="8043710" y="53289"/>
                  </a:lnTo>
                  <a:close/>
                </a:path>
                <a:path extrusionOk="0" h="305434" w="8110855">
                  <a:moveTo>
                    <a:pt x="8110233" y="179235"/>
                  </a:moveTo>
                  <a:lnTo>
                    <a:pt x="8107337" y="178892"/>
                  </a:lnTo>
                  <a:lnTo>
                    <a:pt x="8104606" y="178701"/>
                  </a:lnTo>
                  <a:lnTo>
                    <a:pt x="8102079" y="178701"/>
                  </a:lnTo>
                  <a:lnTo>
                    <a:pt x="8093735" y="179552"/>
                  </a:lnTo>
                  <a:lnTo>
                    <a:pt x="8087271" y="182257"/>
                  </a:lnTo>
                  <a:lnTo>
                    <a:pt x="8082851" y="187007"/>
                  </a:lnTo>
                  <a:lnTo>
                    <a:pt x="8080642" y="193992"/>
                  </a:lnTo>
                  <a:lnTo>
                    <a:pt x="8090382" y="192532"/>
                  </a:lnTo>
                  <a:lnTo>
                    <a:pt x="8098752" y="189814"/>
                  </a:lnTo>
                  <a:lnTo>
                    <a:pt x="8105483" y="185496"/>
                  </a:lnTo>
                  <a:lnTo>
                    <a:pt x="8110233" y="1792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73" name="Google Shape;3173;gf574e92628_0_0"/>
            <p:cNvSpPr/>
            <p:nvPr/>
          </p:nvSpPr>
          <p:spPr>
            <a:xfrm>
              <a:off x="0" y="7914881"/>
              <a:ext cx="8469630" cy="259715"/>
            </a:xfrm>
            <a:custGeom>
              <a:rect b="b" l="l" r="r" t="t"/>
              <a:pathLst>
                <a:path extrusionOk="0" h="259715" w="8469630">
                  <a:moveTo>
                    <a:pt x="8775" y="116852"/>
                  </a:moveTo>
                  <a:lnTo>
                    <a:pt x="7747" y="111086"/>
                  </a:lnTo>
                  <a:lnTo>
                    <a:pt x="6832" y="111175"/>
                  </a:lnTo>
                  <a:lnTo>
                    <a:pt x="5969" y="111213"/>
                  </a:lnTo>
                  <a:lnTo>
                    <a:pt x="0" y="111213"/>
                  </a:lnTo>
                  <a:lnTo>
                    <a:pt x="0" y="120065"/>
                  </a:lnTo>
                  <a:lnTo>
                    <a:pt x="749" y="120065"/>
                  </a:lnTo>
                  <a:lnTo>
                    <a:pt x="8775" y="116852"/>
                  </a:lnTo>
                  <a:close/>
                </a:path>
                <a:path extrusionOk="0" h="259715" w="8469630">
                  <a:moveTo>
                    <a:pt x="125679" y="51854"/>
                  </a:moveTo>
                  <a:lnTo>
                    <a:pt x="122809" y="52527"/>
                  </a:lnTo>
                  <a:lnTo>
                    <a:pt x="120319" y="52806"/>
                  </a:lnTo>
                  <a:lnTo>
                    <a:pt x="111696" y="52806"/>
                  </a:lnTo>
                  <a:lnTo>
                    <a:pt x="95504" y="43268"/>
                  </a:lnTo>
                  <a:lnTo>
                    <a:pt x="89103" y="43268"/>
                  </a:lnTo>
                  <a:lnTo>
                    <a:pt x="86855" y="43268"/>
                  </a:lnTo>
                  <a:lnTo>
                    <a:pt x="84315" y="43561"/>
                  </a:lnTo>
                  <a:lnTo>
                    <a:pt x="81394" y="44259"/>
                  </a:lnTo>
                  <a:lnTo>
                    <a:pt x="80238" y="54851"/>
                  </a:lnTo>
                  <a:lnTo>
                    <a:pt x="82219" y="61722"/>
                  </a:lnTo>
                  <a:lnTo>
                    <a:pt x="86639" y="65430"/>
                  </a:lnTo>
                  <a:lnTo>
                    <a:pt x="92798" y="66548"/>
                  </a:lnTo>
                  <a:lnTo>
                    <a:pt x="102374" y="64985"/>
                  </a:lnTo>
                  <a:lnTo>
                    <a:pt x="112128" y="61163"/>
                  </a:lnTo>
                  <a:lnTo>
                    <a:pt x="120434" y="56362"/>
                  </a:lnTo>
                  <a:lnTo>
                    <a:pt x="125679" y="51854"/>
                  </a:lnTo>
                  <a:close/>
                </a:path>
                <a:path extrusionOk="0" h="259715" w="8469630">
                  <a:moveTo>
                    <a:pt x="162560" y="36969"/>
                  </a:moveTo>
                  <a:lnTo>
                    <a:pt x="147612" y="36969"/>
                  </a:lnTo>
                  <a:lnTo>
                    <a:pt x="147612" y="51841"/>
                  </a:lnTo>
                  <a:lnTo>
                    <a:pt x="162560" y="51841"/>
                  </a:lnTo>
                  <a:lnTo>
                    <a:pt x="162560" y="36969"/>
                  </a:lnTo>
                  <a:close/>
                </a:path>
                <a:path extrusionOk="0" h="259715" w="8469630">
                  <a:moveTo>
                    <a:pt x="191935" y="155448"/>
                  </a:moveTo>
                  <a:lnTo>
                    <a:pt x="190652" y="155613"/>
                  </a:lnTo>
                  <a:lnTo>
                    <a:pt x="185420" y="155676"/>
                  </a:lnTo>
                  <a:lnTo>
                    <a:pt x="175120" y="154940"/>
                  </a:lnTo>
                  <a:lnTo>
                    <a:pt x="172745" y="154940"/>
                  </a:lnTo>
                  <a:lnTo>
                    <a:pt x="164287" y="154940"/>
                  </a:lnTo>
                  <a:lnTo>
                    <a:pt x="158216" y="157264"/>
                  </a:lnTo>
                  <a:lnTo>
                    <a:pt x="162547" y="170205"/>
                  </a:lnTo>
                  <a:lnTo>
                    <a:pt x="172262" y="168922"/>
                  </a:lnTo>
                  <a:lnTo>
                    <a:pt x="180568" y="166268"/>
                  </a:lnTo>
                  <a:lnTo>
                    <a:pt x="187198" y="161899"/>
                  </a:lnTo>
                  <a:lnTo>
                    <a:pt x="191935" y="155448"/>
                  </a:lnTo>
                  <a:close/>
                </a:path>
                <a:path extrusionOk="0" h="259715" w="8469630">
                  <a:moveTo>
                    <a:pt x="302399" y="103606"/>
                  </a:moveTo>
                  <a:lnTo>
                    <a:pt x="302120" y="95656"/>
                  </a:lnTo>
                  <a:lnTo>
                    <a:pt x="301218" y="88303"/>
                  </a:lnTo>
                  <a:lnTo>
                    <a:pt x="298361" y="82892"/>
                  </a:lnTo>
                  <a:lnTo>
                    <a:pt x="292227" y="80797"/>
                  </a:lnTo>
                  <a:lnTo>
                    <a:pt x="290906" y="80797"/>
                  </a:lnTo>
                  <a:lnTo>
                    <a:pt x="289407" y="80975"/>
                  </a:lnTo>
                  <a:lnTo>
                    <a:pt x="287705" y="81356"/>
                  </a:lnTo>
                  <a:lnTo>
                    <a:pt x="287705" y="95986"/>
                  </a:lnTo>
                  <a:lnTo>
                    <a:pt x="294906" y="95986"/>
                  </a:lnTo>
                  <a:lnTo>
                    <a:pt x="296583" y="102209"/>
                  </a:lnTo>
                  <a:lnTo>
                    <a:pt x="302399" y="103606"/>
                  </a:lnTo>
                  <a:close/>
                </a:path>
                <a:path extrusionOk="0" h="259715" w="8469630">
                  <a:moveTo>
                    <a:pt x="803313" y="185178"/>
                  </a:moveTo>
                  <a:lnTo>
                    <a:pt x="797420" y="181775"/>
                  </a:lnTo>
                  <a:lnTo>
                    <a:pt x="792289" y="180479"/>
                  </a:lnTo>
                  <a:lnTo>
                    <a:pt x="788085" y="180479"/>
                  </a:lnTo>
                  <a:lnTo>
                    <a:pt x="781342" y="180479"/>
                  </a:lnTo>
                  <a:lnTo>
                    <a:pt x="776973" y="183807"/>
                  </a:lnTo>
                  <a:lnTo>
                    <a:pt x="774369" y="190449"/>
                  </a:lnTo>
                  <a:lnTo>
                    <a:pt x="776122" y="193776"/>
                  </a:lnTo>
                  <a:lnTo>
                    <a:pt x="786193" y="193776"/>
                  </a:lnTo>
                  <a:lnTo>
                    <a:pt x="793292" y="191528"/>
                  </a:lnTo>
                  <a:lnTo>
                    <a:pt x="803313" y="185178"/>
                  </a:lnTo>
                  <a:close/>
                </a:path>
                <a:path extrusionOk="0" h="259715" w="8469630">
                  <a:moveTo>
                    <a:pt x="1156970" y="199923"/>
                  </a:moveTo>
                  <a:lnTo>
                    <a:pt x="1150950" y="198831"/>
                  </a:lnTo>
                  <a:lnTo>
                    <a:pt x="1146213" y="198374"/>
                  </a:lnTo>
                  <a:lnTo>
                    <a:pt x="1142542" y="198374"/>
                  </a:lnTo>
                  <a:lnTo>
                    <a:pt x="1133957" y="198374"/>
                  </a:lnTo>
                  <a:lnTo>
                    <a:pt x="1131290" y="200850"/>
                  </a:lnTo>
                  <a:lnTo>
                    <a:pt x="1132801" y="205816"/>
                  </a:lnTo>
                  <a:lnTo>
                    <a:pt x="1136992" y="208305"/>
                  </a:lnTo>
                  <a:lnTo>
                    <a:pt x="1146911" y="208305"/>
                  </a:lnTo>
                  <a:lnTo>
                    <a:pt x="1152512" y="206171"/>
                  </a:lnTo>
                  <a:lnTo>
                    <a:pt x="1156970" y="199923"/>
                  </a:lnTo>
                  <a:close/>
                </a:path>
                <a:path extrusionOk="0" h="259715" w="8469630">
                  <a:moveTo>
                    <a:pt x="1164158" y="111086"/>
                  </a:moveTo>
                  <a:lnTo>
                    <a:pt x="1149502" y="111086"/>
                  </a:lnTo>
                  <a:lnTo>
                    <a:pt x="1149502" y="125831"/>
                  </a:lnTo>
                  <a:lnTo>
                    <a:pt x="1164158" y="125831"/>
                  </a:lnTo>
                  <a:lnTo>
                    <a:pt x="1164158" y="111086"/>
                  </a:lnTo>
                  <a:close/>
                </a:path>
                <a:path extrusionOk="0" h="259715" w="8469630">
                  <a:moveTo>
                    <a:pt x="1245298" y="118351"/>
                  </a:moveTo>
                  <a:lnTo>
                    <a:pt x="1241056" y="113842"/>
                  </a:lnTo>
                  <a:lnTo>
                    <a:pt x="1233500" y="111112"/>
                  </a:lnTo>
                  <a:lnTo>
                    <a:pt x="1226312" y="111112"/>
                  </a:lnTo>
                  <a:lnTo>
                    <a:pt x="1217320" y="111112"/>
                  </a:lnTo>
                  <a:lnTo>
                    <a:pt x="1208938" y="115392"/>
                  </a:lnTo>
                  <a:lnTo>
                    <a:pt x="1208455" y="125844"/>
                  </a:lnTo>
                  <a:lnTo>
                    <a:pt x="1215326" y="127292"/>
                  </a:lnTo>
                  <a:lnTo>
                    <a:pt x="1221828" y="129273"/>
                  </a:lnTo>
                  <a:lnTo>
                    <a:pt x="1227848" y="131013"/>
                  </a:lnTo>
                  <a:lnTo>
                    <a:pt x="1233258" y="131762"/>
                  </a:lnTo>
                  <a:lnTo>
                    <a:pt x="1238745" y="131762"/>
                  </a:lnTo>
                  <a:lnTo>
                    <a:pt x="1242974" y="128701"/>
                  </a:lnTo>
                  <a:lnTo>
                    <a:pt x="1245298" y="118351"/>
                  </a:lnTo>
                  <a:close/>
                </a:path>
                <a:path extrusionOk="0" h="259715" w="8469630">
                  <a:moveTo>
                    <a:pt x="1297889" y="171577"/>
                  </a:moveTo>
                  <a:lnTo>
                    <a:pt x="1289304" y="170205"/>
                  </a:lnTo>
                  <a:lnTo>
                    <a:pt x="1289304" y="177685"/>
                  </a:lnTo>
                  <a:lnTo>
                    <a:pt x="1282077" y="177685"/>
                  </a:lnTo>
                  <a:lnTo>
                    <a:pt x="1278712" y="177406"/>
                  </a:lnTo>
                  <a:lnTo>
                    <a:pt x="1267396" y="177406"/>
                  </a:lnTo>
                  <a:lnTo>
                    <a:pt x="1266825" y="188214"/>
                  </a:lnTo>
                  <a:lnTo>
                    <a:pt x="1259979" y="192443"/>
                  </a:lnTo>
                  <a:lnTo>
                    <a:pt x="1258925" y="210185"/>
                  </a:lnTo>
                  <a:lnTo>
                    <a:pt x="1262087" y="223710"/>
                  </a:lnTo>
                  <a:lnTo>
                    <a:pt x="1266075" y="236435"/>
                  </a:lnTo>
                  <a:lnTo>
                    <a:pt x="1267447" y="251790"/>
                  </a:lnTo>
                  <a:lnTo>
                    <a:pt x="1278394" y="247980"/>
                  </a:lnTo>
                  <a:lnTo>
                    <a:pt x="1274597" y="259156"/>
                  </a:lnTo>
                  <a:lnTo>
                    <a:pt x="1296797" y="259156"/>
                  </a:lnTo>
                  <a:lnTo>
                    <a:pt x="1295984" y="248831"/>
                  </a:lnTo>
                  <a:lnTo>
                    <a:pt x="1291856" y="241858"/>
                  </a:lnTo>
                  <a:lnTo>
                    <a:pt x="1288326" y="234302"/>
                  </a:lnTo>
                  <a:lnTo>
                    <a:pt x="1289304" y="222173"/>
                  </a:lnTo>
                  <a:lnTo>
                    <a:pt x="1291069" y="206959"/>
                  </a:lnTo>
                  <a:lnTo>
                    <a:pt x="1296797" y="192443"/>
                  </a:lnTo>
                  <a:lnTo>
                    <a:pt x="1295641" y="183794"/>
                  </a:lnTo>
                  <a:lnTo>
                    <a:pt x="1297889" y="171577"/>
                  </a:lnTo>
                  <a:close/>
                </a:path>
                <a:path extrusionOk="0" h="259715" w="8469630">
                  <a:moveTo>
                    <a:pt x="1328902" y="36271"/>
                  </a:moveTo>
                  <a:lnTo>
                    <a:pt x="1326095" y="29502"/>
                  </a:lnTo>
                  <a:lnTo>
                    <a:pt x="1324762" y="28244"/>
                  </a:lnTo>
                  <a:lnTo>
                    <a:pt x="1323060" y="27736"/>
                  </a:lnTo>
                  <a:lnTo>
                    <a:pt x="1321193" y="27736"/>
                  </a:lnTo>
                  <a:lnTo>
                    <a:pt x="1314297" y="27736"/>
                  </a:lnTo>
                  <a:lnTo>
                    <a:pt x="1305191" y="34709"/>
                  </a:lnTo>
                  <a:lnTo>
                    <a:pt x="1304290" y="36969"/>
                  </a:lnTo>
                  <a:lnTo>
                    <a:pt x="1300657" y="46710"/>
                  </a:lnTo>
                  <a:lnTo>
                    <a:pt x="1304010" y="50292"/>
                  </a:lnTo>
                  <a:lnTo>
                    <a:pt x="1309293" y="50292"/>
                  </a:lnTo>
                  <a:lnTo>
                    <a:pt x="1317434" y="48221"/>
                  </a:lnTo>
                  <a:lnTo>
                    <a:pt x="1324991" y="43027"/>
                  </a:lnTo>
                  <a:lnTo>
                    <a:pt x="1328902" y="36271"/>
                  </a:lnTo>
                  <a:close/>
                </a:path>
                <a:path extrusionOk="0" h="259715" w="8469630">
                  <a:moveTo>
                    <a:pt x="1333614" y="148069"/>
                  </a:moveTo>
                  <a:lnTo>
                    <a:pt x="1331772" y="147967"/>
                  </a:lnTo>
                  <a:lnTo>
                    <a:pt x="1330909" y="147967"/>
                  </a:lnTo>
                  <a:lnTo>
                    <a:pt x="1320761" y="149999"/>
                  </a:lnTo>
                  <a:lnTo>
                    <a:pt x="1313789" y="155219"/>
                  </a:lnTo>
                  <a:lnTo>
                    <a:pt x="1308709" y="162382"/>
                  </a:lnTo>
                  <a:lnTo>
                    <a:pt x="1304290" y="170192"/>
                  </a:lnTo>
                  <a:lnTo>
                    <a:pt x="1306093" y="170294"/>
                  </a:lnTo>
                  <a:lnTo>
                    <a:pt x="1306944" y="170294"/>
                  </a:lnTo>
                  <a:lnTo>
                    <a:pt x="1317117" y="168249"/>
                  </a:lnTo>
                  <a:lnTo>
                    <a:pt x="1324114" y="163004"/>
                  </a:lnTo>
                  <a:lnTo>
                    <a:pt x="1329207" y="155841"/>
                  </a:lnTo>
                  <a:lnTo>
                    <a:pt x="1333614" y="148069"/>
                  </a:lnTo>
                  <a:close/>
                </a:path>
                <a:path extrusionOk="0" h="259715" w="8469630">
                  <a:moveTo>
                    <a:pt x="1525282" y="192430"/>
                  </a:moveTo>
                  <a:lnTo>
                    <a:pt x="1514017" y="188633"/>
                  </a:lnTo>
                  <a:lnTo>
                    <a:pt x="1517764" y="177685"/>
                  </a:lnTo>
                  <a:lnTo>
                    <a:pt x="1473479" y="177685"/>
                  </a:lnTo>
                  <a:lnTo>
                    <a:pt x="1473479" y="229425"/>
                  </a:lnTo>
                  <a:lnTo>
                    <a:pt x="1484718" y="225628"/>
                  </a:lnTo>
                  <a:lnTo>
                    <a:pt x="1488440" y="237020"/>
                  </a:lnTo>
                  <a:lnTo>
                    <a:pt x="1495247" y="223443"/>
                  </a:lnTo>
                  <a:lnTo>
                    <a:pt x="1504911" y="212737"/>
                  </a:lnTo>
                  <a:lnTo>
                    <a:pt x="1515541" y="203034"/>
                  </a:lnTo>
                  <a:lnTo>
                    <a:pt x="1525282" y="192430"/>
                  </a:lnTo>
                  <a:close/>
                </a:path>
                <a:path extrusionOk="0" h="259715" w="8469630">
                  <a:moveTo>
                    <a:pt x="1539913" y="36982"/>
                  </a:moveTo>
                  <a:lnTo>
                    <a:pt x="1534134" y="39433"/>
                  </a:lnTo>
                  <a:lnTo>
                    <a:pt x="1528648" y="40157"/>
                  </a:lnTo>
                  <a:lnTo>
                    <a:pt x="1519885" y="40157"/>
                  </a:lnTo>
                  <a:lnTo>
                    <a:pt x="1506956" y="38620"/>
                  </a:lnTo>
                  <a:lnTo>
                    <a:pt x="1504238" y="38620"/>
                  </a:lnTo>
                  <a:lnTo>
                    <a:pt x="1498663" y="39420"/>
                  </a:lnTo>
                  <a:lnTo>
                    <a:pt x="1494104" y="42443"/>
                  </a:lnTo>
                  <a:lnTo>
                    <a:pt x="1490662" y="48653"/>
                  </a:lnTo>
                  <a:lnTo>
                    <a:pt x="1488427" y="59004"/>
                  </a:lnTo>
                  <a:lnTo>
                    <a:pt x="1501863" y="54229"/>
                  </a:lnTo>
                  <a:lnTo>
                    <a:pt x="1519478" y="53530"/>
                  </a:lnTo>
                  <a:lnTo>
                    <a:pt x="1534426" y="50050"/>
                  </a:lnTo>
                  <a:lnTo>
                    <a:pt x="1539913" y="36982"/>
                  </a:lnTo>
                  <a:close/>
                </a:path>
                <a:path extrusionOk="0" h="259715" w="8469630">
                  <a:moveTo>
                    <a:pt x="1721739" y="99377"/>
                  </a:moveTo>
                  <a:lnTo>
                    <a:pt x="1719770" y="92710"/>
                  </a:lnTo>
                  <a:lnTo>
                    <a:pt x="1709470" y="88836"/>
                  </a:lnTo>
                  <a:lnTo>
                    <a:pt x="1706664" y="103568"/>
                  </a:lnTo>
                  <a:lnTo>
                    <a:pt x="1709534" y="108496"/>
                  </a:lnTo>
                  <a:lnTo>
                    <a:pt x="1713230" y="108496"/>
                  </a:lnTo>
                  <a:lnTo>
                    <a:pt x="1718500" y="105689"/>
                  </a:lnTo>
                  <a:lnTo>
                    <a:pt x="1721739" y="99377"/>
                  </a:lnTo>
                  <a:close/>
                </a:path>
                <a:path extrusionOk="0" h="259715" w="8469630">
                  <a:moveTo>
                    <a:pt x="1856727" y="133096"/>
                  </a:moveTo>
                  <a:lnTo>
                    <a:pt x="1850923" y="132067"/>
                  </a:lnTo>
                  <a:lnTo>
                    <a:pt x="1846287" y="131648"/>
                  </a:lnTo>
                  <a:lnTo>
                    <a:pt x="1842681" y="131648"/>
                  </a:lnTo>
                  <a:lnTo>
                    <a:pt x="1833918" y="131648"/>
                  </a:lnTo>
                  <a:lnTo>
                    <a:pt x="1831124" y="134150"/>
                  </a:lnTo>
                  <a:lnTo>
                    <a:pt x="1832483" y="139128"/>
                  </a:lnTo>
                  <a:lnTo>
                    <a:pt x="1836648" y="141630"/>
                  </a:lnTo>
                  <a:lnTo>
                    <a:pt x="1846592" y="141630"/>
                  </a:lnTo>
                  <a:lnTo>
                    <a:pt x="1852244" y="139458"/>
                  </a:lnTo>
                  <a:lnTo>
                    <a:pt x="1856727" y="133096"/>
                  </a:lnTo>
                  <a:close/>
                </a:path>
                <a:path extrusionOk="0" h="259715" w="8469630">
                  <a:moveTo>
                    <a:pt x="2004034" y="51854"/>
                  </a:moveTo>
                  <a:lnTo>
                    <a:pt x="2002028" y="52501"/>
                  </a:lnTo>
                  <a:lnTo>
                    <a:pt x="1999627" y="52743"/>
                  </a:lnTo>
                  <a:lnTo>
                    <a:pt x="1993163" y="52743"/>
                  </a:lnTo>
                  <a:lnTo>
                    <a:pt x="1975942" y="50698"/>
                  </a:lnTo>
                  <a:lnTo>
                    <a:pt x="1972170" y="50698"/>
                  </a:lnTo>
                  <a:lnTo>
                    <a:pt x="1965261" y="50698"/>
                  </a:lnTo>
                  <a:lnTo>
                    <a:pt x="1960092" y="52412"/>
                  </a:lnTo>
                  <a:lnTo>
                    <a:pt x="1959749" y="59004"/>
                  </a:lnTo>
                  <a:lnTo>
                    <a:pt x="1963712" y="63271"/>
                  </a:lnTo>
                  <a:lnTo>
                    <a:pt x="1969008" y="64985"/>
                  </a:lnTo>
                  <a:lnTo>
                    <a:pt x="1974659" y="64985"/>
                  </a:lnTo>
                  <a:lnTo>
                    <a:pt x="1982914" y="63893"/>
                  </a:lnTo>
                  <a:lnTo>
                    <a:pt x="1991004" y="60972"/>
                  </a:lnTo>
                  <a:lnTo>
                    <a:pt x="1998256" y="56781"/>
                  </a:lnTo>
                  <a:lnTo>
                    <a:pt x="2004034" y="51854"/>
                  </a:lnTo>
                  <a:close/>
                </a:path>
                <a:path extrusionOk="0" h="259715" w="8469630">
                  <a:moveTo>
                    <a:pt x="2121763" y="155435"/>
                  </a:moveTo>
                  <a:lnTo>
                    <a:pt x="2109546" y="157911"/>
                  </a:lnTo>
                  <a:lnTo>
                    <a:pt x="2098890" y="161988"/>
                  </a:lnTo>
                  <a:lnTo>
                    <a:pt x="2090470" y="168351"/>
                  </a:lnTo>
                  <a:lnTo>
                    <a:pt x="2084920" y="177685"/>
                  </a:lnTo>
                  <a:lnTo>
                    <a:pt x="2087791" y="180568"/>
                  </a:lnTo>
                  <a:lnTo>
                    <a:pt x="2091270" y="181838"/>
                  </a:lnTo>
                  <a:lnTo>
                    <a:pt x="2094941" y="181838"/>
                  </a:lnTo>
                  <a:lnTo>
                    <a:pt x="2103628" y="179705"/>
                  </a:lnTo>
                  <a:lnTo>
                    <a:pt x="2111806" y="173939"/>
                  </a:lnTo>
                  <a:lnTo>
                    <a:pt x="2118245" y="165531"/>
                  </a:lnTo>
                  <a:lnTo>
                    <a:pt x="2121763" y="155435"/>
                  </a:lnTo>
                  <a:close/>
                </a:path>
                <a:path extrusionOk="0" h="259715" w="8469630">
                  <a:moveTo>
                    <a:pt x="2467889" y="125831"/>
                  </a:moveTo>
                  <a:lnTo>
                    <a:pt x="2459139" y="126212"/>
                  </a:lnTo>
                  <a:lnTo>
                    <a:pt x="2451354" y="127546"/>
                  </a:lnTo>
                  <a:lnTo>
                    <a:pt x="2446363" y="131711"/>
                  </a:lnTo>
                  <a:lnTo>
                    <a:pt x="2446020" y="140576"/>
                  </a:lnTo>
                  <a:lnTo>
                    <a:pt x="2446718" y="140589"/>
                  </a:lnTo>
                  <a:lnTo>
                    <a:pt x="2454706" y="139509"/>
                  </a:lnTo>
                  <a:lnTo>
                    <a:pt x="2460701" y="136474"/>
                  </a:lnTo>
                  <a:lnTo>
                    <a:pt x="2464981" y="131813"/>
                  </a:lnTo>
                  <a:lnTo>
                    <a:pt x="2467889" y="125831"/>
                  </a:lnTo>
                  <a:close/>
                </a:path>
                <a:path extrusionOk="0" h="259715" w="8469630">
                  <a:moveTo>
                    <a:pt x="2652077" y="66598"/>
                  </a:moveTo>
                  <a:lnTo>
                    <a:pt x="2649118" y="67322"/>
                  </a:lnTo>
                  <a:lnTo>
                    <a:pt x="2646553" y="67627"/>
                  </a:lnTo>
                  <a:lnTo>
                    <a:pt x="2637955" y="67627"/>
                  </a:lnTo>
                  <a:lnTo>
                    <a:pt x="2621953" y="58064"/>
                  </a:lnTo>
                  <a:lnTo>
                    <a:pt x="2615565" y="58064"/>
                  </a:lnTo>
                  <a:lnTo>
                    <a:pt x="2613380" y="58064"/>
                  </a:lnTo>
                  <a:lnTo>
                    <a:pt x="2610904" y="58343"/>
                  </a:lnTo>
                  <a:lnTo>
                    <a:pt x="2608059" y="59004"/>
                  </a:lnTo>
                  <a:lnTo>
                    <a:pt x="2609215" y="68427"/>
                  </a:lnTo>
                  <a:lnTo>
                    <a:pt x="2614841" y="75425"/>
                  </a:lnTo>
                  <a:lnTo>
                    <a:pt x="2623286" y="79794"/>
                  </a:lnTo>
                  <a:lnTo>
                    <a:pt x="2632887" y="81292"/>
                  </a:lnTo>
                  <a:lnTo>
                    <a:pt x="2642476" y="81292"/>
                  </a:lnTo>
                  <a:lnTo>
                    <a:pt x="2651341" y="76708"/>
                  </a:lnTo>
                  <a:lnTo>
                    <a:pt x="2652077" y="66598"/>
                  </a:lnTo>
                  <a:close/>
                </a:path>
                <a:path extrusionOk="0" h="259715" w="8469630">
                  <a:moveTo>
                    <a:pt x="2675686" y="158343"/>
                  </a:moveTo>
                  <a:lnTo>
                    <a:pt x="2667025" y="148069"/>
                  </a:lnTo>
                  <a:lnTo>
                    <a:pt x="2668536" y="164528"/>
                  </a:lnTo>
                  <a:lnTo>
                    <a:pt x="2658465" y="169189"/>
                  </a:lnTo>
                  <a:lnTo>
                    <a:pt x="2645257" y="170688"/>
                  </a:lnTo>
                  <a:lnTo>
                    <a:pt x="2637371" y="177685"/>
                  </a:lnTo>
                  <a:lnTo>
                    <a:pt x="2642006" y="179666"/>
                  </a:lnTo>
                  <a:lnTo>
                    <a:pt x="2646616" y="180530"/>
                  </a:lnTo>
                  <a:lnTo>
                    <a:pt x="2650960" y="180530"/>
                  </a:lnTo>
                  <a:lnTo>
                    <a:pt x="2665044" y="177190"/>
                  </a:lnTo>
                  <a:lnTo>
                    <a:pt x="2674150" y="168922"/>
                  </a:lnTo>
                  <a:lnTo>
                    <a:pt x="2675686" y="158343"/>
                  </a:lnTo>
                  <a:close/>
                </a:path>
                <a:path extrusionOk="0" h="259715" w="8469630">
                  <a:moveTo>
                    <a:pt x="2708021" y="37642"/>
                  </a:moveTo>
                  <a:lnTo>
                    <a:pt x="2707817" y="36931"/>
                  </a:lnTo>
                  <a:lnTo>
                    <a:pt x="2706713" y="32981"/>
                  </a:lnTo>
                  <a:lnTo>
                    <a:pt x="2701721" y="30226"/>
                  </a:lnTo>
                  <a:lnTo>
                    <a:pt x="2694889" y="29311"/>
                  </a:lnTo>
                  <a:lnTo>
                    <a:pt x="2687853" y="29311"/>
                  </a:lnTo>
                  <a:lnTo>
                    <a:pt x="2680805" y="31927"/>
                  </a:lnTo>
                  <a:lnTo>
                    <a:pt x="2681655" y="36969"/>
                  </a:lnTo>
                  <a:lnTo>
                    <a:pt x="2681821" y="36931"/>
                  </a:lnTo>
                  <a:lnTo>
                    <a:pt x="2686570" y="37693"/>
                  </a:lnTo>
                  <a:lnTo>
                    <a:pt x="2694673" y="39560"/>
                  </a:lnTo>
                  <a:lnTo>
                    <a:pt x="2701848" y="41948"/>
                  </a:lnTo>
                  <a:lnTo>
                    <a:pt x="2703817" y="44246"/>
                  </a:lnTo>
                  <a:lnTo>
                    <a:pt x="2708021" y="37642"/>
                  </a:lnTo>
                  <a:close/>
                </a:path>
                <a:path extrusionOk="0" h="259715" w="8469630">
                  <a:moveTo>
                    <a:pt x="2806865" y="29502"/>
                  </a:moveTo>
                  <a:lnTo>
                    <a:pt x="2804960" y="17602"/>
                  </a:lnTo>
                  <a:lnTo>
                    <a:pt x="2797721" y="13106"/>
                  </a:lnTo>
                  <a:lnTo>
                    <a:pt x="2793187" y="9436"/>
                  </a:lnTo>
                  <a:lnTo>
                    <a:pt x="2799397" y="0"/>
                  </a:lnTo>
                  <a:lnTo>
                    <a:pt x="2769997" y="0"/>
                  </a:lnTo>
                  <a:lnTo>
                    <a:pt x="2772753" y="13804"/>
                  </a:lnTo>
                  <a:lnTo>
                    <a:pt x="2781287" y="21920"/>
                  </a:lnTo>
                  <a:lnTo>
                    <a:pt x="2793390" y="26441"/>
                  </a:lnTo>
                  <a:lnTo>
                    <a:pt x="2806865" y="29502"/>
                  </a:lnTo>
                  <a:close/>
                </a:path>
                <a:path extrusionOk="0" h="259715" w="8469630">
                  <a:moveTo>
                    <a:pt x="2931985" y="111086"/>
                  </a:moveTo>
                  <a:lnTo>
                    <a:pt x="2923209" y="106934"/>
                  </a:lnTo>
                  <a:lnTo>
                    <a:pt x="2911462" y="92875"/>
                  </a:lnTo>
                  <a:lnTo>
                    <a:pt x="2902635" y="88836"/>
                  </a:lnTo>
                  <a:lnTo>
                    <a:pt x="2903296" y="98996"/>
                  </a:lnTo>
                  <a:lnTo>
                    <a:pt x="2901899" y="111239"/>
                  </a:lnTo>
                  <a:lnTo>
                    <a:pt x="2902432" y="121539"/>
                  </a:lnTo>
                  <a:lnTo>
                    <a:pt x="2908846" y="125869"/>
                  </a:lnTo>
                  <a:lnTo>
                    <a:pt x="2909862" y="125831"/>
                  </a:lnTo>
                  <a:lnTo>
                    <a:pt x="2913240" y="119900"/>
                  </a:lnTo>
                  <a:lnTo>
                    <a:pt x="2920504" y="117856"/>
                  </a:lnTo>
                  <a:lnTo>
                    <a:pt x="2927972" y="116116"/>
                  </a:lnTo>
                  <a:lnTo>
                    <a:pt x="2931985" y="111086"/>
                  </a:lnTo>
                  <a:close/>
                </a:path>
                <a:path extrusionOk="0" h="259715" w="8469630">
                  <a:moveTo>
                    <a:pt x="3108960" y="88836"/>
                  </a:moveTo>
                  <a:lnTo>
                    <a:pt x="3106953" y="89395"/>
                  </a:lnTo>
                  <a:lnTo>
                    <a:pt x="3104604" y="89611"/>
                  </a:lnTo>
                  <a:lnTo>
                    <a:pt x="3098292" y="89611"/>
                  </a:lnTo>
                  <a:lnTo>
                    <a:pt x="3081413" y="87820"/>
                  </a:lnTo>
                  <a:lnTo>
                    <a:pt x="3077629" y="87820"/>
                  </a:lnTo>
                  <a:lnTo>
                    <a:pt x="3068053" y="87820"/>
                  </a:lnTo>
                  <a:lnTo>
                    <a:pt x="3061309" y="90678"/>
                  </a:lnTo>
                  <a:lnTo>
                    <a:pt x="3064649" y="103593"/>
                  </a:lnTo>
                  <a:lnTo>
                    <a:pt x="3070529" y="103593"/>
                  </a:lnTo>
                  <a:lnTo>
                    <a:pt x="3076791" y="103949"/>
                  </a:lnTo>
                  <a:lnTo>
                    <a:pt x="3082696" y="103949"/>
                  </a:lnTo>
                  <a:lnTo>
                    <a:pt x="3092526" y="103441"/>
                  </a:lnTo>
                  <a:lnTo>
                    <a:pt x="3100768" y="101333"/>
                  </a:lnTo>
                  <a:lnTo>
                    <a:pt x="3106534" y="96748"/>
                  </a:lnTo>
                  <a:lnTo>
                    <a:pt x="3108960" y="88836"/>
                  </a:lnTo>
                  <a:close/>
                </a:path>
                <a:path extrusionOk="0" h="259715" w="8469630">
                  <a:moveTo>
                    <a:pt x="3174022" y="184264"/>
                  </a:moveTo>
                  <a:lnTo>
                    <a:pt x="3167634" y="170205"/>
                  </a:lnTo>
                  <a:lnTo>
                    <a:pt x="3153321" y="176288"/>
                  </a:lnTo>
                  <a:lnTo>
                    <a:pt x="3130626" y="194030"/>
                  </a:lnTo>
                  <a:lnTo>
                    <a:pt x="3116135" y="199936"/>
                  </a:lnTo>
                  <a:lnTo>
                    <a:pt x="3120644" y="204266"/>
                  </a:lnTo>
                  <a:lnTo>
                    <a:pt x="3127959" y="206171"/>
                  </a:lnTo>
                  <a:lnTo>
                    <a:pt x="3135909" y="206171"/>
                  </a:lnTo>
                  <a:lnTo>
                    <a:pt x="3153245" y="203365"/>
                  </a:lnTo>
                  <a:lnTo>
                    <a:pt x="3167583" y="195694"/>
                  </a:lnTo>
                  <a:lnTo>
                    <a:pt x="3174022" y="184264"/>
                  </a:lnTo>
                  <a:close/>
                </a:path>
                <a:path extrusionOk="0" h="259715" w="8469630">
                  <a:moveTo>
                    <a:pt x="3263506" y="103593"/>
                  </a:moveTo>
                  <a:lnTo>
                    <a:pt x="3248799" y="103593"/>
                  </a:lnTo>
                  <a:lnTo>
                    <a:pt x="3248799" y="118338"/>
                  </a:lnTo>
                  <a:lnTo>
                    <a:pt x="3263506" y="118338"/>
                  </a:lnTo>
                  <a:lnTo>
                    <a:pt x="3263506" y="103593"/>
                  </a:lnTo>
                  <a:close/>
                </a:path>
                <a:path extrusionOk="0" h="259715" w="8469630">
                  <a:moveTo>
                    <a:pt x="3381425" y="229412"/>
                  </a:moveTo>
                  <a:lnTo>
                    <a:pt x="3372485" y="225399"/>
                  </a:lnTo>
                  <a:lnTo>
                    <a:pt x="3360648" y="211340"/>
                  </a:lnTo>
                  <a:lnTo>
                    <a:pt x="3351860" y="207175"/>
                  </a:lnTo>
                  <a:lnTo>
                    <a:pt x="3347821" y="216192"/>
                  </a:lnTo>
                  <a:lnTo>
                    <a:pt x="3333915" y="228155"/>
                  </a:lnTo>
                  <a:lnTo>
                    <a:pt x="3329940" y="237020"/>
                  </a:lnTo>
                  <a:lnTo>
                    <a:pt x="3337433" y="233946"/>
                  </a:lnTo>
                  <a:lnTo>
                    <a:pt x="3343960" y="233108"/>
                  </a:lnTo>
                  <a:lnTo>
                    <a:pt x="3353231" y="233108"/>
                  </a:lnTo>
                  <a:lnTo>
                    <a:pt x="3365284" y="234315"/>
                  </a:lnTo>
                  <a:lnTo>
                    <a:pt x="3372828" y="234315"/>
                  </a:lnTo>
                  <a:lnTo>
                    <a:pt x="3377209" y="233299"/>
                  </a:lnTo>
                  <a:lnTo>
                    <a:pt x="3381425" y="229412"/>
                  </a:lnTo>
                  <a:close/>
                </a:path>
                <a:path extrusionOk="0" h="259715" w="8469630">
                  <a:moveTo>
                    <a:pt x="3403562" y="192443"/>
                  </a:moveTo>
                  <a:lnTo>
                    <a:pt x="3397694" y="189191"/>
                  </a:lnTo>
                  <a:lnTo>
                    <a:pt x="3395688" y="181927"/>
                  </a:lnTo>
                  <a:lnTo>
                    <a:pt x="3393897" y="174358"/>
                  </a:lnTo>
                  <a:lnTo>
                    <a:pt x="3388614" y="170205"/>
                  </a:lnTo>
                  <a:lnTo>
                    <a:pt x="3388690" y="181279"/>
                  </a:lnTo>
                  <a:lnTo>
                    <a:pt x="3383470" y="187096"/>
                  </a:lnTo>
                  <a:lnTo>
                    <a:pt x="3377158" y="191897"/>
                  </a:lnTo>
                  <a:lnTo>
                    <a:pt x="3373958" y="199936"/>
                  </a:lnTo>
                  <a:lnTo>
                    <a:pt x="3376511" y="199593"/>
                  </a:lnTo>
                  <a:lnTo>
                    <a:pt x="3394481" y="199555"/>
                  </a:lnTo>
                  <a:lnTo>
                    <a:pt x="3402050" y="199097"/>
                  </a:lnTo>
                  <a:lnTo>
                    <a:pt x="3403562" y="192443"/>
                  </a:lnTo>
                  <a:close/>
                </a:path>
                <a:path extrusionOk="0" h="259715" w="8469630">
                  <a:moveTo>
                    <a:pt x="3587089" y="46507"/>
                  </a:moveTo>
                  <a:lnTo>
                    <a:pt x="3585349" y="43180"/>
                  </a:lnTo>
                  <a:lnTo>
                    <a:pt x="3579838" y="43180"/>
                  </a:lnTo>
                  <a:lnTo>
                    <a:pt x="3575291" y="43180"/>
                  </a:lnTo>
                  <a:lnTo>
                    <a:pt x="3568192" y="45440"/>
                  </a:lnTo>
                  <a:lnTo>
                    <a:pt x="3558146" y="51841"/>
                  </a:lnTo>
                  <a:lnTo>
                    <a:pt x="3564001" y="55206"/>
                  </a:lnTo>
                  <a:lnTo>
                    <a:pt x="3569119" y="56489"/>
                  </a:lnTo>
                  <a:lnTo>
                    <a:pt x="3580066" y="56489"/>
                  </a:lnTo>
                  <a:lnTo>
                    <a:pt x="3584448" y="53162"/>
                  </a:lnTo>
                  <a:lnTo>
                    <a:pt x="3587089" y="46507"/>
                  </a:lnTo>
                  <a:close/>
                </a:path>
                <a:path extrusionOk="0" h="259715" w="8469630">
                  <a:moveTo>
                    <a:pt x="3750894" y="119494"/>
                  </a:moveTo>
                  <a:lnTo>
                    <a:pt x="3742283" y="118338"/>
                  </a:lnTo>
                  <a:lnTo>
                    <a:pt x="3733266" y="127736"/>
                  </a:lnTo>
                  <a:lnTo>
                    <a:pt x="3707447" y="138747"/>
                  </a:lnTo>
                  <a:lnTo>
                    <a:pt x="3698265" y="148069"/>
                  </a:lnTo>
                  <a:lnTo>
                    <a:pt x="3702456" y="148805"/>
                  </a:lnTo>
                  <a:lnTo>
                    <a:pt x="3706228" y="149110"/>
                  </a:lnTo>
                  <a:lnTo>
                    <a:pt x="3709708" y="149110"/>
                  </a:lnTo>
                  <a:lnTo>
                    <a:pt x="3720706" y="148043"/>
                  </a:lnTo>
                  <a:lnTo>
                    <a:pt x="3730345" y="145554"/>
                  </a:lnTo>
                  <a:lnTo>
                    <a:pt x="3739680" y="142709"/>
                  </a:lnTo>
                  <a:lnTo>
                    <a:pt x="3749776" y="140576"/>
                  </a:lnTo>
                  <a:lnTo>
                    <a:pt x="3748582" y="131927"/>
                  </a:lnTo>
                  <a:lnTo>
                    <a:pt x="3750894" y="119494"/>
                  </a:lnTo>
                  <a:close/>
                </a:path>
                <a:path extrusionOk="0" h="259715" w="8469630">
                  <a:moveTo>
                    <a:pt x="3801313" y="95986"/>
                  </a:moveTo>
                  <a:lnTo>
                    <a:pt x="3791496" y="97459"/>
                  </a:lnTo>
                  <a:lnTo>
                    <a:pt x="3783126" y="100215"/>
                  </a:lnTo>
                  <a:lnTo>
                    <a:pt x="3776497" y="104622"/>
                  </a:lnTo>
                  <a:lnTo>
                    <a:pt x="3771963" y="111086"/>
                  </a:lnTo>
                  <a:lnTo>
                    <a:pt x="3774656" y="111417"/>
                  </a:lnTo>
                  <a:lnTo>
                    <a:pt x="3777183" y="111594"/>
                  </a:lnTo>
                  <a:lnTo>
                    <a:pt x="3779558" y="111594"/>
                  </a:lnTo>
                  <a:lnTo>
                    <a:pt x="3787940" y="110693"/>
                  </a:lnTo>
                  <a:lnTo>
                    <a:pt x="3794493" y="107886"/>
                  </a:lnTo>
                  <a:lnTo>
                    <a:pt x="3799001" y="103035"/>
                  </a:lnTo>
                  <a:lnTo>
                    <a:pt x="3801313" y="95986"/>
                  </a:lnTo>
                  <a:close/>
                </a:path>
                <a:path extrusionOk="0" h="259715" w="8469630">
                  <a:moveTo>
                    <a:pt x="3948582" y="58991"/>
                  </a:moveTo>
                  <a:lnTo>
                    <a:pt x="3933888" y="58991"/>
                  </a:lnTo>
                  <a:lnTo>
                    <a:pt x="3933888" y="73977"/>
                  </a:lnTo>
                  <a:lnTo>
                    <a:pt x="3948582" y="73977"/>
                  </a:lnTo>
                  <a:lnTo>
                    <a:pt x="3948582" y="58991"/>
                  </a:lnTo>
                  <a:close/>
                </a:path>
                <a:path extrusionOk="0" h="259715" w="8469630">
                  <a:moveTo>
                    <a:pt x="3972229" y="170141"/>
                  </a:moveTo>
                  <a:lnTo>
                    <a:pt x="3968953" y="157822"/>
                  </a:lnTo>
                  <a:lnTo>
                    <a:pt x="3966006" y="157822"/>
                  </a:lnTo>
                  <a:lnTo>
                    <a:pt x="3964990" y="157822"/>
                  </a:lnTo>
                  <a:lnTo>
                    <a:pt x="3964013" y="159296"/>
                  </a:lnTo>
                  <a:lnTo>
                    <a:pt x="3961752" y="170472"/>
                  </a:lnTo>
                  <a:lnTo>
                    <a:pt x="3965016" y="182778"/>
                  </a:lnTo>
                  <a:lnTo>
                    <a:pt x="3969016" y="182778"/>
                  </a:lnTo>
                  <a:lnTo>
                    <a:pt x="3970007" y="181317"/>
                  </a:lnTo>
                  <a:lnTo>
                    <a:pt x="3970756" y="177685"/>
                  </a:lnTo>
                  <a:lnTo>
                    <a:pt x="3972229" y="170141"/>
                  </a:lnTo>
                  <a:close/>
                </a:path>
                <a:path extrusionOk="0" h="259715" w="8469630">
                  <a:moveTo>
                    <a:pt x="3992918" y="66611"/>
                  </a:moveTo>
                  <a:lnTo>
                    <a:pt x="3991508" y="66827"/>
                  </a:lnTo>
                  <a:lnTo>
                    <a:pt x="3990225" y="66929"/>
                  </a:lnTo>
                  <a:lnTo>
                    <a:pt x="3983304" y="66929"/>
                  </a:lnTo>
                  <a:lnTo>
                    <a:pt x="3969969" y="57632"/>
                  </a:lnTo>
                  <a:lnTo>
                    <a:pt x="3964368" y="57632"/>
                  </a:lnTo>
                  <a:lnTo>
                    <a:pt x="3962044" y="57632"/>
                  </a:lnTo>
                  <a:lnTo>
                    <a:pt x="3959326" y="58026"/>
                  </a:lnTo>
                  <a:lnTo>
                    <a:pt x="3956037" y="59004"/>
                  </a:lnTo>
                  <a:lnTo>
                    <a:pt x="3957142" y="68008"/>
                  </a:lnTo>
                  <a:lnTo>
                    <a:pt x="3962006" y="74764"/>
                  </a:lnTo>
                  <a:lnTo>
                    <a:pt x="3969207" y="79019"/>
                  </a:lnTo>
                  <a:lnTo>
                    <a:pt x="3977322" y="80492"/>
                  </a:lnTo>
                  <a:lnTo>
                    <a:pt x="3985183" y="80492"/>
                  </a:lnTo>
                  <a:lnTo>
                    <a:pt x="3992321" y="76212"/>
                  </a:lnTo>
                  <a:lnTo>
                    <a:pt x="3992918" y="66611"/>
                  </a:lnTo>
                  <a:close/>
                </a:path>
                <a:path extrusionOk="0" h="259715" w="8469630">
                  <a:moveTo>
                    <a:pt x="4169549" y="21894"/>
                  </a:moveTo>
                  <a:lnTo>
                    <a:pt x="4153344" y="22326"/>
                  </a:lnTo>
                  <a:lnTo>
                    <a:pt x="4139006" y="24638"/>
                  </a:lnTo>
                  <a:lnTo>
                    <a:pt x="4128846" y="31178"/>
                  </a:lnTo>
                  <a:lnTo>
                    <a:pt x="4125188" y="44246"/>
                  </a:lnTo>
                  <a:lnTo>
                    <a:pt x="4138587" y="40855"/>
                  </a:lnTo>
                  <a:lnTo>
                    <a:pt x="4152036" y="37655"/>
                  </a:lnTo>
                  <a:lnTo>
                    <a:pt x="4163161" y="32156"/>
                  </a:lnTo>
                  <a:lnTo>
                    <a:pt x="4169549" y="21894"/>
                  </a:lnTo>
                  <a:close/>
                </a:path>
                <a:path extrusionOk="0" h="259715" w="8469630">
                  <a:moveTo>
                    <a:pt x="4207522" y="217144"/>
                  </a:moveTo>
                  <a:lnTo>
                    <a:pt x="4205706" y="210070"/>
                  </a:lnTo>
                  <a:lnTo>
                    <a:pt x="4198912" y="199923"/>
                  </a:lnTo>
                  <a:lnTo>
                    <a:pt x="4194187" y="209613"/>
                  </a:lnTo>
                  <a:lnTo>
                    <a:pt x="4194378" y="216738"/>
                  </a:lnTo>
                  <a:lnTo>
                    <a:pt x="4197642" y="221132"/>
                  </a:lnTo>
                  <a:lnTo>
                    <a:pt x="4202150" y="222631"/>
                  </a:lnTo>
                  <a:lnTo>
                    <a:pt x="4205833" y="221284"/>
                  </a:lnTo>
                  <a:lnTo>
                    <a:pt x="4207522" y="217144"/>
                  </a:lnTo>
                  <a:close/>
                </a:path>
                <a:path extrusionOk="0" h="259715" w="8469630">
                  <a:moveTo>
                    <a:pt x="4220438" y="140970"/>
                  </a:moveTo>
                  <a:lnTo>
                    <a:pt x="4219880" y="131584"/>
                  </a:lnTo>
                  <a:lnTo>
                    <a:pt x="4218038" y="126898"/>
                  </a:lnTo>
                  <a:lnTo>
                    <a:pt x="4214546" y="126898"/>
                  </a:lnTo>
                  <a:lnTo>
                    <a:pt x="4212437" y="126898"/>
                  </a:lnTo>
                  <a:lnTo>
                    <a:pt x="4209719" y="128612"/>
                  </a:lnTo>
                  <a:lnTo>
                    <a:pt x="4206379" y="133096"/>
                  </a:lnTo>
                  <a:lnTo>
                    <a:pt x="4210723" y="142379"/>
                  </a:lnTo>
                  <a:lnTo>
                    <a:pt x="4214076" y="145656"/>
                  </a:lnTo>
                  <a:lnTo>
                    <a:pt x="4219156" y="145656"/>
                  </a:lnTo>
                  <a:lnTo>
                    <a:pt x="4220438" y="140970"/>
                  </a:lnTo>
                  <a:close/>
                </a:path>
                <a:path extrusionOk="0" h="259715" w="8469630">
                  <a:moveTo>
                    <a:pt x="4346206" y="95973"/>
                  </a:moveTo>
                  <a:lnTo>
                    <a:pt x="4333354" y="93954"/>
                  </a:lnTo>
                  <a:lnTo>
                    <a:pt x="4321988" y="90551"/>
                  </a:lnTo>
                  <a:lnTo>
                    <a:pt x="4312120" y="87350"/>
                  </a:lnTo>
                  <a:lnTo>
                    <a:pt x="4303776" y="85928"/>
                  </a:lnTo>
                  <a:lnTo>
                    <a:pt x="4298251" y="87122"/>
                  </a:lnTo>
                  <a:lnTo>
                    <a:pt x="4293692" y="91186"/>
                  </a:lnTo>
                  <a:lnTo>
                    <a:pt x="4290098" y="98920"/>
                  </a:lnTo>
                  <a:lnTo>
                    <a:pt x="4287494" y="111086"/>
                  </a:lnTo>
                  <a:lnTo>
                    <a:pt x="4293844" y="116738"/>
                  </a:lnTo>
                  <a:lnTo>
                    <a:pt x="4301261" y="119075"/>
                  </a:lnTo>
                  <a:lnTo>
                    <a:pt x="4308691" y="119075"/>
                  </a:lnTo>
                  <a:lnTo>
                    <a:pt x="4320654" y="117157"/>
                  </a:lnTo>
                  <a:lnTo>
                    <a:pt x="4331601" y="112039"/>
                  </a:lnTo>
                  <a:lnTo>
                    <a:pt x="4340453" y="104660"/>
                  </a:lnTo>
                  <a:lnTo>
                    <a:pt x="4346206" y="95973"/>
                  </a:lnTo>
                  <a:close/>
                </a:path>
                <a:path extrusionOk="0" h="259715" w="8469630">
                  <a:moveTo>
                    <a:pt x="4383036" y="44246"/>
                  </a:moveTo>
                  <a:lnTo>
                    <a:pt x="4381373" y="43992"/>
                  </a:lnTo>
                  <a:lnTo>
                    <a:pt x="4379836" y="43865"/>
                  </a:lnTo>
                  <a:lnTo>
                    <a:pt x="4378414" y="43865"/>
                  </a:lnTo>
                  <a:lnTo>
                    <a:pt x="4368050" y="47142"/>
                  </a:lnTo>
                  <a:lnTo>
                    <a:pt x="4362285" y="55118"/>
                  </a:lnTo>
                  <a:lnTo>
                    <a:pt x="4358398" y="64998"/>
                  </a:lnTo>
                  <a:lnTo>
                    <a:pt x="4353687" y="73977"/>
                  </a:lnTo>
                  <a:lnTo>
                    <a:pt x="4355338" y="74028"/>
                  </a:lnTo>
                  <a:lnTo>
                    <a:pt x="4366158" y="70561"/>
                  </a:lnTo>
                  <a:lnTo>
                    <a:pt x="4372292" y="62293"/>
                  </a:lnTo>
                  <a:lnTo>
                    <a:pt x="4376877" y="52451"/>
                  </a:lnTo>
                  <a:lnTo>
                    <a:pt x="4383036" y="44246"/>
                  </a:lnTo>
                  <a:close/>
                </a:path>
                <a:path extrusionOk="0" h="259715" w="8469630">
                  <a:moveTo>
                    <a:pt x="4399267" y="145262"/>
                  </a:moveTo>
                  <a:lnTo>
                    <a:pt x="4396016" y="138811"/>
                  </a:lnTo>
                  <a:lnTo>
                    <a:pt x="4389501" y="138811"/>
                  </a:lnTo>
                  <a:lnTo>
                    <a:pt x="4387621" y="138811"/>
                  </a:lnTo>
                  <a:lnTo>
                    <a:pt x="4385475" y="139344"/>
                  </a:lnTo>
                  <a:lnTo>
                    <a:pt x="4383049" y="140576"/>
                  </a:lnTo>
                  <a:lnTo>
                    <a:pt x="4383049" y="162941"/>
                  </a:lnTo>
                  <a:lnTo>
                    <a:pt x="4385424" y="164109"/>
                  </a:lnTo>
                  <a:lnTo>
                    <a:pt x="4387532" y="164630"/>
                  </a:lnTo>
                  <a:lnTo>
                    <a:pt x="4395940" y="164630"/>
                  </a:lnTo>
                  <a:lnTo>
                    <a:pt x="4399229" y="158178"/>
                  </a:lnTo>
                  <a:lnTo>
                    <a:pt x="4399267" y="145262"/>
                  </a:lnTo>
                  <a:close/>
                </a:path>
                <a:path extrusionOk="0" h="259715" w="8469630">
                  <a:moveTo>
                    <a:pt x="4427398" y="81356"/>
                  </a:moveTo>
                  <a:lnTo>
                    <a:pt x="4419193" y="81051"/>
                  </a:lnTo>
                  <a:lnTo>
                    <a:pt x="4417390" y="73609"/>
                  </a:lnTo>
                  <a:lnTo>
                    <a:pt x="4408729" y="73609"/>
                  </a:lnTo>
                  <a:lnTo>
                    <a:pt x="4407662" y="73609"/>
                  </a:lnTo>
                  <a:lnTo>
                    <a:pt x="4406493" y="73723"/>
                  </a:lnTo>
                  <a:lnTo>
                    <a:pt x="4405198" y="73977"/>
                  </a:lnTo>
                  <a:lnTo>
                    <a:pt x="4405198" y="95973"/>
                  </a:lnTo>
                  <a:lnTo>
                    <a:pt x="4419917" y="95973"/>
                  </a:lnTo>
                  <a:lnTo>
                    <a:pt x="4419917" y="88836"/>
                  </a:lnTo>
                  <a:lnTo>
                    <a:pt x="4425937" y="87325"/>
                  </a:lnTo>
                  <a:lnTo>
                    <a:pt x="4427398" y="81356"/>
                  </a:lnTo>
                  <a:close/>
                </a:path>
                <a:path extrusionOk="0" h="259715" w="8469630">
                  <a:moveTo>
                    <a:pt x="4502861" y="124358"/>
                  </a:moveTo>
                  <a:lnTo>
                    <a:pt x="4500499" y="118186"/>
                  </a:lnTo>
                  <a:lnTo>
                    <a:pt x="4495127" y="118186"/>
                  </a:lnTo>
                  <a:lnTo>
                    <a:pt x="4494631" y="118186"/>
                  </a:lnTo>
                  <a:lnTo>
                    <a:pt x="4493565" y="118338"/>
                  </a:lnTo>
                  <a:lnTo>
                    <a:pt x="4493323" y="122313"/>
                  </a:lnTo>
                  <a:lnTo>
                    <a:pt x="4492650" y="126136"/>
                  </a:lnTo>
                  <a:lnTo>
                    <a:pt x="4487938" y="126136"/>
                  </a:lnTo>
                  <a:lnTo>
                    <a:pt x="4487202" y="126034"/>
                  </a:lnTo>
                  <a:lnTo>
                    <a:pt x="4486376" y="125831"/>
                  </a:lnTo>
                  <a:lnTo>
                    <a:pt x="4486376" y="140576"/>
                  </a:lnTo>
                  <a:lnTo>
                    <a:pt x="4488866" y="142176"/>
                  </a:lnTo>
                  <a:lnTo>
                    <a:pt x="4491075" y="142862"/>
                  </a:lnTo>
                  <a:lnTo>
                    <a:pt x="4498784" y="142862"/>
                  </a:lnTo>
                  <a:lnTo>
                    <a:pt x="4502010" y="136690"/>
                  </a:lnTo>
                  <a:lnTo>
                    <a:pt x="4502861" y="124358"/>
                  </a:lnTo>
                  <a:close/>
                </a:path>
                <a:path extrusionOk="0" h="259715" w="8469630">
                  <a:moveTo>
                    <a:pt x="4595698" y="24079"/>
                  </a:moveTo>
                  <a:lnTo>
                    <a:pt x="4593602" y="13512"/>
                  </a:lnTo>
                  <a:lnTo>
                    <a:pt x="4582160" y="7251"/>
                  </a:lnTo>
                  <a:lnTo>
                    <a:pt x="4582020" y="18338"/>
                  </a:lnTo>
                  <a:lnTo>
                    <a:pt x="4576635" y="24155"/>
                  </a:lnTo>
                  <a:lnTo>
                    <a:pt x="4570273" y="28956"/>
                  </a:lnTo>
                  <a:lnTo>
                    <a:pt x="4567212" y="36982"/>
                  </a:lnTo>
                  <a:lnTo>
                    <a:pt x="4570501" y="37998"/>
                  </a:lnTo>
                  <a:lnTo>
                    <a:pt x="4573549" y="38455"/>
                  </a:lnTo>
                  <a:lnTo>
                    <a:pt x="4576343" y="38455"/>
                  </a:lnTo>
                  <a:lnTo>
                    <a:pt x="4589577" y="34036"/>
                  </a:lnTo>
                  <a:lnTo>
                    <a:pt x="4595698" y="24079"/>
                  </a:lnTo>
                  <a:close/>
                </a:path>
                <a:path extrusionOk="0" h="259715" w="8469630">
                  <a:moveTo>
                    <a:pt x="4618964" y="88836"/>
                  </a:moveTo>
                  <a:lnTo>
                    <a:pt x="4614634" y="88112"/>
                  </a:lnTo>
                  <a:lnTo>
                    <a:pt x="4610836" y="87795"/>
                  </a:lnTo>
                  <a:lnTo>
                    <a:pt x="4607560" y="87795"/>
                  </a:lnTo>
                  <a:lnTo>
                    <a:pt x="4595850" y="87795"/>
                  </a:lnTo>
                  <a:lnTo>
                    <a:pt x="4590593" y="91846"/>
                  </a:lnTo>
                  <a:lnTo>
                    <a:pt x="4588751" y="99923"/>
                  </a:lnTo>
                  <a:lnTo>
                    <a:pt x="4592193" y="103974"/>
                  </a:lnTo>
                  <a:lnTo>
                    <a:pt x="4597895" y="103974"/>
                  </a:lnTo>
                  <a:lnTo>
                    <a:pt x="4602416" y="103200"/>
                  </a:lnTo>
                  <a:lnTo>
                    <a:pt x="4607547" y="100660"/>
                  </a:lnTo>
                  <a:lnTo>
                    <a:pt x="4613122" y="95986"/>
                  </a:lnTo>
                  <a:lnTo>
                    <a:pt x="4618964" y="88836"/>
                  </a:lnTo>
                  <a:close/>
                </a:path>
                <a:path extrusionOk="0" h="259715" w="8469630">
                  <a:moveTo>
                    <a:pt x="4634738" y="21437"/>
                  </a:moveTo>
                  <a:lnTo>
                    <a:pt x="4632744" y="12712"/>
                  </a:lnTo>
                  <a:lnTo>
                    <a:pt x="4626203" y="0"/>
                  </a:lnTo>
                  <a:lnTo>
                    <a:pt x="4621796" y="11645"/>
                  </a:lnTo>
                  <a:lnTo>
                    <a:pt x="4622279" y="20497"/>
                  </a:lnTo>
                  <a:lnTo>
                    <a:pt x="4625721" y="26111"/>
                  </a:lnTo>
                  <a:lnTo>
                    <a:pt x="4630204" y="28079"/>
                  </a:lnTo>
                  <a:lnTo>
                    <a:pt x="4633455" y="26466"/>
                  </a:lnTo>
                  <a:lnTo>
                    <a:pt x="4634738" y="21437"/>
                  </a:lnTo>
                  <a:close/>
                </a:path>
                <a:path extrusionOk="0" h="259715" w="8469630">
                  <a:moveTo>
                    <a:pt x="4957648" y="0"/>
                  </a:moveTo>
                  <a:lnTo>
                    <a:pt x="4955933" y="190"/>
                  </a:lnTo>
                  <a:lnTo>
                    <a:pt x="4950841" y="241"/>
                  </a:lnTo>
                  <a:lnTo>
                    <a:pt x="4944008" y="127"/>
                  </a:lnTo>
                  <a:lnTo>
                    <a:pt x="4936414" y="127"/>
                  </a:lnTo>
                  <a:lnTo>
                    <a:pt x="4929581" y="952"/>
                  </a:lnTo>
                  <a:lnTo>
                    <a:pt x="4928349" y="7251"/>
                  </a:lnTo>
                  <a:lnTo>
                    <a:pt x="4930495" y="7010"/>
                  </a:lnTo>
                  <a:lnTo>
                    <a:pt x="4948999" y="6985"/>
                  </a:lnTo>
                  <a:lnTo>
                    <a:pt x="4956327" y="6362"/>
                  </a:lnTo>
                  <a:lnTo>
                    <a:pt x="4957648" y="0"/>
                  </a:lnTo>
                  <a:close/>
                </a:path>
                <a:path extrusionOk="0" h="259715" w="8469630">
                  <a:moveTo>
                    <a:pt x="5105006" y="14757"/>
                  </a:moveTo>
                  <a:lnTo>
                    <a:pt x="5099951" y="9550"/>
                  </a:lnTo>
                  <a:lnTo>
                    <a:pt x="5091671" y="7162"/>
                  </a:lnTo>
                  <a:lnTo>
                    <a:pt x="5083162" y="7162"/>
                  </a:lnTo>
                  <a:lnTo>
                    <a:pt x="5073650" y="8153"/>
                  </a:lnTo>
                  <a:lnTo>
                    <a:pt x="5064899" y="11023"/>
                  </a:lnTo>
                  <a:lnTo>
                    <a:pt x="5057864" y="15646"/>
                  </a:lnTo>
                  <a:lnTo>
                    <a:pt x="5053508" y="21894"/>
                  </a:lnTo>
                  <a:lnTo>
                    <a:pt x="5055768" y="21259"/>
                  </a:lnTo>
                  <a:lnTo>
                    <a:pt x="5058422" y="21018"/>
                  </a:lnTo>
                  <a:lnTo>
                    <a:pt x="5065674" y="21018"/>
                  </a:lnTo>
                  <a:lnTo>
                    <a:pt x="5085258" y="23164"/>
                  </a:lnTo>
                  <a:lnTo>
                    <a:pt x="5097526" y="23164"/>
                  </a:lnTo>
                  <a:lnTo>
                    <a:pt x="5103698" y="21412"/>
                  </a:lnTo>
                  <a:lnTo>
                    <a:pt x="5105006" y="14757"/>
                  </a:lnTo>
                  <a:close/>
                </a:path>
                <a:path extrusionOk="0" h="259715" w="8469630">
                  <a:moveTo>
                    <a:pt x="5312003" y="147358"/>
                  </a:moveTo>
                  <a:lnTo>
                    <a:pt x="5308651" y="140055"/>
                  </a:lnTo>
                  <a:lnTo>
                    <a:pt x="5302936" y="134772"/>
                  </a:lnTo>
                  <a:lnTo>
                    <a:pt x="5296586" y="132740"/>
                  </a:lnTo>
                  <a:lnTo>
                    <a:pt x="5293055" y="132740"/>
                  </a:lnTo>
                  <a:lnTo>
                    <a:pt x="5290058" y="134988"/>
                  </a:lnTo>
                  <a:lnTo>
                    <a:pt x="5289093" y="140576"/>
                  </a:lnTo>
                  <a:lnTo>
                    <a:pt x="5294833" y="143205"/>
                  </a:lnTo>
                  <a:lnTo>
                    <a:pt x="5297906" y="148475"/>
                  </a:lnTo>
                  <a:lnTo>
                    <a:pt x="5301069" y="153657"/>
                  </a:lnTo>
                  <a:lnTo>
                    <a:pt x="5307127" y="155994"/>
                  </a:lnTo>
                  <a:lnTo>
                    <a:pt x="5308333" y="155994"/>
                  </a:lnTo>
                  <a:lnTo>
                    <a:pt x="5309717" y="155816"/>
                  </a:lnTo>
                  <a:lnTo>
                    <a:pt x="5311305" y="155435"/>
                  </a:lnTo>
                  <a:lnTo>
                    <a:pt x="5312003" y="147358"/>
                  </a:lnTo>
                  <a:close/>
                </a:path>
                <a:path extrusionOk="0" h="259715" w="8469630">
                  <a:moveTo>
                    <a:pt x="5747867" y="207276"/>
                  </a:moveTo>
                  <a:lnTo>
                    <a:pt x="5745099" y="202145"/>
                  </a:lnTo>
                  <a:lnTo>
                    <a:pt x="5739142" y="199161"/>
                  </a:lnTo>
                  <a:lnTo>
                    <a:pt x="5731649" y="198183"/>
                  </a:lnTo>
                  <a:lnTo>
                    <a:pt x="5723445" y="198183"/>
                  </a:lnTo>
                  <a:lnTo>
                    <a:pt x="5715432" y="201396"/>
                  </a:lnTo>
                  <a:lnTo>
                    <a:pt x="5716448" y="207175"/>
                  </a:lnTo>
                  <a:lnTo>
                    <a:pt x="5724677" y="209118"/>
                  </a:lnTo>
                  <a:lnTo>
                    <a:pt x="5729033" y="215392"/>
                  </a:lnTo>
                  <a:lnTo>
                    <a:pt x="5741263" y="215392"/>
                  </a:lnTo>
                  <a:lnTo>
                    <a:pt x="5743397" y="215176"/>
                  </a:lnTo>
                  <a:lnTo>
                    <a:pt x="5745810" y="214668"/>
                  </a:lnTo>
                  <a:lnTo>
                    <a:pt x="5747867" y="207276"/>
                  </a:lnTo>
                  <a:close/>
                </a:path>
                <a:path extrusionOk="0" h="259715" w="8469630">
                  <a:moveTo>
                    <a:pt x="5871286" y="103593"/>
                  </a:moveTo>
                  <a:lnTo>
                    <a:pt x="5868403" y="103238"/>
                  </a:lnTo>
                  <a:lnTo>
                    <a:pt x="5865711" y="103060"/>
                  </a:lnTo>
                  <a:lnTo>
                    <a:pt x="5863209" y="103060"/>
                  </a:lnTo>
                  <a:lnTo>
                    <a:pt x="5854865" y="103936"/>
                  </a:lnTo>
                  <a:lnTo>
                    <a:pt x="5848401" y="106641"/>
                  </a:lnTo>
                  <a:lnTo>
                    <a:pt x="5843943" y="111391"/>
                  </a:lnTo>
                  <a:lnTo>
                    <a:pt x="5841581" y="118338"/>
                  </a:lnTo>
                  <a:lnTo>
                    <a:pt x="5844375" y="118668"/>
                  </a:lnTo>
                  <a:lnTo>
                    <a:pt x="5847004" y="118833"/>
                  </a:lnTo>
                  <a:lnTo>
                    <a:pt x="5849467" y="118833"/>
                  </a:lnTo>
                  <a:lnTo>
                    <a:pt x="5857926" y="117983"/>
                  </a:lnTo>
                  <a:lnTo>
                    <a:pt x="5864491" y="115290"/>
                  </a:lnTo>
                  <a:lnTo>
                    <a:pt x="5869000" y="110566"/>
                  </a:lnTo>
                  <a:lnTo>
                    <a:pt x="5871286" y="103593"/>
                  </a:lnTo>
                  <a:close/>
                </a:path>
                <a:path extrusionOk="0" h="259715" w="8469630">
                  <a:moveTo>
                    <a:pt x="6040425" y="7251"/>
                  </a:moveTo>
                  <a:lnTo>
                    <a:pt x="6032957" y="7251"/>
                  </a:lnTo>
                  <a:lnTo>
                    <a:pt x="6031801" y="1155"/>
                  </a:lnTo>
                  <a:lnTo>
                    <a:pt x="6025781" y="0"/>
                  </a:lnTo>
                  <a:lnTo>
                    <a:pt x="6025781" y="9448"/>
                  </a:lnTo>
                  <a:lnTo>
                    <a:pt x="6012827" y="6680"/>
                  </a:lnTo>
                  <a:lnTo>
                    <a:pt x="6011088" y="14757"/>
                  </a:lnTo>
                  <a:lnTo>
                    <a:pt x="6019266" y="16675"/>
                  </a:lnTo>
                  <a:lnTo>
                    <a:pt x="6023648" y="22644"/>
                  </a:lnTo>
                  <a:lnTo>
                    <a:pt x="6035751" y="22644"/>
                  </a:lnTo>
                  <a:lnTo>
                    <a:pt x="6037948" y="22415"/>
                  </a:lnTo>
                  <a:lnTo>
                    <a:pt x="6040425" y="21894"/>
                  </a:lnTo>
                  <a:lnTo>
                    <a:pt x="6040425" y="7251"/>
                  </a:lnTo>
                  <a:close/>
                </a:path>
                <a:path extrusionOk="0" h="259715" w="8469630">
                  <a:moveTo>
                    <a:pt x="6357277" y="14757"/>
                  </a:moveTo>
                  <a:lnTo>
                    <a:pt x="6342558" y="14757"/>
                  </a:lnTo>
                  <a:lnTo>
                    <a:pt x="6342558" y="29502"/>
                  </a:lnTo>
                  <a:lnTo>
                    <a:pt x="6357277" y="29502"/>
                  </a:lnTo>
                  <a:lnTo>
                    <a:pt x="6357277" y="14757"/>
                  </a:lnTo>
                  <a:close/>
                </a:path>
                <a:path extrusionOk="0" h="259715" w="8469630">
                  <a:moveTo>
                    <a:pt x="6445529" y="148069"/>
                  </a:moveTo>
                  <a:lnTo>
                    <a:pt x="6437249" y="147650"/>
                  </a:lnTo>
                  <a:lnTo>
                    <a:pt x="6435750" y="140296"/>
                  </a:lnTo>
                  <a:lnTo>
                    <a:pt x="6426873" y="140296"/>
                  </a:lnTo>
                  <a:lnTo>
                    <a:pt x="6425908" y="140296"/>
                  </a:lnTo>
                  <a:lnTo>
                    <a:pt x="6424854" y="140385"/>
                  </a:lnTo>
                  <a:lnTo>
                    <a:pt x="6423698" y="140576"/>
                  </a:lnTo>
                  <a:lnTo>
                    <a:pt x="6423698" y="162941"/>
                  </a:lnTo>
                  <a:lnTo>
                    <a:pt x="6438366" y="162941"/>
                  </a:lnTo>
                  <a:lnTo>
                    <a:pt x="6438049" y="155435"/>
                  </a:lnTo>
                  <a:lnTo>
                    <a:pt x="6444437" y="153949"/>
                  </a:lnTo>
                  <a:lnTo>
                    <a:pt x="6445529" y="148069"/>
                  </a:lnTo>
                  <a:close/>
                </a:path>
                <a:path extrusionOk="0" h="259715" w="8469630">
                  <a:moveTo>
                    <a:pt x="6534163" y="73977"/>
                  </a:moveTo>
                  <a:lnTo>
                    <a:pt x="6512230" y="77965"/>
                  </a:lnTo>
                  <a:lnTo>
                    <a:pt x="6491465" y="83108"/>
                  </a:lnTo>
                  <a:lnTo>
                    <a:pt x="6475438" y="92976"/>
                  </a:lnTo>
                  <a:lnTo>
                    <a:pt x="6467716" y="111086"/>
                  </a:lnTo>
                  <a:lnTo>
                    <a:pt x="6470053" y="111620"/>
                  </a:lnTo>
                  <a:lnTo>
                    <a:pt x="6474066" y="112014"/>
                  </a:lnTo>
                  <a:lnTo>
                    <a:pt x="6479019" y="112014"/>
                  </a:lnTo>
                  <a:lnTo>
                    <a:pt x="6497231" y="110439"/>
                  </a:lnTo>
                  <a:lnTo>
                    <a:pt x="6516230" y="104635"/>
                  </a:lnTo>
                  <a:lnTo>
                    <a:pt x="6530416" y="93014"/>
                  </a:lnTo>
                  <a:lnTo>
                    <a:pt x="6534163" y="73977"/>
                  </a:lnTo>
                  <a:close/>
                </a:path>
                <a:path extrusionOk="0" h="259715" w="8469630">
                  <a:moveTo>
                    <a:pt x="6725501" y="214668"/>
                  </a:moveTo>
                  <a:lnTo>
                    <a:pt x="6723050" y="204190"/>
                  </a:lnTo>
                  <a:lnTo>
                    <a:pt x="6720764" y="193586"/>
                  </a:lnTo>
                  <a:lnTo>
                    <a:pt x="6717182" y="184277"/>
                  </a:lnTo>
                  <a:lnTo>
                    <a:pt x="6710845" y="177685"/>
                  </a:lnTo>
                  <a:lnTo>
                    <a:pt x="6706095" y="187261"/>
                  </a:lnTo>
                  <a:lnTo>
                    <a:pt x="6708254" y="198081"/>
                  </a:lnTo>
                  <a:lnTo>
                    <a:pt x="6715366" y="207949"/>
                  </a:lnTo>
                  <a:lnTo>
                    <a:pt x="6725501" y="214668"/>
                  </a:lnTo>
                  <a:close/>
                </a:path>
                <a:path extrusionOk="0" h="259715" w="8469630">
                  <a:moveTo>
                    <a:pt x="6755117" y="148069"/>
                  </a:moveTo>
                  <a:lnTo>
                    <a:pt x="6744297" y="148094"/>
                  </a:lnTo>
                  <a:lnTo>
                    <a:pt x="6738785" y="144551"/>
                  </a:lnTo>
                  <a:lnTo>
                    <a:pt x="6732994" y="140576"/>
                  </a:lnTo>
                  <a:lnTo>
                    <a:pt x="6737032" y="152679"/>
                  </a:lnTo>
                  <a:lnTo>
                    <a:pt x="6738328" y="167487"/>
                  </a:lnTo>
                  <a:lnTo>
                    <a:pt x="6741846" y="180022"/>
                  </a:lnTo>
                  <a:lnTo>
                    <a:pt x="6752552" y="185305"/>
                  </a:lnTo>
                  <a:lnTo>
                    <a:pt x="6754215" y="185267"/>
                  </a:lnTo>
                  <a:lnTo>
                    <a:pt x="6755117" y="185166"/>
                  </a:lnTo>
                  <a:lnTo>
                    <a:pt x="6752831" y="173558"/>
                  </a:lnTo>
                  <a:lnTo>
                    <a:pt x="6749631" y="164934"/>
                  </a:lnTo>
                  <a:lnTo>
                    <a:pt x="6749186" y="157149"/>
                  </a:lnTo>
                  <a:lnTo>
                    <a:pt x="6755117" y="148069"/>
                  </a:lnTo>
                  <a:close/>
                </a:path>
                <a:path extrusionOk="0" h="259715" w="8469630">
                  <a:moveTo>
                    <a:pt x="6759080" y="109004"/>
                  </a:moveTo>
                  <a:lnTo>
                    <a:pt x="6755130" y="95986"/>
                  </a:lnTo>
                  <a:lnTo>
                    <a:pt x="6744716" y="98704"/>
                  </a:lnTo>
                  <a:lnTo>
                    <a:pt x="6734162" y="101117"/>
                  </a:lnTo>
                  <a:lnTo>
                    <a:pt x="6724891" y="104736"/>
                  </a:lnTo>
                  <a:lnTo>
                    <a:pt x="6718313" y="111086"/>
                  </a:lnTo>
                  <a:lnTo>
                    <a:pt x="6720141" y="110629"/>
                  </a:lnTo>
                  <a:lnTo>
                    <a:pt x="6722262" y="110464"/>
                  </a:lnTo>
                  <a:lnTo>
                    <a:pt x="6727533" y="110464"/>
                  </a:lnTo>
                  <a:lnTo>
                    <a:pt x="6740576" y="111594"/>
                  </a:lnTo>
                  <a:lnTo>
                    <a:pt x="6752615" y="111594"/>
                  </a:lnTo>
                  <a:lnTo>
                    <a:pt x="6759080" y="109004"/>
                  </a:lnTo>
                  <a:close/>
                </a:path>
                <a:path extrusionOk="0" h="259715" w="8469630">
                  <a:moveTo>
                    <a:pt x="6813855" y="103593"/>
                  </a:moveTo>
                  <a:lnTo>
                    <a:pt x="6813651" y="94691"/>
                  </a:lnTo>
                  <a:lnTo>
                    <a:pt x="6813601" y="85585"/>
                  </a:lnTo>
                  <a:lnTo>
                    <a:pt x="6811899" y="78092"/>
                  </a:lnTo>
                  <a:lnTo>
                    <a:pt x="6806717" y="73977"/>
                  </a:lnTo>
                  <a:lnTo>
                    <a:pt x="6803707" y="83870"/>
                  </a:lnTo>
                  <a:lnTo>
                    <a:pt x="6793890" y="86982"/>
                  </a:lnTo>
                  <a:lnTo>
                    <a:pt x="6783057" y="89090"/>
                  </a:lnTo>
                  <a:lnTo>
                    <a:pt x="6777012" y="95986"/>
                  </a:lnTo>
                  <a:lnTo>
                    <a:pt x="6780301" y="95046"/>
                  </a:lnTo>
                  <a:lnTo>
                    <a:pt x="6783019" y="94665"/>
                  </a:lnTo>
                  <a:lnTo>
                    <a:pt x="6791020" y="94665"/>
                  </a:lnTo>
                  <a:lnTo>
                    <a:pt x="6804203" y="103936"/>
                  </a:lnTo>
                  <a:lnTo>
                    <a:pt x="6811086" y="103936"/>
                  </a:lnTo>
                  <a:lnTo>
                    <a:pt x="6812407" y="103835"/>
                  </a:lnTo>
                  <a:lnTo>
                    <a:pt x="6813855" y="103593"/>
                  </a:lnTo>
                  <a:close/>
                </a:path>
                <a:path extrusionOk="0" h="259715" w="8469630">
                  <a:moveTo>
                    <a:pt x="6872884" y="118351"/>
                  </a:moveTo>
                  <a:lnTo>
                    <a:pt x="6869874" y="119087"/>
                  </a:lnTo>
                  <a:lnTo>
                    <a:pt x="6867284" y="119405"/>
                  </a:lnTo>
                  <a:lnTo>
                    <a:pt x="6858749" y="119405"/>
                  </a:lnTo>
                  <a:lnTo>
                    <a:pt x="6842950" y="110032"/>
                  </a:lnTo>
                  <a:lnTo>
                    <a:pt x="6836715" y="110032"/>
                  </a:lnTo>
                  <a:lnTo>
                    <a:pt x="6834429" y="110032"/>
                  </a:lnTo>
                  <a:lnTo>
                    <a:pt x="6831851" y="110350"/>
                  </a:lnTo>
                  <a:lnTo>
                    <a:pt x="6828841" y="111086"/>
                  </a:lnTo>
                  <a:lnTo>
                    <a:pt x="6830009" y="120383"/>
                  </a:lnTo>
                  <a:lnTo>
                    <a:pt x="6835622" y="127304"/>
                  </a:lnTo>
                  <a:lnTo>
                    <a:pt x="6844043" y="131622"/>
                  </a:lnTo>
                  <a:lnTo>
                    <a:pt x="6853618" y="133108"/>
                  </a:lnTo>
                  <a:lnTo>
                    <a:pt x="6863232" y="133108"/>
                  </a:lnTo>
                  <a:lnTo>
                    <a:pt x="6872135" y="128524"/>
                  </a:lnTo>
                  <a:lnTo>
                    <a:pt x="6872884" y="118351"/>
                  </a:lnTo>
                  <a:close/>
                </a:path>
                <a:path extrusionOk="0" h="259715" w="8469630">
                  <a:moveTo>
                    <a:pt x="6960006" y="72110"/>
                  </a:moveTo>
                  <a:lnTo>
                    <a:pt x="6950367" y="57124"/>
                  </a:lnTo>
                  <a:lnTo>
                    <a:pt x="6933324" y="45021"/>
                  </a:lnTo>
                  <a:lnTo>
                    <a:pt x="6917195" y="36982"/>
                  </a:lnTo>
                  <a:lnTo>
                    <a:pt x="6926161" y="55079"/>
                  </a:lnTo>
                  <a:lnTo>
                    <a:pt x="6934924" y="69786"/>
                  </a:lnTo>
                  <a:lnTo>
                    <a:pt x="6944017" y="81051"/>
                  </a:lnTo>
                  <a:lnTo>
                    <a:pt x="6953986" y="88836"/>
                  </a:lnTo>
                  <a:lnTo>
                    <a:pt x="6960006" y="72110"/>
                  </a:lnTo>
                  <a:close/>
                </a:path>
                <a:path extrusionOk="0" h="259715" w="8469630">
                  <a:moveTo>
                    <a:pt x="7160273" y="214668"/>
                  </a:moveTo>
                  <a:lnTo>
                    <a:pt x="7158863" y="204825"/>
                  </a:lnTo>
                  <a:lnTo>
                    <a:pt x="7156145" y="196418"/>
                  </a:lnTo>
                  <a:lnTo>
                    <a:pt x="7151738" y="189763"/>
                  </a:lnTo>
                  <a:lnTo>
                    <a:pt x="7145325" y="185166"/>
                  </a:lnTo>
                  <a:lnTo>
                    <a:pt x="7145236" y="194233"/>
                  </a:lnTo>
                  <a:lnTo>
                    <a:pt x="7144029" y="202209"/>
                  </a:lnTo>
                  <a:lnTo>
                    <a:pt x="7141680" y="209042"/>
                  </a:lnTo>
                  <a:lnTo>
                    <a:pt x="7138175" y="214668"/>
                  </a:lnTo>
                  <a:lnTo>
                    <a:pt x="7160273" y="214668"/>
                  </a:lnTo>
                  <a:close/>
                </a:path>
                <a:path extrusionOk="0" h="259715" w="8469630">
                  <a:moveTo>
                    <a:pt x="7239863" y="124155"/>
                  </a:moveTo>
                  <a:lnTo>
                    <a:pt x="7233933" y="111086"/>
                  </a:lnTo>
                  <a:lnTo>
                    <a:pt x="7223696" y="121208"/>
                  </a:lnTo>
                  <a:lnTo>
                    <a:pt x="7210730" y="128536"/>
                  </a:lnTo>
                  <a:lnTo>
                    <a:pt x="7198284" y="136398"/>
                  </a:lnTo>
                  <a:lnTo>
                    <a:pt x="7189686" y="148069"/>
                  </a:lnTo>
                  <a:lnTo>
                    <a:pt x="7192302" y="148551"/>
                  </a:lnTo>
                  <a:lnTo>
                    <a:pt x="7195007" y="148780"/>
                  </a:lnTo>
                  <a:lnTo>
                    <a:pt x="7197738" y="148780"/>
                  </a:lnTo>
                  <a:lnTo>
                    <a:pt x="7217054" y="145288"/>
                  </a:lnTo>
                  <a:lnTo>
                    <a:pt x="7232675" y="136309"/>
                  </a:lnTo>
                  <a:lnTo>
                    <a:pt x="7239863" y="124155"/>
                  </a:lnTo>
                  <a:close/>
                </a:path>
                <a:path extrusionOk="0" h="259715" w="8469630">
                  <a:moveTo>
                    <a:pt x="7453846" y="55956"/>
                  </a:moveTo>
                  <a:lnTo>
                    <a:pt x="7451191" y="48882"/>
                  </a:lnTo>
                  <a:lnTo>
                    <a:pt x="7439990" y="44246"/>
                  </a:lnTo>
                  <a:lnTo>
                    <a:pt x="7437958" y="59994"/>
                  </a:lnTo>
                  <a:lnTo>
                    <a:pt x="7441578" y="65265"/>
                  </a:lnTo>
                  <a:lnTo>
                    <a:pt x="7445629" y="65265"/>
                  </a:lnTo>
                  <a:lnTo>
                    <a:pt x="7450976" y="62433"/>
                  </a:lnTo>
                  <a:lnTo>
                    <a:pt x="7453846" y="55956"/>
                  </a:lnTo>
                  <a:close/>
                </a:path>
                <a:path extrusionOk="0" h="259715" w="8469630">
                  <a:moveTo>
                    <a:pt x="7498943" y="177685"/>
                  </a:moveTo>
                  <a:lnTo>
                    <a:pt x="7496175" y="176339"/>
                  </a:lnTo>
                  <a:lnTo>
                    <a:pt x="7485037" y="168910"/>
                  </a:lnTo>
                  <a:lnTo>
                    <a:pt x="7477315" y="168910"/>
                  </a:lnTo>
                  <a:lnTo>
                    <a:pt x="7473112" y="168910"/>
                  </a:lnTo>
                  <a:lnTo>
                    <a:pt x="7469911" y="171107"/>
                  </a:lnTo>
                  <a:lnTo>
                    <a:pt x="7469619" y="177685"/>
                  </a:lnTo>
                  <a:lnTo>
                    <a:pt x="7471130" y="176911"/>
                  </a:lnTo>
                  <a:lnTo>
                    <a:pt x="7472616" y="176568"/>
                  </a:lnTo>
                  <a:lnTo>
                    <a:pt x="7477950" y="176568"/>
                  </a:lnTo>
                  <a:lnTo>
                    <a:pt x="7481570" y="178981"/>
                  </a:lnTo>
                  <a:lnTo>
                    <a:pt x="7488072" y="183781"/>
                  </a:lnTo>
                  <a:lnTo>
                    <a:pt x="7490955" y="186194"/>
                  </a:lnTo>
                  <a:lnTo>
                    <a:pt x="7495667" y="186194"/>
                  </a:lnTo>
                  <a:lnTo>
                    <a:pt x="7497559" y="184035"/>
                  </a:lnTo>
                  <a:lnTo>
                    <a:pt x="7498943" y="177685"/>
                  </a:lnTo>
                  <a:close/>
                </a:path>
                <a:path extrusionOk="0" h="259715" w="8469630">
                  <a:moveTo>
                    <a:pt x="8117192" y="61290"/>
                  </a:moveTo>
                  <a:lnTo>
                    <a:pt x="8115440" y="57950"/>
                  </a:lnTo>
                  <a:lnTo>
                    <a:pt x="8109928" y="57950"/>
                  </a:lnTo>
                  <a:lnTo>
                    <a:pt x="8105394" y="57950"/>
                  </a:lnTo>
                  <a:lnTo>
                    <a:pt x="8098295" y="60210"/>
                  </a:lnTo>
                  <a:lnTo>
                    <a:pt x="8088274" y="66598"/>
                  </a:lnTo>
                  <a:lnTo>
                    <a:pt x="8094142" y="69989"/>
                  </a:lnTo>
                  <a:lnTo>
                    <a:pt x="8099260" y="71285"/>
                  </a:lnTo>
                  <a:lnTo>
                    <a:pt x="8110194" y="71285"/>
                  </a:lnTo>
                  <a:lnTo>
                    <a:pt x="8114576" y="67957"/>
                  </a:lnTo>
                  <a:lnTo>
                    <a:pt x="8117192" y="61290"/>
                  </a:lnTo>
                  <a:close/>
                </a:path>
                <a:path extrusionOk="0" h="259715" w="8469630">
                  <a:moveTo>
                    <a:pt x="8139773" y="155448"/>
                  </a:moveTo>
                  <a:lnTo>
                    <a:pt x="8135061" y="144830"/>
                  </a:lnTo>
                  <a:lnTo>
                    <a:pt x="8129752" y="137896"/>
                  </a:lnTo>
                  <a:lnTo>
                    <a:pt x="8124279" y="134124"/>
                  </a:lnTo>
                  <a:lnTo>
                    <a:pt x="8119059" y="132994"/>
                  </a:lnTo>
                  <a:lnTo>
                    <a:pt x="8112468" y="132994"/>
                  </a:lnTo>
                  <a:lnTo>
                    <a:pt x="8107705" y="138607"/>
                  </a:lnTo>
                  <a:lnTo>
                    <a:pt x="8109344" y="144221"/>
                  </a:lnTo>
                  <a:lnTo>
                    <a:pt x="8111845" y="148348"/>
                  </a:lnTo>
                  <a:lnTo>
                    <a:pt x="8117179" y="151942"/>
                  </a:lnTo>
                  <a:lnTo>
                    <a:pt x="8125765" y="154495"/>
                  </a:lnTo>
                  <a:lnTo>
                    <a:pt x="8138020" y="155460"/>
                  </a:lnTo>
                  <a:lnTo>
                    <a:pt x="8139773" y="155448"/>
                  </a:lnTo>
                  <a:close/>
                </a:path>
                <a:path extrusionOk="0" h="259715" w="8469630">
                  <a:moveTo>
                    <a:pt x="8265236" y="185166"/>
                  </a:moveTo>
                  <a:lnTo>
                    <a:pt x="8243036" y="185166"/>
                  </a:lnTo>
                  <a:lnTo>
                    <a:pt x="8243036" y="199923"/>
                  </a:lnTo>
                  <a:lnTo>
                    <a:pt x="8265236" y="199923"/>
                  </a:lnTo>
                  <a:lnTo>
                    <a:pt x="8265236" y="185166"/>
                  </a:lnTo>
                  <a:close/>
                </a:path>
                <a:path extrusionOk="0" h="259715" w="8469630">
                  <a:moveTo>
                    <a:pt x="8278889" y="63525"/>
                  </a:moveTo>
                  <a:lnTo>
                    <a:pt x="8276310" y="56451"/>
                  </a:lnTo>
                  <a:lnTo>
                    <a:pt x="8265223" y="51854"/>
                  </a:lnTo>
                  <a:lnTo>
                    <a:pt x="8263090" y="67589"/>
                  </a:lnTo>
                  <a:lnTo>
                    <a:pt x="8266620" y="72847"/>
                  </a:lnTo>
                  <a:lnTo>
                    <a:pt x="8270634" y="72847"/>
                  </a:lnTo>
                  <a:lnTo>
                    <a:pt x="8275980" y="70002"/>
                  </a:lnTo>
                  <a:lnTo>
                    <a:pt x="8278889" y="63525"/>
                  </a:lnTo>
                  <a:close/>
                </a:path>
                <a:path extrusionOk="0" h="259715" w="8469630">
                  <a:moveTo>
                    <a:pt x="8449335" y="111086"/>
                  </a:moveTo>
                  <a:lnTo>
                    <a:pt x="8448802" y="101295"/>
                  </a:lnTo>
                  <a:lnTo>
                    <a:pt x="8445551" y="94284"/>
                  </a:lnTo>
                  <a:lnTo>
                    <a:pt x="8439607" y="90068"/>
                  </a:lnTo>
                  <a:lnTo>
                    <a:pt x="8431009" y="88646"/>
                  </a:lnTo>
                  <a:lnTo>
                    <a:pt x="8429803" y="88646"/>
                  </a:lnTo>
                  <a:lnTo>
                    <a:pt x="8428533" y="88709"/>
                  </a:lnTo>
                  <a:lnTo>
                    <a:pt x="8427212" y="88836"/>
                  </a:lnTo>
                  <a:lnTo>
                    <a:pt x="8427212" y="111086"/>
                  </a:lnTo>
                  <a:lnTo>
                    <a:pt x="8449335" y="111086"/>
                  </a:lnTo>
                  <a:close/>
                </a:path>
                <a:path extrusionOk="0" h="259715" w="8469630">
                  <a:moveTo>
                    <a:pt x="8469046" y="77266"/>
                  </a:moveTo>
                  <a:lnTo>
                    <a:pt x="8466988" y="70548"/>
                  </a:lnTo>
                  <a:lnTo>
                    <a:pt x="8456574" y="66598"/>
                  </a:lnTo>
                  <a:lnTo>
                    <a:pt x="8453869" y="81457"/>
                  </a:lnTo>
                  <a:lnTo>
                    <a:pt x="8456854" y="86410"/>
                  </a:lnTo>
                  <a:lnTo>
                    <a:pt x="8460588" y="86410"/>
                  </a:lnTo>
                  <a:lnTo>
                    <a:pt x="8465871" y="83604"/>
                  </a:lnTo>
                  <a:lnTo>
                    <a:pt x="8469046" y="7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74" name="Google Shape;3174;gf574e92628_0_0"/>
            <p:cNvSpPr/>
            <p:nvPr/>
          </p:nvSpPr>
          <p:spPr>
            <a:xfrm>
              <a:off x="254" y="8122056"/>
              <a:ext cx="8641080" cy="319404"/>
            </a:xfrm>
            <a:custGeom>
              <a:rect b="b" l="l" r="r" t="t"/>
              <a:pathLst>
                <a:path extrusionOk="0" h="319404" w="8641080">
                  <a:moveTo>
                    <a:pt x="17792" y="39725"/>
                  </a:moveTo>
                  <a:lnTo>
                    <a:pt x="15862" y="36093"/>
                  </a:lnTo>
                  <a:lnTo>
                    <a:pt x="12115" y="36093"/>
                  </a:lnTo>
                  <a:lnTo>
                    <a:pt x="9169" y="36093"/>
                  </a:lnTo>
                  <a:lnTo>
                    <a:pt x="5105" y="38341"/>
                  </a:lnTo>
                  <a:lnTo>
                    <a:pt x="0" y="44602"/>
                  </a:lnTo>
                  <a:lnTo>
                    <a:pt x="4826" y="48996"/>
                  </a:lnTo>
                  <a:lnTo>
                    <a:pt x="8610" y="50634"/>
                  </a:lnTo>
                  <a:lnTo>
                    <a:pt x="15633" y="50634"/>
                  </a:lnTo>
                  <a:lnTo>
                    <a:pt x="17678" y="47002"/>
                  </a:lnTo>
                  <a:lnTo>
                    <a:pt x="17792" y="39725"/>
                  </a:lnTo>
                  <a:close/>
                </a:path>
                <a:path extrusionOk="0" h="319404" w="8641080">
                  <a:moveTo>
                    <a:pt x="127673" y="67056"/>
                  </a:moveTo>
                  <a:lnTo>
                    <a:pt x="125399" y="61976"/>
                  </a:lnTo>
                  <a:lnTo>
                    <a:pt x="120256" y="58889"/>
                  </a:lnTo>
                  <a:lnTo>
                    <a:pt x="113855" y="57848"/>
                  </a:lnTo>
                  <a:lnTo>
                    <a:pt x="107645" y="57848"/>
                  </a:lnTo>
                  <a:lnTo>
                    <a:pt x="101955" y="60744"/>
                  </a:lnTo>
                  <a:lnTo>
                    <a:pt x="103301" y="66713"/>
                  </a:lnTo>
                  <a:lnTo>
                    <a:pt x="107645" y="67183"/>
                  </a:lnTo>
                  <a:lnTo>
                    <a:pt x="111963" y="68097"/>
                  </a:lnTo>
                  <a:lnTo>
                    <a:pt x="110464" y="74091"/>
                  </a:lnTo>
                  <a:lnTo>
                    <a:pt x="125425" y="74091"/>
                  </a:lnTo>
                  <a:lnTo>
                    <a:pt x="127673" y="67056"/>
                  </a:lnTo>
                  <a:close/>
                </a:path>
                <a:path extrusionOk="0" h="319404" w="8641080">
                  <a:moveTo>
                    <a:pt x="279984" y="259270"/>
                  </a:moveTo>
                  <a:lnTo>
                    <a:pt x="279273" y="259270"/>
                  </a:lnTo>
                  <a:lnTo>
                    <a:pt x="271246" y="260362"/>
                  </a:lnTo>
                  <a:lnTo>
                    <a:pt x="265239" y="263423"/>
                  </a:lnTo>
                  <a:lnTo>
                    <a:pt x="260896" y="268198"/>
                  </a:lnTo>
                  <a:lnTo>
                    <a:pt x="257848" y="274370"/>
                  </a:lnTo>
                  <a:lnTo>
                    <a:pt x="258546" y="274370"/>
                  </a:lnTo>
                  <a:lnTo>
                    <a:pt x="266585" y="273291"/>
                  </a:lnTo>
                  <a:lnTo>
                    <a:pt x="272669" y="270217"/>
                  </a:lnTo>
                  <a:lnTo>
                    <a:pt x="277037" y="265442"/>
                  </a:lnTo>
                  <a:lnTo>
                    <a:pt x="279984" y="259270"/>
                  </a:lnTo>
                  <a:close/>
                </a:path>
                <a:path extrusionOk="0" h="319404" w="8641080">
                  <a:moveTo>
                    <a:pt x="427291" y="303872"/>
                  </a:moveTo>
                  <a:lnTo>
                    <a:pt x="422986" y="299440"/>
                  </a:lnTo>
                  <a:lnTo>
                    <a:pt x="418693" y="297688"/>
                  </a:lnTo>
                  <a:lnTo>
                    <a:pt x="414489" y="297688"/>
                  </a:lnTo>
                  <a:lnTo>
                    <a:pt x="405841" y="299935"/>
                  </a:lnTo>
                  <a:lnTo>
                    <a:pt x="397637" y="305447"/>
                  </a:lnTo>
                  <a:lnTo>
                    <a:pt x="390055" y="312305"/>
                  </a:lnTo>
                  <a:lnTo>
                    <a:pt x="383273" y="318630"/>
                  </a:lnTo>
                  <a:lnTo>
                    <a:pt x="389153" y="318630"/>
                  </a:lnTo>
                  <a:lnTo>
                    <a:pt x="395389" y="318985"/>
                  </a:lnTo>
                  <a:lnTo>
                    <a:pt x="401269" y="318985"/>
                  </a:lnTo>
                  <a:lnTo>
                    <a:pt x="411022" y="318465"/>
                  </a:lnTo>
                  <a:lnTo>
                    <a:pt x="419176" y="316357"/>
                  </a:lnTo>
                  <a:lnTo>
                    <a:pt x="424891" y="311772"/>
                  </a:lnTo>
                  <a:lnTo>
                    <a:pt x="427291" y="303872"/>
                  </a:lnTo>
                  <a:close/>
                </a:path>
                <a:path extrusionOk="0" h="319404" w="8641080">
                  <a:moveTo>
                    <a:pt x="441934" y="207530"/>
                  </a:moveTo>
                  <a:lnTo>
                    <a:pt x="439127" y="207175"/>
                  </a:lnTo>
                  <a:lnTo>
                    <a:pt x="436499" y="206997"/>
                  </a:lnTo>
                  <a:lnTo>
                    <a:pt x="434035" y="206997"/>
                  </a:lnTo>
                  <a:lnTo>
                    <a:pt x="425767" y="207860"/>
                  </a:lnTo>
                  <a:lnTo>
                    <a:pt x="419315" y="210566"/>
                  </a:lnTo>
                  <a:lnTo>
                    <a:pt x="414870" y="215265"/>
                  </a:lnTo>
                  <a:lnTo>
                    <a:pt x="412635" y="222161"/>
                  </a:lnTo>
                  <a:lnTo>
                    <a:pt x="422389" y="220967"/>
                  </a:lnTo>
                  <a:lnTo>
                    <a:pt x="430745" y="218351"/>
                  </a:lnTo>
                  <a:lnTo>
                    <a:pt x="437375" y="213982"/>
                  </a:lnTo>
                  <a:lnTo>
                    <a:pt x="441934" y="207530"/>
                  </a:lnTo>
                  <a:close/>
                </a:path>
                <a:path extrusionOk="0" h="319404" w="8641080">
                  <a:moveTo>
                    <a:pt x="492023" y="41592"/>
                  </a:moveTo>
                  <a:lnTo>
                    <a:pt x="486295" y="36995"/>
                  </a:lnTo>
                  <a:lnTo>
                    <a:pt x="483933" y="43497"/>
                  </a:lnTo>
                  <a:lnTo>
                    <a:pt x="480885" y="49466"/>
                  </a:lnTo>
                  <a:lnTo>
                    <a:pt x="480529" y="54787"/>
                  </a:lnTo>
                  <a:lnTo>
                    <a:pt x="486295" y="59359"/>
                  </a:lnTo>
                  <a:lnTo>
                    <a:pt x="488632" y="52946"/>
                  </a:lnTo>
                  <a:lnTo>
                    <a:pt x="491680" y="46964"/>
                  </a:lnTo>
                  <a:lnTo>
                    <a:pt x="492023" y="41592"/>
                  </a:lnTo>
                  <a:close/>
                </a:path>
                <a:path extrusionOk="0" h="319404" w="8641080">
                  <a:moveTo>
                    <a:pt x="582066" y="163169"/>
                  </a:moveTo>
                  <a:lnTo>
                    <a:pt x="575043" y="159042"/>
                  </a:lnTo>
                  <a:lnTo>
                    <a:pt x="570115" y="157505"/>
                  </a:lnTo>
                  <a:lnTo>
                    <a:pt x="566851" y="157505"/>
                  </a:lnTo>
                  <a:lnTo>
                    <a:pt x="562089" y="157505"/>
                  </a:lnTo>
                  <a:lnTo>
                    <a:pt x="560895" y="160769"/>
                  </a:lnTo>
                  <a:lnTo>
                    <a:pt x="563041" y="167309"/>
                  </a:lnTo>
                  <a:lnTo>
                    <a:pt x="566394" y="170573"/>
                  </a:lnTo>
                  <a:lnTo>
                    <a:pt x="574116" y="170573"/>
                  </a:lnTo>
                  <a:lnTo>
                    <a:pt x="578091" y="168617"/>
                  </a:lnTo>
                  <a:lnTo>
                    <a:pt x="582066" y="163169"/>
                  </a:lnTo>
                  <a:close/>
                </a:path>
                <a:path extrusionOk="0" h="319404" w="8641080">
                  <a:moveTo>
                    <a:pt x="582079" y="66725"/>
                  </a:moveTo>
                  <a:lnTo>
                    <a:pt x="580745" y="65392"/>
                  </a:lnTo>
                  <a:lnTo>
                    <a:pt x="579056" y="64858"/>
                  </a:lnTo>
                  <a:lnTo>
                    <a:pt x="577202" y="64858"/>
                  </a:lnTo>
                  <a:lnTo>
                    <a:pt x="570217" y="64858"/>
                  </a:lnTo>
                  <a:lnTo>
                    <a:pt x="560882" y="72466"/>
                  </a:lnTo>
                  <a:lnTo>
                    <a:pt x="559943" y="74104"/>
                  </a:lnTo>
                  <a:lnTo>
                    <a:pt x="557974" y="77800"/>
                  </a:lnTo>
                  <a:lnTo>
                    <a:pt x="559308" y="79197"/>
                  </a:lnTo>
                  <a:lnTo>
                    <a:pt x="562102" y="79197"/>
                  </a:lnTo>
                  <a:lnTo>
                    <a:pt x="568706" y="77736"/>
                  </a:lnTo>
                  <a:lnTo>
                    <a:pt x="576059" y="74282"/>
                  </a:lnTo>
                  <a:lnTo>
                    <a:pt x="581431" y="70167"/>
                  </a:lnTo>
                  <a:lnTo>
                    <a:pt x="582079" y="66725"/>
                  </a:lnTo>
                  <a:close/>
                </a:path>
                <a:path extrusionOk="0" h="319404" w="8641080">
                  <a:moveTo>
                    <a:pt x="641858" y="49326"/>
                  </a:moveTo>
                  <a:lnTo>
                    <a:pt x="633615" y="44602"/>
                  </a:lnTo>
                  <a:lnTo>
                    <a:pt x="631253" y="53276"/>
                  </a:lnTo>
                  <a:lnTo>
                    <a:pt x="623735" y="56794"/>
                  </a:lnTo>
                  <a:lnTo>
                    <a:pt x="615607" y="59740"/>
                  </a:lnTo>
                  <a:lnTo>
                    <a:pt x="611441" y="66713"/>
                  </a:lnTo>
                  <a:lnTo>
                    <a:pt x="621906" y="66700"/>
                  </a:lnTo>
                  <a:lnTo>
                    <a:pt x="628040" y="70408"/>
                  </a:lnTo>
                  <a:lnTo>
                    <a:pt x="633615" y="74091"/>
                  </a:lnTo>
                  <a:lnTo>
                    <a:pt x="633755" y="64389"/>
                  </a:lnTo>
                  <a:lnTo>
                    <a:pt x="639203" y="56032"/>
                  </a:lnTo>
                  <a:lnTo>
                    <a:pt x="641858" y="49326"/>
                  </a:lnTo>
                  <a:close/>
                </a:path>
                <a:path extrusionOk="0" h="319404" w="8641080">
                  <a:moveTo>
                    <a:pt x="839876" y="22237"/>
                  </a:moveTo>
                  <a:lnTo>
                    <a:pt x="835545" y="17703"/>
                  </a:lnTo>
                  <a:lnTo>
                    <a:pt x="831037" y="15836"/>
                  </a:lnTo>
                  <a:lnTo>
                    <a:pt x="826693" y="15836"/>
                  </a:lnTo>
                  <a:lnTo>
                    <a:pt x="819175" y="17665"/>
                  </a:lnTo>
                  <a:lnTo>
                    <a:pt x="812444" y="22466"/>
                  </a:lnTo>
                  <a:lnTo>
                    <a:pt x="806932" y="29235"/>
                  </a:lnTo>
                  <a:lnTo>
                    <a:pt x="803059" y="36982"/>
                  </a:lnTo>
                  <a:lnTo>
                    <a:pt x="811593" y="38938"/>
                  </a:lnTo>
                  <a:lnTo>
                    <a:pt x="815784" y="45275"/>
                  </a:lnTo>
                  <a:lnTo>
                    <a:pt x="828014" y="45275"/>
                  </a:lnTo>
                  <a:lnTo>
                    <a:pt x="830084" y="45072"/>
                  </a:lnTo>
                  <a:lnTo>
                    <a:pt x="832408" y="44602"/>
                  </a:lnTo>
                  <a:lnTo>
                    <a:pt x="832154" y="34455"/>
                  </a:lnTo>
                  <a:lnTo>
                    <a:pt x="835875" y="28359"/>
                  </a:lnTo>
                  <a:lnTo>
                    <a:pt x="839876" y="22237"/>
                  </a:lnTo>
                  <a:close/>
                </a:path>
                <a:path extrusionOk="0" h="319404" w="8641080">
                  <a:moveTo>
                    <a:pt x="1075575" y="59347"/>
                  </a:moveTo>
                  <a:lnTo>
                    <a:pt x="1060881" y="59347"/>
                  </a:lnTo>
                  <a:lnTo>
                    <a:pt x="1060881" y="74091"/>
                  </a:lnTo>
                  <a:lnTo>
                    <a:pt x="1075575" y="74091"/>
                  </a:lnTo>
                  <a:lnTo>
                    <a:pt x="1075575" y="59347"/>
                  </a:lnTo>
                  <a:close/>
                </a:path>
                <a:path extrusionOk="0" h="319404" w="8641080">
                  <a:moveTo>
                    <a:pt x="1097724" y="36982"/>
                  </a:moveTo>
                  <a:lnTo>
                    <a:pt x="1092885" y="32702"/>
                  </a:lnTo>
                  <a:lnTo>
                    <a:pt x="1089088" y="31089"/>
                  </a:lnTo>
                  <a:lnTo>
                    <a:pt x="1086256" y="31089"/>
                  </a:lnTo>
                  <a:lnTo>
                    <a:pt x="1082014" y="31089"/>
                  </a:lnTo>
                  <a:lnTo>
                    <a:pt x="1079957" y="34696"/>
                  </a:lnTo>
                  <a:lnTo>
                    <a:pt x="1079842" y="41922"/>
                  </a:lnTo>
                  <a:lnTo>
                    <a:pt x="1081786" y="45542"/>
                  </a:lnTo>
                  <a:lnTo>
                    <a:pt x="1088504" y="45542"/>
                  </a:lnTo>
                  <a:lnTo>
                    <a:pt x="1092593" y="43281"/>
                  </a:lnTo>
                  <a:lnTo>
                    <a:pt x="1097724" y="36982"/>
                  </a:lnTo>
                  <a:close/>
                </a:path>
                <a:path extrusionOk="0" h="319404" w="8641080">
                  <a:moveTo>
                    <a:pt x="1157960" y="185254"/>
                  </a:moveTo>
                  <a:lnTo>
                    <a:pt x="1154811" y="172885"/>
                  </a:lnTo>
                  <a:lnTo>
                    <a:pt x="1151940" y="172885"/>
                  </a:lnTo>
                  <a:lnTo>
                    <a:pt x="1150950" y="172885"/>
                  </a:lnTo>
                  <a:lnTo>
                    <a:pt x="1149985" y="174371"/>
                  </a:lnTo>
                  <a:lnTo>
                    <a:pt x="1147711" y="185585"/>
                  </a:lnTo>
                  <a:lnTo>
                    <a:pt x="1150962" y="197840"/>
                  </a:lnTo>
                  <a:lnTo>
                    <a:pt x="1154976" y="197840"/>
                  </a:lnTo>
                  <a:lnTo>
                    <a:pt x="1155966" y="196392"/>
                  </a:lnTo>
                  <a:lnTo>
                    <a:pt x="1156716" y="192786"/>
                  </a:lnTo>
                  <a:lnTo>
                    <a:pt x="1157960" y="185254"/>
                  </a:lnTo>
                  <a:close/>
                </a:path>
                <a:path extrusionOk="0" h="319404" w="8641080">
                  <a:moveTo>
                    <a:pt x="1353832" y="28384"/>
                  </a:moveTo>
                  <a:lnTo>
                    <a:pt x="1348054" y="22250"/>
                  </a:lnTo>
                  <a:lnTo>
                    <a:pt x="1338199" y="28270"/>
                  </a:lnTo>
                  <a:lnTo>
                    <a:pt x="1335773" y="32626"/>
                  </a:lnTo>
                  <a:lnTo>
                    <a:pt x="1338440" y="35267"/>
                  </a:lnTo>
                  <a:lnTo>
                    <a:pt x="1343888" y="36169"/>
                  </a:lnTo>
                  <a:lnTo>
                    <a:pt x="1349616" y="35318"/>
                  </a:lnTo>
                  <a:lnTo>
                    <a:pt x="1353642" y="32727"/>
                  </a:lnTo>
                  <a:lnTo>
                    <a:pt x="1353832" y="28384"/>
                  </a:lnTo>
                  <a:close/>
                </a:path>
                <a:path extrusionOk="0" h="319404" w="8641080">
                  <a:moveTo>
                    <a:pt x="1362748" y="74091"/>
                  </a:moveTo>
                  <a:lnTo>
                    <a:pt x="1348054" y="74091"/>
                  </a:lnTo>
                  <a:lnTo>
                    <a:pt x="1348054" y="89077"/>
                  </a:lnTo>
                  <a:lnTo>
                    <a:pt x="1362748" y="89077"/>
                  </a:lnTo>
                  <a:lnTo>
                    <a:pt x="1362748" y="74091"/>
                  </a:lnTo>
                  <a:close/>
                </a:path>
                <a:path extrusionOk="0" h="319404" w="8641080">
                  <a:moveTo>
                    <a:pt x="1377708" y="44602"/>
                  </a:moveTo>
                  <a:lnTo>
                    <a:pt x="1370241" y="44602"/>
                  </a:lnTo>
                  <a:lnTo>
                    <a:pt x="1368780" y="38493"/>
                  </a:lnTo>
                  <a:lnTo>
                    <a:pt x="1362748" y="36995"/>
                  </a:lnTo>
                  <a:lnTo>
                    <a:pt x="1362748" y="44602"/>
                  </a:lnTo>
                  <a:lnTo>
                    <a:pt x="1356995" y="45986"/>
                  </a:lnTo>
                  <a:lnTo>
                    <a:pt x="1355585" y="51981"/>
                  </a:lnTo>
                  <a:lnTo>
                    <a:pt x="1362748" y="51981"/>
                  </a:lnTo>
                  <a:lnTo>
                    <a:pt x="1364475" y="57848"/>
                  </a:lnTo>
                  <a:lnTo>
                    <a:pt x="1370241" y="59359"/>
                  </a:lnTo>
                  <a:lnTo>
                    <a:pt x="1370241" y="51981"/>
                  </a:lnTo>
                  <a:lnTo>
                    <a:pt x="1376299" y="50596"/>
                  </a:lnTo>
                  <a:lnTo>
                    <a:pt x="1377708" y="44602"/>
                  </a:lnTo>
                  <a:close/>
                </a:path>
                <a:path extrusionOk="0" h="319404" w="8641080">
                  <a:moveTo>
                    <a:pt x="1437817" y="117424"/>
                  </a:moveTo>
                  <a:lnTo>
                    <a:pt x="1436382" y="111086"/>
                  </a:lnTo>
                  <a:lnTo>
                    <a:pt x="1431086" y="109080"/>
                  </a:lnTo>
                  <a:lnTo>
                    <a:pt x="1428394" y="104508"/>
                  </a:lnTo>
                  <a:lnTo>
                    <a:pt x="1426032" y="99568"/>
                  </a:lnTo>
                  <a:lnTo>
                    <a:pt x="1421739" y="96443"/>
                  </a:lnTo>
                  <a:lnTo>
                    <a:pt x="1421396" y="105905"/>
                  </a:lnTo>
                  <a:lnTo>
                    <a:pt x="1412240" y="106819"/>
                  </a:lnTo>
                  <a:lnTo>
                    <a:pt x="1414538" y="118567"/>
                  </a:lnTo>
                  <a:lnTo>
                    <a:pt x="1429207" y="118567"/>
                  </a:lnTo>
                  <a:lnTo>
                    <a:pt x="1433474" y="118338"/>
                  </a:lnTo>
                  <a:lnTo>
                    <a:pt x="1437817" y="117424"/>
                  </a:lnTo>
                  <a:close/>
                </a:path>
                <a:path extrusionOk="0" h="319404" w="8641080">
                  <a:moveTo>
                    <a:pt x="1477645" y="117932"/>
                  </a:moveTo>
                  <a:lnTo>
                    <a:pt x="1477264" y="108102"/>
                  </a:lnTo>
                  <a:lnTo>
                    <a:pt x="1471599" y="99847"/>
                  </a:lnTo>
                  <a:lnTo>
                    <a:pt x="1460220" y="96393"/>
                  </a:lnTo>
                  <a:lnTo>
                    <a:pt x="1458569" y="96443"/>
                  </a:lnTo>
                  <a:lnTo>
                    <a:pt x="1459839" y="106197"/>
                  </a:lnTo>
                  <a:lnTo>
                    <a:pt x="1462544" y="114642"/>
                  </a:lnTo>
                  <a:lnTo>
                    <a:pt x="1466926" y="121424"/>
                  </a:lnTo>
                  <a:lnTo>
                    <a:pt x="1473225" y="126174"/>
                  </a:lnTo>
                  <a:lnTo>
                    <a:pt x="1477645" y="117932"/>
                  </a:lnTo>
                  <a:close/>
                </a:path>
                <a:path extrusionOk="0" h="319404" w="8641080">
                  <a:moveTo>
                    <a:pt x="1539659" y="59347"/>
                  </a:moveTo>
                  <a:lnTo>
                    <a:pt x="1536141" y="60172"/>
                  </a:lnTo>
                  <a:lnTo>
                    <a:pt x="1533004" y="60515"/>
                  </a:lnTo>
                  <a:lnTo>
                    <a:pt x="1524063" y="60515"/>
                  </a:lnTo>
                  <a:lnTo>
                    <a:pt x="1519364" y="58953"/>
                  </a:lnTo>
                  <a:lnTo>
                    <a:pt x="1511376" y="55841"/>
                  </a:lnTo>
                  <a:lnTo>
                    <a:pt x="1508099" y="54292"/>
                  </a:lnTo>
                  <a:lnTo>
                    <a:pt x="1504835" y="54292"/>
                  </a:lnTo>
                  <a:lnTo>
                    <a:pt x="1501851" y="54292"/>
                  </a:lnTo>
                  <a:lnTo>
                    <a:pt x="1498892" y="55587"/>
                  </a:lnTo>
                  <a:lnTo>
                    <a:pt x="1495399" y="59347"/>
                  </a:lnTo>
                  <a:lnTo>
                    <a:pt x="1495323" y="67030"/>
                  </a:lnTo>
                  <a:lnTo>
                    <a:pt x="1498841" y="72212"/>
                  </a:lnTo>
                  <a:lnTo>
                    <a:pt x="1504950" y="75145"/>
                  </a:lnTo>
                  <a:lnTo>
                    <a:pt x="1512646" y="76060"/>
                  </a:lnTo>
                  <a:lnTo>
                    <a:pt x="1522907" y="74777"/>
                  </a:lnTo>
                  <a:lnTo>
                    <a:pt x="1532115" y="71247"/>
                  </a:lnTo>
                  <a:lnTo>
                    <a:pt x="1538351" y="65951"/>
                  </a:lnTo>
                  <a:lnTo>
                    <a:pt x="1539659" y="59347"/>
                  </a:lnTo>
                  <a:close/>
                </a:path>
                <a:path extrusionOk="0" h="319404" w="8641080">
                  <a:moveTo>
                    <a:pt x="1576527" y="274370"/>
                  </a:moveTo>
                  <a:lnTo>
                    <a:pt x="1546847" y="274370"/>
                  </a:lnTo>
                  <a:lnTo>
                    <a:pt x="1544624" y="283654"/>
                  </a:lnTo>
                  <a:lnTo>
                    <a:pt x="1545717" y="289864"/>
                  </a:lnTo>
                  <a:lnTo>
                    <a:pt x="1549273" y="293357"/>
                  </a:lnTo>
                  <a:lnTo>
                    <a:pt x="1554492" y="294449"/>
                  </a:lnTo>
                  <a:lnTo>
                    <a:pt x="1562328" y="292849"/>
                  </a:lnTo>
                  <a:lnTo>
                    <a:pt x="1569783" y="288493"/>
                  </a:lnTo>
                  <a:lnTo>
                    <a:pt x="1575104" y="282105"/>
                  </a:lnTo>
                  <a:lnTo>
                    <a:pt x="1576527" y="274370"/>
                  </a:lnTo>
                  <a:close/>
                </a:path>
                <a:path extrusionOk="0" h="319404" w="8641080">
                  <a:moveTo>
                    <a:pt x="1642719" y="259283"/>
                  </a:moveTo>
                  <a:lnTo>
                    <a:pt x="1633893" y="259740"/>
                  </a:lnTo>
                  <a:lnTo>
                    <a:pt x="1626006" y="261162"/>
                  </a:lnTo>
                  <a:lnTo>
                    <a:pt x="1620926" y="265417"/>
                  </a:lnTo>
                  <a:lnTo>
                    <a:pt x="1620520" y="274370"/>
                  </a:lnTo>
                  <a:lnTo>
                    <a:pt x="1621218" y="274383"/>
                  </a:lnTo>
                  <a:lnTo>
                    <a:pt x="1629283" y="273291"/>
                  </a:lnTo>
                  <a:lnTo>
                    <a:pt x="1635366" y="270217"/>
                  </a:lnTo>
                  <a:lnTo>
                    <a:pt x="1639760" y="265455"/>
                  </a:lnTo>
                  <a:lnTo>
                    <a:pt x="1642719" y="259283"/>
                  </a:lnTo>
                  <a:close/>
                </a:path>
                <a:path extrusionOk="0" h="319404" w="8641080">
                  <a:moveTo>
                    <a:pt x="1745970" y="274370"/>
                  </a:moveTo>
                  <a:lnTo>
                    <a:pt x="1740598" y="270954"/>
                  </a:lnTo>
                  <a:lnTo>
                    <a:pt x="1734477" y="268351"/>
                  </a:lnTo>
                  <a:lnTo>
                    <a:pt x="1727479" y="266687"/>
                  </a:lnTo>
                  <a:lnTo>
                    <a:pt x="1719465" y="266103"/>
                  </a:lnTo>
                  <a:lnTo>
                    <a:pt x="1716290" y="266103"/>
                  </a:lnTo>
                  <a:lnTo>
                    <a:pt x="1712887" y="266357"/>
                  </a:lnTo>
                  <a:lnTo>
                    <a:pt x="1709216" y="266877"/>
                  </a:lnTo>
                  <a:lnTo>
                    <a:pt x="1707134" y="276237"/>
                  </a:lnTo>
                  <a:lnTo>
                    <a:pt x="1707946" y="282295"/>
                  </a:lnTo>
                  <a:lnTo>
                    <a:pt x="1711058" y="285546"/>
                  </a:lnTo>
                  <a:lnTo>
                    <a:pt x="1715897" y="286512"/>
                  </a:lnTo>
                  <a:lnTo>
                    <a:pt x="1723898" y="285165"/>
                  </a:lnTo>
                  <a:lnTo>
                    <a:pt x="1732483" y="281914"/>
                  </a:lnTo>
                  <a:lnTo>
                    <a:pt x="1740293" y="277926"/>
                  </a:lnTo>
                  <a:lnTo>
                    <a:pt x="1745970" y="274370"/>
                  </a:lnTo>
                  <a:close/>
                </a:path>
                <a:path extrusionOk="0" h="319404" w="8641080">
                  <a:moveTo>
                    <a:pt x="1819643" y="274370"/>
                  </a:moveTo>
                  <a:lnTo>
                    <a:pt x="1816773" y="275437"/>
                  </a:lnTo>
                  <a:lnTo>
                    <a:pt x="1814499" y="275894"/>
                  </a:lnTo>
                  <a:lnTo>
                    <a:pt x="1807044" y="275894"/>
                  </a:lnTo>
                  <a:lnTo>
                    <a:pt x="1802663" y="257708"/>
                  </a:lnTo>
                  <a:lnTo>
                    <a:pt x="1797024" y="257708"/>
                  </a:lnTo>
                  <a:lnTo>
                    <a:pt x="1795208" y="257708"/>
                  </a:lnTo>
                  <a:lnTo>
                    <a:pt x="1792909" y="258178"/>
                  </a:lnTo>
                  <a:lnTo>
                    <a:pt x="1790001" y="259270"/>
                  </a:lnTo>
                  <a:lnTo>
                    <a:pt x="1787232" y="269621"/>
                  </a:lnTo>
                  <a:lnTo>
                    <a:pt x="1790306" y="277139"/>
                  </a:lnTo>
                  <a:lnTo>
                    <a:pt x="1797100" y="281711"/>
                  </a:lnTo>
                  <a:lnTo>
                    <a:pt x="1805520" y="283248"/>
                  </a:lnTo>
                  <a:lnTo>
                    <a:pt x="1812226" y="283248"/>
                  </a:lnTo>
                  <a:lnTo>
                    <a:pt x="1818462" y="280352"/>
                  </a:lnTo>
                  <a:lnTo>
                    <a:pt x="1819643" y="274370"/>
                  </a:lnTo>
                  <a:close/>
                </a:path>
                <a:path extrusionOk="0" h="319404" w="8641080">
                  <a:moveTo>
                    <a:pt x="1905609" y="136715"/>
                  </a:moveTo>
                  <a:lnTo>
                    <a:pt x="1903615" y="130048"/>
                  </a:lnTo>
                  <a:lnTo>
                    <a:pt x="1893265" y="126174"/>
                  </a:lnTo>
                  <a:lnTo>
                    <a:pt x="1890509" y="140919"/>
                  </a:lnTo>
                  <a:lnTo>
                    <a:pt x="1893417" y="145834"/>
                  </a:lnTo>
                  <a:lnTo>
                    <a:pt x="1897113" y="145834"/>
                  </a:lnTo>
                  <a:lnTo>
                    <a:pt x="1902396" y="143027"/>
                  </a:lnTo>
                  <a:lnTo>
                    <a:pt x="1905609" y="136715"/>
                  </a:lnTo>
                  <a:close/>
                </a:path>
                <a:path extrusionOk="0" h="319404" w="8641080">
                  <a:moveTo>
                    <a:pt x="2062480" y="22250"/>
                  </a:moveTo>
                  <a:lnTo>
                    <a:pt x="2061121" y="22148"/>
                  </a:lnTo>
                  <a:lnTo>
                    <a:pt x="2060460" y="22148"/>
                  </a:lnTo>
                  <a:lnTo>
                    <a:pt x="2048497" y="26695"/>
                  </a:lnTo>
                  <a:lnTo>
                    <a:pt x="2042883" y="36766"/>
                  </a:lnTo>
                  <a:lnTo>
                    <a:pt x="2044776" y="46990"/>
                  </a:lnTo>
                  <a:lnTo>
                    <a:pt x="2055304" y="51981"/>
                  </a:lnTo>
                  <a:lnTo>
                    <a:pt x="2055355" y="42824"/>
                  </a:lnTo>
                  <a:lnTo>
                    <a:pt x="2056498" y="34772"/>
                  </a:lnTo>
                  <a:lnTo>
                    <a:pt x="2058847" y="27901"/>
                  </a:lnTo>
                  <a:lnTo>
                    <a:pt x="2062480" y="22250"/>
                  </a:lnTo>
                  <a:close/>
                </a:path>
                <a:path extrusionOk="0" h="319404" w="8641080">
                  <a:moveTo>
                    <a:pt x="2362454" y="107124"/>
                  </a:moveTo>
                  <a:lnTo>
                    <a:pt x="2360384" y="100406"/>
                  </a:lnTo>
                  <a:lnTo>
                    <a:pt x="2349944" y="96443"/>
                  </a:lnTo>
                  <a:lnTo>
                    <a:pt x="2347264" y="111302"/>
                  </a:lnTo>
                  <a:lnTo>
                    <a:pt x="2350249" y="116255"/>
                  </a:lnTo>
                  <a:lnTo>
                    <a:pt x="2353995" y="116255"/>
                  </a:lnTo>
                  <a:lnTo>
                    <a:pt x="2359279" y="113449"/>
                  </a:lnTo>
                  <a:lnTo>
                    <a:pt x="2362454" y="107124"/>
                  </a:lnTo>
                  <a:close/>
                </a:path>
                <a:path extrusionOk="0" h="319404" w="8641080">
                  <a:moveTo>
                    <a:pt x="2369616" y="235381"/>
                  </a:moveTo>
                  <a:lnTo>
                    <a:pt x="2368042" y="227482"/>
                  </a:lnTo>
                  <a:lnTo>
                    <a:pt x="2357145" y="222173"/>
                  </a:lnTo>
                  <a:lnTo>
                    <a:pt x="2354478" y="228892"/>
                  </a:lnTo>
                  <a:lnTo>
                    <a:pt x="2350122" y="233832"/>
                  </a:lnTo>
                  <a:lnTo>
                    <a:pt x="2345613" y="238569"/>
                  </a:lnTo>
                  <a:lnTo>
                    <a:pt x="2342489" y="244640"/>
                  </a:lnTo>
                  <a:lnTo>
                    <a:pt x="2345461" y="245364"/>
                  </a:lnTo>
                  <a:lnTo>
                    <a:pt x="2348268" y="245681"/>
                  </a:lnTo>
                  <a:lnTo>
                    <a:pt x="2350859" y="245681"/>
                  </a:lnTo>
                  <a:lnTo>
                    <a:pt x="2363381" y="242544"/>
                  </a:lnTo>
                  <a:lnTo>
                    <a:pt x="2369616" y="235381"/>
                  </a:lnTo>
                  <a:close/>
                </a:path>
                <a:path extrusionOk="0" h="319404" w="8641080">
                  <a:moveTo>
                    <a:pt x="2600312" y="118567"/>
                  </a:moveTo>
                  <a:lnTo>
                    <a:pt x="2591511" y="118986"/>
                  </a:lnTo>
                  <a:lnTo>
                    <a:pt x="2583624" y="120396"/>
                  </a:lnTo>
                  <a:lnTo>
                    <a:pt x="2578544" y="124612"/>
                  </a:lnTo>
                  <a:lnTo>
                    <a:pt x="2578189" y="133438"/>
                  </a:lnTo>
                  <a:lnTo>
                    <a:pt x="2579827" y="133477"/>
                  </a:lnTo>
                  <a:lnTo>
                    <a:pt x="2591333" y="133477"/>
                  </a:lnTo>
                  <a:lnTo>
                    <a:pt x="2597226" y="127495"/>
                  </a:lnTo>
                  <a:lnTo>
                    <a:pt x="2600312" y="118567"/>
                  </a:lnTo>
                  <a:close/>
                </a:path>
                <a:path extrusionOk="0" h="319404" w="8641080">
                  <a:moveTo>
                    <a:pt x="2656179" y="28003"/>
                  </a:moveTo>
                  <a:lnTo>
                    <a:pt x="2651823" y="14986"/>
                  </a:lnTo>
                  <a:lnTo>
                    <a:pt x="2642070" y="16268"/>
                  </a:lnTo>
                  <a:lnTo>
                    <a:pt x="2633751" y="18961"/>
                  </a:lnTo>
                  <a:lnTo>
                    <a:pt x="2627134" y="23380"/>
                  </a:lnTo>
                  <a:lnTo>
                    <a:pt x="2622435" y="29845"/>
                  </a:lnTo>
                  <a:lnTo>
                    <a:pt x="2623718" y="29679"/>
                  </a:lnTo>
                  <a:lnTo>
                    <a:pt x="2628912" y="29616"/>
                  </a:lnTo>
                  <a:lnTo>
                    <a:pt x="2639072" y="30314"/>
                  </a:lnTo>
                  <a:lnTo>
                    <a:pt x="2649969" y="30314"/>
                  </a:lnTo>
                  <a:lnTo>
                    <a:pt x="2656179" y="28003"/>
                  </a:lnTo>
                  <a:close/>
                </a:path>
                <a:path extrusionOk="0" h="319404" w="8641080">
                  <a:moveTo>
                    <a:pt x="2659303" y="192786"/>
                  </a:moveTo>
                  <a:lnTo>
                    <a:pt x="2656929" y="193421"/>
                  </a:lnTo>
                  <a:lnTo>
                    <a:pt x="2654897" y="193713"/>
                  </a:lnTo>
                  <a:lnTo>
                    <a:pt x="2653144" y="193713"/>
                  </a:lnTo>
                  <a:lnTo>
                    <a:pt x="2645803" y="191262"/>
                  </a:lnTo>
                  <a:lnTo>
                    <a:pt x="2637104" y="180479"/>
                  </a:lnTo>
                  <a:lnTo>
                    <a:pt x="2629954" y="178028"/>
                  </a:lnTo>
                  <a:lnTo>
                    <a:pt x="2627084" y="188252"/>
                  </a:lnTo>
                  <a:lnTo>
                    <a:pt x="2630106" y="195719"/>
                  </a:lnTo>
                  <a:lnTo>
                    <a:pt x="2636875" y="200279"/>
                  </a:lnTo>
                  <a:lnTo>
                    <a:pt x="2645283" y="201828"/>
                  </a:lnTo>
                  <a:lnTo>
                    <a:pt x="2651988" y="201828"/>
                  </a:lnTo>
                  <a:lnTo>
                    <a:pt x="2658224" y="198907"/>
                  </a:lnTo>
                  <a:lnTo>
                    <a:pt x="2659303" y="192786"/>
                  </a:lnTo>
                  <a:close/>
                </a:path>
                <a:path extrusionOk="0" h="319404" w="8641080">
                  <a:moveTo>
                    <a:pt x="2708084" y="44107"/>
                  </a:moveTo>
                  <a:lnTo>
                    <a:pt x="2706357" y="36868"/>
                  </a:lnTo>
                  <a:lnTo>
                    <a:pt x="2702661" y="31750"/>
                  </a:lnTo>
                  <a:lnTo>
                    <a:pt x="2697010" y="29806"/>
                  </a:lnTo>
                  <a:lnTo>
                    <a:pt x="2696083" y="29845"/>
                  </a:lnTo>
                  <a:lnTo>
                    <a:pt x="2696680" y="45072"/>
                  </a:lnTo>
                  <a:lnTo>
                    <a:pt x="2690380" y="53581"/>
                  </a:lnTo>
                  <a:lnTo>
                    <a:pt x="2683256" y="61264"/>
                  </a:lnTo>
                  <a:lnTo>
                    <a:pt x="2681401" y="74091"/>
                  </a:lnTo>
                  <a:lnTo>
                    <a:pt x="2683548" y="74701"/>
                  </a:lnTo>
                  <a:lnTo>
                    <a:pt x="2685567" y="74980"/>
                  </a:lnTo>
                  <a:lnTo>
                    <a:pt x="2687459" y="74980"/>
                  </a:lnTo>
                  <a:lnTo>
                    <a:pt x="2695498" y="73037"/>
                  </a:lnTo>
                  <a:lnTo>
                    <a:pt x="2701582" y="67932"/>
                  </a:lnTo>
                  <a:lnTo>
                    <a:pt x="2705697" y="60693"/>
                  </a:lnTo>
                  <a:lnTo>
                    <a:pt x="2707868" y="52400"/>
                  </a:lnTo>
                  <a:lnTo>
                    <a:pt x="2708084" y="44107"/>
                  </a:lnTo>
                  <a:close/>
                </a:path>
                <a:path extrusionOk="0" h="319404" w="8641080">
                  <a:moveTo>
                    <a:pt x="3138106" y="89077"/>
                  </a:moveTo>
                  <a:lnTo>
                    <a:pt x="3135198" y="88671"/>
                  </a:lnTo>
                  <a:lnTo>
                    <a:pt x="3132480" y="88468"/>
                  </a:lnTo>
                  <a:lnTo>
                    <a:pt x="3129940" y="88468"/>
                  </a:lnTo>
                  <a:lnTo>
                    <a:pt x="3121723" y="89369"/>
                  </a:lnTo>
                  <a:lnTo>
                    <a:pt x="3115310" y="92151"/>
                  </a:lnTo>
                  <a:lnTo>
                    <a:pt x="3110915" y="96926"/>
                  </a:lnTo>
                  <a:lnTo>
                    <a:pt x="3108706" y="103822"/>
                  </a:lnTo>
                  <a:lnTo>
                    <a:pt x="3112986" y="104165"/>
                  </a:lnTo>
                  <a:lnTo>
                    <a:pt x="3117342" y="105079"/>
                  </a:lnTo>
                  <a:lnTo>
                    <a:pt x="3115881" y="111086"/>
                  </a:lnTo>
                  <a:lnTo>
                    <a:pt x="3130626" y="111086"/>
                  </a:lnTo>
                  <a:lnTo>
                    <a:pt x="3130626" y="101053"/>
                  </a:lnTo>
                  <a:lnTo>
                    <a:pt x="3134055" y="94957"/>
                  </a:lnTo>
                  <a:lnTo>
                    <a:pt x="3138106" y="89077"/>
                  </a:lnTo>
                  <a:close/>
                </a:path>
                <a:path extrusionOk="0" h="319404" w="8641080">
                  <a:moveTo>
                    <a:pt x="3189567" y="281520"/>
                  </a:moveTo>
                  <a:lnTo>
                    <a:pt x="3186747" y="280250"/>
                  </a:lnTo>
                  <a:lnTo>
                    <a:pt x="3175609" y="272973"/>
                  </a:lnTo>
                  <a:lnTo>
                    <a:pt x="3167888" y="272973"/>
                  </a:lnTo>
                  <a:lnTo>
                    <a:pt x="3163697" y="272973"/>
                  </a:lnTo>
                  <a:lnTo>
                    <a:pt x="3160509" y="275120"/>
                  </a:lnTo>
                  <a:lnTo>
                    <a:pt x="3160204" y="281520"/>
                  </a:lnTo>
                  <a:lnTo>
                    <a:pt x="3162998" y="283083"/>
                  </a:lnTo>
                  <a:lnTo>
                    <a:pt x="3174034" y="290334"/>
                  </a:lnTo>
                  <a:lnTo>
                    <a:pt x="3186011" y="290334"/>
                  </a:lnTo>
                  <a:lnTo>
                    <a:pt x="3189262" y="288124"/>
                  </a:lnTo>
                  <a:lnTo>
                    <a:pt x="3189567" y="281520"/>
                  </a:lnTo>
                  <a:close/>
                </a:path>
                <a:path extrusionOk="0" h="319404" w="8641080">
                  <a:moveTo>
                    <a:pt x="3219208" y="14986"/>
                  </a:moveTo>
                  <a:lnTo>
                    <a:pt x="3214573" y="14516"/>
                  </a:lnTo>
                  <a:lnTo>
                    <a:pt x="3210547" y="13830"/>
                  </a:lnTo>
                  <a:lnTo>
                    <a:pt x="3211753" y="7493"/>
                  </a:lnTo>
                  <a:lnTo>
                    <a:pt x="3197034" y="7493"/>
                  </a:lnTo>
                  <a:lnTo>
                    <a:pt x="3197288" y="16408"/>
                  </a:lnTo>
                  <a:lnTo>
                    <a:pt x="3197428" y="25488"/>
                  </a:lnTo>
                  <a:lnTo>
                    <a:pt x="3199180" y="32956"/>
                  </a:lnTo>
                  <a:lnTo>
                    <a:pt x="3204286" y="36982"/>
                  </a:lnTo>
                  <a:lnTo>
                    <a:pt x="3206915" y="30543"/>
                  </a:lnTo>
                  <a:lnTo>
                    <a:pt x="3211284" y="25730"/>
                  </a:lnTo>
                  <a:lnTo>
                    <a:pt x="3215868" y="21056"/>
                  </a:lnTo>
                  <a:lnTo>
                    <a:pt x="3219208" y="14986"/>
                  </a:lnTo>
                  <a:close/>
                </a:path>
                <a:path extrusionOk="0" h="319404" w="8641080">
                  <a:moveTo>
                    <a:pt x="3285401" y="237261"/>
                  </a:moveTo>
                  <a:lnTo>
                    <a:pt x="3283508" y="237413"/>
                  </a:lnTo>
                  <a:lnTo>
                    <a:pt x="3277184" y="237413"/>
                  </a:lnTo>
                  <a:lnTo>
                    <a:pt x="3263201" y="229704"/>
                  </a:lnTo>
                  <a:lnTo>
                    <a:pt x="3257740" y="229704"/>
                  </a:lnTo>
                  <a:lnTo>
                    <a:pt x="3256051" y="229768"/>
                  </a:lnTo>
                  <a:lnTo>
                    <a:pt x="3256508" y="242785"/>
                  </a:lnTo>
                  <a:lnTo>
                    <a:pt x="3255060" y="257759"/>
                  </a:lnTo>
                  <a:lnTo>
                    <a:pt x="3256280" y="270103"/>
                  </a:lnTo>
                  <a:lnTo>
                    <a:pt x="3264738" y="275234"/>
                  </a:lnTo>
                  <a:lnTo>
                    <a:pt x="3266440" y="275234"/>
                  </a:lnTo>
                  <a:lnTo>
                    <a:pt x="3268421" y="274955"/>
                  </a:lnTo>
                  <a:lnTo>
                    <a:pt x="3270707" y="274370"/>
                  </a:lnTo>
                  <a:lnTo>
                    <a:pt x="3265957" y="259905"/>
                  </a:lnTo>
                  <a:lnTo>
                    <a:pt x="3268332" y="251802"/>
                  </a:lnTo>
                  <a:lnTo>
                    <a:pt x="3275571" y="245706"/>
                  </a:lnTo>
                  <a:lnTo>
                    <a:pt x="3285401" y="237261"/>
                  </a:lnTo>
                  <a:close/>
                </a:path>
                <a:path extrusionOk="0" h="319404" w="8641080">
                  <a:moveTo>
                    <a:pt x="3332492" y="61912"/>
                  </a:moveTo>
                  <a:lnTo>
                    <a:pt x="3330562" y="58280"/>
                  </a:lnTo>
                  <a:lnTo>
                    <a:pt x="3326815" y="58280"/>
                  </a:lnTo>
                  <a:lnTo>
                    <a:pt x="3323882" y="58280"/>
                  </a:lnTo>
                  <a:lnTo>
                    <a:pt x="3319830" y="60515"/>
                  </a:lnTo>
                  <a:lnTo>
                    <a:pt x="3314763" y="66725"/>
                  </a:lnTo>
                  <a:lnTo>
                    <a:pt x="3319589" y="71158"/>
                  </a:lnTo>
                  <a:lnTo>
                    <a:pt x="3323386" y="72809"/>
                  </a:lnTo>
                  <a:lnTo>
                    <a:pt x="3330371" y="72809"/>
                  </a:lnTo>
                  <a:lnTo>
                    <a:pt x="3332403" y="69176"/>
                  </a:lnTo>
                  <a:lnTo>
                    <a:pt x="3332492" y="61912"/>
                  </a:lnTo>
                  <a:close/>
                </a:path>
                <a:path extrusionOk="0" h="319404" w="8641080">
                  <a:moveTo>
                    <a:pt x="3368510" y="138163"/>
                  </a:moveTo>
                  <a:lnTo>
                    <a:pt x="3366554" y="126174"/>
                  </a:lnTo>
                  <a:lnTo>
                    <a:pt x="3352635" y="127000"/>
                  </a:lnTo>
                  <a:lnTo>
                    <a:pt x="3347097" y="128816"/>
                  </a:lnTo>
                  <a:lnTo>
                    <a:pt x="3344367" y="133438"/>
                  </a:lnTo>
                  <a:lnTo>
                    <a:pt x="3353854" y="133667"/>
                  </a:lnTo>
                  <a:lnTo>
                    <a:pt x="3350971" y="146456"/>
                  </a:lnTo>
                  <a:lnTo>
                    <a:pt x="3359061" y="148183"/>
                  </a:lnTo>
                  <a:lnTo>
                    <a:pt x="3359607" y="138976"/>
                  </a:lnTo>
                  <a:lnTo>
                    <a:pt x="3368510" y="138163"/>
                  </a:lnTo>
                  <a:close/>
                </a:path>
                <a:path extrusionOk="0" h="319404" w="8641080">
                  <a:moveTo>
                    <a:pt x="3381171" y="22237"/>
                  </a:moveTo>
                  <a:lnTo>
                    <a:pt x="3372231" y="18224"/>
                  </a:lnTo>
                  <a:lnTo>
                    <a:pt x="3360394" y="4165"/>
                  </a:lnTo>
                  <a:lnTo>
                    <a:pt x="3351606" y="0"/>
                  </a:lnTo>
                  <a:lnTo>
                    <a:pt x="3347567" y="9017"/>
                  </a:lnTo>
                  <a:lnTo>
                    <a:pt x="3333661" y="20980"/>
                  </a:lnTo>
                  <a:lnTo>
                    <a:pt x="3329686" y="29845"/>
                  </a:lnTo>
                  <a:lnTo>
                    <a:pt x="3337179" y="26771"/>
                  </a:lnTo>
                  <a:lnTo>
                    <a:pt x="3343706" y="25933"/>
                  </a:lnTo>
                  <a:lnTo>
                    <a:pt x="3352977" y="25933"/>
                  </a:lnTo>
                  <a:lnTo>
                    <a:pt x="3365030" y="27139"/>
                  </a:lnTo>
                  <a:lnTo>
                    <a:pt x="3372574" y="27139"/>
                  </a:lnTo>
                  <a:lnTo>
                    <a:pt x="3376955" y="26123"/>
                  </a:lnTo>
                  <a:lnTo>
                    <a:pt x="3381171" y="22237"/>
                  </a:lnTo>
                  <a:close/>
                </a:path>
                <a:path extrusionOk="0" h="319404" w="8641080">
                  <a:moveTo>
                    <a:pt x="3388360" y="178028"/>
                  </a:moveTo>
                  <a:lnTo>
                    <a:pt x="3385655" y="177736"/>
                  </a:lnTo>
                  <a:lnTo>
                    <a:pt x="3383089" y="177571"/>
                  </a:lnTo>
                  <a:lnTo>
                    <a:pt x="3380663" y="177571"/>
                  </a:lnTo>
                  <a:lnTo>
                    <a:pt x="3370872" y="178739"/>
                  </a:lnTo>
                  <a:lnTo>
                    <a:pt x="3363671" y="182562"/>
                  </a:lnTo>
                  <a:lnTo>
                    <a:pt x="3359569" y="189547"/>
                  </a:lnTo>
                  <a:lnTo>
                    <a:pt x="3359061" y="200152"/>
                  </a:lnTo>
                  <a:lnTo>
                    <a:pt x="3361537" y="200240"/>
                  </a:lnTo>
                  <a:lnTo>
                    <a:pt x="3371786" y="198196"/>
                  </a:lnTo>
                  <a:lnTo>
                    <a:pt x="3378835" y="192925"/>
                  </a:lnTo>
                  <a:lnTo>
                    <a:pt x="3383927" y="185762"/>
                  </a:lnTo>
                  <a:lnTo>
                    <a:pt x="3388360" y="178028"/>
                  </a:lnTo>
                  <a:close/>
                </a:path>
                <a:path extrusionOk="0" h="319404" w="8641080">
                  <a:moveTo>
                    <a:pt x="3415677" y="129349"/>
                  </a:moveTo>
                  <a:lnTo>
                    <a:pt x="3413658" y="122580"/>
                  </a:lnTo>
                  <a:lnTo>
                    <a:pt x="3403308" y="118567"/>
                  </a:lnTo>
                  <a:lnTo>
                    <a:pt x="3400539" y="133527"/>
                  </a:lnTo>
                  <a:lnTo>
                    <a:pt x="3403485" y="138518"/>
                  </a:lnTo>
                  <a:lnTo>
                    <a:pt x="3407206" y="138518"/>
                  </a:lnTo>
                  <a:lnTo>
                    <a:pt x="3412477" y="135712"/>
                  </a:lnTo>
                  <a:lnTo>
                    <a:pt x="3415677" y="129349"/>
                  </a:lnTo>
                  <a:close/>
                </a:path>
                <a:path extrusionOk="0" h="319404" w="8641080">
                  <a:moveTo>
                    <a:pt x="3447338" y="215023"/>
                  </a:moveTo>
                  <a:lnTo>
                    <a:pt x="3430003" y="216014"/>
                  </a:lnTo>
                  <a:lnTo>
                    <a:pt x="3414090" y="218465"/>
                  </a:lnTo>
                  <a:lnTo>
                    <a:pt x="3400056" y="222885"/>
                  </a:lnTo>
                  <a:lnTo>
                    <a:pt x="3388360" y="229768"/>
                  </a:lnTo>
                  <a:lnTo>
                    <a:pt x="3391166" y="231813"/>
                  </a:lnTo>
                  <a:lnTo>
                    <a:pt x="3398139" y="233045"/>
                  </a:lnTo>
                  <a:lnTo>
                    <a:pt x="3406356" y="233045"/>
                  </a:lnTo>
                  <a:lnTo>
                    <a:pt x="3419221" y="232079"/>
                  </a:lnTo>
                  <a:lnTo>
                    <a:pt x="3431781" y="228955"/>
                  </a:lnTo>
                  <a:lnTo>
                    <a:pt x="3441877" y="223380"/>
                  </a:lnTo>
                  <a:lnTo>
                    <a:pt x="3447338" y="215023"/>
                  </a:lnTo>
                  <a:close/>
                </a:path>
                <a:path extrusionOk="0" h="319404" w="8641080">
                  <a:moveTo>
                    <a:pt x="3528542" y="22250"/>
                  </a:moveTo>
                  <a:lnTo>
                    <a:pt x="3525939" y="21170"/>
                  </a:lnTo>
                  <a:lnTo>
                    <a:pt x="3523234" y="20701"/>
                  </a:lnTo>
                  <a:lnTo>
                    <a:pt x="3520579" y="20701"/>
                  </a:lnTo>
                  <a:lnTo>
                    <a:pt x="3509035" y="23609"/>
                  </a:lnTo>
                  <a:lnTo>
                    <a:pt x="3500920" y="30454"/>
                  </a:lnTo>
                  <a:lnTo>
                    <a:pt x="3499078" y="38404"/>
                  </a:lnTo>
                  <a:lnTo>
                    <a:pt x="3506355" y="44615"/>
                  </a:lnTo>
                  <a:lnTo>
                    <a:pt x="3508730" y="35928"/>
                  </a:lnTo>
                  <a:lnTo>
                    <a:pt x="3516249" y="32385"/>
                  </a:lnTo>
                  <a:lnTo>
                    <a:pt x="3524377" y="29375"/>
                  </a:lnTo>
                  <a:lnTo>
                    <a:pt x="3528542" y="22250"/>
                  </a:lnTo>
                  <a:close/>
                </a:path>
                <a:path extrusionOk="0" h="319404" w="8641080">
                  <a:moveTo>
                    <a:pt x="3771709" y="59347"/>
                  </a:moveTo>
                  <a:lnTo>
                    <a:pt x="3771354" y="51168"/>
                  </a:lnTo>
                  <a:lnTo>
                    <a:pt x="3766337" y="44272"/>
                  </a:lnTo>
                  <a:lnTo>
                    <a:pt x="3758781" y="39522"/>
                  </a:lnTo>
                  <a:lnTo>
                    <a:pt x="3750780" y="37757"/>
                  </a:lnTo>
                  <a:lnTo>
                    <a:pt x="3746322" y="37757"/>
                  </a:lnTo>
                  <a:lnTo>
                    <a:pt x="3742740" y="39776"/>
                  </a:lnTo>
                  <a:lnTo>
                    <a:pt x="3742042" y="44602"/>
                  </a:lnTo>
                  <a:lnTo>
                    <a:pt x="3749738" y="47967"/>
                  </a:lnTo>
                  <a:lnTo>
                    <a:pt x="3763975" y="55968"/>
                  </a:lnTo>
                  <a:lnTo>
                    <a:pt x="3771709" y="59347"/>
                  </a:lnTo>
                  <a:close/>
                </a:path>
                <a:path extrusionOk="0" h="319404" w="8641080">
                  <a:moveTo>
                    <a:pt x="3867162" y="59347"/>
                  </a:moveTo>
                  <a:lnTo>
                    <a:pt x="3862908" y="58991"/>
                  </a:lnTo>
                  <a:lnTo>
                    <a:pt x="3858526" y="58191"/>
                  </a:lnTo>
                  <a:lnTo>
                    <a:pt x="3859987" y="51968"/>
                  </a:lnTo>
                  <a:lnTo>
                    <a:pt x="3845318" y="51968"/>
                  </a:lnTo>
                  <a:lnTo>
                    <a:pt x="3844925" y="64668"/>
                  </a:lnTo>
                  <a:lnTo>
                    <a:pt x="3837686" y="70408"/>
                  </a:lnTo>
                  <a:lnTo>
                    <a:pt x="3828732" y="74333"/>
                  </a:lnTo>
                  <a:lnTo>
                    <a:pt x="3823208" y="81584"/>
                  </a:lnTo>
                  <a:lnTo>
                    <a:pt x="3828161" y="86372"/>
                  </a:lnTo>
                  <a:lnTo>
                    <a:pt x="3832390" y="88290"/>
                  </a:lnTo>
                  <a:lnTo>
                    <a:pt x="3836136" y="88290"/>
                  </a:lnTo>
                  <a:lnTo>
                    <a:pt x="3844810" y="84721"/>
                  </a:lnTo>
                  <a:lnTo>
                    <a:pt x="3852278" y="76365"/>
                  </a:lnTo>
                  <a:lnTo>
                    <a:pt x="3859441" y="66725"/>
                  </a:lnTo>
                  <a:lnTo>
                    <a:pt x="3867162" y="59347"/>
                  </a:lnTo>
                  <a:close/>
                </a:path>
                <a:path extrusionOk="0" h="319404" w="8641080">
                  <a:moveTo>
                    <a:pt x="3888829" y="254025"/>
                  </a:moveTo>
                  <a:lnTo>
                    <a:pt x="3887101" y="250685"/>
                  </a:lnTo>
                  <a:lnTo>
                    <a:pt x="3881590" y="250685"/>
                  </a:lnTo>
                  <a:lnTo>
                    <a:pt x="3877068" y="250685"/>
                  </a:lnTo>
                  <a:lnTo>
                    <a:pt x="3869994" y="252933"/>
                  </a:lnTo>
                  <a:lnTo>
                    <a:pt x="3859987" y="259283"/>
                  </a:lnTo>
                  <a:lnTo>
                    <a:pt x="3865842" y="262712"/>
                  </a:lnTo>
                  <a:lnTo>
                    <a:pt x="3870947" y="264020"/>
                  </a:lnTo>
                  <a:lnTo>
                    <a:pt x="3881831" y="264020"/>
                  </a:lnTo>
                  <a:lnTo>
                    <a:pt x="3886200" y="260680"/>
                  </a:lnTo>
                  <a:lnTo>
                    <a:pt x="3888829" y="254025"/>
                  </a:lnTo>
                  <a:close/>
                </a:path>
                <a:path extrusionOk="0" h="319404" w="8641080">
                  <a:moveTo>
                    <a:pt x="4036682" y="59347"/>
                  </a:moveTo>
                  <a:lnTo>
                    <a:pt x="4026217" y="59359"/>
                  </a:lnTo>
                  <a:lnTo>
                    <a:pt x="4014495" y="51968"/>
                  </a:lnTo>
                  <a:lnTo>
                    <a:pt x="4015905" y="61683"/>
                  </a:lnTo>
                  <a:lnTo>
                    <a:pt x="4018648" y="70065"/>
                  </a:lnTo>
                  <a:lnTo>
                    <a:pt x="4023055" y="76796"/>
                  </a:lnTo>
                  <a:lnTo>
                    <a:pt x="4029468" y="81584"/>
                  </a:lnTo>
                  <a:lnTo>
                    <a:pt x="4028897" y="71437"/>
                  </a:lnTo>
                  <a:lnTo>
                    <a:pt x="4032897" y="65341"/>
                  </a:lnTo>
                  <a:lnTo>
                    <a:pt x="4036682" y="59347"/>
                  </a:lnTo>
                  <a:close/>
                </a:path>
                <a:path extrusionOk="0" h="319404" w="8641080">
                  <a:moveTo>
                    <a:pt x="4176763" y="222173"/>
                  </a:moveTo>
                  <a:lnTo>
                    <a:pt x="4174680" y="222859"/>
                  </a:lnTo>
                  <a:lnTo>
                    <a:pt x="4172178" y="223113"/>
                  </a:lnTo>
                  <a:lnTo>
                    <a:pt x="4165701" y="223113"/>
                  </a:lnTo>
                  <a:lnTo>
                    <a:pt x="4148988" y="221234"/>
                  </a:lnTo>
                  <a:lnTo>
                    <a:pt x="4145292" y="221234"/>
                  </a:lnTo>
                  <a:lnTo>
                    <a:pt x="4138193" y="221234"/>
                  </a:lnTo>
                  <a:lnTo>
                    <a:pt x="4132834" y="222973"/>
                  </a:lnTo>
                  <a:lnTo>
                    <a:pt x="4132478" y="229768"/>
                  </a:lnTo>
                  <a:lnTo>
                    <a:pt x="4134497" y="229082"/>
                  </a:lnTo>
                  <a:lnTo>
                    <a:pt x="4136936" y="228841"/>
                  </a:lnTo>
                  <a:lnTo>
                    <a:pt x="4143349" y="228841"/>
                  </a:lnTo>
                  <a:lnTo>
                    <a:pt x="4160101" y="230759"/>
                  </a:lnTo>
                  <a:lnTo>
                    <a:pt x="4170908" y="230759"/>
                  </a:lnTo>
                  <a:lnTo>
                    <a:pt x="4176306" y="229006"/>
                  </a:lnTo>
                  <a:lnTo>
                    <a:pt x="4176763" y="222173"/>
                  </a:lnTo>
                  <a:close/>
                </a:path>
                <a:path extrusionOk="0" h="319404" w="8641080">
                  <a:moveTo>
                    <a:pt x="4404944" y="29845"/>
                  </a:moveTo>
                  <a:lnTo>
                    <a:pt x="4404169" y="15862"/>
                  </a:lnTo>
                  <a:lnTo>
                    <a:pt x="4402379" y="10261"/>
                  </a:lnTo>
                  <a:lnTo>
                    <a:pt x="4397768" y="7493"/>
                  </a:lnTo>
                  <a:lnTo>
                    <a:pt x="4398797" y="14173"/>
                  </a:lnTo>
                  <a:lnTo>
                    <a:pt x="4394936" y="15900"/>
                  </a:lnTo>
                  <a:lnTo>
                    <a:pt x="4386326" y="15900"/>
                  </a:lnTo>
                  <a:lnTo>
                    <a:pt x="4372153" y="13830"/>
                  </a:lnTo>
                  <a:lnTo>
                    <a:pt x="4363593" y="13830"/>
                  </a:lnTo>
                  <a:lnTo>
                    <a:pt x="4359795" y="15570"/>
                  </a:lnTo>
                  <a:lnTo>
                    <a:pt x="4360888" y="22237"/>
                  </a:lnTo>
                  <a:lnTo>
                    <a:pt x="4370286" y="23622"/>
                  </a:lnTo>
                  <a:lnTo>
                    <a:pt x="4385640" y="29705"/>
                  </a:lnTo>
                  <a:lnTo>
                    <a:pt x="4394987" y="31076"/>
                  </a:lnTo>
                  <a:lnTo>
                    <a:pt x="4397883" y="31076"/>
                  </a:lnTo>
                  <a:lnTo>
                    <a:pt x="4401159" y="30708"/>
                  </a:lnTo>
                  <a:lnTo>
                    <a:pt x="4404944" y="29845"/>
                  </a:lnTo>
                  <a:close/>
                </a:path>
                <a:path extrusionOk="0" h="319404" w="8641080">
                  <a:moveTo>
                    <a:pt x="4973040" y="57797"/>
                  </a:moveTo>
                  <a:lnTo>
                    <a:pt x="4968976" y="50444"/>
                  </a:lnTo>
                  <a:lnTo>
                    <a:pt x="4961915" y="45453"/>
                  </a:lnTo>
                  <a:lnTo>
                    <a:pt x="4953851" y="43611"/>
                  </a:lnTo>
                  <a:lnTo>
                    <a:pt x="4948745" y="43611"/>
                  </a:lnTo>
                  <a:lnTo>
                    <a:pt x="4944237" y="46075"/>
                  </a:lnTo>
                  <a:lnTo>
                    <a:pt x="4942751" y="51981"/>
                  </a:lnTo>
                  <a:lnTo>
                    <a:pt x="4950003" y="54419"/>
                  </a:lnTo>
                  <a:lnTo>
                    <a:pt x="4958702" y="65163"/>
                  </a:lnTo>
                  <a:lnTo>
                    <a:pt x="4966043" y="67614"/>
                  </a:lnTo>
                  <a:lnTo>
                    <a:pt x="4967770" y="67614"/>
                  </a:lnTo>
                  <a:lnTo>
                    <a:pt x="4969789" y="67348"/>
                  </a:lnTo>
                  <a:lnTo>
                    <a:pt x="4972139" y="66725"/>
                  </a:lnTo>
                  <a:lnTo>
                    <a:pt x="4973040" y="57797"/>
                  </a:lnTo>
                  <a:close/>
                </a:path>
                <a:path extrusionOk="0" h="319404" w="8641080">
                  <a:moveTo>
                    <a:pt x="5119421" y="29845"/>
                  </a:moveTo>
                  <a:lnTo>
                    <a:pt x="5116969" y="30302"/>
                  </a:lnTo>
                  <a:lnTo>
                    <a:pt x="5114772" y="30505"/>
                  </a:lnTo>
                  <a:lnTo>
                    <a:pt x="5102212" y="30505"/>
                  </a:lnTo>
                  <a:lnTo>
                    <a:pt x="5083657" y="7048"/>
                  </a:lnTo>
                  <a:lnTo>
                    <a:pt x="5073205" y="7048"/>
                  </a:lnTo>
                  <a:lnTo>
                    <a:pt x="5071580" y="7048"/>
                  </a:lnTo>
                  <a:lnTo>
                    <a:pt x="5069814" y="7188"/>
                  </a:lnTo>
                  <a:lnTo>
                    <a:pt x="5067884" y="7493"/>
                  </a:lnTo>
                  <a:lnTo>
                    <a:pt x="5069751" y="19316"/>
                  </a:lnTo>
                  <a:lnTo>
                    <a:pt x="5077688" y="28778"/>
                  </a:lnTo>
                  <a:lnTo>
                    <a:pt x="5089245" y="35064"/>
                  </a:lnTo>
                  <a:lnTo>
                    <a:pt x="5102009" y="37350"/>
                  </a:lnTo>
                  <a:lnTo>
                    <a:pt x="5109032" y="37350"/>
                  </a:lnTo>
                  <a:lnTo>
                    <a:pt x="5115496" y="35064"/>
                  </a:lnTo>
                  <a:lnTo>
                    <a:pt x="5119421" y="29845"/>
                  </a:lnTo>
                  <a:close/>
                </a:path>
                <a:path extrusionOk="0" h="319404" w="8641080">
                  <a:moveTo>
                    <a:pt x="5193106" y="14986"/>
                  </a:moveTo>
                  <a:lnTo>
                    <a:pt x="5185194" y="14528"/>
                  </a:lnTo>
                  <a:lnTo>
                    <a:pt x="5181435" y="14528"/>
                  </a:lnTo>
                  <a:lnTo>
                    <a:pt x="5171999" y="15138"/>
                  </a:lnTo>
                  <a:lnTo>
                    <a:pt x="5164175" y="17437"/>
                  </a:lnTo>
                  <a:lnTo>
                    <a:pt x="5158689" y="22098"/>
                  </a:lnTo>
                  <a:lnTo>
                    <a:pt x="5156238" y="29845"/>
                  </a:lnTo>
                  <a:lnTo>
                    <a:pt x="5159692" y="30010"/>
                  </a:lnTo>
                  <a:lnTo>
                    <a:pt x="5161331" y="30010"/>
                  </a:lnTo>
                  <a:lnTo>
                    <a:pt x="5172062" y="29070"/>
                  </a:lnTo>
                  <a:lnTo>
                    <a:pt x="5180901" y="26250"/>
                  </a:lnTo>
                  <a:lnTo>
                    <a:pt x="5187912" y="21551"/>
                  </a:lnTo>
                  <a:lnTo>
                    <a:pt x="5193106" y="14986"/>
                  </a:lnTo>
                  <a:close/>
                </a:path>
                <a:path extrusionOk="0" h="319404" w="8641080">
                  <a:moveTo>
                    <a:pt x="5236375" y="151638"/>
                  </a:moveTo>
                  <a:lnTo>
                    <a:pt x="5232590" y="142392"/>
                  </a:lnTo>
                  <a:lnTo>
                    <a:pt x="5223789" y="134277"/>
                  </a:lnTo>
                  <a:lnTo>
                    <a:pt x="5215204" y="126174"/>
                  </a:lnTo>
                  <a:lnTo>
                    <a:pt x="5215598" y="138747"/>
                  </a:lnTo>
                  <a:lnTo>
                    <a:pt x="5218138" y="149123"/>
                  </a:lnTo>
                  <a:lnTo>
                    <a:pt x="5222887" y="157276"/>
                  </a:lnTo>
                  <a:lnTo>
                    <a:pt x="5229898" y="163169"/>
                  </a:lnTo>
                  <a:lnTo>
                    <a:pt x="5236375" y="151638"/>
                  </a:lnTo>
                  <a:close/>
                </a:path>
                <a:path extrusionOk="0" h="319404" w="8641080">
                  <a:moveTo>
                    <a:pt x="5244528" y="200558"/>
                  </a:moveTo>
                  <a:lnTo>
                    <a:pt x="5240490" y="190017"/>
                  </a:lnTo>
                  <a:lnTo>
                    <a:pt x="5229898" y="185178"/>
                  </a:lnTo>
                  <a:lnTo>
                    <a:pt x="5230546" y="195453"/>
                  </a:lnTo>
                  <a:lnTo>
                    <a:pt x="5229174" y="207695"/>
                  </a:lnTo>
                  <a:lnTo>
                    <a:pt x="5229733" y="217944"/>
                  </a:lnTo>
                  <a:lnTo>
                    <a:pt x="5236146" y="222237"/>
                  </a:lnTo>
                  <a:lnTo>
                    <a:pt x="5237365" y="222173"/>
                  </a:lnTo>
                  <a:lnTo>
                    <a:pt x="5243119" y="212661"/>
                  </a:lnTo>
                  <a:lnTo>
                    <a:pt x="5244528" y="200558"/>
                  </a:lnTo>
                  <a:close/>
                </a:path>
                <a:path extrusionOk="0" h="319404" w="8641080">
                  <a:moveTo>
                    <a:pt x="5532031" y="96443"/>
                  </a:moveTo>
                  <a:lnTo>
                    <a:pt x="5529072" y="95834"/>
                  </a:lnTo>
                  <a:lnTo>
                    <a:pt x="5526430" y="95554"/>
                  </a:lnTo>
                  <a:lnTo>
                    <a:pt x="5524068" y="95554"/>
                  </a:lnTo>
                  <a:lnTo>
                    <a:pt x="5513692" y="98183"/>
                  </a:lnTo>
                  <a:lnTo>
                    <a:pt x="5507621" y="105130"/>
                  </a:lnTo>
                  <a:lnTo>
                    <a:pt x="5504408" y="114935"/>
                  </a:lnTo>
                  <a:lnTo>
                    <a:pt x="5502643" y="126174"/>
                  </a:lnTo>
                  <a:lnTo>
                    <a:pt x="5504180" y="126225"/>
                  </a:lnTo>
                  <a:lnTo>
                    <a:pt x="5515089" y="122758"/>
                  </a:lnTo>
                  <a:lnTo>
                    <a:pt x="5521274" y="114490"/>
                  </a:lnTo>
                  <a:lnTo>
                    <a:pt x="5525871" y="104648"/>
                  </a:lnTo>
                  <a:lnTo>
                    <a:pt x="5532031" y="96443"/>
                  </a:lnTo>
                  <a:close/>
                </a:path>
                <a:path extrusionOk="0" h="319404" w="8641080">
                  <a:moveTo>
                    <a:pt x="6010834" y="170421"/>
                  </a:moveTo>
                  <a:lnTo>
                    <a:pt x="6003734" y="166573"/>
                  </a:lnTo>
                  <a:lnTo>
                    <a:pt x="5998324" y="165125"/>
                  </a:lnTo>
                  <a:lnTo>
                    <a:pt x="5994425" y="165125"/>
                  </a:lnTo>
                  <a:lnTo>
                    <a:pt x="5988469" y="165125"/>
                  </a:lnTo>
                  <a:lnTo>
                    <a:pt x="5986005" y="168490"/>
                  </a:lnTo>
                  <a:lnTo>
                    <a:pt x="5986627" y="175234"/>
                  </a:lnTo>
                  <a:lnTo>
                    <a:pt x="5989726" y="178600"/>
                  </a:lnTo>
                  <a:lnTo>
                    <a:pt x="5998997" y="178600"/>
                  </a:lnTo>
                  <a:lnTo>
                    <a:pt x="6004433" y="176441"/>
                  </a:lnTo>
                  <a:lnTo>
                    <a:pt x="6010834" y="170421"/>
                  </a:lnTo>
                  <a:close/>
                </a:path>
                <a:path extrusionOk="0" h="319404" w="8641080">
                  <a:moveTo>
                    <a:pt x="6386754" y="287032"/>
                  </a:moveTo>
                  <a:lnTo>
                    <a:pt x="6383604" y="280365"/>
                  </a:lnTo>
                  <a:lnTo>
                    <a:pt x="6378245" y="276364"/>
                  </a:lnTo>
                  <a:lnTo>
                    <a:pt x="6371793" y="275031"/>
                  </a:lnTo>
                  <a:lnTo>
                    <a:pt x="6365341" y="276364"/>
                  </a:lnTo>
                  <a:lnTo>
                    <a:pt x="6359995" y="280365"/>
                  </a:lnTo>
                  <a:lnTo>
                    <a:pt x="6356858" y="287032"/>
                  </a:lnTo>
                  <a:lnTo>
                    <a:pt x="6357023" y="296367"/>
                  </a:lnTo>
                  <a:lnTo>
                    <a:pt x="6364821" y="296405"/>
                  </a:lnTo>
                  <a:lnTo>
                    <a:pt x="6368288" y="295084"/>
                  </a:lnTo>
                  <a:lnTo>
                    <a:pt x="6373304" y="292442"/>
                  </a:lnTo>
                  <a:lnTo>
                    <a:pt x="6374854" y="291122"/>
                  </a:lnTo>
                  <a:lnTo>
                    <a:pt x="6379096" y="291122"/>
                  </a:lnTo>
                  <a:lnTo>
                    <a:pt x="6381801" y="292442"/>
                  </a:lnTo>
                  <a:lnTo>
                    <a:pt x="6386627" y="296367"/>
                  </a:lnTo>
                  <a:lnTo>
                    <a:pt x="6386754" y="287032"/>
                  </a:lnTo>
                  <a:close/>
                </a:path>
                <a:path extrusionOk="0" h="319404" w="8641080">
                  <a:moveTo>
                    <a:pt x="6541173" y="252018"/>
                  </a:moveTo>
                  <a:lnTo>
                    <a:pt x="6534467" y="248183"/>
                  </a:lnTo>
                  <a:lnTo>
                    <a:pt x="6531572" y="240525"/>
                  </a:lnTo>
                  <a:lnTo>
                    <a:pt x="6528473" y="233006"/>
                  </a:lnTo>
                  <a:lnTo>
                    <a:pt x="6521221" y="229616"/>
                  </a:lnTo>
                  <a:lnTo>
                    <a:pt x="6519786" y="229666"/>
                  </a:lnTo>
                  <a:lnTo>
                    <a:pt x="6518986" y="229768"/>
                  </a:lnTo>
                  <a:lnTo>
                    <a:pt x="6517627" y="240220"/>
                  </a:lnTo>
                  <a:lnTo>
                    <a:pt x="6520662" y="249859"/>
                  </a:lnTo>
                  <a:lnTo>
                    <a:pt x="6526390" y="256933"/>
                  </a:lnTo>
                  <a:lnTo>
                    <a:pt x="6533083" y="259689"/>
                  </a:lnTo>
                  <a:lnTo>
                    <a:pt x="6536360" y="259689"/>
                  </a:lnTo>
                  <a:lnTo>
                    <a:pt x="6539370" y="257454"/>
                  </a:lnTo>
                  <a:lnTo>
                    <a:pt x="6541173" y="252018"/>
                  </a:lnTo>
                  <a:close/>
                </a:path>
                <a:path extrusionOk="0" h="319404" w="8641080">
                  <a:moveTo>
                    <a:pt x="6629489" y="22237"/>
                  </a:moveTo>
                  <a:lnTo>
                    <a:pt x="6625730" y="19761"/>
                  </a:lnTo>
                  <a:lnTo>
                    <a:pt x="6619418" y="16891"/>
                  </a:lnTo>
                  <a:lnTo>
                    <a:pt x="6611785" y="14516"/>
                  </a:lnTo>
                  <a:lnTo>
                    <a:pt x="6604076" y="13525"/>
                  </a:lnTo>
                  <a:lnTo>
                    <a:pt x="6598171" y="13525"/>
                  </a:lnTo>
                  <a:lnTo>
                    <a:pt x="6593383" y="15735"/>
                  </a:lnTo>
                  <a:lnTo>
                    <a:pt x="6592633" y="22237"/>
                  </a:lnTo>
                  <a:lnTo>
                    <a:pt x="6596456" y="24765"/>
                  </a:lnTo>
                  <a:lnTo>
                    <a:pt x="6602806" y="27673"/>
                  </a:lnTo>
                  <a:lnTo>
                    <a:pt x="6610439" y="30048"/>
                  </a:lnTo>
                  <a:lnTo>
                    <a:pt x="6618148" y="31038"/>
                  </a:lnTo>
                  <a:lnTo>
                    <a:pt x="6624066" y="31038"/>
                  </a:lnTo>
                  <a:lnTo>
                    <a:pt x="6628816" y="28803"/>
                  </a:lnTo>
                  <a:lnTo>
                    <a:pt x="6629489" y="22237"/>
                  </a:lnTo>
                  <a:close/>
                </a:path>
                <a:path extrusionOk="0" h="319404" w="8641080">
                  <a:moveTo>
                    <a:pt x="6953720" y="36995"/>
                  </a:moveTo>
                  <a:lnTo>
                    <a:pt x="6943687" y="33464"/>
                  </a:lnTo>
                  <a:lnTo>
                    <a:pt x="6935737" y="27724"/>
                  </a:lnTo>
                  <a:lnTo>
                    <a:pt x="6927329" y="22390"/>
                  </a:lnTo>
                  <a:lnTo>
                    <a:pt x="6915925" y="20040"/>
                  </a:lnTo>
                  <a:lnTo>
                    <a:pt x="6912089" y="20040"/>
                  </a:lnTo>
                  <a:lnTo>
                    <a:pt x="6907606" y="20688"/>
                  </a:lnTo>
                  <a:lnTo>
                    <a:pt x="6902221" y="22250"/>
                  </a:lnTo>
                  <a:lnTo>
                    <a:pt x="6905015" y="31064"/>
                  </a:lnTo>
                  <a:lnTo>
                    <a:pt x="6913461" y="37668"/>
                  </a:lnTo>
                  <a:lnTo>
                    <a:pt x="6925056" y="41808"/>
                  </a:lnTo>
                  <a:lnTo>
                    <a:pt x="6937299" y="43243"/>
                  </a:lnTo>
                  <a:lnTo>
                    <a:pt x="6945122" y="43243"/>
                  </a:lnTo>
                  <a:lnTo>
                    <a:pt x="6951713" y="41262"/>
                  </a:lnTo>
                  <a:lnTo>
                    <a:pt x="6953720" y="36995"/>
                  </a:lnTo>
                  <a:close/>
                </a:path>
                <a:path extrusionOk="0" h="319404" w="8641080">
                  <a:moveTo>
                    <a:pt x="7152564" y="118567"/>
                  </a:moveTo>
                  <a:lnTo>
                    <a:pt x="7152284" y="110693"/>
                  </a:lnTo>
                  <a:lnTo>
                    <a:pt x="7151383" y="103378"/>
                  </a:lnTo>
                  <a:lnTo>
                    <a:pt x="7148525" y="97980"/>
                  </a:lnTo>
                  <a:lnTo>
                    <a:pt x="7142404" y="95885"/>
                  </a:lnTo>
                  <a:lnTo>
                    <a:pt x="7141096" y="95885"/>
                  </a:lnTo>
                  <a:lnTo>
                    <a:pt x="7139610" y="96062"/>
                  </a:lnTo>
                  <a:lnTo>
                    <a:pt x="7137921" y="96443"/>
                  </a:lnTo>
                  <a:lnTo>
                    <a:pt x="7137921" y="111086"/>
                  </a:lnTo>
                  <a:lnTo>
                    <a:pt x="7145071" y="111086"/>
                  </a:lnTo>
                  <a:lnTo>
                    <a:pt x="7146798" y="117195"/>
                  </a:lnTo>
                  <a:lnTo>
                    <a:pt x="7152564" y="118567"/>
                  </a:lnTo>
                  <a:close/>
                </a:path>
                <a:path extrusionOk="0" h="319404" w="8641080">
                  <a:moveTo>
                    <a:pt x="7180313" y="167563"/>
                  </a:moveTo>
                  <a:lnTo>
                    <a:pt x="7174738" y="163169"/>
                  </a:lnTo>
                  <a:lnTo>
                    <a:pt x="7172388" y="169532"/>
                  </a:lnTo>
                  <a:lnTo>
                    <a:pt x="7169340" y="175475"/>
                  </a:lnTo>
                  <a:lnTo>
                    <a:pt x="7168985" y="180771"/>
                  </a:lnTo>
                  <a:lnTo>
                    <a:pt x="7174738" y="185178"/>
                  </a:lnTo>
                  <a:lnTo>
                    <a:pt x="7176910" y="178777"/>
                  </a:lnTo>
                  <a:lnTo>
                    <a:pt x="7179907" y="172834"/>
                  </a:lnTo>
                  <a:lnTo>
                    <a:pt x="7180313" y="167563"/>
                  </a:lnTo>
                  <a:close/>
                </a:path>
                <a:path extrusionOk="0" h="319404" w="8641080">
                  <a:moveTo>
                    <a:pt x="7191997" y="135382"/>
                  </a:moveTo>
                  <a:lnTo>
                    <a:pt x="7191311" y="128689"/>
                  </a:lnTo>
                  <a:lnTo>
                    <a:pt x="7188213" y="125349"/>
                  </a:lnTo>
                  <a:lnTo>
                    <a:pt x="7183069" y="125349"/>
                  </a:lnTo>
                  <a:lnTo>
                    <a:pt x="7178967" y="125349"/>
                  </a:lnTo>
                  <a:lnTo>
                    <a:pt x="7173569" y="127482"/>
                  </a:lnTo>
                  <a:lnTo>
                    <a:pt x="7167245" y="133438"/>
                  </a:lnTo>
                  <a:lnTo>
                    <a:pt x="7174357" y="137274"/>
                  </a:lnTo>
                  <a:lnTo>
                    <a:pt x="7179754" y="138722"/>
                  </a:lnTo>
                  <a:lnTo>
                    <a:pt x="7189571" y="138722"/>
                  </a:lnTo>
                  <a:lnTo>
                    <a:pt x="7191997" y="135382"/>
                  </a:lnTo>
                  <a:close/>
                </a:path>
                <a:path extrusionOk="0" h="319404" w="8641080">
                  <a:moveTo>
                    <a:pt x="7226211" y="103822"/>
                  </a:moveTo>
                  <a:lnTo>
                    <a:pt x="7224611" y="103784"/>
                  </a:lnTo>
                  <a:lnTo>
                    <a:pt x="7213054" y="103784"/>
                  </a:lnTo>
                  <a:lnTo>
                    <a:pt x="7207110" y="109753"/>
                  </a:lnTo>
                  <a:lnTo>
                    <a:pt x="7204088" y="118567"/>
                  </a:lnTo>
                  <a:lnTo>
                    <a:pt x="7205091" y="118579"/>
                  </a:lnTo>
                  <a:lnTo>
                    <a:pt x="7213028" y="117513"/>
                  </a:lnTo>
                  <a:lnTo>
                    <a:pt x="7218997" y="114490"/>
                  </a:lnTo>
                  <a:lnTo>
                    <a:pt x="7223303" y="109829"/>
                  </a:lnTo>
                  <a:lnTo>
                    <a:pt x="7226211" y="103822"/>
                  </a:lnTo>
                  <a:close/>
                </a:path>
                <a:path extrusionOk="0" h="319404" w="8641080">
                  <a:moveTo>
                    <a:pt x="7233679" y="36995"/>
                  </a:moveTo>
                  <a:lnTo>
                    <a:pt x="7222706" y="39116"/>
                  </a:lnTo>
                  <a:lnTo>
                    <a:pt x="7212736" y="42087"/>
                  </a:lnTo>
                  <a:lnTo>
                    <a:pt x="7205840" y="48107"/>
                  </a:lnTo>
                  <a:lnTo>
                    <a:pt x="7204100" y="59359"/>
                  </a:lnTo>
                  <a:lnTo>
                    <a:pt x="7206793" y="59651"/>
                  </a:lnTo>
                  <a:lnTo>
                    <a:pt x="7209371" y="59804"/>
                  </a:lnTo>
                  <a:lnTo>
                    <a:pt x="7211784" y="59804"/>
                  </a:lnTo>
                  <a:lnTo>
                    <a:pt x="7221728" y="58623"/>
                  </a:lnTo>
                  <a:lnTo>
                    <a:pt x="7229030" y="54749"/>
                  </a:lnTo>
                  <a:lnTo>
                    <a:pt x="7233183" y="47701"/>
                  </a:lnTo>
                  <a:lnTo>
                    <a:pt x="7233679" y="36995"/>
                  </a:lnTo>
                  <a:close/>
                </a:path>
                <a:path extrusionOk="0" h="319404" w="8641080">
                  <a:moveTo>
                    <a:pt x="7322248" y="35293"/>
                  </a:moveTo>
                  <a:lnTo>
                    <a:pt x="7318984" y="28549"/>
                  </a:lnTo>
                  <a:lnTo>
                    <a:pt x="7313460" y="24447"/>
                  </a:lnTo>
                  <a:lnTo>
                    <a:pt x="7306869" y="23075"/>
                  </a:lnTo>
                  <a:lnTo>
                    <a:pt x="7299858" y="23075"/>
                  </a:lnTo>
                  <a:lnTo>
                    <a:pt x="7293038" y="27597"/>
                  </a:lnTo>
                  <a:lnTo>
                    <a:pt x="7292403" y="36995"/>
                  </a:lnTo>
                  <a:lnTo>
                    <a:pt x="7300900" y="38950"/>
                  </a:lnTo>
                  <a:lnTo>
                    <a:pt x="7305319" y="45288"/>
                  </a:lnTo>
                  <a:lnTo>
                    <a:pt x="7317651" y="45288"/>
                  </a:lnTo>
                  <a:lnTo>
                    <a:pt x="7319734" y="45085"/>
                  </a:lnTo>
                  <a:lnTo>
                    <a:pt x="7322071" y="44615"/>
                  </a:lnTo>
                  <a:lnTo>
                    <a:pt x="7322248" y="35293"/>
                  </a:lnTo>
                  <a:close/>
                </a:path>
                <a:path extrusionOk="0" h="319404" w="8641080">
                  <a:moveTo>
                    <a:pt x="7918539" y="252018"/>
                  </a:moveTo>
                  <a:lnTo>
                    <a:pt x="7903819" y="252018"/>
                  </a:lnTo>
                  <a:lnTo>
                    <a:pt x="7903819" y="266877"/>
                  </a:lnTo>
                  <a:lnTo>
                    <a:pt x="7918539" y="266877"/>
                  </a:lnTo>
                  <a:lnTo>
                    <a:pt x="7918539" y="252018"/>
                  </a:lnTo>
                  <a:close/>
                </a:path>
                <a:path extrusionOk="0" h="319404" w="8641080">
                  <a:moveTo>
                    <a:pt x="7984985" y="44602"/>
                  </a:moveTo>
                  <a:lnTo>
                    <a:pt x="7979702" y="42545"/>
                  </a:lnTo>
                  <a:lnTo>
                    <a:pt x="7976997" y="37884"/>
                  </a:lnTo>
                  <a:lnTo>
                    <a:pt x="7974609" y="32893"/>
                  </a:lnTo>
                  <a:lnTo>
                    <a:pt x="7970304" y="29845"/>
                  </a:lnTo>
                  <a:lnTo>
                    <a:pt x="7968196" y="37922"/>
                  </a:lnTo>
                  <a:lnTo>
                    <a:pt x="7969859" y="45491"/>
                  </a:lnTo>
                  <a:lnTo>
                    <a:pt x="7973835" y="51092"/>
                  </a:lnTo>
                  <a:lnTo>
                    <a:pt x="7978699" y="53289"/>
                  </a:lnTo>
                  <a:lnTo>
                    <a:pt x="7981505" y="53289"/>
                  </a:lnTo>
                  <a:lnTo>
                    <a:pt x="7984020" y="50825"/>
                  </a:lnTo>
                  <a:lnTo>
                    <a:pt x="7984985" y="44602"/>
                  </a:lnTo>
                  <a:close/>
                </a:path>
                <a:path extrusionOk="0" h="319404" w="8641080">
                  <a:moveTo>
                    <a:pt x="8017421" y="47155"/>
                  </a:moveTo>
                  <a:lnTo>
                    <a:pt x="8015491" y="43548"/>
                  </a:lnTo>
                  <a:lnTo>
                    <a:pt x="8011757" y="43548"/>
                  </a:lnTo>
                  <a:lnTo>
                    <a:pt x="8008823" y="43548"/>
                  </a:lnTo>
                  <a:lnTo>
                    <a:pt x="8004759" y="45770"/>
                  </a:lnTo>
                  <a:lnTo>
                    <a:pt x="7999654" y="51968"/>
                  </a:lnTo>
                  <a:lnTo>
                    <a:pt x="8004467" y="56349"/>
                  </a:lnTo>
                  <a:lnTo>
                    <a:pt x="8008252" y="57988"/>
                  </a:lnTo>
                  <a:lnTo>
                    <a:pt x="8015262" y="57988"/>
                  </a:lnTo>
                  <a:lnTo>
                    <a:pt x="8017307" y="54381"/>
                  </a:lnTo>
                  <a:lnTo>
                    <a:pt x="8017421" y="47155"/>
                  </a:lnTo>
                  <a:close/>
                </a:path>
                <a:path extrusionOk="0" h="319404" w="8641080">
                  <a:moveTo>
                    <a:pt x="8095462" y="237261"/>
                  </a:moveTo>
                  <a:lnTo>
                    <a:pt x="8088655" y="234924"/>
                  </a:lnTo>
                  <a:lnTo>
                    <a:pt x="8073288" y="224688"/>
                  </a:lnTo>
                  <a:lnTo>
                    <a:pt x="8066227" y="222364"/>
                  </a:lnTo>
                  <a:lnTo>
                    <a:pt x="8063065" y="222364"/>
                  </a:lnTo>
                  <a:lnTo>
                    <a:pt x="8060410" y="224345"/>
                  </a:lnTo>
                  <a:lnTo>
                    <a:pt x="8058632" y="229768"/>
                  </a:lnTo>
                  <a:lnTo>
                    <a:pt x="8061833" y="234696"/>
                  </a:lnTo>
                  <a:lnTo>
                    <a:pt x="8067942" y="240118"/>
                  </a:lnTo>
                  <a:lnTo>
                    <a:pt x="8075689" y="244513"/>
                  </a:lnTo>
                  <a:lnTo>
                    <a:pt x="8083766" y="246316"/>
                  </a:lnTo>
                  <a:lnTo>
                    <a:pt x="8088706" y="246316"/>
                  </a:lnTo>
                  <a:lnTo>
                    <a:pt x="8093075" y="243878"/>
                  </a:lnTo>
                  <a:lnTo>
                    <a:pt x="8095462" y="237261"/>
                  </a:lnTo>
                  <a:close/>
                </a:path>
                <a:path extrusionOk="0" h="319404" w="8641080">
                  <a:moveTo>
                    <a:pt x="8456320" y="289115"/>
                  </a:moveTo>
                  <a:lnTo>
                    <a:pt x="8450250" y="287985"/>
                  </a:lnTo>
                  <a:lnTo>
                    <a:pt x="8445487" y="287528"/>
                  </a:lnTo>
                  <a:lnTo>
                    <a:pt x="8441804" y="287528"/>
                  </a:lnTo>
                  <a:lnTo>
                    <a:pt x="8433283" y="287528"/>
                  </a:lnTo>
                  <a:lnTo>
                    <a:pt x="8430641" y="290017"/>
                  </a:lnTo>
                  <a:lnTo>
                    <a:pt x="8432190" y="294982"/>
                  </a:lnTo>
                  <a:lnTo>
                    <a:pt x="8436394" y="297472"/>
                  </a:lnTo>
                  <a:lnTo>
                    <a:pt x="8446300" y="297472"/>
                  </a:lnTo>
                  <a:lnTo>
                    <a:pt x="8451875" y="295338"/>
                  </a:lnTo>
                  <a:lnTo>
                    <a:pt x="8456320" y="289115"/>
                  </a:lnTo>
                  <a:close/>
                </a:path>
                <a:path extrusionOk="0" h="319404" w="8641080">
                  <a:moveTo>
                    <a:pt x="8640458" y="0"/>
                  </a:moveTo>
                  <a:lnTo>
                    <a:pt x="8625738" y="0"/>
                  </a:lnTo>
                  <a:lnTo>
                    <a:pt x="8625738" y="14986"/>
                  </a:lnTo>
                  <a:lnTo>
                    <a:pt x="8640458" y="14986"/>
                  </a:lnTo>
                  <a:lnTo>
                    <a:pt x="86404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75" name="Google Shape;3175;gf574e92628_0_0"/>
            <p:cNvSpPr/>
            <p:nvPr/>
          </p:nvSpPr>
          <p:spPr>
            <a:xfrm>
              <a:off x="1993" y="8419744"/>
              <a:ext cx="8557895" cy="266065"/>
            </a:xfrm>
            <a:custGeom>
              <a:rect b="b" l="l" r="r" t="t"/>
              <a:pathLst>
                <a:path extrusionOk="0" h="266065" w="8557895">
                  <a:moveTo>
                    <a:pt x="11480" y="18072"/>
                  </a:moveTo>
                  <a:lnTo>
                    <a:pt x="5740" y="13665"/>
                  </a:lnTo>
                  <a:lnTo>
                    <a:pt x="3403" y="20078"/>
                  </a:lnTo>
                  <a:lnTo>
                    <a:pt x="355" y="25996"/>
                  </a:lnTo>
                  <a:lnTo>
                    <a:pt x="0" y="31229"/>
                  </a:lnTo>
                  <a:lnTo>
                    <a:pt x="5740" y="35547"/>
                  </a:lnTo>
                  <a:lnTo>
                    <a:pt x="8077" y="29273"/>
                  </a:lnTo>
                  <a:lnTo>
                    <a:pt x="11125" y="23355"/>
                  </a:lnTo>
                  <a:lnTo>
                    <a:pt x="11480" y="18072"/>
                  </a:lnTo>
                  <a:close/>
                </a:path>
                <a:path extrusionOk="0" h="266065" w="8557895">
                  <a:moveTo>
                    <a:pt x="300418" y="132003"/>
                  </a:moveTo>
                  <a:lnTo>
                    <a:pt x="299745" y="132003"/>
                  </a:lnTo>
                  <a:lnTo>
                    <a:pt x="291668" y="133083"/>
                  </a:lnTo>
                  <a:lnTo>
                    <a:pt x="285572" y="136131"/>
                  </a:lnTo>
                  <a:lnTo>
                    <a:pt x="281190" y="140830"/>
                  </a:lnTo>
                  <a:lnTo>
                    <a:pt x="278231" y="146875"/>
                  </a:lnTo>
                  <a:lnTo>
                    <a:pt x="279552" y="146888"/>
                  </a:lnTo>
                  <a:lnTo>
                    <a:pt x="287362" y="145808"/>
                  </a:lnTo>
                  <a:lnTo>
                    <a:pt x="293255" y="142786"/>
                  </a:lnTo>
                  <a:lnTo>
                    <a:pt x="297522" y="138087"/>
                  </a:lnTo>
                  <a:lnTo>
                    <a:pt x="300418" y="132003"/>
                  </a:lnTo>
                  <a:close/>
                </a:path>
                <a:path extrusionOk="0" h="266065" w="8557895">
                  <a:moveTo>
                    <a:pt x="337210" y="132003"/>
                  </a:moveTo>
                  <a:lnTo>
                    <a:pt x="322554" y="132003"/>
                  </a:lnTo>
                  <a:lnTo>
                    <a:pt x="322554" y="146862"/>
                  </a:lnTo>
                  <a:lnTo>
                    <a:pt x="337210" y="146862"/>
                  </a:lnTo>
                  <a:lnTo>
                    <a:pt x="337210" y="132003"/>
                  </a:lnTo>
                  <a:close/>
                </a:path>
                <a:path extrusionOk="0" h="266065" w="8557895">
                  <a:moveTo>
                    <a:pt x="388708" y="87871"/>
                  </a:moveTo>
                  <a:lnTo>
                    <a:pt x="382117" y="84988"/>
                  </a:lnTo>
                  <a:lnTo>
                    <a:pt x="377291" y="80492"/>
                  </a:lnTo>
                  <a:lnTo>
                    <a:pt x="372643" y="75869"/>
                  </a:lnTo>
                  <a:lnTo>
                    <a:pt x="366560" y="72669"/>
                  </a:lnTo>
                  <a:lnTo>
                    <a:pt x="367817" y="88785"/>
                  </a:lnTo>
                  <a:lnTo>
                    <a:pt x="365480" y="101320"/>
                  </a:lnTo>
                  <a:lnTo>
                    <a:pt x="360006" y="110667"/>
                  </a:lnTo>
                  <a:lnTo>
                    <a:pt x="351866" y="117259"/>
                  </a:lnTo>
                  <a:lnTo>
                    <a:pt x="355727" y="117525"/>
                  </a:lnTo>
                  <a:lnTo>
                    <a:pt x="357530" y="117525"/>
                  </a:lnTo>
                  <a:lnTo>
                    <a:pt x="370674" y="115582"/>
                  </a:lnTo>
                  <a:lnTo>
                    <a:pt x="380149" y="109867"/>
                  </a:lnTo>
                  <a:lnTo>
                    <a:pt x="386105" y="100571"/>
                  </a:lnTo>
                  <a:lnTo>
                    <a:pt x="388708" y="87871"/>
                  </a:lnTo>
                  <a:close/>
                </a:path>
                <a:path extrusionOk="0" h="266065" w="8557895">
                  <a:moveTo>
                    <a:pt x="425551" y="6184"/>
                  </a:moveTo>
                  <a:lnTo>
                    <a:pt x="421246" y="1752"/>
                  </a:lnTo>
                  <a:lnTo>
                    <a:pt x="416953" y="0"/>
                  </a:lnTo>
                  <a:lnTo>
                    <a:pt x="412750" y="0"/>
                  </a:lnTo>
                  <a:lnTo>
                    <a:pt x="404101" y="2247"/>
                  </a:lnTo>
                  <a:lnTo>
                    <a:pt x="395897" y="7759"/>
                  </a:lnTo>
                  <a:lnTo>
                    <a:pt x="388315" y="14617"/>
                  </a:lnTo>
                  <a:lnTo>
                    <a:pt x="381533" y="20942"/>
                  </a:lnTo>
                  <a:lnTo>
                    <a:pt x="387413" y="20942"/>
                  </a:lnTo>
                  <a:lnTo>
                    <a:pt x="393649" y="21297"/>
                  </a:lnTo>
                  <a:lnTo>
                    <a:pt x="399529" y="21297"/>
                  </a:lnTo>
                  <a:lnTo>
                    <a:pt x="409282" y="20777"/>
                  </a:lnTo>
                  <a:lnTo>
                    <a:pt x="417436" y="18669"/>
                  </a:lnTo>
                  <a:lnTo>
                    <a:pt x="423151" y="14084"/>
                  </a:lnTo>
                  <a:lnTo>
                    <a:pt x="425551" y="6184"/>
                  </a:lnTo>
                  <a:close/>
                </a:path>
                <a:path extrusionOk="0" h="266065" w="8557895">
                  <a:moveTo>
                    <a:pt x="700290" y="95491"/>
                  </a:moveTo>
                  <a:lnTo>
                    <a:pt x="698055" y="90411"/>
                  </a:lnTo>
                  <a:lnTo>
                    <a:pt x="692962" y="87325"/>
                  </a:lnTo>
                  <a:lnTo>
                    <a:pt x="686638" y="86283"/>
                  </a:lnTo>
                  <a:lnTo>
                    <a:pt x="680554" y="86283"/>
                  </a:lnTo>
                  <a:lnTo>
                    <a:pt x="674992" y="89128"/>
                  </a:lnTo>
                  <a:lnTo>
                    <a:pt x="676173" y="95021"/>
                  </a:lnTo>
                  <a:lnTo>
                    <a:pt x="680466" y="95491"/>
                  </a:lnTo>
                  <a:lnTo>
                    <a:pt x="684784" y="96177"/>
                  </a:lnTo>
                  <a:lnTo>
                    <a:pt x="683374" y="102514"/>
                  </a:lnTo>
                  <a:lnTo>
                    <a:pt x="698042" y="102514"/>
                  </a:lnTo>
                  <a:lnTo>
                    <a:pt x="700290" y="95491"/>
                  </a:lnTo>
                  <a:close/>
                </a:path>
                <a:path extrusionOk="0" h="266065" w="8557895">
                  <a:moveTo>
                    <a:pt x="818019" y="136728"/>
                  </a:moveTo>
                  <a:lnTo>
                    <a:pt x="816038" y="124866"/>
                  </a:lnTo>
                  <a:lnTo>
                    <a:pt x="793889" y="124866"/>
                  </a:lnTo>
                  <a:lnTo>
                    <a:pt x="793889" y="146875"/>
                  </a:lnTo>
                  <a:lnTo>
                    <a:pt x="808545" y="146875"/>
                  </a:lnTo>
                  <a:lnTo>
                    <a:pt x="809129" y="137541"/>
                  </a:lnTo>
                  <a:lnTo>
                    <a:pt x="818019" y="136728"/>
                  </a:lnTo>
                  <a:close/>
                </a:path>
                <a:path extrusionOk="0" h="266065" w="8557895">
                  <a:moveTo>
                    <a:pt x="823493" y="58026"/>
                  </a:moveTo>
                  <a:lnTo>
                    <a:pt x="822947" y="54241"/>
                  </a:lnTo>
                  <a:lnTo>
                    <a:pt x="822464" y="50469"/>
                  </a:lnTo>
                  <a:lnTo>
                    <a:pt x="818311" y="50469"/>
                  </a:lnTo>
                  <a:lnTo>
                    <a:pt x="817651" y="50469"/>
                  </a:lnTo>
                  <a:lnTo>
                    <a:pt x="816889" y="50558"/>
                  </a:lnTo>
                  <a:lnTo>
                    <a:pt x="816038" y="50774"/>
                  </a:lnTo>
                  <a:lnTo>
                    <a:pt x="812812" y="56680"/>
                  </a:lnTo>
                  <a:lnTo>
                    <a:pt x="805599" y="58648"/>
                  </a:lnTo>
                  <a:lnTo>
                    <a:pt x="798068" y="60350"/>
                  </a:lnTo>
                  <a:lnTo>
                    <a:pt x="793889" y="65405"/>
                  </a:lnTo>
                  <a:lnTo>
                    <a:pt x="795985" y="65214"/>
                  </a:lnTo>
                  <a:lnTo>
                    <a:pt x="802284" y="65214"/>
                  </a:lnTo>
                  <a:lnTo>
                    <a:pt x="816063" y="72771"/>
                  </a:lnTo>
                  <a:lnTo>
                    <a:pt x="821982" y="72771"/>
                  </a:lnTo>
                  <a:lnTo>
                    <a:pt x="823493" y="72656"/>
                  </a:lnTo>
                  <a:lnTo>
                    <a:pt x="823493" y="58026"/>
                  </a:lnTo>
                  <a:close/>
                </a:path>
                <a:path extrusionOk="0" h="266065" w="8557895">
                  <a:moveTo>
                    <a:pt x="1119200" y="72428"/>
                  </a:moveTo>
                  <a:lnTo>
                    <a:pt x="1115402" y="67208"/>
                  </a:lnTo>
                  <a:lnTo>
                    <a:pt x="1108214" y="64312"/>
                  </a:lnTo>
                  <a:lnTo>
                    <a:pt x="1099121" y="63423"/>
                  </a:lnTo>
                  <a:lnTo>
                    <a:pt x="1086116" y="64897"/>
                  </a:lnTo>
                  <a:lnTo>
                    <a:pt x="1076198" y="68757"/>
                  </a:lnTo>
                  <a:lnTo>
                    <a:pt x="1073289" y="74168"/>
                  </a:lnTo>
                  <a:lnTo>
                    <a:pt x="1081316" y="80276"/>
                  </a:lnTo>
                  <a:lnTo>
                    <a:pt x="1083030" y="74396"/>
                  </a:lnTo>
                  <a:lnTo>
                    <a:pt x="1085151" y="72390"/>
                  </a:lnTo>
                  <a:lnTo>
                    <a:pt x="1090510" y="72390"/>
                  </a:lnTo>
                  <a:lnTo>
                    <a:pt x="1093838" y="74815"/>
                  </a:lnTo>
                  <a:lnTo>
                    <a:pt x="1101534" y="79679"/>
                  </a:lnTo>
                  <a:lnTo>
                    <a:pt x="1105928" y="82105"/>
                  </a:lnTo>
                  <a:lnTo>
                    <a:pt x="1113167" y="82105"/>
                  </a:lnTo>
                  <a:lnTo>
                    <a:pt x="1115580" y="81584"/>
                  </a:lnTo>
                  <a:lnTo>
                    <a:pt x="1118133" y="80276"/>
                  </a:lnTo>
                  <a:lnTo>
                    <a:pt x="1119200" y="72428"/>
                  </a:lnTo>
                  <a:close/>
                </a:path>
                <a:path extrusionOk="0" h="266065" w="8557895">
                  <a:moveTo>
                    <a:pt x="1147521" y="117259"/>
                  </a:moveTo>
                  <a:lnTo>
                    <a:pt x="1137043" y="119735"/>
                  </a:lnTo>
                  <a:lnTo>
                    <a:pt x="1126477" y="122047"/>
                  </a:lnTo>
                  <a:lnTo>
                    <a:pt x="1117219" y="125653"/>
                  </a:lnTo>
                  <a:lnTo>
                    <a:pt x="1110653" y="132003"/>
                  </a:lnTo>
                  <a:lnTo>
                    <a:pt x="1115021" y="136664"/>
                  </a:lnTo>
                  <a:lnTo>
                    <a:pt x="1119581" y="138595"/>
                  </a:lnTo>
                  <a:lnTo>
                    <a:pt x="1123988" y="138595"/>
                  </a:lnTo>
                  <a:lnTo>
                    <a:pt x="1131531" y="136753"/>
                  </a:lnTo>
                  <a:lnTo>
                    <a:pt x="1138275" y="131902"/>
                  </a:lnTo>
                  <a:lnTo>
                    <a:pt x="1143762" y="125069"/>
                  </a:lnTo>
                  <a:lnTo>
                    <a:pt x="1147521" y="117259"/>
                  </a:lnTo>
                  <a:close/>
                </a:path>
                <a:path extrusionOk="0" h="266065" w="8557895">
                  <a:moveTo>
                    <a:pt x="1213688" y="109778"/>
                  </a:moveTo>
                  <a:lnTo>
                    <a:pt x="1207820" y="108724"/>
                  </a:lnTo>
                  <a:lnTo>
                    <a:pt x="1203159" y="108292"/>
                  </a:lnTo>
                  <a:lnTo>
                    <a:pt x="1199527" y="108292"/>
                  </a:lnTo>
                  <a:lnTo>
                    <a:pt x="1190815" y="108292"/>
                  </a:lnTo>
                  <a:lnTo>
                    <a:pt x="1188046" y="110782"/>
                  </a:lnTo>
                  <a:lnTo>
                    <a:pt x="1189456" y="115785"/>
                  </a:lnTo>
                  <a:lnTo>
                    <a:pt x="1193622" y="118275"/>
                  </a:lnTo>
                  <a:lnTo>
                    <a:pt x="1203553" y="118275"/>
                  </a:lnTo>
                  <a:lnTo>
                    <a:pt x="1209192" y="116116"/>
                  </a:lnTo>
                  <a:lnTo>
                    <a:pt x="1213688" y="109778"/>
                  </a:lnTo>
                  <a:close/>
                </a:path>
                <a:path extrusionOk="0" h="266065" w="8557895">
                  <a:moveTo>
                    <a:pt x="1303959" y="147421"/>
                  </a:moveTo>
                  <a:lnTo>
                    <a:pt x="1301076" y="139509"/>
                  </a:lnTo>
                  <a:lnTo>
                    <a:pt x="1295831" y="139509"/>
                  </a:lnTo>
                  <a:lnTo>
                    <a:pt x="1294815" y="139611"/>
                  </a:lnTo>
                  <a:lnTo>
                    <a:pt x="1292250" y="146189"/>
                  </a:lnTo>
                  <a:lnTo>
                    <a:pt x="1289113" y="152247"/>
                  </a:lnTo>
                  <a:lnTo>
                    <a:pt x="1286941" y="159372"/>
                  </a:lnTo>
                  <a:lnTo>
                    <a:pt x="1287310" y="169113"/>
                  </a:lnTo>
                  <a:lnTo>
                    <a:pt x="1289799" y="170535"/>
                  </a:lnTo>
                  <a:lnTo>
                    <a:pt x="1291971" y="171157"/>
                  </a:lnTo>
                  <a:lnTo>
                    <a:pt x="1300619" y="171157"/>
                  </a:lnTo>
                  <a:lnTo>
                    <a:pt x="1303731" y="163245"/>
                  </a:lnTo>
                  <a:lnTo>
                    <a:pt x="1303959" y="147421"/>
                  </a:lnTo>
                  <a:close/>
                </a:path>
                <a:path extrusionOk="0" h="266065" w="8557895">
                  <a:moveTo>
                    <a:pt x="1416837" y="116344"/>
                  </a:moveTo>
                  <a:lnTo>
                    <a:pt x="1405318" y="109778"/>
                  </a:lnTo>
                  <a:lnTo>
                    <a:pt x="1402245" y="117805"/>
                  </a:lnTo>
                  <a:lnTo>
                    <a:pt x="1395907" y="122618"/>
                  </a:lnTo>
                  <a:lnTo>
                    <a:pt x="1390611" y="128473"/>
                  </a:lnTo>
                  <a:lnTo>
                    <a:pt x="1390624" y="139611"/>
                  </a:lnTo>
                  <a:lnTo>
                    <a:pt x="1391983" y="139649"/>
                  </a:lnTo>
                  <a:lnTo>
                    <a:pt x="1406359" y="135610"/>
                  </a:lnTo>
                  <a:lnTo>
                    <a:pt x="1415910" y="126390"/>
                  </a:lnTo>
                  <a:lnTo>
                    <a:pt x="1416837" y="116344"/>
                  </a:lnTo>
                  <a:close/>
                </a:path>
                <a:path extrusionOk="0" h="266065" w="8557895">
                  <a:moveTo>
                    <a:pt x="1425460" y="148856"/>
                  </a:moveTo>
                  <a:lnTo>
                    <a:pt x="1419999" y="139611"/>
                  </a:lnTo>
                  <a:lnTo>
                    <a:pt x="1414030" y="150139"/>
                  </a:lnTo>
                  <a:lnTo>
                    <a:pt x="1396580" y="165887"/>
                  </a:lnTo>
                  <a:lnTo>
                    <a:pt x="1390611" y="176593"/>
                  </a:lnTo>
                  <a:lnTo>
                    <a:pt x="1393278" y="177457"/>
                  </a:lnTo>
                  <a:lnTo>
                    <a:pt x="1395857" y="177838"/>
                  </a:lnTo>
                  <a:lnTo>
                    <a:pt x="1398320" y="177838"/>
                  </a:lnTo>
                  <a:lnTo>
                    <a:pt x="1412862" y="172961"/>
                  </a:lnTo>
                  <a:lnTo>
                    <a:pt x="1422488" y="161632"/>
                  </a:lnTo>
                  <a:lnTo>
                    <a:pt x="1425460" y="148856"/>
                  </a:lnTo>
                  <a:close/>
                </a:path>
                <a:path extrusionOk="0" h="266065" w="8557895">
                  <a:moveTo>
                    <a:pt x="1581975" y="146862"/>
                  </a:moveTo>
                  <a:lnTo>
                    <a:pt x="1560068" y="146862"/>
                  </a:lnTo>
                  <a:lnTo>
                    <a:pt x="1560068" y="161963"/>
                  </a:lnTo>
                  <a:lnTo>
                    <a:pt x="1581975" y="161963"/>
                  </a:lnTo>
                  <a:lnTo>
                    <a:pt x="1581975" y="146862"/>
                  </a:lnTo>
                  <a:close/>
                </a:path>
                <a:path extrusionOk="0" h="266065" w="8557895">
                  <a:moveTo>
                    <a:pt x="1596974" y="6184"/>
                  </a:moveTo>
                  <a:lnTo>
                    <a:pt x="1595678" y="6350"/>
                  </a:lnTo>
                  <a:lnTo>
                    <a:pt x="1590433" y="6413"/>
                  </a:lnTo>
                  <a:lnTo>
                    <a:pt x="1580235" y="5715"/>
                  </a:lnTo>
                  <a:lnTo>
                    <a:pt x="1577873" y="5715"/>
                  </a:lnTo>
                  <a:lnTo>
                    <a:pt x="1569313" y="5715"/>
                  </a:lnTo>
                  <a:lnTo>
                    <a:pt x="1563090" y="8013"/>
                  </a:lnTo>
                  <a:lnTo>
                    <a:pt x="1567268" y="20942"/>
                  </a:lnTo>
                  <a:lnTo>
                    <a:pt x="1570075" y="21259"/>
                  </a:lnTo>
                  <a:lnTo>
                    <a:pt x="1572704" y="21424"/>
                  </a:lnTo>
                  <a:lnTo>
                    <a:pt x="1575168" y="21424"/>
                  </a:lnTo>
                  <a:lnTo>
                    <a:pt x="1583639" y="20561"/>
                  </a:lnTo>
                  <a:lnTo>
                    <a:pt x="1590205" y="17881"/>
                  </a:lnTo>
                  <a:lnTo>
                    <a:pt x="1594700" y="13144"/>
                  </a:lnTo>
                  <a:lnTo>
                    <a:pt x="1596974" y="6184"/>
                  </a:lnTo>
                  <a:close/>
                </a:path>
                <a:path extrusionOk="0" h="266065" w="8557895">
                  <a:moveTo>
                    <a:pt x="1655584" y="58026"/>
                  </a:moveTo>
                  <a:lnTo>
                    <a:pt x="1651063" y="53365"/>
                  </a:lnTo>
                  <a:lnTo>
                    <a:pt x="1641690" y="50330"/>
                  </a:lnTo>
                  <a:lnTo>
                    <a:pt x="1632686" y="50330"/>
                  </a:lnTo>
                  <a:lnTo>
                    <a:pt x="1623479" y="51536"/>
                  </a:lnTo>
                  <a:lnTo>
                    <a:pt x="1615960" y="55410"/>
                  </a:lnTo>
                  <a:lnTo>
                    <a:pt x="1611528" y="62331"/>
                  </a:lnTo>
                  <a:lnTo>
                    <a:pt x="1611579" y="72669"/>
                  </a:lnTo>
                  <a:lnTo>
                    <a:pt x="1625117" y="71628"/>
                  </a:lnTo>
                  <a:lnTo>
                    <a:pt x="1637284" y="69100"/>
                  </a:lnTo>
                  <a:lnTo>
                    <a:pt x="1647609" y="64706"/>
                  </a:lnTo>
                  <a:lnTo>
                    <a:pt x="1655584" y="58026"/>
                  </a:lnTo>
                  <a:close/>
                </a:path>
                <a:path extrusionOk="0" h="266065" w="8557895">
                  <a:moveTo>
                    <a:pt x="1670596" y="87871"/>
                  </a:moveTo>
                  <a:lnTo>
                    <a:pt x="1662493" y="88976"/>
                  </a:lnTo>
                  <a:lnTo>
                    <a:pt x="1656029" y="91109"/>
                  </a:lnTo>
                  <a:lnTo>
                    <a:pt x="1650580" y="93192"/>
                  </a:lnTo>
                  <a:lnTo>
                    <a:pt x="1645526" y="94119"/>
                  </a:lnTo>
                  <a:lnTo>
                    <a:pt x="1642071" y="94119"/>
                  </a:lnTo>
                  <a:lnTo>
                    <a:pt x="1638439" y="92557"/>
                  </a:lnTo>
                  <a:lnTo>
                    <a:pt x="1633753" y="87871"/>
                  </a:lnTo>
                  <a:lnTo>
                    <a:pt x="1634998" y="97447"/>
                  </a:lnTo>
                  <a:lnTo>
                    <a:pt x="1637652" y="105765"/>
                  </a:lnTo>
                  <a:lnTo>
                    <a:pt x="1642021" y="112471"/>
                  </a:lnTo>
                  <a:lnTo>
                    <a:pt x="1648447" y="117259"/>
                  </a:lnTo>
                  <a:lnTo>
                    <a:pt x="1651812" y="107823"/>
                  </a:lnTo>
                  <a:lnTo>
                    <a:pt x="1661033" y="104165"/>
                  </a:lnTo>
                  <a:lnTo>
                    <a:pt x="1669491" y="99707"/>
                  </a:lnTo>
                  <a:lnTo>
                    <a:pt x="1670596" y="87871"/>
                  </a:lnTo>
                  <a:close/>
                </a:path>
                <a:path extrusionOk="0" h="266065" w="8557895">
                  <a:moveTo>
                    <a:pt x="1687017" y="197370"/>
                  </a:moveTo>
                  <a:lnTo>
                    <a:pt x="1684693" y="191198"/>
                  </a:lnTo>
                  <a:lnTo>
                    <a:pt x="1679308" y="191198"/>
                  </a:lnTo>
                  <a:lnTo>
                    <a:pt x="1678813" y="191198"/>
                  </a:lnTo>
                  <a:lnTo>
                    <a:pt x="1678292" y="191249"/>
                  </a:lnTo>
                  <a:lnTo>
                    <a:pt x="1677746" y="191363"/>
                  </a:lnTo>
                  <a:lnTo>
                    <a:pt x="1677530" y="195478"/>
                  </a:lnTo>
                  <a:lnTo>
                    <a:pt x="1677060" y="199136"/>
                  </a:lnTo>
                  <a:lnTo>
                    <a:pt x="1671891" y="199136"/>
                  </a:lnTo>
                  <a:lnTo>
                    <a:pt x="1670596" y="198970"/>
                  </a:lnTo>
                  <a:lnTo>
                    <a:pt x="1670596" y="213601"/>
                  </a:lnTo>
                  <a:lnTo>
                    <a:pt x="1673047" y="215201"/>
                  </a:lnTo>
                  <a:lnTo>
                    <a:pt x="1675231" y="215887"/>
                  </a:lnTo>
                  <a:lnTo>
                    <a:pt x="1682877" y="215887"/>
                  </a:lnTo>
                  <a:lnTo>
                    <a:pt x="1686102" y="209715"/>
                  </a:lnTo>
                  <a:lnTo>
                    <a:pt x="1687017" y="197370"/>
                  </a:lnTo>
                  <a:close/>
                </a:path>
                <a:path extrusionOk="0" h="266065" w="8557895">
                  <a:moveTo>
                    <a:pt x="1700898" y="122821"/>
                  </a:moveTo>
                  <a:lnTo>
                    <a:pt x="1699971" y="117259"/>
                  </a:lnTo>
                  <a:lnTo>
                    <a:pt x="1698129" y="115697"/>
                  </a:lnTo>
                  <a:lnTo>
                    <a:pt x="1695716" y="115074"/>
                  </a:lnTo>
                  <a:lnTo>
                    <a:pt x="1693062" y="115074"/>
                  </a:lnTo>
                  <a:lnTo>
                    <a:pt x="1683943" y="115074"/>
                  </a:lnTo>
                  <a:lnTo>
                    <a:pt x="1671916" y="122453"/>
                  </a:lnTo>
                  <a:lnTo>
                    <a:pt x="1666417" y="132702"/>
                  </a:lnTo>
                  <a:lnTo>
                    <a:pt x="1669427" y="135572"/>
                  </a:lnTo>
                  <a:lnTo>
                    <a:pt x="1674952" y="135572"/>
                  </a:lnTo>
                  <a:lnTo>
                    <a:pt x="1684667" y="133604"/>
                  </a:lnTo>
                  <a:lnTo>
                    <a:pt x="1694561" y="128816"/>
                  </a:lnTo>
                  <a:lnTo>
                    <a:pt x="1700898" y="122821"/>
                  </a:lnTo>
                  <a:close/>
                </a:path>
                <a:path extrusionOk="0" h="266065" w="8557895">
                  <a:moveTo>
                    <a:pt x="1810359" y="101155"/>
                  </a:moveTo>
                  <a:lnTo>
                    <a:pt x="1802942" y="95008"/>
                  </a:lnTo>
                  <a:lnTo>
                    <a:pt x="1798967" y="102082"/>
                  </a:lnTo>
                  <a:lnTo>
                    <a:pt x="1790928" y="105067"/>
                  </a:lnTo>
                  <a:lnTo>
                    <a:pt x="1783435" y="108585"/>
                  </a:lnTo>
                  <a:lnTo>
                    <a:pt x="1781048" y="117259"/>
                  </a:lnTo>
                  <a:lnTo>
                    <a:pt x="1783638" y="118364"/>
                  </a:lnTo>
                  <a:lnTo>
                    <a:pt x="1786331" y="118846"/>
                  </a:lnTo>
                  <a:lnTo>
                    <a:pt x="1788985" y="118846"/>
                  </a:lnTo>
                  <a:lnTo>
                    <a:pt x="1800466" y="115938"/>
                  </a:lnTo>
                  <a:lnTo>
                    <a:pt x="1808556" y="109080"/>
                  </a:lnTo>
                  <a:lnTo>
                    <a:pt x="1810359" y="101155"/>
                  </a:lnTo>
                  <a:close/>
                </a:path>
                <a:path extrusionOk="0" h="266065" w="8557895">
                  <a:moveTo>
                    <a:pt x="1913458" y="95008"/>
                  </a:moveTo>
                  <a:lnTo>
                    <a:pt x="1898764" y="95008"/>
                  </a:lnTo>
                  <a:lnTo>
                    <a:pt x="1898764" y="109766"/>
                  </a:lnTo>
                  <a:lnTo>
                    <a:pt x="1913458" y="109766"/>
                  </a:lnTo>
                  <a:lnTo>
                    <a:pt x="1913458" y="95008"/>
                  </a:lnTo>
                  <a:close/>
                </a:path>
                <a:path extrusionOk="0" h="266065" w="8557895">
                  <a:moveTo>
                    <a:pt x="1971141" y="98577"/>
                  </a:moveTo>
                  <a:lnTo>
                    <a:pt x="1965998" y="90716"/>
                  </a:lnTo>
                  <a:lnTo>
                    <a:pt x="1954999" y="87490"/>
                  </a:lnTo>
                  <a:lnTo>
                    <a:pt x="1953514" y="87490"/>
                  </a:lnTo>
                  <a:lnTo>
                    <a:pt x="1951926" y="87617"/>
                  </a:lnTo>
                  <a:lnTo>
                    <a:pt x="1950224" y="87871"/>
                  </a:lnTo>
                  <a:lnTo>
                    <a:pt x="1951672" y="97447"/>
                  </a:lnTo>
                  <a:lnTo>
                    <a:pt x="1954428" y="105752"/>
                  </a:lnTo>
                  <a:lnTo>
                    <a:pt x="1958835" y="112471"/>
                  </a:lnTo>
                  <a:lnTo>
                    <a:pt x="1965223" y="117259"/>
                  </a:lnTo>
                  <a:lnTo>
                    <a:pt x="1970773" y="108331"/>
                  </a:lnTo>
                  <a:lnTo>
                    <a:pt x="1971141" y="98577"/>
                  </a:lnTo>
                  <a:close/>
                </a:path>
                <a:path extrusionOk="0" h="266065" w="8557895">
                  <a:moveTo>
                    <a:pt x="1979942" y="169125"/>
                  </a:moveTo>
                  <a:lnTo>
                    <a:pt x="1979637" y="165354"/>
                  </a:lnTo>
                  <a:lnTo>
                    <a:pt x="1978964" y="161671"/>
                  </a:lnTo>
                  <a:lnTo>
                    <a:pt x="1974773" y="161671"/>
                  </a:lnTo>
                  <a:lnTo>
                    <a:pt x="1974088" y="161671"/>
                  </a:lnTo>
                  <a:lnTo>
                    <a:pt x="1972449" y="161975"/>
                  </a:lnTo>
                  <a:lnTo>
                    <a:pt x="1970201" y="166522"/>
                  </a:lnTo>
                  <a:lnTo>
                    <a:pt x="1967115" y="167843"/>
                  </a:lnTo>
                  <a:lnTo>
                    <a:pt x="1961184" y="167843"/>
                  </a:lnTo>
                  <a:lnTo>
                    <a:pt x="1950478" y="165227"/>
                  </a:lnTo>
                  <a:lnTo>
                    <a:pt x="1943011" y="165227"/>
                  </a:lnTo>
                  <a:lnTo>
                    <a:pt x="1938553" y="167563"/>
                  </a:lnTo>
                  <a:lnTo>
                    <a:pt x="1935594" y="176606"/>
                  </a:lnTo>
                  <a:lnTo>
                    <a:pt x="1938616" y="175882"/>
                  </a:lnTo>
                  <a:lnTo>
                    <a:pt x="1941207" y="175577"/>
                  </a:lnTo>
                  <a:lnTo>
                    <a:pt x="1949805" y="175577"/>
                  </a:lnTo>
                  <a:lnTo>
                    <a:pt x="1965604" y="184823"/>
                  </a:lnTo>
                  <a:lnTo>
                    <a:pt x="1974202" y="184823"/>
                  </a:lnTo>
                  <a:lnTo>
                    <a:pt x="1976856" y="184492"/>
                  </a:lnTo>
                  <a:lnTo>
                    <a:pt x="1979942" y="183743"/>
                  </a:lnTo>
                  <a:lnTo>
                    <a:pt x="1979942" y="169125"/>
                  </a:lnTo>
                  <a:close/>
                </a:path>
                <a:path extrusionOk="0" h="266065" w="8557895">
                  <a:moveTo>
                    <a:pt x="1994573" y="65405"/>
                  </a:moveTo>
                  <a:lnTo>
                    <a:pt x="1992820" y="65366"/>
                  </a:lnTo>
                  <a:lnTo>
                    <a:pt x="1986775" y="65366"/>
                  </a:lnTo>
                  <a:lnTo>
                    <a:pt x="1983244" y="66687"/>
                  </a:lnTo>
                  <a:lnTo>
                    <a:pt x="1978164" y="69329"/>
                  </a:lnTo>
                  <a:lnTo>
                    <a:pt x="1976615" y="70662"/>
                  </a:lnTo>
                  <a:lnTo>
                    <a:pt x="1972462" y="70662"/>
                  </a:lnTo>
                  <a:lnTo>
                    <a:pt x="1969858" y="69342"/>
                  </a:lnTo>
                  <a:lnTo>
                    <a:pt x="1965223" y="65405"/>
                  </a:lnTo>
                  <a:lnTo>
                    <a:pt x="1965007" y="74447"/>
                  </a:lnTo>
                  <a:lnTo>
                    <a:pt x="1967522" y="80708"/>
                  </a:lnTo>
                  <a:lnTo>
                    <a:pt x="1971954" y="84353"/>
                  </a:lnTo>
                  <a:lnTo>
                    <a:pt x="1977491" y="85534"/>
                  </a:lnTo>
                  <a:lnTo>
                    <a:pt x="1983867" y="84188"/>
                  </a:lnTo>
                  <a:lnTo>
                    <a:pt x="1989556" y="80238"/>
                  </a:lnTo>
                  <a:lnTo>
                    <a:pt x="1993480" y="73914"/>
                  </a:lnTo>
                  <a:lnTo>
                    <a:pt x="1994573" y="65405"/>
                  </a:lnTo>
                  <a:close/>
                </a:path>
                <a:path extrusionOk="0" h="266065" w="8557895">
                  <a:moveTo>
                    <a:pt x="2126602" y="228727"/>
                  </a:moveTo>
                  <a:lnTo>
                    <a:pt x="2126043" y="219341"/>
                  </a:lnTo>
                  <a:lnTo>
                    <a:pt x="2124202" y="214655"/>
                  </a:lnTo>
                  <a:lnTo>
                    <a:pt x="2120709" y="214655"/>
                  </a:lnTo>
                  <a:lnTo>
                    <a:pt x="2118601" y="214655"/>
                  </a:lnTo>
                  <a:lnTo>
                    <a:pt x="2115870" y="216369"/>
                  </a:lnTo>
                  <a:lnTo>
                    <a:pt x="2112530" y="220853"/>
                  </a:lnTo>
                  <a:lnTo>
                    <a:pt x="2116874" y="230149"/>
                  </a:lnTo>
                  <a:lnTo>
                    <a:pt x="2120227" y="233426"/>
                  </a:lnTo>
                  <a:lnTo>
                    <a:pt x="2125307" y="233426"/>
                  </a:lnTo>
                  <a:lnTo>
                    <a:pt x="2126602" y="228727"/>
                  </a:lnTo>
                  <a:close/>
                </a:path>
                <a:path extrusionOk="0" h="266065" w="8557895">
                  <a:moveTo>
                    <a:pt x="2178735" y="65405"/>
                  </a:moveTo>
                  <a:lnTo>
                    <a:pt x="2178469" y="57492"/>
                  </a:lnTo>
                  <a:lnTo>
                    <a:pt x="2177554" y="50152"/>
                  </a:lnTo>
                  <a:lnTo>
                    <a:pt x="2174659" y="44754"/>
                  </a:lnTo>
                  <a:lnTo>
                    <a:pt x="2168448" y="42646"/>
                  </a:lnTo>
                  <a:lnTo>
                    <a:pt x="2167153" y="42646"/>
                  </a:lnTo>
                  <a:lnTo>
                    <a:pt x="2165705" y="42811"/>
                  </a:lnTo>
                  <a:lnTo>
                    <a:pt x="2164054" y="43180"/>
                  </a:lnTo>
                  <a:lnTo>
                    <a:pt x="2164054" y="58026"/>
                  </a:lnTo>
                  <a:lnTo>
                    <a:pt x="2171242" y="58026"/>
                  </a:lnTo>
                  <a:lnTo>
                    <a:pt x="2173033" y="64020"/>
                  </a:lnTo>
                  <a:lnTo>
                    <a:pt x="2178735" y="65405"/>
                  </a:lnTo>
                  <a:close/>
                </a:path>
                <a:path extrusionOk="0" h="266065" w="8557895">
                  <a:moveTo>
                    <a:pt x="2518295" y="132600"/>
                  </a:moveTo>
                  <a:lnTo>
                    <a:pt x="2510193" y="124866"/>
                  </a:lnTo>
                  <a:lnTo>
                    <a:pt x="2502192" y="130263"/>
                  </a:lnTo>
                  <a:lnTo>
                    <a:pt x="2491105" y="136969"/>
                  </a:lnTo>
                  <a:lnTo>
                    <a:pt x="2485898" y="144957"/>
                  </a:lnTo>
                  <a:lnTo>
                    <a:pt x="2495537" y="154254"/>
                  </a:lnTo>
                  <a:lnTo>
                    <a:pt x="2499893" y="145211"/>
                  </a:lnTo>
                  <a:lnTo>
                    <a:pt x="2511171" y="138696"/>
                  </a:lnTo>
                  <a:lnTo>
                    <a:pt x="2518295" y="132600"/>
                  </a:lnTo>
                  <a:close/>
                </a:path>
                <a:path extrusionOk="0" h="266065" w="8557895">
                  <a:moveTo>
                    <a:pt x="2701810" y="161963"/>
                  </a:moveTo>
                  <a:lnTo>
                    <a:pt x="2697010" y="163576"/>
                  </a:lnTo>
                  <a:lnTo>
                    <a:pt x="2693149" y="164249"/>
                  </a:lnTo>
                  <a:lnTo>
                    <a:pt x="2681833" y="164249"/>
                  </a:lnTo>
                  <a:lnTo>
                    <a:pt x="2666898" y="146824"/>
                  </a:lnTo>
                  <a:lnTo>
                    <a:pt x="2658961" y="146824"/>
                  </a:lnTo>
                  <a:lnTo>
                    <a:pt x="2657564" y="146862"/>
                  </a:lnTo>
                  <a:lnTo>
                    <a:pt x="2657818" y="157251"/>
                  </a:lnTo>
                  <a:lnTo>
                    <a:pt x="2654071" y="163347"/>
                  </a:lnTo>
                  <a:lnTo>
                    <a:pt x="2677858" y="177355"/>
                  </a:lnTo>
                  <a:lnTo>
                    <a:pt x="2686786" y="176530"/>
                  </a:lnTo>
                  <a:lnTo>
                    <a:pt x="2694406" y="173863"/>
                  </a:lnTo>
                  <a:lnTo>
                    <a:pt x="2699753" y="169087"/>
                  </a:lnTo>
                  <a:lnTo>
                    <a:pt x="2701810" y="161963"/>
                  </a:lnTo>
                  <a:close/>
                </a:path>
                <a:path extrusionOk="0" h="266065" w="8557895">
                  <a:moveTo>
                    <a:pt x="2782671" y="161963"/>
                  </a:moveTo>
                  <a:lnTo>
                    <a:pt x="2782392" y="153873"/>
                  </a:lnTo>
                  <a:lnTo>
                    <a:pt x="2781439" y="146507"/>
                  </a:lnTo>
                  <a:lnTo>
                    <a:pt x="2778531" y="141147"/>
                  </a:lnTo>
                  <a:lnTo>
                    <a:pt x="2772397" y="139065"/>
                  </a:lnTo>
                  <a:lnTo>
                    <a:pt x="2771102" y="139065"/>
                  </a:lnTo>
                  <a:lnTo>
                    <a:pt x="2769641" y="139242"/>
                  </a:lnTo>
                  <a:lnTo>
                    <a:pt x="2767990" y="139611"/>
                  </a:lnTo>
                  <a:lnTo>
                    <a:pt x="2767990" y="154241"/>
                  </a:lnTo>
                  <a:lnTo>
                    <a:pt x="2775470" y="154241"/>
                  </a:lnTo>
                  <a:lnTo>
                    <a:pt x="2776626" y="160464"/>
                  </a:lnTo>
                  <a:lnTo>
                    <a:pt x="2782671" y="161963"/>
                  </a:lnTo>
                  <a:close/>
                </a:path>
                <a:path extrusionOk="0" h="266065" w="8557895">
                  <a:moveTo>
                    <a:pt x="2832684" y="49314"/>
                  </a:moveTo>
                  <a:lnTo>
                    <a:pt x="2826982" y="43167"/>
                  </a:lnTo>
                  <a:lnTo>
                    <a:pt x="2817050" y="49187"/>
                  </a:lnTo>
                  <a:lnTo>
                    <a:pt x="2814561" y="53543"/>
                  </a:lnTo>
                  <a:lnTo>
                    <a:pt x="2817203" y="56184"/>
                  </a:lnTo>
                  <a:lnTo>
                    <a:pt x="2822638" y="57073"/>
                  </a:lnTo>
                  <a:lnTo>
                    <a:pt x="2828391" y="56235"/>
                  </a:lnTo>
                  <a:lnTo>
                    <a:pt x="2832443" y="53657"/>
                  </a:lnTo>
                  <a:lnTo>
                    <a:pt x="2832684" y="49314"/>
                  </a:lnTo>
                  <a:close/>
                </a:path>
                <a:path extrusionOk="0" h="266065" w="8557895">
                  <a:moveTo>
                    <a:pt x="2871800" y="25425"/>
                  </a:moveTo>
                  <a:lnTo>
                    <a:pt x="2863862" y="20929"/>
                  </a:lnTo>
                  <a:lnTo>
                    <a:pt x="2863761" y="30708"/>
                  </a:lnTo>
                  <a:lnTo>
                    <a:pt x="2858224" y="39128"/>
                  </a:lnTo>
                  <a:lnTo>
                    <a:pt x="2855493" y="45910"/>
                  </a:lnTo>
                  <a:lnTo>
                    <a:pt x="2863862" y="50774"/>
                  </a:lnTo>
                  <a:lnTo>
                    <a:pt x="2867266" y="44323"/>
                  </a:lnTo>
                  <a:lnTo>
                    <a:pt x="2871419" y="34556"/>
                  </a:lnTo>
                  <a:lnTo>
                    <a:pt x="2871800" y="25425"/>
                  </a:lnTo>
                  <a:close/>
                </a:path>
                <a:path extrusionOk="0" h="266065" w="8557895">
                  <a:moveTo>
                    <a:pt x="2879356" y="237451"/>
                  </a:moveTo>
                  <a:lnTo>
                    <a:pt x="2878201" y="225120"/>
                  </a:lnTo>
                  <a:lnTo>
                    <a:pt x="2869806" y="219976"/>
                  </a:lnTo>
                  <a:lnTo>
                    <a:pt x="2868117" y="219976"/>
                  </a:lnTo>
                  <a:lnTo>
                    <a:pt x="2866148" y="220243"/>
                  </a:lnTo>
                  <a:lnTo>
                    <a:pt x="2863850" y="220840"/>
                  </a:lnTo>
                  <a:lnTo>
                    <a:pt x="2863735" y="235877"/>
                  </a:lnTo>
                  <a:lnTo>
                    <a:pt x="2865882" y="248589"/>
                  </a:lnTo>
                  <a:lnTo>
                    <a:pt x="2870695" y="258572"/>
                  </a:lnTo>
                  <a:lnTo>
                    <a:pt x="2878556" y="265442"/>
                  </a:lnTo>
                  <a:lnTo>
                    <a:pt x="2877921" y="252425"/>
                  </a:lnTo>
                  <a:lnTo>
                    <a:pt x="2879356" y="237451"/>
                  </a:lnTo>
                  <a:close/>
                </a:path>
                <a:path extrusionOk="0" h="266065" w="8557895">
                  <a:moveTo>
                    <a:pt x="2930004" y="198958"/>
                  </a:moveTo>
                  <a:lnTo>
                    <a:pt x="2924264" y="197104"/>
                  </a:lnTo>
                  <a:lnTo>
                    <a:pt x="2921673" y="192620"/>
                  </a:lnTo>
                  <a:lnTo>
                    <a:pt x="2922803" y="183743"/>
                  </a:lnTo>
                  <a:lnTo>
                    <a:pt x="2914154" y="185013"/>
                  </a:lnTo>
                  <a:lnTo>
                    <a:pt x="2901823" y="182714"/>
                  </a:lnTo>
                  <a:lnTo>
                    <a:pt x="2900654" y="191363"/>
                  </a:lnTo>
                  <a:lnTo>
                    <a:pt x="2906572" y="194614"/>
                  </a:lnTo>
                  <a:lnTo>
                    <a:pt x="2908566" y="201879"/>
                  </a:lnTo>
                  <a:lnTo>
                    <a:pt x="2910268" y="209435"/>
                  </a:lnTo>
                  <a:lnTo>
                    <a:pt x="2915335" y="213588"/>
                  </a:lnTo>
                  <a:lnTo>
                    <a:pt x="2915335" y="203796"/>
                  </a:lnTo>
                  <a:lnTo>
                    <a:pt x="2928302" y="206794"/>
                  </a:lnTo>
                  <a:lnTo>
                    <a:pt x="2930004" y="198958"/>
                  </a:lnTo>
                  <a:close/>
                </a:path>
                <a:path extrusionOk="0" h="266065" w="8557895">
                  <a:moveTo>
                    <a:pt x="2944698" y="213588"/>
                  </a:moveTo>
                  <a:lnTo>
                    <a:pt x="2930004" y="213588"/>
                  </a:lnTo>
                  <a:lnTo>
                    <a:pt x="2930004" y="228460"/>
                  </a:lnTo>
                  <a:lnTo>
                    <a:pt x="2944698" y="228460"/>
                  </a:lnTo>
                  <a:lnTo>
                    <a:pt x="2944698" y="213588"/>
                  </a:lnTo>
                  <a:close/>
                </a:path>
                <a:path extrusionOk="0" h="266065" w="8557895">
                  <a:moveTo>
                    <a:pt x="2989021" y="191350"/>
                  </a:moveTo>
                  <a:lnTo>
                    <a:pt x="2988005" y="191465"/>
                  </a:lnTo>
                  <a:lnTo>
                    <a:pt x="2985643" y="191465"/>
                  </a:lnTo>
                  <a:lnTo>
                    <a:pt x="2980740" y="190461"/>
                  </a:lnTo>
                  <a:lnTo>
                    <a:pt x="2968993" y="188442"/>
                  </a:lnTo>
                  <a:lnTo>
                    <a:pt x="2962160" y="187439"/>
                  </a:lnTo>
                  <a:lnTo>
                    <a:pt x="2955950" y="187439"/>
                  </a:lnTo>
                  <a:lnTo>
                    <a:pt x="2946133" y="187439"/>
                  </a:lnTo>
                  <a:lnTo>
                    <a:pt x="2937878" y="189953"/>
                  </a:lnTo>
                  <a:lnTo>
                    <a:pt x="2937484" y="198958"/>
                  </a:lnTo>
                  <a:lnTo>
                    <a:pt x="2940316" y="197675"/>
                  </a:lnTo>
                  <a:lnTo>
                    <a:pt x="2943237" y="197167"/>
                  </a:lnTo>
                  <a:lnTo>
                    <a:pt x="2952483" y="197167"/>
                  </a:lnTo>
                  <a:lnTo>
                    <a:pt x="2958884" y="199529"/>
                  </a:lnTo>
                  <a:lnTo>
                    <a:pt x="2970619" y="204279"/>
                  </a:lnTo>
                  <a:lnTo>
                    <a:pt x="2975953" y="206641"/>
                  </a:lnTo>
                  <a:lnTo>
                    <a:pt x="2985262" y="206641"/>
                  </a:lnTo>
                  <a:lnTo>
                    <a:pt x="2988627" y="203034"/>
                  </a:lnTo>
                  <a:lnTo>
                    <a:pt x="2989021" y="191350"/>
                  </a:lnTo>
                  <a:close/>
                </a:path>
                <a:path extrusionOk="0" h="266065" w="8557895">
                  <a:moveTo>
                    <a:pt x="3083864" y="234061"/>
                  </a:moveTo>
                  <a:lnTo>
                    <a:pt x="3077349" y="228447"/>
                  </a:lnTo>
                  <a:lnTo>
                    <a:pt x="3074327" y="236486"/>
                  </a:lnTo>
                  <a:lnTo>
                    <a:pt x="3068053" y="241261"/>
                  </a:lnTo>
                  <a:lnTo>
                    <a:pt x="3062757" y="247002"/>
                  </a:lnTo>
                  <a:lnTo>
                    <a:pt x="3062655" y="257949"/>
                  </a:lnTo>
                  <a:lnTo>
                    <a:pt x="3063938" y="258381"/>
                  </a:lnTo>
                  <a:lnTo>
                    <a:pt x="3065195" y="258584"/>
                  </a:lnTo>
                  <a:lnTo>
                    <a:pt x="3066427" y="258584"/>
                  </a:lnTo>
                  <a:lnTo>
                    <a:pt x="3076371" y="254177"/>
                  </a:lnTo>
                  <a:lnTo>
                    <a:pt x="3082861" y="244322"/>
                  </a:lnTo>
                  <a:lnTo>
                    <a:pt x="3083864" y="234061"/>
                  </a:lnTo>
                  <a:close/>
                </a:path>
                <a:path extrusionOk="0" h="266065" w="8557895">
                  <a:moveTo>
                    <a:pt x="3150946" y="139623"/>
                  </a:moveTo>
                  <a:lnTo>
                    <a:pt x="3144151" y="131381"/>
                  </a:lnTo>
                  <a:lnTo>
                    <a:pt x="3142081" y="118440"/>
                  </a:lnTo>
                  <a:lnTo>
                    <a:pt x="3139059" y="106489"/>
                  </a:lnTo>
                  <a:lnTo>
                    <a:pt x="3129394" y="101244"/>
                  </a:lnTo>
                  <a:lnTo>
                    <a:pt x="3127210" y="101244"/>
                  </a:lnTo>
                  <a:lnTo>
                    <a:pt x="3124644" y="101638"/>
                  </a:lnTo>
                  <a:lnTo>
                    <a:pt x="3121596" y="102527"/>
                  </a:lnTo>
                  <a:lnTo>
                    <a:pt x="3116973" y="112979"/>
                  </a:lnTo>
                  <a:lnTo>
                    <a:pt x="3121241" y="127139"/>
                  </a:lnTo>
                  <a:lnTo>
                    <a:pt x="3130854" y="139585"/>
                  </a:lnTo>
                  <a:lnTo>
                    <a:pt x="3142284" y="144945"/>
                  </a:lnTo>
                  <a:lnTo>
                    <a:pt x="3145510" y="144945"/>
                  </a:lnTo>
                  <a:lnTo>
                    <a:pt x="3148533" y="143370"/>
                  </a:lnTo>
                  <a:lnTo>
                    <a:pt x="3150946" y="139623"/>
                  </a:lnTo>
                  <a:close/>
                </a:path>
                <a:path extrusionOk="0" h="266065" w="8557895">
                  <a:moveTo>
                    <a:pt x="3217468" y="220853"/>
                  </a:moveTo>
                  <a:lnTo>
                    <a:pt x="3212833" y="220510"/>
                  </a:lnTo>
                  <a:lnTo>
                    <a:pt x="3208807" y="220040"/>
                  </a:lnTo>
                  <a:lnTo>
                    <a:pt x="3210014" y="213588"/>
                  </a:lnTo>
                  <a:lnTo>
                    <a:pt x="3195294" y="213588"/>
                  </a:lnTo>
                  <a:lnTo>
                    <a:pt x="3195599" y="223735"/>
                  </a:lnTo>
                  <a:lnTo>
                    <a:pt x="3191827" y="229946"/>
                  </a:lnTo>
                  <a:lnTo>
                    <a:pt x="3187827" y="235940"/>
                  </a:lnTo>
                  <a:lnTo>
                    <a:pt x="3190570" y="236270"/>
                  </a:lnTo>
                  <a:lnTo>
                    <a:pt x="3193148" y="236448"/>
                  </a:lnTo>
                  <a:lnTo>
                    <a:pt x="3195561" y="236448"/>
                  </a:lnTo>
                  <a:lnTo>
                    <a:pt x="3204070" y="235546"/>
                  </a:lnTo>
                  <a:lnTo>
                    <a:pt x="3210674" y="232752"/>
                  </a:lnTo>
                  <a:lnTo>
                    <a:pt x="3215195" y="227901"/>
                  </a:lnTo>
                  <a:lnTo>
                    <a:pt x="3217468" y="220853"/>
                  </a:lnTo>
                  <a:close/>
                </a:path>
                <a:path extrusionOk="0" h="266065" w="8557895">
                  <a:moveTo>
                    <a:pt x="3276181" y="20929"/>
                  </a:moveTo>
                  <a:lnTo>
                    <a:pt x="3274745" y="21120"/>
                  </a:lnTo>
                  <a:lnTo>
                    <a:pt x="3271990" y="21196"/>
                  </a:lnTo>
                  <a:lnTo>
                    <a:pt x="3266071" y="21196"/>
                  </a:lnTo>
                  <a:lnTo>
                    <a:pt x="3260725" y="19646"/>
                  </a:lnTo>
                  <a:lnTo>
                    <a:pt x="3251212" y="16548"/>
                  </a:lnTo>
                  <a:lnTo>
                    <a:pt x="3247034" y="14998"/>
                  </a:lnTo>
                  <a:lnTo>
                    <a:pt x="3243478" y="14998"/>
                  </a:lnTo>
                  <a:lnTo>
                    <a:pt x="3238487" y="14998"/>
                  </a:lnTo>
                  <a:lnTo>
                    <a:pt x="3234690" y="18046"/>
                  </a:lnTo>
                  <a:lnTo>
                    <a:pt x="3232124" y="28409"/>
                  </a:lnTo>
                  <a:lnTo>
                    <a:pt x="3234105" y="27762"/>
                  </a:lnTo>
                  <a:lnTo>
                    <a:pt x="3236506" y="27520"/>
                  </a:lnTo>
                  <a:lnTo>
                    <a:pt x="3242868" y="27520"/>
                  </a:lnTo>
                  <a:lnTo>
                    <a:pt x="3259683" y="29464"/>
                  </a:lnTo>
                  <a:lnTo>
                    <a:pt x="3270478" y="29464"/>
                  </a:lnTo>
                  <a:lnTo>
                    <a:pt x="3275812" y="27711"/>
                  </a:lnTo>
                  <a:lnTo>
                    <a:pt x="3276181" y="20929"/>
                  </a:lnTo>
                  <a:close/>
                </a:path>
                <a:path extrusionOk="0" h="266065" w="8557895">
                  <a:moveTo>
                    <a:pt x="3278022" y="177012"/>
                  </a:moveTo>
                  <a:lnTo>
                    <a:pt x="3275177" y="169024"/>
                  </a:lnTo>
                  <a:lnTo>
                    <a:pt x="3269945" y="169024"/>
                  </a:lnTo>
                  <a:lnTo>
                    <a:pt x="3269310" y="169049"/>
                  </a:lnTo>
                  <a:lnTo>
                    <a:pt x="3268980" y="169113"/>
                  </a:lnTo>
                  <a:lnTo>
                    <a:pt x="3268281" y="177876"/>
                  </a:lnTo>
                  <a:lnTo>
                    <a:pt x="3265449" y="184327"/>
                  </a:lnTo>
                  <a:lnTo>
                    <a:pt x="3262515" y="190652"/>
                  </a:lnTo>
                  <a:lnTo>
                    <a:pt x="3261512" y="198958"/>
                  </a:lnTo>
                  <a:lnTo>
                    <a:pt x="3263925" y="200355"/>
                  </a:lnTo>
                  <a:lnTo>
                    <a:pt x="3266059" y="200964"/>
                  </a:lnTo>
                  <a:lnTo>
                    <a:pt x="3274593" y="200964"/>
                  </a:lnTo>
                  <a:lnTo>
                    <a:pt x="3277730" y="192976"/>
                  </a:lnTo>
                  <a:lnTo>
                    <a:pt x="3278022" y="177012"/>
                  </a:lnTo>
                  <a:close/>
                </a:path>
                <a:path extrusionOk="0" h="266065" w="8557895">
                  <a:moveTo>
                    <a:pt x="3460343" y="28409"/>
                  </a:moveTo>
                  <a:lnTo>
                    <a:pt x="3450018" y="30886"/>
                  </a:lnTo>
                  <a:lnTo>
                    <a:pt x="3439426" y="33197"/>
                  </a:lnTo>
                  <a:lnTo>
                    <a:pt x="3430092" y="36817"/>
                  </a:lnTo>
                  <a:lnTo>
                    <a:pt x="3423501" y="43167"/>
                  </a:lnTo>
                  <a:lnTo>
                    <a:pt x="3426688" y="46570"/>
                  </a:lnTo>
                  <a:lnTo>
                    <a:pt x="3430562" y="48018"/>
                  </a:lnTo>
                  <a:lnTo>
                    <a:pt x="3434626" y="48018"/>
                  </a:lnTo>
                  <a:lnTo>
                    <a:pt x="3442373" y="46418"/>
                  </a:lnTo>
                  <a:lnTo>
                    <a:pt x="3449777" y="42125"/>
                  </a:lnTo>
                  <a:lnTo>
                    <a:pt x="3456025" y="35864"/>
                  </a:lnTo>
                  <a:lnTo>
                    <a:pt x="3460343" y="28409"/>
                  </a:lnTo>
                  <a:close/>
                </a:path>
                <a:path extrusionOk="0" h="266065" w="8557895">
                  <a:moveTo>
                    <a:pt x="3652939" y="145376"/>
                  </a:moveTo>
                  <a:lnTo>
                    <a:pt x="3651935" y="139611"/>
                  </a:lnTo>
                  <a:lnTo>
                    <a:pt x="3650894" y="139738"/>
                  </a:lnTo>
                  <a:lnTo>
                    <a:pt x="3649014" y="139788"/>
                  </a:lnTo>
                  <a:lnTo>
                    <a:pt x="3643604" y="139788"/>
                  </a:lnTo>
                  <a:lnTo>
                    <a:pt x="3629571" y="131965"/>
                  </a:lnTo>
                  <a:lnTo>
                    <a:pt x="3624059" y="131965"/>
                  </a:lnTo>
                  <a:lnTo>
                    <a:pt x="3622573" y="132016"/>
                  </a:lnTo>
                  <a:lnTo>
                    <a:pt x="3620503" y="139446"/>
                  </a:lnTo>
                  <a:lnTo>
                    <a:pt x="3623272" y="144614"/>
                  </a:lnTo>
                  <a:lnTo>
                    <a:pt x="3629241" y="147612"/>
                  </a:lnTo>
                  <a:lnTo>
                    <a:pt x="3636746" y="148590"/>
                  </a:lnTo>
                  <a:lnTo>
                    <a:pt x="3644925" y="148590"/>
                  </a:lnTo>
                  <a:lnTo>
                    <a:pt x="3652939" y="145376"/>
                  </a:lnTo>
                  <a:close/>
                </a:path>
                <a:path extrusionOk="0" h="266065" w="8557895">
                  <a:moveTo>
                    <a:pt x="3741597" y="55346"/>
                  </a:moveTo>
                  <a:lnTo>
                    <a:pt x="3738410" y="48983"/>
                  </a:lnTo>
                  <a:lnTo>
                    <a:pt x="3732022" y="48983"/>
                  </a:lnTo>
                  <a:lnTo>
                    <a:pt x="3730155" y="48983"/>
                  </a:lnTo>
                  <a:lnTo>
                    <a:pt x="3728008" y="49530"/>
                  </a:lnTo>
                  <a:lnTo>
                    <a:pt x="3725595" y="50774"/>
                  </a:lnTo>
                  <a:lnTo>
                    <a:pt x="3725595" y="72669"/>
                  </a:lnTo>
                  <a:lnTo>
                    <a:pt x="3728008" y="73926"/>
                  </a:lnTo>
                  <a:lnTo>
                    <a:pt x="3730155" y="74472"/>
                  </a:lnTo>
                  <a:lnTo>
                    <a:pt x="3738410" y="74472"/>
                  </a:lnTo>
                  <a:lnTo>
                    <a:pt x="3741597" y="68097"/>
                  </a:lnTo>
                  <a:lnTo>
                    <a:pt x="3741597" y="55346"/>
                  </a:lnTo>
                  <a:close/>
                </a:path>
                <a:path extrusionOk="0" h="266065" w="8557895">
                  <a:moveTo>
                    <a:pt x="3822014" y="80632"/>
                  </a:moveTo>
                  <a:lnTo>
                    <a:pt x="3813975" y="72669"/>
                  </a:lnTo>
                  <a:lnTo>
                    <a:pt x="3806736" y="83807"/>
                  </a:lnTo>
                  <a:lnTo>
                    <a:pt x="3797325" y="93726"/>
                  </a:lnTo>
                  <a:lnTo>
                    <a:pt x="3794429" y="102387"/>
                  </a:lnTo>
                  <a:lnTo>
                    <a:pt x="3806774" y="109778"/>
                  </a:lnTo>
                  <a:lnTo>
                    <a:pt x="3807930" y="97663"/>
                  </a:lnTo>
                  <a:lnTo>
                    <a:pt x="3816502" y="88455"/>
                  </a:lnTo>
                  <a:lnTo>
                    <a:pt x="3822014" y="80632"/>
                  </a:lnTo>
                  <a:close/>
                </a:path>
                <a:path extrusionOk="0" h="266065" w="8557895">
                  <a:moveTo>
                    <a:pt x="3864762" y="95351"/>
                  </a:moveTo>
                  <a:lnTo>
                    <a:pt x="3864711" y="79870"/>
                  </a:lnTo>
                  <a:lnTo>
                    <a:pt x="3859352" y="72136"/>
                  </a:lnTo>
                  <a:lnTo>
                    <a:pt x="3848658" y="72136"/>
                  </a:lnTo>
                  <a:lnTo>
                    <a:pt x="3847084" y="72136"/>
                  </a:lnTo>
                  <a:lnTo>
                    <a:pt x="3845395" y="72301"/>
                  </a:lnTo>
                  <a:lnTo>
                    <a:pt x="3843591" y="72669"/>
                  </a:lnTo>
                  <a:lnTo>
                    <a:pt x="3838448" y="80721"/>
                  </a:lnTo>
                  <a:lnTo>
                    <a:pt x="3839159" y="85559"/>
                  </a:lnTo>
                  <a:lnTo>
                    <a:pt x="3842080" y="91414"/>
                  </a:lnTo>
                  <a:lnTo>
                    <a:pt x="3843591" y="102514"/>
                  </a:lnTo>
                  <a:lnTo>
                    <a:pt x="3845458" y="102908"/>
                  </a:lnTo>
                  <a:lnTo>
                    <a:pt x="3847211" y="103085"/>
                  </a:lnTo>
                  <a:lnTo>
                    <a:pt x="3859466" y="103085"/>
                  </a:lnTo>
                  <a:lnTo>
                    <a:pt x="3864762" y="95351"/>
                  </a:lnTo>
                  <a:close/>
                </a:path>
                <a:path extrusionOk="0" h="266065" w="8557895">
                  <a:moveTo>
                    <a:pt x="3968762" y="102514"/>
                  </a:moveTo>
                  <a:lnTo>
                    <a:pt x="3962184" y="99847"/>
                  </a:lnTo>
                  <a:lnTo>
                    <a:pt x="3957345" y="95491"/>
                  </a:lnTo>
                  <a:lnTo>
                    <a:pt x="3952671" y="90982"/>
                  </a:lnTo>
                  <a:lnTo>
                    <a:pt x="3946575" y="87871"/>
                  </a:lnTo>
                  <a:lnTo>
                    <a:pt x="3945877" y="95796"/>
                  </a:lnTo>
                  <a:lnTo>
                    <a:pt x="3949242" y="103035"/>
                  </a:lnTo>
                  <a:lnTo>
                    <a:pt x="3954957" y="108318"/>
                  </a:lnTo>
                  <a:lnTo>
                    <a:pt x="3961307" y="110363"/>
                  </a:lnTo>
                  <a:lnTo>
                    <a:pt x="3964825" y="110363"/>
                  </a:lnTo>
                  <a:lnTo>
                    <a:pt x="3967797" y="108115"/>
                  </a:lnTo>
                  <a:lnTo>
                    <a:pt x="3968762" y="102514"/>
                  </a:lnTo>
                  <a:close/>
                </a:path>
                <a:path extrusionOk="0" h="266065" w="8557895">
                  <a:moveTo>
                    <a:pt x="3983393" y="228447"/>
                  </a:moveTo>
                  <a:lnTo>
                    <a:pt x="3969093" y="232613"/>
                  </a:lnTo>
                  <a:lnTo>
                    <a:pt x="3955123" y="237070"/>
                  </a:lnTo>
                  <a:lnTo>
                    <a:pt x="3944226" y="244602"/>
                  </a:lnTo>
                  <a:lnTo>
                    <a:pt x="3939108" y="257949"/>
                  </a:lnTo>
                  <a:lnTo>
                    <a:pt x="3942702" y="258368"/>
                  </a:lnTo>
                  <a:lnTo>
                    <a:pt x="3946093" y="258584"/>
                  </a:lnTo>
                  <a:lnTo>
                    <a:pt x="3949268" y="258584"/>
                  </a:lnTo>
                  <a:lnTo>
                    <a:pt x="3963416" y="256781"/>
                  </a:lnTo>
                  <a:lnTo>
                    <a:pt x="3973919" y="251256"/>
                  </a:lnTo>
                  <a:lnTo>
                    <a:pt x="3980624" y="241871"/>
                  </a:lnTo>
                  <a:lnTo>
                    <a:pt x="3983393" y="228447"/>
                  </a:lnTo>
                  <a:close/>
                </a:path>
                <a:path extrusionOk="0" h="266065" w="8557895">
                  <a:moveTo>
                    <a:pt x="4232884" y="181546"/>
                  </a:moveTo>
                  <a:lnTo>
                    <a:pt x="4226560" y="169113"/>
                  </a:lnTo>
                  <a:lnTo>
                    <a:pt x="4219791" y="180771"/>
                  </a:lnTo>
                  <a:lnTo>
                    <a:pt x="4209973" y="189458"/>
                  </a:lnTo>
                  <a:lnTo>
                    <a:pt x="4199255" y="197231"/>
                  </a:lnTo>
                  <a:lnTo>
                    <a:pt x="4189742" y="206095"/>
                  </a:lnTo>
                  <a:lnTo>
                    <a:pt x="4193159" y="210426"/>
                  </a:lnTo>
                  <a:lnTo>
                    <a:pt x="4197540" y="212229"/>
                  </a:lnTo>
                  <a:lnTo>
                    <a:pt x="4202201" y="212229"/>
                  </a:lnTo>
                  <a:lnTo>
                    <a:pt x="4216438" y="207391"/>
                  </a:lnTo>
                  <a:lnTo>
                    <a:pt x="4228096" y="195732"/>
                  </a:lnTo>
                  <a:lnTo>
                    <a:pt x="4232884" y="181546"/>
                  </a:lnTo>
                  <a:close/>
                </a:path>
                <a:path extrusionOk="0" h="266065" w="8557895">
                  <a:moveTo>
                    <a:pt x="4307395" y="161975"/>
                  </a:moveTo>
                  <a:lnTo>
                    <a:pt x="4304093" y="158330"/>
                  </a:lnTo>
                  <a:lnTo>
                    <a:pt x="4300906" y="156870"/>
                  </a:lnTo>
                  <a:lnTo>
                    <a:pt x="4297794" y="156870"/>
                  </a:lnTo>
                  <a:lnTo>
                    <a:pt x="4290860" y="159029"/>
                  </a:lnTo>
                  <a:lnTo>
                    <a:pt x="4284065" y="164299"/>
                  </a:lnTo>
                  <a:lnTo>
                    <a:pt x="4277334" y="170776"/>
                  </a:lnTo>
                  <a:lnTo>
                    <a:pt x="4270578" y="176606"/>
                  </a:lnTo>
                  <a:lnTo>
                    <a:pt x="4273778" y="179971"/>
                  </a:lnTo>
                  <a:lnTo>
                    <a:pt x="4277665" y="181406"/>
                  </a:lnTo>
                  <a:lnTo>
                    <a:pt x="4281741" y="181406"/>
                  </a:lnTo>
                  <a:lnTo>
                    <a:pt x="4289488" y="179819"/>
                  </a:lnTo>
                  <a:lnTo>
                    <a:pt x="4296880" y="175552"/>
                  </a:lnTo>
                  <a:lnTo>
                    <a:pt x="4303103" y="169354"/>
                  </a:lnTo>
                  <a:lnTo>
                    <a:pt x="4307395" y="161975"/>
                  </a:lnTo>
                  <a:close/>
                </a:path>
                <a:path extrusionOk="0" h="266065" w="8557895">
                  <a:moveTo>
                    <a:pt x="5135943" y="95440"/>
                  </a:moveTo>
                  <a:lnTo>
                    <a:pt x="5125148" y="87871"/>
                  </a:lnTo>
                  <a:lnTo>
                    <a:pt x="5119205" y="96647"/>
                  </a:lnTo>
                  <a:lnTo>
                    <a:pt x="5113045" y="105270"/>
                  </a:lnTo>
                  <a:lnTo>
                    <a:pt x="5109273" y="116230"/>
                  </a:lnTo>
                  <a:lnTo>
                    <a:pt x="5110492" y="132003"/>
                  </a:lnTo>
                  <a:lnTo>
                    <a:pt x="5123510" y="123596"/>
                  </a:lnTo>
                  <a:lnTo>
                    <a:pt x="5133695" y="109385"/>
                  </a:lnTo>
                  <a:lnTo>
                    <a:pt x="5135943" y="95440"/>
                  </a:lnTo>
                  <a:close/>
                </a:path>
                <a:path extrusionOk="0" h="266065" w="8557895">
                  <a:moveTo>
                    <a:pt x="5152187" y="234010"/>
                  </a:moveTo>
                  <a:lnTo>
                    <a:pt x="5150675" y="226148"/>
                  </a:lnTo>
                  <a:lnTo>
                    <a:pt x="5139829" y="220853"/>
                  </a:lnTo>
                  <a:lnTo>
                    <a:pt x="5137162" y="227520"/>
                  </a:lnTo>
                  <a:lnTo>
                    <a:pt x="5132819" y="232460"/>
                  </a:lnTo>
                  <a:lnTo>
                    <a:pt x="5128298" y="237185"/>
                  </a:lnTo>
                  <a:lnTo>
                    <a:pt x="5125136" y="243217"/>
                  </a:lnTo>
                  <a:lnTo>
                    <a:pt x="5128095" y="243941"/>
                  </a:lnTo>
                  <a:lnTo>
                    <a:pt x="5130889" y="244259"/>
                  </a:lnTo>
                  <a:lnTo>
                    <a:pt x="5133467" y="244259"/>
                  </a:lnTo>
                  <a:lnTo>
                    <a:pt x="5145925" y="241147"/>
                  </a:lnTo>
                  <a:lnTo>
                    <a:pt x="5152187" y="234010"/>
                  </a:lnTo>
                  <a:close/>
                </a:path>
                <a:path extrusionOk="0" h="266065" w="8557895">
                  <a:moveTo>
                    <a:pt x="5188026" y="189484"/>
                  </a:moveTo>
                  <a:lnTo>
                    <a:pt x="5184140" y="176593"/>
                  </a:lnTo>
                  <a:lnTo>
                    <a:pt x="5173662" y="179057"/>
                  </a:lnTo>
                  <a:lnTo>
                    <a:pt x="5163045" y="181343"/>
                  </a:lnTo>
                  <a:lnTo>
                    <a:pt x="5153761" y="184950"/>
                  </a:lnTo>
                  <a:lnTo>
                    <a:pt x="5147297" y="191350"/>
                  </a:lnTo>
                  <a:lnTo>
                    <a:pt x="5148935" y="190982"/>
                  </a:lnTo>
                  <a:lnTo>
                    <a:pt x="5150802" y="190842"/>
                  </a:lnTo>
                  <a:lnTo>
                    <a:pt x="5155908" y="190842"/>
                  </a:lnTo>
                  <a:lnTo>
                    <a:pt x="5169662" y="192151"/>
                  </a:lnTo>
                  <a:lnTo>
                    <a:pt x="5181714" y="192151"/>
                  </a:lnTo>
                  <a:lnTo>
                    <a:pt x="5188026" y="189484"/>
                  </a:lnTo>
                  <a:close/>
                </a:path>
                <a:path extrusionOk="0" h="266065" w="8557895">
                  <a:moveTo>
                    <a:pt x="5249723" y="205397"/>
                  </a:moveTo>
                  <a:lnTo>
                    <a:pt x="5243144" y="191363"/>
                  </a:lnTo>
                  <a:lnTo>
                    <a:pt x="5235626" y="191363"/>
                  </a:lnTo>
                  <a:lnTo>
                    <a:pt x="5235626" y="183743"/>
                  </a:lnTo>
                  <a:lnTo>
                    <a:pt x="5223573" y="192074"/>
                  </a:lnTo>
                  <a:lnTo>
                    <a:pt x="5214188" y="203060"/>
                  </a:lnTo>
                  <a:lnTo>
                    <a:pt x="5208194" y="217436"/>
                  </a:lnTo>
                  <a:lnTo>
                    <a:pt x="5206327" y="235940"/>
                  </a:lnTo>
                  <a:lnTo>
                    <a:pt x="5208689" y="236435"/>
                  </a:lnTo>
                  <a:lnTo>
                    <a:pt x="5211051" y="236677"/>
                  </a:lnTo>
                  <a:lnTo>
                    <a:pt x="5213388" y="236677"/>
                  </a:lnTo>
                  <a:lnTo>
                    <a:pt x="5231498" y="231914"/>
                  </a:lnTo>
                  <a:lnTo>
                    <a:pt x="5244719" y="220205"/>
                  </a:lnTo>
                  <a:lnTo>
                    <a:pt x="5249723" y="205397"/>
                  </a:lnTo>
                  <a:close/>
                </a:path>
                <a:path extrusionOk="0" h="266065" w="8557895">
                  <a:moveTo>
                    <a:pt x="5773407" y="13665"/>
                  </a:moveTo>
                  <a:lnTo>
                    <a:pt x="5751296" y="13665"/>
                  </a:lnTo>
                  <a:lnTo>
                    <a:pt x="5751296" y="28409"/>
                  </a:lnTo>
                  <a:lnTo>
                    <a:pt x="5773407" y="28409"/>
                  </a:lnTo>
                  <a:lnTo>
                    <a:pt x="5773407" y="13665"/>
                  </a:lnTo>
                  <a:close/>
                </a:path>
                <a:path extrusionOk="0" h="266065" w="8557895">
                  <a:moveTo>
                    <a:pt x="6207887" y="176593"/>
                  </a:moveTo>
                  <a:lnTo>
                    <a:pt x="6207455" y="176593"/>
                  </a:lnTo>
                  <a:lnTo>
                    <a:pt x="6200533" y="176593"/>
                  </a:lnTo>
                  <a:lnTo>
                    <a:pt x="6181217" y="185127"/>
                  </a:lnTo>
                  <a:lnTo>
                    <a:pt x="6171273" y="185127"/>
                  </a:lnTo>
                  <a:lnTo>
                    <a:pt x="6167869" y="184721"/>
                  </a:lnTo>
                  <a:lnTo>
                    <a:pt x="6163894" y="183730"/>
                  </a:lnTo>
                  <a:lnTo>
                    <a:pt x="6164148" y="194602"/>
                  </a:lnTo>
                  <a:lnTo>
                    <a:pt x="6170282" y="199542"/>
                  </a:lnTo>
                  <a:lnTo>
                    <a:pt x="6178689" y="202171"/>
                  </a:lnTo>
                  <a:lnTo>
                    <a:pt x="6185713" y="206095"/>
                  </a:lnTo>
                  <a:lnTo>
                    <a:pt x="6189904" y="197294"/>
                  </a:lnTo>
                  <a:lnTo>
                    <a:pt x="6203924" y="185470"/>
                  </a:lnTo>
                  <a:lnTo>
                    <a:pt x="6207887" y="176593"/>
                  </a:lnTo>
                  <a:close/>
                </a:path>
                <a:path extrusionOk="0" h="266065" w="8557895">
                  <a:moveTo>
                    <a:pt x="6333553" y="138811"/>
                  </a:moveTo>
                  <a:lnTo>
                    <a:pt x="6333083" y="132016"/>
                  </a:lnTo>
                  <a:lnTo>
                    <a:pt x="6331407" y="132664"/>
                  </a:lnTo>
                  <a:lnTo>
                    <a:pt x="6329337" y="132892"/>
                  </a:lnTo>
                  <a:lnTo>
                    <a:pt x="6323876" y="132892"/>
                  </a:lnTo>
                  <a:lnTo>
                    <a:pt x="6309601" y="131152"/>
                  </a:lnTo>
                  <a:lnTo>
                    <a:pt x="6306464" y="131152"/>
                  </a:lnTo>
                  <a:lnTo>
                    <a:pt x="6300267" y="131152"/>
                  </a:lnTo>
                  <a:lnTo>
                    <a:pt x="6295745" y="132854"/>
                  </a:lnTo>
                  <a:lnTo>
                    <a:pt x="6296241" y="139611"/>
                  </a:lnTo>
                  <a:lnTo>
                    <a:pt x="6297930" y="138976"/>
                  </a:lnTo>
                  <a:lnTo>
                    <a:pt x="6300013" y="138734"/>
                  </a:lnTo>
                  <a:lnTo>
                    <a:pt x="6305486" y="138734"/>
                  </a:lnTo>
                  <a:lnTo>
                    <a:pt x="6319812" y="140525"/>
                  </a:lnTo>
                  <a:lnTo>
                    <a:pt x="6329096" y="140525"/>
                  </a:lnTo>
                  <a:lnTo>
                    <a:pt x="6333553" y="138811"/>
                  </a:lnTo>
                  <a:close/>
                </a:path>
                <a:path extrusionOk="0" h="266065" w="8557895">
                  <a:moveTo>
                    <a:pt x="6414744" y="145211"/>
                  </a:moveTo>
                  <a:lnTo>
                    <a:pt x="6387325" y="131343"/>
                  </a:lnTo>
                  <a:lnTo>
                    <a:pt x="6384252" y="131343"/>
                  </a:lnTo>
                  <a:lnTo>
                    <a:pt x="6380950" y="131559"/>
                  </a:lnTo>
                  <a:lnTo>
                    <a:pt x="6377368" y="132016"/>
                  </a:lnTo>
                  <a:lnTo>
                    <a:pt x="6375768" y="139674"/>
                  </a:lnTo>
                  <a:lnTo>
                    <a:pt x="6379146" y="144868"/>
                  </a:lnTo>
                  <a:lnTo>
                    <a:pt x="6385877" y="147828"/>
                  </a:lnTo>
                  <a:lnTo>
                    <a:pt x="6394348" y="148767"/>
                  </a:lnTo>
                  <a:lnTo>
                    <a:pt x="6404445" y="148767"/>
                  </a:lnTo>
                  <a:lnTo>
                    <a:pt x="6414744" y="145211"/>
                  </a:lnTo>
                  <a:close/>
                </a:path>
                <a:path extrusionOk="0" h="266065" w="8557895">
                  <a:moveTo>
                    <a:pt x="6473215" y="58026"/>
                  </a:moveTo>
                  <a:lnTo>
                    <a:pt x="6471679" y="58305"/>
                  </a:lnTo>
                  <a:lnTo>
                    <a:pt x="6470282" y="58420"/>
                  </a:lnTo>
                  <a:lnTo>
                    <a:pt x="6463462" y="58420"/>
                  </a:lnTo>
                  <a:lnTo>
                    <a:pt x="6450368" y="49288"/>
                  </a:lnTo>
                  <a:lnTo>
                    <a:pt x="6444920" y="49288"/>
                  </a:lnTo>
                  <a:lnTo>
                    <a:pt x="6442545" y="49288"/>
                  </a:lnTo>
                  <a:lnTo>
                    <a:pt x="6439751" y="49720"/>
                  </a:lnTo>
                  <a:lnTo>
                    <a:pt x="6436360" y="50774"/>
                  </a:lnTo>
                  <a:lnTo>
                    <a:pt x="6434353" y="60159"/>
                  </a:lnTo>
                  <a:lnTo>
                    <a:pt x="6435191" y="66230"/>
                  </a:lnTo>
                  <a:lnTo>
                    <a:pt x="6438303" y="69494"/>
                  </a:lnTo>
                  <a:lnTo>
                    <a:pt x="6443104" y="70472"/>
                  </a:lnTo>
                  <a:lnTo>
                    <a:pt x="6451054" y="69100"/>
                  </a:lnTo>
                  <a:lnTo>
                    <a:pt x="6459626" y="65798"/>
                  </a:lnTo>
                  <a:lnTo>
                    <a:pt x="6467449" y="61709"/>
                  </a:lnTo>
                  <a:lnTo>
                    <a:pt x="6473215" y="58026"/>
                  </a:lnTo>
                  <a:close/>
                </a:path>
                <a:path extrusionOk="0" h="266065" w="8557895">
                  <a:moveTo>
                    <a:pt x="6487871" y="28409"/>
                  </a:moveTo>
                  <a:lnTo>
                    <a:pt x="6473215" y="28409"/>
                  </a:lnTo>
                  <a:lnTo>
                    <a:pt x="6473215" y="43167"/>
                  </a:lnTo>
                  <a:lnTo>
                    <a:pt x="6487871" y="43167"/>
                  </a:lnTo>
                  <a:lnTo>
                    <a:pt x="6487871" y="28409"/>
                  </a:lnTo>
                  <a:close/>
                </a:path>
                <a:path extrusionOk="0" h="266065" w="8557895">
                  <a:moveTo>
                    <a:pt x="6546863" y="87871"/>
                  </a:moveTo>
                  <a:lnTo>
                    <a:pt x="6539001" y="81737"/>
                  </a:lnTo>
                  <a:lnTo>
                    <a:pt x="6533286" y="79502"/>
                  </a:lnTo>
                  <a:lnTo>
                    <a:pt x="6529425" y="79502"/>
                  </a:lnTo>
                  <a:lnTo>
                    <a:pt x="6524333" y="79502"/>
                  </a:lnTo>
                  <a:lnTo>
                    <a:pt x="6522504" y="83388"/>
                  </a:lnTo>
                  <a:lnTo>
                    <a:pt x="6524066" y="91173"/>
                  </a:lnTo>
                  <a:lnTo>
                    <a:pt x="6527457" y="95059"/>
                  </a:lnTo>
                  <a:lnTo>
                    <a:pt x="6536588" y="95059"/>
                  </a:lnTo>
                  <a:lnTo>
                    <a:pt x="6541351" y="93116"/>
                  </a:lnTo>
                  <a:lnTo>
                    <a:pt x="6546863" y="87871"/>
                  </a:lnTo>
                  <a:close/>
                </a:path>
                <a:path extrusionOk="0" h="266065" w="8557895">
                  <a:moveTo>
                    <a:pt x="6776987" y="182613"/>
                  </a:moveTo>
                  <a:lnTo>
                    <a:pt x="6774675" y="176441"/>
                  </a:lnTo>
                  <a:lnTo>
                    <a:pt x="6769392" y="176441"/>
                  </a:lnTo>
                  <a:lnTo>
                    <a:pt x="6768389" y="176491"/>
                  </a:lnTo>
                  <a:lnTo>
                    <a:pt x="6767855" y="176606"/>
                  </a:lnTo>
                  <a:lnTo>
                    <a:pt x="6767614" y="180378"/>
                  </a:lnTo>
                  <a:lnTo>
                    <a:pt x="6766915" y="184048"/>
                  </a:lnTo>
                  <a:lnTo>
                    <a:pt x="6762051" y="184048"/>
                  </a:lnTo>
                  <a:lnTo>
                    <a:pt x="6761277" y="183959"/>
                  </a:lnTo>
                  <a:lnTo>
                    <a:pt x="6760400" y="183743"/>
                  </a:lnTo>
                  <a:lnTo>
                    <a:pt x="6760400" y="198970"/>
                  </a:lnTo>
                  <a:lnTo>
                    <a:pt x="6762839" y="200482"/>
                  </a:lnTo>
                  <a:lnTo>
                    <a:pt x="6765010" y="201142"/>
                  </a:lnTo>
                  <a:lnTo>
                    <a:pt x="6772757" y="201142"/>
                  </a:lnTo>
                  <a:lnTo>
                    <a:pt x="6776021" y="194957"/>
                  </a:lnTo>
                  <a:lnTo>
                    <a:pt x="6776987" y="182613"/>
                  </a:lnTo>
                  <a:close/>
                </a:path>
                <a:path extrusionOk="0" h="266065" w="8557895">
                  <a:moveTo>
                    <a:pt x="6785864" y="122859"/>
                  </a:moveTo>
                  <a:lnTo>
                    <a:pt x="6782486" y="109778"/>
                  </a:lnTo>
                  <a:lnTo>
                    <a:pt x="6771157" y="113284"/>
                  </a:lnTo>
                  <a:lnTo>
                    <a:pt x="6758292" y="115201"/>
                  </a:lnTo>
                  <a:lnTo>
                    <a:pt x="6746456" y="118173"/>
                  </a:lnTo>
                  <a:lnTo>
                    <a:pt x="6738201" y="124866"/>
                  </a:lnTo>
                  <a:lnTo>
                    <a:pt x="6740322" y="124231"/>
                  </a:lnTo>
                  <a:lnTo>
                    <a:pt x="6742836" y="124002"/>
                  </a:lnTo>
                  <a:lnTo>
                    <a:pt x="6749288" y="124002"/>
                  </a:lnTo>
                  <a:lnTo>
                    <a:pt x="6765861" y="125717"/>
                  </a:lnTo>
                  <a:lnTo>
                    <a:pt x="6779133" y="125717"/>
                  </a:lnTo>
                  <a:lnTo>
                    <a:pt x="6785864" y="122859"/>
                  </a:lnTo>
                  <a:close/>
                </a:path>
                <a:path extrusionOk="0" h="266065" w="8557895">
                  <a:moveTo>
                    <a:pt x="6805993" y="92443"/>
                  </a:moveTo>
                  <a:lnTo>
                    <a:pt x="6802806" y="86067"/>
                  </a:lnTo>
                  <a:lnTo>
                    <a:pt x="6796418" y="86067"/>
                  </a:lnTo>
                  <a:lnTo>
                    <a:pt x="6794551" y="86067"/>
                  </a:lnTo>
                  <a:lnTo>
                    <a:pt x="6792392" y="86614"/>
                  </a:lnTo>
                  <a:lnTo>
                    <a:pt x="6789979" y="87871"/>
                  </a:lnTo>
                  <a:lnTo>
                    <a:pt x="6789979" y="109778"/>
                  </a:lnTo>
                  <a:lnTo>
                    <a:pt x="6792379" y="111010"/>
                  </a:lnTo>
                  <a:lnTo>
                    <a:pt x="6794500" y="111544"/>
                  </a:lnTo>
                  <a:lnTo>
                    <a:pt x="6802768" y="111544"/>
                  </a:lnTo>
                  <a:lnTo>
                    <a:pt x="6805968" y="105181"/>
                  </a:lnTo>
                  <a:lnTo>
                    <a:pt x="6805993" y="92443"/>
                  </a:lnTo>
                  <a:close/>
                </a:path>
                <a:path extrusionOk="0" h="266065" w="8557895">
                  <a:moveTo>
                    <a:pt x="6893014" y="6172"/>
                  </a:moveTo>
                  <a:lnTo>
                    <a:pt x="6891629" y="6070"/>
                  </a:lnTo>
                  <a:lnTo>
                    <a:pt x="6890956" y="6070"/>
                  </a:lnTo>
                  <a:lnTo>
                    <a:pt x="6878891" y="10566"/>
                  </a:lnTo>
                  <a:lnTo>
                    <a:pt x="6873265" y="20523"/>
                  </a:lnTo>
                  <a:lnTo>
                    <a:pt x="6875119" y="30619"/>
                  </a:lnTo>
                  <a:lnTo>
                    <a:pt x="6885508" y="35547"/>
                  </a:lnTo>
                  <a:lnTo>
                    <a:pt x="6885622" y="26555"/>
                  </a:lnTo>
                  <a:lnTo>
                    <a:pt x="6886867" y="18618"/>
                  </a:lnTo>
                  <a:lnTo>
                    <a:pt x="6889318" y="11811"/>
                  </a:lnTo>
                  <a:lnTo>
                    <a:pt x="6893014" y="6172"/>
                  </a:lnTo>
                  <a:close/>
                </a:path>
                <a:path extrusionOk="0" h="266065" w="8557895">
                  <a:moveTo>
                    <a:pt x="6974167" y="169113"/>
                  </a:moveTo>
                  <a:lnTo>
                    <a:pt x="6951980" y="169113"/>
                  </a:lnTo>
                  <a:lnTo>
                    <a:pt x="6951980" y="183743"/>
                  </a:lnTo>
                  <a:lnTo>
                    <a:pt x="6974167" y="183743"/>
                  </a:lnTo>
                  <a:lnTo>
                    <a:pt x="6974167" y="169113"/>
                  </a:lnTo>
                  <a:close/>
                </a:path>
                <a:path extrusionOk="0" h="266065" w="8557895">
                  <a:moveTo>
                    <a:pt x="7732611" y="176606"/>
                  </a:moveTo>
                  <a:lnTo>
                    <a:pt x="7727239" y="173215"/>
                  </a:lnTo>
                  <a:lnTo>
                    <a:pt x="7721117" y="170624"/>
                  </a:lnTo>
                  <a:lnTo>
                    <a:pt x="7714094" y="168973"/>
                  </a:lnTo>
                  <a:lnTo>
                    <a:pt x="7705966" y="168402"/>
                  </a:lnTo>
                  <a:lnTo>
                    <a:pt x="7702842" y="168402"/>
                  </a:lnTo>
                  <a:lnTo>
                    <a:pt x="7699476" y="168630"/>
                  </a:lnTo>
                  <a:lnTo>
                    <a:pt x="7695832" y="169113"/>
                  </a:lnTo>
                  <a:lnTo>
                    <a:pt x="7695832" y="191363"/>
                  </a:lnTo>
                  <a:lnTo>
                    <a:pt x="7706284" y="188887"/>
                  </a:lnTo>
                  <a:lnTo>
                    <a:pt x="7716825" y="186575"/>
                  </a:lnTo>
                  <a:lnTo>
                    <a:pt x="7726070" y="182956"/>
                  </a:lnTo>
                  <a:lnTo>
                    <a:pt x="7732611" y="176606"/>
                  </a:lnTo>
                  <a:close/>
                </a:path>
                <a:path extrusionOk="0" h="266065" w="8557895">
                  <a:moveTo>
                    <a:pt x="8338058" y="115849"/>
                  </a:moveTo>
                  <a:lnTo>
                    <a:pt x="8336864" y="109778"/>
                  </a:lnTo>
                  <a:lnTo>
                    <a:pt x="8328330" y="109461"/>
                  </a:lnTo>
                  <a:lnTo>
                    <a:pt x="8326768" y="102209"/>
                  </a:lnTo>
                  <a:lnTo>
                    <a:pt x="8318043" y="102209"/>
                  </a:lnTo>
                  <a:lnTo>
                    <a:pt x="8317039" y="102209"/>
                  </a:lnTo>
                  <a:lnTo>
                    <a:pt x="8315934" y="102311"/>
                  </a:lnTo>
                  <a:lnTo>
                    <a:pt x="8314715" y="102527"/>
                  </a:lnTo>
                  <a:lnTo>
                    <a:pt x="8312455" y="109524"/>
                  </a:lnTo>
                  <a:lnTo>
                    <a:pt x="8314703" y="114604"/>
                  </a:lnTo>
                  <a:lnTo>
                    <a:pt x="8319808" y="117703"/>
                  </a:lnTo>
                  <a:lnTo>
                    <a:pt x="8326183" y="118757"/>
                  </a:lnTo>
                  <a:lnTo>
                    <a:pt x="8332368" y="118757"/>
                  </a:lnTo>
                  <a:lnTo>
                    <a:pt x="8338058" y="115849"/>
                  </a:lnTo>
                  <a:close/>
                </a:path>
                <a:path extrusionOk="0" h="266065" w="8557895">
                  <a:moveTo>
                    <a:pt x="8388363" y="95008"/>
                  </a:moveTo>
                  <a:lnTo>
                    <a:pt x="8380298" y="94500"/>
                  </a:lnTo>
                  <a:lnTo>
                    <a:pt x="8376463" y="94500"/>
                  </a:lnTo>
                  <a:lnTo>
                    <a:pt x="8367052" y="95123"/>
                  </a:lnTo>
                  <a:lnTo>
                    <a:pt x="8359267" y="97434"/>
                  </a:lnTo>
                  <a:lnTo>
                    <a:pt x="8353844" y="102095"/>
                  </a:lnTo>
                  <a:lnTo>
                    <a:pt x="8351494" y="109766"/>
                  </a:lnTo>
                  <a:lnTo>
                    <a:pt x="8359584" y="110248"/>
                  </a:lnTo>
                  <a:lnTo>
                    <a:pt x="8363420" y="110248"/>
                  </a:lnTo>
                  <a:lnTo>
                    <a:pt x="8372805" y="109651"/>
                  </a:lnTo>
                  <a:lnTo>
                    <a:pt x="8380552" y="107365"/>
                  </a:lnTo>
                  <a:lnTo>
                    <a:pt x="8385975" y="102717"/>
                  </a:lnTo>
                  <a:lnTo>
                    <a:pt x="8388363" y="95008"/>
                  </a:lnTo>
                  <a:close/>
                </a:path>
                <a:path extrusionOk="0" h="266065" w="8557895">
                  <a:moveTo>
                    <a:pt x="8486457" y="88023"/>
                  </a:moveTo>
                  <a:lnTo>
                    <a:pt x="8484197" y="82969"/>
                  </a:lnTo>
                  <a:lnTo>
                    <a:pt x="8479053" y="79895"/>
                  </a:lnTo>
                  <a:lnTo>
                    <a:pt x="8472678" y="78854"/>
                  </a:lnTo>
                  <a:lnTo>
                    <a:pt x="8466442" y="78854"/>
                  </a:lnTo>
                  <a:lnTo>
                    <a:pt x="8460727" y="81775"/>
                  </a:lnTo>
                  <a:lnTo>
                    <a:pt x="8462061" y="87871"/>
                  </a:lnTo>
                  <a:lnTo>
                    <a:pt x="8466353" y="87985"/>
                  </a:lnTo>
                  <a:lnTo>
                    <a:pt x="8470646" y="88684"/>
                  </a:lnTo>
                  <a:lnTo>
                    <a:pt x="8469262" y="95008"/>
                  </a:lnTo>
                  <a:lnTo>
                    <a:pt x="8484235" y="95008"/>
                  </a:lnTo>
                  <a:lnTo>
                    <a:pt x="8486457" y="88023"/>
                  </a:lnTo>
                  <a:close/>
                </a:path>
                <a:path extrusionOk="0" h="266065" w="8557895">
                  <a:moveTo>
                    <a:pt x="8557844" y="206095"/>
                  </a:moveTo>
                  <a:lnTo>
                    <a:pt x="8551240" y="203428"/>
                  </a:lnTo>
                  <a:lnTo>
                    <a:pt x="8546351" y="199034"/>
                  </a:lnTo>
                  <a:lnTo>
                    <a:pt x="8541664" y="194487"/>
                  </a:lnTo>
                  <a:lnTo>
                    <a:pt x="8535695" y="191350"/>
                  </a:lnTo>
                  <a:lnTo>
                    <a:pt x="8534883" y="199428"/>
                  </a:lnTo>
                  <a:lnTo>
                    <a:pt x="8538197" y="206717"/>
                  </a:lnTo>
                  <a:lnTo>
                    <a:pt x="8543912" y="211988"/>
                  </a:lnTo>
                  <a:lnTo>
                    <a:pt x="8550288" y="214007"/>
                  </a:lnTo>
                  <a:lnTo>
                    <a:pt x="8553856" y="214007"/>
                  </a:lnTo>
                  <a:lnTo>
                    <a:pt x="8556892" y="211734"/>
                  </a:lnTo>
                  <a:lnTo>
                    <a:pt x="8557844" y="2060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76" name="Google Shape;3176;gf574e92628_0_0"/>
            <p:cNvSpPr/>
            <p:nvPr/>
          </p:nvSpPr>
          <p:spPr>
            <a:xfrm>
              <a:off x="0" y="8648191"/>
              <a:ext cx="8309609" cy="393065"/>
            </a:xfrm>
            <a:custGeom>
              <a:rect b="b" l="l" r="r" t="t"/>
              <a:pathLst>
                <a:path extrusionOk="0" h="393065" w="8309609">
                  <a:moveTo>
                    <a:pt x="23101" y="309740"/>
                  </a:moveTo>
                  <a:lnTo>
                    <a:pt x="22428" y="303847"/>
                  </a:lnTo>
                  <a:lnTo>
                    <a:pt x="21069" y="302475"/>
                  </a:lnTo>
                  <a:lnTo>
                    <a:pt x="19380" y="301929"/>
                  </a:lnTo>
                  <a:lnTo>
                    <a:pt x="10464" y="301929"/>
                  </a:lnTo>
                  <a:lnTo>
                    <a:pt x="1181" y="310210"/>
                  </a:lnTo>
                  <a:lnTo>
                    <a:pt x="0" y="311391"/>
                  </a:lnTo>
                  <a:lnTo>
                    <a:pt x="0" y="321754"/>
                  </a:lnTo>
                  <a:lnTo>
                    <a:pt x="7175" y="320243"/>
                  </a:lnTo>
                  <a:lnTo>
                    <a:pt x="16700" y="315671"/>
                  </a:lnTo>
                  <a:lnTo>
                    <a:pt x="23101" y="309740"/>
                  </a:lnTo>
                  <a:close/>
                </a:path>
                <a:path extrusionOk="0" h="393065" w="8309609">
                  <a:moveTo>
                    <a:pt x="103555" y="148209"/>
                  </a:moveTo>
                  <a:lnTo>
                    <a:pt x="101917" y="148564"/>
                  </a:lnTo>
                  <a:lnTo>
                    <a:pt x="100037" y="148704"/>
                  </a:lnTo>
                  <a:lnTo>
                    <a:pt x="94881" y="148704"/>
                  </a:lnTo>
                  <a:lnTo>
                    <a:pt x="80949" y="147358"/>
                  </a:lnTo>
                  <a:lnTo>
                    <a:pt x="77800" y="147358"/>
                  </a:lnTo>
                  <a:lnTo>
                    <a:pt x="68922" y="147358"/>
                  </a:lnTo>
                  <a:lnTo>
                    <a:pt x="62725" y="150037"/>
                  </a:lnTo>
                  <a:lnTo>
                    <a:pt x="66738" y="162953"/>
                  </a:lnTo>
                  <a:lnTo>
                    <a:pt x="74688" y="163410"/>
                  </a:lnTo>
                  <a:lnTo>
                    <a:pt x="78447" y="163410"/>
                  </a:lnTo>
                  <a:lnTo>
                    <a:pt x="87871" y="162801"/>
                  </a:lnTo>
                  <a:lnTo>
                    <a:pt x="95669" y="160515"/>
                  </a:lnTo>
                  <a:lnTo>
                    <a:pt x="101130" y="155879"/>
                  </a:lnTo>
                  <a:lnTo>
                    <a:pt x="103555" y="148209"/>
                  </a:lnTo>
                  <a:close/>
                </a:path>
                <a:path extrusionOk="0" h="393065" w="8309609">
                  <a:moveTo>
                    <a:pt x="162598" y="306362"/>
                  </a:moveTo>
                  <a:lnTo>
                    <a:pt x="162547" y="296265"/>
                  </a:lnTo>
                  <a:lnTo>
                    <a:pt x="152095" y="298780"/>
                  </a:lnTo>
                  <a:lnTo>
                    <a:pt x="141528" y="301104"/>
                  </a:lnTo>
                  <a:lnTo>
                    <a:pt x="132257" y="304723"/>
                  </a:lnTo>
                  <a:lnTo>
                    <a:pt x="125679" y="311137"/>
                  </a:lnTo>
                  <a:lnTo>
                    <a:pt x="129959" y="315772"/>
                  </a:lnTo>
                  <a:lnTo>
                    <a:pt x="137337" y="318465"/>
                  </a:lnTo>
                  <a:lnTo>
                    <a:pt x="144411" y="318465"/>
                  </a:lnTo>
                  <a:lnTo>
                    <a:pt x="152323" y="317207"/>
                  </a:lnTo>
                  <a:lnTo>
                    <a:pt x="158788" y="313258"/>
                  </a:lnTo>
                  <a:lnTo>
                    <a:pt x="162598" y="306362"/>
                  </a:lnTo>
                  <a:close/>
                </a:path>
                <a:path extrusionOk="0" h="393065" w="8309609">
                  <a:moveTo>
                    <a:pt x="171678" y="163042"/>
                  </a:moveTo>
                  <a:lnTo>
                    <a:pt x="168871" y="157911"/>
                  </a:lnTo>
                  <a:lnTo>
                    <a:pt x="162890" y="154927"/>
                  </a:lnTo>
                  <a:lnTo>
                    <a:pt x="155397" y="153949"/>
                  </a:lnTo>
                  <a:lnTo>
                    <a:pt x="147218" y="153949"/>
                  </a:lnTo>
                  <a:lnTo>
                    <a:pt x="139255" y="157162"/>
                  </a:lnTo>
                  <a:lnTo>
                    <a:pt x="140423" y="162941"/>
                  </a:lnTo>
                  <a:lnTo>
                    <a:pt x="148907" y="164795"/>
                  </a:lnTo>
                  <a:lnTo>
                    <a:pt x="153111" y="171107"/>
                  </a:lnTo>
                  <a:lnTo>
                    <a:pt x="165290" y="171107"/>
                  </a:lnTo>
                  <a:lnTo>
                    <a:pt x="167347" y="170903"/>
                  </a:lnTo>
                  <a:lnTo>
                    <a:pt x="169659" y="170434"/>
                  </a:lnTo>
                  <a:lnTo>
                    <a:pt x="171678" y="163042"/>
                  </a:lnTo>
                  <a:close/>
                </a:path>
                <a:path extrusionOk="0" h="393065" w="8309609">
                  <a:moveTo>
                    <a:pt x="177215" y="140703"/>
                  </a:moveTo>
                  <a:lnTo>
                    <a:pt x="176466" y="132727"/>
                  </a:lnTo>
                  <a:lnTo>
                    <a:pt x="175260" y="125374"/>
                  </a:lnTo>
                  <a:lnTo>
                    <a:pt x="166662" y="125374"/>
                  </a:lnTo>
                  <a:lnTo>
                    <a:pt x="165442" y="125374"/>
                  </a:lnTo>
                  <a:lnTo>
                    <a:pt x="164084" y="125526"/>
                  </a:lnTo>
                  <a:lnTo>
                    <a:pt x="162547" y="125831"/>
                  </a:lnTo>
                  <a:lnTo>
                    <a:pt x="163347" y="139865"/>
                  </a:lnTo>
                  <a:lnTo>
                    <a:pt x="165112" y="145453"/>
                  </a:lnTo>
                  <a:lnTo>
                    <a:pt x="169672" y="148196"/>
                  </a:lnTo>
                  <a:lnTo>
                    <a:pt x="169976" y="144068"/>
                  </a:lnTo>
                  <a:lnTo>
                    <a:pt x="170662" y="140474"/>
                  </a:lnTo>
                  <a:lnTo>
                    <a:pt x="175691" y="140474"/>
                  </a:lnTo>
                  <a:lnTo>
                    <a:pt x="176403" y="140550"/>
                  </a:lnTo>
                  <a:lnTo>
                    <a:pt x="177215" y="140703"/>
                  </a:lnTo>
                  <a:close/>
                </a:path>
                <a:path extrusionOk="0" h="393065" w="8309609">
                  <a:moveTo>
                    <a:pt x="218236" y="138912"/>
                  </a:moveTo>
                  <a:lnTo>
                    <a:pt x="214045" y="125831"/>
                  </a:lnTo>
                  <a:lnTo>
                    <a:pt x="204266" y="127254"/>
                  </a:lnTo>
                  <a:lnTo>
                    <a:pt x="195872" y="129984"/>
                  </a:lnTo>
                  <a:lnTo>
                    <a:pt x="189166" y="134366"/>
                  </a:lnTo>
                  <a:lnTo>
                    <a:pt x="184442" y="140703"/>
                  </a:lnTo>
                  <a:lnTo>
                    <a:pt x="185585" y="140576"/>
                  </a:lnTo>
                  <a:lnTo>
                    <a:pt x="190487" y="140525"/>
                  </a:lnTo>
                  <a:lnTo>
                    <a:pt x="200888" y="141262"/>
                  </a:lnTo>
                  <a:lnTo>
                    <a:pt x="211912" y="141262"/>
                  </a:lnTo>
                  <a:lnTo>
                    <a:pt x="218236" y="138912"/>
                  </a:lnTo>
                  <a:close/>
                </a:path>
                <a:path extrusionOk="0" h="393065" w="8309609">
                  <a:moveTo>
                    <a:pt x="501205" y="148196"/>
                  </a:moveTo>
                  <a:lnTo>
                    <a:pt x="494703" y="142455"/>
                  </a:lnTo>
                  <a:lnTo>
                    <a:pt x="490220" y="140373"/>
                  </a:lnTo>
                  <a:lnTo>
                    <a:pt x="487375" y="140373"/>
                  </a:lnTo>
                  <a:lnTo>
                    <a:pt x="483628" y="140373"/>
                  </a:lnTo>
                  <a:lnTo>
                    <a:pt x="482701" y="143967"/>
                  </a:lnTo>
                  <a:lnTo>
                    <a:pt x="484708" y="151168"/>
                  </a:lnTo>
                  <a:lnTo>
                    <a:pt x="487641" y="154762"/>
                  </a:lnTo>
                  <a:lnTo>
                    <a:pt x="494411" y="154762"/>
                  </a:lnTo>
                  <a:lnTo>
                    <a:pt x="497700" y="152984"/>
                  </a:lnTo>
                  <a:lnTo>
                    <a:pt x="501205" y="148196"/>
                  </a:lnTo>
                  <a:close/>
                </a:path>
                <a:path extrusionOk="0" h="393065" w="8309609">
                  <a:moveTo>
                    <a:pt x="531317" y="28803"/>
                  </a:moveTo>
                  <a:lnTo>
                    <a:pt x="530847" y="22250"/>
                  </a:lnTo>
                  <a:lnTo>
                    <a:pt x="529196" y="22860"/>
                  </a:lnTo>
                  <a:lnTo>
                    <a:pt x="527177" y="23088"/>
                  </a:lnTo>
                  <a:lnTo>
                    <a:pt x="521716" y="23088"/>
                  </a:lnTo>
                  <a:lnTo>
                    <a:pt x="507085" y="21196"/>
                  </a:lnTo>
                  <a:lnTo>
                    <a:pt x="503910" y="21196"/>
                  </a:lnTo>
                  <a:lnTo>
                    <a:pt x="497890" y="21196"/>
                  </a:lnTo>
                  <a:lnTo>
                    <a:pt x="493547" y="22898"/>
                  </a:lnTo>
                  <a:lnTo>
                    <a:pt x="494030" y="29502"/>
                  </a:lnTo>
                  <a:lnTo>
                    <a:pt x="495668" y="28867"/>
                  </a:lnTo>
                  <a:lnTo>
                    <a:pt x="497713" y="28625"/>
                  </a:lnTo>
                  <a:lnTo>
                    <a:pt x="503174" y="28625"/>
                  </a:lnTo>
                  <a:lnTo>
                    <a:pt x="517740" y="30492"/>
                  </a:lnTo>
                  <a:lnTo>
                    <a:pt x="526948" y="30492"/>
                  </a:lnTo>
                  <a:lnTo>
                    <a:pt x="531317" y="28803"/>
                  </a:lnTo>
                  <a:close/>
                </a:path>
                <a:path extrusionOk="0" h="393065" w="8309609">
                  <a:moveTo>
                    <a:pt x="823722" y="236550"/>
                  </a:moveTo>
                  <a:lnTo>
                    <a:pt x="815479" y="236550"/>
                  </a:lnTo>
                  <a:lnTo>
                    <a:pt x="814133" y="236550"/>
                  </a:lnTo>
                  <a:lnTo>
                    <a:pt x="812495" y="236702"/>
                  </a:lnTo>
                  <a:lnTo>
                    <a:pt x="810539" y="237032"/>
                  </a:lnTo>
                  <a:lnTo>
                    <a:pt x="810539" y="244398"/>
                  </a:lnTo>
                  <a:lnTo>
                    <a:pt x="800874" y="255574"/>
                  </a:lnTo>
                  <a:lnTo>
                    <a:pt x="799312" y="259524"/>
                  </a:lnTo>
                  <a:lnTo>
                    <a:pt x="803770" y="259524"/>
                  </a:lnTo>
                  <a:lnTo>
                    <a:pt x="811428" y="253784"/>
                  </a:lnTo>
                  <a:lnTo>
                    <a:pt x="821410" y="242290"/>
                  </a:lnTo>
                  <a:lnTo>
                    <a:pt x="823722" y="236550"/>
                  </a:lnTo>
                  <a:close/>
                </a:path>
                <a:path extrusionOk="0" h="393065" w="8309609">
                  <a:moveTo>
                    <a:pt x="1040993" y="317893"/>
                  </a:moveTo>
                  <a:lnTo>
                    <a:pt x="1040561" y="298475"/>
                  </a:lnTo>
                  <a:lnTo>
                    <a:pt x="1037145" y="288759"/>
                  </a:lnTo>
                  <a:lnTo>
                    <a:pt x="1031913" y="288759"/>
                  </a:lnTo>
                  <a:lnTo>
                    <a:pt x="1031494" y="288785"/>
                  </a:lnTo>
                  <a:lnTo>
                    <a:pt x="1032586" y="301028"/>
                  </a:lnTo>
                  <a:lnTo>
                    <a:pt x="1029093" y="308622"/>
                  </a:lnTo>
                  <a:lnTo>
                    <a:pt x="1025004" y="315569"/>
                  </a:lnTo>
                  <a:lnTo>
                    <a:pt x="1024356" y="325869"/>
                  </a:lnTo>
                  <a:lnTo>
                    <a:pt x="1026655" y="327075"/>
                  </a:lnTo>
                  <a:lnTo>
                    <a:pt x="1028674" y="327609"/>
                  </a:lnTo>
                  <a:lnTo>
                    <a:pt x="1038009" y="327609"/>
                  </a:lnTo>
                  <a:lnTo>
                    <a:pt x="1040993" y="317893"/>
                  </a:lnTo>
                  <a:close/>
                </a:path>
                <a:path extrusionOk="0" h="393065" w="8309609">
                  <a:moveTo>
                    <a:pt x="1134795" y="251790"/>
                  </a:moveTo>
                  <a:lnTo>
                    <a:pt x="1132573" y="251193"/>
                  </a:lnTo>
                  <a:lnTo>
                    <a:pt x="1130668" y="250926"/>
                  </a:lnTo>
                  <a:lnTo>
                    <a:pt x="1129042" y="250926"/>
                  </a:lnTo>
                  <a:lnTo>
                    <a:pt x="1121308" y="255003"/>
                  </a:lnTo>
                  <a:lnTo>
                    <a:pt x="1118920" y="264337"/>
                  </a:lnTo>
                  <a:lnTo>
                    <a:pt x="1117498" y="274612"/>
                  </a:lnTo>
                  <a:lnTo>
                    <a:pt x="1112634" y="281520"/>
                  </a:lnTo>
                  <a:lnTo>
                    <a:pt x="1114882" y="281724"/>
                  </a:lnTo>
                  <a:lnTo>
                    <a:pt x="1115910" y="281724"/>
                  </a:lnTo>
                  <a:lnTo>
                    <a:pt x="1125283" y="278917"/>
                  </a:lnTo>
                  <a:lnTo>
                    <a:pt x="1130325" y="271754"/>
                  </a:lnTo>
                  <a:lnTo>
                    <a:pt x="1132865" y="262089"/>
                  </a:lnTo>
                  <a:lnTo>
                    <a:pt x="1134795" y="251790"/>
                  </a:lnTo>
                  <a:close/>
                </a:path>
                <a:path extrusionOk="0" h="393065" w="8309609">
                  <a:moveTo>
                    <a:pt x="1208468" y="14757"/>
                  </a:moveTo>
                  <a:lnTo>
                    <a:pt x="1186345" y="14757"/>
                  </a:lnTo>
                  <a:lnTo>
                    <a:pt x="1186345" y="29502"/>
                  </a:lnTo>
                  <a:lnTo>
                    <a:pt x="1208468" y="29502"/>
                  </a:lnTo>
                  <a:lnTo>
                    <a:pt x="1208468" y="14757"/>
                  </a:lnTo>
                  <a:close/>
                </a:path>
                <a:path extrusionOk="0" h="393065" w="8309609">
                  <a:moveTo>
                    <a:pt x="1296797" y="311124"/>
                  </a:moveTo>
                  <a:lnTo>
                    <a:pt x="1293837" y="307911"/>
                  </a:lnTo>
                  <a:lnTo>
                    <a:pt x="1289316" y="306235"/>
                  </a:lnTo>
                  <a:lnTo>
                    <a:pt x="1284693" y="306235"/>
                  </a:lnTo>
                  <a:lnTo>
                    <a:pt x="1278178" y="307416"/>
                  </a:lnTo>
                  <a:lnTo>
                    <a:pt x="1272476" y="310997"/>
                  </a:lnTo>
                  <a:lnTo>
                    <a:pt x="1268590" y="317119"/>
                  </a:lnTo>
                  <a:lnTo>
                    <a:pt x="1267447" y="325869"/>
                  </a:lnTo>
                  <a:lnTo>
                    <a:pt x="1270342" y="326275"/>
                  </a:lnTo>
                  <a:lnTo>
                    <a:pt x="1273060" y="326478"/>
                  </a:lnTo>
                  <a:lnTo>
                    <a:pt x="1275588" y="326478"/>
                  </a:lnTo>
                  <a:lnTo>
                    <a:pt x="1283792" y="325589"/>
                  </a:lnTo>
                  <a:lnTo>
                    <a:pt x="1290180" y="322808"/>
                  </a:lnTo>
                  <a:lnTo>
                    <a:pt x="1294587" y="318033"/>
                  </a:lnTo>
                  <a:lnTo>
                    <a:pt x="1296797" y="311124"/>
                  </a:lnTo>
                  <a:close/>
                </a:path>
                <a:path extrusionOk="0" h="393065" w="8309609">
                  <a:moveTo>
                    <a:pt x="1363002" y="288772"/>
                  </a:moveTo>
                  <a:lnTo>
                    <a:pt x="1357134" y="287731"/>
                  </a:lnTo>
                  <a:lnTo>
                    <a:pt x="1352486" y="287299"/>
                  </a:lnTo>
                  <a:lnTo>
                    <a:pt x="1348854" y="287299"/>
                  </a:lnTo>
                  <a:lnTo>
                    <a:pt x="1340116" y="287299"/>
                  </a:lnTo>
                  <a:lnTo>
                    <a:pt x="1337335" y="289814"/>
                  </a:lnTo>
                  <a:lnTo>
                    <a:pt x="1338732" y="294830"/>
                  </a:lnTo>
                  <a:lnTo>
                    <a:pt x="1342898" y="297332"/>
                  </a:lnTo>
                  <a:lnTo>
                    <a:pt x="1352854" y="297332"/>
                  </a:lnTo>
                  <a:lnTo>
                    <a:pt x="1358506" y="295160"/>
                  </a:lnTo>
                  <a:lnTo>
                    <a:pt x="1363002" y="288772"/>
                  </a:lnTo>
                  <a:close/>
                </a:path>
                <a:path extrusionOk="0" h="393065" w="8309609">
                  <a:moveTo>
                    <a:pt x="1564881" y="143306"/>
                  </a:moveTo>
                  <a:lnTo>
                    <a:pt x="1562950" y="139674"/>
                  </a:lnTo>
                  <a:lnTo>
                    <a:pt x="1559217" y="139674"/>
                  </a:lnTo>
                  <a:lnTo>
                    <a:pt x="1556270" y="139674"/>
                  </a:lnTo>
                  <a:lnTo>
                    <a:pt x="1552206" y="141922"/>
                  </a:lnTo>
                  <a:lnTo>
                    <a:pt x="1547101" y="148196"/>
                  </a:lnTo>
                  <a:lnTo>
                    <a:pt x="1551914" y="152552"/>
                  </a:lnTo>
                  <a:lnTo>
                    <a:pt x="1555699" y="154178"/>
                  </a:lnTo>
                  <a:lnTo>
                    <a:pt x="1562722" y="154178"/>
                  </a:lnTo>
                  <a:lnTo>
                    <a:pt x="1564767" y="150558"/>
                  </a:lnTo>
                  <a:lnTo>
                    <a:pt x="1564881" y="143306"/>
                  </a:lnTo>
                  <a:close/>
                </a:path>
                <a:path extrusionOk="0" h="393065" w="8309609">
                  <a:moveTo>
                    <a:pt x="1945081" y="29502"/>
                  </a:moveTo>
                  <a:lnTo>
                    <a:pt x="1943887" y="29502"/>
                  </a:lnTo>
                  <a:lnTo>
                    <a:pt x="1925866" y="34302"/>
                  </a:lnTo>
                  <a:lnTo>
                    <a:pt x="1923770" y="46647"/>
                  </a:lnTo>
                  <a:lnTo>
                    <a:pt x="1926513" y="63436"/>
                  </a:lnTo>
                  <a:lnTo>
                    <a:pt x="1922932" y="81597"/>
                  </a:lnTo>
                  <a:lnTo>
                    <a:pt x="1945081" y="81597"/>
                  </a:lnTo>
                  <a:lnTo>
                    <a:pt x="1942922" y="65265"/>
                  </a:lnTo>
                  <a:lnTo>
                    <a:pt x="1940636" y="54114"/>
                  </a:lnTo>
                  <a:lnTo>
                    <a:pt x="1940572" y="43688"/>
                  </a:lnTo>
                  <a:lnTo>
                    <a:pt x="1945081" y="29502"/>
                  </a:lnTo>
                  <a:close/>
                </a:path>
                <a:path extrusionOk="0" h="393065" w="8309609">
                  <a:moveTo>
                    <a:pt x="1981936" y="74104"/>
                  </a:moveTo>
                  <a:lnTo>
                    <a:pt x="1981009" y="65671"/>
                  </a:lnTo>
                  <a:lnTo>
                    <a:pt x="1978025" y="59334"/>
                  </a:lnTo>
                  <a:lnTo>
                    <a:pt x="1973313" y="54800"/>
                  </a:lnTo>
                  <a:lnTo>
                    <a:pt x="1967217" y="51739"/>
                  </a:lnTo>
                  <a:lnTo>
                    <a:pt x="1961984" y="59436"/>
                  </a:lnTo>
                  <a:lnTo>
                    <a:pt x="1960486" y="67132"/>
                  </a:lnTo>
                  <a:lnTo>
                    <a:pt x="1963623" y="73063"/>
                  </a:lnTo>
                  <a:lnTo>
                    <a:pt x="1972335" y="75438"/>
                  </a:lnTo>
                  <a:lnTo>
                    <a:pt x="1975015" y="75438"/>
                  </a:lnTo>
                  <a:lnTo>
                    <a:pt x="1978202" y="75018"/>
                  </a:lnTo>
                  <a:lnTo>
                    <a:pt x="1981936" y="74104"/>
                  </a:lnTo>
                  <a:close/>
                </a:path>
                <a:path extrusionOk="0" h="393065" w="8309609">
                  <a:moveTo>
                    <a:pt x="2394242" y="29502"/>
                  </a:moveTo>
                  <a:lnTo>
                    <a:pt x="2389441" y="25171"/>
                  </a:lnTo>
                  <a:lnTo>
                    <a:pt x="2385669" y="23545"/>
                  </a:lnTo>
                  <a:lnTo>
                    <a:pt x="2382863" y="23545"/>
                  </a:lnTo>
                  <a:lnTo>
                    <a:pt x="2378684" y="23545"/>
                  </a:lnTo>
                  <a:lnTo>
                    <a:pt x="2376665" y="27152"/>
                  </a:lnTo>
                  <a:lnTo>
                    <a:pt x="2376589" y="34378"/>
                  </a:lnTo>
                  <a:lnTo>
                    <a:pt x="2378519" y="37985"/>
                  </a:lnTo>
                  <a:lnTo>
                    <a:pt x="2385161" y="37985"/>
                  </a:lnTo>
                  <a:lnTo>
                    <a:pt x="2389200" y="35750"/>
                  </a:lnTo>
                  <a:lnTo>
                    <a:pt x="2394242" y="29502"/>
                  </a:lnTo>
                  <a:close/>
                </a:path>
                <a:path extrusionOk="0" h="393065" w="8309609">
                  <a:moveTo>
                    <a:pt x="2454325" y="243674"/>
                  </a:moveTo>
                  <a:lnTo>
                    <a:pt x="2427122" y="232562"/>
                  </a:lnTo>
                  <a:lnTo>
                    <a:pt x="2417724" y="233565"/>
                  </a:lnTo>
                  <a:lnTo>
                    <a:pt x="2411692" y="236855"/>
                  </a:lnTo>
                  <a:lnTo>
                    <a:pt x="2410701" y="242798"/>
                  </a:lnTo>
                  <a:lnTo>
                    <a:pt x="2416429" y="251790"/>
                  </a:lnTo>
                  <a:lnTo>
                    <a:pt x="2415375" y="245097"/>
                  </a:lnTo>
                  <a:lnTo>
                    <a:pt x="2419248" y="243357"/>
                  </a:lnTo>
                  <a:lnTo>
                    <a:pt x="2427871" y="243357"/>
                  </a:lnTo>
                  <a:lnTo>
                    <a:pt x="2441994" y="245402"/>
                  </a:lnTo>
                  <a:lnTo>
                    <a:pt x="2450541" y="245402"/>
                  </a:lnTo>
                  <a:lnTo>
                    <a:pt x="2454325" y="243674"/>
                  </a:lnTo>
                  <a:close/>
                </a:path>
                <a:path extrusionOk="0" h="393065" w="8309609">
                  <a:moveTo>
                    <a:pt x="2512187" y="59232"/>
                  </a:moveTo>
                  <a:lnTo>
                    <a:pt x="2501265" y="55537"/>
                  </a:lnTo>
                  <a:lnTo>
                    <a:pt x="2504719" y="44589"/>
                  </a:lnTo>
                  <a:lnTo>
                    <a:pt x="2501125" y="40652"/>
                  </a:lnTo>
                  <a:lnTo>
                    <a:pt x="2495461" y="37769"/>
                  </a:lnTo>
                  <a:lnTo>
                    <a:pt x="2488361" y="36004"/>
                  </a:lnTo>
                  <a:lnTo>
                    <a:pt x="2480487" y="35394"/>
                  </a:lnTo>
                  <a:lnTo>
                    <a:pt x="2468638" y="36804"/>
                  </a:lnTo>
                  <a:lnTo>
                    <a:pt x="2458682" y="41122"/>
                  </a:lnTo>
                  <a:lnTo>
                    <a:pt x="2452814" y="48539"/>
                  </a:lnTo>
                  <a:lnTo>
                    <a:pt x="2453221" y="59232"/>
                  </a:lnTo>
                  <a:lnTo>
                    <a:pt x="2458643" y="62547"/>
                  </a:lnTo>
                  <a:lnTo>
                    <a:pt x="2467330" y="65405"/>
                  </a:lnTo>
                  <a:lnTo>
                    <a:pt x="2477947" y="67424"/>
                  </a:lnTo>
                  <a:lnTo>
                    <a:pt x="2489111" y="68186"/>
                  </a:lnTo>
                  <a:lnTo>
                    <a:pt x="2499893" y="68186"/>
                  </a:lnTo>
                  <a:lnTo>
                    <a:pt x="2509520" y="65786"/>
                  </a:lnTo>
                  <a:lnTo>
                    <a:pt x="2512187" y="59232"/>
                  </a:lnTo>
                  <a:close/>
                </a:path>
                <a:path extrusionOk="0" h="393065" w="8309609">
                  <a:moveTo>
                    <a:pt x="2569794" y="321602"/>
                  </a:moveTo>
                  <a:lnTo>
                    <a:pt x="2556522" y="296252"/>
                  </a:lnTo>
                  <a:lnTo>
                    <a:pt x="2548864" y="295300"/>
                  </a:lnTo>
                  <a:lnTo>
                    <a:pt x="2542692" y="294843"/>
                  </a:lnTo>
                  <a:lnTo>
                    <a:pt x="2537676" y="294843"/>
                  </a:lnTo>
                  <a:lnTo>
                    <a:pt x="2525026" y="296443"/>
                  </a:lnTo>
                  <a:lnTo>
                    <a:pt x="2518168" y="301053"/>
                  </a:lnTo>
                  <a:lnTo>
                    <a:pt x="2514689" y="308495"/>
                  </a:lnTo>
                  <a:lnTo>
                    <a:pt x="2512187" y="318503"/>
                  </a:lnTo>
                  <a:lnTo>
                    <a:pt x="2504389" y="316915"/>
                  </a:lnTo>
                  <a:lnTo>
                    <a:pt x="2499512" y="312724"/>
                  </a:lnTo>
                  <a:lnTo>
                    <a:pt x="2496362" y="306793"/>
                  </a:lnTo>
                  <a:lnTo>
                    <a:pt x="2491841" y="293204"/>
                  </a:lnTo>
                  <a:lnTo>
                    <a:pt x="2488730" y="287274"/>
                  </a:lnTo>
                  <a:lnTo>
                    <a:pt x="2483891" y="283083"/>
                  </a:lnTo>
                  <a:lnTo>
                    <a:pt x="2476474" y="281482"/>
                  </a:lnTo>
                  <a:lnTo>
                    <a:pt x="2475369" y="281508"/>
                  </a:lnTo>
                  <a:lnTo>
                    <a:pt x="2478862" y="294347"/>
                  </a:lnTo>
                  <a:lnTo>
                    <a:pt x="2478633" y="302056"/>
                  </a:lnTo>
                  <a:lnTo>
                    <a:pt x="2476766" y="310591"/>
                  </a:lnTo>
                  <a:lnTo>
                    <a:pt x="2475369" y="325869"/>
                  </a:lnTo>
                  <a:lnTo>
                    <a:pt x="2467889" y="325869"/>
                  </a:lnTo>
                  <a:lnTo>
                    <a:pt x="2471623" y="333248"/>
                  </a:lnTo>
                  <a:lnTo>
                    <a:pt x="2467889" y="340855"/>
                  </a:lnTo>
                  <a:lnTo>
                    <a:pt x="2483891" y="359206"/>
                  </a:lnTo>
                  <a:lnTo>
                    <a:pt x="2501176" y="368935"/>
                  </a:lnTo>
                  <a:lnTo>
                    <a:pt x="2520226" y="377558"/>
                  </a:lnTo>
                  <a:lnTo>
                    <a:pt x="2541549" y="392582"/>
                  </a:lnTo>
                  <a:lnTo>
                    <a:pt x="2555773" y="371589"/>
                  </a:lnTo>
                  <a:lnTo>
                    <a:pt x="2567368" y="347319"/>
                  </a:lnTo>
                  <a:lnTo>
                    <a:pt x="2569794" y="321602"/>
                  </a:lnTo>
                  <a:close/>
                </a:path>
                <a:path extrusionOk="0" h="393065" w="8309609">
                  <a:moveTo>
                    <a:pt x="2667025" y="111086"/>
                  </a:moveTo>
                  <a:lnTo>
                    <a:pt x="2663126" y="106972"/>
                  </a:lnTo>
                  <a:lnTo>
                    <a:pt x="2657868" y="105295"/>
                  </a:lnTo>
                  <a:lnTo>
                    <a:pt x="2652255" y="105295"/>
                  </a:lnTo>
                  <a:lnTo>
                    <a:pt x="2643949" y="106387"/>
                  </a:lnTo>
                  <a:lnTo>
                    <a:pt x="2635796" y="109308"/>
                  </a:lnTo>
                  <a:lnTo>
                    <a:pt x="2628493" y="113550"/>
                  </a:lnTo>
                  <a:lnTo>
                    <a:pt x="2622689" y="118579"/>
                  </a:lnTo>
                  <a:lnTo>
                    <a:pt x="2631719" y="121208"/>
                  </a:lnTo>
                  <a:lnTo>
                    <a:pt x="2639822" y="123761"/>
                  </a:lnTo>
                  <a:lnTo>
                    <a:pt x="2654871" y="123761"/>
                  </a:lnTo>
                  <a:lnTo>
                    <a:pt x="2661577" y="120650"/>
                  </a:lnTo>
                  <a:lnTo>
                    <a:pt x="2667025" y="111086"/>
                  </a:lnTo>
                  <a:close/>
                </a:path>
                <a:path extrusionOk="0" h="393065" w="8309609">
                  <a:moveTo>
                    <a:pt x="2696349" y="177685"/>
                  </a:moveTo>
                  <a:lnTo>
                    <a:pt x="2667025" y="177685"/>
                  </a:lnTo>
                  <a:lnTo>
                    <a:pt x="2667800" y="186067"/>
                  </a:lnTo>
                  <a:lnTo>
                    <a:pt x="2670772" y="192354"/>
                  </a:lnTo>
                  <a:lnTo>
                    <a:pt x="2675521" y="196875"/>
                  </a:lnTo>
                  <a:lnTo>
                    <a:pt x="2681655" y="199936"/>
                  </a:lnTo>
                  <a:lnTo>
                    <a:pt x="2682354" y="191376"/>
                  </a:lnTo>
                  <a:lnTo>
                    <a:pt x="2686443" y="186169"/>
                  </a:lnTo>
                  <a:lnTo>
                    <a:pt x="2691803" y="182283"/>
                  </a:lnTo>
                  <a:lnTo>
                    <a:pt x="2696349" y="177685"/>
                  </a:lnTo>
                  <a:close/>
                </a:path>
                <a:path extrusionOk="0" h="393065" w="8309609">
                  <a:moveTo>
                    <a:pt x="2808452" y="177584"/>
                  </a:moveTo>
                  <a:lnTo>
                    <a:pt x="2805125" y="172427"/>
                  </a:lnTo>
                  <a:lnTo>
                    <a:pt x="2798457" y="169506"/>
                  </a:lnTo>
                  <a:lnTo>
                    <a:pt x="2790050" y="168592"/>
                  </a:lnTo>
                  <a:lnTo>
                    <a:pt x="2779903" y="168592"/>
                  </a:lnTo>
                  <a:lnTo>
                    <a:pt x="2769451" y="172173"/>
                  </a:lnTo>
                  <a:lnTo>
                    <a:pt x="2769984" y="177698"/>
                  </a:lnTo>
                  <a:lnTo>
                    <a:pt x="2775394" y="181076"/>
                  </a:lnTo>
                  <a:lnTo>
                    <a:pt x="2781528" y="183667"/>
                  </a:lnTo>
                  <a:lnTo>
                    <a:pt x="2788577" y="185318"/>
                  </a:lnTo>
                  <a:lnTo>
                    <a:pt x="2796717" y="185902"/>
                  </a:lnTo>
                  <a:lnTo>
                    <a:pt x="2799842" y="185902"/>
                  </a:lnTo>
                  <a:lnTo>
                    <a:pt x="2803207" y="185674"/>
                  </a:lnTo>
                  <a:lnTo>
                    <a:pt x="2806852" y="185191"/>
                  </a:lnTo>
                  <a:lnTo>
                    <a:pt x="2808452" y="177584"/>
                  </a:lnTo>
                  <a:close/>
                </a:path>
                <a:path extrusionOk="0" h="393065" w="8309609">
                  <a:moveTo>
                    <a:pt x="2836176" y="192684"/>
                  </a:moveTo>
                  <a:lnTo>
                    <a:pt x="2831363" y="188277"/>
                  </a:lnTo>
                  <a:lnTo>
                    <a:pt x="2827578" y="186626"/>
                  </a:lnTo>
                  <a:lnTo>
                    <a:pt x="2824772" y="186626"/>
                  </a:lnTo>
                  <a:lnTo>
                    <a:pt x="2820619" y="186626"/>
                  </a:lnTo>
                  <a:lnTo>
                    <a:pt x="2818625" y="190246"/>
                  </a:lnTo>
                  <a:lnTo>
                    <a:pt x="2818561" y="197472"/>
                  </a:lnTo>
                  <a:lnTo>
                    <a:pt x="2820505" y="201091"/>
                  </a:lnTo>
                  <a:lnTo>
                    <a:pt x="2827147" y="201091"/>
                  </a:lnTo>
                  <a:lnTo>
                    <a:pt x="2831160" y="198869"/>
                  </a:lnTo>
                  <a:lnTo>
                    <a:pt x="2836176" y="192684"/>
                  </a:lnTo>
                  <a:close/>
                </a:path>
                <a:path extrusionOk="0" h="393065" w="8309609">
                  <a:moveTo>
                    <a:pt x="2859544" y="224548"/>
                  </a:moveTo>
                  <a:lnTo>
                    <a:pt x="2857766" y="221081"/>
                  </a:lnTo>
                  <a:lnTo>
                    <a:pt x="2853156" y="221081"/>
                  </a:lnTo>
                  <a:lnTo>
                    <a:pt x="2849422" y="221081"/>
                  </a:lnTo>
                  <a:lnTo>
                    <a:pt x="2843809" y="223367"/>
                  </a:lnTo>
                  <a:lnTo>
                    <a:pt x="2836176" y="229768"/>
                  </a:lnTo>
                  <a:lnTo>
                    <a:pt x="2841409" y="233540"/>
                  </a:lnTo>
                  <a:lnTo>
                    <a:pt x="2845816" y="234962"/>
                  </a:lnTo>
                  <a:lnTo>
                    <a:pt x="2854782" y="234962"/>
                  </a:lnTo>
                  <a:lnTo>
                    <a:pt x="2858046" y="231495"/>
                  </a:lnTo>
                  <a:lnTo>
                    <a:pt x="2859544" y="224548"/>
                  </a:lnTo>
                  <a:close/>
                </a:path>
                <a:path extrusionOk="0" h="393065" w="8309609">
                  <a:moveTo>
                    <a:pt x="2946692" y="74104"/>
                  </a:moveTo>
                  <a:lnTo>
                    <a:pt x="2917329" y="96342"/>
                  </a:lnTo>
                  <a:lnTo>
                    <a:pt x="2928188" y="94259"/>
                  </a:lnTo>
                  <a:lnTo>
                    <a:pt x="2938157" y="91363"/>
                  </a:lnTo>
                  <a:lnTo>
                    <a:pt x="2945053" y="85394"/>
                  </a:lnTo>
                  <a:lnTo>
                    <a:pt x="2946692" y="74104"/>
                  </a:lnTo>
                  <a:close/>
                </a:path>
                <a:path extrusionOk="0" h="393065" w="8309609">
                  <a:moveTo>
                    <a:pt x="3020364" y="251790"/>
                  </a:moveTo>
                  <a:lnTo>
                    <a:pt x="3018421" y="252437"/>
                  </a:lnTo>
                  <a:lnTo>
                    <a:pt x="3016046" y="252679"/>
                  </a:lnTo>
                  <a:lnTo>
                    <a:pt x="3009735" y="252679"/>
                  </a:lnTo>
                  <a:lnTo>
                    <a:pt x="2992894" y="250748"/>
                  </a:lnTo>
                  <a:lnTo>
                    <a:pt x="2989148" y="250748"/>
                  </a:lnTo>
                  <a:lnTo>
                    <a:pt x="2982049" y="250748"/>
                  </a:lnTo>
                  <a:lnTo>
                    <a:pt x="2976651" y="252488"/>
                  </a:lnTo>
                  <a:lnTo>
                    <a:pt x="2976295" y="259283"/>
                  </a:lnTo>
                  <a:lnTo>
                    <a:pt x="2979521" y="258457"/>
                  </a:lnTo>
                  <a:lnTo>
                    <a:pt x="2982518" y="258127"/>
                  </a:lnTo>
                  <a:lnTo>
                    <a:pt x="2991218" y="258127"/>
                  </a:lnTo>
                  <a:lnTo>
                    <a:pt x="2996222" y="259613"/>
                  </a:lnTo>
                  <a:lnTo>
                    <a:pt x="3004731" y="262572"/>
                  </a:lnTo>
                  <a:lnTo>
                    <a:pt x="3008236" y="264058"/>
                  </a:lnTo>
                  <a:lnTo>
                    <a:pt x="3015183" y="264058"/>
                  </a:lnTo>
                  <a:lnTo>
                    <a:pt x="3018104" y="261251"/>
                  </a:lnTo>
                  <a:lnTo>
                    <a:pt x="3020364" y="251790"/>
                  </a:lnTo>
                  <a:close/>
                </a:path>
                <a:path extrusionOk="0" h="393065" w="8309609">
                  <a:moveTo>
                    <a:pt x="3099612" y="124815"/>
                  </a:moveTo>
                  <a:lnTo>
                    <a:pt x="3098190" y="121285"/>
                  </a:lnTo>
                  <a:lnTo>
                    <a:pt x="3095218" y="120192"/>
                  </a:lnTo>
                  <a:lnTo>
                    <a:pt x="3090468" y="121932"/>
                  </a:lnTo>
                  <a:lnTo>
                    <a:pt x="3087078" y="126568"/>
                  </a:lnTo>
                  <a:lnTo>
                    <a:pt x="3087446" y="133134"/>
                  </a:lnTo>
                  <a:lnTo>
                    <a:pt x="3093999" y="140716"/>
                  </a:lnTo>
                  <a:lnTo>
                    <a:pt x="3098546" y="131178"/>
                  </a:lnTo>
                  <a:lnTo>
                    <a:pt x="3099612" y="124815"/>
                  </a:lnTo>
                  <a:close/>
                </a:path>
                <a:path extrusionOk="0" h="393065" w="8309609">
                  <a:moveTo>
                    <a:pt x="3211995" y="199936"/>
                  </a:moveTo>
                  <a:lnTo>
                    <a:pt x="3207194" y="195541"/>
                  </a:lnTo>
                  <a:lnTo>
                    <a:pt x="3203410" y="193903"/>
                  </a:lnTo>
                  <a:lnTo>
                    <a:pt x="3200590" y="193903"/>
                  </a:lnTo>
                  <a:lnTo>
                    <a:pt x="3196399" y="193903"/>
                  </a:lnTo>
                  <a:lnTo>
                    <a:pt x="3194354" y="197535"/>
                  </a:lnTo>
                  <a:lnTo>
                    <a:pt x="3194227" y="204812"/>
                  </a:lnTo>
                  <a:lnTo>
                    <a:pt x="3196145" y="208445"/>
                  </a:lnTo>
                  <a:lnTo>
                    <a:pt x="3202825" y="208445"/>
                  </a:lnTo>
                  <a:lnTo>
                    <a:pt x="3206889" y="206197"/>
                  </a:lnTo>
                  <a:lnTo>
                    <a:pt x="3211995" y="199936"/>
                  </a:lnTo>
                  <a:close/>
                </a:path>
                <a:path extrusionOk="0" h="393065" w="8309609">
                  <a:moveTo>
                    <a:pt x="3257664" y="28994"/>
                  </a:moveTo>
                  <a:lnTo>
                    <a:pt x="3257321" y="28994"/>
                  </a:lnTo>
                  <a:lnTo>
                    <a:pt x="3248812" y="29514"/>
                  </a:lnTo>
                  <a:lnTo>
                    <a:pt x="3228937" y="30899"/>
                  </a:lnTo>
                  <a:lnTo>
                    <a:pt x="3229406" y="30899"/>
                  </a:lnTo>
                  <a:lnTo>
                    <a:pt x="3257664" y="28994"/>
                  </a:lnTo>
                  <a:close/>
                </a:path>
                <a:path extrusionOk="0" h="393065" w="8309609">
                  <a:moveTo>
                    <a:pt x="3323704" y="131889"/>
                  </a:moveTo>
                  <a:lnTo>
                    <a:pt x="3322472" y="125831"/>
                  </a:lnTo>
                  <a:lnTo>
                    <a:pt x="3314255" y="125526"/>
                  </a:lnTo>
                  <a:lnTo>
                    <a:pt x="3312452" y="118237"/>
                  </a:lnTo>
                  <a:lnTo>
                    <a:pt x="3303778" y="118237"/>
                  </a:lnTo>
                  <a:lnTo>
                    <a:pt x="3302736" y="118237"/>
                  </a:lnTo>
                  <a:lnTo>
                    <a:pt x="3301593" y="118338"/>
                  </a:lnTo>
                  <a:lnTo>
                    <a:pt x="3300323" y="118579"/>
                  </a:lnTo>
                  <a:lnTo>
                    <a:pt x="3298177" y="125603"/>
                  </a:lnTo>
                  <a:lnTo>
                    <a:pt x="3300450" y="130670"/>
                  </a:lnTo>
                  <a:lnTo>
                    <a:pt x="3305530" y="133756"/>
                  </a:lnTo>
                  <a:lnTo>
                    <a:pt x="3311855" y="134797"/>
                  </a:lnTo>
                  <a:lnTo>
                    <a:pt x="3318027" y="134797"/>
                  </a:lnTo>
                  <a:lnTo>
                    <a:pt x="3323704" y="131889"/>
                  </a:lnTo>
                  <a:close/>
                </a:path>
                <a:path extrusionOk="0" h="393065" w="8309609">
                  <a:moveTo>
                    <a:pt x="3337141" y="229781"/>
                  </a:moveTo>
                  <a:lnTo>
                    <a:pt x="3332213" y="229781"/>
                  </a:lnTo>
                  <a:lnTo>
                    <a:pt x="3317456" y="230238"/>
                  </a:lnTo>
                  <a:lnTo>
                    <a:pt x="3304781" y="232829"/>
                  </a:lnTo>
                  <a:lnTo>
                    <a:pt x="3296056" y="239395"/>
                  </a:lnTo>
                  <a:lnTo>
                    <a:pt x="3293122" y="251790"/>
                  </a:lnTo>
                  <a:lnTo>
                    <a:pt x="3306483" y="248564"/>
                  </a:lnTo>
                  <a:lnTo>
                    <a:pt x="3318370" y="243852"/>
                  </a:lnTo>
                  <a:lnTo>
                    <a:pt x="3328644" y="237617"/>
                  </a:lnTo>
                  <a:lnTo>
                    <a:pt x="3337141" y="229781"/>
                  </a:lnTo>
                  <a:close/>
                </a:path>
                <a:path extrusionOk="0" h="393065" w="8309609">
                  <a:moveTo>
                    <a:pt x="3366820" y="111086"/>
                  </a:moveTo>
                  <a:lnTo>
                    <a:pt x="3365284" y="111861"/>
                  </a:lnTo>
                  <a:lnTo>
                    <a:pt x="3363785" y="112179"/>
                  </a:lnTo>
                  <a:lnTo>
                    <a:pt x="3358362" y="112179"/>
                  </a:lnTo>
                  <a:lnTo>
                    <a:pt x="3354692" y="109778"/>
                  </a:lnTo>
                  <a:lnTo>
                    <a:pt x="3348113" y="104978"/>
                  </a:lnTo>
                  <a:lnTo>
                    <a:pt x="3345205" y="102577"/>
                  </a:lnTo>
                  <a:lnTo>
                    <a:pt x="3342767" y="102577"/>
                  </a:lnTo>
                  <a:lnTo>
                    <a:pt x="3340455" y="102577"/>
                  </a:lnTo>
                  <a:lnTo>
                    <a:pt x="3338563" y="104736"/>
                  </a:lnTo>
                  <a:lnTo>
                    <a:pt x="3337153" y="111086"/>
                  </a:lnTo>
                  <a:lnTo>
                    <a:pt x="3342906" y="112814"/>
                  </a:lnTo>
                  <a:lnTo>
                    <a:pt x="3345764" y="117195"/>
                  </a:lnTo>
                  <a:lnTo>
                    <a:pt x="3344634" y="125844"/>
                  </a:lnTo>
                  <a:lnTo>
                    <a:pt x="3359327" y="125844"/>
                  </a:lnTo>
                  <a:lnTo>
                    <a:pt x="3359327" y="118579"/>
                  </a:lnTo>
                  <a:lnTo>
                    <a:pt x="3365347" y="117195"/>
                  </a:lnTo>
                  <a:lnTo>
                    <a:pt x="3366820" y="111086"/>
                  </a:lnTo>
                  <a:close/>
                </a:path>
                <a:path extrusionOk="0" h="393065" w="8309609">
                  <a:moveTo>
                    <a:pt x="3441014" y="200520"/>
                  </a:moveTo>
                  <a:lnTo>
                    <a:pt x="3440430" y="185178"/>
                  </a:lnTo>
                  <a:lnTo>
                    <a:pt x="3431768" y="186321"/>
                  </a:lnTo>
                  <a:lnTo>
                    <a:pt x="3419411" y="184023"/>
                  </a:lnTo>
                  <a:lnTo>
                    <a:pt x="3418255" y="192671"/>
                  </a:lnTo>
                  <a:lnTo>
                    <a:pt x="3426561" y="198970"/>
                  </a:lnTo>
                  <a:lnTo>
                    <a:pt x="3422739" y="206463"/>
                  </a:lnTo>
                  <a:lnTo>
                    <a:pt x="3414814" y="214452"/>
                  </a:lnTo>
                  <a:lnTo>
                    <a:pt x="3410801" y="222173"/>
                  </a:lnTo>
                  <a:lnTo>
                    <a:pt x="3414204" y="222834"/>
                  </a:lnTo>
                  <a:lnTo>
                    <a:pt x="3417252" y="223151"/>
                  </a:lnTo>
                  <a:lnTo>
                    <a:pt x="3419995" y="223151"/>
                  </a:lnTo>
                  <a:lnTo>
                    <a:pt x="3431679" y="220357"/>
                  </a:lnTo>
                  <a:lnTo>
                    <a:pt x="3438385" y="212534"/>
                  </a:lnTo>
                  <a:lnTo>
                    <a:pt x="3441014" y="200520"/>
                  </a:lnTo>
                  <a:close/>
                </a:path>
                <a:path extrusionOk="0" h="393065" w="8309609">
                  <a:moveTo>
                    <a:pt x="3602431" y="266763"/>
                  </a:moveTo>
                  <a:lnTo>
                    <a:pt x="3600513" y="267360"/>
                  </a:lnTo>
                  <a:lnTo>
                    <a:pt x="3598202" y="267589"/>
                  </a:lnTo>
                  <a:lnTo>
                    <a:pt x="3591890" y="267589"/>
                  </a:lnTo>
                  <a:lnTo>
                    <a:pt x="3574732" y="265607"/>
                  </a:lnTo>
                  <a:lnTo>
                    <a:pt x="3570935" y="265607"/>
                  </a:lnTo>
                  <a:lnTo>
                    <a:pt x="3563836" y="265607"/>
                  </a:lnTo>
                  <a:lnTo>
                    <a:pt x="3558476" y="267335"/>
                  </a:lnTo>
                  <a:lnTo>
                    <a:pt x="3558159" y="274015"/>
                  </a:lnTo>
                  <a:lnTo>
                    <a:pt x="3558895" y="274002"/>
                  </a:lnTo>
                  <a:lnTo>
                    <a:pt x="3564229" y="275920"/>
                  </a:lnTo>
                  <a:lnTo>
                    <a:pt x="3566439" y="280962"/>
                  </a:lnTo>
                  <a:lnTo>
                    <a:pt x="3566541" y="288099"/>
                  </a:lnTo>
                  <a:lnTo>
                    <a:pt x="3564636" y="304444"/>
                  </a:lnTo>
                  <a:lnTo>
                    <a:pt x="3564686" y="311569"/>
                  </a:lnTo>
                  <a:lnTo>
                    <a:pt x="3566807" y="316611"/>
                  </a:lnTo>
                  <a:lnTo>
                    <a:pt x="3572040" y="318528"/>
                  </a:lnTo>
                  <a:lnTo>
                    <a:pt x="3572840" y="318503"/>
                  </a:lnTo>
                  <a:lnTo>
                    <a:pt x="3576485" y="305396"/>
                  </a:lnTo>
                  <a:lnTo>
                    <a:pt x="3589134" y="301472"/>
                  </a:lnTo>
                  <a:lnTo>
                    <a:pt x="3601034" y="296824"/>
                  </a:lnTo>
                  <a:lnTo>
                    <a:pt x="3602431" y="281508"/>
                  </a:lnTo>
                  <a:lnTo>
                    <a:pt x="3598710" y="274015"/>
                  </a:lnTo>
                  <a:lnTo>
                    <a:pt x="3602431" y="266763"/>
                  </a:lnTo>
                  <a:close/>
                </a:path>
                <a:path extrusionOk="0" h="393065" w="8309609">
                  <a:moveTo>
                    <a:pt x="3712908" y="177685"/>
                  </a:moveTo>
                  <a:lnTo>
                    <a:pt x="3703993" y="178142"/>
                  </a:lnTo>
                  <a:lnTo>
                    <a:pt x="3696131" y="179527"/>
                  </a:lnTo>
                  <a:lnTo>
                    <a:pt x="3691128" y="183743"/>
                  </a:lnTo>
                  <a:lnTo>
                    <a:pt x="3690810" y="192671"/>
                  </a:lnTo>
                  <a:lnTo>
                    <a:pt x="3691813" y="192684"/>
                  </a:lnTo>
                  <a:lnTo>
                    <a:pt x="3699713" y="191604"/>
                  </a:lnTo>
                  <a:lnTo>
                    <a:pt x="3705682" y="188544"/>
                  </a:lnTo>
                  <a:lnTo>
                    <a:pt x="3709987" y="183819"/>
                  </a:lnTo>
                  <a:lnTo>
                    <a:pt x="3712908" y="177685"/>
                  </a:lnTo>
                  <a:close/>
                </a:path>
                <a:path extrusionOk="0" h="393065" w="8309609">
                  <a:moveTo>
                    <a:pt x="3715905" y="61785"/>
                  </a:moveTo>
                  <a:lnTo>
                    <a:pt x="3713962" y="58178"/>
                  </a:lnTo>
                  <a:lnTo>
                    <a:pt x="3710241" y="58178"/>
                  </a:lnTo>
                  <a:lnTo>
                    <a:pt x="3707320" y="58178"/>
                  </a:lnTo>
                  <a:lnTo>
                    <a:pt x="3703294" y="60401"/>
                  </a:lnTo>
                  <a:lnTo>
                    <a:pt x="3698265" y="66598"/>
                  </a:lnTo>
                  <a:lnTo>
                    <a:pt x="3703078" y="70967"/>
                  </a:lnTo>
                  <a:lnTo>
                    <a:pt x="3706863" y="72605"/>
                  </a:lnTo>
                  <a:lnTo>
                    <a:pt x="3713835" y="72605"/>
                  </a:lnTo>
                  <a:lnTo>
                    <a:pt x="3715829" y="68999"/>
                  </a:lnTo>
                  <a:lnTo>
                    <a:pt x="3715905" y="61785"/>
                  </a:lnTo>
                  <a:close/>
                </a:path>
                <a:path extrusionOk="0" h="393065" w="8309609">
                  <a:moveTo>
                    <a:pt x="3720071" y="88849"/>
                  </a:moveTo>
                  <a:lnTo>
                    <a:pt x="3716147" y="84683"/>
                  </a:lnTo>
                  <a:lnTo>
                    <a:pt x="3710927" y="82981"/>
                  </a:lnTo>
                  <a:lnTo>
                    <a:pt x="3705339" y="82981"/>
                  </a:lnTo>
                  <a:lnTo>
                    <a:pt x="3697135" y="84074"/>
                  </a:lnTo>
                  <a:lnTo>
                    <a:pt x="3689096" y="87020"/>
                  </a:lnTo>
                  <a:lnTo>
                    <a:pt x="3681844" y="91274"/>
                  </a:lnTo>
                  <a:lnTo>
                    <a:pt x="3676053" y="96342"/>
                  </a:lnTo>
                  <a:lnTo>
                    <a:pt x="3681501" y="99847"/>
                  </a:lnTo>
                  <a:lnTo>
                    <a:pt x="3682136" y="105981"/>
                  </a:lnTo>
                  <a:lnTo>
                    <a:pt x="3679736" y="112864"/>
                  </a:lnTo>
                  <a:lnTo>
                    <a:pt x="3676053" y="118579"/>
                  </a:lnTo>
                  <a:lnTo>
                    <a:pt x="3690353" y="114452"/>
                  </a:lnTo>
                  <a:lnTo>
                    <a:pt x="3700792" y="106387"/>
                  </a:lnTo>
                  <a:lnTo>
                    <a:pt x="3709860" y="96989"/>
                  </a:lnTo>
                  <a:lnTo>
                    <a:pt x="3720071" y="88849"/>
                  </a:lnTo>
                  <a:close/>
                </a:path>
                <a:path extrusionOk="0" h="393065" w="8309609">
                  <a:moveTo>
                    <a:pt x="3779101" y="44602"/>
                  </a:moveTo>
                  <a:lnTo>
                    <a:pt x="3775684" y="44437"/>
                  </a:lnTo>
                  <a:lnTo>
                    <a:pt x="3774046" y="44437"/>
                  </a:lnTo>
                  <a:lnTo>
                    <a:pt x="3763391" y="45351"/>
                  </a:lnTo>
                  <a:lnTo>
                    <a:pt x="3754539" y="48120"/>
                  </a:lnTo>
                  <a:lnTo>
                    <a:pt x="3747490" y="52755"/>
                  </a:lnTo>
                  <a:lnTo>
                    <a:pt x="3742283" y="59245"/>
                  </a:lnTo>
                  <a:lnTo>
                    <a:pt x="3749357" y="62026"/>
                  </a:lnTo>
                  <a:lnTo>
                    <a:pt x="3754729" y="63461"/>
                  </a:lnTo>
                  <a:lnTo>
                    <a:pt x="3759085" y="63461"/>
                  </a:lnTo>
                  <a:lnTo>
                    <a:pt x="3765092" y="62318"/>
                  </a:lnTo>
                  <a:lnTo>
                    <a:pt x="3770058" y="58826"/>
                  </a:lnTo>
                  <a:lnTo>
                    <a:pt x="3774541" y="52946"/>
                  </a:lnTo>
                  <a:lnTo>
                    <a:pt x="3779101" y="44602"/>
                  </a:lnTo>
                  <a:close/>
                </a:path>
                <a:path extrusionOk="0" h="393065" w="8309609">
                  <a:moveTo>
                    <a:pt x="3824325" y="309499"/>
                  </a:moveTo>
                  <a:lnTo>
                    <a:pt x="3822992" y="303923"/>
                  </a:lnTo>
                  <a:lnTo>
                    <a:pt x="3815969" y="296265"/>
                  </a:lnTo>
                  <a:lnTo>
                    <a:pt x="3810774" y="304165"/>
                  </a:lnTo>
                  <a:lnTo>
                    <a:pt x="3810368" y="309714"/>
                  </a:lnTo>
                  <a:lnTo>
                    <a:pt x="3813111" y="312991"/>
                  </a:lnTo>
                  <a:lnTo>
                    <a:pt x="3817416" y="314071"/>
                  </a:lnTo>
                  <a:lnTo>
                    <a:pt x="3821849" y="312915"/>
                  </a:lnTo>
                  <a:lnTo>
                    <a:pt x="3824325" y="309499"/>
                  </a:lnTo>
                  <a:close/>
                </a:path>
                <a:path extrusionOk="0" h="393065" w="8309609">
                  <a:moveTo>
                    <a:pt x="3864406" y="272186"/>
                  </a:moveTo>
                  <a:lnTo>
                    <a:pt x="3860241" y="259270"/>
                  </a:lnTo>
                  <a:lnTo>
                    <a:pt x="3857447" y="258940"/>
                  </a:lnTo>
                  <a:lnTo>
                    <a:pt x="3854818" y="258775"/>
                  </a:lnTo>
                  <a:lnTo>
                    <a:pt x="3852367" y="258775"/>
                  </a:lnTo>
                  <a:lnTo>
                    <a:pt x="3843909" y="259638"/>
                  </a:lnTo>
                  <a:lnTo>
                    <a:pt x="3837355" y="262318"/>
                  </a:lnTo>
                  <a:lnTo>
                    <a:pt x="3832847" y="267055"/>
                  </a:lnTo>
                  <a:lnTo>
                    <a:pt x="3830574" y="274015"/>
                  </a:lnTo>
                  <a:lnTo>
                    <a:pt x="3831856" y="273850"/>
                  </a:lnTo>
                  <a:lnTo>
                    <a:pt x="3837076" y="273786"/>
                  </a:lnTo>
                  <a:lnTo>
                    <a:pt x="3847287" y="274497"/>
                  </a:lnTo>
                  <a:lnTo>
                    <a:pt x="3858196" y="274497"/>
                  </a:lnTo>
                  <a:lnTo>
                    <a:pt x="3864406" y="272186"/>
                  </a:lnTo>
                  <a:close/>
                </a:path>
                <a:path extrusionOk="0" h="393065" w="8309609">
                  <a:moveTo>
                    <a:pt x="3882402" y="96342"/>
                  </a:moveTo>
                  <a:lnTo>
                    <a:pt x="3880751" y="96304"/>
                  </a:lnTo>
                  <a:lnTo>
                    <a:pt x="3869194" y="96304"/>
                  </a:lnTo>
                  <a:lnTo>
                    <a:pt x="3863251" y="102171"/>
                  </a:lnTo>
                  <a:lnTo>
                    <a:pt x="3860254" y="111086"/>
                  </a:lnTo>
                  <a:lnTo>
                    <a:pt x="3861257" y="111099"/>
                  </a:lnTo>
                  <a:lnTo>
                    <a:pt x="3869144" y="110020"/>
                  </a:lnTo>
                  <a:lnTo>
                    <a:pt x="3875062" y="106997"/>
                  </a:lnTo>
                  <a:lnTo>
                    <a:pt x="3879367" y="102336"/>
                  </a:lnTo>
                  <a:lnTo>
                    <a:pt x="3882402" y="96342"/>
                  </a:lnTo>
                  <a:close/>
                </a:path>
                <a:path extrusionOk="0" h="393065" w="8309609">
                  <a:moveTo>
                    <a:pt x="3889603" y="140716"/>
                  </a:moveTo>
                  <a:lnTo>
                    <a:pt x="3883710" y="139661"/>
                  </a:lnTo>
                  <a:lnTo>
                    <a:pt x="3879050" y="139230"/>
                  </a:lnTo>
                  <a:lnTo>
                    <a:pt x="3875417" y="139230"/>
                  </a:lnTo>
                  <a:lnTo>
                    <a:pt x="3866731" y="139230"/>
                  </a:lnTo>
                  <a:lnTo>
                    <a:pt x="3863987" y="141719"/>
                  </a:lnTo>
                  <a:lnTo>
                    <a:pt x="3865397" y="146697"/>
                  </a:lnTo>
                  <a:lnTo>
                    <a:pt x="3869563" y="149174"/>
                  </a:lnTo>
                  <a:lnTo>
                    <a:pt x="3879494" y="149174"/>
                  </a:lnTo>
                  <a:lnTo>
                    <a:pt x="3885120" y="147027"/>
                  </a:lnTo>
                  <a:lnTo>
                    <a:pt x="3889603" y="140716"/>
                  </a:lnTo>
                  <a:close/>
                </a:path>
                <a:path extrusionOk="0" h="393065" w="8309609">
                  <a:moveTo>
                    <a:pt x="3898227" y="226669"/>
                  </a:moveTo>
                  <a:lnTo>
                    <a:pt x="3889603" y="214668"/>
                  </a:lnTo>
                  <a:lnTo>
                    <a:pt x="3889451" y="231533"/>
                  </a:lnTo>
                  <a:lnTo>
                    <a:pt x="3881463" y="245300"/>
                  </a:lnTo>
                  <a:lnTo>
                    <a:pt x="3875748" y="256781"/>
                  </a:lnTo>
                  <a:lnTo>
                    <a:pt x="3882402" y="266763"/>
                  </a:lnTo>
                  <a:lnTo>
                    <a:pt x="3889806" y="257111"/>
                  </a:lnTo>
                  <a:lnTo>
                    <a:pt x="3896690" y="242277"/>
                  </a:lnTo>
                  <a:lnTo>
                    <a:pt x="3898227" y="226669"/>
                  </a:lnTo>
                  <a:close/>
                </a:path>
                <a:path extrusionOk="0" h="393065" w="8309609">
                  <a:moveTo>
                    <a:pt x="3963733" y="207708"/>
                  </a:moveTo>
                  <a:lnTo>
                    <a:pt x="3963289" y="199936"/>
                  </a:lnTo>
                  <a:lnTo>
                    <a:pt x="3956405" y="202311"/>
                  </a:lnTo>
                  <a:lnTo>
                    <a:pt x="3950932" y="202984"/>
                  </a:lnTo>
                  <a:lnTo>
                    <a:pt x="3943286" y="202984"/>
                  </a:lnTo>
                  <a:lnTo>
                    <a:pt x="3933596" y="201752"/>
                  </a:lnTo>
                  <a:lnTo>
                    <a:pt x="3927462" y="201752"/>
                  </a:lnTo>
                  <a:lnTo>
                    <a:pt x="3923766" y="202907"/>
                  </a:lnTo>
                  <a:lnTo>
                    <a:pt x="3919245" y="207416"/>
                  </a:lnTo>
                  <a:lnTo>
                    <a:pt x="3923385" y="210172"/>
                  </a:lnTo>
                  <a:lnTo>
                    <a:pt x="3930612" y="213042"/>
                  </a:lnTo>
                  <a:lnTo>
                    <a:pt x="3939527" y="215315"/>
                  </a:lnTo>
                  <a:lnTo>
                    <a:pt x="3948722" y="216230"/>
                  </a:lnTo>
                  <a:lnTo>
                    <a:pt x="3955618" y="215430"/>
                  </a:lnTo>
                  <a:lnTo>
                    <a:pt x="3960888" y="212725"/>
                  </a:lnTo>
                  <a:lnTo>
                    <a:pt x="3963733" y="207708"/>
                  </a:lnTo>
                  <a:close/>
                </a:path>
                <a:path extrusionOk="0" h="393065" w="8309609">
                  <a:moveTo>
                    <a:pt x="3985387" y="0"/>
                  </a:moveTo>
                  <a:lnTo>
                    <a:pt x="3971086" y="4165"/>
                  </a:lnTo>
                  <a:lnTo>
                    <a:pt x="3957116" y="8623"/>
                  </a:lnTo>
                  <a:lnTo>
                    <a:pt x="3946220" y="16154"/>
                  </a:lnTo>
                  <a:lnTo>
                    <a:pt x="3941102" y="29502"/>
                  </a:lnTo>
                  <a:lnTo>
                    <a:pt x="3944696" y="29921"/>
                  </a:lnTo>
                  <a:lnTo>
                    <a:pt x="3948087" y="30137"/>
                  </a:lnTo>
                  <a:lnTo>
                    <a:pt x="3951262" y="30137"/>
                  </a:lnTo>
                  <a:lnTo>
                    <a:pt x="3965410" y="28333"/>
                  </a:lnTo>
                  <a:lnTo>
                    <a:pt x="3975912" y="22809"/>
                  </a:lnTo>
                  <a:lnTo>
                    <a:pt x="3982618" y="13423"/>
                  </a:lnTo>
                  <a:lnTo>
                    <a:pt x="3985387" y="0"/>
                  </a:lnTo>
                  <a:close/>
                </a:path>
                <a:path extrusionOk="0" h="393065" w="8309609">
                  <a:moveTo>
                    <a:pt x="4478909" y="237032"/>
                  </a:moveTo>
                  <a:lnTo>
                    <a:pt x="4477829" y="237172"/>
                  </a:lnTo>
                  <a:lnTo>
                    <a:pt x="4476813" y="237236"/>
                  </a:lnTo>
                  <a:lnTo>
                    <a:pt x="4470565" y="237236"/>
                  </a:lnTo>
                  <a:lnTo>
                    <a:pt x="4456798" y="229666"/>
                  </a:lnTo>
                  <a:lnTo>
                    <a:pt x="4451718" y="229666"/>
                  </a:lnTo>
                  <a:lnTo>
                    <a:pt x="4449546" y="229768"/>
                  </a:lnTo>
                  <a:lnTo>
                    <a:pt x="4449546" y="259270"/>
                  </a:lnTo>
                  <a:lnTo>
                    <a:pt x="4451883" y="259346"/>
                  </a:lnTo>
                  <a:lnTo>
                    <a:pt x="4462208" y="257340"/>
                  </a:lnTo>
                  <a:lnTo>
                    <a:pt x="4469308" y="252120"/>
                  </a:lnTo>
                  <a:lnTo>
                    <a:pt x="4474451" y="244944"/>
                  </a:lnTo>
                  <a:lnTo>
                    <a:pt x="4478909" y="237032"/>
                  </a:lnTo>
                  <a:close/>
                </a:path>
                <a:path extrusionOk="0" h="393065" w="8309609">
                  <a:moveTo>
                    <a:pt x="5189093" y="306311"/>
                  </a:moveTo>
                  <a:lnTo>
                    <a:pt x="5187150" y="302704"/>
                  </a:lnTo>
                  <a:lnTo>
                    <a:pt x="5183429" y="302704"/>
                  </a:lnTo>
                  <a:lnTo>
                    <a:pt x="5180508" y="302704"/>
                  </a:lnTo>
                  <a:lnTo>
                    <a:pt x="5176482" y="304927"/>
                  </a:lnTo>
                  <a:lnTo>
                    <a:pt x="5171440" y="311124"/>
                  </a:lnTo>
                  <a:lnTo>
                    <a:pt x="5176253" y="315506"/>
                  </a:lnTo>
                  <a:lnTo>
                    <a:pt x="5180038" y="317131"/>
                  </a:lnTo>
                  <a:lnTo>
                    <a:pt x="5187010" y="317131"/>
                  </a:lnTo>
                  <a:lnTo>
                    <a:pt x="5189017" y="313524"/>
                  </a:lnTo>
                  <a:lnTo>
                    <a:pt x="5189093" y="306311"/>
                  </a:lnTo>
                  <a:close/>
                </a:path>
                <a:path extrusionOk="0" h="393065" w="8309609">
                  <a:moveTo>
                    <a:pt x="5592546" y="236512"/>
                  </a:moveTo>
                  <a:lnTo>
                    <a:pt x="5592216" y="236512"/>
                  </a:lnTo>
                  <a:lnTo>
                    <a:pt x="5583783" y="237032"/>
                  </a:lnTo>
                  <a:lnTo>
                    <a:pt x="5563997" y="238417"/>
                  </a:lnTo>
                  <a:lnTo>
                    <a:pt x="5592546" y="236512"/>
                  </a:lnTo>
                  <a:close/>
                </a:path>
                <a:path extrusionOk="0" h="393065" w="8309609">
                  <a:moveTo>
                    <a:pt x="5628068" y="259283"/>
                  </a:moveTo>
                  <a:lnTo>
                    <a:pt x="5620575" y="259283"/>
                  </a:lnTo>
                  <a:lnTo>
                    <a:pt x="5619216" y="253174"/>
                  </a:lnTo>
                  <a:lnTo>
                    <a:pt x="5613463" y="251790"/>
                  </a:lnTo>
                  <a:lnTo>
                    <a:pt x="5613463" y="259283"/>
                  </a:lnTo>
                  <a:lnTo>
                    <a:pt x="5607355" y="260654"/>
                  </a:lnTo>
                  <a:lnTo>
                    <a:pt x="5605945" y="266776"/>
                  </a:lnTo>
                  <a:lnTo>
                    <a:pt x="5613463" y="266776"/>
                  </a:lnTo>
                  <a:lnTo>
                    <a:pt x="5614581" y="272542"/>
                  </a:lnTo>
                  <a:lnTo>
                    <a:pt x="5620575" y="274027"/>
                  </a:lnTo>
                  <a:lnTo>
                    <a:pt x="5620575" y="266776"/>
                  </a:lnTo>
                  <a:lnTo>
                    <a:pt x="5626684" y="265264"/>
                  </a:lnTo>
                  <a:lnTo>
                    <a:pt x="5628068" y="259283"/>
                  </a:lnTo>
                  <a:close/>
                </a:path>
                <a:path extrusionOk="0" h="393065" w="8309609">
                  <a:moveTo>
                    <a:pt x="5664936" y="162941"/>
                  </a:moveTo>
                  <a:lnTo>
                    <a:pt x="5661190" y="162636"/>
                  </a:lnTo>
                  <a:lnTo>
                    <a:pt x="5657596" y="162471"/>
                  </a:lnTo>
                  <a:lnTo>
                    <a:pt x="5654154" y="162471"/>
                  </a:lnTo>
                  <a:lnTo>
                    <a:pt x="5636399" y="164211"/>
                  </a:lnTo>
                  <a:lnTo>
                    <a:pt x="5622239" y="169633"/>
                  </a:lnTo>
                  <a:lnTo>
                    <a:pt x="5611977" y="179019"/>
                  </a:lnTo>
                  <a:lnTo>
                    <a:pt x="5605945" y="192671"/>
                  </a:lnTo>
                  <a:lnTo>
                    <a:pt x="5626214" y="190741"/>
                  </a:lnTo>
                  <a:lnTo>
                    <a:pt x="5643092" y="185496"/>
                  </a:lnTo>
                  <a:lnTo>
                    <a:pt x="5656148" y="176403"/>
                  </a:lnTo>
                  <a:lnTo>
                    <a:pt x="5664936" y="162941"/>
                  </a:lnTo>
                  <a:close/>
                </a:path>
                <a:path extrusionOk="0" h="393065" w="8309609">
                  <a:moveTo>
                    <a:pt x="5694299" y="311124"/>
                  </a:moveTo>
                  <a:lnTo>
                    <a:pt x="5690070" y="306565"/>
                  </a:lnTo>
                  <a:lnTo>
                    <a:pt x="5682500" y="303834"/>
                  </a:lnTo>
                  <a:lnTo>
                    <a:pt x="5675325" y="303834"/>
                  </a:lnTo>
                  <a:lnTo>
                    <a:pt x="5666333" y="303834"/>
                  </a:lnTo>
                  <a:lnTo>
                    <a:pt x="5657939" y="308127"/>
                  </a:lnTo>
                  <a:lnTo>
                    <a:pt x="5657481" y="318503"/>
                  </a:lnTo>
                  <a:lnTo>
                    <a:pt x="5661685" y="323024"/>
                  </a:lnTo>
                  <a:lnTo>
                    <a:pt x="5669280" y="325780"/>
                  </a:lnTo>
                  <a:lnTo>
                    <a:pt x="5685447" y="325780"/>
                  </a:lnTo>
                  <a:lnTo>
                    <a:pt x="5693791" y="321525"/>
                  </a:lnTo>
                  <a:lnTo>
                    <a:pt x="5694299" y="311124"/>
                  </a:lnTo>
                  <a:close/>
                </a:path>
                <a:path extrusionOk="0" h="393065" w="8309609">
                  <a:moveTo>
                    <a:pt x="5695302" y="204724"/>
                  </a:moveTo>
                  <a:lnTo>
                    <a:pt x="5687085" y="199936"/>
                  </a:lnTo>
                  <a:lnTo>
                    <a:pt x="5683529" y="206362"/>
                  </a:lnTo>
                  <a:lnTo>
                    <a:pt x="5679325" y="216103"/>
                  </a:lnTo>
                  <a:lnTo>
                    <a:pt x="5678995" y="225221"/>
                  </a:lnTo>
                  <a:lnTo>
                    <a:pt x="5687085" y="229781"/>
                  </a:lnTo>
                  <a:lnTo>
                    <a:pt x="5687123" y="219925"/>
                  </a:lnTo>
                  <a:lnTo>
                    <a:pt x="5692584" y="211480"/>
                  </a:lnTo>
                  <a:lnTo>
                    <a:pt x="5695302" y="204724"/>
                  </a:lnTo>
                  <a:close/>
                </a:path>
                <a:path extrusionOk="0" h="393065" w="8309609">
                  <a:moveTo>
                    <a:pt x="5863793" y="303860"/>
                  </a:moveTo>
                  <a:lnTo>
                    <a:pt x="5860859" y="303453"/>
                  </a:lnTo>
                  <a:lnTo>
                    <a:pt x="5858103" y="303250"/>
                  </a:lnTo>
                  <a:lnTo>
                    <a:pt x="5855551" y="303250"/>
                  </a:lnTo>
                  <a:lnTo>
                    <a:pt x="5847359" y="304139"/>
                  </a:lnTo>
                  <a:lnTo>
                    <a:pt x="5840984" y="306882"/>
                  </a:lnTo>
                  <a:lnTo>
                    <a:pt x="5836615" y="311632"/>
                  </a:lnTo>
                  <a:lnTo>
                    <a:pt x="5834418" y="318503"/>
                  </a:lnTo>
                  <a:lnTo>
                    <a:pt x="5837225" y="318858"/>
                  </a:lnTo>
                  <a:lnTo>
                    <a:pt x="5839879" y="319036"/>
                  </a:lnTo>
                  <a:lnTo>
                    <a:pt x="5842343" y="319036"/>
                  </a:lnTo>
                  <a:lnTo>
                    <a:pt x="5850623" y="318173"/>
                  </a:lnTo>
                  <a:lnTo>
                    <a:pt x="5857075" y="315468"/>
                  </a:lnTo>
                  <a:lnTo>
                    <a:pt x="5861532" y="310756"/>
                  </a:lnTo>
                  <a:lnTo>
                    <a:pt x="5863793" y="303860"/>
                  </a:lnTo>
                  <a:close/>
                </a:path>
                <a:path extrusionOk="0" h="393065" w="8309609">
                  <a:moveTo>
                    <a:pt x="5863793" y="192671"/>
                  </a:moveTo>
                  <a:lnTo>
                    <a:pt x="5851449" y="189903"/>
                  </a:lnTo>
                  <a:lnTo>
                    <a:pt x="5842533" y="185877"/>
                  </a:lnTo>
                  <a:lnTo>
                    <a:pt x="5835154" y="182270"/>
                  </a:lnTo>
                  <a:lnTo>
                    <a:pt x="5827458" y="180695"/>
                  </a:lnTo>
                  <a:lnTo>
                    <a:pt x="5823445" y="180695"/>
                  </a:lnTo>
                  <a:lnTo>
                    <a:pt x="5818670" y="181927"/>
                  </a:lnTo>
                  <a:lnTo>
                    <a:pt x="5812269" y="185191"/>
                  </a:lnTo>
                  <a:lnTo>
                    <a:pt x="5811863" y="193128"/>
                  </a:lnTo>
                  <a:lnTo>
                    <a:pt x="5816473" y="198386"/>
                  </a:lnTo>
                  <a:lnTo>
                    <a:pt x="5824563" y="201295"/>
                  </a:lnTo>
                  <a:lnTo>
                    <a:pt x="5834621" y="202196"/>
                  </a:lnTo>
                  <a:lnTo>
                    <a:pt x="5844794" y="201447"/>
                  </a:lnTo>
                  <a:lnTo>
                    <a:pt x="5853976" y="199415"/>
                  </a:lnTo>
                  <a:lnTo>
                    <a:pt x="5860770" y="196380"/>
                  </a:lnTo>
                  <a:lnTo>
                    <a:pt x="5863793" y="192671"/>
                  </a:lnTo>
                  <a:close/>
                </a:path>
                <a:path extrusionOk="0" h="393065" w="8309609">
                  <a:moveTo>
                    <a:pt x="5931649" y="206946"/>
                  </a:moveTo>
                  <a:lnTo>
                    <a:pt x="5922772" y="199936"/>
                  </a:lnTo>
                  <a:lnTo>
                    <a:pt x="5918733" y="207708"/>
                  </a:lnTo>
                  <a:lnTo>
                    <a:pt x="5910796" y="215722"/>
                  </a:lnTo>
                  <a:lnTo>
                    <a:pt x="5906960" y="223304"/>
                  </a:lnTo>
                  <a:lnTo>
                    <a:pt x="5915279" y="229781"/>
                  </a:lnTo>
                  <a:lnTo>
                    <a:pt x="5921413" y="224129"/>
                  </a:lnTo>
                  <a:lnTo>
                    <a:pt x="5929046" y="215760"/>
                  </a:lnTo>
                  <a:lnTo>
                    <a:pt x="5931649" y="206946"/>
                  </a:lnTo>
                  <a:close/>
                </a:path>
                <a:path extrusionOk="0" h="393065" w="8309609">
                  <a:moveTo>
                    <a:pt x="6364719" y="222173"/>
                  </a:moveTo>
                  <a:lnTo>
                    <a:pt x="6363602" y="222034"/>
                  </a:lnTo>
                  <a:lnTo>
                    <a:pt x="6361582" y="221970"/>
                  </a:lnTo>
                  <a:lnTo>
                    <a:pt x="6356096" y="221970"/>
                  </a:lnTo>
                  <a:lnTo>
                    <a:pt x="6342012" y="229819"/>
                  </a:lnTo>
                  <a:lnTo>
                    <a:pt x="6335585" y="229806"/>
                  </a:lnTo>
                  <a:lnTo>
                    <a:pt x="6335077" y="229768"/>
                  </a:lnTo>
                  <a:lnTo>
                    <a:pt x="6330734" y="242620"/>
                  </a:lnTo>
                  <a:lnTo>
                    <a:pt x="6336970" y="244970"/>
                  </a:lnTo>
                  <a:lnTo>
                    <a:pt x="6347981" y="244970"/>
                  </a:lnTo>
                  <a:lnTo>
                    <a:pt x="6358572" y="244195"/>
                  </a:lnTo>
                  <a:lnTo>
                    <a:pt x="6362306" y="244195"/>
                  </a:lnTo>
                  <a:lnTo>
                    <a:pt x="6363563" y="244246"/>
                  </a:lnTo>
                  <a:lnTo>
                    <a:pt x="6364719" y="244398"/>
                  </a:lnTo>
                  <a:lnTo>
                    <a:pt x="6364719" y="222173"/>
                  </a:lnTo>
                  <a:close/>
                </a:path>
                <a:path extrusionOk="0" h="393065" w="8309609">
                  <a:moveTo>
                    <a:pt x="6725513" y="274015"/>
                  </a:moveTo>
                  <a:lnTo>
                    <a:pt x="6722897" y="273621"/>
                  </a:lnTo>
                  <a:lnTo>
                    <a:pt x="6720497" y="273443"/>
                  </a:lnTo>
                  <a:lnTo>
                    <a:pt x="6718274" y="273443"/>
                  </a:lnTo>
                  <a:lnTo>
                    <a:pt x="6707137" y="275386"/>
                  </a:lnTo>
                  <a:lnTo>
                    <a:pt x="6699174" y="280517"/>
                  </a:lnTo>
                  <a:lnTo>
                    <a:pt x="6693370" y="287832"/>
                  </a:lnTo>
                  <a:lnTo>
                    <a:pt x="6688734" y="296265"/>
                  </a:lnTo>
                  <a:lnTo>
                    <a:pt x="6702526" y="295389"/>
                  </a:lnTo>
                  <a:lnTo>
                    <a:pt x="6714579" y="292671"/>
                  </a:lnTo>
                  <a:lnTo>
                    <a:pt x="6722897" y="286181"/>
                  </a:lnTo>
                  <a:lnTo>
                    <a:pt x="6725513" y="274015"/>
                  </a:lnTo>
                  <a:close/>
                </a:path>
                <a:path extrusionOk="0" h="393065" w="8309609">
                  <a:moveTo>
                    <a:pt x="6752336" y="21717"/>
                  </a:moveTo>
                  <a:lnTo>
                    <a:pt x="6752145" y="13716"/>
                  </a:lnTo>
                  <a:lnTo>
                    <a:pt x="6747853" y="6235"/>
                  </a:lnTo>
                  <a:lnTo>
                    <a:pt x="6740195" y="0"/>
                  </a:lnTo>
                  <a:lnTo>
                    <a:pt x="6740588" y="8902"/>
                  </a:lnTo>
                  <a:lnTo>
                    <a:pt x="6740741" y="17995"/>
                  </a:lnTo>
                  <a:lnTo>
                    <a:pt x="6742481" y="25463"/>
                  </a:lnTo>
                  <a:lnTo>
                    <a:pt x="6747662" y="29502"/>
                  </a:lnTo>
                  <a:lnTo>
                    <a:pt x="6752336" y="21717"/>
                  </a:lnTo>
                  <a:close/>
                </a:path>
                <a:path extrusionOk="0" h="393065" w="8309609">
                  <a:moveTo>
                    <a:pt x="6931838" y="66598"/>
                  </a:moveTo>
                  <a:lnTo>
                    <a:pt x="6918198" y="67779"/>
                  </a:lnTo>
                  <a:lnTo>
                    <a:pt x="6906019" y="70383"/>
                  </a:lnTo>
                  <a:lnTo>
                    <a:pt x="6895668" y="74841"/>
                  </a:lnTo>
                  <a:lnTo>
                    <a:pt x="6887502" y="81597"/>
                  </a:lnTo>
                  <a:lnTo>
                    <a:pt x="6890664" y="84670"/>
                  </a:lnTo>
                  <a:lnTo>
                    <a:pt x="6894322" y="85940"/>
                  </a:lnTo>
                  <a:lnTo>
                    <a:pt x="6898221" y="85940"/>
                  </a:lnTo>
                  <a:lnTo>
                    <a:pt x="6907238" y="84035"/>
                  </a:lnTo>
                  <a:lnTo>
                    <a:pt x="6916318" y="79260"/>
                  </a:lnTo>
                  <a:lnTo>
                    <a:pt x="6924751" y="72974"/>
                  </a:lnTo>
                  <a:lnTo>
                    <a:pt x="6931838" y="66598"/>
                  </a:lnTo>
                  <a:close/>
                </a:path>
                <a:path extrusionOk="0" h="393065" w="8309609">
                  <a:moveTo>
                    <a:pt x="6983362" y="185178"/>
                  </a:moveTo>
                  <a:lnTo>
                    <a:pt x="6969836" y="186321"/>
                  </a:lnTo>
                  <a:lnTo>
                    <a:pt x="6957657" y="188836"/>
                  </a:lnTo>
                  <a:lnTo>
                    <a:pt x="6947319" y="193217"/>
                  </a:lnTo>
                  <a:lnTo>
                    <a:pt x="6939280" y="199923"/>
                  </a:lnTo>
                  <a:lnTo>
                    <a:pt x="6943699" y="204431"/>
                  </a:lnTo>
                  <a:lnTo>
                    <a:pt x="6948030" y="206209"/>
                  </a:lnTo>
                  <a:lnTo>
                    <a:pt x="6952234" y="206209"/>
                  </a:lnTo>
                  <a:lnTo>
                    <a:pt x="6960819" y="203936"/>
                  </a:lnTo>
                  <a:lnTo>
                    <a:pt x="6968934" y="198399"/>
                  </a:lnTo>
                  <a:lnTo>
                    <a:pt x="6983362" y="185178"/>
                  </a:lnTo>
                  <a:close/>
                </a:path>
                <a:path extrusionOk="0" h="393065" w="8309609">
                  <a:moveTo>
                    <a:pt x="7012953" y="237032"/>
                  </a:moveTo>
                  <a:lnTo>
                    <a:pt x="7012051" y="228650"/>
                  </a:lnTo>
                  <a:lnTo>
                    <a:pt x="7009066" y="222402"/>
                  </a:lnTo>
                  <a:lnTo>
                    <a:pt x="7004278" y="217881"/>
                  </a:lnTo>
                  <a:lnTo>
                    <a:pt x="6997992" y="214668"/>
                  </a:lnTo>
                  <a:lnTo>
                    <a:pt x="6997992" y="222173"/>
                  </a:lnTo>
                  <a:lnTo>
                    <a:pt x="6992213" y="223659"/>
                  </a:lnTo>
                  <a:lnTo>
                    <a:pt x="6990829" y="229768"/>
                  </a:lnTo>
                  <a:lnTo>
                    <a:pt x="6999402" y="229971"/>
                  </a:lnTo>
                  <a:lnTo>
                    <a:pt x="7000684" y="237312"/>
                  </a:lnTo>
                  <a:lnTo>
                    <a:pt x="7010692" y="237312"/>
                  </a:lnTo>
                  <a:lnTo>
                    <a:pt x="7011771" y="237223"/>
                  </a:lnTo>
                  <a:lnTo>
                    <a:pt x="7012953" y="237032"/>
                  </a:lnTo>
                  <a:close/>
                </a:path>
                <a:path extrusionOk="0" h="393065" w="8309609">
                  <a:moveTo>
                    <a:pt x="7034873" y="185178"/>
                  </a:moveTo>
                  <a:lnTo>
                    <a:pt x="7030631" y="182333"/>
                  </a:lnTo>
                  <a:lnTo>
                    <a:pt x="7023532" y="179489"/>
                  </a:lnTo>
                  <a:lnTo>
                    <a:pt x="7014858" y="177279"/>
                  </a:lnTo>
                  <a:lnTo>
                    <a:pt x="7005929" y="176403"/>
                  </a:lnTo>
                  <a:lnTo>
                    <a:pt x="6998411" y="176403"/>
                  </a:lnTo>
                  <a:lnTo>
                    <a:pt x="6992086" y="178663"/>
                  </a:lnTo>
                  <a:lnTo>
                    <a:pt x="6990829" y="185178"/>
                  </a:lnTo>
                  <a:lnTo>
                    <a:pt x="6998906" y="188290"/>
                  </a:lnTo>
                  <a:lnTo>
                    <a:pt x="7007555" y="192405"/>
                  </a:lnTo>
                  <a:lnTo>
                    <a:pt x="7016115" y="195999"/>
                  </a:lnTo>
                  <a:lnTo>
                    <a:pt x="7023875" y="197535"/>
                  </a:lnTo>
                  <a:lnTo>
                    <a:pt x="7029285" y="197535"/>
                  </a:lnTo>
                  <a:lnTo>
                    <a:pt x="7033412" y="194424"/>
                  </a:lnTo>
                  <a:lnTo>
                    <a:pt x="7034873" y="185178"/>
                  </a:lnTo>
                  <a:close/>
                </a:path>
                <a:path extrusionOk="0" h="393065" w="8309609">
                  <a:moveTo>
                    <a:pt x="7182155" y="274027"/>
                  </a:moveTo>
                  <a:lnTo>
                    <a:pt x="7176770" y="270268"/>
                  </a:lnTo>
                  <a:lnTo>
                    <a:pt x="7173277" y="264629"/>
                  </a:lnTo>
                  <a:lnTo>
                    <a:pt x="7169277" y="259499"/>
                  </a:lnTo>
                  <a:lnTo>
                    <a:pt x="7162368" y="257263"/>
                  </a:lnTo>
                  <a:lnTo>
                    <a:pt x="7159853" y="257263"/>
                  </a:lnTo>
                  <a:lnTo>
                    <a:pt x="7156742" y="257860"/>
                  </a:lnTo>
                  <a:lnTo>
                    <a:pt x="7152805" y="259283"/>
                  </a:lnTo>
                  <a:lnTo>
                    <a:pt x="7153034" y="267462"/>
                  </a:lnTo>
                  <a:lnTo>
                    <a:pt x="7157948" y="274345"/>
                  </a:lnTo>
                  <a:lnTo>
                    <a:pt x="7165467" y="279095"/>
                  </a:lnTo>
                  <a:lnTo>
                    <a:pt x="7173430" y="280873"/>
                  </a:lnTo>
                  <a:lnTo>
                    <a:pt x="7177887" y="280873"/>
                  </a:lnTo>
                  <a:lnTo>
                    <a:pt x="7181456" y="278853"/>
                  </a:lnTo>
                  <a:lnTo>
                    <a:pt x="7182155" y="274027"/>
                  </a:lnTo>
                  <a:close/>
                </a:path>
                <a:path extrusionOk="0" h="393065" w="8309609">
                  <a:moveTo>
                    <a:pt x="7211809" y="251777"/>
                  </a:moveTo>
                  <a:lnTo>
                    <a:pt x="7207618" y="247637"/>
                  </a:lnTo>
                  <a:lnTo>
                    <a:pt x="7201992" y="245262"/>
                  </a:lnTo>
                  <a:lnTo>
                    <a:pt x="7196760" y="245262"/>
                  </a:lnTo>
                  <a:lnTo>
                    <a:pt x="7189787" y="245262"/>
                  </a:lnTo>
                  <a:lnTo>
                    <a:pt x="7183488" y="249466"/>
                  </a:lnTo>
                  <a:lnTo>
                    <a:pt x="7182155" y="259270"/>
                  </a:lnTo>
                  <a:lnTo>
                    <a:pt x="7184161" y="259054"/>
                  </a:lnTo>
                  <a:lnTo>
                    <a:pt x="7202538" y="259041"/>
                  </a:lnTo>
                  <a:lnTo>
                    <a:pt x="7210311" y="258445"/>
                  </a:lnTo>
                  <a:lnTo>
                    <a:pt x="7211809" y="251777"/>
                  </a:lnTo>
                  <a:close/>
                </a:path>
                <a:path extrusionOk="0" h="393065" w="8309609">
                  <a:moveTo>
                    <a:pt x="7248919" y="13220"/>
                  </a:moveTo>
                  <a:lnTo>
                    <a:pt x="7241159" y="7493"/>
                  </a:lnTo>
                  <a:lnTo>
                    <a:pt x="7231951" y="14884"/>
                  </a:lnTo>
                  <a:lnTo>
                    <a:pt x="7216203" y="15646"/>
                  </a:lnTo>
                  <a:lnTo>
                    <a:pt x="7201929" y="17830"/>
                  </a:lnTo>
                  <a:lnTo>
                    <a:pt x="7197141" y="29502"/>
                  </a:lnTo>
                  <a:lnTo>
                    <a:pt x="7208355" y="32092"/>
                  </a:lnTo>
                  <a:lnTo>
                    <a:pt x="7211873" y="33401"/>
                  </a:lnTo>
                  <a:lnTo>
                    <a:pt x="7218985" y="33401"/>
                  </a:lnTo>
                  <a:lnTo>
                    <a:pt x="7222579" y="32092"/>
                  </a:lnTo>
                  <a:lnTo>
                    <a:pt x="7233933" y="29502"/>
                  </a:lnTo>
                  <a:lnTo>
                    <a:pt x="7235749" y="35255"/>
                  </a:lnTo>
                  <a:lnTo>
                    <a:pt x="7233933" y="44259"/>
                  </a:lnTo>
                  <a:lnTo>
                    <a:pt x="7241159" y="44602"/>
                  </a:lnTo>
                  <a:lnTo>
                    <a:pt x="7240168" y="31826"/>
                  </a:lnTo>
                  <a:lnTo>
                    <a:pt x="7245667" y="21336"/>
                  </a:lnTo>
                  <a:lnTo>
                    <a:pt x="7248919" y="13220"/>
                  </a:lnTo>
                  <a:close/>
                </a:path>
                <a:path extrusionOk="0" h="393065" w="8309609">
                  <a:moveTo>
                    <a:pt x="7469619" y="133324"/>
                  </a:moveTo>
                  <a:lnTo>
                    <a:pt x="7457592" y="126834"/>
                  </a:lnTo>
                  <a:lnTo>
                    <a:pt x="7450442" y="115519"/>
                  </a:lnTo>
                  <a:lnTo>
                    <a:pt x="7443686" y="103873"/>
                  </a:lnTo>
                  <a:lnTo>
                    <a:pt x="7432815" y="96342"/>
                  </a:lnTo>
                  <a:lnTo>
                    <a:pt x="7432522" y="111417"/>
                  </a:lnTo>
                  <a:lnTo>
                    <a:pt x="7432624" y="126072"/>
                  </a:lnTo>
                  <a:lnTo>
                    <a:pt x="7434618" y="138823"/>
                  </a:lnTo>
                  <a:lnTo>
                    <a:pt x="7439977" y="148196"/>
                  </a:lnTo>
                  <a:lnTo>
                    <a:pt x="7449769" y="146786"/>
                  </a:lnTo>
                  <a:lnTo>
                    <a:pt x="7458164" y="144043"/>
                  </a:lnTo>
                  <a:lnTo>
                    <a:pt x="7464869" y="139674"/>
                  </a:lnTo>
                  <a:lnTo>
                    <a:pt x="7469619" y="133324"/>
                  </a:lnTo>
                  <a:close/>
                </a:path>
                <a:path extrusionOk="0" h="393065" w="8309609">
                  <a:moveTo>
                    <a:pt x="7535812" y="29514"/>
                  </a:moveTo>
                  <a:lnTo>
                    <a:pt x="7531608" y="25412"/>
                  </a:lnTo>
                  <a:lnTo>
                    <a:pt x="7525994" y="23075"/>
                  </a:lnTo>
                  <a:lnTo>
                    <a:pt x="7520787" y="23075"/>
                  </a:lnTo>
                  <a:lnTo>
                    <a:pt x="7513828" y="23075"/>
                  </a:lnTo>
                  <a:lnTo>
                    <a:pt x="7507605" y="27254"/>
                  </a:lnTo>
                  <a:lnTo>
                    <a:pt x="7506462" y="36995"/>
                  </a:lnTo>
                  <a:lnTo>
                    <a:pt x="7508367" y="36804"/>
                  </a:lnTo>
                  <a:lnTo>
                    <a:pt x="7527125" y="36804"/>
                  </a:lnTo>
                  <a:lnTo>
                    <a:pt x="7534516" y="36093"/>
                  </a:lnTo>
                  <a:lnTo>
                    <a:pt x="7535812" y="29514"/>
                  </a:lnTo>
                  <a:close/>
                </a:path>
                <a:path extrusionOk="0" h="393065" w="8309609">
                  <a:moveTo>
                    <a:pt x="7615377" y="91643"/>
                  </a:moveTo>
                  <a:lnTo>
                    <a:pt x="7612380" y="76695"/>
                  </a:lnTo>
                  <a:lnTo>
                    <a:pt x="7602283" y="66598"/>
                  </a:lnTo>
                  <a:lnTo>
                    <a:pt x="7603287" y="80733"/>
                  </a:lnTo>
                  <a:lnTo>
                    <a:pt x="7600480" y="90881"/>
                  </a:lnTo>
                  <a:lnTo>
                    <a:pt x="7596695" y="100012"/>
                  </a:lnTo>
                  <a:lnTo>
                    <a:pt x="7594803" y="111086"/>
                  </a:lnTo>
                  <a:lnTo>
                    <a:pt x="7595540" y="111099"/>
                  </a:lnTo>
                  <a:lnTo>
                    <a:pt x="7610145" y="105194"/>
                  </a:lnTo>
                  <a:lnTo>
                    <a:pt x="7615377" y="91643"/>
                  </a:lnTo>
                  <a:close/>
                </a:path>
                <a:path extrusionOk="0" h="393065" w="8309609">
                  <a:moveTo>
                    <a:pt x="8309216" y="303860"/>
                  </a:moveTo>
                  <a:lnTo>
                    <a:pt x="8305305" y="297357"/>
                  </a:lnTo>
                  <a:lnTo>
                    <a:pt x="8299501" y="292823"/>
                  </a:lnTo>
                  <a:lnTo>
                    <a:pt x="8292351" y="290169"/>
                  </a:lnTo>
                  <a:lnTo>
                    <a:pt x="8284388" y="289306"/>
                  </a:lnTo>
                  <a:lnTo>
                    <a:pt x="8271726" y="291287"/>
                  </a:lnTo>
                  <a:lnTo>
                    <a:pt x="8260474" y="297053"/>
                  </a:lnTo>
                  <a:lnTo>
                    <a:pt x="8252663" y="306235"/>
                  </a:lnTo>
                  <a:lnTo>
                    <a:pt x="8250301" y="318516"/>
                  </a:lnTo>
                  <a:lnTo>
                    <a:pt x="8254403" y="322148"/>
                  </a:lnTo>
                  <a:lnTo>
                    <a:pt x="8258696" y="323596"/>
                  </a:lnTo>
                  <a:lnTo>
                    <a:pt x="8263102" y="323596"/>
                  </a:lnTo>
                  <a:lnTo>
                    <a:pt x="8274367" y="321030"/>
                  </a:lnTo>
                  <a:lnTo>
                    <a:pt x="8285937" y="315125"/>
                  </a:lnTo>
                  <a:lnTo>
                    <a:pt x="8297621" y="308508"/>
                  </a:lnTo>
                  <a:lnTo>
                    <a:pt x="8309216" y="3038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77" name="Google Shape;3177;gf574e92628_0_0"/>
            <p:cNvSpPr/>
            <p:nvPr/>
          </p:nvSpPr>
          <p:spPr>
            <a:xfrm>
              <a:off x="0" y="8951442"/>
              <a:ext cx="7462520" cy="332104"/>
            </a:xfrm>
            <a:custGeom>
              <a:rect b="b" l="l" r="r" t="t"/>
              <a:pathLst>
                <a:path extrusionOk="0" h="332104" w="7462520">
                  <a:moveTo>
                    <a:pt x="29921" y="52362"/>
                  </a:moveTo>
                  <a:lnTo>
                    <a:pt x="27584" y="53022"/>
                  </a:lnTo>
                  <a:lnTo>
                    <a:pt x="24815" y="53276"/>
                  </a:lnTo>
                  <a:lnTo>
                    <a:pt x="17475" y="53276"/>
                  </a:lnTo>
                  <a:lnTo>
                    <a:pt x="0" y="51409"/>
                  </a:lnTo>
                  <a:lnTo>
                    <a:pt x="0" y="59690"/>
                  </a:lnTo>
                  <a:lnTo>
                    <a:pt x="10058" y="60769"/>
                  </a:lnTo>
                  <a:lnTo>
                    <a:pt x="22377" y="60769"/>
                  </a:lnTo>
                  <a:lnTo>
                    <a:pt x="28625" y="59029"/>
                  </a:lnTo>
                  <a:lnTo>
                    <a:pt x="29921" y="52362"/>
                  </a:lnTo>
                  <a:close/>
                </a:path>
                <a:path extrusionOk="0" h="332104" w="7462520">
                  <a:moveTo>
                    <a:pt x="273062" y="200533"/>
                  </a:moveTo>
                  <a:lnTo>
                    <a:pt x="271957" y="200393"/>
                  </a:lnTo>
                  <a:lnTo>
                    <a:pt x="270929" y="200329"/>
                  </a:lnTo>
                  <a:lnTo>
                    <a:pt x="269951" y="200329"/>
                  </a:lnTo>
                  <a:lnTo>
                    <a:pt x="264579" y="200329"/>
                  </a:lnTo>
                  <a:lnTo>
                    <a:pt x="250710" y="207873"/>
                  </a:lnTo>
                  <a:lnTo>
                    <a:pt x="244106" y="207848"/>
                  </a:lnTo>
                  <a:lnTo>
                    <a:pt x="243382" y="207784"/>
                  </a:lnTo>
                  <a:lnTo>
                    <a:pt x="244411" y="219710"/>
                  </a:lnTo>
                  <a:lnTo>
                    <a:pt x="253568" y="223443"/>
                  </a:lnTo>
                  <a:lnTo>
                    <a:pt x="265049" y="224929"/>
                  </a:lnTo>
                  <a:lnTo>
                    <a:pt x="273062" y="230035"/>
                  </a:lnTo>
                  <a:lnTo>
                    <a:pt x="273062" y="200533"/>
                  </a:lnTo>
                  <a:close/>
                </a:path>
                <a:path extrusionOk="0" h="332104" w="7462520">
                  <a:moveTo>
                    <a:pt x="368554" y="267144"/>
                  </a:moveTo>
                  <a:lnTo>
                    <a:pt x="364350" y="263017"/>
                  </a:lnTo>
                  <a:lnTo>
                    <a:pt x="358686" y="260604"/>
                  </a:lnTo>
                  <a:lnTo>
                    <a:pt x="353441" y="260604"/>
                  </a:lnTo>
                  <a:lnTo>
                    <a:pt x="346532" y="260604"/>
                  </a:lnTo>
                  <a:lnTo>
                    <a:pt x="340347" y="264795"/>
                  </a:lnTo>
                  <a:lnTo>
                    <a:pt x="339204" y="274751"/>
                  </a:lnTo>
                  <a:lnTo>
                    <a:pt x="349427" y="275209"/>
                  </a:lnTo>
                  <a:lnTo>
                    <a:pt x="355409" y="279501"/>
                  </a:lnTo>
                  <a:lnTo>
                    <a:pt x="363283" y="279501"/>
                  </a:lnTo>
                  <a:lnTo>
                    <a:pt x="365760" y="276758"/>
                  </a:lnTo>
                  <a:lnTo>
                    <a:pt x="368554" y="267144"/>
                  </a:lnTo>
                  <a:close/>
                </a:path>
                <a:path extrusionOk="0" h="332104" w="7462520">
                  <a:moveTo>
                    <a:pt x="471881" y="163436"/>
                  </a:moveTo>
                  <a:lnTo>
                    <a:pt x="470115" y="152158"/>
                  </a:lnTo>
                  <a:lnTo>
                    <a:pt x="463207" y="146177"/>
                  </a:lnTo>
                  <a:lnTo>
                    <a:pt x="453199" y="143281"/>
                  </a:lnTo>
                  <a:lnTo>
                    <a:pt x="442175" y="141185"/>
                  </a:lnTo>
                  <a:lnTo>
                    <a:pt x="442175" y="156057"/>
                  </a:lnTo>
                  <a:lnTo>
                    <a:pt x="443217" y="163741"/>
                  </a:lnTo>
                  <a:lnTo>
                    <a:pt x="448030" y="163741"/>
                  </a:lnTo>
                  <a:lnTo>
                    <a:pt x="448792" y="163639"/>
                  </a:lnTo>
                  <a:lnTo>
                    <a:pt x="449668" y="163436"/>
                  </a:lnTo>
                  <a:lnTo>
                    <a:pt x="450583" y="159448"/>
                  </a:lnTo>
                  <a:lnTo>
                    <a:pt x="451866" y="158115"/>
                  </a:lnTo>
                  <a:lnTo>
                    <a:pt x="455333" y="158115"/>
                  </a:lnTo>
                  <a:lnTo>
                    <a:pt x="457517" y="159473"/>
                  </a:lnTo>
                  <a:lnTo>
                    <a:pt x="462927" y="162191"/>
                  </a:lnTo>
                  <a:lnTo>
                    <a:pt x="466153" y="163550"/>
                  </a:lnTo>
                  <a:lnTo>
                    <a:pt x="470585" y="163550"/>
                  </a:lnTo>
                  <a:lnTo>
                    <a:pt x="471881" y="163436"/>
                  </a:lnTo>
                  <a:close/>
                </a:path>
                <a:path extrusionOk="0" h="332104" w="7462520">
                  <a:moveTo>
                    <a:pt x="770763" y="295021"/>
                  </a:moveTo>
                  <a:lnTo>
                    <a:pt x="766533" y="281901"/>
                  </a:lnTo>
                  <a:lnTo>
                    <a:pt x="763752" y="281559"/>
                  </a:lnTo>
                  <a:lnTo>
                    <a:pt x="761136" y="281381"/>
                  </a:lnTo>
                  <a:lnTo>
                    <a:pt x="758698" y="281381"/>
                  </a:lnTo>
                  <a:lnTo>
                    <a:pt x="750227" y="282270"/>
                  </a:lnTo>
                  <a:lnTo>
                    <a:pt x="743648" y="285038"/>
                  </a:lnTo>
                  <a:lnTo>
                    <a:pt x="739152" y="289852"/>
                  </a:lnTo>
                  <a:lnTo>
                    <a:pt x="736904" y="296862"/>
                  </a:lnTo>
                  <a:lnTo>
                    <a:pt x="738136" y="296722"/>
                  </a:lnTo>
                  <a:lnTo>
                    <a:pt x="743178" y="296659"/>
                  </a:lnTo>
                  <a:lnTo>
                    <a:pt x="753173" y="297319"/>
                  </a:lnTo>
                  <a:lnTo>
                    <a:pt x="764260" y="297319"/>
                  </a:lnTo>
                  <a:lnTo>
                    <a:pt x="770763" y="295021"/>
                  </a:lnTo>
                  <a:close/>
                </a:path>
                <a:path extrusionOk="0" h="332104" w="7462520">
                  <a:moveTo>
                    <a:pt x="851065" y="254990"/>
                  </a:moveTo>
                  <a:lnTo>
                    <a:pt x="849934" y="247065"/>
                  </a:lnTo>
                  <a:lnTo>
                    <a:pt x="846912" y="243497"/>
                  </a:lnTo>
                  <a:lnTo>
                    <a:pt x="845172" y="243497"/>
                  </a:lnTo>
                  <a:lnTo>
                    <a:pt x="842911" y="245935"/>
                  </a:lnTo>
                  <a:lnTo>
                    <a:pt x="840130" y="252387"/>
                  </a:lnTo>
                  <a:lnTo>
                    <a:pt x="838212" y="256514"/>
                  </a:lnTo>
                  <a:lnTo>
                    <a:pt x="842949" y="267182"/>
                  </a:lnTo>
                  <a:lnTo>
                    <a:pt x="847102" y="267182"/>
                  </a:lnTo>
                  <a:lnTo>
                    <a:pt x="847394" y="267131"/>
                  </a:lnTo>
                  <a:lnTo>
                    <a:pt x="850226" y="263080"/>
                  </a:lnTo>
                  <a:lnTo>
                    <a:pt x="851065" y="254990"/>
                  </a:lnTo>
                  <a:close/>
                </a:path>
                <a:path extrusionOk="0" h="332104" w="7462520">
                  <a:moveTo>
                    <a:pt x="904811" y="303009"/>
                  </a:moveTo>
                  <a:lnTo>
                    <a:pt x="899147" y="296862"/>
                  </a:lnTo>
                  <a:lnTo>
                    <a:pt x="889165" y="302856"/>
                  </a:lnTo>
                  <a:lnTo>
                    <a:pt x="886701" y="307200"/>
                  </a:lnTo>
                  <a:lnTo>
                    <a:pt x="889406" y="309841"/>
                  </a:lnTo>
                  <a:lnTo>
                    <a:pt x="894892" y="310743"/>
                  </a:lnTo>
                  <a:lnTo>
                    <a:pt x="900595" y="309905"/>
                  </a:lnTo>
                  <a:lnTo>
                    <a:pt x="904595" y="307340"/>
                  </a:lnTo>
                  <a:lnTo>
                    <a:pt x="904811" y="303009"/>
                  </a:lnTo>
                  <a:close/>
                </a:path>
                <a:path extrusionOk="0" h="332104" w="7462520">
                  <a:moveTo>
                    <a:pt x="935977" y="244779"/>
                  </a:moveTo>
                  <a:lnTo>
                    <a:pt x="913815" y="244779"/>
                  </a:lnTo>
                  <a:lnTo>
                    <a:pt x="913815" y="259778"/>
                  </a:lnTo>
                  <a:lnTo>
                    <a:pt x="935977" y="259778"/>
                  </a:lnTo>
                  <a:lnTo>
                    <a:pt x="935977" y="244779"/>
                  </a:lnTo>
                  <a:close/>
                </a:path>
                <a:path extrusionOk="0" h="332104" w="7462520">
                  <a:moveTo>
                    <a:pt x="965352" y="311619"/>
                  </a:moveTo>
                  <a:lnTo>
                    <a:pt x="950633" y="311619"/>
                  </a:lnTo>
                  <a:lnTo>
                    <a:pt x="950633" y="326364"/>
                  </a:lnTo>
                  <a:lnTo>
                    <a:pt x="965352" y="326364"/>
                  </a:lnTo>
                  <a:lnTo>
                    <a:pt x="965352" y="311619"/>
                  </a:lnTo>
                  <a:close/>
                </a:path>
                <a:path extrusionOk="0" h="332104" w="7462520">
                  <a:moveTo>
                    <a:pt x="994676" y="7874"/>
                  </a:moveTo>
                  <a:lnTo>
                    <a:pt x="992593" y="7620"/>
                  </a:lnTo>
                  <a:lnTo>
                    <a:pt x="990638" y="7505"/>
                  </a:lnTo>
                  <a:lnTo>
                    <a:pt x="988796" y="7505"/>
                  </a:lnTo>
                  <a:lnTo>
                    <a:pt x="976007" y="9829"/>
                  </a:lnTo>
                  <a:lnTo>
                    <a:pt x="966546" y="15582"/>
                  </a:lnTo>
                  <a:lnTo>
                    <a:pt x="958672" y="22923"/>
                  </a:lnTo>
                  <a:lnTo>
                    <a:pt x="950633" y="29997"/>
                  </a:lnTo>
                  <a:lnTo>
                    <a:pt x="965238" y="28143"/>
                  </a:lnTo>
                  <a:lnTo>
                    <a:pt x="979589" y="25984"/>
                  </a:lnTo>
                  <a:lnTo>
                    <a:pt x="990473" y="20294"/>
                  </a:lnTo>
                  <a:lnTo>
                    <a:pt x="994676" y="7874"/>
                  </a:lnTo>
                  <a:close/>
                </a:path>
                <a:path extrusionOk="0" h="332104" w="7462520">
                  <a:moveTo>
                    <a:pt x="1032319" y="65951"/>
                  </a:moveTo>
                  <a:lnTo>
                    <a:pt x="1031900" y="53035"/>
                  </a:lnTo>
                  <a:lnTo>
                    <a:pt x="1024356" y="44869"/>
                  </a:lnTo>
                  <a:lnTo>
                    <a:pt x="1019797" y="53428"/>
                  </a:lnTo>
                  <a:lnTo>
                    <a:pt x="1013980" y="73418"/>
                  </a:lnTo>
                  <a:lnTo>
                    <a:pt x="1009637" y="81864"/>
                  </a:lnTo>
                  <a:lnTo>
                    <a:pt x="1011809" y="82753"/>
                  </a:lnTo>
                  <a:lnTo>
                    <a:pt x="1013879" y="83159"/>
                  </a:lnTo>
                  <a:lnTo>
                    <a:pt x="1015796" y="83159"/>
                  </a:lnTo>
                  <a:lnTo>
                    <a:pt x="1026617" y="77901"/>
                  </a:lnTo>
                  <a:lnTo>
                    <a:pt x="1032319" y="65951"/>
                  </a:lnTo>
                  <a:close/>
                </a:path>
                <a:path extrusionOk="0" h="332104" w="7462520">
                  <a:moveTo>
                    <a:pt x="1134795" y="22618"/>
                  </a:moveTo>
                  <a:lnTo>
                    <a:pt x="1130579" y="19748"/>
                  </a:lnTo>
                  <a:lnTo>
                    <a:pt x="1123480" y="16891"/>
                  </a:lnTo>
                  <a:lnTo>
                    <a:pt x="1114780" y="14693"/>
                  </a:lnTo>
                  <a:lnTo>
                    <a:pt x="1105801" y="13817"/>
                  </a:lnTo>
                  <a:lnTo>
                    <a:pt x="1098194" y="13817"/>
                  </a:lnTo>
                  <a:lnTo>
                    <a:pt x="1091768" y="16090"/>
                  </a:lnTo>
                  <a:lnTo>
                    <a:pt x="1090510" y="22618"/>
                  </a:lnTo>
                  <a:lnTo>
                    <a:pt x="1092784" y="21691"/>
                  </a:lnTo>
                  <a:lnTo>
                    <a:pt x="1095019" y="21297"/>
                  </a:lnTo>
                  <a:lnTo>
                    <a:pt x="1102664" y="21297"/>
                  </a:lnTo>
                  <a:lnTo>
                    <a:pt x="1107833" y="23749"/>
                  </a:lnTo>
                  <a:lnTo>
                    <a:pt x="1117333" y="28638"/>
                  </a:lnTo>
                  <a:lnTo>
                    <a:pt x="1121676" y="31089"/>
                  </a:lnTo>
                  <a:lnTo>
                    <a:pt x="1129080" y="31089"/>
                  </a:lnTo>
                  <a:lnTo>
                    <a:pt x="1132217" y="28943"/>
                  </a:lnTo>
                  <a:lnTo>
                    <a:pt x="1134795" y="22618"/>
                  </a:lnTo>
                  <a:close/>
                </a:path>
                <a:path extrusionOk="0" h="332104" w="7462520">
                  <a:moveTo>
                    <a:pt x="1274597" y="89344"/>
                  </a:moveTo>
                  <a:lnTo>
                    <a:pt x="1272984" y="89306"/>
                  </a:lnTo>
                  <a:lnTo>
                    <a:pt x="1261452" y="89306"/>
                  </a:lnTo>
                  <a:lnTo>
                    <a:pt x="1255776" y="95288"/>
                  </a:lnTo>
                  <a:lnTo>
                    <a:pt x="1252461" y="104203"/>
                  </a:lnTo>
                  <a:lnTo>
                    <a:pt x="1253477" y="104228"/>
                  </a:lnTo>
                  <a:lnTo>
                    <a:pt x="1261414" y="103124"/>
                  </a:lnTo>
                  <a:lnTo>
                    <a:pt x="1267396" y="100063"/>
                  </a:lnTo>
                  <a:lnTo>
                    <a:pt x="1271701" y="95351"/>
                  </a:lnTo>
                  <a:lnTo>
                    <a:pt x="1274597" y="89344"/>
                  </a:lnTo>
                  <a:close/>
                </a:path>
                <a:path extrusionOk="0" h="332104" w="7462520">
                  <a:moveTo>
                    <a:pt x="1487855" y="126238"/>
                  </a:moveTo>
                  <a:lnTo>
                    <a:pt x="1480947" y="118960"/>
                  </a:lnTo>
                  <a:lnTo>
                    <a:pt x="1480045" y="122948"/>
                  </a:lnTo>
                  <a:lnTo>
                    <a:pt x="1478762" y="124282"/>
                  </a:lnTo>
                  <a:lnTo>
                    <a:pt x="1475320" y="124282"/>
                  </a:lnTo>
                  <a:lnTo>
                    <a:pt x="1473136" y="122923"/>
                  </a:lnTo>
                  <a:lnTo>
                    <a:pt x="1467751" y="120205"/>
                  </a:lnTo>
                  <a:lnTo>
                    <a:pt x="1464525" y="118846"/>
                  </a:lnTo>
                  <a:lnTo>
                    <a:pt x="1460703" y="118846"/>
                  </a:lnTo>
                  <a:lnTo>
                    <a:pt x="1459458" y="118884"/>
                  </a:lnTo>
                  <a:lnTo>
                    <a:pt x="1458823" y="118960"/>
                  </a:lnTo>
                  <a:lnTo>
                    <a:pt x="1458023" y="128676"/>
                  </a:lnTo>
                  <a:lnTo>
                    <a:pt x="1460474" y="135115"/>
                  </a:lnTo>
                  <a:lnTo>
                    <a:pt x="1465199" y="138671"/>
                  </a:lnTo>
                  <a:lnTo>
                    <a:pt x="1471206" y="139776"/>
                  </a:lnTo>
                  <a:lnTo>
                    <a:pt x="1480058" y="137858"/>
                  </a:lnTo>
                  <a:lnTo>
                    <a:pt x="1486585" y="132943"/>
                  </a:lnTo>
                  <a:lnTo>
                    <a:pt x="1487855" y="126238"/>
                  </a:lnTo>
                  <a:close/>
                </a:path>
                <a:path extrusionOk="0" h="332104" w="7462520">
                  <a:moveTo>
                    <a:pt x="1613573" y="259765"/>
                  </a:moveTo>
                  <a:lnTo>
                    <a:pt x="1605241" y="258013"/>
                  </a:lnTo>
                  <a:lnTo>
                    <a:pt x="1598663" y="255295"/>
                  </a:lnTo>
                  <a:lnTo>
                    <a:pt x="1593837" y="255295"/>
                  </a:lnTo>
                  <a:lnTo>
                    <a:pt x="1587868" y="255295"/>
                  </a:lnTo>
                  <a:lnTo>
                    <a:pt x="1584579" y="259461"/>
                  </a:lnTo>
                  <a:lnTo>
                    <a:pt x="1583956" y="274751"/>
                  </a:lnTo>
                  <a:lnTo>
                    <a:pt x="1593723" y="273265"/>
                  </a:lnTo>
                  <a:lnTo>
                    <a:pt x="1602117" y="270497"/>
                  </a:lnTo>
                  <a:lnTo>
                    <a:pt x="1608848" y="266115"/>
                  </a:lnTo>
                  <a:lnTo>
                    <a:pt x="1613573" y="259765"/>
                  </a:lnTo>
                  <a:close/>
                </a:path>
                <a:path extrusionOk="0" h="332104" w="7462520">
                  <a:moveTo>
                    <a:pt x="1689404" y="82181"/>
                  </a:moveTo>
                  <a:lnTo>
                    <a:pt x="1688998" y="72885"/>
                  </a:lnTo>
                  <a:lnTo>
                    <a:pt x="1686064" y="68237"/>
                  </a:lnTo>
                  <a:lnTo>
                    <a:pt x="1680019" y="68237"/>
                  </a:lnTo>
                  <a:lnTo>
                    <a:pt x="1676273" y="68237"/>
                  </a:lnTo>
                  <a:lnTo>
                    <a:pt x="1671332" y="70027"/>
                  </a:lnTo>
                  <a:lnTo>
                    <a:pt x="1665109" y="74714"/>
                  </a:lnTo>
                  <a:lnTo>
                    <a:pt x="1672209" y="83654"/>
                  </a:lnTo>
                  <a:lnTo>
                    <a:pt x="1677885" y="86817"/>
                  </a:lnTo>
                  <a:lnTo>
                    <a:pt x="1686864" y="86817"/>
                  </a:lnTo>
                  <a:lnTo>
                    <a:pt x="1689404" y="82181"/>
                  </a:lnTo>
                  <a:close/>
                </a:path>
                <a:path extrusionOk="0" h="332104" w="7462520">
                  <a:moveTo>
                    <a:pt x="2425839" y="215798"/>
                  </a:moveTo>
                  <a:lnTo>
                    <a:pt x="2422804" y="206121"/>
                  </a:lnTo>
                  <a:lnTo>
                    <a:pt x="2415209" y="206121"/>
                  </a:lnTo>
                  <a:lnTo>
                    <a:pt x="2413457" y="206121"/>
                  </a:lnTo>
                  <a:lnTo>
                    <a:pt x="2411463" y="206641"/>
                  </a:lnTo>
                  <a:lnTo>
                    <a:pt x="2409202" y="207784"/>
                  </a:lnTo>
                  <a:lnTo>
                    <a:pt x="2410701" y="221957"/>
                  </a:lnTo>
                  <a:lnTo>
                    <a:pt x="2406167" y="233895"/>
                  </a:lnTo>
                  <a:lnTo>
                    <a:pt x="2403424" y="242125"/>
                  </a:lnTo>
                  <a:lnTo>
                    <a:pt x="2410333" y="245186"/>
                  </a:lnTo>
                  <a:lnTo>
                    <a:pt x="2411996" y="245186"/>
                  </a:lnTo>
                  <a:lnTo>
                    <a:pt x="2414016" y="245059"/>
                  </a:lnTo>
                  <a:lnTo>
                    <a:pt x="2416429" y="244779"/>
                  </a:lnTo>
                  <a:lnTo>
                    <a:pt x="2422156" y="244817"/>
                  </a:lnTo>
                  <a:lnTo>
                    <a:pt x="2425522" y="235140"/>
                  </a:lnTo>
                  <a:lnTo>
                    <a:pt x="2425839" y="215798"/>
                  </a:lnTo>
                  <a:close/>
                </a:path>
                <a:path extrusionOk="0" h="332104" w="7462520">
                  <a:moveTo>
                    <a:pt x="2460675" y="318884"/>
                  </a:moveTo>
                  <a:lnTo>
                    <a:pt x="2456942" y="316458"/>
                  </a:lnTo>
                  <a:lnTo>
                    <a:pt x="2450617" y="313575"/>
                  </a:lnTo>
                  <a:lnTo>
                    <a:pt x="2442946" y="311175"/>
                  </a:lnTo>
                  <a:lnTo>
                    <a:pt x="2435212" y="310172"/>
                  </a:lnTo>
                  <a:lnTo>
                    <a:pt x="2429357" y="310172"/>
                  </a:lnTo>
                  <a:lnTo>
                    <a:pt x="2424633" y="312381"/>
                  </a:lnTo>
                  <a:lnTo>
                    <a:pt x="2423884" y="318884"/>
                  </a:lnTo>
                  <a:lnTo>
                    <a:pt x="2425890" y="318782"/>
                  </a:lnTo>
                  <a:lnTo>
                    <a:pt x="2432532" y="318782"/>
                  </a:lnTo>
                  <a:lnTo>
                    <a:pt x="2437600" y="322008"/>
                  </a:lnTo>
                  <a:lnTo>
                    <a:pt x="2445867" y="328472"/>
                  </a:lnTo>
                  <a:lnTo>
                    <a:pt x="2449068" y="331698"/>
                  </a:lnTo>
                  <a:lnTo>
                    <a:pt x="2454948" y="331698"/>
                  </a:lnTo>
                  <a:lnTo>
                    <a:pt x="2457615" y="328485"/>
                  </a:lnTo>
                  <a:lnTo>
                    <a:pt x="2460675" y="318884"/>
                  </a:lnTo>
                  <a:close/>
                </a:path>
                <a:path extrusionOk="0" h="332104" w="7462520">
                  <a:moveTo>
                    <a:pt x="2578443" y="104203"/>
                  </a:moveTo>
                  <a:lnTo>
                    <a:pt x="2571280" y="100342"/>
                  </a:lnTo>
                  <a:lnTo>
                    <a:pt x="2565857" y="98882"/>
                  </a:lnTo>
                  <a:lnTo>
                    <a:pt x="2561958" y="98882"/>
                  </a:lnTo>
                  <a:lnTo>
                    <a:pt x="2556052" y="98882"/>
                  </a:lnTo>
                  <a:lnTo>
                    <a:pt x="2553639" y="102222"/>
                  </a:lnTo>
                  <a:lnTo>
                    <a:pt x="2554351" y="108902"/>
                  </a:lnTo>
                  <a:lnTo>
                    <a:pt x="2557475" y="112242"/>
                  </a:lnTo>
                  <a:lnTo>
                    <a:pt x="2566733" y="112242"/>
                  </a:lnTo>
                  <a:lnTo>
                    <a:pt x="2572131" y="110121"/>
                  </a:lnTo>
                  <a:lnTo>
                    <a:pt x="2578443" y="104203"/>
                  </a:lnTo>
                  <a:close/>
                </a:path>
                <a:path extrusionOk="0" h="332104" w="7462520">
                  <a:moveTo>
                    <a:pt x="2688869" y="22618"/>
                  </a:moveTo>
                  <a:lnTo>
                    <a:pt x="2688361" y="14693"/>
                  </a:lnTo>
                  <a:lnTo>
                    <a:pt x="2687218" y="7378"/>
                  </a:lnTo>
                  <a:lnTo>
                    <a:pt x="2678544" y="7378"/>
                  </a:lnTo>
                  <a:lnTo>
                    <a:pt x="2677261" y="7378"/>
                  </a:lnTo>
                  <a:lnTo>
                    <a:pt x="2675813" y="7531"/>
                  </a:lnTo>
                  <a:lnTo>
                    <a:pt x="2674175" y="7874"/>
                  </a:lnTo>
                  <a:lnTo>
                    <a:pt x="2675356" y="16522"/>
                  </a:lnTo>
                  <a:lnTo>
                    <a:pt x="2673083" y="28968"/>
                  </a:lnTo>
                  <a:lnTo>
                    <a:pt x="2681655" y="29997"/>
                  </a:lnTo>
                  <a:lnTo>
                    <a:pt x="2681935" y="25946"/>
                  </a:lnTo>
                  <a:lnTo>
                    <a:pt x="2682443" y="22415"/>
                  </a:lnTo>
                  <a:lnTo>
                    <a:pt x="2687434" y="22415"/>
                  </a:lnTo>
                  <a:lnTo>
                    <a:pt x="2688869" y="22618"/>
                  </a:lnTo>
                  <a:close/>
                </a:path>
                <a:path extrusionOk="0" h="332104" w="7462520">
                  <a:moveTo>
                    <a:pt x="2711005" y="59601"/>
                  </a:moveTo>
                  <a:lnTo>
                    <a:pt x="2707030" y="55397"/>
                  </a:lnTo>
                  <a:lnTo>
                    <a:pt x="2701594" y="53174"/>
                  </a:lnTo>
                  <a:lnTo>
                    <a:pt x="2696464" y="53174"/>
                  </a:lnTo>
                  <a:lnTo>
                    <a:pt x="2690076" y="54470"/>
                  </a:lnTo>
                  <a:lnTo>
                    <a:pt x="2684907" y="58394"/>
                  </a:lnTo>
                  <a:lnTo>
                    <a:pt x="2681808" y="65112"/>
                  </a:lnTo>
                  <a:lnTo>
                    <a:pt x="2681655" y="74701"/>
                  </a:lnTo>
                  <a:lnTo>
                    <a:pt x="2691269" y="73240"/>
                  </a:lnTo>
                  <a:lnTo>
                    <a:pt x="2699575" y="70485"/>
                  </a:lnTo>
                  <a:lnTo>
                    <a:pt x="2706268" y="66065"/>
                  </a:lnTo>
                  <a:lnTo>
                    <a:pt x="2711005" y="59601"/>
                  </a:lnTo>
                  <a:close/>
                </a:path>
                <a:path extrusionOk="0" h="332104" w="7462520">
                  <a:moveTo>
                    <a:pt x="2799067" y="276186"/>
                  </a:moveTo>
                  <a:lnTo>
                    <a:pt x="2792133" y="267131"/>
                  </a:lnTo>
                  <a:lnTo>
                    <a:pt x="2787789" y="277507"/>
                  </a:lnTo>
                  <a:lnTo>
                    <a:pt x="2781935" y="286448"/>
                  </a:lnTo>
                  <a:lnTo>
                    <a:pt x="2775635" y="294995"/>
                  </a:lnTo>
                  <a:lnTo>
                    <a:pt x="2769984" y="304126"/>
                  </a:lnTo>
                  <a:lnTo>
                    <a:pt x="2772689" y="305181"/>
                  </a:lnTo>
                  <a:lnTo>
                    <a:pt x="2775267" y="305650"/>
                  </a:lnTo>
                  <a:lnTo>
                    <a:pt x="2777706" y="305650"/>
                  </a:lnTo>
                  <a:lnTo>
                    <a:pt x="2790456" y="300647"/>
                  </a:lnTo>
                  <a:lnTo>
                    <a:pt x="2798051" y="289090"/>
                  </a:lnTo>
                  <a:lnTo>
                    <a:pt x="2799067" y="276186"/>
                  </a:lnTo>
                  <a:close/>
                </a:path>
                <a:path extrusionOk="0" h="332104" w="7462520">
                  <a:moveTo>
                    <a:pt x="2895142" y="52349"/>
                  </a:moveTo>
                  <a:lnTo>
                    <a:pt x="2893644" y="52133"/>
                  </a:lnTo>
                  <a:lnTo>
                    <a:pt x="2892120" y="52019"/>
                  </a:lnTo>
                  <a:lnTo>
                    <a:pt x="2890596" y="52019"/>
                  </a:lnTo>
                  <a:lnTo>
                    <a:pt x="2872092" y="56857"/>
                  </a:lnTo>
                  <a:lnTo>
                    <a:pt x="2858363" y="68033"/>
                  </a:lnTo>
                  <a:lnTo>
                    <a:pt x="2854553" y="80530"/>
                  </a:lnTo>
                  <a:lnTo>
                    <a:pt x="2865844" y="89344"/>
                  </a:lnTo>
                  <a:lnTo>
                    <a:pt x="2871800" y="78625"/>
                  </a:lnTo>
                  <a:lnTo>
                    <a:pt x="2889199" y="62877"/>
                  </a:lnTo>
                  <a:lnTo>
                    <a:pt x="2895142" y="52349"/>
                  </a:lnTo>
                  <a:close/>
                </a:path>
                <a:path extrusionOk="0" h="332104" w="7462520">
                  <a:moveTo>
                    <a:pt x="2922308" y="15862"/>
                  </a:moveTo>
                  <a:lnTo>
                    <a:pt x="2919311" y="8699"/>
                  </a:lnTo>
                  <a:lnTo>
                    <a:pt x="2911360" y="8699"/>
                  </a:lnTo>
                  <a:lnTo>
                    <a:pt x="2907296" y="8699"/>
                  </a:lnTo>
                  <a:lnTo>
                    <a:pt x="2901950" y="10566"/>
                  </a:lnTo>
                  <a:lnTo>
                    <a:pt x="2895155" y="15252"/>
                  </a:lnTo>
                  <a:lnTo>
                    <a:pt x="2895155" y="29997"/>
                  </a:lnTo>
                  <a:lnTo>
                    <a:pt x="2900388" y="35267"/>
                  </a:lnTo>
                  <a:lnTo>
                    <a:pt x="2905036" y="37350"/>
                  </a:lnTo>
                  <a:lnTo>
                    <a:pt x="2916136" y="37350"/>
                  </a:lnTo>
                  <a:lnTo>
                    <a:pt x="2920733" y="30187"/>
                  </a:lnTo>
                  <a:lnTo>
                    <a:pt x="2922308" y="15862"/>
                  </a:lnTo>
                  <a:close/>
                </a:path>
                <a:path extrusionOk="0" h="332104" w="7462520">
                  <a:moveTo>
                    <a:pt x="3013113" y="178308"/>
                  </a:moveTo>
                  <a:lnTo>
                    <a:pt x="3002711" y="178308"/>
                  </a:lnTo>
                  <a:lnTo>
                    <a:pt x="2996603" y="174726"/>
                  </a:lnTo>
                  <a:lnTo>
                    <a:pt x="2991015" y="170700"/>
                  </a:lnTo>
                  <a:lnTo>
                    <a:pt x="2990265" y="182943"/>
                  </a:lnTo>
                  <a:lnTo>
                    <a:pt x="2977070" y="195681"/>
                  </a:lnTo>
                  <a:lnTo>
                    <a:pt x="2976295" y="207797"/>
                  </a:lnTo>
                  <a:lnTo>
                    <a:pt x="2989846" y="204825"/>
                  </a:lnTo>
                  <a:lnTo>
                    <a:pt x="2999270" y="197662"/>
                  </a:lnTo>
                  <a:lnTo>
                    <a:pt x="3006420" y="188201"/>
                  </a:lnTo>
                  <a:lnTo>
                    <a:pt x="3013113" y="178308"/>
                  </a:lnTo>
                  <a:close/>
                </a:path>
                <a:path extrusionOk="0" h="332104" w="7462520">
                  <a:moveTo>
                    <a:pt x="3035300" y="156057"/>
                  </a:moveTo>
                  <a:lnTo>
                    <a:pt x="3024581" y="156070"/>
                  </a:lnTo>
                  <a:lnTo>
                    <a:pt x="3019006" y="152374"/>
                  </a:lnTo>
                  <a:lnTo>
                    <a:pt x="3013113" y="148678"/>
                  </a:lnTo>
                  <a:lnTo>
                    <a:pt x="3013113" y="170700"/>
                  </a:lnTo>
                  <a:lnTo>
                    <a:pt x="3027832" y="170700"/>
                  </a:lnTo>
                  <a:lnTo>
                    <a:pt x="3027832" y="163436"/>
                  </a:lnTo>
                  <a:lnTo>
                    <a:pt x="3033877" y="162052"/>
                  </a:lnTo>
                  <a:lnTo>
                    <a:pt x="3035300" y="156057"/>
                  </a:lnTo>
                  <a:close/>
                </a:path>
                <a:path extrusionOk="0" h="332104" w="7462520">
                  <a:moveTo>
                    <a:pt x="3035300" y="30010"/>
                  </a:moveTo>
                  <a:lnTo>
                    <a:pt x="3032048" y="29781"/>
                  </a:lnTo>
                  <a:lnTo>
                    <a:pt x="3030537" y="29781"/>
                  </a:lnTo>
                  <a:lnTo>
                    <a:pt x="3014751" y="33210"/>
                  </a:lnTo>
                  <a:lnTo>
                    <a:pt x="3003740" y="41427"/>
                  </a:lnTo>
                  <a:lnTo>
                    <a:pt x="2994380" y="51282"/>
                  </a:lnTo>
                  <a:lnTo>
                    <a:pt x="2983534" y="59613"/>
                  </a:lnTo>
                  <a:lnTo>
                    <a:pt x="2987319" y="60223"/>
                  </a:lnTo>
                  <a:lnTo>
                    <a:pt x="2990773" y="60515"/>
                  </a:lnTo>
                  <a:lnTo>
                    <a:pt x="2993948" y="60515"/>
                  </a:lnTo>
                  <a:lnTo>
                    <a:pt x="3009125" y="57772"/>
                  </a:lnTo>
                  <a:lnTo>
                    <a:pt x="3019958" y="50673"/>
                  </a:lnTo>
                  <a:lnTo>
                    <a:pt x="3028124" y="40868"/>
                  </a:lnTo>
                  <a:lnTo>
                    <a:pt x="3035300" y="30010"/>
                  </a:lnTo>
                  <a:close/>
                </a:path>
                <a:path extrusionOk="0" h="332104" w="7462520">
                  <a:moveTo>
                    <a:pt x="3131096" y="68402"/>
                  </a:moveTo>
                  <a:lnTo>
                    <a:pt x="3104172" y="51638"/>
                  </a:lnTo>
                  <a:lnTo>
                    <a:pt x="3101035" y="51638"/>
                  </a:lnTo>
                  <a:lnTo>
                    <a:pt x="3097669" y="51866"/>
                  </a:lnTo>
                  <a:lnTo>
                    <a:pt x="3093999" y="52362"/>
                  </a:lnTo>
                  <a:lnTo>
                    <a:pt x="3095866" y="60655"/>
                  </a:lnTo>
                  <a:lnTo>
                    <a:pt x="3101289" y="66916"/>
                  </a:lnTo>
                  <a:lnTo>
                    <a:pt x="3108807" y="70878"/>
                  </a:lnTo>
                  <a:lnTo>
                    <a:pt x="3116973" y="72263"/>
                  </a:lnTo>
                  <a:lnTo>
                    <a:pt x="3124581" y="72263"/>
                  </a:lnTo>
                  <a:lnTo>
                    <a:pt x="3131096" y="68402"/>
                  </a:lnTo>
                  <a:close/>
                </a:path>
                <a:path extrusionOk="0" h="332104" w="7462520">
                  <a:moveTo>
                    <a:pt x="3197275" y="37604"/>
                  </a:moveTo>
                  <a:lnTo>
                    <a:pt x="3190722" y="34785"/>
                  </a:lnTo>
                  <a:lnTo>
                    <a:pt x="3185909" y="30327"/>
                  </a:lnTo>
                  <a:lnTo>
                    <a:pt x="3181235" y="25755"/>
                  </a:lnTo>
                  <a:lnTo>
                    <a:pt x="3175101" y="22618"/>
                  </a:lnTo>
                  <a:lnTo>
                    <a:pt x="3174428" y="30695"/>
                  </a:lnTo>
                  <a:lnTo>
                    <a:pt x="3177819" y="37998"/>
                  </a:lnTo>
                  <a:lnTo>
                    <a:pt x="3183534" y="43294"/>
                  </a:lnTo>
                  <a:lnTo>
                    <a:pt x="3189884" y="45339"/>
                  </a:lnTo>
                  <a:lnTo>
                    <a:pt x="3193377" y="45339"/>
                  </a:lnTo>
                  <a:lnTo>
                    <a:pt x="3196323" y="43116"/>
                  </a:lnTo>
                  <a:lnTo>
                    <a:pt x="3197275" y="37604"/>
                  </a:lnTo>
                  <a:close/>
                </a:path>
                <a:path extrusionOk="0" h="332104" w="7462520">
                  <a:moveTo>
                    <a:pt x="3298152" y="292633"/>
                  </a:moveTo>
                  <a:lnTo>
                    <a:pt x="3296081" y="285889"/>
                  </a:lnTo>
                  <a:lnTo>
                    <a:pt x="3285655" y="281889"/>
                  </a:lnTo>
                  <a:lnTo>
                    <a:pt x="3282962" y="296799"/>
                  </a:lnTo>
                  <a:lnTo>
                    <a:pt x="3285960" y="301777"/>
                  </a:lnTo>
                  <a:lnTo>
                    <a:pt x="3289693" y="301777"/>
                  </a:lnTo>
                  <a:lnTo>
                    <a:pt x="3294989" y="298970"/>
                  </a:lnTo>
                  <a:lnTo>
                    <a:pt x="3298152" y="292633"/>
                  </a:lnTo>
                  <a:close/>
                </a:path>
                <a:path extrusionOk="0" h="332104" w="7462520">
                  <a:moveTo>
                    <a:pt x="3412312" y="318757"/>
                  </a:moveTo>
                  <a:lnTo>
                    <a:pt x="3408921" y="313613"/>
                  </a:lnTo>
                  <a:lnTo>
                    <a:pt x="3402215" y="310692"/>
                  </a:lnTo>
                  <a:lnTo>
                    <a:pt x="3393808" y="309778"/>
                  </a:lnTo>
                  <a:lnTo>
                    <a:pt x="3383661" y="309778"/>
                  </a:lnTo>
                  <a:lnTo>
                    <a:pt x="3373297" y="313347"/>
                  </a:lnTo>
                  <a:lnTo>
                    <a:pt x="3373945" y="318884"/>
                  </a:lnTo>
                  <a:lnTo>
                    <a:pt x="3377323" y="322478"/>
                  </a:lnTo>
                  <a:lnTo>
                    <a:pt x="3380409" y="323621"/>
                  </a:lnTo>
                  <a:lnTo>
                    <a:pt x="3385959" y="323621"/>
                  </a:lnTo>
                  <a:lnTo>
                    <a:pt x="3396119" y="320255"/>
                  </a:lnTo>
                  <a:lnTo>
                    <a:pt x="3402469" y="320255"/>
                  </a:lnTo>
                  <a:lnTo>
                    <a:pt x="3406356" y="321678"/>
                  </a:lnTo>
                  <a:lnTo>
                    <a:pt x="3410801" y="326364"/>
                  </a:lnTo>
                  <a:lnTo>
                    <a:pt x="3412312" y="318757"/>
                  </a:lnTo>
                  <a:close/>
                </a:path>
                <a:path extrusionOk="0" h="332104" w="7462520">
                  <a:moveTo>
                    <a:pt x="3432949" y="59613"/>
                  </a:moveTo>
                  <a:lnTo>
                    <a:pt x="3418700" y="63830"/>
                  </a:lnTo>
                  <a:lnTo>
                    <a:pt x="3407854" y="71361"/>
                  </a:lnTo>
                  <a:lnTo>
                    <a:pt x="3400336" y="82270"/>
                  </a:lnTo>
                  <a:lnTo>
                    <a:pt x="3396081" y="96608"/>
                  </a:lnTo>
                  <a:lnTo>
                    <a:pt x="3398075" y="96659"/>
                  </a:lnTo>
                  <a:lnTo>
                    <a:pt x="3411664" y="92379"/>
                  </a:lnTo>
                  <a:lnTo>
                    <a:pt x="3419386" y="82169"/>
                  </a:lnTo>
                  <a:lnTo>
                    <a:pt x="3425164" y="69938"/>
                  </a:lnTo>
                  <a:lnTo>
                    <a:pt x="3432949" y="59613"/>
                  </a:lnTo>
                  <a:close/>
                </a:path>
                <a:path extrusionOk="0" h="332104" w="7462520">
                  <a:moveTo>
                    <a:pt x="3437267" y="213474"/>
                  </a:moveTo>
                  <a:lnTo>
                    <a:pt x="3432949" y="200533"/>
                  </a:lnTo>
                  <a:lnTo>
                    <a:pt x="3423183" y="201853"/>
                  </a:lnTo>
                  <a:lnTo>
                    <a:pt x="3414826" y="204584"/>
                  </a:lnTo>
                  <a:lnTo>
                    <a:pt x="3408197" y="208978"/>
                  </a:lnTo>
                  <a:lnTo>
                    <a:pt x="3403562" y="215290"/>
                  </a:lnTo>
                  <a:lnTo>
                    <a:pt x="3404806" y="215125"/>
                  </a:lnTo>
                  <a:lnTo>
                    <a:pt x="3409962" y="215061"/>
                  </a:lnTo>
                  <a:lnTo>
                    <a:pt x="3420249" y="215798"/>
                  </a:lnTo>
                  <a:lnTo>
                    <a:pt x="3431108" y="215798"/>
                  </a:lnTo>
                  <a:lnTo>
                    <a:pt x="3437267" y="213474"/>
                  </a:lnTo>
                  <a:close/>
                </a:path>
                <a:path extrusionOk="0" h="332104" w="7462520">
                  <a:moveTo>
                    <a:pt x="3469690" y="61277"/>
                  </a:moveTo>
                  <a:lnTo>
                    <a:pt x="3462337" y="52349"/>
                  </a:lnTo>
                  <a:lnTo>
                    <a:pt x="3457029" y="62166"/>
                  </a:lnTo>
                  <a:lnTo>
                    <a:pt x="3446538" y="71412"/>
                  </a:lnTo>
                  <a:lnTo>
                    <a:pt x="3440252" y="80365"/>
                  </a:lnTo>
                  <a:lnTo>
                    <a:pt x="3447592" y="89331"/>
                  </a:lnTo>
                  <a:lnTo>
                    <a:pt x="3453015" y="79514"/>
                  </a:lnTo>
                  <a:lnTo>
                    <a:pt x="3463480" y="70243"/>
                  </a:lnTo>
                  <a:lnTo>
                    <a:pt x="3469690" y="61277"/>
                  </a:lnTo>
                  <a:close/>
                </a:path>
                <a:path extrusionOk="0" h="332104" w="7462520">
                  <a:moveTo>
                    <a:pt x="3594963" y="296862"/>
                  </a:moveTo>
                  <a:lnTo>
                    <a:pt x="3593668" y="287070"/>
                  </a:lnTo>
                  <a:lnTo>
                    <a:pt x="3590963" y="278625"/>
                  </a:lnTo>
                  <a:lnTo>
                    <a:pt x="3586594" y="271881"/>
                  </a:lnTo>
                  <a:lnTo>
                    <a:pt x="3580333" y="267131"/>
                  </a:lnTo>
                  <a:lnTo>
                    <a:pt x="3575888" y="275336"/>
                  </a:lnTo>
                  <a:lnTo>
                    <a:pt x="3576320" y="285178"/>
                  </a:lnTo>
                  <a:lnTo>
                    <a:pt x="3581997" y="293446"/>
                  </a:lnTo>
                  <a:lnTo>
                    <a:pt x="3593300" y="296913"/>
                  </a:lnTo>
                  <a:lnTo>
                    <a:pt x="3594963" y="296862"/>
                  </a:lnTo>
                  <a:close/>
                </a:path>
                <a:path extrusionOk="0" h="332104" w="7462520">
                  <a:moveTo>
                    <a:pt x="3702951" y="94234"/>
                  </a:moveTo>
                  <a:lnTo>
                    <a:pt x="3695877" y="88671"/>
                  </a:lnTo>
                  <a:lnTo>
                    <a:pt x="3694442" y="88671"/>
                  </a:lnTo>
                  <a:lnTo>
                    <a:pt x="3692766" y="88887"/>
                  </a:lnTo>
                  <a:lnTo>
                    <a:pt x="3690797" y="89331"/>
                  </a:lnTo>
                  <a:lnTo>
                    <a:pt x="3688727" y="100787"/>
                  </a:lnTo>
                  <a:lnTo>
                    <a:pt x="3683774" y="113728"/>
                  </a:lnTo>
                  <a:lnTo>
                    <a:pt x="3682339" y="125564"/>
                  </a:lnTo>
                  <a:lnTo>
                    <a:pt x="3690797" y="133705"/>
                  </a:lnTo>
                  <a:lnTo>
                    <a:pt x="3694595" y="122250"/>
                  </a:lnTo>
                  <a:lnTo>
                    <a:pt x="3700576" y="107264"/>
                  </a:lnTo>
                  <a:lnTo>
                    <a:pt x="3702951" y="94234"/>
                  </a:lnTo>
                  <a:close/>
                </a:path>
                <a:path extrusionOk="0" h="332104" w="7462520">
                  <a:moveTo>
                    <a:pt x="3736098" y="50685"/>
                  </a:moveTo>
                  <a:lnTo>
                    <a:pt x="3735057" y="44869"/>
                  </a:lnTo>
                  <a:lnTo>
                    <a:pt x="3732898" y="45059"/>
                  </a:lnTo>
                  <a:lnTo>
                    <a:pt x="3726573" y="45059"/>
                  </a:lnTo>
                  <a:lnTo>
                    <a:pt x="3712756" y="37515"/>
                  </a:lnTo>
                  <a:lnTo>
                    <a:pt x="3707485" y="37515"/>
                  </a:lnTo>
                  <a:lnTo>
                    <a:pt x="3705441" y="37604"/>
                  </a:lnTo>
                  <a:lnTo>
                    <a:pt x="3703472" y="44945"/>
                  </a:lnTo>
                  <a:lnTo>
                    <a:pt x="3706253" y="50038"/>
                  </a:lnTo>
                  <a:lnTo>
                    <a:pt x="3712184" y="52997"/>
                  </a:lnTo>
                  <a:lnTo>
                    <a:pt x="3719639" y="53949"/>
                  </a:lnTo>
                  <a:lnTo>
                    <a:pt x="3727932" y="53949"/>
                  </a:lnTo>
                  <a:lnTo>
                    <a:pt x="3736098" y="50685"/>
                  </a:lnTo>
                  <a:close/>
                </a:path>
                <a:path extrusionOk="0" h="332104" w="7462520">
                  <a:moveTo>
                    <a:pt x="3742296" y="207784"/>
                  </a:moveTo>
                  <a:lnTo>
                    <a:pt x="3738816" y="207314"/>
                  </a:lnTo>
                  <a:lnTo>
                    <a:pt x="3735590" y="207098"/>
                  </a:lnTo>
                  <a:lnTo>
                    <a:pt x="3732568" y="207098"/>
                  </a:lnTo>
                  <a:lnTo>
                    <a:pt x="3724338" y="207695"/>
                  </a:lnTo>
                  <a:lnTo>
                    <a:pt x="3717175" y="209372"/>
                  </a:lnTo>
                  <a:lnTo>
                    <a:pt x="3710927" y="211963"/>
                  </a:lnTo>
                  <a:lnTo>
                    <a:pt x="3705441" y="215290"/>
                  </a:lnTo>
                  <a:lnTo>
                    <a:pt x="3706723" y="225132"/>
                  </a:lnTo>
                  <a:lnTo>
                    <a:pt x="3709428" y="233540"/>
                  </a:lnTo>
                  <a:lnTo>
                    <a:pt x="3713797" y="240195"/>
                  </a:lnTo>
                  <a:lnTo>
                    <a:pt x="3720071" y="244779"/>
                  </a:lnTo>
                  <a:lnTo>
                    <a:pt x="3719614" y="229400"/>
                  </a:lnTo>
                  <a:lnTo>
                    <a:pt x="3727551" y="222529"/>
                  </a:lnTo>
                  <a:lnTo>
                    <a:pt x="3737305" y="217551"/>
                  </a:lnTo>
                  <a:lnTo>
                    <a:pt x="3742296" y="207784"/>
                  </a:lnTo>
                  <a:close/>
                </a:path>
                <a:path extrusionOk="0" h="332104" w="7462520">
                  <a:moveTo>
                    <a:pt x="3765537" y="38760"/>
                  </a:moveTo>
                  <a:lnTo>
                    <a:pt x="3756952" y="37604"/>
                  </a:lnTo>
                  <a:lnTo>
                    <a:pt x="3754310" y="44119"/>
                  </a:lnTo>
                  <a:lnTo>
                    <a:pt x="3749967" y="48945"/>
                  </a:lnTo>
                  <a:lnTo>
                    <a:pt x="3745446" y="53619"/>
                  </a:lnTo>
                  <a:lnTo>
                    <a:pt x="3742296" y="59613"/>
                  </a:lnTo>
                  <a:lnTo>
                    <a:pt x="3764419" y="59613"/>
                  </a:lnTo>
                  <a:lnTo>
                    <a:pt x="3763289" y="50977"/>
                  </a:lnTo>
                  <a:lnTo>
                    <a:pt x="3765537" y="38760"/>
                  </a:lnTo>
                  <a:close/>
                </a:path>
                <a:path extrusionOk="0" h="332104" w="7462520">
                  <a:moveTo>
                    <a:pt x="3813772" y="53606"/>
                  </a:moveTo>
                  <a:lnTo>
                    <a:pt x="3810025" y="48653"/>
                  </a:lnTo>
                  <a:lnTo>
                    <a:pt x="3801313" y="44869"/>
                  </a:lnTo>
                  <a:lnTo>
                    <a:pt x="3801554" y="55003"/>
                  </a:lnTo>
                  <a:lnTo>
                    <a:pt x="3797833" y="60998"/>
                  </a:lnTo>
                  <a:lnTo>
                    <a:pt x="3793769" y="67106"/>
                  </a:lnTo>
                  <a:lnTo>
                    <a:pt x="3808780" y="67106"/>
                  </a:lnTo>
                  <a:lnTo>
                    <a:pt x="3813149" y="59766"/>
                  </a:lnTo>
                  <a:lnTo>
                    <a:pt x="3813772" y="53606"/>
                  </a:lnTo>
                  <a:close/>
                </a:path>
                <a:path extrusionOk="0" h="332104" w="7462520">
                  <a:moveTo>
                    <a:pt x="4074426" y="65290"/>
                  </a:moveTo>
                  <a:lnTo>
                    <a:pt x="4073741" y="59613"/>
                  </a:lnTo>
                  <a:lnTo>
                    <a:pt x="4070388" y="60642"/>
                  </a:lnTo>
                  <a:lnTo>
                    <a:pt x="4067632" y="61061"/>
                  </a:lnTo>
                  <a:lnTo>
                    <a:pt x="4059809" y="61061"/>
                  </a:lnTo>
                  <a:lnTo>
                    <a:pt x="4046715" y="51943"/>
                  </a:lnTo>
                  <a:lnTo>
                    <a:pt x="4041229" y="51943"/>
                  </a:lnTo>
                  <a:lnTo>
                    <a:pt x="4039933" y="51943"/>
                  </a:lnTo>
                  <a:lnTo>
                    <a:pt x="4038498" y="52070"/>
                  </a:lnTo>
                  <a:lnTo>
                    <a:pt x="4036923" y="52362"/>
                  </a:lnTo>
                  <a:lnTo>
                    <a:pt x="4035399" y="59956"/>
                  </a:lnTo>
                  <a:lnTo>
                    <a:pt x="4038739" y="65112"/>
                  </a:lnTo>
                  <a:lnTo>
                    <a:pt x="4045369" y="68033"/>
                  </a:lnTo>
                  <a:lnTo>
                    <a:pt x="4053713" y="68961"/>
                  </a:lnTo>
                  <a:lnTo>
                    <a:pt x="4063911" y="68961"/>
                  </a:lnTo>
                  <a:lnTo>
                    <a:pt x="4074426" y="65290"/>
                  </a:lnTo>
                  <a:close/>
                </a:path>
                <a:path extrusionOk="0" h="332104" w="7462520">
                  <a:moveTo>
                    <a:pt x="4094162" y="264223"/>
                  </a:moveTo>
                  <a:lnTo>
                    <a:pt x="4088409" y="259765"/>
                  </a:lnTo>
                  <a:lnTo>
                    <a:pt x="4086085" y="266179"/>
                  </a:lnTo>
                  <a:lnTo>
                    <a:pt x="4083113" y="272122"/>
                  </a:lnTo>
                  <a:lnTo>
                    <a:pt x="4082783" y="277431"/>
                  </a:lnTo>
                  <a:lnTo>
                    <a:pt x="4088409" y="281889"/>
                  </a:lnTo>
                  <a:lnTo>
                    <a:pt x="4090746" y="275488"/>
                  </a:lnTo>
                  <a:lnTo>
                    <a:pt x="4093807" y="269532"/>
                  </a:lnTo>
                  <a:lnTo>
                    <a:pt x="4094162" y="264223"/>
                  </a:lnTo>
                  <a:close/>
                </a:path>
                <a:path extrusionOk="0" h="332104" w="7462520">
                  <a:moveTo>
                    <a:pt x="4101642" y="308724"/>
                  </a:moveTo>
                  <a:lnTo>
                    <a:pt x="4095902" y="304126"/>
                  </a:lnTo>
                  <a:lnTo>
                    <a:pt x="4093540" y="310540"/>
                  </a:lnTo>
                  <a:lnTo>
                    <a:pt x="4090505" y="316509"/>
                  </a:lnTo>
                  <a:lnTo>
                    <a:pt x="4090162" y="321843"/>
                  </a:lnTo>
                  <a:lnTo>
                    <a:pt x="4095902" y="326364"/>
                  </a:lnTo>
                  <a:lnTo>
                    <a:pt x="4098239" y="320027"/>
                  </a:lnTo>
                  <a:lnTo>
                    <a:pt x="4101287" y="314083"/>
                  </a:lnTo>
                  <a:lnTo>
                    <a:pt x="4101642" y="308724"/>
                  </a:lnTo>
                  <a:close/>
                </a:path>
                <a:path extrusionOk="0" h="332104" w="7462520">
                  <a:moveTo>
                    <a:pt x="4184243" y="111696"/>
                  </a:moveTo>
                  <a:lnTo>
                    <a:pt x="4175722" y="109753"/>
                  </a:lnTo>
                  <a:lnTo>
                    <a:pt x="4171543" y="103479"/>
                  </a:lnTo>
                  <a:lnTo>
                    <a:pt x="4161320" y="103479"/>
                  </a:lnTo>
                  <a:lnTo>
                    <a:pt x="4159415" y="103479"/>
                  </a:lnTo>
                  <a:lnTo>
                    <a:pt x="4157294" y="103695"/>
                  </a:lnTo>
                  <a:lnTo>
                    <a:pt x="4154894" y="104203"/>
                  </a:lnTo>
                  <a:lnTo>
                    <a:pt x="4155897" y="112661"/>
                  </a:lnTo>
                  <a:lnTo>
                    <a:pt x="4159859" y="118986"/>
                  </a:lnTo>
                  <a:lnTo>
                    <a:pt x="4165663" y="122961"/>
                  </a:lnTo>
                  <a:lnTo>
                    <a:pt x="4172153" y="124333"/>
                  </a:lnTo>
                  <a:lnTo>
                    <a:pt x="4178338" y="124333"/>
                  </a:lnTo>
                  <a:lnTo>
                    <a:pt x="4183888" y="120434"/>
                  </a:lnTo>
                  <a:lnTo>
                    <a:pt x="4184243" y="111696"/>
                  </a:lnTo>
                  <a:close/>
                </a:path>
                <a:path extrusionOk="0" h="332104" w="7462520">
                  <a:moveTo>
                    <a:pt x="4192930" y="302806"/>
                  </a:moveTo>
                  <a:lnTo>
                    <a:pt x="4191736" y="296862"/>
                  </a:lnTo>
                  <a:lnTo>
                    <a:pt x="4183164" y="296443"/>
                  </a:lnTo>
                  <a:lnTo>
                    <a:pt x="4181843" y="289102"/>
                  </a:lnTo>
                  <a:lnTo>
                    <a:pt x="4172801" y="289102"/>
                  </a:lnTo>
                  <a:lnTo>
                    <a:pt x="4171823" y="289102"/>
                  </a:lnTo>
                  <a:lnTo>
                    <a:pt x="4170743" y="289191"/>
                  </a:lnTo>
                  <a:lnTo>
                    <a:pt x="4169562" y="289382"/>
                  </a:lnTo>
                  <a:lnTo>
                    <a:pt x="4167327" y="296418"/>
                  </a:lnTo>
                  <a:lnTo>
                    <a:pt x="4169613" y="301510"/>
                  </a:lnTo>
                  <a:lnTo>
                    <a:pt x="4174769" y="304622"/>
                  </a:lnTo>
                  <a:lnTo>
                    <a:pt x="4181183" y="305663"/>
                  </a:lnTo>
                  <a:lnTo>
                    <a:pt x="4187317" y="305663"/>
                  </a:lnTo>
                  <a:lnTo>
                    <a:pt x="4192930" y="302806"/>
                  </a:lnTo>
                  <a:close/>
                </a:path>
                <a:path extrusionOk="0" h="332104" w="7462520">
                  <a:moveTo>
                    <a:pt x="4250702" y="37604"/>
                  </a:moveTo>
                  <a:lnTo>
                    <a:pt x="4244987" y="31838"/>
                  </a:lnTo>
                  <a:lnTo>
                    <a:pt x="4236009" y="26809"/>
                  </a:lnTo>
                  <a:lnTo>
                    <a:pt x="4225175" y="23253"/>
                  </a:lnTo>
                  <a:lnTo>
                    <a:pt x="4213911" y="21907"/>
                  </a:lnTo>
                  <a:lnTo>
                    <a:pt x="4206189" y="22745"/>
                  </a:lnTo>
                  <a:lnTo>
                    <a:pt x="4199559" y="25438"/>
                  </a:lnTo>
                  <a:lnTo>
                    <a:pt x="4194556" y="30302"/>
                  </a:lnTo>
                  <a:lnTo>
                    <a:pt x="4191736" y="37604"/>
                  </a:lnTo>
                  <a:lnTo>
                    <a:pt x="4197146" y="40881"/>
                  </a:lnTo>
                  <a:lnTo>
                    <a:pt x="4205795" y="43700"/>
                  </a:lnTo>
                  <a:lnTo>
                    <a:pt x="4216349" y="45669"/>
                  </a:lnTo>
                  <a:lnTo>
                    <a:pt x="4227461" y="46418"/>
                  </a:lnTo>
                  <a:lnTo>
                    <a:pt x="4238295" y="46418"/>
                  </a:lnTo>
                  <a:lnTo>
                    <a:pt x="4247997" y="44043"/>
                  </a:lnTo>
                  <a:lnTo>
                    <a:pt x="4250702" y="37604"/>
                  </a:lnTo>
                  <a:close/>
                </a:path>
                <a:path extrusionOk="0" h="332104" w="7462520">
                  <a:moveTo>
                    <a:pt x="4255706" y="305498"/>
                  </a:moveTo>
                  <a:lnTo>
                    <a:pt x="4251972" y="300583"/>
                  </a:lnTo>
                  <a:lnTo>
                    <a:pt x="4243248" y="296862"/>
                  </a:lnTo>
                  <a:lnTo>
                    <a:pt x="4242676" y="306197"/>
                  </a:lnTo>
                  <a:lnTo>
                    <a:pt x="4233697" y="307009"/>
                  </a:lnTo>
                  <a:lnTo>
                    <a:pt x="4235729" y="318884"/>
                  </a:lnTo>
                  <a:lnTo>
                    <a:pt x="4250702" y="318884"/>
                  </a:lnTo>
                  <a:lnTo>
                    <a:pt x="4255071" y="311607"/>
                  </a:lnTo>
                  <a:lnTo>
                    <a:pt x="4255706" y="305498"/>
                  </a:lnTo>
                  <a:close/>
                </a:path>
                <a:path extrusionOk="0" h="332104" w="7462520">
                  <a:moveTo>
                    <a:pt x="4303103" y="284302"/>
                  </a:moveTo>
                  <a:lnTo>
                    <a:pt x="4300664" y="275971"/>
                  </a:lnTo>
                  <a:lnTo>
                    <a:pt x="4295724" y="271348"/>
                  </a:lnTo>
                  <a:lnTo>
                    <a:pt x="4289120" y="269913"/>
                  </a:lnTo>
                  <a:lnTo>
                    <a:pt x="4282872" y="270814"/>
                  </a:lnTo>
                  <a:lnTo>
                    <a:pt x="4276509" y="273316"/>
                  </a:lnTo>
                  <a:lnTo>
                    <a:pt x="4270527" y="277114"/>
                  </a:lnTo>
                  <a:lnTo>
                    <a:pt x="4265396" y="281889"/>
                  </a:lnTo>
                  <a:lnTo>
                    <a:pt x="4267809" y="281800"/>
                  </a:lnTo>
                  <a:lnTo>
                    <a:pt x="4278096" y="283743"/>
                  </a:lnTo>
                  <a:lnTo>
                    <a:pt x="4286021" y="288226"/>
                  </a:lnTo>
                  <a:lnTo>
                    <a:pt x="4293451" y="293255"/>
                  </a:lnTo>
                  <a:lnTo>
                    <a:pt x="4302239" y="296849"/>
                  </a:lnTo>
                  <a:lnTo>
                    <a:pt x="4303103" y="284302"/>
                  </a:lnTo>
                  <a:close/>
                </a:path>
                <a:path extrusionOk="0" h="332104" w="7462520">
                  <a:moveTo>
                    <a:pt x="4820793" y="158597"/>
                  </a:moveTo>
                  <a:lnTo>
                    <a:pt x="4818862" y="154978"/>
                  </a:lnTo>
                  <a:lnTo>
                    <a:pt x="4815141" y="154978"/>
                  </a:lnTo>
                  <a:lnTo>
                    <a:pt x="4812220" y="154978"/>
                  </a:lnTo>
                  <a:lnTo>
                    <a:pt x="4808207" y="157213"/>
                  </a:lnTo>
                  <a:lnTo>
                    <a:pt x="4803178" y="163436"/>
                  </a:lnTo>
                  <a:lnTo>
                    <a:pt x="4807991" y="167830"/>
                  </a:lnTo>
                  <a:lnTo>
                    <a:pt x="4811763" y="169481"/>
                  </a:lnTo>
                  <a:lnTo>
                    <a:pt x="4818723" y="169481"/>
                  </a:lnTo>
                  <a:lnTo>
                    <a:pt x="4820729" y="165849"/>
                  </a:lnTo>
                  <a:lnTo>
                    <a:pt x="4820793" y="158597"/>
                  </a:lnTo>
                  <a:close/>
                </a:path>
                <a:path extrusionOk="0" h="332104" w="7462520">
                  <a:moveTo>
                    <a:pt x="4861877" y="281889"/>
                  </a:moveTo>
                  <a:lnTo>
                    <a:pt x="4853597" y="281584"/>
                  </a:lnTo>
                  <a:lnTo>
                    <a:pt x="4852035" y="274434"/>
                  </a:lnTo>
                  <a:lnTo>
                    <a:pt x="4843310" y="274434"/>
                  </a:lnTo>
                  <a:lnTo>
                    <a:pt x="4842294" y="274434"/>
                  </a:lnTo>
                  <a:lnTo>
                    <a:pt x="4841176" y="274535"/>
                  </a:lnTo>
                  <a:lnTo>
                    <a:pt x="4839944" y="274751"/>
                  </a:lnTo>
                  <a:lnTo>
                    <a:pt x="4839944" y="296862"/>
                  </a:lnTo>
                  <a:lnTo>
                    <a:pt x="4854651" y="296862"/>
                  </a:lnTo>
                  <a:lnTo>
                    <a:pt x="4854384" y="289382"/>
                  </a:lnTo>
                  <a:lnTo>
                    <a:pt x="4860696" y="287883"/>
                  </a:lnTo>
                  <a:lnTo>
                    <a:pt x="4861877" y="281889"/>
                  </a:lnTo>
                  <a:close/>
                </a:path>
                <a:path extrusionOk="0" h="332104" w="7462520">
                  <a:moveTo>
                    <a:pt x="4928349" y="252387"/>
                  </a:moveTo>
                  <a:lnTo>
                    <a:pt x="4906162" y="267131"/>
                  </a:lnTo>
                  <a:lnTo>
                    <a:pt x="4907800" y="267169"/>
                  </a:lnTo>
                  <a:lnTo>
                    <a:pt x="4919370" y="267169"/>
                  </a:lnTo>
                  <a:lnTo>
                    <a:pt x="4925288" y="261213"/>
                  </a:lnTo>
                  <a:lnTo>
                    <a:pt x="4928349" y="252387"/>
                  </a:lnTo>
                  <a:close/>
                </a:path>
                <a:path extrusionOk="0" h="332104" w="7462520">
                  <a:moveTo>
                    <a:pt x="5019205" y="279971"/>
                  </a:moveTo>
                  <a:lnTo>
                    <a:pt x="5016817" y="272465"/>
                  </a:lnTo>
                  <a:lnTo>
                    <a:pt x="5011280" y="267487"/>
                  </a:lnTo>
                  <a:lnTo>
                    <a:pt x="5004486" y="265684"/>
                  </a:lnTo>
                  <a:lnTo>
                    <a:pt x="4999799" y="265684"/>
                  </a:lnTo>
                  <a:lnTo>
                    <a:pt x="4995557" y="268401"/>
                  </a:lnTo>
                  <a:lnTo>
                    <a:pt x="4994478" y="274751"/>
                  </a:lnTo>
                  <a:lnTo>
                    <a:pt x="4995786" y="274535"/>
                  </a:lnTo>
                  <a:lnTo>
                    <a:pt x="4996980" y="274434"/>
                  </a:lnTo>
                  <a:lnTo>
                    <a:pt x="5009223" y="274434"/>
                  </a:lnTo>
                  <a:lnTo>
                    <a:pt x="5009832" y="284873"/>
                  </a:lnTo>
                  <a:lnTo>
                    <a:pt x="5016601" y="289382"/>
                  </a:lnTo>
                  <a:lnTo>
                    <a:pt x="5019205" y="279971"/>
                  </a:lnTo>
                  <a:close/>
                </a:path>
                <a:path extrusionOk="0" h="332104" w="7462520">
                  <a:moveTo>
                    <a:pt x="5245138" y="281889"/>
                  </a:moveTo>
                  <a:lnTo>
                    <a:pt x="5243715" y="272186"/>
                  </a:lnTo>
                  <a:lnTo>
                    <a:pt x="5240985" y="263817"/>
                  </a:lnTo>
                  <a:lnTo>
                    <a:pt x="5236578" y="257111"/>
                  </a:lnTo>
                  <a:lnTo>
                    <a:pt x="5230152" y="252387"/>
                  </a:lnTo>
                  <a:lnTo>
                    <a:pt x="5230165" y="261988"/>
                  </a:lnTo>
                  <a:lnTo>
                    <a:pt x="5229707" y="272097"/>
                  </a:lnTo>
                  <a:lnTo>
                    <a:pt x="5231396" y="280073"/>
                  </a:lnTo>
                  <a:lnTo>
                    <a:pt x="5237861" y="283311"/>
                  </a:lnTo>
                  <a:lnTo>
                    <a:pt x="5239817" y="283311"/>
                  </a:lnTo>
                  <a:lnTo>
                    <a:pt x="5242204" y="282867"/>
                  </a:lnTo>
                  <a:lnTo>
                    <a:pt x="5245138" y="281889"/>
                  </a:lnTo>
                  <a:close/>
                </a:path>
                <a:path extrusionOk="0" h="332104" w="7462520">
                  <a:moveTo>
                    <a:pt x="5480799" y="67106"/>
                  </a:moveTo>
                  <a:lnTo>
                    <a:pt x="5474309" y="61404"/>
                  </a:lnTo>
                  <a:lnTo>
                    <a:pt x="5469826" y="59334"/>
                  </a:lnTo>
                  <a:lnTo>
                    <a:pt x="5466956" y="59334"/>
                  </a:lnTo>
                  <a:lnTo>
                    <a:pt x="5463171" y="59334"/>
                  </a:lnTo>
                  <a:lnTo>
                    <a:pt x="5462206" y="62928"/>
                  </a:lnTo>
                  <a:lnTo>
                    <a:pt x="5464162" y="70116"/>
                  </a:lnTo>
                  <a:lnTo>
                    <a:pt x="5467083" y="73723"/>
                  </a:lnTo>
                  <a:lnTo>
                    <a:pt x="5473890" y="73723"/>
                  </a:lnTo>
                  <a:lnTo>
                    <a:pt x="5477230" y="71932"/>
                  </a:lnTo>
                  <a:lnTo>
                    <a:pt x="5480799" y="67106"/>
                  </a:lnTo>
                  <a:close/>
                </a:path>
                <a:path extrusionOk="0" h="332104" w="7462520">
                  <a:moveTo>
                    <a:pt x="5628564" y="69405"/>
                  </a:moveTo>
                  <a:lnTo>
                    <a:pt x="5628068" y="59601"/>
                  </a:lnTo>
                  <a:lnTo>
                    <a:pt x="5626214" y="59207"/>
                  </a:lnTo>
                  <a:lnTo>
                    <a:pt x="5624487" y="59016"/>
                  </a:lnTo>
                  <a:lnTo>
                    <a:pt x="5622874" y="59016"/>
                  </a:lnTo>
                  <a:lnTo>
                    <a:pt x="5611215" y="63601"/>
                  </a:lnTo>
                  <a:lnTo>
                    <a:pt x="5606758" y="73748"/>
                  </a:lnTo>
                  <a:lnTo>
                    <a:pt x="5609793" y="84112"/>
                  </a:lnTo>
                  <a:lnTo>
                    <a:pt x="5620575" y="89331"/>
                  </a:lnTo>
                  <a:lnTo>
                    <a:pt x="5623166" y="82651"/>
                  </a:lnTo>
                  <a:lnTo>
                    <a:pt x="5626379" y="76542"/>
                  </a:lnTo>
                  <a:lnTo>
                    <a:pt x="5628564" y="69405"/>
                  </a:lnTo>
                  <a:close/>
                </a:path>
                <a:path extrusionOk="0" h="332104" w="7462520">
                  <a:moveTo>
                    <a:pt x="5745810" y="193040"/>
                  </a:moveTo>
                  <a:lnTo>
                    <a:pt x="5731116" y="193040"/>
                  </a:lnTo>
                  <a:lnTo>
                    <a:pt x="5731383" y="200533"/>
                  </a:lnTo>
                  <a:lnTo>
                    <a:pt x="5725096" y="201917"/>
                  </a:lnTo>
                  <a:lnTo>
                    <a:pt x="5723877" y="207784"/>
                  </a:lnTo>
                  <a:lnTo>
                    <a:pt x="5732653" y="207479"/>
                  </a:lnTo>
                  <a:lnTo>
                    <a:pt x="5740438" y="206171"/>
                  </a:lnTo>
                  <a:lnTo>
                    <a:pt x="5745429" y="201980"/>
                  </a:lnTo>
                  <a:lnTo>
                    <a:pt x="5745810" y="193040"/>
                  </a:lnTo>
                  <a:close/>
                </a:path>
                <a:path extrusionOk="0" h="332104" w="7462520">
                  <a:moveTo>
                    <a:pt x="5781002" y="167995"/>
                  </a:moveTo>
                  <a:lnTo>
                    <a:pt x="5775388" y="163436"/>
                  </a:lnTo>
                  <a:lnTo>
                    <a:pt x="5773077" y="169799"/>
                  </a:lnTo>
                  <a:lnTo>
                    <a:pt x="5770029" y="175780"/>
                  </a:lnTo>
                  <a:lnTo>
                    <a:pt x="5769673" y="181178"/>
                  </a:lnTo>
                  <a:lnTo>
                    <a:pt x="5775388" y="185788"/>
                  </a:lnTo>
                  <a:lnTo>
                    <a:pt x="5777585" y="179285"/>
                  </a:lnTo>
                  <a:lnTo>
                    <a:pt x="5780595" y="173316"/>
                  </a:lnTo>
                  <a:lnTo>
                    <a:pt x="5781002" y="167995"/>
                  </a:lnTo>
                  <a:close/>
                </a:path>
                <a:path extrusionOk="0" h="332104" w="7462520">
                  <a:moveTo>
                    <a:pt x="5863793" y="609"/>
                  </a:moveTo>
                  <a:lnTo>
                    <a:pt x="5860859" y="203"/>
                  </a:lnTo>
                  <a:lnTo>
                    <a:pt x="5858103" y="0"/>
                  </a:lnTo>
                  <a:lnTo>
                    <a:pt x="5855551" y="0"/>
                  </a:lnTo>
                  <a:lnTo>
                    <a:pt x="5847359" y="889"/>
                  </a:lnTo>
                  <a:lnTo>
                    <a:pt x="5840984" y="3632"/>
                  </a:lnTo>
                  <a:lnTo>
                    <a:pt x="5836615" y="8382"/>
                  </a:lnTo>
                  <a:lnTo>
                    <a:pt x="5834418" y="15252"/>
                  </a:lnTo>
                  <a:lnTo>
                    <a:pt x="5837225" y="15608"/>
                  </a:lnTo>
                  <a:lnTo>
                    <a:pt x="5839879" y="15786"/>
                  </a:lnTo>
                  <a:lnTo>
                    <a:pt x="5842343" y="15786"/>
                  </a:lnTo>
                  <a:lnTo>
                    <a:pt x="5850623" y="14922"/>
                  </a:lnTo>
                  <a:lnTo>
                    <a:pt x="5857075" y="12217"/>
                  </a:lnTo>
                  <a:lnTo>
                    <a:pt x="5861532" y="7505"/>
                  </a:lnTo>
                  <a:lnTo>
                    <a:pt x="5863793" y="609"/>
                  </a:lnTo>
                  <a:close/>
                </a:path>
                <a:path extrusionOk="0" h="332104" w="7462520">
                  <a:moveTo>
                    <a:pt x="6318961" y="88544"/>
                  </a:moveTo>
                  <a:lnTo>
                    <a:pt x="6316929" y="80098"/>
                  </a:lnTo>
                  <a:lnTo>
                    <a:pt x="6305728" y="74714"/>
                  </a:lnTo>
                  <a:lnTo>
                    <a:pt x="6305372" y="87172"/>
                  </a:lnTo>
                  <a:lnTo>
                    <a:pt x="6284061" y="91668"/>
                  </a:lnTo>
                  <a:lnTo>
                    <a:pt x="6283541" y="104203"/>
                  </a:lnTo>
                  <a:lnTo>
                    <a:pt x="6287681" y="104101"/>
                  </a:lnTo>
                  <a:lnTo>
                    <a:pt x="6295466" y="104571"/>
                  </a:lnTo>
                  <a:lnTo>
                    <a:pt x="6302349" y="105981"/>
                  </a:lnTo>
                  <a:lnTo>
                    <a:pt x="6308280" y="108343"/>
                  </a:lnTo>
                  <a:lnTo>
                    <a:pt x="6313221" y="111696"/>
                  </a:lnTo>
                  <a:lnTo>
                    <a:pt x="6316243" y="99314"/>
                  </a:lnTo>
                  <a:lnTo>
                    <a:pt x="6318961" y="88544"/>
                  </a:lnTo>
                  <a:close/>
                </a:path>
                <a:path extrusionOk="0" h="332104" w="7462520">
                  <a:moveTo>
                    <a:pt x="6342545" y="59613"/>
                  </a:moveTo>
                  <a:lnTo>
                    <a:pt x="6333744" y="60121"/>
                  </a:lnTo>
                  <a:lnTo>
                    <a:pt x="6325857" y="61556"/>
                  </a:lnTo>
                  <a:lnTo>
                    <a:pt x="6320764" y="65786"/>
                  </a:lnTo>
                  <a:lnTo>
                    <a:pt x="6320396" y="74714"/>
                  </a:lnTo>
                  <a:lnTo>
                    <a:pt x="6321349" y="74726"/>
                  </a:lnTo>
                  <a:lnTo>
                    <a:pt x="6329286" y="73621"/>
                  </a:lnTo>
                  <a:lnTo>
                    <a:pt x="6335293" y="70535"/>
                  </a:lnTo>
                  <a:lnTo>
                    <a:pt x="6339624" y="65760"/>
                  </a:lnTo>
                  <a:lnTo>
                    <a:pt x="6342545" y="59613"/>
                  </a:lnTo>
                  <a:close/>
                </a:path>
                <a:path extrusionOk="0" h="332104" w="7462520">
                  <a:moveTo>
                    <a:pt x="6401511" y="230035"/>
                  </a:moveTo>
                  <a:lnTo>
                    <a:pt x="6398374" y="231533"/>
                  </a:lnTo>
                  <a:lnTo>
                    <a:pt x="6395529" y="232156"/>
                  </a:lnTo>
                  <a:lnTo>
                    <a:pt x="6386208" y="232156"/>
                  </a:lnTo>
                  <a:lnTo>
                    <a:pt x="6381115" y="227977"/>
                  </a:lnTo>
                  <a:lnTo>
                    <a:pt x="6372466" y="219633"/>
                  </a:lnTo>
                  <a:lnTo>
                    <a:pt x="6368923" y="215455"/>
                  </a:lnTo>
                  <a:lnTo>
                    <a:pt x="6365278" y="215455"/>
                  </a:lnTo>
                  <a:lnTo>
                    <a:pt x="6362751" y="215455"/>
                  </a:lnTo>
                  <a:lnTo>
                    <a:pt x="6360173" y="217474"/>
                  </a:lnTo>
                  <a:lnTo>
                    <a:pt x="6357264" y="222897"/>
                  </a:lnTo>
                  <a:lnTo>
                    <a:pt x="6365316" y="227749"/>
                  </a:lnTo>
                  <a:lnTo>
                    <a:pt x="6374028" y="234353"/>
                  </a:lnTo>
                  <a:lnTo>
                    <a:pt x="6382728" y="240182"/>
                  </a:lnTo>
                  <a:lnTo>
                    <a:pt x="6390741" y="242684"/>
                  </a:lnTo>
                  <a:lnTo>
                    <a:pt x="6395339" y="242684"/>
                  </a:lnTo>
                  <a:lnTo>
                    <a:pt x="6399162" y="239356"/>
                  </a:lnTo>
                  <a:lnTo>
                    <a:pt x="6401511" y="230035"/>
                  </a:lnTo>
                  <a:close/>
                </a:path>
                <a:path extrusionOk="0" h="332104" w="7462520">
                  <a:moveTo>
                    <a:pt x="6416230" y="44869"/>
                  </a:moveTo>
                  <a:lnTo>
                    <a:pt x="6405778" y="47332"/>
                  </a:lnTo>
                  <a:lnTo>
                    <a:pt x="6395199" y="49644"/>
                  </a:lnTo>
                  <a:lnTo>
                    <a:pt x="6385928" y="53251"/>
                  </a:lnTo>
                  <a:lnTo>
                    <a:pt x="6379362" y="59613"/>
                  </a:lnTo>
                  <a:lnTo>
                    <a:pt x="6386525" y="62522"/>
                  </a:lnTo>
                  <a:lnTo>
                    <a:pt x="6391935" y="64008"/>
                  </a:lnTo>
                  <a:lnTo>
                    <a:pt x="6396317" y="64008"/>
                  </a:lnTo>
                  <a:lnTo>
                    <a:pt x="6402273" y="62839"/>
                  </a:lnTo>
                  <a:lnTo>
                    <a:pt x="6407213" y="59321"/>
                  </a:lnTo>
                  <a:lnTo>
                    <a:pt x="6411684" y="53352"/>
                  </a:lnTo>
                  <a:lnTo>
                    <a:pt x="6416230" y="44869"/>
                  </a:lnTo>
                  <a:close/>
                </a:path>
                <a:path extrusionOk="0" h="332104" w="7462520">
                  <a:moveTo>
                    <a:pt x="6541427" y="289382"/>
                  </a:moveTo>
                  <a:lnTo>
                    <a:pt x="6536893" y="285165"/>
                  </a:lnTo>
                  <a:lnTo>
                    <a:pt x="6528829" y="282956"/>
                  </a:lnTo>
                  <a:lnTo>
                    <a:pt x="6520408" y="282956"/>
                  </a:lnTo>
                  <a:lnTo>
                    <a:pt x="6509486" y="284226"/>
                  </a:lnTo>
                  <a:lnTo>
                    <a:pt x="6499720" y="288112"/>
                  </a:lnTo>
                  <a:lnTo>
                    <a:pt x="6492659" y="294716"/>
                  </a:lnTo>
                  <a:lnTo>
                    <a:pt x="6489852" y="304126"/>
                  </a:lnTo>
                  <a:lnTo>
                    <a:pt x="6502286" y="299999"/>
                  </a:lnTo>
                  <a:lnTo>
                    <a:pt x="6517360" y="298526"/>
                  </a:lnTo>
                  <a:lnTo>
                    <a:pt x="6531584" y="296176"/>
                  </a:lnTo>
                  <a:lnTo>
                    <a:pt x="6541427" y="289382"/>
                  </a:lnTo>
                  <a:close/>
                </a:path>
                <a:path extrusionOk="0" h="332104" w="7462520">
                  <a:moveTo>
                    <a:pt x="6578244" y="252387"/>
                  </a:moveTo>
                  <a:lnTo>
                    <a:pt x="6576542" y="251663"/>
                  </a:lnTo>
                  <a:lnTo>
                    <a:pt x="6574803" y="251345"/>
                  </a:lnTo>
                  <a:lnTo>
                    <a:pt x="6573088" y="251345"/>
                  </a:lnTo>
                  <a:lnTo>
                    <a:pt x="6563525" y="254584"/>
                  </a:lnTo>
                  <a:lnTo>
                    <a:pt x="6557035" y="261937"/>
                  </a:lnTo>
                  <a:lnTo>
                    <a:pt x="6556172" y="269836"/>
                  </a:lnTo>
                  <a:lnTo>
                    <a:pt x="6563500" y="274751"/>
                  </a:lnTo>
                  <a:lnTo>
                    <a:pt x="6566192" y="268058"/>
                  </a:lnTo>
                  <a:lnTo>
                    <a:pt x="6570561" y="263182"/>
                  </a:lnTo>
                  <a:lnTo>
                    <a:pt x="6575082" y="258495"/>
                  </a:lnTo>
                  <a:lnTo>
                    <a:pt x="6578244" y="252387"/>
                  </a:lnTo>
                  <a:close/>
                </a:path>
                <a:path extrusionOk="0" h="332104" w="7462520">
                  <a:moveTo>
                    <a:pt x="6703352" y="141198"/>
                  </a:moveTo>
                  <a:lnTo>
                    <a:pt x="6698310" y="132410"/>
                  </a:lnTo>
                  <a:lnTo>
                    <a:pt x="6692468" y="126669"/>
                  </a:lnTo>
                  <a:lnTo>
                    <a:pt x="6686347" y="123545"/>
                  </a:lnTo>
                  <a:lnTo>
                    <a:pt x="6680492" y="122605"/>
                  </a:lnTo>
                  <a:lnTo>
                    <a:pt x="6671818" y="125374"/>
                  </a:lnTo>
                  <a:lnTo>
                    <a:pt x="6670116" y="131559"/>
                  </a:lnTo>
                  <a:lnTo>
                    <a:pt x="6679311" y="137909"/>
                  </a:lnTo>
                  <a:lnTo>
                    <a:pt x="6703352" y="141198"/>
                  </a:lnTo>
                  <a:close/>
                </a:path>
                <a:path extrusionOk="0" h="332104" w="7462520">
                  <a:moveTo>
                    <a:pt x="6762382" y="200533"/>
                  </a:moveTo>
                  <a:lnTo>
                    <a:pt x="6710845" y="200533"/>
                  </a:lnTo>
                  <a:lnTo>
                    <a:pt x="6713728" y="212407"/>
                  </a:lnTo>
                  <a:lnTo>
                    <a:pt x="6721856" y="218998"/>
                  </a:lnTo>
                  <a:lnTo>
                    <a:pt x="6731813" y="223735"/>
                  </a:lnTo>
                  <a:lnTo>
                    <a:pt x="6740195" y="230035"/>
                  </a:lnTo>
                  <a:lnTo>
                    <a:pt x="6741312" y="218186"/>
                  </a:lnTo>
                  <a:lnTo>
                    <a:pt x="6749783" y="213690"/>
                  </a:lnTo>
                  <a:lnTo>
                    <a:pt x="6759003" y="209994"/>
                  </a:lnTo>
                  <a:lnTo>
                    <a:pt x="6762382" y="200533"/>
                  </a:lnTo>
                  <a:close/>
                </a:path>
                <a:path extrusionOk="0" h="332104" w="7462520">
                  <a:moveTo>
                    <a:pt x="6811594" y="82232"/>
                  </a:moveTo>
                  <a:lnTo>
                    <a:pt x="6809702" y="72110"/>
                  </a:lnTo>
                  <a:lnTo>
                    <a:pt x="6799199" y="67106"/>
                  </a:lnTo>
                  <a:lnTo>
                    <a:pt x="6799123" y="76314"/>
                  </a:lnTo>
                  <a:lnTo>
                    <a:pt x="6797967" y="84353"/>
                  </a:lnTo>
                  <a:lnTo>
                    <a:pt x="6795617" y="91147"/>
                  </a:lnTo>
                  <a:lnTo>
                    <a:pt x="6791973" y="96596"/>
                  </a:lnTo>
                  <a:lnTo>
                    <a:pt x="6793357" y="96697"/>
                  </a:lnTo>
                  <a:lnTo>
                    <a:pt x="6794030" y="96697"/>
                  </a:lnTo>
                  <a:lnTo>
                    <a:pt x="6805993" y="92202"/>
                  </a:lnTo>
                  <a:lnTo>
                    <a:pt x="6811594" y="82232"/>
                  </a:lnTo>
                  <a:close/>
                </a:path>
                <a:path extrusionOk="0" h="332104" w="7462520">
                  <a:moveTo>
                    <a:pt x="6828841" y="222897"/>
                  </a:moveTo>
                  <a:lnTo>
                    <a:pt x="6822757" y="221767"/>
                  </a:lnTo>
                  <a:lnTo>
                    <a:pt x="6817969" y="221310"/>
                  </a:lnTo>
                  <a:lnTo>
                    <a:pt x="6814286" y="221310"/>
                  </a:lnTo>
                  <a:lnTo>
                    <a:pt x="6805765" y="221310"/>
                  </a:lnTo>
                  <a:lnTo>
                    <a:pt x="6803136" y="223786"/>
                  </a:lnTo>
                  <a:lnTo>
                    <a:pt x="6804685" y="228727"/>
                  </a:lnTo>
                  <a:lnTo>
                    <a:pt x="6808889" y="231203"/>
                  </a:lnTo>
                  <a:lnTo>
                    <a:pt x="6818808" y="231203"/>
                  </a:lnTo>
                  <a:lnTo>
                    <a:pt x="6824383" y="229082"/>
                  </a:lnTo>
                  <a:lnTo>
                    <a:pt x="6828841" y="222897"/>
                  </a:lnTo>
                  <a:close/>
                </a:path>
                <a:path extrusionOk="0" h="332104" w="7462520">
                  <a:moveTo>
                    <a:pt x="6874332" y="190080"/>
                  </a:moveTo>
                  <a:lnTo>
                    <a:pt x="6871348" y="180454"/>
                  </a:lnTo>
                  <a:lnTo>
                    <a:pt x="6865658" y="173380"/>
                  </a:lnTo>
                  <a:lnTo>
                    <a:pt x="6858927" y="170637"/>
                  </a:lnTo>
                  <a:lnTo>
                    <a:pt x="6855625" y="170637"/>
                  </a:lnTo>
                  <a:lnTo>
                    <a:pt x="6852577" y="172872"/>
                  </a:lnTo>
                  <a:lnTo>
                    <a:pt x="6850710" y="178295"/>
                  </a:lnTo>
                  <a:lnTo>
                    <a:pt x="6852005" y="178142"/>
                  </a:lnTo>
                  <a:lnTo>
                    <a:pt x="6858762" y="178142"/>
                  </a:lnTo>
                  <a:lnTo>
                    <a:pt x="6858648" y="196621"/>
                  </a:lnTo>
                  <a:lnTo>
                    <a:pt x="6858559" y="202780"/>
                  </a:lnTo>
                  <a:lnTo>
                    <a:pt x="6866623" y="202780"/>
                  </a:lnTo>
                  <a:lnTo>
                    <a:pt x="6869303" y="202107"/>
                  </a:lnTo>
                  <a:lnTo>
                    <a:pt x="6872884" y="200533"/>
                  </a:lnTo>
                  <a:lnTo>
                    <a:pt x="6874332" y="190080"/>
                  </a:lnTo>
                  <a:close/>
                </a:path>
                <a:path extrusionOk="0" h="332104" w="7462520">
                  <a:moveTo>
                    <a:pt x="7036384" y="262445"/>
                  </a:moveTo>
                  <a:lnTo>
                    <a:pt x="7036346" y="249542"/>
                  </a:lnTo>
                  <a:lnTo>
                    <a:pt x="7033057" y="243090"/>
                  </a:lnTo>
                  <a:lnTo>
                    <a:pt x="7026516" y="243090"/>
                  </a:lnTo>
                  <a:lnTo>
                    <a:pt x="7024662" y="243090"/>
                  </a:lnTo>
                  <a:lnTo>
                    <a:pt x="7022554" y="243611"/>
                  </a:lnTo>
                  <a:lnTo>
                    <a:pt x="7020192" y="244779"/>
                  </a:lnTo>
                  <a:lnTo>
                    <a:pt x="7020192" y="267131"/>
                  </a:lnTo>
                  <a:lnTo>
                    <a:pt x="7022605" y="268363"/>
                  </a:lnTo>
                  <a:lnTo>
                    <a:pt x="7024751" y="268897"/>
                  </a:lnTo>
                  <a:lnTo>
                    <a:pt x="7033133" y="268897"/>
                  </a:lnTo>
                  <a:lnTo>
                    <a:pt x="7036384" y="262445"/>
                  </a:lnTo>
                  <a:close/>
                </a:path>
                <a:path extrusionOk="0" h="332104" w="7462520">
                  <a:moveTo>
                    <a:pt x="7462228" y="226974"/>
                  </a:moveTo>
                  <a:lnTo>
                    <a:pt x="7458723" y="214020"/>
                  </a:lnTo>
                  <a:lnTo>
                    <a:pt x="7447458" y="207797"/>
                  </a:lnTo>
                  <a:lnTo>
                    <a:pt x="7448448" y="220040"/>
                  </a:lnTo>
                  <a:lnTo>
                    <a:pt x="7444918" y="227634"/>
                  </a:lnTo>
                  <a:lnTo>
                    <a:pt x="7440790" y="234556"/>
                  </a:lnTo>
                  <a:lnTo>
                    <a:pt x="7439990" y="244792"/>
                  </a:lnTo>
                  <a:lnTo>
                    <a:pt x="7442073" y="245351"/>
                  </a:lnTo>
                  <a:lnTo>
                    <a:pt x="7444016" y="245605"/>
                  </a:lnTo>
                  <a:lnTo>
                    <a:pt x="7445807" y="245605"/>
                  </a:lnTo>
                  <a:lnTo>
                    <a:pt x="7457935" y="239801"/>
                  </a:lnTo>
                  <a:lnTo>
                    <a:pt x="7462228" y="2269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78" name="Google Shape;3178;gf574e92628_0_0"/>
            <p:cNvSpPr/>
            <p:nvPr/>
          </p:nvSpPr>
          <p:spPr>
            <a:xfrm>
              <a:off x="89077" y="9261220"/>
              <a:ext cx="8278495" cy="328295"/>
            </a:xfrm>
            <a:custGeom>
              <a:rect b="b" l="l" r="r" t="t"/>
              <a:pathLst>
                <a:path extrusionOk="0" h="328295" w="8278495">
                  <a:moveTo>
                    <a:pt x="41567" y="258876"/>
                  </a:moveTo>
                  <a:lnTo>
                    <a:pt x="36601" y="246468"/>
                  </a:lnTo>
                  <a:lnTo>
                    <a:pt x="24003" y="248970"/>
                  </a:lnTo>
                  <a:lnTo>
                    <a:pt x="8750" y="253492"/>
                  </a:lnTo>
                  <a:lnTo>
                    <a:pt x="0" y="259981"/>
                  </a:lnTo>
                  <a:lnTo>
                    <a:pt x="6959" y="268376"/>
                  </a:lnTo>
                  <a:lnTo>
                    <a:pt x="6197" y="261772"/>
                  </a:lnTo>
                  <a:lnTo>
                    <a:pt x="10642" y="260413"/>
                  </a:lnTo>
                  <a:lnTo>
                    <a:pt x="18415" y="260413"/>
                  </a:lnTo>
                  <a:lnTo>
                    <a:pt x="27063" y="261061"/>
                  </a:lnTo>
                  <a:lnTo>
                    <a:pt x="36398" y="261061"/>
                  </a:lnTo>
                  <a:lnTo>
                    <a:pt x="41567" y="258876"/>
                  </a:lnTo>
                  <a:close/>
                </a:path>
                <a:path extrusionOk="0" h="328295" w="8278495">
                  <a:moveTo>
                    <a:pt x="184696" y="208953"/>
                  </a:moveTo>
                  <a:lnTo>
                    <a:pt x="184086" y="198666"/>
                  </a:lnTo>
                  <a:lnTo>
                    <a:pt x="177520" y="194348"/>
                  </a:lnTo>
                  <a:lnTo>
                    <a:pt x="176479" y="194386"/>
                  </a:lnTo>
                  <a:lnTo>
                    <a:pt x="175399" y="206387"/>
                  </a:lnTo>
                  <a:lnTo>
                    <a:pt x="167005" y="210896"/>
                  </a:lnTo>
                  <a:lnTo>
                    <a:pt x="157797" y="214579"/>
                  </a:lnTo>
                  <a:lnTo>
                    <a:pt x="154292" y="224116"/>
                  </a:lnTo>
                  <a:lnTo>
                    <a:pt x="162788" y="226161"/>
                  </a:lnTo>
                  <a:lnTo>
                    <a:pt x="166979" y="232194"/>
                  </a:lnTo>
                  <a:lnTo>
                    <a:pt x="179349" y="232194"/>
                  </a:lnTo>
                  <a:lnTo>
                    <a:pt x="181521" y="231990"/>
                  </a:lnTo>
                  <a:lnTo>
                    <a:pt x="183972" y="231495"/>
                  </a:lnTo>
                  <a:lnTo>
                    <a:pt x="183337" y="221221"/>
                  </a:lnTo>
                  <a:lnTo>
                    <a:pt x="184696" y="208953"/>
                  </a:lnTo>
                  <a:close/>
                </a:path>
                <a:path extrusionOk="0" h="328295" w="8278495">
                  <a:moveTo>
                    <a:pt x="190957" y="298767"/>
                  </a:moveTo>
                  <a:lnTo>
                    <a:pt x="183972" y="290715"/>
                  </a:lnTo>
                  <a:lnTo>
                    <a:pt x="179997" y="299923"/>
                  </a:lnTo>
                  <a:lnTo>
                    <a:pt x="174739" y="307708"/>
                  </a:lnTo>
                  <a:lnTo>
                    <a:pt x="170357" y="316242"/>
                  </a:lnTo>
                  <a:lnTo>
                    <a:pt x="169024" y="327710"/>
                  </a:lnTo>
                  <a:lnTo>
                    <a:pt x="170243" y="328066"/>
                  </a:lnTo>
                  <a:lnTo>
                    <a:pt x="171450" y="328231"/>
                  </a:lnTo>
                  <a:lnTo>
                    <a:pt x="172631" y="328231"/>
                  </a:lnTo>
                  <a:lnTo>
                    <a:pt x="183464" y="323100"/>
                  </a:lnTo>
                  <a:lnTo>
                    <a:pt x="190182" y="311416"/>
                  </a:lnTo>
                  <a:lnTo>
                    <a:pt x="190957" y="298767"/>
                  </a:lnTo>
                  <a:close/>
                </a:path>
                <a:path extrusionOk="0" h="328295" w="8278495">
                  <a:moveTo>
                    <a:pt x="227952" y="194386"/>
                  </a:moveTo>
                  <a:lnTo>
                    <a:pt x="215607" y="196837"/>
                  </a:lnTo>
                  <a:lnTo>
                    <a:pt x="206603" y="202603"/>
                  </a:lnTo>
                  <a:lnTo>
                    <a:pt x="200952" y="211696"/>
                  </a:lnTo>
                  <a:lnTo>
                    <a:pt x="198628" y="224116"/>
                  </a:lnTo>
                  <a:lnTo>
                    <a:pt x="209689" y="220510"/>
                  </a:lnTo>
                  <a:lnTo>
                    <a:pt x="218262" y="214350"/>
                  </a:lnTo>
                  <a:lnTo>
                    <a:pt x="224345" y="205638"/>
                  </a:lnTo>
                  <a:lnTo>
                    <a:pt x="227952" y="194386"/>
                  </a:lnTo>
                  <a:close/>
                </a:path>
                <a:path extrusionOk="0" h="328295" w="8278495">
                  <a:moveTo>
                    <a:pt x="507911" y="83312"/>
                  </a:moveTo>
                  <a:lnTo>
                    <a:pt x="500329" y="82956"/>
                  </a:lnTo>
                  <a:lnTo>
                    <a:pt x="496747" y="82956"/>
                  </a:lnTo>
                  <a:lnTo>
                    <a:pt x="487095" y="83540"/>
                  </a:lnTo>
                  <a:lnTo>
                    <a:pt x="479158" y="85788"/>
                  </a:lnTo>
                  <a:lnTo>
                    <a:pt x="473595" y="90462"/>
                  </a:lnTo>
                  <a:lnTo>
                    <a:pt x="471119" y="98285"/>
                  </a:lnTo>
                  <a:lnTo>
                    <a:pt x="474980" y="98374"/>
                  </a:lnTo>
                  <a:lnTo>
                    <a:pt x="486156" y="97447"/>
                  </a:lnTo>
                  <a:lnTo>
                    <a:pt x="495338" y="94653"/>
                  </a:lnTo>
                  <a:lnTo>
                    <a:pt x="502577" y="89954"/>
                  </a:lnTo>
                  <a:lnTo>
                    <a:pt x="507911" y="83312"/>
                  </a:lnTo>
                  <a:close/>
                </a:path>
                <a:path extrusionOk="0" h="328295" w="8278495">
                  <a:moveTo>
                    <a:pt x="508482" y="163004"/>
                  </a:moveTo>
                  <a:lnTo>
                    <a:pt x="481596" y="149364"/>
                  </a:lnTo>
                  <a:lnTo>
                    <a:pt x="478383" y="149364"/>
                  </a:lnTo>
                  <a:lnTo>
                    <a:pt x="474903" y="149606"/>
                  </a:lnTo>
                  <a:lnTo>
                    <a:pt x="471131" y="150139"/>
                  </a:lnTo>
                  <a:lnTo>
                    <a:pt x="469519" y="157708"/>
                  </a:lnTo>
                  <a:lnTo>
                    <a:pt x="472782" y="162839"/>
                  </a:lnTo>
                  <a:lnTo>
                    <a:pt x="479374" y="165760"/>
                  </a:lnTo>
                  <a:lnTo>
                    <a:pt x="487718" y="166687"/>
                  </a:lnTo>
                  <a:lnTo>
                    <a:pt x="497916" y="166687"/>
                  </a:lnTo>
                  <a:lnTo>
                    <a:pt x="508482" y="163004"/>
                  </a:lnTo>
                  <a:close/>
                </a:path>
                <a:path extrusionOk="0" h="328295" w="8278495">
                  <a:moveTo>
                    <a:pt x="573570" y="295008"/>
                  </a:moveTo>
                  <a:lnTo>
                    <a:pt x="561657" y="290664"/>
                  </a:lnTo>
                  <a:lnTo>
                    <a:pt x="559422" y="290715"/>
                  </a:lnTo>
                  <a:lnTo>
                    <a:pt x="560400" y="303441"/>
                  </a:lnTo>
                  <a:lnTo>
                    <a:pt x="554901" y="313791"/>
                  </a:lnTo>
                  <a:lnTo>
                    <a:pt x="551649" y="321868"/>
                  </a:lnTo>
                  <a:lnTo>
                    <a:pt x="559422" y="327710"/>
                  </a:lnTo>
                  <a:lnTo>
                    <a:pt x="564184" y="317563"/>
                  </a:lnTo>
                  <a:lnTo>
                    <a:pt x="571665" y="305308"/>
                  </a:lnTo>
                  <a:lnTo>
                    <a:pt x="573570" y="295008"/>
                  </a:lnTo>
                  <a:close/>
                </a:path>
                <a:path extrusionOk="0" h="328295" w="8278495">
                  <a:moveTo>
                    <a:pt x="758317" y="305460"/>
                  </a:moveTo>
                  <a:lnTo>
                    <a:pt x="757212" y="296595"/>
                  </a:lnTo>
                  <a:lnTo>
                    <a:pt x="752360" y="289941"/>
                  </a:lnTo>
                  <a:lnTo>
                    <a:pt x="745197" y="285750"/>
                  </a:lnTo>
                  <a:lnTo>
                    <a:pt x="737108" y="284302"/>
                  </a:lnTo>
                  <a:lnTo>
                    <a:pt x="729234" y="284302"/>
                  </a:lnTo>
                  <a:lnTo>
                    <a:pt x="722058" y="288582"/>
                  </a:lnTo>
                  <a:lnTo>
                    <a:pt x="721461" y="298208"/>
                  </a:lnTo>
                  <a:lnTo>
                    <a:pt x="725068" y="297751"/>
                  </a:lnTo>
                  <a:lnTo>
                    <a:pt x="728408" y="297535"/>
                  </a:lnTo>
                  <a:lnTo>
                    <a:pt x="731494" y="297535"/>
                  </a:lnTo>
                  <a:lnTo>
                    <a:pt x="739660" y="298094"/>
                  </a:lnTo>
                  <a:lnTo>
                    <a:pt x="746734" y="299681"/>
                  </a:lnTo>
                  <a:lnTo>
                    <a:pt x="752894" y="302183"/>
                  </a:lnTo>
                  <a:lnTo>
                    <a:pt x="758317" y="305460"/>
                  </a:lnTo>
                  <a:close/>
                </a:path>
                <a:path extrusionOk="0" h="328295" w="8278495">
                  <a:moveTo>
                    <a:pt x="839914" y="223354"/>
                  </a:moveTo>
                  <a:lnTo>
                    <a:pt x="839431" y="216522"/>
                  </a:lnTo>
                  <a:lnTo>
                    <a:pt x="835406" y="212280"/>
                  </a:lnTo>
                  <a:lnTo>
                    <a:pt x="830300" y="210426"/>
                  </a:lnTo>
                  <a:lnTo>
                    <a:pt x="825093" y="210426"/>
                  </a:lnTo>
                  <a:lnTo>
                    <a:pt x="818413" y="211404"/>
                  </a:lnTo>
                  <a:lnTo>
                    <a:pt x="812126" y="214185"/>
                  </a:lnTo>
                  <a:lnTo>
                    <a:pt x="806691" y="218503"/>
                  </a:lnTo>
                  <a:lnTo>
                    <a:pt x="802589" y="224116"/>
                  </a:lnTo>
                  <a:lnTo>
                    <a:pt x="804227" y="223481"/>
                  </a:lnTo>
                  <a:lnTo>
                    <a:pt x="806246" y="223253"/>
                  </a:lnTo>
                  <a:lnTo>
                    <a:pt x="811657" y="223253"/>
                  </a:lnTo>
                  <a:lnTo>
                    <a:pt x="826096" y="225082"/>
                  </a:lnTo>
                  <a:lnTo>
                    <a:pt x="835418" y="225082"/>
                  </a:lnTo>
                  <a:lnTo>
                    <a:pt x="839914" y="223354"/>
                  </a:lnTo>
                  <a:close/>
                </a:path>
                <a:path extrusionOk="0" h="328295" w="8278495">
                  <a:moveTo>
                    <a:pt x="913053" y="113042"/>
                  </a:moveTo>
                  <a:lnTo>
                    <a:pt x="911390" y="113004"/>
                  </a:lnTo>
                  <a:lnTo>
                    <a:pt x="899820" y="113004"/>
                  </a:lnTo>
                  <a:lnTo>
                    <a:pt x="893927" y="118872"/>
                  </a:lnTo>
                  <a:lnTo>
                    <a:pt x="890905" y="127787"/>
                  </a:lnTo>
                  <a:lnTo>
                    <a:pt x="891857" y="127800"/>
                  </a:lnTo>
                  <a:lnTo>
                    <a:pt x="899807" y="126707"/>
                  </a:lnTo>
                  <a:lnTo>
                    <a:pt x="905814" y="123659"/>
                  </a:lnTo>
                  <a:lnTo>
                    <a:pt x="910145" y="118986"/>
                  </a:lnTo>
                  <a:lnTo>
                    <a:pt x="913053" y="113042"/>
                  </a:lnTo>
                  <a:close/>
                </a:path>
                <a:path extrusionOk="0" h="328295" w="8278495">
                  <a:moveTo>
                    <a:pt x="927785" y="201764"/>
                  </a:moveTo>
                  <a:lnTo>
                    <a:pt x="898436" y="201764"/>
                  </a:lnTo>
                  <a:lnTo>
                    <a:pt x="898436" y="224116"/>
                  </a:lnTo>
                  <a:lnTo>
                    <a:pt x="900087" y="224167"/>
                  </a:lnTo>
                  <a:lnTo>
                    <a:pt x="909891" y="221424"/>
                  </a:lnTo>
                  <a:lnTo>
                    <a:pt x="916012" y="214972"/>
                  </a:lnTo>
                  <a:lnTo>
                    <a:pt x="921080" y="207530"/>
                  </a:lnTo>
                  <a:lnTo>
                    <a:pt x="927785" y="201764"/>
                  </a:lnTo>
                  <a:close/>
                </a:path>
                <a:path extrusionOk="0" h="328295" w="8278495">
                  <a:moveTo>
                    <a:pt x="1019606" y="40297"/>
                  </a:moveTo>
                  <a:lnTo>
                    <a:pt x="1019568" y="24676"/>
                  </a:lnTo>
                  <a:lnTo>
                    <a:pt x="1008900" y="16586"/>
                  </a:lnTo>
                  <a:lnTo>
                    <a:pt x="1003376" y="27774"/>
                  </a:lnTo>
                  <a:lnTo>
                    <a:pt x="992098" y="49923"/>
                  </a:lnTo>
                  <a:lnTo>
                    <a:pt x="986751" y="61302"/>
                  </a:lnTo>
                  <a:lnTo>
                    <a:pt x="989266" y="62001"/>
                  </a:lnTo>
                  <a:lnTo>
                    <a:pt x="991679" y="62331"/>
                  </a:lnTo>
                  <a:lnTo>
                    <a:pt x="993965" y="62331"/>
                  </a:lnTo>
                  <a:lnTo>
                    <a:pt x="1010564" y="55499"/>
                  </a:lnTo>
                  <a:lnTo>
                    <a:pt x="1019606" y="40297"/>
                  </a:lnTo>
                  <a:close/>
                </a:path>
                <a:path extrusionOk="0" h="328295" w="8278495">
                  <a:moveTo>
                    <a:pt x="1163396" y="246456"/>
                  </a:moveTo>
                  <a:lnTo>
                    <a:pt x="1141564" y="246456"/>
                  </a:lnTo>
                  <a:lnTo>
                    <a:pt x="1141564" y="261213"/>
                  </a:lnTo>
                  <a:lnTo>
                    <a:pt x="1163396" y="261213"/>
                  </a:lnTo>
                  <a:lnTo>
                    <a:pt x="1163396" y="246456"/>
                  </a:lnTo>
                  <a:close/>
                </a:path>
                <a:path extrusionOk="0" h="328295" w="8278495">
                  <a:moveTo>
                    <a:pt x="1349629" y="61087"/>
                  </a:moveTo>
                  <a:lnTo>
                    <a:pt x="1346911" y="55981"/>
                  </a:lnTo>
                  <a:lnTo>
                    <a:pt x="1341018" y="52997"/>
                  </a:lnTo>
                  <a:lnTo>
                    <a:pt x="1333576" y="52019"/>
                  </a:lnTo>
                  <a:lnTo>
                    <a:pt x="1325321" y="52019"/>
                  </a:lnTo>
                  <a:lnTo>
                    <a:pt x="1317180" y="55321"/>
                  </a:lnTo>
                  <a:lnTo>
                    <a:pt x="1318234" y="61290"/>
                  </a:lnTo>
                  <a:lnTo>
                    <a:pt x="1326451" y="63131"/>
                  </a:lnTo>
                  <a:lnTo>
                    <a:pt x="1330769" y="69189"/>
                  </a:lnTo>
                  <a:lnTo>
                    <a:pt x="1342923" y="69189"/>
                  </a:lnTo>
                  <a:lnTo>
                    <a:pt x="1345107" y="68961"/>
                  </a:lnTo>
                  <a:lnTo>
                    <a:pt x="1347558" y="68440"/>
                  </a:lnTo>
                  <a:lnTo>
                    <a:pt x="1349629" y="61087"/>
                  </a:lnTo>
                  <a:close/>
                </a:path>
                <a:path extrusionOk="0" h="328295" w="8278495">
                  <a:moveTo>
                    <a:pt x="1472984" y="290715"/>
                  </a:moveTo>
                  <a:lnTo>
                    <a:pt x="1468158" y="286778"/>
                  </a:lnTo>
                  <a:lnTo>
                    <a:pt x="1465465" y="285470"/>
                  </a:lnTo>
                  <a:lnTo>
                    <a:pt x="1461223" y="285470"/>
                  </a:lnTo>
                  <a:lnTo>
                    <a:pt x="1459674" y="286791"/>
                  </a:lnTo>
                  <a:lnTo>
                    <a:pt x="1454658" y="289433"/>
                  </a:lnTo>
                  <a:lnTo>
                    <a:pt x="1451165" y="290753"/>
                  </a:lnTo>
                  <a:lnTo>
                    <a:pt x="1443367" y="290715"/>
                  </a:lnTo>
                  <a:lnTo>
                    <a:pt x="1443367" y="275971"/>
                  </a:lnTo>
                  <a:lnTo>
                    <a:pt x="1433779" y="277393"/>
                  </a:lnTo>
                  <a:lnTo>
                    <a:pt x="1425473" y="280111"/>
                  </a:lnTo>
                  <a:lnTo>
                    <a:pt x="1418793" y="284441"/>
                  </a:lnTo>
                  <a:lnTo>
                    <a:pt x="1414043" y="290715"/>
                  </a:lnTo>
                  <a:lnTo>
                    <a:pt x="1418755" y="295706"/>
                  </a:lnTo>
                  <a:lnTo>
                    <a:pt x="1424508" y="299123"/>
                  </a:lnTo>
                  <a:lnTo>
                    <a:pt x="1431099" y="301078"/>
                  </a:lnTo>
                  <a:lnTo>
                    <a:pt x="1438300" y="301701"/>
                  </a:lnTo>
                  <a:lnTo>
                    <a:pt x="1447076" y="300926"/>
                  </a:lnTo>
                  <a:lnTo>
                    <a:pt x="1456004" y="298716"/>
                  </a:lnTo>
                  <a:lnTo>
                    <a:pt x="1464767" y="295249"/>
                  </a:lnTo>
                  <a:lnTo>
                    <a:pt x="1472984" y="290715"/>
                  </a:lnTo>
                  <a:close/>
                </a:path>
                <a:path extrusionOk="0" h="328295" w="8278495">
                  <a:moveTo>
                    <a:pt x="2548293" y="61302"/>
                  </a:moveTo>
                  <a:lnTo>
                    <a:pt x="2533599" y="61302"/>
                  </a:lnTo>
                  <a:lnTo>
                    <a:pt x="2533599" y="68453"/>
                  </a:lnTo>
                  <a:lnTo>
                    <a:pt x="2527846" y="69951"/>
                  </a:lnTo>
                  <a:lnTo>
                    <a:pt x="2526119" y="76047"/>
                  </a:lnTo>
                  <a:lnTo>
                    <a:pt x="2534932" y="75488"/>
                  </a:lnTo>
                  <a:lnTo>
                    <a:pt x="2542819" y="74117"/>
                  </a:lnTo>
                  <a:lnTo>
                    <a:pt x="2547899" y="70015"/>
                  </a:lnTo>
                  <a:lnTo>
                    <a:pt x="2548293" y="61302"/>
                  </a:lnTo>
                  <a:close/>
                </a:path>
                <a:path extrusionOk="0" h="328295" w="8278495">
                  <a:moveTo>
                    <a:pt x="2785592" y="269151"/>
                  </a:moveTo>
                  <a:lnTo>
                    <a:pt x="2779712" y="263499"/>
                  </a:lnTo>
                  <a:lnTo>
                    <a:pt x="2772613" y="263499"/>
                  </a:lnTo>
                  <a:lnTo>
                    <a:pt x="2765933" y="263499"/>
                  </a:lnTo>
                  <a:lnTo>
                    <a:pt x="2758186" y="268490"/>
                  </a:lnTo>
                  <a:lnTo>
                    <a:pt x="2754566" y="275983"/>
                  </a:lnTo>
                  <a:lnTo>
                    <a:pt x="2758275" y="275894"/>
                  </a:lnTo>
                  <a:lnTo>
                    <a:pt x="2766110" y="276339"/>
                  </a:lnTo>
                  <a:lnTo>
                    <a:pt x="2773083" y="277723"/>
                  </a:lnTo>
                  <a:lnTo>
                    <a:pt x="2779077" y="280085"/>
                  </a:lnTo>
                  <a:lnTo>
                    <a:pt x="2783954" y="283476"/>
                  </a:lnTo>
                  <a:lnTo>
                    <a:pt x="2785592" y="269151"/>
                  </a:lnTo>
                  <a:close/>
                </a:path>
                <a:path extrusionOk="0" h="328295" w="8278495">
                  <a:moveTo>
                    <a:pt x="2865564" y="267766"/>
                  </a:moveTo>
                  <a:lnTo>
                    <a:pt x="2865069" y="261226"/>
                  </a:lnTo>
                  <a:lnTo>
                    <a:pt x="2860929" y="256667"/>
                  </a:lnTo>
                  <a:lnTo>
                    <a:pt x="2853169" y="253847"/>
                  </a:lnTo>
                  <a:lnTo>
                    <a:pt x="2845841" y="253847"/>
                  </a:lnTo>
                  <a:lnTo>
                    <a:pt x="2836888" y="253847"/>
                  </a:lnTo>
                  <a:lnTo>
                    <a:pt x="2828569" y="258051"/>
                  </a:lnTo>
                  <a:lnTo>
                    <a:pt x="2828252" y="268376"/>
                  </a:lnTo>
                  <a:lnTo>
                    <a:pt x="2829852" y="267766"/>
                  </a:lnTo>
                  <a:lnTo>
                    <a:pt x="2831846" y="267538"/>
                  </a:lnTo>
                  <a:lnTo>
                    <a:pt x="2837269" y="267538"/>
                  </a:lnTo>
                  <a:lnTo>
                    <a:pt x="2852013" y="269455"/>
                  </a:lnTo>
                  <a:lnTo>
                    <a:pt x="2861233" y="269455"/>
                  </a:lnTo>
                  <a:lnTo>
                    <a:pt x="2865564" y="267766"/>
                  </a:lnTo>
                  <a:close/>
                </a:path>
                <a:path extrusionOk="0" h="328295" w="8278495">
                  <a:moveTo>
                    <a:pt x="2887218" y="31330"/>
                  </a:moveTo>
                  <a:lnTo>
                    <a:pt x="2886456" y="23558"/>
                  </a:lnTo>
                  <a:lnTo>
                    <a:pt x="2885313" y="16129"/>
                  </a:lnTo>
                  <a:lnTo>
                    <a:pt x="2876664" y="16129"/>
                  </a:lnTo>
                  <a:lnTo>
                    <a:pt x="2875445" y="16129"/>
                  </a:lnTo>
                  <a:lnTo>
                    <a:pt x="2874086" y="16281"/>
                  </a:lnTo>
                  <a:lnTo>
                    <a:pt x="2872562" y="16586"/>
                  </a:lnTo>
                  <a:lnTo>
                    <a:pt x="2873362" y="30619"/>
                  </a:lnTo>
                  <a:lnTo>
                    <a:pt x="2875153" y="36195"/>
                  </a:lnTo>
                  <a:lnTo>
                    <a:pt x="2879763" y="38938"/>
                  </a:lnTo>
                  <a:lnTo>
                    <a:pt x="2880017" y="34925"/>
                  </a:lnTo>
                  <a:lnTo>
                    <a:pt x="2880703" y="31076"/>
                  </a:lnTo>
                  <a:lnTo>
                    <a:pt x="2885706" y="31076"/>
                  </a:lnTo>
                  <a:lnTo>
                    <a:pt x="2886418" y="31165"/>
                  </a:lnTo>
                  <a:lnTo>
                    <a:pt x="2887218" y="31330"/>
                  </a:lnTo>
                  <a:close/>
                </a:path>
                <a:path extrusionOk="0" h="328295" w="8278495">
                  <a:moveTo>
                    <a:pt x="2962122" y="26835"/>
                  </a:moveTo>
                  <a:lnTo>
                    <a:pt x="2953397" y="16586"/>
                  </a:lnTo>
                  <a:lnTo>
                    <a:pt x="2944253" y="26047"/>
                  </a:lnTo>
                  <a:lnTo>
                    <a:pt x="2930906" y="31165"/>
                  </a:lnTo>
                  <a:lnTo>
                    <a:pt x="2919590" y="38277"/>
                  </a:lnTo>
                  <a:lnTo>
                    <a:pt x="2916580" y="53695"/>
                  </a:lnTo>
                  <a:lnTo>
                    <a:pt x="2920377" y="53606"/>
                  </a:lnTo>
                  <a:lnTo>
                    <a:pt x="2928264" y="54063"/>
                  </a:lnTo>
                  <a:lnTo>
                    <a:pt x="2935224" y="55473"/>
                  </a:lnTo>
                  <a:lnTo>
                    <a:pt x="2941231" y="57873"/>
                  </a:lnTo>
                  <a:lnTo>
                    <a:pt x="2946222" y="61302"/>
                  </a:lnTo>
                  <a:lnTo>
                    <a:pt x="2948686" y="48399"/>
                  </a:lnTo>
                  <a:lnTo>
                    <a:pt x="2957271" y="37172"/>
                  </a:lnTo>
                  <a:lnTo>
                    <a:pt x="2962122" y="26835"/>
                  </a:lnTo>
                  <a:close/>
                </a:path>
                <a:path extrusionOk="0" h="328295" w="8278495">
                  <a:moveTo>
                    <a:pt x="3011792" y="197307"/>
                  </a:moveTo>
                  <a:lnTo>
                    <a:pt x="3004934" y="187121"/>
                  </a:lnTo>
                  <a:lnTo>
                    <a:pt x="3000324" y="197231"/>
                  </a:lnTo>
                  <a:lnTo>
                    <a:pt x="2991891" y="203466"/>
                  </a:lnTo>
                  <a:lnTo>
                    <a:pt x="2982645" y="208876"/>
                  </a:lnTo>
                  <a:lnTo>
                    <a:pt x="2975584" y="216509"/>
                  </a:lnTo>
                  <a:lnTo>
                    <a:pt x="2977350" y="219748"/>
                  </a:lnTo>
                  <a:lnTo>
                    <a:pt x="2980486" y="221119"/>
                  </a:lnTo>
                  <a:lnTo>
                    <a:pt x="2984220" y="221119"/>
                  </a:lnTo>
                  <a:lnTo>
                    <a:pt x="2996476" y="217436"/>
                  </a:lnTo>
                  <a:lnTo>
                    <a:pt x="3007322" y="208457"/>
                  </a:lnTo>
                  <a:lnTo>
                    <a:pt x="3011792" y="197307"/>
                  </a:lnTo>
                  <a:close/>
                </a:path>
                <a:path extrusionOk="0" h="328295" w="8278495">
                  <a:moveTo>
                    <a:pt x="3049282" y="157276"/>
                  </a:moveTo>
                  <a:lnTo>
                    <a:pt x="3044507" y="152996"/>
                  </a:lnTo>
                  <a:lnTo>
                    <a:pt x="3040735" y="151384"/>
                  </a:lnTo>
                  <a:lnTo>
                    <a:pt x="3037916" y="151384"/>
                  </a:lnTo>
                  <a:lnTo>
                    <a:pt x="3033699" y="151384"/>
                  </a:lnTo>
                  <a:lnTo>
                    <a:pt x="3031642" y="154990"/>
                  </a:lnTo>
                  <a:lnTo>
                    <a:pt x="3031490" y="162229"/>
                  </a:lnTo>
                  <a:lnTo>
                    <a:pt x="3033395" y="165836"/>
                  </a:lnTo>
                  <a:lnTo>
                    <a:pt x="3040062" y="165836"/>
                  </a:lnTo>
                  <a:lnTo>
                    <a:pt x="3044152" y="163576"/>
                  </a:lnTo>
                  <a:lnTo>
                    <a:pt x="3049282" y="157276"/>
                  </a:lnTo>
                  <a:close/>
                </a:path>
                <a:path extrusionOk="0" h="328295" w="8278495">
                  <a:moveTo>
                    <a:pt x="3063862" y="216509"/>
                  </a:moveTo>
                  <a:lnTo>
                    <a:pt x="3055074" y="217017"/>
                  </a:lnTo>
                  <a:lnTo>
                    <a:pt x="3047225" y="218427"/>
                  </a:lnTo>
                  <a:lnTo>
                    <a:pt x="3042170" y="222631"/>
                  </a:lnTo>
                  <a:lnTo>
                    <a:pt x="3041802" y="231495"/>
                  </a:lnTo>
                  <a:lnTo>
                    <a:pt x="3043110" y="231521"/>
                  </a:lnTo>
                  <a:lnTo>
                    <a:pt x="3050895" y="230441"/>
                  </a:lnTo>
                  <a:lnTo>
                    <a:pt x="3056775" y="227393"/>
                  </a:lnTo>
                  <a:lnTo>
                    <a:pt x="3061004" y="222656"/>
                  </a:lnTo>
                  <a:lnTo>
                    <a:pt x="3063862" y="216509"/>
                  </a:lnTo>
                  <a:close/>
                </a:path>
                <a:path extrusionOk="0" h="328295" w="8278495">
                  <a:moveTo>
                    <a:pt x="3108210" y="172377"/>
                  </a:moveTo>
                  <a:lnTo>
                    <a:pt x="3103308" y="167957"/>
                  </a:lnTo>
                  <a:lnTo>
                    <a:pt x="3099473" y="166306"/>
                  </a:lnTo>
                  <a:lnTo>
                    <a:pt x="3096628" y="166306"/>
                  </a:lnTo>
                  <a:lnTo>
                    <a:pt x="3092437" y="166306"/>
                  </a:lnTo>
                  <a:lnTo>
                    <a:pt x="3090418" y="169900"/>
                  </a:lnTo>
                  <a:lnTo>
                    <a:pt x="3090380" y="177101"/>
                  </a:lnTo>
                  <a:lnTo>
                    <a:pt x="3092348" y="180695"/>
                  </a:lnTo>
                  <a:lnTo>
                    <a:pt x="3099079" y="180695"/>
                  </a:lnTo>
                  <a:lnTo>
                    <a:pt x="3103130" y="178498"/>
                  </a:lnTo>
                  <a:lnTo>
                    <a:pt x="3108210" y="172377"/>
                  </a:lnTo>
                  <a:close/>
                </a:path>
                <a:path extrusionOk="0" h="328295" w="8278495">
                  <a:moveTo>
                    <a:pt x="3167646" y="233934"/>
                  </a:moveTo>
                  <a:lnTo>
                    <a:pt x="3165970" y="225933"/>
                  </a:lnTo>
                  <a:lnTo>
                    <a:pt x="3159556" y="222669"/>
                  </a:lnTo>
                  <a:lnTo>
                    <a:pt x="3157613" y="222669"/>
                  </a:lnTo>
                  <a:lnTo>
                    <a:pt x="3155213" y="223126"/>
                  </a:lnTo>
                  <a:lnTo>
                    <a:pt x="3152279" y="224116"/>
                  </a:lnTo>
                  <a:lnTo>
                    <a:pt x="3151898" y="235597"/>
                  </a:lnTo>
                  <a:lnTo>
                    <a:pt x="3154019" y="244563"/>
                  </a:lnTo>
                  <a:lnTo>
                    <a:pt x="3159010" y="250685"/>
                  </a:lnTo>
                  <a:lnTo>
                    <a:pt x="3167227" y="253606"/>
                  </a:lnTo>
                  <a:lnTo>
                    <a:pt x="3167189" y="244043"/>
                  </a:lnTo>
                  <a:lnTo>
                    <a:pt x="3167646" y="233934"/>
                  </a:lnTo>
                  <a:close/>
                </a:path>
                <a:path extrusionOk="0" h="328295" w="8278495">
                  <a:moveTo>
                    <a:pt x="3218700" y="150139"/>
                  </a:moveTo>
                  <a:lnTo>
                    <a:pt x="3216808" y="150088"/>
                  </a:lnTo>
                  <a:lnTo>
                    <a:pt x="3205403" y="150088"/>
                  </a:lnTo>
                  <a:lnTo>
                    <a:pt x="3199587" y="156032"/>
                  </a:lnTo>
                  <a:lnTo>
                    <a:pt x="3196577" y="164884"/>
                  </a:lnTo>
                  <a:lnTo>
                    <a:pt x="3197275" y="164896"/>
                  </a:lnTo>
                  <a:lnTo>
                    <a:pt x="3205315" y="163817"/>
                  </a:lnTo>
                  <a:lnTo>
                    <a:pt x="3211385" y="160782"/>
                  </a:lnTo>
                  <a:lnTo>
                    <a:pt x="3215754" y="156121"/>
                  </a:lnTo>
                  <a:lnTo>
                    <a:pt x="3218700" y="150139"/>
                  </a:lnTo>
                  <a:close/>
                </a:path>
                <a:path extrusionOk="0" h="328295" w="8278495">
                  <a:moveTo>
                    <a:pt x="3323234" y="8978"/>
                  </a:moveTo>
                  <a:lnTo>
                    <a:pt x="3319843" y="3835"/>
                  </a:lnTo>
                  <a:lnTo>
                    <a:pt x="3313138" y="914"/>
                  </a:lnTo>
                  <a:lnTo>
                    <a:pt x="3304730" y="0"/>
                  </a:lnTo>
                  <a:lnTo>
                    <a:pt x="3294583" y="0"/>
                  </a:lnTo>
                  <a:lnTo>
                    <a:pt x="3284220" y="3568"/>
                  </a:lnTo>
                  <a:lnTo>
                    <a:pt x="3284867" y="9105"/>
                  </a:lnTo>
                  <a:lnTo>
                    <a:pt x="3288246" y="12700"/>
                  </a:lnTo>
                  <a:lnTo>
                    <a:pt x="3291332" y="13843"/>
                  </a:lnTo>
                  <a:lnTo>
                    <a:pt x="3296882" y="13843"/>
                  </a:lnTo>
                  <a:lnTo>
                    <a:pt x="3307042" y="10477"/>
                  </a:lnTo>
                  <a:lnTo>
                    <a:pt x="3313392" y="10477"/>
                  </a:lnTo>
                  <a:lnTo>
                    <a:pt x="3317278" y="11899"/>
                  </a:lnTo>
                  <a:lnTo>
                    <a:pt x="3321723" y="16586"/>
                  </a:lnTo>
                  <a:lnTo>
                    <a:pt x="3323234" y="8978"/>
                  </a:lnTo>
                  <a:close/>
                </a:path>
                <a:path extrusionOk="0" h="328295" w="8278495">
                  <a:moveTo>
                    <a:pt x="3342144" y="213829"/>
                  </a:moveTo>
                  <a:lnTo>
                    <a:pt x="3336417" y="209372"/>
                  </a:lnTo>
                  <a:lnTo>
                    <a:pt x="3334093" y="215773"/>
                  </a:lnTo>
                  <a:lnTo>
                    <a:pt x="3331121" y="221729"/>
                  </a:lnTo>
                  <a:lnTo>
                    <a:pt x="3330791" y="227025"/>
                  </a:lnTo>
                  <a:lnTo>
                    <a:pt x="3336417" y="231495"/>
                  </a:lnTo>
                  <a:lnTo>
                    <a:pt x="3338741" y="225094"/>
                  </a:lnTo>
                  <a:lnTo>
                    <a:pt x="3341789" y="219138"/>
                  </a:lnTo>
                  <a:lnTo>
                    <a:pt x="3342144" y="213829"/>
                  </a:lnTo>
                  <a:close/>
                </a:path>
                <a:path extrusionOk="0" h="328295" w="8278495">
                  <a:moveTo>
                    <a:pt x="3354159" y="152527"/>
                  </a:moveTo>
                  <a:lnTo>
                    <a:pt x="3352215" y="148920"/>
                  </a:lnTo>
                  <a:lnTo>
                    <a:pt x="3348469" y="148920"/>
                  </a:lnTo>
                  <a:lnTo>
                    <a:pt x="3345535" y="148920"/>
                  </a:lnTo>
                  <a:lnTo>
                    <a:pt x="3341484" y="151130"/>
                  </a:lnTo>
                  <a:lnTo>
                    <a:pt x="3336404" y="157289"/>
                  </a:lnTo>
                  <a:lnTo>
                    <a:pt x="3341243" y="161696"/>
                  </a:lnTo>
                  <a:lnTo>
                    <a:pt x="3345053" y="163347"/>
                  </a:lnTo>
                  <a:lnTo>
                    <a:pt x="3352038" y="163347"/>
                  </a:lnTo>
                  <a:lnTo>
                    <a:pt x="3354070" y="159740"/>
                  </a:lnTo>
                  <a:lnTo>
                    <a:pt x="3354159" y="152527"/>
                  </a:lnTo>
                  <a:close/>
                </a:path>
                <a:path extrusionOk="0" h="328295" w="8278495">
                  <a:moveTo>
                    <a:pt x="3505873" y="194386"/>
                  </a:moveTo>
                  <a:lnTo>
                    <a:pt x="3499408" y="188709"/>
                  </a:lnTo>
                  <a:lnTo>
                    <a:pt x="3494938" y="186651"/>
                  </a:lnTo>
                  <a:lnTo>
                    <a:pt x="3492081" y="186651"/>
                  </a:lnTo>
                  <a:lnTo>
                    <a:pt x="3488296" y="186651"/>
                  </a:lnTo>
                  <a:lnTo>
                    <a:pt x="3487356" y="190258"/>
                  </a:lnTo>
                  <a:lnTo>
                    <a:pt x="3489325" y="197485"/>
                  </a:lnTo>
                  <a:lnTo>
                    <a:pt x="3492246" y="201091"/>
                  </a:lnTo>
                  <a:lnTo>
                    <a:pt x="3499015" y="201091"/>
                  </a:lnTo>
                  <a:lnTo>
                    <a:pt x="3502342" y="199288"/>
                  </a:lnTo>
                  <a:lnTo>
                    <a:pt x="3505873" y="194386"/>
                  </a:lnTo>
                  <a:close/>
                </a:path>
                <a:path extrusionOk="0" h="328295" w="8278495">
                  <a:moveTo>
                    <a:pt x="3794544" y="181991"/>
                  </a:moveTo>
                  <a:lnTo>
                    <a:pt x="3793134" y="170980"/>
                  </a:lnTo>
                  <a:lnTo>
                    <a:pt x="3785806" y="164884"/>
                  </a:lnTo>
                  <a:lnTo>
                    <a:pt x="3785730" y="175958"/>
                  </a:lnTo>
                  <a:lnTo>
                    <a:pt x="3780447" y="181762"/>
                  </a:lnTo>
                  <a:lnTo>
                    <a:pt x="3774186" y="186486"/>
                  </a:lnTo>
                  <a:lnTo>
                    <a:pt x="3771163" y="194386"/>
                  </a:lnTo>
                  <a:lnTo>
                    <a:pt x="3774719" y="196392"/>
                  </a:lnTo>
                  <a:lnTo>
                    <a:pt x="3777894" y="197256"/>
                  </a:lnTo>
                  <a:lnTo>
                    <a:pt x="3780663" y="197256"/>
                  </a:lnTo>
                  <a:lnTo>
                    <a:pt x="3790302" y="192544"/>
                  </a:lnTo>
                  <a:lnTo>
                    <a:pt x="3794544" y="181991"/>
                  </a:lnTo>
                  <a:close/>
                </a:path>
                <a:path extrusionOk="0" h="328295" w="8278495">
                  <a:moveTo>
                    <a:pt x="3858018" y="58635"/>
                  </a:moveTo>
                  <a:lnTo>
                    <a:pt x="3853815" y="52235"/>
                  </a:lnTo>
                  <a:lnTo>
                    <a:pt x="3846906" y="44653"/>
                  </a:lnTo>
                  <a:lnTo>
                    <a:pt x="3844798" y="31330"/>
                  </a:lnTo>
                  <a:lnTo>
                    <a:pt x="3842054" y="31013"/>
                  </a:lnTo>
                  <a:lnTo>
                    <a:pt x="3839476" y="30848"/>
                  </a:lnTo>
                  <a:lnTo>
                    <a:pt x="3837063" y="30848"/>
                  </a:lnTo>
                  <a:lnTo>
                    <a:pt x="3828592" y="31724"/>
                  </a:lnTo>
                  <a:lnTo>
                    <a:pt x="3822001" y="34442"/>
                  </a:lnTo>
                  <a:lnTo>
                    <a:pt x="3817467" y="39204"/>
                  </a:lnTo>
                  <a:lnTo>
                    <a:pt x="3815194" y="46202"/>
                  </a:lnTo>
                  <a:lnTo>
                    <a:pt x="3823424" y="51117"/>
                  </a:lnTo>
                  <a:lnTo>
                    <a:pt x="3828415" y="57315"/>
                  </a:lnTo>
                  <a:lnTo>
                    <a:pt x="3831666" y="62636"/>
                  </a:lnTo>
                  <a:lnTo>
                    <a:pt x="3834688" y="64884"/>
                  </a:lnTo>
                  <a:lnTo>
                    <a:pt x="3836797" y="64884"/>
                  </a:lnTo>
                  <a:lnTo>
                    <a:pt x="3839641" y="61912"/>
                  </a:lnTo>
                  <a:lnTo>
                    <a:pt x="3844798" y="53695"/>
                  </a:lnTo>
                  <a:lnTo>
                    <a:pt x="3846271" y="59563"/>
                  </a:lnTo>
                  <a:lnTo>
                    <a:pt x="3845115" y="68211"/>
                  </a:lnTo>
                  <a:lnTo>
                    <a:pt x="3852024" y="68440"/>
                  </a:lnTo>
                  <a:lnTo>
                    <a:pt x="3858018" y="58635"/>
                  </a:lnTo>
                  <a:close/>
                </a:path>
                <a:path extrusionOk="0" h="328295" w="8278495">
                  <a:moveTo>
                    <a:pt x="3931551" y="201244"/>
                  </a:moveTo>
                  <a:lnTo>
                    <a:pt x="3923487" y="201244"/>
                  </a:lnTo>
                  <a:lnTo>
                    <a:pt x="3922128" y="201244"/>
                  </a:lnTo>
                  <a:lnTo>
                    <a:pt x="3920464" y="201409"/>
                  </a:lnTo>
                  <a:lnTo>
                    <a:pt x="3918470" y="201764"/>
                  </a:lnTo>
                  <a:lnTo>
                    <a:pt x="3918470" y="209372"/>
                  </a:lnTo>
                  <a:lnTo>
                    <a:pt x="3908806" y="220433"/>
                  </a:lnTo>
                  <a:lnTo>
                    <a:pt x="3907155" y="224358"/>
                  </a:lnTo>
                  <a:lnTo>
                    <a:pt x="3911422" y="224358"/>
                  </a:lnTo>
                  <a:lnTo>
                    <a:pt x="3919055" y="218579"/>
                  </a:lnTo>
                  <a:lnTo>
                    <a:pt x="3929113" y="207022"/>
                  </a:lnTo>
                  <a:lnTo>
                    <a:pt x="3931551" y="201244"/>
                  </a:lnTo>
                  <a:close/>
                </a:path>
                <a:path extrusionOk="0" h="328295" w="8278495">
                  <a:moveTo>
                    <a:pt x="4036123" y="76034"/>
                  </a:moveTo>
                  <a:lnTo>
                    <a:pt x="4021480" y="76034"/>
                  </a:lnTo>
                  <a:lnTo>
                    <a:pt x="4021480" y="105422"/>
                  </a:lnTo>
                  <a:lnTo>
                    <a:pt x="4036123" y="105422"/>
                  </a:lnTo>
                  <a:lnTo>
                    <a:pt x="4036123" y="76034"/>
                  </a:lnTo>
                  <a:close/>
                </a:path>
                <a:path extrusionOk="0" h="328295" w="8278495">
                  <a:moveTo>
                    <a:pt x="4124782" y="157289"/>
                  </a:moveTo>
                  <a:lnTo>
                    <a:pt x="4123410" y="157467"/>
                  </a:lnTo>
                  <a:lnTo>
                    <a:pt x="4118140" y="157530"/>
                  </a:lnTo>
                  <a:lnTo>
                    <a:pt x="4108526" y="156946"/>
                  </a:lnTo>
                  <a:lnTo>
                    <a:pt x="4106265" y="156946"/>
                  </a:lnTo>
                  <a:lnTo>
                    <a:pt x="4097451" y="156946"/>
                  </a:lnTo>
                  <a:lnTo>
                    <a:pt x="4090873" y="159181"/>
                  </a:lnTo>
                  <a:lnTo>
                    <a:pt x="4095165" y="172377"/>
                  </a:lnTo>
                  <a:lnTo>
                    <a:pt x="4097845" y="172694"/>
                  </a:lnTo>
                  <a:lnTo>
                    <a:pt x="4100360" y="172847"/>
                  </a:lnTo>
                  <a:lnTo>
                    <a:pt x="4102722" y="172847"/>
                  </a:lnTo>
                  <a:lnTo>
                    <a:pt x="4111294" y="171958"/>
                  </a:lnTo>
                  <a:lnTo>
                    <a:pt x="4117949" y="169176"/>
                  </a:lnTo>
                  <a:lnTo>
                    <a:pt x="4122496" y="164350"/>
                  </a:lnTo>
                  <a:lnTo>
                    <a:pt x="4124782" y="157289"/>
                  </a:lnTo>
                  <a:close/>
                </a:path>
                <a:path extrusionOk="0" h="328295" w="8278495">
                  <a:moveTo>
                    <a:pt x="4176712" y="64147"/>
                  </a:moveTo>
                  <a:lnTo>
                    <a:pt x="4175620" y="56362"/>
                  </a:lnTo>
                  <a:lnTo>
                    <a:pt x="4168825" y="46202"/>
                  </a:lnTo>
                  <a:lnTo>
                    <a:pt x="4164342" y="57416"/>
                  </a:lnTo>
                  <a:lnTo>
                    <a:pt x="4163834" y="65087"/>
                  </a:lnTo>
                  <a:lnTo>
                    <a:pt x="4166044" y="69481"/>
                  </a:lnTo>
                  <a:lnTo>
                    <a:pt x="4169689" y="70878"/>
                  </a:lnTo>
                  <a:lnTo>
                    <a:pt x="4174071" y="69126"/>
                  </a:lnTo>
                  <a:lnTo>
                    <a:pt x="4176712" y="64147"/>
                  </a:lnTo>
                  <a:close/>
                </a:path>
                <a:path extrusionOk="0" h="328295" w="8278495">
                  <a:moveTo>
                    <a:pt x="4183494" y="238861"/>
                  </a:moveTo>
                  <a:lnTo>
                    <a:pt x="4181411" y="239496"/>
                  </a:lnTo>
                  <a:lnTo>
                    <a:pt x="4178935" y="239737"/>
                  </a:lnTo>
                  <a:lnTo>
                    <a:pt x="4172483" y="239737"/>
                  </a:lnTo>
                  <a:lnTo>
                    <a:pt x="4155783" y="237972"/>
                  </a:lnTo>
                  <a:lnTo>
                    <a:pt x="4152049" y="237972"/>
                  </a:lnTo>
                  <a:lnTo>
                    <a:pt x="4142600" y="237972"/>
                  </a:lnTo>
                  <a:lnTo>
                    <a:pt x="4135996" y="240804"/>
                  </a:lnTo>
                  <a:lnTo>
                    <a:pt x="4139476" y="253606"/>
                  </a:lnTo>
                  <a:lnTo>
                    <a:pt x="4152989" y="252476"/>
                  </a:lnTo>
                  <a:lnTo>
                    <a:pt x="4165142" y="249961"/>
                  </a:lnTo>
                  <a:lnTo>
                    <a:pt x="4175468" y="245579"/>
                  </a:lnTo>
                  <a:lnTo>
                    <a:pt x="4183494" y="238861"/>
                  </a:lnTo>
                  <a:close/>
                </a:path>
                <a:path extrusionOk="0" h="328295" w="8278495">
                  <a:moveTo>
                    <a:pt x="4221327" y="252171"/>
                  </a:moveTo>
                  <a:lnTo>
                    <a:pt x="4220311" y="246456"/>
                  </a:lnTo>
                  <a:lnTo>
                    <a:pt x="4218521" y="246595"/>
                  </a:lnTo>
                  <a:lnTo>
                    <a:pt x="4212183" y="246595"/>
                  </a:lnTo>
                  <a:lnTo>
                    <a:pt x="4198023" y="238810"/>
                  </a:lnTo>
                  <a:lnTo>
                    <a:pt x="4192473" y="238810"/>
                  </a:lnTo>
                  <a:lnTo>
                    <a:pt x="4190962" y="238861"/>
                  </a:lnTo>
                  <a:lnTo>
                    <a:pt x="4188968" y="246278"/>
                  </a:lnTo>
                  <a:lnTo>
                    <a:pt x="4191787" y="251409"/>
                  </a:lnTo>
                  <a:lnTo>
                    <a:pt x="4197756" y="254393"/>
                  </a:lnTo>
                  <a:lnTo>
                    <a:pt x="4205249" y="255358"/>
                  </a:lnTo>
                  <a:lnTo>
                    <a:pt x="4213403" y="255358"/>
                  </a:lnTo>
                  <a:lnTo>
                    <a:pt x="4221327" y="252171"/>
                  </a:lnTo>
                  <a:close/>
                </a:path>
                <a:path extrusionOk="0" h="328295" w="8278495">
                  <a:moveTo>
                    <a:pt x="4247616" y="227317"/>
                  </a:moveTo>
                  <a:lnTo>
                    <a:pt x="4245597" y="220560"/>
                  </a:lnTo>
                  <a:lnTo>
                    <a:pt x="4235259" y="216509"/>
                  </a:lnTo>
                  <a:lnTo>
                    <a:pt x="4232478" y="231482"/>
                  </a:lnTo>
                  <a:lnTo>
                    <a:pt x="4235437" y="236474"/>
                  </a:lnTo>
                  <a:lnTo>
                    <a:pt x="4239158" y="236474"/>
                  </a:lnTo>
                  <a:lnTo>
                    <a:pt x="4244429" y="233667"/>
                  </a:lnTo>
                  <a:lnTo>
                    <a:pt x="4247616" y="227317"/>
                  </a:lnTo>
                  <a:close/>
                </a:path>
                <a:path extrusionOk="0" h="328295" w="8278495">
                  <a:moveTo>
                    <a:pt x="4282249" y="39420"/>
                  </a:moveTo>
                  <a:lnTo>
                    <a:pt x="4272064" y="31330"/>
                  </a:lnTo>
                  <a:lnTo>
                    <a:pt x="4266590" y="42621"/>
                  </a:lnTo>
                  <a:lnTo>
                    <a:pt x="4255414" y="64706"/>
                  </a:lnTo>
                  <a:lnTo>
                    <a:pt x="4249915" y="76047"/>
                  </a:lnTo>
                  <a:lnTo>
                    <a:pt x="4251833" y="76225"/>
                  </a:lnTo>
                  <a:lnTo>
                    <a:pt x="4252773" y="76225"/>
                  </a:lnTo>
                  <a:lnTo>
                    <a:pt x="4269473" y="69570"/>
                  </a:lnTo>
                  <a:lnTo>
                    <a:pt x="4280344" y="54737"/>
                  </a:lnTo>
                  <a:lnTo>
                    <a:pt x="4282249" y="39420"/>
                  </a:lnTo>
                  <a:close/>
                </a:path>
                <a:path extrusionOk="0" h="328295" w="8278495">
                  <a:moveTo>
                    <a:pt x="4286821" y="246468"/>
                  </a:moveTo>
                  <a:lnTo>
                    <a:pt x="4281576" y="242595"/>
                  </a:lnTo>
                  <a:lnTo>
                    <a:pt x="4277157" y="241134"/>
                  </a:lnTo>
                  <a:lnTo>
                    <a:pt x="4273651" y="241134"/>
                  </a:lnTo>
                  <a:lnTo>
                    <a:pt x="4268241" y="241134"/>
                  </a:lnTo>
                  <a:lnTo>
                    <a:pt x="4265015" y="244614"/>
                  </a:lnTo>
                  <a:lnTo>
                    <a:pt x="4263555" y="251561"/>
                  </a:lnTo>
                  <a:lnTo>
                    <a:pt x="4265333" y="255028"/>
                  </a:lnTo>
                  <a:lnTo>
                    <a:pt x="4273677" y="255028"/>
                  </a:lnTo>
                  <a:lnTo>
                    <a:pt x="4279239" y="252780"/>
                  </a:lnTo>
                  <a:lnTo>
                    <a:pt x="4286821" y="246468"/>
                  </a:lnTo>
                  <a:close/>
                </a:path>
                <a:path extrusionOk="0" h="328295" w="8278495">
                  <a:moveTo>
                    <a:pt x="4325645" y="61683"/>
                  </a:moveTo>
                  <a:lnTo>
                    <a:pt x="4322623" y="52019"/>
                  </a:lnTo>
                  <a:lnTo>
                    <a:pt x="4315003" y="52019"/>
                  </a:lnTo>
                  <a:lnTo>
                    <a:pt x="4313237" y="52019"/>
                  </a:lnTo>
                  <a:lnTo>
                    <a:pt x="4311218" y="52539"/>
                  </a:lnTo>
                  <a:lnTo>
                    <a:pt x="4308945" y="53695"/>
                  </a:lnTo>
                  <a:lnTo>
                    <a:pt x="4304347" y="61620"/>
                  </a:lnTo>
                  <a:lnTo>
                    <a:pt x="4300740" y="74383"/>
                  </a:lnTo>
                  <a:lnTo>
                    <a:pt x="4301604" y="86271"/>
                  </a:lnTo>
                  <a:lnTo>
                    <a:pt x="4310418" y="91503"/>
                  </a:lnTo>
                  <a:lnTo>
                    <a:pt x="4312069" y="91503"/>
                  </a:lnTo>
                  <a:lnTo>
                    <a:pt x="4313961" y="91249"/>
                  </a:lnTo>
                  <a:lnTo>
                    <a:pt x="4316120" y="90678"/>
                  </a:lnTo>
                  <a:lnTo>
                    <a:pt x="4321810" y="90703"/>
                  </a:lnTo>
                  <a:lnTo>
                    <a:pt x="4325239" y="81026"/>
                  </a:lnTo>
                  <a:lnTo>
                    <a:pt x="4325645" y="61683"/>
                  </a:lnTo>
                  <a:close/>
                </a:path>
                <a:path extrusionOk="0" h="328295" w="8278495">
                  <a:moveTo>
                    <a:pt x="4330839" y="246456"/>
                  </a:moveTo>
                  <a:lnTo>
                    <a:pt x="4329595" y="236613"/>
                  </a:lnTo>
                  <a:lnTo>
                    <a:pt x="4326941" y="228168"/>
                  </a:lnTo>
                  <a:lnTo>
                    <a:pt x="4322559" y="221373"/>
                  </a:lnTo>
                  <a:lnTo>
                    <a:pt x="4316120" y="216509"/>
                  </a:lnTo>
                  <a:lnTo>
                    <a:pt x="4316171" y="226326"/>
                  </a:lnTo>
                  <a:lnTo>
                    <a:pt x="4315765" y="236524"/>
                  </a:lnTo>
                  <a:lnTo>
                    <a:pt x="4317479" y="244538"/>
                  </a:lnTo>
                  <a:lnTo>
                    <a:pt x="4323931" y="247777"/>
                  </a:lnTo>
                  <a:lnTo>
                    <a:pt x="4325798" y="247777"/>
                  </a:lnTo>
                  <a:lnTo>
                    <a:pt x="4328071" y="247370"/>
                  </a:lnTo>
                  <a:lnTo>
                    <a:pt x="4330839" y="246456"/>
                  </a:lnTo>
                  <a:close/>
                </a:path>
                <a:path extrusionOk="0" h="328295" w="8278495">
                  <a:moveTo>
                    <a:pt x="4353001" y="61290"/>
                  </a:moveTo>
                  <a:lnTo>
                    <a:pt x="4338332" y="61290"/>
                  </a:lnTo>
                  <a:lnTo>
                    <a:pt x="4338332" y="76034"/>
                  </a:lnTo>
                  <a:lnTo>
                    <a:pt x="4353001" y="76034"/>
                  </a:lnTo>
                  <a:lnTo>
                    <a:pt x="4353001" y="61290"/>
                  </a:lnTo>
                  <a:close/>
                </a:path>
                <a:path extrusionOk="0" h="328295" w="8278495">
                  <a:moveTo>
                    <a:pt x="4437634" y="71094"/>
                  </a:moveTo>
                  <a:lnTo>
                    <a:pt x="4436453" y="63169"/>
                  </a:lnTo>
                  <a:lnTo>
                    <a:pt x="4433405" y="59601"/>
                  </a:lnTo>
                  <a:lnTo>
                    <a:pt x="4431665" y="59601"/>
                  </a:lnTo>
                  <a:lnTo>
                    <a:pt x="4429417" y="62026"/>
                  </a:lnTo>
                  <a:lnTo>
                    <a:pt x="4426661" y="68440"/>
                  </a:lnTo>
                  <a:lnTo>
                    <a:pt x="4424680" y="72567"/>
                  </a:lnTo>
                  <a:lnTo>
                    <a:pt x="4429455" y="83350"/>
                  </a:lnTo>
                  <a:lnTo>
                    <a:pt x="4434002" y="83337"/>
                  </a:lnTo>
                  <a:lnTo>
                    <a:pt x="4434141" y="83312"/>
                  </a:lnTo>
                  <a:lnTo>
                    <a:pt x="4436872" y="79197"/>
                  </a:lnTo>
                  <a:lnTo>
                    <a:pt x="4437634" y="71094"/>
                  </a:lnTo>
                  <a:close/>
                </a:path>
                <a:path extrusionOk="0" h="328295" w="8278495">
                  <a:moveTo>
                    <a:pt x="4522406" y="179641"/>
                  </a:moveTo>
                  <a:lnTo>
                    <a:pt x="4518799" y="177888"/>
                  </a:lnTo>
                  <a:lnTo>
                    <a:pt x="4515104" y="177139"/>
                  </a:lnTo>
                  <a:lnTo>
                    <a:pt x="4511599" y="177139"/>
                  </a:lnTo>
                  <a:lnTo>
                    <a:pt x="4500156" y="179959"/>
                  </a:lnTo>
                  <a:lnTo>
                    <a:pt x="4492764" y="186702"/>
                  </a:lnTo>
                  <a:lnTo>
                    <a:pt x="4491964" y="194818"/>
                  </a:lnTo>
                  <a:lnTo>
                    <a:pt x="4500308" y="201764"/>
                  </a:lnTo>
                  <a:lnTo>
                    <a:pt x="4504448" y="194919"/>
                  </a:lnTo>
                  <a:lnTo>
                    <a:pt x="4512551" y="191947"/>
                  </a:lnTo>
                  <a:lnTo>
                    <a:pt x="4520044" y="188366"/>
                  </a:lnTo>
                  <a:lnTo>
                    <a:pt x="4522406" y="179641"/>
                  </a:lnTo>
                  <a:close/>
                </a:path>
                <a:path extrusionOk="0" h="328295" w="8278495">
                  <a:moveTo>
                    <a:pt x="4927524" y="98285"/>
                  </a:moveTo>
                  <a:lnTo>
                    <a:pt x="4916665" y="101625"/>
                  </a:lnTo>
                  <a:lnTo>
                    <a:pt x="4912957" y="90678"/>
                  </a:lnTo>
                  <a:lnTo>
                    <a:pt x="4900142" y="93218"/>
                  </a:lnTo>
                  <a:lnTo>
                    <a:pt x="4889741" y="97332"/>
                  </a:lnTo>
                  <a:lnTo>
                    <a:pt x="4885410" y="103695"/>
                  </a:lnTo>
                  <a:lnTo>
                    <a:pt x="4890795" y="113042"/>
                  </a:lnTo>
                  <a:lnTo>
                    <a:pt x="4901717" y="116725"/>
                  </a:lnTo>
                  <a:lnTo>
                    <a:pt x="4898301" y="127787"/>
                  </a:lnTo>
                  <a:lnTo>
                    <a:pt x="4927524" y="127787"/>
                  </a:lnTo>
                  <a:lnTo>
                    <a:pt x="4927524" y="98285"/>
                  </a:lnTo>
                  <a:close/>
                </a:path>
                <a:path extrusionOk="0" h="328295" w="8278495">
                  <a:moveTo>
                    <a:pt x="4978603" y="226161"/>
                  </a:moveTo>
                  <a:lnTo>
                    <a:pt x="4976901" y="222834"/>
                  </a:lnTo>
                  <a:lnTo>
                    <a:pt x="4971415" y="222834"/>
                  </a:lnTo>
                  <a:lnTo>
                    <a:pt x="4966894" y="222834"/>
                  </a:lnTo>
                  <a:lnTo>
                    <a:pt x="4959807" y="225094"/>
                  </a:lnTo>
                  <a:lnTo>
                    <a:pt x="4949736" y="231495"/>
                  </a:lnTo>
                  <a:lnTo>
                    <a:pt x="4955540" y="234861"/>
                  </a:lnTo>
                  <a:lnTo>
                    <a:pt x="4960620" y="236143"/>
                  </a:lnTo>
                  <a:lnTo>
                    <a:pt x="4971529" y="236143"/>
                  </a:lnTo>
                  <a:lnTo>
                    <a:pt x="4975923" y="232816"/>
                  </a:lnTo>
                  <a:lnTo>
                    <a:pt x="4978603" y="226161"/>
                  </a:lnTo>
                  <a:close/>
                </a:path>
                <a:path extrusionOk="0" h="328295" w="8278495">
                  <a:moveTo>
                    <a:pt x="5104295" y="24193"/>
                  </a:moveTo>
                  <a:lnTo>
                    <a:pt x="5102669" y="24041"/>
                  </a:lnTo>
                  <a:lnTo>
                    <a:pt x="5101895" y="24041"/>
                  </a:lnTo>
                  <a:lnTo>
                    <a:pt x="5089271" y="29654"/>
                  </a:lnTo>
                  <a:lnTo>
                    <a:pt x="5083454" y="42125"/>
                  </a:lnTo>
                  <a:lnTo>
                    <a:pt x="5085651" y="54864"/>
                  </a:lnTo>
                  <a:lnTo>
                    <a:pt x="5097056" y="61302"/>
                  </a:lnTo>
                  <a:lnTo>
                    <a:pt x="5096230" y="49276"/>
                  </a:lnTo>
                  <a:lnTo>
                    <a:pt x="5097411" y="39293"/>
                  </a:lnTo>
                  <a:lnTo>
                    <a:pt x="5100218" y="31026"/>
                  </a:lnTo>
                  <a:lnTo>
                    <a:pt x="5104295" y="24193"/>
                  </a:lnTo>
                  <a:close/>
                </a:path>
                <a:path extrusionOk="0" h="328295" w="8278495">
                  <a:moveTo>
                    <a:pt x="5192877" y="105422"/>
                  </a:moveTo>
                  <a:lnTo>
                    <a:pt x="5187708" y="105791"/>
                  </a:lnTo>
                  <a:lnTo>
                    <a:pt x="5182628" y="106045"/>
                  </a:lnTo>
                  <a:lnTo>
                    <a:pt x="5177815" y="106045"/>
                  </a:lnTo>
                  <a:lnTo>
                    <a:pt x="5168900" y="105689"/>
                  </a:lnTo>
                  <a:lnTo>
                    <a:pt x="5160873" y="104432"/>
                  </a:lnTo>
                  <a:lnTo>
                    <a:pt x="5154003" y="102057"/>
                  </a:lnTo>
                  <a:lnTo>
                    <a:pt x="5148542" y="98285"/>
                  </a:lnTo>
                  <a:lnTo>
                    <a:pt x="5146903" y="110693"/>
                  </a:lnTo>
                  <a:lnTo>
                    <a:pt x="5149913" y="119100"/>
                  </a:lnTo>
                  <a:lnTo>
                    <a:pt x="5156263" y="123888"/>
                  </a:lnTo>
                  <a:lnTo>
                    <a:pt x="5164658" y="125412"/>
                  </a:lnTo>
                  <a:lnTo>
                    <a:pt x="5173916" y="123977"/>
                  </a:lnTo>
                  <a:lnTo>
                    <a:pt x="5182603" y="119926"/>
                  </a:lnTo>
                  <a:lnTo>
                    <a:pt x="5189372" y="113614"/>
                  </a:lnTo>
                  <a:lnTo>
                    <a:pt x="5192877" y="105422"/>
                  </a:lnTo>
                  <a:close/>
                </a:path>
                <a:path extrusionOk="0" h="328295" w="8278495">
                  <a:moveTo>
                    <a:pt x="5200015" y="157289"/>
                  </a:moveTo>
                  <a:lnTo>
                    <a:pt x="5191226" y="157797"/>
                  </a:lnTo>
                  <a:lnTo>
                    <a:pt x="5183352" y="159219"/>
                  </a:lnTo>
                  <a:lnTo>
                    <a:pt x="5178272" y="163449"/>
                  </a:lnTo>
                  <a:lnTo>
                    <a:pt x="5177891" y="172389"/>
                  </a:lnTo>
                  <a:lnTo>
                    <a:pt x="5178603" y="172389"/>
                  </a:lnTo>
                  <a:lnTo>
                    <a:pt x="5186667" y="171310"/>
                  </a:lnTo>
                  <a:lnTo>
                    <a:pt x="5192738" y="168262"/>
                  </a:lnTo>
                  <a:lnTo>
                    <a:pt x="5197094" y="163512"/>
                  </a:lnTo>
                  <a:lnTo>
                    <a:pt x="5200015" y="157289"/>
                  </a:lnTo>
                  <a:close/>
                </a:path>
                <a:path extrusionOk="0" h="328295" w="8278495">
                  <a:moveTo>
                    <a:pt x="5598007" y="194386"/>
                  </a:moveTo>
                  <a:lnTo>
                    <a:pt x="5596344" y="183146"/>
                  </a:lnTo>
                  <a:lnTo>
                    <a:pt x="5589359" y="177165"/>
                  </a:lnTo>
                  <a:lnTo>
                    <a:pt x="5579300" y="174294"/>
                  </a:lnTo>
                  <a:lnTo>
                    <a:pt x="5568404" y="172377"/>
                  </a:lnTo>
                  <a:lnTo>
                    <a:pt x="5568950" y="182854"/>
                  </a:lnTo>
                  <a:lnTo>
                    <a:pt x="5572963" y="189826"/>
                  </a:lnTo>
                  <a:lnTo>
                    <a:pt x="5580050" y="193713"/>
                  </a:lnTo>
                  <a:lnTo>
                    <a:pt x="5589841" y="194906"/>
                  </a:lnTo>
                  <a:lnTo>
                    <a:pt x="5592394" y="194906"/>
                  </a:lnTo>
                  <a:lnTo>
                    <a:pt x="5595124" y="194729"/>
                  </a:lnTo>
                  <a:lnTo>
                    <a:pt x="5598007" y="194386"/>
                  </a:lnTo>
                  <a:close/>
                </a:path>
                <a:path extrusionOk="0" h="328295" w="8278495">
                  <a:moveTo>
                    <a:pt x="5862980" y="283464"/>
                  </a:moveTo>
                  <a:lnTo>
                    <a:pt x="5848388" y="283464"/>
                  </a:lnTo>
                  <a:lnTo>
                    <a:pt x="5848388" y="290715"/>
                  </a:lnTo>
                  <a:lnTo>
                    <a:pt x="5842584" y="292100"/>
                  </a:lnTo>
                  <a:lnTo>
                    <a:pt x="5840857" y="298208"/>
                  </a:lnTo>
                  <a:lnTo>
                    <a:pt x="5849658" y="297726"/>
                  </a:lnTo>
                  <a:lnTo>
                    <a:pt x="5857545" y="296367"/>
                  </a:lnTo>
                  <a:lnTo>
                    <a:pt x="5862612" y="292252"/>
                  </a:lnTo>
                  <a:lnTo>
                    <a:pt x="5862980" y="283464"/>
                  </a:lnTo>
                  <a:close/>
                </a:path>
                <a:path extrusionOk="0" h="328295" w="8278495">
                  <a:moveTo>
                    <a:pt x="5905589" y="280568"/>
                  </a:moveTo>
                  <a:lnTo>
                    <a:pt x="5899836" y="275971"/>
                  </a:lnTo>
                  <a:lnTo>
                    <a:pt x="5897651" y="282333"/>
                  </a:lnTo>
                  <a:lnTo>
                    <a:pt x="5894654" y="288302"/>
                  </a:lnTo>
                  <a:lnTo>
                    <a:pt x="5894248" y="293674"/>
                  </a:lnTo>
                  <a:lnTo>
                    <a:pt x="5899836" y="298208"/>
                  </a:lnTo>
                  <a:lnTo>
                    <a:pt x="5902198" y="291871"/>
                  </a:lnTo>
                  <a:lnTo>
                    <a:pt x="5905246" y="285927"/>
                  </a:lnTo>
                  <a:lnTo>
                    <a:pt x="5905589" y="280568"/>
                  </a:lnTo>
                  <a:close/>
                </a:path>
                <a:path extrusionOk="0" h="328295" w="8278495">
                  <a:moveTo>
                    <a:pt x="6158052" y="281965"/>
                  </a:moveTo>
                  <a:lnTo>
                    <a:pt x="6157684" y="261226"/>
                  </a:lnTo>
                  <a:lnTo>
                    <a:pt x="6135471" y="261226"/>
                  </a:lnTo>
                  <a:lnTo>
                    <a:pt x="6136500" y="276974"/>
                  </a:lnTo>
                  <a:lnTo>
                    <a:pt x="6134379" y="289547"/>
                  </a:lnTo>
                  <a:lnTo>
                    <a:pt x="6131026" y="300901"/>
                  </a:lnTo>
                  <a:lnTo>
                    <a:pt x="6128334" y="312953"/>
                  </a:lnTo>
                  <a:lnTo>
                    <a:pt x="6144590" y="309003"/>
                  </a:lnTo>
                  <a:lnTo>
                    <a:pt x="6154090" y="298284"/>
                  </a:lnTo>
                  <a:lnTo>
                    <a:pt x="6158052" y="281965"/>
                  </a:lnTo>
                  <a:close/>
                </a:path>
                <a:path extrusionOk="0" h="328295" w="8278495">
                  <a:moveTo>
                    <a:pt x="6164097" y="211048"/>
                  </a:moveTo>
                  <a:lnTo>
                    <a:pt x="6160782" y="201764"/>
                  </a:lnTo>
                  <a:lnTo>
                    <a:pt x="6150800" y="201764"/>
                  </a:lnTo>
                  <a:lnTo>
                    <a:pt x="6150432" y="201764"/>
                  </a:lnTo>
                  <a:lnTo>
                    <a:pt x="6151130" y="213588"/>
                  </a:lnTo>
                  <a:lnTo>
                    <a:pt x="6149949" y="223507"/>
                  </a:lnTo>
                  <a:lnTo>
                    <a:pt x="6147130" y="231838"/>
                  </a:lnTo>
                  <a:lnTo>
                    <a:pt x="6142939" y="238861"/>
                  </a:lnTo>
                  <a:lnTo>
                    <a:pt x="6143866" y="238887"/>
                  </a:lnTo>
                  <a:lnTo>
                    <a:pt x="6150775" y="237286"/>
                  </a:lnTo>
                  <a:lnTo>
                    <a:pt x="6156274" y="233083"/>
                  </a:lnTo>
                  <a:lnTo>
                    <a:pt x="6160198" y="227139"/>
                  </a:lnTo>
                  <a:lnTo>
                    <a:pt x="6162395" y="220332"/>
                  </a:lnTo>
                  <a:lnTo>
                    <a:pt x="6164097" y="211048"/>
                  </a:lnTo>
                  <a:close/>
                </a:path>
                <a:path extrusionOk="0" h="328295" w="8278495">
                  <a:moveTo>
                    <a:pt x="6188519" y="117703"/>
                  </a:moveTo>
                  <a:lnTo>
                    <a:pt x="6185281" y="111277"/>
                  </a:lnTo>
                  <a:lnTo>
                    <a:pt x="6178791" y="111277"/>
                  </a:lnTo>
                  <a:lnTo>
                    <a:pt x="6176911" y="111277"/>
                  </a:lnTo>
                  <a:lnTo>
                    <a:pt x="6174765" y="111810"/>
                  </a:lnTo>
                  <a:lnTo>
                    <a:pt x="6172339" y="113042"/>
                  </a:lnTo>
                  <a:lnTo>
                    <a:pt x="6172339" y="135280"/>
                  </a:lnTo>
                  <a:lnTo>
                    <a:pt x="6174714" y="136461"/>
                  </a:lnTo>
                  <a:lnTo>
                    <a:pt x="6176835" y="136982"/>
                  </a:lnTo>
                  <a:lnTo>
                    <a:pt x="6185205" y="136982"/>
                  </a:lnTo>
                  <a:lnTo>
                    <a:pt x="6188481" y="130556"/>
                  </a:lnTo>
                  <a:lnTo>
                    <a:pt x="6188519" y="117703"/>
                  </a:lnTo>
                  <a:close/>
                </a:path>
                <a:path extrusionOk="0" h="328295" w="8278495">
                  <a:moveTo>
                    <a:pt x="6371806" y="145834"/>
                  </a:moveTo>
                  <a:lnTo>
                    <a:pt x="6369685" y="136918"/>
                  </a:lnTo>
                  <a:lnTo>
                    <a:pt x="6364681" y="130810"/>
                  </a:lnTo>
                  <a:lnTo>
                    <a:pt x="6356451" y="127787"/>
                  </a:lnTo>
                  <a:lnTo>
                    <a:pt x="6356528" y="138912"/>
                  </a:lnTo>
                  <a:lnTo>
                    <a:pt x="6351308" y="144703"/>
                  </a:lnTo>
                  <a:lnTo>
                    <a:pt x="6344996" y="149402"/>
                  </a:lnTo>
                  <a:lnTo>
                    <a:pt x="6341783" y="157276"/>
                  </a:lnTo>
                  <a:lnTo>
                    <a:pt x="6371374" y="157276"/>
                  </a:lnTo>
                  <a:lnTo>
                    <a:pt x="6371806" y="145834"/>
                  </a:lnTo>
                  <a:close/>
                </a:path>
                <a:path extrusionOk="0" h="328295" w="8278495">
                  <a:moveTo>
                    <a:pt x="6386131" y="83312"/>
                  </a:moveTo>
                  <a:lnTo>
                    <a:pt x="6356451" y="83312"/>
                  </a:lnTo>
                  <a:lnTo>
                    <a:pt x="6357874" y="93040"/>
                  </a:lnTo>
                  <a:lnTo>
                    <a:pt x="6360617" y="101460"/>
                  </a:lnTo>
                  <a:lnTo>
                    <a:pt x="6364999" y="108229"/>
                  </a:lnTo>
                  <a:lnTo>
                    <a:pt x="6371374" y="113042"/>
                  </a:lnTo>
                  <a:lnTo>
                    <a:pt x="6371361" y="101917"/>
                  </a:lnTo>
                  <a:lnTo>
                    <a:pt x="6376619" y="96100"/>
                  </a:lnTo>
                  <a:lnTo>
                    <a:pt x="6382944" y="91325"/>
                  </a:lnTo>
                  <a:lnTo>
                    <a:pt x="6386131" y="83312"/>
                  </a:lnTo>
                  <a:close/>
                </a:path>
                <a:path extrusionOk="0" h="328295" w="8278495">
                  <a:moveTo>
                    <a:pt x="6437630" y="61302"/>
                  </a:moveTo>
                  <a:lnTo>
                    <a:pt x="6436842" y="52857"/>
                  </a:lnTo>
                  <a:lnTo>
                    <a:pt x="6433858" y="46532"/>
                  </a:lnTo>
                  <a:lnTo>
                    <a:pt x="6429083" y="41998"/>
                  </a:lnTo>
                  <a:lnTo>
                    <a:pt x="6422911" y="38938"/>
                  </a:lnTo>
                  <a:lnTo>
                    <a:pt x="6417665" y="46520"/>
                  </a:lnTo>
                  <a:lnTo>
                    <a:pt x="6416180" y="54229"/>
                  </a:lnTo>
                  <a:lnTo>
                    <a:pt x="6419367" y="60210"/>
                  </a:lnTo>
                  <a:lnTo>
                    <a:pt x="6428143" y="62623"/>
                  </a:lnTo>
                  <a:lnTo>
                    <a:pt x="6430797" y="62623"/>
                  </a:lnTo>
                  <a:lnTo>
                    <a:pt x="6433947" y="62204"/>
                  </a:lnTo>
                  <a:lnTo>
                    <a:pt x="6437630" y="61302"/>
                  </a:lnTo>
                  <a:close/>
                </a:path>
                <a:path extrusionOk="0" h="328295" w="8278495">
                  <a:moveTo>
                    <a:pt x="6518745" y="53708"/>
                  </a:moveTo>
                  <a:lnTo>
                    <a:pt x="6518046" y="44970"/>
                  </a:lnTo>
                  <a:lnTo>
                    <a:pt x="6514655" y="35179"/>
                  </a:lnTo>
                  <a:lnTo>
                    <a:pt x="6509537" y="27190"/>
                  </a:lnTo>
                  <a:lnTo>
                    <a:pt x="6503695" y="23888"/>
                  </a:lnTo>
                  <a:lnTo>
                    <a:pt x="6501143" y="23888"/>
                  </a:lnTo>
                  <a:lnTo>
                    <a:pt x="6498666" y="26022"/>
                  </a:lnTo>
                  <a:lnTo>
                    <a:pt x="6496621" y="31330"/>
                  </a:lnTo>
                  <a:lnTo>
                    <a:pt x="6497891" y="31178"/>
                  </a:lnTo>
                  <a:lnTo>
                    <a:pt x="6504508" y="31178"/>
                  </a:lnTo>
                  <a:lnTo>
                    <a:pt x="6504241" y="55943"/>
                  </a:lnTo>
                  <a:lnTo>
                    <a:pt x="6512433" y="55943"/>
                  </a:lnTo>
                  <a:lnTo>
                    <a:pt x="6515151" y="55270"/>
                  </a:lnTo>
                  <a:lnTo>
                    <a:pt x="6518745" y="53708"/>
                  </a:lnTo>
                  <a:close/>
                </a:path>
                <a:path extrusionOk="0" h="328295" w="8278495">
                  <a:moveTo>
                    <a:pt x="6607111" y="1841"/>
                  </a:moveTo>
                  <a:lnTo>
                    <a:pt x="6584899" y="1841"/>
                  </a:lnTo>
                  <a:lnTo>
                    <a:pt x="6584899" y="24193"/>
                  </a:lnTo>
                  <a:lnTo>
                    <a:pt x="6587033" y="24726"/>
                  </a:lnTo>
                  <a:lnTo>
                    <a:pt x="6588874" y="24968"/>
                  </a:lnTo>
                  <a:lnTo>
                    <a:pt x="6590474" y="24968"/>
                  </a:lnTo>
                  <a:lnTo>
                    <a:pt x="6597713" y="22237"/>
                  </a:lnTo>
                  <a:lnTo>
                    <a:pt x="6601180" y="15760"/>
                  </a:lnTo>
                  <a:lnTo>
                    <a:pt x="6603454" y="8102"/>
                  </a:lnTo>
                  <a:lnTo>
                    <a:pt x="6607111" y="1841"/>
                  </a:lnTo>
                  <a:close/>
                </a:path>
                <a:path extrusionOk="0" h="328295" w="8278495">
                  <a:moveTo>
                    <a:pt x="6643916" y="179641"/>
                  </a:moveTo>
                  <a:lnTo>
                    <a:pt x="6640017" y="169202"/>
                  </a:lnTo>
                  <a:lnTo>
                    <a:pt x="6635318" y="165696"/>
                  </a:lnTo>
                  <a:lnTo>
                    <a:pt x="6631622" y="165696"/>
                  </a:lnTo>
                  <a:lnTo>
                    <a:pt x="6627825" y="165696"/>
                  </a:lnTo>
                  <a:lnTo>
                    <a:pt x="6625082" y="169379"/>
                  </a:lnTo>
                  <a:lnTo>
                    <a:pt x="6625501" y="176745"/>
                  </a:lnTo>
                  <a:lnTo>
                    <a:pt x="6628676" y="180428"/>
                  </a:lnTo>
                  <a:lnTo>
                    <a:pt x="6638785" y="180428"/>
                  </a:lnTo>
                  <a:lnTo>
                    <a:pt x="6641173" y="180187"/>
                  </a:lnTo>
                  <a:lnTo>
                    <a:pt x="6643916" y="179641"/>
                  </a:lnTo>
                  <a:close/>
                </a:path>
                <a:path extrusionOk="0" h="328295" w="8278495">
                  <a:moveTo>
                    <a:pt x="6710108" y="61302"/>
                  </a:moveTo>
                  <a:lnTo>
                    <a:pt x="6705257" y="56845"/>
                  </a:lnTo>
                  <a:lnTo>
                    <a:pt x="6701447" y="55181"/>
                  </a:lnTo>
                  <a:lnTo>
                    <a:pt x="6698640" y="55181"/>
                  </a:lnTo>
                  <a:lnTo>
                    <a:pt x="6694500" y="55181"/>
                  </a:lnTo>
                  <a:lnTo>
                    <a:pt x="6692519" y="58788"/>
                  </a:lnTo>
                  <a:lnTo>
                    <a:pt x="6692481" y="66001"/>
                  </a:lnTo>
                  <a:lnTo>
                    <a:pt x="6694437" y="69608"/>
                  </a:lnTo>
                  <a:lnTo>
                    <a:pt x="6701104" y="69608"/>
                  </a:lnTo>
                  <a:lnTo>
                    <a:pt x="6705105" y="67411"/>
                  </a:lnTo>
                  <a:lnTo>
                    <a:pt x="6710108" y="61302"/>
                  </a:lnTo>
                  <a:close/>
                </a:path>
                <a:path extrusionOk="0" h="328295" w="8278495">
                  <a:moveTo>
                    <a:pt x="6828117" y="164884"/>
                  </a:moveTo>
                  <a:lnTo>
                    <a:pt x="6815734" y="167182"/>
                  </a:lnTo>
                  <a:lnTo>
                    <a:pt x="6806679" y="172859"/>
                  </a:lnTo>
                  <a:lnTo>
                    <a:pt x="6800926" y="181914"/>
                  </a:lnTo>
                  <a:lnTo>
                    <a:pt x="6798424" y="194386"/>
                  </a:lnTo>
                  <a:lnTo>
                    <a:pt x="6810972" y="192036"/>
                  </a:lnTo>
                  <a:lnTo>
                    <a:pt x="6820078" y="186334"/>
                  </a:lnTo>
                  <a:lnTo>
                    <a:pt x="6825780" y="177292"/>
                  </a:lnTo>
                  <a:lnTo>
                    <a:pt x="6828117" y="164884"/>
                  </a:lnTo>
                  <a:close/>
                </a:path>
                <a:path extrusionOk="0" h="328295" w="8278495">
                  <a:moveTo>
                    <a:pt x="6851421" y="77203"/>
                  </a:moveTo>
                  <a:lnTo>
                    <a:pt x="6842760" y="76047"/>
                  </a:lnTo>
                  <a:lnTo>
                    <a:pt x="6842011" y="85636"/>
                  </a:lnTo>
                  <a:lnTo>
                    <a:pt x="6839293" y="88328"/>
                  </a:lnTo>
                  <a:lnTo>
                    <a:pt x="6833502" y="88328"/>
                  </a:lnTo>
                  <a:lnTo>
                    <a:pt x="6822986" y="83997"/>
                  </a:lnTo>
                  <a:lnTo>
                    <a:pt x="6817639" y="83997"/>
                  </a:lnTo>
                  <a:lnTo>
                    <a:pt x="6815074" y="85585"/>
                  </a:lnTo>
                  <a:lnTo>
                    <a:pt x="6813397" y="90690"/>
                  </a:lnTo>
                  <a:lnTo>
                    <a:pt x="6818833" y="94107"/>
                  </a:lnTo>
                  <a:lnTo>
                    <a:pt x="6824993" y="96723"/>
                  </a:lnTo>
                  <a:lnTo>
                    <a:pt x="6832079" y="98399"/>
                  </a:lnTo>
                  <a:lnTo>
                    <a:pt x="6840258" y="98996"/>
                  </a:lnTo>
                  <a:lnTo>
                    <a:pt x="6843331" y="98996"/>
                  </a:lnTo>
                  <a:lnTo>
                    <a:pt x="6846633" y="98767"/>
                  </a:lnTo>
                  <a:lnTo>
                    <a:pt x="6850215" y="98285"/>
                  </a:lnTo>
                  <a:lnTo>
                    <a:pt x="6849097" y="89179"/>
                  </a:lnTo>
                  <a:lnTo>
                    <a:pt x="6851421" y="77203"/>
                  </a:lnTo>
                  <a:close/>
                </a:path>
                <a:path extrusionOk="0" h="328295" w="8278495">
                  <a:moveTo>
                    <a:pt x="7599159" y="42100"/>
                  </a:moveTo>
                  <a:lnTo>
                    <a:pt x="7597153" y="35344"/>
                  </a:lnTo>
                  <a:lnTo>
                    <a:pt x="7586815" y="31330"/>
                  </a:lnTo>
                  <a:lnTo>
                    <a:pt x="7584033" y="46278"/>
                  </a:lnTo>
                  <a:lnTo>
                    <a:pt x="7586967" y="51269"/>
                  </a:lnTo>
                  <a:lnTo>
                    <a:pt x="7590688" y="51269"/>
                  </a:lnTo>
                  <a:lnTo>
                    <a:pt x="7595959" y="48450"/>
                  </a:lnTo>
                  <a:lnTo>
                    <a:pt x="7599159" y="42100"/>
                  </a:lnTo>
                  <a:close/>
                </a:path>
                <a:path extrusionOk="0" h="328295" w="8278495">
                  <a:moveTo>
                    <a:pt x="7866494" y="209372"/>
                  </a:moveTo>
                  <a:lnTo>
                    <a:pt x="7861224" y="207213"/>
                  </a:lnTo>
                  <a:lnTo>
                    <a:pt x="7858531" y="202526"/>
                  </a:lnTo>
                  <a:lnTo>
                    <a:pt x="7856156" y="197523"/>
                  </a:lnTo>
                  <a:lnTo>
                    <a:pt x="7851838" y="194386"/>
                  </a:lnTo>
                  <a:lnTo>
                    <a:pt x="7849819" y="202577"/>
                  </a:lnTo>
                  <a:lnTo>
                    <a:pt x="7851546" y="210185"/>
                  </a:lnTo>
                  <a:lnTo>
                    <a:pt x="7855547" y="215785"/>
                  </a:lnTo>
                  <a:lnTo>
                    <a:pt x="7860398" y="217970"/>
                  </a:lnTo>
                  <a:lnTo>
                    <a:pt x="7863167" y="217970"/>
                  </a:lnTo>
                  <a:lnTo>
                    <a:pt x="7865631" y="215519"/>
                  </a:lnTo>
                  <a:lnTo>
                    <a:pt x="7866494" y="209372"/>
                  </a:lnTo>
                  <a:close/>
                </a:path>
                <a:path extrusionOk="0" h="328295" w="8278495">
                  <a:moveTo>
                    <a:pt x="7925498" y="238861"/>
                  </a:moveTo>
                  <a:lnTo>
                    <a:pt x="7919491" y="237769"/>
                  </a:lnTo>
                  <a:lnTo>
                    <a:pt x="7914741" y="237312"/>
                  </a:lnTo>
                  <a:lnTo>
                    <a:pt x="7911084" y="237312"/>
                  </a:lnTo>
                  <a:lnTo>
                    <a:pt x="7902511" y="237312"/>
                  </a:lnTo>
                  <a:lnTo>
                    <a:pt x="7899844" y="239801"/>
                  </a:lnTo>
                  <a:lnTo>
                    <a:pt x="7901368" y="244754"/>
                  </a:lnTo>
                  <a:lnTo>
                    <a:pt x="7905559" y="247243"/>
                  </a:lnTo>
                  <a:lnTo>
                    <a:pt x="7915478" y="247243"/>
                  </a:lnTo>
                  <a:lnTo>
                    <a:pt x="7921066" y="245110"/>
                  </a:lnTo>
                  <a:lnTo>
                    <a:pt x="7925498" y="238861"/>
                  </a:lnTo>
                  <a:close/>
                </a:path>
                <a:path extrusionOk="0" h="328295" w="8278495">
                  <a:moveTo>
                    <a:pt x="8043469" y="201764"/>
                  </a:moveTo>
                  <a:lnTo>
                    <a:pt x="8041119" y="202844"/>
                  </a:lnTo>
                  <a:lnTo>
                    <a:pt x="8039036" y="203314"/>
                  </a:lnTo>
                  <a:lnTo>
                    <a:pt x="8030464" y="203314"/>
                  </a:lnTo>
                  <a:lnTo>
                    <a:pt x="8026476" y="197307"/>
                  </a:lnTo>
                  <a:lnTo>
                    <a:pt x="8020151" y="185305"/>
                  </a:lnTo>
                  <a:lnTo>
                    <a:pt x="8017802" y="179298"/>
                  </a:lnTo>
                  <a:lnTo>
                    <a:pt x="8014386" y="179298"/>
                  </a:lnTo>
                  <a:lnTo>
                    <a:pt x="8012328" y="179298"/>
                  </a:lnTo>
                  <a:lnTo>
                    <a:pt x="8009890" y="181470"/>
                  </a:lnTo>
                  <a:lnTo>
                    <a:pt x="8006651" y="187121"/>
                  </a:lnTo>
                  <a:lnTo>
                    <a:pt x="8011401" y="192659"/>
                  </a:lnTo>
                  <a:lnTo>
                    <a:pt x="8017675" y="200545"/>
                  </a:lnTo>
                  <a:lnTo>
                    <a:pt x="8024927" y="207594"/>
                  </a:lnTo>
                  <a:lnTo>
                    <a:pt x="8032661" y="210642"/>
                  </a:lnTo>
                  <a:lnTo>
                    <a:pt x="8036369" y="210642"/>
                  </a:lnTo>
                  <a:lnTo>
                    <a:pt x="8040065" y="208203"/>
                  </a:lnTo>
                  <a:lnTo>
                    <a:pt x="8043469" y="201764"/>
                  </a:lnTo>
                  <a:close/>
                </a:path>
                <a:path extrusionOk="0" h="328295" w="8278495">
                  <a:moveTo>
                    <a:pt x="8278177" y="264617"/>
                  </a:moveTo>
                  <a:lnTo>
                    <a:pt x="8274367" y="255397"/>
                  </a:lnTo>
                  <a:lnTo>
                    <a:pt x="8265541" y="247180"/>
                  </a:lnTo>
                  <a:lnTo>
                    <a:pt x="8256956" y="238861"/>
                  </a:lnTo>
                  <a:lnTo>
                    <a:pt x="8256651" y="252323"/>
                  </a:lnTo>
                  <a:lnTo>
                    <a:pt x="8257972" y="263944"/>
                  </a:lnTo>
                  <a:lnTo>
                    <a:pt x="8262467" y="272300"/>
                  </a:lnTo>
                  <a:lnTo>
                    <a:pt x="8271700" y="275971"/>
                  </a:lnTo>
                  <a:lnTo>
                    <a:pt x="8278177" y="26461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79" name="Google Shape;3179;gf574e92628_0_0"/>
            <p:cNvSpPr/>
            <p:nvPr/>
          </p:nvSpPr>
          <p:spPr>
            <a:xfrm>
              <a:off x="22440" y="9551885"/>
              <a:ext cx="8264525" cy="379095"/>
            </a:xfrm>
            <a:custGeom>
              <a:rect b="b" l="l" r="r" t="t"/>
              <a:pathLst>
                <a:path extrusionOk="0" h="379095" w="8264525">
                  <a:moveTo>
                    <a:pt x="14655" y="237083"/>
                  </a:moveTo>
                  <a:lnTo>
                    <a:pt x="0" y="237083"/>
                  </a:lnTo>
                  <a:lnTo>
                    <a:pt x="0" y="252056"/>
                  </a:lnTo>
                  <a:lnTo>
                    <a:pt x="14655" y="252056"/>
                  </a:lnTo>
                  <a:lnTo>
                    <a:pt x="14655" y="237083"/>
                  </a:lnTo>
                  <a:close/>
                </a:path>
                <a:path extrusionOk="0" h="379095" w="8264525">
                  <a:moveTo>
                    <a:pt x="77800" y="297154"/>
                  </a:moveTo>
                  <a:lnTo>
                    <a:pt x="77584" y="296367"/>
                  </a:lnTo>
                  <a:lnTo>
                    <a:pt x="76479" y="292442"/>
                  </a:lnTo>
                  <a:lnTo>
                    <a:pt x="71501" y="289648"/>
                  </a:lnTo>
                  <a:lnTo>
                    <a:pt x="64681" y="288734"/>
                  </a:lnTo>
                  <a:lnTo>
                    <a:pt x="57645" y="288734"/>
                  </a:lnTo>
                  <a:lnTo>
                    <a:pt x="50609" y="291376"/>
                  </a:lnTo>
                  <a:lnTo>
                    <a:pt x="51485" y="296418"/>
                  </a:lnTo>
                  <a:lnTo>
                    <a:pt x="51752" y="296367"/>
                  </a:lnTo>
                  <a:lnTo>
                    <a:pt x="56629" y="297154"/>
                  </a:lnTo>
                  <a:lnTo>
                    <a:pt x="64617" y="299097"/>
                  </a:lnTo>
                  <a:lnTo>
                    <a:pt x="71640" y="301548"/>
                  </a:lnTo>
                  <a:lnTo>
                    <a:pt x="73621" y="303872"/>
                  </a:lnTo>
                  <a:lnTo>
                    <a:pt x="77800" y="297154"/>
                  </a:lnTo>
                  <a:close/>
                </a:path>
                <a:path extrusionOk="0" h="379095" w="8264525">
                  <a:moveTo>
                    <a:pt x="198780" y="51904"/>
                  </a:moveTo>
                  <a:lnTo>
                    <a:pt x="197713" y="46888"/>
                  </a:lnTo>
                  <a:lnTo>
                    <a:pt x="194957" y="44894"/>
                  </a:lnTo>
                  <a:lnTo>
                    <a:pt x="191554" y="44894"/>
                  </a:lnTo>
                  <a:lnTo>
                    <a:pt x="181622" y="48920"/>
                  </a:lnTo>
                  <a:lnTo>
                    <a:pt x="172948" y="58077"/>
                  </a:lnTo>
                  <a:lnTo>
                    <a:pt x="169938" y="67945"/>
                  </a:lnTo>
                  <a:lnTo>
                    <a:pt x="176949" y="74142"/>
                  </a:lnTo>
                  <a:lnTo>
                    <a:pt x="177736" y="67906"/>
                  </a:lnTo>
                  <a:lnTo>
                    <a:pt x="183400" y="66421"/>
                  </a:lnTo>
                  <a:lnTo>
                    <a:pt x="193052" y="66421"/>
                  </a:lnTo>
                  <a:lnTo>
                    <a:pt x="198780" y="66890"/>
                  </a:lnTo>
                  <a:lnTo>
                    <a:pt x="198780" y="51904"/>
                  </a:lnTo>
                  <a:close/>
                </a:path>
                <a:path extrusionOk="0" h="379095" w="8264525">
                  <a:moveTo>
                    <a:pt x="220941" y="222326"/>
                  </a:moveTo>
                  <a:lnTo>
                    <a:pt x="215087" y="222008"/>
                  </a:lnTo>
                  <a:lnTo>
                    <a:pt x="212305" y="222008"/>
                  </a:lnTo>
                  <a:lnTo>
                    <a:pt x="200494" y="222821"/>
                  </a:lnTo>
                  <a:lnTo>
                    <a:pt x="190449" y="225437"/>
                  </a:lnTo>
                  <a:lnTo>
                    <a:pt x="182499" y="230098"/>
                  </a:lnTo>
                  <a:lnTo>
                    <a:pt x="176949" y="237096"/>
                  </a:lnTo>
                  <a:lnTo>
                    <a:pt x="182981" y="237096"/>
                  </a:lnTo>
                  <a:lnTo>
                    <a:pt x="189395" y="237490"/>
                  </a:lnTo>
                  <a:lnTo>
                    <a:pt x="195427" y="237490"/>
                  </a:lnTo>
                  <a:lnTo>
                    <a:pt x="205003" y="236969"/>
                  </a:lnTo>
                  <a:lnTo>
                    <a:pt x="213004" y="234835"/>
                  </a:lnTo>
                  <a:lnTo>
                    <a:pt x="218592" y="230238"/>
                  </a:lnTo>
                  <a:lnTo>
                    <a:pt x="220941" y="222326"/>
                  </a:lnTo>
                  <a:close/>
                </a:path>
                <a:path extrusionOk="0" h="379095" w="8264525">
                  <a:moveTo>
                    <a:pt x="249313" y="137579"/>
                  </a:moveTo>
                  <a:lnTo>
                    <a:pt x="243128" y="125882"/>
                  </a:lnTo>
                  <a:lnTo>
                    <a:pt x="241160" y="138861"/>
                  </a:lnTo>
                  <a:lnTo>
                    <a:pt x="231343" y="143878"/>
                  </a:lnTo>
                  <a:lnTo>
                    <a:pt x="220078" y="147358"/>
                  </a:lnTo>
                  <a:lnTo>
                    <a:pt x="213741" y="155727"/>
                  </a:lnTo>
                  <a:lnTo>
                    <a:pt x="220903" y="158191"/>
                  </a:lnTo>
                  <a:lnTo>
                    <a:pt x="229603" y="168986"/>
                  </a:lnTo>
                  <a:lnTo>
                    <a:pt x="236905" y="171437"/>
                  </a:lnTo>
                  <a:lnTo>
                    <a:pt x="238671" y="171437"/>
                  </a:lnTo>
                  <a:lnTo>
                    <a:pt x="240715" y="171145"/>
                  </a:lnTo>
                  <a:lnTo>
                    <a:pt x="243128" y="170484"/>
                  </a:lnTo>
                  <a:lnTo>
                    <a:pt x="245821" y="160083"/>
                  </a:lnTo>
                  <a:lnTo>
                    <a:pt x="249047" y="149047"/>
                  </a:lnTo>
                  <a:lnTo>
                    <a:pt x="249313" y="137579"/>
                  </a:lnTo>
                  <a:close/>
                </a:path>
                <a:path extrusionOk="0" h="379095" w="8264525">
                  <a:moveTo>
                    <a:pt x="322427" y="147091"/>
                  </a:moveTo>
                  <a:lnTo>
                    <a:pt x="316750" y="140982"/>
                  </a:lnTo>
                  <a:lnTo>
                    <a:pt x="306781" y="146926"/>
                  </a:lnTo>
                  <a:lnTo>
                    <a:pt x="304317" y="151244"/>
                  </a:lnTo>
                  <a:lnTo>
                    <a:pt x="307022" y="153873"/>
                  </a:lnTo>
                  <a:lnTo>
                    <a:pt x="312508" y="154762"/>
                  </a:lnTo>
                  <a:lnTo>
                    <a:pt x="318211" y="153924"/>
                  </a:lnTo>
                  <a:lnTo>
                    <a:pt x="322211" y="151384"/>
                  </a:lnTo>
                  <a:lnTo>
                    <a:pt x="322427" y="147091"/>
                  </a:lnTo>
                  <a:close/>
                </a:path>
                <a:path extrusionOk="0" h="379095" w="8264525">
                  <a:moveTo>
                    <a:pt x="330822" y="226606"/>
                  </a:moveTo>
                  <a:lnTo>
                    <a:pt x="319125" y="222275"/>
                  </a:lnTo>
                  <a:lnTo>
                    <a:pt x="316750" y="222338"/>
                  </a:lnTo>
                  <a:lnTo>
                    <a:pt x="321856" y="234924"/>
                  </a:lnTo>
                  <a:lnTo>
                    <a:pt x="316661" y="237121"/>
                  </a:lnTo>
                  <a:lnTo>
                    <a:pt x="307314" y="237121"/>
                  </a:lnTo>
                  <a:lnTo>
                    <a:pt x="298843" y="236499"/>
                  </a:lnTo>
                  <a:lnTo>
                    <a:pt x="291084" y="236499"/>
                  </a:lnTo>
                  <a:lnTo>
                    <a:pt x="286639" y="237832"/>
                  </a:lnTo>
                  <a:lnTo>
                    <a:pt x="287426" y="244462"/>
                  </a:lnTo>
                  <a:lnTo>
                    <a:pt x="291338" y="243052"/>
                  </a:lnTo>
                  <a:lnTo>
                    <a:pt x="294436" y="242455"/>
                  </a:lnTo>
                  <a:lnTo>
                    <a:pt x="296938" y="242455"/>
                  </a:lnTo>
                  <a:lnTo>
                    <a:pt x="303860" y="244716"/>
                  </a:lnTo>
                  <a:lnTo>
                    <a:pt x="307860" y="249885"/>
                  </a:lnTo>
                  <a:lnTo>
                    <a:pt x="311365" y="255562"/>
                  </a:lnTo>
                  <a:lnTo>
                    <a:pt x="316750" y="259334"/>
                  </a:lnTo>
                  <a:lnTo>
                    <a:pt x="321475" y="249174"/>
                  </a:lnTo>
                  <a:lnTo>
                    <a:pt x="328879" y="236918"/>
                  </a:lnTo>
                  <a:lnTo>
                    <a:pt x="330822" y="226606"/>
                  </a:lnTo>
                  <a:close/>
                </a:path>
                <a:path extrusionOk="0" h="379095" w="8264525">
                  <a:moveTo>
                    <a:pt x="432447" y="291731"/>
                  </a:moveTo>
                  <a:lnTo>
                    <a:pt x="429869" y="279933"/>
                  </a:lnTo>
                  <a:lnTo>
                    <a:pt x="421970" y="271005"/>
                  </a:lnTo>
                  <a:lnTo>
                    <a:pt x="411238" y="267474"/>
                  </a:lnTo>
                  <a:lnTo>
                    <a:pt x="406641" y="267474"/>
                  </a:lnTo>
                  <a:lnTo>
                    <a:pt x="401955" y="269417"/>
                  </a:lnTo>
                  <a:lnTo>
                    <a:pt x="397929" y="274078"/>
                  </a:lnTo>
                  <a:lnTo>
                    <a:pt x="407974" y="278917"/>
                  </a:lnTo>
                  <a:lnTo>
                    <a:pt x="414210" y="287477"/>
                  </a:lnTo>
                  <a:lnTo>
                    <a:pt x="419633" y="296799"/>
                  </a:lnTo>
                  <a:lnTo>
                    <a:pt x="427228" y="303911"/>
                  </a:lnTo>
                  <a:lnTo>
                    <a:pt x="432447" y="291731"/>
                  </a:lnTo>
                  <a:close/>
                </a:path>
                <a:path extrusionOk="0" h="379095" w="8264525">
                  <a:moveTo>
                    <a:pt x="471589" y="199986"/>
                  </a:moveTo>
                  <a:lnTo>
                    <a:pt x="456641" y="199986"/>
                  </a:lnTo>
                  <a:lnTo>
                    <a:pt x="456298" y="209550"/>
                  </a:lnTo>
                  <a:lnTo>
                    <a:pt x="447382" y="210464"/>
                  </a:lnTo>
                  <a:lnTo>
                    <a:pt x="449440" y="222338"/>
                  </a:lnTo>
                  <a:lnTo>
                    <a:pt x="471589" y="222338"/>
                  </a:lnTo>
                  <a:lnTo>
                    <a:pt x="471589" y="199986"/>
                  </a:lnTo>
                  <a:close/>
                </a:path>
                <a:path extrusionOk="0" h="379095" w="8264525">
                  <a:moveTo>
                    <a:pt x="574548" y="266814"/>
                  </a:moveTo>
                  <a:lnTo>
                    <a:pt x="567309" y="264274"/>
                  </a:lnTo>
                  <a:lnTo>
                    <a:pt x="558685" y="253555"/>
                  </a:lnTo>
                  <a:lnTo>
                    <a:pt x="551421" y="251129"/>
                  </a:lnTo>
                  <a:lnTo>
                    <a:pt x="549668" y="251129"/>
                  </a:lnTo>
                  <a:lnTo>
                    <a:pt x="547624" y="251421"/>
                  </a:lnTo>
                  <a:lnTo>
                    <a:pt x="545211" y="252056"/>
                  </a:lnTo>
                  <a:lnTo>
                    <a:pt x="544296" y="260934"/>
                  </a:lnTo>
                  <a:lnTo>
                    <a:pt x="548360" y="268274"/>
                  </a:lnTo>
                  <a:lnTo>
                    <a:pt x="555434" y="273265"/>
                  </a:lnTo>
                  <a:lnTo>
                    <a:pt x="563511" y="275107"/>
                  </a:lnTo>
                  <a:lnTo>
                    <a:pt x="568591" y="275107"/>
                  </a:lnTo>
                  <a:lnTo>
                    <a:pt x="573062" y="272656"/>
                  </a:lnTo>
                  <a:lnTo>
                    <a:pt x="574548" y="266814"/>
                  </a:lnTo>
                  <a:close/>
                </a:path>
                <a:path extrusionOk="0" h="379095" w="8264525">
                  <a:moveTo>
                    <a:pt x="618871" y="252056"/>
                  </a:moveTo>
                  <a:lnTo>
                    <a:pt x="616064" y="250863"/>
                  </a:lnTo>
                  <a:lnTo>
                    <a:pt x="612673" y="250342"/>
                  </a:lnTo>
                  <a:lnTo>
                    <a:pt x="609193" y="250342"/>
                  </a:lnTo>
                  <a:lnTo>
                    <a:pt x="598182" y="251955"/>
                  </a:lnTo>
                  <a:lnTo>
                    <a:pt x="590054" y="256019"/>
                  </a:lnTo>
                  <a:lnTo>
                    <a:pt x="588378" y="261366"/>
                  </a:lnTo>
                  <a:lnTo>
                    <a:pt x="596696" y="266814"/>
                  </a:lnTo>
                  <a:lnTo>
                    <a:pt x="599922" y="260819"/>
                  </a:lnTo>
                  <a:lnTo>
                    <a:pt x="607148" y="258749"/>
                  </a:lnTo>
                  <a:lnTo>
                    <a:pt x="614692" y="257022"/>
                  </a:lnTo>
                  <a:lnTo>
                    <a:pt x="618871" y="252056"/>
                  </a:lnTo>
                  <a:close/>
                </a:path>
                <a:path extrusionOk="0" h="379095" w="8264525">
                  <a:moveTo>
                    <a:pt x="618883" y="229819"/>
                  </a:moveTo>
                  <a:lnTo>
                    <a:pt x="618528" y="220738"/>
                  </a:lnTo>
                  <a:lnTo>
                    <a:pt x="618401" y="211569"/>
                  </a:lnTo>
                  <a:lnTo>
                    <a:pt x="616648" y="204076"/>
                  </a:lnTo>
                  <a:lnTo>
                    <a:pt x="611428" y="199986"/>
                  </a:lnTo>
                  <a:lnTo>
                    <a:pt x="606145" y="208483"/>
                  </a:lnTo>
                  <a:lnTo>
                    <a:pt x="605116" y="217792"/>
                  </a:lnTo>
                  <a:lnTo>
                    <a:pt x="609104" y="225653"/>
                  </a:lnTo>
                  <a:lnTo>
                    <a:pt x="618883" y="229819"/>
                  </a:lnTo>
                  <a:close/>
                </a:path>
                <a:path extrusionOk="0" h="379095" w="8264525">
                  <a:moveTo>
                    <a:pt x="640207" y="4343"/>
                  </a:moveTo>
                  <a:lnTo>
                    <a:pt x="628294" y="0"/>
                  </a:lnTo>
                  <a:lnTo>
                    <a:pt x="626059" y="50"/>
                  </a:lnTo>
                  <a:lnTo>
                    <a:pt x="627037" y="12776"/>
                  </a:lnTo>
                  <a:lnTo>
                    <a:pt x="621538" y="23126"/>
                  </a:lnTo>
                  <a:lnTo>
                    <a:pt x="618286" y="31203"/>
                  </a:lnTo>
                  <a:lnTo>
                    <a:pt x="626059" y="37045"/>
                  </a:lnTo>
                  <a:lnTo>
                    <a:pt x="630821" y="26898"/>
                  </a:lnTo>
                  <a:lnTo>
                    <a:pt x="638302" y="14643"/>
                  </a:lnTo>
                  <a:lnTo>
                    <a:pt x="640207" y="4343"/>
                  </a:lnTo>
                  <a:close/>
                </a:path>
                <a:path extrusionOk="0" h="379095" w="8264525">
                  <a:moveTo>
                    <a:pt x="648246" y="326161"/>
                  </a:moveTo>
                  <a:lnTo>
                    <a:pt x="627888" y="318490"/>
                  </a:lnTo>
                  <a:lnTo>
                    <a:pt x="625716" y="302920"/>
                  </a:lnTo>
                  <a:lnTo>
                    <a:pt x="621906" y="285953"/>
                  </a:lnTo>
                  <a:lnTo>
                    <a:pt x="596696" y="274078"/>
                  </a:lnTo>
                  <a:lnTo>
                    <a:pt x="581253" y="295770"/>
                  </a:lnTo>
                  <a:lnTo>
                    <a:pt x="577608" y="320878"/>
                  </a:lnTo>
                  <a:lnTo>
                    <a:pt x="576110" y="346684"/>
                  </a:lnTo>
                  <a:lnTo>
                    <a:pt x="567118" y="370509"/>
                  </a:lnTo>
                  <a:lnTo>
                    <a:pt x="575843" y="376364"/>
                  </a:lnTo>
                  <a:lnTo>
                    <a:pt x="583082" y="378764"/>
                  </a:lnTo>
                  <a:lnTo>
                    <a:pt x="589292" y="378764"/>
                  </a:lnTo>
                  <a:lnTo>
                    <a:pt x="606425" y="371538"/>
                  </a:lnTo>
                  <a:lnTo>
                    <a:pt x="619671" y="355130"/>
                  </a:lnTo>
                  <a:lnTo>
                    <a:pt x="632472" y="337375"/>
                  </a:lnTo>
                  <a:lnTo>
                    <a:pt x="648246" y="326161"/>
                  </a:lnTo>
                  <a:close/>
                </a:path>
                <a:path extrusionOk="0" h="379095" w="8264525">
                  <a:moveTo>
                    <a:pt x="773442" y="133375"/>
                  </a:moveTo>
                  <a:lnTo>
                    <a:pt x="766229" y="133375"/>
                  </a:lnTo>
                  <a:lnTo>
                    <a:pt x="764755" y="127381"/>
                  </a:lnTo>
                  <a:lnTo>
                    <a:pt x="758736" y="125882"/>
                  </a:lnTo>
                  <a:lnTo>
                    <a:pt x="752640" y="131711"/>
                  </a:lnTo>
                  <a:lnTo>
                    <a:pt x="752614" y="136829"/>
                  </a:lnTo>
                  <a:lnTo>
                    <a:pt x="756640" y="140474"/>
                  </a:lnTo>
                  <a:lnTo>
                    <a:pt x="762723" y="141846"/>
                  </a:lnTo>
                  <a:lnTo>
                    <a:pt x="767397" y="141846"/>
                  </a:lnTo>
                  <a:lnTo>
                    <a:pt x="772121" y="139458"/>
                  </a:lnTo>
                  <a:lnTo>
                    <a:pt x="773442" y="133375"/>
                  </a:lnTo>
                  <a:close/>
                </a:path>
                <a:path extrusionOk="0" h="379095" w="8264525">
                  <a:moveTo>
                    <a:pt x="891362" y="88900"/>
                  </a:moveTo>
                  <a:lnTo>
                    <a:pt x="869213" y="103974"/>
                  </a:lnTo>
                  <a:lnTo>
                    <a:pt x="869607" y="103987"/>
                  </a:lnTo>
                  <a:lnTo>
                    <a:pt x="877798" y="102920"/>
                  </a:lnTo>
                  <a:lnTo>
                    <a:pt x="883958" y="99872"/>
                  </a:lnTo>
                  <a:lnTo>
                    <a:pt x="888390" y="95110"/>
                  </a:lnTo>
                  <a:lnTo>
                    <a:pt x="891362" y="88900"/>
                  </a:lnTo>
                  <a:close/>
                </a:path>
                <a:path extrusionOk="0" h="379095" w="8264525">
                  <a:moveTo>
                    <a:pt x="957541" y="259334"/>
                  </a:moveTo>
                  <a:lnTo>
                    <a:pt x="956132" y="259422"/>
                  </a:lnTo>
                  <a:lnTo>
                    <a:pt x="948880" y="259422"/>
                  </a:lnTo>
                  <a:lnTo>
                    <a:pt x="951039" y="227774"/>
                  </a:lnTo>
                  <a:lnTo>
                    <a:pt x="943673" y="227774"/>
                  </a:lnTo>
                  <a:lnTo>
                    <a:pt x="941603" y="227774"/>
                  </a:lnTo>
                  <a:lnTo>
                    <a:pt x="938911" y="228396"/>
                  </a:lnTo>
                  <a:lnTo>
                    <a:pt x="935431" y="229819"/>
                  </a:lnTo>
                  <a:lnTo>
                    <a:pt x="930529" y="237794"/>
                  </a:lnTo>
                  <a:lnTo>
                    <a:pt x="932027" y="250469"/>
                  </a:lnTo>
                  <a:lnTo>
                    <a:pt x="938136" y="262204"/>
                  </a:lnTo>
                  <a:lnTo>
                    <a:pt x="947026" y="267373"/>
                  </a:lnTo>
                  <a:lnTo>
                    <a:pt x="950468" y="267373"/>
                  </a:lnTo>
                  <a:lnTo>
                    <a:pt x="954100" y="265074"/>
                  </a:lnTo>
                  <a:lnTo>
                    <a:pt x="957541" y="259334"/>
                  </a:lnTo>
                  <a:close/>
                </a:path>
                <a:path extrusionOk="0" h="379095" w="8264525">
                  <a:moveTo>
                    <a:pt x="1066596" y="262915"/>
                  </a:moveTo>
                  <a:lnTo>
                    <a:pt x="1060869" y="252056"/>
                  </a:lnTo>
                  <a:lnTo>
                    <a:pt x="1050950" y="262382"/>
                  </a:lnTo>
                  <a:lnTo>
                    <a:pt x="1048715" y="270002"/>
                  </a:lnTo>
                  <a:lnTo>
                    <a:pt x="1051674" y="274713"/>
                  </a:lnTo>
                  <a:lnTo>
                    <a:pt x="1057338" y="276326"/>
                  </a:lnTo>
                  <a:lnTo>
                    <a:pt x="1062863" y="274891"/>
                  </a:lnTo>
                  <a:lnTo>
                    <a:pt x="1066596" y="270471"/>
                  </a:lnTo>
                  <a:lnTo>
                    <a:pt x="1066596" y="262915"/>
                  </a:lnTo>
                  <a:close/>
                </a:path>
                <a:path extrusionOk="0" h="379095" w="8264525">
                  <a:moveTo>
                    <a:pt x="1127074" y="96380"/>
                  </a:moveTo>
                  <a:lnTo>
                    <a:pt x="1125448" y="96989"/>
                  </a:lnTo>
                  <a:lnTo>
                    <a:pt x="1123442" y="97218"/>
                  </a:lnTo>
                  <a:lnTo>
                    <a:pt x="1118057" y="97218"/>
                  </a:lnTo>
                  <a:lnTo>
                    <a:pt x="1103617" y="95402"/>
                  </a:lnTo>
                  <a:lnTo>
                    <a:pt x="1100442" y="95402"/>
                  </a:lnTo>
                  <a:lnTo>
                    <a:pt x="1094244" y="95402"/>
                  </a:lnTo>
                  <a:lnTo>
                    <a:pt x="1089723" y="97142"/>
                  </a:lnTo>
                  <a:lnTo>
                    <a:pt x="1090206" y="103987"/>
                  </a:lnTo>
                  <a:lnTo>
                    <a:pt x="1096086" y="107213"/>
                  </a:lnTo>
                  <a:lnTo>
                    <a:pt x="1098080" y="114414"/>
                  </a:lnTo>
                  <a:lnTo>
                    <a:pt x="1099807" y="121881"/>
                  </a:lnTo>
                  <a:lnTo>
                    <a:pt x="1104887" y="125895"/>
                  </a:lnTo>
                  <a:lnTo>
                    <a:pt x="1105852" y="114033"/>
                  </a:lnTo>
                  <a:lnTo>
                    <a:pt x="1114323" y="109537"/>
                  </a:lnTo>
                  <a:lnTo>
                    <a:pt x="1123632" y="105841"/>
                  </a:lnTo>
                  <a:lnTo>
                    <a:pt x="1127074" y="96380"/>
                  </a:lnTo>
                  <a:close/>
                </a:path>
                <a:path extrusionOk="0" h="379095" w="8264525">
                  <a:moveTo>
                    <a:pt x="1340548" y="111137"/>
                  </a:moveTo>
                  <a:lnTo>
                    <a:pt x="1338922" y="110451"/>
                  </a:lnTo>
                  <a:lnTo>
                    <a:pt x="1337271" y="110147"/>
                  </a:lnTo>
                  <a:lnTo>
                    <a:pt x="1335620" y="110147"/>
                  </a:lnTo>
                  <a:lnTo>
                    <a:pt x="1326134" y="113423"/>
                  </a:lnTo>
                  <a:lnTo>
                    <a:pt x="1319618" y="120840"/>
                  </a:lnTo>
                  <a:lnTo>
                    <a:pt x="1318666" y="128701"/>
                  </a:lnTo>
                  <a:lnTo>
                    <a:pt x="1325867" y="133375"/>
                  </a:lnTo>
                  <a:lnTo>
                    <a:pt x="1328712" y="126822"/>
                  </a:lnTo>
                  <a:lnTo>
                    <a:pt x="1333119" y="122008"/>
                  </a:lnTo>
                  <a:lnTo>
                    <a:pt x="1337576" y="117309"/>
                  </a:lnTo>
                  <a:lnTo>
                    <a:pt x="1340548" y="111137"/>
                  </a:lnTo>
                  <a:close/>
                </a:path>
                <a:path extrusionOk="0" h="379095" w="8264525">
                  <a:moveTo>
                    <a:pt x="1355648" y="274929"/>
                  </a:moveTo>
                  <a:lnTo>
                    <a:pt x="1348054" y="266814"/>
                  </a:lnTo>
                  <a:lnTo>
                    <a:pt x="1343888" y="275678"/>
                  </a:lnTo>
                  <a:lnTo>
                    <a:pt x="1329867" y="287553"/>
                  </a:lnTo>
                  <a:lnTo>
                    <a:pt x="1325867" y="296418"/>
                  </a:lnTo>
                  <a:lnTo>
                    <a:pt x="1328940" y="297751"/>
                  </a:lnTo>
                  <a:lnTo>
                    <a:pt x="1331950" y="298335"/>
                  </a:lnTo>
                  <a:lnTo>
                    <a:pt x="1334795" y="298335"/>
                  </a:lnTo>
                  <a:lnTo>
                    <a:pt x="1346923" y="294474"/>
                  </a:lnTo>
                  <a:lnTo>
                    <a:pt x="1354569" y="285419"/>
                  </a:lnTo>
                  <a:lnTo>
                    <a:pt x="1355648" y="274929"/>
                  </a:lnTo>
                  <a:close/>
                </a:path>
                <a:path extrusionOk="0" h="379095" w="8264525">
                  <a:moveTo>
                    <a:pt x="1414195" y="222326"/>
                  </a:moveTo>
                  <a:lnTo>
                    <a:pt x="1407083" y="218465"/>
                  </a:lnTo>
                  <a:lnTo>
                    <a:pt x="1401686" y="217017"/>
                  </a:lnTo>
                  <a:lnTo>
                    <a:pt x="1397800" y="217017"/>
                  </a:lnTo>
                  <a:lnTo>
                    <a:pt x="1391894" y="217017"/>
                  </a:lnTo>
                  <a:lnTo>
                    <a:pt x="1389468" y="220383"/>
                  </a:lnTo>
                  <a:lnTo>
                    <a:pt x="1390154" y="227101"/>
                  </a:lnTo>
                  <a:lnTo>
                    <a:pt x="1393266" y="230454"/>
                  </a:lnTo>
                  <a:lnTo>
                    <a:pt x="1402499" y="230454"/>
                  </a:lnTo>
                  <a:lnTo>
                    <a:pt x="1407883" y="228320"/>
                  </a:lnTo>
                  <a:lnTo>
                    <a:pt x="1414195" y="222326"/>
                  </a:lnTo>
                  <a:close/>
                </a:path>
                <a:path extrusionOk="0" h="379095" w="8264525">
                  <a:moveTo>
                    <a:pt x="1517472" y="51904"/>
                  </a:moveTo>
                  <a:lnTo>
                    <a:pt x="1506258" y="48336"/>
                  </a:lnTo>
                  <a:lnTo>
                    <a:pt x="1510004" y="37045"/>
                  </a:lnTo>
                  <a:lnTo>
                    <a:pt x="1507286" y="36728"/>
                  </a:lnTo>
                  <a:lnTo>
                    <a:pt x="1504721" y="36563"/>
                  </a:lnTo>
                  <a:lnTo>
                    <a:pt x="1502321" y="36563"/>
                  </a:lnTo>
                  <a:lnTo>
                    <a:pt x="1493951" y="37426"/>
                  </a:lnTo>
                  <a:lnTo>
                    <a:pt x="1487424" y="40144"/>
                  </a:lnTo>
                  <a:lnTo>
                    <a:pt x="1482940" y="44907"/>
                  </a:lnTo>
                  <a:lnTo>
                    <a:pt x="1480680" y="51904"/>
                  </a:lnTo>
                  <a:lnTo>
                    <a:pt x="1484452" y="63080"/>
                  </a:lnTo>
                  <a:lnTo>
                    <a:pt x="1473212" y="66890"/>
                  </a:lnTo>
                  <a:lnTo>
                    <a:pt x="1475054" y="75666"/>
                  </a:lnTo>
                  <a:lnTo>
                    <a:pt x="1478749" y="81661"/>
                  </a:lnTo>
                  <a:lnTo>
                    <a:pt x="1483829" y="85102"/>
                  </a:lnTo>
                  <a:lnTo>
                    <a:pt x="1489798" y="86207"/>
                  </a:lnTo>
                  <a:lnTo>
                    <a:pt x="1500047" y="83616"/>
                  </a:lnTo>
                  <a:lnTo>
                    <a:pt x="1509382" y="76454"/>
                  </a:lnTo>
                  <a:lnTo>
                    <a:pt x="1515859" y="65582"/>
                  </a:lnTo>
                  <a:lnTo>
                    <a:pt x="1517472" y="51904"/>
                  </a:lnTo>
                  <a:close/>
                </a:path>
                <a:path extrusionOk="0" h="379095" w="8264525">
                  <a:moveTo>
                    <a:pt x="1598587" y="201472"/>
                  </a:moveTo>
                  <a:lnTo>
                    <a:pt x="1591132" y="185229"/>
                  </a:lnTo>
                  <a:lnTo>
                    <a:pt x="1582966" y="197396"/>
                  </a:lnTo>
                  <a:lnTo>
                    <a:pt x="1575257" y="210083"/>
                  </a:lnTo>
                  <a:lnTo>
                    <a:pt x="1568094" y="223291"/>
                  </a:lnTo>
                  <a:lnTo>
                    <a:pt x="1561528" y="237083"/>
                  </a:lnTo>
                  <a:lnTo>
                    <a:pt x="1561757" y="237083"/>
                  </a:lnTo>
                  <a:lnTo>
                    <a:pt x="1578864" y="231698"/>
                  </a:lnTo>
                  <a:lnTo>
                    <a:pt x="1592821" y="218389"/>
                  </a:lnTo>
                  <a:lnTo>
                    <a:pt x="1598587" y="201472"/>
                  </a:lnTo>
                  <a:close/>
                </a:path>
                <a:path extrusionOk="0" h="379095" w="8264525">
                  <a:moveTo>
                    <a:pt x="3012783" y="213512"/>
                  </a:moveTo>
                  <a:lnTo>
                    <a:pt x="3005391" y="207479"/>
                  </a:lnTo>
                  <a:lnTo>
                    <a:pt x="3004375" y="215277"/>
                  </a:lnTo>
                  <a:lnTo>
                    <a:pt x="2999333" y="215277"/>
                  </a:lnTo>
                  <a:lnTo>
                    <a:pt x="2997924" y="215074"/>
                  </a:lnTo>
                  <a:lnTo>
                    <a:pt x="2991472" y="212191"/>
                  </a:lnTo>
                  <a:lnTo>
                    <a:pt x="2986646" y="207695"/>
                  </a:lnTo>
                  <a:lnTo>
                    <a:pt x="2981985" y="203111"/>
                  </a:lnTo>
                  <a:lnTo>
                    <a:pt x="2976003" y="199986"/>
                  </a:lnTo>
                  <a:lnTo>
                    <a:pt x="2972714" y="211074"/>
                  </a:lnTo>
                  <a:lnTo>
                    <a:pt x="2975800" y="218401"/>
                  </a:lnTo>
                  <a:lnTo>
                    <a:pt x="2983141" y="222440"/>
                  </a:lnTo>
                  <a:lnTo>
                    <a:pt x="2992653" y="223685"/>
                  </a:lnTo>
                  <a:lnTo>
                    <a:pt x="3003372" y="222313"/>
                  </a:lnTo>
                  <a:lnTo>
                    <a:pt x="3011093" y="218694"/>
                  </a:lnTo>
                  <a:lnTo>
                    <a:pt x="3012783" y="213512"/>
                  </a:lnTo>
                  <a:close/>
                </a:path>
                <a:path extrusionOk="0" h="379095" w="8264525">
                  <a:moveTo>
                    <a:pt x="3020352" y="28841"/>
                  </a:moveTo>
                  <a:lnTo>
                    <a:pt x="3012859" y="22288"/>
                  </a:lnTo>
                  <a:lnTo>
                    <a:pt x="3013037" y="33693"/>
                  </a:lnTo>
                  <a:lnTo>
                    <a:pt x="2997746" y="40640"/>
                  </a:lnTo>
                  <a:lnTo>
                    <a:pt x="2997936" y="51904"/>
                  </a:lnTo>
                  <a:lnTo>
                    <a:pt x="2999892" y="52717"/>
                  </a:lnTo>
                  <a:lnTo>
                    <a:pt x="3001797" y="53073"/>
                  </a:lnTo>
                  <a:lnTo>
                    <a:pt x="3003626" y="53073"/>
                  </a:lnTo>
                  <a:lnTo>
                    <a:pt x="3013887" y="48844"/>
                  </a:lnTo>
                  <a:lnTo>
                    <a:pt x="3020072" y="39230"/>
                  </a:lnTo>
                  <a:lnTo>
                    <a:pt x="3020352" y="28841"/>
                  </a:lnTo>
                  <a:close/>
                </a:path>
                <a:path extrusionOk="0" h="379095" w="8264525">
                  <a:moveTo>
                    <a:pt x="3065259" y="80022"/>
                  </a:moveTo>
                  <a:lnTo>
                    <a:pt x="3063938" y="74472"/>
                  </a:lnTo>
                  <a:lnTo>
                    <a:pt x="3056902" y="66890"/>
                  </a:lnTo>
                  <a:lnTo>
                    <a:pt x="3051733" y="74764"/>
                  </a:lnTo>
                  <a:lnTo>
                    <a:pt x="3051314" y="80276"/>
                  </a:lnTo>
                  <a:lnTo>
                    <a:pt x="3054032" y="83515"/>
                  </a:lnTo>
                  <a:lnTo>
                    <a:pt x="3058312" y="84582"/>
                  </a:lnTo>
                  <a:lnTo>
                    <a:pt x="3062757" y="83426"/>
                  </a:lnTo>
                  <a:lnTo>
                    <a:pt x="3065259" y="80022"/>
                  </a:lnTo>
                  <a:close/>
                </a:path>
                <a:path extrusionOk="0" h="379095" w="8264525">
                  <a:moveTo>
                    <a:pt x="3084792" y="56502"/>
                  </a:moveTo>
                  <a:lnTo>
                    <a:pt x="3079051" y="51904"/>
                  </a:lnTo>
                  <a:lnTo>
                    <a:pt x="3076689" y="58343"/>
                  </a:lnTo>
                  <a:lnTo>
                    <a:pt x="3073641" y="64274"/>
                  </a:lnTo>
                  <a:lnTo>
                    <a:pt x="3073285" y="69583"/>
                  </a:lnTo>
                  <a:lnTo>
                    <a:pt x="3079051" y="74142"/>
                  </a:lnTo>
                  <a:lnTo>
                    <a:pt x="3081401" y="67805"/>
                  </a:lnTo>
                  <a:lnTo>
                    <a:pt x="3084436" y="61861"/>
                  </a:lnTo>
                  <a:lnTo>
                    <a:pt x="3084792" y="56502"/>
                  </a:lnTo>
                  <a:close/>
                </a:path>
                <a:path extrusionOk="0" h="379095" w="8264525">
                  <a:moveTo>
                    <a:pt x="3204159" y="118732"/>
                  </a:moveTo>
                  <a:lnTo>
                    <a:pt x="3189567" y="118732"/>
                  </a:lnTo>
                  <a:lnTo>
                    <a:pt x="3189567" y="133362"/>
                  </a:lnTo>
                  <a:lnTo>
                    <a:pt x="3204159" y="133362"/>
                  </a:lnTo>
                  <a:lnTo>
                    <a:pt x="3204159" y="118732"/>
                  </a:lnTo>
                  <a:close/>
                </a:path>
                <a:path extrusionOk="0" h="379095" w="8264525">
                  <a:moveTo>
                    <a:pt x="3255721" y="59283"/>
                  </a:moveTo>
                  <a:lnTo>
                    <a:pt x="3255530" y="44678"/>
                  </a:lnTo>
                  <a:lnTo>
                    <a:pt x="3250819" y="34607"/>
                  </a:lnTo>
                  <a:lnTo>
                    <a:pt x="3243097" y="27635"/>
                  </a:lnTo>
                  <a:lnTo>
                    <a:pt x="3233864" y="22288"/>
                  </a:lnTo>
                  <a:lnTo>
                    <a:pt x="3236214" y="34632"/>
                  </a:lnTo>
                  <a:lnTo>
                    <a:pt x="3240252" y="45326"/>
                  </a:lnTo>
                  <a:lnTo>
                    <a:pt x="3246551" y="53746"/>
                  </a:lnTo>
                  <a:lnTo>
                    <a:pt x="3255721" y="59283"/>
                  </a:lnTo>
                  <a:close/>
                </a:path>
                <a:path extrusionOk="0" h="379095" w="8264525">
                  <a:moveTo>
                    <a:pt x="3271380" y="146773"/>
                  </a:moveTo>
                  <a:lnTo>
                    <a:pt x="3267227" y="139395"/>
                  </a:lnTo>
                  <a:lnTo>
                    <a:pt x="3260166" y="134391"/>
                  </a:lnTo>
                  <a:lnTo>
                    <a:pt x="3252139" y="132537"/>
                  </a:lnTo>
                  <a:lnTo>
                    <a:pt x="3247047" y="132537"/>
                  </a:lnTo>
                  <a:lnTo>
                    <a:pt x="3242564" y="135026"/>
                  </a:lnTo>
                  <a:lnTo>
                    <a:pt x="3241065" y="140982"/>
                  </a:lnTo>
                  <a:lnTo>
                    <a:pt x="3249396" y="145580"/>
                  </a:lnTo>
                  <a:lnTo>
                    <a:pt x="3246678" y="152234"/>
                  </a:lnTo>
                  <a:lnTo>
                    <a:pt x="3241141" y="160642"/>
                  </a:lnTo>
                  <a:lnTo>
                    <a:pt x="3241065" y="170484"/>
                  </a:lnTo>
                  <a:lnTo>
                    <a:pt x="3244024" y="171627"/>
                  </a:lnTo>
                  <a:lnTo>
                    <a:pt x="3246336" y="172110"/>
                  </a:lnTo>
                  <a:lnTo>
                    <a:pt x="3253714" y="172110"/>
                  </a:lnTo>
                  <a:lnTo>
                    <a:pt x="3258032" y="154063"/>
                  </a:lnTo>
                  <a:lnTo>
                    <a:pt x="3265373" y="154063"/>
                  </a:lnTo>
                  <a:lnTo>
                    <a:pt x="3267710" y="154559"/>
                  </a:lnTo>
                  <a:lnTo>
                    <a:pt x="3270681" y="155727"/>
                  </a:lnTo>
                  <a:lnTo>
                    <a:pt x="3271380" y="146773"/>
                  </a:lnTo>
                  <a:close/>
                </a:path>
                <a:path extrusionOk="0" h="379095" w="8264525">
                  <a:moveTo>
                    <a:pt x="3323234" y="109156"/>
                  </a:moveTo>
                  <a:lnTo>
                    <a:pt x="3314700" y="103987"/>
                  </a:lnTo>
                  <a:lnTo>
                    <a:pt x="3313874" y="108585"/>
                  </a:lnTo>
                  <a:lnTo>
                    <a:pt x="3311004" y="110223"/>
                  </a:lnTo>
                  <a:lnTo>
                    <a:pt x="3302470" y="110223"/>
                  </a:lnTo>
                  <a:lnTo>
                    <a:pt x="3296120" y="106845"/>
                  </a:lnTo>
                  <a:lnTo>
                    <a:pt x="3292564" y="103987"/>
                  </a:lnTo>
                  <a:lnTo>
                    <a:pt x="3291040" y="111544"/>
                  </a:lnTo>
                  <a:lnTo>
                    <a:pt x="3293122" y="116509"/>
                  </a:lnTo>
                  <a:lnTo>
                    <a:pt x="3297758" y="119240"/>
                  </a:lnTo>
                  <a:lnTo>
                    <a:pt x="3303955" y="120078"/>
                  </a:lnTo>
                  <a:lnTo>
                    <a:pt x="3314141" y="118452"/>
                  </a:lnTo>
                  <a:lnTo>
                    <a:pt x="3321812" y="114388"/>
                  </a:lnTo>
                  <a:lnTo>
                    <a:pt x="3323234" y="109156"/>
                  </a:lnTo>
                  <a:close/>
                </a:path>
                <a:path extrusionOk="0" h="379095" w="8264525">
                  <a:moveTo>
                    <a:pt x="3373640" y="37058"/>
                  </a:moveTo>
                  <a:lnTo>
                    <a:pt x="3371875" y="37503"/>
                  </a:lnTo>
                  <a:lnTo>
                    <a:pt x="3369830" y="37655"/>
                  </a:lnTo>
                  <a:lnTo>
                    <a:pt x="3364585" y="37655"/>
                  </a:lnTo>
                  <a:lnTo>
                    <a:pt x="3351123" y="36398"/>
                  </a:lnTo>
                  <a:lnTo>
                    <a:pt x="3348075" y="36398"/>
                  </a:lnTo>
                  <a:lnTo>
                    <a:pt x="3339261" y="36398"/>
                  </a:lnTo>
                  <a:lnTo>
                    <a:pt x="3333026" y="39027"/>
                  </a:lnTo>
                  <a:lnTo>
                    <a:pt x="3336874" y="51917"/>
                  </a:lnTo>
                  <a:lnTo>
                    <a:pt x="3344773" y="52336"/>
                  </a:lnTo>
                  <a:lnTo>
                    <a:pt x="3348494" y="52336"/>
                  </a:lnTo>
                  <a:lnTo>
                    <a:pt x="3357994" y="51739"/>
                  </a:lnTo>
                  <a:lnTo>
                    <a:pt x="3365804" y="49466"/>
                  </a:lnTo>
                  <a:lnTo>
                    <a:pt x="3371240" y="44805"/>
                  </a:lnTo>
                  <a:lnTo>
                    <a:pt x="3373640" y="37058"/>
                  </a:lnTo>
                  <a:close/>
                </a:path>
                <a:path extrusionOk="0" h="379095" w="8264525">
                  <a:moveTo>
                    <a:pt x="3420961" y="173761"/>
                  </a:moveTo>
                  <a:lnTo>
                    <a:pt x="3415169" y="169481"/>
                  </a:lnTo>
                  <a:lnTo>
                    <a:pt x="3407930" y="169481"/>
                  </a:lnTo>
                  <a:lnTo>
                    <a:pt x="3400539" y="170776"/>
                  </a:lnTo>
                  <a:lnTo>
                    <a:pt x="3393757" y="174256"/>
                  </a:lnTo>
                  <a:lnTo>
                    <a:pt x="3389172" y="179285"/>
                  </a:lnTo>
                  <a:lnTo>
                    <a:pt x="3388360" y="185229"/>
                  </a:lnTo>
                  <a:lnTo>
                    <a:pt x="3390354" y="185280"/>
                  </a:lnTo>
                  <a:lnTo>
                    <a:pt x="3396284" y="185280"/>
                  </a:lnTo>
                  <a:lnTo>
                    <a:pt x="3399726" y="183972"/>
                  </a:lnTo>
                  <a:lnTo>
                    <a:pt x="3404705" y="181356"/>
                  </a:lnTo>
                  <a:lnTo>
                    <a:pt x="3406241" y="180047"/>
                  </a:lnTo>
                  <a:lnTo>
                    <a:pt x="3410496" y="180060"/>
                  </a:lnTo>
                  <a:lnTo>
                    <a:pt x="3413188" y="181356"/>
                  </a:lnTo>
                  <a:lnTo>
                    <a:pt x="3417989" y="185229"/>
                  </a:lnTo>
                  <a:lnTo>
                    <a:pt x="3420961" y="173761"/>
                  </a:lnTo>
                  <a:close/>
                </a:path>
                <a:path extrusionOk="0" h="379095" w="8264525">
                  <a:moveTo>
                    <a:pt x="3459861" y="262623"/>
                  </a:moveTo>
                  <a:lnTo>
                    <a:pt x="3457803" y="255930"/>
                  </a:lnTo>
                  <a:lnTo>
                    <a:pt x="3447364" y="252056"/>
                  </a:lnTo>
                  <a:lnTo>
                    <a:pt x="3444697" y="266839"/>
                  </a:lnTo>
                  <a:lnTo>
                    <a:pt x="3447656" y="271767"/>
                  </a:lnTo>
                  <a:lnTo>
                    <a:pt x="3451377" y="271767"/>
                  </a:lnTo>
                  <a:lnTo>
                    <a:pt x="3456673" y="268960"/>
                  </a:lnTo>
                  <a:lnTo>
                    <a:pt x="3459861" y="262623"/>
                  </a:lnTo>
                  <a:close/>
                </a:path>
                <a:path extrusionOk="0" h="379095" w="8264525">
                  <a:moveTo>
                    <a:pt x="3594684" y="14795"/>
                  </a:moveTo>
                  <a:lnTo>
                    <a:pt x="3592588" y="14287"/>
                  </a:lnTo>
                  <a:lnTo>
                    <a:pt x="3590785" y="14058"/>
                  </a:lnTo>
                  <a:lnTo>
                    <a:pt x="3589210" y="14058"/>
                  </a:lnTo>
                  <a:lnTo>
                    <a:pt x="3581933" y="16776"/>
                  </a:lnTo>
                  <a:lnTo>
                    <a:pt x="3578453" y="23228"/>
                  </a:lnTo>
                  <a:lnTo>
                    <a:pt x="3576180" y="30848"/>
                  </a:lnTo>
                  <a:lnTo>
                    <a:pt x="3572522" y="37045"/>
                  </a:lnTo>
                  <a:lnTo>
                    <a:pt x="3573843" y="37172"/>
                  </a:lnTo>
                  <a:lnTo>
                    <a:pt x="3575100" y="37236"/>
                  </a:lnTo>
                  <a:lnTo>
                    <a:pt x="3576307" y="37236"/>
                  </a:lnTo>
                  <a:lnTo>
                    <a:pt x="3584994" y="35814"/>
                  </a:lnTo>
                  <a:lnTo>
                    <a:pt x="3590925" y="31572"/>
                  </a:lnTo>
                  <a:lnTo>
                    <a:pt x="3594150" y="24561"/>
                  </a:lnTo>
                  <a:lnTo>
                    <a:pt x="3594684" y="14795"/>
                  </a:lnTo>
                  <a:close/>
                </a:path>
                <a:path extrusionOk="0" h="379095" w="8264525">
                  <a:moveTo>
                    <a:pt x="3623995" y="125895"/>
                  </a:moveTo>
                  <a:lnTo>
                    <a:pt x="3623208" y="117576"/>
                  </a:lnTo>
                  <a:lnTo>
                    <a:pt x="3620249" y="111404"/>
                  </a:lnTo>
                  <a:lnTo>
                    <a:pt x="3615499" y="106997"/>
                  </a:lnTo>
                  <a:lnTo>
                    <a:pt x="3609340" y="103987"/>
                  </a:lnTo>
                  <a:lnTo>
                    <a:pt x="3610254" y="112318"/>
                  </a:lnTo>
                  <a:lnTo>
                    <a:pt x="3613239" y="118529"/>
                  </a:lnTo>
                  <a:lnTo>
                    <a:pt x="3617925" y="122936"/>
                  </a:lnTo>
                  <a:lnTo>
                    <a:pt x="3623995" y="125895"/>
                  </a:lnTo>
                  <a:close/>
                </a:path>
                <a:path extrusionOk="0" h="379095" w="8264525">
                  <a:moveTo>
                    <a:pt x="3653612" y="81635"/>
                  </a:moveTo>
                  <a:lnTo>
                    <a:pt x="3642728" y="83705"/>
                  </a:lnTo>
                  <a:lnTo>
                    <a:pt x="3632682" y="86588"/>
                  </a:lnTo>
                  <a:lnTo>
                    <a:pt x="3625697" y="92595"/>
                  </a:lnTo>
                  <a:lnTo>
                    <a:pt x="3623995" y="103987"/>
                  </a:lnTo>
                  <a:lnTo>
                    <a:pt x="3626091" y="104051"/>
                  </a:lnTo>
                  <a:lnTo>
                    <a:pt x="3636530" y="101993"/>
                  </a:lnTo>
                  <a:lnTo>
                    <a:pt x="3643731" y="96710"/>
                  </a:lnTo>
                  <a:lnTo>
                    <a:pt x="3648989" y="89484"/>
                  </a:lnTo>
                  <a:lnTo>
                    <a:pt x="3653612" y="81635"/>
                  </a:lnTo>
                  <a:close/>
                </a:path>
                <a:path extrusionOk="0" h="379095" w="8264525">
                  <a:moveTo>
                    <a:pt x="3685971" y="100025"/>
                  </a:moveTo>
                  <a:lnTo>
                    <a:pt x="3675824" y="88900"/>
                  </a:lnTo>
                  <a:lnTo>
                    <a:pt x="3668179" y="101790"/>
                  </a:lnTo>
                  <a:lnTo>
                    <a:pt x="3659035" y="113080"/>
                  </a:lnTo>
                  <a:lnTo>
                    <a:pt x="3650856" y="125310"/>
                  </a:lnTo>
                  <a:lnTo>
                    <a:pt x="3646119" y="140982"/>
                  </a:lnTo>
                  <a:lnTo>
                    <a:pt x="3664432" y="132981"/>
                  </a:lnTo>
                  <a:lnTo>
                    <a:pt x="3679952" y="117017"/>
                  </a:lnTo>
                  <a:lnTo>
                    <a:pt x="3685971" y="100025"/>
                  </a:lnTo>
                  <a:close/>
                </a:path>
                <a:path extrusionOk="0" h="379095" w="8264525">
                  <a:moveTo>
                    <a:pt x="3819156" y="210121"/>
                  </a:moveTo>
                  <a:lnTo>
                    <a:pt x="3817975" y="202196"/>
                  </a:lnTo>
                  <a:lnTo>
                    <a:pt x="3814915" y="198628"/>
                  </a:lnTo>
                  <a:lnTo>
                    <a:pt x="3813175" y="198628"/>
                  </a:lnTo>
                  <a:lnTo>
                    <a:pt x="3810914" y="201066"/>
                  </a:lnTo>
                  <a:lnTo>
                    <a:pt x="3808133" y="207479"/>
                  </a:lnTo>
                  <a:lnTo>
                    <a:pt x="3806494" y="211696"/>
                  </a:lnTo>
                  <a:lnTo>
                    <a:pt x="3811028" y="222377"/>
                  </a:lnTo>
                  <a:lnTo>
                    <a:pt x="3815537" y="222364"/>
                  </a:lnTo>
                  <a:lnTo>
                    <a:pt x="3815689" y="222326"/>
                  </a:lnTo>
                  <a:lnTo>
                    <a:pt x="3818407" y="218224"/>
                  </a:lnTo>
                  <a:lnTo>
                    <a:pt x="3819156" y="210121"/>
                  </a:lnTo>
                  <a:close/>
                </a:path>
                <a:path extrusionOk="0" h="379095" w="8264525">
                  <a:moveTo>
                    <a:pt x="3903980" y="96393"/>
                  </a:moveTo>
                  <a:lnTo>
                    <a:pt x="3901173" y="96037"/>
                  </a:lnTo>
                  <a:lnTo>
                    <a:pt x="3898531" y="95859"/>
                  </a:lnTo>
                  <a:lnTo>
                    <a:pt x="3896068" y="95859"/>
                  </a:lnTo>
                  <a:lnTo>
                    <a:pt x="3887774" y="96723"/>
                  </a:lnTo>
                  <a:lnTo>
                    <a:pt x="3881323" y="99441"/>
                  </a:lnTo>
                  <a:lnTo>
                    <a:pt x="3876878" y="104178"/>
                  </a:lnTo>
                  <a:lnTo>
                    <a:pt x="3874630" y="111137"/>
                  </a:lnTo>
                  <a:lnTo>
                    <a:pt x="3884231" y="109867"/>
                  </a:lnTo>
                  <a:lnTo>
                    <a:pt x="3892537" y="107124"/>
                  </a:lnTo>
                  <a:lnTo>
                    <a:pt x="3899230" y="102704"/>
                  </a:lnTo>
                  <a:lnTo>
                    <a:pt x="3903980" y="96393"/>
                  </a:lnTo>
                  <a:close/>
                </a:path>
                <a:path extrusionOk="0" h="379095" w="8264525">
                  <a:moveTo>
                    <a:pt x="3926128" y="133375"/>
                  </a:moveTo>
                  <a:lnTo>
                    <a:pt x="3920109" y="132283"/>
                  </a:lnTo>
                  <a:lnTo>
                    <a:pt x="3915372" y="131826"/>
                  </a:lnTo>
                  <a:lnTo>
                    <a:pt x="3911714" y="131826"/>
                  </a:lnTo>
                  <a:lnTo>
                    <a:pt x="3903154" y="131826"/>
                  </a:lnTo>
                  <a:lnTo>
                    <a:pt x="3900487" y="134302"/>
                  </a:lnTo>
                  <a:lnTo>
                    <a:pt x="3901998" y="139268"/>
                  </a:lnTo>
                  <a:lnTo>
                    <a:pt x="3906189" y="141757"/>
                  </a:lnTo>
                  <a:lnTo>
                    <a:pt x="3916095" y="141757"/>
                  </a:lnTo>
                  <a:lnTo>
                    <a:pt x="3921683" y="139623"/>
                  </a:lnTo>
                  <a:lnTo>
                    <a:pt x="3926128" y="133375"/>
                  </a:lnTo>
                  <a:close/>
                </a:path>
                <a:path extrusionOk="0" h="379095" w="8264525">
                  <a:moveTo>
                    <a:pt x="3977640" y="111137"/>
                  </a:moveTo>
                  <a:lnTo>
                    <a:pt x="3964114" y="112369"/>
                  </a:lnTo>
                  <a:lnTo>
                    <a:pt x="3951960" y="114960"/>
                  </a:lnTo>
                  <a:lnTo>
                    <a:pt x="3941622" y="119329"/>
                  </a:lnTo>
                  <a:lnTo>
                    <a:pt x="3933596" y="125882"/>
                  </a:lnTo>
                  <a:lnTo>
                    <a:pt x="3938549" y="130949"/>
                  </a:lnTo>
                  <a:lnTo>
                    <a:pt x="3944391" y="133083"/>
                  </a:lnTo>
                  <a:lnTo>
                    <a:pt x="3950208" y="133083"/>
                  </a:lnTo>
                  <a:lnTo>
                    <a:pt x="3959364" y="131356"/>
                  </a:lnTo>
                  <a:lnTo>
                    <a:pt x="3967569" y="126644"/>
                  </a:lnTo>
                  <a:lnTo>
                    <a:pt x="3973957" y="119672"/>
                  </a:lnTo>
                  <a:lnTo>
                    <a:pt x="3977640" y="111137"/>
                  </a:lnTo>
                  <a:close/>
                </a:path>
                <a:path extrusionOk="0" h="379095" w="8264525">
                  <a:moveTo>
                    <a:pt x="3999928" y="279285"/>
                  </a:moveTo>
                  <a:lnTo>
                    <a:pt x="3999331" y="269963"/>
                  </a:lnTo>
                  <a:lnTo>
                    <a:pt x="3991445" y="265899"/>
                  </a:lnTo>
                  <a:lnTo>
                    <a:pt x="3989654" y="265899"/>
                  </a:lnTo>
                  <a:lnTo>
                    <a:pt x="3987558" y="266192"/>
                  </a:lnTo>
                  <a:lnTo>
                    <a:pt x="3985095" y="266814"/>
                  </a:lnTo>
                  <a:lnTo>
                    <a:pt x="3982885" y="278358"/>
                  </a:lnTo>
                  <a:lnTo>
                    <a:pt x="3980408" y="286156"/>
                  </a:lnTo>
                  <a:lnTo>
                    <a:pt x="3982085" y="291680"/>
                  </a:lnTo>
                  <a:lnTo>
                    <a:pt x="3992295" y="296430"/>
                  </a:lnTo>
                  <a:lnTo>
                    <a:pt x="3996512" y="289547"/>
                  </a:lnTo>
                  <a:lnTo>
                    <a:pt x="3999928" y="279285"/>
                  </a:lnTo>
                  <a:close/>
                </a:path>
                <a:path extrusionOk="0" h="379095" w="8264525">
                  <a:moveTo>
                    <a:pt x="4089819" y="136550"/>
                  </a:moveTo>
                  <a:lnTo>
                    <a:pt x="4086923" y="129514"/>
                  </a:lnTo>
                  <a:lnTo>
                    <a:pt x="4080433" y="126034"/>
                  </a:lnTo>
                  <a:lnTo>
                    <a:pt x="4071353" y="125082"/>
                  </a:lnTo>
                  <a:lnTo>
                    <a:pt x="4067441" y="125082"/>
                  </a:lnTo>
                  <a:lnTo>
                    <a:pt x="4063161" y="125437"/>
                  </a:lnTo>
                  <a:lnTo>
                    <a:pt x="4058793" y="125882"/>
                  </a:lnTo>
                  <a:lnTo>
                    <a:pt x="4060418" y="137236"/>
                  </a:lnTo>
                  <a:lnTo>
                    <a:pt x="4067314" y="143230"/>
                  </a:lnTo>
                  <a:lnTo>
                    <a:pt x="4077271" y="146113"/>
                  </a:lnTo>
                  <a:lnTo>
                    <a:pt x="4088104" y="148120"/>
                  </a:lnTo>
                  <a:lnTo>
                    <a:pt x="4089819" y="136550"/>
                  </a:lnTo>
                  <a:close/>
                </a:path>
                <a:path extrusionOk="0" h="379095" w="8264525">
                  <a:moveTo>
                    <a:pt x="4176471" y="229819"/>
                  </a:moveTo>
                  <a:lnTo>
                    <a:pt x="4167809" y="226250"/>
                  </a:lnTo>
                  <a:lnTo>
                    <a:pt x="4160443" y="221284"/>
                  </a:lnTo>
                  <a:lnTo>
                    <a:pt x="4152442" y="216890"/>
                  </a:lnTo>
                  <a:lnTo>
                    <a:pt x="4141940" y="214998"/>
                  </a:lnTo>
                  <a:lnTo>
                    <a:pt x="4139654" y="215074"/>
                  </a:lnTo>
                  <a:lnTo>
                    <a:pt x="4140733" y="223481"/>
                  </a:lnTo>
                  <a:lnTo>
                    <a:pt x="4147108" y="230022"/>
                  </a:lnTo>
                  <a:lnTo>
                    <a:pt x="4156329" y="234276"/>
                  </a:lnTo>
                  <a:lnTo>
                    <a:pt x="4165943" y="235788"/>
                  </a:lnTo>
                  <a:lnTo>
                    <a:pt x="4171518" y="235788"/>
                  </a:lnTo>
                  <a:lnTo>
                    <a:pt x="4175912" y="233959"/>
                  </a:lnTo>
                  <a:lnTo>
                    <a:pt x="4176471" y="229819"/>
                  </a:lnTo>
                  <a:close/>
                </a:path>
                <a:path extrusionOk="0" h="379095" w="8264525">
                  <a:moveTo>
                    <a:pt x="4314279" y="84226"/>
                  </a:moveTo>
                  <a:lnTo>
                    <a:pt x="4300118" y="82384"/>
                  </a:lnTo>
                  <a:lnTo>
                    <a:pt x="4277626" y="80111"/>
                  </a:lnTo>
                  <a:lnTo>
                    <a:pt x="4265053" y="74142"/>
                  </a:lnTo>
                  <a:lnTo>
                    <a:pt x="4265053" y="96380"/>
                  </a:lnTo>
                  <a:lnTo>
                    <a:pt x="4265358" y="100495"/>
                  </a:lnTo>
                  <a:lnTo>
                    <a:pt x="4266057" y="104152"/>
                  </a:lnTo>
                  <a:lnTo>
                    <a:pt x="4271061" y="104152"/>
                  </a:lnTo>
                  <a:lnTo>
                    <a:pt x="4272318" y="103974"/>
                  </a:lnTo>
                  <a:lnTo>
                    <a:pt x="4277068" y="97510"/>
                  </a:lnTo>
                  <a:lnTo>
                    <a:pt x="4283773" y="93078"/>
                  </a:lnTo>
                  <a:lnTo>
                    <a:pt x="4292155" y="90322"/>
                  </a:lnTo>
                  <a:lnTo>
                    <a:pt x="4301896" y="88900"/>
                  </a:lnTo>
                  <a:lnTo>
                    <a:pt x="4314279" y="84226"/>
                  </a:lnTo>
                  <a:close/>
                </a:path>
                <a:path extrusionOk="0" h="379095" w="8264525">
                  <a:moveTo>
                    <a:pt x="4323766" y="192836"/>
                  </a:moveTo>
                  <a:lnTo>
                    <a:pt x="4317479" y="191008"/>
                  </a:lnTo>
                  <a:lnTo>
                    <a:pt x="4314266" y="188036"/>
                  </a:lnTo>
                  <a:lnTo>
                    <a:pt x="4310570" y="188036"/>
                  </a:lnTo>
                  <a:lnTo>
                    <a:pt x="4308195" y="188036"/>
                  </a:lnTo>
                  <a:lnTo>
                    <a:pt x="4305617" y="189268"/>
                  </a:lnTo>
                  <a:lnTo>
                    <a:pt x="4301896" y="192836"/>
                  </a:lnTo>
                  <a:lnTo>
                    <a:pt x="4303649" y="198589"/>
                  </a:lnTo>
                  <a:lnTo>
                    <a:pt x="4301896" y="207238"/>
                  </a:lnTo>
                  <a:lnTo>
                    <a:pt x="4309097" y="207479"/>
                  </a:lnTo>
                  <a:lnTo>
                    <a:pt x="4311307" y="202196"/>
                  </a:lnTo>
                  <a:lnTo>
                    <a:pt x="4315942" y="199504"/>
                  </a:lnTo>
                  <a:lnTo>
                    <a:pt x="4320819" y="197154"/>
                  </a:lnTo>
                  <a:lnTo>
                    <a:pt x="4323766" y="192836"/>
                  </a:lnTo>
                  <a:close/>
                </a:path>
                <a:path extrusionOk="0" h="379095" w="8264525">
                  <a:moveTo>
                    <a:pt x="4978336" y="58902"/>
                  </a:moveTo>
                  <a:lnTo>
                    <a:pt x="4964925" y="51904"/>
                  </a:lnTo>
                  <a:lnTo>
                    <a:pt x="4959108" y="60820"/>
                  </a:lnTo>
                  <a:lnTo>
                    <a:pt x="4954448" y="63512"/>
                  </a:lnTo>
                  <a:lnTo>
                    <a:pt x="4943373" y="63512"/>
                  </a:lnTo>
                  <a:lnTo>
                    <a:pt x="4937087" y="61125"/>
                  </a:lnTo>
                  <a:lnTo>
                    <a:pt x="4928019" y="59283"/>
                  </a:lnTo>
                  <a:lnTo>
                    <a:pt x="4929175" y="67170"/>
                  </a:lnTo>
                  <a:lnTo>
                    <a:pt x="4933366" y="72402"/>
                  </a:lnTo>
                  <a:lnTo>
                    <a:pt x="4939804" y="75285"/>
                  </a:lnTo>
                  <a:lnTo>
                    <a:pt x="4947628" y="76174"/>
                  </a:lnTo>
                  <a:lnTo>
                    <a:pt x="4963693" y="73456"/>
                  </a:lnTo>
                  <a:lnTo>
                    <a:pt x="4975936" y="66890"/>
                  </a:lnTo>
                  <a:lnTo>
                    <a:pt x="4978336" y="58902"/>
                  </a:lnTo>
                  <a:close/>
                </a:path>
                <a:path extrusionOk="0" h="379095" w="8264525">
                  <a:moveTo>
                    <a:pt x="5082565" y="22288"/>
                  </a:moveTo>
                  <a:lnTo>
                    <a:pt x="5080889" y="21602"/>
                  </a:lnTo>
                  <a:lnTo>
                    <a:pt x="5079174" y="21285"/>
                  </a:lnTo>
                  <a:lnTo>
                    <a:pt x="5077485" y="21285"/>
                  </a:lnTo>
                  <a:lnTo>
                    <a:pt x="5067897" y="24536"/>
                  </a:lnTo>
                  <a:lnTo>
                    <a:pt x="5061394" y="31889"/>
                  </a:lnTo>
                  <a:lnTo>
                    <a:pt x="5060531" y="39789"/>
                  </a:lnTo>
                  <a:lnTo>
                    <a:pt x="5067884" y="44653"/>
                  </a:lnTo>
                  <a:lnTo>
                    <a:pt x="5070526" y="38023"/>
                  </a:lnTo>
                  <a:lnTo>
                    <a:pt x="5074882" y="33159"/>
                  </a:lnTo>
                  <a:lnTo>
                    <a:pt x="5079403" y="28460"/>
                  </a:lnTo>
                  <a:lnTo>
                    <a:pt x="5082565" y="22288"/>
                  </a:lnTo>
                  <a:close/>
                </a:path>
                <a:path extrusionOk="0" h="379095" w="8264525">
                  <a:moveTo>
                    <a:pt x="5414022" y="88900"/>
                  </a:moveTo>
                  <a:lnTo>
                    <a:pt x="5408168" y="87858"/>
                  </a:lnTo>
                  <a:lnTo>
                    <a:pt x="5403520" y="87426"/>
                  </a:lnTo>
                  <a:lnTo>
                    <a:pt x="5399887" y="87426"/>
                  </a:lnTo>
                  <a:lnTo>
                    <a:pt x="5391162" y="87426"/>
                  </a:lnTo>
                  <a:lnTo>
                    <a:pt x="5388381" y="89941"/>
                  </a:lnTo>
                  <a:lnTo>
                    <a:pt x="5389778" y="94957"/>
                  </a:lnTo>
                  <a:lnTo>
                    <a:pt x="5393931" y="97459"/>
                  </a:lnTo>
                  <a:lnTo>
                    <a:pt x="5403888" y="97459"/>
                  </a:lnTo>
                  <a:lnTo>
                    <a:pt x="5409539" y="95288"/>
                  </a:lnTo>
                  <a:lnTo>
                    <a:pt x="5414022" y="88900"/>
                  </a:lnTo>
                  <a:close/>
                </a:path>
                <a:path extrusionOk="0" h="379095" w="8264525">
                  <a:moveTo>
                    <a:pt x="5717057" y="102196"/>
                  </a:moveTo>
                  <a:lnTo>
                    <a:pt x="5715724" y="96596"/>
                  </a:lnTo>
                  <a:lnTo>
                    <a:pt x="5708675" y="88900"/>
                  </a:lnTo>
                  <a:lnTo>
                    <a:pt x="5703494" y="96862"/>
                  </a:lnTo>
                  <a:lnTo>
                    <a:pt x="5703087" y="102438"/>
                  </a:lnTo>
                  <a:lnTo>
                    <a:pt x="5705830" y="105727"/>
                  </a:lnTo>
                  <a:lnTo>
                    <a:pt x="5710136" y="106794"/>
                  </a:lnTo>
                  <a:lnTo>
                    <a:pt x="5714568" y="105638"/>
                  </a:lnTo>
                  <a:lnTo>
                    <a:pt x="5717057" y="102196"/>
                  </a:lnTo>
                  <a:close/>
                </a:path>
                <a:path extrusionOk="0" h="379095" w="8264525">
                  <a:moveTo>
                    <a:pt x="5750191" y="45872"/>
                  </a:moveTo>
                  <a:lnTo>
                    <a:pt x="5748706" y="41173"/>
                  </a:lnTo>
                  <a:lnTo>
                    <a:pt x="5745861" y="39712"/>
                  </a:lnTo>
                  <a:lnTo>
                    <a:pt x="5741543" y="41986"/>
                  </a:lnTo>
                  <a:lnTo>
                    <a:pt x="5738584" y="48044"/>
                  </a:lnTo>
                  <a:lnTo>
                    <a:pt x="5739181" y="56718"/>
                  </a:lnTo>
                  <a:lnTo>
                    <a:pt x="5745480" y="66890"/>
                  </a:lnTo>
                  <a:lnTo>
                    <a:pt x="5749417" y="54279"/>
                  </a:lnTo>
                  <a:lnTo>
                    <a:pt x="5750191" y="45872"/>
                  </a:lnTo>
                  <a:close/>
                </a:path>
                <a:path extrusionOk="0" h="379095" w="8264525">
                  <a:moveTo>
                    <a:pt x="5885599" y="274078"/>
                  </a:moveTo>
                  <a:lnTo>
                    <a:pt x="5884608" y="264477"/>
                  </a:lnTo>
                  <a:lnTo>
                    <a:pt x="5879579" y="255143"/>
                  </a:lnTo>
                  <a:lnTo>
                    <a:pt x="5872251" y="248081"/>
                  </a:lnTo>
                  <a:lnTo>
                    <a:pt x="5864403" y="245287"/>
                  </a:lnTo>
                  <a:lnTo>
                    <a:pt x="5860961" y="245287"/>
                  </a:lnTo>
                  <a:lnTo>
                    <a:pt x="5857900" y="247256"/>
                  </a:lnTo>
                  <a:lnTo>
                    <a:pt x="5855995" y="252056"/>
                  </a:lnTo>
                  <a:lnTo>
                    <a:pt x="5861913" y="256946"/>
                  </a:lnTo>
                  <a:lnTo>
                    <a:pt x="5864441" y="265328"/>
                  </a:lnTo>
                  <a:lnTo>
                    <a:pt x="5867438" y="273253"/>
                  </a:lnTo>
                  <a:lnTo>
                    <a:pt x="5874766" y="276771"/>
                  </a:lnTo>
                  <a:lnTo>
                    <a:pt x="5877496" y="276771"/>
                  </a:lnTo>
                  <a:lnTo>
                    <a:pt x="5881014" y="275971"/>
                  </a:lnTo>
                  <a:lnTo>
                    <a:pt x="5885599" y="274078"/>
                  </a:lnTo>
                  <a:close/>
                </a:path>
                <a:path extrusionOk="0" h="379095" w="8264525">
                  <a:moveTo>
                    <a:pt x="5915482" y="254317"/>
                  </a:moveTo>
                  <a:lnTo>
                    <a:pt x="5913831" y="246329"/>
                  </a:lnTo>
                  <a:lnTo>
                    <a:pt x="5907417" y="243078"/>
                  </a:lnTo>
                  <a:lnTo>
                    <a:pt x="5905512" y="243078"/>
                  </a:lnTo>
                  <a:lnTo>
                    <a:pt x="5903176" y="243509"/>
                  </a:lnTo>
                  <a:lnTo>
                    <a:pt x="5900318" y="244462"/>
                  </a:lnTo>
                  <a:lnTo>
                    <a:pt x="5899912" y="255930"/>
                  </a:lnTo>
                  <a:lnTo>
                    <a:pt x="5902020" y="264922"/>
                  </a:lnTo>
                  <a:lnTo>
                    <a:pt x="5906948" y="271081"/>
                  </a:lnTo>
                  <a:lnTo>
                    <a:pt x="5915012" y="274078"/>
                  </a:lnTo>
                  <a:lnTo>
                    <a:pt x="5914999" y="264439"/>
                  </a:lnTo>
                  <a:lnTo>
                    <a:pt x="5915482" y="254317"/>
                  </a:lnTo>
                  <a:close/>
                </a:path>
                <a:path extrusionOk="0" h="379095" w="8264525">
                  <a:moveTo>
                    <a:pt x="6003341" y="51904"/>
                  </a:moveTo>
                  <a:lnTo>
                    <a:pt x="6001042" y="51765"/>
                  </a:lnTo>
                  <a:lnTo>
                    <a:pt x="5999962" y="51765"/>
                  </a:lnTo>
                  <a:lnTo>
                    <a:pt x="5991187" y="53149"/>
                  </a:lnTo>
                  <a:lnTo>
                    <a:pt x="5985116" y="57315"/>
                  </a:lnTo>
                  <a:lnTo>
                    <a:pt x="5981776" y="64300"/>
                  </a:lnTo>
                  <a:lnTo>
                    <a:pt x="5981179" y="74142"/>
                  </a:lnTo>
                  <a:lnTo>
                    <a:pt x="5983376" y="74714"/>
                  </a:lnTo>
                  <a:lnTo>
                    <a:pt x="5985256" y="74980"/>
                  </a:lnTo>
                  <a:lnTo>
                    <a:pt x="5986881" y="74980"/>
                  </a:lnTo>
                  <a:lnTo>
                    <a:pt x="5994006" y="72237"/>
                  </a:lnTo>
                  <a:lnTo>
                    <a:pt x="5997422" y="65747"/>
                  </a:lnTo>
                  <a:lnTo>
                    <a:pt x="5999683" y="58115"/>
                  </a:lnTo>
                  <a:lnTo>
                    <a:pt x="6003341" y="51904"/>
                  </a:lnTo>
                  <a:close/>
                </a:path>
                <a:path extrusionOk="0" h="379095" w="8264525">
                  <a:moveTo>
                    <a:pt x="6100038" y="108585"/>
                  </a:moveTo>
                  <a:lnTo>
                    <a:pt x="6091631" y="103987"/>
                  </a:lnTo>
                  <a:lnTo>
                    <a:pt x="6084176" y="111125"/>
                  </a:lnTo>
                  <a:lnTo>
                    <a:pt x="6070841" y="112471"/>
                  </a:lnTo>
                  <a:lnTo>
                    <a:pt x="6058700" y="115062"/>
                  </a:lnTo>
                  <a:lnTo>
                    <a:pt x="6054814" y="125895"/>
                  </a:lnTo>
                  <a:lnTo>
                    <a:pt x="6060211" y="129311"/>
                  </a:lnTo>
                  <a:lnTo>
                    <a:pt x="6066371" y="131902"/>
                  </a:lnTo>
                  <a:lnTo>
                    <a:pt x="6073419" y="133540"/>
                  </a:lnTo>
                  <a:lnTo>
                    <a:pt x="6081496" y="134112"/>
                  </a:lnTo>
                  <a:lnTo>
                    <a:pt x="6084633" y="134112"/>
                  </a:lnTo>
                  <a:lnTo>
                    <a:pt x="6087999" y="133870"/>
                  </a:lnTo>
                  <a:lnTo>
                    <a:pt x="6091631" y="133388"/>
                  </a:lnTo>
                  <a:lnTo>
                    <a:pt x="6091847" y="123609"/>
                  </a:lnTo>
                  <a:lnTo>
                    <a:pt x="6097384" y="115227"/>
                  </a:lnTo>
                  <a:lnTo>
                    <a:pt x="6100038" y="108585"/>
                  </a:lnTo>
                  <a:close/>
                </a:path>
                <a:path extrusionOk="0" h="379095" w="8264525">
                  <a:moveTo>
                    <a:pt x="6193612" y="129438"/>
                  </a:moveTo>
                  <a:lnTo>
                    <a:pt x="6188519" y="121577"/>
                  </a:lnTo>
                  <a:lnTo>
                    <a:pt x="6177534" y="118351"/>
                  </a:lnTo>
                  <a:lnTo>
                    <a:pt x="6176048" y="118351"/>
                  </a:lnTo>
                  <a:lnTo>
                    <a:pt x="6174448" y="118478"/>
                  </a:lnTo>
                  <a:lnTo>
                    <a:pt x="6172746" y="118745"/>
                  </a:lnTo>
                  <a:lnTo>
                    <a:pt x="6172378" y="130149"/>
                  </a:lnTo>
                  <a:lnTo>
                    <a:pt x="6174498" y="139052"/>
                  </a:lnTo>
                  <a:lnTo>
                    <a:pt x="6179413" y="145161"/>
                  </a:lnTo>
                  <a:lnTo>
                    <a:pt x="6187440" y="148120"/>
                  </a:lnTo>
                  <a:lnTo>
                    <a:pt x="6193142" y="139192"/>
                  </a:lnTo>
                  <a:lnTo>
                    <a:pt x="6193612" y="129438"/>
                  </a:lnTo>
                  <a:close/>
                </a:path>
                <a:path extrusionOk="0" h="379095" w="8264525">
                  <a:moveTo>
                    <a:pt x="6224321" y="170484"/>
                  </a:moveTo>
                  <a:lnTo>
                    <a:pt x="6223000" y="170675"/>
                  </a:lnTo>
                  <a:lnTo>
                    <a:pt x="6217704" y="170738"/>
                  </a:lnTo>
                  <a:lnTo>
                    <a:pt x="6207645" y="170053"/>
                  </a:lnTo>
                  <a:lnTo>
                    <a:pt x="6205309" y="170053"/>
                  </a:lnTo>
                  <a:lnTo>
                    <a:pt x="6196812" y="170053"/>
                  </a:lnTo>
                  <a:lnTo>
                    <a:pt x="6190615" y="172339"/>
                  </a:lnTo>
                  <a:lnTo>
                    <a:pt x="6194971" y="185229"/>
                  </a:lnTo>
                  <a:lnTo>
                    <a:pt x="6197778" y="185585"/>
                  </a:lnTo>
                  <a:lnTo>
                    <a:pt x="6200419" y="185762"/>
                  </a:lnTo>
                  <a:lnTo>
                    <a:pt x="6202883" y="185762"/>
                  </a:lnTo>
                  <a:lnTo>
                    <a:pt x="6211163" y="184899"/>
                  </a:lnTo>
                  <a:lnTo>
                    <a:pt x="6217628" y="182181"/>
                  </a:lnTo>
                  <a:lnTo>
                    <a:pt x="6222073" y="177444"/>
                  </a:lnTo>
                  <a:lnTo>
                    <a:pt x="6224321" y="170484"/>
                  </a:lnTo>
                  <a:close/>
                </a:path>
                <a:path extrusionOk="0" h="379095" w="8264525">
                  <a:moveTo>
                    <a:pt x="6776758" y="185229"/>
                  </a:moveTo>
                  <a:lnTo>
                    <a:pt x="6762039" y="185229"/>
                  </a:lnTo>
                  <a:lnTo>
                    <a:pt x="6762039" y="199974"/>
                  </a:lnTo>
                  <a:lnTo>
                    <a:pt x="6776758" y="199974"/>
                  </a:lnTo>
                  <a:lnTo>
                    <a:pt x="6776758" y="185229"/>
                  </a:lnTo>
                  <a:close/>
                </a:path>
                <a:path extrusionOk="0" h="379095" w="8264525">
                  <a:moveTo>
                    <a:pt x="6822160" y="29171"/>
                  </a:moveTo>
                  <a:lnTo>
                    <a:pt x="6821983" y="29171"/>
                  </a:lnTo>
                  <a:lnTo>
                    <a:pt x="6793751" y="31038"/>
                  </a:lnTo>
                  <a:lnTo>
                    <a:pt x="6813575" y="29781"/>
                  </a:lnTo>
                  <a:lnTo>
                    <a:pt x="6822160" y="29171"/>
                  </a:lnTo>
                  <a:close/>
                </a:path>
                <a:path extrusionOk="0" h="379095" w="8264525">
                  <a:moveTo>
                    <a:pt x="7019899" y="88900"/>
                  </a:moveTo>
                  <a:lnTo>
                    <a:pt x="7018236" y="88188"/>
                  </a:lnTo>
                  <a:lnTo>
                    <a:pt x="7016547" y="87871"/>
                  </a:lnTo>
                  <a:lnTo>
                    <a:pt x="7014870" y="87871"/>
                  </a:lnTo>
                  <a:lnTo>
                    <a:pt x="7005358" y="91147"/>
                  </a:lnTo>
                  <a:lnTo>
                    <a:pt x="6998843" y="98539"/>
                  </a:lnTo>
                  <a:lnTo>
                    <a:pt x="6997916" y="106426"/>
                  </a:lnTo>
                  <a:lnTo>
                    <a:pt x="7005231" y="111137"/>
                  </a:lnTo>
                  <a:lnTo>
                    <a:pt x="7007873" y="104609"/>
                  </a:lnTo>
                  <a:lnTo>
                    <a:pt x="7012241" y="99758"/>
                  </a:lnTo>
                  <a:lnTo>
                    <a:pt x="7016763" y="95034"/>
                  </a:lnTo>
                  <a:lnTo>
                    <a:pt x="7019899" y="88900"/>
                  </a:lnTo>
                  <a:close/>
                </a:path>
                <a:path extrusionOk="0" h="379095" w="8264525">
                  <a:moveTo>
                    <a:pt x="7204037" y="199974"/>
                  </a:moveTo>
                  <a:lnTo>
                    <a:pt x="7203160" y="199821"/>
                  </a:lnTo>
                  <a:lnTo>
                    <a:pt x="7202271" y="199745"/>
                  </a:lnTo>
                  <a:lnTo>
                    <a:pt x="7201370" y="199745"/>
                  </a:lnTo>
                  <a:lnTo>
                    <a:pt x="7189140" y="203454"/>
                  </a:lnTo>
                  <a:lnTo>
                    <a:pt x="7179107" y="212128"/>
                  </a:lnTo>
                  <a:lnTo>
                    <a:pt x="7175335" y="222135"/>
                  </a:lnTo>
                  <a:lnTo>
                    <a:pt x="7181913" y="229819"/>
                  </a:lnTo>
                  <a:lnTo>
                    <a:pt x="7187590" y="222453"/>
                  </a:lnTo>
                  <a:lnTo>
                    <a:pt x="7196544" y="218490"/>
                  </a:lnTo>
                  <a:lnTo>
                    <a:pt x="7203707" y="212725"/>
                  </a:lnTo>
                  <a:lnTo>
                    <a:pt x="7204037" y="199974"/>
                  </a:lnTo>
                  <a:close/>
                </a:path>
                <a:path extrusionOk="0" h="379095" w="8264525">
                  <a:moveTo>
                    <a:pt x="7373467" y="44653"/>
                  </a:moveTo>
                  <a:lnTo>
                    <a:pt x="7372744" y="36842"/>
                  </a:lnTo>
                  <a:lnTo>
                    <a:pt x="7371613" y="29222"/>
                  </a:lnTo>
                  <a:lnTo>
                    <a:pt x="7363206" y="29222"/>
                  </a:lnTo>
                  <a:lnTo>
                    <a:pt x="7361923" y="29222"/>
                  </a:lnTo>
                  <a:lnTo>
                    <a:pt x="7360475" y="29400"/>
                  </a:lnTo>
                  <a:lnTo>
                    <a:pt x="7358837" y="29781"/>
                  </a:lnTo>
                  <a:lnTo>
                    <a:pt x="7359980" y="38544"/>
                  </a:lnTo>
                  <a:lnTo>
                    <a:pt x="7357364" y="50647"/>
                  </a:lnTo>
                  <a:lnTo>
                    <a:pt x="7366013" y="51904"/>
                  </a:lnTo>
                  <a:lnTo>
                    <a:pt x="7366279" y="48044"/>
                  </a:lnTo>
                  <a:lnTo>
                    <a:pt x="7366978" y="44348"/>
                  </a:lnTo>
                  <a:lnTo>
                    <a:pt x="7371829" y="44348"/>
                  </a:lnTo>
                  <a:lnTo>
                    <a:pt x="7372591" y="44437"/>
                  </a:lnTo>
                  <a:lnTo>
                    <a:pt x="7373467" y="44653"/>
                  </a:lnTo>
                  <a:close/>
                </a:path>
                <a:path extrusionOk="0" h="379095" w="8264525">
                  <a:moveTo>
                    <a:pt x="7881633" y="207479"/>
                  </a:moveTo>
                  <a:lnTo>
                    <a:pt x="7877429" y="203365"/>
                  </a:lnTo>
                  <a:lnTo>
                    <a:pt x="7871790" y="200977"/>
                  </a:lnTo>
                  <a:lnTo>
                    <a:pt x="7866558" y="200977"/>
                  </a:lnTo>
                  <a:lnTo>
                    <a:pt x="7859636" y="200977"/>
                  </a:lnTo>
                  <a:lnTo>
                    <a:pt x="7853439" y="205168"/>
                  </a:lnTo>
                  <a:lnTo>
                    <a:pt x="7852308" y="215074"/>
                  </a:lnTo>
                  <a:lnTo>
                    <a:pt x="7854620" y="214782"/>
                  </a:lnTo>
                  <a:lnTo>
                    <a:pt x="7872527" y="214744"/>
                  </a:lnTo>
                  <a:lnTo>
                    <a:pt x="7880299" y="214261"/>
                  </a:lnTo>
                  <a:lnTo>
                    <a:pt x="7881633" y="207479"/>
                  </a:lnTo>
                  <a:close/>
                </a:path>
                <a:path extrusionOk="0" h="379095" w="8264525">
                  <a:moveTo>
                    <a:pt x="7901635" y="181254"/>
                  </a:moveTo>
                  <a:lnTo>
                    <a:pt x="7899552" y="174498"/>
                  </a:lnTo>
                  <a:lnTo>
                    <a:pt x="7889100" y="170484"/>
                  </a:lnTo>
                  <a:lnTo>
                    <a:pt x="7886420" y="185432"/>
                  </a:lnTo>
                  <a:lnTo>
                    <a:pt x="7889430" y="190423"/>
                  </a:lnTo>
                  <a:lnTo>
                    <a:pt x="7893177" y="190423"/>
                  </a:lnTo>
                  <a:lnTo>
                    <a:pt x="7898460" y="187604"/>
                  </a:lnTo>
                  <a:lnTo>
                    <a:pt x="7901635" y="181254"/>
                  </a:lnTo>
                  <a:close/>
                </a:path>
                <a:path extrusionOk="0" h="379095" w="8264525">
                  <a:moveTo>
                    <a:pt x="8013547" y="170827"/>
                  </a:moveTo>
                  <a:lnTo>
                    <a:pt x="8013039" y="161467"/>
                  </a:lnTo>
                  <a:lnTo>
                    <a:pt x="8011236" y="156781"/>
                  </a:lnTo>
                  <a:lnTo>
                    <a:pt x="8007769" y="156781"/>
                  </a:lnTo>
                  <a:lnTo>
                    <a:pt x="8005661" y="156781"/>
                  </a:lnTo>
                  <a:lnTo>
                    <a:pt x="8002956" y="158496"/>
                  </a:lnTo>
                  <a:lnTo>
                    <a:pt x="7999603" y="162979"/>
                  </a:lnTo>
                  <a:lnTo>
                    <a:pt x="8003870" y="172250"/>
                  </a:lnTo>
                  <a:lnTo>
                    <a:pt x="8007185" y="175514"/>
                  </a:lnTo>
                  <a:lnTo>
                    <a:pt x="8012239" y="175514"/>
                  </a:lnTo>
                  <a:lnTo>
                    <a:pt x="8013547" y="170827"/>
                  </a:lnTo>
                  <a:close/>
                </a:path>
                <a:path extrusionOk="0" h="379095" w="8264525">
                  <a:moveTo>
                    <a:pt x="8080464" y="148120"/>
                  </a:moveTo>
                  <a:lnTo>
                    <a:pt x="8072971" y="148120"/>
                  </a:lnTo>
                  <a:lnTo>
                    <a:pt x="8071853" y="142138"/>
                  </a:lnTo>
                  <a:lnTo>
                    <a:pt x="8065833" y="140982"/>
                  </a:lnTo>
                  <a:lnTo>
                    <a:pt x="8066113" y="148120"/>
                  </a:lnTo>
                  <a:lnTo>
                    <a:pt x="8059750" y="149618"/>
                  </a:lnTo>
                  <a:lnTo>
                    <a:pt x="8058607" y="155727"/>
                  </a:lnTo>
                  <a:lnTo>
                    <a:pt x="8066113" y="155727"/>
                  </a:lnTo>
                  <a:lnTo>
                    <a:pt x="8067205" y="161836"/>
                  </a:lnTo>
                  <a:lnTo>
                    <a:pt x="8073288" y="162979"/>
                  </a:lnTo>
                  <a:lnTo>
                    <a:pt x="8072971" y="155727"/>
                  </a:lnTo>
                  <a:lnTo>
                    <a:pt x="8079308" y="154228"/>
                  </a:lnTo>
                  <a:lnTo>
                    <a:pt x="8080464" y="148120"/>
                  </a:lnTo>
                  <a:close/>
                </a:path>
                <a:path extrusionOk="0" h="379095" w="8264525">
                  <a:moveTo>
                    <a:pt x="8117345" y="229819"/>
                  </a:moveTo>
                  <a:lnTo>
                    <a:pt x="8116443" y="214210"/>
                  </a:lnTo>
                  <a:lnTo>
                    <a:pt x="8111541" y="203250"/>
                  </a:lnTo>
                  <a:lnTo>
                    <a:pt x="8103451" y="196786"/>
                  </a:lnTo>
                  <a:lnTo>
                    <a:pt x="8092999" y="194665"/>
                  </a:lnTo>
                  <a:lnTo>
                    <a:pt x="8086903" y="194665"/>
                  </a:lnTo>
                  <a:lnTo>
                    <a:pt x="8080134" y="196469"/>
                  </a:lnTo>
                  <a:lnTo>
                    <a:pt x="8073288" y="199974"/>
                  </a:lnTo>
                  <a:lnTo>
                    <a:pt x="8078991" y="212826"/>
                  </a:lnTo>
                  <a:lnTo>
                    <a:pt x="8092821" y="217449"/>
                  </a:lnTo>
                  <a:lnTo>
                    <a:pt x="8107908" y="220789"/>
                  </a:lnTo>
                  <a:lnTo>
                    <a:pt x="8117345" y="229819"/>
                  </a:lnTo>
                  <a:close/>
                </a:path>
                <a:path extrusionOk="0" h="379095" w="8264525">
                  <a:moveTo>
                    <a:pt x="8161617" y="274066"/>
                  </a:moveTo>
                  <a:lnTo>
                    <a:pt x="8159013" y="273672"/>
                  </a:lnTo>
                  <a:lnTo>
                    <a:pt x="8156626" y="273494"/>
                  </a:lnTo>
                  <a:lnTo>
                    <a:pt x="8154416" y="273494"/>
                  </a:lnTo>
                  <a:lnTo>
                    <a:pt x="8143316" y="275463"/>
                  </a:lnTo>
                  <a:lnTo>
                    <a:pt x="8135379" y="280631"/>
                  </a:lnTo>
                  <a:lnTo>
                    <a:pt x="8129562" y="287972"/>
                  </a:lnTo>
                  <a:lnTo>
                    <a:pt x="8124825" y="296418"/>
                  </a:lnTo>
                  <a:lnTo>
                    <a:pt x="8127416" y="296811"/>
                  </a:lnTo>
                  <a:lnTo>
                    <a:pt x="8129803" y="296989"/>
                  </a:lnTo>
                  <a:lnTo>
                    <a:pt x="8132000" y="296989"/>
                  </a:lnTo>
                  <a:lnTo>
                    <a:pt x="8143075" y="295033"/>
                  </a:lnTo>
                  <a:lnTo>
                    <a:pt x="8151012" y="289864"/>
                  </a:lnTo>
                  <a:lnTo>
                    <a:pt x="8156842" y="282524"/>
                  </a:lnTo>
                  <a:lnTo>
                    <a:pt x="8161617" y="274066"/>
                  </a:lnTo>
                  <a:close/>
                </a:path>
                <a:path extrusionOk="0" h="379095" w="8264525">
                  <a:moveTo>
                    <a:pt x="8264068" y="126834"/>
                  </a:moveTo>
                  <a:lnTo>
                    <a:pt x="8260943" y="116433"/>
                  </a:lnTo>
                  <a:lnTo>
                    <a:pt x="8249971" y="111137"/>
                  </a:lnTo>
                  <a:lnTo>
                    <a:pt x="8247418" y="117868"/>
                  </a:lnTo>
                  <a:lnTo>
                    <a:pt x="8244319" y="123990"/>
                  </a:lnTo>
                  <a:lnTo>
                    <a:pt x="8242236" y="131140"/>
                  </a:lnTo>
                  <a:lnTo>
                    <a:pt x="8242795" y="140982"/>
                  </a:lnTo>
                  <a:lnTo>
                    <a:pt x="8244637" y="141389"/>
                  </a:lnTo>
                  <a:lnTo>
                    <a:pt x="8246377" y="141566"/>
                  </a:lnTo>
                  <a:lnTo>
                    <a:pt x="8247989" y="141566"/>
                  </a:lnTo>
                  <a:lnTo>
                    <a:pt x="8259648" y="136994"/>
                  </a:lnTo>
                  <a:lnTo>
                    <a:pt x="8264068" y="1268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80" name="Google Shape;3180;gf574e92628_0_0"/>
            <p:cNvSpPr/>
            <p:nvPr/>
          </p:nvSpPr>
          <p:spPr>
            <a:xfrm>
              <a:off x="7747" y="9840620"/>
              <a:ext cx="8471535" cy="326390"/>
            </a:xfrm>
            <a:custGeom>
              <a:rect b="b" l="l" r="r" t="t"/>
              <a:pathLst>
                <a:path extrusionOk="0" h="326390" w="8471535">
                  <a:moveTo>
                    <a:pt x="29794" y="230632"/>
                  </a:moveTo>
                  <a:lnTo>
                    <a:pt x="22174" y="222592"/>
                  </a:lnTo>
                  <a:lnTo>
                    <a:pt x="18783" y="232194"/>
                  </a:lnTo>
                  <a:lnTo>
                    <a:pt x="13030" y="239344"/>
                  </a:lnTo>
                  <a:lnTo>
                    <a:pt x="6286" y="245529"/>
                  </a:lnTo>
                  <a:lnTo>
                    <a:pt x="0" y="252209"/>
                  </a:lnTo>
                  <a:lnTo>
                    <a:pt x="3009" y="253479"/>
                  </a:lnTo>
                  <a:lnTo>
                    <a:pt x="5956" y="254038"/>
                  </a:lnTo>
                  <a:lnTo>
                    <a:pt x="8750" y="254038"/>
                  </a:lnTo>
                  <a:lnTo>
                    <a:pt x="20955" y="250164"/>
                  </a:lnTo>
                  <a:lnTo>
                    <a:pt x="28676" y="241084"/>
                  </a:lnTo>
                  <a:lnTo>
                    <a:pt x="29794" y="230632"/>
                  </a:lnTo>
                  <a:close/>
                </a:path>
                <a:path extrusionOk="0" h="326390" w="8471535">
                  <a:moveTo>
                    <a:pt x="60756" y="243433"/>
                  </a:moveTo>
                  <a:lnTo>
                    <a:pt x="58458" y="237299"/>
                  </a:lnTo>
                  <a:lnTo>
                    <a:pt x="53098" y="237299"/>
                  </a:lnTo>
                  <a:lnTo>
                    <a:pt x="52603" y="237299"/>
                  </a:lnTo>
                  <a:lnTo>
                    <a:pt x="52082" y="237350"/>
                  </a:lnTo>
                  <a:lnTo>
                    <a:pt x="51523" y="237464"/>
                  </a:lnTo>
                  <a:lnTo>
                    <a:pt x="51257" y="241134"/>
                  </a:lnTo>
                  <a:lnTo>
                    <a:pt x="50761" y="244906"/>
                  </a:lnTo>
                  <a:lnTo>
                    <a:pt x="45897" y="244906"/>
                  </a:lnTo>
                  <a:lnTo>
                    <a:pt x="45135" y="244805"/>
                  </a:lnTo>
                  <a:lnTo>
                    <a:pt x="44272" y="244602"/>
                  </a:lnTo>
                  <a:lnTo>
                    <a:pt x="44272" y="259689"/>
                  </a:lnTo>
                  <a:lnTo>
                    <a:pt x="46685" y="261213"/>
                  </a:lnTo>
                  <a:lnTo>
                    <a:pt x="48844" y="261861"/>
                  </a:lnTo>
                  <a:lnTo>
                    <a:pt x="56502" y="261861"/>
                  </a:lnTo>
                  <a:lnTo>
                    <a:pt x="59778" y="255727"/>
                  </a:lnTo>
                  <a:lnTo>
                    <a:pt x="60756" y="243433"/>
                  </a:lnTo>
                  <a:close/>
                </a:path>
                <a:path extrusionOk="0" h="326390" w="8471535">
                  <a:moveTo>
                    <a:pt x="81165" y="170624"/>
                  </a:moveTo>
                  <a:lnTo>
                    <a:pt x="58991" y="170624"/>
                  </a:lnTo>
                  <a:lnTo>
                    <a:pt x="59613" y="180911"/>
                  </a:lnTo>
                  <a:lnTo>
                    <a:pt x="58216" y="193141"/>
                  </a:lnTo>
                  <a:lnTo>
                    <a:pt x="58724" y="203377"/>
                  </a:lnTo>
                  <a:lnTo>
                    <a:pt x="65074" y="207657"/>
                  </a:lnTo>
                  <a:lnTo>
                    <a:pt x="66179" y="207606"/>
                  </a:lnTo>
                  <a:lnTo>
                    <a:pt x="64909" y="193319"/>
                  </a:lnTo>
                  <a:lnTo>
                    <a:pt x="71831" y="187261"/>
                  </a:lnTo>
                  <a:lnTo>
                    <a:pt x="79667" y="182130"/>
                  </a:lnTo>
                  <a:lnTo>
                    <a:pt x="81165" y="170624"/>
                  </a:lnTo>
                  <a:close/>
                </a:path>
                <a:path extrusionOk="0" h="326390" w="8471535">
                  <a:moveTo>
                    <a:pt x="92494" y="8420"/>
                  </a:moveTo>
                  <a:lnTo>
                    <a:pt x="92278" y="7632"/>
                  </a:lnTo>
                  <a:lnTo>
                    <a:pt x="91173" y="3708"/>
                  </a:lnTo>
                  <a:lnTo>
                    <a:pt x="86194" y="914"/>
                  </a:lnTo>
                  <a:lnTo>
                    <a:pt x="79375" y="0"/>
                  </a:lnTo>
                  <a:lnTo>
                    <a:pt x="72339" y="0"/>
                  </a:lnTo>
                  <a:lnTo>
                    <a:pt x="65303" y="2641"/>
                  </a:lnTo>
                  <a:lnTo>
                    <a:pt x="66179" y="7683"/>
                  </a:lnTo>
                  <a:lnTo>
                    <a:pt x="66446" y="7632"/>
                  </a:lnTo>
                  <a:lnTo>
                    <a:pt x="71323" y="8420"/>
                  </a:lnTo>
                  <a:lnTo>
                    <a:pt x="79311" y="10363"/>
                  </a:lnTo>
                  <a:lnTo>
                    <a:pt x="86334" y="12814"/>
                  </a:lnTo>
                  <a:lnTo>
                    <a:pt x="88315" y="15138"/>
                  </a:lnTo>
                  <a:lnTo>
                    <a:pt x="92494" y="8420"/>
                  </a:lnTo>
                  <a:close/>
                </a:path>
                <a:path extrusionOk="0" h="326390" w="8471535">
                  <a:moveTo>
                    <a:pt x="235623" y="96532"/>
                  </a:moveTo>
                  <a:lnTo>
                    <a:pt x="232638" y="97688"/>
                  </a:lnTo>
                  <a:lnTo>
                    <a:pt x="230327" y="98183"/>
                  </a:lnTo>
                  <a:lnTo>
                    <a:pt x="222986" y="98183"/>
                  </a:lnTo>
                  <a:lnTo>
                    <a:pt x="218897" y="80213"/>
                  </a:lnTo>
                  <a:lnTo>
                    <a:pt x="213309" y="80213"/>
                  </a:lnTo>
                  <a:lnTo>
                    <a:pt x="211505" y="80213"/>
                  </a:lnTo>
                  <a:lnTo>
                    <a:pt x="209219" y="80683"/>
                  </a:lnTo>
                  <a:lnTo>
                    <a:pt x="206298" y="81775"/>
                  </a:lnTo>
                  <a:lnTo>
                    <a:pt x="202412" y="96621"/>
                  </a:lnTo>
                  <a:lnTo>
                    <a:pt x="202145" y="106692"/>
                  </a:lnTo>
                  <a:lnTo>
                    <a:pt x="204838" y="112407"/>
                  </a:lnTo>
                  <a:lnTo>
                    <a:pt x="209829" y="114223"/>
                  </a:lnTo>
                  <a:lnTo>
                    <a:pt x="215480" y="112979"/>
                  </a:lnTo>
                  <a:lnTo>
                    <a:pt x="221945" y="109435"/>
                  </a:lnTo>
                  <a:lnTo>
                    <a:pt x="228790" y="103860"/>
                  </a:lnTo>
                  <a:lnTo>
                    <a:pt x="235623" y="96532"/>
                  </a:lnTo>
                  <a:close/>
                </a:path>
                <a:path extrusionOk="0" h="326390" w="8471535">
                  <a:moveTo>
                    <a:pt x="353593" y="326301"/>
                  </a:moveTo>
                  <a:lnTo>
                    <a:pt x="353250" y="317347"/>
                  </a:lnTo>
                  <a:lnTo>
                    <a:pt x="353110" y="308254"/>
                  </a:lnTo>
                  <a:lnTo>
                    <a:pt x="351345" y="300786"/>
                  </a:lnTo>
                  <a:lnTo>
                    <a:pt x="346113" y="296684"/>
                  </a:lnTo>
                  <a:lnTo>
                    <a:pt x="340360" y="307441"/>
                  </a:lnTo>
                  <a:lnTo>
                    <a:pt x="329222" y="312877"/>
                  </a:lnTo>
                  <a:lnTo>
                    <a:pt x="317322" y="317627"/>
                  </a:lnTo>
                  <a:lnTo>
                    <a:pt x="309283" y="326301"/>
                  </a:lnTo>
                  <a:lnTo>
                    <a:pt x="353593" y="326301"/>
                  </a:lnTo>
                  <a:close/>
                </a:path>
                <a:path extrusionOk="0" h="326390" w="8471535">
                  <a:moveTo>
                    <a:pt x="371246" y="247332"/>
                  </a:moveTo>
                  <a:lnTo>
                    <a:pt x="369316" y="243700"/>
                  </a:lnTo>
                  <a:lnTo>
                    <a:pt x="365594" y="243700"/>
                  </a:lnTo>
                  <a:lnTo>
                    <a:pt x="362673" y="243700"/>
                  </a:lnTo>
                  <a:lnTo>
                    <a:pt x="358635" y="245948"/>
                  </a:lnTo>
                  <a:lnTo>
                    <a:pt x="353593" y="252209"/>
                  </a:lnTo>
                  <a:lnTo>
                    <a:pt x="358406" y="256603"/>
                  </a:lnTo>
                  <a:lnTo>
                    <a:pt x="362191" y="258241"/>
                  </a:lnTo>
                  <a:lnTo>
                    <a:pt x="369163" y="258241"/>
                  </a:lnTo>
                  <a:lnTo>
                    <a:pt x="371170" y="254609"/>
                  </a:lnTo>
                  <a:lnTo>
                    <a:pt x="371246" y="247332"/>
                  </a:lnTo>
                  <a:close/>
                </a:path>
                <a:path extrusionOk="0" h="326390" w="8471535">
                  <a:moveTo>
                    <a:pt x="441934" y="281698"/>
                  </a:moveTo>
                  <a:lnTo>
                    <a:pt x="440283" y="280987"/>
                  </a:lnTo>
                  <a:lnTo>
                    <a:pt x="438594" y="280670"/>
                  </a:lnTo>
                  <a:lnTo>
                    <a:pt x="436918" y="280670"/>
                  </a:lnTo>
                  <a:lnTo>
                    <a:pt x="427405" y="283946"/>
                  </a:lnTo>
                  <a:lnTo>
                    <a:pt x="420878" y="291350"/>
                  </a:lnTo>
                  <a:lnTo>
                    <a:pt x="419976" y="299224"/>
                  </a:lnTo>
                  <a:lnTo>
                    <a:pt x="427316" y="303936"/>
                  </a:lnTo>
                  <a:lnTo>
                    <a:pt x="429945" y="297484"/>
                  </a:lnTo>
                  <a:lnTo>
                    <a:pt x="434276" y="292646"/>
                  </a:lnTo>
                  <a:lnTo>
                    <a:pt x="438785" y="287896"/>
                  </a:lnTo>
                  <a:lnTo>
                    <a:pt x="441934" y="281698"/>
                  </a:lnTo>
                  <a:close/>
                </a:path>
                <a:path extrusionOk="0" h="326390" w="8471535">
                  <a:moveTo>
                    <a:pt x="552450" y="259689"/>
                  </a:moveTo>
                  <a:lnTo>
                    <a:pt x="543648" y="260007"/>
                  </a:lnTo>
                  <a:lnTo>
                    <a:pt x="535762" y="261327"/>
                  </a:lnTo>
                  <a:lnTo>
                    <a:pt x="530669" y="265518"/>
                  </a:lnTo>
                  <a:lnTo>
                    <a:pt x="530301" y="274447"/>
                  </a:lnTo>
                  <a:lnTo>
                    <a:pt x="531304" y="274459"/>
                  </a:lnTo>
                  <a:lnTo>
                    <a:pt x="539229" y="273367"/>
                  </a:lnTo>
                  <a:lnTo>
                    <a:pt x="545223" y="270306"/>
                  </a:lnTo>
                  <a:lnTo>
                    <a:pt x="549541" y="265645"/>
                  </a:lnTo>
                  <a:lnTo>
                    <a:pt x="552450" y="259689"/>
                  </a:lnTo>
                  <a:close/>
                </a:path>
                <a:path extrusionOk="0" h="326390" w="8471535">
                  <a:moveTo>
                    <a:pt x="679602" y="141071"/>
                  </a:moveTo>
                  <a:lnTo>
                    <a:pt x="676795" y="135915"/>
                  </a:lnTo>
                  <a:lnTo>
                    <a:pt x="670839" y="132918"/>
                  </a:lnTo>
                  <a:lnTo>
                    <a:pt x="663371" y="131953"/>
                  </a:lnTo>
                  <a:lnTo>
                    <a:pt x="655129" y="131953"/>
                  </a:lnTo>
                  <a:lnTo>
                    <a:pt x="647090" y="135216"/>
                  </a:lnTo>
                  <a:lnTo>
                    <a:pt x="648246" y="141020"/>
                  </a:lnTo>
                  <a:lnTo>
                    <a:pt x="652030" y="140931"/>
                  </a:lnTo>
                  <a:lnTo>
                    <a:pt x="659879" y="141376"/>
                  </a:lnTo>
                  <a:lnTo>
                    <a:pt x="666750" y="142773"/>
                  </a:lnTo>
                  <a:lnTo>
                    <a:pt x="672655" y="145135"/>
                  </a:lnTo>
                  <a:lnTo>
                    <a:pt x="677621" y="148513"/>
                  </a:lnTo>
                  <a:lnTo>
                    <a:pt x="679602" y="141071"/>
                  </a:lnTo>
                  <a:close/>
                </a:path>
                <a:path extrusionOk="0" h="326390" w="8471535">
                  <a:moveTo>
                    <a:pt x="914095" y="206667"/>
                  </a:moveTo>
                  <a:lnTo>
                    <a:pt x="913269" y="192862"/>
                  </a:lnTo>
                  <a:lnTo>
                    <a:pt x="900976" y="195376"/>
                  </a:lnTo>
                  <a:lnTo>
                    <a:pt x="890333" y="199440"/>
                  </a:lnTo>
                  <a:lnTo>
                    <a:pt x="881951" y="205778"/>
                  </a:lnTo>
                  <a:lnTo>
                    <a:pt x="876452" y="215099"/>
                  </a:lnTo>
                  <a:lnTo>
                    <a:pt x="883056" y="217779"/>
                  </a:lnTo>
                  <a:lnTo>
                    <a:pt x="887958" y="222173"/>
                  </a:lnTo>
                  <a:lnTo>
                    <a:pt x="892644" y="226720"/>
                  </a:lnTo>
                  <a:lnTo>
                    <a:pt x="898613" y="229844"/>
                  </a:lnTo>
                  <a:lnTo>
                    <a:pt x="903109" y="221424"/>
                  </a:lnTo>
                  <a:lnTo>
                    <a:pt x="909485" y="214947"/>
                  </a:lnTo>
                  <a:lnTo>
                    <a:pt x="914095" y="206667"/>
                  </a:lnTo>
                  <a:close/>
                </a:path>
                <a:path extrusionOk="0" h="326390" w="8471535">
                  <a:moveTo>
                    <a:pt x="950137" y="170624"/>
                  </a:moveTo>
                  <a:lnTo>
                    <a:pt x="948563" y="171437"/>
                  </a:lnTo>
                  <a:lnTo>
                    <a:pt x="947026" y="171780"/>
                  </a:lnTo>
                  <a:lnTo>
                    <a:pt x="941590" y="171780"/>
                  </a:lnTo>
                  <a:lnTo>
                    <a:pt x="937971" y="169392"/>
                  </a:lnTo>
                  <a:lnTo>
                    <a:pt x="931494" y="164604"/>
                  </a:lnTo>
                  <a:lnTo>
                    <a:pt x="928636" y="162204"/>
                  </a:lnTo>
                  <a:lnTo>
                    <a:pt x="926249" y="162204"/>
                  </a:lnTo>
                  <a:lnTo>
                    <a:pt x="923988" y="162204"/>
                  </a:lnTo>
                  <a:lnTo>
                    <a:pt x="922134" y="164338"/>
                  </a:lnTo>
                  <a:lnTo>
                    <a:pt x="920762" y="170624"/>
                  </a:lnTo>
                  <a:lnTo>
                    <a:pt x="928776" y="174701"/>
                  </a:lnTo>
                  <a:lnTo>
                    <a:pt x="935710" y="183286"/>
                  </a:lnTo>
                  <a:lnTo>
                    <a:pt x="944765" y="183286"/>
                  </a:lnTo>
                  <a:lnTo>
                    <a:pt x="947724" y="180073"/>
                  </a:lnTo>
                  <a:lnTo>
                    <a:pt x="950137" y="170624"/>
                  </a:lnTo>
                  <a:close/>
                </a:path>
                <a:path extrusionOk="0" h="326390" w="8471535">
                  <a:moveTo>
                    <a:pt x="965060" y="74523"/>
                  </a:moveTo>
                  <a:lnTo>
                    <a:pt x="950137" y="74523"/>
                  </a:lnTo>
                  <a:lnTo>
                    <a:pt x="950137" y="81775"/>
                  </a:lnTo>
                  <a:lnTo>
                    <a:pt x="944346" y="83172"/>
                  </a:lnTo>
                  <a:lnTo>
                    <a:pt x="942886" y="89154"/>
                  </a:lnTo>
                  <a:lnTo>
                    <a:pt x="951712" y="88785"/>
                  </a:lnTo>
                  <a:lnTo>
                    <a:pt x="959612" y="87452"/>
                  </a:lnTo>
                  <a:lnTo>
                    <a:pt x="964692" y="83324"/>
                  </a:lnTo>
                  <a:lnTo>
                    <a:pt x="965060" y="74523"/>
                  </a:lnTo>
                  <a:close/>
                </a:path>
                <a:path extrusionOk="0" h="326390" w="8471535">
                  <a:moveTo>
                    <a:pt x="1016609" y="296684"/>
                  </a:moveTo>
                  <a:lnTo>
                    <a:pt x="1008786" y="296265"/>
                  </a:lnTo>
                  <a:lnTo>
                    <a:pt x="1005065" y="296265"/>
                  </a:lnTo>
                  <a:lnTo>
                    <a:pt x="995502" y="296862"/>
                  </a:lnTo>
                  <a:lnTo>
                    <a:pt x="987590" y="299135"/>
                  </a:lnTo>
                  <a:lnTo>
                    <a:pt x="982091" y="303784"/>
                  </a:lnTo>
                  <a:lnTo>
                    <a:pt x="979754" y="311543"/>
                  </a:lnTo>
                  <a:lnTo>
                    <a:pt x="984072" y="316026"/>
                  </a:lnTo>
                  <a:lnTo>
                    <a:pt x="988555" y="317868"/>
                  </a:lnTo>
                  <a:lnTo>
                    <a:pt x="992886" y="317868"/>
                  </a:lnTo>
                  <a:lnTo>
                    <a:pt x="1000417" y="316052"/>
                  </a:lnTo>
                  <a:lnTo>
                    <a:pt x="1007160" y="311238"/>
                  </a:lnTo>
                  <a:lnTo>
                    <a:pt x="1012710" y="304457"/>
                  </a:lnTo>
                  <a:lnTo>
                    <a:pt x="1016609" y="296684"/>
                  </a:lnTo>
                  <a:close/>
                </a:path>
                <a:path extrusionOk="0" h="326390" w="8471535">
                  <a:moveTo>
                    <a:pt x="1068082" y="7683"/>
                  </a:moveTo>
                  <a:lnTo>
                    <a:pt x="1055979" y="12128"/>
                  </a:lnTo>
                  <a:lnTo>
                    <a:pt x="1048054" y="20789"/>
                  </a:lnTo>
                  <a:lnTo>
                    <a:pt x="1040930" y="30327"/>
                  </a:lnTo>
                  <a:lnTo>
                    <a:pt x="1031265" y="37414"/>
                  </a:lnTo>
                  <a:lnTo>
                    <a:pt x="1035964" y="40220"/>
                  </a:lnTo>
                  <a:lnTo>
                    <a:pt x="1040231" y="41427"/>
                  </a:lnTo>
                  <a:lnTo>
                    <a:pt x="1044067" y="41427"/>
                  </a:lnTo>
                  <a:lnTo>
                    <a:pt x="1054481" y="38011"/>
                  </a:lnTo>
                  <a:lnTo>
                    <a:pt x="1061999" y="29502"/>
                  </a:lnTo>
                  <a:lnTo>
                    <a:pt x="1066546" y="18529"/>
                  </a:lnTo>
                  <a:lnTo>
                    <a:pt x="1068082" y="7683"/>
                  </a:lnTo>
                  <a:close/>
                </a:path>
                <a:path extrusionOk="0" h="326390" w="8471535">
                  <a:moveTo>
                    <a:pt x="1075575" y="244602"/>
                  </a:moveTo>
                  <a:lnTo>
                    <a:pt x="1068082" y="244602"/>
                  </a:lnTo>
                  <a:lnTo>
                    <a:pt x="1066622" y="238836"/>
                  </a:lnTo>
                  <a:lnTo>
                    <a:pt x="1060653" y="237464"/>
                  </a:lnTo>
                  <a:lnTo>
                    <a:pt x="1054519" y="243141"/>
                  </a:lnTo>
                  <a:lnTo>
                    <a:pt x="1054468" y="248196"/>
                  </a:lnTo>
                  <a:lnTo>
                    <a:pt x="1058506" y="251828"/>
                  </a:lnTo>
                  <a:lnTo>
                    <a:pt x="1064641" y="253225"/>
                  </a:lnTo>
                  <a:lnTo>
                    <a:pt x="1069340" y="253225"/>
                  </a:lnTo>
                  <a:lnTo>
                    <a:pt x="1074127" y="250812"/>
                  </a:lnTo>
                  <a:lnTo>
                    <a:pt x="1075575" y="244602"/>
                  </a:lnTo>
                  <a:close/>
                </a:path>
                <a:path extrusionOk="0" h="326390" w="8471535">
                  <a:moveTo>
                    <a:pt x="1221689" y="204825"/>
                  </a:moveTo>
                  <a:lnTo>
                    <a:pt x="1217701" y="197002"/>
                  </a:lnTo>
                  <a:lnTo>
                    <a:pt x="1207935" y="192862"/>
                  </a:lnTo>
                  <a:lnTo>
                    <a:pt x="1208290" y="201942"/>
                  </a:lnTo>
                  <a:lnTo>
                    <a:pt x="1208430" y="211099"/>
                  </a:lnTo>
                  <a:lnTo>
                    <a:pt x="1210195" y="218567"/>
                  </a:lnTo>
                  <a:lnTo>
                    <a:pt x="1215415" y="222592"/>
                  </a:lnTo>
                  <a:lnTo>
                    <a:pt x="1220673" y="214109"/>
                  </a:lnTo>
                  <a:lnTo>
                    <a:pt x="1221689" y="204825"/>
                  </a:lnTo>
                  <a:close/>
                </a:path>
                <a:path extrusionOk="0" h="326390" w="8471535">
                  <a:moveTo>
                    <a:pt x="1436420" y="303936"/>
                  </a:moveTo>
                  <a:lnTo>
                    <a:pt x="1434020" y="304622"/>
                  </a:lnTo>
                  <a:lnTo>
                    <a:pt x="1431201" y="304876"/>
                  </a:lnTo>
                  <a:lnTo>
                    <a:pt x="1423873" y="304876"/>
                  </a:lnTo>
                  <a:lnTo>
                    <a:pt x="1404950" y="302958"/>
                  </a:lnTo>
                  <a:lnTo>
                    <a:pt x="1400695" y="302958"/>
                  </a:lnTo>
                  <a:lnTo>
                    <a:pt x="1392567" y="302958"/>
                  </a:lnTo>
                  <a:lnTo>
                    <a:pt x="1386179" y="304711"/>
                  </a:lnTo>
                  <a:lnTo>
                    <a:pt x="1384871" y="311543"/>
                  </a:lnTo>
                  <a:lnTo>
                    <a:pt x="1391754" y="313397"/>
                  </a:lnTo>
                  <a:lnTo>
                    <a:pt x="1399019" y="315061"/>
                  </a:lnTo>
                  <a:lnTo>
                    <a:pt x="1406410" y="316280"/>
                  </a:lnTo>
                  <a:lnTo>
                    <a:pt x="1413662" y="316738"/>
                  </a:lnTo>
                  <a:lnTo>
                    <a:pt x="1420863" y="316115"/>
                  </a:lnTo>
                  <a:lnTo>
                    <a:pt x="1427276" y="313994"/>
                  </a:lnTo>
                  <a:lnTo>
                    <a:pt x="1432560" y="310045"/>
                  </a:lnTo>
                  <a:lnTo>
                    <a:pt x="1436420" y="303936"/>
                  </a:lnTo>
                  <a:close/>
                </a:path>
                <a:path extrusionOk="0" h="326390" w="8471535">
                  <a:moveTo>
                    <a:pt x="1561515" y="303936"/>
                  </a:moveTo>
                  <a:lnTo>
                    <a:pt x="1553464" y="303466"/>
                  </a:lnTo>
                  <a:lnTo>
                    <a:pt x="1549641" y="303466"/>
                  </a:lnTo>
                  <a:lnTo>
                    <a:pt x="1540281" y="304063"/>
                  </a:lnTo>
                  <a:lnTo>
                    <a:pt x="1532547" y="306349"/>
                  </a:lnTo>
                  <a:lnTo>
                    <a:pt x="1527111" y="310984"/>
                  </a:lnTo>
                  <a:lnTo>
                    <a:pt x="1524711" y="318693"/>
                  </a:lnTo>
                  <a:lnTo>
                    <a:pt x="1528432" y="318884"/>
                  </a:lnTo>
                  <a:lnTo>
                    <a:pt x="1530197" y="318884"/>
                  </a:lnTo>
                  <a:lnTo>
                    <a:pt x="1540827" y="317944"/>
                  </a:lnTo>
                  <a:lnTo>
                    <a:pt x="1549590" y="315137"/>
                  </a:lnTo>
                  <a:lnTo>
                    <a:pt x="1556499" y="310464"/>
                  </a:lnTo>
                  <a:lnTo>
                    <a:pt x="1561515" y="303936"/>
                  </a:lnTo>
                  <a:close/>
                </a:path>
                <a:path extrusionOk="0" h="326390" w="8471535">
                  <a:moveTo>
                    <a:pt x="1620520" y="222592"/>
                  </a:moveTo>
                  <a:lnTo>
                    <a:pt x="1614512" y="221488"/>
                  </a:lnTo>
                  <a:lnTo>
                    <a:pt x="1609775" y="221030"/>
                  </a:lnTo>
                  <a:lnTo>
                    <a:pt x="1606105" y="221030"/>
                  </a:lnTo>
                  <a:lnTo>
                    <a:pt x="1597533" y="221030"/>
                  </a:lnTo>
                  <a:lnTo>
                    <a:pt x="1594866" y="223520"/>
                  </a:lnTo>
                  <a:lnTo>
                    <a:pt x="1596377" y="228473"/>
                  </a:lnTo>
                  <a:lnTo>
                    <a:pt x="1600568" y="230962"/>
                  </a:lnTo>
                  <a:lnTo>
                    <a:pt x="1610474" y="230962"/>
                  </a:lnTo>
                  <a:lnTo>
                    <a:pt x="1616075" y="228828"/>
                  </a:lnTo>
                  <a:lnTo>
                    <a:pt x="1620520" y="222592"/>
                  </a:lnTo>
                  <a:close/>
                </a:path>
                <a:path extrusionOk="0" h="326390" w="8471535">
                  <a:moveTo>
                    <a:pt x="1856181" y="303936"/>
                  </a:moveTo>
                  <a:lnTo>
                    <a:pt x="1852650" y="300215"/>
                  </a:lnTo>
                  <a:lnTo>
                    <a:pt x="1849348" y="298691"/>
                  </a:lnTo>
                  <a:lnTo>
                    <a:pt x="1846287" y="298691"/>
                  </a:lnTo>
                  <a:lnTo>
                    <a:pt x="1840496" y="300532"/>
                  </a:lnTo>
                  <a:lnTo>
                    <a:pt x="1835327" y="305244"/>
                  </a:lnTo>
                  <a:lnTo>
                    <a:pt x="1830768" y="311683"/>
                  </a:lnTo>
                  <a:lnTo>
                    <a:pt x="1826831" y="318681"/>
                  </a:lnTo>
                  <a:lnTo>
                    <a:pt x="1836432" y="317461"/>
                  </a:lnTo>
                  <a:lnTo>
                    <a:pt x="1844738" y="314820"/>
                  </a:lnTo>
                  <a:lnTo>
                    <a:pt x="1851431" y="310413"/>
                  </a:lnTo>
                  <a:lnTo>
                    <a:pt x="1856181" y="303936"/>
                  </a:lnTo>
                  <a:close/>
                </a:path>
                <a:path extrusionOk="0" h="326390" w="8471535">
                  <a:moveTo>
                    <a:pt x="1861223" y="265201"/>
                  </a:moveTo>
                  <a:lnTo>
                    <a:pt x="1859788" y="257365"/>
                  </a:lnTo>
                  <a:lnTo>
                    <a:pt x="1848980" y="252209"/>
                  </a:lnTo>
                  <a:lnTo>
                    <a:pt x="1846338" y="258826"/>
                  </a:lnTo>
                  <a:lnTo>
                    <a:pt x="1841957" y="263677"/>
                  </a:lnTo>
                  <a:lnTo>
                    <a:pt x="1837334" y="268351"/>
                  </a:lnTo>
                  <a:lnTo>
                    <a:pt x="1834007" y="274447"/>
                  </a:lnTo>
                  <a:lnTo>
                    <a:pt x="1836978" y="275183"/>
                  </a:lnTo>
                  <a:lnTo>
                    <a:pt x="1839785" y="275513"/>
                  </a:lnTo>
                  <a:lnTo>
                    <a:pt x="1842376" y="275513"/>
                  </a:lnTo>
                  <a:lnTo>
                    <a:pt x="1854885" y="272376"/>
                  </a:lnTo>
                  <a:lnTo>
                    <a:pt x="1861223" y="265201"/>
                  </a:lnTo>
                  <a:close/>
                </a:path>
                <a:path extrusionOk="0" h="326390" w="8471535">
                  <a:moveTo>
                    <a:pt x="2245004" y="223608"/>
                  </a:moveTo>
                  <a:lnTo>
                    <a:pt x="2239187" y="215099"/>
                  </a:lnTo>
                  <a:lnTo>
                    <a:pt x="2234933" y="225539"/>
                  </a:lnTo>
                  <a:lnTo>
                    <a:pt x="2229078" y="234518"/>
                  </a:lnTo>
                  <a:lnTo>
                    <a:pt x="2222779" y="243078"/>
                  </a:lnTo>
                  <a:lnTo>
                    <a:pt x="2217229" y="252209"/>
                  </a:lnTo>
                  <a:lnTo>
                    <a:pt x="2218398" y="252463"/>
                  </a:lnTo>
                  <a:lnTo>
                    <a:pt x="2219541" y="252590"/>
                  </a:lnTo>
                  <a:lnTo>
                    <a:pt x="2220684" y="252590"/>
                  </a:lnTo>
                  <a:lnTo>
                    <a:pt x="2233295" y="247624"/>
                  </a:lnTo>
                  <a:lnTo>
                    <a:pt x="2242223" y="236207"/>
                  </a:lnTo>
                  <a:lnTo>
                    <a:pt x="2245004" y="223608"/>
                  </a:lnTo>
                  <a:close/>
                </a:path>
                <a:path extrusionOk="0" h="326390" w="8471535">
                  <a:moveTo>
                    <a:pt x="2548763" y="252209"/>
                  </a:moveTo>
                  <a:lnTo>
                    <a:pt x="2548458" y="239496"/>
                  </a:lnTo>
                  <a:lnTo>
                    <a:pt x="2545829" y="229120"/>
                  </a:lnTo>
                  <a:lnTo>
                    <a:pt x="2540927" y="221018"/>
                  </a:lnTo>
                  <a:lnTo>
                    <a:pt x="2533789" y="215099"/>
                  </a:lnTo>
                  <a:lnTo>
                    <a:pt x="2529941" y="228676"/>
                  </a:lnTo>
                  <a:lnTo>
                    <a:pt x="2531033" y="238150"/>
                  </a:lnTo>
                  <a:lnTo>
                    <a:pt x="2537244" y="245376"/>
                  </a:lnTo>
                  <a:lnTo>
                    <a:pt x="2548763" y="252209"/>
                  </a:lnTo>
                  <a:close/>
                </a:path>
                <a:path extrusionOk="0" h="326390" w="8471535">
                  <a:moveTo>
                    <a:pt x="3138119" y="133527"/>
                  </a:moveTo>
                  <a:lnTo>
                    <a:pt x="3132264" y="132486"/>
                  </a:lnTo>
                  <a:lnTo>
                    <a:pt x="3127616" y="132054"/>
                  </a:lnTo>
                  <a:lnTo>
                    <a:pt x="3123996" y="132054"/>
                  </a:lnTo>
                  <a:lnTo>
                    <a:pt x="3115246" y="132054"/>
                  </a:lnTo>
                  <a:lnTo>
                    <a:pt x="3112465" y="134569"/>
                  </a:lnTo>
                  <a:lnTo>
                    <a:pt x="3113836" y="139573"/>
                  </a:lnTo>
                  <a:lnTo>
                    <a:pt x="3118002" y="142087"/>
                  </a:lnTo>
                  <a:lnTo>
                    <a:pt x="3127959" y="142087"/>
                  </a:lnTo>
                  <a:lnTo>
                    <a:pt x="3133610" y="139915"/>
                  </a:lnTo>
                  <a:lnTo>
                    <a:pt x="3138119" y="133527"/>
                  </a:lnTo>
                  <a:close/>
                </a:path>
                <a:path extrusionOk="0" h="326390" w="8471535">
                  <a:moveTo>
                    <a:pt x="3190036" y="284149"/>
                  </a:moveTo>
                  <a:lnTo>
                    <a:pt x="3189528" y="274447"/>
                  </a:lnTo>
                  <a:lnTo>
                    <a:pt x="3187674" y="274345"/>
                  </a:lnTo>
                  <a:lnTo>
                    <a:pt x="3186798" y="274345"/>
                  </a:lnTo>
                  <a:lnTo>
                    <a:pt x="3176536" y="276377"/>
                  </a:lnTo>
                  <a:lnTo>
                    <a:pt x="3169475" y="281622"/>
                  </a:lnTo>
                  <a:lnTo>
                    <a:pt x="3164344" y="288810"/>
                  </a:lnTo>
                  <a:lnTo>
                    <a:pt x="3159887" y="296697"/>
                  </a:lnTo>
                  <a:lnTo>
                    <a:pt x="3161830" y="296633"/>
                  </a:lnTo>
                  <a:lnTo>
                    <a:pt x="3170999" y="296633"/>
                  </a:lnTo>
                  <a:lnTo>
                    <a:pt x="3176435" y="300494"/>
                  </a:lnTo>
                  <a:lnTo>
                    <a:pt x="3182061" y="303949"/>
                  </a:lnTo>
                  <a:lnTo>
                    <a:pt x="3184664" y="297370"/>
                  </a:lnTo>
                  <a:lnTo>
                    <a:pt x="3187865" y="291274"/>
                  </a:lnTo>
                  <a:lnTo>
                    <a:pt x="3190036" y="284149"/>
                  </a:lnTo>
                  <a:close/>
                </a:path>
                <a:path extrusionOk="0" h="326390" w="8471535">
                  <a:moveTo>
                    <a:pt x="3211855" y="186182"/>
                  </a:moveTo>
                  <a:lnTo>
                    <a:pt x="3204260" y="178117"/>
                  </a:lnTo>
                  <a:lnTo>
                    <a:pt x="3200095" y="186969"/>
                  </a:lnTo>
                  <a:lnTo>
                    <a:pt x="3186049" y="198755"/>
                  </a:lnTo>
                  <a:lnTo>
                    <a:pt x="3182074" y="207606"/>
                  </a:lnTo>
                  <a:lnTo>
                    <a:pt x="3185147" y="208940"/>
                  </a:lnTo>
                  <a:lnTo>
                    <a:pt x="3188157" y="209524"/>
                  </a:lnTo>
                  <a:lnTo>
                    <a:pt x="3191002" y="209524"/>
                  </a:lnTo>
                  <a:lnTo>
                    <a:pt x="3203130" y="205663"/>
                  </a:lnTo>
                  <a:lnTo>
                    <a:pt x="3210788" y="196621"/>
                  </a:lnTo>
                  <a:lnTo>
                    <a:pt x="3211855" y="186182"/>
                  </a:lnTo>
                  <a:close/>
                </a:path>
                <a:path extrusionOk="0" h="326390" w="8471535">
                  <a:moveTo>
                    <a:pt x="3218853" y="163360"/>
                  </a:moveTo>
                  <a:lnTo>
                    <a:pt x="3218167" y="155575"/>
                  </a:lnTo>
                  <a:lnTo>
                    <a:pt x="3217202" y="147942"/>
                  </a:lnTo>
                  <a:lnTo>
                    <a:pt x="3208705" y="147942"/>
                  </a:lnTo>
                  <a:lnTo>
                    <a:pt x="3207410" y="147942"/>
                  </a:lnTo>
                  <a:lnTo>
                    <a:pt x="3205937" y="148120"/>
                  </a:lnTo>
                  <a:lnTo>
                    <a:pt x="3204260" y="148501"/>
                  </a:lnTo>
                  <a:lnTo>
                    <a:pt x="3205403" y="157251"/>
                  </a:lnTo>
                  <a:lnTo>
                    <a:pt x="3203054" y="169367"/>
                  </a:lnTo>
                  <a:lnTo>
                    <a:pt x="3211715" y="170624"/>
                  </a:lnTo>
                  <a:lnTo>
                    <a:pt x="3211969" y="166839"/>
                  </a:lnTo>
                  <a:lnTo>
                    <a:pt x="3212668" y="163055"/>
                  </a:lnTo>
                  <a:lnTo>
                    <a:pt x="3217329" y="163055"/>
                  </a:lnTo>
                  <a:lnTo>
                    <a:pt x="3218040" y="163156"/>
                  </a:lnTo>
                  <a:lnTo>
                    <a:pt x="3218853" y="163360"/>
                  </a:lnTo>
                  <a:close/>
                </a:path>
                <a:path extrusionOk="0" h="326390" w="8471535">
                  <a:moveTo>
                    <a:pt x="3264522" y="30200"/>
                  </a:moveTo>
                  <a:lnTo>
                    <a:pt x="3263227" y="15176"/>
                  </a:lnTo>
                  <a:lnTo>
                    <a:pt x="3261766" y="15151"/>
                  </a:lnTo>
                  <a:lnTo>
                    <a:pt x="3246056" y="16776"/>
                  </a:lnTo>
                  <a:lnTo>
                    <a:pt x="3229572" y="21336"/>
                  </a:lnTo>
                  <a:lnTo>
                    <a:pt x="3220339" y="28371"/>
                  </a:lnTo>
                  <a:lnTo>
                    <a:pt x="3226371" y="37414"/>
                  </a:lnTo>
                  <a:lnTo>
                    <a:pt x="3229038" y="31915"/>
                  </a:lnTo>
                  <a:lnTo>
                    <a:pt x="3232886" y="30264"/>
                  </a:lnTo>
                  <a:lnTo>
                    <a:pt x="3240265" y="30264"/>
                  </a:lnTo>
                  <a:lnTo>
                    <a:pt x="3253168" y="33934"/>
                  </a:lnTo>
                  <a:lnTo>
                    <a:pt x="3261118" y="33934"/>
                  </a:lnTo>
                  <a:lnTo>
                    <a:pt x="3264522" y="30200"/>
                  </a:lnTo>
                  <a:close/>
                </a:path>
                <a:path extrusionOk="0" h="326390" w="8471535">
                  <a:moveTo>
                    <a:pt x="3264852" y="178587"/>
                  </a:moveTo>
                  <a:lnTo>
                    <a:pt x="3258959" y="172935"/>
                  </a:lnTo>
                  <a:lnTo>
                    <a:pt x="3251822" y="172935"/>
                  </a:lnTo>
                  <a:lnTo>
                    <a:pt x="3245078" y="172935"/>
                  </a:lnTo>
                  <a:lnTo>
                    <a:pt x="3237230" y="177990"/>
                  </a:lnTo>
                  <a:lnTo>
                    <a:pt x="3233610" y="185610"/>
                  </a:lnTo>
                  <a:lnTo>
                    <a:pt x="3234753" y="185470"/>
                  </a:lnTo>
                  <a:lnTo>
                    <a:pt x="3236823" y="185407"/>
                  </a:lnTo>
                  <a:lnTo>
                    <a:pt x="3242221" y="185407"/>
                  </a:lnTo>
                  <a:lnTo>
                    <a:pt x="3256216" y="192913"/>
                  </a:lnTo>
                  <a:lnTo>
                    <a:pt x="3262693" y="192900"/>
                  </a:lnTo>
                  <a:lnTo>
                    <a:pt x="3263227" y="192862"/>
                  </a:lnTo>
                  <a:lnTo>
                    <a:pt x="3264852" y="178587"/>
                  </a:lnTo>
                  <a:close/>
                </a:path>
                <a:path extrusionOk="0" h="326390" w="8471535">
                  <a:moveTo>
                    <a:pt x="3314712" y="148501"/>
                  </a:moveTo>
                  <a:lnTo>
                    <a:pt x="3312566" y="148297"/>
                  </a:lnTo>
                  <a:lnTo>
                    <a:pt x="3306280" y="148297"/>
                  </a:lnTo>
                  <a:lnTo>
                    <a:pt x="3292462" y="155816"/>
                  </a:lnTo>
                  <a:lnTo>
                    <a:pt x="3285960" y="155803"/>
                  </a:lnTo>
                  <a:lnTo>
                    <a:pt x="3285363" y="155752"/>
                  </a:lnTo>
                  <a:lnTo>
                    <a:pt x="3283610" y="150114"/>
                  </a:lnTo>
                  <a:lnTo>
                    <a:pt x="3285109" y="141363"/>
                  </a:lnTo>
                  <a:lnTo>
                    <a:pt x="3277908" y="141008"/>
                  </a:lnTo>
                  <a:lnTo>
                    <a:pt x="3277908" y="163360"/>
                  </a:lnTo>
                  <a:lnTo>
                    <a:pt x="3286087" y="163830"/>
                  </a:lnTo>
                  <a:lnTo>
                    <a:pt x="3289909" y="163830"/>
                  </a:lnTo>
                  <a:lnTo>
                    <a:pt x="3299282" y="163220"/>
                  </a:lnTo>
                  <a:lnTo>
                    <a:pt x="3306965" y="160934"/>
                  </a:lnTo>
                  <a:lnTo>
                    <a:pt x="3312325" y="156260"/>
                  </a:lnTo>
                  <a:lnTo>
                    <a:pt x="3314712" y="148501"/>
                  </a:lnTo>
                  <a:close/>
                </a:path>
                <a:path extrusionOk="0" h="326390" w="8471535">
                  <a:moveTo>
                    <a:pt x="3377463" y="58178"/>
                  </a:moveTo>
                  <a:lnTo>
                    <a:pt x="3373755" y="51142"/>
                  </a:lnTo>
                  <a:lnTo>
                    <a:pt x="3366300" y="48577"/>
                  </a:lnTo>
                  <a:lnTo>
                    <a:pt x="3360737" y="49618"/>
                  </a:lnTo>
                  <a:lnTo>
                    <a:pt x="3354921" y="52882"/>
                  </a:lnTo>
                  <a:lnTo>
                    <a:pt x="3349231" y="58572"/>
                  </a:lnTo>
                  <a:lnTo>
                    <a:pt x="3344113" y="66916"/>
                  </a:lnTo>
                  <a:lnTo>
                    <a:pt x="3350691" y="69646"/>
                  </a:lnTo>
                  <a:lnTo>
                    <a:pt x="3355581" y="74053"/>
                  </a:lnTo>
                  <a:lnTo>
                    <a:pt x="3360255" y="78600"/>
                  </a:lnTo>
                  <a:lnTo>
                    <a:pt x="3366211" y="81775"/>
                  </a:lnTo>
                  <a:lnTo>
                    <a:pt x="3375571" y="68719"/>
                  </a:lnTo>
                  <a:lnTo>
                    <a:pt x="3377463" y="58178"/>
                  </a:lnTo>
                  <a:close/>
                </a:path>
                <a:path extrusionOk="0" h="326390" w="8471535">
                  <a:moveTo>
                    <a:pt x="3484207" y="222592"/>
                  </a:moveTo>
                  <a:lnTo>
                    <a:pt x="3481463" y="222161"/>
                  </a:lnTo>
                  <a:lnTo>
                    <a:pt x="3478961" y="221957"/>
                  </a:lnTo>
                  <a:lnTo>
                    <a:pt x="3476650" y="221957"/>
                  </a:lnTo>
                  <a:lnTo>
                    <a:pt x="3465563" y="223926"/>
                  </a:lnTo>
                  <a:lnTo>
                    <a:pt x="3457676" y="229082"/>
                  </a:lnTo>
                  <a:lnTo>
                    <a:pt x="3451949" y="236347"/>
                  </a:lnTo>
                  <a:lnTo>
                    <a:pt x="3447326" y="244602"/>
                  </a:lnTo>
                  <a:lnTo>
                    <a:pt x="3459403" y="242125"/>
                  </a:lnTo>
                  <a:lnTo>
                    <a:pt x="3468573" y="236575"/>
                  </a:lnTo>
                  <a:lnTo>
                    <a:pt x="3476333" y="229552"/>
                  </a:lnTo>
                  <a:lnTo>
                    <a:pt x="3484207" y="222592"/>
                  </a:lnTo>
                  <a:close/>
                </a:path>
                <a:path extrusionOk="0" h="326390" w="8471535">
                  <a:moveTo>
                    <a:pt x="3528276" y="185610"/>
                  </a:moveTo>
                  <a:lnTo>
                    <a:pt x="3526891" y="174091"/>
                  </a:lnTo>
                  <a:lnTo>
                    <a:pt x="3519068" y="168910"/>
                  </a:lnTo>
                  <a:lnTo>
                    <a:pt x="3512172" y="162814"/>
                  </a:lnTo>
                  <a:lnTo>
                    <a:pt x="3513556" y="148501"/>
                  </a:lnTo>
                  <a:lnTo>
                    <a:pt x="3491344" y="148501"/>
                  </a:lnTo>
                  <a:lnTo>
                    <a:pt x="3493046" y="163944"/>
                  </a:lnTo>
                  <a:lnTo>
                    <a:pt x="3499167" y="176999"/>
                  </a:lnTo>
                  <a:lnTo>
                    <a:pt x="3508146" y="186029"/>
                  </a:lnTo>
                  <a:lnTo>
                    <a:pt x="3518420" y="189407"/>
                  </a:lnTo>
                  <a:lnTo>
                    <a:pt x="3521837" y="189407"/>
                  </a:lnTo>
                  <a:lnTo>
                    <a:pt x="3525202" y="188226"/>
                  </a:lnTo>
                  <a:lnTo>
                    <a:pt x="3528276" y="185610"/>
                  </a:lnTo>
                  <a:close/>
                </a:path>
                <a:path extrusionOk="0" h="326390" w="8471535">
                  <a:moveTo>
                    <a:pt x="3631527" y="59436"/>
                  </a:moveTo>
                  <a:lnTo>
                    <a:pt x="3630104" y="59613"/>
                  </a:lnTo>
                  <a:lnTo>
                    <a:pt x="3627336" y="59690"/>
                  </a:lnTo>
                  <a:lnTo>
                    <a:pt x="3621405" y="59690"/>
                  </a:lnTo>
                  <a:lnTo>
                    <a:pt x="3616033" y="58153"/>
                  </a:lnTo>
                  <a:lnTo>
                    <a:pt x="3606444" y="55054"/>
                  </a:lnTo>
                  <a:lnTo>
                    <a:pt x="3602228" y="53505"/>
                  </a:lnTo>
                  <a:lnTo>
                    <a:pt x="3598634" y="53505"/>
                  </a:lnTo>
                  <a:lnTo>
                    <a:pt x="3593592" y="53505"/>
                  </a:lnTo>
                  <a:lnTo>
                    <a:pt x="3589756" y="56553"/>
                  </a:lnTo>
                  <a:lnTo>
                    <a:pt x="3587216" y="66929"/>
                  </a:lnTo>
                  <a:lnTo>
                    <a:pt x="3596119" y="68072"/>
                  </a:lnTo>
                  <a:lnTo>
                    <a:pt x="3608222" y="65773"/>
                  </a:lnTo>
                  <a:lnTo>
                    <a:pt x="3609378" y="74523"/>
                  </a:lnTo>
                  <a:lnTo>
                    <a:pt x="3611130" y="79946"/>
                  </a:lnTo>
                  <a:lnTo>
                    <a:pt x="3609378" y="88925"/>
                  </a:lnTo>
                  <a:lnTo>
                    <a:pt x="3616833" y="89154"/>
                  </a:lnTo>
                  <a:lnTo>
                    <a:pt x="3616833" y="66929"/>
                  </a:lnTo>
                  <a:lnTo>
                    <a:pt x="3622573" y="65189"/>
                  </a:lnTo>
                  <a:lnTo>
                    <a:pt x="3631209" y="66687"/>
                  </a:lnTo>
                  <a:lnTo>
                    <a:pt x="3631527" y="59436"/>
                  </a:lnTo>
                  <a:close/>
                </a:path>
                <a:path extrusionOk="0" h="326390" w="8471535">
                  <a:moveTo>
                    <a:pt x="3697694" y="170624"/>
                  </a:moveTo>
                  <a:lnTo>
                    <a:pt x="3683063" y="170624"/>
                  </a:lnTo>
                  <a:lnTo>
                    <a:pt x="3683063" y="185610"/>
                  </a:lnTo>
                  <a:lnTo>
                    <a:pt x="3697694" y="185610"/>
                  </a:lnTo>
                  <a:lnTo>
                    <a:pt x="3697694" y="170624"/>
                  </a:lnTo>
                  <a:close/>
                </a:path>
                <a:path extrusionOk="0" h="326390" w="8471535">
                  <a:moveTo>
                    <a:pt x="3889667" y="164655"/>
                  </a:moveTo>
                  <a:lnTo>
                    <a:pt x="3888371" y="153035"/>
                  </a:lnTo>
                  <a:lnTo>
                    <a:pt x="3883876" y="144691"/>
                  </a:lnTo>
                  <a:lnTo>
                    <a:pt x="3874655" y="141008"/>
                  </a:lnTo>
                  <a:lnTo>
                    <a:pt x="3874198" y="154470"/>
                  </a:lnTo>
                  <a:lnTo>
                    <a:pt x="3875532" y="166090"/>
                  </a:lnTo>
                  <a:lnTo>
                    <a:pt x="3880078" y="174447"/>
                  </a:lnTo>
                  <a:lnTo>
                    <a:pt x="3889311" y="178117"/>
                  </a:lnTo>
                  <a:lnTo>
                    <a:pt x="3889667" y="164655"/>
                  </a:lnTo>
                  <a:close/>
                </a:path>
                <a:path extrusionOk="0" h="326390" w="8471535">
                  <a:moveTo>
                    <a:pt x="4029176" y="89154"/>
                  </a:moveTo>
                  <a:lnTo>
                    <a:pt x="4026458" y="88836"/>
                  </a:lnTo>
                  <a:lnTo>
                    <a:pt x="4023906" y="88671"/>
                  </a:lnTo>
                  <a:lnTo>
                    <a:pt x="4021505" y="88671"/>
                  </a:lnTo>
                  <a:lnTo>
                    <a:pt x="4013098" y="89535"/>
                  </a:lnTo>
                  <a:lnTo>
                    <a:pt x="4006558" y="92252"/>
                  </a:lnTo>
                  <a:lnTo>
                    <a:pt x="4002062" y="97015"/>
                  </a:lnTo>
                  <a:lnTo>
                    <a:pt x="3999801" y="104013"/>
                  </a:lnTo>
                  <a:lnTo>
                    <a:pt x="4009402" y="102603"/>
                  </a:lnTo>
                  <a:lnTo>
                    <a:pt x="4017721" y="99872"/>
                  </a:lnTo>
                  <a:lnTo>
                    <a:pt x="4024414" y="95504"/>
                  </a:lnTo>
                  <a:lnTo>
                    <a:pt x="4029176" y="89154"/>
                  </a:lnTo>
                  <a:close/>
                </a:path>
                <a:path extrusionOk="0" h="326390" w="8471535">
                  <a:moveTo>
                    <a:pt x="4102811" y="185610"/>
                  </a:moveTo>
                  <a:lnTo>
                    <a:pt x="4099369" y="182079"/>
                  </a:lnTo>
                  <a:lnTo>
                    <a:pt x="4096080" y="180619"/>
                  </a:lnTo>
                  <a:lnTo>
                    <a:pt x="4092943" y="180619"/>
                  </a:lnTo>
                  <a:lnTo>
                    <a:pt x="4085183" y="183464"/>
                  </a:lnTo>
                  <a:lnTo>
                    <a:pt x="4078084" y="190461"/>
                  </a:lnTo>
                  <a:lnTo>
                    <a:pt x="4071696" y="199288"/>
                  </a:lnTo>
                  <a:lnTo>
                    <a:pt x="4065994" y="207619"/>
                  </a:lnTo>
                  <a:lnTo>
                    <a:pt x="4078109" y="205066"/>
                  </a:lnTo>
                  <a:lnTo>
                    <a:pt x="4087317" y="199504"/>
                  </a:lnTo>
                  <a:lnTo>
                    <a:pt x="4095077" y="192493"/>
                  </a:lnTo>
                  <a:lnTo>
                    <a:pt x="4102811" y="185610"/>
                  </a:lnTo>
                  <a:close/>
                </a:path>
                <a:path extrusionOk="0" h="326390" w="8471535">
                  <a:moveTo>
                    <a:pt x="4110291" y="252209"/>
                  </a:moveTo>
                  <a:lnTo>
                    <a:pt x="4109389" y="238175"/>
                  </a:lnTo>
                  <a:lnTo>
                    <a:pt x="4107484" y="232638"/>
                  </a:lnTo>
                  <a:lnTo>
                    <a:pt x="4102798" y="229844"/>
                  </a:lnTo>
                  <a:lnTo>
                    <a:pt x="4097998" y="239839"/>
                  </a:lnTo>
                  <a:lnTo>
                    <a:pt x="4078313" y="249631"/>
                  </a:lnTo>
                  <a:lnTo>
                    <a:pt x="4073487" y="259676"/>
                  </a:lnTo>
                  <a:lnTo>
                    <a:pt x="4077081" y="260172"/>
                  </a:lnTo>
                  <a:lnTo>
                    <a:pt x="4080408" y="260400"/>
                  </a:lnTo>
                  <a:lnTo>
                    <a:pt x="4083520" y="260400"/>
                  </a:lnTo>
                  <a:lnTo>
                    <a:pt x="4091648" y="259829"/>
                  </a:lnTo>
                  <a:lnTo>
                    <a:pt x="4098721" y="258178"/>
                  </a:lnTo>
                  <a:lnTo>
                    <a:pt x="4104894" y="255600"/>
                  </a:lnTo>
                  <a:lnTo>
                    <a:pt x="4110291" y="252209"/>
                  </a:lnTo>
                  <a:close/>
                </a:path>
                <a:path extrusionOk="0" h="326390" w="8471535">
                  <a:moveTo>
                    <a:pt x="4227969" y="185610"/>
                  </a:moveTo>
                  <a:lnTo>
                    <a:pt x="4208742" y="181952"/>
                  </a:lnTo>
                  <a:lnTo>
                    <a:pt x="4199737" y="180606"/>
                  </a:lnTo>
                  <a:lnTo>
                    <a:pt x="4191139" y="180073"/>
                  </a:lnTo>
                  <a:lnTo>
                    <a:pt x="4183151" y="180708"/>
                  </a:lnTo>
                  <a:lnTo>
                    <a:pt x="4175582" y="182816"/>
                  </a:lnTo>
                  <a:lnTo>
                    <a:pt x="4168457" y="186753"/>
                  </a:lnTo>
                  <a:lnTo>
                    <a:pt x="4161802" y="192862"/>
                  </a:lnTo>
                  <a:lnTo>
                    <a:pt x="4169105" y="198335"/>
                  </a:lnTo>
                  <a:lnTo>
                    <a:pt x="4177576" y="202438"/>
                  </a:lnTo>
                  <a:lnTo>
                    <a:pt x="4186745" y="205016"/>
                  </a:lnTo>
                  <a:lnTo>
                    <a:pt x="4196130" y="205905"/>
                  </a:lnTo>
                  <a:lnTo>
                    <a:pt x="4206202" y="204749"/>
                  </a:lnTo>
                  <a:lnTo>
                    <a:pt x="4215295" y="201117"/>
                  </a:lnTo>
                  <a:lnTo>
                    <a:pt x="4222775" y="194818"/>
                  </a:lnTo>
                  <a:lnTo>
                    <a:pt x="4227969" y="185610"/>
                  </a:lnTo>
                  <a:close/>
                </a:path>
                <a:path extrusionOk="0" h="326390" w="8471535">
                  <a:moveTo>
                    <a:pt x="4250156" y="296684"/>
                  </a:moveTo>
                  <a:lnTo>
                    <a:pt x="4245826" y="292900"/>
                  </a:lnTo>
                  <a:lnTo>
                    <a:pt x="4242803" y="291782"/>
                  </a:lnTo>
                  <a:lnTo>
                    <a:pt x="4238510" y="291782"/>
                  </a:lnTo>
                  <a:lnTo>
                    <a:pt x="4232440" y="294144"/>
                  </a:lnTo>
                  <a:lnTo>
                    <a:pt x="4228147" y="294144"/>
                  </a:lnTo>
                  <a:lnTo>
                    <a:pt x="4225125" y="293027"/>
                  </a:lnTo>
                  <a:lnTo>
                    <a:pt x="4220807" y="289306"/>
                  </a:lnTo>
                  <a:lnTo>
                    <a:pt x="4220591" y="298589"/>
                  </a:lnTo>
                  <a:lnTo>
                    <a:pt x="4223766" y="305295"/>
                  </a:lnTo>
                  <a:lnTo>
                    <a:pt x="4229189" y="309372"/>
                  </a:lnTo>
                  <a:lnTo>
                    <a:pt x="4235691" y="310743"/>
                  </a:lnTo>
                  <a:lnTo>
                    <a:pt x="4242676" y="310743"/>
                  </a:lnTo>
                  <a:lnTo>
                    <a:pt x="4249509" y="306171"/>
                  </a:lnTo>
                  <a:lnTo>
                    <a:pt x="4250156" y="296684"/>
                  </a:lnTo>
                  <a:close/>
                </a:path>
                <a:path extrusionOk="0" h="326390" w="8471535">
                  <a:moveTo>
                    <a:pt x="4251655" y="200304"/>
                  </a:moveTo>
                  <a:lnTo>
                    <a:pt x="4248531" y="187807"/>
                  </a:lnTo>
                  <a:lnTo>
                    <a:pt x="4245635" y="187807"/>
                  </a:lnTo>
                  <a:lnTo>
                    <a:pt x="4244645" y="187807"/>
                  </a:lnTo>
                  <a:lnTo>
                    <a:pt x="4243692" y="189255"/>
                  </a:lnTo>
                  <a:lnTo>
                    <a:pt x="4242955" y="192862"/>
                  </a:lnTo>
                  <a:lnTo>
                    <a:pt x="4241279" y="200406"/>
                  </a:lnTo>
                  <a:lnTo>
                    <a:pt x="4244632" y="212712"/>
                  </a:lnTo>
                  <a:lnTo>
                    <a:pt x="4248531" y="212712"/>
                  </a:lnTo>
                  <a:lnTo>
                    <a:pt x="4249483" y="211251"/>
                  </a:lnTo>
                  <a:lnTo>
                    <a:pt x="4250156" y="207606"/>
                  </a:lnTo>
                  <a:lnTo>
                    <a:pt x="4251655" y="200304"/>
                  </a:lnTo>
                  <a:close/>
                </a:path>
                <a:path extrusionOk="0" h="326390" w="8471535">
                  <a:moveTo>
                    <a:pt x="4281436" y="64922"/>
                  </a:moveTo>
                  <a:lnTo>
                    <a:pt x="4279747" y="52171"/>
                  </a:lnTo>
                  <a:lnTo>
                    <a:pt x="4278490" y="51752"/>
                  </a:lnTo>
                  <a:lnTo>
                    <a:pt x="4277258" y="51562"/>
                  </a:lnTo>
                  <a:lnTo>
                    <a:pt x="4276052" y="51562"/>
                  </a:lnTo>
                  <a:lnTo>
                    <a:pt x="4266108" y="55968"/>
                  </a:lnTo>
                  <a:lnTo>
                    <a:pt x="4259567" y="65824"/>
                  </a:lnTo>
                  <a:lnTo>
                    <a:pt x="4258462" y="76111"/>
                  </a:lnTo>
                  <a:lnTo>
                    <a:pt x="4264825" y="81775"/>
                  </a:lnTo>
                  <a:lnTo>
                    <a:pt x="4269791" y="75501"/>
                  </a:lnTo>
                  <a:lnTo>
                    <a:pt x="4276725" y="71297"/>
                  </a:lnTo>
                  <a:lnTo>
                    <a:pt x="4281436" y="64922"/>
                  </a:lnTo>
                  <a:close/>
                </a:path>
                <a:path extrusionOk="0" h="326390" w="8471535">
                  <a:moveTo>
                    <a:pt x="4596282" y="192862"/>
                  </a:moveTo>
                  <a:lnTo>
                    <a:pt x="4593475" y="192506"/>
                  </a:lnTo>
                  <a:lnTo>
                    <a:pt x="4590834" y="192328"/>
                  </a:lnTo>
                  <a:lnTo>
                    <a:pt x="4588370" y="192328"/>
                  </a:lnTo>
                  <a:lnTo>
                    <a:pt x="4580090" y="193192"/>
                  </a:lnTo>
                  <a:lnTo>
                    <a:pt x="4573638" y="195910"/>
                  </a:lnTo>
                  <a:lnTo>
                    <a:pt x="4569206" y="200660"/>
                  </a:lnTo>
                  <a:lnTo>
                    <a:pt x="4566958" y="207606"/>
                  </a:lnTo>
                  <a:lnTo>
                    <a:pt x="4576699" y="206349"/>
                  </a:lnTo>
                  <a:lnTo>
                    <a:pt x="4585068" y="203708"/>
                  </a:lnTo>
                  <a:lnTo>
                    <a:pt x="4591697" y="199326"/>
                  </a:lnTo>
                  <a:lnTo>
                    <a:pt x="4596282" y="192862"/>
                  </a:lnTo>
                  <a:close/>
                </a:path>
                <a:path extrusionOk="0" h="326390" w="8471535">
                  <a:moveTo>
                    <a:pt x="4824730" y="229844"/>
                  </a:moveTo>
                  <a:lnTo>
                    <a:pt x="4822634" y="229336"/>
                  </a:lnTo>
                  <a:lnTo>
                    <a:pt x="4820831" y="229108"/>
                  </a:lnTo>
                  <a:lnTo>
                    <a:pt x="4819256" y="229108"/>
                  </a:lnTo>
                  <a:lnTo>
                    <a:pt x="4811979" y="231838"/>
                  </a:lnTo>
                  <a:lnTo>
                    <a:pt x="4808512" y="238302"/>
                  </a:lnTo>
                  <a:lnTo>
                    <a:pt x="4806264" y="245948"/>
                  </a:lnTo>
                  <a:lnTo>
                    <a:pt x="4802632" y="252209"/>
                  </a:lnTo>
                  <a:lnTo>
                    <a:pt x="4805070" y="252374"/>
                  </a:lnTo>
                  <a:lnTo>
                    <a:pt x="4806213" y="252374"/>
                  </a:lnTo>
                  <a:lnTo>
                    <a:pt x="4814989" y="250964"/>
                  </a:lnTo>
                  <a:lnTo>
                    <a:pt x="4820971" y="246735"/>
                  </a:lnTo>
                  <a:lnTo>
                    <a:pt x="4824209" y="239687"/>
                  </a:lnTo>
                  <a:lnTo>
                    <a:pt x="4824730" y="229844"/>
                  </a:lnTo>
                  <a:close/>
                </a:path>
                <a:path extrusionOk="0" h="326390" w="8471535">
                  <a:moveTo>
                    <a:pt x="4892408" y="203161"/>
                  </a:moveTo>
                  <a:lnTo>
                    <a:pt x="4883747" y="192862"/>
                  </a:lnTo>
                  <a:lnTo>
                    <a:pt x="4879581" y="204165"/>
                  </a:lnTo>
                  <a:lnTo>
                    <a:pt x="4870945" y="215379"/>
                  </a:lnTo>
                  <a:lnTo>
                    <a:pt x="4866818" y="226491"/>
                  </a:lnTo>
                  <a:lnTo>
                    <a:pt x="4876254" y="237464"/>
                  </a:lnTo>
                  <a:lnTo>
                    <a:pt x="4878768" y="224650"/>
                  </a:lnTo>
                  <a:lnTo>
                    <a:pt x="4887442" y="213474"/>
                  </a:lnTo>
                  <a:lnTo>
                    <a:pt x="4892408" y="203161"/>
                  </a:lnTo>
                  <a:close/>
                </a:path>
                <a:path extrusionOk="0" h="326390" w="8471535">
                  <a:moveTo>
                    <a:pt x="4905921" y="259689"/>
                  </a:moveTo>
                  <a:lnTo>
                    <a:pt x="4903952" y="260286"/>
                  </a:lnTo>
                  <a:lnTo>
                    <a:pt x="4901616" y="260515"/>
                  </a:lnTo>
                  <a:lnTo>
                    <a:pt x="4895227" y="260515"/>
                  </a:lnTo>
                  <a:lnTo>
                    <a:pt x="4878019" y="258521"/>
                  </a:lnTo>
                  <a:lnTo>
                    <a:pt x="4874234" y="258521"/>
                  </a:lnTo>
                  <a:lnTo>
                    <a:pt x="4867211" y="258521"/>
                  </a:lnTo>
                  <a:lnTo>
                    <a:pt x="4861928" y="260235"/>
                  </a:lnTo>
                  <a:lnTo>
                    <a:pt x="4861598" y="266839"/>
                  </a:lnTo>
                  <a:lnTo>
                    <a:pt x="4867643" y="268478"/>
                  </a:lnTo>
                  <a:lnTo>
                    <a:pt x="4874184" y="270573"/>
                  </a:lnTo>
                  <a:lnTo>
                    <a:pt x="4880927" y="272389"/>
                  </a:lnTo>
                  <a:lnTo>
                    <a:pt x="4887646" y="273164"/>
                  </a:lnTo>
                  <a:lnTo>
                    <a:pt x="4894732" y="273164"/>
                  </a:lnTo>
                  <a:lnTo>
                    <a:pt x="4901298" y="270065"/>
                  </a:lnTo>
                  <a:lnTo>
                    <a:pt x="4905921" y="259689"/>
                  </a:lnTo>
                  <a:close/>
                </a:path>
                <a:path extrusionOk="0" h="326390" w="8471535">
                  <a:moveTo>
                    <a:pt x="5141544" y="96532"/>
                  </a:moveTo>
                  <a:lnTo>
                    <a:pt x="5134495" y="92786"/>
                  </a:lnTo>
                  <a:lnTo>
                    <a:pt x="5129123" y="91363"/>
                  </a:lnTo>
                  <a:lnTo>
                    <a:pt x="5125250" y="91363"/>
                  </a:lnTo>
                  <a:lnTo>
                    <a:pt x="5119294" y="91363"/>
                  </a:lnTo>
                  <a:lnTo>
                    <a:pt x="5116842" y="94703"/>
                  </a:lnTo>
                  <a:lnTo>
                    <a:pt x="5117465" y="101409"/>
                  </a:lnTo>
                  <a:lnTo>
                    <a:pt x="5120538" y="104749"/>
                  </a:lnTo>
                  <a:lnTo>
                    <a:pt x="5129771" y="104749"/>
                  </a:lnTo>
                  <a:lnTo>
                    <a:pt x="5135194" y="102590"/>
                  </a:lnTo>
                  <a:lnTo>
                    <a:pt x="5141544" y="96532"/>
                  </a:lnTo>
                  <a:close/>
                </a:path>
                <a:path extrusionOk="0" h="326390" w="8471535">
                  <a:moveTo>
                    <a:pt x="5250345" y="255816"/>
                  </a:moveTo>
                  <a:lnTo>
                    <a:pt x="5250307" y="248285"/>
                  </a:lnTo>
                  <a:lnTo>
                    <a:pt x="5244554" y="237464"/>
                  </a:lnTo>
                  <a:lnTo>
                    <a:pt x="5234749" y="247751"/>
                  </a:lnTo>
                  <a:lnTo>
                    <a:pt x="5232552" y="255346"/>
                  </a:lnTo>
                  <a:lnTo>
                    <a:pt x="5235524" y="260045"/>
                  </a:lnTo>
                  <a:lnTo>
                    <a:pt x="5241163" y="261658"/>
                  </a:lnTo>
                  <a:lnTo>
                    <a:pt x="5246649" y="260223"/>
                  </a:lnTo>
                  <a:lnTo>
                    <a:pt x="5250345" y="255816"/>
                  </a:lnTo>
                  <a:close/>
                </a:path>
                <a:path extrusionOk="0" h="326390" w="8471535">
                  <a:moveTo>
                    <a:pt x="5343334" y="225094"/>
                  </a:moveTo>
                  <a:lnTo>
                    <a:pt x="5341391" y="221488"/>
                  </a:lnTo>
                  <a:lnTo>
                    <a:pt x="5337657" y="221488"/>
                  </a:lnTo>
                  <a:lnTo>
                    <a:pt x="5334736" y="221488"/>
                  </a:lnTo>
                  <a:lnTo>
                    <a:pt x="5330723" y="223697"/>
                  </a:lnTo>
                  <a:lnTo>
                    <a:pt x="5325707" y="229857"/>
                  </a:lnTo>
                  <a:lnTo>
                    <a:pt x="5330545" y="234276"/>
                  </a:lnTo>
                  <a:lnTo>
                    <a:pt x="5334343" y="235915"/>
                  </a:lnTo>
                  <a:lnTo>
                    <a:pt x="5341290" y="235915"/>
                  </a:lnTo>
                  <a:lnTo>
                    <a:pt x="5343283" y="232308"/>
                  </a:lnTo>
                  <a:lnTo>
                    <a:pt x="5343334" y="225094"/>
                  </a:lnTo>
                  <a:close/>
                </a:path>
                <a:path extrusionOk="0" h="326390" w="8471535">
                  <a:moveTo>
                    <a:pt x="5509819" y="215099"/>
                  </a:moveTo>
                  <a:lnTo>
                    <a:pt x="5503799" y="214007"/>
                  </a:lnTo>
                  <a:lnTo>
                    <a:pt x="5499062" y="213550"/>
                  </a:lnTo>
                  <a:lnTo>
                    <a:pt x="5495391" y="213550"/>
                  </a:lnTo>
                  <a:lnTo>
                    <a:pt x="5486806" y="213550"/>
                  </a:lnTo>
                  <a:lnTo>
                    <a:pt x="5484101" y="216027"/>
                  </a:lnTo>
                  <a:lnTo>
                    <a:pt x="5485562" y="220992"/>
                  </a:lnTo>
                  <a:lnTo>
                    <a:pt x="5489727" y="223481"/>
                  </a:lnTo>
                  <a:lnTo>
                    <a:pt x="5499659" y="223481"/>
                  </a:lnTo>
                  <a:lnTo>
                    <a:pt x="5505285" y="221348"/>
                  </a:lnTo>
                  <a:lnTo>
                    <a:pt x="5509819" y="215099"/>
                  </a:lnTo>
                  <a:close/>
                </a:path>
                <a:path extrusionOk="0" h="326390" w="8471535">
                  <a:moveTo>
                    <a:pt x="5900305" y="7683"/>
                  </a:moveTo>
                  <a:lnTo>
                    <a:pt x="5878144" y="22428"/>
                  </a:lnTo>
                  <a:lnTo>
                    <a:pt x="5879770" y="22479"/>
                  </a:lnTo>
                  <a:lnTo>
                    <a:pt x="5891327" y="22479"/>
                  </a:lnTo>
                  <a:lnTo>
                    <a:pt x="5897016" y="16510"/>
                  </a:lnTo>
                  <a:lnTo>
                    <a:pt x="5900305" y="7683"/>
                  </a:lnTo>
                  <a:close/>
                </a:path>
                <a:path extrusionOk="0" h="326390" w="8471535">
                  <a:moveTo>
                    <a:pt x="6032665" y="185610"/>
                  </a:moveTo>
                  <a:lnTo>
                    <a:pt x="6020346" y="187998"/>
                  </a:lnTo>
                  <a:lnTo>
                    <a:pt x="6009716" y="192074"/>
                  </a:lnTo>
                  <a:lnTo>
                    <a:pt x="6001359" y="198424"/>
                  </a:lnTo>
                  <a:lnTo>
                    <a:pt x="5995873" y="207606"/>
                  </a:lnTo>
                  <a:lnTo>
                    <a:pt x="6000153" y="212026"/>
                  </a:lnTo>
                  <a:lnTo>
                    <a:pt x="6004979" y="213944"/>
                  </a:lnTo>
                  <a:lnTo>
                    <a:pt x="6009703" y="213944"/>
                  </a:lnTo>
                  <a:lnTo>
                    <a:pt x="6018441" y="211734"/>
                  </a:lnTo>
                  <a:lnTo>
                    <a:pt x="6025870" y="205701"/>
                  </a:lnTo>
                  <a:lnTo>
                    <a:pt x="6030963" y="196710"/>
                  </a:lnTo>
                  <a:lnTo>
                    <a:pt x="6032665" y="185610"/>
                  </a:lnTo>
                  <a:close/>
                </a:path>
                <a:path extrusionOk="0" h="326390" w="8471535">
                  <a:moveTo>
                    <a:pt x="6059868" y="226237"/>
                  </a:moveTo>
                  <a:lnTo>
                    <a:pt x="6059513" y="211378"/>
                  </a:lnTo>
                  <a:lnTo>
                    <a:pt x="6053239" y="198412"/>
                  </a:lnTo>
                  <a:lnTo>
                    <a:pt x="6040475" y="192862"/>
                  </a:lnTo>
                  <a:lnTo>
                    <a:pt x="6040158" y="192862"/>
                  </a:lnTo>
                  <a:lnTo>
                    <a:pt x="6043676" y="204254"/>
                  </a:lnTo>
                  <a:lnTo>
                    <a:pt x="6045555" y="217195"/>
                  </a:lnTo>
                  <a:lnTo>
                    <a:pt x="6048426" y="229120"/>
                  </a:lnTo>
                  <a:lnTo>
                    <a:pt x="6054839" y="237464"/>
                  </a:lnTo>
                  <a:lnTo>
                    <a:pt x="6059868" y="226237"/>
                  </a:lnTo>
                  <a:close/>
                </a:path>
                <a:path extrusionOk="0" h="326390" w="8471535">
                  <a:moveTo>
                    <a:pt x="6798970" y="266839"/>
                  </a:moveTo>
                  <a:lnTo>
                    <a:pt x="6769265" y="266839"/>
                  </a:lnTo>
                  <a:lnTo>
                    <a:pt x="6769875" y="277088"/>
                  </a:lnTo>
                  <a:lnTo>
                    <a:pt x="6765811" y="283197"/>
                  </a:lnTo>
                  <a:lnTo>
                    <a:pt x="6762102" y="289306"/>
                  </a:lnTo>
                  <a:lnTo>
                    <a:pt x="6774180" y="286600"/>
                  </a:lnTo>
                  <a:lnTo>
                    <a:pt x="6783337" y="280974"/>
                  </a:lnTo>
                  <a:lnTo>
                    <a:pt x="6791084" y="273913"/>
                  </a:lnTo>
                  <a:lnTo>
                    <a:pt x="6798970" y="266839"/>
                  </a:lnTo>
                  <a:close/>
                </a:path>
                <a:path extrusionOk="0" h="326390" w="8471535">
                  <a:moveTo>
                    <a:pt x="6954609" y="229806"/>
                  </a:moveTo>
                  <a:lnTo>
                    <a:pt x="6953440" y="222592"/>
                  </a:lnTo>
                  <a:lnTo>
                    <a:pt x="6916623" y="222592"/>
                  </a:lnTo>
                  <a:lnTo>
                    <a:pt x="6917525" y="230987"/>
                  </a:lnTo>
                  <a:lnTo>
                    <a:pt x="6920522" y="237223"/>
                  </a:lnTo>
                  <a:lnTo>
                    <a:pt x="6925297" y="241642"/>
                  </a:lnTo>
                  <a:lnTo>
                    <a:pt x="6931546" y="244602"/>
                  </a:lnTo>
                  <a:lnTo>
                    <a:pt x="6925704" y="231317"/>
                  </a:lnTo>
                  <a:lnTo>
                    <a:pt x="6932181" y="230390"/>
                  </a:lnTo>
                  <a:lnTo>
                    <a:pt x="6949224" y="230416"/>
                  </a:lnTo>
                  <a:lnTo>
                    <a:pt x="6954609" y="229806"/>
                  </a:lnTo>
                  <a:close/>
                </a:path>
                <a:path extrusionOk="0" h="326390" w="8471535">
                  <a:moveTo>
                    <a:pt x="7005193" y="207606"/>
                  </a:moveTo>
                  <a:lnTo>
                    <a:pt x="7003339" y="208064"/>
                  </a:lnTo>
                  <a:lnTo>
                    <a:pt x="7001192" y="208229"/>
                  </a:lnTo>
                  <a:lnTo>
                    <a:pt x="6995871" y="208229"/>
                  </a:lnTo>
                  <a:lnTo>
                    <a:pt x="6982777" y="207098"/>
                  </a:lnTo>
                  <a:lnTo>
                    <a:pt x="6979793" y="207098"/>
                  </a:lnTo>
                  <a:lnTo>
                    <a:pt x="6970839" y="207098"/>
                  </a:lnTo>
                  <a:lnTo>
                    <a:pt x="6964502" y="209677"/>
                  </a:lnTo>
                  <a:lnTo>
                    <a:pt x="6968414" y="222592"/>
                  </a:lnTo>
                  <a:lnTo>
                    <a:pt x="6978739" y="220040"/>
                  </a:lnTo>
                  <a:lnTo>
                    <a:pt x="6989292" y="217652"/>
                  </a:lnTo>
                  <a:lnTo>
                    <a:pt x="6998614" y="213982"/>
                  </a:lnTo>
                  <a:lnTo>
                    <a:pt x="7005193" y="207606"/>
                  </a:lnTo>
                  <a:close/>
                </a:path>
                <a:path extrusionOk="0" h="326390" w="8471535">
                  <a:moveTo>
                    <a:pt x="7115708" y="266839"/>
                  </a:moveTo>
                  <a:lnTo>
                    <a:pt x="7105967" y="268312"/>
                  </a:lnTo>
                  <a:lnTo>
                    <a:pt x="7097585" y="271030"/>
                  </a:lnTo>
                  <a:lnTo>
                    <a:pt x="7090867" y="275386"/>
                  </a:lnTo>
                  <a:lnTo>
                    <a:pt x="7086117" y="281698"/>
                  </a:lnTo>
                  <a:lnTo>
                    <a:pt x="7089076" y="282105"/>
                  </a:lnTo>
                  <a:lnTo>
                    <a:pt x="7091858" y="282321"/>
                  </a:lnTo>
                  <a:lnTo>
                    <a:pt x="7094448" y="282321"/>
                  </a:lnTo>
                  <a:lnTo>
                    <a:pt x="7102691" y="281432"/>
                  </a:lnTo>
                  <a:lnTo>
                    <a:pt x="7109104" y="278650"/>
                  </a:lnTo>
                  <a:lnTo>
                    <a:pt x="7113498" y="273837"/>
                  </a:lnTo>
                  <a:lnTo>
                    <a:pt x="7115708" y="266839"/>
                  </a:lnTo>
                  <a:close/>
                </a:path>
                <a:path extrusionOk="0" h="326390" w="8471535">
                  <a:moveTo>
                    <a:pt x="7268832" y="75704"/>
                  </a:moveTo>
                  <a:lnTo>
                    <a:pt x="7268019" y="68389"/>
                  </a:lnTo>
                  <a:lnTo>
                    <a:pt x="7263028" y="62230"/>
                  </a:lnTo>
                  <a:lnTo>
                    <a:pt x="7256234" y="59639"/>
                  </a:lnTo>
                  <a:lnTo>
                    <a:pt x="7252944" y="59639"/>
                  </a:lnTo>
                  <a:lnTo>
                    <a:pt x="7249846" y="61683"/>
                  </a:lnTo>
                  <a:lnTo>
                    <a:pt x="7248106" y="66929"/>
                  </a:lnTo>
                  <a:lnTo>
                    <a:pt x="7253427" y="68986"/>
                  </a:lnTo>
                  <a:lnTo>
                    <a:pt x="7256221" y="73660"/>
                  </a:lnTo>
                  <a:lnTo>
                    <a:pt x="7258685" y="78676"/>
                  </a:lnTo>
                  <a:lnTo>
                    <a:pt x="7263066" y="81775"/>
                  </a:lnTo>
                  <a:lnTo>
                    <a:pt x="7268832" y="75704"/>
                  </a:lnTo>
                  <a:close/>
                </a:path>
                <a:path extrusionOk="0" h="326390" w="8471535">
                  <a:moveTo>
                    <a:pt x="7771181" y="170624"/>
                  </a:moveTo>
                  <a:lnTo>
                    <a:pt x="7749032" y="170624"/>
                  </a:lnTo>
                  <a:lnTo>
                    <a:pt x="7748270" y="184289"/>
                  </a:lnTo>
                  <a:lnTo>
                    <a:pt x="7753617" y="191833"/>
                  </a:lnTo>
                  <a:lnTo>
                    <a:pt x="7762214" y="196215"/>
                  </a:lnTo>
                  <a:lnTo>
                    <a:pt x="7771181" y="200355"/>
                  </a:lnTo>
                  <a:lnTo>
                    <a:pt x="7770546" y="191719"/>
                  </a:lnTo>
                  <a:lnTo>
                    <a:pt x="7766545" y="186524"/>
                  </a:lnTo>
                  <a:lnTo>
                    <a:pt x="7761186" y="182689"/>
                  </a:lnTo>
                  <a:lnTo>
                    <a:pt x="7756525" y="178117"/>
                  </a:lnTo>
                  <a:lnTo>
                    <a:pt x="7761986" y="176263"/>
                  </a:lnTo>
                  <a:lnTo>
                    <a:pt x="7771181" y="177761"/>
                  </a:lnTo>
                  <a:lnTo>
                    <a:pt x="7771181" y="170624"/>
                  </a:lnTo>
                  <a:close/>
                </a:path>
                <a:path extrusionOk="0" h="326390" w="8471535">
                  <a:moveTo>
                    <a:pt x="7926006" y="207606"/>
                  </a:moveTo>
                  <a:lnTo>
                    <a:pt x="7924508" y="196113"/>
                  </a:lnTo>
                  <a:lnTo>
                    <a:pt x="7919313" y="188328"/>
                  </a:lnTo>
                  <a:lnTo>
                    <a:pt x="7911909" y="182803"/>
                  </a:lnTo>
                  <a:lnTo>
                    <a:pt x="7903794" y="178117"/>
                  </a:lnTo>
                  <a:lnTo>
                    <a:pt x="7903578" y="190258"/>
                  </a:lnTo>
                  <a:lnTo>
                    <a:pt x="7906029" y="199669"/>
                  </a:lnTo>
                  <a:lnTo>
                    <a:pt x="7911782" y="205752"/>
                  </a:lnTo>
                  <a:lnTo>
                    <a:pt x="7921447" y="207911"/>
                  </a:lnTo>
                  <a:lnTo>
                    <a:pt x="7922869" y="207911"/>
                  </a:lnTo>
                  <a:lnTo>
                    <a:pt x="7924393" y="207810"/>
                  </a:lnTo>
                  <a:lnTo>
                    <a:pt x="7926006" y="207606"/>
                  </a:lnTo>
                  <a:close/>
                </a:path>
                <a:path extrusionOk="0" h="326390" w="8471535">
                  <a:moveTo>
                    <a:pt x="7940624" y="289306"/>
                  </a:moveTo>
                  <a:lnTo>
                    <a:pt x="7934566" y="273075"/>
                  </a:lnTo>
                  <a:lnTo>
                    <a:pt x="7922488" y="262940"/>
                  </a:lnTo>
                  <a:lnTo>
                    <a:pt x="7908391" y="254812"/>
                  </a:lnTo>
                  <a:lnTo>
                    <a:pt x="7896326" y="244602"/>
                  </a:lnTo>
                  <a:lnTo>
                    <a:pt x="7898790" y="264502"/>
                  </a:lnTo>
                  <a:lnTo>
                    <a:pt x="7908544" y="277025"/>
                  </a:lnTo>
                  <a:lnTo>
                    <a:pt x="7923263" y="284505"/>
                  </a:lnTo>
                  <a:lnTo>
                    <a:pt x="7940624" y="289306"/>
                  </a:lnTo>
                  <a:close/>
                </a:path>
                <a:path extrusionOk="0" h="326390" w="8471535">
                  <a:moveTo>
                    <a:pt x="8154124" y="148501"/>
                  </a:moveTo>
                  <a:lnTo>
                    <a:pt x="8139519" y="148501"/>
                  </a:lnTo>
                  <a:lnTo>
                    <a:pt x="8139519" y="163372"/>
                  </a:lnTo>
                  <a:lnTo>
                    <a:pt x="8154124" y="163372"/>
                  </a:lnTo>
                  <a:lnTo>
                    <a:pt x="8154124" y="148501"/>
                  </a:lnTo>
                  <a:close/>
                </a:path>
                <a:path extrusionOk="0" h="326390" w="8471535">
                  <a:moveTo>
                    <a:pt x="8168881" y="229844"/>
                  </a:moveTo>
                  <a:lnTo>
                    <a:pt x="8156537" y="232384"/>
                  </a:lnTo>
                  <a:lnTo>
                    <a:pt x="8145907" y="236499"/>
                  </a:lnTo>
                  <a:lnTo>
                    <a:pt x="8137550" y="242874"/>
                  </a:lnTo>
                  <a:lnTo>
                    <a:pt x="8132038" y="252209"/>
                  </a:lnTo>
                  <a:lnTo>
                    <a:pt x="8145932" y="251256"/>
                  </a:lnTo>
                  <a:lnTo>
                    <a:pt x="8157959" y="248500"/>
                  </a:lnTo>
                  <a:lnTo>
                    <a:pt x="8166227" y="242011"/>
                  </a:lnTo>
                  <a:lnTo>
                    <a:pt x="8168881" y="229844"/>
                  </a:lnTo>
                  <a:close/>
                </a:path>
                <a:path extrusionOk="0" h="326390" w="8471535">
                  <a:moveTo>
                    <a:pt x="8213153" y="229844"/>
                  </a:moveTo>
                  <a:lnTo>
                    <a:pt x="8209064" y="225361"/>
                  </a:lnTo>
                  <a:lnTo>
                    <a:pt x="8201482" y="222631"/>
                  </a:lnTo>
                  <a:lnTo>
                    <a:pt x="8194256" y="222631"/>
                  </a:lnTo>
                  <a:lnTo>
                    <a:pt x="8185175" y="222631"/>
                  </a:lnTo>
                  <a:lnTo>
                    <a:pt x="8176641" y="226936"/>
                  </a:lnTo>
                  <a:lnTo>
                    <a:pt x="8176311" y="237464"/>
                  </a:lnTo>
                  <a:lnTo>
                    <a:pt x="8179257" y="240601"/>
                  </a:lnTo>
                  <a:lnTo>
                    <a:pt x="8183410" y="241960"/>
                  </a:lnTo>
                  <a:lnTo>
                    <a:pt x="8187957" y="241960"/>
                  </a:lnTo>
                  <a:lnTo>
                    <a:pt x="8194751" y="241058"/>
                  </a:lnTo>
                  <a:lnTo>
                    <a:pt x="8201584" y="238556"/>
                  </a:lnTo>
                  <a:lnTo>
                    <a:pt x="8207896" y="234721"/>
                  </a:lnTo>
                  <a:lnTo>
                    <a:pt x="8213153" y="229844"/>
                  </a:lnTo>
                  <a:close/>
                </a:path>
                <a:path extrusionOk="0" h="326390" w="8471535">
                  <a:moveTo>
                    <a:pt x="8234667" y="267385"/>
                  </a:moveTo>
                  <a:lnTo>
                    <a:pt x="8234159" y="258025"/>
                  </a:lnTo>
                  <a:lnTo>
                    <a:pt x="8232343" y="253339"/>
                  </a:lnTo>
                  <a:lnTo>
                    <a:pt x="8228876" y="253339"/>
                  </a:lnTo>
                  <a:lnTo>
                    <a:pt x="8226755" y="253339"/>
                  </a:lnTo>
                  <a:lnTo>
                    <a:pt x="8224012" y="255104"/>
                  </a:lnTo>
                  <a:lnTo>
                    <a:pt x="8220634" y="259689"/>
                  </a:lnTo>
                  <a:lnTo>
                    <a:pt x="8224939" y="268833"/>
                  </a:lnTo>
                  <a:lnTo>
                    <a:pt x="8228266" y="272072"/>
                  </a:lnTo>
                  <a:lnTo>
                    <a:pt x="8233359" y="272072"/>
                  </a:lnTo>
                  <a:lnTo>
                    <a:pt x="8234667" y="267385"/>
                  </a:lnTo>
                  <a:close/>
                </a:path>
                <a:path extrusionOk="0" h="326390" w="8471535">
                  <a:moveTo>
                    <a:pt x="8301469" y="89154"/>
                  </a:moveTo>
                  <a:lnTo>
                    <a:pt x="8299767" y="89560"/>
                  </a:lnTo>
                  <a:lnTo>
                    <a:pt x="8297812" y="89700"/>
                  </a:lnTo>
                  <a:lnTo>
                    <a:pt x="8292655" y="89700"/>
                  </a:lnTo>
                  <a:lnTo>
                    <a:pt x="8279168" y="88455"/>
                  </a:lnTo>
                  <a:lnTo>
                    <a:pt x="8276082" y="88455"/>
                  </a:lnTo>
                  <a:lnTo>
                    <a:pt x="8267141" y="88455"/>
                  </a:lnTo>
                  <a:lnTo>
                    <a:pt x="8260766" y="91084"/>
                  </a:lnTo>
                  <a:lnTo>
                    <a:pt x="8264652" y="104013"/>
                  </a:lnTo>
                  <a:lnTo>
                    <a:pt x="8272602" y="104482"/>
                  </a:lnTo>
                  <a:lnTo>
                    <a:pt x="8276374" y="104482"/>
                  </a:lnTo>
                  <a:lnTo>
                    <a:pt x="8285861" y="103873"/>
                  </a:lnTo>
                  <a:lnTo>
                    <a:pt x="8293709" y="101574"/>
                  </a:lnTo>
                  <a:lnTo>
                    <a:pt x="8299170" y="96901"/>
                  </a:lnTo>
                  <a:lnTo>
                    <a:pt x="8301469" y="89154"/>
                  </a:lnTo>
                  <a:close/>
                </a:path>
                <a:path extrusionOk="0" h="326390" w="8471535">
                  <a:moveTo>
                    <a:pt x="8329422" y="268300"/>
                  </a:moveTo>
                  <a:lnTo>
                    <a:pt x="8328711" y="260946"/>
                  </a:lnTo>
                  <a:lnTo>
                    <a:pt x="8323834" y="254787"/>
                  </a:lnTo>
                  <a:lnTo>
                    <a:pt x="8317141" y="252209"/>
                  </a:lnTo>
                  <a:lnTo>
                    <a:pt x="8313839" y="252209"/>
                  </a:lnTo>
                  <a:lnTo>
                    <a:pt x="8310715" y="254304"/>
                  </a:lnTo>
                  <a:lnTo>
                    <a:pt x="8308962" y="259689"/>
                  </a:lnTo>
                  <a:lnTo>
                    <a:pt x="8318436" y="259689"/>
                  </a:lnTo>
                  <a:lnTo>
                    <a:pt x="8315553" y="272491"/>
                  </a:lnTo>
                  <a:lnTo>
                    <a:pt x="8323643" y="274447"/>
                  </a:lnTo>
                  <a:lnTo>
                    <a:pt x="8329422" y="268300"/>
                  </a:lnTo>
                  <a:close/>
                </a:path>
                <a:path extrusionOk="0" h="326390" w="8471535">
                  <a:moveTo>
                    <a:pt x="8390483" y="114401"/>
                  </a:moveTo>
                  <a:lnTo>
                    <a:pt x="8389417" y="106641"/>
                  </a:lnTo>
                  <a:lnTo>
                    <a:pt x="8382622" y="96532"/>
                  </a:lnTo>
                  <a:lnTo>
                    <a:pt x="8378076" y="107708"/>
                  </a:lnTo>
                  <a:lnTo>
                    <a:pt x="8377542" y="115341"/>
                  </a:lnTo>
                  <a:lnTo>
                    <a:pt x="8379752" y="119722"/>
                  </a:lnTo>
                  <a:lnTo>
                    <a:pt x="8383410" y="121119"/>
                  </a:lnTo>
                  <a:lnTo>
                    <a:pt x="8387816" y="119367"/>
                  </a:lnTo>
                  <a:lnTo>
                    <a:pt x="8390483" y="114401"/>
                  </a:lnTo>
                  <a:close/>
                </a:path>
                <a:path extrusionOk="0" h="326390" w="8471535">
                  <a:moveTo>
                    <a:pt x="8471002" y="22440"/>
                  </a:moveTo>
                  <a:lnTo>
                    <a:pt x="8465071" y="21374"/>
                  </a:lnTo>
                  <a:lnTo>
                    <a:pt x="8460372" y="20929"/>
                  </a:lnTo>
                  <a:lnTo>
                    <a:pt x="8456727" y="20929"/>
                  </a:lnTo>
                  <a:lnTo>
                    <a:pt x="8448040" y="20929"/>
                  </a:lnTo>
                  <a:lnTo>
                    <a:pt x="8445297" y="23431"/>
                  </a:lnTo>
                  <a:lnTo>
                    <a:pt x="8446732" y="28435"/>
                  </a:lnTo>
                  <a:lnTo>
                    <a:pt x="8450910" y="30924"/>
                  </a:lnTo>
                  <a:lnTo>
                    <a:pt x="8460854" y="30924"/>
                  </a:lnTo>
                  <a:lnTo>
                    <a:pt x="8466493" y="28765"/>
                  </a:lnTo>
                  <a:lnTo>
                    <a:pt x="8471002" y="224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81" name="Google Shape;3181;gf574e92628_0_0"/>
            <p:cNvSpPr/>
            <p:nvPr/>
          </p:nvSpPr>
          <p:spPr>
            <a:xfrm>
              <a:off x="132905" y="10144086"/>
              <a:ext cx="8147050" cy="421640"/>
            </a:xfrm>
            <a:custGeom>
              <a:rect b="b" l="l" r="r" t="t"/>
              <a:pathLst>
                <a:path extrusionOk="0" h="421640" w="8147050">
                  <a:moveTo>
                    <a:pt x="29641" y="193255"/>
                  </a:moveTo>
                  <a:lnTo>
                    <a:pt x="28549" y="193040"/>
                  </a:lnTo>
                  <a:lnTo>
                    <a:pt x="27444" y="192938"/>
                  </a:lnTo>
                  <a:lnTo>
                    <a:pt x="26327" y="192938"/>
                  </a:lnTo>
                  <a:lnTo>
                    <a:pt x="13081" y="197319"/>
                  </a:lnTo>
                  <a:lnTo>
                    <a:pt x="3086" y="207733"/>
                  </a:lnTo>
                  <a:lnTo>
                    <a:pt x="0" y="220065"/>
                  </a:lnTo>
                  <a:lnTo>
                    <a:pt x="7531" y="230251"/>
                  </a:lnTo>
                  <a:lnTo>
                    <a:pt x="9740" y="217601"/>
                  </a:lnTo>
                  <a:lnTo>
                    <a:pt x="19418" y="212534"/>
                  </a:lnTo>
                  <a:lnTo>
                    <a:pt x="28676" y="207086"/>
                  </a:lnTo>
                  <a:lnTo>
                    <a:pt x="29641" y="193255"/>
                  </a:lnTo>
                  <a:close/>
                </a:path>
                <a:path extrusionOk="0" h="421640" w="8147050">
                  <a:moveTo>
                    <a:pt x="88328" y="230251"/>
                  </a:moveTo>
                  <a:lnTo>
                    <a:pt x="66497" y="230251"/>
                  </a:lnTo>
                  <a:lnTo>
                    <a:pt x="66497" y="244995"/>
                  </a:lnTo>
                  <a:lnTo>
                    <a:pt x="88328" y="244995"/>
                  </a:lnTo>
                  <a:lnTo>
                    <a:pt x="88328" y="230251"/>
                  </a:lnTo>
                  <a:close/>
                </a:path>
                <a:path extrusionOk="0" h="421640" w="8147050">
                  <a:moveTo>
                    <a:pt x="165201" y="136474"/>
                  </a:moveTo>
                  <a:lnTo>
                    <a:pt x="163258" y="132854"/>
                  </a:lnTo>
                  <a:lnTo>
                    <a:pt x="159512" y="132854"/>
                  </a:lnTo>
                  <a:lnTo>
                    <a:pt x="156552" y="132854"/>
                  </a:lnTo>
                  <a:lnTo>
                    <a:pt x="152450" y="135115"/>
                  </a:lnTo>
                  <a:lnTo>
                    <a:pt x="147320" y="141401"/>
                  </a:lnTo>
                  <a:lnTo>
                    <a:pt x="152158" y="145694"/>
                  </a:lnTo>
                  <a:lnTo>
                    <a:pt x="155956" y="147307"/>
                  </a:lnTo>
                  <a:lnTo>
                    <a:pt x="163029" y="147307"/>
                  </a:lnTo>
                  <a:lnTo>
                    <a:pt x="165087" y="143700"/>
                  </a:lnTo>
                  <a:lnTo>
                    <a:pt x="165201" y="136474"/>
                  </a:lnTo>
                  <a:close/>
                </a:path>
                <a:path extrusionOk="0" h="421640" w="8147050">
                  <a:moveTo>
                    <a:pt x="309270" y="133908"/>
                  </a:moveTo>
                  <a:lnTo>
                    <a:pt x="288036" y="142417"/>
                  </a:lnTo>
                  <a:lnTo>
                    <a:pt x="279463" y="152577"/>
                  </a:lnTo>
                  <a:lnTo>
                    <a:pt x="280301" y="161112"/>
                  </a:lnTo>
                  <a:lnTo>
                    <a:pt x="287274" y="164680"/>
                  </a:lnTo>
                  <a:lnTo>
                    <a:pt x="292976" y="163106"/>
                  </a:lnTo>
                  <a:lnTo>
                    <a:pt x="299008" y="157924"/>
                  </a:lnTo>
                  <a:lnTo>
                    <a:pt x="304673" y="148424"/>
                  </a:lnTo>
                  <a:lnTo>
                    <a:pt x="309270" y="133908"/>
                  </a:lnTo>
                  <a:close/>
                </a:path>
                <a:path extrusionOk="0" h="421640" w="8147050">
                  <a:moveTo>
                    <a:pt x="331000" y="79971"/>
                  </a:moveTo>
                  <a:lnTo>
                    <a:pt x="324256" y="74561"/>
                  </a:lnTo>
                  <a:lnTo>
                    <a:pt x="322160" y="79946"/>
                  </a:lnTo>
                  <a:lnTo>
                    <a:pt x="317423" y="82727"/>
                  </a:lnTo>
                  <a:lnTo>
                    <a:pt x="312356" y="85102"/>
                  </a:lnTo>
                  <a:lnTo>
                    <a:pt x="309270" y="89319"/>
                  </a:lnTo>
                  <a:lnTo>
                    <a:pt x="311442" y="93865"/>
                  </a:lnTo>
                  <a:lnTo>
                    <a:pt x="314706" y="95631"/>
                  </a:lnTo>
                  <a:lnTo>
                    <a:pt x="318058" y="95631"/>
                  </a:lnTo>
                  <a:lnTo>
                    <a:pt x="325386" y="93052"/>
                  </a:lnTo>
                  <a:lnTo>
                    <a:pt x="330542" y="86982"/>
                  </a:lnTo>
                  <a:lnTo>
                    <a:pt x="331000" y="79971"/>
                  </a:lnTo>
                  <a:close/>
                </a:path>
                <a:path extrusionOk="0" h="421640" w="8147050">
                  <a:moveTo>
                    <a:pt x="362140" y="36093"/>
                  </a:moveTo>
                  <a:lnTo>
                    <a:pt x="361124" y="30314"/>
                  </a:lnTo>
                  <a:lnTo>
                    <a:pt x="352615" y="28384"/>
                  </a:lnTo>
                  <a:lnTo>
                    <a:pt x="348221" y="22098"/>
                  </a:lnTo>
                  <a:lnTo>
                    <a:pt x="337959" y="22098"/>
                  </a:lnTo>
                  <a:lnTo>
                    <a:pt x="336042" y="22098"/>
                  </a:lnTo>
                  <a:lnTo>
                    <a:pt x="333908" y="22313"/>
                  </a:lnTo>
                  <a:lnTo>
                    <a:pt x="331508" y="22821"/>
                  </a:lnTo>
                  <a:lnTo>
                    <a:pt x="329526" y="30226"/>
                  </a:lnTo>
                  <a:lnTo>
                    <a:pt x="332346" y="35356"/>
                  </a:lnTo>
                  <a:lnTo>
                    <a:pt x="338340" y="38341"/>
                  </a:lnTo>
                  <a:lnTo>
                    <a:pt x="345871" y="39306"/>
                  </a:lnTo>
                  <a:lnTo>
                    <a:pt x="354101" y="39306"/>
                  </a:lnTo>
                  <a:lnTo>
                    <a:pt x="362140" y="36093"/>
                  </a:lnTo>
                  <a:close/>
                </a:path>
                <a:path extrusionOk="0" h="421640" w="8147050">
                  <a:moveTo>
                    <a:pt x="553643" y="265633"/>
                  </a:moveTo>
                  <a:lnTo>
                    <a:pt x="552462" y="259740"/>
                  </a:lnTo>
                  <a:lnTo>
                    <a:pt x="544042" y="257810"/>
                  </a:lnTo>
                  <a:lnTo>
                    <a:pt x="539826" y="251853"/>
                  </a:lnTo>
                  <a:lnTo>
                    <a:pt x="529729" y="251853"/>
                  </a:lnTo>
                  <a:lnTo>
                    <a:pt x="527761" y="251853"/>
                  </a:lnTo>
                  <a:lnTo>
                    <a:pt x="525576" y="252082"/>
                  </a:lnTo>
                  <a:lnTo>
                    <a:pt x="523087" y="252603"/>
                  </a:lnTo>
                  <a:lnTo>
                    <a:pt x="521119" y="259930"/>
                  </a:lnTo>
                  <a:lnTo>
                    <a:pt x="523900" y="265010"/>
                  </a:lnTo>
                  <a:lnTo>
                    <a:pt x="529793" y="267970"/>
                  </a:lnTo>
                  <a:lnTo>
                    <a:pt x="537222" y="268922"/>
                  </a:lnTo>
                  <a:lnTo>
                    <a:pt x="545503" y="268922"/>
                  </a:lnTo>
                  <a:lnTo>
                    <a:pt x="553643" y="265633"/>
                  </a:lnTo>
                  <a:close/>
                </a:path>
                <a:path extrusionOk="0" h="421640" w="8147050">
                  <a:moveTo>
                    <a:pt x="596709" y="311607"/>
                  </a:moveTo>
                  <a:lnTo>
                    <a:pt x="593305" y="301447"/>
                  </a:lnTo>
                  <a:lnTo>
                    <a:pt x="587184" y="294957"/>
                  </a:lnTo>
                  <a:lnTo>
                    <a:pt x="579221" y="291515"/>
                  </a:lnTo>
                  <a:lnTo>
                    <a:pt x="570318" y="290512"/>
                  </a:lnTo>
                  <a:lnTo>
                    <a:pt x="562787" y="291084"/>
                  </a:lnTo>
                  <a:lnTo>
                    <a:pt x="555752" y="292582"/>
                  </a:lnTo>
                  <a:lnTo>
                    <a:pt x="549732" y="294627"/>
                  </a:lnTo>
                  <a:lnTo>
                    <a:pt x="545261" y="296862"/>
                  </a:lnTo>
                  <a:lnTo>
                    <a:pt x="551967" y="300736"/>
                  </a:lnTo>
                  <a:lnTo>
                    <a:pt x="554888" y="308432"/>
                  </a:lnTo>
                  <a:lnTo>
                    <a:pt x="557936" y="315963"/>
                  </a:lnTo>
                  <a:lnTo>
                    <a:pt x="565048" y="319354"/>
                  </a:lnTo>
                  <a:lnTo>
                    <a:pt x="567131" y="319201"/>
                  </a:lnTo>
                  <a:lnTo>
                    <a:pt x="567982" y="312572"/>
                  </a:lnTo>
                  <a:lnTo>
                    <a:pt x="574243" y="311492"/>
                  </a:lnTo>
                  <a:lnTo>
                    <a:pt x="583438" y="311492"/>
                  </a:lnTo>
                  <a:lnTo>
                    <a:pt x="594055" y="311746"/>
                  </a:lnTo>
                  <a:lnTo>
                    <a:pt x="596709" y="311607"/>
                  </a:lnTo>
                  <a:close/>
                </a:path>
                <a:path extrusionOk="0" h="421640" w="8147050">
                  <a:moveTo>
                    <a:pt x="626122" y="222745"/>
                  </a:moveTo>
                  <a:lnTo>
                    <a:pt x="622223" y="223685"/>
                  </a:lnTo>
                  <a:lnTo>
                    <a:pt x="618871" y="224078"/>
                  </a:lnTo>
                  <a:lnTo>
                    <a:pt x="608926" y="224078"/>
                  </a:lnTo>
                  <a:lnTo>
                    <a:pt x="589521" y="215493"/>
                  </a:lnTo>
                  <a:lnTo>
                    <a:pt x="582561" y="215493"/>
                  </a:lnTo>
                  <a:lnTo>
                    <a:pt x="582104" y="215493"/>
                  </a:lnTo>
                  <a:lnTo>
                    <a:pt x="583641" y="224840"/>
                  </a:lnTo>
                  <a:lnTo>
                    <a:pt x="588264" y="231305"/>
                  </a:lnTo>
                  <a:lnTo>
                    <a:pt x="595020" y="235038"/>
                  </a:lnTo>
                  <a:lnTo>
                    <a:pt x="602945" y="236245"/>
                  </a:lnTo>
                  <a:lnTo>
                    <a:pt x="610184" y="235343"/>
                  </a:lnTo>
                  <a:lnTo>
                    <a:pt x="616915" y="232702"/>
                  </a:lnTo>
                  <a:lnTo>
                    <a:pt x="622452" y="228473"/>
                  </a:lnTo>
                  <a:lnTo>
                    <a:pt x="626122" y="222745"/>
                  </a:lnTo>
                  <a:close/>
                </a:path>
                <a:path extrusionOk="0" h="421640" w="8147050">
                  <a:moveTo>
                    <a:pt x="848512" y="327850"/>
                  </a:moveTo>
                  <a:lnTo>
                    <a:pt x="839901" y="326694"/>
                  </a:lnTo>
                  <a:lnTo>
                    <a:pt x="837222" y="333095"/>
                  </a:lnTo>
                  <a:lnTo>
                    <a:pt x="832840" y="337896"/>
                  </a:lnTo>
                  <a:lnTo>
                    <a:pt x="828255" y="342569"/>
                  </a:lnTo>
                  <a:lnTo>
                    <a:pt x="824979" y="348589"/>
                  </a:lnTo>
                  <a:lnTo>
                    <a:pt x="847077" y="348589"/>
                  </a:lnTo>
                  <a:lnTo>
                    <a:pt x="845921" y="339940"/>
                  </a:lnTo>
                  <a:lnTo>
                    <a:pt x="848512" y="327850"/>
                  </a:lnTo>
                  <a:close/>
                </a:path>
                <a:path extrusionOk="0" h="421640" w="8147050">
                  <a:moveTo>
                    <a:pt x="1222921" y="45072"/>
                  </a:moveTo>
                  <a:lnTo>
                    <a:pt x="1213929" y="43916"/>
                  </a:lnTo>
                  <a:lnTo>
                    <a:pt x="1215402" y="37465"/>
                  </a:lnTo>
                  <a:lnTo>
                    <a:pt x="1200708" y="37465"/>
                  </a:lnTo>
                  <a:lnTo>
                    <a:pt x="1201000" y="47599"/>
                  </a:lnTo>
                  <a:lnTo>
                    <a:pt x="1197254" y="53708"/>
                  </a:lnTo>
                  <a:lnTo>
                    <a:pt x="1193190" y="59817"/>
                  </a:lnTo>
                  <a:lnTo>
                    <a:pt x="1196009" y="60134"/>
                  </a:lnTo>
                  <a:lnTo>
                    <a:pt x="1198638" y="60312"/>
                  </a:lnTo>
                  <a:lnTo>
                    <a:pt x="1201089" y="60312"/>
                  </a:lnTo>
                  <a:lnTo>
                    <a:pt x="1209509" y="59461"/>
                  </a:lnTo>
                  <a:lnTo>
                    <a:pt x="1216025" y="56769"/>
                  </a:lnTo>
                  <a:lnTo>
                    <a:pt x="1220533" y="52044"/>
                  </a:lnTo>
                  <a:lnTo>
                    <a:pt x="1222921" y="45072"/>
                  </a:lnTo>
                  <a:close/>
                </a:path>
                <a:path extrusionOk="0" h="421640" w="8147050">
                  <a:moveTo>
                    <a:pt x="1436357" y="469"/>
                  </a:moveTo>
                  <a:lnTo>
                    <a:pt x="1428305" y="0"/>
                  </a:lnTo>
                  <a:lnTo>
                    <a:pt x="1424482" y="0"/>
                  </a:lnTo>
                  <a:lnTo>
                    <a:pt x="1415122" y="596"/>
                  </a:lnTo>
                  <a:lnTo>
                    <a:pt x="1407388" y="2882"/>
                  </a:lnTo>
                  <a:lnTo>
                    <a:pt x="1401953" y="7518"/>
                  </a:lnTo>
                  <a:lnTo>
                    <a:pt x="1399552" y="15227"/>
                  </a:lnTo>
                  <a:lnTo>
                    <a:pt x="1403273" y="15417"/>
                  </a:lnTo>
                  <a:lnTo>
                    <a:pt x="1405039" y="15417"/>
                  </a:lnTo>
                  <a:lnTo>
                    <a:pt x="1415669" y="14478"/>
                  </a:lnTo>
                  <a:lnTo>
                    <a:pt x="1424432" y="11671"/>
                  </a:lnTo>
                  <a:lnTo>
                    <a:pt x="1431340" y="6997"/>
                  </a:lnTo>
                  <a:lnTo>
                    <a:pt x="1436357" y="469"/>
                  </a:lnTo>
                  <a:close/>
                </a:path>
                <a:path extrusionOk="0" h="421640" w="8147050">
                  <a:moveTo>
                    <a:pt x="1451063" y="119164"/>
                  </a:moveTo>
                  <a:lnTo>
                    <a:pt x="1443139" y="116166"/>
                  </a:lnTo>
                  <a:lnTo>
                    <a:pt x="1438211" y="109982"/>
                  </a:lnTo>
                  <a:lnTo>
                    <a:pt x="1436027" y="100939"/>
                  </a:lnTo>
                  <a:lnTo>
                    <a:pt x="1436357" y="89319"/>
                  </a:lnTo>
                  <a:lnTo>
                    <a:pt x="1427746" y="90462"/>
                  </a:lnTo>
                  <a:lnTo>
                    <a:pt x="1415389" y="88150"/>
                  </a:lnTo>
                  <a:lnTo>
                    <a:pt x="1414208" y="96926"/>
                  </a:lnTo>
                  <a:lnTo>
                    <a:pt x="1415059" y="96875"/>
                  </a:lnTo>
                  <a:lnTo>
                    <a:pt x="1421434" y="96875"/>
                  </a:lnTo>
                  <a:lnTo>
                    <a:pt x="1425168" y="104724"/>
                  </a:lnTo>
                  <a:lnTo>
                    <a:pt x="1431975" y="120421"/>
                  </a:lnTo>
                  <a:lnTo>
                    <a:pt x="1435049" y="128282"/>
                  </a:lnTo>
                  <a:lnTo>
                    <a:pt x="1442961" y="128282"/>
                  </a:lnTo>
                  <a:lnTo>
                    <a:pt x="1446479" y="125717"/>
                  </a:lnTo>
                  <a:lnTo>
                    <a:pt x="1451063" y="119164"/>
                  </a:lnTo>
                  <a:close/>
                </a:path>
                <a:path extrusionOk="0" h="421640" w="8147050">
                  <a:moveTo>
                    <a:pt x="1657337" y="119164"/>
                  </a:moveTo>
                  <a:lnTo>
                    <a:pt x="1651279" y="118033"/>
                  </a:lnTo>
                  <a:lnTo>
                    <a:pt x="1646504" y="117576"/>
                  </a:lnTo>
                  <a:lnTo>
                    <a:pt x="1642833" y="117576"/>
                  </a:lnTo>
                  <a:lnTo>
                    <a:pt x="1634312" y="117576"/>
                  </a:lnTo>
                  <a:lnTo>
                    <a:pt x="1631683" y="120065"/>
                  </a:lnTo>
                  <a:lnTo>
                    <a:pt x="1633245" y="125031"/>
                  </a:lnTo>
                  <a:lnTo>
                    <a:pt x="1637436" y="127520"/>
                  </a:lnTo>
                  <a:lnTo>
                    <a:pt x="1647329" y="127520"/>
                  </a:lnTo>
                  <a:lnTo>
                    <a:pt x="1652905" y="125387"/>
                  </a:lnTo>
                  <a:lnTo>
                    <a:pt x="1657337" y="119164"/>
                  </a:lnTo>
                  <a:close/>
                </a:path>
                <a:path extrusionOk="0" h="421640" w="8147050">
                  <a:moveTo>
                    <a:pt x="1759889" y="81749"/>
                  </a:moveTo>
                  <a:lnTo>
                    <a:pt x="1754505" y="74015"/>
                  </a:lnTo>
                  <a:lnTo>
                    <a:pt x="1743722" y="74015"/>
                  </a:lnTo>
                  <a:lnTo>
                    <a:pt x="1742097" y="74015"/>
                  </a:lnTo>
                  <a:lnTo>
                    <a:pt x="1740357" y="74193"/>
                  </a:lnTo>
                  <a:lnTo>
                    <a:pt x="1738490" y="74561"/>
                  </a:lnTo>
                  <a:lnTo>
                    <a:pt x="1738490" y="104419"/>
                  </a:lnTo>
                  <a:lnTo>
                    <a:pt x="1740319" y="104787"/>
                  </a:lnTo>
                  <a:lnTo>
                    <a:pt x="1742033" y="104952"/>
                  </a:lnTo>
                  <a:lnTo>
                    <a:pt x="1754441" y="104952"/>
                  </a:lnTo>
                  <a:lnTo>
                    <a:pt x="1759864" y="97218"/>
                  </a:lnTo>
                  <a:lnTo>
                    <a:pt x="1759889" y="81749"/>
                  </a:lnTo>
                  <a:close/>
                </a:path>
                <a:path extrusionOk="0" h="421640" w="8147050">
                  <a:moveTo>
                    <a:pt x="1785086" y="287769"/>
                  </a:moveTo>
                  <a:lnTo>
                    <a:pt x="1780044" y="287769"/>
                  </a:lnTo>
                  <a:lnTo>
                    <a:pt x="1778825" y="287769"/>
                  </a:lnTo>
                  <a:lnTo>
                    <a:pt x="1777276" y="288328"/>
                  </a:lnTo>
                  <a:lnTo>
                    <a:pt x="1775358" y="289585"/>
                  </a:lnTo>
                  <a:lnTo>
                    <a:pt x="1776628" y="303504"/>
                  </a:lnTo>
                  <a:lnTo>
                    <a:pt x="1775383" y="310095"/>
                  </a:lnTo>
                  <a:lnTo>
                    <a:pt x="1768436" y="310095"/>
                  </a:lnTo>
                  <a:lnTo>
                    <a:pt x="1765046" y="308178"/>
                  </a:lnTo>
                  <a:lnTo>
                    <a:pt x="1760601" y="304457"/>
                  </a:lnTo>
                  <a:lnTo>
                    <a:pt x="1761947" y="320294"/>
                  </a:lnTo>
                  <a:lnTo>
                    <a:pt x="1765122" y="325996"/>
                  </a:lnTo>
                  <a:lnTo>
                    <a:pt x="1773389" y="325996"/>
                  </a:lnTo>
                  <a:lnTo>
                    <a:pt x="1778736" y="316445"/>
                  </a:lnTo>
                  <a:lnTo>
                    <a:pt x="1784578" y="297319"/>
                  </a:lnTo>
                  <a:lnTo>
                    <a:pt x="1785086" y="287769"/>
                  </a:lnTo>
                  <a:close/>
                </a:path>
                <a:path extrusionOk="0" h="421640" w="8147050">
                  <a:moveTo>
                    <a:pt x="2128964" y="289585"/>
                  </a:moveTo>
                  <a:lnTo>
                    <a:pt x="2114016" y="289585"/>
                  </a:lnTo>
                  <a:lnTo>
                    <a:pt x="2114016" y="296862"/>
                  </a:lnTo>
                  <a:lnTo>
                    <a:pt x="2108250" y="298234"/>
                  </a:lnTo>
                  <a:lnTo>
                    <a:pt x="2106790" y="304457"/>
                  </a:lnTo>
                  <a:lnTo>
                    <a:pt x="2115616" y="303898"/>
                  </a:lnTo>
                  <a:lnTo>
                    <a:pt x="2123503" y="302501"/>
                  </a:lnTo>
                  <a:lnTo>
                    <a:pt x="2128583" y="298373"/>
                  </a:lnTo>
                  <a:lnTo>
                    <a:pt x="2128964" y="289585"/>
                  </a:lnTo>
                  <a:close/>
                </a:path>
                <a:path extrusionOk="0" h="421640" w="8147050">
                  <a:moveTo>
                    <a:pt x="3123400" y="8077"/>
                  </a:moveTo>
                  <a:lnTo>
                    <a:pt x="3122117" y="8255"/>
                  </a:lnTo>
                  <a:lnTo>
                    <a:pt x="3116884" y="8318"/>
                  </a:lnTo>
                  <a:lnTo>
                    <a:pt x="3106585" y="7581"/>
                  </a:lnTo>
                  <a:lnTo>
                    <a:pt x="3104197" y="7581"/>
                  </a:lnTo>
                  <a:lnTo>
                    <a:pt x="3095714" y="7581"/>
                  </a:lnTo>
                  <a:lnTo>
                    <a:pt x="3089554" y="9906"/>
                  </a:lnTo>
                  <a:lnTo>
                    <a:pt x="3093694" y="22834"/>
                  </a:lnTo>
                  <a:lnTo>
                    <a:pt x="3096501" y="23164"/>
                  </a:lnTo>
                  <a:lnTo>
                    <a:pt x="3099143" y="23329"/>
                  </a:lnTo>
                  <a:lnTo>
                    <a:pt x="3101606" y="23329"/>
                  </a:lnTo>
                  <a:lnTo>
                    <a:pt x="3110077" y="22466"/>
                  </a:lnTo>
                  <a:lnTo>
                    <a:pt x="3116630" y="19773"/>
                  </a:lnTo>
                  <a:lnTo>
                    <a:pt x="3121114" y="15049"/>
                  </a:lnTo>
                  <a:lnTo>
                    <a:pt x="3123400" y="8077"/>
                  </a:lnTo>
                  <a:close/>
                </a:path>
                <a:path extrusionOk="0" h="421640" w="8147050">
                  <a:moveTo>
                    <a:pt x="3246831" y="117754"/>
                  </a:moveTo>
                  <a:lnTo>
                    <a:pt x="3241052" y="111569"/>
                  </a:lnTo>
                  <a:lnTo>
                    <a:pt x="3231197" y="117627"/>
                  </a:lnTo>
                  <a:lnTo>
                    <a:pt x="3228771" y="122008"/>
                  </a:lnTo>
                  <a:lnTo>
                    <a:pt x="3231451" y="124675"/>
                  </a:lnTo>
                  <a:lnTo>
                    <a:pt x="3236899" y="125577"/>
                  </a:lnTo>
                  <a:lnTo>
                    <a:pt x="3242627" y="124714"/>
                  </a:lnTo>
                  <a:lnTo>
                    <a:pt x="3246640" y="122123"/>
                  </a:lnTo>
                  <a:lnTo>
                    <a:pt x="3246831" y="117754"/>
                  </a:lnTo>
                  <a:close/>
                </a:path>
                <a:path extrusionOk="0" h="421640" w="8147050">
                  <a:moveTo>
                    <a:pt x="3418065" y="67310"/>
                  </a:moveTo>
                  <a:lnTo>
                    <a:pt x="3412718" y="65163"/>
                  </a:lnTo>
                  <a:lnTo>
                    <a:pt x="3409912" y="60515"/>
                  </a:lnTo>
                  <a:lnTo>
                    <a:pt x="3407448" y="55511"/>
                  </a:lnTo>
                  <a:lnTo>
                    <a:pt x="3403117" y="52324"/>
                  </a:lnTo>
                  <a:lnTo>
                    <a:pt x="3397326" y="58508"/>
                  </a:lnTo>
                  <a:lnTo>
                    <a:pt x="3398113" y="65887"/>
                  </a:lnTo>
                  <a:lnTo>
                    <a:pt x="3403092" y="72072"/>
                  </a:lnTo>
                  <a:lnTo>
                    <a:pt x="3409886" y="74663"/>
                  </a:lnTo>
                  <a:lnTo>
                    <a:pt x="3413201" y="74663"/>
                  </a:lnTo>
                  <a:lnTo>
                    <a:pt x="3416325" y="72605"/>
                  </a:lnTo>
                  <a:lnTo>
                    <a:pt x="3418065" y="67310"/>
                  </a:lnTo>
                  <a:close/>
                </a:path>
                <a:path extrusionOk="0" h="421640" w="8147050">
                  <a:moveTo>
                    <a:pt x="3469525" y="133908"/>
                  </a:moveTo>
                  <a:lnTo>
                    <a:pt x="3447427" y="148653"/>
                  </a:lnTo>
                  <a:lnTo>
                    <a:pt x="3449053" y="148691"/>
                  </a:lnTo>
                  <a:lnTo>
                    <a:pt x="3460597" y="148691"/>
                  </a:lnTo>
                  <a:lnTo>
                    <a:pt x="3466490" y="142722"/>
                  </a:lnTo>
                  <a:lnTo>
                    <a:pt x="3469525" y="133908"/>
                  </a:lnTo>
                  <a:close/>
                </a:path>
                <a:path extrusionOk="0" h="421640" w="8147050">
                  <a:moveTo>
                    <a:pt x="3543160" y="215493"/>
                  </a:moveTo>
                  <a:lnTo>
                    <a:pt x="3535667" y="215493"/>
                  </a:lnTo>
                  <a:lnTo>
                    <a:pt x="3534283" y="209397"/>
                  </a:lnTo>
                  <a:lnTo>
                    <a:pt x="3528530" y="208000"/>
                  </a:lnTo>
                  <a:lnTo>
                    <a:pt x="3522395" y="213753"/>
                  </a:lnTo>
                  <a:lnTo>
                    <a:pt x="3522357" y="218871"/>
                  </a:lnTo>
                  <a:lnTo>
                    <a:pt x="3526383" y="222542"/>
                  </a:lnTo>
                  <a:lnTo>
                    <a:pt x="3532479" y="223939"/>
                  </a:lnTo>
                  <a:lnTo>
                    <a:pt x="3537089" y="223939"/>
                  </a:lnTo>
                  <a:lnTo>
                    <a:pt x="3541763" y="221564"/>
                  </a:lnTo>
                  <a:lnTo>
                    <a:pt x="3543160" y="215493"/>
                  </a:lnTo>
                  <a:close/>
                </a:path>
                <a:path extrusionOk="0" h="421640" w="8147050">
                  <a:moveTo>
                    <a:pt x="3572535" y="82054"/>
                  </a:moveTo>
                  <a:lnTo>
                    <a:pt x="3566058" y="76390"/>
                  </a:lnTo>
                  <a:lnTo>
                    <a:pt x="3561575" y="74333"/>
                  </a:lnTo>
                  <a:lnTo>
                    <a:pt x="3558730" y="74333"/>
                  </a:lnTo>
                  <a:lnTo>
                    <a:pt x="3554958" y="74333"/>
                  </a:lnTo>
                  <a:lnTo>
                    <a:pt x="3554018" y="77914"/>
                  </a:lnTo>
                  <a:lnTo>
                    <a:pt x="3556012" y="85090"/>
                  </a:lnTo>
                  <a:lnTo>
                    <a:pt x="3558933" y="88684"/>
                  </a:lnTo>
                  <a:lnTo>
                    <a:pt x="3565690" y="88684"/>
                  </a:lnTo>
                  <a:lnTo>
                    <a:pt x="3569017" y="86893"/>
                  </a:lnTo>
                  <a:lnTo>
                    <a:pt x="3572535" y="82054"/>
                  </a:lnTo>
                  <a:close/>
                </a:path>
                <a:path extrusionOk="0" h="421640" w="8147050">
                  <a:moveTo>
                    <a:pt x="3727348" y="193255"/>
                  </a:moveTo>
                  <a:lnTo>
                    <a:pt x="3719855" y="193255"/>
                  </a:lnTo>
                  <a:lnTo>
                    <a:pt x="3718382" y="187147"/>
                  </a:lnTo>
                  <a:lnTo>
                    <a:pt x="3712680" y="185762"/>
                  </a:lnTo>
                  <a:lnTo>
                    <a:pt x="3706545" y="191490"/>
                  </a:lnTo>
                  <a:lnTo>
                    <a:pt x="3706507" y="196596"/>
                  </a:lnTo>
                  <a:lnTo>
                    <a:pt x="3710559" y="200266"/>
                  </a:lnTo>
                  <a:lnTo>
                    <a:pt x="3716680" y="201663"/>
                  </a:lnTo>
                  <a:lnTo>
                    <a:pt x="3721290" y="201663"/>
                  </a:lnTo>
                  <a:lnTo>
                    <a:pt x="3725938" y="199313"/>
                  </a:lnTo>
                  <a:lnTo>
                    <a:pt x="3727348" y="193255"/>
                  </a:lnTo>
                  <a:close/>
                </a:path>
                <a:path extrusionOk="0" h="421640" w="8147050">
                  <a:moveTo>
                    <a:pt x="3764153" y="370941"/>
                  </a:moveTo>
                  <a:lnTo>
                    <a:pt x="3763784" y="361988"/>
                  </a:lnTo>
                  <a:lnTo>
                    <a:pt x="3763670" y="352894"/>
                  </a:lnTo>
                  <a:lnTo>
                    <a:pt x="3761917" y="345427"/>
                  </a:lnTo>
                  <a:lnTo>
                    <a:pt x="3756698" y="341325"/>
                  </a:lnTo>
                  <a:lnTo>
                    <a:pt x="3751669" y="351142"/>
                  </a:lnTo>
                  <a:lnTo>
                    <a:pt x="3741928" y="356171"/>
                  </a:lnTo>
                  <a:lnTo>
                    <a:pt x="3734016" y="363042"/>
                  </a:lnTo>
                  <a:lnTo>
                    <a:pt x="3734511" y="378434"/>
                  </a:lnTo>
                  <a:lnTo>
                    <a:pt x="3736657" y="378637"/>
                  </a:lnTo>
                  <a:lnTo>
                    <a:pt x="3743045" y="378637"/>
                  </a:lnTo>
                  <a:lnTo>
                    <a:pt x="3757066" y="370878"/>
                  </a:lnTo>
                  <a:lnTo>
                    <a:pt x="3764153" y="370941"/>
                  </a:lnTo>
                  <a:close/>
                </a:path>
                <a:path extrusionOk="0" h="421640" w="8147050">
                  <a:moveTo>
                    <a:pt x="3786340" y="296849"/>
                  </a:moveTo>
                  <a:lnTo>
                    <a:pt x="3779634" y="289750"/>
                  </a:lnTo>
                  <a:lnTo>
                    <a:pt x="3782314" y="280466"/>
                  </a:lnTo>
                  <a:lnTo>
                    <a:pt x="3783253" y="271995"/>
                  </a:lnTo>
                  <a:lnTo>
                    <a:pt x="3771366" y="267347"/>
                  </a:lnTo>
                  <a:lnTo>
                    <a:pt x="3764153" y="263537"/>
                  </a:lnTo>
                  <a:lnTo>
                    <a:pt x="3756698" y="259740"/>
                  </a:lnTo>
                  <a:lnTo>
                    <a:pt x="3754158" y="266484"/>
                  </a:lnTo>
                  <a:lnTo>
                    <a:pt x="3751059" y="272592"/>
                  </a:lnTo>
                  <a:lnTo>
                    <a:pt x="3748976" y="279742"/>
                  </a:lnTo>
                  <a:lnTo>
                    <a:pt x="3749497" y="289572"/>
                  </a:lnTo>
                  <a:lnTo>
                    <a:pt x="3760381" y="293039"/>
                  </a:lnTo>
                  <a:lnTo>
                    <a:pt x="3756698" y="304457"/>
                  </a:lnTo>
                  <a:lnTo>
                    <a:pt x="3759289" y="304101"/>
                  </a:lnTo>
                  <a:lnTo>
                    <a:pt x="3777132" y="304063"/>
                  </a:lnTo>
                  <a:lnTo>
                    <a:pt x="3784828" y="303606"/>
                  </a:lnTo>
                  <a:lnTo>
                    <a:pt x="3786340" y="296849"/>
                  </a:lnTo>
                  <a:close/>
                </a:path>
                <a:path extrusionOk="0" h="421640" w="8147050">
                  <a:moveTo>
                    <a:pt x="3837851" y="319201"/>
                  </a:moveTo>
                  <a:lnTo>
                    <a:pt x="3823081" y="322948"/>
                  </a:lnTo>
                  <a:lnTo>
                    <a:pt x="3814368" y="332714"/>
                  </a:lnTo>
                  <a:lnTo>
                    <a:pt x="3809987" y="346849"/>
                  </a:lnTo>
                  <a:lnTo>
                    <a:pt x="3808209" y="363677"/>
                  </a:lnTo>
                  <a:lnTo>
                    <a:pt x="3810482" y="364147"/>
                  </a:lnTo>
                  <a:lnTo>
                    <a:pt x="3812514" y="364363"/>
                  </a:lnTo>
                  <a:lnTo>
                    <a:pt x="3814330" y="364363"/>
                  </a:lnTo>
                  <a:lnTo>
                    <a:pt x="3825900" y="358762"/>
                  </a:lnTo>
                  <a:lnTo>
                    <a:pt x="3829964" y="345668"/>
                  </a:lnTo>
                  <a:lnTo>
                    <a:pt x="3832085" y="330631"/>
                  </a:lnTo>
                  <a:lnTo>
                    <a:pt x="3837851" y="319201"/>
                  </a:lnTo>
                  <a:close/>
                </a:path>
                <a:path extrusionOk="0" h="421640" w="8147050">
                  <a:moveTo>
                    <a:pt x="3843451" y="59283"/>
                  </a:moveTo>
                  <a:lnTo>
                    <a:pt x="3835463" y="59283"/>
                  </a:lnTo>
                  <a:lnTo>
                    <a:pt x="3834092" y="59283"/>
                  </a:lnTo>
                  <a:lnTo>
                    <a:pt x="3832415" y="59448"/>
                  </a:lnTo>
                  <a:lnTo>
                    <a:pt x="3830383" y="59817"/>
                  </a:lnTo>
                  <a:lnTo>
                    <a:pt x="3830383" y="67310"/>
                  </a:lnTo>
                  <a:lnTo>
                    <a:pt x="3820795" y="78384"/>
                  </a:lnTo>
                  <a:lnTo>
                    <a:pt x="3819169" y="82308"/>
                  </a:lnTo>
                  <a:lnTo>
                    <a:pt x="3823449" y="82308"/>
                  </a:lnTo>
                  <a:lnTo>
                    <a:pt x="3831031" y="76542"/>
                  </a:lnTo>
                  <a:lnTo>
                    <a:pt x="3841026" y="65036"/>
                  </a:lnTo>
                  <a:lnTo>
                    <a:pt x="3843451" y="59283"/>
                  </a:lnTo>
                  <a:close/>
                </a:path>
                <a:path extrusionOk="0" h="421640" w="8147050">
                  <a:moveTo>
                    <a:pt x="3881844" y="67310"/>
                  </a:moveTo>
                  <a:lnTo>
                    <a:pt x="3873093" y="67691"/>
                  </a:lnTo>
                  <a:lnTo>
                    <a:pt x="3865308" y="69024"/>
                  </a:lnTo>
                  <a:lnTo>
                    <a:pt x="3860330" y="73190"/>
                  </a:lnTo>
                  <a:lnTo>
                    <a:pt x="3860000" y="82054"/>
                  </a:lnTo>
                  <a:lnTo>
                    <a:pt x="3861028" y="82067"/>
                  </a:lnTo>
                  <a:lnTo>
                    <a:pt x="3868890" y="80987"/>
                  </a:lnTo>
                  <a:lnTo>
                    <a:pt x="3874757" y="77965"/>
                  </a:lnTo>
                  <a:lnTo>
                    <a:pt x="3878973" y="73304"/>
                  </a:lnTo>
                  <a:lnTo>
                    <a:pt x="3881844" y="67310"/>
                  </a:lnTo>
                  <a:close/>
                </a:path>
                <a:path extrusionOk="0" h="421640" w="8147050">
                  <a:moveTo>
                    <a:pt x="3896817" y="37465"/>
                  </a:moveTo>
                  <a:lnTo>
                    <a:pt x="3886390" y="39941"/>
                  </a:lnTo>
                  <a:lnTo>
                    <a:pt x="3875836" y="42265"/>
                  </a:lnTo>
                  <a:lnTo>
                    <a:pt x="3866565" y="45910"/>
                  </a:lnTo>
                  <a:lnTo>
                    <a:pt x="3860000" y="52324"/>
                  </a:lnTo>
                  <a:lnTo>
                    <a:pt x="3863276" y="51358"/>
                  </a:lnTo>
                  <a:lnTo>
                    <a:pt x="3865994" y="50952"/>
                  </a:lnTo>
                  <a:lnTo>
                    <a:pt x="3873868" y="50952"/>
                  </a:lnTo>
                  <a:lnTo>
                    <a:pt x="3887139" y="60159"/>
                  </a:lnTo>
                  <a:lnTo>
                    <a:pt x="3894036" y="60159"/>
                  </a:lnTo>
                  <a:lnTo>
                    <a:pt x="3895356" y="60045"/>
                  </a:lnTo>
                  <a:lnTo>
                    <a:pt x="3896817" y="59817"/>
                  </a:lnTo>
                  <a:lnTo>
                    <a:pt x="3896817" y="37465"/>
                  </a:lnTo>
                  <a:close/>
                </a:path>
                <a:path extrusionOk="0" h="421640" w="8147050">
                  <a:moveTo>
                    <a:pt x="3970502" y="37465"/>
                  </a:moveTo>
                  <a:lnTo>
                    <a:pt x="3948328" y="37465"/>
                  </a:lnTo>
                  <a:lnTo>
                    <a:pt x="3949598" y="47320"/>
                  </a:lnTo>
                  <a:lnTo>
                    <a:pt x="3952303" y="55765"/>
                  </a:lnTo>
                  <a:lnTo>
                    <a:pt x="3956697" y="62522"/>
                  </a:lnTo>
                  <a:lnTo>
                    <a:pt x="3962984" y="67310"/>
                  </a:lnTo>
                  <a:lnTo>
                    <a:pt x="3963568" y="58547"/>
                  </a:lnTo>
                  <a:lnTo>
                    <a:pt x="3966451" y="52082"/>
                  </a:lnTo>
                  <a:lnTo>
                    <a:pt x="3969474" y="45783"/>
                  </a:lnTo>
                  <a:lnTo>
                    <a:pt x="3970502" y="37465"/>
                  </a:lnTo>
                  <a:close/>
                </a:path>
                <a:path extrusionOk="0" h="421640" w="8147050">
                  <a:moveTo>
                    <a:pt x="3999827" y="119164"/>
                  </a:moveTo>
                  <a:lnTo>
                    <a:pt x="3977640" y="119164"/>
                  </a:lnTo>
                  <a:lnTo>
                    <a:pt x="3978313" y="129362"/>
                  </a:lnTo>
                  <a:lnTo>
                    <a:pt x="3976992" y="141630"/>
                  </a:lnTo>
                  <a:lnTo>
                    <a:pt x="3977665" y="151955"/>
                  </a:lnTo>
                  <a:lnTo>
                    <a:pt x="3984282" y="156286"/>
                  </a:lnTo>
                  <a:lnTo>
                    <a:pt x="3985133" y="156248"/>
                  </a:lnTo>
                  <a:lnTo>
                    <a:pt x="3985895" y="143941"/>
                  </a:lnTo>
                  <a:lnTo>
                    <a:pt x="3999065" y="131343"/>
                  </a:lnTo>
                  <a:lnTo>
                    <a:pt x="3999827" y="119164"/>
                  </a:lnTo>
                  <a:close/>
                </a:path>
                <a:path extrusionOk="0" h="421640" w="8147050">
                  <a:moveTo>
                    <a:pt x="4083037" y="160870"/>
                  </a:moveTo>
                  <a:lnTo>
                    <a:pt x="4080954" y="148666"/>
                  </a:lnTo>
                  <a:lnTo>
                    <a:pt x="4066006" y="148666"/>
                  </a:lnTo>
                  <a:lnTo>
                    <a:pt x="4065714" y="158229"/>
                  </a:lnTo>
                  <a:lnTo>
                    <a:pt x="4056761" y="159156"/>
                  </a:lnTo>
                  <a:lnTo>
                    <a:pt x="4058831" y="171030"/>
                  </a:lnTo>
                  <a:lnTo>
                    <a:pt x="4073474" y="171030"/>
                  </a:lnTo>
                  <a:lnTo>
                    <a:pt x="4074071" y="161467"/>
                  </a:lnTo>
                  <a:lnTo>
                    <a:pt x="4083037" y="160870"/>
                  </a:lnTo>
                  <a:close/>
                </a:path>
                <a:path extrusionOk="0" h="421640" w="8147050">
                  <a:moveTo>
                    <a:pt x="4154589" y="222745"/>
                  </a:moveTo>
                  <a:lnTo>
                    <a:pt x="4141965" y="227253"/>
                  </a:lnTo>
                  <a:lnTo>
                    <a:pt x="4130281" y="237236"/>
                  </a:lnTo>
                  <a:lnTo>
                    <a:pt x="4125226" y="249224"/>
                  </a:lnTo>
                  <a:lnTo>
                    <a:pt x="4132491" y="259740"/>
                  </a:lnTo>
                  <a:lnTo>
                    <a:pt x="4140301" y="253047"/>
                  </a:lnTo>
                  <a:lnTo>
                    <a:pt x="4145915" y="243890"/>
                  </a:lnTo>
                  <a:lnTo>
                    <a:pt x="4150347" y="233413"/>
                  </a:lnTo>
                  <a:lnTo>
                    <a:pt x="4154589" y="222745"/>
                  </a:lnTo>
                  <a:close/>
                </a:path>
                <a:path extrusionOk="0" h="421640" w="8147050">
                  <a:moveTo>
                    <a:pt x="4242994" y="237502"/>
                  </a:moveTo>
                  <a:lnTo>
                    <a:pt x="4240657" y="238493"/>
                  </a:lnTo>
                  <a:lnTo>
                    <a:pt x="4238358" y="238899"/>
                  </a:lnTo>
                  <a:lnTo>
                    <a:pt x="4230649" y="238899"/>
                  </a:lnTo>
                  <a:lnTo>
                    <a:pt x="4225506" y="236474"/>
                  </a:lnTo>
                  <a:lnTo>
                    <a:pt x="4216019" y="231609"/>
                  </a:lnTo>
                  <a:lnTo>
                    <a:pt x="4211688" y="229184"/>
                  </a:lnTo>
                  <a:lnTo>
                    <a:pt x="4207878" y="229184"/>
                  </a:lnTo>
                  <a:lnTo>
                    <a:pt x="4204322" y="229184"/>
                  </a:lnTo>
                  <a:lnTo>
                    <a:pt x="4201210" y="231292"/>
                  </a:lnTo>
                  <a:lnTo>
                    <a:pt x="4198632" y="237502"/>
                  </a:lnTo>
                  <a:lnTo>
                    <a:pt x="4208475" y="240169"/>
                  </a:lnTo>
                  <a:lnTo>
                    <a:pt x="4216324" y="244208"/>
                  </a:lnTo>
                  <a:lnTo>
                    <a:pt x="4222864" y="247891"/>
                  </a:lnTo>
                  <a:lnTo>
                    <a:pt x="4228808" y="249491"/>
                  </a:lnTo>
                  <a:lnTo>
                    <a:pt x="4233062" y="249491"/>
                  </a:lnTo>
                  <a:lnTo>
                    <a:pt x="4237406" y="246481"/>
                  </a:lnTo>
                  <a:lnTo>
                    <a:pt x="4242994" y="237502"/>
                  </a:lnTo>
                  <a:close/>
                </a:path>
                <a:path extrusionOk="0" h="421640" w="8147050">
                  <a:moveTo>
                    <a:pt x="4279811" y="59829"/>
                  </a:moveTo>
                  <a:lnTo>
                    <a:pt x="4278122" y="59105"/>
                  </a:lnTo>
                  <a:lnTo>
                    <a:pt x="4276395" y="58788"/>
                  </a:lnTo>
                  <a:lnTo>
                    <a:pt x="4274680" y="58788"/>
                  </a:lnTo>
                  <a:lnTo>
                    <a:pt x="4265117" y="62026"/>
                  </a:lnTo>
                  <a:lnTo>
                    <a:pt x="4258627" y="69380"/>
                  </a:lnTo>
                  <a:lnTo>
                    <a:pt x="4257776" y="77254"/>
                  </a:lnTo>
                  <a:lnTo>
                    <a:pt x="4265117" y="82067"/>
                  </a:lnTo>
                  <a:lnTo>
                    <a:pt x="4267784" y="75501"/>
                  </a:lnTo>
                  <a:lnTo>
                    <a:pt x="4272140" y="70675"/>
                  </a:lnTo>
                  <a:lnTo>
                    <a:pt x="4276661" y="65989"/>
                  </a:lnTo>
                  <a:lnTo>
                    <a:pt x="4279811" y="59829"/>
                  </a:lnTo>
                  <a:close/>
                </a:path>
                <a:path extrusionOk="0" h="421640" w="8147050">
                  <a:moveTo>
                    <a:pt x="4279862" y="173520"/>
                  </a:moveTo>
                  <a:lnTo>
                    <a:pt x="4279824" y="163410"/>
                  </a:lnTo>
                  <a:lnTo>
                    <a:pt x="4276001" y="163322"/>
                  </a:lnTo>
                  <a:lnTo>
                    <a:pt x="4264723" y="164249"/>
                  </a:lnTo>
                  <a:lnTo>
                    <a:pt x="4255452" y="167043"/>
                  </a:lnTo>
                  <a:lnTo>
                    <a:pt x="4248201" y="171742"/>
                  </a:lnTo>
                  <a:lnTo>
                    <a:pt x="4242994" y="178384"/>
                  </a:lnTo>
                  <a:lnTo>
                    <a:pt x="4247273" y="182943"/>
                  </a:lnTo>
                  <a:lnTo>
                    <a:pt x="4254614" y="185585"/>
                  </a:lnTo>
                  <a:lnTo>
                    <a:pt x="4261675" y="185585"/>
                  </a:lnTo>
                  <a:lnTo>
                    <a:pt x="4269587" y="184327"/>
                  </a:lnTo>
                  <a:lnTo>
                    <a:pt x="4276052" y="180403"/>
                  </a:lnTo>
                  <a:lnTo>
                    <a:pt x="4279862" y="173520"/>
                  </a:lnTo>
                  <a:close/>
                </a:path>
                <a:path extrusionOk="0" h="421640" w="8147050">
                  <a:moveTo>
                    <a:pt x="4287012" y="326694"/>
                  </a:moveTo>
                  <a:lnTo>
                    <a:pt x="4285056" y="326567"/>
                  </a:lnTo>
                  <a:lnTo>
                    <a:pt x="4284129" y="326567"/>
                  </a:lnTo>
                  <a:lnTo>
                    <a:pt x="4274058" y="328599"/>
                  </a:lnTo>
                  <a:lnTo>
                    <a:pt x="4267098" y="333819"/>
                  </a:lnTo>
                  <a:lnTo>
                    <a:pt x="4262031" y="340918"/>
                  </a:lnTo>
                  <a:lnTo>
                    <a:pt x="4257599" y="348576"/>
                  </a:lnTo>
                  <a:lnTo>
                    <a:pt x="4268495" y="346671"/>
                  </a:lnTo>
                  <a:lnTo>
                    <a:pt x="4278477" y="343827"/>
                  </a:lnTo>
                  <a:lnTo>
                    <a:pt x="4285386" y="337883"/>
                  </a:lnTo>
                  <a:lnTo>
                    <a:pt x="4287012" y="326694"/>
                  </a:lnTo>
                  <a:close/>
                </a:path>
                <a:path extrusionOk="0" h="421640" w="8147050">
                  <a:moveTo>
                    <a:pt x="4295191" y="234645"/>
                  </a:moveTo>
                  <a:lnTo>
                    <a:pt x="4294492" y="222745"/>
                  </a:lnTo>
                  <a:lnTo>
                    <a:pt x="4283519" y="226555"/>
                  </a:lnTo>
                  <a:lnTo>
                    <a:pt x="4279811" y="215493"/>
                  </a:lnTo>
                  <a:lnTo>
                    <a:pt x="4272851" y="223291"/>
                  </a:lnTo>
                  <a:lnTo>
                    <a:pt x="4264203" y="229387"/>
                  </a:lnTo>
                  <a:lnTo>
                    <a:pt x="4255935" y="235915"/>
                  </a:lnTo>
                  <a:lnTo>
                    <a:pt x="4250131" y="244995"/>
                  </a:lnTo>
                  <a:lnTo>
                    <a:pt x="4261370" y="248793"/>
                  </a:lnTo>
                  <a:lnTo>
                    <a:pt x="4257599" y="259740"/>
                  </a:lnTo>
                  <a:lnTo>
                    <a:pt x="4264965" y="259727"/>
                  </a:lnTo>
                  <a:lnTo>
                    <a:pt x="4268660" y="261086"/>
                  </a:lnTo>
                  <a:lnTo>
                    <a:pt x="4273918" y="263804"/>
                  </a:lnTo>
                  <a:lnTo>
                    <a:pt x="4275480" y="265163"/>
                  </a:lnTo>
                  <a:lnTo>
                    <a:pt x="4279658" y="265163"/>
                  </a:lnTo>
                  <a:lnTo>
                    <a:pt x="4282287" y="263817"/>
                  </a:lnTo>
                  <a:lnTo>
                    <a:pt x="4286999" y="259740"/>
                  </a:lnTo>
                  <a:lnTo>
                    <a:pt x="4291152" y="252844"/>
                  </a:lnTo>
                  <a:lnTo>
                    <a:pt x="4293971" y="244576"/>
                  </a:lnTo>
                  <a:lnTo>
                    <a:pt x="4295191" y="234645"/>
                  </a:lnTo>
                  <a:close/>
                </a:path>
                <a:path extrusionOk="0" h="421640" w="8147050">
                  <a:moveTo>
                    <a:pt x="4316641" y="111569"/>
                  </a:moveTo>
                  <a:lnTo>
                    <a:pt x="4310050" y="108953"/>
                  </a:lnTo>
                  <a:lnTo>
                    <a:pt x="4305224" y="104597"/>
                  </a:lnTo>
                  <a:lnTo>
                    <a:pt x="4300575" y="100050"/>
                  </a:lnTo>
                  <a:lnTo>
                    <a:pt x="4294492" y="96926"/>
                  </a:lnTo>
                  <a:lnTo>
                    <a:pt x="4293755" y="104914"/>
                  </a:lnTo>
                  <a:lnTo>
                    <a:pt x="4297096" y="112166"/>
                  </a:lnTo>
                  <a:lnTo>
                    <a:pt x="4302785" y="117424"/>
                  </a:lnTo>
                  <a:lnTo>
                    <a:pt x="4309135" y="119456"/>
                  </a:lnTo>
                  <a:lnTo>
                    <a:pt x="4312678" y="119456"/>
                  </a:lnTo>
                  <a:lnTo>
                    <a:pt x="4315688" y="117195"/>
                  </a:lnTo>
                  <a:lnTo>
                    <a:pt x="4316641" y="111569"/>
                  </a:lnTo>
                  <a:close/>
                </a:path>
                <a:path extrusionOk="0" h="421640" w="8147050">
                  <a:moveTo>
                    <a:pt x="4426077" y="71640"/>
                  </a:moveTo>
                  <a:lnTo>
                    <a:pt x="4425607" y="65608"/>
                  </a:lnTo>
                  <a:lnTo>
                    <a:pt x="4422051" y="61328"/>
                  </a:lnTo>
                  <a:lnTo>
                    <a:pt x="4414850" y="59715"/>
                  </a:lnTo>
                  <a:lnTo>
                    <a:pt x="4412450" y="59829"/>
                  </a:lnTo>
                  <a:lnTo>
                    <a:pt x="4411573" y="72072"/>
                  </a:lnTo>
                  <a:lnTo>
                    <a:pt x="4398365" y="84683"/>
                  </a:lnTo>
                  <a:lnTo>
                    <a:pt x="4397489" y="96926"/>
                  </a:lnTo>
                  <a:lnTo>
                    <a:pt x="4398657" y="97282"/>
                  </a:lnTo>
                  <a:lnTo>
                    <a:pt x="4399851" y="97434"/>
                  </a:lnTo>
                  <a:lnTo>
                    <a:pt x="4401045" y="97434"/>
                  </a:lnTo>
                  <a:lnTo>
                    <a:pt x="4407890" y="95808"/>
                  </a:lnTo>
                  <a:lnTo>
                    <a:pt x="4414367" y="91528"/>
                  </a:lnTo>
                  <a:lnTo>
                    <a:pt x="4419905" y="85496"/>
                  </a:lnTo>
                  <a:lnTo>
                    <a:pt x="4423994" y="78574"/>
                  </a:lnTo>
                  <a:lnTo>
                    <a:pt x="4426077" y="71640"/>
                  </a:lnTo>
                  <a:close/>
                </a:path>
                <a:path extrusionOk="0" h="421640" w="8147050">
                  <a:moveTo>
                    <a:pt x="4441787" y="141401"/>
                  </a:moveTo>
                  <a:lnTo>
                    <a:pt x="4440390" y="131622"/>
                  </a:lnTo>
                  <a:lnTo>
                    <a:pt x="4437685" y="123202"/>
                  </a:lnTo>
                  <a:lnTo>
                    <a:pt x="4433354" y="116420"/>
                  </a:lnTo>
                  <a:lnTo>
                    <a:pt x="4427067" y="111569"/>
                  </a:lnTo>
                  <a:lnTo>
                    <a:pt x="4426978" y="121361"/>
                  </a:lnTo>
                  <a:lnTo>
                    <a:pt x="4426509" y="131533"/>
                  </a:lnTo>
                  <a:lnTo>
                    <a:pt x="4428223" y="139522"/>
                  </a:lnTo>
                  <a:lnTo>
                    <a:pt x="4434713" y="142760"/>
                  </a:lnTo>
                  <a:lnTo>
                    <a:pt x="4436618" y="142760"/>
                  </a:lnTo>
                  <a:lnTo>
                    <a:pt x="4438955" y="142341"/>
                  </a:lnTo>
                  <a:lnTo>
                    <a:pt x="4441787" y="141401"/>
                  </a:lnTo>
                  <a:close/>
                </a:path>
                <a:path extrusionOk="0" h="421640" w="8147050">
                  <a:moveTo>
                    <a:pt x="4913071" y="22834"/>
                  </a:moveTo>
                  <a:lnTo>
                    <a:pt x="4909261" y="21945"/>
                  </a:lnTo>
                  <a:lnTo>
                    <a:pt x="4905984" y="21577"/>
                  </a:lnTo>
                  <a:lnTo>
                    <a:pt x="4903063" y="21577"/>
                  </a:lnTo>
                  <a:lnTo>
                    <a:pt x="4893767" y="22948"/>
                  </a:lnTo>
                  <a:lnTo>
                    <a:pt x="4878451" y="28956"/>
                  </a:lnTo>
                  <a:lnTo>
                    <a:pt x="4869116" y="30314"/>
                  </a:lnTo>
                  <a:lnTo>
                    <a:pt x="4867986" y="39001"/>
                  </a:lnTo>
                  <a:lnTo>
                    <a:pt x="4870564" y="42113"/>
                  </a:lnTo>
                  <a:lnTo>
                    <a:pt x="4874996" y="42113"/>
                  </a:lnTo>
                  <a:lnTo>
                    <a:pt x="4884305" y="39446"/>
                  </a:lnTo>
                  <a:lnTo>
                    <a:pt x="4895202" y="33375"/>
                  </a:lnTo>
                  <a:lnTo>
                    <a:pt x="4905527" y="26860"/>
                  </a:lnTo>
                  <a:lnTo>
                    <a:pt x="4913071" y="22834"/>
                  </a:lnTo>
                  <a:close/>
                </a:path>
                <a:path extrusionOk="0" h="421640" w="8147050">
                  <a:moveTo>
                    <a:pt x="4979581" y="319201"/>
                  </a:moveTo>
                  <a:lnTo>
                    <a:pt x="4964874" y="319201"/>
                  </a:lnTo>
                  <a:lnTo>
                    <a:pt x="4964874" y="348576"/>
                  </a:lnTo>
                  <a:lnTo>
                    <a:pt x="4979581" y="348576"/>
                  </a:lnTo>
                  <a:lnTo>
                    <a:pt x="4979581" y="319201"/>
                  </a:lnTo>
                  <a:close/>
                </a:path>
                <a:path extrusionOk="0" h="421640" w="8147050">
                  <a:moveTo>
                    <a:pt x="5075402" y="378434"/>
                  </a:moveTo>
                  <a:lnTo>
                    <a:pt x="5061585" y="382231"/>
                  </a:lnTo>
                  <a:lnTo>
                    <a:pt x="5053228" y="370941"/>
                  </a:lnTo>
                  <a:lnTo>
                    <a:pt x="5039512" y="377532"/>
                  </a:lnTo>
                  <a:lnTo>
                    <a:pt x="5026114" y="384429"/>
                  </a:lnTo>
                  <a:lnTo>
                    <a:pt x="5015192" y="393827"/>
                  </a:lnTo>
                  <a:lnTo>
                    <a:pt x="5008918" y="407924"/>
                  </a:lnTo>
                  <a:lnTo>
                    <a:pt x="5012398" y="406844"/>
                  </a:lnTo>
                  <a:lnTo>
                    <a:pt x="5015763" y="406374"/>
                  </a:lnTo>
                  <a:lnTo>
                    <a:pt x="5019052" y="406374"/>
                  </a:lnTo>
                  <a:lnTo>
                    <a:pt x="5025860" y="407009"/>
                  </a:lnTo>
                  <a:lnTo>
                    <a:pt x="5059007" y="421081"/>
                  </a:lnTo>
                  <a:lnTo>
                    <a:pt x="5068824" y="421081"/>
                  </a:lnTo>
                  <a:lnTo>
                    <a:pt x="5072304" y="419557"/>
                  </a:lnTo>
                  <a:lnTo>
                    <a:pt x="5075402" y="415531"/>
                  </a:lnTo>
                  <a:lnTo>
                    <a:pt x="5067922" y="404241"/>
                  </a:lnTo>
                  <a:lnTo>
                    <a:pt x="5075402" y="393293"/>
                  </a:lnTo>
                  <a:lnTo>
                    <a:pt x="5075402" y="378434"/>
                  </a:lnTo>
                  <a:close/>
                </a:path>
                <a:path extrusionOk="0" h="421640" w="8147050">
                  <a:moveTo>
                    <a:pt x="5126939" y="193255"/>
                  </a:moveTo>
                  <a:lnTo>
                    <a:pt x="5117960" y="192100"/>
                  </a:lnTo>
                  <a:lnTo>
                    <a:pt x="5105882" y="194411"/>
                  </a:lnTo>
                  <a:lnTo>
                    <a:pt x="5103723" y="178130"/>
                  </a:lnTo>
                  <a:lnTo>
                    <a:pt x="5099405" y="178130"/>
                  </a:lnTo>
                  <a:lnTo>
                    <a:pt x="5098770" y="178130"/>
                  </a:lnTo>
                  <a:lnTo>
                    <a:pt x="5097246" y="178384"/>
                  </a:lnTo>
                  <a:lnTo>
                    <a:pt x="5096599" y="188760"/>
                  </a:lnTo>
                  <a:lnTo>
                    <a:pt x="5092547" y="195732"/>
                  </a:lnTo>
                  <a:lnTo>
                    <a:pt x="5089055" y="203314"/>
                  </a:lnTo>
                  <a:lnTo>
                    <a:pt x="5090045" y="215493"/>
                  </a:lnTo>
                  <a:lnTo>
                    <a:pt x="5102136" y="212902"/>
                  </a:lnTo>
                  <a:lnTo>
                    <a:pt x="5111293" y="207314"/>
                  </a:lnTo>
                  <a:lnTo>
                    <a:pt x="5119052" y="200266"/>
                  </a:lnTo>
                  <a:lnTo>
                    <a:pt x="5126939" y="193255"/>
                  </a:lnTo>
                  <a:close/>
                </a:path>
                <a:path extrusionOk="0" h="421640" w="8147050">
                  <a:moveTo>
                    <a:pt x="5207724" y="274497"/>
                  </a:moveTo>
                  <a:lnTo>
                    <a:pt x="5204752" y="273227"/>
                  </a:lnTo>
                  <a:lnTo>
                    <a:pt x="5193792" y="265950"/>
                  </a:lnTo>
                  <a:lnTo>
                    <a:pt x="5186134" y="265950"/>
                  </a:lnTo>
                  <a:lnTo>
                    <a:pt x="5181981" y="265950"/>
                  </a:lnTo>
                  <a:lnTo>
                    <a:pt x="5178793" y="268097"/>
                  </a:lnTo>
                  <a:lnTo>
                    <a:pt x="5178399" y="274497"/>
                  </a:lnTo>
                  <a:lnTo>
                    <a:pt x="5179911" y="273735"/>
                  </a:lnTo>
                  <a:lnTo>
                    <a:pt x="5181409" y="273418"/>
                  </a:lnTo>
                  <a:lnTo>
                    <a:pt x="5186819" y="273418"/>
                  </a:lnTo>
                  <a:lnTo>
                    <a:pt x="5190490" y="275831"/>
                  </a:lnTo>
                  <a:lnTo>
                    <a:pt x="5197030" y="280657"/>
                  </a:lnTo>
                  <a:lnTo>
                    <a:pt x="5199913" y="283070"/>
                  </a:lnTo>
                  <a:lnTo>
                    <a:pt x="5204574" y="283070"/>
                  </a:lnTo>
                  <a:lnTo>
                    <a:pt x="5206403" y="280898"/>
                  </a:lnTo>
                  <a:lnTo>
                    <a:pt x="5207724" y="274497"/>
                  </a:lnTo>
                  <a:close/>
                </a:path>
                <a:path extrusionOk="0" h="421640" w="8147050">
                  <a:moveTo>
                    <a:pt x="5281447" y="289585"/>
                  </a:moveTo>
                  <a:lnTo>
                    <a:pt x="5273776" y="285064"/>
                  </a:lnTo>
                  <a:lnTo>
                    <a:pt x="5260022" y="271995"/>
                  </a:lnTo>
                  <a:lnTo>
                    <a:pt x="5253964" y="269278"/>
                  </a:lnTo>
                  <a:lnTo>
                    <a:pt x="5250548" y="269278"/>
                  </a:lnTo>
                  <a:lnTo>
                    <a:pt x="5247424" y="272643"/>
                  </a:lnTo>
                  <a:lnTo>
                    <a:pt x="5244617" y="282105"/>
                  </a:lnTo>
                  <a:lnTo>
                    <a:pt x="5250129" y="285318"/>
                  </a:lnTo>
                  <a:lnTo>
                    <a:pt x="5256962" y="290779"/>
                  </a:lnTo>
                  <a:lnTo>
                    <a:pt x="5264416" y="295948"/>
                  </a:lnTo>
                  <a:lnTo>
                    <a:pt x="5271744" y="298234"/>
                  </a:lnTo>
                  <a:lnTo>
                    <a:pt x="5275491" y="298234"/>
                  </a:lnTo>
                  <a:lnTo>
                    <a:pt x="5278882" y="295935"/>
                  </a:lnTo>
                  <a:lnTo>
                    <a:pt x="5281447" y="289585"/>
                  </a:lnTo>
                  <a:close/>
                </a:path>
                <a:path extrusionOk="0" h="421640" w="8147050">
                  <a:moveTo>
                    <a:pt x="5293830" y="101803"/>
                  </a:moveTo>
                  <a:lnTo>
                    <a:pt x="5290070" y="92544"/>
                  </a:lnTo>
                  <a:lnTo>
                    <a:pt x="5282044" y="83553"/>
                  </a:lnTo>
                  <a:lnTo>
                    <a:pt x="5274208" y="74561"/>
                  </a:lnTo>
                  <a:lnTo>
                    <a:pt x="5273751" y="88011"/>
                  </a:lnTo>
                  <a:lnTo>
                    <a:pt x="5275072" y="99593"/>
                  </a:lnTo>
                  <a:lnTo>
                    <a:pt x="5279644" y="107899"/>
                  </a:lnTo>
                  <a:lnTo>
                    <a:pt x="5288902" y="111556"/>
                  </a:lnTo>
                  <a:lnTo>
                    <a:pt x="5293830" y="101803"/>
                  </a:lnTo>
                  <a:close/>
                </a:path>
                <a:path extrusionOk="0" h="421640" w="8147050">
                  <a:moveTo>
                    <a:pt x="5296319" y="186321"/>
                  </a:moveTo>
                  <a:lnTo>
                    <a:pt x="5294947" y="177952"/>
                  </a:lnTo>
                  <a:lnTo>
                    <a:pt x="5291658" y="173761"/>
                  </a:lnTo>
                  <a:lnTo>
                    <a:pt x="5287238" y="173761"/>
                  </a:lnTo>
                  <a:lnTo>
                    <a:pt x="5283428" y="173761"/>
                  </a:lnTo>
                  <a:lnTo>
                    <a:pt x="5278780" y="176872"/>
                  </a:lnTo>
                  <a:lnTo>
                    <a:pt x="5274208" y="185762"/>
                  </a:lnTo>
                  <a:lnTo>
                    <a:pt x="5280418" y="189179"/>
                  </a:lnTo>
                  <a:lnTo>
                    <a:pt x="5285079" y="190512"/>
                  </a:lnTo>
                  <a:lnTo>
                    <a:pt x="5294414" y="190512"/>
                  </a:lnTo>
                  <a:lnTo>
                    <a:pt x="5296319" y="186321"/>
                  </a:lnTo>
                  <a:close/>
                </a:path>
                <a:path extrusionOk="0" h="421640" w="8147050">
                  <a:moveTo>
                    <a:pt x="5347894" y="30327"/>
                  </a:moveTo>
                  <a:lnTo>
                    <a:pt x="5318252" y="30327"/>
                  </a:lnTo>
                  <a:lnTo>
                    <a:pt x="5318036" y="39344"/>
                  </a:lnTo>
                  <a:lnTo>
                    <a:pt x="5320525" y="45580"/>
                  </a:lnTo>
                  <a:lnTo>
                    <a:pt x="5324932" y="49212"/>
                  </a:lnTo>
                  <a:lnTo>
                    <a:pt x="5330469" y="50380"/>
                  </a:lnTo>
                  <a:lnTo>
                    <a:pt x="5336908" y="49022"/>
                  </a:lnTo>
                  <a:lnTo>
                    <a:pt x="5342674" y="45085"/>
                  </a:lnTo>
                  <a:lnTo>
                    <a:pt x="5346687" y="38785"/>
                  </a:lnTo>
                  <a:lnTo>
                    <a:pt x="5347894" y="30327"/>
                  </a:lnTo>
                  <a:close/>
                </a:path>
                <a:path extrusionOk="0" h="421640" w="8147050">
                  <a:moveTo>
                    <a:pt x="5384660" y="311607"/>
                  </a:moveTo>
                  <a:lnTo>
                    <a:pt x="5381980" y="311073"/>
                  </a:lnTo>
                  <a:lnTo>
                    <a:pt x="5379605" y="310832"/>
                  </a:lnTo>
                  <a:lnTo>
                    <a:pt x="5377472" y="310832"/>
                  </a:lnTo>
                  <a:lnTo>
                    <a:pt x="5366944" y="313563"/>
                  </a:lnTo>
                  <a:lnTo>
                    <a:pt x="5360263" y="320014"/>
                  </a:lnTo>
                  <a:lnTo>
                    <a:pt x="5354790" y="327634"/>
                  </a:lnTo>
                  <a:lnTo>
                    <a:pt x="5347894" y="333832"/>
                  </a:lnTo>
                  <a:lnTo>
                    <a:pt x="5350510" y="334238"/>
                  </a:lnTo>
                  <a:lnTo>
                    <a:pt x="5352910" y="334416"/>
                  </a:lnTo>
                  <a:lnTo>
                    <a:pt x="5355145" y="334416"/>
                  </a:lnTo>
                  <a:lnTo>
                    <a:pt x="5366258" y="332473"/>
                  </a:lnTo>
                  <a:lnTo>
                    <a:pt x="5374221" y="327342"/>
                  </a:lnTo>
                  <a:lnTo>
                    <a:pt x="5380025" y="320040"/>
                  </a:lnTo>
                  <a:lnTo>
                    <a:pt x="5384660" y="311607"/>
                  </a:lnTo>
                  <a:close/>
                </a:path>
                <a:path extrusionOk="0" h="421640" w="8147050">
                  <a:moveTo>
                    <a:pt x="5391912" y="178396"/>
                  </a:moveTo>
                  <a:lnTo>
                    <a:pt x="5385917" y="177304"/>
                  </a:lnTo>
                  <a:lnTo>
                    <a:pt x="5381193" y="176847"/>
                  </a:lnTo>
                  <a:lnTo>
                    <a:pt x="5377535" y="176847"/>
                  </a:lnTo>
                  <a:lnTo>
                    <a:pt x="5368937" y="176847"/>
                  </a:lnTo>
                  <a:lnTo>
                    <a:pt x="5366258" y="179349"/>
                  </a:lnTo>
                  <a:lnTo>
                    <a:pt x="5367756" y="184327"/>
                  </a:lnTo>
                  <a:lnTo>
                    <a:pt x="5371935" y="186817"/>
                  </a:lnTo>
                  <a:lnTo>
                    <a:pt x="5381853" y="186817"/>
                  </a:lnTo>
                  <a:lnTo>
                    <a:pt x="5387454" y="184670"/>
                  </a:lnTo>
                  <a:lnTo>
                    <a:pt x="5391912" y="178396"/>
                  </a:lnTo>
                  <a:close/>
                </a:path>
                <a:path extrusionOk="0" h="421640" w="8147050">
                  <a:moveTo>
                    <a:pt x="5473039" y="267347"/>
                  </a:moveTo>
                  <a:lnTo>
                    <a:pt x="5465800" y="267347"/>
                  </a:lnTo>
                  <a:lnTo>
                    <a:pt x="5458142" y="266941"/>
                  </a:lnTo>
                  <a:lnTo>
                    <a:pt x="5450891" y="266941"/>
                  </a:lnTo>
                  <a:lnTo>
                    <a:pt x="5441962" y="267220"/>
                  </a:lnTo>
                  <a:lnTo>
                    <a:pt x="5433834" y="268325"/>
                  </a:lnTo>
                  <a:lnTo>
                    <a:pt x="5426888" y="270624"/>
                  </a:lnTo>
                  <a:lnTo>
                    <a:pt x="5421503" y="274497"/>
                  </a:lnTo>
                  <a:lnTo>
                    <a:pt x="5425541" y="282981"/>
                  </a:lnTo>
                  <a:lnTo>
                    <a:pt x="5432044" y="289102"/>
                  </a:lnTo>
                  <a:lnTo>
                    <a:pt x="5440108" y="292811"/>
                  </a:lnTo>
                  <a:lnTo>
                    <a:pt x="5448859" y="294055"/>
                  </a:lnTo>
                  <a:lnTo>
                    <a:pt x="5458536" y="292417"/>
                  </a:lnTo>
                  <a:lnTo>
                    <a:pt x="5466651" y="287464"/>
                  </a:lnTo>
                  <a:lnTo>
                    <a:pt x="5471922" y="279133"/>
                  </a:lnTo>
                  <a:lnTo>
                    <a:pt x="5473039" y="267347"/>
                  </a:lnTo>
                  <a:close/>
                </a:path>
                <a:path extrusionOk="0" h="421640" w="8147050">
                  <a:moveTo>
                    <a:pt x="5612904" y="333832"/>
                  </a:moveTo>
                  <a:lnTo>
                    <a:pt x="5583555" y="333832"/>
                  </a:lnTo>
                  <a:lnTo>
                    <a:pt x="5583555" y="356184"/>
                  </a:lnTo>
                  <a:lnTo>
                    <a:pt x="5594388" y="354101"/>
                  </a:lnTo>
                  <a:lnTo>
                    <a:pt x="5604357" y="351193"/>
                  </a:lnTo>
                  <a:lnTo>
                    <a:pt x="5611253" y="345186"/>
                  </a:lnTo>
                  <a:lnTo>
                    <a:pt x="5612904" y="333832"/>
                  </a:lnTo>
                  <a:close/>
                </a:path>
                <a:path extrusionOk="0" h="421640" w="8147050">
                  <a:moveTo>
                    <a:pt x="5789854" y="289585"/>
                  </a:moveTo>
                  <a:lnTo>
                    <a:pt x="5789447" y="276885"/>
                  </a:lnTo>
                  <a:lnTo>
                    <a:pt x="5786920" y="266471"/>
                  </a:lnTo>
                  <a:lnTo>
                    <a:pt x="5782183" y="258356"/>
                  </a:lnTo>
                  <a:lnTo>
                    <a:pt x="5775134" y="252603"/>
                  </a:lnTo>
                  <a:lnTo>
                    <a:pt x="5772480" y="259067"/>
                  </a:lnTo>
                  <a:lnTo>
                    <a:pt x="5768086" y="263893"/>
                  </a:lnTo>
                  <a:lnTo>
                    <a:pt x="5763476" y="268541"/>
                  </a:lnTo>
                  <a:lnTo>
                    <a:pt x="5760148" y="274497"/>
                  </a:lnTo>
                  <a:lnTo>
                    <a:pt x="5762460" y="273900"/>
                  </a:lnTo>
                  <a:lnTo>
                    <a:pt x="5764428" y="273634"/>
                  </a:lnTo>
                  <a:lnTo>
                    <a:pt x="5766143" y="273634"/>
                  </a:lnTo>
                  <a:lnTo>
                    <a:pt x="5773610" y="276098"/>
                  </a:lnTo>
                  <a:lnTo>
                    <a:pt x="5782513" y="287007"/>
                  </a:lnTo>
                  <a:lnTo>
                    <a:pt x="5789854" y="289585"/>
                  </a:lnTo>
                  <a:close/>
                </a:path>
                <a:path extrusionOk="0" h="421640" w="8147050">
                  <a:moveTo>
                    <a:pt x="5858472" y="163258"/>
                  </a:moveTo>
                  <a:lnTo>
                    <a:pt x="5856338" y="147701"/>
                  </a:lnTo>
                  <a:lnTo>
                    <a:pt x="5846724" y="128993"/>
                  </a:lnTo>
                  <a:lnTo>
                    <a:pt x="5841365" y="104419"/>
                  </a:lnTo>
                  <a:lnTo>
                    <a:pt x="5838101" y="104305"/>
                  </a:lnTo>
                  <a:lnTo>
                    <a:pt x="5815190" y="114287"/>
                  </a:lnTo>
                  <a:lnTo>
                    <a:pt x="5807849" y="137693"/>
                  </a:lnTo>
                  <a:lnTo>
                    <a:pt x="5812777" y="164782"/>
                  </a:lnTo>
                  <a:lnTo>
                    <a:pt x="5826684" y="185762"/>
                  </a:lnTo>
                  <a:lnTo>
                    <a:pt x="5830417" y="174701"/>
                  </a:lnTo>
                  <a:lnTo>
                    <a:pt x="5841365" y="178384"/>
                  </a:lnTo>
                  <a:lnTo>
                    <a:pt x="5858472" y="163258"/>
                  </a:lnTo>
                  <a:close/>
                </a:path>
                <a:path extrusionOk="0" h="421640" w="8147050">
                  <a:moveTo>
                    <a:pt x="5863463" y="274485"/>
                  </a:moveTo>
                  <a:lnTo>
                    <a:pt x="5827661" y="254774"/>
                  </a:lnTo>
                  <a:lnTo>
                    <a:pt x="5819152" y="244995"/>
                  </a:lnTo>
                  <a:lnTo>
                    <a:pt x="5817108" y="250304"/>
                  </a:lnTo>
                  <a:lnTo>
                    <a:pt x="5812485" y="253022"/>
                  </a:lnTo>
                  <a:lnTo>
                    <a:pt x="5807545" y="255409"/>
                  </a:lnTo>
                  <a:lnTo>
                    <a:pt x="5804560" y="259740"/>
                  </a:lnTo>
                  <a:lnTo>
                    <a:pt x="5806783" y="259537"/>
                  </a:lnTo>
                  <a:lnTo>
                    <a:pt x="5807811" y="259537"/>
                  </a:lnTo>
                  <a:lnTo>
                    <a:pt x="5817184" y="262369"/>
                  </a:lnTo>
                  <a:lnTo>
                    <a:pt x="5822213" y="269570"/>
                  </a:lnTo>
                  <a:lnTo>
                    <a:pt x="5824753" y="279260"/>
                  </a:lnTo>
                  <a:lnTo>
                    <a:pt x="5826671" y="289572"/>
                  </a:lnTo>
                  <a:lnTo>
                    <a:pt x="5833783" y="289877"/>
                  </a:lnTo>
                  <a:lnTo>
                    <a:pt x="5837174" y="289877"/>
                  </a:lnTo>
                  <a:lnTo>
                    <a:pt x="5847004" y="289318"/>
                  </a:lnTo>
                  <a:lnTo>
                    <a:pt x="5855182" y="287083"/>
                  </a:lnTo>
                  <a:lnTo>
                    <a:pt x="5860923" y="282397"/>
                  </a:lnTo>
                  <a:lnTo>
                    <a:pt x="5863463" y="274485"/>
                  </a:lnTo>
                  <a:close/>
                </a:path>
                <a:path extrusionOk="0" h="421640" w="8147050">
                  <a:moveTo>
                    <a:pt x="6025464" y="52324"/>
                  </a:moveTo>
                  <a:lnTo>
                    <a:pt x="6023927" y="52158"/>
                  </a:lnTo>
                  <a:lnTo>
                    <a:pt x="6022492" y="52082"/>
                  </a:lnTo>
                  <a:lnTo>
                    <a:pt x="6021159" y="52082"/>
                  </a:lnTo>
                  <a:lnTo>
                    <a:pt x="6009068" y="55765"/>
                  </a:lnTo>
                  <a:lnTo>
                    <a:pt x="6005690" y="64414"/>
                  </a:lnTo>
                  <a:lnTo>
                    <a:pt x="6009259" y="74383"/>
                  </a:lnTo>
                  <a:lnTo>
                    <a:pt x="6018009" y="82054"/>
                  </a:lnTo>
                  <a:lnTo>
                    <a:pt x="6018123" y="72847"/>
                  </a:lnTo>
                  <a:lnTo>
                    <a:pt x="6019381" y="64770"/>
                  </a:lnTo>
                  <a:lnTo>
                    <a:pt x="6021806" y="57912"/>
                  </a:lnTo>
                  <a:lnTo>
                    <a:pt x="6025464" y="52324"/>
                  </a:lnTo>
                  <a:close/>
                </a:path>
                <a:path extrusionOk="0" h="421640" w="8147050">
                  <a:moveTo>
                    <a:pt x="6739979" y="274485"/>
                  </a:moveTo>
                  <a:lnTo>
                    <a:pt x="6732791" y="274485"/>
                  </a:lnTo>
                  <a:lnTo>
                    <a:pt x="6730987" y="268846"/>
                  </a:lnTo>
                  <a:lnTo>
                    <a:pt x="6725285" y="267347"/>
                  </a:lnTo>
                  <a:lnTo>
                    <a:pt x="6722618" y="273824"/>
                  </a:lnTo>
                  <a:lnTo>
                    <a:pt x="6718249" y="278688"/>
                  </a:lnTo>
                  <a:lnTo>
                    <a:pt x="6713728" y="283438"/>
                  </a:lnTo>
                  <a:lnTo>
                    <a:pt x="6710591" y="289585"/>
                  </a:lnTo>
                  <a:lnTo>
                    <a:pt x="6715303" y="293471"/>
                  </a:lnTo>
                  <a:lnTo>
                    <a:pt x="6717970" y="294767"/>
                  </a:lnTo>
                  <a:lnTo>
                    <a:pt x="6722199" y="294767"/>
                  </a:lnTo>
                  <a:lnTo>
                    <a:pt x="6723748" y="293458"/>
                  </a:lnTo>
                  <a:lnTo>
                    <a:pt x="6728714" y="290842"/>
                  </a:lnTo>
                  <a:lnTo>
                    <a:pt x="6732143" y="289534"/>
                  </a:lnTo>
                  <a:lnTo>
                    <a:pt x="6739293" y="289547"/>
                  </a:lnTo>
                  <a:lnTo>
                    <a:pt x="6739979" y="289585"/>
                  </a:lnTo>
                  <a:lnTo>
                    <a:pt x="6739979" y="274485"/>
                  </a:lnTo>
                  <a:close/>
                </a:path>
                <a:path extrusionOk="0" h="421640" w="8147050">
                  <a:moveTo>
                    <a:pt x="6791465" y="244995"/>
                  </a:moveTo>
                  <a:lnTo>
                    <a:pt x="6790652" y="236613"/>
                  </a:lnTo>
                  <a:lnTo>
                    <a:pt x="6787667" y="230289"/>
                  </a:lnTo>
                  <a:lnTo>
                    <a:pt x="6782905" y="225755"/>
                  </a:lnTo>
                  <a:lnTo>
                    <a:pt x="6776809" y="222745"/>
                  </a:lnTo>
                  <a:lnTo>
                    <a:pt x="6777698" y="231140"/>
                  </a:lnTo>
                  <a:lnTo>
                    <a:pt x="6780657" y="237464"/>
                  </a:lnTo>
                  <a:lnTo>
                    <a:pt x="6785343" y="241998"/>
                  </a:lnTo>
                  <a:lnTo>
                    <a:pt x="6791465" y="244995"/>
                  </a:lnTo>
                  <a:close/>
                </a:path>
                <a:path extrusionOk="0" h="421640" w="8147050">
                  <a:moveTo>
                    <a:pt x="6929856" y="58508"/>
                  </a:moveTo>
                  <a:lnTo>
                    <a:pt x="6924091" y="52324"/>
                  </a:lnTo>
                  <a:lnTo>
                    <a:pt x="6914210" y="58356"/>
                  </a:lnTo>
                  <a:lnTo>
                    <a:pt x="6911810" y="62725"/>
                  </a:lnTo>
                  <a:lnTo>
                    <a:pt x="6914553" y="65392"/>
                  </a:lnTo>
                  <a:lnTo>
                    <a:pt x="6920052" y="66294"/>
                  </a:lnTo>
                  <a:lnTo>
                    <a:pt x="6925742" y="65443"/>
                  </a:lnTo>
                  <a:lnTo>
                    <a:pt x="6929704" y="62865"/>
                  </a:lnTo>
                  <a:lnTo>
                    <a:pt x="6929856" y="58508"/>
                  </a:lnTo>
                  <a:close/>
                </a:path>
                <a:path extrusionOk="0" h="421640" w="8147050">
                  <a:moveTo>
                    <a:pt x="7019442" y="25387"/>
                  </a:moveTo>
                  <a:lnTo>
                    <a:pt x="7010260" y="22606"/>
                  </a:lnTo>
                  <a:lnTo>
                    <a:pt x="7008800" y="22606"/>
                  </a:lnTo>
                  <a:lnTo>
                    <a:pt x="7007136" y="22682"/>
                  </a:lnTo>
                  <a:lnTo>
                    <a:pt x="7005256" y="22834"/>
                  </a:lnTo>
                  <a:lnTo>
                    <a:pt x="7005485" y="31724"/>
                  </a:lnTo>
                  <a:lnTo>
                    <a:pt x="7005612" y="40779"/>
                  </a:lnTo>
                  <a:lnTo>
                    <a:pt x="7007339" y="48247"/>
                  </a:lnTo>
                  <a:lnTo>
                    <a:pt x="7012419" y="52324"/>
                  </a:lnTo>
                  <a:lnTo>
                    <a:pt x="7013816" y="42075"/>
                  </a:lnTo>
                  <a:lnTo>
                    <a:pt x="7018388" y="32486"/>
                  </a:lnTo>
                  <a:lnTo>
                    <a:pt x="7019442" y="25387"/>
                  </a:lnTo>
                  <a:close/>
                </a:path>
                <a:path extrusionOk="0" h="421640" w="8147050">
                  <a:moveTo>
                    <a:pt x="7262050" y="42062"/>
                  </a:moveTo>
                  <a:lnTo>
                    <a:pt x="7259460" y="34975"/>
                  </a:lnTo>
                  <a:lnTo>
                    <a:pt x="7248372" y="30327"/>
                  </a:lnTo>
                  <a:lnTo>
                    <a:pt x="7246252" y="46113"/>
                  </a:lnTo>
                  <a:lnTo>
                    <a:pt x="7249808" y="51396"/>
                  </a:lnTo>
                  <a:lnTo>
                    <a:pt x="7253821" y="51396"/>
                  </a:lnTo>
                  <a:lnTo>
                    <a:pt x="7259155" y="48552"/>
                  </a:lnTo>
                  <a:lnTo>
                    <a:pt x="7262050" y="42062"/>
                  </a:lnTo>
                  <a:close/>
                </a:path>
                <a:path extrusionOk="0" h="421640" w="8147050">
                  <a:moveTo>
                    <a:pt x="7337272" y="326948"/>
                  </a:moveTo>
                  <a:lnTo>
                    <a:pt x="7329208" y="319201"/>
                  </a:lnTo>
                  <a:lnTo>
                    <a:pt x="7324077" y="327367"/>
                  </a:lnTo>
                  <a:lnTo>
                    <a:pt x="7316444" y="337566"/>
                  </a:lnTo>
                  <a:lnTo>
                    <a:pt x="7313409" y="347840"/>
                  </a:lnTo>
                  <a:lnTo>
                    <a:pt x="7322045" y="356184"/>
                  </a:lnTo>
                  <a:lnTo>
                    <a:pt x="7323201" y="343979"/>
                  </a:lnTo>
                  <a:lnTo>
                    <a:pt x="7331773" y="334721"/>
                  </a:lnTo>
                  <a:lnTo>
                    <a:pt x="7337272" y="326948"/>
                  </a:lnTo>
                  <a:close/>
                </a:path>
                <a:path extrusionOk="0" h="421640" w="8147050">
                  <a:moveTo>
                    <a:pt x="7378992" y="202234"/>
                  </a:moveTo>
                  <a:lnTo>
                    <a:pt x="7378179" y="192366"/>
                  </a:lnTo>
                  <a:lnTo>
                    <a:pt x="7366038" y="185762"/>
                  </a:lnTo>
                  <a:lnTo>
                    <a:pt x="7363180" y="195618"/>
                  </a:lnTo>
                  <a:lnTo>
                    <a:pt x="7360552" y="204901"/>
                  </a:lnTo>
                  <a:lnTo>
                    <a:pt x="7360679" y="213880"/>
                  </a:lnTo>
                  <a:lnTo>
                    <a:pt x="7366038" y="222745"/>
                  </a:lnTo>
                  <a:lnTo>
                    <a:pt x="7373328" y="213106"/>
                  </a:lnTo>
                  <a:lnTo>
                    <a:pt x="7378992" y="202234"/>
                  </a:lnTo>
                  <a:close/>
                </a:path>
                <a:path extrusionOk="0" h="421640" w="8147050">
                  <a:moveTo>
                    <a:pt x="7697483" y="96926"/>
                  </a:moveTo>
                  <a:lnTo>
                    <a:pt x="7693241" y="96583"/>
                  </a:lnTo>
                  <a:lnTo>
                    <a:pt x="7688897" y="95770"/>
                  </a:lnTo>
                  <a:lnTo>
                    <a:pt x="7690371" y="89319"/>
                  </a:lnTo>
                  <a:lnTo>
                    <a:pt x="7675410" y="89319"/>
                  </a:lnTo>
                  <a:lnTo>
                    <a:pt x="7676096" y="101282"/>
                  </a:lnTo>
                  <a:lnTo>
                    <a:pt x="7674915" y="111239"/>
                  </a:lnTo>
                  <a:lnTo>
                    <a:pt x="7672184" y="119519"/>
                  </a:lnTo>
                  <a:lnTo>
                    <a:pt x="7668184" y="126415"/>
                  </a:lnTo>
                  <a:lnTo>
                    <a:pt x="7669720" y="126466"/>
                  </a:lnTo>
                  <a:lnTo>
                    <a:pt x="7680604" y="123037"/>
                  </a:lnTo>
                  <a:lnTo>
                    <a:pt x="7686764" y="114858"/>
                  </a:lnTo>
                  <a:lnTo>
                    <a:pt x="7691348" y="105105"/>
                  </a:lnTo>
                  <a:lnTo>
                    <a:pt x="7697483" y="96926"/>
                  </a:lnTo>
                  <a:close/>
                </a:path>
                <a:path extrusionOk="0" h="421640" w="8147050">
                  <a:moveTo>
                    <a:pt x="7749019" y="119164"/>
                  </a:moveTo>
                  <a:lnTo>
                    <a:pt x="7745958" y="119913"/>
                  </a:lnTo>
                  <a:lnTo>
                    <a:pt x="7743101" y="120218"/>
                  </a:lnTo>
                  <a:lnTo>
                    <a:pt x="7734452" y="120218"/>
                  </a:lnTo>
                  <a:lnTo>
                    <a:pt x="7729372" y="118706"/>
                  </a:lnTo>
                  <a:lnTo>
                    <a:pt x="7720724" y="115697"/>
                  </a:lnTo>
                  <a:lnTo>
                    <a:pt x="7717142" y="114185"/>
                  </a:lnTo>
                  <a:lnTo>
                    <a:pt x="7714158" y="114185"/>
                  </a:lnTo>
                  <a:lnTo>
                    <a:pt x="7710094" y="114185"/>
                  </a:lnTo>
                  <a:lnTo>
                    <a:pt x="7707160" y="116992"/>
                  </a:lnTo>
                  <a:lnTo>
                    <a:pt x="7704976" y="126415"/>
                  </a:lnTo>
                  <a:lnTo>
                    <a:pt x="7709281" y="125272"/>
                  </a:lnTo>
                  <a:lnTo>
                    <a:pt x="7712951" y="124764"/>
                  </a:lnTo>
                  <a:lnTo>
                    <a:pt x="7716139" y="124764"/>
                  </a:lnTo>
                  <a:lnTo>
                    <a:pt x="7725054" y="126403"/>
                  </a:lnTo>
                  <a:lnTo>
                    <a:pt x="7731531" y="130517"/>
                  </a:lnTo>
                  <a:lnTo>
                    <a:pt x="7736738" y="135915"/>
                  </a:lnTo>
                  <a:lnTo>
                    <a:pt x="7741844" y="141401"/>
                  </a:lnTo>
                  <a:lnTo>
                    <a:pt x="7741526" y="131038"/>
                  </a:lnTo>
                  <a:lnTo>
                    <a:pt x="7745260" y="124929"/>
                  </a:lnTo>
                  <a:lnTo>
                    <a:pt x="7749019" y="119164"/>
                  </a:lnTo>
                  <a:close/>
                </a:path>
                <a:path extrusionOk="0" h="421640" w="8147050">
                  <a:moveTo>
                    <a:pt x="8021828" y="222745"/>
                  </a:moveTo>
                  <a:lnTo>
                    <a:pt x="8019034" y="222427"/>
                  </a:lnTo>
                  <a:lnTo>
                    <a:pt x="8016418" y="222262"/>
                  </a:lnTo>
                  <a:lnTo>
                    <a:pt x="8013979" y="222262"/>
                  </a:lnTo>
                  <a:lnTo>
                    <a:pt x="8005572" y="223113"/>
                  </a:lnTo>
                  <a:lnTo>
                    <a:pt x="7999044" y="225806"/>
                  </a:lnTo>
                  <a:lnTo>
                    <a:pt x="7994536" y="230530"/>
                  </a:lnTo>
                  <a:lnTo>
                    <a:pt x="7992161" y="237502"/>
                  </a:lnTo>
                  <a:lnTo>
                    <a:pt x="7996199" y="241884"/>
                  </a:lnTo>
                  <a:lnTo>
                    <a:pt x="8001736" y="244170"/>
                  </a:lnTo>
                  <a:lnTo>
                    <a:pt x="8006969" y="244170"/>
                  </a:lnTo>
                  <a:lnTo>
                    <a:pt x="8013382" y="242887"/>
                  </a:lnTo>
                  <a:lnTo>
                    <a:pt x="8018589" y="238950"/>
                  </a:lnTo>
                  <a:lnTo>
                    <a:pt x="8021688" y="232270"/>
                  </a:lnTo>
                  <a:lnTo>
                    <a:pt x="8021828" y="222745"/>
                  </a:lnTo>
                  <a:close/>
                </a:path>
                <a:path extrusionOk="0" h="421640" w="8147050">
                  <a:moveTo>
                    <a:pt x="8023707" y="304279"/>
                  </a:moveTo>
                  <a:lnTo>
                    <a:pt x="8020901" y="299199"/>
                  </a:lnTo>
                  <a:lnTo>
                    <a:pt x="8014983" y="296240"/>
                  </a:lnTo>
                  <a:lnTo>
                    <a:pt x="8007553" y="295275"/>
                  </a:lnTo>
                  <a:lnTo>
                    <a:pt x="7999273" y="295275"/>
                  </a:lnTo>
                  <a:lnTo>
                    <a:pt x="7991119" y="298577"/>
                  </a:lnTo>
                  <a:lnTo>
                    <a:pt x="7992148" y="304457"/>
                  </a:lnTo>
                  <a:lnTo>
                    <a:pt x="7993253" y="304317"/>
                  </a:lnTo>
                  <a:lnTo>
                    <a:pt x="7995272" y="304266"/>
                  </a:lnTo>
                  <a:lnTo>
                    <a:pt x="8000619" y="304266"/>
                  </a:lnTo>
                  <a:lnTo>
                    <a:pt x="8014386" y="311708"/>
                  </a:lnTo>
                  <a:lnTo>
                    <a:pt x="8020278" y="311708"/>
                  </a:lnTo>
                  <a:lnTo>
                    <a:pt x="8021815" y="311607"/>
                  </a:lnTo>
                  <a:lnTo>
                    <a:pt x="8023707" y="304279"/>
                  </a:lnTo>
                  <a:close/>
                </a:path>
                <a:path extrusionOk="0" h="421640" w="8147050">
                  <a:moveTo>
                    <a:pt x="8146986" y="156248"/>
                  </a:moveTo>
                  <a:lnTo>
                    <a:pt x="8146555" y="145465"/>
                  </a:lnTo>
                  <a:lnTo>
                    <a:pt x="8140306" y="140550"/>
                  </a:lnTo>
                  <a:lnTo>
                    <a:pt x="8131873" y="137909"/>
                  </a:lnTo>
                  <a:lnTo>
                    <a:pt x="8124863" y="133908"/>
                  </a:lnTo>
                  <a:lnTo>
                    <a:pt x="8125142" y="144665"/>
                  </a:lnTo>
                  <a:lnTo>
                    <a:pt x="8131378" y="149491"/>
                  </a:lnTo>
                  <a:lnTo>
                    <a:pt x="8139887" y="152120"/>
                  </a:lnTo>
                  <a:lnTo>
                    <a:pt x="8146986" y="1562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82" name="Google Shape;3182;gf574e92628_0_0"/>
            <p:cNvSpPr/>
            <p:nvPr/>
          </p:nvSpPr>
          <p:spPr>
            <a:xfrm>
              <a:off x="0" y="10485310"/>
              <a:ext cx="8199120" cy="408304"/>
            </a:xfrm>
            <a:custGeom>
              <a:rect b="b" l="l" r="r" t="t"/>
              <a:pathLst>
                <a:path extrusionOk="0" h="408304" w="8199120">
                  <a:moveTo>
                    <a:pt x="18580" y="171183"/>
                  </a:moveTo>
                  <a:lnTo>
                    <a:pt x="15227" y="163144"/>
                  </a:lnTo>
                  <a:lnTo>
                    <a:pt x="13804" y="159804"/>
                  </a:lnTo>
                  <a:lnTo>
                    <a:pt x="8051" y="157391"/>
                  </a:lnTo>
                  <a:lnTo>
                    <a:pt x="0" y="157391"/>
                  </a:lnTo>
                  <a:lnTo>
                    <a:pt x="0" y="175425"/>
                  </a:lnTo>
                  <a:lnTo>
                    <a:pt x="11518" y="175425"/>
                  </a:lnTo>
                  <a:lnTo>
                    <a:pt x="18580" y="171183"/>
                  </a:lnTo>
                  <a:close/>
                </a:path>
                <a:path extrusionOk="0" h="408304" w="8199120">
                  <a:moveTo>
                    <a:pt x="81394" y="148285"/>
                  </a:moveTo>
                  <a:lnTo>
                    <a:pt x="66738" y="148285"/>
                  </a:lnTo>
                  <a:lnTo>
                    <a:pt x="66738" y="155536"/>
                  </a:lnTo>
                  <a:lnTo>
                    <a:pt x="60655" y="157048"/>
                  </a:lnTo>
                  <a:lnTo>
                    <a:pt x="59270" y="163144"/>
                  </a:lnTo>
                  <a:lnTo>
                    <a:pt x="68173" y="162788"/>
                  </a:lnTo>
                  <a:lnTo>
                    <a:pt x="76034" y="161378"/>
                  </a:lnTo>
                  <a:lnTo>
                    <a:pt x="81051" y="157137"/>
                  </a:lnTo>
                  <a:lnTo>
                    <a:pt x="81394" y="148285"/>
                  </a:lnTo>
                  <a:close/>
                </a:path>
                <a:path extrusionOk="0" h="408304" w="8199120">
                  <a:moveTo>
                    <a:pt x="159715" y="389750"/>
                  </a:moveTo>
                  <a:lnTo>
                    <a:pt x="156768" y="385038"/>
                  </a:lnTo>
                  <a:lnTo>
                    <a:pt x="151117" y="383438"/>
                  </a:lnTo>
                  <a:lnTo>
                    <a:pt x="145605" y="384873"/>
                  </a:lnTo>
                  <a:lnTo>
                    <a:pt x="141859" y="389293"/>
                  </a:lnTo>
                  <a:lnTo>
                    <a:pt x="141871" y="396849"/>
                  </a:lnTo>
                  <a:lnTo>
                    <a:pt x="147586" y="407682"/>
                  </a:lnTo>
                  <a:lnTo>
                    <a:pt x="157480" y="397357"/>
                  </a:lnTo>
                  <a:lnTo>
                    <a:pt x="159715" y="389750"/>
                  </a:lnTo>
                  <a:close/>
                </a:path>
                <a:path extrusionOk="0" h="408304" w="8199120">
                  <a:moveTo>
                    <a:pt x="283286" y="298970"/>
                  </a:moveTo>
                  <a:lnTo>
                    <a:pt x="281355" y="295363"/>
                  </a:lnTo>
                  <a:lnTo>
                    <a:pt x="277609" y="295363"/>
                  </a:lnTo>
                  <a:lnTo>
                    <a:pt x="274675" y="295363"/>
                  </a:lnTo>
                  <a:lnTo>
                    <a:pt x="270637" y="297573"/>
                  </a:lnTo>
                  <a:lnTo>
                    <a:pt x="265569" y="303720"/>
                  </a:lnTo>
                  <a:lnTo>
                    <a:pt x="270395" y="308140"/>
                  </a:lnTo>
                  <a:lnTo>
                    <a:pt x="274193" y="309791"/>
                  </a:lnTo>
                  <a:lnTo>
                    <a:pt x="281178" y="309791"/>
                  </a:lnTo>
                  <a:lnTo>
                    <a:pt x="283197" y="306184"/>
                  </a:lnTo>
                  <a:lnTo>
                    <a:pt x="283286" y="298970"/>
                  </a:lnTo>
                  <a:close/>
                </a:path>
                <a:path extrusionOk="0" h="408304" w="8199120">
                  <a:moveTo>
                    <a:pt x="291185" y="76885"/>
                  </a:moveTo>
                  <a:lnTo>
                    <a:pt x="290029" y="68948"/>
                  </a:lnTo>
                  <a:lnTo>
                    <a:pt x="286994" y="65366"/>
                  </a:lnTo>
                  <a:lnTo>
                    <a:pt x="285267" y="65366"/>
                  </a:lnTo>
                  <a:lnTo>
                    <a:pt x="283006" y="67818"/>
                  </a:lnTo>
                  <a:lnTo>
                    <a:pt x="280225" y="74307"/>
                  </a:lnTo>
                  <a:lnTo>
                    <a:pt x="278257" y="78409"/>
                  </a:lnTo>
                  <a:lnTo>
                    <a:pt x="283032" y="89115"/>
                  </a:lnTo>
                  <a:lnTo>
                    <a:pt x="287553" y="89103"/>
                  </a:lnTo>
                  <a:lnTo>
                    <a:pt x="287718" y="89065"/>
                  </a:lnTo>
                  <a:lnTo>
                    <a:pt x="290436" y="85001"/>
                  </a:lnTo>
                  <a:lnTo>
                    <a:pt x="291185" y="76885"/>
                  </a:lnTo>
                  <a:close/>
                </a:path>
                <a:path extrusionOk="0" h="408304" w="8199120">
                  <a:moveTo>
                    <a:pt x="318173" y="300951"/>
                  </a:moveTo>
                  <a:lnTo>
                    <a:pt x="316623" y="293687"/>
                  </a:lnTo>
                  <a:lnTo>
                    <a:pt x="309867" y="288988"/>
                  </a:lnTo>
                  <a:lnTo>
                    <a:pt x="309867" y="296481"/>
                  </a:lnTo>
                  <a:lnTo>
                    <a:pt x="303822" y="297980"/>
                  </a:lnTo>
                  <a:lnTo>
                    <a:pt x="302412" y="303733"/>
                  </a:lnTo>
                  <a:lnTo>
                    <a:pt x="305269" y="308673"/>
                  </a:lnTo>
                  <a:lnTo>
                    <a:pt x="308203" y="310578"/>
                  </a:lnTo>
                  <a:lnTo>
                    <a:pt x="310743" y="310578"/>
                  </a:lnTo>
                  <a:lnTo>
                    <a:pt x="315785" y="307644"/>
                  </a:lnTo>
                  <a:lnTo>
                    <a:pt x="318173" y="300951"/>
                  </a:lnTo>
                  <a:close/>
                </a:path>
                <a:path extrusionOk="0" h="408304" w="8199120">
                  <a:moveTo>
                    <a:pt x="410514" y="188074"/>
                  </a:moveTo>
                  <a:lnTo>
                    <a:pt x="406920" y="178130"/>
                  </a:lnTo>
                  <a:lnTo>
                    <a:pt x="398157" y="170522"/>
                  </a:lnTo>
                  <a:lnTo>
                    <a:pt x="397510" y="179209"/>
                  </a:lnTo>
                  <a:lnTo>
                    <a:pt x="394677" y="185597"/>
                  </a:lnTo>
                  <a:lnTo>
                    <a:pt x="391718" y="191858"/>
                  </a:lnTo>
                  <a:lnTo>
                    <a:pt x="390702" y="200139"/>
                  </a:lnTo>
                  <a:lnTo>
                    <a:pt x="392290" y="200317"/>
                  </a:lnTo>
                  <a:lnTo>
                    <a:pt x="393763" y="200406"/>
                  </a:lnTo>
                  <a:lnTo>
                    <a:pt x="395147" y="200406"/>
                  </a:lnTo>
                  <a:lnTo>
                    <a:pt x="407174" y="196723"/>
                  </a:lnTo>
                  <a:lnTo>
                    <a:pt x="410514" y="188074"/>
                  </a:lnTo>
                  <a:close/>
                </a:path>
                <a:path extrusionOk="0" h="408304" w="8199120">
                  <a:moveTo>
                    <a:pt x="457161" y="155536"/>
                  </a:moveTo>
                  <a:lnTo>
                    <a:pt x="420382" y="155536"/>
                  </a:lnTo>
                  <a:lnTo>
                    <a:pt x="420382" y="165912"/>
                  </a:lnTo>
                  <a:lnTo>
                    <a:pt x="416890" y="172021"/>
                  </a:lnTo>
                  <a:lnTo>
                    <a:pt x="412889" y="177901"/>
                  </a:lnTo>
                  <a:lnTo>
                    <a:pt x="414464" y="177914"/>
                  </a:lnTo>
                  <a:lnTo>
                    <a:pt x="429285" y="176580"/>
                  </a:lnTo>
                  <a:lnTo>
                    <a:pt x="441375" y="172466"/>
                  </a:lnTo>
                  <a:lnTo>
                    <a:pt x="450684" y="165493"/>
                  </a:lnTo>
                  <a:lnTo>
                    <a:pt x="457161" y="155536"/>
                  </a:lnTo>
                  <a:close/>
                </a:path>
                <a:path extrusionOk="0" h="408304" w="8199120">
                  <a:moveTo>
                    <a:pt x="582663" y="341604"/>
                  </a:moveTo>
                  <a:lnTo>
                    <a:pt x="574865" y="333463"/>
                  </a:lnTo>
                  <a:lnTo>
                    <a:pt x="569315" y="340779"/>
                  </a:lnTo>
                  <a:lnTo>
                    <a:pt x="560374" y="344741"/>
                  </a:lnTo>
                  <a:lnTo>
                    <a:pt x="553135" y="350494"/>
                  </a:lnTo>
                  <a:lnTo>
                    <a:pt x="552742" y="363194"/>
                  </a:lnTo>
                  <a:lnTo>
                    <a:pt x="555840" y="364502"/>
                  </a:lnTo>
                  <a:lnTo>
                    <a:pt x="558863" y="365086"/>
                  </a:lnTo>
                  <a:lnTo>
                    <a:pt x="561733" y="365086"/>
                  </a:lnTo>
                  <a:lnTo>
                    <a:pt x="573989" y="361213"/>
                  </a:lnTo>
                  <a:lnTo>
                    <a:pt x="581672" y="352120"/>
                  </a:lnTo>
                  <a:lnTo>
                    <a:pt x="582663" y="341604"/>
                  </a:lnTo>
                  <a:close/>
                </a:path>
                <a:path extrusionOk="0" h="408304" w="8199120">
                  <a:moveTo>
                    <a:pt x="619137" y="251993"/>
                  </a:moveTo>
                  <a:lnTo>
                    <a:pt x="614591" y="251650"/>
                  </a:lnTo>
                  <a:lnTo>
                    <a:pt x="610273" y="250837"/>
                  </a:lnTo>
                  <a:lnTo>
                    <a:pt x="611682" y="244729"/>
                  </a:lnTo>
                  <a:lnTo>
                    <a:pt x="596988" y="244729"/>
                  </a:lnTo>
                  <a:lnTo>
                    <a:pt x="594677" y="257073"/>
                  </a:lnTo>
                  <a:lnTo>
                    <a:pt x="583565" y="260591"/>
                  </a:lnTo>
                  <a:lnTo>
                    <a:pt x="573646" y="265430"/>
                  </a:lnTo>
                  <a:lnTo>
                    <a:pt x="574865" y="281724"/>
                  </a:lnTo>
                  <a:lnTo>
                    <a:pt x="589927" y="278218"/>
                  </a:lnTo>
                  <a:lnTo>
                    <a:pt x="602310" y="272046"/>
                  </a:lnTo>
                  <a:lnTo>
                    <a:pt x="612038" y="263283"/>
                  </a:lnTo>
                  <a:lnTo>
                    <a:pt x="619137" y="251993"/>
                  </a:lnTo>
                  <a:close/>
                </a:path>
                <a:path extrusionOk="0" h="408304" w="8199120">
                  <a:moveTo>
                    <a:pt x="697014" y="253822"/>
                  </a:moveTo>
                  <a:lnTo>
                    <a:pt x="690816" y="251523"/>
                  </a:lnTo>
                  <a:lnTo>
                    <a:pt x="682282" y="251523"/>
                  </a:lnTo>
                  <a:lnTo>
                    <a:pt x="679919" y="251523"/>
                  </a:lnTo>
                  <a:lnTo>
                    <a:pt x="669747" y="252234"/>
                  </a:lnTo>
                  <a:lnTo>
                    <a:pt x="665899" y="252234"/>
                  </a:lnTo>
                  <a:lnTo>
                    <a:pt x="664514" y="252171"/>
                  </a:lnTo>
                  <a:lnTo>
                    <a:pt x="663219" y="251993"/>
                  </a:lnTo>
                  <a:lnTo>
                    <a:pt x="663562" y="261035"/>
                  </a:lnTo>
                  <a:lnTo>
                    <a:pt x="663702" y="270192"/>
                  </a:lnTo>
                  <a:lnTo>
                    <a:pt x="665480" y="277685"/>
                  </a:lnTo>
                  <a:lnTo>
                    <a:pt x="670687" y="281724"/>
                  </a:lnTo>
                  <a:lnTo>
                    <a:pt x="669937" y="268173"/>
                  </a:lnTo>
                  <a:lnTo>
                    <a:pt x="675208" y="261454"/>
                  </a:lnTo>
                  <a:lnTo>
                    <a:pt x="685393" y="261454"/>
                  </a:lnTo>
                  <a:lnTo>
                    <a:pt x="689229" y="263232"/>
                  </a:lnTo>
                  <a:lnTo>
                    <a:pt x="692823" y="266738"/>
                  </a:lnTo>
                  <a:lnTo>
                    <a:pt x="697014" y="253822"/>
                  </a:lnTo>
                  <a:close/>
                </a:path>
                <a:path extrusionOk="0" h="408304" w="8199120">
                  <a:moveTo>
                    <a:pt x="700036" y="81457"/>
                  </a:moveTo>
                  <a:lnTo>
                    <a:pt x="685380" y="81457"/>
                  </a:lnTo>
                  <a:lnTo>
                    <a:pt x="685660" y="89065"/>
                  </a:lnTo>
                  <a:lnTo>
                    <a:pt x="679323" y="90449"/>
                  </a:lnTo>
                  <a:lnTo>
                    <a:pt x="678167" y="96545"/>
                  </a:lnTo>
                  <a:lnTo>
                    <a:pt x="680059" y="96494"/>
                  </a:lnTo>
                  <a:lnTo>
                    <a:pt x="689000" y="96494"/>
                  </a:lnTo>
                  <a:lnTo>
                    <a:pt x="694651" y="100241"/>
                  </a:lnTo>
                  <a:lnTo>
                    <a:pt x="700036" y="103695"/>
                  </a:lnTo>
                  <a:lnTo>
                    <a:pt x="700036" y="81457"/>
                  </a:lnTo>
                  <a:close/>
                </a:path>
                <a:path extrusionOk="0" h="408304" w="8199120">
                  <a:moveTo>
                    <a:pt x="720051" y="359054"/>
                  </a:moveTo>
                  <a:lnTo>
                    <a:pt x="717981" y="352323"/>
                  </a:lnTo>
                  <a:lnTo>
                    <a:pt x="707555" y="348322"/>
                  </a:lnTo>
                  <a:lnTo>
                    <a:pt x="704850" y="363232"/>
                  </a:lnTo>
                  <a:lnTo>
                    <a:pt x="707834" y="368211"/>
                  </a:lnTo>
                  <a:lnTo>
                    <a:pt x="711581" y="368211"/>
                  </a:lnTo>
                  <a:lnTo>
                    <a:pt x="716876" y="365404"/>
                  </a:lnTo>
                  <a:lnTo>
                    <a:pt x="720051" y="359054"/>
                  </a:lnTo>
                  <a:close/>
                </a:path>
                <a:path extrusionOk="0" h="408304" w="8199120">
                  <a:moveTo>
                    <a:pt x="722160" y="222377"/>
                  </a:moveTo>
                  <a:lnTo>
                    <a:pt x="713371" y="218274"/>
                  </a:lnTo>
                  <a:lnTo>
                    <a:pt x="701636" y="204304"/>
                  </a:lnTo>
                  <a:lnTo>
                    <a:pt x="692835" y="200139"/>
                  </a:lnTo>
                  <a:lnTo>
                    <a:pt x="693534" y="212420"/>
                  </a:lnTo>
                  <a:lnTo>
                    <a:pt x="692035" y="226847"/>
                  </a:lnTo>
                  <a:lnTo>
                    <a:pt x="692734" y="239064"/>
                  </a:lnTo>
                  <a:lnTo>
                    <a:pt x="700036" y="244729"/>
                  </a:lnTo>
                  <a:lnTo>
                    <a:pt x="702398" y="236004"/>
                  </a:lnTo>
                  <a:lnTo>
                    <a:pt x="709917" y="232384"/>
                  </a:lnTo>
                  <a:lnTo>
                    <a:pt x="718019" y="229362"/>
                  </a:lnTo>
                  <a:lnTo>
                    <a:pt x="722160" y="222377"/>
                  </a:lnTo>
                  <a:close/>
                </a:path>
                <a:path extrusionOk="0" h="408304" w="8199120">
                  <a:moveTo>
                    <a:pt x="810539" y="333476"/>
                  </a:moveTo>
                  <a:lnTo>
                    <a:pt x="807440" y="333654"/>
                  </a:lnTo>
                  <a:lnTo>
                    <a:pt x="794600" y="326910"/>
                  </a:lnTo>
                  <a:lnTo>
                    <a:pt x="789940" y="311937"/>
                  </a:lnTo>
                  <a:lnTo>
                    <a:pt x="785596" y="296659"/>
                  </a:lnTo>
                  <a:lnTo>
                    <a:pt x="773696" y="288988"/>
                  </a:lnTo>
                  <a:lnTo>
                    <a:pt x="774890" y="306895"/>
                  </a:lnTo>
                  <a:lnTo>
                    <a:pt x="769454" y="318096"/>
                  </a:lnTo>
                  <a:lnTo>
                    <a:pt x="751865" y="333476"/>
                  </a:lnTo>
                  <a:lnTo>
                    <a:pt x="758050" y="336435"/>
                  </a:lnTo>
                  <a:lnTo>
                    <a:pt x="762736" y="341007"/>
                  </a:lnTo>
                  <a:lnTo>
                    <a:pt x="765644" y="347395"/>
                  </a:lnTo>
                  <a:lnTo>
                    <a:pt x="766521" y="355828"/>
                  </a:lnTo>
                  <a:lnTo>
                    <a:pt x="780059" y="352005"/>
                  </a:lnTo>
                  <a:lnTo>
                    <a:pt x="788670" y="363207"/>
                  </a:lnTo>
                  <a:lnTo>
                    <a:pt x="796759" y="358394"/>
                  </a:lnTo>
                  <a:lnTo>
                    <a:pt x="804113" y="352818"/>
                  </a:lnTo>
                  <a:lnTo>
                    <a:pt x="809205" y="345008"/>
                  </a:lnTo>
                  <a:lnTo>
                    <a:pt x="810539" y="333476"/>
                  </a:lnTo>
                  <a:close/>
                </a:path>
                <a:path extrusionOk="0" h="408304" w="8199120">
                  <a:moveTo>
                    <a:pt x="944549" y="235254"/>
                  </a:moveTo>
                  <a:lnTo>
                    <a:pt x="941374" y="235254"/>
                  </a:lnTo>
                  <a:lnTo>
                    <a:pt x="939342" y="235254"/>
                  </a:lnTo>
                  <a:lnTo>
                    <a:pt x="935329" y="237858"/>
                  </a:lnTo>
                  <a:lnTo>
                    <a:pt x="925055" y="248196"/>
                  </a:lnTo>
                  <a:lnTo>
                    <a:pt x="919886" y="243243"/>
                  </a:lnTo>
                  <a:lnTo>
                    <a:pt x="921829" y="258356"/>
                  </a:lnTo>
                  <a:lnTo>
                    <a:pt x="923848" y="260781"/>
                  </a:lnTo>
                  <a:lnTo>
                    <a:pt x="930427" y="260781"/>
                  </a:lnTo>
                  <a:lnTo>
                    <a:pt x="935774" y="254406"/>
                  </a:lnTo>
                  <a:lnTo>
                    <a:pt x="942835" y="241642"/>
                  </a:lnTo>
                  <a:lnTo>
                    <a:pt x="944549" y="235254"/>
                  </a:lnTo>
                  <a:close/>
                </a:path>
                <a:path extrusionOk="0" h="408304" w="8199120">
                  <a:moveTo>
                    <a:pt x="965352" y="170522"/>
                  </a:moveTo>
                  <a:lnTo>
                    <a:pt x="943165" y="185394"/>
                  </a:lnTo>
                  <a:lnTo>
                    <a:pt x="943851" y="185407"/>
                  </a:lnTo>
                  <a:lnTo>
                    <a:pt x="951903" y="184340"/>
                  </a:lnTo>
                  <a:lnTo>
                    <a:pt x="957986" y="181317"/>
                  </a:lnTo>
                  <a:lnTo>
                    <a:pt x="962380" y="176618"/>
                  </a:lnTo>
                  <a:lnTo>
                    <a:pt x="965352" y="170522"/>
                  </a:lnTo>
                  <a:close/>
                </a:path>
                <a:path extrusionOk="0" h="408304" w="8199120">
                  <a:moveTo>
                    <a:pt x="1009624" y="222377"/>
                  </a:moveTo>
                  <a:lnTo>
                    <a:pt x="1008024" y="222338"/>
                  </a:lnTo>
                  <a:lnTo>
                    <a:pt x="996416" y="222338"/>
                  </a:lnTo>
                  <a:lnTo>
                    <a:pt x="990536" y="228307"/>
                  </a:lnTo>
                  <a:lnTo>
                    <a:pt x="987501" y="237121"/>
                  </a:lnTo>
                  <a:lnTo>
                    <a:pt x="988555" y="237134"/>
                  </a:lnTo>
                  <a:lnTo>
                    <a:pt x="996416" y="236080"/>
                  </a:lnTo>
                  <a:lnTo>
                    <a:pt x="1002334" y="233083"/>
                  </a:lnTo>
                  <a:lnTo>
                    <a:pt x="1006627" y="228422"/>
                  </a:lnTo>
                  <a:lnTo>
                    <a:pt x="1009624" y="222377"/>
                  </a:lnTo>
                  <a:close/>
                </a:path>
                <a:path extrusionOk="0" h="408304" w="8199120">
                  <a:moveTo>
                    <a:pt x="1105179" y="333476"/>
                  </a:moveTo>
                  <a:lnTo>
                    <a:pt x="1103642" y="333197"/>
                  </a:lnTo>
                  <a:lnTo>
                    <a:pt x="1102245" y="333082"/>
                  </a:lnTo>
                  <a:lnTo>
                    <a:pt x="1100975" y="333082"/>
                  </a:lnTo>
                  <a:lnTo>
                    <a:pt x="1095451" y="333082"/>
                  </a:lnTo>
                  <a:lnTo>
                    <a:pt x="1082471" y="342214"/>
                  </a:lnTo>
                  <a:lnTo>
                    <a:pt x="1074623" y="342214"/>
                  </a:lnTo>
                  <a:lnTo>
                    <a:pt x="1071816" y="341782"/>
                  </a:lnTo>
                  <a:lnTo>
                    <a:pt x="1068400" y="340728"/>
                  </a:lnTo>
                  <a:lnTo>
                    <a:pt x="1071257" y="352818"/>
                  </a:lnTo>
                  <a:lnTo>
                    <a:pt x="1081049" y="357924"/>
                  </a:lnTo>
                  <a:lnTo>
                    <a:pt x="1093711" y="360045"/>
                  </a:lnTo>
                  <a:lnTo>
                    <a:pt x="1105179" y="363207"/>
                  </a:lnTo>
                  <a:lnTo>
                    <a:pt x="1105179" y="333476"/>
                  </a:lnTo>
                  <a:close/>
                </a:path>
                <a:path extrusionOk="0" h="408304" w="8199120">
                  <a:moveTo>
                    <a:pt x="1120127" y="148297"/>
                  </a:moveTo>
                  <a:lnTo>
                    <a:pt x="1114158" y="147218"/>
                  </a:lnTo>
                  <a:lnTo>
                    <a:pt x="1109446" y="146773"/>
                  </a:lnTo>
                  <a:lnTo>
                    <a:pt x="1105801" y="146773"/>
                  </a:lnTo>
                  <a:lnTo>
                    <a:pt x="1097178" y="146773"/>
                  </a:lnTo>
                  <a:lnTo>
                    <a:pt x="1094473" y="149250"/>
                  </a:lnTo>
                  <a:lnTo>
                    <a:pt x="1095959" y="154203"/>
                  </a:lnTo>
                  <a:lnTo>
                    <a:pt x="1100137" y="156692"/>
                  </a:lnTo>
                  <a:lnTo>
                    <a:pt x="1110056" y="156692"/>
                  </a:lnTo>
                  <a:lnTo>
                    <a:pt x="1115669" y="154546"/>
                  </a:lnTo>
                  <a:lnTo>
                    <a:pt x="1120127" y="148297"/>
                  </a:lnTo>
                  <a:close/>
                </a:path>
                <a:path extrusionOk="0" h="408304" w="8199120">
                  <a:moveTo>
                    <a:pt x="1134795" y="274231"/>
                  </a:moveTo>
                  <a:lnTo>
                    <a:pt x="1132027" y="262089"/>
                  </a:lnTo>
                  <a:lnTo>
                    <a:pt x="1123721" y="255638"/>
                  </a:lnTo>
                  <a:lnTo>
                    <a:pt x="1111745" y="252920"/>
                  </a:lnTo>
                  <a:lnTo>
                    <a:pt x="1097978" y="251993"/>
                  </a:lnTo>
                  <a:lnTo>
                    <a:pt x="1100010" y="264718"/>
                  </a:lnTo>
                  <a:lnTo>
                    <a:pt x="1111859" y="267652"/>
                  </a:lnTo>
                  <a:lnTo>
                    <a:pt x="1125982" y="268312"/>
                  </a:lnTo>
                  <a:lnTo>
                    <a:pt x="1134795" y="274231"/>
                  </a:lnTo>
                  <a:close/>
                </a:path>
                <a:path extrusionOk="0" h="408304" w="8199120">
                  <a:moveTo>
                    <a:pt x="1164158" y="29718"/>
                  </a:moveTo>
                  <a:lnTo>
                    <a:pt x="1156436" y="28333"/>
                  </a:lnTo>
                  <a:lnTo>
                    <a:pt x="1146949" y="25285"/>
                  </a:lnTo>
                  <a:lnTo>
                    <a:pt x="1136777" y="22237"/>
                  </a:lnTo>
                  <a:lnTo>
                    <a:pt x="1126959" y="20853"/>
                  </a:lnTo>
                  <a:lnTo>
                    <a:pt x="1120775" y="20853"/>
                  </a:lnTo>
                  <a:lnTo>
                    <a:pt x="1115529" y="23075"/>
                  </a:lnTo>
                  <a:lnTo>
                    <a:pt x="1112647" y="29718"/>
                  </a:lnTo>
                  <a:lnTo>
                    <a:pt x="1115872" y="28346"/>
                  </a:lnTo>
                  <a:lnTo>
                    <a:pt x="1118997" y="27787"/>
                  </a:lnTo>
                  <a:lnTo>
                    <a:pt x="1128369" y="27787"/>
                  </a:lnTo>
                  <a:lnTo>
                    <a:pt x="1134262" y="30251"/>
                  </a:lnTo>
                  <a:lnTo>
                    <a:pt x="1144981" y="35191"/>
                  </a:lnTo>
                  <a:lnTo>
                    <a:pt x="1149819" y="37655"/>
                  </a:lnTo>
                  <a:lnTo>
                    <a:pt x="1157922" y="37655"/>
                  </a:lnTo>
                  <a:lnTo>
                    <a:pt x="1161300" y="35623"/>
                  </a:lnTo>
                  <a:lnTo>
                    <a:pt x="1164158" y="29718"/>
                  </a:lnTo>
                  <a:close/>
                </a:path>
                <a:path extrusionOk="0" h="408304" w="8199120">
                  <a:moveTo>
                    <a:pt x="1311478" y="126047"/>
                  </a:moveTo>
                  <a:lnTo>
                    <a:pt x="1307757" y="123532"/>
                  </a:lnTo>
                  <a:lnTo>
                    <a:pt x="1301483" y="120650"/>
                  </a:lnTo>
                  <a:lnTo>
                    <a:pt x="1293863" y="118287"/>
                  </a:lnTo>
                  <a:lnTo>
                    <a:pt x="1286154" y="117297"/>
                  </a:lnTo>
                  <a:lnTo>
                    <a:pt x="1280210" y="117297"/>
                  </a:lnTo>
                  <a:lnTo>
                    <a:pt x="1275372" y="119519"/>
                  </a:lnTo>
                  <a:lnTo>
                    <a:pt x="1274597" y="126047"/>
                  </a:lnTo>
                  <a:lnTo>
                    <a:pt x="1280248" y="130441"/>
                  </a:lnTo>
                  <a:lnTo>
                    <a:pt x="1286598" y="134924"/>
                  </a:lnTo>
                  <a:lnTo>
                    <a:pt x="1293190" y="138417"/>
                  </a:lnTo>
                  <a:lnTo>
                    <a:pt x="1299540" y="139814"/>
                  </a:lnTo>
                  <a:lnTo>
                    <a:pt x="1304772" y="139814"/>
                  </a:lnTo>
                  <a:lnTo>
                    <a:pt x="1309204" y="136271"/>
                  </a:lnTo>
                  <a:lnTo>
                    <a:pt x="1311478" y="126047"/>
                  </a:lnTo>
                  <a:close/>
                </a:path>
                <a:path extrusionOk="0" h="408304" w="8199120">
                  <a:moveTo>
                    <a:pt x="1407312" y="355815"/>
                  </a:moveTo>
                  <a:lnTo>
                    <a:pt x="1391767" y="356806"/>
                  </a:lnTo>
                  <a:lnTo>
                    <a:pt x="1379042" y="360641"/>
                  </a:lnTo>
                  <a:lnTo>
                    <a:pt x="1371244" y="369481"/>
                  </a:lnTo>
                  <a:lnTo>
                    <a:pt x="1370495" y="385432"/>
                  </a:lnTo>
                  <a:lnTo>
                    <a:pt x="1383995" y="382257"/>
                  </a:lnTo>
                  <a:lnTo>
                    <a:pt x="1393405" y="375031"/>
                  </a:lnTo>
                  <a:lnTo>
                    <a:pt x="1400556" y="365594"/>
                  </a:lnTo>
                  <a:lnTo>
                    <a:pt x="1407312" y="355815"/>
                  </a:lnTo>
                  <a:close/>
                </a:path>
                <a:path extrusionOk="0" h="408304" w="8199120">
                  <a:moveTo>
                    <a:pt x="1451622" y="348322"/>
                  </a:moveTo>
                  <a:lnTo>
                    <a:pt x="1444472" y="344462"/>
                  </a:lnTo>
                  <a:lnTo>
                    <a:pt x="1439049" y="343001"/>
                  </a:lnTo>
                  <a:lnTo>
                    <a:pt x="1435138" y="343001"/>
                  </a:lnTo>
                  <a:lnTo>
                    <a:pt x="1429219" y="343001"/>
                  </a:lnTo>
                  <a:lnTo>
                    <a:pt x="1426768" y="346341"/>
                  </a:lnTo>
                  <a:lnTo>
                    <a:pt x="1427441" y="353021"/>
                  </a:lnTo>
                  <a:lnTo>
                    <a:pt x="1430540" y="356362"/>
                  </a:lnTo>
                  <a:lnTo>
                    <a:pt x="1439824" y="356362"/>
                  </a:lnTo>
                  <a:lnTo>
                    <a:pt x="1445247" y="354241"/>
                  </a:lnTo>
                  <a:lnTo>
                    <a:pt x="1451622" y="348322"/>
                  </a:lnTo>
                  <a:close/>
                </a:path>
                <a:path extrusionOk="0" h="408304" w="8199120">
                  <a:moveTo>
                    <a:pt x="1516037" y="301040"/>
                  </a:moveTo>
                  <a:lnTo>
                    <a:pt x="1510258" y="296468"/>
                  </a:lnTo>
                  <a:lnTo>
                    <a:pt x="1507959" y="302831"/>
                  </a:lnTo>
                  <a:lnTo>
                    <a:pt x="1505000" y="308813"/>
                  </a:lnTo>
                  <a:lnTo>
                    <a:pt x="1504670" y="314210"/>
                  </a:lnTo>
                  <a:lnTo>
                    <a:pt x="1510258" y="318820"/>
                  </a:lnTo>
                  <a:lnTo>
                    <a:pt x="1512633" y="312318"/>
                  </a:lnTo>
                  <a:lnTo>
                    <a:pt x="1515694" y="306362"/>
                  </a:lnTo>
                  <a:lnTo>
                    <a:pt x="1516037" y="301040"/>
                  </a:lnTo>
                  <a:close/>
                </a:path>
                <a:path extrusionOk="0" h="408304" w="8199120">
                  <a:moveTo>
                    <a:pt x="1532458" y="37211"/>
                  </a:moveTo>
                  <a:lnTo>
                    <a:pt x="1517764" y="37211"/>
                  </a:lnTo>
                  <a:lnTo>
                    <a:pt x="1517764" y="52070"/>
                  </a:lnTo>
                  <a:lnTo>
                    <a:pt x="1532458" y="52070"/>
                  </a:lnTo>
                  <a:lnTo>
                    <a:pt x="1532458" y="37211"/>
                  </a:lnTo>
                  <a:close/>
                </a:path>
                <a:path extrusionOk="0" h="408304" w="8199120">
                  <a:moveTo>
                    <a:pt x="1569262" y="214884"/>
                  </a:moveTo>
                  <a:lnTo>
                    <a:pt x="1554607" y="214884"/>
                  </a:lnTo>
                  <a:lnTo>
                    <a:pt x="1554607" y="229628"/>
                  </a:lnTo>
                  <a:lnTo>
                    <a:pt x="1569262" y="229628"/>
                  </a:lnTo>
                  <a:lnTo>
                    <a:pt x="1569262" y="214884"/>
                  </a:lnTo>
                  <a:close/>
                </a:path>
                <a:path extrusionOk="0" h="408304" w="8199120">
                  <a:moveTo>
                    <a:pt x="2011210" y="81445"/>
                  </a:moveTo>
                  <a:lnTo>
                    <a:pt x="2010524" y="81445"/>
                  </a:lnTo>
                  <a:lnTo>
                    <a:pt x="2002510" y="82524"/>
                  </a:lnTo>
                  <a:lnTo>
                    <a:pt x="1996503" y="85559"/>
                  </a:lnTo>
                  <a:lnTo>
                    <a:pt x="1992134" y="90322"/>
                  </a:lnTo>
                  <a:lnTo>
                    <a:pt x="1989048" y="96545"/>
                  </a:lnTo>
                  <a:lnTo>
                    <a:pt x="1990077" y="96558"/>
                  </a:lnTo>
                  <a:lnTo>
                    <a:pt x="1998052" y="95478"/>
                  </a:lnTo>
                  <a:lnTo>
                    <a:pt x="2004047" y="92405"/>
                  </a:lnTo>
                  <a:lnTo>
                    <a:pt x="2008339" y="87642"/>
                  </a:lnTo>
                  <a:lnTo>
                    <a:pt x="2011210" y="81445"/>
                  </a:lnTo>
                  <a:close/>
                </a:path>
                <a:path extrusionOk="0" h="408304" w="8199120">
                  <a:moveTo>
                    <a:pt x="2114524" y="118440"/>
                  </a:moveTo>
                  <a:lnTo>
                    <a:pt x="2108682" y="117398"/>
                  </a:lnTo>
                  <a:lnTo>
                    <a:pt x="2104047" y="116967"/>
                  </a:lnTo>
                  <a:lnTo>
                    <a:pt x="2100427" y="116967"/>
                  </a:lnTo>
                  <a:lnTo>
                    <a:pt x="2091690" y="116967"/>
                  </a:lnTo>
                  <a:lnTo>
                    <a:pt x="2088921" y="119481"/>
                  </a:lnTo>
                  <a:lnTo>
                    <a:pt x="2090305" y="124498"/>
                  </a:lnTo>
                  <a:lnTo>
                    <a:pt x="2094458" y="127012"/>
                  </a:lnTo>
                  <a:lnTo>
                    <a:pt x="2104390" y="127012"/>
                  </a:lnTo>
                  <a:lnTo>
                    <a:pt x="2110041" y="124828"/>
                  </a:lnTo>
                  <a:lnTo>
                    <a:pt x="2114524" y="118440"/>
                  </a:lnTo>
                  <a:close/>
                </a:path>
                <a:path extrusionOk="0" h="408304" w="8199120">
                  <a:moveTo>
                    <a:pt x="2158568" y="66700"/>
                  </a:moveTo>
                  <a:lnTo>
                    <a:pt x="2143874" y="66700"/>
                  </a:lnTo>
                  <a:lnTo>
                    <a:pt x="2143874" y="74307"/>
                  </a:lnTo>
                  <a:lnTo>
                    <a:pt x="2138146" y="75692"/>
                  </a:lnTo>
                  <a:lnTo>
                    <a:pt x="2136419" y="81445"/>
                  </a:lnTo>
                  <a:lnTo>
                    <a:pt x="2145207" y="81165"/>
                  </a:lnTo>
                  <a:lnTo>
                    <a:pt x="2153081" y="79870"/>
                  </a:lnTo>
                  <a:lnTo>
                    <a:pt x="2158174" y="75692"/>
                  </a:lnTo>
                  <a:lnTo>
                    <a:pt x="2158568" y="66700"/>
                  </a:lnTo>
                  <a:close/>
                </a:path>
                <a:path extrusionOk="0" h="408304" w="8199120">
                  <a:moveTo>
                    <a:pt x="2210066" y="207619"/>
                  </a:moveTo>
                  <a:lnTo>
                    <a:pt x="2204047" y="206527"/>
                  </a:lnTo>
                  <a:lnTo>
                    <a:pt x="2199309" y="206070"/>
                  </a:lnTo>
                  <a:lnTo>
                    <a:pt x="2195639" y="206070"/>
                  </a:lnTo>
                  <a:lnTo>
                    <a:pt x="2187067" y="206070"/>
                  </a:lnTo>
                  <a:lnTo>
                    <a:pt x="2184400" y="208559"/>
                  </a:lnTo>
                  <a:lnTo>
                    <a:pt x="2185911" y="213512"/>
                  </a:lnTo>
                  <a:lnTo>
                    <a:pt x="2190102" y="216001"/>
                  </a:lnTo>
                  <a:lnTo>
                    <a:pt x="2200021" y="216001"/>
                  </a:lnTo>
                  <a:lnTo>
                    <a:pt x="2205609" y="213868"/>
                  </a:lnTo>
                  <a:lnTo>
                    <a:pt x="2210066" y="207619"/>
                  </a:lnTo>
                  <a:close/>
                </a:path>
                <a:path extrusionOk="0" h="408304" w="8199120">
                  <a:moveTo>
                    <a:pt x="2226018" y="331863"/>
                  </a:moveTo>
                  <a:lnTo>
                    <a:pt x="2224976" y="326085"/>
                  </a:lnTo>
                  <a:lnTo>
                    <a:pt x="2221865" y="326148"/>
                  </a:lnTo>
                  <a:lnTo>
                    <a:pt x="2213775" y="325704"/>
                  </a:lnTo>
                  <a:lnTo>
                    <a:pt x="2206637" y="324358"/>
                  </a:lnTo>
                  <a:lnTo>
                    <a:pt x="2200516" y="322072"/>
                  </a:lnTo>
                  <a:lnTo>
                    <a:pt x="2195423" y="318820"/>
                  </a:lnTo>
                  <a:lnTo>
                    <a:pt x="2193429" y="326148"/>
                  </a:lnTo>
                  <a:lnTo>
                    <a:pt x="2196185" y="331216"/>
                  </a:lnTo>
                  <a:lnTo>
                    <a:pt x="2202091" y="334162"/>
                  </a:lnTo>
                  <a:lnTo>
                    <a:pt x="2209546" y="335114"/>
                  </a:lnTo>
                  <a:lnTo>
                    <a:pt x="2217839" y="335114"/>
                  </a:lnTo>
                  <a:lnTo>
                    <a:pt x="2226018" y="331863"/>
                  </a:lnTo>
                  <a:close/>
                </a:path>
                <a:path extrusionOk="0" h="408304" w="8199120">
                  <a:moveTo>
                    <a:pt x="3219462" y="214884"/>
                  </a:moveTo>
                  <a:lnTo>
                    <a:pt x="3204540" y="214884"/>
                  </a:lnTo>
                  <a:lnTo>
                    <a:pt x="3204540" y="229628"/>
                  </a:lnTo>
                  <a:lnTo>
                    <a:pt x="3219462" y="229628"/>
                  </a:lnTo>
                  <a:lnTo>
                    <a:pt x="3219462" y="214884"/>
                  </a:lnTo>
                  <a:close/>
                </a:path>
                <a:path extrusionOk="0" h="408304" w="8199120">
                  <a:moveTo>
                    <a:pt x="3248812" y="163144"/>
                  </a:moveTo>
                  <a:lnTo>
                    <a:pt x="3237280" y="156578"/>
                  </a:lnTo>
                  <a:lnTo>
                    <a:pt x="3229241" y="146596"/>
                  </a:lnTo>
                  <a:lnTo>
                    <a:pt x="3220402" y="137477"/>
                  </a:lnTo>
                  <a:lnTo>
                    <a:pt x="3206483" y="133489"/>
                  </a:lnTo>
                  <a:lnTo>
                    <a:pt x="3204540" y="133540"/>
                  </a:lnTo>
                  <a:lnTo>
                    <a:pt x="3207562" y="145694"/>
                  </a:lnTo>
                  <a:lnTo>
                    <a:pt x="3214941" y="157480"/>
                  </a:lnTo>
                  <a:lnTo>
                    <a:pt x="3225012" y="166395"/>
                  </a:lnTo>
                  <a:lnTo>
                    <a:pt x="3236125" y="169926"/>
                  </a:lnTo>
                  <a:lnTo>
                    <a:pt x="3240684" y="169926"/>
                  </a:lnTo>
                  <a:lnTo>
                    <a:pt x="3245078" y="167919"/>
                  </a:lnTo>
                  <a:lnTo>
                    <a:pt x="3248812" y="163144"/>
                  </a:lnTo>
                  <a:close/>
                </a:path>
                <a:path extrusionOk="0" h="408304" w="8199120">
                  <a:moveTo>
                    <a:pt x="3337153" y="318820"/>
                  </a:moveTo>
                  <a:lnTo>
                    <a:pt x="3331972" y="316611"/>
                  </a:lnTo>
                  <a:lnTo>
                    <a:pt x="3329267" y="311924"/>
                  </a:lnTo>
                  <a:lnTo>
                    <a:pt x="3326828" y="306920"/>
                  </a:lnTo>
                  <a:lnTo>
                    <a:pt x="3322472" y="303733"/>
                  </a:lnTo>
                  <a:lnTo>
                    <a:pt x="3316414" y="313016"/>
                  </a:lnTo>
                  <a:lnTo>
                    <a:pt x="3305086" y="321538"/>
                  </a:lnTo>
                  <a:lnTo>
                    <a:pt x="3298787" y="330403"/>
                  </a:lnTo>
                  <a:lnTo>
                    <a:pt x="3307778" y="340728"/>
                  </a:lnTo>
                  <a:lnTo>
                    <a:pt x="3312934" y="333082"/>
                  </a:lnTo>
                  <a:lnTo>
                    <a:pt x="3331984" y="326453"/>
                  </a:lnTo>
                  <a:lnTo>
                    <a:pt x="3337153" y="318820"/>
                  </a:lnTo>
                  <a:close/>
                </a:path>
                <a:path extrusionOk="0" h="408304" w="8199120">
                  <a:moveTo>
                    <a:pt x="3484499" y="274243"/>
                  </a:moveTo>
                  <a:lnTo>
                    <a:pt x="3475875" y="273926"/>
                  </a:lnTo>
                  <a:lnTo>
                    <a:pt x="3474580" y="266471"/>
                  </a:lnTo>
                  <a:lnTo>
                    <a:pt x="3465538" y="266471"/>
                  </a:lnTo>
                  <a:lnTo>
                    <a:pt x="3464572" y="266471"/>
                  </a:lnTo>
                  <a:lnTo>
                    <a:pt x="3463506" y="266560"/>
                  </a:lnTo>
                  <a:lnTo>
                    <a:pt x="3462337" y="266750"/>
                  </a:lnTo>
                  <a:lnTo>
                    <a:pt x="3462337" y="288988"/>
                  </a:lnTo>
                  <a:lnTo>
                    <a:pt x="3477298" y="288988"/>
                  </a:lnTo>
                  <a:lnTo>
                    <a:pt x="3477298" y="281724"/>
                  </a:lnTo>
                  <a:lnTo>
                    <a:pt x="3483025" y="280225"/>
                  </a:lnTo>
                  <a:lnTo>
                    <a:pt x="3484499" y="274243"/>
                  </a:lnTo>
                  <a:close/>
                </a:path>
                <a:path extrusionOk="0" h="408304" w="8199120">
                  <a:moveTo>
                    <a:pt x="3514115" y="170522"/>
                  </a:moveTo>
                  <a:lnTo>
                    <a:pt x="3511448" y="170116"/>
                  </a:lnTo>
                  <a:lnTo>
                    <a:pt x="3508997" y="169926"/>
                  </a:lnTo>
                  <a:lnTo>
                    <a:pt x="3506736" y="169926"/>
                  </a:lnTo>
                  <a:lnTo>
                    <a:pt x="3495560" y="171894"/>
                  </a:lnTo>
                  <a:lnTo>
                    <a:pt x="3487623" y="177076"/>
                  </a:lnTo>
                  <a:lnTo>
                    <a:pt x="3481882" y="184365"/>
                  </a:lnTo>
                  <a:lnTo>
                    <a:pt x="3477298" y="192646"/>
                  </a:lnTo>
                  <a:lnTo>
                    <a:pt x="3481222" y="196596"/>
                  </a:lnTo>
                  <a:lnTo>
                    <a:pt x="3483991" y="197942"/>
                  </a:lnTo>
                  <a:lnTo>
                    <a:pt x="3489109" y="197942"/>
                  </a:lnTo>
                  <a:lnTo>
                    <a:pt x="3491446" y="196443"/>
                  </a:lnTo>
                  <a:lnTo>
                    <a:pt x="3497592" y="193446"/>
                  </a:lnTo>
                  <a:lnTo>
                    <a:pt x="3501415" y="191960"/>
                  </a:lnTo>
                  <a:lnTo>
                    <a:pt x="3509137" y="191960"/>
                  </a:lnTo>
                  <a:lnTo>
                    <a:pt x="3511473" y="192163"/>
                  </a:lnTo>
                  <a:lnTo>
                    <a:pt x="3514115" y="192646"/>
                  </a:lnTo>
                  <a:lnTo>
                    <a:pt x="3514115" y="170522"/>
                  </a:lnTo>
                  <a:close/>
                </a:path>
                <a:path extrusionOk="0" h="408304" w="8199120">
                  <a:moveTo>
                    <a:pt x="3698278" y="29730"/>
                  </a:moveTo>
                  <a:lnTo>
                    <a:pt x="3693452" y="25323"/>
                  </a:lnTo>
                  <a:lnTo>
                    <a:pt x="3689667" y="23685"/>
                  </a:lnTo>
                  <a:lnTo>
                    <a:pt x="3686848" y="23685"/>
                  </a:lnTo>
                  <a:lnTo>
                    <a:pt x="3682657" y="23685"/>
                  </a:lnTo>
                  <a:lnTo>
                    <a:pt x="3680625" y="27317"/>
                  </a:lnTo>
                  <a:lnTo>
                    <a:pt x="3680510" y="34556"/>
                  </a:lnTo>
                  <a:lnTo>
                    <a:pt x="3682428" y="38188"/>
                  </a:lnTo>
                  <a:lnTo>
                    <a:pt x="3689108" y="38188"/>
                  </a:lnTo>
                  <a:lnTo>
                    <a:pt x="3693172" y="35953"/>
                  </a:lnTo>
                  <a:lnTo>
                    <a:pt x="3698278" y="29730"/>
                  </a:lnTo>
                  <a:close/>
                </a:path>
                <a:path extrusionOk="0" h="408304" w="8199120">
                  <a:moveTo>
                    <a:pt x="3736911" y="20967"/>
                  </a:moveTo>
                  <a:lnTo>
                    <a:pt x="3734562" y="14795"/>
                  </a:lnTo>
                  <a:lnTo>
                    <a:pt x="3729202" y="14795"/>
                  </a:lnTo>
                  <a:lnTo>
                    <a:pt x="3728694" y="14795"/>
                  </a:lnTo>
                  <a:lnTo>
                    <a:pt x="3728161" y="14846"/>
                  </a:lnTo>
                  <a:lnTo>
                    <a:pt x="3727589" y="14973"/>
                  </a:lnTo>
                  <a:lnTo>
                    <a:pt x="3727107" y="19037"/>
                  </a:lnTo>
                  <a:lnTo>
                    <a:pt x="3726611" y="22656"/>
                  </a:lnTo>
                  <a:lnTo>
                    <a:pt x="3721493" y="22656"/>
                  </a:lnTo>
                  <a:lnTo>
                    <a:pt x="3720820" y="22593"/>
                  </a:lnTo>
                  <a:lnTo>
                    <a:pt x="3720071" y="22466"/>
                  </a:lnTo>
                  <a:lnTo>
                    <a:pt x="3720071" y="37223"/>
                  </a:lnTo>
                  <a:lnTo>
                    <a:pt x="3722598" y="38811"/>
                  </a:lnTo>
                  <a:lnTo>
                    <a:pt x="3724846" y="39497"/>
                  </a:lnTo>
                  <a:lnTo>
                    <a:pt x="3732695" y="39497"/>
                  </a:lnTo>
                  <a:lnTo>
                    <a:pt x="3735984" y="33324"/>
                  </a:lnTo>
                  <a:lnTo>
                    <a:pt x="3736911" y="20967"/>
                  </a:lnTo>
                  <a:close/>
                </a:path>
                <a:path extrusionOk="0" h="408304" w="8199120">
                  <a:moveTo>
                    <a:pt x="3764407" y="170522"/>
                  </a:moveTo>
                  <a:lnTo>
                    <a:pt x="3757968" y="167728"/>
                  </a:lnTo>
                  <a:lnTo>
                    <a:pt x="3753154" y="163296"/>
                  </a:lnTo>
                  <a:lnTo>
                    <a:pt x="3748430" y="158724"/>
                  </a:lnTo>
                  <a:lnTo>
                    <a:pt x="3742283" y="155536"/>
                  </a:lnTo>
                  <a:lnTo>
                    <a:pt x="3732238" y="168363"/>
                  </a:lnTo>
                  <a:lnTo>
                    <a:pt x="3730383" y="183451"/>
                  </a:lnTo>
                  <a:lnTo>
                    <a:pt x="3736340" y="197599"/>
                  </a:lnTo>
                  <a:lnTo>
                    <a:pt x="3749776" y="207632"/>
                  </a:lnTo>
                  <a:lnTo>
                    <a:pt x="3753548" y="198437"/>
                  </a:lnTo>
                  <a:lnTo>
                    <a:pt x="3758692" y="190639"/>
                  </a:lnTo>
                  <a:lnTo>
                    <a:pt x="3763035" y="182054"/>
                  </a:lnTo>
                  <a:lnTo>
                    <a:pt x="3764407" y="170522"/>
                  </a:lnTo>
                  <a:close/>
                </a:path>
                <a:path extrusionOk="0" h="408304" w="8199120">
                  <a:moveTo>
                    <a:pt x="3873042" y="287845"/>
                  </a:moveTo>
                  <a:lnTo>
                    <a:pt x="3871620" y="284314"/>
                  </a:lnTo>
                  <a:lnTo>
                    <a:pt x="3868661" y="283222"/>
                  </a:lnTo>
                  <a:lnTo>
                    <a:pt x="3863898" y="284962"/>
                  </a:lnTo>
                  <a:lnTo>
                    <a:pt x="3860508" y="289598"/>
                  </a:lnTo>
                  <a:lnTo>
                    <a:pt x="3860876" y="296164"/>
                  </a:lnTo>
                  <a:lnTo>
                    <a:pt x="3867429" y="303733"/>
                  </a:lnTo>
                  <a:lnTo>
                    <a:pt x="3871963" y="294195"/>
                  </a:lnTo>
                  <a:lnTo>
                    <a:pt x="3873042" y="287845"/>
                  </a:lnTo>
                  <a:close/>
                </a:path>
                <a:path extrusionOk="0" h="408304" w="8199120">
                  <a:moveTo>
                    <a:pt x="3882402" y="363194"/>
                  </a:moveTo>
                  <a:lnTo>
                    <a:pt x="3860241" y="377812"/>
                  </a:lnTo>
                  <a:lnTo>
                    <a:pt x="3861892" y="377850"/>
                  </a:lnTo>
                  <a:lnTo>
                    <a:pt x="3873449" y="377850"/>
                  </a:lnTo>
                  <a:lnTo>
                    <a:pt x="3879100" y="371894"/>
                  </a:lnTo>
                  <a:lnTo>
                    <a:pt x="3882402" y="363194"/>
                  </a:lnTo>
                  <a:close/>
                </a:path>
                <a:path extrusionOk="0" h="408304" w="8199120">
                  <a:moveTo>
                    <a:pt x="3897058" y="29718"/>
                  </a:moveTo>
                  <a:lnTo>
                    <a:pt x="3896690" y="20764"/>
                  </a:lnTo>
                  <a:lnTo>
                    <a:pt x="3896576" y="11671"/>
                  </a:lnTo>
                  <a:lnTo>
                    <a:pt x="3894823" y="4203"/>
                  </a:lnTo>
                  <a:lnTo>
                    <a:pt x="3889603" y="101"/>
                  </a:lnTo>
                  <a:lnTo>
                    <a:pt x="3884574" y="9918"/>
                  </a:lnTo>
                  <a:lnTo>
                    <a:pt x="3874833" y="14947"/>
                  </a:lnTo>
                  <a:lnTo>
                    <a:pt x="3866921" y="21818"/>
                  </a:lnTo>
                  <a:lnTo>
                    <a:pt x="3867416" y="37211"/>
                  </a:lnTo>
                  <a:lnTo>
                    <a:pt x="3869563" y="37414"/>
                  </a:lnTo>
                  <a:lnTo>
                    <a:pt x="3875951" y="37414"/>
                  </a:lnTo>
                  <a:lnTo>
                    <a:pt x="3889972" y="29654"/>
                  </a:lnTo>
                  <a:lnTo>
                    <a:pt x="3897058" y="29718"/>
                  </a:lnTo>
                  <a:close/>
                </a:path>
                <a:path extrusionOk="0" h="408304" w="8199120">
                  <a:moveTo>
                    <a:pt x="3919258" y="385432"/>
                  </a:moveTo>
                  <a:lnTo>
                    <a:pt x="3917759" y="373875"/>
                  </a:lnTo>
                  <a:lnTo>
                    <a:pt x="3912578" y="366052"/>
                  </a:lnTo>
                  <a:lnTo>
                    <a:pt x="3905186" y="360514"/>
                  </a:lnTo>
                  <a:lnTo>
                    <a:pt x="3897071" y="355815"/>
                  </a:lnTo>
                  <a:lnTo>
                    <a:pt x="3898366" y="367360"/>
                  </a:lnTo>
                  <a:lnTo>
                    <a:pt x="3903497" y="375158"/>
                  </a:lnTo>
                  <a:lnTo>
                    <a:pt x="3910965" y="380695"/>
                  </a:lnTo>
                  <a:lnTo>
                    <a:pt x="3919258" y="385432"/>
                  </a:lnTo>
                  <a:close/>
                </a:path>
                <a:path extrusionOk="0" h="408304" w="8199120">
                  <a:moveTo>
                    <a:pt x="3942638" y="190030"/>
                  </a:moveTo>
                  <a:lnTo>
                    <a:pt x="3939400" y="183603"/>
                  </a:lnTo>
                  <a:lnTo>
                    <a:pt x="3932923" y="183603"/>
                  </a:lnTo>
                  <a:lnTo>
                    <a:pt x="3931031" y="183603"/>
                  </a:lnTo>
                  <a:lnTo>
                    <a:pt x="3928872" y="184150"/>
                  </a:lnTo>
                  <a:lnTo>
                    <a:pt x="3926421" y="185407"/>
                  </a:lnTo>
                  <a:lnTo>
                    <a:pt x="3926421" y="207632"/>
                  </a:lnTo>
                  <a:lnTo>
                    <a:pt x="3928795" y="208813"/>
                  </a:lnTo>
                  <a:lnTo>
                    <a:pt x="3930916" y="209334"/>
                  </a:lnTo>
                  <a:lnTo>
                    <a:pt x="3939298" y="209334"/>
                  </a:lnTo>
                  <a:lnTo>
                    <a:pt x="3942575" y="202907"/>
                  </a:lnTo>
                  <a:lnTo>
                    <a:pt x="3942638" y="190030"/>
                  </a:lnTo>
                  <a:close/>
                </a:path>
                <a:path extrusionOk="0" h="408304" w="8199120">
                  <a:moveTo>
                    <a:pt x="4059047" y="318820"/>
                  </a:moveTo>
                  <a:lnTo>
                    <a:pt x="4056862" y="318249"/>
                  </a:lnTo>
                  <a:lnTo>
                    <a:pt x="4054995" y="317995"/>
                  </a:lnTo>
                  <a:lnTo>
                    <a:pt x="4053370" y="317995"/>
                  </a:lnTo>
                  <a:lnTo>
                    <a:pt x="4046245" y="320713"/>
                  </a:lnTo>
                  <a:lnTo>
                    <a:pt x="4042829" y="327164"/>
                  </a:lnTo>
                  <a:lnTo>
                    <a:pt x="4040568" y="334695"/>
                  </a:lnTo>
                  <a:lnTo>
                    <a:pt x="4036936" y="340728"/>
                  </a:lnTo>
                  <a:lnTo>
                    <a:pt x="4039158" y="341325"/>
                  </a:lnTo>
                  <a:lnTo>
                    <a:pt x="4041063" y="341591"/>
                  </a:lnTo>
                  <a:lnTo>
                    <a:pt x="4042702" y="341591"/>
                  </a:lnTo>
                  <a:lnTo>
                    <a:pt x="4049712" y="338861"/>
                  </a:lnTo>
                  <a:lnTo>
                    <a:pt x="4053052" y="332422"/>
                  </a:lnTo>
                  <a:lnTo>
                    <a:pt x="4055300" y="324878"/>
                  </a:lnTo>
                  <a:lnTo>
                    <a:pt x="4059047" y="318820"/>
                  </a:lnTo>
                  <a:close/>
                </a:path>
                <a:path extrusionOk="0" h="408304" w="8199120">
                  <a:moveTo>
                    <a:pt x="4059047" y="101"/>
                  </a:moveTo>
                  <a:lnTo>
                    <a:pt x="4057231" y="0"/>
                  </a:lnTo>
                  <a:lnTo>
                    <a:pt x="4056367" y="0"/>
                  </a:lnTo>
                  <a:lnTo>
                    <a:pt x="4046207" y="2044"/>
                  </a:lnTo>
                  <a:lnTo>
                    <a:pt x="4039222" y="7327"/>
                  </a:lnTo>
                  <a:lnTo>
                    <a:pt x="4034129" y="14566"/>
                  </a:lnTo>
                  <a:lnTo>
                    <a:pt x="4029722" y="22453"/>
                  </a:lnTo>
                  <a:lnTo>
                    <a:pt x="4059047" y="22453"/>
                  </a:lnTo>
                  <a:lnTo>
                    <a:pt x="4059047" y="101"/>
                  </a:lnTo>
                  <a:close/>
                </a:path>
                <a:path extrusionOk="0" h="408304" w="8199120">
                  <a:moveTo>
                    <a:pt x="4110545" y="259473"/>
                  </a:moveTo>
                  <a:lnTo>
                    <a:pt x="4098493" y="262089"/>
                  </a:lnTo>
                  <a:lnTo>
                    <a:pt x="4089349" y="267665"/>
                  </a:lnTo>
                  <a:lnTo>
                    <a:pt x="4081602" y="274726"/>
                  </a:lnTo>
                  <a:lnTo>
                    <a:pt x="4073728" y="281724"/>
                  </a:lnTo>
                  <a:lnTo>
                    <a:pt x="4077195" y="285216"/>
                  </a:lnTo>
                  <a:lnTo>
                    <a:pt x="4080510" y="286677"/>
                  </a:lnTo>
                  <a:lnTo>
                    <a:pt x="4083659" y="286677"/>
                  </a:lnTo>
                  <a:lnTo>
                    <a:pt x="4091521" y="283781"/>
                  </a:lnTo>
                  <a:lnTo>
                    <a:pt x="4098645" y="276707"/>
                  </a:lnTo>
                  <a:lnTo>
                    <a:pt x="4104983" y="267804"/>
                  </a:lnTo>
                  <a:lnTo>
                    <a:pt x="4110545" y="259473"/>
                  </a:lnTo>
                  <a:close/>
                </a:path>
                <a:path extrusionOk="0" h="408304" w="8199120">
                  <a:moveTo>
                    <a:pt x="5154333" y="240398"/>
                  </a:moveTo>
                  <a:lnTo>
                    <a:pt x="5152263" y="233641"/>
                  </a:lnTo>
                  <a:lnTo>
                    <a:pt x="5141823" y="229641"/>
                  </a:lnTo>
                  <a:lnTo>
                    <a:pt x="5139131" y="244589"/>
                  </a:lnTo>
                  <a:lnTo>
                    <a:pt x="5142128" y="249580"/>
                  </a:lnTo>
                  <a:lnTo>
                    <a:pt x="5145875" y="249580"/>
                  </a:lnTo>
                  <a:lnTo>
                    <a:pt x="5151158" y="246761"/>
                  </a:lnTo>
                  <a:lnTo>
                    <a:pt x="5154333" y="240398"/>
                  </a:lnTo>
                  <a:close/>
                </a:path>
                <a:path extrusionOk="0" h="408304" w="8199120">
                  <a:moveTo>
                    <a:pt x="5178653" y="303720"/>
                  </a:moveTo>
                  <a:lnTo>
                    <a:pt x="5156492" y="303720"/>
                  </a:lnTo>
                  <a:lnTo>
                    <a:pt x="5156492" y="318808"/>
                  </a:lnTo>
                  <a:lnTo>
                    <a:pt x="5178653" y="318808"/>
                  </a:lnTo>
                  <a:lnTo>
                    <a:pt x="5178653" y="303720"/>
                  </a:lnTo>
                  <a:close/>
                </a:path>
                <a:path extrusionOk="0" h="408304" w="8199120">
                  <a:moveTo>
                    <a:pt x="5392420" y="37211"/>
                  </a:moveTo>
                  <a:lnTo>
                    <a:pt x="5381612" y="37236"/>
                  </a:lnTo>
                  <a:lnTo>
                    <a:pt x="5370271" y="29718"/>
                  </a:lnTo>
                  <a:lnTo>
                    <a:pt x="5369496" y="44424"/>
                  </a:lnTo>
                  <a:lnTo>
                    <a:pt x="5366004" y="54483"/>
                  </a:lnTo>
                  <a:lnTo>
                    <a:pt x="5366461" y="61391"/>
                  </a:lnTo>
                  <a:lnTo>
                    <a:pt x="5377535" y="66700"/>
                  </a:lnTo>
                  <a:lnTo>
                    <a:pt x="5380596" y="58775"/>
                  </a:lnTo>
                  <a:lnTo>
                    <a:pt x="5386921" y="54076"/>
                  </a:lnTo>
                  <a:lnTo>
                    <a:pt x="5392280" y="48323"/>
                  </a:lnTo>
                  <a:lnTo>
                    <a:pt x="5392420" y="37211"/>
                  </a:lnTo>
                  <a:close/>
                </a:path>
                <a:path extrusionOk="0" h="408304" w="8199120">
                  <a:moveTo>
                    <a:pt x="5473319" y="52070"/>
                  </a:moveTo>
                  <a:lnTo>
                    <a:pt x="5472531" y="44196"/>
                  </a:lnTo>
                  <a:lnTo>
                    <a:pt x="5471553" y="36652"/>
                  </a:lnTo>
                  <a:lnTo>
                    <a:pt x="5463121" y="36652"/>
                  </a:lnTo>
                  <a:lnTo>
                    <a:pt x="5461813" y="36652"/>
                  </a:lnTo>
                  <a:lnTo>
                    <a:pt x="5460339" y="36830"/>
                  </a:lnTo>
                  <a:lnTo>
                    <a:pt x="5458650" y="37223"/>
                  </a:lnTo>
                  <a:lnTo>
                    <a:pt x="5459768" y="45859"/>
                  </a:lnTo>
                  <a:lnTo>
                    <a:pt x="5457469" y="58064"/>
                  </a:lnTo>
                  <a:lnTo>
                    <a:pt x="5466105" y="59448"/>
                  </a:lnTo>
                  <a:lnTo>
                    <a:pt x="5466334" y="55486"/>
                  </a:lnTo>
                  <a:lnTo>
                    <a:pt x="5467007" y="51765"/>
                  </a:lnTo>
                  <a:lnTo>
                    <a:pt x="5471731" y="51765"/>
                  </a:lnTo>
                  <a:lnTo>
                    <a:pt x="5472468" y="51866"/>
                  </a:lnTo>
                  <a:lnTo>
                    <a:pt x="5473319" y="52070"/>
                  </a:lnTo>
                  <a:close/>
                </a:path>
                <a:path extrusionOk="0" h="408304" w="8199120">
                  <a:moveTo>
                    <a:pt x="5474589" y="93726"/>
                  </a:moveTo>
                  <a:lnTo>
                    <a:pt x="5471401" y="87299"/>
                  </a:lnTo>
                  <a:lnTo>
                    <a:pt x="5465000" y="87299"/>
                  </a:lnTo>
                  <a:lnTo>
                    <a:pt x="5463146" y="87299"/>
                  </a:lnTo>
                  <a:lnTo>
                    <a:pt x="5461038" y="87833"/>
                  </a:lnTo>
                  <a:lnTo>
                    <a:pt x="5458650" y="89065"/>
                  </a:lnTo>
                  <a:lnTo>
                    <a:pt x="5458650" y="111290"/>
                  </a:lnTo>
                  <a:lnTo>
                    <a:pt x="5460987" y="112471"/>
                  </a:lnTo>
                  <a:lnTo>
                    <a:pt x="5463070" y="112991"/>
                  </a:lnTo>
                  <a:lnTo>
                    <a:pt x="5471325" y="112991"/>
                  </a:lnTo>
                  <a:lnTo>
                    <a:pt x="5474551" y="106565"/>
                  </a:lnTo>
                  <a:lnTo>
                    <a:pt x="5474589" y="93726"/>
                  </a:lnTo>
                  <a:close/>
                </a:path>
                <a:path extrusionOk="0" h="408304" w="8199120">
                  <a:moveTo>
                    <a:pt x="5598477" y="163144"/>
                  </a:moveTo>
                  <a:lnTo>
                    <a:pt x="5593181" y="161074"/>
                  </a:lnTo>
                  <a:lnTo>
                    <a:pt x="5590489" y="156362"/>
                  </a:lnTo>
                  <a:lnTo>
                    <a:pt x="5588114" y="151333"/>
                  </a:lnTo>
                  <a:lnTo>
                    <a:pt x="5583783" y="148285"/>
                  </a:lnTo>
                  <a:lnTo>
                    <a:pt x="5581777" y="156400"/>
                  </a:lnTo>
                  <a:lnTo>
                    <a:pt x="5583504" y="164007"/>
                  </a:lnTo>
                  <a:lnTo>
                    <a:pt x="5587517" y="169633"/>
                  </a:lnTo>
                  <a:lnTo>
                    <a:pt x="5592356" y="171831"/>
                  </a:lnTo>
                  <a:lnTo>
                    <a:pt x="5595124" y="171831"/>
                  </a:lnTo>
                  <a:lnTo>
                    <a:pt x="5597588" y="169367"/>
                  </a:lnTo>
                  <a:lnTo>
                    <a:pt x="5598477" y="163144"/>
                  </a:lnTo>
                  <a:close/>
                </a:path>
                <a:path extrusionOk="0" h="408304" w="8199120">
                  <a:moveTo>
                    <a:pt x="5613463" y="133540"/>
                  </a:moveTo>
                  <a:lnTo>
                    <a:pt x="5608637" y="129171"/>
                  </a:lnTo>
                  <a:lnTo>
                    <a:pt x="5604840" y="127533"/>
                  </a:lnTo>
                  <a:lnTo>
                    <a:pt x="5602021" y="127533"/>
                  </a:lnTo>
                  <a:lnTo>
                    <a:pt x="5597830" y="127533"/>
                  </a:lnTo>
                  <a:lnTo>
                    <a:pt x="5595785" y="131140"/>
                  </a:lnTo>
                  <a:lnTo>
                    <a:pt x="5595683" y="138366"/>
                  </a:lnTo>
                  <a:lnTo>
                    <a:pt x="5597614" y="141973"/>
                  </a:lnTo>
                  <a:lnTo>
                    <a:pt x="5604307" y="141973"/>
                  </a:lnTo>
                  <a:lnTo>
                    <a:pt x="5608358" y="139750"/>
                  </a:lnTo>
                  <a:lnTo>
                    <a:pt x="5613463" y="133540"/>
                  </a:lnTo>
                  <a:close/>
                </a:path>
                <a:path extrusionOk="0" h="408304" w="8199120">
                  <a:moveTo>
                    <a:pt x="5657481" y="177901"/>
                  </a:moveTo>
                  <a:lnTo>
                    <a:pt x="5655615" y="178015"/>
                  </a:lnTo>
                  <a:lnTo>
                    <a:pt x="5648160" y="178015"/>
                  </a:lnTo>
                  <a:lnTo>
                    <a:pt x="5641314" y="154686"/>
                  </a:lnTo>
                  <a:lnTo>
                    <a:pt x="5633771" y="154686"/>
                  </a:lnTo>
                  <a:lnTo>
                    <a:pt x="5632158" y="154686"/>
                  </a:lnTo>
                  <a:lnTo>
                    <a:pt x="5630278" y="154952"/>
                  </a:lnTo>
                  <a:lnTo>
                    <a:pt x="5628068" y="155549"/>
                  </a:lnTo>
                  <a:lnTo>
                    <a:pt x="5625249" y="162191"/>
                  </a:lnTo>
                  <a:lnTo>
                    <a:pt x="5620855" y="167106"/>
                  </a:lnTo>
                  <a:lnTo>
                    <a:pt x="5616422" y="171831"/>
                  </a:lnTo>
                  <a:lnTo>
                    <a:pt x="5613476" y="177901"/>
                  </a:lnTo>
                  <a:lnTo>
                    <a:pt x="5617667" y="180733"/>
                  </a:lnTo>
                  <a:lnTo>
                    <a:pt x="5624754" y="183591"/>
                  </a:lnTo>
                  <a:lnTo>
                    <a:pt x="5633402" y="185788"/>
                  </a:lnTo>
                  <a:lnTo>
                    <a:pt x="5642343" y="186677"/>
                  </a:lnTo>
                  <a:lnTo>
                    <a:pt x="5649861" y="186677"/>
                  </a:lnTo>
                  <a:lnTo>
                    <a:pt x="5656211" y="184416"/>
                  </a:lnTo>
                  <a:lnTo>
                    <a:pt x="5657481" y="177901"/>
                  </a:lnTo>
                  <a:close/>
                </a:path>
                <a:path extrusionOk="0" h="408304" w="8199120">
                  <a:moveTo>
                    <a:pt x="5679630" y="192646"/>
                  </a:moveTo>
                  <a:lnTo>
                    <a:pt x="5678817" y="184302"/>
                  </a:lnTo>
                  <a:lnTo>
                    <a:pt x="5675833" y="178041"/>
                  </a:lnTo>
                  <a:lnTo>
                    <a:pt x="5671070" y="173558"/>
                  </a:lnTo>
                  <a:lnTo>
                    <a:pt x="5664936" y="170522"/>
                  </a:lnTo>
                  <a:lnTo>
                    <a:pt x="5665813" y="178981"/>
                  </a:lnTo>
                  <a:lnTo>
                    <a:pt x="5668708" y="185216"/>
                  </a:lnTo>
                  <a:lnTo>
                    <a:pt x="5673395" y="189649"/>
                  </a:lnTo>
                  <a:lnTo>
                    <a:pt x="5679630" y="192646"/>
                  </a:lnTo>
                  <a:close/>
                </a:path>
                <a:path extrusionOk="0" h="408304" w="8199120">
                  <a:moveTo>
                    <a:pt x="5716460" y="103682"/>
                  </a:moveTo>
                  <a:lnTo>
                    <a:pt x="5705843" y="103708"/>
                  </a:lnTo>
                  <a:lnTo>
                    <a:pt x="5700077" y="100190"/>
                  </a:lnTo>
                  <a:lnTo>
                    <a:pt x="5694299" y="96545"/>
                  </a:lnTo>
                  <a:lnTo>
                    <a:pt x="5694642" y="105448"/>
                  </a:lnTo>
                  <a:lnTo>
                    <a:pt x="5694781" y="114541"/>
                  </a:lnTo>
                  <a:lnTo>
                    <a:pt x="5696559" y="122008"/>
                  </a:lnTo>
                  <a:lnTo>
                    <a:pt x="5701779" y="126047"/>
                  </a:lnTo>
                  <a:lnTo>
                    <a:pt x="5704421" y="119430"/>
                  </a:lnTo>
                  <a:lnTo>
                    <a:pt x="5708777" y="114566"/>
                  </a:lnTo>
                  <a:lnTo>
                    <a:pt x="5713298" y="109855"/>
                  </a:lnTo>
                  <a:lnTo>
                    <a:pt x="5716460" y="103682"/>
                  </a:lnTo>
                  <a:close/>
                </a:path>
                <a:path extrusionOk="0" h="408304" w="8199120">
                  <a:moveTo>
                    <a:pt x="5803684" y="218846"/>
                  </a:moveTo>
                  <a:lnTo>
                    <a:pt x="5799645" y="215214"/>
                  </a:lnTo>
                  <a:lnTo>
                    <a:pt x="5793524" y="213817"/>
                  </a:lnTo>
                  <a:lnTo>
                    <a:pt x="5788812" y="213817"/>
                  </a:lnTo>
                  <a:lnTo>
                    <a:pt x="5784037" y="216217"/>
                  </a:lnTo>
                  <a:lnTo>
                    <a:pt x="5782602" y="222377"/>
                  </a:lnTo>
                  <a:lnTo>
                    <a:pt x="5790082" y="222377"/>
                  </a:lnTo>
                  <a:lnTo>
                    <a:pt x="5791555" y="228485"/>
                  </a:lnTo>
                  <a:lnTo>
                    <a:pt x="5797537" y="229628"/>
                  </a:lnTo>
                  <a:lnTo>
                    <a:pt x="5803646" y="223913"/>
                  </a:lnTo>
                  <a:lnTo>
                    <a:pt x="5803684" y="218846"/>
                  </a:lnTo>
                  <a:close/>
                </a:path>
                <a:path extrusionOk="0" h="408304" w="8199120">
                  <a:moveTo>
                    <a:pt x="5863793" y="281724"/>
                  </a:moveTo>
                  <a:lnTo>
                    <a:pt x="5858522" y="277901"/>
                  </a:lnTo>
                  <a:lnTo>
                    <a:pt x="5854090" y="276453"/>
                  </a:lnTo>
                  <a:lnTo>
                    <a:pt x="5850585" y="276453"/>
                  </a:lnTo>
                  <a:lnTo>
                    <a:pt x="5845149" y="276453"/>
                  </a:lnTo>
                  <a:lnTo>
                    <a:pt x="5841924" y="279933"/>
                  </a:lnTo>
                  <a:lnTo>
                    <a:pt x="5840514" y="286905"/>
                  </a:lnTo>
                  <a:lnTo>
                    <a:pt x="5842317" y="290398"/>
                  </a:lnTo>
                  <a:lnTo>
                    <a:pt x="5850661" y="290398"/>
                  </a:lnTo>
                  <a:lnTo>
                    <a:pt x="5856236" y="288112"/>
                  </a:lnTo>
                  <a:lnTo>
                    <a:pt x="5863793" y="281724"/>
                  </a:lnTo>
                  <a:close/>
                </a:path>
                <a:path extrusionOk="0" h="408304" w="8199120">
                  <a:moveTo>
                    <a:pt x="6400825" y="346176"/>
                  </a:moveTo>
                  <a:lnTo>
                    <a:pt x="6394056" y="340728"/>
                  </a:lnTo>
                  <a:lnTo>
                    <a:pt x="6392011" y="346125"/>
                  </a:lnTo>
                  <a:lnTo>
                    <a:pt x="6387363" y="348957"/>
                  </a:lnTo>
                  <a:lnTo>
                    <a:pt x="6382398" y="351447"/>
                  </a:lnTo>
                  <a:lnTo>
                    <a:pt x="6379362" y="355828"/>
                  </a:lnTo>
                  <a:lnTo>
                    <a:pt x="6381496" y="360248"/>
                  </a:lnTo>
                  <a:lnTo>
                    <a:pt x="6384671" y="361988"/>
                  </a:lnTo>
                  <a:lnTo>
                    <a:pt x="6387960" y="361988"/>
                  </a:lnTo>
                  <a:lnTo>
                    <a:pt x="6395250" y="359371"/>
                  </a:lnTo>
                  <a:lnTo>
                    <a:pt x="6400381" y="353237"/>
                  </a:lnTo>
                  <a:lnTo>
                    <a:pt x="6400825" y="346176"/>
                  </a:lnTo>
                  <a:close/>
                </a:path>
                <a:path extrusionOk="0" h="408304" w="8199120">
                  <a:moveTo>
                    <a:pt x="6511988" y="170522"/>
                  </a:moveTo>
                  <a:lnTo>
                    <a:pt x="6504305" y="167106"/>
                  </a:lnTo>
                  <a:lnTo>
                    <a:pt x="6490094" y="159042"/>
                  </a:lnTo>
                  <a:lnTo>
                    <a:pt x="6482385" y="155536"/>
                  </a:lnTo>
                  <a:lnTo>
                    <a:pt x="6482740" y="163779"/>
                  </a:lnTo>
                  <a:lnTo>
                    <a:pt x="6487782" y="170751"/>
                  </a:lnTo>
                  <a:lnTo>
                    <a:pt x="6495377" y="175577"/>
                  </a:lnTo>
                  <a:lnTo>
                    <a:pt x="6503378" y="177368"/>
                  </a:lnTo>
                  <a:lnTo>
                    <a:pt x="6507785" y="177368"/>
                  </a:lnTo>
                  <a:lnTo>
                    <a:pt x="6511303" y="175348"/>
                  </a:lnTo>
                  <a:lnTo>
                    <a:pt x="6511988" y="170522"/>
                  </a:lnTo>
                  <a:close/>
                </a:path>
                <a:path extrusionOk="0" h="408304" w="8199120">
                  <a:moveTo>
                    <a:pt x="7182167" y="103695"/>
                  </a:moveTo>
                  <a:lnTo>
                    <a:pt x="7180656" y="90843"/>
                  </a:lnTo>
                  <a:lnTo>
                    <a:pt x="7173849" y="81686"/>
                  </a:lnTo>
                  <a:lnTo>
                    <a:pt x="7163511" y="76200"/>
                  </a:lnTo>
                  <a:lnTo>
                    <a:pt x="7151446" y="74383"/>
                  </a:lnTo>
                  <a:lnTo>
                    <a:pt x="7142785" y="75298"/>
                  </a:lnTo>
                  <a:lnTo>
                    <a:pt x="7134809" y="78054"/>
                  </a:lnTo>
                  <a:lnTo>
                    <a:pt x="7128154" y="82651"/>
                  </a:lnTo>
                  <a:lnTo>
                    <a:pt x="7123455" y="89065"/>
                  </a:lnTo>
                  <a:lnTo>
                    <a:pt x="7135558" y="95465"/>
                  </a:lnTo>
                  <a:lnTo>
                    <a:pt x="7147395" y="100418"/>
                  </a:lnTo>
                  <a:lnTo>
                    <a:pt x="7159142" y="103606"/>
                  </a:lnTo>
                  <a:lnTo>
                    <a:pt x="7170991" y="104749"/>
                  </a:lnTo>
                  <a:lnTo>
                    <a:pt x="7174662" y="104749"/>
                  </a:lnTo>
                  <a:lnTo>
                    <a:pt x="7178383" y="104406"/>
                  </a:lnTo>
                  <a:lnTo>
                    <a:pt x="7182167" y="103695"/>
                  </a:lnTo>
                  <a:close/>
                </a:path>
                <a:path extrusionOk="0" h="408304" w="8199120">
                  <a:moveTo>
                    <a:pt x="7227481" y="177558"/>
                  </a:moveTo>
                  <a:lnTo>
                    <a:pt x="7223544" y="172326"/>
                  </a:lnTo>
                  <a:lnTo>
                    <a:pt x="7216178" y="169405"/>
                  </a:lnTo>
                  <a:lnTo>
                    <a:pt x="7206945" y="168490"/>
                  </a:lnTo>
                  <a:lnTo>
                    <a:pt x="7198042" y="169189"/>
                  </a:lnTo>
                  <a:lnTo>
                    <a:pt x="7190118" y="171157"/>
                  </a:lnTo>
                  <a:lnTo>
                    <a:pt x="7184403" y="174129"/>
                  </a:lnTo>
                  <a:lnTo>
                    <a:pt x="7182155" y="177901"/>
                  </a:lnTo>
                  <a:lnTo>
                    <a:pt x="7191565" y="179260"/>
                  </a:lnTo>
                  <a:lnTo>
                    <a:pt x="7207072" y="185267"/>
                  </a:lnTo>
                  <a:lnTo>
                    <a:pt x="7216445" y="186639"/>
                  </a:lnTo>
                  <a:lnTo>
                    <a:pt x="7219378" y="186639"/>
                  </a:lnTo>
                  <a:lnTo>
                    <a:pt x="7222668" y="186283"/>
                  </a:lnTo>
                  <a:lnTo>
                    <a:pt x="7226465" y="185394"/>
                  </a:lnTo>
                  <a:lnTo>
                    <a:pt x="7227481" y="177558"/>
                  </a:lnTo>
                  <a:close/>
                </a:path>
                <a:path extrusionOk="0" h="408304" w="8199120">
                  <a:moveTo>
                    <a:pt x="7241159" y="251993"/>
                  </a:moveTo>
                  <a:lnTo>
                    <a:pt x="7226465" y="251993"/>
                  </a:lnTo>
                  <a:lnTo>
                    <a:pt x="7226465" y="259473"/>
                  </a:lnTo>
                  <a:lnTo>
                    <a:pt x="7220648" y="260972"/>
                  </a:lnTo>
                  <a:lnTo>
                    <a:pt x="7218985" y="266738"/>
                  </a:lnTo>
                  <a:lnTo>
                    <a:pt x="7227798" y="266382"/>
                  </a:lnTo>
                  <a:lnTo>
                    <a:pt x="7235698" y="265074"/>
                  </a:lnTo>
                  <a:lnTo>
                    <a:pt x="7240778" y="260908"/>
                  </a:lnTo>
                  <a:lnTo>
                    <a:pt x="7241159" y="251993"/>
                  </a:lnTo>
                  <a:close/>
                </a:path>
                <a:path extrusionOk="0" h="408304" w="8199120">
                  <a:moveTo>
                    <a:pt x="7381278" y="118427"/>
                  </a:moveTo>
                  <a:lnTo>
                    <a:pt x="7375944" y="116420"/>
                  </a:lnTo>
                  <a:lnTo>
                    <a:pt x="7373163" y="111836"/>
                  </a:lnTo>
                  <a:lnTo>
                    <a:pt x="7370712" y="106870"/>
                  </a:lnTo>
                  <a:lnTo>
                    <a:pt x="7366355" y="103682"/>
                  </a:lnTo>
                  <a:lnTo>
                    <a:pt x="7365708" y="112331"/>
                  </a:lnTo>
                  <a:lnTo>
                    <a:pt x="7361695" y="117538"/>
                  </a:lnTo>
                  <a:lnTo>
                    <a:pt x="7356322" y="121412"/>
                  </a:lnTo>
                  <a:lnTo>
                    <a:pt x="7351611" y="126047"/>
                  </a:lnTo>
                  <a:lnTo>
                    <a:pt x="7353681" y="125831"/>
                  </a:lnTo>
                  <a:lnTo>
                    <a:pt x="7372045" y="125818"/>
                  </a:lnTo>
                  <a:lnTo>
                    <a:pt x="7379741" y="125209"/>
                  </a:lnTo>
                  <a:lnTo>
                    <a:pt x="7381278" y="118427"/>
                  </a:lnTo>
                  <a:close/>
                </a:path>
                <a:path extrusionOk="0" h="408304" w="8199120">
                  <a:moveTo>
                    <a:pt x="7381278" y="74307"/>
                  </a:moveTo>
                  <a:lnTo>
                    <a:pt x="7378497" y="74002"/>
                  </a:lnTo>
                  <a:lnTo>
                    <a:pt x="7375855" y="73850"/>
                  </a:lnTo>
                  <a:lnTo>
                    <a:pt x="7373391" y="73850"/>
                  </a:lnTo>
                  <a:lnTo>
                    <a:pt x="7363485" y="75018"/>
                  </a:lnTo>
                  <a:lnTo>
                    <a:pt x="7356297" y="78867"/>
                  </a:lnTo>
                  <a:lnTo>
                    <a:pt x="7352208" y="85864"/>
                  </a:lnTo>
                  <a:lnTo>
                    <a:pt x="7351611" y="96532"/>
                  </a:lnTo>
                  <a:lnTo>
                    <a:pt x="7355065" y="97459"/>
                  </a:lnTo>
                  <a:lnTo>
                    <a:pt x="7358012" y="97866"/>
                  </a:lnTo>
                  <a:lnTo>
                    <a:pt x="7360539" y="97866"/>
                  </a:lnTo>
                  <a:lnTo>
                    <a:pt x="7369327" y="95478"/>
                  </a:lnTo>
                  <a:lnTo>
                    <a:pt x="7374483" y="89522"/>
                  </a:lnTo>
                  <a:lnTo>
                    <a:pt x="7377849" y="81851"/>
                  </a:lnTo>
                  <a:lnTo>
                    <a:pt x="7381278" y="74307"/>
                  </a:lnTo>
                  <a:close/>
                </a:path>
                <a:path extrusionOk="0" h="408304" w="8199120">
                  <a:moveTo>
                    <a:pt x="7712773" y="311340"/>
                  </a:moveTo>
                  <a:lnTo>
                    <a:pt x="7712126" y="302539"/>
                  </a:lnTo>
                  <a:lnTo>
                    <a:pt x="7706423" y="295402"/>
                  </a:lnTo>
                  <a:lnTo>
                    <a:pt x="7697800" y="290614"/>
                  </a:lnTo>
                  <a:lnTo>
                    <a:pt x="7688377" y="288874"/>
                  </a:lnTo>
                  <a:lnTo>
                    <a:pt x="7682573" y="288874"/>
                  </a:lnTo>
                  <a:lnTo>
                    <a:pt x="7677582" y="291147"/>
                  </a:lnTo>
                  <a:lnTo>
                    <a:pt x="7675893" y="296468"/>
                  </a:lnTo>
                  <a:lnTo>
                    <a:pt x="7678064" y="295948"/>
                  </a:lnTo>
                  <a:lnTo>
                    <a:pt x="7679931" y="295719"/>
                  </a:lnTo>
                  <a:lnTo>
                    <a:pt x="7688478" y="295719"/>
                  </a:lnTo>
                  <a:lnTo>
                    <a:pt x="7700010" y="312102"/>
                  </a:lnTo>
                  <a:lnTo>
                    <a:pt x="7708684" y="312102"/>
                  </a:lnTo>
                  <a:lnTo>
                    <a:pt x="7710589" y="311861"/>
                  </a:lnTo>
                  <a:lnTo>
                    <a:pt x="7712773" y="311340"/>
                  </a:lnTo>
                  <a:close/>
                </a:path>
                <a:path extrusionOk="0" h="408304" w="8199120">
                  <a:moveTo>
                    <a:pt x="7994142" y="317982"/>
                  </a:moveTo>
                  <a:lnTo>
                    <a:pt x="7992453" y="311340"/>
                  </a:lnTo>
                  <a:lnTo>
                    <a:pt x="7991259" y="311531"/>
                  </a:lnTo>
                  <a:lnTo>
                    <a:pt x="7990154" y="311619"/>
                  </a:lnTo>
                  <a:lnTo>
                    <a:pt x="7978026" y="311619"/>
                  </a:lnTo>
                  <a:lnTo>
                    <a:pt x="7977454" y="300799"/>
                  </a:lnTo>
                  <a:lnTo>
                    <a:pt x="7970558" y="296468"/>
                  </a:lnTo>
                  <a:lnTo>
                    <a:pt x="7969732" y="307289"/>
                  </a:lnTo>
                  <a:lnTo>
                    <a:pt x="7960373" y="313867"/>
                  </a:lnTo>
                  <a:lnTo>
                    <a:pt x="7954226" y="319163"/>
                  </a:lnTo>
                  <a:lnTo>
                    <a:pt x="7963065" y="326085"/>
                  </a:lnTo>
                  <a:lnTo>
                    <a:pt x="7961363" y="319519"/>
                  </a:lnTo>
                  <a:lnTo>
                    <a:pt x="7964500" y="317830"/>
                  </a:lnTo>
                  <a:lnTo>
                    <a:pt x="7971790" y="317830"/>
                  </a:lnTo>
                  <a:lnTo>
                    <a:pt x="7983639" y="319671"/>
                  </a:lnTo>
                  <a:lnTo>
                    <a:pt x="7990980" y="319671"/>
                  </a:lnTo>
                  <a:lnTo>
                    <a:pt x="7994142" y="317982"/>
                  </a:lnTo>
                  <a:close/>
                </a:path>
                <a:path extrusionOk="0" h="408304" w="8199120">
                  <a:moveTo>
                    <a:pt x="8198777" y="259473"/>
                  </a:moveTo>
                  <a:lnTo>
                    <a:pt x="8193379" y="246405"/>
                  </a:lnTo>
                  <a:lnTo>
                    <a:pt x="8180514" y="240804"/>
                  </a:lnTo>
                  <a:lnTo>
                    <a:pt x="8165770" y="237070"/>
                  </a:lnTo>
                  <a:lnTo>
                    <a:pt x="8154721" y="229641"/>
                  </a:lnTo>
                  <a:lnTo>
                    <a:pt x="8156168" y="243522"/>
                  </a:lnTo>
                  <a:lnTo>
                    <a:pt x="8161807" y="253187"/>
                  </a:lnTo>
                  <a:lnTo>
                    <a:pt x="8171459" y="258826"/>
                  </a:lnTo>
                  <a:lnTo>
                    <a:pt x="8184972" y="260667"/>
                  </a:lnTo>
                  <a:lnTo>
                    <a:pt x="8189163" y="260667"/>
                  </a:lnTo>
                  <a:lnTo>
                    <a:pt x="8193773" y="260261"/>
                  </a:lnTo>
                  <a:lnTo>
                    <a:pt x="8198777" y="25947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183" name="Google Shape;3183;gf574e92628_0_0"/>
            <p:cNvSpPr/>
            <p:nvPr/>
          </p:nvSpPr>
          <p:spPr>
            <a:xfrm>
              <a:off x="14516" y="10863135"/>
              <a:ext cx="8133080" cy="304165"/>
            </a:xfrm>
            <a:custGeom>
              <a:rect b="b" l="l" r="r" t="t"/>
              <a:pathLst>
                <a:path extrusionOk="0" h="304165" w="8133080">
                  <a:moveTo>
                    <a:pt x="44754" y="274358"/>
                  </a:moveTo>
                  <a:lnTo>
                    <a:pt x="40982" y="275221"/>
                  </a:lnTo>
                  <a:lnTo>
                    <a:pt x="37731" y="275590"/>
                  </a:lnTo>
                  <a:lnTo>
                    <a:pt x="27698" y="275590"/>
                  </a:lnTo>
                  <a:lnTo>
                    <a:pt x="8039" y="266750"/>
                  </a:lnTo>
                  <a:lnTo>
                    <a:pt x="952" y="266750"/>
                  </a:lnTo>
                  <a:lnTo>
                    <a:pt x="711" y="266750"/>
                  </a:lnTo>
                  <a:lnTo>
                    <a:pt x="0" y="278574"/>
                  </a:lnTo>
                  <a:lnTo>
                    <a:pt x="1155" y="288505"/>
                  </a:lnTo>
                  <a:lnTo>
                    <a:pt x="3886" y="296837"/>
                  </a:lnTo>
                  <a:lnTo>
                    <a:pt x="7912" y="303860"/>
                  </a:lnTo>
                  <a:lnTo>
                    <a:pt x="21463" y="300812"/>
                  </a:lnTo>
                  <a:lnTo>
                    <a:pt x="33540" y="296291"/>
                  </a:lnTo>
                  <a:lnTo>
                    <a:pt x="42011" y="288175"/>
                  </a:lnTo>
                  <a:lnTo>
                    <a:pt x="44754" y="274358"/>
                  </a:lnTo>
                  <a:close/>
                </a:path>
                <a:path extrusionOk="0" h="304165" w="8133080">
                  <a:moveTo>
                    <a:pt x="145199" y="11925"/>
                  </a:moveTo>
                  <a:lnTo>
                    <a:pt x="142252" y="7213"/>
                  </a:lnTo>
                  <a:lnTo>
                    <a:pt x="136601" y="5613"/>
                  </a:lnTo>
                  <a:lnTo>
                    <a:pt x="131089" y="7048"/>
                  </a:lnTo>
                  <a:lnTo>
                    <a:pt x="127342" y="11468"/>
                  </a:lnTo>
                  <a:lnTo>
                    <a:pt x="127355" y="19024"/>
                  </a:lnTo>
                  <a:lnTo>
                    <a:pt x="133070" y="29857"/>
                  </a:lnTo>
                  <a:lnTo>
                    <a:pt x="142963" y="19532"/>
                  </a:lnTo>
                  <a:lnTo>
                    <a:pt x="145199" y="11925"/>
                  </a:lnTo>
                  <a:close/>
                </a:path>
                <a:path extrusionOk="0" h="304165" w="8133080">
                  <a:moveTo>
                    <a:pt x="314490" y="250520"/>
                  </a:moveTo>
                  <a:lnTo>
                    <a:pt x="314159" y="232498"/>
                  </a:lnTo>
                  <a:lnTo>
                    <a:pt x="302514" y="222275"/>
                  </a:lnTo>
                  <a:lnTo>
                    <a:pt x="297332" y="235623"/>
                  </a:lnTo>
                  <a:lnTo>
                    <a:pt x="293509" y="250266"/>
                  </a:lnTo>
                  <a:lnTo>
                    <a:pt x="288671" y="263944"/>
                  </a:lnTo>
                  <a:lnTo>
                    <a:pt x="280390" y="274358"/>
                  </a:lnTo>
                  <a:lnTo>
                    <a:pt x="282867" y="275018"/>
                  </a:lnTo>
                  <a:lnTo>
                    <a:pt x="285229" y="275323"/>
                  </a:lnTo>
                  <a:lnTo>
                    <a:pt x="287477" y="275323"/>
                  </a:lnTo>
                  <a:lnTo>
                    <a:pt x="305079" y="267690"/>
                  </a:lnTo>
                  <a:lnTo>
                    <a:pt x="314490" y="250520"/>
                  </a:lnTo>
                  <a:close/>
                </a:path>
                <a:path extrusionOk="0" h="304165" w="8133080">
                  <a:moveTo>
                    <a:pt x="405866" y="66840"/>
                  </a:moveTo>
                  <a:lnTo>
                    <a:pt x="405485" y="57746"/>
                  </a:lnTo>
                  <a:lnTo>
                    <a:pt x="405345" y="48590"/>
                  </a:lnTo>
                  <a:lnTo>
                    <a:pt x="403593" y="41084"/>
                  </a:lnTo>
                  <a:lnTo>
                    <a:pt x="398373" y="36995"/>
                  </a:lnTo>
                  <a:lnTo>
                    <a:pt x="400138" y="49949"/>
                  </a:lnTo>
                  <a:lnTo>
                    <a:pt x="395439" y="56400"/>
                  </a:lnTo>
                  <a:lnTo>
                    <a:pt x="388518" y="60617"/>
                  </a:lnTo>
                  <a:lnTo>
                    <a:pt x="383641" y="66840"/>
                  </a:lnTo>
                  <a:lnTo>
                    <a:pt x="405866" y="66840"/>
                  </a:lnTo>
                  <a:close/>
                </a:path>
                <a:path extrusionOk="0" h="304165" w="8133080">
                  <a:moveTo>
                    <a:pt x="462953" y="140398"/>
                  </a:moveTo>
                  <a:lnTo>
                    <a:pt x="454939" y="140398"/>
                  </a:lnTo>
                  <a:lnTo>
                    <a:pt x="453580" y="140398"/>
                  </a:lnTo>
                  <a:lnTo>
                    <a:pt x="451904" y="140563"/>
                  </a:lnTo>
                  <a:lnTo>
                    <a:pt x="449897" y="140919"/>
                  </a:lnTo>
                  <a:lnTo>
                    <a:pt x="449897" y="148183"/>
                  </a:lnTo>
                  <a:lnTo>
                    <a:pt x="440258" y="159308"/>
                  </a:lnTo>
                  <a:lnTo>
                    <a:pt x="438658" y="163233"/>
                  </a:lnTo>
                  <a:lnTo>
                    <a:pt x="443014" y="163233"/>
                  </a:lnTo>
                  <a:lnTo>
                    <a:pt x="450596" y="157530"/>
                  </a:lnTo>
                  <a:lnTo>
                    <a:pt x="460565" y="146113"/>
                  </a:lnTo>
                  <a:lnTo>
                    <a:pt x="462953" y="140398"/>
                  </a:lnTo>
                  <a:close/>
                </a:path>
                <a:path extrusionOk="0" h="304165" w="8133080">
                  <a:moveTo>
                    <a:pt x="527723" y="37947"/>
                  </a:moveTo>
                  <a:lnTo>
                    <a:pt x="526364" y="33261"/>
                  </a:lnTo>
                  <a:lnTo>
                    <a:pt x="521296" y="30505"/>
                  </a:lnTo>
                  <a:lnTo>
                    <a:pt x="514413" y="29591"/>
                  </a:lnTo>
                  <a:lnTo>
                    <a:pt x="507441" y="29591"/>
                  </a:lnTo>
                  <a:lnTo>
                    <a:pt x="500532" y="32131"/>
                  </a:lnTo>
                  <a:lnTo>
                    <a:pt x="501383" y="36995"/>
                  </a:lnTo>
                  <a:lnTo>
                    <a:pt x="505485" y="37782"/>
                  </a:lnTo>
                  <a:lnTo>
                    <a:pt x="513740" y="39725"/>
                  </a:lnTo>
                  <a:lnTo>
                    <a:pt x="521360" y="42202"/>
                  </a:lnTo>
                  <a:lnTo>
                    <a:pt x="523532" y="44589"/>
                  </a:lnTo>
                  <a:lnTo>
                    <a:pt x="527723" y="37947"/>
                  </a:lnTo>
                  <a:close/>
                </a:path>
                <a:path extrusionOk="0" h="304165" w="8133080">
                  <a:moveTo>
                    <a:pt x="789482" y="21805"/>
                  </a:moveTo>
                  <a:lnTo>
                    <a:pt x="786091" y="14516"/>
                  </a:lnTo>
                  <a:lnTo>
                    <a:pt x="780364" y="9245"/>
                  </a:lnTo>
                  <a:lnTo>
                    <a:pt x="774014" y="7200"/>
                  </a:lnTo>
                  <a:lnTo>
                    <a:pt x="770483" y="7200"/>
                  </a:lnTo>
                  <a:lnTo>
                    <a:pt x="767524" y="9474"/>
                  </a:lnTo>
                  <a:lnTo>
                    <a:pt x="766660" y="15100"/>
                  </a:lnTo>
                  <a:lnTo>
                    <a:pt x="773099" y="17767"/>
                  </a:lnTo>
                  <a:lnTo>
                    <a:pt x="777938" y="22123"/>
                  </a:lnTo>
                  <a:lnTo>
                    <a:pt x="782675" y="26670"/>
                  </a:lnTo>
                  <a:lnTo>
                    <a:pt x="788784" y="29845"/>
                  </a:lnTo>
                  <a:lnTo>
                    <a:pt x="789482" y="21805"/>
                  </a:lnTo>
                  <a:close/>
                </a:path>
                <a:path extrusionOk="0" h="304165" w="8133080">
                  <a:moveTo>
                    <a:pt x="1123251" y="91630"/>
                  </a:moveTo>
                  <a:lnTo>
                    <a:pt x="1121308" y="88023"/>
                  </a:lnTo>
                  <a:lnTo>
                    <a:pt x="1117587" y="88023"/>
                  </a:lnTo>
                  <a:lnTo>
                    <a:pt x="1114666" y="88023"/>
                  </a:lnTo>
                  <a:lnTo>
                    <a:pt x="1110640" y="90246"/>
                  </a:lnTo>
                  <a:lnTo>
                    <a:pt x="1105611" y="96443"/>
                  </a:lnTo>
                  <a:lnTo>
                    <a:pt x="1110437" y="100825"/>
                  </a:lnTo>
                  <a:lnTo>
                    <a:pt x="1114221" y="102463"/>
                  </a:lnTo>
                  <a:lnTo>
                    <a:pt x="1121181" y="102463"/>
                  </a:lnTo>
                  <a:lnTo>
                    <a:pt x="1123188" y="98856"/>
                  </a:lnTo>
                  <a:lnTo>
                    <a:pt x="1123251" y="91630"/>
                  </a:lnTo>
                  <a:close/>
                </a:path>
                <a:path extrusionOk="0" h="304165" w="8133080">
                  <a:moveTo>
                    <a:pt x="1128572" y="147434"/>
                  </a:moveTo>
                  <a:lnTo>
                    <a:pt x="1128001" y="133578"/>
                  </a:lnTo>
                  <a:lnTo>
                    <a:pt x="1120279" y="126174"/>
                  </a:lnTo>
                  <a:lnTo>
                    <a:pt x="1120406" y="139763"/>
                  </a:lnTo>
                  <a:lnTo>
                    <a:pt x="1114780" y="152006"/>
                  </a:lnTo>
                  <a:lnTo>
                    <a:pt x="1111897" y="162407"/>
                  </a:lnTo>
                  <a:lnTo>
                    <a:pt x="1120279" y="170421"/>
                  </a:lnTo>
                  <a:lnTo>
                    <a:pt x="1125004" y="161721"/>
                  </a:lnTo>
                  <a:lnTo>
                    <a:pt x="1128572" y="147434"/>
                  </a:lnTo>
                  <a:close/>
                </a:path>
                <a:path extrusionOk="0" h="304165" w="8133080">
                  <a:moveTo>
                    <a:pt x="1252931" y="222288"/>
                  </a:moveTo>
                  <a:lnTo>
                    <a:pt x="1223327" y="244513"/>
                  </a:lnTo>
                  <a:lnTo>
                    <a:pt x="1226032" y="244805"/>
                  </a:lnTo>
                  <a:lnTo>
                    <a:pt x="1228623" y="244970"/>
                  </a:lnTo>
                  <a:lnTo>
                    <a:pt x="1231049" y="244970"/>
                  </a:lnTo>
                  <a:lnTo>
                    <a:pt x="1240993" y="243789"/>
                  </a:lnTo>
                  <a:lnTo>
                    <a:pt x="1248283" y="239941"/>
                  </a:lnTo>
                  <a:lnTo>
                    <a:pt x="1252435" y="232930"/>
                  </a:lnTo>
                  <a:lnTo>
                    <a:pt x="1252931" y="222288"/>
                  </a:lnTo>
                  <a:close/>
                </a:path>
                <a:path extrusionOk="0" h="304165" w="8133080">
                  <a:moveTo>
                    <a:pt x="1525397" y="163156"/>
                  </a:moveTo>
                  <a:lnTo>
                    <a:pt x="1510753" y="163156"/>
                  </a:lnTo>
                  <a:lnTo>
                    <a:pt x="1510753" y="177901"/>
                  </a:lnTo>
                  <a:lnTo>
                    <a:pt x="1525397" y="177901"/>
                  </a:lnTo>
                  <a:lnTo>
                    <a:pt x="1525397" y="163156"/>
                  </a:lnTo>
                  <a:close/>
                </a:path>
                <a:path extrusionOk="0" h="304165" w="8133080">
                  <a:moveTo>
                    <a:pt x="1525397" y="126174"/>
                  </a:moveTo>
                  <a:lnTo>
                    <a:pt x="1513078" y="128549"/>
                  </a:lnTo>
                  <a:lnTo>
                    <a:pt x="1502384" y="132600"/>
                  </a:lnTo>
                  <a:lnTo>
                    <a:pt x="1494002" y="138938"/>
                  </a:lnTo>
                  <a:lnTo>
                    <a:pt x="1488605" y="148170"/>
                  </a:lnTo>
                  <a:lnTo>
                    <a:pt x="1491335" y="148615"/>
                  </a:lnTo>
                  <a:lnTo>
                    <a:pt x="1493837" y="148818"/>
                  </a:lnTo>
                  <a:lnTo>
                    <a:pt x="1496136" y="148818"/>
                  </a:lnTo>
                  <a:lnTo>
                    <a:pt x="1507147" y="146862"/>
                  </a:lnTo>
                  <a:lnTo>
                    <a:pt x="1515033" y="141732"/>
                  </a:lnTo>
                  <a:lnTo>
                    <a:pt x="1520799" y="134467"/>
                  </a:lnTo>
                  <a:lnTo>
                    <a:pt x="1525397" y="126174"/>
                  </a:lnTo>
                  <a:close/>
                </a:path>
                <a:path extrusionOk="0" h="304165" w="8133080">
                  <a:moveTo>
                    <a:pt x="1694967" y="66827"/>
                  </a:moveTo>
                  <a:lnTo>
                    <a:pt x="1688401" y="58661"/>
                  </a:lnTo>
                  <a:lnTo>
                    <a:pt x="1681391" y="55295"/>
                  </a:lnTo>
                  <a:lnTo>
                    <a:pt x="1674444" y="55295"/>
                  </a:lnTo>
                  <a:lnTo>
                    <a:pt x="1659826" y="59931"/>
                  </a:lnTo>
                  <a:lnTo>
                    <a:pt x="1646542" y="71704"/>
                  </a:lnTo>
                  <a:lnTo>
                    <a:pt x="1635709" y="87439"/>
                  </a:lnTo>
                  <a:lnTo>
                    <a:pt x="1628470" y="103936"/>
                  </a:lnTo>
                  <a:lnTo>
                    <a:pt x="1633169" y="104127"/>
                  </a:lnTo>
                  <a:lnTo>
                    <a:pt x="1653286" y="99466"/>
                  </a:lnTo>
                  <a:lnTo>
                    <a:pt x="1667230" y="88582"/>
                  </a:lnTo>
                  <a:lnTo>
                    <a:pt x="1679587" y="76149"/>
                  </a:lnTo>
                  <a:lnTo>
                    <a:pt x="1694967" y="66827"/>
                  </a:lnTo>
                  <a:close/>
                </a:path>
                <a:path extrusionOk="0" h="304165" w="8133080">
                  <a:moveTo>
                    <a:pt x="2637561" y="22352"/>
                  </a:moveTo>
                  <a:lnTo>
                    <a:pt x="2635605" y="23012"/>
                  </a:lnTo>
                  <a:lnTo>
                    <a:pt x="2633243" y="23253"/>
                  </a:lnTo>
                  <a:lnTo>
                    <a:pt x="2626918" y="23253"/>
                  </a:lnTo>
                  <a:lnTo>
                    <a:pt x="2610104" y="21310"/>
                  </a:lnTo>
                  <a:lnTo>
                    <a:pt x="2606370" y="21310"/>
                  </a:lnTo>
                  <a:lnTo>
                    <a:pt x="2599283" y="21310"/>
                  </a:lnTo>
                  <a:lnTo>
                    <a:pt x="2593898" y="23050"/>
                  </a:lnTo>
                  <a:lnTo>
                    <a:pt x="2593543" y="29845"/>
                  </a:lnTo>
                  <a:lnTo>
                    <a:pt x="2595575" y="29159"/>
                  </a:lnTo>
                  <a:lnTo>
                    <a:pt x="2598026" y="28905"/>
                  </a:lnTo>
                  <a:lnTo>
                    <a:pt x="2604439" y="28905"/>
                  </a:lnTo>
                  <a:lnTo>
                    <a:pt x="2621127" y="30797"/>
                  </a:lnTo>
                  <a:lnTo>
                    <a:pt x="2631871" y="30797"/>
                  </a:lnTo>
                  <a:lnTo>
                    <a:pt x="2637193" y="29070"/>
                  </a:lnTo>
                  <a:lnTo>
                    <a:pt x="2637561" y="22352"/>
                  </a:lnTo>
                  <a:close/>
                </a:path>
                <a:path extrusionOk="0" h="304165" w="8133080">
                  <a:moveTo>
                    <a:pt x="2756090" y="226758"/>
                  </a:moveTo>
                  <a:lnTo>
                    <a:pt x="2748000" y="222275"/>
                  </a:lnTo>
                  <a:lnTo>
                    <a:pt x="2747962" y="232079"/>
                  </a:lnTo>
                  <a:lnTo>
                    <a:pt x="2742501" y="240512"/>
                  </a:lnTo>
                  <a:lnTo>
                    <a:pt x="2739783" y="247269"/>
                  </a:lnTo>
                  <a:lnTo>
                    <a:pt x="2748000" y="252006"/>
                  </a:lnTo>
                  <a:lnTo>
                    <a:pt x="2751582" y="245579"/>
                  </a:lnTo>
                  <a:lnTo>
                    <a:pt x="2755785" y="235839"/>
                  </a:lnTo>
                  <a:lnTo>
                    <a:pt x="2756090" y="226758"/>
                  </a:lnTo>
                  <a:close/>
                </a:path>
                <a:path extrusionOk="0" h="304165" w="8133080">
                  <a:moveTo>
                    <a:pt x="3064827" y="140919"/>
                  </a:moveTo>
                  <a:lnTo>
                    <a:pt x="3062960" y="140868"/>
                  </a:lnTo>
                  <a:lnTo>
                    <a:pt x="3051543" y="140868"/>
                  </a:lnTo>
                  <a:lnTo>
                    <a:pt x="3045930" y="146913"/>
                  </a:lnTo>
                  <a:lnTo>
                    <a:pt x="3042678" y="155676"/>
                  </a:lnTo>
                  <a:lnTo>
                    <a:pt x="3043669" y="155689"/>
                  </a:lnTo>
                  <a:lnTo>
                    <a:pt x="3051581" y="154635"/>
                  </a:lnTo>
                  <a:lnTo>
                    <a:pt x="3057575" y="151638"/>
                  </a:lnTo>
                  <a:lnTo>
                    <a:pt x="3061906" y="146964"/>
                  </a:lnTo>
                  <a:lnTo>
                    <a:pt x="3064827" y="140919"/>
                  </a:lnTo>
                  <a:close/>
                </a:path>
                <a:path extrusionOk="0" h="304165" w="8133080">
                  <a:moveTo>
                    <a:pt x="3086976" y="111074"/>
                  </a:moveTo>
                  <a:lnTo>
                    <a:pt x="3080651" y="109385"/>
                  </a:lnTo>
                  <a:lnTo>
                    <a:pt x="3077426" y="106540"/>
                  </a:lnTo>
                  <a:lnTo>
                    <a:pt x="3073654" y="106540"/>
                  </a:lnTo>
                  <a:lnTo>
                    <a:pt x="3071241" y="106540"/>
                  </a:lnTo>
                  <a:lnTo>
                    <a:pt x="3068624" y="107708"/>
                  </a:lnTo>
                  <a:lnTo>
                    <a:pt x="3064827" y="111074"/>
                  </a:lnTo>
                  <a:lnTo>
                    <a:pt x="3066542" y="116954"/>
                  </a:lnTo>
                  <a:lnTo>
                    <a:pt x="3065107" y="125818"/>
                  </a:lnTo>
                  <a:lnTo>
                    <a:pt x="3072282" y="126174"/>
                  </a:lnTo>
                  <a:lnTo>
                    <a:pt x="3074327" y="120840"/>
                  </a:lnTo>
                  <a:lnTo>
                    <a:pt x="3078962" y="118021"/>
                  </a:lnTo>
                  <a:lnTo>
                    <a:pt x="3083928" y="115519"/>
                  </a:lnTo>
                  <a:lnTo>
                    <a:pt x="3086976" y="111074"/>
                  </a:lnTo>
                  <a:close/>
                </a:path>
                <a:path extrusionOk="0" h="304165" w="8133080">
                  <a:moveTo>
                    <a:pt x="3145942" y="215011"/>
                  </a:moveTo>
                  <a:lnTo>
                    <a:pt x="3145015" y="201053"/>
                  </a:lnTo>
                  <a:lnTo>
                    <a:pt x="3143110" y="195478"/>
                  </a:lnTo>
                  <a:lnTo>
                    <a:pt x="3138424" y="192773"/>
                  </a:lnTo>
                  <a:lnTo>
                    <a:pt x="3135820" y="199390"/>
                  </a:lnTo>
                  <a:lnTo>
                    <a:pt x="3131477" y="204241"/>
                  </a:lnTo>
                  <a:lnTo>
                    <a:pt x="3126968" y="208915"/>
                  </a:lnTo>
                  <a:lnTo>
                    <a:pt x="3123844" y="215011"/>
                  </a:lnTo>
                  <a:lnTo>
                    <a:pt x="3145942" y="215011"/>
                  </a:lnTo>
                  <a:close/>
                </a:path>
                <a:path extrusionOk="0" h="304165" w="8133080">
                  <a:moveTo>
                    <a:pt x="3521506" y="200152"/>
                  </a:moveTo>
                  <a:lnTo>
                    <a:pt x="3499586" y="215011"/>
                  </a:lnTo>
                  <a:lnTo>
                    <a:pt x="3500310" y="215011"/>
                  </a:lnTo>
                  <a:lnTo>
                    <a:pt x="3508298" y="213944"/>
                  </a:lnTo>
                  <a:lnTo>
                    <a:pt x="3514255" y="210934"/>
                  </a:lnTo>
                  <a:lnTo>
                    <a:pt x="3518547" y="206248"/>
                  </a:lnTo>
                  <a:lnTo>
                    <a:pt x="3521506" y="200152"/>
                  </a:lnTo>
                  <a:close/>
                </a:path>
                <a:path extrusionOk="0" h="304165" w="8133080">
                  <a:moveTo>
                    <a:pt x="3595103" y="229755"/>
                  </a:moveTo>
                  <a:lnTo>
                    <a:pt x="3589096" y="228663"/>
                  </a:lnTo>
                  <a:lnTo>
                    <a:pt x="3584359" y="228206"/>
                  </a:lnTo>
                  <a:lnTo>
                    <a:pt x="3580701" y="228206"/>
                  </a:lnTo>
                  <a:lnTo>
                    <a:pt x="3572129" y="228206"/>
                  </a:lnTo>
                  <a:lnTo>
                    <a:pt x="3569449" y="230695"/>
                  </a:lnTo>
                  <a:lnTo>
                    <a:pt x="3570948" y="235648"/>
                  </a:lnTo>
                  <a:lnTo>
                    <a:pt x="3575126" y="238137"/>
                  </a:lnTo>
                  <a:lnTo>
                    <a:pt x="3585045" y="238137"/>
                  </a:lnTo>
                  <a:lnTo>
                    <a:pt x="3590645" y="236004"/>
                  </a:lnTo>
                  <a:lnTo>
                    <a:pt x="3595103" y="229755"/>
                  </a:lnTo>
                  <a:close/>
                </a:path>
                <a:path extrusionOk="0" h="304165" w="8133080">
                  <a:moveTo>
                    <a:pt x="3646906" y="215011"/>
                  </a:moveTo>
                  <a:lnTo>
                    <a:pt x="3645497" y="205168"/>
                  </a:lnTo>
                  <a:lnTo>
                    <a:pt x="3642753" y="196723"/>
                  </a:lnTo>
                  <a:lnTo>
                    <a:pt x="3638346" y="189966"/>
                  </a:lnTo>
                  <a:lnTo>
                    <a:pt x="3631920" y="185166"/>
                  </a:lnTo>
                  <a:lnTo>
                    <a:pt x="3631069" y="191731"/>
                  </a:lnTo>
                  <a:lnTo>
                    <a:pt x="3624872" y="193040"/>
                  </a:lnTo>
                  <a:lnTo>
                    <a:pt x="3615042" y="193040"/>
                  </a:lnTo>
                  <a:lnTo>
                    <a:pt x="3610051" y="192773"/>
                  </a:lnTo>
                  <a:lnTo>
                    <a:pt x="3610051" y="222275"/>
                  </a:lnTo>
                  <a:lnTo>
                    <a:pt x="3613404" y="223304"/>
                  </a:lnTo>
                  <a:lnTo>
                    <a:pt x="3616172" y="223723"/>
                  </a:lnTo>
                  <a:lnTo>
                    <a:pt x="3624008" y="223723"/>
                  </a:lnTo>
                  <a:lnTo>
                    <a:pt x="3637140" y="214617"/>
                  </a:lnTo>
                  <a:lnTo>
                    <a:pt x="3643973" y="214617"/>
                  </a:lnTo>
                  <a:lnTo>
                    <a:pt x="3645370" y="214731"/>
                  </a:lnTo>
                  <a:lnTo>
                    <a:pt x="3646906" y="215011"/>
                  </a:lnTo>
                  <a:close/>
                </a:path>
                <a:path extrusionOk="0" h="304165" w="8133080">
                  <a:moveTo>
                    <a:pt x="3838244" y="177901"/>
                  </a:moveTo>
                  <a:lnTo>
                    <a:pt x="3816058" y="177901"/>
                  </a:lnTo>
                  <a:lnTo>
                    <a:pt x="3816870" y="192087"/>
                  </a:lnTo>
                  <a:lnTo>
                    <a:pt x="3815410" y="208470"/>
                  </a:lnTo>
                  <a:lnTo>
                    <a:pt x="3816146" y="222516"/>
                  </a:lnTo>
                  <a:lnTo>
                    <a:pt x="3823614" y="229755"/>
                  </a:lnTo>
                  <a:lnTo>
                    <a:pt x="3823716" y="213334"/>
                  </a:lnTo>
                  <a:lnTo>
                    <a:pt x="3837914" y="194335"/>
                  </a:lnTo>
                  <a:lnTo>
                    <a:pt x="3838244" y="177901"/>
                  </a:lnTo>
                  <a:close/>
                </a:path>
                <a:path extrusionOk="0" h="304165" w="8133080">
                  <a:moveTo>
                    <a:pt x="3980015" y="274612"/>
                  </a:moveTo>
                  <a:lnTo>
                    <a:pt x="3977094" y="266674"/>
                  </a:lnTo>
                  <a:lnTo>
                    <a:pt x="3971810" y="266674"/>
                  </a:lnTo>
                  <a:lnTo>
                    <a:pt x="3970883" y="266750"/>
                  </a:lnTo>
                  <a:lnTo>
                    <a:pt x="3970769" y="275971"/>
                  </a:lnTo>
                  <a:lnTo>
                    <a:pt x="3969524" y="284022"/>
                  </a:lnTo>
                  <a:lnTo>
                    <a:pt x="3967086" y="290842"/>
                  </a:lnTo>
                  <a:lnTo>
                    <a:pt x="3963416" y="296354"/>
                  </a:lnTo>
                  <a:lnTo>
                    <a:pt x="3965905" y="297789"/>
                  </a:lnTo>
                  <a:lnTo>
                    <a:pt x="3968089" y="298411"/>
                  </a:lnTo>
                  <a:lnTo>
                    <a:pt x="3976738" y="298411"/>
                  </a:lnTo>
                  <a:lnTo>
                    <a:pt x="3979837" y="290474"/>
                  </a:lnTo>
                  <a:lnTo>
                    <a:pt x="3980015" y="274612"/>
                  </a:lnTo>
                  <a:close/>
                </a:path>
                <a:path extrusionOk="0" h="304165" w="8133080">
                  <a:moveTo>
                    <a:pt x="4191851" y="126174"/>
                  </a:moveTo>
                  <a:lnTo>
                    <a:pt x="4187863" y="115709"/>
                  </a:lnTo>
                  <a:lnTo>
                    <a:pt x="4183138" y="112191"/>
                  </a:lnTo>
                  <a:lnTo>
                    <a:pt x="4179430" y="112191"/>
                  </a:lnTo>
                  <a:lnTo>
                    <a:pt x="4175633" y="112191"/>
                  </a:lnTo>
                  <a:lnTo>
                    <a:pt x="4172902" y="115887"/>
                  </a:lnTo>
                  <a:lnTo>
                    <a:pt x="4173385" y="123278"/>
                  </a:lnTo>
                  <a:lnTo>
                    <a:pt x="4176598" y="126974"/>
                  </a:lnTo>
                  <a:lnTo>
                    <a:pt x="4186720" y="126974"/>
                  </a:lnTo>
                  <a:lnTo>
                    <a:pt x="4189120" y="126720"/>
                  </a:lnTo>
                  <a:lnTo>
                    <a:pt x="4191851" y="126174"/>
                  </a:lnTo>
                  <a:close/>
                </a:path>
                <a:path extrusionOk="0" h="304165" w="8133080">
                  <a:moveTo>
                    <a:pt x="4221213" y="81699"/>
                  </a:moveTo>
                  <a:lnTo>
                    <a:pt x="4191863" y="81699"/>
                  </a:lnTo>
                  <a:lnTo>
                    <a:pt x="4191863" y="96443"/>
                  </a:lnTo>
                  <a:lnTo>
                    <a:pt x="4221213" y="96443"/>
                  </a:lnTo>
                  <a:lnTo>
                    <a:pt x="4221213" y="81699"/>
                  </a:lnTo>
                  <a:close/>
                </a:path>
                <a:path extrusionOk="0" h="304165" w="8133080">
                  <a:moveTo>
                    <a:pt x="4228528" y="126517"/>
                  </a:moveTo>
                  <a:lnTo>
                    <a:pt x="4224515" y="115963"/>
                  </a:lnTo>
                  <a:lnTo>
                    <a:pt x="4214038" y="111074"/>
                  </a:lnTo>
                  <a:lnTo>
                    <a:pt x="4214673" y="121386"/>
                  </a:lnTo>
                  <a:lnTo>
                    <a:pt x="4213288" y="133654"/>
                  </a:lnTo>
                  <a:lnTo>
                    <a:pt x="4213771" y="143929"/>
                  </a:lnTo>
                  <a:lnTo>
                    <a:pt x="4220019" y="148221"/>
                  </a:lnTo>
                  <a:lnTo>
                    <a:pt x="4221213" y="148170"/>
                  </a:lnTo>
                  <a:lnTo>
                    <a:pt x="4227093" y="138620"/>
                  </a:lnTo>
                  <a:lnTo>
                    <a:pt x="4228528" y="126517"/>
                  </a:lnTo>
                  <a:close/>
                </a:path>
                <a:path extrusionOk="0" h="304165" w="8133080">
                  <a:moveTo>
                    <a:pt x="4541101" y="61988"/>
                  </a:moveTo>
                  <a:lnTo>
                    <a:pt x="4539170" y="58369"/>
                  </a:lnTo>
                  <a:lnTo>
                    <a:pt x="4535436" y="58369"/>
                  </a:lnTo>
                  <a:lnTo>
                    <a:pt x="4532503" y="58369"/>
                  </a:lnTo>
                  <a:lnTo>
                    <a:pt x="4528451" y="60604"/>
                  </a:lnTo>
                  <a:lnTo>
                    <a:pt x="4523359" y="66827"/>
                  </a:lnTo>
                  <a:lnTo>
                    <a:pt x="4528185" y="71221"/>
                  </a:lnTo>
                  <a:lnTo>
                    <a:pt x="4531969" y="72872"/>
                  </a:lnTo>
                  <a:lnTo>
                    <a:pt x="4538967" y="72872"/>
                  </a:lnTo>
                  <a:lnTo>
                    <a:pt x="4540999" y="69240"/>
                  </a:lnTo>
                  <a:lnTo>
                    <a:pt x="4541101" y="61988"/>
                  </a:lnTo>
                  <a:close/>
                </a:path>
                <a:path extrusionOk="0" h="304165" w="8133080">
                  <a:moveTo>
                    <a:pt x="4589437" y="254304"/>
                  </a:moveTo>
                  <a:lnTo>
                    <a:pt x="4587862" y="238734"/>
                  </a:lnTo>
                  <a:lnTo>
                    <a:pt x="4574883" y="229755"/>
                  </a:lnTo>
                  <a:lnTo>
                    <a:pt x="4576572" y="246761"/>
                  </a:lnTo>
                  <a:lnTo>
                    <a:pt x="4571847" y="261785"/>
                  </a:lnTo>
                  <a:lnTo>
                    <a:pt x="4568634" y="273761"/>
                  </a:lnTo>
                  <a:lnTo>
                    <a:pt x="4574883" y="281609"/>
                  </a:lnTo>
                  <a:lnTo>
                    <a:pt x="4583735" y="270560"/>
                  </a:lnTo>
                  <a:lnTo>
                    <a:pt x="4589437" y="254304"/>
                  </a:lnTo>
                  <a:close/>
                </a:path>
                <a:path extrusionOk="0" h="304165" w="8133080">
                  <a:moveTo>
                    <a:pt x="5539892" y="7607"/>
                  </a:moveTo>
                  <a:lnTo>
                    <a:pt x="5529707" y="7620"/>
                  </a:lnTo>
                  <a:lnTo>
                    <a:pt x="5523433" y="3987"/>
                  </a:lnTo>
                  <a:lnTo>
                    <a:pt x="5517769" y="0"/>
                  </a:lnTo>
                  <a:lnTo>
                    <a:pt x="5517769" y="29857"/>
                  </a:lnTo>
                  <a:lnTo>
                    <a:pt x="5519890" y="30378"/>
                  </a:lnTo>
                  <a:lnTo>
                    <a:pt x="5521718" y="30619"/>
                  </a:lnTo>
                  <a:lnTo>
                    <a:pt x="5523319" y="30619"/>
                  </a:lnTo>
                  <a:lnTo>
                    <a:pt x="5530532" y="27889"/>
                  </a:lnTo>
                  <a:lnTo>
                    <a:pt x="5533974" y="21424"/>
                  </a:lnTo>
                  <a:lnTo>
                    <a:pt x="5536235" y="13804"/>
                  </a:lnTo>
                  <a:lnTo>
                    <a:pt x="5539892" y="7607"/>
                  </a:lnTo>
                  <a:close/>
                </a:path>
                <a:path extrusionOk="0" h="304165" w="8133080">
                  <a:moveTo>
                    <a:pt x="6417246" y="152666"/>
                  </a:moveTo>
                  <a:lnTo>
                    <a:pt x="6409182" y="148170"/>
                  </a:lnTo>
                  <a:lnTo>
                    <a:pt x="6405626" y="154622"/>
                  </a:lnTo>
                  <a:lnTo>
                    <a:pt x="6401422" y="164388"/>
                  </a:lnTo>
                  <a:lnTo>
                    <a:pt x="6401105" y="173469"/>
                  </a:lnTo>
                  <a:lnTo>
                    <a:pt x="6409182" y="177901"/>
                  </a:lnTo>
                  <a:lnTo>
                    <a:pt x="6412624" y="171488"/>
                  </a:lnTo>
                  <a:lnTo>
                    <a:pt x="6416853" y="161759"/>
                  </a:lnTo>
                  <a:lnTo>
                    <a:pt x="6417246" y="152666"/>
                  </a:lnTo>
                  <a:close/>
                </a:path>
                <a:path extrusionOk="0" h="304165" w="8133080">
                  <a:moveTo>
                    <a:pt x="6524231" y="114109"/>
                  </a:moveTo>
                  <a:lnTo>
                    <a:pt x="6522466" y="108610"/>
                  </a:lnTo>
                  <a:lnTo>
                    <a:pt x="6512192" y="103936"/>
                  </a:lnTo>
                  <a:lnTo>
                    <a:pt x="6504724" y="113817"/>
                  </a:lnTo>
                  <a:lnTo>
                    <a:pt x="6500495" y="123215"/>
                  </a:lnTo>
                  <a:lnTo>
                    <a:pt x="6503962" y="130365"/>
                  </a:lnTo>
                  <a:lnTo>
                    <a:pt x="6519646" y="133426"/>
                  </a:lnTo>
                  <a:lnTo>
                    <a:pt x="6521831" y="121881"/>
                  </a:lnTo>
                  <a:lnTo>
                    <a:pt x="6524231" y="114109"/>
                  </a:lnTo>
                  <a:close/>
                </a:path>
                <a:path extrusionOk="0" h="304165" w="8133080">
                  <a:moveTo>
                    <a:pt x="6846633" y="61988"/>
                  </a:moveTo>
                  <a:lnTo>
                    <a:pt x="6844690" y="58369"/>
                  </a:lnTo>
                  <a:lnTo>
                    <a:pt x="6840969" y="58369"/>
                  </a:lnTo>
                  <a:lnTo>
                    <a:pt x="6838048" y="58369"/>
                  </a:lnTo>
                  <a:lnTo>
                    <a:pt x="6834022" y="60604"/>
                  </a:lnTo>
                  <a:lnTo>
                    <a:pt x="6828980" y="66827"/>
                  </a:lnTo>
                  <a:lnTo>
                    <a:pt x="6833806" y="71221"/>
                  </a:lnTo>
                  <a:lnTo>
                    <a:pt x="6837591" y="72872"/>
                  </a:lnTo>
                  <a:lnTo>
                    <a:pt x="6844551" y="72872"/>
                  </a:lnTo>
                  <a:lnTo>
                    <a:pt x="6846557" y="69240"/>
                  </a:lnTo>
                  <a:lnTo>
                    <a:pt x="6846633" y="61988"/>
                  </a:lnTo>
                  <a:close/>
                </a:path>
                <a:path extrusionOk="0" h="304165" w="8133080">
                  <a:moveTo>
                    <a:pt x="6946671" y="229755"/>
                  </a:moveTo>
                  <a:lnTo>
                    <a:pt x="6942379" y="215734"/>
                  </a:lnTo>
                  <a:lnTo>
                    <a:pt x="6933857" y="205790"/>
                  </a:lnTo>
                  <a:lnTo>
                    <a:pt x="6922554" y="198577"/>
                  </a:lnTo>
                  <a:lnTo>
                    <a:pt x="6909854" y="192773"/>
                  </a:lnTo>
                  <a:lnTo>
                    <a:pt x="6910400" y="202920"/>
                  </a:lnTo>
                  <a:lnTo>
                    <a:pt x="6906336" y="208915"/>
                  </a:lnTo>
                  <a:lnTo>
                    <a:pt x="6902678" y="215011"/>
                  </a:lnTo>
                  <a:lnTo>
                    <a:pt x="6912242" y="220141"/>
                  </a:lnTo>
                  <a:lnTo>
                    <a:pt x="6937248" y="224510"/>
                  </a:lnTo>
                  <a:lnTo>
                    <a:pt x="6946671" y="229755"/>
                  </a:lnTo>
                  <a:close/>
                </a:path>
                <a:path extrusionOk="0" h="304165" w="8133080">
                  <a:moveTo>
                    <a:pt x="6962915" y="133070"/>
                  </a:moveTo>
                  <a:lnTo>
                    <a:pt x="6961645" y="118681"/>
                  </a:lnTo>
                  <a:lnTo>
                    <a:pt x="6950405" y="122491"/>
                  </a:lnTo>
                  <a:lnTo>
                    <a:pt x="6946659" y="111086"/>
                  </a:lnTo>
                  <a:lnTo>
                    <a:pt x="6943445" y="110147"/>
                  </a:lnTo>
                  <a:lnTo>
                    <a:pt x="6940766" y="109766"/>
                  </a:lnTo>
                  <a:lnTo>
                    <a:pt x="6938467" y="109766"/>
                  </a:lnTo>
                  <a:lnTo>
                    <a:pt x="6932854" y="109766"/>
                  </a:lnTo>
                  <a:lnTo>
                    <a:pt x="6919557" y="119037"/>
                  </a:lnTo>
                  <a:lnTo>
                    <a:pt x="6912648" y="119037"/>
                  </a:lnTo>
                  <a:lnTo>
                    <a:pt x="6911314" y="118922"/>
                  </a:lnTo>
                  <a:lnTo>
                    <a:pt x="6909854" y="118681"/>
                  </a:lnTo>
                  <a:lnTo>
                    <a:pt x="6910464" y="128854"/>
                  </a:lnTo>
                  <a:lnTo>
                    <a:pt x="6909092" y="141097"/>
                  </a:lnTo>
                  <a:lnTo>
                    <a:pt x="6909727" y="151396"/>
                  </a:lnTo>
                  <a:lnTo>
                    <a:pt x="6916369" y="155727"/>
                  </a:lnTo>
                  <a:lnTo>
                    <a:pt x="6917309" y="155689"/>
                  </a:lnTo>
                  <a:lnTo>
                    <a:pt x="6918706" y="149339"/>
                  </a:lnTo>
                  <a:lnTo>
                    <a:pt x="6920573" y="147180"/>
                  </a:lnTo>
                  <a:lnTo>
                    <a:pt x="6925246" y="147193"/>
                  </a:lnTo>
                  <a:lnTo>
                    <a:pt x="6928104" y="149593"/>
                  </a:lnTo>
                  <a:lnTo>
                    <a:pt x="6934594" y="154393"/>
                  </a:lnTo>
                  <a:lnTo>
                    <a:pt x="6938213" y="156806"/>
                  </a:lnTo>
                  <a:lnTo>
                    <a:pt x="6943611" y="156806"/>
                  </a:lnTo>
                  <a:lnTo>
                    <a:pt x="6945122" y="156476"/>
                  </a:lnTo>
                  <a:lnTo>
                    <a:pt x="6946659" y="155689"/>
                  </a:lnTo>
                  <a:lnTo>
                    <a:pt x="6948170" y="144208"/>
                  </a:lnTo>
                  <a:lnTo>
                    <a:pt x="6956006" y="139128"/>
                  </a:lnTo>
                  <a:lnTo>
                    <a:pt x="6962915" y="133070"/>
                  </a:lnTo>
                  <a:close/>
                </a:path>
                <a:path extrusionOk="0" h="304165" w="8133080">
                  <a:moveTo>
                    <a:pt x="6968845" y="177901"/>
                  </a:moveTo>
                  <a:lnTo>
                    <a:pt x="6946659" y="177901"/>
                  </a:lnTo>
                  <a:lnTo>
                    <a:pt x="6946290" y="189395"/>
                  </a:lnTo>
                  <a:lnTo>
                    <a:pt x="6948424" y="198374"/>
                  </a:lnTo>
                  <a:lnTo>
                    <a:pt x="6953428" y="204533"/>
                  </a:lnTo>
                  <a:lnTo>
                    <a:pt x="6961632" y="207518"/>
                  </a:lnTo>
                  <a:lnTo>
                    <a:pt x="6962140" y="198894"/>
                  </a:lnTo>
                  <a:lnTo>
                    <a:pt x="6964908" y="192493"/>
                  </a:lnTo>
                  <a:lnTo>
                    <a:pt x="6967842" y="186207"/>
                  </a:lnTo>
                  <a:lnTo>
                    <a:pt x="6968845" y="177901"/>
                  </a:lnTo>
                  <a:close/>
                </a:path>
                <a:path extrusionOk="0" h="304165" w="8133080">
                  <a:moveTo>
                    <a:pt x="8118640" y="79095"/>
                  </a:moveTo>
                  <a:lnTo>
                    <a:pt x="8117637" y="70726"/>
                  </a:lnTo>
                  <a:lnTo>
                    <a:pt x="8105902" y="59728"/>
                  </a:lnTo>
                  <a:lnTo>
                    <a:pt x="8099628" y="59728"/>
                  </a:lnTo>
                  <a:lnTo>
                    <a:pt x="8097012" y="59728"/>
                  </a:lnTo>
                  <a:lnTo>
                    <a:pt x="8095348" y="61645"/>
                  </a:lnTo>
                  <a:lnTo>
                    <a:pt x="8096847" y="76644"/>
                  </a:lnTo>
                  <a:lnTo>
                    <a:pt x="8104746" y="81635"/>
                  </a:lnTo>
                  <a:lnTo>
                    <a:pt x="8115198" y="81635"/>
                  </a:lnTo>
                  <a:lnTo>
                    <a:pt x="8118640" y="79095"/>
                  </a:lnTo>
                  <a:close/>
                </a:path>
                <a:path extrusionOk="0" h="304165" w="8133080">
                  <a:moveTo>
                    <a:pt x="8132762" y="89065"/>
                  </a:moveTo>
                  <a:lnTo>
                    <a:pt x="8118043" y="89065"/>
                  </a:lnTo>
                  <a:lnTo>
                    <a:pt x="8118043" y="103936"/>
                  </a:lnTo>
                  <a:lnTo>
                    <a:pt x="8132762" y="103936"/>
                  </a:lnTo>
                  <a:lnTo>
                    <a:pt x="8132762" y="89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3184" name="Google Shape;3184;gf574e92628_0_0"/>
          <p:cNvPicPr preferRelativeResize="0"/>
          <p:nvPr/>
        </p:nvPicPr>
        <p:blipFill>
          <a:blip r:embed="rId24">
            <a:alphaModFix/>
          </a:blip>
          <a:stretch>
            <a:fillRect/>
          </a:stretch>
        </p:blipFill>
        <p:spPr>
          <a:xfrm flipH="1">
            <a:off x="95025" y="-81325"/>
            <a:ext cx="13717874" cy="13717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185" name="Google Shape;3185;gf574e92628_0_0"/>
          <p:cNvPicPr preferRelativeResize="0"/>
          <p:nvPr/>
        </p:nvPicPr>
        <p:blipFill>
          <a:blip r:embed="rId25">
            <a:alphaModFix/>
          </a:blip>
          <a:stretch>
            <a:fillRect/>
          </a:stretch>
        </p:blipFill>
        <p:spPr>
          <a:xfrm>
            <a:off x="666012" y="4137042"/>
            <a:ext cx="667873" cy="631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86" name="Google Shape;3186;gf574e92628_0_0"/>
          <p:cNvPicPr preferRelativeResize="0"/>
          <p:nvPr/>
        </p:nvPicPr>
        <p:blipFill>
          <a:blip r:embed="rId26">
            <a:alphaModFix/>
          </a:blip>
          <a:stretch>
            <a:fillRect/>
          </a:stretch>
        </p:blipFill>
        <p:spPr>
          <a:xfrm>
            <a:off x="3870955" y="4137041"/>
            <a:ext cx="667875" cy="631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187" name="Google Shape;3187;gf574e92628_0_0"/>
          <p:cNvPicPr preferRelativeResize="0"/>
          <p:nvPr/>
        </p:nvPicPr>
        <p:blipFill>
          <a:blip r:embed="rId27">
            <a:alphaModFix/>
          </a:blip>
          <a:stretch>
            <a:fillRect/>
          </a:stretch>
        </p:blipFill>
        <p:spPr>
          <a:xfrm>
            <a:off x="10660963" y="281713"/>
            <a:ext cx="2331839" cy="1723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88" name="Google Shape;3188;gf574e92628_0_0"/>
          <p:cNvPicPr preferRelativeResize="0"/>
          <p:nvPr/>
        </p:nvPicPr>
        <p:blipFill>
          <a:blip r:embed="rId28">
            <a:alphaModFix/>
          </a:blip>
          <a:stretch>
            <a:fillRect/>
          </a:stretch>
        </p:blipFill>
        <p:spPr>
          <a:xfrm>
            <a:off x="1795125" y="5714361"/>
            <a:ext cx="9385181" cy="931675"/>
          </a:xfrm>
          <a:prstGeom prst="rect">
            <a:avLst/>
          </a:prstGeom>
          <a:noFill/>
          <a:ln>
            <a:noFill/>
          </a:ln>
        </p:spPr>
      </p:pic>
      <p:sp>
        <p:nvSpPr>
          <p:cNvPr id="3189" name="Google Shape;3189;gf574e92628_0_0"/>
          <p:cNvSpPr txBox="1"/>
          <p:nvPr/>
        </p:nvSpPr>
        <p:spPr>
          <a:xfrm>
            <a:off x="705037" y="1159462"/>
            <a:ext cx="47685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PAINEL TEMÁTICO 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90" name="Google Shape;3190;gf574e92628_0_0"/>
          <p:cNvSpPr txBox="1"/>
          <p:nvPr/>
        </p:nvSpPr>
        <p:spPr>
          <a:xfrm>
            <a:off x="687750" y="2081300"/>
            <a:ext cx="8883000" cy="172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5000">
                <a:solidFill>
                  <a:srgbClr val="23223B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Título do Painel Temático:</a:t>
            </a:r>
            <a:endParaRPr b="1" sz="5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000">
                <a:solidFill>
                  <a:srgbClr val="23223B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subtítulo do painel temático</a:t>
            </a:r>
            <a:endParaRPr sz="5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191" name="Google Shape;3191;gf574e92628_0_0"/>
          <p:cNvSpPr txBox="1"/>
          <p:nvPr/>
        </p:nvSpPr>
        <p:spPr>
          <a:xfrm>
            <a:off x="1466387" y="4137042"/>
            <a:ext cx="14052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XX/XX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92" name="Google Shape;3192;gf574e92628_0_0"/>
          <p:cNvSpPr txBox="1"/>
          <p:nvPr/>
        </p:nvSpPr>
        <p:spPr>
          <a:xfrm>
            <a:off x="4683550" y="4137042"/>
            <a:ext cx="18384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XXhXX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93" name="Google Shape;3193;gf574e92628_0_0"/>
          <p:cNvSpPr txBox="1"/>
          <p:nvPr/>
        </p:nvSpPr>
        <p:spPr>
          <a:xfrm>
            <a:off x="3432538" y="10354350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94" name="Google Shape;3194;gf574e92628_0_0"/>
          <p:cNvSpPr/>
          <p:nvPr/>
        </p:nvSpPr>
        <p:spPr>
          <a:xfrm>
            <a:off x="7657663" y="7715588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95" name="Google Shape;3195;gf574e92628_0_0"/>
          <p:cNvSpPr txBox="1"/>
          <p:nvPr/>
        </p:nvSpPr>
        <p:spPr>
          <a:xfrm>
            <a:off x="7505863" y="10313888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196" name="Google Shape;3196;gf574e92628_0_0"/>
          <p:cNvSpPr/>
          <p:nvPr/>
        </p:nvSpPr>
        <p:spPr>
          <a:xfrm>
            <a:off x="3580025" y="7964150"/>
            <a:ext cx="2635500" cy="2072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97" name="Google Shape;3197;gf574e92628_0_0"/>
          <p:cNvSpPr txBox="1"/>
          <p:nvPr/>
        </p:nvSpPr>
        <p:spPr>
          <a:xfrm>
            <a:off x="-2864950" y="7735400"/>
            <a:ext cx="110301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201" name="Shape 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2" name="Google Shape;3202;gefe2f4b35a_0_17"/>
          <p:cNvSpPr/>
          <p:nvPr/>
        </p:nvSpPr>
        <p:spPr>
          <a:xfrm>
            <a:off x="6948239" y="11129886"/>
            <a:ext cx="11429" cy="22859"/>
          </a:xfrm>
          <a:custGeom>
            <a:rect b="b" l="l" r="r" t="t"/>
            <a:pathLst>
              <a:path extrusionOk="0" h="22859" w="11429">
                <a:moveTo>
                  <a:pt x="5741" y="0"/>
                </a:moveTo>
                <a:lnTo>
                  <a:pt x="3418" y="6410"/>
                </a:lnTo>
                <a:lnTo>
                  <a:pt x="364" y="12385"/>
                </a:lnTo>
                <a:lnTo>
                  <a:pt x="0" y="17755"/>
                </a:lnTo>
                <a:lnTo>
                  <a:pt x="5741" y="22351"/>
                </a:lnTo>
                <a:lnTo>
                  <a:pt x="7929" y="15987"/>
                </a:lnTo>
                <a:lnTo>
                  <a:pt x="10928" y="10004"/>
                </a:lnTo>
                <a:lnTo>
                  <a:pt x="11333" y="4606"/>
                </a:lnTo>
                <a:lnTo>
                  <a:pt x="5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03" name="Google Shape;3203;gefe2f4b35a_0_17"/>
          <p:cNvSpPr/>
          <p:nvPr/>
        </p:nvSpPr>
        <p:spPr>
          <a:xfrm>
            <a:off x="7090017" y="11129722"/>
            <a:ext cx="19050" cy="14604"/>
          </a:xfrm>
          <a:custGeom>
            <a:rect b="b" l="l" r="r" t="t"/>
            <a:pathLst>
              <a:path extrusionOk="0" h="14604" w="19050">
                <a:moveTo>
                  <a:pt x="7531" y="0"/>
                </a:moveTo>
                <a:lnTo>
                  <a:pt x="4686" y="0"/>
                </a:lnTo>
                <a:lnTo>
                  <a:pt x="927" y="0"/>
                </a:lnTo>
                <a:lnTo>
                  <a:pt x="0" y="3594"/>
                </a:lnTo>
                <a:lnTo>
                  <a:pt x="2006" y="10782"/>
                </a:lnTo>
                <a:lnTo>
                  <a:pt x="4927" y="14389"/>
                </a:lnTo>
                <a:lnTo>
                  <a:pt x="11684" y="14389"/>
                </a:lnTo>
                <a:lnTo>
                  <a:pt x="14986" y="12598"/>
                </a:lnTo>
                <a:lnTo>
                  <a:pt x="18491" y="7759"/>
                </a:lnTo>
                <a:lnTo>
                  <a:pt x="12001" y="2070"/>
                </a:lnTo>
                <a:lnTo>
                  <a:pt x="75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04" name="Google Shape;3204;gefe2f4b35a_0_17"/>
          <p:cNvSpPr/>
          <p:nvPr/>
        </p:nvSpPr>
        <p:spPr>
          <a:xfrm>
            <a:off x="6577036" y="11143271"/>
            <a:ext cx="26034" cy="16509"/>
          </a:xfrm>
          <a:custGeom>
            <a:rect b="b" l="l" r="r" t="t"/>
            <a:pathLst>
              <a:path extrusionOk="0" h="16509" w="26034">
                <a:moveTo>
                  <a:pt x="11925" y="0"/>
                </a:moveTo>
                <a:lnTo>
                  <a:pt x="5714" y="0"/>
                </a:lnTo>
                <a:lnTo>
                  <a:pt x="0" y="2921"/>
                </a:lnTo>
                <a:lnTo>
                  <a:pt x="1219" y="8966"/>
                </a:lnTo>
                <a:lnTo>
                  <a:pt x="5791" y="9309"/>
                </a:lnTo>
                <a:lnTo>
                  <a:pt x="10083" y="10121"/>
                </a:lnTo>
                <a:lnTo>
                  <a:pt x="8674" y="16217"/>
                </a:lnTo>
                <a:lnTo>
                  <a:pt x="23342" y="16217"/>
                </a:lnTo>
                <a:lnTo>
                  <a:pt x="25578" y="9199"/>
                </a:lnTo>
                <a:lnTo>
                  <a:pt x="23353" y="4122"/>
                </a:lnTo>
                <a:lnTo>
                  <a:pt x="18268" y="1039"/>
                </a:lnTo>
                <a:lnTo>
                  <a:pt x="11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05" name="Google Shape;3205;gefe2f4b35a_0_17"/>
          <p:cNvSpPr/>
          <p:nvPr/>
        </p:nvSpPr>
        <p:spPr>
          <a:xfrm>
            <a:off x="258108" y="11159487"/>
            <a:ext cx="29845" cy="30479"/>
          </a:xfrm>
          <a:custGeom>
            <a:rect b="b" l="l" r="r" t="t"/>
            <a:pathLst>
              <a:path extrusionOk="0" h="30479" w="29845">
                <a:moveTo>
                  <a:pt x="22123" y="0"/>
                </a:moveTo>
                <a:lnTo>
                  <a:pt x="21892" y="12737"/>
                </a:lnTo>
                <a:lnTo>
                  <a:pt x="14719" y="18472"/>
                </a:lnTo>
                <a:lnTo>
                  <a:pt x="5717" y="22434"/>
                </a:lnTo>
                <a:lnTo>
                  <a:pt x="0" y="29857"/>
                </a:lnTo>
                <a:lnTo>
                  <a:pt x="29616" y="29857"/>
                </a:lnTo>
                <a:lnTo>
                  <a:pt x="29247" y="20738"/>
                </a:lnTo>
                <a:lnTo>
                  <a:pt x="29094" y="11518"/>
                </a:lnTo>
                <a:lnTo>
                  <a:pt x="27328" y="400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06" name="Google Shape;3206;gefe2f4b35a_0_17"/>
          <p:cNvSpPr/>
          <p:nvPr/>
        </p:nvSpPr>
        <p:spPr>
          <a:xfrm>
            <a:off x="3793761" y="11159487"/>
            <a:ext cx="29845" cy="15875"/>
          </a:xfrm>
          <a:custGeom>
            <a:rect b="b" l="l" r="r" t="t"/>
            <a:pathLst>
              <a:path extrusionOk="0" h="15875" w="29845">
                <a:moveTo>
                  <a:pt x="29705" y="0"/>
                </a:moveTo>
                <a:lnTo>
                  <a:pt x="19902" y="1427"/>
                </a:lnTo>
                <a:lnTo>
                  <a:pt x="11499" y="4189"/>
                </a:lnTo>
                <a:lnTo>
                  <a:pt x="4773" y="8635"/>
                </a:lnTo>
                <a:lnTo>
                  <a:pt x="0" y="15113"/>
                </a:lnTo>
                <a:lnTo>
                  <a:pt x="2679" y="15417"/>
                </a:lnTo>
                <a:lnTo>
                  <a:pt x="5194" y="15570"/>
                </a:lnTo>
                <a:lnTo>
                  <a:pt x="7543" y="15570"/>
                </a:lnTo>
                <a:lnTo>
                  <a:pt x="16083" y="14680"/>
                </a:lnTo>
                <a:lnTo>
                  <a:pt x="22706" y="11899"/>
                </a:lnTo>
                <a:lnTo>
                  <a:pt x="27287" y="7061"/>
                </a:lnTo>
                <a:lnTo>
                  <a:pt x="29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07" name="Google Shape;3207;gefe2f4b35a_0_17"/>
          <p:cNvSpPr/>
          <p:nvPr/>
        </p:nvSpPr>
        <p:spPr>
          <a:xfrm>
            <a:off x="4250705" y="11157797"/>
            <a:ext cx="16510" cy="26034"/>
          </a:xfrm>
          <a:custGeom>
            <a:rect b="b" l="l" r="r" t="t"/>
            <a:pathLst>
              <a:path extrusionOk="0" h="26034" w="16510">
                <a:moveTo>
                  <a:pt x="12674" y="0"/>
                </a:moveTo>
                <a:lnTo>
                  <a:pt x="6235" y="0"/>
                </a:lnTo>
                <a:lnTo>
                  <a:pt x="4406" y="0"/>
                </a:lnTo>
                <a:lnTo>
                  <a:pt x="2336" y="520"/>
                </a:lnTo>
                <a:lnTo>
                  <a:pt x="0" y="1689"/>
                </a:lnTo>
                <a:lnTo>
                  <a:pt x="0" y="23939"/>
                </a:lnTo>
                <a:lnTo>
                  <a:pt x="2412" y="25196"/>
                </a:lnTo>
                <a:lnTo>
                  <a:pt x="4546" y="25742"/>
                </a:lnTo>
                <a:lnTo>
                  <a:pt x="12788" y="25742"/>
                </a:lnTo>
                <a:lnTo>
                  <a:pt x="15963" y="19304"/>
                </a:lnTo>
                <a:lnTo>
                  <a:pt x="15913" y="6438"/>
                </a:lnTo>
                <a:lnTo>
                  <a:pt x="12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08" name="Google Shape;3208;gefe2f4b35a_0_17"/>
          <p:cNvSpPr/>
          <p:nvPr/>
        </p:nvSpPr>
        <p:spPr>
          <a:xfrm>
            <a:off x="4154896" y="11174593"/>
            <a:ext cx="44450" cy="34290"/>
          </a:xfrm>
          <a:custGeom>
            <a:rect b="b" l="l" r="r" t="t"/>
            <a:pathLst>
              <a:path extrusionOk="0" h="34290" w="44450">
                <a:moveTo>
                  <a:pt x="44018" y="0"/>
                </a:moveTo>
                <a:lnTo>
                  <a:pt x="22123" y="0"/>
                </a:lnTo>
                <a:lnTo>
                  <a:pt x="21047" y="11830"/>
                </a:lnTo>
                <a:lnTo>
                  <a:pt x="12609" y="16297"/>
                </a:lnTo>
                <a:lnTo>
                  <a:pt x="3397" y="19988"/>
                </a:lnTo>
                <a:lnTo>
                  <a:pt x="0" y="29489"/>
                </a:lnTo>
                <a:lnTo>
                  <a:pt x="3365" y="32423"/>
                </a:lnTo>
                <a:lnTo>
                  <a:pt x="6604" y="33667"/>
                </a:lnTo>
                <a:lnTo>
                  <a:pt x="9740" y="33667"/>
                </a:lnTo>
                <a:lnTo>
                  <a:pt x="19486" y="29893"/>
                </a:lnTo>
                <a:lnTo>
                  <a:pt x="28451" y="20796"/>
                </a:lnTo>
                <a:lnTo>
                  <a:pt x="36629" y="9718"/>
                </a:lnTo>
                <a:lnTo>
                  <a:pt x="440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09" name="Google Shape;3209;gefe2f4b35a_0_17"/>
          <p:cNvSpPr/>
          <p:nvPr/>
        </p:nvSpPr>
        <p:spPr>
          <a:xfrm>
            <a:off x="3897072" y="11204088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14" y="10752"/>
                </a:lnTo>
                <a:lnTo>
                  <a:pt x="6554" y="15573"/>
                </a:lnTo>
                <a:lnTo>
                  <a:pt x="15064" y="18170"/>
                </a:lnTo>
                <a:lnTo>
                  <a:pt x="22186" y="22250"/>
                </a:lnTo>
                <a:lnTo>
                  <a:pt x="21718" y="11442"/>
                </a:lnTo>
                <a:lnTo>
                  <a:pt x="15422" y="6538"/>
                </a:lnTo>
                <a:lnTo>
                  <a:pt x="6961" y="39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10" name="Google Shape;3210;gefe2f4b35a_0_17"/>
          <p:cNvSpPr/>
          <p:nvPr/>
        </p:nvSpPr>
        <p:spPr>
          <a:xfrm>
            <a:off x="1355840" y="11217530"/>
            <a:ext cx="36830" cy="38734"/>
          </a:xfrm>
          <a:custGeom>
            <a:rect b="b" l="l" r="r" t="t"/>
            <a:pathLst>
              <a:path extrusionOk="0" h="38734" w="36830">
                <a:moveTo>
                  <a:pt x="11493" y="0"/>
                </a:moveTo>
                <a:lnTo>
                  <a:pt x="5562" y="0"/>
                </a:lnTo>
                <a:lnTo>
                  <a:pt x="749" y="2235"/>
                </a:lnTo>
                <a:lnTo>
                  <a:pt x="0" y="8813"/>
                </a:lnTo>
                <a:lnTo>
                  <a:pt x="6809" y="14289"/>
                </a:lnTo>
                <a:lnTo>
                  <a:pt x="8928" y="24417"/>
                </a:lnTo>
                <a:lnTo>
                  <a:pt x="11408" y="34175"/>
                </a:lnTo>
                <a:lnTo>
                  <a:pt x="19304" y="38544"/>
                </a:lnTo>
                <a:lnTo>
                  <a:pt x="21107" y="38468"/>
                </a:lnTo>
                <a:lnTo>
                  <a:pt x="22123" y="38303"/>
                </a:lnTo>
                <a:lnTo>
                  <a:pt x="25456" y="30566"/>
                </a:lnTo>
                <a:lnTo>
                  <a:pt x="33446" y="16479"/>
                </a:lnTo>
                <a:lnTo>
                  <a:pt x="36779" y="8813"/>
                </a:lnTo>
                <a:lnTo>
                  <a:pt x="33067" y="6284"/>
                </a:lnTo>
                <a:lnTo>
                  <a:pt x="26793" y="3382"/>
                </a:lnTo>
                <a:lnTo>
                  <a:pt x="19191" y="993"/>
                </a:lnTo>
                <a:lnTo>
                  <a:pt x="11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11" name="Google Shape;3211;gefe2f4b35a_0_17"/>
          <p:cNvSpPr/>
          <p:nvPr/>
        </p:nvSpPr>
        <p:spPr>
          <a:xfrm>
            <a:off x="2723481" y="11233239"/>
            <a:ext cx="26035" cy="17145"/>
          </a:xfrm>
          <a:custGeom>
            <a:rect b="b" l="l" r="r" t="t"/>
            <a:pathLst>
              <a:path extrusionOk="0" h="17145" w="26035">
                <a:moveTo>
                  <a:pt x="14472" y="0"/>
                </a:moveTo>
                <a:lnTo>
                  <a:pt x="5251" y="0"/>
                </a:lnTo>
                <a:lnTo>
                  <a:pt x="4324" y="0"/>
                </a:lnTo>
                <a:lnTo>
                  <a:pt x="3321" y="76"/>
                </a:lnTo>
                <a:lnTo>
                  <a:pt x="2216" y="241"/>
                </a:lnTo>
                <a:lnTo>
                  <a:pt x="0" y="7336"/>
                </a:lnTo>
                <a:lnTo>
                  <a:pt x="2324" y="12482"/>
                </a:lnTo>
                <a:lnTo>
                  <a:pt x="7535" y="15616"/>
                </a:lnTo>
                <a:lnTo>
                  <a:pt x="13976" y="16675"/>
                </a:lnTo>
                <a:lnTo>
                  <a:pt x="20110" y="16675"/>
                </a:lnTo>
                <a:lnTo>
                  <a:pt x="25673" y="13817"/>
                </a:lnTo>
                <a:lnTo>
                  <a:pt x="24378" y="7848"/>
                </a:lnTo>
                <a:lnTo>
                  <a:pt x="15742" y="7632"/>
                </a:lnTo>
                <a:lnTo>
                  <a:pt x="14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12" name="Google Shape;3212;gefe2f4b35a_0_17"/>
          <p:cNvSpPr/>
          <p:nvPr/>
        </p:nvSpPr>
        <p:spPr>
          <a:xfrm>
            <a:off x="3344631" y="11233484"/>
            <a:ext cx="22225" cy="22859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790" y="14152"/>
                </a:lnTo>
                <a:lnTo>
                  <a:pt x="2607" y="19650"/>
                </a:lnTo>
                <a:lnTo>
                  <a:pt x="7239" y="22352"/>
                </a:lnTo>
                <a:lnTo>
                  <a:pt x="10367" y="16330"/>
                </a:lnTo>
                <a:lnTo>
                  <a:pt x="16417" y="13071"/>
                </a:lnTo>
                <a:lnTo>
                  <a:pt x="21615" y="886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13" name="Google Shape;3213;gefe2f4b35a_0_17"/>
          <p:cNvSpPr/>
          <p:nvPr/>
        </p:nvSpPr>
        <p:spPr>
          <a:xfrm>
            <a:off x="3212003" y="11241089"/>
            <a:ext cx="22225" cy="15240"/>
          </a:xfrm>
          <a:custGeom>
            <a:rect b="b" l="l" r="r" t="t"/>
            <a:pathLst>
              <a:path extrusionOk="0" h="15240" w="22225">
                <a:moveTo>
                  <a:pt x="22123" y="0"/>
                </a:moveTo>
                <a:lnTo>
                  <a:pt x="13194" y="341"/>
                </a:lnTo>
                <a:lnTo>
                  <a:pt x="5318" y="1709"/>
                </a:lnTo>
                <a:lnTo>
                  <a:pt x="313" y="5909"/>
                </a:lnTo>
                <a:lnTo>
                  <a:pt x="0" y="14744"/>
                </a:lnTo>
                <a:lnTo>
                  <a:pt x="1600" y="14782"/>
                </a:lnTo>
                <a:lnTo>
                  <a:pt x="13182" y="14782"/>
                </a:lnTo>
                <a:lnTo>
                  <a:pt x="19126" y="8813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14" name="Google Shape;3214;gefe2f4b35a_0_17"/>
          <p:cNvSpPr/>
          <p:nvPr/>
        </p:nvSpPr>
        <p:spPr>
          <a:xfrm>
            <a:off x="3972247" y="11241089"/>
            <a:ext cx="14604" cy="18415"/>
          </a:xfrm>
          <a:custGeom>
            <a:rect b="b" l="l" r="r" t="t"/>
            <a:pathLst>
              <a:path extrusionOk="0" h="18415" w="14604">
                <a:moveTo>
                  <a:pt x="5689" y="0"/>
                </a:moveTo>
                <a:lnTo>
                  <a:pt x="437" y="7904"/>
                </a:lnTo>
                <a:lnTo>
                  <a:pt x="0" y="13455"/>
                </a:lnTo>
                <a:lnTo>
                  <a:pt x="2753" y="16730"/>
                </a:lnTo>
                <a:lnTo>
                  <a:pt x="7073" y="17805"/>
                </a:lnTo>
                <a:lnTo>
                  <a:pt x="11518" y="16648"/>
                </a:lnTo>
                <a:lnTo>
                  <a:pt x="14020" y="13236"/>
                </a:lnTo>
                <a:lnTo>
                  <a:pt x="12703" y="7657"/>
                </a:lnTo>
                <a:lnTo>
                  <a:pt x="56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15" name="Google Shape;3215;gefe2f4b35a_0_17"/>
          <p:cNvSpPr/>
          <p:nvPr/>
        </p:nvSpPr>
        <p:spPr>
          <a:xfrm>
            <a:off x="7727402" y="11248454"/>
            <a:ext cx="37465" cy="29845"/>
          </a:xfrm>
          <a:custGeom>
            <a:rect b="b" l="l" r="r" t="t"/>
            <a:pathLst>
              <a:path extrusionOk="0" h="29845" w="37465">
                <a:moveTo>
                  <a:pt x="35001" y="0"/>
                </a:moveTo>
                <a:lnTo>
                  <a:pt x="34124" y="0"/>
                </a:lnTo>
                <a:lnTo>
                  <a:pt x="21920" y="3743"/>
                </a:lnTo>
                <a:lnTo>
                  <a:pt x="14690" y="12461"/>
                </a:lnTo>
                <a:lnTo>
                  <a:pt x="8646" y="22384"/>
                </a:lnTo>
                <a:lnTo>
                  <a:pt x="0" y="29743"/>
                </a:lnTo>
                <a:lnTo>
                  <a:pt x="36868" y="126"/>
                </a:lnTo>
                <a:lnTo>
                  <a:pt x="350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16" name="Google Shape;3216;gefe2f4b35a_0_17"/>
          <p:cNvSpPr/>
          <p:nvPr/>
        </p:nvSpPr>
        <p:spPr>
          <a:xfrm>
            <a:off x="154381" y="11255812"/>
            <a:ext cx="17780" cy="39370"/>
          </a:xfrm>
          <a:custGeom>
            <a:rect b="b" l="l" r="r" t="t"/>
            <a:pathLst>
              <a:path extrusionOk="0" h="39370" w="17780">
                <a:moveTo>
                  <a:pt x="13814" y="0"/>
                </a:moveTo>
                <a:lnTo>
                  <a:pt x="8582" y="0"/>
                </a:lnTo>
                <a:lnTo>
                  <a:pt x="8176" y="25"/>
                </a:lnTo>
                <a:lnTo>
                  <a:pt x="4029" y="7098"/>
                </a:lnTo>
                <a:lnTo>
                  <a:pt x="1210" y="15416"/>
                </a:lnTo>
                <a:lnTo>
                  <a:pt x="0" y="25312"/>
                </a:lnTo>
                <a:lnTo>
                  <a:pt x="683" y="37122"/>
                </a:lnTo>
                <a:lnTo>
                  <a:pt x="3007" y="38328"/>
                </a:lnTo>
                <a:lnTo>
                  <a:pt x="5064" y="38862"/>
                </a:lnTo>
                <a:lnTo>
                  <a:pt x="14526" y="38862"/>
                </a:lnTo>
                <a:lnTo>
                  <a:pt x="17574" y="29146"/>
                </a:lnTo>
                <a:lnTo>
                  <a:pt x="17218" y="9715"/>
                </a:lnTo>
                <a:lnTo>
                  <a:pt x="13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17" name="Google Shape;3217;gefe2f4b35a_0_17"/>
          <p:cNvSpPr/>
          <p:nvPr/>
        </p:nvSpPr>
        <p:spPr>
          <a:xfrm>
            <a:off x="38808" y="11263321"/>
            <a:ext cx="12065" cy="22859"/>
          </a:xfrm>
          <a:custGeom>
            <a:rect b="b" l="l" r="r" t="t"/>
            <a:pathLst>
              <a:path extrusionOk="0" h="22859" w="12065">
                <a:moveTo>
                  <a:pt x="5745" y="0"/>
                </a:moveTo>
                <a:lnTo>
                  <a:pt x="3411" y="6346"/>
                </a:lnTo>
                <a:lnTo>
                  <a:pt x="358" y="12299"/>
                </a:lnTo>
                <a:lnTo>
                  <a:pt x="0" y="17691"/>
                </a:lnTo>
                <a:lnTo>
                  <a:pt x="5745" y="22351"/>
                </a:lnTo>
                <a:lnTo>
                  <a:pt x="8111" y="15796"/>
                </a:lnTo>
                <a:lnTo>
                  <a:pt x="11160" y="9837"/>
                </a:lnTo>
                <a:lnTo>
                  <a:pt x="11501" y="4547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18" name="Google Shape;3218;gefe2f4b35a_0_17"/>
          <p:cNvSpPr/>
          <p:nvPr/>
        </p:nvSpPr>
        <p:spPr>
          <a:xfrm>
            <a:off x="3204711" y="11261740"/>
            <a:ext cx="29844" cy="24129"/>
          </a:xfrm>
          <a:custGeom>
            <a:rect b="b" l="l" r="r" t="t"/>
            <a:pathLst>
              <a:path extrusionOk="0" h="24129" w="29844">
                <a:moveTo>
                  <a:pt x="24094" y="0"/>
                </a:moveTo>
                <a:lnTo>
                  <a:pt x="21427" y="0"/>
                </a:lnTo>
                <a:lnTo>
                  <a:pt x="9917" y="2931"/>
                </a:lnTo>
                <a:lnTo>
                  <a:pt x="1825" y="9810"/>
                </a:lnTo>
                <a:lnTo>
                  <a:pt x="0" y="17766"/>
                </a:lnTo>
                <a:lnTo>
                  <a:pt x="7292" y="23926"/>
                </a:lnTo>
                <a:lnTo>
                  <a:pt x="11401" y="16875"/>
                </a:lnTo>
                <a:lnTo>
                  <a:pt x="19444" y="13881"/>
                </a:lnTo>
                <a:lnTo>
                  <a:pt x="26943" y="10325"/>
                </a:lnTo>
                <a:lnTo>
                  <a:pt x="29415" y="1587"/>
                </a:lnTo>
                <a:lnTo>
                  <a:pt x="26799" y="482"/>
                </a:lnTo>
                <a:lnTo>
                  <a:pt x="24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19" name="Google Shape;3219;gefe2f4b35a_0_17"/>
          <p:cNvSpPr/>
          <p:nvPr/>
        </p:nvSpPr>
        <p:spPr>
          <a:xfrm>
            <a:off x="7835930" y="11270579"/>
            <a:ext cx="24765" cy="22859"/>
          </a:xfrm>
          <a:custGeom>
            <a:rect b="b" l="l" r="r" t="t"/>
            <a:pathLst>
              <a:path extrusionOk="0" h="22859" w="24765">
                <a:moveTo>
                  <a:pt x="24155" y="0"/>
                </a:moveTo>
                <a:lnTo>
                  <a:pt x="9144" y="0"/>
                </a:lnTo>
                <a:lnTo>
                  <a:pt x="8864" y="9448"/>
                </a:lnTo>
                <a:lnTo>
                  <a:pt x="0" y="10490"/>
                </a:lnTo>
                <a:lnTo>
                  <a:pt x="1955" y="22364"/>
                </a:lnTo>
                <a:lnTo>
                  <a:pt x="24155" y="22364"/>
                </a:lnTo>
                <a:lnTo>
                  <a:pt x="241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20" name="Google Shape;3220;gefe2f4b35a_0_17"/>
          <p:cNvSpPr/>
          <p:nvPr/>
        </p:nvSpPr>
        <p:spPr>
          <a:xfrm>
            <a:off x="3315017" y="11278031"/>
            <a:ext cx="66675" cy="24765"/>
          </a:xfrm>
          <a:custGeom>
            <a:rect b="b" l="l" r="r" t="t"/>
            <a:pathLst>
              <a:path extrusionOk="0" h="24765" w="66675">
                <a:moveTo>
                  <a:pt x="16764" y="6172"/>
                </a:moveTo>
                <a:lnTo>
                  <a:pt x="14414" y="0"/>
                </a:lnTo>
                <a:lnTo>
                  <a:pt x="9067" y="0"/>
                </a:lnTo>
                <a:lnTo>
                  <a:pt x="8013" y="50"/>
                </a:lnTo>
                <a:lnTo>
                  <a:pt x="7454" y="177"/>
                </a:lnTo>
                <a:lnTo>
                  <a:pt x="6946" y="4229"/>
                </a:lnTo>
                <a:lnTo>
                  <a:pt x="6413" y="7848"/>
                </a:lnTo>
                <a:lnTo>
                  <a:pt x="1397" y="7848"/>
                </a:lnTo>
                <a:lnTo>
                  <a:pt x="736" y="7785"/>
                </a:lnTo>
                <a:lnTo>
                  <a:pt x="0" y="7645"/>
                </a:lnTo>
                <a:lnTo>
                  <a:pt x="0" y="22390"/>
                </a:lnTo>
                <a:lnTo>
                  <a:pt x="2527" y="23990"/>
                </a:lnTo>
                <a:lnTo>
                  <a:pt x="4762" y="24676"/>
                </a:lnTo>
                <a:lnTo>
                  <a:pt x="12585" y="24676"/>
                </a:lnTo>
                <a:lnTo>
                  <a:pt x="15849" y="18503"/>
                </a:lnTo>
                <a:lnTo>
                  <a:pt x="16764" y="6172"/>
                </a:lnTo>
                <a:close/>
              </a:path>
              <a:path extrusionOk="0" h="24765" w="66675">
                <a:moveTo>
                  <a:pt x="66395" y="14909"/>
                </a:moveTo>
                <a:lnTo>
                  <a:pt x="58928" y="14909"/>
                </a:lnTo>
                <a:lnTo>
                  <a:pt x="57531" y="8801"/>
                </a:lnTo>
                <a:lnTo>
                  <a:pt x="51790" y="7645"/>
                </a:lnTo>
                <a:lnTo>
                  <a:pt x="45656" y="13373"/>
                </a:lnTo>
                <a:lnTo>
                  <a:pt x="45580" y="18465"/>
                </a:lnTo>
                <a:lnTo>
                  <a:pt x="49568" y="22123"/>
                </a:lnTo>
                <a:lnTo>
                  <a:pt x="55613" y="23520"/>
                </a:lnTo>
                <a:lnTo>
                  <a:pt x="60261" y="23520"/>
                </a:lnTo>
                <a:lnTo>
                  <a:pt x="64985" y="21107"/>
                </a:lnTo>
                <a:lnTo>
                  <a:pt x="66395" y="1490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21" name="Google Shape;3221;gefe2f4b35a_0_17"/>
          <p:cNvSpPr/>
          <p:nvPr/>
        </p:nvSpPr>
        <p:spPr>
          <a:xfrm>
            <a:off x="3829660" y="11285672"/>
            <a:ext cx="17145" cy="37465"/>
          </a:xfrm>
          <a:custGeom>
            <a:rect b="b" l="l" r="r" t="t"/>
            <a:pathLst>
              <a:path extrusionOk="0" h="37465" w="17145">
                <a:moveTo>
                  <a:pt x="8474" y="0"/>
                </a:moveTo>
                <a:lnTo>
                  <a:pt x="7354" y="10381"/>
                </a:lnTo>
                <a:lnTo>
                  <a:pt x="2078" y="21012"/>
                </a:lnTo>
                <a:lnTo>
                  <a:pt x="0" y="30414"/>
                </a:lnTo>
                <a:lnTo>
                  <a:pt x="8474" y="37109"/>
                </a:lnTo>
                <a:lnTo>
                  <a:pt x="12737" y="29562"/>
                </a:lnTo>
                <a:lnTo>
                  <a:pt x="16575" y="17435"/>
                </a:lnTo>
                <a:lnTo>
                  <a:pt x="16362" y="5867"/>
                </a:lnTo>
                <a:lnTo>
                  <a:pt x="8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22" name="Google Shape;3222;gefe2f4b35a_0_17"/>
          <p:cNvSpPr/>
          <p:nvPr/>
        </p:nvSpPr>
        <p:spPr>
          <a:xfrm>
            <a:off x="44551" y="11374526"/>
            <a:ext cx="29844" cy="15240"/>
          </a:xfrm>
          <a:custGeom>
            <a:rect b="b" l="l" r="r" t="t"/>
            <a:pathLst>
              <a:path extrusionOk="0" h="15240" w="29844">
                <a:moveTo>
                  <a:pt x="29387" y="0"/>
                </a:moveTo>
                <a:lnTo>
                  <a:pt x="0" y="0"/>
                </a:lnTo>
                <a:lnTo>
                  <a:pt x="0" y="14744"/>
                </a:lnTo>
                <a:lnTo>
                  <a:pt x="29387" y="14744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23" name="Google Shape;3223;gefe2f4b35a_0_17"/>
          <p:cNvSpPr/>
          <p:nvPr/>
        </p:nvSpPr>
        <p:spPr>
          <a:xfrm>
            <a:off x="3735054" y="11425143"/>
            <a:ext cx="23495" cy="13970"/>
          </a:xfrm>
          <a:custGeom>
            <a:rect b="b" l="l" r="r" t="t"/>
            <a:pathLst>
              <a:path extrusionOk="0" h="13970" w="23495">
                <a:moveTo>
                  <a:pt x="21424" y="0"/>
                </a:moveTo>
                <a:lnTo>
                  <a:pt x="16865" y="0"/>
                </a:lnTo>
                <a:lnTo>
                  <a:pt x="13157" y="0"/>
                </a:lnTo>
                <a:lnTo>
                  <a:pt x="7594" y="2285"/>
                </a:lnTo>
                <a:lnTo>
                  <a:pt x="0" y="8712"/>
                </a:lnTo>
                <a:lnTo>
                  <a:pt x="5168" y="12445"/>
                </a:lnTo>
                <a:lnTo>
                  <a:pt x="9537" y="13855"/>
                </a:lnTo>
                <a:lnTo>
                  <a:pt x="18427" y="13855"/>
                </a:lnTo>
                <a:lnTo>
                  <a:pt x="21678" y="10401"/>
                </a:lnTo>
                <a:lnTo>
                  <a:pt x="23177" y="3467"/>
                </a:lnTo>
                <a:lnTo>
                  <a:pt x="214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24" name="Google Shape;3224;gefe2f4b35a_0_17"/>
          <p:cNvSpPr/>
          <p:nvPr/>
        </p:nvSpPr>
        <p:spPr>
          <a:xfrm>
            <a:off x="4559973" y="11433847"/>
            <a:ext cx="22225" cy="15240"/>
          </a:xfrm>
          <a:custGeom>
            <a:rect b="b" l="l" r="r" t="t"/>
            <a:pathLst>
              <a:path extrusionOk="0" h="15240" w="22225">
                <a:moveTo>
                  <a:pt x="22186" y="0"/>
                </a:moveTo>
                <a:lnTo>
                  <a:pt x="0" y="0"/>
                </a:lnTo>
                <a:lnTo>
                  <a:pt x="0" y="14630"/>
                </a:lnTo>
                <a:lnTo>
                  <a:pt x="22186" y="14630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25" name="Google Shape;3225;gefe2f4b35a_0_17"/>
          <p:cNvSpPr/>
          <p:nvPr/>
        </p:nvSpPr>
        <p:spPr>
          <a:xfrm>
            <a:off x="2076987" y="11448489"/>
            <a:ext cx="15875" cy="38734"/>
          </a:xfrm>
          <a:custGeom>
            <a:rect b="b" l="l" r="r" t="t"/>
            <a:pathLst>
              <a:path extrusionOk="0" h="38734" w="15875">
                <a:moveTo>
                  <a:pt x="736" y="0"/>
                </a:moveTo>
                <a:lnTo>
                  <a:pt x="999" y="11234"/>
                </a:lnTo>
                <a:lnTo>
                  <a:pt x="0" y="23804"/>
                </a:lnTo>
                <a:lnTo>
                  <a:pt x="1372" y="34038"/>
                </a:lnTo>
                <a:lnTo>
                  <a:pt x="8750" y="38265"/>
                </a:lnTo>
                <a:lnTo>
                  <a:pt x="10591" y="38265"/>
                </a:lnTo>
                <a:lnTo>
                  <a:pt x="12788" y="37896"/>
                </a:lnTo>
                <a:lnTo>
                  <a:pt x="15417" y="37109"/>
                </a:lnTo>
                <a:lnTo>
                  <a:pt x="15031" y="24374"/>
                </a:lnTo>
                <a:lnTo>
                  <a:pt x="12506" y="13973"/>
                </a:lnTo>
                <a:lnTo>
                  <a:pt x="7766" y="5862"/>
                </a:lnTo>
                <a:lnTo>
                  <a:pt x="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226" name="Google Shape;3226;gefe2f4b35a_0_17"/>
          <p:cNvGrpSpPr/>
          <p:nvPr/>
        </p:nvGrpSpPr>
        <p:grpSpPr>
          <a:xfrm>
            <a:off x="1074616" y="0"/>
            <a:ext cx="12641450" cy="13717332"/>
            <a:chOff x="1074616" y="0"/>
            <a:chExt cx="12641450" cy="13717332"/>
          </a:xfrm>
        </p:grpSpPr>
        <p:sp>
          <p:nvSpPr>
            <p:cNvPr id="3227" name="Google Shape;3227;gefe2f4b35a_0_17"/>
            <p:cNvSpPr/>
            <p:nvPr/>
          </p:nvSpPr>
          <p:spPr>
            <a:xfrm>
              <a:off x="7879179" y="11283495"/>
              <a:ext cx="32384" cy="26034"/>
            </a:xfrm>
            <a:custGeom>
              <a:rect b="b" l="l" r="r" t="t"/>
              <a:pathLst>
                <a:path extrusionOk="0" h="26034" w="32384">
                  <a:moveTo>
                    <a:pt x="12592" y="0"/>
                  </a:moveTo>
                  <a:lnTo>
                    <a:pt x="10026" y="0"/>
                  </a:lnTo>
                  <a:lnTo>
                    <a:pt x="6826" y="647"/>
                  </a:lnTo>
                  <a:lnTo>
                    <a:pt x="2749" y="2171"/>
                  </a:lnTo>
                  <a:lnTo>
                    <a:pt x="0" y="12378"/>
                  </a:lnTo>
                  <a:lnTo>
                    <a:pt x="3059" y="19802"/>
                  </a:lnTo>
                  <a:lnTo>
                    <a:pt x="9830" y="24335"/>
                  </a:lnTo>
                  <a:lnTo>
                    <a:pt x="18218" y="25869"/>
                  </a:lnTo>
                  <a:lnTo>
                    <a:pt x="24936" y="25869"/>
                  </a:lnTo>
                  <a:lnTo>
                    <a:pt x="31197" y="22961"/>
                  </a:lnTo>
                  <a:lnTo>
                    <a:pt x="32366" y="16916"/>
                  </a:lnTo>
                  <a:lnTo>
                    <a:pt x="26881" y="13153"/>
                  </a:lnTo>
                  <a:lnTo>
                    <a:pt x="23369" y="7462"/>
                  </a:lnTo>
                  <a:lnTo>
                    <a:pt x="19412" y="2269"/>
                  </a:lnTo>
                  <a:lnTo>
                    <a:pt x="125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3228" name="Google Shape;3228;gefe2f4b35a_0_17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1074616" y="0"/>
              <a:ext cx="12641450" cy="137173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229" name="Google Shape;3229;gefe2f4b35a_0_17"/>
            <p:cNvSpPr/>
            <p:nvPr/>
          </p:nvSpPr>
          <p:spPr>
            <a:xfrm>
              <a:off x="1572869" y="11315103"/>
              <a:ext cx="2442210" cy="81915"/>
            </a:xfrm>
            <a:custGeom>
              <a:rect b="b" l="l" r="r" t="t"/>
              <a:pathLst>
                <a:path extrusionOk="0" h="81915" w="2442210">
                  <a:moveTo>
                    <a:pt x="33210" y="76"/>
                  </a:moveTo>
                  <a:lnTo>
                    <a:pt x="31419" y="0"/>
                  </a:lnTo>
                  <a:lnTo>
                    <a:pt x="13970" y="7416"/>
                  </a:lnTo>
                  <a:lnTo>
                    <a:pt x="2235" y="24104"/>
                  </a:lnTo>
                  <a:lnTo>
                    <a:pt x="0" y="41732"/>
                  </a:lnTo>
                  <a:lnTo>
                    <a:pt x="11087" y="51930"/>
                  </a:lnTo>
                  <a:lnTo>
                    <a:pt x="13868" y="36017"/>
                  </a:lnTo>
                  <a:lnTo>
                    <a:pt x="21628" y="25222"/>
                  </a:lnTo>
                  <a:lnTo>
                    <a:pt x="29654" y="14820"/>
                  </a:lnTo>
                  <a:lnTo>
                    <a:pt x="33210" y="76"/>
                  </a:lnTo>
                  <a:close/>
                </a:path>
                <a:path extrusionOk="0" h="81915" w="2442210">
                  <a:moveTo>
                    <a:pt x="1624406" y="59423"/>
                  </a:moveTo>
                  <a:lnTo>
                    <a:pt x="1616951" y="59423"/>
                  </a:lnTo>
                  <a:lnTo>
                    <a:pt x="1615503" y="53314"/>
                  </a:lnTo>
                  <a:lnTo>
                    <a:pt x="1609750" y="51930"/>
                  </a:lnTo>
                  <a:lnTo>
                    <a:pt x="1609750" y="59423"/>
                  </a:lnTo>
                  <a:lnTo>
                    <a:pt x="1603692" y="60794"/>
                  </a:lnTo>
                  <a:lnTo>
                    <a:pt x="1602232" y="66573"/>
                  </a:lnTo>
                  <a:lnTo>
                    <a:pt x="1609750" y="66573"/>
                  </a:lnTo>
                  <a:lnTo>
                    <a:pt x="1610931" y="72669"/>
                  </a:lnTo>
                  <a:lnTo>
                    <a:pt x="1616951" y="74168"/>
                  </a:lnTo>
                  <a:lnTo>
                    <a:pt x="1616951" y="66573"/>
                  </a:lnTo>
                  <a:lnTo>
                    <a:pt x="1622971" y="65405"/>
                  </a:lnTo>
                  <a:lnTo>
                    <a:pt x="1624406" y="59423"/>
                  </a:lnTo>
                  <a:close/>
                </a:path>
                <a:path extrusionOk="0" h="81915" w="2442210">
                  <a:moveTo>
                    <a:pt x="1815744" y="22313"/>
                  </a:moveTo>
                  <a:lnTo>
                    <a:pt x="1814106" y="22275"/>
                  </a:lnTo>
                  <a:lnTo>
                    <a:pt x="1802587" y="22275"/>
                  </a:lnTo>
                  <a:lnTo>
                    <a:pt x="1796935" y="28244"/>
                  </a:lnTo>
                  <a:lnTo>
                    <a:pt x="1793938" y="37058"/>
                  </a:lnTo>
                  <a:lnTo>
                    <a:pt x="1794967" y="37071"/>
                  </a:lnTo>
                  <a:lnTo>
                    <a:pt x="1802828" y="36017"/>
                  </a:lnTo>
                  <a:lnTo>
                    <a:pt x="1808683" y="33020"/>
                  </a:lnTo>
                  <a:lnTo>
                    <a:pt x="1812886" y="28359"/>
                  </a:lnTo>
                  <a:lnTo>
                    <a:pt x="1815744" y="22313"/>
                  </a:lnTo>
                  <a:close/>
                </a:path>
                <a:path extrusionOk="0" h="81915" w="2442210">
                  <a:moveTo>
                    <a:pt x="1867560" y="29578"/>
                  </a:moveTo>
                  <a:lnTo>
                    <a:pt x="1861743" y="28549"/>
                  </a:lnTo>
                  <a:lnTo>
                    <a:pt x="1857108" y="28130"/>
                  </a:lnTo>
                  <a:lnTo>
                    <a:pt x="1853501" y="28130"/>
                  </a:lnTo>
                  <a:lnTo>
                    <a:pt x="1844725" y="28130"/>
                  </a:lnTo>
                  <a:lnTo>
                    <a:pt x="1841931" y="30632"/>
                  </a:lnTo>
                  <a:lnTo>
                    <a:pt x="1843290" y="35610"/>
                  </a:lnTo>
                  <a:lnTo>
                    <a:pt x="1847456" y="38112"/>
                  </a:lnTo>
                  <a:lnTo>
                    <a:pt x="1857400" y="38112"/>
                  </a:lnTo>
                  <a:lnTo>
                    <a:pt x="1863064" y="35941"/>
                  </a:lnTo>
                  <a:lnTo>
                    <a:pt x="1867560" y="29578"/>
                  </a:lnTo>
                  <a:close/>
                </a:path>
                <a:path extrusionOk="0" h="81915" w="2442210">
                  <a:moveTo>
                    <a:pt x="2281199" y="52971"/>
                  </a:moveTo>
                  <a:lnTo>
                    <a:pt x="2272715" y="44665"/>
                  </a:lnTo>
                  <a:lnTo>
                    <a:pt x="2271420" y="56743"/>
                  </a:lnTo>
                  <a:lnTo>
                    <a:pt x="2262822" y="65938"/>
                  </a:lnTo>
                  <a:lnTo>
                    <a:pt x="2257310" y="73736"/>
                  </a:lnTo>
                  <a:lnTo>
                    <a:pt x="2265261" y="81661"/>
                  </a:lnTo>
                  <a:lnTo>
                    <a:pt x="2270480" y="73355"/>
                  </a:lnTo>
                  <a:lnTo>
                    <a:pt x="2278126" y="63169"/>
                  </a:lnTo>
                  <a:lnTo>
                    <a:pt x="2281199" y="52971"/>
                  </a:lnTo>
                  <a:close/>
                </a:path>
                <a:path extrusionOk="0" h="81915" w="2442210">
                  <a:moveTo>
                    <a:pt x="2441867" y="37058"/>
                  </a:moveTo>
                  <a:lnTo>
                    <a:pt x="2435529" y="35356"/>
                  </a:lnTo>
                  <a:lnTo>
                    <a:pt x="2432316" y="32372"/>
                  </a:lnTo>
                  <a:lnTo>
                    <a:pt x="2428608" y="32372"/>
                  </a:lnTo>
                  <a:lnTo>
                    <a:pt x="2426258" y="32372"/>
                  </a:lnTo>
                  <a:lnTo>
                    <a:pt x="2423706" y="33566"/>
                  </a:lnTo>
                  <a:lnTo>
                    <a:pt x="2420035" y="37058"/>
                  </a:lnTo>
                  <a:lnTo>
                    <a:pt x="2421725" y="42938"/>
                  </a:lnTo>
                  <a:lnTo>
                    <a:pt x="2420035" y="51574"/>
                  </a:lnTo>
                  <a:lnTo>
                    <a:pt x="2427198" y="51930"/>
                  </a:lnTo>
                  <a:lnTo>
                    <a:pt x="2429395" y="46558"/>
                  </a:lnTo>
                  <a:lnTo>
                    <a:pt x="2434018" y="43815"/>
                  </a:lnTo>
                  <a:lnTo>
                    <a:pt x="2438908" y="41402"/>
                  </a:lnTo>
                  <a:lnTo>
                    <a:pt x="2441867" y="37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230" name="Google Shape;3230;gefe2f4b35a_0_17"/>
          <p:cNvSpPr/>
          <p:nvPr/>
        </p:nvSpPr>
        <p:spPr>
          <a:xfrm>
            <a:off x="3388620" y="11470960"/>
            <a:ext cx="29845" cy="29845"/>
          </a:xfrm>
          <a:custGeom>
            <a:rect b="b" l="l" r="r" t="t"/>
            <a:pathLst>
              <a:path extrusionOk="0" h="29845" w="29845">
                <a:moveTo>
                  <a:pt x="14947" y="0"/>
                </a:moveTo>
                <a:lnTo>
                  <a:pt x="14947" y="21894"/>
                </a:lnTo>
                <a:lnTo>
                  <a:pt x="9258" y="23622"/>
                </a:lnTo>
                <a:lnTo>
                  <a:pt x="254" y="22123"/>
                </a:lnTo>
                <a:lnTo>
                  <a:pt x="0" y="29387"/>
                </a:lnTo>
                <a:lnTo>
                  <a:pt x="29654" y="29387"/>
                </a:lnTo>
                <a:lnTo>
                  <a:pt x="28403" y="19543"/>
                </a:lnTo>
                <a:lnTo>
                  <a:pt x="25701" y="11145"/>
                </a:lnTo>
                <a:lnTo>
                  <a:pt x="21299" y="4522"/>
                </a:lnTo>
                <a:lnTo>
                  <a:pt x="14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31" name="Google Shape;3231;gefe2f4b35a_0_17"/>
          <p:cNvSpPr/>
          <p:nvPr/>
        </p:nvSpPr>
        <p:spPr>
          <a:xfrm>
            <a:off x="4205856" y="11468825"/>
            <a:ext cx="39370" cy="17145"/>
          </a:xfrm>
          <a:custGeom>
            <a:rect b="b" l="l" r="r" t="t"/>
            <a:pathLst>
              <a:path extrusionOk="0" h="17145" w="39370">
                <a:moveTo>
                  <a:pt x="20523" y="0"/>
                </a:moveTo>
                <a:lnTo>
                  <a:pt x="10388" y="0"/>
                </a:lnTo>
                <a:lnTo>
                  <a:pt x="0" y="3606"/>
                </a:lnTo>
                <a:lnTo>
                  <a:pt x="520" y="9283"/>
                </a:lnTo>
                <a:lnTo>
                  <a:pt x="8508" y="12153"/>
                </a:lnTo>
                <a:lnTo>
                  <a:pt x="13309" y="12788"/>
                </a:lnTo>
                <a:lnTo>
                  <a:pt x="18313" y="12788"/>
                </a:lnTo>
                <a:lnTo>
                  <a:pt x="22961" y="12395"/>
                </a:lnTo>
                <a:lnTo>
                  <a:pt x="27266" y="12395"/>
                </a:lnTo>
                <a:lnTo>
                  <a:pt x="30835" y="13157"/>
                </a:lnTo>
                <a:lnTo>
                  <a:pt x="37388" y="16776"/>
                </a:lnTo>
                <a:lnTo>
                  <a:pt x="38995" y="9102"/>
                </a:lnTo>
                <a:lnTo>
                  <a:pt x="35647" y="3897"/>
                </a:lnTo>
                <a:lnTo>
                  <a:pt x="28953" y="937"/>
                </a:lnTo>
                <a:lnTo>
                  <a:pt x="205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32" name="Google Shape;3232;gefe2f4b35a_0_17"/>
          <p:cNvSpPr/>
          <p:nvPr/>
        </p:nvSpPr>
        <p:spPr>
          <a:xfrm>
            <a:off x="3322478" y="11480893"/>
            <a:ext cx="52070" cy="26670"/>
          </a:xfrm>
          <a:custGeom>
            <a:rect b="b" l="l" r="r" t="t"/>
            <a:pathLst>
              <a:path extrusionOk="0" h="26670" w="52070">
                <a:moveTo>
                  <a:pt x="28714" y="0"/>
                </a:moveTo>
                <a:lnTo>
                  <a:pt x="19598" y="1368"/>
                </a:lnTo>
                <a:lnTo>
                  <a:pt x="11118" y="5270"/>
                </a:lnTo>
                <a:lnTo>
                  <a:pt x="4258" y="11401"/>
                </a:lnTo>
                <a:lnTo>
                  <a:pt x="0" y="19456"/>
                </a:lnTo>
                <a:lnTo>
                  <a:pt x="5092" y="24777"/>
                </a:lnTo>
                <a:lnTo>
                  <a:pt x="9791" y="26555"/>
                </a:lnTo>
                <a:lnTo>
                  <a:pt x="19316" y="26555"/>
                </a:lnTo>
                <a:lnTo>
                  <a:pt x="24155" y="24726"/>
                </a:lnTo>
                <a:lnTo>
                  <a:pt x="34810" y="21056"/>
                </a:lnTo>
                <a:lnTo>
                  <a:pt x="40627" y="19227"/>
                </a:lnTo>
                <a:lnTo>
                  <a:pt x="48704" y="19227"/>
                </a:lnTo>
                <a:lnTo>
                  <a:pt x="51485" y="19456"/>
                </a:lnTo>
                <a:lnTo>
                  <a:pt x="48458" y="10640"/>
                </a:lnTo>
                <a:lnTo>
                  <a:pt x="43219" y="4594"/>
                </a:lnTo>
                <a:lnTo>
                  <a:pt x="36421" y="1114"/>
                </a:lnTo>
                <a:lnTo>
                  <a:pt x="28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33" name="Google Shape;3233;gefe2f4b35a_0_17"/>
          <p:cNvSpPr/>
          <p:nvPr/>
        </p:nvSpPr>
        <p:spPr>
          <a:xfrm>
            <a:off x="1981932" y="11483357"/>
            <a:ext cx="29844" cy="33654"/>
          </a:xfrm>
          <a:custGeom>
            <a:rect b="b" l="l" r="r" t="t"/>
            <a:pathLst>
              <a:path extrusionOk="0" h="33654" w="29844">
                <a:moveTo>
                  <a:pt x="21666" y="0"/>
                </a:moveTo>
                <a:lnTo>
                  <a:pt x="15481" y="0"/>
                </a:lnTo>
                <a:lnTo>
                  <a:pt x="13449" y="0"/>
                </a:lnTo>
                <a:lnTo>
                  <a:pt x="10731" y="673"/>
                </a:lnTo>
                <a:lnTo>
                  <a:pt x="7111" y="2235"/>
                </a:lnTo>
                <a:lnTo>
                  <a:pt x="7746" y="12382"/>
                </a:lnTo>
                <a:lnTo>
                  <a:pt x="3670" y="18491"/>
                </a:lnTo>
                <a:lnTo>
                  <a:pt x="0" y="24587"/>
                </a:lnTo>
                <a:lnTo>
                  <a:pt x="2781" y="25857"/>
                </a:lnTo>
                <a:lnTo>
                  <a:pt x="13919" y="33134"/>
                </a:lnTo>
                <a:lnTo>
                  <a:pt x="25819" y="33134"/>
                </a:lnTo>
                <a:lnTo>
                  <a:pt x="28994" y="30987"/>
                </a:lnTo>
                <a:lnTo>
                  <a:pt x="29273" y="24587"/>
                </a:lnTo>
                <a:lnTo>
                  <a:pt x="28003" y="24752"/>
                </a:lnTo>
                <a:lnTo>
                  <a:pt x="21399" y="24752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34" name="Google Shape;3234;gefe2f4b35a_0_17"/>
          <p:cNvSpPr/>
          <p:nvPr/>
        </p:nvSpPr>
        <p:spPr>
          <a:xfrm>
            <a:off x="1029482" y="11507946"/>
            <a:ext cx="16509" cy="21590"/>
          </a:xfrm>
          <a:custGeom>
            <a:rect b="b" l="l" r="r" t="t"/>
            <a:pathLst>
              <a:path extrusionOk="0" h="21590" w="16509">
                <a:moveTo>
                  <a:pt x="2019" y="0"/>
                </a:moveTo>
                <a:lnTo>
                  <a:pt x="0" y="15798"/>
                </a:lnTo>
                <a:lnTo>
                  <a:pt x="3619" y="21069"/>
                </a:lnTo>
                <a:lnTo>
                  <a:pt x="7670" y="21069"/>
                </a:lnTo>
                <a:lnTo>
                  <a:pt x="13024" y="18229"/>
                </a:lnTo>
                <a:lnTo>
                  <a:pt x="15894" y="11739"/>
                </a:lnTo>
                <a:lnTo>
                  <a:pt x="13239" y="4647"/>
                </a:lnTo>
                <a:lnTo>
                  <a:pt x="20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35" name="Google Shape;3235;gefe2f4b35a_0_17"/>
          <p:cNvSpPr/>
          <p:nvPr/>
        </p:nvSpPr>
        <p:spPr>
          <a:xfrm>
            <a:off x="2755319" y="11507895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902" y="0"/>
                </a:lnTo>
                <a:lnTo>
                  <a:pt x="3048" y="5943"/>
                </a:lnTo>
                <a:lnTo>
                  <a:pt x="0" y="14808"/>
                </a:lnTo>
                <a:lnTo>
                  <a:pt x="1003" y="14820"/>
                </a:lnTo>
                <a:lnTo>
                  <a:pt x="8913" y="13729"/>
                </a:lnTo>
                <a:lnTo>
                  <a:pt x="14838" y="10679"/>
                </a:lnTo>
                <a:lnTo>
                  <a:pt x="19132" y="6007"/>
                </a:lnTo>
                <a:lnTo>
                  <a:pt x="22148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36" name="Google Shape;3236;gefe2f4b35a_0_17"/>
          <p:cNvSpPr/>
          <p:nvPr/>
        </p:nvSpPr>
        <p:spPr>
          <a:xfrm>
            <a:off x="1068396" y="11513946"/>
            <a:ext cx="23494" cy="38734"/>
          </a:xfrm>
          <a:custGeom>
            <a:rect b="b" l="l" r="r" t="t"/>
            <a:pathLst>
              <a:path extrusionOk="0" h="38734" w="23494">
                <a:moveTo>
                  <a:pt x="1117" y="0"/>
                </a:moveTo>
                <a:lnTo>
                  <a:pt x="0" y="8763"/>
                </a:lnTo>
                <a:lnTo>
                  <a:pt x="6685" y="15863"/>
                </a:lnTo>
                <a:lnTo>
                  <a:pt x="3994" y="25146"/>
                </a:lnTo>
                <a:lnTo>
                  <a:pt x="3036" y="33608"/>
                </a:lnTo>
                <a:lnTo>
                  <a:pt x="14922" y="38252"/>
                </a:lnTo>
                <a:lnTo>
                  <a:pt x="15565" y="27951"/>
                </a:lnTo>
                <a:lnTo>
                  <a:pt x="19608" y="20999"/>
                </a:lnTo>
                <a:lnTo>
                  <a:pt x="23109" y="13399"/>
                </a:lnTo>
                <a:lnTo>
                  <a:pt x="22123" y="1155"/>
                </a:lnTo>
                <a:lnTo>
                  <a:pt x="13462" y="2425"/>
                </a:lnTo>
                <a:lnTo>
                  <a:pt x="1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37" name="Google Shape;3237;gefe2f4b35a_0_17"/>
          <p:cNvSpPr/>
          <p:nvPr/>
        </p:nvSpPr>
        <p:spPr>
          <a:xfrm>
            <a:off x="3676060" y="11529847"/>
            <a:ext cx="33654" cy="45720"/>
          </a:xfrm>
          <a:custGeom>
            <a:rect b="b" l="l" r="r" t="t"/>
            <a:pathLst>
              <a:path extrusionOk="0" h="45720" w="33654">
                <a:moveTo>
                  <a:pt x="22212" y="0"/>
                </a:moveTo>
                <a:lnTo>
                  <a:pt x="18829" y="6102"/>
                </a:lnTo>
                <a:lnTo>
                  <a:pt x="11558" y="8196"/>
                </a:lnTo>
                <a:lnTo>
                  <a:pt x="4061" y="9963"/>
                </a:lnTo>
                <a:lnTo>
                  <a:pt x="0" y="15087"/>
                </a:lnTo>
                <a:lnTo>
                  <a:pt x="2006" y="14846"/>
                </a:lnTo>
                <a:lnTo>
                  <a:pt x="11404" y="14846"/>
                </a:lnTo>
                <a:lnTo>
                  <a:pt x="15138" y="45466"/>
                </a:lnTo>
                <a:lnTo>
                  <a:pt x="25285" y="45466"/>
                </a:lnTo>
                <a:lnTo>
                  <a:pt x="27178" y="45186"/>
                </a:lnTo>
                <a:lnTo>
                  <a:pt x="29387" y="44589"/>
                </a:lnTo>
                <a:lnTo>
                  <a:pt x="31049" y="28814"/>
                </a:lnTo>
                <a:lnTo>
                  <a:pt x="33458" y="17722"/>
                </a:lnTo>
                <a:lnTo>
                  <a:pt x="32038" y="8917"/>
                </a:lnTo>
                <a:lnTo>
                  <a:pt x="222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38" name="Google Shape;3238;gefe2f4b35a_0_17"/>
          <p:cNvSpPr/>
          <p:nvPr/>
        </p:nvSpPr>
        <p:spPr>
          <a:xfrm>
            <a:off x="3519514" y="11537452"/>
            <a:ext cx="31114" cy="29845"/>
          </a:xfrm>
          <a:custGeom>
            <a:rect b="b" l="l" r="r" t="t"/>
            <a:pathLst>
              <a:path extrusionOk="0" h="29845" w="31114">
                <a:moveTo>
                  <a:pt x="23970" y="0"/>
                </a:moveTo>
                <a:lnTo>
                  <a:pt x="17652" y="6468"/>
                </a:lnTo>
                <a:lnTo>
                  <a:pt x="7473" y="9172"/>
                </a:lnTo>
                <a:lnTo>
                  <a:pt x="0" y="14662"/>
                </a:lnTo>
                <a:lnTo>
                  <a:pt x="1796" y="29489"/>
                </a:lnTo>
                <a:lnTo>
                  <a:pt x="2749" y="29679"/>
                </a:lnTo>
                <a:lnTo>
                  <a:pt x="3714" y="29756"/>
                </a:lnTo>
                <a:lnTo>
                  <a:pt x="4704" y="29756"/>
                </a:lnTo>
                <a:lnTo>
                  <a:pt x="16955" y="26097"/>
                </a:lnTo>
                <a:lnTo>
                  <a:pt x="26882" y="17521"/>
                </a:lnTo>
                <a:lnTo>
                  <a:pt x="30536" y="7622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39" name="Google Shape;3239;gefe2f4b35a_0_17"/>
          <p:cNvSpPr/>
          <p:nvPr/>
        </p:nvSpPr>
        <p:spPr>
          <a:xfrm>
            <a:off x="2079959" y="11559685"/>
            <a:ext cx="18414" cy="13970"/>
          </a:xfrm>
          <a:custGeom>
            <a:rect b="b" l="l" r="r" t="t"/>
            <a:pathLst>
              <a:path extrusionOk="0" h="13970" w="18414">
                <a:moveTo>
                  <a:pt x="12449" y="0"/>
                </a:moveTo>
                <a:lnTo>
                  <a:pt x="2495" y="6027"/>
                </a:lnTo>
                <a:lnTo>
                  <a:pt x="0" y="10383"/>
                </a:lnTo>
                <a:lnTo>
                  <a:pt x="2633" y="13028"/>
                </a:lnTo>
                <a:lnTo>
                  <a:pt x="8067" y="13919"/>
                </a:lnTo>
                <a:lnTo>
                  <a:pt x="13802" y="13067"/>
                </a:lnTo>
                <a:lnTo>
                  <a:pt x="17859" y="10488"/>
                </a:lnTo>
                <a:lnTo>
                  <a:pt x="18115" y="6145"/>
                </a:lnTo>
                <a:lnTo>
                  <a:pt x="124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40" name="Google Shape;3240;gefe2f4b35a_0_17"/>
          <p:cNvSpPr/>
          <p:nvPr/>
        </p:nvSpPr>
        <p:spPr>
          <a:xfrm>
            <a:off x="1068406" y="11582047"/>
            <a:ext cx="29844" cy="37465"/>
          </a:xfrm>
          <a:custGeom>
            <a:rect b="b" l="l" r="r" t="t"/>
            <a:pathLst>
              <a:path extrusionOk="0" h="37465" w="29844">
                <a:moveTo>
                  <a:pt x="29578" y="0"/>
                </a:moveTo>
                <a:lnTo>
                  <a:pt x="15969" y="2797"/>
                </a:lnTo>
                <a:lnTo>
                  <a:pt x="6359" y="9761"/>
                </a:lnTo>
                <a:lnTo>
                  <a:pt x="964" y="21090"/>
                </a:lnTo>
                <a:lnTo>
                  <a:pt x="0" y="36982"/>
                </a:lnTo>
                <a:lnTo>
                  <a:pt x="13613" y="33941"/>
                </a:lnTo>
                <a:lnTo>
                  <a:pt x="23280" y="26916"/>
                </a:lnTo>
                <a:lnTo>
                  <a:pt x="28701" y="15677"/>
                </a:lnTo>
                <a:lnTo>
                  <a:pt x="295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41" name="Google Shape;3241;gefe2f4b35a_0_17"/>
          <p:cNvSpPr/>
          <p:nvPr/>
        </p:nvSpPr>
        <p:spPr>
          <a:xfrm>
            <a:off x="2062746" y="11596675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0" y="0"/>
                </a:lnTo>
                <a:lnTo>
                  <a:pt x="0" y="14757"/>
                </a:lnTo>
                <a:lnTo>
                  <a:pt x="22174" y="14757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42" name="Google Shape;3242;gefe2f4b35a_0_17"/>
          <p:cNvSpPr/>
          <p:nvPr/>
        </p:nvSpPr>
        <p:spPr>
          <a:xfrm>
            <a:off x="1844736" y="11604050"/>
            <a:ext cx="12700" cy="31750"/>
          </a:xfrm>
          <a:custGeom>
            <a:rect b="b" l="l" r="r" t="t"/>
            <a:pathLst>
              <a:path extrusionOk="0" h="31750" w="12700">
                <a:moveTo>
                  <a:pt x="4538" y="0"/>
                </a:moveTo>
                <a:lnTo>
                  <a:pt x="447" y="14266"/>
                </a:lnTo>
                <a:lnTo>
                  <a:pt x="0" y="23958"/>
                </a:lnTo>
                <a:lnTo>
                  <a:pt x="2050" y="29478"/>
                </a:lnTo>
                <a:lnTo>
                  <a:pt x="5453" y="31229"/>
                </a:lnTo>
                <a:lnTo>
                  <a:pt x="9691" y="28933"/>
                </a:lnTo>
                <a:lnTo>
                  <a:pt x="12258" y="22505"/>
                </a:lnTo>
                <a:lnTo>
                  <a:pt x="11194" y="12632"/>
                </a:lnTo>
                <a:lnTo>
                  <a:pt x="4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43" name="Google Shape;3243;gefe2f4b35a_0_17"/>
          <p:cNvSpPr/>
          <p:nvPr/>
        </p:nvSpPr>
        <p:spPr>
          <a:xfrm>
            <a:off x="3793760" y="11610382"/>
            <a:ext cx="23495" cy="13970"/>
          </a:xfrm>
          <a:custGeom>
            <a:rect b="b" l="l" r="r" t="t"/>
            <a:pathLst>
              <a:path extrusionOk="0" h="13970" w="23495">
                <a:moveTo>
                  <a:pt x="21590" y="0"/>
                </a:moveTo>
                <a:lnTo>
                  <a:pt x="16967" y="0"/>
                </a:lnTo>
                <a:lnTo>
                  <a:pt x="13233" y="0"/>
                </a:lnTo>
                <a:lnTo>
                  <a:pt x="7632" y="2273"/>
                </a:lnTo>
                <a:lnTo>
                  <a:pt x="0" y="8648"/>
                </a:lnTo>
                <a:lnTo>
                  <a:pt x="5257" y="12420"/>
                </a:lnTo>
                <a:lnTo>
                  <a:pt x="9664" y="13855"/>
                </a:lnTo>
                <a:lnTo>
                  <a:pt x="18643" y="13855"/>
                </a:lnTo>
                <a:lnTo>
                  <a:pt x="21894" y="10388"/>
                </a:lnTo>
                <a:lnTo>
                  <a:pt x="23368" y="3467"/>
                </a:lnTo>
                <a:lnTo>
                  <a:pt x="2159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44" name="Google Shape;3244;gefe2f4b35a_0_17"/>
          <p:cNvSpPr/>
          <p:nvPr/>
        </p:nvSpPr>
        <p:spPr>
          <a:xfrm>
            <a:off x="6482386" y="11633780"/>
            <a:ext cx="37465" cy="21590"/>
          </a:xfrm>
          <a:custGeom>
            <a:rect b="b" l="l" r="r" t="t"/>
            <a:pathLst>
              <a:path extrusionOk="0" h="21590" w="37465">
                <a:moveTo>
                  <a:pt x="36868" y="0"/>
                </a:moveTo>
                <a:lnTo>
                  <a:pt x="0" y="0"/>
                </a:lnTo>
                <a:lnTo>
                  <a:pt x="1253" y="8894"/>
                </a:lnTo>
                <a:lnTo>
                  <a:pt x="6116" y="15560"/>
                </a:lnTo>
                <a:lnTo>
                  <a:pt x="13239" y="19745"/>
                </a:lnTo>
                <a:lnTo>
                  <a:pt x="21272" y="21196"/>
                </a:lnTo>
                <a:lnTo>
                  <a:pt x="28158" y="19961"/>
                </a:lnTo>
                <a:lnTo>
                  <a:pt x="33704" y="16136"/>
                </a:lnTo>
                <a:lnTo>
                  <a:pt x="36933" y="9543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45" name="Google Shape;3245;gefe2f4b35a_0_17"/>
          <p:cNvSpPr/>
          <p:nvPr/>
        </p:nvSpPr>
        <p:spPr>
          <a:xfrm>
            <a:off x="1783041" y="11642331"/>
            <a:ext cx="100964" cy="55879"/>
          </a:xfrm>
          <a:custGeom>
            <a:rect b="b" l="l" r="r" t="t"/>
            <a:pathLst>
              <a:path extrusionOk="0" h="55879" w="100964">
                <a:moveTo>
                  <a:pt x="44081" y="6197"/>
                </a:moveTo>
                <a:lnTo>
                  <a:pt x="39738" y="1752"/>
                </a:lnTo>
                <a:lnTo>
                  <a:pt x="35433" y="0"/>
                </a:lnTo>
                <a:lnTo>
                  <a:pt x="31216" y="0"/>
                </a:lnTo>
                <a:lnTo>
                  <a:pt x="22580" y="2247"/>
                </a:lnTo>
                <a:lnTo>
                  <a:pt x="14389" y="7747"/>
                </a:lnTo>
                <a:lnTo>
                  <a:pt x="6807" y="14605"/>
                </a:lnTo>
                <a:lnTo>
                  <a:pt x="0" y="20955"/>
                </a:lnTo>
                <a:lnTo>
                  <a:pt x="13538" y="19812"/>
                </a:lnTo>
                <a:lnTo>
                  <a:pt x="25717" y="17297"/>
                </a:lnTo>
                <a:lnTo>
                  <a:pt x="36068" y="12915"/>
                </a:lnTo>
                <a:lnTo>
                  <a:pt x="44081" y="6197"/>
                </a:lnTo>
                <a:close/>
              </a:path>
              <a:path extrusionOk="0" h="55879" w="100964">
                <a:moveTo>
                  <a:pt x="100876" y="46469"/>
                </a:moveTo>
                <a:lnTo>
                  <a:pt x="98793" y="39712"/>
                </a:lnTo>
                <a:lnTo>
                  <a:pt x="88341" y="35699"/>
                </a:lnTo>
                <a:lnTo>
                  <a:pt x="85661" y="50647"/>
                </a:lnTo>
                <a:lnTo>
                  <a:pt x="88658" y="55638"/>
                </a:lnTo>
                <a:lnTo>
                  <a:pt x="92405" y="55638"/>
                </a:lnTo>
                <a:lnTo>
                  <a:pt x="97701" y="52832"/>
                </a:lnTo>
                <a:lnTo>
                  <a:pt x="100876" y="4646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46" name="Google Shape;3246;gefe2f4b35a_0_17"/>
          <p:cNvSpPr/>
          <p:nvPr/>
        </p:nvSpPr>
        <p:spPr>
          <a:xfrm>
            <a:off x="3511980" y="11693128"/>
            <a:ext cx="15875" cy="21590"/>
          </a:xfrm>
          <a:custGeom>
            <a:rect b="b" l="l" r="r" t="t"/>
            <a:pathLst>
              <a:path extrusionOk="0" h="21590" w="15875">
                <a:moveTo>
                  <a:pt x="2133" y="0"/>
                </a:moveTo>
                <a:lnTo>
                  <a:pt x="0" y="15773"/>
                </a:lnTo>
                <a:lnTo>
                  <a:pt x="3517" y="21031"/>
                </a:lnTo>
                <a:lnTo>
                  <a:pt x="7531" y="21031"/>
                </a:lnTo>
                <a:lnTo>
                  <a:pt x="12872" y="18186"/>
                </a:lnTo>
                <a:lnTo>
                  <a:pt x="15781" y="11691"/>
                </a:lnTo>
                <a:lnTo>
                  <a:pt x="13215" y="4609"/>
                </a:lnTo>
                <a:lnTo>
                  <a:pt x="21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47" name="Google Shape;3247;gefe2f4b35a_0_17"/>
          <p:cNvSpPr/>
          <p:nvPr/>
        </p:nvSpPr>
        <p:spPr>
          <a:xfrm>
            <a:off x="3396081" y="11699912"/>
            <a:ext cx="96520" cy="22859"/>
          </a:xfrm>
          <a:custGeom>
            <a:rect b="b" l="l" r="r" t="t"/>
            <a:pathLst>
              <a:path extrusionOk="0" h="22859" w="96520">
                <a:moveTo>
                  <a:pt x="31483" y="9448"/>
                </a:moveTo>
                <a:lnTo>
                  <a:pt x="30518" y="3149"/>
                </a:lnTo>
                <a:lnTo>
                  <a:pt x="26492" y="0"/>
                </a:lnTo>
                <a:lnTo>
                  <a:pt x="20027" y="0"/>
                </a:lnTo>
                <a:lnTo>
                  <a:pt x="14770" y="0"/>
                </a:lnTo>
                <a:lnTo>
                  <a:pt x="7886" y="2082"/>
                </a:lnTo>
                <a:lnTo>
                  <a:pt x="0" y="7962"/>
                </a:lnTo>
                <a:lnTo>
                  <a:pt x="8978" y="11315"/>
                </a:lnTo>
                <a:lnTo>
                  <a:pt x="15773" y="12598"/>
                </a:lnTo>
                <a:lnTo>
                  <a:pt x="28422" y="12598"/>
                </a:lnTo>
                <a:lnTo>
                  <a:pt x="31483" y="9448"/>
                </a:lnTo>
                <a:close/>
              </a:path>
              <a:path extrusionOk="0" h="22859" w="96520">
                <a:moveTo>
                  <a:pt x="96139" y="18262"/>
                </a:moveTo>
                <a:lnTo>
                  <a:pt x="93268" y="9067"/>
                </a:lnTo>
                <a:lnTo>
                  <a:pt x="89382" y="4470"/>
                </a:lnTo>
                <a:lnTo>
                  <a:pt x="83426" y="4470"/>
                </a:lnTo>
                <a:lnTo>
                  <a:pt x="80632" y="4470"/>
                </a:lnTo>
                <a:lnTo>
                  <a:pt x="77381" y="5486"/>
                </a:lnTo>
                <a:lnTo>
                  <a:pt x="73710" y="7975"/>
                </a:lnTo>
                <a:lnTo>
                  <a:pt x="82080" y="19050"/>
                </a:lnTo>
                <a:lnTo>
                  <a:pt x="87871" y="22860"/>
                </a:lnTo>
                <a:lnTo>
                  <a:pt x="95135" y="22860"/>
                </a:lnTo>
                <a:lnTo>
                  <a:pt x="96139" y="1826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48" name="Google Shape;3248;gefe2f4b35a_0_17"/>
          <p:cNvSpPr/>
          <p:nvPr/>
        </p:nvSpPr>
        <p:spPr>
          <a:xfrm>
            <a:off x="6438072" y="11700381"/>
            <a:ext cx="37464" cy="52704"/>
          </a:xfrm>
          <a:custGeom>
            <a:rect b="b" l="l" r="r" t="t"/>
            <a:pathLst>
              <a:path extrusionOk="0" h="52704" w="37464">
                <a:moveTo>
                  <a:pt x="7463" y="0"/>
                </a:moveTo>
                <a:lnTo>
                  <a:pt x="2114" y="9364"/>
                </a:lnTo>
                <a:lnTo>
                  <a:pt x="118" y="22121"/>
                </a:lnTo>
                <a:lnTo>
                  <a:pt x="0" y="36781"/>
                </a:lnTo>
                <a:lnTo>
                  <a:pt x="287" y="51854"/>
                </a:lnTo>
                <a:lnTo>
                  <a:pt x="3932" y="52400"/>
                </a:lnTo>
                <a:lnTo>
                  <a:pt x="7311" y="52654"/>
                </a:lnTo>
                <a:lnTo>
                  <a:pt x="10447" y="52654"/>
                </a:lnTo>
                <a:lnTo>
                  <a:pt x="18517" y="52051"/>
                </a:lnTo>
                <a:lnTo>
                  <a:pt x="25562" y="50365"/>
                </a:lnTo>
                <a:lnTo>
                  <a:pt x="31723" y="47778"/>
                </a:lnTo>
                <a:lnTo>
                  <a:pt x="37143" y="44475"/>
                </a:lnTo>
                <a:lnTo>
                  <a:pt x="24775" y="19604"/>
                </a:lnTo>
                <a:lnTo>
                  <a:pt x="17396" y="8458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49" name="Google Shape;3249;gefe2f4b35a_0_17"/>
          <p:cNvSpPr/>
          <p:nvPr/>
        </p:nvSpPr>
        <p:spPr>
          <a:xfrm>
            <a:off x="1056301" y="11707874"/>
            <a:ext cx="13334" cy="22859"/>
          </a:xfrm>
          <a:custGeom>
            <a:rect b="b" l="l" r="r" t="t"/>
            <a:pathLst>
              <a:path extrusionOk="0" h="22859" w="13334">
                <a:moveTo>
                  <a:pt x="4835" y="0"/>
                </a:moveTo>
                <a:lnTo>
                  <a:pt x="0" y="9688"/>
                </a:lnTo>
                <a:lnTo>
                  <a:pt x="114" y="16811"/>
                </a:lnTo>
                <a:lnTo>
                  <a:pt x="3339" y="21206"/>
                </a:lnTo>
                <a:lnTo>
                  <a:pt x="7833" y="22707"/>
                </a:lnTo>
                <a:lnTo>
                  <a:pt x="11549" y="21356"/>
                </a:lnTo>
                <a:lnTo>
                  <a:pt x="13283" y="17211"/>
                </a:lnTo>
                <a:lnTo>
                  <a:pt x="11542" y="10138"/>
                </a:lnTo>
                <a:lnTo>
                  <a:pt x="48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50" name="Google Shape;3250;gefe2f4b35a_0_17"/>
          <p:cNvSpPr/>
          <p:nvPr/>
        </p:nvSpPr>
        <p:spPr>
          <a:xfrm>
            <a:off x="4027186" y="11709590"/>
            <a:ext cx="27939" cy="18415"/>
          </a:xfrm>
          <a:custGeom>
            <a:rect b="b" l="l" r="r" t="t"/>
            <a:pathLst>
              <a:path extrusionOk="0" h="18415" w="27939">
                <a:moveTo>
                  <a:pt x="17386" y="0"/>
                </a:moveTo>
                <a:lnTo>
                  <a:pt x="12064" y="0"/>
                </a:lnTo>
                <a:lnTo>
                  <a:pt x="7683" y="0"/>
                </a:lnTo>
                <a:lnTo>
                  <a:pt x="3581" y="1574"/>
                </a:lnTo>
                <a:lnTo>
                  <a:pt x="2539" y="5537"/>
                </a:lnTo>
                <a:lnTo>
                  <a:pt x="0" y="14071"/>
                </a:lnTo>
                <a:lnTo>
                  <a:pt x="6870" y="18122"/>
                </a:lnTo>
                <a:lnTo>
                  <a:pt x="20815" y="18122"/>
                </a:lnTo>
                <a:lnTo>
                  <a:pt x="27889" y="13754"/>
                </a:lnTo>
                <a:lnTo>
                  <a:pt x="24371" y="5537"/>
                </a:lnTo>
                <a:lnTo>
                  <a:pt x="23126" y="2324"/>
                </a:lnTo>
                <a:lnTo>
                  <a:pt x="173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51" name="Google Shape;3251;gefe2f4b35a_0_17"/>
          <p:cNvSpPr/>
          <p:nvPr/>
        </p:nvSpPr>
        <p:spPr>
          <a:xfrm>
            <a:off x="5628077" y="11707874"/>
            <a:ext cx="27304" cy="38100"/>
          </a:xfrm>
          <a:custGeom>
            <a:rect b="b" l="l" r="r" t="t"/>
            <a:pathLst>
              <a:path extrusionOk="0" h="38100" w="27304">
                <a:moveTo>
                  <a:pt x="14744" y="0"/>
                </a:moveTo>
                <a:lnTo>
                  <a:pt x="15551" y="13654"/>
                </a:lnTo>
                <a:lnTo>
                  <a:pt x="10934" y="21948"/>
                </a:lnTo>
                <a:lnTo>
                  <a:pt x="4536" y="28514"/>
                </a:lnTo>
                <a:lnTo>
                  <a:pt x="0" y="36982"/>
                </a:lnTo>
                <a:lnTo>
                  <a:pt x="2362" y="37388"/>
                </a:lnTo>
                <a:lnTo>
                  <a:pt x="4559" y="37579"/>
                </a:lnTo>
                <a:lnTo>
                  <a:pt x="6604" y="37579"/>
                </a:lnTo>
                <a:lnTo>
                  <a:pt x="21088" y="32771"/>
                </a:lnTo>
                <a:lnTo>
                  <a:pt x="26800" y="21628"/>
                </a:lnTo>
                <a:lnTo>
                  <a:pt x="24449" y="9065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52" name="Google Shape;3252;gefe2f4b35a_0_17"/>
          <p:cNvSpPr/>
          <p:nvPr/>
        </p:nvSpPr>
        <p:spPr>
          <a:xfrm>
            <a:off x="3388623" y="11722592"/>
            <a:ext cx="21589" cy="30479"/>
          </a:xfrm>
          <a:custGeom>
            <a:rect b="b" l="l" r="r" t="t"/>
            <a:pathLst>
              <a:path extrusionOk="0" h="30479" w="21589">
                <a:moveTo>
                  <a:pt x="12077" y="0"/>
                </a:moveTo>
                <a:lnTo>
                  <a:pt x="1346" y="0"/>
                </a:lnTo>
                <a:lnTo>
                  <a:pt x="0" y="38"/>
                </a:lnTo>
                <a:lnTo>
                  <a:pt x="0" y="29641"/>
                </a:lnTo>
                <a:lnTo>
                  <a:pt x="1968" y="29984"/>
                </a:lnTo>
                <a:lnTo>
                  <a:pt x="3771" y="30149"/>
                </a:lnTo>
                <a:lnTo>
                  <a:pt x="16776" y="30149"/>
                </a:lnTo>
                <a:lnTo>
                  <a:pt x="21107" y="22618"/>
                </a:lnTo>
                <a:lnTo>
                  <a:pt x="18770" y="7543"/>
                </a:lnTo>
                <a:lnTo>
                  <a:pt x="120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53" name="Google Shape;3253;gefe2f4b35a_0_17"/>
          <p:cNvSpPr/>
          <p:nvPr/>
        </p:nvSpPr>
        <p:spPr>
          <a:xfrm>
            <a:off x="4077345" y="11730130"/>
            <a:ext cx="26670" cy="37465"/>
          </a:xfrm>
          <a:custGeom>
            <a:rect b="b" l="l" r="r" t="t"/>
            <a:pathLst>
              <a:path extrusionOk="0" h="37465" w="26670">
                <a:moveTo>
                  <a:pt x="23970" y="0"/>
                </a:moveTo>
                <a:lnTo>
                  <a:pt x="9378" y="5401"/>
                </a:lnTo>
                <a:lnTo>
                  <a:pt x="412" y="17494"/>
                </a:lnTo>
                <a:lnTo>
                  <a:pt x="0" y="30110"/>
                </a:lnTo>
                <a:lnTo>
                  <a:pt x="11067" y="37084"/>
                </a:lnTo>
                <a:lnTo>
                  <a:pt x="11971" y="24836"/>
                </a:lnTo>
                <a:lnTo>
                  <a:pt x="25181" y="12148"/>
                </a:lnTo>
                <a:lnTo>
                  <a:pt x="26079" y="101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54" name="Google Shape;3254;gefe2f4b35a_0_17"/>
          <p:cNvSpPr/>
          <p:nvPr/>
        </p:nvSpPr>
        <p:spPr>
          <a:xfrm>
            <a:off x="5154792" y="11728532"/>
            <a:ext cx="13335" cy="24129"/>
          </a:xfrm>
          <a:custGeom>
            <a:rect b="b" l="l" r="r" t="t"/>
            <a:pathLst>
              <a:path extrusionOk="0" h="24129" w="13335">
                <a:moveTo>
                  <a:pt x="8496" y="0"/>
                </a:moveTo>
                <a:lnTo>
                  <a:pt x="6756" y="0"/>
                </a:lnTo>
                <a:lnTo>
                  <a:pt x="4483" y="2438"/>
                </a:lnTo>
                <a:lnTo>
                  <a:pt x="1714" y="8851"/>
                </a:lnTo>
                <a:lnTo>
                  <a:pt x="0" y="12966"/>
                </a:lnTo>
                <a:lnTo>
                  <a:pt x="4622" y="23736"/>
                </a:lnTo>
                <a:lnTo>
                  <a:pt x="9067" y="23723"/>
                </a:lnTo>
                <a:lnTo>
                  <a:pt x="9194" y="23698"/>
                </a:lnTo>
                <a:lnTo>
                  <a:pt x="11939" y="19593"/>
                </a:lnTo>
                <a:lnTo>
                  <a:pt x="12712" y="11491"/>
                </a:lnTo>
                <a:lnTo>
                  <a:pt x="11552" y="3568"/>
                </a:lnTo>
                <a:lnTo>
                  <a:pt x="84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55" name="Google Shape;3255;gefe2f4b35a_0_17"/>
          <p:cNvSpPr/>
          <p:nvPr/>
        </p:nvSpPr>
        <p:spPr>
          <a:xfrm>
            <a:off x="7745" y="11737379"/>
            <a:ext cx="29845" cy="15875"/>
          </a:xfrm>
          <a:custGeom>
            <a:rect b="b" l="l" r="r" t="t"/>
            <a:pathLst>
              <a:path extrusionOk="0" h="15875" w="29845">
                <a:moveTo>
                  <a:pt x="29349" y="0"/>
                </a:moveTo>
                <a:lnTo>
                  <a:pt x="19616" y="1410"/>
                </a:lnTo>
                <a:lnTo>
                  <a:pt x="11322" y="4143"/>
                </a:lnTo>
                <a:lnTo>
                  <a:pt x="4703" y="8518"/>
                </a:lnTo>
                <a:lnTo>
                  <a:pt x="0" y="14859"/>
                </a:lnTo>
                <a:lnTo>
                  <a:pt x="2832" y="15227"/>
                </a:lnTo>
                <a:lnTo>
                  <a:pt x="5511" y="15417"/>
                </a:lnTo>
                <a:lnTo>
                  <a:pt x="8000" y="15417"/>
                </a:lnTo>
                <a:lnTo>
                  <a:pt x="16265" y="14528"/>
                </a:lnTo>
                <a:lnTo>
                  <a:pt x="22704" y="11761"/>
                </a:lnTo>
                <a:lnTo>
                  <a:pt x="27128" y="6968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56" name="Google Shape;3256;gefe2f4b35a_0_17"/>
          <p:cNvSpPr/>
          <p:nvPr/>
        </p:nvSpPr>
        <p:spPr>
          <a:xfrm>
            <a:off x="5908054" y="11737239"/>
            <a:ext cx="22225" cy="22859"/>
          </a:xfrm>
          <a:custGeom>
            <a:rect b="b" l="l" r="r" t="t"/>
            <a:pathLst>
              <a:path extrusionOk="0" h="22859" w="22225">
                <a:moveTo>
                  <a:pt x="3403" y="0"/>
                </a:moveTo>
                <a:lnTo>
                  <a:pt x="2311" y="0"/>
                </a:lnTo>
                <a:lnTo>
                  <a:pt x="0" y="139"/>
                </a:lnTo>
                <a:lnTo>
                  <a:pt x="381" y="9921"/>
                </a:lnTo>
                <a:lnTo>
                  <a:pt x="3492" y="16929"/>
                </a:lnTo>
                <a:lnTo>
                  <a:pt x="9365" y="21145"/>
                </a:lnTo>
                <a:lnTo>
                  <a:pt x="18033" y="22555"/>
                </a:lnTo>
                <a:lnTo>
                  <a:pt x="19253" y="22555"/>
                </a:lnTo>
                <a:lnTo>
                  <a:pt x="20535" y="22491"/>
                </a:lnTo>
                <a:lnTo>
                  <a:pt x="21894" y="22377"/>
                </a:lnTo>
                <a:lnTo>
                  <a:pt x="21504" y="12569"/>
                </a:lnTo>
                <a:lnTo>
                  <a:pt x="18311" y="5578"/>
                </a:lnTo>
                <a:lnTo>
                  <a:pt x="12288" y="1392"/>
                </a:lnTo>
                <a:lnTo>
                  <a:pt x="34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57" name="Google Shape;3257;gefe2f4b35a_0_17"/>
          <p:cNvSpPr/>
          <p:nvPr/>
        </p:nvSpPr>
        <p:spPr>
          <a:xfrm>
            <a:off x="6408778" y="11737379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532" y="9783"/>
                </a:lnTo>
                <a:lnTo>
                  <a:pt x="3773" y="16795"/>
                </a:lnTo>
                <a:lnTo>
                  <a:pt x="9702" y="21016"/>
                </a:lnTo>
                <a:lnTo>
                  <a:pt x="18300" y="22428"/>
                </a:lnTo>
                <a:lnTo>
                  <a:pt x="19507" y="22428"/>
                </a:lnTo>
                <a:lnTo>
                  <a:pt x="22098" y="22237"/>
                </a:lnTo>
                <a:lnTo>
                  <a:pt x="21802" y="11499"/>
                </a:lnTo>
                <a:lnTo>
                  <a:pt x="15563" y="6704"/>
                </a:lnTo>
                <a:lnTo>
                  <a:pt x="7067" y="411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58" name="Google Shape;3258;gefe2f4b35a_0_17"/>
          <p:cNvSpPr/>
          <p:nvPr/>
        </p:nvSpPr>
        <p:spPr>
          <a:xfrm>
            <a:off x="1318962" y="11744855"/>
            <a:ext cx="44450" cy="44450"/>
          </a:xfrm>
          <a:custGeom>
            <a:rect b="b" l="l" r="r" t="t"/>
            <a:pathLst>
              <a:path extrusionOk="0" h="44450" w="44450">
                <a:moveTo>
                  <a:pt x="44043" y="0"/>
                </a:moveTo>
                <a:lnTo>
                  <a:pt x="21902" y="11010"/>
                </a:lnTo>
                <a:lnTo>
                  <a:pt x="10880" y="16602"/>
                </a:lnTo>
                <a:lnTo>
                  <a:pt x="0" y="22364"/>
                </a:lnTo>
                <a:lnTo>
                  <a:pt x="3390" y="21564"/>
                </a:lnTo>
                <a:lnTo>
                  <a:pt x="6337" y="21209"/>
                </a:lnTo>
                <a:lnTo>
                  <a:pt x="8940" y="21209"/>
                </a:lnTo>
                <a:lnTo>
                  <a:pt x="20354" y="24314"/>
                </a:lnTo>
                <a:lnTo>
                  <a:pt x="27825" y="31419"/>
                </a:lnTo>
                <a:lnTo>
                  <a:pt x="34629" y="39211"/>
                </a:lnTo>
                <a:lnTo>
                  <a:pt x="44043" y="44373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59" name="Google Shape;3259;gefe2f4b35a_0_17"/>
          <p:cNvSpPr/>
          <p:nvPr/>
        </p:nvSpPr>
        <p:spPr>
          <a:xfrm>
            <a:off x="5502897" y="11744858"/>
            <a:ext cx="15239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57"/>
                </a:lnTo>
                <a:lnTo>
                  <a:pt x="14668" y="1475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60" name="Google Shape;3260;gefe2f4b35a_0_17"/>
          <p:cNvSpPr/>
          <p:nvPr/>
        </p:nvSpPr>
        <p:spPr>
          <a:xfrm>
            <a:off x="5947372" y="11752236"/>
            <a:ext cx="28575" cy="29845"/>
          </a:xfrm>
          <a:custGeom>
            <a:rect b="b" l="l" r="r" t="t"/>
            <a:pathLst>
              <a:path extrusionOk="0" h="29845" w="28575">
                <a:moveTo>
                  <a:pt x="19416" y="0"/>
                </a:moveTo>
                <a:lnTo>
                  <a:pt x="10387" y="7783"/>
                </a:lnTo>
                <a:lnTo>
                  <a:pt x="1652" y="15451"/>
                </a:lnTo>
                <a:lnTo>
                  <a:pt x="0" y="22797"/>
                </a:lnTo>
                <a:lnTo>
                  <a:pt x="12215" y="29616"/>
                </a:lnTo>
                <a:lnTo>
                  <a:pt x="13008" y="18882"/>
                </a:lnTo>
                <a:lnTo>
                  <a:pt x="22283" y="12345"/>
                </a:lnTo>
                <a:lnTo>
                  <a:pt x="28324" y="7040"/>
                </a:lnTo>
                <a:lnTo>
                  <a:pt x="194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61" name="Google Shape;3261;gefe2f4b35a_0_17"/>
          <p:cNvSpPr/>
          <p:nvPr/>
        </p:nvSpPr>
        <p:spPr>
          <a:xfrm>
            <a:off x="3911758" y="11759614"/>
            <a:ext cx="29845" cy="46354"/>
          </a:xfrm>
          <a:custGeom>
            <a:rect b="b" l="l" r="r" t="t"/>
            <a:pathLst>
              <a:path extrusionOk="0" h="46354" w="29845">
                <a:moveTo>
                  <a:pt x="14668" y="0"/>
                </a:moveTo>
                <a:lnTo>
                  <a:pt x="9570" y="9658"/>
                </a:lnTo>
                <a:lnTo>
                  <a:pt x="5247" y="34981"/>
                </a:lnTo>
                <a:lnTo>
                  <a:pt x="0" y="44704"/>
                </a:lnTo>
                <a:lnTo>
                  <a:pt x="2870" y="45770"/>
                </a:lnTo>
                <a:lnTo>
                  <a:pt x="5143" y="46240"/>
                </a:lnTo>
                <a:lnTo>
                  <a:pt x="12611" y="46240"/>
                </a:lnTo>
                <a:lnTo>
                  <a:pt x="16865" y="28016"/>
                </a:lnTo>
                <a:lnTo>
                  <a:pt x="24180" y="28016"/>
                </a:lnTo>
                <a:lnTo>
                  <a:pt x="26454" y="28498"/>
                </a:lnTo>
                <a:lnTo>
                  <a:pt x="29362" y="29616"/>
                </a:lnTo>
                <a:lnTo>
                  <a:pt x="29841" y="18132"/>
                </a:lnTo>
                <a:lnTo>
                  <a:pt x="27720" y="9145"/>
                </a:lnTo>
                <a:lnTo>
                  <a:pt x="22747" y="2989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62" name="Google Shape;3262;gefe2f4b35a_0_17"/>
          <p:cNvSpPr/>
          <p:nvPr/>
        </p:nvSpPr>
        <p:spPr>
          <a:xfrm>
            <a:off x="5451168" y="11780733"/>
            <a:ext cx="38100" cy="24129"/>
          </a:xfrm>
          <a:custGeom>
            <a:rect b="b" l="l" r="r" t="t"/>
            <a:pathLst>
              <a:path extrusionOk="0" h="24129" w="38100">
                <a:moveTo>
                  <a:pt x="14935" y="0"/>
                </a:moveTo>
                <a:lnTo>
                  <a:pt x="8140" y="0"/>
                </a:lnTo>
                <a:lnTo>
                  <a:pt x="1981" y="2628"/>
                </a:lnTo>
                <a:lnTo>
                  <a:pt x="0" y="8496"/>
                </a:lnTo>
                <a:lnTo>
                  <a:pt x="8801" y="12122"/>
                </a:lnTo>
                <a:lnTo>
                  <a:pt x="16206" y="17191"/>
                </a:lnTo>
                <a:lnTo>
                  <a:pt x="24204" y="21699"/>
                </a:lnTo>
                <a:lnTo>
                  <a:pt x="34785" y="23647"/>
                </a:lnTo>
                <a:lnTo>
                  <a:pt x="36817" y="23596"/>
                </a:lnTo>
                <a:lnTo>
                  <a:pt x="37611" y="13828"/>
                </a:lnTo>
                <a:lnTo>
                  <a:pt x="32796" y="6392"/>
                </a:lnTo>
                <a:lnTo>
                  <a:pt x="24521" y="1659"/>
                </a:lnTo>
                <a:lnTo>
                  <a:pt x="149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63" name="Google Shape;3263;gefe2f4b35a_0_17"/>
          <p:cNvSpPr/>
          <p:nvPr/>
        </p:nvSpPr>
        <p:spPr>
          <a:xfrm>
            <a:off x="6592879" y="11789064"/>
            <a:ext cx="22225" cy="31115"/>
          </a:xfrm>
          <a:custGeom>
            <a:rect b="b" l="l" r="r" t="t"/>
            <a:pathLst>
              <a:path extrusionOk="0" h="31115" w="22225">
                <a:moveTo>
                  <a:pt x="20142" y="0"/>
                </a:moveTo>
                <a:lnTo>
                  <a:pt x="19202" y="0"/>
                </a:lnTo>
                <a:lnTo>
                  <a:pt x="9758" y="2787"/>
                </a:lnTo>
                <a:lnTo>
                  <a:pt x="4629" y="9923"/>
                </a:lnTo>
                <a:lnTo>
                  <a:pt x="1985" y="19572"/>
                </a:lnTo>
                <a:lnTo>
                  <a:pt x="0" y="29895"/>
                </a:lnTo>
                <a:lnTo>
                  <a:pt x="2311" y="30543"/>
                </a:lnTo>
                <a:lnTo>
                  <a:pt x="4267" y="30835"/>
                </a:lnTo>
                <a:lnTo>
                  <a:pt x="5930" y="30835"/>
                </a:lnTo>
                <a:lnTo>
                  <a:pt x="13544" y="26730"/>
                </a:lnTo>
                <a:lnTo>
                  <a:pt x="15901" y="17333"/>
                </a:lnTo>
                <a:lnTo>
                  <a:pt x="17337" y="7020"/>
                </a:lnTo>
                <a:lnTo>
                  <a:pt x="22186" y="165"/>
                </a:lnTo>
                <a:lnTo>
                  <a:pt x="201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64" name="Google Shape;3264;gefe2f4b35a_0_17"/>
          <p:cNvSpPr/>
          <p:nvPr/>
        </p:nvSpPr>
        <p:spPr>
          <a:xfrm>
            <a:off x="3808778" y="11803664"/>
            <a:ext cx="29845" cy="19684"/>
          </a:xfrm>
          <a:custGeom>
            <a:rect b="b" l="l" r="r" t="t"/>
            <a:pathLst>
              <a:path extrusionOk="0" h="19684" w="29845">
                <a:moveTo>
                  <a:pt x="23545" y="0"/>
                </a:moveTo>
                <a:lnTo>
                  <a:pt x="20942" y="0"/>
                </a:lnTo>
                <a:lnTo>
                  <a:pt x="12826" y="899"/>
                </a:lnTo>
                <a:lnTo>
                  <a:pt x="6508" y="3673"/>
                </a:lnTo>
                <a:lnTo>
                  <a:pt x="2172" y="8433"/>
                </a:lnTo>
                <a:lnTo>
                  <a:pt x="0" y="15290"/>
                </a:lnTo>
                <a:lnTo>
                  <a:pt x="8343" y="16992"/>
                </a:lnTo>
                <a:lnTo>
                  <a:pt x="14922" y="19672"/>
                </a:lnTo>
                <a:lnTo>
                  <a:pt x="25641" y="19672"/>
                </a:lnTo>
                <a:lnTo>
                  <a:pt x="28854" y="15608"/>
                </a:lnTo>
                <a:lnTo>
                  <a:pt x="29349" y="660"/>
                </a:lnTo>
                <a:lnTo>
                  <a:pt x="26365" y="228"/>
                </a:lnTo>
                <a:lnTo>
                  <a:pt x="235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65" name="Google Shape;3265;gefe2f4b35a_0_17"/>
          <p:cNvSpPr/>
          <p:nvPr/>
        </p:nvSpPr>
        <p:spPr>
          <a:xfrm>
            <a:off x="7782228" y="11804970"/>
            <a:ext cx="19050" cy="15240"/>
          </a:xfrm>
          <a:custGeom>
            <a:rect b="b" l="l" r="r" t="t"/>
            <a:pathLst>
              <a:path extrusionOk="0" h="15240" w="19050">
                <a:moveTo>
                  <a:pt x="10248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95"/>
                </a:lnTo>
                <a:lnTo>
                  <a:pt x="431" y="11087"/>
                </a:lnTo>
                <a:lnTo>
                  <a:pt x="3606" y="14782"/>
                </a:lnTo>
                <a:lnTo>
                  <a:pt x="13728" y="14782"/>
                </a:lnTo>
                <a:lnTo>
                  <a:pt x="16116" y="14541"/>
                </a:lnTo>
                <a:lnTo>
                  <a:pt x="18859" y="13995"/>
                </a:lnTo>
                <a:lnTo>
                  <a:pt x="14947" y="3517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66" name="Google Shape;3266;gefe2f4b35a_0_17"/>
          <p:cNvSpPr/>
          <p:nvPr/>
        </p:nvSpPr>
        <p:spPr>
          <a:xfrm>
            <a:off x="1480959" y="11818959"/>
            <a:ext cx="36830" cy="29845"/>
          </a:xfrm>
          <a:custGeom>
            <a:rect b="b" l="l" r="r" t="t"/>
            <a:pathLst>
              <a:path extrusionOk="0" h="29845" w="36830">
                <a:moveTo>
                  <a:pt x="36804" y="0"/>
                </a:moveTo>
                <a:lnTo>
                  <a:pt x="23286" y="3066"/>
                </a:lnTo>
                <a:lnTo>
                  <a:pt x="13873" y="10206"/>
                </a:lnTo>
                <a:lnTo>
                  <a:pt x="6724" y="19614"/>
                </a:lnTo>
                <a:lnTo>
                  <a:pt x="0" y="29489"/>
                </a:lnTo>
                <a:lnTo>
                  <a:pt x="1968" y="29667"/>
                </a:lnTo>
                <a:lnTo>
                  <a:pt x="3848" y="29743"/>
                </a:lnTo>
                <a:lnTo>
                  <a:pt x="5651" y="29743"/>
                </a:lnTo>
                <a:lnTo>
                  <a:pt x="18886" y="27789"/>
                </a:lnTo>
                <a:lnTo>
                  <a:pt x="28347" y="22053"/>
                </a:lnTo>
                <a:lnTo>
                  <a:pt x="34249" y="12726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67" name="Google Shape;3267;gefe2f4b35a_0_17"/>
          <p:cNvSpPr/>
          <p:nvPr/>
        </p:nvSpPr>
        <p:spPr>
          <a:xfrm>
            <a:off x="1701965" y="11818963"/>
            <a:ext cx="15239" cy="15240"/>
          </a:xfrm>
          <a:custGeom>
            <a:rect b="b" l="l" r="r" t="t"/>
            <a:pathLst>
              <a:path extrusionOk="0" h="15240" w="15239">
                <a:moveTo>
                  <a:pt x="14681" y="0"/>
                </a:moveTo>
                <a:lnTo>
                  <a:pt x="0" y="0"/>
                </a:lnTo>
                <a:lnTo>
                  <a:pt x="0" y="14744"/>
                </a:lnTo>
                <a:lnTo>
                  <a:pt x="14681" y="14744"/>
                </a:lnTo>
                <a:lnTo>
                  <a:pt x="146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68" name="Google Shape;3268;gefe2f4b35a_0_17"/>
          <p:cNvSpPr/>
          <p:nvPr/>
        </p:nvSpPr>
        <p:spPr>
          <a:xfrm>
            <a:off x="7639071" y="11824517"/>
            <a:ext cx="16509" cy="26034"/>
          </a:xfrm>
          <a:custGeom>
            <a:rect b="b" l="l" r="r" t="t"/>
            <a:pathLst>
              <a:path extrusionOk="0" h="26034" w="16509">
                <a:moveTo>
                  <a:pt x="12738" y="0"/>
                </a:moveTo>
                <a:lnTo>
                  <a:pt x="6273" y="0"/>
                </a:lnTo>
                <a:lnTo>
                  <a:pt x="4445" y="0"/>
                </a:lnTo>
                <a:lnTo>
                  <a:pt x="2349" y="520"/>
                </a:lnTo>
                <a:lnTo>
                  <a:pt x="0" y="1701"/>
                </a:lnTo>
                <a:lnTo>
                  <a:pt x="0" y="23939"/>
                </a:lnTo>
                <a:lnTo>
                  <a:pt x="2400" y="25171"/>
                </a:lnTo>
                <a:lnTo>
                  <a:pt x="4521" y="25704"/>
                </a:lnTo>
                <a:lnTo>
                  <a:pt x="12801" y="25704"/>
                </a:lnTo>
                <a:lnTo>
                  <a:pt x="16014" y="19278"/>
                </a:lnTo>
                <a:lnTo>
                  <a:pt x="15976" y="6426"/>
                </a:lnTo>
                <a:lnTo>
                  <a:pt x="127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69" name="Google Shape;3269;gefe2f4b35a_0_17"/>
          <p:cNvSpPr/>
          <p:nvPr/>
        </p:nvSpPr>
        <p:spPr>
          <a:xfrm>
            <a:off x="6600377" y="11848451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0" y="22364"/>
                </a:lnTo>
                <a:lnTo>
                  <a:pt x="14693" y="22364"/>
                </a:lnTo>
                <a:lnTo>
                  <a:pt x="14693" y="14744"/>
                </a:lnTo>
                <a:lnTo>
                  <a:pt x="20688" y="13715"/>
                </a:lnTo>
                <a:lnTo>
                  <a:pt x="22186" y="7607"/>
                </a:lnTo>
                <a:lnTo>
                  <a:pt x="11684" y="7607"/>
                </a:lnTo>
                <a:lnTo>
                  <a:pt x="5549" y="402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70" name="Google Shape;3270;gefe2f4b35a_0_17"/>
          <p:cNvSpPr/>
          <p:nvPr/>
        </p:nvSpPr>
        <p:spPr>
          <a:xfrm>
            <a:off x="6740347" y="11847452"/>
            <a:ext cx="22225" cy="23495"/>
          </a:xfrm>
          <a:custGeom>
            <a:rect b="b" l="l" r="r" t="t"/>
            <a:pathLst>
              <a:path extrusionOk="0" h="23495" w="22225">
                <a:moveTo>
                  <a:pt x="18674" y="0"/>
                </a:moveTo>
                <a:lnTo>
                  <a:pt x="16998" y="0"/>
                </a:lnTo>
                <a:lnTo>
                  <a:pt x="7403" y="3274"/>
                </a:lnTo>
                <a:lnTo>
                  <a:pt x="882" y="10677"/>
                </a:lnTo>
                <a:lnTo>
                  <a:pt x="0" y="18580"/>
                </a:lnTo>
                <a:lnTo>
                  <a:pt x="7321" y="23355"/>
                </a:lnTo>
                <a:lnTo>
                  <a:pt x="9992" y="16733"/>
                </a:lnTo>
                <a:lnTo>
                  <a:pt x="14356" y="11874"/>
                </a:lnTo>
                <a:lnTo>
                  <a:pt x="18883" y="7167"/>
                </a:lnTo>
                <a:lnTo>
                  <a:pt x="22040" y="1003"/>
                </a:lnTo>
                <a:lnTo>
                  <a:pt x="20376" y="304"/>
                </a:lnTo>
                <a:lnTo>
                  <a:pt x="18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71" name="Google Shape;3271;gefe2f4b35a_0_17"/>
          <p:cNvSpPr/>
          <p:nvPr/>
        </p:nvSpPr>
        <p:spPr>
          <a:xfrm>
            <a:off x="7797100" y="11847981"/>
            <a:ext cx="24765" cy="23495"/>
          </a:xfrm>
          <a:custGeom>
            <a:rect b="b" l="l" r="r" t="t"/>
            <a:pathLst>
              <a:path extrusionOk="0" h="23495" w="24765">
                <a:moveTo>
                  <a:pt x="24409" y="0"/>
                </a:moveTo>
                <a:lnTo>
                  <a:pt x="16090" y="0"/>
                </a:lnTo>
                <a:lnTo>
                  <a:pt x="14757" y="0"/>
                </a:lnTo>
                <a:lnTo>
                  <a:pt x="13144" y="152"/>
                </a:lnTo>
                <a:lnTo>
                  <a:pt x="11214" y="469"/>
                </a:lnTo>
                <a:lnTo>
                  <a:pt x="11214" y="8077"/>
                </a:lnTo>
                <a:lnTo>
                  <a:pt x="1587" y="19151"/>
                </a:lnTo>
                <a:lnTo>
                  <a:pt x="0" y="23075"/>
                </a:lnTo>
                <a:lnTo>
                  <a:pt x="4406" y="23075"/>
                </a:lnTo>
                <a:lnTo>
                  <a:pt x="12090" y="17310"/>
                </a:lnTo>
                <a:lnTo>
                  <a:pt x="22085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72" name="Google Shape;3272;gefe2f4b35a_0_17"/>
          <p:cNvSpPr/>
          <p:nvPr/>
        </p:nvSpPr>
        <p:spPr>
          <a:xfrm>
            <a:off x="5582763" y="11854230"/>
            <a:ext cx="33020" cy="17779"/>
          </a:xfrm>
          <a:custGeom>
            <a:rect b="b" l="l" r="r" t="t"/>
            <a:pathLst>
              <a:path extrusionOk="0" h="17779" w="33020">
                <a:moveTo>
                  <a:pt x="16128" y="0"/>
                </a:moveTo>
                <a:lnTo>
                  <a:pt x="7950" y="0"/>
                </a:lnTo>
                <a:lnTo>
                  <a:pt x="0" y="3213"/>
                </a:lnTo>
                <a:lnTo>
                  <a:pt x="1028" y="8966"/>
                </a:lnTo>
                <a:lnTo>
                  <a:pt x="9524" y="11010"/>
                </a:lnTo>
                <a:lnTo>
                  <a:pt x="13703" y="17310"/>
                </a:lnTo>
                <a:lnTo>
                  <a:pt x="26098" y="17310"/>
                </a:lnTo>
                <a:lnTo>
                  <a:pt x="28257" y="17094"/>
                </a:lnTo>
                <a:lnTo>
                  <a:pt x="30708" y="16586"/>
                </a:lnTo>
                <a:lnTo>
                  <a:pt x="32579" y="9145"/>
                </a:lnTo>
                <a:lnTo>
                  <a:pt x="29681" y="3983"/>
                </a:lnTo>
                <a:lnTo>
                  <a:pt x="23652" y="975"/>
                </a:lnTo>
                <a:lnTo>
                  <a:pt x="16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73" name="Google Shape;3273;gefe2f4b35a_0_17"/>
          <p:cNvSpPr/>
          <p:nvPr/>
        </p:nvSpPr>
        <p:spPr>
          <a:xfrm>
            <a:off x="3811203" y="11863199"/>
            <a:ext cx="34925" cy="26670"/>
          </a:xfrm>
          <a:custGeom>
            <a:rect b="b" l="l" r="r" t="t"/>
            <a:pathLst>
              <a:path extrusionOk="0" h="26670" w="34925">
                <a:moveTo>
                  <a:pt x="4775" y="0"/>
                </a:moveTo>
                <a:lnTo>
                  <a:pt x="0" y="11868"/>
                </a:lnTo>
                <a:lnTo>
                  <a:pt x="195" y="20148"/>
                </a:lnTo>
                <a:lnTo>
                  <a:pt x="4227" y="24999"/>
                </a:lnTo>
                <a:lnTo>
                  <a:pt x="10960" y="26581"/>
                </a:lnTo>
                <a:lnTo>
                  <a:pt x="16637" y="25837"/>
                </a:lnTo>
                <a:lnTo>
                  <a:pt x="22688" y="23639"/>
                </a:lnTo>
                <a:lnTo>
                  <a:pt x="28730" y="20039"/>
                </a:lnTo>
                <a:lnTo>
                  <a:pt x="34379" y="15087"/>
                </a:lnTo>
                <a:lnTo>
                  <a:pt x="26685" y="11663"/>
                </a:lnTo>
                <a:lnTo>
                  <a:pt x="12469" y="3559"/>
                </a:lnTo>
                <a:lnTo>
                  <a:pt x="47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74" name="Google Shape;3274;gefe2f4b35a_0_17"/>
          <p:cNvSpPr/>
          <p:nvPr/>
        </p:nvSpPr>
        <p:spPr>
          <a:xfrm>
            <a:off x="5849051" y="11870387"/>
            <a:ext cx="52070" cy="16509"/>
          </a:xfrm>
          <a:custGeom>
            <a:rect b="b" l="l" r="r" t="t"/>
            <a:pathLst>
              <a:path extrusionOk="0" h="16509" w="52070">
                <a:moveTo>
                  <a:pt x="28956" y="0"/>
                </a:moveTo>
                <a:lnTo>
                  <a:pt x="25539" y="0"/>
                </a:lnTo>
                <a:lnTo>
                  <a:pt x="15907" y="544"/>
                </a:lnTo>
                <a:lnTo>
                  <a:pt x="7888" y="2716"/>
                </a:lnTo>
                <a:lnTo>
                  <a:pt x="2310" y="7324"/>
                </a:lnTo>
                <a:lnTo>
                  <a:pt x="0" y="15176"/>
                </a:lnTo>
                <a:lnTo>
                  <a:pt x="2336" y="14427"/>
                </a:lnTo>
                <a:lnTo>
                  <a:pt x="5156" y="14160"/>
                </a:lnTo>
                <a:lnTo>
                  <a:pt x="12611" y="14160"/>
                </a:lnTo>
                <a:lnTo>
                  <a:pt x="32334" y="16357"/>
                </a:lnTo>
                <a:lnTo>
                  <a:pt x="36728" y="16357"/>
                </a:lnTo>
                <a:lnTo>
                  <a:pt x="43723" y="15689"/>
                </a:lnTo>
                <a:lnTo>
                  <a:pt x="48956" y="13247"/>
                </a:lnTo>
                <a:lnTo>
                  <a:pt x="51778" y="8379"/>
                </a:lnTo>
                <a:lnTo>
                  <a:pt x="51536" y="431"/>
                </a:lnTo>
                <a:lnTo>
                  <a:pt x="43129" y="546"/>
                </a:lnTo>
                <a:lnTo>
                  <a:pt x="289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75" name="Google Shape;3275;gefe2f4b35a_0_17"/>
          <p:cNvSpPr/>
          <p:nvPr/>
        </p:nvSpPr>
        <p:spPr>
          <a:xfrm>
            <a:off x="6604051" y="11870817"/>
            <a:ext cx="85090" cy="52070"/>
          </a:xfrm>
          <a:custGeom>
            <a:rect b="b" l="l" r="r" t="t"/>
            <a:pathLst>
              <a:path extrusionOk="0" h="52070" w="85090">
                <a:moveTo>
                  <a:pt x="25679" y="36982"/>
                </a:moveTo>
                <a:lnTo>
                  <a:pt x="19659" y="35890"/>
                </a:lnTo>
                <a:lnTo>
                  <a:pt x="14922" y="35433"/>
                </a:lnTo>
                <a:lnTo>
                  <a:pt x="11252" y="35433"/>
                </a:lnTo>
                <a:lnTo>
                  <a:pt x="2679" y="35433"/>
                </a:lnTo>
                <a:lnTo>
                  <a:pt x="0" y="37909"/>
                </a:lnTo>
                <a:lnTo>
                  <a:pt x="1498" y="42875"/>
                </a:lnTo>
                <a:lnTo>
                  <a:pt x="5676" y="45364"/>
                </a:lnTo>
                <a:lnTo>
                  <a:pt x="15608" y="45364"/>
                </a:lnTo>
                <a:lnTo>
                  <a:pt x="21209" y="43230"/>
                </a:lnTo>
                <a:lnTo>
                  <a:pt x="25679" y="36982"/>
                </a:lnTo>
                <a:close/>
              </a:path>
              <a:path extrusionOk="0" h="52070" w="85090">
                <a:moveTo>
                  <a:pt x="62471" y="0"/>
                </a:moveTo>
                <a:lnTo>
                  <a:pt x="47828" y="0"/>
                </a:lnTo>
                <a:lnTo>
                  <a:pt x="47828" y="14744"/>
                </a:lnTo>
                <a:lnTo>
                  <a:pt x="62471" y="14744"/>
                </a:lnTo>
                <a:lnTo>
                  <a:pt x="62471" y="0"/>
                </a:lnTo>
                <a:close/>
              </a:path>
              <a:path extrusionOk="0" h="52070" w="85090">
                <a:moveTo>
                  <a:pt x="84683" y="22225"/>
                </a:moveTo>
                <a:lnTo>
                  <a:pt x="77406" y="22225"/>
                </a:lnTo>
                <a:lnTo>
                  <a:pt x="75704" y="16243"/>
                </a:lnTo>
                <a:lnTo>
                  <a:pt x="69926" y="14744"/>
                </a:lnTo>
                <a:lnTo>
                  <a:pt x="65836" y="23609"/>
                </a:lnTo>
                <a:lnTo>
                  <a:pt x="51917" y="35534"/>
                </a:lnTo>
                <a:lnTo>
                  <a:pt x="47828" y="44577"/>
                </a:lnTo>
                <a:lnTo>
                  <a:pt x="55308" y="44577"/>
                </a:lnTo>
                <a:lnTo>
                  <a:pt x="56730" y="50228"/>
                </a:lnTo>
                <a:lnTo>
                  <a:pt x="62458" y="51841"/>
                </a:lnTo>
                <a:lnTo>
                  <a:pt x="66624" y="42976"/>
                </a:lnTo>
                <a:lnTo>
                  <a:pt x="80670" y="31102"/>
                </a:lnTo>
                <a:lnTo>
                  <a:pt x="84683" y="2222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76" name="Google Shape;3276;gefe2f4b35a_0_17"/>
          <p:cNvSpPr/>
          <p:nvPr/>
        </p:nvSpPr>
        <p:spPr>
          <a:xfrm>
            <a:off x="7683068" y="11907799"/>
            <a:ext cx="15240" cy="15240"/>
          </a:xfrm>
          <a:custGeom>
            <a:rect b="b" l="l" r="r" t="t"/>
            <a:pathLst>
              <a:path extrusionOk="0" h="15240" w="15240">
                <a:moveTo>
                  <a:pt x="14757" y="0"/>
                </a:moveTo>
                <a:lnTo>
                  <a:pt x="0" y="0"/>
                </a:lnTo>
                <a:lnTo>
                  <a:pt x="0" y="14858"/>
                </a:lnTo>
                <a:lnTo>
                  <a:pt x="14757" y="14858"/>
                </a:lnTo>
                <a:lnTo>
                  <a:pt x="14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77" name="Google Shape;3277;gefe2f4b35a_0_17"/>
          <p:cNvSpPr/>
          <p:nvPr/>
        </p:nvSpPr>
        <p:spPr>
          <a:xfrm>
            <a:off x="6548866" y="11915399"/>
            <a:ext cx="20320" cy="29845"/>
          </a:xfrm>
          <a:custGeom>
            <a:rect b="b" l="l" r="r" t="t"/>
            <a:pathLst>
              <a:path extrusionOk="0" h="29845" w="20320">
                <a:moveTo>
                  <a:pt x="7175" y="0"/>
                </a:moveTo>
                <a:lnTo>
                  <a:pt x="7081" y="9017"/>
                </a:lnTo>
                <a:lnTo>
                  <a:pt x="5868" y="16997"/>
                </a:lnTo>
                <a:lnTo>
                  <a:pt x="3516" y="23851"/>
                </a:lnTo>
                <a:lnTo>
                  <a:pt x="0" y="29489"/>
                </a:lnTo>
                <a:lnTo>
                  <a:pt x="1968" y="29578"/>
                </a:lnTo>
                <a:lnTo>
                  <a:pt x="14078" y="25065"/>
                </a:lnTo>
                <a:lnTo>
                  <a:pt x="19702" y="15079"/>
                </a:lnTo>
                <a:lnTo>
                  <a:pt x="17761" y="4948"/>
                </a:lnTo>
                <a:lnTo>
                  <a:pt x="71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78" name="Google Shape;3278;gefe2f4b35a_0_17"/>
          <p:cNvSpPr/>
          <p:nvPr/>
        </p:nvSpPr>
        <p:spPr>
          <a:xfrm>
            <a:off x="29917" y="11921905"/>
            <a:ext cx="24765" cy="13970"/>
          </a:xfrm>
          <a:custGeom>
            <a:rect b="b" l="l" r="r" t="t"/>
            <a:pathLst>
              <a:path extrusionOk="0" h="13970" w="24765">
                <a:moveTo>
                  <a:pt x="20853" y="0"/>
                </a:moveTo>
                <a:lnTo>
                  <a:pt x="15748" y="0"/>
                </a:lnTo>
                <a:lnTo>
                  <a:pt x="11671" y="0"/>
                </a:lnTo>
                <a:lnTo>
                  <a:pt x="6299" y="2146"/>
                </a:lnTo>
                <a:lnTo>
                  <a:pt x="0" y="8127"/>
                </a:lnTo>
                <a:lnTo>
                  <a:pt x="7061" y="11988"/>
                </a:lnTo>
                <a:lnTo>
                  <a:pt x="12420" y="13436"/>
                </a:lnTo>
                <a:lnTo>
                  <a:pt x="22148" y="13436"/>
                </a:lnTo>
                <a:lnTo>
                  <a:pt x="24574" y="10083"/>
                </a:lnTo>
                <a:lnTo>
                  <a:pt x="23926" y="3365"/>
                </a:lnTo>
                <a:lnTo>
                  <a:pt x="208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79" name="Google Shape;3279;gefe2f4b35a_0_17"/>
          <p:cNvSpPr/>
          <p:nvPr/>
        </p:nvSpPr>
        <p:spPr>
          <a:xfrm>
            <a:off x="6320647" y="11932617"/>
            <a:ext cx="36829" cy="27304"/>
          </a:xfrm>
          <a:custGeom>
            <a:rect b="b" l="l" r="r" t="t"/>
            <a:pathLst>
              <a:path extrusionOk="0" h="27304" w="36829">
                <a:moveTo>
                  <a:pt x="20813" y="0"/>
                </a:moveTo>
                <a:lnTo>
                  <a:pt x="10162" y="2369"/>
                </a:lnTo>
                <a:lnTo>
                  <a:pt x="2099" y="8570"/>
                </a:lnTo>
                <a:lnTo>
                  <a:pt x="0" y="17246"/>
                </a:lnTo>
                <a:lnTo>
                  <a:pt x="7237" y="27038"/>
                </a:lnTo>
                <a:lnTo>
                  <a:pt x="10155" y="20892"/>
                </a:lnTo>
                <a:lnTo>
                  <a:pt x="14466" y="16236"/>
                </a:lnTo>
                <a:lnTo>
                  <a:pt x="20449" y="13286"/>
                </a:lnTo>
                <a:lnTo>
                  <a:pt x="28382" y="12255"/>
                </a:lnTo>
                <a:lnTo>
                  <a:pt x="29423" y="12268"/>
                </a:lnTo>
                <a:lnTo>
                  <a:pt x="29627" y="16344"/>
                </a:lnTo>
                <a:lnTo>
                  <a:pt x="30325" y="19964"/>
                </a:lnTo>
                <a:lnTo>
                  <a:pt x="35265" y="19964"/>
                </a:lnTo>
                <a:lnTo>
                  <a:pt x="36624" y="19761"/>
                </a:lnTo>
                <a:lnTo>
                  <a:pt x="36017" y="10619"/>
                </a:lnTo>
                <a:lnTo>
                  <a:pt x="32629" y="4498"/>
                </a:lnTo>
                <a:lnTo>
                  <a:pt x="27286" y="1069"/>
                </a:lnTo>
                <a:lnTo>
                  <a:pt x="208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80" name="Google Shape;3280;gefe2f4b35a_0_17"/>
          <p:cNvSpPr/>
          <p:nvPr/>
        </p:nvSpPr>
        <p:spPr>
          <a:xfrm>
            <a:off x="7785943" y="11937413"/>
            <a:ext cx="15875" cy="31750"/>
          </a:xfrm>
          <a:custGeom>
            <a:rect b="b" l="l" r="r" t="t"/>
            <a:pathLst>
              <a:path extrusionOk="0" h="31750" w="15875">
                <a:moveTo>
                  <a:pt x="507" y="0"/>
                </a:moveTo>
                <a:lnTo>
                  <a:pt x="494" y="9727"/>
                </a:lnTo>
                <a:lnTo>
                  <a:pt x="0" y="19896"/>
                </a:lnTo>
                <a:lnTo>
                  <a:pt x="1629" y="27905"/>
                </a:lnTo>
                <a:lnTo>
                  <a:pt x="7988" y="31153"/>
                </a:lnTo>
                <a:lnTo>
                  <a:pt x="9905" y="31153"/>
                </a:lnTo>
                <a:lnTo>
                  <a:pt x="12255" y="30708"/>
                </a:lnTo>
                <a:lnTo>
                  <a:pt x="15151" y="29730"/>
                </a:lnTo>
                <a:lnTo>
                  <a:pt x="15459" y="18159"/>
                </a:lnTo>
                <a:lnTo>
                  <a:pt x="13287" y="9197"/>
                </a:lnTo>
                <a:lnTo>
                  <a:pt x="8385" y="3070"/>
                </a:lnTo>
                <a:lnTo>
                  <a:pt x="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81" name="Google Shape;3281;gefe2f4b35a_0_17"/>
          <p:cNvSpPr/>
          <p:nvPr/>
        </p:nvSpPr>
        <p:spPr>
          <a:xfrm>
            <a:off x="545551" y="11953099"/>
            <a:ext cx="29845" cy="14604"/>
          </a:xfrm>
          <a:custGeom>
            <a:rect b="b" l="l" r="r" t="t"/>
            <a:pathLst>
              <a:path extrusionOk="0" h="14604" w="29845">
                <a:moveTo>
                  <a:pt x="19405" y="0"/>
                </a:moveTo>
                <a:lnTo>
                  <a:pt x="14160" y="0"/>
                </a:lnTo>
                <a:lnTo>
                  <a:pt x="7264" y="0"/>
                </a:lnTo>
                <a:lnTo>
                  <a:pt x="1130" y="4165"/>
                </a:lnTo>
                <a:lnTo>
                  <a:pt x="0" y="14046"/>
                </a:lnTo>
                <a:lnTo>
                  <a:pt x="2324" y="13754"/>
                </a:lnTo>
                <a:lnTo>
                  <a:pt x="4889" y="13690"/>
                </a:lnTo>
                <a:lnTo>
                  <a:pt x="20320" y="13716"/>
                </a:lnTo>
                <a:lnTo>
                  <a:pt x="27990" y="13195"/>
                </a:lnTo>
                <a:lnTo>
                  <a:pt x="29324" y="6553"/>
                </a:lnTo>
                <a:lnTo>
                  <a:pt x="25082" y="2413"/>
                </a:lnTo>
                <a:lnTo>
                  <a:pt x="194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82" name="Google Shape;3282;gefe2f4b35a_0_17"/>
          <p:cNvSpPr/>
          <p:nvPr/>
        </p:nvSpPr>
        <p:spPr>
          <a:xfrm>
            <a:off x="1208459" y="11953602"/>
            <a:ext cx="22225" cy="12700"/>
          </a:xfrm>
          <a:custGeom>
            <a:rect b="b" l="l" r="r" t="t"/>
            <a:pathLst>
              <a:path extrusionOk="0" h="12700" w="22225">
                <a:moveTo>
                  <a:pt x="11112" y="0"/>
                </a:moveTo>
                <a:lnTo>
                  <a:pt x="6515" y="0"/>
                </a:lnTo>
                <a:lnTo>
                  <a:pt x="4089" y="0"/>
                </a:lnTo>
                <a:lnTo>
                  <a:pt x="1892" y="1511"/>
                </a:lnTo>
                <a:lnTo>
                  <a:pt x="0" y="6045"/>
                </a:lnTo>
                <a:lnTo>
                  <a:pt x="5638" y="6794"/>
                </a:lnTo>
                <a:lnTo>
                  <a:pt x="11010" y="12204"/>
                </a:lnTo>
                <a:lnTo>
                  <a:pt x="18034" y="12204"/>
                </a:lnTo>
                <a:lnTo>
                  <a:pt x="20269" y="10655"/>
                </a:lnTo>
                <a:lnTo>
                  <a:pt x="22186" y="6045"/>
                </a:lnTo>
                <a:lnTo>
                  <a:pt x="16522" y="5435"/>
                </a:lnTo>
                <a:lnTo>
                  <a:pt x="111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83" name="Google Shape;3283;gefe2f4b35a_0_17"/>
          <p:cNvSpPr/>
          <p:nvPr/>
        </p:nvSpPr>
        <p:spPr>
          <a:xfrm>
            <a:off x="6769854" y="11952384"/>
            <a:ext cx="37465" cy="23495"/>
          </a:xfrm>
          <a:custGeom>
            <a:rect b="b" l="l" r="r" t="t"/>
            <a:pathLst>
              <a:path extrusionOk="0" h="23495" w="37465">
                <a:moveTo>
                  <a:pt x="14630" y="0"/>
                </a:moveTo>
                <a:lnTo>
                  <a:pt x="14003" y="8516"/>
                </a:lnTo>
                <a:lnTo>
                  <a:pt x="10006" y="13647"/>
                </a:lnTo>
                <a:lnTo>
                  <a:pt x="4663" y="17457"/>
                </a:lnTo>
                <a:lnTo>
                  <a:pt x="0" y="22009"/>
                </a:lnTo>
                <a:lnTo>
                  <a:pt x="1612" y="21399"/>
                </a:lnTo>
                <a:lnTo>
                  <a:pt x="3619" y="21170"/>
                </a:lnTo>
                <a:lnTo>
                  <a:pt x="9042" y="21170"/>
                </a:lnTo>
                <a:lnTo>
                  <a:pt x="23647" y="23025"/>
                </a:lnTo>
                <a:lnTo>
                  <a:pt x="32918" y="23025"/>
                </a:lnTo>
                <a:lnTo>
                  <a:pt x="37338" y="21348"/>
                </a:lnTo>
                <a:lnTo>
                  <a:pt x="36868" y="14757"/>
                </a:lnTo>
                <a:lnTo>
                  <a:pt x="35737" y="14922"/>
                </a:lnTo>
                <a:lnTo>
                  <a:pt x="33718" y="14998"/>
                </a:lnTo>
                <a:lnTo>
                  <a:pt x="22085" y="14998"/>
                </a:lnTo>
                <a:lnTo>
                  <a:pt x="21551" y="4254"/>
                </a:lnTo>
                <a:lnTo>
                  <a:pt x="14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84" name="Google Shape;3284;gefe2f4b35a_0_17"/>
          <p:cNvSpPr/>
          <p:nvPr/>
        </p:nvSpPr>
        <p:spPr>
          <a:xfrm>
            <a:off x="5471177" y="11959650"/>
            <a:ext cx="15875" cy="21590"/>
          </a:xfrm>
          <a:custGeom>
            <a:rect b="b" l="l" r="r" t="t"/>
            <a:pathLst>
              <a:path extrusionOk="0" h="21590" w="15875">
                <a:moveTo>
                  <a:pt x="2146" y="0"/>
                </a:moveTo>
                <a:lnTo>
                  <a:pt x="0" y="15773"/>
                </a:lnTo>
                <a:lnTo>
                  <a:pt x="3530" y="21043"/>
                </a:lnTo>
                <a:lnTo>
                  <a:pt x="7543" y="21043"/>
                </a:lnTo>
                <a:lnTo>
                  <a:pt x="12885" y="18196"/>
                </a:lnTo>
                <a:lnTo>
                  <a:pt x="15794" y="11698"/>
                </a:lnTo>
                <a:lnTo>
                  <a:pt x="13228" y="4611"/>
                </a:lnTo>
                <a:lnTo>
                  <a:pt x="21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85" name="Google Shape;3285;gefe2f4b35a_0_17"/>
          <p:cNvSpPr/>
          <p:nvPr/>
        </p:nvSpPr>
        <p:spPr>
          <a:xfrm>
            <a:off x="1018946" y="11974713"/>
            <a:ext cx="20319" cy="22859"/>
          </a:xfrm>
          <a:custGeom>
            <a:rect b="b" l="l" r="r" t="t"/>
            <a:pathLst>
              <a:path extrusionOk="0" h="22859" w="20319">
                <a:moveTo>
                  <a:pt x="13957" y="0"/>
                </a:moveTo>
                <a:lnTo>
                  <a:pt x="10934" y="0"/>
                </a:lnTo>
                <a:lnTo>
                  <a:pt x="5842" y="0"/>
                </a:lnTo>
                <a:lnTo>
                  <a:pt x="1409" y="5689"/>
                </a:lnTo>
                <a:lnTo>
                  <a:pt x="0" y="17081"/>
                </a:lnTo>
                <a:lnTo>
                  <a:pt x="3009" y="22771"/>
                </a:lnTo>
                <a:lnTo>
                  <a:pt x="14897" y="22771"/>
                </a:lnTo>
                <a:lnTo>
                  <a:pt x="17310" y="22504"/>
                </a:lnTo>
                <a:lnTo>
                  <a:pt x="20066" y="21920"/>
                </a:lnTo>
                <a:lnTo>
                  <a:pt x="20066" y="7175"/>
                </a:lnTo>
                <a:lnTo>
                  <a:pt x="17208" y="1993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86" name="Google Shape;3286;gefe2f4b35a_0_17"/>
          <p:cNvSpPr/>
          <p:nvPr/>
        </p:nvSpPr>
        <p:spPr>
          <a:xfrm>
            <a:off x="5896672" y="11973843"/>
            <a:ext cx="41275" cy="15875"/>
          </a:xfrm>
          <a:custGeom>
            <a:rect b="b" l="l" r="r" t="t"/>
            <a:pathLst>
              <a:path extrusionOk="0" h="15875" w="41275">
                <a:moveTo>
                  <a:pt x="18351" y="0"/>
                </a:moveTo>
                <a:lnTo>
                  <a:pt x="15341" y="0"/>
                </a:lnTo>
                <a:lnTo>
                  <a:pt x="6375" y="0"/>
                </a:lnTo>
                <a:lnTo>
                  <a:pt x="0" y="2603"/>
                </a:lnTo>
                <a:lnTo>
                  <a:pt x="3911" y="15532"/>
                </a:lnTo>
                <a:lnTo>
                  <a:pt x="8204" y="15646"/>
                </a:lnTo>
                <a:lnTo>
                  <a:pt x="19225" y="14719"/>
                </a:lnTo>
                <a:lnTo>
                  <a:pt x="28289" y="11915"/>
                </a:lnTo>
                <a:lnTo>
                  <a:pt x="35457" y="7202"/>
                </a:lnTo>
                <a:lnTo>
                  <a:pt x="40792" y="546"/>
                </a:lnTo>
                <a:lnTo>
                  <a:pt x="38976" y="1003"/>
                </a:lnTo>
                <a:lnTo>
                  <a:pt x="36868" y="1168"/>
                </a:lnTo>
                <a:lnTo>
                  <a:pt x="31584" y="1168"/>
                </a:lnTo>
                <a:lnTo>
                  <a:pt x="183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87" name="Google Shape;3287;gefe2f4b35a_0_17"/>
          <p:cNvSpPr/>
          <p:nvPr/>
        </p:nvSpPr>
        <p:spPr>
          <a:xfrm>
            <a:off x="7049800" y="11973284"/>
            <a:ext cx="23495" cy="13970"/>
          </a:xfrm>
          <a:custGeom>
            <a:rect b="b" l="l" r="r" t="t"/>
            <a:pathLst>
              <a:path extrusionOk="0" h="13970" w="23495">
                <a:moveTo>
                  <a:pt x="21335" y="0"/>
                </a:moveTo>
                <a:lnTo>
                  <a:pt x="16738" y="0"/>
                </a:lnTo>
                <a:lnTo>
                  <a:pt x="13042" y="0"/>
                </a:lnTo>
                <a:lnTo>
                  <a:pt x="7518" y="2260"/>
                </a:lnTo>
                <a:lnTo>
                  <a:pt x="0" y="8610"/>
                </a:lnTo>
                <a:lnTo>
                  <a:pt x="5232" y="12471"/>
                </a:lnTo>
                <a:lnTo>
                  <a:pt x="9626" y="13931"/>
                </a:lnTo>
                <a:lnTo>
                  <a:pt x="18491" y="13931"/>
                </a:lnTo>
                <a:lnTo>
                  <a:pt x="21704" y="10452"/>
                </a:lnTo>
                <a:lnTo>
                  <a:pt x="23113" y="3479"/>
                </a:lnTo>
                <a:lnTo>
                  <a:pt x="21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88" name="Google Shape;3288;gefe2f4b35a_0_17"/>
          <p:cNvSpPr/>
          <p:nvPr/>
        </p:nvSpPr>
        <p:spPr>
          <a:xfrm>
            <a:off x="965348" y="11981889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999" y="6619"/>
                </a:lnTo>
                <a:lnTo>
                  <a:pt x="7650" y="11476"/>
                </a:lnTo>
                <a:lnTo>
                  <a:pt x="3136" y="16182"/>
                </a:lnTo>
                <a:lnTo>
                  <a:pt x="0" y="22351"/>
                </a:lnTo>
                <a:lnTo>
                  <a:pt x="1638" y="23037"/>
                </a:lnTo>
                <a:lnTo>
                  <a:pt x="3302" y="23342"/>
                </a:lnTo>
                <a:lnTo>
                  <a:pt x="4953" y="23342"/>
                </a:lnTo>
                <a:lnTo>
                  <a:pt x="14491" y="20056"/>
                </a:lnTo>
                <a:lnTo>
                  <a:pt x="21042" y="12633"/>
                </a:lnTo>
                <a:lnTo>
                  <a:pt x="21971" y="472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89" name="Google Shape;3289;gefe2f4b35a_0_17"/>
          <p:cNvSpPr/>
          <p:nvPr/>
        </p:nvSpPr>
        <p:spPr>
          <a:xfrm>
            <a:off x="5392426" y="11980796"/>
            <a:ext cx="23495" cy="13970"/>
          </a:xfrm>
          <a:custGeom>
            <a:rect b="b" l="l" r="r" t="t"/>
            <a:pathLst>
              <a:path extrusionOk="0" h="13970" w="23495">
                <a:moveTo>
                  <a:pt x="21399" y="0"/>
                </a:moveTo>
                <a:lnTo>
                  <a:pt x="16802" y="0"/>
                </a:lnTo>
                <a:lnTo>
                  <a:pt x="13093" y="0"/>
                </a:lnTo>
                <a:lnTo>
                  <a:pt x="7543" y="2260"/>
                </a:lnTo>
                <a:lnTo>
                  <a:pt x="0" y="8585"/>
                </a:lnTo>
                <a:lnTo>
                  <a:pt x="5219" y="12395"/>
                </a:lnTo>
                <a:lnTo>
                  <a:pt x="9613" y="13843"/>
                </a:lnTo>
                <a:lnTo>
                  <a:pt x="18503" y="13843"/>
                </a:lnTo>
                <a:lnTo>
                  <a:pt x="21729" y="10375"/>
                </a:lnTo>
                <a:lnTo>
                  <a:pt x="23177" y="3454"/>
                </a:lnTo>
                <a:lnTo>
                  <a:pt x="213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90" name="Google Shape;3290;gefe2f4b35a_0_17"/>
          <p:cNvSpPr/>
          <p:nvPr/>
        </p:nvSpPr>
        <p:spPr>
          <a:xfrm>
            <a:off x="928509" y="11989371"/>
            <a:ext cx="29844" cy="15240"/>
          </a:xfrm>
          <a:custGeom>
            <a:rect b="b" l="l" r="r" t="t"/>
            <a:pathLst>
              <a:path extrusionOk="0" h="15240" w="29844">
                <a:moveTo>
                  <a:pt x="29375" y="0"/>
                </a:moveTo>
                <a:lnTo>
                  <a:pt x="0" y="0"/>
                </a:lnTo>
                <a:lnTo>
                  <a:pt x="0" y="14859"/>
                </a:lnTo>
                <a:lnTo>
                  <a:pt x="29375" y="14859"/>
                </a:lnTo>
                <a:lnTo>
                  <a:pt x="293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91" name="Google Shape;3291;gefe2f4b35a_0_17"/>
          <p:cNvSpPr/>
          <p:nvPr/>
        </p:nvSpPr>
        <p:spPr>
          <a:xfrm>
            <a:off x="1215691" y="11989377"/>
            <a:ext cx="19684" cy="38100"/>
          </a:xfrm>
          <a:custGeom>
            <a:rect b="b" l="l" r="r" t="t"/>
            <a:pathLst>
              <a:path extrusionOk="0" h="38100" w="19684">
                <a:moveTo>
                  <a:pt x="0" y="0"/>
                </a:moveTo>
                <a:lnTo>
                  <a:pt x="0" y="37109"/>
                </a:lnTo>
                <a:lnTo>
                  <a:pt x="2070" y="37541"/>
                </a:lnTo>
                <a:lnTo>
                  <a:pt x="3962" y="37744"/>
                </a:lnTo>
                <a:lnTo>
                  <a:pt x="5689" y="37744"/>
                </a:lnTo>
                <a:lnTo>
                  <a:pt x="17693" y="31846"/>
                </a:lnTo>
                <a:lnTo>
                  <a:pt x="19527" y="18872"/>
                </a:lnTo>
                <a:lnTo>
                  <a:pt x="13020" y="5897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92" name="Google Shape;3292;gefe2f4b35a_0_17"/>
          <p:cNvSpPr/>
          <p:nvPr/>
        </p:nvSpPr>
        <p:spPr>
          <a:xfrm>
            <a:off x="348928" y="12003962"/>
            <a:ext cx="18414" cy="29845"/>
          </a:xfrm>
          <a:custGeom>
            <a:rect b="b" l="l" r="r" t="t"/>
            <a:pathLst>
              <a:path extrusionOk="0" h="29845" w="18414">
                <a:moveTo>
                  <a:pt x="11100" y="0"/>
                </a:moveTo>
                <a:lnTo>
                  <a:pt x="9411" y="0"/>
                </a:lnTo>
                <a:lnTo>
                  <a:pt x="7379" y="88"/>
                </a:lnTo>
                <a:lnTo>
                  <a:pt x="4940" y="279"/>
                </a:lnTo>
                <a:lnTo>
                  <a:pt x="4331" y="114"/>
                </a:lnTo>
                <a:lnTo>
                  <a:pt x="3797" y="38"/>
                </a:lnTo>
                <a:lnTo>
                  <a:pt x="3315" y="38"/>
                </a:lnTo>
                <a:lnTo>
                  <a:pt x="0" y="4406"/>
                </a:lnTo>
                <a:lnTo>
                  <a:pt x="2091" y="14166"/>
                </a:lnTo>
                <a:lnTo>
                  <a:pt x="7071" y="24298"/>
                </a:lnTo>
                <a:lnTo>
                  <a:pt x="12421" y="29781"/>
                </a:lnTo>
                <a:lnTo>
                  <a:pt x="11577" y="17573"/>
                </a:lnTo>
                <a:lnTo>
                  <a:pt x="16023" y="8175"/>
                </a:lnTo>
                <a:lnTo>
                  <a:pt x="18338" y="2135"/>
                </a:lnTo>
                <a:lnTo>
                  <a:pt x="111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93" name="Google Shape;3293;gefe2f4b35a_0_17"/>
          <p:cNvSpPr/>
          <p:nvPr/>
        </p:nvSpPr>
        <p:spPr>
          <a:xfrm>
            <a:off x="5347633" y="12004240"/>
            <a:ext cx="28575" cy="52070"/>
          </a:xfrm>
          <a:custGeom>
            <a:rect b="b" l="l" r="r" t="t"/>
            <a:pathLst>
              <a:path extrusionOk="0" h="52070" w="28575">
                <a:moveTo>
                  <a:pt x="15178" y="0"/>
                </a:moveTo>
                <a:lnTo>
                  <a:pt x="12633" y="14358"/>
                </a:lnTo>
                <a:lnTo>
                  <a:pt x="4563" y="27903"/>
                </a:lnTo>
                <a:lnTo>
                  <a:pt x="0" y="40431"/>
                </a:lnTo>
                <a:lnTo>
                  <a:pt x="7977" y="51739"/>
                </a:lnTo>
                <a:lnTo>
                  <a:pt x="15621" y="39328"/>
                </a:lnTo>
                <a:lnTo>
                  <a:pt x="25503" y="22283"/>
                </a:lnTo>
                <a:lnTo>
                  <a:pt x="28423" y="7032"/>
                </a:lnTo>
                <a:lnTo>
                  <a:pt x="151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94" name="Google Shape;3294;gefe2f4b35a_0_17"/>
          <p:cNvSpPr/>
          <p:nvPr/>
        </p:nvSpPr>
        <p:spPr>
          <a:xfrm>
            <a:off x="943176" y="12011458"/>
            <a:ext cx="20955" cy="30479"/>
          </a:xfrm>
          <a:custGeom>
            <a:rect b="b" l="l" r="r" t="t"/>
            <a:pathLst>
              <a:path extrusionOk="0" h="30479" w="20955">
                <a:moveTo>
                  <a:pt x="12128" y="0"/>
                </a:moveTo>
                <a:lnTo>
                  <a:pt x="1435" y="0"/>
                </a:lnTo>
                <a:lnTo>
                  <a:pt x="0" y="50"/>
                </a:lnTo>
                <a:lnTo>
                  <a:pt x="0" y="29768"/>
                </a:lnTo>
                <a:lnTo>
                  <a:pt x="1866" y="30086"/>
                </a:lnTo>
                <a:lnTo>
                  <a:pt x="3581" y="30238"/>
                </a:lnTo>
                <a:lnTo>
                  <a:pt x="16522" y="30238"/>
                </a:lnTo>
                <a:lnTo>
                  <a:pt x="20942" y="22682"/>
                </a:lnTo>
                <a:lnTo>
                  <a:pt x="18745" y="7556"/>
                </a:lnTo>
                <a:lnTo>
                  <a:pt x="12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95" name="Google Shape;3295;gefe2f4b35a_0_17"/>
          <p:cNvSpPr/>
          <p:nvPr/>
        </p:nvSpPr>
        <p:spPr>
          <a:xfrm>
            <a:off x="1245301" y="12011394"/>
            <a:ext cx="36830" cy="15875"/>
          </a:xfrm>
          <a:custGeom>
            <a:rect b="b" l="l" r="r" t="t"/>
            <a:pathLst>
              <a:path extrusionOk="0" h="15875" w="36830">
                <a:moveTo>
                  <a:pt x="33947" y="0"/>
                </a:moveTo>
                <a:lnTo>
                  <a:pt x="32575" y="0"/>
                </a:lnTo>
                <a:lnTo>
                  <a:pt x="21502" y="939"/>
                </a:lnTo>
                <a:lnTo>
                  <a:pt x="12363" y="3762"/>
                </a:lnTo>
                <a:lnTo>
                  <a:pt x="5186" y="8476"/>
                </a:lnTo>
                <a:lnTo>
                  <a:pt x="0" y="15087"/>
                </a:lnTo>
                <a:lnTo>
                  <a:pt x="7302" y="15430"/>
                </a:lnTo>
                <a:lnTo>
                  <a:pt x="10794" y="15430"/>
                </a:lnTo>
                <a:lnTo>
                  <a:pt x="20527" y="14846"/>
                </a:lnTo>
                <a:lnTo>
                  <a:pt x="28608" y="12596"/>
                </a:lnTo>
                <a:lnTo>
                  <a:pt x="34281" y="7934"/>
                </a:lnTo>
                <a:lnTo>
                  <a:pt x="36791" y="114"/>
                </a:lnTo>
                <a:lnTo>
                  <a:pt x="33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96" name="Google Shape;3296;gefe2f4b35a_0_17"/>
          <p:cNvSpPr/>
          <p:nvPr/>
        </p:nvSpPr>
        <p:spPr>
          <a:xfrm>
            <a:off x="3948570" y="12011145"/>
            <a:ext cx="36829" cy="29209"/>
          </a:xfrm>
          <a:custGeom>
            <a:rect b="b" l="l" r="r" t="t"/>
            <a:pathLst>
              <a:path extrusionOk="0" h="29209" w="36829">
                <a:moveTo>
                  <a:pt x="29273" y="0"/>
                </a:moveTo>
                <a:lnTo>
                  <a:pt x="25692" y="0"/>
                </a:lnTo>
                <a:lnTo>
                  <a:pt x="16012" y="584"/>
                </a:lnTo>
                <a:lnTo>
                  <a:pt x="8035" y="2836"/>
                </a:lnTo>
                <a:lnTo>
                  <a:pt x="2464" y="7506"/>
                </a:lnTo>
                <a:lnTo>
                  <a:pt x="0" y="15341"/>
                </a:lnTo>
                <a:lnTo>
                  <a:pt x="1435" y="15100"/>
                </a:lnTo>
                <a:lnTo>
                  <a:pt x="2768" y="14998"/>
                </a:lnTo>
                <a:lnTo>
                  <a:pt x="10934" y="14998"/>
                </a:lnTo>
                <a:lnTo>
                  <a:pt x="15024" y="18402"/>
                </a:lnTo>
                <a:lnTo>
                  <a:pt x="21463" y="25209"/>
                </a:lnTo>
                <a:lnTo>
                  <a:pt x="23825" y="28625"/>
                </a:lnTo>
                <a:lnTo>
                  <a:pt x="29718" y="28625"/>
                </a:lnTo>
                <a:lnTo>
                  <a:pt x="32677" y="26987"/>
                </a:lnTo>
                <a:lnTo>
                  <a:pt x="36830" y="22593"/>
                </a:lnTo>
                <a:lnTo>
                  <a:pt x="36830" y="35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97" name="Google Shape;3297;gefe2f4b35a_0_17"/>
          <p:cNvSpPr/>
          <p:nvPr/>
        </p:nvSpPr>
        <p:spPr>
          <a:xfrm>
            <a:off x="5112484" y="12026487"/>
            <a:ext cx="29845" cy="30479"/>
          </a:xfrm>
          <a:custGeom>
            <a:rect b="b" l="l" r="r" t="t"/>
            <a:pathLst>
              <a:path extrusionOk="0" h="30479" w="29845">
                <a:moveTo>
                  <a:pt x="29349" y="0"/>
                </a:moveTo>
                <a:lnTo>
                  <a:pt x="16998" y="2353"/>
                </a:lnTo>
                <a:lnTo>
                  <a:pt x="7988" y="8048"/>
                </a:lnTo>
                <a:lnTo>
                  <a:pt x="2321" y="17091"/>
                </a:lnTo>
                <a:lnTo>
                  <a:pt x="0" y="29489"/>
                </a:lnTo>
                <a:lnTo>
                  <a:pt x="2971" y="30124"/>
                </a:lnTo>
                <a:lnTo>
                  <a:pt x="5613" y="30416"/>
                </a:lnTo>
                <a:lnTo>
                  <a:pt x="7962" y="30416"/>
                </a:lnTo>
                <a:lnTo>
                  <a:pt x="18191" y="27771"/>
                </a:lnTo>
                <a:lnTo>
                  <a:pt x="24209" y="20828"/>
                </a:lnTo>
                <a:lnTo>
                  <a:pt x="27451" y="11074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98" name="Google Shape;3298;gefe2f4b35a_0_17"/>
          <p:cNvSpPr/>
          <p:nvPr/>
        </p:nvSpPr>
        <p:spPr>
          <a:xfrm>
            <a:off x="308600" y="12041233"/>
            <a:ext cx="24129" cy="37465"/>
          </a:xfrm>
          <a:custGeom>
            <a:rect b="b" l="l" r="r" t="t"/>
            <a:pathLst>
              <a:path extrusionOk="0" h="37465" w="24129">
                <a:moveTo>
                  <a:pt x="15939" y="0"/>
                </a:moveTo>
                <a:lnTo>
                  <a:pt x="10805" y="8225"/>
                </a:lnTo>
                <a:lnTo>
                  <a:pt x="3139" y="18464"/>
                </a:lnTo>
                <a:lnTo>
                  <a:pt x="0" y="28748"/>
                </a:lnTo>
                <a:lnTo>
                  <a:pt x="8446" y="37109"/>
                </a:lnTo>
                <a:lnTo>
                  <a:pt x="9792" y="24774"/>
                </a:lnTo>
                <a:lnTo>
                  <a:pt x="18469" y="15478"/>
                </a:lnTo>
                <a:lnTo>
                  <a:pt x="24009" y="7720"/>
                </a:lnTo>
                <a:lnTo>
                  <a:pt x="159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299" name="Google Shape;3299;gefe2f4b35a_0_17"/>
          <p:cNvSpPr/>
          <p:nvPr/>
        </p:nvSpPr>
        <p:spPr>
          <a:xfrm>
            <a:off x="7673830" y="12048445"/>
            <a:ext cx="33020" cy="17145"/>
          </a:xfrm>
          <a:custGeom>
            <a:rect b="b" l="l" r="r" t="t"/>
            <a:pathLst>
              <a:path extrusionOk="0" h="17145" w="33020">
                <a:moveTo>
                  <a:pt x="9046" y="0"/>
                </a:moveTo>
                <a:lnTo>
                  <a:pt x="3560" y="0"/>
                </a:lnTo>
                <a:lnTo>
                  <a:pt x="2074" y="50"/>
                </a:lnTo>
                <a:lnTo>
                  <a:pt x="0" y="7512"/>
                </a:lnTo>
                <a:lnTo>
                  <a:pt x="2717" y="12673"/>
                </a:lnTo>
                <a:lnTo>
                  <a:pt x="8609" y="15668"/>
                </a:lnTo>
                <a:lnTo>
                  <a:pt x="16057" y="16636"/>
                </a:lnTo>
                <a:lnTo>
                  <a:pt x="24325" y="16636"/>
                </a:lnTo>
                <a:lnTo>
                  <a:pt x="32491" y="13347"/>
                </a:lnTo>
                <a:lnTo>
                  <a:pt x="31475" y="7531"/>
                </a:lnTo>
                <a:lnTo>
                  <a:pt x="30370" y="7670"/>
                </a:lnTo>
                <a:lnTo>
                  <a:pt x="28350" y="7734"/>
                </a:lnTo>
                <a:lnTo>
                  <a:pt x="23004" y="7734"/>
                </a:lnTo>
                <a:lnTo>
                  <a:pt x="90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00" name="Google Shape;3300;gefe2f4b35a_0_17"/>
          <p:cNvSpPr/>
          <p:nvPr/>
        </p:nvSpPr>
        <p:spPr>
          <a:xfrm>
            <a:off x="2283123" y="12063579"/>
            <a:ext cx="16510" cy="29845"/>
          </a:xfrm>
          <a:custGeom>
            <a:rect b="b" l="l" r="r" t="t"/>
            <a:pathLst>
              <a:path extrusionOk="0" h="29845" w="16510">
                <a:moveTo>
                  <a:pt x="8063" y="0"/>
                </a:moveTo>
                <a:lnTo>
                  <a:pt x="4518" y="6247"/>
                </a:lnTo>
                <a:lnTo>
                  <a:pt x="324" y="15908"/>
                </a:lnTo>
                <a:lnTo>
                  <a:pt x="0" y="24962"/>
                </a:lnTo>
                <a:lnTo>
                  <a:pt x="8063" y="29387"/>
                </a:lnTo>
                <a:lnTo>
                  <a:pt x="8249" y="19659"/>
                </a:lnTo>
                <a:lnTo>
                  <a:pt x="13702" y="11283"/>
                </a:lnTo>
                <a:lnTo>
                  <a:pt x="16335" y="4613"/>
                </a:lnTo>
                <a:lnTo>
                  <a:pt x="80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01" name="Google Shape;3301;gefe2f4b35a_0_17"/>
          <p:cNvSpPr/>
          <p:nvPr/>
        </p:nvSpPr>
        <p:spPr>
          <a:xfrm>
            <a:off x="5407115" y="12063526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864" y="0"/>
                </a:lnTo>
                <a:lnTo>
                  <a:pt x="3009" y="5956"/>
                </a:lnTo>
                <a:lnTo>
                  <a:pt x="0" y="14820"/>
                </a:lnTo>
                <a:lnTo>
                  <a:pt x="673" y="14820"/>
                </a:lnTo>
                <a:lnTo>
                  <a:pt x="8717" y="13756"/>
                </a:lnTo>
                <a:lnTo>
                  <a:pt x="14735" y="10750"/>
                </a:lnTo>
                <a:lnTo>
                  <a:pt x="19100" y="6087"/>
                </a:lnTo>
                <a:lnTo>
                  <a:pt x="22186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02" name="Google Shape;3302;gefe2f4b35a_0_17"/>
          <p:cNvSpPr/>
          <p:nvPr/>
        </p:nvSpPr>
        <p:spPr>
          <a:xfrm>
            <a:off x="102967" y="12069799"/>
            <a:ext cx="37464" cy="15240"/>
          </a:xfrm>
          <a:custGeom>
            <a:rect b="b" l="l" r="r" t="t"/>
            <a:pathLst>
              <a:path extrusionOk="0" h="15240" w="37464">
                <a:moveTo>
                  <a:pt x="13944" y="0"/>
                </a:moveTo>
                <a:lnTo>
                  <a:pt x="10731" y="0"/>
                </a:lnTo>
                <a:lnTo>
                  <a:pt x="4508" y="0"/>
                </a:lnTo>
                <a:lnTo>
                  <a:pt x="0" y="1727"/>
                </a:lnTo>
                <a:lnTo>
                  <a:pt x="584" y="8547"/>
                </a:lnTo>
                <a:lnTo>
                  <a:pt x="4622" y="12788"/>
                </a:lnTo>
                <a:lnTo>
                  <a:pt x="9779" y="14630"/>
                </a:lnTo>
                <a:lnTo>
                  <a:pt x="15024" y="14630"/>
                </a:lnTo>
                <a:lnTo>
                  <a:pt x="21732" y="13653"/>
                </a:lnTo>
                <a:lnTo>
                  <a:pt x="28040" y="10893"/>
                </a:lnTo>
                <a:lnTo>
                  <a:pt x="33449" y="6604"/>
                </a:lnTo>
                <a:lnTo>
                  <a:pt x="37465" y="1041"/>
                </a:lnTo>
                <a:lnTo>
                  <a:pt x="35877" y="1625"/>
                </a:lnTo>
                <a:lnTo>
                  <a:pt x="33921" y="1841"/>
                </a:lnTo>
                <a:lnTo>
                  <a:pt x="28562" y="1841"/>
                </a:lnTo>
                <a:lnTo>
                  <a:pt x="139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03" name="Google Shape;3303;gefe2f4b35a_0_17"/>
          <p:cNvSpPr/>
          <p:nvPr/>
        </p:nvSpPr>
        <p:spPr>
          <a:xfrm>
            <a:off x="741015" y="12084694"/>
            <a:ext cx="51434" cy="17145"/>
          </a:xfrm>
          <a:custGeom>
            <a:rect b="b" l="l" r="r" t="t"/>
            <a:pathLst>
              <a:path extrusionOk="0" h="17145" w="51434">
                <a:moveTo>
                  <a:pt x="44310" y="0"/>
                </a:moveTo>
                <a:lnTo>
                  <a:pt x="34810" y="0"/>
                </a:lnTo>
                <a:lnTo>
                  <a:pt x="31076" y="0"/>
                </a:lnTo>
                <a:lnTo>
                  <a:pt x="14389" y="1778"/>
                </a:lnTo>
                <a:lnTo>
                  <a:pt x="7937" y="1778"/>
                </a:lnTo>
                <a:lnTo>
                  <a:pt x="5448" y="1536"/>
                </a:lnTo>
                <a:lnTo>
                  <a:pt x="3352" y="901"/>
                </a:lnTo>
                <a:lnTo>
                  <a:pt x="0" y="13868"/>
                </a:lnTo>
                <a:lnTo>
                  <a:pt x="6654" y="16700"/>
                </a:lnTo>
                <a:lnTo>
                  <a:pt x="19837" y="16700"/>
                </a:lnTo>
                <a:lnTo>
                  <a:pt x="36410" y="14973"/>
                </a:lnTo>
                <a:lnTo>
                  <a:pt x="42951" y="14973"/>
                </a:lnTo>
                <a:lnTo>
                  <a:pt x="45516" y="15214"/>
                </a:lnTo>
                <a:lnTo>
                  <a:pt x="47663" y="15887"/>
                </a:lnTo>
                <a:lnTo>
                  <a:pt x="50965" y="2870"/>
                </a:lnTo>
                <a:lnTo>
                  <a:pt x="443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04" name="Google Shape;3304;gefe2f4b35a_0_17"/>
          <p:cNvSpPr/>
          <p:nvPr/>
        </p:nvSpPr>
        <p:spPr>
          <a:xfrm>
            <a:off x="7587303" y="12085597"/>
            <a:ext cx="23495" cy="37465"/>
          </a:xfrm>
          <a:custGeom>
            <a:rect b="b" l="l" r="r" t="t"/>
            <a:pathLst>
              <a:path extrusionOk="0" h="37465" w="23495">
                <a:moveTo>
                  <a:pt x="14985" y="0"/>
                </a:moveTo>
                <a:lnTo>
                  <a:pt x="13525" y="4775"/>
                </a:lnTo>
                <a:lnTo>
                  <a:pt x="9982" y="7658"/>
                </a:lnTo>
                <a:lnTo>
                  <a:pt x="2565" y="7658"/>
                </a:lnTo>
                <a:lnTo>
                  <a:pt x="1333" y="7569"/>
                </a:lnTo>
                <a:lnTo>
                  <a:pt x="0" y="7365"/>
                </a:lnTo>
                <a:lnTo>
                  <a:pt x="1423" y="17260"/>
                </a:lnTo>
                <a:lnTo>
                  <a:pt x="4149" y="25674"/>
                </a:lnTo>
                <a:lnTo>
                  <a:pt x="8547" y="32338"/>
                </a:lnTo>
                <a:lnTo>
                  <a:pt x="14985" y="36982"/>
                </a:lnTo>
                <a:lnTo>
                  <a:pt x="19093" y="29635"/>
                </a:lnTo>
                <a:lnTo>
                  <a:pt x="22939" y="17586"/>
                </a:lnTo>
                <a:lnTo>
                  <a:pt x="22808" y="5989"/>
                </a:lnTo>
                <a:lnTo>
                  <a:pt x="149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05" name="Google Shape;3305;gefe2f4b35a_0_17"/>
          <p:cNvSpPr/>
          <p:nvPr/>
        </p:nvSpPr>
        <p:spPr>
          <a:xfrm>
            <a:off x="96332" y="12092965"/>
            <a:ext cx="36830" cy="37465"/>
          </a:xfrm>
          <a:custGeom>
            <a:rect b="b" l="l" r="r" t="t"/>
            <a:pathLst>
              <a:path extrusionOk="0" h="37465" w="36830">
                <a:moveTo>
                  <a:pt x="14394" y="0"/>
                </a:moveTo>
                <a:lnTo>
                  <a:pt x="10612" y="9525"/>
                </a:lnTo>
                <a:lnTo>
                  <a:pt x="3472" y="20197"/>
                </a:lnTo>
                <a:lnTo>
                  <a:pt x="0" y="30048"/>
                </a:lnTo>
                <a:lnTo>
                  <a:pt x="7219" y="37109"/>
                </a:lnTo>
                <a:lnTo>
                  <a:pt x="10005" y="30700"/>
                </a:lnTo>
                <a:lnTo>
                  <a:pt x="13272" y="24738"/>
                </a:lnTo>
                <a:lnTo>
                  <a:pt x="17179" y="19401"/>
                </a:lnTo>
                <a:lnTo>
                  <a:pt x="21887" y="14871"/>
                </a:lnTo>
                <a:lnTo>
                  <a:pt x="27678" y="13144"/>
                </a:lnTo>
                <a:lnTo>
                  <a:pt x="36289" y="14643"/>
                </a:lnTo>
                <a:lnTo>
                  <a:pt x="36606" y="7620"/>
                </a:lnTo>
                <a:lnTo>
                  <a:pt x="26205" y="7620"/>
                </a:lnTo>
                <a:lnTo>
                  <a:pt x="20274" y="3924"/>
                </a:lnTo>
                <a:lnTo>
                  <a:pt x="14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06" name="Google Shape;3306;gefe2f4b35a_0_17"/>
          <p:cNvSpPr/>
          <p:nvPr/>
        </p:nvSpPr>
        <p:spPr>
          <a:xfrm>
            <a:off x="5428992" y="12091789"/>
            <a:ext cx="22860" cy="31115"/>
          </a:xfrm>
          <a:custGeom>
            <a:rect b="b" l="l" r="r" t="t"/>
            <a:pathLst>
              <a:path extrusionOk="0" h="31115" w="22860">
                <a:moveTo>
                  <a:pt x="18344" y="0"/>
                </a:moveTo>
                <a:lnTo>
                  <a:pt x="16541" y="0"/>
                </a:lnTo>
                <a:lnTo>
                  <a:pt x="6382" y="4215"/>
                </a:lnTo>
                <a:lnTo>
                  <a:pt x="250" y="13806"/>
                </a:lnTo>
                <a:lnTo>
                  <a:pt x="0" y="24190"/>
                </a:lnTo>
                <a:lnTo>
                  <a:pt x="7486" y="30784"/>
                </a:lnTo>
                <a:lnTo>
                  <a:pt x="7278" y="19531"/>
                </a:lnTo>
                <a:lnTo>
                  <a:pt x="14907" y="16111"/>
                </a:lnTo>
                <a:lnTo>
                  <a:pt x="22497" y="12627"/>
                </a:lnTo>
                <a:lnTo>
                  <a:pt x="22167" y="1181"/>
                </a:lnTo>
                <a:lnTo>
                  <a:pt x="20237" y="368"/>
                </a:lnTo>
                <a:lnTo>
                  <a:pt x="183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07" name="Google Shape;3307;gefe2f4b35a_0_17"/>
          <p:cNvSpPr/>
          <p:nvPr/>
        </p:nvSpPr>
        <p:spPr>
          <a:xfrm>
            <a:off x="1326117" y="12100579"/>
            <a:ext cx="22859" cy="23495"/>
          </a:xfrm>
          <a:custGeom>
            <a:rect b="b" l="l" r="r" t="t"/>
            <a:pathLst>
              <a:path extrusionOk="0" h="23495" w="22859">
                <a:moveTo>
                  <a:pt x="14998" y="0"/>
                </a:moveTo>
                <a:lnTo>
                  <a:pt x="11847" y="6012"/>
                </a:lnTo>
                <a:lnTo>
                  <a:pt x="5784" y="9226"/>
                </a:lnTo>
                <a:lnTo>
                  <a:pt x="579" y="13326"/>
                </a:lnTo>
                <a:lnTo>
                  <a:pt x="0" y="21996"/>
                </a:lnTo>
                <a:lnTo>
                  <a:pt x="1727" y="22758"/>
                </a:lnTo>
                <a:lnTo>
                  <a:pt x="3492" y="23101"/>
                </a:lnTo>
                <a:lnTo>
                  <a:pt x="5245" y="23101"/>
                </a:lnTo>
                <a:lnTo>
                  <a:pt x="14829" y="19836"/>
                </a:lnTo>
                <a:lnTo>
                  <a:pt x="21366" y="12469"/>
                </a:lnTo>
                <a:lnTo>
                  <a:pt x="22281" y="4643"/>
                </a:lnTo>
                <a:lnTo>
                  <a:pt x="149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08" name="Google Shape;3308;gefe2f4b35a_0_17"/>
          <p:cNvSpPr/>
          <p:nvPr/>
        </p:nvSpPr>
        <p:spPr>
          <a:xfrm>
            <a:off x="286580" y="12107397"/>
            <a:ext cx="38100" cy="45084"/>
          </a:xfrm>
          <a:custGeom>
            <a:rect b="b" l="l" r="r" t="t"/>
            <a:pathLst>
              <a:path extrusionOk="0" h="45084" w="38100">
                <a:moveTo>
                  <a:pt x="15980" y="0"/>
                </a:moveTo>
                <a:lnTo>
                  <a:pt x="13592" y="0"/>
                </a:lnTo>
                <a:lnTo>
                  <a:pt x="11040" y="152"/>
                </a:lnTo>
                <a:lnTo>
                  <a:pt x="8334" y="444"/>
                </a:lnTo>
                <a:lnTo>
                  <a:pt x="8561" y="14114"/>
                </a:lnTo>
                <a:lnTo>
                  <a:pt x="2929" y="26362"/>
                </a:lnTo>
                <a:lnTo>
                  <a:pt x="0" y="36795"/>
                </a:lnTo>
                <a:lnTo>
                  <a:pt x="8334" y="45021"/>
                </a:lnTo>
                <a:lnTo>
                  <a:pt x="8851" y="34296"/>
                </a:lnTo>
                <a:lnTo>
                  <a:pt x="13040" y="27270"/>
                </a:lnTo>
                <a:lnTo>
                  <a:pt x="20400" y="23429"/>
                </a:lnTo>
                <a:lnTo>
                  <a:pt x="30432" y="22263"/>
                </a:lnTo>
                <a:lnTo>
                  <a:pt x="32807" y="22263"/>
                </a:lnTo>
                <a:lnTo>
                  <a:pt x="35322" y="22402"/>
                </a:lnTo>
                <a:lnTo>
                  <a:pt x="37964" y="22669"/>
                </a:lnTo>
                <a:lnTo>
                  <a:pt x="37370" y="12087"/>
                </a:lnTo>
                <a:lnTo>
                  <a:pt x="33244" y="5076"/>
                </a:lnTo>
                <a:lnTo>
                  <a:pt x="25982" y="1195"/>
                </a:lnTo>
                <a:lnTo>
                  <a:pt x="159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09" name="Google Shape;3309;gefe2f4b35a_0_17"/>
          <p:cNvSpPr/>
          <p:nvPr/>
        </p:nvSpPr>
        <p:spPr>
          <a:xfrm>
            <a:off x="1120133" y="12107838"/>
            <a:ext cx="22859" cy="29845"/>
          </a:xfrm>
          <a:custGeom>
            <a:rect b="b" l="l" r="r" t="t"/>
            <a:pathLst>
              <a:path extrusionOk="0" h="29845" w="22859">
                <a:moveTo>
                  <a:pt x="0" y="0"/>
                </a:moveTo>
                <a:lnTo>
                  <a:pt x="648" y="8641"/>
                </a:lnTo>
                <a:lnTo>
                  <a:pt x="4657" y="13838"/>
                </a:lnTo>
                <a:lnTo>
                  <a:pt x="10004" y="17675"/>
                </a:lnTo>
                <a:lnTo>
                  <a:pt x="14668" y="22237"/>
                </a:lnTo>
                <a:lnTo>
                  <a:pt x="10058" y="22580"/>
                </a:lnTo>
                <a:lnTo>
                  <a:pt x="5727" y="23393"/>
                </a:lnTo>
                <a:lnTo>
                  <a:pt x="7200" y="29717"/>
                </a:lnTo>
                <a:lnTo>
                  <a:pt x="9105" y="29794"/>
                </a:lnTo>
                <a:lnTo>
                  <a:pt x="16376" y="28279"/>
                </a:lnTo>
                <a:lnTo>
                  <a:pt x="20808" y="23896"/>
                </a:lnTo>
                <a:lnTo>
                  <a:pt x="22593" y="16887"/>
                </a:lnTo>
                <a:lnTo>
                  <a:pt x="21920" y="7492"/>
                </a:lnTo>
                <a:lnTo>
                  <a:pt x="11290" y="7505"/>
                </a:lnTo>
                <a:lnTo>
                  <a:pt x="5486" y="3860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10" name="Google Shape;3310;gefe2f4b35a_0_17"/>
          <p:cNvSpPr/>
          <p:nvPr/>
        </p:nvSpPr>
        <p:spPr>
          <a:xfrm>
            <a:off x="2113994" y="12121233"/>
            <a:ext cx="23494" cy="31750"/>
          </a:xfrm>
          <a:custGeom>
            <a:rect b="b" l="l" r="r" t="t"/>
            <a:pathLst>
              <a:path extrusionOk="0" h="31750" w="23494">
                <a:moveTo>
                  <a:pt x="14793" y="0"/>
                </a:moveTo>
                <a:lnTo>
                  <a:pt x="12901" y="0"/>
                </a:lnTo>
                <a:lnTo>
                  <a:pt x="10590" y="419"/>
                </a:lnTo>
                <a:lnTo>
                  <a:pt x="7770" y="1346"/>
                </a:lnTo>
                <a:lnTo>
                  <a:pt x="5221" y="8086"/>
                </a:lnTo>
                <a:lnTo>
                  <a:pt x="2095" y="14197"/>
                </a:lnTo>
                <a:lnTo>
                  <a:pt x="0" y="21343"/>
                </a:lnTo>
                <a:lnTo>
                  <a:pt x="544" y="31191"/>
                </a:lnTo>
                <a:lnTo>
                  <a:pt x="22439" y="31191"/>
                </a:lnTo>
                <a:lnTo>
                  <a:pt x="22414" y="21441"/>
                </a:lnTo>
                <a:lnTo>
                  <a:pt x="22888" y="11261"/>
                </a:lnTo>
                <a:lnTo>
                  <a:pt x="21226" y="3248"/>
                </a:lnTo>
                <a:lnTo>
                  <a:pt x="147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11" name="Google Shape;3311;gefe2f4b35a_0_17"/>
          <p:cNvSpPr/>
          <p:nvPr/>
        </p:nvSpPr>
        <p:spPr>
          <a:xfrm>
            <a:off x="1083310" y="12130075"/>
            <a:ext cx="50800" cy="59690"/>
          </a:xfrm>
          <a:custGeom>
            <a:rect b="b" l="l" r="r" t="t"/>
            <a:pathLst>
              <a:path extrusionOk="0" h="59690" w="50800">
                <a:moveTo>
                  <a:pt x="21869" y="0"/>
                </a:moveTo>
                <a:lnTo>
                  <a:pt x="13106" y="368"/>
                </a:lnTo>
                <a:lnTo>
                  <a:pt x="5321" y="1765"/>
                </a:lnTo>
                <a:lnTo>
                  <a:pt x="330" y="5969"/>
                </a:lnTo>
                <a:lnTo>
                  <a:pt x="0" y="14744"/>
                </a:lnTo>
                <a:lnTo>
                  <a:pt x="1892" y="14795"/>
                </a:lnTo>
                <a:lnTo>
                  <a:pt x="13271" y="14795"/>
                </a:lnTo>
                <a:lnTo>
                  <a:pt x="18859" y="8763"/>
                </a:lnTo>
                <a:lnTo>
                  <a:pt x="21869" y="0"/>
                </a:lnTo>
                <a:close/>
              </a:path>
              <a:path extrusionOk="0" h="59690" w="50800">
                <a:moveTo>
                  <a:pt x="50292" y="28498"/>
                </a:moveTo>
                <a:lnTo>
                  <a:pt x="49606" y="21234"/>
                </a:lnTo>
                <a:lnTo>
                  <a:pt x="46621" y="16090"/>
                </a:lnTo>
                <a:lnTo>
                  <a:pt x="40970" y="14135"/>
                </a:lnTo>
                <a:lnTo>
                  <a:pt x="39725" y="14135"/>
                </a:lnTo>
                <a:lnTo>
                  <a:pt x="38341" y="14338"/>
                </a:lnTo>
                <a:lnTo>
                  <a:pt x="36817" y="14744"/>
                </a:lnTo>
                <a:lnTo>
                  <a:pt x="34912" y="25984"/>
                </a:lnTo>
                <a:lnTo>
                  <a:pt x="31127" y="35191"/>
                </a:lnTo>
                <a:lnTo>
                  <a:pt x="28308" y="45326"/>
                </a:lnTo>
                <a:lnTo>
                  <a:pt x="29324" y="59347"/>
                </a:lnTo>
                <a:lnTo>
                  <a:pt x="30467" y="59524"/>
                </a:lnTo>
                <a:lnTo>
                  <a:pt x="31026" y="59524"/>
                </a:lnTo>
                <a:lnTo>
                  <a:pt x="36753" y="57569"/>
                </a:lnTo>
                <a:lnTo>
                  <a:pt x="41884" y="52438"/>
                </a:lnTo>
                <a:lnTo>
                  <a:pt x="46075" y="45161"/>
                </a:lnTo>
                <a:lnTo>
                  <a:pt x="48996" y="36830"/>
                </a:lnTo>
                <a:lnTo>
                  <a:pt x="50292" y="284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12" name="Google Shape;3312;gefe2f4b35a_0_17"/>
          <p:cNvSpPr/>
          <p:nvPr/>
        </p:nvSpPr>
        <p:spPr>
          <a:xfrm>
            <a:off x="5952068" y="12144657"/>
            <a:ext cx="17145" cy="24765"/>
          </a:xfrm>
          <a:custGeom>
            <a:rect b="b" l="l" r="r" t="t"/>
            <a:pathLst>
              <a:path extrusionOk="0" h="24765" w="17145">
                <a:moveTo>
                  <a:pt x="14300" y="0"/>
                </a:moveTo>
                <a:lnTo>
                  <a:pt x="9042" y="0"/>
                </a:lnTo>
                <a:lnTo>
                  <a:pt x="8559" y="0"/>
                </a:lnTo>
                <a:lnTo>
                  <a:pt x="8051" y="50"/>
                </a:lnTo>
                <a:lnTo>
                  <a:pt x="7518" y="165"/>
                </a:lnTo>
                <a:lnTo>
                  <a:pt x="7238" y="4178"/>
                </a:lnTo>
                <a:lnTo>
                  <a:pt x="6565" y="8026"/>
                </a:lnTo>
                <a:lnTo>
                  <a:pt x="1536" y="8026"/>
                </a:lnTo>
                <a:lnTo>
                  <a:pt x="812" y="7937"/>
                </a:lnTo>
                <a:lnTo>
                  <a:pt x="0" y="7759"/>
                </a:lnTo>
                <a:lnTo>
                  <a:pt x="0" y="22415"/>
                </a:lnTo>
                <a:lnTo>
                  <a:pt x="2489" y="24015"/>
                </a:lnTo>
                <a:lnTo>
                  <a:pt x="4698" y="24688"/>
                </a:lnTo>
                <a:lnTo>
                  <a:pt x="12420" y="24688"/>
                </a:lnTo>
                <a:lnTo>
                  <a:pt x="15646" y="18516"/>
                </a:lnTo>
                <a:lnTo>
                  <a:pt x="16598" y="6172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13" name="Google Shape;3313;gefe2f4b35a_0_17"/>
          <p:cNvSpPr/>
          <p:nvPr/>
        </p:nvSpPr>
        <p:spPr>
          <a:xfrm>
            <a:off x="4810382" y="12152384"/>
            <a:ext cx="22225" cy="15240"/>
          </a:xfrm>
          <a:custGeom>
            <a:rect b="b" l="l" r="r" t="t"/>
            <a:pathLst>
              <a:path extrusionOk="0" h="15240" w="22225">
                <a:moveTo>
                  <a:pt x="20472" y="0"/>
                </a:moveTo>
                <a:lnTo>
                  <a:pt x="8953" y="0"/>
                </a:lnTo>
                <a:lnTo>
                  <a:pt x="3035" y="5867"/>
                </a:lnTo>
                <a:lnTo>
                  <a:pt x="0" y="14681"/>
                </a:lnTo>
                <a:lnTo>
                  <a:pt x="1282" y="14706"/>
                </a:lnTo>
                <a:lnTo>
                  <a:pt x="9085" y="13620"/>
                </a:lnTo>
                <a:lnTo>
                  <a:pt x="14966" y="10587"/>
                </a:lnTo>
                <a:lnTo>
                  <a:pt x="19209" y="5946"/>
                </a:lnTo>
                <a:lnTo>
                  <a:pt x="22098" y="38"/>
                </a:lnTo>
                <a:lnTo>
                  <a:pt x="20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14" name="Google Shape;3314;gefe2f4b35a_0_17"/>
          <p:cNvSpPr/>
          <p:nvPr/>
        </p:nvSpPr>
        <p:spPr>
          <a:xfrm>
            <a:off x="1460546" y="12174673"/>
            <a:ext cx="11430" cy="22225"/>
          </a:xfrm>
          <a:custGeom>
            <a:rect b="b" l="l" r="r" t="t"/>
            <a:pathLst>
              <a:path extrusionOk="0" h="22225" w="11430">
                <a:moveTo>
                  <a:pt x="5765" y="0"/>
                </a:moveTo>
                <a:lnTo>
                  <a:pt x="3400" y="6340"/>
                </a:lnTo>
                <a:lnTo>
                  <a:pt x="345" y="12255"/>
                </a:lnTo>
                <a:lnTo>
                  <a:pt x="0" y="17541"/>
                </a:lnTo>
                <a:lnTo>
                  <a:pt x="5765" y="21996"/>
                </a:lnTo>
                <a:lnTo>
                  <a:pt x="7938" y="15596"/>
                </a:lnTo>
                <a:lnTo>
                  <a:pt x="10932" y="9659"/>
                </a:lnTo>
                <a:lnTo>
                  <a:pt x="11342" y="4392"/>
                </a:lnTo>
                <a:lnTo>
                  <a:pt x="57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15" name="Google Shape;3315;gefe2f4b35a_0_17"/>
          <p:cNvSpPr/>
          <p:nvPr/>
        </p:nvSpPr>
        <p:spPr>
          <a:xfrm>
            <a:off x="5495453" y="12174103"/>
            <a:ext cx="15239" cy="22859"/>
          </a:xfrm>
          <a:custGeom>
            <a:rect b="b" l="l" r="r" t="t"/>
            <a:pathLst>
              <a:path extrusionOk="0" h="22859" w="15239">
                <a:moveTo>
                  <a:pt x="4483" y="0"/>
                </a:moveTo>
                <a:lnTo>
                  <a:pt x="3175" y="0"/>
                </a:lnTo>
                <a:lnTo>
                  <a:pt x="1689" y="177"/>
                </a:lnTo>
                <a:lnTo>
                  <a:pt x="0" y="571"/>
                </a:lnTo>
                <a:lnTo>
                  <a:pt x="0" y="15316"/>
                </a:lnTo>
                <a:lnTo>
                  <a:pt x="7454" y="15316"/>
                </a:lnTo>
                <a:lnTo>
                  <a:pt x="8661" y="21412"/>
                </a:lnTo>
                <a:lnTo>
                  <a:pt x="14617" y="22567"/>
                </a:lnTo>
                <a:lnTo>
                  <a:pt x="14353" y="14669"/>
                </a:lnTo>
                <a:lnTo>
                  <a:pt x="13412" y="7397"/>
                </a:lnTo>
                <a:lnTo>
                  <a:pt x="10540" y="2068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16" name="Google Shape;3316;gefe2f4b35a_0_17"/>
          <p:cNvSpPr/>
          <p:nvPr/>
        </p:nvSpPr>
        <p:spPr>
          <a:xfrm>
            <a:off x="1156239" y="12181816"/>
            <a:ext cx="16509" cy="30479"/>
          </a:xfrm>
          <a:custGeom>
            <a:rect b="b" l="l" r="r" t="t"/>
            <a:pathLst>
              <a:path extrusionOk="0" h="30479" w="16509">
                <a:moveTo>
                  <a:pt x="7913" y="0"/>
                </a:moveTo>
                <a:lnTo>
                  <a:pt x="4518" y="6488"/>
                </a:lnTo>
                <a:lnTo>
                  <a:pt x="374" y="16263"/>
                </a:lnTo>
                <a:lnTo>
                  <a:pt x="0" y="25394"/>
                </a:lnTo>
                <a:lnTo>
                  <a:pt x="7913" y="29946"/>
                </a:lnTo>
                <a:lnTo>
                  <a:pt x="11337" y="23488"/>
                </a:lnTo>
                <a:lnTo>
                  <a:pt x="15557" y="13677"/>
                </a:lnTo>
                <a:lnTo>
                  <a:pt x="15955" y="4514"/>
                </a:lnTo>
                <a:lnTo>
                  <a:pt x="79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17" name="Google Shape;3317;gefe2f4b35a_0_17"/>
          <p:cNvSpPr/>
          <p:nvPr/>
        </p:nvSpPr>
        <p:spPr>
          <a:xfrm>
            <a:off x="2136430" y="12181331"/>
            <a:ext cx="34289" cy="16509"/>
          </a:xfrm>
          <a:custGeom>
            <a:rect b="b" l="l" r="r" t="t"/>
            <a:pathLst>
              <a:path extrusionOk="0" h="16509" w="34289">
                <a:moveTo>
                  <a:pt x="24269" y="0"/>
                </a:moveTo>
                <a:lnTo>
                  <a:pt x="21843" y="0"/>
                </a:lnTo>
                <a:lnTo>
                  <a:pt x="13362" y="863"/>
                </a:lnTo>
                <a:lnTo>
                  <a:pt x="6778" y="3579"/>
                </a:lnTo>
                <a:lnTo>
                  <a:pt x="2266" y="8342"/>
                </a:lnTo>
                <a:lnTo>
                  <a:pt x="0" y="15341"/>
                </a:lnTo>
                <a:lnTo>
                  <a:pt x="1142" y="15214"/>
                </a:lnTo>
                <a:lnTo>
                  <a:pt x="6045" y="15163"/>
                </a:lnTo>
                <a:lnTo>
                  <a:pt x="16471" y="15913"/>
                </a:lnTo>
                <a:lnTo>
                  <a:pt x="27508" y="15913"/>
                </a:lnTo>
                <a:lnTo>
                  <a:pt x="33820" y="13563"/>
                </a:lnTo>
                <a:lnTo>
                  <a:pt x="29616" y="482"/>
                </a:lnTo>
                <a:lnTo>
                  <a:pt x="26860" y="165"/>
                </a:lnTo>
                <a:lnTo>
                  <a:pt x="24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18" name="Google Shape;3318;gefe2f4b35a_0_17"/>
          <p:cNvSpPr/>
          <p:nvPr/>
        </p:nvSpPr>
        <p:spPr>
          <a:xfrm>
            <a:off x="1605738" y="12189697"/>
            <a:ext cx="8255" cy="44450"/>
          </a:xfrm>
          <a:custGeom>
            <a:rect b="b" l="l" r="r" t="t"/>
            <a:pathLst>
              <a:path extrusionOk="0" h="44450" w="8255">
                <a:moveTo>
                  <a:pt x="4557" y="0"/>
                </a:moveTo>
                <a:lnTo>
                  <a:pt x="3478" y="0"/>
                </a:lnTo>
                <a:lnTo>
                  <a:pt x="2094" y="2019"/>
                </a:lnTo>
                <a:lnTo>
                  <a:pt x="354" y="6972"/>
                </a:lnTo>
                <a:lnTo>
                  <a:pt x="0" y="16012"/>
                </a:lnTo>
                <a:lnTo>
                  <a:pt x="197" y="28335"/>
                </a:lnTo>
                <a:lnTo>
                  <a:pt x="1291" y="39203"/>
                </a:lnTo>
                <a:lnTo>
                  <a:pt x="3630" y="43878"/>
                </a:lnTo>
                <a:lnTo>
                  <a:pt x="4710" y="43878"/>
                </a:lnTo>
                <a:lnTo>
                  <a:pt x="6094" y="41833"/>
                </a:lnTo>
                <a:lnTo>
                  <a:pt x="7834" y="36829"/>
                </a:lnTo>
                <a:lnTo>
                  <a:pt x="8190" y="27764"/>
                </a:lnTo>
                <a:lnTo>
                  <a:pt x="7996" y="15471"/>
                </a:lnTo>
                <a:lnTo>
                  <a:pt x="6902" y="4650"/>
                </a:lnTo>
                <a:lnTo>
                  <a:pt x="45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19" name="Google Shape;3319;gefe2f4b35a_0_17"/>
          <p:cNvSpPr/>
          <p:nvPr/>
        </p:nvSpPr>
        <p:spPr>
          <a:xfrm>
            <a:off x="273057" y="12196167"/>
            <a:ext cx="29845" cy="16509"/>
          </a:xfrm>
          <a:custGeom>
            <a:rect b="b" l="l" r="r" t="t"/>
            <a:pathLst>
              <a:path extrusionOk="0" h="16509" w="29845">
                <a:moveTo>
                  <a:pt x="24117" y="0"/>
                </a:moveTo>
                <a:lnTo>
                  <a:pt x="21742" y="0"/>
                </a:lnTo>
                <a:lnTo>
                  <a:pt x="13314" y="902"/>
                </a:lnTo>
                <a:lnTo>
                  <a:pt x="6761" y="3706"/>
                </a:lnTo>
                <a:lnTo>
                  <a:pt x="2263" y="8556"/>
                </a:lnTo>
                <a:lnTo>
                  <a:pt x="0" y="15595"/>
                </a:lnTo>
                <a:lnTo>
                  <a:pt x="2628" y="15900"/>
                </a:lnTo>
                <a:lnTo>
                  <a:pt x="5105" y="16065"/>
                </a:lnTo>
                <a:lnTo>
                  <a:pt x="7429" y="16065"/>
                </a:lnTo>
                <a:lnTo>
                  <a:pt x="15903" y="15177"/>
                </a:lnTo>
                <a:lnTo>
                  <a:pt x="22509" y="12401"/>
                </a:lnTo>
                <a:lnTo>
                  <a:pt x="27055" y="7568"/>
                </a:lnTo>
                <a:lnTo>
                  <a:pt x="29349" y="507"/>
                </a:lnTo>
                <a:lnTo>
                  <a:pt x="26657" y="165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20" name="Google Shape;3320;gefe2f4b35a_0_17"/>
          <p:cNvSpPr/>
          <p:nvPr/>
        </p:nvSpPr>
        <p:spPr>
          <a:xfrm>
            <a:off x="4140205" y="12196672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73" y="9751"/>
                </a:lnTo>
                <a:lnTo>
                  <a:pt x="3492" y="16767"/>
                </a:lnTo>
                <a:lnTo>
                  <a:pt x="9383" y="21006"/>
                </a:lnTo>
                <a:lnTo>
                  <a:pt x="18072" y="22428"/>
                </a:lnTo>
                <a:lnTo>
                  <a:pt x="19278" y="22428"/>
                </a:lnTo>
                <a:lnTo>
                  <a:pt x="20561" y="22364"/>
                </a:lnTo>
                <a:lnTo>
                  <a:pt x="21894" y="22237"/>
                </a:lnTo>
                <a:lnTo>
                  <a:pt x="21611" y="11485"/>
                </a:lnTo>
                <a:lnTo>
                  <a:pt x="15467" y="6665"/>
                </a:lnTo>
                <a:lnTo>
                  <a:pt x="7062" y="4072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21" name="Google Shape;3321;gefe2f4b35a_0_17"/>
          <p:cNvSpPr/>
          <p:nvPr/>
        </p:nvSpPr>
        <p:spPr>
          <a:xfrm>
            <a:off x="663159" y="12204165"/>
            <a:ext cx="37465" cy="29845"/>
          </a:xfrm>
          <a:custGeom>
            <a:rect b="b" l="l" r="r" t="t"/>
            <a:pathLst>
              <a:path extrusionOk="0" h="29845" w="37465">
                <a:moveTo>
                  <a:pt x="29678" y="0"/>
                </a:moveTo>
                <a:lnTo>
                  <a:pt x="22349" y="7881"/>
                </a:lnTo>
                <a:lnTo>
                  <a:pt x="8698" y="13970"/>
                </a:lnTo>
                <a:lnTo>
                  <a:pt x="0" y="20448"/>
                </a:lnTo>
                <a:lnTo>
                  <a:pt x="7529" y="29502"/>
                </a:lnTo>
                <a:lnTo>
                  <a:pt x="14837" y="21613"/>
                </a:lnTo>
                <a:lnTo>
                  <a:pt x="28434" y="15522"/>
                </a:lnTo>
                <a:lnTo>
                  <a:pt x="37115" y="9045"/>
                </a:lnTo>
                <a:lnTo>
                  <a:pt x="29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22" name="Google Shape;3322;gefe2f4b35a_0_17"/>
          <p:cNvSpPr/>
          <p:nvPr/>
        </p:nvSpPr>
        <p:spPr>
          <a:xfrm>
            <a:off x="1355845" y="12204165"/>
            <a:ext cx="22225" cy="23495"/>
          </a:xfrm>
          <a:custGeom>
            <a:rect b="b" l="l" r="r" t="t"/>
            <a:pathLst>
              <a:path extrusionOk="0" h="23495" w="22225">
                <a:moveTo>
                  <a:pt x="14655" y="0"/>
                </a:moveTo>
                <a:lnTo>
                  <a:pt x="11996" y="6619"/>
                </a:lnTo>
                <a:lnTo>
                  <a:pt x="7637" y="11477"/>
                </a:lnTo>
                <a:lnTo>
                  <a:pt x="3124" y="16187"/>
                </a:lnTo>
                <a:lnTo>
                  <a:pt x="0" y="22364"/>
                </a:lnTo>
                <a:lnTo>
                  <a:pt x="1650" y="23050"/>
                </a:lnTo>
                <a:lnTo>
                  <a:pt x="3340" y="23355"/>
                </a:lnTo>
                <a:lnTo>
                  <a:pt x="5016" y="23355"/>
                </a:lnTo>
                <a:lnTo>
                  <a:pt x="14587" y="20082"/>
                </a:lnTo>
                <a:lnTo>
                  <a:pt x="21104" y="12682"/>
                </a:lnTo>
                <a:lnTo>
                  <a:pt x="21986" y="4779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23" name="Google Shape;3323;gefe2f4b35a_0_17"/>
          <p:cNvSpPr/>
          <p:nvPr/>
        </p:nvSpPr>
        <p:spPr>
          <a:xfrm>
            <a:off x="119948" y="12211763"/>
            <a:ext cx="11430" cy="22225"/>
          </a:xfrm>
          <a:custGeom>
            <a:rect b="b" l="l" r="r" t="t"/>
            <a:pathLst>
              <a:path extrusionOk="0" h="22225" w="11430">
                <a:moveTo>
                  <a:pt x="5732" y="0"/>
                </a:moveTo>
                <a:lnTo>
                  <a:pt x="3407" y="6343"/>
                </a:lnTo>
                <a:lnTo>
                  <a:pt x="360" y="12253"/>
                </a:lnTo>
                <a:lnTo>
                  <a:pt x="0" y="17514"/>
                </a:lnTo>
                <a:lnTo>
                  <a:pt x="5732" y="21907"/>
                </a:lnTo>
                <a:lnTo>
                  <a:pt x="8065" y="15550"/>
                </a:lnTo>
                <a:lnTo>
                  <a:pt x="11047" y="9615"/>
                </a:lnTo>
                <a:lnTo>
                  <a:pt x="11372" y="4349"/>
                </a:lnTo>
                <a:lnTo>
                  <a:pt x="5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24" name="Google Shape;3324;gefe2f4b35a_0_17"/>
          <p:cNvSpPr/>
          <p:nvPr/>
        </p:nvSpPr>
        <p:spPr>
          <a:xfrm>
            <a:off x="2082227" y="12218912"/>
            <a:ext cx="15239" cy="20320"/>
          </a:xfrm>
          <a:custGeom>
            <a:rect b="b" l="l" r="r" t="t"/>
            <a:pathLst>
              <a:path extrusionOk="0" h="20320" w="15239">
                <a:moveTo>
                  <a:pt x="2692" y="0"/>
                </a:moveTo>
                <a:lnTo>
                  <a:pt x="0" y="14947"/>
                </a:lnTo>
                <a:lnTo>
                  <a:pt x="2997" y="19938"/>
                </a:lnTo>
                <a:lnTo>
                  <a:pt x="6730" y="19938"/>
                </a:lnTo>
                <a:lnTo>
                  <a:pt x="12018" y="17121"/>
                </a:lnTo>
                <a:lnTo>
                  <a:pt x="15189" y="10764"/>
                </a:lnTo>
                <a:lnTo>
                  <a:pt x="13121" y="4010"/>
                </a:lnTo>
                <a:lnTo>
                  <a:pt x="2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25" name="Google Shape;3325;gefe2f4b35a_0_17"/>
          <p:cNvSpPr/>
          <p:nvPr/>
        </p:nvSpPr>
        <p:spPr>
          <a:xfrm>
            <a:off x="4095655" y="12217805"/>
            <a:ext cx="52070" cy="15875"/>
          </a:xfrm>
          <a:custGeom>
            <a:rect b="b" l="l" r="r" t="t"/>
            <a:pathLst>
              <a:path extrusionOk="0" h="15875" w="52070">
                <a:moveTo>
                  <a:pt x="19261" y="0"/>
                </a:moveTo>
                <a:lnTo>
                  <a:pt x="14905" y="0"/>
                </a:lnTo>
                <a:lnTo>
                  <a:pt x="7968" y="667"/>
                </a:lnTo>
                <a:lnTo>
                  <a:pt x="2786" y="3101"/>
                </a:lnTo>
                <a:lnTo>
                  <a:pt x="0" y="7950"/>
                </a:lnTo>
                <a:lnTo>
                  <a:pt x="249" y="15862"/>
                </a:lnTo>
                <a:lnTo>
                  <a:pt x="6396" y="13779"/>
                </a:lnTo>
                <a:lnTo>
                  <a:pt x="12022" y="13119"/>
                </a:lnTo>
                <a:lnTo>
                  <a:pt x="21433" y="13119"/>
                </a:lnTo>
                <a:lnTo>
                  <a:pt x="32482" y="14528"/>
                </a:lnTo>
                <a:lnTo>
                  <a:pt x="35644" y="15011"/>
                </a:lnTo>
                <a:lnTo>
                  <a:pt x="44991" y="15011"/>
                </a:lnTo>
                <a:lnTo>
                  <a:pt x="49436" y="12407"/>
                </a:lnTo>
                <a:lnTo>
                  <a:pt x="51760" y="1104"/>
                </a:lnTo>
                <a:lnTo>
                  <a:pt x="49347" y="1905"/>
                </a:lnTo>
                <a:lnTo>
                  <a:pt x="46439" y="2197"/>
                </a:lnTo>
                <a:lnTo>
                  <a:pt x="38883" y="2197"/>
                </a:lnTo>
                <a:lnTo>
                  <a:pt x="192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26" name="Google Shape;3326;gefe2f4b35a_0_17"/>
          <p:cNvSpPr/>
          <p:nvPr/>
        </p:nvSpPr>
        <p:spPr>
          <a:xfrm>
            <a:off x="265570" y="12233671"/>
            <a:ext cx="15239" cy="22859"/>
          </a:xfrm>
          <a:custGeom>
            <a:rect b="b" l="l" r="r" t="t"/>
            <a:pathLst>
              <a:path extrusionOk="0" h="22859" w="15239">
                <a:moveTo>
                  <a:pt x="0" y="0"/>
                </a:moveTo>
                <a:lnTo>
                  <a:pt x="807" y="8384"/>
                </a:lnTo>
                <a:lnTo>
                  <a:pt x="3784" y="14705"/>
                </a:lnTo>
                <a:lnTo>
                  <a:pt x="8533" y="19232"/>
                </a:lnTo>
                <a:lnTo>
                  <a:pt x="14655" y="22237"/>
                </a:lnTo>
                <a:lnTo>
                  <a:pt x="13785" y="13899"/>
                </a:lnTo>
                <a:lnTo>
                  <a:pt x="10895" y="7656"/>
                </a:lnTo>
                <a:lnTo>
                  <a:pt x="6220" y="3144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27" name="Google Shape;3327;gefe2f4b35a_0_17"/>
          <p:cNvSpPr/>
          <p:nvPr/>
        </p:nvSpPr>
        <p:spPr>
          <a:xfrm>
            <a:off x="4648366" y="12233671"/>
            <a:ext cx="57150" cy="37465"/>
          </a:xfrm>
          <a:custGeom>
            <a:rect b="b" l="l" r="r" t="t"/>
            <a:pathLst>
              <a:path extrusionOk="0" h="37465" w="57150">
                <a:moveTo>
                  <a:pt x="44335" y="0"/>
                </a:moveTo>
                <a:lnTo>
                  <a:pt x="39417" y="11779"/>
                </a:lnTo>
                <a:lnTo>
                  <a:pt x="24953" y="14004"/>
                </a:lnTo>
                <a:lnTo>
                  <a:pt x="9097" y="14787"/>
                </a:lnTo>
                <a:lnTo>
                  <a:pt x="0" y="22237"/>
                </a:lnTo>
                <a:lnTo>
                  <a:pt x="4089" y="25260"/>
                </a:lnTo>
                <a:lnTo>
                  <a:pt x="7912" y="26009"/>
                </a:lnTo>
                <a:lnTo>
                  <a:pt x="13334" y="26009"/>
                </a:lnTo>
                <a:lnTo>
                  <a:pt x="20167" y="25272"/>
                </a:lnTo>
                <a:lnTo>
                  <a:pt x="27050" y="25272"/>
                </a:lnTo>
                <a:lnTo>
                  <a:pt x="31965" y="27165"/>
                </a:lnTo>
                <a:lnTo>
                  <a:pt x="36817" y="37096"/>
                </a:lnTo>
                <a:lnTo>
                  <a:pt x="44233" y="26144"/>
                </a:lnTo>
                <a:lnTo>
                  <a:pt x="53744" y="16295"/>
                </a:lnTo>
                <a:lnTo>
                  <a:pt x="56671" y="7573"/>
                </a:lnTo>
                <a:lnTo>
                  <a:pt x="44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28" name="Google Shape;3328;gefe2f4b35a_0_17"/>
          <p:cNvSpPr/>
          <p:nvPr/>
        </p:nvSpPr>
        <p:spPr>
          <a:xfrm>
            <a:off x="414155" y="12248761"/>
            <a:ext cx="20320" cy="18415"/>
          </a:xfrm>
          <a:custGeom>
            <a:rect b="b" l="l" r="r" t="t"/>
            <a:pathLst>
              <a:path extrusionOk="0" h="18415" w="20320">
                <a:moveTo>
                  <a:pt x="6224" y="0"/>
                </a:moveTo>
                <a:lnTo>
                  <a:pt x="1004" y="8390"/>
                </a:lnTo>
                <a:lnTo>
                  <a:pt x="0" y="13896"/>
                </a:lnTo>
                <a:lnTo>
                  <a:pt x="2108" y="16912"/>
                </a:lnTo>
                <a:lnTo>
                  <a:pt x="6224" y="17830"/>
                </a:lnTo>
                <a:lnTo>
                  <a:pt x="14270" y="15894"/>
                </a:lnTo>
                <a:lnTo>
                  <a:pt x="20031" y="11182"/>
                </a:lnTo>
                <a:lnTo>
                  <a:pt x="18888" y="5336"/>
                </a:lnTo>
                <a:lnTo>
                  <a:pt x="62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29" name="Google Shape;3329;gefe2f4b35a_0_17"/>
          <p:cNvSpPr/>
          <p:nvPr/>
        </p:nvSpPr>
        <p:spPr>
          <a:xfrm>
            <a:off x="1944962" y="12254908"/>
            <a:ext cx="22860" cy="23495"/>
          </a:xfrm>
          <a:custGeom>
            <a:rect b="b" l="l" r="r" t="t"/>
            <a:pathLst>
              <a:path extrusionOk="0" h="23495" w="22860">
                <a:moveTo>
                  <a:pt x="18912" y="0"/>
                </a:moveTo>
                <a:lnTo>
                  <a:pt x="17236" y="0"/>
                </a:lnTo>
                <a:lnTo>
                  <a:pt x="7593" y="3286"/>
                </a:lnTo>
                <a:lnTo>
                  <a:pt x="978" y="10709"/>
                </a:lnTo>
                <a:lnTo>
                  <a:pt x="0" y="18613"/>
                </a:lnTo>
                <a:lnTo>
                  <a:pt x="7266" y="23342"/>
                </a:lnTo>
                <a:lnTo>
                  <a:pt x="9956" y="16728"/>
                </a:lnTo>
                <a:lnTo>
                  <a:pt x="14364" y="11871"/>
                </a:lnTo>
                <a:lnTo>
                  <a:pt x="18969" y="7162"/>
                </a:lnTo>
                <a:lnTo>
                  <a:pt x="22252" y="990"/>
                </a:lnTo>
                <a:lnTo>
                  <a:pt x="20601" y="304"/>
                </a:lnTo>
                <a:lnTo>
                  <a:pt x="189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30" name="Google Shape;3330;gefe2f4b35a_0_17"/>
          <p:cNvSpPr/>
          <p:nvPr/>
        </p:nvSpPr>
        <p:spPr>
          <a:xfrm>
            <a:off x="4132745" y="12255003"/>
            <a:ext cx="44450" cy="27304"/>
          </a:xfrm>
          <a:custGeom>
            <a:rect b="b" l="l" r="r" t="t"/>
            <a:pathLst>
              <a:path extrusionOk="0" h="27304" w="44450">
                <a:moveTo>
                  <a:pt x="16408" y="0"/>
                </a:moveTo>
                <a:lnTo>
                  <a:pt x="12725" y="0"/>
                </a:lnTo>
                <a:lnTo>
                  <a:pt x="5664" y="0"/>
                </a:lnTo>
                <a:lnTo>
                  <a:pt x="355" y="1727"/>
                </a:lnTo>
                <a:lnTo>
                  <a:pt x="30619" y="27190"/>
                </a:lnTo>
                <a:lnTo>
                  <a:pt x="36039" y="25847"/>
                </a:lnTo>
                <a:lnTo>
                  <a:pt x="40371" y="21418"/>
                </a:lnTo>
                <a:lnTo>
                  <a:pt x="43244" y="13303"/>
                </a:lnTo>
                <a:lnTo>
                  <a:pt x="44284" y="901"/>
                </a:lnTo>
                <a:lnTo>
                  <a:pt x="42164" y="1625"/>
                </a:lnTo>
                <a:lnTo>
                  <a:pt x="39624" y="1879"/>
                </a:lnTo>
                <a:lnTo>
                  <a:pt x="33083" y="1879"/>
                </a:lnTo>
                <a:lnTo>
                  <a:pt x="164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31" name="Google Shape;3331;gefe2f4b35a_0_17"/>
          <p:cNvSpPr/>
          <p:nvPr/>
        </p:nvSpPr>
        <p:spPr>
          <a:xfrm>
            <a:off x="4272568" y="12270766"/>
            <a:ext cx="22225" cy="22859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943" y="8368"/>
                </a:lnTo>
                <a:lnTo>
                  <a:pt x="3932" y="14662"/>
                </a:lnTo>
                <a:lnTo>
                  <a:pt x="8685" y="19184"/>
                </a:lnTo>
                <a:lnTo>
                  <a:pt x="14922" y="22237"/>
                </a:lnTo>
                <a:lnTo>
                  <a:pt x="14414" y="12103"/>
                </a:lnTo>
                <a:lnTo>
                  <a:pt x="18415" y="599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32" name="Google Shape;3332;gefe2f4b35a_0_17"/>
          <p:cNvSpPr/>
          <p:nvPr/>
        </p:nvSpPr>
        <p:spPr>
          <a:xfrm>
            <a:off x="4184256" y="12278254"/>
            <a:ext cx="22225" cy="22859"/>
          </a:xfrm>
          <a:custGeom>
            <a:rect b="b" l="l" r="r" t="t"/>
            <a:pathLst>
              <a:path extrusionOk="0" h="22859" w="22225">
                <a:moveTo>
                  <a:pt x="7480" y="0"/>
                </a:moveTo>
                <a:lnTo>
                  <a:pt x="7480" y="7493"/>
                </a:lnTo>
                <a:lnTo>
                  <a:pt x="1384" y="8648"/>
                </a:lnTo>
                <a:lnTo>
                  <a:pt x="0" y="14744"/>
                </a:lnTo>
                <a:lnTo>
                  <a:pt x="8623" y="15278"/>
                </a:lnTo>
                <a:lnTo>
                  <a:pt x="9867" y="22606"/>
                </a:lnTo>
                <a:lnTo>
                  <a:pt x="19951" y="22606"/>
                </a:lnTo>
                <a:lnTo>
                  <a:pt x="20980" y="22517"/>
                </a:lnTo>
                <a:lnTo>
                  <a:pt x="22123" y="22352"/>
                </a:lnTo>
                <a:lnTo>
                  <a:pt x="21340" y="13853"/>
                </a:lnTo>
                <a:lnTo>
                  <a:pt x="18359" y="7504"/>
                </a:lnTo>
                <a:lnTo>
                  <a:pt x="13599" y="2990"/>
                </a:lnTo>
                <a:lnTo>
                  <a:pt x="7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33" name="Google Shape;3333;gefe2f4b35a_0_17"/>
          <p:cNvSpPr/>
          <p:nvPr/>
        </p:nvSpPr>
        <p:spPr>
          <a:xfrm>
            <a:off x="228723" y="12291525"/>
            <a:ext cx="16510" cy="25400"/>
          </a:xfrm>
          <a:custGeom>
            <a:rect b="b" l="l" r="r" t="t"/>
            <a:pathLst>
              <a:path extrusionOk="0" h="25400" w="16510">
                <a:moveTo>
                  <a:pt x="10452" y="0"/>
                </a:moveTo>
                <a:lnTo>
                  <a:pt x="6591" y="0"/>
                </a:lnTo>
                <a:lnTo>
                  <a:pt x="4165" y="0"/>
                </a:lnTo>
                <a:lnTo>
                  <a:pt x="1739" y="2501"/>
                </a:lnTo>
                <a:lnTo>
                  <a:pt x="0" y="9080"/>
                </a:lnTo>
                <a:lnTo>
                  <a:pt x="8902" y="10464"/>
                </a:lnTo>
                <a:lnTo>
                  <a:pt x="4635" y="17157"/>
                </a:lnTo>
                <a:lnTo>
                  <a:pt x="0" y="23723"/>
                </a:lnTo>
                <a:lnTo>
                  <a:pt x="2946" y="24841"/>
                </a:lnTo>
                <a:lnTo>
                  <a:pt x="5397" y="25323"/>
                </a:lnTo>
                <a:lnTo>
                  <a:pt x="14706" y="25323"/>
                </a:lnTo>
                <a:lnTo>
                  <a:pt x="16433" y="18986"/>
                </a:lnTo>
                <a:lnTo>
                  <a:pt x="14300" y="6324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34" name="Google Shape;3334;gefe2f4b35a_0_17"/>
          <p:cNvSpPr/>
          <p:nvPr/>
        </p:nvSpPr>
        <p:spPr>
          <a:xfrm>
            <a:off x="3509938" y="12293872"/>
            <a:ext cx="19050" cy="15240"/>
          </a:xfrm>
          <a:custGeom>
            <a:rect b="b" l="l" r="r" t="t"/>
            <a:pathLst>
              <a:path extrusionOk="0" h="15240" w="19050">
                <a:moveTo>
                  <a:pt x="10236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70"/>
                </a:lnTo>
                <a:lnTo>
                  <a:pt x="419" y="11010"/>
                </a:lnTo>
                <a:lnTo>
                  <a:pt x="3594" y="14681"/>
                </a:lnTo>
                <a:lnTo>
                  <a:pt x="13703" y="14681"/>
                </a:lnTo>
                <a:lnTo>
                  <a:pt x="16103" y="14439"/>
                </a:lnTo>
                <a:lnTo>
                  <a:pt x="18859" y="13881"/>
                </a:lnTo>
                <a:lnTo>
                  <a:pt x="14935" y="3492"/>
                </a:lnTo>
                <a:lnTo>
                  <a:pt x="102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35" name="Google Shape;3335;gefe2f4b35a_0_17"/>
          <p:cNvSpPr/>
          <p:nvPr/>
        </p:nvSpPr>
        <p:spPr>
          <a:xfrm>
            <a:off x="5186147" y="12292231"/>
            <a:ext cx="22225" cy="23495"/>
          </a:xfrm>
          <a:custGeom>
            <a:rect b="b" l="l" r="r" t="t"/>
            <a:pathLst>
              <a:path extrusionOk="0" h="23495" w="22225">
                <a:moveTo>
                  <a:pt x="18211" y="0"/>
                </a:moveTo>
                <a:lnTo>
                  <a:pt x="16624" y="0"/>
                </a:lnTo>
                <a:lnTo>
                  <a:pt x="9383" y="2727"/>
                </a:lnTo>
                <a:lnTo>
                  <a:pt x="5911" y="9193"/>
                </a:lnTo>
                <a:lnTo>
                  <a:pt x="3640" y="16818"/>
                </a:lnTo>
                <a:lnTo>
                  <a:pt x="0" y="23025"/>
                </a:lnTo>
                <a:lnTo>
                  <a:pt x="2527" y="23202"/>
                </a:lnTo>
                <a:lnTo>
                  <a:pt x="3708" y="23202"/>
                </a:lnTo>
                <a:lnTo>
                  <a:pt x="12322" y="21780"/>
                </a:lnTo>
                <a:lnTo>
                  <a:pt x="18284" y="17540"/>
                </a:lnTo>
                <a:lnTo>
                  <a:pt x="21574" y="10520"/>
                </a:lnTo>
                <a:lnTo>
                  <a:pt x="22174" y="762"/>
                </a:lnTo>
                <a:lnTo>
                  <a:pt x="20053" y="241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36" name="Google Shape;3336;gefe2f4b35a_0_17"/>
          <p:cNvSpPr/>
          <p:nvPr/>
        </p:nvSpPr>
        <p:spPr>
          <a:xfrm>
            <a:off x="195579" y="12299017"/>
            <a:ext cx="26035" cy="10159"/>
          </a:xfrm>
          <a:custGeom>
            <a:rect b="b" l="l" r="r" t="t"/>
            <a:pathLst>
              <a:path extrusionOk="0" h="10159" w="26035">
                <a:moveTo>
                  <a:pt x="14808" y="0"/>
                </a:moveTo>
                <a:lnTo>
                  <a:pt x="11125" y="0"/>
                </a:lnTo>
                <a:lnTo>
                  <a:pt x="2616" y="0"/>
                </a:lnTo>
                <a:lnTo>
                  <a:pt x="0" y="2476"/>
                </a:lnTo>
                <a:lnTo>
                  <a:pt x="1562" y="7429"/>
                </a:lnTo>
                <a:lnTo>
                  <a:pt x="5753" y="9893"/>
                </a:lnTo>
                <a:lnTo>
                  <a:pt x="15659" y="9893"/>
                </a:lnTo>
                <a:lnTo>
                  <a:pt x="21221" y="7785"/>
                </a:lnTo>
                <a:lnTo>
                  <a:pt x="25653" y="1587"/>
                </a:lnTo>
                <a:lnTo>
                  <a:pt x="19583" y="457"/>
                </a:lnTo>
                <a:lnTo>
                  <a:pt x="148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37" name="Google Shape;3337;gefe2f4b35a_0_17"/>
          <p:cNvSpPr/>
          <p:nvPr/>
        </p:nvSpPr>
        <p:spPr>
          <a:xfrm>
            <a:off x="1589802" y="12298964"/>
            <a:ext cx="12700" cy="24129"/>
          </a:xfrm>
          <a:custGeom>
            <a:rect b="b" l="l" r="r" t="t"/>
            <a:pathLst>
              <a:path extrusionOk="0" h="24129" w="12700">
                <a:moveTo>
                  <a:pt x="8204" y="0"/>
                </a:moveTo>
                <a:lnTo>
                  <a:pt x="6502" y="0"/>
                </a:lnTo>
                <a:lnTo>
                  <a:pt x="4305" y="2425"/>
                </a:lnTo>
                <a:lnTo>
                  <a:pt x="1625" y="8801"/>
                </a:lnTo>
                <a:lnTo>
                  <a:pt x="0" y="13398"/>
                </a:lnTo>
                <a:lnTo>
                  <a:pt x="4330" y="23914"/>
                </a:lnTo>
                <a:lnTo>
                  <a:pt x="9169" y="23888"/>
                </a:lnTo>
                <a:lnTo>
                  <a:pt x="11747" y="19786"/>
                </a:lnTo>
                <a:lnTo>
                  <a:pt x="12420" y="11615"/>
                </a:lnTo>
                <a:lnTo>
                  <a:pt x="11226" y="3609"/>
                </a:lnTo>
                <a:lnTo>
                  <a:pt x="82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38" name="Google Shape;3338;gefe2f4b35a_0_17"/>
          <p:cNvSpPr/>
          <p:nvPr/>
        </p:nvSpPr>
        <p:spPr>
          <a:xfrm>
            <a:off x="5311314" y="1231525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60" y="8750"/>
                </a:lnTo>
                <a:lnTo>
                  <a:pt x="0" y="14744"/>
                </a:lnTo>
                <a:lnTo>
                  <a:pt x="8798" y="14446"/>
                </a:lnTo>
                <a:lnTo>
                  <a:pt x="16689" y="13158"/>
                </a:lnTo>
                <a:lnTo>
                  <a:pt x="21772" y="897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39" name="Google Shape;3339;gefe2f4b35a_0_17"/>
          <p:cNvSpPr/>
          <p:nvPr/>
        </p:nvSpPr>
        <p:spPr>
          <a:xfrm>
            <a:off x="7447457" y="12315253"/>
            <a:ext cx="15240" cy="15240"/>
          </a:xfrm>
          <a:custGeom>
            <a:rect b="b" l="l" r="r" t="t"/>
            <a:pathLst>
              <a:path extrusionOk="0" h="15240" w="15240">
                <a:moveTo>
                  <a:pt x="14655" y="0"/>
                </a:moveTo>
                <a:lnTo>
                  <a:pt x="0" y="0"/>
                </a:lnTo>
                <a:lnTo>
                  <a:pt x="0" y="14744"/>
                </a:lnTo>
                <a:lnTo>
                  <a:pt x="14655" y="14744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40" name="Google Shape;3340;gefe2f4b35a_0_17"/>
          <p:cNvSpPr/>
          <p:nvPr/>
        </p:nvSpPr>
        <p:spPr>
          <a:xfrm>
            <a:off x="2045399" y="12329999"/>
            <a:ext cx="15239" cy="20320"/>
          </a:xfrm>
          <a:custGeom>
            <a:rect b="b" l="l" r="r" t="t"/>
            <a:pathLst>
              <a:path extrusionOk="0" h="20320" w="15239">
                <a:moveTo>
                  <a:pt x="2705" y="0"/>
                </a:moveTo>
                <a:lnTo>
                  <a:pt x="0" y="14947"/>
                </a:lnTo>
                <a:lnTo>
                  <a:pt x="2997" y="19939"/>
                </a:lnTo>
                <a:lnTo>
                  <a:pt x="6743" y="19939"/>
                </a:lnTo>
                <a:lnTo>
                  <a:pt x="12033" y="17119"/>
                </a:lnTo>
                <a:lnTo>
                  <a:pt x="15206" y="10760"/>
                </a:lnTo>
                <a:lnTo>
                  <a:pt x="13139" y="4004"/>
                </a:lnTo>
                <a:lnTo>
                  <a:pt x="2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41" name="Google Shape;3341;gefe2f4b35a_0_17"/>
          <p:cNvSpPr/>
          <p:nvPr/>
        </p:nvSpPr>
        <p:spPr>
          <a:xfrm>
            <a:off x="3755475" y="12351619"/>
            <a:ext cx="31114" cy="20954"/>
          </a:xfrm>
          <a:custGeom>
            <a:rect b="b" l="l" r="r" t="t"/>
            <a:pathLst>
              <a:path extrusionOk="0" h="20954" w="31114">
                <a:moveTo>
                  <a:pt x="18415" y="0"/>
                </a:moveTo>
                <a:lnTo>
                  <a:pt x="8026" y="0"/>
                </a:lnTo>
                <a:lnTo>
                  <a:pt x="6083" y="0"/>
                </a:lnTo>
                <a:lnTo>
                  <a:pt x="3924" y="215"/>
                </a:lnTo>
                <a:lnTo>
                  <a:pt x="1473" y="723"/>
                </a:lnTo>
                <a:lnTo>
                  <a:pt x="0" y="15024"/>
                </a:lnTo>
                <a:lnTo>
                  <a:pt x="5905" y="20650"/>
                </a:lnTo>
                <a:lnTo>
                  <a:pt x="19723" y="20650"/>
                </a:lnTo>
                <a:lnTo>
                  <a:pt x="27470" y="15659"/>
                </a:lnTo>
                <a:lnTo>
                  <a:pt x="31089" y="8216"/>
                </a:lnTo>
                <a:lnTo>
                  <a:pt x="22593" y="6273"/>
                </a:lnTo>
                <a:lnTo>
                  <a:pt x="184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42" name="Google Shape;3342;gefe2f4b35a_0_17"/>
          <p:cNvSpPr/>
          <p:nvPr/>
        </p:nvSpPr>
        <p:spPr>
          <a:xfrm>
            <a:off x="221239" y="12359486"/>
            <a:ext cx="59054" cy="74929"/>
          </a:xfrm>
          <a:custGeom>
            <a:rect b="b" l="l" r="r" t="t"/>
            <a:pathLst>
              <a:path extrusionOk="0" h="74929" w="59054">
                <a:moveTo>
                  <a:pt x="26606" y="0"/>
                </a:moveTo>
                <a:lnTo>
                  <a:pt x="23761" y="114"/>
                </a:lnTo>
                <a:lnTo>
                  <a:pt x="22148" y="355"/>
                </a:lnTo>
                <a:lnTo>
                  <a:pt x="23549" y="20239"/>
                </a:lnTo>
                <a:lnTo>
                  <a:pt x="15617" y="30733"/>
                </a:lnTo>
                <a:lnTo>
                  <a:pt x="5414" y="38999"/>
                </a:lnTo>
                <a:lnTo>
                  <a:pt x="0" y="52196"/>
                </a:lnTo>
                <a:lnTo>
                  <a:pt x="6373" y="58757"/>
                </a:lnTo>
                <a:lnTo>
                  <a:pt x="13855" y="64193"/>
                </a:lnTo>
                <a:lnTo>
                  <a:pt x="21824" y="69193"/>
                </a:lnTo>
                <a:lnTo>
                  <a:pt x="29654" y="74447"/>
                </a:lnTo>
                <a:lnTo>
                  <a:pt x="37136" y="61514"/>
                </a:lnTo>
                <a:lnTo>
                  <a:pt x="46251" y="50220"/>
                </a:lnTo>
                <a:lnTo>
                  <a:pt x="54402" y="38019"/>
                </a:lnTo>
                <a:lnTo>
                  <a:pt x="58991" y="22364"/>
                </a:lnTo>
                <a:lnTo>
                  <a:pt x="49737" y="17964"/>
                </a:lnTo>
                <a:lnTo>
                  <a:pt x="43684" y="10377"/>
                </a:lnTo>
                <a:lnTo>
                  <a:pt x="37188" y="3192"/>
                </a:lnTo>
                <a:lnTo>
                  <a:pt x="26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43" name="Google Shape;3343;gefe2f4b35a_0_17"/>
          <p:cNvSpPr/>
          <p:nvPr/>
        </p:nvSpPr>
        <p:spPr>
          <a:xfrm>
            <a:off x="3698266" y="12359837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849" y="6535"/>
                </a:lnTo>
                <a:lnTo>
                  <a:pt x="7440" y="11395"/>
                </a:lnTo>
                <a:lnTo>
                  <a:pt x="2971" y="16059"/>
                </a:lnTo>
                <a:lnTo>
                  <a:pt x="0" y="22009"/>
                </a:lnTo>
                <a:lnTo>
                  <a:pt x="1689" y="22758"/>
                </a:lnTo>
                <a:lnTo>
                  <a:pt x="3416" y="23088"/>
                </a:lnTo>
                <a:lnTo>
                  <a:pt x="5118" y="23088"/>
                </a:lnTo>
                <a:lnTo>
                  <a:pt x="14534" y="19841"/>
                </a:lnTo>
                <a:lnTo>
                  <a:pt x="20953" y="12506"/>
                </a:lnTo>
                <a:lnTo>
                  <a:pt x="21836" y="468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44" name="Google Shape;3344;gefe2f4b35a_0_17"/>
          <p:cNvSpPr/>
          <p:nvPr/>
        </p:nvSpPr>
        <p:spPr>
          <a:xfrm>
            <a:off x="1217067" y="12367106"/>
            <a:ext cx="20319" cy="18415"/>
          </a:xfrm>
          <a:custGeom>
            <a:rect b="b" l="l" r="r" t="t"/>
            <a:pathLst>
              <a:path extrusionOk="0" h="18415" w="20319">
                <a:moveTo>
                  <a:pt x="6107" y="0"/>
                </a:moveTo>
                <a:lnTo>
                  <a:pt x="958" y="8477"/>
                </a:lnTo>
                <a:lnTo>
                  <a:pt x="0" y="14038"/>
                </a:lnTo>
                <a:lnTo>
                  <a:pt x="2129" y="17082"/>
                </a:lnTo>
                <a:lnTo>
                  <a:pt x="6246" y="18008"/>
                </a:lnTo>
                <a:lnTo>
                  <a:pt x="14258" y="16053"/>
                </a:lnTo>
                <a:lnTo>
                  <a:pt x="19969" y="11295"/>
                </a:lnTo>
                <a:lnTo>
                  <a:pt x="18784" y="5390"/>
                </a:lnTo>
                <a:lnTo>
                  <a:pt x="61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45" name="Google Shape;3345;gefe2f4b35a_0_17"/>
          <p:cNvSpPr/>
          <p:nvPr/>
        </p:nvSpPr>
        <p:spPr>
          <a:xfrm>
            <a:off x="4147411" y="12374397"/>
            <a:ext cx="22225" cy="30479"/>
          </a:xfrm>
          <a:custGeom>
            <a:rect b="b" l="l" r="r" t="t"/>
            <a:pathLst>
              <a:path extrusionOk="0" h="30479" w="22225">
                <a:moveTo>
                  <a:pt x="19964" y="0"/>
                </a:moveTo>
                <a:lnTo>
                  <a:pt x="18973" y="0"/>
                </a:lnTo>
                <a:lnTo>
                  <a:pt x="9531" y="2760"/>
                </a:lnTo>
                <a:lnTo>
                  <a:pt x="4481" y="9836"/>
                </a:lnTo>
                <a:lnTo>
                  <a:pt x="1934" y="19416"/>
                </a:lnTo>
                <a:lnTo>
                  <a:pt x="0" y="29692"/>
                </a:lnTo>
                <a:lnTo>
                  <a:pt x="1155" y="29832"/>
                </a:lnTo>
                <a:lnTo>
                  <a:pt x="2247" y="29895"/>
                </a:lnTo>
                <a:lnTo>
                  <a:pt x="3276" y="29895"/>
                </a:lnTo>
                <a:lnTo>
                  <a:pt x="12535" y="27142"/>
                </a:lnTo>
                <a:lnTo>
                  <a:pt x="17575" y="20077"/>
                </a:lnTo>
                <a:lnTo>
                  <a:pt x="20184" y="10495"/>
                </a:lnTo>
                <a:lnTo>
                  <a:pt x="22148" y="190"/>
                </a:lnTo>
                <a:lnTo>
                  <a:pt x="199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46" name="Google Shape;3346;gefe2f4b35a_0_17"/>
          <p:cNvSpPr/>
          <p:nvPr/>
        </p:nvSpPr>
        <p:spPr>
          <a:xfrm>
            <a:off x="1605439" y="12381493"/>
            <a:ext cx="30480" cy="30479"/>
          </a:xfrm>
          <a:custGeom>
            <a:rect b="b" l="l" r="r" t="t"/>
            <a:pathLst>
              <a:path extrusionOk="0" h="30479" w="30480">
                <a:moveTo>
                  <a:pt x="27894" y="0"/>
                </a:moveTo>
                <a:lnTo>
                  <a:pt x="26624" y="0"/>
                </a:lnTo>
                <a:lnTo>
                  <a:pt x="13812" y="3272"/>
                </a:lnTo>
                <a:lnTo>
                  <a:pt x="3415" y="11242"/>
                </a:lnTo>
                <a:lnTo>
                  <a:pt x="0" y="21141"/>
                </a:lnTo>
                <a:lnTo>
                  <a:pt x="8133" y="30200"/>
                </a:lnTo>
                <a:lnTo>
                  <a:pt x="12127" y="21370"/>
                </a:lnTo>
                <a:lnTo>
                  <a:pt x="26162" y="9378"/>
                </a:lnTo>
                <a:lnTo>
                  <a:pt x="30320" y="355"/>
                </a:lnTo>
                <a:lnTo>
                  <a:pt x="29139" y="114"/>
                </a:lnTo>
                <a:lnTo>
                  <a:pt x="2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47" name="Google Shape;3347;gefe2f4b35a_0_17"/>
          <p:cNvSpPr/>
          <p:nvPr/>
        </p:nvSpPr>
        <p:spPr>
          <a:xfrm>
            <a:off x="3618839" y="12381065"/>
            <a:ext cx="64770" cy="26670"/>
          </a:xfrm>
          <a:custGeom>
            <a:rect b="b" l="l" r="r" t="t"/>
            <a:pathLst>
              <a:path extrusionOk="0" h="26670" w="64770">
                <a:moveTo>
                  <a:pt x="13970" y="21513"/>
                </a:moveTo>
                <a:lnTo>
                  <a:pt x="12687" y="15938"/>
                </a:lnTo>
                <a:lnTo>
                  <a:pt x="5740" y="8267"/>
                </a:lnTo>
                <a:lnTo>
                  <a:pt x="469" y="16179"/>
                </a:lnTo>
                <a:lnTo>
                  <a:pt x="0" y="21729"/>
                </a:lnTo>
                <a:lnTo>
                  <a:pt x="2730" y="25019"/>
                </a:lnTo>
                <a:lnTo>
                  <a:pt x="7035" y="26085"/>
                </a:lnTo>
                <a:lnTo>
                  <a:pt x="11455" y="24930"/>
                </a:lnTo>
                <a:lnTo>
                  <a:pt x="13970" y="21513"/>
                </a:lnTo>
                <a:close/>
              </a:path>
              <a:path extrusionOk="0" h="26670" w="64770">
                <a:moveTo>
                  <a:pt x="64439" y="8267"/>
                </a:moveTo>
                <a:lnTo>
                  <a:pt x="56654" y="2209"/>
                </a:lnTo>
                <a:lnTo>
                  <a:pt x="50965" y="0"/>
                </a:lnTo>
                <a:lnTo>
                  <a:pt x="47117" y="0"/>
                </a:lnTo>
                <a:lnTo>
                  <a:pt x="41986" y="0"/>
                </a:lnTo>
                <a:lnTo>
                  <a:pt x="40119" y="3911"/>
                </a:lnTo>
                <a:lnTo>
                  <a:pt x="41592" y="11734"/>
                </a:lnTo>
                <a:lnTo>
                  <a:pt x="44945" y="15646"/>
                </a:lnTo>
                <a:lnTo>
                  <a:pt x="54076" y="15646"/>
                </a:lnTo>
                <a:lnTo>
                  <a:pt x="58877" y="13652"/>
                </a:lnTo>
                <a:lnTo>
                  <a:pt x="64439" y="826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48" name="Google Shape;3348;gefe2f4b35a_0_17"/>
          <p:cNvSpPr/>
          <p:nvPr/>
        </p:nvSpPr>
        <p:spPr>
          <a:xfrm>
            <a:off x="2071965" y="12404087"/>
            <a:ext cx="13969" cy="18415"/>
          </a:xfrm>
          <a:custGeom>
            <a:rect b="b" l="l" r="r" t="t"/>
            <a:pathLst>
              <a:path extrusionOk="0" h="18415" w="13969">
                <a:moveTo>
                  <a:pt x="5757" y="0"/>
                </a:moveTo>
                <a:lnTo>
                  <a:pt x="473" y="7944"/>
                </a:lnTo>
                <a:lnTo>
                  <a:pt x="0" y="13523"/>
                </a:lnTo>
                <a:lnTo>
                  <a:pt x="2719" y="16814"/>
                </a:lnTo>
                <a:lnTo>
                  <a:pt x="7015" y="17894"/>
                </a:lnTo>
                <a:lnTo>
                  <a:pt x="11442" y="16732"/>
                </a:lnTo>
                <a:lnTo>
                  <a:pt x="13954" y="13304"/>
                </a:lnTo>
                <a:lnTo>
                  <a:pt x="12681" y="7698"/>
                </a:lnTo>
                <a:lnTo>
                  <a:pt x="5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49" name="Google Shape;3349;gefe2f4b35a_0_17"/>
          <p:cNvSpPr/>
          <p:nvPr/>
        </p:nvSpPr>
        <p:spPr>
          <a:xfrm>
            <a:off x="3493683" y="12402874"/>
            <a:ext cx="35560" cy="38734"/>
          </a:xfrm>
          <a:custGeom>
            <a:rect b="b" l="l" r="r" t="t"/>
            <a:pathLst>
              <a:path extrusionOk="0" h="38734" w="35560">
                <a:moveTo>
                  <a:pt x="29927" y="0"/>
                </a:moveTo>
                <a:lnTo>
                  <a:pt x="27476" y="0"/>
                </a:lnTo>
                <a:lnTo>
                  <a:pt x="12840" y="4879"/>
                </a:lnTo>
                <a:lnTo>
                  <a:pt x="3078" y="16205"/>
                </a:lnTo>
                <a:lnTo>
                  <a:pt x="0" y="29007"/>
                </a:lnTo>
                <a:lnTo>
                  <a:pt x="5416" y="38315"/>
                </a:lnTo>
                <a:lnTo>
                  <a:pt x="12279" y="28352"/>
                </a:lnTo>
                <a:lnTo>
                  <a:pt x="21868" y="21275"/>
                </a:lnTo>
                <a:lnTo>
                  <a:pt x="30653" y="13441"/>
                </a:lnTo>
                <a:lnTo>
                  <a:pt x="35109" y="1206"/>
                </a:lnTo>
                <a:lnTo>
                  <a:pt x="32480" y="381"/>
                </a:lnTo>
                <a:lnTo>
                  <a:pt x="299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50" name="Google Shape;3350;gefe2f4b35a_0_17"/>
          <p:cNvSpPr/>
          <p:nvPr/>
        </p:nvSpPr>
        <p:spPr>
          <a:xfrm>
            <a:off x="1164145" y="12411684"/>
            <a:ext cx="15240" cy="15240"/>
          </a:xfrm>
          <a:custGeom>
            <a:rect b="b" l="l" r="r" t="t"/>
            <a:pathLst>
              <a:path extrusionOk="0" h="15240" w="15240">
                <a:moveTo>
                  <a:pt x="14719" y="0"/>
                </a:moveTo>
                <a:lnTo>
                  <a:pt x="0" y="0"/>
                </a:lnTo>
                <a:lnTo>
                  <a:pt x="0" y="14757"/>
                </a:lnTo>
                <a:lnTo>
                  <a:pt x="14719" y="14757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51" name="Google Shape;3351;gefe2f4b35a_0_17"/>
          <p:cNvSpPr/>
          <p:nvPr/>
        </p:nvSpPr>
        <p:spPr>
          <a:xfrm>
            <a:off x="5672123" y="12429313"/>
            <a:ext cx="31114" cy="34290"/>
          </a:xfrm>
          <a:custGeom>
            <a:rect b="b" l="l" r="r" t="t"/>
            <a:pathLst>
              <a:path extrusionOk="0" h="34290" w="31114">
                <a:moveTo>
                  <a:pt x="14579" y="0"/>
                </a:moveTo>
                <a:lnTo>
                  <a:pt x="9194" y="0"/>
                </a:lnTo>
                <a:lnTo>
                  <a:pt x="3708" y="3340"/>
                </a:lnTo>
                <a:lnTo>
                  <a:pt x="0" y="11887"/>
                </a:lnTo>
                <a:lnTo>
                  <a:pt x="1549" y="11722"/>
                </a:lnTo>
                <a:lnTo>
                  <a:pt x="2235" y="11722"/>
                </a:lnTo>
                <a:lnTo>
                  <a:pt x="9513" y="15097"/>
                </a:lnTo>
                <a:lnTo>
                  <a:pt x="12609" y="22590"/>
                </a:lnTo>
                <a:lnTo>
                  <a:pt x="15502" y="30249"/>
                </a:lnTo>
                <a:lnTo>
                  <a:pt x="22174" y="34124"/>
                </a:lnTo>
                <a:lnTo>
                  <a:pt x="31035" y="23611"/>
                </a:lnTo>
                <a:lnTo>
                  <a:pt x="30749" y="12457"/>
                </a:lnTo>
                <a:lnTo>
                  <a:pt x="24278" y="3605"/>
                </a:lnTo>
                <a:lnTo>
                  <a:pt x="145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52" name="Google Shape;3352;gefe2f4b35a_0_17"/>
          <p:cNvSpPr/>
          <p:nvPr/>
        </p:nvSpPr>
        <p:spPr>
          <a:xfrm>
            <a:off x="6039423" y="12425388"/>
            <a:ext cx="45720" cy="18415"/>
          </a:xfrm>
          <a:custGeom>
            <a:rect b="b" l="l" r="r" t="t"/>
            <a:pathLst>
              <a:path extrusionOk="0" h="18415" w="45720">
                <a:moveTo>
                  <a:pt x="15228" y="0"/>
                </a:moveTo>
                <a:lnTo>
                  <a:pt x="8916" y="0"/>
                </a:lnTo>
                <a:lnTo>
                  <a:pt x="6617" y="0"/>
                </a:lnTo>
                <a:lnTo>
                  <a:pt x="4014" y="317"/>
                </a:lnTo>
                <a:lnTo>
                  <a:pt x="1004" y="1054"/>
                </a:lnTo>
                <a:lnTo>
                  <a:pt x="0" y="8863"/>
                </a:lnTo>
                <a:lnTo>
                  <a:pt x="3998" y="14081"/>
                </a:lnTo>
                <a:lnTo>
                  <a:pt x="11430" y="16998"/>
                </a:lnTo>
                <a:lnTo>
                  <a:pt x="20727" y="17906"/>
                </a:lnTo>
                <a:lnTo>
                  <a:pt x="29633" y="17206"/>
                </a:lnTo>
                <a:lnTo>
                  <a:pt x="37536" y="15259"/>
                </a:lnTo>
                <a:lnTo>
                  <a:pt x="43191" y="12292"/>
                </a:lnTo>
                <a:lnTo>
                  <a:pt x="45352" y="8534"/>
                </a:lnTo>
                <a:lnTo>
                  <a:pt x="42495" y="9194"/>
                </a:lnTo>
                <a:lnTo>
                  <a:pt x="40006" y="9486"/>
                </a:lnTo>
                <a:lnTo>
                  <a:pt x="31382" y="9486"/>
                </a:lnTo>
                <a:lnTo>
                  <a:pt x="152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53" name="Google Shape;3353;gefe2f4b35a_0_17"/>
          <p:cNvSpPr/>
          <p:nvPr/>
        </p:nvSpPr>
        <p:spPr>
          <a:xfrm>
            <a:off x="4154894" y="12433930"/>
            <a:ext cx="37464" cy="45084"/>
          </a:xfrm>
          <a:custGeom>
            <a:rect b="b" l="l" r="r" t="t"/>
            <a:pathLst>
              <a:path extrusionOk="0" h="45084" w="37464">
                <a:moveTo>
                  <a:pt x="36842" y="0"/>
                </a:moveTo>
                <a:lnTo>
                  <a:pt x="17614" y="6509"/>
                </a:lnTo>
                <a:lnTo>
                  <a:pt x="11625" y="17503"/>
                </a:lnTo>
                <a:lnTo>
                  <a:pt x="9033" y="30807"/>
                </a:lnTo>
                <a:lnTo>
                  <a:pt x="0" y="44246"/>
                </a:lnTo>
                <a:lnTo>
                  <a:pt x="1968" y="44513"/>
                </a:lnTo>
                <a:lnTo>
                  <a:pt x="3810" y="44627"/>
                </a:lnTo>
                <a:lnTo>
                  <a:pt x="5511" y="44627"/>
                </a:lnTo>
                <a:lnTo>
                  <a:pt x="19954" y="40217"/>
                </a:lnTo>
                <a:lnTo>
                  <a:pt x="27844" y="29148"/>
                </a:lnTo>
                <a:lnTo>
                  <a:pt x="32400" y="1466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54" name="Google Shape;3354;gefe2f4b35a_0_17"/>
          <p:cNvSpPr/>
          <p:nvPr/>
        </p:nvSpPr>
        <p:spPr>
          <a:xfrm>
            <a:off x="6696190" y="12440230"/>
            <a:ext cx="17779" cy="14604"/>
          </a:xfrm>
          <a:custGeom>
            <a:rect b="b" l="l" r="r" t="t"/>
            <a:pathLst>
              <a:path extrusionOk="0" h="14604" w="17779">
                <a:moveTo>
                  <a:pt x="15709" y="0"/>
                </a:moveTo>
                <a:lnTo>
                  <a:pt x="12001" y="0"/>
                </a:lnTo>
                <a:lnTo>
                  <a:pt x="9080" y="0"/>
                </a:lnTo>
                <a:lnTo>
                  <a:pt x="5041" y="2260"/>
                </a:lnTo>
                <a:lnTo>
                  <a:pt x="0" y="8572"/>
                </a:lnTo>
                <a:lnTo>
                  <a:pt x="4800" y="12915"/>
                </a:lnTo>
                <a:lnTo>
                  <a:pt x="8559" y="14541"/>
                </a:lnTo>
                <a:lnTo>
                  <a:pt x="15544" y="14541"/>
                </a:lnTo>
                <a:lnTo>
                  <a:pt x="17551" y="10909"/>
                </a:lnTo>
                <a:lnTo>
                  <a:pt x="17640" y="3632"/>
                </a:lnTo>
                <a:lnTo>
                  <a:pt x="15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55" name="Google Shape;3355;gefe2f4b35a_0_17"/>
          <p:cNvSpPr/>
          <p:nvPr/>
        </p:nvSpPr>
        <p:spPr>
          <a:xfrm>
            <a:off x="5628081" y="12478181"/>
            <a:ext cx="15239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871"/>
                </a:lnTo>
                <a:lnTo>
                  <a:pt x="14744" y="14871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56" name="Google Shape;3356;gefe2f4b35a_0_17"/>
          <p:cNvSpPr/>
          <p:nvPr/>
        </p:nvSpPr>
        <p:spPr>
          <a:xfrm>
            <a:off x="1089656" y="12484382"/>
            <a:ext cx="40005" cy="16509"/>
          </a:xfrm>
          <a:custGeom>
            <a:rect b="b" l="l" r="r" t="t"/>
            <a:pathLst>
              <a:path extrusionOk="0" h="16509" w="40005">
                <a:moveTo>
                  <a:pt x="30488" y="0"/>
                </a:moveTo>
                <a:lnTo>
                  <a:pt x="26081" y="0"/>
                </a:lnTo>
                <a:lnTo>
                  <a:pt x="13192" y="1130"/>
                </a:lnTo>
                <a:lnTo>
                  <a:pt x="3059" y="4360"/>
                </a:lnTo>
                <a:lnTo>
                  <a:pt x="0" y="9445"/>
                </a:lnTo>
                <a:lnTo>
                  <a:pt x="8327" y="16141"/>
                </a:lnTo>
                <a:lnTo>
                  <a:pt x="6498" y="9436"/>
                </a:lnTo>
                <a:lnTo>
                  <a:pt x="9698" y="7734"/>
                </a:lnTo>
                <a:lnTo>
                  <a:pt x="17115" y="7734"/>
                </a:lnTo>
                <a:lnTo>
                  <a:pt x="28990" y="9550"/>
                </a:lnTo>
                <a:lnTo>
                  <a:pt x="36330" y="9550"/>
                </a:lnTo>
                <a:lnTo>
                  <a:pt x="39480" y="7874"/>
                </a:lnTo>
                <a:lnTo>
                  <a:pt x="37676" y="1282"/>
                </a:lnTo>
                <a:lnTo>
                  <a:pt x="34616" y="419"/>
                </a:lnTo>
                <a:lnTo>
                  <a:pt x="304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57" name="Google Shape;3357;gefe2f4b35a_0_17"/>
          <p:cNvSpPr/>
          <p:nvPr/>
        </p:nvSpPr>
        <p:spPr>
          <a:xfrm>
            <a:off x="1569266" y="12493897"/>
            <a:ext cx="31115" cy="29209"/>
          </a:xfrm>
          <a:custGeom>
            <a:rect b="b" l="l" r="r" t="t"/>
            <a:pathLst>
              <a:path extrusionOk="0" h="29209" w="31115">
                <a:moveTo>
                  <a:pt x="13957" y="0"/>
                </a:moveTo>
                <a:lnTo>
                  <a:pt x="7543" y="0"/>
                </a:lnTo>
                <a:lnTo>
                  <a:pt x="1447" y="4368"/>
                </a:lnTo>
                <a:lnTo>
                  <a:pt x="0" y="14122"/>
                </a:lnTo>
                <a:lnTo>
                  <a:pt x="4038" y="12623"/>
                </a:lnTo>
                <a:lnTo>
                  <a:pt x="7213" y="12001"/>
                </a:lnTo>
                <a:lnTo>
                  <a:pt x="9766" y="12001"/>
                </a:lnTo>
                <a:lnTo>
                  <a:pt x="16694" y="14276"/>
                </a:lnTo>
                <a:lnTo>
                  <a:pt x="20731" y="19473"/>
                </a:lnTo>
                <a:lnTo>
                  <a:pt x="24269" y="25154"/>
                </a:lnTo>
                <a:lnTo>
                  <a:pt x="29705" y="28879"/>
                </a:lnTo>
                <a:lnTo>
                  <a:pt x="30970" y="16823"/>
                </a:lnTo>
                <a:lnTo>
                  <a:pt x="27689" y="7734"/>
                </a:lnTo>
                <a:lnTo>
                  <a:pt x="21479" y="1997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58" name="Google Shape;3358;gefe2f4b35a_0_17"/>
          <p:cNvSpPr/>
          <p:nvPr/>
        </p:nvSpPr>
        <p:spPr>
          <a:xfrm>
            <a:off x="832674" y="12500486"/>
            <a:ext cx="19684" cy="29845"/>
          </a:xfrm>
          <a:custGeom>
            <a:rect b="b" l="l" r="r" t="t"/>
            <a:pathLst>
              <a:path extrusionOk="0" h="29845" w="19684">
                <a:moveTo>
                  <a:pt x="1536" y="0"/>
                </a:moveTo>
                <a:lnTo>
                  <a:pt x="0" y="38"/>
                </a:lnTo>
                <a:lnTo>
                  <a:pt x="1297" y="9834"/>
                </a:lnTo>
                <a:lnTo>
                  <a:pt x="4021" y="18248"/>
                </a:lnTo>
                <a:lnTo>
                  <a:pt x="8413" y="24935"/>
                </a:lnTo>
                <a:lnTo>
                  <a:pt x="14719" y="29552"/>
                </a:lnTo>
                <a:lnTo>
                  <a:pt x="19144" y="21329"/>
                </a:lnTo>
                <a:lnTo>
                  <a:pt x="18724" y="11571"/>
                </a:lnTo>
                <a:lnTo>
                  <a:pt x="13006" y="3415"/>
                </a:lnTo>
                <a:lnTo>
                  <a:pt x="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59" name="Google Shape;3359;gefe2f4b35a_0_17"/>
          <p:cNvSpPr/>
          <p:nvPr/>
        </p:nvSpPr>
        <p:spPr>
          <a:xfrm>
            <a:off x="1688942" y="12499944"/>
            <a:ext cx="42544" cy="38100"/>
          </a:xfrm>
          <a:custGeom>
            <a:rect b="b" l="l" r="r" t="t"/>
            <a:pathLst>
              <a:path extrusionOk="0" h="38100" w="42544">
                <a:moveTo>
                  <a:pt x="37973" y="0"/>
                </a:moveTo>
                <a:lnTo>
                  <a:pt x="35775" y="0"/>
                </a:lnTo>
                <a:lnTo>
                  <a:pt x="16846" y="4360"/>
                </a:lnTo>
                <a:lnTo>
                  <a:pt x="3098" y="14760"/>
                </a:lnTo>
                <a:lnTo>
                  <a:pt x="0" y="27174"/>
                </a:lnTo>
                <a:lnTo>
                  <a:pt x="13017" y="37579"/>
                </a:lnTo>
                <a:lnTo>
                  <a:pt x="14268" y="22283"/>
                </a:lnTo>
                <a:lnTo>
                  <a:pt x="26147" y="17567"/>
                </a:lnTo>
                <a:lnTo>
                  <a:pt x="38786" y="13608"/>
                </a:lnTo>
                <a:lnTo>
                  <a:pt x="42316" y="584"/>
                </a:lnTo>
                <a:lnTo>
                  <a:pt x="40157" y="190"/>
                </a:lnTo>
                <a:lnTo>
                  <a:pt x="379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60" name="Google Shape;3360;gefe2f4b35a_0_17"/>
          <p:cNvSpPr/>
          <p:nvPr/>
        </p:nvSpPr>
        <p:spPr>
          <a:xfrm>
            <a:off x="235098" y="12522775"/>
            <a:ext cx="24764" cy="29845"/>
          </a:xfrm>
          <a:custGeom>
            <a:rect b="b" l="l" r="r" t="t"/>
            <a:pathLst>
              <a:path extrusionOk="0" h="29845" w="24764">
                <a:moveTo>
                  <a:pt x="15800" y="0"/>
                </a:moveTo>
                <a:lnTo>
                  <a:pt x="11787" y="7734"/>
                </a:lnTo>
                <a:lnTo>
                  <a:pt x="3844" y="15740"/>
                </a:lnTo>
                <a:lnTo>
                  <a:pt x="0" y="23247"/>
                </a:lnTo>
                <a:lnTo>
                  <a:pt x="8281" y="29489"/>
                </a:lnTo>
                <a:lnTo>
                  <a:pt x="14430" y="23958"/>
                </a:lnTo>
                <a:lnTo>
                  <a:pt x="22066" y="15740"/>
                </a:lnTo>
                <a:lnTo>
                  <a:pt x="24689" y="7024"/>
                </a:lnTo>
                <a:lnTo>
                  <a:pt x="15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61" name="Google Shape;3361;gefe2f4b35a_0_17"/>
          <p:cNvSpPr/>
          <p:nvPr/>
        </p:nvSpPr>
        <p:spPr>
          <a:xfrm>
            <a:off x="1024351" y="12540074"/>
            <a:ext cx="36830" cy="17779"/>
          </a:xfrm>
          <a:custGeom>
            <a:rect b="b" l="l" r="r" t="t"/>
            <a:pathLst>
              <a:path extrusionOk="0" h="17779" w="36830">
                <a:moveTo>
                  <a:pt x="10947" y="0"/>
                </a:moveTo>
                <a:lnTo>
                  <a:pt x="8496" y="0"/>
                </a:lnTo>
                <a:lnTo>
                  <a:pt x="5041" y="0"/>
                </a:lnTo>
                <a:lnTo>
                  <a:pt x="2501" y="2768"/>
                </a:lnTo>
                <a:lnTo>
                  <a:pt x="0" y="12191"/>
                </a:lnTo>
                <a:lnTo>
                  <a:pt x="1968" y="11874"/>
                </a:lnTo>
                <a:lnTo>
                  <a:pt x="3809" y="11734"/>
                </a:lnTo>
                <a:lnTo>
                  <a:pt x="11023" y="11734"/>
                </a:lnTo>
                <a:lnTo>
                  <a:pt x="15443" y="13106"/>
                </a:lnTo>
                <a:lnTo>
                  <a:pt x="22796" y="15874"/>
                </a:lnTo>
                <a:lnTo>
                  <a:pt x="25717" y="17259"/>
                </a:lnTo>
                <a:lnTo>
                  <a:pt x="31686" y="17259"/>
                </a:lnTo>
                <a:lnTo>
                  <a:pt x="34277" y="14490"/>
                </a:lnTo>
                <a:lnTo>
                  <a:pt x="36779" y="5054"/>
                </a:lnTo>
                <a:lnTo>
                  <a:pt x="34797" y="5372"/>
                </a:lnTo>
                <a:lnTo>
                  <a:pt x="32918" y="5511"/>
                </a:lnTo>
                <a:lnTo>
                  <a:pt x="25628" y="5511"/>
                </a:lnTo>
                <a:lnTo>
                  <a:pt x="21196" y="4140"/>
                </a:lnTo>
                <a:lnTo>
                  <a:pt x="13842" y="1384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62" name="Google Shape;3362;gefe2f4b35a_0_17"/>
          <p:cNvSpPr/>
          <p:nvPr/>
        </p:nvSpPr>
        <p:spPr>
          <a:xfrm>
            <a:off x="4663036" y="1253752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35" y="8648"/>
                </a:lnTo>
                <a:lnTo>
                  <a:pt x="0" y="14744"/>
                </a:lnTo>
                <a:lnTo>
                  <a:pt x="8923" y="14451"/>
                </a:lnTo>
                <a:lnTo>
                  <a:pt x="16794" y="13163"/>
                </a:lnTo>
                <a:lnTo>
                  <a:pt x="21804" y="8979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63" name="Google Shape;3363;gefe2f4b35a_0_17"/>
          <p:cNvSpPr/>
          <p:nvPr/>
        </p:nvSpPr>
        <p:spPr>
          <a:xfrm>
            <a:off x="4339009" y="12544759"/>
            <a:ext cx="44450" cy="29845"/>
          </a:xfrm>
          <a:custGeom>
            <a:rect b="b" l="l" r="r" t="t"/>
            <a:pathLst>
              <a:path extrusionOk="0" h="29845" w="44450">
                <a:moveTo>
                  <a:pt x="39928" y="0"/>
                </a:moveTo>
                <a:lnTo>
                  <a:pt x="38049" y="0"/>
                </a:lnTo>
                <a:lnTo>
                  <a:pt x="23992" y="2854"/>
                </a:lnTo>
                <a:lnTo>
                  <a:pt x="14281" y="10091"/>
                </a:lnTo>
                <a:lnTo>
                  <a:pt x="6941" y="19722"/>
                </a:lnTo>
                <a:lnTo>
                  <a:pt x="0" y="29756"/>
                </a:lnTo>
                <a:lnTo>
                  <a:pt x="15034" y="26446"/>
                </a:lnTo>
                <a:lnTo>
                  <a:pt x="27322" y="20377"/>
                </a:lnTo>
                <a:lnTo>
                  <a:pt x="36959" y="11650"/>
                </a:lnTo>
                <a:lnTo>
                  <a:pt x="44043" y="368"/>
                </a:lnTo>
                <a:lnTo>
                  <a:pt x="41922" y="114"/>
                </a:lnTo>
                <a:lnTo>
                  <a:pt x="399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64" name="Google Shape;3364;gefe2f4b35a_0_17"/>
          <p:cNvSpPr/>
          <p:nvPr/>
        </p:nvSpPr>
        <p:spPr>
          <a:xfrm>
            <a:off x="669942" y="12567014"/>
            <a:ext cx="31115" cy="45084"/>
          </a:xfrm>
          <a:custGeom>
            <a:rect b="b" l="l" r="r" t="t"/>
            <a:pathLst>
              <a:path extrusionOk="0" h="45084" w="31115">
                <a:moveTo>
                  <a:pt x="22895" y="0"/>
                </a:moveTo>
                <a:lnTo>
                  <a:pt x="16235" y="10455"/>
                </a:lnTo>
                <a:lnTo>
                  <a:pt x="5636" y="21567"/>
                </a:lnTo>
                <a:lnTo>
                  <a:pt x="0" y="33046"/>
                </a:lnTo>
                <a:lnTo>
                  <a:pt x="8227" y="44602"/>
                </a:lnTo>
                <a:lnTo>
                  <a:pt x="14910" y="34197"/>
                </a:lnTo>
                <a:lnTo>
                  <a:pt x="25500" y="23167"/>
                </a:lnTo>
                <a:lnTo>
                  <a:pt x="31121" y="11705"/>
                </a:lnTo>
                <a:lnTo>
                  <a:pt x="228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65" name="Google Shape;3365;gefe2f4b35a_0_17"/>
          <p:cNvSpPr/>
          <p:nvPr/>
        </p:nvSpPr>
        <p:spPr>
          <a:xfrm>
            <a:off x="1421648" y="12565706"/>
            <a:ext cx="15875" cy="31750"/>
          </a:xfrm>
          <a:custGeom>
            <a:rect b="b" l="l" r="r" t="t"/>
            <a:pathLst>
              <a:path extrusionOk="0" h="31750" w="15875">
                <a:moveTo>
                  <a:pt x="7336" y="0"/>
                </a:moveTo>
                <a:lnTo>
                  <a:pt x="5457" y="0"/>
                </a:lnTo>
                <a:lnTo>
                  <a:pt x="3158" y="406"/>
                </a:lnTo>
                <a:lnTo>
                  <a:pt x="351" y="1308"/>
                </a:lnTo>
                <a:lnTo>
                  <a:pt x="0" y="12977"/>
                </a:lnTo>
                <a:lnTo>
                  <a:pt x="2158" y="22026"/>
                </a:lnTo>
                <a:lnTo>
                  <a:pt x="7073" y="28177"/>
                </a:lnTo>
                <a:lnTo>
                  <a:pt x="14994" y="31153"/>
                </a:lnTo>
                <a:lnTo>
                  <a:pt x="14991" y="21404"/>
                </a:lnTo>
                <a:lnTo>
                  <a:pt x="15480" y="11237"/>
                </a:lnTo>
                <a:lnTo>
                  <a:pt x="13812" y="3240"/>
                </a:lnTo>
                <a:lnTo>
                  <a:pt x="73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66" name="Google Shape;3366;gefe2f4b35a_0_17"/>
          <p:cNvSpPr/>
          <p:nvPr/>
        </p:nvSpPr>
        <p:spPr>
          <a:xfrm>
            <a:off x="405121" y="12596858"/>
            <a:ext cx="22859" cy="38734"/>
          </a:xfrm>
          <a:custGeom>
            <a:rect b="b" l="l" r="r" t="t"/>
            <a:pathLst>
              <a:path extrusionOk="0" h="38734" w="22859">
                <a:moveTo>
                  <a:pt x="7770" y="0"/>
                </a:moveTo>
                <a:lnTo>
                  <a:pt x="779" y="8995"/>
                </a:lnTo>
                <a:lnTo>
                  <a:pt x="0" y="21974"/>
                </a:lnTo>
                <a:lnTo>
                  <a:pt x="4032" y="33643"/>
                </a:lnTo>
                <a:lnTo>
                  <a:pt x="11479" y="38709"/>
                </a:lnTo>
                <a:lnTo>
                  <a:pt x="14793" y="38709"/>
                </a:lnTo>
                <a:lnTo>
                  <a:pt x="18565" y="36093"/>
                </a:lnTo>
                <a:lnTo>
                  <a:pt x="22426" y="29502"/>
                </a:lnTo>
                <a:lnTo>
                  <a:pt x="18047" y="24738"/>
                </a:lnTo>
                <a:lnTo>
                  <a:pt x="20137" y="14760"/>
                </a:lnTo>
                <a:lnTo>
                  <a:pt x="19708" y="4777"/>
                </a:lnTo>
                <a:lnTo>
                  <a:pt x="77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67" name="Google Shape;3367;gefe2f4b35a_0_17"/>
          <p:cNvSpPr/>
          <p:nvPr/>
        </p:nvSpPr>
        <p:spPr>
          <a:xfrm>
            <a:off x="96031" y="12610703"/>
            <a:ext cx="22225" cy="31115"/>
          </a:xfrm>
          <a:custGeom>
            <a:rect b="b" l="l" r="r" t="t"/>
            <a:pathLst>
              <a:path extrusionOk="0" h="31115" w="22225">
                <a:moveTo>
                  <a:pt x="18034" y="0"/>
                </a:moveTo>
                <a:lnTo>
                  <a:pt x="16395" y="0"/>
                </a:lnTo>
                <a:lnTo>
                  <a:pt x="8818" y="4091"/>
                </a:lnTo>
                <a:lnTo>
                  <a:pt x="6426" y="13444"/>
                </a:lnTo>
                <a:lnTo>
                  <a:pt x="4919" y="23676"/>
                </a:lnTo>
                <a:lnTo>
                  <a:pt x="0" y="30403"/>
                </a:lnTo>
                <a:lnTo>
                  <a:pt x="1206" y="30556"/>
                </a:lnTo>
                <a:lnTo>
                  <a:pt x="2336" y="30632"/>
                </a:lnTo>
                <a:lnTo>
                  <a:pt x="3403" y="30632"/>
                </a:lnTo>
                <a:lnTo>
                  <a:pt x="12648" y="27858"/>
                </a:lnTo>
                <a:lnTo>
                  <a:pt x="17667" y="20759"/>
                </a:lnTo>
                <a:lnTo>
                  <a:pt x="20250" y="11167"/>
                </a:lnTo>
                <a:lnTo>
                  <a:pt x="22186" y="914"/>
                </a:lnTo>
                <a:lnTo>
                  <a:pt x="19939" y="279"/>
                </a:lnTo>
                <a:lnTo>
                  <a:pt x="180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68" name="Google Shape;3368;gefe2f4b35a_0_17"/>
          <p:cNvSpPr/>
          <p:nvPr/>
        </p:nvSpPr>
        <p:spPr>
          <a:xfrm>
            <a:off x="3897077" y="12611617"/>
            <a:ext cx="29845" cy="13970"/>
          </a:xfrm>
          <a:custGeom>
            <a:rect b="b" l="l" r="r" t="t"/>
            <a:pathLst>
              <a:path extrusionOk="0" h="13970" w="29845">
                <a:moveTo>
                  <a:pt x="29349" y="0"/>
                </a:moveTo>
                <a:lnTo>
                  <a:pt x="27431" y="203"/>
                </a:lnTo>
                <a:lnTo>
                  <a:pt x="8674" y="203"/>
                </a:lnTo>
                <a:lnTo>
                  <a:pt x="1320" y="901"/>
                </a:lnTo>
                <a:lnTo>
                  <a:pt x="0" y="7493"/>
                </a:lnTo>
                <a:lnTo>
                  <a:pt x="4178" y="11582"/>
                </a:lnTo>
                <a:lnTo>
                  <a:pt x="9791" y="13919"/>
                </a:lnTo>
                <a:lnTo>
                  <a:pt x="21983" y="13919"/>
                </a:lnTo>
                <a:lnTo>
                  <a:pt x="28232" y="9753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69" name="Google Shape;3369;gefe2f4b35a_0_17"/>
          <p:cNvSpPr/>
          <p:nvPr/>
        </p:nvSpPr>
        <p:spPr>
          <a:xfrm>
            <a:off x="847396" y="12619111"/>
            <a:ext cx="36830" cy="29845"/>
          </a:xfrm>
          <a:custGeom>
            <a:rect b="b" l="l" r="r" t="t"/>
            <a:pathLst>
              <a:path extrusionOk="0" h="29845" w="36830">
                <a:moveTo>
                  <a:pt x="22110" y="0"/>
                </a:moveTo>
                <a:lnTo>
                  <a:pt x="16557" y="7245"/>
                </a:lnTo>
                <a:lnTo>
                  <a:pt x="7612" y="11168"/>
                </a:lnTo>
                <a:lnTo>
                  <a:pt x="388" y="16907"/>
                </a:lnTo>
                <a:lnTo>
                  <a:pt x="0" y="29603"/>
                </a:lnTo>
                <a:lnTo>
                  <a:pt x="3441" y="29768"/>
                </a:lnTo>
                <a:lnTo>
                  <a:pt x="5079" y="29768"/>
                </a:lnTo>
                <a:lnTo>
                  <a:pt x="15789" y="28828"/>
                </a:lnTo>
                <a:lnTo>
                  <a:pt x="24623" y="26009"/>
                </a:lnTo>
                <a:lnTo>
                  <a:pt x="31617" y="21314"/>
                </a:lnTo>
                <a:lnTo>
                  <a:pt x="36804" y="14744"/>
                </a:lnTo>
                <a:lnTo>
                  <a:pt x="31517" y="12592"/>
                </a:lnTo>
                <a:lnTo>
                  <a:pt x="28824" y="7939"/>
                </a:lnTo>
                <a:lnTo>
                  <a:pt x="26447" y="3002"/>
                </a:lnTo>
                <a:lnTo>
                  <a:pt x="22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70" name="Google Shape;3370;gefe2f4b35a_0_17"/>
          <p:cNvSpPr/>
          <p:nvPr/>
        </p:nvSpPr>
        <p:spPr>
          <a:xfrm>
            <a:off x="272454" y="12626362"/>
            <a:ext cx="15875" cy="37465"/>
          </a:xfrm>
          <a:custGeom>
            <a:rect b="b" l="l" r="r" t="t"/>
            <a:pathLst>
              <a:path extrusionOk="0" h="37465" w="15875">
                <a:moveTo>
                  <a:pt x="7777" y="0"/>
                </a:moveTo>
                <a:lnTo>
                  <a:pt x="8747" y="12734"/>
                </a:lnTo>
                <a:lnTo>
                  <a:pt x="3239" y="23136"/>
                </a:lnTo>
                <a:lnTo>
                  <a:pt x="0" y="31246"/>
                </a:lnTo>
                <a:lnTo>
                  <a:pt x="7777" y="37109"/>
                </a:lnTo>
                <a:lnTo>
                  <a:pt x="12022" y="29753"/>
                </a:lnTo>
                <a:lnTo>
                  <a:pt x="15859" y="17687"/>
                </a:lnTo>
                <a:lnTo>
                  <a:pt x="15655" y="6055"/>
                </a:lnTo>
                <a:lnTo>
                  <a:pt x="77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71" name="Google Shape;3371;gefe2f4b35a_0_17"/>
          <p:cNvSpPr/>
          <p:nvPr/>
        </p:nvSpPr>
        <p:spPr>
          <a:xfrm>
            <a:off x="4807801" y="12633277"/>
            <a:ext cx="24764" cy="24765"/>
          </a:xfrm>
          <a:custGeom>
            <a:rect b="b" l="l" r="r" t="t"/>
            <a:pathLst>
              <a:path extrusionOk="0" h="24765" w="24764">
                <a:moveTo>
                  <a:pt x="6826" y="0"/>
                </a:moveTo>
                <a:lnTo>
                  <a:pt x="5594" y="0"/>
                </a:lnTo>
                <a:lnTo>
                  <a:pt x="4197" y="177"/>
                </a:lnTo>
                <a:lnTo>
                  <a:pt x="2572" y="584"/>
                </a:lnTo>
                <a:lnTo>
                  <a:pt x="0" y="10049"/>
                </a:lnTo>
                <a:lnTo>
                  <a:pt x="2462" y="17587"/>
                </a:lnTo>
                <a:lnTo>
                  <a:pt x="8056" y="22570"/>
                </a:lnTo>
                <a:lnTo>
                  <a:pt x="14878" y="24371"/>
                </a:lnTo>
                <a:lnTo>
                  <a:pt x="19539" y="24371"/>
                </a:lnTo>
                <a:lnTo>
                  <a:pt x="23717" y="21691"/>
                </a:lnTo>
                <a:lnTo>
                  <a:pt x="24670" y="15430"/>
                </a:lnTo>
                <a:lnTo>
                  <a:pt x="19089" y="12805"/>
                </a:lnTo>
                <a:lnTo>
                  <a:pt x="16053" y="7524"/>
                </a:lnTo>
                <a:lnTo>
                  <a:pt x="12865" y="2339"/>
                </a:lnTo>
                <a:lnTo>
                  <a:pt x="68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72" name="Google Shape;3372;gefe2f4b35a_0_17"/>
          <p:cNvSpPr/>
          <p:nvPr/>
        </p:nvSpPr>
        <p:spPr>
          <a:xfrm>
            <a:off x="4906164" y="12678184"/>
            <a:ext cx="22860" cy="37465"/>
          </a:xfrm>
          <a:custGeom>
            <a:rect b="b" l="l" r="r" t="t"/>
            <a:pathLst>
              <a:path extrusionOk="0" h="37465" w="22860">
                <a:moveTo>
                  <a:pt x="15633" y="0"/>
                </a:moveTo>
                <a:lnTo>
                  <a:pt x="14693" y="38"/>
                </a:lnTo>
                <a:lnTo>
                  <a:pt x="13474" y="4813"/>
                </a:lnTo>
                <a:lnTo>
                  <a:pt x="9956" y="7696"/>
                </a:lnTo>
                <a:lnTo>
                  <a:pt x="2552" y="7696"/>
                </a:lnTo>
                <a:lnTo>
                  <a:pt x="1320" y="7594"/>
                </a:lnTo>
                <a:lnTo>
                  <a:pt x="0" y="7404"/>
                </a:lnTo>
                <a:lnTo>
                  <a:pt x="1961" y="17731"/>
                </a:lnTo>
                <a:lnTo>
                  <a:pt x="4568" y="27352"/>
                </a:lnTo>
                <a:lnTo>
                  <a:pt x="9619" y="34453"/>
                </a:lnTo>
                <a:lnTo>
                  <a:pt x="18910" y="37223"/>
                </a:lnTo>
                <a:lnTo>
                  <a:pt x="21031" y="37160"/>
                </a:lnTo>
                <a:lnTo>
                  <a:pt x="22186" y="37020"/>
                </a:lnTo>
                <a:lnTo>
                  <a:pt x="21505" y="26810"/>
                </a:lnTo>
                <a:lnTo>
                  <a:pt x="22815" y="14576"/>
                </a:lnTo>
                <a:lnTo>
                  <a:pt x="22172" y="4309"/>
                </a:lnTo>
                <a:lnTo>
                  <a:pt x="156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73" name="Google Shape;3373;gefe2f4b35a_0_17"/>
          <p:cNvSpPr/>
          <p:nvPr/>
        </p:nvSpPr>
        <p:spPr>
          <a:xfrm>
            <a:off x="763021" y="12684070"/>
            <a:ext cx="26034" cy="10159"/>
          </a:xfrm>
          <a:custGeom>
            <a:rect b="b" l="l" r="r" t="t"/>
            <a:pathLst>
              <a:path extrusionOk="0" h="10159" w="26034">
                <a:moveTo>
                  <a:pt x="15011" y="0"/>
                </a:moveTo>
                <a:lnTo>
                  <a:pt x="11366" y="0"/>
                </a:lnTo>
                <a:lnTo>
                  <a:pt x="2717" y="0"/>
                </a:lnTo>
                <a:lnTo>
                  <a:pt x="0" y="2489"/>
                </a:lnTo>
                <a:lnTo>
                  <a:pt x="1473" y="7467"/>
                </a:lnTo>
                <a:lnTo>
                  <a:pt x="5651" y="9969"/>
                </a:lnTo>
                <a:lnTo>
                  <a:pt x="15582" y="9969"/>
                </a:lnTo>
                <a:lnTo>
                  <a:pt x="21196" y="7810"/>
                </a:lnTo>
                <a:lnTo>
                  <a:pt x="25654" y="1511"/>
                </a:lnTo>
                <a:lnTo>
                  <a:pt x="19710" y="444"/>
                </a:lnTo>
                <a:lnTo>
                  <a:pt x="15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74" name="Google Shape;3374;gefe2f4b35a_0_17"/>
          <p:cNvSpPr/>
          <p:nvPr/>
        </p:nvSpPr>
        <p:spPr>
          <a:xfrm>
            <a:off x="1230635" y="12706263"/>
            <a:ext cx="16509" cy="26034"/>
          </a:xfrm>
          <a:custGeom>
            <a:rect b="b" l="l" r="r" t="t"/>
            <a:pathLst>
              <a:path extrusionOk="0" h="26034" w="16509">
                <a:moveTo>
                  <a:pt x="12814" y="0"/>
                </a:moveTo>
                <a:lnTo>
                  <a:pt x="6413" y="0"/>
                </a:lnTo>
                <a:lnTo>
                  <a:pt x="4546" y="0"/>
                </a:lnTo>
                <a:lnTo>
                  <a:pt x="2412" y="546"/>
                </a:lnTo>
                <a:lnTo>
                  <a:pt x="0" y="1790"/>
                </a:lnTo>
                <a:lnTo>
                  <a:pt x="0" y="24028"/>
                </a:lnTo>
                <a:lnTo>
                  <a:pt x="2349" y="25209"/>
                </a:lnTo>
                <a:lnTo>
                  <a:pt x="4432" y="25730"/>
                </a:lnTo>
                <a:lnTo>
                  <a:pt x="12712" y="25730"/>
                </a:lnTo>
                <a:lnTo>
                  <a:pt x="15951" y="19304"/>
                </a:lnTo>
                <a:lnTo>
                  <a:pt x="16001" y="6438"/>
                </a:lnTo>
                <a:lnTo>
                  <a:pt x="12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75" name="Google Shape;3375;gefe2f4b35a_0_17"/>
          <p:cNvSpPr/>
          <p:nvPr/>
        </p:nvSpPr>
        <p:spPr>
          <a:xfrm>
            <a:off x="1694497" y="12715202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0" y="0"/>
                </a:lnTo>
                <a:lnTo>
                  <a:pt x="0" y="15087"/>
                </a:lnTo>
                <a:lnTo>
                  <a:pt x="22148" y="1508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76" name="Google Shape;3376;gefe2f4b35a_0_17"/>
          <p:cNvSpPr/>
          <p:nvPr/>
        </p:nvSpPr>
        <p:spPr>
          <a:xfrm>
            <a:off x="778698" y="12720452"/>
            <a:ext cx="24765" cy="33654"/>
          </a:xfrm>
          <a:custGeom>
            <a:rect b="b" l="l" r="r" t="t"/>
            <a:pathLst>
              <a:path extrusionOk="0" h="33654" w="24765">
                <a:moveTo>
                  <a:pt x="16877" y="0"/>
                </a:moveTo>
                <a:lnTo>
                  <a:pt x="10756" y="0"/>
                </a:lnTo>
                <a:lnTo>
                  <a:pt x="8737" y="0"/>
                </a:lnTo>
                <a:lnTo>
                  <a:pt x="6057" y="673"/>
                </a:lnTo>
                <a:lnTo>
                  <a:pt x="2488" y="2235"/>
                </a:lnTo>
                <a:lnTo>
                  <a:pt x="0" y="13487"/>
                </a:lnTo>
                <a:lnTo>
                  <a:pt x="2266" y="23555"/>
                </a:lnTo>
                <a:lnTo>
                  <a:pt x="7657" y="30799"/>
                </a:lnTo>
                <a:lnTo>
                  <a:pt x="14541" y="33578"/>
                </a:lnTo>
                <a:lnTo>
                  <a:pt x="18338" y="33578"/>
                </a:lnTo>
                <a:lnTo>
                  <a:pt x="22072" y="30962"/>
                </a:lnTo>
                <a:lnTo>
                  <a:pt x="24612" y="24587"/>
                </a:lnTo>
                <a:lnTo>
                  <a:pt x="23342" y="24752"/>
                </a:lnTo>
                <a:lnTo>
                  <a:pt x="16738" y="24752"/>
                </a:lnTo>
                <a:lnTo>
                  <a:pt x="168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77" name="Google Shape;3377;gefe2f4b35a_0_17"/>
          <p:cNvSpPr/>
          <p:nvPr/>
        </p:nvSpPr>
        <p:spPr>
          <a:xfrm>
            <a:off x="175444" y="12737156"/>
            <a:ext cx="24130" cy="38100"/>
          </a:xfrm>
          <a:custGeom>
            <a:rect b="b" l="l" r="r" t="t"/>
            <a:pathLst>
              <a:path extrusionOk="0" h="38100" w="24130">
                <a:moveTo>
                  <a:pt x="13839" y="0"/>
                </a:moveTo>
                <a:lnTo>
                  <a:pt x="4975" y="0"/>
                </a:lnTo>
                <a:lnTo>
                  <a:pt x="3997" y="0"/>
                </a:lnTo>
                <a:lnTo>
                  <a:pt x="2943" y="88"/>
                </a:lnTo>
                <a:lnTo>
                  <a:pt x="1774" y="279"/>
                </a:lnTo>
                <a:lnTo>
                  <a:pt x="0" y="12816"/>
                </a:lnTo>
                <a:lnTo>
                  <a:pt x="2568" y="24906"/>
                </a:lnTo>
                <a:lnTo>
                  <a:pt x="8061" y="34017"/>
                </a:lnTo>
                <a:lnTo>
                  <a:pt x="15059" y="37617"/>
                </a:lnTo>
                <a:lnTo>
                  <a:pt x="18157" y="37617"/>
                </a:lnTo>
                <a:lnTo>
                  <a:pt x="21294" y="35420"/>
                </a:lnTo>
                <a:lnTo>
                  <a:pt x="23949" y="30137"/>
                </a:lnTo>
                <a:lnTo>
                  <a:pt x="18810" y="27083"/>
                </a:lnTo>
                <a:lnTo>
                  <a:pt x="19734" y="22559"/>
                </a:lnTo>
                <a:lnTo>
                  <a:pt x="22764" y="16262"/>
                </a:lnTo>
                <a:lnTo>
                  <a:pt x="23949" y="7886"/>
                </a:lnTo>
                <a:lnTo>
                  <a:pt x="15414" y="7264"/>
                </a:lnTo>
                <a:lnTo>
                  <a:pt x="138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78" name="Google Shape;3378;gefe2f4b35a_0_17"/>
          <p:cNvSpPr/>
          <p:nvPr/>
        </p:nvSpPr>
        <p:spPr>
          <a:xfrm>
            <a:off x="4868967" y="12737438"/>
            <a:ext cx="29845" cy="30479"/>
          </a:xfrm>
          <a:custGeom>
            <a:rect b="b" l="l" r="r" t="t"/>
            <a:pathLst>
              <a:path extrusionOk="0" h="30479" w="29845">
                <a:moveTo>
                  <a:pt x="379" y="0"/>
                </a:moveTo>
                <a:lnTo>
                  <a:pt x="0" y="13331"/>
                </a:lnTo>
                <a:lnTo>
                  <a:pt x="3452" y="22847"/>
                </a:lnTo>
                <a:lnTo>
                  <a:pt x="10733" y="28553"/>
                </a:lnTo>
                <a:lnTo>
                  <a:pt x="21842" y="30454"/>
                </a:lnTo>
                <a:lnTo>
                  <a:pt x="24280" y="30454"/>
                </a:lnTo>
                <a:lnTo>
                  <a:pt x="26909" y="30251"/>
                </a:lnTo>
                <a:lnTo>
                  <a:pt x="29728" y="29857"/>
                </a:lnTo>
                <a:lnTo>
                  <a:pt x="27519" y="17253"/>
                </a:lnTo>
                <a:lnTo>
                  <a:pt x="21840" y="8104"/>
                </a:lnTo>
                <a:lnTo>
                  <a:pt x="12767" y="2366"/>
                </a:lnTo>
                <a:lnTo>
                  <a:pt x="3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79" name="Google Shape;3379;gefe2f4b35a_0_17"/>
          <p:cNvSpPr/>
          <p:nvPr/>
        </p:nvSpPr>
        <p:spPr>
          <a:xfrm>
            <a:off x="1313258" y="12752196"/>
            <a:ext cx="14605" cy="18415"/>
          </a:xfrm>
          <a:custGeom>
            <a:rect b="b" l="l" r="r" t="t"/>
            <a:pathLst>
              <a:path extrusionOk="0" h="18415" w="14605">
                <a:moveTo>
                  <a:pt x="5705" y="0"/>
                </a:moveTo>
                <a:lnTo>
                  <a:pt x="452" y="7998"/>
                </a:lnTo>
                <a:lnTo>
                  <a:pt x="0" y="13608"/>
                </a:lnTo>
                <a:lnTo>
                  <a:pt x="2733" y="16912"/>
                </a:lnTo>
                <a:lnTo>
                  <a:pt x="7038" y="17995"/>
                </a:lnTo>
                <a:lnTo>
                  <a:pt x="11502" y="16821"/>
                </a:lnTo>
                <a:lnTo>
                  <a:pt x="14030" y="13365"/>
                </a:lnTo>
                <a:lnTo>
                  <a:pt x="12728" y="7724"/>
                </a:lnTo>
                <a:lnTo>
                  <a:pt x="5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80" name="Google Shape;3380;gefe2f4b35a_0_17"/>
          <p:cNvSpPr/>
          <p:nvPr/>
        </p:nvSpPr>
        <p:spPr>
          <a:xfrm>
            <a:off x="1792498" y="12766673"/>
            <a:ext cx="29210" cy="1904"/>
          </a:xfrm>
          <a:custGeom>
            <a:rect b="b" l="l" r="r" t="t"/>
            <a:pathLst>
              <a:path extrusionOk="0" h="1904" w="29210">
                <a:moveTo>
                  <a:pt x="28625" y="0"/>
                </a:moveTo>
                <a:lnTo>
                  <a:pt x="28422" y="0"/>
                </a:lnTo>
                <a:lnTo>
                  <a:pt x="0" y="1866"/>
                </a:lnTo>
                <a:lnTo>
                  <a:pt x="5664" y="1549"/>
                </a:lnTo>
                <a:lnTo>
                  <a:pt x="286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81" name="Google Shape;3381;gefe2f4b35a_0_17"/>
          <p:cNvSpPr/>
          <p:nvPr/>
        </p:nvSpPr>
        <p:spPr>
          <a:xfrm>
            <a:off x="1887051" y="12776559"/>
            <a:ext cx="21589" cy="13334"/>
          </a:xfrm>
          <a:custGeom>
            <a:rect b="b" l="l" r="r" t="t"/>
            <a:pathLst>
              <a:path extrusionOk="0" h="13334" w="21589">
                <a:moveTo>
                  <a:pt x="9283" y="0"/>
                </a:moveTo>
                <a:lnTo>
                  <a:pt x="6007" y="0"/>
                </a:lnTo>
                <a:lnTo>
                  <a:pt x="1231" y="0"/>
                </a:lnTo>
                <a:lnTo>
                  <a:pt x="0" y="3251"/>
                </a:lnTo>
                <a:lnTo>
                  <a:pt x="2108" y="9740"/>
                </a:lnTo>
                <a:lnTo>
                  <a:pt x="5461" y="12979"/>
                </a:lnTo>
                <a:lnTo>
                  <a:pt x="13208" y="12979"/>
                </a:lnTo>
                <a:lnTo>
                  <a:pt x="17195" y="11023"/>
                </a:lnTo>
                <a:lnTo>
                  <a:pt x="21221" y="5600"/>
                </a:lnTo>
                <a:lnTo>
                  <a:pt x="14211" y="1524"/>
                </a:lnTo>
                <a:lnTo>
                  <a:pt x="92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82" name="Google Shape;3382;gefe2f4b35a_0_17"/>
          <p:cNvSpPr/>
          <p:nvPr/>
        </p:nvSpPr>
        <p:spPr>
          <a:xfrm>
            <a:off x="151546" y="12787819"/>
            <a:ext cx="26035" cy="10159"/>
          </a:xfrm>
          <a:custGeom>
            <a:rect b="b" l="l" r="r" t="t"/>
            <a:pathLst>
              <a:path extrusionOk="0" h="10159" w="26035">
                <a:moveTo>
                  <a:pt x="15151" y="0"/>
                </a:moveTo>
                <a:lnTo>
                  <a:pt x="11518" y="0"/>
                </a:lnTo>
                <a:lnTo>
                  <a:pt x="2793" y="0"/>
                </a:lnTo>
                <a:lnTo>
                  <a:pt x="0" y="2501"/>
                </a:lnTo>
                <a:lnTo>
                  <a:pt x="1346" y="7493"/>
                </a:lnTo>
                <a:lnTo>
                  <a:pt x="5486" y="9982"/>
                </a:lnTo>
                <a:lnTo>
                  <a:pt x="15430" y="9982"/>
                </a:lnTo>
                <a:lnTo>
                  <a:pt x="21107" y="7823"/>
                </a:lnTo>
                <a:lnTo>
                  <a:pt x="25666" y="1473"/>
                </a:lnTo>
                <a:lnTo>
                  <a:pt x="19799" y="431"/>
                </a:lnTo>
                <a:lnTo>
                  <a:pt x="151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83" name="Google Shape;3383;gefe2f4b35a_0_17"/>
          <p:cNvSpPr/>
          <p:nvPr/>
        </p:nvSpPr>
        <p:spPr>
          <a:xfrm>
            <a:off x="4551704" y="12796005"/>
            <a:ext cx="38100" cy="24765"/>
          </a:xfrm>
          <a:custGeom>
            <a:rect b="b" l="l" r="r" t="t"/>
            <a:pathLst>
              <a:path extrusionOk="0" h="24765" w="38100">
                <a:moveTo>
                  <a:pt x="13612" y="0"/>
                </a:moveTo>
                <a:lnTo>
                  <a:pt x="6665" y="0"/>
                </a:lnTo>
                <a:lnTo>
                  <a:pt x="4976" y="0"/>
                </a:lnTo>
                <a:lnTo>
                  <a:pt x="3058" y="241"/>
                </a:lnTo>
                <a:lnTo>
                  <a:pt x="823" y="787"/>
                </a:lnTo>
                <a:lnTo>
                  <a:pt x="0" y="10491"/>
                </a:lnTo>
                <a:lnTo>
                  <a:pt x="4787" y="17897"/>
                </a:lnTo>
                <a:lnTo>
                  <a:pt x="13044" y="22622"/>
                </a:lnTo>
                <a:lnTo>
                  <a:pt x="22629" y="24282"/>
                </a:lnTo>
                <a:lnTo>
                  <a:pt x="29462" y="24282"/>
                </a:lnTo>
                <a:lnTo>
                  <a:pt x="35685" y="21615"/>
                </a:lnTo>
                <a:lnTo>
                  <a:pt x="37691" y="15646"/>
                </a:lnTo>
                <a:lnTo>
                  <a:pt x="35507" y="16167"/>
                </a:lnTo>
                <a:lnTo>
                  <a:pt x="33615" y="16395"/>
                </a:lnTo>
                <a:lnTo>
                  <a:pt x="24979" y="16395"/>
                </a:lnTo>
                <a:lnTo>
                  <a:pt x="136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84" name="Google Shape;3384;gefe2f4b35a_0_17"/>
          <p:cNvSpPr/>
          <p:nvPr/>
        </p:nvSpPr>
        <p:spPr>
          <a:xfrm>
            <a:off x="1090521" y="12833894"/>
            <a:ext cx="24765" cy="22859"/>
          </a:xfrm>
          <a:custGeom>
            <a:rect b="b" l="l" r="r" t="t"/>
            <a:pathLst>
              <a:path extrusionOk="0" h="22859" w="24765">
                <a:moveTo>
                  <a:pt x="22123" y="0"/>
                </a:moveTo>
                <a:lnTo>
                  <a:pt x="0" y="0"/>
                </a:lnTo>
                <a:lnTo>
                  <a:pt x="0" y="22237"/>
                </a:lnTo>
                <a:lnTo>
                  <a:pt x="14668" y="22237"/>
                </a:lnTo>
                <a:lnTo>
                  <a:pt x="15214" y="12788"/>
                </a:lnTo>
                <a:lnTo>
                  <a:pt x="24168" y="11861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85" name="Google Shape;3385;gefe2f4b35a_0_17"/>
          <p:cNvSpPr/>
          <p:nvPr/>
        </p:nvSpPr>
        <p:spPr>
          <a:xfrm>
            <a:off x="545548" y="12841178"/>
            <a:ext cx="29845" cy="37465"/>
          </a:xfrm>
          <a:custGeom>
            <a:rect b="b" l="l" r="r" t="t"/>
            <a:pathLst>
              <a:path extrusionOk="0" h="37465" w="29845">
                <a:moveTo>
                  <a:pt x="27152" y="0"/>
                </a:moveTo>
                <a:lnTo>
                  <a:pt x="26174" y="0"/>
                </a:lnTo>
                <a:lnTo>
                  <a:pt x="20840" y="0"/>
                </a:lnTo>
                <a:lnTo>
                  <a:pt x="6807" y="7505"/>
                </a:lnTo>
                <a:lnTo>
                  <a:pt x="0" y="7467"/>
                </a:lnTo>
                <a:lnTo>
                  <a:pt x="1319" y="19013"/>
                </a:lnTo>
                <a:lnTo>
                  <a:pt x="6437" y="26838"/>
                </a:lnTo>
                <a:lnTo>
                  <a:pt x="13867" y="32438"/>
                </a:lnTo>
                <a:lnTo>
                  <a:pt x="22123" y="37312"/>
                </a:lnTo>
                <a:lnTo>
                  <a:pt x="21437" y="25350"/>
                </a:lnTo>
                <a:lnTo>
                  <a:pt x="22609" y="15381"/>
                </a:lnTo>
                <a:lnTo>
                  <a:pt x="25338" y="7099"/>
                </a:lnTo>
                <a:lnTo>
                  <a:pt x="29324" y="203"/>
                </a:lnTo>
                <a:lnTo>
                  <a:pt x="271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86" name="Google Shape;3386;gefe2f4b35a_0_17"/>
          <p:cNvSpPr/>
          <p:nvPr/>
        </p:nvSpPr>
        <p:spPr>
          <a:xfrm>
            <a:off x="1055795" y="12907873"/>
            <a:ext cx="20955" cy="45084"/>
          </a:xfrm>
          <a:custGeom>
            <a:rect b="b" l="l" r="r" t="t"/>
            <a:pathLst>
              <a:path extrusionOk="0" h="45084" w="20955">
                <a:moveTo>
                  <a:pt x="12606" y="0"/>
                </a:moveTo>
                <a:lnTo>
                  <a:pt x="5478" y="12882"/>
                </a:lnTo>
                <a:lnTo>
                  <a:pt x="0" y="27566"/>
                </a:lnTo>
                <a:lnTo>
                  <a:pt x="2167" y="39624"/>
                </a:lnTo>
                <a:lnTo>
                  <a:pt x="17978" y="44627"/>
                </a:lnTo>
                <a:lnTo>
                  <a:pt x="20035" y="44589"/>
                </a:lnTo>
                <a:lnTo>
                  <a:pt x="19457" y="32323"/>
                </a:lnTo>
                <a:lnTo>
                  <a:pt x="20921" y="17841"/>
                </a:lnTo>
                <a:lnTo>
                  <a:pt x="20085" y="5586"/>
                </a:lnTo>
                <a:lnTo>
                  <a:pt x="12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87" name="Google Shape;3387;gefe2f4b35a_0_17"/>
          <p:cNvSpPr/>
          <p:nvPr/>
        </p:nvSpPr>
        <p:spPr>
          <a:xfrm>
            <a:off x="1878577" y="12906959"/>
            <a:ext cx="22225" cy="31115"/>
          </a:xfrm>
          <a:custGeom>
            <a:rect b="b" l="l" r="r" t="t"/>
            <a:pathLst>
              <a:path extrusionOk="0" h="31115" w="22225">
                <a:moveTo>
                  <a:pt x="17957" y="0"/>
                </a:moveTo>
                <a:lnTo>
                  <a:pt x="16306" y="0"/>
                </a:lnTo>
                <a:lnTo>
                  <a:pt x="8640" y="4095"/>
                </a:lnTo>
                <a:lnTo>
                  <a:pt x="6267" y="13465"/>
                </a:lnTo>
                <a:lnTo>
                  <a:pt x="4837" y="23735"/>
                </a:lnTo>
                <a:lnTo>
                  <a:pt x="0" y="30530"/>
                </a:lnTo>
                <a:lnTo>
                  <a:pt x="1168" y="30670"/>
                </a:lnTo>
                <a:lnTo>
                  <a:pt x="2260" y="30733"/>
                </a:lnTo>
                <a:lnTo>
                  <a:pt x="3301" y="30733"/>
                </a:lnTo>
                <a:lnTo>
                  <a:pt x="12674" y="27964"/>
                </a:lnTo>
                <a:lnTo>
                  <a:pt x="17706" y="20862"/>
                </a:lnTo>
                <a:lnTo>
                  <a:pt x="20257" y="11242"/>
                </a:lnTo>
                <a:lnTo>
                  <a:pt x="22186" y="914"/>
                </a:lnTo>
                <a:lnTo>
                  <a:pt x="19900" y="292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88" name="Google Shape;3388;gefe2f4b35a_0_17"/>
          <p:cNvSpPr/>
          <p:nvPr/>
        </p:nvSpPr>
        <p:spPr>
          <a:xfrm>
            <a:off x="1097987" y="12914934"/>
            <a:ext cx="15240" cy="22859"/>
          </a:xfrm>
          <a:custGeom>
            <a:rect b="b" l="l" r="r" t="t"/>
            <a:pathLst>
              <a:path extrusionOk="0" h="22859" w="15240">
                <a:moveTo>
                  <a:pt x="4483" y="0"/>
                </a:moveTo>
                <a:lnTo>
                  <a:pt x="3174" y="0"/>
                </a:lnTo>
                <a:lnTo>
                  <a:pt x="1689" y="177"/>
                </a:lnTo>
                <a:lnTo>
                  <a:pt x="0" y="546"/>
                </a:lnTo>
                <a:lnTo>
                  <a:pt x="0" y="15405"/>
                </a:lnTo>
                <a:lnTo>
                  <a:pt x="7200" y="15405"/>
                </a:lnTo>
                <a:lnTo>
                  <a:pt x="8928" y="21386"/>
                </a:lnTo>
                <a:lnTo>
                  <a:pt x="14655" y="22555"/>
                </a:lnTo>
                <a:lnTo>
                  <a:pt x="14411" y="14642"/>
                </a:lnTo>
                <a:lnTo>
                  <a:pt x="13517" y="7377"/>
                </a:lnTo>
                <a:lnTo>
                  <a:pt x="10649" y="2061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89" name="Google Shape;3389;gefe2f4b35a_0_17"/>
          <p:cNvSpPr/>
          <p:nvPr/>
        </p:nvSpPr>
        <p:spPr>
          <a:xfrm>
            <a:off x="611694" y="12937487"/>
            <a:ext cx="34290" cy="15875"/>
          </a:xfrm>
          <a:custGeom>
            <a:rect b="b" l="l" r="r" t="t"/>
            <a:pathLst>
              <a:path extrusionOk="0" h="15875" w="34290">
                <a:moveTo>
                  <a:pt x="29629" y="0"/>
                </a:moveTo>
                <a:lnTo>
                  <a:pt x="19882" y="1396"/>
                </a:lnTo>
                <a:lnTo>
                  <a:pt x="11495" y="4114"/>
                </a:lnTo>
                <a:lnTo>
                  <a:pt x="4767" y="8518"/>
                </a:lnTo>
                <a:lnTo>
                  <a:pt x="0" y="14973"/>
                </a:lnTo>
                <a:lnTo>
                  <a:pt x="1219" y="14820"/>
                </a:lnTo>
                <a:lnTo>
                  <a:pt x="6222" y="14757"/>
                </a:lnTo>
                <a:lnTo>
                  <a:pt x="16243" y="15417"/>
                </a:lnTo>
                <a:lnTo>
                  <a:pt x="27431" y="15417"/>
                </a:lnTo>
                <a:lnTo>
                  <a:pt x="34061" y="13131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90" name="Google Shape;3390;gefe2f4b35a_0_17"/>
          <p:cNvSpPr/>
          <p:nvPr/>
        </p:nvSpPr>
        <p:spPr>
          <a:xfrm>
            <a:off x="375551" y="12944051"/>
            <a:ext cx="37465" cy="23495"/>
          </a:xfrm>
          <a:custGeom>
            <a:rect b="b" l="l" r="r" t="t"/>
            <a:pathLst>
              <a:path extrusionOk="0" h="23495" w="37465">
                <a:moveTo>
                  <a:pt x="13741" y="0"/>
                </a:moveTo>
                <a:lnTo>
                  <a:pt x="10540" y="0"/>
                </a:lnTo>
                <a:lnTo>
                  <a:pt x="4432" y="0"/>
                </a:lnTo>
                <a:lnTo>
                  <a:pt x="0" y="1714"/>
                </a:lnTo>
                <a:lnTo>
                  <a:pt x="469" y="8407"/>
                </a:lnTo>
                <a:lnTo>
                  <a:pt x="2870" y="7759"/>
                </a:lnTo>
                <a:lnTo>
                  <a:pt x="4914" y="7480"/>
                </a:lnTo>
                <a:lnTo>
                  <a:pt x="6680" y="7480"/>
                </a:lnTo>
                <a:lnTo>
                  <a:pt x="14003" y="9906"/>
                </a:lnTo>
                <a:lnTo>
                  <a:pt x="18386" y="15265"/>
                </a:lnTo>
                <a:lnTo>
                  <a:pt x="22707" y="20681"/>
                </a:lnTo>
                <a:lnTo>
                  <a:pt x="29844" y="23279"/>
                </a:lnTo>
                <a:lnTo>
                  <a:pt x="29844" y="13131"/>
                </a:lnTo>
                <a:lnTo>
                  <a:pt x="33337" y="7035"/>
                </a:lnTo>
                <a:lnTo>
                  <a:pt x="37337" y="1041"/>
                </a:lnTo>
                <a:lnTo>
                  <a:pt x="35725" y="1651"/>
                </a:lnTo>
                <a:lnTo>
                  <a:pt x="33743" y="1866"/>
                </a:lnTo>
                <a:lnTo>
                  <a:pt x="28346" y="1866"/>
                </a:lnTo>
                <a:lnTo>
                  <a:pt x="13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91" name="Google Shape;3391;gefe2f4b35a_0_17"/>
          <p:cNvSpPr/>
          <p:nvPr/>
        </p:nvSpPr>
        <p:spPr>
          <a:xfrm>
            <a:off x="1657596" y="12945089"/>
            <a:ext cx="29844" cy="29845"/>
          </a:xfrm>
          <a:custGeom>
            <a:rect b="b" l="l" r="r" t="t"/>
            <a:pathLst>
              <a:path extrusionOk="0" h="29845" w="29844">
                <a:moveTo>
                  <a:pt x="29692" y="0"/>
                </a:moveTo>
                <a:lnTo>
                  <a:pt x="0" y="0"/>
                </a:lnTo>
                <a:lnTo>
                  <a:pt x="372" y="8837"/>
                </a:lnTo>
                <a:lnTo>
                  <a:pt x="523" y="17889"/>
                </a:lnTo>
                <a:lnTo>
                  <a:pt x="2289" y="25344"/>
                </a:lnTo>
                <a:lnTo>
                  <a:pt x="7505" y="29387"/>
                </a:lnTo>
                <a:lnTo>
                  <a:pt x="11643" y="20581"/>
                </a:lnTo>
                <a:lnTo>
                  <a:pt x="25682" y="8806"/>
                </a:lnTo>
                <a:lnTo>
                  <a:pt x="29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92" name="Google Shape;3392;gefe2f4b35a_0_17"/>
          <p:cNvSpPr/>
          <p:nvPr/>
        </p:nvSpPr>
        <p:spPr>
          <a:xfrm>
            <a:off x="4180454" y="12945089"/>
            <a:ext cx="16510" cy="45084"/>
          </a:xfrm>
          <a:custGeom>
            <a:rect b="b" l="l" r="r" t="t"/>
            <a:pathLst>
              <a:path extrusionOk="0" h="45084" w="16510">
                <a:moveTo>
                  <a:pt x="3800" y="0"/>
                </a:moveTo>
                <a:lnTo>
                  <a:pt x="4079" y="17138"/>
                </a:lnTo>
                <a:lnTo>
                  <a:pt x="206" y="29710"/>
                </a:lnTo>
                <a:lnTo>
                  <a:pt x="0" y="38545"/>
                </a:lnTo>
                <a:lnTo>
                  <a:pt x="11280" y="44475"/>
                </a:lnTo>
                <a:lnTo>
                  <a:pt x="12644" y="28923"/>
                </a:lnTo>
                <a:lnTo>
                  <a:pt x="16475" y="16232"/>
                </a:lnTo>
                <a:lnTo>
                  <a:pt x="15838" y="6543"/>
                </a:lnTo>
                <a:lnTo>
                  <a:pt x="3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93" name="Google Shape;3393;gefe2f4b35a_0_17"/>
          <p:cNvSpPr/>
          <p:nvPr/>
        </p:nvSpPr>
        <p:spPr>
          <a:xfrm>
            <a:off x="5525384" y="12947560"/>
            <a:ext cx="12064" cy="27304"/>
          </a:xfrm>
          <a:custGeom>
            <a:rect b="b" l="l" r="r" t="t"/>
            <a:pathLst>
              <a:path extrusionOk="0" h="27304" w="12064">
                <a:moveTo>
                  <a:pt x="7275" y="0"/>
                </a:moveTo>
                <a:lnTo>
                  <a:pt x="2947" y="2249"/>
                </a:lnTo>
                <a:lnTo>
                  <a:pt x="0" y="8240"/>
                </a:lnTo>
                <a:lnTo>
                  <a:pt x="597" y="16839"/>
                </a:lnTo>
                <a:lnTo>
                  <a:pt x="6907" y="26911"/>
                </a:lnTo>
                <a:lnTo>
                  <a:pt x="10840" y="14423"/>
                </a:lnTo>
                <a:lnTo>
                  <a:pt x="11606" y="6092"/>
                </a:lnTo>
                <a:lnTo>
                  <a:pt x="10114" y="1443"/>
                </a:lnTo>
                <a:lnTo>
                  <a:pt x="72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94" name="Google Shape;3394;gefe2f4b35a_0_17"/>
          <p:cNvSpPr/>
          <p:nvPr/>
        </p:nvSpPr>
        <p:spPr>
          <a:xfrm>
            <a:off x="1039011" y="12952458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54" y="10120"/>
                </a:lnTo>
                <a:lnTo>
                  <a:pt x="3824" y="16906"/>
                </a:lnTo>
                <a:lnTo>
                  <a:pt x="10020" y="20716"/>
                </a:lnTo>
                <a:lnTo>
                  <a:pt x="17754" y="21907"/>
                </a:lnTo>
                <a:lnTo>
                  <a:pt x="26122" y="20808"/>
                </a:lnTo>
                <a:lnTo>
                  <a:pt x="34023" y="17757"/>
                </a:lnTo>
                <a:lnTo>
                  <a:pt x="40428" y="13120"/>
                </a:lnTo>
                <a:lnTo>
                  <a:pt x="44310" y="7264"/>
                </a:lnTo>
                <a:lnTo>
                  <a:pt x="39179" y="7619"/>
                </a:lnTo>
                <a:lnTo>
                  <a:pt x="34163" y="7873"/>
                </a:lnTo>
                <a:lnTo>
                  <a:pt x="29375" y="7873"/>
                </a:lnTo>
                <a:lnTo>
                  <a:pt x="20431" y="7509"/>
                </a:lnTo>
                <a:lnTo>
                  <a:pt x="12382" y="6246"/>
                </a:lnTo>
                <a:lnTo>
                  <a:pt x="5486" y="38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95" name="Google Shape;3395;gefe2f4b35a_0_17"/>
          <p:cNvSpPr/>
          <p:nvPr/>
        </p:nvSpPr>
        <p:spPr>
          <a:xfrm>
            <a:off x="4626203" y="12959721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21462" y="0"/>
                </a:lnTo>
                <a:lnTo>
                  <a:pt x="13410" y="1078"/>
                </a:lnTo>
                <a:lnTo>
                  <a:pt x="7335" y="4105"/>
                </a:lnTo>
                <a:lnTo>
                  <a:pt x="2958" y="8765"/>
                </a:lnTo>
                <a:lnTo>
                  <a:pt x="0" y="14744"/>
                </a:lnTo>
                <a:lnTo>
                  <a:pt x="1866" y="14808"/>
                </a:lnTo>
                <a:lnTo>
                  <a:pt x="13309" y="14808"/>
                </a:lnTo>
                <a:lnTo>
                  <a:pt x="19151" y="8750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96" name="Google Shape;3396;gefe2f4b35a_0_17"/>
          <p:cNvSpPr/>
          <p:nvPr/>
        </p:nvSpPr>
        <p:spPr>
          <a:xfrm>
            <a:off x="5915278" y="12967322"/>
            <a:ext cx="15239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44"/>
                </a:lnTo>
                <a:lnTo>
                  <a:pt x="14668" y="14744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97" name="Google Shape;3397;gefe2f4b35a_0_17"/>
          <p:cNvSpPr/>
          <p:nvPr/>
        </p:nvSpPr>
        <p:spPr>
          <a:xfrm>
            <a:off x="1392626" y="12974466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21475" y="0"/>
                </a:lnTo>
                <a:lnTo>
                  <a:pt x="13419" y="1087"/>
                </a:lnTo>
                <a:lnTo>
                  <a:pt x="7337" y="4159"/>
                </a:lnTo>
                <a:lnTo>
                  <a:pt x="2955" y="8926"/>
                </a:lnTo>
                <a:lnTo>
                  <a:pt x="0" y="15100"/>
                </a:lnTo>
                <a:lnTo>
                  <a:pt x="711" y="15100"/>
                </a:lnTo>
                <a:lnTo>
                  <a:pt x="8717" y="14028"/>
                </a:lnTo>
                <a:lnTo>
                  <a:pt x="14724" y="10983"/>
                </a:lnTo>
                <a:lnTo>
                  <a:pt x="19090" y="6222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98" name="Google Shape;3398;gefe2f4b35a_0_17"/>
          <p:cNvSpPr/>
          <p:nvPr/>
        </p:nvSpPr>
        <p:spPr>
          <a:xfrm>
            <a:off x="4685182" y="12982079"/>
            <a:ext cx="15239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744"/>
                </a:lnTo>
                <a:lnTo>
                  <a:pt x="14744" y="14744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399" name="Google Shape;3399;gefe2f4b35a_0_17"/>
          <p:cNvSpPr/>
          <p:nvPr/>
        </p:nvSpPr>
        <p:spPr>
          <a:xfrm>
            <a:off x="1436641" y="12989528"/>
            <a:ext cx="22225" cy="15240"/>
          </a:xfrm>
          <a:custGeom>
            <a:rect b="b" l="l" r="r" t="t"/>
            <a:pathLst>
              <a:path extrusionOk="0" h="15240" w="22225">
                <a:moveTo>
                  <a:pt x="20574" y="0"/>
                </a:moveTo>
                <a:lnTo>
                  <a:pt x="8966" y="0"/>
                </a:lnTo>
                <a:lnTo>
                  <a:pt x="3340" y="5968"/>
                </a:lnTo>
                <a:lnTo>
                  <a:pt x="0" y="14782"/>
                </a:lnTo>
                <a:lnTo>
                  <a:pt x="1054" y="14795"/>
                </a:lnTo>
                <a:lnTo>
                  <a:pt x="8969" y="13734"/>
                </a:lnTo>
                <a:lnTo>
                  <a:pt x="14949" y="10736"/>
                </a:lnTo>
                <a:lnTo>
                  <a:pt x="19265" y="6078"/>
                </a:lnTo>
                <a:lnTo>
                  <a:pt x="22186" y="38"/>
                </a:lnTo>
                <a:lnTo>
                  <a:pt x="205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00" name="Google Shape;3400;gefe2f4b35a_0_17"/>
          <p:cNvSpPr/>
          <p:nvPr/>
        </p:nvSpPr>
        <p:spPr>
          <a:xfrm>
            <a:off x="4617596" y="12989566"/>
            <a:ext cx="23495" cy="29844"/>
          </a:xfrm>
          <a:custGeom>
            <a:rect b="b" l="l" r="r" t="t"/>
            <a:pathLst>
              <a:path extrusionOk="0" h="29844" w="23495">
                <a:moveTo>
                  <a:pt x="23279" y="0"/>
                </a:moveTo>
                <a:lnTo>
                  <a:pt x="8610" y="0"/>
                </a:lnTo>
                <a:lnTo>
                  <a:pt x="4330" y="228"/>
                </a:lnTo>
                <a:lnTo>
                  <a:pt x="0" y="812"/>
                </a:lnTo>
                <a:lnTo>
                  <a:pt x="1384" y="7264"/>
                </a:lnTo>
                <a:lnTo>
                  <a:pt x="7302" y="10576"/>
                </a:lnTo>
                <a:lnTo>
                  <a:pt x="9293" y="17779"/>
                </a:lnTo>
                <a:lnTo>
                  <a:pt x="11003" y="25288"/>
                </a:lnTo>
                <a:lnTo>
                  <a:pt x="16078" y="29514"/>
                </a:lnTo>
                <a:lnTo>
                  <a:pt x="16644" y="20943"/>
                </a:lnTo>
                <a:lnTo>
                  <a:pt x="19464" y="14581"/>
                </a:lnTo>
                <a:lnTo>
                  <a:pt x="22391" y="8306"/>
                </a:lnTo>
                <a:lnTo>
                  <a:pt x="232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01" name="Google Shape;3401;gefe2f4b35a_0_17"/>
          <p:cNvSpPr/>
          <p:nvPr/>
        </p:nvSpPr>
        <p:spPr>
          <a:xfrm>
            <a:off x="1407314" y="13004274"/>
            <a:ext cx="22225" cy="15240"/>
          </a:xfrm>
          <a:custGeom>
            <a:rect b="b" l="l" r="r" t="t"/>
            <a:pathLst>
              <a:path extrusionOk="0" h="15240" w="22225">
                <a:moveTo>
                  <a:pt x="20548" y="0"/>
                </a:moveTo>
                <a:lnTo>
                  <a:pt x="8940" y="0"/>
                </a:lnTo>
                <a:lnTo>
                  <a:pt x="3022" y="5968"/>
                </a:lnTo>
                <a:lnTo>
                  <a:pt x="0" y="14795"/>
                </a:lnTo>
                <a:lnTo>
                  <a:pt x="977" y="14808"/>
                </a:lnTo>
                <a:lnTo>
                  <a:pt x="8911" y="13732"/>
                </a:lnTo>
                <a:lnTo>
                  <a:pt x="14897" y="10709"/>
                </a:lnTo>
                <a:lnTo>
                  <a:pt x="19215" y="6042"/>
                </a:lnTo>
                <a:lnTo>
                  <a:pt x="22148" y="38"/>
                </a:lnTo>
                <a:lnTo>
                  <a:pt x="205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02" name="Google Shape;3402;gefe2f4b35a_0_17"/>
          <p:cNvSpPr/>
          <p:nvPr/>
        </p:nvSpPr>
        <p:spPr>
          <a:xfrm>
            <a:off x="4337696" y="13048676"/>
            <a:ext cx="31750" cy="29844"/>
          </a:xfrm>
          <a:custGeom>
            <a:rect b="b" l="l" r="r" t="t"/>
            <a:pathLst>
              <a:path extrusionOk="0" h="29844" w="31750">
                <a:moveTo>
                  <a:pt x="23456" y="0"/>
                </a:moveTo>
                <a:lnTo>
                  <a:pt x="29413" y="13550"/>
                </a:lnTo>
                <a:lnTo>
                  <a:pt x="22504" y="14351"/>
                </a:lnTo>
                <a:lnTo>
                  <a:pt x="5600" y="14338"/>
                </a:lnTo>
                <a:lnTo>
                  <a:pt x="0" y="14859"/>
                </a:lnTo>
                <a:lnTo>
                  <a:pt x="1308" y="22123"/>
                </a:lnTo>
                <a:lnTo>
                  <a:pt x="4483" y="27584"/>
                </a:lnTo>
                <a:lnTo>
                  <a:pt x="8826" y="29756"/>
                </a:lnTo>
                <a:lnTo>
                  <a:pt x="13233" y="29756"/>
                </a:lnTo>
                <a:lnTo>
                  <a:pt x="23072" y="26356"/>
                </a:lnTo>
                <a:lnTo>
                  <a:pt x="30094" y="18211"/>
                </a:lnTo>
                <a:lnTo>
                  <a:pt x="31241" y="8399"/>
                </a:lnTo>
                <a:lnTo>
                  <a:pt x="23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03" name="Google Shape;3403;gefe2f4b35a_0_17"/>
          <p:cNvSpPr/>
          <p:nvPr/>
        </p:nvSpPr>
        <p:spPr>
          <a:xfrm>
            <a:off x="4663037" y="13049919"/>
            <a:ext cx="14604" cy="19050"/>
          </a:xfrm>
          <a:custGeom>
            <a:rect b="b" l="l" r="r" t="t"/>
            <a:pathLst>
              <a:path extrusionOk="0" h="19050" w="14604">
                <a:moveTo>
                  <a:pt x="11823" y="0"/>
                </a:moveTo>
                <a:lnTo>
                  <a:pt x="8305" y="0"/>
                </a:lnTo>
                <a:lnTo>
                  <a:pt x="6159" y="0"/>
                </a:lnTo>
                <a:lnTo>
                  <a:pt x="3403" y="1727"/>
                </a:lnTo>
                <a:lnTo>
                  <a:pt x="0" y="6248"/>
                </a:lnTo>
                <a:lnTo>
                  <a:pt x="4317" y="15494"/>
                </a:lnTo>
                <a:lnTo>
                  <a:pt x="7683" y="18757"/>
                </a:lnTo>
                <a:lnTo>
                  <a:pt x="12826" y="18757"/>
                </a:lnTo>
                <a:lnTo>
                  <a:pt x="14160" y="14071"/>
                </a:lnTo>
                <a:lnTo>
                  <a:pt x="13665" y="4686"/>
                </a:lnTo>
                <a:lnTo>
                  <a:pt x="118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04" name="Google Shape;3404;gefe2f4b35a_0_17"/>
          <p:cNvSpPr/>
          <p:nvPr/>
        </p:nvSpPr>
        <p:spPr>
          <a:xfrm>
            <a:off x="4206379" y="13055798"/>
            <a:ext cx="29845" cy="30480"/>
          </a:xfrm>
          <a:custGeom>
            <a:rect b="b" l="l" r="r" t="t"/>
            <a:pathLst>
              <a:path extrusionOk="0" h="30480" w="29845">
                <a:moveTo>
                  <a:pt x="26174" y="0"/>
                </a:moveTo>
                <a:lnTo>
                  <a:pt x="24764" y="0"/>
                </a:lnTo>
                <a:lnTo>
                  <a:pt x="14360" y="3224"/>
                </a:lnTo>
                <a:lnTo>
                  <a:pt x="8577" y="11088"/>
                </a:lnTo>
                <a:lnTo>
                  <a:pt x="4696" y="20879"/>
                </a:lnTo>
                <a:lnTo>
                  <a:pt x="0" y="29883"/>
                </a:lnTo>
                <a:lnTo>
                  <a:pt x="11106" y="26205"/>
                </a:lnTo>
                <a:lnTo>
                  <a:pt x="19756" y="20045"/>
                </a:lnTo>
                <a:lnTo>
                  <a:pt x="25865" y="11425"/>
                </a:lnTo>
                <a:lnTo>
                  <a:pt x="29349" y="368"/>
                </a:lnTo>
                <a:lnTo>
                  <a:pt x="27698" y="114"/>
                </a:lnTo>
                <a:lnTo>
                  <a:pt x="26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05" name="Google Shape;3405;gefe2f4b35a_0_17"/>
          <p:cNvSpPr/>
          <p:nvPr/>
        </p:nvSpPr>
        <p:spPr>
          <a:xfrm>
            <a:off x="4795646" y="13093154"/>
            <a:ext cx="15239" cy="15240"/>
          </a:xfrm>
          <a:custGeom>
            <a:rect b="b" l="l" r="r" t="t"/>
            <a:pathLst>
              <a:path extrusionOk="0" h="15240" w="15239">
                <a:moveTo>
                  <a:pt x="14732" y="0"/>
                </a:moveTo>
                <a:lnTo>
                  <a:pt x="0" y="0"/>
                </a:lnTo>
                <a:lnTo>
                  <a:pt x="0" y="14757"/>
                </a:lnTo>
                <a:lnTo>
                  <a:pt x="14732" y="14757"/>
                </a:lnTo>
                <a:lnTo>
                  <a:pt x="14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06" name="Google Shape;3406;gefe2f4b35a_0_17"/>
          <p:cNvSpPr/>
          <p:nvPr/>
        </p:nvSpPr>
        <p:spPr>
          <a:xfrm>
            <a:off x="280236" y="13107491"/>
            <a:ext cx="36829" cy="15875"/>
          </a:xfrm>
          <a:custGeom>
            <a:rect b="b" l="l" r="r" t="t"/>
            <a:pathLst>
              <a:path extrusionOk="0" h="15875" w="36829">
                <a:moveTo>
                  <a:pt x="28981" y="0"/>
                </a:moveTo>
                <a:lnTo>
                  <a:pt x="25272" y="0"/>
                </a:lnTo>
                <a:lnTo>
                  <a:pt x="15791" y="592"/>
                </a:lnTo>
                <a:lnTo>
                  <a:pt x="7940" y="2843"/>
                </a:lnTo>
                <a:lnTo>
                  <a:pt x="2438" y="7463"/>
                </a:lnTo>
                <a:lnTo>
                  <a:pt x="0" y="15163"/>
                </a:lnTo>
                <a:lnTo>
                  <a:pt x="8204" y="15684"/>
                </a:lnTo>
                <a:lnTo>
                  <a:pt x="12103" y="15684"/>
                </a:lnTo>
                <a:lnTo>
                  <a:pt x="21450" y="15063"/>
                </a:lnTo>
                <a:lnTo>
                  <a:pt x="29163" y="12757"/>
                </a:lnTo>
                <a:lnTo>
                  <a:pt x="34521" y="8097"/>
                </a:lnTo>
                <a:lnTo>
                  <a:pt x="36804" y="419"/>
                </a:lnTo>
                <a:lnTo>
                  <a:pt x="289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07" name="Google Shape;3407;gefe2f4b35a_0_17"/>
          <p:cNvSpPr/>
          <p:nvPr/>
        </p:nvSpPr>
        <p:spPr>
          <a:xfrm>
            <a:off x="1804941" y="13107900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12"/>
                </a:moveTo>
                <a:lnTo>
                  <a:pt x="0" y="14757"/>
                </a:lnTo>
                <a:lnTo>
                  <a:pt x="1638" y="14795"/>
                </a:lnTo>
                <a:lnTo>
                  <a:pt x="13246" y="14795"/>
                </a:lnTo>
                <a:lnTo>
                  <a:pt x="19126" y="8928"/>
                </a:lnTo>
                <a:lnTo>
                  <a:pt x="2217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08" name="Google Shape;3408;gefe2f4b35a_0_17"/>
          <p:cNvSpPr/>
          <p:nvPr/>
        </p:nvSpPr>
        <p:spPr>
          <a:xfrm>
            <a:off x="367198" y="13114473"/>
            <a:ext cx="38735" cy="31115"/>
          </a:xfrm>
          <a:custGeom>
            <a:rect b="b" l="l" r="r" t="t"/>
            <a:pathLst>
              <a:path extrusionOk="0" h="31115" w="38735">
                <a:moveTo>
                  <a:pt x="14493" y="0"/>
                </a:moveTo>
                <a:lnTo>
                  <a:pt x="11331" y="0"/>
                </a:lnTo>
                <a:lnTo>
                  <a:pt x="5260" y="0"/>
                </a:lnTo>
                <a:lnTo>
                  <a:pt x="879" y="1663"/>
                </a:lnTo>
                <a:lnTo>
                  <a:pt x="1361" y="8178"/>
                </a:lnTo>
                <a:lnTo>
                  <a:pt x="3927" y="8051"/>
                </a:lnTo>
                <a:lnTo>
                  <a:pt x="8407" y="11440"/>
                </a:lnTo>
                <a:lnTo>
                  <a:pt x="3481" y="18962"/>
                </a:lnTo>
                <a:lnTo>
                  <a:pt x="0" y="26648"/>
                </a:lnTo>
                <a:lnTo>
                  <a:pt x="8816" y="30530"/>
                </a:lnTo>
                <a:lnTo>
                  <a:pt x="15891" y="22860"/>
                </a:lnTo>
                <a:lnTo>
                  <a:pt x="25139" y="17372"/>
                </a:lnTo>
                <a:lnTo>
                  <a:pt x="33573" y="11062"/>
                </a:lnTo>
                <a:lnTo>
                  <a:pt x="38204" y="927"/>
                </a:lnTo>
                <a:lnTo>
                  <a:pt x="36540" y="1574"/>
                </a:lnTo>
                <a:lnTo>
                  <a:pt x="34483" y="1816"/>
                </a:lnTo>
                <a:lnTo>
                  <a:pt x="28997" y="1816"/>
                </a:lnTo>
                <a:lnTo>
                  <a:pt x="14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09" name="Google Shape;3409;gefe2f4b35a_0_17"/>
          <p:cNvSpPr/>
          <p:nvPr/>
        </p:nvSpPr>
        <p:spPr>
          <a:xfrm>
            <a:off x="108716" y="13122656"/>
            <a:ext cx="17144" cy="24130"/>
          </a:xfrm>
          <a:custGeom>
            <a:rect b="b" l="l" r="r" t="t"/>
            <a:pathLst>
              <a:path extrusionOk="0" h="24130" w="17144">
                <a:moveTo>
                  <a:pt x="2011" y="0"/>
                </a:moveTo>
                <a:lnTo>
                  <a:pt x="0" y="8240"/>
                </a:lnTo>
                <a:lnTo>
                  <a:pt x="1693" y="15882"/>
                </a:lnTo>
                <a:lnTo>
                  <a:pt x="5683" y="21508"/>
                </a:lnTo>
                <a:lnTo>
                  <a:pt x="10558" y="23698"/>
                </a:lnTo>
                <a:lnTo>
                  <a:pt x="13377" y="23698"/>
                </a:lnTo>
                <a:lnTo>
                  <a:pt x="15930" y="21247"/>
                </a:lnTo>
                <a:lnTo>
                  <a:pt x="16959" y="15100"/>
                </a:lnTo>
                <a:lnTo>
                  <a:pt x="11651" y="12881"/>
                </a:lnTo>
                <a:lnTo>
                  <a:pt x="8875" y="8193"/>
                </a:lnTo>
                <a:lnTo>
                  <a:pt x="6404" y="3182"/>
                </a:lnTo>
                <a:lnTo>
                  <a:pt x="2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10" name="Google Shape;3410;gefe2f4b35a_0_17"/>
          <p:cNvSpPr/>
          <p:nvPr/>
        </p:nvSpPr>
        <p:spPr>
          <a:xfrm>
            <a:off x="4537885" y="13122656"/>
            <a:ext cx="22225" cy="15240"/>
          </a:xfrm>
          <a:custGeom>
            <a:rect b="b" l="l" r="r" t="t"/>
            <a:pathLst>
              <a:path extrusionOk="0" h="15240" w="22225">
                <a:moveTo>
                  <a:pt x="22098" y="0"/>
                </a:moveTo>
                <a:lnTo>
                  <a:pt x="7467" y="0"/>
                </a:lnTo>
                <a:lnTo>
                  <a:pt x="7467" y="7607"/>
                </a:lnTo>
                <a:lnTo>
                  <a:pt x="1384" y="8991"/>
                </a:lnTo>
                <a:lnTo>
                  <a:pt x="0" y="15100"/>
                </a:lnTo>
                <a:lnTo>
                  <a:pt x="8790" y="14633"/>
                </a:lnTo>
                <a:lnTo>
                  <a:pt x="16663" y="13208"/>
                </a:lnTo>
                <a:lnTo>
                  <a:pt x="21729" y="8953"/>
                </a:lnTo>
                <a:lnTo>
                  <a:pt x="22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11" name="Google Shape;3411;gefe2f4b35a_0_17"/>
          <p:cNvSpPr/>
          <p:nvPr/>
        </p:nvSpPr>
        <p:spPr>
          <a:xfrm>
            <a:off x="1267458" y="13137552"/>
            <a:ext cx="16509" cy="24765"/>
          </a:xfrm>
          <a:custGeom>
            <a:rect b="b" l="l" r="r" t="t"/>
            <a:pathLst>
              <a:path extrusionOk="0" h="24765" w="16509">
                <a:moveTo>
                  <a:pt x="14173" y="0"/>
                </a:moveTo>
                <a:lnTo>
                  <a:pt x="8877" y="0"/>
                </a:lnTo>
                <a:lnTo>
                  <a:pt x="8331" y="0"/>
                </a:lnTo>
                <a:lnTo>
                  <a:pt x="7759" y="63"/>
                </a:lnTo>
                <a:lnTo>
                  <a:pt x="7150" y="203"/>
                </a:lnTo>
                <a:lnTo>
                  <a:pt x="6921" y="3911"/>
                </a:lnTo>
                <a:lnTo>
                  <a:pt x="6476" y="7721"/>
                </a:lnTo>
                <a:lnTo>
                  <a:pt x="1536" y="7721"/>
                </a:lnTo>
                <a:lnTo>
                  <a:pt x="812" y="7632"/>
                </a:lnTo>
                <a:lnTo>
                  <a:pt x="0" y="7454"/>
                </a:lnTo>
                <a:lnTo>
                  <a:pt x="0" y="22212"/>
                </a:lnTo>
                <a:lnTo>
                  <a:pt x="2438" y="23812"/>
                </a:lnTo>
                <a:lnTo>
                  <a:pt x="4622" y="24485"/>
                </a:lnTo>
                <a:lnTo>
                  <a:pt x="12230" y="24485"/>
                </a:lnTo>
                <a:lnTo>
                  <a:pt x="15468" y="18364"/>
                </a:lnTo>
                <a:lnTo>
                  <a:pt x="16446" y="6121"/>
                </a:lnTo>
                <a:lnTo>
                  <a:pt x="141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12" name="Google Shape;3412;gefe2f4b35a_0_17"/>
          <p:cNvSpPr/>
          <p:nvPr/>
        </p:nvSpPr>
        <p:spPr>
          <a:xfrm>
            <a:off x="1746232" y="13137753"/>
            <a:ext cx="28575" cy="27940"/>
          </a:xfrm>
          <a:custGeom>
            <a:rect b="b" l="l" r="r" t="t"/>
            <a:pathLst>
              <a:path extrusionOk="0" h="27940" w="28575">
                <a:moveTo>
                  <a:pt x="21869" y="0"/>
                </a:moveTo>
                <a:lnTo>
                  <a:pt x="19507" y="8671"/>
                </a:lnTo>
                <a:lnTo>
                  <a:pt x="12025" y="12166"/>
                </a:lnTo>
                <a:lnTo>
                  <a:pt x="3997" y="15080"/>
                </a:lnTo>
                <a:lnTo>
                  <a:pt x="0" y="22009"/>
                </a:lnTo>
                <a:lnTo>
                  <a:pt x="1993" y="26060"/>
                </a:lnTo>
                <a:lnTo>
                  <a:pt x="5092" y="27698"/>
                </a:lnTo>
                <a:lnTo>
                  <a:pt x="8509" y="27698"/>
                </a:lnTo>
                <a:lnTo>
                  <a:pt x="18059" y="24222"/>
                </a:lnTo>
                <a:lnTo>
                  <a:pt x="25776" y="16121"/>
                </a:lnTo>
                <a:lnTo>
                  <a:pt x="28198" y="6883"/>
                </a:lnTo>
                <a:lnTo>
                  <a:pt x="218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13" name="Google Shape;3413;gefe2f4b35a_0_17"/>
          <p:cNvSpPr/>
          <p:nvPr/>
        </p:nvSpPr>
        <p:spPr>
          <a:xfrm>
            <a:off x="305452" y="13152080"/>
            <a:ext cx="41910" cy="38100"/>
          </a:xfrm>
          <a:custGeom>
            <a:rect b="b" l="l" r="r" t="t"/>
            <a:pathLst>
              <a:path extrusionOk="0" h="38100" w="41910">
                <a:moveTo>
                  <a:pt x="35369" y="0"/>
                </a:moveTo>
                <a:lnTo>
                  <a:pt x="32677" y="0"/>
                </a:lnTo>
                <a:lnTo>
                  <a:pt x="14772" y="2695"/>
                </a:lnTo>
                <a:lnTo>
                  <a:pt x="3665" y="10306"/>
                </a:lnTo>
                <a:lnTo>
                  <a:pt x="0" y="22117"/>
                </a:lnTo>
                <a:lnTo>
                  <a:pt x="4419" y="37414"/>
                </a:lnTo>
                <a:lnTo>
                  <a:pt x="8420" y="37490"/>
                </a:lnTo>
                <a:lnTo>
                  <a:pt x="24068" y="35777"/>
                </a:lnTo>
                <a:lnTo>
                  <a:pt x="35545" y="29832"/>
                </a:lnTo>
                <a:lnTo>
                  <a:pt x="41658" y="18448"/>
                </a:lnTo>
                <a:lnTo>
                  <a:pt x="41211" y="419"/>
                </a:lnTo>
                <a:lnTo>
                  <a:pt x="38214" y="139"/>
                </a:lnTo>
                <a:lnTo>
                  <a:pt x="353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14" name="Google Shape;3414;gefe2f4b35a_0_17"/>
          <p:cNvSpPr/>
          <p:nvPr/>
        </p:nvSpPr>
        <p:spPr>
          <a:xfrm>
            <a:off x="1355705" y="13163367"/>
            <a:ext cx="37465" cy="23494"/>
          </a:xfrm>
          <a:custGeom>
            <a:rect b="b" l="l" r="r" t="t"/>
            <a:pathLst>
              <a:path extrusionOk="0" h="23494" w="37465">
                <a:moveTo>
                  <a:pt x="22021" y="0"/>
                </a:moveTo>
                <a:lnTo>
                  <a:pt x="18503" y="0"/>
                </a:lnTo>
                <a:lnTo>
                  <a:pt x="14985" y="0"/>
                </a:lnTo>
                <a:lnTo>
                  <a:pt x="11468" y="1295"/>
                </a:lnTo>
                <a:lnTo>
                  <a:pt x="139" y="3886"/>
                </a:lnTo>
                <a:lnTo>
                  <a:pt x="0" y="18249"/>
                </a:lnTo>
                <a:lnTo>
                  <a:pt x="3822" y="23202"/>
                </a:lnTo>
                <a:lnTo>
                  <a:pt x="9220" y="23202"/>
                </a:lnTo>
                <a:lnTo>
                  <a:pt x="16164" y="21175"/>
                </a:lnTo>
                <a:lnTo>
                  <a:pt x="23683" y="16187"/>
                </a:lnTo>
                <a:lnTo>
                  <a:pt x="30896" y="9878"/>
                </a:lnTo>
                <a:lnTo>
                  <a:pt x="36918" y="3886"/>
                </a:lnTo>
                <a:lnTo>
                  <a:pt x="25552" y="1295"/>
                </a:lnTo>
                <a:lnTo>
                  <a:pt x="220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15" name="Google Shape;3415;gefe2f4b35a_0_17"/>
          <p:cNvSpPr/>
          <p:nvPr/>
        </p:nvSpPr>
        <p:spPr>
          <a:xfrm>
            <a:off x="943166" y="13166103"/>
            <a:ext cx="22225" cy="23494"/>
          </a:xfrm>
          <a:custGeom>
            <a:rect b="b" l="l" r="r" t="t"/>
            <a:pathLst>
              <a:path extrusionOk="0" h="23494" w="22225">
                <a:moveTo>
                  <a:pt x="1447" y="0"/>
                </a:moveTo>
                <a:lnTo>
                  <a:pt x="0" y="8635"/>
                </a:lnTo>
                <a:lnTo>
                  <a:pt x="6574" y="11313"/>
                </a:lnTo>
                <a:lnTo>
                  <a:pt x="11407" y="15708"/>
                </a:lnTo>
                <a:lnTo>
                  <a:pt x="16084" y="20253"/>
                </a:lnTo>
                <a:lnTo>
                  <a:pt x="22186" y="23380"/>
                </a:lnTo>
                <a:lnTo>
                  <a:pt x="22186" y="1155"/>
                </a:lnTo>
                <a:lnTo>
                  <a:pt x="13512" y="2285"/>
                </a:lnTo>
                <a:lnTo>
                  <a:pt x="14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16" name="Google Shape;3416;gefe2f4b35a_0_17"/>
          <p:cNvSpPr/>
          <p:nvPr/>
        </p:nvSpPr>
        <p:spPr>
          <a:xfrm>
            <a:off x="1180024" y="13204238"/>
            <a:ext cx="13969" cy="29844"/>
          </a:xfrm>
          <a:custGeom>
            <a:rect b="b" l="l" r="r" t="t"/>
            <a:pathLst>
              <a:path extrusionOk="0" h="29844" w="13969">
                <a:moveTo>
                  <a:pt x="6311" y="0"/>
                </a:moveTo>
                <a:lnTo>
                  <a:pt x="1028" y="8513"/>
                </a:lnTo>
                <a:lnTo>
                  <a:pt x="0" y="17741"/>
                </a:lnTo>
                <a:lnTo>
                  <a:pt x="4000" y="25503"/>
                </a:lnTo>
                <a:lnTo>
                  <a:pt x="13804" y="29616"/>
                </a:lnTo>
                <a:lnTo>
                  <a:pt x="13430" y="20661"/>
                </a:lnTo>
                <a:lnTo>
                  <a:pt x="13287" y="11564"/>
                </a:lnTo>
                <a:lnTo>
                  <a:pt x="11529" y="4089"/>
                </a:lnTo>
                <a:lnTo>
                  <a:pt x="63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17" name="Google Shape;3417;gefe2f4b35a_0_17"/>
          <p:cNvSpPr/>
          <p:nvPr/>
        </p:nvSpPr>
        <p:spPr>
          <a:xfrm>
            <a:off x="700044" y="13219109"/>
            <a:ext cx="22225" cy="45084"/>
          </a:xfrm>
          <a:custGeom>
            <a:rect b="b" l="l" r="r" t="t"/>
            <a:pathLst>
              <a:path extrusionOk="0" h="45084" w="22225">
                <a:moveTo>
                  <a:pt x="7518" y="0"/>
                </a:moveTo>
                <a:lnTo>
                  <a:pt x="8508" y="13946"/>
                </a:lnTo>
                <a:lnTo>
                  <a:pt x="5683" y="24047"/>
                </a:lnTo>
                <a:lnTo>
                  <a:pt x="1896" y="33243"/>
                </a:lnTo>
                <a:lnTo>
                  <a:pt x="0" y="44475"/>
                </a:lnTo>
                <a:lnTo>
                  <a:pt x="1714" y="44665"/>
                </a:lnTo>
                <a:lnTo>
                  <a:pt x="2539" y="44665"/>
                </a:lnTo>
                <a:lnTo>
                  <a:pt x="15801" y="37920"/>
                </a:lnTo>
                <a:lnTo>
                  <a:pt x="21802" y="22956"/>
                </a:lnTo>
                <a:lnTo>
                  <a:pt x="19417" y="7680"/>
                </a:lnTo>
                <a:lnTo>
                  <a:pt x="75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18" name="Google Shape;3418;gefe2f4b35a_0_17"/>
          <p:cNvSpPr/>
          <p:nvPr/>
        </p:nvSpPr>
        <p:spPr>
          <a:xfrm>
            <a:off x="5055224" y="13219109"/>
            <a:ext cx="11429" cy="22859"/>
          </a:xfrm>
          <a:custGeom>
            <a:rect b="b" l="l" r="r" t="t"/>
            <a:pathLst>
              <a:path extrusionOk="0" h="22859" w="11429">
                <a:moveTo>
                  <a:pt x="5745" y="0"/>
                </a:moveTo>
                <a:lnTo>
                  <a:pt x="3411" y="6339"/>
                </a:lnTo>
                <a:lnTo>
                  <a:pt x="358" y="12280"/>
                </a:lnTo>
                <a:lnTo>
                  <a:pt x="0" y="17641"/>
                </a:lnTo>
                <a:lnTo>
                  <a:pt x="5745" y="22237"/>
                </a:lnTo>
                <a:lnTo>
                  <a:pt x="8063" y="15875"/>
                </a:lnTo>
                <a:lnTo>
                  <a:pt x="11041" y="9904"/>
                </a:lnTo>
                <a:lnTo>
                  <a:pt x="11371" y="4540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19" name="Google Shape;3419;gefe2f4b35a_0_17"/>
          <p:cNvSpPr/>
          <p:nvPr/>
        </p:nvSpPr>
        <p:spPr>
          <a:xfrm>
            <a:off x="4051558" y="13241345"/>
            <a:ext cx="15875" cy="29844"/>
          </a:xfrm>
          <a:custGeom>
            <a:rect b="b" l="l" r="r" t="t"/>
            <a:pathLst>
              <a:path extrusionOk="0" h="29844" w="15875">
                <a:moveTo>
                  <a:pt x="0" y="0"/>
                </a:moveTo>
                <a:lnTo>
                  <a:pt x="1441" y="9788"/>
                </a:lnTo>
                <a:lnTo>
                  <a:pt x="4175" y="18197"/>
                </a:lnTo>
                <a:lnTo>
                  <a:pt x="8561" y="24879"/>
                </a:lnTo>
                <a:lnTo>
                  <a:pt x="14960" y="29489"/>
                </a:lnTo>
                <a:lnTo>
                  <a:pt x="15360" y="18029"/>
                </a:lnTo>
                <a:lnTo>
                  <a:pt x="13228" y="9082"/>
                </a:lnTo>
                <a:lnTo>
                  <a:pt x="8222" y="29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20" name="Google Shape;3420;gefe2f4b35a_0_17"/>
          <p:cNvSpPr/>
          <p:nvPr/>
        </p:nvSpPr>
        <p:spPr>
          <a:xfrm>
            <a:off x="13347" y="13248680"/>
            <a:ext cx="47625" cy="38100"/>
          </a:xfrm>
          <a:custGeom>
            <a:rect b="b" l="l" r="r" t="t"/>
            <a:pathLst>
              <a:path extrusionOk="0" h="38100" w="47625">
                <a:moveTo>
                  <a:pt x="25984" y="0"/>
                </a:moveTo>
                <a:lnTo>
                  <a:pt x="23749" y="152"/>
                </a:lnTo>
                <a:lnTo>
                  <a:pt x="22975" y="8554"/>
                </a:lnTo>
                <a:lnTo>
                  <a:pt x="19986" y="14790"/>
                </a:lnTo>
                <a:lnTo>
                  <a:pt x="15212" y="19210"/>
                </a:lnTo>
                <a:lnTo>
                  <a:pt x="9080" y="22161"/>
                </a:lnTo>
                <a:lnTo>
                  <a:pt x="8635" y="16116"/>
                </a:lnTo>
                <a:lnTo>
                  <a:pt x="7492" y="13804"/>
                </a:lnTo>
                <a:lnTo>
                  <a:pt x="4102" y="13804"/>
                </a:lnTo>
                <a:lnTo>
                  <a:pt x="1562" y="19837"/>
                </a:lnTo>
                <a:lnTo>
                  <a:pt x="0" y="31902"/>
                </a:lnTo>
                <a:lnTo>
                  <a:pt x="977" y="37934"/>
                </a:lnTo>
                <a:lnTo>
                  <a:pt x="6819" y="37934"/>
                </a:lnTo>
                <a:lnTo>
                  <a:pt x="7873" y="37719"/>
                </a:lnTo>
                <a:lnTo>
                  <a:pt x="9080" y="37249"/>
                </a:lnTo>
                <a:lnTo>
                  <a:pt x="8039" y="30505"/>
                </a:lnTo>
                <a:lnTo>
                  <a:pt x="11950" y="28752"/>
                </a:lnTo>
                <a:lnTo>
                  <a:pt x="20586" y="28765"/>
                </a:lnTo>
                <a:lnTo>
                  <a:pt x="34544" y="30734"/>
                </a:lnTo>
                <a:lnTo>
                  <a:pt x="43167" y="30734"/>
                </a:lnTo>
                <a:lnTo>
                  <a:pt x="47053" y="28981"/>
                </a:lnTo>
                <a:lnTo>
                  <a:pt x="45923" y="22161"/>
                </a:lnTo>
                <a:lnTo>
                  <a:pt x="39239" y="18468"/>
                </a:lnTo>
                <a:lnTo>
                  <a:pt x="36344" y="10875"/>
                </a:lnTo>
                <a:lnTo>
                  <a:pt x="33253" y="3385"/>
                </a:lnTo>
                <a:lnTo>
                  <a:pt x="259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21" name="Google Shape;3421;gefe2f4b35a_0_17"/>
          <p:cNvSpPr/>
          <p:nvPr/>
        </p:nvSpPr>
        <p:spPr>
          <a:xfrm>
            <a:off x="979982" y="13256094"/>
            <a:ext cx="15240" cy="29844"/>
          </a:xfrm>
          <a:custGeom>
            <a:rect b="b" l="l" r="r" t="t"/>
            <a:pathLst>
              <a:path extrusionOk="0" h="29844" w="15240">
                <a:moveTo>
                  <a:pt x="14693" y="0"/>
                </a:moveTo>
                <a:lnTo>
                  <a:pt x="0" y="0"/>
                </a:lnTo>
                <a:lnTo>
                  <a:pt x="0" y="29844"/>
                </a:lnTo>
                <a:lnTo>
                  <a:pt x="14693" y="29844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22" name="Google Shape;3422;gefe2f4b35a_0_17"/>
          <p:cNvSpPr/>
          <p:nvPr/>
        </p:nvSpPr>
        <p:spPr>
          <a:xfrm>
            <a:off x="1833438" y="13261869"/>
            <a:ext cx="33019" cy="17780"/>
          </a:xfrm>
          <a:custGeom>
            <a:rect b="b" l="l" r="r" t="t"/>
            <a:pathLst>
              <a:path extrusionOk="0" h="17780" w="33019">
                <a:moveTo>
                  <a:pt x="16103" y="0"/>
                </a:moveTo>
                <a:lnTo>
                  <a:pt x="7937" y="0"/>
                </a:lnTo>
                <a:lnTo>
                  <a:pt x="0" y="3213"/>
                </a:lnTo>
                <a:lnTo>
                  <a:pt x="1155" y="8966"/>
                </a:lnTo>
                <a:lnTo>
                  <a:pt x="9652" y="11010"/>
                </a:lnTo>
                <a:lnTo>
                  <a:pt x="13855" y="17310"/>
                </a:lnTo>
                <a:lnTo>
                  <a:pt x="25996" y="17310"/>
                </a:lnTo>
                <a:lnTo>
                  <a:pt x="28117" y="17081"/>
                </a:lnTo>
                <a:lnTo>
                  <a:pt x="30505" y="16586"/>
                </a:lnTo>
                <a:lnTo>
                  <a:pt x="32471" y="9140"/>
                </a:lnTo>
                <a:lnTo>
                  <a:pt x="29624" y="3978"/>
                </a:lnTo>
                <a:lnTo>
                  <a:pt x="23617" y="973"/>
                </a:lnTo>
                <a:lnTo>
                  <a:pt x="161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23" name="Google Shape;3423;gefe2f4b35a_0_17"/>
          <p:cNvSpPr/>
          <p:nvPr/>
        </p:nvSpPr>
        <p:spPr>
          <a:xfrm>
            <a:off x="1503126" y="13278452"/>
            <a:ext cx="36830" cy="19050"/>
          </a:xfrm>
          <a:custGeom>
            <a:rect b="b" l="l" r="r" t="t"/>
            <a:pathLst>
              <a:path extrusionOk="0" h="19050" w="36830">
                <a:moveTo>
                  <a:pt x="36791" y="0"/>
                </a:moveTo>
                <a:lnTo>
                  <a:pt x="26292" y="2444"/>
                </a:lnTo>
                <a:lnTo>
                  <a:pt x="15671" y="4719"/>
                </a:lnTo>
                <a:lnTo>
                  <a:pt x="6413" y="8292"/>
                </a:lnTo>
                <a:lnTo>
                  <a:pt x="0" y="14630"/>
                </a:lnTo>
                <a:lnTo>
                  <a:pt x="7569" y="16522"/>
                </a:lnTo>
                <a:lnTo>
                  <a:pt x="14986" y="18910"/>
                </a:lnTo>
                <a:lnTo>
                  <a:pt x="29311" y="18910"/>
                </a:lnTo>
                <a:lnTo>
                  <a:pt x="35331" y="14782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24" name="Google Shape;3424;gefe2f4b35a_0_17"/>
          <p:cNvSpPr/>
          <p:nvPr/>
        </p:nvSpPr>
        <p:spPr>
          <a:xfrm>
            <a:off x="545514" y="13285933"/>
            <a:ext cx="21590" cy="30480"/>
          </a:xfrm>
          <a:custGeom>
            <a:rect b="b" l="l" r="r" t="t"/>
            <a:pathLst>
              <a:path extrusionOk="0" h="30480" w="21590">
                <a:moveTo>
                  <a:pt x="14691" y="0"/>
                </a:moveTo>
                <a:lnTo>
                  <a:pt x="11626" y="7785"/>
                </a:lnTo>
                <a:lnTo>
                  <a:pt x="5296" y="12503"/>
                </a:lnTo>
                <a:lnTo>
                  <a:pt x="0" y="18345"/>
                </a:lnTo>
                <a:lnTo>
                  <a:pt x="35" y="29502"/>
                </a:lnTo>
                <a:lnTo>
                  <a:pt x="1305" y="29933"/>
                </a:lnTo>
                <a:lnTo>
                  <a:pt x="2562" y="30137"/>
                </a:lnTo>
                <a:lnTo>
                  <a:pt x="3794" y="30137"/>
                </a:lnTo>
                <a:lnTo>
                  <a:pt x="13676" y="25726"/>
                </a:lnTo>
                <a:lnTo>
                  <a:pt x="20101" y="15863"/>
                </a:lnTo>
                <a:lnTo>
                  <a:pt x="21096" y="5603"/>
                </a:lnTo>
                <a:lnTo>
                  <a:pt x="1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25" name="Google Shape;3425;gefe2f4b35a_0_17"/>
          <p:cNvSpPr/>
          <p:nvPr/>
        </p:nvSpPr>
        <p:spPr>
          <a:xfrm>
            <a:off x="987511" y="13337691"/>
            <a:ext cx="16509" cy="31750"/>
          </a:xfrm>
          <a:custGeom>
            <a:rect b="b" l="l" r="r" t="t"/>
            <a:pathLst>
              <a:path extrusionOk="0" h="31750" w="16509">
                <a:moveTo>
                  <a:pt x="13525" y="0"/>
                </a:moveTo>
                <a:lnTo>
                  <a:pt x="8204" y="0"/>
                </a:lnTo>
                <a:lnTo>
                  <a:pt x="7518" y="25"/>
                </a:lnTo>
                <a:lnTo>
                  <a:pt x="7162" y="101"/>
                </a:lnTo>
                <a:lnTo>
                  <a:pt x="7070" y="9051"/>
                </a:lnTo>
                <a:lnTo>
                  <a:pt x="5862" y="16995"/>
                </a:lnTo>
                <a:lnTo>
                  <a:pt x="3514" y="23840"/>
                </a:lnTo>
                <a:lnTo>
                  <a:pt x="0" y="29489"/>
                </a:lnTo>
                <a:lnTo>
                  <a:pt x="2438" y="30911"/>
                </a:lnTo>
                <a:lnTo>
                  <a:pt x="4584" y="31534"/>
                </a:lnTo>
                <a:lnTo>
                  <a:pt x="13106" y="31534"/>
                </a:lnTo>
                <a:lnTo>
                  <a:pt x="16192" y="23660"/>
                </a:lnTo>
                <a:lnTo>
                  <a:pt x="16408" y="7886"/>
                </a:lnTo>
                <a:lnTo>
                  <a:pt x="135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26" name="Google Shape;3426;gefe2f4b35a_0_17"/>
          <p:cNvSpPr/>
          <p:nvPr/>
        </p:nvSpPr>
        <p:spPr>
          <a:xfrm>
            <a:off x="4984149" y="13361191"/>
            <a:ext cx="18414" cy="14605"/>
          </a:xfrm>
          <a:custGeom>
            <a:rect b="b" l="l" r="r" t="t"/>
            <a:pathLst>
              <a:path extrusionOk="0" h="14605" w="18414">
                <a:moveTo>
                  <a:pt x="9207" y="0"/>
                </a:moveTo>
                <a:lnTo>
                  <a:pt x="6362" y="0"/>
                </a:lnTo>
                <a:lnTo>
                  <a:pt x="2133" y="0"/>
                </a:lnTo>
                <a:lnTo>
                  <a:pt x="88" y="3619"/>
                </a:lnTo>
                <a:lnTo>
                  <a:pt x="0" y="10871"/>
                </a:lnTo>
                <a:lnTo>
                  <a:pt x="1955" y="14503"/>
                </a:lnTo>
                <a:lnTo>
                  <a:pt x="8686" y="14503"/>
                </a:lnTo>
                <a:lnTo>
                  <a:pt x="12763" y="12255"/>
                </a:lnTo>
                <a:lnTo>
                  <a:pt x="17881" y="5981"/>
                </a:lnTo>
                <a:lnTo>
                  <a:pt x="13017" y="1625"/>
                </a:lnTo>
                <a:lnTo>
                  <a:pt x="92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27" name="Google Shape;3427;gefe2f4b35a_0_17"/>
          <p:cNvSpPr/>
          <p:nvPr/>
        </p:nvSpPr>
        <p:spPr>
          <a:xfrm>
            <a:off x="1935571" y="13369425"/>
            <a:ext cx="39369" cy="29209"/>
          </a:xfrm>
          <a:custGeom>
            <a:rect b="b" l="l" r="r" t="t"/>
            <a:pathLst>
              <a:path extrusionOk="0" h="29209" w="39369">
                <a:moveTo>
                  <a:pt x="32015" y="0"/>
                </a:moveTo>
                <a:lnTo>
                  <a:pt x="29501" y="0"/>
                </a:lnTo>
                <a:lnTo>
                  <a:pt x="26859" y="0"/>
                </a:lnTo>
                <a:lnTo>
                  <a:pt x="24548" y="1511"/>
                </a:lnTo>
                <a:lnTo>
                  <a:pt x="18414" y="4521"/>
                </a:lnTo>
                <a:lnTo>
                  <a:pt x="14604" y="6019"/>
                </a:lnTo>
                <a:lnTo>
                  <a:pt x="6908" y="6019"/>
                </a:lnTo>
                <a:lnTo>
                  <a:pt x="4609" y="5816"/>
                </a:lnTo>
                <a:lnTo>
                  <a:pt x="2031" y="5359"/>
                </a:lnTo>
                <a:lnTo>
                  <a:pt x="0" y="13455"/>
                </a:lnTo>
                <a:lnTo>
                  <a:pt x="1716" y="21026"/>
                </a:lnTo>
                <a:lnTo>
                  <a:pt x="5724" y="26628"/>
                </a:lnTo>
                <a:lnTo>
                  <a:pt x="10565" y="28816"/>
                </a:lnTo>
                <a:lnTo>
                  <a:pt x="13346" y="28816"/>
                </a:lnTo>
                <a:lnTo>
                  <a:pt x="15810" y="26339"/>
                </a:lnTo>
                <a:lnTo>
                  <a:pt x="16661" y="20104"/>
                </a:lnTo>
                <a:lnTo>
                  <a:pt x="12369" y="19761"/>
                </a:lnTo>
                <a:lnTo>
                  <a:pt x="8051" y="18948"/>
                </a:lnTo>
                <a:lnTo>
                  <a:pt x="9524" y="12496"/>
                </a:lnTo>
                <a:lnTo>
                  <a:pt x="11149" y="12331"/>
                </a:lnTo>
                <a:lnTo>
                  <a:pt x="31076" y="12407"/>
                </a:lnTo>
                <a:lnTo>
                  <a:pt x="37667" y="11531"/>
                </a:lnTo>
                <a:lnTo>
                  <a:pt x="38873" y="5359"/>
                </a:lnTo>
                <a:lnTo>
                  <a:pt x="34822" y="1358"/>
                </a:lnTo>
                <a:lnTo>
                  <a:pt x="320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28" name="Google Shape;3428;gefe2f4b35a_0_17"/>
          <p:cNvSpPr/>
          <p:nvPr/>
        </p:nvSpPr>
        <p:spPr>
          <a:xfrm>
            <a:off x="1444162" y="13374780"/>
            <a:ext cx="38100" cy="22859"/>
          </a:xfrm>
          <a:custGeom>
            <a:rect b="b" l="l" r="r" t="t"/>
            <a:pathLst>
              <a:path extrusionOk="0" h="22859" w="38100">
                <a:moveTo>
                  <a:pt x="36791" y="0"/>
                </a:moveTo>
                <a:lnTo>
                  <a:pt x="0" y="0"/>
                </a:lnTo>
                <a:lnTo>
                  <a:pt x="779" y="8335"/>
                </a:lnTo>
                <a:lnTo>
                  <a:pt x="3746" y="14576"/>
                </a:lnTo>
                <a:lnTo>
                  <a:pt x="8504" y="19088"/>
                </a:lnTo>
                <a:lnTo>
                  <a:pt x="14655" y="22237"/>
                </a:lnTo>
                <a:lnTo>
                  <a:pt x="8864" y="8636"/>
                </a:lnTo>
                <a:lnTo>
                  <a:pt x="15697" y="7835"/>
                </a:lnTo>
                <a:lnTo>
                  <a:pt x="32435" y="7848"/>
                </a:lnTo>
                <a:lnTo>
                  <a:pt x="37998" y="7327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29" name="Google Shape;3429;gefe2f4b35a_0_17"/>
          <p:cNvSpPr/>
          <p:nvPr/>
        </p:nvSpPr>
        <p:spPr>
          <a:xfrm>
            <a:off x="0" y="13411767"/>
            <a:ext cx="8255" cy="19684"/>
          </a:xfrm>
          <a:custGeom>
            <a:rect b="b" l="l" r="r" t="t"/>
            <a:pathLst>
              <a:path extrusionOk="0" h="19684" w="8255">
                <a:moveTo>
                  <a:pt x="7744" y="0"/>
                </a:moveTo>
                <a:lnTo>
                  <a:pt x="0" y="1501"/>
                </a:lnTo>
                <a:lnTo>
                  <a:pt x="0" y="19504"/>
                </a:lnTo>
                <a:lnTo>
                  <a:pt x="5833" y="11198"/>
                </a:lnTo>
                <a:lnTo>
                  <a:pt x="7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30" name="Google Shape;3430;gefe2f4b35a_0_17"/>
          <p:cNvSpPr/>
          <p:nvPr/>
        </p:nvSpPr>
        <p:spPr>
          <a:xfrm>
            <a:off x="236186" y="13419016"/>
            <a:ext cx="44450" cy="38100"/>
          </a:xfrm>
          <a:custGeom>
            <a:rect b="b" l="l" r="r" t="t"/>
            <a:pathLst>
              <a:path extrusionOk="0" h="38100" w="44450">
                <a:moveTo>
                  <a:pt x="44043" y="0"/>
                </a:moveTo>
                <a:lnTo>
                  <a:pt x="43548" y="0"/>
                </a:lnTo>
                <a:lnTo>
                  <a:pt x="27926" y="4491"/>
                </a:lnTo>
                <a:lnTo>
                  <a:pt x="18388" y="15060"/>
                </a:lnTo>
                <a:lnTo>
                  <a:pt x="10542" y="27351"/>
                </a:lnTo>
                <a:lnTo>
                  <a:pt x="0" y="37007"/>
                </a:lnTo>
                <a:lnTo>
                  <a:pt x="9969" y="37604"/>
                </a:lnTo>
                <a:lnTo>
                  <a:pt x="14719" y="37604"/>
                </a:lnTo>
                <a:lnTo>
                  <a:pt x="23601" y="37245"/>
                </a:lnTo>
                <a:lnTo>
                  <a:pt x="31648" y="36001"/>
                </a:lnTo>
                <a:lnTo>
                  <a:pt x="38561" y="33618"/>
                </a:lnTo>
                <a:lnTo>
                  <a:pt x="44043" y="29844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31" name="Google Shape;3431;gefe2f4b35a_0_17"/>
          <p:cNvSpPr/>
          <p:nvPr/>
        </p:nvSpPr>
        <p:spPr>
          <a:xfrm>
            <a:off x="368070" y="13418039"/>
            <a:ext cx="38100" cy="9525"/>
          </a:xfrm>
          <a:custGeom>
            <a:rect b="b" l="l" r="r" t="t"/>
            <a:pathLst>
              <a:path extrusionOk="0" h="9525" w="38100">
                <a:moveTo>
                  <a:pt x="13919" y="0"/>
                </a:moveTo>
                <a:lnTo>
                  <a:pt x="10744" y="0"/>
                </a:lnTo>
                <a:lnTo>
                  <a:pt x="4533" y="0"/>
                </a:lnTo>
                <a:lnTo>
                  <a:pt x="0" y="1727"/>
                </a:lnTo>
                <a:lnTo>
                  <a:pt x="482" y="8597"/>
                </a:lnTo>
                <a:lnTo>
                  <a:pt x="2209" y="7937"/>
                </a:lnTo>
                <a:lnTo>
                  <a:pt x="4318" y="7708"/>
                </a:lnTo>
                <a:lnTo>
                  <a:pt x="9817" y="7708"/>
                </a:lnTo>
                <a:lnTo>
                  <a:pt x="24053" y="9448"/>
                </a:lnTo>
                <a:lnTo>
                  <a:pt x="33324" y="9448"/>
                </a:lnTo>
                <a:lnTo>
                  <a:pt x="37795" y="7746"/>
                </a:lnTo>
                <a:lnTo>
                  <a:pt x="37325" y="977"/>
                </a:lnTo>
                <a:lnTo>
                  <a:pt x="35725" y="1587"/>
                </a:lnTo>
                <a:lnTo>
                  <a:pt x="33731" y="1816"/>
                </a:lnTo>
                <a:lnTo>
                  <a:pt x="28371" y="1816"/>
                </a:lnTo>
                <a:lnTo>
                  <a:pt x="13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3432" name="Google Shape;3432;gefe2f4b35a_0_17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99402" y="10961592"/>
            <a:ext cx="1031236" cy="931692"/>
          </a:xfrm>
          <a:prstGeom prst="rect">
            <a:avLst/>
          </a:prstGeom>
          <a:noFill/>
          <a:ln>
            <a:noFill/>
          </a:ln>
        </p:spPr>
      </p:pic>
      <p:sp>
        <p:nvSpPr>
          <p:cNvPr id="3433" name="Google Shape;3433;gefe2f4b35a_0_17"/>
          <p:cNvSpPr/>
          <p:nvPr/>
        </p:nvSpPr>
        <p:spPr>
          <a:xfrm>
            <a:off x="102238" y="13454731"/>
            <a:ext cx="26035" cy="16509"/>
          </a:xfrm>
          <a:custGeom>
            <a:rect b="b" l="l" r="r" t="t"/>
            <a:pathLst>
              <a:path extrusionOk="0" h="16509" w="26035">
                <a:moveTo>
                  <a:pt x="11709" y="0"/>
                </a:moveTo>
                <a:lnTo>
                  <a:pt x="5562" y="0"/>
                </a:lnTo>
                <a:lnTo>
                  <a:pt x="0" y="2870"/>
                </a:lnTo>
                <a:lnTo>
                  <a:pt x="1320" y="8890"/>
                </a:lnTo>
                <a:lnTo>
                  <a:pt x="5664" y="9118"/>
                </a:lnTo>
                <a:lnTo>
                  <a:pt x="9994" y="10045"/>
                </a:lnTo>
                <a:lnTo>
                  <a:pt x="8483" y="16383"/>
                </a:lnTo>
                <a:lnTo>
                  <a:pt x="23444" y="16383"/>
                </a:lnTo>
                <a:lnTo>
                  <a:pt x="25691" y="9322"/>
                </a:lnTo>
                <a:lnTo>
                  <a:pt x="23372" y="4191"/>
                </a:lnTo>
                <a:lnTo>
                  <a:pt x="18156" y="1059"/>
                </a:lnTo>
                <a:lnTo>
                  <a:pt x="11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34" name="Google Shape;3434;gefe2f4b35a_0_17"/>
          <p:cNvSpPr/>
          <p:nvPr/>
        </p:nvSpPr>
        <p:spPr>
          <a:xfrm>
            <a:off x="685379" y="13478259"/>
            <a:ext cx="36829" cy="29844"/>
          </a:xfrm>
          <a:custGeom>
            <a:rect b="b" l="l" r="r" t="t"/>
            <a:pathLst>
              <a:path extrusionOk="0" h="29844" w="36829">
                <a:moveTo>
                  <a:pt x="36779" y="0"/>
                </a:moveTo>
                <a:lnTo>
                  <a:pt x="23274" y="3120"/>
                </a:lnTo>
                <a:lnTo>
                  <a:pt x="13855" y="10377"/>
                </a:lnTo>
                <a:lnTo>
                  <a:pt x="6704" y="19904"/>
                </a:lnTo>
                <a:lnTo>
                  <a:pt x="0" y="29832"/>
                </a:lnTo>
                <a:lnTo>
                  <a:pt x="13517" y="26790"/>
                </a:lnTo>
                <a:lnTo>
                  <a:pt x="22928" y="19578"/>
                </a:lnTo>
                <a:lnTo>
                  <a:pt x="30069" y="1003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35" name="Google Shape;3435;gefe2f4b35a_0_17"/>
          <p:cNvSpPr/>
          <p:nvPr/>
        </p:nvSpPr>
        <p:spPr>
          <a:xfrm>
            <a:off x="1451616" y="13477680"/>
            <a:ext cx="44450" cy="36830"/>
          </a:xfrm>
          <a:custGeom>
            <a:rect b="b" l="l" r="r" t="t"/>
            <a:pathLst>
              <a:path extrusionOk="0" h="36830" w="44450">
                <a:moveTo>
                  <a:pt x="26123" y="0"/>
                </a:moveTo>
                <a:lnTo>
                  <a:pt x="24892" y="0"/>
                </a:lnTo>
                <a:lnTo>
                  <a:pt x="23495" y="177"/>
                </a:lnTo>
                <a:lnTo>
                  <a:pt x="21869" y="584"/>
                </a:lnTo>
                <a:lnTo>
                  <a:pt x="21627" y="13282"/>
                </a:lnTo>
                <a:lnTo>
                  <a:pt x="14478" y="19043"/>
                </a:lnTo>
                <a:lnTo>
                  <a:pt x="5556" y="23033"/>
                </a:lnTo>
                <a:lnTo>
                  <a:pt x="0" y="30416"/>
                </a:lnTo>
                <a:lnTo>
                  <a:pt x="4381" y="34836"/>
                </a:lnTo>
                <a:lnTo>
                  <a:pt x="8674" y="36576"/>
                </a:lnTo>
                <a:lnTo>
                  <a:pt x="12852" y="36576"/>
                </a:lnTo>
                <a:lnTo>
                  <a:pt x="21453" y="34300"/>
                </a:lnTo>
                <a:lnTo>
                  <a:pt x="29587" y="28746"/>
                </a:lnTo>
                <a:lnTo>
                  <a:pt x="44056" y="15430"/>
                </a:lnTo>
                <a:lnTo>
                  <a:pt x="38441" y="12805"/>
                </a:lnTo>
                <a:lnTo>
                  <a:pt x="35380" y="7524"/>
                </a:lnTo>
                <a:lnTo>
                  <a:pt x="32174" y="2339"/>
                </a:lnTo>
                <a:lnTo>
                  <a:pt x="26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36" name="Google Shape;3436;gefe2f4b35a_0_17"/>
          <p:cNvSpPr/>
          <p:nvPr/>
        </p:nvSpPr>
        <p:spPr>
          <a:xfrm>
            <a:off x="316218" y="13500602"/>
            <a:ext cx="20320" cy="29844"/>
          </a:xfrm>
          <a:custGeom>
            <a:rect b="b" l="l" r="r" t="t"/>
            <a:pathLst>
              <a:path extrusionOk="0" h="29844" w="20320">
                <a:moveTo>
                  <a:pt x="8320" y="0"/>
                </a:moveTo>
                <a:lnTo>
                  <a:pt x="8247" y="9844"/>
                </a:lnTo>
                <a:lnTo>
                  <a:pt x="2724" y="18253"/>
                </a:lnTo>
                <a:lnTo>
                  <a:pt x="0" y="24913"/>
                </a:lnTo>
                <a:lnTo>
                  <a:pt x="8320" y="29514"/>
                </a:lnTo>
                <a:lnTo>
                  <a:pt x="14448" y="20347"/>
                </a:lnTo>
                <a:lnTo>
                  <a:pt x="19888" y="12380"/>
                </a:lnTo>
                <a:lnTo>
                  <a:pt x="19545" y="5602"/>
                </a:lnTo>
                <a:lnTo>
                  <a:pt x="83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37" name="Google Shape;3437;gefe2f4b35a_0_17"/>
          <p:cNvSpPr/>
          <p:nvPr/>
        </p:nvSpPr>
        <p:spPr>
          <a:xfrm>
            <a:off x="1539915" y="13498841"/>
            <a:ext cx="16509" cy="26034"/>
          </a:xfrm>
          <a:custGeom>
            <a:rect b="b" l="l" r="r" t="t"/>
            <a:pathLst>
              <a:path extrusionOk="0" h="26034" w="16509">
                <a:moveTo>
                  <a:pt x="12953" y="0"/>
                </a:moveTo>
                <a:lnTo>
                  <a:pt x="6451" y="0"/>
                </a:lnTo>
                <a:lnTo>
                  <a:pt x="4571" y="0"/>
                </a:lnTo>
                <a:lnTo>
                  <a:pt x="2425" y="533"/>
                </a:lnTo>
                <a:lnTo>
                  <a:pt x="0" y="1765"/>
                </a:lnTo>
                <a:lnTo>
                  <a:pt x="0" y="24002"/>
                </a:lnTo>
                <a:lnTo>
                  <a:pt x="2400" y="25209"/>
                </a:lnTo>
                <a:lnTo>
                  <a:pt x="4533" y="25730"/>
                </a:lnTo>
                <a:lnTo>
                  <a:pt x="12928" y="25730"/>
                </a:lnTo>
                <a:lnTo>
                  <a:pt x="16192" y="19303"/>
                </a:lnTo>
                <a:lnTo>
                  <a:pt x="16217" y="6438"/>
                </a:lnTo>
                <a:lnTo>
                  <a:pt x="129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38" name="Google Shape;3438;gefe2f4b35a_0_17"/>
          <p:cNvSpPr/>
          <p:nvPr/>
        </p:nvSpPr>
        <p:spPr>
          <a:xfrm>
            <a:off x="5237627" y="13499773"/>
            <a:ext cx="24129" cy="23494"/>
          </a:xfrm>
          <a:custGeom>
            <a:rect b="b" l="l" r="r" t="t"/>
            <a:pathLst>
              <a:path extrusionOk="0" h="23494" w="24129">
                <a:moveTo>
                  <a:pt x="18161" y="0"/>
                </a:moveTo>
                <a:lnTo>
                  <a:pt x="16535" y="0"/>
                </a:lnTo>
                <a:lnTo>
                  <a:pt x="9435" y="2739"/>
                </a:lnTo>
                <a:lnTo>
                  <a:pt x="6053" y="9226"/>
                </a:lnTo>
                <a:lnTo>
                  <a:pt x="3778" y="16866"/>
                </a:lnTo>
                <a:lnTo>
                  <a:pt x="0" y="23063"/>
                </a:lnTo>
                <a:lnTo>
                  <a:pt x="14681" y="23063"/>
                </a:lnTo>
                <a:lnTo>
                  <a:pt x="19316" y="22491"/>
                </a:lnTo>
                <a:lnTo>
                  <a:pt x="23609" y="22047"/>
                </a:lnTo>
                <a:lnTo>
                  <a:pt x="22225" y="15595"/>
                </a:lnTo>
                <a:lnTo>
                  <a:pt x="13246" y="14198"/>
                </a:lnTo>
                <a:lnTo>
                  <a:pt x="17589" y="7518"/>
                </a:lnTo>
                <a:lnTo>
                  <a:pt x="22225" y="825"/>
                </a:lnTo>
                <a:lnTo>
                  <a:pt x="20040" y="253"/>
                </a:lnTo>
                <a:lnTo>
                  <a:pt x="18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39" name="Google Shape;3439;gefe2f4b35a_0_17"/>
          <p:cNvSpPr/>
          <p:nvPr/>
        </p:nvSpPr>
        <p:spPr>
          <a:xfrm>
            <a:off x="388023" y="13522842"/>
            <a:ext cx="15239" cy="20319"/>
          </a:xfrm>
          <a:custGeom>
            <a:rect b="b" l="l" r="r" t="t"/>
            <a:pathLst>
              <a:path extrusionOk="0" h="20319" w="15239">
                <a:moveTo>
                  <a:pt x="2679" y="0"/>
                </a:moveTo>
                <a:lnTo>
                  <a:pt x="0" y="14808"/>
                </a:lnTo>
                <a:lnTo>
                  <a:pt x="2984" y="19735"/>
                </a:lnTo>
                <a:lnTo>
                  <a:pt x="6730" y="19735"/>
                </a:lnTo>
                <a:lnTo>
                  <a:pt x="12032" y="16928"/>
                </a:lnTo>
                <a:lnTo>
                  <a:pt x="15216" y="10606"/>
                </a:lnTo>
                <a:lnTo>
                  <a:pt x="13144" y="3914"/>
                </a:lnTo>
                <a:lnTo>
                  <a:pt x="2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40" name="Google Shape;3440;gefe2f4b35a_0_17"/>
          <p:cNvSpPr/>
          <p:nvPr/>
        </p:nvSpPr>
        <p:spPr>
          <a:xfrm>
            <a:off x="750674" y="13521406"/>
            <a:ext cx="25400" cy="16509"/>
          </a:xfrm>
          <a:custGeom>
            <a:rect b="b" l="l" r="r" t="t"/>
            <a:pathLst>
              <a:path extrusionOk="0" h="16509" w="25400">
                <a:moveTo>
                  <a:pt x="11582" y="0"/>
                </a:moveTo>
                <a:lnTo>
                  <a:pt x="5524" y="0"/>
                </a:lnTo>
                <a:lnTo>
                  <a:pt x="0" y="2832"/>
                </a:lnTo>
                <a:lnTo>
                  <a:pt x="1193" y="8712"/>
                </a:lnTo>
                <a:lnTo>
                  <a:pt x="9778" y="9855"/>
                </a:lnTo>
                <a:lnTo>
                  <a:pt x="8356" y="16306"/>
                </a:lnTo>
                <a:lnTo>
                  <a:pt x="23025" y="16306"/>
                </a:lnTo>
                <a:lnTo>
                  <a:pt x="25285" y="9263"/>
                </a:lnTo>
                <a:lnTo>
                  <a:pt x="23042" y="4157"/>
                </a:lnTo>
                <a:lnTo>
                  <a:pt x="17929" y="1049"/>
                </a:lnTo>
                <a:lnTo>
                  <a:pt x="115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41" name="Google Shape;3441;gefe2f4b35a_0_17"/>
          <p:cNvSpPr/>
          <p:nvPr/>
        </p:nvSpPr>
        <p:spPr>
          <a:xfrm>
            <a:off x="4955521" y="13522534"/>
            <a:ext cx="26035" cy="17144"/>
          </a:xfrm>
          <a:custGeom>
            <a:rect b="b" l="l" r="r" t="t"/>
            <a:pathLst>
              <a:path extrusionOk="0" h="17144" w="26035">
                <a:moveTo>
                  <a:pt x="14303" y="0"/>
                </a:moveTo>
                <a:lnTo>
                  <a:pt x="5439" y="0"/>
                </a:lnTo>
                <a:lnTo>
                  <a:pt x="4436" y="0"/>
                </a:lnTo>
                <a:lnTo>
                  <a:pt x="3331" y="101"/>
                </a:lnTo>
                <a:lnTo>
                  <a:pt x="2124" y="304"/>
                </a:lnTo>
                <a:lnTo>
                  <a:pt x="0" y="7343"/>
                </a:lnTo>
                <a:lnTo>
                  <a:pt x="2281" y="12441"/>
                </a:lnTo>
                <a:lnTo>
                  <a:pt x="7380" y="15540"/>
                </a:lnTo>
                <a:lnTo>
                  <a:pt x="13707" y="16586"/>
                </a:lnTo>
                <a:lnTo>
                  <a:pt x="19866" y="16586"/>
                </a:lnTo>
                <a:lnTo>
                  <a:pt x="25543" y="13652"/>
                </a:lnTo>
                <a:lnTo>
                  <a:pt x="24362" y="7581"/>
                </a:lnTo>
                <a:lnTo>
                  <a:pt x="16081" y="7366"/>
                </a:lnTo>
                <a:lnTo>
                  <a:pt x="143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42" name="Google Shape;3442;gefe2f4b35a_0_17"/>
          <p:cNvSpPr/>
          <p:nvPr/>
        </p:nvSpPr>
        <p:spPr>
          <a:xfrm>
            <a:off x="5282787" y="13524580"/>
            <a:ext cx="21589" cy="13334"/>
          </a:xfrm>
          <a:custGeom>
            <a:rect b="b" l="l" r="r" t="t"/>
            <a:pathLst>
              <a:path extrusionOk="0" h="13334" w="21589">
                <a:moveTo>
                  <a:pt x="9258" y="0"/>
                </a:moveTo>
                <a:lnTo>
                  <a:pt x="6019" y="0"/>
                </a:lnTo>
                <a:lnTo>
                  <a:pt x="1244" y="0"/>
                </a:lnTo>
                <a:lnTo>
                  <a:pt x="0" y="3263"/>
                </a:lnTo>
                <a:lnTo>
                  <a:pt x="2044" y="9766"/>
                </a:lnTo>
                <a:lnTo>
                  <a:pt x="5333" y="13017"/>
                </a:lnTo>
                <a:lnTo>
                  <a:pt x="13017" y="13017"/>
                </a:lnTo>
                <a:lnTo>
                  <a:pt x="17005" y="11036"/>
                </a:lnTo>
                <a:lnTo>
                  <a:pt x="21031" y="5537"/>
                </a:lnTo>
                <a:lnTo>
                  <a:pt x="14135" y="1498"/>
                </a:lnTo>
                <a:lnTo>
                  <a:pt x="9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43" name="Google Shape;3443;gefe2f4b35a_0_17"/>
          <p:cNvSpPr/>
          <p:nvPr/>
        </p:nvSpPr>
        <p:spPr>
          <a:xfrm>
            <a:off x="3204542" y="13603631"/>
            <a:ext cx="39369" cy="45719"/>
          </a:xfrm>
          <a:custGeom>
            <a:rect b="b" l="l" r="r" t="t"/>
            <a:pathLst>
              <a:path extrusionOk="0" h="45719" w="39369">
                <a:moveTo>
                  <a:pt x="16751" y="0"/>
                </a:moveTo>
                <a:lnTo>
                  <a:pt x="6007" y="0"/>
                </a:lnTo>
                <a:lnTo>
                  <a:pt x="4203" y="0"/>
                </a:lnTo>
                <a:lnTo>
                  <a:pt x="2222" y="177"/>
                </a:lnTo>
                <a:lnTo>
                  <a:pt x="0" y="571"/>
                </a:lnTo>
                <a:lnTo>
                  <a:pt x="0" y="22923"/>
                </a:lnTo>
                <a:lnTo>
                  <a:pt x="11150" y="26606"/>
                </a:lnTo>
                <a:lnTo>
                  <a:pt x="7467" y="37680"/>
                </a:lnTo>
                <a:lnTo>
                  <a:pt x="15671" y="38188"/>
                </a:lnTo>
                <a:lnTo>
                  <a:pt x="17449" y="45465"/>
                </a:lnTo>
                <a:lnTo>
                  <a:pt x="27254" y="45465"/>
                </a:lnTo>
                <a:lnTo>
                  <a:pt x="28359" y="45377"/>
                </a:lnTo>
                <a:lnTo>
                  <a:pt x="29591" y="45161"/>
                </a:lnTo>
                <a:lnTo>
                  <a:pt x="29883" y="35598"/>
                </a:lnTo>
                <a:lnTo>
                  <a:pt x="39154" y="35026"/>
                </a:lnTo>
                <a:lnTo>
                  <a:pt x="36817" y="22923"/>
                </a:lnTo>
                <a:lnTo>
                  <a:pt x="25869" y="19126"/>
                </a:lnTo>
                <a:lnTo>
                  <a:pt x="29591" y="8064"/>
                </a:lnTo>
                <a:lnTo>
                  <a:pt x="20955" y="6184"/>
                </a:lnTo>
                <a:lnTo>
                  <a:pt x="167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44" name="Google Shape;3444;gefe2f4b35a_0_17"/>
          <p:cNvSpPr/>
          <p:nvPr/>
        </p:nvSpPr>
        <p:spPr>
          <a:xfrm>
            <a:off x="3159988" y="13715277"/>
            <a:ext cx="1269" cy="1269"/>
          </a:xfrm>
          <a:custGeom>
            <a:rect b="b" l="l" r="r" t="t"/>
            <a:pathLst>
              <a:path extrusionOk="0" h="1269" w="1269">
                <a:moveTo>
                  <a:pt x="477" y="0"/>
                </a:moveTo>
                <a:lnTo>
                  <a:pt x="0" y="722"/>
                </a:lnTo>
                <a:lnTo>
                  <a:pt x="717" y="722"/>
                </a:lnTo>
                <a:lnTo>
                  <a:pt x="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45" name="Google Shape;3445;gefe2f4b35a_0_17"/>
          <p:cNvSpPr/>
          <p:nvPr/>
        </p:nvSpPr>
        <p:spPr>
          <a:xfrm>
            <a:off x="685375" y="13545095"/>
            <a:ext cx="29845" cy="37465"/>
          </a:xfrm>
          <a:custGeom>
            <a:rect b="b" l="l" r="r" t="t"/>
            <a:pathLst>
              <a:path extrusionOk="0" h="37465" w="29845">
                <a:moveTo>
                  <a:pt x="22186" y="0"/>
                </a:moveTo>
                <a:lnTo>
                  <a:pt x="0" y="0"/>
                </a:lnTo>
                <a:lnTo>
                  <a:pt x="3084" y="13634"/>
                </a:lnTo>
                <a:lnTo>
                  <a:pt x="10287" y="23125"/>
                </a:lnTo>
                <a:lnTo>
                  <a:pt x="19756" y="30327"/>
                </a:lnTo>
                <a:lnTo>
                  <a:pt x="29641" y="37096"/>
                </a:lnTo>
                <a:lnTo>
                  <a:pt x="26157" y="23827"/>
                </a:lnTo>
                <a:lnTo>
                  <a:pt x="26204" y="16252"/>
                </a:lnTo>
                <a:lnTo>
                  <a:pt x="26107" y="982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46" name="Google Shape;3446;gefe2f4b35a_0_17"/>
          <p:cNvSpPr/>
          <p:nvPr/>
        </p:nvSpPr>
        <p:spPr>
          <a:xfrm>
            <a:off x="170306" y="13552223"/>
            <a:ext cx="22225" cy="12065"/>
          </a:xfrm>
          <a:custGeom>
            <a:rect b="b" l="l" r="r" t="t"/>
            <a:pathLst>
              <a:path extrusionOk="0" h="12065" w="22225">
                <a:moveTo>
                  <a:pt x="17589" y="0"/>
                </a:moveTo>
                <a:lnTo>
                  <a:pt x="15836" y="0"/>
                </a:lnTo>
                <a:lnTo>
                  <a:pt x="4749" y="0"/>
                </a:lnTo>
                <a:lnTo>
                  <a:pt x="558" y="2997"/>
                </a:lnTo>
                <a:lnTo>
                  <a:pt x="0" y="9004"/>
                </a:lnTo>
                <a:lnTo>
                  <a:pt x="3632" y="12001"/>
                </a:lnTo>
                <a:lnTo>
                  <a:pt x="12725" y="12001"/>
                </a:lnTo>
                <a:lnTo>
                  <a:pt x="18173" y="9055"/>
                </a:lnTo>
                <a:lnTo>
                  <a:pt x="21628" y="241"/>
                </a:lnTo>
                <a:lnTo>
                  <a:pt x="19519" y="76"/>
                </a:lnTo>
                <a:lnTo>
                  <a:pt x="17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47" name="Google Shape;3447;gefe2f4b35a_0_17"/>
          <p:cNvSpPr/>
          <p:nvPr/>
        </p:nvSpPr>
        <p:spPr>
          <a:xfrm>
            <a:off x="902478" y="13566731"/>
            <a:ext cx="24765" cy="23494"/>
          </a:xfrm>
          <a:custGeom>
            <a:rect b="b" l="l" r="r" t="t"/>
            <a:pathLst>
              <a:path extrusionOk="0" h="23494" w="24765">
                <a:moveTo>
                  <a:pt x="24409" y="0"/>
                </a:moveTo>
                <a:lnTo>
                  <a:pt x="16167" y="0"/>
                </a:lnTo>
                <a:lnTo>
                  <a:pt x="14846" y="0"/>
                </a:lnTo>
                <a:lnTo>
                  <a:pt x="13246" y="152"/>
                </a:lnTo>
                <a:lnTo>
                  <a:pt x="11341" y="469"/>
                </a:lnTo>
                <a:lnTo>
                  <a:pt x="11341" y="7962"/>
                </a:lnTo>
                <a:lnTo>
                  <a:pt x="1625" y="19100"/>
                </a:lnTo>
                <a:lnTo>
                  <a:pt x="0" y="23037"/>
                </a:lnTo>
                <a:lnTo>
                  <a:pt x="4381" y="23037"/>
                </a:lnTo>
                <a:lnTo>
                  <a:pt x="12039" y="17272"/>
                </a:lnTo>
                <a:lnTo>
                  <a:pt x="22059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48" name="Google Shape;3448;gefe2f4b35a_0_17"/>
          <p:cNvSpPr/>
          <p:nvPr/>
        </p:nvSpPr>
        <p:spPr>
          <a:xfrm>
            <a:off x="4933531" y="13574695"/>
            <a:ext cx="26670" cy="22859"/>
          </a:xfrm>
          <a:custGeom>
            <a:rect b="b" l="l" r="r" t="t"/>
            <a:pathLst>
              <a:path extrusionOk="0" h="22859" w="26670">
                <a:moveTo>
                  <a:pt x="24117" y="0"/>
                </a:moveTo>
                <a:lnTo>
                  <a:pt x="9474" y="0"/>
                </a:lnTo>
                <a:lnTo>
                  <a:pt x="8928" y="9575"/>
                </a:lnTo>
                <a:lnTo>
                  <a:pt x="0" y="10147"/>
                </a:lnTo>
                <a:lnTo>
                  <a:pt x="1993" y="22237"/>
                </a:lnTo>
                <a:lnTo>
                  <a:pt x="16941" y="22237"/>
                </a:lnTo>
                <a:lnTo>
                  <a:pt x="17284" y="12674"/>
                </a:lnTo>
                <a:lnTo>
                  <a:pt x="26187" y="11861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49" name="Google Shape;3449;gefe2f4b35a_0_17"/>
          <p:cNvSpPr/>
          <p:nvPr/>
        </p:nvSpPr>
        <p:spPr>
          <a:xfrm>
            <a:off x="935970" y="13596931"/>
            <a:ext cx="37465" cy="22859"/>
          </a:xfrm>
          <a:custGeom>
            <a:rect b="b" l="l" r="r" t="t"/>
            <a:pathLst>
              <a:path extrusionOk="0" h="22859" w="37465">
                <a:moveTo>
                  <a:pt x="36842" y="0"/>
                </a:moveTo>
                <a:lnTo>
                  <a:pt x="0" y="0"/>
                </a:lnTo>
                <a:lnTo>
                  <a:pt x="0" y="22364"/>
                </a:lnTo>
                <a:lnTo>
                  <a:pt x="10780" y="18400"/>
                </a:lnTo>
                <a:lnTo>
                  <a:pt x="19502" y="12349"/>
                </a:lnTo>
                <a:lnTo>
                  <a:pt x="27683" y="5714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50" name="Google Shape;3450;gefe2f4b35a_0_17"/>
          <p:cNvSpPr/>
          <p:nvPr/>
        </p:nvSpPr>
        <p:spPr>
          <a:xfrm>
            <a:off x="692843" y="13609928"/>
            <a:ext cx="16509" cy="26034"/>
          </a:xfrm>
          <a:custGeom>
            <a:rect b="b" l="l" r="r" t="t"/>
            <a:pathLst>
              <a:path extrusionOk="0" h="26034" w="16509">
                <a:moveTo>
                  <a:pt x="12941" y="0"/>
                </a:moveTo>
                <a:lnTo>
                  <a:pt x="6438" y="0"/>
                </a:lnTo>
                <a:lnTo>
                  <a:pt x="4559" y="0"/>
                </a:lnTo>
                <a:lnTo>
                  <a:pt x="2412" y="533"/>
                </a:lnTo>
                <a:lnTo>
                  <a:pt x="0" y="1765"/>
                </a:lnTo>
                <a:lnTo>
                  <a:pt x="0" y="24117"/>
                </a:lnTo>
                <a:lnTo>
                  <a:pt x="2362" y="25298"/>
                </a:lnTo>
                <a:lnTo>
                  <a:pt x="4483" y="25806"/>
                </a:lnTo>
                <a:lnTo>
                  <a:pt x="12865" y="25806"/>
                </a:lnTo>
                <a:lnTo>
                  <a:pt x="16154" y="19354"/>
                </a:lnTo>
                <a:lnTo>
                  <a:pt x="16192" y="6451"/>
                </a:lnTo>
                <a:lnTo>
                  <a:pt x="129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51" name="Google Shape;3451;gefe2f4b35a_0_17"/>
          <p:cNvSpPr/>
          <p:nvPr/>
        </p:nvSpPr>
        <p:spPr>
          <a:xfrm>
            <a:off x="893423" y="13626552"/>
            <a:ext cx="13969" cy="17780"/>
          </a:xfrm>
          <a:custGeom>
            <a:rect b="b" l="l" r="r" t="t"/>
            <a:pathLst>
              <a:path extrusionOk="0" h="17780" w="13969">
                <a:moveTo>
                  <a:pt x="5727" y="0"/>
                </a:moveTo>
                <a:lnTo>
                  <a:pt x="468" y="7892"/>
                </a:lnTo>
                <a:lnTo>
                  <a:pt x="0" y="13431"/>
                </a:lnTo>
                <a:lnTo>
                  <a:pt x="2713" y="16696"/>
                </a:lnTo>
                <a:lnTo>
                  <a:pt x="6997" y="17767"/>
                </a:lnTo>
                <a:lnTo>
                  <a:pt x="11433" y="16611"/>
                </a:lnTo>
                <a:lnTo>
                  <a:pt x="13949" y="13203"/>
                </a:lnTo>
                <a:lnTo>
                  <a:pt x="12671" y="7635"/>
                </a:lnTo>
                <a:lnTo>
                  <a:pt x="5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52" name="Google Shape;3452;gefe2f4b35a_0_17"/>
          <p:cNvSpPr/>
          <p:nvPr/>
        </p:nvSpPr>
        <p:spPr>
          <a:xfrm>
            <a:off x="1009633" y="13640367"/>
            <a:ext cx="52069" cy="12700"/>
          </a:xfrm>
          <a:custGeom>
            <a:rect b="b" l="l" r="r" t="t"/>
            <a:pathLst>
              <a:path extrusionOk="0" h="12700" w="52069">
                <a:moveTo>
                  <a:pt x="19596" y="0"/>
                </a:moveTo>
                <a:lnTo>
                  <a:pt x="15354" y="0"/>
                </a:lnTo>
                <a:lnTo>
                  <a:pt x="7366" y="0"/>
                </a:lnTo>
                <a:lnTo>
                  <a:pt x="1155" y="1727"/>
                </a:lnTo>
                <a:lnTo>
                  <a:pt x="0" y="8420"/>
                </a:lnTo>
                <a:lnTo>
                  <a:pt x="2578" y="8102"/>
                </a:lnTo>
                <a:lnTo>
                  <a:pt x="4991" y="7975"/>
                </a:lnTo>
                <a:lnTo>
                  <a:pt x="13906" y="7975"/>
                </a:lnTo>
                <a:lnTo>
                  <a:pt x="19354" y="9118"/>
                </a:lnTo>
                <a:lnTo>
                  <a:pt x="28740" y="11404"/>
                </a:lnTo>
                <a:lnTo>
                  <a:pt x="32664" y="12560"/>
                </a:lnTo>
                <a:lnTo>
                  <a:pt x="41643" y="12560"/>
                </a:lnTo>
                <a:lnTo>
                  <a:pt x="46253" y="9969"/>
                </a:lnTo>
                <a:lnTo>
                  <a:pt x="51498" y="939"/>
                </a:lnTo>
                <a:lnTo>
                  <a:pt x="49047" y="1689"/>
                </a:lnTo>
                <a:lnTo>
                  <a:pt x="46126" y="1955"/>
                </a:lnTo>
                <a:lnTo>
                  <a:pt x="38646" y="1955"/>
                </a:lnTo>
                <a:lnTo>
                  <a:pt x="19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53" name="Google Shape;3453;gefe2f4b35a_0_17"/>
          <p:cNvSpPr/>
          <p:nvPr/>
        </p:nvSpPr>
        <p:spPr>
          <a:xfrm>
            <a:off x="692833" y="13656073"/>
            <a:ext cx="14604" cy="29844"/>
          </a:xfrm>
          <a:custGeom>
            <a:rect b="b" l="l" r="r" t="t"/>
            <a:pathLst>
              <a:path extrusionOk="0" h="29844" w="14604">
                <a:moveTo>
                  <a:pt x="4838" y="0"/>
                </a:moveTo>
                <a:lnTo>
                  <a:pt x="3416" y="0"/>
                </a:lnTo>
                <a:lnTo>
                  <a:pt x="1816" y="63"/>
                </a:lnTo>
                <a:lnTo>
                  <a:pt x="0" y="203"/>
                </a:lnTo>
                <a:lnTo>
                  <a:pt x="228" y="9174"/>
                </a:lnTo>
                <a:lnTo>
                  <a:pt x="361" y="18297"/>
                </a:lnTo>
                <a:lnTo>
                  <a:pt x="2114" y="25777"/>
                </a:lnTo>
                <a:lnTo>
                  <a:pt x="7200" y="29819"/>
                </a:lnTo>
                <a:lnTo>
                  <a:pt x="8594" y="19491"/>
                </a:lnTo>
                <a:lnTo>
                  <a:pt x="13158" y="9871"/>
                </a:lnTo>
                <a:lnTo>
                  <a:pt x="14153" y="2769"/>
                </a:lnTo>
                <a:lnTo>
                  <a:pt x="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54" name="Google Shape;3454;gefe2f4b35a_0_17"/>
          <p:cNvSpPr/>
          <p:nvPr/>
        </p:nvSpPr>
        <p:spPr>
          <a:xfrm>
            <a:off x="1532458" y="13656284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0" y="0"/>
                </a:lnTo>
                <a:lnTo>
                  <a:pt x="0" y="14871"/>
                </a:lnTo>
                <a:lnTo>
                  <a:pt x="22161" y="14871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55" name="Google Shape;3455;gefe2f4b35a_0_17"/>
          <p:cNvSpPr/>
          <p:nvPr/>
        </p:nvSpPr>
        <p:spPr>
          <a:xfrm>
            <a:off x="552753" y="13688134"/>
            <a:ext cx="44450" cy="20319"/>
          </a:xfrm>
          <a:custGeom>
            <a:rect b="b" l="l" r="r" t="t"/>
            <a:pathLst>
              <a:path extrusionOk="0" h="20319" w="44450">
                <a:moveTo>
                  <a:pt x="13055" y="0"/>
                </a:moveTo>
                <a:lnTo>
                  <a:pt x="6083" y="0"/>
                </a:lnTo>
                <a:lnTo>
                  <a:pt x="571" y="1701"/>
                </a:lnTo>
                <a:lnTo>
                  <a:pt x="0" y="5143"/>
                </a:lnTo>
                <a:lnTo>
                  <a:pt x="9633" y="10267"/>
                </a:lnTo>
                <a:lnTo>
                  <a:pt x="34806" y="14685"/>
                </a:lnTo>
                <a:lnTo>
                  <a:pt x="44246" y="20002"/>
                </a:lnTo>
                <a:lnTo>
                  <a:pt x="42478" y="11326"/>
                </a:lnTo>
                <a:lnTo>
                  <a:pt x="34913" y="5067"/>
                </a:lnTo>
                <a:lnTo>
                  <a:pt x="24217" y="1275"/>
                </a:lnTo>
                <a:lnTo>
                  <a:pt x="130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56" name="Google Shape;3456;gefe2f4b35a_0_17"/>
          <p:cNvSpPr/>
          <p:nvPr/>
        </p:nvSpPr>
        <p:spPr>
          <a:xfrm>
            <a:off x="146644" y="13692598"/>
            <a:ext cx="31114" cy="15240"/>
          </a:xfrm>
          <a:custGeom>
            <a:rect b="b" l="l" r="r" t="t"/>
            <a:pathLst>
              <a:path extrusionOk="0" h="15240" w="31114">
                <a:moveTo>
                  <a:pt x="23837" y="0"/>
                </a:moveTo>
                <a:lnTo>
                  <a:pt x="20993" y="0"/>
                </a:lnTo>
                <a:lnTo>
                  <a:pt x="9017" y="0"/>
                </a:lnTo>
                <a:lnTo>
                  <a:pt x="3098" y="3708"/>
                </a:lnTo>
                <a:lnTo>
                  <a:pt x="0" y="11125"/>
                </a:lnTo>
                <a:lnTo>
                  <a:pt x="2819" y="14833"/>
                </a:lnTo>
                <a:lnTo>
                  <a:pt x="8305" y="14833"/>
                </a:lnTo>
                <a:lnTo>
                  <a:pt x="12800" y="14110"/>
                </a:lnTo>
                <a:lnTo>
                  <a:pt x="18108" y="11725"/>
                </a:lnTo>
                <a:lnTo>
                  <a:pt x="24080" y="7354"/>
                </a:lnTo>
                <a:lnTo>
                  <a:pt x="30568" y="673"/>
                </a:lnTo>
                <a:lnTo>
                  <a:pt x="27025" y="215"/>
                </a:lnTo>
                <a:lnTo>
                  <a:pt x="238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57" name="Google Shape;3457;gefe2f4b35a_0_17"/>
          <p:cNvSpPr/>
          <p:nvPr/>
        </p:nvSpPr>
        <p:spPr>
          <a:xfrm>
            <a:off x="877013" y="13700642"/>
            <a:ext cx="15875" cy="15875"/>
          </a:xfrm>
          <a:custGeom>
            <a:rect b="b" l="l" r="r" t="t"/>
            <a:pathLst>
              <a:path extrusionOk="0" h="15875" w="15875">
                <a:moveTo>
                  <a:pt x="7188" y="0"/>
                </a:moveTo>
                <a:lnTo>
                  <a:pt x="7188" y="7493"/>
                </a:lnTo>
                <a:lnTo>
                  <a:pt x="1435" y="8991"/>
                </a:lnTo>
                <a:lnTo>
                  <a:pt x="0" y="14630"/>
                </a:lnTo>
                <a:lnTo>
                  <a:pt x="415" y="15356"/>
                </a:lnTo>
                <a:lnTo>
                  <a:pt x="14387" y="15356"/>
                </a:lnTo>
                <a:lnTo>
                  <a:pt x="15579" y="11911"/>
                </a:lnTo>
                <a:lnTo>
                  <a:pt x="13972" y="4654"/>
                </a:lnTo>
                <a:lnTo>
                  <a:pt x="7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58" name="Google Shape;3458;gefe2f4b35a_0_17"/>
          <p:cNvSpPr/>
          <p:nvPr/>
        </p:nvSpPr>
        <p:spPr>
          <a:xfrm>
            <a:off x="1717598" y="13700642"/>
            <a:ext cx="14605" cy="15875"/>
          </a:xfrm>
          <a:custGeom>
            <a:rect b="b" l="l" r="r" t="t"/>
            <a:pathLst>
              <a:path extrusionOk="0" h="15875" w="14605">
                <a:moveTo>
                  <a:pt x="6505" y="0"/>
                </a:moveTo>
                <a:lnTo>
                  <a:pt x="535" y="10905"/>
                </a:lnTo>
                <a:lnTo>
                  <a:pt x="0" y="15356"/>
                </a:lnTo>
                <a:lnTo>
                  <a:pt x="14584" y="15356"/>
                </a:lnTo>
                <a:lnTo>
                  <a:pt x="13976" y="5472"/>
                </a:lnTo>
                <a:lnTo>
                  <a:pt x="65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59" name="Google Shape;3459;gefe2f4b35a_0_17"/>
          <p:cNvSpPr/>
          <p:nvPr/>
        </p:nvSpPr>
        <p:spPr>
          <a:xfrm>
            <a:off x="1899299" y="13699703"/>
            <a:ext cx="16510" cy="16509"/>
          </a:xfrm>
          <a:custGeom>
            <a:rect b="b" l="l" r="r" t="t"/>
            <a:pathLst>
              <a:path extrusionOk="0" h="16509" w="16510">
                <a:moveTo>
                  <a:pt x="11919" y="0"/>
                </a:moveTo>
                <a:lnTo>
                  <a:pt x="10268" y="0"/>
                </a:lnTo>
                <a:lnTo>
                  <a:pt x="2732" y="4090"/>
                </a:lnTo>
                <a:lnTo>
                  <a:pt x="389" y="13463"/>
                </a:lnTo>
                <a:lnTo>
                  <a:pt x="0" y="16296"/>
                </a:lnTo>
                <a:lnTo>
                  <a:pt x="15674" y="16296"/>
                </a:lnTo>
                <a:lnTo>
                  <a:pt x="16507" y="13154"/>
                </a:lnTo>
                <a:lnTo>
                  <a:pt x="16148" y="939"/>
                </a:lnTo>
                <a:lnTo>
                  <a:pt x="13862" y="292"/>
                </a:lnTo>
                <a:lnTo>
                  <a:pt x="11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60" name="Google Shape;3460;gefe2f4b35a_0_17"/>
          <p:cNvSpPr/>
          <p:nvPr/>
        </p:nvSpPr>
        <p:spPr>
          <a:xfrm>
            <a:off x="4769461" y="13708133"/>
            <a:ext cx="12700" cy="8255"/>
          </a:xfrm>
          <a:custGeom>
            <a:rect b="b" l="l" r="r" t="t"/>
            <a:pathLst>
              <a:path extrusionOk="0" h="8255" w="12700">
                <a:moveTo>
                  <a:pt x="4095" y="0"/>
                </a:moveTo>
                <a:lnTo>
                  <a:pt x="677" y="6295"/>
                </a:lnTo>
                <a:lnTo>
                  <a:pt x="0" y="7866"/>
                </a:lnTo>
                <a:lnTo>
                  <a:pt x="11148" y="7866"/>
                </a:lnTo>
                <a:lnTo>
                  <a:pt x="12402" y="4784"/>
                </a:lnTo>
                <a:lnTo>
                  <a:pt x="40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61" name="Google Shape;3461;gefe2f4b35a_0_17"/>
          <p:cNvSpPr/>
          <p:nvPr/>
        </p:nvSpPr>
        <p:spPr>
          <a:xfrm>
            <a:off x="122286" y="13715277"/>
            <a:ext cx="3810" cy="1269"/>
          </a:xfrm>
          <a:custGeom>
            <a:rect b="b" l="l" r="r" t="t"/>
            <a:pathLst>
              <a:path extrusionOk="0" h="1269" w="3810">
                <a:moveTo>
                  <a:pt x="3395" y="0"/>
                </a:moveTo>
                <a:lnTo>
                  <a:pt x="0" y="722"/>
                </a:lnTo>
                <a:lnTo>
                  <a:pt x="3284" y="722"/>
                </a:lnTo>
                <a:lnTo>
                  <a:pt x="33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62" name="Google Shape;3462;gefe2f4b35a_0_17"/>
          <p:cNvSpPr/>
          <p:nvPr/>
        </p:nvSpPr>
        <p:spPr>
          <a:xfrm>
            <a:off x="4847764" y="13715100"/>
            <a:ext cx="29210" cy="1269"/>
          </a:xfrm>
          <a:custGeom>
            <a:rect b="b" l="l" r="r" t="t"/>
            <a:pathLst>
              <a:path extrusionOk="0" h="1269" w="29210">
                <a:moveTo>
                  <a:pt x="14213" y="0"/>
                </a:moveTo>
                <a:lnTo>
                  <a:pt x="11800" y="0"/>
                </a:lnTo>
                <a:lnTo>
                  <a:pt x="1711" y="481"/>
                </a:lnTo>
                <a:lnTo>
                  <a:pt x="0" y="899"/>
                </a:lnTo>
                <a:lnTo>
                  <a:pt x="28828" y="899"/>
                </a:lnTo>
                <a:lnTo>
                  <a:pt x="29039" y="203"/>
                </a:lnTo>
                <a:lnTo>
                  <a:pt x="23979" y="203"/>
                </a:lnTo>
                <a:lnTo>
                  <a:pt x="14213" y="0"/>
                </a:lnTo>
                <a:close/>
              </a:path>
              <a:path extrusionOk="0" h="1269" w="29210">
                <a:moveTo>
                  <a:pt x="29046" y="177"/>
                </a:moveTo>
                <a:lnTo>
                  <a:pt x="27268" y="203"/>
                </a:lnTo>
                <a:lnTo>
                  <a:pt x="29039" y="20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63" name="Google Shape;3463;gefe2f4b35a_0_17"/>
          <p:cNvSpPr/>
          <p:nvPr/>
        </p:nvSpPr>
        <p:spPr>
          <a:xfrm>
            <a:off x="12905544" y="0"/>
            <a:ext cx="15240" cy="11430"/>
          </a:xfrm>
          <a:custGeom>
            <a:rect b="b" l="l" r="r" t="t"/>
            <a:pathLst>
              <a:path extrusionOk="0" h="11430" w="15240">
                <a:moveTo>
                  <a:pt x="14154" y="0"/>
                </a:moveTo>
                <a:lnTo>
                  <a:pt x="0" y="0"/>
                </a:lnTo>
                <a:lnTo>
                  <a:pt x="895" y="6969"/>
                </a:lnTo>
                <a:lnTo>
                  <a:pt x="8115" y="11190"/>
                </a:lnTo>
                <a:lnTo>
                  <a:pt x="9994" y="11190"/>
                </a:lnTo>
                <a:lnTo>
                  <a:pt x="12255" y="10796"/>
                </a:lnTo>
                <a:lnTo>
                  <a:pt x="14985" y="9933"/>
                </a:lnTo>
                <a:lnTo>
                  <a:pt x="141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64" name="Google Shape;3464;gefe2f4b35a_0_17"/>
          <p:cNvSpPr/>
          <p:nvPr/>
        </p:nvSpPr>
        <p:spPr>
          <a:xfrm>
            <a:off x="10121432" y="1112"/>
            <a:ext cx="44450" cy="20955"/>
          </a:xfrm>
          <a:custGeom>
            <a:rect b="b" l="l" r="r" t="t"/>
            <a:pathLst>
              <a:path extrusionOk="0" h="20955" w="44450">
                <a:moveTo>
                  <a:pt x="12522" y="0"/>
                </a:moveTo>
                <a:lnTo>
                  <a:pt x="7505" y="0"/>
                </a:lnTo>
                <a:lnTo>
                  <a:pt x="3022" y="2362"/>
                </a:lnTo>
                <a:lnTo>
                  <a:pt x="0" y="8813"/>
                </a:lnTo>
                <a:lnTo>
                  <a:pt x="7395" y="11810"/>
                </a:lnTo>
                <a:lnTo>
                  <a:pt x="17646" y="15678"/>
                </a:lnTo>
                <a:lnTo>
                  <a:pt x="28535" y="19022"/>
                </a:lnTo>
                <a:lnTo>
                  <a:pt x="37845" y="20447"/>
                </a:lnTo>
                <a:lnTo>
                  <a:pt x="41592" y="20447"/>
                </a:lnTo>
                <a:lnTo>
                  <a:pt x="44005" y="19291"/>
                </a:lnTo>
                <a:lnTo>
                  <a:pt x="44005" y="16306"/>
                </a:lnTo>
                <a:lnTo>
                  <a:pt x="38427" y="12231"/>
                </a:lnTo>
                <a:lnTo>
                  <a:pt x="30583" y="6796"/>
                </a:lnTo>
                <a:lnTo>
                  <a:pt x="21579" y="2038"/>
                </a:lnTo>
                <a:lnTo>
                  <a:pt x="1252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65" name="Google Shape;3465;gefe2f4b35a_0_17"/>
          <p:cNvSpPr/>
          <p:nvPr/>
        </p:nvSpPr>
        <p:spPr>
          <a:xfrm>
            <a:off x="6397104" y="39074"/>
            <a:ext cx="26670" cy="30480"/>
          </a:xfrm>
          <a:custGeom>
            <a:rect b="b" l="l" r="r" t="t"/>
            <a:pathLst>
              <a:path extrusionOk="0" h="30480" w="26670">
                <a:moveTo>
                  <a:pt x="23804" y="0"/>
                </a:moveTo>
                <a:lnTo>
                  <a:pt x="22445" y="0"/>
                </a:lnTo>
                <a:lnTo>
                  <a:pt x="10841" y="4567"/>
                </a:lnTo>
                <a:lnTo>
                  <a:pt x="2751" y="14695"/>
                </a:lnTo>
                <a:lnTo>
                  <a:pt x="0" y="25026"/>
                </a:lnTo>
                <a:lnTo>
                  <a:pt x="4411" y="30200"/>
                </a:lnTo>
                <a:lnTo>
                  <a:pt x="10617" y="23558"/>
                </a:lnTo>
                <a:lnTo>
                  <a:pt x="17362" y="17373"/>
                </a:lnTo>
                <a:lnTo>
                  <a:pt x="23178" y="10198"/>
                </a:lnTo>
                <a:lnTo>
                  <a:pt x="26598" y="584"/>
                </a:lnTo>
                <a:lnTo>
                  <a:pt x="25188" y="190"/>
                </a:lnTo>
                <a:lnTo>
                  <a:pt x="2380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466" name="Google Shape;3466;gefe2f4b35a_0_17"/>
          <p:cNvGrpSpPr/>
          <p:nvPr/>
        </p:nvGrpSpPr>
        <p:grpSpPr>
          <a:xfrm>
            <a:off x="2724364" y="69269"/>
            <a:ext cx="38946" cy="23494"/>
            <a:chOff x="2724364" y="69269"/>
            <a:chExt cx="38946" cy="23494"/>
          </a:xfrm>
        </p:grpSpPr>
        <p:sp>
          <p:nvSpPr>
            <p:cNvPr id="3467" name="Google Shape;3467;gefe2f4b35a_0_17"/>
            <p:cNvSpPr/>
            <p:nvPr/>
          </p:nvSpPr>
          <p:spPr>
            <a:xfrm>
              <a:off x="2724364" y="78701"/>
              <a:ext cx="12700" cy="13334"/>
            </a:xfrm>
            <a:custGeom>
              <a:rect b="b" l="l" r="r" t="t"/>
              <a:pathLst>
                <a:path extrusionOk="0" h="13334" w="12700">
                  <a:moveTo>
                    <a:pt x="12611" y="0"/>
                  </a:moveTo>
                  <a:lnTo>
                    <a:pt x="5791" y="1130"/>
                  </a:lnTo>
                  <a:lnTo>
                    <a:pt x="0" y="3327"/>
                  </a:lnTo>
                  <a:lnTo>
                    <a:pt x="1333" y="12801"/>
                  </a:lnTo>
                  <a:lnTo>
                    <a:pt x="3009" y="12192"/>
                  </a:lnTo>
                  <a:lnTo>
                    <a:pt x="5041" y="11963"/>
                  </a:lnTo>
                  <a:lnTo>
                    <a:pt x="8877" y="11963"/>
                  </a:lnTo>
                  <a:lnTo>
                    <a:pt x="10553" y="12077"/>
                  </a:lnTo>
                  <a:lnTo>
                    <a:pt x="12280" y="12242"/>
                  </a:lnTo>
                  <a:lnTo>
                    <a:pt x="126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468" name="Google Shape;3468;gefe2f4b35a_0_17"/>
            <p:cNvSpPr/>
            <p:nvPr/>
          </p:nvSpPr>
          <p:spPr>
            <a:xfrm>
              <a:off x="2736641" y="69269"/>
              <a:ext cx="26669" cy="23494"/>
            </a:xfrm>
            <a:custGeom>
              <a:rect b="b" l="l" r="r" t="t"/>
              <a:pathLst>
                <a:path extrusionOk="0" h="23494" w="26669">
                  <a:moveTo>
                    <a:pt x="18681" y="0"/>
                  </a:moveTo>
                  <a:lnTo>
                    <a:pt x="17602" y="8242"/>
                  </a:lnTo>
                  <a:lnTo>
                    <a:pt x="8267" y="8115"/>
                  </a:lnTo>
                  <a:lnTo>
                    <a:pt x="330" y="9436"/>
                  </a:lnTo>
                  <a:lnTo>
                    <a:pt x="0" y="21678"/>
                  </a:lnTo>
                  <a:lnTo>
                    <a:pt x="1778" y="21844"/>
                  </a:lnTo>
                  <a:lnTo>
                    <a:pt x="12636" y="23202"/>
                  </a:lnTo>
                  <a:lnTo>
                    <a:pt x="21932" y="23202"/>
                  </a:lnTo>
                  <a:lnTo>
                    <a:pt x="26377" y="21488"/>
                  </a:lnTo>
                  <a:lnTo>
                    <a:pt x="25882" y="14744"/>
                  </a:lnTo>
                  <a:lnTo>
                    <a:pt x="20556" y="12069"/>
                  </a:lnTo>
                  <a:lnTo>
                    <a:pt x="21424" y="7677"/>
                  </a:lnTo>
                  <a:lnTo>
                    <a:pt x="22721" y="3132"/>
                  </a:lnTo>
                  <a:lnTo>
                    <a:pt x="18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469" name="Google Shape;3469;gefe2f4b35a_0_17"/>
          <p:cNvGrpSpPr/>
          <p:nvPr/>
        </p:nvGrpSpPr>
        <p:grpSpPr>
          <a:xfrm>
            <a:off x="2762521" y="98999"/>
            <a:ext cx="37464" cy="44930"/>
            <a:chOff x="2762521" y="98999"/>
            <a:chExt cx="37464" cy="44930"/>
          </a:xfrm>
        </p:grpSpPr>
        <p:sp>
          <p:nvSpPr>
            <p:cNvPr id="3470" name="Google Shape;3470;gefe2f4b35a_0_17"/>
            <p:cNvSpPr/>
            <p:nvPr/>
          </p:nvSpPr>
          <p:spPr>
            <a:xfrm>
              <a:off x="2763527" y="140754"/>
              <a:ext cx="6985" cy="3175"/>
            </a:xfrm>
            <a:custGeom>
              <a:rect b="b" l="l" r="r" t="t"/>
              <a:pathLst>
                <a:path extrusionOk="0" h="3175" w="6985">
                  <a:moveTo>
                    <a:pt x="0" y="0"/>
                  </a:moveTo>
                  <a:lnTo>
                    <a:pt x="698" y="1689"/>
                  </a:lnTo>
                  <a:lnTo>
                    <a:pt x="1917" y="2870"/>
                  </a:lnTo>
                  <a:lnTo>
                    <a:pt x="4940" y="2870"/>
                  </a:lnTo>
                  <a:lnTo>
                    <a:pt x="5651" y="2781"/>
                  </a:lnTo>
                  <a:lnTo>
                    <a:pt x="6464" y="2616"/>
                  </a:lnTo>
                  <a:lnTo>
                    <a:pt x="6769" y="1549"/>
                  </a:lnTo>
                  <a:lnTo>
                    <a:pt x="6934" y="10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471" name="Google Shape;3471;gefe2f4b35a_0_17"/>
            <p:cNvSpPr/>
            <p:nvPr/>
          </p:nvSpPr>
          <p:spPr>
            <a:xfrm>
              <a:off x="2762521" y="98999"/>
              <a:ext cx="37464" cy="43180"/>
            </a:xfrm>
            <a:custGeom>
              <a:rect b="b" l="l" r="r" t="t"/>
              <a:pathLst>
                <a:path extrusionOk="0" h="43180" w="37464">
                  <a:moveTo>
                    <a:pt x="29616" y="0"/>
                  </a:moveTo>
                  <a:lnTo>
                    <a:pt x="25072" y="7732"/>
                  </a:lnTo>
                  <a:lnTo>
                    <a:pt x="19929" y="14862"/>
                  </a:lnTo>
                  <a:lnTo>
                    <a:pt x="12942" y="20091"/>
                  </a:lnTo>
                  <a:lnTo>
                    <a:pt x="2870" y="22123"/>
                  </a:lnTo>
                  <a:lnTo>
                    <a:pt x="0" y="22009"/>
                  </a:lnTo>
                  <a:lnTo>
                    <a:pt x="0" y="37096"/>
                  </a:lnTo>
                  <a:lnTo>
                    <a:pt x="444" y="40411"/>
                  </a:lnTo>
                  <a:lnTo>
                    <a:pt x="1003" y="41757"/>
                  </a:lnTo>
                  <a:lnTo>
                    <a:pt x="7937" y="42773"/>
                  </a:lnTo>
                  <a:lnTo>
                    <a:pt x="10759" y="35400"/>
                  </a:lnTo>
                  <a:lnTo>
                    <a:pt x="14498" y="29024"/>
                  </a:lnTo>
                  <a:lnTo>
                    <a:pt x="19154" y="24540"/>
                  </a:lnTo>
                  <a:lnTo>
                    <a:pt x="24726" y="22847"/>
                  </a:lnTo>
                  <a:lnTo>
                    <a:pt x="28295" y="22847"/>
                  </a:lnTo>
                  <a:lnTo>
                    <a:pt x="32346" y="24777"/>
                  </a:lnTo>
                  <a:lnTo>
                    <a:pt x="36880" y="29502"/>
                  </a:lnTo>
                  <a:lnTo>
                    <a:pt x="36669" y="20599"/>
                  </a:lnTo>
                  <a:lnTo>
                    <a:pt x="36596" y="11512"/>
                  </a:lnTo>
                  <a:lnTo>
                    <a:pt x="34850" y="4045"/>
                  </a:lnTo>
                  <a:lnTo>
                    <a:pt x="296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472" name="Google Shape;3472;gefe2f4b35a_0_17"/>
          <p:cNvSpPr/>
          <p:nvPr/>
        </p:nvSpPr>
        <p:spPr>
          <a:xfrm>
            <a:off x="3882411" y="98999"/>
            <a:ext cx="17779" cy="19685"/>
          </a:xfrm>
          <a:custGeom>
            <a:rect b="b" l="l" r="r" t="t"/>
            <a:pathLst>
              <a:path extrusionOk="0" h="19685" w="17779">
                <a:moveTo>
                  <a:pt x="0" y="0"/>
                </a:moveTo>
                <a:lnTo>
                  <a:pt x="3822" y="14198"/>
                </a:lnTo>
                <a:lnTo>
                  <a:pt x="9918" y="19088"/>
                </a:lnTo>
                <a:lnTo>
                  <a:pt x="13881" y="19088"/>
                </a:lnTo>
                <a:lnTo>
                  <a:pt x="17298" y="17103"/>
                </a:lnTo>
                <a:lnTo>
                  <a:pt x="17179" y="12206"/>
                </a:lnTo>
                <a:lnTo>
                  <a:pt x="11941" y="5977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73" name="Google Shape;3473;gefe2f4b35a_0_17"/>
          <p:cNvSpPr/>
          <p:nvPr/>
        </p:nvSpPr>
        <p:spPr>
          <a:xfrm>
            <a:off x="4014751" y="128496"/>
            <a:ext cx="59054" cy="28575"/>
          </a:xfrm>
          <a:custGeom>
            <a:rect b="b" l="l" r="r" t="t"/>
            <a:pathLst>
              <a:path extrusionOk="0" h="28575" w="59054">
                <a:moveTo>
                  <a:pt x="58991" y="0"/>
                </a:moveTo>
                <a:lnTo>
                  <a:pt x="52006" y="4381"/>
                </a:lnTo>
                <a:lnTo>
                  <a:pt x="45389" y="5600"/>
                </a:lnTo>
                <a:lnTo>
                  <a:pt x="35344" y="5600"/>
                </a:lnTo>
                <a:lnTo>
                  <a:pt x="21234" y="3721"/>
                </a:lnTo>
                <a:lnTo>
                  <a:pt x="11201" y="3721"/>
                </a:lnTo>
                <a:lnTo>
                  <a:pt x="5156" y="5880"/>
                </a:lnTo>
                <a:lnTo>
                  <a:pt x="0" y="14871"/>
                </a:lnTo>
                <a:lnTo>
                  <a:pt x="2412" y="14185"/>
                </a:lnTo>
                <a:lnTo>
                  <a:pt x="4787" y="13881"/>
                </a:lnTo>
                <a:lnTo>
                  <a:pt x="15303" y="13881"/>
                </a:lnTo>
                <a:lnTo>
                  <a:pt x="23050" y="17487"/>
                </a:lnTo>
                <a:lnTo>
                  <a:pt x="37236" y="24714"/>
                </a:lnTo>
                <a:lnTo>
                  <a:pt x="43662" y="28321"/>
                </a:lnTo>
                <a:lnTo>
                  <a:pt x="52882" y="28321"/>
                </a:lnTo>
                <a:lnTo>
                  <a:pt x="56184" y="26695"/>
                </a:lnTo>
                <a:lnTo>
                  <a:pt x="58991" y="22352"/>
                </a:lnTo>
                <a:lnTo>
                  <a:pt x="50672" y="20624"/>
                </a:lnTo>
                <a:lnTo>
                  <a:pt x="47764" y="13944"/>
                </a:lnTo>
                <a:lnTo>
                  <a:pt x="44297" y="7607"/>
                </a:lnTo>
                <a:lnTo>
                  <a:pt x="50063" y="5880"/>
                </a:lnTo>
                <a:lnTo>
                  <a:pt x="58699" y="7264"/>
                </a:lnTo>
                <a:lnTo>
                  <a:pt x="589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474" name="Google Shape;3474;gefe2f4b35a_0_17"/>
          <p:cNvGrpSpPr/>
          <p:nvPr/>
        </p:nvGrpSpPr>
        <p:grpSpPr>
          <a:xfrm>
            <a:off x="5208325" y="183979"/>
            <a:ext cx="44320" cy="26701"/>
            <a:chOff x="5208325" y="183979"/>
            <a:chExt cx="44320" cy="26701"/>
          </a:xfrm>
        </p:grpSpPr>
        <p:sp>
          <p:nvSpPr>
            <p:cNvPr id="3475" name="Google Shape;3475;gefe2f4b35a_0_17"/>
            <p:cNvSpPr/>
            <p:nvPr/>
          </p:nvSpPr>
          <p:spPr>
            <a:xfrm>
              <a:off x="5208325" y="184010"/>
              <a:ext cx="29845" cy="26670"/>
            </a:xfrm>
            <a:custGeom>
              <a:rect b="b" l="l" r="r" t="t"/>
              <a:pathLst>
                <a:path extrusionOk="0" h="26670" w="29845">
                  <a:moveTo>
                    <a:pt x="27812" y="0"/>
                  </a:moveTo>
                  <a:lnTo>
                    <a:pt x="19498" y="2005"/>
                  </a:lnTo>
                  <a:lnTo>
                    <a:pt x="11439" y="5786"/>
                  </a:lnTo>
                  <a:lnTo>
                    <a:pt x="4613" y="9445"/>
                  </a:lnTo>
                  <a:lnTo>
                    <a:pt x="0" y="11087"/>
                  </a:lnTo>
                  <a:lnTo>
                    <a:pt x="5753" y="12814"/>
                  </a:lnTo>
                  <a:lnTo>
                    <a:pt x="8559" y="17437"/>
                  </a:lnTo>
                  <a:lnTo>
                    <a:pt x="7137" y="26187"/>
                  </a:lnTo>
                  <a:lnTo>
                    <a:pt x="8559" y="26403"/>
                  </a:lnTo>
                  <a:lnTo>
                    <a:pt x="9855" y="26504"/>
                  </a:lnTo>
                  <a:lnTo>
                    <a:pt x="16751" y="26504"/>
                  </a:lnTo>
                  <a:lnTo>
                    <a:pt x="27317" y="19227"/>
                  </a:lnTo>
                  <a:lnTo>
                    <a:pt x="29692" y="18351"/>
                  </a:lnTo>
                  <a:lnTo>
                    <a:pt x="2781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476" name="Google Shape;3476;gefe2f4b35a_0_17"/>
            <p:cNvSpPr/>
            <p:nvPr/>
          </p:nvSpPr>
          <p:spPr>
            <a:xfrm>
              <a:off x="5236135" y="183979"/>
              <a:ext cx="16510" cy="19050"/>
            </a:xfrm>
            <a:custGeom>
              <a:rect b="b" l="l" r="r" t="t"/>
              <a:pathLst>
                <a:path extrusionOk="0" h="19050" w="16510">
                  <a:moveTo>
                    <a:pt x="7988" y="0"/>
                  </a:moveTo>
                  <a:lnTo>
                    <a:pt x="1041" y="0"/>
                  </a:lnTo>
                  <a:lnTo>
                    <a:pt x="0" y="25"/>
                  </a:lnTo>
                  <a:lnTo>
                    <a:pt x="1257" y="12052"/>
                  </a:lnTo>
                  <a:lnTo>
                    <a:pt x="1879" y="18376"/>
                  </a:lnTo>
                  <a:lnTo>
                    <a:pt x="3581" y="17741"/>
                  </a:lnTo>
                  <a:lnTo>
                    <a:pt x="5511" y="17348"/>
                  </a:lnTo>
                  <a:lnTo>
                    <a:pt x="10159" y="17348"/>
                  </a:lnTo>
                  <a:lnTo>
                    <a:pt x="12877" y="17741"/>
                  </a:lnTo>
                  <a:lnTo>
                    <a:pt x="16179" y="18719"/>
                  </a:lnTo>
                  <a:lnTo>
                    <a:pt x="13969" y="4394"/>
                  </a:lnTo>
                  <a:lnTo>
                    <a:pt x="7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477" name="Google Shape;3477;gefe2f4b35a_0_17"/>
          <p:cNvSpPr/>
          <p:nvPr/>
        </p:nvSpPr>
        <p:spPr>
          <a:xfrm>
            <a:off x="1204526" y="195094"/>
            <a:ext cx="19050" cy="18414"/>
          </a:xfrm>
          <a:custGeom>
            <a:rect b="b" l="l" r="r" t="t"/>
            <a:pathLst>
              <a:path extrusionOk="0" h="18414" w="19050">
                <a:moveTo>
                  <a:pt x="18648" y="0"/>
                </a:moveTo>
                <a:lnTo>
                  <a:pt x="5838" y="5398"/>
                </a:lnTo>
                <a:lnTo>
                  <a:pt x="173" y="11306"/>
                </a:lnTo>
                <a:lnTo>
                  <a:pt x="0" y="16066"/>
                </a:lnTo>
                <a:lnTo>
                  <a:pt x="3662" y="18021"/>
                </a:lnTo>
                <a:lnTo>
                  <a:pt x="7828" y="18021"/>
                </a:lnTo>
                <a:lnTo>
                  <a:pt x="14229" y="13423"/>
                </a:lnTo>
                <a:lnTo>
                  <a:pt x="186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78" name="Google Shape;3478;gefe2f4b35a_0_17"/>
          <p:cNvSpPr/>
          <p:nvPr/>
        </p:nvSpPr>
        <p:spPr>
          <a:xfrm>
            <a:off x="2585339" y="267018"/>
            <a:ext cx="30480" cy="31750"/>
          </a:xfrm>
          <a:custGeom>
            <a:rect b="b" l="l" r="r" t="t"/>
            <a:pathLst>
              <a:path extrusionOk="0" h="31750" w="30480">
                <a:moveTo>
                  <a:pt x="23761" y="0"/>
                </a:moveTo>
                <a:lnTo>
                  <a:pt x="21780" y="0"/>
                </a:lnTo>
                <a:lnTo>
                  <a:pt x="15709" y="0"/>
                </a:lnTo>
                <a:lnTo>
                  <a:pt x="15938" y="24587"/>
                </a:lnTo>
                <a:lnTo>
                  <a:pt x="9359" y="24587"/>
                </a:lnTo>
                <a:lnTo>
                  <a:pt x="8724" y="24536"/>
                </a:lnTo>
                <a:lnTo>
                  <a:pt x="8026" y="24409"/>
                </a:lnTo>
                <a:lnTo>
                  <a:pt x="7035" y="16967"/>
                </a:lnTo>
                <a:lnTo>
                  <a:pt x="2184" y="16967"/>
                </a:lnTo>
                <a:lnTo>
                  <a:pt x="1435" y="17068"/>
                </a:lnTo>
                <a:lnTo>
                  <a:pt x="571" y="17272"/>
                </a:lnTo>
                <a:lnTo>
                  <a:pt x="0" y="27597"/>
                </a:lnTo>
                <a:lnTo>
                  <a:pt x="3378" y="31521"/>
                </a:lnTo>
                <a:lnTo>
                  <a:pt x="8039" y="31521"/>
                </a:lnTo>
                <a:lnTo>
                  <a:pt x="16082" y="28616"/>
                </a:lnTo>
                <a:lnTo>
                  <a:pt x="23945" y="21328"/>
                </a:lnTo>
                <a:lnTo>
                  <a:pt x="29313" y="11799"/>
                </a:lnTo>
                <a:lnTo>
                  <a:pt x="29870" y="2171"/>
                </a:lnTo>
                <a:lnTo>
                  <a:pt x="26377" y="647"/>
                </a:lnTo>
                <a:lnTo>
                  <a:pt x="237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479" name="Google Shape;3479;gefe2f4b35a_0_17"/>
          <p:cNvGrpSpPr/>
          <p:nvPr/>
        </p:nvGrpSpPr>
        <p:grpSpPr>
          <a:xfrm>
            <a:off x="4991505" y="276683"/>
            <a:ext cx="40004" cy="52351"/>
            <a:chOff x="4991505" y="276683"/>
            <a:chExt cx="40004" cy="52351"/>
          </a:xfrm>
        </p:grpSpPr>
        <p:sp>
          <p:nvSpPr>
            <p:cNvPr id="3480" name="Google Shape;3480;gefe2f4b35a_0_17"/>
            <p:cNvSpPr/>
            <p:nvPr/>
          </p:nvSpPr>
          <p:spPr>
            <a:xfrm>
              <a:off x="4991505" y="287124"/>
              <a:ext cx="40004" cy="41910"/>
            </a:xfrm>
            <a:custGeom>
              <a:rect b="b" l="l" r="r" t="t"/>
              <a:pathLst>
                <a:path extrusionOk="0" h="41910" w="40004">
                  <a:moveTo>
                    <a:pt x="18351" y="0"/>
                  </a:moveTo>
                  <a:lnTo>
                    <a:pt x="7074" y="228"/>
                  </a:lnTo>
                  <a:lnTo>
                    <a:pt x="6022" y="14428"/>
                  </a:lnTo>
                  <a:lnTo>
                    <a:pt x="1081" y="24620"/>
                  </a:lnTo>
                  <a:lnTo>
                    <a:pt x="0" y="32909"/>
                  </a:lnTo>
                  <a:lnTo>
                    <a:pt x="10528" y="41402"/>
                  </a:lnTo>
                  <a:lnTo>
                    <a:pt x="13271" y="32334"/>
                  </a:lnTo>
                  <a:lnTo>
                    <a:pt x="18465" y="30505"/>
                  </a:lnTo>
                  <a:lnTo>
                    <a:pt x="25527" y="30505"/>
                  </a:lnTo>
                  <a:lnTo>
                    <a:pt x="32385" y="31343"/>
                  </a:lnTo>
                  <a:lnTo>
                    <a:pt x="36868" y="31343"/>
                  </a:lnTo>
                  <a:lnTo>
                    <a:pt x="39154" y="30429"/>
                  </a:lnTo>
                  <a:lnTo>
                    <a:pt x="39827" y="26657"/>
                  </a:lnTo>
                  <a:lnTo>
                    <a:pt x="33833" y="20675"/>
                  </a:lnTo>
                  <a:lnTo>
                    <a:pt x="28656" y="13838"/>
                  </a:lnTo>
                  <a:lnTo>
                    <a:pt x="23695" y="6745"/>
                  </a:lnTo>
                  <a:lnTo>
                    <a:pt x="183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481" name="Google Shape;3481;gefe2f4b35a_0_17"/>
            <p:cNvSpPr/>
            <p:nvPr/>
          </p:nvSpPr>
          <p:spPr>
            <a:xfrm>
              <a:off x="4994485" y="276683"/>
              <a:ext cx="15875" cy="10795"/>
            </a:xfrm>
            <a:custGeom>
              <a:rect b="b" l="l" r="r" t="t"/>
              <a:pathLst>
                <a:path extrusionOk="0" h="10795" w="15875">
                  <a:moveTo>
                    <a:pt x="0" y="0"/>
                  </a:moveTo>
                  <a:lnTo>
                    <a:pt x="2146" y="3937"/>
                  </a:lnTo>
                  <a:lnTo>
                    <a:pt x="3441" y="7467"/>
                  </a:lnTo>
                  <a:lnTo>
                    <a:pt x="4102" y="10668"/>
                  </a:lnTo>
                  <a:lnTo>
                    <a:pt x="11607" y="10541"/>
                  </a:lnTo>
                  <a:lnTo>
                    <a:pt x="15367" y="10439"/>
                  </a:lnTo>
                  <a:lnTo>
                    <a:pt x="11303" y="5918"/>
                  </a:lnTo>
                  <a:lnTo>
                    <a:pt x="6502" y="2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482" name="Google Shape;3482;gefe2f4b35a_0_17"/>
          <p:cNvSpPr/>
          <p:nvPr/>
        </p:nvSpPr>
        <p:spPr>
          <a:xfrm>
            <a:off x="4103516" y="321116"/>
            <a:ext cx="14604" cy="30479"/>
          </a:xfrm>
          <a:custGeom>
            <a:rect b="b" l="l" r="r" t="t"/>
            <a:pathLst>
              <a:path extrusionOk="0" h="30479" w="14604">
                <a:moveTo>
                  <a:pt x="9831" y="0"/>
                </a:moveTo>
                <a:lnTo>
                  <a:pt x="8104" y="50"/>
                </a:lnTo>
                <a:lnTo>
                  <a:pt x="7037" y="152"/>
                </a:lnTo>
                <a:lnTo>
                  <a:pt x="1359" y="6501"/>
                </a:lnTo>
                <a:lnTo>
                  <a:pt x="0" y="16743"/>
                </a:lnTo>
                <a:lnTo>
                  <a:pt x="2095" y="26268"/>
                </a:lnTo>
                <a:lnTo>
                  <a:pt x="6783" y="30467"/>
                </a:lnTo>
                <a:lnTo>
                  <a:pt x="9043" y="30467"/>
                </a:lnTo>
                <a:lnTo>
                  <a:pt x="11698" y="28130"/>
                </a:lnTo>
                <a:lnTo>
                  <a:pt x="14530" y="22174"/>
                </a:lnTo>
                <a:lnTo>
                  <a:pt x="5584" y="18473"/>
                </a:lnTo>
                <a:lnTo>
                  <a:pt x="9018" y="10877"/>
                </a:lnTo>
                <a:lnTo>
                  <a:pt x="14033" y="3386"/>
                </a:lnTo>
                <a:lnTo>
                  <a:pt x="98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483" name="Google Shape;3483;gefe2f4b35a_0_17"/>
          <p:cNvGrpSpPr/>
          <p:nvPr/>
        </p:nvGrpSpPr>
        <p:grpSpPr>
          <a:xfrm>
            <a:off x="5235127" y="343291"/>
            <a:ext cx="43529" cy="28217"/>
            <a:chOff x="5235127" y="343291"/>
            <a:chExt cx="43529" cy="28217"/>
          </a:xfrm>
        </p:grpSpPr>
        <p:sp>
          <p:nvSpPr>
            <p:cNvPr id="3484" name="Google Shape;3484;gefe2f4b35a_0_17"/>
            <p:cNvSpPr/>
            <p:nvPr/>
          </p:nvSpPr>
          <p:spPr>
            <a:xfrm>
              <a:off x="5248177" y="362619"/>
              <a:ext cx="30479" cy="8889"/>
            </a:xfrm>
            <a:custGeom>
              <a:rect b="b" l="l" r="r" t="t"/>
              <a:pathLst>
                <a:path extrusionOk="0" h="8889" w="30479">
                  <a:moveTo>
                    <a:pt x="11366" y="0"/>
                  </a:moveTo>
                  <a:lnTo>
                    <a:pt x="8381" y="1854"/>
                  </a:lnTo>
                  <a:lnTo>
                    <a:pt x="4698" y="3441"/>
                  </a:lnTo>
                  <a:lnTo>
                    <a:pt x="0" y="5003"/>
                  </a:lnTo>
                  <a:lnTo>
                    <a:pt x="6934" y="7797"/>
                  </a:lnTo>
                  <a:lnTo>
                    <a:pt x="15278" y="8877"/>
                  </a:lnTo>
                  <a:lnTo>
                    <a:pt x="21424" y="8877"/>
                  </a:lnTo>
                  <a:lnTo>
                    <a:pt x="27566" y="8383"/>
                  </a:lnTo>
                  <a:lnTo>
                    <a:pt x="30125" y="7064"/>
                  </a:lnTo>
                  <a:lnTo>
                    <a:pt x="27677" y="5158"/>
                  </a:lnTo>
                  <a:lnTo>
                    <a:pt x="18795" y="2908"/>
                  </a:lnTo>
                  <a:lnTo>
                    <a:pt x="15773" y="2514"/>
                  </a:lnTo>
                  <a:lnTo>
                    <a:pt x="13373" y="1447"/>
                  </a:lnTo>
                  <a:lnTo>
                    <a:pt x="113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485" name="Google Shape;3485;gefe2f4b35a_0_17"/>
            <p:cNvSpPr/>
            <p:nvPr/>
          </p:nvSpPr>
          <p:spPr>
            <a:xfrm>
              <a:off x="5235127" y="343291"/>
              <a:ext cx="24764" cy="24764"/>
            </a:xfrm>
            <a:custGeom>
              <a:rect b="b" l="l" r="r" t="t"/>
              <a:pathLst>
                <a:path extrusionOk="0" h="24764" w="24764">
                  <a:moveTo>
                    <a:pt x="2496" y="0"/>
                  </a:moveTo>
                  <a:lnTo>
                    <a:pt x="0" y="8650"/>
                  </a:lnTo>
                  <a:lnTo>
                    <a:pt x="1596" y="15476"/>
                  </a:lnTo>
                  <a:lnTo>
                    <a:pt x="6280" y="20647"/>
                  </a:lnTo>
                  <a:lnTo>
                    <a:pt x="13049" y="24333"/>
                  </a:lnTo>
                  <a:lnTo>
                    <a:pt x="17748" y="22771"/>
                  </a:lnTo>
                  <a:lnTo>
                    <a:pt x="21431" y="21183"/>
                  </a:lnTo>
                  <a:lnTo>
                    <a:pt x="24416" y="19329"/>
                  </a:lnTo>
                  <a:lnTo>
                    <a:pt x="19332" y="14160"/>
                  </a:lnTo>
                  <a:lnTo>
                    <a:pt x="14965" y="8212"/>
                  </a:lnTo>
                  <a:lnTo>
                    <a:pt x="9844" y="2989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486" name="Google Shape;3486;gefe2f4b35a_0_17"/>
          <p:cNvGrpSpPr/>
          <p:nvPr/>
        </p:nvGrpSpPr>
        <p:grpSpPr>
          <a:xfrm>
            <a:off x="5505946" y="349525"/>
            <a:ext cx="49225" cy="23495"/>
            <a:chOff x="5505946" y="349525"/>
            <a:chExt cx="49225" cy="23495"/>
          </a:xfrm>
        </p:grpSpPr>
        <p:sp>
          <p:nvSpPr>
            <p:cNvPr id="3487" name="Google Shape;3487;gefe2f4b35a_0_17"/>
            <p:cNvSpPr/>
            <p:nvPr/>
          </p:nvSpPr>
          <p:spPr>
            <a:xfrm>
              <a:off x="5525961" y="350024"/>
              <a:ext cx="29210" cy="16510"/>
            </a:xfrm>
            <a:custGeom>
              <a:rect b="b" l="l" r="r" t="t"/>
              <a:pathLst>
                <a:path extrusionOk="0" h="16510" w="29210">
                  <a:moveTo>
                    <a:pt x="0" y="0"/>
                  </a:moveTo>
                  <a:lnTo>
                    <a:pt x="12" y="1651"/>
                  </a:lnTo>
                  <a:lnTo>
                    <a:pt x="3784" y="1651"/>
                  </a:lnTo>
                  <a:lnTo>
                    <a:pt x="7454" y="2603"/>
                  </a:lnTo>
                  <a:lnTo>
                    <a:pt x="23495" y="16002"/>
                  </a:lnTo>
                  <a:lnTo>
                    <a:pt x="26733" y="15011"/>
                  </a:lnTo>
                  <a:lnTo>
                    <a:pt x="28714" y="12750"/>
                  </a:lnTo>
                  <a:lnTo>
                    <a:pt x="28460" y="8229"/>
                  </a:lnTo>
                  <a:lnTo>
                    <a:pt x="20232" y="7204"/>
                  </a:lnTo>
                  <a:lnTo>
                    <a:pt x="13463" y="4810"/>
                  </a:lnTo>
                  <a:lnTo>
                    <a:pt x="7077" y="2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488" name="Google Shape;3488;gefe2f4b35a_0_17"/>
            <p:cNvSpPr/>
            <p:nvPr/>
          </p:nvSpPr>
          <p:spPr>
            <a:xfrm>
              <a:off x="5505946" y="349525"/>
              <a:ext cx="43814" cy="23495"/>
            </a:xfrm>
            <a:custGeom>
              <a:rect b="b" l="l" r="r" t="t"/>
              <a:pathLst>
                <a:path extrusionOk="0" h="23495" w="43814">
                  <a:moveTo>
                    <a:pt x="16360" y="0"/>
                  </a:moveTo>
                  <a:lnTo>
                    <a:pt x="14265" y="0"/>
                  </a:lnTo>
                  <a:lnTo>
                    <a:pt x="11319" y="0"/>
                  </a:lnTo>
                  <a:lnTo>
                    <a:pt x="7991" y="368"/>
                  </a:lnTo>
                  <a:lnTo>
                    <a:pt x="4130" y="1244"/>
                  </a:lnTo>
                  <a:lnTo>
                    <a:pt x="3954" y="9677"/>
                  </a:lnTo>
                  <a:lnTo>
                    <a:pt x="1259" y="15994"/>
                  </a:lnTo>
                  <a:lnTo>
                    <a:pt x="0" y="20498"/>
                  </a:lnTo>
                  <a:lnTo>
                    <a:pt x="4130" y="23495"/>
                  </a:lnTo>
                  <a:lnTo>
                    <a:pt x="3775" y="16713"/>
                  </a:lnTo>
                  <a:lnTo>
                    <a:pt x="8359" y="14922"/>
                  </a:lnTo>
                  <a:lnTo>
                    <a:pt x="18240" y="14922"/>
                  </a:lnTo>
                  <a:lnTo>
                    <a:pt x="34585" y="17157"/>
                  </a:lnTo>
                  <a:lnTo>
                    <a:pt x="40122" y="17157"/>
                  </a:lnTo>
                  <a:lnTo>
                    <a:pt x="41964" y="16967"/>
                  </a:lnTo>
                  <a:lnTo>
                    <a:pt x="43500" y="16497"/>
                  </a:lnTo>
                  <a:lnTo>
                    <a:pt x="27473" y="3098"/>
                  </a:lnTo>
                  <a:lnTo>
                    <a:pt x="23803" y="2159"/>
                  </a:lnTo>
                  <a:lnTo>
                    <a:pt x="20018" y="2159"/>
                  </a:lnTo>
                  <a:lnTo>
                    <a:pt x="20018" y="495"/>
                  </a:lnTo>
                  <a:lnTo>
                    <a:pt x="18253" y="190"/>
                  </a:lnTo>
                  <a:lnTo>
                    <a:pt x="163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489" name="Google Shape;3489;gefe2f4b35a_0_17"/>
          <p:cNvSpPr/>
          <p:nvPr/>
        </p:nvSpPr>
        <p:spPr>
          <a:xfrm>
            <a:off x="3344634" y="394407"/>
            <a:ext cx="29845" cy="22225"/>
          </a:xfrm>
          <a:custGeom>
            <a:rect b="b" l="l" r="r" t="t"/>
            <a:pathLst>
              <a:path extrusionOk="0" h="22225" w="29845">
                <a:moveTo>
                  <a:pt x="10096" y="0"/>
                </a:moveTo>
                <a:lnTo>
                  <a:pt x="6730" y="0"/>
                </a:lnTo>
                <a:lnTo>
                  <a:pt x="4216" y="0"/>
                </a:lnTo>
                <a:lnTo>
                  <a:pt x="1930" y="2197"/>
                </a:lnTo>
                <a:lnTo>
                  <a:pt x="0" y="8216"/>
                </a:lnTo>
                <a:lnTo>
                  <a:pt x="647" y="8178"/>
                </a:lnTo>
                <a:lnTo>
                  <a:pt x="4305" y="8178"/>
                </a:lnTo>
                <a:lnTo>
                  <a:pt x="8940" y="11569"/>
                </a:lnTo>
                <a:lnTo>
                  <a:pt x="17881" y="18338"/>
                </a:lnTo>
                <a:lnTo>
                  <a:pt x="22199" y="21717"/>
                </a:lnTo>
                <a:lnTo>
                  <a:pt x="27330" y="21717"/>
                </a:lnTo>
                <a:lnTo>
                  <a:pt x="28828" y="20091"/>
                </a:lnTo>
                <a:lnTo>
                  <a:pt x="29324" y="15709"/>
                </a:lnTo>
                <a:lnTo>
                  <a:pt x="28778" y="15748"/>
                </a:lnTo>
                <a:lnTo>
                  <a:pt x="25260" y="15748"/>
                </a:lnTo>
                <a:lnTo>
                  <a:pt x="13842" y="3937"/>
                </a:lnTo>
                <a:lnTo>
                  <a:pt x="1009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90" name="Google Shape;3490;gefe2f4b35a_0_17"/>
          <p:cNvSpPr/>
          <p:nvPr/>
        </p:nvSpPr>
        <p:spPr>
          <a:xfrm>
            <a:off x="5289092" y="465617"/>
            <a:ext cx="29845" cy="26034"/>
          </a:xfrm>
          <a:custGeom>
            <a:rect b="b" l="l" r="r" t="t"/>
            <a:pathLst>
              <a:path extrusionOk="0" h="26034" w="29845">
                <a:moveTo>
                  <a:pt x="4317" y="0"/>
                </a:moveTo>
                <a:lnTo>
                  <a:pt x="1879" y="0"/>
                </a:lnTo>
                <a:lnTo>
                  <a:pt x="215" y="1155"/>
                </a:lnTo>
                <a:lnTo>
                  <a:pt x="0" y="3835"/>
                </a:lnTo>
                <a:lnTo>
                  <a:pt x="8979" y="7862"/>
                </a:lnTo>
                <a:lnTo>
                  <a:pt x="20890" y="21830"/>
                </a:lnTo>
                <a:lnTo>
                  <a:pt x="29705" y="25857"/>
                </a:lnTo>
                <a:lnTo>
                  <a:pt x="27499" y="16861"/>
                </a:lnTo>
                <a:lnTo>
                  <a:pt x="20716" y="8523"/>
                </a:lnTo>
                <a:lnTo>
                  <a:pt x="12081" y="2388"/>
                </a:lnTo>
                <a:lnTo>
                  <a:pt x="43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91" name="Google Shape;3491;gefe2f4b35a_0_17"/>
          <p:cNvSpPr/>
          <p:nvPr/>
        </p:nvSpPr>
        <p:spPr>
          <a:xfrm>
            <a:off x="331744" y="469456"/>
            <a:ext cx="33654" cy="29845"/>
          </a:xfrm>
          <a:custGeom>
            <a:rect b="b" l="l" r="r" t="t"/>
            <a:pathLst>
              <a:path extrusionOk="0" h="29845" w="33654">
                <a:moveTo>
                  <a:pt x="29603" y="0"/>
                </a:moveTo>
                <a:lnTo>
                  <a:pt x="25574" y="10589"/>
                </a:lnTo>
                <a:lnTo>
                  <a:pt x="13601" y="13322"/>
                </a:lnTo>
                <a:lnTo>
                  <a:pt x="2228" y="16769"/>
                </a:lnTo>
                <a:lnTo>
                  <a:pt x="0" y="29502"/>
                </a:lnTo>
                <a:lnTo>
                  <a:pt x="1396" y="29565"/>
                </a:lnTo>
                <a:lnTo>
                  <a:pt x="14717" y="25576"/>
                </a:lnTo>
                <a:lnTo>
                  <a:pt x="26716" y="16463"/>
                </a:lnTo>
                <a:lnTo>
                  <a:pt x="33106" y="6510"/>
                </a:lnTo>
                <a:lnTo>
                  <a:pt x="2960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92" name="Google Shape;3492;gefe2f4b35a_0_17"/>
          <p:cNvSpPr/>
          <p:nvPr/>
        </p:nvSpPr>
        <p:spPr>
          <a:xfrm>
            <a:off x="3396081" y="498955"/>
            <a:ext cx="27939" cy="37465"/>
          </a:xfrm>
          <a:custGeom>
            <a:rect b="b" l="l" r="r" t="t"/>
            <a:pathLst>
              <a:path extrusionOk="0" h="37465" w="27939">
                <a:moveTo>
                  <a:pt x="22186" y="0"/>
                </a:moveTo>
                <a:lnTo>
                  <a:pt x="18061" y="6960"/>
                </a:lnTo>
                <a:lnTo>
                  <a:pt x="9945" y="9966"/>
                </a:lnTo>
                <a:lnTo>
                  <a:pt x="2404" y="13576"/>
                </a:lnTo>
                <a:lnTo>
                  <a:pt x="0" y="22352"/>
                </a:lnTo>
                <a:lnTo>
                  <a:pt x="9829" y="22352"/>
                </a:lnTo>
                <a:lnTo>
                  <a:pt x="6946" y="35267"/>
                </a:lnTo>
                <a:lnTo>
                  <a:pt x="14732" y="37109"/>
                </a:lnTo>
                <a:lnTo>
                  <a:pt x="13462" y="22477"/>
                </a:lnTo>
                <a:lnTo>
                  <a:pt x="21264" y="12372"/>
                </a:lnTo>
                <a:lnTo>
                  <a:pt x="27663" y="5359"/>
                </a:lnTo>
                <a:lnTo>
                  <a:pt x="2218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493" name="Google Shape;3493;gefe2f4b35a_0_17"/>
          <p:cNvSpPr/>
          <p:nvPr/>
        </p:nvSpPr>
        <p:spPr>
          <a:xfrm>
            <a:off x="4007553" y="513708"/>
            <a:ext cx="26035" cy="30479"/>
          </a:xfrm>
          <a:custGeom>
            <a:rect b="b" l="l" r="r" t="t"/>
            <a:pathLst>
              <a:path extrusionOk="0" h="30479" w="26035">
                <a:moveTo>
                  <a:pt x="22174" y="0"/>
                </a:moveTo>
                <a:lnTo>
                  <a:pt x="18021" y="8878"/>
                </a:lnTo>
                <a:lnTo>
                  <a:pt x="10977" y="14836"/>
                </a:lnTo>
                <a:lnTo>
                  <a:pt x="3987" y="20838"/>
                </a:lnTo>
                <a:lnTo>
                  <a:pt x="0" y="29845"/>
                </a:lnTo>
                <a:lnTo>
                  <a:pt x="1231" y="29921"/>
                </a:lnTo>
                <a:lnTo>
                  <a:pt x="12376" y="25356"/>
                </a:lnTo>
                <a:lnTo>
                  <a:pt x="21637" y="15255"/>
                </a:lnTo>
                <a:lnTo>
                  <a:pt x="25931" y="5007"/>
                </a:lnTo>
                <a:lnTo>
                  <a:pt x="221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494" name="Google Shape;3494;gefe2f4b35a_0_17"/>
          <p:cNvGrpSpPr/>
          <p:nvPr/>
        </p:nvGrpSpPr>
        <p:grpSpPr>
          <a:xfrm>
            <a:off x="5751723" y="550809"/>
            <a:ext cx="39272" cy="4779"/>
            <a:chOff x="5751723" y="550809"/>
            <a:chExt cx="39272" cy="4779"/>
          </a:xfrm>
        </p:grpSpPr>
        <p:sp>
          <p:nvSpPr>
            <p:cNvPr id="3495" name="Google Shape;3495;gefe2f4b35a_0_17"/>
            <p:cNvSpPr/>
            <p:nvPr/>
          </p:nvSpPr>
          <p:spPr>
            <a:xfrm>
              <a:off x="5751723" y="551143"/>
              <a:ext cx="30479" cy="4445"/>
            </a:xfrm>
            <a:custGeom>
              <a:rect b="b" l="l" r="r" t="t"/>
              <a:pathLst>
                <a:path extrusionOk="0" h="4445" w="30479">
                  <a:moveTo>
                    <a:pt x="27203" y="0"/>
                  </a:moveTo>
                  <a:lnTo>
                    <a:pt x="8812" y="1892"/>
                  </a:lnTo>
                  <a:lnTo>
                    <a:pt x="498" y="3159"/>
                  </a:lnTo>
                  <a:lnTo>
                    <a:pt x="0" y="3868"/>
                  </a:lnTo>
                  <a:lnTo>
                    <a:pt x="5054" y="4089"/>
                  </a:lnTo>
                  <a:lnTo>
                    <a:pt x="11899" y="4089"/>
                  </a:lnTo>
                  <a:lnTo>
                    <a:pt x="23367" y="3492"/>
                  </a:lnTo>
                  <a:lnTo>
                    <a:pt x="30213" y="2603"/>
                  </a:lnTo>
                  <a:lnTo>
                    <a:pt x="27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496" name="Google Shape;3496;gefe2f4b35a_0_17"/>
            <p:cNvSpPr/>
            <p:nvPr/>
          </p:nvSpPr>
          <p:spPr>
            <a:xfrm>
              <a:off x="5778931" y="550809"/>
              <a:ext cx="12064" cy="3175"/>
            </a:xfrm>
            <a:custGeom>
              <a:rect b="b" l="l" r="r" t="t"/>
              <a:pathLst>
                <a:path extrusionOk="0" h="3175" w="12064">
                  <a:moveTo>
                    <a:pt x="3670" y="0"/>
                  </a:moveTo>
                  <a:lnTo>
                    <a:pt x="0" y="330"/>
                  </a:lnTo>
                  <a:lnTo>
                    <a:pt x="990" y="1206"/>
                  </a:lnTo>
                  <a:lnTo>
                    <a:pt x="3009" y="2933"/>
                  </a:lnTo>
                  <a:lnTo>
                    <a:pt x="9143" y="2133"/>
                  </a:lnTo>
                  <a:lnTo>
                    <a:pt x="11582" y="1092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3497" name="Google Shape;3497;gefe2f4b35a_0_17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88672" y="550809"/>
            <a:ext cx="93081" cy="815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498" name="Google Shape;3498;gefe2f4b35a_0_17"/>
          <p:cNvGrpSpPr/>
          <p:nvPr/>
        </p:nvGrpSpPr>
        <p:grpSpPr>
          <a:xfrm>
            <a:off x="5090694" y="589903"/>
            <a:ext cx="23861" cy="31551"/>
            <a:chOff x="5090694" y="589903"/>
            <a:chExt cx="23861" cy="31551"/>
          </a:xfrm>
        </p:grpSpPr>
        <p:sp>
          <p:nvSpPr>
            <p:cNvPr id="3499" name="Google Shape;3499;gefe2f4b35a_0_17"/>
            <p:cNvSpPr/>
            <p:nvPr/>
          </p:nvSpPr>
          <p:spPr>
            <a:xfrm>
              <a:off x="5103126" y="589903"/>
              <a:ext cx="11429" cy="16509"/>
            </a:xfrm>
            <a:custGeom>
              <a:rect b="b" l="l" r="r" t="t"/>
              <a:pathLst>
                <a:path extrusionOk="0" h="16509" w="11429">
                  <a:moveTo>
                    <a:pt x="8483" y="0"/>
                  </a:moveTo>
                  <a:lnTo>
                    <a:pt x="5600" y="0"/>
                  </a:lnTo>
                  <a:lnTo>
                    <a:pt x="2793" y="0"/>
                  </a:lnTo>
                  <a:lnTo>
                    <a:pt x="0" y="5016"/>
                  </a:lnTo>
                  <a:lnTo>
                    <a:pt x="1079" y="15036"/>
                  </a:lnTo>
                  <a:lnTo>
                    <a:pt x="4152" y="15316"/>
                  </a:lnTo>
                  <a:lnTo>
                    <a:pt x="10045" y="15963"/>
                  </a:lnTo>
                  <a:lnTo>
                    <a:pt x="11379" y="5321"/>
                  </a:lnTo>
                  <a:lnTo>
                    <a:pt x="848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00" name="Google Shape;3500;gefe2f4b35a_0_17"/>
            <p:cNvSpPr/>
            <p:nvPr/>
          </p:nvSpPr>
          <p:spPr>
            <a:xfrm>
              <a:off x="5090694" y="604945"/>
              <a:ext cx="22860" cy="16509"/>
            </a:xfrm>
            <a:custGeom>
              <a:rect b="b" l="l" r="r" t="t"/>
              <a:pathLst>
                <a:path extrusionOk="0" h="16509" w="22860">
                  <a:moveTo>
                    <a:pt x="13512" y="0"/>
                  </a:moveTo>
                  <a:lnTo>
                    <a:pt x="13677" y="1574"/>
                  </a:lnTo>
                  <a:lnTo>
                    <a:pt x="13944" y="3263"/>
                  </a:lnTo>
                  <a:lnTo>
                    <a:pt x="14325" y="5092"/>
                  </a:lnTo>
                  <a:lnTo>
                    <a:pt x="1803" y="12458"/>
                  </a:lnTo>
                  <a:lnTo>
                    <a:pt x="0" y="16154"/>
                  </a:lnTo>
                  <a:lnTo>
                    <a:pt x="6311" y="16154"/>
                  </a:lnTo>
                  <a:lnTo>
                    <a:pt x="22479" y="927"/>
                  </a:lnTo>
                  <a:lnTo>
                    <a:pt x="19570" y="584"/>
                  </a:lnTo>
                  <a:lnTo>
                    <a:pt x="1351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501" name="Google Shape;3501;gefe2f4b35a_0_17"/>
          <p:cNvSpPr/>
          <p:nvPr/>
        </p:nvSpPr>
        <p:spPr>
          <a:xfrm>
            <a:off x="1834586" y="602554"/>
            <a:ext cx="29210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18782" y="6097"/>
                </a:lnTo>
                <a:lnTo>
                  <a:pt x="11517" y="8191"/>
                </a:lnTo>
                <a:lnTo>
                  <a:pt x="4030" y="9961"/>
                </a:lnTo>
                <a:lnTo>
                  <a:pt x="0" y="15087"/>
                </a:lnTo>
                <a:lnTo>
                  <a:pt x="9499" y="15087"/>
                </a:lnTo>
                <a:lnTo>
                  <a:pt x="6654" y="27762"/>
                </a:lnTo>
                <a:lnTo>
                  <a:pt x="14693" y="29845"/>
                </a:lnTo>
                <a:lnTo>
                  <a:pt x="14749" y="18293"/>
                </a:lnTo>
                <a:lnTo>
                  <a:pt x="22836" y="10469"/>
                </a:lnTo>
                <a:lnTo>
                  <a:pt x="28715" y="4872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502" name="Google Shape;3502;gefe2f4b35a_0_17"/>
          <p:cNvGrpSpPr/>
          <p:nvPr/>
        </p:nvGrpSpPr>
        <p:grpSpPr>
          <a:xfrm>
            <a:off x="1434951" y="610035"/>
            <a:ext cx="35868" cy="20320"/>
            <a:chOff x="1434951" y="610035"/>
            <a:chExt cx="35868" cy="20320"/>
          </a:xfrm>
        </p:grpSpPr>
        <p:sp>
          <p:nvSpPr>
            <p:cNvPr id="3503" name="Google Shape;3503;gefe2f4b35a_0_17"/>
            <p:cNvSpPr/>
            <p:nvPr/>
          </p:nvSpPr>
          <p:spPr>
            <a:xfrm>
              <a:off x="1440339" y="610035"/>
              <a:ext cx="30480" cy="20320"/>
            </a:xfrm>
            <a:custGeom>
              <a:rect b="b" l="l" r="r" t="t"/>
              <a:pathLst>
                <a:path extrusionOk="0" h="20320" w="30480">
                  <a:moveTo>
                    <a:pt x="25971" y="0"/>
                  </a:moveTo>
                  <a:lnTo>
                    <a:pt x="27673" y="6705"/>
                  </a:lnTo>
                  <a:lnTo>
                    <a:pt x="24447" y="8407"/>
                  </a:lnTo>
                  <a:lnTo>
                    <a:pt x="17005" y="8407"/>
                  </a:lnTo>
                  <a:lnTo>
                    <a:pt x="10363" y="7391"/>
                  </a:lnTo>
                  <a:lnTo>
                    <a:pt x="3492" y="15024"/>
                  </a:lnTo>
                  <a:lnTo>
                    <a:pt x="0" y="18808"/>
                  </a:lnTo>
                  <a:lnTo>
                    <a:pt x="1549" y="19583"/>
                  </a:lnTo>
                  <a:lnTo>
                    <a:pt x="3403" y="19926"/>
                  </a:lnTo>
                  <a:lnTo>
                    <a:pt x="5422" y="19926"/>
                  </a:lnTo>
                  <a:lnTo>
                    <a:pt x="16198" y="17470"/>
                  </a:lnTo>
                  <a:lnTo>
                    <a:pt x="25822" y="11715"/>
                  </a:lnTo>
                  <a:lnTo>
                    <a:pt x="30383" y="5085"/>
                  </a:lnTo>
                  <a:lnTo>
                    <a:pt x="259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04" name="Google Shape;3504;gefe2f4b35a_0_17"/>
            <p:cNvSpPr/>
            <p:nvPr/>
          </p:nvSpPr>
          <p:spPr>
            <a:xfrm>
              <a:off x="1434951" y="616610"/>
              <a:ext cx="15875" cy="12700"/>
            </a:xfrm>
            <a:custGeom>
              <a:rect b="b" l="l" r="r" t="t"/>
              <a:pathLst>
                <a:path extrusionOk="0" h="12700" w="15875">
                  <a:moveTo>
                    <a:pt x="10261" y="0"/>
                  </a:moveTo>
                  <a:lnTo>
                    <a:pt x="7924" y="0"/>
                  </a:lnTo>
                  <a:lnTo>
                    <a:pt x="3124" y="0"/>
                  </a:lnTo>
                  <a:lnTo>
                    <a:pt x="0" y="1663"/>
                  </a:lnTo>
                  <a:lnTo>
                    <a:pt x="1701" y="8178"/>
                  </a:lnTo>
                  <a:lnTo>
                    <a:pt x="2463" y="10083"/>
                  </a:lnTo>
                  <a:lnTo>
                    <a:pt x="3759" y="11404"/>
                  </a:lnTo>
                  <a:lnTo>
                    <a:pt x="5397" y="12230"/>
                  </a:lnTo>
                  <a:lnTo>
                    <a:pt x="8889" y="8445"/>
                  </a:lnTo>
                  <a:lnTo>
                    <a:pt x="12344" y="4635"/>
                  </a:lnTo>
                  <a:lnTo>
                    <a:pt x="15747" y="812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505" name="Google Shape;3505;gefe2f4b35a_0_17"/>
          <p:cNvGrpSpPr/>
          <p:nvPr/>
        </p:nvGrpSpPr>
        <p:grpSpPr>
          <a:xfrm>
            <a:off x="3723808" y="623683"/>
            <a:ext cx="32532" cy="1880"/>
            <a:chOff x="3723808" y="623683"/>
            <a:chExt cx="32532" cy="1880"/>
          </a:xfrm>
        </p:grpSpPr>
        <p:sp>
          <p:nvSpPr>
            <p:cNvPr id="3506" name="Google Shape;3506;gefe2f4b35a_0_17"/>
            <p:cNvSpPr/>
            <p:nvPr/>
          </p:nvSpPr>
          <p:spPr>
            <a:xfrm>
              <a:off x="3723808" y="623683"/>
              <a:ext cx="15239" cy="1270"/>
            </a:xfrm>
            <a:custGeom>
              <a:rect b="b" l="l" r="r" t="t"/>
              <a:pathLst>
                <a:path extrusionOk="0" h="1270" w="15239">
                  <a:moveTo>
                    <a:pt x="292" y="0"/>
                  </a:moveTo>
                  <a:lnTo>
                    <a:pt x="0" y="0"/>
                  </a:lnTo>
                  <a:lnTo>
                    <a:pt x="14820" y="673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07" name="Google Shape;3507;gefe2f4b35a_0_17"/>
            <p:cNvSpPr/>
            <p:nvPr/>
          </p:nvSpPr>
          <p:spPr>
            <a:xfrm>
              <a:off x="3738561" y="624293"/>
              <a:ext cx="17779" cy="1270"/>
            </a:xfrm>
            <a:custGeom>
              <a:rect b="b" l="l" r="r" t="t"/>
              <a:pathLst>
                <a:path extrusionOk="0" h="1270" w="17779">
                  <a:moveTo>
                    <a:pt x="0" y="0"/>
                  </a:moveTo>
                  <a:lnTo>
                    <a:pt x="16878" y="800"/>
                  </a:lnTo>
                  <a:lnTo>
                    <a:pt x="17564" y="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508" name="Google Shape;3508;gefe2f4b35a_0_17"/>
          <p:cNvGrpSpPr/>
          <p:nvPr/>
        </p:nvGrpSpPr>
        <p:grpSpPr>
          <a:xfrm>
            <a:off x="5163985" y="624784"/>
            <a:ext cx="29409" cy="22474"/>
            <a:chOff x="5163985" y="624784"/>
            <a:chExt cx="29409" cy="22474"/>
          </a:xfrm>
        </p:grpSpPr>
        <p:sp>
          <p:nvSpPr>
            <p:cNvPr id="3509" name="Google Shape;3509;gefe2f4b35a_0_17"/>
            <p:cNvSpPr/>
            <p:nvPr/>
          </p:nvSpPr>
          <p:spPr>
            <a:xfrm>
              <a:off x="5176249" y="624784"/>
              <a:ext cx="17145" cy="22225"/>
            </a:xfrm>
            <a:custGeom>
              <a:rect b="b" l="l" r="r" t="t"/>
              <a:pathLst>
                <a:path extrusionOk="0" h="22225" w="17145">
                  <a:moveTo>
                    <a:pt x="9893" y="0"/>
                  </a:moveTo>
                  <a:lnTo>
                    <a:pt x="10896" y="8470"/>
                  </a:lnTo>
                  <a:lnTo>
                    <a:pt x="5638" y="10604"/>
                  </a:lnTo>
                  <a:lnTo>
                    <a:pt x="0" y="12319"/>
                  </a:lnTo>
                  <a:lnTo>
                    <a:pt x="1155" y="15151"/>
                  </a:lnTo>
                  <a:lnTo>
                    <a:pt x="2324" y="18376"/>
                  </a:lnTo>
                  <a:lnTo>
                    <a:pt x="3606" y="22059"/>
                  </a:lnTo>
                  <a:lnTo>
                    <a:pt x="10223" y="21767"/>
                  </a:lnTo>
                  <a:lnTo>
                    <a:pt x="15824" y="20421"/>
                  </a:lnTo>
                  <a:lnTo>
                    <a:pt x="17119" y="14744"/>
                  </a:lnTo>
                  <a:lnTo>
                    <a:pt x="11775" y="12156"/>
                  </a:lnTo>
                  <a:lnTo>
                    <a:pt x="12639" y="7815"/>
                  </a:lnTo>
                  <a:lnTo>
                    <a:pt x="13937" y="3252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10" name="Google Shape;3510;gefe2f4b35a_0_17"/>
            <p:cNvSpPr/>
            <p:nvPr/>
          </p:nvSpPr>
          <p:spPr>
            <a:xfrm>
              <a:off x="5163985" y="637099"/>
              <a:ext cx="15875" cy="10159"/>
            </a:xfrm>
            <a:custGeom>
              <a:rect b="b" l="l" r="r" t="t"/>
              <a:pathLst>
                <a:path extrusionOk="0" h="10159" w="15875">
                  <a:moveTo>
                    <a:pt x="12268" y="0"/>
                  </a:moveTo>
                  <a:lnTo>
                    <a:pt x="6553" y="1727"/>
                  </a:lnTo>
                  <a:lnTo>
                    <a:pt x="431" y="3022"/>
                  </a:lnTo>
                  <a:lnTo>
                    <a:pt x="0" y="10045"/>
                  </a:lnTo>
                  <a:lnTo>
                    <a:pt x="2019" y="9829"/>
                  </a:lnTo>
                  <a:lnTo>
                    <a:pt x="4229" y="9791"/>
                  </a:lnTo>
                  <a:lnTo>
                    <a:pt x="14592" y="9804"/>
                  </a:lnTo>
                  <a:lnTo>
                    <a:pt x="15875" y="9740"/>
                  </a:lnTo>
                  <a:lnTo>
                    <a:pt x="14592" y="6057"/>
                  </a:lnTo>
                  <a:lnTo>
                    <a:pt x="13411" y="2832"/>
                  </a:lnTo>
                  <a:lnTo>
                    <a:pt x="122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511" name="Google Shape;3511;gefe2f4b35a_0_17"/>
          <p:cNvSpPr/>
          <p:nvPr/>
        </p:nvSpPr>
        <p:spPr>
          <a:xfrm>
            <a:off x="4419915" y="669383"/>
            <a:ext cx="22860" cy="14604"/>
          </a:xfrm>
          <a:custGeom>
            <a:rect b="b" l="l" r="r" t="t"/>
            <a:pathLst>
              <a:path extrusionOk="0" h="14604" w="22860">
                <a:moveTo>
                  <a:pt x="14960" y="0"/>
                </a:moveTo>
                <a:lnTo>
                  <a:pt x="13919" y="7556"/>
                </a:lnTo>
                <a:lnTo>
                  <a:pt x="9105" y="7556"/>
                </a:lnTo>
                <a:lnTo>
                  <a:pt x="8343" y="7467"/>
                </a:lnTo>
                <a:lnTo>
                  <a:pt x="7492" y="7264"/>
                </a:lnTo>
                <a:lnTo>
                  <a:pt x="7492" y="4914"/>
                </a:lnTo>
                <a:lnTo>
                  <a:pt x="5537" y="2451"/>
                </a:lnTo>
                <a:lnTo>
                  <a:pt x="2133" y="2451"/>
                </a:lnTo>
                <a:lnTo>
                  <a:pt x="711" y="3733"/>
                </a:lnTo>
                <a:lnTo>
                  <a:pt x="0" y="7264"/>
                </a:lnTo>
                <a:lnTo>
                  <a:pt x="2197" y="12242"/>
                </a:lnTo>
                <a:lnTo>
                  <a:pt x="7010" y="14160"/>
                </a:lnTo>
                <a:lnTo>
                  <a:pt x="11671" y="14160"/>
                </a:lnTo>
                <a:lnTo>
                  <a:pt x="18287" y="12826"/>
                </a:lnTo>
                <a:lnTo>
                  <a:pt x="22493" y="9423"/>
                </a:lnTo>
                <a:lnTo>
                  <a:pt x="22110" y="4848"/>
                </a:lnTo>
                <a:lnTo>
                  <a:pt x="149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12" name="Google Shape;3512;gefe2f4b35a_0_17"/>
          <p:cNvSpPr/>
          <p:nvPr/>
        </p:nvSpPr>
        <p:spPr>
          <a:xfrm>
            <a:off x="3572848" y="691647"/>
            <a:ext cx="22225" cy="24129"/>
          </a:xfrm>
          <a:custGeom>
            <a:rect b="b" l="l" r="r" t="t"/>
            <a:pathLst>
              <a:path extrusionOk="0" h="24129" w="22225">
                <a:moveTo>
                  <a:pt x="5626" y="0"/>
                </a:moveTo>
                <a:lnTo>
                  <a:pt x="3644" y="0"/>
                </a:lnTo>
                <a:lnTo>
                  <a:pt x="2209" y="0"/>
                </a:lnTo>
                <a:lnTo>
                  <a:pt x="990" y="1981"/>
                </a:lnTo>
                <a:lnTo>
                  <a:pt x="0" y="7353"/>
                </a:lnTo>
                <a:lnTo>
                  <a:pt x="2984" y="7327"/>
                </a:lnTo>
                <a:lnTo>
                  <a:pt x="13588" y="23939"/>
                </a:lnTo>
                <a:lnTo>
                  <a:pt x="18186" y="23939"/>
                </a:lnTo>
                <a:lnTo>
                  <a:pt x="20167" y="21526"/>
                </a:lnTo>
                <a:lnTo>
                  <a:pt x="22123" y="14833"/>
                </a:lnTo>
                <a:lnTo>
                  <a:pt x="21539" y="15036"/>
                </a:lnTo>
                <a:lnTo>
                  <a:pt x="20967" y="15125"/>
                </a:lnTo>
                <a:lnTo>
                  <a:pt x="16814" y="15125"/>
                </a:lnTo>
                <a:lnTo>
                  <a:pt x="13627" y="11353"/>
                </a:lnTo>
                <a:lnTo>
                  <a:pt x="8026" y="3784"/>
                </a:lnTo>
                <a:lnTo>
                  <a:pt x="5626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13" name="Google Shape;3513;gefe2f4b35a_0_17"/>
          <p:cNvSpPr/>
          <p:nvPr/>
        </p:nvSpPr>
        <p:spPr>
          <a:xfrm>
            <a:off x="3469803" y="755585"/>
            <a:ext cx="26035" cy="18415"/>
          </a:xfrm>
          <a:custGeom>
            <a:rect b="b" l="l" r="r" t="t"/>
            <a:pathLst>
              <a:path extrusionOk="0" h="18415" w="26035">
                <a:moveTo>
                  <a:pt x="11684" y="0"/>
                </a:moveTo>
                <a:lnTo>
                  <a:pt x="6959" y="0"/>
                </a:lnTo>
                <a:lnTo>
                  <a:pt x="3289" y="0"/>
                </a:lnTo>
                <a:lnTo>
                  <a:pt x="381" y="2679"/>
                </a:lnTo>
                <a:lnTo>
                  <a:pt x="0" y="10121"/>
                </a:lnTo>
                <a:lnTo>
                  <a:pt x="10579" y="15709"/>
                </a:lnTo>
                <a:lnTo>
                  <a:pt x="17043" y="17792"/>
                </a:lnTo>
                <a:lnTo>
                  <a:pt x="25781" y="17792"/>
                </a:lnTo>
                <a:lnTo>
                  <a:pt x="24726" y="13335"/>
                </a:lnTo>
                <a:lnTo>
                  <a:pt x="17691" y="4445"/>
                </a:lnTo>
                <a:lnTo>
                  <a:pt x="1168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14" name="Google Shape;3514;gefe2f4b35a_0_17"/>
          <p:cNvSpPr/>
          <p:nvPr/>
        </p:nvSpPr>
        <p:spPr>
          <a:xfrm>
            <a:off x="5604822" y="765737"/>
            <a:ext cx="23495" cy="22225"/>
          </a:xfrm>
          <a:custGeom>
            <a:rect b="b" l="l" r="r" t="t"/>
            <a:pathLst>
              <a:path extrusionOk="0" h="22225" w="23495">
                <a:moveTo>
                  <a:pt x="6794" y="0"/>
                </a:moveTo>
                <a:lnTo>
                  <a:pt x="4800" y="0"/>
                </a:lnTo>
                <a:lnTo>
                  <a:pt x="3352" y="0"/>
                </a:lnTo>
                <a:lnTo>
                  <a:pt x="2133" y="1981"/>
                </a:lnTo>
                <a:lnTo>
                  <a:pt x="1130" y="7353"/>
                </a:lnTo>
                <a:lnTo>
                  <a:pt x="9766" y="8394"/>
                </a:lnTo>
                <a:lnTo>
                  <a:pt x="8648" y="14846"/>
                </a:lnTo>
                <a:lnTo>
                  <a:pt x="4013" y="15074"/>
                </a:lnTo>
                <a:lnTo>
                  <a:pt x="0" y="15989"/>
                </a:lnTo>
                <a:lnTo>
                  <a:pt x="1130" y="22098"/>
                </a:lnTo>
                <a:lnTo>
                  <a:pt x="14911" y="21239"/>
                </a:lnTo>
                <a:lnTo>
                  <a:pt x="20427" y="19449"/>
                </a:lnTo>
                <a:lnTo>
                  <a:pt x="23253" y="14846"/>
                </a:lnTo>
                <a:lnTo>
                  <a:pt x="22669" y="15049"/>
                </a:lnTo>
                <a:lnTo>
                  <a:pt x="22110" y="15138"/>
                </a:lnTo>
                <a:lnTo>
                  <a:pt x="17995" y="15138"/>
                </a:lnTo>
                <a:lnTo>
                  <a:pt x="14808" y="11353"/>
                </a:lnTo>
                <a:lnTo>
                  <a:pt x="9207" y="3784"/>
                </a:lnTo>
                <a:lnTo>
                  <a:pt x="679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15" name="Google Shape;3515;gefe2f4b35a_0_17"/>
          <p:cNvSpPr/>
          <p:nvPr/>
        </p:nvSpPr>
        <p:spPr>
          <a:xfrm>
            <a:off x="5150763" y="787750"/>
            <a:ext cx="27939" cy="15240"/>
          </a:xfrm>
          <a:custGeom>
            <a:rect b="b" l="l" r="r" t="t"/>
            <a:pathLst>
              <a:path extrusionOk="0" h="15240" w="27939">
                <a:moveTo>
                  <a:pt x="26931" y="0"/>
                </a:moveTo>
                <a:lnTo>
                  <a:pt x="26397" y="0"/>
                </a:lnTo>
                <a:lnTo>
                  <a:pt x="16038" y="1921"/>
                </a:lnTo>
                <a:lnTo>
                  <a:pt x="5336" y="6380"/>
                </a:lnTo>
                <a:lnTo>
                  <a:pt x="0" y="11417"/>
                </a:lnTo>
                <a:lnTo>
                  <a:pt x="5735" y="15074"/>
                </a:lnTo>
                <a:lnTo>
                  <a:pt x="12069" y="12097"/>
                </a:lnTo>
                <a:lnTo>
                  <a:pt x="17995" y="8743"/>
                </a:lnTo>
                <a:lnTo>
                  <a:pt x="23328" y="4809"/>
                </a:lnTo>
                <a:lnTo>
                  <a:pt x="27883" y="88"/>
                </a:lnTo>
                <a:lnTo>
                  <a:pt x="26931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16" name="Google Shape;3516;gefe2f4b35a_0_17"/>
          <p:cNvSpPr/>
          <p:nvPr/>
        </p:nvSpPr>
        <p:spPr>
          <a:xfrm>
            <a:off x="4059050" y="804863"/>
            <a:ext cx="29845" cy="19684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27" y="3238"/>
                </a:lnTo>
                <a:lnTo>
                  <a:pt x="0" y="12700"/>
                </a:lnTo>
                <a:lnTo>
                  <a:pt x="2603" y="11125"/>
                </a:lnTo>
                <a:lnTo>
                  <a:pt x="5067" y="10502"/>
                </a:lnTo>
                <a:lnTo>
                  <a:pt x="11722" y="10502"/>
                </a:lnTo>
                <a:lnTo>
                  <a:pt x="15532" y="12712"/>
                </a:lnTo>
                <a:lnTo>
                  <a:pt x="21882" y="17145"/>
                </a:lnTo>
                <a:lnTo>
                  <a:pt x="24422" y="19354"/>
                </a:lnTo>
                <a:lnTo>
                  <a:pt x="27863" y="19354"/>
                </a:lnTo>
                <a:lnTo>
                  <a:pt x="28917" y="17640"/>
                </a:lnTo>
                <a:lnTo>
                  <a:pt x="29362" y="12700"/>
                </a:lnTo>
                <a:lnTo>
                  <a:pt x="21348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17" name="Google Shape;3517;gefe2f4b35a_0_17"/>
          <p:cNvSpPr/>
          <p:nvPr/>
        </p:nvSpPr>
        <p:spPr>
          <a:xfrm>
            <a:off x="2968843" y="810153"/>
            <a:ext cx="36830" cy="22859"/>
          </a:xfrm>
          <a:custGeom>
            <a:rect b="b" l="l" r="r" t="t"/>
            <a:pathLst>
              <a:path extrusionOk="0" h="22859" w="36830">
                <a:moveTo>
                  <a:pt x="11950" y="0"/>
                </a:moveTo>
                <a:lnTo>
                  <a:pt x="7619" y="0"/>
                </a:lnTo>
                <a:lnTo>
                  <a:pt x="4444" y="0"/>
                </a:lnTo>
                <a:lnTo>
                  <a:pt x="1765" y="1981"/>
                </a:lnTo>
                <a:lnTo>
                  <a:pt x="0" y="7416"/>
                </a:lnTo>
                <a:lnTo>
                  <a:pt x="1765" y="6654"/>
                </a:lnTo>
                <a:lnTo>
                  <a:pt x="3428" y="6311"/>
                </a:lnTo>
                <a:lnTo>
                  <a:pt x="10528" y="6311"/>
                </a:lnTo>
                <a:lnTo>
                  <a:pt x="14960" y="10439"/>
                </a:lnTo>
                <a:lnTo>
                  <a:pt x="22694" y="18656"/>
                </a:lnTo>
                <a:lnTo>
                  <a:pt x="26009" y="22771"/>
                </a:lnTo>
                <a:lnTo>
                  <a:pt x="31749" y="22771"/>
                </a:lnTo>
                <a:lnTo>
                  <a:pt x="34175" y="20599"/>
                </a:lnTo>
                <a:lnTo>
                  <a:pt x="36817" y="14681"/>
                </a:lnTo>
                <a:lnTo>
                  <a:pt x="32664" y="14681"/>
                </a:lnTo>
                <a:lnTo>
                  <a:pt x="17208" y="3670"/>
                </a:lnTo>
                <a:lnTo>
                  <a:pt x="1195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18" name="Google Shape;3518;gefe2f4b35a_0_17"/>
          <p:cNvSpPr/>
          <p:nvPr/>
        </p:nvSpPr>
        <p:spPr>
          <a:xfrm>
            <a:off x="5524824" y="854668"/>
            <a:ext cx="28575" cy="29844"/>
          </a:xfrm>
          <a:custGeom>
            <a:rect b="b" l="l" r="r" t="t"/>
            <a:pathLst>
              <a:path extrusionOk="0" h="29844" w="28575">
                <a:moveTo>
                  <a:pt x="22123" y="0"/>
                </a:moveTo>
                <a:lnTo>
                  <a:pt x="18145" y="8810"/>
                </a:lnTo>
                <a:lnTo>
                  <a:pt x="4149" y="20634"/>
                </a:lnTo>
                <a:lnTo>
                  <a:pt x="0" y="29502"/>
                </a:lnTo>
                <a:lnTo>
                  <a:pt x="11348" y="25767"/>
                </a:lnTo>
                <a:lnTo>
                  <a:pt x="22620" y="17256"/>
                </a:lnTo>
                <a:lnTo>
                  <a:pt x="28112" y="7492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19" name="Google Shape;3519;gefe2f4b35a_0_17"/>
          <p:cNvSpPr/>
          <p:nvPr/>
        </p:nvSpPr>
        <p:spPr>
          <a:xfrm>
            <a:off x="4228256" y="884121"/>
            <a:ext cx="29845" cy="30480"/>
          </a:xfrm>
          <a:custGeom>
            <a:rect b="b" l="l" r="r" t="t"/>
            <a:pathLst>
              <a:path extrusionOk="0" h="30480" w="29845">
                <a:moveTo>
                  <a:pt x="1173" y="0"/>
                </a:moveTo>
                <a:lnTo>
                  <a:pt x="297" y="38"/>
                </a:lnTo>
                <a:lnTo>
                  <a:pt x="0" y="11430"/>
                </a:lnTo>
                <a:lnTo>
                  <a:pt x="15288" y="18390"/>
                </a:lnTo>
                <a:lnTo>
                  <a:pt x="14991" y="29768"/>
                </a:lnTo>
                <a:lnTo>
                  <a:pt x="16819" y="30099"/>
                </a:lnTo>
                <a:lnTo>
                  <a:pt x="18407" y="30238"/>
                </a:lnTo>
                <a:lnTo>
                  <a:pt x="29532" y="30238"/>
                </a:lnTo>
                <a:lnTo>
                  <a:pt x="6632" y="1298"/>
                </a:lnTo>
                <a:lnTo>
                  <a:pt x="117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20" name="Google Shape;3520;gefe2f4b35a_0_17"/>
          <p:cNvSpPr/>
          <p:nvPr/>
        </p:nvSpPr>
        <p:spPr>
          <a:xfrm>
            <a:off x="4662368" y="940807"/>
            <a:ext cx="16510" cy="26034"/>
          </a:xfrm>
          <a:custGeom>
            <a:rect b="b" l="l" r="r" t="t"/>
            <a:pathLst>
              <a:path extrusionOk="0" h="26034" w="16510">
                <a:moveTo>
                  <a:pt x="13871" y="0"/>
                </a:moveTo>
                <a:lnTo>
                  <a:pt x="12626" y="0"/>
                </a:lnTo>
                <a:lnTo>
                  <a:pt x="10785" y="774"/>
                </a:lnTo>
                <a:lnTo>
                  <a:pt x="8143" y="2590"/>
                </a:lnTo>
                <a:lnTo>
                  <a:pt x="1595" y="9846"/>
                </a:lnTo>
                <a:lnTo>
                  <a:pt x="0" y="17313"/>
                </a:lnTo>
                <a:lnTo>
                  <a:pt x="1943" y="23146"/>
                </a:lnTo>
                <a:lnTo>
                  <a:pt x="6010" y="25501"/>
                </a:lnTo>
                <a:lnTo>
                  <a:pt x="6708" y="25501"/>
                </a:lnTo>
                <a:lnTo>
                  <a:pt x="15975" y="3870"/>
                </a:lnTo>
                <a:lnTo>
                  <a:pt x="1387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21" name="Google Shape;3521;gefe2f4b35a_0_17"/>
          <p:cNvSpPr/>
          <p:nvPr/>
        </p:nvSpPr>
        <p:spPr>
          <a:xfrm>
            <a:off x="2475370" y="951002"/>
            <a:ext cx="29844" cy="26669"/>
          </a:xfrm>
          <a:custGeom>
            <a:rect b="b" l="l" r="r" t="t"/>
            <a:pathLst>
              <a:path extrusionOk="0" h="26669" w="29844">
                <a:moveTo>
                  <a:pt x="0" y="0"/>
                </a:moveTo>
                <a:lnTo>
                  <a:pt x="487" y="10033"/>
                </a:lnTo>
                <a:lnTo>
                  <a:pt x="6500" y="18499"/>
                </a:lnTo>
                <a:lnTo>
                  <a:pt x="15150" y="24347"/>
                </a:lnTo>
                <a:lnTo>
                  <a:pt x="23545" y="26530"/>
                </a:lnTo>
                <a:lnTo>
                  <a:pt x="26758" y="26530"/>
                </a:lnTo>
                <a:lnTo>
                  <a:pt x="29070" y="25158"/>
                </a:lnTo>
                <a:lnTo>
                  <a:pt x="29349" y="22009"/>
                </a:lnTo>
                <a:lnTo>
                  <a:pt x="20570" y="18037"/>
                </a:lnTo>
                <a:lnTo>
                  <a:pt x="8807" y="4042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522" name="Google Shape;3522;gefe2f4b35a_0_17"/>
          <p:cNvGrpSpPr/>
          <p:nvPr/>
        </p:nvGrpSpPr>
        <p:grpSpPr>
          <a:xfrm>
            <a:off x="5510071" y="968333"/>
            <a:ext cx="44779" cy="35559"/>
            <a:chOff x="5510071" y="968333"/>
            <a:chExt cx="44779" cy="35559"/>
          </a:xfrm>
        </p:grpSpPr>
        <p:sp>
          <p:nvSpPr>
            <p:cNvPr id="3523" name="Google Shape;3523;gefe2f4b35a_0_17"/>
            <p:cNvSpPr/>
            <p:nvPr/>
          </p:nvSpPr>
          <p:spPr>
            <a:xfrm>
              <a:off x="5533261" y="970611"/>
              <a:ext cx="21589" cy="32384"/>
            </a:xfrm>
            <a:custGeom>
              <a:rect b="b" l="l" r="r" t="t"/>
              <a:pathLst>
                <a:path extrusionOk="0" h="32384" w="21589">
                  <a:moveTo>
                    <a:pt x="12" y="22720"/>
                  </a:moveTo>
                  <a:lnTo>
                    <a:pt x="0" y="32296"/>
                  </a:lnTo>
                  <a:lnTo>
                    <a:pt x="1727" y="31419"/>
                  </a:lnTo>
                  <a:lnTo>
                    <a:pt x="3848" y="29057"/>
                  </a:lnTo>
                  <a:lnTo>
                    <a:pt x="6540" y="24637"/>
                  </a:lnTo>
                  <a:lnTo>
                    <a:pt x="3873" y="24498"/>
                  </a:lnTo>
                  <a:lnTo>
                    <a:pt x="1409" y="24142"/>
                  </a:lnTo>
                  <a:lnTo>
                    <a:pt x="12" y="22720"/>
                  </a:lnTo>
                  <a:close/>
                </a:path>
                <a:path extrusionOk="0" h="32384" w="21589">
                  <a:moveTo>
                    <a:pt x="18744" y="17411"/>
                  </a:moveTo>
                  <a:lnTo>
                    <a:pt x="10058" y="17411"/>
                  </a:lnTo>
                  <a:lnTo>
                    <a:pt x="15608" y="21120"/>
                  </a:lnTo>
                  <a:lnTo>
                    <a:pt x="21158" y="24637"/>
                  </a:lnTo>
                  <a:lnTo>
                    <a:pt x="20446" y="21475"/>
                  </a:lnTo>
                  <a:lnTo>
                    <a:pt x="19367" y="18605"/>
                  </a:lnTo>
                  <a:lnTo>
                    <a:pt x="18744" y="17411"/>
                  </a:lnTo>
                  <a:close/>
                </a:path>
                <a:path extrusionOk="0" h="32384" w="21589">
                  <a:moveTo>
                    <a:pt x="50" y="0"/>
                  </a:moveTo>
                  <a:lnTo>
                    <a:pt x="25" y="17437"/>
                  </a:lnTo>
                  <a:lnTo>
                    <a:pt x="863" y="17411"/>
                  </a:lnTo>
                  <a:lnTo>
                    <a:pt x="18744" y="17411"/>
                  </a:lnTo>
                  <a:lnTo>
                    <a:pt x="18021" y="16027"/>
                  </a:lnTo>
                  <a:lnTo>
                    <a:pt x="10655" y="7810"/>
                  </a:lnTo>
                  <a:lnTo>
                    <a:pt x="7010" y="3682"/>
                  </a:lnTo>
                  <a:lnTo>
                    <a:pt x="4775" y="2158"/>
                  </a:lnTo>
                  <a:lnTo>
                    <a:pt x="2425" y="92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24" name="Google Shape;3524;gefe2f4b35a_0_17"/>
            <p:cNvSpPr/>
            <p:nvPr/>
          </p:nvSpPr>
          <p:spPr>
            <a:xfrm>
              <a:off x="5510071" y="968333"/>
              <a:ext cx="41275" cy="35559"/>
            </a:xfrm>
            <a:custGeom>
              <a:rect b="b" l="l" r="r" t="t"/>
              <a:pathLst>
                <a:path extrusionOk="0" h="35559" w="41275">
                  <a:moveTo>
                    <a:pt x="30200" y="5956"/>
                  </a:moveTo>
                  <a:lnTo>
                    <a:pt x="33845" y="10096"/>
                  </a:lnTo>
                  <a:lnTo>
                    <a:pt x="41211" y="18313"/>
                  </a:lnTo>
                  <a:lnTo>
                    <a:pt x="38455" y="13004"/>
                  </a:lnTo>
                  <a:lnTo>
                    <a:pt x="34543" y="8915"/>
                  </a:lnTo>
                  <a:lnTo>
                    <a:pt x="30200" y="5956"/>
                  </a:lnTo>
                  <a:close/>
                </a:path>
                <a:path extrusionOk="0" h="35559" w="41275">
                  <a:moveTo>
                    <a:pt x="23240" y="4292"/>
                  </a:moveTo>
                  <a:lnTo>
                    <a:pt x="8674" y="4292"/>
                  </a:lnTo>
                  <a:lnTo>
                    <a:pt x="11671" y="11963"/>
                  </a:lnTo>
                  <a:lnTo>
                    <a:pt x="16357" y="27292"/>
                  </a:lnTo>
                  <a:lnTo>
                    <a:pt x="18072" y="34963"/>
                  </a:lnTo>
                  <a:lnTo>
                    <a:pt x="22161" y="34963"/>
                  </a:lnTo>
                  <a:lnTo>
                    <a:pt x="22656" y="34836"/>
                  </a:lnTo>
                  <a:lnTo>
                    <a:pt x="23190" y="34569"/>
                  </a:lnTo>
                  <a:lnTo>
                    <a:pt x="23202" y="24993"/>
                  </a:lnTo>
                  <a:lnTo>
                    <a:pt x="22174" y="23952"/>
                  </a:lnTo>
                  <a:lnTo>
                    <a:pt x="21729" y="22313"/>
                  </a:lnTo>
                  <a:lnTo>
                    <a:pt x="22224" y="19773"/>
                  </a:lnTo>
                  <a:lnTo>
                    <a:pt x="23215" y="19723"/>
                  </a:lnTo>
                  <a:lnTo>
                    <a:pt x="23240" y="4292"/>
                  </a:lnTo>
                  <a:close/>
                </a:path>
                <a:path extrusionOk="0" h="35559" w="41275">
                  <a:moveTo>
                    <a:pt x="15405" y="0"/>
                  </a:moveTo>
                  <a:lnTo>
                    <a:pt x="6616" y="0"/>
                  </a:lnTo>
                  <a:lnTo>
                    <a:pt x="2209" y="1600"/>
                  </a:lnTo>
                  <a:lnTo>
                    <a:pt x="0" y="4686"/>
                  </a:lnTo>
                  <a:lnTo>
                    <a:pt x="888" y="4419"/>
                  </a:lnTo>
                  <a:lnTo>
                    <a:pt x="1727" y="4292"/>
                  </a:lnTo>
                  <a:lnTo>
                    <a:pt x="23240" y="4292"/>
                  </a:lnTo>
                  <a:lnTo>
                    <a:pt x="23240" y="2273"/>
                  </a:lnTo>
                  <a:lnTo>
                    <a:pt x="19342" y="749"/>
                  </a:lnTo>
                  <a:lnTo>
                    <a:pt x="154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525" name="Google Shape;3525;gefe2f4b35a_0_17"/>
          <p:cNvGrpSpPr/>
          <p:nvPr/>
        </p:nvGrpSpPr>
        <p:grpSpPr>
          <a:xfrm>
            <a:off x="2398819" y="979415"/>
            <a:ext cx="39069" cy="17857"/>
            <a:chOff x="2398819" y="979415"/>
            <a:chExt cx="39069" cy="17857"/>
          </a:xfrm>
        </p:grpSpPr>
        <p:sp>
          <p:nvSpPr>
            <p:cNvPr id="3526" name="Google Shape;3526;gefe2f4b35a_0_17"/>
            <p:cNvSpPr/>
            <p:nvPr/>
          </p:nvSpPr>
          <p:spPr>
            <a:xfrm>
              <a:off x="2398819" y="979415"/>
              <a:ext cx="9525" cy="17144"/>
            </a:xfrm>
            <a:custGeom>
              <a:rect b="b" l="l" r="r" t="t"/>
              <a:pathLst>
                <a:path extrusionOk="0" h="17144" w="9525">
                  <a:moveTo>
                    <a:pt x="7772" y="0"/>
                  </a:moveTo>
                  <a:lnTo>
                    <a:pt x="7353" y="0"/>
                  </a:lnTo>
                  <a:lnTo>
                    <a:pt x="5905" y="0"/>
                  </a:lnTo>
                  <a:lnTo>
                    <a:pt x="4419" y="317"/>
                  </a:lnTo>
                  <a:lnTo>
                    <a:pt x="2895" y="1079"/>
                  </a:lnTo>
                  <a:lnTo>
                    <a:pt x="0" y="10452"/>
                  </a:lnTo>
                  <a:lnTo>
                    <a:pt x="3429" y="14998"/>
                  </a:lnTo>
                  <a:lnTo>
                    <a:pt x="9144" y="16573"/>
                  </a:lnTo>
                  <a:lnTo>
                    <a:pt x="8928" y="11087"/>
                  </a:lnTo>
                  <a:lnTo>
                    <a:pt x="8585" y="76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27" name="Google Shape;3527;gefe2f4b35a_0_17"/>
            <p:cNvSpPr/>
            <p:nvPr/>
          </p:nvSpPr>
          <p:spPr>
            <a:xfrm>
              <a:off x="2407408" y="979492"/>
              <a:ext cx="30480" cy="17780"/>
            </a:xfrm>
            <a:custGeom>
              <a:rect b="b" l="l" r="r" t="t"/>
              <a:pathLst>
                <a:path extrusionOk="0" h="17780" w="30480">
                  <a:moveTo>
                    <a:pt x="0" y="0"/>
                  </a:moveTo>
                  <a:lnTo>
                    <a:pt x="546" y="16497"/>
                  </a:lnTo>
                  <a:lnTo>
                    <a:pt x="2209" y="16954"/>
                  </a:lnTo>
                  <a:lnTo>
                    <a:pt x="4051" y="17157"/>
                  </a:lnTo>
                  <a:lnTo>
                    <a:pt x="5981" y="17157"/>
                  </a:lnTo>
                  <a:lnTo>
                    <a:pt x="17430" y="15226"/>
                  </a:lnTo>
                  <a:lnTo>
                    <a:pt x="26885" y="10661"/>
                  </a:lnTo>
                  <a:lnTo>
                    <a:pt x="30302" y="5306"/>
                  </a:lnTo>
                  <a:lnTo>
                    <a:pt x="23634" y="1003"/>
                  </a:lnTo>
                  <a:lnTo>
                    <a:pt x="22313" y="7365"/>
                  </a:lnTo>
                  <a:lnTo>
                    <a:pt x="20472" y="9525"/>
                  </a:lnTo>
                  <a:lnTo>
                    <a:pt x="15798" y="9525"/>
                  </a:lnTo>
                  <a:lnTo>
                    <a:pt x="12915" y="7124"/>
                  </a:lnTo>
                  <a:lnTo>
                    <a:pt x="6718" y="2578"/>
                  </a:lnTo>
                  <a:lnTo>
                    <a:pt x="3479" y="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528" name="Google Shape;3528;gefe2f4b35a_0_17"/>
          <p:cNvGrpSpPr/>
          <p:nvPr/>
        </p:nvGrpSpPr>
        <p:grpSpPr>
          <a:xfrm>
            <a:off x="5027611" y="995246"/>
            <a:ext cx="33654" cy="52082"/>
            <a:chOff x="5027611" y="995246"/>
            <a:chExt cx="33654" cy="52082"/>
          </a:xfrm>
        </p:grpSpPr>
        <p:sp>
          <p:nvSpPr>
            <p:cNvPr id="3529" name="Google Shape;3529;gefe2f4b35a_0_17"/>
            <p:cNvSpPr/>
            <p:nvPr/>
          </p:nvSpPr>
          <p:spPr>
            <a:xfrm>
              <a:off x="5027611" y="1015578"/>
              <a:ext cx="33654" cy="31750"/>
            </a:xfrm>
            <a:custGeom>
              <a:rect b="b" l="l" r="r" t="t"/>
              <a:pathLst>
                <a:path extrusionOk="0" h="31750" w="33654">
                  <a:moveTo>
                    <a:pt x="18656" y="0"/>
                  </a:moveTo>
                  <a:lnTo>
                    <a:pt x="2260" y="38"/>
                  </a:lnTo>
                  <a:lnTo>
                    <a:pt x="302" y="8259"/>
                  </a:lnTo>
                  <a:lnTo>
                    <a:pt x="0" y="16479"/>
                  </a:lnTo>
                  <a:lnTo>
                    <a:pt x="1192" y="24350"/>
                  </a:lnTo>
                  <a:lnTo>
                    <a:pt x="3721" y="31521"/>
                  </a:lnTo>
                  <a:lnTo>
                    <a:pt x="4571" y="25095"/>
                  </a:lnTo>
                  <a:lnTo>
                    <a:pt x="10464" y="23876"/>
                  </a:lnTo>
                  <a:lnTo>
                    <a:pt x="19710" y="23876"/>
                  </a:lnTo>
                  <a:lnTo>
                    <a:pt x="28740" y="24320"/>
                  </a:lnTo>
                  <a:lnTo>
                    <a:pt x="33362" y="24269"/>
                  </a:lnTo>
                  <a:lnTo>
                    <a:pt x="29933" y="17805"/>
                  </a:lnTo>
                  <a:lnTo>
                    <a:pt x="29260" y="8636"/>
                  </a:lnTo>
                  <a:lnTo>
                    <a:pt x="27952" y="101"/>
                  </a:lnTo>
                  <a:lnTo>
                    <a:pt x="186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30" name="Google Shape;3530;gefe2f4b35a_0_17"/>
            <p:cNvSpPr/>
            <p:nvPr/>
          </p:nvSpPr>
          <p:spPr>
            <a:xfrm>
              <a:off x="5029877" y="995246"/>
              <a:ext cx="26035" cy="20955"/>
            </a:xfrm>
            <a:custGeom>
              <a:rect b="b" l="l" r="r" t="t"/>
              <a:pathLst>
                <a:path extrusionOk="0" h="20955" w="26035">
                  <a:moveTo>
                    <a:pt x="16116" y="0"/>
                  </a:moveTo>
                  <a:lnTo>
                    <a:pt x="10495" y="4386"/>
                  </a:lnTo>
                  <a:lnTo>
                    <a:pt x="5976" y="9328"/>
                  </a:lnTo>
                  <a:lnTo>
                    <a:pt x="2498" y="14698"/>
                  </a:lnTo>
                  <a:lnTo>
                    <a:pt x="0" y="20370"/>
                  </a:lnTo>
                  <a:lnTo>
                    <a:pt x="19443" y="20332"/>
                  </a:lnTo>
                  <a:lnTo>
                    <a:pt x="25692" y="20434"/>
                  </a:lnTo>
                  <a:lnTo>
                    <a:pt x="24358" y="11772"/>
                  </a:lnTo>
                  <a:lnTo>
                    <a:pt x="22364" y="3771"/>
                  </a:lnTo>
                  <a:lnTo>
                    <a:pt x="161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531" name="Google Shape;3531;gefe2f4b35a_0_17"/>
          <p:cNvSpPr/>
          <p:nvPr/>
        </p:nvSpPr>
        <p:spPr>
          <a:xfrm>
            <a:off x="1075836" y="1032205"/>
            <a:ext cx="29844" cy="30480"/>
          </a:xfrm>
          <a:custGeom>
            <a:rect b="b" l="l" r="r" t="t"/>
            <a:pathLst>
              <a:path extrusionOk="0" h="30480" w="29844">
                <a:moveTo>
                  <a:pt x="27978" y="0"/>
                </a:moveTo>
                <a:lnTo>
                  <a:pt x="16989" y="3481"/>
                </a:lnTo>
                <a:lnTo>
                  <a:pt x="10774" y="11774"/>
                </a:lnTo>
                <a:lnTo>
                  <a:pt x="6166" y="21650"/>
                </a:lnTo>
                <a:lnTo>
                  <a:pt x="0" y="29883"/>
                </a:lnTo>
                <a:lnTo>
                  <a:pt x="1524" y="29921"/>
                </a:lnTo>
                <a:lnTo>
                  <a:pt x="12424" y="26450"/>
                </a:lnTo>
                <a:lnTo>
                  <a:pt x="18584" y="18175"/>
                </a:lnTo>
                <a:lnTo>
                  <a:pt x="23171" y="8302"/>
                </a:lnTo>
                <a:lnTo>
                  <a:pt x="29349" y="38"/>
                </a:lnTo>
                <a:lnTo>
                  <a:pt x="2797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32" name="Google Shape;3532;gefe2f4b35a_0_17"/>
          <p:cNvSpPr/>
          <p:nvPr/>
        </p:nvSpPr>
        <p:spPr>
          <a:xfrm>
            <a:off x="2269060" y="1128688"/>
            <a:ext cx="34289" cy="29844"/>
          </a:xfrm>
          <a:custGeom>
            <a:rect b="b" l="l" r="r" t="t"/>
            <a:pathLst>
              <a:path extrusionOk="0" h="29844" w="34289">
                <a:moveTo>
                  <a:pt x="29641" y="0"/>
                </a:moveTo>
                <a:lnTo>
                  <a:pt x="22674" y="7785"/>
                </a:lnTo>
                <a:lnTo>
                  <a:pt x="6996" y="21717"/>
                </a:lnTo>
                <a:lnTo>
                  <a:pt x="0" y="29502"/>
                </a:lnTo>
                <a:lnTo>
                  <a:pt x="1066" y="29679"/>
                </a:lnTo>
                <a:lnTo>
                  <a:pt x="2159" y="29768"/>
                </a:lnTo>
                <a:lnTo>
                  <a:pt x="3263" y="29768"/>
                </a:lnTo>
                <a:lnTo>
                  <a:pt x="17109" y="25956"/>
                </a:lnTo>
                <a:lnTo>
                  <a:pt x="28687" y="17122"/>
                </a:lnTo>
                <a:lnTo>
                  <a:pt x="34148" y="7169"/>
                </a:lnTo>
                <a:lnTo>
                  <a:pt x="296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533" name="Google Shape;3533;gefe2f4b35a_0_17"/>
          <p:cNvGrpSpPr/>
          <p:nvPr/>
        </p:nvGrpSpPr>
        <p:grpSpPr>
          <a:xfrm>
            <a:off x="5477529" y="1137933"/>
            <a:ext cx="47528" cy="28699"/>
            <a:chOff x="5477529" y="1137933"/>
            <a:chExt cx="47528" cy="28699"/>
          </a:xfrm>
        </p:grpSpPr>
        <p:sp>
          <p:nvSpPr>
            <p:cNvPr id="3534" name="Google Shape;3534;gefe2f4b35a_0_17"/>
            <p:cNvSpPr/>
            <p:nvPr/>
          </p:nvSpPr>
          <p:spPr>
            <a:xfrm>
              <a:off x="5477529" y="1137933"/>
              <a:ext cx="17145" cy="15240"/>
            </a:xfrm>
            <a:custGeom>
              <a:rect b="b" l="l" r="r" t="t"/>
              <a:pathLst>
                <a:path extrusionOk="0" h="15240" w="17145">
                  <a:moveTo>
                    <a:pt x="3949" y="0"/>
                  </a:moveTo>
                  <a:lnTo>
                    <a:pt x="1676" y="0"/>
                  </a:lnTo>
                  <a:lnTo>
                    <a:pt x="0" y="0"/>
                  </a:lnTo>
                  <a:lnTo>
                    <a:pt x="215" y="1549"/>
                  </a:lnTo>
                  <a:lnTo>
                    <a:pt x="3276" y="5499"/>
                  </a:lnTo>
                  <a:lnTo>
                    <a:pt x="7391" y="6235"/>
                  </a:lnTo>
                  <a:lnTo>
                    <a:pt x="11811" y="10502"/>
                  </a:lnTo>
                  <a:lnTo>
                    <a:pt x="16421" y="15176"/>
                  </a:lnTo>
                  <a:lnTo>
                    <a:pt x="16573" y="6477"/>
                  </a:lnTo>
                  <a:lnTo>
                    <a:pt x="9740" y="288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35" name="Google Shape;3535;gefe2f4b35a_0_17"/>
            <p:cNvSpPr/>
            <p:nvPr/>
          </p:nvSpPr>
          <p:spPr>
            <a:xfrm>
              <a:off x="5493943" y="1144407"/>
              <a:ext cx="31114" cy="22225"/>
            </a:xfrm>
            <a:custGeom>
              <a:rect b="b" l="l" r="r" t="t"/>
              <a:pathLst>
                <a:path extrusionOk="0" h="22225" w="31114">
                  <a:moveTo>
                    <a:pt x="165" y="0"/>
                  </a:moveTo>
                  <a:lnTo>
                    <a:pt x="0" y="8699"/>
                  </a:lnTo>
                  <a:lnTo>
                    <a:pt x="6261" y="15049"/>
                  </a:lnTo>
                  <a:lnTo>
                    <a:pt x="12852" y="22148"/>
                  </a:lnTo>
                  <a:lnTo>
                    <a:pt x="23291" y="22148"/>
                  </a:lnTo>
                  <a:lnTo>
                    <a:pt x="27101" y="19850"/>
                  </a:lnTo>
                  <a:lnTo>
                    <a:pt x="30873" y="13779"/>
                  </a:lnTo>
                  <a:lnTo>
                    <a:pt x="24873" y="12146"/>
                  </a:lnTo>
                  <a:lnTo>
                    <a:pt x="17152" y="8770"/>
                  </a:lnTo>
                  <a:lnTo>
                    <a:pt x="8615" y="445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536" name="Google Shape;3536;gefe2f4b35a_0_17"/>
          <p:cNvSpPr/>
          <p:nvPr/>
        </p:nvSpPr>
        <p:spPr>
          <a:xfrm>
            <a:off x="1038275" y="1158187"/>
            <a:ext cx="22859" cy="19684"/>
          </a:xfrm>
          <a:custGeom>
            <a:rect b="b" l="l" r="r" t="t"/>
            <a:pathLst>
              <a:path extrusionOk="0" h="19684" w="22859">
                <a:moveTo>
                  <a:pt x="22861" y="0"/>
                </a:moveTo>
                <a:lnTo>
                  <a:pt x="7946" y="6109"/>
                </a:lnTo>
                <a:lnTo>
                  <a:pt x="866" y="12493"/>
                </a:lnTo>
                <a:lnTo>
                  <a:pt x="0" y="17520"/>
                </a:lnTo>
                <a:lnTo>
                  <a:pt x="3722" y="19558"/>
                </a:lnTo>
                <a:lnTo>
                  <a:pt x="7750" y="18546"/>
                </a:lnTo>
                <a:lnTo>
                  <a:pt x="12563" y="15232"/>
                </a:lnTo>
                <a:lnTo>
                  <a:pt x="17740" y="9190"/>
                </a:lnTo>
                <a:lnTo>
                  <a:pt x="228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37" name="Google Shape;3537;gefe2f4b35a_0_17"/>
          <p:cNvSpPr/>
          <p:nvPr/>
        </p:nvSpPr>
        <p:spPr>
          <a:xfrm>
            <a:off x="820038" y="1165675"/>
            <a:ext cx="34925" cy="37465"/>
          </a:xfrm>
          <a:custGeom>
            <a:rect b="b" l="l" r="r" t="t"/>
            <a:pathLst>
              <a:path extrusionOk="0" h="37465" w="34925">
                <a:moveTo>
                  <a:pt x="34815" y="0"/>
                </a:moveTo>
                <a:lnTo>
                  <a:pt x="20193" y="4256"/>
                </a:lnTo>
                <a:lnTo>
                  <a:pt x="6751" y="14443"/>
                </a:lnTo>
                <a:lnTo>
                  <a:pt x="0" y="26681"/>
                </a:lnTo>
                <a:lnTo>
                  <a:pt x="5452" y="37096"/>
                </a:lnTo>
                <a:lnTo>
                  <a:pt x="9761" y="24869"/>
                </a:lnTo>
                <a:lnTo>
                  <a:pt x="18524" y="17038"/>
                </a:lnTo>
                <a:lnTo>
                  <a:pt x="28091" y="9962"/>
                </a:lnTo>
                <a:lnTo>
                  <a:pt x="3481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38" name="Google Shape;3538;gefe2f4b35a_0_17"/>
          <p:cNvSpPr/>
          <p:nvPr/>
        </p:nvSpPr>
        <p:spPr>
          <a:xfrm>
            <a:off x="2600698" y="1180421"/>
            <a:ext cx="51435" cy="59690"/>
          </a:xfrm>
          <a:custGeom>
            <a:rect b="b" l="l" r="r" t="t"/>
            <a:pathLst>
              <a:path extrusionOk="0" h="59690" w="51435">
                <a:moveTo>
                  <a:pt x="7367" y="0"/>
                </a:moveTo>
                <a:lnTo>
                  <a:pt x="3211" y="14443"/>
                </a:lnTo>
                <a:lnTo>
                  <a:pt x="0" y="30668"/>
                </a:lnTo>
                <a:lnTo>
                  <a:pt x="472" y="46396"/>
                </a:lnTo>
                <a:lnTo>
                  <a:pt x="7367" y="59347"/>
                </a:lnTo>
                <a:lnTo>
                  <a:pt x="24662" y="57730"/>
                </a:lnTo>
                <a:lnTo>
                  <a:pt x="34096" y="52758"/>
                </a:lnTo>
                <a:lnTo>
                  <a:pt x="41170" y="43705"/>
                </a:lnTo>
                <a:lnTo>
                  <a:pt x="51385" y="29845"/>
                </a:lnTo>
                <a:lnTo>
                  <a:pt x="47893" y="22352"/>
                </a:lnTo>
                <a:lnTo>
                  <a:pt x="44172" y="14757"/>
                </a:lnTo>
                <a:lnTo>
                  <a:pt x="37551" y="8417"/>
                </a:lnTo>
                <a:lnTo>
                  <a:pt x="28222" y="4830"/>
                </a:lnTo>
                <a:lnTo>
                  <a:pt x="17667" y="2518"/>
                </a:lnTo>
                <a:lnTo>
                  <a:pt x="736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539" name="Google Shape;3539;gefe2f4b35a_0_17"/>
          <p:cNvGrpSpPr/>
          <p:nvPr/>
        </p:nvGrpSpPr>
        <p:grpSpPr>
          <a:xfrm>
            <a:off x="3094626" y="1226498"/>
            <a:ext cx="37291" cy="22225"/>
            <a:chOff x="3094626" y="1226498"/>
            <a:chExt cx="37291" cy="22225"/>
          </a:xfrm>
        </p:grpSpPr>
        <p:sp>
          <p:nvSpPr>
            <p:cNvPr id="3540" name="Google Shape;3540;gefe2f4b35a_0_17"/>
            <p:cNvSpPr/>
            <p:nvPr/>
          </p:nvSpPr>
          <p:spPr>
            <a:xfrm>
              <a:off x="3094626" y="1233771"/>
              <a:ext cx="8255" cy="13969"/>
            </a:xfrm>
            <a:custGeom>
              <a:rect b="b" l="l" r="r" t="t"/>
              <a:pathLst>
                <a:path extrusionOk="0" h="13969" w="8255">
                  <a:moveTo>
                    <a:pt x="6807" y="0"/>
                  </a:moveTo>
                  <a:lnTo>
                    <a:pt x="1714" y="4584"/>
                  </a:lnTo>
                  <a:lnTo>
                    <a:pt x="0" y="10236"/>
                  </a:lnTo>
                  <a:lnTo>
                    <a:pt x="6870" y="13487"/>
                  </a:lnTo>
                  <a:lnTo>
                    <a:pt x="7175" y="12103"/>
                  </a:lnTo>
                  <a:lnTo>
                    <a:pt x="7493" y="10922"/>
                  </a:lnTo>
                  <a:lnTo>
                    <a:pt x="7848" y="9918"/>
                  </a:lnTo>
                  <a:lnTo>
                    <a:pt x="7188" y="3162"/>
                  </a:lnTo>
                  <a:lnTo>
                    <a:pt x="680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41" name="Google Shape;3541;gefe2f4b35a_0_17"/>
            <p:cNvSpPr/>
            <p:nvPr/>
          </p:nvSpPr>
          <p:spPr>
            <a:xfrm>
              <a:off x="3101437" y="1226498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17843" y="0"/>
                  </a:moveTo>
                  <a:lnTo>
                    <a:pt x="11645" y="0"/>
                  </a:lnTo>
                  <a:lnTo>
                    <a:pt x="4495" y="3225"/>
                  </a:lnTo>
                  <a:lnTo>
                    <a:pt x="0" y="7277"/>
                  </a:lnTo>
                  <a:lnTo>
                    <a:pt x="711" y="13728"/>
                  </a:lnTo>
                  <a:lnTo>
                    <a:pt x="1028" y="17183"/>
                  </a:lnTo>
                  <a:lnTo>
                    <a:pt x="2273" y="13576"/>
                  </a:lnTo>
                  <a:lnTo>
                    <a:pt x="3797" y="12268"/>
                  </a:lnTo>
                  <a:lnTo>
                    <a:pt x="7962" y="12268"/>
                  </a:lnTo>
                  <a:lnTo>
                    <a:pt x="10820" y="14668"/>
                  </a:lnTo>
                  <a:lnTo>
                    <a:pt x="17310" y="19481"/>
                  </a:lnTo>
                  <a:lnTo>
                    <a:pt x="20942" y="21882"/>
                  </a:lnTo>
                  <a:lnTo>
                    <a:pt x="26377" y="21882"/>
                  </a:lnTo>
                  <a:lnTo>
                    <a:pt x="27889" y="21551"/>
                  </a:lnTo>
                  <a:lnTo>
                    <a:pt x="29451" y="20764"/>
                  </a:lnTo>
                  <a:lnTo>
                    <a:pt x="29880" y="10978"/>
                  </a:lnTo>
                  <a:lnTo>
                    <a:pt x="27619" y="4567"/>
                  </a:lnTo>
                  <a:lnTo>
                    <a:pt x="23371" y="1063"/>
                  </a:lnTo>
                  <a:lnTo>
                    <a:pt x="178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542" name="Google Shape;3542;gefe2f4b35a_0_17"/>
          <p:cNvSpPr/>
          <p:nvPr/>
        </p:nvSpPr>
        <p:spPr>
          <a:xfrm>
            <a:off x="2510471" y="1299105"/>
            <a:ext cx="36194" cy="20319"/>
          </a:xfrm>
          <a:custGeom>
            <a:rect b="b" l="l" r="r" t="t"/>
            <a:pathLst>
              <a:path extrusionOk="0" h="20319" w="36194">
                <a:moveTo>
                  <a:pt x="31076" y="0"/>
                </a:moveTo>
                <a:lnTo>
                  <a:pt x="32753" y="6515"/>
                </a:lnTo>
                <a:lnTo>
                  <a:pt x="29654" y="8178"/>
                </a:lnTo>
                <a:lnTo>
                  <a:pt x="22390" y="8178"/>
                </a:lnTo>
                <a:lnTo>
                  <a:pt x="10553" y="6350"/>
                </a:lnTo>
                <a:lnTo>
                  <a:pt x="3187" y="6350"/>
                </a:lnTo>
                <a:lnTo>
                  <a:pt x="0" y="8051"/>
                </a:lnTo>
                <a:lnTo>
                  <a:pt x="1727" y="14757"/>
                </a:lnTo>
                <a:lnTo>
                  <a:pt x="3225" y="18465"/>
                </a:lnTo>
                <a:lnTo>
                  <a:pt x="6667" y="19938"/>
                </a:lnTo>
                <a:lnTo>
                  <a:pt x="10833" y="19938"/>
                </a:lnTo>
                <a:lnTo>
                  <a:pt x="21595" y="17478"/>
                </a:lnTo>
                <a:lnTo>
                  <a:pt x="31170" y="11717"/>
                </a:lnTo>
                <a:lnTo>
                  <a:pt x="35637" y="5081"/>
                </a:lnTo>
                <a:lnTo>
                  <a:pt x="3107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43" name="Google Shape;3543;gefe2f4b35a_0_17"/>
          <p:cNvSpPr/>
          <p:nvPr/>
        </p:nvSpPr>
        <p:spPr>
          <a:xfrm>
            <a:off x="1121651" y="1327503"/>
            <a:ext cx="20955" cy="29844"/>
          </a:xfrm>
          <a:custGeom>
            <a:rect b="b" l="l" r="r" t="t"/>
            <a:pathLst>
              <a:path extrusionOk="0" h="29844" w="20955">
                <a:moveTo>
                  <a:pt x="15011" y="0"/>
                </a:moveTo>
                <a:lnTo>
                  <a:pt x="12839" y="0"/>
                </a:lnTo>
                <a:lnTo>
                  <a:pt x="2730" y="0"/>
                </a:lnTo>
                <a:lnTo>
                  <a:pt x="0" y="7429"/>
                </a:lnTo>
                <a:lnTo>
                  <a:pt x="2247" y="22275"/>
                </a:lnTo>
                <a:lnTo>
                  <a:pt x="7251" y="29692"/>
                </a:lnTo>
                <a:lnTo>
                  <a:pt x="15265" y="29692"/>
                </a:lnTo>
                <a:lnTo>
                  <a:pt x="17995" y="27914"/>
                </a:lnTo>
                <a:lnTo>
                  <a:pt x="20408" y="23456"/>
                </a:lnTo>
                <a:lnTo>
                  <a:pt x="12280" y="21958"/>
                </a:lnTo>
                <a:lnTo>
                  <a:pt x="8851" y="15278"/>
                </a:lnTo>
                <a:lnTo>
                  <a:pt x="5676" y="8712"/>
                </a:lnTo>
                <a:lnTo>
                  <a:pt x="11429" y="6870"/>
                </a:lnTo>
                <a:lnTo>
                  <a:pt x="20408" y="8369"/>
                </a:lnTo>
                <a:lnTo>
                  <a:pt x="20408" y="1104"/>
                </a:lnTo>
                <a:lnTo>
                  <a:pt x="17525" y="342"/>
                </a:lnTo>
                <a:lnTo>
                  <a:pt x="1501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44" name="Google Shape;3544;gefe2f4b35a_0_17"/>
          <p:cNvSpPr/>
          <p:nvPr/>
        </p:nvSpPr>
        <p:spPr>
          <a:xfrm>
            <a:off x="641328" y="1393198"/>
            <a:ext cx="22225" cy="29844"/>
          </a:xfrm>
          <a:custGeom>
            <a:rect b="b" l="l" r="r" t="t"/>
            <a:pathLst>
              <a:path extrusionOk="0" h="29844" w="22225">
                <a:moveTo>
                  <a:pt x="14160" y="0"/>
                </a:moveTo>
                <a:lnTo>
                  <a:pt x="8166" y="0"/>
                </a:lnTo>
                <a:lnTo>
                  <a:pt x="6184" y="0"/>
                </a:lnTo>
                <a:lnTo>
                  <a:pt x="3530" y="673"/>
                </a:lnTo>
                <a:lnTo>
                  <a:pt x="0" y="2247"/>
                </a:lnTo>
                <a:lnTo>
                  <a:pt x="589" y="11179"/>
                </a:lnTo>
                <a:lnTo>
                  <a:pt x="5005" y="20019"/>
                </a:lnTo>
                <a:lnTo>
                  <a:pt x="11271" y="26781"/>
                </a:lnTo>
                <a:lnTo>
                  <a:pt x="17411" y="29476"/>
                </a:lnTo>
                <a:lnTo>
                  <a:pt x="19646" y="29476"/>
                </a:lnTo>
                <a:lnTo>
                  <a:pt x="21348" y="27940"/>
                </a:lnTo>
                <a:lnTo>
                  <a:pt x="21894" y="24257"/>
                </a:lnTo>
                <a:lnTo>
                  <a:pt x="20485" y="24460"/>
                </a:lnTo>
                <a:lnTo>
                  <a:pt x="13970" y="24460"/>
                </a:lnTo>
                <a:lnTo>
                  <a:pt x="141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45" name="Google Shape;3545;gefe2f4b35a_0_17"/>
          <p:cNvSpPr/>
          <p:nvPr/>
        </p:nvSpPr>
        <p:spPr>
          <a:xfrm>
            <a:off x="3285671" y="1410180"/>
            <a:ext cx="44450" cy="42544"/>
          </a:xfrm>
          <a:custGeom>
            <a:rect b="b" l="l" r="r" t="t"/>
            <a:pathLst>
              <a:path extrusionOk="0" h="42544" w="44450">
                <a:moveTo>
                  <a:pt x="32258" y="0"/>
                </a:moveTo>
                <a:lnTo>
                  <a:pt x="24696" y="424"/>
                </a:lnTo>
                <a:lnTo>
                  <a:pt x="17970" y="1736"/>
                </a:lnTo>
                <a:lnTo>
                  <a:pt x="12187" y="3996"/>
                </a:lnTo>
                <a:lnTo>
                  <a:pt x="7454" y="7264"/>
                </a:lnTo>
                <a:lnTo>
                  <a:pt x="7454" y="14884"/>
                </a:lnTo>
                <a:lnTo>
                  <a:pt x="0" y="14884"/>
                </a:lnTo>
                <a:lnTo>
                  <a:pt x="0" y="22364"/>
                </a:lnTo>
                <a:lnTo>
                  <a:pt x="6019" y="23520"/>
                </a:lnTo>
                <a:lnTo>
                  <a:pt x="7454" y="29629"/>
                </a:lnTo>
                <a:lnTo>
                  <a:pt x="18427" y="25819"/>
                </a:lnTo>
                <a:lnTo>
                  <a:pt x="14655" y="37109"/>
                </a:lnTo>
                <a:lnTo>
                  <a:pt x="17932" y="40576"/>
                </a:lnTo>
                <a:lnTo>
                  <a:pt x="21450" y="42087"/>
                </a:lnTo>
                <a:lnTo>
                  <a:pt x="24892" y="42087"/>
                </a:lnTo>
                <a:lnTo>
                  <a:pt x="32015" y="39914"/>
                </a:lnTo>
                <a:lnTo>
                  <a:pt x="38120" y="34024"/>
                </a:lnTo>
                <a:lnTo>
                  <a:pt x="42456" y="25366"/>
                </a:lnTo>
                <a:lnTo>
                  <a:pt x="44272" y="14884"/>
                </a:lnTo>
                <a:lnTo>
                  <a:pt x="33032" y="11074"/>
                </a:lnTo>
                <a:lnTo>
                  <a:pt x="36804" y="127"/>
                </a:lnTo>
                <a:lnTo>
                  <a:pt x="3225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546" name="Google Shape;3546;gefe2f4b35a_0_17"/>
          <p:cNvGrpSpPr/>
          <p:nvPr/>
        </p:nvGrpSpPr>
        <p:grpSpPr>
          <a:xfrm>
            <a:off x="4817838" y="1417450"/>
            <a:ext cx="17943" cy="25216"/>
            <a:chOff x="4817838" y="1417450"/>
            <a:chExt cx="17943" cy="25216"/>
          </a:xfrm>
        </p:grpSpPr>
        <p:sp>
          <p:nvSpPr>
            <p:cNvPr id="3547" name="Google Shape;3547;gefe2f4b35a_0_17"/>
            <p:cNvSpPr/>
            <p:nvPr/>
          </p:nvSpPr>
          <p:spPr>
            <a:xfrm>
              <a:off x="4818636" y="1417901"/>
              <a:ext cx="17145" cy="24765"/>
            </a:xfrm>
            <a:custGeom>
              <a:rect b="b" l="l" r="r" t="t"/>
              <a:pathLst>
                <a:path extrusionOk="0" h="24765" w="17145">
                  <a:moveTo>
                    <a:pt x="38" y="0"/>
                  </a:moveTo>
                  <a:lnTo>
                    <a:pt x="0" y="3378"/>
                  </a:lnTo>
                  <a:lnTo>
                    <a:pt x="3644" y="19062"/>
                  </a:lnTo>
                  <a:lnTo>
                    <a:pt x="9512" y="24726"/>
                  </a:lnTo>
                  <a:lnTo>
                    <a:pt x="13334" y="24726"/>
                  </a:lnTo>
                  <a:lnTo>
                    <a:pt x="16588" y="22420"/>
                  </a:lnTo>
                  <a:lnTo>
                    <a:pt x="16463" y="16516"/>
                  </a:lnTo>
                  <a:lnTo>
                    <a:pt x="11450" y="853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48" name="Google Shape;3548;gefe2f4b35a_0_17"/>
            <p:cNvSpPr/>
            <p:nvPr/>
          </p:nvSpPr>
          <p:spPr>
            <a:xfrm>
              <a:off x="4817838" y="1417450"/>
              <a:ext cx="1270" cy="4444"/>
            </a:xfrm>
            <a:custGeom>
              <a:rect b="b" l="l" r="r" t="t"/>
              <a:pathLst>
                <a:path extrusionOk="0" h="4444" w="1270">
                  <a:moveTo>
                    <a:pt x="0" y="0"/>
                  </a:moveTo>
                  <a:lnTo>
                    <a:pt x="254" y="1346"/>
                  </a:lnTo>
                  <a:lnTo>
                    <a:pt x="520" y="2616"/>
                  </a:lnTo>
                  <a:lnTo>
                    <a:pt x="800" y="3835"/>
                  </a:lnTo>
                  <a:lnTo>
                    <a:pt x="812" y="2705"/>
                  </a:lnTo>
                  <a:lnTo>
                    <a:pt x="812" y="1587"/>
                  </a:lnTo>
                  <a:lnTo>
                    <a:pt x="838" y="444"/>
                  </a:lnTo>
                  <a:lnTo>
                    <a:pt x="558" y="3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549" name="Google Shape;3549;gefe2f4b35a_0_17"/>
          <p:cNvGrpSpPr/>
          <p:nvPr/>
        </p:nvGrpSpPr>
        <p:grpSpPr>
          <a:xfrm>
            <a:off x="2446028" y="1432547"/>
            <a:ext cx="22457" cy="22325"/>
            <a:chOff x="2446028" y="1432547"/>
            <a:chExt cx="22457" cy="22325"/>
          </a:xfrm>
        </p:grpSpPr>
        <p:sp>
          <p:nvSpPr>
            <p:cNvPr id="3550" name="Google Shape;3550;gefe2f4b35a_0_17"/>
            <p:cNvSpPr/>
            <p:nvPr/>
          </p:nvSpPr>
          <p:spPr>
            <a:xfrm>
              <a:off x="2454516" y="1432547"/>
              <a:ext cx="13969" cy="18415"/>
            </a:xfrm>
            <a:custGeom>
              <a:rect b="b" l="l" r="r" t="t"/>
              <a:pathLst>
                <a:path extrusionOk="0" h="18415" w="13969">
                  <a:moveTo>
                    <a:pt x="13373" y="0"/>
                  </a:moveTo>
                  <a:lnTo>
                    <a:pt x="9270" y="546"/>
                  </a:lnTo>
                  <a:lnTo>
                    <a:pt x="4394" y="266"/>
                  </a:lnTo>
                  <a:lnTo>
                    <a:pt x="292" y="736"/>
                  </a:lnTo>
                  <a:lnTo>
                    <a:pt x="0" y="17983"/>
                  </a:lnTo>
                  <a:lnTo>
                    <a:pt x="4350" y="14412"/>
                  </a:lnTo>
                  <a:lnTo>
                    <a:pt x="9553" y="11772"/>
                  </a:lnTo>
                  <a:lnTo>
                    <a:pt x="13323" y="7742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51" name="Google Shape;3551;gefe2f4b35a_0_17"/>
            <p:cNvSpPr/>
            <p:nvPr/>
          </p:nvSpPr>
          <p:spPr>
            <a:xfrm>
              <a:off x="2446028" y="1433282"/>
              <a:ext cx="8889" cy="21590"/>
            </a:xfrm>
            <a:custGeom>
              <a:rect b="b" l="l" r="r" t="t"/>
              <a:pathLst>
                <a:path extrusionOk="0" h="21590" w="8889">
                  <a:moveTo>
                    <a:pt x="8775" y="0"/>
                  </a:moveTo>
                  <a:lnTo>
                    <a:pt x="4216" y="520"/>
                  </a:lnTo>
                  <a:lnTo>
                    <a:pt x="596" y="1981"/>
                  </a:lnTo>
                  <a:lnTo>
                    <a:pt x="0" y="6527"/>
                  </a:lnTo>
                  <a:lnTo>
                    <a:pt x="5322" y="9188"/>
                  </a:lnTo>
                  <a:lnTo>
                    <a:pt x="4448" y="13557"/>
                  </a:lnTo>
                  <a:lnTo>
                    <a:pt x="3150" y="18097"/>
                  </a:lnTo>
                  <a:lnTo>
                    <a:pt x="7200" y="21272"/>
                  </a:lnTo>
                  <a:lnTo>
                    <a:pt x="7315" y="19621"/>
                  </a:lnTo>
                  <a:lnTo>
                    <a:pt x="7797" y="18313"/>
                  </a:lnTo>
                  <a:lnTo>
                    <a:pt x="8496" y="17246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552" name="Google Shape;3552;gefe2f4b35a_0_17"/>
          <p:cNvSpPr/>
          <p:nvPr/>
        </p:nvSpPr>
        <p:spPr>
          <a:xfrm>
            <a:off x="1003322" y="1445944"/>
            <a:ext cx="28575" cy="16509"/>
          </a:xfrm>
          <a:custGeom>
            <a:rect b="b" l="l" r="r" t="t"/>
            <a:pathLst>
              <a:path extrusionOk="0" h="16509" w="28575">
                <a:moveTo>
                  <a:pt x="23495" y="0"/>
                </a:moveTo>
                <a:lnTo>
                  <a:pt x="20993" y="0"/>
                </a:lnTo>
                <a:lnTo>
                  <a:pt x="10454" y="2130"/>
                </a:lnTo>
                <a:lnTo>
                  <a:pt x="2418" y="7023"/>
                </a:lnTo>
                <a:lnTo>
                  <a:pt x="0" y="12430"/>
                </a:lnTo>
                <a:lnTo>
                  <a:pt x="6312" y="16103"/>
                </a:lnTo>
                <a:lnTo>
                  <a:pt x="9490" y="10150"/>
                </a:lnTo>
                <a:lnTo>
                  <a:pt x="16609" y="8162"/>
                </a:lnTo>
                <a:lnTo>
                  <a:pt x="24046" y="6455"/>
                </a:lnTo>
                <a:lnTo>
                  <a:pt x="28181" y="1346"/>
                </a:lnTo>
                <a:lnTo>
                  <a:pt x="25946" y="406"/>
                </a:lnTo>
                <a:lnTo>
                  <a:pt x="2349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53" name="Google Shape;3553;gefe2f4b35a_0_17"/>
          <p:cNvSpPr/>
          <p:nvPr/>
        </p:nvSpPr>
        <p:spPr>
          <a:xfrm>
            <a:off x="4579649" y="1454557"/>
            <a:ext cx="24764" cy="18415"/>
          </a:xfrm>
          <a:custGeom>
            <a:rect b="b" l="l" r="r" t="t"/>
            <a:pathLst>
              <a:path extrusionOk="0" h="18415" w="24764">
                <a:moveTo>
                  <a:pt x="24383" y="0"/>
                </a:moveTo>
                <a:lnTo>
                  <a:pt x="8221" y="5187"/>
                </a:lnTo>
                <a:lnTo>
                  <a:pt x="699" y="11150"/>
                </a:lnTo>
                <a:lnTo>
                  <a:pt x="0" y="16066"/>
                </a:lnTo>
                <a:lnTo>
                  <a:pt x="4304" y="18110"/>
                </a:lnTo>
                <a:lnTo>
                  <a:pt x="8576" y="17180"/>
                </a:lnTo>
                <a:lnTo>
                  <a:pt x="13615" y="14122"/>
                </a:lnTo>
                <a:lnTo>
                  <a:pt x="19019" y="8530"/>
                </a:lnTo>
                <a:lnTo>
                  <a:pt x="2438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54" name="Google Shape;3554;gefe2f4b35a_0_17"/>
          <p:cNvSpPr/>
          <p:nvPr/>
        </p:nvSpPr>
        <p:spPr>
          <a:xfrm>
            <a:off x="1517769" y="1462045"/>
            <a:ext cx="27305" cy="20955"/>
          </a:xfrm>
          <a:custGeom>
            <a:rect b="b" l="l" r="r" t="t"/>
            <a:pathLst>
              <a:path extrusionOk="0" h="20955" w="27305">
                <a:moveTo>
                  <a:pt x="22148" y="0"/>
                </a:moveTo>
                <a:lnTo>
                  <a:pt x="18830" y="5898"/>
                </a:lnTo>
                <a:lnTo>
                  <a:pt x="11645" y="7891"/>
                </a:lnTo>
                <a:lnTo>
                  <a:pt x="4175" y="9624"/>
                </a:lnTo>
                <a:lnTo>
                  <a:pt x="0" y="14744"/>
                </a:lnTo>
                <a:lnTo>
                  <a:pt x="1854" y="18884"/>
                </a:lnTo>
                <a:lnTo>
                  <a:pt x="4889" y="20510"/>
                </a:lnTo>
                <a:lnTo>
                  <a:pt x="8267" y="20510"/>
                </a:lnTo>
                <a:lnTo>
                  <a:pt x="16942" y="17653"/>
                </a:lnTo>
                <a:lnTo>
                  <a:pt x="24099" y="11183"/>
                </a:lnTo>
                <a:lnTo>
                  <a:pt x="26811" y="4249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55" name="Google Shape;3555;gefe2f4b35a_0_17"/>
          <p:cNvSpPr/>
          <p:nvPr/>
        </p:nvSpPr>
        <p:spPr>
          <a:xfrm>
            <a:off x="358315" y="1508673"/>
            <a:ext cx="32385" cy="21590"/>
          </a:xfrm>
          <a:custGeom>
            <a:rect b="b" l="l" r="r" t="t"/>
            <a:pathLst>
              <a:path extrusionOk="0" h="21590" w="32385">
                <a:moveTo>
                  <a:pt x="2019" y="0"/>
                </a:moveTo>
                <a:lnTo>
                  <a:pt x="0" y="0"/>
                </a:lnTo>
                <a:lnTo>
                  <a:pt x="2362" y="4775"/>
                </a:lnTo>
                <a:lnTo>
                  <a:pt x="10236" y="19862"/>
                </a:lnTo>
                <a:lnTo>
                  <a:pt x="18922" y="18821"/>
                </a:lnTo>
                <a:lnTo>
                  <a:pt x="31241" y="21361"/>
                </a:lnTo>
                <a:lnTo>
                  <a:pt x="32384" y="12712"/>
                </a:lnTo>
                <a:lnTo>
                  <a:pt x="21082" y="9177"/>
                </a:lnTo>
                <a:lnTo>
                  <a:pt x="12068" y="4979"/>
                </a:lnTo>
                <a:lnTo>
                  <a:pt x="5620" y="1470"/>
                </a:lnTo>
                <a:lnTo>
                  <a:pt x="2019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56" name="Google Shape;3556;gefe2f4b35a_0_17"/>
          <p:cNvSpPr/>
          <p:nvPr/>
        </p:nvSpPr>
        <p:spPr>
          <a:xfrm>
            <a:off x="5454369" y="1581843"/>
            <a:ext cx="33020" cy="9525"/>
          </a:xfrm>
          <a:custGeom>
            <a:rect b="b" l="l" r="r" t="t"/>
            <a:pathLst>
              <a:path extrusionOk="0" h="9525" w="33020">
                <a:moveTo>
                  <a:pt x="1231" y="0"/>
                </a:moveTo>
                <a:lnTo>
                  <a:pt x="558" y="0"/>
                </a:lnTo>
                <a:lnTo>
                  <a:pt x="0" y="0"/>
                </a:lnTo>
                <a:lnTo>
                  <a:pt x="4635" y="1612"/>
                </a:lnTo>
                <a:lnTo>
                  <a:pt x="18948" y="6146"/>
                </a:lnTo>
                <a:lnTo>
                  <a:pt x="27660" y="8483"/>
                </a:lnTo>
                <a:lnTo>
                  <a:pt x="31330" y="9372"/>
                </a:lnTo>
                <a:lnTo>
                  <a:pt x="32664" y="9372"/>
                </a:lnTo>
                <a:lnTo>
                  <a:pt x="25184" y="7023"/>
                </a:lnTo>
                <a:lnTo>
                  <a:pt x="9461" y="2349"/>
                </a:lnTo>
                <a:lnTo>
                  <a:pt x="12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57" name="Google Shape;3557;gefe2f4b35a_0_17"/>
          <p:cNvSpPr/>
          <p:nvPr/>
        </p:nvSpPr>
        <p:spPr>
          <a:xfrm>
            <a:off x="106373" y="1661967"/>
            <a:ext cx="26035" cy="37464"/>
          </a:xfrm>
          <a:custGeom>
            <a:rect b="b" l="l" r="r" t="t"/>
            <a:pathLst>
              <a:path extrusionOk="0" h="37464" w="26035">
                <a:moveTo>
                  <a:pt x="19307" y="0"/>
                </a:moveTo>
                <a:lnTo>
                  <a:pt x="15302" y="11336"/>
                </a:lnTo>
                <a:lnTo>
                  <a:pt x="6256" y="22177"/>
                </a:lnTo>
                <a:lnTo>
                  <a:pt x="0" y="31203"/>
                </a:lnTo>
                <a:lnTo>
                  <a:pt x="4359" y="37096"/>
                </a:lnTo>
                <a:lnTo>
                  <a:pt x="5794" y="32296"/>
                </a:lnTo>
                <a:lnTo>
                  <a:pt x="9249" y="29502"/>
                </a:lnTo>
                <a:lnTo>
                  <a:pt x="16551" y="29502"/>
                </a:lnTo>
                <a:lnTo>
                  <a:pt x="17872" y="29616"/>
                </a:lnTo>
                <a:lnTo>
                  <a:pt x="19307" y="29845"/>
                </a:lnTo>
                <a:lnTo>
                  <a:pt x="17645" y="18245"/>
                </a:lnTo>
                <a:lnTo>
                  <a:pt x="22589" y="9217"/>
                </a:lnTo>
                <a:lnTo>
                  <a:pt x="25892" y="3041"/>
                </a:lnTo>
                <a:lnTo>
                  <a:pt x="1930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58" name="Google Shape;3558;gefe2f4b35a_0_17"/>
          <p:cNvSpPr/>
          <p:nvPr/>
        </p:nvSpPr>
        <p:spPr>
          <a:xfrm>
            <a:off x="4461393" y="1692525"/>
            <a:ext cx="25400" cy="12064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59" y="0"/>
                </a:lnTo>
                <a:lnTo>
                  <a:pt x="558" y="0"/>
                </a:lnTo>
                <a:lnTo>
                  <a:pt x="0" y="2870"/>
                </a:lnTo>
                <a:lnTo>
                  <a:pt x="3886" y="8610"/>
                </a:lnTo>
                <a:lnTo>
                  <a:pt x="8356" y="11480"/>
                </a:lnTo>
                <a:lnTo>
                  <a:pt x="17221" y="11480"/>
                </a:lnTo>
                <a:lnTo>
                  <a:pt x="21196" y="10134"/>
                </a:lnTo>
                <a:lnTo>
                  <a:pt x="24993" y="6540"/>
                </a:lnTo>
                <a:lnTo>
                  <a:pt x="15367" y="1727"/>
                </a:lnTo>
                <a:lnTo>
                  <a:pt x="908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59" name="Google Shape;3559;gefe2f4b35a_0_17"/>
          <p:cNvSpPr/>
          <p:nvPr/>
        </p:nvSpPr>
        <p:spPr>
          <a:xfrm>
            <a:off x="2254420" y="1706557"/>
            <a:ext cx="29844" cy="29844"/>
          </a:xfrm>
          <a:custGeom>
            <a:rect b="b" l="l" r="r" t="t"/>
            <a:pathLst>
              <a:path extrusionOk="0" h="29844" w="29844">
                <a:moveTo>
                  <a:pt x="22123" y="0"/>
                </a:moveTo>
                <a:lnTo>
                  <a:pt x="21107" y="6248"/>
                </a:lnTo>
                <a:lnTo>
                  <a:pt x="15417" y="7747"/>
                </a:lnTo>
                <a:lnTo>
                  <a:pt x="5753" y="7747"/>
                </a:lnTo>
                <a:lnTo>
                  <a:pt x="0" y="7264"/>
                </a:lnTo>
                <a:lnTo>
                  <a:pt x="0" y="22352"/>
                </a:lnTo>
                <a:lnTo>
                  <a:pt x="965" y="29806"/>
                </a:lnTo>
                <a:lnTo>
                  <a:pt x="5829" y="29806"/>
                </a:lnTo>
                <a:lnTo>
                  <a:pt x="6591" y="29705"/>
                </a:lnTo>
                <a:lnTo>
                  <a:pt x="7467" y="29502"/>
                </a:lnTo>
                <a:lnTo>
                  <a:pt x="10638" y="23597"/>
                </a:lnTo>
                <a:lnTo>
                  <a:pt x="17740" y="21605"/>
                </a:lnTo>
                <a:lnTo>
                  <a:pt x="25153" y="19875"/>
                </a:lnTo>
                <a:lnTo>
                  <a:pt x="29260" y="14757"/>
                </a:lnTo>
                <a:lnTo>
                  <a:pt x="23962" y="12090"/>
                </a:lnTo>
                <a:lnTo>
                  <a:pt x="24853" y="7721"/>
                </a:lnTo>
                <a:lnTo>
                  <a:pt x="26163" y="3180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560" name="Google Shape;3560;gefe2f4b35a_0_17"/>
          <p:cNvGrpSpPr/>
          <p:nvPr/>
        </p:nvGrpSpPr>
        <p:grpSpPr>
          <a:xfrm>
            <a:off x="168920" y="1758411"/>
            <a:ext cx="30597" cy="26270"/>
            <a:chOff x="168920" y="1758411"/>
            <a:chExt cx="30597" cy="26270"/>
          </a:xfrm>
        </p:grpSpPr>
        <p:sp>
          <p:nvSpPr>
            <p:cNvPr id="3561" name="Google Shape;3561;gefe2f4b35a_0_17"/>
            <p:cNvSpPr/>
            <p:nvPr/>
          </p:nvSpPr>
          <p:spPr>
            <a:xfrm>
              <a:off x="178562" y="1766901"/>
              <a:ext cx="20955" cy="17780"/>
            </a:xfrm>
            <a:custGeom>
              <a:rect b="b" l="l" r="r" t="t"/>
              <a:pathLst>
                <a:path extrusionOk="0" h="17780" w="20955">
                  <a:moveTo>
                    <a:pt x="7340" y="0"/>
                  </a:moveTo>
                  <a:lnTo>
                    <a:pt x="2425" y="5930"/>
                  </a:lnTo>
                  <a:lnTo>
                    <a:pt x="0" y="8928"/>
                  </a:lnTo>
                  <a:lnTo>
                    <a:pt x="5435" y="13970"/>
                  </a:lnTo>
                  <a:lnTo>
                    <a:pt x="12141" y="17551"/>
                  </a:lnTo>
                  <a:lnTo>
                    <a:pt x="18897" y="17551"/>
                  </a:lnTo>
                  <a:lnTo>
                    <a:pt x="20573" y="16408"/>
                  </a:lnTo>
                  <a:lnTo>
                    <a:pt x="20827" y="13754"/>
                  </a:lnTo>
                  <a:lnTo>
                    <a:pt x="15671" y="9804"/>
                  </a:lnTo>
                  <a:lnTo>
                    <a:pt x="11950" y="4483"/>
                  </a:lnTo>
                  <a:lnTo>
                    <a:pt x="73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62" name="Google Shape;3562;gefe2f4b35a_0_17"/>
            <p:cNvSpPr/>
            <p:nvPr/>
          </p:nvSpPr>
          <p:spPr>
            <a:xfrm>
              <a:off x="168920" y="1758411"/>
              <a:ext cx="17144" cy="17780"/>
            </a:xfrm>
            <a:custGeom>
              <a:rect b="b" l="l" r="r" t="t"/>
              <a:pathLst>
                <a:path extrusionOk="0" h="17780" w="17144">
                  <a:moveTo>
                    <a:pt x="749" y="0"/>
                  </a:moveTo>
                  <a:lnTo>
                    <a:pt x="0" y="5854"/>
                  </a:lnTo>
                  <a:lnTo>
                    <a:pt x="4178" y="12369"/>
                  </a:lnTo>
                  <a:lnTo>
                    <a:pt x="9639" y="17424"/>
                  </a:lnTo>
                  <a:lnTo>
                    <a:pt x="12064" y="14427"/>
                  </a:lnTo>
                  <a:lnTo>
                    <a:pt x="16979" y="8496"/>
                  </a:lnTo>
                  <a:lnTo>
                    <a:pt x="12839" y="4457"/>
                  </a:lnTo>
                  <a:lnTo>
                    <a:pt x="7988" y="1092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563" name="Google Shape;3563;gefe2f4b35a_0_17"/>
          <p:cNvGrpSpPr/>
          <p:nvPr/>
        </p:nvGrpSpPr>
        <p:grpSpPr>
          <a:xfrm>
            <a:off x="5104561" y="1765839"/>
            <a:ext cx="27939" cy="30209"/>
            <a:chOff x="5104561" y="1765839"/>
            <a:chExt cx="27939" cy="30209"/>
          </a:xfrm>
        </p:grpSpPr>
        <p:sp>
          <p:nvSpPr>
            <p:cNvPr id="3564" name="Google Shape;3564;gefe2f4b35a_0_17"/>
            <p:cNvSpPr/>
            <p:nvPr/>
          </p:nvSpPr>
          <p:spPr>
            <a:xfrm>
              <a:off x="5104561" y="1765839"/>
              <a:ext cx="27939" cy="26035"/>
            </a:xfrm>
            <a:custGeom>
              <a:rect b="b" l="l" r="r" t="t"/>
              <a:pathLst>
                <a:path extrusionOk="0" h="26035" w="27939">
                  <a:moveTo>
                    <a:pt x="1452" y="0"/>
                  </a:moveTo>
                  <a:lnTo>
                    <a:pt x="448" y="63"/>
                  </a:lnTo>
                  <a:lnTo>
                    <a:pt x="0" y="10946"/>
                  </a:lnTo>
                  <a:lnTo>
                    <a:pt x="6887" y="14441"/>
                  </a:lnTo>
                  <a:lnTo>
                    <a:pt x="14518" y="17195"/>
                  </a:lnTo>
                  <a:lnTo>
                    <a:pt x="16298" y="25857"/>
                  </a:lnTo>
                  <a:lnTo>
                    <a:pt x="23600" y="25768"/>
                  </a:lnTo>
                  <a:lnTo>
                    <a:pt x="27233" y="25768"/>
                  </a:lnTo>
                  <a:lnTo>
                    <a:pt x="27652" y="22910"/>
                  </a:lnTo>
                  <a:lnTo>
                    <a:pt x="6907" y="1292"/>
                  </a:lnTo>
                  <a:lnTo>
                    <a:pt x="14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65" name="Google Shape;3565;gefe2f4b35a_0_17"/>
            <p:cNvSpPr/>
            <p:nvPr/>
          </p:nvSpPr>
          <p:spPr>
            <a:xfrm>
              <a:off x="5119679" y="1791604"/>
              <a:ext cx="12700" cy="4444"/>
            </a:xfrm>
            <a:custGeom>
              <a:rect b="b" l="l" r="r" t="t"/>
              <a:pathLst>
                <a:path extrusionOk="0" h="4444" w="12700">
                  <a:moveTo>
                    <a:pt x="12115" y="0"/>
                  </a:moveTo>
                  <a:lnTo>
                    <a:pt x="8470" y="0"/>
                  </a:lnTo>
                  <a:lnTo>
                    <a:pt x="1181" y="88"/>
                  </a:lnTo>
                  <a:lnTo>
                    <a:pt x="914" y="1193"/>
                  </a:lnTo>
                  <a:lnTo>
                    <a:pt x="520" y="2425"/>
                  </a:lnTo>
                  <a:lnTo>
                    <a:pt x="0" y="3797"/>
                  </a:lnTo>
                  <a:lnTo>
                    <a:pt x="1917" y="4140"/>
                  </a:lnTo>
                  <a:lnTo>
                    <a:pt x="3568" y="4305"/>
                  </a:lnTo>
                  <a:lnTo>
                    <a:pt x="9613" y="4305"/>
                  </a:lnTo>
                  <a:lnTo>
                    <a:pt x="11747" y="2590"/>
                  </a:lnTo>
                  <a:lnTo>
                    <a:pt x="121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3566" name="Google Shape;3566;gefe2f4b35a_0_17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405397" y="1810268"/>
            <a:ext cx="140144" cy="100723"/>
          </a:xfrm>
          <a:prstGeom prst="rect">
            <a:avLst/>
          </a:prstGeom>
          <a:noFill/>
          <a:ln>
            <a:noFill/>
          </a:ln>
        </p:spPr>
      </p:pic>
      <p:sp>
        <p:nvSpPr>
          <p:cNvPr id="3567" name="Google Shape;3567;gefe2f4b35a_0_17"/>
          <p:cNvSpPr/>
          <p:nvPr/>
        </p:nvSpPr>
        <p:spPr>
          <a:xfrm>
            <a:off x="4870375" y="1807607"/>
            <a:ext cx="7620" cy="3175"/>
          </a:xfrm>
          <a:custGeom>
            <a:rect b="b" l="l" r="r" t="t"/>
            <a:pathLst>
              <a:path extrusionOk="0" h="3175" w="7620">
                <a:moveTo>
                  <a:pt x="685" y="0"/>
                </a:moveTo>
                <a:lnTo>
                  <a:pt x="342" y="0"/>
                </a:lnTo>
                <a:lnTo>
                  <a:pt x="0" y="0"/>
                </a:lnTo>
                <a:lnTo>
                  <a:pt x="1358" y="660"/>
                </a:lnTo>
                <a:lnTo>
                  <a:pt x="6426" y="2667"/>
                </a:lnTo>
                <a:lnTo>
                  <a:pt x="7569" y="2667"/>
                </a:lnTo>
                <a:lnTo>
                  <a:pt x="6184" y="1993"/>
                </a:lnTo>
                <a:lnTo>
                  <a:pt x="2743" y="673"/>
                </a:lnTo>
                <a:lnTo>
                  <a:pt x="68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568" name="Google Shape;3568;gefe2f4b35a_0_17"/>
          <p:cNvGrpSpPr/>
          <p:nvPr/>
        </p:nvGrpSpPr>
        <p:grpSpPr>
          <a:xfrm>
            <a:off x="4184253" y="1817569"/>
            <a:ext cx="36956" cy="24944"/>
            <a:chOff x="4184253" y="1817569"/>
            <a:chExt cx="36956" cy="24944"/>
          </a:xfrm>
        </p:grpSpPr>
        <p:sp>
          <p:nvSpPr>
            <p:cNvPr id="3569" name="Google Shape;3569;gefe2f4b35a_0_17"/>
            <p:cNvSpPr/>
            <p:nvPr/>
          </p:nvSpPr>
          <p:spPr>
            <a:xfrm>
              <a:off x="4204064" y="1822828"/>
              <a:ext cx="17145" cy="19685"/>
            </a:xfrm>
            <a:custGeom>
              <a:rect b="b" l="l" r="r" t="t"/>
              <a:pathLst>
                <a:path extrusionOk="0" h="19685" w="17145">
                  <a:moveTo>
                    <a:pt x="0" y="0"/>
                  </a:moveTo>
                  <a:lnTo>
                    <a:pt x="279" y="16205"/>
                  </a:lnTo>
                  <a:lnTo>
                    <a:pt x="5207" y="18389"/>
                  </a:lnTo>
                  <a:lnTo>
                    <a:pt x="9969" y="19672"/>
                  </a:lnTo>
                  <a:lnTo>
                    <a:pt x="15621" y="19672"/>
                  </a:lnTo>
                  <a:lnTo>
                    <a:pt x="17145" y="18897"/>
                  </a:lnTo>
                  <a:lnTo>
                    <a:pt x="17030" y="17170"/>
                  </a:lnTo>
                  <a:lnTo>
                    <a:pt x="10541" y="12306"/>
                  </a:lnTo>
                  <a:lnTo>
                    <a:pt x="6451" y="49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70" name="Google Shape;3570;gefe2f4b35a_0_17"/>
            <p:cNvSpPr/>
            <p:nvPr/>
          </p:nvSpPr>
          <p:spPr>
            <a:xfrm>
              <a:off x="4184253" y="1817569"/>
              <a:ext cx="20320" cy="21589"/>
            </a:xfrm>
            <a:custGeom>
              <a:rect b="b" l="l" r="r" t="t"/>
              <a:pathLst>
                <a:path extrusionOk="0" h="21589" w="20320">
                  <a:moveTo>
                    <a:pt x="10794" y="0"/>
                  </a:moveTo>
                  <a:lnTo>
                    <a:pt x="3708" y="0"/>
                  </a:lnTo>
                  <a:lnTo>
                    <a:pt x="2527" y="0"/>
                  </a:lnTo>
                  <a:lnTo>
                    <a:pt x="1295" y="63"/>
                  </a:lnTo>
                  <a:lnTo>
                    <a:pt x="20091" y="21463"/>
                  </a:lnTo>
                  <a:lnTo>
                    <a:pt x="19811" y="5257"/>
                  </a:lnTo>
                  <a:lnTo>
                    <a:pt x="15760" y="2159"/>
                  </a:lnTo>
                  <a:lnTo>
                    <a:pt x="107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571" name="Google Shape;3571;gefe2f4b35a_0_17"/>
          <p:cNvGrpSpPr/>
          <p:nvPr/>
        </p:nvGrpSpPr>
        <p:grpSpPr>
          <a:xfrm>
            <a:off x="4786808" y="1832395"/>
            <a:ext cx="38735" cy="15875"/>
            <a:chOff x="4786808" y="1832395"/>
            <a:chExt cx="38735" cy="15875"/>
          </a:xfrm>
        </p:grpSpPr>
        <p:sp>
          <p:nvSpPr>
            <p:cNvPr id="3572" name="Google Shape;3572;gefe2f4b35a_0_17"/>
            <p:cNvSpPr/>
            <p:nvPr/>
          </p:nvSpPr>
          <p:spPr>
            <a:xfrm>
              <a:off x="4788005" y="1832395"/>
              <a:ext cx="1270" cy="1905"/>
            </a:xfrm>
            <a:custGeom>
              <a:rect b="b" l="l" r="r" t="t"/>
              <a:pathLst>
                <a:path extrusionOk="0" h="1905" w="1270">
                  <a:moveTo>
                    <a:pt x="190" y="0"/>
                  </a:moveTo>
                  <a:lnTo>
                    <a:pt x="114" y="482"/>
                  </a:lnTo>
                  <a:lnTo>
                    <a:pt x="50" y="952"/>
                  </a:lnTo>
                  <a:lnTo>
                    <a:pt x="0" y="1397"/>
                  </a:lnTo>
                  <a:lnTo>
                    <a:pt x="203" y="1079"/>
                  </a:lnTo>
                  <a:lnTo>
                    <a:pt x="419" y="762"/>
                  </a:lnTo>
                  <a:lnTo>
                    <a:pt x="647" y="444"/>
                  </a:lnTo>
                  <a:lnTo>
                    <a:pt x="495" y="30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73" name="Google Shape;3573;gefe2f4b35a_0_17"/>
            <p:cNvSpPr/>
            <p:nvPr/>
          </p:nvSpPr>
          <p:spPr>
            <a:xfrm>
              <a:off x="4786808" y="1832395"/>
              <a:ext cx="38735" cy="15875"/>
            </a:xfrm>
            <a:custGeom>
              <a:rect b="b" l="l" r="r" t="t"/>
              <a:pathLst>
                <a:path extrusionOk="0" h="15875" w="38735">
                  <a:moveTo>
                    <a:pt x="38201" y="0"/>
                  </a:moveTo>
                  <a:lnTo>
                    <a:pt x="30183" y="1251"/>
                  </a:lnTo>
                  <a:lnTo>
                    <a:pt x="23806" y="3424"/>
                  </a:lnTo>
                  <a:lnTo>
                    <a:pt x="18438" y="5484"/>
                  </a:lnTo>
                  <a:lnTo>
                    <a:pt x="13449" y="6400"/>
                  </a:lnTo>
                  <a:lnTo>
                    <a:pt x="10058" y="6400"/>
                  </a:lnTo>
                  <a:lnTo>
                    <a:pt x="6476" y="4902"/>
                  </a:lnTo>
                  <a:lnTo>
                    <a:pt x="1841" y="444"/>
                  </a:lnTo>
                  <a:lnTo>
                    <a:pt x="1193" y="1397"/>
                  </a:lnTo>
                  <a:lnTo>
                    <a:pt x="0" y="11785"/>
                  </a:lnTo>
                  <a:lnTo>
                    <a:pt x="4876" y="15430"/>
                  </a:lnTo>
                  <a:lnTo>
                    <a:pt x="11442" y="15430"/>
                  </a:lnTo>
                  <a:lnTo>
                    <a:pt x="19970" y="13846"/>
                  </a:lnTo>
                  <a:lnTo>
                    <a:pt x="28432" y="9920"/>
                  </a:lnTo>
                  <a:lnTo>
                    <a:pt x="35088" y="4891"/>
                  </a:lnTo>
                  <a:lnTo>
                    <a:pt x="382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574" name="Google Shape;3574;gefe2f4b35a_0_17"/>
          <p:cNvSpPr/>
          <p:nvPr/>
        </p:nvSpPr>
        <p:spPr>
          <a:xfrm>
            <a:off x="4604035" y="1840951"/>
            <a:ext cx="52704" cy="36194"/>
          </a:xfrm>
          <a:custGeom>
            <a:rect b="b" l="l" r="r" t="t"/>
            <a:pathLst>
              <a:path extrusionOk="0" h="36194" w="52704">
                <a:moveTo>
                  <a:pt x="14554" y="0"/>
                </a:moveTo>
                <a:lnTo>
                  <a:pt x="9232" y="0"/>
                </a:lnTo>
                <a:lnTo>
                  <a:pt x="5537" y="0"/>
                </a:lnTo>
                <a:lnTo>
                  <a:pt x="2374" y="1701"/>
                </a:lnTo>
                <a:lnTo>
                  <a:pt x="0" y="6299"/>
                </a:lnTo>
                <a:lnTo>
                  <a:pt x="11904" y="10949"/>
                </a:lnTo>
                <a:lnTo>
                  <a:pt x="10960" y="19454"/>
                </a:lnTo>
                <a:lnTo>
                  <a:pt x="8272" y="28843"/>
                </a:lnTo>
                <a:lnTo>
                  <a:pt x="14947" y="36144"/>
                </a:lnTo>
                <a:lnTo>
                  <a:pt x="14947" y="21056"/>
                </a:lnTo>
                <a:lnTo>
                  <a:pt x="16560" y="20447"/>
                </a:lnTo>
                <a:lnTo>
                  <a:pt x="18567" y="20218"/>
                </a:lnTo>
                <a:lnTo>
                  <a:pt x="23977" y="20218"/>
                </a:lnTo>
                <a:lnTo>
                  <a:pt x="38557" y="22059"/>
                </a:lnTo>
                <a:lnTo>
                  <a:pt x="47840" y="22059"/>
                </a:lnTo>
                <a:lnTo>
                  <a:pt x="52260" y="20383"/>
                </a:lnTo>
                <a:lnTo>
                  <a:pt x="51815" y="13792"/>
                </a:lnTo>
                <a:lnTo>
                  <a:pt x="49618" y="14097"/>
                </a:lnTo>
                <a:lnTo>
                  <a:pt x="41719" y="14097"/>
                </a:lnTo>
                <a:lnTo>
                  <a:pt x="34556" y="10579"/>
                </a:lnTo>
                <a:lnTo>
                  <a:pt x="20967" y="3517"/>
                </a:lnTo>
                <a:lnTo>
                  <a:pt x="1455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75" name="Google Shape;3575;gefe2f4b35a_0_17"/>
          <p:cNvSpPr/>
          <p:nvPr/>
        </p:nvSpPr>
        <p:spPr>
          <a:xfrm>
            <a:off x="5060966" y="1914086"/>
            <a:ext cx="41275" cy="24130"/>
          </a:xfrm>
          <a:custGeom>
            <a:rect b="b" l="l" r="r" t="t"/>
            <a:pathLst>
              <a:path extrusionOk="0" h="24130" w="41275">
                <a:moveTo>
                  <a:pt x="36817" y="0"/>
                </a:moveTo>
                <a:lnTo>
                  <a:pt x="30769" y="8655"/>
                </a:lnTo>
                <a:lnTo>
                  <a:pt x="19299" y="11866"/>
                </a:lnTo>
                <a:lnTo>
                  <a:pt x="7383" y="14646"/>
                </a:lnTo>
                <a:lnTo>
                  <a:pt x="0" y="22009"/>
                </a:lnTo>
                <a:lnTo>
                  <a:pt x="3187" y="23050"/>
                </a:lnTo>
                <a:lnTo>
                  <a:pt x="6489" y="23507"/>
                </a:lnTo>
                <a:lnTo>
                  <a:pt x="9779" y="23507"/>
                </a:lnTo>
                <a:lnTo>
                  <a:pt x="24542" y="20643"/>
                </a:lnTo>
                <a:lnTo>
                  <a:pt x="36018" y="13911"/>
                </a:lnTo>
                <a:lnTo>
                  <a:pt x="41134" y="6100"/>
                </a:lnTo>
                <a:lnTo>
                  <a:pt x="3681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76" name="Google Shape;3576;gefe2f4b35a_0_17"/>
          <p:cNvSpPr/>
          <p:nvPr/>
        </p:nvSpPr>
        <p:spPr>
          <a:xfrm>
            <a:off x="4393243" y="1936758"/>
            <a:ext cx="26035" cy="15875"/>
          </a:xfrm>
          <a:custGeom>
            <a:rect b="b" l="l" r="r" t="t"/>
            <a:pathLst>
              <a:path extrusionOk="0" h="15875" w="26035">
                <a:moveTo>
                  <a:pt x="25430" y="0"/>
                </a:moveTo>
                <a:lnTo>
                  <a:pt x="24262" y="0"/>
                </a:lnTo>
                <a:lnTo>
                  <a:pt x="23462" y="0"/>
                </a:lnTo>
                <a:lnTo>
                  <a:pt x="21874" y="1854"/>
                </a:lnTo>
                <a:lnTo>
                  <a:pt x="19487" y="6832"/>
                </a:lnTo>
                <a:lnTo>
                  <a:pt x="17353" y="6743"/>
                </a:lnTo>
                <a:lnTo>
                  <a:pt x="16223" y="6743"/>
                </a:lnTo>
                <a:lnTo>
                  <a:pt x="8372" y="7197"/>
                </a:lnTo>
                <a:lnTo>
                  <a:pt x="2078" y="8586"/>
                </a:lnTo>
                <a:lnTo>
                  <a:pt x="0" y="10949"/>
                </a:lnTo>
                <a:lnTo>
                  <a:pt x="4793" y="14325"/>
                </a:lnTo>
                <a:lnTo>
                  <a:pt x="7054" y="15405"/>
                </a:lnTo>
                <a:lnTo>
                  <a:pt x="9136" y="15862"/>
                </a:lnTo>
                <a:lnTo>
                  <a:pt x="16566" y="15862"/>
                </a:lnTo>
                <a:lnTo>
                  <a:pt x="20465" y="11899"/>
                </a:lnTo>
                <a:lnTo>
                  <a:pt x="24884" y="3962"/>
                </a:lnTo>
                <a:lnTo>
                  <a:pt x="254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77" name="Google Shape;3577;gefe2f4b35a_0_17"/>
          <p:cNvSpPr/>
          <p:nvPr/>
        </p:nvSpPr>
        <p:spPr>
          <a:xfrm>
            <a:off x="1414799" y="1959226"/>
            <a:ext cx="29844" cy="21589"/>
          </a:xfrm>
          <a:custGeom>
            <a:rect b="b" l="l" r="r" t="t"/>
            <a:pathLst>
              <a:path extrusionOk="0" h="21589" w="29844">
                <a:moveTo>
                  <a:pt x="4914" y="0"/>
                </a:moveTo>
                <a:lnTo>
                  <a:pt x="3086" y="0"/>
                </a:lnTo>
                <a:lnTo>
                  <a:pt x="1485" y="0"/>
                </a:lnTo>
                <a:lnTo>
                  <a:pt x="431" y="1701"/>
                </a:lnTo>
                <a:lnTo>
                  <a:pt x="0" y="6604"/>
                </a:lnTo>
                <a:lnTo>
                  <a:pt x="5689" y="8102"/>
                </a:lnTo>
                <a:lnTo>
                  <a:pt x="8623" y="12712"/>
                </a:lnTo>
                <a:lnTo>
                  <a:pt x="7200" y="21463"/>
                </a:lnTo>
                <a:lnTo>
                  <a:pt x="21843" y="21463"/>
                </a:lnTo>
                <a:lnTo>
                  <a:pt x="21843" y="13855"/>
                </a:lnTo>
                <a:lnTo>
                  <a:pt x="27889" y="12712"/>
                </a:lnTo>
                <a:lnTo>
                  <a:pt x="29362" y="6604"/>
                </a:lnTo>
                <a:lnTo>
                  <a:pt x="26746" y="8178"/>
                </a:lnTo>
                <a:lnTo>
                  <a:pt x="24282" y="8813"/>
                </a:lnTo>
                <a:lnTo>
                  <a:pt x="17614" y="8813"/>
                </a:lnTo>
                <a:lnTo>
                  <a:pt x="13804" y="6604"/>
                </a:lnTo>
                <a:lnTo>
                  <a:pt x="7454" y="2197"/>
                </a:lnTo>
                <a:lnTo>
                  <a:pt x="491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78" name="Google Shape;3578;gefe2f4b35a_0_17"/>
          <p:cNvSpPr/>
          <p:nvPr/>
        </p:nvSpPr>
        <p:spPr>
          <a:xfrm>
            <a:off x="759034" y="2069419"/>
            <a:ext cx="29845" cy="23494"/>
          </a:xfrm>
          <a:custGeom>
            <a:rect b="b" l="l" r="r" t="t"/>
            <a:pathLst>
              <a:path extrusionOk="0" h="23494" w="29845">
                <a:moveTo>
                  <a:pt x="22148" y="0"/>
                </a:moveTo>
                <a:lnTo>
                  <a:pt x="7492" y="0"/>
                </a:lnTo>
                <a:lnTo>
                  <a:pt x="7492" y="7607"/>
                </a:lnTo>
                <a:lnTo>
                  <a:pt x="1409" y="8991"/>
                </a:lnTo>
                <a:lnTo>
                  <a:pt x="0" y="14859"/>
                </a:lnTo>
                <a:lnTo>
                  <a:pt x="1549" y="14071"/>
                </a:lnTo>
                <a:lnTo>
                  <a:pt x="3060" y="13741"/>
                </a:lnTo>
                <a:lnTo>
                  <a:pt x="8483" y="13741"/>
                </a:lnTo>
                <a:lnTo>
                  <a:pt x="12141" y="16154"/>
                </a:lnTo>
                <a:lnTo>
                  <a:pt x="18694" y="20955"/>
                </a:lnTo>
                <a:lnTo>
                  <a:pt x="21589" y="23355"/>
                </a:lnTo>
                <a:lnTo>
                  <a:pt x="26339" y="23355"/>
                </a:lnTo>
                <a:lnTo>
                  <a:pt x="28232" y="21209"/>
                </a:lnTo>
                <a:lnTo>
                  <a:pt x="29641" y="14859"/>
                </a:lnTo>
                <a:lnTo>
                  <a:pt x="23850" y="13360"/>
                </a:lnTo>
                <a:lnTo>
                  <a:pt x="14960" y="14859"/>
                </a:lnTo>
                <a:lnTo>
                  <a:pt x="14668" y="7607"/>
                </a:lnTo>
                <a:lnTo>
                  <a:pt x="19278" y="7023"/>
                </a:lnTo>
                <a:lnTo>
                  <a:pt x="23329" y="6451"/>
                </a:lnTo>
                <a:lnTo>
                  <a:pt x="22148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79" name="Google Shape;3579;gefe2f4b35a_0_17"/>
          <p:cNvSpPr/>
          <p:nvPr/>
        </p:nvSpPr>
        <p:spPr>
          <a:xfrm>
            <a:off x="4371278" y="2091768"/>
            <a:ext cx="34289" cy="14605"/>
          </a:xfrm>
          <a:custGeom>
            <a:rect b="b" l="l" r="r" t="t"/>
            <a:pathLst>
              <a:path extrusionOk="0" h="14605" w="34289">
                <a:moveTo>
                  <a:pt x="33925" y="0"/>
                </a:moveTo>
                <a:lnTo>
                  <a:pt x="12176" y="3220"/>
                </a:lnTo>
                <a:lnTo>
                  <a:pt x="1518" y="7916"/>
                </a:lnTo>
                <a:lnTo>
                  <a:pt x="0" y="12153"/>
                </a:lnTo>
                <a:lnTo>
                  <a:pt x="5668" y="13995"/>
                </a:lnTo>
                <a:lnTo>
                  <a:pt x="11162" y="13282"/>
                </a:lnTo>
                <a:lnTo>
                  <a:pt x="17920" y="10926"/>
                </a:lnTo>
                <a:lnTo>
                  <a:pt x="25617" y="6606"/>
                </a:lnTo>
                <a:lnTo>
                  <a:pt x="33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80" name="Google Shape;3580;gefe2f4b35a_0_17"/>
          <p:cNvSpPr/>
          <p:nvPr/>
        </p:nvSpPr>
        <p:spPr>
          <a:xfrm>
            <a:off x="5112479" y="2095958"/>
            <a:ext cx="33020" cy="32385"/>
          </a:xfrm>
          <a:custGeom>
            <a:rect b="b" l="l" r="r" t="t"/>
            <a:pathLst>
              <a:path extrusionOk="0" h="32385" w="33020">
                <a:moveTo>
                  <a:pt x="30137" y="0"/>
                </a:moveTo>
                <a:lnTo>
                  <a:pt x="23380" y="0"/>
                </a:lnTo>
                <a:lnTo>
                  <a:pt x="21018" y="0"/>
                </a:lnTo>
                <a:lnTo>
                  <a:pt x="18122" y="990"/>
                </a:lnTo>
                <a:lnTo>
                  <a:pt x="14668" y="3302"/>
                </a:lnTo>
                <a:lnTo>
                  <a:pt x="19265" y="3644"/>
                </a:lnTo>
                <a:lnTo>
                  <a:pt x="23279" y="4114"/>
                </a:lnTo>
                <a:lnTo>
                  <a:pt x="22174" y="10566"/>
                </a:lnTo>
                <a:lnTo>
                  <a:pt x="15835" y="13498"/>
                </a:lnTo>
                <a:lnTo>
                  <a:pt x="9901" y="16767"/>
                </a:lnTo>
                <a:lnTo>
                  <a:pt x="4559" y="20621"/>
                </a:lnTo>
                <a:lnTo>
                  <a:pt x="0" y="25311"/>
                </a:lnTo>
                <a:lnTo>
                  <a:pt x="5892" y="30327"/>
                </a:lnTo>
                <a:lnTo>
                  <a:pt x="11036" y="32346"/>
                </a:lnTo>
                <a:lnTo>
                  <a:pt x="24028" y="32346"/>
                </a:lnTo>
                <a:lnTo>
                  <a:pt x="29413" y="24257"/>
                </a:lnTo>
                <a:lnTo>
                  <a:pt x="32461" y="8089"/>
                </a:lnTo>
                <a:lnTo>
                  <a:pt x="301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3581" name="Google Shape;3581;gefe2f4b35a_0_17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138369" y="2121265"/>
            <a:ext cx="95761" cy="66835"/>
          </a:xfrm>
          <a:prstGeom prst="rect">
            <a:avLst/>
          </a:prstGeom>
          <a:noFill/>
          <a:ln>
            <a:noFill/>
          </a:ln>
        </p:spPr>
      </p:pic>
      <p:sp>
        <p:nvSpPr>
          <p:cNvPr id="3582" name="Google Shape;3582;gefe2f4b35a_0_17"/>
          <p:cNvSpPr/>
          <p:nvPr/>
        </p:nvSpPr>
        <p:spPr>
          <a:xfrm>
            <a:off x="3648999" y="2113964"/>
            <a:ext cx="41910" cy="26035"/>
          </a:xfrm>
          <a:custGeom>
            <a:rect b="b" l="l" r="r" t="t"/>
            <a:pathLst>
              <a:path extrusionOk="0" h="26035" w="41910">
                <a:moveTo>
                  <a:pt x="40462" y="0"/>
                </a:moveTo>
                <a:lnTo>
                  <a:pt x="39750" y="0"/>
                </a:lnTo>
                <a:lnTo>
                  <a:pt x="33492" y="1102"/>
                </a:lnTo>
                <a:lnTo>
                  <a:pt x="0" y="25654"/>
                </a:lnTo>
                <a:lnTo>
                  <a:pt x="1041" y="25654"/>
                </a:lnTo>
                <a:lnTo>
                  <a:pt x="2349" y="24663"/>
                </a:lnTo>
                <a:lnTo>
                  <a:pt x="4940" y="22288"/>
                </a:lnTo>
                <a:lnTo>
                  <a:pt x="17260" y="19785"/>
                </a:lnTo>
                <a:lnTo>
                  <a:pt x="27903" y="15673"/>
                </a:lnTo>
                <a:lnTo>
                  <a:pt x="36281" y="9335"/>
                </a:lnTo>
                <a:lnTo>
                  <a:pt x="41808" y="152"/>
                </a:lnTo>
                <a:lnTo>
                  <a:pt x="4046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583" name="Google Shape;3583;gefe2f4b35a_0_17"/>
          <p:cNvSpPr/>
          <p:nvPr/>
        </p:nvSpPr>
        <p:spPr>
          <a:xfrm>
            <a:off x="287719" y="2187793"/>
            <a:ext cx="52070" cy="53975"/>
          </a:xfrm>
          <a:custGeom>
            <a:rect b="b" l="l" r="r" t="t"/>
            <a:pathLst>
              <a:path extrusionOk="0" h="53975" w="52070">
                <a:moveTo>
                  <a:pt x="43307" y="0"/>
                </a:moveTo>
                <a:lnTo>
                  <a:pt x="39395" y="0"/>
                </a:lnTo>
                <a:lnTo>
                  <a:pt x="26385" y="619"/>
                </a:lnTo>
                <a:lnTo>
                  <a:pt x="15087" y="2905"/>
                </a:lnTo>
                <a:lnTo>
                  <a:pt x="6094" y="7500"/>
                </a:lnTo>
                <a:lnTo>
                  <a:pt x="0" y="15049"/>
                </a:lnTo>
                <a:lnTo>
                  <a:pt x="10947" y="18859"/>
                </a:lnTo>
                <a:lnTo>
                  <a:pt x="7200" y="29921"/>
                </a:lnTo>
                <a:lnTo>
                  <a:pt x="15532" y="31648"/>
                </a:lnTo>
                <a:lnTo>
                  <a:pt x="18694" y="38227"/>
                </a:lnTo>
                <a:lnTo>
                  <a:pt x="22148" y="44564"/>
                </a:lnTo>
                <a:lnTo>
                  <a:pt x="21424" y="51206"/>
                </a:lnTo>
                <a:lnTo>
                  <a:pt x="22440" y="53848"/>
                </a:lnTo>
                <a:lnTo>
                  <a:pt x="24485" y="53848"/>
                </a:lnTo>
                <a:lnTo>
                  <a:pt x="31252" y="49132"/>
                </a:lnTo>
                <a:lnTo>
                  <a:pt x="39695" y="38039"/>
                </a:lnTo>
                <a:lnTo>
                  <a:pt x="47283" y="25151"/>
                </a:lnTo>
                <a:lnTo>
                  <a:pt x="51485" y="15049"/>
                </a:lnTo>
                <a:lnTo>
                  <a:pt x="47739" y="7569"/>
                </a:lnTo>
                <a:lnTo>
                  <a:pt x="51485" y="304"/>
                </a:lnTo>
                <a:lnTo>
                  <a:pt x="4330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584" name="Google Shape;3584;gefe2f4b35a_0_17"/>
          <p:cNvGrpSpPr/>
          <p:nvPr/>
        </p:nvGrpSpPr>
        <p:grpSpPr>
          <a:xfrm>
            <a:off x="2755319" y="2152402"/>
            <a:ext cx="52069" cy="19377"/>
            <a:chOff x="2755319" y="2152402"/>
            <a:chExt cx="52069" cy="19377"/>
          </a:xfrm>
        </p:grpSpPr>
        <p:sp>
          <p:nvSpPr>
            <p:cNvPr id="3585" name="Google Shape;3585;gefe2f4b35a_0_17"/>
            <p:cNvSpPr/>
            <p:nvPr/>
          </p:nvSpPr>
          <p:spPr>
            <a:xfrm>
              <a:off x="2783806" y="2167335"/>
              <a:ext cx="17780" cy="4444"/>
            </a:xfrm>
            <a:custGeom>
              <a:rect b="b" l="l" r="r" t="t"/>
              <a:pathLst>
                <a:path extrusionOk="0" h="4444" w="17780">
                  <a:moveTo>
                    <a:pt x="0" y="0"/>
                  </a:moveTo>
                  <a:lnTo>
                    <a:pt x="3733" y="2235"/>
                  </a:lnTo>
                  <a:lnTo>
                    <a:pt x="7213" y="4203"/>
                  </a:lnTo>
                  <a:lnTo>
                    <a:pt x="12992" y="4203"/>
                  </a:lnTo>
                  <a:lnTo>
                    <a:pt x="15328" y="3187"/>
                  </a:lnTo>
                  <a:lnTo>
                    <a:pt x="17640" y="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86" name="Google Shape;3586;gefe2f4b35a_0_17"/>
            <p:cNvSpPr/>
            <p:nvPr/>
          </p:nvSpPr>
          <p:spPr>
            <a:xfrm>
              <a:off x="2755319" y="2152402"/>
              <a:ext cx="52069" cy="15875"/>
            </a:xfrm>
            <a:custGeom>
              <a:rect b="b" l="l" r="r" t="t"/>
              <a:pathLst>
                <a:path extrusionOk="0" h="15875" w="52069">
                  <a:moveTo>
                    <a:pt x="15735" y="0"/>
                  </a:moveTo>
                  <a:lnTo>
                    <a:pt x="11823" y="0"/>
                  </a:lnTo>
                  <a:lnTo>
                    <a:pt x="6565" y="0"/>
                  </a:lnTo>
                  <a:lnTo>
                    <a:pt x="2578" y="3098"/>
                  </a:lnTo>
                  <a:lnTo>
                    <a:pt x="0" y="13462"/>
                  </a:lnTo>
                  <a:lnTo>
                    <a:pt x="4343" y="9842"/>
                  </a:lnTo>
                  <a:lnTo>
                    <a:pt x="8356" y="8496"/>
                  </a:lnTo>
                  <a:lnTo>
                    <a:pt x="17411" y="8496"/>
                  </a:lnTo>
                  <a:lnTo>
                    <a:pt x="22199" y="11163"/>
                  </a:lnTo>
                  <a:lnTo>
                    <a:pt x="28486" y="14935"/>
                  </a:lnTo>
                  <a:lnTo>
                    <a:pt x="46139" y="15455"/>
                  </a:lnTo>
                  <a:lnTo>
                    <a:pt x="47942" y="13360"/>
                  </a:lnTo>
                  <a:lnTo>
                    <a:pt x="49745" y="10274"/>
                  </a:lnTo>
                  <a:lnTo>
                    <a:pt x="51549" y="5854"/>
                  </a:lnTo>
                  <a:lnTo>
                    <a:pt x="48679" y="6553"/>
                  </a:lnTo>
                  <a:lnTo>
                    <a:pt x="45923" y="6832"/>
                  </a:lnTo>
                  <a:lnTo>
                    <a:pt x="36753" y="6832"/>
                  </a:lnTo>
                  <a:lnTo>
                    <a:pt x="30848" y="5130"/>
                  </a:lnTo>
                  <a:lnTo>
                    <a:pt x="20332" y="1714"/>
                  </a:lnTo>
                  <a:lnTo>
                    <a:pt x="157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587" name="Google Shape;3587;gefe2f4b35a_0_17"/>
          <p:cNvSpPr/>
          <p:nvPr/>
        </p:nvSpPr>
        <p:spPr>
          <a:xfrm>
            <a:off x="2490038" y="2187802"/>
            <a:ext cx="55880" cy="23494"/>
          </a:xfrm>
          <a:custGeom>
            <a:rect b="b" l="l" r="r" t="t"/>
            <a:pathLst>
              <a:path extrusionOk="0" h="23494" w="55880">
                <a:moveTo>
                  <a:pt x="38417" y="0"/>
                </a:moveTo>
                <a:lnTo>
                  <a:pt x="35610" y="0"/>
                </a:lnTo>
                <a:lnTo>
                  <a:pt x="23711" y="779"/>
                </a:lnTo>
                <a:lnTo>
                  <a:pt x="13657" y="3333"/>
                </a:lnTo>
                <a:lnTo>
                  <a:pt x="5676" y="7983"/>
                </a:lnTo>
                <a:lnTo>
                  <a:pt x="0" y="15049"/>
                </a:lnTo>
                <a:lnTo>
                  <a:pt x="13609" y="18932"/>
                </a:lnTo>
                <a:lnTo>
                  <a:pt x="29487" y="21445"/>
                </a:lnTo>
                <a:lnTo>
                  <a:pt x="43925" y="22798"/>
                </a:lnTo>
                <a:lnTo>
                  <a:pt x="53213" y="23202"/>
                </a:lnTo>
                <a:lnTo>
                  <a:pt x="55575" y="23202"/>
                </a:lnTo>
                <a:lnTo>
                  <a:pt x="55460" y="22987"/>
                </a:lnTo>
                <a:lnTo>
                  <a:pt x="51511" y="22656"/>
                </a:lnTo>
                <a:lnTo>
                  <a:pt x="51193" y="13081"/>
                </a:lnTo>
                <a:lnTo>
                  <a:pt x="42291" y="12166"/>
                </a:lnTo>
                <a:lnTo>
                  <a:pt x="44361" y="304"/>
                </a:lnTo>
                <a:lnTo>
                  <a:pt x="384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588" name="Google Shape;3588;gefe2f4b35a_0_17"/>
          <p:cNvGrpSpPr/>
          <p:nvPr/>
        </p:nvGrpSpPr>
        <p:grpSpPr>
          <a:xfrm>
            <a:off x="2131615" y="2231275"/>
            <a:ext cx="27726" cy="4968"/>
            <a:chOff x="2131615" y="2231275"/>
            <a:chExt cx="27726" cy="4968"/>
          </a:xfrm>
        </p:grpSpPr>
        <p:sp>
          <p:nvSpPr>
            <p:cNvPr id="3589" name="Google Shape;3589;gefe2f4b35a_0_17"/>
            <p:cNvSpPr/>
            <p:nvPr/>
          </p:nvSpPr>
          <p:spPr>
            <a:xfrm>
              <a:off x="2147277" y="2231275"/>
              <a:ext cx="12064" cy="2539"/>
            </a:xfrm>
            <a:custGeom>
              <a:rect b="b" l="l" r="r" t="t"/>
              <a:pathLst>
                <a:path extrusionOk="0" h="2539" w="12064">
                  <a:moveTo>
                    <a:pt x="11455" y="0"/>
                  </a:moveTo>
                  <a:lnTo>
                    <a:pt x="11137" y="0"/>
                  </a:lnTo>
                  <a:lnTo>
                    <a:pt x="10960" y="0"/>
                  </a:lnTo>
                  <a:lnTo>
                    <a:pt x="8928" y="304"/>
                  </a:lnTo>
                  <a:lnTo>
                    <a:pt x="4102" y="1079"/>
                  </a:lnTo>
                  <a:lnTo>
                    <a:pt x="0" y="1790"/>
                  </a:lnTo>
                  <a:lnTo>
                    <a:pt x="0" y="1981"/>
                  </a:lnTo>
                  <a:lnTo>
                    <a:pt x="6032" y="952"/>
                  </a:lnTo>
                  <a:lnTo>
                    <a:pt x="114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90" name="Google Shape;3590;gefe2f4b35a_0_17"/>
            <p:cNvSpPr/>
            <p:nvPr/>
          </p:nvSpPr>
          <p:spPr>
            <a:xfrm>
              <a:off x="2131615" y="2233068"/>
              <a:ext cx="15875" cy="3175"/>
            </a:xfrm>
            <a:custGeom>
              <a:rect b="b" l="l" r="r" t="t"/>
              <a:pathLst>
                <a:path extrusionOk="0" h="3175" w="15875">
                  <a:moveTo>
                    <a:pt x="15659" y="0"/>
                  </a:moveTo>
                  <a:lnTo>
                    <a:pt x="4013" y="2032"/>
                  </a:lnTo>
                  <a:lnTo>
                    <a:pt x="0" y="2755"/>
                  </a:lnTo>
                  <a:lnTo>
                    <a:pt x="431" y="2755"/>
                  </a:lnTo>
                  <a:lnTo>
                    <a:pt x="7251" y="1625"/>
                  </a:lnTo>
                  <a:lnTo>
                    <a:pt x="15659" y="190"/>
                  </a:lnTo>
                  <a:lnTo>
                    <a:pt x="156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591" name="Google Shape;3591;gefe2f4b35a_0_17"/>
          <p:cNvGrpSpPr/>
          <p:nvPr/>
        </p:nvGrpSpPr>
        <p:grpSpPr>
          <a:xfrm>
            <a:off x="3813604" y="2254708"/>
            <a:ext cx="32210" cy="27193"/>
            <a:chOff x="3813604" y="2254708"/>
            <a:chExt cx="32210" cy="27193"/>
          </a:xfrm>
        </p:grpSpPr>
        <p:sp>
          <p:nvSpPr>
            <p:cNvPr id="3592" name="Google Shape;3592;gefe2f4b35a_0_17"/>
            <p:cNvSpPr/>
            <p:nvPr/>
          </p:nvSpPr>
          <p:spPr>
            <a:xfrm>
              <a:off x="3824860" y="2259041"/>
              <a:ext cx="20954" cy="22860"/>
            </a:xfrm>
            <a:custGeom>
              <a:rect b="b" l="l" r="r" t="t"/>
              <a:pathLst>
                <a:path extrusionOk="0" h="22860" w="20954">
                  <a:moveTo>
                    <a:pt x="292" y="0"/>
                  </a:moveTo>
                  <a:lnTo>
                    <a:pt x="0" y="16217"/>
                  </a:lnTo>
                  <a:lnTo>
                    <a:pt x="4851" y="20002"/>
                  </a:lnTo>
                  <a:lnTo>
                    <a:pt x="10617" y="22326"/>
                  </a:lnTo>
                  <a:lnTo>
                    <a:pt x="18046" y="22326"/>
                  </a:lnTo>
                  <a:lnTo>
                    <a:pt x="20370" y="20980"/>
                  </a:lnTo>
                  <a:lnTo>
                    <a:pt x="20726" y="17907"/>
                  </a:lnTo>
                  <a:lnTo>
                    <a:pt x="13792" y="15244"/>
                  </a:lnTo>
                  <a:lnTo>
                    <a:pt x="8875" y="10591"/>
                  </a:lnTo>
                  <a:lnTo>
                    <a:pt x="4776" y="5119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93" name="Google Shape;3593;gefe2f4b35a_0_17"/>
            <p:cNvSpPr/>
            <p:nvPr/>
          </p:nvSpPr>
          <p:spPr>
            <a:xfrm>
              <a:off x="3813604" y="2254708"/>
              <a:ext cx="12064" cy="20955"/>
            </a:xfrm>
            <a:custGeom>
              <a:rect b="b" l="l" r="r" t="t"/>
              <a:pathLst>
                <a:path extrusionOk="0" h="20955" w="12064">
                  <a:moveTo>
                    <a:pt x="2374" y="0"/>
                  </a:moveTo>
                  <a:lnTo>
                    <a:pt x="0" y="8051"/>
                  </a:lnTo>
                  <a:lnTo>
                    <a:pt x="4838" y="15570"/>
                  </a:lnTo>
                  <a:lnTo>
                    <a:pt x="11252" y="20561"/>
                  </a:lnTo>
                  <a:lnTo>
                    <a:pt x="11544" y="4330"/>
                  </a:lnTo>
                  <a:lnTo>
                    <a:pt x="9182" y="2222"/>
                  </a:lnTo>
                  <a:lnTo>
                    <a:pt x="6311" y="596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594" name="Google Shape;3594;gefe2f4b35a_0_17"/>
          <p:cNvSpPr/>
          <p:nvPr/>
        </p:nvSpPr>
        <p:spPr>
          <a:xfrm>
            <a:off x="2700965" y="2273979"/>
            <a:ext cx="46989" cy="18414"/>
          </a:xfrm>
          <a:custGeom>
            <a:rect b="b" l="l" r="r" t="t"/>
            <a:pathLst>
              <a:path extrusionOk="0" h="18414" w="46989">
                <a:moveTo>
                  <a:pt x="21665" y="0"/>
                </a:moveTo>
                <a:lnTo>
                  <a:pt x="10628" y="989"/>
                </a:lnTo>
                <a:lnTo>
                  <a:pt x="3000" y="4124"/>
                </a:lnTo>
                <a:lnTo>
                  <a:pt x="0" y="9654"/>
                </a:lnTo>
                <a:lnTo>
                  <a:pt x="2843" y="17830"/>
                </a:lnTo>
                <a:lnTo>
                  <a:pt x="6069" y="12395"/>
                </a:lnTo>
                <a:lnTo>
                  <a:pt x="10095" y="10756"/>
                </a:lnTo>
                <a:lnTo>
                  <a:pt x="17702" y="10756"/>
                </a:lnTo>
                <a:lnTo>
                  <a:pt x="31393" y="14528"/>
                </a:lnTo>
                <a:lnTo>
                  <a:pt x="39623" y="14528"/>
                </a:lnTo>
                <a:lnTo>
                  <a:pt x="44055" y="12026"/>
                </a:lnTo>
                <a:lnTo>
                  <a:pt x="46900" y="2971"/>
                </a:lnTo>
                <a:lnTo>
                  <a:pt x="40312" y="1709"/>
                </a:lnTo>
                <a:lnTo>
                  <a:pt x="33830" y="776"/>
                </a:lnTo>
                <a:lnTo>
                  <a:pt x="27574" y="198"/>
                </a:lnTo>
                <a:lnTo>
                  <a:pt x="2166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595" name="Google Shape;3595;gefe2f4b35a_0_17"/>
          <p:cNvGrpSpPr/>
          <p:nvPr/>
        </p:nvGrpSpPr>
        <p:grpSpPr>
          <a:xfrm>
            <a:off x="3624226" y="2276949"/>
            <a:ext cx="38891" cy="29740"/>
            <a:chOff x="3624226" y="2276949"/>
            <a:chExt cx="38891" cy="29740"/>
          </a:xfrm>
        </p:grpSpPr>
        <p:sp>
          <p:nvSpPr>
            <p:cNvPr id="3596" name="Google Shape;3596;gefe2f4b35a_0_17"/>
            <p:cNvSpPr/>
            <p:nvPr/>
          </p:nvSpPr>
          <p:spPr>
            <a:xfrm>
              <a:off x="3645972" y="2276949"/>
              <a:ext cx="17145" cy="13969"/>
            </a:xfrm>
            <a:custGeom>
              <a:rect b="b" l="l" r="r" t="t"/>
              <a:pathLst>
                <a:path extrusionOk="0" h="13969" w="17145">
                  <a:moveTo>
                    <a:pt x="7962" y="0"/>
                  </a:moveTo>
                  <a:lnTo>
                    <a:pt x="7810" y="3365"/>
                  </a:lnTo>
                  <a:lnTo>
                    <a:pt x="4432" y="5981"/>
                  </a:lnTo>
                  <a:lnTo>
                    <a:pt x="0" y="8293"/>
                  </a:lnTo>
                  <a:lnTo>
                    <a:pt x="3200" y="9677"/>
                  </a:lnTo>
                  <a:lnTo>
                    <a:pt x="6375" y="11480"/>
                  </a:lnTo>
                  <a:lnTo>
                    <a:pt x="9512" y="13550"/>
                  </a:lnTo>
                  <a:lnTo>
                    <a:pt x="14909" y="8775"/>
                  </a:lnTo>
                  <a:lnTo>
                    <a:pt x="16738" y="3911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97" name="Google Shape;3597;gefe2f4b35a_0_17"/>
            <p:cNvSpPr/>
            <p:nvPr/>
          </p:nvSpPr>
          <p:spPr>
            <a:xfrm>
              <a:off x="3630800" y="2285243"/>
              <a:ext cx="24764" cy="10160"/>
            </a:xfrm>
            <a:custGeom>
              <a:rect b="b" l="l" r="r" t="t"/>
              <a:pathLst>
                <a:path extrusionOk="0" h="10160" w="24764">
                  <a:moveTo>
                    <a:pt x="15176" y="0"/>
                  </a:moveTo>
                  <a:lnTo>
                    <a:pt x="10426" y="2476"/>
                  </a:lnTo>
                  <a:lnTo>
                    <a:pt x="4483" y="4572"/>
                  </a:lnTo>
                  <a:lnTo>
                    <a:pt x="0" y="6845"/>
                  </a:lnTo>
                  <a:lnTo>
                    <a:pt x="6134" y="7747"/>
                  </a:lnTo>
                  <a:lnTo>
                    <a:pt x="12293" y="8763"/>
                  </a:lnTo>
                  <a:lnTo>
                    <a:pt x="18478" y="9893"/>
                  </a:lnTo>
                  <a:lnTo>
                    <a:pt x="20764" y="8382"/>
                  </a:lnTo>
                  <a:lnTo>
                    <a:pt x="22923" y="6819"/>
                  </a:lnTo>
                  <a:lnTo>
                    <a:pt x="24688" y="5257"/>
                  </a:lnTo>
                  <a:lnTo>
                    <a:pt x="21551" y="3187"/>
                  </a:lnTo>
                  <a:lnTo>
                    <a:pt x="18376" y="1384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598" name="Google Shape;3598;gefe2f4b35a_0_17"/>
            <p:cNvSpPr/>
            <p:nvPr/>
          </p:nvSpPr>
          <p:spPr>
            <a:xfrm>
              <a:off x="3624226" y="2292084"/>
              <a:ext cx="25400" cy="14605"/>
            </a:xfrm>
            <a:custGeom>
              <a:rect b="b" l="l" r="r" t="t"/>
              <a:pathLst>
                <a:path extrusionOk="0" h="14605" w="25400">
                  <a:moveTo>
                    <a:pt x="6567" y="0"/>
                  </a:moveTo>
                  <a:lnTo>
                    <a:pt x="2041" y="2846"/>
                  </a:lnTo>
                  <a:lnTo>
                    <a:pt x="0" y="6053"/>
                  </a:lnTo>
                  <a:lnTo>
                    <a:pt x="1490" y="9824"/>
                  </a:lnTo>
                  <a:lnTo>
                    <a:pt x="7558" y="14363"/>
                  </a:lnTo>
                  <a:lnTo>
                    <a:pt x="10352" y="11595"/>
                  </a:lnTo>
                  <a:lnTo>
                    <a:pt x="18289" y="7518"/>
                  </a:lnTo>
                  <a:lnTo>
                    <a:pt x="25045" y="3060"/>
                  </a:lnTo>
                  <a:lnTo>
                    <a:pt x="18873" y="1917"/>
                  </a:lnTo>
                  <a:lnTo>
                    <a:pt x="12714" y="901"/>
                  </a:lnTo>
                  <a:lnTo>
                    <a:pt x="65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599" name="Google Shape;3599;gefe2f4b35a_0_17"/>
          <p:cNvSpPr/>
          <p:nvPr/>
        </p:nvSpPr>
        <p:spPr>
          <a:xfrm>
            <a:off x="4007556" y="2388196"/>
            <a:ext cx="22225" cy="24130"/>
          </a:xfrm>
          <a:custGeom>
            <a:rect b="b" l="l" r="r" t="t"/>
            <a:pathLst>
              <a:path extrusionOk="0" h="24130" w="22225">
                <a:moveTo>
                  <a:pt x="5600" y="0"/>
                </a:moveTo>
                <a:lnTo>
                  <a:pt x="3644" y="0"/>
                </a:lnTo>
                <a:lnTo>
                  <a:pt x="2222" y="0"/>
                </a:lnTo>
                <a:lnTo>
                  <a:pt x="1003" y="1993"/>
                </a:lnTo>
                <a:lnTo>
                  <a:pt x="0" y="7429"/>
                </a:lnTo>
                <a:lnTo>
                  <a:pt x="2959" y="7416"/>
                </a:lnTo>
                <a:lnTo>
                  <a:pt x="13449" y="23837"/>
                </a:lnTo>
                <a:lnTo>
                  <a:pt x="18097" y="23837"/>
                </a:lnTo>
                <a:lnTo>
                  <a:pt x="20129" y="21412"/>
                </a:lnTo>
                <a:lnTo>
                  <a:pt x="22174" y="14693"/>
                </a:lnTo>
                <a:lnTo>
                  <a:pt x="21526" y="14935"/>
                </a:lnTo>
                <a:lnTo>
                  <a:pt x="20904" y="15036"/>
                </a:lnTo>
                <a:lnTo>
                  <a:pt x="16662" y="15036"/>
                </a:lnTo>
                <a:lnTo>
                  <a:pt x="13487" y="11277"/>
                </a:lnTo>
                <a:lnTo>
                  <a:pt x="7950" y="3759"/>
                </a:lnTo>
                <a:lnTo>
                  <a:pt x="560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00" name="Google Shape;3600;gefe2f4b35a_0_17"/>
          <p:cNvSpPr/>
          <p:nvPr/>
        </p:nvSpPr>
        <p:spPr>
          <a:xfrm>
            <a:off x="2497528" y="2476978"/>
            <a:ext cx="33655" cy="41910"/>
          </a:xfrm>
          <a:custGeom>
            <a:rect b="b" l="l" r="r" t="t"/>
            <a:pathLst>
              <a:path extrusionOk="0" h="41910" w="33655">
                <a:moveTo>
                  <a:pt x="29324" y="0"/>
                </a:moveTo>
                <a:lnTo>
                  <a:pt x="24794" y="12102"/>
                </a:lnTo>
                <a:lnTo>
                  <a:pt x="17581" y="21450"/>
                </a:lnTo>
                <a:lnTo>
                  <a:pt x="8909" y="29350"/>
                </a:lnTo>
                <a:lnTo>
                  <a:pt x="0" y="37109"/>
                </a:lnTo>
                <a:lnTo>
                  <a:pt x="2298" y="40347"/>
                </a:lnTo>
                <a:lnTo>
                  <a:pt x="5041" y="41719"/>
                </a:lnTo>
                <a:lnTo>
                  <a:pt x="7975" y="41719"/>
                </a:lnTo>
                <a:lnTo>
                  <a:pt x="19339" y="36147"/>
                </a:lnTo>
                <a:lnTo>
                  <a:pt x="28970" y="23383"/>
                </a:lnTo>
                <a:lnTo>
                  <a:pt x="33441" y="9358"/>
                </a:lnTo>
                <a:lnTo>
                  <a:pt x="2932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601" name="Google Shape;3601;gefe2f4b35a_0_17"/>
          <p:cNvGrpSpPr/>
          <p:nvPr/>
        </p:nvGrpSpPr>
        <p:grpSpPr>
          <a:xfrm>
            <a:off x="1767458" y="2484471"/>
            <a:ext cx="25933" cy="29844"/>
            <a:chOff x="1767458" y="2484471"/>
            <a:chExt cx="25933" cy="29844"/>
          </a:xfrm>
        </p:grpSpPr>
        <p:sp>
          <p:nvSpPr>
            <p:cNvPr id="3602" name="Google Shape;3602;gefe2f4b35a_0_17"/>
            <p:cNvSpPr/>
            <p:nvPr/>
          </p:nvSpPr>
          <p:spPr>
            <a:xfrm>
              <a:off x="1788947" y="2487512"/>
              <a:ext cx="4444" cy="7619"/>
            </a:xfrm>
            <a:custGeom>
              <a:rect b="b" l="l" r="r" t="t"/>
              <a:pathLst>
                <a:path extrusionOk="0" h="7619" w="4444">
                  <a:moveTo>
                    <a:pt x="0" y="0"/>
                  </a:moveTo>
                  <a:lnTo>
                    <a:pt x="25" y="7162"/>
                  </a:lnTo>
                  <a:lnTo>
                    <a:pt x="3187" y="5016"/>
                  </a:lnTo>
                  <a:lnTo>
                    <a:pt x="4406" y="2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603" name="Google Shape;3603;gefe2f4b35a_0_17"/>
            <p:cNvSpPr/>
            <p:nvPr/>
          </p:nvSpPr>
          <p:spPr>
            <a:xfrm>
              <a:off x="1767458" y="2484471"/>
              <a:ext cx="21589" cy="29844"/>
            </a:xfrm>
            <a:custGeom>
              <a:rect b="b" l="l" r="r" t="t"/>
              <a:pathLst>
                <a:path extrusionOk="0" h="29844" w="21589">
                  <a:moveTo>
                    <a:pt x="15591" y="0"/>
                  </a:moveTo>
                  <a:lnTo>
                    <a:pt x="11768" y="7720"/>
                  </a:lnTo>
                  <a:lnTo>
                    <a:pt x="3891" y="15713"/>
                  </a:lnTo>
                  <a:lnTo>
                    <a:pt x="0" y="23252"/>
                  </a:lnTo>
                  <a:lnTo>
                    <a:pt x="8136" y="29616"/>
                  </a:lnTo>
                  <a:lnTo>
                    <a:pt x="6939" y="22513"/>
                  </a:lnTo>
                  <a:lnTo>
                    <a:pt x="10395" y="17316"/>
                  </a:lnTo>
                  <a:lnTo>
                    <a:pt x="16067" y="13414"/>
                  </a:lnTo>
                  <a:lnTo>
                    <a:pt x="21522" y="10198"/>
                  </a:lnTo>
                  <a:lnTo>
                    <a:pt x="21484" y="3035"/>
                  </a:lnTo>
                  <a:lnTo>
                    <a:pt x="20112" y="2120"/>
                  </a:lnTo>
                  <a:lnTo>
                    <a:pt x="18182" y="1117"/>
                  </a:lnTo>
                  <a:lnTo>
                    <a:pt x="155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604" name="Google Shape;3604;gefe2f4b35a_0_17"/>
          <p:cNvSpPr/>
          <p:nvPr/>
        </p:nvSpPr>
        <p:spPr>
          <a:xfrm>
            <a:off x="4551576" y="2506512"/>
            <a:ext cx="31114" cy="20319"/>
          </a:xfrm>
          <a:custGeom>
            <a:rect b="b" l="l" r="r" t="t"/>
            <a:pathLst>
              <a:path extrusionOk="0" h="20319" w="31114">
                <a:moveTo>
                  <a:pt x="28409" y="0"/>
                </a:moveTo>
                <a:lnTo>
                  <a:pt x="27419" y="0"/>
                </a:lnTo>
                <a:lnTo>
                  <a:pt x="21996" y="0"/>
                </a:lnTo>
                <a:lnTo>
                  <a:pt x="7937" y="7620"/>
                </a:lnTo>
                <a:lnTo>
                  <a:pt x="1485" y="7607"/>
                </a:lnTo>
                <a:lnTo>
                  <a:pt x="952" y="7569"/>
                </a:lnTo>
                <a:lnTo>
                  <a:pt x="0" y="16967"/>
                </a:lnTo>
                <a:lnTo>
                  <a:pt x="1676" y="20320"/>
                </a:lnTo>
                <a:lnTo>
                  <a:pt x="4686" y="20320"/>
                </a:lnTo>
                <a:lnTo>
                  <a:pt x="10907" y="17548"/>
                </a:lnTo>
                <a:lnTo>
                  <a:pt x="18273" y="11252"/>
                </a:lnTo>
                <a:lnTo>
                  <a:pt x="25322" y="4460"/>
                </a:lnTo>
                <a:lnTo>
                  <a:pt x="30594" y="203"/>
                </a:lnTo>
                <a:lnTo>
                  <a:pt x="29463" y="63"/>
                </a:lnTo>
                <a:lnTo>
                  <a:pt x="28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05" name="Google Shape;3605;gefe2f4b35a_0_17"/>
          <p:cNvSpPr/>
          <p:nvPr/>
        </p:nvSpPr>
        <p:spPr>
          <a:xfrm>
            <a:off x="2313420" y="2565595"/>
            <a:ext cx="22225" cy="22860"/>
          </a:xfrm>
          <a:custGeom>
            <a:rect b="b" l="l" r="r" t="t"/>
            <a:pathLst>
              <a:path extrusionOk="0" h="22860" w="22225">
                <a:moveTo>
                  <a:pt x="6197" y="0"/>
                </a:moveTo>
                <a:lnTo>
                  <a:pt x="1993" y="0"/>
                </a:lnTo>
                <a:lnTo>
                  <a:pt x="1397" y="0"/>
                </a:lnTo>
                <a:lnTo>
                  <a:pt x="736" y="76"/>
                </a:lnTo>
                <a:lnTo>
                  <a:pt x="0" y="228"/>
                </a:lnTo>
                <a:lnTo>
                  <a:pt x="758" y="14285"/>
                </a:lnTo>
                <a:lnTo>
                  <a:pt x="2564" y="19772"/>
                </a:lnTo>
                <a:lnTo>
                  <a:pt x="7175" y="22466"/>
                </a:lnTo>
                <a:lnTo>
                  <a:pt x="9640" y="15085"/>
                </a:lnTo>
                <a:lnTo>
                  <a:pt x="17381" y="8970"/>
                </a:lnTo>
                <a:lnTo>
                  <a:pt x="21886" y="4044"/>
                </a:lnTo>
                <a:lnTo>
                  <a:pt x="14643" y="228"/>
                </a:lnTo>
                <a:lnTo>
                  <a:pt x="13665" y="8013"/>
                </a:lnTo>
                <a:lnTo>
                  <a:pt x="8788" y="8013"/>
                </a:lnTo>
                <a:lnTo>
                  <a:pt x="8039" y="7924"/>
                </a:lnTo>
                <a:lnTo>
                  <a:pt x="7175" y="7721"/>
                </a:lnTo>
                <a:lnTo>
                  <a:pt x="6870" y="3682"/>
                </a:lnTo>
                <a:lnTo>
                  <a:pt x="619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06" name="Google Shape;3606;gefe2f4b35a_0_17"/>
          <p:cNvSpPr/>
          <p:nvPr/>
        </p:nvSpPr>
        <p:spPr>
          <a:xfrm>
            <a:off x="1252652" y="2601703"/>
            <a:ext cx="22225" cy="23494"/>
          </a:xfrm>
          <a:custGeom>
            <a:rect b="b" l="l" r="r" t="t"/>
            <a:pathLst>
              <a:path extrusionOk="0" h="23494" w="22225">
                <a:moveTo>
                  <a:pt x="18630" y="0"/>
                </a:moveTo>
                <a:lnTo>
                  <a:pt x="16966" y="0"/>
                </a:lnTo>
                <a:lnTo>
                  <a:pt x="7389" y="3306"/>
                </a:lnTo>
                <a:lnTo>
                  <a:pt x="875" y="10772"/>
                </a:lnTo>
                <a:lnTo>
                  <a:pt x="0" y="18720"/>
                </a:lnTo>
                <a:lnTo>
                  <a:pt x="7339" y="23469"/>
                </a:lnTo>
                <a:lnTo>
                  <a:pt x="7971" y="14913"/>
                </a:lnTo>
                <a:lnTo>
                  <a:pt x="11965" y="9677"/>
                </a:lnTo>
                <a:lnTo>
                  <a:pt x="17298" y="5717"/>
                </a:lnTo>
                <a:lnTo>
                  <a:pt x="21944" y="990"/>
                </a:lnTo>
                <a:lnTo>
                  <a:pt x="20306" y="304"/>
                </a:lnTo>
                <a:lnTo>
                  <a:pt x="186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07" name="Google Shape;3607;gefe2f4b35a_0_17"/>
          <p:cNvSpPr/>
          <p:nvPr/>
        </p:nvSpPr>
        <p:spPr>
          <a:xfrm>
            <a:off x="2881669" y="2609026"/>
            <a:ext cx="28575" cy="16510"/>
          </a:xfrm>
          <a:custGeom>
            <a:rect b="b" l="l" r="r" t="t"/>
            <a:pathLst>
              <a:path extrusionOk="0" h="16510" w="28575">
                <a:moveTo>
                  <a:pt x="23480" y="0"/>
                </a:moveTo>
                <a:lnTo>
                  <a:pt x="20940" y="0"/>
                </a:lnTo>
                <a:lnTo>
                  <a:pt x="10407" y="2136"/>
                </a:lnTo>
                <a:lnTo>
                  <a:pt x="2390" y="7042"/>
                </a:lnTo>
                <a:lnTo>
                  <a:pt x="0" y="12462"/>
                </a:lnTo>
                <a:lnTo>
                  <a:pt x="6347" y="16141"/>
                </a:lnTo>
                <a:lnTo>
                  <a:pt x="9516" y="10174"/>
                </a:lnTo>
                <a:lnTo>
                  <a:pt x="16618" y="8162"/>
                </a:lnTo>
                <a:lnTo>
                  <a:pt x="24050" y="6451"/>
                </a:lnTo>
                <a:lnTo>
                  <a:pt x="28204" y="1384"/>
                </a:lnTo>
                <a:lnTo>
                  <a:pt x="25956" y="419"/>
                </a:lnTo>
                <a:lnTo>
                  <a:pt x="23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608" name="Google Shape;3608;gefe2f4b35a_0_17"/>
          <p:cNvGrpSpPr/>
          <p:nvPr/>
        </p:nvGrpSpPr>
        <p:grpSpPr>
          <a:xfrm>
            <a:off x="22140" y="2706635"/>
            <a:ext cx="44612" cy="44433"/>
            <a:chOff x="22140" y="2706635"/>
            <a:chExt cx="44612" cy="44433"/>
          </a:xfrm>
        </p:grpSpPr>
        <p:sp>
          <p:nvSpPr>
            <p:cNvPr id="3609" name="Google Shape;3609;gefe2f4b35a_0_17"/>
            <p:cNvSpPr/>
            <p:nvPr/>
          </p:nvSpPr>
          <p:spPr>
            <a:xfrm>
              <a:off x="22140" y="2709793"/>
              <a:ext cx="35560" cy="41275"/>
            </a:xfrm>
            <a:custGeom>
              <a:rect b="b" l="l" r="r" t="t"/>
              <a:pathLst>
                <a:path extrusionOk="0" h="41275" w="35560">
                  <a:moveTo>
                    <a:pt x="10369" y="0"/>
                  </a:moveTo>
                  <a:lnTo>
                    <a:pt x="14667" y="15451"/>
                  </a:lnTo>
                  <a:lnTo>
                    <a:pt x="8000" y="26930"/>
                  </a:lnTo>
                  <a:lnTo>
                    <a:pt x="0" y="35247"/>
                  </a:lnTo>
                  <a:lnTo>
                    <a:pt x="298" y="41211"/>
                  </a:lnTo>
                  <a:lnTo>
                    <a:pt x="6603" y="34784"/>
                  </a:lnTo>
                  <a:lnTo>
                    <a:pt x="15560" y="30964"/>
                  </a:lnTo>
                  <a:lnTo>
                    <a:pt x="25683" y="28279"/>
                  </a:lnTo>
                  <a:lnTo>
                    <a:pt x="35489" y="25260"/>
                  </a:lnTo>
                  <a:lnTo>
                    <a:pt x="22853" y="12725"/>
                  </a:lnTo>
                  <a:lnTo>
                    <a:pt x="10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610" name="Google Shape;3610;gefe2f4b35a_0_17"/>
            <p:cNvSpPr/>
            <p:nvPr/>
          </p:nvSpPr>
          <p:spPr>
            <a:xfrm>
              <a:off x="29922" y="2706635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0" y="0"/>
                  </a:moveTo>
                  <a:lnTo>
                    <a:pt x="977" y="1079"/>
                  </a:lnTo>
                  <a:lnTo>
                    <a:pt x="2590" y="3162"/>
                  </a:lnTo>
                  <a:lnTo>
                    <a:pt x="15070" y="15878"/>
                  </a:lnTo>
                  <a:lnTo>
                    <a:pt x="27711" y="28422"/>
                  </a:lnTo>
                  <a:lnTo>
                    <a:pt x="31292" y="26987"/>
                  </a:lnTo>
                  <a:lnTo>
                    <a:pt x="34455" y="25133"/>
                  </a:lnTo>
                  <a:lnTo>
                    <a:pt x="36817" y="22466"/>
                  </a:lnTo>
                  <a:lnTo>
                    <a:pt x="35267" y="22682"/>
                  </a:lnTo>
                  <a:lnTo>
                    <a:pt x="33832" y="22796"/>
                  </a:lnTo>
                  <a:lnTo>
                    <a:pt x="32512" y="22796"/>
                  </a:lnTo>
                  <a:lnTo>
                    <a:pt x="21849" y="19552"/>
                  </a:lnTo>
                  <a:lnTo>
                    <a:pt x="15313" y="12245"/>
                  </a:lnTo>
                  <a:lnTo>
                    <a:pt x="9248" y="45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611" name="Google Shape;3611;gefe2f4b35a_0_17"/>
          <p:cNvSpPr/>
          <p:nvPr/>
        </p:nvSpPr>
        <p:spPr>
          <a:xfrm>
            <a:off x="3366816" y="2737991"/>
            <a:ext cx="49529" cy="15875"/>
          </a:xfrm>
          <a:custGeom>
            <a:rect b="b" l="l" r="r" t="t"/>
            <a:pathLst>
              <a:path extrusionOk="0" h="15875" w="49529">
                <a:moveTo>
                  <a:pt x="39522" y="0"/>
                </a:moveTo>
                <a:lnTo>
                  <a:pt x="34544" y="0"/>
                </a:lnTo>
                <a:lnTo>
                  <a:pt x="24924" y="1397"/>
                </a:lnTo>
                <a:lnTo>
                  <a:pt x="14671" y="4811"/>
                </a:lnTo>
                <a:lnTo>
                  <a:pt x="5718" y="9070"/>
                </a:lnTo>
                <a:lnTo>
                  <a:pt x="0" y="13004"/>
                </a:lnTo>
                <a:lnTo>
                  <a:pt x="1714" y="14757"/>
                </a:lnTo>
                <a:lnTo>
                  <a:pt x="5118" y="15443"/>
                </a:lnTo>
                <a:lnTo>
                  <a:pt x="9372" y="15443"/>
                </a:lnTo>
                <a:lnTo>
                  <a:pt x="49453" y="5626"/>
                </a:lnTo>
                <a:lnTo>
                  <a:pt x="44729" y="5664"/>
                </a:lnTo>
                <a:lnTo>
                  <a:pt x="43992" y="5753"/>
                </a:lnTo>
                <a:lnTo>
                  <a:pt x="43230" y="1587"/>
                </a:lnTo>
                <a:lnTo>
                  <a:pt x="395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12" name="Google Shape;3612;gefe2f4b35a_0_17"/>
          <p:cNvSpPr/>
          <p:nvPr/>
        </p:nvSpPr>
        <p:spPr>
          <a:xfrm>
            <a:off x="1093759" y="2743743"/>
            <a:ext cx="26669" cy="22860"/>
          </a:xfrm>
          <a:custGeom>
            <a:rect b="b" l="l" r="r" t="t"/>
            <a:pathLst>
              <a:path extrusionOk="0" h="22860" w="26669">
                <a:moveTo>
                  <a:pt x="26374" y="0"/>
                </a:moveTo>
                <a:lnTo>
                  <a:pt x="4225" y="0"/>
                </a:lnTo>
                <a:lnTo>
                  <a:pt x="3907" y="8335"/>
                </a:lnTo>
                <a:lnTo>
                  <a:pt x="1196" y="14585"/>
                </a:lnTo>
                <a:lnTo>
                  <a:pt x="0" y="19130"/>
                </a:lnTo>
                <a:lnTo>
                  <a:pt x="4225" y="22352"/>
                </a:lnTo>
                <a:lnTo>
                  <a:pt x="8373" y="15271"/>
                </a:lnTo>
                <a:lnTo>
                  <a:pt x="16485" y="12247"/>
                </a:lnTo>
                <a:lnTo>
                  <a:pt x="24004" y="8687"/>
                </a:lnTo>
                <a:lnTo>
                  <a:pt x="263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613" name="Google Shape;3613;gefe2f4b35a_0_17"/>
          <p:cNvGrpSpPr/>
          <p:nvPr/>
        </p:nvGrpSpPr>
        <p:grpSpPr>
          <a:xfrm>
            <a:off x="1583471" y="2833278"/>
            <a:ext cx="22841" cy="14666"/>
            <a:chOff x="1583471" y="2833278"/>
            <a:chExt cx="22841" cy="14666"/>
          </a:xfrm>
        </p:grpSpPr>
        <p:sp>
          <p:nvSpPr>
            <p:cNvPr id="3614" name="Google Shape;3614;gefe2f4b35a_0_17"/>
            <p:cNvSpPr/>
            <p:nvPr/>
          </p:nvSpPr>
          <p:spPr>
            <a:xfrm>
              <a:off x="1583471" y="2833339"/>
              <a:ext cx="10159" cy="14605"/>
            </a:xfrm>
            <a:custGeom>
              <a:rect b="b" l="l" r="r" t="t"/>
              <a:pathLst>
                <a:path extrusionOk="0" h="14605" w="10159">
                  <a:moveTo>
                    <a:pt x="9510" y="0"/>
                  </a:moveTo>
                  <a:lnTo>
                    <a:pt x="3506" y="1679"/>
                  </a:lnTo>
                  <a:lnTo>
                    <a:pt x="0" y="5083"/>
                  </a:lnTo>
                  <a:lnTo>
                    <a:pt x="857" y="9444"/>
                  </a:lnTo>
                  <a:lnTo>
                    <a:pt x="7948" y="13995"/>
                  </a:lnTo>
                  <a:lnTo>
                    <a:pt x="8545" y="9652"/>
                  </a:lnTo>
                  <a:lnTo>
                    <a:pt x="9574" y="8204"/>
                  </a:lnTo>
                  <a:lnTo>
                    <a:pt x="95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615" name="Google Shape;3615;gefe2f4b35a_0_17"/>
            <p:cNvSpPr/>
            <p:nvPr/>
          </p:nvSpPr>
          <p:spPr>
            <a:xfrm>
              <a:off x="1592978" y="2833278"/>
              <a:ext cx="13334" cy="12064"/>
            </a:xfrm>
            <a:custGeom>
              <a:rect b="b" l="l" r="r" t="t"/>
              <a:pathLst>
                <a:path extrusionOk="0" h="12064" w="13334">
                  <a:moveTo>
                    <a:pt x="6108" y="0"/>
                  </a:moveTo>
                  <a:lnTo>
                    <a:pt x="1447" y="0"/>
                  </a:lnTo>
                  <a:lnTo>
                    <a:pt x="482" y="25"/>
                  </a:lnTo>
                  <a:lnTo>
                    <a:pt x="0" y="63"/>
                  </a:lnTo>
                  <a:lnTo>
                    <a:pt x="76" y="8267"/>
                  </a:lnTo>
                  <a:lnTo>
                    <a:pt x="800" y="7251"/>
                  </a:lnTo>
                  <a:lnTo>
                    <a:pt x="1905" y="6604"/>
                  </a:lnTo>
                  <a:lnTo>
                    <a:pt x="4343" y="6604"/>
                  </a:lnTo>
                  <a:lnTo>
                    <a:pt x="5118" y="6705"/>
                  </a:lnTo>
                  <a:lnTo>
                    <a:pt x="5994" y="6908"/>
                  </a:lnTo>
                  <a:lnTo>
                    <a:pt x="5994" y="9194"/>
                  </a:lnTo>
                  <a:lnTo>
                    <a:pt x="7937" y="11633"/>
                  </a:lnTo>
                  <a:lnTo>
                    <a:pt x="11188" y="11633"/>
                  </a:lnTo>
                  <a:lnTo>
                    <a:pt x="12534" y="10375"/>
                  </a:lnTo>
                  <a:lnTo>
                    <a:pt x="13106" y="6908"/>
                  </a:lnTo>
                  <a:lnTo>
                    <a:pt x="10922" y="1917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3616" name="Google Shape;3616;gefe2f4b35a_0_17"/>
          <p:cNvGrpSpPr/>
          <p:nvPr/>
        </p:nvGrpSpPr>
        <p:grpSpPr>
          <a:xfrm>
            <a:off x="736904" y="2854817"/>
            <a:ext cx="40544" cy="30201"/>
            <a:chOff x="736904" y="2854817"/>
            <a:chExt cx="40544" cy="30201"/>
          </a:xfrm>
        </p:grpSpPr>
        <p:sp>
          <p:nvSpPr>
            <p:cNvPr id="3617" name="Google Shape;3617;gefe2f4b35a_0_17"/>
            <p:cNvSpPr/>
            <p:nvPr/>
          </p:nvSpPr>
          <p:spPr>
            <a:xfrm>
              <a:off x="736904" y="2875493"/>
              <a:ext cx="3175" cy="9525"/>
            </a:xfrm>
            <a:custGeom>
              <a:rect b="b" l="l" r="r" t="t"/>
              <a:pathLst>
                <a:path extrusionOk="0" h="9525" w="3175">
                  <a:moveTo>
                    <a:pt x="3073" y="0"/>
                  </a:moveTo>
                  <a:lnTo>
                    <a:pt x="1422" y="2362"/>
                  </a:lnTo>
                  <a:lnTo>
                    <a:pt x="317" y="5257"/>
                  </a:lnTo>
                  <a:lnTo>
                    <a:pt x="0" y="8940"/>
                  </a:lnTo>
                  <a:lnTo>
                    <a:pt x="1003" y="8940"/>
                  </a:lnTo>
                  <a:lnTo>
                    <a:pt x="2044" y="8864"/>
                  </a:lnTo>
                  <a:lnTo>
                    <a:pt x="3124" y="8750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618" name="Google Shape;3618;gefe2f4b35a_0_17"/>
            <p:cNvSpPr/>
            <p:nvPr/>
          </p:nvSpPr>
          <p:spPr>
            <a:xfrm>
              <a:off x="739983" y="2854817"/>
              <a:ext cx="37465" cy="29844"/>
            </a:xfrm>
            <a:custGeom>
              <a:rect b="b" l="l" r="r" t="t"/>
              <a:pathLst>
                <a:path extrusionOk="0" h="29844" w="37465">
                  <a:moveTo>
                    <a:pt x="33718" y="0"/>
                  </a:moveTo>
                  <a:lnTo>
                    <a:pt x="26317" y="6109"/>
                  </a:lnTo>
                  <a:lnTo>
                    <a:pt x="7358" y="14408"/>
                  </a:lnTo>
                  <a:lnTo>
                    <a:pt x="0" y="20675"/>
                  </a:lnTo>
                  <a:lnTo>
                    <a:pt x="38" y="29425"/>
                  </a:lnTo>
                  <a:lnTo>
                    <a:pt x="15064" y="25045"/>
                  </a:lnTo>
                  <a:lnTo>
                    <a:pt x="29160" y="16894"/>
                  </a:lnTo>
                  <a:lnTo>
                    <a:pt x="37115" y="7651"/>
                  </a:lnTo>
                  <a:lnTo>
                    <a:pt x="337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619" name="Google Shape;3619;gefe2f4b35a_0_17"/>
          <p:cNvSpPr/>
          <p:nvPr/>
        </p:nvSpPr>
        <p:spPr>
          <a:xfrm>
            <a:off x="3402002" y="2854817"/>
            <a:ext cx="29845" cy="34925"/>
          </a:xfrm>
          <a:custGeom>
            <a:rect b="b" l="l" r="r" t="t"/>
            <a:pathLst>
              <a:path extrusionOk="0" h="34925" w="29845">
                <a:moveTo>
                  <a:pt x="23495" y="0"/>
                </a:moveTo>
                <a:lnTo>
                  <a:pt x="19842" y="6260"/>
                </a:lnTo>
                <a:lnTo>
                  <a:pt x="17595" y="13916"/>
                </a:lnTo>
                <a:lnTo>
                  <a:pt x="14186" y="20395"/>
                </a:lnTo>
                <a:lnTo>
                  <a:pt x="7048" y="23126"/>
                </a:lnTo>
                <a:lnTo>
                  <a:pt x="5473" y="23126"/>
                </a:lnTo>
                <a:lnTo>
                  <a:pt x="3670" y="22885"/>
                </a:lnTo>
                <a:lnTo>
                  <a:pt x="1562" y="22352"/>
                </a:lnTo>
                <a:lnTo>
                  <a:pt x="0" y="31064"/>
                </a:lnTo>
                <a:lnTo>
                  <a:pt x="2032" y="34391"/>
                </a:lnTo>
                <a:lnTo>
                  <a:pt x="5600" y="34391"/>
                </a:lnTo>
                <a:lnTo>
                  <a:pt x="15447" y="29578"/>
                </a:lnTo>
                <a:lnTo>
                  <a:pt x="25253" y="18691"/>
                </a:lnTo>
                <a:lnTo>
                  <a:pt x="29707" y="7056"/>
                </a:lnTo>
                <a:lnTo>
                  <a:pt x="234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620" name="Google Shape;3620;gefe2f4b35a_0_17"/>
          <p:cNvGrpSpPr/>
          <p:nvPr/>
        </p:nvGrpSpPr>
        <p:grpSpPr>
          <a:xfrm>
            <a:off x="2431036" y="2912153"/>
            <a:ext cx="51807" cy="39648"/>
            <a:chOff x="2431036" y="2912153"/>
            <a:chExt cx="51807" cy="39648"/>
          </a:xfrm>
        </p:grpSpPr>
        <p:sp>
          <p:nvSpPr>
            <p:cNvPr id="3621" name="Google Shape;3621;gefe2f4b35a_0_17"/>
            <p:cNvSpPr/>
            <p:nvPr/>
          </p:nvSpPr>
          <p:spPr>
            <a:xfrm>
              <a:off x="2431036" y="2912153"/>
              <a:ext cx="42544" cy="39369"/>
            </a:xfrm>
            <a:custGeom>
              <a:rect b="b" l="l" r="r" t="t"/>
              <a:pathLst>
                <a:path extrusionOk="0" h="39369" w="42544">
                  <a:moveTo>
                    <a:pt x="5384" y="0"/>
                  </a:moveTo>
                  <a:lnTo>
                    <a:pt x="3251" y="0"/>
                  </a:lnTo>
                  <a:lnTo>
                    <a:pt x="1422" y="622"/>
                  </a:lnTo>
                  <a:lnTo>
                    <a:pt x="0" y="2006"/>
                  </a:lnTo>
                  <a:lnTo>
                    <a:pt x="9306" y="5586"/>
                  </a:lnTo>
                  <a:lnTo>
                    <a:pt x="13970" y="13950"/>
                  </a:lnTo>
                  <a:lnTo>
                    <a:pt x="15394" y="25620"/>
                  </a:lnTo>
                  <a:lnTo>
                    <a:pt x="14986" y="39116"/>
                  </a:lnTo>
                  <a:lnTo>
                    <a:pt x="37833" y="39116"/>
                  </a:lnTo>
                  <a:lnTo>
                    <a:pt x="40157" y="32562"/>
                  </a:lnTo>
                  <a:lnTo>
                    <a:pt x="42164" y="25679"/>
                  </a:lnTo>
                  <a:lnTo>
                    <a:pt x="33179" y="16346"/>
                  </a:lnTo>
                  <a:lnTo>
                    <a:pt x="23341" y="8110"/>
                  </a:lnTo>
                  <a:lnTo>
                    <a:pt x="13719" y="2238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622" name="Google Shape;3622;gefe2f4b35a_0_17"/>
            <p:cNvSpPr/>
            <p:nvPr/>
          </p:nvSpPr>
          <p:spPr>
            <a:xfrm>
              <a:off x="2468874" y="2937832"/>
              <a:ext cx="13969" cy="13969"/>
            </a:xfrm>
            <a:custGeom>
              <a:rect b="b" l="l" r="r" t="t"/>
              <a:pathLst>
                <a:path extrusionOk="0" h="13969" w="13969">
                  <a:moveTo>
                    <a:pt x="4330" y="0"/>
                  </a:moveTo>
                  <a:lnTo>
                    <a:pt x="2959" y="4597"/>
                  </a:lnTo>
                  <a:lnTo>
                    <a:pt x="2324" y="6883"/>
                  </a:lnTo>
                  <a:lnTo>
                    <a:pt x="0" y="13436"/>
                  </a:lnTo>
                  <a:lnTo>
                    <a:pt x="13957" y="13436"/>
                  </a:lnTo>
                  <a:lnTo>
                    <a:pt x="11912" y="9512"/>
                  </a:lnTo>
                  <a:lnTo>
                    <a:pt x="8483" y="4787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623" name="Google Shape;3623;gefe2f4b35a_0_17"/>
          <p:cNvSpPr/>
          <p:nvPr/>
        </p:nvSpPr>
        <p:spPr>
          <a:xfrm>
            <a:off x="1753430" y="2930070"/>
            <a:ext cx="36830" cy="21589"/>
          </a:xfrm>
          <a:custGeom>
            <a:rect b="b" l="l" r="r" t="t"/>
            <a:pathLst>
              <a:path extrusionOk="0" h="21589" w="36830">
                <a:moveTo>
                  <a:pt x="10248" y="0"/>
                </a:moveTo>
                <a:lnTo>
                  <a:pt x="6705" y="0"/>
                </a:lnTo>
                <a:lnTo>
                  <a:pt x="3428" y="3429"/>
                </a:lnTo>
                <a:lnTo>
                  <a:pt x="0" y="13703"/>
                </a:lnTo>
                <a:lnTo>
                  <a:pt x="2552" y="12369"/>
                </a:lnTo>
                <a:lnTo>
                  <a:pt x="5003" y="11836"/>
                </a:lnTo>
                <a:lnTo>
                  <a:pt x="12280" y="11836"/>
                </a:lnTo>
                <a:lnTo>
                  <a:pt x="16700" y="14274"/>
                </a:lnTo>
                <a:lnTo>
                  <a:pt x="24460" y="19138"/>
                </a:lnTo>
                <a:lnTo>
                  <a:pt x="27787" y="21577"/>
                </a:lnTo>
                <a:lnTo>
                  <a:pt x="33121" y="21577"/>
                </a:lnTo>
                <a:lnTo>
                  <a:pt x="35204" y="19570"/>
                </a:lnTo>
                <a:lnTo>
                  <a:pt x="36817" y="13703"/>
                </a:lnTo>
                <a:lnTo>
                  <a:pt x="28611" y="11144"/>
                </a:lnTo>
                <a:lnTo>
                  <a:pt x="21637" y="6480"/>
                </a:lnTo>
                <a:lnTo>
                  <a:pt x="15611" y="2001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24" name="Google Shape;3624;gefe2f4b35a_0_17"/>
          <p:cNvSpPr/>
          <p:nvPr/>
        </p:nvSpPr>
        <p:spPr>
          <a:xfrm>
            <a:off x="3611426" y="2929578"/>
            <a:ext cx="20320" cy="27939"/>
          </a:xfrm>
          <a:custGeom>
            <a:rect b="b" l="l" r="r" t="t"/>
            <a:pathLst>
              <a:path extrusionOk="0" h="27939" w="20320">
                <a:moveTo>
                  <a:pt x="19735" y="0"/>
                </a:moveTo>
                <a:lnTo>
                  <a:pt x="17818" y="0"/>
                </a:lnTo>
                <a:lnTo>
                  <a:pt x="16713" y="0"/>
                </a:lnTo>
                <a:lnTo>
                  <a:pt x="15125" y="1841"/>
                </a:lnTo>
                <a:lnTo>
                  <a:pt x="13157" y="6591"/>
                </a:lnTo>
                <a:lnTo>
                  <a:pt x="9654" y="12007"/>
                </a:lnTo>
                <a:lnTo>
                  <a:pt x="5006" y="18996"/>
                </a:lnTo>
                <a:lnTo>
                  <a:pt x="1144" y="25036"/>
                </a:lnTo>
                <a:lnTo>
                  <a:pt x="0" y="27609"/>
                </a:lnTo>
                <a:lnTo>
                  <a:pt x="368" y="27609"/>
                </a:lnTo>
                <a:lnTo>
                  <a:pt x="2044" y="25946"/>
                </a:lnTo>
                <a:lnTo>
                  <a:pt x="5702" y="21691"/>
                </a:lnTo>
                <a:lnTo>
                  <a:pt x="6870" y="22123"/>
                </a:lnTo>
                <a:lnTo>
                  <a:pt x="7962" y="22313"/>
                </a:lnTo>
                <a:lnTo>
                  <a:pt x="14376" y="22313"/>
                </a:lnTo>
                <a:lnTo>
                  <a:pt x="17551" y="16738"/>
                </a:lnTo>
                <a:lnTo>
                  <a:pt x="20231" y="5575"/>
                </a:lnTo>
                <a:lnTo>
                  <a:pt x="197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25" name="Google Shape;3625;gefe2f4b35a_0_17"/>
          <p:cNvSpPr/>
          <p:nvPr/>
        </p:nvSpPr>
        <p:spPr>
          <a:xfrm>
            <a:off x="1429472" y="2943773"/>
            <a:ext cx="52069" cy="45085"/>
          </a:xfrm>
          <a:custGeom>
            <a:rect b="b" l="l" r="r" t="t"/>
            <a:pathLst>
              <a:path extrusionOk="0" h="45085" w="52069">
                <a:moveTo>
                  <a:pt x="7175" y="0"/>
                </a:moveTo>
                <a:lnTo>
                  <a:pt x="8301" y="13998"/>
                </a:lnTo>
                <a:lnTo>
                  <a:pt x="5502" y="24099"/>
                </a:lnTo>
                <a:lnTo>
                  <a:pt x="1746" y="33270"/>
                </a:lnTo>
                <a:lnTo>
                  <a:pt x="0" y="44475"/>
                </a:lnTo>
                <a:lnTo>
                  <a:pt x="8940" y="44881"/>
                </a:lnTo>
                <a:lnTo>
                  <a:pt x="13220" y="44881"/>
                </a:lnTo>
                <a:lnTo>
                  <a:pt x="22569" y="44537"/>
                </a:lnTo>
                <a:lnTo>
                  <a:pt x="31019" y="43305"/>
                </a:lnTo>
                <a:lnTo>
                  <a:pt x="38270" y="40890"/>
                </a:lnTo>
                <a:lnTo>
                  <a:pt x="44018" y="36995"/>
                </a:lnTo>
                <a:lnTo>
                  <a:pt x="40563" y="26047"/>
                </a:lnTo>
                <a:lnTo>
                  <a:pt x="51485" y="22237"/>
                </a:lnTo>
                <a:lnTo>
                  <a:pt x="45094" y="11992"/>
                </a:lnTo>
                <a:lnTo>
                  <a:pt x="33978" y="6542"/>
                </a:lnTo>
                <a:lnTo>
                  <a:pt x="20539" y="3379"/>
                </a:lnTo>
                <a:lnTo>
                  <a:pt x="717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626" name="Google Shape;3626;gefe2f4b35a_0_17"/>
          <p:cNvGrpSpPr/>
          <p:nvPr/>
        </p:nvGrpSpPr>
        <p:grpSpPr>
          <a:xfrm>
            <a:off x="583303" y="2994182"/>
            <a:ext cx="28745" cy="16553"/>
            <a:chOff x="583303" y="2994182"/>
            <a:chExt cx="28745" cy="16553"/>
          </a:xfrm>
        </p:grpSpPr>
        <p:sp>
          <p:nvSpPr>
            <p:cNvPr id="3627" name="Google Shape;3627;gefe2f4b35a_0_17"/>
            <p:cNvSpPr/>
            <p:nvPr/>
          </p:nvSpPr>
          <p:spPr>
            <a:xfrm>
              <a:off x="583303" y="2994225"/>
              <a:ext cx="20320" cy="16510"/>
            </a:xfrm>
            <a:custGeom>
              <a:rect b="b" l="l" r="r" t="t"/>
              <a:pathLst>
                <a:path extrusionOk="0" h="16510" w="20320">
                  <a:moveTo>
                    <a:pt x="19857" y="0"/>
                  </a:moveTo>
                  <a:lnTo>
                    <a:pt x="9674" y="2534"/>
                  </a:lnTo>
                  <a:lnTo>
                    <a:pt x="2095" y="7467"/>
                  </a:lnTo>
                  <a:lnTo>
                    <a:pt x="0" y="12705"/>
                  </a:lnTo>
                  <a:lnTo>
                    <a:pt x="6268" y="16154"/>
                  </a:lnTo>
                  <a:lnTo>
                    <a:pt x="6395" y="8890"/>
                  </a:lnTo>
                  <a:lnTo>
                    <a:pt x="13698" y="8801"/>
                  </a:lnTo>
                  <a:lnTo>
                    <a:pt x="19895" y="7658"/>
                  </a:lnTo>
                  <a:lnTo>
                    <a:pt x="198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628" name="Google Shape;3628;gefe2f4b35a_0_17"/>
            <p:cNvSpPr/>
            <p:nvPr/>
          </p:nvSpPr>
          <p:spPr>
            <a:xfrm>
              <a:off x="603158" y="2994182"/>
              <a:ext cx="8890" cy="8255"/>
            </a:xfrm>
            <a:custGeom>
              <a:rect b="b" l="l" r="r" t="t"/>
              <a:pathLst>
                <a:path extrusionOk="0" h="8255" w="8890">
                  <a:moveTo>
                    <a:pt x="3924" y="0"/>
                  </a:moveTo>
                  <a:lnTo>
                    <a:pt x="1447" y="0"/>
                  </a:lnTo>
                  <a:lnTo>
                    <a:pt x="482" y="12"/>
                  </a:lnTo>
                  <a:lnTo>
                    <a:pt x="0" y="38"/>
                  </a:lnTo>
                  <a:lnTo>
                    <a:pt x="38" y="7708"/>
                  </a:lnTo>
                  <a:lnTo>
                    <a:pt x="4254" y="6934"/>
                  </a:lnTo>
                  <a:lnTo>
                    <a:pt x="7962" y="5664"/>
                  </a:lnTo>
                  <a:lnTo>
                    <a:pt x="8534" y="1333"/>
                  </a:lnTo>
                  <a:lnTo>
                    <a:pt x="6337" y="393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629" name="Google Shape;3629;gefe2f4b35a_0_17"/>
          <p:cNvSpPr/>
          <p:nvPr/>
        </p:nvSpPr>
        <p:spPr>
          <a:xfrm>
            <a:off x="2033621" y="3008555"/>
            <a:ext cx="20955" cy="24764"/>
          </a:xfrm>
          <a:custGeom>
            <a:rect b="b" l="l" r="r" t="t"/>
            <a:pathLst>
              <a:path extrusionOk="0" h="24764" w="20955">
                <a:moveTo>
                  <a:pt x="18961" y="0"/>
                </a:moveTo>
                <a:lnTo>
                  <a:pt x="16433" y="0"/>
                </a:lnTo>
                <a:lnTo>
                  <a:pt x="12001" y="5041"/>
                </a:lnTo>
                <a:lnTo>
                  <a:pt x="7251" y="16802"/>
                </a:lnTo>
                <a:lnTo>
                  <a:pt x="0" y="17005"/>
                </a:lnTo>
                <a:lnTo>
                  <a:pt x="1142" y="24333"/>
                </a:lnTo>
                <a:lnTo>
                  <a:pt x="12039" y="24333"/>
                </a:lnTo>
                <a:lnTo>
                  <a:pt x="13207" y="24257"/>
                </a:lnTo>
                <a:lnTo>
                  <a:pt x="14477" y="24053"/>
                </a:lnTo>
                <a:lnTo>
                  <a:pt x="18966" y="14139"/>
                </a:lnTo>
                <a:lnTo>
                  <a:pt x="20953" y="6554"/>
                </a:lnTo>
                <a:lnTo>
                  <a:pt x="20823" y="1706"/>
                </a:lnTo>
                <a:lnTo>
                  <a:pt x="189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30" name="Google Shape;3630;gefe2f4b35a_0_17"/>
          <p:cNvSpPr/>
          <p:nvPr/>
        </p:nvSpPr>
        <p:spPr>
          <a:xfrm>
            <a:off x="3029590" y="3025355"/>
            <a:ext cx="19050" cy="37464"/>
          </a:xfrm>
          <a:custGeom>
            <a:rect b="b" l="l" r="r" t="t"/>
            <a:pathLst>
              <a:path extrusionOk="0" h="37464" w="19050">
                <a:moveTo>
                  <a:pt x="5714" y="0"/>
                </a:moveTo>
                <a:lnTo>
                  <a:pt x="7372" y="13301"/>
                </a:lnTo>
                <a:lnTo>
                  <a:pt x="3009" y="24893"/>
                </a:lnTo>
                <a:lnTo>
                  <a:pt x="0" y="33288"/>
                </a:lnTo>
                <a:lnTo>
                  <a:pt x="5714" y="36995"/>
                </a:lnTo>
                <a:lnTo>
                  <a:pt x="12885" y="27262"/>
                </a:lnTo>
                <a:lnTo>
                  <a:pt x="18568" y="16425"/>
                </a:lnTo>
                <a:lnTo>
                  <a:pt x="17825" y="6625"/>
                </a:lnTo>
                <a:lnTo>
                  <a:pt x="5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31" name="Google Shape;3631;gefe2f4b35a_0_17"/>
          <p:cNvSpPr/>
          <p:nvPr/>
        </p:nvSpPr>
        <p:spPr>
          <a:xfrm>
            <a:off x="1510272" y="3056444"/>
            <a:ext cx="17780" cy="19050"/>
          </a:xfrm>
          <a:custGeom>
            <a:rect b="b" l="l" r="r" t="t"/>
            <a:pathLst>
              <a:path extrusionOk="0" h="19050" w="17780">
                <a:moveTo>
                  <a:pt x="6591" y="0"/>
                </a:moveTo>
                <a:lnTo>
                  <a:pt x="3746" y="0"/>
                </a:lnTo>
                <a:lnTo>
                  <a:pt x="2070" y="0"/>
                </a:lnTo>
                <a:lnTo>
                  <a:pt x="698" y="1651"/>
                </a:lnTo>
                <a:lnTo>
                  <a:pt x="0" y="5905"/>
                </a:lnTo>
                <a:lnTo>
                  <a:pt x="7493" y="5905"/>
                </a:lnTo>
                <a:lnTo>
                  <a:pt x="13309" y="15621"/>
                </a:lnTo>
                <a:lnTo>
                  <a:pt x="16065" y="19037"/>
                </a:lnTo>
                <a:lnTo>
                  <a:pt x="17741" y="19037"/>
                </a:lnTo>
                <a:lnTo>
                  <a:pt x="15887" y="14274"/>
                </a:lnTo>
                <a:lnTo>
                  <a:pt x="10325" y="4762"/>
                </a:lnTo>
                <a:lnTo>
                  <a:pt x="65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32" name="Google Shape;3632;gefe2f4b35a_0_17"/>
          <p:cNvSpPr/>
          <p:nvPr/>
        </p:nvSpPr>
        <p:spPr>
          <a:xfrm>
            <a:off x="2843644" y="3201775"/>
            <a:ext cx="25400" cy="15239"/>
          </a:xfrm>
          <a:custGeom>
            <a:rect b="b" l="l" r="r" t="t"/>
            <a:pathLst>
              <a:path extrusionOk="0" h="15239" w="25400">
                <a:moveTo>
                  <a:pt x="21843" y="0"/>
                </a:moveTo>
                <a:lnTo>
                  <a:pt x="11836" y="0"/>
                </a:lnTo>
                <a:lnTo>
                  <a:pt x="8610" y="0"/>
                </a:lnTo>
                <a:lnTo>
                  <a:pt x="4698" y="381"/>
                </a:lnTo>
                <a:lnTo>
                  <a:pt x="0" y="1257"/>
                </a:lnTo>
                <a:lnTo>
                  <a:pt x="4229" y="11239"/>
                </a:lnTo>
                <a:lnTo>
                  <a:pt x="10071" y="14617"/>
                </a:lnTo>
                <a:lnTo>
                  <a:pt x="20192" y="14617"/>
                </a:lnTo>
                <a:lnTo>
                  <a:pt x="24396" y="10960"/>
                </a:lnTo>
                <a:lnTo>
                  <a:pt x="25222" y="3644"/>
                </a:lnTo>
                <a:lnTo>
                  <a:pt x="218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33" name="Google Shape;3633;gefe2f4b35a_0_17"/>
          <p:cNvSpPr/>
          <p:nvPr/>
        </p:nvSpPr>
        <p:spPr>
          <a:xfrm>
            <a:off x="2334504" y="3225281"/>
            <a:ext cx="29210" cy="29845"/>
          </a:xfrm>
          <a:custGeom>
            <a:rect b="b" l="l" r="r" t="t"/>
            <a:pathLst>
              <a:path extrusionOk="0" h="29845" w="29210">
                <a:moveTo>
                  <a:pt x="22901" y="0"/>
                </a:moveTo>
                <a:lnTo>
                  <a:pt x="16237" y="6718"/>
                </a:lnTo>
                <a:lnTo>
                  <a:pt x="5633" y="13889"/>
                </a:lnTo>
                <a:lnTo>
                  <a:pt x="0" y="21490"/>
                </a:lnTo>
                <a:lnTo>
                  <a:pt x="8245" y="29502"/>
                </a:lnTo>
                <a:lnTo>
                  <a:pt x="14687" y="22668"/>
                </a:lnTo>
                <a:lnTo>
                  <a:pt x="23864" y="14012"/>
                </a:lnTo>
                <a:lnTo>
                  <a:pt x="28896" y="5725"/>
                </a:lnTo>
                <a:lnTo>
                  <a:pt x="229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634" name="Google Shape;3634;gefe2f4b35a_0_17"/>
          <p:cNvGrpSpPr/>
          <p:nvPr/>
        </p:nvGrpSpPr>
        <p:grpSpPr>
          <a:xfrm>
            <a:off x="652946" y="3242315"/>
            <a:ext cx="32896" cy="20647"/>
            <a:chOff x="652946" y="3242315"/>
            <a:chExt cx="32896" cy="20647"/>
          </a:xfrm>
        </p:grpSpPr>
        <p:sp>
          <p:nvSpPr>
            <p:cNvPr id="3635" name="Google Shape;3635;gefe2f4b35a_0_17"/>
            <p:cNvSpPr/>
            <p:nvPr/>
          </p:nvSpPr>
          <p:spPr>
            <a:xfrm>
              <a:off x="664888" y="3247087"/>
              <a:ext cx="20954" cy="15875"/>
            </a:xfrm>
            <a:custGeom>
              <a:rect b="b" l="l" r="r" t="t"/>
              <a:pathLst>
                <a:path extrusionOk="0" h="15875" w="20954">
                  <a:moveTo>
                    <a:pt x="0" y="0"/>
                  </a:moveTo>
                  <a:lnTo>
                    <a:pt x="88" y="15011"/>
                  </a:lnTo>
                  <a:lnTo>
                    <a:pt x="8559" y="14401"/>
                  </a:lnTo>
                  <a:lnTo>
                    <a:pt x="19380" y="15875"/>
                  </a:lnTo>
                  <a:lnTo>
                    <a:pt x="20485" y="7696"/>
                  </a:lnTo>
                  <a:lnTo>
                    <a:pt x="12153" y="5867"/>
                  </a:lnTo>
                  <a:lnTo>
                    <a:pt x="5207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636" name="Google Shape;3636;gefe2f4b35a_0_17"/>
            <p:cNvSpPr/>
            <p:nvPr/>
          </p:nvSpPr>
          <p:spPr>
            <a:xfrm>
              <a:off x="652946" y="3242315"/>
              <a:ext cx="12065" cy="20320"/>
            </a:xfrm>
            <a:custGeom>
              <a:rect b="b" l="l" r="r" t="t"/>
              <a:pathLst>
                <a:path extrusionOk="0" h="20320" w="12065">
                  <a:moveTo>
                    <a:pt x="3479" y="0"/>
                  </a:moveTo>
                  <a:lnTo>
                    <a:pt x="2082" y="0"/>
                  </a:lnTo>
                  <a:lnTo>
                    <a:pt x="0" y="0"/>
                  </a:lnTo>
                  <a:lnTo>
                    <a:pt x="2349" y="4787"/>
                  </a:lnTo>
                  <a:lnTo>
                    <a:pt x="10274" y="19951"/>
                  </a:lnTo>
                  <a:lnTo>
                    <a:pt x="12039" y="19786"/>
                  </a:lnTo>
                  <a:lnTo>
                    <a:pt x="11938" y="4775"/>
                  </a:lnTo>
                  <a:lnTo>
                    <a:pt x="6883" y="2159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3637" name="Google Shape;3637;gefe2f4b35a_0_17"/>
          <p:cNvSpPr/>
          <p:nvPr/>
        </p:nvSpPr>
        <p:spPr>
          <a:xfrm>
            <a:off x="2888013" y="3239333"/>
            <a:ext cx="52069" cy="15875"/>
          </a:xfrm>
          <a:custGeom>
            <a:rect b="b" l="l" r="r" t="t"/>
            <a:pathLst>
              <a:path extrusionOk="0" h="15875" w="52069">
                <a:moveTo>
                  <a:pt x="23787" y="0"/>
                </a:moveTo>
                <a:lnTo>
                  <a:pt x="14867" y="836"/>
                </a:lnTo>
                <a:lnTo>
                  <a:pt x="7269" y="3516"/>
                </a:lnTo>
                <a:lnTo>
                  <a:pt x="1982" y="8299"/>
                </a:lnTo>
                <a:lnTo>
                  <a:pt x="0" y="15443"/>
                </a:lnTo>
                <a:lnTo>
                  <a:pt x="17915" y="13760"/>
                </a:lnTo>
                <a:lnTo>
                  <a:pt x="32642" y="12522"/>
                </a:lnTo>
                <a:lnTo>
                  <a:pt x="43916" y="10960"/>
                </a:lnTo>
                <a:lnTo>
                  <a:pt x="51473" y="8305"/>
                </a:lnTo>
                <a:lnTo>
                  <a:pt x="46700" y="4955"/>
                </a:lnTo>
                <a:lnTo>
                  <a:pt x="40011" y="2328"/>
                </a:lnTo>
                <a:lnTo>
                  <a:pt x="32131" y="613"/>
                </a:lnTo>
                <a:lnTo>
                  <a:pt x="23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38" name="Google Shape;3638;gefe2f4b35a_0_17"/>
          <p:cNvSpPr/>
          <p:nvPr/>
        </p:nvSpPr>
        <p:spPr>
          <a:xfrm>
            <a:off x="2387806" y="3253949"/>
            <a:ext cx="21589" cy="23495"/>
          </a:xfrm>
          <a:custGeom>
            <a:rect b="b" l="l" r="r" t="t"/>
            <a:pathLst>
              <a:path extrusionOk="0" h="23495" w="21589">
                <a:moveTo>
                  <a:pt x="18605" y="0"/>
                </a:moveTo>
                <a:lnTo>
                  <a:pt x="17259" y="0"/>
                </a:lnTo>
                <a:lnTo>
                  <a:pt x="10883" y="0"/>
                </a:lnTo>
                <a:lnTo>
                  <a:pt x="5359" y="5803"/>
                </a:lnTo>
                <a:lnTo>
                  <a:pt x="0" y="17399"/>
                </a:lnTo>
                <a:lnTo>
                  <a:pt x="139" y="23202"/>
                </a:lnTo>
                <a:lnTo>
                  <a:pt x="5511" y="23202"/>
                </a:lnTo>
                <a:lnTo>
                  <a:pt x="6438" y="23075"/>
                </a:lnTo>
                <a:lnTo>
                  <a:pt x="9558" y="17052"/>
                </a:lnTo>
                <a:lnTo>
                  <a:pt x="15614" y="13808"/>
                </a:lnTo>
                <a:lnTo>
                  <a:pt x="20822" y="9634"/>
                </a:lnTo>
                <a:lnTo>
                  <a:pt x="21399" y="825"/>
                </a:lnTo>
                <a:lnTo>
                  <a:pt x="19989" y="254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39" name="Google Shape;3639;gefe2f4b35a_0_17"/>
          <p:cNvSpPr/>
          <p:nvPr/>
        </p:nvSpPr>
        <p:spPr>
          <a:xfrm>
            <a:off x="1223175" y="3299376"/>
            <a:ext cx="36830" cy="29845"/>
          </a:xfrm>
          <a:custGeom>
            <a:rect b="b" l="l" r="r" t="t"/>
            <a:pathLst>
              <a:path extrusionOk="0" h="29845" w="36830">
                <a:moveTo>
                  <a:pt x="0" y="0"/>
                </a:moveTo>
                <a:lnTo>
                  <a:pt x="4288" y="12371"/>
                </a:lnTo>
                <a:lnTo>
                  <a:pt x="15389" y="17902"/>
                </a:lnTo>
                <a:lnTo>
                  <a:pt x="27999" y="21854"/>
                </a:lnTo>
                <a:lnTo>
                  <a:pt x="36817" y="29489"/>
                </a:lnTo>
                <a:lnTo>
                  <a:pt x="32427" y="17268"/>
                </a:lnTo>
                <a:lnTo>
                  <a:pt x="23985" y="9129"/>
                </a:lnTo>
                <a:lnTo>
                  <a:pt x="12755" y="379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40" name="Google Shape;3640;gefe2f4b35a_0_17"/>
          <p:cNvSpPr/>
          <p:nvPr/>
        </p:nvSpPr>
        <p:spPr>
          <a:xfrm>
            <a:off x="1576790" y="3321589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6027" y="0"/>
                </a:lnTo>
                <a:lnTo>
                  <a:pt x="15138" y="38"/>
                </a:lnTo>
                <a:lnTo>
                  <a:pt x="14630" y="139"/>
                </a:lnTo>
                <a:lnTo>
                  <a:pt x="11501" y="6130"/>
                </a:lnTo>
                <a:lnTo>
                  <a:pt x="5476" y="9310"/>
                </a:lnTo>
                <a:lnTo>
                  <a:pt x="371" y="13378"/>
                </a:lnTo>
                <a:lnTo>
                  <a:pt x="0" y="22034"/>
                </a:lnTo>
                <a:lnTo>
                  <a:pt x="1473" y="22669"/>
                </a:lnTo>
                <a:lnTo>
                  <a:pt x="2921" y="22948"/>
                </a:lnTo>
                <a:lnTo>
                  <a:pt x="10604" y="22948"/>
                </a:lnTo>
                <a:lnTo>
                  <a:pt x="15989" y="17208"/>
                </a:lnTo>
                <a:lnTo>
                  <a:pt x="21158" y="5740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41" name="Google Shape;3641;gefe2f4b35a_0_17"/>
          <p:cNvSpPr/>
          <p:nvPr/>
        </p:nvSpPr>
        <p:spPr>
          <a:xfrm>
            <a:off x="3514110" y="3377689"/>
            <a:ext cx="19050" cy="18414"/>
          </a:xfrm>
          <a:custGeom>
            <a:rect b="b" l="l" r="r" t="t"/>
            <a:pathLst>
              <a:path extrusionOk="0" h="18414" w="19050">
                <a:moveTo>
                  <a:pt x="14884" y="0"/>
                </a:moveTo>
                <a:lnTo>
                  <a:pt x="10769" y="0"/>
                </a:lnTo>
                <a:lnTo>
                  <a:pt x="4419" y="4597"/>
                </a:lnTo>
                <a:lnTo>
                  <a:pt x="0" y="18021"/>
                </a:lnTo>
                <a:lnTo>
                  <a:pt x="12687" y="12623"/>
                </a:lnTo>
                <a:lnTo>
                  <a:pt x="18310" y="6715"/>
                </a:lnTo>
                <a:lnTo>
                  <a:pt x="18498" y="1955"/>
                </a:lnTo>
                <a:lnTo>
                  <a:pt x="148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42" name="Google Shape;3642;gefe2f4b35a_0_17"/>
          <p:cNvSpPr/>
          <p:nvPr/>
        </p:nvSpPr>
        <p:spPr>
          <a:xfrm>
            <a:off x="773342" y="3388215"/>
            <a:ext cx="48259" cy="20320"/>
          </a:xfrm>
          <a:custGeom>
            <a:rect b="b" l="l" r="r" t="t"/>
            <a:pathLst>
              <a:path extrusionOk="0" h="20320" w="48259">
                <a:moveTo>
                  <a:pt x="44691" y="0"/>
                </a:moveTo>
                <a:lnTo>
                  <a:pt x="45059" y="6731"/>
                </a:lnTo>
                <a:lnTo>
                  <a:pt x="40474" y="8496"/>
                </a:lnTo>
                <a:lnTo>
                  <a:pt x="30606" y="8496"/>
                </a:lnTo>
                <a:lnTo>
                  <a:pt x="14401" y="6337"/>
                </a:lnTo>
                <a:lnTo>
                  <a:pt x="4571" y="6337"/>
                </a:lnTo>
                <a:lnTo>
                  <a:pt x="0" y="8089"/>
                </a:lnTo>
                <a:lnTo>
                  <a:pt x="355" y="14744"/>
                </a:lnTo>
                <a:lnTo>
                  <a:pt x="4927" y="18630"/>
                </a:lnTo>
                <a:lnTo>
                  <a:pt x="11429" y="20205"/>
                </a:lnTo>
                <a:lnTo>
                  <a:pt x="18160" y="20205"/>
                </a:lnTo>
                <a:lnTo>
                  <a:pt x="31375" y="18320"/>
                </a:lnTo>
                <a:lnTo>
                  <a:pt x="42198" y="13493"/>
                </a:lnTo>
                <a:lnTo>
                  <a:pt x="47636" y="6971"/>
                </a:lnTo>
                <a:lnTo>
                  <a:pt x="4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43" name="Google Shape;3643;gefe2f4b35a_0_17"/>
          <p:cNvSpPr/>
          <p:nvPr/>
        </p:nvSpPr>
        <p:spPr>
          <a:xfrm>
            <a:off x="180215" y="3462304"/>
            <a:ext cx="26670" cy="22860"/>
          </a:xfrm>
          <a:custGeom>
            <a:rect b="b" l="l" r="r" t="t"/>
            <a:pathLst>
              <a:path extrusionOk="0" h="22860" w="26670">
                <a:moveTo>
                  <a:pt x="26383" y="0"/>
                </a:moveTo>
                <a:lnTo>
                  <a:pt x="4234" y="0"/>
                </a:lnTo>
                <a:lnTo>
                  <a:pt x="3889" y="8370"/>
                </a:lnTo>
                <a:lnTo>
                  <a:pt x="1181" y="14678"/>
                </a:lnTo>
                <a:lnTo>
                  <a:pt x="0" y="19238"/>
                </a:lnTo>
                <a:lnTo>
                  <a:pt x="4234" y="22364"/>
                </a:lnTo>
                <a:lnTo>
                  <a:pt x="8352" y="15241"/>
                </a:lnTo>
                <a:lnTo>
                  <a:pt x="16461" y="12220"/>
                </a:lnTo>
                <a:lnTo>
                  <a:pt x="23994" y="8680"/>
                </a:lnTo>
                <a:lnTo>
                  <a:pt x="263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44" name="Google Shape;3644;gefe2f4b35a_0_17"/>
          <p:cNvSpPr/>
          <p:nvPr/>
        </p:nvSpPr>
        <p:spPr>
          <a:xfrm>
            <a:off x="973333" y="3572534"/>
            <a:ext cx="19684" cy="1270"/>
          </a:xfrm>
          <a:custGeom>
            <a:rect b="b" l="l" r="r" t="t"/>
            <a:pathLst>
              <a:path extrusionOk="0" h="1270" w="19684">
                <a:moveTo>
                  <a:pt x="50" y="0"/>
                </a:moveTo>
                <a:lnTo>
                  <a:pt x="19621" y="1193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45" name="Google Shape;3645;gefe2f4b35a_0_17"/>
          <p:cNvSpPr/>
          <p:nvPr/>
        </p:nvSpPr>
        <p:spPr>
          <a:xfrm>
            <a:off x="2231649" y="3632725"/>
            <a:ext cx="24764" cy="37464"/>
          </a:xfrm>
          <a:custGeom>
            <a:rect b="b" l="l" r="r" t="t"/>
            <a:pathLst>
              <a:path extrusionOk="0" h="37464" w="24764">
                <a:moveTo>
                  <a:pt x="15285" y="0"/>
                </a:moveTo>
                <a:lnTo>
                  <a:pt x="14108" y="12118"/>
                </a:lnTo>
                <a:lnTo>
                  <a:pt x="5514" y="21321"/>
                </a:lnTo>
                <a:lnTo>
                  <a:pt x="0" y="29141"/>
                </a:lnTo>
                <a:lnTo>
                  <a:pt x="8059" y="37109"/>
                </a:lnTo>
                <a:lnTo>
                  <a:pt x="10520" y="26092"/>
                </a:lnTo>
                <a:lnTo>
                  <a:pt x="19530" y="17259"/>
                </a:lnTo>
                <a:lnTo>
                  <a:pt x="24611" y="9073"/>
                </a:lnTo>
                <a:lnTo>
                  <a:pt x="152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46" name="Google Shape;3646;gefe2f4b35a_0_17"/>
          <p:cNvSpPr/>
          <p:nvPr/>
        </p:nvSpPr>
        <p:spPr>
          <a:xfrm>
            <a:off x="2600567" y="3666629"/>
            <a:ext cx="24764" cy="18414"/>
          </a:xfrm>
          <a:custGeom>
            <a:rect b="b" l="l" r="r" t="t"/>
            <a:pathLst>
              <a:path extrusionOk="0" h="18414" w="24764">
                <a:moveTo>
                  <a:pt x="20167" y="0"/>
                </a:moveTo>
                <a:lnTo>
                  <a:pt x="15894" y="921"/>
                </a:lnTo>
                <a:lnTo>
                  <a:pt x="10845" y="3954"/>
                </a:lnTo>
                <a:lnTo>
                  <a:pt x="5415" y="9499"/>
                </a:lnTo>
                <a:lnTo>
                  <a:pt x="0" y="17957"/>
                </a:lnTo>
                <a:lnTo>
                  <a:pt x="16195" y="12848"/>
                </a:lnTo>
                <a:lnTo>
                  <a:pt x="23752" y="6931"/>
                </a:lnTo>
                <a:lnTo>
                  <a:pt x="24474" y="2037"/>
                </a:lnTo>
                <a:lnTo>
                  <a:pt x="201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3647" name="Google Shape;3647;gefe2f4b35a_0_17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633874" y="3683486"/>
            <a:ext cx="125158" cy="68046"/>
          </a:xfrm>
          <a:prstGeom prst="rect">
            <a:avLst/>
          </a:prstGeom>
          <a:noFill/>
          <a:ln>
            <a:noFill/>
          </a:ln>
        </p:spPr>
      </p:pic>
      <p:sp>
        <p:nvSpPr>
          <p:cNvPr id="3648" name="Google Shape;3648;gefe2f4b35a_0_17"/>
          <p:cNvSpPr/>
          <p:nvPr/>
        </p:nvSpPr>
        <p:spPr>
          <a:xfrm>
            <a:off x="957888" y="3759822"/>
            <a:ext cx="44450" cy="28575"/>
          </a:xfrm>
          <a:custGeom>
            <a:rect b="b" l="l" r="r" t="t"/>
            <a:pathLst>
              <a:path extrusionOk="0" h="28575" w="44450">
                <a:moveTo>
                  <a:pt x="11125" y="0"/>
                </a:moveTo>
                <a:lnTo>
                  <a:pt x="7137" y="0"/>
                </a:lnTo>
                <a:lnTo>
                  <a:pt x="3441" y="3568"/>
                </a:lnTo>
                <a:lnTo>
                  <a:pt x="0" y="13601"/>
                </a:lnTo>
                <a:lnTo>
                  <a:pt x="3111" y="12128"/>
                </a:lnTo>
                <a:lnTo>
                  <a:pt x="5930" y="11506"/>
                </a:lnTo>
                <a:lnTo>
                  <a:pt x="15290" y="11506"/>
                </a:lnTo>
                <a:lnTo>
                  <a:pt x="20434" y="15760"/>
                </a:lnTo>
                <a:lnTo>
                  <a:pt x="29159" y="24244"/>
                </a:lnTo>
                <a:lnTo>
                  <a:pt x="32740" y="28498"/>
                </a:lnTo>
                <a:lnTo>
                  <a:pt x="38874" y="28498"/>
                </a:lnTo>
                <a:lnTo>
                  <a:pt x="41414" y="26492"/>
                </a:lnTo>
                <a:lnTo>
                  <a:pt x="44246" y="21094"/>
                </a:lnTo>
                <a:lnTo>
                  <a:pt x="34956" y="17118"/>
                </a:lnTo>
                <a:lnTo>
                  <a:pt x="26362" y="9942"/>
                </a:lnTo>
                <a:lnTo>
                  <a:pt x="18429" y="3069"/>
                </a:lnTo>
                <a:lnTo>
                  <a:pt x="111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49" name="Google Shape;3649;gefe2f4b35a_0_17"/>
          <p:cNvSpPr/>
          <p:nvPr/>
        </p:nvSpPr>
        <p:spPr>
          <a:xfrm>
            <a:off x="3342928" y="3773427"/>
            <a:ext cx="24129" cy="22860"/>
          </a:xfrm>
          <a:custGeom>
            <a:rect b="b" l="l" r="r" t="t"/>
            <a:pathLst>
              <a:path extrusionOk="0" h="22860" w="24129">
                <a:moveTo>
                  <a:pt x="16394" y="0"/>
                </a:moveTo>
                <a:lnTo>
                  <a:pt x="12176" y="5614"/>
                </a:lnTo>
                <a:lnTo>
                  <a:pt x="3894" y="11204"/>
                </a:lnTo>
                <a:lnTo>
                  <a:pt x="0" y="16752"/>
                </a:lnTo>
                <a:lnTo>
                  <a:pt x="8940" y="22237"/>
                </a:lnTo>
                <a:lnTo>
                  <a:pt x="11376" y="14857"/>
                </a:lnTo>
                <a:lnTo>
                  <a:pt x="19106" y="8742"/>
                </a:lnTo>
                <a:lnTo>
                  <a:pt x="23616" y="3815"/>
                </a:lnTo>
                <a:lnTo>
                  <a:pt x="16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50" name="Google Shape;3650;gefe2f4b35a_0_17"/>
          <p:cNvSpPr/>
          <p:nvPr/>
        </p:nvSpPr>
        <p:spPr>
          <a:xfrm>
            <a:off x="736911" y="3899255"/>
            <a:ext cx="73659" cy="52704"/>
          </a:xfrm>
          <a:custGeom>
            <a:rect b="b" l="l" r="r" t="t"/>
            <a:pathLst>
              <a:path extrusionOk="0" h="52704" w="73659">
                <a:moveTo>
                  <a:pt x="73634" y="0"/>
                </a:moveTo>
                <a:lnTo>
                  <a:pt x="52206" y="4452"/>
                </a:lnTo>
                <a:lnTo>
                  <a:pt x="32807" y="10902"/>
                </a:lnTo>
                <a:lnTo>
                  <a:pt x="15413" y="19363"/>
                </a:lnTo>
                <a:lnTo>
                  <a:pt x="0" y="29845"/>
                </a:lnTo>
                <a:lnTo>
                  <a:pt x="11150" y="33540"/>
                </a:lnTo>
                <a:lnTo>
                  <a:pt x="7454" y="44589"/>
                </a:lnTo>
                <a:lnTo>
                  <a:pt x="29616" y="44589"/>
                </a:lnTo>
                <a:lnTo>
                  <a:pt x="40563" y="40906"/>
                </a:lnTo>
                <a:lnTo>
                  <a:pt x="44272" y="52082"/>
                </a:lnTo>
                <a:lnTo>
                  <a:pt x="52590" y="51561"/>
                </a:lnTo>
                <a:lnTo>
                  <a:pt x="54292" y="44310"/>
                </a:lnTo>
                <a:lnTo>
                  <a:pt x="64173" y="44310"/>
                </a:lnTo>
                <a:lnTo>
                  <a:pt x="66408" y="44589"/>
                </a:lnTo>
                <a:lnTo>
                  <a:pt x="62661" y="37096"/>
                </a:lnTo>
                <a:lnTo>
                  <a:pt x="66408" y="29845"/>
                </a:lnTo>
                <a:lnTo>
                  <a:pt x="66480" y="20631"/>
                </a:lnTo>
                <a:lnTo>
                  <a:pt x="67640" y="12550"/>
                </a:lnTo>
                <a:lnTo>
                  <a:pt x="69990" y="5656"/>
                </a:lnTo>
                <a:lnTo>
                  <a:pt x="736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51" name="Google Shape;3651;gefe2f4b35a_0_17"/>
          <p:cNvSpPr/>
          <p:nvPr/>
        </p:nvSpPr>
        <p:spPr>
          <a:xfrm>
            <a:off x="4596858" y="3891297"/>
            <a:ext cx="55879" cy="27304"/>
          </a:xfrm>
          <a:custGeom>
            <a:rect b="b" l="l" r="r" t="t"/>
            <a:pathLst>
              <a:path extrusionOk="0" h="27304" w="55879">
                <a:moveTo>
                  <a:pt x="49110" y="0"/>
                </a:moveTo>
                <a:lnTo>
                  <a:pt x="40233" y="0"/>
                </a:lnTo>
                <a:lnTo>
                  <a:pt x="37096" y="0"/>
                </a:lnTo>
                <a:lnTo>
                  <a:pt x="23279" y="1320"/>
                </a:lnTo>
                <a:lnTo>
                  <a:pt x="18161" y="1320"/>
                </a:lnTo>
                <a:lnTo>
                  <a:pt x="16281" y="1181"/>
                </a:lnTo>
                <a:lnTo>
                  <a:pt x="14643" y="812"/>
                </a:lnTo>
                <a:lnTo>
                  <a:pt x="13906" y="8559"/>
                </a:lnTo>
                <a:lnTo>
                  <a:pt x="12712" y="15951"/>
                </a:lnTo>
                <a:lnTo>
                  <a:pt x="2971" y="15951"/>
                </a:lnTo>
                <a:lnTo>
                  <a:pt x="1574" y="15786"/>
                </a:lnTo>
                <a:lnTo>
                  <a:pt x="0" y="15455"/>
                </a:lnTo>
                <a:lnTo>
                  <a:pt x="63" y="24269"/>
                </a:lnTo>
                <a:lnTo>
                  <a:pt x="1600" y="27305"/>
                </a:lnTo>
                <a:lnTo>
                  <a:pt x="7454" y="27305"/>
                </a:lnTo>
                <a:lnTo>
                  <a:pt x="12090" y="23507"/>
                </a:lnTo>
                <a:lnTo>
                  <a:pt x="23799" y="15913"/>
                </a:lnTo>
                <a:lnTo>
                  <a:pt x="30886" y="12115"/>
                </a:lnTo>
                <a:lnTo>
                  <a:pt x="42875" y="12128"/>
                </a:lnTo>
                <a:lnTo>
                  <a:pt x="47104" y="13081"/>
                </a:lnTo>
                <a:lnTo>
                  <a:pt x="51511" y="15455"/>
                </a:lnTo>
                <a:lnTo>
                  <a:pt x="55372" y="2654"/>
                </a:lnTo>
                <a:lnTo>
                  <a:pt x="49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52" name="Google Shape;3652;gefe2f4b35a_0_17"/>
          <p:cNvSpPr/>
          <p:nvPr/>
        </p:nvSpPr>
        <p:spPr>
          <a:xfrm>
            <a:off x="2122848" y="3898032"/>
            <a:ext cx="21589" cy="35560"/>
          </a:xfrm>
          <a:custGeom>
            <a:rect b="b" l="l" r="r" t="t"/>
            <a:pathLst>
              <a:path extrusionOk="0" h="35560" w="21589">
                <a:moveTo>
                  <a:pt x="15620" y="0"/>
                </a:moveTo>
                <a:lnTo>
                  <a:pt x="13423" y="0"/>
                </a:lnTo>
                <a:lnTo>
                  <a:pt x="2908" y="0"/>
                </a:lnTo>
                <a:lnTo>
                  <a:pt x="0" y="8737"/>
                </a:lnTo>
                <a:lnTo>
                  <a:pt x="1396" y="26225"/>
                </a:lnTo>
                <a:lnTo>
                  <a:pt x="5702" y="34963"/>
                </a:lnTo>
                <a:lnTo>
                  <a:pt x="11061" y="34963"/>
                </a:lnTo>
                <a:lnTo>
                  <a:pt x="12445" y="33807"/>
                </a:lnTo>
                <a:lnTo>
                  <a:pt x="13576" y="31076"/>
                </a:lnTo>
                <a:lnTo>
                  <a:pt x="7992" y="22191"/>
                </a:lnTo>
                <a:lnTo>
                  <a:pt x="10299" y="16229"/>
                </a:lnTo>
                <a:lnTo>
                  <a:pt x="16112" y="10226"/>
                </a:lnTo>
                <a:lnTo>
                  <a:pt x="21043" y="1219"/>
                </a:lnTo>
                <a:lnTo>
                  <a:pt x="18148" y="381"/>
                </a:lnTo>
                <a:lnTo>
                  <a:pt x="156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53" name="Google Shape;3653;gefe2f4b35a_0_17"/>
          <p:cNvSpPr/>
          <p:nvPr/>
        </p:nvSpPr>
        <p:spPr>
          <a:xfrm>
            <a:off x="4972093" y="4078390"/>
            <a:ext cx="31750" cy="19685"/>
          </a:xfrm>
          <a:custGeom>
            <a:rect b="b" l="l" r="r" t="t"/>
            <a:pathLst>
              <a:path extrusionOk="0" h="19685" w="31750">
                <a:moveTo>
                  <a:pt x="16773" y="0"/>
                </a:moveTo>
                <a:lnTo>
                  <a:pt x="10029" y="0"/>
                </a:lnTo>
                <a:lnTo>
                  <a:pt x="3817" y="1132"/>
                </a:lnTo>
                <a:lnTo>
                  <a:pt x="0" y="4157"/>
                </a:lnTo>
                <a:lnTo>
                  <a:pt x="635" y="8513"/>
                </a:lnTo>
                <a:lnTo>
                  <a:pt x="7781" y="13639"/>
                </a:lnTo>
                <a:lnTo>
                  <a:pt x="8734" y="5918"/>
                </a:lnTo>
                <a:lnTo>
                  <a:pt x="13789" y="5918"/>
                </a:lnTo>
                <a:lnTo>
                  <a:pt x="15287" y="6146"/>
                </a:lnTo>
                <a:lnTo>
                  <a:pt x="12887" y="15227"/>
                </a:lnTo>
                <a:lnTo>
                  <a:pt x="23085" y="19126"/>
                </a:lnTo>
                <a:lnTo>
                  <a:pt x="30959" y="19126"/>
                </a:lnTo>
                <a:lnTo>
                  <a:pt x="31403" y="17145"/>
                </a:lnTo>
                <a:lnTo>
                  <a:pt x="22386" y="13639"/>
                </a:lnTo>
                <a:lnTo>
                  <a:pt x="24012" y="3695"/>
                </a:lnTo>
                <a:lnTo>
                  <a:pt x="16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54" name="Google Shape;3654;gefe2f4b35a_0_17"/>
          <p:cNvSpPr/>
          <p:nvPr/>
        </p:nvSpPr>
        <p:spPr>
          <a:xfrm>
            <a:off x="1747727" y="4136514"/>
            <a:ext cx="33019" cy="22860"/>
          </a:xfrm>
          <a:custGeom>
            <a:rect b="b" l="l" r="r" t="t"/>
            <a:pathLst>
              <a:path extrusionOk="0" h="22860" w="33019">
                <a:moveTo>
                  <a:pt x="27863" y="0"/>
                </a:moveTo>
                <a:lnTo>
                  <a:pt x="29044" y="7175"/>
                </a:lnTo>
                <a:lnTo>
                  <a:pt x="23736" y="7810"/>
                </a:lnTo>
                <a:lnTo>
                  <a:pt x="6540" y="7785"/>
                </a:lnTo>
                <a:lnTo>
                  <a:pt x="0" y="8737"/>
                </a:lnTo>
                <a:lnTo>
                  <a:pt x="5702" y="22123"/>
                </a:lnTo>
                <a:lnTo>
                  <a:pt x="6667" y="22352"/>
                </a:lnTo>
                <a:lnTo>
                  <a:pt x="7670" y="22453"/>
                </a:lnTo>
                <a:lnTo>
                  <a:pt x="8712" y="22453"/>
                </a:lnTo>
                <a:lnTo>
                  <a:pt x="19778" y="19263"/>
                </a:lnTo>
                <a:lnTo>
                  <a:pt x="29084" y="12074"/>
                </a:lnTo>
                <a:lnTo>
                  <a:pt x="32992" y="4462"/>
                </a:lnTo>
                <a:lnTo>
                  <a:pt x="278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55" name="Google Shape;3655;gefe2f4b35a_0_17"/>
          <p:cNvSpPr/>
          <p:nvPr/>
        </p:nvSpPr>
        <p:spPr>
          <a:xfrm>
            <a:off x="2293699" y="4147977"/>
            <a:ext cx="27305" cy="5079"/>
          </a:xfrm>
          <a:custGeom>
            <a:rect b="b" l="l" r="r" t="t"/>
            <a:pathLst>
              <a:path extrusionOk="0" h="5079" w="27305">
                <a:moveTo>
                  <a:pt x="50" y="0"/>
                </a:moveTo>
                <a:lnTo>
                  <a:pt x="26682" y="4635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56" name="Google Shape;3656;gefe2f4b35a_0_17"/>
          <p:cNvSpPr/>
          <p:nvPr/>
        </p:nvSpPr>
        <p:spPr>
          <a:xfrm>
            <a:off x="5254982" y="4143772"/>
            <a:ext cx="19685" cy="52070"/>
          </a:xfrm>
          <a:custGeom>
            <a:rect b="b" l="l" r="r" t="t"/>
            <a:pathLst>
              <a:path extrusionOk="0" h="52070" w="19685">
                <a:moveTo>
                  <a:pt x="4873" y="0"/>
                </a:moveTo>
                <a:lnTo>
                  <a:pt x="4211" y="20282"/>
                </a:lnTo>
                <a:lnTo>
                  <a:pt x="1182" y="34042"/>
                </a:lnTo>
                <a:lnTo>
                  <a:pt x="0" y="43744"/>
                </a:lnTo>
                <a:lnTo>
                  <a:pt x="4873" y="51854"/>
                </a:lnTo>
                <a:lnTo>
                  <a:pt x="5458" y="48069"/>
                </a:lnTo>
                <a:lnTo>
                  <a:pt x="6969" y="46697"/>
                </a:lnTo>
                <a:lnTo>
                  <a:pt x="11833" y="46697"/>
                </a:lnTo>
                <a:lnTo>
                  <a:pt x="19478" y="51854"/>
                </a:lnTo>
                <a:lnTo>
                  <a:pt x="13714" y="35406"/>
                </a:lnTo>
                <a:lnTo>
                  <a:pt x="15395" y="20178"/>
                </a:lnTo>
                <a:lnTo>
                  <a:pt x="15467" y="7825"/>
                </a:lnTo>
                <a:lnTo>
                  <a:pt x="4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57" name="Google Shape;3657;gefe2f4b35a_0_17"/>
          <p:cNvSpPr/>
          <p:nvPr/>
        </p:nvSpPr>
        <p:spPr>
          <a:xfrm>
            <a:off x="3587791" y="4154201"/>
            <a:ext cx="29845" cy="26670"/>
          </a:xfrm>
          <a:custGeom>
            <a:rect b="b" l="l" r="r" t="t"/>
            <a:pathLst>
              <a:path extrusionOk="0" h="26670" w="29845">
                <a:moveTo>
                  <a:pt x="5778" y="0"/>
                </a:moveTo>
                <a:lnTo>
                  <a:pt x="2578" y="0"/>
                </a:lnTo>
                <a:lnTo>
                  <a:pt x="279" y="1346"/>
                </a:lnTo>
                <a:lnTo>
                  <a:pt x="0" y="4432"/>
                </a:lnTo>
                <a:lnTo>
                  <a:pt x="8788" y="8585"/>
                </a:lnTo>
                <a:lnTo>
                  <a:pt x="20534" y="22645"/>
                </a:lnTo>
                <a:lnTo>
                  <a:pt x="29336" y="26670"/>
                </a:lnTo>
                <a:lnTo>
                  <a:pt x="28840" y="16507"/>
                </a:lnTo>
                <a:lnTo>
                  <a:pt x="22820" y="8005"/>
                </a:lnTo>
                <a:lnTo>
                  <a:pt x="14169" y="2168"/>
                </a:lnTo>
                <a:lnTo>
                  <a:pt x="57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58" name="Google Shape;3658;gefe2f4b35a_0_17"/>
          <p:cNvSpPr/>
          <p:nvPr/>
        </p:nvSpPr>
        <p:spPr>
          <a:xfrm>
            <a:off x="3333809" y="4165427"/>
            <a:ext cx="40639" cy="38100"/>
          </a:xfrm>
          <a:custGeom>
            <a:rect b="b" l="l" r="r" t="t"/>
            <a:pathLst>
              <a:path extrusionOk="0" h="38100" w="40639">
                <a:moveTo>
                  <a:pt x="30773" y="0"/>
                </a:moveTo>
                <a:lnTo>
                  <a:pt x="26074" y="0"/>
                </a:lnTo>
                <a:lnTo>
                  <a:pt x="13614" y="5223"/>
                </a:lnTo>
                <a:lnTo>
                  <a:pt x="4173" y="17068"/>
                </a:lnTo>
                <a:lnTo>
                  <a:pt x="0" y="29800"/>
                </a:lnTo>
                <a:lnTo>
                  <a:pt x="3341" y="37680"/>
                </a:lnTo>
                <a:lnTo>
                  <a:pt x="11442" y="29204"/>
                </a:lnTo>
                <a:lnTo>
                  <a:pt x="32045" y="16738"/>
                </a:lnTo>
                <a:lnTo>
                  <a:pt x="40146" y="8191"/>
                </a:lnTo>
                <a:lnTo>
                  <a:pt x="35612" y="2336"/>
                </a:lnTo>
                <a:lnTo>
                  <a:pt x="30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59" name="Google Shape;3659;gefe2f4b35a_0_17"/>
          <p:cNvSpPr/>
          <p:nvPr/>
        </p:nvSpPr>
        <p:spPr>
          <a:xfrm>
            <a:off x="1837557" y="4187790"/>
            <a:ext cx="21589" cy="10160"/>
          </a:xfrm>
          <a:custGeom>
            <a:rect b="b" l="l" r="r" t="t"/>
            <a:pathLst>
              <a:path extrusionOk="0" h="10160" w="21589">
                <a:moveTo>
                  <a:pt x="21424" y="0"/>
                </a:moveTo>
                <a:lnTo>
                  <a:pt x="0" y="9779"/>
                </a:lnTo>
                <a:lnTo>
                  <a:pt x="214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60" name="Google Shape;3660;gefe2f4b35a_0_17"/>
          <p:cNvSpPr/>
          <p:nvPr/>
        </p:nvSpPr>
        <p:spPr>
          <a:xfrm>
            <a:off x="1299085" y="4193913"/>
            <a:ext cx="33655" cy="24129"/>
          </a:xfrm>
          <a:custGeom>
            <a:rect b="b" l="l" r="r" t="t"/>
            <a:pathLst>
              <a:path extrusionOk="0" h="24129" w="33655">
                <a:moveTo>
                  <a:pt x="21906" y="0"/>
                </a:moveTo>
                <a:lnTo>
                  <a:pt x="19506" y="0"/>
                </a:lnTo>
                <a:lnTo>
                  <a:pt x="8738" y="3685"/>
                </a:lnTo>
                <a:lnTo>
                  <a:pt x="1706" y="11823"/>
                </a:lnTo>
                <a:lnTo>
                  <a:pt x="0" y="20038"/>
                </a:lnTo>
                <a:lnTo>
                  <a:pt x="5205" y="23952"/>
                </a:lnTo>
                <a:lnTo>
                  <a:pt x="3986" y="16497"/>
                </a:lnTo>
                <a:lnTo>
                  <a:pt x="9777" y="16065"/>
                </a:lnTo>
                <a:lnTo>
                  <a:pt x="26097" y="16078"/>
                </a:lnTo>
                <a:lnTo>
                  <a:pt x="33031" y="15392"/>
                </a:lnTo>
                <a:lnTo>
                  <a:pt x="27024" y="1714"/>
                </a:lnTo>
                <a:lnTo>
                  <a:pt x="24433" y="520"/>
                </a:lnTo>
                <a:lnTo>
                  <a:pt x="21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61" name="Google Shape;3661;gefe2f4b35a_0_17"/>
          <p:cNvSpPr/>
          <p:nvPr/>
        </p:nvSpPr>
        <p:spPr>
          <a:xfrm>
            <a:off x="1114949" y="4202767"/>
            <a:ext cx="27305" cy="22860"/>
          </a:xfrm>
          <a:custGeom>
            <a:rect b="b" l="l" r="r" t="t"/>
            <a:pathLst>
              <a:path extrusionOk="0" h="22860" w="27305">
                <a:moveTo>
                  <a:pt x="25098" y="0"/>
                </a:moveTo>
                <a:lnTo>
                  <a:pt x="24044" y="0"/>
                </a:lnTo>
                <a:lnTo>
                  <a:pt x="13005" y="3244"/>
                </a:lnTo>
                <a:lnTo>
                  <a:pt x="3798" y="10544"/>
                </a:lnTo>
                <a:lnTo>
                  <a:pt x="0" y="18248"/>
                </a:lnTo>
                <a:lnTo>
                  <a:pt x="5184" y="22707"/>
                </a:lnTo>
                <a:lnTo>
                  <a:pt x="7563" y="13930"/>
                </a:lnTo>
                <a:lnTo>
                  <a:pt x="15058" y="10315"/>
                </a:lnTo>
                <a:lnTo>
                  <a:pt x="23097" y="7305"/>
                </a:lnTo>
                <a:lnTo>
                  <a:pt x="27104" y="342"/>
                </a:lnTo>
                <a:lnTo>
                  <a:pt x="26126" y="114"/>
                </a:lnTo>
                <a:lnTo>
                  <a:pt x="25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62" name="Google Shape;3662;gefe2f4b35a_0_17"/>
          <p:cNvSpPr/>
          <p:nvPr/>
        </p:nvSpPr>
        <p:spPr>
          <a:xfrm>
            <a:off x="2308110" y="4208099"/>
            <a:ext cx="34925" cy="18414"/>
          </a:xfrm>
          <a:custGeom>
            <a:rect b="b" l="l" r="r" t="t"/>
            <a:pathLst>
              <a:path extrusionOk="0" h="18414" w="34925">
                <a:moveTo>
                  <a:pt x="6721" y="0"/>
                </a:moveTo>
                <a:lnTo>
                  <a:pt x="2198" y="905"/>
                </a:lnTo>
                <a:lnTo>
                  <a:pt x="0" y="3862"/>
                </a:lnTo>
                <a:lnTo>
                  <a:pt x="806" y="9231"/>
                </a:lnTo>
                <a:lnTo>
                  <a:pt x="5299" y="17373"/>
                </a:lnTo>
                <a:lnTo>
                  <a:pt x="5794" y="11010"/>
                </a:lnTo>
                <a:lnTo>
                  <a:pt x="7661" y="8864"/>
                </a:lnTo>
                <a:lnTo>
                  <a:pt x="12969" y="8864"/>
                </a:lnTo>
                <a:lnTo>
                  <a:pt x="26927" y="18288"/>
                </a:lnTo>
                <a:lnTo>
                  <a:pt x="32248" y="18288"/>
                </a:lnTo>
                <a:lnTo>
                  <a:pt x="34140" y="16129"/>
                </a:lnTo>
                <a:lnTo>
                  <a:pt x="34636" y="9766"/>
                </a:lnTo>
                <a:lnTo>
                  <a:pt x="27586" y="6043"/>
                </a:lnTo>
                <a:lnTo>
                  <a:pt x="20121" y="2930"/>
                </a:lnTo>
                <a:lnTo>
                  <a:pt x="12935" y="793"/>
                </a:lnTo>
                <a:lnTo>
                  <a:pt x="67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63" name="Google Shape;3663;gefe2f4b35a_0_17"/>
          <p:cNvSpPr/>
          <p:nvPr/>
        </p:nvSpPr>
        <p:spPr>
          <a:xfrm>
            <a:off x="825491" y="4259050"/>
            <a:ext cx="5080" cy="32385"/>
          </a:xfrm>
          <a:custGeom>
            <a:rect b="b" l="l" r="r" t="t"/>
            <a:pathLst>
              <a:path extrusionOk="0" h="32385" w="5080">
                <a:moveTo>
                  <a:pt x="4889" y="0"/>
                </a:moveTo>
                <a:lnTo>
                  <a:pt x="4457" y="0"/>
                </a:lnTo>
                <a:lnTo>
                  <a:pt x="3986" y="1323"/>
                </a:lnTo>
                <a:lnTo>
                  <a:pt x="3124" y="5667"/>
                </a:lnTo>
                <a:lnTo>
                  <a:pt x="1814" y="13587"/>
                </a:lnTo>
                <a:lnTo>
                  <a:pt x="0" y="25641"/>
                </a:lnTo>
                <a:lnTo>
                  <a:pt x="0" y="30073"/>
                </a:lnTo>
                <a:lnTo>
                  <a:pt x="203" y="31864"/>
                </a:lnTo>
                <a:lnTo>
                  <a:pt x="1206" y="31864"/>
                </a:lnTo>
                <a:lnTo>
                  <a:pt x="2400" y="23901"/>
                </a:lnTo>
                <a:lnTo>
                  <a:pt x="4254" y="7962"/>
                </a:lnTo>
                <a:lnTo>
                  <a:pt x="48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64" name="Google Shape;3664;gefe2f4b35a_0_17"/>
          <p:cNvSpPr/>
          <p:nvPr/>
        </p:nvSpPr>
        <p:spPr>
          <a:xfrm>
            <a:off x="59278" y="4269713"/>
            <a:ext cx="33655" cy="30479"/>
          </a:xfrm>
          <a:custGeom>
            <a:rect b="b" l="l" r="r" t="t"/>
            <a:pathLst>
              <a:path extrusionOk="0" h="30479" w="33655">
                <a:moveTo>
                  <a:pt x="29641" y="0"/>
                </a:moveTo>
                <a:lnTo>
                  <a:pt x="22645" y="7940"/>
                </a:lnTo>
                <a:lnTo>
                  <a:pt x="6967" y="21917"/>
                </a:lnTo>
                <a:lnTo>
                  <a:pt x="0" y="29857"/>
                </a:lnTo>
                <a:lnTo>
                  <a:pt x="1092" y="29895"/>
                </a:lnTo>
                <a:lnTo>
                  <a:pt x="14516" y="25860"/>
                </a:lnTo>
                <a:lnTo>
                  <a:pt x="26573" y="16643"/>
                </a:lnTo>
                <a:lnTo>
                  <a:pt x="33026" y="657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65" name="Google Shape;3665;gefe2f4b35a_0_17"/>
          <p:cNvSpPr/>
          <p:nvPr/>
        </p:nvSpPr>
        <p:spPr>
          <a:xfrm>
            <a:off x="824367" y="4299567"/>
            <a:ext cx="24765" cy="29845"/>
          </a:xfrm>
          <a:custGeom>
            <a:rect b="b" l="l" r="r" t="t"/>
            <a:pathLst>
              <a:path extrusionOk="0" h="29845" w="24765">
                <a:moveTo>
                  <a:pt x="15762" y="0"/>
                </a:moveTo>
                <a:lnTo>
                  <a:pt x="11797" y="7717"/>
                </a:lnTo>
                <a:lnTo>
                  <a:pt x="3853" y="15694"/>
                </a:lnTo>
                <a:lnTo>
                  <a:pt x="0" y="23199"/>
                </a:lnTo>
                <a:lnTo>
                  <a:pt x="8307" y="29502"/>
                </a:lnTo>
                <a:lnTo>
                  <a:pt x="9238" y="18695"/>
                </a:lnTo>
                <a:lnTo>
                  <a:pt x="18526" y="12150"/>
                </a:lnTo>
                <a:lnTo>
                  <a:pt x="24568" y="6906"/>
                </a:lnTo>
                <a:lnTo>
                  <a:pt x="157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66" name="Google Shape;3666;gefe2f4b35a_0_17"/>
          <p:cNvSpPr/>
          <p:nvPr/>
        </p:nvSpPr>
        <p:spPr>
          <a:xfrm>
            <a:off x="2571248" y="4321797"/>
            <a:ext cx="36830" cy="22225"/>
          </a:xfrm>
          <a:custGeom>
            <a:rect b="b" l="l" r="r" t="t"/>
            <a:pathLst>
              <a:path extrusionOk="0" h="22225" w="36830">
                <a:moveTo>
                  <a:pt x="36461" y="0"/>
                </a:moveTo>
                <a:lnTo>
                  <a:pt x="29324" y="0"/>
                </a:lnTo>
                <a:lnTo>
                  <a:pt x="31216" y="3352"/>
                </a:lnTo>
                <a:lnTo>
                  <a:pt x="29654" y="4470"/>
                </a:lnTo>
                <a:lnTo>
                  <a:pt x="23317" y="4470"/>
                </a:lnTo>
                <a:lnTo>
                  <a:pt x="9461" y="1155"/>
                </a:lnTo>
                <a:lnTo>
                  <a:pt x="5130" y="38"/>
                </a:lnTo>
                <a:lnTo>
                  <a:pt x="0" y="38"/>
                </a:lnTo>
                <a:lnTo>
                  <a:pt x="292" y="1752"/>
                </a:lnTo>
                <a:lnTo>
                  <a:pt x="7200" y="7264"/>
                </a:lnTo>
                <a:lnTo>
                  <a:pt x="9347" y="7035"/>
                </a:lnTo>
                <a:lnTo>
                  <a:pt x="21602" y="7035"/>
                </a:lnTo>
                <a:lnTo>
                  <a:pt x="22390" y="17665"/>
                </a:lnTo>
                <a:lnTo>
                  <a:pt x="29324" y="22021"/>
                </a:lnTo>
                <a:lnTo>
                  <a:pt x="29578" y="18237"/>
                </a:lnTo>
                <a:lnTo>
                  <a:pt x="30225" y="14452"/>
                </a:lnTo>
                <a:lnTo>
                  <a:pt x="35178" y="14452"/>
                </a:lnTo>
                <a:lnTo>
                  <a:pt x="35940" y="14541"/>
                </a:lnTo>
                <a:lnTo>
                  <a:pt x="36817" y="14744"/>
                </a:lnTo>
                <a:lnTo>
                  <a:pt x="35026" y="8877"/>
                </a:lnTo>
                <a:lnTo>
                  <a:pt x="36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67" name="Google Shape;3667;gefe2f4b35a_0_17"/>
          <p:cNvSpPr/>
          <p:nvPr/>
        </p:nvSpPr>
        <p:spPr>
          <a:xfrm>
            <a:off x="2396962" y="4373343"/>
            <a:ext cx="31750" cy="37464"/>
          </a:xfrm>
          <a:custGeom>
            <a:rect b="b" l="l" r="r" t="t"/>
            <a:pathLst>
              <a:path extrusionOk="0" h="37464" w="31750">
                <a:moveTo>
                  <a:pt x="18704" y="0"/>
                </a:moveTo>
                <a:lnTo>
                  <a:pt x="14564" y="0"/>
                </a:lnTo>
                <a:lnTo>
                  <a:pt x="13891" y="0"/>
                </a:lnTo>
                <a:lnTo>
                  <a:pt x="13129" y="101"/>
                </a:lnTo>
                <a:lnTo>
                  <a:pt x="12253" y="304"/>
                </a:lnTo>
                <a:lnTo>
                  <a:pt x="8826" y="13832"/>
                </a:lnTo>
                <a:lnTo>
                  <a:pt x="1799" y="23298"/>
                </a:lnTo>
                <a:lnTo>
                  <a:pt x="0" y="30515"/>
                </a:lnTo>
                <a:lnTo>
                  <a:pt x="12253" y="37299"/>
                </a:lnTo>
                <a:lnTo>
                  <a:pt x="16113" y="26013"/>
                </a:lnTo>
                <a:lnTo>
                  <a:pt x="25075" y="15178"/>
                </a:lnTo>
                <a:lnTo>
                  <a:pt x="31296" y="6154"/>
                </a:lnTo>
                <a:lnTo>
                  <a:pt x="26934" y="304"/>
                </a:lnTo>
                <a:lnTo>
                  <a:pt x="26629" y="3987"/>
                </a:lnTo>
                <a:lnTo>
                  <a:pt x="25969" y="7747"/>
                </a:lnTo>
                <a:lnTo>
                  <a:pt x="21105" y="7747"/>
                </a:lnTo>
                <a:lnTo>
                  <a:pt x="20343" y="7658"/>
                </a:lnTo>
                <a:lnTo>
                  <a:pt x="19479" y="7454"/>
                </a:lnTo>
                <a:lnTo>
                  <a:pt x="19225" y="3682"/>
                </a:lnTo>
                <a:lnTo>
                  <a:pt x="187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68" name="Google Shape;3668;gefe2f4b35a_0_17"/>
          <p:cNvSpPr/>
          <p:nvPr/>
        </p:nvSpPr>
        <p:spPr>
          <a:xfrm>
            <a:off x="2939482" y="4417975"/>
            <a:ext cx="36830" cy="27304"/>
          </a:xfrm>
          <a:custGeom>
            <a:rect b="b" l="l" r="r" t="t"/>
            <a:pathLst>
              <a:path extrusionOk="0" h="27304" w="36830">
                <a:moveTo>
                  <a:pt x="12687" y="0"/>
                </a:moveTo>
                <a:lnTo>
                  <a:pt x="8191" y="0"/>
                </a:lnTo>
                <a:lnTo>
                  <a:pt x="5461" y="0"/>
                </a:lnTo>
                <a:lnTo>
                  <a:pt x="2743" y="2057"/>
                </a:lnTo>
                <a:lnTo>
                  <a:pt x="0" y="7416"/>
                </a:lnTo>
                <a:lnTo>
                  <a:pt x="6629" y="7378"/>
                </a:lnTo>
                <a:lnTo>
                  <a:pt x="12611" y="12268"/>
                </a:lnTo>
                <a:lnTo>
                  <a:pt x="23558" y="22072"/>
                </a:lnTo>
                <a:lnTo>
                  <a:pt x="28511" y="26962"/>
                </a:lnTo>
                <a:lnTo>
                  <a:pt x="34124" y="26962"/>
                </a:lnTo>
                <a:lnTo>
                  <a:pt x="35712" y="25603"/>
                </a:lnTo>
                <a:lnTo>
                  <a:pt x="36830" y="22161"/>
                </a:lnTo>
                <a:lnTo>
                  <a:pt x="31394" y="22174"/>
                </a:lnTo>
                <a:lnTo>
                  <a:pt x="26555" y="16637"/>
                </a:lnTo>
                <a:lnTo>
                  <a:pt x="17208" y="5549"/>
                </a:lnTo>
                <a:lnTo>
                  <a:pt x="126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69" name="Google Shape;3669;gefe2f4b35a_0_17"/>
          <p:cNvSpPr/>
          <p:nvPr/>
        </p:nvSpPr>
        <p:spPr>
          <a:xfrm>
            <a:off x="3152943" y="4425396"/>
            <a:ext cx="29844" cy="29845"/>
          </a:xfrm>
          <a:custGeom>
            <a:rect b="b" l="l" r="r" t="t"/>
            <a:pathLst>
              <a:path extrusionOk="0" h="29845" w="29844">
                <a:moveTo>
                  <a:pt x="29679" y="0"/>
                </a:moveTo>
                <a:lnTo>
                  <a:pt x="18457" y="3652"/>
                </a:lnTo>
                <a:lnTo>
                  <a:pt x="9796" y="9779"/>
                </a:lnTo>
                <a:lnTo>
                  <a:pt x="3657" y="18391"/>
                </a:lnTo>
                <a:lnTo>
                  <a:pt x="0" y="29502"/>
                </a:lnTo>
                <a:lnTo>
                  <a:pt x="11090" y="25858"/>
                </a:lnTo>
                <a:lnTo>
                  <a:pt x="19702" y="19756"/>
                </a:lnTo>
                <a:lnTo>
                  <a:pt x="25883" y="11151"/>
                </a:lnTo>
                <a:lnTo>
                  <a:pt x="29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70" name="Google Shape;3670;gefe2f4b35a_0_17"/>
          <p:cNvSpPr/>
          <p:nvPr/>
        </p:nvSpPr>
        <p:spPr>
          <a:xfrm>
            <a:off x="1747912" y="4432877"/>
            <a:ext cx="27939" cy="37464"/>
          </a:xfrm>
          <a:custGeom>
            <a:rect b="b" l="l" r="r" t="t"/>
            <a:pathLst>
              <a:path extrusionOk="0" h="37464" w="27939">
                <a:moveTo>
                  <a:pt x="27675" y="0"/>
                </a:moveTo>
                <a:lnTo>
                  <a:pt x="27498" y="0"/>
                </a:lnTo>
                <a:lnTo>
                  <a:pt x="15245" y="4748"/>
                </a:lnTo>
                <a:lnTo>
                  <a:pt x="4661" y="15744"/>
                </a:lnTo>
                <a:lnTo>
                  <a:pt x="0" y="28117"/>
                </a:lnTo>
                <a:lnTo>
                  <a:pt x="5514" y="36995"/>
                </a:lnTo>
                <a:lnTo>
                  <a:pt x="5514" y="22021"/>
                </a:lnTo>
                <a:lnTo>
                  <a:pt x="12004" y="23837"/>
                </a:lnTo>
                <a:lnTo>
                  <a:pt x="15191" y="26758"/>
                </a:lnTo>
                <a:lnTo>
                  <a:pt x="21262" y="26758"/>
                </a:lnTo>
                <a:lnTo>
                  <a:pt x="23853" y="25539"/>
                </a:lnTo>
                <a:lnTo>
                  <a:pt x="27675" y="22021"/>
                </a:lnTo>
                <a:lnTo>
                  <a:pt x="276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71" name="Google Shape;3671;gefe2f4b35a_0_17"/>
          <p:cNvSpPr/>
          <p:nvPr/>
        </p:nvSpPr>
        <p:spPr>
          <a:xfrm>
            <a:off x="2769557" y="4505659"/>
            <a:ext cx="30480" cy="14604"/>
          </a:xfrm>
          <a:custGeom>
            <a:rect b="b" l="l" r="r" t="t"/>
            <a:pathLst>
              <a:path extrusionOk="0" h="14604" w="30480">
                <a:moveTo>
                  <a:pt x="20502" y="0"/>
                </a:moveTo>
                <a:lnTo>
                  <a:pt x="14812" y="0"/>
                </a:lnTo>
                <a:lnTo>
                  <a:pt x="6827" y="1151"/>
                </a:lnTo>
                <a:lnTo>
                  <a:pt x="763" y="3786"/>
                </a:lnTo>
                <a:lnTo>
                  <a:pt x="0" y="6670"/>
                </a:lnTo>
                <a:lnTo>
                  <a:pt x="7916" y="8572"/>
                </a:lnTo>
                <a:lnTo>
                  <a:pt x="12755" y="8547"/>
                </a:lnTo>
                <a:lnTo>
                  <a:pt x="17530" y="9918"/>
                </a:lnTo>
                <a:lnTo>
                  <a:pt x="25417" y="12623"/>
                </a:lnTo>
                <a:lnTo>
                  <a:pt x="28528" y="13982"/>
                </a:lnTo>
                <a:lnTo>
                  <a:pt x="29925" y="13982"/>
                </a:lnTo>
                <a:lnTo>
                  <a:pt x="28223" y="12623"/>
                </a:lnTo>
                <a:lnTo>
                  <a:pt x="22584" y="8572"/>
                </a:lnTo>
                <a:lnTo>
                  <a:pt x="25036" y="2146"/>
                </a:lnTo>
                <a:lnTo>
                  <a:pt x="2050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72" name="Google Shape;3672;gefe2f4b35a_0_17"/>
          <p:cNvSpPr/>
          <p:nvPr/>
        </p:nvSpPr>
        <p:spPr>
          <a:xfrm>
            <a:off x="4979882" y="4514230"/>
            <a:ext cx="36829" cy="29845"/>
          </a:xfrm>
          <a:custGeom>
            <a:rect b="b" l="l" r="r" t="t"/>
            <a:pathLst>
              <a:path extrusionOk="0" h="29845" w="36829">
                <a:moveTo>
                  <a:pt x="36728" y="0"/>
                </a:moveTo>
                <a:lnTo>
                  <a:pt x="23233" y="3111"/>
                </a:lnTo>
                <a:lnTo>
                  <a:pt x="13825" y="10345"/>
                </a:lnTo>
                <a:lnTo>
                  <a:pt x="6687" y="19868"/>
                </a:lnTo>
                <a:lnTo>
                  <a:pt x="0" y="29845"/>
                </a:lnTo>
                <a:lnTo>
                  <a:pt x="11869" y="25083"/>
                </a:lnTo>
                <a:lnTo>
                  <a:pt x="21378" y="17946"/>
                </a:lnTo>
                <a:lnTo>
                  <a:pt x="29380" y="9297"/>
                </a:lnTo>
                <a:lnTo>
                  <a:pt x="367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73" name="Google Shape;3673;gefe2f4b35a_0_17"/>
          <p:cNvSpPr/>
          <p:nvPr/>
        </p:nvSpPr>
        <p:spPr>
          <a:xfrm>
            <a:off x="166446" y="4528978"/>
            <a:ext cx="55879" cy="16510"/>
          </a:xfrm>
          <a:custGeom>
            <a:rect b="b" l="l" r="r" t="t"/>
            <a:pathLst>
              <a:path extrusionOk="0" h="16510" w="55879">
                <a:moveTo>
                  <a:pt x="54787" y="0"/>
                </a:moveTo>
                <a:lnTo>
                  <a:pt x="48285" y="1917"/>
                </a:lnTo>
                <a:lnTo>
                  <a:pt x="40944" y="2463"/>
                </a:lnTo>
                <a:lnTo>
                  <a:pt x="29337" y="2463"/>
                </a:lnTo>
                <a:lnTo>
                  <a:pt x="13195" y="1587"/>
                </a:lnTo>
                <a:lnTo>
                  <a:pt x="3416" y="1587"/>
                </a:lnTo>
                <a:lnTo>
                  <a:pt x="0" y="2717"/>
                </a:lnTo>
                <a:lnTo>
                  <a:pt x="3225" y="7493"/>
                </a:lnTo>
                <a:lnTo>
                  <a:pt x="10590" y="8866"/>
                </a:lnTo>
                <a:lnTo>
                  <a:pt x="20421" y="11887"/>
                </a:lnTo>
                <a:lnTo>
                  <a:pt x="31215" y="14908"/>
                </a:lnTo>
                <a:lnTo>
                  <a:pt x="41465" y="16281"/>
                </a:lnTo>
                <a:lnTo>
                  <a:pt x="49758" y="16281"/>
                </a:lnTo>
                <a:lnTo>
                  <a:pt x="55702" y="12496"/>
                </a:lnTo>
                <a:lnTo>
                  <a:pt x="54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74" name="Google Shape;3674;gefe2f4b35a_0_17"/>
          <p:cNvSpPr/>
          <p:nvPr/>
        </p:nvSpPr>
        <p:spPr>
          <a:xfrm>
            <a:off x="2593366" y="4536475"/>
            <a:ext cx="40005" cy="16510"/>
          </a:xfrm>
          <a:custGeom>
            <a:rect b="b" l="l" r="r" t="t"/>
            <a:pathLst>
              <a:path extrusionOk="0" h="16510" w="40005">
                <a:moveTo>
                  <a:pt x="36842" y="0"/>
                </a:moveTo>
                <a:lnTo>
                  <a:pt x="22170" y="2238"/>
                </a:lnTo>
                <a:lnTo>
                  <a:pt x="12144" y="2632"/>
                </a:lnTo>
                <a:lnTo>
                  <a:pt x="5256" y="3611"/>
                </a:lnTo>
                <a:lnTo>
                  <a:pt x="0" y="7607"/>
                </a:lnTo>
                <a:lnTo>
                  <a:pt x="3674" y="10148"/>
                </a:lnTo>
                <a:lnTo>
                  <a:pt x="9913" y="12865"/>
                </a:lnTo>
                <a:lnTo>
                  <a:pt x="17518" y="15029"/>
                </a:lnTo>
                <a:lnTo>
                  <a:pt x="25285" y="15913"/>
                </a:lnTo>
                <a:lnTo>
                  <a:pt x="33604" y="15913"/>
                </a:lnTo>
                <a:lnTo>
                  <a:pt x="39979" y="1214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75" name="Google Shape;3675;gefe2f4b35a_0_17"/>
          <p:cNvSpPr/>
          <p:nvPr/>
        </p:nvSpPr>
        <p:spPr>
          <a:xfrm>
            <a:off x="3477296" y="4581181"/>
            <a:ext cx="38735" cy="37464"/>
          </a:xfrm>
          <a:custGeom>
            <a:rect b="b" l="l" r="r" t="t"/>
            <a:pathLst>
              <a:path extrusionOk="0" h="37464" w="38735">
                <a:moveTo>
                  <a:pt x="36817" y="0"/>
                </a:moveTo>
                <a:lnTo>
                  <a:pt x="31128" y="12761"/>
                </a:lnTo>
                <a:lnTo>
                  <a:pt x="18170" y="18262"/>
                </a:lnTo>
                <a:lnTo>
                  <a:pt x="5331" y="23849"/>
                </a:lnTo>
                <a:lnTo>
                  <a:pt x="0" y="36868"/>
                </a:lnTo>
                <a:lnTo>
                  <a:pt x="15294" y="31628"/>
                </a:lnTo>
                <a:lnTo>
                  <a:pt x="29624" y="20596"/>
                </a:lnTo>
                <a:lnTo>
                  <a:pt x="38345" y="84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76" name="Google Shape;3676;gefe2f4b35a_0_17"/>
          <p:cNvSpPr/>
          <p:nvPr/>
        </p:nvSpPr>
        <p:spPr>
          <a:xfrm>
            <a:off x="5103050" y="4606523"/>
            <a:ext cx="40639" cy="22860"/>
          </a:xfrm>
          <a:custGeom>
            <a:rect b="b" l="l" r="r" t="t"/>
            <a:pathLst>
              <a:path extrusionOk="0" h="22860" w="40639">
                <a:moveTo>
                  <a:pt x="6959" y="0"/>
                </a:moveTo>
                <a:lnTo>
                  <a:pt x="2514" y="0"/>
                </a:lnTo>
                <a:lnTo>
                  <a:pt x="0" y="1143"/>
                </a:lnTo>
                <a:lnTo>
                  <a:pt x="1968" y="4152"/>
                </a:lnTo>
                <a:lnTo>
                  <a:pt x="11569" y="12687"/>
                </a:lnTo>
                <a:lnTo>
                  <a:pt x="10833" y="22694"/>
                </a:lnTo>
                <a:lnTo>
                  <a:pt x="15278" y="22694"/>
                </a:lnTo>
                <a:lnTo>
                  <a:pt x="17957" y="19621"/>
                </a:lnTo>
                <a:lnTo>
                  <a:pt x="24091" y="11531"/>
                </a:lnTo>
                <a:lnTo>
                  <a:pt x="40386" y="11544"/>
                </a:lnTo>
                <a:lnTo>
                  <a:pt x="13010" y="497"/>
                </a:lnTo>
                <a:lnTo>
                  <a:pt x="69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77" name="Google Shape;3677;gefe2f4b35a_0_17"/>
          <p:cNvSpPr/>
          <p:nvPr/>
        </p:nvSpPr>
        <p:spPr>
          <a:xfrm>
            <a:off x="2133706" y="4626309"/>
            <a:ext cx="25400" cy="12064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72" y="0"/>
                </a:lnTo>
                <a:lnTo>
                  <a:pt x="584" y="0"/>
                </a:lnTo>
                <a:lnTo>
                  <a:pt x="0" y="2857"/>
                </a:lnTo>
                <a:lnTo>
                  <a:pt x="3835" y="8585"/>
                </a:lnTo>
                <a:lnTo>
                  <a:pt x="8267" y="11442"/>
                </a:lnTo>
                <a:lnTo>
                  <a:pt x="17094" y="11442"/>
                </a:lnTo>
                <a:lnTo>
                  <a:pt x="21056" y="10096"/>
                </a:lnTo>
                <a:lnTo>
                  <a:pt x="24866" y="6489"/>
                </a:lnTo>
                <a:lnTo>
                  <a:pt x="15316" y="1714"/>
                </a:lnTo>
                <a:lnTo>
                  <a:pt x="90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78" name="Google Shape;3678;gefe2f4b35a_0_17"/>
          <p:cNvSpPr/>
          <p:nvPr/>
        </p:nvSpPr>
        <p:spPr>
          <a:xfrm>
            <a:off x="3400047" y="4647600"/>
            <a:ext cx="40639" cy="15239"/>
          </a:xfrm>
          <a:custGeom>
            <a:rect b="b" l="l" r="r" t="t"/>
            <a:pathLst>
              <a:path extrusionOk="0" h="15239" w="40639">
                <a:moveTo>
                  <a:pt x="38444" y="0"/>
                </a:moveTo>
                <a:lnTo>
                  <a:pt x="24275" y="1540"/>
                </a:lnTo>
                <a:lnTo>
                  <a:pt x="9189" y="5343"/>
                </a:lnTo>
                <a:lnTo>
                  <a:pt x="0" y="10179"/>
                </a:lnTo>
                <a:lnTo>
                  <a:pt x="3519" y="14820"/>
                </a:lnTo>
                <a:lnTo>
                  <a:pt x="13883" y="12366"/>
                </a:lnTo>
                <a:lnTo>
                  <a:pt x="24477" y="10075"/>
                </a:lnTo>
                <a:lnTo>
                  <a:pt x="33808" y="6468"/>
                </a:lnTo>
                <a:lnTo>
                  <a:pt x="40387" y="63"/>
                </a:lnTo>
                <a:lnTo>
                  <a:pt x="38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79" name="Google Shape;3679;gefe2f4b35a_0_17"/>
          <p:cNvSpPr/>
          <p:nvPr/>
        </p:nvSpPr>
        <p:spPr>
          <a:xfrm>
            <a:off x="3528796" y="4662418"/>
            <a:ext cx="29845" cy="22860"/>
          </a:xfrm>
          <a:custGeom>
            <a:rect b="b" l="l" r="r" t="t"/>
            <a:pathLst>
              <a:path extrusionOk="0" h="22860" w="29845">
                <a:moveTo>
                  <a:pt x="29362" y="0"/>
                </a:moveTo>
                <a:lnTo>
                  <a:pt x="18491" y="2033"/>
                </a:lnTo>
                <a:lnTo>
                  <a:pt x="8518" y="4941"/>
                </a:lnTo>
                <a:lnTo>
                  <a:pt x="1626" y="10938"/>
                </a:lnTo>
                <a:lnTo>
                  <a:pt x="0" y="22237"/>
                </a:lnTo>
                <a:lnTo>
                  <a:pt x="1676" y="22288"/>
                </a:lnTo>
                <a:lnTo>
                  <a:pt x="11486" y="19589"/>
                </a:lnTo>
                <a:lnTo>
                  <a:pt x="17610" y="13234"/>
                </a:lnTo>
                <a:lnTo>
                  <a:pt x="22687" y="5834"/>
                </a:lnTo>
                <a:lnTo>
                  <a:pt x="293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80" name="Google Shape;3680;gefe2f4b35a_0_17"/>
          <p:cNvSpPr/>
          <p:nvPr/>
        </p:nvSpPr>
        <p:spPr>
          <a:xfrm>
            <a:off x="1966615" y="4679668"/>
            <a:ext cx="31114" cy="12700"/>
          </a:xfrm>
          <a:custGeom>
            <a:rect b="b" l="l" r="r" t="t"/>
            <a:pathLst>
              <a:path extrusionOk="0" h="12700" w="31114">
                <a:moveTo>
                  <a:pt x="16205" y="0"/>
                </a:moveTo>
                <a:lnTo>
                  <a:pt x="8216" y="0"/>
                </a:lnTo>
                <a:lnTo>
                  <a:pt x="0" y="3162"/>
                </a:lnTo>
                <a:lnTo>
                  <a:pt x="609" y="12598"/>
                </a:lnTo>
                <a:lnTo>
                  <a:pt x="23913" y="9901"/>
                </a:lnTo>
                <a:lnTo>
                  <a:pt x="30667" y="5651"/>
                </a:lnTo>
                <a:lnTo>
                  <a:pt x="26291" y="1725"/>
                </a:lnTo>
                <a:lnTo>
                  <a:pt x="16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81" name="Google Shape;3681;gefe2f4b35a_0_17"/>
          <p:cNvSpPr/>
          <p:nvPr/>
        </p:nvSpPr>
        <p:spPr>
          <a:xfrm>
            <a:off x="3257754" y="4714085"/>
            <a:ext cx="27939" cy="15239"/>
          </a:xfrm>
          <a:custGeom>
            <a:rect b="b" l="l" r="r" t="t"/>
            <a:pathLst>
              <a:path extrusionOk="0" h="15239" w="27939">
                <a:moveTo>
                  <a:pt x="26560" y="0"/>
                </a:moveTo>
                <a:lnTo>
                  <a:pt x="16187" y="1935"/>
                </a:lnTo>
                <a:lnTo>
                  <a:pt x="5405" y="6426"/>
                </a:lnTo>
                <a:lnTo>
                  <a:pt x="0" y="11497"/>
                </a:lnTo>
                <a:lnTo>
                  <a:pt x="5757" y="15176"/>
                </a:lnTo>
                <a:lnTo>
                  <a:pt x="12190" y="12197"/>
                </a:lnTo>
                <a:lnTo>
                  <a:pt x="18099" y="8831"/>
                </a:lnTo>
                <a:lnTo>
                  <a:pt x="23374" y="4862"/>
                </a:lnTo>
                <a:lnTo>
                  <a:pt x="27906" y="76"/>
                </a:lnTo>
                <a:lnTo>
                  <a:pt x="265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82" name="Google Shape;3682;gefe2f4b35a_0_17"/>
          <p:cNvSpPr/>
          <p:nvPr/>
        </p:nvSpPr>
        <p:spPr>
          <a:xfrm>
            <a:off x="4707390" y="4716577"/>
            <a:ext cx="29845" cy="19685"/>
          </a:xfrm>
          <a:custGeom>
            <a:rect b="b" l="l" r="r" t="t"/>
            <a:pathLst>
              <a:path extrusionOk="0" h="19685" w="29845">
                <a:moveTo>
                  <a:pt x="14477" y="0"/>
                </a:moveTo>
                <a:lnTo>
                  <a:pt x="8889" y="0"/>
                </a:lnTo>
                <a:lnTo>
                  <a:pt x="5473" y="0"/>
                </a:lnTo>
                <a:lnTo>
                  <a:pt x="2501" y="3225"/>
                </a:lnTo>
                <a:lnTo>
                  <a:pt x="0" y="12674"/>
                </a:lnTo>
                <a:lnTo>
                  <a:pt x="2616" y="11049"/>
                </a:lnTo>
                <a:lnTo>
                  <a:pt x="5092" y="10401"/>
                </a:lnTo>
                <a:lnTo>
                  <a:pt x="11734" y="10401"/>
                </a:lnTo>
                <a:lnTo>
                  <a:pt x="15519" y="12623"/>
                </a:lnTo>
                <a:lnTo>
                  <a:pt x="21831" y="17068"/>
                </a:lnTo>
                <a:lnTo>
                  <a:pt x="24383" y="19291"/>
                </a:lnTo>
                <a:lnTo>
                  <a:pt x="27812" y="19291"/>
                </a:lnTo>
                <a:lnTo>
                  <a:pt x="28867" y="17589"/>
                </a:lnTo>
                <a:lnTo>
                  <a:pt x="29324" y="12674"/>
                </a:lnTo>
                <a:lnTo>
                  <a:pt x="21285" y="8597"/>
                </a:lnTo>
                <a:lnTo>
                  <a:pt x="14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83" name="Google Shape;3683;gefe2f4b35a_0_17"/>
          <p:cNvSpPr/>
          <p:nvPr/>
        </p:nvSpPr>
        <p:spPr>
          <a:xfrm>
            <a:off x="4979949" y="4724361"/>
            <a:ext cx="109220" cy="43814"/>
          </a:xfrm>
          <a:custGeom>
            <a:rect b="b" l="l" r="r" t="t"/>
            <a:pathLst>
              <a:path extrusionOk="0" h="43814" w="109220">
                <a:moveTo>
                  <a:pt x="29222" y="34391"/>
                </a:moveTo>
                <a:lnTo>
                  <a:pt x="23533" y="31445"/>
                </a:lnTo>
                <a:lnTo>
                  <a:pt x="14185" y="29235"/>
                </a:lnTo>
                <a:lnTo>
                  <a:pt x="7581" y="29235"/>
                </a:lnTo>
                <a:lnTo>
                  <a:pt x="2463" y="29895"/>
                </a:lnTo>
                <a:lnTo>
                  <a:pt x="0" y="32054"/>
                </a:lnTo>
                <a:lnTo>
                  <a:pt x="1282" y="35966"/>
                </a:lnTo>
                <a:lnTo>
                  <a:pt x="7429" y="41871"/>
                </a:lnTo>
                <a:lnTo>
                  <a:pt x="6870" y="36474"/>
                </a:lnTo>
                <a:lnTo>
                  <a:pt x="7721" y="34620"/>
                </a:lnTo>
                <a:lnTo>
                  <a:pt x="11176" y="34620"/>
                </a:lnTo>
                <a:lnTo>
                  <a:pt x="13919" y="36830"/>
                </a:lnTo>
                <a:lnTo>
                  <a:pt x="19685" y="41236"/>
                </a:lnTo>
                <a:lnTo>
                  <a:pt x="22694" y="43446"/>
                </a:lnTo>
                <a:lnTo>
                  <a:pt x="27406" y="43446"/>
                </a:lnTo>
                <a:lnTo>
                  <a:pt x="29083" y="41186"/>
                </a:lnTo>
                <a:lnTo>
                  <a:pt x="29222" y="34391"/>
                </a:lnTo>
                <a:close/>
              </a:path>
              <a:path extrusionOk="0" h="43814" w="109220">
                <a:moveTo>
                  <a:pt x="108839" y="8432"/>
                </a:moveTo>
                <a:lnTo>
                  <a:pt x="108572" y="2806"/>
                </a:lnTo>
                <a:lnTo>
                  <a:pt x="104533" y="0"/>
                </a:lnTo>
                <a:lnTo>
                  <a:pt x="96354" y="0"/>
                </a:lnTo>
                <a:lnTo>
                  <a:pt x="90728" y="0"/>
                </a:lnTo>
                <a:lnTo>
                  <a:pt x="83159" y="1333"/>
                </a:lnTo>
                <a:lnTo>
                  <a:pt x="73571" y="4902"/>
                </a:lnTo>
                <a:lnTo>
                  <a:pt x="83718" y="9563"/>
                </a:lnTo>
                <a:lnTo>
                  <a:pt x="91732" y="11239"/>
                </a:lnTo>
                <a:lnTo>
                  <a:pt x="105041" y="11239"/>
                </a:lnTo>
                <a:lnTo>
                  <a:pt x="108839" y="84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84" name="Google Shape;3684;gefe2f4b35a_0_17"/>
          <p:cNvSpPr/>
          <p:nvPr/>
        </p:nvSpPr>
        <p:spPr>
          <a:xfrm>
            <a:off x="2423891" y="4788250"/>
            <a:ext cx="40005" cy="36195"/>
          </a:xfrm>
          <a:custGeom>
            <a:rect b="b" l="l" r="r" t="t"/>
            <a:pathLst>
              <a:path extrusionOk="0" h="36195" w="40005">
                <a:moveTo>
                  <a:pt x="36791" y="0"/>
                </a:moveTo>
                <a:lnTo>
                  <a:pt x="28705" y="8595"/>
                </a:lnTo>
                <a:lnTo>
                  <a:pt x="8093" y="21300"/>
                </a:lnTo>
                <a:lnTo>
                  <a:pt x="0" y="29832"/>
                </a:lnTo>
                <a:lnTo>
                  <a:pt x="3035" y="34010"/>
                </a:lnTo>
                <a:lnTo>
                  <a:pt x="6743" y="35725"/>
                </a:lnTo>
                <a:lnTo>
                  <a:pt x="10667" y="35725"/>
                </a:lnTo>
                <a:lnTo>
                  <a:pt x="23283" y="30864"/>
                </a:lnTo>
                <a:lnTo>
                  <a:pt x="34045" y="19786"/>
                </a:lnTo>
                <a:lnTo>
                  <a:pt x="39650" y="7746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85" name="Google Shape;3685;gefe2f4b35a_0_17"/>
          <p:cNvSpPr/>
          <p:nvPr/>
        </p:nvSpPr>
        <p:spPr>
          <a:xfrm>
            <a:off x="5038821" y="4795855"/>
            <a:ext cx="45720" cy="29845"/>
          </a:xfrm>
          <a:custGeom>
            <a:rect b="b" l="l" r="r" t="t"/>
            <a:pathLst>
              <a:path extrusionOk="0" h="29845" w="45720">
                <a:moveTo>
                  <a:pt x="44043" y="0"/>
                </a:moveTo>
                <a:lnTo>
                  <a:pt x="30671" y="3117"/>
                </a:lnTo>
                <a:lnTo>
                  <a:pt x="18764" y="7832"/>
                </a:lnTo>
                <a:lnTo>
                  <a:pt x="8485" y="14191"/>
                </a:lnTo>
                <a:lnTo>
                  <a:pt x="0" y="22237"/>
                </a:lnTo>
                <a:lnTo>
                  <a:pt x="10566" y="22212"/>
                </a:lnTo>
                <a:lnTo>
                  <a:pt x="22148" y="29502"/>
                </a:lnTo>
                <a:lnTo>
                  <a:pt x="24914" y="23094"/>
                </a:lnTo>
                <a:lnTo>
                  <a:pt x="28174" y="17154"/>
                </a:lnTo>
                <a:lnTo>
                  <a:pt x="32092" y="11885"/>
                </a:lnTo>
                <a:lnTo>
                  <a:pt x="36830" y="7493"/>
                </a:lnTo>
                <a:lnTo>
                  <a:pt x="36931" y="10490"/>
                </a:lnTo>
                <a:lnTo>
                  <a:pt x="38392" y="12039"/>
                </a:lnTo>
                <a:lnTo>
                  <a:pt x="42532" y="12039"/>
                </a:lnTo>
                <a:lnTo>
                  <a:pt x="45453" y="8178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86" name="Google Shape;3686;gefe2f4b35a_0_17"/>
          <p:cNvSpPr/>
          <p:nvPr/>
        </p:nvSpPr>
        <p:spPr>
          <a:xfrm>
            <a:off x="3852768" y="4840334"/>
            <a:ext cx="52070" cy="45085"/>
          </a:xfrm>
          <a:custGeom>
            <a:rect b="b" l="l" r="r" t="t"/>
            <a:pathLst>
              <a:path extrusionOk="0" h="45085" w="52070">
                <a:moveTo>
                  <a:pt x="51511" y="0"/>
                </a:moveTo>
                <a:lnTo>
                  <a:pt x="29641" y="0"/>
                </a:lnTo>
                <a:lnTo>
                  <a:pt x="28260" y="15306"/>
                </a:lnTo>
                <a:lnTo>
                  <a:pt x="16354" y="19973"/>
                </a:lnTo>
                <a:lnTo>
                  <a:pt x="3681" y="23931"/>
                </a:lnTo>
                <a:lnTo>
                  <a:pt x="0" y="37109"/>
                </a:lnTo>
                <a:lnTo>
                  <a:pt x="825" y="43472"/>
                </a:lnTo>
                <a:lnTo>
                  <a:pt x="6743" y="44691"/>
                </a:lnTo>
                <a:lnTo>
                  <a:pt x="16090" y="44691"/>
                </a:lnTo>
                <a:lnTo>
                  <a:pt x="25488" y="44208"/>
                </a:lnTo>
                <a:lnTo>
                  <a:pt x="29641" y="44246"/>
                </a:lnTo>
                <a:lnTo>
                  <a:pt x="27327" y="25438"/>
                </a:lnTo>
                <a:lnTo>
                  <a:pt x="36056" y="17713"/>
                </a:lnTo>
                <a:lnTo>
                  <a:pt x="47045" y="12192"/>
                </a:lnTo>
                <a:lnTo>
                  <a:pt x="51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87" name="Google Shape;3687;gefe2f4b35a_0_17"/>
          <p:cNvSpPr/>
          <p:nvPr/>
        </p:nvSpPr>
        <p:spPr>
          <a:xfrm>
            <a:off x="2107079" y="4847587"/>
            <a:ext cx="33655" cy="38100"/>
          </a:xfrm>
          <a:custGeom>
            <a:rect b="b" l="l" r="r" t="t"/>
            <a:pathLst>
              <a:path extrusionOk="0" h="38100" w="33655">
                <a:moveTo>
                  <a:pt x="29349" y="0"/>
                </a:moveTo>
                <a:lnTo>
                  <a:pt x="23420" y="10722"/>
                </a:lnTo>
                <a:lnTo>
                  <a:pt x="14760" y="18626"/>
                </a:lnTo>
                <a:lnTo>
                  <a:pt x="6057" y="26465"/>
                </a:lnTo>
                <a:lnTo>
                  <a:pt x="0" y="36995"/>
                </a:lnTo>
                <a:lnTo>
                  <a:pt x="1739" y="37426"/>
                </a:lnTo>
                <a:lnTo>
                  <a:pt x="3441" y="37630"/>
                </a:lnTo>
                <a:lnTo>
                  <a:pt x="5105" y="37630"/>
                </a:lnTo>
                <a:lnTo>
                  <a:pt x="19398" y="32546"/>
                </a:lnTo>
                <a:lnTo>
                  <a:pt x="29495" y="20939"/>
                </a:lnTo>
                <a:lnTo>
                  <a:pt x="33458" y="8269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88" name="Google Shape;3688;gefe2f4b35a_0_17"/>
          <p:cNvSpPr/>
          <p:nvPr/>
        </p:nvSpPr>
        <p:spPr>
          <a:xfrm>
            <a:off x="582837" y="4855081"/>
            <a:ext cx="20320" cy="17145"/>
          </a:xfrm>
          <a:custGeom>
            <a:rect b="b" l="l" r="r" t="t"/>
            <a:pathLst>
              <a:path extrusionOk="0" h="17145" w="20320">
                <a:moveTo>
                  <a:pt x="14160" y="0"/>
                </a:moveTo>
                <a:lnTo>
                  <a:pt x="14160" y="7378"/>
                </a:lnTo>
                <a:lnTo>
                  <a:pt x="2489" y="14439"/>
                </a:lnTo>
                <a:lnTo>
                  <a:pt x="0" y="16992"/>
                </a:lnTo>
                <a:lnTo>
                  <a:pt x="1587" y="16992"/>
                </a:lnTo>
                <a:lnTo>
                  <a:pt x="7573" y="14746"/>
                </a:lnTo>
                <a:lnTo>
                  <a:pt x="15798" y="9586"/>
                </a:lnTo>
                <a:lnTo>
                  <a:pt x="20061" y="3882"/>
                </a:lnTo>
                <a:lnTo>
                  <a:pt x="141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89" name="Google Shape;3689;gefe2f4b35a_0_17"/>
          <p:cNvSpPr/>
          <p:nvPr/>
        </p:nvSpPr>
        <p:spPr>
          <a:xfrm>
            <a:off x="4810366" y="4947589"/>
            <a:ext cx="73660" cy="33654"/>
          </a:xfrm>
          <a:custGeom>
            <a:rect b="b" l="l" r="r" t="t"/>
            <a:pathLst>
              <a:path extrusionOk="0" h="33654" w="73660">
                <a:moveTo>
                  <a:pt x="29578" y="25946"/>
                </a:moveTo>
                <a:lnTo>
                  <a:pt x="27419" y="16941"/>
                </a:lnTo>
                <a:lnTo>
                  <a:pt x="20650" y="8572"/>
                </a:lnTo>
                <a:lnTo>
                  <a:pt x="12026" y="2400"/>
                </a:lnTo>
                <a:lnTo>
                  <a:pt x="4267" y="0"/>
                </a:lnTo>
                <a:lnTo>
                  <a:pt x="1841" y="0"/>
                </a:lnTo>
                <a:lnTo>
                  <a:pt x="190" y="1143"/>
                </a:lnTo>
                <a:lnTo>
                  <a:pt x="0" y="3835"/>
                </a:lnTo>
                <a:lnTo>
                  <a:pt x="8940" y="7924"/>
                </a:lnTo>
                <a:lnTo>
                  <a:pt x="20789" y="21932"/>
                </a:lnTo>
                <a:lnTo>
                  <a:pt x="29578" y="25946"/>
                </a:lnTo>
                <a:close/>
              </a:path>
              <a:path extrusionOk="0" h="33654" w="73660">
                <a:moveTo>
                  <a:pt x="73634" y="3835"/>
                </a:moveTo>
                <a:lnTo>
                  <a:pt x="71615" y="3619"/>
                </a:lnTo>
                <a:lnTo>
                  <a:pt x="69723" y="3517"/>
                </a:lnTo>
                <a:lnTo>
                  <a:pt x="67970" y="3517"/>
                </a:lnTo>
                <a:lnTo>
                  <a:pt x="52349" y="7721"/>
                </a:lnTo>
                <a:lnTo>
                  <a:pt x="45669" y="17221"/>
                </a:lnTo>
                <a:lnTo>
                  <a:pt x="44208" y="27343"/>
                </a:lnTo>
                <a:lnTo>
                  <a:pt x="44284" y="33439"/>
                </a:lnTo>
                <a:lnTo>
                  <a:pt x="53416" y="27851"/>
                </a:lnTo>
                <a:lnTo>
                  <a:pt x="61353" y="21056"/>
                </a:lnTo>
                <a:lnTo>
                  <a:pt x="68084" y="13055"/>
                </a:lnTo>
                <a:lnTo>
                  <a:pt x="73634" y="383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90" name="Google Shape;3690;gefe2f4b35a_0_17"/>
          <p:cNvSpPr/>
          <p:nvPr/>
        </p:nvSpPr>
        <p:spPr>
          <a:xfrm>
            <a:off x="2747869" y="5049771"/>
            <a:ext cx="44450" cy="20320"/>
          </a:xfrm>
          <a:custGeom>
            <a:rect b="b" l="l" r="r" t="t"/>
            <a:pathLst>
              <a:path extrusionOk="0" h="20320" w="44450">
                <a:moveTo>
                  <a:pt x="37426" y="0"/>
                </a:moveTo>
                <a:lnTo>
                  <a:pt x="34886" y="0"/>
                </a:lnTo>
                <a:lnTo>
                  <a:pt x="32219" y="0"/>
                </a:lnTo>
                <a:lnTo>
                  <a:pt x="29870" y="1498"/>
                </a:lnTo>
                <a:lnTo>
                  <a:pt x="23710" y="4508"/>
                </a:lnTo>
                <a:lnTo>
                  <a:pt x="19900" y="6019"/>
                </a:lnTo>
                <a:lnTo>
                  <a:pt x="12268" y="6019"/>
                </a:lnTo>
                <a:lnTo>
                  <a:pt x="10007" y="5816"/>
                </a:lnTo>
                <a:lnTo>
                  <a:pt x="7454" y="5346"/>
                </a:lnTo>
                <a:lnTo>
                  <a:pt x="7454" y="2997"/>
                </a:lnTo>
                <a:lnTo>
                  <a:pt x="5422" y="546"/>
                </a:lnTo>
                <a:lnTo>
                  <a:pt x="2006" y="546"/>
                </a:lnTo>
                <a:lnTo>
                  <a:pt x="596" y="1816"/>
                </a:lnTo>
                <a:lnTo>
                  <a:pt x="0" y="5346"/>
                </a:lnTo>
                <a:lnTo>
                  <a:pt x="8318" y="6845"/>
                </a:lnTo>
                <a:lnTo>
                  <a:pt x="14655" y="20104"/>
                </a:lnTo>
                <a:lnTo>
                  <a:pt x="24442" y="18785"/>
                </a:lnTo>
                <a:lnTo>
                  <a:pt x="32831" y="16054"/>
                </a:lnTo>
                <a:lnTo>
                  <a:pt x="39535" y="11658"/>
                </a:lnTo>
                <a:lnTo>
                  <a:pt x="44272" y="5346"/>
                </a:lnTo>
                <a:lnTo>
                  <a:pt x="40246" y="1358"/>
                </a:lnTo>
                <a:lnTo>
                  <a:pt x="374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91" name="Google Shape;3691;gefe2f4b35a_0_17"/>
          <p:cNvSpPr/>
          <p:nvPr/>
        </p:nvSpPr>
        <p:spPr>
          <a:xfrm>
            <a:off x="3269640" y="5129135"/>
            <a:ext cx="75564" cy="62864"/>
          </a:xfrm>
          <a:custGeom>
            <a:rect b="b" l="l" r="r" t="t"/>
            <a:pathLst>
              <a:path extrusionOk="0" h="62864" w="75564">
                <a:moveTo>
                  <a:pt x="23482" y="59309"/>
                </a:moveTo>
                <a:lnTo>
                  <a:pt x="13792" y="49364"/>
                </a:lnTo>
                <a:lnTo>
                  <a:pt x="7594" y="45961"/>
                </a:lnTo>
                <a:lnTo>
                  <a:pt x="4165" y="45961"/>
                </a:lnTo>
                <a:lnTo>
                  <a:pt x="419" y="45961"/>
                </a:lnTo>
                <a:lnTo>
                  <a:pt x="0" y="50038"/>
                </a:lnTo>
                <a:lnTo>
                  <a:pt x="4025" y="58178"/>
                </a:lnTo>
                <a:lnTo>
                  <a:pt x="8470" y="62255"/>
                </a:lnTo>
                <a:lnTo>
                  <a:pt x="17157" y="62255"/>
                </a:lnTo>
                <a:lnTo>
                  <a:pt x="20205" y="61404"/>
                </a:lnTo>
                <a:lnTo>
                  <a:pt x="23482" y="59309"/>
                </a:lnTo>
                <a:close/>
              </a:path>
              <a:path extrusionOk="0" h="62864" w="75564">
                <a:moveTo>
                  <a:pt x="74980" y="88"/>
                </a:moveTo>
                <a:lnTo>
                  <a:pt x="73990" y="0"/>
                </a:lnTo>
                <a:lnTo>
                  <a:pt x="73431" y="0"/>
                </a:lnTo>
                <a:lnTo>
                  <a:pt x="63004" y="1879"/>
                </a:lnTo>
                <a:lnTo>
                  <a:pt x="52336" y="6261"/>
                </a:lnTo>
                <a:lnTo>
                  <a:pt x="47078" y="11214"/>
                </a:lnTo>
                <a:lnTo>
                  <a:pt x="52819" y="14833"/>
                </a:lnTo>
                <a:lnTo>
                  <a:pt x="59156" y="12039"/>
                </a:lnTo>
                <a:lnTo>
                  <a:pt x="65087" y="8750"/>
                </a:lnTo>
                <a:lnTo>
                  <a:pt x="70421" y="4826"/>
                </a:lnTo>
                <a:lnTo>
                  <a:pt x="74980" y="8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92" name="Google Shape;3692;gefe2f4b35a_0_17"/>
          <p:cNvSpPr/>
          <p:nvPr/>
        </p:nvSpPr>
        <p:spPr>
          <a:xfrm>
            <a:off x="1311474" y="5195695"/>
            <a:ext cx="34290" cy="31750"/>
          </a:xfrm>
          <a:custGeom>
            <a:rect b="b" l="l" r="r" t="t"/>
            <a:pathLst>
              <a:path extrusionOk="0" h="31750" w="34290">
                <a:moveTo>
                  <a:pt x="29641" y="0"/>
                </a:moveTo>
                <a:lnTo>
                  <a:pt x="25447" y="10805"/>
                </a:lnTo>
                <a:lnTo>
                  <a:pt x="13415" y="13669"/>
                </a:lnTo>
                <a:lnTo>
                  <a:pt x="2086" y="17161"/>
                </a:lnTo>
                <a:lnTo>
                  <a:pt x="0" y="29845"/>
                </a:lnTo>
                <a:lnTo>
                  <a:pt x="2768" y="30861"/>
                </a:lnTo>
                <a:lnTo>
                  <a:pt x="5435" y="31318"/>
                </a:lnTo>
                <a:lnTo>
                  <a:pt x="7988" y="31318"/>
                </a:lnTo>
                <a:lnTo>
                  <a:pt x="21376" y="26899"/>
                </a:lnTo>
                <a:lnTo>
                  <a:pt x="30454" y="16925"/>
                </a:lnTo>
                <a:lnTo>
                  <a:pt x="33712" y="631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93" name="Google Shape;3693;gefe2f4b35a_0_17"/>
          <p:cNvSpPr/>
          <p:nvPr/>
        </p:nvSpPr>
        <p:spPr>
          <a:xfrm>
            <a:off x="3857772" y="5270829"/>
            <a:ext cx="31114" cy="20320"/>
          </a:xfrm>
          <a:custGeom>
            <a:rect b="b" l="l" r="r" t="t"/>
            <a:pathLst>
              <a:path extrusionOk="0" h="20320" w="31114">
                <a:moveTo>
                  <a:pt x="8242" y="0"/>
                </a:moveTo>
                <a:lnTo>
                  <a:pt x="2628" y="0"/>
                </a:lnTo>
                <a:lnTo>
                  <a:pt x="0" y="2374"/>
                </a:lnTo>
                <a:lnTo>
                  <a:pt x="9664" y="6451"/>
                </a:lnTo>
                <a:lnTo>
                  <a:pt x="14414" y="9436"/>
                </a:lnTo>
                <a:lnTo>
                  <a:pt x="29083" y="19723"/>
                </a:lnTo>
                <a:lnTo>
                  <a:pt x="30962" y="19723"/>
                </a:lnTo>
                <a:lnTo>
                  <a:pt x="29476" y="18173"/>
                </a:lnTo>
                <a:lnTo>
                  <a:pt x="24638" y="14046"/>
                </a:lnTo>
                <a:lnTo>
                  <a:pt x="24644" y="7677"/>
                </a:lnTo>
                <a:lnTo>
                  <a:pt x="20574" y="3313"/>
                </a:lnTo>
                <a:lnTo>
                  <a:pt x="14436" y="803"/>
                </a:lnTo>
                <a:lnTo>
                  <a:pt x="82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94" name="Google Shape;3694;gefe2f4b35a_0_17"/>
          <p:cNvSpPr/>
          <p:nvPr/>
        </p:nvSpPr>
        <p:spPr>
          <a:xfrm>
            <a:off x="3765595" y="5320531"/>
            <a:ext cx="28575" cy="16510"/>
          </a:xfrm>
          <a:custGeom>
            <a:rect b="b" l="l" r="r" t="t"/>
            <a:pathLst>
              <a:path extrusionOk="0" h="16510" w="28575">
                <a:moveTo>
                  <a:pt x="23511" y="0"/>
                </a:moveTo>
                <a:lnTo>
                  <a:pt x="21022" y="0"/>
                </a:lnTo>
                <a:lnTo>
                  <a:pt x="10465" y="2140"/>
                </a:lnTo>
                <a:lnTo>
                  <a:pt x="2412" y="7050"/>
                </a:lnTo>
                <a:lnTo>
                  <a:pt x="0" y="12456"/>
                </a:lnTo>
                <a:lnTo>
                  <a:pt x="6366" y="16090"/>
                </a:lnTo>
                <a:lnTo>
                  <a:pt x="9530" y="10159"/>
                </a:lnTo>
                <a:lnTo>
                  <a:pt x="16621" y="8113"/>
                </a:lnTo>
                <a:lnTo>
                  <a:pt x="24036" y="6370"/>
                </a:lnTo>
                <a:lnTo>
                  <a:pt x="28172" y="1346"/>
                </a:lnTo>
                <a:lnTo>
                  <a:pt x="25949" y="406"/>
                </a:lnTo>
                <a:lnTo>
                  <a:pt x="23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95" name="Google Shape;3695;gefe2f4b35a_0_17"/>
          <p:cNvSpPr/>
          <p:nvPr/>
        </p:nvSpPr>
        <p:spPr>
          <a:xfrm>
            <a:off x="1583963" y="5410710"/>
            <a:ext cx="27940" cy="24129"/>
          </a:xfrm>
          <a:custGeom>
            <a:rect b="b" l="l" r="r" t="t"/>
            <a:pathLst>
              <a:path extrusionOk="0" h="24129" w="27940">
                <a:moveTo>
                  <a:pt x="22123" y="0"/>
                </a:moveTo>
                <a:lnTo>
                  <a:pt x="17982" y="6978"/>
                </a:lnTo>
                <a:lnTo>
                  <a:pt x="9885" y="10013"/>
                </a:lnTo>
                <a:lnTo>
                  <a:pt x="2376" y="13630"/>
                </a:lnTo>
                <a:lnTo>
                  <a:pt x="0" y="22352"/>
                </a:lnTo>
                <a:lnTo>
                  <a:pt x="2641" y="23545"/>
                </a:lnTo>
                <a:lnTo>
                  <a:pt x="5207" y="24066"/>
                </a:lnTo>
                <a:lnTo>
                  <a:pt x="7632" y="24066"/>
                </a:lnTo>
                <a:lnTo>
                  <a:pt x="18533" y="20377"/>
                </a:lnTo>
                <a:lnTo>
                  <a:pt x="25631" y="12223"/>
                </a:lnTo>
                <a:lnTo>
                  <a:pt x="27353" y="397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96" name="Google Shape;3696;gefe2f4b35a_0_17"/>
          <p:cNvSpPr/>
          <p:nvPr/>
        </p:nvSpPr>
        <p:spPr>
          <a:xfrm>
            <a:off x="1996494" y="5417978"/>
            <a:ext cx="17144" cy="24764"/>
          </a:xfrm>
          <a:custGeom>
            <a:rect b="b" l="l" r="r" t="t"/>
            <a:pathLst>
              <a:path extrusionOk="0" h="24764" w="17144">
                <a:moveTo>
                  <a:pt x="7537" y="0"/>
                </a:moveTo>
                <a:lnTo>
                  <a:pt x="2182" y="11486"/>
                </a:lnTo>
                <a:lnTo>
                  <a:pt x="0" y="18988"/>
                </a:lnTo>
                <a:lnTo>
                  <a:pt x="322" y="23072"/>
                </a:lnTo>
                <a:lnTo>
                  <a:pt x="2482" y="24307"/>
                </a:lnTo>
                <a:lnTo>
                  <a:pt x="9457" y="20670"/>
                </a:lnTo>
                <a:lnTo>
                  <a:pt x="15930" y="12582"/>
                </a:lnTo>
                <a:lnTo>
                  <a:pt x="16943" y="4280"/>
                </a:lnTo>
                <a:lnTo>
                  <a:pt x="75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97" name="Google Shape;3697;gefe2f4b35a_0_17"/>
          <p:cNvSpPr/>
          <p:nvPr/>
        </p:nvSpPr>
        <p:spPr>
          <a:xfrm>
            <a:off x="432300" y="5495135"/>
            <a:ext cx="17779" cy="19685"/>
          </a:xfrm>
          <a:custGeom>
            <a:rect b="b" l="l" r="r" t="t"/>
            <a:pathLst>
              <a:path extrusionOk="0" h="19685" w="17779">
                <a:moveTo>
                  <a:pt x="7463" y="0"/>
                </a:moveTo>
                <a:lnTo>
                  <a:pt x="3463" y="0"/>
                </a:lnTo>
                <a:lnTo>
                  <a:pt x="0" y="2014"/>
                </a:lnTo>
                <a:lnTo>
                  <a:pt x="93" y="6978"/>
                </a:lnTo>
                <a:lnTo>
                  <a:pt x="5351" y="13276"/>
                </a:lnTo>
                <a:lnTo>
                  <a:pt x="17382" y="19291"/>
                </a:lnTo>
                <a:lnTo>
                  <a:pt x="13572" y="4940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98" name="Google Shape;3698;gefe2f4b35a_0_17"/>
          <p:cNvSpPr/>
          <p:nvPr/>
        </p:nvSpPr>
        <p:spPr>
          <a:xfrm>
            <a:off x="2593361" y="5505367"/>
            <a:ext cx="43180" cy="17145"/>
          </a:xfrm>
          <a:custGeom>
            <a:rect b="b" l="l" r="r" t="t"/>
            <a:pathLst>
              <a:path extrusionOk="0" h="17145" w="43180">
                <a:moveTo>
                  <a:pt x="11010" y="0"/>
                </a:moveTo>
                <a:lnTo>
                  <a:pt x="7429" y="0"/>
                </a:lnTo>
                <a:lnTo>
                  <a:pt x="3911" y="0"/>
                </a:lnTo>
                <a:lnTo>
                  <a:pt x="1155" y="2273"/>
                </a:lnTo>
                <a:lnTo>
                  <a:pt x="0" y="9067"/>
                </a:lnTo>
                <a:lnTo>
                  <a:pt x="2273" y="14541"/>
                </a:lnTo>
                <a:lnTo>
                  <a:pt x="10096" y="16675"/>
                </a:lnTo>
                <a:lnTo>
                  <a:pt x="18415" y="16675"/>
                </a:lnTo>
                <a:lnTo>
                  <a:pt x="30099" y="15351"/>
                </a:lnTo>
                <a:lnTo>
                  <a:pt x="39230" y="11896"/>
                </a:lnTo>
                <a:lnTo>
                  <a:pt x="42560" y="7084"/>
                </a:lnTo>
                <a:lnTo>
                  <a:pt x="36842" y="1689"/>
                </a:lnTo>
                <a:lnTo>
                  <a:pt x="36283" y="7480"/>
                </a:lnTo>
                <a:lnTo>
                  <a:pt x="34201" y="9474"/>
                </a:lnTo>
                <a:lnTo>
                  <a:pt x="28117" y="9474"/>
                </a:lnTo>
                <a:lnTo>
                  <a:pt x="15392" y="2362"/>
                </a:lnTo>
                <a:lnTo>
                  <a:pt x="110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699" name="Google Shape;3699;gefe2f4b35a_0_17"/>
          <p:cNvSpPr/>
          <p:nvPr/>
        </p:nvSpPr>
        <p:spPr>
          <a:xfrm>
            <a:off x="2583830" y="5670094"/>
            <a:ext cx="53975" cy="52070"/>
          </a:xfrm>
          <a:custGeom>
            <a:rect b="b" l="l" r="r" t="t"/>
            <a:pathLst>
              <a:path extrusionOk="0" h="52070" w="53975">
                <a:moveTo>
                  <a:pt x="38862" y="0"/>
                </a:moveTo>
                <a:lnTo>
                  <a:pt x="28412" y="2454"/>
                </a:lnTo>
                <a:lnTo>
                  <a:pt x="17867" y="4745"/>
                </a:lnTo>
                <a:lnTo>
                  <a:pt x="8624" y="8352"/>
                </a:lnTo>
                <a:lnTo>
                  <a:pt x="2082" y="14757"/>
                </a:lnTo>
                <a:lnTo>
                  <a:pt x="12992" y="18440"/>
                </a:lnTo>
                <a:lnTo>
                  <a:pt x="9537" y="29502"/>
                </a:lnTo>
                <a:lnTo>
                  <a:pt x="8940" y="38950"/>
                </a:lnTo>
                <a:lnTo>
                  <a:pt x="0" y="39992"/>
                </a:lnTo>
                <a:lnTo>
                  <a:pt x="2082" y="51854"/>
                </a:lnTo>
                <a:lnTo>
                  <a:pt x="19842" y="47568"/>
                </a:lnTo>
                <a:lnTo>
                  <a:pt x="35225" y="40868"/>
                </a:lnTo>
                <a:lnTo>
                  <a:pt x="46904" y="30387"/>
                </a:lnTo>
                <a:lnTo>
                  <a:pt x="53555" y="14757"/>
                </a:lnTo>
                <a:lnTo>
                  <a:pt x="38862" y="14757"/>
                </a:lnTo>
                <a:lnTo>
                  <a:pt x="388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00" name="Google Shape;3700;gefe2f4b35a_0_17"/>
          <p:cNvSpPr/>
          <p:nvPr/>
        </p:nvSpPr>
        <p:spPr>
          <a:xfrm>
            <a:off x="2328052" y="5758820"/>
            <a:ext cx="81280" cy="75564"/>
          </a:xfrm>
          <a:custGeom>
            <a:rect b="b" l="l" r="r" t="t"/>
            <a:pathLst>
              <a:path extrusionOk="0" h="75564" w="81280">
                <a:moveTo>
                  <a:pt x="51536" y="0"/>
                </a:moveTo>
                <a:lnTo>
                  <a:pt x="39265" y="13579"/>
                </a:lnTo>
                <a:lnTo>
                  <a:pt x="21434" y="21607"/>
                </a:lnTo>
                <a:lnTo>
                  <a:pt x="5770" y="31795"/>
                </a:lnTo>
                <a:lnTo>
                  <a:pt x="0" y="51854"/>
                </a:lnTo>
                <a:lnTo>
                  <a:pt x="10947" y="55664"/>
                </a:lnTo>
                <a:lnTo>
                  <a:pt x="7492" y="66598"/>
                </a:lnTo>
                <a:lnTo>
                  <a:pt x="9715" y="65671"/>
                </a:lnTo>
                <a:lnTo>
                  <a:pt x="11912" y="65277"/>
                </a:lnTo>
                <a:lnTo>
                  <a:pt x="19494" y="65277"/>
                </a:lnTo>
                <a:lnTo>
                  <a:pt x="24650" y="67729"/>
                </a:lnTo>
                <a:lnTo>
                  <a:pt x="34162" y="72656"/>
                </a:lnTo>
                <a:lnTo>
                  <a:pt x="38519" y="75107"/>
                </a:lnTo>
                <a:lnTo>
                  <a:pt x="45910" y="75107"/>
                </a:lnTo>
                <a:lnTo>
                  <a:pt x="49021" y="72948"/>
                </a:lnTo>
                <a:lnTo>
                  <a:pt x="51536" y="66598"/>
                </a:lnTo>
                <a:lnTo>
                  <a:pt x="47605" y="61220"/>
                </a:lnTo>
                <a:lnTo>
                  <a:pt x="57153" y="55614"/>
                </a:lnTo>
                <a:lnTo>
                  <a:pt x="71296" y="50030"/>
                </a:lnTo>
                <a:lnTo>
                  <a:pt x="81152" y="44716"/>
                </a:lnTo>
                <a:lnTo>
                  <a:pt x="77406" y="37096"/>
                </a:lnTo>
                <a:lnTo>
                  <a:pt x="81152" y="29502"/>
                </a:lnTo>
                <a:lnTo>
                  <a:pt x="72796" y="28117"/>
                </a:lnTo>
                <a:lnTo>
                  <a:pt x="69659" y="21437"/>
                </a:lnTo>
                <a:lnTo>
                  <a:pt x="66192" y="14757"/>
                </a:lnTo>
                <a:lnTo>
                  <a:pt x="55257" y="11061"/>
                </a:lnTo>
                <a:lnTo>
                  <a:pt x="5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01" name="Google Shape;3701;gefe2f4b35a_0_17"/>
          <p:cNvSpPr/>
          <p:nvPr/>
        </p:nvSpPr>
        <p:spPr>
          <a:xfrm>
            <a:off x="1856738" y="5825420"/>
            <a:ext cx="125730" cy="52704"/>
          </a:xfrm>
          <a:custGeom>
            <a:rect b="b" l="l" r="r" t="t"/>
            <a:pathLst>
              <a:path extrusionOk="0" h="52704" w="125730">
                <a:moveTo>
                  <a:pt x="117703" y="0"/>
                </a:moveTo>
                <a:lnTo>
                  <a:pt x="108974" y="1526"/>
                </a:lnTo>
                <a:lnTo>
                  <a:pt x="100528" y="2493"/>
                </a:lnTo>
                <a:lnTo>
                  <a:pt x="92312" y="3002"/>
                </a:lnTo>
                <a:lnTo>
                  <a:pt x="77406" y="3149"/>
                </a:lnTo>
                <a:lnTo>
                  <a:pt x="50482" y="1981"/>
                </a:lnTo>
                <a:lnTo>
                  <a:pt x="33289" y="2229"/>
                </a:lnTo>
                <a:lnTo>
                  <a:pt x="22656" y="3113"/>
                </a:lnTo>
                <a:lnTo>
                  <a:pt x="11595" y="4836"/>
                </a:lnTo>
                <a:lnTo>
                  <a:pt x="0" y="7607"/>
                </a:lnTo>
                <a:lnTo>
                  <a:pt x="3454" y="15100"/>
                </a:lnTo>
                <a:lnTo>
                  <a:pt x="0" y="22352"/>
                </a:lnTo>
                <a:lnTo>
                  <a:pt x="18837" y="38520"/>
                </a:lnTo>
                <a:lnTo>
                  <a:pt x="48009" y="44351"/>
                </a:lnTo>
                <a:lnTo>
                  <a:pt x="80795" y="46615"/>
                </a:lnTo>
                <a:lnTo>
                  <a:pt x="110477" y="52082"/>
                </a:lnTo>
                <a:lnTo>
                  <a:pt x="113832" y="44365"/>
                </a:lnTo>
                <a:lnTo>
                  <a:pt x="121819" y="30083"/>
                </a:lnTo>
                <a:lnTo>
                  <a:pt x="125196" y="22352"/>
                </a:lnTo>
                <a:lnTo>
                  <a:pt x="113906" y="13601"/>
                </a:lnTo>
                <a:lnTo>
                  <a:pt x="117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02" name="Google Shape;3702;gefe2f4b35a_0_17"/>
          <p:cNvSpPr/>
          <p:nvPr/>
        </p:nvSpPr>
        <p:spPr>
          <a:xfrm>
            <a:off x="1893521" y="5536662"/>
            <a:ext cx="41275" cy="26670"/>
          </a:xfrm>
          <a:custGeom>
            <a:rect b="b" l="l" r="r" t="t"/>
            <a:pathLst>
              <a:path extrusionOk="0" h="26670" w="41275">
                <a:moveTo>
                  <a:pt x="36906" y="0"/>
                </a:moveTo>
                <a:lnTo>
                  <a:pt x="33011" y="11025"/>
                </a:lnTo>
                <a:lnTo>
                  <a:pt x="20853" y="13623"/>
                </a:lnTo>
                <a:lnTo>
                  <a:pt x="7495" y="14969"/>
                </a:lnTo>
                <a:lnTo>
                  <a:pt x="0" y="22237"/>
                </a:lnTo>
                <a:lnTo>
                  <a:pt x="3581" y="25323"/>
                </a:lnTo>
                <a:lnTo>
                  <a:pt x="8178" y="26619"/>
                </a:lnTo>
                <a:lnTo>
                  <a:pt x="12992" y="26619"/>
                </a:lnTo>
                <a:lnTo>
                  <a:pt x="25622" y="23949"/>
                </a:lnTo>
                <a:lnTo>
                  <a:pt x="35988" y="17281"/>
                </a:lnTo>
                <a:lnTo>
                  <a:pt x="40834" y="8627"/>
                </a:lnTo>
                <a:lnTo>
                  <a:pt x="36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03" name="Google Shape;3703;gefe2f4b35a_0_17"/>
          <p:cNvSpPr/>
          <p:nvPr/>
        </p:nvSpPr>
        <p:spPr>
          <a:xfrm>
            <a:off x="4352163" y="5564709"/>
            <a:ext cx="18414" cy="18414"/>
          </a:xfrm>
          <a:custGeom>
            <a:rect b="b" l="l" r="r" t="t"/>
            <a:pathLst>
              <a:path extrusionOk="0" h="18414" w="18414">
                <a:moveTo>
                  <a:pt x="17881" y="0"/>
                </a:moveTo>
                <a:lnTo>
                  <a:pt x="0" y="17894"/>
                </a:lnTo>
                <a:lnTo>
                  <a:pt x="2438" y="15494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04" name="Google Shape;3704;gefe2f4b35a_0_17"/>
          <p:cNvSpPr/>
          <p:nvPr/>
        </p:nvSpPr>
        <p:spPr>
          <a:xfrm>
            <a:off x="622715" y="5588511"/>
            <a:ext cx="19050" cy="18414"/>
          </a:xfrm>
          <a:custGeom>
            <a:rect b="b" l="l" r="r" t="t"/>
            <a:pathLst>
              <a:path extrusionOk="0" h="18414" w="19050">
                <a:moveTo>
                  <a:pt x="18607" y="0"/>
                </a:moveTo>
                <a:lnTo>
                  <a:pt x="5813" y="5352"/>
                </a:lnTo>
                <a:lnTo>
                  <a:pt x="162" y="11233"/>
                </a:lnTo>
                <a:lnTo>
                  <a:pt x="0" y="15980"/>
                </a:lnTo>
                <a:lnTo>
                  <a:pt x="3672" y="17932"/>
                </a:lnTo>
                <a:lnTo>
                  <a:pt x="7825" y="17932"/>
                </a:lnTo>
                <a:lnTo>
                  <a:pt x="14213" y="13360"/>
                </a:lnTo>
                <a:lnTo>
                  <a:pt x="18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05" name="Google Shape;3705;gefe2f4b35a_0_17"/>
          <p:cNvSpPr/>
          <p:nvPr/>
        </p:nvSpPr>
        <p:spPr>
          <a:xfrm>
            <a:off x="2437724" y="5639977"/>
            <a:ext cx="20319" cy="38100"/>
          </a:xfrm>
          <a:custGeom>
            <a:rect b="b" l="l" r="r" t="t"/>
            <a:pathLst>
              <a:path extrusionOk="0" h="38100" w="20319">
                <a:moveTo>
                  <a:pt x="19059" y="0"/>
                </a:moveTo>
                <a:lnTo>
                  <a:pt x="16341" y="0"/>
                </a:lnTo>
                <a:lnTo>
                  <a:pt x="16075" y="0"/>
                </a:lnTo>
                <a:lnTo>
                  <a:pt x="15795" y="88"/>
                </a:lnTo>
                <a:lnTo>
                  <a:pt x="15503" y="279"/>
                </a:lnTo>
                <a:lnTo>
                  <a:pt x="10991" y="8742"/>
                </a:lnTo>
                <a:lnTo>
                  <a:pt x="4608" y="15308"/>
                </a:lnTo>
                <a:lnTo>
                  <a:pt x="0" y="23605"/>
                </a:lnTo>
                <a:lnTo>
                  <a:pt x="809" y="37261"/>
                </a:lnTo>
                <a:lnTo>
                  <a:pt x="2219" y="37782"/>
                </a:lnTo>
                <a:lnTo>
                  <a:pt x="3553" y="38023"/>
                </a:lnTo>
                <a:lnTo>
                  <a:pt x="12544" y="38023"/>
                </a:lnTo>
                <a:lnTo>
                  <a:pt x="16799" y="28511"/>
                </a:lnTo>
                <a:lnTo>
                  <a:pt x="20050" y="9512"/>
                </a:lnTo>
                <a:lnTo>
                  <a:pt x="190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06" name="Google Shape;3706;gefe2f4b35a_0_17"/>
          <p:cNvSpPr/>
          <p:nvPr/>
        </p:nvSpPr>
        <p:spPr>
          <a:xfrm>
            <a:off x="2725704" y="5652032"/>
            <a:ext cx="24764" cy="18414"/>
          </a:xfrm>
          <a:custGeom>
            <a:rect b="b" l="l" r="r" t="t"/>
            <a:pathLst>
              <a:path extrusionOk="0" h="18414" w="24764">
                <a:moveTo>
                  <a:pt x="20193" y="0"/>
                </a:moveTo>
                <a:lnTo>
                  <a:pt x="15889" y="926"/>
                </a:lnTo>
                <a:lnTo>
                  <a:pt x="10815" y="3976"/>
                </a:lnTo>
                <a:lnTo>
                  <a:pt x="5382" y="9552"/>
                </a:lnTo>
                <a:lnTo>
                  <a:pt x="0" y="18059"/>
                </a:lnTo>
                <a:lnTo>
                  <a:pt x="16269" y="12880"/>
                </a:lnTo>
                <a:lnTo>
                  <a:pt x="23836" y="6934"/>
                </a:lnTo>
                <a:lnTo>
                  <a:pt x="24533" y="2035"/>
                </a:lnTo>
                <a:lnTo>
                  <a:pt x="201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07" name="Google Shape;3707;gefe2f4b35a_0_17"/>
          <p:cNvSpPr/>
          <p:nvPr/>
        </p:nvSpPr>
        <p:spPr>
          <a:xfrm>
            <a:off x="621318" y="5662490"/>
            <a:ext cx="34290" cy="37464"/>
          </a:xfrm>
          <a:custGeom>
            <a:rect b="b" l="l" r="r" t="t"/>
            <a:pathLst>
              <a:path extrusionOk="0" h="37464" w="34290">
                <a:moveTo>
                  <a:pt x="27181" y="0"/>
                </a:moveTo>
                <a:lnTo>
                  <a:pt x="20153" y="9979"/>
                </a:lnTo>
                <a:lnTo>
                  <a:pt x="8062" y="19500"/>
                </a:lnTo>
                <a:lnTo>
                  <a:pt x="0" y="28546"/>
                </a:lnTo>
                <a:lnTo>
                  <a:pt x="5058" y="37096"/>
                </a:lnTo>
                <a:lnTo>
                  <a:pt x="13958" y="28937"/>
                </a:lnTo>
                <a:lnTo>
                  <a:pt x="26721" y="20019"/>
                </a:lnTo>
                <a:lnTo>
                  <a:pt x="34183" y="10366"/>
                </a:lnTo>
                <a:lnTo>
                  <a:pt x="271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08" name="Google Shape;3708;gefe2f4b35a_0_17"/>
          <p:cNvSpPr/>
          <p:nvPr/>
        </p:nvSpPr>
        <p:spPr>
          <a:xfrm>
            <a:off x="3204543" y="5697816"/>
            <a:ext cx="41910" cy="15239"/>
          </a:xfrm>
          <a:custGeom>
            <a:rect b="b" l="l" r="r" t="t"/>
            <a:pathLst>
              <a:path extrusionOk="0" h="15239" w="41910">
                <a:moveTo>
                  <a:pt x="12903" y="0"/>
                </a:moveTo>
                <a:lnTo>
                  <a:pt x="8813" y="0"/>
                </a:lnTo>
                <a:lnTo>
                  <a:pt x="4330" y="0"/>
                </a:lnTo>
                <a:lnTo>
                  <a:pt x="876" y="2235"/>
                </a:lnTo>
                <a:lnTo>
                  <a:pt x="0" y="9144"/>
                </a:lnTo>
                <a:lnTo>
                  <a:pt x="5219" y="13195"/>
                </a:lnTo>
                <a:lnTo>
                  <a:pt x="15405" y="15240"/>
                </a:lnTo>
                <a:lnTo>
                  <a:pt x="24409" y="15240"/>
                </a:lnTo>
                <a:lnTo>
                  <a:pt x="33600" y="14402"/>
                </a:lnTo>
                <a:lnTo>
                  <a:pt x="39971" y="11885"/>
                </a:lnTo>
                <a:lnTo>
                  <a:pt x="41663" y="7680"/>
                </a:lnTo>
                <a:lnTo>
                  <a:pt x="36817" y="1778"/>
                </a:lnTo>
                <a:lnTo>
                  <a:pt x="37630" y="5981"/>
                </a:lnTo>
                <a:lnTo>
                  <a:pt x="36423" y="7429"/>
                </a:lnTo>
                <a:lnTo>
                  <a:pt x="31292" y="7429"/>
                </a:lnTo>
                <a:lnTo>
                  <a:pt x="27038" y="5575"/>
                </a:lnTo>
                <a:lnTo>
                  <a:pt x="17843" y="1854"/>
                </a:lnTo>
                <a:lnTo>
                  <a:pt x="129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09" name="Google Shape;3709;gefe2f4b35a_0_17"/>
          <p:cNvSpPr/>
          <p:nvPr/>
        </p:nvSpPr>
        <p:spPr>
          <a:xfrm>
            <a:off x="1915593" y="5713343"/>
            <a:ext cx="22225" cy="23495"/>
          </a:xfrm>
          <a:custGeom>
            <a:rect b="b" l="l" r="r" t="t"/>
            <a:pathLst>
              <a:path extrusionOk="0" h="23495" w="22225">
                <a:moveTo>
                  <a:pt x="18657" y="0"/>
                </a:moveTo>
                <a:lnTo>
                  <a:pt x="16980" y="0"/>
                </a:lnTo>
                <a:lnTo>
                  <a:pt x="7405" y="3274"/>
                </a:lnTo>
                <a:lnTo>
                  <a:pt x="883" y="10677"/>
                </a:lnTo>
                <a:lnTo>
                  <a:pt x="0" y="18580"/>
                </a:lnTo>
                <a:lnTo>
                  <a:pt x="7341" y="23355"/>
                </a:lnTo>
                <a:lnTo>
                  <a:pt x="7958" y="14760"/>
                </a:lnTo>
                <a:lnTo>
                  <a:pt x="11961" y="9545"/>
                </a:lnTo>
                <a:lnTo>
                  <a:pt x="17321" y="5647"/>
                </a:lnTo>
                <a:lnTo>
                  <a:pt x="22009" y="1003"/>
                </a:lnTo>
                <a:lnTo>
                  <a:pt x="20346" y="304"/>
                </a:lnTo>
                <a:lnTo>
                  <a:pt x="186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3710" name="Google Shape;3710;gefe2f4b35a_0_17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457170" y="5729439"/>
            <a:ext cx="117703" cy="90957"/>
          </a:xfrm>
          <a:prstGeom prst="rect">
            <a:avLst/>
          </a:prstGeom>
          <a:noFill/>
          <a:ln>
            <a:noFill/>
          </a:ln>
        </p:spPr>
      </p:pic>
      <p:sp>
        <p:nvSpPr>
          <p:cNvPr id="3711" name="Google Shape;3711;gefe2f4b35a_0_17"/>
          <p:cNvSpPr/>
          <p:nvPr/>
        </p:nvSpPr>
        <p:spPr>
          <a:xfrm>
            <a:off x="3639281" y="5773572"/>
            <a:ext cx="43814" cy="31750"/>
          </a:xfrm>
          <a:custGeom>
            <a:rect b="b" l="l" r="r" t="t"/>
            <a:pathLst>
              <a:path extrusionOk="0" h="31750" w="43814">
                <a:moveTo>
                  <a:pt x="36779" y="0"/>
                </a:moveTo>
                <a:lnTo>
                  <a:pt x="32943" y="11045"/>
                </a:lnTo>
                <a:lnTo>
                  <a:pt x="20866" y="13685"/>
                </a:lnTo>
                <a:lnTo>
                  <a:pt x="7550" y="15071"/>
                </a:lnTo>
                <a:lnTo>
                  <a:pt x="0" y="22352"/>
                </a:lnTo>
                <a:lnTo>
                  <a:pt x="1422" y="22110"/>
                </a:lnTo>
                <a:lnTo>
                  <a:pt x="2717" y="22009"/>
                </a:lnTo>
                <a:lnTo>
                  <a:pt x="9525" y="22009"/>
                </a:lnTo>
                <a:lnTo>
                  <a:pt x="22796" y="31280"/>
                </a:lnTo>
                <a:lnTo>
                  <a:pt x="30797" y="31280"/>
                </a:lnTo>
                <a:lnTo>
                  <a:pt x="33515" y="30899"/>
                </a:lnTo>
                <a:lnTo>
                  <a:pt x="36779" y="29959"/>
                </a:lnTo>
                <a:lnTo>
                  <a:pt x="35230" y="18277"/>
                </a:lnTo>
                <a:lnTo>
                  <a:pt x="40165" y="9188"/>
                </a:lnTo>
                <a:lnTo>
                  <a:pt x="43406" y="299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12" name="Google Shape;3712;gefe2f4b35a_0_17"/>
          <p:cNvSpPr/>
          <p:nvPr/>
        </p:nvSpPr>
        <p:spPr>
          <a:xfrm>
            <a:off x="3432952" y="5795919"/>
            <a:ext cx="52070" cy="66675"/>
          </a:xfrm>
          <a:custGeom>
            <a:rect b="b" l="l" r="r" t="t"/>
            <a:pathLst>
              <a:path extrusionOk="0" h="66675" w="52070">
                <a:moveTo>
                  <a:pt x="29387" y="0"/>
                </a:moveTo>
                <a:lnTo>
                  <a:pt x="21281" y="12143"/>
                </a:lnTo>
                <a:lnTo>
                  <a:pt x="11569" y="22779"/>
                </a:lnTo>
                <a:lnTo>
                  <a:pt x="3420" y="34988"/>
                </a:lnTo>
                <a:lnTo>
                  <a:pt x="0" y="51854"/>
                </a:lnTo>
                <a:lnTo>
                  <a:pt x="10985" y="55664"/>
                </a:lnTo>
                <a:lnTo>
                  <a:pt x="7493" y="66611"/>
                </a:lnTo>
                <a:lnTo>
                  <a:pt x="23997" y="61024"/>
                </a:lnTo>
                <a:lnTo>
                  <a:pt x="37488" y="52435"/>
                </a:lnTo>
                <a:lnTo>
                  <a:pt x="46996" y="39868"/>
                </a:lnTo>
                <a:lnTo>
                  <a:pt x="51549" y="22352"/>
                </a:lnTo>
                <a:lnTo>
                  <a:pt x="42725" y="21803"/>
                </a:lnTo>
                <a:lnTo>
                  <a:pt x="34839" y="20432"/>
                </a:lnTo>
                <a:lnTo>
                  <a:pt x="29768" y="16335"/>
                </a:lnTo>
                <a:lnTo>
                  <a:pt x="29387" y="7607"/>
                </a:lnTo>
                <a:lnTo>
                  <a:pt x="33388" y="7607"/>
                </a:lnTo>
                <a:lnTo>
                  <a:pt x="37998" y="1498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13" name="Google Shape;3713;gefe2f4b35a_0_17"/>
          <p:cNvSpPr/>
          <p:nvPr/>
        </p:nvSpPr>
        <p:spPr>
          <a:xfrm>
            <a:off x="1792196" y="5878529"/>
            <a:ext cx="42544" cy="19050"/>
          </a:xfrm>
          <a:custGeom>
            <a:rect b="b" l="l" r="r" t="t"/>
            <a:pathLst>
              <a:path extrusionOk="0" h="19050" w="42544">
                <a:moveTo>
                  <a:pt x="4051" y="0"/>
                </a:moveTo>
                <a:lnTo>
                  <a:pt x="1955" y="0"/>
                </a:lnTo>
                <a:lnTo>
                  <a:pt x="0" y="0"/>
                </a:lnTo>
                <a:lnTo>
                  <a:pt x="673" y="1587"/>
                </a:lnTo>
                <a:lnTo>
                  <a:pt x="5575" y="6235"/>
                </a:lnTo>
                <a:lnTo>
                  <a:pt x="12623" y="9534"/>
                </a:lnTo>
                <a:lnTo>
                  <a:pt x="19669" y="13722"/>
                </a:lnTo>
                <a:lnTo>
                  <a:pt x="26395" y="17319"/>
                </a:lnTo>
                <a:lnTo>
                  <a:pt x="32486" y="18846"/>
                </a:lnTo>
                <a:lnTo>
                  <a:pt x="36855" y="18846"/>
                </a:lnTo>
                <a:lnTo>
                  <a:pt x="40385" y="15659"/>
                </a:lnTo>
                <a:lnTo>
                  <a:pt x="42392" y="6235"/>
                </a:lnTo>
                <a:lnTo>
                  <a:pt x="40220" y="6997"/>
                </a:lnTo>
                <a:lnTo>
                  <a:pt x="37744" y="7315"/>
                </a:lnTo>
                <a:lnTo>
                  <a:pt x="28790" y="7315"/>
                </a:lnTo>
                <a:lnTo>
                  <a:pt x="21551" y="5486"/>
                </a:lnTo>
                <a:lnTo>
                  <a:pt x="9182" y="1828"/>
                </a:lnTo>
                <a:lnTo>
                  <a:pt x="40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14" name="Google Shape;3714;gefe2f4b35a_0_17"/>
          <p:cNvSpPr/>
          <p:nvPr/>
        </p:nvSpPr>
        <p:spPr>
          <a:xfrm>
            <a:off x="2114538" y="5918616"/>
            <a:ext cx="24764" cy="18414"/>
          </a:xfrm>
          <a:custGeom>
            <a:rect b="b" l="l" r="r" t="t"/>
            <a:pathLst>
              <a:path extrusionOk="0" h="18414" w="24764">
                <a:moveTo>
                  <a:pt x="20066" y="0"/>
                </a:moveTo>
                <a:lnTo>
                  <a:pt x="15789" y="922"/>
                </a:lnTo>
                <a:lnTo>
                  <a:pt x="10752" y="3960"/>
                </a:lnTo>
                <a:lnTo>
                  <a:pt x="5355" y="9520"/>
                </a:lnTo>
                <a:lnTo>
                  <a:pt x="0" y="18008"/>
                </a:lnTo>
                <a:lnTo>
                  <a:pt x="16194" y="12890"/>
                </a:lnTo>
                <a:lnTo>
                  <a:pt x="23720" y="6956"/>
                </a:lnTo>
                <a:lnTo>
                  <a:pt x="24403" y="2045"/>
                </a:lnTo>
                <a:lnTo>
                  <a:pt x="200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15" name="Google Shape;3715;gefe2f4b35a_0_17"/>
          <p:cNvSpPr/>
          <p:nvPr/>
        </p:nvSpPr>
        <p:spPr>
          <a:xfrm>
            <a:off x="309874" y="6032955"/>
            <a:ext cx="162559" cy="78739"/>
          </a:xfrm>
          <a:custGeom>
            <a:rect b="b" l="l" r="r" t="t"/>
            <a:pathLst>
              <a:path extrusionOk="0" h="78739" w="162559">
                <a:moveTo>
                  <a:pt x="117678" y="0"/>
                </a:moveTo>
                <a:lnTo>
                  <a:pt x="109029" y="1028"/>
                </a:lnTo>
                <a:lnTo>
                  <a:pt x="110502" y="7493"/>
                </a:lnTo>
                <a:lnTo>
                  <a:pt x="106705" y="18554"/>
                </a:lnTo>
                <a:lnTo>
                  <a:pt x="95516" y="14744"/>
                </a:lnTo>
                <a:lnTo>
                  <a:pt x="90244" y="26639"/>
                </a:lnTo>
                <a:lnTo>
                  <a:pt x="80040" y="33591"/>
                </a:lnTo>
                <a:lnTo>
                  <a:pt x="66146" y="36847"/>
                </a:lnTo>
                <a:lnTo>
                  <a:pt x="49809" y="37655"/>
                </a:lnTo>
                <a:lnTo>
                  <a:pt x="10007" y="36957"/>
                </a:lnTo>
                <a:lnTo>
                  <a:pt x="7162" y="37096"/>
                </a:lnTo>
                <a:lnTo>
                  <a:pt x="10972" y="48285"/>
                </a:lnTo>
                <a:lnTo>
                  <a:pt x="0" y="51841"/>
                </a:lnTo>
                <a:lnTo>
                  <a:pt x="12543" y="63920"/>
                </a:lnTo>
                <a:lnTo>
                  <a:pt x="27452" y="72182"/>
                </a:lnTo>
                <a:lnTo>
                  <a:pt x="44107" y="76921"/>
                </a:lnTo>
                <a:lnTo>
                  <a:pt x="61887" y="78435"/>
                </a:lnTo>
                <a:lnTo>
                  <a:pt x="91689" y="74750"/>
                </a:lnTo>
                <a:lnTo>
                  <a:pt x="120118" y="64560"/>
                </a:lnTo>
                <a:lnTo>
                  <a:pt x="144463" y="49160"/>
                </a:lnTo>
                <a:lnTo>
                  <a:pt x="162013" y="29845"/>
                </a:lnTo>
                <a:lnTo>
                  <a:pt x="156358" y="22377"/>
                </a:lnTo>
                <a:lnTo>
                  <a:pt x="148132" y="17583"/>
                </a:lnTo>
                <a:lnTo>
                  <a:pt x="139421" y="13332"/>
                </a:lnTo>
                <a:lnTo>
                  <a:pt x="132308" y="7493"/>
                </a:lnTo>
                <a:lnTo>
                  <a:pt x="121450" y="11290"/>
                </a:lnTo>
                <a:lnTo>
                  <a:pt x="117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16" name="Google Shape;3716;gefe2f4b35a_0_17"/>
          <p:cNvSpPr/>
          <p:nvPr/>
        </p:nvSpPr>
        <p:spPr>
          <a:xfrm>
            <a:off x="764815" y="5957359"/>
            <a:ext cx="18415" cy="18414"/>
          </a:xfrm>
          <a:custGeom>
            <a:rect b="b" l="l" r="r" t="t"/>
            <a:pathLst>
              <a:path extrusionOk="0" h="18414" w="18415">
                <a:moveTo>
                  <a:pt x="17881" y="0"/>
                </a:moveTo>
                <a:lnTo>
                  <a:pt x="0" y="17932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17" name="Google Shape;3717;gefe2f4b35a_0_17"/>
          <p:cNvSpPr/>
          <p:nvPr/>
        </p:nvSpPr>
        <p:spPr>
          <a:xfrm>
            <a:off x="4214257" y="5981100"/>
            <a:ext cx="20320" cy="17145"/>
          </a:xfrm>
          <a:custGeom>
            <a:rect b="b" l="l" r="r" t="t"/>
            <a:pathLst>
              <a:path extrusionOk="0" h="17145" w="20320">
                <a:moveTo>
                  <a:pt x="14300" y="0"/>
                </a:moveTo>
                <a:lnTo>
                  <a:pt x="14300" y="7607"/>
                </a:lnTo>
                <a:lnTo>
                  <a:pt x="2628" y="14528"/>
                </a:lnTo>
                <a:lnTo>
                  <a:pt x="0" y="17043"/>
                </a:lnTo>
                <a:lnTo>
                  <a:pt x="1460" y="17043"/>
                </a:lnTo>
                <a:lnTo>
                  <a:pt x="7352" y="14778"/>
                </a:lnTo>
                <a:lnTo>
                  <a:pt x="15633" y="9583"/>
                </a:lnTo>
                <a:lnTo>
                  <a:pt x="20037" y="3857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18" name="Google Shape;3718;gefe2f4b35a_0_17"/>
          <p:cNvSpPr/>
          <p:nvPr/>
        </p:nvSpPr>
        <p:spPr>
          <a:xfrm>
            <a:off x="2319359" y="6047701"/>
            <a:ext cx="46989" cy="17145"/>
          </a:xfrm>
          <a:custGeom>
            <a:rect b="b" l="l" r="r" t="t"/>
            <a:pathLst>
              <a:path extrusionOk="0" h="17145" w="46989">
                <a:moveTo>
                  <a:pt x="1231" y="0"/>
                </a:moveTo>
                <a:lnTo>
                  <a:pt x="0" y="12865"/>
                </a:lnTo>
                <a:lnTo>
                  <a:pt x="5867" y="16979"/>
                </a:lnTo>
                <a:lnTo>
                  <a:pt x="20624" y="16979"/>
                </a:lnTo>
                <a:lnTo>
                  <a:pt x="29070" y="13779"/>
                </a:lnTo>
                <a:lnTo>
                  <a:pt x="41948" y="7378"/>
                </a:lnTo>
                <a:lnTo>
                  <a:pt x="46380" y="4191"/>
                </a:lnTo>
                <a:lnTo>
                  <a:pt x="44665" y="4191"/>
                </a:lnTo>
                <a:lnTo>
                  <a:pt x="42443" y="5118"/>
                </a:lnTo>
                <a:lnTo>
                  <a:pt x="38049" y="7493"/>
                </a:lnTo>
                <a:lnTo>
                  <a:pt x="34404" y="8013"/>
                </a:lnTo>
                <a:lnTo>
                  <a:pt x="31038" y="8255"/>
                </a:lnTo>
                <a:lnTo>
                  <a:pt x="27901" y="8255"/>
                </a:lnTo>
                <a:lnTo>
                  <a:pt x="19821" y="7665"/>
                </a:lnTo>
                <a:lnTo>
                  <a:pt x="12780" y="5994"/>
                </a:lnTo>
                <a:lnTo>
                  <a:pt x="6633" y="3390"/>
                </a:lnTo>
                <a:lnTo>
                  <a:pt x="12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19" name="Google Shape;3719;gefe2f4b35a_0_17"/>
          <p:cNvSpPr/>
          <p:nvPr/>
        </p:nvSpPr>
        <p:spPr>
          <a:xfrm>
            <a:off x="2762525" y="6132320"/>
            <a:ext cx="29844" cy="26670"/>
          </a:xfrm>
          <a:custGeom>
            <a:rect b="b" l="l" r="r" t="t"/>
            <a:pathLst>
              <a:path extrusionOk="0" h="26670" w="29844">
                <a:moveTo>
                  <a:pt x="5943" y="0"/>
                </a:moveTo>
                <a:lnTo>
                  <a:pt x="2705" y="0"/>
                </a:lnTo>
                <a:lnTo>
                  <a:pt x="355" y="1384"/>
                </a:lnTo>
                <a:lnTo>
                  <a:pt x="0" y="4559"/>
                </a:lnTo>
                <a:lnTo>
                  <a:pt x="8794" y="8521"/>
                </a:lnTo>
                <a:lnTo>
                  <a:pt x="20672" y="22447"/>
                </a:lnTo>
                <a:lnTo>
                  <a:pt x="29616" y="26466"/>
                </a:lnTo>
                <a:lnTo>
                  <a:pt x="29026" y="16485"/>
                </a:lnTo>
                <a:lnTo>
                  <a:pt x="22994" y="8037"/>
                </a:lnTo>
                <a:lnTo>
                  <a:pt x="14355" y="2186"/>
                </a:lnTo>
                <a:lnTo>
                  <a:pt x="59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20" name="Google Shape;3720;gefe2f4b35a_0_17"/>
          <p:cNvSpPr/>
          <p:nvPr/>
        </p:nvSpPr>
        <p:spPr>
          <a:xfrm>
            <a:off x="3372497" y="6144328"/>
            <a:ext cx="17779" cy="26035"/>
          </a:xfrm>
          <a:custGeom>
            <a:rect b="b" l="l" r="r" t="t"/>
            <a:pathLst>
              <a:path extrusionOk="0" h="26035" w="17779">
                <a:moveTo>
                  <a:pt x="17157" y="0"/>
                </a:moveTo>
                <a:lnTo>
                  <a:pt x="15074" y="0"/>
                </a:lnTo>
                <a:lnTo>
                  <a:pt x="13957" y="0"/>
                </a:lnTo>
                <a:lnTo>
                  <a:pt x="12052" y="1828"/>
                </a:lnTo>
                <a:lnTo>
                  <a:pt x="8928" y="7315"/>
                </a:lnTo>
                <a:lnTo>
                  <a:pt x="914" y="20967"/>
                </a:lnTo>
                <a:lnTo>
                  <a:pt x="0" y="25780"/>
                </a:lnTo>
                <a:lnTo>
                  <a:pt x="4914" y="25780"/>
                </a:lnTo>
                <a:lnTo>
                  <a:pt x="14122" y="15341"/>
                </a:lnTo>
                <a:lnTo>
                  <a:pt x="16129" y="7315"/>
                </a:lnTo>
                <a:lnTo>
                  <a:pt x="16535" y="6337"/>
                </a:lnTo>
                <a:lnTo>
                  <a:pt x="171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21" name="Google Shape;3721;gefe2f4b35a_0_17"/>
          <p:cNvSpPr/>
          <p:nvPr/>
        </p:nvSpPr>
        <p:spPr>
          <a:xfrm>
            <a:off x="2740972" y="6151638"/>
            <a:ext cx="20319" cy="17145"/>
          </a:xfrm>
          <a:custGeom>
            <a:rect b="b" l="l" r="r" t="t"/>
            <a:pathLst>
              <a:path extrusionOk="0" h="17145" w="20319">
                <a:moveTo>
                  <a:pt x="14350" y="0"/>
                </a:moveTo>
                <a:lnTo>
                  <a:pt x="14350" y="7137"/>
                </a:lnTo>
                <a:lnTo>
                  <a:pt x="2527" y="14300"/>
                </a:lnTo>
                <a:lnTo>
                  <a:pt x="0" y="16878"/>
                </a:lnTo>
                <a:lnTo>
                  <a:pt x="1600" y="16878"/>
                </a:lnTo>
                <a:lnTo>
                  <a:pt x="7578" y="14637"/>
                </a:lnTo>
                <a:lnTo>
                  <a:pt x="15805" y="9496"/>
                </a:lnTo>
                <a:lnTo>
                  <a:pt x="20116" y="3826"/>
                </a:lnTo>
                <a:lnTo>
                  <a:pt x="143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22" name="Google Shape;3722;gefe2f4b35a_0_17"/>
          <p:cNvSpPr/>
          <p:nvPr/>
        </p:nvSpPr>
        <p:spPr>
          <a:xfrm>
            <a:off x="2453552" y="6166386"/>
            <a:ext cx="36830" cy="59689"/>
          </a:xfrm>
          <a:custGeom>
            <a:rect b="b" l="l" r="r" t="t"/>
            <a:pathLst>
              <a:path extrusionOk="0" h="59689" w="36830">
                <a:moveTo>
                  <a:pt x="7131" y="0"/>
                </a:moveTo>
                <a:lnTo>
                  <a:pt x="430" y="26716"/>
                </a:lnTo>
                <a:lnTo>
                  <a:pt x="0" y="43378"/>
                </a:lnTo>
                <a:lnTo>
                  <a:pt x="7131" y="59232"/>
                </a:lnTo>
                <a:lnTo>
                  <a:pt x="7546" y="49481"/>
                </a:lnTo>
                <a:lnTo>
                  <a:pt x="10758" y="42465"/>
                </a:lnTo>
                <a:lnTo>
                  <a:pt x="16744" y="38226"/>
                </a:lnTo>
                <a:lnTo>
                  <a:pt x="25482" y="36804"/>
                </a:lnTo>
                <a:lnTo>
                  <a:pt x="27959" y="36868"/>
                </a:lnTo>
                <a:lnTo>
                  <a:pt x="29280" y="36995"/>
                </a:lnTo>
                <a:lnTo>
                  <a:pt x="29280" y="39331"/>
                </a:lnTo>
                <a:lnTo>
                  <a:pt x="31235" y="41795"/>
                </a:lnTo>
                <a:lnTo>
                  <a:pt x="34537" y="41795"/>
                </a:lnTo>
                <a:lnTo>
                  <a:pt x="35896" y="40513"/>
                </a:lnTo>
                <a:lnTo>
                  <a:pt x="36480" y="36995"/>
                </a:lnTo>
                <a:lnTo>
                  <a:pt x="25830" y="31050"/>
                </a:lnTo>
                <a:lnTo>
                  <a:pt x="20520" y="19792"/>
                </a:lnTo>
                <a:lnTo>
                  <a:pt x="15853" y="7887"/>
                </a:lnTo>
                <a:lnTo>
                  <a:pt x="71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23" name="Google Shape;3723;gefe2f4b35a_0_17"/>
          <p:cNvSpPr/>
          <p:nvPr/>
        </p:nvSpPr>
        <p:spPr>
          <a:xfrm>
            <a:off x="1137141" y="6178565"/>
            <a:ext cx="20955" cy="15239"/>
          </a:xfrm>
          <a:custGeom>
            <a:rect b="b" l="l" r="r" t="t"/>
            <a:pathLst>
              <a:path extrusionOk="0" h="15239" w="20955">
                <a:moveTo>
                  <a:pt x="8432" y="0"/>
                </a:moveTo>
                <a:lnTo>
                  <a:pt x="3568" y="0"/>
                </a:lnTo>
                <a:lnTo>
                  <a:pt x="0" y="0"/>
                </a:lnTo>
                <a:lnTo>
                  <a:pt x="304" y="2705"/>
                </a:lnTo>
                <a:lnTo>
                  <a:pt x="12369" y="10071"/>
                </a:lnTo>
                <a:lnTo>
                  <a:pt x="13093" y="10452"/>
                </a:lnTo>
                <a:lnTo>
                  <a:pt x="15227" y="15214"/>
                </a:lnTo>
                <a:lnTo>
                  <a:pt x="18186" y="15214"/>
                </a:lnTo>
                <a:lnTo>
                  <a:pt x="19151" y="13931"/>
                </a:lnTo>
                <a:lnTo>
                  <a:pt x="19837" y="10071"/>
                </a:lnTo>
                <a:lnTo>
                  <a:pt x="20497" y="5016"/>
                </a:lnTo>
                <a:lnTo>
                  <a:pt x="84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24" name="Google Shape;3724;gefe2f4b35a_0_17"/>
          <p:cNvSpPr/>
          <p:nvPr/>
        </p:nvSpPr>
        <p:spPr>
          <a:xfrm>
            <a:off x="913044" y="6232492"/>
            <a:ext cx="31750" cy="38100"/>
          </a:xfrm>
          <a:custGeom>
            <a:rect b="b" l="l" r="r" t="t"/>
            <a:pathLst>
              <a:path extrusionOk="0" h="38100" w="31750">
                <a:moveTo>
                  <a:pt x="13506" y="0"/>
                </a:moveTo>
                <a:lnTo>
                  <a:pt x="3740" y="0"/>
                </a:lnTo>
                <a:lnTo>
                  <a:pt x="2343" y="152"/>
                </a:lnTo>
                <a:lnTo>
                  <a:pt x="768" y="495"/>
                </a:lnTo>
                <a:lnTo>
                  <a:pt x="1221" y="7874"/>
                </a:lnTo>
                <a:lnTo>
                  <a:pt x="1334" y="11353"/>
                </a:lnTo>
                <a:lnTo>
                  <a:pt x="0" y="23025"/>
                </a:lnTo>
                <a:lnTo>
                  <a:pt x="486" y="33263"/>
                </a:lnTo>
                <a:lnTo>
                  <a:pt x="6775" y="37553"/>
                </a:lnTo>
                <a:lnTo>
                  <a:pt x="7562" y="37528"/>
                </a:lnTo>
                <a:lnTo>
                  <a:pt x="7969" y="37490"/>
                </a:lnTo>
                <a:lnTo>
                  <a:pt x="9124" y="28740"/>
                </a:lnTo>
                <a:lnTo>
                  <a:pt x="6851" y="16637"/>
                </a:lnTo>
                <a:lnTo>
                  <a:pt x="15462" y="15481"/>
                </a:lnTo>
                <a:lnTo>
                  <a:pt x="14662" y="7429"/>
                </a:lnTo>
                <a:lnTo>
                  <a:pt x="13506" y="0"/>
                </a:lnTo>
                <a:close/>
              </a:path>
              <a:path extrusionOk="0" h="38100" w="31750">
                <a:moveTo>
                  <a:pt x="15462" y="15481"/>
                </a:moveTo>
                <a:lnTo>
                  <a:pt x="14458" y="20815"/>
                </a:lnTo>
                <a:lnTo>
                  <a:pt x="15741" y="22783"/>
                </a:lnTo>
                <a:lnTo>
                  <a:pt x="20910" y="22783"/>
                </a:lnTo>
                <a:lnTo>
                  <a:pt x="25622" y="18973"/>
                </a:lnTo>
                <a:lnTo>
                  <a:pt x="27900" y="15671"/>
                </a:lnTo>
                <a:lnTo>
                  <a:pt x="16871" y="15671"/>
                </a:lnTo>
                <a:lnTo>
                  <a:pt x="16211" y="15608"/>
                </a:lnTo>
                <a:lnTo>
                  <a:pt x="15462" y="15481"/>
                </a:lnTo>
                <a:close/>
              </a:path>
              <a:path extrusionOk="0" h="38100" w="31750">
                <a:moveTo>
                  <a:pt x="31426" y="7543"/>
                </a:moveTo>
                <a:lnTo>
                  <a:pt x="25190" y="7543"/>
                </a:lnTo>
                <a:lnTo>
                  <a:pt x="24149" y="7645"/>
                </a:lnTo>
                <a:lnTo>
                  <a:pt x="22929" y="7874"/>
                </a:lnTo>
                <a:lnTo>
                  <a:pt x="22421" y="12052"/>
                </a:lnTo>
                <a:lnTo>
                  <a:pt x="21926" y="15671"/>
                </a:lnTo>
                <a:lnTo>
                  <a:pt x="27900" y="15671"/>
                </a:lnTo>
                <a:lnTo>
                  <a:pt x="30880" y="11353"/>
                </a:lnTo>
                <a:lnTo>
                  <a:pt x="31426" y="754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25" name="Google Shape;3725;gefe2f4b35a_0_17"/>
          <p:cNvSpPr/>
          <p:nvPr/>
        </p:nvSpPr>
        <p:spPr>
          <a:xfrm>
            <a:off x="2843302" y="6248514"/>
            <a:ext cx="22860" cy="14604"/>
          </a:xfrm>
          <a:custGeom>
            <a:rect b="b" l="l" r="r" t="t"/>
            <a:pathLst>
              <a:path extrusionOk="0" h="14604" w="22860">
                <a:moveTo>
                  <a:pt x="15630" y="0"/>
                </a:moveTo>
                <a:lnTo>
                  <a:pt x="10995" y="0"/>
                </a:lnTo>
                <a:lnTo>
                  <a:pt x="4274" y="1345"/>
                </a:lnTo>
                <a:lnTo>
                  <a:pt x="0" y="4770"/>
                </a:lnTo>
                <a:lnTo>
                  <a:pt x="425" y="9360"/>
                </a:lnTo>
                <a:lnTo>
                  <a:pt x="7807" y="14198"/>
                </a:lnTo>
                <a:lnTo>
                  <a:pt x="8099" y="10223"/>
                </a:lnTo>
                <a:lnTo>
                  <a:pt x="8785" y="6413"/>
                </a:lnTo>
                <a:lnTo>
                  <a:pt x="13509" y="6413"/>
                </a:lnTo>
                <a:lnTo>
                  <a:pt x="14233" y="6515"/>
                </a:lnTo>
                <a:lnTo>
                  <a:pt x="15059" y="6718"/>
                </a:lnTo>
                <a:lnTo>
                  <a:pt x="15059" y="9067"/>
                </a:lnTo>
                <a:lnTo>
                  <a:pt x="17091" y="11518"/>
                </a:lnTo>
                <a:lnTo>
                  <a:pt x="20507" y="11518"/>
                </a:lnTo>
                <a:lnTo>
                  <a:pt x="21929" y="10248"/>
                </a:lnTo>
                <a:lnTo>
                  <a:pt x="22552" y="6718"/>
                </a:lnTo>
                <a:lnTo>
                  <a:pt x="20393" y="1866"/>
                </a:lnTo>
                <a:lnTo>
                  <a:pt x="15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26" name="Google Shape;3726;gefe2f4b35a_0_17"/>
          <p:cNvSpPr/>
          <p:nvPr/>
        </p:nvSpPr>
        <p:spPr>
          <a:xfrm>
            <a:off x="982584" y="6263302"/>
            <a:ext cx="49530" cy="21589"/>
          </a:xfrm>
          <a:custGeom>
            <a:rect b="b" l="l" r="r" t="t"/>
            <a:pathLst>
              <a:path extrusionOk="0" h="21589" w="49530">
                <a:moveTo>
                  <a:pt x="5676" y="0"/>
                </a:moveTo>
                <a:lnTo>
                  <a:pt x="1270" y="0"/>
                </a:lnTo>
                <a:lnTo>
                  <a:pt x="0" y="1816"/>
                </a:lnTo>
                <a:lnTo>
                  <a:pt x="4927" y="6680"/>
                </a:lnTo>
                <a:lnTo>
                  <a:pt x="6337" y="6261"/>
                </a:lnTo>
                <a:lnTo>
                  <a:pt x="7721" y="6070"/>
                </a:lnTo>
                <a:lnTo>
                  <a:pt x="15278" y="6070"/>
                </a:lnTo>
                <a:lnTo>
                  <a:pt x="21018" y="9906"/>
                </a:lnTo>
                <a:lnTo>
                  <a:pt x="31534" y="17576"/>
                </a:lnTo>
                <a:lnTo>
                  <a:pt x="36296" y="21412"/>
                </a:lnTo>
                <a:lnTo>
                  <a:pt x="43611" y="21412"/>
                </a:lnTo>
                <a:lnTo>
                  <a:pt x="46405" y="19456"/>
                </a:lnTo>
                <a:lnTo>
                  <a:pt x="48920" y="14160"/>
                </a:lnTo>
                <a:lnTo>
                  <a:pt x="41320" y="10179"/>
                </a:lnTo>
                <a:lnTo>
                  <a:pt x="29127" y="5508"/>
                </a:lnTo>
                <a:lnTo>
                  <a:pt x="16019" y="1623"/>
                </a:lnTo>
                <a:lnTo>
                  <a:pt x="567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27" name="Google Shape;3727;gefe2f4b35a_0_17"/>
          <p:cNvSpPr/>
          <p:nvPr/>
        </p:nvSpPr>
        <p:spPr>
          <a:xfrm>
            <a:off x="1112644" y="6269983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762" y="8758"/>
                </a:lnTo>
                <a:lnTo>
                  <a:pt x="8953" y="15632"/>
                </a:lnTo>
                <a:lnTo>
                  <a:pt x="19202" y="20122"/>
                </a:lnTo>
                <a:lnTo>
                  <a:pt x="30137" y="21729"/>
                </a:lnTo>
                <a:lnTo>
                  <a:pt x="36817" y="21729"/>
                </a:lnTo>
                <a:lnTo>
                  <a:pt x="42468" y="19672"/>
                </a:lnTo>
                <a:lnTo>
                  <a:pt x="44335" y="14973"/>
                </a:lnTo>
                <a:lnTo>
                  <a:pt x="41821" y="15354"/>
                </a:lnTo>
                <a:lnTo>
                  <a:pt x="39522" y="15519"/>
                </a:lnTo>
                <a:lnTo>
                  <a:pt x="37388" y="15519"/>
                </a:lnTo>
                <a:lnTo>
                  <a:pt x="26038" y="13642"/>
                </a:lnTo>
                <a:lnTo>
                  <a:pt x="17256" y="9221"/>
                </a:lnTo>
                <a:lnTo>
                  <a:pt x="9192" y="4069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28" name="Google Shape;3728;gefe2f4b35a_0_17"/>
          <p:cNvSpPr/>
          <p:nvPr/>
        </p:nvSpPr>
        <p:spPr>
          <a:xfrm>
            <a:off x="1212787" y="6297147"/>
            <a:ext cx="27940" cy="11429"/>
          </a:xfrm>
          <a:custGeom>
            <a:rect b="b" l="l" r="r" t="t"/>
            <a:pathLst>
              <a:path extrusionOk="0" h="11429" w="27940">
                <a:moveTo>
                  <a:pt x="27901" y="0"/>
                </a:moveTo>
                <a:lnTo>
                  <a:pt x="0" y="11125"/>
                </a:lnTo>
                <a:lnTo>
                  <a:pt x="27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29" name="Google Shape;3729;gefe2f4b35a_0_17"/>
          <p:cNvSpPr/>
          <p:nvPr/>
        </p:nvSpPr>
        <p:spPr>
          <a:xfrm>
            <a:off x="4349363" y="6307085"/>
            <a:ext cx="34289" cy="37464"/>
          </a:xfrm>
          <a:custGeom>
            <a:rect b="b" l="l" r="r" t="t"/>
            <a:pathLst>
              <a:path extrusionOk="0" h="37464" w="34289">
                <a:moveTo>
                  <a:pt x="26542" y="0"/>
                </a:moveTo>
                <a:lnTo>
                  <a:pt x="11785" y="0"/>
                </a:lnTo>
                <a:lnTo>
                  <a:pt x="14194" y="16002"/>
                </a:lnTo>
                <a:lnTo>
                  <a:pt x="6776" y="26487"/>
                </a:lnTo>
                <a:lnTo>
                  <a:pt x="0" y="32973"/>
                </a:lnTo>
                <a:lnTo>
                  <a:pt x="4330" y="36982"/>
                </a:lnTo>
                <a:lnTo>
                  <a:pt x="13336" y="31254"/>
                </a:lnTo>
                <a:lnTo>
                  <a:pt x="19772" y="22956"/>
                </a:lnTo>
                <a:lnTo>
                  <a:pt x="25824" y="14270"/>
                </a:lnTo>
                <a:lnTo>
                  <a:pt x="33680" y="7378"/>
                </a:lnTo>
                <a:lnTo>
                  <a:pt x="29374" y="7137"/>
                </a:lnTo>
                <a:lnTo>
                  <a:pt x="25044" y="6223"/>
                </a:lnTo>
                <a:lnTo>
                  <a:pt x="265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30" name="Google Shape;3730;gefe2f4b35a_0_17"/>
          <p:cNvSpPr/>
          <p:nvPr/>
        </p:nvSpPr>
        <p:spPr>
          <a:xfrm>
            <a:off x="707560" y="6322062"/>
            <a:ext cx="36195" cy="29845"/>
          </a:xfrm>
          <a:custGeom>
            <a:rect b="b" l="l" r="r" t="t"/>
            <a:pathLst>
              <a:path extrusionOk="0" h="29845" w="36195">
                <a:moveTo>
                  <a:pt x="29349" y="0"/>
                </a:moveTo>
                <a:lnTo>
                  <a:pt x="24288" y="7637"/>
                </a:lnTo>
                <a:lnTo>
                  <a:pt x="5160" y="14307"/>
                </a:lnTo>
                <a:lnTo>
                  <a:pt x="0" y="22009"/>
                </a:lnTo>
                <a:lnTo>
                  <a:pt x="10566" y="21983"/>
                </a:lnTo>
                <a:lnTo>
                  <a:pt x="16344" y="25641"/>
                </a:lnTo>
                <a:lnTo>
                  <a:pt x="22059" y="29502"/>
                </a:lnTo>
                <a:lnTo>
                  <a:pt x="22145" y="18004"/>
                </a:lnTo>
                <a:lnTo>
                  <a:pt x="30219" y="10212"/>
                </a:lnTo>
                <a:lnTo>
                  <a:pt x="36036" y="4690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31" name="Google Shape;3731;gefe2f4b35a_0_17"/>
          <p:cNvSpPr/>
          <p:nvPr/>
        </p:nvSpPr>
        <p:spPr>
          <a:xfrm>
            <a:off x="4311755" y="6336445"/>
            <a:ext cx="33654" cy="22860"/>
          </a:xfrm>
          <a:custGeom>
            <a:rect b="b" l="l" r="r" t="t"/>
            <a:pathLst>
              <a:path extrusionOk="0" h="22860" w="33654">
                <a:moveTo>
                  <a:pt x="25184" y="0"/>
                </a:moveTo>
                <a:lnTo>
                  <a:pt x="24104" y="0"/>
                </a:lnTo>
                <a:lnTo>
                  <a:pt x="13085" y="3233"/>
                </a:lnTo>
                <a:lnTo>
                  <a:pt x="3853" y="10517"/>
                </a:lnTo>
                <a:lnTo>
                  <a:pt x="0" y="18221"/>
                </a:lnTo>
                <a:lnTo>
                  <a:pt x="5118" y="22720"/>
                </a:lnTo>
                <a:lnTo>
                  <a:pt x="3911" y="15113"/>
                </a:lnTo>
                <a:lnTo>
                  <a:pt x="9715" y="14655"/>
                </a:lnTo>
                <a:lnTo>
                  <a:pt x="26212" y="14655"/>
                </a:lnTo>
                <a:lnTo>
                  <a:pt x="33058" y="13931"/>
                </a:lnTo>
                <a:lnTo>
                  <a:pt x="27254" y="368"/>
                </a:lnTo>
                <a:lnTo>
                  <a:pt x="26238" y="114"/>
                </a:lnTo>
                <a:lnTo>
                  <a:pt x="251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32" name="Google Shape;3732;gefe2f4b35a_0_17"/>
          <p:cNvSpPr/>
          <p:nvPr/>
        </p:nvSpPr>
        <p:spPr>
          <a:xfrm>
            <a:off x="926898" y="6418167"/>
            <a:ext cx="24130" cy="22860"/>
          </a:xfrm>
          <a:custGeom>
            <a:rect b="b" l="l" r="r" t="t"/>
            <a:pathLst>
              <a:path extrusionOk="0" h="22860" w="24130">
                <a:moveTo>
                  <a:pt x="16273" y="0"/>
                </a:moveTo>
                <a:lnTo>
                  <a:pt x="12072" y="5774"/>
                </a:lnTo>
                <a:lnTo>
                  <a:pt x="3824" y="11376"/>
                </a:lnTo>
                <a:lnTo>
                  <a:pt x="0" y="16848"/>
                </a:lnTo>
                <a:lnTo>
                  <a:pt x="9072" y="22237"/>
                </a:lnTo>
                <a:lnTo>
                  <a:pt x="11531" y="14839"/>
                </a:lnTo>
                <a:lnTo>
                  <a:pt x="19259" y="8694"/>
                </a:lnTo>
                <a:lnTo>
                  <a:pt x="23694" y="3762"/>
                </a:lnTo>
                <a:lnTo>
                  <a:pt x="16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33" name="Google Shape;3733;gefe2f4b35a_0_17"/>
          <p:cNvSpPr/>
          <p:nvPr/>
        </p:nvSpPr>
        <p:spPr>
          <a:xfrm>
            <a:off x="371602" y="6444522"/>
            <a:ext cx="18414" cy="5079"/>
          </a:xfrm>
          <a:custGeom>
            <a:rect b="b" l="l" r="r" t="t"/>
            <a:pathLst>
              <a:path extrusionOk="0" h="5079" w="18414">
                <a:moveTo>
                  <a:pt x="17881" y="0"/>
                </a:moveTo>
                <a:lnTo>
                  <a:pt x="13309" y="1130"/>
                </a:lnTo>
                <a:lnTo>
                  <a:pt x="0" y="4533"/>
                </a:lnTo>
                <a:lnTo>
                  <a:pt x="152" y="4533"/>
                </a:lnTo>
                <a:lnTo>
                  <a:pt x="4419" y="3492"/>
                </a:lnTo>
                <a:lnTo>
                  <a:pt x="179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34" name="Google Shape;3734;gefe2f4b35a_0_17"/>
          <p:cNvSpPr/>
          <p:nvPr/>
        </p:nvSpPr>
        <p:spPr>
          <a:xfrm>
            <a:off x="2740656" y="6470244"/>
            <a:ext cx="43814" cy="23495"/>
          </a:xfrm>
          <a:custGeom>
            <a:rect b="b" l="l" r="r" t="t"/>
            <a:pathLst>
              <a:path extrusionOk="0" h="23495" w="43814">
                <a:moveTo>
                  <a:pt x="36817" y="0"/>
                </a:moveTo>
                <a:lnTo>
                  <a:pt x="32923" y="10829"/>
                </a:lnTo>
                <a:lnTo>
                  <a:pt x="20775" y="13414"/>
                </a:lnTo>
                <a:lnTo>
                  <a:pt x="7443" y="14766"/>
                </a:lnTo>
                <a:lnTo>
                  <a:pt x="0" y="21894"/>
                </a:lnTo>
                <a:lnTo>
                  <a:pt x="2819" y="22593"/>
                </a:lnTo>
                <a:lnTo>
                  <a:pt x="6007" y="22910"/>
                </a:lnTo>
                <a:lnTo>
                  <a:pt x="9321" y="22910"/>
                </a:lnTo>
                <a:lnTo>
                  <a:pt x="24824" y="20865"/>
                </a:lnTo>
                <a:lnTo>
                  <a:pt x="37676" y="15546"/>
                </a:lnTo>
                <a:lnTo>
                  <a:pt x="43224" y="81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35" name="Google Shape;3735;gefe2f4b35a_0_17"/>
          <p:cNvSpPr/>
          <p:nvPr/>
        </p:nvSpPr>
        <p:spPr>
          <a:xfrm>
            <a:off x="199396" y="6489494"/>
            <a:ext cx="33654" cy="29209"/>
          </a:xfrm>
          <a:custGeom>
            <a:rect b="b" l="l" r="r" t="t"/>
            <a:pathLst>
              <a:path extrusionOk="0" h="29209" w="33654">
                <a:moveTo>
                  <a:pt x="33286" y="0"/>
                </a:moveTo>
                <a:lnTo>
                  <a:pt x="32753" y="0"/>
                </a:lnTo>
                <a:lnTo>
                  <a:pt x="31508" y="787"/>
                </a:lnTo>
                <a:lnTo>
                  <a:pt x="29324" y="2641"/>
                </a:lnTo>
                <a:lnTo>
                  <a:pt x="28206" y="2628"/>
                </a:lnTo>
                <a:lnTo>
                  <a:pt x="0" y="22110"/>
                </a:lnTo>
                <a:lnTo>
                  <a:pt x="114" y="28600"/>
                </a:lnTo>
                <a:lnTo>
                  <a:pt x="7670" y="28600"/>
                </a:lnTo>
                <a:lnTo>
                  <a:pt x="10706" y="27533"/>
                </a:lnTo>
                <a:lnTo>
                  <a:pt x="14655" y="25006"/>
                </a:lnTo>
                <a:lnTo>
                  <a:pt x="19686" y="19989"/>
                </a:lnTo>
                <a:lnTo>
                  <a:pt x="26566" y="11517"/>
                </a:lnTo>
                <a:lnTo>
                  <a:pt x="32149" y="3537"/>
                </a:lnTo>
                <a:lnTo>
                  <a:pt x="332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36" name="Google Shape;3736;gefe2f4b35a_0_17"/>
          <p:cNvSpPr/>
          <p:nvPr/>
        </p:nvSpPr>
        <p:spPr>
          <a:xfrm>
            <a:off x="2241881" y="6519357"/>
            <a:ext cx="21589" cy="12065"/>
          </a:xfrm>
          <a:custGeom>
            <a:rect b="b" l="l" r="r" t="t"/>
            <a:pathLst>
              <a:path extrusionOk="0" h="12065" w="21589">
                <a:moveTo>
                  <a:pt x="11099" y="2146"/>
                </a:moveTo>
                <a:lnTo>
                  <a:pt x="9626" y="2146"/>
                </a:lnTo>
                <a:lnTo>
                  <a:pt x="8877" y="2374"/>
                </a:lnTo>
                <a:lnTo>
                  <a:pt x="8191" y="2755"/>
                </a:lnTo>
                <a:lnTo>
                  <a:pt x="9677" y="3657"/>
                </a:lnTo>
                <a:lnTo>
                  <a:pt x="11226" y="4686"/>
                </a:lnTo>
                <a:lnTo>
                  <a:pt x="16890" y="8585"/>
                </a:lnTo>
                <a:lnTo>
                  <a:pt x="20650" y="11442"/>
                </a:lnTo>
                <a:lnTo>
                  <a:pt x="21501" y="11442"/>
                </a:lnTo>
                <a:lnTo>
                  <a:pt x="19316" y="9194"/>
                </a:lnTo>
                <a:lnTo>
                  <a:pt x="12547" y="2743"/>
                </a:lnTo>
                <a:lnTo>
                  <a:pt x="11823" y="2324"/>
                </a:lnTo>
                <a:lnTo>
                  <a:pt x="11099" y="2146"/>
                </a:lnTo>
                <a:close/>
              </a:path>
              <a:path extrusionOk="0" h="12065" w="21589">
                <a:moveTo>
                  <a:pt x="3263" y="0"/>
                </a:moveTo>
                <a:lnTo>
                  <a:pt x="0" y="0"/>
                </a:lnTo>
                <a:lnTo>
                  <a:pt x="241" y="2514"/>
                </a:lnTo>
                <a:lnTo>
                  <a:pt x="5054" y="9880"/>
                </a:lnTo>
                <a:lnTo>
                  <a:pt x="3898" y="7950"/>
                </a:lnTo>
                <a:lnTo>
                  <a:pt x="5575" y="4216"/>
                </a:lnTo>
                <a:lnTo>
                  <a:pt x="8191" y="2755"/>
                </a:lnTo>
                <a:lnTo>
                  <a:pt x="5600" y="1168"/>
                </a:lnTo>
                <a:lnTo>
                  <a:pt x="32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37" name="Google Shape;3737;gefe2f4b35a_0_17"/>
          <p:cNvSpPr/>
          <p:nvPr/>
        </p:nvSpPr>
        <p:spPr>
          <a:xfrm>
            <a:off x="2686198" y="6531891"/>
            <a:ext cx="25400" cy="12065"/>
          </a:xfrm>
          <a:custGeom>
            <a:rect b="b" l="l" r="r" t="t"/>
            <a:pathLst>
              <a:path extrusionOk="0" h="12065" w="25400">
                <a:moveTo>
                  <a:pt x="11810" y="0"/>
                </a:moveTo>
                <a:lnTo>
                  <a:pt x="7924" y="0"/>
                </a:lnTo>
                <a:lnTo>
                  <a:pt x="2120" y="0"/>
                </a:lnTo>
                <a:lnTo>
                  <a:pt x="0" y="2946"/>
                </a:lnTo>
                <a:lnTo>
                  <a:pt x="1219" y="8826"/>
                </a:lnTo>
                <a:lnTo>
                  <a:pt x="4571" y="11772"/>
                </a:lnTo>
                <a:lnTo>
                  <a:pt x="13792" y="11772"/>
                </a:lnTo>
                <a:lnTo>
                  <a:pt x="18973" y="9944"/>
                </a:lnTo>
                <a:lnTo>
                  <a:pt x="24815" y="4851"/>
                </a:lnTo>
                <a:lnTo>
                  <a:pt x="17348" y="1320"/>
                </a:lnTo>
                <a:lnTo>
                  <a:pt x="118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38" name="Google Shape;3738;gefe2f4b35a_0_17"/>
          <p:cNvSpPr/>
          <p:nvPr/>
        </p:nvSpPr>
        <p:spPr>
          <a:xfrm>
            <a:off x="1164148" y="6536743"/>
            <a:ext cx="22859" cy="14604"/>
          </a:xfrm>
          <a:custGeom>
            <a:rect b="b" l="l" r="r" t="t"/>
            <a:pathLst>
              <a:path extrusionOk="0" h="14604" w="22859">
                <a:moveTo>
                  <a:pt x="14719" y="0"/>
                </a:moveTo>
                <a:lnTo>
                  <a:pt x="14439" y="4203"/>
                </a:lnTo>
                <a:lnTo>
                  <a:pt x="13754" y="7772"/>
                </a:lnTo>
                <a:lnTo>
                  <a:pt x="8763" y="7772"/>
                </a:lnTo>
                <a:lnTo>
                  <a:pt x="8166" y="7721"/>
                </a:lnTo>
                <a:lnTo>
                  <a:pt x="7493" y="7594"/>
                </a:lnTo>
                <a:lnTo>
                  <a:pt x="7493" y="5029"/>
                </a:lnTo>
                <a:lnTo>
                  <a:pt x="5524" y="2654"/>
                </a:lnTo>
                <a:lnTo>
                  <a:pt x="2082" y="2654"/>
                </a:lnTo>
                <a:lnTo>
                  <a:pt x="622" y="3987"/>
                </a:lnTo>
                <a:lnTo>
                  <a:pt x="0" y="7594"/>
                </a:lnTo>
                <a:lnTo>
                  <a:pt x="2171" y="12407"/>
                </a:lnTo>
                <a:lnTo>
                  <a:pt x="6921" y="14262"/>
                </a:lnTo>
                <a:lnTo>
                  <a:pt x="11557" y="14262"/>
                </a:lnTo>
                <a:lnTo>
                  <a:pt x="18282" y="12917"/>
                </a:lnTo>
                <a:lnTo>
                  <a:pt x="22553" y="9488"/>
                </a:lnTo>
                <a:lnTo>
                  <a:pt x="22117" y="4880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39" name="Google Shape;3739;gefe2f4b35a_0_17"/>
          <p:cNvSpPr/>
          <p:nvPr/>
        </p:nvSpPr>
        <p:spPr>
          <a:xfrm>
            <a:off x="3503340" y="6566348"/>
            <a:ext cx="31750" cy="5079"/>
          </a:xfrm>
          <a:custGeom>
            <a:rect b="b" l="l" r="r" t="t"/>
            <a:pathLst>
              <a:path extrusionOk="0" h="5079" w="31750">
                <a:moveTo>
                  <a:pt x="25456" y="0"/>
                </a:moveTo>
                <a:lnTo>
                  <a:pt x="11184" y="2225"/>
                </a:lnTo>
                <a:lnTo>
                  <a:pt x="3053" y="3679"/>
                </a:lnTo>
                <a:lnTo>
                  <a:pt x="0" y="4471"/>
                </a:lnTo>
                <a:lnTo>
                  <a:pt x="958" y="4711"/>
                </a:lnTo>
                <a:lnTo>
                  <a:pt x="10658" y="3975"/>
                </a:lnTo>
                <a:lnTo>
                  <a:pt x="23647" y="2355"/>
                </a:lnTo>
                <a:lnTo>
                  <a:pt x="31415" y="736"/>
                </a:lnTo>
                <a:lnTo>
                  <a:pt x="25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40" name="Google Shape;3740;gefe2f4b35a_0_17"/>
          <p:cNvSpPr/>
          <p:nvPr/>
        </p:nvSpPr>
        <p:spPr>
          <a:xfrm>
            <a:off x="574875" y="6625498"/>
            <a:ext cx="29845" cy="30479"/>
          </a:xfrm>
          <a:custGeom>
            <a:rect b="b" l="l" r="r" t="t"/>
            <a:pathLst>
              <a:path extrusionOk="0" h="30479" w="29845">
                <a:moveTo>
                  <a:pt x="27470" y="0"/>
                </a:moveTo>
                <a:lnTo>
                  <a:pt x="26492" y="0"/>
                </a:lnTo>
                <a:lnTo>
                  <a:pt x="21107" y="0"/>
                </a:lnTo>
                <a:lnTo>
                  <a:pt x="7188" y="7645"/>
                </a:lnTo>
                <a:lnTo>
                  <a:pt x="647" y="7620"/>
                </a:lnTo>
                <a:lnTo>
                  <a:pt x="0" y="7569"/>
                </a:lnTo>
                <a:lnTo>
                  <a:pt x="0" y="22428"/>
                </a:lnTo>
                <a:lnTo>
                  <a:pt x="279" y="26530"/>
                </a:lnTo>
                <a:lnTo>
                  <a:pt x="977" y="30099"/>
                </a:lnTo>
                <a:lnTo>
                  <a:pt x="6146" y="30099"/>
                </a:lnTo>
                <a:lnTo>
                  <a:pt x="7454" y="29921"/>
                </a:lnTo>
                <a:lnTo>
                  <a:pt x="10737" y="20187"/>
                </a:lnTo>
                <a:lnTo>
                  <a:pt x="16500" y="12985"/>
                </a:lnTo>
                <a:lnTo>
                  <a:pt x="23278" y="6821"/>
                </a:lnTo>
                <a:lnTo>
                  <a:pt x="29603" y="203"/>
                </a:lnTo>
                <a:lnTo>
                  <a:pt x="28498" y="63"/>
                </a:lnTo>
                <a:lnTo>
                  <a:pt x="274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41" name="Google Shape;3741;gefe2f4b35a_0_17"/>
          <p:cNvSpPr/>
          <p:nvPr/>
        </p:nvSpPr>
        <p:spPr>
          <a:xfrm>
            <a:off x="2004035" y="6653572"/>
            <a:ext cx="33019" cy="17145"/>
          </a:xfrm>
          <a:custGeom>
            <a:rect b="b" l="l" r="r" t="t"/>
            <a:pathLst>
              <a:path extrusionOk="0" h="17145" w="33019">
                <a:moveTo>
                  <a:pt x="12598" y="0"/>
                </a:moveTo>
                <a:lnTo>
                  <a:pt x="6134" y="0"/>
                </a:lnTo>
                <a:lnTo>
                  <a:pt x="520" y="2425"/>
                </a:lnTo>
                <a:lnTo>
                  <a:pt x="0" y="9105"/>
                </a:lnTo>
                <a:lnTo>
                  <a:pt x="5778" y="10833"/>
                </a:lnTo>
                <a:lnTo>
                  <a:pt x="14452" y="9461"/>
                </a:lnTo>
                <a:lnTo>
                  <a:pt x="14719" y="16598"/>
                </a:lnTo>
                <a:lnTo>
                  <a:pt x="31134" y="13040"/>
                </a:lnTo>
                <a:lnTo>
                  <a:pt x="32475" y="7442"/>
                </a:lnTo>
                <a:lnTo>
                  <a:pt x="24408" y="2272"/>
                </a:lnTo>
                <a:lnTo>
                  <a:pt x="125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42" name="Google Shape;3742;gefe2f4b35a_0_17"/>
          <p:cNvSpPr/>
          <p:nvPr/>
        </p:nvSpPr>
        <p:spPr>
          <a:xfrm>
            <a:off x="2459993" y="6664025"/>
            <a:ext cx="47625" cy="19050"/>
          </a:xfrm>
          <a:custGeom>
            <a:rect b="b" l="l" r="r" t="t"/>
            <a:pathLst>
              <a:path extrusionOk="0" h="19050" w="47625">
                <a:moveTo>
                  <a:pt x="10452" y="0"/>
                </a:moveTo>
                <a:lnTo>
                  <a:pt x="4254" y="0"/>
                </a:lnTo>
                <a:lnTo>
                  <a:pt x="1625" y="0"/>
                </a:lnTo>
                <a:lnTo>
                  <a:pt x="0" y="1676"/>
                </a:lnTo>
                <a:lnTo>
                  <a:pt x="37134" y="18923"/>
                </a:lnTo>
                <a:lnTo>
                  <a:pt x="45364" y="18316"/>
                </a:lnTo>
                <a:lnTo>
                  <a:pt x="47574" y="16846"/>
                </a:lnTo>
                <a:lnTo>
                  <a:pt x="40992" y="15033"/>
                </a:lnTo>
                <a:lnTo>
                  <a:pt x="22847" y="13398"/>
                </a:lnTo>
                <a:lnTo>
                  <a:pt x="22250" y="9271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43" name="Google Shape;3743;gefe2f4b35a_0_17"/>
          <p:cNvSpPr/>
          <p:nvPr/>
        </p:nvSpPr>
        <p:spPr>
          <a:xfrm>
            <a:off x="3057198" y="6753159"/>
            <a:ext cx="25400" cy="14604"/>
          </a:xfrm>
          <a:custGeom>
            <a:rect b="b" l="l" r="r" t="t"/>
            <a:pathLst>
              <a:path extrusionOk="0" h="14604" w="25400">
                <a:moveTo>
                  <a:pt x="20294" y="0"/>
                </a:moveTo>
                <a:lnTo>
                  <a:pt x="15125" y="0"/>
                </a:lnTo>
                <a:lnTo>
                  <a:pt x="10172" y="0"/>
                </a:lnTo>
                <a:lnTo>
                  <a:pt x="4292" y="3365"/>
                </a:lnTo>
                <a:lnTo>
                  <a:pt x="0" y="13347"/>
                </a:lnTo>
                <a:lnTo>
                  <a:pt x="4699" y="14224"/>
                </a:lnTo>
                <a:lnTo>
                  <a:pt x="8597" y="14604"/>
                </a:lnTo>
                <a:lnTo>
                  <a:pt x="21831" y="14604"/>
                </a:lnTo>
                <a:lnTo>
                  <a:pt x="25234" y="10960"/>
                </a:lnTo>
                <a:lnTo>
                  <a:pt x="24472" y="3657"/>
                </a:lnTo>
                <a:lnTo>
                  <a:pt x="202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44" name="Google Shape;3744;gefe2f4b35a_0_17"/>
          <p:cNvSpPr/>
          <p:nvPr/>
        </p:nvSpPr>
        <p:spPr>
          <a:xfrm>
            <a:off x="457104" y="6759012"/>
            <a:ext cx="24129" cy="22859"/>
          </a:xfrm>
          <a:custGeom>
            <a:rect b="b" l="l" r="r" t="t"/>
            <a:pathLst>
              <a:path extrusionOk="0" h="22859" w="24129">
                <a:moveTo>
                  <a:pt x="14783" y="0"/>
                </a:moveTo>
                <a:lnTo>
                  <a:pt x="12170" y="7396"/>
                </a:lnTo>
                <a:lnTo>
                  <a:pt x="4430" y="13538"/>
                </a:lnTo>
                <a:lnTo>
                  <a:pt x="0" y="18470"/>
                </a:lnTo>
                <a:lnTo>
                  <a:pt x="7316" y="22237"/>
                </a:lnTo>
                <a:lnTo>
                  <a:pt x="11542" y="16621"/>
                </a:lnTo>
                <a:lnTo>
                  <a:pt x="19875" y="11028"/>
                </a:lnTo>
                <a:lnTo>
                  <a:pt x="23795" y="5480"/>
                </a:lnTo>
                <a:lnTo>
                  <a:pt x="147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45" name="Google Shape;3745;gefe2f4b35a_0_17"/>
          <p:cNvSpPr/>
          <p:nvPr/>
        </p:nvSpPr>
        <p:spPr>
          <a:xfrm>
            <a:off x="3206954" y="6766504"/>
            <a:ext cx="39369" cy="22225"/>
          </a:xfrm>
          <a:custGeom>
            <a:rect b="b" l="l" r="r" t="t"/>
            <a:pathLst>
              <a:path extrusionOk="0" h="22225" w="39369">
                <a:moveTo>
                  <a:pt x="34404" y="0"/>
                </a:moveTo>
                <a:lnTo>
                  <a:pt x="35191" y="6718"/>
                </a:lnTo>
                <a:lnTo>
                  <a:pt x="30721" y="8089"/>
                </a:lnTo>
                <a:lnTo>
                  <a:pt x="22923" y="8089"/>
                </a:lnTo>
                <a:lnTo>
                  <a:pt x="14351" y="7442"/>
                </a:lnTo>
                <a:lnTo>
                  <a:pt x="5092" y="7442"/>
                </a:lnTo>
                <a:lnTo>
                  <a:pt x="0" y="9626"/>
                </a:lnTo>
                <a:lnTo>
                  <a:pt x="5054" y="22009"/>
                </a:lnTo>
                <a:lnTo>
                  <a:pt x="5918" y="22021"/>
                </a:lnTo>
                <a:lnTo>
                  <a:pt x="18734" y="19468"/>
                </a:lnTo>
                <a:lnTo>
                  <a:pt x="31962" y="13377"/>
                </a:lnTo>
                <a:lnTo>
                  <a:pt x="39290" y="6103"/>
                </a:lnTo>
                <a:lnTo>
                  <a:pt x="344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46" name="Google Shape;3746;gefe2f4b35a_0_17"/>
          <p:cNvSpPr/>
          <p:nvPr/>
        </p:nvSpPr>
        <p:spPr>
          <a:xfrm>
            <a:off x="1874827" y="6788439"/>
            <a:ext cx="26035" cy="30479"/>
          </a:xfrm>
          <a:custGeom>
            <a:rect b="b" l="l" r="r" t="t"/>
            <a:pathLst>
              <a:path extrusionOk="0" h="30479" w="26035">
                <a:moveTo>
                  <a:pt x="24703" y="0"/>
                </a:moveTo>
                <a:lnTo>
                  <a:pt x="13563" y="4564"/>
                </a:lnTo>
                <a:lnTo>
                  <a:pt x="4300" y="14663"/>
                </a:lnTo>
                <a:lnTo>
                  <a:pt x="0" y="24908"/>
                </a:lnTo>
                <a:lnTo>
                  <a:pt x="3748" y="29908"/>
                </a:lnTo>
                <a:lnTo>
                  <a:pt x="10091" y="23221"/>
                </a:lnTo>
                <a:lnTo>
                  <a:pt x="16894" y="17021"/>
                </a:lnTo>
                <a:lnTo>
                  <a:pt x="22670" y="9805"/>
                </a:lnTo>
                <a:lnTo>
                  <a:pt x="25934" y="76"/>
                </a:lnTo>
                <a:lnTo>
                  <a:pt x="24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47" name="Google Shape;3747;gefe2f4b35a_0_17"/>
          <p:cNvSpPr/>
          <p:nvPr/>
        </p:nvSpPr>
        <p:spPr>
          <a:xfrm>
            <a:off x="2423868" y="6795892"/>
            <a:ext cx="36830" cy="22859"/>
          </a:xfrm>
          <a:custGeom>
            <a:rect b="b" l="l" r="r" t="t"/>
            <a:pathLst>
              <a:path extrusionOk="0" h="22859" w="36830">
                <a:moveTo>
                  <a:pt x="28312" y="0"/>
                </a:moveTo>
                <a:lnTo>
                  <a:pt x="22152" y="0"/>
                </a:lnTo>
                <a:lnTo>
                  <a:pt x="11002" y="2186"/>
                </a:lnTo>
                <a:lnTo>
                  <a:pt x="2448" y="7704"/>
                </a:lnTo>
                <a:lnTo>
                  <a:pt x="0" y="14985"/>
                </a:lnTo>
                <a:lnTo>
                  <a:pt x="7166" y="22466"/>
                </a:lnTo>
                <a:lnTo>
                  <a:pt x="10100" y="13309"/>
                </a:lnTo>
                <a:lnTo>
                  <a:pt x="15383" y="11480"/>
                </a:lnTo>
                <a:lnTo>
                  <a:pt x="22482" y="11480"/>
                </a:lnTo>
                <a:lnTo>
                  <a:pt x="29277" y="12293"/>
                </a:lnTo>
                <a:lnTo>
                  <a:pt x="33760" y="12293"/>
                </a:lnTo>
                <a:lnTo>
                  <a:pt x="36059" y="11391"/>
                </a:lnTo>
                <a:lnTo>
                  <a:pt x="36808" y="7708"/>
                </a:lnTo>
                <a:lnTo>
                  <a:pt x="34052" y="2184"/>
                </a:lnTo>
                <a:lnTo>
                  <a:pt x="283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48" name="Google Shape;3748;gefe2f4b35a_0_17"/>
          <p:cNvSpPr/>
          <p:nvPr/>
        </p:nvSpPr>
        <p:spPr>
          <a:xfrm>
            <a:off x="4422667" y="6855462"/>
            <a:ext cx="41910" cy="22859"/>
          </a:xfrm>
          <a:custGeom>
            <a:rect b="b" l="l" r="r" t="t"/>
            <a:pathLst>
              <a:path extrusionOk="0" h="22859" w="41910">
                <a:moveTo>
                  <a:pt x="34072" y="0"/>
                </a:moveTo>
                <a:lnTo>
                  <a:pt x="26177" y="7067"/>
                </a:lnTo>
                <a:lnTo>
                  <a:pt x="10983" y="11633"/>
                </a:lnTo>
                <a:lnTo>
                  <a:pt x="0" y="15941"/>
                </a:lnTo>
                <a:lnTo>
                  <a:pt x="4735" y="22237"/>
                </a:lnTo>
                <a:lnTo>
                  <a:pt x="14923" y="17173"/>
                </a:lnTo>
                <a:lnTo>
                  <a:pt x="31357" y="13881"/>
                </a:lnTo>
                <a:lnTo>
                  <a:pt x="41814" y="9207"/>
                </a:lnTo>
                <a:lnTo>
                  <a:pt x="340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49" name="Google Shape;3749;gefe2f4b35a_0_17"/>
          <p:cNvSpPr/>
          <p:nvPr/>
        </p:nvSpPr>
        <p:spPr>
          <a:xfrm>
            <a:off x="131089" y="6862605"/>
            <a:ext cx="31114" cy="22859"/>
          </a:xfrm>
          <a:custGeom>
            <a:rect b="b" l="l" r="r" t="t"/>
            <a:pathLst>
              <a:path extrusionOk="0" h="22859" w="31114">
                <a:moveTo>
                  <a:pt x="23970" y="0"/>
                </a:moveTo>
                <a:lnTo>
                  <a:pt x="18266" y="5999"/>
                </a:lnTo>
                <a:lnTo>
                  <a:pt x="6625" y="10252"/>
                </a:lnTo>
                <a:lnTo>
                  <a:pt x="0" y="14937"/>
                </a:lnTo>
                <a:lnTo>
                  <a:pt x="9340" y="22237"/>
                </a:lnTo>
                <a:lnTo>
                  <a:pt x="14191" y="15684"/>
                </a:lnTo>
                <a:lnTo>
                  <a:pt x="24618" y="10252"/>
                </a:lnTo>
                <a:lnTo>
                  <a:pt x="31064" y="5253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50" name="Google Shape;3750;gefe2f4b35a_0_17"/>
          <p:cNvSpPr/>
          <p:nvPr/>
        </p:nvSpPr>
        <p:spPr>
          <a:xfrm>
            <a:off x="1133190" y="6874392"/>
            <a:ext cx="45719" cy="19050"/>
          </a:xfrm>
          <a:custGeom>
            <a:rect b="b" l="l" r="r" t="t"/>
            <a:pathLst>
              <a:path extrusionOk="0" h="19050" w="45719">
                <a:moveTo>
                  <a:pt x="15646" y="0"/>
                </a:moveTo>
                <a:lnTo>
                  <a:pt x="6845" y="0"/>
                </a:lnTo>
                <a:lnTo>
                  <a:pt x="0" y="1524"/>
                </a:lnTo>
                <a:lnTo>
                  <a:pt x="1612" y="3302"/>
                </a:lnTo>
                <a:lnTo>
                  <a:pt x="10698" y="7212"/>
                </a:lnTo>
                <a:lnTo>
                  <a:pt x="18742" y="12299"/>
                </a:lnTo>
                <a:lnTo>
                  <a:pt x="27523" y="16710"/>
                </a:lnTo>
                <a:lnTo>
                  <a:pt x="38823" y="18592"/>
                </a:lnTo>
                <a:lnTo>
                  <a:pt x="40932" y="18592"/>
                </a:lnTo>
                <a:lnTo>
                  <a:pt x="43205" y="18427"/>
                </a:lnTo>
                <a:lnTo>
                  <a:pt x="45681" y="18059"/>
                </a:lnTo>
                <a:lnTo>
                  <a:pt x="44830" y="9365"/>
                </a:lnTo>
                <a:lnTo>
                  <a:pt x="37707" y="3809"/>
                </a:lnTo>
                <a:lnTo>
                  <a:pt x="27063" y="864"/>
                </a:lnTo>
                <a:lnTo>
                  <a:pt x="156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51" name="Google Shape;3751;gefe2f4b35a_0_17"/>
          <p:cNvSpPr/>
          <p:nvPr/>
        </p:nvSpPr>
        <p:spPr>
          <a:xfrm>
            <a:off x="976337" y="6884764"/>
            <a:ext cx="26034" cy="30479"/>
          </a:xfrm>
          <a:custGeom>
            <a:rect b="b" l="l" r="r" t="t"/>
            <a:pathLst>
              <a:path extrusionOk="0" h="30479" w="26034">
                <a:moveTo>
                  <a:pt x="24419" y="0"/>
                </a:moveTo>
                <a:lnTo>
                  <a:pt x="13364" y="4566"/>
                </a:lnTo>
                <a:lnTo>
                  <a:pt x="4230" y="14670"/>
                </a:lnTo>
                <a:lnTo>
                  <a:pt x="0" y="24919"/>
                </a:lnTo>
                <a:lnTo>
                  <a:pt x="3654" y="29921"/>
                </a:lnTo>
                <a:lnTo>
                  <a:pt x="9829" y="23111"/>
                </a:lnTo>
                <a:lnTo>
                  <a:pt x="16567" y="16867"/>
                </a:lnTo>
                <a:lnTo>
                  <a:pt x="22385" y="9691"/>
                </a:lnTo>
                <a:lnTo>
                  <a:pt x="25803" y="88"/>
                </a:lnTo>
                <a:lnTo>
                  <a:pt x="244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52" name="Google Shape;3752;gefe2f4b35a_0_17"/>
          <p:cNvSpPr/>
          <p:nvPr/>
        </p:nvSpPr>
        <p:spPr>
          <a:xfrm>
            <a:off x="441945" y="6891866"/>
            <a:ext cx="23495" cy="20954"/>
          </a:xfrm>
          <a:custGeom>
            <a:rect b="b" l="l" r="r" t="t"/>
            <a:pathLst>
              <a:path extrusionOk="0" h="20954" w="23495">
                <a:moveTo>
                  <a:pt x="4527" y="0"/>
                </a:moveTo>
                <a:lnTo>
                  <a:pt x="3295" y="0"/>
                </a:lnTo>
                <a:lnTo>
                  <a:pt x="1872" y="177"/>
                </a:lnTo>
                <a:lnTo>
                  <a:pt x="234" y="584"/>
                </a:lnTo>
                <a:lnTo>
                  <a:pt x="0" y="8316"/>
                </a:lnTo>
                <a:lnTo>
                  <a:pt x="4368" y="14790"/>
                </a:lnTo>
                <a:lnTo>
                  <a:pt x="11032" y="19238"/>
                </a:lnTo>
                <a:lnTo>
                  <a:pt x="17684" y="20891"/>
                </a:lnTo>
                <a:lnTo>
                  <a:pt x="20948" y="20891"/>
                </a:lnTo>
                <a:lnTo>
                  <a:pt x="23145" y="19227"/>
                </a:lnTo>
                <a:lnTo>
                  <a:pt x="22484" y="15328"/>
                </a:lnTo>
                <a:lnTo>
                  <a:pt x="16859" y="12719"/>
                </a:lnTo>
                <a:lnTo>
                  <a:pt x="13796" y="7473"/>
                </a:lnTo>
                <a:lnTo>
                  <a:pt x="10588" y="2323"/>
                </a:lnTo>
                <a:lnTo>
                  <a:pt x="45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53" name="Google Shape;3753;gefe2f4b35a_0_17"/>
          <p:cNvSpPr/>
          <p:nvPr/>
        </p:nvSpPr>
        <p:spPr>
          <a:xfrm>
            <a:off x="1355840" y="6892449"/>
            <a:ext cx="48894" cy="37465"/>
          </a:xfrm>
          <a:custGeom>
            <a:rect b="b" l="l" r="r" t="t"/>
            <a:pathLst>
              <a:path extrusionOk="0" h="37465" w="48894">
                <a:moveTo>
                  <a:pt x="36779" y="0"/>
                </a:moveTo>
                <a:lnTo>
                  <a:pt x="33577" y="9070"/>
                </a:lnTo>
                <a:lnTo>
                  <a:pt x="28813" y="16606"/>
                </a:lnTo>
                <a:lnTo>
                  <a:pt x="21663" y="21754"/>
                </a:lnTo>
                <a:lnTo>
                  <a:pt x="11303" y="23660"/>
                </a:lnTo>
                <a:lnTo>
                  <a:pt x="8001" y="23660"/>
                </a:lnTo>
                <a:lnTo>
                  <a:pt x="4254" y="23215"/>
                </a:lnTo>
                <a:lnTo>
                  <a:pt x="0" y="22237"/>
                </a:lnTo>
                <a:lnTo>
                  <a:pt x="1092" y="32880"/>
                </a:lnTo>
                <a:lnTo>
                  <a:pt x="6629" y="36868"/>
                </a:lnTo>
                <a:lnTo>
                  <a:pt x="13589" y="36868"/>
                </a:lnTo>
                <a:lnTo>
                  <a:pt x="29869" y="31552"/>
                </a:lnTo>
                <a:lnTo>
                  <a:pt x="43762" y="19619"/>
                </a:lnTo>
                <a:lnTo>
                  <a:pt x="48366" y="7094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54" name="Google Shape;3754;gefe2f4b35a_0_17"/>
          <p:cNvSpPr/>
          <p:nvPr/>
        </p:nvSpPr>
        <p:spPr>
          <a:xfrm>
            <a:off x="931171" y="6920904"/>
            <a:ext cx="34290" cy="23495"/>
          </a:xfrm>
          <a:custGeom>
            <a:rect b="b" l="l" r="r" t="t"/>
            <a:pathLst>
              <a:path extrusionOk="0" h="23495" w="34290">
                <a:moveTo>
                  <a:pt x="29677" y="0"/>
                </a:moveTo>
                <a:lnTo>
                  <a:pt x="27378" y="0"/>
                </a:lnTo>
                <a:lnTo>
                  <a:pt x="14331" y="3139"/>
                </a:lnTo>
                <a:lnTo>
                  <a:pt x="4191" y="10321"/>
                </a:lnTo>
                <a:lnTo>
                  <a:pt x="0" y="18195"/>
                </a:lnTo>
                <a:lnTo>
                  <a:pt x="4797" y="23406"/>
                </a:lnTo>
                <a:lnTo>
                  <a:pt x="10548" y="16296"/>
                </a:lnTo>
                <a:lnTo>
                  <a:pt x="21306" y="14166"/>
                </a:lnTo>
                <a:lnTo>
                  <a:pt x="31156" y="11065"/>
                </a:lnTo>
                <a:lnTo>
                  <a:pt x="34185" y="1041"/>
                </a:lnTo>
                <a:lnTo>
                  <a:pt x="31963" y="317"/>
                </a:lnTo>
                <a:lnTo>
                  <a:pt x="296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55" name="Google Shape;3755;gefe2f4b35a_0_17"/>
          <p:cNvSpPr/>
          <p:nvPr/>
        </p:nvSpPr>
        <p:spPr>
          <a:xfrm>
            <a:off x="1038292" y="6951784"/>
            <a:ext cx="22859" cy="22859"/>
          </a:xfrm>
          <a:custGeom>
            <a:rect b="b" l="l" r="r" t="t"/>
            <a:pathLst>
              <a:path extrusionOk="0" h="22859" w="22859">
                <a:moveTo>
                  <a:pt x="718" y="0"/>
                </a:moveTo>
                <a:lnTo>
                  <a:pt x="0" y="7976"/>
                </a:lnTo>
                <a:lnTo>
                  <a:pt x="3363" y="15235"/>
                </a:lnTo>
                <a:lnTo>
                  <a:pt x="9083" y="20515"/>
                </a:lnTo>
                <a:lnTo>
                  <a:pt x="15437" y="22555"/>
                </a:lnTo>
                <a:lnTo>
                  <a:pt x="18942" y="22555"/>
                </a:lnTo>
                <a:lnTo>
                  <a:pt x="21901" y="20320"/>
                </a:lnTo>
                <a:lnTo>
                  <a:pt x="22841" y="14757"/>
                </a:lnTo>
                <a:lnTo>
                  <a:pt x="21762" y="14897"/>
                </a:lnTo>
                <a:lnTo>
                  <a:pt x="20758" y="14973"/>
                </a:lnTo>
                <a:lnTo>
                  <a:pt x="8147" y="14973"/>
                </a:lnTo>
                <a:lnTo>
                  <a:pt x="7627" y="4279"/>
                </a:lnTo>
                <a:lnTo>
                  <a:pt x="7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56" name="Google Shape;3756;gefe2f4b35a_0_17"/>
          <p:cNvSpPr/>
          <p:nvPr/>
        </p:nvSpPr>
        <p:spPr>
          <a:xfrm>
            <a:off x="2747860" y="6951784"/>
            <a:ext cx="41275" cy="29845"/>
          </a:xfrm>
          <a:custGeom>
            <a:rect b="b" l="l" r="r" t="t"/>
            <a:pathLst>
              <a:path extrusionOk="0" h="29845" w="41275">
                <a:moveTo>
                  <a:pt x="36817" y="0"/>
                </a:moveTo>
                <a:lnTo>
                  <a:pt x="29714" y="9379"/>
                </a:lnTo>
                <a:lnTo>
                  <a:pt x="16065" y="12250"/>
                </a:lnTo>
                <a:lnTo>
                  <a:pt x="3588" y="16371"/>
                </a:lnTo>
                <a:lnTo>
                  <a:pt x="0" y="29502"/>
                </a:lnTo>
                <a:lnTo>
                  <a:pt x="838" y="29514"/>
                </a:lnTo>
                <a:lnTo>
                  <a:pt x="16682" y="26451"/>
                </a:lnTo>
                <a:lnTo>
                  <a:pt x="32305" y="18886"/>
                </a:lnTo>
                <a:lnTo>
                  <a:pt x="41189" y="9256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57" name="Google Shape;3757;gefe2f4b35a_0_17"/>
          <p:cNvSpPr/>
          <p:nvPr/>
        </p:nvSpPr>
        <p:spPr>
          <a:xfrm>
            <a:off x="3338508" y="6996033"/>
            <a:ext cx="22225" cy="30479"/>
          </a:xfrm>
          <a:custGeom>
            <a:rect b="b" l="l" r="r" t="t"/>
            <a:pathLst>
              <a:path extrusionOk="0" h="30479" w="22225">
                <a:moveTo>
                  <a:pt x="13355" y="0"/>
                </a:moveTo>
                <a:lnTo>
                  <a:pt x="10225" y="8519"/>
                </a:lnTo>
                <a:lnTo>
                  <a:pt x="3569" y="17776"/>
                </a:lnTo>
                <a:lnTo>
                  <a:pt x="0" y="25610"/>
                </a:lnTo>
                <a:lnTo>
                  <a:pt x="6128" y="29857"/>
                </a:lnTo>
                <a:lnTo>
                  <a:pt x="9956" y="22059"/>
                </a:lnTo>
                <a:lnTo>
                  <a:pt x="17824" y="13928"/>
                </a:lnTo>
                <a:lnTo>
                  <a:pt x="21650" y="6297"/>
                </a:lnTo>
                <a:lnTo>
                  <a:pt x="133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58" name="Google Shape;3758;gefe2f4b35a_0_17"/>
          <p:cNvSpPr/>
          <p:nvPr/>
        </p:nvSpPr>
        <p:spPr>
          <a:xfrm>
            <a:off x="692844" y="7003528"/>
            <a:ext cx="36829" cy="22859"/>
          </a:xfrm>
          <a:custGeom>
            <a:rect b="b" l="l" r="r" t="t"/>
            <a:pathLst>
              <a:path extrusionOk="0" h="22859" w="36829">
                <a:moveTo>
                  <a:pt x="36779" y="0"/>
                </a:moveTo>
                <a:lnTo>
                  <a:pt x="24722" y="2664"/>
                </a:lnTo>
                <a:lnTo>
                  <a:pt x="15517" y="8281"/>
                </a:lnTo>
                <a:lnTo>
                  <a:pt x="0" y="22364"/>
                </a:lnTo>
                <a:lnTo>
                  <a:pt x="12177" y="19793"/>
                </a:lnTo>
                <a:lnTo>
                  <a:pt x="22823" y="15635"/>
                </a:lnTo>
                <a:lnTo>
                  <a:pt x="31252" y="9250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59" name="Google Shape;3759;gefe2f4b35a_0_17"/>
          <p:cNvSpPr/>
          <p:nvPr/>
        </p:nvSpPr>
        <p:spPr>
          <a:xfrm>
            <a:off x="3197231" y="7002428"/>
            <a:ext cx="22860" cy="23495"/>
          </a:xfrm>
          <a:custGeom>
            <a:rect b="b" l="l" r="r" t="t"/>
            <a:pathLst>
              <a:path extrusionOk="0" h="23495" w="22860">
                <a:moveTo>
                  <a:pt x="18715" y="0"/>
                </a:moveTo>
                <a:lnTo>
                  <a:pt x="16962" y="0"/>
                </a:lnTo>
                <a:lnTo>
                  <a:pt x="7400" y="3261"/>
                </a:lnTo>
                <a:lnTo>
                  <a:pt x="887" y="10652"/>
                </a:lnTo>
                <a:lnTo>
                  <a:pt x="0" y="18580"/>
                </a:lnTo>
                <a:lnTo>
                  <a:pt x="7310" y="23456"/>
                </a:lnTo>
                <a:lnTo>
                  <a:pt x="8102" y="14806"/>
                </a:lnTo>
                <a:lnTo>
                  <a:pt x="12181" y="9594"/>
                </a:lnTo>
                <a:lnTo>
                  <a:pt x="17554" y="5726"/>
                </a:lnTo>
                <a:lnTo>
                  <a:pt x="22233" y="1104"/>
                </a:lnTo>
                <a:lnTo>
                  <a:pt x="20493" y="342"/>
                </a:lnTo>
                <a:lnTo>
                  <a:pt x="187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60" name="Google Shape;3760;gefe2f4b35a_0_17"/>
          <p:cNvSpPr/>
          <p:nvPr/>
        </p:nvSpPr>
        <p:spPr>
          <a:xfrm>
            <a:off x="1837444" y="7053264"/>
            <a:ext cx="24130" cy="12065"/>
          </a:xfrm>
          <a:custGeom>
            <a:rect b="b" l="l" r="r" t="t"/>
            <a:pathLst>
              <a:path extrusionOk="0" h="12065" w="24130">
                <a:moveTo>
                  <a:pt x="23507" y="0"/>
                </a:moveTo>
                <a:lnTo>
                  <a:pt x="0" y="11595"/>
                </a:lnTo>
                <a:lnTo>
                  <a:pt x="23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61" name="Google Shape;3761;gefe2f4b35a_0_17"/>
          <p:cNvSpPr/>
          <p:nvPr/>
        </p:nvSpPr>
        <p:spPr>
          <a:xfrm>
            <a:off x="4736720" y="7153887"/>
            <a:ext cx="29845" cy="19684"/>
          </a:xfrm>
          <a:custGeom>
            <a:rect b="b" l="l" r="r" t="t"/>
            <a:pathLst>
              <a:path extrusionOk="0" h="19684" w="29845">
                <a:moveTo>
                  <a:pt x="14439" y="0"/>
                </a:moveTo>
                <a:lnTo>
                  <a:pt x="8813" y="0"/>
                </a:lnTo>
                <a:lnTo>
                  <a:pt x="5410" y="0"/>
                </a:lnTo>
                <a:lnTo>
                  <a:pt x="2476" y="3187"/>
                </a:lnTo>
                <a:lnTo>
                  <a:pt x="0" y="12585"/>
                </a:lnTo>
                <a:lnTo>
                  <a:pt x="2641" y="10998"/>
                </a:lnTo>
                <a:lnTo>
                  <a:pt x="5130" y="10375"/>
                </a:lnTo>
                <a:lnTo>
                  <a:pt x="11861" y="10375"/>
                </a:lnTo>
                <a:lnTo>
                  <a:pt x="15709" y="12585"/>
                </a:lnTo>
                <a:lnTo>
                  <a:pt x="22098" y="17018"/>
                </a:lnTo>
                <a:lnTo>
                  <a:pt x="24650" y="19227"/>
                </a:lnTo>
                <a:lnTo>
                  <a:pt x="28105" y="19227"/>
                </a:lnTo>
                <a:lnTo>
                  <a:pt x="29171" y="17513"/>
                </a:lnTo>
                <a:lnTo>
                  <a:pt x="29616" y="12585"/>
                </a:lnTo>
                <a:lnTo>
                  <a:pt x="21336" y="8699"/>
                </a:lnTo>
                <a:lnTo>
                  <a:pt x="144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62" name="Google Shape;3762;gefe2f4b35a_0_17"/>
          <p:cNvSpPr/>
          <p:nvPr/>
        </p:nvSpPr>
        <p:spPr>
          <a:xfrm>
            <a:off x="554365" y="7194794"/>
            <a:ext cx="43179" cy="16509"/>
          </a:xfrm>
          <a:custGeom>
            <a:rect b="b" l="l" r="r" t="t"/>
            <a:pathLst>
              <a:path extrusionOk="0" h="16509" w="43179">
                <a:moveTo>
                  <a:pt x="35768" y="0"/>
                </a:moveTo>
                <a:lnTo>
                  <a:pt x="31768" y="0"/>
                </a:lnTo>
                <a:lnTo>
                  <a:pt x="17314" y="1402"/>
                </a:lnTo>
                <a:lnTo>
                  <a:pt x="5276" y="5094"/>
                </a:lnTo>
                <a:lnTo>
                  <a:pt x="0" y="10303"/>
                </a:lnTo>
                <a:lnTo>
                  <a:pt x="5834" y="16256"/>
                </a:lnTo>
                <a:lnTo>
                  <a:pt x="7206" y="11544"/>
                </a:lnTo>
                <a:lnTo>
                  <a:pt x="9898" y="10033"/>
                </a:lnTo>
                <a:lnTo>
                  <a:pt x="16198" y="10033"/>
                </a:lnTo>
                <a:lnTo>
                  <a:pt x="30168" y="14782"/>
                </a:lnTo>
                <a:lnTo>
                  <a:pt x="38118" y="14782"/>
                </a:lnTo>
                <a:lnTo>
                  <a:pt x="41877" y="11811"/>
                </a:lnTo>
                <a:lnTo>
                  <a:pt x="42626" y="1168"/>
                </a:lnTo>
                <a:lnTo>
                  <a:pt x="39527" y="368"/>
                </a:lnTo>
                <a:lnTo>
                  <a:pt x="357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63" name="Google Shape;3763;gefe2f4b35a_0_17"/>
          <p:cNvSpPr/>
          <p:nvPr/>
        </p:nvSpPr>
        <p:spPr>
          <a:xfrm>
            <a:off x="3529589" y="7193935"/>
            <a:ext cx="43814" cy="22859"/>
          </a:xfrm>
          <a:custGeom>
            <a:rect b="b" l="l" r="r" t="t"/>
            <a:pathLst>
              <a:path extrusionOk="0" h="22859" w="43814">
                <a:moveTo>
                  <a:pt x="36258" y="0"/>
                </a:moveTo>
                <a:lnTo>
                  <a:pt x="33756" y="0"/>
                </a:lnTo>
                <a:lnTo>
                  <a:pt x="26822" y="2298"/>
                </a:lnTo>
                <a:lnTo>
                  <a:pt x="22810" y="7554"/>
                </a:lnTo>
                <a:lnTo>
                  <a:pt x="19306" y="13314"/>
                </a:lnTo>
                <a:lnTo>
                  <a:pt x="13893" y="17119"/>
                </a:lnTo>
                <a:lnTo>
                  <a:pt x="0" y="20853"/>
                </a:lnTo>
                <a:lnTo>
                  <a:pt x="635" y="22860"/>
                </a:lnTo>
                <a:lnTo>
                  <a:pt x="6896" y="22860"/>
                </a:lnTo>
                <a:lnTo>
                  <a:pt x="17776" y="21638"/>
                </a:lnTo>
                <a:lnTo>
                  <a:pt x="30605" y="17865"/>
                </a:lnTo>
                <a:lnTo>
                  <a:pt x="40669" y="11383"/>
                </a:lnTo>
                <a:lnTo>
                  <a:pt x="43256" y="2032"/>
                </a:lnTo>
                <a:lnTo>
                  <a:pt x="39357" y="596"/>
                </a:lnTo>
                <a:lnTo>
                  <a:pt x="36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64" name="Google Shape;3764;gefe2f4b35a_0_17"/>
          <p:cNvSpPr/>
          <p:nvPr/>
        </p:nvSpPr>
        <p:spPr>
          <a:xfrm>
            <a:off x="838467" y="7203565"/>
            <a:ext cx="24130" cy="22859"/>
          </a:xfrm>
          <a:custGeom>
            <a:rect b="b" l="l" r="r" t="t"/>
            <a:pathLst>
              <a:path extrusionOk="0" h="22859" w="24130">
                <a:moveTo>
                  <a:pt x="16385" y="0"/>
                </a:moveTo>
                <a:lnTo>
                  <a:pt x="12165" y="5616"/>
                </a:lnTo>
                <a:lnTo>
                  <a:pt x="3890" y="11210"/>
                </a:lnTo>
                <a:lnTo>
                  <a:pt x="0" y="16762"/>
                </a:lnTo>
                <a:lnTo>
                  <a:pt x="8931" y="22250"/>
                </a:lnTo>
                <a:lnTo>
                  <a:pt x="11358" y="14814"/>
                </a:lnTo>
                <a:lnTo>
                  <a:pt x="19102" y="8615"/>
                </a:lnTo>
                <a:lnTo>
                  <a:pt x="23623" y="3671"/>
                </a:lnTo>
                <a:lnTo>
                  <a:pt x="163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65" name="Google Shape;3765;gefe2f4b35a_0_17"/>
          <p:cNvSpPr/>
          <p:nvPr/>
        </p:nvSpPr>
        <p:spPr>
          <a:xfrm>
            <a:off x="3941122" y="7265219"/>
            <a:ext cx="43814" cy="17145"/>
          </a:xfrm>
          <a:custGeom>
            <a:rect b="b" l="l" r="r" t="t"/>
            <a:pathLst>
              <a:path extrusionOk="0" h="17145" w="43814">
                <a:moveTo>
                  <a:pt x="11722" y="0"/>
                </a:moveTo>
                <a:lnTo>
                  <a:pt x="5600" y="0"/>
                </a:lnTo>
                <a:lnTo>
                  <a:pt x="711" y="3289"/>
                </a:lnTo>
                <a:lnTo>
                  <a:pt x="0" y="12433"/>
                </a:lnTo>
                <a:lnTo>
                  <a:pt x="2717" y="11417"/>
                </a:lnTo>
                <a:lnTo>
                  <a:pt x="5956" y="11010"/>
                </a:lnTo>
                <a:lnTo>
                  <a:pt x="16078" y="11010"/>
                </a:lnTo>
                <a:lnTo>
                  <a:pt x="23545" y="12509"/>
                </a:lnTo>
                <a:lnTo>
                  <a:pt x="35915" y="15494"/>
                </a:lnTo>
                <a:lnTo>
                  <a:pt x="40792" y="16992"/>
                </a:lnTo>
                <a:lnTo>
                  <a:pt x="43624" y="16992"/>
                </a:lnTo>
                <a:lnTo>
                  <a:pt x="42278" y="15824"/>
                </a:lnTo>
                <a:lnTo>
                  <a:pt x="36817" y="12433"/>
                </a:lnTo>
                <a:lnTo>
                  <a:pt x="31824" y="7993"/>
                </a:lnTo>
                <a:lnTo>
                  <a:pt x="25469" y="3997"/>
                </a:lnTo>
                <a:lnTo>
                  <a:pt x="18515" y="1110"/>
                </a:lnTo>
                <a:lnTo>
                  <a:pt x="11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66" name="Google Shape;3766;gefe2f4b35a_0_17"/>
          <p:cNvSpPr/>
          <p:nvPr/>
        </p:nvSpPr>
        <p:spPr>
          <a:xfrm>
            <a:off x="4176355" y="7286845"/>
            <a:ext cx="23495" cy="20954"/>
          </a:xfrm>
          <a:custGeom>
            <a:rect b="b" l="l" r="r" t="t"/>
            <a:pathLst>
              <a:path extrusionOk="0" h="20954" w="23495">
                <a:moveTo>
                  <a:pt x="5397" y="0"/>
                </a:moveTo>
                <a:lnTo>
                  <a:pt x="2171" y="0"/>
                </a:lnTo>
                <a:lnTo>
                  <a:pt x="0" y="1651"/>
                </a:lnTo>
                <a:lnTo>
                  <a:pt x="673" y="5562"/>
                </a:lnTo>
                <a:lnTo>
                  <a:pt x="6278" y="8265"/>
                </a:lnTo>
                <a:lnTo>
                  <a:pt x="9309" y="13504"/>
                </a:lnTo>
                <a:lnTo>
                  <a:pt x="12435" y="18608"/>
                </a:lnTo>
                <a:lnTo>
                  <a:pt x="18326" y="20904"/>
                </a:lnTo>
                <a:lnTo>
                  <a:pt x="19545" y="20904"/>
                </a:lnTo>
                <a:lnTo>
                  <a:pt x="20942" y="20713"/>
                </a:lnTo>
                <a:lnTo>
                  <a:pt x="22555" y="20307"/>
                </a:lnTo>
                <a:lnTo>
                  <a:pt x="22942" y="12633"/>
                </a:lnTo>
                <a:lnTo>
                  <a:pt x="18653" y="6153"/>
                </a:lnTo>
                <a:lnTo>
                  <a:pt x="12025" y="1672"/>
                </a:lnTo>
                <a:lnTo>
                  <a:pt x="539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67" name="Google Shape;3767;gefe2f4b35a_0_17"/>
          <p:cNvSpPr/>
          <p:nvPr/>
        </p:nvSpPr>
        <p:spPr>
          <a:xfrm>
            <a:off x="29921" y="7336763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5963" y="0"/>
                </a:lnTo>
                <a:lnTo>
                  <a:pt x="15113" y="38"/>
                </a:lnTo>
                <a:lnTo>
                  <a:pt x="14630" y="127"/>
                </a:lnTo>
                <a:lnTo>
                  <a:pt x="11503" y="6193"/>
                </a:lnTo>
                <a:lnTo>
                  <a:pt x="5481" y="9440"/>
                </a:lnTo>
                <a:lnTo>
                  <a:pt x="376" y="13619"/>
                </a:lnTo>
                <a:lnTo>
                  <a:pt x="0" y="22479"/>
                </a:lnTo>
                <a:lnTo>
                  <a:pt x="1422" y="23063"/>
                </a:lnTo>
                <a:lnTo>
                  <a:pt x="2819" y="23329"/>
                </a:lnTo>
                <a:lnTo>
                  <a:pt x="10515" y="23329"/>
                </a:lnTo>
                <a:lnTo>
                  <a:pt x="15951" y="17500"/>
                </a:lnTo>
                <a:lnTo>
                  <a:pt x="21158" y="5829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68" name="Google Shape;3768;gefe2f4b35a_0_17"/>
          <p:cNvSpPr/>
          <p:nvPr/>
        </p:nvSpPr>
        <p:spPr>
          <a:xfrm>
            <a:off x="4093081" y="7359237"/>
            <a:ext cx="40004" cy="29845"/>
          </a:xfrm>
          <a:custGeom>
            <a:rect b="b" l="l" r="r" t="t"/>
            <a:pathLst>
              <a:path extrusionOk="0" h="29845" w="40004">
                <a:moveTo>
                  <a:pt x="32118" y="0"/>
                </a:moveTo>
                <a:lnTo>
                  <a:pt x="24122" y="8855"/>
                </a:lnTo>
                <a:lnTo>
                  <a:pt x="10258" y="16567"/>
                </a:lnTo>
                <a:lnTo>
                  <a:pt x="0" y="23374"/>
                </a:lnTo>
                <a:lnTo>
                  <a:pt x="2819" y="29514"/>
                </a:lnTo>
                <a:lnTo>
                  <a:pt x="30551" y="18605"/>
                </a:lnTo>
                <a:lnTo>
                  <a:pt x="39504" y="10594"/>
                </a:lnTo>
                <a:lnTo>
                  <a:pt x="321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69" name="Google Shape;3769;gefe2f4b35a_0_17"/>
          <p:cNvSpPr/>
          <p:nvPr/>
        </p:nvSpPr>
        <p:spPr>
          <a:xfrm>
            <a:off x="2003400" y="7365212"/>
            <a:ext cx="29844" cy="14604"/>
          </a:xfrm>
          <a:custGeom>
            <a:rect b="b" l="l" r="r" t="t"/>
            <a:pathLst>
              <a:path extrusionOk="0" h="14604" w="29844">
                <a:moveTo>
                  <a:pt x="20425" y="0"/>
                </a:moveTo>
                <a:lnTo>
                  <a:pt x="14710" y="0"/>
                </a:lnTo>
                <a:lnTo>
                  <a:pt x="6773" y="1162"/>
                </a:lnTo>
                <a:lnTo>
                  <a:pt x="761" y="3832"/>
                </a:lnTo>
                <a:lnTo>
                  <a:pt x="0" y="6782"/>
                </a:lnTo>
                <a:lnTo>
                  <a:pt x="7814" y="8788"/>
                </a:lnTo>
                <a:lnTo>
                  <a:pt x="13034" y="8750"/>
                </a:lnTo>
                <a:lnTo>
                  <a:pt x="17784" y="10058"/>
                </a:lnTo>
                <a:lnTo>
                  <a:pt x="25518" y="12674"/>
                </a:lnTo>
                <a:lnTo>
                  <a:pt x="28528" y="13982"/>
                </a:lnTo>
                <a:lnTo>
                  <a:pt x="29823" y="13982"/>
                </a:lnTo>
                <a:lnTo>
                  <a:pt x="28109" y="12687"/>
                </a:lnTo>
                <a:lnTo>
                  <a:pt x="22559" y="8788"/>
                </a:lnTo>
                <a:lnTo>
                  <a:pt x="24997" y="2197"/>
                </a:lnTo>
                <a:lnTo>
                  <a:pt x="204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70" name="Google Shape;3770;gefe2f4b35a_0_17"/>
          <p:cNvSpPr/>
          <p:nvPr/>
        </p:nvSpPr>
        <p:spPr>
          <a:xfrm>
            <a:off x="1616149" y="7375576"/>
            <a:ext cx="27305" cy="20954"/>
          </a:xfrm>
          <a:custGeom>
            <a:rect b="b" l="l" r="r" t="t"/>
            <a:pathLst>
              <a:path extrusionOk="0" h="20954" w="27305">
                <a:moveTo>
                  <a:pt x="21999" y="0"/>
                </a:moveTo>
                <a:lnTo>
                  <a:pt x="18671" y="0"/>
                </a:lnTo>
                <a:lnTo>
                  <a:pt x="9974" y="2851"/>
                </a:lnTo>
                <a:lnTo>
                  <a:pt x="2766" y="9324"/>
                </a:lnTo>
                <a:lnTo>
                  <a:pt x="0" y="16298"/>
                </a:lnTo>
                <a:lnTo>
                  <a:pt x="4625" y="20650"/>
                </a:lnTo>
                <a:lnTo>
                  <a:pt x="8008" y="14565"/>
                </a:lnTo>
                <a:lnTo>
                  <a:pt x="15279" y="12501"/>
                </a:lnTo>
                <a:lnTo>
                  <a:pt x="22776" y="10740"/>
                </a:lnTo>
                <a:lnTo>
                  <a:pt x="26838" y="5562"/>
                </a:lnTo>
                <a:lnTo>
                  <a:pt x="24996" y="1574"/>
                </a:lnTo>
                <a:lnTo>
                  <a:pt x="219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71" name="Google Shape;3771;gefe2f4b35a_0_17"/>
          <p:cNvSpPr/>
          <p:nvPr/>
        </p:nvSpPr>
        <p:spPr>
          <a:xfrm>
            <a:off x="4120213" y="7410980"/>
            <a:ext cx="27304" cy="29845"/>
          </a:xfrm>
          <a:custGeom>
            <a:rect b="b" l="l" r="r" t="t"/>
            <a:pathLst>
              <a:path extrusionOk="0" h="29845" w="27304">
                <a:moveTo>
                  <a:pt x="27198" y="0"/>
                </a:moveTo>
                <a:lnTo>
                  <a:pt x="12530" y="0"/>
                </a:lnTo>
                <a:lnTo>
                  <a:pt x="7032" y="5475"/>
                </a:lnTo>
                <a:lnTo>
                  <a:pt x="2039" y="15603"/>
                </a:lnTo>
                <a:lnTo>
                  <a:pt x="0" y="25362"/>
                </a:lnTo>
                <a:lnTo>
                  <a:pt x="3360" y="29730"/>
                </a:lnTo>
                <a:lnTo>
                  <a:pt x="3843" y="29730"/>
                </a:lnTo>
                <a:lnTo>
                  <a:pt x="4389" y="29654"/>
                </a:lnTo>
                <a:lnTo>
                  <a:pt x="4986" y="29489"/>
                </a:lnTo>
                <a:lnTo>
                  <a:pt x="9178" y="20681"/>
                </a:lnTo>
                <a:lnTo>
                  <a:pt x="16244" y="14782"/>
                </a:lnTo>
                <a:lnTo>
                  <a:pt x="23235" y="8865"/>
                </a:lnTo>
                <a:lnTo>
                  <a:pt x="271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72" name="Google Shape;3772;gefe2f4b35a_0_17"/>
          <p:cNvSpPr/>
          <p:nvPr/>
        </p:nvSpPr>
        <p:spPr>
          <a:xfrm>
            <a:off x="465454" y="7425718"/>
            <a:ext cx="21590" cy="52070"/>
          </a:xfrm>
          <a:custGeom>
            <a:rect b="b" l="l" r="r" t="t"/>
            <a:pathLst>
              <a:path extrusionOk="0" h="52070" w="21590">
                <a:moveTo>
                  <a:pt x="13627" y="12"/>
                </a:moveTo>
                <a:lnTo>
                  <a:pt x="12916" y="0"/>
                </a:lnTo>
                <a:lnTo>
                  <a:pt x="0" y="7782"/>
                </a:lnTo>
                <a:lnTo>
                  <a:pt x="1175" y="25076"/>
                </a:lnTo>
                <a:lnTo>
                  <a:pt x="10266" y="42798"/>
                </a:lnTo>
                <a:lnTo>
                  <a:pt x="21095" y="51866"/>
                </a:lnTo>
                <a:lnTo>
                  <a:pt x="19842" y="34722"/>
                </a:lnTo>
                <a:lnTo>
                  <a:pt x="11951" y="23258"/>
                </a:lnTo>
                <a:lnTo>
                  <a:pt x="6765" y="13135"/>
                </a:lnTo>
                <a:lnTo>
                  <a:pt x="13627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73" name="Google Shape;3773;gefe2f4b35a_0_17"/>
          <p:cNvSpPr/>
          <p:nvPr/>
        </p:nvSpPr>
        <p:spPr>
          <a:xfrm>
            <a:off x="2129255" y="7433213"/>
            <a:ext cx="36830" cy="29845"/>
          </a:xfrm>
          <a:custGeom>
            <a:rect b="b" l="l" r="r" t="t"/>
            <a:pathLst>
              <a:path extrusionOk="0" h="29845" w="36830">
                <a:moveTo>
                  <a:pt x="36791" y="0"/>
                </a:moveTo>
                <a:lnTo>
                  <a:pt x="23279" y="3022"/>
                </a:lnTo>
                <a:lnTo>
                  <a:pt x="13857" y="10183"/>
                </a:lnTo>
                <a:lnTo>
                  <a:pt x="6704" y="19657"/>
                </a:lnTo>
                <a:lnTo>
                  <a:pt x="0" y="29616"/>
                </a:lnTo>
                <a:lnTo>
                  <a:pt x="11972" y="25008"/>
                </a:lnTo>
                <a:lnTo>
                  <a:pt x="21420" y="17880"/>
                </a:lnTo>
                <a:lnTo>
                  <a:pt x="29355" y="9215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74" name="Google Shape;3774;gefe2f4b35a_0_17"/>
          <p:cNvSpPr/>
          <p:nvPr/>
        </p:nvSpPr>
        <p:spPr>
          <a:xfrm>
            <a:off x="0" y="7477584"/>
            <a:ext cx="635" cy="636"/>
          </a:xfrm>
          <a:custGeom>
            <a:rect b="b" l="l" r="r" t="t"/>
            <a:pathLst>
              <a:path extrusionOk="0" h="634" w="635">
                <a:moveTo>
                  <a:pt x="259" y="0"/>
                </a:moveTo>
                <a:lnTo>
                  <a:pt x="0" y="33"/>
                </a:lnTo>
                <a:lnTo>
                  <a:pt x="0" y="546"/>
                </a:lnTo>
                <a:lnTo>
                  <a:pt x="2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75" name="Google Shape;3775;gefe2f4b35a_0_17"/>
          <p:cNvSpPr/>
          <p:nvPr/>
        </p:nvSpPr>
        <p:spPr>
          <a:xfrm>
            <a:off x="1377500" y="7490911"/>
            <a:ext cx="45084" cy="16509"/>
          </a:xfrm>
          <a:custGeom>
            <a:rect b="b" l="l" r="r" t="t"/>
            <a:pathLst>
              <a:path extrusionOk="0" h="16509" w="45084">
                <a:moveTo>
                  <a:pt x="14900" y="0"/>
                </a:moveTo>
                <a:lnTo>
                  <a:pt x="8037" y="813"/>
                </a:lnTo>
                <a:lnTo>
                  <a:pt x="2798" y="3544"/>
                </a:lnTo>
                <a:lnTo>
                  <a:pt x="0" y="8631"/>
                </a:lnTo>
                <a:lnTo>
                  <a:pt x="460" y="16510"/>
                </a:lnTo>
                <a:lnTo>
                  <a:pt x="15869" y="13542"/>
                </a:lnTo>
                <a:lnTo>
                  <a:pt x="28392" y="12811"/>
                </a:lnTo>
                <a:lnTo>
                  <a:pt x="37959" y="12055"/>
                </a:lnTo>
                <a:lnTo>
                  <a:pt x="44503" y="9017"/>
                </a:lnTo>
                <a:lnTo>
                  <a:pt x="40263" y="6182"/>
                </a:lnTo>
                <a:lnTo>
                  <a:pt x="32988" y="3241"/>
                </a:lnTo>
                <a:lnTo>
                  <a:pt x="24069" y="933"/>
                </a:lnTo>
                <a:lnTo>
                  <a:pt x="149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76" name="Google Shape;3776;gefe2f4b35a_0_17"/>
          <p:cNvSpPr/>
          <p:nvPr/>
        </p:nvSpPr>
        <p:spPr>
          <a:xfrm>
            <a:off x="2747909" y="7507418"/>
            <a:ext cx="23494" cy="22225"/>
          </a:xfrm>
          <a:custGeom>
            <a:rect b="b" l="l" r="r" t="t"/>
            <a:pathLst>
              <a:path extrusionOk="0" h="22225" w="23494">
                <a:moveTo>
                  <a:pt x="14616" y="0"/>
                </a:moveTo>
                <a:lnTo>
                  <a:pt x="12144" y="7253"/>
                </a:lnTo>
                <a:lnTo>
                  <a:pt x="4424" y="13377"/>
                </a:lnTo>
                <a:lnTo>
                  <a:pt x="0" y="18289"/>
                </a:lnTo>
                <a:lnTo>
                  <a:pt x="7415" y="21907"/>
                </a:lnTo>
                <a:lnTo>
                  <a:pt x="7669" y="18199"/>
                </a:lnTo>
                <a:lnTo>
                  <a:pt x="8126" y="14490"/>
                </a:lnTo>
                <a:lnTo>
                  <a:pt x="13041" y="14490"/>
                </a:lnTo>
                <a:lnTo>
                  <a:pt x="13777" y="14579"/>
                </a:lnTo>
                <a:lnTo>
                  <a:pt x="14616" y="14757"/>
                </a:lnTo>
                <a:lnTo>
                  <a:pt x="14616" y="17106"/>
                </a:lnTo>
                <a:lnTo>
                  <a:pt x="16673" y="19558"/>
                </a:lnTo>
                <a:lnTo>
                  <a:pt x="20089" y="19558"/>
                </a:lnTo>
                <a:lnTo>
                  <a:pt x="21499" y="18288"/>
                </a:lnTo>
                <a:lnTo>
                  <a:pt x="22083" y="14757"/>
                </a:lnTo>
                <a:lnTo>
                  <a:pt x="17524" y="14173"/>
                </a:lnTo>
                <a:lnTo>
                  <a:pt x="13498" y="13487"/>
                </a:lnTo>
                <a:lnTo>
                  <a:pt x="14616" y="7150"/>
                </a:lnTo>
                <a:lnTo>
                  <a:pt x="18616" y="7150"/>
                </a:lnTo>
                <a:lnTo>
                  <a:pt x="23264" y="1155"/>
                </a:lnTo>
                <a:lnTo>
                  <a:pt x="14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77" name="Google Shape;3777;gefe2f4b35a_0_17"/>
          <p:cNvSpPr/>
          <p:nvPr/>
        </p:nvSpPr>
        <p:spPr>
          <a:xfrm>
            <a:off x="1576786" y="7529321"/>
            <a:ext cx="26669" cy="30479"/>
          </a:xfrm>
          <a:custGeom>
            <a:rect b="b" l="l" r="r" t="t"/>
            <a:pathLst>
              <a:path extrusionOk="0" h="30479" w="26669">
                <a:moveTo>
                  <a:pt x="22186" y="0"/>
                </a:moveTo>
                <a:lnTo>
                  <a:pt x="16414" y="7492"/>
                </a:lnTo>
                <a:lnTo>
                  <a:pt x="7383" y="11503"/>
                </a:lnTo>
                <a:lnTo>
                  <a:pt x="207" y="17223"/>
                </a:lnTo>
                <a:lnTo>
                  <a:pt x="0" y="29845"/>
                </a:lnTo>
                <a:lnTo>
                  <a:pt x="1409" y="30264"/>
                </a:lnTo>
                <a:lnTo>
                  <a:pt x="2806" y="30454"/>
                </a:lnTo>
                <a:lnTo>
                  <a:pt x="4165" y="30454"/>
                </a:lnTo>
                <a:lnTo>
                  <a:pt x="15637" y="25890"/>
                </a:lnTo>
                <a:lnTo>
                  <a:pt x="23715" y="15746"/>
                </a:lnTo>
                <a:lnTo>
                  <a:pt x="26523" y="5342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78" name="Google Shape;3778;gefe2f4b35a_0_17"/>
          <p:cNvSpPr/>
          <p:nvPr/>
        </p:nvSpPr>
        <p:spPr>
          <a:xfrm>
            <a:off x="2224962" y="7529114"/>
            <a:ext cx="20319" cy="31115"/>
          </a:xfrm>
          <a:custGeom>
            <a:rect b="b" l="l" r="r" t="t"/>
            <a:pathLst>
              <a:path extrusionOk="0" h="31115" w="20319">
                <a:moveTo>
                  <a:pt x="19461" y="0"/>
                </a:moveTo>
                <a:lnTo>
                  <a:pt x="15842" y="0"/>
                </a:lnTo>
                <a:lnTo>
                  <a:pt x="15131" y="63"/>
                </a:lnTo>
                <a:lnTo>
                  <a:pt x="14737" y="203"/>
                </a:lnTo>
                <a:lnTo>
                  <a:pt x="11569" y="8284"/>
                </a:lnTo>
                <a:lnTo>
                  <a:pt x="5253" y="13096"/>
                </a:lnTo>
                <a:lnTo>
                  <a:pt x="0" y="18923"/>
                </a:lnTo>
                <a:lnTo>
                  <a:pt x="18" y="30048"/>
                </a:lnTo>
                <a:lnTo>
                  <a:pt x="1440" y="30594"/>
                </a:lnTo>
                <a:lnTo>
                  <a:pt x="2786" y="30848"/>
                </a:lnTo>
                <a:lnTo>
                  <a:pt x="11105" y="30848"/>
                </a:lnTo>
                <a:lnTo>
                  <a:pt x="15855" y="23139"/>
                </a:lnTo>
                <a:lnTo>
                  <a:pt x="20033" y="7708"/>
                </a:lnTo>
                <a:lnTo>
                  <a:pt x="19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79" name="Google Shape;3779;gefe2f4b35a_0_17"/>
          <p:cNvSpPr/>
          <p:nvPr/>
        </p:nvSpPr>
        <p:spPr>
          <a:xfrm>
            <a:off x="2673612" y="7536928"/>
            <a:ext cx="22860" cy="19684"/>
          </a:xfrm>
          <a:custGeom>
            <a:rect b="b" l="l" r="r" t="t"/>
            <a:pathLst>
              <a:path extrusionOk="0" h="19684" w="22860">
                <a:moveTo>
                  <a:pt x="22736" y="0"/>
                </a:moveTo>
                <a:lnTo>
                  <a:pt x="7929" y="6094"/>
                </a:lnTo>
                <a:lnTo>
                  <a:pt x="884" y="12442"/>
                </a:lnTo>
                <a:lnTo>
                  <a:pt x="0" y="17434"/>
                </a:lnTo>
                <a:lnTo>
                  <a:pt x="3674" y="19456"/>
                </a:lnTo>
                <a:lnTo>
                  <a:pt x="7674" y="18450"/>
                </a:lnTo>
                <a:lnTo>
                  <a:pt x="12462" y="15152"/>
                </a:lnTo>
                <a:lnTo>
                  <a:pt x="17622" y="9142"/>
                </a:lnTo>
                <a:lnTo>
                  <a:pt x="22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80" name="Google Shape;3780;gefe2f4b35a_0_17"/>
          <p:cNvSpPr/>
          <p:nvPr/>
        </p:nvSpPr>
        <p:spPr>
          <a:xfrm>
            <a:off x="4795760" y="7550408"/>
            <a:ext cx="24129" cy="31115"/>
          </a:xfrm>
          <a:custGeom>
            <a:rect b="b" l="l" r="r" t="t"/>
            <a:pathLst>
              <a:path extrusionOk="0" h="31115" w="24129">
                <a:moveTo>
                  <a:pt x="13569" y="0"/>
                </a:moveTo>
                <a:lnTo>
                  <a:pt x="10775" y="0"/>
                </a:lnTo>
                <a:lnTo>
                  <a:pt x="8286" y="2489"/>
                </a:lnTo>
                <a:lnTo>
                  <a:pt x="7409" y="8750"/>
                </a:lnTo>
                <a:lnTo>
                  <a:pt x="14641" y="12780"/>
                </a:lnTo>
                <a:lnTo>
                  <a:pt x="7290" y="19799"/>
                </a:lnTo>
                <a:lnTo>
                  <a:pt x="0" y="26884"/>
                </a:lnTo>
                <a:lnTo>
                  <a:pt x="7409" y="31115"/>
                </a:lnTo>
                <a:lnTo>
                  <a:pt x="8603" y="26149"/>
                </a:lnTo>
                <a:lnTo>
                  <a:pt x="12096" y="23317"/>
                </a:lnTo>
                <a:lnTo>
                  <a:pt x="19487" y="23317"/>
                </a:lnTo>
                <a:lnTo>
                  <a:pt x="20732" y="23418"/>
                </a:lnTo>
                <a:lnTo>
                  <a:pt x="22078" y="23609"/>
                </a:lnTo>
                <a:lnTo>
                  <a:pt x="24102" y="15398"/>
                </a:lnTo>
                <a:lnTo>
                  <a:pt x="22395" y="7785"/>
                </a:lnTo>
                <a:lnTo>
                  <a:pt x="18402" y="2181"/>
                </a:lnTo>
                <a:lnTo>
                  <a:pt x="135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81" name="Google Shape;3781;gefe2f4b35a_0_17"/>
          <p:cNvSpPr/>
          <p:nvPr/>
        </p:nvSpPr>
        <p:spPr>
          <a:xfrm>
            <a:off x="2261878" y="7611017"/>
            <a:ext cx="26035" cy="29845"/>
          </a:xfrm>
          <a:custGeom>
            <a:rect b="b" l="l" r="r" t="t"/>
            <a:pathLst>
              <a:path extrusionOk="0" h="29845" w="26035">
                <a:moveTo>
                  <a:pt x="21805" y="0"/>
                </a:moveTo>
                <a:lnTo>
                  <a:pt x="17870" y="8824"/>
                </a:lnTo>
                <a:lnTo>
                  <a:pt x="3978" y="20677"/>
                </a:lnTo>
                <a:lnTo>
                  <a:pt x="0" y="29502"/>
                </a:lnTo>
                <a:lnTo>
                  <a:pt x="927" y="29591"/>
                </a:lnTo>
                <a:lnTo>
                  <a:pt x="1397" y="29591"/>
                </a:lnTo>
                <a:lnTo>
                  <a:pt x="12447" y="25076"/>
                </a:lnTo>
                <a:lnTo>
                  <a:pt x="21536" y="15086"/>
                </a:lnTo>
                <a:lnTo>
                  <a:pt x="25657" y="4950"/>
                </a:lnTo>
                <a:lnTo>
                  <a:pt x="218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82" name="Google Shape;3782;gefe2f4b35a_0_17"/>
          <p:cNvSpPr/>
          <p:nvPr/>
        </p:nvSpPr>
        <p:spPr>
          <a:xfrm>
            <a:off x="3425492" y="7678411"/>
            <a:ext cx="29845" cy="29209"/>
          </a:xfrm>
          <a:custGeom>
            <a:rect b="b" l="l" r="r" t="t"/>
            <a:pathLst>
              <a:path extrusionOk="0" h="29209" w="29845">
                <a:moveTo>
                  <a:pt x="4965" y="0"/>
                </a:moveTo>
                <a:lnTo>
                  <a:pt x="3124" y="0"/>
                </a:lnTo>
                <a:lnTo>
                  <a:pt x="1511" y="0"/>
                </a:lnTo>
                <a:lnTo>
                  <a:pt x="444" y="1727"/>
                </a:lnTo>
                <a:lnTo>
                  <a:pt x="0" y="6692"/>
                </a:lnTo>
                <a:lnTo>
                  <a:pt x="1612" y="6527"/>
                </a:lnTo>
                <a:lnTo>
                  <a:pt x="2324" y="6527"/>
                </a:lnTo>
                <a:lnTo>
                  <a:pt x="9528" y="9921"/>
                </a:lnTo>
                <a:lnTo>
                  <a:pt x="12592" y="17443"/>
                </a:lnTo>
                <a:lnTo>
                  <a:pt x="15465" y="25108"/>
                </a:lnTo>
                <a:lnTo>
                  <a:pt x="22097" y="28930"/>
                </a:lnTo>
                <a:lnTo>
                  <a:pt x="22402" y="24917"/>
                </a:lnTo>
                <a:lnTo>
                  <a:pt x="23088" y="21183"/>
                </a:lnTo>
                <a:lnTo>
                  <a:pt x="28041" y="21183"/>
                </a:lnTo>
                <a:lnTo>
                  <a:pt x="28765" y="21272"/>
                </a:lnTo>
                <a:lnTo>
                  <a:pt x="29590" y="21450"/>
                </a:lnTo>
                <a:lnTo>
                  <a:pt x="29590" y="6692"/>
                </a:lnTo>
                <a:lnTo>
                  <a:pt x="26962" y="8267"/>
                </a:lnTo>
                <a:lnTo>
                  <a:pt x="24472" y="8889"/>
                </a:lnTo>
                <a:lnTo>
                  <a:pt x="17754" y="8889"/>
                </a:lnTo>
                <a:lnTo>
                  <a:pt x="13919" y="6667"/>
                </a:lnTo>
                <a:lnTo>
                  <a:pt x="7518" y="2222"/>
                </a:lnTo>
                <a:lnTo>
                  <a:pt x="49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83" name="Google Shape;3783;gefe2f4b35a_0_17"/>
          <p:cNvSpPr/>
          <p:nvPr/>
        </p:nvSpPr>
        <p:spPr>
          <a:xfrm>
            <a:off x="4305295" y="7696492"/>
            <a:ext cx="15239" cy="26034"/>
          </a:xfrm>
          <a:custGeom>
            <a:rect b="b" l="l" r="r" t="t"/>
            <a:pathLst>
              <a:path extrusionOk="0" h="26034" w="15239">
                <a:moveTo>
                  <a:pt x="10795" y="0"/>
                </a:moveTo>
                <a:lnTo>
                  <a:pt x="5663" y="1907"/>
                </a:lnTo>
                <a:lnTo>
                  <a:pt x="1294" y="7219"/>
                </a:lnTo>
                <a:lnTo>
                  <a:pt x="0" y="15323"/>
                </a:lnTo>
                <a:lnTo>
                  <a:pt x="4090" y="25603"/>
                </a:lnTo>
                <a:lnTo>
                  <a:pt x="11915" y="13882"/>
                </a:lnTo>
                <a:lnTo>
                  <a:pt x="14772" y="5938"/>
                </a:lnTo>
                <a:lnTo>
                  <a:pt x="13964" y="1426"/>
                </a:lnTo>
                <a:lnTo>
                  <a:pt x="107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84" name="Google Shape;3784;gefe2f4b35a_0_17"/>
          <p:cNvSpPr/>
          <p:nvPr/>
        </p:nvSpPr>
        <p:spPr>
          <a:xfrm>
            <a:off x="2930014" y="7707345"/>
            <a:ext cx="22225" cy="22859"/>
          </a:xfrm>
          <a:custGeom>
            <a:rect b="b" l="l" r="r" t="t"/>
            <a:pathLst>
              <a:path extrusionOk="0" h="22859" w="22225">
                <a:moveTo>
                  <a:pt x="9474" y="0"/>
                </a:moveTo>
                <a:lnTo>
                  <a:pt x="9156" y="9563"/>
                </a:lnTo>
                <a:lnTo>
                  <a:pt x="0" y="10134"/>
                </a:lnTo>
                <a:lnTo>
                  <a:pt x="1981" y="22237"/>
                </a:lnTo>
                <a:lnTo>
                  <a:pt x="16675" y="22237"/>
                </a:lnTo>
                <a:lnTo>
                  <a:pt x="21214" y="14857"/>
                </a:lnTo>
                <a:lnTo>
                  <a:pt x="21913" y="8656"/>
                </a:lnTo>
                <a:lnTo>
                  <a:pt x="18193" y="3687"/>
                </a:lnTo>
                <a:lnTo>
                  <a:pt x="9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85" name="Google Shape;3785;gefe2f4b35a_0_17"/>
          <p:cNvSpPr/>
          <p:nvPr/>
        </p:nvSpPr>
        <p:spPr>
          <a:xfrm>
            <a:off x="3804569" y="7707345"/>
            <a:ext cx="26035" cy="22859"/>
          </a:xfrm>
          <a:custGeom>
            <a:rect b="b" l="l" r="r" t="t"/>
            <a:pathLst>
              <a:path extrusionOk="0" h="22859" w="26035">
                <a:moveTo>
                  <a:pt x="26013" y="0"/>
                </a:moveTo>
                <a:lnTo>
                  <a:pt x="4207" y="0"/>
                </a:lnTo>
                <a:lnTo>
                  <a:pt x="3886" y="8335"/>
                </a:lnTo>
                <a:lnTo>
                  <a:pt x="1188" y="14576"/>
                </a:lnTo>
                <a:lnTo>
                  <a:pt x="0" y="19088"/>
                </a:lnTo>
                <a:lnTo>
                  <a:pt x="4207" y="22237"/>
                </a:lnTo>
                <a:lnTo>
                  <a:pt x="8170" y="15187"/>
                </a:lnTo>
                <a:lnTo>
                  <a:pt x="16182" y="12204"/>
                </a:lnTo>
                <a:lnTo>
                  <a:pt x="23658" y="8678"/>
                </a:lnTo>
                <a:lnTo>
                  <a:pt x="260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86" name="Google Shape;3786;gefe2f4b35a_0_17"/>
          <p:cNvSpPr/>
          <p:nvPr/>
        </p:nvSpPr>
        <p:spPr>
          <a:xfrm>
            <a:off x="3270976" y="7736851"/>
            <a:ext cx="27939" cy="29845"/>
          </a:xfrm>
          <a:custGeom>
            <a:rect b="b" l="l" r="r" t="t"/>
            <a:pathLst>
              <a:path extrusionOk="0" h="29845" w="27939">
                <a:moveTo>
                  <a:pt x="22148" y="0"/>
                </a:moveTo>
                <a:lnTo>
                  <a:pt x="17996" y="8876"/>
                </a:lnTo>
                <a:lnTo>
                  <a:pt x="10955" y="14832"/>
                </a:lnTo>
                <a:lnTo>
                  <a:pt x="3973" y="20832"/>
                </a:lnTo>
                <a:lnTo>
                  <a:pt x="0" y="29844"/>
                </a:lnTo>
                <a:lnTo>
                  <a:pt x="11188" y="25912"/>
                </a:lnTo>
                <a:lnTo>
                  <a:pt x="22394" y="17298"/>
                </a:lnTo>
                <a:lnTo>
                  <a:pt x="27940" y="749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87" name="Google Shape;3787;gefe2f4b35a_0_17"/>
          <p:cNvSpPr/>
          <p:nvPr/>
        </p:nvSpPr>
        <p:spPr>
          <a:xfrm>
            <a:off x="2320677" y="7759198"/>
            <a:ext cx="29210" cy="22859"/>
          </a:xfrm>
          <a:custGeom>
            <a:rect b="b" l="l" r="r" t="t"/>
            <a:pathLst>
              <a:path extrusionOk="0" h="22859" w="29210">
                <a:moveTo>
                  <a:pt x="22068" y="0"/>
                </a:moveTo>
                <a:lnTo>
                  <a:pt x="16649" y="2826"/>
                </a:lnTo>
                <a:lnTo>
                  <a:pt x="6192" y="5932"/>
                </a:lnTo>
                <a:lnTo>
                  <a:pt x="0" y="11631"/>
                </a:lnTo>
                <a:lnTo>
                  <a:pt x="7374" y="22237"/>
                </a:lnTo>
                <a:lnTo>
                  <a:pt x="12396" y="15546"/>
                </a:lnTo>
                <a:lnTo>
                  <a:pt x="22827" y="10133"/>
                </a:lnTo>
                <a:lnTo>
                  <a:pt x="29206" y="5212"/>
                </a:lnTo>
                <a:lnTo>
                  <a:pt x="220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88" name="Google Shape;3788;gefe2f4b35a_0_17"/>
          <p:cNvSpPr/>
          <p:nvPr/>
        </p:nvSpPr>
        <p:spPr>
          <a:xfrm>
            <a:off x="2563672" y="7776926"/>
            <a:ext cx="44450" cy="27304"/>
          </a:xfrm>
          <a:custGeom>
            <a:rect b="b" l="l" r="r" t="t"/>
            <a:pathLst>
              <a:path extrusionOk="0" h="27304" w="44450">
                <a:moveTo>
                  <a:pt x="37769" y="0"/>
                </a:moveTo>
                <a:lnTo>
                  <a:pt x="34709" y="0"/>
                </a:lnTo>
                <a:lnTo>
                  <a:pt x="25938" y="3337"/>
                </a:lnTo>
                <a:lnTo>
                  <a:pt x="17545" y="11129"/>
                </a:lnTo>
                <a:lnTo>
                  <a:pt x="9055" y="20043"/>
                </a:lnTo>
                <a:lnTo>
                  <a:pt x="0" y="26746"/>
                </a:lnTo>
                <a:lnTo>
                  <a:pt x="2743" y="26949"/>
                </a:lnTo>
                <a:lnTo>
                  <a:pt x="4025" y="26949"/>
                </a:lnTo>
                <a:lnTo>
                  <a:pt x="16988" y="24207"/>
                </a:lnTo>
                <a:lnTo>
                  <a:pt x="26250" y="17767"/>
                </a:lnTo>
                <a:lnTo>
                  <a:pt x="34493" y="10308"/>
                </a:lnTo>
                <a:lnTo>
                  <a:pt x="44399" y="4508"/>
                </a:lnTo>
                <a:lnTo>
                  <a:pt x="40970" y="1320"/>
                </a:lnTo>
                <a:lnTo>
                  <a:pt x="377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89" name="Google Shape;3789;gefe2f4b35a_0_17"/>
          <p:cNvSpPr/>
          <p:nvPr/>
        </p:nvSpPr>
        <p:spPr>
          <a:xfrm>
            <a:off x="766530" y="7870400"/>
            <a:ext cx="41275" cy="37465"/>
          </a:xfrm>
          <a:custGeom>
            <a:rect b="b" l="l" r="r" t="t"/>
            <a:pathLst>
              <a:path extrusionOk="0" h="37465" w="41275">
                <a:moveTo>
                  <a:pt x="0" y="0"/>
                </a:moveTo>
                <a:lnTo>
                  <a:pt x="0" y="36868"/>
                </a:lnTo>
                <a:lnTo>
                  <a:pt x="13901" y="33802"/>
                </a:lnTo>
                <a:lnTo>
                  <a:pt x="30457" y="28744"/>
                </a:lnTo>
                <a:lnTo>
                  <a:pt x="40980" y="22218"/>
                </a:lnTo>
                <a:lnTo>
                  <a:pt x="36779" y="14744"/>
                </a:lnTo>
                <a:lnTo>
                  <a:pt x="35471" y="18491"/>
                </a:lnTo>
                <a:lnTo>
                  <a:pt x="33477" y="19977"/>
                </a:lnTo>
                <a:lnTo>
                  <a:pt x="31064" y="19977"/>
                </a:lnTo>
                <a:lnTo>
                  <a:pt x="23794" y="17057"/>
                </a:lnTo>
                <a:lnTo>
                  <a:pt x="15517" y="10526"/>
                </a:lnTo>
                <a:lnTo>
                  <a:pt x="7248" y="372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90" name="Google Shape;3790;gefe2f4b35a_0_17"/>
          <p:cNvSpPr/>
          <p:nvPr/>
        </p:nvSpPr>
        <p:spPr>
          <a:xfrm>
            <a:off x="0" y="7922128"/>
            <a:ext cx="22860" cy="13970"/>
          </a:xfrm>
          <a:custGeom>
            <a:rect b="b" l="l" r="r" t="t"/>
            <a:pathLst>
              <a:path extrusionOk="0" h="13970" w="22860">
                <a:moveTo>
                  <a:pt x="22434" y="0"/>
                </a:moveTo>
                <a:lnTo>
                  <a:pt x="9867" y="2621"/>
                </a:lnTo>
                <a:lnTo>
                  <a:pt x="0" y="5594"/>
                </a:lnTo>
                <a:lnTo>
                  <a:pt x="0" y="13837"/>
                </a:lnTo>
                <a:lnTo>
                  <a:pt x="17264" y="7787"/>
                </a:lnTo>
                <a:lnTo>
                  <a:pt x="224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91" name="Google Shape;3791;gefe2f4b35a_0_17"/>
          <p:cNvSpPr/>
          <p:nvPr/>
        </p:nvSpPr>
        <p:spPr>
          <a:xfrm>
            <a:off x="2357262" y="7996232"/>
            <a:ext cx="16510" cy="38734"/>
          </a:xfrm>
          <a:custGeom>
            <a:rect b="b" l="l" r="r" t="t"/>
            <a:pathLst>
              <a:path extrusionOk="0" h="38734" w="16510">
                <a:moveTo>
                  <a:pt x="7637" y="0"/>
                </a:moveTo>
                <a:lnTo>
                  <a:pt x="1364" y="12532"/>
                </a:lnTo>
                <a:lnTo>
                  <a:pt x="0" y="24985"/>
                </a:lnTo>
                <a:lnTo>
                  <a:pt x="1781" y="34531"/>
                </a:lnTo>
                <a:lnTo>
                  <a:pt x="4945" y="38341"/>
                </a:lnTo>
                <a:lnTo>
                  <a:pt x="6765" y="36712"/>
                </a:lnTo>
                <a:lnTo>
                  <a:pt x="8072" y="31426"/>
                </a:lnTo>
                <a:lnTo>
                  <a:pt x="8488" y="21882"/>
                </a:lnTo>
                <a:lnTo>
                  <a:pt x="7637" y="7480"/>
                </a:lnTo>
                <a:lnTo>
                  <a:pt x="11663" y="7480"/>
                </a:lnTo>
                <a:lnTo>
                  <a:pt x="15968" y="1257"/>
                </a:lnTo>
                <a:lnTo>
                  <a:pt x="76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92" name="Google Shape;3792;gefe2f4b35a_0_17"/>
          <p:cNvSpPr/>
          <p:nvPr/>
        </p:nvSpPr>
        <p:spPr>
          <a:xfrm>
            <a:off x="4724073" y="8004760"/>
            <a:ext cx="42545" cy="28575"/>
          </a:xfrm>
          <a:custGeom>
            <a:rect b="b" l="l" r="r" t="t"/>
            <a:pathLst>
              <a:path extrusionOk="0" h="28575" w="42545">
                <a:moveTo>
                  <a:pt x="3962" y="0"/>
                </a:moveTo>
                <a:lnTo>
                  <a:pt x="1904" y="0"/>
                </a:lnTo>
                <a:lnTo>
                  <a:pt x="0" y="0"/>
                </a:lnTo>
                <a:lnTo>
                  <a:pt x="673" y="1549"/>
                </a:lnTo>
                <a:lnTo>
                  <a:pt x="5448" y="6096"/>
                </a:lnTo>
                <a:lnTo>
                  <a:pt x="14958" y="9586"/>
                </a:lnTo>
                <a:lnTo>
                  <a:pt x="22042" y="15459"/>
                </a:lnTo>
                <a:lnTo>
                  <a:pt x="28167" y="22240"/>
                </a:lnTo>
                <a:lnTo>
                  <a:pt x="34797" y="28460"/>
                </a:lnTo>
                <a:lnTo>
                  <a:pt x="35775" y="20904"/>
                </a:lnTo>
                <a:lnTo>
                  <a:pt x="40639" y="20904"/>
                </a:lnTo>
                <a:lnTo>
                  <a:pt x="41389" y="20993"/>
                </a:lnTo>
                <a:lnTo>
                  <a:pt x="42265" y="21196"/>
                </a:lnTo>
                <a:lnTo>
                  <a:pt x="42265" y="6096"/>
                </a:lnTo>
                <a:lnTo>
                  <a:pt x="40017" y="6908"/>
                </a:lnTo>
                <a:lnTo>
                  <a:pt x="37464" y="7251"/>
                </a:lnTo>
                <a:lnTo>
                  <a:pt x="28422" y="7251"/>
                </a:lnTo>
                <a:lnTo>
                  <a:pt x="21247" y="5435"/>
                </a:lnTo>
                <a:lnTo>
                  <a:pt x="9004" y="1816"/>
                </a:lnTo>
                <a:lnTo>
                  <a:pt x="3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93" name="Google Shape;3793;gefe2f4b35a_0_17"/>
          <p:cNvSpPr/>
          <p:nvPr/>
        </p:nvSpPr>
        <p:spPr>
          <a:xfrm>
            <a:off x="2254505" y="8040707"/>
            <a:ext cx="27305" cy="37465"/>
          </a:xfrm>
          <a:custGeom>
            <a:rect b="b" l="l" r="r" t="t"/>
            <a:pathLst>
              <a:path extrusionOk="0" h="37465" w="27305">
                <a:moveTo>
                  <a:pt x="22038" y="0"/>
                </a:moveTo>
                <a:lnTo>
                  <a:pt x="16633" y="9811"/>
                </a:lnTo>
                <a:lnTo>
                  <a:pt x="6185" y="19064"/>
                </a:lnTo>
                <a:lnTo>
                  <a:pt x="0" y="28062"/>
                </a:lnTo>
                <a:lnTo>
                  <a:pt x="7382" y="37109"/>
                </a:lnTo>
                <a:lnTo>
                  <a:pt x="12905" y="27351"/>
                </a:lnTo>
                <a:lnTo>
                  <a:pt x="21835" y="16473"/>
                </a:lnTo>
                <a:lnTo>
                  <a:pt x="27203" y="6635"/>
                </a:lnTo>
                <a:lnTo>
                  <a:pt x="220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94" name="Google Shape;3794;gefe2f4b35a_0_17"/>
          <p:cNvSpPr/>
          <p:nvPr/>
        </p:nvSpPr>
        <p:spPr>
          <a:xfrm>
            <a:off x="22438" y="8092560"/>
            <a:ext cx="81280" cy="126365"/>
          </a:xfrm>
          <a:custGeom>
            <a:rect b="b" l="l" r="r" t="t"/>
            <a:pathLst>
              <a:path extrusionOk="0" h="126365" w="81280">
                <a:moveTo>
                  <a:pt x="73596" y="0"/>
                </a:moveTo>
                <a:lnTo>
                  <a:pt x="62721" y="7478"/>
                </a:lnTo>
                <a:lnTo>
                  <a:pt x="50820" y="14014"/>
                </a:lnTo>
                <a:lnTo>
                  <a:pt x="37436" y="19102"/>
                </a:lnTo>
                <a:lnTo>
                  <a:pt x="22110" y="22237"/>
                </a:lnTo>
                <a:lnTo>
                  <a:pt x="22877" y="37722"/>
                </a:lnTo>
                <a:lnTo>
                  <a:pt x="16456" y="46058"/>
                </a:lnTo>
                <a:lnTo>
                  <a:pt x="7333" y="51757"/>
                </a:lnTo>
                <a:lnTo>
                  <a:pt x="0" y="59334"/>
                </a:lnTo>
                <a:lnTo>
                  <a:pt x="15899" y="69149"/>
                </a:lnTo>
                <a:lnTo>
                  <a:pt x="24122" y="86809"/>
                </a:lnTo>
                <a:lnTo>
                  <a:pt x="29494" y="107381"/>
                </a:lnTo>
                <a:lnTo>
                  <a:pt x="36842" y="125933"/>
                </a:lnTo>
                <a:lnTo>
                  <a:pt x="40563" y="114884"/>
                </a:lnTo>
                <a:lnTo>
                  <a:pt x="51498" y="118567"/>
                </a:lnTo>
                <a:lnTo>
                  <a:pt x="55652" y="104099"/>
                </a:lnTo>
                <a:lnTo>
                  <a:pt x="61299" y="95992"/>
                </a:lnTo>
                <a:lnTo>
                  <a:pt x="62046" y="89895"/>
                </a:lnTo>
                <a:lnTo>
                  <a:pt x="51498" y="81457"/>
                </a:lnTo>
                <a:lnTo>
                  <a:pt x="52819" y="81483"/>
                </a:lnTo>
                <a:lnTo>
                  <a:pt x="60607" y="80405"/>
                </a:lnTo>
                <a:lnTo>
                  <a:pt x="66489" y="77360"/>
                </a:lnTo>
                <a:lnTo>
                  <a:pt x="70730" y="72626"/>
                </a:lnTo>
                <a:lnTo>
                  <a:pt x="73596" y="66484"/>
                </a:lnTo>
                <a:lnTo>
                  <a:pt x="62712" y="63030"/>
                </a:lnTo>
                <a:lnTo>
                  <a:pt x="66484" y="51739"/>
                </a:lnTo>
                <a:lnTo>
                  <a:pt x="66411" y="40647"/>
                </a:lnTo>
                <a:lnTo>
                  <a:pt x="71632" y="34912"/>
                </a:lnTo>
                <a:lnTo>
                  <a:pt x="77937" y="30215"/>
                </a:lnTo>
                <a:lnTo>
                  <a:pt x="81114" y="22237"/>
                </a:lnTo>
                <a:lnTo>
                  <a:pt x="73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3795" name="Google Shape;3795;gefe2f4b35a_0_17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52019" y="8285219"/>
            <a:ext cx="88567" cy="79844"/>
          </a:xfrm>
          <a:prstGeom prst="rect">
            <a:avLst/>
          </a:prstGeom>
          <a:noFill/>
          <a:ln>
            <a:noFill/>
          </a:ln>
        </p:spPr>
      </p:pic>
      <p:sp>
        <p:nvSpPr>
          <p:cNvPr id="3796" name="Google Shape;3796;gefe2f4b35a_0_17"/>
          <p:cNvSpPr/>
          <p:nvPr/>
        </p:nvSpPr>
        <p:spPr>
          <a:xfrm>
            <a:off x="131470" y="8409012"/>
            <a:ext cx="83185" cy="165100"/>
          </a:xfrm>
          <a:custGeom>
            <a:rect b="b" l="l" r="r" t="t"/>
            <a:pathLst>
              <a:path extrusionOk="0" h="165100" w="83185">
                <a:moveTo>
                  <a:pt x="36245" y="10579"/>
                </a:moveTo>
                <a:lnTo>
                  <a:pt x="31076" y="2159"/>
                </a:lnTo>
                <a:lnTo>
                  <a:pt x="27241" y="673"/>
                </a:lnTo>
                <a:lnTo>
                  <a:pt x="23812" y="0"/>
                </a:lnTo>
                <a:lnTo>
                  <a:pt x="20751" y="0"/>
                </a:lnTo>
                <a:lnTo>
                  <a:pt x="5918" y="8001"/>
                </a:lnTo>
                <a:lnTo>
                  <a:pt x="0" y="26454"/>
                </a:lnTo>
                <a:lnTo>
                  <a:pt x="1511" y="47053"/>
                </a:lnTo>
                <a:lnTo>
                  <a:pt x="8966" y="61506"/>
                </a:lnTo>
                <a:lnTo>
                  <a:pt x="12179" y="55397"/>
                </a:lnTo>
                <a:lnTo>
                  <a:pt x="19367" y="53289"/>
                </a:lnTo>
                <a:lnTo>
                  <a:pt x="26885" y="51485"/>
                </a:lnTo>
                <a:lnTo>
                  <a:pt x="31076" y="46291"/>
                </a:lnTo>
                <a:lnTo>
                  <a:pt x="19850" y="42951"/>
                </a:lnTo>
                <a:lnTo>
                  <a:pt x="31076" y="39141"/>
                </a:lnTo>
                <a:lnTo>
                  <a:pt x="31064" y="25349"/>
                </a:lnTo>
                <a:lnTo>
                  <a:pt x="34518" y="17068"/>
                </a:lnTo>
                <a:lnTo>
                  <a:pt x="36245" y="10579"/>
                </a:lnTo>
                <a:close/>
              </a:path>
              <a:path extrusionOk="0" h="165100" w="83185">
                <a:moveTo>
                  <a:pt x="82575" y="127990"/>
                </a:moveTo>
                <a:lnTo>
                  <a:pt x="71323" y="131800"/>
                </a:lnTo>
                <a:lnTo>
                  <a:pt x="67919" y="120510"/>
                </a:lnTo>
                <a:lnTo>
                  <a:pt x="61137" y="115824"/>
                </a:lnTo>
                <a:lnTo>
                  <a:pt x="57505" y="108026"/>
                </a:lnTo>
                <a:lnTo>
                  <a:pt x="53428" y="100711"/>
                </a:lnTo>
                <a:lnTo>
                  <a:pt x="45275" y="97472"/>
                </a:lnTo>
                <a:lnTo>
                  <a:pt x="43294" y="97472"/>
                </a:lnTo>
                <a:lnTo>
                  <a:pt x="40957" y="97815"/>
                </a:lnTo>
                <a:lnTo>
                  <a:pt x="38188" y="98602"/>
                </a:lnTo>
                <a:lnTo>
                  <a:pt x="40843" y="111518"/>
                </a:lnTo>
                <a:lnTo>
                  <a:pt x="31076" y="120510"/>
                </a:lnTo>
                <a:lnTo>
                  <a:pt x="23304" y="133172"/>
                </a:lnTo>
                <a:lnTo>
                  <a:pt x="26250" y="143217"/>
                </a:lnTo>
                <a:lnTo>
                  <a:pt x="33388" y="153022"/>
                </a:lnTo>
                <a:lnTo>
                  <a:pt x="38188" y="164985"/>
                </a:lnTo>
                <a:lnTo>
                  <a:pt x="54279" y="160832"/>
                </a:lnTo>
                <a:lnTo>
                  <a:pt x="68084" y="154305"/>
                </a:lnTo>
                <a:lnTo>
                  <a:pt x="78041" y="143865"/>
                </a:lnTo>
                <a:lnTo>
                  <a:pt x="82575" y="12799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97" name="Google Shape;3797;gefe2f4b35a_0_17"/>
          <p:cNvSpPr/>
          <p:nvPr/>
        </p:nvSpPr>
        <p:spPr>
          <a:xfrm>
            <a:off x="138658" y="8055457"/>
            <a:ext cx="104775" cy="46354"/>
          </a:xfrm>
          <a:custGeom>
            <a:rect b="b" l="l" r="r" t="t"/>
            <a:pathLst>
              <a:path extrusionOk="0" h="46354" w="104775">
                <a:moveTo>
                  <a:pt x="23647" y="3746"/>
                </a:moveTo>
                <a:lnTo>
                  <a:pt x="16395" y="0"/>
                </a:lnTo>
                <a:lnTo>
                  <a:pt x="12192" y="5626"/>
                </a:lnTo>
                <a:lnTo>
                  <a:pt x="3911" y="11226"/>
                </a:lnTo>
                <a:lnTo>
                  <a:pt x="0" y="16814"/>
                </a:lnTo>
                <a:lnTo>
                  <a:pt x="8940" y="22364"/>
                </a:lnTo>
                <a:lnTo>
                  <a:pt x="11391" y="14935"/>
                </a:lnTo>
                <a:lnTo>
                  <a:pt x="19138" y="8724"/>
                </a:lnTo>
                <a:lnTo>
                  <a:pt x="23647" y="3746"/>
                </a:lnTo>
                <a:close/>
              </a:path>
              <a:path extrusionOk="0" h="46354" w="104775">
                <a:moveTo>
                  <a:pt x="104432" y="12598"/>
                </a:moveTo>
                <a:lnTo>
                  <a:pt x="101498" y="12598"/>
                </a:lnTo>
                <a:lnTo>
                  <a:pt x="100660" y="12598"/>
                </a:lnTo>
                <a:lnTo>
                  <a:pt x="99352" y="13284"/>
                </a:lnTo>
                <a:lnTo>
                  <a:pt x="88760" y="22707"/>
                </a:lnTo>
                <a:lnTo>
                  <a:pt x="75145" y="25717"/>
                </a:lnTo>
                <a:lnTo>
                  <a:pt x="63525" y="30734"/>
                </a:lnTo>
                <a:lnTo>
                  <a:pt x="60731" y="44589"/>
                </a:lnTo>
                <a:lnTo>
                  <a:pt x="63474" y="45720"/>
                </a:lnTo>
                <a:lnTo>
                  <a:pt x="66192" y="46215"/>
                </a:lnTo>
                <a:lnTo>
                  <a:pt x="68834" y="46215"/>
                </a:lnTo>
                <a:lnTo>
                  <a:pt x="76682" y="44767"/>
                </a:lnTo>
                <a:lnTo>
                  <a:pt x="83883" y="40970"/>
                </a:lnTo>
                <a:lnTo>
                  <a:pt x="90220" y="35585"/>
                </a:lnTo>
                <a:lnTo>
                  <a:pt x="95478" y="29413"/>
                </a:lnTo>
                <a:lnTo>
                  <a:pt x="101676" y="21005"/>
                </a:lnTo>
                <a:lnTo>
                  <a:pt x="104432" y="125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98" name="Google Shape;3798;gefe2f4b35a_0_17"/>
          <p:cNvSpPr/>
          <p:nvPr/>
        </p:nvSpPr>
        <p:spPr>
          <a:xfrm>
            <a:off x="2121366" y="8094548"/>
            <a:ext cx="16510" cy="25400"/>
          </a:xfrm>
          <a:custGeom>
            <a:rect b="b" l="l" r="r" t="t"/>
            <a:pathLst>
              <a:path extrusionOk="0" h="25400" w="16510">
                <a:moveTo>
                  <a:pt x="2349" y="0"/>
                </a:moveTo>
                <a:lnTo>
                  <a:pt x="0" y="0"/>
                </a:lnTo>
                <a:lnTo>
                  <a:pt x="393" y="1828"/>
                </a:lnTo>
                <a:lnTo>
                  <a:pt x="7886" y="5499"/>
                </a:lnTo>
                <a:lnTo>
                  <a:pt x="7467" y="13055"/>
                </a:lnTo>
                <a:lnTo>
                  <a:pt x="8445" y="25107"/>
                </a:lnTo>
                <a:lnTo>
                  <a:pt x="12369" y="25107"/>
                </a:lnTo>
                <a:lnTo>
                  <a:pt x="13589" y="23710"/>
                </a:lnTo>
                <a:lnTo>
                  <a:pt x="15062" y="20256"/>
                </a:lnTo>
                <a:lnTo>
                  <a:pt x="16415" y="11396"/>
                </a:lnTo>
                <a:lnTo>
                  <a:pt x="12801" y="5065"/>
                </a:lnTo>
                <a:lnTo>
                  <a:pt x="7139" y="1266"/>
                </a:lnTo>
                <a:lnTo>
                  <a:pt x="2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799" name="Google Shape;3799;gefe2f4b35a_0_17"/>
          <p:cNvSpPr/>
          <p:nvPr/>
        </p:nvSpPr>
        <p:spPr>
          <a:xfrm>
            <a:off x="2927297" y="8100031"/>
            <a:ext cx="39369" cy="22225"/>
          </a:xfrm>
          <a:custGeom>
            <a:rect b="b" l="l" r="r" t="t"/>
            <a:pathLst>
              <a:path extrusionOk="0" h="22225" w="39369">
                <a:moveTo>
                  <a:pt x="34344" y="12"/>
                </a:moveTo>
                <a:lnTo>
                  <a:pt x="33620" y="0"/>
                </a:lnTo>
                <a:lnTo>
                  <a:pt x="20799" y="2549"/>
                </a:lnTo>
                <a:lnTo>
                  <a:pt x="7478" y="8634"/>
                </a:lnTo>
                <a:lnTo>
                  <a:pt x="0" y="15907"/>
                </a:lnTo>
                <a:lnTo>
                  <a:pt x="4702" y="22021"/>
                </a:lnTo>
                <a:lnTo>
                  <a:pt x="3914" y="15341"/>
                </a:lnTo>
                <a:lnTo>
                  <a:pt x="8398" y="13995"/>
                </a:lnTo>
                <a:lnTo>
                  <a:pt x="16183" y="13995"/>
                </a:lnTo>
                <a:lnTo>
                  <a:pt x="24730" y="14617"/>
                </a:lnTo>
                <a:lnTo>
                  <a:pt x="34077" y="14617"/>
                </a:lnTo>
                <a:lnTo>
                  <a:pt x="39284" y="12445"/>
                </a:lnTo>
                <a:lnTo>
                  <a:pt x="3434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00" name="Google Shape;3800;gefe2f4b35a_0_17"/>
          <p:cNvSpPr/>
          <p:nvPr/>
        </p:nvSpPr>
        <p:spPr>
          <a:xfrm>
            <a:off x="822923" y="8115620"/>
            <a:ext cx="24765" cy="19050"/>
          </a:xfrm>
          <a:custGeom>
            <a:rect b="b" l="l" r="r" t="t"/>
            <a:pathLst>
              <a:path extrusionOk="0" h="19050" w="24765">
                <a:moveTo>
                  <a:pt x="7962" y="0"/>
                </a:moveTo>
                <a:lnTo>
                  <a:pt x="2463" y="0"/>
                </a:lnTo>
                <a:lnTo>
                  <a:pt x="0" y="2336"/>
                </a:lnTo>
                <a:lnTo>
                  <a:pt x="9753" y="6438"/>
                </a:lnTo>
                <a:lnTo>
                  <a:pt x="13881" y="6426"/>
                </a:lnTo>
                <a:lnTo>
                  <a:pt x="15951" y="9486"/>
                </a:lnTo>
                <a:lnTo>
                  <a:pt x="18884" y="15608"/>
                </a:lnTo>
                <a:lnTo>
                  <a:pt x="19735" y="18656"/>
                </a:lnTo>
                <a:lnTo>
                  <a:pt x="21894" y="18656"/>
                </a:lnTo>
                <a:lnTo>
                  <a:pt x="22936" y="17360"/>
                </a:lnTo>
                <a:lnTo>
                  <a:pt x="24472" y="13931"/>
                </a:lnTo>
                <a:lnTo>
                  <a:pt x="24454" y="7640"/>
                </a:lnTo>
                <a:lnTo>
                  <a:pt x="20332" y="3308"/>
                </a:lnTo>
                <a:lnTo>
                  <a:pt x="14153" y="805"/>
                </a:lnTo>
                <a:lnTo>
                  <a:pt x="7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01" name="Google Shape;3801;gefe2f4b35a_0_17"/>
          <p:cNvSpPr/>
          <p:nvPr/>
        </p:nvSpPr>
        <p:spPr>
          <a:xfrm>
            <a:off x="3043181" y="8128296"/>
            <a:ext cx="35560" cy="13970"/>
          </a:xfrm>
          <a:custGeom>
            <a:rect b="b" l="l" r="r" t="t"/>
            <a:pathLst>
              <a:path extrusionOk="0" h="13970" w="35560">
                <a:moveTo>
                  <a:pt x="25031" y="0"/>
                </a:moveTo>
                <a:lnTo>
                  <a:pt x="19392" y="0"/>
                </a:lnTo>
                <a:lnTo>
                  <a:pt x="13995" y="0"/>
                </a:lnTo>
                <a:lnTo>
                  <a:pt x="8712" y="2209"/>
                </a:lnTo>
                <a:lnTo>
                  <a:pt x="6781" y="8737"/>
                </a:lnTo>
                <a:lnTo>
                  <a:pt x="0" y="10566"/>
                </a:lnTo>
                <a:lnTo>
                  <a:pt x="1028" y="13385"/>
                </a:lnTo>
                <a:lnTo>
                  <a:pt x="7175" y="13385"/>
                </a:lnTo>
                <a:lnTo>
                  <a:pt x="10731" y="12191"/>
                </a:lnTo>
                <a:lnTo>
                  <a:pt x="14020" y="8737"/>
                </a:lnTo>
                <a:lnTo>
                  <a:pt x="18681" y="9372"/>
                </a:lnTo>
                <a:lnTo>
                  <a:pt x="22377" y="9639"/>
                </a:lnTo>
                <a:lnTo>
                  <a:pt x="33870" y="9639"/>
                </a:lnTo>
                <a:lnTo>
                  <a:pt x="35229" y="7238"/>
                </a:lnTo>
                <a:lnTo>
                  <a:pt x="30810" y="2412"/>
                </a:lnTo>
                <a:lnTo>
                  <a:pt x="250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02" name="Google Shape;3802;gefe2f4b35a_0_17"/>
          <p:cNvSpPr/>
          <p:nvPr/>
        </p:nvSpPr>
        <p:spPr>
          <a:xfrm>
            <a:off x="3941240" y="8165548"/>
            <a:ext cx="29845" cy="12700"/>
          </a:xfrm>
          <a:custGeom>
            <a:rect b="b" l="l" r="r" t="t"/>
            <a:pathLst>
              <a:path extrusionOk="0" h="12700" w="29845">
                <a:moveTo>
                  <a:pt x="20205" y="0"/>
                </a:moveTo>
                <a:lnTo>
                  <a:pt x="16598" y="0"/>
                </a:lnTo>
                <a:lnTo>
                  <a:pt x="5511" y="0"/>
                </a:lnTo>
                <a:lnTo>
                  <a:pt x="863" y="3162"/>
                </a:lnTo>
                <a:lnTo>
                  <a:pt x="0" y="9474"/>
                </a:lnTo>
                <a:lnTo>
                  <a:pt x="3784" y="12636"/>
                </a:lnTo>
                <a:lnTo>
                  <a:pt x="15036" y="12636"/>
                </a:lnTo>
                <a:lnTo>
                  <a:pt x="22364" y="9728"/>
                </a:lnTo>
                <a:lnTo>
                  <a:pt x="29514" y="1104"/>
                </a:lnTo>
                <a:lnTo>
                  <a:pt x="24485" y="330"/>
                </a:lnTo>
                <a:lnTo>
                  <a:pt x="20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03" name="Google Shape;3803;gefe2f4b35a_0_17"/>
          <p:cNvSpPr/>
          <p:nvPr/>
        </p:nvSpPr>
        <p:spPr>
          <a:xfrm>
            <a:off x="1215694" y="8257421"/>
            <a:ext cx="22859" cy="36195"/>
          </a:xfrm>
          <a:custGeom>
            <a:rect b="b" l="l" r="r" t="t"/>
            <a:pathLst>
              <a:path extrusionOk="0" h="36195" w="22859">
                <a:moveTo>
                  <a:pt x="6616" y="0"/>
                </a:moveTo>
                <a:lnTo>
                  <a:pt x="3924" y="0"/>
                </a:lnTo>
                <a:lnTo>
                  <a:pt x="1511" y="1638"/>
                </a:lnTo>
                <a:lnTo>
                  <a:pt x="0" y="5562"/>
                </a:lnTo>
                <a:lnTo>
                  <a:pt x="1282" y="5207"/>
                </a:lnTo>
                <a:lnTo>
                  <a:pt x="2387" y="5041"/>
                </a:lnTo>
                <a:lnTo>
                  <a:pt x="9702" y="5041"/>
                </a:lnTo>
                <a:lnTo>
                  <a:pt x="5181" y="35572"/>
                </a:lnTo>
                <a:lnTo>
                  <a:pt x="12547" y="35572"/>
                </a:lnTo>
                <a:lnTo>
                  <a:pt x="13652" y="35407"/>
                </a:lnTo>
                <a:lnTo>
                  <a:pt x="14947" y="35052"/>
                </a:lnTo>
                <a:lnTo>
                  <a:pt x="22386" y="25390"/>
                </a:lnTo>
                <a:lnTo>
                  <a:pt x="21193" y="13806"/>
                </a:lnTo>
                <a:lnTo>
                  <a:pt x="14794" y="4082"/>
                </a:lnTo>
                <a:lnTo>
                  <a:pt x="6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04" name="Google Shape;3804;gefe2f4b35a_0_17"/>
          <p:cNvSpPr/>
          <p:nvPr/>
        </p:nvSpPr>
        <p:spPr>
          <a:xfrm>
            <a:off x="3712909" y="8262983"/>
            <a:ext cx="29210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21348" y="6261"/>
                </a:lnTo>
                <a:lnTo>
                  <a:pt x="15532" y="7683"/>
                </a:lnTo>
                <a:lnTo>
                  <a:pt x="5740" y="7683"/>
                </a:lnTo>
                <a:lnTo>
                  <a:pt x="0" y="7251"/>
                </a:lnTo>
                <a:lnTo>
                  <a:pt x="0" y="22237"/>
                </a:lnTo>
                <a:lnTo>
                  <a:pt x="7162" y="22237"/>
                </a:lnTo>
                <a:lnTo>
                  <a:pt x="8966" y="28003"/>
                </a:lnTo>
                <a:lnTo>
                  <a:pt x="14693" y="29489"/>
                </a:lnTo>
                <a:lnTo>
                  <a:pt x="14776" y="17955"/>
                </a:lnTo>
                <a:lnTo>
                  <a:pt x="22860" y="10172"/>
                </a:lnTo>
                <a:lnTo>
                  <a:pt x="28724" y="4675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05" name="Google Shape;3805;gefe2f4b35a_0_17"/>
          <p:cNvSpPr/>
          <p:nvPr/>
        </p:nvSpPr>
        <p:spPr>
          <a:xfrm>
            <a:off x="3243683" y="8277363"/>
            <a:ext cx="29210" cy="22859"/>
          </a:xfrm>
          <a:custGeom>
            <a:rect b="b" l="l" r="r" t="t"/>
            <a:pathLst>
              <a:path extrusionOk="0" h="22859" w="29210">
                <a:moveTo>
                  <a:pt x="25220" y="0"/>
                </a:moveTo>
                <a:lnTo>
                  <a:pt x="24140" y="0"/>
                </a:lnTo>
                <a:lnTo>
                  <a:pt x="13102" y="3233"/>
                </a:lnTo>
                <a:lnTo>
                  <a:pt x="3857" y="10517"/>
                </a:lnTo>
                <a:lnTo>
                  <a:pt x="0" y="18221"/>
                </a:lnTo>
                <a:lnTo>
                  <a:pt x="5128" y="22720"/>
                </a:lnTo>
                <a:lnTo>
                  <a:pt x="5801" y="18986"/>
                </a:lnTo>
                <a:lnTo>
                  <a:pt x="8227" y="18211"/>
                </a:lnTo>
                <a:lnTo>
                  <a:pt x="12342" y="18211"/>
                </a:lnTo>
                <a:lnTo>
                  <a:pt x="17168" y="18630"/>
                </a:lnTo>
                <a:lnTo>
                  <a:pt x="24051" y="18630"/>
                </a:lnTo>
                <a:lnTo>
                  <a:pt x="29004" y="16268"/>
                </a:lnTo>
                <a:lnTo>
                  <a:pt x="27290" y="368"/>
                </a:lnTo>
                <a:lnTo>
                  <a:pt x="26274" y="114"/>
                </a:lnTo>
                <a:lnTo>
                  <a:pt x="252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06" name="Google Shape;3806;gefe2f4b35a_0_17"/>
          <p:cNvSpPr/>
          <p:nvPr/>
        </p:nvSpPr>
        <p:spPr>
          <a:xfrm>
            <a:off x="1560673" y="8287969"/>
            <a:ext cx="25400" cy="19050"/>
          </a:xfrm>
          <a:custGeom>
            <a:rect b="b" l="l" r="r" t="t"/>
            <a:pathLst>
              <a:path extrusionOk="0" h="19050" w="25400">
                <a:moveTo>
                  <a:pt x="7061" y="0"/>
                </a:moveTo>
                <a:lnTo>
                  <a:pt x="5473" y="0"/>
                </a:lnTo>
                <a:lnTo>
                  <a:pt x="2933" y="0"/>
                </a:lnTo>
                <a:lnTo>
                  <a:pt x="0" y="3898"/>
                </a:lnTo>
                <a:lnTo>
                  <a:pt x="1396" y="12115"/>
                </a:lnTo>
                <a:lnTo>
                  <a:pt x="10058" y="16776"/>
                </a:lnTo>
                <a:lnTo>
                  <a:pt x="16865" y="18656"/>
                </a:lnTo>
                <a:lnTo>
                  <a:pt x="20929" y="18656"/>
                </a:lnTo>
                <a:lnTo>
                  <a:pt x="24776" y="17485"/>
                </a:lnTo>
                <a:lnTo>
                  <a:pt x="24379" y="14354"/>
                </a:lnTo>
                <a:lnTo>
                  <a:pt x="19174" y="9837"/>
                </a:lnTo>
                <a:lnTo>
                  <a:pt x="8597" y="4508"/>
                </a:lnTo>
                <a:lnTo>
                  <a:pt x="8496" y="1536"/>
                </a:lnTo>
                <a:lnTo>
                  <a:pt x="7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07" name="Google Shape;3807;gefe2f4b35a_0_17"/>
          <p:cNvSpPr/>
          <p:nvPr/>
        </p:nvSpPr>
        <p:spPr>
          <a:xfrm>
            <a:off x="2423900" y="8285219"/>
            <a:ext cx="27305" cy="24129"/>
          </a:xfrm>
          <a:custGeom>
            <a:rect b="b" l="l" r="r" t="t"/>
            <a:pathLst>
              <a:path extrusionOk="0" h="24129" w="27305">
                <a:moveTo>
                  <a:pt x="22123" y="0"/>
                </a:moveTo>
                <a:lnTo>
                  <a:pt x="19752" y="8691"/>
                </a:lnTo>
                <a:lnTo>
                  <a:pt x="12233" y="12218"/>
                </a:lnTo>
                <a:lnTo>
                  <a:pt x="4128" y="15139"/>
                </a:lnTo>
                <a:lnTo>
                  <a:pt x="0" y="22009"/>
                </a:lnTo>
                <a:lnTo>
                  <a:pt x="2717" y="23279"/>
                </a:lnTo>
                <a:lnTo>
                  <a:pt x="5346" y="23837"/>
                </a:lnTo>
                <a:lnTo>
                  <a:pt x="7848" y="23837"/>
                </a:lnTo>
                <a:lnTo>
                  <a:pt x="18569" y="20184"/>
                </a:lnTo>
                <a:lnTo>
                  <a:pt x="25520" y="12109"/>
                </a:lnTo>
                <a:lnTo>
                  <a:pt x="27204" y="3938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08" name="Google Shape;3808;gefe2f4b35a_0_17"/>
          <p:cNvSpPr/>
          <p:nvPr/>
        </p:nvSpPr>
        <p:spPr>
          <a:xfrm>
            <a:off x="4232515" y="8285219"/>
            <a:ext cx="40639" cy="22859"/>
          </a:xfrm>
          <a:custGeom>
            <a:rect b="b" l="l" r="r" t="t"/>
            <a:pathLst>
              <a:path extrusionOk="0" h="22859" w="40639">
                <a:moveTo>
                  <a:pt x="40056" y="0"/>
                </a:moveTo>
                <a:lnTo>
                  <a:pt x="25994" y="5119"/>
                </a:lnTo>
                <a:lnTo>
                  <a:pt x="8848" y="12580"/>
                </a:lnTo>
                <a:lnTo>
                  <a:pt x="0" y="19311"/>
                </a:lnTo>
                <a:lnTo>
                  <a:pt x="10834" y="22237"/>
                </a:lnTo>
                <a:lnTo>
                  <a:pt x="15380" y="22161"/>
                </a:lnTo>
                <a:lnTo>
                  <a:pt x="18187" y="22009"/>
                </a:lnTo>
                <a:lnTo>
                  <a:pt x="22174" y="15139"/>
                </a:lnTo>
                <a:lnTo>
                  <a:pt x="30203" y="12218"/>
                </a:lnTo>
                <a:lnTo>
                  <a:pt x="37691" y="8691"/>
                </a:lnTo>
                <a:lnTo>
                  <a:pt x="400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09" name="Google Shape;3809;gefe2f4b35a_0_17"/>
          <p:cNvSpPr/>
          <p:nvPr/>
        </p:nvSpPr>
        <p:spPr>
          <a:xfrm>
            <a:off x="3653930" y="8292477"/>
            <a:ext cx="37464" cy="23495"/>
          </a:xfrm>
          <a:custGeom>
            <a:rect b="b" l="l" r="r" t="t"/>
            <a:pathLst>
              <a:path extrusionOk="0" h="23495" w="37464">
                <a:moveTo>
                  <a:pt x="36880" y="0"/>
                </a:moveTo>
                <a:lnTo>
                  <a:pt x="24570" y="2539"/>
                </a:lnTo>
                <a:lnTo>
                  <a:pt x="13925" y="6643"/>
                </a:lnTo>
                <a:lnTo>
                  <a:pt x="5537" y="13017"/>
                </a:lnTo>
                <a:lnTo>
                  <a:pt x="0" y="22364"/>
                </a:lnTo>
                <a:lnTo>
                  <a:pt x="2717" y="22923"/>
                </a:lnTo>
                <a:lnTo>
                  <a:pt x="5130" y="23190"/>
                </a:lnTo>
                <a:lnTo>
                  <a:pt x="7277" y="23190"/>
                </a:lnTo>
                <a:lnTo>
                  <a:pt x="17705" y="20432"/>
                </a:lnTo>
                <a:lnTo>
                  <a:pt x="24417" y="13904"/>
                </a:lnTo>
                <a:lnTo>
                  <a:pt x="29960" y="6222"/>
                </a:lnTo>
                <a:lnTo>
                  <a:pt x="36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10" name="Google Shape;3810;gefe2f4b35a_0_17"/>
          <p:cNvSpPr/>
          <p:nvPr/>
        </p:nvSpPr>
        <p:spPr>
          <a:xfrm>
            <a:off x="1521950" y="8314837"/>
            <a:ext cx="55244" cy="13970"/>
          </a:xfrm>
          <a:custGeom>
            <a:rect b="b" l="l" r="r" t="t"/>
            <a:pathLst>
              <a:path extrusionOk="0" h="13970" w="55244">
                <a:moveTo>
                  <a:pt x="54838" y="0"/>
                </a:moveTo>
                <a:lnTo>
                  <a:pt x="48336" y="1905"/>
                </a:lnTo>
                <a:lnTo>
                  <a:pt x="41033" y="2438"/>
                </a:lnTo>
                <a:lnTo>
                  <a:pt x="29362" y="2438"/>
                </a:lnTo>
                <a:lnTo>
                  <a:pt x="12865" y="1498"/>
                </a:lnTo>
                <a:lnTo>
                  <a:pt x="3238" y="1498"/>
                </a:lnTo>
                <a:lnTo>
                  <a:pt x="31178" y="13462"/>
                </a:lnTo>
                <a:lnTo>
                  <a:pt x="38254" y="12774"/>
                </a:lnTo>
                <a:lnTo>
                  <a:pt x="44703" y="10507"/>
                </a:lnTo>
                <a:lnTo>
                  <a:pt x="50305" y="6352"/>
                </a:lnTo>
                <a:lnTo>
                  <a:pt x="5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11" name="Google Shape;3811;gefe2f4b35a_0_17"/>
          <p:cNvSpPr/>
          <p:nvPr/>
        </p:nvSpPr>
        <p:spPr>
          <a:xfrm>
            <a:off x="1231218" y="8329583"/>
            <a:ext cx="15240" cy="23495"/>
          </a:xfrm>
          <a:custGeom>
            <a:rect b="b" l="l" r="r" t="t"/>
            <a:pathLst>
              <a:path extrusionOk="0" h="23495" w="15240">
                <a:moveTo>
                  <a:pt x="6627" y="0"/>
                </a:moveTo>
                <a:lnTo>
                  <a:pt x="1103" y="5634"/>
                </a:lnTo>
                <a:lnTo>
                  <a:pt x="0" y="13300"/>
                </a:lnTo>
                <a:lnTo>
                  <a:pt x="2175" y="20056"/>
                </a:lnTo>
                <a:lnTo>
                  <a:pt x="6488" y="22961"/>
                </a:lnTo>
                <a:lnTo>
                  <a:pt x="8863" y="22961"/>
                </a:lnTo>
                <a:lnTo>
                  <a:pt x="11580" y="20662"/>
                </a:lnTo>
                <a:lnTo>
                  <a:pt x="14082" y="14643"/>
                </a:lnTo>
                <a:lnTo>
                  <a:pt x="9421" y="14401"/>
                </a:lnTo>
                <a:lnTo>
                  <a:pt x="5167" y="13830"/>
                </a:lnTo>
                <a:lnTo>
                  <a:pt x="6627" y="7493"/>
                </a:lnTo>
                <a:lnTo>
                  <a:pt x="10920" y="7493"/>
                </a:lnTo>
                <a:lnTo>
                  <a:pt x="14920" y="1498"/>
                </a:lnTo>
                <a:lnTo>
                  <a:pt x="66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12" name="Google Shape;3812;gefe2f4b35a_0_17"/>
          <p:cNvSpPr/>
          <p:nvPr/>
        </p:nvSpPr>
        <p:spPr>
          <a:xfrm>
            <a:off x="2718242" y="8328224"/>
            <a:ext cx="38735" cy="17779"/>
          </a:xfrm>
          <a:custGeom>
            <a:rect b="b" l="l" r="r" t="t"/>
            <a:pathLst>
              <a:path extrusionOk="0" h="17779" w="38735">
                <a:moveTo>
                  <a:pt x="10947" y="0"/>
                </a:moveTo>
                <a:lnTo>
                  <a:pt x="4927" y="0"/>
                </a:lnTo>
                <a:lnTo>
                  <a:pt x="3073" y="0"/>
                </a:lnTo>
                <a:lnTo>
                  <a:pt x="1473" y="406"/>
                </a:lnTo>
                <a:lnTo>
                  <a:pt x="266" y="1358"/>
                </a:lnTo>
                <a:lnTo>
                  <a:pt x="0" y="5176"/>
                </a:lnTo>
                <a:lnTo>
                  <a:pt x="7669" y="7229"/>
                </a:lnTo>
                <a:lnTo>
                  <a:pt x="17173" y="8220"/>
                </a:lnTo>
                <a:lnTo>
                  <a:pt x="22415" y="8851"/>
                </a:lnTo>
                <a:lnTo>
                  <a:pt x="31902" y="15011"/>
                </a:lnTo>
                <a:lnTo>
                  <a:pt x="36258" y="17272"/>
                </a:lnTo>
                <a:lnTo>
                  <a:pt x="38620" y="17272"/>
                </a:lnTo>
                <a:lnTo>
                  <a:pt x="33553" y="12954"/>
                </a:lnTo>
                <a:lnTo>
                  <a:pt x="19722" y="4318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13" name="Google Shape;3813;gefe2f4b35a_0_17"/>
          <p:cNvSpPr/>
          <p:nvPr/>
        </p:nvSpPr>
        <p:spPr>
          <a:xfrm>
            <a:off x="3604517" y="8336724"/>
            <a:ext cx="27304" cy="22859"/>
          </a:xfrm>
          <a:custGeom>
            <a:rect b="b" l="l" r="r" t="t"/>
            <a:pathLst>
              <a:path extrusionOk="0" h="22859" w="27304">
                <a:moveTo>
                  <a:pt x="25287" y="0"/>
                </a:moveTo>
                <a:lnTo>
                  <a:pt x="24245" y="0"/>
                </a:lnTo>
                <a:lnTo>
                  <a:pt x="13250" y="3228"/>
                </a:lnTo>
                <a:lnTo>
                  <a:pt x="3941" y="10491"/>
                </a:lnTo>
                <a:lnTo>
                  <a:pt x="0" y="18157"/>
                </a:lnTo>
                <a:lnTo>
                  <a:pt x="5106" y="22593"/>
                </a:lnTo>
                <a:lnTo>
                  <a:pt x="7478" y="13867"/>
                </a:lnTo>
                <a:lnTo>
                  <a:pt x="15001" y="10263"/>
                </a:lnTo>
                <a:lnTo>
                  <a:pt x="23118" y="7261"/>
                </a:lnTo>
                <a:lnTo>
                  <a:pt x="27268" y="342"/>
                </a:lnTo>
                <a:lnTo>
                  <a:pt x="26303" y="114"/>
                </a:lnTo>
                <a:lnTo>
                  <a:pt x="252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14" name="Google Shape;3814;gefe2f4b35a_0_17"/>
          <p:cNvSpPr/>
          <p:nvPr/>
        </p:nvSpPr>
        <p:spPr>
          <a:xfrm>
            <a:off x="897324" y="8351819"/>
            <a:ext cx="24130" cy="22859"/>
          </a:xfrm>
          <a:custGeom>
            <a:rect b="b" l="l" r="r" t="t"/>
            <a:pathLst>
              <a:path extrusionOk="0" h="22859" w="24130">
                <a:moveTo>
                  <a:pt x="16491" y="0"/>
                </a:moveTo>
                <a:lnTo>
                  <a:pt x="12240" y="5616"/>
                </a:lnTo>
                <a:lnTo>
                  <a:pt x="3905" y="11210"/>
                </a:lnTo>
                <a:lnTo>
                  <a:pt x="0" y="16762"/>
                </a:lnTo>
                <a:lnTo>
                  <a:pt x="9036" y="22250"/>
                </a:lnTo>
                <a:lnTo>
                  <a:pt x="11615" y="14869"/>
                </a:lnTo>
                <a:lnTo>
                  <a:pt x="19345" y="8667"/>
                </a:lnTo>
                <a:lnTo>
                  <a:pt x="23784" y="3694"/>
                </a:lnTo>
                <a:lnTo>
                  <a:pt x="164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15" name="Google Shape;3815;gefe2f4b35a_0_17"/>
          <p:cNvSpPr/>
          <p:nvPr/>
        </p:nvSpPr>
        <p:spPr>
          <a:xfrm>
            <a:off x="1473484" y="8359313"/>
            <a:ext cx="34290" cy="30479"/>
          </a:xfrm>
          <a:custGeom>
            <a:rect b="b" l="l" r="r" t="t"/>
            <a:pathLst>
              <a:path extrusionOk="0" h="30479" w="34290">
                <a:moveTo>
                  <a:pt x="29641" y="0"/>
                </a:moveTo>
                <a:lnTo>
                  <a:pt x="25629" y="10639"/>
                </a:lnTo>
                <a:lnTo>
                  <a:pt x="13644" y="13379"/>
                </a:lnTo>
                <a:lnTo>
                  <a:pt x="2247" y="16834"/>
                </a:lnTo>
                <a:lnTo>
                  <a:pt x="0" y="29616"/>
                </a:lnTo>
                <a:lnTo>
                  <a:pt x="1028" y="29794"/>
                </a:lnTo>
                <a:lnTo>
                  <a:pt x="2095" y="29870"/>
                </a:lnTo>
                <a:lnTo>
                  <a:pt x="3162" y="29870"/>
                </a:lnTo>
                <a:lnTo>
                  <a:pt x="17054" y="26046"/>
                </a:lnTo>
                <a:lnTo>
                  <a:pt x="28670" y="17183"/>
                </a:lnTo>
                <a:lnTo>
                  <a:pt x="34151" y="7196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16" name="Google Shape;3816;gefe2f4b35a_0_17"/>
          <p:cNvSpPr/>
          <p:nvPr/>
        </p:nvSpPr>
        <p:spPr>
          <a:xfrm>
            <a:off x="713603" y="8367366"/>
            <a:ext cx="21590" cy="36195"/>
          </a:xfrm>
          <a:custGeom>
            <a:rect b="b" l="l" r="r" t="t"/>
            <a:pathLst>
              <a:path extrusionOk="0" h="36195" w="21590">
                <a:moveTo>
                  <a:pt x="18250" y="0"/>
                </a:moveTo>
                <a:lnTo>
                  <a:pt x="16281" y="0"/>
                </a:lnTo>
                <a:lnTo>
                  <a:pt x="13157" y="1943"/>
                </a:lnTo>
                <a:lnTo>
                  <a:pt x="8559" y="6705"/>
                </a:lnTo>
                <a:lnTo>
                  <a:pt x="14898" y="11391"/>
                </a:lnTo>
                <a:lnTo>
                  <a:pt x="7078" y="19850"/>
                </a:lnTo>
                <a:lnTo>
                  <a:pt x="0" y="29108"/>
                </a:lnTo>
                <a:lnTo>
                  <a:pt x="8559" y="36194"/>
                </a:lnTo>
                <a:lnTo>
                  <a:pt x="14271" y="27940"/>
                </a:lnTo>
                <a:lnTo>
                  <a:pt x="19072" y="15787"/>
                </a:lnTo>
                <a:lnTo>
                  <a:pt x="21040" y="4789"/>
                </a:lnTo>
                <a:lnTo>
                  <a:pt x="18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17" name="Google Shape;3817;gefe2f4b35a_0_17"/>
          <p:cNvSpPr/>
          <p:nvPr/>
        </p:nvSpPr>
        <p:spPr>
          <a:xfrm>
            <a:off x="2571456" y="8383233"/>
            <a:ext cx="22225" cy="20954"/>
          </a:xfrm>
          <a:custGeom>
            <a:rect b="b" l="l" r="r" t="t"/>
            <a:pathLst>
              <a:path extrusionOk="0" h="20954" w="22225">
                <a:moveTo>
                  <a:pt x="3538" y="0"/>
                </a:moveTo>
                <a:lnTo>
                  <a:pt x="0" y="2066"/>
                </a:lnTo>
                <a:lnTo>
                  <a:pt x="834" y="7204"/>
                </a:lnTo>
                <a:lnTo>
                  <a:pt x="7615" y="13823"/>
                </a:lnTo>
                <a:lnTo>
                  <a:pt x="21915" y="20332"/>
                </a:lnTo>
                <a:lnTo>
                  <a:pt x="17050" y="10785"/>
                </a:lnTo>
                <a:lnTo>
                  <a:pt x="12079" y="4503"/>
                </a:lnTo>
                <a:lnTo>
                  <a:pt x="7431" y="1053"/>
                </a:lnTo>
                <a:lnTo>
                  <a:pt x="3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18" name="Google Shape;3818;gefe2f4b35a_0_17"/>
          <p:cNvSpPr/>
          <p:nvPr/>
        </p:nvSpPr>
        <p:spPr>
          <a:xfrm>
            <a:off x="3467835" y="8380838"/>
            <a:ext cx="31114" cy="21590"/>
          </a:xfrm>
          <a:custGeom>
            <a:rect b="b" l="l" r="r" t="t"/>
            <a:pathLst>
              <a:path extrusionOk="0" h="21590" w="31114">
                <a:moveTo>
                  <a:pt x="14909" y="0"/>
                </a:moveTo>
                <a:lnTo>
                  <a:pt x="6235" y="0"/>
                </a:lnTo>
                <a:lnTo>
                  <a:pt x="4978" y="0"/>
                </a:lnTo>
                <a:lnTo>
                  <a:pt x="3568" y="152"/>
                </a:lnTo>
                <a:lnTo>
                  <a:pt x="1968" y="495"/>
                </a:lnTo>
                <a:lnTo>
                  <a:pt x="0" y="16370"/>
                </a:lnTo>
                <a:lnTo>
                  <a:pt x="5613" y="21031"/>
                </a:lnTo>
                <a:lnTo>
                  <a:pt x="17094" y="21031"/>
                </a:lnTo>
                <a:lnTo>
                  <a:pt x="22428" y="18643"/>
                </a:lnTo>
                <a:lnTo>
                  <a:pt x="29438" y="13868"/>
                </a:lnTo>
                <a:lnTo>
                  <a:pt x="31102" y="11480"/>
                </a:lnTo>
                <a:lnTo>
                  <a:pt x="26809" y="11480"/>
                </a:lnTo>
                <a:lnTo>
                  <a:pt x="23101" y="12598"/>
                </a:lnTo>
                <a:lnTo>
                  <a:pt x="16662" y="15582"/>
                </a:lnTo>
                <a:lnTo>
                  <a:pt x="15913" y="7518"/>
                </a:lnTo>
                <a:lnTo>
                  <a:pt x="149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19" name="Google Shape;3819;gefe2f4b35a_0_17"/>
          <p:cNvSpPr/>
          <p:nvPr/>
        </p:nvSpPr>
        <p:spPr>
          <a:xfrm>
            <a:off x="336878" y="8411164"/>
            <a:ext cx="24764" cy="18415"/>
          </a:xfrm>
          <a:custGeom>
            <a:rect b="b" l="l" r="r" t="t"/>
            <a:pathLst>
              <a:path extrusionOk="0" h="18415" w="24764">
                <a:moveTo>
                  <a:pt x="24469" y="0"/>
                </a:moveTo>
                <a:lnTo>
                  <a:pt x="8257" y="5079"/>
                </a:lnTo>
                <a:lnTo>
                  <a:pt x="705" y="10990"/>
                </a:lnTo>
                <a:lnTo>
                  <a:pt x="0" y="15889"/>
                </a:lnTo>
                <a:lnTo>
                  <a:pt x="4326" y="17932"/>
                </a:lnTo>
                <a:lnTo>
                  <a:pt x="8599" y="17012"/>
                </a:lnTo>
                <a:lnTo>
                  <a:pt x="13645" y="13985"/>
                </a:lnTo>
                <a:lnTo>
                  <a:pt x="19068" y="8449"/>
                </a:lnTo>
                <a:lnTo>
                  <a:pt x="244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20" name="Google Shape;3820;gefe2f4b35a_0_17"/>
          <p:cNvSpPr/>
          <p:nvPr/>
        </p:nvSpPr>
        <p:spPr>
          <a:xfrm>
            <a:off x="1195036" y="8418424"/>
            <a:ext cx="20955" cy="27940"/>
          </a:xfrm>
          <a:custGeom>
            <a:rect b="b" l="l" r="r" t="t"/>
            <a:pathLst>
              <a:path extrusionOk="0" h="27940" w="20955">
                <a:moveTo>
                  <a:pt x="20654" y="0"/>
                </a:moveTo>
                <a:lnTo>
                  <a:pt x="6503" y="9377"/>
                </a:lnTo>
                <a:lnTo>
                  <a:pt x="240" y="18392"/>
                </a:lnTo>
                <a:lnTo>
                  <a:pt x="0" y="25174"/>
                </a:lnTo>
                <a:lnTo>
                  <a:pt x="3915" y="27851"/>
                </a:lnTo>
                <a:lnTo>
                  <a:pt x="7968" y="26396"/>
                </a:lnTo>
                <a:lnTo>
                  <a:pt x="12489" y="21650"/>
                </a:lnTo>
                <a:lnTo>
                  <a:pt x="16908" y="13042"/>
                </a:lnTo>
                <a:lnTo>
                  <a:pt x="206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21" name="Google Shape;3821;gefe2f4b35a_0_17"/>
          <p:cNvSpPr/>
          <p:nvPr/>
        </p:nvSpPr>
        <p:spPr>
          <a:xfrm>
            <a:off x="3270976" y="8670435"/>
            <a:ext cx="59054" cy="88265"/>
          </a:xfrm>
          <a:custGeom>
            <a:rect b="b" l="l" r="r" t="t"/>
            <a:pathLst>
              <a:path extrusionOk="0" h="88265" w="59054">
                <a:moveTo>
                  <a:pt x="29349" y="0"/>
                </a:moveTo>
                <a:lnTo>
                  <a:pt x="20236" y="5600"/>
                </a:lnTo>
                <a:lnTo>
                  <a:pt x="12298" y="12372"/>
                </a:lnTo>
                <a:lnTo>
                  <a:pt x="5548" y="20331"/>
                </a:lnTo>
                <a:lnTo>
                  <a:pt x="0" y="29489"/>
                </a:lnTo>
                <a:lnTo>
                  <a:pt x="5918" y="36376"/>
                </a:lnTo>
                <a:lnTo>
                  <a:pt x="13541" y="41694"/>
                </a:lnTo>
                <a:lnTo>
                  <a:pt x="19931" y="48373"/>
                </a:lnTo>
                <a:lnTo>
                  <a:pt x="22148" y="59347"/>
                </a:lnTo>
                <a:lnTo>
                  <a:pt x="17513" y="59575"/>
                </a:lnTo>
                <a:lnTo>
                  <a:pt x="13538" y="60261"/>
                </a:lnTo>
                <a:lnTo>
                  <a:pt x="14693" y="66598"/>
                </a:lnTo>
                <a:lnTo>
                  <a:pt x="22148" y="74091"/>
                </a:lnTo>
                <a:lnTo>
                  <a:pt x="14693" y="81343"/>
                </a:lnTo>
                <a:lnTo>
                  <a:pt x="16395" y="86093"/>
                </a:lnTo>
                <a:lnTo>
                  <a:pt x="19519" y="87833"/>
                </a:lnTo>
                <a:lnTo>
                  <a:pt x="23406" y="87833"/>
                </a:lnTo>
                <a:lnTo>
                  <a:pt x="32177" y="85805"/>
                </a:lnTo>
                <a:lnTo>
                  <a:pt x="41843" y="81281"/>
                </a:lnTo>
                <a:lnTo>
                  <a:pt x="51180" y="76597"/>
                </a:lnTo>
                <a:lnTo>
                  <a:pt x="58966" y="74091"/>
                </a:lnTo>
                <a:lnTo>
                  <a:pt x="58529" y="55908"/>
                </a:lnTo>
                <a:lnTo>
                  <a:pt x="54824" y="41051"/>
                </a:lnTo>
                <a:lnTo>
                  <a:pt x="44043" y="14744"/>
                </a:lnTo>
                <a:lnTo>
                  <a:pt x="33121" y="1106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22" name="Google Shape;3822;gefe2f4b35a_0_17"/>
          <p:cNvSpPr/>
          <p:nvPr/>
        </p:nvSpPr>
        <p:spPr>
          <a:xfrm>
            <a:off x="1841765" y="8492404"/>
            <a:ext cx="38735" cy="42545"/>
          </a:xfrm>
          <a:custGeom>
            <a:rect b="b" l="l" r="r" t="t"/>
            <a:pathLst>
              <a:path extrusionOk="0" h="42545" w="38735">
                <a:moveTo>
                  <a:pt x="29629" y="0"/>
                </a:moveTo>
                <a:lnTo>
                  <a:pt x="26181" y="11469"/>
                </a:lnTo>
                <a:lnTo>
                  <a:pt x="18176" y="18289"/>
                </a:lnTo>
                <a:lnTo>
                  <a:pt x="8490" y="23426"/>
                </a:lnTo>
                <a:lnTo>
                  <a:pt x="0" y="29845"/>
                </a:lnTo>
                <a:lnTo>
                  <a:pt x="6781" y="32201"/>
                </a:lnTo>
                <a:lnTo>
                  <a:pt x="15462" y="36383"/>
                </a:lnTo>
                <a:lnTo>
                  <a:pt x="24381" y="40373"/>
                </a:lnTo>
                <a:lnTo>
                  <a:pt x="31876" y="42151"/>
                </a:lnTo>
                <a:lnTo>
                  <a:pt x="34785" y="42151"/>
                </a:lnTo>
                <a:lnTo>
                  <a:pt x="36677" y="40779"/>
                </a:lnTo>
                <a:lnTo>
                  <a:pt x="36804" y="37109"/>
                </a:lnTo>
                <a:lnTo>
                  <a:pt x="35166" y="37376"/>
                </a:lnTo>
                <a:lnTo>
                  <a:pt x="34531" y="37376"/>
                </a:lnTo>
                <a:lnTo>
                  <a:pt x="31736" y="31968"/>
                </a:lnTo>
                <a:lnTo>
                  <a:pt x="36242" y="19840"/>
                </a:lnTo>
                <a:lnTo>
                  <a:pt x="38667" y="7136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23" name="Google Shape;3823;gefe2f4b35a_0_17"/>
          <p:cNvSpPr/>
          <p:nvPr/>
        </p:nvSpPr>
        <p:spPr>
          <a:xfrm>
            <a:off x="2084920" y="8535365"/>
            <a:ext cx="83185" cy="31750"/>
          </a:xfrm>
          <a:custGeom>
            <a:rect b="b" l="l" r="r" t="t"/>
            <a:pathLst>
              <a:path extrusionOk="0" h="31750" w="83185">
                <a:moveTo>
                  <a:pt x="29616" y="16383"/>
                </a:moveTo>
                <a:lnTo>
                  <a:pt x="26644" y="17526"/>
                </a:lnTo>
                <a:lnTo>
                  <a:pt x="24333" y="18021"/>
                </a:lnTo>
                <a:lnTo>
                  <a:pt x="16954" y="18021"/>
                </a:lnTo>
                <a:lnTo>
                  <a:pt x="12636" y="0"/>
                </a:lnTo>
                <a:lnTo>
                  <a:pt x="7099" y="0"/>
                </a:lnTo>
                <a:lnTo>
                  <a:pt x="5270" y="0"/>
                </a:lnTo>
                <a:lnTo>
                  <a:pt x="2959" y="495"/>
                </a:lnTo>
                <a:lnTo>
                  <a:pt x="0" y="1638"/>
                </a:lnTo>
                <a:lnTo>
                  <a:pt x="241" y="9829"/>
                </a:lnTo>
                <a:lnTo>
                  <a:pt x="5207" y="16713"/>
                </a:lnTo>
                <a:lnTo>
                  <a:pt x="12776" y="21463"/>
                </a:lnTo>
                <a:lnTo>
                  <a:pt x="20815" y="23228"/>
                </a:lnTo>
                <a:lnTo>
                  <a:pt x="25298" y="23228"/>
                </a:lnTo>
                <a:lnTo>
                  <a:pt x="28892" y="21209"/>
                </a:lnTo>
                <a:lnTo>
                  <a:pt x="29616" y="16383"/>
                </a:lnTo>
                <a:close/>
              </a:path>
              <a:path extrusionOk="0" h="31750" w="83185">
                <a:moveTo>
                  <a:pt x="82969" y="16497"/>
                </a:moveTo>
                <a:lnTo>
                  <a:pt x="73647" y="9245"/>
                </a:lnTo>
                <a:lnTo>
                  <a:pt x="68770" y="15798"/>
                </a:lnTo>
                <a:lnTo>
                  <a:pt x="58331" y="21196"/>
                </a:lnTo>
                <a:lnTo>
                  <a:pt x="51879" y="26123"/>
                </a:lnTo>
                <a:lnTo>
                  <a:pt x="58953" y="31254"/>
                </a:lnTo>
                <a:lnTo>
                  <a:pt x="64693" y="25374"/>
                </a:lnTo>
                <a:lnTo>
                  <a:pt x="76339" y="21158"/>
                </a:lnTo>
                <a:lnTo>
                  <a:pt x="82969" y="1649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24" name="Google Shape;3824;gefe2f4b35a_0_17"/>
          <p:cNvSpPr/>
          <p:nvPr/>
        </p:nvSpPr>
        <p:spPr>
          <a:xfrm>
            <a:off x="69305" y="8579453"/>
            <a:ext cx="11430" cy="24129"/>
          </a:xfrm>
          <a:custGeom>
            <a:rect b="b" l="l" r="r" t="t"/>
            <a:pathLst>
              <a:path extrusionOk="0" h="24129" w="11430">
                <a:moveTo>
                  <a:pt x="8249" y="0"/>
                </a:moveTo>
                <a:lnTo>
                  <a:pt x="4042" y="2168"/>
                </a:lnTo>
                <a:lnTo>
                  <a:pt x="548" y="7785"/>
                </a:lnTo>
                <a:lnTo>
                  <a:pt x="0" y="15516"/>
                </a:lnTo>
                <a:lnTo>
                  <a:pt x="4629" y="24028"/>
                </a:lnTo>
                <a:lnTo>
                  <a:pt x="9413" y="12815"/>
                </a:lnTo>
                <a:lnTo>
                  <a:pt x="11087" y="5384"/>
                </a:lnTo>
                <a:lnTo>
                  <a:pt x="10437" y="1268"/>
                </a:lnTo>
                <a:lnTo>
                  <a:pt x="82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25" name="Google Shape;3825;gefe2f4b35a_0_17"/>
          <p:cNvSpPr/>
          <p:nvPr/>
        </p:nvSpPr>
        <p:spPr>
          <a:xfrm>
            <a:off x="207932" y="8573985"/>
            <a:ext cx="28575" cy="52070"/>
          </a:xfrm>
          <a:custGeom>
            <a:rect b="b" l="l" r="r" t="t"/>
            <a:pathLst>
              <a:path extrusionOk="0" h="52070" w="28575">
                <a:moveTo>
                  <a:pt x="6122" y="0"/>
                </a:moveTo>
                <a:lnTo>
                  <a:pt x="4170" y="16496"/>
                </a:lnTo>
                <a:lnTo>
                  <a:pt x="0" y="31718"/>
                </a:lnTo>
                <a:lnTo>
                  <a:pt x="684" y="44044"/>
                </a:lnTo>
                <a:lnTo>
                  <a:pt x="13298" y="51854"/>
                </a:lnTo>
                <a:lnTo>
                  <a:pt x="15391" y="46553"/>
                </a:lnTo>
                <a:lnTo>
                  <a:pt x="20124" y="43834"/>
                </a:lnTo>
                <a:lnTo>
                  <a:pt x="25182" y="41438"/>
                </a:lnTo>
                <a:lnTo>
                  <a:pt x="28246" y="37109"/>
                </a:lnTo>
                <a:lnTo>
                  <a:pt x="9664" y="31961"/>
                </a:lnTo>
                <a:lnTo>
                  <a:pt x="12665" y="20888"/>
                </a:lnTo>
                <a:lnTo>
                  <a:pt x="17925" y="8648"/>
                </a:lnTo>
                <a:lnTo>
                  <a:pt x="61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26" name="Google Shape;3826;gefe2f4b35a_0_17"/>
          <p:cNvSpPr/>
          <p:nvPr/>
        </p:nvSpPr>
        <p:spPr>
          <a:xfrm>
            <a:off x="199390" y="8694762"/>
            <a:ext cx="118110" cy="139065"/>
          </a:xfrm>
          <a:custGeom>
            <a:rect b="b" l="l" r="r" t="t"/>
            <a:pathLst>
              <a:path extrusionOk="0" h="139065" w="118110">
                <a:moveTo>
                  <a:pt x="58712" y="5181"/>
                </a:moveTo>
                <a:lnTo>
                  <a:pt x="54089" y="1295"/>
                </a:lnTo>
                <a:lnTo>
                  <a:pt x="51473" y="0"/>
                </a:lnTo>
                <a:lnTo>
                  <a:pt x="49403" y="0"/>
                </a:lnTo>
                <a:lnTo>
                  <a:pt x="47320" y="0"/>
                </a:lnTo>
                <a:lnTo>
                  <a:pt x="45770" y="1308"/>
                </a:lnTo>
                <a:lnTo>
                  <a:pt x="40741" y="3924"/>
                </a:lnTo>
                <a:lnTo>
                  <a:pt x="37261" y="5219"/>
                </a:lnTo>
                <a:lnTo>
                  <a:pt x="29324" y="5181"/>
                </a:lnTo>
                <a:lnTo>
                  <a:pt x="21831" y="8978"/>
                </a:lnTo>
                <a:lnTo>
                  <a:pt x="14655" y="5181"/>
                </a:lnTo>
                <a:lnTo>
                  <a:pt x="11315" y="12966"/>
                </a:lnTo>
                <a:lnTo>
                  <a:pt x="3340" y="27292"/>
                </a:lnTo>
                <a:lnTo>
                  <a:pt x="0" y="35026"/>
                </a:lnTo>
                <a:lnTo>
                  <a:pt x="2336" y="34950"/>
                </a:lnTo>
                <a:lnTo>
                  <a:pt x="12776" y="36830"/>
                </a:lnTo>
                <a:lnTo>
                  <a:pt x="20688" y="41211"/>
                </a:lnTo>
                <a:lnTo>
                  <a:pt x="28041" y="46164"/>
                </a:lnTo>
                <a:lnTo>
                  <a:pt x="36779" y="49784"/>
                </a:lnTo>
                <a:lnTo>
                  <a:pt x="36779" y="42278"/>
                </a:lnTo>
                <a:lnTo>
                  <a:pt x="43980" y="42278"/>
                </a:lnTo>
                <a:lnTo>
                  <a:pt x="42608" y="27851"/>
                </a:lnTo>
                <a:lnTo>
                  <a:pt x="49517" y="21793"/>
                </a:lnTo>
                <a:lnTo>
                  <a:pt x="57340" y="16700"/>
                </a:lnTo>
                <a:lnTo>
                  <a:pt x="58712" y="5181"/>
                </a:lnTo>
                <a:close/>
              </a:path>
              <a:path extrusionOk="0" h="139065" w="118110">
                <a:moveTo>
                  <a:pt x="117640" y="94132"/>
                </a:moveTo>
                <a:lnTo>
                  <a:pt x="109753" y="98920"/>
                </a:lnTo>
                <a:lnTo>
                  <a:pt x="103568" y="100672"/>
                </a:lnTo>
                <a:lnTo>
                  <a:pt x="98158" y="100672"/>
                </a:lnTo>
                <a:lnTo>
                  <a:pt x="87706" y="98539"/>
                </a:lnTo>
                <a:lnTo>
                  <a:pt x="77673" y="93814"/>
                </a:lnTo>
                <a:lnTo>
                  <a:pt x="66217" y="89039"/>
                </a:lnTo>
                <a:lnTo>
                  <a:pt x="51498" y="86753"/>
                </a:lnTo>
                <a:lnTo>
                  <a:pt x="55219" y="97815"/>
                </a:lnTo>
                <a:lnTo>
                  <a:pt x="43980" y="94132"/>
                </a:lnTo>
                <a:lnTo>
                  <a:pt x="66167" y="131114"/>
                </a:lnTo>
                <a:lnTo>
                  <a:pt x="73660" y="134810"/>
                </a:lnTo>
                <a:lnTo>
                  <a:pt x="80835" y="138607"/>
                </a:lnTo>
                <a:lnTo>
                  <a:pt x="85750" y="123164"/>
                </a:lnTo>
                <a:lnTo>
                  <a:pt x="97650" y="114731"/>
                </a:lnTo>
                <a:lnTo>
                  <a:pt x="110337" y="107111"/>
                </a:lnTo>
                <a:lnTo>
                  <a:pt x="117640" y="941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27" name="Google Shape;3827;gefe2f4b35a_0_17"/>
          <p:cNvSpPr/>
          <p:nvPr/>
        </p:nvSpPr>
        <p:spPr>
          <a:xfrm>
            <a:off x="4077829" y="8625746"/>
            <a:ext cx="40639" cy="37465"/>
          </a:xfrm>
          <a:custGeom>
            <a:rect b="b" l="l" r="r" t="t"/>
            <a:pathLst>
              <a:path extrusionOk="0" h="37465" w="40639">
                <a:moveTo>
                  <a:pt x="38061" y="0"/>
                </a:moveTo>
                <a:lnTo>
                  <a:pt x="21532" y="4479"/>
                </a:lnTo>
                <a:lnTo>
                  <a:pt x="7442" y="15046"/>
                </a:lnTo>
                <a:lnTo>
                  <a:pt x="0" y="27389"/>
                </a:lnTo>
                <a:lnTo>
                  <a:pt x="3416" y="37198"/>
                </a:lnTo>
                <a:lnTo>
                  <a:pt x="13137" y="28581"/>
                </a:lnTo>
                <a:lnTo>
                  <a:pt x="24852" y="21845"/>
                </a:lnTo>
                <a:lnTo>
                  <a:pt x="35050" y="13511"/>
                </a:lnTo>
                <a:lnTo>
                  <a:pt x="40220" y="101"/>
                </a:lnTo>
                <a:lnTo>
                  <a:pt x="38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28" name="Google Shape;3828;gefe2f4b35a_0_17"/>
          <p:cNvSpPr/>
          <p:nvPr/>
        </p:nvSpPr>
        <p:spPr>
          <a:xfrm>
            <a:off x="3101496" y="8665253"/>
            <a:ext cx="22225" cy="29845"/>
          </a:xfrm>
          <a:custGeom>
            <a:rect b="b" l="l" r="r" t="t"/>
            <a:pathLst>
              <a:path extrusionOk="0" h="29845" w="22225">
                <a:moveTo>
                  <a:pt x="4444" y="0"/>
                </a:moveTo>
                <a:lnTo>
                  <a:pt x="2222" y="0"/>
                </a:lnTo>
                <a:lnTo>
                  <a:pt x="546" y="1524"/>
                </a:lnTo>
                <a:lnTo>
                  <a:pt x="0" y="5181"/>
                </a:lnTo>
                <a:lnTo>
                  <a:pt x="1295" y="5016"/>
                </a:lnTo>
                <a:lnTo>
                  <a:pt x="8039" y="5016"/>
                </a:lnTo>
                <a:lnTo>
                  <a:pt x="7823" y="29679"/>
                </a:lnTo>
                <a:lnTo>
                  <a:pt x="15963" y="29679"/>
                </a:lnTo>
                <a:lnTo>
                  <a:pt x="18605" y="29032"/>
                </a:lnTo>
                <a:lnTo>
                  <a:pt x="22097" y="27533"/>
                </a:lnTo>
                <a:lnTo>
                  <a:pt x="21500" y="18538"/>
                </a:lnTo>
                <a:lnTo>
                  <a:pt x="17014" y="9594"/>
                </a:lnTo>
                <a:lnTo>
                  <a:pt x="10657" y="2737"/>
                </a:lnTo>
                <a:lnTo>
                  <a:pt x="4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29" name="Google Shape;3829;gefe2f4b35a_0_17"/>
          <p:cNvSpPr/>
          <p:nvPr/>
        </p:nvSpPr>
        <p:spPr>
          <a:xfrm>
            <a:off x="559621" y="8685182"/>
            <a:ext cx="22859" cy="37465"/>
          </a:xfrm>
          <a:custGeom>
            <a:rect b="b" l="l" r="r" t="t"/>
            <a:pathLst>
              <a:path extrusionOk="0" h="37465" w="22859">
                <a:moveTo>
                  <a:pt x="15250" y="0"/>
                </a:moveTo>
                <a:lnTo>
                  <a:pt x="14091" y="12166"/>
                </a:lnTo>
                <a:lnTo>
                  <a:pt x="5510" y="21450"/>
                </a:lnTo>
                <a:lnTo>
                  <a:pt x="0" y="29285"/>
                </a:lnTo>
                <a:lnTo>
                  <a:pt x="8049" y="37109"/>
                </a:lnTo>
                <a:lnTo>
                  <a:pt x="11846" y="27567"/>
                </a:lnTo>
                <a:lnTo>
                  <a:pt x="18993" y="16868"/>
                </a:lnTo>
                <a:lnTo>
                  <a:pt x="22468" y="7012"/>
                </a:lnTo>
                <a:lnTo>
                  <a:pt x="15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30" name="Google Shape;3830;gefe2f4b35a_0_17"/>
          <p:cNvSpPr/>
          <p:nvPr/>
        </p:nvSpPr>
        <p:spPr>
          <a:xfrm>
            <a:off x="3366813" y="8714789"/>
            <a:ext cx="31750" cy="37465"/>
          </a:xfrm>
          <a:custGeom>
            <a:rect b="b" l="l" r="r" t="t"/>
            <a:pathLst>
              <a:path extrusionOk="0" h="37465" w="31750">
                <a:moveTo>
                  <a:pt x="29273" y="0"/>
                </a:moveTo>
                <a:lnTo>
                  <a:pt x="28448" y="6489"/>
                </a:lnTo>
                <a:lnTo>
                  <a:pt x="22377" y="7785"/>
                </a:lnTo>
                <a:lnTo>
                  <a:pt x="12433" y="7785"/>
                </a:lnTo>
                <a:lnTo>
                  <a:pt x="7150" y="7505"/>
                </a:lnTo>
                <a:lnTo>
                  <a:pt x="7108" y="16692"/>
                </a:lnTo>
                <a:lnTo>
                  <a:pt x="5965" y="24707"/>
                </a:lnTo>
                <a:lnTo>
                  <a:pt x="3628" y="31494"/>
                </a:lnTo>
                <a:lnTo>
                  <a:pt x="0" y="36995"/>
                </a:lnTo>
                <a:lnTo>
                  <a:pt x="12653" y="30989"/>
                </a:lnTo>
                <a:lnTo>
                  <a:pt x="24561" y="19364"/>
                </a:lnTo>
                <a:lnTo>
                  <a:pt x="31507" y="730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31" name="Google Shape;3831;gefe2f4b35a_0_17"/>
          <p:cNvSpPr/>
          <p:nvPr/>
        </p:nvSpPr>
        <p:spPr>
          <a:xfrm>
            <a:off x="3160081" y="8766766"/>
            <a:ext cx="32385" cy="11429"/>
          </a:xfrm>
          <a:custGeom>
            <a:rect b="b" l="l" r="r" t="t"/>
            <a:pathLst>
              <a:path extrusionOk="0" h="11429" w="32385">
                <a:moveTo>
                  <a:pt x="29737" y="0"/>
                </a:moveTo>
                <a:lnTo>
                  <a:pt x="13302" y="5293"/>
                </a:lnTo>
                <a:lnTo>
                  <a:pt x="3789" y="8755"/>
                </a:lnTo>
                <a:lnTo>
                  <a:pt x="0" y="10642"/>
                </a:lnTo>
                <a:lnTo>
                  <a:pt x="730" y="11214"/>
                </a:lnTo>
                <a:lnTo>
                  <a:pt x="9853" y="9702"/>
                </a:lnTo>
                <a:lnTo>
                  <a:pt x="22711" y="6249"/>
                </a:lnTo>
                <a:lnTo>
                  <a:pt x="31831" y="2475"/>
                </a:lnTo>
                <a:lnTo>
                  <a:pt x="297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32" name="Google Shape;3832;gefe2f4b35a_0_17"/>
          <p:cNvSpPr/>
          <p:nvPr/>
        </p:nvSpPr>
        <p:spPr>
          <a:xfrm>
            <a:off x="979507" y="8795330"/>
            <a:ext cx="37465" cy="30479"/>
          </a:xfrm>
          <a:custGeom>
            <a:rect b="b" l="l" r="r" t="t"/>
            <a:pathLst>
              <a:path extrusionOk="0" h="30479" w="37465">
                <a:moveTo>
                  <a:pt x="13931" y="0"/>
                </a:moveTo>
                <a:lnTo>
                  <a:pt x="10718" y="0"/>
                </a:lnTo>
                <a:lnTo>
                  <a:pt x="4521" y="0"/>
                </a:lnTo>
                <a:lnTo>
                  <a:pt x="0" y="1727"/>
                </a:lnTo>
                <a:lnTo>
                  <a:pt x="482" y="8534"/>
                </a:lnTo>
                <a:lnTo>
                  <a:pt x="1587" y="8483"/>
                </a:lnTo>
                <a:lnTo>
                  <a:pt x="8686" y="8483"/>
                </a:lnTo>
                <a:lnTo>
                  <a:pt x="8648" y="13982"/>
                </a:lnTo>
                <a:lnTo>
                  <a:pt x="5181" y="24968"/>
                </a:lnTo>
                <a:lnTo>
                  <a:pt x="1765" y="30454"/>
                </a:lnTo>
                <a:lnTo>
                  <a:pt x="2311" y="30454"/>
                </a:lnTo>
                <a:lnTo>
                  <a:pt x="8000" y="23291"/>
                </a:lnTo>
                <a:lnTo>
                  <a:pt x="17449" y="22948"/>
                </a:lnTo>
                <a:lnTo>
                  <a:pt x="14566" y="10261"/>
                </a:lnTo>
                <a:lnTo>
                  <a:pt x="22631" y="8534"/>
                </a:lnTo>
                <a:lnTo>
                  <a:pt x="23190" y="12052"/>
                </a:lnTo>
                <a:lnTo>
                  <a:pt x="24599" y="13449"/>
                </a:lnTo>
                <a:lnTo>
                  <a:pt x="30162" y="13449"/>
                </a:lnTo>
                <a:lnTo>
                  <a:pt x="35598" y="6819"/>
                </a:lnTo>
                <a:lnTo>
                  <a:pt x="37350" y="1054"/>
                </a:lnTo>
                <a:lnTo>
                  <a:pt x="35775" y="1638"/>
                </a:lnTo>
                <a:lnTo>
                  <a:pt x="33832" y="1854"/>
                </a:lnTo>
                <a:lnTo>
                  <a:pt x="28511" y="1854"/>
                </a:lnTo>
                <a:lnTo>
                  <a:pt x="139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33" name="Google Shape;3833;gefe2f4b35a_0_17"/>
          <p:cNvSpPr/>
          <p:nvPr/>
        </p:nvSpPr>
        <p:spPr>
          <a:xfrm>
            <a:off x="3983890" y="8833370"/>
            <a:ext cx="53339" cy="29845"/>
          </a:xfrm>
          <a:custGeom>
            <a:rect b="b" l="l" r="r" t="t"/>
            <a:pathLst>
              <a:path extrusionOk="0" h="29845" w="53339">
                <a:moveTo>
                  <a:pt x="30861" y="0"/>
                </a:moveTo>
                <a:lnTo>
                  <a:pt x="30075" y="13928"/>
                </a:lnTo>
                <a:lnTo>
                  <a:pt x="28276" y="19491"/>
                </a:lnTo>
                <a:lnTo>
                  <a:pt x="23660" y="22237"/>
                </a:lnTo>
                <a:lnTo>
                  <a:pt x="23380" y="16268"/>
                </a:lnTo>
                <a:lnTo>
                  <a:pt x="20675" y="14033"/>
                </a:lnTo>
                <a:lnTo>
                  <a:pt x="10147" y="14033"/>
                </a:lnTo>
                <a:lnTo>
                  <a:pt x="0" y="23456"/>
                </a:lnTo>
                <a:lnTo>
                  <a:pt x="1511" y="29489"/>
                </a:lnTo>
                <a:lnTo>
                  <a:pt x="7023" y="29781"/>
                </a:lnTo>
                <a:lnTo>
                  <a:pt x="9639" y="29781"/>
                </a:lnTo>
                <a:lnTo>
                  <a:pt x="24721" y="28454"/>
                </a:lnTo>
                <a:lnTo>
                  <a:pt x="37110" y="24385"/>
                </a:lnTo>
                <a:lnTo>
                  <a:pt x="46617" y="17442"/>
                </a:lnTo>
                <a:lnTo>
                  <a:pt x="53047" y="7493"/>
                </a:lnTo>
                <a:lnTo>
                  <a:pt x="42418" y="7505"/>
                </a:lnTo>
                <a:lnTo>
                  <a:pt x="36652" y="3860"/>
                </a:lnTo>
                <a:lnTo>
                  <a:pt x="308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34" name="Google Shape;3834;gefe2f4b35a_0_17"/>
          <p:cNvSpPr/>
          <p:nvPr/>
        </p:nvSpPr>
        <p:spPr>
          <a:xfrm>
            <a:off x="752673" y="8911966"/>
            <a:ext cx="16509" cy="19684"/>
          </a:xfrm>
          <a:custGeom>
            <a:rect b="b" l="l" r="r" t="t"/>
            <a:pathLst>
              <a:path extrusionOk="0" h="19684" w="16509">
                <a:moveTo>
                  <a:pt x="16294" y="0"/>
                </a:moveTo>
                <a:lnTo>
                  <a:pt x="0" y="19367"/>
                </a:lnTo>
                <a:lnTo>
                  <a:pt x="15608" y="876"/>
                </a:lnTo>
                <a:lnTo>
                  <a:pt x="163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35" name="Google Shape;3835;gefe2f4b35a_0_17"/>
          <p:cNvSpPr/>
          <p:nvPr/>
        </p:nvSpPr>
        <p:spPr>
          <a:xfrm>
            <a:off x="2925575" y="8946427"/>
            <a:ext cx="31114" cy="10159"/>
          </a:xfrm>
          <a:custGeom>
            <a:rect b="b" l="l" r="r" t="t"/>
            <a:pathLst>
              <a:path extrusionOk="0" h="10159" w="31114">
                <a:moveTo>
                  <a:pt x="28575" y="5613"/>
                </a:moveTo>
                <a:lnTo>
                  <a:pt x="21120" y="5613"/>
                </a:lnTo>
                <a:lnTo>
                  <a:pt x="17094" y="7137"/>
                </a:lnTo>
                <a:lnTo>
                  <a:pt x="23114" y="9677"/>
                </a:lnTo>
                <a:lnTo>
                  <a:pt x="29438" y="9677"/>
                </a:lnTo>
                <a:lnTo>
                  <a:pt x="31013" y="8636"/>
                </a:lnTo>
                <a:lnTo>
                  <a:pt x="28575" y="5613"/>
                </a:lnTo>
                <a:close/>
              </a:path>
              <a:path extrusionOk="0" h="10159" w="31114">
                <a:moveTo>
                  <a:pt x="20764" y="0"/>
                </a:moveTo>
                <a:lnTo>
                  <a:pt x="11023" y="0"/>
                </a:lnTo>
                <a:lnTo>
                  <a:pt x="5765" y="2413"/>
                </a:lnTo>
                <a:lnTo>
                  <a:pt x="254" y="7213"/>
                </a:lnTo>
                <a:lnTo>
                  <a:pt x="0" y="9626"/>
                </a:lnTo>
                <a:lnTo>
                  <a:pt x="7645" y="9626"/>
                </a:lnTo>
                <a:lnTo>
                  <a:pt x="12839" y="8559"/>
                </a:lnTo>
                <a:lnTo>
                  <a:pt x="21120" y="5613"/>
                </a:lnTo>
                <a:lnTo>
                  <a:pt x="28575" y="5613"/>
                </a:lnTo>
                <a:lnTo>
                  <a:pt x="25171" y="1485"/>
                </a:lnTo>
                <a:lnTo>
                  <a:pt x="207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36" name="Google Shape;3836;gefe2f4b35a_0_17"/>
          <p:cNvSpPr/>
          <p:nvPr/>
        </p:nvSpPr>
        <p:spPr>
          <a:xfrm>
            <a:off x="103184" y="8969426"/>
            <a:ext cx="31114" cy="27940"/>
          </a:xfrm>
          <a:custGeom>
            <a:rect b="b" l="l" r="r" t="t"/>
            <a:pathLst>
              <a:path extrusionOk="0" h="27940" w="31114">
                <a:moveTo>
                  <a:pt x="11061" y="0"/>
                </a:moveTo>
                <a:lnTo>
                  <a:pt x="4229" y="0"/>
                </a:lnTo>
                <a:lnTo>
                  <a:pt x="0" y="4241"/>
                </a:lnTo>
                <a:lnTo>
                  <a:pt x="7543" y="12014"/>
                </a:lnTo>
                <a:lnTo>
                  <a:pt x="8077" y="7950"/>
                </a:lnTo>
                <a:lnTo>
                  <a:pt x="8610" y="4432"/>
                </a:lnTo>
                <a:lnTo>
                  <a:pt x="13614" y="4432"/>
                </a:lnTo>
                <a:lnTo>
                  <a:pt x="14287" y="4495"/>
                </a:lnTo>
                <a:lnTo>
                  <a:pt x="15036" y="4635"/>
                </a:lnTo>
                <a:lnTo>
                  <a:pt x="15328" y="12669"/>
                </a:lnTo>
                <a:lnTo>
                  <a:pt x="16240" y="20004"/>
                </a:lnTo>
                <a:lnTo>
                  <a:pt x="19108" y="25350"/>
                </a:lnTo>
                <a:lnTo>
                  <a:pt x="25273" y="27419"/>
                </a:lnTo>
                <a:lnTo>
                  <a:pt x="26581" y="27419"/>
                </a:lnTo>
                <a:lnTo>
                  <a:pt x="28067" y="27241"/>
                </a:lnTo>
                <a:lnTo>
                  <a:pt x="29743" y="26873"/>
                </a:lnTo>
                <a:lnTo>
                  <a:pt x="30505" y="14846"/>
                </a:lnTo>
                <a:lnTo>
                  <a:pt x="26065" y="6478"/>
                </a:lnTo>
                <a:lnTo>
                  <a:pt x="18793" y="1589"/>
                </a:lnTo>
                <a:lnTo>
                  <a:pt x="11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37" name="Google Shape;3837;gefe2f4b35a_0_17"/>
          <p:cNvSpPr/>
          <p:nvPr/>
        </p:nvSpPr>
        <p:spPr>
          <a:xfrm>
            <a:off x="751874" y="9144481"/>
            <a:ext cx="59054" cy="75565"/>
          </a:xfrm>
          <a:custGeom>
            <a:rect b="b" l="l" r="r" t="t"/>
            <a:pathLst>
              <a:path extrusionOk="0" h="75565" w="59054">
                <a:moveTo>
                  <a:pt x="36804" y="0"/>
                </a:moveTo>
                <a:lnTo>
                  <a:pt x="24994" y="16038"/>
                </a:lnTo>
                <a:lnTo>
                  <a:pt x="14301" y="33121"/>
                </a:lnTo>
                <a:lnTo>
                  <a:pt x="5659" y="52167"/>
                </a:lnTo>
                <a:lnTo>
                  <a:pt x="0" y="74091"/>
                </a:lnTo>
                <a:lnTo>
                  <a:pt x="1612" y="73482"/>
                </a:lnTo>
                <a:lnTo>
                  <a:pt x="3619" y="73253"/>
                </a:lnTo>
                <a:lnTo>
                  <a:pt x="9017" y="73253"/>
                </a:lnTo>
                <a:lnTo>
                  <a:pt x="23533" y="75082"/>
                </a:lnTo>
                <a:lnTo>
                  <a:pt x="32842" y="75082"/>
                </a:lnTo>
                <a:lnTo>
                  <a:pt x="37287" y="73380"/>
                </a:lnTo>
                <a:lnTo>
                  <a:pt x="36804" y="66725"/>
                </a:lnTo>
                <a:lnTo>
                  <a:pt x="31324" y="61482"/>
                </a:lnTo>
                <a:lnTo>
                  <a:pt x="40405" y="57300"/>
                </a:lnTo>
                <a:lnTo>
                  <a:pt x="53153" y="52297"/>
                </a:lnTo>
                <a:lnTo>
                  <a:pt x="58674" y="44589"/>
                </a:lnTo>
                <a:lnTo>
                  <a:pt x="51631" y="38652"/>
                </a:lnTo>
                <a:lnTo>
                  <a:pt x="46902" y="30494"/>
                </a:lnTo>
                <a:lnTo>
                  <a:pt x="44395" y="20109"/>
                </a:lnTo>
                <a:lnTo>
                  <a:pt x="44018" y="7492"/>
                </a:lnTo>
                <a:lnTo>
                  <a:pt x="36804" y="7492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3838" name="Google Shape;3838;gefe2f4b35a_0_17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1450924" y="9159230"/>
            <a:ext cx="74350" cy="111086"/>
          </a:xfrm>
          <a:prstGeom prst="rect">
            <a:avLst/>
          </a:prstGeom>
          <a:noFill/>
          <a:ln>
            <a:noFill/>
          </a:ln>
        </p:spPr>
      </p:pic>
      <p:sp>
        <p:nvSpPr>
          <p:cNvPr id="3839" name="Google Shape;3839;gefe2f4b35a_0_17"/>
          <p:cNvSpPr/>
          <p:nvPr/>
        </p:nvSpPr>
        <p:spPr>
          <a:xfrm>
            <a:off x="4101806" y="9085145"/>
            <a:ext cx="45720" cy="16509"/>
          </a:xfrm>
          <a:custGeom>
            <a:rect b="b" l="l" r="r" t="t"/>
            <a:pathLst>
              <a:path extrusionOk="0" h="16509" w="45720">
                <a:moveTo>
                  <a:pt x="45605" y="0"/>
                </a:moveTo>
                <a:lnTo>
                  <a:pt x="37388" y="2920"/>
                </a:lnTo>
                <a:lnTo>
                  <a:pt x="32893" y="3898"/>
                </a:lnTo>
                <a:lnTo>
                  <a:pt x="29324" y="3898"/>
                </a:lnTo>
                <a:lnTo>
                  <a:pt x="24712" y="3373"/>
                </a:lnTo>
                <a:lnTo>
                  <a:pt x="19640" y="2173"/>
                </a:lnTo>
                <a:lnTo>
                  <a:pt x="12482" y="861"/>
                </a:lnTo>
                <a:lnTo>
                  <a:pt x="1612" y="0"/>
                </a:lnTo>
                <a:lnTo>
                  <a:pt x="0" y="11874"/>
                </a:lnTo>
                <a:lnTo>
                  <a:pt x="6464" y="16027"/>
                </a:lnTo>
                <a:lnTo>
                  <a:pt x="14897" y="16027"/>
                </a:lnTo>
                <a:lnTo>
                  <a:pt x="24924" y="14457"/>
                </a:lnTo>
                <a:lnTo>
                  <a:pt x="34680" y="10504"/>
                </a:lnTo>
                <a:lnTo>
                  <a:pt x="42221" y="5306"/>
                </a:lnTo>
                <a:lnTo>
                  <a:pt x="45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40" name="Google Shape;3840;gefe2f4b35a_0_17"/>
          <p:cNvSpPr/>
          <p:nvPr/>
        </p:nvSpPr>
        <p:spPr>
          <a:xfrm>
            <a:off x="3296490" y="9092628"/>
            <a:ext cx="19050" cy="18415"/>
          </a:xfrm>
          <a:custGeom>
            <a:rect b="b" l="l" r="r" t="t"/>
            <a:pathLst>
              <a:path extrusionOk="0" h="18415" w="19050">
                <a:moveTo>
                  <a:pt x="18530" y="0"/>
                </a:moveTo>
                <a:lnTo>
                  <a:pt x="5821" y="5390"/>
                </a:lnTo>
                <a:lnTo>
                  <a:pt x="188" y="11295"/>
                </a:lnTo>
                <a:lnTo>
                  <a:pt x="0" y="16053"/>
                </a:lnTo>
                <a:lnTo>
                  <a:pt x="3621" y="18008"/>
                </a:lnTo>
                <a:lnTo>
                  <a:pt x="7735" y="18008"/>
                </a:lnTo>
                <a:lnTo>
                  <a:pt x="14111" y="13423"/>
                </a:lnTo>
                <a:lnTo>
                  <a:pt x="185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41" name="Google Shape;3841;gefe2f4b35a_0_17"/>
          <p:cNvSpPr/>
          <p:nvPr/>
        </p:nvSpPr>
        <p:spPr>
          <a:xfrm>
            <a:off x="420725" y="9314605"/>
            <a:ext cx="43815" cy="59690"/>
          </a:xfrm>
          <a:custGeom>
            <a:rect b="b" l="l" r="r" t="t"/>
            <a:pathLst>
              <a:path extrusionOk="0" h="59690" w="43815">
                <a:moveTo>
                  <a:pt x="26367" y="0"/>
                </a:moveTo>
                <a:lnTo>
                  <a:pt x="17655" y="0"/>
                </a:lnTo>
                <a:lnTo>
                  <a:pt x="15559" y="101"/>
                </a:lnTo>
                <a:lnTo>
                  <a:pt x="14340" y="317"/>
                </a:lnTo>
                <a:lnTo>
                  <a:pt x="18061" y="11252"/>
                </a:lnTo>
                <a:lnTo>
                  <a:pt x="6822" y="15049"/>
                </a:lnTo>
                <a:lnTo>
                  <a:pt x="0" y="28142"/>
                </a:lnTo>
                <a:lnTo>
                  <a:pt x="1735" y="41756"/>
                </a:lnTo>
                <a:lnTo>
                  <a:pt x="9672" y="53166"/>
                </a:lnTo>
                <a:lnTo>
                  <a:pt x="21452" y="59651"/>
                </a:lnTo>
                <a:lnTo>
                  <a:pt x="30164" y="48247"/>
                </a:lnTo>
                <a:lnTo>
                  <a:pt x="43703" y="52031"/>
                </a:lnTo>
                <a:lnTo>
                  <a:pt x="43703" y="37287"/>
                </a:lnTo>
                <a:lnTo>
                  <a:pt x="32717" y="24384"/>
                </a:lnTo>
                <a:lnTo>
                  <a:pt x="36438" y="7912"/>
                </a:lnTo>
                <a:lnTo>
                  <a:pt x="27967" y="7289"/>
                </a:lnTo>
                <a:lnTo>
                  <a:pt x="263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42" name="Google Shape;3842;gefe2f4b35a_0_17"/>
          <p:cNvSpPr/>
          <p:nvPr/>
        </p:nvSpPr>
        <p:spPr>
          <a:xfrm>
            <a:off x="331737" y="9127945"/>
            <a:ext cx="52070" cy="39370"/>
          </a:xfrm>
          <a:custGeom>
            <a:rect b="b" l="l" r="r" t="t"/>
            <a:pathLst>
              <a:path extrusionOk="0" h="39370" w="52070">
                <a:moveTo>
                  <a:pt x="20955" y="0"/>
                </a:moveTo>
                <a:lnTo>
                  <a:pt x="11722" y="0"/>
                </a:lnTo>
                <a:lnTo>
                  <a:pt x="8407" y="0"/>
                </a:lnTo>
                <a:lnTo>
                  <a:pt x="4572" y="533"/>
                </a:lnTo>
                <a:lnTo>
                  <a:pt x="0" y="1790"/>
                </a:lnTo>
                <a:lnTo>
                  <a:pt x="797" y="12234"/>
                </a:lnTo>
                <a:lnTo>
                  <a:pt x="4910" y="19245"/>
                </a:lnTo>
                <a:lnTo>
                  <a:pt x="8434" y="26777"/>
                </a:lnTo>
                <a:lnTo>
                  <a:pt x="7467" y="38785"/>
                </a:lnTo>
                <a:lnTo>
                  <a:pt x="29616" y="38785"/>
                </a:lnTo>
                <a:lnTo>
                  <a:pt x="25869" y="27838"/>
                </a:lnTo>
                <a:lnTo>
                  <a:pt x="36817" y="31280"/>
                </a:lnTo>
                <a:lnTo>
                  <a:pt x="45173" y="29908"/>
                </a:lnTo>
                <a:lnTo>
                  <a:pt x="48285" y="23215"/>
                </a:lnTo>
                <a:lnTo>
                  <a:pt x="51803" y="16535"/>
                </a:lnTo>
                <a:lnTo>
                  <a:pt x="41414" y="16560"/>
                </a:lnTo>
                <a:lnTo>
                  <a:pt x="209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43" name="Google Shape;3843;gefe2f4b35a_0_17"/>
          <p:cNvSpPr/>
          <p:nvPr/>
        </p:nvSpPr>
        <p:spPr>
          <a:xfrm>
            <a:off x="3293121" y="9129734"/>
            <a:ext cx="74295" cy="59690"/>
          </a:xfrm>
          <a:custGeom>
            <a:rect b="b" l="l" r="r" t="t"/>
            <a:pathLst>
              <a:path extrusionOk="0" h="59690" w="74295">
                <a:moveTo>
                  <a:pt x="44030" y="0"/>
                </a:moveTo>
                <a:lnTo>
                  <a:pt x="37143" y="13283"/>
                </a:lnTo>
                <a:lnTo>
                  <a:pt x="23301" y="19664"/>
                </a:lnTo>
                <a:lnTo>
                  <a:pt x="8815" y="25462"/>
                </a:lnTo>
                <a:lnTo>
                  <a:pt x="0" y="36995"/>
                </a:lnTo>
                <a:lnTo>
                  <a:pt x="7200" y="36995"/>
                </a:lnTo>
                <a:lnTo>
                  <a:pt x="7200" y="44602"/>
                </a:lnTo>
                <a:lnTo>
                  <a:pt x="6061" y="49801"/>
                </a:lnTo>
                <a:lnTo>
                  <a:pt x="3533" y="53655"/>
                </a:lnTo>
                <a:lnTo>
                  <a:pt x="2839" y="56669"/>
                </a:lnTo>
                <a:lnTo>
                  <a:pt x="7200" y="59347"/>
                </a:lnTo>
                <a:lnTo>
                  <a:pt x="13258" y="54279"/>
                </a:lnTo>
                <a:lnTo>
                  <a:pt x="20497" y="53301"/>
                </a:lnTo>
                <a:lnTo>
                  <a:pt x="30822" y="53301"/>
                </a:lnTo>
                <a:lnTo>
                  <a:pt x="41033" y="53682"/>
                </a:lnTo>
                <a:lnTo>
                  <a:pt x="43649" y="53682"/>
                </a:lnTo>
                <a:lnTo>
                  <a:pt x="51148" y="53351"/>
                </a:lnTo>
                <a:lnTo>
                  <a:pt x="58712" y="52043"/>
                </a:lnTo>
                <a:lnTo>
                  <a:pt x="66256" y="49284"/>
                </a:lnTo>
                <a:lnTo>
                  <a:pt x="73698" y="44602"/>
                </a:lnTo>
                <a:lnTo>
                  <a:pt x="69209" y="30453"/>
                </a:lnTo>
                <a:lnTo>
                  <a:pt x="62731" y="18367"/>
                </a:lnTo>
                <a:lnTo>
                  <a:pt x="54320" y="8247"/>
                </a:lnTo>
                <a:lnTo>
                  <a:pt x="440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44" name="Google Shape;3844;gefe2f4b35a_0_17"/>
          <p:cNvSpPr/>
          <p:nvPr/>
        </p:nvSpPr>
        <p:spPr>
          <a:xfrm>
            <a:off x="3507305" y="9130196"/>
            <a:ext cx="24129" cy="17145"/>
          </a:xfrm>
          <a:custGeom>
            <a:rect b="b" l="l" r="r" t="t"/>
            <a:pathLst>
              <a:path extrusionOk="0" h="17145" w="24129">
                <a:moveTo>
                  <a:pt x="23698" y="0"/>
                </a:moveTo>
                <a:lnTo>
                  <a:pt x="0" y="17056"/>
                </a:lnTo>
                <a:lnTo>
                  <a:pt x="236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45" name="Google Shape;3845;gefe2f4b35a_0_17"/>
          <p:cNvSpPr/>
          <p:nvPr/>
        </p:nvSpPr>
        <p:spPr>
          <a:xfrm>
            <a:off x="2465871" y="9137224"/>
            <a:ext cx="22225" cy="22225"/>
          </a:xfrm>
          <a:custGeom>
            <a:rect b="b" l="l" r="r" t="t"/>
            <a:pathLst>
              <a:path extrusionOk="0" h="22225" w="22225">
                <a:moveTo>
                  <a:pt x="9499" y="0"/>
                </a:moveTo>
                <a:lnTo>
                  <a:pt x="8966" y="9232"/>
                </a:lnTo>
                <a:lnTo>
                  <a:pt x="0" y="10147"/>
                </a:lnTo>
                <a:lnTo>
                  <a:pt x="2019" y="22009"/>
                </a:lnTo>
                <a:lnTo>
                  <a:pt x="16967" y="22009"/>
                </a:lnTo>
                <a:lnTo>
                  <a:pt x="21349" y="14728"/>
                </a:lnTo>
                <a:lnTo>
                  <a:pt x="21982" y="8628"/>
                </a:lnTo>
                <a:lnTo>
                  <a:pt x="18240" y="3715"/>
                </a:lnTo>
                <a:lnTo>
                  <a:pt x="94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46" name="Google Shape;3846;gefe2f4b35a_0_17"/>
          <p:cNvSpPr/>
          <p:nvPr/>
        </p:nvSpPr>
        <p:spPr>
          <a:xfrm>
            <a:off x="3226717" y="9137224"/>
            <a:ext cx="24130" cy="22225"/>
          </a:xfrm>
          <a:custGeom>
            <a:rect b="b" l="l" r="r" t="t"/>
            <a:pathLst>
              <a:path extrusionOk="0" h="22225" w="24130">
                <a:moveTo>
                  <a:pt x="14641" y="0"/>
                </a:moveTo>
                <a:lnTo>
                  <a:pt x="12154" y="7275"/>
                </a:lnTo>
                <a:lnTo>
                  <a:pt x="4427" y="13376"/>
                </a:lnTo>
                <a:lnTo>
                  <a:pt x="0" y="18291"/>
                </a:lnTo>
                <a:lnTo>
                  <a:pt x="7414" y="22009"/>
                </a:lnTo>
                <a:lnTo>
                  <a:pt x="11630" y="16380"/>
                </a:lnTo>
                <a:lnTo>
                  <a:pt x="19886" y="10871"/>
                </a:lnTo>
                <a:lnTo>
                  <a:pt x="23713" y="5428"/>
                </a:lnTo>
                <a:lnTo>
                  <a:pt x="14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47" name="Google Shape;3847;gefe2f4b35a_0_17"/>
          <p:cNvSpPr/>
          <p:nvPr/>
        </p:nvSpPr>
        <p:spPr>
          <a:xfrm>
            <a:off x="1311469" y="9155783"/>
            <a:ext cx="44450" cy="33654"/>
          </a:xfrm>
          <a:custGeom>
            <a:rect b="b" l="l" r="r" t="t"/>
            <a:pathLst>
              <a:path extrusionOk="0" h="33654" w="44450">
                <a:moveTo>
                  <a:pt x="38455" y="0"/>
                </a:moveTo>
                <a:lnTo>
                  <a:pt x="35217" y="0"/>
                </a:lnTo>
                <a:lnTo>
                  <a:pt x="24731" y="3158"/>
                </a:lnTo>
                <a:lnTo>
                  <a:pt x="14579" y="11196"/>
                </a:lnTo>
                <a:lnTo>
                  <a:pt x="5942" y="21961"/>
                </a:lnTo>
                <a:lnTo>
                  <a:pt x="0" y="33299"/>
                </a:lnTo>
                <a:lnTo>
                  <a:pt x="22148" y="33299"/>
                </a:lnTo>
                <a:lnTo>
                  <a:pt x="20327" y="18413"/>
                </a:lnTo>
                <a:lnTo>
                  <a:pt x="27755" y="12888"/>
                </a:lnTo>
                <a:lnTo>
                  <a:pt x="37936" y="10105"/>
                </a:lnTo>
                <a:lnTo>
                  <a:pt x="44373" y="3441"/>
                </a:lnTo>
                <a:lnTo>
                  <a:pt x="41554" y="1041"/>
                </a:lnTo>
                <a:lnTo>
                  <a:pt x="384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48" name="Google Shape;3848;gefe2f4b35a_0_17"/>
          <p:cNvSpPr/>
          <p:nvPr/>
        </p:nvSpPr>
        <p:spPr>
          <a:xfrm>
            <a:off x="2447169" y="9209735"/>
            <a:ext cx="32385" cy="17779"/>
          </a:xfrm>
          <a:custGeom>
            <a:rect b="b" l="l" r="r" t="t"/>
            <a:pathLst>
              <a:path extrusionOk="0" h="17779" w="32385">
                <a:moveTo>
                  <a:pt x="32346" y="0"/>
                </a:moveTo>
                <a:lnTo>
                  <a:pt x="25209" y="0"/>
                </a:lnTo>
                <a:lnTo>
                  <a:pt x="18453" y="2362"/>
                </a:lnTo>
                <a:lnTo>
                  <a:pt x="6057" y="8839"/>
                </a:lnTo>
                <a:lnTo>
                  <a:pt x="553" y="11842"/>
                </a:lnTo>
                <a:lnTo>
                  <a:pt x="6057" y="16446"/>
                </a:lnTo>
                <a:lnTo>
                  <a:pt x="6743" y="16992"/>
                </a:lnTo>
                <a:lnTo>
                  <a:pt x="7632" y="17233"/>
                </a:lnTo>
                <a:lnTo>
                  <a:pt x="13055" y="17233"/>
                </a:lnTo>
                <a:lnTo>
                  <a:pt x="19989" y="12928"/>
                </a:lnTo>
                <a:lnTo>
                  <a:pt x="29641" y="4305"/>
                </a:lnTo>
                <a:lnTo>
                  <a:pt x="32346" y="0"/>
                </a:lnTo>
                <a:close/>
              </a:path>
              <a:path extrusionOk="0" h="17779" w="32385">
                <a:moveTo>
                  <a:pt x="0" y="11379"/>
                </a:moveTo>
                <a:lnTo>
                  <a:pt x="355" y="11950"/>
                </a:lnTo>
                <a:lnTo>
                  <a:pt x="553" y="11842"/>
                </a:lnTo>
                <a:lnTo>
                  <a:pt x="0" y="1137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49" name="Google Shape;3849;gefe2f4b35a_0_17"/>
          <p:cNvSpPr/>
          <p:nvPr/>
        </p:nvSpPr>
        <p:spPr>
          <a:xfrm>
            <a:off x="132928" y="9226186"/>
            <a:ext cx="44450" cy="44450"/>
          </a:xfrm>
          <a:custGeom>
            <a:rect b="b" l="l" r="r" t="t"/>
            <a:pathLst>
              <a:path extrusionOk="0" h="44450" w="44450">
                <a:moveTo>
                  <a:pt x="44284" y="0"/>
                </a:moveTo>
                <a:lnTo>
                  <a:pt x="30005" y="4023"/>
                </a:lnTo>
                <a:lnTo>
                  <a:pt x="19556" y="11969"/>
                </a:lnTo>
                <a:lnTo>
                  <a:pt x="10400" y="21277"/>
                </a:lnTo>
                <a:lnTo>
                  <a:pt x="0" y="29387"/>
                </a:lnTo>
                <a:lnTo>
                  <a:pt x="5283" y="31593"/>
                </a:lnTo>
                <a:lnTo>
                  <a:pt x="7977" y="36241"/>
                </a:lnTo>
                <a:lnTo>
                  <a:pt x="10349" y="41148"/>
                </a:lnTo>
                <a:lnTo>
                  <a:pt x="14668" y="44132"/>
                </a:lnTo>
                <a:lnTo>
                  <a:pt x="16827" y="30528"/>
                </a:lnTo>
                <a:lnTo>
                  <a:pt x="25057" y="23018"/>
                </a:lnTo>
                <a:lnTo>
                  <a:pt x="35496" y="15032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50" name="Google Shape;3850;gefe2f4b35a_0_17"/>
          <p:cNvSpPr/>
          <p:nvPr/>
        </p:nvSpPr>
        <p:spPr>
          <a:xfrm>
            <a:off x="3052559" y="9246202"/>
            <a:ext cx="11430" cy="24129"/>
          </a:xfrm>
          <a:custGeom>
            <a:rect b="b" l="l" r="r" t="t"/>
            <a:pathLst>
              <a:path extrusionOk="0" h="24129" w="11430">
                <a:moveTo>
                  <a:pt x="8251" y="0"/>
                </a:moveTo>
                <a:lnTo>
                  <a:pt x="4037" y="2171"/>
                </a:lnTo>
                <a:lnTo>
                  <a:pt x="542" y="7800"/>
                </a:lnTo>
                <a:lnTo>
                  <a:pt x="0" y="15559"/>
                </a:lnTo>
                <a:lnTo>
                  <a:pt x="4644" y="24117"/>
                </a:lnTo>
                <a:lnTo>
                  <a:pt x="9433" y="12858"/>
                </a:lnTo>
                <a:lnTo>
                  <a:pt x="11105" y="5400"/>
                </a:lnTo>
                <a:lnTo>
                  <a:pt x="10448" y="1271"/>
                </a:lnTo>
                <a:lnTo>
                  <a:pt x="82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51" name="Google Shape;3851;gefe2f4b35a_0_17"/>
          <p:cNvSpPr/>
          <p:nvPr/>
        </p:nvSpPr>
        <p:spPr>
          <a:xfrm>
            <a:off x="3993795" y="9254243"/>
            <a:ext cx="28575" cy="16509"/>
          </a:xfrm>
          <a:custGeom>
            <a:rect b="b" l="l" r="r" t="t"/>
            <a:pathLst>
              <a:path extrusionOk="0" h="16509" w="28575">
                <a:moveTo>
                  <a:pt x="23878" y="0"/>
                </a:moveTo>
                <a:lnTo>
                  <a:pt x="21415" y="0"/>
                </a:lnTo>
                <a:lnTo>
                  <a:pt x="10752" y="2178"/>
                </a:lnTo>
                <a:lnTo>
                  <a:pt x="2550" y="7146"/>
                </a:lnTo>
                <a:lnTo>
                  <a:pt x="0" y="12558"/>
                </a:lnTo>
                <a:lnTo>
                  <a:pt x="6289" y="16065"/>
                </a:lnTo>
                <a:lnTo>
                  <a:pt x="9647" y="10114"/>
                </a:lnTo>
                <a:lnTo>
                  <a:pt x="16854" y="8131"/>
                </a:lnTo>
                <a:lnTo>
                  <a:pt x="24325" y="6428"/>
                </a:lnTo>
                <a:lnTo>
                  <a:pt x="28476" y="1320"/>
                </a:lnTo>
                <a:lnTo>
                  <a:pt x="26291" y="393"/>
                </a:lnTo>
                <a:lnTo>
                  <a:pt x="238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52" name="Google Shape;3852;gefe2f4b35a_0_17"/>
          <p:cNvSpPr/>
          <p:nvPr/>
        </p:nvSpPr>
        <p:spPr>
          <a:xfrm>
            <a:off x="473324" y="9266704"/>
            <a:ext cx="26670" cy="33654"/>
          </a:xfrm>
          <a:custGeom>
            <a:rect b="b" l="l" r="r" t="t"/>
            <a:pathLst>
              <a:path extrusionOk="0" h="33654" w="26670">
                <a:moveTo>
                  <a:pt x="26045" y="0"/>
                </a:moveTo>
                <a:lnTo>
                  <a:pt x="25042" y="0"/>
                </a:lnTo>
                <a:lnTo>
                  <a:pt x="23315" y="1079"/>
                </a:lnTo>
                <a:lnTo>
                  <a:pt x="20711" y="3606"/>
                </a:lnTo>
                <a:lnTo>
                  <a:pt x="16409" y="12970"/>
                </a:lnTo>
                <a:lnTo>
                  <a:pt x="6527" y="21034"/>
                </a:lnTo>
                <a:lnTo>
                  <a:pt x="0" y="27845"/>
                </a:lnTo>
                <a:lnTo>
                  <a:pt x="5763" y="33451"/>
                </a:lnTo>
                <a:lnTo>
                  <a:pt x="13792" y="27817"/>
                </a:lnTo>
                <a:lnTo>
                  <a:pt x="21605" y="16363"/>
                </a:lnTo>
                <a:lnTo>
                  <a:pt x="26568" y="5091"/>
                </a:lnTo>
                <a:lnTo>
                  <a:pt x="260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53" name="Google Shape;3853;gefe2f4b35a_0_17"/>
          <p:cNvSpPr/>
          <p:nvPr/>
        </p:nvSpPr>
        <p:spPr>
          <a:xfrm>
            <a:off x="2515748" y="9263057"/>
            <a:ext cx="19050" cy="18415"/>
          </a:xfrm>
          <a:custGeom>
            <a:rect b="b" l="l" r="r" t="t"/>
            <a:pathLst>
              <a:path extrusionOk="0" h="18415" w="19050">
                <a:moveTo>
                  <a:pt x="18655" y="0"/>
                </a:moveTo>
                <a:lnTo>
                  <a:pt x="5838" y="5360"/>
                </a:lnTo>
                <a:lnTo>
                  <a:pt x="171" y="11258"/>
                </a:lnTo>
                <a:lnTo>
                  <a:pt x="0" y="16023"/>
                </a:lnTo>
                <a:lnTo>
                  <a:pt x="3669" y="17983"/>
                </a:lnTo>
                <a:lnTo>
                  <a:pt x="7822" y="17983"/>
                </a:lnTo>
                <a:lnTo>
                  <a:pt x="14223" y="13398"/>
                </a:lnTo>
                <a:lnTo>
                  <a:pt x="18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54" name="Google Shape;3854;gefe2f4b35a_0_17"/>
          <p:cNvSpPr/>
          <p:nvPr/>
        </p:nvSpPr>
        <p:spPr>
          <a:xfrm>
            <a:off x="3177835" y="9263057"/>
            <a:ext cx="25400" cy="37465"/>
          </a:xfrm>
          <a:custGeom>
            <a:rect b="b" l="l" r="r" t="t"/>
            <a:pathLst>
              <a:path extrusionOk="0" h="37465" w="25400">
                <a:moveTo>
                  <a:pt x="19448" y="0"/>
                </a:moveTo>
                <a:lnTo>
                  <a:pt x="9913" y="8971"/>
                </a:lnTo>
                <a:lnTo>
                  <a:pt x="1370" y="19758"/>
                </a:lnTo>
                <a:lnTo>
                  <a:pt x="0" y="29939"/>
                </a:lnTo>
                <a:lnTo>
                  <a:pt x="11981" y="37096"/>
                </a:lnTo>
                <a:lnTo>
                  <a:pt x="10719" y="22372"/>
                </a:lnTo>
                <a:lnTo>
                  <a:pt x="18524" y="12285"/>
                </a:lnTo>
                <a:lnTo>
                  <a:pt x="24925" y="5330"/>
                </a:lnTo>
                <a:lnTo>
                  <a:pt x="194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55" name="Google Shape;3855;gefe2f4b35a_0_17"/>
          <p:cNvSpPr/>
          <p:nvPr/>
        </p:nvSpPr>
        <p:spPr>
          <a:xfrm>
            <a:off x="2810381" y="9270313"/>
            <a:ext cx="19050" cy="18415"/>
          </a:xfrm>
          <a:custGeom>
            <a:rect b="b" l="l" r="r" t="t"/>
            <a:pathLst>
              <a:path extrusionOk="0" h="18415" w="19050">
                <a:moveTo>
                  <a:pt x="18605" y="0"/>
                </a:moveTo>
                <a:lnTo>
                  <a:pt x="5818" y="5392"/>
                </a:lnTo>
                <a:lnTo>
                  <a:pt x="168" y="11301"/>
                </a:lnTo>
                <a:lnTo>
                  <a:pt x="0" y="16064"/>
                </a:lnTo>
                <a:lnTo>
                  <a:pt x="3657" y="18021"/>
                </a:lnTo>
                <a:lnTo>
                  <a:pt x="7810" y="18021"/>
                </a:lnTo>
                <a:lnTo>
                  <a:pt x="14198" y="13423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56" name="Google Shape;3856;gefe2f4b35a_0_17"/>
          <p:cNvSpPr/>
          <p:nvPr/>
        </p:nvSpPr>
        <p:spPr>
          <a:xfrm>
            <a:off x="3213756" y="9289686"/>
            <a:ext cx="22225" cy="34925"/>
          </a:xfrm>
          <a:custGeom>
            <a:rect b="b" l="l" r="r" t="t"/>
            <a:pathLst>
              <a:path extrusionOk="0" h="34925" w="22225">
                <a:moveTo>
                  <a:pt x="12585" y="23482"/>
                </a:moveTo>
                <a:lnTo>
                  <a:pt x="10960" y="23482"/>
                </a:lnTo>
                <a:lnTo>
                  <a:pt x="7518" y="26327"/>
                </a:lnTo>
                <a:lnTo>
                  <a:pt x="2044" y="32029"/>
                </a:lnTo>
                <a:lnTo>
                  <a:pt x="0" y="34886"/>
                </a:lnTo>
                <a:lnTo>
                  <a:pt x="2019" y="34886"/>
                </a:lnTo>
                <a:lnTo>
                  <a:pt x="12877" y="23710"/>
                </a:lnTo>
                <a:lnTo>
                  <a:pt x="12763" y="23558"/>
                </a:lnTo>
                <a:lnTo>
                  <a:pt x="12585" y="23482"/>
                </a:lnTo>
                <a:close/>
              </a:path>
              <a:path extrusionOk="0" h="34925" w="22225">
                <a:moveTo>
                  <a:pt x="13728" y="22034"/>
                </a:moveTo>
                <a:lnTo>
                  <a:pt x="12877" y="23710"/>
                </a:lnTo>
                <a:lnTo>
                  <a:pt x="13055" y="23964"/>
                </a:lnTo>
                <a:lnTo>
                  <a:pt x="13067" y="24447"/>
                </a:lnTo>
                <a:lnTo>
                  <a:pt x="13728" y="22034"/>
                </a:lnTo>
                <a:close/>
              </a:path>
              <a:path extrusionOk="0" h="34925" w="22225">
                <a:moveTo>
                  <a:pt x="21666" y="0"/>
                </a:moveTo>
                <a:lnTo>
                  <a:pt x="20510" y="0"/>
                </a:lnTo>
                <a:lnTo>
                  <a:pt x="18287" y="5778"/>
                </a:lnTo>
                <a:lnTo>
                  <a:pt x="13728" y="22034"/>
                </a:lnTo>
                <a:lnTo>
                  <a:pt x="18643" y="12217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57" name="Google Shape;3857;gefe2f4b35a_0_17"/>
          <p:cNvSpPr/>
          <p:nvPr/>
        </p:nvSpPr>
        <p:spPr>
          <a:xfrm>
            <a:off x="265567" y="9313641"/>
            <a:ext cx="37464" cy="31750"/>
          </a:xfrm>
          <a:custGeom>
            <a:rect b="b" l="l" r="r" t="t"/>
            <a:pathLst>
              <a:path extrusionOk="0" h="31750" w="37464">
                <a:moveTo>
                  <a:pt x="9880" y="0"/>
                </a:moveTo>
                <a:lnTo>
                  <a:pt x="6095" y="0"/>
                </a:lnTo>
                <a:lnTo>
                  <a:pt x="2654" y="2362"/>
                </a:lnTo>
                <a:lnTo>
                  <a:pt x="0" y="8877"/>
                </a:lnTo>
                <a:lnTo>
                  <a:pt x="8623" y="9905"/>
                </a:lnTo>
                <a:lnTo>
                  <a:pt x="7492" y="30886"/>
                </a:lnTo>
                <a:lnTo>
                  <a:pt x="8661" y="31064"/>
                </a:lnTo>
                <a:lnTo>
                  <a:pt x="9740" y="31153"/>
                </a:lnTo>
                <a:lnTo>
                  <a:pt x="21945" y="31153"/>
                </a:lnTo>
                <a:lnTo>
                  <a:pt x="22504" y="20561"/>
                </a:lnTo>
                <a:lnTo>
                  <a:pt x="29349" y="16014"/>
                </a:lnTo>
                <a:lnTo>
                  <a:pt x="29349" y="18364"/>
                </a:lnTo>
                <a:lnTo>
                  <a:pt x="31381" y="20815"/>
                </a:lnTo>
                <a:lnTo>
                  <a:pt x="34810" y="20815"/>
                </a:lnTo>
                <a:lnTo>
                  <a:pt x="36233" y="19545"/>
                </a:lnTo>
                <a:lnTo>
                  <a:pt x="36842" y="16014"/>
                </a:lnTo>
                <a:lnTo>
                  <a:pt x="31351" y="12890"/>
                </a:lnTo>
                <a:lnTo>
                  <a:pt x="24571" y="7454"/>
                </a:lnTo>
                <a:lnTo>
                  <a:pt x="17186" y="2295"/>
                </a:lnTo>
                <a:lnTo>
                  <a:pt x="9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58" name="Google Shape;3858;gefe2f4b35a_0_17"/>
          <p:cNvSpPr/>
          <p:nvPr/>
        </p:nvSpPr>
        <p:spPr>
          <a:xfrm>
            <a:off x="1549167" y="9314918"/>
            <a:ext cx="36194" cy="29845"/>
          </a:xfrm>
          <a:custGeom>
            <a:rect b="b" l="l" r="r" t="t"/>
            <a:pathLst>
              <a:path extrusionOk="0" h="29845" w="36194">
                <a:moveTo>
                  <a:pt x="27621" y="0"/>
                </a:moveTo>
                <a:lnTo>
                  <a:pt x="22352" y="10021"/>
                </a:lnTo>
                <a:lnTo>
                  <a:pt x="9390" y="16837"/>
                </a:lnTo>
                <a:lnTo>
                  <a:pt x="0" y="22638"/>
                </a:lnTo>
                <a:lnTo>
                  <a:pt x="5447" y="29616"/>
                </a:lnTo>
                <a:lnTo>
                  <a:pt x="14294" y="23301"/>
                </a:lnTo>
                <a:lnTo>
                  <a:pt x="27849" y="17137"/>
                </a:lnTo>
                <a:lnTo>
                  <a:pt x="35747" y="9808"/>
                </a:lnTo>
                <a:lnTo>
                  <a:pt x="276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59" name="Google Shape;3859;gefe2f4b35a_0_17"/>
          <p:cNvSpPr/>
          <p:nvPr/>
        </p:nvSpPr>
        <p:spPr>
          <a:xfrm>
            <a:off x="523397" y="9329661"/>
            <a:ext cx="33020" cy="31115"/>
          </a:xfrm>
          <a:custGeom>
            <a:rect b="b" l="l" r="r" t="t"/>
            <a:pathLst>
              <a:path extrusionOk="0" h="31115" w="33020">
                <a:moveTo>
                  <a:pt x="29349" y="0"/>
                </a:moveTo>
                <a:lnTo>
                  <a:pt x="23006" y="8406"/>
                </a:lnTo>
                <a:lnTo>
                  <a:pt x="11741" y="11853"/>
                </a:lnTo>
                <a:lnTo>
                  <a:pt x="1942" y="16832"/>
                </a:lnTo>
                <a:lnTo>
                  <a:pt x="0" y="29832"/>
                </a:lnTo>
                <a:lnTo>
                  <a:pt x="2057" y="30492"/>
                </a:lnTo>
                <a:lnTo>
                  <a:pt x="4076" y="30797"/>
                </a:lnTo>
                <a:lnTo>
                  <a:pt x="6032" y="30797"/>
                </a:lnTo>
                <a:lnTo>
                  <a:pt x="19253" y="26205"/>
                </a:lnTo>
                <a:lnTo>
                  <a:pt x="28678" y="15984"/>
                </a:lnTo>
                <a:lnTo>
                  <a:pt x="32609" y="547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60" name="Google Shape;3860;gefe2f4b35a_0_17"/>
          <p:cNvSpPr/>
          <p:nvPr/>
        </p:nvSpPr>
        <p:spPr>
          <a:xfrm>
            <a:off x="3378003" y="9338204"/>
            <a:ext cx="40639" cy="28575"/>
          </a:xfrm>
          <a:custGeom>
            <a:rect b="b" l="l" r="r" t="t"/>
            <a:pathLst>
              <a:path extrusionOk="0" h="28575" w="40639">
                <a:moveTo>
                  <a:pt x="1587" y="0"/>
                </a:moveTo>
                <a:lnTo>
                  <a:pt x="0" y="0"/>
                </a:lnTo>
                <a:lnTo>
                  <a:pt x="266" y="1778"/>
                </a:lnTo>
                <a:lnTo>
                  <a:pt x="3416" y="6324"/>
                </a:lnTo>
                <a:lnTo>
                  <a:pt x="12176" y="10084"/>
                </a:lnTo>
                <a:lnTo>
                  <a:pt x="15898" y="15003"/>
                </a:lnTo>
                <a:lnTo>
                  <a:pt x="15180" y="21110"/>
                </a:lnTo>
                <a:lnTo>
                  <a:pt x="10617" y="28435"/>
                </a:lnTo>
                <a:lnTo>
                  <a:pt x="12484" y="28244"/>
                </a:lnTo>
                <a:lnTo>
                  <a:pt x="31661" y="28257"/>
                </a:lnTo>
                <a:lnTo>
                  <a:pt x="38836" y="27533"/>
                </a:lnTo>
                <a:lnTo>
                  <a:pt x="40271" y="21297"/>
                </a:lnTo>
                <a:lnTo>
                  <a:pt x="31423" y="17000"/>
                </a:lnTo>
                <a:lnTo>
                  <a:pt x="8649" y="3004"/>
                </a:lnTo>
                <a:lnTo>
                  <a:pt x="15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61" name="Google Shape;3861;gefe2f4b35a_0_17"/>
          <p:cNvSpPr/>
          <p:nvPr/>
        </p:nvSpPr>
        <p:spPr>
          <a:xfrm>
            <a:off x="346165" y="9366642"/>
            <a:ext cx="29845" cy="36829"/>
          </a:xfrm>
          <a:custGeom>
            <a:rect b="b" l="l" r="r" t="t"/>
            <a:pathLst>
              <a:path extrusionOk="0" h="36829" w="29845">
                <a:moveTo>
                  <a:pt x="7700" y="0"/>
                </a:moveTo>
                <a:lnTo>
                  <a:pt x="5200" y="6758"/>
                </a:lnTo>
                <a:lnTo>
                  <a:pt x="2100" y="12900"/>
                </a:lnTo>
                <a:lnTo>
                  <a:pt x="0" y="20056"/>
                </a:lnTo>
                <a:lnTo>
                  <a:pt x="500" y="29857"/>
                </a:lnTo>
                <a:lnTo>
                  <a:pt x="3116" y="28244"/>
                </a:lnTo>
                <a:lnTo>
                  <a:pt x="5592" y="27622"/>
                </a:lnTo>
                <a:lnTo>
                  <a:pt x="12260" y="27622"/>
                </a:lnTo>
                <a:lnTo>
                  <a:pt x="16070" y="29832"/>
                </a:lnTo>
                <a:lnTo>
                  <a:pt x="22420" y="34264"/>
                </a:lnTo>
                <a:lnTo>
                  <a:pt x="24947" y="36487"/>
                </a:lnTo>
                <a:lnTo>
                  <a:pt x="28376" y="36487"/>
                </a:lnTo>
                <a:lnTo>
                  <a:pt x="29417" y="34772"/>
                </a:lnTo>
                <a:lnTo>
                  <a:pt x="29849" y="29857"/>
                </a:lnTo>
                <a:lnTo>
                  <a:pt x="27944" y="30086"/>
                </a:lnTo>
                <a:lnTo>
                  <a:pt x="27106" y="30086"/>
                </a:lnTo>
                <a:lnTo>
                  <a:pt x="19325" y="25662"/>
                </a:lnTo>
                <a:lnTo>
                  <a:pt x="16817" y="15781"/>
                </a:lnTo>
                <a:lnTo>
                  <a:pt x="14603" y="5531"/>
                </a:lnTo>
                <a:lnTo>
                  <a:pt x="77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62" name="Google Shape;3862;gefe2f4b35a_0_17"/>
          <p:cNvSpPr/>
          <p:nvPr/>
        </p:nvSpPr>
        <p:spPr>
          <a:xfrm>
            <a:off x="3410803" y="9372395"/>
            <a:ext cx="22225" cy="24129"/>
          </a:xfrm>
          <a:custGeom>
            <a:rect b="b" l="l" r="r" t="t"/>
            <a:pathLst>
              <a:path extrusionOk="0" h="24129" w="22225">
                <a:moveTo>
                  <a:pt x="8547" y="0"/>
                </a:moveTo>
                <a:lnTo>
                  <a:pt x="5918" y="0"/>
                </a:lnTo>
                <a:lnTo>
                  <a:pt x="3924" y="0"/>
                </a:lnTo>
                <a:lnTo>
                  <a:pt x="1955" y="2400"/>
                </a:lnTo>
                <a:lnTo>
                  <a:pt x="0" y="9004"/>
                </a:lnTo>
                <a:lnTo>
                  <a:pt x="584" y="8801"/>
                </a:lnTo>
                <a:lnTo>
                  <a:pt x="1155" y="8712"/>
                </a:lnTo>
                <a:lnTo>
                  <a:pt x="5270" y="8712"/>
                </a:lnTo>
                <a:lnTo>
                  <a:pt x="8470" y="12509"/>
                </a:lnTo>
                <a:lnTo>
                  <a:pt x="14071" y="20104"/>
                </a:lnTo>
                <a:lnTo>
                  <a:pt x="16484" y="23901"/>
                </a:lnTo>
                <a:lnTo>
                  <a:pt x="19913" y="23901"/>
                </a:lnTo>
                <a:lnTo>
                  <a:pt x="21145" y="21932"/>
                </a:lnTo>
                <a:lnTo>
                  <a:pt x="22148" y="16611"/>
                </a:lnTo>
                <a:lnTo>
                  <a:pt x="19202" y="16624"/>
                </a:lnTo>
                <a:lnTo>
                  <a:pt x="85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3863" name="Google Shape;3863;gefe2f4b35a_0_17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486552" y="9456501"/>
            <a:ext cx="88315" cy="82473"/>
          </a:xfrm>
          <a:prstGeom prst="rect">
            <a:avLst/>
          </a:prstGeom>
          <a:noFill/>
          <a:ln>
            <a:noFill/>
          </a:ln>
        </p:spPr>
      </p:pic>
      <p:sp>
        <p:nvSpPr>
          <p:cNvPr id="3864" name="Google Shape;3864;gefe2f4b35a_0_17"/>
          <p:cNvSpPr/>
          <p:nvPr/>
        </p:nvSpPr>
        <p:spPr>
          <a:xfrm>
            <a:off x="2881405" y="9440858"/>
            <a:ext cx="18414" cy="29845"/>
          </a:xfrm>
          <a:custGeom>
            <a:rect b="b" l="l" r="r" t="t"/>
            <a:pathLst>
              <a:path extrusionOk="0" h="29845" w="18414">
                <a:moveTo>
                  <a:pt x="6607" y="0"/>
                </a:moveTo>
                <a:lnTo>
                  <a:pt x="8172" y="11542"/>
                </a:lnTo>
                <a:lnTo>
                  <a:pt x="3245" y="20475"/>
                </a:lnTo>
                <a:lnTo>
                  <a:pt x="0" y="26603"/>
                </a:lnTo>
                <a:lnTo>
                  <a:pt x="6607" y="29730"/>
                </a:lnTo>
                <a:lnTo>
                  <a:pt x="12740" y="20415"/>
                </a:lnTo>
                <a:lnTo>
                  <a:pt x="18237" y="12355"/>
                </a:lnTo>
                <a:lnTo>
                  <a:pt x="17920" y="5550"/>
                </a:lnTo>
                <a:lnTo>
                  <a:pt x="6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65" name="Google Shape;3865;gefe2f4b35a_0_17"/>
          <p:cNvSpPr/>
          <p:nvPr/>
        </p:nvSpPr>
        <p:spPr>
          <a:xfrm>
            <a:off x="3169056" y="9456928"/>
            <a:ext cx="33019" cy="8890"/>
          </a:xfrm>
          <a:custGeom>
            <a:rect b="b" l="l" r="r" t="t"/>
            <a:pathLst>
              <a:path extrusionOk="0" h="8890" w="33019">
                <a:moveTo>
                  <a:pt x="32423" y="0"/>
                </a:moveTo>
                <a:lnTo>
                  <a:pt x="28041" y="0"/>
                </a:lnTo>
                <a:lnTo>
                  <a:pt x="24879" y="0"/>
                </a:lnTo>
                <a:lnTo>
                  <a:pt x="17284" y="1612"/>
                </a:lnTo>
                <a:lnTo>
                  <a:pt x="6045" y="6057"/>
                </a:lnTo>
                <a:lnTo>
                  <a:pt x="1193" y="8051"/>
                </a:lnTo>
                <a:lnTo>
                  <a:pt x="0" y="8737"/>
                </a:lnTo>
                <a:lnTo>
                  <a:pt x="2171" y="8737"/>
                </a:lnTo>
                <a:lnTo>
                  <a:pt x="8369" y="7099"/>
                </a:lnTo>
                <a:lnTo>
                  <a:pt x="28295" y="3098"/>
                </a:lnTo>
                <a:lnTo>
                  <a:pt x="324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66" name="Google Shape;3866;gefe2f4b35a_0_17"/>
          <p:cNvSpPr/>
          <p:nvPr/>
        </p:nvSpPr>
        <p:spPr>
          <a:xfrm>
            <a:off x="191930" y="9470587"/>
            <a:ext cx="22225" cy="22225"/>
          </a:xfrm>
          <a:custGeom>
            <a:rect b="b" l="l" r="r" t="t"/>
            <a:pathLst>
              <a:path extrusionOk="0" h="22225" w="22225">
                <a:moveTo>
                  <a:pt x="14668" y="0"/>
                </a:moveTo>
                <a:lnTo>
                  <a:pt x="12008" y="6516"/>
                </a:lnTo>
                <a:lnTo>
                  <a:pt x="7648" y="11361"/>
                </a:lnTo>
                <a:lnTo>
                  <a:pt x="3131" y="16057"/>
                </a:lnTo>
                <a:lnTo>
                  <a:pt x="0" y="22123"/>
                </a:lnTo>
                <a:lnTo>
                  <a:pt x="13757" y="21243"/>
                </a:lnTo>
                <a:lnTo>
                  <a:pt x="19291" y="19415"/>
                </a:lnTo>
                <a:lnTo>
                  <a:pt x="22123" y="14744"/>
                </a:lnTo>
                <a:lnTo>
                  <a:pt x="16774" y="12067"/>
                </a:lnTo>
                <a:lnTo>
                  <a:pt x="17619" y="7672"/>
                </a:lnTo>
                <a:lnTo>
                  <a:pt x="18853" y="312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67" name="Google Shape;3867;gefe2f4b35a_0_17"/>
          <p:cNvSpPr/>
          <p:nvPr/>
        </p:nvSpPr>
        <p:spPr>
          <a:xfrm>
            <a:off x="3342587" y="9510825"/>
            <a:ext cx="15875" cy="27940"/>
          </a:xfrm>
          <a:custGeom>
            <a:rect b="b" l="l" r="r" t="t"/>
            <a:pathLst>
              <a:path extrusionOk="0" h="27940" w="15875">
                <a:moveTo>
                  <a:pt x="13957" y="0"/>
                </a:moveTo>
                <a:lnTo>
                  <a:pt x="11849" y="0"/>
                </a:lnTo>
                <a:lnTo>
                  <a:pt x="10985" y="0"/>
                </a:lnTo>
                <a:lnTo>
                  <a:pt x="10083" y="1168"/>
                </a:lnTo>
                <a:lnTo>
                  <a:pt x="9270" y="4000"/>
                </a:lnTo>
                <a:lnTo>
                  <a:pt x="8953" y="13576"/>
                </a:lnTo>
                <a:lnTo>
                  <a:pt x="0" y="14389"/>
                </a:lnTo>
                <a:lnTo>
                  <a:pt x="2044" y="26365"/>
                </a:lnTo>
                <a:lnTo>
                  <a:pt x="3987" y="27241"/>
                </a:lnTo>
                <a:lnTo>
                  <a:pt x="5689" y="27635"/>
                </a:lnTo>
                <a:lnTo>
                  <a:pt x="13309" y="27635"/>
                </a:lnTo>
                <a:lnTo>
                  <a:pt x="15532" y="20726"/>
                </a:lnTo>
                <a:lnTo>
                  <a:pt x="15862" y="6908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68" name="Google Shape;3868;gefe2f4b35a_0_17"/>
          <p:cNvSpPr/>
          <p:nvPr/>
        </p:nvSpPr>
        <p:spPr>
          <a:xfrm>
            <a:off x="2777469" y="9514826"/>
            <a:ext cx="19685" cy="45084"/>
          </a:xfrm>
          <a:custGeom>
            <a:rect b="b" l="l" r="r" t="t"/>
            <a:pathLst>
              <a:path extrusionOk="0" h="45084" w="19685">
                <a:moveTo>
                  <a:pt x="14668" y="0"/>
                </a:moveTo>
                <a:lnTo>
                  <a:pt x="13220" y="4991"/>
                </a:lnTo>
                <a:lnTo>
                  <a:pt x="9766" y="7823"/>
                </a:lnTo>
                <a:lnTo>
                  <a:pt x="2247" y="7823"/>
                </a:lnTo>
                <a:lnTo>
                  <a:pt x="0" y="7620"/>
                </a:lnTo>
                <a:lnTo>
                  <a:pt x="2468" y="17999"/>
                </a:lnTo>
                <a:lnTo>
                  <a:pt x="4776" y="28616"/>
                </a:lnTo>
                <a:lnTo>
                  <a:pt x="8363" y="37980"/>
                </a:lnTo>
                <a:lnTo>
                  <a:pt x="14668" y="44602"/>
                </a:lnTo>
                <a:lnTo>
                  <a:pt x="15975" y="27278"/>
                </a:lnTo>
                <a:lnTo>
                  <a:pt x="18783" y="15776"/>
                </a:lnTo>
                <a:lnTo>
                  <a:pt x="19533" y="753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69" name="Google Shape;3869;gefe2f4b35a_0_17"/>
          <p:cNvSpPr/>
          <p:nvPr/>
        </p:nvSpPr>
        <p:spPr>
          <a:xfrm>
            <a:off x="3963239" y="9566402"/>
            <a:ext cx="29845" cy="37465"/>
          </a:xfrm>
          <a:custGeom>
            <a:rect b="b" l="l" r="r" t="t"/>
            <a:pathLst>
              <a:path extrusionOk="0" h="37465" w="29845">
                <a:moveTo>
                  <a:pt x="27603" y="0"/>
                </a:moveTo>
                <a:lnTo>
                  <a:pt x="26549" y="0"/>
                </a:lnTo>
                <a:lnTo>
                  <a:pt x="13229" y="4400"/>
                </a:lnTo>
                <a:lnTo>
                  <a:pt x="3140" y="14851"/>
                </a:lnTo>
                <a:lnTo>
                  <a:pt x="0" y="27223"/>
                </a:lnTo>
                <a:lnTo>
                  <a:pt x="7525" y="37388"/>
                </a:lnTo>
                <a:lnTo>
                  <a:pt x="11732" y="26823"/>
                </a:lnTo>
                <a:lnTo>
                  <a:pt x="16094" y="16409"/>
                </a:lnTo>
                <a:lnTo>
                  <a:pt x="21709" y="7208"/>
                </a:lnTo>
                <a:lnTo>
                  <a:pt x="29673" y="279"/>
                </a:lnTo>
                <a:lnTo>
                  <a:pt x="28645" y="88"/>
                </a:lnTo>
                <a:lnTo>
                  <a:pt x="276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70" name="Google Shape;3870;gefe2f4b35a_0_17"/>
          <p:cNvSpPr/>
          <p:nvPr/>
        </p:nvSpPr>
        <p:spPr>
          <a:xfrm>
            <a:off x="3723075" y="9574174"/>
            <a:ext cx="41910" cy="37465"/>
          </a:xfrm>
          <a:custGeom>
            <a:rect b="b" l="l" r="r" t="t"/>
            <a:pathLst>
              <a:path extrusionOk="0" h="37465" w="41910">
                <a:moveTo>
                  <a:pt x="19218" y="0"/>
                </a:moveTo>
                <a:lnTo>
                  <a:pt x="15191" y="11243"/>
                </a:lnTo>
                <a:lnTo>
                  <a:pt x="6170" y="21997"/>
                </a:lnTo>
                <a:lnTo>
                  <a:pt x="0" y="31002"/>
                </a:lnTo>
                <a:lnTo>
                  <a:pt x="4524" y="36995"/>
                </a:lnTo>
                <a:lnTo>
                  <a:pt x="11902" y="29644"/>
                </a:lnTo>
                <a:lnTo>
                  <a:pt x="23809" y="26781"/>
                </a:lnTo>
                <a:lnTo>
                  <a:pt x="35278" y="23464"/>
                </a:lnTo>
                <a:lnTo>
                  <a:pt x="41341" y="14757"/>
                </a:lnTo>
                <a:lnTo>
                  <a:pt x="34904" y="12090"/>
                </a:lnTo>
                <a:lnTo>
                  <a:pt x="30084" y="7721"/>
                </a:lnTo>
                <a:lnTo>
                  <a:pt x="25363" y="3180"/>
                </a:lnTo>
                <a:lnTo>
                  <a:pt x="192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71" name="Google Shape;3871;gefe2f4b35a_0_17"/>
          <p:cNvSpPr/>
          <p:nvPr/>
        </p:nvSpPr>
        <p:spPr>
          <a:xfrm>
            <a:off x="286760" y="9633516"/>
            <a:ext cx="36195" cy="29845"/>
          </a:xfrm>
          <a:custGeom>
            <a:rect b="b" l="l" r="r" t="t"/>
            <a:pathLst>
              <a:path extrusionOk="0" h="29845" w="36195">
                <a:moveTo>
                  <a:pt x="30280" y="0"/>
                </a:moveTo>
                <a:lnTo>
                  <a:pt x="21442" y="6281"/>
                </a:lnTo>
                <a:lnTo>
                  <a:pt x="7888" y="12465"/>
                </a:lnTo>
                <a:lnTo>
                  <a:pt x="0" y="19791"/>
                </a:lnTo>
                <a:lnTo>
                  <a:pt x="8157" y="29502"/>
                </a:lnTo>
                <a:lnTo>
                  <a:pt x="13530" y="19643"/>
                </a:lnTo>
                <a:lnTo>
                  <a:pt x="26462" y="12850"/>
                </a:lnTo>
                <a:lnTo>
                  <a:pt x="35773" y="7008"/>
                </a:lnTo>
                <a:lnTo>
                  <a:pt x="302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72" name="Google Shape;3872;gefe2f4b35a_0_17"/>
          <p:cNvSpPr/>
          <p:nvPr/>
        </p:nvSpPr>
        <p:spPr>
          <a:xfrm>
            <a:off x="4163647" y="9633516"/>
            <a:ext cx="29210" cy="29845"/>
          </a:xfrm>
          <a:custGeom>
            <a:rect b="b" l="l" r="r" t="t"/>
            <a:pathLst>
              <a:path extrusionOk="0" h="29845" w="29210">
                <a:moveTo>
                  <a:pt x="20607" y="0"/>
                </a:moveTo>
                <a:lnTo>
                  <a:pt x="16342" y="9162"/>
                </a:lnTo>
                <a:lnTo>
                  <a:pt x="6474" y="17127"/>
                </a:lnTo>
                <a:lnTo>
                  <a:pt x="0" y="23904"/>
                </a:lnTo>
                <a:lnTo>
                  <a:pt x="5914" y="29502"/>
                </a:lnTo>
                <a:lnTo>
                  <a:pt x="12617" y="22756"/>
                </a:lnTo>
                <a:lnTo>
                  <a:pt x="23290" y="15617"/>
                </a:lnTo>
                <a:lnTo>
                  <a:pt x="28949" y="8045"/>
                </a:lnTo>
                <a:lnTo>
                  <a:pt x="20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73" name="Google Shape;3873;gefe2f4b35a_0_17"/>
          <p:cNvSpPr/>
          <p:nvPr/>
        </p:nvSpPr>
        <p:spPr>
          <a:xfrm>
            <a:off x="435009" y="9692864"/>
            <a:ext cx="34290" cy="44450"/>
          </a:xfrm>
          <a:custGeom>
            <a:rect b="b" l="l" r="r" t="t"/>
            <a:pathLst>
              <a:path extrusionOk="0" h="44450" w="34290">
                <a:moveTo>
                  <a:pt x="22156" y="0"/>
                </a:moveTo>
                <a:lnTo>
                  <a:pt x="21611" y="16423"/>
                </a:lnTo>
                <a:lnTo>
                  <a:pt x="9519" y="25966"/>
                </a:lnTo>
                <a:lnTo>
                  <a:pt x="0" y="33588"/>
                </a:lnTo>
                <a:lnTo>
                  <a:pt x="7170" y="44246"/>
                </a:lnTo>
                <a:lnTo>
                  <a:pt x="29569" y="20561"/>
                </a:lnTo>
                <a:lnTo>
                  <a:pt x="33991" y="8756"/>
                </a:lnTo>
                <a:lnTo>
                  <a:pt x="221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74" name="Google Shape;3874;gefe2f4b35a_0_17"/>
          <p:cNvSpPr/>
          <p:nvPr/>
        </p:nvSpPr>
        <p:spPr>
          <a:xfrm>
            <a:off x="3315017" y="9692722"/>
            <a:ext cx="22225" cy="24129"/>
          </a:xfrm>
          <a:custGeom>
            <a:rect b="b" l="l" r="r" t="t"/>
            <a:pathLst>
              <a:path extrusionOk="0" h="24129" w="22225">
                <a:moveTo>
                  <a:pt x="5651" y="0"/>
                </a:moveTo>
                <a:lnTo>
                  <a:pt x="3657" y="0"/>
                </a:lnTo>
                <a:lnTo>
                  <a:pt x="2235" y="0"/>
                </a:lnTo>
                <a:lnTo>
                  <a:pt x="1016" y="1955"/>
                </a:lnTo>
                <a:lnTo>
                  <a:pt x="0" y="7277"/>
                </a:lnTo>
                <a:lnTo>
                  <a:pt x="2933" y="7264"/>
                </a:lnTo>
                <a:lnTo>
                  <a:pt x="13563" y="24041"/>
                </a:lnTo>
                <a:lnTo>
                  <a:pt x="18186" y="24041"/>
                </a:lnTo>
                <a:lnTo>
                  <a:pt x="20167" y="21602"/>
                </a:lnTo>
                <a:lnTo>
                  <a:pt x="22136" y="14884"/>
                </a:lnTo>
                <a:lnTo>
                  <a:pt x="21551" y="15087"/>
                </a:lnTo>
                <a:lnTo>
                  <a:pt x="20980" y="15189"/>
                </a:lnTo>
                <a:lnTo>
                  <a:pt x="16827" y="15189"/>
                </a:lnTo>
                <a:lnTo>
                  <a:pt x="13627" y="11391"/>
                </a:lnTo>
                <a:lnTo>
                  <a:pt x="8039" y="3797"/>
                </a:lnTo>
                <a:lnTo>
                  <a:pt x="56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75" name="Google Shape;3875;gefe2f4b35a_0_17"/>
          <p:cNvSpPr/>
          <p:nvPr/>
        </p:nvSpPr>
        <p:spPr>
          <a:xfrm>
            <a:off x="1049858" y="9729851"/>
            <a:ext cx="121919" cy="104140"/>
          </a:xfrm>
          <a:custGeom>
            <a:rect b="b" l="l" r="r" t="t"/>
            <a:pathLst>
              <a:path extrusionOk="0" h="104140" w="121919">
                <a:moveTo>
                  <a:pt x="18542" y="0"/>
                </a:moveTo>
                <a:lnTo>
                  <a:pt x="5829" y="5334"/>
                </a:lnTo>
                <a:lnTo>
                  <a:pt x="190" y="11188"/>
                </a:lnTo>
                <a:lnTo>
                  <a:pt x="0" y="15900"/>
                </a:lnTo>
                <a:lnTo>
                  <a:pt x="3619" y="17830"/>
                </a:lnTo>
                <a:lnTo>
                  <a:pt x="7734" y="17830"/>
                </a:lnTo>
                <a:lnTo>
                  <a:pt x="14109" y="13284"/>
                </a:lnTo>
                <a:lnTo>
                  <a:pt x="18542" y="0"/>
                </a:lnTo>
                <a:close/>
              </a:path>
              <a:path extrusionOk="0" h="104140" w="121919">
                <a:moveTo>
                  <a:pt x="121589" y="44373"/>
                </a:moveTo>
                <a:lnTo>
                  <a:pt x="114287" y="29514"/>
                </a:lnTo>
                <a:lnTo>
                  <a:pt x="103339" y="25806"/>
                </a:lnTo>
                <a:lnTo>
                  <a:pt x="107111" y="14871"/>
                </a:lnTo>
                <a:lnTo>
                  <a:pt x="87833" y="21463"/>
                </a:lnTo>
                <a:lnTo>
                  <a:pt x="69405" y="28841"/>
                </a:lnTo>
                <a:lnTo>
                  <a:pt x="33451" y="44361"/>
                </a:lnTo>
                <a:lnTo>
                  <a:pt x="44335" y="48056"/>
                </a:lnTo>
                <a:lnTo>
                  <a:pt x="40652" y="59118"/>
                </a:lnTo>
                <a:lnTo>
                  <a:pt x="44577" y="61849"/>
                </a:lnTo>
                <a:lnTo>
                  <a:pt x="48615" y="62649"/>
                </a:lnTo>
                <a:lnTo>
                  <a:pt x="55829" y="62649"/>
                </a:lnTo>
                <a:lnTo>
                  <a:pt x="68643" y="61125"/>
                </a:lnTo>
                <a:lnTo>
                  <a:pt x="78257" y="61125"/>
                </a:lnTo>
                <a:lnTo>
                  <a:pt x="84861" y="62255"/>
                </a:lnTo>
                <a:lnTo>
                  <a:pt x="92189" y="66484"/>
                </a:lnTo>
                <a:lnTo>
                  <a:pt x="83375" y="77647"/>
                </a:lnTo>
                <a:lnTo>
                  <a:pt x="81432" y="87503"/>
                </a:lnTo>
                <a:lnTo>
                  <a:pt x="86741" y="96126"/>
                </a:lnTo>
                <a:lnTo>
                  <a:pt x="99644" y="103593"/>
                </a:lnTo>
                <a:lnTo>
                  <a:pt x="101079" y="98679"/>
                </a:lnTo>
                <a:lnTo>
                  <a:pt x="104660" y="95859"/>
                </a:lnTo>
                <a:lnTo>
                  <a:pt x="113068" y="95935"/>
                </a:lnTo>
                <a:lnTo>
                  <a:pt x="114287" y="96113"/>
                </a:lnTo>
                <a:lnTo>
                  <a:pt x="115112" y="76898"/>
                </a:lnTo>
                <a:lnTo>
                  <a:pt x="119697" y="59905"/>
                </a:lnTo>
                <a:lnTo>
                  <a:pt x="121589" y="4437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76" name="Google Shape;3876;gefe2f4b35a_0_17"/>
          <p:cNvSpPr/>
          <p:nvPr/>
        </p:nvSpPr>
        <p:spPr>
          <a:xfrm>
            <a:off x="3507366" y="9736814"/>
            <a:ext cx="36195" cy="23495"/>
          </a:xfrm>
          <a:custGeom>
            <a:rect b="b" l="l" r="r" t="t"/>
            <a:pathLst>
              <a:path extrusionOk="0" h="23495" w="36195">
                <a:moveTo>
                  <a:pt x="35052" y="0"/>
                </a:moveTo>
                <a:lnTo>
                  <a:pt x="30911" y="0"/>
                </a:lnTo>
                <a:lnTo>
                  <a:pt x="30251" y="0"/>
                </a:lnTo>
                <a:lnTo>
                  <a:pt x="29514" y="88"/>
                </a:lnTo>
                <a:lnTo>
                  <a:pt x="28663" y="304"/>
                </a:lnTo>
                <a:lnTo>
                  <a:pt x="29235" y="5460"/>
                </a:lnTo>
                <a:lnTo>
                  <a:pt x="26670" y="7162"/>
                </a:lnTo>
                <a:lnTo>
                  <a:pt x="19291" y="7162"/>
                </a:lnTo>
                <a:lnTo>
                  <a:pt x="14554" y="5600"/>
                </a:lnTo>
                <a:lnTo>
                  <a:pt x="6248" y="2476"/>
                </a:lnTo>
                <a:lnTo>
                  <a:pt x="2667" y="914"/>
                </a:lnTo>
                <a:lnTo>
                  <a:pt x="0" y="914"/>
                </a:lnTo>
                <a:lnTo>
                  <a:pt x="1130" y="2641"/>
                </a:lnTo>
                <a:lnTo>
                  <a:pt x="6743" y="7899"/>
                </a:lnTo>
                <a:lnTo>
                  <a:pt x="13866" y="10336"/>
                </a:lnTo>
                <a:lnTo>
                  <a:pt x="22563" y="21058"/>
                </a:lnTo>
                <a:lnTo>
                  <a:pt x="29857" y="23494"/>
                </a:lnTo>
                <a:lnTo>
                  <a:pt x="31623" y="23494"/>
                </a:lnTo>
                <a:lnTo>
                  <a:pt x="33693" y="23202"/>
                </a:lnTo>
                <a:lnTo>
                  <a:pt x="36118" y="22542"/>
                </a:lnTo>
                <a:lnTo>
                  <a:pt x="36118" y="7899"/>
                </a:lnTo>
                <a:lnTo>
                  <a:pt x="350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77" name="Google Shape;3877;gefe2f4b35a_0_17"/>
          <p:cNvSpPr/>
          <p:nvPr/>
        </p:nvSpPr>
        <p:spPr>
          <a:xfrm>
            <a:off x="1333619" y="9747567"/>
            <a:ext cx="37465" cy="17779"/>
          </a:xfrm>
          <a:custGeom>
            <a:rect b="b" l="l" r="r" t="t"/>
            <a:pathLst>
              <a:path extrusionOk="0" h="17779" w="37465">
                <a:moveTo>
                  <a:pt x="22186" y="0"/>
                </a:moveTo>
                <a:lnTo>
                  <a:pt x="15392" y="0"/>
                </a:lnTo>
                <a:lnTo>
                  <a:pt x="10261" y="0"/>
                </a:lnTo>
                <a:lnTo>
                  <a:pt x="5219" y="3200"/>
                </a:lnTo>
                <a:lnTo>
                  <a:pt x="0" y="11785"/>
                </a:lnTo>
                <a:lnTo>
                  <a:pt x="3022" y="10223"/>
                </a:lnTo>
                <a:lnTo>
                  <a:pt x="6007" y="9613"/>
                </a:lnTo>
                <a:lnTo>
                  <a:pt x="14046" y="9613"/>
                </a:lnTo>
                <a:lnTo>
                  <a:pt x="18884" y="11557"/>
                </a:lnTo>
                <a:lnTo>
                  <a:pt x="27216" y="15443"/>
                </a:lnTo>
                <a:lnTo>
                  <a:pt x="30708" y="17399"/>
                </a:lnTo>
                <a:lnTo>
                  <a:pt x="35242" y="17399"/>
                </a:lnTo>
                <a:lnTo>
                  <a:pt x="36576" y="15938"/>
                </a:lnTo>
                <a:lnTo>
                  <a:pt x="36880" y="1178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78" name="Google Shape;3878;gefe2f4b35a_0_17"/>
          <p:cNvSpPr/>
          <p:nvPr/>
        </p:nvSpPr>
        <p:spPr>
          <a:xfrm>
            <a:off x="3410203" y="9776093"/>
            <a:ext cx="23495" cy="20320"/>
          </a:xfrm>
          <a:custGeom>
            <a:rect b="b" l="l" r="r" t="t"/>
            <a:pathLst>
              <a:path extrusionOk="0" h="20320" w="23495">
                <a:moveTo>
                  <a:pt x="5511" y="0"/>
                </a:moveTo>
                <a:lnTo>
                  <a:pt x="2235" y="0"/>
                </a:lnTo>
                <a:lnTo>
                  <a:pt x="0" y="1663"/>
                </a:lnTo>
                <a:lnTo>
                  <a:pt x="609" y="5600"/>
                </a:lnTo>
                <a:lnTo>
                  <a:pt x="9525" y="7112"/>
                </a:lnTo>
                <a:lnTo>
                  <a:pt x="5232" y="13665"/>
                </a:lnTo>
                <a:lnTo>
                  <a:pt x="609" y="20243"/>
                </a:lnTo>
                <a:lnTo>
                  <a:pt x="22758" y="20243"/>
                </a:lnTo>
                <a:lnTo>
                  <a:pt x="23053" y="12558"/>
                </a:lnTo>
                <a:lnTo>
                  <a:pt x="18754" y="6102"/>
                </a:lnTo>
                <a:lnTo>
                  <a:pt x="12146" y="1655"/>
                </a:lnTo>
                <a:lnTo>
                  <a:pt x="5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79" name="Google Shape;3879;gefe2f4b35a_0_17"/>
          <p:cNvSpPr/>
          <p:nvPr/>
        </p:nvSpPr>
        <p:spPr>
          <a:xfrm>
            <a:off x="494037" y="9796336"/>
            <a:ext cx="15240" cy="52070"/>
          </a:xfrm>
          <a:custGeom>
            <a:rect b="b" l="l" r="r" t="t"/>
            <a:pathLst>
              <a:path extrusionOk="0" h="52070" w="15240">
                <a:moveTo>
                  <a:pt x="0" y="0"/>
                </a:moveTo>
                <a:lnTo>
                  <a:pt x="3712" y="18569"/>
                </a:lnTo>
                <a:lnTo>
                  <a:pt x="2909" y="32942"/>
                </a:lnTo>
                <a:lnTo>
                  <a:pt x="4309" y="43835"/>
                </a:lnTo>
                <a:lnTo>
                  <a:pt x="14630" y="51968"/>
                </a:lnTo>
                <a:lnTo>
                  <a:pt x="14305" y="35700"/>
                </a:lnTo>
                <a:lnTo>
                  <a:pt x="11868" y="21450"/>
                </a:lnTo>
                <a:lnTo>
                  <a:pt x="7154" y="94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80" name="Google Shape;3880;gefe2f4b35a_0_17"/>
          <p:cNvSpPr/>
          <p:nvPr/>
        </p:nvSpPr>
        <p:spPr>
          <a:xfrm>
            <a:off x="833021" y="9803938"/>
            <a:ext cx="44450" cy="22225"/>
          </a:xfrm>
          <a:custGeom>
            <a:rect b="b" l="l" r="r" t="t"/>
            <a:pathLst>
              <a:path extrusionOk="0" h="22225" w="44450">
                <a:moveTo>
                  <a:pt x="43987" y="0"/>
                </a:moveTo>
                <a:lnTo>
                  <a:pt x="21825" y="0"/>
                </a:lnTo>
                <a:lnTo>
                  <a:pt x="21996" y="11816"/>
                </a:lnTo>
                <a:lnTo>
                  <a:pt x="9841" y="15544"/>
                </a:lnTo>
                <a:lnTo>
                  <a:pt x="0" y="17005"/>
                </a:lnTo>
                <a:lnTo>
                  <a:pt x="7106" y="22021"/>
                </a:lnTo>
                <a:lnTo>
                  <a:pt x="18700" y="18932"/>
                </a:lnTo>
                <a:lnTo>
                  <a:pt x="31371" y="16883"/>
                </a:lnTo>
                <a:lnTo>
                  <a:pt x="41130" y="11897"/>
                </a:lnTo>
                <a:lnTo>
                  <a:pt x="439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81" name="Google Shape;3881;gefe2f4b35a_0_17"/>
          <p:cNvSpPr/>
          <p:nvPr/>
        </p:nvSpPr>
        <p:spPr>
          <a:xfrm>
            <a:off x="1388506" y="9800314"/>
            <a:ext cx="31115" cy="19684"/>
          </a:xfrm>
          <a:custGeom>
            <a:rect b="b" l="l" r="r" t="t"/>
            <a:pathLst>
              <a:path extrusionOk="0" h="19684" w="31115">
                <a:moveTo>
                  <a:pt x="30873" y="0"/>
                </a:moveTo>
                <a:lnTo>
                  <a:pt x="25831" y="0"/>
                </a:lnTo>
                <a:lnTo>
                  <a:pt x="23507" y="0"/>
                </a:lnTo>
                <a:lnTo>
                  <a:pt x="18948" y="1054"/>
                </a:lnTo>
                <a:lnTo>
                  <a:pt x="11290" y="3619"/>
                </a:lnTo>
                <a:lnTo>
                  <a:pt x="11290" y="10896"/>
                </a:lnTo>
                <a:lnTo>
                  <a:pt x="2425" y="17284"/>
                </a:lnTo>
                <a:lnTo>
                  <a:pt x="0" y="19659"/>
                </a:lnTo>
                <a:lnTo>
                  <a:pt x="2565" y="19659"/>
                </a:lnTo>
                <a:lnTo>
                  <a:pt x="11277" y="14744"/>
                </a:lnTo>
                <a:lnTo>
                  <a:pt x="25438" y="4914"/>
                </a:lnTo>
                <a:lnTo>
                  <a:pt x="30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82" name="Google Shape;3882;gefe2f4b35a_0_17"/>
          <p:cNvSpPr/>
          <p:nvPr/>
        </p:nvSpPr>
        <p:spPr>
          <a:xfrm>
            <a:off x="670688" y="9842686"/>
            <a:ext cx="37465" cy="27940"/>
          </a:xfrm>
          <a:custGeom>
            <a:rect b="b" l="l" r="r" t="t"/>
            <a:pathLst>
              <a:path extrusionOk="0" h="27940" w="37465">
                <a:moveTo>
                  <a:pt x="6172" y="0"/>
                </a:moveTo>
                <a:lnTo>
                  <a:pt x="3733" y="0"/>
                </a:lnTo>
                <a:lnTo>
                  <a:pt x="1625" y="0"/>
                </a:lnTo>
                <a:lnTo>
                  <a:pt x="292" y="1447"/>
                </a:lnTo>
                <a:lnTo>
                  <a:pt x="0" y="5613"/>
                </a:lnTo>
                <a:lnTo>
                  <a:pt x="8635" y="6997"/>
                </a:lnTo>
                <a:lnTo>
                  <a:pt x="7480" y="27863"/>
                </a:lnTo>
                <a:lnTo>
                  <a:pt x="36868" y="5613"/>
                </a:lnTo>
                <a:lnTo>
                  <a:pt x="33870" y="7150"/>
                </a:lnTo>
                <a:lnTo>
                  <a:pt x="30899" y="7759"/>
                </a:lnTo>
                <a:lnTo>
                  <a:pt x="22859" y="7759"/>
                </a:lnTo>
                <a:lnTo>
                  <a:pt x="18008" y="5816"/>
                </a:lnTo>
                <a:lnTo>
                  <a:pt x="9664" y="1943"/>
                </a:lnTo>
                <a:lnTo>
                  <a:pt x="61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83" name="Google Shape;3883;gefe2f4b35a_0_17"/>
          <p:cNvSpPr/>
          <p:nvPr/>
        </p:nvSpPr>
        <p:spPr>
          <a:xfrm>
            <a:off x="1175275" y="9841047"/>
            <a:ext cx="38100" cy="9525"/>
          </a:xfrm>
          <a:custGeom>
            <a:rect b="b" l="l" r="r" t="t"/>
            <a:pathLst>
              <a:path extrusionOk="0" h="9525" w="38100">
                <a:moveTo>
                  <a:pt x="33188" y="0"/>
                </a:moveTo>
                <a:lnTo>
                  <a:pt x="10025" y="1406"/>
                </a:lnTo>
                <a:lnTo>
                  <a:pt x="0" y="2630"/>
                </a:lnTo>
                <a:lnTo>
                  <a:pt x="1037" y="4352"/>
                </a:lnTo>
                <a:lnTo>
                  <a:pt x="12271" y="7632"/>
                </a:lnTo>
                <a:lnTo>
                  <a:pt x="19154" y="9131"/>
                </a:lnTo>
                <a:lnTo>
                  <a:pt x="31905" y="9131"/>
                </a:lnTo>
                <a:lnTo>
                  <a:pt x="37569" y="7277"/>
                </a:lnTo>
                <a:lnTo>
                  <a:pt x="33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84" name="Google Shape;3884;gefe2f4b35a_0_17"/>
          <p:cNvSpPr/>
          <p:nvPr/>
        </p:nvSpPr>
        <p:spPr>
          <a:xfrm>
            <a:off x="3992911" y="9864490"/>
            <a:ext cx="36829" cy="35559"/>
          </a:xfrm>
          <a:custGeom>
            <a:rect b="b" l="l" r="r" t="t"/>
            <a:pathLst>
              <a:path extrusionOk="0" h="35559" w="36829">
                <a:moveTo>
                  <a:pt x="29171" y="0"/>
                </a:moveTo>
                <a:lnTo>
                  <a:pt x="26809" y="0"/>
                </a:lnTo>
                <a:lnTo>
                  <a:pt x="24980" y="0"/>
                </a:lnTo>
                <a:lnTo>
                  <a:pt x="22301" y="1905"/>
                </a:lnTo>
                <a:lnTo>
                  <a:pt x="15582" y="5715"/>
                </a:lnTo>
                <a:lnTo>
                  <a:pt x="11544" y="7607"/>
                </a:lnTo>
                <a:lnTo>
                  <a:pt x="4775" y="7607"/>
                </a:lnTo>
                <a:lnTo>
                  <a:pt x="2438" y="7162"/>
                </a:lnTo>
                <a:lnTo>
                  <a:pt x="0" y="6057"/>
                </a:lnTo>
                <a:lnTo>
                  <a:pt x="0" y="20802"/>
                </a:lnTo>
                <a:lnTo>
                  <a:pt x="14643" y="20802"/>
                </a:lnTo>
                <a:lnTo>
                  <a:pt x="14643" y="35547"/>
                </a:lnTo>
                <a:lnTo>
                  <a:pt x="28544" y="34774"/>
                </a:lnTo>
                <a:lnTo>
                  <a:pt x="34083" y="32963"/>
                </a:lnTo>
                <a:lnTo>
                  <a:pt x="36817" y="28295"/>
                </a:lnTo>
                <a:lnTo>
                  <a:pt x="25603" y="24599"/>
                </a:lnTo>
                <a:lnTo>
                  <a:pt x="29362" y="13538"/>
                </a:lnTo>
                <a:lnTo>
                  <a:pt x="30137" y="3162"/>
                </a:lnTo>
                <a:lnTo>
                  <a:pt x="2917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85" name="Google Shape;3885;gefe2f4b35a_0_17"/>
          <p:cNvSpPr/>
          <p:nvPr/>
        </p:nvSpPr>
        <p:spPr>
          <a:xfrm>
            <a:off x="3515009" y="9921511"/>
            <a:ext cx="21589" cy="23495"/>
          </a:xfrm>
          <a:custGeom>
            <a:rect b="b" l="l" r="r" t="t"/>
            <a:pathLst>
              <a:path extrusionOk="0" h="23495" w="21589">
                <a:moveTo>
                  <a:pt x="18211" y="0"/>
                </a:moveTo>
                <a:lnTo>
                  <a:pt x="16852" y="0"/>
                </a:lnTo>
                <a:lnTo>
                  <a:pt x="10604" y="0"/>
                </a:lnTo>
                <a:lnTo>
                  <a:pt x="5219" y="5816"/>
                </a:lnTo>
                <a:lnTo>
                  <a:pt x="0" y="17437"/>
                </a:lnTo>
                <a:lnTo>
                  <a:pt x="152" y="23241"/>
                </a:lnTo>
                <a:lnTo>
                  <a:pt x="5397" y="23241"/>
                </a:lnTo>
                <a:lnTo>
                  <a:pt x="6299" y="23113"/>
                </a:lnTo>
                <a:lnTo>
                  <a:pt x="9500" y="17049"/>
                </a:lnTo>
                <a:lnTo>
                  <a:pt x="15454" y="13814"/>
                </a:lnTo>
                <a:lnTo>
                  <a:pt x="20509" y="9669"/>
                </a:lnTo>
                <a:lnTo>
                  <a:pt x="21018" y="876"/>
                </a:lnTo>
                <a:lnTo>
                  <a:pt x="19608" y="266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86" name="Google Shape;3886;gefe2f4b35a_0_17"/>
          <p:cNvSpPr/>
          <p:nvPr/>
        </p:nvSpPr>
        <p:spPr>
          <a:xfrm>
            <a:off x="508665" y="9944630"/>
            <a:ext cx="31115" cy="36195"/>
          </a:xfrm>
          <a:custGeom>
            <a:rect b="b" l="l" r="r" t="t"/>
            <a:pathLst>
              <a:path extrusionOk="0" h="36195" w="31115">
                <a:moveTo>
                  <a:pt x="29387" y="0"/>
                </a:moveTo>
                <a:lnTo>
                  <a:pt x="17030" y="2359"/>
                </a:lnTo>
                <a:lnTo>
                  <a:pt x="8016" y="8054"/>
                </a:lnTo>
                <a:lnTo>
                  <a:pt x="2341" y="17098"/>
                </a:lnTo>
                <a:lnTo>
                  <a:pt x="0" y="29502"/>
                </a:lnTo>
                <a:lnTo>
                  <a:pt x="2603" y="27927"/>
                </a:lnTo>
                <a:lnTo>
                  <a:pt x="5067" y="27305"/>
                </a:lnTo>
                <a:lnTo>
                  <a:pt x="11722" y="27305"/>
                </a:lnTo>
                <a:lnTo>
                  <a:pt x="15532" y="29527"/>
                </a:lnTo>
                <a:lnTo>
                  <a:pt x="21882" y="33947"/>
                </a:lnTo>
                <a:lnTo>
                  <a:pt x="24434" y="36156"/>
                </a:lnTo>
                <a:lnTo>
                  <a:pt x="27876" y="36156"/>
                </a:lnTo>
                <a:lnTo>
                  <a:pt x="28943" y="34442"/>
                </a:lnTo>
                <a:lnTo>
                  <a:pt x="29387" y="29502"/>
                </a:lnTo>
                <a:lnTo>
                  <a:pt x="22797" y="26535"/>
                </a:lnTo>
                <a:lnTo>
                  <a:pt x="26044" y="20418"/>
                </a:lnTo>
                <a:lnTo>
                  <a:pt x="30962" y="11467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87" name="Google Shape;3887;gefe2f4b35a_0_17"/>
          <p:cNvSpPr/>
          <p:nvPr/>
        </p:nvSpPr>
        <p:spPr>
          <a:xfrm>
            <a:off x="637603" y="9952252"/>
            <a:ext cx="129540" cy="281940"/>
          </a:xfrm>
          <a:custGeom>
            <a:rect b="b" l="l" r="r" t="t"/>
            <a:pathLst>
              <a:path extrusionOk="0" h="281940" w="129540">
                <a:moveTo>
                  <a:pt x="99301" y="95973"/>
                </a:moveTo>
                <a:lnTo>
                  <a:pt x="89928" y="73761"/>
                </a:lnTo>
                <a:lnTo>
                  <a:pt x="90182" y="48285"/>
                </a:lnTo>
                <a:lnTo>
                  <a:pt x="89535" y="22656"/>
                </a:lnTo>
                <a:lnTo>
                  <a:pt x="77406" y="0"/>
                </a:lnTo>
                <a:lnTo>
                  <a:pt x="73037" y="23329"/>
                </a:lnTo>
                <a:lnTo>
                  <a:pt x="56261" y="34201"/>
                </a:lnTo>
                <a:lnTo>
                  <a:pt x="37109" y="42722"/>
                </a:lnTo>
                <a:lnTo>
                  <a:pt x="25615" y="59004"/>
                </a:lnTo>
                <a:lnTo>
                  <a:pt x="23901" y="65659"/>
                </a:lnTo>
                <a:lnTo>
                  <a:pt x="27114" y="67335"/>
                </a:lnTo>
                <a:lnTo>
                  <a:pt x="34505" y="67335"/>
                </a:lnTo>
                <a:lnTo>
                  <a:pt x="46291" y="65557"/>
                </a:lnTo>
                <a:lnTo>
                  <a:pt x="53721" y="65557"/>
                </a:lnTo>
                <a:lnTo>
                  <a:pt x="56959" y="67259"/>
                </a:lnTo>
                <a:lnTo>
                  <a:pt x="55232" y="73977"/>
                </a:lnTo>
                <a:lnTo>
                  <a:pt x="45656" y="81000"/>
                </a:lnTo>
                <a:lnTo>
                  <a:pt x="34607" y="86487"/>
                </a:lnTo>
                <a:lnTo>
                  <a:pt x="10883" y="95973"/>
                </a:lnTo>
                <a:lnTo>
                  <a:pt x="11747" y="107911"/>
                </a:lnTo>
                <a:lnTo>
                  <a:pt x="10579" y="117843"/>
                </a:lnTo>
                <a:lnTo>
                  <a:pt x="7759" y="126098"/>
                </a:lnTo>
                <a:lnTo>
                  <a:pt x="3708" y="132981"/>
                </a:lnTo>
                <a:lnTo>
                  <a:pt x="11734" y="133337"/>
                </a:lnTo>
                <a:lnTo>
                  <a:pt x="30988" y="130771"/>
                </a:lnTo>
                <a:lnTo>
                  <a:pt x="46164" y="124002"/>
                </a:lnTo>
                <a:lnTo>
                  <a:pt x="58674" y="114439"/>
                </a:lnTo>
                <a:lnTo>
                  <a:pt x="69951" y="103466"/>
                </a:lnTo>
                <a:lnTo>
                  <a:pt x="70777" y="109943"/>
                </a:lnTo>
                <a:lnTo>
                  <a:pt x="76631" y="111315"/>
                </a:lnTo>
                <a:lnTo>
                  <a:pt x="86487" y="111315"/>
                </a:lnTo>
                <a:lnTo>
                  <a:pt x="92011" y="110959"/>
                </a:lnTo>
                <a:lnTo>
                  <a:pt x="88353" y="99783"/>
                </a:lnTo>
                <a:lnTo>
                  <a:pt x="99301" y="95973"/>
                </a:lnTo>
                <a:close/>
              </a:path>
              <a:path extrusionOk="0" h="281940" w="129540">
                <a:moveTo>
                  <a:pt x="128917" y="214668"/>
                </a:moveTo>
                <a:lnTo>
                  <a:pt x="122834" y="213271"/>
                </a:lnTo>
                <a:lnTo>
                  <a:pt x="121424" y="207048"/>
                </a:lnTo>
                <a:lnTo>
                  <a:pt x="114249" y="210858"/>
                </a:lnTo>
                <a:lnTo>
                  <a:pt x="106756" y="207048"/>
                </a:lnTo>
                <a:lnTo>
                  <a:pt x="99822" y="207187"/>
                </a:lnTo>
                <a:lnTo>
                  <a:pt x="94526" y="201422"/>
                </a:lnTo>
                <a:lnTo>
                  <a:pt x="90716" y="189903"/>
                </a:lnTo>
                <a:lnTo>
                  <a:pt x="92214" y="184137"/>
                </a:lnTo>
                <a:lnTo>
                  <a:pt x="102133" y="184137"/>
                </a:lnTo>
                <a:lnTo>
                  <a:pt x="104267" y="184416"/>
                </a:lnTo>
                <a:lnTo>
                  <a:pt x="106756" y="185051"/>
                </a:lnTo>
                <a:lnTo>
                  <a:pt x="106756" y="155206"/>
                </a:lnTo>
                <a:lnTo>
                  <a:pt x="103403" y="149491"/>
                </a:lnTo>
                <a:lnTo>
                  <a:pt x="97282" y="146431"/>
                </a:lnTo>
                <a:lnTo>
                  <a:pt x="90335" y="144094"/>
                </a:lnTo>
                <a:lnTo>
                  <a:pt x="84543" y="140576"/>
                </a:lnTo>
                <a:lnTo>
                  <a:pt x="80238" y="154698"/>
                </a:lnTo>
                <a:lnTo>
                  <a:pt x="73812" y="166738"/>
                </a:lnTo>
                <a:lnTo>
                  <a:pt x="65417" y="176822"/>
                </a:lnTo>
                <a:lnTo>
                  <a:pt x="55219" y="185051"/>
                </a:lnTo>
                <a:lnTo>
                  <a:pt x="3708" y="185051"/>
                </a:lnTo>
                <a:lnTo>
                  <a:pt x="0" y="196113"/>
                </a:lnTo>
                <a:lnTo>
                  <a:pt x="3708" y="207048"/>
                </a:lnTo>
                <a:lnTo>
                  <a:pt x="10883" y="207048"/>
                </a:lnTo>
                <a:lnTo>
                  <a:pt x="18732" y="217703"/>
                </a:lnTo>
                <a:lnTo>
                  <a:pt x="23952" y="231940"/>
                </a:lnTo>
                <a:lnTo>
                  <a:pt x="24523" y="246748"/>
                </a:lnTo>
                <a:lnTo>
                  <a:pt x="18389" y="259143"/>
                </a:lnTo>
                <a:lnTo>
                  <a:pt x="23787" y="258508"/>
                </a:lnTo>
                <a:lnTo>
                  <a:pt x="29718" y="258102"/>
                </a:lnTo>
                <a:lnTo>
                  <a:pt x="35445" y="258102"/>
                </a:lnTo>
                <a:lnTo>
                  <a:pt x="49669" y="259181"/>
                </a:lnTo>
                <a:lnTo>
                  <a:pt x="59791" y="262890"/>
                </a:lnTo>
                <a:lnTo>
                  <a:pt x="62674" y="269976"/>
                </a:lnTo>
                <a:lnTo>
                  <a:pt x="55219" y="281152"/>
                </a:lnTo>
                <a:lnTo>
                  <a:pt x="61315" y="281851"/>
                </a:lnTo>
                <a:lnTo>
                  <a:pt x="64020" y="281851"/>
                </a:lnTo>
                <a:lnTo>
                  <a:pt x="85090" y="275551"/>
                </a:lnTo>
                <a:lnTo>
                  <a:pt x="98348" y="261315"/>
                </a:lnTo>
                <a:lnTo>
                  <a:pt x="110667" y="246100"/>
                </a:lnTo>
                <a:lnTo>
                  <a:pt x="128917" y="236905"/>
                </a:lnTo>
                <a:lnTo>
                  <a:pt x="125133" y="229298"/>
                </a:lnTo>
                <a:lnTo>
                  <a:pt x="128917" y="222161"/>
                </a:lnTo>
                <a:lnTo>
                  <a:pt x="128917" y="21466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88" name="Google Shape;3888;gefe2f4b35a_0_17"/>
          <p:cNvSpPr/>
          <p:nvPr/>
        </p:nvSpPr>
        <p:spPr>
          <a:xfrm>
            <a:off x="3463014" y="9953837"/>
            <a:ext cx="33020" cy="20320"/>
          </a:xfrm>
          <a:custGeom>
            <a:rect b="b" l="l" r="r" t="t"/>
            <a:pathLst>
              <a:path extrusionOk="0" h="20320" w="33020">
                <a:moveTo>
                  <a:pt x="21699" y="0"/>
                </a:moveTo>
                <a:lnTo>
                  <a:pt x="11329" y="926"/>
                </a:lnTo>
                <a:lnTo>
                  <a:pt x="2804" y="4162"/>
                </a:lnTo>
                <a:lnTo>
                  <a:pt x="0" y="10394"/>
                </a:lnTo>
                <a:lnTo>
                  <a:pt x="6789" y="20307"/>
                </a:lnTo>
                <a:lnTo>
                  <a:pt x="6789" y="5549"/>
                </a:lnTo>
                <a:lnTo>
                  <a:pt x="26055" y="4082"/>
                </a:lnTo>
                <a:lnTo>
                  <a:pt x="32556" y="2241"/>
                </a:lnTo>
                <a:lnTo>
                  <a:pt x="29901" y="667"/>
                </a:lnTo>
                <a:lnTo>
                  <a:pt x="216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89" name="Google Shape;3889;gefe2f4b35a_0_17"/>
          <p:cNvSpPr/>
          <p:nvPr/>
        </p:nvSpPr>
        <p:spPr>
          <a:xfrm>
            <a:off x="4110551" y="9981624"/>
            <a:ext cx="27304" cy="24765"/>
          </a:xfrm>
          <a:custGeom>
            <a:rect b="b" l="l" r="r" t="t"/>
            <a:pathLst>
              <a:path extrusionOk="0" h="24765" w="27304">
                <a:moveTo>
                  <a:pt x="22186" y="0"/>
                </a:moveTo>
                <a:lnTo>
                  <a:pt x="19822" y="8727"/>
                </a:lnTo>
                <a:lnTo>
                  <a:pt x="12298" y="12257"/>
                </a:lnTo>
                <a:lnTo>
                  <a:pt x="4172" y="15246"/>
                </a:lnTo>
                <a:lnTo>
                  <a:pt x="0" y="22352"/>
                </a:lnTo>
                <a:lnTo>
                  <a:pt x="2717" y="23622"/>
                </a:lnTo>
                <a:lnTo>
                  <a:pt x="5334" y="24168"/>
                </a:lnTo>
                <a:lnTo>
                  <a:pt x="7823" y="24168"/>
                </a:lnTo>
                <a:lnTo>
                  <a:pt x="18602" y="20477"/>
                </a:lnTo>
                <a:lnTo>
                  <a:pt x="25592" y="12312"/>
                </a:lnTo>
                <a:lnTo>
                  <a:pt x="27288" y="4033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90" name="Google Shape;3890;gefe2f4b35a_0_17"/>
          <p:cNvSpPr/>
          <p:nvPr/>
        </p:nvSpPr>
        <p:spPr>
          <a:xfrm>
            <a:off x="519640" y="9991693"/>
            <a:ext cx="34925" cy="19684"/>
          </a:xfrm>
          <a:custGeom>
            <a:rect b="b" l="l" r="r" t="t"/>
            <a:pathLst>
              <a:path extrusionOk="0" h="19684" w="34925">
                <a:moveTo>
                  <a:pt x="24346" y="0"/>
                </a:moveTo>
                <a:lnTo>
                  <a:pt x="19838" y="0"/>
                </a:lnTo>
                <a:lnTo>
                  <a:pt x="10026" y="2100"/>
                </a:lnTo>
                <a:lnTo>
                  <a:pt x="2753" y="7229"/>
                </a:lnTo>
                <a:lnTo>
                  <a:pt x="0" y="13630"/>
                </a:lnTo>
                <a:lnTo>
                  <a:pt x="3747" y="19545"/>
                </a:lnTo>
                <a:lnTo>
                  <a:pt x="2045" y="12966"/>
                </a:lnTo>
                <a:lnTo>
                  <a:pt x="5182" y="11290"/>
                </a:lnTo>
                <a:lnTo>
                  <a:pt x="12472" y="11290"/>
                </a:lnTo>
                <a:lnTo>
                  <a:pt x="24232" y="13093"/>
                </a:lnTo>
                <a:lnTo>
                  <a:pt x="31611" y="13093"/>
                </a:lnTo>
                <a:lnTo>
                  <a:pt x="34811" y="11391"/>
                </a:lnTo>
                <a:lnTo>
                  <a:pt x="33109" y="4673"/>
                </a:lnTo>
                <a:lnTo>
                  <a:pt x="29007" y="1346"/>
                </a:lnTo>
                <a:lnTo>
                  <a:pt x="243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91" name="Google Shape;3891;gefe2f4b35a_0_17"/>
          <p:cNvSpPr/>
          <p:nvPr/>
        </p:nvSpPr>
        <p:spPr>
          <a:xfrm>
            <a:off x="83198" y="10048226"/>
            <a:ext cx="20319" cy="37465"/>
          </a:xfrm>
          <a:custGeom>
            <a:rect b="b" l="l" r="r" t="t"/>
            <a:pathLst>
              <a:path extrusionOk="0" h="37465" w="20319">
                <a:moveTo>
                  <a:pt x="5722" y="0"/>
                </a:moveTo>
                <a:lnTo>
                  <a:pt x="7358" y="13445"/>
                </a:lnTo>
                <a:lnTo>
                  <a:pt x="2997" y="25107"/>
                </a:lnTo>
                <a:lnTo>
                  <a:pt x="0" y="33464"/>
                </a:lnTo>
                <a:lnTo>
                  <a:pt x="5722" y="36995"/>
                </a:lnTo>
                <a:lnTo>
                  <a:pt x="15053" y="29653"/>
                </a:lnTo>
                <a:lnTo>
                  <a:pt x="19842" y="17973"/>
                </a:lnTo>
                <a:lnTo>
                  <a:pt x="17571" y="6555"/>
                </a:lnTo>
                <a:lnTo>
                  <a:pt x="5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92" name="Google Shape;3892;gefe2f4b35a_0_17"/>
          <p:cNvSpPr/>
          <p:nvPr/>
        </p:nvSpPr>
        <p:spPr>
          <a:xfrm>
            <a:off x="1149518" y="10100303"/>
            <a:ext cx="52069" cy="52704"/>
          </a:xfrm>
          <a:custGeom>
            <a:rect b="b" l="l" r="r" t="t"/>
            <a:pathLst>
              <a:path extrusionOk="0" h="52704" w="52069">
                <a:moveTo>
                  <a:pt x="36817" y="0"/>
                </a:moveTo>
                <a:lnTo>
                  <a:pt x="25934" y="1924"/>
                </a:lnTo>
                <a:lnTo>
                  <a:pt x="15960" y="4794"/>
                </a:lnTo>
                <a:lnTo>
                  <a:pt x="9078" y="10769"/>
                </a:lnTo>
                <a:lnTo>
                  <a:pt x="7467" y="22009"/>
                </a:lnTo>
                <a:lnTo>
                  <a:pt x="10909" y="33312"/>
                </a:lnTo>
                <a:lnTo>
                  <a:pt x="0" y="36995"/>
                </a:lnTo>
                <a:lnTo>
                  <a:pt x="5994" y="44588"/>
                </a:lnTo>
                <a:lnTo>
                  <a:pt x="15036" y="49220"/>
                </a:lnTo>
                <a:lnTo>
                  <a:pt x="26460" y="51530"/>
                </a:lnTo>
                <a:lnTo>
                  <a:pt x="39598" y="52158"/>
                </a:lnTo>
                <a:lnTo>
                  <a:pt x="43459" y="52158"/>
                </a:lnTo>
                <a:lnTo>
                  <a:pt x="51473" y="51854"/>
                </a:lnTo>
                <a:lnTo>
                  <a:pt x="49382" y="38592"/>
                </a:lnTo>
                <a:lnTo>
                  <a:pt x="42491" y="31019"/>
                </a:lnTo>
                <a:lnTo>
                  <a:pt x="38300" y="24589"/>
                </a:lnTo>
                <a:lnTo>
                  <a:pt x="44310" y="14757"/>
                </a:lnTo>
                <a:lnTo>
                  <a:pt x="33032" y="10947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93" name="Google Shape;3893;gefe2f4b35a_0_17"/>
          <p:cNvSpPr/>
          <p:nvPr/>
        </p:nvSpPr>
        <p:spPr>
          <a:xfrm>
            <a:off x="3587796" y="10080612"/>
            <a:ext cx="29210" cy="29845"/>
          </a:xfrm>
          <a:custGeom>
            <a:rect b="b" l="l" r="r" t="t"/>
            <a:pathLst>
              <a:path extrusionOk="0" h="29845" w="29210">
                <a:moveTo>
                  <a:pt x="28727" y="0"/>
                </a:moveTo>
                <a:lnTo>
                  <a:pt x="26314" y="0"/>
                </a:lnTo>
                <a:lnTo>
                  <a:pt x="25285" y="0"/>
                </a:lnTo>
                <a:lnTo>
                  <a:pt x="23787" y="1346"/>
                </a:lnTo>
                <a:lnTo>
                  <a:pt x="21831" y="4610"/>
                </a:lnTo>
                <a:lnTo>
                  <a:pt x="17827" y="11681"/>
                </a:lnTo>
                <a:lnTo>
                  <a:pt x="9810" y="14690"/>
                </a:lnTo>
                <a:lnTo>
                  <a:pt x="2346" y="18218"/>
                </a:lnTo>
                <a:lnTo>
                  <a:pt x="0" y="26847"/>
                </a:lnTo>
                <a:lnTo>
                  <a:pt x="3340" y="28727"/>
                </a:lnTo>
                <a:lnTo>
                  <a:pt x="6375" y="29527"/>
                </a:lnTo>
                <a:lnTo>
                  <a:pt x="17386" y="29527"/>
                </a:lnTo>
                <a:lnTo>
                  <a:pt x="22885" y="22148"/>
                </a:lnTo>
                <a:lnTo>
                  <a:pt x="28562" y="7378"/>
                </a:lnTo>
                <a:lnTo>
                  <a:pt x="28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94" name="Google Shape;3894;gefe2f4b35a_0_17"/>
          <p:cNvSpPr/>
          <p:nvPr/>
        </p:nvSpPr>
        <p:spPr>
          <a:xfrm>
            <a:off x="86046" y="10102918"/>
            <a:ext cx="17780" cy="27304"/>
          </a:xfrm>
          <a:custGeom>
            <a:rect b="b" l="l" r="r" t="t"/>
            <a:pathLst>
              <a:path extrusionOk="0" h="27304" w="17780">
                <a:moveTo>
                  <a:pt x="12485" y="0"/>
                </a:moveTo>
                <a:lnTo>
                  <a:pt x="10224" y="0"/>
                </a:lnTo>
                <a:lnTo>
                  <a:pt x="4487" y="3177"/>
                </a:lnTo>
                <a:lnTo>
                  <a:pt x="809" y="10723"/>
                </a:lnTo>
                <a:lnTo>
                  <a:pt x="0" y="19657"/>
                </a:lnTo>
                <a:lnTo>
                  <a:pt x="2871" y="27000"/>
                </a:lnTo>
                <a:lnTo>
                  <a:pt x="5512" y="20319"/>
                </a:lnTo>
                <a:lnTo>
                  <a:pt x="9859" y="15428"/>
                </a:lnTo>
                <a:lnTo>
                  <a:pt x="14372" y="10707"/>
                </a:lnTo>
                <a:lnTo>
                  <a:pt x="17514" y="4533"/>
                </a:lnTo>
                <a:lnTo>
                  <a:pt x="14961" y="1320"/>
                </a:lnTo>
                <a:lnTo>
                  <a:pt x="124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95" name="Google Shape;3895;gefe2f4b35a_0_17"/>
          <p:cNvSpPr/>
          <p:nvPr/>
        </p:nvSpPr>
        <p:spPr>
          <a:xfrm>
            <a:off x="3297730" y="10147675"/>
            <a:ext cx="17779" cy="19684"/>
          </a:xfrm>
          <a:custGeom>
            <a:rect b="b" l="l" r="r" t="t"/>
            <a:pathLst>
              <a:path extrusionOk="0" h="19684" w="17779">
                <a:moveTo>
                  <a:pt x="7391" y="0"/>
                </a:moveTo>
                <a:lnTo>
                  <a:pt x="3428" y="0"/>
                </a:lnTo>
                <a:lnTo>
                  <a:pt x="0" y="2007"/>
                </a:lnTo>
                <a:lnTo>
                  <a:pt x="107" y="6958"/>
                </a:lnTo>
                <a:lnTo>
                  <a:pt x="5339" y="13239"/>
                </a:lnTo>
                <a:lnTo>
                  <a:pt x="17284" y="19240"/>
                </a:lnTo>
                <a:lnTo>
                  <a:pt x="13474" y="4927"/>
                </a:lnTo>
                <a:lnTo>
                  <a:pt x="73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3896" name="Google Shape;3896;gefe2f4b35a_0_17"/>
          <p:cNvPicPr preferRelativeResize="0"/>
          <p:nvPr/>
        </p:nvPicPr>
        <p:blipFill rotWithShape="1">
          <a:blip r:embed="rId13">
            <a:alphaModFix/>
          </a:blip>
          <a:srcRect b="0" l="0" r="0" t="0"/>
          <a:stretch/>
        </p:blipFill>
        <p:spPr>
          <a:xfrm>
            <a:off x="819535" y="10262624"/>
            <a:ext cx="147519" cy="155945"/>
          </a:xfrm>
          <a:prstGeom prst="rect">
            <a:avLst/>
          </a:prstGeom>
          <a:noFill/>
          <a:ln>
            <a:noFill/>
          </a:ln>
        </p:spPr>
      </p:pic>
      <p:sp>
        <p:nvSpPr>
          <p:cNvPr id="3897" name="Google Shape;3897;gefe2f4b35a_0_17"/>
          <p:cNvSpPr/>
          <p:nvPr/>
        </p:nvSpPr>
        <p:spPr>
          <a:xfrm>
            <a:off x="1215688" y="10277995"/>
            <a:ext cx="60325" cy="52070"/>
          </a:xfrm>
          <a:custGeom>
            <a:rect b="b" l="l" r="r" t="t"/>
            <a:pathLst>
              <a:path extrusionOk="0" h="52070" w="60325">
                <a:moveTo>
                  <a:pt x="58915" y="0"/>
                </a:moveTo>
                <a:lnTo>
                  <a:pt x="29616" y="0"/>
                </a:lnTo>
                <a:lnTo>
                  <a:pt x="33362" y="10947"/>
                </a:lnTo>
                <a:lnTo>
                  <a:pt x="22161" y="7493"/>
                </a:lnTo>
                <a:lnTo>
                  <a:pt x="20591" y="20629"/>
                </a:lnTo>
                <a:lnTo>
                  <a:pt x="13328" y="28146"/>
                </a:lnTo>
                <a:lnTo>
                  <a:pt x="4941" y="34582"/>
                </a:lnTo>
                <a:lnTo>
                  <a:pt x="0" y="44475"/>
                </a:lnTo>
                <a:lnTo>
                  <a:pt x="6694" y="47553"/>
                </a:lnTo>
                <a:lnTo>
                  <a:pt x="13414" y="49757"/>
                </a:lnTo>
                <a:lnTo>
                  <a:pt x="20063" y="51081"/>
                </a:lnTo>
                <a:lnTo>
                  <a:pt x="26542" y="51523"/>
                </a:lnTo>
                <a:lnTo>
                  <a:pt x="42241" y="48350"/>
                </a:lnTo>
                <a:lnTo>
                  <a:pt x="54130" y="38768"/>
                </a:lnTo>
                <a:lnTo>
                  <a:pt x="60318" y="22682"/>
                </a:lnTo>
                <a:lnTo>
                  <a:pt x="589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98" name="Google Shape;3898;gefe2f4b35a_0_17"/>
          <p:cNvSpPr/>
          <p:nvPr/>
        </p:nvSpPr>
        <p:spPr>
          <a:xfrm>
            <a:off x="3775291" y="10270501"/>
            <a:ext cx="19050" cy="18415"/>
          </a:xfrm>
          <a:custGeom>
            <a:rect b="b" l="l" r="r" t="t"/>
            <a:pathLst>
              <a:path extrusionOk="0" h="18415" w="19050">
                <a:moveTo>
                  <a:pt x="18475" y="0"/>
                </a:moveTo>
                <a:lnTo>
                  <a:pt x="5797" y="5398"/>
                </a:lnTo>
                <a:lnTo>
                  <a:pt x="182" y="11306"/>
                </a:lnTo>
                <a:lnTo>
                  <a:pt x="0" y="16066"/>
                </a:lnTo>
                <a:lnTo>
                  <a:pt x="3616" y="18021"/>
                </a:lnTo>
                <a:lnTo>
                  <a:pt x="7731" y="18021"/>
                </a:lnTo>
                <a:lnTo>
                  <a:pt x="14068" y="13423"/>
                </a:lnTo>
                <a:lnTo>
                  <a:pt x="184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899" name="Google Shape;3899;gefe2f4b35a_0_17"/>
          <p:cNvSpPr/>
          <p:nvPr/>
        </p:nvSpPr>
        <p:spPr>
          <a:xfrm>
            <a:off x="73936" y="10381587"/>
            <a:ext cx="48894" cy="67309"/>
          </a:xfrm>
          <a:custGeom>
            <a:rect b="b" l="l" r="r" t="t"/>
            <a:pathLst>
              <a:path extrusionOk="0" h="67309" w="48894">
                <a:moveTo>
                  <a:pt x="44284" y="0"/>
                </a:moveTo>
                <a:lnTo>
                  <a:pt x="40741" y="13233"/>
                </a:lnTo>
                <a:lnTo>
                  <a:pt x="28271" y="17384"/>
                </a:lnTo>
                <a:lnTo>
                  <a:pt x="14604" y="20304"/>
                </a:lnTo>
                <a:lnTo>
                  <a:pt x="7467" y="29845"/>
                </a:lnTo>
                <a:lnTo>
                  <a:pt x="16687" y="43776"/>
                </a:lnTo>
                <a:lnTo>
                  <a:pt x="0" y="44589"/>
                </a:lnTo>
                <a:lnTo>
                  <a:pt x="1701" y="50355"/>
                </a:lnTo>
                <a:lnTo>
                  <a:pt x="292" y="59004"/>
                </a:lnTo>
                <a:lnTo>
                  <a:pt x="7467" y="59347"/>
                </a:lnTo>
                <a:lnTo>
                  <a:pt x="14986" y="63144"/>
                </a:lnTo>
                <a:lnTo>
                  <a:pt x="22098" y="66954"/>
                </a:lnTo>
                <a:lnTo>
                  <a:pt x="33371" y="53588"/>
                </a:lnTo>
                <a:lnTo>
                  <a:pt x="43368" y="34296"/>
                </a:lnTo>
                <a:lnTo>
                  <a:pt x="48278" y="14594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00" name="Google Shape;3900;gefe2f4b35a_0_17"/>
          <p:cNvSpPr/>
          <p:nvPr/>
        </p:nvSpPr>
        <p:spPr>
          <a:xfrm>
            <a:off x="0" y="10374334"/>
            <a:ext cx="15240" cy="37465"/>
          </a:xfrm>
          <a:custGeom>
            <a:rect b="b" l="l" r="r" t="t"/>
            <a:pathLst>
              <a:path extrusionOk="0" h="37465" w="15240">
                <a:moveTo>
                  <a:pt x="256" y="0"/>
                </a:moveTo>
                <a:lnTo>
                  <a:pt x="0" y="329"/>
                </a:lnTo>
                <a:lnTo>
                  <a:pt x="0" y="20934"/>
                </a:lnTo>
                <a:lnTo>
                  <a:pt x="15229" y="22352"/>
                </a:lnTo>
                <a:lnTo>
                  <a:pt x="14301" y="13916"/>
                </a:lnTo>
                <a:lnTo>
                  <a:pt x="11305" y="7585"/>
                </a:lnTo>
                <a:lnTo>
                  <a:pt x="6528" y="3049"/>
                </a:lnTo>
                <a:lnTo>
                  <a:pt x="256" y="0"/>
                </a:lnTo>
                <a:close/>
              </a:path>
              <a:path extrusionOk="0" h="37465" w="15240">
                <a:moveTo>
                  <a:pt x="0" y="33410"/>
                </a:moveTo>
                <a:lnTo>
                  <a:pt x="0" y="37212"/>
                </a:lnTo>
                <a:lnTo>
                  <a:pt x="256" y="37096"/>
                </a:lnTo>
                <a:lnTo>
                  <a:pt x="0" y="3341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01" name="Google Shape;3901;gefe2f4b35a_0_17"/>
          <p:cNvSpPr/>
          <p:nvPr/>
        </p:nvSpPr>
        <p:spPr>
          <a:xfrm>
            <a:off x="0" y="10477917"/>
            <a:ext cx="5080" cy="12065"/>
          </a:xfrm>
          <a:custGeom>
            <a:rect b="b" l="l" r="r" t="t"/>
            <a:pathLst>
              <a:path extrusionOk="0" h="12065" w="5080">
                <a:moveTo>
                  <a:pt x="257" y="0"/>
                </a:moveTo>
                <a:lnTo>
                  <a:pt x="384" y="2565"/>
                </a:lnTo>
                <a:lnTo>
                  <a:pt x="0" y="2721"/>
                </a:lnTo>
                <a:lnTo>
                  <a:pt x="0" y="11753"/>
                </a:lnTo>
                <a:lnTo>
                  <a:pt x="4490" y="7578"/>
                </a:lnTo>
                <a:lnTo>
                  <a:pt x="2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02" name="Google Shape;3902;gefe2f4b35a_0_17"/>
          <p:cNvSpPr/>
          <p:nvPr/>
        </p:nvSpPr>
        <p:spPr>
          <a:xfrm>
            <a:off x="604280" y="10581847"/>
            <a:ext cx="37465" cy="29845"/>
          </a:xfrm>
          <a:custGeom>
            <a:rect b="b" l="l" r="r" t="t"/>
            <a:pathLst>
              <a:path extrusionOk="0" h="29845" w="37465">
                <a:moveTo>
                  <a:pt x="29589" y="0"/>
                </a:moveTo>
                <a:lnTo>
                  <a:pt x="22274" y="7881"/>
                </a:lnTo>
                <a:lnTo>
                  <a:pt x="8682" y="13969"/>
                </a:lnTo>
                <a:lnTo>
                  <a:pt x="0" y="20448"/>
                </a:lnTo>
                <a:lnTo>
                  <a:pt x="7415" y="29502"/>
                </a:lnTo>
                <a:lnTo>
                  <a:pt x="12537" y="19372"/>
                </a:lnTo>
                <a:lnTo>
                  <a:pt x="27027" y="14108"/>
                </a:lnTo>
                <a:lnTo>
                  <a:pt x="37254" y="9165"/>
                </a:lnTo>
                <a:lnTo>
                  <a:pt x="29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03" name="Google Shape;3903;gefe2f4b35a_0_17"/>
          <p:cNvSpPr/>
          <p:nvPr/>
        </p:nvSpPr>
        <p:spPr>
          <a:xfrm>
            <a:off x="4154026" y="10626101"/>
            <a:ext cx="15239" cy="29845"/>
          </a:xfrm>
          <a:custGeom>
            <a:rect b="b" l="l" r="r" t="t"/>
            <a:pathLst>
              <a:path extrusionOk="0" h="29845" w="15239">
                <a:moveTo>
                  <a:pt x="8067" y="0"/>
                </a:moveTo>
                <a:lnTo>
                  <a:pt x="4625" y="6445"/>
                </a:lnTo>
                <a:lnTo>
                  <a:pt x="394" y="16208"/>
                </a:lnTo>
                <a:lnTo>
                  <a:pt x="0" y="25299"/>
                </a:lnTo>
                <a:lnTo>
                  <a:pt x="8067" y="29730"/>
                </a:lnTo>
                <a:lnTo>
                  <a:pt x="6491" y="18198"/>
                </a:lnTo>
                <a:lnTo>
                  <a:pt x="11419" y="9207"/>
                </a:lnTo>
                <a:lnTo>
                  <a:pt x="14671" y="3045"/>
                </a:lnTo>
                <a:lnTo>
                  <a:pt x="80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04" name="Google Shape;3904;gefe2f4b35a_0_17"/>
          <p:cNvSpPr/>
          <p:nvPr/>
        </p:nvSpPr>
        <p:spPr>
          <a:xfrm>
            <a:off x="420375" y="10663205"/>
            <a:ext cx="26034" cy="27940"/>
          </a:xfrm>
          <a:custGeom>
            <a:rect b="b" l="l" r="r" t="t"/>
            <a:pathLst>
              <a:path extrusionOk="0" h="27940" w="26034">
                <a:moveTo>
                  <a:pt x="14693" y="0"/>
                </a:moveTo>
                <a:lnTo>
                  <a:pt x="11860" y="6550"/>
                </a:lnTo>
                <a:lnTo>
                  <a:pt x="7446" y="11376"/>
                </a:lnTo>
                <a:lnTo>
                  <a:pt x="2983" y="16073"/>
                </a:lnTo>
                <a:lnTo>
                  <a:pt x="0" y="22237"/>
                </a:lnTo>
                <a:lnTo>
                  <a:pt x="2565" y="25908"/>
                </a:lnTo>
                <a:lnTo>
                  <a:pt x="5842" y="27406"/>
                </a:lnTo>
                <a:lnTo>
                  <a:pt x="9207" y="27406"/>
                </a:lnTo>
                <a:lnTo>
                  <a:pt x="19146" y="23540"/>
                </a:lnTo>
                <a:lnTo>
                  <a:pt x="25909" y="14812"/>
                </a:lnTo>
                <a:lnTo>
                  <a:pt x="25693" y="5530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05" name="Google Shape;3905;gefe2f4b35a_0_17"/>
          <p:cNvSpPr/>
          <p:nvPr/>
        </p:nvSpPr>
        <p:spPr>
          <a:xfrm>
            <a:off x="628856" y="10640845"/>
            <a:ext cx="27304" cy="30479"/>
          </a:xfrm>
          <a:custGeom>
            <a:rect b="b" l="l" r="r" t="t"/>
            <a:pathLst>
              <a:path extrusionOk="0" h="30479" w="27304">
                <a:moveTo>
                  <a:pt x="27145" y="0"/>
                </a:moveTo>
                <a:lnTo>
                  <a:pt x="12464" y="0"/>
                </a:lnTo>
                <a:lnTo>
                  <a:pt x="6959" y="5534"/>
                </a:lnTo>
                <a:lnTo>
                  <a:pt x="1988" y="15779"/>
                </a:lnTo>
                <a:lnTo>
                  <a:pt x="0" y="25653"/>
                </a:lnTo>
                <a:lnTo>
                  <a:pt x="3447" y="30073"/>
                </a:lnTo>
                <a:lnTo>
                  <a:pt x="3916" y="30073"/>
                </a:lnTo>
                <a:lnTo>
                  <a:pt x="5009" y="29857"/>
                </a:lnTo>
                <a:lnTo>
                  <a:pt x="9162" y="20972"/>
                </a:lnTo>
                <a:lnTo>
                  <a:pt x="16196" y="15009"/>
                </a:lnTo>
                <a:lnTo>
                  <a:pt x="23170" y="9006"/>
                </a:lnTo>
                <a:lnTo>
                  <a:pt x="271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06" name="Google Shape;3906;gefe2f4b35a_0_17"/>
          <p:cNvSpPr/>
          <p:nvPr/>
        </p:nvSpPr>
        <p:spPr>
          <a:xfrm>
            <a:off x="559513" y="10663205"/>
            <a:ext cx="15875" cy="41909"/>
          </a:xfrm>
          <a:custGeom>
            <a:rect b="b" l="l" r="r" t="t"/>
            <a:pathLst>
              <a:path extrusionOk="0" h="41909" w="15875">
                <a:moveTo>
                  <a:pt x="691" y="0"/>
                </a:moveTo>
                <a:lnTo>
                  <a:pt x="0" y="12563"/>
                </a:lnTo>
                <a:lnTo>
                  <a:pt x="2395" y="26173"/>
                </a:lnTo>
                <a:lnTo>
                  <a:pt x="6640" y="37084"/>
                </a:lnTo>
                <a:lnTo>
                  <a:pt x="11499" y="41554"/>
                </a:lnTo>
                <a:lnTo>
                  <a:pt x="12922" y="41554"/>
                </a:lnTo>
                <a:lnTo>
                  <a:pt x="14255" y="40182"/>
                </a:lnTo>
                <a:lnTo>
                  <a:pt x="15360" y="36982"/>
                </a:lnTo>
                <a:lnTo>
                  <a:pt x="9360" y="25762"/>
                </a:lnTo>
                <a:lnTo>
                  <a:pt x="11493" y="15038"/>
                </a:lnTo>
                <a:lnTo>
                  <a:pt x="11892" y="6041"/>
                </a:lnTo>
                <a:lnTo>
                  <a:pt x="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07" name="Google Shape;3907;gefe2f4b35a_0_17"/>
          <p:cNvSpPr/>
          <p:nvPr/>
        </p:nvSpPr>
        <p:spPr>
          <a:xfrm>
            <a:off x="4088409" y="10714596"/>
            <a:ext cx="52070" cy="82550"/>
          </a:xfrm>
          <a:custGeom>
            <a:rect b="b" l="l" r="r" t="t"/>
            <a:pathLst>
              <a:path extrusionOk="0" h="82550" w="52070">
                <a:moveTo>
                  <a:pt x="33629" y="54203"/>
                </a:moveTo>
                <a:lnTo>
                  <a:pt x="29641" y="44958"/>
                </a:lnTo>
                <a:lnTo>
                  <a:pt x="24409" y="56349"/>
                </a:lnTo>
                <a:lnTo>
                  <a:pt x="13868" y="62382"/>
                </a:lnTo>
                <a:lnTo>
                  <a:pt x="3784" y="68973"/>
                </a:lnTo>
                <a:lnTo>
                  <a:pt x="0" y="82067"/>
                </a:lnTo>
                <a:lnTo>
                  <a:pt x="13982" y="77152"/>
                </a:lnTo>
                <a:lnTo>
                  <a:pt x="26809" y="66395"/>
                </a:lnTo>
                <a:lnTo>
                  <a:pt x="33629" y="54203"/>
                </a:lnTo>
                <a:close/>
              </a:path>
              <a:path extrusionOk="0" h="82550" w="52070">
                <a:moveTo>
                  <a:pt x="51790" y="342"/>
                </a:moveTo>
                <a:lnTo>
                  <a:pt x="50812" y="114"/>
                </a:lnTo>
                <a:lnTo>
                  <a:pt x="49796" y="0"/>
                </a:lnTo>
                <a:lnTo>
                  <a:pt x="48742" y="0"/>
                </a:lnTo>
                <a:lnTo>
                  <a:pt x="37617" y="3251"/>
                </a:lnTo>
                <a:lnTo>
                  <a:pt x="28257" y="10553"/>
                </a:lnTo>
                <a:lnTo>
                  <a:pt x="24358" y="18262"/>
                </a:lnTo>
                <a:lnTo>
                  <a:pt x="29641" y="22707"/>
                </a:lnTo>
                <a:lnTo>
                  <a:pt x="32004" y="14020"/>
                </a:lnTo>
                <a:lnTo>
                  <a:pt x="39522" y="10452"/>
                </a:lnTo>
                <a:lnTo>
                  <a:pt x="47637" y="7429"/>
                </a:lnTo>
                <a:lnTo>
                  <a:pt x="51790" y="34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08" name="Google Shape;3908;gefe2f4b35a_0_17"/>
          <p:cNvSpPr/>
          <p:nvPr/>
        </p:nvSpPr>
        <p:spPr>
          <a:xfrm>
            <a:off x="221237" y="10774288"/>
            <a:ext cx="37464" cy="21590"/>
          </a:xfrm>
          <a:custGeom>
            <a:rect b="b" l="l" r="r" t="t"/>
            <a:pathLst>
              <a:path extrusionOk="0" h="21590" w="37464">
                <a:moveTo>
                  <a:pt x="36868" y="0"/>
                </a:moveTo>
                <a:lnTo>
                  <a:pt x="23477" y="4732"/>
                </a:lnTo>
                <a:lnTo>
                  <a:pt x="14100" y="8667"/>
                </a:lnTo>
                <a:lnTo>
                  <a:pt x="6889" y="11955"/>
                </a:lnTo>
                <a:lnTo>
                  <a:pt x="0" y="14744"/>
                </a:lnTo>
                <a:lnTo>
                  <a:pt x="4444" y="19405"/>
                </a:lnTo>
                <a:lnTo>
                  <a:pt x="9042" y="21323"/>
                </a:lnTo>
                <a:lnTo>
                  <a:pt x="13449" y="21323"/>
                </a:lnTo>
                <a:lnTo>
                  <a:pt x="20985" y="19482"/>
                </a:lnTo>
                <a:lnTo>
                  <a:pt x="27687" y="14638"/>
                </a:lnTo>
                <a:lnTo>
                  <a:pt x="33124" y="7805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09" name="Google Shape;3909;gefe2f4b35a_0_17"/>
          <p:cNvSpPr/>
          <p:nvPr/>
        </p:nvSpPr>
        <p:spPr>
          <a:xfrm>
            <a:off x="715877" y="10810026"/>
            <a:ext cx="28575" cy="16509"/>
          </a:xfrm>
          <a:custGeom>
            <a:rect b="b" l="l" r="r" t="t"/>
            <a:pathLst>
              <a:path extrusionOk="0" h="16509" w="28575">
                <a:moveTo>
                  <a:pt x="23829" y="0"/>
                </a:moveTo>
                <a:lnTo>
                  <a:pt x="21315" y="0"/>
                </a:lnTo>
                <a:lnTo>
                  <a:pt x="10684" y="2168"/>
                </a:lnTo>
                <a:lnTo>
                  <a:pt x="2523" y="7115"/>
                </a:lnTo>
                <a:lnTo>
                  <a:pt x="0" y="12505"/>
                </a:lnTo>
                <a:lnTo>
                  <a:pt x="6278" y="16002"/>
                </a:lnTo>
                <a:lnTo>
                  <a:pt x="9641" y="10099"/>
                </a:lnTo>
                <a:lnTo>
                  <a:pt x="16851" y="8120"/>
                </a:lnTo>
                <a:lnTo>
                  <a:pt x="24327" y="6424"/>
                </a:lnTo>
                <a:lnTo>
                  <a:pt x="28490" y="1371"/>
                </a:lnTo>
                <a:lnTo>
                  <a:pt x="26268" y="406"/>
                </a:lnTo>
                <a:lnTo>
                  <a:pt x="238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10" name="Google Shape;3910;gefe2f4b35a_0_17"/>
          <p:cNvSpPr/>
          <p:nvPr/>
        </p:nvSpPr>
        <p:spPr>
          <a:xfrm>
            <a:off x="993079" y="10854221"/>
            <a:ext cx="43180" cy="12700"/>
          </a:xfrm>
          <a:custGeom>
            <a:rect b="b" l="l" r="r" t="t"/>
            <a:pathLst>
              <a:path extrusionOk="0" h="12700" w="43180">
                <a:moveTo>
                  <a:pt x="30162" y="0"/>
                </a:moveTo>
                <a:lnTo>
                  <a:pt x="20116" y="0"/>
                </a:lnTo>
                <a:lnTo>
                  <a:pt x="10071" y="0"/>
                </a:lnTo>
                <a:lnTo>
                  <a:pt x="0" y="2971"/>
                </a:lnTo>
                <a:lnTo>
                  <a:pt x="29286" y="12623"/>
                </a:lnTo>
                <a:lnTo>
                  <a:pt x="36735" y="12390"/>
                </a:lnTo>
                <a:lnTo>
                  <a:pt x="41652" y="11691"/>
                </a:lnTo>
                <a:lnTo>
                  <a:pt x="42670" y="10528"/>
                </a:lnTo>
                <a:lnTo>
                  <a:pt x="38417" y="8902"/>
                </a:lnTo>
                <a:lnTo>
                  <a:pt x="40157" y="2971"/>
                </a:lnTo>
                <a:lnTo>
                  <a:pt x="301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11" name="Google Shape;3911;gefe2f4b35a_0_17"/>
          <p:cNvSpPr/>
          <p:nvPr/>
        </p:nvSpPr>
        <p:spPr>
          <a:xfrm>
            <a:off x="3929512" y="10867228"/>
            <a:ext cx="18414" cy="5079"/>
          </a:xfrm>
          <a:custGeom>
            <a:rect b="b" l="l" r="r" t="t"/>
            <a:pathLst>
              <a:path extrusionOk="0" h="5079" w="18414">
                <a:moveTo>
                  <a:pt x="17868" y="0"/>
                </a:moveTo>
                <a:lnTo>
                  <a:pt x="4381" y="3378"/>
                </a:lnTo>
                <a:lnTo>
                  <a:pt x="0" y="4508"/>
                </a:lnTo>
                <a:lnTo>
                  <a:pt x="203" y="4508"/>
                </a:lnTo>
                <a:lnTo>
                  <a:pt x="4381" y="3505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12" name="Google Shape;3912;gefe2f4b35a_0_17"/>
          <p:cNvSpPr/>
          <p:nvPr/>
        </p:nvSpPr>
        <p:spPr>
          <a:xfrm>
            <a:off x="98540" y="10885483"/>
            <a:ext cx="24764" cy="37465"/>
          </a:xfrm>
          <a:custGeom>
            <a:rect b="b" l="l" r="r" t="t"/>
            <a:pathLst>
              <a:path extrusionOk="0" h="37465" w="24764">
                <a:moveTo>
                  <a:pt x="12187" y="0"/>
                </a:moveTo>
                <a:lnTo>
                  <a:pt x="8483" y="9732"/>
                </a:lnTo>
                <a:lnTo>
                  <a:pt x="2789" y="21863"/>
                </a:lnTo>
                <a:lnTo>
                  <a:pt x="0" y="32307"/>
                </a:lnTo>
                <a:lnTo>
                  <a:pt x="5011" y="36982"/>
                </a:lnTo>
                <a:lnTo>
                  <a:pt x="12264" y="26038"/>
                </a:lnTo>
                <a:lnTo>
                  <a:pt x="21682" y="16205"/>
                </a:lnTo>
                <a:lnTo>
                  <a:pt x="24558" y="7514"/>
                </a:lnTo>
                <a:lnTo>
                  <a:pt x="121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13" name="Google Shape;3913;gefe2f4b35a_0_17"/>
          <p:cNvSpPr/>
          <p:nvPr/>
        </p:nvSpPr>
        <p:spPr>
          <a:xfrm>
            <a:off x="4007556" y="10976602"/>
            <a:ext cx="29845" cy="19684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14" y="3225"/>
                </a:lnTo>
                <a:lnTo>
                  <a:pt x="0" y="12700"/>
                </a:lnTo>
                <a:lnTo>
                  <a:pt x="2641" y="11036"/>
                </a:lnTo>
                <a:lnTo>
                  <a:pt x="5156" y="10388"/>
                </a:lnTo>
                <a:lnTo>
                  <a:pt x="11823" y="10388"/>
                </a:lnTo>
                <a:lnTo>
                  <a:pt x="15621" y="12611"/>
                </a:lnTo>
                <a:lnTo>
                  <a:pt x="21945" y="17068"/>
                </a:lnTo>
                <a:lnTo>
                  <a:pt x="24472" y="19304"/>
                </a:lnTo>
                <a:lnTo>
                  <a:pt x="27889" y="19304"/>
                </a:lnTo>
                <a:lnTo>
                  <a:pt x="28930" y="17602"/>
                </a:lnTo>
                <a:lnTo>
                  <a:pt x="29375" y="12700"/>
                </a:lnTo>
                <a:lnTo>
                  <a:pt x="21361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14" name="Google Shape;3914;gefe2f4b35a_0_17"/>
          <p:cNvSpPr/>
          <p:nvPr/>
        </p:nvSpPr>
        <p:spPr>
          <a:xfrm>
            <a:off x="1233" y="11462331"/>
            <a:ext cx="21590" cy="23495"/>
          </a:xfrm>
          <a:custGeom>
            <a:rect b="b" l="l" r="r" t="t"/>
            <a:pathLst>
              <a:path extrusionOk="0" h="23495" w="21590">
                <a:moveTo>
                  <a:pt x="18300" y="0"/>
                </a:moveTo>
                <a:lnTo>
                  <a:pt x="16903" y="0"/>
                </a:lnTo>
                <a:lnTo>
                  <a:pt x="10579" y="0"/>
                </a:lnTo>
                <a:lnTo>
                  <a:pt x="5156" y="5842"/>
                </a:lnTo>
                <a:lnTo>
                  <a:pt x="0" y="17526"/>
                </a:lnTo>
                <a:lnTo>
                  <a:pt x="266" y="23368"/>
                </a:lnTo>
                <a:lnTo>
                  <a:pt x="5676" y="23368"/>
                </a:lnTo>
                <a:lnTo>
                  <a:pt x="6515" y="23266"/>
                </a:lnTo>
                <a:lnTo>
                  <a:pt x="9657" y="17096"/>
                </a:lnTo>
                <a:lnTo>
                  <a:pt x="15689" y="13857"/>
                </a:lnTo>
                <a:lnTo>
                  <a:pt x="20804" y="9734"/>
                </a:lnTo>
                <a:lnTo>
                  <a:pt x="21196" y="914"/>
                </a:lnTo>
                <a:lnTo>
                  <a:pt x="19735" y="292"/>
                </a:lnTo>
                <a:lnTo>
                  <a:pt x="18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915" name="Google Shape;3915;gefe2f4b35a_0_17"/>
          <p:cNvGrpSpPr/>
          <p:nvPr/>
        </p:nvGrpSpPr>
        <p:grpSpPr>
          <a:xfrm>
            <a:off x="560200" y="11974395"/>
            <a:ext cx="192279" cy="179044"/>
            <a:chOff x="560200" y="11974395"/>
            <a:chExt cx="192279" cy="179044"/>
          </a:xfrm>
        </p:grpSpPr>
        <p:sp>
          <p:nvSpPr>
            <p:cNvPr id="3916" name="Google Shape;3916;gefe2f4b35a_0_17"/>
            <p:cNvSpPr/>
            <p:nvPr/>
          </p:nvSpPr>
          <p:spPr>
            <a:xfrm>
              <a:off x="729620" y="11974395"/>
              <a:ext cx="22859" cy="45084"/>
            </a:xfrm>
            <a:custGeom>
              <a:rect b="b" l="l" r="r" t="t"/>
              <a:pathLst>
                <a:path extrusionOk="0" h="45084" w="22859">
                  <a:moveTo>
                    <a:pt x="22250" y="0"/>
                  </a:moveTo>
                  <a:lnTo>
                    <a:pt x="12992" y="927"/>
                  </a:lnTo>
                  <a:lnTo>
                    <a:pt x="4673" y="2311"/>
                  </a:lnTo>
                  <a:lnTo>
                    <a:pt x="7289" y="14985"/>
                  </a:lnTo>
                  <a:lnTo>
                    <a:pt x="3810" y="26047"/>
                  </a:lnTo>
                  <a:lnTo>
                    <a:pt x="0" y="37109"/>
                  </a:lnTo>
                  <a:lnTo>
                    <a:pt x="1282" y="42036"/>
                  </a:lnTo>
                  <a:lnTo>
                    <a:pt x="4826" y="44843"/>
                  </a:lnTo>
                  <a:lnTo>
                    <a:pt x="12331" y="44843"/>
                  </a:lnTo>
                  <a:lnTo>
                    <a:pt x="14757" y="44602"/>
                  </a:lnTo>
                  <a:lnTo>
                    <a:pt x="14476" y="31332"/>
                  </a:lnTo>
                  <a:lnTo>
                    <a:pt x="22524" y="13469"/>
                  </a:lnTo>
                  <a:lnTo>
                    <a:pt x="222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3917" name="Google Shape;3917;gefe2f4b35a_0_17"/>
            <p:cNvPicPr preferRelativeResize="0"/>
            <p:nvPr/>
          </p:nvPicPr>
          <p:blipFill rotWithShape="1">
            <a:blip r:embed="rId14">
              <a:alphaModFix/>
            </a:blip>
            <a:srcRect b="0" l="0" r="0" t="0"/>
            <a:stretch/>
          </p:blipFill>
          <p:spPr>
            <a:xfrm>
              <a:off x="560200" y="12004240"/>
              <a:ext cx="147356" cy="14919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18" name="Google Shape;3918;gefe2f4b35a_0_17"/>
          <p:cNvSpPr/>
          <p:nvPr/>
        </p:nvSpPr>
        <p:spPr>
          <a:xfrm>
            <a:off x="1085354" y="11981889"/>
            <a:ext cx="29209" cy="37465"/>
          </a:xfrm>
          <a:custGeom>
            <a:rect b="b" l="l" r="r" t="t"/>
            <a:pathLst>
              <a:path extrusionOk="0" h="37465" w="29209">
                <a:moveTo>
                  <a:pt x="19832" y="0"/>
                </a:moveTo>
                <a:lnTo>
                  <a:pt x="14288" y="9584"/>
                </a:lnTo>
                <a:lnTo>
                  <a:pt x="5359" y="20450"/>
                </a:lnTo>
                <a:lnTo>
                  <a:pt x="0" y="30368"/>
                </a:lnTo>
                <a:lnTo>
                  <a:pt x="5164" y="37109"/>
                </a:lnTo>
                <a:lnTo>
                  <a:pt x="11326" y="28016"/>
                </a:lnTo>
                <a:lnTo>
                  <a:pt x="22628" y="19540"/>
                </a:lnTo>
                <a:lnTo>
                  <a:pt x="28865" y="10572"/>
                </a:lnTo>
                <a:lnTo>
                  <a:pt x="198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19" name="Google Shape;3919;gefe2f4b35a_0_17"/>
          <p:cNvSpPr/>
          <p:nvPr/>
        </p:nvSpPr>
        <p:spPr>
          <a:xfrm>
            <a:off x="353862" y="12333724"/>
            <a:ext cx="55245" cy="33654"/>
          </a:xfrm>
          <a:custGeom>
            <a:rect b="b" l="l" r="r" t="t"/>
            <a:pathLst>
              <a:path extrusionOk="0" h="33654" w="55245">
                <a:moveTo>
                  <a:pt x="21094" y="0"/>
                </a:moveTo>
                <a:lnTo>
                  <a:pt x="13448" y="1019"/>
                </a:lnTo>
                <a:lnTo>
                  <a:pt x="6956" y="4271"/>
                </a:lnTo>
                <a:lnTo>
                  <a:pt x="2260" y="10045"/>
                </a:lnTo>
                <a:lnTo>
                  <a:pt x="0" y="18630"/>
                </a:lnTo>
                <a:lnTo>
                  <a:pt x="9309" y="19011"/>
                </a:lnTo>
                <a:lnTo>
                  <a:pt x="13741" y="19011"/>
                </a:lnTo>
                <a:lnTo>
                  <a:pt x="22975" y="18681"/>
                </a:lnTo>
                <a:lnTo>
                  <a:pt x="31338" y="17473"/>
                </a:lnTo>
                <a:lnTo>
                  <a:pt x="38542" y="15063"/>
                </a:lnTo>
                <a:lnTo>
                  <a:pt x="44297" y="11125"/>
                </a:lnTo>
                <a:lnTo>
                  <a:pt x="45135" y="25199"/>
                </a:lnTo>
                <a:lnTo>
                  <a:pt x="46933" y="30688"/>
                </a:lnTo>
                <a:lnTo>
                  <a:pt x="51536" y="33388"/>
                </a:lnTo>
                <a:lnTo>
                  <a:pt x="55207" y="21463"/>
                </a:lnTo>
                <a:lnTo>
                  <a:pt x="48712" y="10731"/>
                </a:lnTo>
                <a:lnTo>
                  <a:pt x="36018" y="2980"/>
                </a:lnTo>
                <a:lnTo>
                  <a:pt x="21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20" name="Google Shape;3920;gefe2f4b35a_0_17"/>
          <p:cNvSpPr/>
          <p:nvPr/>
        </p:nvSpPr>
        <p:spPr>
          <a:xfrm>
            <a:off x="1155943" y="12366679"/>
            <a:ext cx="27305" cy="1270"/>
          </a:xfrm>
          <a:custGeom>
            <a:rect b="b" l="l" r="r" t="t"/>
            <a:pathLst>
              <a:path extrusionOk="0" h="1270" w="27305">
                <a:moveTo>
                  <a:pt x="26708" y="0"/>
                </a:moveTo>
                <a:lnTo>
                  <a:pt x="25730" y="0"/>
                </a:lnTo>
                <a:lnTo>
                  <a:pt x="8204" y="431"/>
                </a:lnTo>
                <a:lnTo>
                  <a:pt x="0" y="736"/>
                </a:lnTo>
                <a:lnTo>
                  <a:pt x="1777" y="736"/>
                </a:lnTo>
                <a:lnTo>
                  <a:pt x="267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21" name="Google Shape;3921;gefe2f4b35a_0_17"/>
          <p:cNvSpPr/>
          <p:nvPr/>
        </p:nvSpPr>
        <p:spPr>
          <a:xfrm>
            <a:off x="655993" y="12648717"/>
            <a:ext cx="54609" cy="66675"/>
          </a:xfrm>
          <a:custGeom>
            <a:rect b="b" l="l" r="r" t="t"/>
            <a:pathLst>
              <a:path extrusionOk="0" h="66675" w="54609">
                <a:moveTo>
                  <a:pt x="21564" y="62090"/>
                </a:moveTo>
                <a:lnTo>
                  <a:pt x="19138" y="52108"/>
                </a:lnTo>
                <a:lnTo>
                  <a:pt x="9690" y="41948"/>
                </a:lnTo>
                <a:lnTo>
                  <a:pt x="0" y="36880"/>
                </a:lnTo>
                <a:lnTo>
                  <a:pt x="1917" y="48831"/>
                </a:lnTo>
                <a:lnTo>
                  <a:pt x="9118" y="53327"/>
                </a:lnTo>
                <a:lnTo>
                  <a:pt x="13576" y="57010"/>
                </a:lnTo>
                <a:lnTo>
                  <a:pt x="7226" y="66497"/>
                </a:lnTo>
                <a:lnTo>
                  <a:pt x="9258" y="66598"/>
                </a:lnTo>
                <a:lnTo>
                  <a:pt x="10185" y="66598"/>
                </a:lnTo>
                <a:lnTo>
                  <a:pt x="21564" y="62090"/>
                </a:lnTo>
                <a:close/>
              </a:path>
              <a:path extrusionOk="0" h="66675" w="54609">
                <a:moveTo>
                  <a:pt x="54394" y="7886"/>
                </a:moveTo>
                <a:lnTo>
                  <a:pt x="44043" y="0"/>
                </a:lnTo>
                <a:lnTo>
                  <a:pt x="40424" y="12979"/>
                </a:lnTo>
                <a:lnTo>
                  <a:pt x="30441" y="19519"/>
                </a:lnTo>
                <a:lnTo>
                  <a:pt x="19913" y="25527"/>
                </a:lnTo>
                <a:lnTo>
                  <a:pt x="14693" y="36868"/>
                </a:lnTo>
                <a:lnTo>
                  <a:pt x="17056" y="37096"/>
                </a:lnTo>
                <a:lnTo>
                  <a:pt x="18249" y="37096"/>
                </a:lnTo>
                <a:lnTo>
                  <a:pt x="36436" y="32004"/>
                </a:lnTo>
                <a:lnTo>
                  <a:pt x="50177" y="20408"/>
                </a:lnTo>
                <a:lnTo>
                  <a:pt x="54394" y="7886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22" name="Google Shape;3922;gefe2f4b35a_0_17"/>
          <p:cNvSpPr/>
          <p:nvPr/>
        </p:nvSpPr>
        <p:spPr>
          <a:xfrm>
            <a:off x="762118" y="12759800"/>
            <a:ext cx="26670" cy="37465"/>
          </a:xfrm>
          <a:custGeom>
            <a:rect b="b" l="l" r="r" t="t"/>
            <a:pathLst>
              <a:path extrusionOk="0" h="37465" w="26670">
                <a:moveTo>
                  <a:pt x="19064" y="0"/>
                </a:moveTo>
                <a:lnTo>
                  <a:pt x="15180" y="11222"/>
                </a:lnTo>
                <a:lnTo>
                  <a:pt x="6207" y="21948"/>
                </a:lnTo>
                <a:lnTo>
                  <a:pt x="0" y="30946"/>
                </a:lnTo>
                <a:lnTo>
                  <a:pt x="4409" y="36982"/>
                </a:lnTo>
                <a:lnTo>
                  <a:pt x="11906" y="29387"/>
                </a:lnTo>
                <a:lnTo>
                  <a:pt x="21538" y="19267"/>
                </a:lnTo>
                <a:lnTo>
                  <a:pt x="26268" y="8759"/>
                </a:lnTo>
                <a:lnTo>
                  <a:pt x="190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23" name="Google Shape;3923;gefe2f4b35a_0_17"/>
          <p:cNvSpPr/>
          <p:nvPr/>
        </p:nvSpPr>
        <p:spPr>
          <a:xfrm>
            <a:off x="1292296" y="13263314"/>
            <a:ext cx="34290" cy="29844"/>
          </a:xfrm>
          <a:custGeom>
            <a:rect b="b" l="l" r="r" t="t"/>
            <a:pathLst>
              <a:path extrusionOk="0" h="29844" w="34290">
                <a:moveTo>
                  <a:pt x="31685" y="0"/>
                </a:moveTo>
                <a:lnTo>
                  <a:pt x="30593" y="0"/>
                </a:lnTo>
                <a:lnTo>
                  <a:pt x="16896" y="3810"/>
                </a:lnTo>
                <a:lnTo>
                  <a:pt x="5412" y="12641"/>
                </a:lnTo>
                <a:lnTo>
                  <a:pt x="0" y="22593"/>
                </a:lnTo>
                <a:lnTo>
                  <a:pt x="4520" y="29768"/>
                </a:lnTo>
                <a:lnTo>
                  <a:pt x="9262" y="19822"/>
                </a:lnTo>
                <a:lnTo>
                  <a:pt x="29090" y="10269"/>
                </a:lnTo>
                <a:lnTo>
                  <a:pt x="33818" y="266"/>
                </a:lnTo>
                <a:lnTo>
                  <a:pt x="32764" y="88"/>
                </a:lnTo>
                <a:lnTo>
                  <a:pt x="316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24" name="Google Shape;3924;gefe2f4b35a_0_17"/>
          <p:cNvSpPr/>
          <p:nvPr/>
        </p:nvSpPr>
        <p:spPr>
          <a:xfrm>
            <a:off x="1170745" y="13272984"/>
            <a:ext cx="1269" cy="19684"/>
          </a:xfrm>
          <a:custGeom>
            <a:rect b="b" l="l" r="r" t="t"/>
            <a:pathLst>
              <a:path extrusionOk="0" h="19684" w="1269">
                <a:moveTo>
                  <a:pt x="1206" y="0"/>
                </a:moveTo>
                <a:lnTo>
                  <a:pt x="0" y="19685"/>
                </a:lnTo>
                <a:lnTo>
                  <a:pt x="253" y="16002"/>
                </a:lnTo>
                <a:lnTo>
                  <a:pt x="1130" y="1536"/>
                </a:lnTo>
                <a:lnTo>
                  <a:pt x="12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3925" name="Google Shape;3925;gefe2f4b35a_0_17"/>
          <p:cNvPicPr preferRelativeResize="0"/>
          <p:nvPr/>
        </p:nvPicPr>
        <p:blipFill rotWithShape="1">
          <a:blip r:embed="rId15">
            <a:alphaModFix/>
          </a:blip>
          <a:srcRect b="0" l="0" r="0" t="0"/>
          <a:stretch/>
        </p:blipFill>
        <p:spPr>
          <a:xfrm>
            <a:off x="736907" y="13373986"/>
            <a:ext cx="103225" cy="131318"/>
          </a:xfrm>
          <a:prstGeom prst="rect">
            <a:avLst/>
          </a:prstGeom>
          <a:noFill/>
          <a:ln>
            <a:noFill/>
          </a:ln>
        </p:spPr>
      </p:pic>
      <p:sp>
        <p:nvSpPr>
          <p:cNvPr id="3926" name="Google Shape;3926;gefe2f4b35a_0_17"/>
          <p:cNvSpPr/>
          <p:nvPr/>
        </p:nvSpPr>
        <p:spPr>
          <a:xfrm>
            <a:off x="177217" y="13427409"/>
            <a:ext cx="29845" cy="21590"/>
          </a:xfrm>
          <a:custGeom>
            <a:rect b="b" l="l" r="r" t="t"/>
            <a:pathLst>
              <a:path extrusionOk="0" h="21590" w="29845">
                <a:moveTo>
                  <a:pt x="4940" y="0"/>
                </a:moveTo>
                <a:lnTo>
                  <a:pt x="3111" y="0"/>
                </a:lnTo>
                <a:lnTo>
                  <a:pt x="1498" y="0"/>
                </a:lnTo>
                <a:lnTo>
                  <a:pt x="444" y="1701"/>
                </a:lnTo>
                <a:lnTo>
                  <a:pt x="0" y="6591"/>
                </a:lnTo>
                <a:lnTo>
                  <a:pt x="5727" y="8089"/>
                </a:lnTo>
                <a:lnTo>
                  <a:pt x="8356" y="12700"/>
                </a:lnTo>
                <a:lnTo>
                  <a:pt x="7226" y="21450"/>
                </a:lnTo>
                <a:lnTo>
                  <a:pt x="22174" y="21450"/>
                </a:lnTo>
                <a:lnTo>
                  <a:pt x="22174" y="13855"/>
                </a:lnTo>
                <a:lnTo>
                  <a:pt x="27939" y="12471"/>
                </a:lnTo>
                <a:lnTo>
                  <a:pt x="29375" y="6591"/>
                </a:lnTo>
                <a:lnTo>
                  <a:pt x="26771" y="8178"/>
                </a:lnTo>
                <a:lnTo>
                  <a:pt x="24307" y="8801"/>
                </a:lnTo>
                <a:lnTo>
                  <a:pt x="17652" y="8801"/>
                </a:lnTo>
                <a:lnTo>
                  <a:pt x="13855" y="6604"/>
                </a:lnTo>
                <a:lnTo>
                  <a:pt x="7492" y="2197"/>
                </a:lnTo>
                <a:lnTo>
                  <a:pt x="4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27" name="Google Shape;3927;gefe2f4b35a_0_17"/>
          <p:cNvSpPr/>
          <p:nvPr/>
        </p:nvSpPr>
        <p:spPr>
          <a:xfrm>
            <a:off x="265280" y="13604198"/>
            <a:ext cx="38100" cy="38734"/>
          </a:xfrm>
          <a:custGeom>
            <a:rect b="b" l="l" r="r" t="t"/>
            <a:pathLst>
              <a:path extrusionOk="0" h="38734" w="38100">
                <a:moveTo>
                  <a:pt x="29641" y="0"/>
                </a:moveTo>
                <a:lnTo>
                  <a:pt x="14947" y="0"/>
                </a:lnTo>
                <a:lnTo>
                  <a:pt x="16357" y="16256"/>
                </a:lnTo>
                <a:lnTo>
                  <a:pt x="292" y="15100"/>
                </a:lnTo>
                <a:lnTo>
                  <a:pt x="0" y="25247"/>
                </a:lnTo>
                <a:lnTo>
                  <a:pt x="3746" y="31216"/>
                </a:lnTo>
                <a:lnTo>
                  <a:pt x="7785" y="37109"/>
                </a:lnTo>
                <a:lnTo>
                  <a:pt x="14947" y="33655"/>
                </a:lnTo>
                <a:lnTo>
                  <a:pt x="22440" y="37109"/>
                </a:lnTo>
                <a:lnTo>
                  <a:pt x="25323" y="38087"/>
                </a:lnTo>
                <a:lnTo>
                  <a:pt x="27673" y="38519"/>
                </a:lnTo>
                <a:lnTo>
                  <a:pt x="29578" y="38519"/>
                </a:lnTo>
                <a:lnTo>
                  <a:pt x="35943" y="35264"/>
                </a:lnTo>
                <a:lnTo>
                  <a:pt x="37580" y="27254"/>
                </a:lnTo>
                <a:lnTo>
                  <a:pt x="37106" y="17119"/>
                </a:lnTo>
                <a:lnTo>
                  <a:pt x="37134" y="7493"/>
                </a:lnTo>
                <a:lnTo>
                  <a:pt x="26187" y="11303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28" name="Google Shape;3928;gefe2f4b35a_0_17"/>
          <p:cNvSpPr/>
          <p:nvPr/>
        </p:nvSpPr>
        <p:spPr>
          <a:xfrm>
            <a:off x="617277" y="13680913"/>
            <a:ext cx="19684" cy="24130"/>
          </a:xfrm>
          <a:custGeom>
            <a:rect b="b" l="l" r="r" t="t"/>
            <a:pathLst>
              <a:path extrusionOk="0" h="24130" w="19684">
                <a:moveTo>
                  <a:pt x="3035" y="0"/>
                </a:moveTo>
                <a:lnTo>
                  <a:pt x="0" y="0"/>
                </a:lnTo>
                <a:lnTo>
                  <a:pt x="165" y="4940"/>
                </a:lnTo>
                <a:lnTo>
                  <a:pt x="11061" y="22961"/>
                </a:lnTo>
                <a:lnTo>
                  <a:pt x="11760" y="24053"/>
                </a:lnTo>
                <a:lnTo>
                  <a:pt x="12852" y="24053"/>
                </a:lnTo>
                <a:lnTo>
                  <a:pt x="12560" y="20612"/>
                </a:lnTo>
                <a:lnTo>
                  <a:pt x="16598" y="19723"/>
                </a:lnTo>
                <a:lnTo>
                  <a:pt x="19264" y="15821"/>
                </a:lnTo>
                <a:lnTo>
                  <a:pt x="15508" y="9132"/>
                </a:lnTo>
                <a:lnTo>
                  <a:pt x="8906" y="2808"/>
                </a:lnTo>
                <a:lnTo>
                  <a:pt x="30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29" name="Google Shape;3929;gefe2f4b35a_0_17"/>
          <p:cNvSpPr/>
          <p:nvPr/>
        </p:nvSpPr>
        <p:spPr>
          <a:xfrm>
            <a:off x="346661" y="7849254"/>
            <a:ext cx="59054" cy="50800"/>
          </a:xfrm>
          <a:custGeom>
            <a:rect b="b" l="l" r="r" t="t"/>
            <a:pathLst>
              <a:path extrusionOk="0" h="50800" w="59054">
                <a:moveTo>
                  <a:pt x="26682" y="0"/>
                </a:moveTo>
                <a:lnTo>
                  <a:pt x="16525" y="1928"/>
                </a:lnTo>
                <a:lnTo>
                  <a:pt x="8107" y="8134"/>
                </a:lnTo>
                <a:lnTo>
                  <a:pt x="2306" y="19245"/>
                </a:lnTo>
                <a:lnTo>
                  <a:pt x="0" y="35890"/>
                </a:lnTo>
                <a:lnTo>
                  <a:pt x="10934" y="39573"/>
                </a:lnTo>
                <a:lnTo>
                  <a:pt x="7200" y="50533"/>
                </a:lnTo>
                <a:lnTo>
                  <a:pt x="26751" y="48008"/>
                </a:lnTo>
                <a:lnTo>
                  <a:pt x="42456" y="41582"/>
                </a:lnTo>
                <a:lnTo>
                  <a:pt x="53417" y="30380"/>
                </a:lnTo>
                <a:lnTo>
                  <a:pt x="58737" y="13525"/>
                </a:lnTo>
                <a:lnTo>
                  <a:pt x="51285" y="8004"/>
                </a:lnTo>
                <a:lnTo>
                  <a:pt x="43214" y="3733"/>
                </a:lnTo>
                <a:lnTo>
                  <a:pt x="34891" y="977"/>
                </a:lnTo>
                <a:lnTo>
                  <a:pt x="266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30" name="Google Shape;3930;gefe2f4b35a_0_17"/>
          <p:cNvSpPr/>
          <p:nvPr/>
        </p:nvSpPr>
        <p:spPr>
          <a:xfrm>
            <a:off x="0" y="12147391"/>
            <a:ext cx="37465" cy="66040"/>
          </a:xfrm>
          <a:custGeom>
            <a:rect b="b" l="l" r="r" t="t"/>
            <a:pathLst>
              <a:path extrusionOk="0" h="66040" w="37465">
                <a:moveTo>
                  <a:pt x="13600" y="0"/>
                </a:moveTo>
                <a:lnTo>
                  <a:pt x="8279" y="0"/>
                </a:lnTo>
                <a:lnTo>
                  <a:pt x="1573" y="1549"/>
                </a:lnTo>
                <a:lnTo>
                  <a:pt x="0" y="2193"/>
                </a:lnTo>
                <a:lnTo>
                  <a:pt x="0" y="62518"/>
                </a:lnTo>
                <a:lnTo>
                  <a:pt x="20382" y="65773"/>
                </a:lnTo>
                <a:lnTo>
                  <a:pt x="25678" y="65773"/>
                </a:lnTo>
                <a:lnTo>
                  <a:pt x="31278" y="65316"/>
                </a:lnTo>
                <a:lnTo>
                  <a:pt x="37095" y="64376"/>
                </a:lnTo>
                <a:lnTo>
                  <a:pt x="35156" y="41801"/>
                </a:lnTo>
                <a:lnTo>
                  <a:pt x="33177" y="21062"/>
                </a:lnTo>
                <a:lnTo>
                  <a:pt x="27283" y="5886"/>
                </a:lnTo>
                <a:lnTo>
                  <a:pt x="136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3931" name="Google Shape;3931;gefe2f4b35a_0_17"/>
          <p:cNvSpPr/>
          <p:nvPr/>
        </p:nvSpPr>
        <p:spPr>
          <a:xfrm>
            <a:off x="730241" y="13663547"/>
            <a:ext cx="29209" cy="45084"/>
          </a:xfrm>
          <a:custGeom>
            <a:rect b="b" l="l" r="r" t="t"/>
            <a:pathLst>
              <a:path extrusionOk="0" h="45084" w="29209">
                <a:moveTo>
                  <a:pt x="28794" y="0"/>
                </a:moveTo>
                <a:lnTo>
                  <a:pt x="6671" y="0"/>
                </a:lnTo>
                <a:lnTo>
                  <a:pt x="0" y="14373"/>
                </a:lnTo>
                <a:lnTo>
                  <a:pt x="3688" y="28128"/>
                </a:lnTo>
                <a:lnTo>
                  <a:pt x="14399" y="38967"/>
                </a:lnTo>
                <a:lnTo>
                  <a:pt x="28794" y="44589"/>
                </a:lnTo>
                <a:lnTo>
                  <a:pt x="287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3932" name="Google Shape;3932;gefe2f4b35a_0_17"/>
          <p:cNvGrpSpPr/>
          <p:nvPr/>
        </p:nvGrpSpPr>
        <p:grpSpPr>
          <a:xfrm>
            <a:off x="-1612" y="0"/>
            <a:ext cx="13717891" cy="13716494"/>
            <a:chOff x="-1612" y="0"/>
            <a:chExt cx="13717891" cy="13716494"/>
          </a:xfrm>
        </p:grpSpPr>
        <p:pic>
          <p:nvPicPr>
            <p:cNvPr id="3933" name="Google Shape;3933;gefe2f4b35a_0_17"/>
            <p:cNvPicPr preferRelativeResize="0"/>
            <p:nvPr/>
          </p:nvPicPr>
          <p:blipFill rotWithShape="1">
            <a:blip r:embed="rId16">
              <a:alphaModFix/>
            </a:blip>
            <a:srcRect b="0" l="0" r="0" t="0"/>
            <a:stretch/>
          </p:blipFill>
          <p:spPr>
            <a:xfrm>
              <a:off x="1093949" y="0"/>
              <a:ext cx="371487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934" name="Google Shape;3934;gefe2f4b35a_0_17"/>
            <p:cNvSpPr/>
            <p:nvPr/>
          </p:nvSpPr>
          <p:spPr>
            <a:xfrm>
              <a:off x="1578737" y="0"/>
              <a:ext cx="291464" cy="13716000"/>
            </a:xfrm>
            <a:custGeom>
              <a:rect b="b" l="l" r="r" t="t"/>
              <a:pathLst>
                <a:path extrusionOk="0" h="13716000" w="291464">
                  <a:moveTo>
                    <a:pt x="153847" y="12573000"/>
                  </a:moveTo>
                  <a:lnTo>
                    <a:pt x="151384" y="12446000"/>
                  </a:lnTo>
                  <a:lnTo>
                    <a:pt x="149161" y="12319000"/>
                  </a:lnTo>
                  <a:lnTo>
                    <a:pt x="147027" y="12192000"/>
                  </a:lnTo>
                  <a:lnTo>
                    <a:pt x="144957" y="12065000"/>
                  </a:lnTo>
                  <a:lnTo>
                    <a:pt x="142963" y="12065000"/>
                  </a:lnTo>
                  <a:lnTo>
                    <a:pt x="141058" y="11938000"/>
                  </a:lnTo>
                  <a:lnTo>
                    <a:pt x="139217" y="11811000"/>
                  </a:lnTo>
                  <a:lnTo>
                    <a:pt x="137452" y="11684000"/>
                  </a:lnTo>
                  <a:lnTo>
                    <a:pt x="135763" y="11684000"/>
                  </a:lnTo>
                  <a:lnTo>
                    <a:pt x="134975" y="11557000"/>
                  </a:lnTo>
                  <a:lnTo>
                    <a:pt x="134213" y="11557000"/>
                  </a:lnTo>
                  <a:lnTo>
                    <a:pt x="133502" y="11430000"/>
                  </a:lnTo>
                  <a:lnTo>
                    <a:pt x="132168" y="11430000"/>
                  </a:lnTo>
                  <a:lnTo>
                    <a:pt x="131559" y="11303000"/>
                  </a:lnTo>
                  <a:lnTo>
                    <a:pt x="130975" y="11303000"/>
                  </a:lnTo>
                  <a:lnTo>
                    <a:pt x="130429" y="11176000"/>
                  </a:lnTo>
                  <a:lnTo>
                    <a:pt x="129413" y="11176000"/>
                  </a:lnTo>
                  <a:lnTo>
                    <a:pt x="128498" y="11049000"/>
                  </a:lnTo>
                  <a:lnTo>
                    <a:pt x="127685" y="10922000"/>
                  </a:lnTo>
                  <a:lnTo>
                    <a:pt x="126961" y="10795000"/>
                  </a:lnTo>
                  <a:lnTo>
                    <a:pt x="126301" y="10668000"/>
                  </a:lnTo>
                  <a:lnTo>
                    <a:pt x="125717" y="10668000"/>
                  </a:lnTo>
                  <a:lnTo>
                    <a:pt x="124942" y="10414000"/>
                  </a:lnTo>
                  <a:lnTo>
                    <a:pt x="122085" y="9779000"/>
                  </a:lnTo>
                  <a:lnTo>
                    <a:pt x="121361" y="9652000"/>
                  </a:lnTo>
                  <a:lnTo>
                    <a:pt x="120815" y="9525000"/>
                  </a:lnTo>
                  <a:lnTo>
                    <a:pt x="120218" y="9398000"/>
                  </a:lnTo>
                  <a:lnTo>
                    <a:pt x="119545" y="9398000"/>
                  </a:lnTo>
                  <a:lnTo>
                    <a:pt x="118808" y="9271000"/>
                  </a:lnTo>
                  <a:lnTo>
                    <a:pt x="117970" y="9144000"/>
                  </a:lnTo>
                  <a:lnTo>
                    <a:pt x="117525" y="9144000"/>
                  </a:lnTo>
                  <a:lnTo>
                    <a:pt x="117043" y="9017000"/>
                  </a:lnTo>
                  <a:lnTo>
                    <a:pt x="116535" y="9017000"/>
                  </a:lnTo>
                  <a:lnTo>
                    <a:pt x="116001" y="8890000"/>
                  </a:lnTo>
                  <a:lnTo>
                    <a:pt x="114846" y="8890000"/>
                  </a:lnTo>
                  <a:lnTo>
                    <a:pt x="114223" y="8763000"/>
                  </a:lnTo>
                  <a:lnTo>
                    <a:pt x="128447" y="8763000"/>
                  </a:lnTo>
                  <a:lnTo>
                    <a:pt x="125984" y="8636000"/>
                  </a:lnTo>
                  <a:lnTo>
                    <a:pt x="123761" y="8509000"/>
                  </a:lnTo>
                  <a:lnTo>
                    <a:pt x="121627" y="8382000"/>
                  </a:lnTo>
                  <a:lnTo>
                    <a:pt x="119557" y="8382000"/>
                  </a:lnTo>
                  <a:lnTo>
                    <a:pt x="117563" y="8255000"/>
                  </a:lnTo>
                  <a:lnTo>
                    <a:pt x="115646" y="8128000"/>
                  </a:lnTo>
                  <a:lnTo>
                    <a:pt x="113804" y="8001000"/>
                  </a:lnTo>
                  <a:lnTo>
                    <a:pt x="112039" y="7874000"/>
                  </a:lnTo>
                  <a:lnTo>
                    <a:pt x="110350" y="7874000"/>
                  </a:lnTo>
                  <a:lnTo>
                    <a:pt x="109562" y="7747000"/>
                  </a:lnTo>
                  <a:lnTo>
                    <a:pt x="108813" y="7747000"/>
                  </a:lnTo>
                  <a:lnTo>
                    <a:pt x="108089" y="7620000"/>
                  </a:lnTo>
                  <a:lnTo>
                    <a:pt x="106768" y="7620000"/>
                  </a:lnTo>
                  <a:lnTo>
                    <a:pt x="106146" y="7493000"/>
                  </a:lnTo>
                  <a:lnTo>
                    <a:pt x="105575" y="7493000"/>
                  </a:lnTo>
                  <a:lnTo>
                    <a:pt x="105016" y="7366000"/>
                  </a:lnTo>
                  <a:lnTo>
                    <a:pt x="104000" y="7366000"/>
                  </a:lnTo>
                  <a:lnTo>
                    <a:pt x="103098" y="7239000"/>
                  </a:lnTo>
                  <a:lnTo>
                    <a:pt x="102285" y="7112000"/>
                  </a:lnTo>
                  <a:lnTo>
                    <a:pt x="101561" y="6985000"/>
                  </a:lnTo>
                  <a:lnTo>
                    <a:pt x="100914" y="6858000"/>
                  </a:lnTo>
                  <a:lnTo>
                    <a:pt x="100317" y="6858000"/>
                  </a:lnTo>
                  <a:lnTo>
                    <a:pt x="99542" y="6604000"/>
                  </a:lnTo>
                  <a:lnTo>
                    <a:pt x="96685" y="5969000"/>
                  </a:lnTo>
                  <a:lnTo>
                    <a:pt x="95961" y="5842000"/>
                  </a:lnTo>
                  <a:lnTo>
                    <a:pt x="95415" y="5715000"/>
                  </a:lnTo>
                  <a:lnTo>
                    <a:pt x="94818" y="5715000"/>
                  </a:lnTo>
                  <a:lnTo>
                    <a:pt x="94145" y="5588000"/>
                  </a:lnTo>
                  <a:lnTo>
                    <a:pt x="93408" y="5461000"/>
                  </a:lnTo>
                  <a:lnTo>
                    <a:pt x="92570" y="5334000"/>
                  </a:lnTo>
                  <a:lnTo>
                    <a:pt x="92125" y="5334000"/>
                  </a:lnTo>
                  <a:lnTo>
                    <a:pt x="91643" y="5207000"/>
                  </a:lnTo>
                  <a:lnTo>
                    <a:pt x="90601" y="5207000"/>
                  </a:lnTo>
                  <a:lnTo>
                    <a:pt x="90043" y="5080000"/>
                  </a:lnTo>
                  <a:lnTo>
                    <a:pt x="89446" y="5080000"/>
                  </a:lnTo>
                  <a:lnTo>
                    <a:pt x="88823" y="4953000"/>
                  </a:lnTo>
                  <a:lnTo>
                    <a:pt x="103047" y="4953000"/>
                  </a:lnTo>
                  <a:lnTo>
                    <a:pt x="100584" y="4826000"/>
                  </a:lnTo>
                  <a:lnTo>
                    <a:pt x="98361" y="4699000"/>
                  </a:lnTo>
                  <a:lnTo>
                    <a:pt x="96227" y="4572000"/>
                  </a:lnTo>
                  <a:lnTo>
                    <a:pt x="94157" y="4572000"/>
                  </a:lnTo>
                  <a:lnTo>
                    <a:pt x="92163" y="4445000"/>
                  </a:lnTo>
                  <a:lnTo>
                    <a:pt x="90246" y="4318000"/>
                  </a:lnTo>
                  <a:lnTo>
                    <a:pt x="88404" y="4191000"/>
                  </a:lnTo>
                  <a:lnTo>
                    <a:pt x="86639" y="4191000"/>
                  </a:lnTo>
                  <a:lnTo>
                    <a:pt x="85788" y="4064000"/>
                  </a:lnTo>
                  <a:lnTo>
                    <a:pt x="84950" y="4064000"/>
                  </a:lnTo>
                  <a:lnTo>
                    <a:pt x="84162" y="3937000"/>
                  </a:lnTo>
                  <a:lnTo>
                    <a:pt x="82689" y="3937000"/>
                  </a:lnTo>
                  <a:lnTo>
                    <a:pt x="82016" y="3810000"/>
                  </a:lnTo>
                  <a:lnTo>
                    <a:pt x="81368" y="3810000"/>
                  </a:lnTo>
                  <a:lnTo>
                    <a:pt x="80746" y="3683000"/>
                  </a:lnTo>
                  <a:lnTo>
                    <a:pt x="79616" y="3683000"/>
                  </a:lnTo>
                  <a:lnTo>
                    <a:pt x="79095" y="3556000"/>
                  </a:lnTo>
                  <a:lnTo>
                    <a:pt x="78600" y="3556000"/>
                  </a:lnTo>
                  <a:lnTo>
                    <a:pt x="77698" y="3429000"/>
                  </a:lnTo>
                  <a:lnTo>
                    <a:pt x="76885" y="3302000"/>
                  </a:lnTo>
                  <a:lnTo>
                    <a:pt x="76161" y="3175000"/>
                  </a:lnTo>
                  <a:lnTo>
                    <a:pt x="75514" y="3175000"/>
                  </a:lnTo>
                  <a:lnTo>
                    <a:pt x="74917" y="3048000"/>
                  </a:lnTo>
                  <a:lnTo>
                    <a:pt x="74142" y="2921000"/>
                  </a:lnTo>
                  <a:lnTo>
                    <a:pt x="71285" y="2159000"/>
                  </a:lnTo>
                  <a:lnTo>
                    <a:pt x="70561" y="2032000"/>
                  </a:lnTo>
                  <a:lnTo>
                    <a:pt x="70015" y="1905000"/>
                  </a:lnTo>
                  <a:lnTo>
                    <a:pt x="69418" y="1905000"/>
                  </a:lnTo>
                  <a:lnTo>
                    <a:pt x="68745" y="1778000"/>
                  </a:lnTo>
                  <a:lnTo>
                    <a:pt x="68008" y="1651000"/>
                  </a:lnTo>
                  <a:lnTo>
                    <a:pt x="67170" y="1524000"/>
                  </a:lnTo>
                  <a:lnTo>
                    <a:pt x="66725" y="1524000"/>
                  </a:lnTo>
                  <a:lnTo>
                    <a:pt x="66243" y="1397000"/>
                  </a:lnTo>
                  <a:lnTo>
                    <a:pt x="65201" y="1397000"/>
                  </a:lnTo>
                  <a:lnTo>
                    <a:pt x="64643" y="1270000"/>
                  </a:lnTo>
                  <a:lnTo>
                    <a:pt x="64046" y="1270000"/>
                  </a:lnTo>
                  <a:lnTo>
                    <a:pt x="63423" y="1143000"/>
                  </a:lnTo>
                  <a:lnTo>
                    <a:pt x="77647" y="1143000"/>
                  </a:lnTo>
                  <a:lnTo>
                    <a:pt x="75184" y="1016000"/>
                  </a:lnTo>
                  <a:lnTo>
                    <a:pt x="72961" y="889000"/>
                  </a:lnTo>
                  <a:lnTo>
                    <a:pt x="70827" y="889000"/>
                  </a:lnTo>
                  <a:lnTo>
                    <a:pt x="68757" y="762000"/>
                  </a:lnTo>
                  <a:lnTo>
                    <a:pt x="66763" y="635000"/>
                  </a:lnTo>
                  <a:lnTo>
                    <a:pt x="64846" y="508000"/>
                  </a:lnTo>
                  <a:lnTo>
                    <a:pt x="63004" y="381000"/>
                  </a:lnTo>
                  <a:lnTo>
                    <a:pt x="61239" y="381000"/>
                  </a:lnTo>
                  <a:lnTo>
                    <a:pt x="60388" y="254000"/>
                  </a:lnTo>
                  <a:lnTo>
                    <a:pt x="59550" y="254000"/>
                  </a:lnTo>
                  <a:lnTo>
                    <a:pt x="58750" y="127000"/>
                  </a:lnTo>
                  <a:lnTo>
                    <a:pt x="57988" y="127000"/>
                  </a:lnTo>
                  <a:lnTo>
                    <a:pt x="57048" y="0"/>
                  </a:lnTo>
                  <a:lnTo>
                    <a:pt x="0" y="0"/>
                  </a:lnTo>
                  <a:lnTo>
                    <a:pt x="1524" y="127000"/>
                  </a:lnTo>
                  <a:lnTo>
                    <a:pt x="3187" y="254000"/>
                  </a:lnTo>
                  <a:lnTo>
                    <a:pt x="4940" y="381000"/>
                  </a:lnTo>
                  <a:lnTo>
                    <a:pt x="6756" y="508000"/>
                  </a:lnTo>
                  <a:lnTo>
                    <a:pt x="8648" y="508000"/>
                  </a:lnTo>
                  <a:lnTo>
                    <a:pt x="10629" y="635000"/>
                  </a:lnTo>
                  <a:lnTo>
                    <a:pt x="12674" y="762000"/>
                  </a:lnTo>
                  <a:lnTo>
                    <a:pt x="14808" y="889000"/>
                  </a:lnTo>
                  <a:lnTo>
                    <a:pt x="17005" y="1016000"/>
                  </a:lnTo>
                  <a:lnTo>
                    <a:pt x="19291" y="1016000"/>
                  </a:lnTo>
                  <a:lnTo>
                    <a:pt x="18059" y="1143000"/>
                  </a:lnTo>
                  <a:lnTo>
                    <a:pt x="16941" y="1143000"/>
                  </a:lnTo>
                  <a:lnTo>
                    <a:pt x="15938" y="1270000"/>
                  </a:lnTo>
                  <a:lnTo>
                    <a:pt x="14198" y="1270000"/>
                  </a:lnTo>
                  <a:lnTo>
                    <a:pt x="13462" y="1397000"/>
                  </a:lnTo>
                  <a:lnTo>
                    <a:pt x="12814" y="1397000"/>
                  </a:lnTo>
                  <a:lnTo>
                    <a:pt x="12255" y="1524000"/>
                  </a:lnTo>
                  <a:lnTo>
                    <a:pt x="11353" y="1524000"/>
                  </a:lnTo>
                  <a:lnTo>
                    <a:pt x="11010" y="1651000"/>
                  </a:lnTo>
                  <a:lnTo>
                    <a:pt x="10731" y="1651000"/>
                  </a:lnTo>
                  <a:lnTo>
                    <a:pt x="10528" y="1778000"/>
                  </a:lnTo>
                  <a:lnTo>
                    <a:pt x="10261" y="1778000"/>
                  </a:lnTo>
                  <a:lnTo>
                    <a:pt x="10210" y="1905000"/>
                  </a:lnTo>
                  <a:lnTo>
                    <a:pt x="10287" y="2032000"/>
                  </a:lnTo>
                  <a:lnTo>
                    <a:pt x="10439" y="2159000"/>
                  </a:lnTo>
                  <a:lnTo>
                    <a:pt x="10680" y="2286000"/>
                  </a:lnTo>
                  <a:lnTo>
                    <a:pt x="10998" y="2286000"/>
                  </a:lnTo>
                  <a:lnTo>
                    <a:pt x="11404" y="2413000"/>
                  </a:lnTo>
                  <a:lnTo>
                    <a:pt x="11874" y="2540000"/>
                  </a:lnTo>
                  <a:lnTo>
                    <a:pt x="12446" y="2667000"/>
                  </a:lnTo>
                  <a:lnTo>
                    <a:pt x="13081" y="2794000"/>
                  </a:lnTo>
                  <a:lnTo>
                    <a:pt x="13804" y="2794000"/>
                  </a:lnTo>
                  <a:lnTo>
                    <a:pt x="14592" y="2921000"/>
                  </a:lnTo>
                  <a:lnTo>
                    <a:pt x="15481" y="3048000"/>
                  </a:lnTo>
                  <a:lnTo>
                    <a:pt x="16433" y="3175000"/>
                  </a:lnTo>
                  <a:lnTo>
                    <a:pt x="17475" y="3302000"/>
                  </a:lnTo>
                  <a:lnTo>
                    <a:pt x="18592" y="3302000"/>
                  </a:lnTo>
                  <a:lnTo>
                    <a:pt x="19786" y="3429000"/>
                  </a:lnTo>
                  <a:lnTo>
                    <a:pt x="21056" y="3556000"/>
                  </a:lnTo>
                  <a:lnTo>
                    <a:pt x="22402" y="3683000"/>
                  </a:lnTo>
                  <a:lnTo>
                    <a:pt x="23837" y="3810000"/>
                  </a:lnTo>
                  <a:lnTo>
                    <a:pt x="25349" y="3810000"/>
                  </a:lnTo>
                  <a:lnTo>
                    <a:pt x="26936" y="3937000"/>
                  </a:lnTo>
                  <a:lnTo>
                    <a:pt x="28600" y="4064000"/>
                  </a:lnTo>
                  <a:lnTo>
                    <a:pt x="30340" y="4191000"/>
                  </a:lnTo>
                  <a:lnTo>
                    <a:pt x="32156" y="4318000"/>
                  </a:lnTo>
                  <a:lnTo>
                    <a:pt x="34048" y="4318000"/>
                  </a:lnTo>
                  <a:lnTo>
                    <a:pt x="36029" y="4445000"/>
                  </a:lnTo>
                  <a:lnTo>
                    <a:pt x="38074" y="4572000"/>
                  </a:lnTo>
                  <a:lnTo>
                    <a:pt x="40208" y="4699000"/>
                  </a:lnTo>
                  <a:lnTo>
                    <a:pt x="42405" y="4826000"/>
                  </a:lnTo>
                  <a:lnTo>
                    <a:pt x="44691" y="4826000"/>
                  </a:lnTo>
                  <a:lnTo>
                    <a:pt x="43459" y="4953000"/>
                  </a:lnTo>
                  <a:lnTo>
                    <a:pt x="42341" y="4953000"/>
                  </a:lnTo>
                  <a:lnTo>
                    <a:pt x="41338" y="5080000"/>
                  </a:lnTo>
                  <a:lnTo>
                    <a:pt x="39598" y="5080000"/>
                  </a:lnTo>
                  <a:lnTo>
                    <a:pt x="38862" y="5207000"/>
                  </a:lnTo>
                  <a:lnTo>
                    <a:pt x="38214" y="5207000"/>
                  </a:lnTo>
                  <a:lnTo>
                    <a:pt x="37655" y="5334000"/>
                  </a:lnTo>
                  <a:lnTo>
                    <a:pt x="36753" y="5334000"/>
                  </a:lnTo>
                  <a:lnTo>
                    <a:pt x="36410" y="5461000"/>
                  </a:lnTo>
                  <a:lnTo>
                    <a:pt x="35928" y="5461000"/>
                  </a:lnTo>
                  <a:lnTo>
                    <a:pt x="35763" y="5588000"/>
                  </a:lnTo>
                  <a:lnTo>
                    <a:pt x="35610" y="5715000"/>
                  </a:lnTo>
                  <a:lnTo>
                    <a:pt x="35687" y="5842000"/>
                  </a:lnTo>
                  <a:lnTo>
                    <a:pt x="35839" y="5969000"/>
                  </a:lnTo>
                  <a:lnTo>
                    <a:pt x="36080" y="5969000"/>
                  </a:lnTo>
                  <a:lnTo>
                    <a:pt x="36398" y="6096000"/>
                  </a:lnTo>
                  <a:lnTo>
                    <a:pt x="36804" y="6223000"/>
                  </a:lnTo>
                  <a:lnTo>
                    <a:pt x="37274" y="6350000"/>
                  </a:lnTo>
                  <a:lnTo>
                    <a:pt x="37846" y="6477000"/>
                  </a:lnTo>
                  <a:lnTo>
                    <a:pt x="38481" y="6477000"/>
                  </a:lnTo>
                  <a:lnTo>
                    <a:pt x="39204" y="6604000"/>
                  </a:lnTo>
                  <a:lnTo>
                    <a:pt x="39992" y="6731000"/>
                  </a:lnTo>
                  <a:lnTo>
                    <a:pt x="40881" y="6858000"/>
                  </a:lnTo>
                  <a:lnTo>
                    <a:pt x="41833" y="6985000"/>
                  </a:lnTo>
                  <a:lnTo>
                    <a:pt x="42875" y="6985000"/>
                  </a:lnTo>
                  <a:lnTo>
                    <a:pt x="43992" y="7112000"/>
                  </a:lnTo>
                  <a:lnTo>
                    <a:pt x="45186" y="7239000"/>
                  </a:lnTo>
                  <a:lnTo>
                    <a:pt x="46456" y="7366000"/>
                  </a:lnTo>
                  <a:lnTo>
                    <a:pt x="47802" y="7493000"/>
                  </a:lnTo>
                  <a:lnTo>
                    <a:pt x="49237" y="7493000"/>
                  </a:lnTo>
                  <a:lnTo>
                    <a:pt x="50749" y="7620000"/>
                  </a:lnTo>
                  <a:lnTo>
                    <a:pt x="52336" y="7747000"/>
                  </a:lnTo>
                  <a:lnTo>
                    <a:pt x="54000" y="7874000"/>
                  </a:lnTo>
                  <a:lnTo>
                    <a:pt x="55740" y="8001000"/>
                  </a:lnTo>
                  <a:lnTo>
                    <a:pt x="57556" y="8001000"/>
                  </a:lnTo>
                  <a:lnTo>
                    <a:pt x="59448" y="8128000"/>
                  </a:lnTo>
                  <a:lnTo>
                    <a:pt x="61429" y="8255000"/>
                  </a:lnTo>
                  <a:lnTo>
                    <a:pt x="63474" y="8382000"/>
                  </a:lnTo>
                  <a:lnTo>
                    <a:pt x="65608" y="8509000"/>
                  </a:lnTo>
                  <a:lnTo>
                    <a:pt x="67805" y="8509000"/>
                  </a:lnTo>
                  <a:lnTo>
                    <a:pt x="70091" y="8636000"/>
                  </a:lnTo>
                  <a:lnTo>
                    <a:pt x="68859" y="8763000"/>
                  </a:lnTo>
                  <a:lnTo>
                    <a:pt x="66738" y="8763000"/>
                  </a:lnTo>
                  <a:lnTo>
                    <a:pt x="65811" y="8890000"/>
                  </a:lnTo>
                  <a:lnTo>
                    <a:pt x="64998" y="8890000"/>
                  </a:lnTo>
                  <a:lnTo>
                    <a:pt x="64262" y="9017000"/>
                  </a:lnTo>
                  <a:lnTo>
                    <a:pt x="63055" y="9017000"/>
                  </a:lnTo>
                  <a:lnTo>
                    <a:pt x="62572" y="9144000"/>
                  </a:lnTo>
                  <a:lnTo>
                    <a:pt x="62153" y="9144000"/>
                  </a:lnTo>
                  <a:lnTo>
                    <a:pt x="61810" y="9271000"/>
                  </a:lnTo>
                  <a:lnTo>
                    <a:pt x="61328" y="9271000"/>
                  </a:lnTo>
                  <a:lnTo>
                    <a:pt x="61175" y="9398000"/>
                  </a:lnTo>
                  <a:lnTo>
                    <a:pt x="61023" y="9525000"/>
                  </a:lnTo>
                  <a:lnTo>
                    <a:pt x="61099" y="9652000"/>
                  </a:lnTo>
                  <a:lnTo>
                    <a:pt x="61252" y="9779000"/>
                  </a:lnTo>
                  <a:lnTo>
                    <a:pt x="61493" y="9779000"/>
                  </a:lnTo>
                  <a:lnTo>
                    <a:pt x="61810" y="9906000"/>
                  </a:lnTo>
                  <a:lnTo>
                    <a:pt x="62204" y="10033000"/>
                  </a:lnTo>
                  <a:lnTo>
                    <a:pt x="62687" y="10160000"/>
                  </a:lnTo>
                  <a:lnTo>
                    <a:pt x="63246" y="10287000"/>
                  </a:lnTo>
                  <a:lnTo>
                    <a:pt x="63881" y="10287000"/>
                  </a:lnTo>
                  <a:lnTo>
                    <a:pt x="64592" y="10414000"/>
                  </a:lnTo>
                  <a:lnTo>
                    <a:pt x="65392" y="10541000"/>
                  </a:lnTo>
                  <a:lnTo>
                    <a:pt x="66268" y="10668000"/>
                  </a:lnTo>
                  <a:lnTo>
                    <a:pt x="67233" y="10795000"/>
                  </a:lnTo>
                  <a:lnTo>
                    <a:pt x="68262" y="10795000"/>
                  </a:lnTo>
                  <a:lnTo>
                    <a:pt x="69380" y="10922000"/>
                  </a:lnTo>
                  <a:lnTo>
                    <a:pt x="70573" y="11049000"/>
                  </a:lnTo>
                  <a:lnTo>
                    <a:pt x="71856" y="11176000"/>
                  </a:lnTo>
                  <a:lnTo>
                    <a:pt x="73202" y="11303000"/>
                  </a:lnTo>
                  <a:lnTo>
                    <a:pt x="74637" y="11303000"/>
                  </a:lnTo>
                  <a:lnTo>
                    <a:pt x="76136" y="11430000"/>
                  </a:lnTo>
                  <a:lnTo>
                    <a:pt x="77724" y="11557000"/>
                  </a:lnTo>
                  <a:lnTo>
                    <a:pt x="79387" y="11684000"/>
                  </a:lnTo>
                  <a:lnTo>
                    <a:pt x="81140" y="11811000"/>
                  </a:lnTo>
                  <a:lnTo>
                    <a:pt x="82956" y="11811000"/>
                  </a:lnTo>
                  <a:lnTo>
                    <a:pt x="84848" y="11938000"/>
                  </a:lnTo>
                  <a:lnTo>
                    <a:pt x="86829" y="12065000"/>
                  </a:lnTo>
                  <a:lnTo>
                    <a:pt x="88874" y="12192000"/>
                  </a:lnTo>
                  <a:lnTo>
                    <a:pt x="91008" y="12319000"/>
                  </a:lnTo>
                  <a:lnTo>
                    <a:pt x="93205" y="12319000"/>
                  </a:lnTo>
                  <a:lnTo>
                    <a:pt x="95491" y="12446000"/>
                  </a:lnTo>
                  <a:lnTo>
                    <a:pt x="94259" y="12573000"/>
                  </a:lnTo>
                  <a:lnTo>
                    <a:pt x="92138" y="12573000"/>
                  </a:lnTo>
                  <a:lnTo>
                    <a:pt x="91211" y="12700000"/>
                  </a:lnTo>
                  <a:lnTo>
                    <a:pt x="90398" y="12700000"/>
                  </a:lnTo>
                  <a:lnTo>
                    <a:pt x="89662" y="12827000"/>
                  </a:lnTo>
                  <a:lnTo>
                    <a:pt x="88455" y="12827000"/>
                  </a:lnTo>
                  <a:lnTo>
                    <a:pt x="87972" y="12954000"/>
                  </a:lnTo>
                  <a:lnTo>
                    <a:pt x="87210" y="12954000"/>
                  </a:lnTo>
                  <a:lnTo>
                    <a:pt x="86944" y="13081000"/>
                  </a:lnTo>
                  <a:lnTo>
                    <a:pt x="86728" y="13081000"/>
                  </a:lnTo>
                  <a:lnTo>
                    <a:pt x="86575" y="13208000"/>
                  </a:lnTo>
                  <a:lnTo>
                    <a:pt x="86499" y="13462000"/>
                  </a:lnTo>
                  <a:lnTo>
                    <a:pt x="86652" y="13462000"/>
                  </a:lnTo>
                  <a:lnTo>
                    <a:pt x="86893" y="13589000"/>
                  </a:lnTo>
                  <a:lnTo>
                    <a:pt x="87210" y="13716000"/>
                  </a:lnTo>
                  <a:lnTo>
                    <a:pt x="148259" y="13716000"/>
                  </a:lnTo>
                  <a:lnTo>
                    <a:pt x="147256" y="13589000"/>
                  </a:lnTo>
                  <a:lnTo>
                    <a:pt x="146494" y="13462000"/>
                  </a:lnTo>
                  <a:lnTo>
                    <a:pt x="145923" y="13335000"/>
                  </a:lnTo>
                  <a:lnTo>
                    <a:pt x="145288" y="13208000"/>
                  </a:lnTo>
                  <a:lnTo>
                    <a:pt x="144589" y="13081000"/>
                  </a:lnTo>
                  <a:lnTo>
                    <a:pt x="143802" y="12954000"/>
                  </a:lnTo>
                  <a:lnTo>
                    <a:pt x="142925" y="12954000"/>
                  </a:lnTo>
                  <a:lnTo>
                    <a:pt x="142443" y="12827000"/>
                  </a:lnTo>
                  <a:lnTo>
                    <a:pt x="141935" y="12827000"/>
                  </a:lnTo>
                  <a:lnTo>
                    <a:pt x="141401" y="12700000"/>
                  </a:lnTo>
                  <a:lnTo>
                    <a:pt x="140246" y="12700000"/>
                  </a:lnTo>
                  <a:lnTo>
                    <a:pt x="139623" y="12573000"/>
                  </a:lnTo>
                  <a:lnTo>
                    <a:pt x="153847" y="12573000"/>
                  </a:lnTo>
                  <a:close/>
                </a:path>
                <a:path extrusionOk="0" h="13716000" w="291464">
                  <a:moveTo>
                    <a:pt x="291312" y="12573000"/>
                  </a:moveTo>
                  <a:lnTo>
                    <a:pt x="288848" y="12446000"/>
                  </a:lnTo>
                  <a:lnTo>
                    <a:pt x="286639" y="12319000"/>
                  </a:lnTo>
                  <a:lnTo>
                    <a:pt x="284492" y="12192000"/>
                  </a:lnTo>
                  <a:lnTo>
                    <a:pt x="282435" y="12065000"/>
                  </a:lnTo>
                  <a:lnTo>
                    <a:pt x="280441" y="12065000"/>
                  </a:lnTo>
                  <a:lnTo>
                    <a:pt x="278523" y="11938000"/>
                  </a:lnTo>
                  <a:lnTo>
                    <a:pt x="276669" y="11811000"/>
                  </a:lnTo>
                  <a:lnTo>
                    <a:pt x="274904" y="11684000"/>
                  </a:lnTo>
                  <a:lnTo>
                    <a:pt x="273227" y="11684000"/>
                  </a:lnTo>
                  <a:lnTo>
                    <a:pt x="272427" y="11557000"/>
                  </a:lnTo>
                  <a:lnTo>
                    <a:pt x="271678" y="11557000"/>
                  </a:lnTo>
                  <a:lnTo>
                    <a:pt x="270954" y="11430000"/>
                  </a:lnTo>
                  <a:lnTo>
                    <a:pt x="269633" y="11430000"/>
                  </a:lnTo>
                  <a:lnTo>
                    <a:pt x="269024" y="11303000"/>
                  </a:lnTo>
                  <a:lnTo>
                    <a:pt x="268439" y="11303000"/>
                  </a:lnTo>
                  <a:lnTo>
                    <a:pt x="267881" y="11176000"/>
                  </a:lnTo>
                  <a:lnTo>
                    <a:pt x="266865" y="11176000"/>
                  </a:lnTo>
                  <a:lnTo>
                    <a:pt x="265963" y="11049000"/>
                  </a:lnTo>
                  <a:lnTo>
                    <a:pt x="265150" y="10922000"/>
                  </a:lnTo>
                  <a:lnTo>
                    <a:pt x="264426" y="10795000"/>
                  </a:lnTo>
                  <a:lnTo>
                    <a:pt x="263779" y="10668000"/>
                  </a:lnTo>
                  <a:lnTo>
                    <a:pt x="263182" y="10668000"/>
                  </a:lnTo>
                  <a:lnTo>
                    <a:pt x="262407" y="10414000"/>
                  </a:lnTo>
                  <a:lnTo>
                    <a:pt x="259549" y="9779000"/>
                  </a:lnTo>
                  <a:lnTo>
                    <a:pt x="258826" y="9652000"/>
                  </a:lnTo>
                  <a:lnTo>
                    <a:pt x="258279" y="9525000"/>
                  </a:lnTo>
                  <a:lnTo>
                    <a:pt x="257683" y="9398000"/>
                  </a:lnTo>
                  <a:lnTo>
                    <a:pt x="257009" y="9398000"/>
                  </a:lnTo>
                  <a:lnTo>
                    <a:pt x="256260" y="9271000"/>
                  </a:lnTo>
                  <a:lnTo>
                    <a:pt x="255435" y="9144000"/>
                  </a:lnTo>
                  <a:lnTo>
                    <a:pt x="254977" y="9144000"/>
                  </a:lnTo>
                  <a:lnTo>
                    <a:pt x="254508" y="9017000"/>
                  </a:lnTo>
                  <a:lnTo>
                    <a:pt x="254000" y="9017000"/>
                  </a:lnTo>
                  <a:lnTo>
                    <a:pt x="253466" y="8890000"/>
                  </a:lnTo>
                  <a:lnTo>
                    <a:pt x="252310" y="8890000"/>
                  </a:lnTo>
                  <a:lnTo>
                    <a:pt x="251675" y="8763000"/>
                  </a:lnTo>
                  <a:lnTo>
                    <a:pt x="265912" y="8763000"/>
                  </a:lnTo>
                  <a:lnTo>
                    <a:pt x="263448" y="8636000"/>
                  </a:lnTo>
                  <a:lnTo>
                    <a:pt x="261239" y="8509000"/>
                  </a:lnTo>
                  <a:lnTo>
                    <a:pt x="259092" y="8382000"/>
                  </a:lnTo>
                  <a:lnTo>
                    <a:pt x="257035" y="8382000"/>
                  </a:lnTo>
                  <a:lnTo>
                    <a:pt x="255041" y="8255000"/>
                  </a:lnTo>
                  <a:lnTo>
                    <a:pt x="253123" y="8128000"/>
                  </a:lnTo>
                  <a:lnTo>
                    <a:pt x="251269" y="8001000"/>
                  </a:lnTo>
                  <a:lnTo>
                    <a:pt x="249504" y="7874000"/>
                  </a:lnTo>
                  <a:lnTo>
                    <a:pt x="247827" y="7874000"/>
                  </a:lnTo>
                  <a:lnTo>
                    <a:pt x="247027" y="7747000"/>
                  </a:lnTo>
                  <a:lnTo>
                    <a:pt x="246278" y="7747000"/>
                  </a:lnTo>
                  <a:lnTo>
                    <a:pt x="245554" y="7620000"/>
                  </a:lnTo>
                  <a:lnTo>
                    <a:pt x="244233" y="7620000"/>
                  </a:lnTo>
                  <a:lnTo>
                    <a:pt x="243624" y="7493000"/>
                  </a:lnTo>
                  <a:lnTo>
                    <a:pt x="243039" y="7493000"/>
                  </a:lnTo>
                  <a:lnTo>
                    <a:pt x="242481" y="7366000"/>
                  </a:lnTo>
                  <a:lnTo>
                    <a:pt x="241465" y="7366000"/>
                  </a:lnTo>
                  <a:lnTo>
                    <a:pt x="240563" y="7239000"/>
                  </a:lnTo>
                  <a:lnTo>
                    <a:pt x="239750" y="7112000"/>
                  </a:lnTo>
                  <a:lnTo>
                    <a:pt x="239026" y="6985000"/>
                  </a:lnTo>
                  <a:lnTo>
                    <a:pt x="238379" y="6858000"/>
                  </a:lnTo>
                  <a:lnTo>
                    <a:pt x="237782" y="6858000"/>
                  </a:lnTo>
                  <a:lnTo>
                    <a:pt x="237007" y="6604000"/>
                  </a:lnTo>
                  <a:lnTo>
                    <a:pt x="234162" y="5969000"/>
                  </a:lnTo>
                  <a:lnTo>
                    <a:pt x="233426" y="5842000"/>
                  </a:lnTo>
                  <a:lnTo>
                    <a:pt x="232879" y="5715000"/>
                  </a:lnTo>
                  <a:lnTo>
                    <a:pt x="232283" y="5715000"/>
                  </a:lnTo>
                  <a:lnTo>
                    <a:pt x="231622" y="5588000"/>
                  </a:lnTo>
                  <a:lnTo>
                    <a:pt x="230873" y="5461000"/>
                  </a:lnTo>
                  <a:lnTo>
                    <a:pt x="230047" y="5334000"/>
                  </a:lnTo>
                  <a:lnTo>
                    <a:pt x="229590" y="5334000"/>
                  </a:lnTo>
                  <a:lnTo>
                    <a:pt x="229108" y="5207000"/>
                  </a:lnTo>
                  <a:lnTo>
                    <a:pt x="228079" y="5207000"/>
                  </a:lnTo>
                  <a:lnTo>
                    <a:pt x="227507" y="5080000"/>
                  </a:lnTo>
                  <a:lnTo>
                    <a:pt x="226910" y="5080000"/>
                  </a:lnTo>
                  <a:lnTo>
                    <a:pt x="226288" y="4953000"/>
                  </a:lnTo>
                  <a:lnTo>
                    <a:pt x="240512" y="4953000"/>
                  </a:lnTo>
                  <a:lnTo>
                    <a:pt x="238048" y="4826000"/>
                  </a:lnTo>
                  <a:lnTo>
                    <a:pt x="235839" y="4699000"/>
                  </a:lnTo>
                  <a:lnTo>
                    <a:pt x="233692" y="4572000"/>
                  </a:lnTo>
                  <a:lnTo>
                    <a:pt x="231635" y="4572000"/>
                  </a:lnTo>
                  <a:lnTo>
                    <a:pt x="229641" y="4445000"/>
                  </a:lnTo>
                  <a:lnTo>
                    <a:pt x="227723" y="4318000"/>
                  </a:lnTo>
                  <a:lnTo>
                    <a:pt x="225869" y="4191000"/>
                  </a:lnTo>
                  <a:lnTo>
                    <a:pt x="224104" y="4191000"/>
                  </a:lnTo>
                  <a:lnTo>
                    <a:pt x="223253" y="4064000"/>
                  </a:lnTo>
                  <a:lnTo>
                    <a:pt x="222427" y="4064000"/>
                  </a:lnTo>
                  <a:lnTo>
                    <a:pt x="221627" y="3937000"/>
                  </a:lnTo>
                  <a:lnTo>
                    <a:pt x="220154" y="3937000"/>
                  </a:lnTo>
                  <a:lnTo>
                    <a:pt x="219481" y="3810000"/>
                  </a:lnTo>
                  <a:lnTo>
                    <a:pt x="218833" y="3810000"/>
                  </a:lnTo>
                  <a:lnTo>
                    <a:pt x="218224" y="3683000"/>
                  </a:lnTo>
                  <a:lnTo>
                    <a:pt x="217081" y="3683000"/>
                  </a:lnTo>
                  <a:lnTo>
                    <a:pt x="216560" y="3556000"/>
                  </a:lnTo>
                  <a:lnTo>
                    <a:pt x="216065" y="3556000"/>
                  </a:lnTo>
                  <a:lnTo>
                    <a:pt x="215163" y="3429000"/>
                  </a:lnTo>
                  <a:lnTo>
                    <a:pt x="214350" y="3302000"/>
                  </a:lnTo>
                  <a:lnTo>
                    <a:pt x="213626" y="3175000"/>
                  </a:lnTo>
                  <a:lnTo>
                    <a:pt x="212979" y="3175000"/>
                  </a:lnTo>
                  <a:lnTo>
                    <a:pt x="212382" y="3048000"/>
                  </a:lnTo>
                  <a:lnTo>
                    <a:pt x="211607" y="2921000"/>
                  </a:lnTo>
                  <a:lnTo>
                    <a:pt x="208762" y="2159000"/>
                  </a:lnTo>
                  <a:lnTo>
                    <a:pt x="208026" y="2032000"/>
                  </a:lnTo>
                  <a:lnTo>
                    <a:pt x="207479" y="1905000"/>
                  </a:lnTo>
                  <a:lnTo>
                    <a:pt x="206883" y="1905000"/>
                  </a:lnTo>
                  <a:lnTo>
                    <a:pt x="206222" y="1778000"/>
                  </a:lnTo>
                  <a:lnTo>
                    <a:pt x="205473" y="1651000"/>
                  </a:lnTo>
                  <a:lnTo>
                    <a:pt x="204647" y="1524000"/>
                  </a:lnTo>
                  <a:lnTo>
                    <a:pt x="204190" y="1524000"/>
                  </a:lnTo>
                  <a:lnTo>
                    <a:pt x="203708" y="1397000"/>
                  </a:lnTo>
                  <a:lnTo>
                    <a:pt x="202679" y="1397000"/>
                  </a:lnTo>
                  <a:lnTo>
                    <a:pt x="202107" y="1270000"/>
                  </a:lnTo>
                  <a:lnTo>
                    <a:pt x="201510" y="1270000"/>
                  </a:lnTo>
                  <a:lnTo>
                    <a:pt x="200888" y="1143000"/>
                  </a:lnTo>
                  <a:lnTo>
                    <a:pt x="215112" y="1143000"/>
                  </a:lnTo>
                  <a:lnTo>
                    <a:pt x="212648" y="1016000"/>
                  </a:lnTo>
                  <a:lnTo>
                    <a:pt x="210439" y="889000"/>
                  </a:lnTo>
                  <a:lnTo>
                    <a:pt x="208292" y="889000"/>
                  </a:lnTo>
                  <a:lnTo>
                    <a:pt x="206235" y="762000"/>
                  </a:lnTo>
                  <a:lnTo>
                    <a:pt x="204241" y="635000"/>
                  </a:lnTo>
                  <a:lnTo>
                    <a:pt x="202323" y="508000"/>
                  </a:lnTo>
                  <a:lnTo>
                    <a:pt x="200469" y="381000"/>
                  </a:lnTo>
                  <a:lnTo>
                    <a:pt x="198704" y="381000"/>
                  </a:lnTo>
                  <a:lnTo>
                    <a:pt x="197853" y="254000"/>
                  </a:lnTo>
                  <a:lnTo>
                    <a:pt x="197015" y="254000"/>
                  </a:lnTo>
                  <a:lnTo>
                    <a:pt x="196215" y="127000"/>
                  </a:lnTo>
                  <a:lnTo>
                    <a:pt x="195453" y="127000"/>
                  </a:lnTo>
                  <a:lnTo>
                    <a:pt x="194513" y="0"/>
                  </a:lnTo>
                  <a:lnTo>
                    <a:pt x="137464" y="0"/>
                  </a:lnTo>
                  <a:lnTo>
                    <a:pt x="139001" y="127000"/>
                  </a:lnTo>
                  <a:lnTo>
                    <a:pt x="140665" y="254000"/>
                  </a:lnTo>
                  <a:lnTo>
                    <a:pt x="142405" y="381000"/>
                  </a:lnTo>
                  <a:lnTo>
                    <a:pt x="144221" y="508000"/>
                  </a:lnTo>
                  <a:lnTo>
                    <a:pt x="146126" y="508000"/>
                  </a:lnTo>
                  <a:lnTo>
                    <a:pt x="148094" y="635000"/>
                  </a:lnTo>
                  <a:lnTo>
                    <a:pt x="150139" y="762000"/>
                  </a:lnTo>
                  <a:lnTo>
                    <a:pt x="152273" y="889000"/>
                  </a:lnTo>
                  <a:lnTo>
                    <a:pt x="154482" y="1016000"/>
                  </a:lnTo>
                  <a:lnTo>
                    <a:pt x="156756" y="1016000"/>
                  </a:lnTo>
                  <a:lnTo>
                    <a:pt x="155536" y="1143000"/>
                  </a:lnTo>
                  <a:lnTo>
                    <a:pt x="154419" y="1143000"/>
                  </a:lnTo>
                  <a:lnTo>
                    <a:pt x="153403" y="1270000"/>
                  </a:lnTo>
                  <a:lnTo>
                    <a:pt x="151663" y="1270000"/>
                  </a:lnTo>
                  <a:lnTo>
                    <a:pt x="150926" y="1397000"/>
                  </a:lnTo>
                  <a:lnTo>
                    <a:pt x="150291" y="1397000"/>
                  </a:lnTo>
                  <a:lnTo>
                    <a:pt x="149720" y="1524000"/>
                  </a:lnTo>
                  <a:lnTo>
                    <a:pt x="148831" y="1524000"/>
                  </a:lnTo>
                  <a:lnTo>
                    <a:pt x="148488" y="1651000"/>
                  </a:lnTo>
                  <a:lnTo>
                    <a:pt x="148209" y="1651000"/>
                  </a:lnTo>
                  <a:lnTo>
                    <a:pt x="147993" y="1778000"/>
                  </a:lnTo>
                  <a:lnTo>
                    <a:pt x="147739" y="1778000"/>
                  </a:lnTo>
                  <a:lnTo>
                    <a:pt x="147688" y="1905000"/>
                  </a:lnTo>
                  <a:lnTo>
                    <a:pt x="147764" y="2032000"/>
                  </a:lnTo>
                  <a:lnTo>
                    <a:pt x="147916" y="2159000"/>
                  </a:lnTo>
                  <a:lnTo>
                    <a:pt x="148158" y="2286000"/>
                  </a:lnTo>
                  <a:lnTo>
                    <a:pt x="148475" y="2286000"/>
                  </a:lnTo>
                  <a:lnTo>
                    <a:pt x="148869" y="2413000"/>
                  </a:lnTo>
                  <a:lnTo>
                    <a:pt x="149352" y="2540000"/>
                  </a:lnTo>
                  <a:lnTo>
                    <a:pt x="149910" y="2667000"/>
                  </a:lnTo>
                  <a:lnTo>
                    <a:pt x="150545" y="2794000"/>
                  </a:lnTo>
                  <a:lnTo>
                    <a:pt x="151269" y="2794000"/>
                  </a:lnTo>
                  <a:lnTo>
                    <a:pt x="152069" y="2921000"/>
                  </a:lnTo>
                  <a:lnTo>
                    <a:pt x="152946" y="3048000"/>
                  </a:lnTo>
                  <a:lnTo>
                    <a:pt x="153898" y="3175000"/>
                  </a:lnTo>
                  <a:lnTo>
                    <a:pt x="154940" y="3302000"/>
                  </a:lnTo>
                  <a:lnTo>
                    <a:pt x="156057" y="3302000"/>
                  </a:lnTo>
                  <a:lnTo>
                    <a:pt x="157251" y="3429000"/>
                  </a:lnTo>
                  <a:lnTo>
                    <a:pt x="158521" y="3556000"/>
                  </a:lnTo>
                  <a:lnTo>
                    <a:pt x="159867" y="3683000"/>
                  </a:lnTo>
                  <a:lnTo>
                    <a:pt x="161302" y="3810000"/>
                  </a:lnTo>
                  <a:lnTo>
                    <a:pt x="162814" y="3810000"/>
                  </a:lnTo>
                  <a:lnTo>
                    <a:pt x="164401" y="3937000"/>
                  </a:lnTo>
                  <a:lnTo>
                    <a:pt x="166065" y="4064000"/>
                  </a:lnTo>
                  <a:lnTo>
                    <a:pt x="167805" y="4191000"/>
                  </a:lnTo>
                  <a:lnTo>
                    <a:pt x="169621" y="4318000"/>
                  </a:lnTo>
                  <a:lnTo>
                    <a:pt x="171526" y="4318000"/>
                  </a:lnTo>
                  <a:lnTo>
                    <a:pt x="173494" y="4445000"/>
                  </a:lnTo>
                  <a:lnTo>
                    <a:pt x="175539" y="4572000"/>
                  </a:lnTo>
                  <a:lnTo>
                    <a:pt x="177673" y="4699000"/>
                  </a:lnTo>
                  <a:lnTo>
                    <a:pt x="179882" y="4826000"/>
                  </a:lnTo>
                  <a:lnTo>
                    <a:pt x="182156" y="4826000"/>
                  </a:lnTo>
                  <a:lnTo>
                    <a:pt x="180936" y="4953000"/>
                  </a:lnTo>
                  <a:lnTo>
                    <a:pt x="179819" y="4953000"/>
                  </a:lnTo>
                  <a:lnTo>
                    <a:pt x="178803" y="5080000"/>
                  </a:lnTo>
                  <a:lnTo>
                    <a:pt x="177063" y="5080000"/>
                  </a:lnTo>
                  <a:lnTo>
                    <a:pt x="176326" y="5207000"/>
                  </a:lnTo>
                  <a:lnTo>
                    <a:pt x="175691" y="5207000"/>
                  </a:lnTo>
                  <a:lnTo>
                    <a:pt x="175120" y="5334000"/>
                  </a:lnTo>
                  <a:lnTo>
                    <a:pt x="174231" y="5334000"/>
                  </a:lnTo>
                  <a:lnTo>
                    <a:pt x="173888" y="5461000"/>
                  </a:lnTo>
                  <a:lnTo>
                    <a:pt x="173393" y="5461000"/>
                  </a:lnTo>
                  <a:lnTo>
                    <a:pt x="173240" y="5588000"/>
                  </a:lnTo>
                  <a:lnTo>
                    <a:pt x="173088" y="5715000"/>
                  </a:lnTo>
                  <a:lnTo>
                    <a:pt x="173164" y="5842000"/>
                  </a:lnTo>
                  <a:lnTo>
                    <a:pt x="173316" y="5969000"/>
                  </a:lnTo>
                  <a:lnTo>
                    <a:pt x="173558" y="5969000"/>
                  </a:lnTo>
                  <a:lnTo>
                    <a:pt x="173875" y="6096000"/>
                  </a:lnTo>
                  <a:lnTo>
                    <a:pt x="174269" y="6223000"/>
                  </a:lnTo>
                  <a:lnTo>
                    <a:pt x="174752" y="6350000"/>
                  </a:lnTo>
                  <a:lnTo>
                    <a:pt x="175310" y="6477000"/>
                  </a:lnTo>
                  <a:lnTo>
                    <a:pt x="175945" y="6477000"/>
                  </a:lnTo>
                  <a:lnTo>
                    <a:pt x="176669" y="6604000"/>
                  </a:lnTo>
                  <a:lnTo>
                    <a:pt x="177469" y="6731000"/>
                  </a:lnTo>
                  <a:lnTo>
                    <a:pt x="178346" y="6858000"/>
                  </a:lnTo>
                  <a:lnTo>
                    <a:pt x="179298" y="6985000"/>
                  </a:lnTo>
                  <a:lnTo>
                    <a:pt x="180340" y="6985000"/>
                  </a:lnTo>
                  <a:lnTo>
                    <a:pt x="181457" y="7112000"/>
                  </a:lnTo>
                  <a:lnTo>
                    <a:pt x="182651" y="7239000"/>
                  </a:lnTo>
                  <a:lnTo>
                    <a:pt x="183921" y="7366000"/>
                  </a:lnTo>
                  <a:lnTo>
                    <a:pt x="185267" y="7493000"/>
                  </a:lnTo>
                  <a:lnTo>
                    <a:pt x="186702" y="7493000"/>
                  </a:lnTo>
                  <a:lnTo>
                    <a:pt x="188214" y="7620000"/>
                  </a:lnTo>
                  <a:lnTo>
                    <a:pt x="189801" y="7747000"/>
                  </a:lnTo>
                  <a:lnTo>
                    <a:pt x="191465" y="7874000"/>
                  </a:lnTo>
                  <a:lnTo>
                    <a:pt x="193205" y="8001000"/>
                  </a:lnTo>
                  <a:lnTo>
                    <a:pt x="195021" y="8001000"/>
                  </a:lnTo>
                  <a:lnTo>
                    <a:pt x="196926" y="8128000"/>
                  </a:lnTo>
                  <a:lnTo>
                    <a:pt x="198894" y="8255000"/>
                  </a:lnTo>
                  <a:lnTo>
                    <a:pt x="200939" y="8382000"/>
                  </a:lnTo>
                  <a:lnTo>
                    <a:pt x="203073" y="8509000"/>
                  </a:lnTo>
                  <a:lnTo>
                    <a:pt x="205282" y="8509000"/>
                  </a:lnTo>
                  <a:lnTo>
                    <a:pt x="207556" y="8636000"/>
                  </a:lnTo>
                  <a:lnTo>
                    <a:pt x="206336" y="8763000"/>
                  </a:lnTo>
                  <a:lnTo>
                    <a:pt x="204203" y="8763000"/>
                  </a:lnTo>
                  <a:lnTo>
                    <a:pt x="203288" y="8890000"/>
                  </a:lnTo>
                  <a:lnTo>
                    <a:pt x="202463" y="8890000"/>
                  </a:lnTo>
                  <a:lnTo>
                    <a:pt x="201726" y="9017000"/>
                  </a:lnTo>
                  <a:lnTo>
                    <a:pt x="200520" y="9017000"/>
                  </a:lnTo>
                  <a:lnTo>
                    <a:pt x="200037" y="9144000"/>
                  </a:lnTo>
                  <a:lnTo>
                    <a:pt x="199631" y="9144000"/>
                  </a:lnTo>
                  <a:lnTo>
                    <a:pt x="199288" y="9271000"/>
                  </a:lnTo>
                  <a:lnTo>
                    <a:pt x="198793" y="9271000"/>
                  </a:lnTo>
                  <a:lnTo>
                    <a:pt x="198640" y="9398000"/>
                  </a:lnTo>
                  <a:lnTo>
                    <a:pt x="198488" y="9525000"/>
                  </a:lnTo>
                  <a:lnTo>
                    <a:pt x="198564" y="9652000"/>
                  </a:lnTo>
                  <a:lnTo>
                    <a:pt x="198716" y="9779000"/>
                  </a:lnTo>
                  <a:lnTo>
                    <a:pt x="198958" y="9779000"/>
                  </a:lnTo>
                  <a:lnTo>
                    <a:pt x="199275" y="9906000"/>
                  </a:lnTo>
                  <a:lnTo>
                    <a:pt x="199669" y="10033000"/>
                  </a:lnTo>
                  <a:lnTo>
                    <a:pt x="200152" y="10160000"/>
                  </a:lnTo>
                  <a:lnTo>
                    <a:pt x="200710" y="10287000"/>
                  </a:lnTo>
                  <a:lnTo>
                    <a:pt x="201345" y="10287000"/>
                  </a:lnTo>
                  <a:lnTo>
                    <a:pt x="202069" y="10414000"/>
                  </a:lnTo>
                  <a:lnTo>
                    <a:pt x="202869" y="10541000"/>
                  </a:lnTo>
                  <a:lnTo>
                    <a:pt x="203746" y="10668000"/>
                  </a:lnTo>
                  <a:lnTo>
                    <a:pt x="204698" y="10795000"/>
                  </a:lnTo>
                  <a:lnTo>
                    <a:pt x="205740" y="10795000"/>
                  </a:lnTo>
                  <a:lnTo>
                    <a:pt x="206857" y="10922000"/>
                  </a:lnTo>
                  <a:lnTo>
                    <a:pt x="208051" y="11049000"/>
                  </a:lnTo>
                  <a:lnTo>
                    <a:pt x="209321" y="11176000"/>
                  </a:lnTo>
                  <a:lnTo>
                    <a:pt x="210667" y="11303000"/>
                  </a:lnTo>
                  <a:lnTo>
                    <a:pt x="212102" y="11303000"/>
                  </a:lnTo>
                  <a:lnTo>
                    <a:pt x="213614" y="11430000"/>
                  </a:lnTo>
                  <a:lnTo>
                    <a:pt x="215201" y="11557000"/>
                  </a:lnTo>
                  <a:lnTo>
                    <a:pt x="216865" y="11684000"/>
                  </a:lnTo>
                  <a:lnTo>
                    <a:pt x="218605" y="11811000"/>
                  </a:lnTo>
                  <a:lnTo>
                    <a:pt x="220421" y="11811000"/>
                  </a:lnTo>
                  <a:lnTo>
                    <a:pt x="222326" y="11938000"/>
                  </a:lnTo>
                  <a:lnTo>
                    <a:pt x="224294" y="12065000"/>
                  </a:lnTo>
                  <a:lnTo>
                    <a:pt x="226339" y="12192000"/>
                  </a:lnTo>
                  <a:lnTo>
                    <a:pt x="228473" y="12319000"/>
                  </a:lnTo>
                  <a:lnTo>
                    <a:pt x="230682" y="12319000"/>
                  </a:lnTo>
                  <a:lnTo>
                    <a:pt x="232956" y="12446000"/>
                  </a:lnTo>
                  <a:lnTo>
                    <a:pt x="231736" y="12573000"/>
                  </a:lnTo>
                  <a:lnTo>
                    <a:pt x="229603" y="12573000"/>
                  </a:lnTo>
                  <a:lnTo>
                    <a:pt x="228688" y="12700000"/>
                  </a:lnTo>
                  <a:lnTo>
                    <a:pt x="227863" y="12700000"/>
                  </a:lnTo>
                  <a:lnTo>
                    <a:pt x="227126" y="12827000"/>
                  </a:lnTo>
                  <a:lnTo>
                    <a:pt x="225920" y="12827000"/>
                  </a:lnTo>
                  <a:lnTo>
                    <a:pt x="225437" y="12954000"/>
                  </a:lnTo>
                  <a:lnTo>
                    <a:pt x="224688" y="12954000"/>
                  </a:lnTo>
                  <a:lnTo>
                    <a:pt x="224409" y="13081000"/>
                  </a:lnTo>
                  <a:lnTo>
                    <a:pt x="224193" y="13081000"/>
                  </a:lnTo>
                  <a:lnTo>
                    <a:pt x="224040" y="13208000"/>
                  </a:lnTo>
                  <a:lnTo>
                    <a:pt x="223964" y="13462000"/>
                  </a:lnTo>
                  <a:lnTo>
                    <a:pt x="224116" y="13462000"/>
                  </a:lnTo>
                  <a:lnTo>
                    <a:pt x="224358" y="13589000"/>
                  </a:lnTo>
                  <a:lnTo>
                    <a:pt x="224675" y="13716000"/>
                  </a:lnTo>
                  <a:lnTo>
                    <a:pt x="285724" y="13716000"/>
                  </a:lnTo>
                  <a:lnTo>
                    <a:pt x="284721" y="13589000"/>
                  </a:lnTo>
                  <a:lnTo>
                    <a:pt x="283959" y="13462000"/>
                  </a:lnTo>
                  <a:lnTo>
                    <a:pt x="283387" y="13335000"/>
                  </a:lnTo>
                  <a:lnTo>
                    <a:pt x="282752" y="13208000"/>
                  </a:lnTo>
                  <a:lnTo>
                    <a:pt x="282054" y="13081000"/>
                  </a:lnTo>
                  <a:lnTo>
                    <a:pt x="281266" y="12954000"/>
                  </a:lnTo>
                  <a:lnTo>
                    <a:pt x="280390" y="12954000"/>
                  </a:lnTo>
                  <a:lnTo>
                    <a:pt x="279908" y="12827000"/>
                  </a:lnTo>
                  <a:lnTo>
                    <a:pt x="279412" y="12827000"/>
                  </a:lnTo>
                  <a:lnTo>
                    <a:pt x="278879" y="12700000"/>
                  </a:lnTo>
                  <a:lnTo>
                    <a:pt x="277710" y="12700000"/>
                  </a:lnTo>
                  <a:lnTo>
                    <a:pt x="277088" y="12573000"/>
                  </a:lnTo>
                  <a:lnTo>
                    <a:pt x="291312" y="12573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3935" name="Google Shape;3935;gefe2f4b35a_0_17"/>
            <p:cNvPicPr preferRelativeResize="0"/>
            <p:nvPr/>
          </p:nvPicPr>
          <p:blipFill rotWithShape="1">
            <a:blip r:embed="rId17">
              <a:alphaModFix/>
            </a:blip>
            <a:srcRect b="0" l="0" r="0" t="0"/>
            <a:stretch/>
          </p:blipFill>
          <p:spPr>
            <a:xfrm>
              <a:off x="0" y="0"/>
              <a:ext cx="35961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936" name="Google Shape;3936;gefe2f4b35a_0_17"/>
            <p:cNvSpPr/>
            <p:nvPr/>
          </p:nvSpPr>
          <p:spPr>
            <a:xfrm>
              <a:off x="574662" y="0"/>
              <a:ext cx="9443085" cy="13716000"/>
            </a:xfrm>
            <a:custGeom>
              <a:rect b="b" l="l" r="r" t="t"/>
              <a:pathLst>
                <a:path extrusionOk="0" h="13716000" w="9443085">
                  <a:moveTo>
                    <a:pt x="156133" y="13716000"/>
                  </a:moveTo>
                  <a:lnTo>
                    <a:pt x="154660" y="13589000"/>
                  </a:lnTo>
                  <a:lnTo>
                    <a:pt x="153111" y="13462000"/>
                  </a:lnTo>
                  <a:lnTo>
                    <a:pt x="151498" y="13335000"/>
                  </a:lnTo>
                  <a:lnTo>
                    <a:pt x="149783" y="13335000"/>
                  </a:lnTo>
                  <a:lnTo>
                    <a:pt x="148005" y="13208000"/>
                  </a:lnTo>
                  <a:lnTo>
                    <a:pt x="146151" y="13081000"/>
                  </a:lnTo>
                  <a:lnTo>
                    <a:pt x="144221" y="12954000"/>
                  </a:lnTo>
                  <a:lnTo>
                    <a:pt x="142201" y="12827000"/>
                  </a:lnTo>
                  <a:lnTo>
                    <a:pt x="140119" y="12827000"/>
                  </a:lnTo>
                  <a:lnTo>
                    <a:pt x="137947" y="12700000"/>
                  </a:lnTo>
                  <a:lnTo>
                    <a:pt x="135699" y="12573000"/>
                  </a:lnTo>
                  <a:lnTo>
                    <a:pt x="134556" y="12573000"/>
                  </a:lnTo>
                  <a:lnTo>
                    <a:pt x="135775" y="12446000"/>
                  </a:lnTo>
                  <a:lnTo>
                    <a:pt x="136893" y="12446000"/>
                  </a:lnTo>
                  <a:lnTo>
                    <a:pt x="137909" y="12319000"/>
                  </a:lnTo>
                  <a:lnTo>
                    <a:pt x="139649" y="12319000"/>
                  </a:lnTo>
                  <a:lnTo>
                    <a:pt x="140385" y="12192000"/>
                  </a:lnTo>
                  <a:lnTo>
                    <a:pt x="141020" y="12192000"/>
                  </a:lnTo>
                  <a:lnTo>
                    <a:pt x="141592" y="12065000"/>
                  </a:lnTo>
                  <a:lnTo>
                    <a:pt x="142481" y="12065000"/>
                  </a:lnTo>
                  <a:lnTo>
                    <a:pt x="142824" y="11938000"/>
                  </a:lnTo>
                  <a:lnTo>
                    <a:pt x="143319" y="11938000"/>
                  </a:lnTo>
                  <a:lnTo>
                    <a:pt x="143471" y="11811000"/>
                  </a:lnTo>
                  <a:lnTo>
                    <a:pt x="143624" y="11684000"/>
                  </a:lnTo>
                  <a:lnTo>
                    <a:pt x="143548" y="11557000"/>
                  </a:lnTo>
                  <a:lnTo>
                    <a:pt x="143395" y="11430000"/>
                  </a:lnTo>
                  <a:lnTo>
                    <a:pt x="143154" y="11430000"/>
                  </a:lnTo>
                  <a:lnTo>
                    <a:pt x="142836" y="11303000"/>
                  </a:lnTo>
                  <a:lnTo>
                    <a:pt x="142443" y="11176000"/>
                  </a:lnTo>
                  <a:lnTo>
                    <a:pt x="141960" y="11049000"/>
                  </a:lnTo>
                  <a:lnTo>
                    <a:pt x="141401" y="10922000"/>
                  </a:lnTo>
                  <a:lnTo>
                    <a:pt x="140766" y="10922000"/>
                  </a:lnTo>
                  <a:lnTo>
                    <a:pt x="140042" y="10795000"/>
                  </a:lnTo>
                  <a:lnTo>
                    <a:pt x="139242" y="10668000"/>
                  </a:lnTo>
                  <a:lnTo>
                    <a:pt x="138366" y="10541000"/>
                  </a:lnTo>
                  <a:lnTo>
                    <a:pt x="137414" y="10414000"/>
                  </a:lnTo>
                  <a:lnTo>
                    <a:pt x="136372" y="10414000"/>
                  </a:lnTo>
                  <a:lnTo>
                    <a:pt x="135255" y="10287000"/>
                  </a:lnTo>
                  <a:lnTo>
                    <a:pt x="134061" y="10160000"/>
                  </a:lnTo>
                  <a:lnTo>
                    <a:pt x="132791" y="10033000"/>
                  </a:lnTo>
                  <a:lnTo>
                    <a:pt x="131445" y="9906000"/>
                  </a:lnTo>
                  <a:lnTo>
                    <a:pt x="130009" y="9906000"/>
                  </a:lnTo>
                  <a:lnTo>
                    <a:pt x="128498" y="9779000"/>
                  </a:lnTo>
                  <a:lnTo>
                    <a:pt x="126911" y="9652000"/>
                  </a:lnTo>
                  <a:lnTo>
                    <a:pt x="125247" y="9525000"/>
                  </a:lnTo>
                  <a:lnTo>
                    <a:pt x="123507" y="9398000"/>
                  </a:lnTo>
                  <a:lnTo>
                    <a:pt x="121691" y="9398000"/>
                  </a:lnTo>
                  <a:lnTo>
                    <a:pt x="119786" y="9271000"/>
                  </a:lnTo>
                  <a:lnTo>
                    <a:pt x="117817" y="9144000"/>
                  </a:lnTo>
                  <a:lnTo>
                    <a:pt x="115773" y="9017000"/>
                  </a:lnTo>
                  <a:lnTo>
                    <a:pt x="113639" y="8890000"/>
                  </a:lnTo>
                  <a:lnTo>
                    <a:pt x="111429" y="8890000"/>
                  </a:lnTo>
                  <a:lnTo>
                    <a:pt x="109156" y="8763000"/>
                  </a:lnTo>
                  <a:lnTo>
                    <a:pt x="110375" y="8636000"/>
                  </a:lnTo>
                  <a:lnTo>
                    <a:pt x="112509" y="8636000"/>
                  </a:lnTo>
                  <a:lnTo>
                    <a:pt x="113423" y="8509000"/>
                  </a:lnTo>
                  <a:lnTo>
                    <a:pt x="114249" y="8509000"/>
                  </a:lnTo>
                  <a:lnTo>
                    <a:pt x="114985" y="8382000"/>
                  </a:lnTo>
                  <a:lnTo>
                    <a:pt x="116192" y="8382000"/>
                  </a:lnTo>
                  <a:lnTo>
                    <a:pt x="116674" y="8255000"/>
                  </a:lnTo>
                  <a:lnTo>
                    <a:pt x="117081" y="8255000"/>
                  </a:lnTo>
                  <a:lnTo>
                    <a:pt x="117424" y="8128000"/>
                  </a:lnTo>
                  <a:lnTo>
                    <a:pt x="117919" y="8128000"/>
                  </a:lnTo>
                  <a:lnTo>
                    <a:pt x="118071" y="8001000"/>
                  </a:lnTo>
                  <a:lnTo>
                    <a:pt x="118224" y="7874000"/>
                  </a:lnTo>
                  <a:lnTo>
                    <a:pt x="118148" y="7747000"/>
                  </a:lnTo>
                  <a:lnTo>
                    <a:pt x="117995" y="7620000"/>
                  </a:lnTo>
                  <a:lnTo>
                    <a:pt x="117754" y="7620000"/>
                  </a:lnTo>
                  <a:lnTo>
                    <a:pt x="117436" y="7493000"/>
                  </a:lnTo>
                  <a:lnTo>
                    <a:pt x="117043" y="7366000"/>
                  </a:lnTo>
                  <a:lnTo>
                    <a:pt x="116560" y="7239000"/>
                  </a:lnTo>
                  <a:lnTo>
                    <a:pt x="116001" y="7112000"/>
                  </a:lnTo>
                  <a:lnTo>
                    <a:pt x="115366" y="7112000"/>
                  </a:lnTo>
                  <a:lnTo>
                    <a:pt x="114642" y="6985000"/>
                  </a:lnTo>
                  <a:lnTo>
                    <a:pt x="113842" y="6858000"/>
                  </a:lnTo>
                  <a:lnTo>
                    <a:pt x="112966" y="6731000"/>
                  </a:lnTo>
                  <a:lnTo>
                    <a:pt x="112001" y="6604000"/>
                  </a:lnTo>
                  <a:lnTo>
                    <a:pt x="110972" y="6604000"/>
                  </a:lnTo>
                  <a:lnTo>
                    <a:pt x="109855" y="6477000"/>
                  </a:lnTo>
                  <a:lnTo>
                    <a:pt x="108661" y="6350000"/>
                  </a:lnTo>
                  <a:lnTo>
                    <a:pt x="107391" y="6223000"/>
                  </a:lnTo>
                  <a:lnTo>
                    <a:pt x="106032" y="6096000"/>
                  </a:lnTo>
                  <a:lnTo>
                    <a:pt x="104597" y="6096000"/>
                  </a:lnTo>
                  <a:lnTo>
                    <a:pt x="103098" y="5969000"/>
                  </a:lnTo>
                  <a:lnTo>
                    <a:pt x="101511" y="5842000"/>
                  </a:lnTo>
                  <a:lnTo>
                    <a:pt x="99847" y="5715000"/>
                  </a:lnTo>
                  <a:lnTo>
                    <a:pt x="98107" y="5588000"/>
                  </a:lnTo>
                  <a:lnTo>
                    <a:pt x="96278" y="5588000"/>
                  </a:lnTo>
                  <a:lnTo>
                    <a:pt x="94386" y="5461000"/>
                  </a:lnTo>
                  <a:lnTo>
                    <a:pt x="92417" y="5334000"/>
                  </a:lnTo>
                  <a:lnTo>
                    <a:pt x="90360" y="5207000"/>
                  </a:lnTo>
                  <a:lnTo>
                    <a:pt x="88239" y="5080000"/>
                  </a:lnTo>
                  <a:lnTo>
                    <a:pt x="86029" y="5080000"/>
                  </a:lnTo>
                  <a:lnTo>
                    <a:pt x="83756" y="4953000"/>
                  </a:lnTo>
                  <a:lnTo>
                    <a:pt x="84975" y="4826000"/>
                  </a:lnTo>
                  <a:lnTo>
                    <a:pt x="87109" y="4826000"/>
                  </a:lnTo>
                  <a:lnTo>
                    <a:pt x="88023" y="4699000"/>
                  </a:lnTo>
                  <a:lnTo>
                    <a:pt x="88849" y="4699000"/>
                  </a:lnTo>
                  <a:lnTo>
                    <a:pt x="89573" y="4572000"/>
                  </a:lnTo>
                  <a:lnTo>
                    <a:pt x="90779" y="4572000"/>
                  </a:lnTo>
                  <a:lnTo>
                    <a:pt x="91274" y="4445000"/>
                  </a:lnTo>
                  <a:lnTo>
                    <a:pt x="92024" y="4445000"/>
                  </a:lnTo>
                  <a:lnTo>
                    <a:pt x="92290" y="4318000"/>
                  </a:lnTo>
                  <a:lnTo>
                    <a:pt x="92506" y="4318000"/>
                  </a:lnTo>
                  <a:lnTo>
                    <a:pt x="92659" y="4191000"/>
                  </a:lnTo>
                  <a:lnTo>
                    <a:pt x="92811" y="4191000"/>
                  </a:lnTo>
                  <a:lnTo>
                    <a:pt x="92748" y="3937000"/>
                  </a:lnTo>
                  <a:lnTo>
                    <a:pt x="92595" y="3937000"/>
                  </a:lnTo>
                  <a:lnTo>
                    <a:pt x="92354" y="3810000"/>
                  </a:lnTo>
                  <a:lnTo>
                    <a:pt x="92036" y="3683000"/>
                  </a:lnTo>
                  <a:lnTo>
                    <a:pt x="91643" y="3556000"/>
                  </a:lnTo>
                  <a:lnTo>
                    <a:pt x="91160" y="3429000"/>
                  </a:lnTo>
                  <a:lnTo>
                    <a:pt x="90601" y="3429000"/>
                  </a:lnTo>
                  <a:lnTo>
                    <a:pt x="89966" y="3302000"/>
                  </a:lnTo>
                  <a:lnTo>
                    <a:pt x="89242" y="3175000"/>
                  </a:lnTo>
                  <a:lnTo>
                    <a:pt x="88442" y="3048000"/>
                  </a:lnTo>
                  <a:lnTo>
                    <a:pt x="87566" y="2921000"/>
                  </a:lnTo>
                  <a:lnTo>
                    <a:pt x="86601" y="2921000"/>
                  </a:lnTo>
                  <a:lnTo>
                    <a:pt x="85572" y="2794000"/>
                  </a:lnTo>
                  <a:lnTo>
                    <a:pt x="84455" y="2667000"/>
                  </a:lnTo>
                  <a:lnTo>
                    <a:pt x="83261" y="2540000"/>
                  </a:lnTo>
                  <a:lnTo>
                    <a:pt x="81991" y="2413000"/>
                  </a:lnTo>
                  <a:lnTo>
                    <a:pt x="80632" y="2413000"/>
                  </a:lnTo>
                  <a:lnTo>
                    <a:pt x="79197" y="2286000"/>
                  </a:lnTo>
                  <a:lnTo>
                    <a:pt x="77698" y="2159000"/>
                  </a:lnTo>
                  <a:lnTo>
                    <a:pt x="76111" y="2032000"/>
                  </a:lnTo>
                  <a:lnTo>
                    <a:pt x="74447" y="1905000"/>
                  </a:lnTo>
                  <a:lnTo>
                    <a:pt x="72707" y="1905000"/>
                  </a:lnTo>
                  <a:lnTo>
                    <a:pt x="70878" y="1778000"/>
                  </a:lnTo>
                  <a:lnTo>
                    <a:pt x="68986" y="1651000"/>
                  </a:lnTo>
                  <a:lnTo>
                    <a:pt x="67017" y="1524000"/>
                  </a:lnTo>
                  <a:lnTo>
                    <a:pt x="64960" y="1397000"/>
                  </a:lnTo>
                  <a:lnTo>
                    <a:pt x="62839" y="1397000"/>
                  </a:lnTo>
                  <a:lnTo>
                    <a:pt x="60629" y="1270000"/>
                  </a:lnTo>
                  <a:lnTo>
                    <a:pt x="58356" y="1143000"/>
                  </a:lnTo>
                  <a:lnTo>
                    <a:pt x="59575" y="1143000"/>
                  </a:lnTo>
                  <a:lnTo>
                    <a:pt x="60693" y="1016000"/>
                  </a:lnTo>
                  <a:lnTo>
                    <a:pt x="61709" y="1016000"/>
                  </a:lnTo>
                  <a:lnTo>
                    <a:pt x="62623" y="889000"/>
                  </a:lnTo>
                  <a:lnTo>
                    <a:pt x="64173" y="889000"/>
                  </a:lnTo>
                  <a:lnTo>
                    <a:pt x="64820" y="762000"/>
                  </a:lnTo>
                  <a:lnTo>
                    <a:pt x="65379" y="762000"/>
                  </a:lnTo>
                  <a:lnTo>
                    <a:pt x="65874" y="635000"/>
                  </a:lnTo>
                  <a:lnTo>
                    <a:pt x="66624" y="635000"/>
                  </a:lnTo>
                  <a:lnTo>
                    <a:pt x="66890" y="508000"/>
                  </a:lnTo>
                  <a:lnTo>
                    <a:pt x="67106" y="508000"/>
                  </a:lnTo>
                  <a:lnTo>
                    <a:pt x="67259" y="381000"/>
                  </a:lnTo>
                  <a:lnTo>
                    <a:pt x="67411" y="381000"/>
                  </a:lnTo>
                  <a:lnTo>
                    <a:pt x="67348" y="127000"/>
                  </a:lnTo>
                  <a:lnTo>
                    <a:pt x="67144" y="0"/>
                  </a:lnTo>
                  <a:lnTo>
                    <a:pt x="6654" y="0"/>
                  </a:lnTo>
                  <a:lnTo>
                    <a:pt x="7353" y="254000"/>
                  </a:lnTo>
                  <a:lnTo>
                    <a:pt x="7924" y="254000"/>
                  </a:lnTo>
                  <a:lnTo>
                    <a:pt x="8547" y="381000"/>
                  </a:lnTo>
                  <a:lnTo>
                    <a:pt x="9258" y="508000"/>
                  </a:lnTo>
                  <a:lnTo>
                    <a:pt x="10045" y="635000"/>
                  </a:lnTo>
                  <a:lnTo>
                    <a:pt x="10922" y="762000"/>
                  </a:lnTo>
                  <a:lnTo>
                    <a:pt x="11899" y="762000"/>
                  </a:lnTo>
                  <a:lnTo>
                    <a:pt x="12433" y="889000"/>
                  </a:lnTo>
                  <a:lnTo>
                    <a:pt x="13004" y="889000"/>
                  </a:lnTo>
                  <a:lnTo>
                    <a:pt x="13601" y="1016000"/>
                  </a:lnTo>
                  <a:lnTo>
                    <a:pt x="0" y="1016000"/>
                  </a:lnTo>
                  <a:lnTo>
                    <a:pt x="2463" y="1143000"/>
                  </a:lnTo>
                  <a:lnTo>
                    <a:pt x="4673" y="1270000"/>
                  </a:lnTo>
                  <a:lnTo>
                    <a:pt x="6819" y="1397000"/>
                  </a:lnTo>
                  <a:lnTo>
                    <a:pt x="8877" y="1524000"/>
                  </a:lnTo>
                  <a:lnTo>
                    <a:pt x="10871" y="1524000"/>
                  </a:lnTo>
                  <a:lnTo>
                    <a:pt x="12788" y="1651000"/>
                  </a:lnTo>
                  <a:lnTo>
                    <a:pt x="14643" y="1778000"/>
                  </a:lnTo>
                  <a:lnTo>
                    <a:pt x="16408" y="1905000"/>
                  </a:lnTo>
                  <a:lnTo>
                    <a:pt x="17259" y="1905000"/>
                  </a:lnTo>
                  <a:lnTo>
                    <a:pt x="18084" y="2032000"/>
                  </a:lnTo>
                  <a:lnTo>
                    <a:pt x="19634" y="2032000"/>
                  </a:lnTo>
                  <a:lnTo>
                    <a:pt x="20358" y="2159000"/>
                  </a:lnTo>
                  <a:lnTo>
                    <a:pt x="21031" y="2159000"/>
                  </a:lnTo>
                  <a:lnTo>
                    <a:pt x="21678" y="2286000"/>
                  </a:lnTo>
                  <a:lnTo>
                    <a:pt x="22872" y="2286000"/>
                  </a:lnTo>
                  <a:lnTo>
                    <a:pt x="23431" y="2413000"/>
                  </a:lnTo>
                  <a:lnTo>
                    <a:pt x="23952" y="2413000"/>
                  </a:lnTo>
                  <a:lnTo>
                    <a:pt x="24447" y="2540000"/>
                  </a:lnTo>
                  <a:lnTo>
                    <a:pt x="25349" y="2540000"/>
                  </a:lnTo>
                  <a:lnTo>
                    <a:pt x="26162" y="2667000"/>
                  </a:lnTo>
                  <a:lnTo>
                    <a:pt x="26885" y="2794000"/>
                  </a:lnTo>
                  <a:lnTo>
                    <a:pt x="27533" y="2921000"/>
                  </a:lnTo>
                  <a:lnTo>
                    <a:pt x="28130" y="3048000"/>
                  </a:lnTo>
                  <a:lnTo>
                    <a:pt x="28905" y="3175000"/>
                  </a:lnTo>
                  <a:lnTo>
                    <a:pt x="31750" y="3810000"/>
                  </a:lnTo>
                  <a:lnTo>
                    <a:pt x="32486" y="3937000"/>
                  </a:lnTo>
                  <a:lnTo>
                    <a:pt x="33032" y="4064000"/>
                  </a:lnTo>
                  <a:lnTo>
                    <a:pt x="33629" y="4191000"/>
                  </a:lnTo>
                  <a:lnTo>
                    <a:pt x="34290" y="4191000"/>
                  </a:lnTo>
                  <a:lnTo>
                    <a:pt x="35039" y="4318000"/>
                  </a:lnTo>
                  <a:lnTo>
                    <a:pt x="35864" y="4445000"/>
                  </a:lnTo>
                  <a:lnTo>
                    <a:pt x="36322" y="4445000"/>
                  </a:lnTo>
                  <a:lnTo>
                    <a:pt x="36804" y="4572000"/>
                  </a:lnTo>
                  <a:lnTo>
                    <a:pt x="37299" y="4572000"/>
                  </a:lnTo>
                  <a:lnTo>
                    <a:pt x="37833" y="4699000"/>
                  </a:lnTo>
                  <a:lnTo>
                    <a:pt x="39001" y="4699000"/>
                  </a:lnTo>
                  <a:lnTo>
                    <a:pt x="39624" y="4826000"/>
                  </a:lnTo>
                  <a:lnTo>
                    <a:pt x="25400" y="4826000"/>
                  </a:lnTo>
                  <a:lnTo>
                    <a:pt x="27863" y="4953000"/>
                  </a:lnTo>
                  <a:lnTo>
                    <a:pt x="30086" y="5080000"/>
                  </a:lnTo>
                  <a:lnTo>
                    <a:pt x="32219" y="5207000"/>
                  </a:lnTo>
                  <a:lnTo>
                    <a:pt x="34290" y="5334000"/>
                  </a:lnTo>
                  <a:lnTo>
                    <a:pt x="36283" y="5334000"/>
                  </a:lnTo>
                  <a:lnTo>
                    <a:pt x="38188" y="5461000"/>
                  </a:lnTo>
                  <a:lnTo>
                    <a:pt x="40030" y="5588000"/>
                  </a:lnTo>
                  <a:lnTo>
                    <a:pt x="41795" y="5715000"/>
                  </a:lnTo>
                  <a:lnTo>
                    <a:pt x="43472" y="5715000"/>
                  </a:lnTo>
                  <a:lnTo>
                    <a:pt x="44272" y="5842000"/>
                  </a:lnTo>
                  <a:lnTo>
                    <a:pt x="45021" y="5842000"/>
                  </a:lnTo>
                  <a:lnTo>
                    <a:pt x="45745" y="5969000"/>
                  </a:lnTo>
                  <a:lnTo>
                    <a:pt x="47066" y="5969000"/>
                  </a:lnTo>
                  <a:lnTo>
                    <a:pt x="47688" y="6096000"/>
                  </a:lnTo>
                  <a:lnTo>
                    <a:pt x="48272" y="6096000"/>
                  </a:lnTo>
                  <a:lnTo>
                    <a:pt x="48818" y="6223000"/>
                  </a:lnTo>
                  <a:lnTo>
                    <a:pt x="49834" y="6223000"/>
                  </a:lnTo>
                  <a:lnTo>
                    <a:pt x="50749" y="6350000"/>
                  </a:lnTo>
                  <a:lnTo>
                    <a:pt x="51562" y="6477000"/>
                  </a:lnTo>
                  <a:lnTo>
                    <a:pt x="52285" y="6604000"/>
                  </a:lnTo>
                  <a:lnTo>
                    <a:pt x="52933" y="6731000"/>
                  </a:lnTo>
                  <a:lnTo>
                    <a:pt x="53517" y="6731000"/>
                  </a:lnTo>
                  <a:lnTo>
                    <a:pt x="54305" y="6985000"/>
                  </a:lnTo>
                  <a:lnTo>
                    <a:pt x="57150" y="7620000"/>
                  </a:lnTo>
                  <a:lnTo>
                    <a:pt x="57886" y="7747000"/>
                  </a:lnTo>
                  <a:lnTo>
                    <a:pt x="58432" y="7874000"/>
                  </a:lnTo>
                  <a:lnTo>
                    <a:pt x="59029" y="8001000"/>
                  </a:lnTo>
                  <a:lnTo>
                    <a:pt x="59690" y="8001000"/>
                  </a:lnTo>
                  <a:lnTo>
                    <a:pt x="60439" y="8128000"/>
                  </a:lnTo>
                  <a:lnTo>
                    <a:pt x="61264" y="8255000"/>
                  </a:lnTo>
                  <a:lnTo>
                    <a:pt x="61722" y="8255000"/>
                  </a:lnTo>
                  <a:lnTo>
                    <a:pt x="62204" y="8382000"/>
                  </a:lnTo>
                  <a:lnTo>
                    <a:pt x="62699" y="8382000"/>
                  </a:lnTo>
                  <a:lnTo>
                    <a:pt x="63233" y="8509000"/>
                  </a:lnTo>
                  <a:lnTo>
                    <a:pt x="64401" y="8509000"/>
                  </a:lnTo>
                  <a:lnTo>
                    <a:pt x="65024" y="8636000"/>
                  </a:lnTo>
                  <a:lnTo>
                    <a:pt x="50800" y="8636000"/>
                  </a:lnTo>
                  <a:lnTo>
                    <a:pt x="53263" y="8763000"/>
                  </a:lnTo>
                  <a:lnTo>
                    <a:pt x="55473" y="8890000"/>
                  </a:lnTo>
                  <a:lnTo>
                    <a:pt x="57619" y="9017000"/>
                  </a:lnTo>
                  <a:lnTo>
                    <a:pt x="59677" y="9017000"/>
                  </a:lnTo>
                  <a:lnTo>
                    <a:pt x="61671" y="9144000"/>
                  </a:lnTo>
                  <a:lnTo>
                    <a:pt x="63588" y="9271000"/>
                  </a:lnTo>
                  <a:lnTo>
                    <a:pt x="65430" y="9398000"/>
                  </a:lnTo>
                  <a:lnTo>
                    <a:pt x="67195" y="9525000"/>
                  </a:lnTo>
                  <a:lnTo>
                    <a:pt x="68872" y="9525000"/>
                  </a:lnTo>
                  <a:lnTo>
                    <a:pt x="69672" y="9652000"/>
                  </a:lnTo>
                  <a:lnTo>
                    <a:pt x="70421" y="9652000"/>
                  </a:lnTo>
                  <a:lnTo>
                    <a:pt x="71145" y="9779000"/>
                  </a:lnTo>
                  <a:lnTo>
                    <a:pt x="72466" y="9779000"/>
                  </a:lnTo>
                  <a:lnTo>
                    <a:pt x="73088" y="9906000"/>
                  </a:lnTo>
                  <a:lnTo>
                    <a:pt x="73660" y="9906000"/>
                  </a:lnTo>
                  <a:lnTo>
                    <a:pt x="74218" y="10033000"/>
                  </a:lnTo>
                  <a:lnTo>
                    <a:pt x="75234" y="10033000"/>
                  </a:lnTo>
                  <a:lnTo>
                    <a:pt x="76136" y="10160000"/>
                  </a:lnTo>
                  <a:lnTo>
                    <a:pt x="76949" y="10287000"/>
                  </a:lnTo>
                  <a:lnTo>
                    <a:pt x="77673" y="10414000"/>
                  </a:lnTo>
                  <a:lnTo>
                    <a:pt x="78333" y="10541000"/>
                  </a:lnTo>
                  <a:lnTo>
                    <a:pt x="78917" y="10541000"/>
                  </a:lnTo>
                  <a:lnTo>
                    <a:pt x="79705" y="10795000"/>
                  </a:lnTo>
                  <a:lnTo>
                    <a:pt x="82550" y="11430000"/>
                  </a:lnTo>
                  <a:lnTo>
                    <a:pt x="83286" y="11557000"/>
                  </a:lnTo>
                  <a:lnTo>
                    <a:pt x="83832" y="11684000"/>
                  </a:lnTo>
                  <a:lnTo>
                    <a:pt x="84429" y="11684000"/>
                  </a:lnTo>
                  <a:lnTo>
                    <a:pt x="85090" y="11811000"/>
                  </a:lnTo>
                  <a:lnTo>
                    <a:pt x="85839" y="11938000"/>
                  </a:lnTo>
                  <a:lnTo>
                    <a:pt x="86664" y="12065000"/>
                  </a:lnTo>
                  <a:lnTo>
                    <a:pt x="87122" y="12065000"/>
                  </a:lnTo>
                  <a:lnTo>
                    <a:pt x="87604" y="12192000"/>
                  </a:lnTo>
                  <a:lnTo>
                    <a:pt x="88633" y="12192000"/>
                  </a:lnTo>
                  <a:lnTo>
                    <a:pt x="89204" y="12319000"/>
                  </a:lnTo>
                  <a:lnTo>
                    <a:pt x="89801" y="12319000"/>
                  </a:lnTo>
                  <a:lnTo>
                    <a:pt x="90424" y="12446000"/>
                  </a:lnTo>
                  <a:lnTo>
                    <a:pt x="76200" y="12446000"/>
                  </a:lnTo>
                  <a:lnTo>
                    <a:pt x="78663" y="12573000"/>
                  </a:lnTo>
                  <a:lnTo>
                    <a:pt x="80873" y="12700000"/>
                  </a:lnTo>
                  <a:lnTo>
                    <a:pt x="83019" y="12827000"/>
                  </a:lnTo>
                  <a:lnTo>
                    <a:pt x="85077" y="12827000"/>
                  </a:lnTo>
                  <a:lnTo>
                    <a:pt x="87071" y="12954000"/>
                  </a:lnTo>
                  <a:lnTo>
                    <a:pt x="88988" y="13081000"/>
                  </a:lnTo>
                  <a:lnTo>
                    <a:pt x="90843" y="13208000"/>
                  </a:lnTo>
                  <a:lnTo>
                    <a:pt x="92608" y="13208000"/>
                  </a:lnTo>
                  <a:lnTo>
                    <a:pt x="93459" y="13335000"/>
                  </a:lnTo>
                  <a:lnTo>
                    <a:pt x="94297" y="13335000"/>
                  </a:lnTo>
                  <a:lnTo>
                    <a:pt x="95097" y="13462000"/>
                  </a:lnTo>
                  <a:lnTo>
                    <a:pt x="96583" y="13462000"/>
                  </a:lnTo>
                  <a:lnTo>
                    <a:pt x="97269" y="13589000"/>
                  </a:lnTo>
                  <a:lnTo>
                    <a:pt x="97917" y="13589000"/>
                  </a:lnTo>
                  <a:lnTo>
                    <a:pt x="98526" y="13716000"/>
                  </a:lnTo>
                  <a:lnTo>
                    <a:pt x="156133" y="13716000"/>
                  </a:lnTo>
                  <a:close/>
                </a:path>
                <a:path extrusionOk="0" h="13716000" w="9443085">
                  <a:moveTo>
                    <a:pt x="293598" y="13716000"/>
                  </a:moveTo>
                  <a:lnTo>
                    <a:pt x="292125" y="13589013"/>
                  </a:lnTo>
                  <a:lnTo>
                    <a:pt x="290588" y="13462013"/>
                  </a:lnTo>
                  <a:lnTo>
                    <a:pt x="288963" y="13335013"/>
                  </a:lnTo>
                  <a:lnTo>
                    <a:pt x="287261" y="13335013"/>
                  </a:lnTo>
                  <a:lnTo>
                    <a:pt x="285470" y="13208013"/>
                  </a:lnTo>
                  <a:lnTo>
                    <a:pt x="283616" y="13081013"/>
                  </a:lnTo>
                  <a:lnTo>
                    <a:pt x="281686" y="12954013"/>
                  </a:lnTo>
                  <a:lnTo>
                    <a:pt x="279679" y="12827013"/>
                  </a:lnTo>
                  <a:lnTo>
                    <a:pt x="277583" y="12827013"/>
                  </a:lnTo>
                  <a:lnTo>
                    <a:pt x="275424" y="12700013"/>
                  </a:lnTo>
                  <a:lnTo>
                    <a:pt x="273177" y="12573013"/>
                  </a:lnTo>
                  <a:lnTo>
                    <a:pt x="272034" y="12573013"/>
                  </a:lnTo>
                  <a:lnTo>
                    <a:pt x="273253" y="12446013"/>
                  </a:lnTo>
                  <a:lnTo>
                    <a:pt x="274370" y="12446013"/>
                  </a:lnTo>
                  <a:lnTo>
                    <a:pt x="275386" y="12319013"/>
                  </a:lnTo>
                  <a:lnTo>
                    <a:pt x="277126" y="12319013"/>
                  </a:lnTo>
                  <a:lnTo>
                    <a:pt x="277850" y="12192013"/>
                  </a:lnTo>
                  <a:lnTo>
                    <a:pt x="278498" y="12192013"/>
                  </a:lnTo>
                  <a:lnTo>
                    <a:pt x="279057" y="12065013"/>
                  </a:lnTo>
                  <a:lnTo>
                    <a:pt x="279958" y="12065013"/>
                  </a:lnTo>
                  <a:lnTo>
                    <a:pt x="280301" y="11938013"/>
                  </a:lnTo>
                  <a:lnTo>
                    <a:pt x="280784" y="11938013"/>
                  </a:lnTo>
                  <a:lnTo>
                    <a:pt x="280936" y="11811013"/>
                  </a:lnTo>
                  <a:lnTo>
                    <a:pt x="281089" y="11684013"/>
                  </a:lnTo>
                  <a:lnTo>
                    <a:pt x="281025" y="11557013"/>
                  </a:lnTo>
                  <a:lnTo>
                    <a:pt x="280860" y="11430013"/>
                  </a:lnTo>
                  <a:lnTo>
                    <a:pt x="280631" y="11430013"/>
                  </a:lnTo>
                  <a:lnTo>
                    <a:pt x="280314" y="11303013"/>
                  </a:lnTo>
                  <a:lnTo>
                    <a:pt x="279908" y="11176013"/>
                  </a:lnTo>
                  <a:lnTo>
                    <a:pt x="279425" y="11049013"/>
                  </a:lnTo>
                  <a:lnTo>
                    <a:pt x="278866" y="10922013"/>
                  </a:lnTo>
                  <a:lnTo>
                    <a:pt x="278231" y="10922013"/>
                  </a:lnTo>
                  <a:lnTo>
                    <a:pt x="277507" y="10795013"/>
                  </a:lnTo>
                  <a:lnTo>
                    <a:pt x="276720" y="10668013"/>
                  </a:lnTo>
                  <a:lnTo>
                    <a:pt x="275831" y="10541013"/>
                  </a:lnTo>
                  <a:lnTo>
                    <a:pt x="274878" y="10414013"/>
                  </a:lnTo>
                  <a:lnTo>
                    <a:pt x="273837" y="10414013"/>
                  </a:lnTo>
                  <a:lnTo>
                    <a:pt x="272732" y="10287013"/>
                  </a:lnTo>
                  <a:lnTo>
                    <a:pt x="271538" y="10160013"/>
                  </a:lnTo>
                  <a:lnTo>
                    <a:pt x="270256" y="10033013"/>
                  </a:lnTo>
                  <a:lnTo>
                    <a:pt x="268909" y="9906013"/>
                  </a:lnTo>
                  <a:lnTo>
                    <a:pt x="267474" y="9906013"/>
                  </a:lnTo>
                  <a:lnTo>
                    <a:pt x="265963" y="9779013"/>
                  </a:lnTo>
                  <a:lnTo>
                    <a:pt x="264388" y="9652013"/>
                  </a:lnTo>
                  <a:lnTo>
                    <a:pt x="262712" y="9525013"/>
                  </a:lnTo>
                  <a:lnTo>
                    <a:pt x="260972" y="9398013"/>
                  </a:lnTo>
                  <a:lnTo>
                    <a:pt x="259156" y="9398013"/>
                  </a:lnTo>
                  <a:lnTo>
                    <a:pt x="257263" y="9271013"/>
                  </a:lnTo>
                  <a:lnTo>
                    <a:pt x="255282" y="9144013"/>
                  </a:lnTo>
                  <a:lnTo>
                    <a:pt x="253238" y="9017013"/>
                  </a:lnTo>
                  <a:lnTo>
                    <a:pt x="251104" y="8890013"/>
                  </a:lnTo>
                  <a:lnTo>
                    <a:pt x="248894" y="8890013"/>
                  </a:lnTo>
                  <a:lnTo>
                    <a:pt x="246621" y="8763013"/>
                  </a:lnTo>
                  <a:lnTo>
                    <a:pt x="247840" y="8636013"/>
                  </a:lnTo>
                  <a:lnTo>
                    <a:pt x="249974" y="8636013"/>
                  </a:lnTo>
                  <a:lnTo>
                    <a:pt x="250901" y="8509013"/>
                  </a:lnTo>
                  <a:lnTo>
                    <a:pt x="251714" y="8509013"/>
                  </a:lnTo>
                  <a:lnTo>
                    <a:pt x="252450" y="8382013"/>
                  </a:lnTo>
                  <a:lnTo>
                    <a:pt x="253657" y="8382013"/>
                  </a:lnTo>
                  <a:lnTo>
                    <a:pt x="254152" y="8255013"/>
                  </a:lnTo>
                  <a:lnTo>
                    <a:pt x="254558" y="8255013"/>
                  </a:lnTo>
                  <a:lnTo>
                    <a:pt x="254901" y="8128013"/>
                  </a:lnTo>
                  <a:lnTo>
                    <a:pt x="255384" y="8128013"/>
                  </a:lnTo>
                  <a:lnTo>
                    <a:pt x="255536" y="8001013"/>
                  </a:lnTo>
                  <a:lnTo>
                    <a:pt x="255689" y="7874013"/>
                  </a:lnTo>
                  <a:lnTo>
                    <a:pt x="255612" y="7747013"/>
                  </a:lnTo>
                  <a:lnTo>
                    <a:pt x="255460" y="7620013"/>
                  </a:lnTo>
                  <a:lnTo>
                    <a:pt x="255219" y="7620013"/>
                  </a:lnTo>
                  <a:lnTo>
                    <a:pt x="254901" y="7493013"/>
                  </a:lnTo>
                  <a:lnTo>
                    <a:pt x="254508" y="7366013"/>
                  </a:lnTo>
                  <a:lnTo>
                    <a:pt x="254025" y="7239013"/>
                  </a:lnTo>
                  <a:lnTo>
                    <a:pt x="253466" y="7112013"/>
                  </a:lnTo>
                  <a:lnTo>
                    <a:pt x="252831" y="7112013"/>
                  </a:lnTo>
                  <a:lnTo>
                    <a:pt x="252107" y="6985013"/>
                  </a:lnTo>
                  <a:lnTo>
                    <a:pt x="251307" y="6858013"/>
                  </a:lnTo>
                  <a:lnTo>
                    <a:pt x="250431" y="6731013"/>
                  </a:lnTo>
                  <a:lnTo>
                    <a:pt x="249478" y="6604013"/>
                  </a:lnTo>
                  <a:lnTo>
                    <a:pt x="248437" y="6604013"/>
                  </a:lnTo>
                  <a:lnTo>
                    <a:pt x="247319" y="6477013"/>
                  </a:lnTo>
                  <a:lnTo>
                    <a:pt x="246126" y="6350013"/>
                  </a:lnTo>
                  <a:lnTo>
                    <a:pt x="244856" y="6223012"/>
                  </a:lnTo>
                  <a:lnTo>
                    <a:pt x="243497" y="6096012"/>
                  </a:lnTo>
                  <a:lnTo>
                    <a:pt x="242074" y="6096012"/>
                  </a:lnTo>
                  <a:lnTo>
                    <a:pt x="240563" y="5969012"/>
                  </a:lnTo>
                  <a:lnTo>
                    <a:pt x="238975" y="5842012"/>
                  </a:lnTo>
                  <a:lnTo>
                    <a:pt x="237312" y="5715012"/>
                  </a:lnTo>
                  <a:lnTo>
                    <a:pt x="235572" y="5588012"/>
                  </a:lnTo>
                  <a:lnTo>
                    <a:pt x="233756" y="5588012"/>
                  </a:lnTo>
                  <a:lnTo>
                    <a:pt x="231851" y="5461012"/>
                  </a:lnTo>
                  <a:lnTo>
                    <a:pt x="229882" y="5334012"/>
                  </a:lnTo>
                  <a:lnTo>
                    <a:pt x="227825" y="5207012"/>
                  </a:lnTo>
                  <a:lnTo>
                    <a:pt x="225704" y="5080012"/>
                  </a:lnTo>
                  <a:lnTo>
                    <a:pt x="223494" y="5080012"/>
                  </a:lnTo>
                  <a:lnTo>
                    <a:pt x="221221" y="4953012"/>
                  </a:lnTo>
                  <a:lnTo>
                    <a:pt x="222440" y="4826012"/>
                  </a:lnTo>
                  <a:lnTo>
                    <a:pt x="224574" y="4826012"/>
                  </a:lnTo>
                  <a:lnTo>
                    <a:pt x="225488" y="4699012"/>
                  </a:lnTo>
                  <a:lnTo>
                    <a:pt x="226314" y="4699012"/>
                  </a:lnTo>
                  <a:lnTo>
                    <a:pt x="227050" y="4572012"/>
                  </a:lnTo>
                  <a:lnTo>
                    <a:pt x="228257" y="4572012"/>
                  </a:lnTo>
                  <a:lnTo>
                    <a:pt x="228739" y="4445012"/>
                  </a:lnTo>
                  <a:lnTo>
                    <a:pt x="229501" y="4445012"/>
                  </a:lnTo>
                  <a:lnTo>
                    <a:pt x="229768" y="4318012"/>
                  </a:lnTo>
                  <a:lnTo>
                    <a:pt x="229984" y="4318012"/>
                  </a:lnTo>
                  <a:lnTo>
                    <a:pt x="230136" y="4191012"/>
                  </a:lnTo>
                  <a:lnTo>
                    <a:pt x="230289" y="4191012"/>
                  </a:lnTo>
                  <a:lnTo>
                    <a:pt x="230225" y="3937012"/>
                  </a:lnTo>
                  <a:lnTo>
                    <a:pt x="230060" y="3937012"/>
                  </a:lnTo>
                  <a:lnTo>
                    <a:pt x="229831" y="3810012"/>
                  </a:lnTo>
                  <a:lnTo>
                    <a:pt x="229514" y="3683012"/>
                  </a:lnTo>
                  <a:lnTo>
                    <a:pt x="229108" y="3556012"/>
                  </a:lnTo>
                  <a:lnTo>
                    <a:pt x="228625" y="3429012"/>
                  </a:lnTo>
                  <a:lnTo>
                    <a:pt x="228066" y="3429012"/>
                  </a:lnTo>
                  <a:lnTo>
                    <a:pt x="227431" y="3302012"/>
                  </a:lnTo>
                  <a:lnTo>
                    <a:pt x="226707" y="3175012"/>
                  </a:lnTo>
                  <a:lnTo>
                    <a:pt x="225907" y="3048012"/>
                  </a:lnTo>
                  <a:lnTo>
                    <a:pt x="225031" y="2921012"/>
                  </a:lnTo>
                  <a:lnTo>
                    <a:pt x="224078" y="2921012"/>
                  </a:lnTo>
                  <a:lnTo>
                    <a:pt x="223037" y="2794012"/>
                  </a:lnTo>
                  <a:lnTo>
                    <a:pt x="221919" y="2667012"/>
                  </a:lnTo>
                  <a:lnTo>
                    <a:pt x="220726" y="2540012"/>
                  </a:lnTo>
                  <a:lnTo>
                    <a:pt x="219456" y="2413012"/>
                  </a:lnTo>
                  <a:lnTo>
                    <a:pt x="218097" y="2413012"/>
                  </a:lnTo>
                  <a:lnTo>
                    <a:pt x="216674" y="2286012"/>
                  </a:lnTo>
                  <a:lnTo>
                    <a:pt x="215163" y="2159012"/>
                  </a:lnTo>
                  <a:lnTo>
                    <a:pt x="213575" y="2032012"/>
                  </a:lnTo>
                  <a:lnTo>
                    <a:pt x="211912" y="1905012"/>
                  </a:lnTo>
                  <a:lnTo>
                    <a:pt x="210172" y="1905012"/>
                  </a:lnTo>
                  <a:lnTo>
                    <a:pt x="208356" y="1778012"/>
                  </a:lnTo>
                  <a:lnTo>
                    <a:pt x="206451" y="1651012"/>
                  </a:lnTo>
                  <a:lnTo>
                    <a:pt x="204482" y="1524012"/>
                  </a:lnTo>
                  <a:lnTo>
                    <a:pt x="202425" y="1397012"/>
                  </a:lnTo>
                  <a:lnTo>
                    <a:pt x="200304" y="1397012"/>
                  </a:lnTo>
                  <a:lnTo>
                    <a:pt x="198094" y="1270012"/>
                  </a:lnTo>
                  <a:lnTo>
                    <a:pt x="195821" y="1143012"/>
                  </a:lnTo>
                  <a:lnTo>
                    <a:pt x="197040" y="1143012"/>
                  </a:lnTo>
                  <a:lnTo>
                    <a:pt x="198158" y="1016012"/>
                  </a:lnTo>
                  <a:lnTo>
                    <a:pt x="199174" y="1016012"/>
                  </a:lnTo>
                  <a:lnTo>
                    <a:pt x="200088" y="889012"/>
                  </a:lnTo>
                  <a:lnTo>
                    <a:pt x="201637" y="889012"/>
                  </a:lnTo>
                  <a:lnTo>
                    <a:pt x="202285" y="762012"/>
                  </a:lnTo>
                  <a:lnTo>
                    <a:pt x="202857" y="762012"/>
                  </a:lnTo>
                  <a:lnTo>
                    <a:pt x="203339" y="635012"/>
                  </a:lnTo>
                  <a:lnTo>
                    <a:pt x="204089" y="635012"/>
                  </a:lnTo>
                  <a:lnTo>
                    <a:pt x="204368" y="508012"/>
                  </a:lnTo>
                  <a:lnTo>
                    <a:pt x="204584" y="508012"/>
                  </a:lnTo>
                  <a:lnTo>
                    <a:pt x="204736" y="381012"/>
                  </a:lnTo>
                  <a:lnTo>
                    <a:pt x="204889" y="381012"/>
                  </a:lnTo>
                  <a:lnTo>
                    <a:pt x="204825" y="127012"/>
                  </a:lnTo>
                  <a:lnTo>
                    <a:pt x="204622" y="12"/>
                  </a:lnTo>
                  <a:lnTo>
                    <a:pt x="144119" y="12"/>
                  </a:lnTo>
                  <a:lnTo>
                    <a:pt x="144830" y="254012"/>
                  </a:lnTo>
                  <a:lnTo>
                    <a:pt x="145389" y="254012"/>
                  </a:lnTo>
                  <a:lnTo>
                    <a:pt x="146024" y="381012"/>
                  </a:lnTo>
                  <a:lnTo>
                    <a:pt x="146735" y="508012"/>
                  </a:lnTo>
                  <a:lnTo>
                    <a:pt x="147523" y="635012"/>
                  </a:lnTo>
                  <a:lnTo>
                    <a:pt x="148399" y="762012"/>
                  </a:lnTo>
                  <a:lnTo>
                    <a:pt x="149377" y="762012"/>
                  </a:lnTo>
                  <a:lnTo>
                    <a:pt x="149910" y="889012"/>
                  </a:lnTo>
                  <a:lnTo>
                    <a:pt x="150482" y="889012"/>
                  </a:lnTo>
                  <a:lnTo>
                    <a:pt x="151066" y="1016012"/>
                  </a:lnTo>
                  <a:lnTo>
                    <a:pt x="137464" y="1016012"/>
                  </a:lnTo>
                  <a:lnTo>
                    <a:pt x="138798" y="1143012"/>
                  </a:lnTo>
                  <a:lnTo>
                    <a:pt x="141046" y="1270012"/>
                  </a:lnTo>
                  <a:lnTo>
                    <a:pt x="143230" y="1270012"/>
                  </a:lnTo>
                  <a:lnTo>
                    <a:pt x="145326" y="1397012"/>
                  </a:lnTo>
                  <a:lnTo>
                    <a:pt x="147358" y="1524012"/>
                  </a:lnTo>
                  <a:lnTo>
                    <a:pt x="149313" y="1651012"/>
                  </a:lnTo>
                  <a:lnTo>
                    <a:pt x="151193" y="1778012"/>
                  </a:lnTo>
                  <a:lnTo>
                    <a:pt x="152996" y="1778012"/>
                  </a:lnTo>
                  <a:lnTo>
                    <a:pt x="154724" y="1905012"/>
                  </a:lnTo>
                  <a:lnTo>
                    <a:pt x="155549" y="2032012"/>
                  </a:lnTo>
                  <a:lnTo>
                    <a:pt x="157099" y="2032012"/>
                  </a:lnTo>
                  <a:lnTo>
                    <a:pt x="157810" y="2159012"/>
                  </a:lnTo>
                  <a:lnTo>
                    <a:pt x="158496" y="2159012"/>
                  </a:lnTo>
                  <a:lnTo>
                    <a:pt x="159143" y="2286012"/>
                  </a:lnTo>
                  <a:lnTo>
                    <a:pt x="160337" y="2286012"/>
                  </a:lnTo>
                  <a:lnTo>
                    <a:pt x="160883" y="2413012"/>
                  </a:lnTo>
                  <a:lnTo>
                    <a:pt x="161417" y="2413012"/>
                  </a:lnTo>
                  <a:lnTo>
                    <a:pt x="161899" y="2540012"/>
                  </a:lnTo>
                  <a:lnTo>
                    <a:pt x="162814" y="2540012"/>
                  </a:lnTo>
                  <a:lnTo>
                    <a:pt x="163626" y="2667012"/>
                  </a:lnTo>
                  <a:lnTo>
                    <a:pt x="164350" y="2794012"/>
                  </a:lnTo>
                  <a:lnTo>
                    <a:pt x="165011" y="2921012"/>
                  </a:lnTo>
                  <a:lnTo>
                    <a:pt x="165595" y="3048012"/>
                  </a:lnTo>
                  <a:lnTo>
                    <a:pt x="166370" y="3175012"/>
                  </a:lnTo>
                  <a:lnTo>
                    <a:pt x="169227" y="3810012"/>
                  </a:lnTo>
                  <a:lnTo>
                    <a:pt x="169964" y="3937012"/>
                  </a:lnTo>
                  <a:lnTo>
                    <a:pt x="170497" y="4064012"/>
                  </a:lnTo>
                  <a:lnTo>
                    <a:pt x="171107" y="4191012"/>
                  </a:lnTo>
                  <a:lnTo>
                    <a:pt x="171767" y="4191012"/>
                  </a:lnTo>
                  <a:lnTo>
                    <a:pt x="172516" y="4318012"/>
                  </a:lnTo>
                  <a:lnTo>
                    <a:pt x="173342" y="4445012"/>
                  </a:lnTo>
                  <a:lnTo>
                    <a:pt x="173799" y="4445012"/>
                  </a:lnTo>
                  <a:lnTo>
                    <a:pt x="174269" y="4572012"/>
                  </a:lnTo>
                  <a:lnTo>
                    <a:pt x="174777" y="4572012"/>
                  </a:lnTo>
                  <a:lnTo>
                    <a:pt x="175310" y="4699012"/>
                  </a:lnTo>
                  <a:lnTo>
                    <a:pt x="176466" y="4699012"/>
                  </a:lnTo>
                  <a:lnTo>
                    <a:pt x="177101" y="4826012"/>
                  </a:lnTo>
                  <a:lnTo>
                    <a:pt x="162864" y="4826012"/>
                  </a:lnTo>
                  <a:lnTo>
                    <a:pt x="164198" y="4953012"/>
                  </a:lnTo>
                  <a:lnTo>
                    <a:pt x="166458" y="5080012"/>
                  </a:lnTo>
                  <a:lnTo>
                    <a:pt x="168630" y="5080012"/>
                  </a:lnTo>
                  <a:lnTo>
                    <a:pt x="170738" y="5207012"/>
                  </a:lnTo>
                  <a:lnTo>
                    <a:pt x="172758" y="5334012"/>
                  </a:lnTo>
                  <a:lnTo>
                    <a:pt x="174713" y="5461012"/>
                  </a:lnTo>
                  <a:lnTo>
                    <a:pt x="176593" y="5588012"/>
                  </a:lnTo>
                  <a:lnTo>
                    <a:pt x="178396" y="5588012"/>
                  </a:lnTo>
                  <a:lnTo>
                    <a:pt x="180124" y="5715012"/>
                  </a:lnTo>
                  <a:lnTo>
                    <a:pt x="180949" y="5715012"/>
                  </a:lnTo>
                  <a:lnTo>
                    <a:pt x="181749" y="5842012"/>
                  </a:lnTo>
                  <a:lnTo>
                    <a:pt x="182499" y="5842012"/>
                  </a:lnTo>
                  <a:lnTo>
                    <a:pt x="183210" y="5969012"/>
                  </a:lnTo>
                  <a:lnTo>
                    <a:pt x="184543" y="5969012"/>
                  </a:lnTo>
                  <a:lnTo>
                    <a:pt x="185153" y="6096012"/>
                  </a:lnTo>
                  <a:lnTo>
                    <a:pt x="185737" y="6096012"/>
                  </a:lnTo>
                  <a:lnTo>
                    <a:pt x="186283" y="6223012"/>
                  </a:lnTo>
                  <a:lnTo>
                    <a:pt x="187299" y="6223012"/>
                  </a:lnTo>
                  <a:lnTo>
                    <a:pt x="188214" y="6350013"/>
                  </a:lnTo>
                  <a:lnTo>
                    <a:pt x="189026" y="6477013"/>
                  </a:lnTo>
                  <a:lnTo>
                    <a:pt x="189750" y="6604013"/>
                  </a:lnTo>
                  <a:lnTo>
                    <a:pt x="190411" y="6731013"/>
                  </a:lnTo>
                  <a:lnTo>
                    <a:pt x="190995" y="6731013"/>
                  </a:lnTo>
                  <a:lnTo>
                    <a:pt x="191770" y="6985013"/>
                  </a:lnTo>
                  <a:lnTo>
                    <a:pt x="194627" y="7620013"/>
                  </a:lnTo>
                  <a:lnTo>
                    <a:pt x="195364" y="7747013"/>
                  </a:lnTo>
                  <a:lnTo>
                    <a:pt x="195897" y="7874013"/>
                  </a:lnTo>
                  <a:lnTo>
                    <a:pt x="196507" y="8001013"/>
                  </a:lnTo>
                  <a:lnTo>
                    <a:pt x="197167" y="8001013"/>
                  </a:lnTo>
                  <a:lnTo>
                    <a:pt x="197916" y="8128013"/>
                  </a:lnTo>
                  <a:lnTo>
                    <a:pt x="198742" y="8255013"/>
                  </a:lnTo>
                  <a:lnTo>
                    <a:pt x="199199" y="8255013"/>
                  </a:lnTo>
                  <a:lnTo>
                    <a:pt x="199669" y="8382013"/>
                  </a:lnTo>
                  <a:lnTo>
                    <a:pt x="200177" y="8382013"/>
                  </a:lnTo>
                  <a:lnTo>
                    <a:pt x="200710" y="8509013"/>
                  </a:lnTo>
                  <a:lnTo>
                    <a:pt x="201866" y="8509013"/>
                  </a:lnTo>
                  <a:lnTo>
                    <a:pt x="202501" y="8636013"/>
                  </a:lnTo>
                  <a:lnTo>
                    <a:pt x="188277" y="8636013"/>
                  </a:lnTo>
                  <a:lnTo>
                    <a:pt x="190741" y="8763013"/>
                  </a:lnTo>
                  <a:lnTo>
                    <a:pt x="192951" y="8890013"/>
                  </a:lnTo>
                  <a:lnTo>
                    <a:pt x="195084" y="9017013"/>
                  </a:lnTo>
                  <a:lnTo>
                    <a:pt x="197154" y="9017013"/>
                  </a:lnTo>
                  <a:lnTo>
                    <a:pt x="199148" y="9144013"/>
                  </a:lnTo>
                  <a:lnTo>
                    <a:pt x="201066" y="9271013"/>
                  </a:lnTo>
                  <a:lnTo>
                    <a:pt x="202907" y="9398013"/>
                  </a:lnTo>
                  <a:lnTo>
                    <a:pt x="204673" y="9525013"/>
                  </a:lnTo>
                  <a:lnTo>
                    <a:pt x="206349" y="9525013"/>
                  </a:lnTo>
                  <a:lnTo>
                    <a:pt x="207149" y="9652013"/>
                  </a:lnTo>
                  <a:lnTo>
                    <a:pt x="207899" y="9652013"/>
                  </a:lnTo>
                  <a:lnTo>
                    <a:pt x="208610" y="9779013"/>
                  </a:lnTo>
                  <a:lnTo>
                    <a:pt x="209943" y="9779013"/>
                  </a:lnTo>
                  <a:lnTo>
                    <a:pt x="210553" y="9906013"/>
                  </a:lnTo>
                  <a:lnTo>
                    <a:pt x="211137" y="9906013"/>
                  </a:lnTo>
                  <a:lnTo>
                    <a:pt x="211683" y="10033013"/>
                  </a:lnTo>
                  <a:lnTo>
                    <a:pt x="212699" y="10033013"/>
                  </a:lnTo>
                  <a:lnTo>
                    <a:pt x="213614" y="10160013"/>
                  </a:lnTo>
                  <a:lnTo>
                    <a:pt x="214426" y="10287013"/>
                  </a:lnTo>
                  <a:lnTo>
                    <a:pt x="215150" y="10414013"/>
                  </a:lnTo>
                  <a:lnTo>
                    <a:pt x="215798" y="10541013"/>
                  </a:lnTo>
                  <a:lnTo>
                    <a:pt x="216395" y="10541013"/>
                  </a:lnTo>
                  <a:lnTo>
                    <a:pt x="217170" y="10795013"/>
                  </a:lnTo>
                  <a:lnTo>
                    <a:pt x="220027" y="11430013"/>
                  </a:lnTo>
                  <a:lnTo>
                    <a:pt x="220751" y="11557013"/>
                  </a:lnTo>
                  <a:lnTo>
                    <a:pt x="221297" y="11684013"/>
                  </a:lnTo>
                  <a:lnTo>
                    <a:pt x="221894" y="11684013"/>
                  </a:lnTo>
                  <a:lnTo>
                    <a:pt x="222567" y="11811013"/>
                  </a:lnTo>
                  <a:lnTo>
                    <a:pt x="223304" y="11938013"/>
                  </a:lnTo>
                  <a:lnTo>
                    <a:pt x="224142" y="12065013"/>
                  </a:lnTo>
                  <a:lnTo>
                    <a:pt x="224586" y="12065013"/>
                  </a:lnTo>
                  <a:lnTo>
                    <a:pt x="225069" y="12192013"/>
                  </a:lnTo>
                  <a:lnTo>
                    <a:pt x="226110" y="12192013"/>
                  </a:lnTo>
                  <a:lnTo>
                    <a:pt x="226669" y="12319013"/>
                  </a:lnTo>
                  <a:lnTo>
                    <a:pt x="227266" y="12319013"/>
                  </a:lnTo>
                  <a:lnTo>
                    <a:pt x="227901" y="12446013"/>
                  </a:lnTo>
                  <a:lnTo>
                    <a:pt x="213677" y="12446013"/>
                  </a:lnTo>
                  <a:lnTo>
                    <a:pt x="216141" y="12573013"/>
                  </a:lnTo>
                  <a:lnTo>
                    <a:pt x="218351" y="12700013"/>
                  </a:lnTo>
                  <a:lnTo>
                    <a:pt x="220484" y="12827013"/>
                  </a:lnTo>
                  <a:lnTo>
                    <a:pt x="222554" y="12827013"/>
                  </a:lnTo>
                  <a:lnTo>
                    <a:pt x="224548" y="12954013"/>
                  </a:lnTo>
                  <a:lnTo>
                    <a:pt x="226466" y="13081013"/>
                  </a:lnTo>
                  <a:lnTo>
                    <a:pt x="228307" y="13208013"/>
                  </a:lnTo>
                  <a:lnTo>
                    <a:pt x="230073" y="13208013"/>
                  </a:lnTo>
                  <a:lnTo>
                    <a:pt x="230924" y="13335013"/>
                  </a:lnTo>
                  <a:lnTo>
                    <a:pt x="231762" y="13335013"/>
                  </a:lnTo>
                  <a:lnTo>
                    <a:pt x="232562" y="13462013"/>
                  </a:lnTo>
                  <a:lnTo>
                    <a:pt x="234035" y="13462013"/>
                  </a:lnTo>
                  <a:lnTo>
                    <a:pt x="234721" y="13589013"/>
                  </a:lnTo>
                  <a:lnTo>
                    <a:pt x="235369" y="13589013"/>
                  </a:lnTo>
                  <a:lnTo>
                    <a:pt x="235991" y="13716000"/>
                  </a:lnTo>
                  <a:lnTo>
                    <a:pt x="293598" y="13716000"/>
                  </a:lnTo>
                  <a:close/>
                </a:path>
                <a:path extrusionOk="0" h="13716000" w="9443085">
                  <a:moveTo>
                    <a:pt x="7341019" y="13589000"/>
                  </a:moveTo>
                  <a:lnTo>
                    <a:pt x="7293673" y="13589000"/>
                  </a:lnTo>
                  <a:lnTo>
                    <a:pt x="7259193" y="13716000"/>
                  </a:lnTo>
                  <a:lnTo>
                    <a:pt x="7306475" y="13716000"/>
                  </a:lnTo>
                  <a:lnTo>
                    <a:pt x="7341019" y="13589000"/>
                  </a:lnTo>
                  <a:close/>
                </a:path>
                <a:path extrusionOk="0" h="13716000" w="9443085">
                  <a:moveTo>
                    <a:pt x="7497673" y="13716000"/>
                  </a:moveTo>
                  <a:lnTo>
                    <a:pt x="7485177" y="13589000"/>
                  </a:lnTo>
                  <a:lnTo>
                    <a:pt x="7476833" y="13589000"/>
                  </a:lnTo>
                  <a:lnTo>
                    <a:pt x="7444892" y="13462000"/>
                  </a:lnTo>
                  <a:lnTo>
                    <a:pt x="7403033" y="13462000"/>
                  </a:lnTo>
                  <a:lnTo>
                    <a:pt x="7436307" y="13589000"/>
                  </a:lnTo>
                  <a:lnTo>
                    <a:pt x="7373150" y="13589000"/>
                  </a:lnTo>
                  <a:lnTo>
                    <a:pt x="7403033" y="13462000"/>
                  </a:lnTo>
                  <a:lnTo>
                    <a:pt x="7384364" y="13462000"/>
                  </a:lnTo>
                  <a:lnTo>
                    <a:pt x="7356322" y="13589000"/>
                  </a:lnTo>
                  <a:lnTo>
                    <a:pt x="7349134" y="13589000"/>
                  </a:lnTo>
                  <a:lnTo>
                    <a:pt x="7331545" y="13716000"/>
                  </a:lnTo>
                  <a:lnTo>
                    <a:pt x="7497673" y="13716000"/>
                  </a:lnTo>
                  <a:close/>
                </a:path>
                <a:path extrusionOk="0" h="13716000" w="9443085">
                  <a:moveTo>
                    <a:pt x="7577912" y="13208000"/>
                  </a:moveTo>
                  <a:lnTo>
                    <a:pt x="7577544" y="13208000"/>
                  </a:lnTo>
                  <a:lnTo>
                    <a:pt x="7576680" y="13081000"/>
                  </a:lnTo>
                  <a:lnTo>
                    <a:pt x="7575258" y="13081000"/>
                  </a:lnTo>
                  <a:lnTo>
                    <a:pt x="7573213" y="12954000"/>
                  </a:lnTo>
                  <a:lnTo>
                    <a:pt x="7565098" y="12954000"/>
                  </a:lnTo>
                  <a:lnTo>
                    <a:pt x="7565098" y="12827000"/>
                  </a:lnTo>
                  <a:lnTo>
                    <a:pt x="7564450" y="12827000"/>
                  </a:lnTo>
                  <a:lnTo>
                    <a:pt x="7565250" y="12700000"/>
                  </a:lnTo>
                  <a:lnTo>
                    <a:pt x="7566165" y="12700000"/>
                  </a:lnTo>
                  <a:lnTo>
                    <a:pt x="7567117" y="12573000"/>
                  </a:lnTo>
                  <a:lnTo>
                    <a:pt x="7568832" y="12573000"/>
                  </a:lnTo>
                  <a:lnTo>
                    <a:pt x="7569454" y="12446000"/>
                  </a:lnTo>
                  <a:lnTo>
                    <a:pt x="7569809" y="12446000"/>
                  </a:lnTo>
                  <a:lnTo>
                    <a:pt x="7569835" y="12319000"/>
                  </a:lnTo>
                  <a:lnTo>
                    <a:pt x="7569454" y="12319000"/>
                  </a:lnTo>
                  <a:lnTo>
                    <a:pt x="7568578" y="12192000"/>
                  </a:lnTo>
                  <a:lnTo>
                    <a:pt x="7565098" y="12192000"/>
                  </a:lnTo>
                  <a:lnTo>
                    <a:pt x="7562342" y="12065000"/>
                  </a:lnTo>
                  <a:lnTo>
                    <a:pt x="7555458" y="12065000"/>
                  </a:lnTo>
                  <a:lnTo>
                    <a:pt x="7555814" y="11938000"/>
                  </a:lnTo>
                  <a:lnTo>
                    <a:pt x="7556436" y="11938000"/>
                  </a:lnTo>
                  <a:lnTo>
                    <a:pt x="7557236" y="11811000"/>
                  </a:lnTo>
                  <a:lnTo>
                    <a:pt x="7559116" y="11811000"/>
                  </a:lnTo>
                  <a:lnTo>
                    <a:pt x="7560030" y="11684000"/>
                  </a:lnTo>
                  <a:lnTo>
                    <a:pt x="7560831" y="11684000"/>
                  </a:lnTo>
                  <a:lnTo>
                    <a:pt x="7561453" y="11557000"/>
                  </a:lnTo>
                  <a:lnTo>
                    <a:pt x="7561834" y="11557000"/>
                  </a:lnTo>
                  <a:lnTo>
                    <a:pt x="7561453" y="11430000"/>
                  </a:lnTo>
                  <a:lnTo>
                    <a:pt x="7560577" y="11430000"/>
                  </a:lnTo>
                  <a:lnTo>
                    <a:pt x="7559154" y="11303000"/>
                  </a:lnTo>
                  <a:lnTo>
                    <a:pt x="7554341" y="11303000"/>
                  </a:lnTo>
                  <a:lnTo>
                    <a:pt x="7550810" y="11176000"/>
                  </a:lnTo>
                  <a:lnTo>
                    <a:pt x="7547711" y="11176000"/>
                  </a:lnTo>
                  <a:lnTo>
                    <a:pt x="7548321" y="11049000"/>
                  </a:lnTo>
                  <a:lnTo>
                    <a:pt x="7549108" y="11049000"/>
                  </a:lnTo>
                  <a:lnTo>
                    <a:pt x="7550010" y="10922000"/>
                  </a:lnTo>
                  <a:lnTo>
                    <a:pt x="7551839" y="10922000"/>
                  </a:lnTo>
                  <a:lnTo>
                    <a:pt x="7552639" y="10795000"/>
                  </a:lnTo>
                  <a:lnTo>
                    <a:pt x="7553261" y="10795000"/>
                  </a:lnTo>
                  <a:lnTo>
                    <a:pt x="7553642" y="10668000"/>
                  </a:lnTo>
                  <a:lnTo>
                    <a:pt x="7553376" y="10668000"/>
                  </a:lnTo>
                  <a:lnTo>
                    <a:pt x="7552588" y="10541000"/>
                  </a:lnTo>
                  <a:lnTo>
                    <a:pt x="7551267" y="10541000"/>
                  </a:lnTo>
                  <a:lnTo>
                    <a:pt x="7549350" y="10414000"/>
                  </a:lnTo>
                  <a:lnTo>
                    <a:pt x="7543419" y="10414000"/>
                  </a:lnTo>
                  <a:lnTo>
                    <a:pt x="7550048" y="10287000"/>
                  </a:lnTo>
                  <a:lnTo>
                    <a:pt x="7553528" y="10287000"/>
                  </a:lnTo>
                  <a:lnTo>
                    <a:pt x="7554150" y="10160000"/>
                  </a:lnTo>
                  <a:lnTo>
                    <a:pt x="7555865" y="10160000"/>
                  </a:lnTo>
                  <a:lnTo>
                    <a:pt x="7556817" y="10033000"/>
                  </a:lnTo>
                  <a:lnTo>
                    <a:pt x="7557732" y="10033000"/>
                  </a:lnTo>
                  <a:lnTo>
                    <a:pt x="7558545" y="9906000"/>
                  </a:lnTo>
                  <a:lnTo>
                    <a:pt x="7559522" y="9906000"/>
                  </a:lnTo>
                  <a:lnTo>
                    <a:pt x="7559535" y="9779000"/>
                  </a:lnTo>
                  <a:lnTo>
                    <a:pt x="7559154" y="9779000"/>
                  </a:lnTo>
                  <a:lnTo>
                    <a:pt x="7558291" y="9652000"/>
                  </a:lnTo>
                  <a:lnTo>
                    <a:pt x="7556868" y="9652000"/>
                  </a:lnTo>
                  <a:lnTo>
                    <a:pt x="7554811" y="9525000"/>
                  </a:lnTo>
                  <a:lnTo>
                    <a:pt x="7546708" y="9525000"/>
                  </a:lnTo>
                  <a:lnTo>
                    <a:pt x="7546708" y="9398000"/>
                  </a:lnTo>
                  <a:lnTo>
                    <a:pt x="7546048" y="9398000"/>
                  </a:lnTo>
                  <a:lnTo>
                    <a:pt x="7546848" y="9271000"/>
                  </a:lnTo>
                  <a:lnTo>
                    <a:pt x="7547775" y="9271000"/>
                  </a:lnTo>
                  <a:lnTo>
                    <a:pt x="7548727" y="9144000"/>
                  </a:lnTo>
                  <a:lnTo>
                    <a:pt x="7550442" y="9144000"/>
                  </a:lnTo>
                  <a:lnTo>
                    <a:pt x="7551064" y="9017000"/>
                  </a:lnTo>
                  <a:lnTo>
                    <a:pt x="7551420" y="9017000"/>
                  </a:lnTo>
                  <a:lnTo>
                    <a:pt x="7551445" y="8890000"/>
                  </a:lnTo>
                  <a:lnTo>
                    <a:pt x="7550201" y="8890000"/>
                  </a:lnTo>
                  <a:lnTo>
                    <a:pt x="7548778" y="8763000"/>
                  </a:lnTo>
                  <a:lnTo>
                    <a:pt x="7546721" y="8763000"/>
                  </a:lnTo>
                  <a:lnTo>
                    <a:pt x="7543952" y="8636000"/>
                  </a:lnTo>
                  <a:lnTo>
                    <a:pt x="7537082" y="8636000"/>
                  </a:lnTo>
                  <a:lnTo>
                    <a:pt x="7537437" y="8509000"/>
                  </a:lnTo>
                  <a:lnTo>
                    <a:pt x="7538860" y="8509000"/>
                  </a:lnTo>
                  <a:lnTo>
                    <a:pt x="7539774" y="8382000"/>
                  </a:lnTo>
                  <a:lnTo>
                    <a:pt x="7540726" y="8382000"/>
                  </a:lnTo>
                  <a:lnTo>
                    <a:pt x="7541641" y="8255000"/>
                  </a:lnTo>
                  <a:lnTo>
                    <a:pt x="7542441" y="8255000"/>
                  </a:lnTo>
                  <a:lnTo>
                    <a:pt x="7543063" y="8128000"/>
                  </a:lnTo>
                  <a:lnTo>
                    <a:pt x="7543444" y="8128000"/>
                  </a:lnTo>
                  <a:lnTo>
                    <a:pt x="7543051" y="8001000"/>
                  </a:lnTo>
                  <a:lnTo>
                    <a:pt x="7542187" y="8001000"/>
                  </a:lnTo>
                  <a:lnTo>
                    <a:pt x="7540765" y="7874000"/>
                  </a:lnTo>
                  <a:lnTo>
                    <a:pt x="7535964" y="7874000"/>
                  </a:lnTo>
                  <a:lnTo>
                    <a:pt x="7532433" y="7747000"/>
                  </a:lnTo>
                  <a:lnTo>
                    <a:pt x="7529335" y="7747000"/>
                  </a:lnTo>
                  <a:lnTo>
                    <a:pt x="7529957" y="7620000"/>
                  </a:lnTo>
                  <a:lnTo>
                    <a:pt x="7530757" y="7620000"/>
                  </a:lnTo>
                  <a:lnTo>
                    <a:pt x="7531671" y="7493000"/>
                  </a:lnTo>
                  <a:lnTo>
                    <a:pt x="7533538" y="7493000"/>
                  </a:lnTo>
                  <a:lnTo>
                    <a:pt x="7534338" y="7366000"/>
                  </a:lnTo>
                  <a:lnTo>
                    <a:pt x="7534961" y="7366000"/>
                  </a:lnTo>
                  <a:lnTo>
                    <a:pt x="7535316" y="7239000"/>
                  </a:lnTo>
                  <a:lnTo>
                    <a:pt x="7534961" y="7239000"/>
                  </a:lnTo>
                  <a:lnTo>
                    <a:pt x="7534097" y="7112000"/>
                  </a:lnTo>
                  <a:lnTo>
                    <a:pt x="7532675" y="7112000"/>
                  </a:lnTo>
                  <a:lnTo>
                    <a:pt x="7530617" y="6985000"/>
                  </a:lnTo>
                  <a:lnTo>
                    <a:pt x="7527861" y="6985000"/>
                  </a:lnTo>
                  <a:lnTo>
                    <a:pt x="7527137" y="6958965"/>
                  </a:lnTo>
                  <a:lnTo>
                    <a:pt x="7527137" y="12827000"/>
                  </a:lnTo>
                  <a:lnTo>
                    <a:pt x="7462469" y="12827000"/>
                  </a:lnTo>
                  <a:lnTo>
                    <a:pt x="7446162" y="12700000"/>
                  </a:lnTo>
                  <a:lnTo>
                    <a:pt x="7436802" y="12700000"/>
                  </a:lnTo>
                  <a:lnTo>
                    <a:pt x="7403871" y="12573000"/>
                  </a:lnTo>
                  <a:lnTo>
                    <a:pt x="7376261" y="12573000"/>
                  </a:lnTo>
                  <a:lnTo>
                    <a:pt x="7348220" y="12700000"/>
                  </a:lnTo>
                  <a:lnTo>
                    <a:pt x="7377836" y="12700000"/>
                  </a:lnTo>
                  <a:lnTo>
                    <a:pt x="7359078" y="12827000"/>
                  </a:lnTo>
                  <a:lnTo>
                    <a:pt x="7298372" y="12827000"/>
                  </a:lnTo>
                  <a:lnTo>
                    <a:pt x="7332916" y="12700000"/>
                  </a:lnTo>
                  <a:lnTo>
                    <a:pt x="7285571" y="12700000"/>
                  </a:lnTo>
                  <a:lnTo>
                    <a:pt x="7251090" y="12827000"/>
                  </a:lnTo>
                  <a:lnTo>
                    <a:pt x="7250379" y="12700000"/>
                  </a:lnTo>
                  <a:lnTo>
                    <a:pt x="7249566" y="12700000"/>
                  </a:lnTo>
                  <a:lnTo>
                    <a:pt x="7249350" y="12573000"/>
                  </a:lnTo>
                  <a:lnTo>
                    <a:pt x="7331926" y="12573000"/>
                  </a:lnTo>
                  <a:lnTo>
                    <a:pt x="7359320" y="12446000"/>
                  </a:lnTo>
                  <a:lnTo>
                    <a:pt x="7278649" y="12446000"/>
                  </a:lnTo>
                  <a:lnTo>
                    <a:pt x="7248385" y="12319000"/>
                  </a:lnTo>
                  <a:lnTo>
                    <a:pt x="7247509" y="12319000"/>
                  </a:lnTo>
                  <a:lnTo>
                    <a:pt x="7246810" y="12192000"/>
                  </a:lnTo>
                  <a:lnTo>
                    <a:pt x="7244562" y="12192000"/>
                  </a:lnTo>
                  <a:lnTo>
                    <a:pt x="7243216" y="12065000"/>
                  </a:lnTo>
                  <a:lnTo>
                    <a:pt x="7265949" y="12192000"/>
                  </a:lnTo>
                  <a:lnTo>
                    <a:pt x="7298499" y="12192000"/>
                  </a:lnTo>
                  <a:lnTo>
                    <a:pt x="7324369" y="12319000"/>
                  </a:lnTo>
                  <a:lnTo>
                    <a:pt x="7353605" y="12319000"/>
                  </a:lnTo>
                  <a:lnTo>
                    <a:pt x="7336193" y="12192000"/>
                  </a:lnTo>
                  <a:lnTo>
                    <a:pt x="7449744" y="12192000"/>
                  </a:lnTo>
                  <a:lnTo>
                    <a:pt x="7418591" y="12319000"/>
                  </a:lnTo>
                  <a:lnTo>
                    <a:pt x="7458342" y="12319000"/>
                  </a:lnTo>
                  <a:lnTo>
                    <a:pt x="7487729" y="12192000"/>
                  </a:lnTo>
                  <a:lnTo>
                    <a:pt x="7505078" y="12192000"/>
                  </a:lnTo>
                  <a:lnTo>
                    <a:pt x="7522819" y="12065000"/>
                  </a:lnTo>
                  <a:lnTo>
                    <a:pt x="7521511" y="12192000"/>
                  </a:lnTo>
                  <a:lnTo>
                    <a:pt x="7517346" y="12192000"/>
                  </a:lnTo>
                  <a:lnTo>
                    <a:pt x="7518006" y="12319000"/>
                  </a:lnTo>
                  <a:lnTo>
                    <a:pt x="7491806" y="12319000"/>
                  </a:lnTo>
                  <a:lnTo>
                    <a:pt x="7463307" y="12446000"/>
                  </a:lnTo>
                  <a:lnTo>
                    <a:pt x="7405573" y="12446000"/>
                  </a:lnTo>
                  <a:lnTo>
                    <a:pt x="7462952" y="12573000"/>
                  </a:lnTo>
                  <a:lnTo>
                    <a:pt x="7526337" y="12573000"/>
                  </a:lnTo>
                  <a:lnTo>
                    <a:pt x="7526820" y="12700000"/>
                  </a:lnTo>
                  <a:lnTo>
                    <a:pt x="7493825" y="12700000"/>
                  </a:lnTo>
                  <a:lnTo>
                    <a:pt x="7527137" y="12827000"/>
                  </a:lnTo>
                  <a:lnTo>
                    <a:pt x="7527137" y="6958965"/>
                  </a:lnTo>
                  <a:lnTo>
                    <a:pt x="7524331" y="6858000"/>
                  </a:lnTo>
                  <a:lnTo>
                    <a:pt x="7521118" y="6858000"/>
                  </a:lnTo>
                  <a:lnTo>
                    <a:pt x="7521740" y="6731000"/>
                  </a:lnTo>
                  <a:lnTo>
                    <a:pt x="7522540" y="6731000"/>
                  </a:lnTo>
                  <a:lnTo>
                    <a:pt x="7523454" y="6604000"/>
                  </a:lnTo>
                  <a:lnTo>
                    <a:pt x="7525321" y="6604000"/>
                  </a:lnTo>
                  <a:lnTo>
                    <a:pt x="7526134" y="6477000"/>
                  </a:lnTo>
                  <a:lnTo>
                    <a:pt x="7526744" y="6477000"/>
                  </a:lnTo>
                  <a:lnTo>
                    <a:pt x="7527112" y="6350000"/>
                  </a:lnTo>
                  <a:lnTo>
                    <a:pt x="7526744" y="6350000"/>
                  </a:lnTo>
                  <a:lnTo>
                    <a:pt x="7525880" y="6223000"/>
                  </a:lnTo>
                  <a:lnTo>
                    <a:pt x="7524458" y="6223000"/>
                  </a:lnTo>
                  <a:lnTo>
                    <a:pt x="7522400" y="6096000"/>
                  </a:lnTo>
                  <a:lnTo>
                    <a:pt x="7519175" y="6096000"/>
                  </a:lnTo>
                  <a:lnTo>
                    <a:pt x="7519175" y="11938000"/>
                  </a:lnTo>
                  <a:lnTo>
                    <a:pt x="7491057" y="11938000"/>
                  </a:lnTo>
                  <a:lnTo>
                    <a:pt x="7460729" y="11811000"/>
                  </a:lnTo>
                  <a:lnTo>
                    <a:pt x="7420203" y="11811000"/>
                  </a:lnTo>
                  <a:lnTo>
                    <a:pt x="7485812" y="11938000"/>
                  </a:lnTo>
                  <a:lnTo>
                    <a:pt x="7419784" y="11938000"/>
                  </a:lnTo>
                  <a:lnTo>
                    <a:pt x="7398969" y="11811000"/>
                  </a:lnTo>
                  <a:lnTo>
                    <a:pt x="7395832" y="11811000"/>
                  </a:lnTo>
                  <a:lnTo>
                    <a:pt x="7393673" y="11938000"/>
                  </a:lnTo>
                  <a:lnTo>
                    <a:pt x="7324915" y="11938000"/>
                  </a:lnTo>
                  <a:lnTo>
                    <a:pt x="7357046" y="11811000"/>
                  </a:lnTo>
                  <a:lnTo>
                    <a:pt x="7309967" y="11811000"/>
                  </a:lnTo>
                  <a:lnTo>
                    <a:pt x="7277557" y="11938000"/>
                  </a:lnTo>
                  <a:lnTo>
                    <a:pt x="7284072" y="11938000"/>
                  </a:lnTo>
                  <a:lnTo>
                    <a:pt x="7270026" y="12065000"/>
                  </a:lnTo>
                  <a:lnTo>
                    <a:pt x="7244156" y="12065000"/>
                  </a:lnTo>
                  <a:lnTo>
                    <a:pt x="7243940" y="11938000"/>
                  </a:lnTo>
                  <a:lnTo>
                    <a:pt x="7242378" y="11938000"/>
                  </a:lnTo>
                  <a:lnTo>
                    <a:pt x="7241883" y="11811000"/>
                  </a:lnTo>
                  <a:lnTo>
                    <a:pt x="7248969" y="11811000"/>
                  </a:lnTo>
                  <a:lnTo>
                    <a:pt x="7273988" y="11684000"/>
                  </a:lnTo>
                  <a:lnTo>
                    <a:pt x="7354278" y="11684000"/>
                  </a:lnTo>
                  <a:lnTo>
                    <a:pt x="7326909" y="11557000"/>
                  </a:lnTo>
                  <a:lnTo>
                    <a:pt x="7240384" y="11557000"/>
                  </a:lnTo>
                  <a:lnTo>
                    <a:pt x="7240016" y="11430000"/>
                  </a:lnTo>
                  <a:lnTo>
                    <a:pt x="7238797" y="11430000"/>
                  </a:lnTo>
                  <a:lnTo>
                    <a:pt x="7237844" y="11303000"/>
                  </a:lnTo>
                  <a:lnTo>
                    <a:pt x="7250963" y="11303000"/>
                  </a:lnTo>
                  <a:lnTo>
                    <a:pt x="7257986" y="11430000"/>
                  </a:lnTo>
                  <a:lnTo>
                    <a:pt x="7310628" y="11430000"/>
                  </a:lnTo>
                  <a:lnTo>
                    <a:pt x="7291413" y="11303000"/>
                  </a:lnTo>
                  <a:lnTo>
                    <a:pt x="7340422" y="11303000"/>
                  </a:lnTo>
                  <a:lnTo>
                    <a:pt x="7355383" y="11430000"/>
                  </a:lnTo>
                  <a:lnTo>
                    <a:pt x="7417511" y="11430000"/>
                  </a:lnTo>
                  <a:lnTo>
                    <a:pt x="7430008" y="11303000"/>
                  </a:lnTo>
                  <a:lnTo>
                    <a:pt x="7473810" y="11303000"/>
                  </a:lnTo>
                  <a:lnTo>
                    <a:pt x="7441743" y="11430000"/>
                  </a:lnTo>
                  <a:lnTo>
                    <a:pt x="7512761" y="11430000"/>
                  </a:lnTo>
                  <a:lnTo>
                    <a:pt x="7483805" y="11557000"/>
                  </a:lnTo>
                  <a:lnTo>
                    <a:pt x="7427315" y="11557000"/>
                  </a:lnTo>
                  <a:lnTo>
                    <a:pt x="7399883" y="11684000"/>
                  </a:lnTo>
                  <a:lnTo>
                    <a:pt x="7518324" y="11684000"/>
                  </a:lnTo>
                  <a:lnTo>
                    <a:pt x="7518806" y="11811000"/>
                  </a:lnTo>
                  <a:lnTo>
                    <a:pt x="7519022" y="11811000"/>
                  </a:lnTo>
                  <a:lnTo>
                    <a:pt x="7519175" y="11938000"/>
                  </a:lnTo>
                  <a:lnTo>
                    <a:pt x="7519175" y="6096000"/>
                  </a:lnTo>
                  <a:lnTo>
                    <a:pt x="7516850" y="6096000"/>
                  </a:lnTo>
                  <a:lnTo>
                    <a:pt x="7516850" y="10287000"/>
                  </a:lnTo>
                  <a:lnTo>
                    <a:pt x="7511047" y="10287000"/>
                  </a:lnTo>
                  <a:lnTo>
                    <a:pt x="7511047" y="11049000"/>
                  </a:lnTo>
                  <a:lnTo>
                    <a:pt x="7510983" y="11176000"/>
                  </a:lnTo>
                  <a:lnTo>
                    <a:pt x="7498601" y="11176000"/>
                  </a:lnTo>
                  <a:lnTo>
                    <a:pt x="7486066" y="11049000"/>
                  </a:lnTo>
                  <a:lnTo>
                    <a:pt x="7482954" y="11049000"/>
                  </a:lnTo>
                  <a:lnTo>
                    <a:pt x="7452627" y="10922000"/>
                  </a:lnTo>
                  <a:lnTo>
                    <a:pt x="7378827" y="10922000"/>
                  </a:lnTo>
                  <a:lnTo>
                    <a:pt x="7412114" y="11049000"/>
                  </a:lnTo>
                  <a:lnTo>
                    <a:pt x="7348944" y="11049000"/>
                  </a:lnTo>
                  <a:lnTo>
                    <a:pt x="7378827" y="10922000"/>
                  </a:lnTo>
                  <a:lnTo>
                    <a:pt x="7332129" y="10922000"/>
                  </a:lnTo>
                  <a:lnTo>
                    <a:pt x="7301878" y="11049000"/>
                  </a:lnTo>
                  <a:lnTo>
                    <a:pt x="7307351" y="11049000"/>
                  </a:lnTo>
                  <a:lnTo>
                    <a:pt x="7291883" y="11176000"/>
                  </a:lnTo>
                  <a:lnTo>
                    <a:pt x="7245159" y="11176000"/>
                  </a:lnTo>
                  <a:lnTo>
                    <a:pt x="7282269" y="11049000"/>
                  </a:lnTo>
                  <a:lnTo>
                    <a:pt x="7233793" y="11049000"/>
                  </a:lnTo>
                  <a:lnTo>
                    <a:pt x="7233463" y="10922000"/>
                  </a:lnTo>
                  <a:lnTo>
                    <a:pt x="7265898" y="10922000"/>
                  </a:lnTo>
                  <a:lnTo>
                    <a:pt x="7290473" y="10795000"/>
                  </a:lnTo>
                  <a:lnTo>
                    <a:pt x="7318807" y="10795000"/>
                  </a:lnTo>
                  <a:lnTo>
                    <a:pt x="7291171" y="10668000"/>
                  </a:lnTo>
                  <a:lnTo>
                    <a:pt x="7231913" y="10668000"/>
                  </a:lnTo>
                  <a:lnTo>
                    <a:pt x="7231405" y="10541000"/>
                  </a:lnTo>
                  <a:lnTo>
                    <a:pt x="7263676" y="10541000"/>
                  </a:lnTo>
                  <a:lnTo>
                    <a:pt x="7245045" y="10414000"/>
                  </a:lnTo>
                  <a:lnTo>
                    <a:pt x="7296137" y="10414000"/>
                  </a:lnTo>
                  <a:lnTo>
                    <a:pt x="7319785" y="10541000"/>
                  </a:lnTo>
                  <a:lnTo>
                    <a:pt x="7334453" y="10541000"/>
                  </a:lnTo>
                  <a:lnTo>
                    <a:pt x="7360742" y="10668000"/>
                  </a:lnTo>
                  <a:lnTo>
                    <a:pt x="7384796" y="10668000"/>
                  </a:lnTo>
                  <a:lnTo>
                    <a:pt x="7413231" y="10541000"/>
                  </a:lnTo>
                  <a:lnTo>
                    <a:pt x="7432624" y="10541000"/>
                  </a:lnTo>
                  <a:lnTo>
                    <a:pt x="7452030" y="10414000"/>
                  </a:lnTo>
                  <a:lnTo>
                    <a:pt x="7498982" y="10414000"/>
                  </a:lnTo>
                  <a:lnTo>
                    <a:pt x="7465733" y="10541000"/>
                  </a:lnTo>
                  <a:lnTo>
                    <a:pt x="7503084" y="10541000"/>
                  </a:lnTo>
                  <a:lnTo>
                    <a:pt x="7504671" y="10668000"/>
                  </a:lnTo>
                  <a:lnTo>
                    <a:pt x="7447216" y="10668000"/>
                  </a:lnTo>
                  <a:lnTo>
                    <a:pt x="7419213" y="10795000"/>
                  </a:lnTo>
                  <a:lnTo>
                    <a:pt x="7446848" y="10795000"/>
                  </a:lnTo>
                  <a:lnTo>
                    <a:pt x="7473099" y="10922000"/>
                  </a:lnTo>
                  <a:lnTo>
                    <a:pt x="7510716" y="10922000"/>
                  </a:lnTo>
                  <a:lnTo>
                    <a:pt x="7510920" y="11049000"/>
                  </a:lnTo>
                  <a:lnTo>
                    <a:pt x="7511047" y="11049000"/>
                  </a:lnTo>
                  <a:lnTo>
                    <a:pt x="7511047" y="10287000"/>
                  </a:lnTo>
                  <a:lnTo>
                    <a:pt x="7479284" y="10287000"/>
                  </a:lnTo>
                  <a:lnTo>
                    <a:pt x="7466787" y="10160000"/>
                  </a:lnTo>
                  <a:lnTo>
                    <a:pt x="7458443" y="10160000"/>
                  </a:lnTo>
                  <a:lnTo>
                    <a:pt x="7426515" y="10033000"/>
                  </a:lnTo>
                  <a:lnTo>
                    <a:pt x="7365974" y="10033000"/>
                  </a:lnTo>
                  <a:lnTo>
                    <a:pt x="7337933" y="10160000"/>
                  </a:lnTo>
                  <a:lnTo>
                    <a:pt x="7330745" y="10160000"/>
                  </a:lnTo>
                  <a:lnTo>
                    <a:pt x="7313168" y="10287000"/>
                  </a:lnTo>
                  <a:lnTo>
                    <a:pt x="7288073" y="10287000"/>
                  </a:lnTo>
                  <a:lnTo>
                    <a:pt x="7322617" y="10160000"/>
                  </a:lnTo>
                  <a:lnTo>
                    <a:pt x="7275284" y="10160000"/>
                  </a:lnTo>
                  <a:lnTo>
                    <a:pt x="7240803" y="10287000"/>
                  </a:lnTo>
                  <a:lnTo>
                    <a:pt x="7240092" y="10160000"/>
                  </a:lnTo>
                  <a:lnTo>
                    <a:pt x="7239609" y="10160000"/>
                  </a:lnTo>
                  <a:lnTo>
                    <a:pt x="7239279" y="10033000"/>
                  </a:lnTo>
                  <a:lnTo>
                    <a:pt x="7296277" y="10033000"/>
                  </a:lnTo>
                  <a:lnTo>
                    <a:pt x="7321639" y="9906000"/>
                  </a:lnTo>
                  <a:lnTo>
                    <a:pt x="7296975" y="9906000"/>
                  </a:lnTo>
                  <a:lnTo>
                    <a:pt x="7268362" y="9779000"/>
                  </a:lnTo>
                  <a:lnTo>
                    <a:pt x="7237222" y="9779000"/>
                  </a:lnTo>
                  <a:lnTo>
                    <a:pt x="7236511" y="9652000"/>
                  </a:lnTo>
                  <a:lnTo>
                    <a:pt x="7234644" y="9652000"/>
                  </a:lnTo>
                  <a:lnTo>
                    <a:pt x="7234263" y="9525000"/>
                  </a:lnTo>
                  <a:lnTo>
                    <a:pt x="7234466" y="9525000"/>
                  </a:lnTo>
                  <a:lnTo>
                    <a:pt x="7234161" y="9398000"/>
                  </a:lnTo>
                  <a:lnTo>
                    <a:pt x="7249757" y="9398000"/>
                  </a:lnTo>
                  <a:lnTo>
                    <a:pt x="7249414" y="9525000"/>
                  </a:lnTo>
                  <a:lnTo>
                    <a:pt x="7255662" y="9525000"/>
                  </a:lnTo>
                  <a:lnTo>
                    <a:pt x="7278649" y="9652000"/>
                  </a:lnTo>
                  <a:lnTo>
                    <a:pt x="7314070" y="9652000"/>
                  </a:lnTo>
                  <a:lnTo>
                    <a:pt x="7340257" y="9779000"/>
                  </a:lnTo>
                  <a:lnTo>
                    <a:pt x="7377849" y="9779000"/>
                  </a:lnTo>
                  <a:lnTo>
                    <a:pt x="7360602" y="9652000"/>
                  </a:lnTo>
                  <a:lnTo>
                    <a:pt x="7408304" y="9652000"/>
                  </a:lnTo>
                  <a:lnTo>
                    <a:pt x="7377849" y="9779000"/>
                  </a:lnTo>
                  <a:lnTo>
                    <a:pt x="7419048" y="9779000"/>
                  </a:lnTo>
                  <a:lnTo>
                    <a:pt x="7448055" y="9652000"/>
                  </a:lnTo>
                  <a:lnTo>
                    <a:pt x="7476579" y="9652000"/>
                  </a:lnTo>
                  <a:lnTo>
                    <a:pt x="7494778" y="9525000"/>
                  </a:lnTo>
                  <a:lnTo>
                    <a:pt x="7510081" y="9525000"/>
                  </a:lnTo>
                  <a:lnTo>
                    <a:pt x="7509129" y="9652000"/>
                  </a:lnTo>
                  <a:lnTo>
                    <a:pt x="7507719" y="9652000"/>
                  </a:lnTo>
                  <a:lnTo>
                    <a:pt x="7508888" y="9779000"/>
                  </a:lnTo>
                  <a:lnTo>
                    <a:pt x="7453020" y="9779000"/>
                  </a:lnTo>
                  <a:lnTo>
                    <a:pt x="7425029" y="9906000"/>
                  </a:lnTo>
                  <a:lnTo>
                    <a:pt x="7395273" y="9906000"/>
                  </a:lnTo>
                  <a:lnTo>
                    <a:pt x="7452665" y="10033000"/>
                  </a:lnTo>
                  <a:lnTo>
                    <a:pt x="7516050" y="10033000"/>
                  </a:lnTo>
                  <a:lnTo>
                    <a:pt x="7516520" y="10160000"/>
                  </a:lnTo>
                  <a:lnTo>
                    <a:pt x="7483538" y="10160000"/>
                  </a:lnTo>
                  <a:lnTo>
                    <a:pt x="7516850" y="10287000"/>
                  </a:lnTo>
                  <a:lnTo>
                    <a:pt x="7516850" y="6096000"/>
                  </a:lnTo>
                  <a:lnTo>
                    <a:pt x="7514298" y="6096000"/>
                  </a:lnTo>
                  <a:lnTo>
                    <a:pt x="7514298" y="5969000"/>
                  </a:lnTo>
                  <a:lnTo>
                    <a:pt x="7513650" y="5969000"/>
                  </a:lnTo>
                  <a:lnTo>
                    <a:pt x="7514450" y="5842000"/>
                  </a:lnTo>
                  <a:lnTo>
                    <a:pt x="7515365" y="5842000"/>
                  </a:lnTo>
                  <a:lnTo>
                    <a:pt x="7516317" y="5715000"/>
                  </a:lnTo>
                  <a:lnTo>
                    <a:pt x="7518032" y="5715000"/>
                  </a:lnTo>
                  <a:lnTo>
                    <a:pt x="7518654" y="5588000"/>
                  </a:lnTo>
                  <a:lnTo>
                    <a:pt x="7519009" y="5588000"/>
                  </a:lnTo>
                  <a:lnTo>
                    <a:pt x="7519035" y="5461000"/>
                  </a:lnTo>
                  <a:lnTo>
                    <a:pt x="7518654" y="5461000"/>
                  </a:lnTo>
                  <a:lnTo>
                    <a:pt x="7517790" y="5334000"/>
                  </a:lnTo>
                  <a:lnTo>
                    <a:pt x="7514310" y="5334000"/>
                  </a:lnTo>
                  <a:lnTo>
                    <a:pt x="7511555" y="5207000"/>
                  </a:lnTo>
                  <a:lnTo>
                    <a:pt x="7508799" y="5207000"/>
                  </a:lnTo>
                  <a:lnTo>
                    <a:pt x="7508799" y="9398000"/>
                  </a:lnTo>
                  <a:lnTo>
                    <a:pt x="7480681" y="9271000"/>
                  </a:lnTo>
                  <a:lnTo>
                    <a:pt x="7475436" y="9271000"/>
                  </a:lnTo>
                  <a:lnTo>
                    <a:pt x="7475436" y="9398000"/>
                  </a:lnTo>
                  <a:lnTo>
                    <a:pt x="7444092" y="9398000"/>
                  </a:lnTo>
                  <a:lnTo>
                    <a:pt x="7433729" y="9317279"/>
                  </a:lnTo>
                  <a:lnTo>
                    <a:pt x="7475436" y="9398000"/>
                  </a:lnTo>
                  <a:lnTo>
                    <a:pt x="7475436" y="9271000"/>
                  </a:lnTo>
                  <a:lnTo>
                    <a:pt x="7427785" y="9271000"/>
                  </a:lnTo>
                  <a:lnTo>
                    <a:pt x="7418413" y="9271000"/>
                  </a:lnTo>
                  <a:lnTo>
                    <a:pt x="7385469" y="9144000"/>
                  </a:lnTo>
                  <a:lnTo>
                    <a:pt x="7357872" y="9144000"/>
                  </a:lnTo>
                  <a:lnTo>
                    <a:pt x="7329830" y="9271000"/>
                  </a:lnTo>
                  <a:lnTo>
                    <a:pt x="7359434" y="9271000"/>
                  </a:lnTo>
                  <a:lnTo>
                    <a:pt x="7340676" y="9398000"/>
                  </a:lnTo>
                  <a:lnTo>
                    <a:pt x="7279983" y="9398000"/>
                  </a:lnTo>
                  <a:lnTo>
                    <a:pt x="7314527" y="9271000"/>
                  </a:lnTo>
                  <a:lnTo>
                    <a:pt x="7267181" y="9271000"/>
                  </a:lnTo>
                  <a:lnTo>
                    <a:pt x="7232701" y="9398000"/>
                  </a:lnTo>
                  <a:lnTo>
                    <a:pt x="7231989" y="9271000"/>
                  </a:lnTo>
                  <a:lnTo>
                    <a:pt x="7231177" y="9271000"/>
                  </a:lnTo>
                  <a:lnTo>
                    <a:pt x="7230961" y="9144000"/>
                  </a:lnTo>
                  <a:lnTo>
                    <a:pt x="7340917" y="9144000"/>
                  </a:lnTo>
                  <a:lnTo>
                    <a:pt x="7345896" y="9017000"/>
                  </a:lnTo>
                  <a:lnTo>
                    <a:pt x="7260260" y="9017000"/>
                  </a:lnTo>
                  <a:lnTo>
                    <a:pt x="7229996" y="8890000"/>
                  </a:lnTo>
                  <a:lnTo>
                    <a:pt x="7229119" y="8890000"/>
                  </a:lnTo>
                  <a:lnTo>
                    <a:pt x="7228421" y="8763000"/>
                  </a:lnTo>
                  <a:lnTo>
                    <a:pt x="7226173" y="8763000"/>
                  </a:lnTo>
                  <a:lnTo>
                    <a:pt x="7224827" y="8636000"/>
                  </a:lnTo>
                  <a:lnTo>
                    <a:pt x="7247560" y="8763000"/>
                  </a:lnTo>
                  <a:lnTo>
                    <a:pt x="7254773" y="8763000"/>
                  </a:lnTo>
                  <a:lnTo>
                    <a:pt x="7280097" y="8890000"/>
                  </a:lnTo>
                  <a:lnTo>
                    <a:pt x="7335215" y="8890000"/>
                  </a:lnTo>
                  <a:lnTo>
                    <a:pt x="7317816" y="8763000"/>
                  </a:lnTo>
                  <a:lnTo>
                    <a:pt x="7431354" y="8763000"/>
                  </a:lnTo>
                  <a:lnTo>
                    <a:pt x="7400201" y="8890000"/>
                  </a:lnTo>
                  <a:lnTo>
                    <a:pt x="7439952" y="8890000"/>
                  </a:lnTo>
                  <a:lnTo>
                    <a:pt x="7469340" y="8763000"/>
                  </a:lnTo>
                  <a:lnTo>
                    <a:pt x="7486688" y="8763000"/>
                  </a:lnTo>
                  <a:lnTo>
                    <a:pt x="7504430" y="8636000"/>
                  </a:lnTo>
                  <a:lnTo>
                    <a:pt x="7503122" y="8763000"/>
                  </a:lnTo>
                  <a:lnTo>
                    <a:pt x="7498956" y="8763000"/>
                  </a:lnTo>
                  <a:lnTo>
                    <a:pt x="7499617" y="8890000"/>
                  </a:lnTo>
                  <a:lnTo>
                    <a:pt x="7473416" y="8890000"/>
                  </a:lnTo>
                  <a:lnTo>
                    <a:pt x="7444930" y="9017000"/>
                  </a:lnTo>
                  <a:lnTo>
                    <a:pt x="7387183" y="9017000"/>
                  </a:lnTo>
                  <a:lnTo>
                    <a:pt x="7444562" y="9144000"/>
                  </a:lnTo>
                  <a:lnTo>
                    <a:pt x="7507948" y="9144000"/>
                  </a:lnTo>
                  <a:lnTo>
                    <a:pt x="7508430" y="9271000"/>
                  </a:lnTo>
                  <a:lnTo>
                    <a:pt x="7508646" y="9271000"/>
                  </a:lnTo>
                  <a:lnTo>
                    <a:pt x="7508799" y="9398000"/>
                  </a:lnTo>
                  <a:lnTo>
                    <a:pt x="7508799" y="5207000"/>
                  </a:lnTo>
                  <a:lnTo>
                    <a:pt x="7504658" y="5207000"/>
                  </a:lnTo>
                  <a:lnTo>
                    <a:pt x="7505014" y="5080000"/>
                  </a:lnTo>
                  <a:lnTo>
                    <a:pt x="7505636" y="5080000"/>
                  </a:lnTo>
                  <a:lnTo>
                    <a:pt x="7506436" y="4953000"/>
                  </a:lnTo>
                  <a:lnTo>
                    <a:pt x="7508316" y="4953000"/>
                  </a:lnTo>
                  <a:lnTo>
                    <a:pt x="7509230" y="4826000"/>
                  </a:lnTo>
                  <a:lnTo>
                    <a:pt x="7510031" y="4826000"/>
                  </a:lnTo>
                  <a:lnTo>
                    <a:pt x="7510653" y="4699000"/>
                  </a:lnTo>
                  <a:lnTo>
                    <a:pt x="7511034" y="4699000"/>
                  </a:lnTo>
                  <a:lnTo>
                    <a:pt x="7510653" y="4572000"/>
                  </a:lnTo>
                  <a:lnTo>
                    <a:pt x="7509777" y="4572000"/>
                  </a:lnTo>
                  <a:lnTo>
                    <a:pt x="7508354" y="4445000"/>
                  </a:lnTo>
                  <a:lnTo>
                    <a:pt x="7503541" y="4445000"/>
                  </a:lnTo>
                  <a:lnTo>
                    <a:pt x="7500633" y="4340390"/>
                  </a:lnTo>
                  <a:lnTo>
                    <a:pt x="7500633" y="8509000"/>
                  </a:lnTo>
                  <a:lnTo>
                    <a:pt x="7472667" y="8509000"/>
                  </a:lnTo>
                  <a:lnTo>
                    <a:pt x="7442340" y="8382000"/>
                  </a:lnTo>
                  <a:lnTo>
                    <a:pt x="7401814" y="8382000"/>
                  </a:lnTo>
                  <a:lnTo>
                    <a:pt x="7467435" y="8509000"/>
                  </a:lnTo>
                  <a:lnTo>
                    <a:pt x="7306526" y="8509000"/>
                  </a:lnTo>
                  <a:lnTo>
                    <a:pt x="7338657" y="8382000"/>
                  </a:lnTo>
                  <a:lnTo>
                    <a:pt x="7291578" y="8382000"/>
                  </a:lnTo>
                  <a:lnTo>
                    <a:pt x="7259180" y="8509000"/>
                  </a:lnTo>
                  <a:lnTo>
                    <a:pt x="7281583" y="8509000"/>
                  </a:lnTo>
                  <a:lnTo>
                    <a:pt x="7265683" y="8636000"/>
                  </a:lnTo>
                  <a:lnTo>
                    <a:pt x="7225766" y="8636000"/>
                  </a:lnTo>
                  <a:lnTo>
                    <a:pt x="7225538" y="8509000"/>
                  </a:lnTo>
                  <a:lnTo>
                    <a:pt x="7223988" y="8509000"/>
                  </a:lnTo>
                  <a:lnTo>
                    <a:pt x="7223493" y="8382000"/>
                  </a:lnTo>
                  <a:lnTo>
                    <a:pt x="7230592" y="8382000"/>
                  </a:lnTo>
                  <a:lnTo>
                    <a:pt x="7255599" y="8255000"/>
                  </a:lnTo>
                  <a:lnTo>
                    <a:pt x="7335888" y="8255000"/>
                  </a:lnTo>
                  <a:lnTo>
                    <a:pt x="7308520" y="8128000"/>
                  </a:lnTo>
                  <a:lnTo>
                    <a:pt x="7221995" y="8128000"/>
                  </a:lnTo>
                  <a:lnTo>
                    <a:pt x="7221626" y="8001000"/>
                  </a:lnTo>
                  <a:lnTo>
                    <a:pt x="7220407" y="8001000"/>
                  </a:lnTo>
                  <a:lnTo>
                    <a:pt x="7219455" y="7874000"/>
                  </a:lnTo>
                  <a:lnTo>
                    <a:pt x="7225817" y="7874000"/>
                  </a:lnTo>
                  <a:lnTo>
                    <a:pt x="7232574" y="8001000"/>
                  </a:lnTo>
                  <a:lnTo>
                    <a:pt x="7273023" y="8001000"/>
                  </a:lnTo>
                  <a:lnTo>
                    <a:pt x="7253389" y="7874000"/>
                  </a:lnTo>
                  <a:lnTo>
                    <a:pt x="7322032" y="7874000"/>
                  </a:lnTo>
                  <a:lnTo>
                    <a:pt x="7336993" y="8001000"/>
                  </a:lnTo>
                  <a:lnTo>
                    <a:pt x="7411618" y="8001000"/>
                  </a:lnTo>
                  <a:lnTo>
                    <a:pt x="7422337" y="7874000"/>
                  </a:lnTo>
                  <a:lnTo>
                    <a:pt x="7455433" y="7874000"/>
                  </a:lnTo>
                  <a:lnTo>
                    <a:pt x="7423366" y="8001000"/>
                  </a:lnTo>
                  <a:lnTo>
                    <a:pt x="7494384" y="8001000"/>
                  </a:lnTo>
                  <a:lnTo>
                    <a:pt x="7465428" y="8128000"/>
                  </a:lnTo>
                  <a:lnTo>
                    <a:pt x="7408926" y="8128000"/>
                  </a:lnTo>
                  <a:lnTo>
                    <a:pt x="7381494" y="8255000"/>
                  </a:lnTo>
                  <a:lnTo>
                    <a:pt x="7462812" y="8255000"/>
                  </a:lnTo>
                  <a:lnTo>
                    <a:pt x="7492568" y="8382000"/>
                  </a:lnTo>
                  <a:lnTo>
                    <a:pt x="7500417" y="8382000"/>
                  </a:lnTo>
                  <a:lnTo>
                    <a:pt x="7500633" y="8509000"/>
                  </a:lnTo>
                  <a:lnTo>
                    <a:pt x="7500633" y="4340390"/>
                  </a:lnTo>
                  <a:lnTo>
                    <a:pt x="7500010" y="4318000"/>
                  </a:lnTo>
                  <a:lnTo>
                    <a:pt x="7496924" y="4318000"/>
                  </a:lnTo>
                  <a:lnTo>
                    <a:pt x="7497546" y="4191000"/>
                  </a:lnTo>
                  <a:lnTo>
                    <a:pt x="7498347" y="4191000"/>
                  </a:lnTo>
                  <a:lnTo>
                    <a:pt x="7499261" y="4064000"/>
                  </a:lnTo>
                  <a:lnTo>
                    <a:pt x="7500213" y="4064000"/>
                  </a:lnTo>
                  <a:lnTo>
                    <a:pt x="7501128" y="3937000"/>
                  </a:lnTo>
                  <a:lnTo>
                    <a:pt x="7502550" y="3937000"/>
                  </a:lnTo>
                  <a:lnTo>
                    <a:pt x="7502906" y="3810000"/>
                  </a:lnTo>
                  <a:lnTo>
                    <a:pt x="7502550" y="3683000"/>
                  </a:lnTo>
                  <a:lnTo>
                    <a:pt x="7500252" y="3683000"/>
                  </a:lnTo>
                  <a:lnTo>
                    <a:pt x="7498194" y="3556000"/>
                  </a:lnTo>
                  <a:lnTo>
                    <a:pt x="7495438" y="3556000"/>
                  </a:lnTo>
                  <a:lnTo>
                    <a:pt x="7492657" y="3455962"/>
                  </a:lnTo>
                  <a:lnTo>
                    <a:pt x="7492657" y="7620000"/>
                  </a:lnTo>
                  <a:lnTo>
                    <a:pt x="7492593" y="7747000"/>
                  </a:lnTo>
                  <a:lnTo>
                    <a:pt x="7480211" y="7747000"/>
                  </a:lnTo>
                  <a:lnTo>
                    <a:pt x="7467676" y="7620000"/>
                  </a:lnTo>
                  <a:lnTo>
                    <a:pt x="7434237" y="7620000"/>
                  </a:lnTo>
                  <a:lnTo>
                    <a:pt x="7402309" y="7493000"/>
                  </a:lnTo>
                  <a:lnTo>
                    <a:pt x="7360437" y="7493000"/>
                  </a:lnTo>
                  <a:lnTo>
                    <a:pt x="7393724" y="7620000"/>
                  </a:lnTo>
                  <a:lnTo>
                    <a:pt x="7330554" y="7620000"/>
                  </a:lnTo>
                  <a:lnTo>
                    <a:pt x="7360437" y="7493000"/>
                  </a:lnTo>
                  <a:lnTo>
                    <a:pt x="7313739" y="7493000"/>
                  </a:lnTo>
                  <a:lnTo>
                    <a:pt x="7283488" y="7620000"/>
                  </a:lnTo>
                  <a:lnTo>
                    <a:pt x="7288962" y="7620000"/>
                  </a:lnTo>
                  <a:lnTo>
                    <a:pt x="7273493" y="7747000"/>
                  </a:lnTo>
                  <a:lnTo>
                    <a:pt x="7226782" y="7747000"/>
                  </a:lnTo>
                  <a:lnTo>
                    <a:pt x="7263879" y="7620000"/>
                  </a:lnTo>
                  <a:lnTo>
                    <a:pt x="7215403" y="7620000"/>
                  </a:lnTo>
                  <a:lnTo>
                    <a:pt x="7215073" y="7493000"/>
                  </a:lnTo>
                  <a:lnTo>
                    <a:pt x="7247509" y="7493000"/>
                  </a:lnTo>
                  <a:lnTo>
                    <a:pt x="7272083" y="7366000"/>
                  </a:lnTo>
                  <a:lnTo>
                    <a:pt x="7300417" y="7366000"/>
                  </a:lnTo>
                  <a:lnTo>
                    <a:pt x="7272782" y="7239000"/>
                  </a:lnTo>
                  <a:lnTo>
                    <a:pt x="7213524" y="7239000"/>
                  </a:lnTo>
                  <a:lnTo>
                    <a:pt x="7213016" y="7112000"/>
                  </a:lnTo>
                  <a:lnTo>
                    <a:pt x="7245286" y="7112000"/>
                  </a:lnTo>
                  <a:lnTo>
                    <a:pt x="7226655" y="6985000"/>
                  </a:lnTo>
                  <a:lnTo>
                    <a:pt x="7277748" y="6985000"/>
                  </a:lnTo>
                  <a:lnTo>
                    <a:pt x="7301395" y="7112000"/>
                  </a:lnTo>
                  <a:lnTo>
                    <a:pt x="7316063" y="7112000"/>
                  </a:lnTo>
                  <a:lnTo>
                    <a:pt x="7342352" y="7239000"/>
                  </a:lnTo>
                  <a:lnTo>
                    <a:pt x="7366394" y="7239000"/>
                  </a:lnTo>
                  <a:lnTo>
                    <a:pt x="7394842" y="7112000"/>
                  </a:lnTo>
                  <a:lnTo>
                    <a:pt x="7433640" y="7112000"/>
                  </a:lnTo>
                  <a:lnTo>
                    <a:pt x="7452385" y="6985000"/>
                  </a:lnTo>
                  <a:lnTo>
                    <a:pt x="7480592" y="6985000"/>
                  </a:lnTo>
                  <a:lnTo>
                    <a:pt x="7447343" y="7112000"/>
                  </a:lnTo>
                  <a:lnTo>
                    <a:pt x="7484694" y="7112000"/>
                  </a:lnTo>
                  <a:lnTo>
                    <a:pt x="7486282" y="7239000"/>
                  </a:lnTo>
                  <a:lnTo>
                    <a:pt x="7428827" y="7239000"/>
                  </a:lnTo>
                  <a:lnTo>
                    <a:pt x="7400836" y="7366000"/>
                  </a:lnTo>
                  <a:lnTo>
                    <a:pt x="7428471" y="7366000"/>
                  </a:lnTo>
                  <a:lnTo>
                    <a:pt x="7454709" y="7493000"/>
                  </a:lnTo>
                  <a:lnTo>
                    <a:pt x="7492314" y="7493000"/>
                  </a:lnTo>
                  <a:lnTo>
                    <a:pt x="7492530" y="7620000"/>
                  </a:lnTo>
                  <a:lnTo>
                    <a:pt x="7492657" y="7620000"/>
                  </a:lnTo>
                  <a:lnTo>
                    <a:pt x="7492657" y="3455962"/>
                  </a:lnTo>
                  <a:lnTo>
                    <a:pt x="7491908" y="3429000"/>
                  </a:lnTo>
                  <a:lnTo>
                    <a:pt x="7490752" y="3429000"/>
                  </a:lnTo>
                  <a:lnTo>
                    <a:pt x="7491565" y="3302000"/>
                  </a:lnTo>
                  <a:lnTo>
                    <a:pt x="7492479" y="3302000"/>
                  </a:lnTo>
                  <a:lnTo>
                    <a:pt x="7493432" y="3175000"/>
                  </a:lnTo>
                  <a:lnTo>
                    <a:pt x="7495108" y="3175000"/>
                  </a:lnTo>
                  <a:lnTo>
                    <a:pt x="7495705" y="3048000"/>
                  </a:lnTo>
                  <a:lnTo>
                    <a:pt x="7496048" y="3048000"/>
                  </a:lnTo>
                  <a:lnTo>
                    <a:pt x="7496048" y="2921000"/>
                  </a:lnTo>
                  <a:lnTo>
                    <a:pt x="7494765" y="2921000"/>
                  </a:lnTo>
                  <a:lnTo>
                    <a:pt x="7493330" y="2794000"/>
                  </a:lnTo>
                  <a:lnTo>
                    <a:pt x="7491285" y="2794000"/>
                  </a:lnTo>
                  <a:lnTo>
                    <a:pt x="7488529" y="2667000"/>
                  </a:lnTo>
                  <a:lnTo>
                    <a:pt x="7484440" y="2667000"/>
                  </a:lnTo>
                  <a:lnTo>
                    <a:pt x="7484440" y="6731000"/>
                  </a:lnTo>
                  <a:lnTo>
                    <a:pt x="7484377" y="6858000"/>
                  </a:lnTo>
                  <a:lnTo>
                    <a:pt x="7446873" y="6858000"/>
                  </a:lnTo>
                  <a:lnTo>
                    <a:pt x="7434377" y="6731000"/>
                  </a:lnTo>
                  <a:lnTo>
                    <a:pt x="7426033" y="6731000"/>
                  </a:lnTo>
                  <a:lnTo>
                    <a:pt x="7394092" y="6604000"/>
                  </a:lnTo>
                  <a:lnTo>
                    <a:pt x="7352233" y="6604000"/>
                  </a:lnTo>
                  <a:lnTo>
                    <a:pt x="7385507" y="6731000"/>
                  </a:lnTo>
                  <a:lnTo>
                    <a:pt x="7322350" y="6731000"/>
                  </a:lnTo>
                  <a:lnTo>
                    <a:pt x="7352233" y="6604000"/>
                  </a:lnTo>
                  <a:lnTo>
                    <a:pt x="7333564" y="6604000"/>
                  </a:lnTo>
                  <a:lnTo>
                    <a:pt x="7305522" y="6731000"/>
                  </a:lnTo>
                  <a:lnTo>
                    <a:pt x="7298334" y="6731000"/>
                  </a:lnTo>
                  <a:lnTo>
                    <a:pt x="7280745" y="6858000"/>
                  </a:lnTo>
                  <a:lnTo>
                    <a:pt x="7255675" y="6858000"/>
                  </a:lnTo>
                  <a:lnTo>
                    <a:pt x="7290219" y="6731000"/>
                  </a:lnTo>
                  <a:lnTo>
                    <a:pt x="7242873" y="6731000"/>
                  </a:lnTo>
                  <a:lnTo>
                    <a:pt x="7208393" y="6858000"/>
                  </a:lnTo>
                  <a:lnTo>
                    <a:pt x="7207682" y="6731000"/>
                  </a:lnTo>
                  <a:lnTo>
                    <a:pt x="7207186" y="6731000"/>
                  </a:lnTo>
                  <a:lnTo>
                    <a:pt x="7206856" y="6604000"/>
                  </a:lnTo>
                  <a:lnTo>
                    <a:pt x="7263866" y="6604000"/>
                  </a:lnTo>
                  <a:lnTo>
                    <a:pt x="7289228" y="6477000"/>
                  </a:lnTo>
                  <a:lnTo>
                    <a:pt x="7264565" y="6477000"/>
                  </a:lnTo>
                  <a:lnTo>
                    <a:pt x="7235952" y="6350000"/>
                  </a:lnTo>
                  <a:lnTo>
                    <a:pt x="7205319" y="6350000"/>
                  </a:lnTo>
                  <a:lnTo>
                    <a:pt x="7204811" y="6223000"/>
                  </a:lnTo>
                  <a:lnTo>
                    <a:pt x="7218439" y="6223000"/>
                  </a:lnTo>
                  <a:lnTo>
                    <a:pt x="7202233" y="6096000"/>
                  </a:lnTo>
                  <a:lnTo>
                    <a:pt x="7246252" y="6096000"/>
                  </a:lnTo>
                  <a:lnTo>
                    <a:pt x="7269543" y="6223000"/>
                  </a:lnTo>
                  <a:lnTo>
                    <a:pt x="7281659" y="6223000"/>
                  </a:lnTo>
                  <a:lnTo>
                    <a:pt x="7307847" y="6350000"/>
                  </a:lnTo>
                  <a:lnTo>
                    <a:pt x="7345439" y="6350000"/>
                  </a:lnTo>
                  <a:lnTo>
                    <a:pt x="7328192" y="6223000"/>
                  </a:lnTo>
                  <a:lnTo>
                    <a:pt x="7375893" y="6223000"/>
                  </a:lnTo>
                  <a:lnTo>
                    <a:pt x="7345439" y="6350000"/>
                  </a:lnTo>
                  <a:lnTo>
                    <a:pt x="7386625" y="6350000"/>
                  </a:lnTo>
                  <a:lnTo>
                    <a:pt x="7415644" y="6223000"/>
                  </a:lnTo>
                  <a:lnTo>
                    <a:pt x="7444168" y="6223000"/>
                  </a:lnTo>
                  <a:lnTo>
                    <a:pt x="7462367" y="6096000"/>
                  </a:lnTo>
                  <a:lnTo>
                    <a:pt x="7476706" y="6096000"/>
                  </a:lnTo>
                  <a:lnTo>
                    <a:pt x="7475944" y="6223000"/>
                  </a:lnTo>
                  <a:lnTo>
                    <a:pt x="7475309" y="6223000"/>
                  </a:lnTo>
                  <a:lnTo>
                    <a:pt x="7476490" y="6350000"/>
                  </a:lnTo>
                  <a:lnTo>
                    <a:pt x="7420610" y="6350000"/>
                  </a:lnTo>
                  <a:lnTo>
                    <a:pt x="7392619" y="6477000"/>
                  </a:lnTo>
                  <a:lnTo>
                    <a:pt x="7362876" y="6477000"/>
                  </a:lnTo>
                  <a:lnTo>
                    <a:pt x="7420254" y="6604000"/>
                  </a:lnTo>
                  <a:lnTo>
                    <a:pt x="7483640" y="6604000"/>
                  </a:lnTo>
                  <a:lnTo>
                    <a:pt x="7484110" y="6731000"/>
                  </a:lnTo>
                  <a:lnTo>
                    <a:pt x="7484440" y="6731000"/>
                  </a:lnTo>
                  <a:lnTo>
                    <a:pt x="7484440" y="2667000"/>
                  </a:lnTo>
                  <a:lnTo>
                    <a:pt x="7481583" y="2667000"/>
                  </a:lnTo>
                  <a:lnTo>
                    <a:pt x="7481938" y="2540000"/>
                  </a:lnTo>
                  <a:lnTo>
                    <a:pt x="7482560" y="2540000"/>
                  </a:lnTo>
                  <a:lnTo>
                    <a:pt x="7483361" y="2413000"/>
                  </a:lnTo>
                  <a:lnTo>
                    <a:pt x="7485227" y="2413000"/>
                  </a:lnTo>
                  <a:lnTo>
                    <a:pt x="7486142" y="2286000"/>
                  </a:lnTo>
                  <a:lnTo>
                    <a:pt x="7486955" y="2286000"/>
                  </a:lnTo>
                  <a:lnTo>
                    <a:pt x="7487564" y="2159000"/>
                  </a:lnTo>
                  <a:lnTo>
                    <a:pt x="7487945" y="2159000"/>
                  </a:lnTo>
                  <a:lnTo>
                    <a:pt x="7487564" y="2032000"/>
                  </a:lnTo>
                  <a:lnTo>
                    <a:pt x="7486688" y="2032000"/>
                  </a:lnTo>
                  <a:lnTo>
                    <a:pt x="7485266" y="1905000"/>
                  </a:lnTo>
                  <a:lnTo>
                    <a:pt x="7480452" y="1905000"/>
                  </a:lnTo>
                  <a:lnTo>
                    <a:pt x="7476922" y="1778000"/>
                  </a:lnTo>
                  <a:lnTo>
                    <a:pt x="7476350" y="1778000"/>
                  </a:lnTo>
                  <a:lnTo>
                    <a:pt x="7476350" y="5969000"/>
                  </a:lnTo>
                  <a:lnTo>
                    <a:pt x="7411669" y="5969000"/>
                  </a:lnTo>
                  <a:lnTo>
                    <a:pt x="7395362" y="5842000"/>
                  </a:lnTo>
                  <a:lnTo>
                    <a:pt x="7386002" y="5842000"/>
                  </a:lnTo>
                  <a:lnTo>
                    <a:pt x="7353059" y="5715000"/>
                  </a:lnTo>
                  <a:lnTo>
                    <a:pt x="7325461" y="5715000"/>
                  </a:lnTo>
                  <a:lnTo>
                    <a:pt x="7297420" y="5842000"/>
                  </a:lnTo>
                  <a:lnTo>
                    <a:pt x="7327036" y="5842000"/>
                  </a:lnTo>
                  <a:lnTo>
                    <a:pt x="7308266" y="5969000"/>
                  </a:lnTo>
                  <a:lnTo>
                    <a:pt x="7247572" y="5969000"/>
                  </a:lnTo>
                  <a:lnTo>
                    <a:pt x="7282116" y="5842000"/>
                  </a:lnTo>
                  <a:lnTo>
                    <a:pt x="7234771" y="5842000"/>
                  </a:lnTo>
                  <a:lnTo>
                    <a:pt x="7200290" y="5969000"/>
                  </a:lnTo>
                  <a:lnTo>
                    <a:pt x="7199579" y="5842000"/>
                  </a:lnTo>
                  <a:lnTo>
                    <a:pt x="7198754" y="5842000"/>
                  </a:lnTo>
                  <a:lnTo>
                    <a:pt x="7198538" y="5715000"/>
                  </a:lnTo>
                  <a:lnTo>
                    <a:pt x="7281126" y="5715000"/>
                  </a:lnTo>
                  <a:lnTo>
                    <a:pt x="7308520" y="5588000"/>
                  </a:lnTo>
                  <a:lnTo>
                    <a:pt x="7227862" y="5588000"/>
                  </a:lnTo>
                  <a:lnTo>
                    <a:pt x="7197585" y="5461000"/>
                  </a:lnTo>
                  <a:lnTo>
                    <a:pt x="7196709" y="5461000"/>
                  </a:lnTo>
                  <a:lnTo>
                    <a:pt x="7196010" y="5334000"/>
                  </a:lnTo>
                  <a:lnTo>
                    <a:pt x="7193750" y="5334000"/>
                  </a:lnTo>
                  <a:lnTo>
                    <a:pt x="7192416" y="5207000"/>
                  </a:lnTo>
                  <a:lnTo>
                    <a:pt x="7215149" y="5334000"/>
                  </a:lnTo>
                  <a:lnTo>
                    <a:pt x="7247699" y="5334000"/>
                  </a:lnTo>
                  <a:lnTo>
                    <a:pt x="7273569" y="5461000"/>
                  </a:lnTo>
                  <a:lnTo>
                    <a:pt x="7302805" y="5461000"/>
                  </a:lnTo>
                  <a:lnTo>
                    <a:pt x="7285393" y="5334000"/>
                  </a:lnTo>
                  <a:lnTo>
                    <a:pt x="7398956" y="5334000"/>
                  </a:lnTo>
                  <a:lnTo>
                    <a:pt x="7367803" y="5461000"/>
                  </a:lnTo>
                  <a:lnTo>
                    <a:pt x="7407542" y="5461000"/>
                  </a:lnTo>
                  <a:lnTo>
                    <a:pt x="7436917" y="5334000"/>
                  </a:lnTo>
                  <a:lnTo>
                    <a:pt x="7454278" y="5334000"/>
                  </a:lnTo>
                  <a:lnTo>
                    <a:pt x="7472019" y="5207000"/>
                  </a:lnTo>
                  <a:lnTo>
                    <a:pt x="7470711" y="5334000"/>
                  </a:lnTo>
                  <a:lnTo>
                    <a:pt x="7466546" y="5334000"/>
                  </a:lnTo>
                  <a:lnTo>
                    <a:pt x="7467219" y="5461000"/>
                  </a:lnTo>
                  <a:lnTo>
                    <a:pt x="7441019" y="5461000"/>
                  </a:lnTo>
                  <a:lnTo>
                    <a:pt x="7412520" y="5588000"/>
                  </a:lnTo>
                  <a:lnTo>
                    <a:pt x="7354773" y="5588000"/>
                  </a:lnTo>
                  <a:lnTo>
                    <a:pt x="7412152" y="5715000"/>
                  </a:lnTo>
                  <a:lnTo>
                    <a:pt x="7475537" y="5715000"/>
                  </a:lnTo>
                  <a:lnTo>
                    <a:pt x="7476020" y="5842000"/>
                  </a:lnTo>
                  <a:lnTo>
                    <a:pt x="7443038" y="5842000"/>
                  </a:lnTo>
                  <a:lnTo>
                    <a:pt x="7476350" y="5969000"/>
                  </a:lnTo>
                  <a:lnTo>
                    <a:pt x="7476350" y="1778000"/>
                  </a:lnTo>
                  <a:lnTo>
                    <a:pt x="7473937" y="1778000"/>
                  </a:lnTo>
                  <a:lnTo>
                    <a:pt x="7474547" y="1651000"/>
                  </a:lnTo>
                  <a:lnTo>
                    <a:pt x="7475360" y="1651000"/>
                  </a:lnTo>
                  <a:lnTo>
                    <a:pt x="7476274" y="1524000"/>
                  </a:lnTo>
                  <a:lnTo>
                    <a:pt x="7478141" y="1524000"/>
                  </a:lnTo>
                  <a:lnTo>
                    <a:pt x="7478941" y="1397000"/>
                  </a:lnTo>
                  <a:lnTo>
                    <a:pt x="7479551" y="1397000"/>
                  </a:lnTo>
                  <a:lnTo>
                    <a:pt x="7479919" y="1270000"/>
                  </a:lnTo>
                  <a:lnTo>
                    <a:pt x="7479551" y="1270000"/>
                  </a:lnTo>
                  <a:lnTo>
                    <a:pt x="7478687" y="1143000"/>
                  </a:lnTo>
                  <a:lnTo>
                    <a:pt x="7477265" y="1143000"/>
                  </a:lnTo>
                  <a:lnTo>
                    <a:pt x="7475207" y="1016000"/>
                  </a:lnTo>
                  <a:lnTo>
                    <a:pt x="7468603" y="1016000"/>
                  </a:lnTo>
                  <a:lnTo>
                    <a:pt x="7468375" y="999070"/>
                  </a:lnTo>
                  <a:lnTo>
                    <a:pt x="7468375" y="5080000"/>
                  </a:lnTo>
                  <a:lnTo>
                    <a:pt x="7440257" y="5080000"/>
                  </a:lnTo>
                  <a:lnTo>
                    <a:pt x="7409929" y="4953000"/>
                  </a:lnTo>
                  <a:lnTo>
                    <a:pt x="7369403" y="4953000"/>
                  </a:lnTo>
                  <a:lnTo>
                    <a:pt x="7435024" y="5080000"/>
                  </a:lnTo>
                  <a:lnTo>
                    <a:pt x="7368984" y="5080000"/>
                  </a:lnTo>
                  <a:lnTo>
                    <a:pt x="7348182" y="4953000"/>
                  </a:lnTo>
                  <a:lnTo>
                    <a:pt x="7345045" y="4953000"/>
                  </a:lnTo>
                  <a:lnTo>
                    <a:pt x="7342873" y="5080000"/>
                  </a:lnTo>
                  <a:lnTo>
                    <a:pt x="7274103" y="5080000"/>
                  </a:lnTo>
                  <a:lnTo>
                    <a:pt x="7306234" y="4953000"/>
                  </a:lnTo>
                  <a:lnTo>
                    <a:pt x="7259167" y="4953000"/>
                  </a:lnTo>
                  <a:lnTo>
                    <a:pt x="7226757" y="5080000"/>
                  </a:lnTo>
                  <a:lnTo>
                    <a:pt x="7233272" y="5080000"/>
                  </a:lnTo>
                  <a:lnTo>
                    <a:pt x="7219226" y="5207000"/>
                  </a:lnTo>
                  <a:lnTo>
                    <a:pt x="7193356" y="5207000"/>
                  </a:lnTo>
                  <a:lnTo>
                    <a:pt x="7193140" y="5080000"/>
                  </a:lnTo>
                  <a:lnTo>
                    <a:pt x="7191578" y="5080000"/>
                  </a:lnTo>
                  <a:lnTo>
                    <a:pt x="7191083" y="4953000"/>
                  </a:lnTo>
                  <a:lnTo>
                    <a:pt x="7198169" y="4953000"/>
                  </a:lnTo>
                  <a:lnTo>
                    <a:pt x="7223201" y="4826000"/>
                  </a:lnTo>
                  <a:lnTo>
                    <a:pt x="7303478" y="4826000"/>
                  </a:lnTo>
                  <a:lnTo>
                    <a:pt x="7276109" y="4699000"/>
                  </a:lnTo>
                  <a:lnTo>
                    <a:pt x="7189571" y="4699000"/>
                  </a:lnTo>
                  <a:lnTo>
                    <a:pt x="7189203" y="4572000"/>
                  </a:lnTo>
                  <a:lnTo>
                    <a:pt x="7187997" y="4572000"/>
                  </a:lnTo>
                  <a:lnTo>
                    <a:pt x="7187044" y="4445000"/>
                  </a:lnTo>
                  <a:lnTo>
                    <a:pt x="7200163" y="4445000"/>
                  </a:lnTo>
                  <a:lnTo>
                    <a:pt x="7214362" y="4572000"/>
                  </a:lnTo>
                  <a:lnTo>
                    <a:pt x="7259815" y="4572000"/>
                  </a:lnTo>
                  <a:lnTo>
                    <a:pt x="7240600" y="4445000"/>
                  </a:lnTo>
                  <a:lnTo>
                    <a:pt x="7289622" y="4445000"/>
                  </a:lnTo>
                  <a:lnTo>
                    <a:pt x="7304570" y="4572000"/>
                  </a:lnTo>
                  <a:lnTo>
                    <a:pt x="7366711" y="4572000"/>
                  </a:lnTo>
                  <a:lnTo>
                    <a:pt x="7379208" y="4445000"/>
                  </a:lnTo>
                  <a:lnTo>
                    <a:pt x="7423010" y="4445000"/>
                  </a:lnTo>
                  <a:lnTo>
                    <a:pt x="7390943" y="4572000"/>
                  </a:lnTo>
                  <a:lnTo>
                    <a:pt x="7461948" y="4572000"/>
                  </a:lnTo>
                  <a:lnTo>
                    <a:pt x="7433005" y="4699000"/>
                  </a:lnTo>
                  <a:lnTo>
                    <a:pt x="7376515" y="4699000"/>
                  </a:lnTo>
                  <a:lnTo>
                    <a:pt x="7349083" y="4826000"/>
                  </a:lnTo>
                  <a:lnTo>
                    <a:pt x="7467524" y="4826000"/>
                  </a:lnTo>
                  <a:lnTo>
                    <a:pt x="7468006" y="4953000"/>
                  </a:lnTo>
                  <a:lnTo>
                    <a:pt x="7468222" y="4953000"/>
                  </a:lnTo>
                  <a:lnTo>
                    <a:pt x="7468375" y="5080000"/>
                  </a:lnTo>
                  <a:lnTo>
                    <a:pt x="7468375" y="999070"/>
                  </a:lnTo>
                  <a:lnTo>
                    <a:pt x="7466889" y="889000"/>
                  </a:lnTo>
                  <a:lnTo>
                    <a:pt x="7465835" y="889000"/>
                  </a:lnTo>
                  <a:lnTo>
                    <a:pt x="7466457" y="762000"/>
                  </a:lnTo>
                  <a:lnTo>
                    <a:pt x="7468171" y="762000"/>
                  </a:lnTo>
                  <a:lnTo>
                    <a:pt x="7469124" y="635000"/>
                  </a:lnTo>
                  <a:lnTo>
                    <a:pt x="7470038" y="635000"/>
                  </a:lnTo>
                  <a:lnTo>
                    <a:pt x="7470838" y="508000"/>
                  </a:lnTo>
                  <a:lnTo>
                    <a:pt x="7471816" y="508000"/>
                  </a:lnTo>
                  <a:lnTo>
                    <a:pt x="7471842" y="381000"/>
                  </a:lnTo>
                  <a:lnTo>
                    <a:pt x="7471461" y="381000"/>
                  </a:lnTo>
                  <a:lnTo>
                    <a:pt x="7470597" y="254000"/>
                  </a:lnTo>
                  <a:lnTo>
                    <a:pt x="7467117" y="254000"/>
                  </a:lnTo>
                  <a:lnTo>
                    <a:pt x="7464361" y="127000"/>
                  </a:lnTo>
                  <a:lnTo>
                    <a:pt x="7460247" y="127000"/>
                  </a:lnTo>
                  <a:lnTo>
                    <a:pt x="7460247" y="4191000"/>
                  </a:lnTo>
                  <a:lnTo>
                    <a:pt x="7460183" y="4318000"/>
                  </a:lnTo>
                  <a:lnTo>
                    <a:pt x="7447801" y="4318000"/>
                  </a:lnTo>
                  <a:lnTo>
                    <a:pt x="7435266" y="4191000"/>
                  </a:lnTo>
                  <a:lnTo>
                    <a:pt x="7432154" y="4191000"/>
                  </a:lnTo>
                  <a:lnTo>
                    <a:pt x="7401827" y="4064000"/>
                  </a:lnTo>
                  <a:lnTo>
                    <a:pt x="7328027" y="4064000"/>
                  </a:lnTo>
                  <a:lnTo>
                    <a:pt x="7361314" y="4191000"/>
                  </a:lnTo>
                  <a:lnTo>
                    <a:pt x="7298144" y="4191000"/>
                  </a:lnTo>
                  <a:lnTo>
                    <a:pt x="7328027" y="4064000"/>
                  </a:lnTo>
                  <a:lnTo>
                    <a:pt x="7281329" y="4064000"/>
                  </a:lnTo>
                  <a:lnTo>
                    <a:pt x="7251078" y="4191000"/>
                  </a:lnTo>
                  <a:lnTo>
                    <a:pt x="7256551" y="4191000"/>
                  </a:lnTo>
                  <a:lnTo>
                    <a:pt x="7241083" y="4318000"/>
                  </a:lnTo>
                  <a:lnTo>
                    <a:pt x="7194359" y="4318000"/>
                  </a:lnTo>
                  <a:lnTo>
                    <a:pt x="7231469" y="4191000"/>
                  </a:lnTo>
                  <a:lnTo>
                    <a:pt x="7182993" y="4191000"/>
                  </a:lnTo>
                  <a:lnTo>
                    <a:pt x="7182663" y="4064000"/>
                  </a:lnTo>
                  <a:lnTo>
                    <a:pt x="7215098" y="4064000"/>
                  </a:lnTo>
                  <a:lnTo>
                    <a:pt x="7239673" y="3937000"/>
                  </a:lnTo>
                  <a:lnTo>
                    <a:pt x="7268019" y="3937000"/>
                  </a:lnTo>
                  <a:lnTo>
                    <a:pt x="7240371" y="3810000"/>
                  </a:lnTo>
                  <a:lnTo>
                    <a:pt x="7181113" y="3810000"/>
                  </a:lnTo>
                  <a:lnTo>
                    <a:pt x="7180605" y="3683000"/>
                  </a:lnTo>
                  <a:lnTo>
                    <a:pt x="7212876" y="3683000"/>
                  </a:lnTo>
                  <a:lnTo>
                    <a:pt x="7194245" y="3556000"/>
                  </a:lnTo>
                  <a:lnTo>
                    <a:pt x="7245337" y="3556000"/>
                  </a:lnTo>
                  <a:lnTo>
                    <a:pt x="7268985" y="3683000"/>
                  </a:lnTo>
                  <a:lnTo>
                    <a:pt x="7283653" y="3683000"/>
                  </a:lnTo>
                  <a:lnTo>
                    <a:pt x="7309942" y="3810000"/>
                  </a:lnTo>
                  <a:lnTo>
                    <a:pt x="7333983" y="3810000"/>
                  </a:lnTo>
                  <a:lnTo>
                    <a:pt x="7362418" y="3683000"/>
                  </a:lnTo>
                  <a:lnTo>
                    <a:pt x="7381824" y="3683000"/>
                  </a:lnTo>
                  <a:lnTo>
                    <a:pt x="7401230" y="3556000"/>
                  </a:lnTo>
                  <a:lnTo>
                    <a:pt x="7448182" y="3556000"/>
                  </a:lnTo>
                  <a:lnTo>
                    <a:pt x="7414933" y="3683000"/>
                  </a:lnTo>
                  <a:lnTo>
                    <a:pt x="7452284" y="3683000"/>
                  </a:lnTo>
                  <a:lnTo>
                    <a:pt x="7453871" y="3810000"/>
                  </a:lnTo>
                  <a:lnTo>
                    <a:pt x="7396416" y="3810000"/>
                  </a:lnTo>
                  <a:lnTo>
                    <a:pt x="7368413" y="3937000"/>
                  </a:lnTo>
                  <a:lnTo>
                    <a:pt x="7396048" y="3937000"/>
                  </a:lnTo>
                  <a:lnTo>
                    <a:pt x="7422299" y="4064000"/>
                  </a:lnTo>
                  <a:lnTo>
                    <a:pt x="7459916" y="4064000"/>
                  </a:lnTo>
                  <a:lnTo>
                    <a:pt x="7460120" y="4191000"/>
                  </a:lnTo>
                  <a:lnTo>
                    <a:pt x="7460247" y="4191000"/>
                  </a:lnTo>
                  <a:lnTo>
                    <a:pt x="7460247" y="127000"/>
                  </a:lnTo>
                  <a:lnTo>
                    <a:pt x="7458900" y="127000"/>
                  </a:lnTo>
                  <a:lnTo>
                    <a:pt x="7458875" y="0"/>
                  </a:lnTo>
                  <a:lnTo>
                    <a:pt x="7453389" y="0"/>
                  </a:lnTo>
                  <a:lnTo>
                    <a:pt x="7453389" y="3429000"/>
                  </a:lnTo>
                  <a:lnTo>
                    <a:pt x="7425258" y="3302000"/>
                  </a:lnTo>
                  <a:lnTo>
                    <a:pt x="7420038" y="3302000"/>
                  </a:lnTo>
                  <a:lnTo>
                    <a:pt x="7420038" y="3429000"/>
                  </a:lnTo>
                  <a:lnTo>
                    <a:pt x="7388669" y="3429000"/>
                  </a:lnTo>
                  <a:lnTo>
                    <a:pt x="7378306" y="3348228"/>
                  </a:lnTo>
                  <a:lnTo>
                    <a:pt x="7420038" y="3429000"/>
                  </a:lnTo>
                  <a:lnTo>
                    <a:pt x="7420038" y="3302000"/>
                  </a:lnTo>
                  <a:lnTo>
                    <a:pt x="7372363" y="3302000"/>
                  </a:lnTo>
                  <a:lnTo>
                    <a:pt x="7354417" y="3302000"/>
                  </a:lnTo>
                  <a:lnTo>
                    <a:pt x="7330072" y="3302000"/>
                  </a:lnTo>
                  <a:lnTo>
                    <a:pt x="7323074" y="3175000"/>
                  </a:lnTo>
                  <a:lnTo>
                    <a:pt x="7308075" y="3175000"/>
                  </a:lnTo>
                  <a:lnTo>
                    <a:pt x="7302474" y="3302000"/>
                  </a:lnTo>
                  <a:lnTo>
                    <a:pt x="7304037" y="3302000"/>
                  </a:lnTo>
                  <a:lnTo>
                    <a:pt x="7285279" y="3429000"/>
                  </a:lnTo>
                  <a:lnTo>
                    <a:pt x="7259129" y="3429000"/>
                  </a:lnTo>
                  <a:lnTo>
                    <a:pt x="7291260" y="3302000"/>
                  </a:lnTo>
                  <a:lnTo>
                    <a:pt x="7244181" y="3302000"/>
                  </a:lnTo>
                  <a:lnTo>
                    <a:pt x="7211771" y="3429000"/>
                  </a:lnTo>
                  <a:lnTo>
                    <a:pt x="7177291" y="3429000"/>
                  </a:lnTo>
                  <a:lnTo>
                    <a:pt x="7176592" y="3302000"/>
                  </a:lnTo>
                  <a:lnTo>
                    <a:pt x="7175767" y="3302000"/>
                  </a:lnTo>
                  <a:lnTo>
                    <a:pt x="7175563" y="3175000"/>
                  </a:lnTo>
                  <a:lnTo>
                    <a:pt x="7290498" y="3175000"/>
                  </a:lnTo>
                  <a:lnTo>
                    <a:pt x="7292949" y="3048000"/>
                  </a:lnTo>
                  <a:lnTo>
                    <a:pt x="7174598" y="3048000"/>
                  </a:lnTo>
                  <a:lnTo>
                    <a:pt x="7174230" y="2921000"/>
                  </a:lnTo>
                  <a:lnTo>
                    <a:pt x="7173722" y="2921000"/>
                  </a:lnTo>
                  <a:lnTo>
                    <a:pt x="7173023" y="2794000"/>
                  </a:lnTo>
                  <a:lnTo>
                    <a:pt x="7170763" y="2794000"/>
                  </a:lnTo>
                  <a:lnTo>
                    <a:pt x="7169417" y="2667000"/>
                  </a:lnTo>
                  <a:lnTo>
                    <a:pt x="7192162" y="2794000"/>
                  </a:lnTo>
                  <a:lnTo>
                    <a:pt x="7199376" y="2794000"/>
                  </a:lnTo>
                  <a:lnTo>
                    <a:pt x="7224700" y="2921000"/>
                  </a:lnTo>
                  <a:lnTo>
                    <a:pt x="7262419" y="2921000"/>
                  </a:lnTo>
                  <a:lnTo>
                    <a:pt x="7244842" y="2794000"/>
                  </a:lnTo>
                  <a:lnTo>
                    <a:pt x="7375957" y="2794000"/>
                  </a:lnTo>
                  <a:lnTo>
                    <a:pt x="7344804" y="2921000"/>
                  </a:lnTo>
                  <a:lnTo>
                    <a:pt x="7413930" y="2921000"/>
                  </a:lnTo>
                  <a:lnTo>
                    <a:pt x="7443495" y="2794000"/>
                  </a:lnTo>
                  <a:lnTo>
                    <a:pt x="7443546" y="2921000"/>
                  </a:lnTo>
                  <a:lnTo>
                    <a:pt x="7418019" y="2921000"/>
                  </a:lnTo>
                  <a:lnTo>
                    <a:pt x="7389520" y="3048000"/>
                  </a:lnTo>
                  <a:lnTo>
                    <a:pt x="7330389" y="3048000"/>
                  </a:lnTo>
                  <a:lnTo>
                    <a:pt x="7331786" y="3175000"/>
                  </a:lnTo>
                  <a:lnTo>
                    <a:pt x="7452538" y="3175000"/>
                  </a:lnTo>
                  <a:lnTo>
                    <a:pt x="7453020" y="3302000"/>
                  </a:lnTo>
                  <a:lnTo>
                    <a:pt x="7453236" y="3302000"/>
                  </a:lnTo>
                  <a:lnTo>
                    <a:pt x="7453389" y="3429000"/>
                  </a:lnTo>
                  <a:lnTo>
                    <a:pt x="7453389" y="0"/>
                  </a:lnTo>
                  <a:lnTo>
                    <a:pt x="7445299" y="0"/>
                  </a:lnTo>
                  <a:lnTo>
                    <a:pt x="7445299" y="2540000"/>
                  </a:lnTo>
                  <a:lnTo>
                    <a:pt x="7417168" y="2540000"/>
                  </a:lnTo>
                  <a:lnTo>
                    <a:pt x="7386841" y="2413000"/>
                  </a:lnTo>
                  <a:lnTo>
                    <a:pt x="7346315" y="2413000"/>
                  </a:lnTo>
                  <a:lnTo>
                    <a:pt x="7411936" y="2540000"/>
                  </a:lnTo>
                  <a:lnTo>
                    <a:pt x="7251027" y="2540000"/>
                  </a:lnTo>
                  <a:lnTo>
                    <a:pt x="7283158" y="2413000"/>
                  </a:lnTo>
                  <a:lnTo>
                    <a:pt x="7236092" y="2413000"/>
                  </a:lnTo>
                  <a:lnTo>
                    <a:pt x="7203681" y="2540000"/>
                  </a:lnTo>
                  <a:lnTo>
                    <a:pt x="7210196" y="2540000"/>
                  </a:lnTo>
                  <a:lnTo>
                    <a:pt x="7196150" y="2667000"/>
                  </a:lnTo>
                  <a:lnTo>
                    <a:pt x="7170280" y="2667000"/>
                  </a:lnTo>
                  <a:lnTo>
                    <a:pt x="7170052" y="2540000"/>
                  </a:lnTo>
                  <a:lnTo>
                    <a:pt x="7168489" y="2540000"/>
                  </a:lnTo>
                  <a:lnTo>
                    <a:pt x="7168007" y="2413000"/>
                  </a:lnTo>
                  <a:lnTo>
                    <a:pt x="7175093" y="2413000"/>
                  </a:lnTo>
                  <a:lnTo>
                    <a:pt x="7200112" y="2286000"/>
                  </a:lnTo>
                  <a:lnTo>
                    <a:pt x="7280389" y="2286000"/>
                  </a:lnTo>
                  <a:lnTo>
                    <a:pt x="7253021" y="2159000"/>
                  </a:lnTo>
                  <a:lnTo>
                    <a:pt x="7166496" y="2159000"/>
                  </a:lnTo>
                  <a:lnTo>
                    <a:pt x="7166127" y="2032000"/>
                  </a:lnTo>
                  <a:lnTo>
                    <a:pt x="7164921" y="2032000"/>
                  </a:lnTo>
                  <a:lnTo>
                    <a:pt x="7163968" y="1905000"/>
                  </a:lnTo>
                  <a:lnTo>
                    <a:pt x="7177075" y="1905000"/>
                  </a:lnTo>
                  <a:lnTo>
                    <a:pt x="7191273" y="2032000"/>
                  </a:lnTo>
                  <a:lnTo>
                    <a:pt x="7236739" y="2032000"/>
                  </a:lnTo>
                  <a:lnTo>
                    <a:pt x="7217524" y="1905000"/>
                  </a:lnTo>
                  <a:lnTo>
                    <a:pt x="7266546" y="1905000"/>
                  </a:lnTo>
                  <a:lnTo>
                    <a:pt x="7281494" y="2032000"/>
                  </a:lnTo>
                  <a:lnTo>
                    <a:pt x="7343635" y="2032000"/>
                  </a:lnTo>
                  <a:lnTo>
                    <a:pt x="7356119" y="1905000"/>
                  </a:lnTo>
                  <a:lnTo>
                    <a:pt x="7399934" y="1905000"/>
                  </a:lnTo>
                  <a:lnTo>
                    <a:pt x="7367854" y="2032000"/>
                  </a:lnTo>
                  <a:lnTo>
                    <a:pt x="7438872" y="2032000"/>
                  </a:lnTo>
                  <a:lnTo>
                    <a:pt x="7409916" y="2159000"/>
                  </a:lnTo>
                  <a:lnTo>
                    <a:pt x="7353427" y="2159000"/>
                  </a:lnTo>
                  <a:lnTo>
                    <a:pt x="7325995" y="2286000"/>
                  </a:lnTo>
                  <a:lnTo>
                    <a:pt x="7433615" y="2286000"/>
                  </a:lnTo>
                  <a:lnTo>
                    <a:pt x="7437082" y="2413000"/>
                  </a:lnTo>
                  <a:lnTo>
                    <a:pt x="7445134" y="2413000"/>
                  </a:lnTo>
                  <a:lnTo>
                    <a:pt x="7445299" y="2540000"/>
                  </a:lnTo>
                  <a:lnTo>
                    <a:pt x="7445299" y="0"/>
                  </a:lnTo>
                  <a:lnTo>
                    <a:pt x="7437247" y="0"/>
                  </a:lnTo>
                  <a:lnTo>
                    <a:pt x="7437247" y="1651000"/>
                  </a:lnTo>
                  <a:lnTo>
                    <a:pt x="7437196" y="1778000"/>
                  </a:lnTo>
                  <a:lnTo>
                    <a:pt x="7412279" y="1778000"/>
                  </a:lnTo>
                  <a:lnTo>
                    <a:pt x="7399693" y="1651000"/>
                  </a:lnTo>
                  <a:lnTo>
                    <a:pt x="7378840" y="1651000"/>
                  </a:lnTo>
                  <a:lnTo>
                    <a:pt x="7346899" y="1524000"/>
                  </a:lnTo>
                  <a:lnTo>
                    <a:pt x="7305027" y="1524000"/>
                  </a:lnTo>
                  <a:lnTo>
                    <a:pt x="7338314" y="1651000"/>
                  </a:lnTo>
                  <a:lnTo>
                    <a:pt x="7275157" y="1651000"/>
                  </a:lnTo>
                  <a:lnTo>
                    <a:pt x="7305027" y="1524000"/>
                  </a:lnTo>
                  <a:lnTo>
                    <a:pt x="7258329" y="1524000"/>
                  </a:lnTo>
                  <a:lnTo>
                    <a:pt x="7228078" y="1651000"/>
                  </a:lnTo>
                  <a:lnTo>
                    <a:pt x="7251141" y="1651000"/>
                  </a:lnTo>
                  <a:lnTo>
                    <a:pt x="7233552" y="1778000"/>
                  </a:lnTo>
                  <a:lnTo>
                    <a:pt x="7171372" y="1778000"/>
                  </a:lnTo>
                  <a:lnTo>
                    <a:pt x="7208482" y="1651000"/>
                  </a:lnTo>
                  <a:lnTo>
                    <a:pt x="7159993" y="1651000"/>
                  </a:lnTo>
                  <a:lnTo>
                    <a:pt x="7159663" y="1524000"/>
                  </a:lnTo>
                  <a:lnTo>
                    <a:pt x="7216673" y="1524000"/>
                  </a:lnTo>
                  <a:lnTo>
                    <a:pt x="7242035" y="1397000"/>
                  </a:lnTo>
                  <a:lnTo>
                    <a:pt x="7217372" y="1397000"/>
                  </a:lnTo>
                  <a:lnTo>
                    <a:pt x="7188759" y="1270000"/>
                  </a:lnTo>
                  <a:lnTo>
                    <a:pt x="7158126" y="1270000"/>
                  </a:lnTo>
                  <a:lnTo>
                    <a:pt x="7157606" y="1143000"/>
                  </a:lnTo>
                  <a:lnTo>
                    <a:pt x="7171258" y="1143000"/>
                  </a:lnTo>
                  <a:lnTo>
                    <a:pt x="7155053" y="1016000"/>
                  </a:lnTo>
                  <a:lnTo>
                    <a:pt x="7199058" y="1016000"/>
                  </a:lnTo>
                  <a:lnTo>
                    <a:pt x="7222350" y="1143000"/>
                  </a:lnTo>
                  <a:lnTo>
                    <a:pt x="7234466" y="1143000"/>
                  </a:lnTo>
                  <a:lnTo>
                    <a:pt x="7260653" y="1270000"/>
                  </a:lnTo>
                  <a:lnTo>
                    <a:pt x="7339431" y="1270000"/>
                  </a:lnTo>
                  <a:lnTo>
                    <a:pt x="7368451" y="1143000"/>
                  </a:lnTo>
                  <a:lnTo>
                    <a:pt x="7378243" y="1143000"/>
                  </a:lnTo>
                  <a:lnTo>
                    <a:pt x="7396988" y="1016000"/>
                  </a:lnTo>
                  <a:lnTo>
                    <a:pt x="7425182" y="1016000"/>
                  </a:lnTo>
                  <a:lnTo>
                    <a:pt x="7391933" y="1143000"/>
                  </a:lnTo>
                  <a:lnTo>
                    <a:pt x="7428116" y="1143000"/>
                  </a:lnTo>
                  <a:lnTo>
                    <a:pt x="7429297" y="1270000"/>
                  </a:lnTo>
                  <a:lnTo>
                    <a:pt x="7373417" y="1270000"/>
                  </a:lnTo>
                  <a:lnTo>
                    <a:pt x="7345426" y="1397000"/>
                  </a:lnTo>
                  <a:lnTo>
                    <a:pt x="7373061" y="1397000"/>
                  </a:lnTo>
                  <a:lnTo>
                    <a:pt x="7399299" y="1524000"/>
                  </a:lnTo>
                  <a:lnTo>
                    <a:pt x="7436917" y="1524000"/>
                  </a:lnTo>
                  <a:lnTo>
                    <a:pt x="7437133" y="1651000"/>
                  </a:lnTo>
                  <a:lnTo>
                    <a:pt x="7437247" y="0"/>
                  </a:lnTo>
                  <a:lnTo>
                    <a:pt x="7162254" y="0"/>
                  </a:lnTo>
                  <a:lnTo>
                    <a:pt x="7161949" y="127000"/>
                  </a:lnTo>
                  <a:lnTo>
                    <a:pt x="7167956" y="127000"/>
                  </a:lnTo>
                  <a:lnTo>
                    <a:pt x="7190956" y="254000"/>
                  </a:lnTo>
                  <a:lnTo>
                    <a:pt x="7200506" y="254000"/>
                  </a:lnTo>
                  <a:lnTo>
                    <a:pt x="7226376" y="381000"/>
                  </a:lnTo>
                  <a:lnTo>
                    <a:pt x="7272909" y="381000"/>
                  </a:lnTo>
                  <a:lnTo>
                    <a:pt x="7255611" y="254000"/>
                  </a:lnTo>
                  <a:lnTo>
                    <a:pt x="7320610" y="254000"/>
                  </a:lnTo>
                  <a:lnTo>
                    <a:pt x="7290143" y="381000"/>
                  </a:lnTo>
                  <a:lnTo>
                    <a:pt x="7360348" y="381000"/>
                  </a:lnTo>
                  <a:lnTo>
                    <a:pt x="7389736" y="254000"/>
                  </a:lnTo>
                  <a:lnTo>
                    <a:pt x="7388885" y="254000"/>
                  </a:lnTo>
                  <a:lnTo>
                    <a:pt x="7407084" y="127000"/>
                  </a:lnTo>
                  <a:lnTo>
                    <a:pt x="7423518" y="127000"/>
                  </a:lnTo>
                  <a:lnTo>
                    <a:pt x="7422388" y="254000"/>
                  </a:lnTo>
                  <a:lnTo>
                    <a:pt x="7419353" y="254000"/>
                  </a:lnTo>
                  <a:lnTo>
                    <a:pt x="7420026" y="381000"/>
                  </a:lnTo>
                  <a:lnTo>
                    <a:pt x="7393826" y="381000"/>
                  </a:lnTo>
                  <a:lnTo>
                    <a:pt x="7365327" y="508000"/>
                  </a:lnTo>
                  <a:lnTo>
                    <a:pt x="7307580" y="508000"/>
                  </a:lnTo>
                  <a:lnTo>
                    <a:pt x="7364971" y="635000"/>
                  </a:lnTo>
                  <a:lnTo>
                    <a:pt x="7428344" y="635000"/>
                  </a:lnTo>
                  <a:lnTo>
                    <a:pt x="7428827" y="762000"/>
                  </a:lnTo>
                  <a:lnTo>
                    <a:pt x="7395845" y="762000"/>
                  </a:lnTo>
                  <a:lnTo>
                    <a:pt x="7429157" y="889000"/>
                  </a:lnTo>
                  <a:lnTo>
                    <a:pt x="7379081" y="889000"/>
                  </a:lnTo>
                  <a:lnTo>
                    <a:pt x="7364476" y="762000"/>
                  </a:lnTo>
                  <a:lnTo>
                    <a:pt x="7338809" y="762000"/>
                  </a:lnTo>
                  <a:lnTo>
                    <a:pt x="7305878" y="635000"/>
                  </a:lnTo>
                  <a:lnTo>
                    <a:pt x="7278281" y="635000"/>
                  </a:lnTo>
                  <a:lnTo>
                    <a:pt x="7250227" y="762000"/>
                  </a:lnTo>
                  <a:lnTo>
                    <a:pt x="7261072" y="762000"/>
                  </a:lnTo>
                  <a:lnTo>
                    <a:pt x="7243038" y="889000"/>
                  </a:lnTo>
                  <a:lnTo>
                    <a:pt x="7200379" y="889000"/>
                  </a:lnTo>
                  <a:lnTo>
                    <a:pt x="7234923" y="762000"/>
                  </a:lnTo>
                  <a:lnTo>
                    <a:pt x="7187578" y="762000"/>
                  </a:lnTo>
                  <a:lnTo>
                    <a:pt x="7153097" y="889000"/>
                  </a:lnTo>
                  <a:lnTo>
                    <a:pt x="7152386" y="762000"/>
                  </a:lnTo>
                  <a:lnTo>
                    <a:pt x="7151573" y="762000"/>
                  </a:lnTo>
                  <a:lnTo>
                    <a:pt x="7151357" y="635000"/>
                  </a:lnTo>
                  <a:lnTo>
                    <a:pt x="7233933" y="635000"/>
                  </a:lnTo>
                  <a:lnTo>
                    <a:pt x="7261326" y="508000"/>
                  </a:lnTo>
                  <a:lnTo>
                    <a:pt x="7180656" y="508000"/>
                  </a:lnTo>
                  <a:lnTo>
                    <a:pt x="7150392" y="381000"/>
                  </a:lnTo>
                  <a:lnTo>
                    <a:pt x="7149516" y="381000"/>
                  </a:lnTo>
                  <a:lnTo>
                    <a:pt x="7148817" y="254000"/>
                  </a:lnTo>
                  <a:lnTo>
                    <a:pt x="7146569" y="254000"/>
                  </a:lnTo>
                  <a:lnTo>
                    <a:pt x="7145223" y="127000"/>
                  </a:lnTo>
                  <a:lnTo>
                    <a:pt x="7146645" y="127000"/>
                  </a:lnTo>
                  <a:lnTo>
                    <a:pt x="7146544" y="0"/>
                  </a:lnTo>
                  <a:lnTo>
                    <a:pt x="7111301" y="0"/>
                  </a:lnTo>
                  <a:lnTo>
                    <a:pt x="7111555" y="127000"/>
                  </a:lnTo>
                  <a:lnTo>
                    <a:pt x="7111720" y="127000"/>
                  </a:lnTo>
                  <a:lnTo>
                    <a:pt x="7109282" y="254000"/>
                  </a:lnTo>
                  <a:lnTo>
                    <a:pt x="7106285" y="254000"/>
                  </a:lnTo>
                  <a:lnTo>
                    <a:pt x="7105612" y="381000"/>
                  </a:lnTo>
                  <a:lnTo>
                    <a:pt x="7105421" y="381000"/>
                  </a:lnTo>
                  <a:lnTo>
                    <a:pt x="7105650" y="508000"/>
                  </a:lnTo>
                  <a:lnTo>
                    <a:pt x="7107187" y="508000"/>
                  </a:lnTo>
                  <a:lnTo>
                    <a:pt x="7108393" y="635000"/>
                  </a:lnTo>
                  <a:lnTo>
                    <a:pt x="7111365" y="635000"/>
                  </a:lnTo>
                  <a:lnTo>
                    <a:pt x="7113041" y="762000"/>
                  </a:lnTo>
                  <a:lnTo>
                    <a:pt x="7116508" y="889000"/>
                  </a:lnTo>
                  <a:lnTo>
                    <a:pt x="7122300" y="889000"/>
                  </a:lnTo>
                  <a:lnTo>
                    <a:pt x="7125703" y="1016000"/>
                  </a:lnTo>
                  <a:lnTo>
                    <a:pt x="7117385" y="1016000"/>
                  </a:lnTo>
                  <a:lnTo>
                    <a:pt x="7115594" y="1143000"/>
                  </a:lnTo>
                  <a:lnTo>
                    <a:pt x="7114387" y="1143000"/>
                  </a:lnTo>
                  <a:lnTo>
                    <a:pt x="7113714" y="1270000"/>
                  </a:lnTo>
                  <a:lnTo>
                    <a:pt x="7114362" y="1397000"/>
                  </a:lnTo>
                  <a:lnTo>
                    <a:pt x="7116483" y="1397000"/>
                  </a:lnTo>
                  <a:lnTo>
                    <a:pt x="7117893" y="1524000"/>
                  </a:lnTo>
                  <a:lnTo>
                    <a:pt x="7119467" y="1524000"/>
                  </a:lnTo>
                  <a:lnTo>
                    <a:pt x="7121144" y="1651000"/>
                  </a:lnTo>
                  <a:lnTo>
                    <a:pt x="7124598" y="1651000"/>
                  </a:lnTo>
                  <a:lnTo>
                    <a:pt x="7126287" y="1778000"/>
                  </a:lnTo>
                  <a:lnTo>
                    <a:pt x="7130961" y="1778000"/>
                  </a:lnTo>
                  <a:lnTo>
                    <a:pt x="7127824" y="1905000"/>
                  </a:lnTo>
                  <a:lnTo>
                    <a:pt x="7123595" y="1905000"/>
                  </a:lnTo>
                  <a:lnTo>
                    <a:pt x="7122388" y="2032000"/>
                  </a:lnTo>
                  <a:lnTo>
                    <a:pt x="7121715" y="2032000"/>
                  </a:lnTo>
                  <a:lnTo>
                    <a:pt x="7121525" y="2159000"/>
                  </a:lnTo>
                  <a:lnTo>
                    <a:pt x="7122363" y="2159000"/>
                  </a:lnTo>
                  <a:lnTo>
                    <a:pt x="7123290" y="2286000"/>
                  </a:lnTo>
                  <a:lnTo>
                    <a:pt x="7124484" y="2286000"/>
                  </a:lnTo>
                  <a:lnTo>
                    <a:pt x="7125894" y="2413000"/>
                  </a:lnTo>
                  <a:lnTo>
                    <a:pt x="7129145" y="2413000"/>
                  </a:lnTo>
                  <a:lnTo>
                    <a:pt x="7132612" y="2540000"/>
                  </a:lnTo>
                  <a:lnTo>
                    <a:pt x="7134288" y="2540000"/>
                  </a:lnTo>
                  <a:lnTo>
                    <a:pt x="7135863" y="2667000"/>
                  </a:lnTo>
                  <a:lnTo>
                    <a:pt x="7133488" y="2794000"/>
                  </a:lnTo>
                  <a:lnTo>
                    <a:pt x="7131698" y="2794000"/>
                  </a:lnTo>
                  <a:lnTo>
                    <a:pt x="7130491" y="2921000"/>
                  </a:lnTo>
                  <a:lnTo>
                    <a:pt x="7129627" y="2921000"/>
                  </a:lnTo>
                  <a:lnTo>
                    <a:pt x="7129856" y="3048000"/>
                  </a:lnTo>
                  <a:lnTo>
                    <a:pt x="7130466" y="3048000"/>
                  </a:lnTo>
                  <a:lnTo>
                    <a:pt x="7131393" y="3175000"/>
                  </a:lnTo>
                  <a:lnTo>
                    <a:pt x="7133996" y="3175000"/>
                  </a:lnTo>
                  <a:lnTo>
                    <a:pt x="7135571" y="3302000"/>
                  </a:lnTo>
                  <a:lnTo>
                    <a:pt x="7137247" y="3302000"/>
                  </a:lnTo>
                  <a:lnTo>
                    <a:pt x="7140702" y="3429000"/>
                  </a:lnTo>
                  <a:lnTo>
                    <a:pt x="7142378" y="3429000"/>
                  </a:lnTo>
                  <a:lnTo>
                    <a:pt x="7143953" y="3556000"/>
                  </a:lnTo>
                  <a:lnTo>
                    <a:pt x="7139483" y="3556000"/>
                  </a:lnTo>
                  <a:lnTo>
                    <a:pt x="7137946" y="3683000"/>
                  </a:lnTo>
                  <a:lnTo>
                    <a:pt x="7137006" y="3683000"/>
                  </a:lnTo>
                  <a:lnTo>
                    <a:pt x="7136600" y="3810000"/>
                  </a:lnTo>
                  <a:lnTo>
                    <a:pt x="7137184" y="3810000"/>
                  </a:lnTo>
                  <a:lnTo>
                    <a:pt x="7138035" y="3937000"/>
                  </a:lnTo>
                  <a:lnTo>
                    <a:pt x="7139191" y="3937000"/>
                  </a:lnTo>
                  <a:lnTo>
                    <a:pt x="7140600" y="4064000"/>
                  </a:lnTo>
                  <a:lnTo>
                    <a:pt x="7143902" y="4064000"/>
                  </a:lnTo>
                  <a:lnTo>
                    <a:pt x="7147471" y="4191000"/>
                  </a:lnTo>
                  <a:lnTo>
                    <a:pt x="7149211" y="4318000"/>
                  </a:lnTo>
                  <a:lnTo>
                    <a:pt x="7154050" y="4318000"/>
                  </a:lnTo>
                  <a:lnTo>
                    <a:pt x="7150913" y="4445000"/>
                  </a:lnTo>
                  <a:lnTo>
                    <a:pt x="7146684" y="4445000"/>
                  </a:lnTo>
                  <a:lnTo>
                    <a:pt x="7145477" y="4572000"/>
                  </a:lnTo>
                  <a:lnTo>
                    <a:pt x="7144804" y="4572000"/>
                  </a:lnTo>
                  <a:lnTo>
                    <a:pt x="7144613" y="4699000"/>
                  </a:lnTo>
                  <a:lnTo>
                    <a:pt x="7145452" y="4699000"/>
                  </a:lnTo>
                  <a:lnTo>
                    <a:pt x="7146379" y="4826000"/>
                  </a:lnTo>
                  <a:lnTo>
                    <a:pt x="7148982" y="4826000"/>
                  </a:lnTo>
                  <a:lnTo>
                    <a:pt x="7150544" y="4953000"/>
                  </a:lnTo>
                  <a:lnTo>
                    <a:pt x="7152233" y="4953000"/>
                  </a:lnTo>
                  <a:lnTo>
                    <a:pt x="7155688" y="5080000"/>
                  </a:lnTo>
                  <a:lnTo>
                    <a:pt x="7157377" y="5080000"/>
                  </a:lnTo>
                  <a:lnTo>
                    <a:pt x="7158952" y="5207000"/>
                  </a:lnTo>
                  <a:lnTo>
                    <a:pt x="7156475" y="5334000"/>
                  </a:lnTo>
                  <a:lnTo>
                    <a:pt x="7153478" y="5334000"/>
                  </a:lnTo>
                  <a:lnTo>
                    <a:pt x="7152805" y="5461000"/>
                  </a:lnTo>
                  <a:lnTo>
                    <a:pt x="7152614" y="5461000"/>
                  </a:lnTo>
                  <a:lnTo>
                    <a:pt x="7152843" y="5588000"/>
                  </a:lnTo>
                  <a:lnTo>
                    <a:pt x="7154380" y="5588000"/>
                  </a:lnTo>
                  <a:lnTo>
                    <a:pt x="7155586" y="5715000"/>
                  </a:lnTo>
                  <a:lnTo>
                    <a:pt x="7156983" y="5715000"/>
                  </a:lnTo>
                  <a:lnTo>
                    <a:pt x="7158558" y="5842000"/>
                  </a:lnTo>
                  <a:lnTo>
                    <a:pt x="7160234" y="5842000"/>
                  </a:lnTo>
                  <a:lnTo>
                    <a:pt x="7163702" y="5969000"/>
                  </a:lnTo>
                  <a:lnTo>
                    <a:pt x="7165378" y="5969000"/>
                  </a:lnTo>
                  <a:lnTo>
                    <a:pt x="7167131" y="6096000"/>
                  </a:lnTo>
                  <a:lnTo>
                    <a:pt x="7164578" y="6096000"/>
                  </a:lnTo>
                  <a:lnTo>
                    <a:pt x="7162787" y="6223000"/>
                  </a:lnTo>
                  <a:lnTo>
                    <a:pt x="7161581" y="6223000"/>
                  </a:lnTo>
                  <a:lnTo>
                    <a:pt x="7160908" y="6350000"/>
                  </a:lnTo>
                  <a:lnTo>
                    <a:pt x="7161555" y="6477000"/>
                  </a:lnTo>
                  <a:lnTo>
                    <a:pt x="7162482" y="6477000"/>
                  </a:lnTo>
                  <a:lnTo>
                    <a:pt x="7163689" y="6604000"/>
                  </a:lnTo>
                  <a:lnTo>
                    <a:pt x="7166661" y="6604000"/>
                  </a:lnTo>
                  <a:lnTo>
                    <a:pt x="7168337" y="6731000"/>
                  </a:lnTo>
                  <a:lnTo>
                    <a:pt x="7171804" y="6731000"/>
                  </a:lnTo>
                  <a:lnTo>
                    <a:pt x="7173481" y="6858000"/>
                  </a:lnTo>
                  <a:lnTo>
                    <a:pt x="7179043" y="6858000"/>
                  </a:lnTo>
                  <a:lnTo>
                    <a:pt x="7178357" y="6985000"/>
                  </a:lnTo>
                  <a:lnTo>
                    <a:pt x="7172795" y="6985000"/>
                  </a:lnTo>
                  <a:lnTo>
                    <a:pt x="7170991" y="7112000"/>
                  </a:lnTo>
                  <a:lnTo>
                    <a:pt x="7169112" y="7112000"/>
                  </a:lnTo>
                  <a:lnTo>
                    <a:pt x="7168921" y="7239000"/>
                  </a:lnTo>
                  <a:lnTo>
                    <a:pt x="7169163" y="7239000"/>
                  </a:lnTo>
                  <a:lnTo>
                    <a:pt x="7169759" y="7366000"/>
                  </a:lnTo>
                  <a:lnTo>
                    <a:pt x="7171893" y="7366000"/>
                  </a:lnTo>
                  <a:lnTo>
                    <a:pt x="7173303" y="7493000"/>
                  </a:lnTo>
                  <a:lnTo>
                    <a:pt x="7174865" y="7493000"/>
                  </a:lnTo>
                  <a:lnTo>
                    <a:pt x="7176541" y="7620000"/>
                  </a:lnTo>
                  <a:lnTo>
                    <a:pt x="7180008" y="7620000"/>
                  </a:lnTo>
                  <a:lnTo>
                    <a:pt x="7181685" y="7747000"/>
                  </a:lnTo>
                  <a:lnTo>
                    <a:pt x="7186447" y="7747000"/>
                  </a:lnTo>
                  <a:lnTo>
                    <a:pt x="7183323" y="7874000"/>
                  </a:lnTo>
                  <a:lnTo>
                    <a:pt x="7179094" y="7874000"/>
                  </a:lnTo>
                  <a:lnTo>
                    <a:pt x="7177887" y="8001000"/>
                  </a:lnTo>
                  <a:lnTo>
                    <a:pt x="7177214" y="8001000"/>
                  </a:lnTo>
                  <a:lnTo>
                    <a:pt x="7177024" y="8128000"/>
                  </a:lnTo>
                  <a:lnTo>
                    <a:pt x="7177862" y="8128000"/>
                  </a:lnTo>
                  <a:lnTo>
                    <a:pt x="7178789" y="8255000"/>
                  </a:lnTo>
                  <a:lnTo>
                    <a:pt x="7179983" y="8255000"/>
                  </a:lnTo>
                  <a:lnTo>
                    <a:pt x="7181393" y="8382000"/>
                  </a:lnTo>
                  <a:lnTo>
                    <a:pt x="7184644" y="8382000"/>
                  </a:lnTo>
                  <a:lnTo>
                    <a:pt x="7188098" y="8509000"/>
                  </a:lnTo>
                  <a:lnTo>
                    <a:pt x="7189787" y="8509000"/>
                  </a:lnTo>
                  <a:lnTo>
                    <a:pt x="7191489" y="8636000"/>
                  </a:lnTo>
                  <a:lnTo>
                    <a:pt x="7191324" y="8636000"/>
                  </a:lnTo>
                  <a:lnTo>
                    <a:pt x="7188898" y="8763000"/>
                  </a:lnTo>
                  <a:lnTo>
                    <a:pt x="7185888" y="8763000"/>
                  </a:lnTo>
                  <a:lnTo>
                    <a:pt x="7185215" y="8890000"/>
                  </a:lnTo>
                  <a:lnTo>
                    <a:pt x="7185025" y="8890000"/>
                  </a:lnTo>
                  <a:lnTo>
                    <a:pt x="7185266" y="9017000"/>
                  </a:lnTo>
                  <a:lnTo>
                    <a:pt x="7186803" y="9017000"/>
                  </a:lnTo>
                  <a:lnTo>
                    <a:pt x="7187997" y="9144000"/>
                  </a:lnTo>
                  <a:lnTo>
                    <a:pt x="7189406" y="9144000"/>
                  </a:lnTo>
                  <a:lnTo>
                    <a:pt x="7190968" y="9271000"/>
                  </a:lnTo>
                  <a:lnTo>
                    <a:pt x="7192645" y="9271000"/>
                  </a:lnTo>
                  <a:lnTo>
                    <a:pt x="7196112" y="9398000"/>
                  </a:lnTo>
                  <a:lnTo>
                    <a:pt x="7197788" y="9398000"/>
                  </a:lnTo>
                  <a:lnTo>
                    <a:pt x="7199541" y="9525000"/>
                  </a:lnTo>
                  <a:lnTo>
                    <a:pt x="7196988" y="9525000"/>
                  </a:lnTo>
                  <a:lnTo>
                    <a:pt x="7195198" y="9652000"/>
                  </a:lnTo>
                  <a:lnTo>
                    <a:pt x="7193991" y="9652000"/>
                  </a:lnTo>
                  <a:lnTo>
                    <a:pt x="7193318" y="9779000"/>
                  </a:lnTo>
                  <a:lnTo>
                    <a:pt x="7193966" y="9906000"/>
                  </a:lnTo>
                  <a:lnTo>
                    <a:pt x="7194893" y="9906000"/>
                  </a:lnTo>
                  <a:lnTo>
                    <a:pt x="7196087" y="10033000"/>
                  </a:lnTo>
                  <a:lnTo>
                    <a:pt x="7199058" y="10033000"/>
                  </a:lnTo>
                  <a:lnTo>
                    <a:pt x="7200747" y="10160000"/>
                  </a:lnTo>
                  <a:lnTo>
                    <a:pt x="7204202" y="10287000"/>
                  </a:lnTo>
                  <a:lnTo>
                    <a:pt x="7196747" y="10287000"/>
                  </a:lnTo>
                  <a:lnTo>
                    <a:pt x="7193610" y="10414000"/>
                  </a:lnTo>
                  <a:lnTo>
                    <a:pt x="7191172" y="10414000"/>
                  </a:lnTo>
                  <a:lnTo>
                    <a:pt x="7189381" y="10541000"/>
                  </a:lnTo>
                  <a:lnTo>
                    <a:pt x="7187501" y="10541000"/>
                  </a:lnTo>
                  <a:lnTo>
                    <a:pt x="7187311" y="10668000"/>
                  </a:lnTo>
                  <a:lnTo>
                    <a:pt x="7187539" y="10668000"/>
                  </a:lnTo>
                  <a:lnTo>
                    <a:pt x="7188149" y="10795000"/>
                  </a:lnTo>
                  <a:lnTo>
                    <a:pt x="7190283" y="10795000"/>
                  </a:lnTo>
                  <a:lnTo>
                    <a:pt x="7191692" y="10922000"/>
                  </a:lnTo>
                  <a:lnTo>
                    <a:pt x="7193254" y="10922000"/>
                  </a:lnTo>
                  <a:lnTo>
                    <a:pt x="7194931" y="11049000"/>
                  </a:lnTo>
                  <a:lnTo>
                    <a:pt x="7198398" y="11049000"/>
                  </a:lnTo>
                  <a:lnTo>
                    <a:pt x="7200087" y="11176000"/>
                  </a:lnTo>
                  <a:lnTo>
                    <a:pt x="7204850" y="11176000"/>
                  </a:lnTo>
                  <a:lnTo>
                    <a:pt x="7201713" y="11303000"/>
                  </a:lnTo>
                  <a:lnTo>
                    <a:pt x="7197484" y="11303000"/>
                  </a:lnTo>
                  <a:lnTo>
                    <a:pt x="7196277" y="11430000"/>
                  </a:lnTo>
                  <a:lnTo>
                    <a:pt x="7195604" y="11430000"/>
                  </a:lnTo>
                  <a:lnTo>
                    <a:pt x="7195413" y="11557000"/>
                  </a:lnTo>
                  <a:lnTo>
                    <a:pt x="7196252" y="11557000"/>
                  </a:lnTo>
                  <a:lnTo>
                    <a:pt x="7197179" y="11684000"/>
                  </a:lnTo>
                  <a:lnTo>
                    <a:pt x="7199782" y="11684000"/>
                  </a:lnTo>
                  <a:lnTo>
                    <a:pt x="7201357" y="11811000"/>
                  </a:lnTo>
                  <a:lnTo>
                    <a:pt x="7203033" y="11811000"/>
                  </a:lnTo>
                  <a:lnTo>
                    <a:pt x="7206501" y="11938000"/>
                  </a:lnTo>
                  <a:lnTo>
                    <a:pt x="7208177" y="11938000"/>
                  </a:lnTo>
                  <a:lnTo>
                    <a:pt x="7209752" y="12065000"/>
                  </a:lnTo>
                  <a:lnTo>
                    <a:pt x="7207288" y="12192000"/>
                  </a:lnTo>
                  <a:lnTo>
                    <a:pt x="7204278" y="12192000"/>
                  </a:lnTo>
                  <a:lnTo>
                    <a:pt x="7203605" y="12319000"/>
                  </a:lnTo>
                  <a:lnTo>
                    <a:pt x="7203414" y="12319000"/>
                  </a:lnTo>
                  <a:lnTo>
                    <a:pt x="7203656" y="12446000"/>
                  </a:lnTo>
                  <a:lnTo>
                    <a:pt x="7205192" y="12446000"/>
                  </a:lnTo>
                  <a:lnTo>
                    <a:pt x="7206386" y="12573000"/>
                  </a:lnTo>
                  <a:lnTo>
                    <a:pt x="7207796" y="12573000"/>
                  </a:lnTo>
                  <a:lnTo>
                    <a:pt x="7209358" y="12700000"/>
                  </a:lnTo>
                  <a:lnTo>
                    <a:pt x="7211034" y="12700000"/>
                  </a:lnTo>
                  <a:lnTo>
                    <a:pt x="7214502" y="12827000"/>
                  </a:lnTo>
                  <a:lnTo>
                    <a:pt x="7216178" y="12827000"/>
                  </a:lnTo>
                  <a:lnTo>
                    <a:pt x="7217931" y="12954000"/>
                  </a:lnTo>
                  <a:lnTo>
                    <a:pt x="7215378" y="12954000"/>
                  </a:lnTo>
                  <a:lnTo>
                    <a:pt x="7213587" y="13081000"/>
                  </a:lnTo>
                  <a:lnTo>
                    <a:pt x="7212381" y="13081000"/>
                  </a:lnTo>
                  <a:lnTo>
                    <a:pt x="7211708" y="13208000"/>
                  </a:lnTo>
                  <a:lnTo>
                    <a:pt x="7212355" y="13335000"/>
                  </a:lnTo>
                  <a:lnTo>
                    <a:pt x="7213282" y="13335000"/>
                  </a:lnTo>
                  <a:lnTo>
                    <a:pt x="7214489" y="13462000"/>
                  </a:lnTo>
                  <a:lnTo>
                    <a:pt x="7217461" y="13462000"/>
                  </a:lnTo>
                  <a:lnTo>
                    <a:pt x="7219137" y="13589000"/>
                  </a:lnTo>
                  <a:lnTo>
                    <a:pt x="7222604" y="13589000"/>
                  </a:lnTo>
                  <a:lnTo>
                    <a:pt x="7224281" y="13716000"/>
                  </a:lnTo>
                  <a:lnTo>
                    <a:pt x="7259193" y="13716000"/>
                  </a:lnTo>
                  <a:lnTo>
                    <a:pt x="7258482" y="13589000"/>
                  </a:lnTo>
                  <a:lnTo>
                    <a:pt x="7257986" y="13589000"/>
                  </a:lnTo>
                  <a:lnTo>
                    <a:pt x="7257656" y="13462000"/>
                  </a:lnTo>
                  <a:lnTo>
                    <a:pt x="7314666" y="13462000"/>
                  </a:lnTo>
                  <a:lnTo>
                    <a:pt x="7340028" y="13335000"/>
                  </a:lnTo>
                  <a:lnTo>
                    <a:pt x="7315365" y="13335000"/>
                  </a:lnTo>
                  <a:lnTo>
                    <a:pt x="7286752" y="13208000"/>
                  </a:lnTo>
                  <a:lnTo>
                    <a:pt x="7256119" y="13208000"/>
                  </a:lnTo>
                  <a:lnTo>
                    <a:pt x="7255611" y="13081000"/>
                  </a:lnTo>
                  <a:lnTo>
                    <a:pt x="7269239" y="13081000"/>
                  </a:lnTo>
                  <a:lnTo>
                    <a:pt x="7253033" y="12954000"/>
                  </a:lnTo>
                  <a:lnTo>
                    <a:pt x="7297052" y="12954000"/>
                  </a:lnTo>
                  <a:lnTo>
                    <a:pt x="7320343" y="13081000"/>
                  </a:lnTo>
                  <a:lnTo>
                    <a:pt x="7332459" y="13081000"/>
                  </a:lnTo>
                  <a:lnTo>
                    <a:pt x="7358647" y="13208000"/>
                  </a:lnTo>
                  <a:lnTo>
                    <a:pt x="7396239" y="13208000"/>
                  </a:lnTo>
                  <a:lnTo>
                    <a:pt x="7378992" y="13081000"/>
                  </a:lnTo>
                  <a:lnTo>
                    <a:pt x="7426706" y="13081000"/>
                  </a:lnTo>
                  <a:lnTo>
                    <a:pt x="7396239" y="13208000"/>
                  </a:lnTo>
                  <a:lnTo>
                    <a:pt x="7437425" y="13208000"/>
                  </a:lnTo>
                  <a:lnTo>
                    <a:pt x="7466431" y="13081000"/>
                  </a:lnTo>
                  <a:lnTo>
                    <a:pt x="7494968" y="13081000"/>
                  </a:lnTo>
                  <a:lnTo>
                    <a:pt x="7513167" y="12954000"/>
                  </a:lnTo>
                  <a:lnTo>
                    <a:pt x="7527518" y="12954000"/>
                  </a:lnTo>
                  <a:lnTo>
                    <a:pt x="7526744" y="13081000"/>
                  </a:lnTo>
                  <a:lnTo>
                    <a:pt x="7526109" y="13081000"/>
                  </a:lnTo>
                  <a:lnTo>
                    <a:pt x="7527277" y="13208000"/>
                  </a:lnTo>
                  <a:lnTo>
                    <a:pt x="7471410" y="13208000"/>
                  </a:lnTo>
                  <a:lnTo>
                    <a:pt x="7443406" y="13335000"/>
                  </a:lnTo>
                  <a:lnTo>
                    <a:pt x="7413676" y="13335000"/>
                  </a:lnTo>
                  <a:lnTo>
                    <a:pt x="7471054" y="13462000"/>
                  </a:lnTo>
                  <a:lnTo>
                    <a:pt x="7534440" y="13462000"/>
                  </a:lnTo>
                  <a:lnTo>
                    <a:pt x="7534910" y="13589000"/>
                  </a:lnTo>
                  <a:lnTo>
                    <a:pt x="7535240" y="13589000"/>
                  </a:lnTo>
                  <a:lnTo>
                    <a:pt x="7535177" y="13716000"/>
                  </a:lnTo>
                  <a:lnTo>
                    <a:pt x="7571930" y="13716000"/>
                  </a:lnTo>
                  <a:lnTo>
                    <a:pt x="7572553" y="13589000"/>
                  </a:lnTo>
                  <a:lnTo>
                    <a:pt x="7573353" y="13589000"/>
                  </a:lnTo>
                  <a:lnTo>
                    <a:pt x="7574267" y="13462000"/>
                  </a:lnTo>
                  <a:lnTo>
                    <a:pt x="7576134" y="13462000"/>
                  </a:lnTo>
                  <a:lnTo>
                    <a:pt x="7576934" y="13335000"/>
                  </a:lnTo>
                  <a:lnTo>
                    <a:pt x="7577556" y="13335000"/>
                  </a:lnTo>
                  <a:lnTo>
                    <a:pt x="7577912" y="13208000"/>
                  </a:lnTo>
                  <a:close/>
                </a:path>
                <a:path extrusionOk="0" h="13716000" w="9443085">
                  <a:moveTo>
                    <a:pt x="8177657" y="13654634"/>
                  </a:moveTo>
                  <a:lnTo>
                    <a:pt x="8176514" y="13603250"/>
                  </a:lnTo>
                  <a:lnTo>
                    <a:pt x="8171815" y="13550037"/>
                  </a:lnTo>
                  <a:lnTo>
                    <a:pt x="8162290" y="13507682"/>
                  </a:lnTo>
                  <a:lnTo>
                    <a:pt x="8161464" y="13503999"/>
                  </a:lnTo>
                  <a:lnTo>
                    <a:pt x="8124723" y="13467804"/>
                  </a:lnTo>
                  <a:lnTo>
                    <a:pt x="8079600" y="13460781"/>
                  </a:lnTo>
                  <a:lnTo>
                    <a:pt x="8021447" y="13459130"/>
                  </a:lnTo>
                  <a:lnTo>
                    <a:pt x="7963306" y="13461645"/>
                  </a:lnTo>
                  <a:lnTo>
                    <a:pt x="7918145" y="13467144"/>
                  </a:lnTo>
                  <a:lnTo>
                    <a:pt x="7879486" y="13487159"/>
                  </a:lnTo>
                  <a:lnTo>
                    <a:pt x="7862417" y="13523011"/>
                  </a:lnTo>
                  <a:lnTo>
                    <a:pt x="7860297" y="13564845"/>
                  </a:lnTo>
                  <a:lnTo>
                    <a:pt x="7860233" y="13569277"/>
                  </a:lnTo>
                  <a:lnTo>
                    <a:pt x="7865745" y="13616521"/>
                  </a:lnTo>
                  <a:lnTo>
                    <a:pt x="7872450" y="13661301"/>
                  </a:lnTo>
                  <a:lnTo>
                    <a:pt x="7895196" y="13684060"/>
                  </a:lnTo>
                  <a:lnTo>
                    <a:pt x="8054162" y="13683526"/>
                  </a:lnTo>
                  <a:lnTo>
                    <a:pt x="8078559" y="13643521"/>
                  </a:lnTo>
                  <a:lnTo>
                    <a:pt x="8073250" y="13584669"/>
                  </a:lnTo>
                  <a:lnTo>
                    <a:pt x="8014856" y="13562000"/>
                  </a:lnTo>
                  <a:lnTo>
                    <a:pt x="7964271" y="13558711"/>
                  </a:lnTo>
                  <a:lnTo>
                    <a:pt x="7947850" y="13596150"/>
                  </a:lnTo>
                  <a:lnTo>
                    <a:pt x="7989760" y="13606704"/>
                  </a:lnTo>
                  <a:lnTo>
                    <a:pt x="8013878" y="13612317"/>
                  </a:lnTo>
                  <a:lnTo>
                    <a:pt x="7988871" y="13642848"/>
                  </a:lnTo>
                  <a:lnTo>
                    <a:pt x="7939189" y="13641896"/>
                  </a:lnTo>
                  <a:lnTo>
                    <a:pt x="7909484" y="13605993"/>
                  </a:lnTo>
                  <a:lnTo>
                    <a:pt x="7906105" y="13569277"/>
                  </a:lnTo>
                  <a:lnTo>
                    <a:pt x="7907883" y="13536003"/>
                  </a:lnTo>
                  <a:lnTo>
                    <a:pt x="7918145" y="13512635"/>
                  </a:lnTo>
                  <a:lnTo>
                    <a:pt x="7940903" y="13507949"/>
                  </a:lnTo>
                  <a:lnTo>
                    <a:pt x="7986852" y="13507898"/>
                  </a:lnTo>
                  <a:lnTo>
                    <a:pt x="8025638" y="13509866"/>
                  </a:lnTo>
                  <a:lnTo>
                    <a:pt x="8091703" y="13524852"/>
                  </a:lnTo>
                  <a:lnTo>
                    <a:pt x="8121180" y="13573519"/>
                  </a:lnTo>
                  <a:lnTo>
                    <a:pt x="8125168" y="13616521"/>
                  </a:lnTo>
                  <a:lnTo>
                    <a:pt x="8130641" y="13686320"/>
                  </a:lnTo>
                  <a:lnTo>
                    <a:pt x="8109432" y="13711200"/>
                  </a:lnTo>
                  <a:lnTo>
                    <a:pt x="8102651" y="13716000"/>
                  </a:lnTo>
                  <a:lnTo>
                    <a:pt x="8177314" y="13716000"/>
                  </a:lnTo>
                  <a:lnTo>
                    <a:pt x="8177492" y="13703948"/>
                  </a:lnTo>
                  <a:lnTo>
                    <a:pt x="8177606" y="13677265"/>
                  </a:lnTo>
                  <a:lnTo>
                    <a:pt x="8177657" y="13654634"/>
                  </a:lnTo>
                  <a:close/>
                </a:path>
                <a:path extrusionOk="0" h="13716000" w="9443085">
                  <a:moveTo>
                    <a:pt x="8177657" y="155486"/>
                  </a:moveTo>
                  <a:lnTo>
                    <a:pt x="8176514" y="104101"/>
                  </a:lnTo>
                  <a:lnTo>
                    <a:pt x="8171815" y="50888"/>
                  </a:lnTo>
                  <a:lnTo>
                    <a:pt x="8162303" y="8547"/>
                  </a:lnTo>
                  <a:lnTo>
                    <a:pt x="8159585" y="0"/>
                  </a:lnTo>
                  <a:lnTo>
                    <a:pt x="7873771" y="0"/>
                  </a:lnTo>
                  <a:lnTo>
                    <a:pt x="7862417" y="23863"/>
                  </a:lnTo>
                  <a:lnTo>
                    <a:pt x="7860284" y="65697"/>
                  </a:lnTo>
                  <a:lnTo>
                    <a:pt x="7860233" y="70129"/>
                  </a:lnTo>
                  <a:lnTo>
                    <a:pt x="7865745" y="117373"/>
                  </a:lnTo>
                  <a:lnTo>
                    <a:pt x="7872450" y="162153"/>
                  </a:lnTo>
                  <a:lnTo>
                    <a:pt x="7895196" y="184912"/>
                  </a:lnTo>
                  <a:lnTo>
                    <a:pt x="8054162" y="184391"/>
                  </a:lnTo>
                  <a:lnTo>
                    <a:pt x="8078559" y="144373"/>
                  </a:lnTo>
                  <a:lnTo>
                    <a:pt x="8073250" y="85521"/>
                  </a:lnTo>
                  <a:lnTo>
                    <a:pt x="8014856" y="62852"/>
                  </a:lnTo>
                  <a:lnTo>
                    <a:pt x="7964271" y="59563"/>
                  </a:lnTo>
                  <a:lnTo>
                    <a:pt x="7947850" y="97015"/>
                  </a:lnTo>
                  <a:lnTo>
                    <a:pt x="7989760" y="107556"/>
                  </a:lnTo>
                  <a:lnTo>
                    <a:pt x="8013878" y="113169"/>
                  </a:lnTo>
                  <a:lnTo>
                    <a:pt x="7988871" y="143700"/>
                  </a:lnTo>
                  <a:lnTo>
                    <a:pt x="7939189" y="142748"/>
                  </a:lnTo>
                  <a:lnTo>
                    <a:pt x="7909484" y="106845"/>
                  </a:lnTo>
                  <a:lnTo>
                    <a:pt x="7906105" y="70129"/>
                  </a:lnTo>
                  <a:lnTo>
                    <a:pt x="7907883" y="36855"/>
                  </a:lnTo>
                  <a:lnTo>
                    <a:pt x="7918145" y="13487"/>
                  </a:lnTo>
                  <a:lnTo>
                    <a:pt x="7940903" y="8813"/>
                  </a:lnTo>
                  <a:lnTo>
                    <a:pt x="7986865" y="8763"/>
                  </a:lnTo>
                  <a:lnTo>
                    <a:pt x="8025638" y="10718"/>
                  </a:lnTo>
                  <a:lnTo>
                    <a:pt x="8091703" y="25717"/>
                  </a:lnTo>
                  <a:lnTo>
                    <a:pt x="8121180" y="74371"/>
                  </a:lnTo>
                  <a:lnTo>
                    <a:pt x="8125168" y="117373"/>
                  </a:lnTo>
                  <a:lnTo>
                    <a:pt x="8130641" y="187172"/>
                  </a:lnTo>
                  <a:lnTo>
                    <a:pt x="8109432" y="212051"/>
                  </a:lnTo>
                  <a:lnTo>
                    <a:pt x="8085290" y="229158"/>
                  </a:lnTo>
                  <a:lnTo>
                    <a:pt x="8058213" y="238480"/>
                  </a:lnTo>
                  <a:lnTo>
                    <a:pt x="8028203" y="240042"/>
                  </a:lnTo>
                  <a:lnTo>
                    <a:pt x="7994015" y="244094"/>
                  </a:lnTo>
                  <a:lnTo>
                    <a:pt x="7956867" y="245071"/>
                  </a:lnTo>
                  <a:lnTo>
                    <a:pt x="7919707" y="243357"/>
                  </a:lnTo>
                  <a:lnTo>
                    <a:pt x="7885468" y="239344"/>
                  </a:lnTo>
                  <a:lnTo>
                    <a:pt x="7849895" y="236207"/>
                  </a:lnTo>
                  <a:lnTo>
                    <a:pt x="7822959" y="230225"/>
                  </a:lnTo>
                  <a:lnTo>
                    <a:pt x="7806309" y="218122"/>
                  </a:lnTo>
                  <a:lnTo>
                    <a:pt x="7799933" y="199898"/>
                  </a:lnTo>
                  <a:lnTo>
                    <a:pt x="7803832" y="175539"/>
                  </a:lnTo>
                  <a:lnTo>
                    <a:pt x="7799997" y="140957"/>
                  </a:lnTo>
                  <a:lnTo>
                    <a:pt x="7801559" y="102527"/>
                  </a:lnTo>
                  <a:lnTo>
                    <a:pt x="7805242" y="63817"/>
                  </a:lnTo>
                  <a:lnTo>
                    <a:pt x="7807769" y="28422"/>
                  </a:lnTo>
                  <a:lnTo>
                    <a:pt x="7808150" y="0"/>
                  </a:lnTo>
                  <a:lnTo>
                    <a:pt x="7763116" y="0"/>
                  </a:lnTo>
                  <a:lnTo>
                    <a:pt x="7756449" y="249110"/>
                  </a:lnTo>
                  <a:lnTo>
                    <a:pt x="7757617" y="256120"/>
                  </a:lnTo>
                  <a:lnTo>
                    <a:pt x="7827759" y="278612"/>
                  </a:lnTo>
                  <a:lnTo>
                    <a:pt x="7882445" y="284099"/>
                  </a:lnTo>
                  <a:lnTo>
                    <a:pt x="7937322" y="287058"/>
                  </a:lnTo>
                  <a:lnTo>
                    <a:pt x="7992516" y="287083"/>
                  </a:lnTo>
                  <a:lnTo>
                    <a:pt x="8029664" y="286804"/>
                  </a:lnTo>
                  <a:lnTo>
                    <a:pt x="8070532" y="285889"/>
                  </a:lnTo>
                  <a:lnTo>
                    <a:pt x="8110779" y="281432"/>
                  </a:lnTo>
                  <a:lnTo>
                    <a:pt x="8164868" y="258737"/>
                  </a:lnTo>
                  <a:lnTo>
                    <a:pt x="8174164" y="245071"/>
                  </a:lnTo>
                  <a:lnTo>
                    <a:pt x="8177136" y="228511"/>
                  </a:lnTo>
                  <a:lnTo>
                    <a:pt x="8177492" y="204800"/>
                  </a:lnTo>
                  <a:lnTo>
                    <a:pt x="8177606" y="178117"/>
                  </a:lnTo>
                  <a:lnTo>
                    <a:pt x="8177657" y="155486"/>
                  </a:lnTo>
                  <a:close/>
                </a:path>
                <a:path extrusionOk="0" h="13716000" w="9443085">
                  <a:moveTo>
                    <a:pt x="8265058" y="13714997"/>
                  </a:moveTo>
                  <a:lnTo>
                    <a:pt x="8261363" y="13656844"/>
                  </a:lnTo>
                  <a:lnTo>
                    <a:pt x="8258213" y="13604253"/>
                  </a:lnTo>
                  <a:lnTo>
                    <a:pt x="8258276" y="13596150"/>
                  </a:lnTo>
                  <a:lnTo>
                    <a:pt x="8258746" y="13567651"/>
                  </a:lnTo>
                  <a:lnTo>
                    <a:pt x="8260207" y="13522884"/>
                  </a:lnTo>
                  <a:lnTo>
                    <a:pt x="8259178" y="13475030"/>
                  </a:lnTo>
                  <a:lnTo>
                    <a:pt x="8252295" y="13430123"/>
                  </a:lnTo>
                  <a:lnTo>
                    <a:pt x="8236204" y="13394220"/>
                  </a:lnTo>
                  <a:lnTo>
                    <a:pt x="8157883" y="13364159"/>
                  </a:lnTo>
                  <a:lnTo>
                    <a:pt x="8102460" y="13362407"/>
                  </a:lnTo>
                  <a:lnTo>
                    <a:pt x="8046555" y="13364769"/>
                  </a:lnTo>
                  <a:lnTo>
                    <a:pt x="7995437" y="13367919"/>
                  </a:lnTo>
                  <a:lnTo>
                    <a:pt x="7941678" y="13371856"/>
                  </a:lnTo>
                  <a:lnTo>
                    <a:pt x="7888237" y="13377913"/>
                  </a:lnTo>
                  <a:lnTo>
                    <a:pt x="7835024" y="13385826"/>
                  </a:lnTo>
                  <a:lnTo>
                    <a:pt x="7781963" y="13395338"/>
                  </a:lnTo>
                  <a:lnTo>
                    <a:pt x="7757312" y="13716000"/>
                  </a:lnTo>
                  <a:lnTo>
                    <a:pt x="7805864" y="13716000"/>
                  </a:lnTo>
                  <a:lnTo>
                    <a:pt x="7799933" y="13699046"/>
                  </a:lnTo>
                  <a:lnTo>
                    <a:pt x="7803832" y="13674687"/>
                  </a:lnTo>
                  <a:lnTo>
                    <a:pt x="7799997" y="13640105"/>
                  </a:lnTo>
                  <a:lnTo>
                    <a:pt x="7801559" y="13601675"/>
                  </a:lnTo>
                  <a:lnTo>
                    <a:pt x="7805242" y="13562965"/>
                  </a:lnTo>
                  <a:lnTo>
                    <a:pt x="7807769" y="13527570"/>
                  </a:lnTo>
                  <a:lnTo>
                    <a:pt x="7808290" y="13488848"/>
                  </a:lnTo>
                  <a:lnTo>
                    <a:pt x="7828064" y="13441579"/>
                  </a:lnTo>
                  <a:lnTo>
                    <a:pt x="7902422" y="13418261"/>
                  </a:lnTo>
                  <a:lnTo>
                    <a:pt x="7945552" y="13414197"/>
                  </a:lnTo>
                  <a:lnTo>
                    <a:pt x="7989176" y="13412711"/>
                  </a:lnTo>
                  <a:lnTo>
                    <a:pt x="8030311" y="13411937"/>
                  </a:lnTo>
                  <a:lnTo>
                    <a:pt x="8101317" y="13407365"/>
                  </a:lnTo>
                  <a:lnTo>
                    <a:pt x="8139646" y="13408000"/>
                  </a:lnTo>
                  <a:lnTo>
                    <a:pt x="8195462" y="13440169"/>
                  </a:lnTo>
                  <a:lnTo>
                    <a:pt x="8209902" y="13478586"/>
                  </a:lnTo>
                  <a:lnTo>
                    <a:pt x="8216100" y="13524852"/>
                  </a:lnTo>
                  <a:lnTo>
                    <a:pt x="8217052" y="13573519"/>
                  </a:lnTo>
                  <a:lnTo>
                    <a:pt x="8215820" y="13616521"/>
                  </a:lnTo>
                  <a:lnTo>
                    <a:pt x="8215706" y="13622376"/>
                  </a:lnTo>
                  <a:lnTo>
                    <a:pt x="8215223" y="13654634"/>
                  </a:lnTo>
                  <a:lnTo>
                    <a:pt x="8217802" y="13686320"/>
                  </a:lnTo>
                  <a:lnTo>
                    <a:pt x="8220596" y="13716000"/>
                  </a:lnTo>
                  <a:lnTo>
                    <a:pt x="8265058" y="13716000"/>
                  </a:lnTo>
                  <a:lnTo>
                    <a:pt x="8265058" y="13714997"/>
                  </a:lnTo>
                  <a:close/>
                </a:path>
                <a:path extrusionOk="0" h="13716000" w="9443085">
                  <a:moveTo>
                    <a:pt x="8265236" y="13129743"/>
                  </a:moveTo>
                  <a:lnTo>
                    <a:pt x="8265058" y="13072186"/>
                  </a:lnTo>
                  <a:lnTo>
                    <a:pt x="8258149" y="12960439"/>
                  </a:lnTo>
                  <a:lnTo>
                    <a:pt x="8258746" y="12924841"/>
                  </a:lnTo>
                  <a:lnTo>
                    <a:pt x="8260207" y="12880073"/>
                  </a:lnTo>
                  <a:lnTo>
                    <a:pt x="8259178" y="12832220"/>
                  </a:lnTo>
                  <a:lnTo>
                    <a:pt x="8252295" y="12787300"/>
                  </a:lnTo>
                  <a:lnTo>
                    <a:pt x="8236204" y="12751397"/>
                  </a:lnTo>
                  <a:lnTo>
                    <a:pt x="8207540" y="12730556"/>
                  </a:lnTo>
                  <a:lnTo>
                    <a:pt x="8157883" y="12721336"/>
                  </a:lnTo>
                  <a:lnTo>
                    <a:pt x="8102460" y="12719584"/>
                  </a:lnTo>
                  <a:lnTo>
                    <a:pt x="8046555" y="12721958"/>
                  </a:lnTo>
                  <a:lnTo>
                    <a:pt x="7995437" y="12725108"/>
                  </a:lnTo>
                  <a:lnTo>
                    <a:pt x="7941678" y="12729045"/>
                  </a:lnTo>
                  <a:lnTo>
                    <a:pt x="7888237" y="12735090"/>
                  </a:lnTo>
                  <a:lnTo>
                    <a:pt x="7835024" y="12743002"/>
                  </a:lnTo>
                  <a:lnTo>
                    <a:pt x="7781963" y="12752527"/>
                  </a:lnTo>
                  <a:lnTo>
                    <a:pt x="7756449" y="13105448"/>
                  </a:lnTo>
                  <a:lnTo>
                    <a:pt x="7757617" y="13112458"/>
                  </a:lnTo>
                  <a:lnTo>
                    <a:pt x="7827759" y="13134950"/>
                  </a:lnTo>
                  <a:lnTo>
                    <a:pt x="7882445" y="13140423"/>
                  </a:lnTo>
                  <a:lnTo>
                    <a:pt x="7937322" y="13143395"/>
                  </a:lnTo>
                  <a:lnTo>
                    <a:pt x="7992516" y="13143433"/>
                  </a:lnTo>
                  <a:lnTo>
                    <a:pt x="8029664" y="13143129"/>
                  </a:lnTo>
                  <a:lnTo>
                    <a:pt x="8070532" y="13142227"/>
                  </a:lnTo>
                  <a:lnTo>
                    <a:pt x="8110779" y="13137756"/>
                  </a:lnTo>
                  <a:lnTo>
                    <a:pt x="8164868" y="13115062"/>
                  </a:lnTo>
                  <a:lnTo>
                    <a:pt x="8177492" y="13061137"/>
                  </a:lnTo>
                  <a:lnTo>
                    <a:pt x="8177695" y="13014033"/>
                  </a:lnTo>
                  <a:lnTo>
                    <a:pt x="8176514" y="12960452"/>
                  </a:lnTo>
                  <a:lnTo>
                    <a:pt x="8171815" y="12907226"/>
                  </a:lnTo>
                  <a:lnTo>
                    <a:pt x="8161464" y="12861176"/>
                  </a:lnTo>
                  <a:lnTo>
                    <a:pt x="8124723" y="12824994"/>
                  </a:lnTo>
                  <a:lnTo>
                    <a:pt x="8079600" y="12817970"/>
                  </a:lnTo>
                  <a:lnTo>
                    <a:pt x="8021447" y="12816307"/>
                  </a:lnTo>
                  <a:lnTo>
                    <a:pt x="7963306" y="12818821"/>
                  </a:lnTo>
                  <a:lnTo>
                    <a:pt x="7918145" y="12824320"/>
                  </a:lnTo>
                  <a:lnTo>
                    <a:pt x="7879486" y="12844336"/>
                  </a:lnTo>
                  <a:lnTo>
                    <a:pt x="7862417" y="12880188"/>
                  </a:lnTo>
                  <a:lnTo>
                    <a:pt x="7860119" y="12925463"/>
                  </a:lnTo>
                  <a:lnTo>
                    <a:pt x="7865745" y="12973711"/>
                  </a:lnTo>
                  <a:lnTo>
                    <a:pt x="7872450" y="13018491"/>
                  </a:lnTo>
                  <a:lnTo>
                    <a:pt x="8054162" y="13040716"/>
                  </a:lnTo>
                  <a:lnTo>
                    <a:pt x="8081505" y="12972644"/>
                  </a:lnTo>
                  <a:lnTo>
                    <a:pt x="8051101" y="12925933"/>
                  </a:lnTo>
                  <a:lnTo>
                    <a:pt x="7964271" y="12915900"/>
                  </a:lnTo>
                  <a:lnTo>
                    <a:pt x="7947850" y="12953340"/>
                  </a:lnTo>
                  <a:lnTo>
                    <a:pt x="7989760" y="12963881"/>
                  </a:lnTo>
                  <a:lnTo>
                    <a:pt x="8013878" y="12969494"/>
                  </a:lnTo>
                  <a:lnTo>
                    <a:pt x="7988871" y="13000038"/>
                  </a:lnTo>
                  <a:lnTo>
                    <a:pt x="7939189" y="12999072"/>
                  </a:lnTo>
                  <a:lnTo>
                    <a:pt x="7909484" y="12963170"/>
                  </a:lnTo>
                  <a:lnTo>
                    <a:pt x="7906105" y="12926454"/>
                  </a:lnTo>
                  <a:lnTo>
                    <a:pt x="7907883" y="12893180"/>
                  </a:lnTo>
                  <a:lnTo>
                    <a:pt x="7918145" y="12869812"/>
                  </a:lnTo>
                  <a:lnTo>
                    <a:pt x="7940903" y="12865126"/>
                  </a:lnTo>
                  <a:lnTo>
                    <a:pt x="7982699" y="12864859"/>
                  </a:lnTo>
                  <a:lnTo>
                    <a:pt x="8025638" y="12867043"/>
                  </a:lnTo>
                  <a:lnTo>
                    <a:pt x="8091703" y="12882055"/>
                  </a:lnTo>
                  <a:lnTo>
                    <a:pt x="8121180" y="12930708"/>
                  </a:lnTo>
                  <a:lnTo>
                    <a:pt x="8125104" y="12972987"/>
                  </a:lnTo>
                  <a:lnTo>
                    <a:pt x="8130641" y="13043510"/>
                  </a:lnTo>
                  <a:lnTo>
                    <a:pt x="8109432" y="13068389"/>
                  </a:lnTo>
                  <a:lnTo>
                    <a:pt x="8085290" y="13085496"/>
                  </a:lnTo>
                  <a:lnTo>
                    <a:pt x="8058213" y="13094830"/>
                  </a:lnTo>
                  <a:lnTo>
                    <a:pt x="8028203" y="13096380"/>
                  </a:lnTo>
                  <a:lnTo>
                    <a:pt x="7994015" y="13100431"/>
                  </a:lnTo>
                  <a:lnTo>
                    <a:pt x="7956867" y="13101409"/>
                  </a:lnTo>
                  <a:lnTo>
                    <a:pt x="7919707" y="13099695"/>
                  </a:lnTo>
                  <a:lnTo>
                    <a:pt x="7885468" y="13095681"/>
                  </a:lnTo>
                  <a:lnTo>
                    <a:pt x="7849895" y="13092544"/>
                  </a:lnTo>
                  <a:lnTo>
                    <a:pt x="7822959" y="13086563"/>
                  </a:lnTo>
                  <a:lnTo>
                    <a:pt x="7806309" y="13074460"/>
                  </a:lnTo>
                  <a:lnTo>
                    <a:pt x="7799933" y="13056222"/>
                  </a:lnTo>
                  <a:lnTo>
                    <a:pt x="7803832" y="13031877"/>
                  </a:lnTo>
                  <a:lnTo>
                    <a:pt x="7799997" y="12997282"/>
                  </a:lnTo>
                  <a:lnTo>
                    <a:pt x="7801559" y="12958852"/>
                  </a:lnTo>
                  <a:lnTo>
                    <a:pt x="7805242" y="12920142"/>
                  </a:lnTo>
                  <a:lnTo>
                    <a:pt x="7807769" y="12884760"/>
                  </a:lnTo>
                  <a:lnTo>
                    <a:pt x="7808303" y="12844806"/>
                  </a:lnTo>
                  <a:lnTo>
                    <a:pt x="7828064" y="12798768"/>
                  </a:lnTo>
                  <a:lnTo>
                    <a:pt x="7902422" y="12775438"/>
                  </a:lnTo>
                  <a:lnTo>
                    <a:pt x="7945552" y="12771387"/>
                  </a:lnTo>
                  <a:lnTo>
                    <a:pt x="7989176" y="12769901"/>
                  </a:lnTo>
                  <a:lnTo>
                    <a:pt x="8030311" y="12769126"/>
                  </a:lnTo>
                  <a:lnTo>
                    <a:pt x="8101317" y="12764554"/>
                  </a:lnTo>
                  <a:lnTo>
                    <a:pt x="8139646" y="12765189"/>
                  </a:lnTo>
                  <a:lnTo>
                    <a:pt x="8195462" y="12797358"/>
                  </a:lnTo>
                  <a:lnTo>
                    <a:pt x="8209902" y="12835776"/>
                  </a:lnTo>
                  <a:lnTo>
                    <a:pt x="8216112" y="12882067"/>
                  </a:lnTo>
                  <a:lnTo>
                    <a:pt x="8217065" y="12930619"/>
                  </a:lnTo>
                  <a:lnTo>
                    <a:pt x="8215770" y="12975743"/>
                  </a:lnTo>
                  <a:lnTo>
                    <a:pt x="8215223" y="13011823"/>
                  </a:lnTo>
                  <a:lnTo>
                    <a:pt x="8217763" y="13043167"/>
                  </a:lnTo>
                  <a:lnTo>
                    <a:pt x="8221383" y="13081584"/>
                  </a:lnTo>
                  <a:lnTo>
                    <a:pt x="8222170" y="13119380"/>
                  </a:lnTo>
                  <a:lnTo>
                    <a:pt x="8216278" y="13148894"/>
                  </a:lnTo>
                  <a:lnTo>
                    <a:pt x="8194675" y="13175895"/>
                  </a:lnTo>
                  <a:lnTo>
                    <a:pt x="8164970" y="13188988"/>
                  </a:lnTo>
                  <a:lnTo>
                    <a:pt x="8130692" y="13192811"/>
                  </a:lnTo>
                  <a:lnTo>
                    <a:pt x="8095335" y="13191998"/>
                  </a:lnTo>
                  <a:lnTo>
                    <a:pt x="8071307" y="13191147"/>
                  </a:lnTo>
                  <a:lnTo>
                    <a:pt x="7965097" y="13192112"/>
                  </a:lnTo>
                  <a:lnTo>
                    <a:pt x="7866393" y="13192595"/>
                  </a:lnTo>
                  <a:lnTo>
                    <a:pt x="7817053" y="13193141"/>
                  </a:lnTo>
                  <a:lnTo>
                    <a:pt x="7767714" y="13194119"/>
                  </a:lnTo>
                  <a:lnTo>
                    <a:pt x="7752461" y="13209778"/>
                  </a:lnTo>
                  <a:lnTo>
                    <a:pt x="7756284" y="13220472"/>
                  </a:lnTo>
                  <a:lnTo>
                    <a:pt x="7767714" y="13225729"/>
                  </a:lnTo>
                  <a:lnTo>
                    <a:pt x="7819504" y="13227596"/>
                  </a:lnTo>
                  <a:lnTo>
                    <a:pt x="7871307" y="13228663"/>
                  </a:lnTo>
                  <a:lnTo>
                    <a:pt x="7923136" y="13229133"/>
                  </a:lnTo>
                  <a:lnTo>
                    <a:pt x="8026781" y="13229095"/>
                  </a:lnTo>
                  <a:lnTo>
                    <a:pt x="8041297" y="13229311"/>
                  </a:lnTo>
                  <a:lnTo>
                    <a:pt x="8071980" y="13230771"/>
                  </a:lnTo>
                  <a:lnTo>
                    <a:pt x="8121688" y="13233705"/>
                  </a:lnTo>
                  <a:lnTo>
                    <a:pt x="8155279" y="13234429"/>
                  </a:lnTo>
                  <a:lnTo>
                    <a:pt x="8217243" y="13227533"/>
                  </a:lnTo>
                  <a:lnTo>
                    <a:pt x="8252815" y="13202234"/>
                  </a:lnTo>
                  <a:lnTo>
                    <a:pt x="8257946" y="13183159"/>
                  </a:lnTo>
                  <a:lnTo>
                    <a:pt x="8265236" y="13129743"/>
                  </a:lnTo>
                  <a:close/>
                </a:path>
                <a:path extrusionOk="0" h="13716000" w="9443085">
                  <a:moveTo>
                    <a:pt x="8265236" y="12486919"/>
                  </a:moveTo>
                  <a:lnTo>
                    <a:pt x="8265058" y="12429363"/>
                  </a:lnTo>
                  <a:lnTo>
                    <a:pt x="8258149" y="12317628"/>
                  </a:lnTo>
                  <a:lnTo>
                    <a:pt x="8258746" y="12282018"/>
                  </a:lnTo>
                  <a:lnTo>
                    <a:pt x="8260207" y="12237263"/>
                  </a:lnTo>
                  <a:lnTo>
                    <a:pt x="8259178" y="12189397"/>
                  </a:lnTo>
                  <a:lnTo>
                    <a:pt x="8252295" y="12144477"/>
                  </a:lnTo>
                  <a:lnTo>
                    <a:pt x="8236204" y="12108574"/>
                  </a:lnTo>
                  <a:lnTo>
                    <a:pt x="8207540" y="12087746"/>
                  </a:lnTo>
                  <a:lnTo>
                    <a:pt x="8157883" y="12078513"/>
                  </a:lnTo>
                  <a:lnTo>
                    <a:pt x="8102460" y="12076760"/>
                  </a:lnTo>
                  <a:lnTo>
                    <a:pt x="8046555" y="12079135"/>
                  </a:lnTo>
                  <a:lnTo>
                    <a:pt x="7995437" y="12082297"/>
                  </a:lnTo>
                  <a:lnTo>
                    <a:pt x="7941678" y="12086222"/>
                  </a:lnTo>
                  <a:lnTo>
                    <a:pt x="7888237" y="12092280"/>
                  </a:lnTo>
                  <a:lnTo>
                    <a:pt x="7835024" y="12100192"/>
                  </a:lnTo>
                  <a:lnTo>
                    <a:pt x="7781963" y="12109717"/>
                  </a:lnTo>
                  <a:lnTo>
                    <a:pt x="7756449" y="12462637"/>
                  </a:lnTo>
                  <a:lnTo>
                    <a:pt x="7757617" y="12469635"/>
                  </a:lnTo>
                  <a:lnTo>
                    <a:pt x="7827759" y="12492126"/>
                  </a:lnTo>
                  <a:lnTo>
                    <a:pt x="7882445" y="12497613"/>
                  </a:lnTo>
                  <a:lnTo>
                    <a:pt x="7937322" y="12500572"/>
                  </a:lnTo>
                  <a:lnTo>
                    <a:pt x="7992516" y="12500610"/>
                  </a:lnTo>
                  <a:lnTo>
                    <a:pt x="8029664" y="12500318"/>
                  </a:lnTo>
                  <a:lnTo>
                    <a:pt x="8070532" y="12499404"/>
                  </a:lnTo>
                  <a:lnTo>
                    <a:pt x="8110779" y="12494946"/>
                  </a:lnTo>
                  <a:lnTo>
                    <a:pt x="8164868" y="12472251"/>
                  </a:lnTo>
                  <a:lnTo>
                    <a:pt x="8177492" y="12418327"/>
                  </a:lnTo>
                  <a:lnTo>
                    <a:pt x="8177695" y="12371222"/>
                  </a:lnTo>
                  <a:lnTo>
                    <a:pt x="8176514" y="12317628"/>
                  </a:lnTo>
                  <a:lnTo>
                    <a:pt x="8171815" y="12264403"/>
                  </a:lnTo>
                  <a:lnTo>
                    <a:pt x="8161464" y="12218365"/>
                  </a:lnTo>
                  <a:lnTo>
                    <a:pt x="8124723" y="12182183"/>
                  </a:lnTo>
                  <a:lnTo>
                    <a:pt x="8079600" y="12175147"/>
                  </a:lnTo>
                  <a:lnTo>
                    <a:pt x="8021447" y="12173483"/>
                  </a:lnTo>
                  <a:lnTo>
                    <a:pt x="7963306" y="12176011"/>
                  </a:lnTo>
                  <a:lnTo>
                    <a:pt x="7918145" y="12181510"/>
                  </a:lnTo>
                  <a:lnTo>
                    <a:pt x="7879486" y="12201512"/>
                  </a:lnTo>
                  <a:lnTo>
                    <a:pt x="7862417" y="12237377"/>
                  </a:lnTo>
                  <a:lnTo>
                    <a:pt x="7860119" y="12282640"/>
                  </a:lnTo>
                  <a:lnTo>
                    <a:pt x="7865745" y="12330887"/>
                  </a:lnTo>
                  <a:lnTo>
                    <a:pt x="7872450" y="12375667"/>
                  </a:lnTo>
                  <a:lnTo>
                    <a:pt x="8054162" y="12397905"/>
                  </a:lnTo>
                  <a:lnTo>
                    <a:pt x="8081505" y="12329833"/>
                  </a:lnTo>
                  <a:lnTo>
                    <a:pt x="8051101" y="12283123"/>
                  </a:lnTo>
                  <a:lnTo>
                    <a:pt x="7964271" y="12273090"/>
                  </a:lnTo>
                  <a:lnTo>
                    <a:pt x="7947850" y="12310529"/>
                  </a:lnTo>
                  <a:lnTo>
                    <a:pt x="7989760" y="12321070"/>
                  </a:lnTo>
                  <a:lnTo>
                    <a:pt x="8013878" y="12326684"/>
                  </a:lnTo>
                  <a:lnTo>
                    <a:pt x="7988871" y="12357214"/>
                  </a:lnTo>
                  <a:lnTo>
                    <a:pt x="7939189" y="12356262"/>
                  </a:lnTo>
                  <a:lnTo>
                    <a:pt x="7909484" y="12320359"/>
                  </a:lnTo>
                  <a:lnTo>
                    <a:pt x="7906105" y="12283643"/>
                  </a:lnTo>
                  <a:lnTo>
                    <a:pt x="7907883" y="12250369"/>
                  </a:lnTo>
                  <a:lnTo>
                    <a:pt x="7918145" y="12227014"/>
                  </a:lnTo>
                  <a:lnTo>
                    <a:pt x="7940903" y="12222328"/>
                  </a:lnTo>
                  <a:lnTo>
                    <a:pt x="7982699" y="12222048"/>
                  </a:lnTo>
                  <a:lnTo>
                    <a:pt x="8025638" y="12224233"/>
                  </a:lnTo>
                  <a:lnTo>
                    <a:pt x="8091703" y="12239231"/>
                  </a:lnTo>
                  <a:lnTo>
                    <a:pt x="8121180" y="12287898"/>
                  </a:lnTo>
                  <a:lnTo>
                    <a:pt x="8125104" y="12330176"/>
                  </a:lnTo>
                  <a:lnTo>
                    <a:pt x="8130641" y="12400686"/>
                  </a:lnTo>
                  <a:lnTo>
                    <a:pt x="8109432" y="12425566"/>
                  </a:lnTo>
                  <a:lnTo>
                    <a:pt x="8085290" y="12442673"/>
                  </a:lnTo>
                  <a:lnTo>
                    <a:pt x="8058213" y="12452007"/>
                  </a:lnTo>
                  <a:lnTo>
                    <a:pt x="8028203" y="12453557"/>
                  </a:lnTo>
                  <a:lnTo>
                    <a:pt x="7994015" y="12457621"/>
                  </a:lnTo>
                  <a:lnTo>
                    <a:pt x="7956867" y="12458598"/>
                  </a:lnTo>
                  <a:lnTo>
                    <a:pt x="7919707" y="12456884"/>
                  </a:lnTo>
                  <a:lnTo>
                    <a:pt x="7885468" y="12452871"/>
                  </a:lnTo>
                  <a:lnTo>
                    <a:pt x="7849895" y="12449734"/>
                  </a:lnTo>
                  <a:lnTo>
                    <a:pt x="7822959" y="12443752"/>
                  </a:lnTo>
                  <a:lnTo>
                    <a:pt x="7806309" y="12431636"/>
                  </a:lnTo>
                  <a:lnTo>
                    <a:pt x="7799933" y="12413412"/>
                  </a:lnTo>
                  <a:lnTo>
                    <a:pt x="7803832" y="12389066"/>
                  </a:lnTo>
                  <a:lnTo>
                    <a:pt x="7799997" y="12354471"/>
                  </a:lnTo>
                  <a:lnTo>
                    <a:pt x="7801559" y="12316041"/>
                  </a:lnTo>
                  <a:lnTo>
                    <a:pt x="7805242" y="12277331"/>
                  </a:lnTo>
                  <a:lnTo>
                    <a:pt x="7807769" y="12241949"/>
                  </a:lnTo>
                  <a:lnTo>
                    <a:pt x="7808303" y="12201995"/>
                  </a:lnTo>
                  <a:lnTo>
                    <a:pt x="7828064" y="12155957"/>
                  </a:lnTo>
                  <a:lnTo>
                    <a:pt x="7902422" y="12132628"/>
                  </a:lnTo>
                  <a:lnTo>
                    <a:pt x="7945552" y="12128564"/>
                  </a:lnTo>
                  <a:lnTo>
                    <a:pt x="7989176" y="12127078"/>
                  </a:lnTo>
                  <a:lnTo>
                    <a:pt x="8030311" y="12126316"/>
                  </a:lnTo>
                  <a:lnTo>
                    <a:pt x="8101317" y="12121744"/>
                  </a:lnTo>
                  <a:lnTo>
                    <a:pt x="8139646" y="12122366"/>
                  </a:lnTo>
                  <a:lnTo>
                    <a:pt x="8195462" y="12154535"/>
                  </a:lnTo>
                  <a:lnTo>
                    <a:pt x="8209902" y="12192953"/>
                  </a:lnTo>
                  <a:lnTo>
                    <a:pt x="8216112" y="12239257"/>
                  </a:lnTo>
                  <a:lnTo>
                    <a:pt x="8217065" y="12287796"/>
                  </a:lnTo>
                  <a:lnTo>
                    <a:pt x="8215770" y="12332919"/>
                  </a:lnTo>
                  <a:lnTo>
                    <a:pt x="8215223" y="12369000"/>
                  </a:lnTo>
                  <a:lnTo>
                    <a:pt x="8217763" y="12400356"/>
                  </a:lnTo>
                  <a:lnTo>
                    <a:pt x="8221383" y="12438774"/>
                  </a:lnTo>
                  <a:lnTo>
                    <a:pt x="8222170" y="12476569"/>
                  </a:lnTo>
                  <a:lnTo>
                    <a:pt x="8216278" y="12506084"/>
                  </a:lnTo>
                  <a:lnTo>
                    <a:pt x="8194675" y="12533084"/>
                  </a:lnTo>
                  <a:lnTo>
                    <a:pt x="8164970" y="12546178"/>
                  </a:lnTo>
                  <a:lnTo>
                    <a:pt x="8130680" y="12550000"/>
                  </a:lnTo>
                  <a:lnTo>
                    <a:pt x="8095310" y="12549188"/>
                  </a:lnTo>
                  <a:lnTo>
                    <a:pt x="8071294" y="12548324"/>
                  </a:lnTo>
                  <a:lnTo>
                    <a:pt x="7965097" y="12549289"/>
                  </a:lnTo>
                  <a:lnTo>
                    <a:pt x="7866393" y="12549784"/>
                  </a:lnTo>
                  <a:lnTo>
                    <a:pt x="7817053" y="12550318"/>
                  </a:lnTo>
                  <a:lnTo>
                    <a:pt x="7767714" y="12551308"/>
                  </a:lnTo>
                  <a:lnTo>
                    <a:pt x="7752461" y="12566968"/>
                  </a:lnTo>
                  <a:lnTo>
                    <a:pt x="7756284" y="12577661"/>
                  </a:lnTo>
                  <a:lnTo>
                    <a:pt x="7767714" y="12582919"/>
                  </a:lnTo>
                  <a:lnTo>
                    <a:pt x="7819504" y="12584786"/>
                  </a:lnTo>
                  <a:lnTo>
                    <a:pt x="7871307" y="12585852"/>
                  </a:lnTo>
                  <a:lnTo>
                    <a:pt x="7923136" y="12586310"/>
                  </a:lnTo>
                  <a:lnTo>
                    <a:pt x="8026781" y="12586297"/>
                  </a:lnTo>
                  <a:lnTo>
                    <a:pt x="8041297" y="12586500"/>
                  </a:lnTo>
                  <a:lnTo>
                    <a:pt x="8071980" y="12587961"/>
                  </a:lnTo>
                  <a:lnTo>
                    <a:pt x="8121688" y="12590894"/>
                  </a:lnTo>
                  <a:lnTo>
                    <a:pt x="8155279" y="12591618"/>
                  </a:lnTo>
                  <a:lnTo>
                    <a:pt x="8217243" y="12584722"/>
                  </a:lnTo>
                  <a:lnTo>
                    <a:pt x="8252815" y="12559424"/>
                  </a:lnTo>
                  <a:lnTo>
                    <a:pt x="8257946" y="12540348"/>
                  </a:lnTo>
                  <a:lnTo>
                    <a:pt x="8265236" y="12486919"/>
                  </a:lnTo>
                  <a:close/>
                </a:path>
                <a:path extrusionOk="0" h="13716000" w="9443085">
                  <a:moveTo>
                    <a:pt x="8265236" y="11844096"/>
                  </a:moveTo>
                  <a:lnTo>
                    <a:pt x="8265058" y="11786540"/>
                  </a:lnTo>
                  <a:lnTo>
                    <a:pt x="8258149" y="11674793"/>
                  </a:lnTo>
                  <a:lnTo>
                    <a:pt x="8258746" y="11639207"/>
                  </a:lnTo>
                  <a:lnTo>
                    <a:pt x="8260207" y="11594440"/>
                  </a:lnTo>
                  <a:lnTo>
                    <a:pt x="8259178" y="11546586"/>
                  </a:lnTo>
                  <a:lnTo>
                    <a:pt x="8252295" y="11501666"/>
                  </a:lnTo>
                  <a:lnTo>
                    <a:pt x="8236204" y="11465776"/>
                  </a:lnTo>
                  <a:lnTo>
                    <a:pt x="8207540" y="11444935"/>
                  </a:lnTo>
                  <a:lnTo>
                    <a:pt x="8157883" y="11435702"/>
                  </a:lnTo>
                  <a:lnTo>
                    <a:pt x="8102460" y="11433950"/>
                  </a:lnTo>
                  <a:lnTo>
                    <a:pt x="8046555" y="11436325"/>
                  </a:lnTo>
                  <a:lnTo>
                    <a:pt x="7995437" y="11439474"/>
                  </a:lnTo>
                  <a:lnTo>
                    <a:pt x="7941678" y="11443411"/>
                  </a:lnTo>
                  <a:lnTo>
                    <a:pt x="7888237" y="11449456"/>
                  </a:lnTo>
                  <a:lnTo>
                    <a:pt x="7835024" y="11457369"/>
                  </a:lnTo>
                  <a:lnTo>
                    <a:pt x="7781963" y="11466894"/>
                  </a:lnTo>
                  <a:lnTo>
                    <a:pt x="7756449" y="11819801"/>
                  </a:lnTo>
                  <a:lnTo>
                    <a:pt x="7757617" y="11826812"/>
                  </a:lnTo>
                  <a:lnTo>
                    <a:pt x="7827759" y="11849316"/>
                  </a:lnTo>
                  <a:lnTo>
                    <a:pt x="7882445" y="11854802"/>
                  </a:lnTo>
                  <a:lnTo>
                    <a:pt x="7937322" y="11857761"/>
                  </a:lnTo>
                  <a:lnTo>
                    <a:pt x="7992516" y="11857787"/>
                  </a:lnTo>
                  <a:lnTo>
                    <a:pt x="8029664" y="11857507"/>
                  </a:lnTo>
                  <a:lnTo>
                    <a:pt x="8070532" y="11856593"/>
                  </a:lnTo>
                  <a:lnTo>
                    <a:pt x="8110779" y="11852135"/>
                  </a:lnTo>
                  <a:lnTo>
                    <a:pt x="8164868" y="11829440"/>
                  </a:lnTo>
                  <a:lnTo>
                    <a:pt x="8177492" y="11775491"/>
                  </a:lnTo>
                  <a:lnTo>
                    <a:pt x="8177695" y="11728399"/>
                  </a:lnTo>
                  <a:lnTo>
                    <a:pt x="8176514" y="11674818"/>
                  </a:lnTo>
                  <a:lnTo>
                    <a:pt x="8171815" y="11621592"/>
                  </a:lnTo>
                  <a:lnTo>
                    <a:pt x="8161464" y="11575542"/>
                  </a:lnTo>
                  <a:lnTo>
                    <a:pt x="8124723" y="11539360"/>
                  </a:lnTo>
                  <a:lnTo>
                    <a:pt x="8079600" y="11532324"/>
                  </a:lnTo>
                  <a:lnTo>
                    <a:pt x="8021447" y="11530673"/>
                  </a:lnTo>
                  <a:lnTo>
                    <a:pt x="7963306" y="11533200"/>
                  </a:lnTo>
                  <a:lnTo>
                    <a:pt x="7918145" y="11538699"/>
                  </a:lnTo>
                  <a:lnTo>
                    <a:pt x="7879486" y="11558702"/>
                  </a:lnTo>
                  <a:lnTo>
                    <a:pt x="7862417" y="11594554"/>
                  </a:lnTo>
                  <a:lnTo>
                    <a:pt x="7860119" y="11639829"/>
                  </a:lnTo>
                  <a:lnTo>
                    <a:pt x="7865745" y="11688064"/>
                  </a:lnTo>
                  <a:lnTo>
                    <a:pt x="7872450" y="11732844"/>
                  </a:lnTo>
                  <a:lnTo>
                    <a:pt x="8054162" y="11755082"/>
                  </a:lnTo>
                  <a:lnTo>
                    <a:pt x="8081505" y="11687010"/>
                  </a:lnTo>
                  <a:lnTo>
                    <a:pt x="8051101" y="11640287"/>
                  </a:lnTo>
                  <a:lnTo>
                    <a:pt x="7964271" y="11630254"/>
                  </a:lnTo>
                  <a:lnTo>
                    <a:pt x="7947850" y="11667706"/>
                  </a:lnTo>
                  <a:lnTo>
                    <a:pt x="7989760" y="11678247"/>
                  </a:lnTo>
                  <a:lnTo>
                    <a:pt x="8013878" y="11683860"/>
                  </a:lnTo>
                  <a:lnTo>
                    <a:pt x="7988871" y="11714404"/>
                  </a:lnTo>
                  <a:lnTo>
                    <a:pt x="7939189" y="11713439"/>
                  </a:lnTo>
                  <a:lnTo>
                    <a:pt x="7909484" y="11677548"/>
                  </a:lnTo>
                  <a:lnTo>
                    <a:pt x="7906105" y="11640833"/>
                  </a:lnTo>
                  <a:lnTo>
                    <a:pt x="7907883" y="11607559"/>
                  </a:lnTo>
                  <a:lnTo>
                    <a:pt x="7918145" y="11584191"/>
                  </a:lnTo>
                  <a:lnTo>
                    <a:pt x="7940903" y="11579504"/>
                  </a:lnTo>
                  <a:lnTo>
                    <a:pt x="7982699" y="11579238"/>
                  </a:lnTo>
                  <a:lnTo>
                    <a:pt x="8025638" y="11581422"/>
                  </a:lnTo>
                  <a:lnTo>
                    <a:pt x="8091703" y="11596421"/>
                  </a:lnTo>
                  <a:lnTo>
                    <a:pt x="8121180" y="11645087"/>
                  </a:lnTo>
                  <a:lnTo>
                    <a:pt x="8125104" y="11687366"/>
                  </a:lnTo>
                  <a:lnTo>
                    <a:pt x="8130641" y="11757863"/>
                  </a:lnTo>
                  <a:lnTo>
                    <a:pt x="8109432" y="11782755"/>
                  </a:lnTo>
                  <a:lnTo>
                    <a:pt x="8085290" y="11799849"/>
                  </a:lnTo>
                  <a:lnTo>
                    <a:pt x="8058213" y="11809184"/>
                  </a:lnTo>
                  <a:lnTo>
                    <a:pt x="8028203" y="11810733"/>
                  </a:lnTo>
                  <a:lnTo>
                    <a:pt x="7994015" y="11814797"/>
                  </a:lnTo>
                  <a:lnTo>
                    <a:pt x="7956867" y="11815775"/>
                  </a:lnTo>
                  <a:lnTo>
                    <a:pt x="7919707" y="11814061"/>
                  </a:lnTo>
                  <a:lnTo>
                    <a:pt x="7885468" y="11810048"/>
                  </a:lnTo>
                  <a:lnTo>
                    <a:pt x="7849895" y="11806911"/>
                  </a:lnTo>
                  <a:lnTo>
                    <a:pt x="7822959" y="11800929"/>
                  </a:lnTo>
                  <a:lnTo>
                    <a:pt x="7806309" y="11788826"/>
                  </a:lnTo>
                  <a:lnTo>
                    <a:pt x="7799933" y="11770589"/>
                  </a:lnTo>
                  <a:lnTo>
                    <a:pt x="7803832" y="11746243"/>
                  </a:lnTo>
                  <a:lnTo>
                    <a:pt x="7799997" y="11711661"/>
                  </a:lnTo>
                  <a:lnTo>
                    <a:pt x="7801559" y="11673218"/>
                  </a:lnTo>
                  <a:lnTo>
                    <a:pt x="7805242" y="11634508"/>
                  </a:lnTo>
                  <a:lnTo>
                    <a:pt x="7807769" y="11599113"/>
                  </a:lnTo>
                  <a:lnTo>
                    <a:pt x="7808303" y="11559172"/>
                  </a:lnTo>
                  <a:lnTo>
                    <a:pt x="7828064" y="11513134"/>
                  </a:lnTo>
                  <a:lnTo>
                    <a:pt x="7902422" y="11489804"/>
                  </a:lnTo>
                  <a:lnTo>
                    <a:pt x="7945552" y="11485753"/>
                  </a:lnTo>
                  <a:lnTo>
                    <a:pt x="7989176" y="11484267"/>
                  </a:lnTo>
                  <a:lnTo>
                    <a:pt x="8030311" y="11483492"/>
                  </a:lnTo>
                  <a:lnTo>
                    <a:pt x="8101317" y="11478920"/>
                  </a:lnTo>
                  <a:lnTo>
                    <a:pt x="8139646" y="11479555"/>
                  </a:lnTo>
                  <a:lnTo>
                    <a:pt x="8195462" y="11511725"/>
                  </a:lnTo>
                  <a:lnTo>
                    <a:pt x="8209902" y="11550142"/>
                  </a:lnTo>
                  <a:lnTo>
                    <a:pt x="8216112" y="11596434"/>
                  </a:lnTo>
                  <a:lnTo>
                    <a:pt x="8217065" y="11644973"/>
                  </a:lnTo>
                  <a:lnTo>
                    <a:pt x="8215770" y="11690109"/>
                  </a:lnTo>
                  <a:lnTo>
                    <a:pt x="8215223" y="11726177"/>
                  </a:lnTo>
                  <a:lnTo>
                    <a:pt x="8217763" y="11757533"/>
                  </a:lnTo>
                  <a:lnTo>
                    <a:pt x="8221383" y="11795951"/>
                  </a:lnTo>
                  <a:lnTo>
                    <a:pt x="8222170" y="11833758"/>
                  </a:lnTo>
                  <a:lnTo>
                    <a:pt x="8216278" y="11863261"/>
                  </a:lnTo>
                  <a:lnTo>
                    <a:pt x="8194675" y="11890261"/>
                  </a:lnTo>
                  <a:lnTo>
                    <a:pt x="8164970" y="11903354"/>
                  </a:lnTo>
                  <a:lnTo>
                    <a:pt x="8130680" y="11907177"/>
                  </a:lnTo>
                  <a:lnTo>
                    <a:pt x="8095310" y="11906364"/>
                  </a:lnTo>
                  <a:lnTo>
                    <a:pt x="8071294" y="11905513"/>
                  </a:lnTo>
                  <a:lnTo>
                    <a:pt x="7965097" y="11906466"/>
                  </a:lnTo>
                  <a:lnTo>
                    <a:pt x="7866393" y="11906961"/>
                  </a:lnTo>
                  <a:lnTo>
                    <a:pt x="7817053" y="11907495"/>
                  </a:lnTo>
                  <a:lnTo>
                    <a:pt x="7767714" y="11908485"/>
                  </a:lnTo>
                  <a:lnTo>
                    <a:pt x="7752461" y="11924157"/>
                  </a:lnTo>
                  <a:lnTo>
                    <a:pt x="7756284" y="11934850"/>
                  </a:lnTo>
                  <a:lnTo>
                    <a:pt x="7767714" y="11940096"/>
                  </a:lnTo>
                  <a:lnTo>
                    <a:pt x="7819504" y="11941975"/>
                  </a:lnTo>
                  <a:lnTo>
                    <a:pt x="7871307" y="11943029"/>
                  </a:lnTo>
                  <a:lnTo>
                    <a:pt x="7923136" y="11943499"/>
                  </a:lnTo>
                  <a:lnTo>
                    <a:pt x="8026781" y="11943461"/>
                  </a:lnTo>
                  <a:lnTo>
                    <a:pt x="8041297" y="11943677"/>
                  </a:lnTo>
                  <a:lnTo>
                    <a:pt x="8071980" y="11945150"/>
                  </a:lnTo>
                  <a:lnTo>
                    <a:pt x="8121688" y="11948071"/>
                  </a:lnTo>
                  <a:lnTo>
                    <a:pt x="8155279" y="11948808"/>
                  </a:lnTo>
                  <a:lnTo>
                    <a:pt x="8217243" y="11941899"/>
                  </a:lnTo>
                  <a:lnTo>
                    <a:pt x="8252815" y="11916613"/>
                  </a:lnTo>
                  <a:lnTo>
                    <a:pt x="8257946" y="11897525"/>
                  </a:lnTo>
                  <a:lnTo>
                    <a:pt x="8265236" y="11844096"/>
                  </a:lnTo>
                  <a:close/>
                </a:path>
                <a:path extrusionOk="0" h="13716000" w="9443085">
                  <a:moveTo>
                    <a:pt x="8265236" y="11201273"/>
                  </a:moveTo>
                  <a:lnTo>
                    <a:pt x="8265058" y="11143729"/>
                  </a:lnTo>
                  <a:lnTo>
                    <a:pt x="8258149" y="11031982"/>
                  </a:lnTo>
                  <a:lnTo>
                    <a:pt x="8258746" y="10996397"/>
                  </a:lnTo>
                  <a:lnTo>
                    <a:pt x="8260207" y="10951629"/>
                  </a:lnTo>
                  <a:lnTo>
                    <a:pt x="8259178" y="10903763"/>
                  </a:lnTo>
                  <a:lnTo>
                    <a:pt x="8252295" y="10858856"/>
                  </a:lnTo>
                  <a:lnTo>
                    <a:pt x="8236204" y="10822953"/>
                  </a:lnTo>
                  <a:lnTo>
                    <a:pt x="8207540" y="10802112"/>
                  </a:lnTo>
                  <a:lnTo>
                    <a:pt x="8157883" y="10792892"/>
                  </a:lnTo>
                  <a:lnTo>
                    <a:pt x="8102460" y="10791127"/>
                  </a:lnTo>
                  <a:lnTo>
                    <a:pt x="8046555" y="10793501"/>
                  </a:lnTo>
                  <a:lnTo>
                    <a:pt x="7995437" y="10796651"/>
                  </a:lnTo>
                  <a:lnTo>
                    <a:pt x="7941678" y="10800588"/>
                  </a:lnTo>
                  <a:lnTo>
                    <a:pt x="7888237" y="10806646"/>
                  </a:lnTo>
                  <a:lnTo>
                    <a:pt x="7835024" y="10814558"/>
                  </a:lnTo>
                  <a:lnTo>
                    <a:pt x="7781963" y="10824070"/>
                  </a:lnTo>
                  <a:lnTo>
                    <a:pt x="7756449" y="11176991"/>
                  </a:lnTo>
                  <a:lnTo>
                    <a:pt x="7757617" y="11184001"/>
                  </a:lnTo>
                  <a:lnTo>
                    <a:pt x="7827759" y="11206493"/>
                  </a:lnTo>
                  <a:lnTo>
                    <a:pt x="7882445" y="11211979"/>
                  </a:lnTo>
                  <a:lnTo>
                    <a:pt x="7937322" y="11214938"/>
                  </a:lnTo>
                  <a:lnTo>
                    <a:pt x="7992516" y="11214976"/>
                  </a:lnTo>
                  <a:lnTo>
                    <a:pt x="8029664" y="11214684"/>
                  </a:lnTo>
                  <a:lnTo>
                    <a:pt x="8070532" y="11213770"/>
                  </a:lnTo>
                  <a:lnTo>
                    <a:pt x="8110779" y="11209312"/>
                  </a:lnTo>
                  <a:lnTo>
                    <a:pt x="8164868" y="11186617"/>
                  </a:lnTo>
                  <a:lnTo>
                    <a:pt x="8177492" y="11132680"/>
                  </a:lnTo>
                  <a:lnTo>
                    <a:pt x="8177695" y="11085589"/>
                  </a:lnTo>
                  <a:lnTo>
                    <a:pt x="8176514" y="11032007"/>
                  </a:lnTo>
                  <a:lnTo>
                    <a:pt x="8171815" y="10978769"/>
                  </a:lnTo>
                  <a:lnTo>
                    <a:pt x="8161464" y="10932719"/>
                  </a:lnTo>
                  <a:lnTo>
                    <a:pt x="8124723" y="10896549"/>
                  </a:lnTo>
                  <a:lnTo>
                    <a:pt x="8079600" y="10889513"/>
                  </a:lnTo>
                  <a:lnTo>
                    <a:pt x="8021447" y="10887862"/>
                  </a:lnTo>
                  <a:lnTo>
                    <a:pt x="7963306" y="10890390"/>
                  </a:lnTo>
                  <a:lnTo>
                    <a:pt x="7918145" y="10895889"/>
                  </a:lnTo>
                  <a:lnTo>
                    <a:pt x="7879486" y="10915891"/>
                  </a:lnTo>
                  <a:lnTo>
                    <a:pt x="7862417" y="10951743"/>
                  </a:lnTo>
                  <a:lnTo>
                    <a:pt x="7860119" y="10997019"/>
                  </a:lnTo>
                  <a:lnTo>
                    <a:pt x="7865745" y="11045254"/>
                  </a:lnTo>
                  <a:lnTo>
                    <a:pt x="7872450" y="11090034"/>
                  </a:lnTo>
                  <a:lnTo>
                    <a:pt x="8054162" y="11112259"/>
                  </a:lnTo>
                  <a:lnTo>
                    <a:pt x="8081505" y="11044187"/>
                  </a:lnTo>
                  <a:lnTo>
                    <a:pt x="8051101" y="10997476"/>
                  </a:lnTo>
                  <a:lnTo>
                    <a:pt x="7964271" y="10987443"/>
                  </a:lnTo>
                  <a:lnTo>
                    <a:pt x="7947850" y="11024895"/>
                  </a:lnTo>
                  <a:lnTo>
                    <a:pt x="7989760" y="11035436"/>
                  </a:lnTo>
                  <a:lnTo>
                    <a:pt x="8013878" y="11041050"/>
                  </a:lnTo>
                  <a:lnTo>
                    <a:pt x="7988871" y="11071581"/>
                  </a:lnTo>
                  <a:lnTo>
                    <a:pt x="7939189" y="11070628"/>
                  </a:lnTo>
                  <a:lnTo>
                    <a:pt x="7909484" y="11034738"/>
                  </a:lnTo>
                  <a:lnTo>
                    <a:pt x="7906105" y="10998022"/>
                  </a:lnTo>
                  <a:lnTo>
                    <a:pt x="7907883" y="10964736"/>
                  </a:lnTo>
                  <a:lnTo>
                    <a:pt x="7918145" y="10941380"/>
                  </a:lnTo>
                  <a:lnTo>
                    <a:pt x="7940903" y="10936694"/>
                  </a:lnTo>
                  <a:lnTo>
                    <a:pt x="7982699" y="10936415"/>
                  </a:lnTo>
                  <a:lnTo>
                    <a:pt x="8025638" y="10938599"/>
                  </a:lnTo>
                  <a:lnTo>
                    <a:pt x="8091703" y="10953598"/>
                  </a:lnTo>
                  <a:lnTo>
                    <a:pt x="8121180" y="11002251"/>
                  </a:lnTo>
                  <a:lnTo>
                    <a:pt x="8125104" y="11044530"/>
                  </a:lnTo>
                  <a:lnTo>
                    <a:pt x="8130641" y="11115053"/>
                  </a:lnTo>
                  <a:lnTo>
                    <a:pt x="8109432" y="11139932"/>
                  </a:lnTo>
                  <a:lnTo>
                    <a:pt x="8085290" y="11157039"/>
                  </a:lnTo>
                  <a:lnTo>
                    <a:pt x="8058213" y="11166361"/>
                  </a:lnTo>
                  <a:lnTo>
                    <a:pt x="8028203" y="11167923"/>
                  </a:lnTo>
                  <a:lnTo>
                    <a:pt x="7994015" y="11171987"/>
                  </a:lnTo>
                  <a:lnTo>
                    <a:pt x="7956867" y="11172952"/>
                  </a:lnTo>
                  <a:lnTo>
                    <a:pt x="7919707" y="11171238"/>
                  </a:lnTo>
                  <a:lnTo>
                    <a:pt x="7885468" y="11167224"/>
                  </a:lnTo>
                  <a:lnTo>
                    <a:pt x="7849895" y="11164087"/>
                  </a:lnTo>
                  <a:lnTo>
                    <a:pt x="7822959" y="11158118"/>
                  </a:lnTo>
                  <a:lnTo>
                    <a:pt x="7806309" y="11146003"/>
                  </a:lnTo>
                  <a:lnTo>
                    <a:pt x="7799933" y="11127778"/>
                  </a:lnTo>
                  <a:lnTo>
                    <a:pt x="7803832" y="11103432"/>
                  </a:lnTo>
                  <a:lnTo>
                    <a:pt x="7799997" y="11068837"/>
                  </a:lnTo>
                  <a:lnTo>
                    <a:pt x="7801559" y="11030407"/>
                  </a:lnTo>
                  <a:lnTo>
                    <a:pt x="7805242" y="10991698"/>
                  </a:lnTo>
                  <a:lnTo>
                    <a:pt x="7807769" y="10956303"/>
                  </a:lnTo>
                  <a:lnTo>
                    <a:pt x="7808303" y="10916361"/>
                  </a:lnTo>
                  <a:lnTo>
                    <a:pt x="7828064" y="10870324"/>
                  </a:lnTo>
                  <a:lnTo>
                    <a:pt x="7902422" y="10846994"/>
                  </a:lnTo>
                  <a:lnTo>
                    <a:pt x="7945552" y="10842943"/>
                  </a:lnTo>
                  <a:lnTo>
                    <a:pt x="7989176" y="10841457"/>
                  </a:lnTo>
                  <a:lnTo>
                    <a:pt x="8030311" y="10840682"/>
                  </a:lnTo>
                  <a:lnTo>
                    <a:pt x="8101317" y="10836110"/>
                  </a:lnTo>
                  <a:lnTo>
                    <a:pt x="8139646" y="10836745"/>
                  </a:lnTo>
                  <a:lnTo>
                    <a:pt x="8195462" y="10868914"/>
                  </a:lnTo>
                  <a:lnTo>
                    <a:pt x="8209902" y="10907332"/>
                  </a:lnTo>
                  <a:lnTo>
                    <a:pt x="8216112" y="10953623"/>
                  </a:lnTo>
                  <a:lnTo>
                    <a:pt x="8217065" y="11002162"/>
                  </a:lnTo>
                  <a:lnTo>
                    <a:pt x="8215770" y="11047298"/>
                  </a:lnTo>
                  <a:lnTo>
                    <a:pt x="8215223" y="11083366"/>
                  </a:lnTo>
                  <a:lnTo>
                    <a:pt x="8217763" y="11114723"/>
                  </a:lnTo>
                  <a:lnTo>
                    <a:pt x="8221383" y="11153140"/>
                  </a:lnTo>
                  <a:lnTo>
                    <a:pt x="8222170" y="11190948"/>
                  </a:lnTo>
                  <a:lnTo>
                    <a:pt x="8216278" y="11220450"/>
                  </a:lnTo>
                  <a:lnTo>
                    <a:pt x="8194675" y="11247450"/>
                  </a:lnTo>
                  <a:lnTo>
                    <a:pt x="8164957" y="11260544"/>
                  </a:lnTo>
                  <a:lnTo>
                    <a:pt x="8130667" y="11264367"/>
                  </a:lnTo>
                  <a:lnTo>
                    <a:pt x="8095310" y="11263554"/>
                  </a:lnTo>
                  <a:lnTo>
                    <a:pt x="8071294" y="11262703"/>
                  </a:lnTo>
                  <a:lnTo>
                    <a:pt x="7965097" y="11263655"/>
                  </a:lnTo>
                  <a:lnTo>
                    <a:pt x="7866393" y="11264138"/>
                  </a:lnTo>
                  <a:lnTo>
                    <a:pt x="7817053" y="11264671"/>
                  </a:lnTo>
                  <a:lnTo>
                    <a:pt x="7767714" y="11265662"/>
                  </a:lnTo>
                  <a:lnTo>
                    <a:pt x="7752461" y="11281334"/>
                  </a:lnTo>
                  <a:lnTo>
                    <a:pt x="7756284" y="11292027"/>
                  </a:lnTo>
                  <a:lnTo>
                    <a:pt x="7767714" y="11297285"/>
                  </a:lnTo>
                  <a:lnTo>
                    <a:pt x="7819504" y="11299152"/>
                  </a:lnTo>
                  <a:lnTo>
                    <a:pt x="7871307" y="11300219"/>
                  </a:lnTo>
                  <a:lnTo>
                    <a:pt x="7923136" y="11300676"/>
                  </a:lnTo>
                  <a:lnTo>
                    <a:pt x="8026781" y="11300651"/>
                  </a:lnTo>
                  <a:lnTo>
                    <a:pt x="8041297" y="11300866"/>
                  </a:lnTo>
                  <a:lnTo>
                    <a:pt x="8071980" y="11302340"/>
                  </a:lnTo>
                  <a:lnTo>
                    <a:pt x="8121688" y="11305261"/>
                  </a:lnTo>
                  <a:lnTo>
                    <a:pt x="8155279" y="11305997"/>
                  </a:lnTo>
                  <a:lnTo>
                    <a:pt x="8217243" y="11299088"/>
                  </a:lnTo>
                  <a:lnTo>
                    <a:pt x="8252815" y="11273790"/>
                  </a:lnTo>
                  <a:lnTo>
                    <a:pt x="8257946" y="11254702"/>
                  </a:lnTo>
                  <a:lnTo>
                    <a:pt x="8265236" y="11201273"/>
                  </a:lnTo>
                  <a:close/>
                </a:path>
                <a:path extrusionOk="0" h="13716000" w="9443085">
                  <a:moveTo>
                    <a:pt x="8265236" y="10558463"/>
                  </a:moveTo>
                  <a:lnTo>
                    <a:pt x="8265058" y="10500919"/>
                  </a:lnTo>
                  <a:lnTo>
                    <a:pt x="8258149" y="10389171"/>
                  </a:lnTo>
                  <a:lnTo>
                    <a:pt x="8258746" y="10353573"/>
                  </a:lnTo>
                  <a:lnTo>
                    <a:pt x="8260207" y="10308806"/>
                  </a:lnTo>
                  <a:lnTo>
                    <a:pt x="8259178" y="10260940"/>
                  </a:lnTo>
                  <a:lnTo>
                    <a:pt x="8252295" y="10216032"/>
                  </a:lnTo>
                  <a:lnTo>
                    <a:pt x="8236204" y="10180129"/>
                  </a:lnTo>
                  <a:lnTo>
                    <a:pt x="8207540" y="10159289"/>
                  </a:lnTo>
                  <a:lnTo>
                    <a:pt x="8157883" y="10150069"/>
                  </a:lnTo>
                  <a:lnTo>
                    <a:pt x="8102460" y="10148316"/>
                  </a:lnTo>
                  <a:lnTo>
                    <a:pt x="8046555" y="10150678"/>
                  </a:lnTo>
                  <a:lnTo>
                    <a:pt x="7995437" y="10153840"/>
                  </a:lnTo>
                  <a:lnTo>
                    <a:pt x="7941678" y="10157777"/>
                  </a:lnTo>
                  <a:lnTo>
                    <a:pt x="7888237" y="10163823"/>
                  </a:lnTo>
                  <a:lnTo>
                    <a:pt x="7835024" y="10171735"/>
                  </a:lnTo>
                  <a:lnTo>
                    <a:pt x="7781963" y="10181260"/>
                  </a:lnTo>
                  <a:lnTo>
                    <a:pt x="7756449" y="10534180"/>
                  </a:lnTo>
                  <a:lnTo>
                    <a:pt x="7757617" y="10541178"/>
                  </a:lnTo>
                  <a:lnTo>
                    <a:pt x="7827759" y="10563682"/>
                  </a:lnTo>
                  <a:lnTo>
                    <a:pt x="7882445" y="10569156"/>
                  </a:lnTo>
                  <a:lnTo>
                    <a:pt x="7937322" y="10572115"/>
                  </a:lnTo>
                  <a:lnTo>
                    <a:pt x="7992516" y="10572153"/>
                  </a:lnTo>
                  <a:lnTo>
                    <a:pt x="8029664" y="10571874"/>
                  </a:lnTo>
                  <a:lnTo>
                    <a:pt x="8070532" y="10570959"/>
                  </a:lnTo>
                  <a:lnTo>
                    <a:pt x="8110779" y="10566489"/>
                  </a:lnTo>
                  <a:lnTo>
                    <a:pt x="8164868" y="10543794"/>
                  </a:lnTo>
                  <a:lnTo>
                    <a:pt x="8177492" y="10489870"/>
                  </a:lnTo>
                  <a:lnTo>
                    <a:pt x="8177695" y="10442765"/>
                  </a:lnTo>
                  <a:lnTo>
                    <a:pt x="8176514" y="10389184"/>
                  </a:lnTo>
                  <a:lnTo>
                    <a:pt x="8171815" y="10335946"/>
                  </a:lnTo>
                  <a:lnTo>
                    <a:pt x="8161464" y="10289908"/>
                  </a:lnTo>
                  <a:lnTo>
                    <a:pt x="8124723" y="10253726"/>
                  </a:lnTo>
                  <a:lnTo>
                    <a:pt x="8079600" y="10246703"/>
                  </a:lnTo>
                  <a:lnTo>
                    <a:pt x="8021447" y="10245039"/>
                  </a:lnTo>
                  <a:lnTo>
                    <a:pt x="7963306" y="10247566"/>
                  </a:lnTo>
                  <a:lnTo>
                    <a:pt x="7918145" y="10253053"/>
                  </a:lnTo>
                  <a:lnTo>
                    <a:pt x="7879486" y="10273068"/>
                  </a:lnTo>
                  <a:lnTo>
                    <a:pt x="7862417" y="10308933"/>
                  </a:lnTo>
                  <a:lnTo>
                    <a:pt x="7860119" y="10354196"/>
                  </a:lnTo>
                  <a:lnTo>
                    <a:pt x="7865745" y="10402443"/>
                  </a:lnTo>
                  <a:lnTo>
                    <a:pt x="7872450" y="10447223"/>
                  </a:lnTo>
                  <a:lnTo>
                    <a:pt x="8054162" y="10469448"/>
                  </a:lnTo>
                  <a:lnTo>
                    <a:pt x="8081505" y="10401376"/>
                  </a:lnTo>
                  <a:lnTo>
                    <a:pt x="8051101" y="10354666"/>
                  </a:lnTo>
                  <a:lnTo>
                    <a:pt x="7964271" y="10344633"/>
                  </a:lnTo>
                  <a:lnTo>
                    <a:pt x="7947850" y="10382072"/>
                  </a:lnTo>
                  <a:lnTo>
                    <a:pt x="7989760" y="10392626"/>
                  </a:lnTo>
                  <a:lnTo>
                    <a:pt x="8013878" y="10398227"/>
                  </a:lnTo>
                  <a:lnTo>
                    <a:pt x="7988871" y="10428770"/>
                  </a:lnTo>
                  <a:lnTo>
                    <a:pt x="7939189" y="10427805"/>
                  </a:lnTo>
                  <a:lnTo>
                    <a:pt x="7909484" y="10391915"/>
                  </a:lnTo>
                  <a:lnTo>
                    <a:pt x="7906105" y="10355199"/>
                  </a:lnTo>
                  <a:lnTo>
                    <a:pt x="7907883" y="10321925"/>
                  </a:lnTo>
                  <a:lnTo>
                    <a:pt x="7918145" y="10298557"/>
                  </a:lnTo>
                  <a:lnTo>
                    <a:pt x="7940903" y="10293871"/>
                  </a:lnTo>
                  <a:lnTo>
                    <a:pt x="7982699" y="10293604"/>
                  </a:lnTo>
                  <a:lnTo>
                    <a:pt x="8025638" y="10295776"/>
                  </a:lnTo>
                  <a:lnTo>
                    <a:pt x="8091703" y="10310787"/>
                  </a:lnTo>
                  <a:lnTo>
                    <a:pt x="8121180" y="10359441"/>
                  </a:lnTo>
                  <a:lnTo>
                    <a:pt x="8125104" y="10401719"/>
                  </a:lnTo>
                  <a:lnTo>
                    <a:pt x="8130641" y="10472242"/>
                  </a:lnTo>
                  <a:lnTo>
                    <a:pt x="8109432" y="10497121"/>
                  </a:lnTo>
                  <a:lnTo>
                    <a:pt x="8085290" y="10514228"/>
                  </a:lnTo>
                  <a:lnTo>
                    <a:pt x="8058213" y="10523550"/>
                  </a:lnTo>
                  <a:lnTo>
                    <a:pt x="8028203" y="10525112"/>
                  </a:lnTo>
                  <a:lnTo>
                    <a:pt x="7994015" y="10529164"/>
                  </a:lnTo>
                  <a:lnTo>
                    <a:pt x="7956867" y="10530142"/>
                  </a:lnTo>
                  <a:lnTo>
                    <a:pt x="7919707" y="10528427"/>
                  </a:lnTo>
                  <a:lnTo>
                    <a:pt x="7885468" y="10524414"/>
                  </a:lnTo>
                  <a:lnTo>
                    <a:pt x="7849895" y="10521277"/>
                  </a:lnTo>
                  <a:lnTo>
                    <a:pt x="7822959" y="10515295"/>
                  </a:lnTo>
                  <a:lnTo>
                    <a:pt x="7806309" y="10503192"/>
                  </a:lnTo>
                  <a:lnTo>
                    <a:pt x="7799933" y="10484955"/>
                  </a:lnTo>
                  <a:lnTo>
                    <a:pt x="7803832" y="10460609"/>
                  </a:lnTo>
                  <a:lnTo>
                    <a:pt x="7799997" y="10426027"/>
                  </a:lnTo>
                  <a:lnTo>
                    <a:pt x="7801559" y="10387584"/>
                  </a:lnTo>
                  <a:lnTo>
                    <a:pt x="7805242" y="10348887"/>
                  </a:lnTo>
                  <a:lnTo>
                    <a:pt x="7807769" y="10313492"/>
                  </a:lnTo>
                  <a:lnTo>
                    <a:pt x="7808303" y="10273551"/>
                  </a:lnTo>
                  <a:lnTo>
                    <a:pt x="7828064" y="10227500"/>
                  </a:lnTo>
                  <a:lnTo>
                    <a:pt x="7902422" y="10204171"/>
                  </a:lnTo>
                  <a:lnTo>
                    <a:pt x="7945552" y="10200119"/>
                  </a:lnTo>
                  <a:lnTo>
                    <a:pt x="7989176" y="10198633"/>
                  </a:lnTo>
                  <a:lnTo>
                    <a:pt x="8030311" y="10197859"/>
                  </a:lnTo>
                  <a:lnTo>
                    <a:pt x="8101317" y="10193287"/>
                  </a:lnTo>
                  <a:lnTo>
                    <a:pt x="8139646" y="10193922"/>
                  </a:lnTo>
                  <a:lnTo>
                    <a:pt x="8195462" y="10226103"/>
                  </a:lnTo>
                  <a:lnTo>
                    <a:pt x="8209902" y="10264508"/>
                  </a:lnTo>
                  <a:lnTo>
                    <a:pt x="8216112" y="10310812"/>
                  </a:lnTo>
                  <a:lnTo>
                    <a:pt x="8217065" y="10359352"/>
                  </a:lnTo>
                  <a:lnTo>
                    <a:pt x="8215770" y="10404475"/>
                  </a:lnTo>
                  <a:lnTo>
                    <a:pt x="8215223" y="10440556"/>
                  </a:lnTo>
                  <a:lnTo>
                    <a:pt x="8217763" y="10471899"/>
                  </a:lnTo>
                  <a:lnTo>
                    <a:pt x="8221383" y="10510317"/>
                  </a:lnTo>
                  <a:lnTo>
                    <a:pt x="8222170" y="10548125"/>
                  </a:lnTo>
                  <a:lnTo>
                    <a:pt x="8216278" y="10577627"/>
                  </a:lnTo>
                  <a:lnTo>
                    <a:pt x="8194675" y="10604627"/>
                  </a:lnTo>
                  <a:lnTo>
                    <a:pt x="8164970" y="10617721"/>
                  </a:lnTo>
                  <a:lnTo>
                    <a:pt x="8130692" y="10621543"/>
                  </a:lnTo>
                  <a:lnTo>
                    <a:pt x="8095335" y="10620731"/>
                  </a:lnTo>
                  <a:lnTo>
                    <a:pt x="8071307" y="10619880"/>
                  </a:lnTo>
                  <a:lnTo>
                    <a:pt x="7965097" y="10620845"/>
                  </a:lnTo>
                  <a:lnTo>
                    <a:pt x="7866393" y="10621328"/>
                  </a:lnTo>
                  <a:lnTo>
                    <a:pt x="7817053" y="10621874"/>
                  </a:lnTo>
                  <a:lnTo>
                    <a:pt x="7767714" y="10622864"/>
                  </a:lnTo>
                  <a:lnTo>
                    <a:pt x="7752461" y="10638511"/>
                  </a:lnTo>
                  <a:lnTo>
                    <a:pt x="7756284" y="10649204"/>
                  </a:lnTo>
                  <a:lnTo>
                    <a:pt x="7767714" y="10654462"/>
                  </a:lnTo>
                  <a:lnTo>
                    <a:pt x="7819504" y="10656329"/>
                  </a:lnTo>
                  <a:lnTo>
                    <a:pt x="7871307" y="10657396"/>
                  </a:lnTo>
                  <a:lnTo>
                    <a:pt x="7923136" y="10657865"/>
                  </a:lnTo>
                  <a:lnTo>
                    <a:pt x="8026781" y="10657827"/>
                  </a:lnTo>
                  <a:lnTo>
                    <a:pt x="8041297" y="10658043"/>
                  </a:lnTo>
                  <a:lnTo>
                    <a:pt x="8071993" y="10659516"/>
                  </a:lnTo>
                  <a:lnTo>
                    <a:pt x="8121713" y="10662437"/>
                  </a:lnTo>
                  <a:lnTo>
                    <a:pt x="8155292" y="10663174"/>
                  </a:lnTo>
                  <a:lnTo>
                    <a:pt x="8217243" y="10656278"/>
                  </a:lnTo>
                  <a:lnTo>
                    <a:pt x="8252815" y="10630967"/>
                  </a:lnTo>
                  <a:lnTo>
                    <a:pt x="8257946" y="10611891"/>
                  </a:lnTo>
                  <a:lnTo>
                    <a:pt x="8265236" y="10558463"/>
                  </a:lnTo>
                  <a:close/>
                </a:path>
                <a:path extrusionOk="0" h="13716000" w="9443085">
                  <a:moveTo>
                    <a:pt x="8265236" y="9915652"/>
                  </a:moveTo>
                  <a:lnTo>
                    <a:pt x="8265058" y="9858096"/>
                  </a:lnTo>
                  <a:lnTo>
                    <a:pt x="8258149" y="9746361"/>
                  </a:lnTo>
                  <a:lnTo>
                    <a:pt x="8258746" y="9710750"/>
                  </a:lnTo>
                  <a:lnTo>
                    <a:pt x="8260207" y="9665995"/>
                  </a:lnTo>
                  <a:lnTo>
                    <a:pt x="8259178" y="9618129"/>
                  </a:lnTo>
                  <a:lnTo>
                    <a:pt x="8252295" y="9573222"/>
                  </a:lnTo>
                  <a:lnTo>
                    <a:pt x="8236204" y="9537319"/>
                  </a:lnTo>
                  <a:lnTo>
                    <a:pt x="8207540" y="9516478"/>
                  </a:lnTo>
                  <a:lnTo>
                    <a:pt x="8157883" y="9507245"/>
                  </a:lnTo>
                  <a:lnTo>
                    <a:pt x="8102460" y="9505493"/>
                  </a:lnTo>
                  <a:lnTo>
                    <a:pt x="8046555" y="9507868"/>
                  </a:lnTo>
                  <a:lnTo>
                    <a:pt x="7995437" y="9511030"/>
                  </a:lnTo>
                  <a:lnTo>
                    <a:pt x="7941678" y="9514967"/>
                  </a:lnTo>
                  <a:lnTo>
                    <a:pt x="7888237" y="9521012"/>
                  </a:lnTo>
                  <a:lnTo>
                    <a:pt x="7835024" y="9528924"/>
                  </a:lnTo>
                  <a:lnTo>
                    <a:pt x="7781963" y="9538449"/>
                  </a:lnTo>
                  <a:lnTo>
                    <a:pt x="7756449" y="9891357"/>
                  </a:lnTo>
                  <a:lnTo>
                    <a:pt x="7757617" y="9898367"/>
                  </a:lnTo>
                  <a:lnTo>
                    <a:pt x="7827759" y="9920859"/>
                  </a:lnTo>
                  <a:lnTo>
                    <a:pt x="7882445" y="9926345"/>
                  </a:lnTo>
                  <a:lnTo>
                    <a:pt x="7937322" y="9929304"/>
                  </a:lnTo>
                  <a:lnTo>
                    <a:pt x="7992516" y="9929330"/>
                  </a:lnTo>
                  <a:lnTo>
                    <a:pt x="8029664" y="9929050"/>
                  </a:lnTo>
                  <a:lnTo>
                    <a:pt x="8070532" y="9928136"/>
                  </a:lnTo>
                  <a:lnTo>
                    <a:pt x="8110779" y="9923678"/>
                  </a:lnTo>
                  <a:lnTo>
                    <a:pt x="8164868" y="9900983"/>
                  </a:lnTo>
                  <a:lnTo>
                    <a:pt x="8177492" y="9847059"/>
                  </a:lnTo>
                  <a:lnTo>
                    <a:pt x="8177695" y="9799955"/>
                  </a:lnTo>
                  <a:lnTo>
                    <a:pt x="8176514" y="9746374"/>
                  </a:lnTo>
                  <a:lnTo>
                    <a:pt x="8171815" y="9693135"/>
                  </a:lnTo>
                  <a:lnTo>
                    <a:pt x="8161464" y="9647098"/>
                  </a:lnTo>
                  <a:lnTo>
                    <a:pt x="8124723" y="9610915"/>
                  </a:lnTo>
                  <a:lnTo>
                    <a:pt x="8079600" y="9603880"/>
                  </a:lnTo>
                  <a:lnTo>
                    <a:pt x="8021447" y="9602216"/>
                  </a:lnTo>
                  <a:lnTo>
                    <a:pt x="7963306" y="9604743"/>
                  </a:lnTo>
                  <a:lnTo>
                    <a:pt x="7918145" y="9610242"/>
                  </a:lnTo>
                  <a:lnTo>
                    <a:pt x="7879486" y="9630245"/>
                  </a:lnTo>
                  <a:lnTo>
                    <a:pt x="7862417" y="9666110"/>
                  </a:lnTo>
                  <a:lnTo>
                    <a:pt x="7860119" y="9711372"/>
                  </a:lnTo>
                  <a:lnTo>
                    <a:pt x="7865745" y="9759620"/>
                  </a:lnTo>
                  <a:lnTo>
                    <a:pt x="7872450" y="9804400"/>
                  </a:lnTo>
                  <a:lnTo>
                    <a:pt x="8054162" y="9826638"/>
                  </a:lnTo>
                  <a:lnTo>
                    <a:pt x="8081505" y="9758566"/>
                  </a:lnTo>
                  <a:lnTo>
                    <a:pt x="8051101" y="9711855"/>
                  </a:lnTo>
                  <a:lnTo>
                    <a:pt x="7964271" y="9701822"/>
                  </a:lnTo>
                  <a:lnTo>
                    <a:pt x="7947850" y="9739262"/>
                  </a:lnTo>
                  <a:lnTo>
                    <a:pt x="7989760" y="9749803"/>
                  </a:lnTo>
                  <a:lnTo>
                    <a:pt x="8013878" y="9755416"/>
                  </a:lnTo>
                  <a:lnTo>
                    <a:pt x="7988871" y="9785960"/>
                  </a:lnTo>
                  <a:lnTo>
                    <a:pt x="7939189" y="9784994"/>
                  </a:lnTo>
                  <a:lnTo>
                    <a:pt x="7909484" y="9749091"/>
                  </a:lnTo>
                  <a:lnTo>
                    <a:pt x="7906105" y="9712376"/>
                  </a:lnTo>
                  <a:lnTo>
                    <a:pt x="7907883" y="9679102"/>
                  </a:lnTo>
                  <a:lnTo>
                    <a:pt x="7918145" y="9655746"/>
                  </a:lnTo>
                  <a:lnTo>
                    <a:pt x="7940903" y="9651060"/>
                  </a:lnTo>
                  <a:lnTo>
                    <a:pt x="7982699" y="9650793"/>
                  </a:lnTo>
                  <a:lnTo>
                    <a:pt x="8025638" y="9652965"/>
                  </a:lnTo>
                  <a:lnTo>
                    <a:pt x="8091703" y="9667964"/>
                  </a:lnTo>
                  <a:lnTo>
                    <a:pt x="8121180" y="9716630"/>
                  </a:lnTo>
                  <a:lnTo>
                    <a:pt x="8125104" y="9758909"/>
                  </a:lnTo>
                  <a:lnTo>
                    <a:pt x="8130641" y="9829419"/>
                  </a:lnTo>
                  <a:lnTo>
                    <a:pt x="8109432" y="9854298"/>
                  </a:lnTo>
                  <a:lnTo>
                    <a:pt x="8085290" y="9871405"/>
                  </a:lnTo>
                  <a:lnTo>
                    <a:pt x="8058213" y="9880740"/>
                  </a:lnTo>
                  <a:lnTo>
                    <a:pt x="8028203" y="9882289"/>
                  </a:lnTo>
                  <a:lnTo>
                    <a:pt x="7994015" y="9886353"/>
                  </a:lnTo>
                  <a:lnTo>
                    <a:pt x="7956867" y="9887331"/>
                  </a:lnTo>
                  <a:lnTo>
                    <a:pt x="7919707" y="9885604"/>
                  </a:lnTo>
                  <a:lnTo>
                    <a:pt x="7885468" y="9881591"/>
                  </a:lnTo>
                  <a:lnTo>
                    <a:pt x="7849895" y="9878466"/>
                  </a:lnTo>
                  <a:lnTo>
                    <a:pt x="7822959" y="9872485"/>
                  </a:lnTo>
                  <a:lnTo>
                    <a:pt x="7806309" y="9860382"/>
                  </a:lnTo>
                  <a:lnTo>
                    <a:pt x="7799933" y="9842144"/>
                  </a:lnTo>
                  <a:lnTo>
                    <a:pt x="7803832" y="9817798"/>
                  </a:lnTo>
                  <a:lnTo>
                    <a:pt x="7799997" y="9783204"/>
                  </a:lnTo>
                  <a:lnTo>
                    <a:pt x="7801559" y="9744773"/>
                  </a:lnTo>
                  <a:lnTo>
                    <a:pt x="7805242" y="9706064"/>
                  </a:lnTo>
                  <a:lnTo>
                    <a:pt x="7807769" y="9670682"/>
                  </a:lnTo>
                  <a:lnTo>
                    <a:pt x="7808303" y="9630727"/>
                  </a:lnTo>
                  <a:lnTo>
                    <a:pt x="7828064" y="9584677"/>
                  </a:lnTo>
                  <a:lnTo>
                    <a:pt x="7902422" y="9561360"/>
                  </a:lnTo>
                  <a:lnTo>
                    <a:pt x="7945552" y="9557309"/>
                  </a:lnTo>
                  <a:lnTo>
                    <a:pt x="7989176" y="9555823"/>
                  </a:lnTo>
                  <a:lnTo>
                    <a:pt x="8030311" y="9555048"/>
                  </a:lnTo>
                  <a:lnTo>
                    <a:pt x="8101317" y="9550463"/>
                  </a:lnTo>
                  <a:lnTo>
                    <a:pt x="8139646" y="9551098"/>
                  </a:lnTo>
                  <a:lnTo>
                    <a:pt x="8195462" y="9583268"/>
                  </a:lnTo>
                  <a:lnTo>
                    <a:pt x="8209902" y="9621685"/>
                  </a:lnTo>
                  <a:lnTo>
                    <a:pt x="8216112" y="9667989"/>
                  </a:lnTo>
                  <a:lnTo>
                    <a:pt x="8217065" y="9716529"/>
                  </a:lnTo>
                  <a:lnTo>
                    <a:pt x="8215770" y="9761664"/>
                  </a:lnTo>
                  <a:lnTo>
                    <a:pt x="8215223" y="9797732"/>
                  </a:lnTo>
                  <a:lnTo>
                    <a:pt x="8217763" y="9829089"/>
                  </a:lnTo>
                  <a:lnTo>
                    <a:pt x="8221383" y="9867506"/>
                  </a:lnTo>
                  <a:lnTo>
                    <a:pt x="8222170" y="9905301"/>
                  </a:lnTo>
                  <a:lnTo>
                    <a:pt x="8216278" y="9934816"/>
                  </a:lnTo>
                  <a:lnTo>
                    <a:pt x="8194675" y="9961816"/>
                  </a:lnTo>
                  <a:lnTo>
                    <a:pt x="8164970" y="9974910"/>
                  </a:lnTo>
                  <a:lnTo>
                    <a:pt x="8130680" y="9978720"/>
                  </a:lnTo>
                  <a:lnTo>
                    <a:pt x="8095310" y="9977907"/>
                  </a:lnTo>
                  <a:lnTo>
                    <a:pt x="8071294" y="9977056"/>
                  </a:lnTo>
                  <a:lnTo>
                    <a:pt x="7965097" y="9978034"/>
                  </a:lnTo>
                  <a:lnTo>
                    <a:pt x="7866393" y="9978517"/>
                  </a:lnTo>
                  <a:lnTo>
                    <a:pt x="7817053" y="9979050"/>
                  </a:lnTo>
                  <a:lnTo>
                    <a:pt x="7767714" y="9980041"/>
                  </a:lnTo>
                  <a:lnTo>
                    <a:pt x="7752461" y="9995700"/>
                  </a:lnTo>
                  <a:lnTo>
                    <a:pt x="7756284" y="10006393"/>
                  </a:lnTo>
                  <a:lnTo>
                    <a:pt x="7767714" y="10011651"/>
                  </a:lnTo>
                  <a:lnTo>
                    <a:pt x="7819504" y="10013518"/>
                  </a:lnTo>
                  <a:lnTo>
                    <a:pt x="7871307" y="10014585"/>
                  </a:lnTo>
                  <a:lnTo>
                    <a:pt x="7923136" y="10015042"/>
                  </a:lnTo>
                  <a:lnTo>
                    <a:pt x="8026781" y="10015017"/>
                  </a:lnTo>
                  <a:lnTo>
                    <a:pt x="8041297" y="10015233"/>
                  </a:lnTo>
                  <a:lnTo>
                    <a:pt x="8071980" y="10016693"/>
                  </a:lnTo>
                  <a:lnTo>
                    <a:pt x="8121688" y="10019627"/>
                  </a:lnTo>
                  <a:lnTo>
                    <a:pt x="8155279" y="10020351"/>
                  </a:lnTo>
                  <a:lnTo>
                    <a:pt x="8217243" y="10013455"/>
                  </a:lnTo>
                  <a:lnTo>
                    <a:pt x="8252815" y="9988156"/>
                  </a:lnTo>
                  <a:lnTo>
                    <a:pt x="8257946" y="9969081"/>
                  </a:lnTo>
                  <a:lnTo>
                    <a:pt x="8265236" y="9915652"/>
                  </a:lnTo>
                  <a:close/>
                </a:path>
                <a:path extrusionOk="0" h="13716000" w="9443085">
                  <a:moveTo>
                    <a:pt x="8265236" y="9272829"/>
                  </a:moveTo>
                  <a:lnTo>
                    <a:pt x="8265058" y="9215285"/>
                  </a:lnTo>
                  <a:lnTo>
                    <a:pt x="8258149" y="9103538"/>
                  </a:lnTo>
                  <a:lnTo>
                    <a:pt x="8258746" y="9067940"/>
                  </a:lnTo>
                  <a:lnTo>
                    <a:pt x="8260207" y="9023185"/>
                  </a:lnTo>
                  <a:lnTo>
                    <a:pt x="8259178" y="8975319"/>
                  </a:lnTo>
                  <a:lnTo>
                    <a:pt x="8252295" y="8930411"/>
                  </a:lnTo>
                  <a:lnTo>
                    <a:pt x="8236204" y="8894508"/>
                  </a:lnTo>
                  <a:lnTo>
                    <a:pt x="8207540" y="8873668"/>
                  </a:lnTo>
                  <a:lnTo>
                    <a:pt x="8157883" y="8864435"/>
                  </a:lnTo>
                  <a:lnTo>
                    <a:pt x="8102460" y="8862682"/>
                  </a:lnTo>
                  <a:lnTo>
                    <a:pt x="8046555" y="8865044"/>
                  </a:lnTo>
                  <a:lnTo>
                    <a:pt x="7995437" y="8868194"/>
                  </a:lnTo>
                  <a:lnTo>
                    <a:pt x="7941678" y="8872131"/>
                  </a:lnTo>
                  <a:lnTo>
                    <a:pt x="7888237" y="8878189"/>
                  </a:lnTo>
                  <a:lnTo>
                    <a:pt x="7835024" y="8886101"/>
                  </a:lnTo>
                  <a:lnTo>
                    <a:pt x="7781963" y="8895626"/>
                  </a:lnTo>
                  <a:lnTo>
                    <a:pt x="7756449" y="9248534"/>
                  </a:lnTo>
                  <a:lnTo>
                    <a:pt x="7757617" y="9255544"/>
                  </a:lnTo>
                  <a:lnTo>
                    <a:pt x="7827759" y="9278048"/>
                  </a:lnTo>
                  <a:lnTo>
                    <a:pt x="7882445" y="9283535"/>
                  </a:lnTo>
                  <a:lnTo>
                    <a:pt x="7937322" y="9286494"/>
                  </a:lnTo>
                  <a:lnTo>
                    <a:pt x="7992516" y="9286519"/>
                  </a:lnTo>
                  <a:lnTo>
                    <a:pt x="8029664" y="9286240"/>
                  </a:lnTo>
                  <a:lnTo>
                    <a:pt x="8070532" y="9285326"/>
                  </a:lnTo>
                  <a:lnTo>
                    <a:pt x="8110779" y="9280855"/>
                  </a:lnTo>
                  <a:lnTo>
                    <a:pt x="8164868" y="9258160"/>
                  </a:lnTo>
                  <a:lnTo>
                    <a:pt x="8177492" y="9204223"/>
                  </a:lnTo>
                  <a:lnTo>
                    <a:pt x="8177695" y="9157132"/>
                  </a:lnTo>
                  <a:lnTo>
                    <a:pt x="8176514" y="9103550"/>
                  </a:lnTo>
                  <a:lnTo>
                    <a:pt x="8171815" y="9050325"/>
                  </a:lnTo>
                  <a:lnTo>
                    <a:pt x="8161464" y="9004275"/>
                  </a:lnTo>
                  <a:lnTo>
                    <a:pt x="8124723" y="8968092"/>
                  </a:lnTo>
                  <a:lnTo>
                    <a:pt x="8079600" y="8961069"/>
                  </a:lnTo>
                  <a:lnTo>
                    <a:pt x="8021447" y="8959405"/>
                  </a:lnTo>
                  <a:lnTo>
                    <a:pt x="7963306" y="8961933"/>
                  </a:lnTo>
                  <a:lnTo>
                    <a:pt x="7918145" y="8967432"/>
                  </a:lnTo>
                  <a:lnTo>
                    <a:pt x="7879486" y="8987447"/>
                  </a:lnTo>
                  <a:lnTo>
                    <a:pt x="7862417" y="9023299"/>
                  </a:lnTo>
                  <a:lnTo>
                    <a:pt x="7860119" y="9068562"/>
                  </a:lnTo>
                  <a:lnTo>
                    <a:pt x="7865745" y="9116809"/>
                  </a:lnTo>
                  <a:lnTo>
                    <a:pt x="7872450" y="9161589"/>
                  </a:lnTo>
                  <a:lnTo>
                    <a:pt x="8054162" y="9183827"/>
                  </a:lnTo>
                  <a:lnTo>
                    <a:pt x="8081505" y="9115742"/>
                  </a:lnTo>
                  <a:lnTo>
                    <a:pt x="8051101" y="9069032"/>
                  </a:lnTo>
                  <a:lnTo>
                    <a:pt x="7964271" y="9058999"/>
                  </a:lnTo>
                  <a:lnTo>
                    <a:pt x="7947850" y="9096438"/>
                  </a:lnTo>
                  <a:lnTo>
                    <a:pt x="7989760" y="9106979"/>
                  </a:lnTo>
                  <a:lnTo>
                    <a:pt x="8013878" y="9112593"/>
                  </a:lnTo>
                  <a:lnTo>
                    <a:pt x="7988871" y="9143136"/>
                  </a:lnTo>
                  <a:lnTo>
                    <a:pt x="7939189" y="9142184"/>
                  </a:lnTo>
                  <a:lnTo>
                    <a:pt x="7909484" y="9106281"/>
                  </a:lnTo>
                  <a:lnTo>
                    <a:pt x="7906105" y="9069565"/>
                  </a:lnTo>
                  <a:lnTo>
                    <a:pt x="7907883" y="9036291"/>
                  </a:lnTo>
                  <a:lnTo>
                    <a:pt x="7918145" y="9012923"/>
                  </a:lnTo>
                  <a:lnTo>
                    <a:pt x="7940903" y="9008237"/>
                  </a:lnTo>
                  <a:lnTo>
                    <a:pt x="7982699" y="9007970"/>
                  </a:lnTo>
                  <a:lnTo>
                    <a:pt x="8025638" y="9010155"/>
                  </a:lnTo>
                  <a:lnTo>
                    <a:pt x="8091703" y="9025141"/>
                  </a:lnTo>
                  <a:lnTo>
                    <a:pt x="8121180" y="9073807"/>
                  </a:lnTo>
                  <a:lnTo>
                    <a:pt x="8125104" y="9116098"/>
                  </a:lnTo>
                  <a:lnTo>
                    <a:pt x="8130641" y="9186608"/>
                  </a:lnTo>
                  <a:lnTo>
                    <a:pt x="8109432" y="9211488"/>
                  </a:lnTo>
                  <a:lnTo>
                    <a:pt x="8085290" y="9228582"/>
                  </a:lnTo>
                  <a:lnTo>
                    <a:pt x="8058213" y="9237916"/>
                  </a:lnTo>
                  <a:lnTo>
                    <a:pt x="8028203" y="9239479"/>
                  </a:lnTo>
                  <a:lnTo>
                    <a:pt x="7994015" y="9243530"/>
                  </a:lnTo>
                  <a:lnTo>
                    <a:pt x="7956867" y="9244508"/>
                  </a:lnTo>
                  <a:lnTo>
                    <a:pt x="7919707" y="9242793"/>
                  </a:lnTo>
                  <a:lnTo>
                    <a:pt x="7885468" y="9238780"/>
                  </a:lnTo>
                  <a:lnTo>
                    <a:pt x="7849895" y="9235643"/>
                  </a:lnTo>
                  <a:lnTo>
                    <a:pt x="7822959" y="9229661"/>
                  </a:lnTo>
                  <a:lnTo>
                    <a:pt x="7806309" y="9217558"/>
                  </a:lnTo>
                  <a:lnTo>
                    <a:pt x="7799933" y="9199334"/>
                  </a:lnTo>
                  <a:lnTo>
                    <a:pt x="7803832" y="9174988"/>
                  </a:lnTo>
                  <a:lnTo>
                    <a:pt x="7799997" y="9140393"/>
                  </a:lnTo>
                  <a:lnTo>
                    <a:pt x="7801559" y="9101963"/>
                  </a:lnTo>
                  <a:lnTo>
                    <a:pt x="7805242" y="9063253"/>
                  </a:lnTo>
                  <a:lnTo>
                    <a:pt x="7807769" y="9027858"/>
                  </a:lnTo>
                  <a:lnTo>
                    <a:pt x="7808303" y="8987904"/>
                  </a:lnTo>
                  <a:lnTo>
                    <a:pt x="7828064" y="8941867"/>
                  </a:lnTo>
                  <a:lnTo>
                    <a:pt x="7902422" y="8918537"/>
                  </a:lnTo>
                  <a:lnTo>
                    <a:pt x="7945552" y="8914486"/>
                  </a:lnTo>
                  <a:lnTo>
                    <a:pt x="7989176" y="8913000"/>
                  </a:lnTo>
                  <a:lnTo>
                    <a:pt x="8030311" y="8912225"/>
                  </a:lnTo>
                  <a:lnTo>
                    <a:pt x="8101317" y="8907666"/>
                  </a:lnTo>
                  <a:lnTo>
                    <a:pt x="8139646" y="8908288"/>
                  </a:lnTo>
                  <a:lnTo>
                    <a:pt x="8195462" y="8940457"/>
                  </a:lnTo>
                  <a:lnTo>
                    <a:pt x="8209902" y="8978875"/>
                  </a:lnTo>
                  <a:lnTo>
                    <a:pt x="8216112" y="9025166"/>
                  </a:lnTo>
                  <a:lnTo>
                    <a:pt x="8217065" y="9073705"/>
                  </a:lnTo>
                  <a:lnTo>
                    <a:pt x="8215770" y="9118841"/>
                  </a:lnTo>
                  <a:lnTo>
                    <a:pt x="8215223" y="9154922"/>
                  </a:lnTo>
                  <a:lnTo>
                    <a:pt x="8217763" y="9186278"/>
                  </a:lnTo>
                  <a:lnTo>
                    <a:pt x="8221383" y="9224696"/>
                  </a:lnTo>
                  <a:lnTo>
                    <a:pt x="8222170" y="9262491"/>
                  </a:lnTo>
                  <a:lnTo>
                    <a:pt x="8216278" y="9291993"/>
                  </a:lnTo>
                  <a:lnTo>
                    <a:pt x="8194675" y="9319006"/>
                  </a:lnTo>
                  <a:lnTo>
                    <a:pt x="8164970" y="9332100"/>
                  </a:lnTo>
                  <a:lnTo>
                    <a:pt x="8130680" y="9335922"/>
                  </a:lnTo>
                  <a:lnTo>
                    <a:pt x="8095310" y="9335097"/>
                  </a:lnTo>
                  <a:lnTo>
                    <a:pt x="8071294" y="9334246"/>
                  </a:lnTo>
                  <a:lnTo>
                    <a:pt x="7965097" y="9335211"/>
                  </a:lnTo>
                  <a:lnTo>
                    <a:pt x="7866393" y="9335694"/>
                  </a:lnTo>
                  <a:lnTo>
                    <a:pt x="7817053" y="9336227"/>
                  </a:lnTo>
                  <a:lnTo>
                    <a:pt x="7767714" y="9337218"/>
                  </a:lnTo>
                  <a:lnTo>
                    <a:pt x="7752461" y="9352877"/>
                  </a:lnTo>
                  <a:lnTo>
                    <a:pt x="7756284" y="9363583"/>
                  </a:lnTo>
                  <a:lnTo>
                    <a:pt x="7767714" y="9368828"/>
                  </a:lnTo>
                  <a:lnTo>
                    <a:pt x="7819504" y="9370708"/>
                  </a:lnTo>
                  <a:lnTo>
                    <a:pt x="7871307" y="9371762"/>
                  </a:lnTo>
                  <a:lnTo>
                    <a:pt x="7923136" y="9372232"/>
                  </a:lnTo>
                  <a:lnTo>
                    <a:pt x="8026781" y="9372206"/>
                  </a:lnTo>
                  <a:lnTo>
                    <a:pt x="8041297" y="9372422"/>
                  </a:lnTo>
                  <a:lnTo>
                    <a:pt x="8071980" y="9373895"/>
                  </a:lnTo>
                  <a:lnTo>
                    <a:pt x="8121688" y="9376816"/>
                  </a:lnTo>
                  <a:lnTo>
                    <a:pt x="8155279" y="9377553"/>
                  </a:lnTo>
                  <a:lnTo>
                    <a:pt x="8217243" y="9370644"/>
                  </a:lnTo>
                  <a:lnTo>
                    <a:pt x="8252815" y="9345333"/>
                  </a:lnTo>
                  <a:lnTo>
                    <a:pt x="8257946" y="9326258"/>
                  </a:lnTo>
                  <a:lnTo>
                    <a:pt x="8265236" y="9272829"/>
                  </a:lnTo>
                  <a:close/>
                </a:path>
                <a:path extrusionOk="0" h="13716000" w="9443085">
                  <a:moveTo>
                    <a:pt x="8265236" y="8630018"/>
                  </a:moveTo>
                  <a:lnTo>
                    <a:pt x="8265058" y="8572462"/>
                  </a:lnTo>
                  <a:lnTo>
                    <a:pt x="8258149" y="8460727"/>
                  </a:lnTo>
                  <a:lnTo>
                    <a:pt x="8258746" y="8425129"/>
                  </a:lnTo>
                  <a:lnTo>
                    <a:pt x="8260207" y="8380362"/>
                  </a:lnTo>
                  <a:lnTo>
                    <a:pt x="8259178" y="8332495"/>
                  </a:lnTo>
                  <a:lnTo>
                    <a:pt x="8252295" y="8287588"/>
                  </a:lnTo>
                  <a:lnTo>
                    <a:pt x="8236204" y="8251685"/>
                  </a:lnTo>
                  <a:lnTo>
                    <a:pt x="8207540" y="8230857"/>
                  </a:lnTo>
                  <a:lnTo>
                    <a:pt x="8157883" y="8221624"/>
                  </a:lnTo>
                  <a:lnTo>
                    <a:pt x="8102460" y="8219859"/>
                  </a:lnTo>
                  <a:lnTo>
                    <a:pt x="8046555" y="8222234"/>
                  </a:lnTo>
                  <a:lnTo>
                    <a:pt x="7995437" y="8225383"/>
                  </a:lnTo>
                  <a:lnTo>
                    <a:pt x="7941678" y="8229320"/>
                  </a:lnTo>
                  <a:lnTo>
                    <a:pt x="7888237" y="8235366"/>
                  </a:lnTo>
                  <a:lnTo>
                    <a:pt x="7835024" y="8243278"/>
                  </a:lnTo>
                  <a:lnTo>
                    <a:pt x="7781963" y="8252803"/>
                  </a:lnTo>
                  <a:lnTo>
                    <a:pt x="7756449" y="8605723"/>
                  </a:lnTo>
                  <a:lnTo>
                    <a:pt x="7757617" y="8612734"/>
                  </a:lnTo>
                  <a:lnTo>
                    <a:pt x="7827759" y="8635225"/>
                  </a:lnTo>
                  <a:lnTo>
                    <a:pt x="7882445" y="8640712"/>
                  </a:lnTo>
                  <a:lnTo>
                    <a:pt x="7937322" y="8643671"/>
                  </a:lnTo>
                  <a:lnTo>
                    <a:pt x="7992516" y="8643696"/>
                  </a:lnTo>
                  <a:lnTo>
                    <a:pt x="8029664" y="8643404"/>
                  </a:lnTo>
                  <a:lnTo>
                    <a:pt x="8070532" y="8642502"/>
                  </a:lnTo>
                  <a:lnTo>
                    <a:pt x="8110779" y="8638045"/>
                  </a:lnTo>
                  <a:lnTo>
                    <a:pt x="8164868" y="8615350"/>
                  </a:lnTo>
                  <a:lnTo>
                    <a:pt x="8177492" y="8561413"/>
                  </a:lnTo>
                  <a:lnTo>
                    <a:pt x="8177695" y="8514309"/>
                  </a:lnTo>
                  <a:lnTo>
                    <a:pt x="8176514" y="8460727"/>
                  </a:lnTo>
                  <a:lnTo>
                    <a:pt x="8171815" y="8407501"/>
                  </a:lnTo>
                  <a:lnTo>
                    <a:pt x="8161464" y="8361464"/>
                  </a:lnTo>
                  <a:lnTo>
                    <a:pt x="8124723" y="8325269"/>
                  </a:lnTo>
                  <a:lnTo>
                    <a:pt x="8079600" y="8318246"/>
                  </a:lnTo>
                  <a:lnTo>
                    <a:pt x="8021447" y="8316595"/>
                  </a:lnTo>
                  <a:lnTo>
                    <a:pt x="7963306" y="8319109"/>
                  </a:lnTo>
                  <a:lnTo>
                    <a:pt x="7918145" y="8324621"/>
                  </a:lnTo>
                  <a:lnTo>
                    <a:pt x="7879486" y="8344624"/>
                  </a:lnTo>
                  <a:lnTo>
                    <a:pt x="7862417" y="8380489"/>
                  </a:lnTo>
                  <a:lnTo>
                    <a:pt x="7860119" y="8425751"/>
                  </a:lnTo>
                  <a:lnTo>
                    <a:pt x="7865745" y="8473999"/>
                  </a:lnTo>
                  <a:lnTo>
                    <a:pt x="7872450" y="8518779"/>
                  </a:lnTo>
                  <a:lnTo>
                    <a:pt x="8054162" y="8541004"/>
                  </a:lnTo>
                  <a:lnTo>
                    <a:pt x="8081505" y="8472919"/>
                  </a:lnTo>
                  <a:lnTo>
                    <a:pt x="8051101" y="8426221"/>
                  </a:lnTo>
                  <a:lnTo>
                    <a:pt x="7964271" y="8416188"/>
                  </a:lnTo>
                  <a:lnTo>
                    <a:pt x="7947850" y="8453628"/>
                  </a:lnTo>
                  <a:lnTo>
                    <a:pt x="7989760" y="8464169"/>
                  </a:lnTo>
                  <a:lnTo>
                    <a:pt x="8013878" y="8469782"/>
                  </a:lnTo>
                  <a:lnTo>
                    <a:pt x="7988871" y="8500326"/>
                  </a:lnTo>
                  <a:lnTo>
                    <a:pt x="7939189" y="8499361"/>
                  </a:lnTo>
                  <a:lnTo>
                    <a:pt x="7909484" y="8463470"/>
                  </a:lnTo>
                  <a:lnTo>
                    <a:pt x="7906105" y="8426755"/>
                  </a:lnTo>
                  <a:lnTo>
                    <a:pt x="7907883" y="8393481"/>
                  </a:lnTo>
                  <a:lnTo>
                    <a:pt x="7918145" y="8370113"/>
                  </a:lnTo>
                  <a:lnTo>
                    <a:pt x="7940903" y="8365426"/>
                  </a:lnTo>
                  <a:lnTo>
                    <a:pt x="7982699" y="8365160"/>
                  </a:lnTo>
                  <a:lnTo>
                    <a:pt x="8025638" y="8367331"/>
                  </a:lnTo>
                  <a:lnTo>
                    <a:pt x="8091703" y="8382330"/>
                  </a:lnTo>
                  <a:lnTo>
                    <a:pt x="8121180" y="8430984"/>
                  </a:lnTo>
                  <a:lnTo>
                    <a:pt x="8125104" y="8473275"/>
                  </a:lnTo>
                  <a:lnTo>
                    <a:pt x="8130641" y="8543798"/>
                  </a:lnTo>
                  <a:lnTo>
                    <a:pt x="8109432" y="8568665"/>
                  </a:lnTo>
                  <a:lnTo>
                    <a:pt x="8085290" y="8585771"/>
                  </a:lnTo>
                  <a:lnTo>
                    <a:pt x="8058213" y="8595106"/>
                  </a:lnTo>
                  <a:lnTo>
                    <a:pt x="8028203" y="8596668"/>
                  </a:lnTo>
                  <a:lnTo>
                    <a:pt x="7994015" y="8600719"/>
                  </a:lnTo>
                  <a:lnTo>
                    <a:pt x="7956867" y="8601685"/>
                  </a:lnTo>
                  <a:lnTo>
                    <a:pt x="7919707" y="8599970"/>
                  </a:lnTo>
                  <a:lnTo>
                    <a:pt x="7885468" y="8595970"/>
                  </a:lnTo>
                  <a:lnTo>
                    <a:pt x="7849895" y="8592833"/>
                  </a:lnTo>
                  <a:lnTo>
                    <a:pt x="7822959" y="8586851"/>
                  </a:lnTo>
                  <a:lnTo>
                    <a:pt x="7806309" y="8574735"/>
                  </a:lnTo>
                  <a:lnTo>
                    <a:pt x="7799933" y="8556511"/>
                  </a:lnTo>
                  <a:lnTo>
                    <a:pt x="7803832" y="8532152"/>
                  </a:lnTo>
                  <a:lnTo>
                    <a:pt x="7799997" y="8497570"/>
                  </a:lnTo>
                  <a:lnTo>
                    <a:pt x="7801559" y="8459140"/>
                  </a:lnTo>
                  <a:lnTo>
                    <a:pt x="7805242" y="8420430"/>
                  </a:lnTo>
                  <a:lnTo>
                    <a:pt x="7807769" y="8385048"/>
                  </a:lnTo>
                  <a:lnTo>
                    <a:pt x="7808303" y="8345094"/>
                  </a:lnTo>
                  <a:lnTo>
                    <a:pt x="7828064" y="8299043"/>
                  </a:lnTo>
                  <a:lnTo>
                    <a:pt x="7902422" y="8275726"/>
                  </a:lnTo>
                  <a:lnTo>
                    <a:pt x="7945552" y="8271662"/>
                  </a:lnTo>
                  <a:lnTo>
                    <a:pt x="7989176" y="8270176"/>
                  </a:lnTo>
                  <a:lnTo>
                    <a:pt x="8030311" y="8269402"/>
                  </a:lnTo>
                  <a:lnTo>
                    <a:pt x="8101317" y="8264830"/>
                  </a:lnTo>
                  <a:lnTo>
                    <a:pt x="8139646" y="8265465"/>
                  </a:lnTo>
                  <a:lnTo>
                    <a:pt x="8195462" y="8297634"/>
                  </a:lnTo>
                  <a:lnTo>
                    <a:pt x="8209902" y="8336051"/>
                  </a:lnTo>
                  <a:lnTo>
                    <a:pt x="8216112" y="8382343"/>
                  </a:lnTo>
                  <a:lnTo>
                    <a:pt x="8217065" y="8430895"/>
                  </a:lnTo>
                  <a:lnTo>
                    <a:pt x="8215770" y="8476018"/>
                  </a:lnTo>
                  <a:lnTo>
                    <a:pt x="8215223" y="8512099"/>
                  </a:lnTo>
                  <a:lnTo>
                    <a:pt x="8217763" y="8543455"/>
                  </a:lnTo>
                  <a:lnTo>
                    <a:pt x="8221383" y="8581873"/>
                  </a:lnTo>
                  <a:lnTo>
                    <a:pt x="8222170" y="8619680"/>
                  </a:lnTo>
                  <a:lnTo>
                    <a:pt x="8216278" y="8649183"/>
                  </a:lnTo>
                  <a:lnTo>
                    <a:pt x="8194675" y="8676183"/>
                  </a:lnTo>
                  <a:lnTo>
                    <a:pt x="8164957" y="8689276"/>
                  </a:lnTo>
                  <a:lnTo>
                    <a:pt x="8130667" y="8693099"/>
                  </a:lnTo>
                  <a:lnTo>
                    <a:pt x="8095310" y="8692286"/>
                  </a:lnTo>
                  <a:lnTo>
                    <a:pt x="8071294" y="8691435"/>
                  </a:lnTo>
                  <a:lnTo>
                    <a:pt x="7965097" y="8692388"/>
                  </a:lnTo>
                  <a:lnTo>
                    <a:pt x="7866393" y="8692883"/>
                  </a:lnTo>
                  <a:lnTo>
                    <a:pt x="7817053" y="8693417"/>
                  </a:lnTo>
                  <a:lnTo>
                    <a:pt x="7767714" y="8694407"/>
                  </a:lnTo>
                  <a:lnTo>
                    <a:pt x="7752461" y="8710066"/>
                  </a:lnTo>
                  <a:lnTo>
                    <a:pt x="7756284" y="8720760"/>
                  </a:lnTo>
                  <a:lnTo>
                    <a:pt x="7767714" y="8726005"/>
                  </a:lnTo>
                  <a:lnTo>
                    <a:pt x="7819504" y="8727872"/>
                  </a:lnTo>
                  <a:lnTo>
                    <a:pt x="7871307" y="8728939"/>
                  </a:lnTo>
                  <a:lnTo>
                    <a:pt x="7923136" y="8729408"/>
                  </a:lnTo>
                  <a:lnTo>
                    <a:pt x="8026781" y="8729383"/>
                  </a:lnTo>
                  <a:lnTo>
                    <a:pt x="8041284" y="8729599"/>
                  </a:lnTo>
                  <a:lnTo>
                    <a:pt x="8071955" y="8731059"/>
                  </a:lnTo>
                  <a:lnTo>
                    <a:pt x="8121663" y="8733993"/>
                  </a:lnTo>
                  <a:lnTo>
                    <a:pt x="8155267" y="8734730"/>
                  </a:lnTo>
                  <a:lnTo>
                    <a:pt x="8217243" y="8727834"/>
                  </a:lnTo>
                  <a:lnTo>
                    <a:pt x="8252815" y="8702523"/>
                  </a:lnTo>
                  <a:lnTo>
                    <a:pt x="8257946" y="8683447"/>
                  </a:lnTo>
                  <a:lnTo>
                    <a:pt x="8265236" y="8630018"/>
                  </a:lnTo>
                  <a:close/>
                </a:path>
                <a:path extrusionOk="0" h="13716000" w="9443085">
                  <a:moveTo>
                    <a:pt x="8265236" y="7987208"/>
                  </a:moveTo>
                  <a:lnTo>
                    <a:pt x="8265058" y="7929651"/>
                  </a:lnTo>
                  <a:lnTo>
                    <a:pt x="8258149" y="7817917"/>
                  </a:lnTo>
                  <a:lnTo>
                    <a:pt x="8258746" y="7782306"/>
                  </a:lnTo>
                  <a:lnTo>
                    <a:pt x="8260207" y="7737551"/>
                  </a:lnTo>
                  <a:lnTo>
                    <a:pt x="8259178" y="7689685"/>
                  </a:lnTo>
                  <a:lnTo>
                    <a:pt x="8252295" y="7644765"/>
                  </a:lnTo>
                  <a:lnTo>
                    <a:pt x="8236204" y="7608862"/>
                  </a:lnTo>
                  <a:lnTo>
                    <a:pt x="8207540" y="7588034"/>
                  </a:lnTo>
                  <a:lnTo>
                    <a:pt x="8157883" y="7578801"/>
                  </a:lnTo>
                  <a:lnTo>
                    <a:pt x="8102460" y="7577048"/>
                  </a:lnTo>
                  <a:lnTo>
                    <a:pt x="8046555" y="7579423"/>
                  </a:lnTo>
                  <a:lnTo>
                    <a:pt x="7995437" y="7582573"/>
                  </a:lnTo>
                  <a:lnTo>
                    <a:pt x="7941678" y="7586497"/>
                  </a:lnTo>
                  <a:lnTo>
                    <a:pt x="7888237" y="7592555"/>
                  </a:lnTo>
                  <a:lnTo>
                    <a:pt x="7835024" y="7600467"/>
                  </a:lnTo>
                  <a:lnTo>
                    <a:pt x="7781963" y="7609992"/>
                  </a:lnTo>
                  <a:lnTo>
                    <a:pt x="7756449" y="7962913"/>
                  </a:lnTo>
                  <a:lnTo>
                    <a:pt x="7757617" y="7969923"/>
                  </a:lnTo>
                  <a:lnTo>
                    <a:pt x="7827759" y="7992415"/>
                  </a:lnTo>
                  <a:lnTo>
                    <a:pt x="7882445" y="7997888"/>
                  </a:lnTo>
                  <a:lnTo>
                    <a:pt x="7937322" y="8000847"/>
                  </a:lnTo>
                  <a:lnTo>
                    <a:pt x="7992516" y="8000886"/>
                  </a:lnTo>
                  <a:lnTo>
                    <a:pt x="8029664" y="8000593"/>
                  </a:lnTo>
                  <a:lnTo>
                    <a:pt x="8070532" y="7999692"/>
                  </a:lnTo>
                  <a:lnTo>
                    <a:pt x="8110779" y="7995221"/>
                  </a:lnTo>
                  <a:lnTo>
                    <a:pt x="8164868" y="7972526"/>
                  </a:lnTo>
                  <a:lnTo>
                    <a:pt x="8177492" y="7918602"/>
                  </a:lnTo>
                  <a:lnTo>
                    <a:pt x="8177695" y="7871498"/>
                  </a:lnTo>
                  <a:lnTo>
                    <a:pt x="8176514" y="7817917"/>
                  </a:lnTo>
                  <a:lnTo>
                    <a:pt x="8171815" y="7764691"/>
                  </a:lnTo>
                  <a:lnTo>
                    <a:pt x="8161464" y="7718641"/>
                  </a:lnTo>
                  <a:lnTo>
                    <a:pt x="8124723" y="7682458"/>
                  </a:lnTo>
                  <a:lnTo>
                    <a:pt x="8079600" y="7675435"/>
                  </a:lnTo>
                  <a:lnTo>
                    <a:pt x="8021447" y="7673772"/>
                  </a:lnTo>
                  <a:lnTo>
                    <a:pt x="7963306" y="7676286"/>
                  </a:lnTo>
                  <a:lnTo>
                    <a:pt x="7918145" y="7681785"/>
                  </a:lnTo>
                  <a:lnTo>
                    <a:pt x="7879486" y="7701801"/>
                  </a:lnTo>
                  <a:lnTo>
                    <a:pt x="7862417" y="7737653"/>
                  </a:lnTo>
                  <a:lnTo>
                    <a:pt x="7860119" y="7782928"/>
                  </a:lnTo>
                  <a:lnTo>
                    <a:pt x="7865745" y="7831175"/>
                  </a:lnTo>
                  <a:lnTo>
                    <a:pt x="7872450" y="7875968"/>
                  </a:lnTo>
                  <a:lnTo>
                    <a:pt x="8054162" y="7898193"/>
                  </a:lnTo>
                  <a:lnTo>
                    <a:pt x="8081505" y="7830109"/>
                  </a:lnTo>
                  <a:lnTo>
                    <a:pt x="8051101" y="7783411"/>
                  </a:lnTo>
                  <a:lnTo>
                    <a:pt x="7964271" y="7773378"/>
                  </a:lnTo>
                  <a:lnTo>
                    <a:pt x="7947850" y="7810805"/>
                  </a:lnTo>
                  <a:lnTo>
                    <a:pt x="7989760" y="7821358"/>
                  </a:lnTo>
                  <a:lnTo>
                    <a:pt x="8013878" y="7826972"/>
                  </a:lnTo>
                  <a:lnTo>
                    <a:pt x="7988871" y="7857503"/>
                  </a:lnTo>
                  <a:lnTo>
                    <a:pt x="7939189" y="7856537"/>
                  </a:lnTo>
                  <a:lnTo>
                    <a:pt x="7909484" y="7820634"/>
                  </a:lnTo>
                  <a:lnTo>
                    <a:pt x="7906105" y="7783931"/>
                  </a:lnTo>
                  <a:lnTo>
                    <a:pt x="7907883" y="7750657"/>
                  </a:lnTo>
                  <a:lnTo>
                    <a:pt x="7918145" y="7727302"/>
                  </a:lnTo>
                  <a:lnTo>
                    <a:pt x="7940903" y="7722616"/>
                  </a:lnTo>
                  <a:lnTo>
                    <a:pt x="7982699" y="7722336"/>
                  </a:lnTo>
                  <a:lnTo>
                    <a:pt x="8025638" y="7724521"/>
                  </a:lnTo>
                  <a:lnTo>
                    <a:pt x="8091703" y="7739507"/>
                  </a:lnTo>
                  <a:lnTo>
                    <a:pt x="8121180" y="7788173"/>
                  </a:lnTo>
                  <a:lnTo>
                    <a:pt x="8125104" y="7830464"/>
                  </a:lnTo>
                  <a:lnTo>
                    <a:pt x="8130641" y="7900987"/>
                  </a:lnTo>
                  <a:lnTo>
                    <a:pt x="8109432" y="7925854"/>
                  </a:lnTo>
                  <a:lnTo>
                    <a:pt x="8085290" y="7942961"/>
                  </a:lnTo>
                  <a:lnTo>
                    <a:pt x="8058213" y="7952283"/>
                  </a:lnTo>
                  <a:lnTo>
                    <a:pt x="8028203" y="7953845"/>
                  </a:lnTo>
                  <a:lnTo>
                    <a:pt x="7994015" y="7957896"/>
                  </a:lnTo>
                  <a:lnTo>
                    <a:pt x="7956867" y="7958874"/>
                  </a:lnTo>
                  <a:lnTo>
                    <a:pt x="7919707" y="7957159"/>
                  </a:lnTo>
                  <a:lnTo>
                    <a:pt x="7885468" y="7953159"/>
                  </a:lnTo>
                  <a:lnTo>
                    <a:pt x="7849895" y="7950022"/>
                  </a:lnTo>
                  <a:lnTo>
                    <a:pt x="7822959" y="7944028"/>
                  </a:lnTo>
                  <a:lnTo>
                    <a:pt x="7806309" y="7931925"/>
                  </a:lnTo>
                  <a:lnTo>
                    <a:pt x="7799933" y="7913687"/>
                  </a:lnTo>
                  <a:lnTo>
                    <a:pt x="7803832" y="7889341"/>
                  </a:lnTo>
                  <a:lnTo>
                    <a:pt x="7799997" y="7854759"/>
                  </a:lnTo>
                  <a:lnTo>
                    <a:pt x="7801559" y="7816316"/>
                  </a:lnTo>
                  <a:lnTo>
                    <a:pt x="7805242" y="7777620"/>
                  </a:lnTo>
                  <a:lnTo>
                    <a:pt x="7807769" y="7742237"/>
                  </a:lnTo>
                  <a:lnTo>
                    <a:pt x="7808303" y="7702270"/>
                  </a:lnTo>
                  <a:lnTo>
                    <a:pt x="7828064" y="7656233"/>
                  </a:lnTo>
                  <a:lnTo>
                    <a:pt x="7902422" y="7632916"/>
                  </a:lnTo>
                  <a:lnTo>
                    <a:pt x="7945552" y="7628852"/>
                  </a:lnTo>
                  <a:lnTo>
                    <a:pt x="7989176" y="7627353"/>
                  </a:lnTo>
                  <a:lnTo>
                    <a:pt x="8030311" y="7626591"/>
                  </a:lnTo>
                  <a:lnTo>
                    <a:pt x="8101317" y="7622019"/>
                  </a:lnTo>
                  <a:lnTo>
                    <a:pt x="8139646" y="7622654"/>
                  </a:lnTo>
                  <a:lnTo>
                    <a:pt x="8195462" y="7654823"/>
                  </a:lnTo>
                  <a:lnTo>
                    <a:pt x="8209902" y="7693241"/>
                  </a:lnTo>
                  <a:lnTo>
                    <a:pt x="8216112" y="7739532"/>
                  </a:lnTo>
                  <a:lnTo>
                    <a:pt x="8217065" y="7788072"/>
                  </a:lnTo>
                  <a:lnTo>
                    <a:pt x="8215770" y="7833207"/>
                  </a:lnTo>
                  <a:lnTo>
                    <a:pt x="8215223" y="7869288"/>
                  </a:lnTo>
                  <a:lnTo>
                    <a:pt x="8217763" y="7900644"/>
                  </a:lnTo>
                  <a:lnTo>
                    <a:pt x="8221383" y="7939049"/>
                  </a:lnTo>
                  <a:lnTo>
                    <a:pt x="8222170" y="7976857"/>
                  </a:lnTo>
                  <a:lnTo>
                    <a:pt x="8216278" y="8006359"/>
                  </a:lnTo>
                  <a:lnTo>
                    <a:pt x="8194675" y="8033359"/>
                  </a:lnTo>
                  <a:lnTo>
                    <a:pt x="8164970" y="8046453"/>
                  </a:lnTo>
                  <a:lnTo>
                    <a:pt x="8130692" y="8050276"/>
                  </a:lnTo>
                  <a:lnTo>
                    <a:pt x="8095335" y="8049463"/>
                  </a:lnTo>
                  <a:lnTo>
                    <a:pt x="8071307" y="8048625"/>
                  </a:lnTo>
                  <a:lnTo>
                    <a:pt x="7965097" y="8049577"/>
                  </a:lnTo>
                  <a:lnTo>
                    <a:pt x="7866393" y="8050060"/>
                  </a:lnTo>
                  <a:lnTo>
                    <a:pt x="7817053" y="8050606"/>
                  </a:lnTo>
                  <a:lnTo>
                    <a:pt x="7767714" y="8051597"/>
                  </a:lnTo>
                  <a:lnTo>
                    <a:pt x="7752461" y="8067256"/>
                  </a:lnTo>
                  <a:lnTo>
                    <a:pt x="7756284" y="8077949"/>
                  </a:lnTo>
                  <a:lnTo>
                    <a:pt x="7767714" y="8083194"/>
                  </a:lnTo>
                  <a:lnTo>
                    <a:pt x="7819504" y="8085061"/>
                  </a:lnTo>
                  <a:lnTo>
                    <a:pt x="7871307" y="8086128"/>
                  </a:lnTo>
                  <a:lnTo>
                    <a:pt x="7923136" y="8086598"/>
                  </a:lnTo>
                  <a:lnTo>
                    <a:pt x="8026781" y="8086572"/>
                  </a:lnTo>
                  <a:lnTo>
                    <a:pt x="8041297" y="8086776"/>
                  </a:lnTo>
                  <a:lnTo>
                    <a:pt x="8071993" y="8088249"/>
                  </a:lnTo>
                  <a:lnTo>
                    <a:pt x="8121713" y="8091170"/>
                  </a:lnTo>
                  <a:lnTo>
                    <a:pt x="8155292" y="8091906"/>
                  </a:lnTo>
                  <a:lnTo>
                    <a:pt x="8217243" y="8085023"/>
                  </a:lnTo>
                  <a:lnTo>
                    <a:pt x="8252815" y="8059712"/>
                  </a:lnTo>
                  <a:lnTo>
                    <a:pt x="8257946" y="8040637"/>
                  </a:lnTo>
                  <a:lnTo>
                    <a:pt x="8265236" y="7987208"/>
                  </a:lnTo>
                  <a:close/>
                </a:path>
                <a:path extrusionOk="0" h="13716000" w="9443085">
                  <a:moveTo>
                    <a:pt x="8265236" y="7344384"/>
                  </a:moveTo>
                  <a:lnTo>
                    <a:pt x="8265058" y="7286841"/>
                  </a:lnTo>
                  <a:lnTo>
                    <a:pt x="8258149" y="7175093"/>
                  </a:lnTo>
                  <a:lnTo>
                    <a:pt x="8258746" y="7139495"/>
                  </a:lnTo>
                  <a:lnTo>
                    <a:pt x="8260207" y="7094728"/>
                  </a:lnTo>
                  <a:lnTo>
                    <a:pt x="8259178" y="7046862"/>
                  </a:lnTo>
                  <a:lnTo>
                    <a:pt x="8252295" y="7001954"/>
                  </a:lnTo>
                  <a:lnTo>
                    <a:pt x="8236204" y="6966051"/>
                  </a:lnTo>
                  <a:lnTo>
                    <a:pt x="8207540" y="6945211"/>
                  </a:lnTo>
                  <a:lnTo>
                    <a:pt x="8157883" y="6935991"/>
                  </a:lnTo>
                  <a:lnTo>
                    <a:pt x="8102460" y="6934225"/>
                  </a:lnTo>
                  <a:lnTo>
                    <a:pt x="8046555" y="6936600"/>
                  </a:lnTo>
                  <a:lnTo>
                    <a:pt x="7995437" y="6939750"/>
                  </a:lnTo>
                  <a:lnTo>
                    <a:pt x="7941678" y="6943687"/>
                  </a:lnTo>
                  <a:lnTo>
                    <a:pt x="7888237" y="6949732"/>
                  </a:lnTo>
                  <a:lnTo>
                    <a:pt x="7835024" y="6957644"/>
                  </a:lnTo>
                  <a:lnTo>
                    <a:pt x="7781963" y="6967169"/>
                  </a:lnTo>
                  <a:lnTo>
                    <a:pt x="7756449" y="7320089"/>
                  </a:lnTo>
                  <a:lnTo>
                    <a:pt x="7757617" y="7327100"/>
                  </a:lnTo>
                  <a:lnTo>
                    <a:pt x="7827759" y="7349591"/>
                  </a:lnTo>
                  <a:lnTo>
                    <a:pt x="7882445" y="7355078"/>
                  </a:lnTo>
                  <a:lnTo>
                    <a:pt x="7937322" y="7358050"/>
                  </a:lnTo>
                  <a:lnTo>
                    <a:pt x="7992516" y="7358075"/>
                  </a:lnTo>
                  <a:lnTo>
                    <a:pt x="8029664" y="7357783"/>
                  </a:lnTo>
                  <a:lnTo>
                    <a:pt x="8070532" y="7356869"/>
                  </a:lnTo>
                  <a:lnTo>
                    <a:pt x="8110779" y="7352411"/>
                  </a:lnTo>
                  <a:lnTo>
                    <a:pt x="8164868" y="7329716"/>
                  </a:lnTo>
                  <a:lnTo>
                    <a:pt x="8177492" y="7275779"/>
                  </a:lnTo>
                  <a:lnTo>
                    <a:pt x="8177695" y="7228687"/>
                  </a:lnTo>
                  <a:lnTo>
                    <a:pt x="8176514" y="7175093"/>
                  </a:lnTo>
                  <a:lnTo>
                    <a:pt x="8171815" y="7121868"/>
                  </a:lnTo>
                  <a:lnTo>
                    <a:pt x="8161464" y="7075818"/>
                  </a:lnTo>
                  <a:lnTo>
                    <a:pt x="8124723" y="7039635"/>
                  </a:lnTo>
                  <a:lnTo>
                    <a:pt x="8079600" y="7032612"/>
                  </a:lnTo>
                  <a:lnTo>
                    <a:pt x="8021447" y="7030948"/>
                  </a:lnTo>
                  <a:lnTo>
                    <a:pt x="7963306" y="7033476"/>
                  </a:lnTo>
                  <a:lnTo>
                    <a:pt x="7918145" y="7038975"/>
                  </a:lnTo>
                  <a:lnTo>
                    <a:pt x="7879486" y="7058977"/>
                  </a:lnTo>
                  <a:lnTo>
                    <a:pt x="7862417" y="7094842"/>
                  </a:lnTo>
                  <a:lnTo>
                    <a:pt x="7860119" y="7140118"/>
                  </a:lnTo>
                  <a:lnTo>
                    <a:pt x="7865745" y="7188365"/>
                  </a:lnTo>
                  <a:lnTo>
                    <a:pt x="7872450" y="7233145"/>
                  </a:lnTo>
                  <a:lnTo>
                    <a:pt x="8054162" y="7255370"/>
                  </a:lnTo>
                  <a:lnTo>
                    <a:pt x="8081505" y="7187298"/>
                  </a:lnTo>
                  <a:lnTo>
                    <a:pt x="8051101" y="7140588"/>
                  </a:lnTo>
                  <a:lnTo>
                    <a:pt x="7964271" y="7130555"/>
                  </a:lnTo>
                  <a:lnTo>
                    <a:pt x="7947850" y="7167994"/>
                  </a:lnTo>
                  <a:lnTo>
                    <a:pt x="7989760" y="7178535"/>
                  </a:lnTo>
                  <a:lnTo>
                    <a:pt x="8013878" y="7184149"/>
                  </a:lnTo>
                  <a:lnTo>
                    <a:pt x="7988871" y="7214692"/>
                  </a:lnTo>
                  <a:lnTo>
                    <a:pt x="7939189" y="7213740"/>
                  </a:lnTo>
                  <a:lnTo>
                    <a:pt x="7909484" y="7177837"/>
                  </a:lnTo>
                  <a:lnTo>
                    <a:pt x="7906105" y="7141121"/>
                  </a:lnTo>
                  <a:lnTo>
                    <a:pt x="7907883" y="7107834"/>
                  </a:lnTo>
                  <a:lnTo>
                    <a:pt x="7918145" y="7084466"/>
                  </a:lnTo>
                  <a:lnTo>
                    <a:pt x="7940903" y="7079793"/>
                  </a:lnTo>
                  <a:lnTo>
                    <a:pt x="7982699" y="7079526"/>
                  </a:lnTo>
                  <a:lnTo>
                    <a:pt x="8025638" y="7081698"/>
                  </a:lnTo>
                  <a:lnTo>
                    <a:pt x="8091703" y="7096696"/>
                  </a:lnTo>
                  <a:lnTo>
                    <a:pt x="8121180" y="7145363"/>
                  </a:lnTo>
                  <a:lnTo>
                    <a:pt x="8125104" y="7187641"/>
                  </a:lnTo>
                  <a:lnTo>
                    <a:pt x="8130641" y="7258151"/>
                  </a:lnTo>
                  <a:lnTo>
                    <a:pt x="8109432" y="7283031"/>
                  </a:lnTo>
                  <a:lnTo>
                    <a:pt x="8085290" y="7300138"/>
                  </a:lnTo>
                  <a:lnTo>
                    <a:pt x="8058213" y="7309472"/>
                  </a:lnTo>
                  <a:lnTo>
                    <a:pt x="8028203" y="7311022"/>
                  </a:lnTo>
                  <a:lnTo>
                    <a:pt x="7994015" y="7315086"/>
                  </a:lnTo>
                  <a:lnTo>
                    <a:pt x="7956867" y="7316051"/>
                  </a:lnTo>
                  <a:lnTo>
                    <a:pt x="7919707" y="7314336"/>
                  </a:lnTo>
                  <a:lnTo>
                    <a:pt x="7885468" y="7310323"/>
                  </a:lnTo>
                  <a:lnTo>
                    <a:pt x="7849895" y="7307199"/>
                  </a:lnTo>
                  <a:lnTo>
                    <a:pt x="7822959" y="7301217"/>
                  </a:lnTo>
                  <a:lnTo>
                    <a:pt x="7806309" y="7289101"/>
                  </a:lnTo>
                  <a:lnTo>
                    <a:pt x="7799933" y="7270877"/>
                  </a:lnTo>
                  <a:lnTo>
                    <a:pt x="7803832" y="7246518"/>
                  </a:lnTo>
                  <a:lnTo>
                    <a:pt x="7799997" y="7211949"/>
                  </a:lnTo>
                  <a:lnTo>
                    <a:pt x="7801559" y="7173506"/>
                  </a:lnTo>
                  <a:lnTo>
                    <a:pt x="7805242" y="7134809"/>
                  </a:lnTo>
                  <a:lnTo>
                    <a:pt x="7807769" y="7099414"/>
                  </a:lnTo>
                  <a:lnTo>
                    <a:pt x="7808303" y="7059460"/>
                  </a:lnTo>
                  <a:lnTo>
                    <a:pt x="7828064" y="7013410"/>
                  </a:lnTo>
                  <a:lnTo>
                    <a:pt x="7902422" y="6990093"/>
                  </a:lnTo>
                  <a:lnTo>
                    <a:pt x="7945552" y="6986029"/>
                  </a:lnTo>
                  <a:lnTo>
                    <a:pt x="7989176" y="6984543"/>
                  </a:lnTo>
                  <a:lnTo>
                    <a:pt x="8030311" y="6983768"/>
                  </a:lnTo>
                  <a:lnTo>
                    <a:pt x="8101317" y="6979209"/>
                  </a:lnTo>
                  <a:lnTo>
                    <a:pt x="8139646" y="6979844"/>
                  </a:lnTo>
                  <a:lnTo>
                    <a:pt x="8195462" y="7012013"/>
                  </a:lnTo>
                  <a:lnTo>
                    <a:pt x="8209902" y="7050430"/>
                  </a:lnTo>
                  <a:lnTo>
                    <a:pt x="8216112" y="7096722"/>
                  </a:lnTo>
                  <a:lnTo>
                    <a:pt x="8217065" y="7145261"/>
                  </a:lnTo>
                  <a:lnTo>
                    <a:pt x="8215770" y="7190397"/>
                  </a:lnTo>
                  <a:lnTo>
                    <a:pt x="8215223" y="7226465"/>
                  </a:lnTo>
                  <a:lnTo>
                    <a:pt x="8217763" y="7257821"/>
                  </a:lnTo>
                  <a:lnTo>
                    <a:pt x="8221383" y="7296239"/>
                  </a:lnTo>
                  <a:lnTo>
                    <a:pt x="8222170" y="7334034"/>
                  </a:lnTo>
                  <a:lnTo>
                    <a:pt x="8216278" y="7363536"/>
                  </a:lnTo>
                  <a:lnTo>
                    <a:pt x="8194675" y="7390549"/>
                  </a:lnTo>
                  <a:lnTo>
                    <a:pt x="8164970" y="7403643"/>
                  </a:lnTo>
                  <a:lnTo>
                    <a:pt x="8130680" y="7407465"/>
                  </a:lnTo>
                  <a:lnTo>
                    <a:pt x="8095310" y="7406640"/>
                  </a:lnTo>
                  <a:lnTo>
                    <a:pt x="8071294" y="7405789"/>
                  </a:lnTo>
                  <a:lnTo>
                    <a:pt x="8014449" y="7406437"/>
                  </a:lnTo>
                  <a:lnTo>
                    <a:pt x="7866393" y="7407249"/>
                  </a:lnTo>
                  <a:lnTo>
                    <a:pt x="7817053" y="7407796"/>
                  </a:lnTo>
                  <a:lnTo>
                    <a:pt x="7767714" y="7408773"/>
                  </a:lnTo>
                  <a:lnTo>
                    <a:pt x="7752461" y="7424433"/>
                  </a:lnTo>
                  <a:lnTo>
                    <a:pt x="7756284" y="7435126"/>
                  </a:lnTo>
                  <a:lnTo>
                    <a:pt x="7767714" y="7440371"/>
                  </a:lnTo>
                  <a:lnTo>
                    <a:pt x="7819504" y="7442251"/>
                  </a:lnTo>
                  <a:lnTo>
                    <a:pt x="7871307" y="7443317"/>
                  </a:lnTo>
                  <a:lnTo>
                    <a:pt x="7923136" y="7443775"/>
                  </a:lnTo>
                  <a:lnTo>
                    <a:pt x="8026781" y="7443749"/>
                  </a:lnTo>
                  <a:lnTo>
                    <a:pt x="8041297" y="7443965"/>
                  </a:lnTo>
                  <a:lnTo>
                    <a:pt x="8071980" y="7445438"/>
                  </a:lnTo>
                  <a:lnTo>
                    <a:pt x="8121688" y="7448359"/>
                  </a:lnTo>
                  <a:lnTo>
                    <a:pt x="8155279" y="7449096"/>
                  </a:lnTo>
                  <a:lnTo>
                    <a:pt x="8217243" y="7442187"/>
                  </a:lnTo>
                  <a:lnTo>
                    <a:pt x="8252815" y="7416901"/>
                  </a:lnTo>
                  <a:lnTo>
                    <a:pt x="8257946" y="7397813"/>
                  </a:lnTo>
                  <a:lnTo>
                    <a:pt x="8265236" y="7344384"/>
                  </a:lnTo>
                  <a:close/>
                </a:path>
                <a:path extrusionOk="0" h="13716000" w="9443085">
                  <a:moveTo>
                    <a:pt x="8265236" y="6701574"/>
                  </a:moveTo>
                  <a:lnTo>
                    <a:pt x="8265058" y="6644018"/>
                  </a:lnTo>
                  <a:lnTo>
                    <a:pt x="8258149" y="6532283"/>
                  </a:lnTo>
                  <a:lnTo>
                    <a:pt x="8258746" y="6496672"/>
                  </a:lnTo>
                  <a:lnTo>
                    <a:pt x="8260207" y="6451917"/>
                  </a:lnTo>
                  <a:lnTo>
                    <a:pt x="8259178" y="6404051"/>
                  </a:lnTo>
                  <a:lnTo>
                    <a:pt x="8252295" y="6359131"/>
                  </a:lnTo>
                  <a:lnTo>
                    <a:pt x="8236204" y="6323241"/>
                  </a:lnTo>
                  <a:lnTo>
                    <a:pt x="8207540" y="6302400"/>
                  </a:lnTo>
                  <a:lnTo>
                    <a:pt x="8157883" y="6293167"/>
                  </a:lnTo>
                  <a:lnTo>
                    <a:pt x="8102460" y="6291415"/>
                  </a:lnTo>
                  <a:lnTo>
                    <a:pt x="8046555" y="6293790"/>
                  </a:lnTo>
                  <a:lnTo>
                    <a:pt x="7995437" y="6296939"/>
                  </a:lnTo>
                  <a:lnTo>
                    <a:pt x="7941678" y="6300876"/>
                  </a:lnTo>
                  <a:lnTo>
                    <a:pt x="7888237" y="6306921"/>
                  </a:lnTo>
                  <a:lnTo>
                    <a:pt x="7835024" y="6314833"/>
                  </a:lnTo>
                  <a:lnTo>
                    <a:pt x="7781963" y="6324359"/>
                  </a:lnTo>
                  <a:lnTo>
                    <a:pt x="7756449" y="6677279"/>
                  </a:lnTo>
                  <a:lnTo>
                    <a:pt x="7757617" y="6684289"/>
                  </a:lnTo>
                  <a:lnTo>
                    <a:pt x="7827759" y="6706768"/>
                  </a:lnTo>
                  <a:lnTo>
                    <a:pt x="7882445" y="6712255"/>
                  </a:lnTo>
                  <a:lnTo>
                    <a:pt x="7937322" y="6715226"/>
                  </a:lnTo>
                  <a:lnTo>
                    <a:pt x="7992516" y="6715252"/>
                  </a:lnTo>
                  <a:lnTo>
                    <a:pt x="8029664" y="6714960"/>
                  </a:lnTo>
                  <a:lnTo>
                    <a:pt x="8070532" y="6714058"/>
                  </a:lnTo>
                  <a:lnTo>
                    <a:pt x="8110779" y="6709600"/>
                  </a:lnTo>
                  <a:lnTo>
                    <a:pt x="8164868" y="6686905"/>
                  </a:lnTo>
                  <a:lnTo>
                    <a:pt x="8177492" y="6632969"/>
                  </a:lnTo>
                  <a:lnTo>
                    <a:pt x="8177695" y="6585864"/>
                  </a:lnTo>
                  <a:lnTo>
                    <a:pt x="8176514" y="6532283"/>
                  </a:lnTo>
                  <a:lnTo>
                    <a:pt x="8171815" y="6479057"/>
                  </a:lnTo>
                  <a:lnTo>
                    <a:pt x="8161464" y="6433007"/>
                  </a:lnTo>
                  <a:lnTo>
                    <a:pt x="8124723" y="6396825"/>
                  </a:lnTo>
                  <a:lnTo>
                    <a:pt x="8079600" y="6389789"/>
                  </a:lnTo>
                  <a:lnTo>
                    <a:pt x="8021447" y="6388138"/>
                  </a:lnTo>
                  <a:lnTo>
                    <a:pt x="7963306" y="6390665"/>
                  </a:lnTo>
                  <a:lnTo>
                    <a:pt x="7918145" y="6396164"/>
                  </a:lnTo>
                  <a:lnTo>
                    <a:pt x="7879486" y="6416167"/>
                  </a:lnTo>
                  <a:lnTo>
                    <a:pt x="7862417" y="6452032"/>
                  </a:lnTo>
                  <a:lnTo>
                    <a:pt x="7860119" y="6497294"/>
                  </a:lnTo>
                  <a:lnTo>
                    <a:pt x="7865745" y="6545542"/>
                  </a:lnTo>
                  <a:lnTo>
                    <a:pt x="7872450" y="6590335"/>
                  </a:lnTo>
                  <a:lnTo>
                    <a:pt x="8054162" y="6612560"/>
                  </a:lnTo>
                  <a:lnTo>
                    <a:pt x="8081505" y="6544475"/>
                  </a:lnTo>
                  <a:lnTo>
                    <a:pt x="8051101" y="6497777"/>
                  </a:lnTo>
                  <a:lnTo>
                    <a:pt x="7964271" y="6487744"/>
                  </a:lnTo>
                  <a:lnTo>
                    <a:pt x="7947850" y="6525184"/>
                  </a:lnTo>
                  <a:lnTo>
                    <a:pt x="7989760" y="6535725"/>
                  </a:lnTo>
                  <a:lnTo>
                    <a:pt x="8013878" y="6541325"/>
                  </a:lnTo>
                  <a:lnTo>
                    <a:pt x="7988871" y="6571882"/>
                  </a:lnTo>
                  <a:lnTo>
                    <a:pt x="7939189" y="6570916"/>
                  </a:lnTo>
                  <a:lnTo>
                    <a:pt x="7909484" y="6535013"/>
                  </a:lnTo>
                  <a:lnTo>
                    <a:pt x="7906105" y="6498298"/>
                  </a:lnTo>
                  <a:lnTo>
                    <a:pt x="7907883" y="6465024"/>
                  </a:lnTo>
                  <a:lnTo>
                    <a:pt x="7918145" y="6441656"/>
                  </a:lnTo>
                  <a:lnTo>
                    <a:pt x="7940903" y="6436969"/>
                  </a:lnTo>
                  <a:lnTo>
                    <a:pt x="7982699" y="6436703"/>
                  </a:lnTo>
                  <a:lnTo>
                    <a:pt x="8025638" y="6438887"/>
                  </a:lnTo>
                  <a:lnTo>
                    <a:pt x="8091703" y="6453886"/>
                  </a:lnTo>
                  <a:lnTo>
                    <a:pt x="8121180" y="6502540"/>
                  </a:lnTo>
                  <a:lnTo>
                    <a:pt x="8125104" y="6544831"/>
                  </a:lnTo>
                  <a:lnTo>
                    <a:pt x="8130641" y="6615341"/>
                  </a:lnTo>
                  <a:lnTo>
                    <a:pt x="8109432" y="6640220"/>
                  </a:lnTo>
                  <a:lnTo>
                    <a:pt x="8085290" y="6657327"/>
                  </a:lnTo>
                  <a:lnTo>
                    <a:pt x="8058213" y="6666649"/>
                  </a:lnTo>
                  <a:lnTo>
                    <a:pt x="8028203" y="6668211"/>
                  </a:lnTo>
                  <a:lnTo>
                    <a:pt x="7994015" y="6672262"/>
                  </a:lnTo>
                  <a:lnTo>
                    <a:pt x="7956867" y="6673240"/>
                  </a:lnTo>
                  <a:lnTo>
                    <a:pt x="7919707" y="6671538"/>
                  </a:lnTo>
                  <a:lnTo>
                    <a:pt x="7885468" y="6667525"/>
                  </a:lnTo>
                  <a:lnTo>
                    <a:pt x="7849895" y="6664388"/>
                  </a:lnTo>
                  <a:lnTo>
                    <a:pt x="7822959" y="6658407"/>
                  </a:lnTo>
                  <a:lnTo>
                    <a:pt x="7806309" y="6646291"/>
                  </a:lnTo>
                  <a:lnTo>
                    <a:pt x="7799933" y="6628066"/>
                  </a:lnTo>
                  <a:lnTo>
                    <a:pt x="7803832" y="6603720"/>
                  </a:lnTo>
                  <a:lnTo>
                    <a:pt x="7799997" y="6569126"/>
                  </a:lnTo>
                  <a:lnTo>
                    <a:pt x="7801559" y="6530695"/>
                  </a:lnTo>
                  <a:lnTo>
                    <a:pt x="7805242" y="6491986"/>
                  </a:lnTo>
                  <a:lnTo>
                    <a:pt x="7807769" y="6456604"/>
                  </a:lnTo>
                  <a:lnTo>
                    <a:pt x="7808303" y="6416649"/>
                  </a:lnTo>
                  <a:lnTo>
                    <a:pt x="7828064" y="6370599"/>
                  </a:lnTo>
                  <a:lnTo>
                    <a:pt x="7902422" y="6347282"/>
                  </a:lnTo>
                  <a:lnTo>
                    <a:pt x="7945552" y="6343218"/>
                  </a:lnTo>
                  <a:lnTo>
                    <a:pt x="7989176" y="6341732"/>
                  </a:lnTo>
                  <a:lnTo>
                    <a:pt x="8030311" y="6340970"/>
                  </a:lnTo>
                  <a:lnTo>
                    <a:pt x="8101317" y="6336385"/>
                  </a:lnTo>
                  <a:lnTo>
                    <a:pt x="8139646" y="6337020"/>
                  </a:lnTo>
                  <a:lnTo>
                    <a:pt x="8195462" y="6369190"/>
                  </a:lnTo>
                  <a:lnTo>
                    <a:pt x="8209902" y="6407607"/>
                  </a:lnTo>
                  <a:lnTo>
                    <a:pt x="8216112" y="6453899"/>
                  </a:lnTo>
                  <a:lnTo>
                    <a:pt x="8217065" y="6502438"/>
                  </a:lnTo>
                  <a:lnTo>
                    <a:pt x="8215770" y="6547574"/>
                  </a:lnTo>
                  <a:lnTo>
                    <a:pt x="8215223" y="6583654"/>
                  </a:lnTo>
                  <a:lnTo>
                    <a:pt x="8217763" y="6615011"/>
                  </a:lnTo>
                  <a:lnTo>
                    <a:pt x="8221383" y="6653428"/>
                  </a:lnTo>
                  <a:lnTo>
                    <a:pt x="8222170" y="6691223"/>
                  </a:lnTo>
                  <a:lnTo>
                    <a:pt x="8216278" y="6720738"/>
                  </a:lnTo>
                  <a:lnTo>
                    <a:pt x="8194675" y="6747738"/>
                  </a:lnTo>
                  <a:lnTo>
                    <a:pt x="8164970" y="6760832"/>
                  </a:lnTo>
                  <a:lnTo>
                    <a:pt x="8130680" y="6764655"/>
                  </a:lnTo>
                  <a:lnTo>
                    <a:pt x="8095310" y="6763842"/>
                  </a:lnTo>
                  <a:lnTo>
                    <a:pt x="8071294" y="6762978"/>
                  </a:lnTo>
                  <a:lnTo>
                    <a:pt x="7965097" y="6763944"/>
                  </a:lnTo>
                  <a:lnTo>
                    <a:pt x="7866393" y="6764426"/>
                  </a:lnTo>
                  <a:lnTo>
                    <a:pt x="7817053" y="6764972"/>
                  </a:lnTo>
                  <a:lnTo>
                    <a:pt x="7767714" y="6765963"/>
                  </a:lnTo>
                  <a:lnTo>
                    <a:pt x="7752461" y="6781622"/>
                  </a:lnTo>
                  <a:lnTo>
                    <a:pt x="7756284" y="6792315"/>
                  </a:lnTo>
                  <a:lnTo>
                    <a:pt x="7767714" y="6797573"/>
                  </a:lnTo>
                  <a:lnTo>
                    <a:pt x="7819504" y="6799440"/>
                  </a:lnTo>
                  <a:lnTo>
                    <a:pt x="7871307" y="6800494"/>
                  </a:lnTo>
                  <a:lnTo>
                    <a:pt x="7923136" y="6800964"/>
                  </a:lnTo>
                  <a:lnTo>
                    <a:pt x="8026781" y="6800939"/>
                  </a:lnTo>
                  <a:lnTo>
                    <a:pt x="8041297" y="6801142"/>
                  </a:lnTo>
                  <a:lnTo>
                    <a:pt x="8071993" y="6802615"/>
                  </a:lnTo>
                  <a:lnTo>
                    <a:pt x="8121701" y="6805549"/>
                  </a:lnTo>
                  <a:lnTo>
                    <a:pt x="8155279" y="6806273"/>
                  </a:lnTo>
                  <a:lnTo>
                    <a:pt x="8217243" y="6799377"/>
                  </a:lnTo>
                  <a:lnTo>
                    <a:pt x="8252815" y="6774078"/>
                  </a:lnTo>
                  <a:lnTo>
                    <a:pt x="8257946" y="6755003"/>
                  </a:lnTo>
                  <a:lnTo>
                    <a:pt x="8265236" y="6701574"/>
                  </a:lnTo>
                  <a:close/>
                </a:path>
                <a:path extrusionOk="0" h="13716000" w="9443085">
                  <a:moveTo>
                    <a:pt x="8265236" y="6058751"/>
                  </a:moveTo>
                  <a:lnTo>
                    <a:pt x="8265058" y="6001194"/>
                  </a:lnTo>
                  <a:lnTo>
                    <a:pt x="8258149" y="5889460"/>
                  </a:lnTo>
                  <a:lnTo>
                    <a:pt x="8258746" y="5853862"/>
                  </a:lnTo>
                  <a:lnTo>
                    <a:pt x="8260207" y="5809094"/>
                  </a:lnTo>
                  <a:lnTo>
                    <a:pt x="8259178" y="5761228"/>
                  </a:lnTo>
                  <a:lnTo>
                    <a:pt x="8252295" y="5716321"/>
                  </a:lnTo>
                  <a:lnTo>
                    <a:pt x="8236204" y="5680418"/>
                  </a:lnTo>
                  <a:lnTo>
                    <a:pt x="8207540" y="5659577"/>
                  </a:lnTo>
                  <a:lnTo>
                    <a:pt x="8157883" y="5650357"/>
                  </a:lnTo>
                  <a:lnTo>
                    <a:pt x="8102460" y="5648591"/>
                  </a:lnTo>
                  <a:lnTo>
                    <a:pt x="8046555" y="5650966"/>
                  </a:lnTo>
                  <a:lnTo>
                    <a:pt x="7995437" y="5654116"/>
                  </a:lnTo>
                  <a:lnTo>
                    <a:pt x="7941678" y="5658053"/>
                  </a:lnTo>
                  <a:lnTo>
                    <a:pt x="7888237" y="5664111"/>
                  </a:lnTo>
                  <a:lnTo>
                    <a:pt x="7835024" y="5672023"/>
                  </a:lnTo>
                  <a:lnTo>
                    <a:pt x="7781963" y="5681548"/>
                  </a:lnTo>
                  <a:lnTo>
                    <a:pt x="7756449" y="6034456"/>
                  </a:lnTo>
                  <a:lnTo>
                    <a:pt x="7757617" y="6041466"/>
                  </a:lnTo>
                  <a:lnTo>
                    <a:pt x="7827759" y="6063958"/>
                  </a:lnTo>
                  <a:lnTo>
                    <a:pt x="7882445" y="6069444"/>
                  </a:lnTo>
                  <a:lnTo>
                    <a:pt x="7937322" y="6072403"/>
                  </a:lnTo>
                  <a:lnTo>
                    <a:pt x="7992516" y="6072429"/>
                  </a:lnTo>
                  <a:lnTo>
                    <a:pt x="8029664" y="6072149"/>
                  </a:lnTo>
                  <a:lnTo>
                    <a:pt x="8070532" y="6071235"/>
                  </a:lnTo>
                  <a:lnTo>
                    <a:pt x="8110779" y="6066777"/>
                  </a:lnTo>
                  <a:lnTo>
                    <a:pt x="8164868" y="6044082"/>
                  </a:lnTo>
                  <a:lnTo>
                    <a:pt x="8177492" y="5990145"/>
                  </a:lnTo>
                  <a:lnTo>
                    <a:pt x="8177695" y="5943041"/>
                  </a:lnTo>
                  <a:lnTo>
                    <a:pt x="8176514" y="5889472"/>
                  </a:lnTo>
                  <a:lnTo>
                    <a:pt x="8171815" y="5836234"/>
                  </a:lnTo>
                  <a:lnTo>
                    <a:pt x="8161464" y="5790184"/>
                  </a:lnTo>
                  <a:lnTo>
                    <a:pt x="8124723" y="5754014"/>
                  </a:lnTo>
                  <a:lnTo>
                    <a:pt x="8079600" y="5746991"/>
                  </a:lnTo>
                  <a:lnTo>
                    <a:pt x="8021447" y="5745327"/>
                  </a:lnTo>
                  <a:lnTo>
                    <a:pt x="7963306" y="5747842"/>
                  </a:lnTo>
                  <a:lnTo>
                    <a:pt x="7918145" y="5753341"/>
                  </a:lnTo>
                  <a:lnTo>
                    <a:pt x="7879486" y="5773356"/>
                  </a:lnTo>
                  <a:lnTo>
                    <a:pt x="7862417" y="5809208"/>
                  </a:lnTo>
                  <a:lnTo>
                    <a:pt x="7860119" y="5854484"/>
                  </a:lnTo>
                  <a:lnTo>
                    <a:pt x="7865745" y="5902731"/>
                  </a:lnTo>
                  <a:lnTo>
                    <a:pt x="7872450" y="5947511"/>
                  </a:lnTo>
                  <a:lnTo>
                    <a:pt x="8054162" y="5969736"/>
                  </a:lnTo>
                  <a:lnTo>
                    <a:pt x="8081505" y="5901652"/>
                  </a:lnTo>
                  <a:lnTo>
                    <a:pt x="8051101" y="5854954"/>
                  </a:lnTo>
                  <a:lnTo>
                    <a:pt x="7964271" y="5844921"/>
                  </a:lnTo>
                  <a:lnTo>
                    <a:pt x="7947850" y="5882360"/>
                  </a:lnTo>
                  <a:lnTo>
                    <a:pt x="7989760" y="5892901"/>
                  </a:lnTo>
                  <a:lnTo>
                    <a:pt x="8013878" y="5898515"/>
                  </a:lnTo>
                  <a:lnTo>
                    <a:pt x="7988871" y="5929046"/>
                  </a:lnTo>
                  <a:lnTo>
                    <a:pt x="7939189" y="5928093"/>
                  </a:lnTo>
                  <a:lnTo>
                    <a:pt x="7909484" y="5892203"/>
                  </a:lnTo>
                  <a:lnTo>
                    <a:pt x="7906105" y="5855474"/>
                  </a:lnTo>
                  <a:lnTo>
                    <a:pt x="7907883" y="5822200"/>
                  </a:lnTo>
                  <a:lnTo>
                    <a:pt x="7918145" y="5798832"/>
                  </a:lnTo>
                  <a:lnTo>
                    <a:pt x="7940903" y="5794159"/>
                  </a:lnTo>
                  <a:lnTo>
                    <a:pt x="7982699" y="5793892"/>
                  </a:lnTo>
                  <a:lnTo>
                    <a:pt x="8025638" y="5796077"/>
                  </a:lnTo>
                  <a:lnTo>
                    <a:pt x="8091703" y="5811063"/>
                  </a:lnTo>
                  <a:lnTo>
                    <a:pt x="8121180" y="5859729"/>
                  </a:lnTo>
                  <a:lnTo>
                    <a:pt x="8125104" y="5902007"/>
                  </a:lnTo>
                  <a:lnTo>
                    <a:pt x="8130641" y="5972530"/>
                  </a:lnTo>
                  <a:lnTo>
                    <a:pt x="8109432" y="5997410"/>
                  </a:lnTo>
                  <a:lnTo>
                    <a:pt x="8085290" y="6014504"/>
                  </a:lnTo>
                  <a:lnTo>
                    <a:pt x="8058213" y="6023838"/>
                  </a:lnTo>
                  <a:lnTo>
                    <a:pt x="8028203" y="6025400"/>
                  </a:lnTo>
                  <a:lnTo>
                    <a:pt x="7994015" y="6029452"/>
                  </a:lnTo>
                  <a:lnTo>
                    <a:pt x="7956867" y="6030430"/>
                  </a:lnTo>
                  <a:lnTo>
                    <a:pt x="7919707" y="6028702"/>
                  </a:lnTo>
                  <a:lnTo>
                    <a:pt x="7885468" y="6024689"/>
                  </a:lnTo>
                  <a:lnTo>
                    <a:pt x="7849895" y="6021565"/>
                  </a:lnTo>
                  <a:lnTo>
                    <a:pt x="7822959" y="6015583"/>
                  </a:lnTo>
                  <a:lnTo>
                    <a:pt x="7806309" y="6003468"/>
                  </a:lnTo>
                  <a:lnTo>
                    <a:pt x="7799933" y="5985243"/>
                  </a:lnTo>
                  <a:lnTo>
                    <a:pt x="7803832" y="5960897"/>
                  </a:lnTo>
                  <a:lnTo>
                    <a:pt x="7799997" y="5926302"/>
                  </a:lnTo>
                  <a:lnTo>
                    <a:pt x="7801559" y="5887872"/>
                  </a:lnTo>
                  <a:lnTo>
                    <a:pt x="7805242" y="5849175"/>
                  </a:lnTo>
                  <a:lnTo>
                    <a:pt x="7807769" y="5813780"/>
                  </a:lnTo>
                  <a:lnTo>
                    <a:pt x="7808303" y="5773826"/>
                  </a:lnTo>
                  <a:lnTo>
                    <a:pt x="7828064" y="5727776"/>
                  </a:lnTo>
                  <a:lnTo>
                    <a:pt x="7902422" y="5704459"/>
                  </a:lnTo>
                  <a:lnTo>
                    <a:pt x="7945552" y="5700407"/>
                  </a:lnTo>
                  <a:lnTo>
                    <a:pt x="7989176" y="5698922"/>
                  </a:lnTo>
                  <a:lnTo>
                    <a:pt x="8030311" y="5698147"/>
                  </a:lnTo>
                  <a:lnTo>
                    <a:pt x="8101317" y="5693575"/>
                  </a:lnTo>
                  <a:lnTo>
                    <a:pt x="8139646" y="5694210"/>
                  </a:lnTo>
                  <a:lnTo>
                    <a:pt x="8195462" y="5726379"/>
                  </a:lnTo>
                  <a:lnTo>
                    <a:pt x="8209902" y="5764784"/>
                  </a:lnTo>
                  <a:lnTo>
                    <a:pt x="8216112" y="5811088"/>
                  </a:lnTo>
                  <a:lnTo>
                    <a:pt x="8217065" y="5859627"/>
                  </a:lnTo>
                  <a:lnTo>
                    <a:pt x="8215770" y="5904763"/>
                  </a:lnTo>
                  <a:lnTo>
                    <a:pt x="8215223" y="5940844"/>
                  </a:lnTo>
                  <a:lnTo>
                    <a:pt x="8217763" y="5972187"/>
                  </a:lnTo>
                  <a:lnTo>
                    <a:pt x="8221383" y="6010605"/>
                  </a:lnTo>
                  <a:lnTo>
                    <a:pt x="8222170" y="6048413"/>
                  </a:lnTo>
                  <a:lnTo>
                    <a:pt x="8216278" y="6077915"/>
                  </a:lnTo>
                  <a:lnTo>
                    <a:pt x="8194675" y="6104915"/>
                  </a:lnTo>
                  <a:lnTo>
                    <a:pt x="8164970" y="6118009"/>
                  </a:lnTo>
                  <a:lnTo>
                    <a:pt x="8130680" y="6121832"/>
                  </a:lnTo>
                  <a:lnTo>
                    <a:pt x="8095323" y="6121019"/>
                  </a:lnTo>
                  <a:lnTo>
                    <a:pt x="8071294" y="6120168"/>
                  </a:lnTo>
                  <a:lnTo>
                    <a:pt x="7965097" y="6121120"/>
                  </a:lnTo>
                  <a:lnTo>
                    <a:pt x="7866393" y="6121616"/>
                  </a:lnTo>
                  <a:lnTo>
                    <a:pt x="7817053" y="6122149"/>
                  </a:lnTo>
                  <a:lnTo>
                    <a:pt x="7767714" y="6123140"/>
                  </a:lnTo>
                  <a:lnTo>
                    <a:pt x="7752461" y="6138799"/>
                  </a:lnTo>
                  <a:lnTo>
                    <a:pt x="7756284" y="6149492"/>
                  </a:lnTo>
                  <a:lnTo>
                    <a:pt x="7767714" y="6154750"/>
                  </a:lnTo>
                  <a:lnTo>
                    <a:pt x="7819504" y="6156617"/>
                  </a:lnTo>
                  <a:lnTo>
                    <a:pt x="7871307" y="6157684"/>
                  </a:lnTo>
                  <a:lnTo>
                    <a:pt x="7923136" y="6158141"/>
                  </a:lnTo>
                  <a:lnTo>
                    <a:pt x="8026781" y="6158115"/>
                  </a:lnTo>
                  <a:lnTo>
                    <a:pt x="8041297" y="6158331"/>
                  </a:lnTo>
                  <a:lnTo>
                    <a:pt x="8071980" y="6159805"/>
                  </a:lnTo>
                  <a:lnTo>
                    <a:pt x="8121688" y="6162726"/>
                  </a:lnTo>
                  <a:lnTo>
                    <a:pt x="8155279" y="6163462"/>
                  </a:lnTo>
                  <a:lnTo>
                    <a:pt x="8217243" y="6156553"/>
                  </a:lnTo>
                  <a:lnTo>
                    <a:pt x="8252815" y="6131255"/>
                  </a:lnTo>
                  <a:lnTo>
                    <a:pt x="8257946" y="6112180"/>
                  </a:lnTo>
                  <a:lnTo>
                    <a:pt x="8265236" y="6058751"/>
                  </a:lnTo>
                  <a:close/>
                </a:path>
                <a:path extrusionOk="0" h="13716000" w="9443085">
                  <a:moveTo>
                    <a:pt x="8265236" y="5415927"/>
                  </a:moveTo>
                  <a:lnTo>
                    <a:pt x="8265058" y="5358384"/>
                  </a:lnTo>
                  <a:lnTo>
                    <a:pt x="8258149" y="5246649"/>
                  </a:lnTo>
                  <a:lnTo>
                    <a:pt x="8258746" y="5211051"/>
                  </a:lnTo>
                  <a:lnTo>
                    <a:pt x="8260207" y="5166284"/>
                  </a:lnTo>
                  <a:lnTo>
                    <a:pt x="8259178" y="5118417"/>
                  </a:lnTo>
                  <a:lnTo>
                    <a:pt x="8252295" y="5073510"/>
                  </a:lnTo>
                  <a:lnTo>
                    <a:pt x="8236204" y="5037607"/>
                  </a:lnTo>
                  <a:lnTo>
                    <a:pt x="8207540" y="5016766"/>
                  </a:lnTo>
                  <a:lnTo>
                    <a:pt x="8157883" y="5007534"/>
                  </a:lnTo>
                  <a:lnTo>
                    <a:pt x="8102460" y="5005781"/>
                  </a:lnTo>
                  <a:lnTo>
                    <a:pt x="8046555" y="5008156"/>
                  </a:lnTo>
                  <a:lnTo>
                    <a:pt x="7995437" y="5011305"/>
                  </a:lnTo>
                  <a:lnTo>
                    <a:pt x="7941678" y="5015242"/>
                  </a:lnTo>
                  <a:lnTo>
                    <a:pt x="7888237" y="5021288"/>
                  </a:lnTo>
                  <a:lnTo>
                    <a:pt x="7835024" y="5029200"/>
                  </a:lnTo>
                  <a:lnTo>
                    <a:pt x="7781963" y="5038725"/>
                  </a:lnTo>
                  <a:lnTo>
                    <a:pt x="7756449" y="5391645"/>
                  </a:lnTo>
                  <a:lnTo>
                    <a:pt x="7757617" y="5398655"/>
                  </a:lnTo>
                  <a:lnTo>
                    <a:pt x="7827759" y="5421134"/>
                  </a:lnTo>
                  <a:lnTo>
                    <a:pt x="7882445" y="5426621"/>
                  </a:lnTo>
                  <a:lnTo>
                    <a:pt x="7937322" y="5429593"/>
                  </a:lnTo>
                  <a:lnTo>
                    <a:pt x="7992516" y="5429618"/>
                  </a:lnTo>
                  <a:lnTo>
                    <a:pt x="8029664" y="5429326"/>
                  </a:lnTo>
                  <a:lnTo>
                    <a:pt x="8070532" y="5428424"/>
                  </a:lnTo>
                  <a:lnTo>
                    <a:pt x="8110779" y="5423967"/>
                  </a:lnTo>
                  <a:lnTo>
                    <a:pt x="8164868" y="5401272"/>
                  </a:lnTo>
                  <a:lnTo>
                    <a:pt x="8177492" y="5347335"/>
                  </a:lnTo>
                  <a:lnTo>
                    <a:pt x="8177695" y="5300230"/>
                  </a:lnTo>
                  <a:lnTo>
                    <a:pt x="8176514" y="5246649"/>
                  </a:lnTo>
                  <a:lnTo>
                    <a:pt x="8171815" y="5193423"/>
                  </a:lnTo>
                  <a:lnTo>
                    <a:pt x="8161464" y="5147373"/>
                  </a:lnTo>
                  <a:lnTo>
                    <a:pt x="8124723" y="5111204"/>
                  </a:lnTo>
                  <a:lnTo>
                    <a:pt x="8079600" y="5104168"/>
                  </a:lnTo>
                  <a:lnTo>
                    <a:pt x="8021447" y="5102504"/>
                  </a:lnTo>
                  <a:lnTo>
                    <a:pt x="7963306" y="5105031"/>
                  </a:lnTo>
                  <a:lnTo>
                    <a:pt x="7918145" y="5110531"/>
                  </a:lnTo>
                  <a:lnTo>
                    <a:pt x="7879486" y="5130533"/>
                  </a:lnTo>
                  <a:lnTo>
                    <a:pt x="7862417" y="5166398"/>
                  </a:lnTo>
                  <a:lnTo>
                    <a:pt x="7860119" y="5211661"/>
                  </a:lnTo>
                  <a:lnTo>
                    <a:pt x="7865745" y="5259908"/>
                  </a:lnTo>
                  <a:lnTo>
                    <a:pt x="7872450" y="5304688"/>
                  </a:lnTo>
                  <a:lnTo>
                    <a:pt x="8054162" y="5326926"/>
                  </a:lnTo>
                  <a:lnTo>
                    <a:pt x="8081505" y="5258841"/>
                  </a:lnTo>
                  <a:lnTo>
                    <a:pt x="8051101" y="5212131"/>
                  </a:lnTo>
                  <a:lnTo>
                    <a:pt x="7964271" y="5202110"/>
                  </a:lnTo>
                  <a:lnTo>
                    <a:pt x="7947850" y="5239550"/>
                  </a:lnTo>
                  <a:lnTo>
                    <a:pt x="7989760" y="5250091"/>
                  </a:lnTo>
                  <a:lnTo>
                    <a:pt x="8013878" y="5255704"/>
                  </a:lnTo>
                  <a:lnTo>
                    <a:pt x="7988871" y="5286235"/>
                  </a:lnTo>
                  <a:lnTo>
                    <a:pt x="7939189" y="5285283"/>
                  </a:lnTo>
                  <a:lnTo>
                    <a:pt x="7909484" y="5249380"/>
                  </a:lnTo>
                  <a:lnTo>
                    <a:pt x="7906105" y="5212664"/>
                  </a:lnTo>
                  <a:lnTo>
                    <a:pt x="7907883" y="5179390"/>
                  </a:lnTo>
                  <a:lnTo>
                    <a:pt x="7918145" y="5156022"/>
                  </a:lnTo>
                  <a:lnTo>
                    <a:pt x="7940903" y="5151336"/>
                  </a:lnTo>
                  <a:lnTo>
                    <a:pt x="7982699" y="5151069"/>
                  </a:lnTo>
                  <a:lnTo>
                    <a:pt x="8025638" y="5153253"/>
                  </a:lnTo>
                  <a:lnTo>
                    <a:pt x="8091703" y="5168252"/>
                  </a:lnTo>
                  <a:lnTo>
                    <a:pt x="8121180" y="5216906"/>
                  </a:lnTo>
                  <a:lnTo>
                    <a:pt x="8125104" y="5259197"/>
                  </a:lnTo>
                  <a:lnTo>
                    <a:pt x="8130641" y="5329707"/>
                  </a:lnTo>
                  <a:lnTo>
                    <a:pt x="8109432" y="5354586"/>
                  </a:lnTo>
                  <a:lnTo>
                    <a:pt x="8085290" y="5371681"/>
                  </a:lnTo>
                  <a:lnTo>
                    <a:pt x="8058213" y="5381015"/>
                  </a:lnTo>
                  <a:lnTo>
                    <a:pt x="8028203" y="5382577"/>
                  </a:lnTo>
                  <a:lnTo>
                    <a:pt x="7994015" y="5386629"/>
                  </a:lnTo>
                  <a:lnTo>
                    <a:pt x="7956867" y="5387606"/>
                  </a:lnTo>
                  <a:lnTo>
                    <a:pt x="7919707" y="5385892"/>
                  </a:lnTo>
                  <a:lnTo>
                    <a:pt x="7885468" y="5381879"/>
                  </a:lnTo>
                  <a:lnTo>
                    <a:pt x="7849895" y="5378742"/>
                  </a:lnTo>
                  <a:lnTo>
                    <a:pt x="7822959" y="5372760"/>
                  </a:lnTo>
                  <a:lnTo>
                    <a:pt x="7806309" y="5360657"/>
                  </a:lnTo>
                  <a:lnTo>
                    <a:pt x="7799933" y="5342420"/>
                  </a:lnTo>
                  <a:lnTo>
                    <a:pt x="7803832" y="5318074"/>
                  </a:lnTo>
                  <a:lnTo>
                    <a:pt x="7799997" y="5283492"/>
                  </a:lnTo>
                  <a:lnTo>
                    <a:pt x="7801559" y="5245062"/>
                  </a:lnTo>
                  <a:lnTo>
                    <a:pt x="7805242" y="5206352"/>
                  </a:lnTo>
                  <a:lnTo>
                    <a:pt x="7807769" y="5170970"/>
                  </a:lnTo>
                  <a:lnTo>
                    <a:pt x="7808303" y="5131003"/>
                  </a:lnTo>
                  <a:lnTo>
                    <a:pt x="7828064" y="5084953"/>
                  </a:lnTo>
                  <a:lnTo>
                    <a:pt x="7902422" y="5061636"/>
                  </a:lnTo>
                  <a:lnTo>
                    <a:pt x="7945552" y="5057584"/>
                  </a:lnTo>
                  <a:lnTo>
                    <a:pt x="7989176" y="5056098"/>
                  </a:lnTo>
                  <a:lnTo>
                    <a:pt x="8030311" y="5055324"/>
                  </a:lnTo>
                  <a:lnTo>
                    <a:pt x="8101317" y="5050764"/>
                  </a:lnTo>
                  <a:lnTo>
                    <a:pt x="8139646" y="5051387"/>
                  </a:lnTo>
                  <a:lnTo>
                    <a:pt x="8195462" y="5083556"/>
                  </a:lnTo>
                  <a:lnTo>
                    <a:pt x="8209902" y="5121973"/>
                  </a:lnTo>
                  <a:lnTo>
                    <a:pt x="8216112" y="5168265"/>
                  </a:lnTo>
                  <a:lnTo>
                    <a:pt x="8217065" y="5216804"/>
                  </a:lnTo>
                  <a:lnTo>
                    <a:pt x="8215770" y="5261940"/>
                  </a:lnTo>
                  <a:lnTo>
                    <a:pt x="8215223" y="5298021"/>
                  </a:lnTo>
                  <a:lnTo>
                    <a:pt x="8217763" y="5329377"/>
                  </a:lnTo>
                  <a:lnTo>
                    <a:pt x="8221383" y="5367794"/>
                  </a:lnTo>
                  <a:lnTo>
                    <a:pt x="8222170" y="5405590"/>
                  </a:lnTo>
                  <a:lnTo>
                    <a:pt x="8216278" y="5435104"/>
                  </a:lnTo>
                  <a:lnTo>
                    <a:pt x="8194675" y="5462105"/>
                  </a:lnTo>
                  <a:lnTo>
                    <a:pt x="8164957" y="5475198"/>
                  </a:lnTo>
                  <a:lnTo>
                    <a:pt x="8130667" y="5479021"/>
                  </a:lnTo>
                  <a:lnTo>
                    <a:pt x="8095310" y="5478208"/>
                  </a:lnTo>
                  <a:lnTo>
                    <a:pt x="8071294" y="5477345"/>
                  </a:lnTo>
                  <a:lnTo>
                    <a:pt x="7965097" y="5478310"/>
                  </a:lnTo>
                  <a:lnTo>
                    <a:pt x="7866393" y="5478792"/>
                  </a:lnTo>
                  <a:lnTo>
                    <a:pt x="7817053" y="5479339"/>
                  </a:lnTo>
                  <a:lnTo>
                    <a:pt x="7767714" y="5480329"/>
                  </a:lnTo>
                  <a:lnTo>
                    <a:pt x="7752461" y="5495976"/>
                  </a:lnTo>
                  <a:lnTo>
                    <a:pt x="7756284" y="5506682"/>
                  </a:lnTo>
                  <a:lnTo>
                    <a:pt x="7767714" y="5511927"/>
                  </a:lnTo>
                  <a:lnTo>
                    <a:pt x="7819504" y="5513794"/>
                  </a:lnTo>
                  <a:lnTo>
                    <a:pt x="7871307" y="5514860"/>
                  </a:lnTo>
                  <a:lnTo>
                    <a:pt x="7923136" y="5515330"/>
                  </a:lnTo>
                  <a:lnTo>
                    <a:pt x="8026781" y="5515305"/>
                  </a:lnTo>
                  <a:lnTo>
                    <a:pt x="8041284" y="5515521"/>
                  </a:lnTo>
                  <a:lnTo>
                    <a:pt x="8071967" y="5516981"/>
                  </a:lnTo>
                  <a:lnTo>
                    <a:pt x="8121675" y="5519915"/>
                  </a:lnTo>
                  <a:lnTo>
                    <a:pt x="8155267" y="5520639"/>
                  </a:lnTo>
                  <a:lnTo>
                    <a:pt x="8217243" y="5513743"/>
                  </a:lnTo>
                  <a:lnTo>
                    <a:pt x="8252815" y="5488444"/>
                  </a:lnTo>
                  <a:lnTo>
                    <a:pt x="8257946" y="5469369"/>
                  </a:lnTo>
                  <a:lnTo>
                    <a:pt x="8265236" y="5415927"/>
                  </a:lnTo>
                  <a:close/>
                </a:path>
                <a:path extrusionOk="0" h="13716000" w="9443085">
                  <a:moveTo>
                    <a:pt x="8265236" y="4773117"/>
                  </a:moveTo>
                  <a:lnTo>
                    <a:pt x="8265058" y="4715573"/>
                  </a:lnTo>
                  <a:lnTo>
                    <a:pt x="8258149" y="4603813"/>
                  </a:lnTo>
                  <a:lnTo>
                    <a:pt x="8258746" y="4568215"/>
                  </a:lnTo>
                  <a:lnTo>
                    <a:pt x="8260207" y="4523460"/>
                  </a:lnTo>
                  <a:lnTo>
                    <a:pt x="8259178" y="4475594"/>
                  </a:lnTo>
                  <a:lnTo>
                    <a:pt x="8252295" y="4430687"/>
                  </a:lnTo>
                  <a:lnTo>
                    <a:pt x="8236204" y="4394784"/>
                  </a:lnTo>
                  <a:lnTo>
                    <a:pt x="8207540" y="4373943"/>
                  </a:lnTo>
                  <a:lnTo>
                    <a:pt x="8157883" y="4364723"/>
                  </a:lnTo>
                  <a:lnTo>
                    <a:pt x="8102460" y="4362970"/>
                  </a:lnTo>
                  <a:lnTo>
                    <a:pt x="8046555" y="4365333"/>
                  </a:lnTo>
                  <a:lnTo>
                    <a:pt x="7995437" y="4368482"/>
                  </a:lnTo>
                  <a:lnTo>
                    <a:pt x="7941678" y="4372419"/>
                  </a:lnTo>
                  <a:lnTo>
                    <a:pt x="7888237" y="4378477"/>
                  </a:lnTo>
                  <a:lnTo>
                    <a:pt x="7835024" y="4386389"/>
                  </a:lnTo>
                  <a:lnTo>
                    <a:pt x="7781963" y="4395914"/>
                  </a:lnTo>
                  <a:lnTo>
                    <a:pt x="7756449" y="4748822"/>
                  </a:lnTo>
                  <a:lnTo>
                    <a:pt x="7757617" y="4755832"/>
                  </a:lnTo>
                  <a:lnTo>
                    <a:pt x="7827759" y="4778337"/>
                  </a:lnTo>
                  <a:lnTo>
                    <a:pt x="7882445" y="4783810"/>
                  </a:lnTo>
                  <a:lnTo>
                    <a:pt x="7937322" y="4786769"/>
                  </a:lnTo>
                  <a:lnTo>
                    <a:pt x="7992516" y="4786795"/>
                  </a:lnTo>
                  <a:lnTo>
                    <a:pt x="8029664" y="4786515"/>
                  </a:lnTo>
                  <a:lnTo>
                    <a:pt x="8070532" y="4785601"/>
                  </a:lnTo>
                  <a:lnTo>
                    <a:pt x="8110779" y="4781143"/>
                  </a:lnTo>
                  <a:lnTo>
                    <a:pt x="8164868" y="4758448"/>
                  </a:lnTo>
                  <a:lnTo>
                    <a:pt x="8177492" y="4704512"/>
                  </a:lnTo>
                  <a:lnTo>
                    <a:pt x="8177695" y="4657407"/>
                  </a:lnTo>
                  <a:lnTo>
                    <a:pt x="8176514" y="4603839"/>
                  </a:lnTo>
                  <a:lnTo>
                    <a:pt x="8171815" y="4550600"/>
                  </a:lnTo>
                  <a:lnTo>
                    <a:pt x="8161464" y="4504550"/>
                  </a:lnTo>
                  <a:lnTo>
                    <a:pt x="8124723" y="4468380"/>
                  </a:lnTo>
                  <a:lnTo>
                    <a:pt x="8079600" y="4461357"/>
                  </a:lnTo>
                  <a:lnTo>
                    <a:pt x="8021447" y="4459694"/>
                  </a:lnTo>
                  <a:lnTo>
                    <a:pt x="7963306" y="4462208"/>
                  </a:lnTo>
                  <a:lnTo>
                    <a:pt x="7918145" y="4467707"/>
                  </a:lnTo>
                  <a:lnTo>
                    <a:pt x="7879486" y="4487723"/>
                  </a:lnTo>
                  <a:lnTo>
                    <a:pt x="7862417" y="4523575"/>
                  </a:lnTo>
                  <a:lnTo>
                    <a:pt x="7860119" y="4568850"/>
                  </a:lnTo>
                  <a:lnTo>
                    <a:pt x="7865745" y="4617097"/>
                  </a:lnTo>
                  <a:lnTo>
                    <a:pt x="7872450" y="4661878"/>
                  </a:lnTo>
                  <a:lnTo>
                    <a:pt x="8054162" y="4684103"/>
                  </a:lnTo>
                  <a:lnTo>
                    <a:pt x="8081505" y="4616018"/>
                  </a:lnTo>
                  <a:lnTo>
                    <a:pt x="8051101" y="4569320"/>
                  </a:lnTo>
                  <a:lnTo>
                    <a:pt x="7964271" y="4559287"/>
                  </a:lnTo>
                  <a:lnTo>
                    <a:pt x="7947850" y="4596727"/>
                  </a:lnTo>
                  <a:lnTo>
                    <a:pt x="7989760" y="4607268"/>
                  </a:lnTo>
                  <a:lnTo>
                    <a:pt x="8013878" y="4612881"/>
                  </a:lnTo>
                  <a:lnTo>
                    <a:pt x="7988871" y="4643425"/>
                  </a:lnTo>
                  <a:lnTo>
                    <a:pt x="7939189" y="4642459"/>
                  </a:lnTo>
                  <a:lnTo>
                    <a:pt x="7909484" y="4606569"/>
                  </a:lnTo>
                  <a:lnTo>
                    <a:pt x="7906105" y="4569841"/>
                  </a:lnTo>
                  <a:lnTo>
                    <a:pt x="7907883" y="4536567"/>
                  </a:lnTo>
                  <a:lnTo>
                    <a:pt x="7918145" y="4513211"/>
                  </a:lnTo>
                  <a:lnTo>
                    <a:pt x="7940903" y="4508525"/>
                  </a:lnTo>
                  <a:lnTo>
                    <a:pt x="7982699" y="4508258"/>
                  </a:lnTo>
                  <a:lnTo>
                    <a:pt x="8025638" y="4510443"/>
                  </a:lnTo>
                  <a:lnTo>
                    <a:pt x="8091703" y="4525429"/>
                  </a:lnTo>
                  <a:lnTo>
                    <a:pt x="8121180" y="4574095"/>
                  </a:lnTo>
                  <a:lnTo>
                    <a:pt x="8125104" y="4616386"/>
                  </a:lnTo>
                  <a:lnTo>
                    <a:pt x="8130641" y="4686897"/>
                  </a:lnTo>
                  <a:lnTo>
                    <a:pt x="8109432" y="4711776"/>
                  </a:lnTo>
                  <a:lnTo>
                    <a:pt x="8085290" y="4728870"/>
                  </a:lnTo>
                  <a:lnTo>
                    <a:pt x="8058213" y="4738205"/>
                  </a:lnTo>
                  <a:lnTo>
                    <a:pt x="8028203" y="4739767"/>
                  </a:lnTo>
                  <a:lnTo>
                    <a:pt x="7994015" y="4743818"/>
                  </a:lnTo>
                  <a:lnTo>
                    <a:pt x="7956867" y="4744796"/>
                  </a:lnTo>
                  <a:lnTo>
                    <a:pt x="7919707" y="4743081"/>
                  </a:lnTo>
                  <a:lnTo>
                    <a:pt x="7885468" y="4739068"/>
                  </a:lnTo>
                  <a:lnTo>
                    <a:pt x="7849895" y="4735931"/>
                  </a:lnTo>
                  <a:lnTo>
                    <a:pt x="7822959" y="4729950"/>
                  </a:lnTo>
                  <a:lnTo>
                    <a:pt x="7806309" y="4717834"/>
                  </a:lnTo>
                  <a:lnTo>
                    <a:pt x="7799933" y="4699609"/>
                  </a:lnTo>
                  <a:lnTo>
                    <a:pt x="7803832" y="4675263"/>
                  </a:lnTo>
                  <a:lnTo>
                    <a:pt x="7799997" y="4640681"/>
                  </a:lnTo>
                  <a:lnTo>
                    <a:pt x="7801559" y="4602238"/>
                  </a:lnTo>
                  <a:lnTo>
                    <a:pt x="7805242" y="4563542"/>
                  </a:lnTo>
                  <a:lnTo>
                    <a:pt x="7807769" y="4528147"/>
                  </a:lnTo>
                  <a:lnTo>
                    <a:pt x="7808303" y="4488192"/>
                  </a:lnTo>
                  <a:lnTo>
                    <a:pt x="7828064" y="4442142"/>
                  </a:lnTo>
                  <a:lnTo>
                    <a:pt x="7902422" y="4418825"/>
                  </a:lnTo>
                  <a:lnTo>
                    <a:pt x="7945552" y="4414774"/>
                  </a:lnTo>
                  <a:lnTo>
                    <a:pt x="7989176" y="4413275"/>
                  </a:lnTo>
                  <a:lnTo>
                    <a:pt x="8030311" y="4412500"/>
                  </a:lnTo>
                  <a:lnTo>
                    <a:pt x="8101317" y="4407941"/>
                  </a:lnTo>
                  <a:lnTo>
                    <a:pt x="8139646" y="4408576"/>
                  </a:lnTo>
                  <a:lnTo>
                    <a:pt x="8195462" y="4440745"/>
                  </a:lnTo>
                  <a:lnTo>
                    <a:pt x="8209902" y="4479163"/>
                  </a:lnTo>
                  <a:lnTo>
                    <a:pt x="8216112" y="4525454"/>
                  </a:lnTo>
                  <a:lnTo>
                    <a:pt x="8217065" y="4573994"/>
                  </a:lnTo>
                  <a:lnTo>
                    <a:pt x="8215770" y="4619129"/>
                  </a:lnTo>
                  <a:lnTo>
                    <a:pt x="8215223" y="4655210"/>
                  </a:lnTo>
                  <a:lnTo>
                    <a:pt x="8217763" y="4686554"/>
                  </a:lnTo>
                  <a:lnTo>
                    <a:pt x="8221383" y="4724971"/>
                  </a:lnTo>
                  <a:lnTo>
                    <a:pt x="8222170" y="4762779"/>
                  </a:lnTo>
                  <a:lnTo>
                    <a:pt x="8216278" y="4792281"/>
                  </a:lnTo>
                  <a:lnTo>
                    <a:pt x="8194675" y="4819281"/>
                  </a:lnTo>
                  <a:lnTo>
                    <a:pt x="8164970" y="4832375"/>
                  </a:lnTo>
                  <a:lnTo>
                    <a:pt x="8130680" y="4836198"/>
                  </a:lnTo>
                  <a:lnTo>
                    <a:pt x="8095323" y="4835385"/>
                  </a:lnTo>
                  <a:lnTo>
                    <a:pt x="8071294" y="4834534"/>
                  </a:lnTo>
                  <a:lnTo>
                    <a:pt x="7965097" y="4835499"/>
                  </a:lnTo>
                  <a:lnTo>
                    <a:pt x="7866393" y="4835982"/>
                  </a:lnTo>
                  <a:lnTo>
                    <a:pt x="7817053" y="4836515"/>
                  </a:lnTo>
                  <a:lnTo>
                    <a:pt x="7767714" y="4837506"/>
                  </a:lnTo>
                  <a:lnTo>
                    <a:pt x="7752461" y="4853165"/>
                  </a:lnTo>
                  <a:lnTo>
                    <a:pt x="7756284" y="4863858"/>
                  </a:lnTo>
                  <a:lnTo>
                    <a:pt x="7767714" y="4869116"/>
                  </a:lnTo>
                  <a:lnTo>
                    <a:pt x="7819504" y="4870983"/>
                  </a:lnTo>
                  <a:lnTo>
                    <a:pt x="7871307" y="4872050"/>
                  </a:lnTo>
                  <a:lnTo>
                    <a:pt x="7923136" y="4872507"/>
                  </a:lnTo>
                  <a:lnTo>
                    <a:pt x="8026781" y="4872482"/>
                  </a:lnTo>
                  <a:lnTo>
                    <a:pt x="8041297" y="4872698"/>
                  </a:lnTo>
                  <a:lnTo>
                    <a:pt x="8071980" y="4874171"/>
                  </a:lnTo>
                  <a:lnTo>
                    <a:pt x="8121688" y="4877092"/>
                  </a:lnTo>
                  <a:lnTo>
                    <a:pt x="8155279" y="4877828"/>
                  </a:lnTo>
                  <a:lnTo>
                    <a:pt x="8217243" y="4870920"/>
                  </a:lnTo>
                  <a:lnTo>
                    <a:pt x="8252815" y="4845621"/>
                  </a:lnTo>
                  <a:lnTo>
                    <a:pt x="8257946" y="4826546"/>
                  </a:lnTo>
                  <a:lnTo>
                    <a:pt x="8265236" y="4773117"/>
                  </a:lnTo>
                  <a:close/>
                </a:path>
                <a:path extrusionOk="0" h="13716000" w="9443085">
                  <a:moveTo>
                    <a:pt x="8265236" y="4130306"/>
                  </a:moveTo>
                  <a:lnTo>
                    <a:pt x="8265058" y="4072750"/>
                  </a:lnTo>
                  <a:lnTo>
                    <a:pt x="8258149" y="3961003"/>
                  </a:lnTo>
                  <a:lnTo>
                    <a:pt x="8258746" y="3925405"/>
                  </a:lnTo>
                  <a:lnTo>
                    <a:pt x="8260207" y="3880650"/>
                  </a:lnTo>
                  <a:lnTo>
                    <a:pt x="8259178" y="3832783"/>
                  </a:lnTo>
                  <a:lnTo>
                    <a:pt x="8252295" y="3787876"/>
                  </a:lnTo>
                  <a:lnTo>
                    <a:pt x="8236204" y="3751973"/>
                  </a:lnTo>
                  <a:lnTo>
                    <a:pt x="8207540" y="3731133"/>
                  </a:lnTo>
                  <a:lnTo>
                    <a:pt x="8157883" y="3721912"/>
                  </a:lnTo>
                  <a:lnTo>
                    <a:pt x="8102460" y="3720147"/>
                  </a:lnTo>
                  <a:lnTo>
                    <a:pt x="8046555" y="3722522"/>
                  </a:lnTo>
                  <a:lnTo>
                    <a:pt x="7995437" y="3725672"/>
                  </a:lnTo>
                  <a:lnTo>
                    <a:pt x="7941678" y="3729609"/>
                  </a:lnTo>
                  <a:lnTo>
                    <a:pt x="7888237" y="3735654"/>
                  </a:lnTo>
                  <a:lnTo>
                    <a:pt x="7835024" y="3743566"/>
                  </a:lnTo>
                  <a:lnTo>
                    <a:pt x="7781963" y="3753091"/>
                  </a:lnTo>
                  <a:lnTo>
                    <a:pt x="7756449" y="4106011"/>
                  </a:lnTo>
                  <a:lnTo>
                    <a:pt x="7757617" y="4113022"/>
                  </a:lnTo>
                  <a:lnTo>
                    <a:pt x="7827759" y="4135513"/>
                  </a:lnTo>
                  <a:lnTo>
                    <a:pt x="7882445" y="4141000"/>
                  </a:lnTo>
                  <a:lnTo>
                    <a:pt x="7937322" y="4143959"/>
                  </a:lnTo>
                  <a:lnTo>
                    <a:pt x="7992516" y="4143984"/>
                  </a:lnTo>
                  <a:lnTo>
                    <a:pt x="8029664" y="4143705"/>
                  </a:lnTo>
                  <a:lnTo>
                    <a:pt x="8070532" y="4142790"/>
                  </a:lnTo>
                  <a:lnTo>
                    <a:pt x="8110779" y="4138320"/>
                  </a:lnTo>
                  <a:lnTo>
                    <a:pt x="8164868" y="4115638"/>
                  </a:lnTo>
                  <a:lnTo>
                    <a:pt x="8177492" y="4061701"/>
                  </a:lnTo>
                  <a:lnTo>
                    <a:pt x="8177695" y="4014597"/>
                  </a:lnTo>
                  <a:lnTo>
                    <a:pt x="8176514" y="3961015"/>
                  </a:lnTo>
                  <a:lnTo>
                    <a:pt x="8171815" y="3907790"/>
                  </a:lnTo>
                  <a:lnTo>
                    <a:pt x="8161464" y="3861739"/>
                  </a:lnTo>
                  <a:lnTo>
                    <a:pt x="8124723" y="3825557"/>
                  </a:lnTo>
                  <a:lnTo>
                    <a:pt x="8079600" y="3818534"/>
                  </a:lnTo>
                  <a:lnTo>
                    <a:pt x="8021447" y="3816870"/>
                  </a:lnTo>
                  <a:lnTo>
                    <a:pt x="7963306" y="3819398"/>
                  </a:lnTo>
                  <a:lnTo>
                    <a:pt x="7918145" y="3824897"/>
                  </a:lnTo>
                  <a:lnTo>
                    <a:pt x="7879486" y="3844899"/>
                  </a:lnTo>
                  <a:lnTo>
                    <a:pt x="7862417" y="3880764"/>
                  </a:lnTo>
                  <a:lnTo>
                    <a:pt x="7860119" y="3926027"/>
                  </a:lnTo>
                  <a:lnTo>
                    <a:pt x="7865745" y="3974274"/>
                  </a:lnTo>
                  <a:lnTo>
                    <a:pt x="7872450" y="4019054"/>
                  </a:lnTo>
                  <a:lnTo>
                    <a:pt x="8054162" y="4041292"/>
                  </a:lnTo>
                  <a:lnTo>
                    <a:pt x="8081505" y="3973207"/>
                  </a:lnTo>
                  <a:lnTo>
                    <a:pt x="8051101" y="3926509"/>
                  </a:lnTo>
                  <a:lnTo>
                    <a:pt x="7964271" y="3916476"/>
                  </a:lnTo>
                  <a:lnTo>
                    <a:pt x="7947850" y="3953916"/>
                  </a:lnTo>
                  <a:lnTo>
                    <a:pt x="7989760" y="3964457"/>
                  </a:lnTo>
                  <a:lnTo>
                    <a:pt x="8013878" y="3970058"/>
                  </a:lnTo>
                  <a:lnTo>
                    <a:pt x="7988871" y="4000601"/>
                  </a:lnTo>
                  <a:lnTo>
                    <a:pt x="7939189" y="3999649"/>
                  </a:lnTo>
                  <a:lnTo>
                    <a:pt x="7909484" y="3963759"/>
                  </a:lnTo>
                  <a:lnTo>
                    <a:pt x="7906105" y="3927030"/>
                  </a:lnTo>
                  <a:lnTo>
                    <a:pt x="7907883" y="3893756"/>
                  </a:lnTo>
                  <a:lnTo>
                    <a:pt x="7918145" y="3870388"/>
                  </a:lnTo>
                  <a:lnTo>
                    <a:pt x="7940903" y="3865715"/>
                  </a:lnTo>
                  <a:lnTo>
                    <a:pt x="7982699" y="3865435"/>
                  </a:lnTo>
                  <a:lnTo>
                    <a:pt x="8025638" y="3867620"/>
                  </a:lnTo>
                  <a:lnTo>
                    <a:pt x="8091703" y="3882618"/>
                  </a:lnTo>
                  <a:lnTo>
                    <a:pt x="8121180" y="3931285"/>
                  </a:lnTo>
                  <a:lnTo>
                    <a:pt x="8125104" y="3973563"/>
                  </a:lnTo>
                  <a:lnTo>
                    <a:pt x="8130641" y="4044073"/>
                  </a:lnTo>
                  <a:lnTo>
                    <a:pt x="8109432" y="4068953"/>
                  </a:lnTo>
                  <a:lnTo>
                    <a:pt x="8085290" y="4086060"/>
                  </a:lnTo>
                  <a:lnTo>
                    <a:pt x="8058213" y="4095381"/>
                  </a:lnTo>
                  <a:lnTo>
                    <a:pt x="8028203" y="4096943"/>
                  </a:lnTo>
                  <a:lnTo>
                    <a:pt x="7994015" y="4100995"/>
                  </a:lnTo>
                  <a:lnTo>
                    <a:pt x="7956867" y="4101973"/>
                  </a:lnTo>
                  <a:lnTo>
                    <a:pt x="7919707" y="4100258"/>
                  </a:lnTo>
                  <a:lnTo>
                    <a:pt x="7885468" y="4096245"/>
                  </a:lnTo>
                  <a:lnTo>
                    <a:pt x="7849895" y="4093121"/>
                  </a:lnTo>
                  <a:lnTo>
                    <a:pt x="7822959" y="4087139"/>
                  </a:lnTo>
                  <a:lnTo>
                    <a:pt x="7806309" y="4075023"/>
                  </a:lnTo>
                  <a:lnTo>
                    <a:pt x="7799933" y="4056799"/>
                  </a:lnTo>
                  <a:lnTo>
                    <a:pt x="7803832" y="4032440"/>
                  </a:lnTo>
                  <a:lnTo>
                    <a:pt x="7799997" y="3997858"/>
                  </a:lnTo>
                  <a:lnTo>
                    <a:pt x="7801559" y="3959428"/>
                  </a:lnTo>
                  <a:lnTo>
                    <a:pt x="7805242" y="3920731"/>
                  </a:lnTo>
                  <a:lnTo>
                    <a:pt x="7807769" y="3885336"/>
                  </a:lnTo>
                  <a:lnTo>
                    <a:pt x="7808303" y="3845369"/>
                  </a:lnTo>
                  <a:lnTo>
                    <a:pt x="7828064" y="3799319"/>
                  </a:lnTo>
                  <a:lnTo>
                    <a:pt x="7902422" y="3776002"/>
                  </a:lnTo>
                  <a:lnTo>
                    <a:pt x="7945552" y="3771950"/>
                  </a:lnTo>
                  <a:lnTo>
                    <a:pt x="7989176" y="3770465"/>
                  </a:lnTo>
                  <a:lnTo>
                    <a:pt x="8030311" y="3769690"/>
                  </a:lnTo>
                  <a:lnTo>
                    <a:pt x="8101317" y="3765118"/>
                  </a:lnTo>
                  <a:lnTo>
                    <a:pt x="8139646" y="3765753"/>
                  </a:lnTo>
                  <a:lnTo>
                    <a:pt x="8195462" y="3797935"/>
                  </a:lnTo>
                  <a:lnTo>
                    <a:pt x="8209902" y="3836339"/>
                  </a:lnTo>
                  <a:lnTo>
                    <a:pt x="8216112" y="3882644"/>
                  </a:lnTo>
                  <a:lnTo>
                    <a:pt x="8217065" y="3931183"/>
                  </a:lnTo>
                  <a:lnTo>
                    <a:pt x="8215770" y="3976306"/>
                  </a:lnTo>
                  <a:lnTo>
                    <a:pt x="8215223" y="4012387"/>
                  </a:lnTo>
                  <a:lnTo>
                    <a:pt x="8217763" y="4043743"/>
                  </a:lnTo>
                  <a:lnTo>
                    <a:pt x="8221383" y="4082161"/>
                  </a:lnTo>
                  <a:lnTo>
                    <a:pt x="8222170" y="4119969"/>
                  </a:lnTo>
                  <a:lnTo>
                    <a:pt x="8216278" y="4149471"/>
                  </a:lnTo>
                  <a:lnTo>
                    <a:pt x="8194675" y="4176471"/>
                  </a:lnTo>
                  <a:lnTo>
                    <a:pt x="8164957" y="4189565"/>
                  </a:lnTo>
                  <a:lnTo>
                    <a:pt x="8130667" y="4193387"/>
                  </a:lnTo>
                  <a:lnTo>
                    <a:pt x="8095310" y="4192562"/>
                  </a:lnTo>
                  <a:lnTo>
                    <a:pt x="8071294" y="4191711"/>
                  </a:lnTo>
                  <a:lnTo>
                    <a:pt x="7965097" y="4192676"/>
                  </a:lnTo>
                  <a:lnTo>
                    <a:pt x="7866393" y="4193159"/>
                  </a:lnTo>
                  <a:lnTo>
                    <a:pt x="7817053" y="4193705"/>
                  </a:lnTo>
                  <a:lnTo>
                    <a:pt x="7767714" y="4194695"/>
                  </a:lnTo>
                  <a:lnTo>
                    <a:pt x="7752461" y="4210342"/>
                  </a:lnTo>
                  <a:lnTo>
                    <a:pt x="7756284" y="4221048"/>
                  </a:lnTo>
                  <a:lnTo>
                    <a:pt x="7767714" y="4226293"/>
                  </a:lnTo>
                  <a:lnTo>
                    <a:pt x="7819504" y="4228160"/>
                  </a:lnTo>
                  <a:lnTo>
                    <a:pt x="7871307" y="4229227"/>
                  </a:lnTo>
                  <a:lnTo>
                    <a:pt x="7923136" y="4229697"/>
                  </a:lnTo>
                  <a:lnTo>
                    <a:pt x="8026781" y="4229671"/>
                  </a:lnTo>
                  <a:lnTo>
                    <a:pt x="8041297" y="4229887"/>
                  </a:lnTo>
                  <a:lnTo>
                    <a:pt x="8071980" y="4231360"/>
                  </a:lnTo>
                  <a:lnTo>
                    <a:pt x="8121688" y="4234281"/>
                  </a:lnTo>
                  <a:lnTo>
                    <a:pt x="8155279" y="4235018"/>
                  </a:lnTo>
                  <a:lnTo>
                    <a:pt x="8217243" y="4228109"/>
                  </a:lnTo>
                  <a:lnTo>
                    <a:pt x="8252815" y="4202811"/>
                  </a:lnTo>
                  <a:lnTo>
                    <a:pt x="8257946" y="4183735"/>
                  </a:lnTo>
                  <a:lnTo>
                    <a:pt x="8265236" y="4130306"/>
                  </a:lnTo>
                  <a:close/>
                </a:path>
                <a:path extrusionOk="0" h="13716000" w="9443085">
                  <a:moveTo>
                    <a:pt x="8265236" y="3487483"/>
                  </a:moveTo>
                  <a:lnTo>
                    <a:pt x="8265058" y="3429927"/>
                  </a:lnTo>
                  <a:lnTo>
                    <a:pt x="8258149" y="3318179"/>
                  </a:lnTo>
                  <a:lnTo>
                    <a:pt x="8258746" y="3282581"/>
                  </a:lnTo>
                  <a:lnTo>
                    <a:pt x="8260207" y="3237827"/>
                  </a:lnTo>
                  <a:lnTo>
                    <a:pt x="8259178" y="3189960"/>
                  </a:lnTo>
                  <a:lnTo>
                    <a:pt x="8252295" y="3145053"/>
                  </a:lnTo>
                  <a:lnTo>
                    <a:pt x="8236204" y="3109150"/>
                  </a:lnTo>
                  <a:lnTo>
                    <a:pt x="8207540" y="3088309"/>
                  </a:lnTo>
                  <a:lnTo>
                    <a:pt x="8157883" y="3079089"/>
                  </a:lnTo>
                  <a:lnTo>
                    <a:pt x="8102460" y="3077324"/>
                  </a:lnTo>
                  <a:lnTo>
                    <a:pt x="8046555" y="3079699"/>
                  </a:lnTo>
                  <a:lnTo>
                    <a:pt x="7995437" y="3082848"/>
                  </a:lnTo>
                  <a:lnTo>
                    <a:pt x="7941678" y="3086798"/>
                  </a:lnTo>
                  <a:lnTo>
                    <a:pt x="7888237" y="3092843"/>
                  </a:lnTo>
                  <a:lnTo>
                    <a:pt x="7835024" y="3100755"/>
                  </a:lnTo>
                  <a:lnTo>
                    <a:pt x="7781963" y="3110268"/>
                  </a:lnTo>
                  <a:lnTo>
                    <a:pt x="7756449" y="3463188"/>
                  </a:lnTo>
                  <a:lnTo>
                    <a:pt x="7757617" y="3470198"/>
                  </a:lnTo>
                  <a:lnTo>
                    <a:pt x="7827759" y="3492690"/>
                  </a:lnTo>
                  <a:lnTo>
                    <a:pt x="7882445" y="3498177"/>
                  </a:lnTo>
                  <a:lnTo>
                    <a:pt x="7937322" y="3501136"/>
                  </a:lnTo>
                  <a:lnTo>
                    <a:pt x="7992516" y="3501161"/>
                  </a:lnTo>
                  <a:lnTo>
                    <a:pt x="8029664" y="3500882"/>
                  </a:lnTo>
                  <a:lnTo>
                    <a:pt x="8070532" y="3499980"/>
                  </a:lnTo>
                  <a:lnTo>
                    <a:pt x="8110779" y="3495510"/>
                  </a:lnTo>
                  <a:lnTo>
                    <a:pt x="8164868" y="3472815"/>
                  </a:lnTo>
                  <a:lnTo>
                    <a:pt x="8177492" y="3418878"/>
                  </a:lnTo>
                  <a:lnTo>
                    <a:pt x="8177695" y="3371786"/>
                  </a:lnTo>
                  <a:lnTo>
                    <a:pt x="8176514" y="3318205"/>
                  </a:lnTo>
                  <a:lnTo>
                    <a:pt x="8171815" y="3264966"/>
                  </a:lnTo>
                  <a:lnTo>
                    <a:pt x="8161464" y="3218916"/>
                  </a:lnTo>
                  <a:lnTo>
                    <a:pt x="8124723" y="3182747"/>
                  </a:lnTo>
                  <a:lnTo>
                    <a:pt x="8079600" y="3175724"/>
                  </a:lnTo>
                  <a:lnTo>
                    <a:pt x="8021447" y="3174060"/>
                  </a:lnTo>
                  <a:lnTo>
                    <a:pt x="7963306" y="3176574"/>
                  </a:lnTo>
                  <a:lnTo>
                    <a:pt x="7918145" y="3182074"/>
                  </a:lnTo>
                  <a:lnTo>
                    <a:pt x="7879486" y="3202089"/>
                  </a:lnTo>
                  <a:lnTo>
                    <a:pt x="7862417" y="3237941"/>
                  </a:lnTo>
                  <a:lnTo>
                    <a:pt x="7860119" y="3283216"/>
                  </a:lnTo>
                  <a:lnTo>
                    <a:pt x="7865745" y="3331464"/>
                  </a:lnTo>
                  <a:lnTo>
                    <a:pt x="7872450" y="3376244"/>
                  </a:lnTo>
                  <a:lnTo>
                    <a:pt x="8054162" y="3398469"/>
                  </a:lnTo>
                  <a:lnTo>
                    <a:pt x="8081505" y="3330384"/>
                  </a:lnTo>
                  <a:lnTo>
                    <a:pt x="8051101" y="3283686"/>
                  </a:lnTo>
                  <a:lnTo>
                    <a:pt x="7964271" y="3273653"/>
                  </a:lnTo>
                  <a:lnTo>
                    <a:pt x="7947850" y="3311093"/>
                  </a:lnTo>
                  <a:lnTo>
                    <a:pt x="7989760" y="3321634"/>
                  </a:lnTo>
                  <a:lnTo>
                    <a:pt x="8013878" y="3327247"/>
                  </a:lnTo>
                  <a:lnTo>
                    <a:pt x="7988871" y="3357778"/>
                  </a:lnTo>
                  <a:lnTo>
                    <a:pt x="7939189" y="3356826"/>
                  </a:lnTo>
                  <a:lnTo>
                    <a:pt x="7909484" y="3320935"/>
                  </a:lnTo>
                  <a:lnTo>
                    <a:pt x="7906105" y="3284207"/>
                  </a:lnTo>
                  <a:lnTo>
                    <a:pt x="7907883" y="3250933"/>
                  </a:lnTo>
                  <a:lnTo>
                    <a:pt x="7918145" y="3227565"/>
                  </a:lnTo>
                  <a:lnTo>
                    <a:pt x="7940903" y="3222891"/>
                  </a:lnTo>
                  <a:lnTo>
                    <a:pt x="7982699" y="3222625"/>
                  </a:lnTo>
                  <a:lnTo>
                    <a:pt x="8025638" y="3224809"/>
                  </a:lnTo>
                  <a:lnTo>
                    <a:pt x="8091703" y="3239795"/>
                  </a:lnTo>
                  <a:lnTo>
                    <a:pt x="8121180" y="3288461"/>
                  </a:lnTo>
                  <a:lnTo>
                    <a:pt x="8125104" y="3330740"/>
                  </a:lnTo>
                  <a:lnTo>
                    <a:pt x="8130641" y="3401250"/>
                  </a:lnTo>
                  <a:lnTo>
                    <a:pt x="8109432" y="3426129"/>
                  </a:lnTo>
                  <a:lnTo>
                    <a:pt x="8085290" y="3443236"/>
                  </a:lnTo>
                  <a:lnTo>
                    <a:pt x="8058213" y="3452571"/>
                  </a:lnTo>
                  <a:lnTo>
                    <a:pt x="8028203" y="3454120"/>
                  </a:lnTo>
                  <a:lnTo>
                    <a:pt x="7994015" y="3458184"/>
                  </a:lnTo>
                  <a:lnTo>
                    <a:pt x="7956867" y="3459162"/>
                  </a:lnTo>
                  <a:lnTo>
                    <a:pt x="7919707" y="3457448"/>
                  </a:lnTo>
                  <a:lnTo>
                    <a:pt x="7885468" y="3453434"/>
                  </a:lnTo>
                  <a:lnTo>
                    <a:pt x="7849895" y="3450298"/>
                  </a:lnTo>
                  <a:lnTo>
                    <a:pt x="7822959" y="3444316"/>
                  </a:lnTo>
                  <a:lnTo>
                    <a:pt x="7806309" y="3432213"/>
                  </a:lnTo>
                  <a:lnTo>
                    <a:pt x="7799933" y="3413988"/>
                  </a:lnTo>
                  <a:lnTo>
                    <a:pt x="7803832" y="3389630"/>
                  </a:lnTo>
                  <a:lnTo>
                    <a:pt x="7799997" y="3355048"/>
                  </a:lnTo>
                  <a:lnTo>
                    <a:pt x="7801559" y="3316605"/>
                  </a:lnTo>
                  <a:lnTo>
                    <a:pt x="7805242" y="3277908"/>
                  </a:lnTo>
                  <a:lnTo>
                    <a:pt x="7807769" y="3242513"/>
                  </a:lnTo>
                  <a:lnTo>
                    <a:pt x="7808303" y="3202559"/>
                  </a:lnTo>
                  <a:lnTo>
                    <a:pt x="7828064" y="3156521"/>
                  </a:lnTo>
                  <a:lnTo>
                    <a:pt x="7902422" y="3133191"/>
                  </a:lnTo>
                  <a:lnTo>
                    <a:pt x="7945552" y="3129140"/>
                  </a:lnTo>
                  <a:lnTo>
                    <a:pt x="7989176" y="3127641"/>
                  </a:lnTo>
                  <a:lnTo>
                    <a:pt x="8030311" y="3126867"/>
                  </a:lnTo>
                  <a:lnTo>
                    <a:pt x="8101317" y="3122307"/>
                  </a:lnTo>
                  <a:lnTo>
                    <a:pt x="8139646" y="3122942"/>
                  </a:lnTo>
                  <a:lnTo>
                    <a:pt x="8195462" y="3155111"/>
                  </a:lnTo>
                  <a:lnTo>
                    <a:pt x="8209902" y="3193529"/>
                  </a:lnTo>
                  <a:lnTo>
                    <a:pt x="8216112" y="3239820"/>
                  </a:lnTo>
                  <a:lnTo>
                    <a:pt x="8217065" y="3288360"/>
                  </a:lnTo>
                  <a:lnTo>
                    <a:pt x="8215770" y="3333496"/>
                  </a:lnTo>
                  <a:lnTo>
                    <a:pt x="8215223" y="3369564"/>
                  </a:lnTo>
                  <a:lnTo>
                    <a:pt x="8217763" y="3400920"/>
                  </a:lnTo>
                  <a:lnTo>
                    <a:pt x="8221383" y="3439337"/>
                  </a:lnTo>
                  <a:lnTo>
                    <a:pt x="8222170" y="3477145"/>
                  </a:lnTo>
                  <a:lnTo>
                    <a:pt x="8216278" y="3506647"/>
                  </a:lnTo>
                  <a:lnTo>
                    <a:pt x="8194675" y="3533648"/>
                  </a:lnTo>
                  <a:lnTo>
                    <a:pt x="8164970" y="3546741"/>
                  </a:lnTo>
                  <a:lnTo>
                    <a:pt x="8130680" y="3550564"/>
                  </a:lnTo>
                  <a:lnTo>
                    <a:pt x="8095323" y="3549751"/>
                  </a:lnTo>
                  <a:lnTo>
                    <a:pt x="8071294" y="3548900"/>
                  </a:lnTo>
                  <a:lnTo>
                    <a:pt x="7965097" y="3549866"/>
                  </a:lnTo>
                  <a:lnTo>
                    <a:pt x="7866393" y="3550348"/>
                  </a:lnTo>
                  <a:lnTo>
                    <a:pt x="7817053" y="3550882"/>
                  </a:lnTo>
                  <a:lnTo>
                    <a:pt x="7767714" y="3551872"/>
                  </a:lnTo>
                  <a:lnTo>
                    <a:pt x="7752461" y="3567531"/>
                  </a:lnTo>
                  <a:lnTo>
                    <a:pt x="7756284" y="3578237"/>
                  </a:lnTo>
                  <a:lnTo>
                    <a:pt x="7767714" y="3583482"/>
                  </a:lnTo>
                  <a:lnTo>
                    <a:pt x="7819504" y="3585349"/>
                  </a:lnTo>
                  <a:lnTo>
                    <a:pt x="7871307" y="3586416"/>
                  </a:lnTo>
                  <a:lnTo>
                    <a:pt x="7923136" y="3586873"/>
                  </a:lnTo>
                  <a:lnTo>
                    <a:pt x="8026781" y="3586848"/>
                  </a:lnTo>
                  <a:lnTo>
                    <a:pt x="8041297" y="3587064"/>
                  </a:lnTo>
                  <a:lnTo>
                    <a:pt x="8071993" y="3588537"/>
                  </a:lnTo>
                  <a:lnTo>
                    <a:pt x="8121701" y="3591458"/>
                  </a:lnTo>
                  <a:lnTo>
                    <a:pt x="8155279" y="3592195"/>
                  </a:lnTo>
                  <a:lnTo>
                    <a:pt x="8217243" y="3585299"/>
                  </a:lnTo>
                  <a:lnTo>
                    <a:pt x="8252815" y="3559987"/>
                  </a:lnTo>
                  <a:lnTo>
                    <a:pt x="8257946" y="3540912"/>
                  </a:lnTo>
                  <a:lnTo>
                    <a:pt x="8265236" y="3487483"/>
                  </a:lnTo>
                  <a:close/>
                </a:path>
                <a:path extrusionOk="0" h="13716000" w="9443085">
                  <a:moveTo>
                    <a:pt x="8265236" y="2844673"/>
                  </a:moveTo>
                  <a:lnTo>
                    <a:pt x="8265058" y="2787116"/>
                  </a:lnTo>
                  <a:lnTo>
                    <a:pt x="8258149" y="2675369"/>
                  </a:lnTo>
                  <a:lnTo>
                    <a:pt x="8258746" y="2639771"/>
                  </a:lnTo>
                  <a:lnTo>
                    <a:pt x="8260207" y="2595003"/>
                  </a:lnTo>
                  <a:lnTo>
                    <a:pt x="8259178" y="2547150"/>
                  </a:lnTo>
                  <a:lnTo>
                    <a:pt x="8252295" y="2502230"/>
                  </a:lnTo>
                  <a:lnTo>
                    <a:pt x="8236204" y="2466327"/>
                  </a:lnTo>
                  <a:lnTo>
                    <a:pt x="8207540" y="2445499"/>
                  </a:lnTo>
                  <a:lnTo>
                    <a:pt x="8157883" y="2436266"/>
                  </a:lnTo>
                  <a:lnTo>
                    <a:pt x="8102460" y="2434513"/>
                  </a:lnTo>
                  <a:lnTo>
                    <a:pt x="8046555" y="2436888"/>
                  </a:lnTo>
                  <a:lnTo>
                    <a:pt x="7995437" y="2440038"/>
                  </a:lnTo>
                  <a:lnTo>
                    <a:pt x="7941678" y="2443975"/>
                  </a:lnTo>
                  <a:lnTo>
                    <a:pt x="7888237" y="2450020"/>
                  </a:lnTo>
                  <a:lnTo>
                    <a:pt x="7835024" y="2457945"/>
                  </a:lnTo>
                  <a:lnTo>
                    <a:pt x="7781963" y="2467457"/>
                  </a:lnTo>
                  <a:lnTo>
                    <a:pt x="7756449" y="2820378"/>
                  </a:lnTo>
                  <a:lnTo>
                    <a:pt x="7757617" y="2827388"/>
                  </a:lnTo>
                  <a:lnTo>
                    <a:pt x="7827759" y="2849880"/>
                  </a:lnTo>
                  <a:lnTo>
                    <a:pt x="7882445" y="2855366"/>
                  </a:lnTo>
                  <a:lnTo>
                    <a:pt x="7937322" y="2858325"/>
                  </a:lnTo>
                  <a:lnTo>
                    <a:pt x="7992516" y="2858351"/>
                  </a:lnTo>
                  <a:lnTo>
                    <a:pt x="8029664" y="2858071"/>
                  </a:lnTo>
                  <a:lnTo>
                    <a:pt x="8070532" y="2857157"/>
                  </a:lnTo>
                  <a:lnTo>
                    <a:pt x="8110779" y="2852686"/>
                  </a:lnTo>
                  <a:lnTo>
                    <a:pt x="8164868" y="2830004"/>
                  </a:lnTo>
                  <a:lnTo>
                    <a:pt x="8177492" y="2776067"/>
                  </a:lnTo>
                  <a:lnTo>
                    <a:pt x="8177695" y="2728963"/>
                  </a:lnTo>
                  <a:lnTo>
                    <a:pt x="8176514" y="2675382"/>
                  </a:lnTo>
                  <a:lnTo>
                    <a:pt x="8171815" y="2622156"/>
                  </a:lnTo>
                  <a:lnTo>
                    <a:pt x="8161464" y="2576106"/>
                  </a:lnTo>
                  <a:lnTo>
                    <a:pt x="8124723" y="2539936"/>
                  </a:lnTo>
                  <a:lnTo>
                    <a:pt x="8079600" y="2532900"/>
                  </a:lnTo>
                  <a:lnTo>
                    <a:pt x="8021447" y="2531249"/>
                  </a:lnTo>
                  <a:lnTo>
                    <a:pt x="7963306" y="2533764"/>
                  </a:lnTo>
                  <a:lnTo>
                    <a:pt x="7918145" y="2539263"/>
                  </a:lnTo>
                  <a:lnTo>
                    <a:pt x="7879486" y="2559278"/>
                  </a:lnTo>
                  <a:lnTo>
                    <a:pt x="7862417" y="2595130"/>
                  </a:lnTo>
                  <a:lnTo>
                    <a:pt x="7860119" y="2640406"/>
                  </a:lnTo>
                  <a:lnTo>
                    <a:pt x="7865745" y="2688653"/>
                  </a:lnTo>
                  <a:lnTo>
                    <a:pt x="7872450" y="2733433"/>
                  </a:lnTo>
                  <a:lnTo>
                    <a:pt x="8054162" y="2755658"/>
                  </a:lnTo>
                  <a:lnTo>
                    <a:pt x="8081505" y="2687574"/>
                  </a:lnTo>
                  <a:lnTo>
                    <a:pt x="8051101" y="2640876"/>
                  </a:lnTo>
                  <a:lnTo>
                    <a:pt x="7964271" y="2630843"/>
                  </a:lnTo>
                  <a:lnTo>
                    <a:pt x="7947850" y="2668282"/>
                  </a:lnTo>
                  <a:lnTo>
                    <a:pt x="7989760" y="2678823"/>
                  </a:lnTo>
                  <a:lnTo>
                    <a:pt x="8013878" y="2684437"/>
                  </a:lnTo>
                  <a:lnTo>
                    <a:pt x="7988871" y="2714968"/>
                  </a:lnTo>
                  <a:lnTo>
                    <a:pt x="7939189" y="2714015"/>
                  </a:lnTo>
                  <a:lnTo>
                    <a:pt x="7909484" y="2678112"/>
                  </a:lnTo>
                  <a:lnTo>
                    <a:pt x="7906105" y="2641396"/>
                  </a:lnTo>
                  <a:lnTo>
                    <a:pt x="7907883" y="2608122"/>
                  </a:lnTo>
                  <a:lnTo>
                    <a:pt x="7918145" y="2584754"/>
                  </a:lnTo>
                  <a:lnTo>
                    <a:pt x="7940903" y="2580081"/>
                  </a:lnTo>
                  <a:lnTo>
                    <a:pt x="7982699" y="2579814"/>
                  </a:lnTo>
                  <a:lnTo>
                    <a:pt x="8025638" y="2581999"/>
                  </a:lnTo>
                  <a:lnTo>
                    <a:pt x="8091703" y="2596985"/>
                  </a:lnTo>
                  <a:lnTo>
                    <a:pt x="8121180" y="2645638"/>
                  </a:lnTo>
                  <a:lnTo>
                    <a:pt x="8125104" y="2687917"/>
                  </a:lnTo>
                  <a:lnTo>
                    <a:pt x="8130641" y="2758440"/>
                  </a:lnTo>
                  <a:lnTo>
                    <a:pt x="8109432" y="2783319"/>
                  </a:lnTo>
                  <a:lnTo>
                    <a:pt x="8085290" y="2800426"/>
                  </a:lnTo>
                  <a:lnTo>
                    <a:pt x="8058213" y="2809748"/>
                  </a:lnTo>
                  <a:lnTo>
                    <a:pt x="8028203" y="2811310"/>
                  </a:lnTo>
                  <a:lnTo>
                    <a:pt x="7994015" y="2815361"/>
                  </a:lnTo>
                  <a:lnTo>
                    <a:pt x="7956867" y="2816339"/>
                  </a:lnTo>
                  <a:lnTo>
                    <a:pt x="7919707" y="2814624"/>
                  </a:lnTo>
                  <a:lnTo>
                    <a:pt x="7885468" y="2810611"/>
                  </a:lnTo>
                  <a:lnTo>
                    <a:pt x="7849895" y="2807487"/>
                  </a:lnTo>
                  <a:lnTo>
                    <a:pt x="7822959" y="2801493"/>
                  </a:lnTo>
                  <a:lnTo>
                    <a:pt x="7806309" y="2789390"/>
                  </a:lnTo>
                  <a:lnTo>
                    <a:pt x="7799933" y="2771165"/>
                  </a:lnTo>
                  <a:lnTo>
                    <a:pt x="7803832" y="2746819"/>
                  </a:lnTo>
                  <a:lnTo>
                    <a:pt x="7799997" y="2712224"/>
                  </a:lnTo>
                  <a:lnTo>
                    <a:pt x="7801559" y="2673794"/>
                  </a:lnTo>
                  <a:lnTo>
                    <a:pt x="7805242" y="2635085"/>
                  </a:lnTo>
                  <a:lnTo>
                    <a:pt x="7807769" y="2599690"/>
                  </a:lnTo>
                  <a:lnTo>
                    <a:pt x="7808303" y="2559735"/>
                  </a:lnTo>
                  <a:lnTo>
                    <a:pt x="7828064" y="2513698"/>
                  </a:lnTo>
                  <a:lnTo>
                    <a:pt x="7902422" y="2490381"/>
                  </a:lnTo>
                  <a:lnTo>
                    <a:pt x="7945552" y="2486317"/>
                  </a:lnTo>
                  <a:lnTo>
                    <a:pt x="7989176" y="2484831"/>
                  </a:lnTo>
                  <a:lnTo>
                    <a:pt x="8030311" y="2484056"/>
                  </a:lnTo>
                  <a:lnTo>
                    <a:pt x="8101317" y="2479484"/>
                  </a:lnTo>
                  <a:lnTo>
                    <a:pt x="8139646" y="2480119"/>
                  </a:lnTo>
                  <a:lnTo>
                    <a:pt x="8195462" y="2512288"/>
                  </a:lnTo>
                  <a:lnTo>
                    <a:pt x="8209902" y="2550706"/>
                  </a:lnTo>
                  <a:lnTo>
                    <a:pt x="8216112" y="2597010"/>
                  </a:lnTo>
                  <a:lnTo>
                    <a:pt x="8217065" y="2645549"/>
                  </a:lnTo>
                  <a:lnTo>
                    <a:pt x="8215770" y="2690672"/>
                  </a:lnTo>
                  <a:lnTo>
                    <a:pt x="8215223" y="2726753"/>
                  </a:lnTo>
                  <a:lnTo>
                    <a:pt x="8217763" y="2758109"/>
                  </a:lnTo>
                  <a:lnTo>
                    <a:pt x="8221383" y="2796527"/>
                  </a:lnTo>
                  <a:lnTo>
                    <a:pt x="8222170" y="2834335"/>
                  </a:lnTo>
                  <a:lnTo>
                    <a:pt x="8216278" y="2863837"/>
                  </a:lnTo>
                  <a:lnTo>
                    <a:pt x="8194675" y="2890837"/>
                  </a:lnTo>
                  <a:lnTo>
                    <a:pt x="8164970" y="2903931"/>
                  </a:lnTo>
                  <a:lnTo>
                    <a:pt x="8130680" y="2907741"/>
                  </a:lnTo>
                  <a:lnTo>
                    <a:pt x="8095323" y="2906928"/>
                  </a:lnTo>
                  <a:lnTo>
                    <a:pt x="8071294" y="2906090"/>
                  </a:lnTo>
                  <a:lnTo>
                    <a:pt x="7965097" y="2907042"/>
                  </a:lnTo>
                  <a:lnTo>
                    <a:pt x="7866393" y="2907525"/>
                  </a:lnTo>
                  <a:lnTo>
                    <a:pt x="7817053" y="2908071"/>
                  </a:lnTo>
                  <a:lnTo>
                    <a:pt x="7767714" y="2909062"/>
                  </a:lnTo>
                  <a:lnTo>
                    <a:pt x="7752461" y="2924721"/>
                  </a:lnTo>
                  <a:lnTo>
                    <a:pt x="7756284" y="2935414"/>
                  </a:lnTo>
                  <a:lnTo>
                    <a:pt x="7767714" y="2940672"/>
                  </a:lnTo>
                  <a:lnTo>
                    <a:pt x="7819504" y="2942539"/>
                  </a:lnTo>
                  <a:lnTo>
                    <a:pt x="7871307" y="2943593"/>
                  </a:lnTo>
                  <a:lnTo>
                    <a:pt x="7923136" y="2944063"/>
                  </a:lnTo>
                  <a:lnTo>
                    <a:pt x="8026781" y="2944025"/>
                  </a:lnTo>
                  <a:lnTo>
                    <a:pt x="8041284" y="2944241"/>
                  </a:lnTo>
                  <a:lnTo>
                    <a:pt x="8071967" y="2945714"/>
                  </a:lnTo>
                  <a:lnTo>
                    <a:pt x="8121688" y="2948635"/>
                  </a:lnTo>
                  <a:lnTo>
                    <a:pt x="8155279" y="2949371"/>
                  </a:lnTo>
                  <a:lnTo>
                    <a:pt x="8217243" y="2942475"/>
                  </a:lnTo>
                  <a:lnTo>
                    <a:pt x="8252815" y="2917177"/>
                  </a:lnTo>
                  <a:lnTo>
                    <a:pt x="8257946" y="2898089"/>
                  </a:lnTo>
                  <a:lnTo>
                    <a:pt x="8265236" y="2844673"/>
                  </a:lnTo>
                  <a:close/>
                </a:path>
                <a:path extrusionOk="0" h="13716000" w="9443085">
                  <a:moveTo>
                    <a:pt x="8265236" y="2201862"/>
                  </a:moveTo>
                  <a:lnTo>
                    <a:pt x="8265058" y="2144306"/>
                  </a:lnTo>
                  <a:lnTo>
                    <a:pt x="8258149" y="2032546"/>
                  </a:lnTo>
                  <a:lnTo>
                    <a:pt x="8258746" y="1996960"/>
                  </a:lnTo>
                  <a:lnTo>
                    <a:pt x="8260207" y="1952193"/>
                  </a:lnTo>
                  <a:lnTo>
                    <a:pt x="8259178" y="1904326"/>
                  </a:lnTo>
                  <a:lnTo>
                    <a:pt x="8252295" y="1859419"/>
                  </a:lnTo>
                  <a:lnTo>
                    <a:pt x="8236204" y="1823516"/>
                  </a:lnTo>
                  <a:lnTo>
                    <a:pt x="8207540" y="1802676"/>
                  </a:lnTo>
                  <a:lnTo>
                    <a:pt x="8157883" y="1793455"/>
                  </a:lnTo>
                  <a:lnTo>
                    <a:pt x="8102460" y="1791703"/>
                  </a:lnTo>
                  <a:lnTo>
                    <a:pt x="8046555" y="1794065"/>
                  </a:lnTo>
                  <a:lnTo>
                    <a:pt x="7995437" y="1797215"/>
                  </a:lnTo>
                  <a:lnTo>
                    <a:pt x="7941678" y="1801164"/>
                  </a:lnTo>
                  <a:lnTo>
                    <a:pt x="7888237" y="1807210"/>
                  </a:lnTo>
                  <a:lnTo>
                    <a:pt x="7835024" y="1815122"/>
                  </a:lnTo>
                  <a:lnTo>
                    <a:pt x="7781963" y="1824647"/>
                  </a:lnTo>
                  <a:lnTo>
                    <a:pt x="7756449" y="2177554"/>
                  </a:lnTo>
                  <a:lnTo>
                    <a:pt x="7757617" y="2184565"/>
                  </a:lnTo>
                  <a:lnTo>
                    <a:pt x="7827759" y="2207056"/>
                  </a:lnTo>
                  <a:lnTo>
                    <a:pt x="7882445" y="2212543"/>
                  </a:lnTo>
                  <a:lnTo>
                    <a:pt x="7937322" y="2215502"/>
                  </a:lnTo>
                  <a:lnTo>
                    <a:pt x="7992516" y="2215527"/>
                  </a:lnTo>
                  <a:lnTo>
                    <a:pt x="8029664" y="2215248"/>
                  </a:lnTo>
                  <a:lnTo>
                    <a:pt x="8070532" y="2214334"/>
                  </a:lnTo>
                  <a:lnTo>
                    <a:pt x="8110779" y="2209876"/>
                  </a:lnTo>
                  <a:lnTo>
                    <a:pt x="8164868" y="2187181"/>
                  </a:lnTo>
                  <a:lnTo>
                    <a:pt x="8177492" y="2133244"/>
                  </a:lnTo>
                  <a:lnTo>
                    <a:pt x="8177695" y="2086152"/>
                  </a:lnTo>
                  <a:lnTo>
                    <a:pt x="8176514" y="2032571"/>
                  </a:lnTo>
                  <a:lnTo>
                    <a:pt x="8171815" y="1979345"/>
                  </a:lnTo>
                  <a:lnTo>
                    <a:pt x="8161464" y="1933295"/>
                  </a:lnTo>
                  <a:lnTo>
                    <a:pt x="8124723" y="1897113"/>
                  </a:lnTo>
                  <a:lnTo>
                    <a:pt x="8079600" y="1890090"/>
                  </a:lnTo>
                  <a:lnTo>
                    <a:pt x="8021447" y="1888426"/>
                  </a:lnTo>
                  <a:lnTo>
                    <a:pt x="7963306" y="1890941"/>
                  </a:lnTo>
                  <a:lnTo>
                    <a:pt x="7918145" y="1896440"/>
                  </a:lnTo>
                  <a:lnTo>
                    <a:pt x="7879486" y="1916455"/>
                  </a:lnTo>
                  <a:lnTo>
                    <a:pt x="7862417" y="1952307"/>
                  </a:lnTo>
                  <a:lnTo>
                    <a:pt x="7860119" y="1997583"/>
                  </a:lnTo>
                  <a:lnTo>
                    <a:pt x="7865745" y="2045817"/>
                  </a:lnTo>
                  <a:lnTo>
                    <a:pt x="7872450" y="2090597"/>
                  </a:lnTo>
                  <a:lnTo>
                    <a:pt x="8054162" y="2112835"/>
                  </a:lnTo>
                  <a:lnTo>
                    <a:pt x="8081505" y="2044763"/>
                  </a:lnTo>
                  <a:lnTo>
                    <a:pt x="8051101" y="1998052"/>
                  </a:lnTo>
                  <a:lnTo>
                    <a:pt x="7964271" y="1988019"/>
                  </a:lnTo>
                  <a:lnTo>
                    <a:pt x="7947850" y="2025459"/>
                  </a:lnTo>
                  <a:lnTo>
                    <a:pt x="7989760" y="2036000"/>
                  </a:lnTo>
                  <a:lnTo>
                    <a:pt x="8013878" y="2041613"/>
                  </a:lnTo>
                  <a:lnTo>
                    <a:pt x="7988871" y="2072157"/>
                  </a:lnTo>
                  <a:lnTo>
                    <a:pt x="7939189" y="2071192"/>
                  </a:lnTo>
                  <a:lnTo>
                    <a:pt x="7909484" y="2035302"/>
                  </a:lnTo>
                  <a:lnTo>
                    <a:pt x="7906105" y="1998586"/>
                  </a:lnTo>
                  <a:lnTo>
                    <a:pt x="7907883" y="1965299"/>
                  </a:lnTo>
                  <a:lnTo>
                    <a:pt x="7918145" y="1941931"/>
                  </a:lnTo>
                  <a:lnTo>
                    <a:pt x="7940903" y="1937258"/>
                  </a:lnTo>
                  <a:lnTo>
                    <a:pt x="7982699" y="1936991"/>
                  </a:lnTo>
                  <a:lnTo>
                    <a:pt x="8025638" y="1939175"/>
                  </a:lnTo>
                  <a:lnTo>
                    <a:pt x="8091703" y="1954161"/>
                  </a:lnTo>
                  <a:lnTo>
                    <a:pt x="8121180" y="2002828"/>
                  </a:lnTo>
                  <a:lnTo>
                    <a:pt x="8125104" y="2045106"/>
                  </a:lnTo>
                  <a:lnTo>
                    <a:pt x="8130641" y="2115616"/>
                  </a:lnTo>
                  <a:lnTo>
                    <a:pt x="8109432" y="2140496"/>
                  </a:lnTo>
                  <a:lnTo>
                    <a:pt x="8085290" y="2157603"/>
                  </a:lnTo>
                  <a:lnTo>
                    <a:pt x="8058213" y="2166937"/>
                  </a:lnTo>
                  <a:lnTo>
                    <a:pt x="8028203" y="2168487"/>
                  </a:lnTo>
                  <a:lnTo>
                    <a:pt x="7994015" y="2172551"/>
                  </a:lnTo>
                  <a:lnTo>
                    <a:pt x="7956867" y="2173528"/>
                  </a:lnTo>
                  <a:lnTo>
                    <a:pt x="7919707" y="2171814"/>
                  </a:lnTo>
                  <a:lnTo>
                    <a:pt x="7885468" y="2167788"/>
                  </a:lnTo>
                  <a:lnTo>
                    <a:pt x="7849895" y="2164664"/>
                  </a:lnTo>
                  <a:lnTo>
                    <a:pt x="7822959" y="2158682"/>
                  </a:lnTo>
                  <a:lnTo>
                    <a:pt x="7806309" y="2146579"/>
                  </a:lnTo>
                  <a:lnTo>
                    <a:pt x="7799933" y="2128342"/>
                  </a:lnTo>
                  <a:lnTo>
                    <a:pt x="7803832" y="2103996"/>
                  </a:lnTo>
                  <a:lnTo>
                    <a:pt x="7799997" y="2069414"/>
                  </a:lnTo>
                  <a:lnTo>
                    <a:pt x="7801559" y="2030971"/>
                  </a:lnTo>
                  <a:lnTo>
                    <a:pt x="7805242" y="1992274"/>
                  </a:lnTo>
                  <a:lnTo>
                    <a:pt x="7807769" y="1956879"/>
                  </a:lnTo>
                  <a:lnTo>
                    <a:pt x="7808303" y="1916925"/>
                  </a:lnTo>
                  <a:lnTo>
                    <a:pt x="7828064" y="1870875"/>
                  </a:lnTo>
                  <a:lnTo>
                    <a:pt x="7902422" y="1847557"/>
                  </a:lnTo>
                  <a:lnTo>
                    <a:pt x="7945552" y="1843506"/>
                  </a:lnTo>
                  <a:lnTo>
                    <a:pt x="7989176" y="1842020"/>
                  </a:lnTo>
                  <a:lnTo>
                    <a:pt x="8030311" y="1841233"/>
                  </a:lnTo>
                  <a:lnTo>
                    <a:pt x="8101317" y="1836674"/>
                  </a:lnTo>
                  <a:lnTo>
                    <a:pt x="8139646" y="1837309"/>
                  </a:lnTo>
                  <a:lnTo>
                    <a:pt x="8195462" y="1869478"/>
                  </a:lnTo>
                  <a:lnTo>
                    <a:pt x="8209902" y="1907895"/>
                  </a:lnTo>
                  <a:lnTo>
                    <a:pt x="8216112" y="1954187"/>
                  </a:lnTo>
                  <a:lnTo>
                    <a:pt x="8217065" y="2002726"/>
                  </a:lnTo>
                  <a:lnTo>
                    <a:pt x="8215770" y="2047862"/>
                  </a:lnTo>
                  <a:lnTo>
                    <a:pt x="8215223" y="2083930"/>
                  </a:lnTo>
                  <a:lnTo>
                    <a:pt x="8217763" y="2115286"/>
                  </a:lnTo>
                  <a:lnTo>
                    <a:pt x="8221383" y="2153704"/>
                  </a:lnTo>
                  <a:lnTo>
                    <a:pt x="8222170" y="2191512"/>
                  </a:lnTo>
                  <a:lnTo>
                    <a:pt x="8216278" y="2221014"/>
                  </a:lnTo>
                  <a:lnTo>
                    <a:pt x="8194675" y="2248014"/>
                  </a:lnTo>
                  <a:lnTo>
                    <a:pt x="8164970" y="2261108"/>
                  </a:lnTo>
                  <a:lnTo>
                    <a:pt x="8130680" y="2264930"/>
                  </a:lnTo>
                  <a:lnTo>
                    <a:pt x="8095323" y="2264118"/>
                  </a:lnTo>
                  <a:lnTo>
                    <a:pt x="8071294" y="2263267"/>
                  </a:lnTo>
                  <a:lnTo>
                    <a:pt x="7965097" y="2264232"/>
                  </a:lnTo>
                  <a:lnTo>
                    <a:pt x="7866393" y="2264714"/>
                  </a:lnTo>
                  <a:lnTo>
                    <a:pt x="7817053" y="2265248"/>
                  </a:lnTo>
                  <a:lnTo>
                    <a:pt x="7767714" y="2266226"/>
                  </a:lnTo>
                  <a:lnTo>
                    <a:pt x="7752461" y="2281898"/>
                  </a:lnTo>
                  <a:lnTo>
                    <a:pt x="7756284" y="2292591"/>
                  </a:lnTo>
                  <a:lnTo>
                    <a:pt x="7767714" y="2297836"/>
                  </a:lnTo>
                  <a:lnTo>
                    <a:pt x="7819504" y="2299716"/>
                  </a:lnTo>
                  <a:lnTo>
                    <a:pt x="7871307" y="2300782"/>
                  </a:lnTo>
                  <a:lnTo>
                    <a:pt x="7923136" y="2301240"/>
                  </a:lnTo>
                  <a:lnTo>
                    <a:pt x="8026781" y="2301214"/>
                  </a:lnTo>
                  <a:lnTo>
                    <a:pt x="8041284" y="2301430"/>
                  </a:lnTo>
                  <a:lnTo>
                    <a:pt x="8071967" y="2302903"/>
                  </a:lnTo>
                  <a:lnTo>
                    <a:pt x="8121675" y="2305824"/>
                  </a:lnTo>
                  <a:lnTo>
                    <a:pt x="8155267" y="2306561"/>
                  </a:lnTo>
                  <a:lnTo>
                    <a:pt x="8217243" y="2299652"/>
                  </a:lnTo>
                  <a:lnTo>
                    <a:pt x="8252815" y="2274354"/>
                  </a:lnTo>
                  <a:lnTo>
                    <a:pt x="8257946" y="2255278"/>
                  </a:lnTo>
                  <a:lnTo>
                    <a:pt x="8265236" y="2201862"/>
                  </a:lnTo>
                  <a:close/>
                </a:path>
                <a:path extrusionOk="0" h="13716000" w="9443085">
                  <a:moveTo>
                    <a:pt x="8265236" y="1559026"/>
                  </a:moveTo>
                  <a:lnTo>
                    <a:pt x="8265058" y="1501482"/>
                  </a:lnTo>
                  <a:lnTo>
                    <a:pt x="8258149" y="1389735"/>
                  </a:lnTo>
                  <a:lnTo>
                    <a:pt x="8258746" y="1354137"/>
                  </a:lnTo>
                  <a:lnTo>
                    <a:pt x="8260207" y="1309370"/>
                  </a:lnTo>
                  <a:lnTo>
                    <a:pt x="8259178" y="1261516"/>
                  </a:lnTo>
                  <a:lnTo>
                    <a:pt x="8252295" y="1216596"/>
                  </a:lnTo>
                  <a:lnTo>
                    <a:pt x="8236204" y="1180693"/>
                  </a:lnTo>
                  <a:lnTo>
                    <a:pt x="8207540" y="1159865"/>
                  </a:lnTo>
                  <a:lnTo>
                    <a:pt x="8157883" y="1150632"/>
                  </a:lnTo>
                  <a:lnTo>
                    <a:pt x="8102460" y="1148880"/>
                  </a:lnTo>
                  <a:lnTo>
                    <a:pt x="8046555" y="1151255"/>
                  </a:lnTo>
                  <a:lnTo>
                    <a:pt x="7995437" y="1154404"/>
                  </a:lnTo>
                  <a:lnTo>
                    <a:pt x="7941678" y="1158341"/>
                  </a:lnTo>
                  <a:lnTo>
                    <a:pt x="7888237" y="1164386"/>
                  </a:lnTo>
                  <a:lnTo>
                    <a:pt x="7835024" y="1172298"/>
                  </a:lnTo>
                  <a:lnTo>
                    <a:pt x="7781963" y="1181823"/>
                  </a:lnTo>
                  <a:lnTo>
                    <a:pt x="7756449" y="1534744"/>
                  </a:lnTo>
                  <a:lnTo>
                    <a:pt x="7757617" y="1541754"/>
                  </a:lnTo>
                  <a:lnTo>
                    <a:pt x="7827759" y="1564246"/>
                  </a:lnTo>
                  <a:lnTo>
                    <a:pt x="7882445" y="1569732"/>
                  </a:lnTo>
                  <a:lnTo>
                    <a:pt x="7937322" y="1572691"/>
                  </a:lnTo>
                  <a:lnTo>
                    <a:pt x="7992516" y="1572717"/>
                  </a:lnTo>
                  <a:lnTo>
                    <a:pt x="8029664" y="1572437"/>
                  </a:lnTo>
                  <a:lnTo>
                    <a:pt x="8070532" y="1571523"/>
                  </a:lnTo>
                  <a:lnTo>
                    <a:pt x="8110779" y="1567065"/>
                  </a:lnTo>
                  <a:lnTo>
                    <a:pt x="8164868" y="1544370"/>
                  </a:lnTo>
                  <a:lnTo>
                    <a:pt x="8177492" y="1490433"/>
                  </a:lnTo>
                  <a:lnTo>
                    <a:pt x="8177695" y="1443329"/>
                  </a:lnTo>
                  <a:lnTo>
                    <a:pt x="8176514" y="1389748"/>
                  </a:lnTo>
                  <a:lnTo>
                    <a:pt x="8171815" y="1336522"/>
                  </a:lnTo>
                  <a:lnTo>
                    <a:pt x="8161464" y="1290472"/>
                  </a:lnTo>
                  <a:lnTo>
                    <a:pt x="8124723" y="1254290"/>
                  </a:lnTo>
                  <a:lnTo>
                    <a:pt x="8079600" y="1247267"/>
                  </a:lnTo>
                  <a:lnTo>
                    <a:pt x="8021447" y="1245603"/>
                  </a:lnTo>
                  <a:lnTo>
                    <a:pt x="7963306" y="1248130"/>
                  </a:lnTo>
                  <a:lnTo>
                    <a:pt x="7918145" y="1253629"/>
                  </a:lnTo>
                  <a:lnTo>
                    <a:pt x="7879486" y="1273644"/>
                  </a:lnTo>
                  <a:lnTo>
                    <a:pt x="7862417" y="1309497"/>
                  </a:lnTo>
                  <a:lnTo>
                    <a:pt x="7860119" y="1354759"/>
                  </a:lnTo>
                  <a:lnTo>
                    <a:pt x="7865745" y="1403007"/>
                  </a:lnTo>
                  <a:lnTo>
                    <a:pt x="7872450" y="1447787"/>
                  </a:lnTo>
                  <a:lnTo>
                    <a:pt x="8054162" y="1470025"/>
                  </a:lnTo>
                  <a:lnTo>
                    <a:pt x="8081505" y="1401940"/>
                  </a:lnTo>
                  <a:lnTo>
                    <a:pt x="8051101" y="1355242"/>
                  </a:lnTo>
                  <a:lnTo>
                    <a:pt x="7964271" y="1345209"/>
                  </a:lnTo>
                  <a:lnTo>
                    <a:pt x="7947850" y="1382649"/>
                  </a:lnTo>
                  <a:lnTo>
                    <a:pt x="7989760" y="1393190"/>
                  </a:lnTo>
                  <a:lnTo>
                    <a:pt x="8013878" y="1398790"/>
                  </a:lnTo>
                  <a:lnTo>
                    <a:pt x="7988871" y="1429334"/>
                  </a:lnTo>
                  <a:lnTo>
                    <a:pt x="7939189" y="1428381"/>
                  </a:lnTo>
                  <a:lnTo>
                    <a:pt x="7909484" y="1392491"/>
                  </a:lnTo>
                  <a:lnTo>
                    <a:pt x="7906105" y="1355763"/>
                  </a:lnTo>
                  <a:lnTo>
                    <a:pt x="7907883" y="1322489"/>
                  </a:lnTo>
                  <a:lnTo>
                    <a:pt x="7918145" y="1299121"/>
                  </a:lnTo>
                  <a:lnTo>
                    <a:pt x="7940903" y="1294447"/>
                  </a:lnTo>
                  <a:lnTo>
                    <a:pt x="7982699" y="1294180"/>
                  </a:lnTo>
                  <a:lnTo>
                    <a:pt x="8025638" y="1296352"/>
                  </a:lnTo>
                  <a:lnTo>
                    <a:pt x="8091703" y="1311351"/>
                  </a:lnTo>
                  <a:lnTo>
                    <a:pt x="8121180" y="1360004"/>
                  </a:lnTo>
                  <a:lnTo>
                    <a:pt x="8125104" y="1402283"/>
                  </a:lnTo>
                  <a:lnTo>
                    <a:pt x="8130641" y="1472806"/>
                  </a:lnTo>
                  <a:lnTo>
                    <a:pt x="8109432" y="1497685"/>
                  </a:lnTo>
                  <a:lnTo>
                    <a:pt x="8085290" y="1514792"/>
                  </a:lnTo>
                  <a:lnTo>
                    <a:pt x="8058213" y="1524114"/>
                  </a:lnTo>
                  <a:lnTo>
                    <a:pt x="8028203" y="1525676"/>
                  </a:lnTo>
                  <a:lnTo>
                    <a:pt x="7994015" y="1529727"/>
                  </a:lnTo>
                  <a:lnTo>
                    <a:pt x="7956867" y="1530705"/>
                  </a:lnTo>
                  <a:lnTo>
                    <a:pt x="7919707" y="1528991"/>
                  </a:lnTo>
                  <a:lnTo>
                    <a:pt x="7885468" y="1524977"/>
                  </a:lnTo>
                  <a:lnTo>
                    <a:pt x="7849895" y="1521841"/>
                  </a:lnTo>
                  <a:lnTo>
                    <a:pt x="7822959" y="1515859"/>
                  </a:lnTo>
                  <a:lnTo>
                    <a:pt x="7806309" y="1503756"/>
                  </a:lnTo>
                  <a:lnTo>
                    <a:pt x="7799933" y="1485531"/>
                  </a:lnTo>
                  <a:lnTo>
                    <a:pt x="7803832" y="1461173"/>
                  </a:lnTo>
                  <a:lnTo>
                    <a:pt x="7799997" y="1426591"/>
                  </a:lnTo>
                  <a:lnTo>
                    <a:pt x="7801559" y="1388160"/>
                  </a:lnTo>
                  <a:lnTo>
                    <a:pt x="7805242" y="1349451"/>
                  </a:lnTo>
                  <a:lnTo>
                    <a:pt x="7807769" y="1314056"/>
                  </a:lnTo>
                  <a:lnTo>
                    <a:pt x="7808303" y="1274102"/>
                  </a:lnTo>
                  <a:lnTo>
                    <a:pt x="7828064" y="1228064"/>
                  </a:lnTo>
                  <a:lnTo>
                    <a:pt x="7902422" y="1204734"/>
                  </a:lnTo>
                  <a:lnTo>
                    <a:pt x="7945552" y="1200683"/>
                  </a:lnTo>
                  <a:lnTo>
                    <a:pt x="7989176" y="1199197"/>
                  </a:lnTo>
                  <a:lnTo>
                    <a:pt x="8030311" y="1198422"/>
                  </a:lnTo>
                  <a:lnTo>
                    <a:pt x="8101317" y="1193863"/>
                  </a:lnTo>
                  <a:lnTo>
                    <a:pt x="8139646" y="1194485"/>
                  </a:lnTo>
                  <a:lnTo>
                    <a:pt x="8195462" y="1226654"/>
                  </a:lnTo>
                  <a:lnTo>
                    <a:pt x="8209902" y="1265072"/>
                  </a:lnTo>
                  <a:lnTo>
                    <a:pt x="8216112" y="1311376"/>
                  </a:lnTo>
                  <a:lnTo>
                    <a:pt x="8217065" y="1359916"/>
                  </a:lnTo>
                  <a:lnTo>
                    <a:pt x="8215770" y="1405039"/>
                  </a:lnTo>
                  <a:lnTo>
                    <a:pt x="8215223" y="1441119"/>
                  </a:lnTo>
                  <a:lnTo>
                    <a:pt x="8217763" y="1472476"/>
                  </a:lnTo>
                  <a:lnTo>
                    <a:pt x="8221383" y="1510893"/>
                  </a:lnTo>
                  <a:lnTo>
                    <a:pt x="8222170" y="1548701"/>
                  </a:lnTo>
                  <a:lnTo>
                    <a:pt x="8216278" y="1578203"/>
                  </a:lnTo>
                  <a:lnTo>
                    <a:pt x="8194675" y="1605203"/>
                  </a:lnTo>
                  <a:lnTo>
                    <a:pt x="8164957" y="1618297"/>
                  </a:lnTo>
                  <a:lnTo>
                    <a:pt x="8130667" y="1622107"/>
                  </a:lnTo>
                  <a:lnTo>
                    <a:pt x="8095310" y="1621294"/>
                  </a:lnTo>
                  <a:lnTo>
                    <a:pt x="8071294" y="1620456"/>
                  </a:lnTo>
                  <a:lnTo>
                    <a:pt x="7965097" y="1621409"/>
                  </a:lnTo>
                  <a:lnTo>
                    <a:pt x="7866393" y="1621891"/>
                  </a:lnTo>
                  <a:lnTo>
                    <a:pt x="7817053" y="1622425"/>
                  </a:lnTo>
                  <a:lnTo>
                    <a:pt x="7767714" y="1623415"/>
                  </a:lnTo>
                  <a:lnTo>
                    <a:pt x="7752461" y="1639074"/>
                  </a:lnTo>
                  <a:lnTo>
                    <a:pt x="7756284" y="1649780"/>
                  </a:lnTo>
                  <a:lnTo>
                    <a:pt x="7767714" y="1655025"/>
                  </a:lnTo>
                  <a:lnTo>
                    <a:pt x="7819504" y="1656905"/>
                  </a:lnTo>
                  <a:lnTo>
                    <a:pt x="7871307" y="1657959"/>
                  </a:lnTo>
                  <a:lnTo>
                    <a:pt x="7923136" y="1658429"/>
                  </a:lnTo>
                  <a:lnTo>
                    <a:pt x="8026781" y="1658391"/>
                  </a:lnTo>
                  <a:lnTo>
                    <a:pt x="8041284" y="1658607"/>
                  </a:lnTo>
                  <a:lnTo>
                    <a:pt x="8071955" y="1660080"/>
                  </a:lnTo>
                  <a:lnTo>
                    <a:pt x="8121663" y="1663001"/>
                  </a:lnTo>
                  <a:lnTo>
                    <a:pt x="8155267" y="1663750"/>
                  </a:lnTo>
                  <a:lnTo>
                    <a:pt x="8217243" y="1656842"/>
                  </a:lnTo>
                  <a:lnTo>
                    <a:pt x="8252815" y="1631543"/>
                  </a:lnTo>
                  <a:lnTo>
                    <a:pt x="8257946" y="1612455"/>
                  </a:lnTo>
                  <a:lnTo>
                    <a:pt x="8265236" y="1559026"/>
                  </a:lnTo>
                  <a:close/>
                </a:path>
                <a:path extrusionOk="0" h="13716000" w="9443085">
                  <a:moveTo>
                    <a:pt x="8265236" y="916228"/>
                  </a:moveTo>
                  <a:lnTo>
                    <a:pt x="8265058" y="858672"/>
                  </a:lnTo>
                  <a:lnTo>
                    <a:pt x="8258149" y="746912"/>
                  </a:lnTo>
                  <a:lnTo>
                    <a:pt x="8258746" y="711327"/>
                  </a:lnTo>
                  <a:lnTo>
                    <a:pt x="8260207" y="666559"/>
                  </a:lnTo>
                  <a:lnTo>
                    <a:pt x="8259178" y="618705"/>
                  </a:lnTo>
                  <a:lnTo>
                    <a:pt x="8252295" y="573786"/>
                  </a:lnTo>
                  <a:lnTo>
                    <a:pt x="8236204" y="537883"/>
                  </a:lnTo>
                  <a:lnTo>
                    <a:pt x="8207540" y="517042"/>
                  </a:lnTo>
                  <a:lnTo>
                    <a:pt x="8157883" y="507822"/>
                  </a:lnTo>
                  <a:lnTo>
                    <a:pt x="8102460" y="506069"/>
                  </a:lnTo>
                  <a:lnTo>
                    <a:pt x="8046555" y="508431"/>
                  </a:lnTo>
                  <a:lnTo>
                    <a:pt x="7995437" y="511581"/>
                  </a:lnTo>
                  <a:lnTo>
                    <a:pt x="7941678" y="515531"/>
                  </a:lnTo>
                  <a:lnTo>
                    <a:pt x="7888237" y="521576"/>
                  </a:lnTo>
                  <a:lnTo>
                    <a:pt x="7835024" y="529488"/>
                  </a:lnTo>
                  <a:lnTo>
                    <a:pt x="7781963" y="539013"/>
                  </a:lnTo>
                  <a:lnTo>
                    <a:pt x="7756449" y="891921"/>
                  </a:lnTo>
                  <a:lnTo>
                    <a:pt x="7757617" y="898931"/>
                  </a:lnTo>
                  <a:lnTo>
                    <a:pt x="7827759" y="921435"/>
                  </a:lnTo>
                  <a:lnTo>
                    <a:pt x="7882445" y="926909"/>
                  </a:lnTo>
                  <a:lnTo>
                    <a:pt x="7937322" y="929868"/>
                  </a:lnTo>
                  <a:lnTo>
                    <a:pt x="7992516" y="929894"/>
                  </a:lnTo>
                  <a:lnTo>
                    <a:pt x="8029664" y="929614"/>
                  </a:lnTo>
                  <a:lnTo>
                    <a:pt x="8070532" y="928712"/>
                  </a:lnTo>
                  <a:lnTo>
                    <a:pt x="8110779" y="924242"/>
                  </a:lnTo>
                  <a:lnTo>
                    <a:pt x="8164868" y="901547"/>
                  </a:lnTo>
                  <a:lnTo>
                    <a:pt x="8177492" y="847610"/>
                  </a:lnTo>
                  <a:lnTo>
                    <a:pt x="8177695" y="800519"/>
                  </a:lnTo>
                  <a:lnTo>
                    <a:pt x="8176514" y="746937"/>
                  </a:lnTo>
                  <a:lnTo>
                    <a:pt x="8171815" y="693712"/>
                  </a:lnTo>
                  <a:lnTo>
                    <a:pt x="8161464" y="647649"/>
                  </a:lnTo>
                  <a:lnTo>
                    <a:pt x="8124723" y="611479"/>
                  </a:lnTo>
                  <a:lnTo>
                    <a:pt x="8079600" y="604456"/>
                  </a:lnTo>
                  <a:lnTo>
                    <a:pt x="8021447" y="602792"/>
                  </a:lnTo>
                  <a:lnTo>
                    <a:pt x="7963306" y="605307"/>
                  </a:lnTo>
                  <a:lnTo>
                    <a:pt x="7918145" y="610806"/>
                  </a:lnTo>
                  <a:lnTo>
                    <a:pt x="7879486" y="630821"/>
                  </a:lnTo>
                  <a:lnTo>
                    <a:pt x="7862417" y="666673"/>
                  </a:lnTo>
                  <a:lnTo>
                    <a:pt x="7860119" y="711949"/>
                  </a:lnTo>
                  <a:lnTo>
                    <a:pt x="7865745" y="760183"/>
                  </a:lnTo>
                  <a:lnTo>
                    <a:pt x="7872450" y="804964"/>
                  </a:lnTo>
                  <a:lnTo>
                    <a:pt x="8054162" y="827201"/>
                  </a:lnTo>
                  <a:lnTo>
                    <a:pt x="8081505" y="759117"/>
                  </a:lnTo>
                  <a:lnTo>
                    <a:pt x="8051101" y="712419"/>
                  </a:lnTo>
                  <a:lnTo>
                    <a:pt x="7964271" y="702373"/>
                  </a:lnTo>
                  <a:lnTo>
                    <a:pt x="7947850" y="739825"/>
                  </a:lnTo>
                  <a:lnTo>
                    <a:pt x="7989760" y="750379"/>
                  </a:lnTo>
                  <a:lnTo>
                    <a:pt x="8013878" y="755980"/>
                  </a:lnTo>
                  <a:lnTo>
                    <a:pt x="7988871" y="786523"/>
                  </a:lnTo>
                  <a:lnTo>
                    <a:pt x="7939189" y="785571"/>
                  </a:lnTo>
                  <a:lnTo>
                    <a:pt x="7909484" y="749668"/>
                  </a:lnTo>
                  <a:lnTo>
                    <a:pt x="7906105" y="712939"/>
                  </a:lnTo>
                  <a:lnTo>
                    <a:pt x="7907883" y="679678"/>
                  </a:lnTo>
                  <a:lnTo>
                    <a:pt x="7918145" y="656310"/>
                  </a:lnTo>
                  <a:lnTo>
                    <a:pt x="7940903" y="651624"/>
                  </a:lnTo>
                  <a:lnTo>
                    <a:pt x="7982699" y="651357"/>
                  </a:lnTo>
                  <a:lnTo>
                    <a:pt x="8025638" y="653542"/>
                  </a:lnTo>
                  <a:lnTo>
                    <a:pt x="8091703" y="668528"/>
                  </a:lnTo>
                  <a:lnTo>
                    <a:pt x="8121180" y="717194"/>
                  </a:lnTo>
                  <a:lnTo>
                    <a:pt x="8125104" y="759472"/>
                  </a:lnTo>
                  <a:lnTo>
                    <a:pt x="8130641" y="829983"/>
                  </a:lnTo>
                  <a:lnTo>
                    <a:pt x="8109432" y="854862"/>
                  </a:lnTo>
                  <a:lnTo>
                    <a:pt x="8085290" y="871969"/>
                  </a:lnTo>
                  <a:lnTo>
                    <a:pt x="8058213" y="881303"/>
                  </a:lnTo>
                  <a:lnTo>
                    <a:pt x="8028203" y="882853"/>
                  </a:lnTo>
                  <a:lnTo>
                    <a:pt x="7994015" y="886917"/>
                  </a:lnTo>
                  <a:lnTo>
                    <a:pt x="7956867" y="887895"/>
                  </a:lnTo>
                  <a:lnTo>
                    <a:pt x="7919707" y="886180"/>
                  </a:lnTo>
                  <a:lnTo>
                    <a:pt x="7885468" y="882167"/>
                  </a:lnTo>
                  <a:lnTo>
                    <a:pt x="7849895" y="879017"/>
                  </a:lnTo>
                  <a:lnTo>
                    <a:pt x="7822959" y="873048"/>
                  </a:lnTo>
                  <a:lnTo>
                    <a:pt x="7806309" y="860945"/>
                  </a:lnTo>
                  <a:lnTo>
                    <a:pt x="7799933" y="842708"/>
                  </a:lnTo>
                  <a:lnTo>
                    <a:pt x="7803832" y="818362"/>
                  </a:lnTo>
                  <a:lnTo>
                    <a:pt x="7799997" y="783780"/>
                  </a:lnTo>
                  <a:lnTo>
                    <a:pt x="7801559" y="745337"/>
                  </a:lnTo>
                  <a:lnTo>
                    <a:pt x="7805242" y="706640"/>
                  </a:lnTo>
                  <a:lnTo>
                    <a:pt x="7807769" y="671233"/>
                  </a:lnTo>
                  <a:lnTo>
                    <a:pt x="7808303" y="631278"/>
                  </a:lnTo>
                  <a:lnTo>
                    <a:pt x="7828064" y="585241"/>
                  </a:lnTo>
                  <a:lnTo>
                    <a:pt x="7902422" y="561924"/>
                  </a:lnTo>
                  <a:lnTo>
                    <a:pt x="7945552" y="557872"/>
                  </a:lnTo>
                  <a:lnTo>
                    <a:pt x="7989176" y="556387"/>
                  </a:lnTo>
                  <a:lnTo>
                    <a:pt x="8030311" y="555599"/>
                  </a:lnTo>
                  <a:lnTo>
                    <a:pt x="8101317" y="551027"/>
                  </a:lnTo>
                  <a:lnTo>
                    <a:pt x="8139646" y="551662"/>
                  </a:lnTo>
                  <a:lnTo>
                    <a:pt x="8195462" y="583844"/>
                  </a:lnTo>
                  <a:lnTo>
                    <a:pt x="8209902" y="622261"/>
                  </a:lnTo>
                  <a:lnTo>
                    <a:pt x="8216112" y="668553"/>
                  </a:lnTo>
                  <a:lnTo>
                    <a:pt x="8217065" y="717092"/>
                  </a:lnTo>
                  <a:lnTo>
                    <a:pt x="8215770" y="762228"/>
                  </a:lnTo>
                  <a:lnTo>
                    <a:pt x="8215223" y="798296"/>
                  </a:lnTo>
                  <a:lnTo>
                    <a:pt x="8217763" y="829652"/>
                  </a:lnTo>
                  <a:lnTo>
                    <a:pt x="8221383" y="868070"/>
                  </a:lnTo>
                  <a:lnTo>
                    <a:pt x="8222170" y="905878"/>
                  </a:lnTo>
                  <a:lnTo>
                    <a:pt x="8216278" y="935380"/>
                  </a:lnTo>
                  <a:lnTo>
                    <a:pt x="8194675" y="962380"/>
                  </a:lnTo>
                  <a:lnTo>
                    <a:pt x="8164970" y="975474"/>
                  </a:lnTo>
                  <a:lnTo>
                    <a:pt x="8130692" y="979297"/>
                  </a:lnTo>
                  <a:lnTo>
                    <a:pt x="8095335" y="978471"/>
                  </a:lnTo>
                  <a:lnTo>
                    <a:pt x="8071307" y="977633"/>
                  </a:lnTo>
                  <a:lnTo>
                    <a:pt x="7965097" y="978598"/>
                  </a:lnTo>
                  <a:lnTo>
                    <a:pt x="7866393" y="979081"/>
                  </a:lnTo>
                  <a:lnTo>
                    <a:pt x="7817053" y="979614"/>
                  </a:lnTo>
                  <a:lnTo>
                    <a:pt x="7767714" y="980592"/>
                  </a:lnTo>
                  <a:lnTo>
                    <a:pt x="7752461" y="996264"/>
                  </a:lnTo>
                  <a:lnTo>
                    <a:pt x="7756284" y="1006957"/>
                  </a:lnTo>
                  <a:lnTo>
                    <a:pt x="7767714" y="1012202"/>
                  </a:lnTo>
                  <a:lnTo>
                    <a:pt x="7819504" y="1014082"/>
                  </a:lnTo>
                  <a:lnTo>
                    <a:pt x="7871307" y="1015149"/>
                  </a:lnTo>
                  <a:lnTo>
                    <a:pt x="7923136" y="1015606"/>
                  </a:lnTo>
                  <a:lnTo>
                    <a:pt x="8026781" y="1015580"/>
                  </a:lnTo>
                  <a:lnTo>
                    <a:pt x="8041284" y="1015796"/>
                  </a:lnTo>
                  <a:lnTo>
                    <a:pt x="8071955" y="1017270"/>
                  </a:lnTo>
                  <a:lnTo>
                    <a:pt x="8121675" y="1020191"/>
                  </a:lnTo>
                  <a:lnTo>
                    <a:pt x="8155267" y="1020927"/>
                  </a:lnTo>
                  <a:lnTo>
                    <a:pt x="8217243" y="1014018"/>
                  </a:lnTo>
                  <a:lnTo>
                    <a:pt x="8252815" y="988733"/>
                  </a:lnTo>
                  <a:lnTo>
                    <a:pt x="8257946" y="969645"/>
                  </a:lnTo>
                  <a:lnTo>
                    <a:pt x="8265236" y="916228"/>
                  </a:lnTo>
                  <a:close/>
                </a:path>
                <a:path extrusionOk="0" h="13716000" w="9443085">
                  <a:moveTo>
                    <a:pt x="8265236" y="273405"/>
                  </a:moveTo>
                  <a:lnTo>
                    <a:pt x="8265058" y="215849"/>
                  </a:lnTo>
                  <a:lnTo>
                    <a:pt x="8261363" y="157695"/>
                  </a:lnTo>
                  <a:lnTo>
                    <a:pt x="8258213" y="105105"/>
                  </a:lnTo>
                  <a:lnTo>
                    <a:pt x="8258276" y="97015"/>
                  </a:lnTo>
                  <a:lnTo>
                    <a:pt x="8258746" y="68503"/>
                  </a:lnTo>
                  <a:lnTo>
                    <a:pt x="8260207" y="23736"/>
                  </a:lnTo>
                  <a:lnTo>
                    <a:pt x="8259699" y="0"/>
                  </a:lnTo>
                  <a:lnTo>
                    <a:pt x="8212658" y="0"/>
                  </a:lnTo>
                  <a:lnTo>
                    <a:pt x="8216100" y="25717"/>
                  </a:lnTo>
                  <a:lnTo>
                    <a:pt x="8217052" y="74371"/>
                  </a:lnTo>
                  <a:lnTo>
                    <a:pt x="8215820" y="117373"/>
                  </a:lnTo>
                  <a:lnTo>
                    <a:pt x="8215706" y="123228"/>
                  </a:lnTo>
                  <a:lnTo>
                    <a:pt x="8215223" y="155486"/>
                  </a:lnTo>
                  <a:lnTo>
                    <a:pt x="8217802" y="187172"/>
                  </a:lnTo>
                  <a:lnTo>
                    <a:pt x="8221383" y="225259"/>
                  </a:lnTo>
                  <a:lnTo>
                    <a:pt x="8222170" y="263067"/>
                  </a:lnTo>
                  <a:lnTo>
                    <a:pt x="8216278" y="292569"/>
                  </a:lnTo>
                  <a:lnTo>
                    <a:pt x="8194675" y="319570"/>
                  </a:lnTo>
                  <a:lnTo>
                    <a:pt x="8164970" y="332663"/>
                  </a:lnTo>
                  <a:lnTo>
                    <a:pt x="8130680" y="336486"/>
                  </a:lnTo>
                  <a:lnTo>
                    <a:pt x="8095323" y="335673"/>
                  </a:lnTo>
                  <a:lnTo>
                    <a:pt x="8079079" y="335000"/>
                  </a:lnTo>
                  <a:lnTo>
                    <a:pt x="8071294" y="334822"/>
                  </a:lnTo>
                  <a:lnTo>
                    <a:pt x="7767714" y="337781"/>
                  </a:lnTo>
                  <a:lnTo>
                    <a:pt x="7756258" y="342823"/>
                  </a:lnTo>
                  <a:lnTo>
                    <a:pt x="7752461" y="353441"/>
                  </a:lnTo>
                  <a:lnTo>
                    <a:pt x="7756284" y="364147"/>
                  </a:lnTo>
                  <a:lnTo>
                    <a:pt x="7767714" y="369392"/>
                  </a:lnTo>
                  <a:lnTo>
                    <a:pt x="7819504" y="371271"/>
                  </a:lnTo>
                  <a:lnTo>
                    <a:pt x="7871307" y="372325"/>
                  </a:lnTo>
                  <a:lnTo>
                    <a:pt x="7974965" y="372872"/>
                  </a:lnTo>
                  <a:lnTo>
                    <a:pt x="8031937" y="372859"/>
                  </a:lnTo>
                  <a:lnTo>
                    <a:pt x="8041297" y="372986"/>
                  </a:lnTo>
                  <a:lnTo>
                    <a:pt x="8056397" y="373583"/>
                  </a:lnTo>
                  <a:lnTo>
                    <a:pt x="8121688" y="377380"/>
                  </a:lnTo>
                  <a:lnTo>
                    <a:pt x="8155279" y="378104"/>
                  </a:lnTo>
                  <a:lnTo>
                    <a:pt x="8187512" y="376453"/>
                  </a:lnTo>
                  <a:lnTo>
                    <a:pt x="8208378" y="372770"/>
                  </a:lnTo>
                  <a:lnTo>
                    <a:pt x="8217243" y="371208"/>
                  </a:lnTo>
                  <a:lnTo>
                    <a:pt x="8252815" y="345909"/>
                  </a:lnTo>
                  <a:lnTo>
                    <a:pt x="8257946" y="326834"/>
                  </a:lnTo>
                  <a:lnTo>
                    <a:pt x="8265236" y="273405"/>
                  </a:lnTo>
                  <a:close/>
                </a:path>
                <a:path extrusionOk="0" h="13716000" w="9443085">
                  <a:moveTo>
                    <a:pt x="8850770" y="13716000"/>
                  </a:moveTo>
                  <a:lnTo>
                    <a:pt x="8827478" y="13589013"/>
                  </a:lnTo>
                  <a:lnTo>
                    <a:pt x="8815349" y="13589013"/>
                  </a:lnTo>
                  <a:lnTo>
                    <a:pt x="8789162" y="13462013"/>
                  </a:lnTo>
                  <a:lnTo>
                    <a:pt x="8751583" y="13462013"/>
                  </a:lnTo>
                  <a:lnTo>
                    <a:pt x="8768817" y="13589013"/>
                  </a:lnTo>
                  <a:lnTo>
                    <a:pt x="8721115" y="13589013"/>
                  </a:lnTo>
                  <a:lnTo>
                    <a:pt x="8751583" y="13462013"/>
                  </a:lnTo>
                  <a:lnTo>
                    <a:pt x="8710397" y="13462013"/>
                  </a:lnTo>
                  <a:lnTo>
                    <a:pt x="8681377" y="13589013"/>
                  </a:lnTo>
                  <a:lnTo>
                    <a:pt x="8671585" y="13589013"/>
                  </a:lnTo>
                  <a:lnTo>
                    <a:pt x="8652840" y="13716000"/>
                  </a:lnTo>
                  <a:lnTo>
                    <a:pt x="8850770" y="13716000"/>
                  </a:lnTo>
                  <a:close/>
                </a:path>
                <a:path extrusionOk="0" h="13716000" w="9443085">
                  <a:moveTo>
                    <a:pt x="8936101" y="13462013"/>
                  </a:moveTo>
                  <a:lnTo>
                    <a:pt x="8935453" y="13335013"/>
                  </a:lnTo>
                  <a:lnTo>
                    <a:pt x="8934526" y="13335013"/>
                  </a:lnTo>
                  <a:lnTo>
                    <a:pt x="8933332" y="13208013"/>
                  </a:lnTo>
                  <a:lnTo>
                    <a:pt x="8930361" y="13208013"/>
                  </a:lnTo>
                  <a:lnTo>
                    <a:pt x="8928684" y="13081013"/>
                  </a:lnTo>
                  <a:lnTo>
                    <a:pt x="8925217" y="13081013"/>
                  </a:lnTo>
                  <a:lnTo>
                    <a:pt x="8923541" y="12954013"/>
                  </a:lnTo>
                  <a:lnTo>
                    <a:pt x="8918778" y="12954013"/>
                  </a:lnTo>
                  <a:lnTo>
                    <a:pt x="8921902" y="12827013"/>
                  </a:lnTo>
                  <a:lnTo>
                    <a:pt x="8924341" y="12827013"/>
                  </a:lnTo>
                  <a:lnTo>
                    <a:pt x="8926131" y="12700013"/>
                  </a:lnTo>
                  <a:lnTo>
                    <a:pt x="8928011" y="12700013"/>
                  </a:lnTo>
                  <a:lnTo>
                    <a:pt x="8928202" y="12573013"/>
                  </a:lnTo>
                  <a:lnTo>
                    <a:pt x="8927363" y="12573013"/>
                  </a:lnTo>
                  <a:lnTo>
                    <a:pt x="8926436" y="12446013"/>
                  </a:lnTo>
                  <a:lnTo>
                    <a:pt x="8925242" y="12446013"/>
                  </a:lnTo>
                  <a:lnTo>
                    <a:pt x="8923833" y="12319013"/>
                  </a:lnTo>
                  <a:lnTo>
                    <a:pt x="8920582" y="12319013"/>
                  </a:lnTo>
                  <a:lnTo>
                    <a:pt x="8917127" y="12192013"/>
                  </a:lnTo>
                  <a:lnTo>
                    <a:pt x="8915438" y="12065013"/>
                  </a:lnTo>
                  <a:lnTo>
                    <a:pt x="8913901" y="12065013"/>
                  </a:lnTo>
                  <a:lnTo>
                    <a:pt x="8916327" y="11938013"/>
                  </a:lnTo>
                  <a:lnTo>
                    <a:pt x="8918130" y="11938013"/>
                  </a:lnTo>
                  <a:lnTo>
                    <a:pt x="8919337" y="11811013"/>
                  </a:lnTo>
                  <a:lnTo>
                    <a:pt x="8920201" y="11811013"/>
                  </a:lnTo>
                  <a:lnTo>
                    <a:pt x="8919972" y="11684013"/>
                  </a:lnTo>
                  <a:lnTo>
                    <a:pt x="8919362" y="11684013"/>
                  </a:lnTo>
                  <a:lnTo>
                    <a:pt x="8918435" y="11557013"/>
                  </a:lnTo>
                  <a:lnTo>
                    <a:pt x="8915832" y="11557013"/>
                  </a:lnTo>
                  <a:lnTo>
                    <a:pt x="8914257" y="11430013"/>
                  </a:lnTo>
                  <a:lnTo>
                    <a:pt x="8912581" y="11430013"/>
                  </a:lnTo>
                  <a:lnTo>
                    <a:pt x="8909113" y="11303013"/>
                  </a:lnTo>
                  <a:lnTo>
                    <a:pt x="8907437" y="11303013"/>
                  </a:lnTo>
                  <a:lnTo>
                    <a:pt x="8905862" y="11176013"/>
                  </a:lnTo>
                  <a:lnTo>
                    <a:pt x="8908237" y="11049013"/>
                  </a:lnTo>
                  <a:lnTo>
                    <a:pt x="8911234" y="11049013"/>
                  </a:lnTo>
                  <a:lnTo>
                    <a:pt x="8911907" y="10922013"/>
                  </a:lnTo>
                  <a:lnTo>
                    <a:pt x="8912111" y="10922013"/>
                  </a:lnTo>
                  <a:lnTo>
                    <a:pt x="8911869" y="10795013"/>
                  </a:lnTo>
                  <a:lnTo>
                    <a:pt x="8910333" y="10795013"/>
                  </a:lnTo>
                  <a:lnTo>
                    <a:pt x="8909139" y="10668013"/>
                  </a:lnTo>
                  <a:lnTo>
                    <a:pt x="8906167" y="10668013"/>
                  </a:lnTo>
                  <a:lnTo>
                    <a:pt x="8904491" y="10541013"/>
                  </a:lnTo>
                  <a:lnTo>
                    <a:pt x="8901024" y="10414013"/>
                  </a:lnTo>
                  <a:lnTo>
                    <a:pt x="8897137" y="10414013"/>
                  </a:lnTo>
                  <a:lnTo>
                    <a:pt x="8900046" y="10287013"/>
                  </a:lnTo>
                  <a:lnTo>
                    <a:pt x="8902243" y="10287013"/>
                  </a:lnTo>
                  <a:lnTo>
                    <a:pt x="8903767" y="10160013"/>
                  </a:lnTo>
                  <a:lnTo>
                    <a:pt x="8905113" y="10160013"/>
                  </a:lnTo>
                  <a:lnTo>
                    <a:pt x="8905037" y="10033013"/>
                  </a:lnTo>
                  <a:lnTo>
                    <a:pt x="8904541" y="10033013"/>
                  </a:lnTo>
                  <a:lnTo>
                    <a:pt x="8903678" y="9906013"/>
                  </a:lnTo>
                  <a:lnTo>
                    <a:pt x="8901125" y="9906013"/>
                  </a:lnTo>
                  <a:lnTo>
                    <a:pt x="8899538" y="9779013"/>
                  </a:lnTo>
                  <a:lnTo>
                    <a:pt x="8897823" y="9779013"/>
                  </a:lnTo>
                  <a:lnTo>
                    <a:pt x="8894242" y="9652013"/>
                  </a:lnTo>
                  <a:lnTo>
                    <a:pt x="8892515" y="9652013"/>
                  </a:lnTo>
                  <a:lnTo>
                    <a:pt x="8890698" y="9525013"/>
                  </a:lnTo>
                  <a:lnTo>
                    <a:pt x="8890825" y="9525013"/>
                  </a:lnTo>
                  <a:lnTo>
                    <a:pt x="8893251" y="9398013"/>
                  </a:lnTo>
                  <a:lnTo>
                    <a:pt x="8895042" y="9398013"/>
                  </a:lnTo>
                  <a:lnTo>
                    <a:pt x="8896248" y="9271013"/>
                  </a:lnTo>
                  <a:lnTo>
                    <a:pt x="8897125" y="9271013"/>
                  </a:lnTo>
                  <a:lnTo>
                    <a:pt x="8896883" y="9144013"/>
                  </a:lnTo>
                  <a:lnTo>
                    <a:pt x="8896274" y="9144013"/>
                  </a:lnTo>
                  <a:lnTo>
                    <a:pt x="8895347" y="9017013"/>
                  </a:lnTo>
                  <a:lnTo>
                    <a:pt x="8892743" y="9017013"/>
                  </a:lnTo>
                  <a:lnTo>
                    <a:pt x="8891168" y="8890013"/>
                  </a:lnTo>
                  <a:lnTo>
                    <a:pt x="8889492" y="8890013"/>
                  </a:lnTo>
                  <a:lnTo>
                    <a:pt x="8886038" y="8763013"/>
                  </a:lnTo>
                  <a:lnTo>
                    <a:pt x="8885771" y="8763013"/>
                  </a:lnTo>
                  <a:lnTo>
                    <a:pt x="8885771" y="12827013"/>
                  </a:lnTo>
                  <a:lnTo>
                    <a:pt x="8879408" y="12700013"/>
                  </a:lnTo>
                  <a:lnTo>
                    <a:pt x="8832215" y="12700013"/>
                  </a:lnTo>
                  <a:lnTo>
                    <a:pt x="8851836" y="12827013"/>
                  </a:lnTo>
                  <a:lnTo>
                    <a:pt x="8819375" y="12827013"/>
                  </a:lnTo>
                  <a:lnTo>
                    <a:pt x="8795728" y="12700013"/>
                  </a:lnTo>
                  <a:lnTo>
                    <a:pt x="8781072" y="12700013"/>
                  </a:lnTo>
                  <a:lnTo>
                    <a:pt x="8754783" y="12573013"/>
                  </a:lnTo>
                  <a:lnTo>
                    <a:pt x="8730729" y="12573013"/>
                  </a:lnTo>
                  <a:lnTo>
                    <a:pt x="8702294" y="12700013"/>
                  </a:lnTo>
                  <a:lnTo>
                    <a:pt x="8682888" y="12700013"/>
                  </a:lnTo>
                  <a:lnTo>
                    <a:pt x="8663495" y="12827013"/>
                  </a:lnTo>
                  <a:lnTo>
                    <a:pt x="8616544" y="12827013"/>
                  </a:lnTo>
                  <a:lnTo>
                    <a:pt x="8649792" y="12700013"/>
                  </a:lnTo>
                  <a:lnTo>
                    <a:pt x="8612429" y="12700013"/>
                  </a:lnTo>
                  <a:lnTo>
                    <a:pt x="8610854" y="12573013"/>
                  </a:lnTo>
                  <a:lnTo>
                    <a:pt x="8696300" y="12573013"/>
                  </a:lnTo>
                  <a:lnTo>
                    <a:pt x="8723732" y="12446013"/>
                  </a:lnTo>
                  <a:lnTo>
                    <a:pt x="8642413" y="12446013"/>
                  </a:lnTo>
                  <a:lnTo>
                    <a:pt x="8616112" y="12319013"/>
                  </a:lnTo>
                  <a:lnTo>
                    <a:pt x="8604796" y="12319013"/>
                  </a:lnTo>
                  <a:lnTo>
                    <a:pt x="8604593" y="12192013"/>
                  </a:lnTo>
                  <a:lnTo>
                    <a:pt x="8604542" y="12065013"/>
                  </a:lnTo>
                  <a:lnTo>
                    <a:pt x="8616912" y="12192013"/>
                  </a:lnTo>
                  <a:lnTo>
                    <a:pt x="8632558" y="12192013"/>
                  </a:lnTo>
                  <a:lnTo>
                    <a:pt x="8662886" y="12319013"/>
                  </a:lnTo>
                  <a:lnTo>
                    <a:pt x="8703412" y="12319013"/>
                  </a:lnTo>
                  <a:lnTo>
                    <a:pt x="8637791" y="12192013"/>
                  </a:lnTo>
                  <a:lnTo>
                    <a:pt x="8766569" y="12192013"/>
                  </a:lnTo>
                  <a:lnTo>
                    <a:pt x="8736698" y="12319013"/>
                  </a:lnTo>
                  <a:lnTo>
                    <a:pt x="8783396" y="12319013"/>
                  </a:lnTo>
                  <a:lnTo>
                    <a:pt x="8813648" y="12192013"/>
                  </a:lnTo>
                  <a:lnTo>
                    <a:pt x="8823642" y="12192013"/>
                  </a:lnTo>
                  <a:lnTo>
                    <a:pt x="8839543" y="12065013"/>
                  </a:lnTo>
                  <a:lnTo>
                    <a:pt x="8870366" y="12065013"/>
                  </a:lnTo>
                  <a:lnTo>
                    <a:pt x="8833244" y="12192013"/>
                  </a:lnTo>
                  <a:lnTo>
                    <a:pt x="8881237" y="12192013"/>
                  </a:lnTo>
                  <a:lnTo>
                    <a:pt x="8881720" y="12319013"/>
                  </a:lnTo>
                  <a:lnTo>
                    <a:pt x="8849627" y="12319013"/>
                  </a:lnTo>
                  <a:lnTo>
                    <a:pt x="8825052" y="12446013"/>
                  </a:lnTo>
                  <a:lnTo>
                    <a:pt x="8796706" y="12446013"/>
                  </a:lnTo>
                  <a:lnTo>
                    <a:pt x="8824354" y="12573013"/>
                  </a:lnTo>
                  <a:lnTo>
                    <a:pt x="8883599" y="12573013"/>
                  </a:lnTo>
                  <a:lnTo>
                    <a:pt x="8884120" y="12700013"/>
                  </a:lnTo>
                  <a:lnTo>
                    <a:pt x="8884818" y="12700013"/>
                  </a:lnTo>
                  <a:lnTo>
                    <a:pt x="8885771" y="12827013"/>
                  </a:lnTo>
                  <a:lnTo>
                    <a:pt x="8885771" y="8763013"/>
                  </a:lnTo>
                  <a:lnTo>
                    <a:pt x="8884348" y="8763013"/>
                  </a:lnTo>
                  <a:lnTo>
                    <a:pt x="8882774" y="8636013"/>
                  </a:lnTo>
                  <a:lnTo>
                    <a:pt x="8885250" y="8636013"/>
                  </a:lnTo>
                  <a:lnTo>
                    <a:pt x="8887041" y="8509013"/>
                  </a:lnTo>
                  <a:lnTo>
                    <a:pt x="8888247" y="8509013"/>
                  </a:lnTo>
                  <a:lnTo>
                    <a:pt x="8888920" y="8382013"/>
                  </a:lnTo>
                  <a:lnTo>
                    <a:pt x="8888273" y="8255013"/>
                  </a:lnTo>
                  <a:lnTo>
                    <a:pt x="8887346" y="8255013"/>
                  </a:lnTo>
                  <a:lnTo>
                    <a:pt x="8886152" y="8128013"/>
                  </a:lnTo>
                  <a:lnTo>
                    <a:pt x="8883167" y="8128013"/>
                  </a:lnTo>
                  <a:lnTo>
                    <a:pt x="8881491" y="8001013"/>
                  </a:lnTo>
                  <a:lnTo>
                    <a:pt x="8878024" y="7874013"/>
                  </a:lnTo>
                  <a:lnTo>
                    <a:pt x="8877757" y="7874013"/>
                  </a:lnTo>
                  <a:lnTo>
                    <a:pt x="8877757" y="11938013"/>
                  </a:lnTo>
                  <a:lnTo>
                    <a:pt x="8850452" y="11938013"/>
                  </a:lnTo>
                  <a:lnTo>
                    <a:pt x="8825128" y="11811013"/>
                  </a:lnTo>
                  <a:lnTo>
                    <a:pt x="8787409" y="11811013"/>
                  </a:lnTo>
                  <a:lnTo>
                    <a:pt x="8804986" y="11938013"/>
                  </a:lnTo>
                  <a:lnTo>
                    <a:pt x="8743836" y="11938013"/>
                  </a:lnTo>
                  <a:lnTo>
                    <a:pt x="8726970" y="11811013"/>
                  </a:lnTo>
                  <a:lnTo>
                    <a:pt x="8711997" y="11938013"/>
                  </a:lnTo>
                  <a:lnTo>
                    <a:pt x="8673871" y="11938013"/>
                  </a:lnTo>
                  <a:lnTo>
                    <a:pt x="8705012" y="11811013"/>
                  </a:lnTo>
                  <a:lnTo>
                    <a:pt x="8635898" y="11811013"/>
                  </a:lnTo>
                  <a:lnTo>
                    <a:pt x="8606333" y="11938013"/>
                  </a:lnTo>
                  <a:lnTo>
                    <a:pt x="8606269" y="11811013"/>
                  </a:lnTo>
                  <a:lnTo>
                    <a:pt x="8602853" y="11811013"/>
                  </a:lnTo>
                  <a:lnTo>
                    <a:pt x="8631809" y="11684013"/>
                  </a:lnTo>
                  <a:lnTo>
                    <a:pt x="8719439" y="11684013"/>
                  </a:lnTo>
                  <a:lnTo>
                    <a:pt x="8718042" y="11557013"/>
                  </a:lnTo>
                  <a:lnTo>
                    <a:pt x="8597278" y="11557013"/>
                  </a:lnTo>
                  <a:lnTo>
                    <a:pt x="8596795" y="11430013"/>
                  </a:lnTo>
                  <a:lnTo>
                    <a:pt x="8596579" y="11430013"/>
                  </a:lnTo>
                  <a:lnTo>
                    <a:pt x="8596427" y="11303013"/>
                  </a:lnTo>
                  <a:lnTo>
                    <a:pt x="8624545" y="11430013"/>
                  </a:lnTo>
                  <a:lnTo>
                    <a:pt x="8695411" y="11430013"/>
                  </a:lnTo>
                  <a:lnTo>
                    <a:pt x="8629790" y="11303013"/>
                  </a:lnTo>
                  <a:lnTo>
                    <a:pt x="8677440" y="11303013"/>
                  </a:lnTo>
                  <a:lnTo>
                    <a:pt x="8695817" y="11430013"/>
                  </a:lnTo>
                  <a:lnTo>
                    <a:pt x="8726005" y="11430013"/>
                  </a:lnTo>
                  <a:lnTo>
                    <a:pt x="8745791" y="11303013"/>
                  </a:lnTo>
                  <a:lnTo>
                    <a:pt x="8790699" y="11303013"/>
                  </a:lnTo>
                  <a:lnTo>
                    <a:pt x="8758568" y="11430013"/>
                  </a:lnTo>
                  <a:lnTo>
                    <a:pt x="8805647" y="11430013"/>
                  </a:lnTo>
                  <a:lnTo>
                    <a:pt x="8838044" y="11303013"/>
                  </a:lnTo>
                  <a:lnTo>
                    <a:pt x="8845588" y="11303013"/>
                  </a:lnTo>
                  <a:lnTo>
                    <a:pt x="8855481" y="11176013"/>
                  </a:lnTo>
                  <a:lnTo>
                    <a:pt x="8849576" y="11176013"/>
                  </a:lnTo>
                  <a:lnTo>
                    <a:pt x="8826576" y="11049013"/>
                  </a:lnTo>
                  <a:lnTo>
                    <a:pt x="8817026" y="11049013"/>
                  </a:lnTo>
                  <a:lnTo>
                    <a:pt x="8791156" y="10922013"/>
                  </a:lnTo>
                  <a:lnTo>
                    <a:pt x="8744623" y="10922013"/>
                  </a:lnTo>
                  <a:lnTo>
                    <a:pt x="8761908" y="11049013"/>
                  </a:lnTo>
                  <a:lnTo>
                    <a:pt x="8696922" y="11049013"/>
                  </a:lnTo>
                  <a:lnTo>
                    <a:pt x="8727389" y="10922013"/>
                  </a:lnTo>
                  <a:lnTo>
                    <a:pt x="8657171" y="10922013"/>
                  </a:lnTo>
                  <a:lnTo>
                    <a:pt x="8627796" y="11049013"/>
                  </a:lnTo>
                  <a:lnTo>
                    <a:pt x="8628634" y="11049013"/>
                  </a:lnTo>
                  <a:lnTo>
                    <a:pt x="8610448" y="11176013"/>
                  </a:lnTo>
                  <a:lnTo>
                    <a:pt x="8594014" y="11176013"/>
                  </a:lnTo>
                  <a:lnTo>
                    <a:pt x="8595144" y="11049013"/>
                  </a:lnTo>
                  <a:lnTo>
                    <a:pt x="8598179" y="11049013"/>
                  </a:lnTo>
                  <a:lnTo>
                    <a:pt x="8597506" y="10922013"/>
                  </a:lnTo>
                  <a:lnTo>
                    <a:pt x="8623706" y="10922013"/>
                  </a:lnTo>
                  <a:lnTo>
                    <a:pt x="8652205" y="10795013"/>
                  </a:lnTo>
                  <a:lnTo>
                    <a:pt x="8709952" y="10795013"/>
                  </a:lnTo>
                  <a:lnTo>
                    <a:pt x="8652561" y="10668013"/>
                  </a:lnTo>
                  <a:lnTo>
                    <a:pt x="8589188" y="10668013"/>
                  </a:lnTo>
                  <a:lnTo>
                    <a:pt x="8588705" y="10541013"/>
                  </a:lnTo>
                  <a:lnTo>
                    <a:pt x="8621687" y="10541013"/>
                  </a:lnTo>
                  <a:lnTo>
                    <a:pt x="8588375" y="10414013"/>
                  </a:lnTo>
                  <a:lnTo>
                    <a:pt x="8638451" y="10414013"/>
                  </a:lnTo>
                  <a:lnTo>
                    <a:pt x="8653056" y="10541013"/>
                  </a:lnTo>
                  <a:lnTo>
                    <a:pt x="8678710" y="10541013"/>
                  </a:lnTo>
                  <a:lnTo>
                    <a:pt x="8711654" y="10668013"/>
                  </a:lnTo>
                  <a:lnTo>
                    <a:pt x="8739251" y="10668013"/>
                  </a:lnTo>
                  <a:lnTo>
                    <a:pt x="8767293" y="10541013"/>
                  </a:lnTo>
                  <a:lnTo>
                    <a:pt x="8756447" y="10541013"/>
                  </a:lnTo>
                  <a:lnTo>
                    <a:pt x="8774481" y="10414013"/>
                  </a:lnTo>
                  <a:lnTo>
                    <a:pt x="8817140" y="10414013"/>
                  </a:lnTo>
                  <a:lnTo>
                    <a:pt x="8782609" y="10541013"/>
                  </a:lnTo>
                  <a:lnTo>
                    <a:pt x="8829954" y="10541013"/>
                  </a:lnTo>
                  <a:lnTo>
                    <a:pt x="8864435" y="10414013"/>
                  </a:lnTo>
                  <a:lnTo>
                    <a:pt x="8865133" y="10541013"/>
                  </a:lnTo>
                  <a:lnTo>
                    <a:pt x="8865959" y="10541013"/>
                  </a:lnTo>
                  <a:lnTo>
                    <a:pt x="8866162" y="10668013"/>
                  </a:lnTo>
                  <a:lnTo>
                    <a:pt x="8783587" y="10668013"/>
                  </a:lnTo>
                  <a:lnTo>
                    <a:pt x="8756205" y="10795013"/>
                  </a:lnTo>
                  <a:lnTo>
                    <a:pt x="8836863" y="10795013"/>
                  </a:lnTo>
                  <a:lnTo>
                    <a:pt x="8867140" y="10922013"/>
                  </a:lnTo>
                  <a:lnTo>
                    <a:pt x="8868016" y="10922013"/>
                  </a:lnTo>
                  <a:lnTo>
                    <a:pt x="8868715" y="11049013"/>
                  </a:lnTo>
                  <a:lnTo>
                    <a:pt x="8870963" y="11049013"/>
                  </a:lnTo>
                  <a:lnTo>
                    <a:pt x="8872309" y="11176013"/>
                  </a:lnTo>
                  <a:lnTo>
                    <a:pt x="8871064" y="11176013"/>
                  </a:lnTo>
                  <a:lnTo>
                    <a:pt x="8871445" y="11303013"/>
                  </a:lnTo>
                  <a:lnTo>
                    <a:pt x="8873236" y="11303013"/>
                  </a:lnTo>
                  <a:lnTo>
                    <a:pt x="8873731" y="11430013"/>
                  </a:lnTo>
                  <a:lnTo>
                    <a:pt x="8874061" y="11430013"/>
                  </a:lnTo>
                  <a:lnTo>
                    <a:pt x="8874265" y="11557013"/>
                  </a:lnTo>
                  <a:lnTo>
                    <a:pt x="8756879" y="11557013"/>
                  </a:lnTo>
                  <a:lnTo>
                    <a:pt x="8757412" y="11684013"/>
                  </a:lnTo>
                  <a:lnTo>
                    <a:pt x="8875230" y="11684013"/>
                  </a:lnTo>
                  <a:lnTo>
                    <a:pt x="8875598" y="11811013"/>
                  </a:lnTo>
                  <a:lnTo>
                    <a:pt x="8876805" y="11811013"/>
                  </a:lnTo>
                  <a:lnTo>
                    <a:pt x="8877757" y="11938013"/>
                  </a:lnTo>
                  <a:lnTo>
                    <a:pt x="8877757" y="7874013"/>
                  </a:lnTo>
                  <a:lnTo>
                    <a:pt x="8871585" y="7874013"/>
                  </a:lnTo>
                  <a:lnTo>
                    <a:pt x="8874722" y="7747013"/>
                  </a:lnTo>
                  <a:lnTo>
                    <a:pt x="8877148" y="7747013"/>
                  </a:lnTo>
                  <a:lnTo>
                    <a:pt x="8878938" y="7620013"/>
                  </a:lnTo>
                  <a:lnTo>
                    <a:pt x="8880818" y="7620013"/>
                  </a:lnTo>
                  <a:lnTo>
                    <a:pt x="8881008" y="7493013"/>
                  </a:lnTo>
                  <a:lnTo>
                    <a:pt x="8880780" y="7493013"/>
                  </a:lnTo>
                  <a:lnTo>
                    <a:pt x="8880170" y="7366013"/>
                  </a:lnTo>
                  <a:lnTo>
                    <a:pt x="8878049" y="7366013"/>
                  </a:lnTo>
                  <a:lnTo>
                    <a:pt x="8876640" y="7239013"/>
                  </a:lnTo>
                  <a:lnTo>
                    <a:pt x="8875065" y="7239013"/>
                  </a:lnTo>
                  <a:lnTo>
                    <a:pt x="8873388" y="7112013"/>
                  </a:lnTo>
                  <a:lnTo>
                    <a:pt x="8869921" y="7112013"/>
                  </a:lnTo>
                  <a:lnTo>
                    <a:pt x="8868245" y="6985013"/>
                  </a:lnTo>
                  <a:lnTo>
                    <a:pt x="8863381" y="6985013"/>
                  </a:lnTo>
                  <a:lnTo>
                    <a:pt x="8866505" y="6858013"/>
                  </a:lnTo>
                  <a:lnTo>
                    <a:pt x="8870734" y="6858013"/>
                  </a:lnTo>
                  <a:lnTo>
                    <a:pt x="8871941" y="6731013"/>
                  </a:lnTo>
                  <a:lnTo>
                    <a:pt x="8872614" y="6731013"/>
                  </a:lnTo>
                  <a:lnTo>
                    <a:pt x="8872804" y="6604013"/>
                  </a:lnTo>
                  <a:lnTo>
                    <a:pt x="8871966" y="6604013"/>
                  </a:lnTo>
                  <a:lnTo>
                    <a:pt x="8871026" y="6477013"/>
                  </a:lnTo>
                  <a:lnTo>
                    <a:pt x="8869832" y="6477013"/>
                  </a:lnTo>
                  <a:lnTo>
                    <a:pt x="8868423" y="6350013"/>
                  </a:lnTo>
                  <a:lnTo>
                    <a:pt x="8865184" y="6350013"/>
                  </a:lnTo>
                  <a:lnTo>
                    <a:pt x="8862784" y="6262090"/>
                  </a:lnTo>
                  <a:lnTo>
                    <a:pt x="8862784" y="10287013"/>
                  </a:lnTo>
                  <a:lnTo>
                    <a:pt x="8856421" y="10287013"/>
                  </a:lnTo>
                  <a:lnTo>
                    <a:pt x="8849665" y="10160013"/>
                  </a:lnTo>
                  <a:lnTo>
                    <a:pt x="8809215" y="10160013"/>
                  </a:lnTo>
                  <a:lnTo>
                    <a:pt x="8828849" y="10287013"/>
                  </a:lnTo>
                  <a:lnTo>
                    <a:pt x="8760206" y="10287013"/>
                  </a:lnTo>
                  <a:lnTo>
                    <a:pt x="8745245" y="10160013"/>
                  </a:lnTo>
                  <a:lnTo>
                    <a:pt x="8670620" y="10160013"/>
                  </a:lnTo>
                  <a:lnTo>
                    <a:pt x="8659901" y="10287013"/>
                  </a:lnTo>
                  <a:lnTo>
                    <a:pt x="8626805" y="10287013"/>
                  </a:lnTo>
                  <a:lnTo>
                    <a:pt x="8658873" y="10160013"/>
                  </a:lnTo>
                  <a:lnTo>
                    <a:pt x="8587854" y="10160013"/>
                  </a:lnTo>
                  <a:lnTo>
                    <a:pt x="8616810" y="10033013"/>
                  </a:lnTo>
                  <a:lnTo>
                    <a:pt x="8673313" y="10033013"/>
                  </a:lnTo>
                  <a:lnTo>
                    <a:pt x="8700745" y="9906013"/>
                  </a:lnTo>
                  <a:lnTo>
                    <a:pt x="8619426" y="9906013"/>
                  </a:lnTo>
                  <a:lnTo>
                    <a:pt x="8589670" y="9779013"/>
                  </a:lnTo>
                  <a:lnTo>
                    <a:pt x="8581809" y="9779013"/>
                  </a:lnTo>
                  <a:lnTo>
                    <a:pt x="8581593" y="9652013"/>
                  </a:lnTo>
                  <a:lnTo>
                    <a:pt x="8609571" y="9652013"/>
                  </a:lnTo>
                  <a:lnTo>
                    <a:pt x="8639899" y="9779013"/>
                  </a:lnTo>
                  <a:lnTo>
                    <a:pt x="8680425" y="9779013"/>
                  </a:lnTo>
                  <a:lnTo>
                    <a:pt x="8614791" y="9652013"/>
                  </a:lnTo>
                  <a:lnTo>
                    <a:pt x="8775713" y="9652013"/>
                  </a:lnTo>
                  <a:lnTo>
                    <a:pt x="8743582" y="9779013"/>
                  </a:lnTo>
                  <a:lnTo>
                    <a:pt x="8790648" y="9779013"/>
                  </a:lnTo>
                  <a:lnTo>
                    <a:pt x="8823058" y="9652013"/>
                  </a:lnTo>
                  <a:lnTo>
                    <a:pt x="8800643" y="9652013"/>
                  </a:lnTo>
                  <a:lnTo>
                    <a:pt x="8816556" y="9525013"/>
                  </a:lnTo>
                  <a:lnTo>
                    <a:pt x="8856459" y="9525013"/>
                  </a:lnTo>
                  <a:lnTo>
                    <a:pt x="8856688" y="9652013"/>
                  </a:lnTo>
                  <a:lnTo>
                    <a:pt x="8858237" y="9652013"/>
                  </a:lnTo>
                  <a:lnTo>
                    <a:pt x="8858733" y="9779013"/>
                  </a:lnTo>
                  <a:lnTo>
                    <a:pt x="8851646" y="9779013"/>
                  </a:lnTo>
                  <a:lnTo>
                    <a:pt x="8826627" y="9906013"/>
                  </a:lnTo>
                  <a:lnTo>
                    <a:pt x="8746350" y="9906013"/>
                  </a:lnTo>
                  <a:lnTo>
                    <a:pt x="8773706" y="10033013"/>
                  </a:lnTo>
                  <a:lnTo>
                    <a:pt x="8860257" y="10033013"/>
                  </a:lnTo>
                  <a:lnTo>
                    <a:pt x="8860625" y="10160013"/>
                  </a:lnTo>
                  <a:lnTo>
                    <a:pt x="8861831" y="10160013"/>
                  </a:lnTo>
                  <a:lnTo>
                    <a:pt x="8862784" y="10287013"/>
                  </a:lnTo>
                  <a:lnTo>
                    <a:pt x="8862784" y="6262090"/>
                  </a:lnTo>
                  <a:lnTo>
                    <a:pt x="8861717" y="6223012"/>
                  </a:lnTo>
                  <a:lnTo>
                    <a:pt x="8860041" y="6096012"/>
                  </a:lnTo>
                  <a:lnTo>
                    <a:pt x="8858415" y="6096012"/>
                  </a:lnTo>
                  <a:lnTo>
                    <a:pt x="8860841" y="5969012"/>
                  </a:lnTo>
                  <a:lnTo>
                    <a:pt x="8862631" y="5969012"/>
                  </a:lnTo>
                  <a:lnTo>
                    <a:pt x="8863838" y="5842012"/>
                  </a:lnTo>
                  <a:lnTo>
                    <a:pt x="8864714" y="5842012"/>
                  </a:lnTo>
                  <a:lnTo>
                    <a:pt x="8864473" y="5715012"/>
                  </a:lnTo>
                  <a:lnTo>
                    <a:pt x="8863863" y="5715012"/>
                  </a:lnTo>
                  <a:lnTo>
                    <a:pt x="8862936" y="5588012"/>
                  </a:lnTo>
                  <a:lnTo>
                    <a:pt x="8860333" y="5588012"/>
                  </a:lnTo>
                  <a:lnTo>
                    <a:pt x="8858758" y="5461012"/>
                  </a:lnTo>
                  <a:lnTo>
                    <a:pt x="8857082" y="5461012"/>
                  </a:lnTo>
                  <a:lnTo>
                    <a:pt x="8854681" y="5372773"/>
                  </a:lnTo>
                  <a:lnTo>
                    <a:pt x="8854681" y="9398013"/>
                  </a:lnTo>
                  <a:lnTo>
                    <a:pt x="8827376" y="9398013"/>
                  </a:lnTo>
                  <a:lnTo>
                    <a:pt x="8802040" y="9271013"/>
                  </a:lnTo>
                  <a:lnTo>
                    <a:pt x="8764333" y="9271013"/>
                  </a:lnTo>
                  <a:lnTo>
                    <a:pt x="8781910" y="9398013"/>
                  </a:lnTo>
                  <a:lnTo>
                    <a:pt x="8650783" y="9398013"/>
                  </a:lnTo>
                  <a:lnTo>
                    <a:pt x="8681936" y="9271013"/>
                  </a:lnTo>
                  <a:lnTo>
                    <a:pt x="8612810" y="9271013"/>
                  </a:lnTo>
                  <a:lnTo>
                    <a:pt x="8583257" y="9398013"/>
                  </a:lnTo>
                  <a:lnTo>
                    <a:pt x="8583193" y="9271013"/>
                  </a:lnTo>
                  <a:lnTo>
                    <a:pt x="8579764" y="9271013"/>
                  </a:lnTo>
                  <a:lnTo>
                    <a:pt x="8608720" y="9144013"/>
                  </a:lnTo>
                  <a:lnTo>
                    <a:pt x="8696350" y="9144013"/>
                  </a:lnTo>
                  <a:lnTo>
                    <a:pt x="8694953" y="9017013"/>
                  </a:lnTo>
                  <a:lnTo>
                    <a:pt x="8574202" y="9017013"/>
                  </a:lnTo>
                  <a:lnTo>
                    <a:pt x="8573719" y="8890013"/>
                  </a:lnTo>
                  <a:lnTo>
                    <a:pt x="8573503" y="8890013"/>
                  </a:lnTo>
                  <a:lnTo>
                    <a:pt x="8573351" y="8763013"/>
                  </a:lnTo>
                  <a:lnTo>
                    <a:pt x="8601469" y="8890013"/>
                  </a:lnTo>
                  <a:lnTo>
                    <a:pt x="8654364" y="8890013"/>
                  </a:lnTo>
                  <a:lnTo>
                    <a:pt x="8672335" y="8890013"/>
                  </a:lnTo>
                  <a:lnTo>
                    <a:pt x="8696668" y="8890013"/>
                  </a:lnTo>
                  <a:lnTo>
                    <a:pt x="8703666" y="9017013"/>
                  </a:lnTo>
                  <a:lnTo>
                    <a:pt x="8711387" y="9017013"/>
                  </a:lnTo>
                  <a:lnTo>
                    <a:pt x="8718664" y="8890013"/>
                  </a:lnTo>
                  <a:lnTo>
                    <a:pt x="8702929" y="8890013"/>
                  </a:lnTo>
                  <a:lnTo>
                    <a:pt x="8722716" y="8763013"/>
                  </a:lnTo>
                  <a:lnTo>
                    <a:pt x="8767610" y="8763013"/>
                  </a:lnTo>
                  <a:lnTo>
                    <a:pt x="8735492" y="8890013"/>
                  </a:lnTo>
                  <a:lnTo>
                    <a:pt x="8782558" y="8890013"/>
                  </a:lnTo>
                  <a:lnTo>
                    <a:pt x="8814968" y="8763013"/>
                  </a:lnTo>
                  <a:lnTo>
                    <a:pt x="8822499" y="8763013"/>
                  </a:lnTo>
                  <a:lnTo>
                    <a:pt x="8832380" y="8636013"/>
                  </a:lnTo>
                  <a:lnTo>
                    <a:pt x="8826576" y="8636013"/>
                  </a:lnTo>
                  <a:lnTo>
                    <a:pt x="8803576" y="8509013"/>
                  </a:lnTo>
                  <a:lnTo>
                    <a:pt x="8768156" y="8509013"/>
                  </a:lnTo>
                  <a:lnTo>
                    <a:pt x="8741969" y="8382013"/>
                  </a:lnTo>
                  <a:lnTo>
                    <a:pt x="8704389" y="8382013"/>
                  </a:lnTo>
                  <a:lnTo>
                    <a:pt x="8721636" y="8509013"/>
                  </a:lnTo>
                  <a:lnTo>
                    <a:pt x="8673922" y="8509013"/>
                  </a:lnTo>
                  <a:lnTo>
                    <a:pt x="8704389" y="8382013"/>
                  </a:lnTo>
                  <a:lnTo>
                    <a:pt x="8663203" y="8382013"/>
                  </a:lnTo>
                  <a:lnTo>
                    <a:pt x="8648421" y="8446719"/>
                  </a:lnTo>
                  <a:lnTo>
                    <a:pt x="8648421" y="8843734"/>
                  </a:lnTo>
                  <a:lnTo>
                    <a:pt x="8606714" y="8763013"/>
                  </a:lnTo>
                  <a:lnTo>
                    <a:pt x="8638057" y="8763013"/>
                  </a:lnTo>
                  <a:lnTo>
                    <a:pt x="8648421" y="8843734"/>
                  </a:lnTo>
                  <a:lnTo>
                    <a:pt x="8648421" y="8446719"/>
                  </a:lnTo>
                  <a:lnTo>
                    <a:pt x="8634184" y="8509013"/>
                  </a:lnTo>
                  <a:lnTo>
                    <a:pt x="8605647" y="8509013"/>
                  </a:lnTo>
                  <a:lnTo>
                    <a:pt x="8587461" y="8636013"/>
                  </a:lnTo>
                  <a:lnTo>
                    <a:pt x="8572157" y="8636013"/>
                  </a:lnTo>
                  <a:lnTo>
                    <a:pt x="8573110" y="8509013"/>
                  </a:lnTo>
                  <a:lnTo>
                    <a:pt x="8574507" y="8509013"/>
                  </a:lnTo>
                  <a:lnTo>
                    <a:pt x="8573338" y="8382013"/>
                  </a:lnTo>
                  <a:lnTo>
                    <a:pt x="8629218" y="8382013"/>
                  </a:lnTo>
                  <a:lnTo>
                    <a:pt x="8657209" y="8255013"/>
                  </a:lnTo>
                  <a:lnTo>
                    <a:pt x="8686952" y="8255013"/>
                  </a:lnTo>
                  <a:lnTo>
                    <a:pt x="8629574" y="8128013"/>
                  </a:lnTo>
                  <a:lnTo>
                    <a:pt x="8566188" y="8128013"/>
                  </a:lnTo>
                  <a:lnTo>
                    <a:pt x="8565705" y="8001013"/>
                  </a:lnTo>
                  <a:lnTo>
                    <a:pt x="8598700" y="8001013"/>
                  </a:lnTo>
                  <a:lnTo>
                    <a:pt x="8565388" y="7874013"/>
                  </a:lnTo>
                  <a:lnTo>
                    <a:pt x="8602942" y="7874013"/>
                  </a:lnTo>
                  <a:lnTo>
                    <a:pt x="8615451" y="8001013"/>
                  </a:lnTo>
                  <a:lnTo>
                    <a:pt x="8623795" y="8001013"/>
                  </a:lnTo>
                  <a:lnTo>
                    <a:pt x="8655723" y="8128013"/>
                  </a:lnTo>
                  <a:lnTo>
                    <a:pt x="8716264" y="8128013"/>
                  </a:lnTo>
                  <a:lnTo>
                    <a:pt x="8744306" y="8001013"/>
                  </a:lnTo>
                  <a:lnTo>
                    <a:pt x="8733460" y="8001013"/>
                  </a:lnTo>
                  <a:lnTo>
                    <a:pt x="8751494" y="7874013"/>
                  </a:lnTo>
                  <a:lnTo>
                    <a:pt x="8794140" y="7874013"/>
                  </a:lnTo>
                  <a:lnTo>
                    <a:pt x="8759609" y="8001013"/>
                  </a:lnTo>
                  <a:lnTo>
                    <a:pt x="8806955" y="8001013"/>
                  </a:lnTo>
                  <a:lnTo>
                    <a:pt x="8841435" y="7874013"/>
                  </a:lnTo>
                  <a:lnTo>
                    <a:pt x="8842146" y="8001013"/>
                  </a:lnTo>
                  <a:lnTo>
                    <a:pt x="8842629" y="8001013"/>
                  </a:lnTo>
                  <a:lnTo>
                    <a:pt x="8842972" y="8128013"/>
                  </a:lnTo>
                  <a:lnTo>
                    <a:pt x="8785949" y="8128013"/>
                  </a:lnTo>
                  <a:lnTo>
                    <a:pt x="8760587" y="8255013"/>
                  </a:lnTo>
                  <a:lnTo>
                    <a:pt x="8785250" y="8255013"/>
                  </a:lnTo>
                  <a:lnTo>
                    <a:pt x="8813876" y="8382013"/>
                  </a:lnTo>
                  <a:lnTo>
                    <a:pt x="8845017" y="8382013"/>
                  </a:lnTo>
                  <a:lnTo>
                    <a:pt x="8845715" y="8509013"/>
                  </a:lnTo>
                  <a:lnTo>
                    <a:pt x="8847582" y="8509013"/>
                  </a:lnTo>
                  <a:lnTo>
                    <a:pt x="8847963" y="8636013"/>
                  </a:lnTo>
                  <a:lnTo>
                    <a:pt x="8847722" y="8636013"/>
                  </a:lnTo>
                  <a:lnTo>
                    <a:pt x="8847988" y="8763013"/>
                  </a:lnTo>
                  <a:lnTo>
                    <a:pt x="8850147" y="8763013"/>
                  </a:lnTo>
                  <a:lnTo>
                    <a:pt x="8850643" y="8890013"/>
                  </a:lnTo>
                  <a:lnTo>
                    <a:pt x="8850973" y="8890013"/>
                  </a:lnTo>
                  <a:lnTo>
                    <a:pt x="8851189" y="9017013"/>
                  </a:lnTo>
                  <a:lnTo>
                    <a:pt x="8733790" y="9017013"/>
                  </a:lnTo>
                  <a:lnTo>
                    <a:pt x="8734323" y="9144013"/>
                  </a:lnTo>
                  <a:lnTo>
                    <a:pt x="8852154" y="9144013"/>
                  </a:lnTo>
                  <a:lnTo>
                    <a:pt x="8852522" y="9271013"/>
                  </a:lnTo>
                  <a:lnTo>
                    <a:pt x="8853729" y="9271013"/>
                  </a:lnTo>
                  <a:lnTo>
                    <a:pt x="8854681" y="9398013"/>
                  </a:lnTo>
                  <a:lnTo>
                    <a:pt x="8854681" y="5372773"/>
                  </a:lnTo>
                  <a:lnTo>
                    <a:pt x="8853627" y="5334012"/>
                  </a:lnTo>
                  <a:lnTo>
                    <a:pt x="8851938" y="5334012"/>
                  </a:lnTo>
                  <a:lnTo>
                    <a:pt x="8850236" y="5207012"/>
                  </a:lnTo>
                  <a:lnTo>
                    <a:pt x="8850401" y="5207012"/>
                  </a:lnTo>
                  <a:lnTo>
                    <a:pt x="8852827" y="5080012"/>
                  </a:lnTo>
                  <a:lnTo>
                    <a:pt x="8855837" y="5080012"/>
                  </a:lnTo>
                  <a:lnTo>
                    <a:pt x="8856510" y="4953012"/>
                  </a:lnTo>
                  <a:lnTo>
                    <a:pt x="8855862" y="4826012"/>
                  </a:lnTo>
                  <a:lnTo>
                    <a:pt x="8854935" y="4826012"/>
                  </a:lnTo>
                  <a:lnTo>
                    <a:pt x="8853741" y="4699012"/>
                  </a:lnTo>
                  <a:lnTo>
                    <a:pt x="8850757" y="4699012"/>
                  </a:lnTo>
                  <a:lnTo>
                    <a:pt x="8849081" y="4572012"/>
                  </a:lnTo>
                  <a:lnTo>
                    <a:pt x="8845613" y="4445012"/>
                  </a:lnTo>
                  <a:lnTo>
                    <a:pt x="8838959" y="4445012"/>
                  </a:lnTo>
                  <a:lnTo>
                    <a:pt x="8842299" y="4318012"/>
                  </a:lnTo>
                  <a:lnTo>
                    <a:pt x="8844724" y="4318012"/>
                  </a:lnTo>
                  <a:lnTo>
                    <a:pt x="8846528" y="4191012"/>
                  </a:lnTo>
                  <a:lnTo>
                    <a:pt x="8848407" y="4191012"/>
                  </a:lnTo>
                  <a:lnTo>
                    <a:pt x="8848598" y="4064012"/>
                  </a:lnTo>
                  <a:lnTo>
                    <a:pt x="8848369" y="4064012"/>
                  </a:lnTo>
                  <a:lnTo>
                    <a:pt x="8847760" y="3937012"/>
                  </a:lnTo>
                  <a:lnTo>
                    <a:pt x="8845639" y="3937012"/>
                  </a:lnTo>
                  <a:lnTo>
                    <a:pt x="8844229" y="3810012"/>
                  </a:lnTo>
                  <a:lnTo>
                    <a:pt x="8842667" y="3810012"/>
                  </a:lnTo>
                  <a:lnTo>
                    <a:pt x="8840991" y="3683012"/>
                  </a:lnTo>
                  <a:lnTo>
                    <a:pt x="8837524" y="3683012"/>
                  </a:lnTo>
                  <a:lnTo>
                    <a:pt x="8836927" y="3637800"/>
                  </a:lnTo>
                  <a:lnTo>
                    <a:pt x="8836927" y="7620013"/>
                  </a:lnTo>
                  <a:lnTo>
                    <a:pt x="8804643" y="7620013"/>
                  </a:lnTo>
                  <a:lnTo>
                    <a:pt x="8823287" y="7747013"/>
                  </a:lnTo>
                  <a:lnTo>
                    <a:pt x="8772195" y="7747013"/>
                  </a:lnTo>
                  <a:lnTo>
                    <a:pt x="8748547" y="7620013"/>
                  </a:lnTo>
                  <a:lnTo>
                    <a:pt x="8733879" y="7620013"/>
                  </a:lnTo>
                  <a:lnTo>
                    <a:pt x="8707590" y="7493013"/>
                  </a:lnTo>
                  <a:lnTo>
                    <a:pt x="8683536" y="7493013"/>
                  </a:lnTo>
                  <a:lnTo>
                    <a:pt x="8655101" y="7620013"/>
                  </a:lnTo>
                  <a:lnTo>
                    <a:pt x="8635695" y="7620013"/>
                  </a:lnTo>
                  <a:lnTo>
                    <a:pt x="8616302" y="7747013"/>
                  </a:lnTo>
                  <a:lnTo>
                    <a:pt x="8569350" y="7747013"/>
                  </a:lnTo>
                  <a:lnTo>
                    <a:pt x="8602599" y="7620013"/>
                  </a:lnTo>
                  <a:lnTo>
                    <a:pt x="8565248" y="7620013"/>
                  </a:lnTo>
                  <a:lnTo>
                    <a:pt x="8563661" y="7493013"/>
                  </a:lnTo>
                  <a:lnTo>
                    <a:pt x="8621116" y="7493013"/>
                  </a:lnTo>
                  <a:lnTo>
                    <a:pt x="8649119" y="7366013"/>
                  </a:lnTo>
                  <a:lnTo>
                    <a:pt x="8621471" y="7366013"/>
                  </a:lnTo>
                  <a:lnTo>
                    <a:pt x="8595233" y="7239013"/>
                  </a:lnTo>
                  <a:lnTo>
                    <a:pt x="8557616" y="7239013"/>
                  </a:lnTo>
                  <a:lnTo>
                    <a:pt x="8557400" y="7112013"/>
                  </a:lnTo>
                  <a:lnTo>
                    <a:pt x="8557349" y="6985013"/>
                  </a:lnTo>
                  <a:lnTo>
                    <a:pt x="8569731" y="6985013"/>
                  </a:lnTo>
                  <a:lnTo>
                    <a:pt x="8582266" y="7112013"/>
                  </a:lnTo>
                  <a:lnTo>
                    <a:pt x="8585378" y="7112013"/>
                  </a:lnTo>
                  <a:lnTo>
                    <a:pt x="8615705" y="7239013"/>
                  </a:lnTo>
                  <a:lnTo>
                    <a:pt x="8689492" y="7239013"/>
                  </a:lnTo>
                  <a:lnTo>
                    <a:pt x="8656218" y="7112013"/>
                  </a:lnTo>
                  <a:lnTo>
                    <a:pt x="8719375" y="7112013"/>
                  </a:lnTo>
                  <a:lnTo>
                    <a:pt x="8689492" y="7239013"/>
                  </a:lnTo>
                  <a:lnTo>
                    <a:pt x="8736203" y="7239013"/>
                  </a:lnTo>
                  <a:lnTo>
                    <a:pt x="8766454" y="7112013"/>
                  </a:lnTo>
                  <a:lnTo>
                    <a:pt x="8760981" y="7112013"/>
                  </a:lnTo>
                  <a:lnTo>
                    <a:pt x="8776449" y="6985013"/>
                  </a:lnTo>
                  <a:lnTo>
                    <a:pt x="8823160" y="6985013"/>
                  </a:lnTo>
                  <a:lnTo>
                    <a:pt x="8786050" y="7112013"/>
                  </a:lnTo>
                  <a:lnTo>
                    <a:pt x="8834539" y="7112013"/>
                  </a:lnTo>
                  <a:lnTo>
                    <a:pt x="8834869" y="7239013"/>
                  </a:lnTo>
                  <a:lnTo>
                    <a:pt x="8802433" y="7239013"/>
                  </a:lnTo>
                  <a:lnTo>
                    <a:pt x="8777859" y="7366013"/>
                  </a:lnTo>
                  <a:lnTo>
                    <a:pt x="8749513" y="7366013"/>
                  </a:lnTo>
                  <a:lnTo>
                    <a:pt x="8777160" y="7493013"/>
                  </a:lnTo>
                  <a:lnTo>
                    <a:pt x="8836419" y="7493013"/>
                  </a:lnTo>
                  <a:lnTo>
                    <a:pt x="8836927" y="7620013"/>
                  </a:lnTo>
                  <a:lnTo>
                    <a:pt x="8836927" y="3637800"/>
                  </a:lnTo>
                  <a:lnTo>
                    <a:pt x="8835847" y="3556012"/>
                  </a:lnTo>
                  <a:lnTo>
                    <a:pt x="8844978" y="3556012"/>
                  </a:lnTo>
                  <a:lnTo>
                    <a:pt x="8848115" y="3429012"/>
                  </a:lnTo>
                  <a:lnTo>
                    <a:pt x="8852344" y="3429012"/>
                  </a:lnTo>
                  <a:lnTo>
                    <a:pt x="8853551" y="3302012"/>
                  </a:lnTo>
                  <a:lnTo>
                    <a:pt x="8854224" y="3302012"/>
                  </a:lnTo>
                  <a:lnTo>
                    <a:pt x="8854415" y="3175012"/>
                  </a:lnTo>
                  <a:lnTo>
                    <a:pt x="8853576" y="3175012"/>
                  </a:lnTo>
                  <a:lnTo>
                    <a:pt x="8852649" y="3048012"/>
                  </a:lnTo>
                  <a:lnTo>
                    <a:pt x="8851455" y="3048012"/>
                  </a:lnTo>
                  <a:lnTo>
                    <a:pt x="8850046" y="2921012"/>
                  </a:lnTo>
                  <a:lnTo>
                    <a:pt x="8846795" y="2921012"/>
                  </a:lnTo>
                  <a:lnTo>
                    <a:pt x="8843327" y="2794012"/>
                  </a:lnTo>
                  <a:lnTo>
                    <a:pt x="8841651" y="2794012"/>
                  </a:lnTo>
                  <a:lnTo>
                    <a:pt x="8839898" y="2667012"/>
                  </a:lnTo>
                  <a:lnTo>
                    <a:pt x="8840025" y="2667012"/>
                  </a:lnTo>
                  <a:lnTo>
                    <a:pt x="8842451" y="2540012"/>
                  </a:lnTo>
                  <a:lnTo>
                    <a:pt x="8844242" y="2540012"/>
                  </a:lnTo>
                  <a:lnTo>
                    <a:pt x="8845448" y="2413012"/>
                  </a:lnTo>
                  <a:lnTo>
                    <a:pt x="8846325" y="2413012"/>
                  </a:lnTo>
                  <a:lnTo>
                    <a:pt x="8846083" y="2286012"/>
                  </a:lnTo>
                  <a:lnTo>
                    <a:pt x="8845474" y="2286012"/>
                  </a:lnTo>
                  <a:lnTo>
                    <a:pt x="8844547" y="2159012"/>
                  </a:lnTo>
                  <a:lnTo>
                    <a:pt x="8841943" y="2159012"/>
                  </a:lnTo>
                  <a:lnTo>
                    <a:pt x="8840368" y="2032012"/>
                  </a:lnTo>
                  <a:lnTo>
                    <a:pt x="8838692" y="2032012"/>
                  </a:lnTo>
                  <a:lnTo>
                    <a:pt x="8835238" y="1905012"/>
                  </a:lnTo>
                  <a:lnTo>
                    <a:pt x="8833548" y="1905012"/>
                  </a:lnTo>
                  <a:lnTo>
                    <a:pt x="8831974" y="1778012"/>
                  </a:lnTo>
                  <a:lnTo>
                    <a:pt x="8834450" y="1778012"/>
                  </a:lnTo>
                  <a:lnTo>
                    <a:pt x="8836241" y="1651012"/>
                  </a:lnTo>
                  <a:lnTo>
                    <a:pt x="8837447" y="1651012"/>
                  </a:lnTo>
                  <a:lnTo>
                    <a:pt x="8838120" y="1524012"/>
                  </a:lnTo>
                  <a:lnTo>
                    <a:pt x="8837473" y="1397012"/>
                  </a:lnTo>
                  <a:lnTo>
                    <a:pt x="8836533" y="1397012"/>
                  </a:lnTo>
                  <a:lnTo>
                    <a:pt x="8835339" y="1270012"/>
                  </a:lnTo>
                  <a:lnTo>
                    <a:pt x="8832367" y="1270012"/>
                  </a:lnTo>
                  <a:lnTo>
                    <a:pt x="8830691" y="1143012"/>
                  </a:lnTo>
                  <a:lnTo>
                    <a:pt x="8830361" y="1130922"/>
                  </a:lnTo>
                  <a:lnTo>
                    <a:pt x="8830361" y="6858013"/>
                  </a:lnTo>
                  <a:lnTo>
                    <a:pt x="8823998" y="6731013"/>
                  </a:lnTo>
                  <a:lnTo>
                    <a:pt x="8776805" y="6731013"/>
                  </a:lnTo>
                  <a:lnTo>
                    <a:pt x="8796439" y="6858013"/>
                  </a:lnTo>
                  <a:lnTo>
                    <a:pt x="8740330" y="6858013"/>
                  </a:lnTo>
                  <a:lnTo>
                    <a:pt x="8727796" y="6731013"/>
                  </a:lnTo>
                  <a:lnTo>
                    <a:pt x="8699386" y="6731013"/>
                  </a:lnTo>
                  <a:lnTo>
                    <a:pt x="8693785" y="6604013"/>
                  </a:lnTo>
                  <a:lnTo>
                    <a:pt x="8680856" y="6604013"/>
                  </a:lnTo>
                  <a:lnTo>
                    <a:pt x="8675332" y="6731013"/>
                  </a:lnTo>
                  <a:lnTo>
                    <a:pt x="8638197" y="6731013"/>
                  </a:lnTo>
                  <a:lnTo>
                    <a:pt x="8627478" y="6858013"/>
                  </a:lnTo>
                  <a:lnTo>
                    <a:pt x="8594395" y="6858013"/>
                  </a:lnTo>
                  <a:lnTo>
                    <a:pt x="8626462" y="6731013"/>
                  </a:lnTo>
                  <a:lnTo>
                    <a:pt x="8557031" y="6731013"/>
                  </a:lnTo>
                  <a:lnTo>
                    <a:pt x="8555457" y="6604013"/>
                  </a:lnTo>
                  <a:lnTo>
                    <a:pt x="8640902" y="6604013"/>
                  </a:lnTo>
                  <a:lnTo>
                    <a:pt x="8668321" y="6477013"/>
                  </a:lnTo>
                  <a:lnTo>
                    <a:pt x="8587016" y="6477013"/>
                  </a:lnTo>
                  <a:lnTo>
                    <a:pt x="8557260" y="6350013"/>
                  </a:lnTo>
                  <a:lnTo>
                    <a:pt x="8549399" y="6350013"/>
                  </a:lnTo>
                  <a:lnTo>
                    <a:pt x="8549183" y="6223012"/>
                  </a:lnTo>
                  <a:lnTo>
                    <a:pt x="8577161" y="6223012"/>
                  </a:lnTo>
                  <a:lnTo>
                    <a:pt x="8607488" y="6350013"/>
                  </a:lnTo>
                  <a:lnTo>
                    <a:pt x="8648001" y="6350013"/>
                  </a:lnTo>
                  <a:lnTo>
                    <a:pt x="8582393" y="6223012"/>
                  </a:lnTo>
                  <a:lnTo>
                    <a:pt x="8743302" y="6223012"/>
                  </a:lnTo>
                  <a:lnTo>
                    <a:pt x="8711159" y="6350013"/>
                  </a:lnTo>
                  <a:lnTo>
                    <a:pt x="8727999" y="6350013"/>
                  </a:lnTo>
                  <a:lnTo>
                    <a:pt x="8758250" y="6223012"/>
                  </a:lnTo>
                  <a:lnTo>
                    <a:pt x="8768245" y="6223012"/>
                  </a:lnTo>
                  <a:lnTo>
                    <a:pt x="8784145" y="6096012"/>
                  </a:lnTo>
                  <a:lnTo>
                    <a:pt x="8817851" y="6096012"/>
                  </a:lnTo>
                  <a:lnTo>
                    <a:pt x="8814943" y="6223012"/>
                  </a:lnTo>
                  <a:lnTo>
                    <a:pt x="8825840" y="6223012"/>
                  </a:lnTo>
                  <a:lnTo>
                    <a:pt x="8826322" y="6350013"/>
                  </a:lnTo>
                  <a:lnTo>
                    <a:pt x="8819236" y="6350013"/>
                  </a:lnTo>
                  <a:lnTo>
                    <a:pt x="8794217" y="6477013"/>
                  </a:lnTo>
                  <a:lnTo>
                    <a:pt x="8713940" y="6477013"/>
                  </a:lnTo>
                  <a:lnTo>
                    <a:pt x="8741296" y="6604013"/>
                  </a:lnTo>
                  <a:lnTo>
                    <a:pt x="8827833" y="6604013"/>
                  </a:lnTo>
                  <a:lnTo>
                    <a:pt x="8828202" y="6731013"/>
                  </a:lnTo>
                  <a:lnTo>
                    <a:pt x="8829408" y="6731013"/>
                  </a:lnTo>
                  <a:lnTo>
                    <a:pt x="8830361" y="6858013"/>
                  </a:lnTo>
                  <a:lnTo>
                    <a:pt x="8830361" y="1130922"/>
                  </a:lnTo>
                  <a:lnTo>
                    <a:pt x="8827224" y="1016012"/>
                  </a:lnTo>
                  <a:lnTo>
                    <a:pt x="8822271" y="1016012"/>
                  </a:lnTo>
                  <a:lnTo>
                    <a:pt x="8822271" y="5969012"/>
                  </a:lnTo>
                  <a:lnTo>
                    <a:pt x="8794966" y="5969012"/>
                  </a:lnTo>
                  <a:lnTo>
                    <a:pt x="8769629" y="5842012"/>
                  </a:lnTo>
                  <a:lnTo>
                    <a:pt x="8731923" y="5842012"/>
                  </a:lnTo>
                  <a:lnTo>
                    <a:pt x="8749500" y="5969012"/>
                  </a:lnTo>
                  <a:lnTo>
                    <a:pt x="8688349" y="5969012"/>
                  </a:lnTo>
                  <a:lnTo>
                    <a:pt x="8671484" y="5842012"/>
                  </a:lnTo>
                  <a:lnTo>
                    <a:pt x="8656510" y="5842012"/>
                  </a:lnTo>
                  <a:lnTo>
                    <a:pt x="8642591" y="5969012"/>
                  </a:lnTo>
                  <a:lnTo>
                    <a:pt x="8618372" y="5969012"/>
                  </a:lnTo>
                  <a:lnTo>
                    <a:pt x="8649513" y="5842012"/>
                  </a:lnTo>
                  <a:lnTo>
                    <a:pt x="8580399" y="5842012"/>
                  </a:lnTo>
                  <a:lnTo>
                    <a:pt x="8550834" y="5969012"/>
                  </a:lnTo>
                  <a:lnTo>
                    <a:pt x="8550783" y="5842012"/>
                  </a:lnTo>
                  <a:lnTo>
                    <a:pt x="8547354" y="5842012"/>
                  </a:lnTo>
                  <a:lnTo>
                    <a:pt x="8576310" y="5715012"/>
                  </a:lnTo>
                  <a:lnTo>
                    <a:pt x="8660232" y="5715012"/>
                  </a:lnTo>
                  <a:lnTo>
                    <a:pt x="8663927" y="5588012"/>
                  </a:lnTo>
                  <a:lnTo>
                    <a:pt x="8541779" y="5588012"/>
                  </a:lnTo>
                  <a:lnTo>
                    <a:pt x="8541309" y="5461012"/>
                  </a:lnTo>
                  <a:lnTo>
                    <a:pt x="8541093" y="5461012"/>
                  </a:lnTo>
                  <a:lnTo>
                    <a:pt x="8540940" y="5334012"/>
                  </a:lnTo>
                  <a:lnTo>
                    <a:pt x="8569058" y="5461012"/>
                  </a:lnTo>
                  <a:lnTo>
                    <a:pt x="8639912" y="5461012"/>
                  </a:lnTo>
                  <a:lnTo>
                    <a:pt x="8574291" y="5334012"/>
                  </a:lnTo>
                  <a:lnTo>
                    <a:pt x="8621954" y="5334012"/>
                  </a:lnTo>
                  <a:lnTo>
                    <a:pt x="8640331" y="5461012"/>
                  </a:lnTo>
                  <a:lnTo>
                    <a:pt x="8670506" y="5461012"/>
                  </a:lnTo>
                  <a:lnTo>
                    <a:pt x="8690292" y="5334012"/>
                  </a:lnTo>
                  <a:lnTo>
                    <a:pt x="8735212" y="5334012"/>
                  </a:lnTo>
                  <a:lnTo>
                    <a:pt x="8703081" y="5461012"/>
                  </a:lnTo>
                  <a:lnTo>
                    <a:pt x="8750148" y="5461012"/>
                  </a:lnTo>
                  <a:lnTo>
                    <a:pt x="8782545" y="5334012"/>
                  </a:lnTo>
                  <a:lnTo>
                    <a:pt x="8790089" y="5334012"/>
                  </a:lnTo>
                  <a:lnTo>
                    <a:pt x="8799970" y="5207012"/>
                  </a:lnTo>
                  <a:lnTo>
                    <a:pt x="8794166" y="5207012"/>
                  </a:lnTo>
                  <a:lnTo>
                    <a:pt x="8771179" y="5080012"/>
                  </a:lnTo>
                  <a:lnTo>
                    <a:pt x="8761628" y="5080012"/>
                  </a:lnTo>
                  <a:lnTo>
                    <a:pt x="8735758" y="4953012"/>
                  </a:lnTo>
                  <a:lnTo>
                    <a:pt x="8689226" y="4953012"/>
                  </a:lnTo>
                  <a:lnTo>
                    <a:pt x="8706510" y="5080012"/>
                  </a:lnTo>
                  <a:lnTo>
                    <a:pt x="8641512" y="5080012"/>
                  </a:lnTo>
                  <a:lnTo>
                    <a:pt x="8671979" y="4953012"/>
                  </a:lnTo>
                  <a:lnTo>
                    <a:pt x="8630780" y="4953012"/>
                  </a:lnTo>
                  <a:lnTo>
                    <a:pt x="8601773" y="5080012"/>
                  </a:lnTo>
                  <a:lnTo>
                    <a:pt x="8573237" y="5080012"/>
                  </a:lnTo>
                  <a:lnTo>
                    <a:pt x="8555050" y="5207012"/>
                  </a:lnTo>
                  <a:lnTo>
                    <a:pt x="8539734" y="5207012"/>
                  </a:lnTo>
                  <a:lnTo>
                    <a:pt x="8540686" y="5080012"/>
                  </a:lnTo>
                  <a:lnTo>
                    <a:pt x="8542109" y="5080012"/>
                  </a:lnTo>
                  <a:lnTo>
                    <a:pt x="8540940" y="4953012"/>
                  </a:lnTo>
                  <a:lnTo>
                    <a:pt x="8568309" y="4953012"/>
                  </a:lnTo>
                  <a:lnTo>
                    <a:pt x="8596808" y="4826012"/>
                  </a:lnTo>
                  <a:lnTo>
                    <a:pt x="8654542" y="4826012"/>
                  </a:lnTo>
                  <a:lnTo>
                    <a:pt x="8597163" y="4699012"/>
                  </a:lnTo>
                  <a:lnTo>
                    <a:pt x="8533790" y="4699012"/>
                  </a:lnTo>
                  <a:lnTo>
                    <a:pt x="8533295" y="4572012"/>
                  </a:lnTo>
                  <a:lnTo>
                    <a:pt x="8566290" y="4572012"/>
                  </a:lnTo>
                  <a:lnTo>
                    <a:pt x="8532978" y="4445012"/>
                  </a:lnTo>
                  <a:lnTo>
                    <a:pt x="8570531" y="4445012"/>
                  </a:lnTo>
                  <a:lnTo>
                    <a:pt x="8583028" y="4572012"/>
                  </a:lnTo>
                  <a:lnTo>
                    <a:pt x="8623313" y="4572012"/>
                  </a:lnTo>
                  <a:lnTo>
                    <a:pt x="8656256" y="4699012"/>
                  </a:lnTo>
                  <a:lnTo>
                    <a:pt x="8683854" y="4699012"/>
                  </a:lnTo>
                  <a:lnTo>
                    <a:pt x="8711895" y="4572012"/>
                  </a:lnTo>
                  <a:lnTo>
                    <a:pt x="8701049" y="4572012"/>
                  </a:lnTo>
                  <a:lnTo>
                    <a:pt x="8719083" y="4445012"/>
                  </a:lnTo>
                  <a:lnTo>
                    <a:pt x="8761743" y="4445012"/>
                  </a:lnTo>
                  <a:lnTo>
                    <a:pt x="8727199" y="4572012"/>
                  </a:lnTo>
                  <a:lnTo>
                    <a:pt x="8774544" y="4572012"/>
                  </a:lnTo>
                  <a:lnTo>
                    <a:pt x="8809025" y="4445012"/>
                  </a:lnTo>
                  <a:lnTo>
                    <a:pt x="8809736" y="4572012"/>
                  </a:lnTo>
                  <a:lnTo>
                    <a:pt x="8810219" y="4572012"/>
                  </a:lnTo>
                  <a:lnTo>
                    <a:pt x="8810549" y="4699012"/>
                  </a:lnTo>
                  <a:lnTo>
                    <a:pt x="8728189" y="4699012"/>
                  </a:lnTo>
                  <a:lnTo>
                    <a:pt x="8700808" y="4826012"/>
                  </a:lnTo>
                  <a:lnTo>
                    <a:pt x="8752840" y="4826012"/>
                  </a:lnTo>
                  <a:lnTo>
                    <a:pt x="8781466" y="4953012"/>
                  </a:lnTo>
                  <a:lnTo>
                    <a:pt x="8812606" y="4953012"/>
                  </a:lnTo>
                  <a:lnTo>
                    <a:pt x="8813317" y="5080012"/>
                  </a:lnTo>
                  <a:lnTo>
                    <a:pt x="8815172" y="5080012"/>
                  </a:lnTo>
                  <a:lnTo>
                    <a:pt x="8815565" y="5207012"/>
                  </a:lnTo>
                  <a:lnTo>
                    <a:pt x="8815959" y="5334012"/>
                  </a:lnTo>
                  <a:lnTo>
                    <a:pt x="8817737" y="5334012"/>
                  </a:lnTo>
                  <a:lnTo>
                    <a:pt x="8818220" y="5461012"/>
                  </a:lnTo>
                  <a:lnTo>
                    <a:pt x="8818562" y="5461012"/>
                  </a:lnTo>
                  <a:lnTo>
                    <a:pt x="8818778" y="5588012"/>
                  </a:lnTo>
                  <a:lnTo>
                    <a:pt x="8701913" y="5588012"/>
                  </a:lnTo>
                  <a:lnTo>
                    <a:pt x="8705837" y="5715012"/>
                  </a:lnTo>
                  <a:lnTo>
                    <a:pt x="8819731" y="5715012"/>
                  </a:lnTo>
                  <a:lnTo>
                    <a:pt x="8820099" y="5842012"/>
                  </a:lnTo>
                  <a:lnTo>
                    <a:pt x="8821318" y="5842012"/>
                  </a:lnTo>
                  <a:lnTo>
                    <a:pt x="8822271" y="5969012"/>
                  </a:lnTo>
                  <a:lnTo>
                    <a:pt x="8822271" y="1016012"/>
                  </a:lnTo>
                  <a:lnTo>
                    <a:pt x="8820785" y="1016012"/>
                  </a:lnTo>
                  <a:lnTo>
                    <a:pt x="8823922" y="889012"/>
                  </a:lnTo>
                  <a:lnTo>
                    <a:pt x="8826348" y="889012"/>
                  </a:lnTo>
                  <a:lnTo>
                    <a:pt x="8828138" y="762012"/>
                  </a:lnTo>
                  <a:lnTo>
                    <a:pt x="8830018" y="762012"/>
                  </a:lnTo>
                  <a:lnTo>
                    <a:pt x="8830208" y="635012"/>
                  </a:lnTo>
                  <a:lnTo>
                    <a:pt x="8829980" y="635012"/>
                  </a:lnTo>
                  <a:lnTo>
                    <a:pt x="8829370" y="508012"/>
                  </a:lnTo>
                  <a:lnTo>
                    <a:pt x="8827249" y="508012"/>
                  </a:lnTo>
                  <a:lnTo>
                    <a:pt x="8825840" y="381012"/>
                  </a:lnTo>
                  <a:lnTo>
                    <a:pt x="8824265" y="381012"/>
                  </a:lnTo>
                  <a:lnTo>
                    <a:pt x="8822588" y="254012"/>
                  </a:lnTo>
                  <a:lnTo>
                    <a:pt x="8819121" y="254012"/>
                  </a:lnTo>
                  <a:lnTo>
                    <a:pt x="8817445" y="127012"/>
                  </a:lnTo>
                  <a:lnTo>
                    <a:pt x="8812568" y="127012"/>
                  </a:lnTo>
                  <a:lnTo>
                    <a:pt x="8814003" y="12"/>
                  </a:lnTo>
                  <a:lnTo>
                    <a:pt x="8811971" y="12"/>
                  </a:lnTo>
                  <a:lnTo>
                    <a:pt x="8811971" y="3429012"/>
                  </a:lnTo>
                  <a:lnTo>
                    <a:pt x="8805608" y="3429012"/>
                  </a:lnTo>
                  <a:lnTo>
                    <a:pt x="8804504" y="3408210"/>
                  </a:lnTo>
                  <a:lnTo>
                    <a:pt x="8804504" y="4191012"/>
                  </a:lnTo>
                  <a:lnTo>
                    <a:pt x="8772246" y="4191012"/>
                  </a:lnTo>
                  <a:lnTo>
                    <a:pt x="8790876" y="4318012"/>
                  </a:lnTo>
                  <a:lnTo>
                    <a:pt x="8739784" y="4318012"/>
                  </a:lnTo>
                  <a:lnTo>
                    <a:pt x="8716137" y="4191012"/>
                  </a:lnTo>
                  <a:lnTo>
                    <a:pt x="8701468" y="4191012"/>
                  </a:lnTo>
                  <a:lnTo>
                    <a:pt x="8675179" y="4064012"/>
                  </a:lnTo>
                  <a:lnTo>
                    <a:pt x="8651126" y="4064012"/>
                  </a:lnTo>
                  <a:lnTo>
                    <a:pt x="8622690" y="4191012"/>
                  </a:lnTo>
                  <a:lnTo>
                    <a:pt x="8583892" y="4191012"/>
                  </a:lnTo>
                  <a:lnTo>
                    <a:pt x="8565134" y="4318012"/>
                  </a:lnTo>
                  <a:lnTo>
                    <a:pt x="8536940" y="4318012"/>
                  </a:lnTo>
                  <a:lnTo>
                    <a:pt x="8570189" y="4191012"/>
                  </a:lnTo>
                  <a:lnTo>
                    <a:pt x="8532838" y="4191012"/>
                  </a:lnTo>
                  <a:lnTo>
                    <a:pt x="8531250" y="4064012"/>
                  </a:lnTo>
                  <a:lnTo>
                    <a:pt x="8588705" y="4064012"/>
                  </a:lnTo>
                  <a:lnTo>
                    <a:pt x="8616696" y="3937012"/>
                  </a:lnTo>
                  <a:lnTo>
                    <a:pt x="8589061" y="3937012"/>
                  </a:lnTo>
                  <a:lnTo>
                    <a:pt x="8562823" y="3810012"/>
                  </a:lnTo>
                  <a:lnTo>
                    <a:pt x="8525205" y="3810012"/>
                  </a:lnTo>
                  <a:lnTo>
                    <a:pt x="8524989" y="3683012"/>
                  </a:lnTo>
                  <a:lnTo>
                    <a:pt x="8524938" y="3556012"/>
                  </a:lnTo>
                  <a:lnTo>
                    <a:pt x="8537308" y="3556012"/>
                  </a:lnTo>
                  <a:lnTo>
                    <a:pt x="8549856" y="3683012"/>
                  </a:lnTo>
                  <a:lnTo>
                    <a:pt x="8583282" y="3683012"/>
                  </a:lnTo>
                  <a:lnTo>
                    <a:pt x="8615210" y="3810012"/>
                  </a:lnTo>
                  <a:lnTo>
                    <a:pt x="8657095" y="3810012"/>
                  </a:lnTo>
                  <a:lnTo>
                    <a:pt x="8623808" y="3683012"/>
                  </a:lnTo>
                  <a:lnTo>
                    <a:pt x="8686978" y="3683012"/>
                  </a:lnTo>
                  <a:lnTo>
                    <a:pt x="8657095" y="3810012"/>
                  </a:lnTo>
                  <a:lnTo>
                    <a:pt x="8703793" y="3810012"/>
                  </a:lnTo>
                  <a:lnTo>
                    <a:pt x="8734044" y="3683012"/>
                  </a:lnTo>
                  <a:lnTo>
                    <a:pt x="8728558" y="3683012"/>
                  </a:lnTo>
                  <a:lnTo>
                    <a:pt x="8744039" y="3556012"/>
                  </a:lnTo>
                  <a:lnTo>
                    <a:pt x="8790749" y="3556012"/>
                  </a:lnTo>
                  <a:lnTo>
                    <a:pt x="8753640" y="3683012"/>
                  </a:lnTo>
                  <a:lnTo>
                    <a:pt x="8802129" y="3683012"/>
                  </a:lnTo>
                  <a:lnTo>
                    <a:pt x="8802459" y="3810012"/>
                  </a:lnTo>
                  <a:lnTo>
                    <a:pt x="8770010" y="3810012"/>
                  </a:lnTo>
                  <a:lnTo>
                    <a:pt x="8745449" y="3937012"/>
                  </a:lnTo>
                  <a:lnTo>
                    <a:pt x="8717102" y="3937012"/>
                  </a:lnTo>
                  <a:lnTo>
                    <a:pt x="8744750" y="4064012"/>
                  </a:lnTo>
                  <a:lnTo>
                    <a:pt x="8803996" y="4064012"/>
                  </a:lnTo>
                  <a:lnTo>
                    <a:pt x="8804504" y="4191012"/>
                  </a:lnTo>
                  <a:lnTo>
                    <a:pt x="8804504" y="3408210"/>
                  </a:lnTo>
                  <a:lnTo>
                    <a:pt x="8798865" y="3302012"/>
                  </a:lnTo>
                  <a:lnTo>
                    <a:pt x="8758415" y="3302012"/>
                  </a:lnTo>
                  <a:lnTo>
                    <a:pt x="8778037" y="3429012"/>
                  </a:lnTo>
                  <a:lnTo>
                    <a:pt x="8709393" y="3429012"/>
                  </a:lnTo>
                  <a:lnTo>
                    <a:pt x="8694445" y="3302012"/>
                  </a:lnTo>
                  <a:lnTo>
                    <a:pt x="8619820" y="3302012"/>
                  </a:lnTo>
                  <a:lnTo>
                    <a:pt x="8609101" y="3429012"/>
                  </a:lnTo>
                  <a:lnTo>
                    <a:pt x="8575992" y="3429012"/>
                  </a:lnTo>
                  <a:lnTo>
                    <a:pt x="8608073" y="3302012"/>
                  </a:lnTo>
                  <a:lnTo>
                    <a:pt x="8537054" y="3302012"/>
                  </a:lnTo>
                  <a:lnTo>
                    <a:pt x="8566010" y="3175012"/>
                  </a:lnTo>
                  <a:lnTo>
                    <a:pt x="8622513" y="3175012"/>
                  </a:lnTo>
                  <a:lnTo>
                    <a:pt x="8649945" y="3048012"/>
                  </a:lnTo>
                  <a:lnTo>
                    <a:pt x="8568626" y="3048012"/>
                  </a:lnTo>
                  <a:lnTo>
                    <a:pt x="8542325" y="2921012"/>
                  </a:lnTo>
                  <a:lnTo>
                    <a:pt x="8531009" y="2921012"/>
                  </a:lnTo>
                  <a:lnTo>
                    <a:pt x="8530793" y="2794012"/>
                  </a:lnTo>
                  <a:lnTo>
                    <a:pt x="8558771" y="2794012"/>
                  </a:lnTo>
                  <a:lnTo>
                    <a:pt x="8589099" y="2921012"/>
                  </a:lnTo>
                  <a:lnTo>
                    <a:pt x="8629612" y="2921012"/>
                  </a:lnTo>
                  <a:lnTo>
                    <a:pt x="8563991" y="2794012"/>
                  </a:lnTo>
                  <a:lnTo>
                    <a:pt x="8724913" y="2794012"/>
                  </a:lnTo>
                  <a:lnTo>
                    <a:pt x="8692782" y="2921012"/>
                  </a:lnTo>
                  <a:lnTo>
                    <a:pt x="8739848" y="2921012"/>
                  </a:lnTo>
                  <a:lnTo>
                    <a:pt x="8772258" y="2794012"/>
                  </a:lnTo>
                  <a:lnTo>
                    <a:pt x="8749843" y="2794012"/>
                  </a:lnTo>
                  <a:lnTo>
                    <a:pt x="8765743" y="2667012"/>
                  </a:lnTo>
                  <a:lnTo>
                    <a:pt x="8805659" y="2667012"/>
                  </a:lnTo>
                  <a:lnTo>
                    <a:pt x="8805888" y="2794012"/>
                  </a:lnTo>
                  <a:lnTo>
                    <a:pt x="8807450" y="2794012"/>
                  </a:lnTo>
                  <a:lnTo>
                    <a:pt x="8807933" y="2921012"/>
                  </a:lnTo>
                  <a:lnTo>
                    <a:pt x="8800846" y="2921012"/>
                  </a:lnTo>
                  <a:lnTo>
                    <a:pt x="8775827" y="3048012"/>
                  </a:lnTo>
                  <a:lnTo>
                    <a:pt x="8695550" y="3048012"/>
                  </a:lnTo>
                  <a:lnTo>
                    <a:pt x="8722919" y="3175012"/>
                  </a:lnTo>
                  <a:lnTo>
                    <a:pt x="8809444" y="3175012"/>
                  </a:lnTo>
                  <a:lnTo>
                    <a:pt x="8809812" y="3302012"/>
                  </a:lnTo>
                  <a:lnTo>
                    <a:pt x="8811031" y="3302012"/>
                  </a:lnTo>
                  <a:lnTo>
                    <a:pt x="8811971" y="3429012"/>
                  </a:lnTo>
                  <a:lnTo>
                    <a:pt x="8811971" y="12"/>
                  </a:lnTo>
                  <a:lnTo>
                    <a:pt x="8803881" y="12"/>
                  </a:lnTo>
                  <a:lnTo>
                    <a:pt x="8803881" y="2540012"/>
                  </a:lnTo>
                  <a:lnTo>
                    <a:pt x="8776576" y="2540012"/>
                  </a:lnTo>
                  <a:lnTo>
                    <a:pt x="8751240" y="2413012"/>
                  </a:lnTo>
                  <a:lnTo>
                    <a:pt x="8713521" y="2413012"/>
                  </a:lnTo>
                  <a:lnTo>
                    <a:pt x="8731098" y="2540012"/>
                  </a:lnTo>
                  <a:lnTo>
                    <a:pt x="8599983" y="2540012"/>
                  </a:lnTo>
                  <a:lnTo>
                    <a:pt x="8631136" y="2413012"/>
                  </a:lnTo>
                  <a:lnTo>
                    <a:pt x="8562010" y="2413012"/>
                  </a:lnTo>
                  <a:lnTo>
                    <a:pt x="8532457" y="2540012"/>
                  </a:lnTo>
                  <a:lnTo>
                    <a:pt x="8532393" y="2413012"/>
                  </a:lnTo>
                  <a:lnTo>
                    <a:pt x="8528964" y="2413012"/>
                  </a:lnTo>
                  <a:lnTo>
                    <a:pt x="8557920" y="2286012"/>
                  </a:lnTo>
                  <a:lnTo>
                    <a:pt x="8645550" y="2286012"/>
                  </a:lnTo>
                  <a:lnTo>
                    <a:pt x="8644153" y="2159012"/>
                  </a:lnTo>
                  <a:lnTo>
                    <a:pt x="8523402" y="2159012"/>
                  </a:lnTo>
                  <a:lnTo>
                    <a:pt x="8522919" y="2032012"/>
                  </a:lnTo>
                  <a:lnTo>
                    <a:pt x="8522703" y="2032012"/>
                  </a:lnTo>
                  <a:lnTo>
                    <a:pt x="8522551" y="1905012"/>
                  </a:lnTo>
                  <a:lnTo>
                    <a:pt x="8550669" y="2032012"/>
                  </a:lnTo>
                  <a:lnTo>
                    <a:pt x="8603564" y="2032012"/>
                  </a:lnTo>
                  <a:lnTo>
                    <a:pt x="8621535" y="2032012"/>
                  </a:lnTo>
                  <a:lnTo>
                    <a:pt x="8645881" y="2032012"/>
                  </a:lnTo>
                  <a:lnTo>
                    <a:pt x="8652866" y="2159012"/>
                  </a:lnTo>
                  <a:lnTo>
                    <a:pt x="8660587" y="2159012"/>
                  </a:lnTo>
                  <a:lnTo>
                    <a:pt x="8667864" y="2032012"/>
                  </a:lnTo>
                  <a:lnTo>
                    <a:pt x="8652129" y="2032012"/>
                  </a:lnTo>
                  <a:lnTo>
                    <a:pt x="8671903" y="1905012"/>
                  </a:lnTo>
                  <a:lnTo>
                    <a:pt x="8716810" y="1905012"/>
                  </a:lnTo>
                  <a:lnTo>
                    <a:pt x="8684692" y="2032012"/>
                  </a:lnTo>
                  <a:lnTo>
                    <a:pt x="8731758" y="2032012"/>
                  </a:lnTo>
                  <a:lnTo>
                    <a:pt x="8764168" y="1905012"/>
                  </a:lnTo>
                  <a:lnTo>
                    <a:pt x="8771699" y="1905012"/>
                  </a:lnTo>
                  <a:lnTo>
                    <a:pt x="8781580" y="1778012"/>
                  </a:lnTo>
                  <a:lnTo>
                    <a:pt x="8775776" y="1778012"/>
                  </a:lnTo>
                  <a:lnTo>
                    <a:pt x="8752776" y="1651012"/>
                  </a:lnTo>
                  <a:lnTo>
                    <a:pt x="8717369" y="1651012"/>
                  </a:lnTo>
                  <a:lnTo>
                    <a:pt x="8691181" y="1524012"/>
                  </a:lnTo>
                  <a:lnTo>
                    <a:pt x="8653589" y="1524012"/>
                  </a:lnTo>
                  <a:lnTo>
                    <a:pt x="8670836" y="1651012"/>
                  </a:lnTo>
                  <a:lnTo>
                    <a:pt x="8623122" y="1651012"/>
                  </a:lnTo>
                  <a:lnTo>
                    <a:pt x="8653589" y="1524012"/>
                  </a:lnTo>
                  <a:lnTo>
                    <a:pt x="8612403" y="1524012"/>
                  </a:lnTo>
                  <a:lnTo>
                    <a:pt x="8597633" y="1588655"/>
                  </a:lnTo>
                  <a:lnTo>
                    <a:pt x="8597633" y="1985759"/>
                  </a:lnTo>
                  <a:lnTo>
                    <a:pt x="8555901" y="1905012"/>
                  </a:lnTo>
                  <a:lnTo>
                    <a:pt x="8587257" y="1905012"/>
                  </a:lnTo>
                  <a:lnTo>
                    <a:pt x="8597633" y="1985759"/>
                  </a:lnTo>
                  <a:lnTo>
                    <a:pt x="8597633" y="1588655"/>
                  </a:lnTo>
                  <a:lnTo>
                    <a:pt x="8583384" y="1651012"/>
                  </a:lnTo>
                  <a:lnTo>
                    <a:pt x="8554847" y="1651012"/>
                  </a:lnTo>
                  <a:lnTo>
                    <a:pt x="8536648" y="1778012"/>
                  </a:lnTo>
                  <a:lnTo>
                    <a:pt x="8521344" y="1778012"/>
                  </a:lnTo>
                  <a:lnTo>
                    <a:pt x="8522310" y="1651012"/>
                  </a:lnTo>
                  <a:lnTo>
                    <a:pt x="8523707" y="1651012"/>
                  </a:lnTo>
                  <a:lnTo>
                    <a:pt x="8522538" y="1524012"/>
                  </a:lnTo>
                  <a:lnTo>
                    <a:pt x="8578418" y="1524012"/>
                  </a:lnTo>
                  <a:lnTo>
                    <a:pt x="8606409" y="1397012"/>
                  </a:lnTo>
                  <a:lnTo>
                    <a:pt x="8636152" y="1397012"/>
                  </a:lnTo>
                  <a:lnTo>
                    <a:pt x="8578761" y="1270012"/>
                  </a:lnTo>
                  <a:lnTo>
                    <a:pt x="8515388" y="1270012"/>
                  </a:lnTo>
                  <a:lnTo>
                    <a:pt x="8514905" y="1143012"/>
                  </a:lnTo>
                  <a:lnTo>
                    <a:pt x="8547900" y="1143012"/>
                  </a:lnTo>
                  <a:lnTo>
                    <a:pt x="8514588" y="1016012"/>
                  </a:lnTo>
                  <a:lnTo>
                    <a:pt x="8552142" y="1016012"/>
                  </a:lnTo>
                  <a:lnTo>
                    <a:pt x="8564651" y="1143012"/>
                  </a:lnTo>
                  <a:lnTo>
                    <a:pt x="8572995" y="1143012"/>
                  </a:lnTo>
                  <a:lnTo>
                    <a:pt x="8604936" y="1270012"/>
                  </a:lnTo>
                  <a:lnTo>
                    <a:pt x="8665464" y="1270012"/>
                  </a:lnTo>
                  <a:lnTo>
                    <a:pt x="8693506" y="1143012"/>
                  </a:lnTo>
                  <a:lnTo>
                    <a:pt x="8682660" y="1143012"/>
                  </a:lnTo>
                  <a:lnTo>
                    <a:pt x="8700694" y="1016012"/>
                  </a:lnTo>
                  <a:lnTo>
                    <a:pt x="8743340" y="1016012"/>
                  </a:lnTo>
                  <a:lnTo>
                    <a:pt x="8708809" y="1143012"/>
                  </a:lnTo>
                  <a:lnTo>
                    <a:pt x="8756155" y="1143012"/>
                  </a:lnTo>
                  <a:lnTo>
                    <a:pt x="8790635" y="1016012"/>
                  </a:lnTo>
                  <a:lnTo>
                    <a:pt x="8791346" y="1143012"/>
                  </a:lnTo>
                  <a:lnTo>
                    <a:pt x="8791829" y="1143012"/>
                  </a:lnTo>
                  <a:lnTo>
                    <a:pt x="8792172" y="1270012"/>
                  </a:lnTo>
                  <a:lnTo>
                    <a:pt x="8735162" y="1270012"/>
                  </a:lnTo>
                  <a:lnTo>
                    <a:pt x="8709800" y="1397012"/>
                  </a:lnTo>
                  <a:lnTo>
                    <a:pt x="8734450" y="1397012"/>
                  </a:lnTo>
                  <a:lnTo>
                    <a:pt x="8763076" y="1524012"/>
                  </a:lnTo>
                  <a:lnTo>
                    <a:pt x="8794217" y="1524012"/>
                  </a:lnTo>
                  <a:lnTo>
                    <a:pt x="8794915" y="1651012"/>
                  </a:lnTo>
                  <a:lnTo>
                    <a:pt x="8796795" y="1651012"/>
                  </a:lnTo>
                  <a:lnTo>
                    <a:pt x="8797176" y="1778012"/>
                  </a:lnTo>
                  <a:lnTo>
                    <a:pt x="8796922" y="1778012"/>
                  </a:lnTo>
                  <a:lnTo>
                    <a:pt x="8797188" y="1905012"/>
                  </a:lnTo>
                  <a:lnTo>
                    <a:pt x="8799347" y="1905012"/>
                  </a:lnTo>
                  <a:lnTo>
                    <a:pt x="8799843" y="2032012"/>
                  </a:lnTo>
                  <a:lnTo>
                    <a:pt x="8800173" y="2032012"/>
                  </a:lnTo>
                  <a:lnTo>
                    <a:pt x="8800389" y="2159012"/>
                  </a:lnTo>
                  <a:lnTo>
                    <a:pt x="8683003" y="2159012"/>
                  </a:lnTo>
                  <a:lnTo>
                    <a:pt x="8683523" y="2286012"/>
                  </a:lnTo>
                  <a:lnTo>
                    <a:pt x="8801354" y="2286012"/>
                  </a:lnTo>
                  <a:lnTo>
                    <a:pt x="8801722" y="2413012"/>
                  </a:lnTo>
                  <a:lnTo>
                    <a:pt x="8802929" y="2413012"/>
                  </a:lnTo>
                  <a:lnTo>
                    <a:pt x="8803881" y="2540012"/>
                  </a:lnTo>
                  <a:lnTo>
                    <a:pt x="8803881" y="12"/>
                  </a:lnTo>
                  <a:lnTo>
                    <a:pt x="8786114" y="12"/>
                  </a:lnTo>
                  <a:lnTo>
                    <a:pt x="8786114" y="762012"/>
                  </a:lnTo>
                  <a:lnTo>
                    <a:pt x="8753843" y="762012"/>
                  </a:lnTo>
                  <a:lnTo>
                    <a:pt x="8772487" y="889012"/>
                  </a:lnTo>
                  <a:lnTo>
                    <a:pt x="8721382" y="889012"/>
                  </a:lnTo>
                  <a:lnTo>
                    <a:pt x="8697747" y="762012"/>
                  </a:lnTo>
                  <a:lnTo>
                    <a:pt x="8683079" y="762012"/>
                  </a:lnTo>
                  <a:lnTo>
                    <a:pt x="8656790" y="635012"/>
                  </a:lnTo>
                  <a:lnTo>
                    <a:pt x="8632736" y="635012"/>
                  </a:lnTo>
                  <a:lnTo>
                    <a:pt x="8604301" y="762012"/>
                  </a:lnTo>
                  <a:lnTo>
                    <a:pt x="8584895" y="762012"/>
                  </a:lnTo>
                  <a:lnTo>
                    <a:pt x="8565502" y="889012"/>
                  </a:lnTo>
                  <a:lnTo>
                    <a:pt x="8518550" y="889012"/>
                  </a:lnTo>
                  <a:lnTo>
                    <a:pt x="8551799" y="762012"/>
                  </a:lnTo>
                  <a:lnTo>
                    <a:pt x="8514448" y="762012"/>
                  </a:lnTo>
                  <a:lnTo>
                    <a:pt x="8512861" y="635012"/>
                  </a:lnTo>
                  <a:lnTo>
                    <a:pt x="8570316" y="635012"/>
                  </a:lnTo>
                  <a:lnTo>
                    <a:pt x="8598319" y="508012"/>
                  </a:lnTo>
                  <a:lnTo>
                    <a:pt x="8570671" y="508012"/>
                  </a:lnTo>
                  <a:lnTo>
                    <a:pt x="8544433" y="381012"/>
                  </a:lnTo>
                  <a:lnTo>
                    <a:pt x="8506816" y="381012"/>
                  </a:lnTo>
                  <a:lnTo>
                    <a:pt x="8506600" y="254012"/>
                  </a:lnTo>
                  <a:lnTo>
                    <a:pt x="8506549" y="127012"/>
                  </a:lnTo>
                  <a:lnTo>
                    <a:pt x="8518931" y="127012"/>
                  </a:lnTo>
                  <a:lnTo>
                    <a:pt x="8531466" y="254012"/>
                  </a:lnTo>
                  <a:lnTo>
                    <a:pt x="8534565" y="254012"/>
                  </a:lnTo>
                  <a:lnTo>
                    <a:pt x="8564893" y="381012"/>
                  </a:lnTo>
                  <a:lnTo>
                    <a:pt x="8638692" y="381012"/>
                  </a:lnTo>
                  <a:lnTo>
                    <a:pt x="8605418" y="254012"/>
                  </a:lnTo>
                  <a:lnTo>
                    <a:pt x="8668575" y="254012"/>
                  </a:lnTo>
                  <a:lnTo>
                    <a:pt x="8638692" y="381012"/>
                  </a:lnTo>
                  <a:lnTo>
                    <a:pt x="8685403" y="381012"/>
                  </a:lnTo>
                  <a:lnTo>
                    <a:pt x="8715654" y="254012"/>
                  </a:lnTo>
                  <a:lnTo>
                    <a:pt x="8710181" y="254012"/>
                  </a:lnTo>
                  <a:lnTo>
                    <a:pt x="8725649" y="127012"/>
                  </a:lnTo>
                  <a:lnTo>
                    <a:pt x="8772360" y="127012"/>
                  </a:lnTo>
                  <a:lnTo>
                    <a:pt x="8735250" y="254012"/>
                  </a:lnTo>
                  <a:lnTo>
                    <a:pt x="8783726" y="254012"/>
                  </a:lnTo>
                  <a:lnTo>
                    <a:pt x="8784069" y="381012"/>
                  </a:lnTo>
                  <a:lnTo>
                    <a:pt x="8751621" y="381012"/>
                  </a:lnTo>
                  <a:lnTo>
                    <a:pt x="8727059" y="508012"/>
                  </a:lnTo>
                  <a:lnTo>
                    <a:pt x="8698713" y="508012"/>
                  </a:lnTo>
                  <a:lnTo>
                    <a:pt x="8726360" y="635012"/>
                  </a:lnTo>
                  <a:lnTo>
                    <a:pt x="8785606" y="635012"/>
                  </a:lnTo>
                  <a:lnTo>
                    <a:pt x="8786114" y="762012"/>
                  </a:lnTo>
                  <a:lnTo>
                    <a:pt x="8786114" y="12"/>
                  </a:lnTo>
                  <a:lnTo>
                    <a:pt x="8464817" y="12"/>
                  </a:lnTo>
                  <a:lnTo>
                    <a:pt x="8466595" y="127012"/>
                  </a:lnTo>
                  <a:lnTo>
                    <a:pt x="8469808" y="127012"/>
                  </a:lnTo>
                  <a:lnTo>
                    <a:pt x="8469185" y="254012"/>
                  </a:lnTo>
                  <a:lnTo>
                    <a:pt x="8468385" y="254012"/>
                  </a:lnTo>
                  <a:lnTo>
                    <a:pt x="8467471" y="381012"/>
                  </a:lnTo>
                  <a:lnTo>
                    <a:pt x="8466518" y="381012"/>
                  </a:lnTo>
                  <a:lnTo>
                    <a:pt x="8465604" y="508012"/>
                  </a:lnTo>
                  <a:lnTo>
                    <a:pt x="8464182" y="508012"/>
                  </a:lnTo>
                  <a:lnTo>
                    <a:pt x="8463813" y="635012"/>
                  </a:lnTo>
                  <a:lnTo>
                    <a:pt x="8464182" y="762012"/>
                  </a:lnTo>
                  <a:lnTo>
                    <a:pt x="8466468" y="762012"/>
                  </a:lnTo>
                  <a:lnTo>
                    <a:pt x="8468512" y="889012"/>
                  </a:lnTo>
                  <a:lnTo>
                    <a:pt x="8471281" y="889012"/>
                  </a:lnTo>
                  <a:lnTo>
                    <a:pt x="8474812" y="1016012"/>
                  </a:lnTo>
                  <a:lnTo>
                    <a:pt x="8477898" y="1016012"/>
                  </a:lnTo>
                  <a:lnTo>
                    <a:pt x="8477275" y="1143012"/>
                  </a:lnTo>
                  <a:lnTo>
                    <a:pt x="8475561" y="1143012"/>
                  </a:lnTo>
                  <a:lnTo>
                    <a:pt x="8474608" y="1270012"/>
                  </a:lnTo>
                  <a:lnTo>
                    <a:pt x="8473694" y="1270012"/>
                  </a:lnTo>
                  <a:lnTo>
                    <a:pt x="8472894" y="1397012"/>
                  </a:lnTo>
                  <a:lnTo>
                    <a:pt x="8471916" y="1397012"/>
                  </a:lnTo>
                  <a:lnTo>
                    <a:pt x="8471891" y="1524012"/>
                  </a:lnTo>
                  <a:lnTo>
                    <a:pt x="8472272" y="1524012"/>
                  </a:lnTo>
                  <a:lnTo>
                    <a:pt x="8473148" y="1651012"/>
                  </a:lnTo>
                  <a:lnTo>
                    <a:pt x="8474558" y="1651012"/>
                  </a:lnTo>
                  <a:lnTo>
                    <a:pt x="8476615" y="1778012"/>
                  </a:lnTo>
                  <a:lnTo>
                    <a:pt x="8485975" y="1778012"/>
                  </a:lnTo>
                  <a:lnTo>
                    <a:pt x="8486800" y="1905012"/>
                  </a:lnTo>
                  <a:lnTo>
                    <a:pt x="8485289" y="1905012"/>
                  </a:lnTo>
                  <a:lnTo>
                    <a:pt x="8484489" y="2032012"/>
                  </a:lnTo>
                  <a:lnTo>
                    <a:pt x="8483562" y="2032012"/>
                  </a:lnTo>
                  <a:lnTo>
                    <a:pt x="8482609" y="2159012"/>
                  </a:lnTo>
                  <a:lnTo>
                    <a:pt x="8480895" y="2159012"/>
                  </a:lnTo>
                  <a:lnTo>
                    <a:pt x="8480273" y="2286012"/>
                  </a:lnTo>
                  <a:lnTo>
                    <a:pt x="8479917" y="2286012"/>
                  </a:lnTo>
                  <a:lnTo>
                    <a:pt x="8479892" y="2413012"/>
                  </a:lnTo>
                  <a:lnTo>
                    <a:pt x="8481149" y="2413012"/>
                  </a:lnTo>
                  <a:lnTo>
                    <a:pt x="8482571" y="2540012"/>
                  </a:lnTo>
                  <a:lnTo>
                    <a:pt x="8484616" y="2540012"/>
                  </a:lnTo>
                  <a:lnTo>
                    <a:pt x="8487385" y="2667012"/>
                  </a:lnTo>
                  <a:lnTo>
                    <a:pt x="8494357" y="2667012"/>
                  </a:lnTo>
                  <a:lnTo>
                    <a:pt x="8494014" y="2794012"/>
                  </a:lnTo>
                  <a:lnTo>
                    <a:pt x="8492617" y="2794012"/>
                  </a:lnTo>
                  <a:lnTo>
                    <a:pt x="8491715" y="2921012"/>
                  </a:lnTo>
                  <a:lnTo>
                    <a:pt x="8490788" y="2921012"/>
                  </a:lnTo>
                  <a:lnTo>
                    <a:pt x="8489886" y="3048012"/>
                  </a:lnTo>
                  <a:lnTo>
                    <a:pt x="8488464" y="3048012"/>
                  </a:lnTo>
                  <a:lnTo>
                    <a:pt x="8488083" y="3175012"/>
                  </a:lnTo>
                  <a:lnTo>
                    <a:pt x="8488350" y="3302012"/>
                  </a:lnTo>
                  <a:lnTo>
                    <a:pt x="8490458" y="3302012"/>
                  </a:lnTo>
                  <a:lnTo>
                    <a:pt x="8492388" y="3429012"/>
                  </a:lnTo>
                  <a:lnTo>
                    <a:pt x="8494979" y="3429012"/>
                  </a:lnTo>
                  <a:lnTo>
                    <a:pt x="8498319" y="3556012"/>
                  </a:lnTo>
                  <a:lnTo>
                    <a:pt x="8488197" y="3556012"/>
                  </a:lnTo>
                  <a:lnTo>
                    <a:pt x="8487575" y="3683012"/>
                  </a:lnTo>
                  <a:lnTo>
                    <a:pt x="8486775" y="3683012"/>
                  </a:lnTo>
                  <a:lnTo>
                    <a:pt x="8485848" y="3810012"/>
                  </a:lnTo>
                  <a:lnTo>
                    <a:pt x="8483981" y="3810012"/>
                  </a:lnTo>
                  <a:lnTo>
                    <a:pt x="8483181" y="3937012"/>
                  </a:lnTo>
                  <a:lnTo>
                    <a:pt x="8482571" y="3937012"/>
                  </a:lnTo>
                  <a:lnTo>
                    <a:pt x="8482203" y="4064012"/>
                  </a:lnTo>
                  <a:lnTo>
                    <a:pt x="8482571" y="4064012"/>
                  </a:lnTo>
                  <a:lnTo>
                    <a:pt x="8483435" y="4191012"/>
                  </a:lnTo>
                  <a:lnTo>
                    <a:pt x="8484857" y="4191012"/>
                  </a:lnTo>
                  <a:lnTo>
                    <a:pt x="8486915" y="4318012"/>
                  </a:lnTo>
                  <a:lnTo>
                    <a:pt x="8489671" y="4318012"/>
                  </a:lnTo>
                  <a:lnTo>
                    <a:pt x="8493201" y="4445012"/>
                  </a:lnTo>
                  <a:lnTo>
                    <a:pt x="8496287" y="4445012"/>
                  </a:lnTo>
                  <a:lnTo>
                    <a:pt x="8495665" y="4572012"/>
                  </a:lnTo>
                  <a:lnTo>
                    <a:pt x="8493950" y="4572012"/>
                  </a:lnTo>
                  <a:lnTo>
                    <a:pt x="8492998" y="4699012"/>
                  </a:lnTo>
                  <a:lnTo>
                    <a:pt x="8492071" y="4699012"/>
                  </a:lnTo>
                  <a:lnTo>
                    <a:pt x="8491271" y="4826012"/>
                  </a:lnTo>
                  <a:lnTo>
                    <a:pt x="8490306" y="4826012"/>
                  </a:lnTo>
                  <a:lnTo>
                    <a:pt x="8490280" y="4953012"/>
                  </a:lnTo>
                  <a:lnTo>
                    <a:pt x="8490661" y="4953012"/>
                  </a:lnTo>
                  <a:lnTo>
                    <a:pt x="8491525" y="5080012"/>
                  </a:lnTo>
                  <a:lnTo>
                    <a:pt x="8495005" y="5080012"/>
                  </a:lnTo>
                  <a:lnTo>
                    <a:pt x="8497773" y="5207012"/>
                  </a:lnTo>
                  <a:lnTo>
                    <a:pt x="8504644" y="5207012"/>
                  </a:lnTo>
                  <a:lnTo>
                    <a:pt x="8504288" y="5334012"/>
                  </a:lnTo>
                  <a:lnTo>
                    <a:pt x="8503679" y="5334012"/>
                  </a:lnTo>
                  <a:lnTo>
                    <a:pt x="8502866" y="5461012"/>
                  </a:lnTo>
                  <a:lnTo>
                    <a:pt x="8500999" y="5461012"/>
                  </a:lnTo>
                  <a:lnTo>
                    <a:pt x="8500085" y="5588012"/>
                  </a:lnTo>
                  <a:lnTo>
                    <a:pt x="8499284" y="5588012"/>
                  </a:lnTo>
                  <a:lnTo>
                    <a:pt x="8498662" y="5715012"/>
                  </a:lnTo>
                  <a:lnTo>
                    <a:pt x="8498307" y="5715012"/>
                  </a:lnTo>
                  <a:lnTo>
                    <a:pt x="8498281" y="5842012"/>
                  </a:lnTo>
                  <a:lnTo>
                    <a:pt x="8499538" y="5842012"/>
                  </a:lnTo>
                  <a:lnTo>
                    <a:pt x="8500961" y="5969012"/>
                  </a:lnTo>
                  <a:lnTo>
                    <a:pt x="8503006" y="5969012"/>
                  </a:lnTo>
                  <a:lnTo>
                    <a:pt x="8505774" y="6096012"/>
                  </a:lnTo>
                  <a:lnTo>
                    <a:pt x="8512746" y="6096012"/>
                  </a:lnTo>
                  <a:lnTo>
                    <a:pt x="8512391" y="6223012"/>
                  </a:lnTo>
                  <a:lnTo>
                    <a:pt x="8510968" y="6223012"/>
                  </a:lnTo>
                  <a:lnTo>
                    <a:pt x="8510054" y="6350013"/>
                  </a:lnTo>
                  <a:lnTo>
                    <a:pt x="8509102" y="6350013"/>
                  </a:lnTo>
                  <a:lnTo>
                    <a:pt x="8508187" y="6477013"/>
                  </a:lnTo>
                  <a:lnTo>
                    <a:pt x="8506765" y="6477013"/>
                  </a:lnTo>
                  <a:lnTo>
                    <a:pt x="8506409" y="6604013"/>
                  </a:lnTo>
                  <a:lnTo>
                    <a:pt x="8506765" y="6731013"/>
                  </a:lnTo>
                  <a:lnTo>
                    <a:pt x="8509051" y="6731013"/>
                  </a:lnTo>
                  <a:lnTo>
                    <a:pt x="8511108" y="6858013"/>
                  </a:lnTo>
                  <a:lnTo>
                    <a:pt x="8513864" y="6858013"/>
                  </a:lnTo>
                  <a:lnTo>
                    <a:pt x="8517395" y="6985013"/>
                  </a:lnTo>
                  <a:lnTo>
                    <a:pt x="8520595" y="6985013"/>
                  </a:lnTo>
                  <a:lnTo>
                    <a:pt x="8519985" y="7112013"/>
                  </a:lnTo>
                  <a:lnTo>
                    <a:pt x="8519173" y="7112013"/>
                  </a:lnTo>
                  <a:lnTo>
                    <a:pt x="8518258" y="7239013"/>
                  </a:lnTo>
                  <a:lnTo>
                    <a:pt x="8517318" y="7239013"/>
                  </a:lnTo>
                  <a:lnTo>
                    <a:pt x="8516404" y="7366013"/>
                  </a:lnTo>
                  <a:lnTo>
                    <a:pt x="8514982" y="7366013"/>
                  </a:lnTo>
                  <a:lnTo>
                    <a:pt x="8514626" y="7493013"/>
                  </a:lnTo>
                  <a:lnTo>
                    <a:pt x="8514982" y="7620013"/>
                  </a:lnTo>
                  <a:lnTo>
                    <a:pt x="8517268" y="7620013"/>
                  </a:lnTo>
                  <a:lnTo>
                    <a:pt x="8519325" y="7747013"/>
                  </a:lnTo>
                  <a:lnTo>
                    <a:pt x="8522081" y="7747013"/>
                  </a:lnTo>
                  <a:lnTo>
                    <a:pt x="8525612" y="7874013"/>
                  </a:lnTo>
                  <a:lnTo>
                    <a:pt x="8528710" y="7874013"/>
                  </a:lnTo>
                  <a:lnTo>
                    <a:pt x="8528088" y="8001013"/>
                  </a:lnTo>
                  <a:lnTo>
                    <a:pt x="8526374" y="8001013"/>
                  </a:lnTo>
                  <a:lnTo>
                    <a:pt x="8525421" y="8128013"/>
                  </a:lnTo>
                  <a:lnTo>
                    <a:pt x="8524507" y="8128013"/>
                  </a:lnTo>
                  <a:lnTo>
                    <a:pt x="8523694" y="8255013"/>
                  </a:lnTo>
                  <a:lnTo>
                    <a:pt x="8522716" y="8255013"/>
                  </a:lnTo>
                  <a:lnTo>
                    <a:pt x="8522691" y="8382013"/>
                  </a:lnTo>
                  <a:lnTo>
                    <a:pt x="8523084" y="8382013"/>
                  </a:lnTo>
                  <a:lnTo>
                    <a:pt x="8523948" y="8509013"/>
                  </a:lnTo>
                  <a:lnTo>
                    <a:pt x="8525370" y="8509013"/>
                  </a:lnTo>
                  <a:lnTo>
                    <a:pt x="8527415" y="8636013"/>
                  </a:lnTo>
                  <a:lnTo>
                    <a:pt x="8536788" y="8636013"/>
                  </a:lnTo>
                  <a:lnTo>
                    <a:pt x="8537600" y="8763013"/>
                  </a:lnTo>
                  <a:lnTo>
                    <a:pt x="8536089" y="8763013"/>
                  </a:lnTo>
                  <a:lnTo>
                    <a:pt x="8535289" y="8890013"/>
                  </a:lnTo>
                  <a:lnTo>
                    <a:pt x="8534375" y="8890013"/>
                  </a:lnTo>
                  <a:lnTo>
                    <a:pt x="8533422" y="9017013"/>
                  </a:lnTo>
                  <a:lnTo>
                    <a:pt x="8531695" y="9017013"/>
                  </a:lnTo>
                  <a:lnTo>
                    <a:pt x="8531085" y="9144013"/>
                  </a:lnTo>
                  <a:lnTo>
                    <a:pt x="8530717" y="9144013"/>
                  </a:lnTo>
                  <a:lnTo>
                    <a:pt x="8530692" y="9271013"/>
                  </a:lnTo>
                  <a:lnTo>
                    <a:pt x="8531949" y="9271013"/>
                  </a:lnTo>
                  <a:lnTo>
                    <a:pt x="8533371" y="9398013"/>
                  </a:lnTo>
                  <a:lnTo>
                    <a:pt x="8535416" y="9398013"/>
                  </a:lnTo>
                  <a:lnTo>
                    <a:pt x="8538185" y="9525013"/>
                  </a:lnTo>
                  <a:lnTo>
                    <a:pt x="8545157" y="9525013"/>
                  </a:lnTo>
                  <a:lnTo>
                    <a:pt x="8544801" y="9652013"/>
                  </a:lnTo>
                  <a:lnTo>
                    <a:pt x="8543379" y="9652013"/>
                  </a:lnTo>
                  <a:lnTo>
                    <a:pt x="8542464" y="9779013"/>
                  </a:lnTo>
                  <a:lnTo>
                    <a:pt x="8541512" y="9779013"/>
                  </a:lnTo>
                  <a:lnTo>
                    <a:pt x="8540598" y="9906013"/>
                  </a:lnTo>
                  <a:lnTo>
                    <a:pt x="8539797" y="9906013"/>
                  </a:lnTo>
                  <a:lnTo>
                    <a:pt x="8539175" y="10033013"/>
                  </a:lnTo>
                  <a:lnTo>
                    <a:pt x="8538794" y="10033013"/>
                  </a:lnTo>
                  <a:lnTo>
                    <a:pt x="8539175" y="10160013"/>
                  </a:lnTo>
                  <a:lnTo>
                    <a:pt x="8540051" y="10160013"/>
                  </a:lnTo>
                  <a:lnTo>
                    <a:pt x="8541474" y="10287013"/>
                  </a:lnTo>
                  <a:lnTo>
                    <a:pt x="8546287" y="10287013"/>
                  </a:lnTo>
                  <a:lnTo>
                    <a:pt x="8549818" y="10414013"/>
                  </a:lnTo>
                  <a:lnTo>
                    <a:pt x="8551608" y="10414013"/>
                  </a:lnTo>
                  <a:lnTo>
                    <a:pt x="8550973" y="10541013"/>
                  </a:lnTo>
                  <a:lnTo>
                    <a:pt x="8549246" y="10541013"/>
                  </a:lnTo>
                  <a:lnTo>
                    <a:pt x="8548294" y="10668013"/>
                  </a:lnTo>
                  <a:lnTo>
                    <a:pt x="8547392" y="10668013"/>
                  </a:lnTo>
                  <a:lnTo>
                    <a:pt x="8546617" y="10795013"/>
                  </a:lnTo>
                  <a:lnTo>
                    <a:pt x="8545678" y="10795013"/>
                  </a:lnTo>
                  <a:lnTo>
                    <a:pt x="8545678" y="10922013"/>
                  </a:lnTo>
                  <a:lnTo>
                    <a:pt x="8546084" y="10922013"/>
                  </a:lnTo>
                  <a:lnTo>
                    <a:pt x="8546960" y="11049013"/>
                  </a:lnTo>
                  <a:lnTo>
                    <a:pt x="8550440" y="11049013"/>
                  </a:lnTo>
                  <a:lnTo>
                    <a:pt x="8553196" y="11176013"/>
                  </a:lnTo>
                  <a:lnTo>
                    <a:pt x="8560689" y="11176013"/>
                  </a:lnTo>
                  <a:lnTo>
                    <a:pt x="8560156" y="11303013"/>
                  </a:lnTo>
                  <a:lnTo>
                    <a:pt x="8559178" y="11303013"/>
                  </a:lnTo>
                  <a:lnTo>
                    <a:pt x="8558365" y="11430013"/>
                  </a:lnTo>
                  <a:lnTo>
                    <a:pt x="8557450" y="11430013"/>
                  </a:lnTo>
                  <a:lnTo>
                    <a:pt x="8556498" y="11557013"/>
                  </a:lnTo>
                  <a:lnTo>
                    <a:pt x="8554783" y="11557013"/>
                  </a:lnTo>
                  <a:lnTo>
                    <a:pt x="8554161" y="11684013"/>
                  </a:lnTo>
                  <a:lnTo>
                    <a:pt x="8553806" y="11684013"/>
                  </a:lnTo>
                  <a:lnTo>
                    <a:pt x="8553780" y="11811013"/>
                  </a:lnTo>
                  <a:lnTo>
                    <a:pt x="8555025" y="11811013"/>
                  </a:lnTo>
                  <a:lnTo>
                    <a:pt x="8556447" y="11938013"/>
                  </a:lnTo>
                  <a:lnTo>
                    <a:pt x="8558505" y="11938013"/>
                  </a:lnTo>
                  <a:lnTo>
                    <a:pt x="8561273" y="12065013"/>
                  </a:lnTo>
                  <a:lnTo>
                    <a:pt x="8568157" y="12065013"/>
                  </a:lnTo>
                  <a:lnTo>
                    <a:pt x="8567801" y="12192013"/>
                  </a:lnTo>
                  <a:lnTo>
                    <a:pt x="8566379" y="12192013"/>
                  </a:lnTo>
                  <a:lnTo>
                    <a:pt x="8565464" y="12319013"/>
                  </a:lnTo>
                  <a:lnTo>
                    <a:pt x="8564512" y="12319013"/>
                  </a:lnTo>
                  <a:lnTo>
                    <a:pt x="8563597" y="12446013"/>
                  </a:lnTo>
                  <a:lnTo>
                    <a:pt x="8562175" y="12446013"/>
                  </a:lnTo>
                  <a:lnTo>
                    <a:pt x="8561819" y="12573013"/>
                  </a:lnTo>
                  <a:lnTo>
                    <a:pt x="8562175" y="12700013"/>
                  </a:lnTo>
                  <a:lnTo>
                    <a:pt x="8564461" y="12700013"/>
                  </a:lnTo>
                  <a:lnTo>
                    <a:pt x="8566506" y="12827013"/>
                  </a:lnTo>
                  <a:lnTo>
                    <a:pt x="8569261" y="12827013"/>
                  </a:lnTo>
                  <a:lnTo>
                    <a:pt x="8572792" y="12954013"/>
                  </a:lnTo>
                  <a:lnTo>
                    <a:pt x="8575891" y="12954013"/>
                  </a:lnTo>
                  <a:lnTo>
                    <a:pt x="8575269" y="13081013"/>
                  </a:lnTo>
                  <a:lnTo>
                    <a:pt x="8574468" y="13081013"/>
                  </a:lnTo>
                  <a:lnTo>
                    <a:pt x="8573554" y="13208013"/>
                  </a:lnTo>
                  <a:lnTo>
                    <a:pt x="8571687" y="13208013"/>
                  </a:lnTo>
                  <a:lnTo>
                    <a:pt x="8570887" y="13335013"/>
                  </a:lnTo>
                  <a:lnTo>
                    <a:pt x="8570265" y="13335013"/>
                  </a:lnTo>
                  <a:lnTo>
                    <a:pt x="8569909" y="13462013"/>
                  </a:lnTo>
                  <a:lnTo>
                    <a:pt x="8570265" y="13462013"/>
                  </a:lnTo>
                  <a:lnTo>
                    <a:pt x="8571141" y="13589013"/>
                  </a:lnTo>
                  <a:lnTo>
                    <a:pt x="8572563" y="13589013"/>
                  </a:lnTo>
                  <a:lnTo>
                    <a:pt x="8574608" y="13716000"/>
                  </a:lnTo>
                  <a:lnTo>
                    <a:pt x="8620290" y="13716000"/>
                  </a:lnTo>
                  <a:lnTo>
                    <a:pt x="8621052" y="13589013"/>
                  </a:lnTo>
                  <a:lnTo>
                    <a:pt x="8621712" y="13589013"/>
                  </a:lnTo>
                  <a:lnTo>
                    <a:pt x="8620531" y="13462013"/>
                  </a:lnTo>
                  <a:lnTo>
                    <a:pt x="8676399" y="13462013"/>
                  </a:lnTo>
                  <a:lnTo>
                    <a:pt x="8704389" y="13335013"/>
                  </a:lnTo>
                  <a:lnTo>
                    <a:pt x="8734146" y="13335013"/>
                  </a:lnTo>
                  <a:lnTo>
                    <a:pt x="8676754" y="13208013"/>
                  </a:lnTo>
                  <a:lnTo>
                    <a:pt x="8613381" y="13208013"/>
                  </a:lnTo>
                  <a:lnTo>
                    <a:pt x="8612911" y="13081013"/>
                  </a:lnTo>
                  <a:lnTo>
                    <a:pt x="8612568" y="13081013"/>
                  </a:lnTo>
                  <a:lnTo>
                    <a:pt x="8612632" y="12954013"/>
                  </a:lnTo>
                  <a:lnTo>
                    <a:pt x="8637549" y="12954013"/>
                  </a:lnTo>
                  <a:lnTo>
                    <a:pt x="8650135" y="13081013"/>
                  </a:lnTo>
                  <a:lnTo>
                    <a:pt x="8670988" y="13081013"/>
                  </a:lnTo>
                  <a:lnTo>
                    <a:pt x="8702916" y="13208013"/>
                  </a:lnTo>
                  <a:lnTo>
                    <a:pt x="8744788" y="13208013"/>
                  </a:lnTo>
                  <a:lnTo>
                    <a:pt x="8711501" y="13081013"/>
                  </a:lnTo>
                  <a:lnTo>
                    <a:pt x="8774671" y="13081013"/>
                  </a:lnTo>
                  <a:lnTo>
                    <a:pt x="8744788" y="13208013"/>
                  </a:lnTo>
                  <a:lnTo>
                    <a:pt x="8791499" y="13208013"/>
                  </a:lnTo>
                  <a:lnTo>
                    <a:pt x="8821750" y="13081013"/>
                  </a:lnTo>
                  <a:lnTo>
                    <a:pt x="8798687" y="13081013"/>
                  </a:lnTo>
                  <a:lnTo>
                    <a:pt x="8816276" y="12954013"/>
                  </a:lnTo>
                  <a:lnTo>
                    <a:pt x="8878443" y="12954013"/>
                  </a:lnTo>
                  <a:lnTo>
                    <a:pt x="8841334" y="13081013"/>
                  </a:lnTo>
                  <a:lnTo>
                    <a:pt x="8889822" y="13081013"/>
                  </a:lnTo>
                  <a:lnTo>
                    <a:pt x="8890165" y="13208013"/>
                  </a:lnTo>
                  <a:lnTo>
                    <a:pt x="8833142" y="13208013"/>
                  </a:lnTo>
                  <a:lnTo>
                    <a:pt x="8807780" y="13335013"/>
                  </a:lnTo>
                  <a:lnTo>
                    <a:pt x="8832444" y="13335013"/>
                  </a:lnTo>
                  <a:lnTo>
                    <a:pt x="8861069" y="13462013"/>
                  </a:lnTo>
                  <a:lnTo>
                    <a:pt x="8891702" y="13462013"/>
                  </a:lnTo>
                  <a:lnTo>
                    <a:pt x="8892210" y="13589013"/>
                  </a:lnTo>
                  <a:lnTo>
                    <a:pt x="8878570" y="13589013"/>
                  </a:lnTo>
                  <a:lnTo>
                    <a:pt x="8894775" y="13716000"/>
                  </a:lnTo>
                  <a:lnTo>
                    <a:pt x="8932431" y="13716000"/>
                  </a:lnTo>
                  <a:lnTo>
                    <a:pt x="8934221" y="13589013"/>
                  </a:lnTo>
                  <a:lnTo>
                    <a:pt x="8935428" y="13589013"/>
                  </a:lnTo>
                  <a:lnTo>
                    <a:pt x="8936101" y="13462013"/>
                  </a:lnTo>
                  <a:close/>
                </a:path>
                <a:path extrusionOk="0" h="13716000" w="9443085">
                  <a:moveTo>
                    <a:pt x="9305074" y="13716000"/>
                  </a:moveTo>
                  <a:lnTo>
                    <a:pt x="9303487" y="13589000"/>
                  </a:lnTo>
                  <a:lnTo>
                    <a:pt x="9301823" y="13462000"/>
                  </a:lnTo>
                  <a:lnTo>
                    <a:pt x="9300083" y="13335000"/>
                  </a:lnTo>
                  <a:lnTo>
                    <a:pt x="9298267" y="13208000"/>
                  </a:lnTo>
                  <a:lnTo>
                    <a:pt x="9296362" y="13208000"/>
                  </a:lnTo>
                  <a:lnTo>
                    <a:pt x="9294393" y="13081000"/>
                  </a:lnTo>
                  <a:lnTo>
                    <a:pt x="9292349" y="12954000"/>
                  </a:lnTo>
                  <a:lnTo>
                    <a:pt x="9290215" y="12827000"/>
                  </a:lnTo>
                  <a:lnTo>
                    <a:pt x="9288005" y="12700000"/>
                  </a:lnTo>
                  <a:lnTo>
                    <a:pt x="9285732" y="12700000"/>
                  </a:lnTo>
                  <a:lnTo>
                    <a:pt x="9286951" y="12573000"/>
                  </a:lnTo>
                  <a:lnTo>
                    <a:pt x="9288069" y="12573000"/>
                  </a:lnTo>
                  <a:lnTo>
                    <a:pt x="9289085" y="12446000"/>
                  </a:lnTo>
                  <a:lnTo>
                    <a:pt x="9290812" y="12446000"/>
                  </a:lnTo>
                  <a:lnTo>
                    <a:pt x="9291549" y="12319000"/>
                  </a:lnTo>
                  <a:lnTo>
                    <a:pt x="9292755" y="12319000"/>
                  </a:lnTo>
                  <a:lnTo>
                    <a:pt x="9293250" y="12192000"/>
                  </a:lnTo>
                  <a:lnTo>
                    <a:pt x="9293657" y="12192000"/>
                  </a:lnTo>
                  <a:lnTo>
                    <a:pt x="9294000" y="12065000"/>
                  </a:lnTo>
                  <a:lnTo>
                    <a:pt x="9294482" y="12065000"/>
                  </a:lnTo>
                  <a:lnTo>
                    <a:pt x="9294647" y="11938000"/>
                  </a:lnTo>
                  <a:lnTo>
                    <a:pt x="9294800" y="11811000"/>
                  </a:lnTo>
                  <a:lnTo>
                    <a:pt x="9294724" y="11684000"/>
                  </a:lnTo>
                  <a:lnTo>
                    <a:pt x="9294571" y="11557000"/>
                  </a:lnTo>
                  <a:lnTo>
                    <a:pt x="9294330" y="11557000"/>
                  </a:lnTo>
                  <a:lnTo>
                    <a:pt x="9294012" y="11430000"/>
                  </a:lnTo>
                  <a:lnTo>
                    <a:pt x="9293606" y="11303000"/>
                  </a:lnTo>
                  <a:lnTo>
                    <a:pt x="9293136" y="11176000"/>
                  </a:lnTo>
                  <a:lnTo>
                    <a:pt x="9292577" y="11049000"/>
                  </a:lnTo>
                  <a:lnTo>
                    <a:pt x="9291930" y="11049000"/>
                  </a:lnTo>
                  <a:lnTo>
                    <a:pt x="9291218" y="10922000"/>
                  </a:lnTo>
                  <a:lnTo>
                    <a:pt x="9290418" y="10795000"/>
                  </a:lnTo>
                  <a:lnTo>
                    <a:pt x="9289542" y="10668000"/>
                  </a:lnTo>
                  <a:lnTo>
                    <a:pt x="9288577" y="10541000"/>
                  </a:lnTo>
                  <a:lnTo>
                    <a:pt x="9287548" y="10541000"/>
                  </a:lnTo>
                  <a:lnTo>
                    <a:pt x="9286430" y="10414000"/>
                  </a:lnTo>
                  <a:lnTo>
                    <a:pt x="9285237" y="10287000"/>
                  </a:lnTo>
                  <a:lnTo>
                    <a:pt x="9283967" y="10160000"/>
                  </a:lnTo>
                  <a:lnTo>
                    <a:pt x="9282608" y="10033000"/>
                  </a:lnTo>
                  <a:lnTo>
                    <a:pt x="9281185" y="10033000"/>
                  </a:lnTo>
                  <a:lnTo>
                    <a:pt x="9279674" y="9906000"/>
                  </a:lnTo>
                  <a:lnTo>
                    <a:pt x="9278087" y="9779000"/>
                  </a:lnTo>
                  <a:lnTo>
                    <a:pt x="9276423" y="9652000"/>
                  </a:lnTo>
                  <a:lnTo>
                    <a:pt x="9274683" y="9525000"/>
                  </a:lnTo>
                  <a:lnTo>
                    <a:pt x="9272867" y="9525000"/>
                  </a:lnTo>
                  <a:lnTo>
                    <a:pt x="9270962" y="9398000"/>
                  </a:lnTo>
                  <a:lnTo>
                    <a:pt x="9268993" y="9271000"/>
                  </a:lnTo>
                  <a:lnTo>
                    <a:pt x="9266949" y="9144000"/>
                  </a:lnTo>
                  <a:lnTo>
                    <a:pt x="9264815" y="9017000"/>
                  </a:lnTo>
                  <a:lnTo>
                    <a:pt x="9262605" y="9017000"/>
                  </a:lnTo>
                  <a:lnTo>
                    <a:pt x="9260332" y="8890000"/>
                  </a:lnTo>
                  <a:lnTo>
                    <a:pt x="9261551" y="8763000"/>
                  </a:lnTo>
                  <a:lnTo>
                    <a:pt x="9263685" y="8763000"/>
                  </a:lnTo>
                  <a:lnTo>
                    <a:pt x="9264599" y="8636000"/>
                  </a:lnTo>
                  <a:lnTo>
                    <a:pt x="9265412" y="8636000"/>
                  </a:lnTo>
                  <a:lnTo>
                    <a:pt x="9266149" y="8509000"/>
                  </a:lnTo>
                  <a:lnTo>
                    <a:pt x="9267355" y="8509000"/>
                  </a:lnTo>
                  <a:lnTo>
                    <a:pt x="9267838" y="8382000"/>
                  </a:lnTo>
                  <a:lnTo>
                    <a:pt x="9268257" y="8382000"/>
                  </a:lnTo>
                  <a:lnTo>
                    <a:pt x="9268600" y="8255000"/>
                  </a:lnTo>
                  <a:lnTo>
                    <a:pt x="9269082" y="8255000"/>
                  </a:lnTo>
                  <a:lnTo>
                    <a:pt x="9269235" y="8128000"/>
                  </a:lnTo>
                  <a:lnTo>
                    <a:pt x="9269387" y="8128000"/>
                  </a:lnTo>
                  <a:lnTo>
                    <a:pt x="9269324" y="7874000"/>
                  </a:lnTo>
                  <a:lnTo>
                    <a:pt x="9269171" y="7874000"/>
                  </a:lnTo>
                  <a:lnTo>
                    <a:pt x="9268930" y="7747000"/>
                  </a:lnTo>
                  <a:lnTo>
                    <a:pt x="9268612" y="7620000"/>
                  </a:lnTo>
                  <a:lnTo>
                    <a:pt x="9268219" y="7493000"/>
                  </a:lnTo>
                  <a:lnTo>
                    <a:pt x="9267736" y="7366000"/>
                  </a:lnTo>
                  <a:lnTo>
                    <a:pt x="9267177" y="7239000"/>
                  </a:lnTo>
                  <a:lnTo>
                    <a:pt x="9266542" y="7239000"/>
                  </a:lnTo>
                  <a:lnTo>
                    <a:pt x="9265818" y="7112000"/>
                  </a:lnTo>
                  <a:lnTo>
                    <a:pt x="9265018" y="6985000"/>
                  </a:lnTo>
                  <a:lnTo>
                    <a:pt x="9264142" y="6858000"/>
                  </a:lnTo>
                  <a:lnTo>
                    <a:pt x="9263177" y="6731000"/>
                  </a:lnTo>
                  <a:lnTo>
                    <a:pt x="9262148" y="6731000"/>
                  </a:lnTo>
                  <a:lnTo>
                    <a:pt x="9261030" y="6604000"/>
                  </a:lnTo>
                  <a:lnTo>
                    <a:pt x="9259837" y="6477000"/>
                  </a:lnTo>
                  <a:lnTo>
                    <a:pt x="9258567" y="6350000"/>
                  </a:lnTo>
                  <a:lnTo>
                    <a:pt x="9257208" y="6223000"/>
                  </a:lnTo>
                  <a:lnTo>
                    <a:pt x="9255773" y="6223000"/>
                  </a:lnTo>
                  <a:lnTo>
                    <a:pt x="9254274" y="6096000"/>
                  </a:lnTo>
                  <a:lnTo>
                    <a:pt x="9252687" y="5969000"/>
                  </a:lnTo>
                  <a:lnTo>
                    <a:pt x="9251023" y="5842000"/>
                  </a:lnTo>
                  <a:lnTo>
                    <a:pt x="9249283" y="5715000"/>
                  </a:lnTo>
                  <a:lnTo>
                    <a:pt x="9247454" y="5715000"/>
                  </a:lnTo>
                  <a:lnTo>
                    <a:pt x="9245562" y="5588000"/>
                  </a:lnTo>
                  <a:lnTo>
                    <a:pt x="9243593" y="5461000"/>
                  </a:lnTo>
                  <a:lnTo>
                    <a:pt x="9241536" y="5334000"/>
                  </a:lnTo>
                  <a:lnTo>
                    <a:pt x="9239415" y="5207000"/>
                  </a:lnTo>
                  <a:lnTo>
                    <a:pt x="9237205" y="5207000"/>
                  </a:lnTo>
                  <a:lnTo>
                    <a:pt x="9234932" y="5080000"/>
                  </a:lnTo>
                  <a:lnTo>
                    <a:pt x="9236151" y="4953000"/>
                  </a:lnTo>
                  <a:lnTo>
                    <a:pt x="9238285" y="4953000"/>
                  </a:lnTo>
                  <a:lnTo>
                    <a:pt x="9239199" y="4826000"/>
                  </a:lnTo>
                  <a:lnTo>
                    <a:pt x="9240749" y="4826000"/>
                  </a:lnTo>
                  <a:lnTo>
                    <a:pt x="9241396" y="4699000"/>
                  </a:lnTo>
                  <a:lnTo>
                    <a:pt x="9241955" y="4699000"/>
                  </a:lnTo>
                  <a:lnTo>
                    <a:pt x="9242438" y="4572000"/>
                  </a:lnTo>
                  <a:lnTo>
                    <a:pt x="9243200" y="4572000"/>
                  </a:lnTo>
                  <a:lnTo>
                    <a:pt x="9243466" y="4445000"/>
                  </a:lnTo>
                  <a:lnTo>
                    <a:pt x="9243682" y="4445000"/>
                  </a:lnTo>
                  <a:lnTo>
                    <a:pt x="9243835" y="4318000"/>
                  </a:lnTo>
                  <a:lnTo>
                    <a:pt x="9243987" y="4318000"/>
                  </a:lnTo>
                  <a:lnTo>
                    <a:pt x="9243924" y="4064000"/>
                  </a:lnTo>
                  <a:lnTo>
                    <a:pt x="9243771" y="4064000"/>
                  </a:lnTo>
                  <a:lnTo>
                    <a:pt x="9243530" y="3937000"/>
                  </a:lnTo>
                  <a:lnTo>
                    <a:pt x="9243212" y="3810000"/>
                  </a:lnTo>
                  <a:lnTo>
                    <a:pt x="9242819" y="3683000"/>
                  </a:lnTo>
                  <a:lnTo>
                    <a:pt x="9242336" y="3556000"/>
                  </a:lnTo>
                  <a:lnTo>
                    <a:pt x="9241777" y="3556000"/>
                  </a:lnTo>
                  <a:lnTo>
                    <a:pt x="9241142" y="3429000"/>
                  </a:lnTo>
                  <a:lnTo>
                    <a:pt x="9240418" y="3302000"/>
                  </a:lnTo>
                  <a:lnTo>
                    <a:pt x="9239618" y="3175000"/>
                  </a:lnTo>
                  <a:lnTo>
                    <a:pt x="9238742" y="3048000"/>
                  </a:lnTo>
                  <a:lnTo>
                    <a:pt x="9237777" y="3048000"/>
                  </a:lnTo>
                  <a:lnTo>
                    <a:pt x="9236748" y="2921000"/>
                  </a:lnTo>
                  <a:lnTo>
                    <a:pt x="9235630" y="2794000"/>
                  </a:lnTo>
                  <a:lnTo>
                    <a:pt x="9234437" y="2667000"/>
                  </a:lnTo>
                  <a:lnTo>
                    <a:pt x="9233167" y="2540000"/>
                  </a:lnTo>
                  <a:lnTo>
                    <a:pt x="9231808" y="2540000"/>
                  </a:lnTo>
                  <a:lnTo>
                    <a:pt x="9230373" y="2413000"/>
                  </a:lnTo>
                  <a:lnTo>
                    <a:pt x="9228874" y="2286000"/>
                  </a:lnTo>
                  <a:lnTo>
                    <a:pt x="9227287" y="2159000"/>
                  </a:lnTo>
                  <a:lnTo>
                    <a:pt x="9225623" y="2032000"/>
                  </a:lnTo>
                  <a:lnTo>
                    <a:pt x="9223883" y="2032000"/>
                  </a:lnTo>
                  <a:lnTo>
                    <a:pt x="9222054" y="1905000"/>
                  </a:lnTo>
                  <a:lnTo>
                    <a:pt x="9220162" y="1778000"/>
                  </a:lnTo>
                  <a:lnTo>
                    <a:pt x="9218193" y="1651000"/>
                  </a:lnTo>
                  <a:lnTo>
                    <a:pt x="9216136" y="1524000"/>
                  </a:lnTo>
                  <a:lnTo>
                    <a:pt x="9214015" y="1524000"/>
                  </a:lnTo>
                  <a:lnTo>
                    <a:pt x="9211805" y="1397000"/>
                  </a:lnTo>
                  <a:lnTo>
                    <a:pt x="9209532" y="1270000"/>
                  </a:lnTo>
                  <a:lnTo>
                    <a:pt x="9210751" y="1270000"/>
                  </a:lnTo>
                  <a:lnTo>
                    <a:pt x="9211869" y="1143000"/>
                  </a:lnTo>
                  <a:lnTo>
                    <a:pt x="9212885" y="1143000"/>
                  </a:lnTo>
                  <a:lnTo>
                    <a:pt x="9213799" y="1016000"/>
                  </a:lnTo>
                  <a:lnTo>
                    <a:pt x="9215349" y="1016000"/>
                  </a:lnTo>
                  <a:lnTo>
                    <a:pt x="9215996" y="889000"/>
                  </a:lnTo>
                  <a:lnTo>
                    <a:pt x="9216555" y="889000"/>
                  </a:lnTo>
                  <a:lnTo>
                    <a:pt x="9217038" y="762000"/>
                  </a:lnTo>
                  <a:lnTo>
                    <a:pt x="9217800" y="762000"/>
                  </a:lnTo>
                  <a:lnTo>
                    <a:pt x="9218066" y="635000"/>
                  </a:lnTo>
                  <a:lnTo>
                    <a:pt x="9218282" y="635000"/>
                  </a:lnTo>
                  <a:lnTo>
                    <a:pt x="9218435" y="508000"/>
                  </a:lnTo>
                  <a:lnTo>
                    <a:pt x="9218587" y="508000"/>
                  </a:lnTo>
                  <a:lnTo>
                    <a:pt x="9218524" y="381000"/>
                  </a:lnTo>
                  <a:lnTo>
                    <a:pt x="9218358" y="254000"/>
                  </a:lnTo>
                  <a:lnTo>
                    <a:pt x="9218130" y="127000"/>
                  </a:lnTo>
                  <a:lnTo>
                    <a:pt x="9217977" y="0"/>
                  </a:lnTo>
                  <a:lnTo>
                    <a:pt x="9157221" y="0"/>
                  </a:lnTo>
                  <a:lnTo>
                    <a:pt x="9158008" y="254000"/>
                  </a:lnTo>
                  <a:lnTo>
                    <a:pt x="9158808" y="381000"/>
                  </a:lnTo>
                  <a:lnTo>
                    <a:pt x="9159405" y="508000"/>
                  </a:lnTo>
                  <a:lnTo>
                    <a:pt x="9160065" y="635000"/>
                  </a:lnTo>
                  <a:lnTo>
                    <a:pt x="9160815" y="635000"/>
                  </a:lnTo>
                  <a:lnTo>
                    <a:pt x="9161640" y="762000"/>
                  </a:lnTo>
                  <a:lnTo>
                    <a:pt x="9162097" y="889000"/>
                  </a:lnTo>
                  <a:lnTo>
                    <a:pt x="9163075" y="889000"/>
                  </a:lnTo>
                  <a:lnTo>
                    <a:pt x="9163609" y="1016000"/>
                  </a:lnTo>
                  <a:lnTo>
                    <a:pt x="9164180" y="1016000"/>
                  </a:lnTo>
                  <a:lnTo>
                    <a:pt x="9164777" y="1143000"/>
                  </a:lnTo>
                  <a:lnTo>
                    <a:pt x="9151163" y="1143000"/>
                  </a:lnTo>
                  <a:lnTo>
                    <a:pt x="9152509" y="1270000"/>
                  </a:lnTo>
                  <a:lnTo>
                    <a:pt x="9154757" y="1397000"/>
                  </a:lnTo>
                  <a:lnTo>
                    <a:pt x="9156941" y="1397000"/>
                  </a:lnTo>
                  <a:lnTo>
                    <a:pt x="9159037" y="1524000"/>
                  </a:lnTo>
                  <a:lnTo>
                    <a:pt x="9161069" y="1651000"/>
                  </a:lnTo>
                  <a:lnTo>
                    <a:pt x="9163025" y="1778000"/>
                  </a:lnTo>
                  <a:lnTo>
                    <a:pt x="9164904" y="1905000"/>
                  </a:lnTo>
                  <a:lnTo>
                    <a:pt x="9166708" y="1905000"/>
                  </a:lnTo>
                  <a:lnTo>
                    <a:pt x="9168435" y="2032000"/>
                  </a:lnTo>
                  <a:lnTo>
                    <a:pt x="9169260" y="2159000"/>
                  </a:lnTo>
                  <a:lnTo>
                    <a:pt x="9170810" y="2159000"/>
                  </a:lnTo>
                  <a:lnTo>
                    <a:pt x="9171521" y="2286000"/>
                  </a:lnTo>
                  <a:lnTo>
                    <a:pt x="9172207" y="2286000"/>
                  </a:lnTo>
                  <a:lnTo>
                    <a:pt x="9172854" y="2413000"/>
                  </a:lnTo>
                  <a:lnTo>
                    <a:pt x="9174048" y="2413000"/>
                  </a:lnTo>
                  <a:lnTo>
                    <a:pt x="9174594" y="2540000"/>
                  </a:lnTo>
                  <a:lnTo>
                    <a:pt x="9175115" y="2540000"/>
                  </a:lnTo>
                  <a:lnTo>
                    <a:pt x="9175610" y="2667000"/>
                  </a:lnTo>
                  <a:lnTo>
                    <a:pt x="9176525" y="2667000"/>
                  </a:lnTo>
                  <a:lnTo>
                    <a:pt x="9177337" y="2794000"/>
                  </a:lnTo>
                  <a:lnTo>
                    <a:pt x="9178061" y="2921000"/>
                  </a:lnTo>
                  <a:lnTo>
                    <a:pt x="9178709" y="3048000"/>
                  </a:lnTo>
                  <a:lnTo>
                    <a:pt x="9179293" y="3175000"/>
                  </a:lnTo>
                  <a:lnTo>
                    <a:pt x="9180081" y="3302000"/>
                  </a:lnTo>
                  <a:lnTo>
                    <a:pt x="9182925" y="3937000"/>
                  </a:lnTo>
                  <a:lnTo>
                    <a:pt x="9183662" y="4064000"/>
                  </a:lnTo>
                  <a:lnTo>
                    <a:pt x="9184208" y="4191000"/>
                  </a:lnTo>
                  <a:lnTo>
                    <a:pt x="9184805" y="4318000"/>
                  </a:lnTo>
                  <a:lnTo>
                    <a:pt x="9185465" y="4445000"/>
                  </a:lnTo>
                  <a:lnTo>
                    <a:pt x="9186215" y="4445000"/>
                  </a:lnTo>
                  <a:lnTo>
                    <a:pt x="9187040" y="4572000"/>
                  </a:lnTo>
                  <a:lnTo>
                    <a:pt x="9187497" y="4699000"/>
                  </a:lnTo>
                  <a:lnTo>
                    <a:pt x="9188475" y="4699000"/>
                  </a:lnTo>
                  <a:lnTo>
                    <a:pt x="9189009" y="4826000"/>
                  </a:lnTo>
                  <a:lnTo>
                    <a:pt x="9190177" y="4826000"/>
                  </a:lnTo>
                  <a:lnTo>
                    <a:pt x="9190799" y="4953000"/>
                  </a:lnTo>
                  <a:lnTo>
                    <a:pt x="9176563" y="4953000"/>
                  </a:lnTo>
                  <a:lnTo>
                    <a:pt x="9177909" y="5080000"/>
                  </a:lnTo>
                  <a:lnTo>
                    <a:pt x="9180157" y="5207000"/>
                  </a:lnTo>
                  <a:lnTo>
                    <a:pt x="9182329" y="5207000"/>
                  </a:lnTo>
                  <a:lnTo>
                    <a:pt x="9184424" y="5334000"/>
                  </a:lnTo>
                  <a:lnTo>
                    <a:pt x="9186456" y="5461000"/>
                  </a:lnTo>
                  <a:lnTo>
                    <a:pt x="9188412" y="5588000"/>
                  </a:lnTo>
                  <a:lnTo>
                    <a:pt x="9190291" y="5715000"/>
                  </a:lnTo>
                  <a:lnTo>
                    <a:pt x="9192095" y="5715000"/>
                  </a:lnTo>
                  <a:lnTo>
                    <a:pt x="9193822" y="5842000"/>
                  </a:lnTo>
                  <a:lnTo>
                    <a:pt x="9194648" y="5969000"/>
                  </a:lnTo>
                  <a:lnTo>
                    <a:pt x="9196197" y="5969000"/>
                  </a:lnTo>
                  <a:lnTo>
                    <a:pt x="9196921" y="6096000"/>
                  </a:lnTo>
                  <a:lnTo>
                    <a:pt x="9197607" y="6096000"/>
                  </a:lnTo>
                  <a:lnTo>
                    <a:pt x="9198242" y="6223000"/>
                  </a:lnTo>
                  <a:lnTo>
                    <a:pt x="9199448" y="6223000"/>
                  </a:lnTo>
                  <a:lnTo>
                    <a:pt x="9199994" y="6350000"/>
                  </a:lnTo>
                  <a:lnTo>
                    <a:pt x="9201010" y="6350000"/>
                  </a:lnTo>
                  <a:lnTo>
                    <a:pt x="9201925" y="6477000"/>
                  </a:lnTo>
                  <a:lnTo>
                    <a:pt x="9202737" y="6604000"/>
                  </a:lnTo>
                  <a:lnTo>
                    <a:pt x="9203461" y="6731000"/>
                  </a:lnTo>
                  <a:lnTo>
                    <a:pt x="9204109" y="6858000"/>
                  </a:lnTo>
                  <a:lnTo>
                    <a:pt x="9204693" y="6858000"/>
                  </a:lnTo>
                  <a:lnTo>
                    <a:pt x="9205481" y="7112000"/>
                  </a:lnTo>
                  <a:lnTo>
                    <a:pt x="9208325" y="7747000"/>
                  </a:lnTo>
                  <a:lnTo>
                    <a:pt x="9209062" y="7874000"/>
                  </a:lnTo>
                  <a:lnTo>
                    <a:pt x="9209608" y="8001000"/>
                  </a:lnTo>
                  <a:lnTo>
                    <a:pt x="9210205" y="8128000"/>
                  </a:lnTo>
                  <a:lnTo>
                    <a:pt x="9210865" y="8128000"/>
                  </a:lnTo>
                  <a:lnTo>
                    <a:pt x="9211615" y="8255000"/>
                  </a:lnTo>
                  <a:lnTo>
                    <a:pt x="9212440" y="8382000"/>
                  </a:lnTo>
                  <a:lnTo>
                    <a:pt x="9212897" y="8382000"/>
                  </a:lnTo>
                  <a:lnTo>
                    <a:pt x="9213380" y="8509000"/>
                  </a:lnTo>
                  <a:lnTo>
                    <a:pt x="9213875" y="8509000"/>
                  </a:lnTo>
                  <a:lnTo>
                    <a:pt x="9214409" y="8636000"/>
                  </a:lnTo>
                  <a:lnTo>
                    <a:pt x="9215577" y="8636000"/>
                  </a:lnTo>
                  <a:lnTo>
                    <a:pt x="9216199" y="8763000"/>
                  </a:lnTo>
                  <a:lnTo>
                    <a:pt x="9201963" y="8763000"/>
                  </a:lnTo>
                  <a:lnTo>
                    <a:pt x="9203309" y="8890000"/>
                  </a:lnTo>
                  <a:lnTo>
                    <a:pt x="9205557" y="8890000"/>
                  </a:lnTo>
                  <a:lnTo>
                    <a:pt x="9207729" y="9017000"/>
                  </a:lnTo>
                  <a:lnTo>
                    <a:pt x="9209837" y="9144000"/>
                  </a:lnTo>
                  <a:lnTo>
                    <a:pt x="9211856" y="9271000"/>
                  </a:lnTo>
                  <a:lnTo>
                    <a:pt x="9213812" y="9398000"/>
                  </a:lnTo>
                  <a:lnTo>
                    <a:pt x="9215691" y="9398000"/>
                  </a:lnTo>
                  <a:lnTo>
                    <a:pt x="9217495" y="9525000"/>
                  </a:lnTo>
                  <a:lnTo>
                    <a:pt x="9219222" y="9652000"/>
                  </a:lnTo>
                  <a:lnTo>
                    <a:pt x="9220048" y="9652000"/>
                  </a:lnTo>
                  <a:lnTo>
                    <a:pt x="9220848" y="9779000"/>
                  </a:lnTo>
                  <a:lnTo>
                    <a:pt x="9221597" y="9779000"/>
                  </a:lnTo>
                  <a:lnTo>
                    <a:pt x="9222321" y="9906000"/>
                  </a:lnTo>
                  <a:lnTo>
                    <a:pt x="9223642" y="9906000"/>
                  </a:lnTo>
                  <a:lnTo>
                    <a:pt x="9224264" y="10033000"/>
                  </a:lnTo>
                  <a:lnTo>
                    <a:pt x="9224835" y="10033000"/>
                  </a:lnTo>
                  <a:lnTo>
                    <a:pt x="9225394" y="10160000"/>
                  </a:lnTo>
                  <a:lnTo>
                    <a:pt x="9226410" y="10160000"/>
                  </a:lnTo>
                  <a:lnTo>
                    <a:pt x="9227312" y="10287000"/>
                  </a:lnTo>
                  <a:lnTo>
                    <a:pt x="9228125" y="10414000"/>
                  </a:lnTo>
                  <a:lnTo>
                    <a:pt x="9228849" y="10541000"/>
                  </a:lnTo>
                  <a:lnTo>
                    <a:pt x="9229509" y="10668000"/>
                  </a:lnTo>
                  <a:lnTo>
                    <a:pt x="9230093" y="10668000"/>
                  </a:lnTo>
                  <a:lnTo>
                    <a:pt x="9230881" y="10922000"/>
                  </a:lnTo>
                  <a:lnTo>
                    <a:pt x="9233725" y="11557000"/>
                  </a:lnTo>
                  <a:lnTo>
                    <a:pt x="9234462" y="11684000"/>
                  </a:lnTo>
                  <a:lnTo>
                    <a:pt x="9235008" y="11811000"/>
                  </a:lnTo>
                  <a:lnTo>
                    <a:pt x="9235605" y="11938000"/>
                  </a:lnTo>
                  <a:lnTo>
                    <a:pt x="9236265" y="11938000"/>
                  </a:lnTo>
                  <a:lnTo>
                    <a:pt x="9237015" y="12065000"/>
                  </a:lnTo>
                  <a:lnTo>
                    <a:pt x="9237840" y="12192000"/>
                  </a:lnTo>
                  <a:lnTo>
                    <a:pt x="9238297" y="12192000"/>
                  </a:lnTo>
                  <a:lnTo>
                    <a:pt x="9238780" y="12319000"/>
                  </a:lnTo>
                  <a:lnTo>
                    <a:pt x="9239275" y="12319000"/>
                  </a:lnTo>
                  <a:lnTo>
                    <a:pt x="9239809" y="12446000"/>
                  </a:lnTo>
                  <a:lnTo>
                    <a:pt x="9240977" y="12446000"/>
                  </a:lnTo>
                  <a:lnTo>
                    <a:pt x="9241599" y="12573000"/>
                  </a:lnTo>
                  <a:lnTo>
                    <a:pt x="9227363" y="12573000"/>
                  </a:lnTo>
                  <a:lnTo>
                    <a:pt x="9228709" y="12700000"/>
                  </a:lnTo>
                  <a:lnTo>
                    <a:pt x="9230957" y="12700000"/>
                  </a:lnTo>
                  <a:lnTo>
                    <a:pt x="9233129" y="12827000"/>
                  </a:lnTo>
                  <a:lnTo>
                    <a:pt x="9235237" y="12954000"/>
                  </a:lnTo>
                  <a:lnTo>
                    <a:pt x="9237269" y="13081000"/>
                  </a:lnTo>
                  <a:lnTo>
                    <a:pt x="9239212" y="13208000"/>
                  </a:lnTo>
                  <a:lnTo>
                    <a:pt x="9241091" y="13208000"/>
                  </a:lnTo>
                  <a:lnTo>
                    <a:pt x="9242895" y="13335000"/>
                  </a:lnTo>
                  <a:lnTo>
                    <a:pt x="9244622" y="13462000"/>
                  </a:lnTo>
                  <a:lnTo>
                    <a:pt x="9245460" y="13462000"/>
                  </a:lnTo>
                  <a:lnTo>
                    <a:pt x="9246260" y="13589000"/>
                  </a:lnTo>
                  <a:lnTo>
                    <a:pt x="9247022" y="13589000"/>
                  </a:lnTo>
                  <a:lnTo>
                    <a:pt x="9247746" y="13716000"/>
                  </a:lnTo>
                  <a:lnTo>
                    <a:pt x="9305074" y="13716000"/>
                  </a:lnTo>
                  <a:close/>
                </a:path>
                <a:path extrusionOk="0" h="13716000" w="9443085">
                  <a:moveTo>
                    <a:pt x="9442539" y="13716000"/>
                  </a:moveTo>
                  <a:lnTo>
                    <a:pt x="9440951" y="13589013"/>
                  </a:lnTo>
                  <a:lnTo>
                    <a:pt x="9439288" y="13462013"/>
                  </a:lnTo>
                  <a:lnTo>
                    <a:pt x="9437548" y="13335013"/>
                  </a:lnTo>
                  <a:lnTo>
                    <a:pt x="9435732" y="13208013"/>
                  </a:lnTo>
                  <a:lnTo>
                    <a:pt x="9433827" y="13208013"/>
                  </a:lnTo>
                  <a:lnTo>
                    <a:pt x="9431858" y="13081013"/>
                  </a:lnTo>
                  <a:lnTo>
                    <a:pt x="9429813" y="12954013"/>
                  </a:lnTo>
                  <a:lnTo>
                    <a:pt x="9427680" y="12827013"/>
                  </a:lnTo>
                  <a:lnTo>
                    <a:pt x="9425483" y="12700013"/>
                  </a:lnTo>
                  <a:lnTo>
                    <a:pt x="9423197" y="12700013"/>
                  </a:lnTo>
                  <a:lnTo>
                    <a:pt x="9424416" y="12573013"/>
                  </a:lnTo>
                  <a:lnTo>
                    <a:pt x="9425534" y="12573013"/>
                  </a:lnTo>
                  <a:lnTo>
                    <a:pt x="9426550" y="12446013"/>
                  </a:lnTo>
                  <a:lnTo>
                    <a:pt x="9428289" y="12446013"/>
                  </a:lnTo>
                  <a:lnTo>
                    <a:pt x="9429013" y="12319013"/>
                  </a:lnTo>
                  <a:lnTo>
                    <a:pt x="9430220" y="12319013"/>
                  </a:lnTo>
                  <a:lnTo>
                    <a:pt x="9430715" y="12192013"/>
                  </a:lnTo>
                  <a:lnTo>
                    <a:pt x="9431122" y="12192013"/>
                  </a:lnTo>
                  <a:lnTo>
                    <a:pt x="9431464" y="12065013"/>
                  </a:lnTo>
                  <a:lnTo>
                    <a:pt x="9431947" y="12065013"/>
                  </a:lnTo>
                  <a:lnTo>
                    <a:pt x="9432112" y="11938013"/>
                  </a:lnTo>
                  <a:lnTo>
                    <a:pt x="9432265" y="11811013"/>
                  </a:lnTo>
                  <a:lnTo>
                    <a:pt x="9432188" y="11684013"/>
                  </a:lnTo>
                  <a:lnTo>
                    <a:pt x="9432036" y="11557013"/>
                  </a:lnTo>
                  <a:lnTo>
                    <a:pt x="9431795" y="11557013"/>
                  </a:lnTo>
                  <a:lnTo>
                    <a:pt x="9431477" y="11430013"/>
                  </a:lnTo>
                  <a:lnTo>
                    <a:pt x="9431083" y="11303013"/>
                  </a:lnTo>
                  <a:lnTo>
                    <a:pt x="9430601" y="11176013"/>
                  </a:lnTo>
                  <a:lnTo>
                    <a:pt x="9430042" y="11049013"/>
                  </a:lnTo>
                  <a:lnTo>
                    <a:pt x="9429394" y="11049013"/>
                  </a:lnTo>
                  <a:lnTo>
                    <a:pt x="9428683" y="10922013"/>
                  </a:lnTo>
                  <a:lnTo>
                    <a:pt x="9427883" y="10795013"/>
                  </a:lnTo>
                  <a:lnTo>
                    <a:pt x="9427007" y="10668013"/>
                  </a:lnTo>
                  <a:lnTo>
                    <a:pt x="9426042" y="10541013"/>
                  </a:lnTo>
                  <a:lnTo>
                    <a:pt x="9425013" y="10541013"/>
                  </a:lnTo>
                  <a:lnTo>
                    <a:pt x="9423895" y="10414013"/>
                  </a:lnTo>
                  <a:lnTo>
                    <a:pt x="9422701" y="10287013"/>
                  </a:lnTo>
                  <a:lnTo>
                    <a:pt x="9421431" y="10160013"/>
                  </a:lnTo>
                  <a:lnTo>
                    <a:pt x="9420073" y="10033013"/>
                  </a:lnTo>
                  <a:lnTo>
                    <a:pt x="9418650" y="10033013"/>
                  </a:lnTo>
                  <a:lnTo>
                    <a:pt x="9417139" y="9906013"/>
                  </a:lnTo>
                  <a:lnTo>
                    <a:pt x="9415551" y="9779013"/>
                  </a:lnTo>
                  <a:lnTo>
                    <a:pt x="9413888" y="9652013"/>
                  </a:lnTo>
                  <a:lnTo>
                    <a:pt x="9412148" y="9525013"/>
                  </a:lnTo>
                  <a:lnTo>
                    <a:pt x="9410332" y="9525013"/>
                  </a:lnTo>
                  <a:lnTo>
                    <a:pt x="9408427" y="9398013"/>
                  </a:lnTo>
                  <a:lnTo>
                    <a:pt x="9406458" y="9271013"/>
                  </a:lnTo>
                  <a:lnTo>
                    <a:pt x="9404413" y="9144013"/>
                  </a:lnTo>
                  <a:lnTo>
                    <a:pt x="9402280" y="9017013"/>
                  </a:lnTo>
                  <a:lnTo>
                    <a:pt x="9400083" y="9017013"/>
                  </a:lnTo>
                  <a:lnTo>
                    <a:pt x="9397797" y="8890013"/>
                  </a:lnTo>
                  <a:lnTo>
                    <a:pt x="9399016" y="8763013"/>
                  </a:lnTo>
                  <a:lnTo>
                    <a:pt x="9401150" y="8763013"/>
                  </a:lnTo>
                  <a:lnTo>
                    <a:pt x="9402064" y="8636013"/>
                  </a:lnTo>
                  <a:lnTo>
                    <a:pt x="9402889" y="8636013"/>
                  </a:lnTo>
                  <a:lnTo>
                    <a:pt x="9403613" y="8509013"/>
                  </a:lnTo>
                  <a:lnTo>
                    <a:pt x="9404833" y="8509013"/>
                  </a:lnTo>
                  <a:lnTo>
                    <a:pt x="9405315" y="8382013"/>
                  </a:lnTo>
                  <a:lnTo>
                    <a:pt x="9405722" y="8382013"/>
                  </a:lnTo>
                  <a:lnTo>
                    <a:pt x="9406064" y="8255013"/>
                  </a:lnTo>
                  <a:lnTo>
                    <a:pt x="9406547" y="8255013"/>
                  </a:lnTo>
                  <a:lnTo>
                    <a:pt x="9406699" y="8128013"/>
                  </a:lnTo>
                  <a:lnTo>
                    <a:pt x="9406852" y="8128013"/>
                  </a:lnTo>
                  <a:lnTo>
                    <a:pt x="9406776" y="7874013"/>
                  </a:lnTo>
                  <a:lnTo>
                    <a:pt x="9406623" y="7874013"/>
                  </a:lnTo>
                  <a:lnTo>
                    <a:pt x="9406382" y="7747013"/>
                  </a:lnTo>
                  <a:lnTo>
                    <a:pt x="9406064" y="7620013"/>
                  </a:lnTo>
                  <a:lnTo>
                    <a:pt x="9405671" y="7493013"/>
                  </a:lnTo>
                  <a:lnTo>
                    <a:pt x="9405188" y="7366013"/>
                  </a:lnTo>
                  <a:lnTo>
                    <a:pt x="9404642" y="7239013"/>
                  </a:lnTo>
                  <a:lnTo>
                    <a:pt x="9403994" y="7239013"/>
                  </a:lnTo>
                  <a:lnTo>
                    <a:pt x="9403283" y="7112013"/>
                  </a:lnTo>
                  <a:lnTo>
                    <a:pt x="9402483" y="6985013"/>
                  </a:lnTo>
                  <a:lnTo>
                    <a:pt x="9401607" y="6858013"/>
                  </a:lnTo>
                  <a:lnTo>
                    <a:pt x="9400642" y="6731013"/>
                  </a:lnTo>
                  <a:lnTo>
                    <a:pt x="9399613" y="6731013"/>
                  </a:lnTo>
                  <a:lnTo>
                    <a:pt x="9398495" y="6604013"/>
                  </a:lnTo>
                  <a:lnTo>
                    <a:pt x="9397301" y="6477013"/>
                  </a:lnTo>
                  <a:lnTo>
                    <a:pt x="9396031" y="6350013"/>
                  </a:lnTo>
                  <a:lnTo>
                    <a:pt x="9394673" y="6223012"/>
                  </a:lnTo>
                  <a:lnTo>
                    <a:pt x="9393250" y="6223012"/>
                  </a:lnTo>
                  <a:lnTo>
                    <a:pt x="9391739" y="6096012"/>
                  </a:lnTo>
                  <a:lnTo>
                    <a:pt x="9390151" y="5969012"/>
                  </a:lnTo>
                  <a:lnTo>
                    <a:pt x="9388488" y="5842012"/>
                  </a:lnTo>
                  <a:lnTo>
                    <a:pt x="9386748" y="5715012"/>
                  </a:lnTo>
                  <a:lnTo>
                    <a:pt x="9384932" y="5715012"/>
                  </a:lnTo>
                  <a:lnTo>
                    <a:pt x="9383039" y="5588012"/>
                  </a:lnTo>
                  <a:lnTo>
                    <a:pt x="9381058" y="5461012"/>
                  </a:lnTo>
                  <a:lnTo>
                    <a:pt x="9379013" y="5334012"/>
                  </a:lnTo>
                  <a:lnTo>
                    <a:pt x="9376880" y="5207012"/>
                  </a:lnTo>
                  <a:lnTo>
                    <a:pt x="9374683" y="5207012"/>
                  </a:lnTo>
                  <a:lnTo>
                    <a:pt x="9372397" y="5080012"/>
                  </a:lnTo>
                  <a:lnTo>
                    <a:pt x="9373616" y="4953012"/>
                  </a:lnTo>
                  <a:lnTo>
                    <a:pt x="9375750" y="4953012"/>
                  </a:lnTo>
                  <a:lnTo>
                    <a:pt x="9376664" y="4826012"/>
                  </a:lnTo>
                  <a:lnTo>
                    <a:pt x="9378213" y="4826012"/>
                  </a:lnTo>
                  <a:lnTo>
                    <a:pt x="9378861" y="4699012"/>
                  </a:lnTo>
                  <a:lnTo>
                    <a:pt x="9379433" y="4699012"/>
                  </a:lnTo>
                  <a:lnTo>
                    <a:pt x="9379915" y="4572012"/>
                  </a:lnTo>
                  <a:lnTo>
                    <a:pt x="9380664" y="4572012"/>
                  </a:lnTo>
                  <a:lnTo>
                    <a:pt x="9380944" y="4445012"/>
                  </a:lnTo>
                  <a:lnTo>
                    <a:pt x="9381160" y="4445012"/>
                  </a:lnTo>
                  <a:lnTo>
                    <a:pt x="9381312" y="4318012"/>
                  </a:lnTo>
                  <a:lnTo>
                    <a:pt x="9381465" y="4318012"/>
                  </a:lnTo>
                  <a:lnTo>
                    <a:pt x="9381388" y="4064012"/>
                  </a:lnTo>
                  <a:lnTo>
                    <a:pt x="9381236" y="4064012"/>
                  </a:lnTo>
                  <a:lnTo>
                    <a:pt x="9380995" y="3937012"/>
                  </a:lnTo>
                  <a:lnTo>
                    <a:pt x="9380677" y="3810012"/>
                  </a:lnTo>
                  <a:lnTo>
                    <a:pt x="9380283" y="3683012"/>
                  </a:lnTo>
                  <a:lnTo>
                    <a:pt x="9379801" y="3556012"/>
                  </a:lnTo>
                  <a:lnTo>
                    <a:pt x="9379242" y="3556012"/>
                  </a:lnTo>
                  <a:lnTo>
                    <a:pt x="9378594" y="3429012"/>
                  </a:lnTo>
                  <a:lnTo>
                    <a:pt x="9377883" y="3302012"/>
                  </a:lnTo>
                  <a:lnTo>
                    <a:pt x="9377083" y="3175012"/>
                  </a:lnTo>
                  <a:lnTo>
                    <a:pt x="9376207" y="3048012"/>
                  </a:lnTo>
                  <a:lnTo>
                    <a:pt x="9375242" y="3048012"/>
                  </a:lnTo>
                  <a:lnTo>
                    <a:pt x="9374213" y="2921012"/>
                  </a:lnTo>
                  <a:lnTo>
                    <a:pt x="9373095" y="2794012"/>
                  </a:lnTo>
                  <a:lnTo>
                    <a:pt x="9371901" y="2667012"/>
                  </a:lnTo>
                  <a:lnTo>
                    <a:pt x="9370631" y="2540012"/>
                  </a:lnTo>
                  <a:lnTo>
                    <a:pt x="9369273" y="2540012"/>
                  </a:lnTo>
                  <a:lnTo>
                    <a:pt x="9367850" y="2413012"/>
                  </a:lnTo>
                  <a:lnTo>
                    <a:pt x="9366339" y="2286012"/>
                  </a:lnTo>
                  <a:lnTo>
                    <a:pt x="9364751" y="2159012"/>
                  </a:lnTo>
                  <a:lnTo>
                    <a:pt x="9363088" y="2032012"/>
                  </a:lnTo>
                  <a:lnTo>
                    <a:pt x="9361348" y="2032012"/>
                  </a:lnTo>
                  <a:lnTo>
                    <a:pt x="9359532" y="1905012"/>
                  </a:lnTo>
                  <a:lnTo>
                    <a:pt x="9357627" y="1778012"/>
                  </a:lnTo>
                  <a:lnTo>
                    <a:pt x="9355658" y="1651012"/>
                  </a:lnTo>
                  <a:lnTo>
                    <a:pt x="9353613" y="1524012"/>
                  </a:lnTo>
                  <a:lnTo>
                    <a:pt x="9351480" y="1524012"/>
                  </a:lnTo>
                  <a:lnTo>
                    <a:pt x="9349283" y="1397012"/>
                  </a:lnTo>
                  <a:lnTo>
                    <a:pt x="9346997" y="1270012"/>
                  </a:lnTo>
                  <a:lnTo>
                    <a:pt x="9348216" y="1270012"/>
                  </a:lnTo>
                  <a:lnTo>
                    <a:pt x="9349334" y="1143012"/>
                  </a:lnTo>
                  <a:lnTo>
                    <a:pt x="9350350" y="1143012"/>
                  </a:lnTo>
                  <a:lnTo>
                    <a:pt x="9351264" y="1016012"/>
                  </a:lnTo>
                  <a:lnTo>
                    <a:pt x="9352813" y="1016012"/>
                  </a:lnTo>
                  <a:lnTo>
                    <a:pt x="9353461" y="889012"/>
                  </a:lnTo>
                  <a:lnTo>
                    <a:pt x="9354020" y="889012"/>
                  </a:lnTo>
                  <a:lnTo>
                    <a:pt x="9354515" y="762012"/>
                  </a:lnTo>
                  <a:lnTo>
                    <a:pt x="9355264" y="762012"/>
                  </a:lnTo>
                  <a:lnTo>
                    <a:pt x="9355544" y="635012"/>
                  </a:lnTo>
                  <a:lnTo>
                    <a:pt x="9355747" y="635012"/>
                  </a:lnTo>
                  <a:lnTo>
                    <a:pt x="9355912" y="508012"/>
                  </a:lnTo>
                  <a:lnTo>
                    <a:pt x="9356065" y="508012"/>
                  </a:lnTo>
                  <a:lnTo>
                    <a:pt x="9355988" y="381012"/>
                  </a:lnTo>
                  <a:lnTo>
                    <a:pt x="9355836" y="254012"/>
                  </a:lnTo>
                  <a:lnTo>
                    <a:pt x="9355595" y="127012"/>
                  </a:lnTo>
                  <a:lnTo>
                    <a:pt x="9355442" y="12"/>
                  </a:lnTo>
                  <a:lnTo>
                    <a:pt x="9294685" y="12"/>
                  </a:lnTo>
                  <a:lnTo>
                    <a:pt x="9295473" y="254012"/>
                  </a:lnTo>
                  <a:lnTo>
                    <a:pt x="9296273" y="381012"/>
                  </a:lnTo>
                  <a:lnTo>
                    <a:pt x="9296870" y="508012"/>
                  </a:lnTo>
                  <a:lnTo>
                    <a:pt x="9297543" y="635012"/>
                  </a:lnTo>
                  <a:lnTo>
                    <a:pt x="9298280" y="635012"/>
                  </a:lnTo>
                  <a:lnTo>
                    <a:pt x="9299118" y="762012"/>
                  </a:lnTo>
                  <a:lnTo>
                    <a:pt x="9299562" y="889012"/>
                  </a:lnTo>
                  <a:lnTo>
                    <a:pt x="9300553" y="889012"/>
                  </a:lnTo>
                  <a:lnTo>
                    <a:pt x="9301086" y="1016012"/>
                  </a:lnTo>
                  <a:lnTo>
                    <a:pt x="9301645" y="1016012"/>
                  </a:lnTo>
                  <a:lnTo>
                    <a:pt x="9302242" y="1143012"/>
                  </a:lnTo>
                  <a:lnTo>
                    <a:pt x="9288628" y="1143012"/>
                  </a:lnTo>
                  <a:lnTo>
                    <a:pt x="9289974" y="1270012"/>
                  </a:lnTo>
                  <a:lnTo>
                    <a:pt x="9292222" y="1397012"/>
                  </a:lnTo>
                  <a:lnTo>
                    <a:pt x="9294393" y="1397012"/>
                  </a:lnTo>
                  <a:lnTo>
                    <a:pt x="9296489" y="1524012"/>
                  </a:lnTo>
                  <a:lnTo>
                    <a:pt x="9298521" y="1651012"/>
                  </a:lnTo>
                  <a:lnTo>
                    <a:pt x="9300477" y="1778012"/>
                  </a:lnTo>
                  <a:lnTo>
                    <a:pt x="9302356" y="1905012"/>
                  </a:lnTo>
                  <a:lnTo>
                    <a:pt x="9304160" y="1905012"/>
                  </a:lnTo>
                  <a:lnTo>
                    <a:pt x="9305887" y="2032012"/>
                  </a:lnTo>
                  <a:lnTo>
                    <a:pt x="9306725" y="2159012"/>
                  </a:lnTo>
                  <a:lnTo>
                    <a:pt x="9308274" y="2159012"/>
                  </a:lnTo>
                  <a:lnTo>
                    <a:pt x="9308986" y="2286012"/>
                  </a:lnTo>
                  <a:lnTo>
                    <a:pt x="9309671" y="2286012"/>
                  </a:lnTo>
                  <a:lnTo>
                    <a:pt x="9310319" y="2413012"/>
                  </a:lnTo>
                  <a:lnTo>
                    <a:pt x="9311513" y="2413012"/>
                  </a:lnTo>
                  <a:lnTo>
                    <a:pt x="9312059" y="2540012"/>
                  </a:lnTo>
                  <a:lnTo>
                    <a:pt x="9312580" y="2540012"/>
                  </a:lnTo>
                  <a:lnTo>
                    <a:pt x="9313075" y="2667012"/>
                  </a:lnTo>
                  <a:lnTo>
                    <a:pt x="9313977" y="2667012"/>
                  </a:lnTo>
                  <a:lnTo>
                    <a:pt x="9314790" y="2794012"/>
                  </a:lnTo>
                  <a:lnTo>
                    <a:pt x="9315526" y="2921012"/>
                  </a:lnTo>
                  <a:lnTo>
                    <a:pt x="9316174" y="3048012"/>
                  </a:lnTo>
                  <a:lnTo>
                    <a:pt x="9316758" y="3175012"/>
                  </a:lnTo>
                  <a:lnTo>
                    <a:pt x="9317545" y="3302012"/>
                  </a:lnTo>
                  <a:lnTo>
                    <a:pt x="9320390" y="3937012"/>
                  </a:lnTo>
                  <a:lnTo>
                    <a:pt x="9321127" y="4064012"/>
                  </a:lnTo>
                  <a:lnTo>
                    <a:pt x="9321673" y="4191012"/>
                  </a:lnTo>
                  <a:lnTo>
                    <a:pt x="9322270" y="4318012"/>
                  </a:lnTo>
                  <a:lnTo>
                    <a:pt x="9322943" y="4445012"/>
                  </a:lnTo>
                  <a:lnTo>
                    <a:pt x="9323680" y="4445012"/>
                  </a:lnTo>
                  <a:lnTo>
                    <a:pt x="9324518" y="4572012"/>
                  </a:lnTo>
                  <a:lnTo>
                    <a:pt x="9324962" y="4699012"/>
                  </a:lnTo>
                  <a:lnTo>
                    <a:pt x="9325953" y="4699012"/>
                  </a:lnTo>
                  <a:lnTo>
                    <a:pt x="9326486" y="4826012"/>
                  </a:lnTo>
                  <a:lnTo>
                    <a:pt x="9327642" y="4826012"/>
                  </a:lnTo>
                  <a:lnTo>
                    <a:pt x="9328264" y="4953012"/>
                  </a:lnTo>
                  <a:lnTo>
                    <a:pt x="9314028" y="4953012"/>
                  </a:lnTo>
                  <a:lnTo>
                    <a:pt x="9315374" y="5080012"/>
                  </a:lnTo>
                  <a:lnTo>
                    <a:pt x="9317622" y="5207012"/>
                  </a:lnTo>
                  <a:lnTo>
                    <a:pt x="9319793" y="5207012"/>
                  </a:lnTo>
                  <a:lnTo>
                    <a:pt x="9321889" y="5334012"/>
                  </a:lnTo>
                  <a:lnTo>
                    <a:pt x="9323921" y="5461012"/>
                  </a:lnTo>
                  <a:lnTo>
                    <a:pt x="9325877" y="5588012"/>
                  </a:lnTo>
                  <a:lnTo>
                    <a:pt x="9327756" y="5715012"/>
                  </a:lnTo>
                  <a:lnTo>
                    <a:pt x="9329560" y="5715012"/>
                  </a:lnTo>
                  <a:lnTo>
                    <a:pt x="9331287" y="5842012"/>
                  </a:lnTo>
                  <a:lnTo>
                    <a:pt x="9332125" y="5969012"/>
                  </a:lnTo>
                  <a:lnTo>
                    <a:pt x="9333674" y="5969012"/>
                  </a:lnTo>
                  <a:lnTo>
                    <a:pt x="9334386" y="6096012"/>
                  </a:lnTo>
                  <a:lnTo>
                    <a:pt x="9335071" y="6096012"/>
                  </a:lnTo>
                  <a:lnTo>
                    <a:pt x="9335719" y="6223012"/>
                  </a:lnTo>
                  <a:lnTo>
                    <a:pt x="9336913" y="6223012"/>
                  </a:lnTo>
                  <a:lnTo>
                    <a:pt x="9337459" y="6350013"/>
                  </a:lnTo>
                  <a:lnTo>
                    <a:pt x="9338475" y="6350013"/>
                  </a:lnTo>
                  <a:lnTo>
                    <a:pt x="9339377" y="6477013"/>
                  </a:lnTo>
                  <a:lnTo>
                    <a:pt x="9340190" y="6604013"/>
                  </a:lnTo>
                  <a:lnTo>
                    <a:pt x="9340926" y="6731013"/>
                  </a:lnTo>
                  <a:lnTo>
                    <a:pt x="9341574" y="6858013"/>
                  </a:lnTo>
                  <a:lnTo>
                    <a:pt x="9342158" y="6858013"/>
                  </a:lnTo>
                  <a:lnTo>
                    <a:pt x="9342945" y="7112013"/>
                  </a:lnTo>
                  <a:lnTo>
                    <a:pt x="9345790" y="7747013"/>
                  </a:lnTo>
                  <a:lnTo>
                    <a:pt x="9346527" y="7874013"/>
                  </a:lnTo>
                  <a:lnTo>
                    <a:pt x="9347073" y="8001013"/>
                  </a:lnTo>
                  <a:lnTo>
                    <a:pt x="9347670" y="8128013"/>
                  </a:lnTo>
                  <a:lnTo>
                    <a:pt x="9348343" y="8128013"/>
                  </a:lnTo>
                  <a:lnTo>
                    <a:pt x="9349080" y="8255013"/>
                  </a:lnTo>
                  <a:lnTo>
                    <a:pt x="9349918" y="8382013"/>
                  </a:lnTo>
                  <a:lnTo>
                    <a:pt x="9350362" y="8382013"/>
                  </a:lnTo>
                  <a:lnTo>
                    <a:pt x="9350845" y="8509013"/>
                  </a:lnTo>
                  <a:lnTo>
                    <a:pt x="9351353" y="8509013"/>
                  </a:lnTo>
                  <a:lnTo>
                    <a:pt x="9351886" y="8636013"/>
                  </a:lnTo>
                  <a:lnTo>
                    <a:pt x="9353042" y="8636013"/>
                  </a:lnTo>
                  <a:lnTo>
                    <a:pt x="9353664" y="8763013"/>
                  </a:lnTo>
                  <a:lnTo>
                    <a:pt x="9339428" y="8763013"/>
                  </a:lnTo>
                  <a:lnTo>
                    <a:pt x="9340774" y="8890013"/>
                  </a:lnTo>
                  <a:lnTo>
                    <a:pt x="9343022" y="8890013"/>
                  </a:lnTo>
                  <a:lnTo>
                    <a:pt x="9345193" y="9017013"/>
                  </a:lnTo>
                  <a:lnTo>
                    <a:pt x="9347302" y="9144013"/>
                  </a:lnTo>
                  <a:lnTo>
                    <a:pt x="9349334" y="9271013"/>
                  </a:lnTo>
                  <a:lnTo>
                    <a:pt x="9351289" y="9398013"/>
                  </a:lnTo>
                  <a:lnTo>
                    <a:pt x="9353169" y="9398013"/>
                  </a:lnTo>
                  <a:lnTo>
                    <a:pt x="9354972" y="9525013"/>
                  </a:lnTo>
                  <a:lnTo>
                    <a:pt x="9356700" y="9652013"/>
                  </a:lnTo>
                  <a:lnTo>
                    <a:pt x="9357538" y="9652013"/>
                  </a:lnTo>
                  <a:lnTo>
                    <a:pt x="9358325" y="9779013"/>
                  </a:lnTo>
                  <a:lnTo>
                    <a:pt x="9359074" y="9779013"/>
                  </a:lnTo>
                  <a:lnTo>
                    <a:pt x="9359798" y="9906013"/>
                  </a:lnTo>
                  <a:lnTo>
                    <a:pt x="9361119" y="9906013"/>
                  </a:lnTo>
                  <a:lnTo>
                    <a:pt x="9361729" y="10033013"/>
                  </a:lnTo>
                  <a:lnTo>
                    <a:pt x="9362313" y="10033013"/>
                  </a:lnTo>
                  <a:lnTo>
                    <a:pt x="9362872" y="10160013"/>
                  </a:lnTo>
                  <a:lnTo>
                    <a:pt x="9363875" y="10160013"/>
                  </a:lnTo>
                  <a:lnTo>
                    <a:pt x="9364789" y="10287013"/>
                  </a:lnTo>
                  <a:lnTo>
                    <a:pt x="9365602" y="10414013"/>
                  </a:lnTo>
                  <a:lnTo>
                    <a:pt x="9366326" y="10541013"/>
                  </a:lnTo>
                  <a:lnTo>
                    <a:pt x="9366974" y="10668013"/>
                  </a:lnTo>
                  <a:lnTo>
                    <a:pt x="9367571" y="10668013"/>
                  </a:lnTo>
                  <a:lnTo>
                    <a:pt x="9368345" y="10922013"/>
                  </a:lnTo>
                  <a:lnTo>
                    <a:pt x="9371203" y="11557013"/>
                  </a:lnTo>
                  <a:lnTo>
                    <a:pt x="9371927" y="11684013"/>
                  </a:lnTo>
                  <a:lnTo>
                    <a:pt x="9372473" y="11811013"/>
                  </a:lnTo>
                  <a:lnTo>
                    <a:pt x="9373070" y="11938013"/>
                  </a:lnTo>
                  <a:lnTo>
                    <a:pt x="9373743" y="11938013"/>
                  </a:lnTo>
                  <a:lnTo>
                    <a:pt x="9374480" y="12065013"/>
                  </a:lnTo>
                  <a:lnTo>
                    <a:pt x="9375318" y="12192013"/>
                  </a:lnTo>
                  <a:lnTo>
                    <a:pt x="9375762" y="12192013"/>
                  </a:lnTo>
                  <a:lnTo>
                    <a:pt x="9376245" y="12319013"/>
                  </a:lnTo>
                  <a:lnTo>
                    <a:pt x="9376753" y="12319013"/>
                  </a:lnTo>
                  <a:lnTo>
                    <a:pt x="9377286" y="12446013"/>
                  </a:lnTo>
                  <a:lnTo>
                    <a:pt x="9378442" y="12446013"/>
                  </a:lnTo>
                  <a:lnTo>
                    <a:pt x="9379064" y="12573013"/>
                  </a:lnTo>
                  <a:lnTo>
                    <a:pt x="9364828" y="12573013"/>
                  </a:lnTo>
                  <a:lnTo>
                    <a:pt x="9366174" y="12700013"/>
                  </a:lnTo>
                  <a:lnTo>
                    <a:pt x="9368422" y="12700013"/>
                  </a:lnTo>
                  <a:lnTo>
                    <a:pt x="9370593" y="12827013"/>
                  </a:lnTo>
                  <a:lnTo>
                    <a:pt x="9372702" y="12954013"/>
                  </a:lnTo>
                  <a:lnTo>
                    <a:pt x="9374734" y="13081013"/>
                  </a:lnTo>
                  <a:lnTo>
                    <a:pt x="9376689" y="13208013"/>
                  </a:lnTo>
                  <a:lnTo>
                    <a:pt x="9378569" y="13208013"/>
                  </a:lnTo>
                  <a:lnTo>
                    <a:pt x="9380372" y="13335013"/>
                  </a:lnTo>
                  <a:lnTo>
                    <a:pt x="9382100" y="13462013"/>
                  </a:lnTo>
                  <a:lnTo>
                    <a:pt x="9382938" y="13462013"/>
                  </a:lnTo>
                  <a:lnTo>
                    <a:pt x="9383738" y="13589013"/>
                  </a:lnTo>
                  <a:lnTo>
                    <a:pt x="9384500" y="13589013"/>
                  </a:lnTo>
                  <a:lnTo>
                    <a:pt x="9385224" y="13716000"/>
                  </a:lnTo>
                  <a:lnTo>
                    <a:pt x="9442539" y="13716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3937" name="Google Shape;3937;gefe2f4b35a_0_17"/>
            <p:cNvPicPr preferRelativeResize="0"/>
            <p:nvPr/>
          </p:nvPicPr>
          <p:blipFill rotWithShape="1">
            <a:blip r:embed="rId18">
              <a:alphaModFix/>
            </a:blip>
            <a:srcRect b="0" l="0" r="0" t="0"/>
            <a:stretch/>
          </p:blipFill>
          <p:spPr>
            <a:xfrm>
              <a:off x="6689115" y="0"/>
              <a:ext cx="371488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938" name="Google Shape;3938;gefe2f4b35a_0_17"/>
            <p:cNvSpPr/>
            <p:nvPr/>
          </p:nvSpPr>
          <p:spPr>
            <a:xfrm>
              <a:off x="4771123" y="0"/>
              <a:ext cx="2694304" cy="13716000"/>
            </a:xfrm>
            <a:custGeom>
              <a:rect b="b" l="l" r="r" t="t"/>
              <a:pathLst>
                <a:path extrusionOk="0" h="13716000" w="2694304">
                  <a:moveTo>
                    <a:pt x="425196" y="13654634"/>
                  </a:moveTo>
                  <a:lnTo>
                    <a:pt x="424053" y="13603250"/>
                  </a:lnTo>
                  <a:lnTo>
                    <a:pt x="419354" y="13550037"/>
                  </a:lnTo>
                  <a:lnTo>
                    <a:pt x="409829" y="13507682"/>
                  </a:lnTo>
                  <a:lnTo>
                    <a:pt x="409003" y="13503999"/>
                  </a:lnTo>
                  <a:lnTo>
                    <a:pt x="372275" y="13467804"/>
                  </a:lnTo>
                  <a:lnTo>
                    <a:pt x="327139" y="13460781"/>
                  </a:lnTo>
                  <a:lnTo>
                    <a:pt x="268998" y="13459130"/>
                  </a:lnTo>
                  <a:lnTo>
                    <a:pt x="210845" y="13461645"/>
                  </a:lnTo>
                  <a:lnTo>
                    <a:pt x="165684" y="13467144"/>
                  </a:lnTo>
                  <a:lnTo>
                    <a:pt x="127025" y="13487159"/>
                  </a:lnTo>
                  <a:lnTo>
                    <a:pt x="109956" y="13523011"/>
                  </a:lnTo>
                  <a:lnTo>
                    <a:pt x="107823" y="13564845"/>
                  </a:lnTo>
                  <a:lnTo>
                    <a:pt x="107772" y="13569277"/>
                  </a:lnTo>
                  <a:lnTo>
                    <a:pt x="113271" y="13616521"/>
                  </a:lnTo>
                  <a:lnTo>
                    <a:pt x="119989" y="13661301"/>
                  </a:lnTo>
                  <a:lnTo>
                    <a:pt x="142748" y="13684060"/>
                  </a:lnTo>
                  <a:lnTo>
                    <a:pt x="301701" y="13683526"/>
                  </a:lnTo>
                  <a:lnTo>
                    <a:pt x="326097" y="13643521"/>
                  </a:lnTo>
                  <a:lnTo>
                    <a:pt x="320789" y="13584669"/>
                  </a:lnTo>
                  <a:lnTo>
                    <a:pt x="262394" y="13562000"/>
                  </a:lnTo>
                  <a:lnTo>
                    <a:pt x="211810" y="13558711"/>
                  </a:lnTo>
                  <a:lnTo>
                    <a:pt x="195389" y="13596150"/>
                  </a:lnTo>
                  <a:lnTo>
                    <a:pt x="237299" y="13606704"/>
                  </a:lnTo>
                  <a:lnTo>
                    <a:pt x="261416" y="13612317"/>
                  </a:lnTo>
                  <a:lnTo>
                    <a:pt x="236410" y="13642848"/>
                  </a:lnTo>
                  <a:lnTo>
                    <a:pt x="186715" y="13641896"/>
                  </a:lnTo>
                  <a:lnTo>
                    <a:pt x="157010" y="13605993"/>
                  </a:lnTo>
                  <a:lnTo>
                    <a:pt x="153644" y="13569277"/>
                  </a:lnTo>
                  <a:lnTo>
                    <a:pt x="155422" y="13536003"/>
                  </a:lnTo>
                  <a:lnTo>
                    <a:pt x="165684" y="13512635"/>
                  </a:lnTo>
                  <a:lnTo>
                    <a:pt x="188429" y="13507949"/>
                  </a:lnTo>
                  <a:lnTo>
                    <a:pt x="234391" y="13507898"/>
                  </a:lnTo>
                  <a:lnTo>
                    <a:pt x="273177" y="13509866"/>
                  </a:lnTo>
                  <a:lnTo>
                    <a:pt x="339242" y="13524852"/>
                  </a:lnTo>
                  <a:lnTo>
                    <a:pt x="368719" y="13573519"/>
                  </a:lnTo>
                  <a:lnTo>
                    <a:pt x="372706" y="13616521"/>
                  </a:lnTo>
                  <a:lnTo>
                    <a:pt x="378193" y="13686320"/>
                  </a:lnTo>
                  <a:lnTo>
                    <a:pt x="356971" y="13711200"/>
                  </a:lnTo>
                  <a:lnTo>
                    <a:pt x="350189" y="13716000"/>
                  </a:lnTo>
                  <a:lnTo>
                    <a:pt x="424853" y="13716000"/>
                  </a:lnTo>
                  <a:lnTo>
                    <a:pt x="425030" y="13703948"/>
                  </a:lnTo>
                  <a:lnTo>
                    <a:pt x="425145" y="13677265"/>
                  </a:lnTo>
                  <a:lnTo>
                    <a:pt x="425196" y="13654634"/>
                  </a:lnTo>
                  <a:close/>
                </a:path>
                <a:path extrusionOk="0" h="13716000" w="2694304">
                  <a:moveTo>
                    <a:pt x="425196" y="155486"/>
                  </a:moveTo>
                  <a:lnTo>
                    <a:pt x="424053" y="104101"/>
                  </a:lnTo>
                  <a:lnTo>
                    <a:pt x="419354" y="50888"/>
                  </a:lnTo>
                  <a:lnTo>
                    <a:pt x="409829" y="8547"/>
                  </a:lnTo>
                  <a:lnTo>
                    <a:pt x="409003" y="4838"/>
                  </a:lnTo>
                  <a:lnTo>
                    <a:pt x="407123" y="0"/>
                  </a:lnTo>
                  <a:lnTo>
                    <a:pt x="121310" y="0"/>
                  </a:lnTo>
                  <a:lnTo>
                    <a:pt x="109956" y="23863"/>
                  </a:lnTo>
                  <a:lnTo>
                    <a:pt x="107823" y="65697"/>
                  </a:lnTo>
                  <a:lnTo>
                    <a:pt x="107772" y="70129"/>
                  </a:lnTo>
                  <a:lnTo>
                    <a:pt x="113271" y="117373"/>
                  </a:lnTo>
                  <a:lnTo>
                    <a:pt x="119989" y="162153"/>
                  </a:lnTo>
                  <a:lnTo>
                    <a:pt x="142748" y="184912"/>
                  </a:lnTo>
                  <a:lnTo>
                    <a:pt x="301701" y="184391"/>
                  </a:lnTo>
                  <a:lnTo>
                    <a:pt x="326097" y="144373"/>
                  </a:lnTo>
                  <a:lnTo>
                    <a:pt x="320789" y="85521"/>
                  </a:lnTo>
                  <a:lnTo>
                    <a:pt x="262394" y="62852"/>
                  </a:lnTo>
                  <a:lnTo>
                    <a:pt x="211810" y="59563"/>
                  </a:lnTo>
                  <a:lnTo>
                    <a:pt x="195389" y="97015"/>
                  </a:lnTo>
                  <a:lnTo>
                    <a:pt x="237299" y="107556"/>
                  </a:lnTo>
                  <a:lnTo>
                    <a:pt x="261416" y="113169"/>
                  </a:lnTo>
                  <a:lnTo>
                    <a:pt x="236410" y="143700"/>
                  </a:lnTo>
                  <a:lnTo>
                    <a:pt x="186715" y="142748"/>
                  </a:lnTo>
                  <a:lnTo>
                    <a:pt x="157010" y="106845"/>
                  </a:lnTo>
                  <a:lnTo>
                    <a:pt x="153644" y="70129"/>
                  </a:lnTo>
                  <a:lnTo>
                    <a:pt x="155422" y="36855"/>
                  </a:lnTo>
                  <a:lnTo>
                    <a:pt x="165684" y="13487"/>
                  </a:lnTo>
                  <a:lnTo>
                    <a:pt x="188429" y="8813"/>
                  </a:lnTo>
                  <a:lnTo>
                    <a:pt x="234403" y="8763"/>
                  </a:lnTo>
                  <a:lnTo>
                    <a:pt x="273177" y="10718"/>
                  </a:lnTo>
                  <a:lnTo>
                    <a:pt x="339242" y="25717"/>
                  </a:lnTo>
                  <a:lnTo>
                    <a:pt x="368719" y="74371"/>
                  </a:lnTo>
                  <a:lnTo>
                    <a:pt x="372706" y="117373"/>
                  </a:lnTo>
                  <a:lnTo>
                    <a:pt x="378193" y="187172"/>
                  </a:lnTo>
                  <a:lnTo>
                    <a:pt x="356971" y="212051"/>
                  </a:lnTo>
                  <a:lnTo>
                    <a:pt x="332828" y="229158"/>
                  </a:lnTo>
                  <a:lnTo>
                    <a:pt x="305739" y="238480"/>
                  </a:lnTo>
                  <a:lnTo>
                    <a:pt x="275742" y="240042"/>
                  </a:lnTo>
                  <a:lnTo>
                    <a:pt x="241541" y="244094"/>
                  </a:lnTo>
                  <a:lnTo>
                    <a:pt x="204406" y="245071"/>
                  </a:lnTo>
                  <a:lnTo>
                    <a:pt x="167246" y="243357"/>
                  </a:lnTo>
                  <a:lnTo>
                    <a:pt x="132994" y="239344"/>
                  </a:lnTo>
                  <a:lnTo>
                    <a:pt x="97434" y="236207"/>
                  </a:lnTo>
                  <a:lnTo>
                    <a:pt x="70497" y="230225"/>
                  </a:lnTo>
                  <a:lnTo>
                    <a:pt x="53848" y="218122"/>
                  </a:lnTo>
                  <a:lnTo>
                    <a:pt x="47472" y="199898"/>
                  </a:lnTo>
                  <a:lnTo>
                    <a:pt x="51384" y="175539"/>
                  </a:lnTo>
                  <a:lnTo>
                    <a:pt x="47548" y="140957"/>
                  </a:lnTo>
                  <a:lnTo>
                    <a:pt x="49098" y="102527"/>
                  </a:lnTo>
                  <a:lnTo>
                    <a:pt x="52768" y="63817"/>
                  </a:lnTo>
                  <a:lnTo>
                    <a:pt x="55308" y="28422"/>
                  </a:lnTo>
                  <a:lnTo>
                    <a:pt x="55689" y="0"/>
                  </a:lnTo>
                  <a:lnTo>
                    <a:pt x="10655" y="0"/>
                  </a:lnTo>
                  <a:lnTo>
                    <a:pt x="3987" y="249110"/>
                  </a:lnTo>
                  <a:lnTo>
                    <a:pt x="5156" y="256120"/>
                  </a:lnTo>
                  <a:lnTo>
                    <a:pt x="75285" y="278612"/>
                  </a:lnTo>
                  <a:lnTo>
                    <a:pt x="129971" y="284099"/>
                  </a:lnTo>
                  <a:lnTo>
                    <a:pt x="184861" y="287058"/>
                  </a:lnTo>
                  <a:lnTo>
                    <a:pt x="240068" y="287083"/>
                  </a:lnTo>
                  <a:lnTo>
                    <a:pt x="277202" y="286804"/>
                  </a:lnTo>
                  <a:lnTo>
                    <a:pt x="318058" y="285889"/>
                  </a:lnTo>
                  <a:lnTo>
                    <a:pt x="358317" y="281432"/>
                  </a:lnTo>
                  <a:lnTo>
                    <a:pt x="412407" y="258737"/>
                  </a:lnTo>
                  <a:lnTo>
                    <a:pt x="421703" y="245071"/>
                  </a:lnTo>
                  <a:lnTo>
                    <a:pt x="424675" y="228511"/>
                  </a:lnTo>
                  <a:lnTo>
                    <a:pt x="425030" y="204800"/>
                  </a:lnTo>
                  <a:lnTo>
                    <a:pt x="425145" y="178117"/>
                  </a:lnTo>
                  <a:lnTo>
                    <a:pt x="425196" y="155486"/>
                  </a:lnTo>
                  <a:close/>
                </a:path>
                <a:path extrusionOk="0" h="13716000" w="2694304">
                  <a:moveTo>
                    <a:pt x="512597" y="13714997"/>
                  </a:moveTo>
                  <a:lnTo>
                    <a:pt x="508901" y="13656844"/>
                  </a:lnTo>
                  <a:lnTo>
                    <a:pt x="505764" y="13604253"/>
                  </a:lnTo>
                  <a:lnTo>
                    <a:pt x="505815" y="13596150"/>
                  </a:lnTo>
                  <a:lnTo>
                    <a:pt x="506285" y="13567651"/>
                  </a:lnTo>
                  <a:lnTo>
                    <a:pt x="507746" y="13522884"/>
                  </a:lnTo>
                  <a:lnTo>
                    <a:pt x="506717" y="13475030"/>
                  </a:lnTo>
                  <a:lnTo>
                    <a:pt x="499833" y="13430123"/>
                  </a:lnTo>
                  <a:lnTo>
                    <a:pt x="483743" y="13394220"/>
                  </a:lnTo>
                  <a:lnTo>
                    <a:pt x="405409" y="13364159"/>
                  </a:lnTo>
                  <a:lnTo>
                    <a:pt x="349999" y="13362407"/>
                  </a:lnTo>
                  <a:lnTo>
                    <a:pt x="294106" y="13364769"/>
                  </a:lnTo>
                  <a:lnTo>
                    <a:pt x="242989" y="13367919"/>
                  </a:lnTo>
                  <a:lnTo>
                    <a:pt x="189230" y="13371856"/>
                  </a:lnTo>
                  <a:lnTo>
                    <a:pt x="135775" y="13377913"/>
                  </a:lnTo>
                  <a:lnTo>
                    <a:pt x="82562" y="13385826"/>
                  </a:lnTo>
                  <a:lnTo>
                    <a:pt x="29514" y="13395338"/>
                  </a:lnTo>
                  <a:lnTo>
                    <a:pt x="4851" y="13716000"/>
                  </a:lnTo>
                  <a:lnTo>
                    <a:pt x="53403" y="13716000"/>
                  </a:lnTo>
                  <a:lnTo>
                    <a:pt x="47472" y="13699046"/>
                  </a:lnTo>
                  <a:lnTo>
                    <a:pt x="51384" y="13674687"/>
                  </a:lnTo>
                  <a:lnTo>
                    <a:pt x="47548" y="13640105"/>
                  </a:lnTo>
                  <a:lnTo>
                    <a:pt x="49098" y="13601675"/>
                  </a:lnTo>
                  <a:lnTo>
                    <a:pt x="52768" y="13562965"/>
                  </a:lnTo>
                  <a:lnTo>
                    <a:pt x="55308" y="13527570"/>
                  </a:lnTo>
                  <a:lnTo>
                    <a:pt x="55829" y="13488848"/>
                  </a:lnTo>
                  <a:lnTo>
                    <a:pt x="75603" y="13441579"/>
                  </a:lnTo>
                  <a:lnTo>
                    <a:pt x="149948" y="13418261"/>
                  </a:lnTo>
                  <a:lnTo>
                    <a:pt x="193090" y="13414197"/>
                  </a:lnTo>
                  <a:lnTo>
                    <a:pt x="236702" y="13412711"/>
                  </a:lnTo>
                  <a:lnTo>
                    <a:pt x="277850" y="13411937"/>
                  </a:lnTo>
                  <a:lnTo>
                    <a:pt x="348856" y="13407365"/>
                  </a:lnTo>
                  <a:lnTo>
                    <a:pt x="387184" y="13408000"/>
                  </a:lnTo>
                  <a:lnTo>
                    <a:pt x="443001" y="13440169"/>
                  </a:lnTo>
                  <a:lnTo>
                    <a:pt x="457441" y="13478586"/>
                  </a:lnTo>
                  <a:lnTo>
                    <a:pt x="463638" y="13524852"/>
                  </a:lnTo>
                  <a:lnTo>
                    <a:pt x="464591" y="13573519"/>
                  </a:lnTo>
                  <a:lnTo>
                    <a:pt x="463359" y="13616521"/>
                  </a:lnTo>
                  <a:lnTo>
                    <a:pt x="463245" y="13622376"/>
                  </a:lnTo>
                  <a:lnTo>
                    <a:pt x="462762" y="13654634"/>
                  </a:lnTo>
                  <a:lnTo>
                    <a:pt x="465328" y="13686320"/>
                  </a:lnTo>
                  <a:lnTo>
                    <a:pt x="468122" y="13716000"/>
                  </a:lnTo>
                  <a:lnTo>
                    <a:pt x="512597" y="13716000"/>
                  </a:lnTo>
                  <a:lnTo>
                    <a:pt x="512597" y="13714997"/>
                  </a:lnTo>
                  <a:close/>
                </a:path>
                <a:path extrusionOk="0" h="13716000" w="2694304">
                  <a:moveTo>
                    <a:pt x="512775" y="13129743"/>
                  </a:moveTo>
                  <a:lnTo>
                    <a:pt x="512597" y="13072186"/>
                  </a:lnTo>
                  <a:lnTo>
                    <a:pt x="505701" y="12960439"/>
                  </a:lnTo>
                  <a:lnTo>
                    <a:pt x="506285" y="12924841"/>
                  </a:lnTo>
                  <a:lnTo>
                    <a:pt x="507746" y="12880073"/>
                  </a:lnTo>
                  <a:lnTo>
                    <a:pt x="506717" y="12832220"/>
                  </a:lnTo>
                  <a:lnTo>
                    <a:pt x="499833" y="12787300"/>
                  </a:lnTo>
                  <a:lnTo>
                    <a:pt x="483743" y="12751397"/>
                  </a:lnTo>
                  <a:lnTo>
                    <a:pt x="455079" y="12730556"/>
                  </a:lnTo>
                  <a:lnTo>
                    <a:pt x="405409" y="12721336"/>
                  </a:lnTo>
                  <a:lnTo>
                    <a:pt x="349999" y="12719584"/>
                  </a:lnTo>
                  <a:lnTo>
                    <a:pt x="294106" y="12721958"/>
                  </a:lnTo>
                  <a:lnTo>
                    <a:pt x="242989" y="12725108"/>
                  </a:lnTo>
                  <a:lnTo>
                    <a:pt x="189230" y="12729045"/>
                  </a:lnTo>
                  <a:lnTo>
                    <a:pt x="135775" y="12735090"/>
                  </a:lnTo>
                  <a:lnTo>
                    <a:pt x="82562" y="12743002"/>
                  </a:lnTo>
                  <a:lnTo>
                    <a:pt x="29514" y="12752527"/>
                  </a:lnTo>
                  <a:lnTo>
                    <a:pt x="3987" y="13105448"/>
                  </a:lnTo>
                  <a:lnTo>
                    <a:pt x="5156" y="13112458"/>
                  </a:lnTo>
                  <a:lnTo>
                    <a:pt x="75285" y="13134950"/>
                  </a:lnTo>
                  <a:lnTo>
                    <a:pt x="129971" y="13140423"/>
                  </a:lnTo>
                  <a:lnTo>
                    <a:pt x="184861" y="13143395"/>
                  </a:lnTo>
                  <a:lnTo>
                    <a:pt x="240068" y="13143433"/>
                  </a:lnTo>
                  <a:lnTo>
                    <a:pt x="277202" y="13143129"/>
                  </a:lnTo>
                  <a:lnTo>
                    <a:pt x="318058" y="13142227"/>
                  </a:lnTo>
                  <a:lnTo>
                    <a:pt x="358317" y="13137756"/>
                  </a:lnTo>
                  <a:lnTo>
                    <a:pt x="412407" y="13115062"/>
                  </a:lnTo>
                  <a:lnTo>
                    <a:pt x="425030" y="13061137"/>
                  </a:lnTo>
                  <a:lnTo>
                    <a:pt x="425246" y="13014033"/>
                  </a:lnTo>
                  <a:lnTo>
                    <a:pt x="424053" y="12960452"/>
                  </a:lnTo>
                  <a:lnTo>
                    <a:pt x="419354" y="12907226"/>
                  </a:lnTo>
                  <a:lnTo>
                    <a:pt x="409003" y="12861176"/>
                  </a:lnTo>
                  <a:lnTo>
                    <a:pt x="372275" y="12824994"/>
                  </a:lnTo>
                  <a:lnTo>
                    <a:pt x="327139" y="12817970"/>
                  </a:lnTo>
                  <a:lnTo>
                    <a:pt x="268998" y="12816307"/>
                  </a:lnTo>
                  <a:lnTo>
                    <a:pt x="210845" y="12818821"/>
                  </a:lnTo>
                  <a:lnTo>
                    <a:pt x="165684" y="12824320"/>
                  </a:lnTo>
                  <a:lnTo>
                    <a:pt x="127025" y="12844336"/>
                  </a:lnTo>
                  <a:lnTo>
                    <a:pt x="109956" y="12880188"/>
                  </a:lnTo>
                  <a:lnTo>
                    <a:pt x="107657" y="12925463"/>
                  </a:lnTo>
                  <a:lnTo>
                    <a:pt x="113271" y="12973711"/>
                  </a:lnTo>
                  <a:lnTo>
                    <a:pt x="119989" y="13018491"/>
                  </a:lnTo>
                  <a:lnTo>
                    <a:pt x="301701" y="13040716"/>
                  </a:lnTo>
                  <a:lnTo>
                    <a:pt x="329044" y="12972644"/>
                  </a:lnTo>
                  <a:lnTo>
                    <a:pt x="298640" y="12925933"/>
                  </a:lnTo>
                  <a:lnTo>
                    <a:pt x="211810" y="12915900"/>
                  </a:lnTo>
                  <a:lnTo>
                    <a:pt x="195389" y="12953340"/>
                  </a:lnTo>
                  <a:lnTo>
                    <a:pt x="237299" y="12963881"/>
                  </a:lnTo>
                  <a:lnTo>
                    <a:pt x="261416" y="12969494"/>
                  </a:lnTo>
                  <a:lnTo>
                    <a:pt x="236410" y="13000038"/>
                  </a:lnTo>
                  <a:lnTo>
                    <a:pt x="186715" y="12999072"/>
                  </a:lnTo>
                  <a:lnTo>
                    <a:pt x="157010" y="12963170"/>
                  </a:lnTo>
                  <a:lnTo>
                    <a:pt x="153644" y="12926454"/>
                  </a:lnTo>
                  <a:lnTo>
                    <a:pt x="155422" y="12893180"/>
                  </a:lnTo>
                  <a:lnTo>
                    <a:pt x="165684" y="12869812"/>
                  </a:lnTo>
                  <a:lnTo>
                    <a:pt x="188429" y="12865126"/>
                  </a:lnTo>
                  <a:lnTo>
                    <a:pt x="230238" y="12864859"/>
                  </a:lnTo>
                  <a:lnTo>
                    <a:pt x="273177" y="12867043"/>
                  </a:lnTo>
                  <a:lnTo>
                    <a:pt x="339242" y="12882055"/>
                  </a:lnTo>
                  <a:lnTo>
                    <a:pt x="368719" y="12930708"/>
                  </a:lnTo>
                  <a:lnTo>
                    <a:pt x="372656" y="12972987"/>
                  </a:lnTo>
                  <a:lnTo>
                    <a:pt x="378193" y="13043510"/>
                  </a:lnTo>
                  <a:lnTo>
                    <a:pt x="356971" y="13068389"/>
                  </a:lnTo>
                  <a:lnTo>
                    <a:pt x="332828" y="13085496"/>
                  </a:lnTo>
                  <a:lnTo>
                    <a:pt x="305739" y="13094830"/>
                  </a:lnTo>
                  <a:lnTo>
                    <a:pt x="275742" y="13096380"/>
                  </a:lnTo>
                  <a:lnTo>
                    <a:pt x="241541" y="13100431"/>
                  </a:lnTo>
                  <a:lnTo>
                    <a:pt x="204406" y="13101409"/>
                  </a:lnTo>
                  <a:lnTo>
                    <a:pt x="167246" y="13099695"/>
                  </a:lnTo>
                  <a:lnTo>
                    <a:pt x="132994" y="13095681"/>
                  </a:lnTo>
                  <a:lnTo>
                    <a:pt x="97434" y="13092544"/>
                  </a:lnTo>
                  <a:lnTo>
                    <a:pt x="70497" y="13086563"/>
                  </a:lnTo>
                  <a:lnTo>
                    <a:pt x="53848" y="13074460"/>
                  </a:lnTo>
                  <a:lnTo>
                    <a:pt x="47472" y="13056222"/>
                  </a:lnTo>
                  <a:lnTo>
                    <a:pt x="51384" y="13031877"/>
                  </a:lnTo>
                  <a:lnTo>
                    <a:pt x="47548" y="12997282"/>
                  </a:lnTo>
                  <a:lnTo>
                    <a:pt x="49098" y="12958852"/>
                  </a:lnTo>
                  <a:lnTo>
                    <a:pt x="52768" y="12920142"/>
                  </a:lnTo>
                  <a:lnTo>
                    <a:pt x="55308" y="12884760"/>
                  </a:lnTo>
                  <a:lnTo>
                    <a:pt x="55841" y="12844806"/>
                  </a:lnTo>
                  <a:lnTo>
                    <a:pt x="75603" y="12798768"/>
                  </a:lnTo>
                  <a:lnTo>
                    <a:pt x="149948" y="12775438"/>
                  </a:lnTo>
                  <a:lnTo>
                    <a:pt x="193090" y="12771387"/>
                  </a:lnTo>
                  <a:lnTo>
                    <a:pt x="236702" y="12769901"/>
                  </a:lnTo>
                  <a:lnTo>
                    <a:pt x="277850" y="12769126"/>
                  </a:lnTo>
                  <a:lnTo>
                    <a:pt x="348856" y="12764554"/>
                  </a:lnTo>
                  <a:lnTo>
                    <a:pt x="387184" y="12765189"/>
                  </a:lnTo>
                  <a:lnTo>
                    <a:pt x="443001" y="12797358"/>
                  </a:lnTo>
                  <a:lnTo>
                    <a:pt x="457441" y="12835776"/>
                  </a:lnTo>
                  <a:lnTo>
                    <a:pt x="463638" y="12882067"/>
                  </a:lnTo>
                  <a:lnTo>
                    <a:pt x="464591" y="12930619"/>
                  </a:lnTo>
                  <a:lnTo>
                    <a:pt x="463296" y="12975743"/>
                  </a:lnTo>
                  <a:lnTo>
                    <a:pt x="462762" y="13011823"/>
                  </a:lnTo>
                  <a:lnTo>
                    <a:pt x="465302" y="13043167"/>
                  </a:lnTo>
                  <a:lnTo>
                    <a:pt x="468909" y="13081584"/>
                  </a:lnTo>
                  <a:lnTo>
                    <a:pt x="469709" y="13119380"/>
                  </a:lnTo>
                  <a:lnTo>
                    <a:pt x="463816" y="13148894"/>
                  </a:lnTo>
                  <a:lnTo>
                    <a:pt x="442201" y="13175895"/>
                  </a:lnTo>
                  <a:lnTo>
                    <a:pt x="412508" y="13188988"/>
                  </a:lnTo>
                  <a:lnTo>
                    <a:pt x="378218" y="13192811"/>
                  </a:lnTo>
                  <a:lnTo>
                    <a:pt x="342874" y="13191998"/>
                  </a:lnTo>
                  <a:lnTo>
                    <a:pt x="318833" y="13191147"/>
                  </a:lnTo>
                  <a:lnTo>
                    <a:pt x="212636" y="13192112"/>
                  </a:lnTo>
                  <a:lnTo>
                    <a:pt x="113931" y="13192595"/>
                  </a:lnTo>
                  <a:lnTo>
                    <a:pt x="64592" y="13193141"/>
                  </a:lnTo>
                  <a:lnTo>
                    <a:pt x="15252" y="13194119"/>
                  </a:lnTo>
                  <a:lnTo>
                    <a:pt x="0" y="13209778"/>
                  </a:lnTo>
                  <a:lnTo>
                    <a:pt x="3822" y="13220472"/>
                  </a:lnTo>
                  <a:lnTo>
                    <a:pt x="15252" y="13225729"/>
                  </a:lnTo>
                  <a:lnTo>
                    <a:pt x="67030" y="13227596"/>
                  </a:lnTo>
                  <a:lnTo>
                    <a:pt x="118846" y="13228663"/>
                  </a:lnTo>
                  <a:lnTo>
                    <a:pt x="170675" y="13229133"/>
                  </a:lnTo>
                  <a:lnTo>
                    <a:pt x="274320" y="13229095"/>
                  </a:lnTo>
                  <a:lnTo>
                    <a:pt x="288823" y="13229311"/>
                  </a:lnTo>
                  <a:lnTo>
                    <a:pt x="319519" y="13230771"/>
                  </a:lnTo>
                  <a:lnTo>
                    <a:pt x="369239" y="13233705"/>
                  </a:lnTo>
                  <a:lnTo>
                    <a:pt x="402818" y="13234429"/>
                  </a:lnTo>
                  <a:lnTo>
                    <a:pt x="464794" y="13227533"/>
                  </a:lnTo>
                  <a:lnTo>
                    <a:pt x="500354" y="13202234"/>
                  </a:lnTo>
                  <a:lnTo>
                    <a:pt x="505498" y="13183159"/>
                  </a:lnTo>
                  <a:lnTo>
                    <a:pt x="512775" y="13129743"/>
                  </a:lnTo>
                  <a:close/>
                </a:path>
                <a:path extrusionOk="0" h="13716000" w="2694304">
                  <a:moveTo>
                    <a:pt x="512775" y="12486919"/>
                  </a:moveTo>
                  <a:lnTo>
                    <a:pt x="512597" y="12429363"/>
                  </a:lnTo>
                  <a:lnTo>
                    <a:pt x="505701" y="12317628"/>
                  </a:lnTo>
                  <a:lnTo>
                    <a:pt x="506285" y="12282018"/>
                  </a:lnTo>
                  <a:lnTo>
                    <a:pt x="507746" y="12237263"/>
                  </a:lnTo>
                  <a:lnTo>
                    <a:pt x="506717" y="12189397"/>
                  </a:lnTo>
                  <a:lnTo>
                    <a:pt x="499833" y="12144477"/>
                  </a:lnTo>
                  <a:lnTo>
                    <a:pt x="483743" y="12108574"/>
                  </a:lnTo>
                  <a:lnTo>
                    <a:pt x="455079" y="12087746"/>
                  </a:lnTo>
                  <a:lnTo>
                    <a:pt x="405409" y="12078513"/>
                  </a:lnTo>
                  <a:lnTo>
                    <a:pt x="349999" y="12076760"/>
                  </a:lnTo>
                  <a:lnTo>
                    <a:pt x="294106" y="12079135"/>
                  </a:lnTo>
                  <a:lnTo>
                    <a:pt x="242989" y="12082297"/>
                  </a:lnTo>
                  <a:lnTo>
                    <a:pt x="189230" y="12086222"/>
                  </a:lnTo>
                  <a:lnTo>
                    <a:pt x="135775" y="12092280"/>
                  </a:lnTo>
                  <a:lnTo>
                    <a:pt x="82562" y="12100192"/>
                  </a:lnTo>
                  <a:lnTo>
                    <a:pt x="29514" y="12109717"/>
                  </a:lnTo>
                  <a:lnTo>
                    <a:pt x="3987" y="12462637"/>
                  </a:lnTo>
                  <a:lnTo>
                    <a:pt x="5156" y="12469635"/>
                  </a:lnTo>
                  <a:lnTo>
                    <a:pt x="75285" y="12492126"/>
                  </a:lnTo>
                  <a:lnTo>
                    <a:pt x="129971" y="12497613"/>
                  </a:lnTo>
                  <a:lnTo>
                    <a:pt x="184861" y="12500572"/>
                  </a:lnTo>
                  <a:lnTo>
                    <a:pt x="240068" y="12500610"/>
                  </a:lnTo>
                  <a:lnTo>
                    <a:pt x="277202" y="12500318"/>
                  </a:lnTo>
                  <a:lnTo>
                    <a:pt x="318058" y="12499404"/>
                  </a:lnTo>
                  <a:lnTo>
                    <a:pt x="358317" y="12494946"/>
                  </a:lnTo>
                  <a:lnTo>
                    <a:pt x="412407" y="12472251"/>
                  </a:lnTo>
                  <a:lnTo>
                    <a:pt x="425030" y="12418327"/>
                  </a:lnTo>
                  <a:lnTo>
                    <a:pt x="425246" y="12371222"/>
                  </a:lnTo>
                  <a:lnTo>
                    <a:pt x="424053" y="12317628"/>
                  </a:lnTo>
                  <a:lnTo>
                    <a:pt x="419354" y="12264403"/>
                  </a:lnTo>
                  <a:lnTo>
                    <a:pt x="409003" y="12218365"/>
                  </a:lnTo>
                  <a:lnTo>
                    <a:pt x="372275" y="12182183"/>
                  </a:lnTo>
                  <a:lnTo>
                    <a:pt x="327139" y="12175147"/>
                  </a:lnTo>
                  <a:lnTo>
                    <a:pt x="268998" y="12173483"/>
                  </a:lnTo>
                  <a:lnTo>
                    <a:pt x="210845" y="12176011"/>
                  </a:lnTo>
                  <a:lnTo>
                    <a:pt x="165684" y="12181510"/>
                  </a:lnTo>
                  <a:lnTo>
                    <a:pt x="127025" y="12201512"/>
                  </a:lnTo>
                  <a:lnTo>
                    <a:pt x="109956" y="12237377"/>
                  </a:lnTo>
                  <a:lnTo>
                    <a:pt x="107657" y="12282640"/>
                  </a:lnTo>
                  <a:lnTo>
                    <a:pt x="113271" y="12330887"/>
                  </a:lnTo>
                  <a:lnTo>
                    <a:pt x="119989" y="12375667"/>
                  </a:lnTo>
                  <a:lnTo>
                    <a:pt x="301701" y="12397905"/>
                  </a:lnTo>
                  <a:lnTo>
                    <a:pt x="329044" y="12329833"/>
                  </a:lnTo>
                  <a:lnTo>
                    <a:pt x="298640" y="12283123"/>
                  </a:lnTo>
                  <a:lnTo>
                    <a:pt x="211810" y="12273090"/>
                  </a:lnTo>
                  <a:lnTo>
                    <a:pt x="195389" y="12310529"/>
                  </a:lnTo>
                  <a:lnTo>
                    <a:pt x="237299" y="12321070"/>
                  </a:lnTo>
                  <a:lnTo>
                    <a:pt x="261416" y="12326684"/>
                  </a:lnTo>
                  <a:lnTo>
                    <a:pt x="236410" y="12357214"/>
                  </a:lnTo>
                  <a:lnTo>
                    <a:pt x="186715" y="12356262"/>
                  </a:lnTo>
                  <a:lnTo>
                    <a:pt x="157010" y="12320359"/>
                  </a:lnTo>
                  <a:lnTo>
                    <a:pt x="153644" y="12283643"/>
                  </a:lnTo>
                  <a:lnTo>
                    <a:pt x="155422" y="12250369"/>
                  </a:lnTo>
                  <a:lnTo>
                    <a:pt x="165684" y="12227014"/>
                  </a:lnTo>
                  <a:lnTo>
                    <a:pt x="188429" y="12222328"/>
                  </a:lnTo>
                  <a:lnTo>
                    <a:pt x="230238" y="12222048"/>
                  </a:lnTo>
                  <a:lnTo>
                    <a:pt x="273177" y="12224233"/>
                  </a:lnTo>
                  <a:lnTo>
                    <a:pt x="339242" y="12239231"/>
                  </a:lnTo>
                  <a:lnTo>
                    <a:pt x="368719" y="12287898"/>
                  </a:lnTo>
                  <a:lnTo>
                    <a:pt x="372656" y="12330176"/>
                  </a:lnTo>
                  <a:lnTo>
                    <a:pt x="378193" y="12400686"/>
                  </a:lnTo>
                  <a:lnTo>
                    <a:pt x="356971" y="12425566"/>
                  </a:lnTo>
                  <a:lnTo>
                    <a:pt x="332828" y="12442673"/>
                  </a:lnTo>
                  <a:lnTo>
                    <a:pt x="305739" y="12452007"/>
                  </a:lnTo>
                  <a:lnTo>
                    <a:pt x="275742" y="12453557"/>
                  </a:lnTo>
                  <a:lnTo>
                    <a:pt x="241541" y="12457621"/>
                  </a:lnTo>
                  <a:lnTo>
                    <a:pt x="204406" y="12458598"/>
                  </a:lnTo>
                  <a:lnTo>
                    <a:pt x="167246" y="12456884"/>
                  </a:lnTo>
                  <a:lnTo>
                    <a:pt x="132994" y="12452871"/>
                  </a:lnTo>
                  <a:lnTo>
                    <a:pt x="97434" y="12449734"/>
                  </a:lnTo>
                  <a:lnTo>
                    <a:pt x="70497" y="12443752"/>
                  </a:lnTo>
                  <a:lnTo>
                    <a:pt x="53848" y="12431636"/>
                  </a:lnTo>
                  <a:lnTo>
                    <a:pt x="47472" y="12413412"/>
                  </a:lnTo>
                  <a:lnTo>
                    <a:pt x="51384" y="12389066"/>
                  </a:lnTo>
                  <a:lnTo>
                    <a:pt x="47548" y="12354471"/>
                  </a:lnTo>
                  <a:lnTo>
                    <a:pt x="49098" y="12316041"/>
                  </a:lnTo>
                  <a:lnTo>
                    <a:pt x="52768" y="12277331"/>
                  </a:lnTo>
                  <a:lnTo>
                    <a:pt x="55308" y="12241949"/>
                  </a:lnTo>
                  <a:lnTo>
                    <a:pt x="55841" y="12201995"/>
                  </a:lnTo>
                  <a:lnTo>
                    <a:pt x="75603" y="12155957"/>
                  </a:lnTo>
                  <a:lnTo>
                    <a:pt x="149948" y="12132628"/>
                  </a:lnTo>
                  <a:lnTo>
                    <a:pt x="193090" y="12128564"/>
                  </a:lnTo>
                  <a:lnTo>
                    <a:pt x="236702" y="12127078"/>
                  </a:lnTo>
                  <a:lnTo>
                    <a:pt x="277850" y="12126316"/>
                  </a:lnTo>
                  <a:lnTo>
                    <a:pt x="348856" y="12121744"/>
                  </a:lnTo>
                  <a:lnTo>
                    <a:pt x="387184" y="12122366"/>
                  </a:lnTo>
                  <a:lnTo>
                    <a:pt x="443001" y="12154535"/>
                  </a:lnTo>
                  <a:lnTo>
                    <a:pt x="457441" y="12192953"/>
                  </a:lnTo>
                  <a:lnTo>
                    <a:pt x="463638" y="12239257"/>
                  </a:lnTo>
                  <a:lnTo>
                    <a:pt x="464591" y="12287796"/>
                  </a:lnTo>
                  <a:lnTo>
                    <a:pt x="463296" y="12332919"/>
                  </a:lnTo>
                  <a:lnTo>
                    <a:pt x="462762" y="12369000"/>
                  </a:lnTo>
                  <a:lnTo>
                    <a:pt x="465302" y="12400356"/>
                  </a:lnTo>
                  <a:lnTo>
                    <a:pt x="468909" y="12438774"/>
                  </a:lnTo>
                  <a:lnTo>
                    <a:pt x="469709" y="12476569"/>
                  </a:lnTo>
                  <a:lnTo>
                    <a:pt x="463816" y="12506084"/>
                  </a:lnTo>
                  <a:lnTo>
                    <a:pt x="442201" y="12533084"/>
                  </a:lnTo>
                  <a:lnTo>
                    <a:pt x="412496" y="12546178"/>
                  </a:lnTo>
                  <a:lnTo>
                    <a:pt x="378218" y="12550000"/>
                  </a:lnTo>
                  <a:lnTo>
                    <a:pt x="342861" y="12549188"/>
                  </a:lnTo>
                  <a:lnTo>
                    <a:pt x="318833" y="12548324"/>
                  </a:lnTo>
                  <a:lnTo>
                    <a:pt x="212636" y="12549289"/>
                  </a:lnTo>
                  <a:lnTo>
                    <a:pt x="113931" y="12549784"/>
                  </a:lnTo>
                  <a:lnTo>
                    <a:pt x="64592" y="12550318"/>
                  </a:lnTo>
                  <a:lnTo>
                    <a:pt x="15252" y="12551308"/>
                  </a:lnTo>
                  <a:lnTo>
                    <a:pt x="0" y="12566968"/>
                  </a:lnTo>
                  <a:lnTo>
                    <a:pt x="3822" y="12577661"/>
                  </a:lnTo>
                  <a:lnTo>
                    <a:pt x="15252" y="12582919"/>
                  </a:lnTo>
                  <a:lnTo>
                    <a:pt x="67030" y="12584786"/>
                  </a:lnTo>
                  <a:lnTo>
                    <a:pt x="118846" y="12585852"/>
                  </a:lnTo>
                  <a:lnTo>
                    <a:pt x="170675" y="12586310"/>
                  </a:lnTo>
                  <a:lnTo>
                    <a:pt x="274320" y="12586297"/>
                  </a:lnTo>
                  <a:lnTo>
                    <a:pt x="288823" y="12586500"/>
                  </a:lnTo>
                  <a:lnTo>
                    <a:pt x="319519" y="12587961"/>
                  </a:lnTo>
                  <a:lnTo>
                    <a:pt x="369239" y="12590894"/>
                  </a:lnTo>
                  <a:lnTo>
                    <a:pt x="402818" y="12591618"/>
                  </a:lnTo>
                  <a:lnTo>
                    <a:pt x="464794" y="12584722"/>
                  </a:lnTo>
                  <a:lnTo>
                    <a:pt x="500354" y="12559424"/>
                  </a:lnTo>
                  <a:lnTo>
                    <a:pt x="505498" y="12540348"/>
                  </a:lnTo>
                  <a:lnTo>
                    <a:pt x="512775" y="12486919"/>
                  </a:lnTo>
                  <a:close/>
                </a:path>
                <a:path extrusionOk="0" h="13716000" w="2694304">
                  <a:moveTo>
                    <a:pt x="512775" y="11844096"/>
                  </a:moveTo>
                  <a:lnTo>
                    <a:pt x="512597" y="11786540"/>
                  </a:lnTo>
                  <a:lnTo>
                    <a:pt x="505701" y="11674793"/>
                  </a:lnTo>
                  <a:lnTo>
                    <a:pt x="506285" y="11639207"/>
                  </a:lnTo>
                  <a:lnTo>
                    <a:pt x="507746" y="11594440"/>
                  </a:lnTo>
                  <a:lnTo>
                    <a:pt x="506717" y="11546586"/>
                  </a:lnTo>
                  <a:lnTo>
                    <a:pt x="499833" y="11501666"/>
                  </a:lnTo>
                  <a:lnTo>
                    <a:pt x="483743" y="11465776"/>
                  </a:lnTo>
                  <a:lnTo>
                    <a:pt x="455079" y="11444935"/>
                  </a:lnTo>
                  <a:lnTo>
                    <a:pt x="405409" y="11435702"/>
                  </a:lnTo>
                  <a:lnTo>
                    <a:pt x="349999" y="11433950"/>
                  </a:lnTo>
                  <a:lnTo>
                    <a:pt x="294106" y="11436325"/>
                  </a:lnTo>
                  <a:lnTo>
                    <a:pt x="242989" y="11439474"/>
                  </a:lnTo>
                  <a:lnTo>
                    <a:pt x="189230" y="11443411"/>
                  </a:lnTo>
                  <a:lnTo>
                    <a:pt x="135775" y="11449456"/>
                  </a:lnTo>
                  <a:lnTo>
                    <a:pt x="82562" y="11457369"/>
                  </a:lnTo>
                  <a:lnTo>
                    <a:pt x="29514" y="11466894"/>
                  </a:lnTo>
                  <a:lnTo>
                    <a:pt x="3987" y="11819801"/>
                  </a:lnTo>
                  <a:lnTo>
                    <a:pt x="5156" y="11826812"/>
                  </a:lnTo>
                  <a:lnTo>
                    <a:pt x="75285" y="11849316"/>
                  </a:lnTo>
                  <a:lnTo>
                    <a:pt x="129971" y="11854802"/>
                  </a:lnTo>
                  <a:lnTo>
                    <a:pt x="184861" y="11857761"/>
                  </a:lnTo>
                  <a:lnTo>
                    <a:pt x="240068" y="11857787"/>
                  </a:lnTo>
                  <a:lnTo>
                    <a:pt x="277202" y="11857507"/>
                  </a:lnTo>
                  <a:lnTo>
                    <a:pt x="318058" y="11856593"/>
                  </a:lnTo>
                  <a:lnTo>
                    <a:pt x="358317" y="11852135"/>
                  </a:lnTo>
                  <a:lnTo>
                    <a:pt x="412407" y="11829440"/>
                  </a:lnTo>
                  <a:lnTo>
                    <a:pt x="425030" y="11775491"/>
                  </a:lnTo>
                  <a:lnTo>
                    <a:pt x="425246" y="11728399"/>
                  </a:lnTo>
                  <a:lnTo>
                    <a:pt x="424053" y="11674818"/>
                  </a:lnTo>
                  <a:lnTo>
                    <a:pt x="419354" y="11621592"/>
                  </a:lnTo>
                  <a:lnTo>
                    <a:pt x="409003" y="11575542"/>
                  </a:lnTo>
                  <a:lnTo>
                    <a:pt x="372275" y="11539360"/>
                  </a:lnTo>
                  <a:lnTo>
                    <a:pt x="327139" y="11532324"/>
                  </a:lnTo>
                  <a:lnTo>
                    <a:pt x="268998" y="11530673"/>
                  </a:lnTo>
                  <a:lnTo>
                    <a:pt x="210845" y="11533200"/>
                  </a:lnTo>
                  <a:lnTo>
                    <a:pt x="165684" y="11538699"/>
                  </a:lnTo>
                  <a:lnTo>
                    <a:pt x="127025" y="11558702"/>
                  </a:lnTo>
                  <a:lnTo>
                    <a:pt x="109956" y="11594554"/>
                  </a:lnTo>
                  <a:lnTo>
                    <a:pt x="107657" y="11639829"/>
                  </a:lnTo>
                  <a:lnTo>
                    <a:pt x="113271" y="11688064"/>
                  </a:lnTo>
                  <a:lnTo>
                    <a:pt x="119989" y="11732844"/>
                  </a:lnTo>
                  <a:lnTo>
                    <a:pt x="301701" y="11755082"/>
                  </a:lnTo>
                  <a:lnTo>
                    <a:pt x="329044" y="11687010"/>
                  </a:lnTo>
                  <a:lnTo>
                    <a:pt x="298640" y="11640287"/>
                  </a:lnTo>
                  <a:lnTo>
                    <a:pt x="211810" y="11630254"/>
                  </a:lnTo>
                  <a:lnTo>
                    <a:pt x="195389" y="11667706"/>
                  </a:lnTo>
                  <a:lnTo>
                    <a:pt x="237299" y="11678247"/>
                  </a:lnTo>
                  <a:lnTo>
                    <a:pt x="261416" y="11683860"/>
                  </a:lnTo>
                  <a:lnTo>
                    <a:pt x="236410" y="11714404"/>
                  </a:lnTo>
                  <a:lnTo>
                    <a:pt x="186715" y="11713439"/>
                  </a:lnTo>
                  <a:lnTo>
                    <a:pt x="157010" y="11677548"/>
                  </a:lnTo>
                  <a:lnTo>
                    <a:pt x="153644" y="11640833"/>
                  </a:lnTo>
                  <a:lnTo>
                    <a:pt x="155422" y="11607559"/>
                  </a:lnTo>
                  <a:lnTo>
                    <a:pt x="165684" y="11584191"/>
                  </a:lnTo>
                  <a:lnTo>
                    <a:pt x="188429" y="11579504"/>
                  </a:lnTo>
                  <a:lnTo>
                    <a:pt x="230238" y="11579238"/>
                  </a:lnTo>
                  <a:lnTo>
                    <a:pt x="273177" y="11581422"/>
                  </a:lnTo>
                  <a:lnTo>
                    <a:pt x="339242" y="11596421"/>
                  </a:lnTo>
                  <a:lnTo>
                    <a:pt x="368719" y="11645087"/>
                  </a:lnTo>
                  <a:lnTo>
                    <a:pt x="372656" y="11687366"/>
                  </a:lnTo>
                  <a:lnTo>
                    <a:pt x="378193" y="11757863"/>
                  </a:lnTo>
                  <a:lnTo>
                    <a:pt x="356971" y="11782755"/>
                  </a:lnTo>
                  <a:lnTo>
                    <a:pt x="332828" y="11799849"/>
                  </a:lnTo>
                  <a:lnTo>
                    <a:pt x="305739" y="11809184"/>
                  </a:lnTo>
                  <a:lnTo>
                    <a:pt x="275742" y="11810733"/>
                  </a:lnTo>
                  <a:lnTo>
                    <a:pt x="241541" y="11814797"/>
                  </a:lnTo>
                  <a:lnTo>
                    <a:pt x="204406" y="11815775"/>
                  </a:lnTo>
                  <a:lnTo>
                    <a:pt x="167246" y="11814061"/>
                  </a:lnTo>
                  <a:lnTo>
                    <a:pt x="132994" y="11810048"/>
                  </a:lnTo>
                  <a:lnTo>
                    <a:pt x="97434" y="11806911"/>
                  </a:lnTo>
                  <a:lnTo>
                    <a:pt x="70497" y="11800929"/>
                  </a:lnTo>
                  <a:lnTo>
                    <a:pt x="53848" y="11788826"/>
                  </a:lnTo>
                  <a:lnTo>
                    <a:pt x="47472" y="11770589"/>
                  </a:lnTo>
                  <a:lnTo>
                    <a:pt x="51384" y="11746243"/>
                  </a:lnTo>
                  <a:lnTo>
                    <a:pt x="47548" y="11711661"/>
                  </a:lnTo>
                  <a:lnTo>
                    <a:pt x="49098" y="11673218"/>
                  </a:lnTo>
                  <a:lnTo>
                    <a:pt x="52768" y="11634508"/>
                  </a:lnTo>
                  <a:lnTo>
                    <a:pt x="55308" y="11599113"/>
                  </a:lnTo>
                  <a:lnTo>
                    <a:pt x="55841" y="11559172"/>
                  </a:lnTo>
                  <a:lnTo>
                    <a:pt x="75603" y="11513134"/>
                  </a:lnTo>
                  <a:lnTo>
                    <a:pt x="149948" y="11489804"/>
                  </a:lnTo>
                  <a:lnTo>
                    <a:pt x="193090" y="11485753"/>
                  </a:lnTo>
                  <a:lnTo>
                    <a:pt x="236702" y="11484267"/>
                  </a:lnTo>
                  <a:lnTo>
                    <a:pt x="277850" y="11483492"/>
                  </a:lnTo>
                  <a:lnTo>
                    <a:pt x="348856" y="11478920"/>
                  </a:lnTo>
                  <a:lnTo>
                    <a:pt x="387184" y="11479555"/>
                  </a:lnTo>
                  <a:lnTo>
                    <a:pt x="443001" y="11511725"/>
                  </a:lnTo>
                  <a:lnTo>
                    <a:pt x="457441" y="11550142"/>
                  </a:lnTo>
                  <a:lnTo>
                    <a:pt x="463638" y="11596434"/>
                  </a:lnTo>
                  <a:lnTo>
                    <a:pt x="464591" y="11644973"/>
                  </a:lnTo>
                  <a:lnTo>
                    <a:pt x="463296" y="11690109"/>
                  </a:lnTo>
                  <a:lnTo>
                    <a:pt x="462762" y="11726177"/>
                  </a:lnTo>
                  <a:lnTo>
                    <a:pt x="465302" y="11757533"/>
                  </a:lnTo>
                  <a:lnTo>
                    <a:pt x="468909" y="11795951"/>
                  </a:lnTo>
                  <a:lnTo>
                    <a:pt x="469709" y="11833758"/>
                  </a:lnTo>
                  <a:lnTo>
                    <a:pt x="463816" y="11863261"/>
                  </a:lnTo>
                  <a:lnTo>
                    <a:pt x="442201" y="11890261"/>
                  </a:lnTo>
                  <a:lnTo>
                    <a:pt x="412496" y="11903354"/>
                  </a:lnTo>
                  <a:lnTo>
                    <a:pt x="378218" y="11907177"/>
                  </a:lnTo>
                  <a:lnTo>
                    <a:pt x="342861" y="11906364"/>
                  </a:lnTo>
                  <a:lnTo>
                    <a:pt x="318833" y="11905513"/>
                  </a:lnTo>
                  <a:lnTo>
                    <a:pt x="212636" y="11906466"/>
                  </a:lnTo>
                  <a:lnTo>
                    <a:pt x="113931" y="11906961"/>
                  </a:lnTo>
                  <a:lnTo>
                    <a:pt x="64592" y="11907495"/>
                  </a:lnTo>
                  <a:lnTo>
                    <a:pt x="15252" y="11908485"/>
                  </a:lnTo>
                  <a:lnTo>
                    <a:pt x="0" y="11924157"/>
                  </a:lnTo>
                  <a:lnTo>
                    <a:pt x="3822" y="11934850"/>
                  </a:lnTo>
                  <a:lnTo>
                    <a:pt x="15252" y="11940096"/>
                  </a:lnTo>
                  <a:lnTo>
                    <a:pt x="67030" y="11941975"/>
                  </a:lnTo>
                  <a:lnTo>
                    <a:pt x="118846" y="11943029"/>
                  </a:lnTo>
                  <a:lnTo>
                    <a:pt x="170675" y="11943499"/>
                  </a:lnTo>
                  <a:lnTo>
                    <a:pt x="274320" y="11943461"/>
                  </a:lnTo>
                  <a:lnTo>
                    <a:pt x="288823" y="11943677"/>
                  </a:lnTo>
                  <a:lnTo>
                    <a:pt x="319519" y="11945150"/>
                  </a:lnTo>
                  <a:lnTo>
                    <a:pt x="369239" y="11948071"/>
                  </a:lnTo>
                  <a:lnTo>
                    <a:pt x="402818" y="11948808"/>
                  </a:lnTo>
                  <a:lnTo>
                    <a:pt x="464794" y="11941899"/>
                  </a:lnTo>
                  <a:lnTo>
                    <a:pt x="500354" y="11916613"/>
                  </a:lnTo>
                  <a:lnTo>
                    <a:pt x="505498" y="11897525"/>
                  </a:lnTo>
                  <a:lnTo>
                    <a:pt x="512775" y="11844096"/>
                  </a:lnTo>
                  <a:close/>
                </a:path>
                <a:path extrusionOk="0" h="13716000" w="2694304">
                  <a:moveTo>
                    <a:pt x="512775" y="11201273"/>
                  </a:moveTo>
                  <a:lnTo>
                    <a:pt x="512597" y="11143729"/>
                  </a:lnTo>
                  <a:lnTo>
                    <a:pt x="505701" y="11031982"/>
                  </a:lnTo>
                  <a:lnTo>
                    <a:pt x="506285" y="10996397"/>
                  </a:lnTo>
                  <a:lnTo>
                    <a:pt x="507746" y="10951629"/>
                  </a:lnTo>
                  <a:lnTo>
                    <a:pt x="506717" y="10903763"/>
                  </a:lnTo>
                  <a:lnTo>
                    <a:pt x="499833" y="10858856"/>
                  </a:lnTo>
                  <a:lnTo>
                    <a:pt x="483743" y="10822953"/>
                  </a:lnTo>
                  <a:lnTo>
                    <a:pt x="455079" y="10802112"/>
                  </a:lnTo>
                  <a:lnTo>
                    <a:pt x="405409" y="10792892"/>
                  </a:lnTo>
                  <a:lnTo>
                    <a:pt x="349999" y="10791127"/>
                  </a:lnTo>
                  <a:lnTo>
                    <a:pt x="294106" y="10793501"/>
                  </a:lnTo>
                  <a:lnTo>
                    <a:pt x="242989" y="10796651"/>
                  </a:lnTo>
                  <a:lnTo>
                    <a:pt x="189230" y="10800588"/>
                  </a:lnTo>
                  <a:lnTo>
                    <a:pt x="135775" y="10806646"/>
                  </a:lnTo>
                  <a:lnTo>
                    <a:pt x="82562" y="10814558"/>
                  </a:lnTo>
                  <a:lnTo>
                    <a:pt x="29514" y="10824070"/>
                  </a:lnTo>
                  <a:lnTo>
                    <a:pt x="3987" y="11176991"/>
                  </a:lnTo>
                  <a:lnTo>
                    <a:pt x="5156" y="11184001"/>
                  </a:lnTo>
                  <a:lnTo>
                    <a:pt x="75285" y="11206493"/>
                  </a:lnTo>
                  <a:lnTo>
                    <a:pt x="129971" y="11211979"/>
                  </a:lnTo>
                  <a:lnTo>
                    <a:pt x="184861" y="11214938"/>
                  </a:lnTo>
                  <a:lnTo>
                    <a:pt x="240068" y="11214976"/>
                  </a:lnTo>
                  <a:lnTo>
                    <a:pt x="277202" y="11214684"/>
                  </a:lnTo>
                  <a:lnTo>
                    <a:pt x="318058" y="11213770"/>
                  </a:lnTo>
                  <a:lnTo>
                    <a:pt x="358317" y="11209312"/>
                  </a:lnTo>
                  <a:lnTo>
                    <a:pt x="412407" y="11186617"/>
                  </a:lnTo>
                  <a:lnTo>
                    <a:pt x="425030" y="11132680"/>
                  </a:lnTo>
                  <a:lnTo>
                    <a:pt x="425246" y="11085589"/>
                  </a:lnTo>
                  <a:lnTo>
                    <a:pt x="424053" y="11032007"/>
                  </a:lnTo>
                  <a:lnTo>
                    <a:pt x="419354" y="10978769"/>
                  </a:lnTo>
                  <a:lnTo>
                    <a:pt x="409003" y="10932719"/>
                  </a:lnTo>
                  <a:lnTo>
                    <a:pt x="372275" y="10896549"/>
                  </a:lnTo>
                  <a:lnTo>
                    <a:pt x="327139" y="10889513"/>
                  </a:lnTo>
                  <a:lnTo>
                    <a:pt x="268998" y="10887862"/>
                  </a:lnTo>
                  <a:lnTo>
                    <a:pt x="210845" y="10890390"/>
                  </a:lnTo>
                  <a:lnTo>
                    <a:pt x="165684" y="10895889"/>
                  </a:lnTo>
                  <a:lnTo>
                    <a:pt x="127025" y="10915891"/>
                  </a:lnTo>
                  <a:lnTo>
                    <a:pt x="109956" y="10951743"/>
                  </a:lnTo>
                  <a:lnTo>
                    <a:pt x="107657" y="10997019"/>
                  </a:lnTo>
                  <a:lnTo>
                    <a:pt x="113271" y="11045254"/>
                  </a:lnTo>
                  <a:lnTo>
                    <a:pt x="119989" y="11090034"/>
                  </a:lnTo>
                  <a:lnTo>
                    <a:pt x="301701" y="11112259"/>
                  </a:lnTo>
                  <a:lnTo>
                    <a:pt x="329044" y="11044187"/>
                  </a:lnTo>
                  <a:lnTo>
                    <a:pt x="298640" y="10997476"/>
                  </a:lnTo>
                  <a:lnTo>
                    <a:pt x="211810" y="10987443"/>
                  </a:lnTo>
                  <a:lnTo>
                    <a:pt x="195389" y="11024895"/>
                  </a:lnTo>
                  <a:lnTo>
                    <a:pt x="237299" y="11035436"/>
                  </a:lnTo>
                  <a:lnTo>
                    <a:pt x="261416" y="11041050"/>
                  </a:lnTo>
                  <a:lnTo>
                    <a:pt x="236410" y="11071581"/>
                  </a:lnTo>
                  <a:lnTo>
                    <a:pt x="186715" y="11070628"/>
                  </a:lnTo>
                  <a:lnTo>
                    <a:pt x="157010" y="11034738"/>
                  </a:lnTo>
                  <a:lnTo>
                    <a:pt x="153644" y="10998022"/>
                  </a:lnTo>
                  <a:lnTo>
                    <a:pt x="155422" y="10964736"/>
                  </a:lnTo>
                  <a:lnTo>
                    <a:pt x="165684" y="10941380"/>
                  </a:lnTo>
                  <a:lnTo>
                    <a:pt x="188429" y="10936694"/>
                  </a:lnTo>
                  <a:lnTo>
                    <a:pt x="230238" y="10936415"/>
                  </a:lnTo>
                  <a:lnTo>
                    <a:pt x="273177" y="10938599"/>
                  </a:lnTo>
                  <a:lnTo>
                    <a:pt x="339242" y="10953598"/>
                  </a:lnTo>
                  <a:lnTo>
                    <a:pt x="368719" y="11002251"/>
                  </a:lnTo>
                  <a:lnTo>
                    <a:pt x="372656" y="11044530"/>
                  </a:lnTo>
                  <a:lnTo>
                    <a:pt x="378193" y="11115053"/>
                  </a:lnTo>
                  <a:lnTo>
                    <a:pt x="356971" y="11139932"/>
                  </a:lnTo>
                  <a:lnTo>
                    <a:pt x="332828" y="11157039"/>
                  </a:lnTo>
                  <a:lnTo>
                    <a:pt x="305739" y="11166361"/>
                  </a:lnTo>
                  <a:lnTo>
                    <a:pt x="275742" y="11167923"/>
                  </a:lnTo>
                  <a:lnTo>
                    <a:pt x="241541" y="11171987"/>
                  </a:lnTo>
                  <a:lnTo>
                    <a:pt x="204406" y="11172952"/>
                  </a:lnTo>
                  <a:lnTo>
                    <a:pt x="167246" y="11171238"/>
                  </a:lnTo>
                  <a:lnTo>
                    <a:pt x="132994" y="11167224"/>
                  </a:lnTo>
                  <a:lnTo>
                    <a:pt x="97434" y="11164087"/>
                  </a:lnTo>
                  <a:lnTo>
                    <a:pt x="70497" y="11158118"/>
                  </a:lnTo>
                  <a:lnTo>
                    <a:pt x="53848" y="11146003"/>
                  </a:lnTo>
                  <a:lnTo>
                    <a:pt x="47472" y="11127778"/>
                  </a:lnTo>
                  <a:lnTo>
                    <a:pt x="51384" y="11103432"/>
                  </a:lnTo>
                  <a:lnTo>
                    <a:pt x="47548" y="11068837"/>
                  </a:lnTo>
                  <a:lnTo>
                    <a:pt x="49098" y="11030407"/>
                  </a:lnTo>
                  <a:lnTo>
                    <a:pt x="52768" y="10991698"/>
                  </a:lnTo>
                  <a:lnTo>
                    <a:pt x="55308" y="10956303"/>
                  </a:lnTo>
                  <a:lnTo>
                    <a:pt x="55841" y="10916361"/>
                  </a:lnTo>
                  <a:lnTo>
                    <a:pt x="75603" y="10870324"/>
                  </a:lnTo>
                  <a:lnTo>
                    <a:pt x="149948" y="10846994"/>
                  </a:lnTo>
                  <a:lnTo>
                    <a:pt x="193090" y="10842943"/>
                  </a:lnTo>
                  <a:lnTo>
                    <a:pt x="236702" y="10841457"/>
                  </a:lnTo>
                  <a:lnTo>
                    <a:pt x="277850" y="10840682"/>
                  </a:lnTo>
                  <a:lnTo>
                    <a:pt x="348856" y="10836110"/>
                  </a:lnTo>
                  <a:lnTo>
                    <a:pt x="387184" y="10836745"/>
                  </a:lnTo>
                  <a:lnTo>
                    <a:pt x="443001" y="10868914"/>
                  </a:lnTo>
                  <a:lnTo>
                    <a:pt x="457441" y="10907332"/>
                  </a:lnTo>
                  <a:lnTo>
                    <a:pt x="463638" y="10953623"/>
                  </a:lnTo>
                  <a:lnTo>
                    <a:pt x="464591" y="11002162"/>
                  </a:lnTo>
                  <a:lnTo>
                    <a:pt x="463296" y="11047298"/>
                  </a:lnTo>
                  <a:lnTo>
                    <a:pt x="462762" y="11083366"/>
                  </a:lnTo>
                  <a:lnTo>
                    <a:pt x="465302" y="11114723"/>
                  </a:lnTo>
                  <a:lnTo>
                    <a:pt x="468909" y="11153140"/>
                  </a:lnTo>
                  <a:lnTo>
                    <a:pt x="469709" y="11190948"/>
                  </a:lnTo>
                  <a:lnTo>
                    <a:pt x="463816" y="11220450"/>
                  </a:lnTo>
                  <a:lnTo>
                    <a:pt x="442201" y="11247450"/>
                  </a:lnTo>
                  <a:lnTo>
                    <a:pt x="412496" y="11260544"/>
                  </a:lnTo>
                  <a:lnTo>
                    <a:pt x="378206" y="11264367"/>
                  </a:lnTo>
                  <a:lnTo>
                    <a:pt x="342849" y="11263554"/>
                  </a:lnTo>
                  <a:lnTo>
                    <a:pt x="318833" y="11262703"/>
                  </a:lnTo>
                  <a:lnTo>
                    <a:pt x="212636" y="11263655"/>
                  </a:lnTo>
                  <a:lnTo>
                    <a:pt x="113931" y="11264138"/>
                  </a:lnTo>
                  <a:lnTo>
                    <a:pt x="64592" y="11264671"/>
                  </a:lnTo>
                  <a:lnTo>
                    <a:pt x="15252" y="11265662"/>
                  </a:lnTo>
                  <a:lnTo>
                    <a:pt x="0" y="11281334"/>
                  </a:lnTo>
                  <a:lnTo>
                    <a:pt x="3822" y="11292027"/>
                  </a:lnTo>
                  <a:lnTo>
                    <a:pt x="15252" y="11297285"/>
                  </a:lnTo>
                  <a:lnTo>
                    <a:pt x="67030" y="11299152"/>
                  </a:lnTo>
                  <a:lnTo>
                    <a:pt x="118846" y="11300219"/>
                  </a:lnTo>
                  <a:lnTo>
                    <a:pt x="170675" y="11300676"/>
                  </a:lnTo>
                  <a:lnTo>
                    <a:pt x="274320" y="11300651"/>
                  </a:lnTo>
                  <a:lnTo>
                    <a:pt x="288823" y="11300866"/>
                  </a:lnTo>
                  <a:lnTo>
                    <a:pt x="319519" y="11302340"/>
                  </a:lnTo>
                  <a:lnTo>
                    <a:pt x="369239" y="11305261"/>
                  </a:lnTo>
                  <a:lnTo>
                    <a:pt x="402818" y="11305997"/>
                  </a:lnTo>
                  <a:lnTo>
                    <a:pt x="464794" y="11299088"/>
                  </a:lnTo>
                  <a:lnTo>
                    <a:pt x="500354" y="11273790"/>
                  </a:lnTo>
                  <a:lnTo>
                    <a:pt x="505498" y="11254702"/>
                  </a:lnTo>
                  <a:lnTo>
                    <a:pt x="512775" y="11201273"/>
                  </a:lnTo>
                  <a:close/>
                </a:path>
                <a:path extrusionOk="0" h="13716000" w="2694304">
                  <a:moveTo>
                    <a:pt x="512775" y="10558463"/>
                  </a:moveTo>
                  <a:lnTo>
                    <a:pt x="512597" y="10500919"/>
                  </a:lnTo>
                  <a:lnTo>
                    <a:pt x="505701" y="10389171"/>
                  </a:lnTo>
                  <a:lnTo>
                    <a:pt x="506285" y="10353573"/>
                  </a:lnTo>
                  <a:lnTo>
                    <a:pt x="507746" y="10308806"/>
                  </a:lnTo>
                  <a:lnTo>
                    <a:pt x="506717" y="10260940"/>
                  </a:lnTo>
                  <a:lnTo>
                    <a:pt x="499833" y="10216032"/>
                  </a:lnTo>
                  <a:lnTo>
                    <a:pt x="483743" y="10180129"/>
                  </a:lnTo>
                  <a:lnTo>
                    <a:pt x="455079" y="10159289"/>
                  </a:lnTo>
                  <a:lnTo>
                    <a:pt x="405409" y="10150069"/>
                  </a:lnTo>
                  <a:lnTo>
                    <a:pt x="349999" y="10148316"/>
                  </a:lnTo>
                  <a:lnTo>
                    <a:pt x="294106" y="10150678"/>
                  </a:lnTo>
                  <a:lnTo>
                    <a:pt x="242989" y="10153840"/>
                  </a:lnTo>
                  <a:lnTo>
                    <a:pt x="189230" y="10157777"/>
                  </a:lnTo>
                  <a:lnTo>
                    <a:pt x="135775" y="10163823"/>
                  </a:lnTo>
                  <a:lnTo>
                    <a:pt x="82562" y="10171735"/>
                  </a:lnTo>
                  <a:lnTo>
                    <a:pt x="29514" y="10181260"/>
                  </a:lnTo>
                  <a:lnTo>
                    <a:pt x="3987" y="10534180"/>
                  </a:lnTo>
                  <a:lnTo>
                    <a:pt x="5156" y="10541178"/>
                  </a:lnTo>
                  <a:lnTo>
                    <a:pt x="75285" y="10563682"/>
                  </a:lnTo>
                  <a:lnTo>
                    <a:pt x="129971" y="10569156"/>
                  </a:lnTo>
                  <a:lnTo>
                    <a:pt x="184861" y="10572115"/>
                  </a:lnTo>
                  <a:lnTo>
                    <a:pt x="240068" y="10572153"/>
                  </a:lnTo>
                  <a:lnTo>
                    <a:pt x="277202" y="10571874"/>
                  </a:lnTo>
                  <a:lnTo>
                    <a:pt x="318058" y="10570959"/>
                  </a:lnTo>
                  <a:lnTo>
                    <a:pt x="358317" y="10566489"/>
                  </a:lnTo>
                  <a:lnTo>
                    <a:pt x="412407" y="10543794"/>
                  </a:lnTo>
                  <a:lnTo>
                    <a:pt x="425030" y="10489870"/>
                  </a:lnTo>
                  <a:lnTo>
                    <a:pt x="425246" y="10442765"/>
                  </a:lnTo>
                  <a:lnTo>
                    <a:pt x="424053" y="10389184"/>
                  </a:lnTo>
                  <a:lnTo>
                    <a:pt x="419354" y="10335946"/>
                  </a:lnTo>
                  <a:lnTo>
                    <a:pt x="409003" y="10289908"/>
                  </a:lnTo>
                  <a:lnTo>
                    <a:pt x="372275" y="10253726"/>
                  </a:lnTo>
                  <a:lnTo>
                    <a:pt x="327139" y="10246703"/>
                  </a:lnTo>
                  <a:lnTo>
                    <a:pt x="268998" y="10245039"/>
                  </a:lnTo>
                  <a:lnTo>
                    <a:pt x="210845" y="10247566"/>
                  </a:lnTo>
                  <a:lnTo>
                    <a:pt x="165684" y="10253053"/>
                  </a:lnTo>
                  <a:lnTo>
                    <a:pt x="127025" y="10273068"/>
                  </a:lnTo>
                  <a:lnTo>
                    <a:pt x="109956" y="10308933"/>
                  </a:lnTo>
                  <a:lnTo>
                    <a:pt x="107657" y="10354196"/>
                  </a:lnTo>
                  <a:lnTo>
                    <a:pt x="113271" y="10402443"/>
                  </a:lnTo>
                  <a:lnTo>
                    <a:pt x="119989" y="10447223"/>
                  </a:lnTo>
                  <a:lnTo>
                    <a:pt x="301701" y="10469448"/>
                  </a:lnTo>
                  <a:lnTo>
                    <a:pt x="329044" y="10401376"/>
                  </a:lnTo>
                  <a:lnTo>
                    <a:pt x="298640" y="10354666"/>
                  </a:lnTo>
                  <a:lnTo>
                    <a:pt x="211810" y="10344633"/>
                  </a:lnTo>
                  <a:lnTo>
                    <a:pt x="195389" y="10382072"/>
                  </a:lnTo>
                  <a:lnTo>
                    <a:pt x="237299" y="10392626"/>
                  </a:lnTo>
                  <a:lnTo>
                    <a:pt x="261416" y="10398227"/>
                  </a:lnTo>
                  <a:lnTo>
                    <a:pt x="236410" y="10428770"/>
                  </a:lnTo>
                  <a:lnTo>
                    <a:pt x="186715" y="10427805"/>
                  </a:lnTo>
                  <a:lnTo>
                    <a:pt x="157010" y="10391915"/>
                  </a:lnTo>
                  <a:lnTo>
                    <a:pt x="153644" y="10355199"/>
                  </a:lnTo>
                  <a:lnTo>
                    <a:pt x="155422" y="10321925"/>
                  </a:lnTo>
                  <a:lnTo>
                    <a:pt x="165684" y="10298557"/>
                  </a:lnTo>
                  <a:lnTo>
                    <a:pt x="188429" y="10293871"/>
                  </a:lnTo>
                  <a:lnTo>
                    <a:pt x="230238" y="10293604"/>
                  </a:lnTo>
                  <a:lnTo>
                    <a:pt x="273177" y="10295776"/>
                  </a:lnTo>
                  <a:lnTo>
                    <a:pt x="339242" y="10310787"/>
                  </a:lnTo>
                  <a:lnTo>
                    <a:pt x="368719" y="10359441"/>
                  </a:lnTo>
                  <a:lnTo>
                    <a:pt x="372656" y="10401719"/>
                  </a:lnTo>
                  <a:lnTo>
                    <a:pt x="378193" y="10472242"/>
                  </a:lnTo>
                  <a:lnTo>
                    <a:pt x="356971" y="10497121"/>
                  </a:lnTo>
                  <a:lnTo>
                    <a:pt x="332828" y="10514228"/>
                  </a:lnTo>
                  <a:lnTo>
                    <a:pt x="305739" y="10523550"/>
                  </a:lnTo>
                  <a:lnTo>
                    <a:pt x="275742" y="10525112"/>
                  </a:lnTo>
                  <a:lnTo>
                    <a:pt x="241541" y="10529164"/>
                  </a:lnTo>
                  <a:lnTo>
                    <a:pt x="204406" y="10530142"/>
                  </a:lnTo>
                  <a:lnTo>
                    <a:pt x="167246" y="10528427"/>
                  </a:lnTo>
                  <a:lnTo>
                    <a:pt x="132994" y="10524414"/>
                  </a:lnTo>
                  <a:lnTo>
                    <a:pt x="97434" y="10521277"/>
                  </a:lnTo>
                  <a:lnTo>
                    <a:pt x="70497" y="10515295"/>
                  </a:lnTo>
                  <a:lnTo>
                    <a:pt x="53848" y="10503192"/>
                  </a:lnTo>
                  <a:lnTo>
                    <a:pt x="47472" y="10484955"/>
                  </a:lnTo>
                  <a:lnTo>
                    <a:pt x="51384" y="10460609"/>
                  </a:lnTo>
                  <a:lnTo>
                    <a:pt x="47548" y="10426027"/>
                  </a:lnTo>
                  <a:lnTo>
                    <a:pt x="49098" y="10387584"/>
                  </a:lnTo>
                  <a:lnTo>
                    <a:pt x="52768" y="10348887"/>
                  </a:lnTo>
                  <a:lnTo>
                    <a:pt x="55308" y="10313492"/>
                  </a:lnTo>
                  <a:lnTo>
                    <a:pt x="55841" y="10273551"/>
                  </a:lnTo>
                  <a:lnTo>
                    <a:pt x="75603" y="10227500"/>
                  </a:lnTo>
                  <a:lnTo>
                    <a:pt x="149948" y="10204171"/>
                  </a:lnTo>
                  <a:lnTo>
                    <a:pt x="193090" y="10200119"/>
                  </a:lnTo>
                  <a:lnTo>
                    <a:pt x="236702" y="10198633"/>
                  </a:lnTo>
                  <a:lnTo>
                    <a:pt x="277850" y="10197859"/>
                  </a:lnTo>
                  <a:lnTo>
                    <a:pt x="348856" y="10193287"/>
                  </a:lnTo>
                  <a:lnTo>
                    <a:pt x="387184" y="10193922"/>
                  </a:lnTo>
                  <a:lnTo>
                    <a:pt x="443001" y="10226103"/>
                  </a:lnTo>
                  <a:lnTo>
                    <a:pt x="457441" y="10264508"/>
                  </a:lnTo>
                  <a:lnTo>
                    <a:pt x="463638" y="10310812"/>
                  </a:lnTo>
                  <a:lnTo>
                    <a:pt x="464591" y="10359352"/>
                  </a:lnTo>
                  <a:lnTo>
                    <a:pt x="463296" y="10404475"/>
                  </a:lnTo>
                  <a:lnTo>
                    <a:pt x="462762" y="10440556"/>
                  </a:lnTo>
                  <a:lnTo>
                    <a:pt x="465302" y="10471899"/>
                  </a:lnTo>
                  <a:lnTo>
                    <a:pt x="468909" y="10510317"/>
                  </a:lnTo>
                  <a:lnTo>
                    <a:pt x="469709" y="10548125"/>
                  </a:lnTo>
                  <a:lnTo>
                    <a:pt x="463816" y="10577627"/>
                  </a:lnTo>
                  <a:lnTo>
                    <a:pt x="442201" y="10604627"/>
                  </a:lnTo>
                  <a:lnTo>
                    <a:pt x="412508" y="10617721"/>
                  </a:lnTo>
                  <a:lnTo>
                    <a:pt x="378218" y="10621543"/>
                  </a:lnTo>
                  <a:lnTo>
                    <a:pt x="342874" y="10620731"/>
                  </a:lnTo>
                  <a:lnTo>
                    <a:pt x="318833" y="10619880"/>
                  </a:lnTo>
                  <a:lnTo>
                    <a:pt x="212636" y="10620845"/>
                  </a:lnTo>
                  <a:lnTo>
                    <a:pt x="113931" y="10621328"/>
                  </a:lnTo>
                  <a:lnTo>
                    <a:pt x="64592" y="10621874"/>
                  </a:lnTo>
                  <a:lnTo>
                    <a:pt x="15252" y="10622864"/>
                  </a:lnTo>
                  <a:lnTo>
                    <a:pt x="0" y="10638511"/>
                  </a:lnTo>
                  <a:lnTo>
                    <a:pt x="3822" y="10649204"/>
                  </a:lnTo>
                  <a:lnTo>
                    <a:pt x="15252" y="10654462"/>
                  </a:lnTo>
                  <a:lnTo>
                    <a:pt x="67030" y="10656329"/>
                  </a:lnTo>
                  <a:lnTo>
                    <a:pt x="118846" y="10657396"/>
                  </a:lnTo>
                  <a:lnTo>
                    <a:pt x="170675" y="10657865"/>
                  </a:lnTo>
                  <a:lnTo>
                    <a:pt x="274320" y="10657827"/>
                  </a:lnTo>
                  <a:lnTo>
                    <a:pt x="288836" y="10658043"/>
                  </a:lnTo>
                  <a:lnTo>
                    <a:pt x="319532" y="10659516"/>
                  </a:lnTo>
                  <a:lnTo>
                    <a:pt x="369252" y="10662437"/>
                  </a:lnTo>
                  <a:lnTo>
                    <a:pt x="402831" y="10663174"/>
                  </a:lnTo>
                  <a:lnTo>
                    <a:pt x="464794" y="10656278"/>
                  </a:lnTo>
                  <a:lnTo>
                    <a:pt x="500354" y="10630967"/>
                  </a:lnTo>
                  <a:lnTo>
                    <a:pt x="505498" y="10611891"/>
                  </a:lnTo>
                  <a:lnTo>
                    <a:pt x="512775" y="10558463"/>
                  </a:lnTo>
                  <a:close/>
                </a:path>
                <a:path extrusionOk="0" h="13716000" w="2694304">
                  <a:moveTo>
                    <a:pt x="512775" y="9915652"/>
                  </a:moveTo>
                  <a:lnTo>
                    <a:pt x="512597" y="9858096"/>
                  </a:lnTo>
                  <a:lnTo>
                    <a:pt x="505701" y="9746361"/>
                  </a:lnTo>
                  <a:lnTo>
                    <a:pt x="506285" y="9710750"/>
                  </a:lnTo>
                  <a:lnTo>
                    <a:pt x="507746" y="9665995"/>
                  </a:lnTo>
                  <a:lnTo>
                    <a:pt x="506717" y="9618129"/>
                  </a:lnTo>
                  <a:lnTo>
                    <a:pt x="499833" y="9573222"/>
                  </a:lnTo>
                  <a:lnTo>
                    <a:pt x="483743" y="9537319"/>
                  </a:lnTo>
                  <a:lnTo>
                    <a:pt x="455079" y="9516478"/>
                  </a:lnTo>
                  <a:lnTo>
                    <a:pt x="405409" y="9507245"/>
                  </a:lnTo>
                  <a:lnTo>
                    <a:pt x="349999" y="9505493"/>
                  </a:lnTo>
                  <a:lnTo>
                    <a:pt x="294106" y="9507868"/>
                  </a:lnTo>
                  <a:lnTo>
                    <a:pt x="242989" y="9511030"/>
                  </a:lnTo>
                  <a:lnTo>
                    <a:pt x="189230" y="9514967"/>
                  </a:lnTo>
                  <a:lnTo>
                    <a:pt x="135775" y="9521012"/>
                  </a:lnTo>
                  <a:lnTo>
                    <a:pt x="82562" y="9528924"/>
                  </a:lnTo>
                  <a:lnTo>
                    <a:pt x="29514" y="9538449"/>
                  </a:lnTo>
                  <a:lnTo>
                    <a:pt x="3987" y="9891357"/>
                  </a:lnTo>
                  <a:lnTo>
                    <a:pt x="5156" y="9898367"/>
                  </a:lnTo>
                  <a:lnTo>
                    <a:pt x="75285" y="9920859"/>
                  </a:lnTo>
                  <a:lnTo>
                    <a:pt x="129971" y="9926345"/>
                  </a:lnTo>
                  <a:lnTo>
                    <a:pt x="184861" y="9929304"/>
                  </a:lnTo>
                  <a:lnTo>
                    <a:pt x="240068" y="9929330"/>
                  </a:lnTo>
                  <a:lnTo>
                    <a:pt x="277202" y="9929050"/>
                  </a:lnTo>
                  <a:lnTo>
                    <a:pt x="318058" y="9928136"/>
                  </a:lnTo>
                  <a:lnTo>
                    <a:pt x="358317" y="9923678"/>
                  </a:lnTo>
                  <a:lnTo>
                    <a:pt x="412407" y="9900983"/>
                  </a:lnTo>
                  <a:lnTo>
                    <a:pt x="425030" y="9847059"/>
                  </a:lnTo>
                  <a:lnTo>
                    <a:pt x="425246" y="9799955"/>
                  </a:lnTo>
                  <a:lnTo>
                    <a:pt x="424053" y="9746374"/>
                  </a:lnTo>
                  <a:lnTo>
                    <a:pt x="419354" y="9693135"/>
                  </a:lnTo>
                  <a:lnTo>
                    <a:pt x="409003" y="9647098"/>
                  </a:lnTo>
                  <a:lnTo>
                    <a:pt x="372275" y="9610915"/>
                  </a:lnTo>
                  <a:lnTo>
                    <a:pt x="327139" y="9603880"/>
                  </a:lnTo>
                  <a:lnTo>
                    <a:pt x="268998" y="9602216"/>
                  </a:lnTo>
                  <a:lnTo>
                    <a:pt x="210845" y="9604743"/>
                  </a:lnTo>
                  <a:lnTo>
                    <a:pt x="165684" y="9610242"/>
                  </a:lnTo>
                  <a:lnTo>
                    <a:pt x="127025" y="9630245"/>
                  </a:lnTo>
                  <a:lnTo>
                    <a:pt x="109956" y="9666110"/>
                  </a:lnTo>
                  <a:lnTo>
                    <a:pt x="107657" y="9711372"/>
                  </a:lnTo>
                  <a:lnTo>
                    <a:pt x="113271" y="9759620"/>
                  </a:lnTo>
                  <a:lnTo>
                    <a:pt x="119989" y="9804400"/>
                  </a:lnTo>
                  <a:lnTo>
                    <a:pt x="301701" y="9826638"/>
                  </a:lnTo>
                  <a:lnTo>
                    <a:pt x="329044" y="9758566"/>
                  </a:lnTo>
                  <a:lnTo>
                    <a:pt x="298640" y="9711855"/>
                  </a:lnTo>
                  <a:lnTo>
                    <a:pt x="211810" y="9701822"/>
                  </a:lnTo>
                  <a:lnTo>
                    <a:pt x="195389" y="9739262"/>
                  </a:lnTo>
                  <a:lnTo>
                    <a:pt x="237299" y="9749803"/>
                  </a:lnTo>
                  <a:lnTo>
                    <a:pt x="261416" y="9755416"/>
                  </a:lnTo>
                  <a:lnTo>
                    <a:pt x="236410" y="9785960"/>
                  </a:lnTo>
                  <a:lnTo>
                    <a:pt x="186715" y="9784994"/>
                  </a:lnTo>
                  <a:lnTo>
                    <a:pt x="157010" y="9749091"/>
                  </a:lnTo>
                  <a:lnTo>
                    <a:pt x="153644" y="9712376"/>
                  </a:lnTo>
                  <a:lnTo>
                    <a:pt x="155422" y="9679102"/>
                  </a:lnTo>
                  <a:lnTo>
                    <a:pt x="165684" y="9655746"/>
                  </a:lnTo>
                  <a:lnTo>
                    <a:pt x="188429" y="9651060"/>
                  </a:lnTo>
                  <a:lnTo>
                    <a:pt x="230238" y="9650793"/>
                  </a:lnTo>
                  <a:lnTo>
                    <a:pt x="273177" y="9652965"/>
                  </a:lnTo>
                  <a:lnTo>
                    <a:pt x="339242" y="9667964"/>
                  </a:lnTo>
                  <a:lnTo>
                    <a:pt x="368719" y="9716630"/>
                  </a:lnTo>
                  <a:lnTo>
                    <a:pt x="372656" y="9758909"/>
                  </a:lnTo>
                  <a:lnTo>
                    <a:pt x="378193" y="9829419"/>
                  </a:lnTo>
                  <a:lnTo>
                    <a:pt x="356971" y="9854298"/>
                  </a:lnTo>
                  <a:lnTo>
                    <a:pt x="332828" y="9871405"/>
                  </a:lnTo>
                  <a:lnTo>
                    <a:pt x="305739" y="9880740"/>
                  </a:lnTo>
                  <a:lnTo>
                    <a:pt x="275742" y="9882289"/>
                  </a:lnTo>
                  <a:lnTo>
                    <a:pt x="241541" y="9886353"/>
                  </a:lnTo>
                  <a:lnTo>
                    <a:pt x="204406" y="9887331"/>
                  </a:lnTo>
                  <a:lnTo>
                    <a:pt x="167246" y="9885604"/>
                  </a:lnTo>
                  <a:lnTo>
                    <a:pt x="132994" y="9881591"/>
                  </a:lnTo>
                  <a:lnTo>
                    <a:pt x="97434" y="9878466"/>
                  </a:lnTo>
                  <a:lnTo>
                    <a:pt x="70497" y="9872485"/>
                  </a:lnTo>
                  <a:lnTo>
                    <a:pt x="53848" y="9860382"/>
                  </a:lnTo>
                  <a:lnTo>
                    <a:pt x="47472" y="9842144"/>
                  </a:lnTo>
                  <a:lnTo>
                    <a:pt x="51384" y="9817798"/>
                  </a:lnTo>
                  <a:lnTo>
                    <a:pt x="47548" y="9783204"/>
                  </a:lnTo>
                  <a:lnTo>
                    <a:pt x="49098" y="9744773"/>
                  </a:lnTo>
                  <a:lnTo>
                    <a:pt x="52768" y="9706064"/>
                  </a:lnTo>
                  <a:lnTo>
                    <a:pt x="55308" y="9670682"/>
                  </a:lnTo>
                  <a:lnTo>
                    <a:pt x="55841" y="9630727"/>
                  </a:lnTo>
                  <a:lnTo>
                    <a:pt x="75603" y="9584677"/>
                  </a:lnTo>
                  <a:lnTo>
                    <a:pt x="149948" y="9561360"/>
                  </a:lnTo>
                  <a:lnTo>
                    <a:pt x="193090" y="9557309"/>
                  </a:lnTo>
                  <a:lnTo>
                    <a:pt x="236702" y="9555823"/>
                  </a:lnTo>
                  <a:lnTo>
                    <a:pt x="277850" y="9555048"/>
                  </a:lnTo>
                  <a:lnTo>
                    <a:pt x="348856" y="9550463"/>
                  </a:lnTo>
                  <a:lnTo>
                    <a:pt x="387184" y="9551098"/>
                  </a:lnTo>
                  <a:lnTo>
                    <a:pt x="443001" y="9583268"/>
                  </a:lnTo>
                  <a:lnTo>
                    <a:pt x="457441" y="9621685"/>
                  </a:lnTo>
                  <a:lnTo>
                    <a:pt x="463638" y="9667989"/>
                  </a:lnTo>
                  <a:lnTo>
                    <a:pt x="464591" y="9716529"/>
                  </a:lnTo>
                  <a:lnTo>
                    <a:pt x="463296" y="9761664"/>
                  </a:lnTo>
                  <a:lnTo>
                    <a:pt x="462762" y="9797732"/>
                  </a:lnTo>
                  <a:lnTo>
                    <a:pt x="465302" y="9829089"/>
                  </a:lnTo>
                  <a:lnTo>
                    <a:pt x="468909" y="9867506"/>
                  </a:lnTo>
                  <a:lnTo>
                    <a:pt x="469709" y="9905301"/>
                  </a:lnTo>
                  <a:lnTo>
                    <a:pt x="463816" y="9934816"/>
                  </a:lnTo>
                  <a:lnTo>
                    <a:pt x="442201" y="9961816"/>
                  </a:lnTo>
                  <a:lnTo>
                    <a:pt x="412496" y="9974910"/>
                  </a:lnTo>
                  <a:lnTo>
                    <a:pt x="378218" y="9978720"/>
                  </a:lnTo>
                  <a:lnTo>
                    <a:pt x="342861" y="9977907"/>
                  </a:lnTo>
                  <a:lnTo>
                    <a:pt x="318833" y="9977056"/>
                  </a:lnTo>
                  <a:lnTo>
                    <a:pt x="212636" y="9978034"/>
                  </a:lnTo>
                  <a:lnTo>
                    <a:pt x="113931" y="9978517"/>
                  </a:lnTo>
                  <a:lnTo>
                    <a:pt x="64592" y="9979050"/>
                  </a:lnTo>
                  <a:lnTo>
                    <a:pt x="15252" y="9980041"/>
                  </a:lnTo>
                  <a:lnTo>
                    <a:pt x="0" y="9995700"/>
                  </a:lnTo>
                  <a:lnTo>
                    <a:pt x="3822" y="10006393"/>
                  </a:lnTo>
                  <a:lnTo>
                    <a:pt x="15252" y="10011651"/>
                  </a:lnTo>
                  <a:lnTo>
                    <a:pt x="67030" y="10013518"/>
                  </a:lnTo>
                  <a:lnTo>
                    <a:pt x="118846" y="10014585"/>
                  </a:lnTo>
                  <a:lnTo>
                    <a:pt x="170675" y="10015042"/>
                  </a:lnTo>
                  <a:lnTo>
                    <a:pt x="274320" y="10015017"/>
                  </a:lnTo>
                  <a:lnTo>
                    <a:pt x="288823" y="10015233"/>
                  </a:lnTo>
                  <a:lnTo>
                    <a:pt x="319519" y="10016693"/>
                  </a:lnTo>
                  <a:lnTo>
                    <a:pt x="369239" y="10019627"/>
                  </a:lnTo>
                  <a:lnTo>
                    <a:pt x="402818" y="10020351"/>
                  </a:lnTo>
                  <a:lnTo>
                    <a:pt x="464794" y="10013455"/>
                  </a:lnTo>
                  <a:lnTo>
                    <a:pt x="500354" y="9988156"/>
                  </a:lnTo>
                  <a:lnTo>
                    <a:pt x="505498" y="9969081"/>
                  </a:lnTo>
                  <a:lnTo>
                    <a:pt x="512775" y="9915652"/>
                  </a:lnTo>
                  <a:close/>
                </a:path>
                <a:path extrusionOk="0" h="13716000" w="2694304">
                  <a:moveTo>
                    <a:pt x="512775" y="9272829"/>
                  </a:moveTo>
                  <a:lnTo>
                    <a:pt x="512597" y="9215285"/>
                  </a:lnTo>
                  <a:lnTo>
                    <a:pt x="505701" y="9103538"/>
                  </a:lnTo>
                  <a:lnTo>
                    <a:pt x="506285" y="9067940"/>
                  </a:lnTo>
                  <a:lnTo>
                    <a:pt x="507746" y="9023185"/>
                  </a:lnTo>
                  <a:lnTo>
                    <a:pt x="506717" y="8975319"/>
                  </a:lnTo>
                  <a:lnTo>
                    <a:pt x="499833" y="8930411"/>
                  </a:lnTo>
                  <a:lnTo>
                    <a:pt x="483743" y="8894508"/>
                  </a:lnTo>
                  <a:lnTo>
                    <a:pt x="455079" y="8873668"/>
                  </a:lnTo>
                  <a:lnTo>
                    <a:pt x="405409" y="8864435"/>
                  </a:lnTo>
                  <a:lnTo>
                    <a:pt x="349999" y="8862682"/>
                  </a:lnTo>
                  <a:lnTo>
                    <a:pt x="294106" y="8865044"/>
                  </a:lnTo>
                  <a:lnTo>
                    <a:pt x="242989" y="8868194"/>
                  </a:lnTo>
                  <a:lnTo>
                    <a:pt x="189230" y="8872131"/>
                  </a:lnTo>
                  <a:lnTo>
                    <a:pt x="135775" y="8878189"/>
                  </a:lnTo>
                  <a:lnTo>
                    <a:pt x="82562" y="8886101"/>
                  </a:lnTo>
                  <a:lnTo>
                    <a:pt x="29514" y="8895626"/>
                  </a:lnTo>
                  <a:lnTo>
                    <a:pt x="3987" y="9248534"/>
                  </a:lnTo>
                  <a:lnTo>
                    <a:pt x="5156" y="9255544"/>
                  </a:lnTo>
                  <a:lnTo>
                    <a:pt x="75285" y="9278048"/>
                  </a:lnTo>
                  <a:lnTo>
                    <a:pt x="129971" y="9283535"/>
                  </a:lnTo>
                  <a:lnTo>
                    <a:pt x="184861" y="9286494"/>
                  </a:lnTo>
                  <a:lnTo>
                    <a:pt x="240068" y="9286519"/>
                  </a:lnTo>
                  <a:lnTo>
                    <a:pt x="277202" y="9286240"/>
                  </a:lnTo>
                  <a:lnTo>
                    <a:pt x="318058" y="9285326"/>
                  </a:lnTo>
                  <a:lnTo>
                    <a:pt x="358317" y="9280855"/>
                  </a:lnTo>
                  <a:lnTo>
                    <a:pt x="412407" y="9258160"/>
                  </a:lnTo>
                  <a:lnTo>
                    <a:pt x="425030" y="9204223"/>
                  </a:lnTo>
                  <a:lnTo>
                    <a:pt x="425246" y="9157132"/>
                  </a:lnTo>
                  <a:lnTo>
                    <a:pt x="424053" y="9103550"/>
                  </a:lnTo>
                  <a:lnTo>
                    <a:pt x="419354" y="9050325"/>
                  </a:lnTo>
                  <a:lnTo>
                    <a:pt x="409003" y="9004275"/>
                  </a:lnTo>
                  <a:lnTo>
                    <a:pt x="372275" y="8968092"/>
                  </a:lnTo>
                  <a:lnTo>
                    <a:pt x="327139" y="8961069"/>
                  </a:lnTo>
                  <a:lnTo>
                    <a:pt x="268998" y="8959405"/>
                  </a:lnTo>
                  <a:lnTo>
                    <a:pt x="210845" y="8961933"/>
                  </a:lnTo>
                  <a:lnTo>
                    <a:pt x="165684" y="8967432"/>
                  </a:lnTo>
                  <a:lnTo>
                    <a:pt x="127025" y="8987447"/>
                  </a:lnTo>
                  <a:lnTo>
                    <a:pt x="109956" y="9023299"/>
                  </a:lnTo>
                  <a:lnTo>
                    <a:pt x="107657" y="9068562"/>
                  </a:lnTo>
                  <a:lnTo>
                    <a:pt x="113271" y="9116809"/>
                  </a:lnTo>
                  <a:lnTo>
                    <a:pt x="119989" y="9161589"/>
                  </a:lnTo>
                  <a:lnTo>
                    <a:pt x="301701" y="9183827"/>
                  </a:lnTo>
                  <a:lnTo>
                    <a:pt x="329044" y="9115742"/>
                  </a:lnTo>
                  <a:lnTo>
                    <a:pt x="298640" y="9069032"/>
                  </a:lnTo>
                  <a:lnTo>
                    <a:pt x="211810" y="9058999"/>
                  </a:lnTo>
                  <a:lnTo>
                    <a:pt x="195389" y="9096438"/>
                  </a:lnTo>
                  <a:lnTo>
                    <a:pt x="237299" y="9106979"/>
                  </a:lnTo>
                  <a:lnTo>
                    <a:pt x="261416" y="9112593"/>
                  </a:lnTo>
                  <a:lnTo>
                    <a:pt x="236410" y="9143136"/>
                  </a:lnTo>
                  <a:lnTo>
                    <a:pt x="186715" y="9142184"/>
                  </a:lnTo>
                  <a:lnTo>
                    <a:pt x="157010" y="9106281"/>
                  </a:lnTo>
                  <a:lnTo>
                    <a:pt x="153644" y="9069565"/>
                  </a:lnTo>
                  <a:lnTo>
                    <a:pt x="155422" y="9036291"/>
                  </a:lnTo>
                  <a:lnTo>
                    <a:pt x="165684" y="9012923"/>
                  </a:lnTo>
                  <a:lnTo>
                    <a:pt x="188429" y="9008237"/>
                  </a:lnTo>
                  <a:lnTo>
                    <a:pt x="230238" y="9007970"/>
                  </a:lnTo>
                  <a:lnTo>
                    <a:pt x="273177" y="9010155"/>
                  </a:lnTo>
                  <a:lnTo>
                    <a:pt x="339242" y="9025141"/>
                  </a:lnTo>
                  <a:lnTo>
                    <a:pt x="368719" y="9073807"/>
                  </a:lnTo>
                  <a:lnTo>
                    <a:pt x="372656" y="9116098"/>
                  </a:lnTo>
                  <a:lnTo>
                    <a:pt x="378193" y="9186608"/>
                  </a:lnTo>
                  <a:lnTo>
                    <a:pt x="356971" y="9211488"/>
                  </a:lnTo>
                  <a:lnTo>
                    <a:pt x="332828" y="9228582"/>
                  </a:lnTo>
                  <a:lnTo>
                    <a:pt x="305739" y="9237916"/>
                  </a:lnTo>
                  <a:lnTo>
                    <a:pt x="275742" y="9239479"/>
                  </a:lnTo>
                  <a:lnTo>
                    <a:pt x="241541" y="9243530"/>
                  </a:lnTo>
                  <a:lnTo>
                    <a:pt x="204406" y="9244508"/>
                  </a:lnTo>
                  <a:lnTo>
                    <a:pt x="167246" y="9242793"/>
                  </a:lnTo>
                  <a:lnTo>
                    <a:pt x="132994" y="9238780"/>
                  </a:lnTo>
                  <a:lnTo>
                    <a:pt x="97434" y="9235643"/>
                  </a:lnTo>
                  <a:lnTo>
                    <a:pt x="70497" y="9229661"/>
                  </a:lnTo>
                  <a:lnTo>
                    <a:pt x="53848" y="9217558"/>
                  </a:lnTo>
                  <a:lnTo>
                    <a:pt x="47472" y="9199334"/>
                  </a:lnTo>
                  <a:lnTo>
                    <a:pt x="51384" y="9174988"/>
                  </a:lnTo>
                  <a:lnTo>
                    <a:pt x="47548" y="9140393"/>
                  </a:lnTo>
                  <a:lnTo>
                    <a:pt x="49098" y="9101963"/>
                  </a:lnTo>
                  <a:lnTo>
                    <a:pt x="52768" y="9063253"/>
                  </a:lnTo>
                  <a:lnTo>
                    <a:pt x="55308" y="9027858"/>
                  </a:lnTo>
                  <a:lnTo>
                    <a:pt x="55841" y="8987904"/>
                  </a:lnTo>
                  <a:lnTo>
                    <a:pt x="75603" y="8941867"/>
                  </a:lnTo>
                  <a:lnTo>
                    <a:pt x="149948" y="8918537"/>
                  </a:lnTo>
                  <a:lnTo>
                    <a:pt x="193090" y="8914486"/>
                  </a:lnTo>
                  <a:lnTo>
                    <a:pt x="236702" y="8913000"/>
                  </a:lnTo>
                  <a:lnTo>
                    <a:pt x="277850" y="8912225"/>
                  </a:lnTo>
                  <a:lnTo>
                    <a:pt x="348856" y="8907666"/>
                  </a:lnTo>
                  <a:lnTo>
                    <a:pt x="387184" y="8908288"/>
                  </a:lnTo>
                  <a:lnTo>
                    <a:pt x="443001" y="8940457"/>
                  </a:lnTo>
                  <a:lnTo>
                    <a:pt x="457441" y="8978875"/>
                  </a:lnTo>
                  <a:lnTo>
                    <a:pt x="463638" y="9025166"/>
                  </a:lnTo>
                  <a:lnTo>
                    <a:pt x="464591" y="9073705"/>
                  </a:lnTo>
                  <a:lnTo>
                    <a:pt x="463296" y="9118841"/>
                  </a:lnTo>
                  <a:lnTo>
                    <a:pt x="462762" y="9154922"/>
                  </a:lnTo>
                  <a:lnTo>
                    <a:pt x="465302" y="9186278"/>
                  </a:lnTo>
                  <a:lnTo>
                    <a:pt x="468909" y="9224696"/>
                  </a:lnTo>
                  <a:lnTo>
                    <a:pt x="469709" y="9262491"/>
                  </a:lnTo>
                  <a:lnTo>
                    <a:pt x="463816" y="9291993"/>
                  </a:lnTo>
                  <a:lnTo>
                    <a:pt x="442201" y="9319006"/>
                  </a:lnTo>
                  <a:lnTo>
                    <a:pt x="412496" y="9332100"/>
                  </a:lnTo>
                  <a:lnTo>
                    <a:pt x="378218" y="9335922"/>
                  </a:lnTo>
                  <a:lnTo>
                    <a:pt x="342861" y="9335097"/>
                  </a:lnTo>
                  <a:lnTo>
                    <a:pt x="318833" y="9334246"/>
                  </a:lnTo>
                  <a:lnTo>
                    <a:pt x="212636" y="9335211"/>
                  </a:lnTo>
                  <a:lnTo>
                    <a:pt x="113931" y="9335694"/>
                  </a:lnTo>
                  <a:lnTo>
                    <a:pt x="64592" y="9336227"/>
                  </a:lnTo>
                  <a:lnTo>
                    <a:pt x="15252" y="9337218"/>
                  </a:lnTo>
                  <a:lnTo>
                    <a:pt x="0" y="9352877"/>
                  </a:lnTo>
                  <a:lnTo>
                    <a:pt x="3822" y="9363583"/>
                  </a:lnTo>
                  <a:lnTo>
                    <a:pt x="15252" y="9368828"/>
                  </a:lnTo>
                  <a:lnTo>
                    <a:pt x="67030" y="9370708"/>
                  </a:lnTo>
                  <a:lnTo>
                    <a:pt x="118846" y="9371762"/>
                  </a:lnTo>
                  <a:lnTo>
                    <a:pt x="170675" y="9372232"/>
                  </a:lnTo>
                  <a:lnTo>
                    <a:pt x="274320" y="9372206"/>
                  </a:lnTo>
                  <a:lnTo>
                    <a:pt x="288823" y="9372422"/>
                  </a:lnTo>
                  <a:lnTo>
                    <a:pt x="319519" y="9373895"/>
                  </a:lnTo>
                  <a:lnTo>
                    <a:pt x="369239" y="9376816"/>
                  </a:lnTo>
                  <a:lnTo>
                    <a:pt x="402818" y="9377553"/>
                  </a:lnTo>
                  <a:lnTo>
                    <a:pt x="464794" y="9370644"/>
                  </a:lnTo>
                  <a:lnTo>
                    <a:pt x="500354" y="9345333"/>
                  </a:lnTo>
                  <a:lnTo>
                    <a:pt x="505498" y="9326258"/>
                  </a:lnTo>
                  <a:lnTo>
                    <a:pt x="512775" y="9272829"/>
                  </a:lnTo>
                  <a:close/>
                </a:path>
                <a:path extrusionOk="0" h="13716000" w="2694304">
                  <a:moveTo>
                    <a:pt x="512775" y="8630018"/>
                  </a:moveTo>
                  <a:lnTo>
                    <a:pt x="512597" y="8572462"/>
                  </a:lnTo>
                  <a:lnTo>
                    <a:pt x="505701" y="8460727"/>
                  </a:lnTo>
                  <a:lnTo>
                    <a:pt x="506285" y="8425129"/>
                  </a:lnTo>
                  <a:lnTo>
                    <a:pt x="507746" y="8380362"/>
                  </a:lnTo>
                  <a:lnTo>
                    <a:pt x="506717" y="8332495"/>
                  </a:lnTo>
                  <a:lnTo>
                    <a:pt x="499833" y="8287588"/>
                  </a:lnTo>
                  <a:lnTo>
                    <a:pt x="483743" y="8251685"/>
                  </a:lnTo>
                  <a:lnTo>
                    <a:pt x="455079" y="8230857"/>
                  </a:lnTo>
                  <a:lnTo>
                    <a:pt x="405409" y="8221624"/>
                  </a:lnTo>
                  <a:lnTo>
                    <a:pt x="349999" y="8219859"/>
                  </a:lnTo>
                  <a:lnTo>
                    <a:pt x="294106" y="8222234"/>
                  </a:lnTo>
                  <a:lnTo>
                    <a:pt x="242989" y="8225383"/>
                  </a:lnTo>
                  <a:lnTo>
                    <a:pt x="189230" y="8229320"/>
                  </a:lnTo>
                  <a:lnTo>
                    <a:pt x="135775" y="8235366"/>
                  </a:lnTo>
                  <a:lnTo>
                    <a:pt x="82562" y="8243278"/>
                  </a:lnTo>
                  <a:lnTo>
                    <a:pt x="29514" y="8252803"/>
                  </a:lnTo>
                  <a:lnTo>
                    <a:pt x="3987" y="8605723"/>
                  </a:lnTo>
                  <a:lnTo>
                    <a:pt x="5156" y="8612734"/>
                  </a:lnTo>
                  <a:lnTo>
                    <a:pt x="75285" y="8635225"/>
                  </a:lnTo>
                  <a:lnTo>
                    <a:pt x="129971" y="8640712"/>
                  </a:lnTo>
                  <a:lnTo>
                    <a:pt x="184861" y="8643671"/>
                  </a:lnTo>
                  <a:lnTo>
                    <a:pt x="240068" y="8643696"/>
                  </a:lnTo>
                  <a:lnTo>
                    <a:pt x="277202" y="8643404"/>
                  </a:lnTo>
                  <a:lnTo>
                    <a:pt x="318058" y="8642502"/>
                  </a:lnTo>
                  <a:lnTo>
                    <a:pt x="358317" y="8638045"/>
                  </a:lnTo>
                  <a:lnTo>
                    <a:pt x="412407" y="8615350"/>
                  </a:lnTo>
                  <a:lnTo>
                    <a:pt x="425030" y="8561413"/>
                  </a:lnTo>
                  <a:lnTo>
                    <a:pt x="425246" y="8514309"/>
                  </a:lnTo>
                  <a:lnTo>
                    <a:pt x="424053" y="8460727"/>
                  </a:lnTo>
                  <a:lnTo>
                    <a:pt x="419354" y="8407501"/>
                  </a:lnTo>
                  <a:lnTo>
                    <a:pt x="409003" y="8361464"/>
                  </a:lnTo>
                  <a:lnTo>
                    <a:pt x="372275" y="8325269"/>
                  </a:lnTo>
                  <a:lnTo>
                    <a:pt x="327139" y="8318246"/>
                  </a:lnTo>
                  <a:lnTo>
                    <a:pt x="268998" y="8316595"/>
                  </a:lnTo>
                  <a:lnTo>
                    <a:pt x="210845" y="8319109"/>
                  </a:lnTo>
                  <a:lnTo>
                    <a:pt x="165684" y="8324621"/>
                  </a:lnTo>
                  <a:lnTo>
                    <a:pt x="127025" y="8344624"/>
                  </a:lnTo>
                  <a:lnTo>
                    <a:pt x="109956" y="8380489"/>
                  </a:lnTo>
                  <a:lnTo>
                    <a:pt x="107657" y="8425751"/>
                  </a:lnTo>
                  <a:lnTo>
                    <a:pt x="113271" y="8473999"/>
                  </a:lnTo>
                  <a:lnTo>
                    <a:pt x="119989" y="8518779"/>
                  </a:lnTo>
                  <a:lnTo>
                    <a:pt x="301701" y="8541004"/>
                  </a:lnTo>
                  <a:lnTo>
                    <a:pt x="329044" y="8472919"/>
                  </a:lnTo>
                  <a:lnTo>
                    <a:pt x="298640" y="8426221"/>
                  </a:lnTo>
                  <a:lnTo>
                    <a:pt x="211810" y="8416188"/>
                  </a:lnTo>
                  <a:lnTo>
                    <a:pt x="195389" y="8453628"/>
                  </a:lnTo>
                  <a:lnTo>
                    <a:pt x="237299" y="8464169"/>
                  </a:lnTo>
                  <a:lnTo>
                    <a:pt x="261416" y="8469782"/>
                  </a:lnTo>
                  <a:lnTo>
                    <a:pt x="236410" y="8500326"/>
                  </a:lnTo>
                  <a:lnTo>
                    <a:pt x="186715" y="8499361"/>
                  </a:lnTo>
                  <a:lnTo>
                    <a:pt x="157010" y="8463470"/>
                  </a:lnTo>
                  <a:lnTo>
                    <a:pt x="153644" y="8426755"/>
                  </a:lnTo>
                  <a:lnTo>
                    <a:pt x="155422" y="8393481"/>
                  </a:lnTo>
                  <a:lnTo>
                    <a:pt x="165684" y="8370113"/>
                  </a:lnTo>
                  <a:lnTo>
                    <a:pt x="188429" y="8365426"/>
                  </a:lnTo>
                  <a:lnTo>
                    <a:pt x="230238" y="8365160"/>
                  </a:lnTo>
                  <a:lnTo>
                    <a:pt x="273177" y="8367331"/>
                  </a:lnTo>
                  <a:lnTo>
                    <a:pt x="339242" y="8382330"/>
                  </a:lnTo>
                  <a:lnTo>
                    <a:pt x="368719" y="8430984"/>
                  </a:lnTo>
                  <a:lnTo>
                    <a:pt x="372656" y="8473275"/>
                  </a:lnTo>
                  <a:lnTo>
                    <a:pt x="378193" y="8543798"/>
                  </a:lnTo>
                  <a:lnTo>
                    <a:pt x="356971" y="8568665"/>
                  </a:lnTo>
                  <a:lnTo>
                    <a:pt x="332828" y="8585771"/>
                  </a:lnTo>
                  <a:lnTo>
                    <a:pt x="305739" y="8595106"/>
                  </a:lnTo>
                  <a:lnTo>
                    <a:pt x="275742" y="8596668"/>
                  </a:lnTo>
                  <a:lnTo>
                    <a:pt x="241541" y="8600719"/>
                  </a:lnTo>
                  <a:lnTo>
                    <a:pt x="204406" y="8601685"/>
                  </a:lnTo>
                  <a:lnTo>
                    <a:pt x="167246" y="8599970"/>
                  </a:lnTo>
                  <a:lnTo>
                    <a:pt x="132994" y="8595970"/>
                  </a:lnTo>
                  <a:lnTo>
                    <a:pt x="97434" y="8592833"/>
                  </a:lnTo>
                  <a:lnTo>
                    <a:pt x="70497" y="8586851"/>
                  </a:lnTo>
                  <a:lnTo>
                    <a:pt x="53848" y="8574735"/>
                  </a:lnTo>
                  <a:lnTo>
                    <a:pt x="47472" y="8556511"/>
                  </a:lnTo>
                  <a:lnTo>
                    <a:pt x="51384" y="8532152"/>
                  </a:lnTo>
                  <a:lnTo>
                    <a:pt x="47548" y="8497570"/>
                  </a:lnTo>
                  <a:lnTo>
                    <a:pt x="49098" y="8459140"/>
                  </a:lnTo>
                  <a:lnTo>
                    <a:pt x="52768" y="8420430"/>
                  </a:lnTo>
                  <a:lnTo>
                    <a:pt x="55308" y="8385048"/>
                  </a:lnTo>
                  <a:lnTo>
                    <a:pt x="55841" y="8345094"/>
                  </a:lnTo>
                  <a:lnTo>
                    <a:pt x="75603" y="8299043"/>
                  </a:lnTo>
                  <a:lnTo>
                    <a:pt x="149948" y="8275726"/>
                  </a:lnTo>
                  <a:lnTo>
                    <a:pt x="193090" y="8271662"/>
                  </a:lnTo>
                  <a:lnTo>
                    <a:pt x="236702" y="8270176"/>
                  </a:lnTo>
                  <a:lnTo>
                    <a:pt x="277850" y="8269402"/>
                  </a:lnTo>
                  <a:lnTo>
                    <a:pt x="348856" y="8264830"/>
                  </a:lnTo>
                  <a:lnTo>
                    <a:pt x="387184" y="8265465"/>
                  </a:lnTo>
                  <a:lnTo>
                    <a:pt x="443001" y="8297634"/>
                  </a:lnTo>
                  <a:lnTo>
                    <a:pt x="457441" y="8336051"/>
                  </a:lnTo>
                  <a:lnTo>
                    <a:pt x="463638" y="8382343"/>
                  </a:lnTo>
                  <a:lnTo>
                    <a:pt x="464591" y="8430895"/>
                  </a:lnTo>
                  <a:lnTo>
                    <a:pt x="463296" y="8476018"/>
                  </a:lnTo>
                  <a:lnTo>
                    <a:pt x="462762" y="8512099"/>
                  </a:lnTo>
                  <a:lnTo>
                    <a:pt x="465302" y="8543455"/>
                  </a:lnTo>
                  <a:lnTo>
                    <a:pt x="468909" y="8581873"/>
                  </a:lnTo>
                  <a:lnTo>
                    <a:pt x="469709" y="8619680"/>
                  </a:lnTo>
                  <a:lnTo>
                    <a:pt x="463816" y="8649183"/>
                  </a:lnTo>
                  <a:lnTo>
                    <a:pt x="442201" y="8676183"/>
                  </a:lnTo>
                  <a:lnTo>
                    <a:pt x="412496" y="8689276"/>
                  </a:lnTo>
                  <a:lnTo>
                    <a:pt x="378206" y="8693099"/>
                  </a:lnTo>
                  <a:lnTo>
                    <a:pt x="342849" y="8692286"/>
                  </a:lnTo>
                  <a:lnTo>
                    <a:pt x="318833" y="8691435"/>
                  </a:lnTo>
                  <a:lnTo>
                    <a:pt x="212636" y="8692388"/>
                  </a:lnTo>
                  <a:lnTo>
                    <a:pt x="113931" y="8692883"/>
                  </a:lnTo>
                  <a:lnTo>
                    <a:pt x="64592" y="8693417"/>
                  </a:lnTo>
                  <a:lnTo>
                    <a:pt x="15252" y="8694407"/>
                  </a:lnTo>
                  <a:lnTo>
                    <a:pt x="0" y="8710066"/>
                  </a:lnTo>
                  <a:lnTo>
                    <a:pt x="3822" y="8720760"/>
                  </a:lnTo>
                  <a:lnTo>
                    <a:pt x="15252" y="8726005"/>
                  </a:lnTo>
                  <a:lnTo>
                    <a:pt x="67030" y="8727872"/>
                  </a:lnTo>
                  <a:lnTo>
                    <a:pt x="118846" y="8728939"/>
                  </a:lnTo>
                  <a:lnTo>
                    <a:pt x="170675" y="8729408"/>
                  </a:lnTo>
                  <a:lnTo>
                    <a:pt x="274320" y="8729383"/>
                  </a:lnTo>
                  <a:lnTo>
                    <a:pt x="288823" y="8729599"/>
                  </a:lnTo>
                  <a:lnTo>
                    <a:pt x="319493" y="8731059"/>
                  </a:lnTo>
                  <a:lnTo>
                    <a:pt x="369214" y="8733993"/>
                  </a:lnTo>
                  <a:lnTo>
                    <a:pt x="402805" y="8734730"/>
                  </a:lnTo>
                  <a:lnTo>
                    <a:pt x="464794" y="8727834"/>
                  </a:lnTo>
                  <a:lnTo>
                    <a:pt x="500354" y="8702523"/>
                  </a:lnTo>
                  <a:lnTo>
                    <a:pt x="505498" y="8683447"/>
                  </a:lnTo>
                  <a:lnTo>
                    <a:pt x="512775" y="8630018"/>
                  </a:lnTo>
                  <a:close/>
                </a:path>
                <a:path extrusionOk="0" h="13716000" w="2694304">
                  <a:moveTo>
                    <a:pt x="512775" y="7987208"/>
                  </a:moveTo>
                  <a:lnTo>
                    <a:pt x="512597" y="7929651"/>
                  </a:lnTo>
                  <a:lnTo>
                    <a:pt x="505701" y="7817917"/>
                  </a:lnTo>
                  <a:lnTo>
                    <a:pt x="506285" y="7782306"/>
                  </a:lnTo>
                  <a:lnTo>
                    <a:pt x="507746" y="7737551"/>
                  </a:lnTo>
                  <a:lnTo>
                    <a:pt x="506717" y="7689685"/>
                  </a:lnTo>
                  <a:lnTo>
                    <a:pt x="499833" y="7644765"/>
                  </a:lnTo>
                  <a:lnTo>
                    <a:pt x="483743" y="7608862"/>
                  </a:lnTo>
                  <a:lnTo>
                    <a:pt x="455079" y="7588034"/>
                  </a:lnTo>
                  <a:lnTo>
                    <a:pt x="405409" y="7578801"/>
                  </a:lnTo>
                  <a:lnTo>
                    <a:pt x="349999" y="7577048"/>
                  </a:lnTo>
                  <a:lnTo>
                    <a:pt x="294106" y="7579423"/>
                  </a:lnTo>
                  <a:lnTo>
                    <a:pt x="242989" y="7582573"/>
                  </a:lnTo>
                  <a:lnTo>
                    <a:pt x="189230" y="7586497"/>
                  </a:lnTo>
                  <a:lnTo>
                    <a:pt x="135775" y="7592555"/>
                  </a:lnTo>
                  <a:lnTo>
                    <a:pt x="82562" y="7600467"/>
                  </a:lnTo>
                  <a:lnTo>
                    <a:pt x="29514" y="7609992"/>
                  </a:lnTo>
                  <a:lnTo>
                    <a:pt x="3987" y="7962913"/>
                  </a:lnTo>
                  <a:lnTo>
                    <a:pt x="5156" y="7969923"/>
                  </a:lnTo>
                  <a:lnTo>
                    <a:pt x="75285" y="7992415"/>
                  </a:lnTo>
                  <a:lnTo>
                    <a:pt x="129971" y="7997888"/>
                  </a:lnTo>
                  <a:lnTo>
                    <a:pt x="184861" y="8000847"/>
                  </a:lnTo>
                  <a:lnTo>
                    <a:pt x="240068" y="8000886"/>
                  </a:lnTo>
                  <a:lnTo>
                    <a:pt x="277202" y="8000593"/>
                  </a:lnTo>
                  <a:lnTo>
                    <a:pt x="318058" y="7999692"/>
                  </a:lnTo>
                  <a:lnTo>
                    <a:pt x="358317" y="7995221"/>
                  </a:lnTo>
                  <a:lnTo>
                    <a:pt x="412407" y="7972526"/>
                  </a:lnTo>
                  <a:lnTo>
                    <a:pt x="425030" y="7918602"/>
                  </a:lnTo>
                  <a:lnTo>
                    <a:pt x="425246" y="7871498"/>
                  </a:lnTo>
                  <a:lnTo>
                    <a:pt x="424053" y="7817917"/>
                  </a:lnTo>
                  <a:lnTo>
                    <a:pt x="419354" y="7764691"/>
                  </a:lnTo>
                  <a:lnTo>
                    <a:pt x="409003" y="7718641"/>
                  </a:lnTo>
                  <a:lnTo>
                    <a:pt x="372275" y="7682458"/>
                  </a:lnTo>
                  <a:lnTo>
                    <a:pt x="327139" y="7675435"/>
                  </a:lnTo>
                  <a:lnTo>
                    <a:pt x="268998" y="7673772"/>
                  </a:lnTo>
                  <a:lnTo>
                    <a:pt x="210845" y="7676286"/>
                  </a:lnTo>
                  <a:lnTo>
                    <a:pt x="165684" y="7681785"/>
                  </a:lnTo>
                  <a:lnTo>
                    <a:pt x="127025" y="7701801"/>
                  </a:lnTo>
                  <a:lnTo>
                    <a:pt x="109956" y="7737653"/>
                  </a:lnTo>
                  <a:lnTo>
                    <a:pt x="107657" y="7782928"/>
                  </a:lnTo>
                  <a:lnTo>
                    <a:pt x="113271" y="7831175"/>
                  </a:lnTo>
                  <a:lnTo>
                    <a:pt x="119989" y="7875968"/>
                  </a:lnTo>
                  <a:lnTo>
                    <a:pt x="301701" y="7898193"/>
                  </a:lnTo>
                  <a:lnTo>
                    <a:pt x="329044" y="7830109"/>
                  </a:lnTo>
                  <a:lnTo>
                    <a:pt x="298640" y="7783411"/>
                  </a:lnTo>
                  <a:lnTo>
                    <a:pt x="211810" y="7773378"/>
                  </a:lnTo>
                  <a:lnTo>
                    <a:pt x="195389" y="7810805"/>
                  </a:lnTo>
                  <a:lnTo>
                    <a:pt x="237299" y="7821358"/>
                  </a:lnTo>
                  <a:lnTo>
                    <a:pt x="261416" y="7826972"/>
                  </a:lnTo>
                  <a:lnTo>
                    <a:pt x="236410" y="7857503"/>
                  </a:lnTo>
                  <a:lnTo>
                    <a:pt x="186715" y="7856537"/>
                  </a:lnTo>
                  <a:lnTo>
                    <a:pt x="157010" y="7820634"/>
                  </a:lnTo>
                  <a:lnTo>
                    <a:pt x="153644" y="7783931"/>
                  </a:lnTo>
                  <a:lnTo>
                    <a:pt x="155422" y="7750657"/>
                  </a:lnTo>
                  <a:lnTo>
                    <a:pt x="165684" y="7727302"/>
                  </a:lnTo>
                  <a:lnTo>
                    <a:pt x="188429" y="7722616"/>
                  </a:lnTo>
                  <a:lnTo>
                    <a:pt x="230238" y="7722336"/>
                  </a:lnTo>
                  <a:lnTo>
                    <a:pt x="273177" y="7724521"/>
                  </a:lnTo>
                  <a:lnTo>
                    <a:pt x="339242" y="7739507"/>
                  </a:lnTo>
                  <a:lnTo>
                    <a:pt x="368719" y="7788173"/>
                  </a:lnTo>
                  <a:lnTo>
                    <a:pt x="372656" y="7830464"/>
                  </a:lnTo>
                  <a:lnTo>
                    <a:pt x="378193" y="7900987"/>
                  </a:lnTo>
                  <a:lnTo>
                    <a:pt x="356971" y="7925854"/>
                  </a:lnTo>
                  <a:lnTo>
                    <a:pt x="332828" y="7942961"/>
                  </a:lnTo>
                  <a:lnTo>
                    <a:pt x="305739" y="7952283"/>
                  </a:lnTo>
                  <a:lnTo>
                    <a:pt x="275742" y="7953845"/>
                  </a:lnTo>
                  <a:lnTo>
                    <a:pt x="241541" y="7957896"/>
                  </a:lnTo>
                  <a:lnTo>
                    <a:pt x="204406" y="7958874"/>
                  </a:lnTo>
                  <a:lnTo>
                    <a:pt x="167246" y="7957159"/>
                  </a:lnTo>
                  <a:lnTo>
                    <a:pt x="132994" y="7953159"/>
                  </a:lnTo>
                  <a:lnTo>
                    <a:pt x="97434" y="7950022"/>
                  </a:lnTo>
                  <a:lnTo>
                    <a:pt x="70497" y="7944028"/>
                  </a:lnTo>
                  <a:lnTo>
                    <a:pt x="53848" y="7931925"/>
                  </a:lnTo>
                  <a:lnTo>
                    <a:pt x="47472" y="7913687"/>
                  </a:lnTo>
                  <a:lnTo>
                    <a:pt x="51384" y="7889341"/>
                  </a:lnTo>
                  <a:lnTo>
                    <a:pt x="47548" y="7854759"/>
                  </a:lnTo>
                  <a:lnTo>
                    <a:pt x="49098" y="7816316"/>
                  </a:lnTo>
                  <a:lnTo>
                    <a:pt x="52768" y="7777620"/>
                  </a:lnTo>
                  <a:lnTo>
                    <a:pt x="55308" y="7742237"/>
                  </a:lnTo>
                  <a:lnTo>
                    <a:pt x="55841" y="7702270"/>
                  </a:lnTo>
                  <a:lnTo>
                    <a:pt x="75603" y="7656233"/>
                  </a:lnTo>
                  <a:lnTo>
                    <a:pt x="149948" y="7632916"/>
                  </a:lnTo>
                  <a:lnTo>
                    <a:pt x="193090" y="7628852"/>
                  </a:lnTo>
                  <a:lnTo>
                    <a:pt x="236702" y="7627353"/>
                  </a:lnTo>
                  <a:lnTo>
                    <a:pt x="277850" y="7626591"/>
                  </a:lnTo>
                  <a:lnTo>
                    <a:pt x="348856" y="7622019"/>
                  </a:lnTo>
                  <a:lnTo>
                    <a:pt x="387184" y="7622654"/>
                  </a:lnTo>
                  <a:lnTo>
                    <a:pt x="443001" y="7654823"/>
                  </a:lnTo>
                  <a:lnTo>
                    <a:pt x="457441" y="7693241"/>
                  </a:lnTo>
                  <a:lnTo>
                    <a:pt x="463638" y="7739532"/>
                  </a:lnTo>
                  <a:lnTo>
                    <a:pt x="464591" y="7788072"/>
                  </a:lnTo>
                  <a:lnTo>
                    <a:pt x="463296" y="7833207"/>
                  </a:lnTo>
                  <a:lnTo>
                    <a:pt x="462762" y="7869288"/>
                  </a:lnTo>
                  <a:lnTo>
                    <a:pt x="465302" y="7900644"/>
                  </a:lnTo>
                  <a:lnTo>
                    <a:pt x="468909" y="7939049"/>
                  </a:lnTo>
                  <a:lnTo>
                    <a:pt x="469709" y="7976857"/>
                  </a:lnTo>
                  <a:lnTo>
                    <a:pt x="463816" y="8006359"/>
                  </a:lnTo>
                  <a:lnTo>
                    <a:pt x="442201" y="8033359"/>
                  </a:lnTo>
                  <a:lnTo>
                    <a:pt x="412508" y="8046453"/>
                  </a:lnTo>
                  <a:lnTo>
                    <a:pt x="378218" y="8050276"/>
                  </a:lnTo>
                  <a:lnTo>
                    <a:pt x="342874" y="8049463"/>
                  </a:lnTo>
                  <a:lnTo>
                    <a:pt x="318833" y="8048625"/>
                  </a:lnTo>
                  <a:lnTo>
                    <a:pt x="212636" y="8049577"/>
                  </a:lnTo>
                  <a:lnTo>
                    <a:pt x="113931" y="8050060"/>
                  </a:lnTo>
                  <a:lnTo>
                    <a:pt x="64592" y="8050606"/>
                  </a:lnTo>
                  <a:lnTo>
                    <a:pt x="15252" y="8051597"/>
                  </a:lnTo>
                  <a:lnTo>
                    <a:pt x="0" y="8067256"/>
                  </a:lnTo>
                  <a:lnTo>
                    <a:pt x="3822" y="8077949"/>
                  </a:lnTo>
                  <a:lnTo>
                    <a:pt x="15252" y="8083194"/>
                  </a:lnTo>
                  <a:lnTo>
                    <a:pt x="67030" y="8085061"/>
                  </a:lnTo>
                  <a:lnTo>
                    <a:pt x="118846" y="8086128"/>
                  </a:lnTo>
                  <a:lnTo>
                    <a:pt x="170675" y="8086598"/>
                  </a:lnTo>
                  <a:lnTo>
                    <a:pt x="274320" y="8086572"/>
                  </a:lnTo>
                  <a:lnTo>
                    <a:pt x="288836" y="8086776"/>
                  </a:lnTo>
                  <a:lnTo>
                    <a:pt x="319532" y="8088249"/>
                  </a:lnTo>
                  <a:lnTo>
                    <a:pt x="369252" y="8091170"/>
                  </a:lnTo>
                  <a:lnTo>
                    <a:pt x="402831" y="8091906"/>
                  </a:lnTo>
                  <a:lnTo>
                    <a:pt x="464794" y="8085023"/>
                  </a:lnTo>
                  <a:lnTo>
                    <a:pt x="500354" y="8059712"/>
                  </a:lnTo>
                  <a:lnTo>
                    <a:pt x="505498" y="8040637"/>
                  </a:lnTo>
                  <a:lnTo>
                    <a:pt x="512775" y="7987208"/>
                  </a:lnTo>
                  <a:close/>
                </a:path>
                <a:path extrusionOk="0" h="13716000" w="2694304">
                  <a:moveTo>
                    <a:pt x="512775" y="7344384"/>
                  </a:moveTo>
                  <a:lnTo>
                    <a:pt x="512597" y="7286841"/>
                  </a:lnTo>
                  <a:lnTo>
                    <a:pt x="505701" y="7175093"/>
                  </a:lnTo>
                  <a:lnTo>
                    <a:pt x="506285" y="7139495"/>
                  </a:lnTo>
                  <a:lnTo>
                    <a:pt x="507746" y="7094728"/>
                  </a:lnTo>
                  <a:lnTo>
                    <a:pt x="506717" y="7046862"/>
                  </a:lnTo>
                  <a:lnTo>
                    <a:pt x="499833" y="7001954"/>
                  </a:lnTo>
                  <a:lnTo>
                    <a:pt x="483743" y="6966051"/>
                  </a:lnTo>
                  <a:lnTo>
                    <a:pt x="455079" y="6945211"/>
                  </a:lnTo>
                  <a:lnTo>
                    <a:pt x="405409" y="6935991"/>
                  </a:lnTo>
                  <a:lnTo>
                    <a:pt x="349999" y="6934225"/>
                  </a:lnTo>
                  <a:lnTo>
                    <a:pt x="294106" y="6936600"/>
                  </a:lnTo>
                  <a:lnTo>
                    <a:pt x="242989" y="6939750"/>
                  </a:lnTo>
                  <a:lnTo>
                    <a:pt x="189230" y="6943687"/>
                  </a:lnTo>
                  <a:lnTo>
                    <a:pt x="135775" y="6949732"/>
                  </a:lnTo>
                  <a:lnTo>
                    <a:pt x="82562" y="6957644"/>
                  </a:lnTo>
                  <a:lnTo>
                    <a:pt x="29514" y="6967169"/>
                  </a:lnTo>
                  <a:lnTo>
                    <a:pt x="3987" y="7320089"/>
                  </a:lnTo>
                  <a:lnTo>
                    <a:pt x="5156" y="7327100"/>
                  </a:lnTo>
                  <a:lnTo>
                    <a:pt x="75285" y="7349591"/>
                  </a:lnTo>
                  <a:lnTo>
                    <a:pt x="129971" y="7355078"/>
                  </a:lnTo>
                  <a:lnTo>
                    <a:pt x="184861" y="7358050"/>
                  </a:lnTo>
                  <a:lnTo>
                    <a:pt x="240068" y="7358075"/>
                  </a:lnTo>
                  <a:lnTo>
                    <a:pt x="277202" y="7357783"/>
                  </a:lnTo>
                  <a:lnTo>
                    <a:pt x="318058" y="7356869"/>
                  </a:lnTo>
                  <a:lnTo>
                    <a:pt x="358317" y="7352411"/>
                  </a:lnTo>
                  <a:lnTo>
                    <a:pt x="412407" y="7329716"/>
                  </a:lnTo>
                  <a:lnTo>
                    <a:pt x="425030" y="7275779"/>
                  </a:lnTo>
                  <a:lnTo>
                    <a:pt x="425246" y="7228687"/>
                  </a:lnTo>
                  <a:lnTo>
                    <a:pt x="424053" y="7175093"/>
                  </a:lnTo>
                  <a:lnTo>
                    <a:pt x="419354" y="7121868"/>
                  </a:lnTo>
                  <a:lnTo>
                    <a:pt x="409003" y="7075818"/>
                  </a:lnTo>
                  <a:lnTo>
                    <a:pt x="372275" y="7039635"/>
                  </a:lnTo>
                  <a:lnTo>
                    <a:pt x="327139" y="7032612"/>
                  </a:lnTo>
                  <a:lnTo>
                    <a:pt x="268998" y="7030948"/>
                  </a:lnTo>
                  <a:lnTo>
                    <a:pt x="210845" y="7033476"/>
                  </a:lnTo>
                  <a:lnTo>
                    <a:pt x="165684" y="7038975"/>
                  </a:lnTo>
                  <a:lnTo>
                    <a:pt x="127025" y="7058977"/>
                  </a:lnTo>
                  <a:lnTo>
                    <a:pt x="109956" y="7094842"/>
                  </a:lnTo>
                  <a:lnTo>
                    <a:pt x="107657" y="7140118"/>
                  </a:lnTo>
                  <a:lnTo>
                    <a:pt x="113271" y="7188365"/>
                  </a:lnTo>
                  <a:lnTo>
                    <a:pt x="119989" y="7233145"/>
                  </a:lnTo>
                  <a:lnTo>
                    <a:pt x="301701" y="7255370"/>
                  </a:lnTo>
                  <a:lnTo>
                    <a:pt x="329044" y="7187298"/>
                  </a:lnTo>
                  <a:lnTo>
                    <a:pt x="298640" y="7140588"/>
                  </a:lnTo>
                  <a:lnTo>
                    <a:pt x="211810" y="7130555"/>
                  </a:lnTo>
                  <a:lnTo>
                    <a:pt x="195389" y="7167994"/>
                  </a:lnTo>
                  <a:lnTo>
                    <a:pt x="237299" y="7178535"/>
                  </a:lnTo>
                  <a:lnTo>
                    <a:pt x="261416" y="7184149"/>
                  </a:lnTo>
                  <a:lnTo>
                    <a:pt x="236410" y="7214692"/>
                  </a:lnTo>
                  <a:lnTo>
                    <a:pt x="186715" y="7213740"/>
                  </a:lnTo>
                  <a:lnTo>
                    <a:pt x="157010" y="7177837"/>
                  </a:lnTo>
                  <a:lnTo>
                    <a:pt x="153644" y="7141121"/>
                  </a:lnTo>
                  <a:lnTo>
                    <a:pt x="155422" y="7107834"/>
                  </a:lnTo>
                  <a:lnTo>
                    <a:pt x="165684" y="7084466"/>
                  </a:lnTo>
                  <a:lnTo>
                    <a:pt x="188429" y="7079793"/>
                  </a:lnTo>
                  <a:lnTo>
                    <a:pt x="230238" y="7079526"/>
                  </a:lnTo>
                  <a:lnTo>
                    <a:pt x="273177" y="7081698"/>
                  </a:lnTo>
                  <a:lnTo>
                    <a:pt x="339242" y="7096696"/>
                  </a:lnTo>
                  <a:lnTo>
                    <a:pt x="368719" y="7145363"/>
                  </a:lnTo>
                  <a:lnTo>
                    <a:pt x="372656" y="7187641"/>
                  </a:lnTo>
                  <a:lnTo>
                    <a:pt x="378193" y="7258151"/>
                  </a:lnTo>
                  <a:lnTo>
                    <a:pt x="356971" y="7283031"/>
                  </a:lnTo>
                  <a:lnTo>
                    <a:pt x="332828" y="7300138"/>
                  </a:lnTo>
                  <a:lnTo>
                    <a:pt x="305739" y="7309472"/>
                  </a:lnTo>
                  <a:lnTo>
                    <a:pt x="275742" y="7311022"/>
                  </a:lnTo>
                  <a:lnTo>
                    <a:pt x="241541" y="7315086"/>
                  </a:lnTo>
                  <a:lnTo>
                    <a:pt x="204406" y="7316051"/>
                  </a:lnTo>
                  <a:lnTo>
                    <a:pt x="167246" y="7314336"/>
                  </a:lnTo>
                  <a:lnTo>
                    <a:pt x="132994" y="7310323"/>
                  </a:lnTo>
                  <a:lnTo>
                    <a:pt x="97434" y="7307199"/>
                  </a:lnTo>
                  <a:lnTo>
                    <a:pt x="70497" y="7301217"/>
                  </a:lnTo>
                  <a:lnTo>
                    <a:pt x="53848" y="7289101"/>
                  </a:lnTo>
                  <a:lnTo>
                    <a:pt x="47472" y="7270877"/>
                  </a:lnTo>
                  <a:lnTo>
                    <a:pt x="51384" y="7246518"/>
                  </a:lnTo>
                  <a:lnTo>
                    <a:pt x="47548" y="7211949"/>
                  </a:lnTo>
                  <a:lnTo>
                    <a:pt x="49098" y="7173506"/>
                  </a:lnTo>
                  <a:lnTo>
                    <a:pt x="52768" y="7134809"/>
                  </a:lnTo>
                  <a:lnTo>
                    <a:pt x="55308" y="7099414"/>
                  </a:lnTo>
                  <a:lnTo>
                    <a:pt x="55841" y="7059460"/>
                  </a:lnTo>
                  <a:lnTo>
                    <a:pt x="75603" y="7013410"/>
                  </a:lnTo>
                  <a:lnTo>
                    <a:pt x="149948" y="6990093"/>
                  </a:lnTo>
                  <a:lnTo>
                    <a:pt x="193090" y="6986029"/>
                  </a:lnTo>
                  <a:lnTo>
                    <a:pt x="236702" y="6984543"/>
                  </a:lnTo>
                  <a:lnTo>
                    <a:pt x="277850" y="6983768"/>
                  </a:lnTo>
                  <a:lnTo>
                    <a:pt x="348856" y="6979209"/>
                  </a:lnTo>
                  <a:lnTo>
                    <a:pt x="387184" y="6979844"/>
                  </a:lnTo>
                  <a:lnTo>
                    <a:pt x="443001" y="7012013"/>
                  </a:lnTo>
                  <a:lnTo>
                    <a:pt x="457441" y="7050430"/>
                  </a:lnTo>
                  <a:lnTo>
                    <a:pt x="463638" y="7096722"/>
                  </a:lnTo>
                  <a:lnTo>
                    <a:pt x="464591" y="7145261"/>
                  </a:lnTo>
                  <a:lnTo>
                    <a:pt x="463296" y="7190397"/>
                  </a:lnTo>
                  <a:lnTo>
                    <a:pt x="462762" y="7226465"/>
                  </a:lnTo>
                  <a:lnTo>
                    <a:pt x="465302" y="7257821"/>
                  </a:lnTo>
                  <a:lnTo>
                    <a:pt x="468909" y="7296239"/>
                  </a:lnTo>
                  <a:lnTo>
                    <a:pt x="469709" y="7334034"/>
                  </a:lnTo>
                  <a:lnTo>
                    <a:pt x="463816" y="7363536"/>
                  </a:lnTo>
                  <a:lnTo>
                    <a:pt x="442201" y="7390549"/>
                  </a:lnTo>
                  <a:lnTo>
                    <a:pt x="412496" y="7403643"/>
                  </a:lnTo>
                  <a:lnTo>
                    <a:pt x="378218" y="7407465"/>
                  </a:lnTo>
                  <a:lnTo>
                    <a:pt x="342861" y="7406640"/>
                  </a:lnTo>
                  <a:lnTo>
                    <a:pt x="318833" y="7405789"/>
                  </a:lnTo>
                  <a:lnTo>
                    <a:pt x="261988" y="7406437"/>
                  </a:lnTo>
                  <a:lnTo>
                    <a:pt x="113931" y="7407249"/>
                  </a:lnTo>
                  <a:lnTo>
                    <a:pt x="64592" y="7407796"/>
                  </a:lnTo>
                  <a:lnTo>
                    <a:pt x="15252" y="7408773"/>
                  </a:lnTo>
                  <a:lnTo>
                    <a:pt x="0" y="7424433"/>
                  </a:lnTo>
                  <a:lnTo>
                    <a:pt x="3822" y="7435126"/>
                  </a:lnTo>
                  <a:lnTo>
                    <a:pt x="15252" y="7440371"/>
                  </a:lnTo>
                  <a:lnTo>
                    <a:pt x="67030" y="7442251"/>
                  </a:lnTo>
                  <a:lnTo>
                    <a:pt x="118846" y="7443317"/>
                  </a:lnTo>
                  <a:lnTo>
                    <a:pt x="170675" y="7443775"/>
                  </a:lnTo>
                  <a:lnTo>
                    <a:pt x="274320" y="7443749"/>
                  </a:lnTo>
                  <a:lnTo>
                    <a:pt x="288823" y="7443965"/>
                  </a:lnTo>
                  <a:lnTo>
                    <a:pt x="319519" y="7445438"/>
                  </a:lnTo>
                  <a:lnTo>
                    <a:pt x="369239" y="7448359"/>
                  </a:lnTo>
                  <a:lnTo>
                    <a:pt x="402818" y="7449096"/>
                  </a:lnTo>
                  <a:lnTo>
                    <a:pt x="464794" y="7442187"/>
                  </a:lnTo>
                  <a:lnTo>
                    <a:pt x="500354" y="7416901"/>
                  </a:lnTo>
                  <a:lnTo>
                    <a:pt x="505498" y="7397813"/>
                  </a:lnTo>
                  <a:lnTo>
                    <a:pt x="512775" y="7344384"/>
                  </a:lnTo>
                  <a:close/>
                </a:path>
                <a:path extrusionOk="0" h="13716000" w="2694304">
                  <a:moveTo>
                    <a:pt x="512775" y="6701574"/>
                  </a:moveTo>
                  <a:lnTo>
                    <a:pt x="512597" y="6644018"/>
                  </a:lnTo>
                  <a:lnTo>
                    <a:pt x="505701" y="6532283"/>
                  </a:lnTo>
                  <a:lnTo>
                    <a:pt x="506285" y="6496672"/>
                  </a:lnTo>
                  <a:lnTo>
                    <a:pt x="507746" y="6451917"/>
                  </a:lnTo>
                  <a:lnTo>
                    <a:pt x="506717" y="6404051"/>
                  </a:lnTo>
                  <a:lnTo>
                    <a:pt x="499833" y="6359131"/>
                  </a:lnTo>
                  <a:lnTo>
                    <a:pt x="483743" y="6323241"/>
                  </a:lnTo>
                  <a:lnTo>
                    <a:pt x="455079" y="6302400"/>
                  </a:lnTo>
                  <a:lnTo>
                    <a:pt x="405409" y="6293167"/>
                  </a:lnTo>
                  <a:lnTo>
                    <a:pt x="349999" y="6291415"/>
                  </a:lnTo>
                  <a:lnTo>
                    <a:pt x="294106" y="6293790"/>
                  </a:lnTo>
                  <a:lnTo>
                    <a:pt x="242989" y="6296939"/>
                  </a:lnTo>
                  <a:lnTo>
                    <a:pt x="189230" y="6300876"/>
                  </a:lnTo>
                  <a:lnTo>
                    <a:pt x="135775" y="6306921"/>
                  </a:lnTo>
                  <a:lnTo>
                    <a:pt x="82562" y="6314833"/>
                  </a:lnTo>
                  <a:lnTo>
                    <a:pt x="29514" y="6324359"/>
                  </a:lnTo>
                  <a:lnTo>
                    <a:pt x="3987" y="6677279"/>
                  </a:lnTo>
                  <a:lnTo>
                    <a:pt x="5156" y="6684289"/>
                  </a:lnTo>
                  <a:lnTo>
                    <a:pt x="75285" y="6706768"/>
                  </a:lnTo>
                  <a:lnTo>
                    <a:pt x="129971" y="6712255"/>
                  </a:lnTo>
                  <a:lnTo>
                    <a:pt x="184861" y="6715226"/>
                  </a:lnTo>
                  <a:lnTo>
                    <a:pt x="240068" y="6715252"/>
                  </a:lnTo>
                  <a:lnTo>
                    <a:pt x="277202" y="6714960"/>
                  </a:lnTo>
                  <a:lnTo>
                    <a:pt x="318058" y="6714058"/>
                  </a:lnTo>
                  <a:lnTo>
                    <a:pt x="358317" y="6709600"/>
                  </a:lnTo>
                  <a:lnTo>
                    <a:pt x="412407" y="6686905"/>
                  </a:lnTo>
                  <a:lnTo>
                    <a:pt x="425030" y="6632969"/>
                  </a:lnTo>
                  <a:lnTo>
                    <a:pt x="425246" y="6585864"/>
                  </a:lnTo>
                  <a:lnTo>
                    <a:pt x="424053" y="6532283"/>
                  </a:lnTo>
                  <a:lnTo>
                    <a:pt x="419354" y="6479057"/>
                  </a:lnTo>
                  <a:lnTo>
                    <a:pt x="409003" y="6433007"/>
                  </a:lnTo>
                  <a:lnTo>
                    <a:pt x="372275" y="6396825"/>
                  </a:lnTo>
                  <a:lnTo>
                    <a:pt x="327139" y="6389789"/>
                  </a:lnTo>
                  <a:lnTo>
                    <a:pt x="268998" y="6388138"/>
                  </a:lnTo>
                  <a:lnTo>
                    <a:pt x="210845" y="6390665"/>
                  </a:lnTo>
                  <a:lnTo>
                    <a:pt x="165684" y="6396164"/>
                  </a:lnTo>
                  <a:lnTo>
                    <a:pt x="127025" y="6416167"/>
                  </a:lnTo>
                  <a:lnTo>
                    <a:pt x="109956" y="6452032"/>
                  </a:lnTo>
                  <a:lnTo>
                    <a:pt x="107657" y="6497294"/>
                  </a:lnTo>
                  <a:lnTo>
                    <a:pt x="113271" y="6545542"/>
                  </a:lnTo>
                  <a:lnTo>
                    <a:pt x="119989" y="6590335"/>
                  </a:lnTo>
                  <a:lnTo>
                    <a:pt x="301701" y="6612560"/>
                  </a:lnTo>
                  <a:lnTo>
                    <a:pt x="329044" y="6544475"/>
                  </a:lnTo>
                  <a:lnTo>
                    <a:pt x="298640" y="6497777"/>
                  </a:lnTo>
                  <a:lnTo>
                    <a:pt x="211810" y="6487744"/>
                  </a:lnTo>
                  <a:lnTo>
                    <a:pt x="195389" y="6525184"/>
                  </a:lnTo>
                  <a:lnTo>
                    <a:pt x="237299" y="6535725"/>
                  </a:lnTo>
                  <a:lnTo>
                    <a:pt x="261416" y="6541325"/>
                  </a:lnTo>
                  <a:lnTo>
                    <a:pt x="236410" y="6571882"/>
                  </a:lnTo>
                  <a:lnTo>
                    <a:pt x="186715" y="6570916"/>
                  </a:lnTo>
                  <a:lnTo>
                    <a:pt x="157010" y="6535013"/>
                  </a:lnTo>
                  <a:lnTo>
                    <a:pt x="153644" y="6498298"/>
                  </a:lnTo>
                  <a:lnTo>
                    <a:pt x="155422" y="6465024"/>
                  </a:lnTo>
                  <a:lnTo>
                    <a:pt x="165684" y="6441656"/>
                  </a:lnTo>
                  <a:lnTo>
                    <a:pt x="188429" y="6436969"/>
                  </a:lnTo>
                  <a:lnTo>
                    <a:pt x="230238" y="6436703"/>
                  </a:lnTo>
                  <a:lnTo>
                    <a:pt x="273177" y="6438887"/>
                  </a:lnTo>
                  <a:lnTo>
                    <a:pt x="339242" y="6453886"/>
                  </a:lnTo>
                  <a:lnTo>
                    <a:pt x="368719" y="6502540"/>
                  </a:lnTo>
                  <a:lnTo>
                    <a:pt x="372656" y="6544831"/>
                  </a:lnTo>
                  <a:lnTo>
                    <a:pt x="378193" y="6615341"/>
                  </a:lnTo>
                  <a:lnTo>
                    <a:pt x="356971" y="6640220"/>
                  </a:lnTo>
                  <a:lnTo>
                    <a:pt x="332828" y="6657327"/>
                  </a:lnTo>
                  <a:lnTo>
                    <a:pt x="305739" y="6666649"/>
                  </a:lnTo>
                  <a:lnTo>
                    <a:pt x="275742" y="6668211"/>
                  </a:lnTo>
                  <a:lnTo>
                    <a:pt x="241541" y="6672262"/>
                  </a:lnTo>
                  <a:lnTo>
                    <a:pt x="204406" y="6673240"/>
                  </a:lnTo>
                  <a:lnTo>
                    <a:pt x="167246" y="6671538"/>
                  </a:lnTo>
                  <a:lnTo>
                    <a:pt x="132994" y="6667525"/>
                  </a:lnTo>
                  <a:lnTo>
                    <a:pt x="97434" y="6664388"/>
                  </a:lnTo>
                  <a:lnTo>
                    <a:pt x="70497" y="6658407"/>
                  </a:lnTo>
                  <a:lnTo>
                    <a:pt x="53848" y="6646291"/>
                  </a:lnTo>
                  <a:lnTo>
                    <a:pt x="47472" y="6628066"/>
                  </a:lnTo>
                  <a:lnTo>
                    <a:pt x="51384" y="6603720"/>
                  </a:lnTo>
                  <a:lnTo>
                    <a:pt x="47548" y="6569126"/>
                  </a:lnTo>
                  <a:lnTo>
                    <a:pt x="49098" y="6530695"/>
                  </a:lnTo>
                  <a:lnTo>
                    <a:pt x="52768" y="6491986"/>
                  </a:lnTo>
                  <a:lnTo>
                    <a:pt x="55308" y="6456604"/>
                  </a:lnTo>
                  <a:lnTo>
                    <a:pt x="55841" y="6416649"/>
                  </a:lnTo>
                  <a:lnTo>
                    <a:pt x="75603" y="6370599"/>
                  </a:lnTo>
                  <a:lnTo>
                    <a:pt x="149948" y="6347282"/>
                  </a:lnTo>
                  <a:lnTo>
                    <a:pt x="193090" y="6343218"/>
                  </a:lnTo>
                  <a:lnTo>
                    <a:pt x="236702" y="6341732"/>
                  </a:lnTo>
                  <a:lnTo>
                    <a:pt x="277850" y="6340970"/>
                  </a:lnTo>
                  <a:lnTo>
                    <a:pt x="348856" y="6336385"/>
                  </a:lnTo>
                  <a:lnTo>
                    <a:pt x="387184" y="6337020"/>
                  </a:lnTo>
                  <a:lnTo>
                    <a:pt x="443001" y="6369190"/>
                  </a:lnTo>
                  <a:lnTo>
                    <a:pt x="457441" y="6407607"/>
                  </a:lnTo>
                  <a:lnTo>
                    <a:pt x="463638" y="6453899"/>
                  </a:lnTo>
                  <a:lnTo>
                    <a:pt x="464591" y="6502438"/>
                  </a:lnTo>
                  <a:lnTo>
                    <a:pt x="463296" y="6547574"/>
                  </a:lnTo>
                  <a:lnTo>
                    <a:pt x="462762" y="6583654"/>
                  </a:lnTo>
                  <a:lnTo>
                    <a:pt x="465302" y="6615011"/>
                  </a:lnTo>
                  <a:lnTo>
                    <a:pt x="468909" y="6653428"/>
                  </a:lnTo>
                  <a:lnTo>
                    <a:pt x="469709" y="6691223"/>
                  </a:lnTo>
                  <a:lnTo>
                    <a:pt x="463816" y="6720738"/>
                  </a:lnTo>
                  <a:lnTo>
                    <a:pt x="442201" y="6747738"/>
                  </a:lnTo>
                  <a:lnTo>
                    <a:pt x="412496" y="6760832"/>
                  </a:lnTo>
                  <a:lnTo>
                    <a:pt x="378206" y="6764655"/>
                  </a:lnTo>
                  <a:lnTo>
                    <a:pt x="342849" y="6763842"/>
                  </a:lnTo>
                  <a:lnTo>
                    <a:pt x="318833" y="6762978"/>
                  </a:lnTo>
                  <a:lnTo>
                    <a:pt x="212636" y="6763944"/>
                  </a:lnTo>
                  <a:lnTo>
                    <a:pt x="113931" y="6764426"/>
                  </a:lnTo>
                  <a:lnTo>
                    <a:pt x="64592" y="6764972"/>
                  </a:lnTo>
                  <a:lnTo>
                    <a:pt x="15252" y="6765963"/>
                  </a:lnTo>
                  <a:lnTo>
                    <a:pt x="0" y="6781622"/>
                  </a:lnTo>
                  <a:lnTo>
                    <a:pt x="3822" y="6792315"/>
                  </a:lnTo>
                  <a:lnTo>
                    <a:pt x="15252" y="6797573"/>
                  </a:lnTo>
                  <a:lnTo>
                    <a:pt x="67030" y="6799440"/>
                  </a:lnTo>
                  <a:lnTo>
                    <a:pt x="118846" y="6800494"/>
                  </a:lnTo>
                  <a:lnTo>
                    <a:pt x="170675" y="6800964"/>
                  </a:lnTo>
                  <a:lnTo>
                    <a:pt x="274320" y="6800939"/>
                  </a:lnTo>
                  <a:lnTo>
                    <a:pt x="288823" y="6801142"/>
                  </a:lnTo>
                  <a:lnTo>
                    <a:pt x="319532" y="6802615"/>
                  </a:lnTo>
                  <a:lnTo>
                    <a:pt x="369252" y="6805549"/>
                  </a:lnTo>
                  <a:lnTo>
                    <a:pt x="402831" y="6806273"/>
                  </a:lnTo>
                  <a:lnTo>
                    <a:pt x="464794" y="6799377"/>
                  </a:lnTo>
                  <a:lnTo>
                    <a:pt x="500354" y="6774078"/>
                  </a:lnTo>
                  <a:lnTo>
                    <a:pt x="505498" y="6755003"/>
                  </a:lnTo>
                  <a:lnTo>
                    <a:pt x="512775" y="6701574"/>
                  </a:lnTo>
                  <a:close/>
                </a:path>
                <a:path extrusionOk="0" h="13716000" w="2694304">
                  <a:moveTo>
                    <a:pt x="512775" y="6058751"/>
                  </a:moveTo>
                  <a:lnTo>
                    <a:pt x="512597" y="6001194"/>
                  </a:lnTo>
                  <a:lnTo>
                    <a:pt x="505701" y="5889460"/>
                  </a:lnTo>
                  <a:lnTo>
                    <a:pt x="506285" y="5853862"/>
                  </a:lnTo>
                  <a:lnTo>
                    <a:pt x="507746" y="5809094"/>
                  </a:lnTo>
                  <a:lnTo>
                    <a:pt x="506717" y="5761228"/>
                  </a:lnTo>
                  <a:lnTo>
                    <a:pt x="499833" y="5716321"/>
                  </a:lnTo>
                  <a:lnTo>
                    <a:pt x="483743" y="5680418"/>
                  </a:lnTo>
                  <a:lnTo>
                    <a:pt x="455079" y="5659577"/>
                  </a:lnTo>
                  <a:lnTo>
                    <a:pt x="405409" y="5650357"/>
                  </a:lnTo>
                  <a:lnTo>
                    <a:pt x="349999" y="5648591"/>
                  </a:lnTo>
                  <a:lnTo>
                    <a:pt x="294106" y="5650966"/>
                  </a:lnTo>
                  <a:lnTo>
                    <a:pt x="242989" y="5654116"/>
                  </a:lnTo>
                  <a:lnTo>
                    <a:pt x="189230" y="5658053"/>
                  </a:lnTo>
                  <a:lnTo>
                    <a:pt x="135775" y="5664111"/>
                  </a:lnTo>
                  <a:lnTo>
                    <a:pt x="82562" y="5672023"/>
                  </a:lnTo>
                  <a:lnTo>
                    <a:pt x="29514" y="5681548"/>
                  </a:lnTo>
                  <a:lnTo>
                    <a:pt x="3987" y="6034456"/>
                  </a:lnTo>
                  <a:lnTo>
                    <a:pt x="5156" y="6041466"/>
                  </a:lnTo>
                  <a:lnTo>
                    <a:pt x="75285" y="6063958"/>
                  </a:lnTo>
                  <a:lnTo>
                    <a:pt x="129971" y="6069444"/>
                  </a:lnTo>
                  <a:lnTo>
                    <a:pt x="184861" y="6072403"/>
                  </a:lnTo>
                  <a:lnTo>
                    <a:pt x="240068" y="6072429"/>
                  </a:lnTo>
                  <a:lnTo>
                    <a:pt x="277202" y="6072149"/>
                  </a:lnTo>
                  <a:lnTo>
                    <a:pt x="318058" y="6071235"/>
                  </a:lnTo>
                  <a:lnTo>
                    <a:pt x="358317" y="6066777"/>
                  </a:lnTo>
                  <a:lnTo>
                    <a:pt x="412407" y="6044082"/>
                  </a:lnTo>
                  <a:lnTo>
                    <a:pt x="425030" y="5990145"/>
                  </a:lnTo>
                  <a:lnTo>
                    <a:pt x="425246" y="5943041"/>
                  </a:lnTo>
                  <a:lnTo>
                    <a:pt x="424053" y="5889472"/>
                  </a:lnTo>
                  <a:lnTo>
                    <a:pt x="419354" y="5836234"/>
                  </a:lnTo>
                  <a:lnTo>
                    <a:pt x="409003" y="5790184"/>
                  </a:lnTo>
                  <a:lnTo>
                    <a:pt x="372275" y="5754014"/>
                  </a:lnTo>
                  <a:lnTo>
                    <a:pt x="327139" y="5746991"/>
                  </a:lnTo>
                  <a:lnTo>
                    <a:pt x="268998" y="5745327"/>
                  </a:lnTo>
                  <a:lnTo>
                    <a:pt x="210845" y="5747842"/>
                  </a:lnTo>
                  <a:lnTo>
                    <a:pt x="165684" y="5753341"/>
                  </a:lnTo>
                  <a:lnTo>
                    <a:pt x="127025" y="5773356"/>
                  </a:lnTo>
                  <a:lnTo>
                    <a:pt x="109956" y="5809208"/>
                  </a:lnTo>
                  <a:lnTo>
                    <a:pt x="107657" y="5854484"/>
                  </a:lnTo>
                  <a:lnTo>
                    <a:pt x="113271" y="5902731"/>
                  </a:lnTo>
                  <a:lnTo>
                    <a:pt x="119989" y="5947511"/>
                  </a:lnTo>
                  <a:lnTo>
                    <a:pt x="301701" y="5969736"/>
                  </a:lnTo>
                  <a:lnTo>
                    <a:pt x="329044" y="5901652"/>
                  </a:lnTo>
                  <a:lnTo>
                    <a:pt x="298640" y="5854954"/>
                  </a:lnTo>
                  <a:lnTo>
                    <a:pt x="211810" y="5844921"/>
                  </a:lnTo>
                  <a:lnTo>
                    <a:pt x="195389" y="5882360"/>
                  </a:lnTo>
                  <a:lnTo>
                    <a:pt x="237299" y="5892901"/>
                  </a:lnTo>
                  <a:lnTo>
                    <a:pt x="261416" y="5898515"/>
                  </a:lnTo>
                  <a:lnTo>
                    <a:pt x="236410" y="5929046"/>
                  </a:lnTo>
                  <a:lnTo>
                    <a:pt x="186715" y="5928093"/>
                  </a:lnTo>
                  <a:lnTo>
                    <a:pt x="157010" y="5892203"/>
                  </a:lnTo>
                  <a:lnTo>
                    <a:pt x="153644" y="5855474"/>
                  </a:lnTo>
                  <a:lnTo>
                    <a:pt x="155422" y="5822200"/>
                  </a:lnTo>
                  <a:lnTo>
                    <a:pt x="165684" y="5798832"/>
                  </a:lnTo>
                  <a:lnTo>
                    <a:pt x="188429" y="5794159"/>
                  </a:lnTo>
                  <a:lnTo>
                    <a:pt x="230238" y="5793892"/>
                  </a:lnTo>
                  <a:lnTo>
                    <a:pt x="273177" y="5796077"/>
                  </a:lnTo>
                  <a:lnTo>
                    <a:pt x="339242" y="5811063"/>
                  </a:lnTo>
                  <a:lnTo>
                    <a:pt x="368719" y="5859729"/>
                  </a:lnTo>
                  <a:lnTo>
                    <a:pt x="372656" y="5902007"/>
                  </a:lnTo>
                  <a:lnTo>
                    <a:pt x="378193" y="5972530"/>
                  </a:lnTo>
                  <a:lnTo>
                    <a:pt x="356971" y="5997410"/>
                  </a:lnTo>
                  <a:lnTo>
                    <a:pt x="332828" y="6014504"/>
                  </a:lnTo>
                  <a:lnTo>
                    <a:pt x="305739" y="6023838"/>
                  </a:lnTo>
                  <a:lnTo>
                    <a:pt x="275742" y="6025400"/>
                  </a:lnTo>
                  <a:lnTo>
                    <a:pt x="241541" y="6029452"/>
                  </a:lnTo>
                  <a:lnTo>
                    <a:pt x="204406" y="6030430"/>
                  </a:lnTo>
                  <a:lnTo>
                    <a:pt x="167246" y="6028702"/>
                  </a:lnTo>
                  <a:lnTo>
                    <a:pt x="132994" y="6024689"/>
                  </a:lnTo>
                  <a:lnTo>
                    <a:pt x="97434" y="6021565"/>
                  </a:lnTo>
                  <a:lnTo>
                    <a:pt x="70497" y="6015583"/>
                  </a:lnTo>
                  <a:lnTo>
                    <a:pt x="53848" y="6003468"/>
                  </a:lnTo>
                  <a:lnTo>
                    <a:pt x="47472" y="5985243"/>
                  </a:lnTo>
                  <a:lnTo>
                    <a:pt x="51384" y="5960897"/>
                  </a:lnTo>
                  <a:lnTo>
                    <a:pt x="47548" y="5926302"/>
                  </a:lnTo>
                  <a:lnTo>
                    <a:pt x="49098" y="5887872"/>
                  </a:lnTo>
                  <a:lnTo>
                    <a:pt x="52768" y="5849175"/>
                  </a:lnTo>
                  <a:lnTo>
                    <a:pt x="55308" y="5813780"/>
                  </a:lnTo>
                  <a:lnTo>
                    <a:pt x="55841" y="5773826"/>
                  </a:lnTo>
                  <a:lnTo>
                    <a:pt x="75603" y="5727776"/>
                  </a:lnTo>
                  <a:lnTo>
                    <a:pt x="149948" y="5704459"/>
                  </a:lnTo>
                  <a:lnTo>
                    <a:pt x="193090" y="5700407"/>
                  </a:lnTo>
                  <a:lnTo>
                    <a:pt x="236702" y="5698922"/>
                  </a:lnTo>
                  <a:lnTo>
                    <a:pt x="277850" y="5698147"/>
                  </a:lnTo>
                  <a:lnTo>
                    <a:pt x="348856" y="5693575"/>
                  </a:lnTo>
                  <a:lnTo>
                    <a:pt x="387184" y="5694210"/>
                  </a:lnTo>
                  <a:lnTo>
                    <a:pt x="443001" y="5726379"/>
                  </a:lnTo>
                  <a:lnTo>
                    <a:pt x="457441" y="5764784"/>
                  </a:lnTo>
                  <a:lnTo>
                    <a:pt x="463638" y="5811088"/>
                  </a:lnTo>
                  <a:lnTo>
                    <a:pt x="464591" y="5859627"/>
                  </a:lnTo>
                  <a:lnTo>
                    <a:pt x="463296" y="5904763"/>
                  </a:lnTo>
                  <a:lnTo>
                    <a:pt x="462762" y="5940844"/>
                  </a:lnTo>
                  <a:lnTo>
                    <a:pt x="465302" y="5972187"/>
                  </a:lnTo>
                  <a:lnTo>
                    <a:pt x="468909" y="6010605"/>
                  </a:lnTo>
                  <a:lnTo>
                    <a:pt x="469709" y="6048413"/>
                  </a:lnTo>
                  <a:lnTo>
                    <a:pt x="463816" y="6077915"/>
                  </a:lnTo>
                  <a:lnTo>
                    <a:pt x="442201" y="6104915"/>
                  </a:lnTo>
                  <a:lnTo>
                    <a:pt x="412508" y="6118009"/>
                  </a:lnTo>
                  <a:lnTo>
                    <a:pt x="378218" y="6121832"/>
                  </a:lnTo>
                  <a:lnTo>
                    <a:pt x="342861" y="6121019"/>
                  </a:lnTo>
                  <a:lnTo>
                    <a:pt x="318833" y="6120168"/>
                  </a:lnTo>
                  <a:lnTo>
                    <a:pt x="212636" y="6121120"/>
                  </a:lnTo>
                  <a:lnTo>
                    <a:pt x="113931" y="6121616"/>
                  </a:lnTo>
                  <a:lnTo>
                    <a:pt x="64592" y="6122149"/>
                  </a:lnTo>
                  <a:lnTo>
                    <a:pt x="15252" y="6123140"/>
                  </a:lnTo>
                  <a:lnTo>
                    <a:pt x="0" y="6138799"/>
                  </a:lnTo>
                  <a:lnTo>
                    <a:pt x="3822" y="6149492"/>
                  </a:lnTo>
                  <a:lnTo>
                    <a:pt x="15252" y="6154750"/>
                  </a:lnTo>
                  <a:lnTo>
                    <a:pt x="67030" y="6156617"/>
                  </a:lnTo>
                  <a:lnTo>
                    <a:pt x="118846" y="6157684"/>
                  </a:lnTo>
                  <a:lnTo>
                    <a:pt x="170675" y="6158141"/>
                  </a:lnTo>
                  <a:lnTo>
                    <a:pt x="274320" y="6158115"/>
                  </a:lnTo>
                  <a:lnTo>
                    <a:pt x="288823" y="6158331"/>
                  </a:lnTo>
                  <a:lnTo>
                    <a:pt x="319519" y="6159805"/>
                  </a:lnTo>
                  <a:lnTo>
                    <a:pt x="369239" y="6162726"/>
                  </a:lnTo>
                  <a:lnTo>
                    <a:pt x="402818" y="6163462"/>
                  </a:lnTo>
                  <a:lnTo>
                    <a:pt x="464794" y="6156553"/>
                  </a:lnTo>
                  <a:lnTo>
                    <a:pt x="500354" y="6131255"/>
                  </a:lnTo>
                  <a:lnTo>
                    <a:pt x="505498" y="6112180"/>
                  </a:lnTo>
                  <a:lnTo>
                    <a:pt x="512775" y="6058751"/>
                  </a:lnTo>
                  <a:close/>
                </a:path>
                <a:path extrusionOk="0" h="13716000" w="2694304">
                  <a:moveTo>
                    <a:pt x="512775" y="5415927"/>
                  </a:moveTo>
                  <a:lnTo>
                    <a:pt x="512597" y="5358384"/>
                  </a:lnTo>
                  <a:lnTo>
                    <a:pt x="505701" y="5246649"/>
                  </a:lnTo>
                  <a:lnTo>
                    <a:pt x="506285" y="5211051"/>
                  </a:lnTo>
                  <a:lnTo>
                    <a:pt x="507746" y="5166284"/>
                  </a:lnTo>
                  <a:lnTo>
                    <a:pt x="506717" y="5118417"/>
                  </a:lnTo>
                  <a:lnTo>
                    <a:pt x="499833" y="5073510"/>
                  </a:lnTo>
                  <a:lnTo>
                    <a:pt x="483743" y="5037607"/>
                  </a:lnTo>
                  <a:lnTo>
                    <a:pt x="455079" y="5016766"/>
                  </a:lnTo>
                  <a:lnTo>
                    <a:pt x="405409" y="5007534"/>
                  </a:lnTo>
                  <a:lnTo>
                    <a:pt x="349999" y="5005781"/>
                  </a:lnTo>
                  <a:lnTo>
                    <a:pt x="294106" y="5008156"/>
                  </a:lnTo>
                  <a:lnTo>
                    <a:pt x="242989" y="5011305"/>
                  </a:lnTo>
                  <a:lnTo>
                    <a:pt x="189230" y="5015242"/>
                  </a:lnTo>
                  <a:lnTo>
                    <a:pt x="135775" y="5021288"/>
                  </a:lnTo>
                  <a:lnTo>
                    <a:pt x="82562" y="5029200"/>
                  </a:lnTo>
                  <a:lnTo>
                    <a:pt x="29514" y="5038725"/>
                  </a:lnTo>
                  <a:lnTo>
                    <a:pt x="3987" y="5391645"/>
                  </a:lnTo>
                  <a:lnTo>
                    <a:pt x="5156" y="5398655"/>
                  </a:lnTo>
                  <a:lnTo>
                    <a:pt x="75285" y="5421134"/>
                  </a:lnTo>
                  <a:lnTo>
                    <a:pt x="129971" y="5426621"/>
                  </a:lnTo>
                  <a:lnTo>
                    <a:pt x="184861" y="5429593"/>
                  </a:lnTo>
                  <a:lnTo>
                    <a:pt x="240068" y="5429618"/>
                  </a:lnTo>
                  <a:lnTo>
                    <a:pt x="277202" y="5429326"/>
                  </a:lnTo>
                  <a:lnTo>
                    <a:pt x="318058" y="5428424"/>
                  </a:lnTo>
                  <a:lnTo>
                    <a:pt x="358317" y="5423967"/>
                  </a:lnTo>
                  <a:lnTo>
                    <a:pt x="412407" y="5401272"/>
                  </a:lnTo>
                  <a:lnTo>
                    <a:pt x="425030" y="5347335"/>
                  </a:lnTo>
                  <a:lnTo>
                    <a:pt x="425246" y="5300230"/>
                  </a:lnTo>
                  <a:lnTo>
                    <a:pt x="424053" y="5246649"/>
                  </a:lnTo>
                  <a:lnTo>
                    <a:pt x="419354" y="5193423"/>
                  </a:lnTo>
                  <a:lnTo>
                    <a:pt x="409003" y="5147373"/>
                  </a:lnTo>
                  <a:lnTo>
                    <a:pt x="372275" y="5111204"/>
                  </a:lnTo>
                  <a:lnTo>
                    <a:pt x="327139" y="5104168"/>
                  </a:lnTo>
                  <a:lnTo>
                    <a:pt x="268998" y="5102504"/>
                  </a:lnTo>
                  <a:lnTo>
                    <a:pt x="210845" y="5105031"/>
                  </a:lnTo>
                  <a:lnTo>
                    <a:pt x="165684" y="5110531"/>
                  </a:lnTo>
                  <a:lnTo>
                    <a:pt x="127025" y="5130533"/>
                  </a:lnTo>
                  <a:lnTo>
                    <a:pt x="109956" y="5166398"/>
                  </a:lnTo>
                  <a:lnTo>
                    <a:pt x="107657" y="5211661"/>
                  </a:lnTo>
                  <a:lnTo>
                    <a:pt x="113271" y="5259908"/>
                  </a:lnTo>
                  <a:lnTo>
                    <a:pt x="119989" y="5304688"/>
                  </a:lnTo>
                  <a:lnTo>
                    <a:pt x="301701" y="5326926"/>
                  </a:lnTo>
                  <a:lnTo>
                    <a:pt x="329044" y="5258841"/>
                  </a:lnTo>
                  <a:lnTo>
                    <a:pt x="298640" y="5212131"/>
                  </a:lnTo>
                  <a:lnTo>
                    <a:pt x="211810" y="5202110"/>
                  </a:lnTo>
                  <a:lnTo>
                    <a:pt x="195389" y="5239550"/>
                  </a:lnTo>
                  <a:lnTo>
                    <a:pt x="237299" y="5250091"/>
                  </a:lnTo>
                  <a:lnTo>
                    <a:pt x="261416" y="5255704"/>
                  </a:lnTo>
                  <a:lnTo>
                    <a:pt x="236410" y="5286235"/>
                  </a:lnTo>
                  <a:lnTo>
                    <a:pt x="186715" y="5285283"/>
                  </a:lnTo>
                  <a:lnTo>
                    <a:pt x="157010" y="5249380"/>
                  </a:lnTo>
                  <a:lnTo>
                    <a:pt x="153644" y="5212664"/>
                  </a:lnTo>
                  <a:lnTo>
                    <a:pt x="155422" y="5179390"/>
                  </a:lnTo>
                  <a:lnTo>
                    <a:pt x="165684" y="5156022"/>
                  </a:lnTo>
                  <a:lnTo>
                    <a:pt x="188429" y="5151336"/>
                  </a:lnTo>
                  <a:lnTo>
                    <a:pt x="230238" y="5151069"/>
                  </a:lnTo>
                  <a:lnTo>
                    <a:pt x="273177" y="5153253"/>
                  </a:lnTo>
                  <a:lnTo>
                    <a:pt x="339242" y="5168252"/>
                  </a:lnTo>
                  <a:lnTo>
                    <a:pt x="368719" y="5216906"/>
                  </a:lnTo>
                  <a:lnTo>
                    <a:pt x="372656" y="5259197"/>
                  </a:lnTo>
                  <a:lnTo>
                    <a:pt x="378193" y="5329707"/>
                  </a:lnTo>
                  <a:lnTo>
                    <a:pt x="356971" y="5354586"/>
                  </a:lnTo>
                  <a:lnTo>
                    <a:pt x="332828" y="5371681"/>
                  </a:lnTo>
                  <a:lnTo>
                    <a:pt x="305739" y="5381015"/>
                  </a:lnTo>
                  <a:lnTo>
                    <a:pt x="275742" y="5382577"/>
                  </a:lnTo>
                  <a:lnTo>
                    <a:pt x="241541" y="5386629"/>
                  </a:lnTo>
                  <a:lnTo>
                    <a:pt x="204406" y="5387606"/>
                  </a:lnTo>
                  <a:lnTo>
                    <a:pt x="167246" y="5385892"/>
                  </a:lnTo>
                  <a:lnTo>
                    <a:pt x="132994" y="5381879"/>
                  </a:lnTo>
                  <a:lnTo>
                    <a:pt x="97434" y="5378742"/>
                  </a:lnTo>
                  <a:lnTo>
                    <a:pt x="70497" y="5372760"/>
                  </a:lnTo>
                  <a:lnTo>
                    <a:pt x="53848" y="5360657"/>
                  </a:lnTo>
                  <a:lnTo>
                    <a:pt x="47472" y="5342420"/>
                  </a:lnTo>
                  <a:lnTo>
                    <a:pt x="51384" y="5318074"/>
                  </a:lnTo>
                  <a:lnTo>
                    <a:pt x="47548" y="5283492"/>
                  </a:lnTo>
                  <a:lnTo>
                    <a:pt x="49098" y="5245062"/>
                  </a:lnTo>
                  <a:lnTo>
                    <a:pt x="52768" y="5206352"/>
                  </a:lnTo>
                  <a:lnTo>
                    <a:pt x="55308" y="5170970"/>
                  </a:lnTo>
                  <a:lnTo>
                    <a:pt x="55841" y="5131003"/>
                  </a:lnTo>
                  <a:lnTo>
                    <a:pt x="75603" y="5084953"/>
                  </a:lnTo>
                  <a:lnTo>
                    <a:pt x="149948" y="5061636"/>
                  </a:lnTo>
                  <a:lnTo>
                    <a:pt x="193090" y="5057584"/>
                  </a:lnTo>
                  <a:lnTo>
                    <a:pt x="236702" y="5056098"/>
                  </a:lnTo>
                  <a:lnTo>
                    <a:pt x="277850" y="5055324"/>
                  </a:lnTo>
                  <a:lnTo>
                    <a:pt x="348856" y="5050764"/>
                  </a:lnTo>
                  <a:lnTo>
                    <a:pt x="387184" y="5051387"/>
                  </a:lnTo>
                  <a:lnTo>
                    <a:pt x="443001" y="5083556"/>
                  </a:lnTo>
                  <a:lnTo>
                    <a:pt x="457441" y="5121973"/>
                  </a:lnTo>
                  <a:lnTo>
                    <a:pt x="463638" y="5168265"/>
                  </a:lnTo>
                  <a:lnTo>
                    <a:pt x="464591" y="5216804"/>
                  </a:lnTo>
                  <a:lnTo>
                    <a:pt x="463296" y="5261940"/>
                  </a:lnTo>
                  <a:lnTo>
                    <a:pt x="462762" y="5298021"/>
                  </a:lnTo>
                  <a:lnTo>
                    <a:pt x="465302" y="5329377"/>
                  </a:lnTo>
                  <a:lnTo>
                    <a:pt x="468909" y="5367794"/>
                  </a:lnTo>
                  <a:lnTo>
                    <a:pt x="469709" y="5405590"/>
                  </a:lnTo>
                  <a:lnTo>
                    <a:pt x="463816" y="5435104"/>
                  </a:lnTo>
                  <a:lnTo>
                    <a:pt x="442201" y="5462105"/>
                  </a:lnTo>
                  <a:lnTo>
                    <a:pt x="412496" y="5475198"/>
                  </a:lnTo>
                  <a:lnTo>
                    <a:pt x="378206" y="5479021"/>
                  </a:lnTo>
                  <a:lnTo>
                    <a:pt x="342849" y="5478208"/>
                  </a:lnTo>
                  <a:lnTo>
                    <a:pt x="318833" y="5477345"/>
                  </a:lnTo>
                  <a:lnTo>
                    <a:pt x="212636" y="5478310"/>
                  </a:lnTo>
                  <a:lnTo>
                    <a:pt x="113931" y="5478792"/>
                  </a:lnTo>
                  <a:lnTo>
                    <a:pt x="64592" y="5479339"/>
                  </a:lnTo>
                  <a:lnTo>
                    <a:pt x="15252" y="5480329"/>
                  </a:lnTo>
                  <a:lnTo>
                    <a:pt x="0" y="5495976"/>
                  </a:lnTo>
                  <a:lnTo>
                    <a:pt x="3822" y="5506682"/>
                  </a:lnTo>
                  <a:lnTo>
                    <a:pt x="15252" y="5511927"/>
                  </a:lnTo>
                  <a:lnTo>
                    <a:pt x="67030" y="5513794"/>
                  </a:lnTo>
                  <a:lnTo>
                    <a:pt x="118846" y="5514860"/>
                  </a:lnTo>
                  <a:lnTo>
                    <a:pt x="170675" y="5515330"/>
                  </a:lnTo>
                  <a:lnTo>
                    <a:pt x="274320" y="5515305"/>
                  </a:lnTo>
                  <a:lnTo>
                    <a:pt x="288823" y="5515521"/>
                  </a:lnTo>
                  <a:lnTo>
                    <a:pt x="319506" y="5516981"/>
                  </a:lnTo>
                  <a:lnTo>
                    <a:pt x="369227" y="5519915"/>
                  </a:lnTo>
                  <a:lnTo>
                    <a:pt x="402818" y="5520639"/>
                  </a:lnTo>
                  <a:lnTo>
                    <a:pt x="464794" y="5513743"/>
                  </a:lnTo>
                  <a:lnTo>
                    <a:pt x="500354" y="5488444"/>
                  </a:lnTo>
                  <a:lnTo>
                    <a:pt x="505498" y="5469369"/>
                  </a:lnTo>
                  <a:lnTo>
                    <a:pt x="512775" y="5415927"/>
                  </a:lnTo>
                  <a:close/>
                </a:path>
                <a:path extrusionOk="0" h="13716000" w="2694304">
                  <a:moveTo>
                    <a:pt x="512775" y="4773117"/>
                  </a:moveTo>
                  <a:lnTo>
                    <a:pt x="512597" y="4715573"/>
                  </a:lnTo>
                  <a:lnTo>
                    <a:pt x="505701" y="4603813"/>
                  </a:lnTo>
                  <a:lnTo>
                    <a:pt x="506285" y="4568215"/>
                  </a:lnTo>
                  <a:lnTo>
                    <a:pt x="507746" y="4523460"/>
                  </a:lnTo>
                  <a:lnTo>
                    <a:pt x="506717" y="4475594"/>
                  </a:lnTo>
                  <a:lnTo>
                    <a:pt x="499833" y="4430687"/>
                  </a:lnTo>
                  <a:lnTo>
                    <a:pt x="483743" y="4394784"/>
                  </a:lnTo>
                  <a:lnTo>
                    <a:pt x="455079" y="4373943"/>
                  </a:lnTo>
                  <a:lnTo>
                    <a:pt x="405409" y="4364723"/>
                  </a:lnTo>
                  <a:lnTo>
                    <a:pt x="349999" y="4362970"/>
                  </a:lnTo>
                  <a:lnTo>
                    <a:pt x="294106" y="4365333"/>
                  </a:lnTo>
                  <a:lnTo>
                    <a:pt x="242989" y="4368482"/>
                  </a:lnTo>
                  <a:lnTo>
                    <a:pt x="189230" y="4372419"/>
                  </a:lnTo>
                  <a:lnTo>
                    <a:pt x="135775" y="4378477"/>
                  </a:lnTo>
                  <a:lnTo>
                    <a:pt x="82562" y="4386389"/>
                  </a:lnTo>
                  <a:lnTo>
                    <a:pt x="29514" y="4395914"/>
                  </a:lnTo>
                  <a:lnTo>
                    <a:pt x="3987" y="4748822"/>
                  </a:lnTo>
                  <a:lnTo>
                    <a:pt x="5156" y="4755832"/>
                  </a:lnTo>
                  <a:lnTo>
                    <a:pt x="75285" y="4778337"/>
                  </a:lnTo>
                  <a:lnTo>
                    <a:pt x="129971" y="4783810"/>
                  </a:lnTo>
                  <a:lnTo>
                    <a:pt x="184861" y="4786769"/>
                  </a:lnTo>
                  <a:lnTo>
                    <a:pt x="240068" y="4786795"/>
                  </a:lnTo>
                  <a:lnTo>
                    <a:pt x="277202" y="4786515"/>
                  </a:lnTo>
                  <a:lnTo>
                    <a:pt x="318058" y="4785601"/>
                  </a:lnTo>
                  <a:lnTo>
                    <a:pt x="358317" y="4781143"/>
                  </a:lnTo>
                  <a:lnTo>
                    <a:pt x="412407" y="4758448"/>
                  </a:lnTo>
                  <a:lnTo>
                    <a:pt x="425030" y="4704512"/>
                  </a:lnTo>
                  <a:lnTo>
                    <a:pt x="425246" y="4657407"/>
                  </a:lnTo>
                  <a:lnTo>
                    <a:pt x="424053" y="4603839"/>
                  </a:lnTo>
                  <a:lnTo>
                    <a:pt x="419354" y="4550600"/>
                  </a:lnTo>
                  <a:lnTo>
                    <a:pt x="409003" y="4504550"/>
                  </a:lnTo>
                  <a:lnTo>
                    <a:pt x="372275" y="4468380"/>
                  </a:lnTo>
                  <a:lnTo>
                    <a:pt x="327139" y="4461357"/>
                  </a:lnTo>
                  <a:lnTo>
                    <a:pt x="268998" y="4459694"/>
                  </a:lnTo>
                  <a:lnTo>
                    <a:pt x="210845" y="4462208"/>
                  </a:lnTo>
                  <a:lnTo>
                    <a:pt x="165684" y="4467707"/>
                  </a:lnTo>
                  <a:lnTo>
                    <a:pt x="127025" y="4487723"/>
                  </a:lnTo>
                  <a:lnTo>
                    <a:pt x="109956" y="4523575"/>
                  </a:lnTo>
                  <a:lnTo>
                    <a:pt x="107657" y="4568850"/>
                  </a:lnTo>
                  <a:lnTo>
                    <a:pt x="113271" y="4617097"/>
                  </a:lnTo>
                  <a:lnTo>
                    <a:pt x="119989" y="4661878"/>
                  </a:lnTo>
                  <a:lnTo>
                    <a:pt x="301701" y="4684103"/>
                  </a:lnTo>
                  <a:lnTo>
                    <a:pt x="329044" y="4616018"/>
                  </a:lnTo>
                  <a:lnTo>
                    <a:pt x="298640" y="4569320"/>
                  </a:lnTo>
                  <a:lnTo>
                    <a:pt x="211810" y="4559287"/>
                  </a:lnTo>
                  <a:lnTo>
                    <a:pt x="195389" y="4596727"/>
                  </a:lnTo>
                  <a:lnTo>
                    <a:pt x="237299" y="4607268"/>
                  </a:lnTo>
                  <a:lnTo>
                    <a:pt x="261416" y="4612881"/>
                  </a:lnTo>
                  <a:lnTo>
                    <a:pt x="236410" y="4643425"/>
                  </a:lnTo>
                  <a:lnTo>
                    <a:pt x="186715" y="4642459"/>
                  </a:lnTo>
                  <a:lnTo>
                    <a:pt x="157010" y="4606569"/>
                  </a:lnTo>
                  <a:lnTo>
                    <a:pt x="153644" y="4569841"/>
                  </a:lnTo>
                  <a:lnTo>
                    <a:pt x="155422" y="4536567"/>
                  </a:lnTo>
                  <a:lnTo>
                    <a:pt x="165684" y="4513211"/>
                  </a:lnTo>
                  <a:lnTo>
                    <a:pt x="188429" y="4508525"/>
                  </a:lnTo>
                  <a:lnTo>
                    <a:pt x="230238" y="4508258"/>
                  </a:lnTo>
                  <a:lnTo>
                    <a:pt x="273177" y="4510443"/>
                  </a:lnTo>
                  <a:lnTo>
                    <a:pt x="339242" y="4525429"/>
                  </a:lnTo>
                  <a:lnTo>
                    <a:pt x="368719" y="4574095"/>
                  </a:lnTo>
                  <a:lnTo>
                    <a:pt x="372656" y="4616386"/>
                  </a:lnTo>
                  <a:lnTo>
                    <a:pt x="378193" y="4686897"/>
                  </a:lnTo>
                  <a:lnTo>
                    <a:pt x="356971" y="4711776"/>
                  </a:lnTo>
                  <a:lnTo>
                    <a:pt x="332828" y="4728870"/>
                  </a:lnTo>
                  <a:lnTo>
                    <a:pt x="305739" y="4738205"/>
                  </a:lnTo>
                  <a:lnTo>
                    <a:pt x="275742" y="4739767"/>
                  </a:lnTo>
                  <a:lnTo>
                    <a:pt x="241541" y="4743818"/>
                  </a:lnTo>
                  <a:lnTo>
                    <a:pt x="204406" y="4744796"/>
                  </a:lnTo>
                  <a:lnTo>
                    <a:pt x="167246" y="4743081"/>
                  </a:lnTo>
                  <a:lnTo>
                    <a:pt x="132994" y="4739068"/>
                  </a:lnTo>
                  <a:lnTo>
                    <a:pt x="97434" y="4735931"/>
                  </a:lnTo>
                  <a:lnTo>
                    <a:pt x="70497" y="4729950"/>
                  </a:lnTo>
                  <a:lnTo>
                    <a:pt x="53848" y="4717834"/>
                  </a:lnTo>
                  <a:lnTo>
                    <a:pt x="47472" y="4699609"/>
                  </a:lnTo>
                  <a:lnTo>
                    <a:pt x="51384" y="4675263"/>
                  </a:lnTo>
                  <a:lnTo>
                    <a:pt x="47548" y="4640681"/>
                  </a:lnTo>
                  <a:lnTo>
                    <a:pt x="49098" y="4602238"/>
                  </a:lnTo>
                  <a:lnTo>
                    <a:pt x="52768" y="4563542"/>
                  </a:lnTo>
                  <a:lnTo>
                    <a:pt x="55308" y="4528147"/>
                  </a:lnTo>
                  <a:lnTo>
                    <a:pt x="55841" y="4488192"/>
                  </a:lnTo>
                  <a:lnTo>
                    <a:pt x="75603" y="4442142"/>
                  </a:lnTo>
                  <a:lnTo>
                    <a:pt x="149948" y="4418825"/>
                  </a:lnTo>
                  <a:lnTo>
                    <a:pt x="193090" y="4414774"/>
                  </a:lnTo>
                  <a:lnTo>
                    <a:pt x="236702" y="4413275"/>
                  </a:lnTo>
                  <a:lnTo>
                    <a:pt x="277850" y="4412500"/>
                  </a:lnTo>
                  <a:lnTo>
                    <a:pt x="348856" y="4407941"/>
                  </a:lnTo>
                  <a:lnTo>
                    <a:pt x="387184" y="4408576"/>
                  </a:lnTo>
                  <a:lnTo>
                    <a:pt x="443001" y="4440745"/>
                  </a:lnTo>
                  <a:lnTo>
                    <a:pt x="457441" y="4479163"/>
                  </a:lnTo>
                  <a:lnTo>
                    <a:pt x="463638" y="4525454"/>
                  </a:lnTo>
                  <a:lnTo>
                    <a:pt x="464591" y="4573994"/>
                  </a:lnTo>
                  <a:lnTo>
                    <a:pt x="463296" y="4619129"/>
                  </a:lnTo>
                  <a:lnTo>
                    <a:pt x="462762" y="4655210"/>
                  </a:lnTo>
                  <a:lnTo>
                    <a:pt x="465302" y="4686554"/>
                  </a:lnTo>
                  <a:lnTo>
                    <a:pt x="468909" y="4724971"/>
                  </a:lnTo>
                  <a:lnTo>
                    <a:pt x="469709" y="4762779"/>
                  </a:lnTo>
                  <a:lnTo>
                    <a:pt x="463816" y="4792281"/>
                  </a:lnTo>
                  <a:lnTo>
                    <a:pt x="442201" y="4819281"/>
                  </a:lnTo>
                  <a:lnTo>
                    <a:pt x="412496" y="4832375"/>
                  </a:lnTo>
                  <a:lnTo>
                    <a:pt x="378218" y="4836198"/>
                  </a:lnTo>
                  <a:lnTo>
                    <a:pt x="342861" y="4835385"/>
                  </a:lnTo>
                  <a:lnTo>
                    <a:pt x="318833" y="4834534"/>
                  </a:lnTo>
                  <a:lnTo>
                    <a:pt x="212636" y="4835499"/>
                  </a:lnTo>
                  <a:lnTo>
                    <a:pt x="113931" y="4835982"/>
                  </a:lnTo>
                  <a:lnTo>
                    <a:pt x="64592" y="4836515"/>
                  </a:lnTo>
                  <a:lnTo>
                    <a:pt x="15252" y="4837506"/>
                  </a:lnTo>
                  <a:lnTo>
                    <a:pt x="0" y="4853165"/>
                  </a:lnTo>
                  <a:lnTo>
                    <a:pt x="3822" y="4863858"/>
                  </a:lnTo>
                  <a:lnTo>
                    <a:pt x="15252" y="4869116"/>
                  </a:lnTo>
                  <a:lnTo>
                    <a:pt x="67030" y="4870983"/>
                  </a:lnTo>
                  <a:lnTo>
                    <a:pt x="118846" y="4872050"/>
                  </a:lnTo>
                  <a:lnTo>
                    <a:pt x="170675" y="4872507"/>
                  </a:lnTo>
                  <a:lnTo>
                    <a:pt x="274320" y="4872482"/>
                  </a:lnTo>
                  <a:lnTo>
                    <a:pt x="288823" y="4872698"/>
                  </a:lnTo>
                  <a:lnTo>
                    <a:pt x="319519" y="4874171"/>
                  </a:lnTo>
                  <a:lnTo>
                    <a:pt x="369239" y="4877092"/>
                  </a:lnTo>
                  <a:lnTo>
                    <a:pt x="402818" y="4877828"/>
                  </a:lnTo>
                  <a:lnTo>
                    <a:pt x="464794" y="4870920"/>
                  </a:lnTo>
                  <a:lnTo>
                    <a:pt x="500354" y="4845621"/>
                  </a:lnTo>
                  <a:lnTo>
                    <a:pt x="505498" y="4826546"/>
                  </a:lnTo>
                  <a:lnTo>
                    <a:pt x="512775" y="4773117"/>
                  </a:lnTo>
                  <a:close/>
                </a:path>
                <a:path extrusionOk="0" h="13716000" w="2694304">
                  <a:moveTo>
                    <a:pt x="512775" y="4130306"/>
                  </a:moveTo>
                  <a:lnTo>
                    <a:pt x="512597" y="4072750"/>
                  </a:lnTo>
                  <a:lnTo>
                    <a:pt x="505701" y="3961003"/>
                  </a:lnTo>
                  <a:lnTo>
                    <a:pt x="506285" y="3925405"/>
                  </a:lnTo>
                  <a:lnTo>
                    <a:pt x="507746" y="3880650"/>
                  </a:lnTo>
                  <a:lnTo>
                    <a:pt x="506717" y="3832783"/>
                  </a:lnTo>
                  <a:lnTo>
                    <a:pt x="499833" y="3787876"/>
                  </a:lnTo>
                  <a:lnTo>
                    <a:pt x="483743" y="3751973"/>
                  </a:lnTo>
                  <a:lnTo>
                    <a:pt x="455079" y="3731133"/>
                  </a:lnTo>
                  <a:lnTo>
                    <a:pt x="405409" y="3721912"/>
                  </a:lnTo>
                  <a:lnTo>
                    <a:pt x="349999" y="3720147"/>
                  </a:lnTo>
                  <a:lnTo>
                    <a:pt x="294106" y="3722522"/>
                  </a:lnTo>
                  <a:lnTo>
                    <a:pt x="242989" y="3725672"/>
                  </a:lnTo>
                  <a:lnTo>
                    <a:pt x="189230" y="3729609"/>
                  </a:lnTo>
                  <a:lnTo>
                    <a:pt x="135775" y="3735654"/>
                  </a:lnTo>
                  <a:lnTo>
                    <a:pt x="82562" y="3743566"/>
                  </a:lnTo>
                  <a:lnTo>
                    <a:pt x="29514" y="3753091"/>
                  </a:lnTo>
                  <a:lnTo>
                    <a:pt x="3987" y="4106011"/>
                  </a:lnTo>
                  <a:lnTo>
                    <a:pt x="5156" y="4113022"/>
                  </a:lnTo>
                  <a:lnTo>
                    <a:pt x="75285" y="4135513"/>
                  </a:lnTo>
                  <a:lnTo>
                    <a:pt x="129971" y="4141000"/>
                  </a:lnTo>
                  <a:lnTo>
                    <a:pt x="184861" y="4143959"/>
                  </a:lnTo>
                  <a:lnTo>
                    <a:pt x="240068" y="4143984"/>
                  </a:lnTo>
                  <a:lnTo>
                    <a:pt x="277202" y="4143705"/>
                  </a:lnTo>
                  <a:lnTo>
                    <a:pt x="318058" y="4142790"/>
                  </a:lnTo>
                  <a:lnTo>
                    <a:pt x="358317" y="4138320"/>
                  </a:lnTo>
                  <a:lnTo>
                    <a:pt x="412407" y="4115638"/>
                  </a:lnTo>
                  <a:lnTo>
                    <a:pt x="425030" y="4061701"/>
                  </a:lnTo>
                  <a:lnTo>
                    <a:pt x="425246" y="4014597"/>
                  </a:lnTo>
                  <a:lnTo>
                    <a:pt x="424053" y="3961015"/>
                  </a:lnTo>
                  <a:lnTo>
                    <a:pt x="419354" y="3907790"/>
                  </a:lnTo>
                  <a:lnTo>
                    <a:pt x="409003" y="3861739"/>
                  </a:lnTo>
                  <a:lnTo>
                    <a:pt x="372275" y="3825557"/>
                  </a:lnTo>
                  <a:lnTo>
                    <a:pt x="327139" y="3818534"/>
                  </a:lnTo>
                  <a:lnTo>
                    <a:pt x="268998" y="3816870"/>
                  </a:lnTo>
                  <a:lnTo>
                    <a:pt x="210845" y="3819398"/>
                  </a:lnTo>
                  <a:lnTo>
                    <a:pt x="165684" y="3824897"/>
                  </a:lnTo>
                  <a:lnTo>
                    <a:pt x="127025" y="3844899"/>
                  </a:lnTo>
                  <a:lnTo>
                    <a:pt x="109956" y="3880764"/>
                  </a:lnTo>
                  <a:lnTo>
                    <a:pt x="107657" y="3926027"/>
                  </a:lnTo>
                  <a:lnTo>
                    <a:pt x="113271" y="3974274"/>
                  </a:lnTo>
                  <a:lnTo>
                    <a:pt x="119989" y="4019054"/>
                  </a:lnTo>
                  <a:lnTo>
                    <a:pt x="301701" y="4041292"/>
                  </a:lnTo>
                  <a:lnTo>
                    <a:pt x="329044" y="3973207"/>
                  </a:lnTo>
                  <a:lnTo>
                    <a:pt x="298640" y="3926509"/>
                  </a:lnTo>
                  <a:lnTo>
                    <a:pt x="211810" y="3916476"/>
                  </a:lnTo>
                  <a:lnTo>
                    <a:pt x="195389" y="3953916"/>
                  </a:lnTo>
                  <a:lnTo>
                    <a:pt x="237299" y="3964457"/>
                  </a:lnTo>
                  <a:lnTo>
                    <a:pt x="261416" y="3970058"/>
                  </a:lnTo>
                  <a:lnTo>
                    <a:pt x="236410" y="4000601"/>
                  </a:lnTo>
                  <a:lnTo>
                    <a:pt x="186715" y="3999649"/>
                  </a:lnTo>
                  <a:lnTo>
                    <a:pt x="157010" y="3963759"/>
                  </a:lnTo>
                  <a:lnTo>
                    <a:pt x="153644" y="3927030"/>
                  </a:lnTo>
                  <a:lnTo>
                    <a:pt x="155422" y="3893756"/>
                  </a:lnTo>
                  <a:lnTo>
                    <a:pt x="165684" y="3870388"/>
                  </a:lnTo>
                  <a:lnTo>
                    <a:pt x="188429" y="3865715"/>
                  </a:lnTo>
                  <a:lnTo>
                    <a:pt x="230238" y="3865435"/>
                  </a:lnTo>
                  <a:lnTo>
                    <a:pt x="273177" y="3867620"/>
                  </a:lnTo>
                  <a:lnTo>
                    <a:pt x="339242" y="3882618"/>
                  </a:lnTo>
                  <a:lnTo>
                    <a:pt x="368719" y="3931285"/>
                  </a:lnTo>
                  <a:lnTo>
                    <a:pt x="372656" y="3973563"/>
                  </a:lnTo>
                  <a:lnTo>
                    <a:pt x="378193" y="4044073"/>
                  </a:lnTo>
                  <a:lnTo>
                    <a:pt x="356971" y="4068953"/>
                  </a:lnTo>
                  <a:lnTo>
                    <a:pt x="332828" y="4086060"/>
                  </a:lnTo>
                  <a:lnTo>
                    <a:pt x="305739" y="4095381"/>
                  </a:lnTo>
                  <a:lnTo>
                    <a:pt x="275742" y="4096943"/>
                  </a:lnTo>
                  <a:lnTo>
                    <a:pt x="241541" y="4100995"/>
                  </a:lnTo>
                  <a:lnTo>
                    <a:pt x="204406" y="4101973"/>
                  </a:lnTo>
                  <a:lnTo>
                    <a:pt x="167246" y="4100258"/>
                  </a:lnTo>
                  <a:lnTo>
                    <a:pt x="132994" y="4096245"/>
                  </a:lnTo>
                  <a:lnTo>
                    <a:pt x="97434" y="4093121"/>
                  </a:lnTo>
                  <a:lnTo>
                    <a:pt x="70497" y="4087139"/>
                  </a:lnTo>
                  <a:lnTo>
                    <a:pt x="53848" y="4075023"/>
                  </a:lnTo>
                  <a:lnTo>
                    <a:pt x="47472" y="4056799"/>
                  </a:lnTo>
                  <a:lnTo>
                    <a:pt x="51384" y="4032440"/>
                  </a:lnTo>
                  <a:lnTo>
                    <a:pt x="47548" y="3997858"/>
                  </a:lnTo>
                  <a:lnTo>
                    <a:pt x="49098" y="3959428"/>
                  </a:lnTo>
                  <a:lnTo>
                    <a:pt x="52768" y="3920731"/>
                  </a:lnTo>
                  <a:lnTo>
                    <a:pt x="55308" y="3885336"/>
                  </a:lnTo>
                  <a:lnTo>
                    <a:pt x="55841" y="3845369"/>
                  </a:lnTo>
                  <a:lnTo>
                    <a:pt x="75603" y="3799319"/>
                  </a:lnTo>
                  <a:lnTo>
                    <a:pt x="149948" y="3776002"/>
                  </a:lnTo>
                  <a:lnTo>
                    <a:pt x="193090" y="3771950"/>
                  </a:lnTo>
                  <a:lnTo>
                    <a:pt x="236702" y="3770465"/>
                  </a:lnTo>
                  <a:lnTo>
                    <a:pt x="277850" y="3769690"/>
                  </a:lnTo>
                  <a:lnTo>
                    <a:pt x="348856" y="3765118"/>
                  </a:lnTo>
                  <a:lnTo>
                    <a:pt x="387184" y="3765753"/>
                  </a:lnTo>
                  <a:lnTo>
                    <a:pt x="443001" y="3797935"/>
                  </a:lnTo>
                  <a:lnTo>
                    <a:pt x="457441" y="3836339"/>
                  </a:lnTo>
                  <a:lnTo>
                    <a:pt x="463638" y="3882644"/>
                  </a:lnTo>
                  <a:lnTo>
                    <a:pt x="464591" y="3931183"/>
                  </a:lnTo>
                  <a:lnTo>
                    <a:pt x="463296" y="3976306"/>
                  </a:lnTo>
                  <a:lnTo>
                    <a:pt x="462762" y="4012387"/>
                  </a:lnTo>
                  <a:lnTo>
                    <a:pt x="465302" y="4043743"/>
                  </a:lnTo>
                  <a:lnTo>
                    <a:pt x="468909" y="4082161"/>
                  </a:lnTo>
                  <a:lnTo>
                    <a:pt x="469709" y="4119969"/>
                  </a:lnTo>
                  <a:lnTo>
                    <a:pt x="463816" y="4149471"/>
                  </a:lnTo>
                  <a:lnTo>
                    <a:pt x="442201" y="4176471"/>
                  </a:lnTo>
                  <a:lnTo>
                    <a:pt x="412496" y="4189565"/>
                  </a:lnTo>
                  <a:lnTo>
                    <a:pt x="378206" y="4193387"/>
                  </a:lnTo>
                  <a:lnTo>
                    <a:pt x="342849" y="4192562"/>
                  </a:lnTo>
                  <a:lnTo>
                    <a:pt x="318833" y="4191711"/>
                  </a:lnTo>
                  <a:lnTo>
                    <a:pt x="212636" y="4192676"/>
                  </a:lnTo>
                  <a:lnTo>
                    <a:pt x="113931" y="4193159"/>
                  </a:lnTo>
                  <a:lnTo>
                    <a:pt x="64592" y="4193705"/>
                  </a:lnTo>
                  <a:lnTo>
                    <a:pt x="15252" y="4194695"/>
                  </a:lnTo>
                  <a:lnTo>
                    <a:pt x="0" y="4210342"/>
                  </a:lnTo>
                  <a:lnTo>
                    <a:pt x="3822" y="4221048"/>
                  </a:lnTo>
                  <a:lnTo>
                    <a:pt x="15252" y="4226293"/>
                  </a:lnTo>
                  <a:lnTo>
                    <a:pt x="67030" y="4228160"/>
                  </a:lnTo>
                  <a:lnTo>
                    <a:pt x="118846" y="4229227"/>
                  </a:lnTo>
                  <a:lnTo>
                    <a:pt x="170675" y="4229697"/>
                  </a:lnTo>
                  <a:lnTo>
                    <a:pt x="274320" y="4229671"/>
                  </a:lnTo>
                  <a:lnTo>
                    <a:pt x="288823" y="4229887"/>
                  </a:lnTo>
                  <a:lnTo>
                    <a:pt x="319519" y="4231360"/>
                  </a:lnTo>
                  <a:lnTo>
                    <a:pt x="369239" y="4234281"/>
                  </a:lnTo>
                  <a:lnTo>
                    <a:pt x="402818" y="4235018"/>
                  </a:lnTo>
                  <a:lnTo>
                    <a:pt x="464794" y="4228109"/>
                  </a:lnTo>
                  <a:lnTo>
                    <a:pt x="500354" y="4202811"/>
                  </a:lnTo>
                  <a:lnTo>
                    <a:pt x="505498" y="4183735"/>
                  </a:lnTo>
                  <a:lnTo>
                    <a:pt x="512775" y="4130306"/>
                  </a:lnTo>
                  <a:close/>
                </a:path>
                <a:path extrusionOk="0" h="13716000" w="2694304">
                  <a:moveTo>
                    <a:pt x="512775" y="3487483"/>
                  </a:moveTo>
                  <a:lnTo>
                    <a:pt x="512597" y="3429927"/>
                  </a:lnTo>
                  <a:lnTo>
                    <a:pt x="505701" y="3318179"/>
                  </a:lnTo>
                  <a:lnTo>
                    <a:pt x="506285" y="3282581"/>
                  </a:lnTo>
                  <a:lnTo>
                    <a:pt x="507746" y="3237827"/>
                  </a:lnTo>
                  <a:lnTo>
                    <a:pt x="506717" y="3189960"/>
                  </a:lnTo>
                  <a:lnTo>
                    <a:pt x="499833" y="3145053"/>
                  </a:lnTo>
                  <a:lnTo>
                    <a:pt x="483743" y="3109150"/>
                  </a:lnTo>
                  <a:lnTo>
                    <a:pt x="455079" y="3088309"/>
                  </a:lnTo>
                  <a:lnTo>
                    <a:pt x="405409" y="3079089"/>
                  </a:lnTo>
                  <a:lnTo>
                    <a:pt x="349999" y="3077324"/>
                  </a:lnTo>
                  <a:lnTo>
                    <a:pt x="294106" y="3079699"/>
                  </a:lnTo>
                  <a:lnTo>
                    <a:pt x="242989" y="3082848"/>
                  </a:lnTo>
                  <a:lnTo>
                    <a:pt x="189230" y="3086798"/>
                  </a:lnTo>
                  <a:lnTo>
                    <a:pt x="135775" y="3092843"/>
                  </a:lnTo>
                  <a:lnTo>
                    <a:pt x="82562" y="3100755"/>
                  </a:lnTo>
                  <a:lnTo>
                    <a:pt x="29514" y="3110268"/>
                  </a:lnTo>
                  <a:lnTo>
                    <a:pt x="3987" y="3463188"/>
                  </a:lnTo>
                  <a:lnTo>
                    <a:pt x="5156" y="3470198"/>
                  </a:lnTo>
                  <a:lnTo>
                    <a:pt x="75285" y="3492690"/>
                  </a:lnTo>
                  <a:lnTo>
                    <a:pt x="129971" y="3498177"/>
                  </a:lnTo>
                  <a:lnTo>
                    <a:pt x="184861" y="3501136"/>
                  </a:lnTo>
                  <a:lnTo>
                    <a:pt x="240068" y="3501161"/>
                  </a:lnTo>
                  <a:lnTo>
                    <a:pt x="277202" y="3500882"/>
                  </a:lnTo>
                  <a:lnTo>
                    <a:pt x="318058" y="3499980"/>
                  </a:lnTo>
                  <a:lnTo>
                    <a:pt x="358317" y="3495510"/>
                  </a:lnTo>
                  <a:lnTo>
                    <a:pt x="412407" y="3472815"/>
                  </a:lnTo>
                  <a:lnTo>
                    <a:pt x="425030" y="3418878"/>
                  </a:lnTo>
                  <a:lnTo>
                    <a:pt x="425246" y="3371786"/>
                  </a:lnTo>
                  <a:lnTo>
                    <a:pt x="424053" y="3318205"/>
                  </a:lnTo>
                  <a:lnTo>
                    <a:pt x="419354" y="3264966"/>
                  </a:lnTo>
                  <a:lnTo>
                    <a:pt x="409003" y="3218916"/>
                  </a:lnTo>
                  <a:lnTo>
                    <a:pt x="372275" y="3182747"/>
                  </a:lnTo>
                  <a:lnTo>
                    <a:pt x="327139" y="3175724"/>
                  </a:lnTo>
                  <a:lnTo>
                    <a:pt x="268998" y="3174060"/>
                  </a:lnTo>
                  <a:lnTo>
                    <a:pt x="210845" y="3176574"/>
                  </a:lnTo>
                  <a:lnTo>
                    <a:pt x="165684" y="3182074"/>
                  </a:lnTo>
                  <a:lnTo>
                    <a:pt x="127025" y="3202089"/>
                  </a:lnTo>
                  <a:lnTo>
                    <a:pt x="109956" y="3237941"/>
                  </a:lnTo>
                  <a:lnTo>
                    <a:pt x="107657" y="3283216"/>
                  </a:lnTo>
                  <a:lnTo>
                    <a:pt x="113271" y="3331464"/>
                  </a:lnTo>
                  <a:lnTo>
                    <a:pt x="119989" y="3376244"/>
                  </a:lnTo>
                  <a:lnTo>
                    <a:pt x="301701" y="3398469"/>
                  </a:lnTo>
                  <a:lnTo>
                    <a:pt x="329044" y="3330384"/>
                  </a:lnTo>
                  <a:lnTo>
                    <a:pt x="298640" y="3283686"/>
                  </a:lnTo>
                  <a:lnTo>
                    <a:pt x="211810" y="3273653"/>
                  </a:lnTo>
                  <a:lnTo>
                    <a:pt x="195389" y="3311093"/>
                  </a:lnTo>
                  <a:lnTo>
                    <a:pt x="237299" y="3321634"/>
                  </a:lnTo>
                  <a:lnTo>
                    <a:pt x="261416" y="3327247"/>
                  </a:lnTo>
                  <a:lnTo>
                    <a:pt x="236410" y="3357778"/>
                  </a:lnTo>
                  <a:lnTo>
                    <a:pt x="186715" y="3356826"/>
                  </a:lnTo>
                  <a:lnTo>
                    <a:pt x="157010" y="3320935"/>
                  </a:lnTo>
                  <a:lnTo>
                    <a:pt x="153644" y="3284207"/>
                  </a:lnTo>
                  <a:lnTo>
                    <a:pt x="155422" y="3250933"/>
                  </a:lnTo>
                  <a:lnTo>
                    <a:pt x="165684" y="3227565"/>
                  </a:lnTo>
                  <a:lnTo>
                    <a:pt x="188429" y="3222891"/>
                  </a:lnTo>
                  <a:lnTo>
                    <a:pt x="230238" y="3222625"/>
                  </a:lnTo>
                  <a:lnTo>
                    <a:pt x="273177" y="3224809"/>
                  </a:lnTo>
                  <a:lnTo>
                    <a:pt x="339242" y="3239795"/>
                  </a:lnTo>
                  <a:lnTo>
                    <a:pt x="368719" y="3288461"/>
                  </a:lnTo>
                  <a:lnTo>
                    <a:pt x="372656" y="3330740"/>
                  </a:lnTo>
                  <a:lnTo>
                    <a:pt x="378193" y="3401250"/>
                  </a:lnTo>
                  <a:lnTo>
                    <a:pt x="356971" y="3426129"/>
                  </a:lnTo>
                  <a:lnTo>
                    <a:pt x="332828" y="3443236"/>
                  </a:lnTo>
                  <a:lnTo>
                    <a:pt x="305739" y="3452571"/>
                  </a:lnTo>
                  <a:lnTo>
                    <a:pt x="275742" y="3454120"/>
                  </a:lnTo>
                  <a:lnTo>
                    <a:pt x="241541" y="3458184"/>
                  </a:lnTo>
                  <a:lnTo>
                    <a:pt x="204406" y="3459162"/>
                  </a:lnTo>
                  <a:lnTo>
                    <a:pt x="167246" y="3457448"/>
                  </a:lnTo>
                  <a:lnTo>
                    <a:pt x="132994" y="3453434"/>
                  </a:lnTo>
                  <a:lnTo>
                    <a:pt x="97434" y="3450298"/>
                  </a:lnTo>
                  <a:lnTo>
                    <a:pt x="70497" y="3444316"/>
                  </a:lnTo>
                  <a:lnTo>
                    <a:pt x="53848" y="3432213"/>
                  </a:lnTo>
                  <a:lnTo>
                    <a:pt x="47472" y="3413988"/>
                  </a:lnTo>
                  <a:lnTo>
                    <a:pt x="51384" y="3389630"/>
                  </a:lnTo>
                  <a:lnTo>
                    <a:pt x="47548" y="3355048"/>
                  </a:lnTo>
                  <a:lnTo>
                    <a:pt x="49098" y="3316605"/>
                  </a:lnTo>
                  <a:lnTo>
                    <a:pt x="52768" y="3277908"/>
                  </a:lnTo>
                  <a:lnTo>
                    <a:pt x="55308" y="3242513"/>
                  </a:lnTo>
                  <a:lnTo>
                    <a:pt x="55841" y="3202559"/>
                  </a:lnTo>
                  <a:lnTo>
                    <a:pt x="75603" y="3156521"/>
                  </a:lnTo>
                  <a:lnTo>
                    <a:pt x="149948" y="3133191"/>
                  </a:lnTo>
                  <a:lnTo>
                    <a:pt x="193090" y="3129140"/>
                  </a:lnTo>
                  <a:lnTo>
                    <a:pt x="236702" y="3127641"/>
                  </a:lnTo>
                  <a:lnTo>
                    <a:pt x="277850" y="3126867"/>
                  </a:lnTo>
                  <a:lnTo>
                    <a:pt x="348856" y="3122307"/>
                  </a:lnTo>
                  <a:lnTo>
                    <a:pt x="387184" y="3122942"/>
                  </a:lnTo>
                  <a:lnTo>
                    <a:pt x="443001" y="3155111"/>
                  </a:lnTo>
                  <a:lnTo>
                    <a:pt x="457441" y="3193529"/>
                  </a:lnTo>
                  <a:lnTo>
                    <a:pt x="463638" y="3239820"/>
                  </a:lnTo>
                  <a:lnTo>
                    <a:pt x="464591" y="3288360"/>
                  </a:lnTo>
                  <a:lnTo>
                    <a:pt x="463296" y="3333496"/>
                  </a:lnTo>
                  <a:lnTo>
                    <a:pt x="462762" y="3369564"/>
                  </a:lnTo>
                  <a:lnTo>
                    <a:pt x="465302" y="3400920"/>
                  </a:lnTo>
                  <a:lnTo>
                    <a:pt x="468909" y="3439337"/>
                  </a:lnTo>
                  <a:lnTo>
                    <a:pt x="469709" y="3477145"/>
                  </a:lnTo>
                  <a:lnTo>
                    <a:pt x="463816" y="3506647"/>
                  </a:lnTo>
                  <a:lnTo>
                    <a:pt x="442201" y="3533648"/>
                  </a:lnTo>
                  <a:lnTo>
                    <a:pt x="412496" y="3546741"/>
                  </a:lnTo>
                  <a:lnTo>
                    <a:pt x="378218" y="3550564"/>
                  </a:lnTo>
                  <a:lnTo>
                    <a:pt x="342861" y="3549751"/>
                  </a:lnTo>
                  <a:lnTo>
                    <a:pt x="318833" y="3548900"/>
                  </a:lnTo>
                  <a:lnTo>
                    <a:pt x="212636" y="3549866"/>
                  </a:lnTo>
                  <a:lnTo>
                    <a:pt x="113931" y="3550348"/>
                  </a:lnTo>
                  <a:lnTo>
                    <a:pt x="64592" y="3550882"/>
                  </a:lnTo>
                  <a:lnTo>
                    <a:pt x="15252" y="3551872"/>
                  </a:lnTo>
                  <a:lnTo>
                    <a:pt x="0" y="3567531"/>
                  </a:lnTo>
                  <a:lnTo>
                    <a:pt x="3822" y="3578237"/>
                  </a:lnTo>
                  <a:lnTo>
                    <a:pt x="15252" y="3583482"/>
                  </a:lnTo>
                  <a:lnTo>
                    <a:pt x="67030" y="3585349"/>
                  </a:lnTo>
                  <a:lnTo>
                    <a:pt x="118846" y="3586416"/>
                  </a:lnTo>
                  <a:lnTo>
                    <a:pt x="170675" y="3586873"/>
                  </a:lnTo>
                  <a:lnTo>
                    <a:pt x="274320" y="3586848"/>
                  </a:lnTo>
                  <a:lnTo>
                    <a:pt x="288823" y="3587064"/>
                  </a:lnTo>
                  <a:lnTo>
                    <a:pt x="319519" y="3588537"/>
                  </a:lnTo>
                  <a:lnTo>
                    <a:pt x="369239" y="3591458"/>
                  </a:lnTo>
                  <a:lnTo>
                    <a:pt x="402831" y="3592195"/>
                  </a:lnTo>
                  <a:lnTo>
                    <a:pt x="464794" y="3585299"/>
                  </a:lnTo>
                  <a:lnTo>
                    <a:pt x="500354" y="3559987"/>
                  </a:lnTo>
                  <a:lnTo>
                    <a:pt x="505498" y="3540912"/>
                  </a:lnTo>
                  <a:lnTo>
                    <a:pt x="512775" y="3487483"/>
                  </a:lnTo>
                  <a:close/>
                </a:path>
                <a:path extrusionOk="0" h="13716000" w="2694304">
                  <a:moveTo>
                    <a:pt x="512775" y="2844673"/>
                  </a:moveTo>
                  <a:lnTo>
                    <a:pt x="512597" y="2787116"/>
                  </a:lnTo>
                  <a:lnTo>
                    <a:pt x="505701" y="2675369"/>
                  </a:lnTo>
                  <a:lnTo>
                    <a:pt x="506285" y="2639771"/>
                  </a:lnTo>
                  <a:lnTo>
                    <a:pt x="507746" y="2595003"/>
                  </a:lnTo>
                  <a:lnTo>
                    <a:pt x="506717" y="2547150"/>
                  </a:lnTo>
                  <a:lnTo>
                    <a:pt x="499833" y="2502230"/>
                  </a:lnTo>
                  <a:lnTo>
                    <a:pt x="483743" y="2466327"/>
                  </a:lnTo>
                  <a:lnTo>
                    <a:pt x="455079" y="2445499"/>
                  </a:lnTo>
                  <a:lnTo>
                    <a:pt x="405409" y="2436266"/>
                  </a:lnTo>
                  <a:lnTo>
                    <a:pt x="349999" y="2434513"/>
                  </a:lnTo>
                  <a:lnTo>
                    <a:pt x="294106" y="2436888"/>
                  </a:lnTo>
                  <a:lnTo>
                    <a:pt x="242989" y="2440038"/>
                  </a:lnTo>
                  <a:lnTo>
                    <a:pt x="189230" y="2443975"/>
                  </a:lnTo>
                  <a:lnTo>
                    <a:pt x="135775" y="2450020"/>
                  </a:lnTo>
                  <a:lnTo>
                    <a:pt x="82562" y="2457945"/>
                  </a:lnTo>
                  <a:lnTo>
                    <a:pt x="29514" y="2467457"/>
                  </a:lnTo>
                  <a:lnTo>
                    <a:pt x="3987" y="2820378"/>
                  </a:lnTo>
                  <a:lnTo>
                    <a:pt x="5156" y="2827388"/>
                  </a:lnTo>
                  <a:lnTo>
                    <a:pt x="75285" y="2849880"/>
                  </a:lnTo>
                  <a:lnTo>
                    <a:pt x="129971" y="2855366"/>
                  </a:lnTo>
                  <a:lnTo>
                    <a:pt x="184861" y="2858325"/>
                  </a:lnTo>
                  <a:lnTo>
                    <a:pt x="240068" y="2858351"/>
                  </a:lnTo>
                  <a:lnTo>
                    <a:pt x="277202" y="2858071"/>
                  </a:lnTo>
                  <a:lnTo>
                    <a:pt x="318058" y="2857157"/>
                  </a:lnTo>
                  <a:lnTo>
                    <a:pt x="358317" y="2852686"/>
                  </a:lnTo>
                  <a:lnTo>
                    <a:pt x="412407" y="2830004"/>
                  </a:lnTo>
                  <a:lnTo>
                    <a:pt x="425030" y="2776067"/>
                  </a:lnTo>
                  <a:lnTo>
                    <a:pt x="425246" y="2728963"/>
                  </a:lnTo>
                  <a:lnTo>
                    <a:pt x="424053" y="2675382"/>
                  </a:lnTo>
                  <a:lnTo>
                    <a:pt x="419354" y="2622156"/>
                  </a:lnTo>
                  <a:lnTo>
                    <a:pt x="409003" y="2576106"/>
                  </a:lnTo>
                  <a:lnTo>
                    <a:pt x="372275" y="2539936"/>
                  </a:lnTo>
                  <a:lnTo>
                    <a:pt x="327139" y="2532900"/>
                  </a:lnTo>
                  <a:lnTo>
                    <a:pt x="268998" y="2531249"/>
                  </a:lnTo>
                  <a:lnTo>
                    <a:pt x="210845" y="2533764"/>
                  </a:lnTo>
                  <a:lnTo>
                    <a:pt x="165684" y="2539263"/>
                  </a:lnTo>
                  <a:lnTo>
                    <a:pt x="127025" y="2559278"/>
                  </a:lnTo>
                  <a:lnTo>
                    <a:pt x="109956" y="2595130"/>
                  </a:lnTo>
                  <a:lnTo>
                    <a:pt x="107657" y="2640406"/>
                  </a:lnTo>
                  <a:lnTo>
                    <a:pt x="113271" y="2688653"/>
                  </a:lnTo>
                  <a:lnTo>
                    <a:pt x="119989" y="2733433"/>
                  </a:lnTo>
                  <a:lnTo>
                    <a:pt x="301701" y="2755658"/>
                  </a:lnTo>
                  <a:lnTo>
                    <a:pt x="329044" y="2687574"/>
                  </a:lnTo>
                  <a:lnTo>
                    <a:pt x="298640" y="2640876"/>
                  </a:lnTo>
                  <a:lnTo>
                    <a:pt x="211810" y="2630843"/>
                  </a:lnTo>
                  <a:lnTo>
                    <a:pt x="195389" y="2668282"/>
                  </a:lnTo>
                  <a:lnTo>
                    <a:pt x="237299" y="2678823"/>
                  </a:lnTo>
                  <a:lnTo>
                    <a:pt x="261416" y="2684437"/>
                  </a:lnTo>
                  <a:lnTo>
                    <a:pt x="236410" y="2714968"/>
                  </a:lnTo>
                  <a:lnTo>
                    <a:pt x="186715" y="2714015"/>
                  </a:lnTo>
                  <a:lnTo>
                    <a:pt x="157010" y="2678112"/>
                  </a:lnTo>
                  <a:lnTo>
                    <a:pt x="153644" y="2641396"/>
                  </a:lnTo>
                  <a:lnTo>
                    <a:pt x="155422" y="2608122"/>
                  </a:lnTo>
                  <a:lnTo>
                    <a:pt x="165684" y="2584754"/>
                  </a:lnTo>
                  <a:lnTo>
                    <a:pt x="188429" y="2580081"/>
                  </a:lnTo>
                  <a:lnTo>
                    <a:pt x="230238" y="2579814"/>
                  </a:lnTo>
                  <a:lnTo>
                    <a:pt x="273177" y="2581999"/>
                  </a:lnTo>
                  <a:lnTo>
                    <a:pt x="339242" y="2596985"/>
                  </a:lnTo>
                  <a:lnTo>
                    <a:pt x="368719" y="2645638"/>
                  </a:lnTo>
                  <a:lnTo>
                    <a:pt x="372656" y="2687917"/>
                  </a:lnTo>
                  <a:lnTo>
                    <a:pt x="378193" y="2758440"/>
                  </a:lnTo>
                  <a:lnTo>
                    <a:pt x="356971" y="2783319"/>
                  </a:lnTo>
                  <a:lnTo>
                    <a:pt x="332828" y="2800426"/>
                  </a:lnTo>
                  <a:lnTo>
                    <a:pt x="305739" y="2809748"/>
                  </a:lnTo>
                  <a:lnTo>
                    <a:pt x="275742" y="2811310"/>
                  </a:lnTo>
                  <a:lnTo>
                    <a:pt x="241541" y="2815361"/>
                  </a:lnTo>
                  <a:lnTo>
                    <a:pt x="204406" y="2816339"/>
                  </a:lnTo>
                  <a:lnTo>
                    <a:pt x="167246" y="2814624"/>
                  </a:lnTo>
                  <a:lnTo>
                    <a:pt x="132994" y="2810611"/>
                  </a:lnTo>
                  <a:lnTo>
                    <a:pt x="97434" y="2807487"/>
                  </a:lnTo>
                  <a:lnTo>
                    <a:pt x="70497" y="2801493"/>
                  </a:lnTo>
                  <a:lnTo>
                    <a:pt x="53848" y="2789390"/>
                  </a:lnTo>
                  <a:lnTo>
                    <a:pt x="47472" y="2771165"/>
                  </a:lnTo>
                  <a:lnTo>
                    <a:pt x="51384" y="2746819"/>
                  </a:lnTo>
                  <a:lnTo>
                    <a:pt x="47548" y="2712224"/>
                  </a:lnTo>
                  <a:lnTo>
                    <a:pt x="49098" y="2673794"/>
                  </a:lnTo>
                  <a:lnTo>
                    <a:pt x="52768" y="2635085"/>
                  </a:lnTo>
                  <a:lnTo>
                    <a:pt x="55308" y="2599690"/>
                  </a:lnTo>
                  <a:lnTo>
                    <a:pt x="55841" y="2559735"/>
                  </a:lnTo>
                  <a:lnTo>
                    <a:pt x="75603" y="2513698"/>
                  </a:lnTo>
                  <a:lnTo>
                    <a:pt x="149948" y="2490381"/>
                  </a:lnTo>
                  <a:lnTo>
                    <a:pt x="193090" y="2486317"/>
                  </a:lnTo>
                  <a:lnTo>
                    <a:pt x="236702" y="2484831"/>
                  </a:lnTo>
                  <a:lnTo>
                    <a:pt x="277850" y="2484056"/>
                  </a:lnTo>
                  <a:lnTo>
                    <a:pt x="348856" y="2479484"/>
                  </a:lnTo>
                  <a:lnTo>
                    <a:pt x="387184" y="2480119"/>
                  </a:lnTo>
                  <a:lnTo>
                    <a:pt x="443001" y="2512288"/>
                  </a:lnTo>
                  <a:lnTo>
                    <a:pt x="457441" y="2550706"/>
                  </a:lnTo>
                  <a:lnTo>
                    <a:pt x="463638" y="2597010"/>
                  </a:lnTo>
                  <a:lnTo>
                    <a:pt x="464591" y="2645549"/>
                  </a:lnTo>
                  <a:lnTo>
                    <a:pt x="463296" y="2690672"/>
                  </a:lnTo>
                  <a:lnTo>
                    <a:pt x="462762" y="2726753"/>
                  </a:lnTo>
                  <a:lnTo>
                    <a:pt x="465302" y="2758109"/>
                  </a:lnTo>
                  <a:lnTo>
                    <a:pt x="468909" y="2796527"/>
                  </a:lnTo>
                  <a:lnTo>
                    <a:pt x="469709" y="2834335"/>
                  </a:lnTo>
                  <a:lnTo>
                    <a:pt x="463816" y="2863837"/>
                  </a:lnTo>
                  <a:lnTo>
                    <a:pt x="442201" y="2890837"/>
                  </a:lnTo>
                  <a:lnTo>
                    <a:pt x="412496" y="2903931"/>
                  </a:lnTo>
                  <a:lnTo>
                    <a:pt x="378218" y="2907741"/>
                  </a:lnTo>
                  <a:lnTo>
                    <a:pt x="342861" y="2906928"/>
                  </a:lnTo>
                  <a:lnTo>
                    <a:pt x="318833" y="2906090"/>
                  </a:lnTo>
                  <a:lnTo>
                    <a:pt x="212636" y="2907042"/>
                  </a:lnTo>
                  <a:lnTo>
                    <a:pt x="113931" y="2907525"/>
                  </a:lnTo>
                  <a:lnTo>
                    <a:pt x="64592" y="2908071"/>
                  </a:lnTo>
                  <a:lnTo>
                    <a:pt x="15252" y="2909062"/>
                  </a:lnTo>
                  <a:lnTo>
                    <a:pt x="0" y="2924721"/>
                  </a:lnTo>
                  <a:lnTo>
                    <a:pt x="3822" y="2935414"/>
                  </a:lnTo>
                  <a:lnTo>
                    <a:pt x="15252" y="2940672"/>
                  </a:lnTo>
                  <a:lnTo>
                    <a:pt x="67030" y="2942539"/>
                  </a:lnTo>
                  <a:lnTo>
                    <a:pt x="118846" y="2943593"/>
                  </a:lnTo>
                  <a:lnTo>
                    <a:pt x="170675" y="2944063"/>
                  </a:lnTo>
                  <a:lnTo>
                    <a:pt x="274320" y="2944025"/>
                  </a:lnTo>
                  <a:lnTo>
                    <a:pt x="288823" y="2944241"/>
                  </a:lnTo>
                  <a:lnTo>
                    <a:pt x="319519" y="2945714"/>
                  </a:lnTo>
                  <a:lnTo>
                    <a:pt x="369227" y="2948635"/>
                  </a:lnTo>
                  <a:lnTo>
                    <a:pt x="402818" y="2949371"/>
                  </a:lnTo>
                  <a:lnTo>
                    <a:pt x="464794" y="2942475"/>
                  </a:lnTo>
                  <a:lnTo>
                    <a:pt x="500354" y="2917177"/>
                  </a:lnTo>
                  <a:lnTo>
                    <a:pt x="505498" y="2898089"/>
                  </a:lnTo>
                  <a:lnTo>
                    <a:pt x="512775" y="2844673"/>
                  </a:lnTo>
                  <a:close/>
                </a:path>
                <a:path extrusionOk="0" h="13716000" w="2694304">
                  <a:moveTo>
                    <a:pt x="512775" y="2201862"/>
                  </a:moveTo>
                  <a:lnTo>
                    <a:pt x="512597" y="2144306"/>
                  </a:lnTo>
                  <a:lnTo>
                    <a:pt x="505701" y="2032546"/>
                  </a:lnTo>
                  <a:lnTo>
                    <a:pt x="506285" y="1996960"/>
                  </a:lnTo>
                  <a:lnTo>
                    <a:pt x="507746" y="1952193"/>
                  </a:lnTo>
                  <a:lnTo>
                    <a:pt x="506717" y="1904326"/>
                  </a:lnTo>
                  <a:lnTo>
                    <a:pt x="499833" y="1859419"/>
                  </a:lnTo>
                  <a:lnTo>
                    <a:pt x="483743" y="1823516"/>
                  </a:lnTo>
                  <a:lnTo>
                    <a:pt x="455079" y="1802676"/>
                  </a:lnTo>
                  <a:lnTo>
                    <a:pt x="405409" y="1793455"/>
                  </a:lnTo>
                  <a:lnTo>
                    <a:pt x="349999" y="1791703"/>
                  </a:lnTo>
                  <a:lnTo>
                    <a:pt x="294106" y="1794065"/>
                  </a:lnTo>
                  <a:lnTo>
                    <a:pt x="242989" y="1797215"/>
                  </a:lnTo>
                  <a:lnTo>
                    <a:pt x="189230" y="1801164"/>
                  </a:lnTo>
                  <a:lnTo>
                    <a:pt x="135775" y="1807210"/>
                  </a:lnTo>
                  <a:lnTo>
                    <a:pt x="82562" y="1815122"/>
                  </a:lnTo>
                  <a:lnTo>
                    <a:pt x="29514" y="1824647"/>
                  </a:lnTo>
                  <a:lnTo>
                    <a:pt x="3987" y="2177554"/>
                  </a:lnTo>
                  <a:lnTo>
                    <a:pt x="5156" y="2184565"/>
                  </a:lnTo>
                  <a:lnTo>
                    <a:pt x="75285" y="2207056"/>
                  </a:lnTo>
                  <a:lnTo>
                    <a:pt x="129971" y="2212543"/>
                  </a:lnTo>
                  <a:lnTo>
                    <a:pt x="184861" y="2215502"/>
                  </a:lnTo>
                  <a:lnTo>
                    <a:pt x="240068" y="2215527"/>
                  </a:lnTo>
                  <a:lnTo>
                    <a:pt x="277202" y="2215248"/>
                  </a:lnTo>
                  <a:lnTo>
                    <a:pt x="318058" y="2214334"/>
                  </a:lnTo>
                  <a:lnTo>
                    <a:pt x="358317" y="2209876"/>
                  </a:lnTo>
                  <a:lnTo>
                    <a:pt x="412407" y="2187181"/>
                  </a:lnTo>
                  <a:lnTo>
                    <a:pt x="425030" y="2133244"/>
                  </a:lnTo>
                  <a:lnTo>
                    <a:pt x="425246" y="2086152"/>
                  </a:lnTo>
                  <a:lnTo>
                    <a:pt x="424053" y="2032571"/>
                  </a:lnTo>
                  <a:lnTo>
                    <a:pt x="419354" y="1979345"/>
                  </a:lnTo>
                  <a:lnTo>
                    <a:pt x="409003" y="1933295"/>
                  </a:lnTo>
                  <a:lnTo>
                    <a:pt x="372275" y="1897113"/>
                  </a:lnTo>
                  <a:lnTo>
                    <a:pt x="327139" y="1890090"/>
                  </a:lnTo>
                  <a:lnTo>
                    <a:pt x="268998" y="1888426"/>
                  </a:lnTo>
                  <a:lnTo>
                    <a:pt x="210845" y="1890941"/>
                  </a:lnTo>
                  <a:lnTo>
                    <a:pt x="165684" y="1896440"/>
                  </a:lnTo>
                  <a:lnTo>
                    <a:pt x="127025" y="1916455"/>
                  </a:lnTo>
                  <a:lnTo>
                    <a:pt x="109956" y="1952307"/>
                  </a:lnTo>
                  <a:lnTo>
                    <a:pt x="107657" y="1997583"/>
                  </a:lnTo>
                  <a:lnTo>
                    <a:pt x="113271" y="2045817"/>
                  </a:lnTo>
                  <a:lnTo>
                    <a:pt x="119989" y="2090597"/>
                  </a:lnTo>
                  <a:lnTo>
                    <a:pt x="301701" y="2112835"/>
                  </a:lnTo>
                  <a:lnTo>
                    <a:pt x="329044" y="2044763"/>
                  </a:lnTo>
                  <a:lnTo>
                    <a:pt x="298640" y="1998052"/>
                  </a:lnTo>
                  <a:lnTo>
                    <a:pt x="211810" y="1988019"/>
                  </a:lnTo>
                  <a:lnTo>
                    <a:pt x="195389" y="2025459"/>
                  </a:lnTo>
                  <a:lnTo>
                    <a:pt x="237299" y="2036000"/>
                  </a:lnTo>
                  <a:lnTo>
                    <a:pt x="261416" y="2041613"/>
                  </a:lnTo>
                  <a:lnTo>
                    <a:pt x="236410" y="2072157"/>
                  </a:lnTo>
                  <a:lnTo>
                    <a:pt x="186715" y="2071192"/>
                  </a:lnTo>
                  <a:lnTo>
                    <a:pt x="157010" y="2035302"/>
                  </a:lnTo>
                  <a:lnTo>
                    <a:pt x="153644" y="1998586"/>
                  </a:lnTo>
                  <a:lnTo>
                    <a:pt x="155422" y="1965299"/>
                  </a:lnTo>
                  <a:lnTo>
                    <a:pt x="165684" y="1941931"/>
                  </a:lnTo>
                  <a:lnTo>
                    <a:pt x="188429" y="1937258"/>
                  </a:lnTo>
                  <a:lnTo>
                    <a:pt x="230238" y="1936991"/>
                  </a:lnTo>
                  <a:lnTo>
                    <a:pt x="273177" y="1939175"/>
                  </a:lnTo>
                  <a:lnTo>
                    <a:pt x="339242" y="1954161"/>
                  </a:lnTo>
                  <a:lnTo>
                    <a:pt x="368719" y="2002828"/>
                  </a:lnTo>
                  <a:lnTo>
                    <a:pt x="372656" y="2045106"/>
                  </a:lnTo>
                  <a:lnTo>
                    <a:pt x="378193" y="2115616"/>
                  </a:lnTo>
                  <a:lnTo>
                    <a:pt x="356971" y="2140496"/>
                  </a:lnTo>
                  <a:lnTo>
                    <a:pt x="332828" y="2157603"/>
                  </a:lnTo>
                  <a:lnTo>
                    <a:pt x="305739" y="2166937"/>
                  </a:lnTo>
                  <a:lnTo>
                    <a:pt x="275742" y="2168487"/>
                  </a:lnTo>
                  <a:lnTo>
                    <a:pt x="241541" y="2172551"/>
                  </a:lnTo>
                  <a:lnTo>
                    <a:pt x="204406" y="2173528"/>
                  </a:lnTo>
                  <a:lnTo>
                    <a:pt x="167246" y="2171814"/>
                  </a:lnTo>
                  <a:lnTo>
                    <a:pt x="132994" y="2167788"/>
                  </a:lnTo>
                  <a:lnTo>
                    <a:pt x="97434" y="2164664"/>
                  </a:lnTo>
                  <a:lnTo>
                    <a:pt x="70497" y="2158682"/>
                  </a:lnTo>
                  <a:lnTo>
                    <a:pt x="53848" y="2146579"/>
                  </a:lnTo>
                  <a:lnTo>
                    <a:pt x="47472" y="2128342"/>
                  </a:lnTo>
                  <a:lnTo>
                    <a:pt x="51384" y="2103996"/>
                  </a:lnTo>
                  <a:lnTo>
                    <a:pt x="47548" y="2069414"/>
                  </a:lnTo>
                  <a:lnTo>
                    <a:pt x="49098" y="2030971"/>
                  </a:lnTo>
                  <a:lnTo>
                    <a:pt x="52768" y="1992274"/>
                  </a:lnTo>
                  <a:lnTo>
                    <a:pt x="55308" y="1956879"/>
                  </a:lnTo>
                  <a:lnTo>
                    <a:pt x="55841" y="1916925"/>
                  </a:lnTo>
                  <a:lnTo>
                    <a:pt x="75603" y="1870875"/>
                  </a:lnTo>
                  <a:lnTo>
                    <a:pt x="149948" y="1847557"/>
                  </a:lnTo>
                  <a:lnTo>
                    <a:pt x="193090" y="1843506"/>
                  </a:lnTo>
                  <a:lnTo>
                    <a:pt x="236702" y="1842020"/>
                  </a:lnTo>
                  <a:lnTo>
                    <a:pt x="277850" y="1841233"/>
                  </a:lnTo>
                  <a:lnTo>
                    <a:pt x="348856" y="1836674"/>
                  </a:lnTo>
                  <a:lnTo>
                    <a:pt x="387184" y="1837309"/>
                  </a:lnTo>
                  <a:lnTo>
                    <a:pt x="443001" y="1869478"/>
                  </a:lnTo>
                  <a:lnTo>
                    <a:pt x="457441" y="1907895"/>
                  </a:lnTo>
                  <a:lnTo>
                    <a:pt x="463638" y="1954187"/>
                  </a:lnTo>
                  <a:lnTo>
                    <a:pt x="464591" y="2002726"/>
                  </a:lnTo>
                  <a:lnTo>
                    <a:pt x="463296" y="2047862"/>
                  </a:lnTo>
                  <a:lnTo>
                    <a:pt x="462762" y="2083930"/>
                  </a:lnTo>
                  <a:lnTo>
                    <a:pt x="465302" y="2115286"/>
                  </a:lnTo>
                  <a:lnTo>
                    <a:pt x="468909" y="2153704"/>
                  </a:lnTo>
                  <a:lnTo>
                    <a:pt x="469709" y="2191512"/>
                  </a:lnTo>
                  <a:lnTo>
                    <a:pt x="463816" y="2221014"/>
                  </a:lnTo>
                  <a:lnTo>
                    <a:pt x="442201" y="2248014"/>
                  </a:lnTo>
                  <a:lnTo>
                    <a:pt x="412496" y="2261108"/>
                  </a:lnTo>
                  <a:lnTo>
                    <a:pt x="378218" y="2264930"/>
                  </a:lnTo>
                  <a:lnTo>
                    <a:pt x="342861" y="2264118"/>
                  </a:lnTo>
                  <a:lnTo>
                    <a:pt x="318833" y="2263267"/>
                  </a:lnTo>
                  <a:lnTo>
                    <a:pt x="212636" y="2264232"/>
                  </a:lnTo>
                  <a:lnTo>
                    <a:pt x="113931" y="2264714"/>
                  </a:lnTo>
                  <a:lnTo>
                    <a:pt x="64592" y="2265248"/>
                  </a:lnTo>
                  <a:lnTo>
                    <a:pt x="15252" y="2266226"/>
                  </a:lnTo>
                  <a:lnTo>
                    <a:pt x="0" y="2281898"/>
                  </a:lnTo>
                  <a:lnTo>
                    <a:pt x="3822" y="2292591"/>
                  </a:lnTo>
                  <a:lnTo>
                    <a:pt x="15252" y="2297836"/>
                  </a:lnTo>
                  <a:lnTo>
                    <a:pt x="67030" y="2299716"/>
                  </a:lnTo>
                  <a:lnTo>
                    <a:pt x="118846" y="2300782"/>
                  </a:lnTo>
                  <a:lnTo>
                    <a:pt x="170675" y="2301240"/>
                  </a:lnTo>
                  <a:lnTo>
                    <a:pt x="274320" y="2301214"/>
                  </a:lnTo>
                  <a:lnTo>
                    <a:pt x="288823" y="2301430"/>
                  </a:lnTo>
                  <a:lnTo>
                    <a:pt x="319506" y="2302903"/>
                  </a:lnTo>
                  <a:lnTo>
                    <a:pt x="369227" y="2305824"/>
                  </a:lnTo>
                  <a:lnTo>
                    <a:pt x="402818" y="2306561"/>
                  </a:lnTo>
                  <a:lnTo>
                    <a:pt x="464794" y="2299652"/>
                  </a:lnTo>
                  <a:lnTo>
                    <a:pt x="500354" y="2274354"/>
                  </a:lnTo>
                  <a:lnTo>
                    <a:pt x="505498" y="2255278"/>
                  </a:lnTo>
                  <a:lnTo>
                    <a:pt x="512775" y="2201862"/>
                  </a:lnTo>
                  <a:close/>
                </a:path>
                <a:path extrusionOk="0" h="13716000" w="2694304">
                  <a:moveTo>
                    <a:pt x="512775" y="1559026"/>
                  </a:moveTo>
                  <a:lnTo>
                    <a:pt x="512597" y="1501482"/>
                  </a:lnTo>
                  <a:lnTo>
                    <a:pt x="505701" y="1389735"/>
                  </a:lnTo>
                  <a:lnTo>
                    <a:pt x="506285" y="1354137"/>
                  </a:lnTo>
                  <a:lnTo>
                    <a:pt x="507746" y="1309370"/>
                  </a:lnTo>
                  <a:lnTo>
                    <a:pt x="506717" y="1261516"/>
                  </a:lnTo>
                  <a:lnTo>
                    <a:pt x="499833" y="1216596"/>
                  </a:lnTo>
                  <a:lnTo>
                    <a:pt x="483743" y="1180693"/>
                  </a:lnTo>
                  <a:lnTo>
                    <a:pt x="455079" y="1159865"/>
                  </a:lnTo>
                  <a:lnTo>
                    <a:pt x="405409" y="1150632"/>
                  </a:lnTo>
                  <a:lnTo>
                    <a:pt x="349999" y="1148880"/>
                  </a:lnTo>
                  <a:lnTo>
                    <a:pt x="294106" y="1151255"/>
                  </a:lnTo>
                  <a:lnTo>
                    <a:pt x="242989" y="1154404"/>
                  </a:lnTo>
                  <a:lnTo>
                    <a:pt x="189230" y="1158341"/>
                  </a:lnTo>
                  <a:lnTo>
                    <a:pt x="135775" y="1164386"/>
                  </a:lnTo>
                  <a:lnTo>
                    <a:pt x="82562" y="1172298"/>
                  </a:lnTo>
                  <a:lnTo>
                    <a:pt x="29514" y="1181823"/>
                  </a:lnTo>
                  <a:lnTo>
                    <a:pt x="3987" y="1534744"/>
                  </a:lnTo>
                  <a:lnTo>
                    <a:pt x="5156" y="1541754"/>
                  </a:lnTo>
                  <a:lnTo>
                    <a:pt x="75285" y="1564246"/>
                  </a:lnTo>
                  <a:lnTo>
                    <a:pt x="129971" y="1569732"/>
                  </a:lnTo>
                  <a:lnTo>
                    <a:pt x="184861" y="1572691"/>
                  </a:lnTo>
                  <a:lnTo>
                    <a:pt x="240068" y="1572717"/>
                  </a:lnTo>
                  <a:lnTo>
                    <a:pt x="277202" y="1572437"/>
                  </a:lnTo>
                  <a:lnTo>
                    <a:pt x="318058" y="1571523"/>
                  </a:lnTo>
                  <a:lnTo>
                    <a:pt x="358317" y="1567065"/>
                  </a:lnTo>
                  <a:lnTo>
                    <a:pt x="412407" y="1544370"/>
                  </a:lnTo>
                  <a:lnTo>
                    <a:pt x="425030" y="1490433"/>
                  </a:lnTo>
                  <a:lnTo>
                    <a:pt x="425246" y="1443329"/>
                  </a:lnTo>
                  <a:lnTo>
                    <a:pt x="424053" y="1389748"/>
                  </a:lnTo>
                  <a:lnTo>
                    <a:pt x="419354" y="1336522"/>
                  </a:lnTo>
                  <a:lnTo>
                    <a:pt x="409003" y="1290472"/>
                  </a:lnTo>
                  <a:lnTo>
                    <a:pt x="372275" y="1254290"/>
                  </a:lnTo>
                  <a:lnTo>
                    <a:pt x="327139" y="1247267"/>
                  </a:lnTo>
                  <a:lnTo>
                    <a:pt x="268998" y="1245603"/>
                  </a:lnTo>
                  <a:lnTo>
                    <a:pt x="210845" y="1248130"/>
                  </a:lnTo>
                  <a:lnTo>
                    <a:pt x="165684" y="1253629"/>
                  </a:lnTo>
                  <a:lnTo>
                    <a:pt x="127025" y="1273644"/>
                  </a:lnTo>
                  <a:lnTo>
                    <a:pt x="109956" y="1309497"/>
                  </a:lnTo>
                  <a:lnTo>
                    <a:pt x="107657" y="1354759"/>
                  </a:lnTo>
                  <a:lnTo>
                    <a:pt x="113271" y="1403007"/>
                  </a:lnTo>
                  <a:lnTo>
                    <a:pt x="119989" y="1447787"/>
                  </a:lnTo>
                  <a:lnTo>
                    <a:pt x="301701" y="1470025"/>
                  </a:lnTo>
                  <a:lnTo>
                    <a:pt x="329044" y="1401940"/>
                  </a:lnTo>
                  <a:lnTo>
                    <a:pt x="298640" y="1355242"/>
                  </a:lnTo>
                  <a:lnTo>
                    <a:pt x="211810" y="1345209"/>
                  </a:lnTo>
                  <a:lnTo>
                    <a:pt x="195389" y="1382649"/>
                  </a:lnTo>
                  <a:lnTo>
                    <a:pt x="237299" y="1393190"/>
                  </a:lnTo>
                  <a:lnTo>
                    <a:pt x="261416" y="1398790"/>
                  </a:lnTo>
                  <a:lnTo>
                    <a:pt x="236410" y="1429334"/>
                  </a:lnTo>
                  <a:lnTo>
                    <a:pt x="186715" y="1428381"/>
                  </a:lnTo>
                  <a:lnTo>
                    <a:pt x="157010" y="1392491"/>
                  </a:lnTo>
                  <a:lnTo>
                    <a:pt x="153644" y="1355763"/>
                  </a:lnTo>
                  <a:lnTo>
                    <a:pt x="155422" y="1322489"/>
                  </a:lnTo>
                  <a:lnTo>
                    <a:pt x="165684" y="1299121"/>
                  </a:lnTo>
                  <a:lnTo>
                    <a:pt x="188429" y="1294447"/>
                  </a:lnTo>
                  <a:lnTo>
                    <a:pt x="230238" y="1294180"/>
                  </a:lnTo>
                  <a:lnTo>
                    <a:pt x="273177" y="1296352"/>
                  </a:lnTo>
                  <a:lnTo>
                    <a:pt x="339242" y="1311351"/>
                  </a:lnTo>
                  <a:lnTo>
                    <a:pt x="368719" y="1360004"/>
                  </a:lnTo>
                  <a:lnTo>
                    <a:pt x="372656" y="1402283"/>
                  </a:lnTo>
                  <a:lnTo>
                    <a:pt x="378193" y="1472806"/>
                  </a:lnTo>
                  <a:lnTo>
                    <a:pt x="356971" y="1497685"/>
                  </a:lnTo>
                  <a:lnTo>
                    <a:pt x="332828" y="1514792"/>
                  </a:lnTo>
                  <a:lnTo>
                    <a:pt x="305739" y="1524114"/>
                  </a:lnTo>
                  <a:lnTo>
                    <a:pt x="275742" y="1525676"/>
                  </a:lnTo>
                  <a:lnTo>
                    <a:pt x="241541" y="1529727"/>
                  </a:lnTo>
                  <a:lnTo>
                    <a:pt x="204406" y="1530705"/>
                  </a:lnTo>
                  <a:lnTo>
                    <a:pt x="167246" y="1528991"/>
                  </a:lnTo>
                  <a:lnTo>
                    <a:pt x="132994" y="1524977"/>
                  </a:lnTo>
                  <a:lnTo>
                    <a:pt x="97434" y="1521841"/>
                  </a:lnTo>
                  <a:lnTo>
                    <a:pt x="70497" y="1515859"/>
                  </a:lnTo>
                  <a:lnTo>
                    <a:pt x="53848" y="1503756"/>
                  </a:lnTo>
                  <a:lnTo>
                    <a:pt x="47472" y="1485531"/>
                  </a:lnTo>
                  <a:lnTo>
                    <a:pt x="51384" y="1461173"/>
                  </a:lnTo>
                  <a:lnTo>
                    <a:pt x="47548" y="1426591"/>
                  </a:lnTo>
                  <a:lnTo>
                    <a:pt x="49098" y="1388160"/>
                  </a:lnTo>
                  <a:lnTo>
                    <a:pt x="52768" y="1349451"/>
                  </a:lnTo>
                  <a:lnTo>
                    <a:pt x="55308" y="1314056"/>
                  </a:lnTo>
                  <a:lnTo>
                    <a:pt x="55841" y="1274102"/>
                  </a:lnTo>
                  <a:lnTo>
                    <a:pt x="75603" y="1228064"/>
                  </a:lnTo>
                  <a:lnTo>
                    <a:pt x="149948" y="1204734"/>
                  </a:lnTo>
                  <a:lnTo>
                    <a:pt x="193090" y="1200683"/>
                  </a:lnTo>
                  <a:lnTo>
                    <a:pt x="236702" y="1199197"/>
                  </a:lnTo>
                  <a:lnTo>
                    <a:pt x="277850" y="1198422"/>
                  </a:lnTo>
                  <a:lnTo>
                    <a:pt x="348856" y="1193863"/>
                  </a:lnTo>
                  <a:lnTo>
                    <a:pt x="387184" y="1194485"/>
                  </a:lnTo>
                  <a:lnTo>
                    <a:pt x="443001" y="1226654"/>
                  </a:lnTo>
                  <a:lnTo>
                    <a:pt x="457441" y="1265072"/>
                  </a:lnTo>
                  <a:lnTo>
                    <a:pt x="463638" y="1311376"/>
                  </a:lnTo>
                  <a:lnTo>
                    <a:pt x="464591" y="1359916"/>
                  </a:lnTo>
                  <a:lnTo>
                    <a:pt x="463296" y="1405039"/>
                  </a:lnTo>
                  <a:lnTo>
                    <a:pt x="462762" y="1441119"/>
                  </a:lnTo>
                  <a:lnTo>
                    <a:pt x="465302" y="1472476"/>
                  </a:lnTo>
                  <a:lnTo>
                    <a:pt x="468909" y="1510893"/>
                  </a:lnTo>
                  <a:lnTo>
                    <a:pt x="469709" y="1548701"/>
                  </a:lnTo>
                  <a:lnTo>
                    <a:pt x="463816" y="1578203"/>
                  </a:lnTo>
                  <a:lnTo>
                    <a:pt x="442201" y="1605203"/>
                  </a:lnTo>
                  <a:lnTo>
                    <a:pt x="412496" y="1618297"/>
                  </a:lnTo>
                  <a:lnTo>
                    <a:pt x="378206" y="1622107"/>
                  </a:lnTo>
                  <a:lnTo>
                    <a:pt x="342849" y="1621294"/>
                  </a:lnTo>
                  <a:lnTo>
                    <a:pt x="318833" y="1620456"/>
                  </a:lnTo>
                  <a:lnTo>
                    <a:pt x="212636" y="1621409"/>
                  </a:lnTo>
                  <a:lnTo>
                    <a:pt x="113931" y="1621891"/>
                  </a:lnTo>
                  <a:lnTo>
                    <a:pt x="64592" y="1622425"/>
                  </a:lnTo>
                  <a:lnTo>
                    <a:pt x="15252" y="1623415"/>
                  </a:lnTo>
                  <a:lnTo>
                    <a:pt x="0" y="1639074"/>
                  </a:lnTo>
                  <a:lnTo>
                    <a:pt x="3822" y="1649780"/>
                  </a:lnTo>
                  <a:lnTo>
                    <a:pt x="15252" y="1655025"/>
                  </a:lnTo>
                  <a:lnTo>
                    <a:pt x="67030" y="1656905"/>
                  </a:lnTo>
                  <a:lnTo>
                    <a:pt x="118846" y="1657959"/>
                  </a:lnTo>
                  <a:lnTo>
                    <a:pt x="170675" y="1658429"/>
                  </a:lnTo>
                  <a:lnTo>
                    <a:pt x="274320" y="1658391"/>
                  </a:lnTo>
                  <a:lnTo>
                    <a:pt x="288823" y="1658607"/>
                  </a:lnTo>
                  <a:lnTo>
                    <a:pt x="319493" y="1660080"/>
                  </a:lnTo>
                  <a:lnTo>
                    <a:pt x="369214" y="1663001"/>
                  </a:lnTo>
                  <a:lnTo>
                    <a:pt x="402805" y="1663750"/>
                  </a:lnTo>
                  <a:lnTo>
                    <a:pt x="464794" y="1656842"/>
                  </a:lnTo>
                  <a:lnTo>
                    <a:pt x="500354" y="1631543"/>
                  </a:lnTo>
                  <a:lnTo>
                    <a:pt x="505498" y="1612455"/>
                  </a:lnTo>
                  <a:lnTo>
                    <a:pt x="512775" y="1559026"/>
                  </a:lnTo>
                  <a:close/>
                </a:path>
                <a:path extrusionOk="0" h="13716000" w="2694304">
                  <a:moveTo>
                    <a:pt x="512775" y="916228"/>
                  </a:moveTo>
                  <a:lnTo>
                    <a:pt x="512597" y="858672"/>
                  </a:lnTo>
                  <a:lnTo>
                    <a:pt x="505701" y="746912"/>
                  </a:lnTo>
                  <a:lnTo>
                    <a:pt x="506285" y="711327"/>
                  </a:lnTo>
                  <a:lnTo>
                    <a:pt x="507746" y="666559"/>
                  </a:lnTo>
                  <a:lnTo>
                    <a:pt x="506717" y="618705"/>
                  </a:lnTo>
                  <a:lnTo>
                    <a:pt x="499833" y="573786"/>
                  </a:lnTo>
                  <a:lnTo>
                    <a:pt x="483743" y="537883"/>
                  </a:lnTo>
                  <a:lnTo>
                    <a:pt x="455079" y="517042"/>
                  </a:lnTo>
                  <a:lnTo>
                    <a:pt x="405409" y="507822"/>
                  </a:lnTo>
                  <a:lnTo>
                    <a:pt x="349999" y="506069"/>
                  </a:lnTo>
                  <a:lnTo>
                    <a:pt x="294106" y="508431"/>
                  </a:lnTo>
                  <a:lnTo>
                    <a:pt x="242989" y="511581"/>
                  </a:lnTo>
                  <a:lnTo>
                    <a:pt x="189230" y="515531"/>
                  </a:lnTo>
                  <a:lnTo>
                    <a:pt x="135775" y="521576"/>
                  </a:lnTo>
                  <a:lnTo>
                    <a:pt x="82562" y="529488"/>
                  </a:lnTo>
                  <a:lnTo>
                    <a:pt x="29514" y="539013"/>
                  </a:lnTo>
                  <a:lnTo>
                    <a:pt x="3987" y="891921"/>
                  </a:lnTo>
                  <a:lnTo>
                    <a:pt x="5156" y="898931"/>
                  </a:lnTo>
                  <a:lnTo>
                    <a:pt x="75285" y="921435"/>
                  </a:lnTo>
                  <a:lnTo>
                    <a:pt x="129971" y="926909"/>
                  </a:lnTo>
                  <a:lnTo>
                    <a:pt x="184861" y="929868"/>
                  </a:lnTo>
                  <a:lnTo>
                    <a:pt x="240068" y="929894"/>
                  </a:lnTo>
                  <a:lnTo>
                    <a:pt x="277202" y="929614"/>
                  </a:lnTo>
                  <a:lnTo>
                    <a:pt x="318058" y="928712"/>
                  </a:lnTo>
                  <a:lnTo>
                    <a:pt x="358317" y="924242"/>
                  </a:lnTo>
                  <a:lnTo>
                    <a:pt x="412407" y="901547"/>
                  </a:lnTo>
                  <a:lnTo>
                    <a:pt x="425030" y="847610"/>
                  </a:lnTo>
                  <a:lnTo>
                    <a:pt x="425246" y="800519"/>
                  </a:lnTo>
                  <a:lnTo>
                    <a:pt x="424053" y="746937"/>
                  </a:lnTo>
                  <a:lnTo>
                    <a:pt x="419354" y="693712"/>
                  </a:lnTo>
                  <a:lnTo>
                    <a:pt x="409003" y="647649"/>
                  </a:lnTo>
                  <a:lnTo>
                    <a:pt x="372275" y="611479"/>
                  </a:lnTo>
                  <a:lnTo>
                    <a:pt x="327139" y="604456"/>
                  </a:lnTo>
                  <a:lnTo>
                    <a:pt x="268998" y="602792"/>
                  </a:lnTo>
                  <a:lnTo>
                    <a:pt x="210845" y="605307"/>
                  </a:lnTo>
                  <a:lnTo>
                    <a:pt x="165684" y="610806"/>
                  </a:lnTo>
                  <a:lnTo>
                    <a:pt x="127025" y="630821"/>
                  </a:lnTo>
                  <a:lnTo>
                    <a:pt x="109956" y="666673"/>
                  </a:lnTo>
                  <a:lnTo>
                    <a:pt x="107657" y="711949"/>
                  </a:lnTo>
                  <a:lnTo>
                    <a:pt x="113271" y="760183"/>
                  </a:lnTo>
                  <a:lnTo>
                    <a:pt x="119989" y="804964"/>
                  </a:lnTo>
                  <a:lnTo>
                    <a:pt x="301701" y="827201"/>
                  </a:lnTo>
                  <a:lnTo>
                    <a:pt x="329044" y="759117"/>
                  </a:lnTo>
                  <a:lnTo>
                    <a:pt x="298640" y="712419"/>
                  </a:lnTo>
                  <a:lnTo>
                    <a:pt x="211810" y="702373"/>
                  </a:lnTo>
                  <a:lnTo>
                    <a:pt x="195389" y="739825"/>
                  </a:lnTo>
                  <a:lnTo>
                    <a:pt x="237299" y="750379"/>
                  </a:lnTo>
                  <a:lnTo>
                    <a:pt x="261416" y="755980"/>
                  </a:lnTo>
                  <a:lnTo>
                    <a:pt x="236410" y="786523"/>
                  </a:lnTo>
                  <a:lnTo>
                    <a:pt x="186715" y="785571"/>
                  </a:lnTo>
                  <a:lnTo>
                    <a:pt x="157010" y="749668"/>
                  </a:lnTo>
                  <a:lnTo>
                    <a:pt x="153644" y="712939"/>
                  </a:lnTo>
                  <a:lnTo>
                    <a:pt x="155422" y="679678"/>
                  </a:lnTo>
                  <a:lnTo>
                    <a:pt x="165684" y="656310"/>
                  </a:lnTo>
                  <a:lnTo>
                    <a:pt x="188429" y="651624"/>
                  </a:lnTo>
                  <a:lnTo>
                    <a:pt x="230238" y="651357"/>
                  </a:lnTo>
                  <a:lnTo>
                    <a:pt x="273177" y="653542"/>
                  </a:lnTo>
                  <a:lnTo>
                    <a:pt x="339242" y="668528"/>
                  </a:lnTo>
                  <a:lnTo>
                    <a:pt x="368719" y="717194"/>
                  </a:lnTo>
                  <a:lnTo>
                    <a:pt x="372656" y="759472"/>
                  </a:lnTo>
                  <a:lnTo>
                    <a:pt x="378193" y="829983"/>
                  </a:lnTo>
                  <a:lnTo>
                    <a:pt x="356971" y="854862"/>
                  </a:lnTo>
                  <a:lnTo>
                    <a:pt x="332828" y="871969"/>
                  </a:lnTo>
                  <a:lnTo>
                    <a:pt x="305739" y="881303"/>
                  </a:lnTo>
                  <a:lnTo>
                    <a:pt x="275742" y="882853"/>
                  </a:lnTo>
                  <a:lnTo>
                    <a:pt x="241541" y="886917"/>
                  </a:lnTo>
                  <a:lnTo>
                    <a:pt x="204406" y="887895"/>
                  </a:lnTo>
                  <a:lnTo>
                    <a:pt x="167246" y="886180"/>
                  </a:lnTo>
                  <a:lnTo>
                    <a:pt x="132994" y="882167"/>
                  </a:lnTo>
                  <a:lnTo>
                    <a:pt x="97434" y="879017"/>
                  </a:lnTo>
                  <a:lnTo>
                    <a:pt x="70497" y="873048"/>
                  </a:lnTo>
                  <a:lnTo>
                    <a:pt x="53848" y="860945"/>
                  </a:lnTo>
                  <a:lnTo>
                    <a:pt x="47472" y="842708"/>
                  </a:lnTo>
                  <a:lnTo>
                    <a:pt x="51384" y="818362"/>
                  </a:lnTo>
                  <a:lnTo>
                    <a:pt x="47548" y="783780"/>
                  </a:lnTo>
                  <a:lnTo>
                    <a:pt x="49098" y="745337"/>
                  </a:lnTo>
                  <a:lnTo>
                    <a:pt x="52768" y="706640"/>
                  </a:lnTo>
                  <a:lnTo>
                    <a:pt x="55308" y="671233"/>
                  </a:lnTo>
                  <a:lnTo>
                    <a:pt x="55841" y="631278"/>
                  </a:lnTo>
                  <a:lnTo>
                    <a:pt x="75603" y="585241"/>
                  </a:lnTo>
                  <a:lnTo>
                    <a:pt x="149948" y="561924"/>
                  </a:lnTo>
                  <a:lnTo>
                    <a:pt x="193090" y="557872"/>
                  </a:lnTo>
                  <a:lnTo>
                    <a:pt x="236702" y="556387"/>
                  </a:lnTo>
                  <a:lnTo>
                    <a:pt x="277850" y="555599"/>
                  </a:lnTo>
                  <a:lnTo>
                    <a:pt x="348856" y="551027"/>
                  </a:lnTo>
                  <a:lnTo>
                    <a:pt x="387184" y="551662"/>
                  </a:lnTo>
                  <a:lnTo>
                    <a:pt x="443001" y="583844"/>
                  </a:lnTo>
                  <a:lnTo>
                    <a:pt x="457441" y="622261"/>
                  </a:lnTo>
                  <a:lnTo>
                    <a:pt x="463638" y="668553"/>
                  </a:lnTo>
                  <a:lnTo>
                    <a:pt x="464591" y="717092"/>
                  </a:lnTo>
                  <a:lnTo>
                    <a:pt x="463296" y="762228"/>
                  </a:lnTo>
                  <a:lnTo>
                    <a:pt x="462762" y="798296"/>
                  </a:lnTo>
                  <a:lnTo>
                    <a:pt x="465302" y="829652"/>
                  </a:lnTo>
                  <a:lnTo>
                    <a:pt x="468909" y="868070"/>
                  </a:lnTo>
                  <a:lnTo>
                    <a:pt x="469709" y="905878"/>
                  </a:lnTo>
                  <a:lnTo>
                    <a:pt x="463816" y="935380"/>
                  </a:lnTo>
                  <a:lnTo>
                    <a:pt x="442201" y="962380"/>
                  </a:lnTo>
                  <a:lnTo>
                    <a:pt x="412508" y="975474"/>
                  </a:lnTo>
                  <a:lnTo>
                    <a:pt x="378218" y="979297"/>
                  </a:lnTo>
                  <a:lnTo>
                    <a:pt x="342874" y="978471"/>
                  </a:lnTo>
                  <a:lnTo>
                    <a:pt x="318833" y="977633"/>
                  </a:lnTo>
                  <a:lnTo>
                    <a:pt x="212636" y="978598"/>
                  </a:lnTo>
                  <a:lnTo>
                    <a:pt x="113931" y="979081"/>
                  </a:lnTo>
                  <a:lnTo>
                    <a:pt x="64592" y="979614"/>
                  </a:lnTo>
                  <a:lnTo>
                    <a:pt x="15252" y="980592"/>
                  </a:lnTo>
                  <a:lnTo>
                    <a:pt x="0" y="996264"/>
                  </a:lnTo>
                  <a:lnTo>
                    <a:pt x="3822" y="1006957"/>
                  </a:lnTo>
                  <a:lnTo>
                    <a:pt x="15252" y="1012202"/>
                  </a:lnTo>
                  <a:lnTo>
                    <a:pt x="67030" y="1014082"/>
                  </a:lnTo>
                  <a:lnTo>
                    <a:pt x="118846" y="1015149"/>
                  </a:lnTo>
                  <a:lnTo>
                    <a:pt x="170675" y="1015606"/>
                  </a:lnTo>
                  <a:lnTo>
                    <a:pt x="274320" y="1015580"/>
                  </a:lnTo>
                  <a:lnTo>
                    <a:pt x="288823" y="1015796"/>
                  </a:lnTo>
                  <a:lnTo>
                    <a:pt x="319506" y="1017270"/>
                  </a:lnTo>
                  <a:lnTo>
                    <a:pt x="369214" y="1020191"/>
                  </a:lnTo>
                  <a:lnTo>
                    <a:pt x="402805" y="1020927"/>
                  </a:lnTo>
                  <a:lnTo>
                    <a:pt x="464794" y="1014018"/>
                  </a:lnTo>
                  <a:lnTo>
                    <a:pt x="500354" y="988733"/>
                  </a:lnTo>
                  <a:lnTo>
                    <a:pt x="505498" y="969645"/>
                  </a:lnTo>
                  <a:lnTo>
                    <a:pt x="512775" y="916228"/>
                  </a:lnTo>
                  <a:close/>
                </a:path>
                <a:path extrusionOk="0" h="13716000" w="2694304">
                  <a:moveTo>
                    <a:pt x="512775" y="273405"/>
                  </a:moveTo>
                  <a:lnTo>
                    <a:pt x="512597" y="215849"/>
                  </a:lnTo>
                  <a:lnTo>
                    <a:pt x="508901" y="157695"/>
                  </a:lnTo>
                  <a:lnTo>
                    <a:pt x="505764" y="105105"/>
                  </a:lnTo>
                  <a:lnTo>
                    <a:pt x="505815" y="97015"/>
                  </a:lnTo>
                  <a:lnTo>
                    <a:pt x="506285" y="68503"/>
                  </a:lnTo>
                  <a:lnTo>
                    <a:pt x="507746" y="23736"/>
                  </a:lnTo>
                  <a:lnTo>
                    <a:pt x="507238" y="0"/>
                  </a:lnTo>
                  <a:lnTo>
                    <a:pt x="460197" y="0"/>
                  </a:lnTo>
                  <a:lnTo>
                    <a:pt x="463638" y="25717"/>
                  </a:lnTo>
                  <a:lnTo>
                    <a:pt x="464591" y="74371"/>
                  </a:lnTo>
                  <a:lnTo>
                    <a:pt x="463359" y="117373"/>
                  </a:lnTo>
                  <a:lnTo>
                    <a:pt x="463245" y="123228"/>
                  </a:lnTo>
                  <a:lnTo>
                    <a:pt x="462762" y="155486"/>
                  </a:lnTo>
                  <a:lnTo>
                    <a:pt x="465328" y="187172"/>
                  </a:lnTo>
                  <a:lnTo>
                    <a:pt x="468909" y="225259"/>
                  </a:lnTo>
                  <a:lnTo>
                    <a:pt x="469709" y="263067"/>
                  </a:lnTo>
                  <a:lnTo>
                    <a:pt x="463816" y="292569"/>
                  </a:lnTo>
                  <a:lnTo>
                    <a:pt x="442201" y="319570"/>
                  </a:lnTo>
                  <a:lnTo>
                    <a:pt x="412496" y="332663"/>
                  </a:lnTo>
                  <a:lnTo>
                    <a:pt x="378218" y="336486"/>
                  </a:lnTo>
                  <a:lnTo>
                    <a:pt x="342861" y="335673"/>
                  </a:lnTo>
                  <a:lnTo>
                    <a:pt x="326631" y="335000"/>
                  </a:lnTo>
                  <a:lnTo>
                    <a:pt x="318833" y="334822"/>
                  </a:lnTo>
                  <a:lnTo>
                    <a:pt x="15252" y="337781"/>
                  </a:lnTo>
                  <a:lnTo>
                    <a:pt x="3797" y="342823"/>
                  </a:lnTo>
                  <a:lnTo>
                    <a:pt x="0" y="353441"/>
                  </a:lnTo>
                  <a:lnTo>
                    <a:pt x="3822" y="364147"/>
                  </a:lnTo>
                  <a:lnTo>
                    <a:pt x="15252" y="369392"/>
                  </a:lnTo>
                  <a:lnTo>
                    <a:pt x="67030" y="371271"/>
                  </a:lnTo>
                  <a:lnTo>
                    <a:pt x="118846" y="372325"/>
                  </a:lnTo>
                  <a:lnTo>
                    <a:pt x="222504" y="372872"/>
                  </a:lnTo>
                  <a:lnTo>
                    <a:pt x="279476" y="372859"/>
                  </a:lnTo>
                  <a:lnTo>
                    <a:pt x="288823" y="372986"/>
                  </a:lnTo>
                  <a:lnTo>
                    <a:pt x="303936" y="373583"/>
                  </a:lnTo>
                  <a:lnTo>
                    <a:pt x="369239" y="377380"/>
                  </a:lnTo>
                  <a:lnTo>
                    <a:pt x="402818" y="378104"/>
                  </a:lnTo>
                  <a:lnTo>
                    <a:pt x="435063" y="376453"/>
                  </a:lnTo>
                  <a:lnTo>
                    <a:pt x="455930" y="372770"/>
                  </a:lnTo>
                  <a:lnTo>
                    <a:pt x="464794" y="371208"/>
                  </a:lnTo>
                  <a:lnTo>
                    <a:pt x="483590" y="365137"/>
                  </a:lnTo>
                  <a:lnTo>
                    <a:pt x="494245" y="357695"/>
                  </a:lnTo>
                  <a:lnTo>
                    <a:pt x="500354" y="345909"/>
                  </a:lnTo>
                  <a:lnTo>
                    <a:pt x="502894" y="336486"/>
                  </a:lnTo>
                  <a:lnTo>
                    <a:pt x="505498" y="326834"/>
                  </a:lnTo>
                  <a:lnTo>
                    <a:pt x="512775" y="273405"/>
                  </a:lnTo>
                  <a:close/>
                </a:path>
                <a:path extrusionOk="0" h="13716000" w="2694304">
                  <a:moveTo>
                    <a:pt x="1098308" y="13716000"/>
                  </a:moveTo>
                  <a:lnTo>
                    <a:pt x="1075016" y="13589013"/>
                  </a:lnTo>
                  <a:lnTo>
                    <a:pt x="1062888" y="13589013"/>
                  </a:lnTo>
                  <a:lnTo>
                    <a:pt x="1036701" y="13462013"/>
                  </a:lnTo>
                  <a:lnTo>
                    <a:pt x="999121" y="13462013"/>
                  </a:lnTo>
                  <a:lnTo>
                    <a:pt x="1016355" y="13589013"/>
                  </a:lnTo>
                  <a:lnTo>
                    <a:pt x="968654" y="13589013"/>
                  </a:lnTo>
                  <a:lnTo>
                    <a:pt x="999121" y="13462013"/>
                  </a:lnTo>
                  <a:lnTo>
                    <a:pt x="957935" y="13462013"/>
                  </a:lnTo>
                  <a:lnTo>
                    <a:pt x="928916" y="13589013"/>
                  </a:lnTo>
                  <a:lnTo>
                    <a:pt x="919124" y="13589013"/>
                  </a:lnTo>
                  <a:lnTo>
                    <a:pt x="900379" y="13716000"/>
                  </a:lnTo>
                  <a:lnTo>
                    <a:pt x="1098308" y="13716000"/>
                  </a:lnTo>
                  <a:close/>
                </a:path>
                <a:path extrusionOk="0" h="13716000" w="2694304">
                  <a:moveTo>
                    <a:pt x="1183652" y="13462013"/>
                  </a:moveTo>
                  <a:lnTo>
                    <a:pt x="1183005" y="13335013"/>
                  </a:lnTo>
                  <a:lnTo>
                    <a:pt x="1182077" y="13335013"/>
                  </a:lnTo>
                  <a:lnTo>
                    <a:pt x="1180884" y="13208013"/>
                  </a:lnTo>
                  <a:lnTo>
                    <a:pt x="1177899" y="13208013"/>
                  </a:lnTo>
                  <a:lnTo>
                    <a:pt x="1176223" y="13081013"/>
                  </a:lnTo>
                  <a:lnTo>
                    <a:pt x="1172756" y="13081013"/>
                  </a:lnTo>
                  <a:lnTo>
                    <a:pt x="1171079" y="12954013"/>
                  </a:lnTo>
                  <a:lnTo>
                    <a:pt x="1166317" y="12954013"/>
                  </a:lnTo>
                  <a:lnTo>
                    <a:pt x="1169454" y="12827013"/>
                  </a:lnTo>
                  <a:lnTo>
                    <a:pt x="1171879" y="12827013"/>
                  </a:lnTo>
                  <a:lnTo>
                    <a:pt x="1173670" y="12700013"/>
                  </a:lnTo>
                  <a:lnTo>
                    <a:pt x="1175550" y="12700013"/>
                  </a:lnTo>
                  <a:lnTo>
                    <a:pt x="1175753" y="12573013"/>
                  </a:lnTo>
                  <a:lnTo>
                    <a:pt x="1174902" y="12573013"/>
                  </a:lnTo>
                  <a:lnTo>
                    <a:pt x="1173975" y="12446013"/>
                  </a:lnTo>
                  <a:lnTo>
                    <a:pt x="1172781" y="12446013"/>
                  </a:lnTo>
                  <a:lnTo>
                    <a:pt x="1171371" y="12319013"/>
                  </a:lnTo>
                  <a:lnTo>
                    <a:pt x="1168120" y="12319013"/>
                  </a:lnTo>
                  <a:lnTo>
                    <a:pt x="1164666" y="12192013"/>
                  </a:lnTo>
                  <a:lnTo>
                    <a:pt x="1162977" y="12065013"/>
                  </a:lnTo>
                  <a:lnTo>
                    <a:pt x="1161453" y="12065013"/>
                  </a:lnTo>
                  <a:lnTo>
                    <a:pt x="1163878" y="11938013"/>
                  </a:lnTo>
                  <a:lnTo>
                    <a:pt x="1165669" y="11938013"/>
                  </a:lnTo>
                  <a:lnTo>
                    <a:pt x="1166876" y="11811013"/>
                  </a:lnTo>
                  <a:lnTo>
                    <a:pt x="1167739" y="11811013"/>
                  </a:lnTo>
                  <a:lnTo>
                    <a:pt x="1167511" y="11684013"/>
                  </a:lnTo>
                  <a:lnTo>
                    <a:pt x="1166901" y="11684013"/>
                  </a:lnTo>
                  <a:lnTo>
                    <a:pt x="1165974" y="11557013"/>
                  </a:lnTo>
                  <a:lnTo>
                    <a:pt x="1163370" y="11557013"/>
                  </a:lnTo>
                  <a:lnTo>
                    <a:pt x="1161796" y="11430013"/>
                  </a:lnTo>
                  <a:lnTo>
                    <a:pt x="1160119" y="11430013"/>
                  </a:lnTo>
                  <a:lnTo>
                    <a:pt x="1156652" y="11303013"/>
                  </a:lnTo>
                  <a:lnTo>
                    <a:pt x="1154976" y="11303013"/>
                  </a:lnTo>
                  <a:lnTo>
                    <a:pt x="1153223" y="11176013"/>
                  </a:lnTo>
                  <a:lnTo>
                    <a:pt x="1153350" y="11176013"/>
                  </a:lnTo>
                  <a:lnTo>
                    <a:pt x="1155776" y="11049013"/>
                  </a:lnTo>
                  <a:lnTo>
                    <a:pt x="1158773" y="11049013"/>
                  </a:lnTo>
                  <a:lnTo>
                    <a:pt x="1159446" y="10922013"/>
                  </a:lnTo>
                  <a:lnTo>
                    <a:pt x="1159649" y="10922013"/>
                  </a:lnTo>
                  <a:lnTo>
                    <a:pt x="1159408" y="10795013"/>
                  </a:lnTo>
                  <a:lnTo>
                    <a:pt x="1157871" y="10795013"/>
                  </a:lnTo>
                  <a:lnTo>
                    <a:pt x="1156677" y="10668013"/>
                  </a:lnTo>
                  <a:lnTo>
                    <a:pt x="1153706" y="10668013"/>
                  </a:lnTo>
                  <a:lnTo>
                    <a:pt x="1152029" y="10541013"/>
                  </a:lnTo>
                  <a:lnTo>
                    <a:pt x="1148562" y="10414013"/>
                  </a:lnTo>
                  <a:lnTo>
                    <a:pt x="1144676" y="10414013"/>
                  </a:lnTo>
                  <a:lnTo>
                    <a:pt x="1147584" y="10287013"/>
                  </a:lnTo>
                  <a:lnTo>
                    <a:pt x="1149781" y="10287013"/>
                  </a:lnTo>
                  <a:lnTo>
                    <a:pt x="1151318" y="10160013"/>
                  </a:lnTo>
                  <a:lnTo>
                    <a:pt x="1152664" y="10160013"/>
                  </a:lnTo>
                  <a:lnTo>
                    <a:pt x="1152575" y="10033013"/>
                  </a:lnTo>
                  <a:lnTo>
                    <a:pt x="1152080" y="10033013"/>
                  </a:lnTo>
                  <a:lnTo>
                    <a:pt x="1151229" y="9906013"/>
                  </a:lnTo>
                  <a:lnTo>
                    <a:pt x="1148664" y="9906013"/>
                  </a:lnTo>
                  <a:lnTo>
                    <a:pt x="1147076" y="9779013"/>
                  </a:lnTo>
                  <a:lnTo>
                    <a:pt x="1145362" y="9779013"/>
                  </a:lnTo>
                  <a:lnTo>
                    <a:pt x="1141793" y="9652013"/>
                  </a:lnTo>
                  <a:lnTo>
                    <a:pt x="1140053" y="9652013"/>
                  </a:lnTo>
                  <a:lnTo>
                    <a:pt x="1138237" y="9525013"/>
                  </a:lnTo>
                  <a:lnTo>
                    <a:pt x="1140777" y="9398013"/>
                  </a:lnTo>
                  <a:lnTo>
                    <a:pt x="1142580" y="9398013"/>
                  </a:lnTo>
                  <a:lnTo>
                    <a:pt x="1143787" y="9271013"/>
                  </a:lnTo>
                  <a:lnTo>
                    <a:pt x="1144651" y="9271013"/>
                  </a:lnTo>
                  <a:lnTo>
                    <a:pt x="1144422" y="9144013"/>
                  </a:lnTo>
                  <a:lnTo>
                    <a:pt x="1143812" y="9144013"/>
                  </a:lnTo>
                  <a:lnTo>
                    <a:pt x="1142885" y="9017013"/>
                  </a:lnTo>
                  <a:lnTo>
                    <a:pt x="1140282" y="9017013"/>
                  </a:lnTo>
                  <a:lnTo>
                    <a:pt x="1138707" y="8890013"/>
                  </a:lnTo>
                  <a:lnTo>
                    <a:pt x="1137031" y="8890013"/>
                  </a:lnTo>
                  <a:lnTo>
                    <a:pt x="1133563" y="8763013"/>
                  </a:lnTo>
                  <a:lnTo>
                    <a:pt x="1133309" y="8763013"/>
                  </a:lnTo>
                  <a:lnTo>
                    <a:pt x="1133309" y="12827013"/>
                  </a:lnTo>
                  <a:lnTo>
                    <a:pt x="1126947" y="12700013"/>
                  </a:lnTo>
                  <a:lnTo>
                    <a:pt x="1079741" y="12700013"/>
                  </a:lnTo>
                  <a:lnTo>
                    <a:pt x="1099375" y="12827013"/>
                  </a:lnTo>
                  <a:lnTo>
                    <a:pt x="1066914" y="12827013"/>
                  </a:lnTo>
                  <a:lnTo>
                    <a:pt x="1043266" y="12700013"/>
                  </a:lnTo>
                  <a:lnTo>
                    <a:pt x="1028598" y="12700013"/>
                  </a:lnTo>
                  <a:lnTo>
                    <a:pt x="1002322" y="12573013"/>
                  </a:lnTo>
                  <a:lnTo>
                    <a:pt x="978268" y="12573013"/>
                  </a:lnTo>
                  <a:lnTo>
                    <a:pt x="949833" y="12700013"/>
                  </a:lnTo>
                  <a:lnTo>
                    <a:pt x="930427" y="12700013"/>
                  </a:lnTo>
                  <a:lnTo>
                    <a:pt x="911021" y="12827013"/>
                  </a:lnTo>
                  <a:lnTo>
                    <a:pt x="864082" y="12827013"/>
                  </a:lnTo>
                  <a:lnTo>
                    <a:pt x="897331" y="12700013"/>
                  </a:lnTo>
                  <a:lnTo>
                    <a:pt x="859967" y="12700013"/>
                  </a:lnTo>
                  <a:lnTo>
                    <a:pt x="858393" y="12573013"/>
                  </a:lnTo>
                  <a:lnTo>
                    <a:pt x="943838" y="12573013"/>
                  </a:lnTo>
                  <a:lnTo>
                    <a:pt x="971270" y="12446013"/>
                  </a:lnTo>
                  <a:lnTo>
                    <a:pt x="889965" y="12446013"/>
                  </a:lnTo>
                  <a:lnTo>
                    <a:pt x="863650" y="12319013"/>
                  </a:lnTo>
                  <a:lnTo>
                    <a:pt x="852335" y="12319013"/>
                  </a:lnTo>
                  <a:lnTo>
                    <a:pt x="852131" y="12192013"/>
                  </a:lnTo>
                  <a:lnTo>
                    <a:pt x="852081" y="12065013"/>
                  </a:lnTo>
                  <a:lnTo>
                    <a:pt x="864450" y="12192013"/>
                  </a:lnTo>
                  <a:lnTo>
                    <a:pt x="880097" y="12192013"/>
                  </a:lnTo>
                  <a:lnTo>
                    <a:pt x="910424" y="12319013"/>
                  </a:lnTo>
                  <a:lnTo>
                    <a:pt x="950950" y="12319013"/>
                  </a:lnTo>
                  <a:lnTo>
                    <a:pt x="885329" y="12192013"/>
                  </a:lnTo>
                  <a:lnTo>
                    <a:pt x="1014107" y="12192013"/>
                  </a:lnTo>
                  <a:lnTo>
                    <a:pt x="984224" y="12319013"/>
                  </a:lnTo>
                  <a:lnTo>
                    <a:pt x="1030935" y="12319013"/>
                  </a:lnTo>
                  <a:lnTo>
                    <a:pt x="1061186" y="12192013"/>
                  </a:lnTo>
                  <a:lnTo>
                    <a:pt x="1071181" y="12192013"/>
                  </a:lnTo>
                  <a:lnTo>
                    <a:pt x="1087081" y="12065013"/>
                  </a:lnTo>
                  <a:lnTo>
                    <a:pt x="1117892" y="12065013"/>
                  </a:lnTo>
                  <a:lnTo>
                    <a:pt x="1080782" y="12192013"/>
                  </a:lnTo>
                  <a:lnTo>
                    <a:pt x="1128776" y="12192013"/>
                  </a:lnTo>
                  <a:lnTo>
                    <a:pt x="1129258" y="12319013"/>
                  </a:lnTo>
                  <a:lnTo>
                    <a:pt x="1097165" y="12319013"/>
                  </a:lnTo>
                  <a:lnTo>
                    <a:pt x="1072591" y="12446013"/>
                  </a:lnTo>
                  <a:lnTo>
                    <a:pt x="1044244" y="12446013"/>
                  </a:lnTo>
                  <a:lnTo>
                    <a:pt x="1071892" y="12573013"/>
                  </a:lnTo>
                  <a:lnTo>
                    <a:pt x="1131150" y="12573013"/>
                  </a:lnTo>
                  <a:lnTo>
                    <a:pt x="1131646" y="12700013"/>
                  </a:lnTo>
                  <a:lnTo>
                    <a:pt x="1132357" y="12700013"/>
                  </a:lnTo>
                  <a:lnTo>
                    <a:pt x="1133309" y="12827013"/>
                  </a:lnTo>
                  <a:lnTo>
                    <a:pt x="1133309" y="8763013"/>
                  </a:lnTo>
                  <a:lnTo>
                    <a:pt x="1131887" y="8763013"/>
                  </a:lnTo>
                  <a:lnTo>
                    <a:pt x="1130312" y="8636013"/>
                  </a:lnTo>
                  <a:lnTo>
                    <a:pt x="1132776" y="8636013"/>
                  </a:lnTo>
                  <a:lnTo>
                    <a:pt x="1134579" y="8509013"/>
                  </a:lnTo>
                  <a:lnTo>
                    <a:pt x="1135786" y="8509013"/>
                  </a:lnTo>
                  <a:lnTo>
                    <a:pt x="1136459" y="8382013"/>
                  </a:lnTo>
                  <a:lnTo>
                    <a:pt x="1135811" y="8255013"/>
                  </a:lnTo>
                  <a:lnTo>
                    <a:pt x="1134884" y="8255013"/>
                  </a:lnTo>
                  <a:lnTo>
                    <a:pt x="1133690" y="8128013"/>
                  </a:lnTo>
                  <a:lnTo>
                    <a:pt x="1130706" y="8128013"/>
                  </a:lnTo>
                  <a:lnTo>
                    <a:pt x="1129030" y="8001013"/>
                  </a:lnTo>
                  <a:lnTo>
                    <a:pt x="1125562" y="7874013"/>
                  </a:lnTo>
                  <a:lnTo>
                    <a:pt x="1125296" y="7874013"/>
                  </a:lnTo>
                  <a:lnTo>
                    <a:pt x="1125296" y="11938013"/>
                  </a:lnTo>
                  <a:lnTo>
                    <a:pt x="1097991" y="11938013"/>
                  </a:lnTo>
                  <a:lnTo>
                    <a:pt x="1072654" y="11811013"/>
                  </a:lnTo>
                  <a:lnTo>
                    <a:pt x="1034948" y="11811013"/>
                  </a:lnTo>
                  <a:lnTo>
                    <a:pt x="1052525" y="11938013"/>
                  </a:lnTo>
                  <a:lnTo>
                    <a:pt x="991387" y="11938013"/>
                  </a:lnTo>
                  <a:lnTo>
                    <a:pt x="974521" y="11811013"/>
                  </a:lnTo>
                  <a:lnTo>
                    <a:pt x="959535" y="11938013"/>
                  </a:lnTo>
                  <a:lnTo>
                    <a:pt x="921397" y="11938013"/>
                  </a:lnTo>
                  <a:lnTo>
                    <a:pt x="952550" y="11811013"/>
                  </a:lnTo>
                  <a:lnTo>
                    <a:pt x="883437" y="11811013"/>
                  </a:lnTo>
                  <a:lnTo>
                    <a:pt x="853871" y="11938013"/>
                  </a:lnTo>
                  <a:lnTo>
                    <a:pt x="853808" y="11811013"/>
                  </a:lnTo>
                  <a:lnTo>
                    <a:pt x="850379" y="11811013"/>
                  </a:lnTo>
                  <a:lnTo>
                    <a:pt x="879335" y="11684013"/>
                  </a:lnTo>
                  <a:lnTo>
                    <a:pt x="966965" y="11684013"/>
                  </a:lnTo>
                  <a:lnTo>
                    <a:pt x="965581" y="11557013"/>
                  </a:lnTo>
                  <a:lnTo>
                    <a:pt x="844816" y="11557013"/>
                  </a:lnTo>
                  <a:lnTo>
                    <a:pt x="844334" y="11430013"/>
                  </a:lnTo>
                  <a:lnTo>
                    <a:pt x="844118" y="11430013"/>
                  </a:lnTo>
                  <a:lnTo>
                    <a:pt x="843965" y="11303013"/>
                  </a:lnTo>
                  <a:lnTo>
                    <a:pt x="872096" y="11430013"/>
                  </a:lnTo>
                  <a:lnTo>
                    <a:pt x="942949" y="11430013"/>
                  </a:lnTo>
                  <a:lnTo>
                    <a:pt x="877328" y="11303013"/>
                  </a:lnTo>
                  <a:lnTo>
                    <a:pt x="924991" y="11303013"/>
                  </a:lnTo>
                  <a:lnTo>
                    <a:pt x="943368" y="11430013"/>
                  </a:lnTo>
                  <a:lnTo>
                    <a:pt x="973543" y="11430013"/>
                  </a:lnTo>
                  <a:lnTo>
                    <a:pt x="993330" y="11303013"/>
                  </a:lnTo>
                  <a:lnTo>
                    <a:pt x="1038237" y="11303013"/>
                  </a:lnTo>
                  <a:lnTo>
                    <a:pt x="1006106" y="11430013"/>
                  </a:lnTo>
                  <a:lnTo>
                    <a:pt x="1053185" y="11430013"/>
                  </a:lnTo>
                  <a:lnTo>
                    <a:pt x="1085583" y="11303013"/>
                  </a:lnTo>
                  <a:lnTo>
                    <a:pt x="1093127" y="11303013"/>
                  </a:lnTo>
                  <a:lnTo>
                    <a:pt x="1103007" y="11176013"/>
                  </a:lnTo>
                  <a:lnTo>
                    <a:pt x="1097114" y="11176013"/>
                  </a:lnTo>
                  <a:lnTo>
                    <a:pt x="1074115" y="11049013"/>
                  </a:lnTo>
                  <a:lnTo>
                    <a:pt x="1064564" y="11049013"/>
                  </a:lnTo>
                  <a:lnTo>
                    <a:pt x="1038694" y="10922013"/>
                  </a:lnTo>
                  <a:lnTo>
                    <a:pt x="992162" y="10922013"/>
                  </a:lnTo>
                  <a:lnTo>
                    <a:pt x="1009446" y="11049013"/>
                  </a:lnTo>
                  <a:lnTo>
                    <a:pt x="944460" y="11049013"/>
                  </a:lnTo>
                  <a:lnTo>
                    <a:pt x="974928" y="10922013"/>
                  </a:lnTo>
                  <a:lnTo>
                    <a:pt x="904709" y="10922013"/>
                  </a:lnTo>
                  <a:lnTo>
                    <a:pt x="875334" y="11049013"/>
                  </a:lnTo>
                  <a:lnTo>
                    <a:pt x="876173" y="11049013"/>
                  </a:lnTo>
                  <a:lnTo>
                    <a:pt x="857986" y="11176013"/>
                  </a:lnTo>
                  <a:lnTo>
                    <a:pt x="841552" y="11176013"/>
                  </a:lnTo>
                  <a:lnTo>
                    <a:pt x="842683" y="11049013"/>
                  </a:lnTo>
                  <a:lnTo>
                    <a:pt x="845718" y="11049013"/>
                  </a:lnTo>
                  <a:lnTo>
                    <a:pt x="845045" y="10922013"/>
                  </a:lnTo>
                  <a:lnTo>
                    <a:pt x="871245" y="10922013"/>
                  </a:lnTo>
                  <a:lnTo>
                    <a:pt x="899744" y="10795013"/>
                  </a:lnTo>
                  <a:lnTo>
                    <a:pt x="957491" y="10795013"/>
                  </a:lnTo>
                  <a:lnTo>
                    <a:pt x="900099" y="10668013"/>
                  </a:lnTo>
                  <a:lnTo>
                    <a:pt x="836726" y="10668013"/>
                  </a:lnTo>
                  <a:lnTo>
                    <a:pt x="836244" y="10541013"/>
                  </a:lnTo>
                  <a:lnTo>
                    <a:pt x="869226" y="10541013"/>
                  </a:lnTo>
                  <a:lnTo>
                    <a:pt x="835914" y="10414013"/>
                  </a:lnTo>
                  <a:lnTo>
                    <a:pt x="885977" y="10414013"/>
                  </a:lnTo>
                  <a:lnTo>
                    <a:pt x="900582" y="10541013"/>
                  </a:lnTo>
                  <a:lnTo>
                    <a:pt x="926261" y="10541013"/>
                  </a:lnTo>
                  <a:lnTo>
                    <a:pt x="959205" y="10668013"/>
                  </a:lnTo>
                  <a:lnTo>
                    <a:pt x="986790" y="10668013"/>
                  </a:lnTo>
                  <a:lnTo>
                    <a:pt x="1014831" y="10541013"/>
                  </a:lnTo>
                  <a:lnTo>
                    <a:pt x="1003985" y="10541013"/>
                  </a:lnTo>
                  <a:lnTo>
                    <a:pt x="1022019" y="10414013"/>
                  </a:lnTo>
                  <a:lnTo>
                    <a:pt x="1064679" y="10414013"/>
                  </a:lnTo>
                  <a:lnTo>
                    <a:pt x="1030135" y="10541013"/>
                  </a:lnTo>
                  <a:lnTo>
                    <a:pt x="1077493" y="10541013"/>
                  </a:lnTo>
                  <a:lnTo>
                    <a:pt x="1111973" y="10414013"/>
                  </a:lnTo>
                  <a:lnTo>
                    <a:pt x="1112672" y="10541013"/>
                  </a:lnTo>
                  <a:lnTo>
                    <a:pt x="1113497" y="10541013"/>
                  </a:lnTo>
                  <a:lnTo>
                    <a:pt x="1113713" y="10668013"/>
                  </a:lnTo>
                  <a:lnTo>
                    <a:pt x="1031125" y="10668013"/>
                  </a:lnTo>
                  <a:lnTo>
                    <a:pt x="1003744" y="10795013"/>
                  </a:lnTo>
                  <a:lnTo>
                    <a:pt x="1084402" y="10795013"/>
                  </a:lnTo>
                  <a:lnTo>
                    <a:pt x="1114666" y="10922013"/>
                  </a:lnTo>
                  <a:lnTo>
                    <a:pt x="1115542" y="10922013"/>
                  </a:lnTo>
                  <a:lnTo>
                    <a:pt x="1116253" y="11049013"/>
                  </a:lnTo>
                  <a:lnTo>
                    <a:pt x="1118501" y="11049013"/>
                  </a:lnTo>
                  <a:lnTo>
                    <a:pt x="1119847" y="11176013"/>
                  </a:lnTo>
                  <a:lnTo>
                    <a:pt x="1118603" y="11176013"/>
                  </a:lnTo>
                  <a:lnTo>
                    <a:pt x="1118984" y="11303013"/>
                  </a:lnTo>
                  <a:lnTo>
                    <a:pt x="1120775" y="11303013"/>
                  </a:lnTo>
                  <a:lnTo>
                    <a:pt x="1121257" y="11430013"/>
                  </a:lnTo>
                  <a:lnTo>
                    <a:pt x="1121587" y="11430013"/>
                  </a:lnTo>
                  <a:lnTo>
                    <a:pt x="1121803" y="11557013"/>
                  </a:lnTo>
                  <a:lnTo>
                    <a:pt x="1004417" y="11557013"/>
                  </a:lnTo>
                  <a:lnTo>
                    <a:pt x="1004938" y="11684013"/>
                  </a:lnTo>
                  <a:lnTo>
                    <a:pt x="1122768" y="11684013"/>
                  </a:lnTo>
                  <a:lnTo>
                    <a:pt x="1123137" y="11811013"/>
                  </a:lnTo>
                  <a:lnTo>
                    <a:pt x="1124343" y="11811013"/>
                  </a:lnTo>
                  <a:lnTo>
                    <a:pt x="1125296" y="11938013"/>
                  </a:lnTo>
                  <a:lnTo>
                    <a:pt x="1125296" y="7874013"/>
                  </a:lnTo>
                  <a:lnTo>
                    <a:pt x="1119124" y="7874013"/>
                  </a:lnTo>
                  <a:lnTo>
                    <a:pt x="1122260" y="7747013"/>
                  </a:lnTo>
                  <a:lnTo>
                    <a:pt x="1124686" y="7747013"/>
                  </a:lnTo>
                  <a:lnTo>
                    <a:pt x="1126477" y="7620013"/>
                  </a:lnTo>
                  <a:lnTo>
                    <a:pt x="1128356" y="7620013"/>
                  </a:lnTo>
                  <a:lnTo>
                    <a:pt x="1128560" y="7493013"/>
                  </a:lnTo>
                  <a:lnTo>
                    <a:pt x="1128318" y="7493013"/>
                  </a:lnTo>
                  <a:lnTo>
                    <a:pt x="1127709" y="7366013"/>
                  </a:lnTo>
                  <a:lnTo>
                    <a:pt x="1125588" y="7366013"/>
                  </a:lnTo>
                  <a:lnTo>
                    <a:pt x="1124178" y="7239013"/>
                  </a:lnTo>
                  <a:lnTo>
                    <a:pt x="1122616" y="7239013"/>
                  </a:lnTo>
                  <a:lnTo>
                    <a:pt x="1120940" y="7112013"/>
                  </a:lnTo>
                  <a:lnTo>
                    <a:pt x="1117473" y="7112013"/>
                  </a:lnTo>
                  <a:lnTo>
                    <a:pt x="1115796" y="6985013"/>
                  </a:lnTo>
                  <a:lnTo>
                    <a:pt x="1110907" y="6985013"/>
                  </a:lnTo>
                  <a:lnTo>
                    <a:pt x="1114044" y="6858013"/>
                  </a:lnTo>
                  <a:lnTo>
                    <a:pt x="1118273" y="6858013"/>
                  </a:lnTo>
                  <a:lnTo>
                    <a:pt x="1119479" y="6731013"/>
                  </a:lnTo>
                  <a:lnTo>
                    <a:pt x="1120152" y="6731013"/>
                  </a:lnTo>
                  <a:lnTo>
                    <a:pt x="1120343" y="6604013"/>
                  </a:lnTo>
                  <a:lnTo>
                    <a:pt x="1119505" y="6604013"/>
                  </a:lnTo>
                  <a:lnTo>
                    <a:pt x="1118577" y="6477013"/>
                  </a:lnTo>
                  <a:lnTo>
                    <a:pt x="1117384" y="6477013"/>
                  </a:lnTo>
                  <a:lnTo>
                    <a:pt x="1115974" y="6350013"/>
                  </a:lnTo>
                  <a:lnTo>
                    <a:pt x="1112723" y="6350013"/>
                  </a:lnTo>
                  <a:lnTo>
                    <a:pt x="1110322" y="6262090"/>
                  </a:lnTo>
                  <a:lnTo>
                    <a:pt x="1110322" y="10287013"/>
                  </a:lnTo>
                  <a:lnTo>
                    <a:pt x="1103960" y="10287013"/>
                  </a:lnTo>
                  <a:lnTo>
                    <a:pt x="1097203" y="10160013"/>
                  </a:lnTo>
                  <a:lnTo>
                    <a:pt x="1056754" y="10160013"/>
                  </a:lnTo>
                  <a:lnTo>
                    <a:pt x="1076388" y="10287013"/>
                  </a:lnTo>
                  <a:lnTo>
                    <a:pt x="1007745" y="10287013"/>
                  </a:lnTo>
                  <a:lnTo>
                    <a:pt x="992784" y="10160013"/>
                  </a:lnTo>
                  <a:lnTo>
                    <a:pt x="918146" y="10160013"/>
                  </a:lnTo>
                  <a:lnTo>
                    <a:pt x="907427" y="10287013"/>
                  </a:lnTo>
                  <a:lnTo>
                    <a:pt x="874344" y="10287013"/>
                  </a:lnTo>
                  <a:lnTo>
                    <a:pt x="906424" y="10160013"/>
                  </a:lnTo>
                  <a:lnTo>
                    <a:pt x="835406" y="10160013"/>
                  </a:lnTo>
                  <a:lnTo>
                    <a:pt x="864362" y="10033013"/>
                  </a:lnTo>
                  <a:lnTo>
                    <a:pt x="920851" y="10033013"/>
                  </a:lnTo>
                  <a:lnTo>
                    <a:pt x="948283" y="9906013"/>
                  </a:lnTo>
                  <a:lnTo>
                    <a:pt x="866965" y="9906013"/>
                  </a:lnTo>
                  <a:lnTo>
                    <a:pt x="840663" y="9779013"/>
                  </a:lnTo>
                  <a:lnTo>
                    <a:pt x="829348" y="9779013"/>
                  </a:lnTo>
                  <a:lnTo>
                    <a:pt x="829132" y="9652013"/>
                  </a:lnTo>
                  <a:lnTo>
                    <a:pt x="857110" y="9652013"/>
                  </a:lnTo>
                  <a:lnTo>
                    <a:pt x="887437" y="9779013"/>
                  </a:lnTo>
                  <a:lnTo>
                    <a:pt x="927963" y="9779013"/>
                  </a:lnTo>
                  <a:lnTo>
                    <a:pt x="862342" y="9652013"/>
                  </a:lnTo>
                  <a:lnTo>
                    <a:pt x="1023251" y="9652013"/>
                  </a:lnTo>
                  <a:lnTo>
                    <a:pt x="991120" y="9779013"/>
                  </a:lnTo>
                  <a:lnTo>
                    <a:pt x="1038199" y="9779013"/>
                  </a:lnTo>
                  <a:lnTo>
                    <a:pt x="1070597" y="9652013"/>
                  </a:lnTo>
                  <a:lnTo>
                    <a:pt x="1048194" y="9652013"/>
                  </a:lnTo>
                  <a:lnTo>
                    <a:pt x="1064094" y="9525013"/>
                  </a:lnTo>
                  <a:lnTo>
                    <a:pt x="1103998" y="9525013"/>
                  </a:lnTo>
                  <a:lnTo>
                    <a:pt x="1104226" y="9652013"/>
                  </a:lnTo>
                  <a:lnTo>
                    <a:pt x="1105789" y="9652013"/>
                  </a:lnTo>
                  <a:lnTo>
                    <a:pt x="1106271" y="9779013"/>
                  </a:lnTo>
                  <a:lnTo>
                    <a:pt x="1099185" y="9779013"/>
                  </a:lnTo>
                  <a:lnTo>
                    <a:pt x="1074166" y="9906013"/>
                  </a:lnTo>
                  <a:lnTo>
                    <a:pt x="993889" y="9906013"/>
                  </a:lnTo>
                  <a:lnTo>
                    <a:pt x="1021257" y="10033013"/>
                  </a:lnTo>
                  <a:lnTo>
                    <a:pt x="1107782" y="10033013"/>
                  </a:lnTo>
                  <a:lnTo>
                    <a:pt x="1108151" y="10160013"/>
                  </a:lnTo>
                  <a:lnTo>
                    <a:pt x="1109370" y="10160013"/>
                  </a:lnTo>
                  <a:lnTo>
                    <a:pt x="1110322" y="10287013"/>
                  </a:lnTo>
                  <a:lnTo>
                    <a:pt x="1110322" y="6262090"/>
                  </a:lnTo>
                  <a:lnTo>
                    <a:pt x="1109256" y="6223012"/>
                  </a:lnTo>
                  <a:lnTo>
                    <a:pt x="1107579" y="6096012"/>
                  </a:lnTo>
                  <a:lnTo>
                    <a:pt x="1105941" y="6096012"/>
                  </a:lnTo>
                  <a:lnTo>
                    <a:pt x="1108367" y="5969012"/>
                  </a:lnTo>
                  <a:lnTo>
                    <a:pt x="1110170" y="5969012"/>
                  </a:lnTo>
                  <a:lnTo>
                    <a:pt x="1111377" y="5842012"/>
                  </a:lnTo>
                  <a:lnTo>
                    <a:pt x="1112240" y="5842012"/>
                  </a:lnTo>
                  <a:lnTo>
                    <a:pt x="1112012" y="5715012"/>
                  </a:lnTo>
                  <a:lnTo>
                    <a:pt x="1111402" y="5715012"/>
                  </a:lnTo>
                  <a:lnTo>
                    <a:pt x="1110475" y="5588012"/>
                  </a:lnTo>
                  <a:lnTo>
                    <a:pt x="1107871" y="5588012"/>
                  </a:lnTo>
                  <a:lnTo>
                    <a:pt x="1106297" y="5461012"/>
                  </a:lnTo>
                  <a:lnTo>
                    <a:pt x="1104620" y="5461012"/>
                  </a:lnTo>
                  <a:lnTo>
                    <a:pt x="1102220" y="5373090"/>
                  </a:lnTo>
                  <a:lnTo>
                    <a:pt x="1102220" y="9398013"/>
                  </a:lnTo>
                  <a:lnTo>
                    <a:pt x="1074915" y="9398013"/>
                  </a:lnTo>
                  <a:lnTo>
                    <a:pt x="1049578" y="9271013"/>
                  </a:lnTo>
                  <a:lnTo>
                    <a:pt x="1011872" y="9271013"/>
                  </a:lnTo>
                  <a:lnTo>
                    <a:pt x="1029449" y="9398013"/>
                  </a:lnTo>
                  <a:lnTo>
                    <a:pt x="898321" y="9398013"/>
                  </a:lnTo>
                  <a:lnTo>
                    <a:pt x="929474" y="9271013"/>
                  </a:lnTo>
                  <a:lnTo>
                    <a:pt x="860348" y="9271013"/>
                  </a:lnTo>
                  <a:lnTo>
                    <a:pt x="830783" y="9398013"/>
                  </a:lnTo>
                  <a:lnTo>
                    <a:pt x="830732" y="9271013"/>
                  </a:lnTo>
                  <a:lnTo>
                    <a:pt x="827316" y="9271013"/>
                  </a:lnTo>
                  <a:lnTo>
                    <a:pt x="856272" y="9144013"/>
                  </a:lnTo>
                  <a:lnTo>
                    <a:pt x="943889" y="9144013"/>
                  </a:lnTo>
                  <a:lnTo>
                    <a:pt x="942492" y="9017013"/>
                  </a:lnTo>
                  <a:lnTo>
                    <a:pt x="821740" y="9017013"/>
                  </a:lnTo>
                  <a:lnTo>
                    <a:pt x="821258" y="8890013"/>
                  </a:lnTo>
                  <a:lnTo>
                    <a:pt x="821042" y="8890013"/>
                  </a:lnTo>
                  <a:lnTo>
                    <a:pt x="820889" y="8763013"/>
                  </a:lnTo>
                  <a:lnTo>
                    <a:pt x="849007" y="8890013"/>
                  </a:lnTo>
                  <a:lnTo>
                    <a:pt x="901903" y="8890013"/>
                  </a:lnTo>
                  <a:lnTo>
                    <a:pt x="919861" y="8890013"/>
                  </a:lnTo>
                  <a:lnTo>
                    <a:pt x="944206" y="8890013"/>
                  </a:lnTo>
                  <a:lnTo>
                    <a:pt x="951204" y="9017013"/>
                  </a:lnTo>
                  <a:lnTo>
                    <a:pt x="958938" y="9017013"/>
                  </a:lnTo>
                  <a:lnTo>
                    <a:pt x="966203" y="8890013"/>
                  </a:lnTo>
                  <a:lnTo>
                    <a:pt x="950455" y="8890013"/>
                  </a:lnTo>
                  <a:lnTo>
                    <a:pt x="970241" y="8763013"/>
                  </a:lnTo>
                  <a:lnTo>
                    <a:pt x="1015161" y="8763013"/>
                  </a:lnTo>
                  <a:lnTo>
                    <a:pt x="983030" y="8890013"/>
                  </a:lnTo>
                  <a:lnTo>
                    <a:pt x="1030097" y="8890013"/>
                  </a:lnTo>
                  <a:lnTo>
                    <a:pt x="1062494" y="8763013"/>
                  </a:lnTo>
                  <a:lnTo>
                    <a:pt x="1070038" y="8763013"/>
                  </a:lnTo>
                  <a:lnTo>
                    <a:pt x="1079919" y="8636013"/>
                  </a:lnTo>
                  <a:lnTo>
                    <a:pt x="1074115" y="8636013"/>
                  </a:lnTo>
                  <a:lnTo>
                    <a:pt x="1051115" y="8509013"/>
                  </a:lnTo>
                  <a:lnTo>
                    <a:pt x="1015695" y="8509013"/>
                  </a:lnTo>
                  <a:lnTo>
                    <a:pt x="989507" y="8382013"/>
                  </a:lnTo>
                  <a:lnTo>
                    <a:pt x="951928" y="8382013"/>
                  </a:lnTo>
                  <a:lnTo>
                    <a:pt x="969175" y="8509013"/>
                  </a:lnTo>
                  <a:lnTo>
                    <a:pt x="921461" y="8509013"/>
                  </a:lnTo>
                  <a:lnTo>
                    <a:pt x="951928" y="8382013"/>
                  </a:lnTo>
                  <a:lnTo>
                    <a:pt x="910742" y="8382013"/>
                  </a:lnTo>
                  <a:lnTo>
                    <a:pt x="895972" y="8446656"/>
                  </a:lnTo>
                  <a:lnTo>
                    <a:pt x="895972" y="8843759"/>
                  </a:lnTo>
                  <a:lnTo>
                    <a:pt x="854240" y="8763013"/>
                  </a:lnTo>
                  <a:lnTo>
                    <a:pt x="885596" y="8763013"/>
                  </a:lnTo>
                  <a:lnTo>
                    <a:pt x="895972" y="8843759"/>
                  </a:lnTo>
                  <a:lnTo>
                    <a:pt x="895972" y="8446656"/>
                  </a:lnTo>
                  <a:lnTo>
                    <a:pt x="881722" y="8509013"/>
                  </a:lnTo>
                  <a:lnTo>
                    <a:pt x="853186" y="8509013"/>
                  </a:lnTo>
                  <a:lnTo>
                    <a:pt x="834999" y="8636013"/>
                  </a:lnTo>
                  <a:lnTo>
                    <a:pt x="819683" y="8636013"/>
                  </a:lnTo>
                  <a:lnTo>
                    <a:pt x="820648" y="8509013"/>
                  </a:lnTo>
                  <a:lnTo>
                    <a:pt x="822058" y="8509013"/>
                  </a:lnTo>
                  <a:lnTo>
                    <a:pt x="820877" y="8382013"/>
                  </a:lnTo>
                  <a:lnTo>
                    <a:pt x="876757" y="8382013"/>
                  </a:lnTo>
                  <a:lnTo>
                    <a:pt x="904748" y="8255013"/>
                  </a:lnTo>
                  <a:lnTo>
                    <a:pt x="934491" y="8255013"/>
                  </a:lnTo>
                  <a:lnTo>
                    <a:pt x="877112" y="8128013"/>
                  </a:lnTo>
                  <a:lnTo>
                    <a:pt x="813727" y="8128013"/>
                  </a:lnTo>
                  <a:lnTo>
                    <a:pt x="813244" y="8001013"/>
                  </a:lnTo>
                  <a:lnTo>
                    <a:pt x="846239" y="8001013"/>
                  </a:lnTo>
                  <a:lnTo>
                    <a:pt x="812927" y="7874013"/>
                  </a:lnTo>
                  <a:lnTo>
                    <a:pt x="850480" y="7874013"/>
                  </a:lnTo>
                  <a:lnTo>
                    <a:pt x="862990" y="8001013"/>
                  </a:lnTo>
                  <a:lnTo>
                    <a:pt x="871334" y="8001013"/>
                  </a:lnTo>
                  <a:lnTo>
                    <a:pt x="903262" y="8128013"/>
                  </a:lnTo>
                  <a:lnTo>
                    <a:pt x="963803" y="8128013"/>
                  </a:lnTo>
                  <a:lnTo>
                    <a:pt x="991844" y="8001013"/>
                  </a:lnTo>
                  <a:lnTo>
                    <a:pt x="980998" y="8001013"/>
                  </a:lnTo>
                  <a:lnTo>
                    <a:pt x="999032" y="7874013"/>
                  </a:lnTo>
                  <a:lnTo>
                    <a:pt x="1041692" y="7874013"/>
                  </a:lnTo>
                  <a:lnTo>
                    <a:pt x="1007148" y="8001013"/>
                  </a:lnTo>
                  <a:lnTo>
                    <a:pt x="1054493" y="8001013"/>
                  </a:lnTo>
                  <a:lnTo>
                    <a:pt x="1088986" y="7874013"/>
                  </a:lnTo>
                  <a:lnTo>
                    <a:pt x="1089685" y="8001013"/>
                  </a:lnTo>
                  <a:lnTo>
                    <a:pt x="1090168" y="8001013"/>
                  </a:lnTo>
                  <a:lnTo>
                    <a:pt x="1090498" y="8128013"/>
                  </a:lnTo>
                  <a:lnTo>
                    <a:pt x="1033500" y="8128013"/>
                  </a:lnTo>
                  <a:lnTo>
                    <a:pt x="1008138" y="8255013"/>
                  </a:lnTo>
                  <a:lnTo>
                    <a:pt x="1032789" y="8255013"/>
                  </a:lnTo>
                  <a:lnTo>
                    <a:pt x="1061415" y="8382013"/>
                  </a:lnTo>
                  <a:lnTo>
                    <a:pt x="1092555" y="8382013"/>
                  </a:lnTo>
                  <a:lnTo>
                    <a:pt x="1093266" y="8509013"/>
                  </a:lnTo>
                  <a:lnTo>
                    <a:pt x="1095121" y="8509013"/>
                  </a:lnTo>
                  <a:lnTo>
                    <a:pt x="1095514" y="8636013"/>
                  </a:lnTo>
                  <a:lnTo>
                    <a:pt x="1095260" y="8636013"/>
                  </a:lnTo>
                  <a:lnTo>
                    <a:pt x="1095527" y="8763013"/>
                  </a:lnTo>
                  <a:lnTo>
                    <a:pt x="1097686" y="8763013"/>
                  </a:lnTo>
                  <a:lnTo>
                    <a:pt x="1098181" y="8890013"/>
                  </a:lnTo>
                  <a:lnTo>
                    <a:pt x="1098511" y="8890013"/>
                  </a:lnTo>
                  <a:lnTo>
                    <a:pt x="1098727" y="9017013"/>
                  </a:lnTo>
                  <a:lnTo>
                    <a:pt x="981329" y="9017013"/>
                  </a:lnTo>
                  <a:lnTo>
                    <a:pt x="981862" y="9144013"/>
                  </a:lnTo>
                  <a:lnTo>
                    <a:pt x="1099680" y="9144013"/>
                  </a:lnTo>
                  <a:lnTo>
                    <a:pt x="1100048" y="9271013"/>
                  </a:lnTo>
                  <a:lnTo>
                    <a:pt x="1101267" y="9271013"/>
                  </a:lnTo>
                  <a:lnTo>
                    <a:pt x="1102220" y="9398013"/>
                  </a:lnTo>
                  <a:lnTo>
                    <a:pt x="1102220" y="5373090"/>
                  </a:lnTo>
                  <a:lnTo>
                    <a:pt x="1101153" y="5334012"/>
                  </a:lnTo>
                  <a:lnTo>
                    <a:pt x="1099477" y="5334012"/>
                  </a:lnTo>
                  <a:lnTo>
                    <a:pt x="1097902" y="5207012"/>
                  </a:lnTo>
                  <a:lnTo>
                    <a:pt x="1100366" y="5080012"/>
                  </a:lnTo>
                  <a:lnTo>
                    <a:pt x="1103363" y="5080012"/>
                  </a:lnTo>
                  <a:lnTo>
                    <a:pt x="1104036" y="4953012"/>
                  </a:lnTo>
                  <a:lnTo>
                    <a:pt x="1103388" y="4826012"/>
                  </a:lnTo>
                  <a:lnTo>
                    <a:pt x="1102461" y="4826012"/>
                  </a:lnTo>
                  <a:lnTo>
                    <a:pt x="1101267" y="4699012"/>
                  </a:lnTo>
                  <a:lnTo>
                    <a:pt x="1098296" y="4699012"/>
                  </a:lnTo>
                  <a:lnTo>
                    <a:pt x="1096619" y="4572012"/>
                  </a:lnTo>
                  <a:lnTo>
                    <a:pt x="1093152" y="4445012"/>
                  </a:lnTo>
                  <a:lnTo>
                    <a:pt x="1086485" y="4445012"/>
                  </a:lnTo>
                  <a:lnTo>
                    <a:pt x="1086713" y="4318012"/>
                  </a:lnTo>
                  <a:lnTo>
                    <a:pt x="1092276" y="4318012"/>
                  </a:lnTo>
                  <a:lnTo>
                    <a:pt x="1094066" y="4191012"/>
                  </a:lnTo>
                  <a:lnTo>
                    <a:pt x="1095946" y="4191012"/>
                  </a:lnTo>
                  <a:lnTo>
                    <a:pt x="1096149" y="4064012"/>
                  </a:lnTo>
                  <a:lnTo>
                    <a:pt x="1095908" y="4064012"/>
                  </a:lnTo>
                  <a:lnTo>
                    <a:pt x="1095298" y="3937012"/>
                  </a:lnTo>
                  <a:lnTo>
                    <a:pt x="1093177" y="3937012"/>
                  </a:lnTo>
                  <a:lnTo>
                    <a:pt x="1091768" y="3810012"/>
                  </a:lnTo>
                  <a:lnTo>
                    <a:pt x="1090193" y="3810012"/>
                  </a:lnTo>
                  <a:lnTo>
                    <a:pt x="1088517" y="3683012"/>
                  </a:lnTo>
                  <a:lnTo>
                    <a:pt x="1085062" y="3683012"/>
                  </a:lnTo>
                  <a:lnTo>
                    <a:pt x="1084465" y="3638143"/>
                  </a:lnTo>
                  <a:lnTo>
                    <a:pt x="1084465" y="7620013"/>
                  </a:lnTo>
                  <a:lnTo>
                    <a:pt x="1052182" y="7620013"/>
                  </a:lnTo>
                  <a:lnTo>
                    <a:pt x="1070825" y="7747013"/>
                  </a:lnTo>
                  <a:lnTo>
                    <a:pt x="1019733" y="7747013"/>
                  </a:lnTo>
                  <a:lnTo>
                    <a:pt x="996086" y="7620013"/>
                  </a:lnTo>
                  <a:lnTo>
                    <a:pt x="981417" y="7620013"/>
                  </a:lnTo>
                  <a:lnTo>
                    <a:pt x="955128" y="7493013"/>
                  </a:lnTo>
                  <a:lnTo>
                    <a:pt x="931075" y="7493013"/>
                  </a:lnTo>
                  <a:lnTo>
                    <a:pt x="902639" y="7620013"/>
                  </a:lnTo>
                  <a:lnTo>
                    <a:pt x="883234" y="7620013"/>
                  </a:lnTo>
                  <a:lnTo>
                    <a:pt x="863841" y="7747013"/>
                  </a:lnTo>
                  <a:lnTo>
                    <a:pt x="816902" y="7747013"/>
                  </a:lnTo>
                  <a:lnTo>
                    <a:pt x="850150" y="7620013"/>
                  </a:lnTo>
                  <a:lnTo>
                    <a:pt x="812787" y="7620013"/>
                  </a:lnTo>
                  <a:lnTo>
                    <a:pt x="811212" y="7493013"/>
                  </a:lnTo>
                  <a:lnTo>
                    <a:pt x="868654" y="7493013"/>
                  </a:lnTo>
                  <a:lnTo>
                    <a:pt x="896645" y="7366013"/>
                  </a:lnTo>
                  <a:lnTo>
                    <a:pt x="869010" y="7366013"/>
                  </a:lnTo>
                  <a:lnTo>
                    <a:pt x="842772" y="7239013"/>
                  </a:lnTo>
                  <a:lnTo>
                    <a:pt x="805154" y="7239013"/>
                  </a:lnTo>
                  <a:lnTo>
                    <a:pt x="804938" y="7112013"/>
                  </a:lnTo>
                  <a:lnTo>
                    <a:pt x="804887" y="6985013"/>
                  </a:lnTo>
                  <a:lnTo>
                    <a:pt x="817257" y="6985013"/>
                  </a:lnTo>
                  <a:lnTo>
                    <a:pt x="829805" y="7112013"/>
                  </a:lnTo>
                  <a:lnTo>
                    <a:pt x="832916" y="7112013"/>
                  </a:lnTo>
                  <a:lnTo>
                    <a:pt x="863244" y="7239013"/>
                  </a:lnTo>
                  <a:lnTo>
                    <a:pt x="937044" y="7239013"/>
                  </a:lnTo>
                  <a:lnTo>
                    <a:pt x="903757" y="7112013"/>
                  </a:lnTo>
                  <a:lnTo>
                    <a:pt x="966914" y="7112013"/>
                  </a:lnTo>
                  <a:lnTo>
                    <a:pt x="937044" y="7239013"/>
                  </a:lnTo>
                  <a:lnTo>
                    <a:pt x="983742" y="7239013"/>
                  </a:lnTo>
                  <a:lnTo>
                    <a:pt x="1013993" y="7112013"/>
                  </a:lnTo>
                  <a:lnTo>
                    <a:pt x="1008519" y="7112013"/>
                  </a:lnTo>
                  <a:lnTo>
                    <a:pt x="1023988" y="6985013"/>
                  </a:lnTo>
                  <a:lnTo>
                    <a:pt x="1070698" y="6985013"/>
                  </a:lnTo>
                  <a:lnTo>
                    <a:pt x="1033589" y="7112013"/>
                  </a:lnTo>
                  <a:lnTo>
                    <a:pt x="1082078" y="7112013"/>
                  </a:lnTo>
                  <a:lnTo>
                    <a:pt x="1082408" y="7239013"/>
                  </a:lnTo>
                  <a:lnTo>
                    <a:pt x="1049972" y="7239013"/>
                  </a:lnTo>
                  <a:lnTo>
                    <a:pt x="1025398" y="7366013"/>
                  </a:lnTo>
                  <a:lnTo>
                    <a:pt x="997051" y="7366013"/>
                  </a:lnTo>
                  <a:lnTo>
                    <a:pt x="1024699" y="7493013"/>
                  </a:lnTo>
                  <a:lnTo>
                    <a:pt x="1083957" y="7493013"/>
                  </a:lnTo>
                  <a:lnTo>
                    <a:pt x="1084465" y="7620013"/>
                  </a:lnTo>
                  <a:lnTo>
                    <a:pt x="1084465" y="3638143"/>
                  </a:lnTo>
                  <a:lnTo>
                    <a:pt x="1083373" y="3556012"/>
                  </a:lnTo>
                  <a:lnTo>
                    <a:pt x="1092517" y="3556012"/>
                  </a:lnTo>
                  <a:lnTo>
                    <a:pt x="1095654" y="3429012"/>
                  </a:lnTo>
                  <a:lnTo>
                    <a:pt x="1099870" y="3429012"/>
                  </a:lnTo>
                  <a:lnTo>
                    <a:pt x="1101077" y="3302012"/>
                  </a:lnTo>
                  <a:lnTo>
                    <a:pt x="1101750" y="3302012"/>
                  </a:lnTo>
                  <a:lnTo>
                    <a:pt x="1101953" y="3175012"/>
                  </a:lnTo>
                  <a:lnTo>
                    <a:pt x="1101102" y="3175012"/>
                  </a:lnTo>
                  <a:lnTo>
                    <a:pt x="1100175" y="3048012"/>
                  </a:lnTo>
                  <a:lnTo>
                    <a:pt x="1098981" y="3048012"/>
                  </a:lnTo>
                  <a:lnTo>
                    <a:pt x="1097572" y="2921012"/>
                  </a:lnTo>
                  <a:lnTo>
                    <a:pt x="1094333" y="2921012"/>
                  </a:lnTo>
                  <a:lnTo>
                    <a:pt x="1090866" y="2794012"/>
                  </a:lnTo>
                  <a:lnTo>
                    <a:pt x="1089190" y="2794012"/>
                  </a:lnTo>
                  <a:lnTo>
                    <a:pt x="1087437" y="2667012"/>
                  </a:lnTo>
                  <a:lnTo>
                    <a:pt x="1087564" y="2667012"/>
                  </a:lnTo>
                  <a:lnTo>
                    <a:pt x="1089990" y="2540012"/>
                  </a:lnTo>
                  <a:lnTo>
                    <a:pt x="1091780" y="2540012"/>
                  </a:lnTo>
                  <a:lnTo>
                    <a:pt x="1092987" y="2413012"/>
                  </a:lnTo>
                  <a:lnTo>
                    <a:pt x="1093851" y="2413012"/>
                  </a:lnTo>
                  <a:lnTo>
                    <a:pt x="1093622" y="2286012"/>
                  </a:lnTo>
                  <a:lnTo>
                    <a:pt x="1093012" y="2286012"/>
                  </a:lnTo>
                  <a:lnTo>
                    <a:pt x="1092085" y="2159012"/>
                  </a:lnTo>
                  <a:lnTo>
                    <a:pt x="1089482" y="2159012"/>
                  </a:lnTo>
                  <a:lnTo>
                    <a:pt x="1087907" y="2032012"/>
                  </a:lnTo>
                  <a:lnTo>
                    <a:pt x="1086231" y="2032012"/>
                  </a:lnTo>
                  <a:lnTo>
                    <a:pt x="1082763" y="1905012"/>
                  </a:lnTo>
                  <a:lnTo>
                    <a:pt x="1081087" y="1905012"/>
                  </a:lnTo>
                  <a:lnTo>
                    <a:pt x="1079512" y="1778012"/>
                  </a:lnTo>
                  <a:lnTo>
                    <a:pt x="1081976" y="1778012"/>
                  </a:lnTo>
                  <a:lnTo>
                    <a:pt x="1083779" y="1651012"/>
                  </a:lnTo>
                  <a:lnTo>
                    <a:pt x="1084986" y="1651012"/>
                  </a:lnTo>
                  <a:lnTo>
                    <a:pt x="1085659" y="1524012"/>
                  </a:lnTo>
                  <a:lnTo>
                    <a:pt x="1085011" y="1397012"/>
                  </a:lnTo>
                  <a:lnTo>
                    <a:pt x="1084084" y="1397012"/>
                  </a:lnTo>
                  <a:lnTo>
                    <a:pt x="1082890" y="1270012"/>
                  </a:lnTo>
                  <a:lnTo>
                    <a:pt x="1079906" y="1270012"/>
                  </a:lnTo>
                  <a:lnTo>
                    <a:pt x="1078230" y="1143012"/>
                  </a:lnTo>
                  <a:lnTo>
                    <a:pt x="1077912" y="1131341"/>
                  </a:lnTo>
                  <a:lnTo>
                    <a:pt x="1077912" y="6858013"/>
                  </a:lnTo>
                  <a:lnTo>
                    <a:pt x="1071549" y="6731013"/>
                  </a:lnTo>
                  <a:lnTo>
                    <a:pt x="1024343" y="6731013"/>
                  </a:lnTo>
                  <a:lnTo>
                    <a:pt x="1043978" y="6858013"/>
                  </a:lnTo>
                  <a:lnTo>
                    <a:pt x="987869" y="6858013"/>
                  </a:lnTo>
                  <a:lnTo>
                    <a:pt x="975334" y="6731013"/>
                  </a:lnTo>
                  <a:lnTo>
                    <a:pt x="946924" y="6731013"/>
                  </a:lnTo>
                  <a:lnTo>
                    <a:pt x="941324" y="6604013"/>
                  </a:lnTo>
                  <a:lnTo>
                    <a:pt x="928395" y="6604013"/>
                  </a:lnTo>
                  <a:lnTo>
                    <a:pt x="922858" y="6731013"/>
                  </a:lnTo>
                  <a:lnTo>
                    <a:pt x="885736" y="6731013"/>
                  </a:lnTo>
                  <a:lnTo>
                    <a:pt x="875017" y="6858013"/>
                  </a:lnTo>
                  <a:lnTo>
                    <a:pt x="841933" y="6858013"/>
                  </a:lnTo>
                  <a:lnTo>
                    <a:pt x="874001" y="6731013"/>
                  </a:lnTo>
                  <a:lnTo>
                    <a:pt x="804570" y="6731013"/>
                  </a:lnTo>
                  <a:lnTo>
                    <a:pt x="802995" y="6604013"/>
                  </a:lnTo>
                  <a:lnTo>
                    <a:pt x="888441" y="6604013"/>
                  </a:lnTo>
                  <a:lnTo>
                    <a:pt x="915873" y="6477013"/>
                  </a:lnTo>
                  <a:lnTo>
                    <a:pt x="834555" y="6477013"/>
                  </a:lnTo>
                  <a:lnTo>
                    <a:pt x="804799" y="6350013"/>
                  </a:lnTo>
                  <a:lnTo>
                    <a:pt x="796937" y="6350013"/>
                  </a:lnTo>
                  <a:lnTo>
                    <a:pt x="796721" y="6223012"/>
                  </a:lnTo>
                  <a:lnTo>
                    <a:pt x="824699" y="6223012"/>
                  </a:lnTo>
                  <a:lnTo>
                    <a:pt x="855027" y="6350013"/>
                  </a:lnTo>
                  <a:lnTo>
                    <a:pt x="895553" y="6350013"/>
                  </a:lnTo>
                  <a:lnTo>
                    <a:pt x="829932" y="6223012"/>
                  </a:lnTo>
                  <a:lnTo>
                    <a:pt x="990841" y="6223012"/>
                  </a:lnTo>
                  <a:lnTo>
                    <a:pt x="958710" y="6350013"/>
                  </a:lnTo>
                  <a:lnTo>
                    <a:pt x="975525" y="6350013"/>
                  </a:lnTo>
                  <a:lnTo>
                    <a:pt x="1005776" y="6223012"/>
                  </a:lnTo>
                  <a:lnTo>
                    <a:pt x="1015771" y="6223012"/>
                  </a:lnTo>
                  <a:lnTo>
                    <a:pt x="1031671" y="6096012"/>
                  </a:lnTo>
                  <a:lnTo>
                    <a:pt x="1065403" y="6096012"/>
                  </a:lnTo>
                  <a:lnTo>
                    <a:pt x="1062494" y="6223012"/>
                  </a:lnTo>
                  <a:lnTo>
                    <a:pt x="1073378" y="6223012"/>
                  </a:lnTo>
                  <a:lnTo>
                    <a:pt x="1073861" y="6350013"/>
                  </a:lnTo>
                  <a:lnTo>
                    <a:pt x="1066787" y="6350013"/>
                  </a:lnTo>
                  <a:lnTo>
                    <a:pt x="1041768" y="6477013"/>
                  </a:lnTo>
                  <a:lnTo>
                    <a:pt x="961478" y="6477013"/>
                  </a:lnTo>
                  <a:lnTo>
                    <a:pt x="988834" y="6604013"/>
                  </a:lnTo>
                  <a:lnTo>
                    <a:pt x="1075359" y="6604013"/>
                  </a:lnTo>
                  <a:lnTo>
                    <a:pt x="1075740" y="6731013"/>
                  </a:lnTo>
                  <a:lnTo>
                    <a:pt x="1076960" y="6731013"/>
                  </a:lnTo>
                  <a:lnTo>
                    <a:pt x="1077912" y="6858013"/>
                  </a:lnTo>
                  <a:lnTo>
                    <a:pt x="1077912" y="1131341"/>
                  </a:lnTo>
                  <a:lnTo>
                    <a:pt x="1074775" y="1016012"/>
                  </a:lnTo>
                  <a:lnTo>
                    <a:pt x="1069809" y="1016012"/>
                  </a:lnTo>
                  <a:lnTo>
                    <a:pt x="1069809" y="5969012"/>
                  </a:lnTo>
                  <a:lnTo>
                    <a:pt x="1042492" y="5969012"/>
                  </a:lnTo>
                  <a:lnTo>
                    <a:pt x="1017168" y="5842012"/>
                  </a:lnTo>
                  <a:lnTo>
                    <a:pt x="979449" y="5842012"/>
                  </a:lnTo>
                  <a:lnTo>
                    <a:pt x="997026" y="5969012"/>
                  </a:lnTo>
                  <a:lnTo>
                    <a:pt x="935888" y="5969012"/>
                  </a:lnTo>
                  <a:lnTo>
                    <a:pt x="919022" y="5842012"/>
                  </a:lnTo>
                  <a:lnTo>
                    <a:pt x="904049" y="5842012"/>
                  </a:lnTo>
                  <a:lnTo>
                    <a:pt x="890130" y="5969012"/>
                  </a:lnTo>
                  <a:lnTo>
                    <a:pt x="865911" y="5969012"/>
                  </a:lnTo>
                  <a:lnTo>
                    <a:pt x="897051" y="5842012"/>
                  </a:lnTo>
                  <a:lnTo>
                    <a:pt x="827938" y="5842012"/>
                  </a:lnTo>
                  <a:lnTo>
                    <a:pt x="798372" y="5969012"/>
                  </a:lnTo>
                  <a:lnTo>
                    <a:pt x="798309" y="5842012"/>
                  </a:lnTo>
                  <a:lnTo>
                    <a:pt x="794893" y="5842012"/>
                  </a:lnTo>
                  <a:lnTo>
                    <a:pt x="823849" y="5715012"/>
                  </a:lnTo>
                  <a:lnTo>
                    <a:pt x="907770" y="5715012"/>
                  </a:lnTo>
                  <a:lnTo>
                    <a:pt x="911479" y="5588012"/>
                  </a:lnTo>
                  <a:lnTo>
                    <a:pt x="789317" y="5588012"/>
                  </a:lnTo>
                  <a:lnTo>
                    <a:pt x="788835" y="5461012"/>
                  </a:lnTo>
                  <a:lnTo>
                    <a:pt x="788631" y="5461012"/>
                  </a:lnTo>
                  <a:lnTo>
                    <a:pt x="788479" y="5334012"/>
                  </a:lnTo>
                  <a:lnTo>
                    <a:pt x="816597" y="5461012"/>
                  </a:lnTo>
                  <a:lnTo>
                    <a:pt x="887450" y="5461012"/>
                  </a:lnTo>
                  <a:lnTo>
                    <a:pt x="821829" y="5334012"/>
                  </a:lnTo>
                  <a:lnTo>
                    <a:pt x="869492" y="5334012"/>
                  </a:lnTo>
                  <a:lnTo>
                    <a:pt x="887869" y="5461012"/>
                  </a:lnTo>
                  <a:lnTo>
                    <a:pt x="918044" y="5461012"/>
                  </a:lnTo>
                  <a:lnTo>
                    <a:pt x="937831" y="5334012"/>
                  </a:lnTo>
                  <a:lnTo>
                    <a:pt x="982738" y="5334012"/>
                  </a:lnTo>
                  <a:lnTo>
                    <a:pt x="950620" y="5461012"/>
                  </a:lnTo>
                  <a:lnTo>
                    <a:pt x="997686" y="5461012"/>
                  </a:lnTo>
                  <a:lnTo>
                    <a:pt x="1030097" y="5334012"/>
                  </a:lnTo>
                  <a:lnTo>
                    <a:pt x="1037628" y="5334012"/>
                  </a:lnTo>
                  <a:lnTo>
                    <a:pt x="1047508" y="5207012"/>
                  </a:lnTo>
                  <a:lnTo>
                    <a:pt x="1041704" y="5207012"/>
                  </a:lnTo>
                  <a:lnTo>
                    <a:pt x="1018705" y="5080012"/>
                  </a:lnTo>
                  <a:lnTo>
                    <a:pt x="1009154" y="5080012"/>
                  </a:lnTo>
                  <a:lnTo>
                    <a:pt x="983284" y="4953012"/>
                  </a:lnTo>
                  <a:lnTo>
                    <a:pt x="936764" y="4953012"/>
                  </a:lnTo>
                  <a:lnTo>
                    <a:pt x="954049" y="5080012"/>
                  </a:lnTo>
                  <a:lnTo>
                    <a:pt x="889050" y="5080012"/>
                  </a:lnTo>
                  <a:lnTo>
                    <a:pt x="919518" y="4953012"/>
                  </a:lnTo>
                  <a:lnTo>
                    <a:pt x="878319" y="4953012"/>
                  </a:lnTo>
                  <a:lnTo>
                    <a:pt x="849312" y="5080012"/>
                  </a:lnTo>
                  <a:lnTo>
                    <a:pt x="820775" y="5080012"/>
                  </a:lnTo>
                  <a:lnTo>
                    <a:pt x="802576" y="5207012"/>
                  </a:lnTo>
                  <a:lnTo>
                    <a:pt x="787273" y="5207012"/>
                  </a:lnTo>
                  <a:lnTo>
                    <a:pt x="788238" y="5080012"/>
                  </a:lnTo>
                  <a:lnTo>
                    <a:pt x="789647" y="5080012"/>
                  </a:lnTo>
                  <a:lnTo>
                    <a:pt x="788466" y="4953012"/>
                  </a:lnTo>
                  <a:lnTo>
                    <a:pt x="815848" y="4953012"/>
                  </a:lnTo>
                  <a:lnTo>
                    <a:pt x="844334" y="4826012"/>
                  </a:lnTo>
                  <a:lnTo>
                    <a:pt x="902081" y="4826012"/>
                  </a:lnTo>
                  <a:lnTo>
                    <a:pt x="844689" y="4699012"/>
                  </a:lnTo>
                  <a:lnTo>
                    <a:pt x="781329" y="4699012"/>
                  </a:lnTo>
                  <a:lnTo>
                    <a:pt x="780846" y="4572012"/>
                  </a:lnTo>
                  <a:lnTo>
                    <a:pt x="813816" y="4572012"/>
                  </a:lnTo>
                  <a:lnTo>
                    <a:pt x="780503" y="4445012"/>
                  </a:lnTo>
                  <a:lnTo>
                    <a:pt x="818070" y="4445012"/>
                  </a:lnTo>
                  <a:lnTo>
                    <a:pt x="830580" y="4572012"/>
                  </a:lnTo>
                  <a:lnTo>
                    <a:pt x="870851" y="4572012"/>
                  </a:lnTo>
                  <a:lnTo>
                    <a:pt x="903795" y="4699012"/>
                  </a:lnTo>
                  <a:lnTo>
                    <a:pt x="931379" y="4699012"/>
                  </a:lnTo>
                  <a:lnTo>
                    <a:pt x="959421" y="4572012"/>
                  </a:lnTo>
                  <a:lnTo>
                    <a:pt x="948588" y="4572012"/>
                  </a:lnTo>
                  <a:lnTo>
                    <a:pt x="966622" y="4445012"/>
                  </a:lnTo>
                  <a:lnTo>
                    <a:pt x="1009281" y="4445012"/>
                  </a:lnTo>
                  <a:lnTo>
                    <a:pt x="974737" y="4572012"/>
                  </a:lnTo>
                  <a:lnTo>
                    <a:pt x="1022083" y="4572012"/>
                  </a:lnTo>
                  <a:lnTo>
                    <a:pt x="1056563" y="4445012"/>
                  </a:lnTo>
                  <a:lnTo>
                    <a:pt x="1057275" y="4572012"/>
                  </a:lnTo>
                  <a:lnTo>
                    <a:pt x="1057757" y="4572012"/>
                  </a:lnTo>
                  <a:lnTo>
                    <a:pt x="1058100" y="4699012"/>
                  </a:lnTo>
                  <a:lnTo>
                    <a:pt x="975715" y="4699012"/>
                  </a:lnTo>
                  <a:lnTo>
                    <a:pt x="948334" y="4826012"/>
                  </a:lnTo>
                  <a:lnTo>
                    <a:pt x="1000379" y="4826012"/>
                  </a:lnTo>
                  <a:lnTo>
                    <a:pt x="1029004" y="4953012"/>
                  </a:lnTo>
                  <a:lnTo>
                    <a:pt x="1060145" y="4953012"/>
                  </a:lnTo>
                  <a:lnTo>
                    <a:pt x="1060843" y="5080012"/>
                  </a:lnTo>
                  <a:lnTo>
                    <a:pt x="1062710" y="5080012"/>
                  </a:lnTo>
                  <a:lnTo>
                    <a:pt x="1063091" y="5207012"/>
                  </a:lnTo>
                  <a:lnTo>
                    <a:pt x="1063498" y="5334012"/>
                  </a:lnTo>
                  <a:lnTo>
                    <a:pt x="1065276" y="5334012"/>
                  </a:lnTo>
                  <a:lnTo>
                    <a:pt x="1065758" y="5461012"/>
                  </a:lnTo>
                  <a:lnTo>
                    <a:pt x="1066088" y="5461012"/>
                  </a:lnTo>
                  <a:lnTo>
                    <a:pt x="1066304" y="5588012"/>
                  </a:lnTo>
                  <a:lnTo>
                    <a:pt x="949452" y="5588012"/>
                  </a:lnTo>
                  <a:lnTo>
                    <a:pt x="953376" y="5715012"/>
                  </a:lnTo>
                  <a:lnTo>
                    <a:pt x="1067269" y="5715012"/>
                  </a:lnTo>
                  <a:lnTo>
                    <a:pt x="1067638" y="5842012"/>
                  </a:lnTo>
                  <a:lnTo>
                    <a:pt x="1068857" y="5842012"/>
                  </a:lnTo>
                  <a:lnTo>
                    <a:pt x="1069809" y="5969012"/>
                  </a:lnTo>
                  <a:lnTo>
                    <a:pt x="1069809" y="1016012"/>
                  </a:lnTo>
                  <a:lnTo>
                    <a:pt x="1068324" y="1016012"/>
                  </a:lnTo>
                  <a:lnTo>
                    <a:pt x="1071460" y="889012"/>
                  </a:lnTo>
                  <a:lnTo>
                    <a:pt x="1073886" y="889012"/>
                  </a:lnTo>
                  <a:lnTo>
                    <a:pt x="1075677" y="762012"/>
                  </a:lnTo>
                  <a:lnTo>
                    <a:pt x="1077556" y="762012"/>
                  </a:lnTo>
                  <a:lnTo>
                    <a:pt x="1077760" y="635012"/>
                  </a:lnTo>
                  <a:lnTo>
                    <a:pt x="1077518" y="635012"/>
                  </a:lnTo>
                  <a:lnTo>
                    <a:pt x="1076909" y="508012"/>
                  </a:lnTo>
                  <a:lnTo>
                    <a:pt x="1074788" y="508012"/>
                  </a:lnTo>
                  <a:lnTo>
                    <a:pt x="1073378" y="381012"/>
                  </a:lnTo>
                  <a:lnTo>
                    <a:pt x="1071803" y="381012"/>
                  </a:lnTo>
                  <a:lnTo>
                    <a:pt x="1070127" y="254012"/>
                  </a:lnTo>
                  <a:lnTo>
                    <a:pt x="1066673" y="254012"/>
                  </a:lnTo>
                  <a:lnTo>
                    <a:pt x="1064983" y="127012"/>
                  </a:lnTo>
                  <a:lnTo>
                    <a:pt x="1060107" y="127012"/>
                  </a:lnTo>
                  <a:lnTo>
                    <a:pt x="1061542" y="12"/>
                  </a:lnTo>
                  <a:lnTo>
                    <a:pt x="1059522" y="12"/>
                  </a:lnTo>
                  <a:lnTo>
                    <a:pt x="1059522" y="3429012"/>
                  </a:lnTo>
                  <a:lnTo>
                    <a:pt x="1053160" y="3429012"/>
                  </a:lnTo>
                  <a:lnTo>
                    <a:pt x="1052042" y="3408045"/>
                  </a:lnTo>
                  <a:lnTo>
                    <a:pt x="1052042" y="4191012"/>
                  </a:lnTo>
                  <a:lnTo>
                    <a:pt x="1019784" y="4191012"/>
                  </a:lnTo>
                  <a:lnTo>
                    <a:pt x="1038415" y="4318012"/>
                  </a:lnTo>
                  <a:lnTo>
                    <a:pt x="987323" y="4318012"/>
                  </a:lnTo>
                  <a:lnTo>
                    <a:pt x="963676" y="4191012"/>
                  </a:lnTo>
                  <a:lnTo>
                    <a:pt x="949007" y="4191012"/>
                  </a:lnTo>
                  <a:lnTo>
                    <a:pt x="922718" y="4064012"/>
                  </a:lnTo>
                  <a:lnTo>
                    <a:pt x="898664" y="4064012"/>
                  </a:lnTo>
                  <a:lnTo>
                    <a:pt x="870229" y="4191012"/>
                  </a:lnTo>
                  <a:lnTo>
                    <a:pt x="831430" y="4191012"/>
                  </a:lnTo>
                  <a:lnTo>
                    <a:pt x="812673" y="4318012"/>
                  </a:lnTo>
                  <a:lnTo>
                    <a:pt x="784479" y="4318012"/>
                  </a:lnTo>
                  <a:lnTo>
                    <a:pt x="817727" y="4191012"/>
                  </a:lnTo>
                  <a:lnTo>
                    <a:pt x="780364" y="4191012"/>
                  </a:lnTo>
                  <a:lnTo>
                    <a:pt x="778789" y="4064012"/>
                  </a:lnTo>
                  <a:lnTo>
                    <a:pt x="836244" y="4064012"/>
                  </a:lnTo>
                  <a:lnTo>
                    <a:pt x="864235" y="3937012"/>
                  </a:lnTo>
                  <a:lnTo>
                    <a:pt x="836599" y="3937012"/>
                  </a:lnTo>
                  <a:lnTo>
                    <a:pt x="810361" y="3810012"/>
                  </a:lnTo>
                  <a:lnTo>
                    <a:pt x="772744" y="3810012"/>
                  </a:lnTo>
                  <a:lnTo>
                    <a:pt x="772528" y="3683012"/>
                  </a:lnTo>
                  <a:lnTo>
                    <a:pt x="772477" y="3556012"/>
                  </a:lnTo>
                  <a:lnTo>
                    <a:pt x="784847" y="3556012"/>
                  </a:lnTo>
                  <a:lnTo>
                    <a:pt x="797394" y="3683012"/>
                  </a:lnTo>
                  <a:lnTo>
                    <a:pt x="830821" y="3683012"/>
                  </a:lnTo>
                  <a:lnTo>
                    <a:pt x="862761" y="3810012"/>
                  </a:lnTo>
                  <a:lnTo>
                    <a:pt x="904633" y="3810012"/>
                  </a:lnTo>
                  <a:lnTo>
                    <a:pt x="871347" y="3683012"/>
                  </a:lnTo>
                  <a:lnTo>
                    <a:pt x="934516" y="3683012"/>
                  </a:lnTo>
                  <a:lnTo>
                    <a:pt x="904633" y="3810012"/>
                  </a:lnTo>
                  <a:lnTo>
                    <a:pt x="951331" y="3810012"/>
                  </a:lnTo>
                  <a:lnTo>
                    <a:pt x="981583" y="3683012"/>
                  </a:lnTo>
                  <a:lnTo>
                    <a:pt x="976109" y="3683012"/>
                  </a:lnTo>
                  <a:lnTo>
                    <a:pt x="991577" y="3556012"/>
                  </a:lnTo>
                  <a:lnTo>
                    <a:pt x="1038288" y="3556012"/>
                  </a:lnTo>
                  <a:lnTo>
                    <a:pt x="1001179" y="3683012"/>
                  </a:lnTo>
                  <a:lnTo>
                    <a:pt x="1049667" y="3683012"/>
                  </a:lnTo>
                  <a:lnTo>
                    <a:pt x="1049997" y="3810012"/>
                  </a:lnTo>
                  <a:lnTo>
                    <a:pt x="1017562" y="3810012"/>
                  </a:lnTo>
                  <a:lnTo>
                    <a:pt x="992987" y="3937012"/>
                  </a:lnTo>
                  <a:lnTo>
                    <a:pt x="964641" y="3937012"/>
                  </a:lnTo>
                  <a:lnTo>
                    <a:pt x="992289" y="4064012"/>
                  </a:lnTo>
                  <a:lnTo>
                    <a:pt x="1051547" y="4064012"/>
                  </a:lnTo>
                  <a:lnTo>
                    <a:pt x="1052042" y="4191012"/>
                  </a:lnTo>
                  <a:lnTo>
                    <a:pt x="1052042" y="3408045"/>
                  </a:lnTo>
                  <a:lnTo>
                    <a:pt x="1046391" y="3302012"/>
                  </a:lnTo>
                  <a:lnTo>
                    <a:pt x="1005954" y="3302012"/>
                  </a:lnTo>
                  <a:lnTo>
                    <a:pt x="1025588" y="3429012"/>
                  </a:lnTo>
                  <a:lnTo>
                    <a:pt x="956945" y="3429012"/>
                  </a:lnTo>
                  <a:lnTo>
                    <a:pt x="941984" y="3302012"/>
                  </a:lnTo>
                  <a:lnTo>
                    <a:pt x="867359" y="3302012"/>
                  </a:lnTo>
                  <a:lnTo>
                    <a:pt x="856640" y="3429012"/>
                  </a:lnTo>
                  <a:lnTo>
                    <a:pt x="823544" y="3429012"/>
                  </a:lnTo>
                  <a:lnTo>
                    <a:pt x="855611" y="3302012"/>
                  </a:lnTo>
                  <a:lnTo>
                    <a:pt x="784606" y="3302012"/>
                  </a:lnTo>
                  <a:lnTo>
                    <a:pt x="813562" y="3175012"/>
                  </a:lnTo>
                  <a:lnTo>
                    <a:pt x="870051" y="3175012"/>
                  </a:lnTo>
                  <a:lnTo>
                    <a:pt x="897483" y="3048012"/>
                  </a:lnTo>
                  <a:lnTo>
                    <a:pt x="816165" y="3048012"/>
                  </a:lnTo>
                  <a:lnTo>
                    <a:pt x="789863" y="2921012"/>
                  </a:lnTo>
                  <a:lnTo>
                    <a:pt x="778548" y="2921012"/>
                  </a:lnTo>
                  <a:lnTo>
                    <a:pt x="778332" y="2794012"/>
                  </a:lnTo>
                  <a:lnTo>
                    <a:pt x="806310" y="2794012"/>
                  </a:lnTo>
                  <a:lnTo>
                    <a:pt x="836637" y="2921012"/>
                  </a:lnTo>
                  <a:lnTo>
                    <a:pt x="877163" y="2921012"/>
                  </a:lnTo>
                  <a:lnTo>
                    <a:pt x="811542" y="2794012"/>
                  </a:lnTo>
                  <a:lnTo>
                    <a:pt x="972451" y="2794012"/>
                  </a:lnTo>
                  <a:lnTo>
                    <a:pt x="940320" y="2921012"/>
                  </a:lnTo>
                  <a:lnTo>
                    <a:pt x="987399" y="2921012"/>
                  </a:lnTo>
                  <a:lnTo>
                    <a:pt x="1019797" y="2794012"/>
                  </a:lnTo>
                  <a:lnTo>
                    <a:pt x="997381" y="2794012"/>
                  </a:lnTo>
                  <a:lnTo>
                    <a:pt x="1013282" y="2667012"/>
                  </a:lnTo>
                  <a:lnTo>
                    <a:pt x="1053198" y="2667012"/>
                  </a:lnTo>
                  <a:lnTo>
                    <a:pt x="1053426" y="2794012"/>
                  </a:lnTo>
                  <a:lnTo>
                    <a:pt x="1054989" y="2794012"/>
                  </a:lnTo>
                  <a:lnTo>
                    <a:pt x="1055471" y="2921012"/>
                  </a:lnTo>
                  <a:lnTo>
                    <a:pt x="1048385" y="2921012"/>
                  </a:lnTo>
                  <a:lnTo>
                    <a:pt x="1023366" y="3048012"/>
                  </a:lnTo>
                  <a:lnTo>
                    <a:pt x="943089" y="3048012"/>
                  </a:lnTo>
                  <a:lnTo>
                    <a:pt x="970457" y="3175012"/>
                  </a:lnTo>
                  <a:lnTo>
                    <a:pt x="1056982" y="3175012"/>
                  </a:lnTo>
                  <a:lnTo>
                    <a:pt x="1057351" y="3302012"/>
                  </a:lnTo>
                  <a:lnTo>
                    <a:pt x="1058570" y="3302012"/>
                  </a:lnTo>
                  <a:lnTo>
                    <a:pt x="1059522" y="3429012"/>
                  </a:lnTo>
                  <a:lnTo>
                    <a:pt x="1059522" y="12"/>
                  </a:lnTo>
                  <a:lnTo>
                    <a:pt x="1051420" y="12"/>
                  </a:lnTo>
                  <a:lnTo>
                    <a:pt x="1051420" y="2540012"/>
                  </a:lnTo>
                  <a:lnTo>
                    <a:pt x="1024115" y="2540012"/>
                  </a:lnTo>
                  <a:lnTo>
                    <a:pt x="998778" y="2413012"/>
                  </a:lnTo>
                  <a:lnTo>
                    <a:pt x="961059" y="2413012"/>
                  </a:lnTo>
                  <a:lnTo>
                    <a:pt x="978636" y="2540012"/>
                  </a:lnTo>
                  <a:lnTo>
                    <a:pt x="847521" y="2540012"/>
                  </a:lnTo>
                  <a:lnTo>
                    <a:pt x="878674" y="2413012"/>
                  </a:lnTo>
                  <a:lnTo>
                    <a:pt x="809548" y="2413012"/>
                  </a:lnTo>
                  <a:lnTo>
                    <a:pt x="779995" y="2540012"/>
                  </a:lnTo>
                  <a:lnTo>
                    <a:pt x="779932" y="2413012"/>
                  </a:lnTo>
                  <a:lnTo>
                    <a:pt x="776503" y="2413012"/>
                  </a:lnTo>
                  <a:lnTo>
                    <a:pt x="805459" y="2286012"/>
                  </a:lnTo>
                  <a:lnTo>
                    <a:pt x="893089" y="2286012"/>
                  </a:lnTo>
                  <a:lnTo>
                    <a:pt x="891692" y="2159012"/>
                  </a:lnTo>
                  <a:lnTo>
                    <a:pt x="770928" y="2159012"/>
                  </a:lnTo>
                  <a:lnTo>
                    <a:pt x="770445" y="2032012"/>
                  </a:lnTo>
                  <a:lnTo>
                    <a:pt x="770229" y="2032012"/>
                  </a:lnTo>
                  <a:lnTo>
                    <a:pt x="770077" y="1905012"/>
                  </a:lnTo>
                  <a:lnTo>
                    <a:pt x="798207" y="2032012"/>
                  </a:lnTo>
                  <a:lnTo>
                    <a:pt x="851103" y="2032012"/>
                  </a:lnTo>
                  <a:lnTo>
                    <a:pt x="869061" y="2032012"/>
                  </a:lnTo>
                  <a:lnTo>
                    <a:pt x="893419" y="2032012"/>
                  </a:lnTo>
                  <a:lnTo>
                    <a:pt x="900404" y="2159012"/>
                  </a:lnTo>
                  <a:lnTo>
                    <a:pt x="908138" y="2159012"/>
                  </a:lnTo>
                  <a:lnTo>
                    <a:pt x="915403" y="2032012"/>
                  </a:lnTo>
                  <a:lnTo>
                    <a:pt x="899655" y="2032012"/>
                  </a:lnTo>
                  <a:lnTo>
                    <a:pt x="919441" y="1905012"/>
                  </a:lnTo>
                  <a:lnTo>
                    <a:pt x="964349" y="1905012"/>
                  </a:lnTo>
                  <a:lnTo>
                    <a:pt x="932230" y="2032012"/>
                  </a:lnTo>
                  <a:lnTo>
                    <a:pt x="979297" y="2032012"/>
                  </a:lnTo>
                  <a:lnTo>
                    <a:pt x="1011694" y="1905012"/>
                  </a:lnTo>
                  <a:lnTo>
                    <a:pt x="1019238" y="1905012"/>
                  </a:lnTo>
                  <a:lnTo>
                    <a:pt x="1029131" y="1778012"/>
                  </a:lnTo>
                  <a:lnTo>
                    <a:pt x="1023315" y="1778012"/>
                  </a:lnTo>
                  <a:lnTo>
                    <a:pt x="1000315" y="1651012"/>
                  </a:lnTo>
                  <a:lnTo>
                    <a:pt x="964895" y="1651012"/>
                  </a:lnTo>
                  <a:lnTo>
                    <a:pt x="938707" y="1524012"/>
                  </a:lnTo>
                  <a:lnTo>
                    <a:pt x="901128" y="1524012"/>
                  </a:lnTo>
                  <a:lnTo>
                    <a:pt x="918375" y="1651012"/>
                  </a:lnTo>
                  <a:lnTo>
                    <a:pt x="870661" y="1651012"/>
                  </a:lnTo>
                  <a:lnTo>
                    <a:pt x="901128" y="1524012"/>
                  </a:lnTo>
                  <a:lnTo>
                    <a:pt x="859929" y="1524012"/>
                  </a:lnTo>
                  <a:lnTo>
                    <a:pt x="845159" y="1588681"/>
                  </a:lnTo>
                  <a:lnTo>
                    <a:pt x="845159" y="1985746"/>
                  </a:lnTo>
                  <a:lnTo>
                    <a:pt x="803440" y="1905012"/>
                  </a:lnTo>
                  <a:lnTo>
                    <a:pt x="834796" y="1905012"/>
                  </a:lnTo>
                  <a:lnTo>
                    <a:pt x="845159" y="1985746"/>
                  </a:lnTo>
                  <a:lnTo>
                    <a:pt x="845159" y="1588681"/>
                  </a:lnTo>
                  <a:lnTo>
                    <a:pt x="830922" y="1651012"/>
                  </a:lnTo>
                  <a:lnTo>
                    <a:pt x="802386" y="1651012"/>
                  </a:lnTo>
                  <a:lnTo>
                    <a:pt x="784199" y="1778012"/>
                  </a:lnTo>
                  <a:lnTo>
                    <a:pt x="768896" y="1778012"/>
                  </a:lnTo>
                  <a:lnTo>
                    <a:pt x="769848" y="1651012"/>
                  </a:lnTo>
                  <a:lnTo>
                    <a:pt x="771258" y="1651012"/>
                  </a:lnTo>
                  <a:lnTo>
                    <a:pt x="770077" y="1524012"/>
                  </a:lnTo>
                  <a:lnTo>
                    <a:pt x="825957" y="1524012"/>
                  </a:lnTo>
                  <a:lnTo>
                    <a:pt x="853948" y="1397012"/>
                  </a:lnTo>
                  <a:lnTo>
                    <a:pt x="883691" y="1397012"/>
                  </a:lnTo>
                  <a:lnTo>
                    <a:pt x="826312" y="1270012"/>
                  </a:lnTo>
                  <a:lnTo>
                    <a:pt x="762927" y="1270012"/>
                  </a:lnTo>
                  <a:lnTo>
                    <a:pt x="762444" y="1143012"/>
                  </a:lnTo>
                  <a:lnTo>
                    <a:pt x="795439" y="1143012"/>
                  </a:lnTo>
                  <a:lnTo>
                    <a:pt x="762127" y="1016012"/>
                  </a:lnTo>
                  <a:lnTo>
                    <a:pt x="799680" y="1016012"/>
                  </a:lnTo>
                  <a:lnTo>
                    <a:pt x="812190" y="1143012"/>
                  </a:lnTo>
                  <a:lnTo>
                    <a:pt x="820534" y="1143012"/>
                  </a:lnTo>
                  <a:lnTo>
                    <a:pt x="852462" y="1270012"/>
                  </a:lnTo>
                  <a:lnTo>
                    <a:pt x="912990" y="1270012"/>
                  </a:lnTo>
                  <a:lnTo>
                    <a:pt x="941044" y="1143012"/>
                  </a:lnTo>
                  <a:lnTo>
                    <a:pt x="930198" y="1143012"/>
                  </a:lnTo>
                  <a:lnTo>
                    <a:pt x="948232" y="1016012"/>
                  </a:lnTo>
                  <a:lnTo>
                    <a:pt x="990892" y="1016012"/>
                  </a:lnTo>
                  <a:lnTo>
                    <a:pt x="956348" y="1143012"/>
                  </a:lnTo>
                  <a:lnTo>
                    <a:pt x="1003693" y="1143012"/>
                  </a:lnTo>
                  <a:lnTo>
                    <a:pt x="1038174" y="1016012"/>
                  </a:lnTo>
                  <a:lnTo>
                    <a:pt x="1038885" y="1143012"/>
                  </a:lnTo>
                  <a:lnTo>
                    <a:pt x="1039368" y="1143012"/>
                  </a:lnTo>
                  <a:lnTo>
                    <a:pt x="1039698" y="1270012"/>
                  </a:lnTo>
                  <a:lnTo>
                    <a:pt x="982687" y="1270012"/>
                  </a:lnTo>
                  <a:lnTo>
                    <a:pt x="957326" y="1397012"/>
                  </a:lnTo>
                  <a:lnTo>
                    <a:pt x="981989" y="1397012"/>
                  </a:lnTo>
                  <a:lnTo>
                    <a:pt x="1010615" y="1524012"/>
                  </a:lnTo>
                  <a:lnTo>
                    <a:pt x="1041755" y="1524012"/>
                  </a:lnTo>
                  <a:lnTo>
                    <a:pt x="1042466" y="1651012"/>
                  </a:lnTo>
                  <a:lnTo>
                    <a:pt x="1044321" y="1651012"/>
                  </a:lnTo>
                  <a:lnTo>
                    <a:pt x="1044702" y="1778012"/>
                  </a:lnTo>
                  <a:lnTo>
                    <a:pt x="1044460" y="1778012"/>
                  </a:lnTo>
                  <a:lnTo>
                    <a:pt x="1044727" y="1905012"/>
                  </a:lnTo>
                  <a:lnTo>
                    <a:pt x="1046886" y="1905012"/>
                  </a:lnTo>
                  <a:lnTo>
                    <a:pt x="1047369" y="2032012"/>
                  </a:lnTo>
                  <a:lnTo>
                    <a:pt x="1047699" y="2032012"/>
                  </a:lnTo>
                  <a:lnTo>
                    <a:pt x="1047915" y="2159012"/>
                  </a:lnTo>
                  <a:lnTo>
                    <a:pt x="930529" y="2159012"/>
                  </a:lnTo>
                  <a:lnTo>
                    <a:pt x="931062" y="2286012"/>
                  </a:lnTo>
                  <a:lnTo>
                    <a:pt x="1048880" y="2286012"/>
                  </a:lnTo>
                  <a:lnTo>
                    <a:pt x="1049248" y="2413012"/>
                  </a:lnTo>
                  <a:lnTo>
                    <a:pt x="1050467" y="2413012"/>
                  </a:lnTo>
                  <a:lnTo>
                    <a:pt x="1051420" y="2540012"/>
                  </a:lnTo>
                  <a:lnTo>
                    <a:pt x="1051420" y="12"/>
                  </a:lnTo>
                  <a:lnTo>
                    <a:pt x="1033665" y="12"/>
                  </a:lnTo>
                  <a:lnTo>
                    <a:pt x="1033665" y="762012"/>
                  </a:lnTo>
                  <a:lnTo>
                    <a:pt x="1001395" y="762012"/>
                  </a:lnTo>
                  <a:lnTo>
                    <a:pt x="1020025" y="889012"/>
                  </a:lnTo>
                  <a:lnTo>
                    <a:pt x="968933" y="889012"/>
                  </a:lnTo>
                  <a:lnTo>
                    <a:pt x="945286" y="762012"/>
                  </a:lnTo>
                  <a:lnTo>
                    <a:pt x="930617" y="762012"/>
                  </a:lnTo>
                  <a:lnTo>
                    <a:pt x="904328" y="635012"/>
                  </a:lnTo>
                  <a:lnTo>
                    <a:pt x="880275" y="635012"/>
                  </a:lnTo>
                  <a:lnTo>
                    <a:pt x="851839" y="762012"/>
                  </a:lnTo>
                  <a:lnTo>
                    <a:pt x="832434" y="762012"/>
                  </a:lnTo>
                  <a:lnTo>
                    <a:pt x="813041" y="889012"/>
                  </a:lnTo>
                  <a:lnTo>
                    <a:pt x="766102" y="889012"/>
                  </a:lnTo>
                  <a:lnTo>
                    <a:pt x="799350" y="762012"/>
                  </a:lnTo>
                  <a:lnTo>
                    <a:pt x="761987" y="762012"/>
                  </a:lnTo>
                  <a:lnTo>
                    <a:pt x="760399" y="635012"/>
                  </a:lnTo>
                  <a:lnTo>
                    <a:pt x="817854" y="635012"/>
                  </a:lnTo>
                  <a:lnTo>
                    <a:pt x="845845" y="508012"/>
                  </a:lnTo>
                  <a:lnTo>
                    <a:pt x="818210" y="508012"/>
                  </a:lnTo>
                  <a:lnTo>
                    <a:pt x="791972" y="381012"/>
                  </a:lnTo>
                  <a:lnTo>
                    <a:pt x="754354" y="381012"/>
                  </a:lnTo>
                  <a:lnTo>
                    <a:pt x="754138" y="254012"/>
                  </a:lnTo>
                  <a:lnTo>
                    <a:pt x="754087" y="127012"/>
                  </a:lnTo>
                  <a:lnTo>
                    <a:pt x="766457" y="127012"/>
                  </a:lnTo>
                  <a:lnTo>
                    <a:pt x="779005" y="254012"/>
                  </a:lnTo>
                  <a:lnTo>
                    <a:pt x="782116" y="254012"/>
                  </a:lnTo>
                  <a:lnTo>
                    <a:pt x="812444" y="381012"/>
                  </a:lnTo>
                  <a:lnTo>
                    <a:pt x="886244" y="381012"/>
                  </a:lnTo>
                  <a:lnTo>
                    <a:pt x="852957" y="254012"/>
                  </a:lnTo>
                  <a:lnTo>
                    <a:pt x="916127" y="254012"/>
                  </a:lnTo>
                  <a:lnTo>
                    <a:pt x="886244" y="381012"/>
                  </a:lnTo>
                  <a:lnTo>
                    <a:pt x="932942" y="381012"/>
                  </a:lnTo>
                  <a:lnTo>
                    <a:pt x="963193" y="254012"/>
                  </a:lnTo>
                  <a:lnTo>
                    <a:pt x="957719" y="254012"/>
                  </a:lnTo>
                  <a:lnTo>
                    <a:pt x="973188" y="127012"/>
                  </a:lnTo>
                  <a:lnTo>
                    <a:pt x="1019898" y="127012"/>
                  </a:lnTo>
                  <a:lnTo>
                    <a:pt x="982789" y="254012"/>
                  </a:lnTo>
                  <a:lnTo>
                    <a:pt x="1031278" y="254012"/>
                  </a:lnTo>
                  <a:lnTo>
                    <a:pt x="1031608" y="381012"/>
                  </a:lnTo>
                  <a:lnTo>
                    <a:pt x="999172" y="381012"/>
                  </a:lnTo>
                  <a:lnTo>
                    <a:pt x="974598" y="508012"/>
                  </a:lnTo>
                  <a:lnTo>
                    <a:pt x="946251" y="508012"/>
                  </a:lnTo>
                  <a:lnTo>
                    <a:pt x="973899" y="635012"/>
                  </a:lnTo>
                  <a:lnTo>
                    <a:pt x="1033157" y="635012"/>
                  </a:lnTo>
                  <a:lnTo>
                    <a:pt x="1033665" y="762012"/>
                  </a:lnTo>
                  <a:lnTo>
                    <a:pt x="1033665" y="12"/>
                  </a:lnTo>
                  <a:lnTo>
                    <a:pt x="712355" y="12"/>
                  </a:lnTo>
                  <a:lnTo>
                    <a:pt x="714133" y="127012"/>
                  </a:lnTo>
                  <a:lnTo>
                    <a:pt x="717346" y="127012"/>
                  </a:lnTo>
                  <a:lnTo>
                    <a:pt x="716724" y="254012"/>
                  </a:lnTo>
                  <a:lnTo>
                    <a:pt x="715924" y="254012"/>
                  </a:lnTo>
                  <a:lnTo>
                    <a:pt x="715010" y="381012"/>
                  </a:lnTo>
                  <a:lnTo>
                    <a:pt x="714057" y="381012"/>
                  </a:lnTo>
                  <a:lnTo>
                    <a:pt x="713143" y="508012"/>
                  </a:lnTo>
                  <a:lnTo>
                    <a:pt x="711720" y="508012"/>
                  </a:lnTo>
                  <a:lnTo>
                    <a:pt x="711365" y="635012"/>
                  </a:lnTo>
                  <a:lnTo>
                    <a:pt x="711720" y="762012"/>
                  </a:lnTo>
                  <a:lnTo>
                    <a:pt x="714006" y="762012"/>
                  </a:lnTo>
                  <a:lnTo>
                    <a:pt x="716064" y="889012"/>
                  </a:lnTo>
                  <a:lnTo>
                    <a:pt x="718820" y="889012"/>
                  </a:lnTo>
                  <a:lnTo>
                    <a:pt x="722350" y="1016012"/>
                  </a:lnTo>
                  <a:lnTo>
                    <a:pt x="725436" y="1016012"/>
                  </a:lnTo>
                  <a:lnTo>
                    <a:pt x="724814" y="1143012"/>
                  </a:lnTo>
                  <a:lnTo>
                    <a:pt x="723099" y="1143012"/>
                  </a:lnTo>
                  <a:lnTo>
                    <a:pt x="722147" y="1270012"/>
                  </a:lnTo>
                  <a:lnTo>
                    <a:pt x="721233" y="1270012"/>
                  </a:lnTo>
                  <a:lnTo>
                    <a:pt x="720432" y="1397012"/>
                  </a:lnTo>
                  <a:lnTo>
                    <a:pt x="719455" y="1397012"/>
                  </a:lnTo>
                  <a:lnTo>
                    <a:pt x="719429" y="1524012"/>
                  </a:lnTo>
                  <a:lnTo>
                    <a:pt x="719810" y="1524012"/>
                  </a:lnTo>
                  <a:lnTo>
                    <a:pt x="720686" y="1651012"/>
                  </a:lnTo>
                  <a:lnTo>
                    <a:pt x="722109" y="1651012"/>
                  </a:lnTo>
                  <a:lnTo>
                    <a:pt x="724154" y="1778012"/>
                  </a:lnTo>
                  <a:lnTo>
                    <a:pt x="733526" y="1778012"/>
                  </a:lnTo>
                  <a:lnTo>
                    <a:pt x="734339" y="1905012"/>
                  </a:lnTo>
                  <a:lnTo>
                    <a:pt x="732828" y="1905012"/>
                  </a:lnTo>
                  <a:lnTo>
                    <a:pt x="732028" y="2032012"/>
                  </a:lnTo>
                  <a:lnTo>
                    <a:pt x="731100" y="2032012"/>
                  </a:lnTo>
                  <a:lnTo>
                    <a:pt x="730148" y="2159012"/>
                  </a:lnTo>
                  <a:lnTo>
                    <a:pt x="728433" y="2159012"/>
                  </a:lnTo>
                  <a:lnTo>
                    <a:pt x="727824" y="2286012"/>
                  </a:lnTo>
                  <a:lnTo>
                    <a:pt x="727456" y="2286012"/>
                  </a:lnTo>
                  <a:lnTo>
                    <a:pt x="727443" y="2413012"/>
                  </a:lnTo>
                  <a:lnTo>
                    <a:pt x="728687" y="2413012"/>
                  </a:lnTo>
                  <a:lnTo>
                    <a:pt x="730110" y="2540012"/>
                  </a:lnTo>
                  <a:lnTo>
                    <a:pt x="732167" y="2540012"/>
                  </a:lnTo>
                  <a:lnTo>
                    <a:pt x="734923" y="2667012"/>
                  </a:lnTo>
                  <a:lnTo>
                    <a:pt x="741895" y="2667012"/>
                  </a:lnTo>
                  <a:lnTo>
                    <a:pt x="741553" y="2794012"/>
                  </a:lnTo>
                  <a:lnTo>
                    <a:pt x="740156" y="2794012"/>
                  </a:lnTo>
                  <a:lnTo>
                    <a:pt x="739254" y="2921012"/>
                  </a:lnTo>
                  <a:lnTo>
                    <a:pt x="738327" y="2921012"/>
                  </a:lnTo>
                  <a:lnTo>
                    <a:pt x="737412" y="3048012"/>
                  </a:lnTo>
                  <a:lnTo>
                    <a:pt x="735990" y="3048012"/>
                  </a:lnTo>
                  <a:lnTo>
                    <a:pt x="735609" y="3175012"/>
                  </a:lnTo>
                  <a:lnTo>
                    <a:pt x="735876" y="3302012"/>
                  </a:lnTo>
                  <a:lnTo>
                    <a:pt x="737984" y="3302012"/>
                  </a:lnTo>
                  <a:lnTo>
                    <a:pt x="739914" y="3429012"/>
                  </a:lnTo>
                  <a:lnTo>
                    <a:pt x="742505" y="3429012"/>
                  </a:lnTo>
                  <a:lnTo>
                    <a:pt x="745845" y="3556012"/>
                  </a:lnTo>
                  <a:lnTo>
                    <a:pt x="735736" y="3556012"/>
                  </a:lnTo>
                  <a:lnTo>
                    <a:pt x="735114" y="3683012"/>
                  </a:lnTo>
                  <a:lnTo>
                    <a:pt x="734314" y="3683012"/>
                  </a:lnTo>
                  <a:lnTo>
                    <a:pt x="733386" y="3810012"/>
                  </a:lnTo>
                  <a:lnTo>
                    <a:pt x="731520" y="3810012"/>
                  </a:lnTo>
                  <a:lnTo>
                    <a:pt x="730719" y="3937012"/>
                  </a:lnTo>
                  <a:lnTo>
                    <a:pt x="730110" y="3937012"/>
                  </a:lnTo>
                  <a:lnTo>
                    <a:pt x="729742" y="4064012"/>
                  </a:lnTo>
                  <a:lnTo>
                    <a:pt x="730110" y="4064012"/>
                  </a:lnTo>
                  <a:lnTo>
                    <a:pt x="730973" y="4191012"/>
                  </a:lnTo>
                  <a:lnTo>
                    <a:pt x="732396" y="4191012"/>
                  </a:lnTo>
                  <a:lnTo>
                    <a:pt x="734453" y="4318012"/>
                  </a:lnTo>
                  <a:lnTo>
                    <a:pt x="737209" y="4318012"/>
                  </a:lnTo>
                  <a:lnTo>
                    <a:pt x="740740" y="4445012"/>
                  </a:lnTo>
                  <a:lnTo>
                    <a:pt x="743826" y="4445012"/>
                  </a:lnTo>
                  <a:lnTo>
                    <a:pt x="743204" y="4572012"/>
                  </a:lnTo>
                  <a:lnTo>
                    <a:pt x="741489" y="4572012"/>
                  </a:lnTo>
                  <a:lnTo>
                    <a:pt x="740537" y="4699012"/>
                  </a:lnTo>
                  <a:lnTo>
                    <a:pt x="739622" y="4699012"/>
                  </a:lnTo>
                  <a:lnTo>
                    <a:pt x="738822" y="4826012"/>
                  </a:lnTo>
                  <a:lnTo>
                    <a:pt x="737844" y="4826012"/>
                  </a:lnTo>
                  <a:lnTo>
                    <a:pt x="737819" y="4953012"/>
                  </a:lnTo>
                  <a:lnTo>
                    <a:pt x="738200" y="4953012"/>
                  </a:lnTo>
                  <a:lnTo>
                    <a:pt x="739076" y="5080012"/>
                  </a:lnTo>
                  <a:lnTo>
                    <a:pt x="742543" y="5080012"/>
                  </a:lnTo>
                  <a:lnTo>
                    <a:pt x="745312" y="5207012"/>
                  </a:lnTo>
                  <a:lnTo>
                    <a:pt x="752195" y="5207012"/>
                  </a:lnTo>
                  <a:lnTo>
                    <a:pt x="751840" y="5334012"/>
                  </a:lnTo>
                  <a:lnTo>
                    <a:pt x="751217" y="5334012"/>
                  </a:lnTo>
                  <a:lnTo>
                    <a:pt x="750417" y="5461012"/>
                  </a:lnTo>
                  <a:lnTo>
                    <a:pt x="748538" y="5461012"/>
                  </a:lnTo>
                  <a:lnTo>
                    <a:pt x="747623" y="5588012"/>
                  </a:lnTo>
                  <a:lnTo>
                    <a:pt x="746823" y="5588012"/>
                  </a:lnTo>
                  <a:lnTo>
                    <a:pt x="746213" y="5715012"/>
                  </a:lnTo>
                  <a:lnTo>
                    <a:pt x="745845" y="5715012"/>
                  </a:lnTo>
                  <a:lnTo>
                    <a:pt x="745832" y="5842012"/>
                  </a:lnTo>
                  <a:lnTo>
                    <a:pt x="747077" y="5842012"/>
                  </a:lnTo>
                  <a:lnTo>
                    <a:pt x="748499" y="5969012"/>
                  </a:lnTo>
                  <a:lnTo>
                    <a:pt x="750557" y="5969012"/>
                  </a:lnTo>
                  <a:lnTo>
                    <a:pt x="753313" y="6096012"/>
                  </a:lnTo>
                  <a:lnTo>
                    <a:pt x="760285" y="6096012"/>
                  </a:lnTo>
                  <a:lnTo>
                    <a:pt x="759929" y="6223012"/>
                  </a:lnTo>
                  <a:lnTo>
                    <a:pt x="758507" y="6223012"/>
                  </a:lnTo>
                  <a:lnTo>
                    <a:pt x="757593" y="6350013"/>
                  </a:lnTo>
                  <a:lnTo>
                    <a:pt x="756640" y="6350013"/>
                  </a:lnTo>
                  <a:lnTo>
                    <a:pt x="755726" y="6477013"/>
                  </a:lnTo>
                  <a:lnTo>
                    <a:pt x="754303" y="6477013"/>
                  </a:lnTo>
                  <a:lnTo>
                    <a:pt x="753948" y="6604013"/>
                  </a:lnTo>
                  <a:lnTo>
                    <a:pt x="754303" y="6731013"/>
                  </a:lnTo>
                  <a:lnTo>
                    <a:pt x="756589" y="6731013"/>
                  </a:lnTo>
                  <a:lnTo>
                    <a:pt x="758647" y="6858013"/>
                  </a:lnTo>
                  <a:lnTo>
                    <a:pt x="761403" y="6858013"/>
                  </a:lnTo>
                  <a:lnTo>
                    <a:pt x="764933" y="6985013"/>
                  </a:lnTo>
                  <a:lnTo>
                    <a:pt x="768146" y="6985013"/>
                  </a:lnTo>
                  <a:lnTo>
                    <a:pt x="767524" y="7112013"/>
                  </a:lnTo>
                  <a:lnTo>
                    <a:pt x="766724" y="7112013"/>
                  </a:lnTo>
                  <a:lnTo>
                    <a:pt x="765810" y="7239013"/>
                  </a:lnTo>
                  <a:lnTo>
                    <a:pt x="764857" y="7239013"/>
                  </a:lnTo>
                  <a:lnTo>
                    <a:pt x="763943" y="7366013"/>
                  </a:lnTo>
                  <a:lnTo>
                    <a:pt x="762520" y="7366013"/>
                  </a:lnTo>
                  <a:lnTo>
                    <a:pt x="762165" y="7493013"/>
                  </a:lnTo>
                  <a:lnTo>
                    <a:pt x="762520" y="7620013"/>
                  </a:lnTo>
                  <a:lnTo>
                    <a:pt x="764819" y="7620013"/>
                  </a:lnTo>
                  <a:lnTo>
                    <a:pt x="766864" y="7747013"/>
                  </a:lnTo>
                  <a:lnTo>
                    <a:pt x="769632" y="7747013"/>
                  </a:lnTo>
                  <a:lnTo>
                    <a:pt x="773163" y="7874013"/>
                  </a:lnTo>
                  <a:lnTo>
                    <a:pt x="776236" y="7874013"/>
                  </a:lnTo>
                  <a:lnTo>
                    <a:pt x="775614" y="8001013"/>
                  </a:lnTo>
                  <a:lnTo>
                    <a:pt x="773899" y="8001013"/>
                  </a:lnTo>
                  <a:lnTo>
                    <a:pt x="772947" y="8128013"/>
                  </a:lnTo>
                  <a:lnTo>
                    <a:pt x="772033" y="8128013"/>
                  </a:lnTo>
                  <a:lnTo>
                    <a:pt x="771232" y="8255013"/>
                  </a:lnTo>
                  <a:lnTo>
                    <a:pt x="770255" y="8255013"/>
                  </a:lnTo>
                  <a:lnTo>
                    <a:pt x="770229" y="8382013"/>
                  </a:lnTo>
                  <a:lnTo>
                    <a:pt x="770610" y="8382013"/>
                  </a:lnTo>
                  <a:lnTo>
                    <a:pt x="771486" y="8509013"/>
                  </a:lnTo>
                  <a:lnTo>
                    <a:pt x="772909" y="8509013"/>
                  </a:lnTo>
                  <a:lnTo>
                    <a:pt x="774954" y="8636013"/>
                  </a:lnTo>
                  <a:lnTo>
                    <a:pt x="784326" y="8636013"/>
                  </a:lnTo>
                  <a:lnTo>
                    <a:pt x="785139" y="8763013"/>
                  </a:lnTo>
                  <a:lnTo>
                    <a:pt x="783628" y="8763013"/>
                  </a:lnTo>
                  <a:lnTo>
                    <a:pt x="782828" y="8890013"/>
                  </a:lnTo>
                  <a:lnTo>
                    <a:pt x="781913" y="8890013"/>
                  </a:lnTo>
                  <a:lnTo>
                    <a:pt x="780961" y="9017013"/>
                  </a:lnTo>
                  <a:lnTo>
                    <a:pt x="779246" y="9017013"/>
                  </a:lnTo>
                  <a:lnTo>
                    <a:pt x="778624" y="9144013"/>
                  </a:lnTo>
                  <a:lnTo>
                    <a:pt x="778268" y="9144013"/>
                  </a:lnTo>
                  <a:lnTo>
                    <a:pt x="778243" y="9271013"/>
                  </a:lnTo>
                  <a:lnTo>
                    <a:pt x="779487" y="9271013"/>
                  </a:lnTo>
                  <a:lnTo>
                    <a:pt x="780910" y="9398013"/>
                  </a:lnTo>
                  <a:lnTo>
                    <a:pt x="782967" y="9398013"/>
                  </a:lnTo>
                  <a:lnTo>
                    <a:pt x="785723" y="9525013"/>
                  </a:lnTo>
                  <a:lnTo>
                    <a:pt x="792708" y="9525013"/>
                  </a:lnTo>
                  <a:lnTo>
                    <a:pt x="792353" y="9652013"/>
                  </a:lnTo>
                  <a:lnTo>
                    <a:pt x="790930" y="9652013"/>
                  </a:lnTo>
                  <a:lnTo>
                    <a:pt x="790003" y="9779013"/>
                  </a:lnTo>
                  <a:lnTo>
                    <a:pt x="789051" y="9779013"/>
                  </a:lnTo>
                  <a:lnTo>
                    <a:pt x="788136" y="9906013"/>
                  </a:lnTo>
                  <a:lnTo>
                    <a:pt x="787336" y="9906013"/>
                  </a:lnTo>
                  <a:lnTo>
                    <a:pt x="786714" y="10033013"/>
                  </a:lnTo>
                  <a:lnTo>
                    <a:pt x="786333" y="10033013"/>
                  </a:lnTo>
                  <a:lnTo>
                    <a:pt x="786714" y="10160013"/>
                  </a:lnTo>
                  <a:lnTo>
                    <a:pt x="787590" y="10160013"/>
                  </a:lnTo>
                  <a:lnTo>
                    <a:pt x="789012" y="10287013"/>
                  </a:lnTo>
                  <a:lnTo>
                    <a:pt x="793826" y="10287013"/>
                  </a:lnTo>
                  <a:lnTo>
                    <a:pt x="797356" y="10414013"/>
                  </a:lnTo>
                  <a:lnTo>
                    <a:pt x="799147" y="10414013"/>
                  </a:lnTo>
                  <a:lnTo>
                    <a:pt x="798512" y="10541013"/>
                  </a:lnTo>
                  <a:lnTo>
                    <a:pt x="796785" y="10541013"/>
                  </a:lnTo>
                  <a:lnTo>
                    <a:pt x="795845" y="10668013"/>
                  </a:lnTo>
                  <a:lnTo>
                    <a:pt x="794943" y="10668013"/>
                  </a:lnTo>
                  <a:lnTo>
                    <a:pt x="794156" y="10795013"/>
                  </a:lnTo>
                  <a:lnTo>
                    <a:pt x="793229" y="10795013"/>
                  </a:lnTo>
                  <a:lnTo>
                    <a:pt x="793229" y="10922013"/>
                  </a:lnTo>
                  <a:lnTo>
                    <a:pt x="793623" y="10922013"/>
                  </a:lnTo>
                  <a:lnTo>
                    <a:pt x="794512" y="11049013"/>
                  </a:lnTo>
                  <a:lnTo>
                    <a:pt x="797991" y="11049013"/>
                  </a:lnTo>
                  <a:lnTo>
                    <a:pt x="800735" y="11176013"/>
                  </a:lnTo>
                  <a:lnTo>
                    <a:pt x="808228" y="11176013"/>
                  </a:lnTo>
                  <a:lnTo>
                    <a:pt x="807694" y="11303013"/>
                  </a:lnTo>
                  <a:lnTo>
                    <a:pt x="806716" y="11303013"/>
                  </a:lnTo>
                  <a:lnTo>
                    <a:pt x="805916" y="11430013"/>
                  </a:lnTo>
                  <a:lnTo>
                    <a:pt x="804989" y="11430013"/>
                  </a:lnTo>
                  <a:lnTo>
                    <a:pt x="804037" y="11557013"/>
                  </a:lnTo>
                  <a:lnTo>
                    <a:pt x="802322" y="11557013"/>
                  </a:lnTo>
                  <a:lnTo>
                    <a:pt x="801700" y="11684013"/>
                  </a:lnTo>
                  <a:lnTo>
                    <a:pt x="801344" y="11684013"/>
                  </a:lnTo>
                  <a:lnTo>
                    <a:pt x="801319" y="11811013"/>
                  </a:lnTo>
                  <a:lnTo>
                    <a:pt x="802576" y="11811013"/>
                  </a:lnTo>
                  <a:lnTo>
                    <a:pt x="803998" y="11938013"/>
                  </a:lnTo>
                  <a:lnTo>
                    <a:pt x="806043" y="11938013"/>
                  </a:lnTo>
                  <a:lnTo>
                    <a:pt x="808812" y="12065013"/>
                  </a:lnTo>
                  <a:lnTo>
                    <a:pt x="815695" y="12065013"/>
                  </a:lnTo>
                  <a:lnTo>
                    <a:pt x="815340" y="12192013"/>
                  </a:lnTo>
                  <a:lnTo>
                    <a:pt x="813917" y="12192013"/>
                  </a:lnTo>
                  <a:lnTo>
                    <a:pt x="812990" y="12319013"/>
                  </a:lnTo>
                  <a:lnTo>
                    <a:pt x="812038" y="12319013"/>
                  </a:lnTo>
                  <a:lnTo>
                    <a:pt x="811123" y="12446013"/>
                  </a:lnTo>
                  <a:lnTo>
                    <a:pt x="809701" y="12446013"/>
                  </a:lnTo>
                  <a:lnTo>
                    <a:pt x="809345" y="12573013"/>
                  </a:lnTo>
                  <a:lnTo>
                    <a:pt x="809701" y="12700013"/>
                  </a:lnTo>
                  <a:lnTo>
                    <a:pt x="811999" y="12700013"/>
                  </a:lnTo>
                  <a:lnTo>
                    <a:pt x="814044" y="12827013"/>
                  </a:lnTo>
                  <a:lnTo>
                    <a:pt x="816813" y="12827013"/>
                  </a:lnTo>
                  <a:lnTo>
                    <a:pt x="820343" y="12954013"/>
                  </a:lnTo>
                  <a:lnTo>
                    <a:pt x="823429" y="12954013"/>
                  </a:lnTo>
                  <a:lnTo>
                    <a:pt x="822807" y="13081013"/>
                  </a:lnTo>
                  <a:lnTo>
                    <a:pt x="822007" y="13081013"/>
                  </a:lnTo>
                  <a:lnTo>
                    <a:pt x="821093" y="13208013"/>
                  </a:lnTo>
                  <a:lnTo>
                    <a:pt x="819226" y="13208013"/>
                  </a:lnTo>
                  <a:lnTo>
                    <a:pt x="818426" y="13335013"/>
                  </a:lnTo>
                  <a:lnTo>
                    <a:pt x="817803" y="13335013"/>
                  </a:lnTo>
                  <a:lnTo>
                    <a:pt x="817448" y="13462013"/>
                  </a:lnTo>
                  <a:lnTo>
                    <a:pt x="817803" y="13462013"/>
                  </a:lnTo>
                  <a:lnTo>
                    <a:pt x="818667" y="13589013"/>
                  </a:lnTo>
                  <a:lnTo>
                    <a:pt x="820089" y="13589013"/>
                  </a:lnTo>
                  <a:lnTo>
                    <a:pt x="822147" y="13716000"/>
                  </a:lnTo>
                  <a:lnTo>
                    <a:pt x="867829" y="13716000"/>
                  </a:lnTo>
                  <a:lnTo>
                    <a:pt x="868603" y="13589013"/>
                  </a:lnTo>
                  <a:lnTo>
                    <a:pt x="869251" y="13589013"/>
                  </a:lnTo>
                  <a:lnTo>
                    <a:pt x="868070" y="13462013"/>
                  </a:lnTo>
                  <a:lnTo>
                    <a:pt x="923937" y="13462013"/>
                  </a:lnTo>
                  <a:lnTo>
                    <a:pt x="951928" y="13335013"/>
                  </a:lnTo>
                  <a:lnTo>
                    <a:pt x="981684" y="13335013"/>
                  </a:lnTo>
                  <a:lnTo>
                    <a:pt x="924293" y="13208013"/>
                  </a:lnTo>
                  <a:lnTo>
                    <a:pt x="860920" y="13208013"/>
                  </a:lnTo>
                  <a:lnTo>
                    <a:pt x="860437" y="13081013"/>
                  </a:lnTo>
                  <a:lnTo>
                    <a:pt x="860107" y="13081013"/>
                  </a:lnTo>
                  <a:lnTo>
                    <a:pt x="860171" y="12954013"/>
                  </a:lnTo>
                  <a:lnTo>
                    <a:pt x="885088" y="12954013"/>
                  </a:lnTo>
                  <a:lnTo>
                    <a:pt x="897674" y="13081013"/>
                  </a:lnTo>
                  <a:lnTo>
                    <a:pt x="918514" y="13081013"/>
                  </a:lnTo>
                  <a:lnTo>
                    <a:pt x="950455" y="13208013"/>
                  </a:lnTo>
                  <a:lnTo>
                    <a:pt x="992327" y="13208013"/>
                  </a:lnTo>
                  <a:lnTo>
                    <a:pt x="959053" y="13081013"/>
                  </a:lnTo>
                  <a:lnTo>
                    <a:pt x="1022210" y="13081013"/>
                  </a:lnTo>
                  <a:lnTo>
                    <a:pt x="992327" y="13208013"/>
                  </a:lnTo>
                  <a:lnTo>
                    <a:pt x="1039025" y="13208013"/>
                  </a:lnTo>
                  <a:lnTo>
                    <a:pt x="1069276" y="13081013"/>
                  </a:lnTo>
                  <a:lnTo>
                    <a:pt x="1046226" y="13081013"/>
                  </a:lnTo>
                  <a:lnTo>
                    <a:pt x="1063802" y="12954013"/>
                  </a:lnTo>
                  <a:lnTo>
                    <a:pt x="1125994" y="12954013"/>
                  </a:lnTo>
                  <a:lnTo>
                    <a:pt x="1088885" y="13081013"/>
                  </a:lnTo>
                  <a:lnTo>
                    <a:pt x="1137361" y="13081013"/>
                  </a:lnTo>
                  <a:lnTo>
                    <a:pt x="1137691" y="13208013"/>
                  </a:lnTo>
                  <a:lnTo>
                    <a:pt x="1080693" y="13208013"/>
                  </a:lnTo>
                  <a:lnTo>
                    <a:pt x="1055331" y="13335013"/>
                  </a:lnTo>
                  <a:lnTo>
                    <a:pt x="1079982" y="13335013"/>
                  </a:lnTo>
                  <a:lnTo>
                    <a:pt x="1108608" y="13462013"/>
                  </a:lnTo>
                  <a:lnTo>
                    <a:pt x="1139240" y="13462013"/>
                  </a:lnTo>
                  <a:lnTo>
                    <a:pt x="1139748" y="13589013"/>
                  </a:lnTo>
                  <a:lnTo>
                    <a:pt x="1126109" y="13589013"/>
                  </a:lnTo>
                  <a:lnTo>
                    <a:pt x="1142314" y="13716000"/>
                  </a:lnTo>
                  <a:lnTo>
                    <a:pt x="1179969" y="13716000"/>
                  </a:lnTo>
                  <a:lnTo>
                    <a:pt x="1181773" y="13589013"/>
                  </a:lnTo>
                  <a:lnTo>
                    <a:pt x="1182979" y="13589013"/>
                  </a:lnTo>
                  <a:lnTo>
                    <a:pt x="1183652" y="13462013"/>
                  </a:lnTo>
                  <a:close/>
                </a:path>
                <a:path extrusionOk="0" h="13716000" w="2694304">
                  <a:moveTo>
                    <a:pt x="1552613" y="13716000"/>
                  </a:moveTo>
                  <a:lnTo>
                    <a:pt x="1551025" y="13589000"/>
                  </a:lnTo>
                  <a:lnTo>
                    <a:pt x="1549361" y="13462000"/>
                  </a:lnTo>
                  <a:lnTo>
                    <a:pt x="1547609" y="13335000"/>
                  </a:lnTo>
                  <a:lnTo>
                    <a:pt x="1545793" y="13208000"/>
                  </a:lnTo>
                  <a:lnTo>
                    <a:pt x="1543900" y="13208000"/>
                  </a:lnTo>
                  <a:lnTo>
                    <a:pt x="1541919" y="13081000"/>
                  </a:lnTo>
                  <a:lnTo>
                    <a:pt x="1539875" y="12954000"/>
                  </a:lnTo>
                  <a:lnTo>
                    <a:pt x="1537741" y="12827000"/>
                  </a:lnTo>
                  <a:lnTo>
                    <a:pt x="1535544" y="12700000"/>
                  </a:lnTo>
                  <a:lnTo>
                    <a:pt x="1533258" y="12700000"/>
                  </a:lnTo>
                  <a:lnTo>
                    <a:pt x="1534490" y="12573000"/>
                  </a:lnTo>
                  <a:lnTo>
                    <a:pt x="1535607" y="12573000"/>
                  </a:lnTo>
                  <a:lnTo>
                    <a:pt x="1536611" y="12446000"/>
                  </a:lnTo>
                  <a:lnTo>
                    <a:pt x="1538351" y="12446000"/>
                  </a:lnTo>
                  <a:lnTo>
                    <a:pt x="1539087" y="12319000"/>
                  </a:lnTo>
                  <a:lnTo>
                    <a:pt x="1540294" y="12319000"/>
                  </a:lnTo>
                  <a:lnTo>
                    <a:pt x="1540776" y="12192000"/>
                  </a:lnTo>
                  <a:lnTo>
                    <a:pt x="1541195" y="12192000"/>
                  </a:lnTo>
                  <a:lnTo>
                    <a:pt x="1541538" y="12065000"/>
                  </a:lnTo>
                  <a:lnTo>
                    <a:pt x="1542021" y="12065000"/>
                  </a:lnTo>
                  <a:lnTo>
                    <a:pt x="1542173" y="11938000"/>
                  </a:lnTo>
                  <a:lnTo>
                    <a:pt x="1542326" y="11811000"/>
                  </a:lnTo>
                  <a:lnTo>
                    <a:pt x="1542249" y="11684000"/>
                  </a:lnTo>
                  <a:lnTo>
                    <a:pt x="1542097" y="11557000"/>
                  </a:lnTo>
                  <a:lnTo>
                    <a:pt x="1541856" y="11557000"/>
                  </a:lnTo>
                  <a:lnTo>
                    <a:pt x="1541538" y="11430000"/>
                  </a:lnTo>
                  <a:lnTo>
                    <a:pt x="1541145" y="11303000"/>
                  </a:lnTo>
                  <a:lnTo>
                    <a:pt x="1540662" y="11176000"/>
                  </a:lnTo>
                  <a:lnTo>
                    <a:pt x="1540103" y="11049000"/>
                  </a:lnTo>
                  <a:lnTo>
                    <a:pt x="1539468" y="11049000"/>
                  </a:lnTo>
                  <a:lnTo>
                    <a:pt x="1538757" y="10922000"/>
                  </a:lnTo>
                  <a:lnTo>
                    <a:pt x="1537957" y="10795000"/>
                  </a:lnTo>
                  <a:lnTo>
                    <a:pt x="1537081" y="10668000"/>
                  </a:lnTo>
                  <a:lnTo>
                    <a:pt x="1536115" y="10541000"/>
                  </a:lnTo>
                  <a:lnTo>
                    <a:pt x="1535087" y="10541000"/>
                  </a:lnTo>
                  <a:lnTo>
                    <a:pt x="1533969" y="10414000"/>
                  </a:lnTo>
                  <a:lnTo>
                    <a:pt x="1532775" y="10287000"/>
                  </a:lnTo>
                  <a:lnTo>
                    <a:pt x="1531493" y="10160000"/>
                  </a:lnTo>
                  <a:lnTo>
                    <a:pt x="1530146" y="10033000"/>
                  </a:lnTo>
                  <a:lnTo>
                    <a:pt x="1528711" y="10033000"/>
                  </a:lnTo>
                  <a:lnTo>
                    <a:pt x="1527213" y="9906000"/>
                  </a:lnTo>
                  <a:lnTo>
                    <a:pt x="1525625" y="9779000"/>
                  </a:lnTo>
                  <a:lnTo>
                    <a:pt x="1523961" y="9652000"/>
                  </a:lnTo>
                  <a:lnTo>
                    <a:pt x="1522209" y="9525000"/>
                  </a:lnTo>
                  <a:lnTo>
                    <a:pt x="1520393" y="9525000"/>
                  </a:lnTo>
                  <a:lnTo>
                    <a:pt x="1518500" y="9398000"/>
                  </a:lnTo>
                  <a:lnTo>
                    <a:pt x="1516519" y="9271000"/>
                  </a:lnTo>
                  <a:lnTo>
                    <a:pt x="1514475" y="9144000"/>
                  </a:lnTo>
                  <a:lnTo>
                    <a:pt x="1512341" y="9017000"/>
                  </a:lnTo>
                  <a:lnTo>
                    <a:pt x="1510144" y="9017000"/>
                  </a:lnTo>
                  <a:lnTo>
                    <a:pt x="1507858" y="8890000"/>
                  </a:lnTo>
                  <a:lnTo>
                    <a:pt x="1509090" y="8763000"/>
                  </a:lnTo>
                  <a:lnTo>
                    <a:pt x="1511211" y="8763000"/>
                  </a:lnTo>
                  <a:lnTo>
                    <a:pt x="1512138" y="8636000"/>
                  </a:lnTo>
                  <a:lnTo>
                    <a:pt x="1512951" y="8636000"/>
                  </a:lnTo>
                  <a:lnTo>
                    <a:pt x="1513687" y="8509000"/>
                  </a:lnTo>
                  <a:lnTo>
                    <a:pt x="1514894" y="8509000"/>
                  </a:lnTo>
                  <a:lnTo>
                    <a:pt x="1515376" y="8382000"/>
                  </a:lnTo>
                  <a:lnTo>
                    <a:pt x="1515795" y="8382000"/>
                  </a:lnTo>
                  <a:lnTo>
                    <a:pt x="1516138" y="8255000"/>
                  </a:lnTo>
                  <a:lnTo>
                    <a:pt x="1516621" y="8255000"/>
                  </a:lnTo>
                  <a:lnTo>
                    <a:pt x="1516773" y="8128000"/>
                  </a:lnTo>
                  <a:lnTo>
                    <a:pt x="1516926" y="8128000"/>
                  </a:lnTo>
                  <a:lnTo>
                    <a:pt x="1516849" y="7874000"/>
                  </a:lnTo>
                  <a:lnTo>
                    <a:pt x="1516697" y="7874000"/>
                  </a:lnTo>
                  <a:lnTo>
                    <a:pt x="1516456" y="7747000"/>
                  </a:lnTo>
                  <a:lnTo>
                    <a:pt x="1516138" y="7620000"/>
                  </a:lnTo>
                  <a:lnTo>
                    <a:pt x="1515745" y="7493000"/>
                  </a:lnTo>
                  <a:lnTo>
                    <a:pt x="1515262" y="7366000"/>
                  </a:lnTo>
                  <a:lnTo>
                    <a:pt x="1514703" y="7239000"/>
                  </a:lnTo>
                  <a:lnTo>
                    <a:pt x="1514068" y="7239000"/>
                  </a:lnTo>
                  <a:lnTo>
                    <a:pt x="1513357" y="7112000"/>
                  </a:lnTo>
                  <a:lnTo>
                    <a:pt x="1512557" y="6985000"/>
                  </a:lnTo>
                  <a:lnTo>
                    <a:pt x="1511681" y="6858000"/>
                  </a:lnTo>
                  <a:lnTo>
                    <a:pt x="1510715" y="6731000"/>
                  </a:lnTo>
                  <a:lnTo>
                    <a:pt x="1509687" y="6731000"/>
                  </a:lnTo>
                  <a:lnTo>
                    <a:pt x="1508569" y="6604000"/>
                  </a:lnTo>
                  <a:lnTo>
                    <a:pt x="1507375" y="6477000"/>
                  </a:lnTo>
                  <a:lnTo>
                    <a:pt x="1506093" y="6350000"/>
                  </a:lnTo>
                  <a:lnTo>
                    <a:pt x="1504746" y="6223000"/>
                  </a:lnTo>
                  <a:lnTo>
                    <a:pt x="1503311" y="6223000"/>
                  </a:lnTo>
                  <a:lnTo>
                    <a:pt x="1501813" y="6096000"/>
                  </a:lnTo>
                  <a:lnTo>
                    <a:pt x="1500225" y="5969000"/>
                  </a:lnTo>
                  <a:lnTo>
                    <a:pt x="1498561" y="5842000"/>
                  </a:lnTo>
                  <a:lnTo>
                    <a:pt x="1496809" y="5715000"/>
                  </a:lnTo>
                  <a:lnTo>
                    <a:pt x="1494993" y="5715000"/>
                  </a:lnTo>
                  <a:lnTo>
                    <a:pt x="1493100" y="5588000"/>
                  </a:lnTo>
                  <a:lnTo>
                    <a:pt x="1491119" y="5461000"/>
                  </a:lnTo>
                  <a:lnTo>
                    <a:pt x="1489075" y="5334000"/>
                  </a:lnTo>
                  <a:lnTo>
                    <a:pt x="1486941" y="5207000"/>
                  </a:lnTo>
                  <a:lnTo>
                    <a:pt x="1484744" y="5207000"/>
                  </a:lnTo>
                  <a:lnTo>
                    <a:pt x="1482458" y="5080000"/>
                  </a:lnTo>
                  <a:lnTo>
                    <a:pt x="1483690" y="4953000"/>
                  </a:lnTo>
                  <a:lnTo>
                    <a:pt x="1485811" y="4953000"/>
                  </a:lnTo>
                  <a:lnTo>
                    <a:pt x="1486738" y="4826000"/>
                  </a:lnTo>
                  <a:lnTo>
                    <a:pt x="1488287" y="4826000"/>
                  </a:lnTo>
                  <a:lnTo>
                    <a:pt x="1488935" y="4699000"/>
                  </a:lnTo>
                  <a:lnTo>
                    <a:pt x="1489494" y="4699000"/>
                  </a:lnTo>
                  <a:lnTo>
                    <a:pt x="1489976" y="4572000"/>
                  </a:lnTo>
                  <a:lnTo>
                    <a:pt x="1490738" y="4572000"/>
                  </a:lnTo>
                  <a:lnTo>
                    <a:pt x="1491005" y="4445000"/>
                  </a:lnTo>
                  <a:lnTo>
                    <a:pt x="1491221" y="4445000"/>
                  </a:lnTo>
                  <a:lnTo>
                    <a:pt x="1491373" y="4318000"/>
                  </a:lnTo>
                  <a:lnTo>
                    <a:pt x="1491526" y="4318000"/>
                  </a:lnTo>
                  <a:lnTo>
                    <a:pt x="1491449" y="4064000"/>
                  </a:lnTo>
                  <a:lnTo>
                    <a:pt x="1491297" y="4064000"/>
                  </a:lnTo>
                  <a:lnTo>
                    <a:pt x="1491056" y="3937000"/>
                  </a:lnTo>
                  <a:lnTo>
                    <a:pt x="1490738" y="3810000"/>
                  </a:lnTo>
                  <a:lnTo>
                    <a:pt x="1490345" y="3683000"/>
                  </a:lnTo>
                  <a:lnTo>
                    <a:pt x="1489862" y="3556000"/>
                  </a:lnTo>
                  <a:lnTo>
                    <a:pt x="1489303" y="3556000"/>
                  </a:lnTo>
                  <a:lnTo>
                    <a:pt x="1488668" y="3429000"/>
                  </a:lnTo>
                  <a:lnTo>
                    <a:pt x="1487944" y="3302000"/>
                  </a:lnTo>
                  <a:lnTo>
                    <a:pt x="1487144" y="3175000"/>
                  </a:lnTo>
                  <a:lnTo>
                    <a:pt x="1486268" y="3048000"/>
                  </a:lnTo>
                  <a:lnTo>
                    <a:pt x="1485315" y="3048000"/>
                  </a:lnTo>
                  <a:lnTo>
                    <a:pt x="1484274" y="2921000"/>
                  </a:lnTo>
                  <a:lnTo>
                    <a:pt x="1483156" y="2794000"/>
                  </a:lnTo>
                  <a:lnTo>
                    <a:pt x="1481963" y="2667000"/>
                  </a:lnTo>
                  <a:lnTo>
                    <a:pt x="1480693" y="2540000"/>
                  </a:lnTo>
                  <a:lnTo>
                    <a:pt x="1479334" y="2540000"/>
                  </a:lnTo>
                  <a:lnTo>
                    <a:pt x="1477911" y="2413000"/>
                  </a:lnTo>
                  <a:lnTo>
                    <a:pt x="1476400" y="2286000"/>
                  </a:lnTo>
                  <a:lnTo>
                    <a:pt x="1474812" y="2159000"/>
                  </a:lnTo>
                  <a:lnTo>
                    <a:pt x="1473149" y="2032000"/>
                  </a:lnTo>
                  <a:lnTo>
                    <a:pt x="1471409" y="2032000"/>
                  </a:lnTo>
                  <a:lnTo>
                    <a:pt x="1469593" y="1905000"/>
                  </a:lnTo>
                  <a:lnTo>
                    <a:pt x="1467700" y="1778000"/>
                  </a:lnTo>
                  <a:lnTo>
                    <a:pt x="1465719" y="1651000"/>
                  </a:lnTo>
                  <a:lnTo>
                    <a:pt x="1463675" y="1524000"/>
                  </a:lnTo>
                  <a:lnTo>
                    <a:pt x="1461541" y="1524000"/>
                  </a:lnTo>
                  <a:lnTo>
                    <a:pt x="1459344" y="1397000"/>
                  </a:lnTo>
                  <a:lnTo>
                    <a:pt x="1457058" y="1270000"/>
                  </a:lnTo>
                  <a:lnTo>
                    <a:pt x="1458290" y="1270000"/>
                  </a:lnTo>
                  <a:lnTo>
                    <a:pt x="1459407" y="1143000"/>
                  </a:lnTo>
                  <a:lnTo>
                    <a:pt x="1460411" y="1143000"/>
                  </a:lnTo>
                  <a:lnTo>
                    <a:pt x="1461338" y="1016000"/>
                  </a:lnTo>
                  <a:lnTo>
                    <a:pt x="1462887" y="1016000"/>
                  </a:lnTo>
                  <a:lnTo>
                    <a:pt x="1463535" y="889000"/>
                  </a:lnTo>
                  <a:lnTo>
                    <a:pt x="1464094" y="889000"/>
                  </a:lnTo>
                  <a:lnTo>
                    <a:pt x="1464576" y="762000"/>
                  </a:lnTo>
                  <a:lnTo>
                    <a:pt x="1465338" y="762000"/>
                  </a:lnTo>
                  <a:lnTo>
                    <a:pt x="1465605" y="635000"/>
                  </a:lnTo>
                  <a:lnTo>
                    <a:pt x="1465821" y="635000"/>
                  </a:lnTo>
                  <a:lnTo>
                    <a:pt x="1465973" y="508000"/>
                  </a:lnTo>
                  <a:lnTo>
                    <a:pt x="1466126" y="508000"/>
                  </a:lnTo>
                  <a:lnTo>
                    <a:pt x="1466049" y="381000"/>
                  </a:lnTo>
                  <a:lnTo>
                    <a:pt x="1465897" y="254000"/>
                  </a:lnTo>
                  <a:lnTo>
                    <a:pt x="1465668" y="127000"/>
                  </a:lnTo>
                  <a:lnTo>
                    <a:pt x="1465516" y="0"/>
                  </a:lnTo>
                  <a:lnTo>
                    <a:pt x="1404759" y="0"/>
                  </a:lnTo>
                  <a:lnTo>
                    <a:pt x="1405547" y="254000"/>
                  </a:lnTo>
                  <a:lnTo>
                    <a:pt x="1406334" y="381000"/>
                  </a:lnTo>
                  <a:lnTo>
                    <a:pt x="1406931" y="508000"/>
                  </a:lnTo>
                  <a:lnTo>
                    <a:pt x="1407604" y="635000"/>
                  </a:lnTo>
                  <a:lnTo>
                    <a:pt x="1408341" y="635000"/>
                  </a:lnTo>
                  <a:lnTo>
                    <a:pt x="1409179" y="762000"/>
                  </a:lnTo>
                  <a:lnTo>
                    <a:pt x="1409623" y="889000"/>
                  </a:lnTo>
                  <a:lnTo>
                    <a:pt x="1410614" y="889000"/>
                  </a:lnTo>
                  <a:lnTo>
                    <a:pt x="1411147" y="1016000"/>
                  </a:lnTo>
                  <a:lnTo>
                    <a:pt x="1411706" y="1016000"/>
                  </a:lnTo>
                  <a:lnTo>
                    <a:pt x="1412303" y="1143000"/>
                  </a:lnTo>
                  <a:lnTo>
                    <a:pt x="1398701" y="1143000"/>
                  </a:lnTo>
                  <a:lnTo>
                    <a:pt x="1401178" y="1270000"/>
                  </a:lnTo>
                  <a:lnTo>
                    <a:pt x="1403388" y="1397000"/>
                  </a:lnTo>
                  <a:lnTo>
                    <a:pt x="1405534" y="1524000"/>
                  </a:lnTo>
                  <a:lnTo>
                    <a:pt x="1407591" y="1651000"/>
                  </a:lnTo>
                  <a:lnTo>
                    <a:pt x="1409585" y="1651000"/>
                  </a:lnTo>
                  <a:lnTo>
                    <a:pt x="1411503" y="1778000"/>
                  </a:lnTo>
                  <a:lnTo>
                    <a:pt x="1413332" y="1905000"/>
                  </a:lnTo>
                  <a:lnTo>
                    <a:pt x="1415097" y="2032000"/>
                  </a:lnTo>
                  <a:lnTo>
                    <a:pt x="1415948" y="2032000"/>
                  </a:lnTo>
                  <a:lnTo>
                    <a:pt x="1416786" y="2159000"/>
                  </a:lnTo>
                  <a:lnTo>
                    <a:pt x="1418336" y="2159000"/>
                  </a:lnTo>
                  <a:lnTo>
                    <a:pt x="1419047" y="2286000"/>
                  </a:lnTo>
                  <a:lnTo>
                    <a:pt x="1419733" y="2286000"/>
                  </a:lnTo>
                  <a:lnTo>
                    <a:pt x="1420380" y="2413000"/>
                  </a:lnTo>
                  <a:lnTo>
                    <a:pt x="1421574" y="2413000"/>
                  </a:lnTo>
                  <a:lnTo>
                    <a:pt x="1422120" y="2540000"/>
                  </a:lnTo>
                  <a:lnTo>
                    <a:pt x="1422641" y="2540000"/>
                  </a:lnTo>
                  <a:lnTo>
                    <a:pt x="1423136" y="2667000"/>
                  </a:lnTo>
                  <a:lnTo>
                    <a:pt x="1424051" y="2667000"/>
                  </a:lnTo>
                  <a:lnTo>
                    <a:pt x="1424863" y="2794000"/>
                  </a:lnTo>
                  <a:lnTo>
                    <a:pt x="1425587" y="2921000"/>
                  </a:lnTo>
                  <a:lnTo>
                    <a:pt x="1426248" y="3048000"/>
                  </a:lnTo>
                  <a:lnTo>
                    <a:pt x="1426832" y="3175000"/>
                  </a:lnTo>
                  <a:lnTo>
                    <a:pt x="1427619" y="3302000"/>
                  </a:lnTo>
                  <a:lnTo>
                    <a:pt x="1430464" y="3937000"/>
                  </a:lnTo>
                  <a:lnTo>
                    <a:pt x="1431201" y="4064000"/>
                  </a:lnTo>
                  <a:lnTo>
                    <a:pt x="1431747" y="4191000"/>
                  </a:lnTo>
                  <a:lnTo>
                    <a:pt x="1432344" y="4318000"/>
                  </a:lnTo>
                  <a:lnTo>
                    <a:pt x="1433004" y="4445000"/>
                  </a:lnTo>
                  <a:lnTo>
                    <a:pt x="1433753" y="4445000"/>
                  </a:lnTo>
                  <a:lnTo>
                    <a:pt x="1434579" y="4572000"/>
                  </a:lnTo>
                  <a:lnTo>
                    <a:pt x="1435036" y="4699000"/>
                  </a:lnTo>
                  <a:lnTo>
                    <a:pt x="1436027" y="4699000"/>
                  </a:lnTo>
                  <a:lnTo>
                    <a:pt x="1436560" y="4826000"/>
                  </a:lnTo>
                  <a:lnTo>
                    <a:pt x="1437716" y="4826000"/>
                  </a:lnTo>
                  <a:lnTo>
                    <a:pt x="1438338" y="4953000"/>
                  </a:lnTo>
                  <a:lnTo>
                    <a:pt x="1424101" y="4953000"/>
                  </a:lnTo>
                  <a:lnTo>
                    <a:pt x="1426565" y="5080000"/>
                  </a:lnTo>
                  <a:lnTo>
                    <a:pt x="1428788" y="5207000"/>
                  </a:lnTo>
                  <a:lnTo>
                    <a:pt x="1430921" y="5334000"/>
                  </a:lnTo>
                  <a:lnTo>
                    <a:pt x="1432991" y="5461000"/>
                  </a:lnTo>
                  <a:lnTo>
                    <a:pt x="1434985" y="5461000"/>
                  </a:lnTo>
                  <a:lnTo>
                    <a:pt x="1436903" y="5588000"/>
                  </a:lnTo>
                  <a:lnTo>
                    <a:pt x="1438744" y="5715000"/>
                  </a:lnTo>
                  <a:lnTo>
                    <a:pt x="1440510" y="5842000"/>
                  </a:lnTo>
                  <a:lnTo>
                    <a:pt x="1441361" y="5842000"/>
                  </a:lnTo>
                  <a:lnTo>
                    <a:pt x="1442199" y="5969000"/>
                  </a:lnTo>
                  <a:lnTo>
                    <a:pt x="1443736" y="5969000"/>
                  </a:lnTo>
                  <a:lnTo>
                    <a:pt x="1444459" y="6096000"/>
                  </a:lnTo>
                  <a:lnTo>
                    <a:pt x="1445133" y="6096000"/>
                  </a:lnTo>
                  <a:lnTo>
                    <a:pt x="1445780" y="6223000"/>
                  </a:lnTo>
                  <a:lnTo>
                    <a:pt x="1446974" y="6223000"/>
                  </a:lnTo>
                  <a:lnTo>
                    <a:pt x="1447533" y="6350000"/>
                  </a:lnTo>
                  <a:lnTo>
                    <a:pt x="1448549" y="6350000"/>
                  </a:lnTo>
                  <a:lnTo>
                    <a:pt x="1449451" y="6477000"/>
                  </a:lnTo>
                  <a:lnTo>
                    <a:pt x="1450263" y="6604000"/>
                  </a:lnTo>
                  <a:lnTo>
                    <a:pt x="1450987" y="6731000"/>
                  </a:lnTo>
                  <a:lnTo>
                    <a:pt x="1451635" y="6858000"/>
                  </a:lnTo>
                  <a:lnTo>
                    <a:pt x="1452232" y="6858000"/>
                  </a:lnTo>
                  <a:lnTo>
                    <a:pt x="1453007" y="7112000"/>
                  </a:lnTo>
                  <a:lnTo>
                    <a:pt x="1455864" y="7747000"/>
                  </a:lnTo>
                  <a:lnTo>
                    <a:pt x="1456601" y="7874000"/>
                  </a:lnTo>
                  <a:lnTo>
                    <a:pt x="1457134" y="8001000"/>
                  </a:lnTo>
                  <a:lnTo>
                    <a:pt x="1457744" y="8128000"/>
                  </a:lnTo>
                  <a:lnTo>
                    <a:pt x="1458404" y="8128000"/>
                  </a:lnTo>
                  <a:lnTo>
                    <a:pt x="1459153" y="8255000"/>
                  </a:lnTo>
                  <a:lnTo>
                    <a:pt x="1459979" y="8382000"/>
                  </a:lnTo>
                  <a:lnTo>
                    <a:pt x="1460436" y="8382000"/>
                  </a:lnTo>
                  <a:lnTo>
                    <a:pt x="1460919" y="8509000"/>
                  </a:lnTo>
                  <a:lnTo>
                    <a:pt x="1461427" y="8509000"/>
                  </a:lnTo>
                  <a:lnTo>
                    <a:pt x="1461960" y="8636000"/>
                  </a:lnTo>
                  <a:lnTo>
                    <a:pt x="1463116" y="8636000"/>
                  </a:lnTo>
                  <a:lnTo>
                    <a:pt x="1463738" y="8763000"/>
                  </a:lnTo>
                  <a:lnTo>
                    <a:pt x="1449501" y="8763000"/>
                  </a:lnTo>
                  <a:lnTo>
                    <a:pt x="1451965" y="8890000"/>
                  </a:lnTo>
                  <a:lnTo>
                    <a:pt x="1454188" y="9017000"/>
                  </a:lnTo>
                  <a:lnTo>
                    <a:pt x="1456321" y="9144000"/>
                  </a:lnTo>
                  <a:lnTo>
                    <a:pt x="1458391" y="9144000"/>
                  </a:lnTo>
                  <a:lnTo>
                    <a:pt x="1460385" y="9271000"/>
                  </a:lnTo>
                  <a:lnTo>
                    <a:pt x="1462303" y="9398000"/>
                  </a:lnTo>
                  <a:lnTo>
                    <a:pt x="1464144" y="9525000"/>
                  </a:lnTo>
                  <a:lnTo>
                    <a:pt x="1465910" y="9652000"/>
                  </a:lnTo>
                  <a:lnTo>
                    <a:pt x="1467599" y="9652000"/>
                  </a:lnTo>
                  <a:lnTo>
                    <a:pt x="1468386" y="9779000"/>
                  </a:lnTo>
                  <a:lnTo>
                    <a:pt x="1469136" y="9779000"/>
                  </a:lnTo>
                  <a:lnTo>
                    <a:pt x="1469859" y="9906000"/>
                  </a:lnTo>
                  <a:lnTo>
                    <a:pt x="1471180" y="9906000"/>
                  </a:lnTo>
                  <a:lnTo>
                    <a:pt x="1471803" y="10033000"/>
                  </a:lnTo>
                  <a:lnTo>
                    <a:pt x="1472374" y="10033000"/>
                  </a:lnTo>
                  <a:lnTo>
                    <a:pt x="1472933" y="10160000"/>
                  </a:lnTo>
                  <a:lnTo>
                    <a:pt x="1473949" y="10160000"/>
                  </a:lnTo>
                  <a:lnTo>
                    <a:pt x="1474851" y="10287000"/>
                  </a:lnTo>
                  <a:lnTo>
                    <a:pt x="1475663" y="10414000"/>
                  </a:lnTo>
                  <a:lnTo>
                    <a:pt x="1476387" y="10541000"/>
                  </a:lnTo>
                  <a:lnTo>
                    <a:pt x="1477048" y="10668000"/>
                  </a:lnTo>
                  <a:lnTo>
                    <a:pt x="1477632" y="10668000"/>
                  </a:lnTo>
                  <a:lnTo>
                    <a:pt x="1478419" y="10922000"/>
                  </a:lnTo>
                  <a:lnTo>
                    <a:pt x="1481264" y="11557000"/>
                  </a:lnTo>
                  <a:lnTo>
                    <a:pt x="1482001" y="11684000"/>
                  </a:lnTo>
                  <a:lnTo>
                    <a:pt x="1482547" y="11811000"/>
                  </a:lnTo>
                  <a:lnTo>
                    <a:pt x="1483144" y="11938000"/>
                  </a:lnTo>
                  <a:lnTo>
                    <a:pt x="1483817" y="11938000"/>
                  </a:lnTo>
                  <a:lnTo>
                    <a:pt x="1484553" y="12065000"/>
                  </a:lnTo>
                  <a:lnTo>
                    <a:pt x="1485392" y="12192000"/>
                  </a:lnTo>
                  <a:lnTo>
                    <a:pt x="1485836" y="12192000"/>
                  </a:lnTo>
                  <a:lnTo>
                    <a:pt x="1486319" y="12319000"/>
                  </a:lnTo>
                  <a:lnTo>
                    <a:pt x="1486827" y="12319000"/>
                  </a:lnTo>
                  <a:lnTo>
                    <a:pt x="1487360" y="12446000"/>
                  </a:lnTo>
                  <a:lnTo>
                    <a:pt x="1488516" y="12446000"/>
                  </a:lnTo>
                  <a:lnTo>
                    <a:pt x="1489138" y="12573000"/>
                  </a:lnTo>
                  <a:lnTo>
                    <a:pt x="1474901" y="12573000"/>
                  </a:lnTo>
                  <a:lnTo>
                    <a:pt x="1477365" y="12700000"/>
                  </a:lnTo>
                  <a:lnTo>
                    <a:pt x="1479588" y="12827000"/>
                  </a:lnTo>
                  <a:lnTo>
                    <a:pt x="1481721" y="12954000"/>
                  </a:lnTo>
                  <a:lnTo>
                    <a:pt x="1483791" y="12954000"/>
                  </a:lnTo>
                  <a:lnTo>
                    <a:pt x="1485785" y="13081000"/>
                  </a:lnTo>
                  <a:lnTo>
                    <a:pt x="1487703" y="13208000"/>
                  </a:lnTo>
                  <a:lnTo>
                    <a:pt x="1489544" y="13335000"/>
                  </a:lnTo>
                  <a:lnTo>
                    <a:pt x="1491310" y="13462000"/>
                  </a:lnTo>
                  <a:lnTo>
                    <a:pt x="1492999" y="13462000"/>
                  </a:lnTo>
                  <a:lnTo>
                    <a:pt x="1493799" y="13589000"/>
                  </a:lnTo>
                  <a:lnTo>
                    <a:pt x="1494561" y="13589000"/>
                  </a:lnTo>
                  <a:lnTo>
                    <a:pt x="1495285" y="13716000"/>
                  </a:lnTo>
                  <a:lnTo>
                    <a:pt x="1552613" y="13716000"/>
                  </a:lnTo>
                  <a:close/>
                </a:path>
                <a:path extrusionOk="0" h="13716000" w="2694304">
                  <a:moveTo>
                    <a:pt x="1690077" y="13716000"/>
                  </a:moveTo>
                  <a:lnTo>
                    <a:pt x="1688490" y="13589013"/>
                  </a:lnTo>
                  <a:lnTo>
                    <a:pt x="1686826" y="13462013"/>
                  </a:lnTo>
                  <a:lnTo>
                    <a:pt x="1685086" y="13335013"/>
                  </a:lnTo>
                  <a:lnTo>
                    <a:pt x="1683270" y="13208013"/>
                  </a:lnTo>
                  <a:lnTo>
                    <a:pt x="1681365" y="13208013"/>
                  </a:lnTo>
                  <a:lnTo>
                    <a:pt x="1679397" y="13081013"/>
                  </a:lnTo>
                  <a:lnTo>
                    <a:pt x="1677339" y="12954013"/>
                  </a:lnTo>
                  <a:lnTo>
                    <a:pt x="1675218" y="12827013"/>
                  </a:lnTo>
                  <a:lnTo>
                    <a:pt x="1673009" y="12700013"/>
                  </a:lnTo>
                  <a:lnTo>
                    <a:pt x="1670735" y="12700013"/>
                  </a:lnTo>
                  <a:lnTo>
                    <a:pt x="1671955" y="12573013"/>
                  </a:lnTo>
                  <a:lnTo>
                    <a:pt x="1673072" y="12573013"/>
                  </a:lnTo>
                  <a:lnTo>
                    <a:pt x="1674088" y="12446013"/>
                  </a:lnTo>
                  <a:lnTo>
                    <a:pt x="1675828" y="12446013"/>
                  </a:lnTo>
                  <a:lnTo>
                    <a:pt x="1676552" y="12319013"/>
                  </a:lnTo>
                  <a:lnTo>
                    <a:pt x="1677771" y="12319013"/>
                  </a:lnTo>
                  <a:lnTo>
                    <a:pt x="1678254" y="12192013"/>
                  </a:lnTo>
                  <a:lnTo>
                    <a:pt x="1678660" y="12192013"/>
                  </a:lnTo>
                  <a:lnTo>
                    <a:pt x="1679003" y="12065013"/>
                  </a:lnTo>
                  <a:lnTo>
                    <a:pt x="1679498" y="12065013"/>
                  </a:lnTo>
                  <a:lnTo>
                    <a:pt x="1679651" y="11938013"/>
                  </a:lnTo>
                  <a:lnTo>
                    <a:pt x="1679803" y="11811013"/>
                  </a:lnTo>
                  <a:lnTo>
                    <a:pt x="1679727" y="11684013"/>
                  </a:lnTo>
                  <a:lnTo>
                    <a:pt x="1679575" y="11557013"/>
                  </a:lnTo>
                  <a:lnTo>
                    <a:pt x="1679333" y="11557013"/>
                  </a:lnTo>
                  <a:lnTo>
                    <a:pt x="1679016" y="11430013"/>
                  </a:lnTo>
                  <a:lnTo>
                    <a:pt x="1678622" y="11303013"/>
                  </a:lnTo>
                  <a:lnTo>
                    <a:pt x="1678139" y="11176013"/>
                  </a:lnTo>
                  <a:lnTo>
                    <a:pt x="1677581" y="11049013"/>
                  </a:lnTo>
                  <a:lnTo>
                    <a:pt x="1676946" y="11049013"/>
                  </a:lnTo>
                  <a:lnTo>
                    <a:pt x="1676222" y="10922013"/>
                  </a:lnTo>
                  <a:lnTo>
                    <a:pt x="1675422" y="10795013"/>
                  </a:lnTo>
                  <a:lnTo>
                    <a:pt x="1674545" y="10668013"/>
                  </a:lnTo>
                  <a:lnTo>
                    <a:pt x="1673593" y="10541013"/>
                  </a:lnTo>
                  <a:lnTo>
                    <a:pt x="1672551" y="10541013"/>
                  </a:lnTo>
                  <a:lnTo>
                    <a:pt x="1671434" y="10414013"/>
                  </a:lnTo>
                  <a:lnTo>
                    <a:pt x="1670240" y="10287013"/>
                  </a:lnTo>
                  <a:lnTo>
                    <a:pt x="1668970" y="10160013"/>
                  </a:lnTo>
                  <a:lnTo>
                    <a:pt x="1667611" y="10033013"/>
                  </a:lnTo>
                  <a:lnTo>
                    <a:pt x="1666189" y="10033013"/>
                  </a:lnTo>
                  <a:lnTo>
                    <a:pt x="1664677" y="9906013"/>
                  </a:lnTo>
                  <a:lnTo>
                    <a:pt x="1663090" y="9779013"/>
                  </a:lnTo>
                  <a:lnTo>
                    <a:pt x="1661426" y="9652013"/>
                  </a:lnTo>
                  <a:lnTo>
                    <a:pt x="1659686" y="9525013"/>
                  </a:lnTo>
                  <a:lnTo>
                    <a:pt x="1657870" y="9525013"/>
                  </a:lnTo>
                  <a:lnTo>
                    <a:pt x="1655965" y="9398013"/>
                  </a:lnTo>
                  <a:lnTo>
                    <a:pt x="1653997" y="9271013"/>
                  </a:lnTo>
                  <a:lnTo>
                    <a:pt x="1651939" y="9144013"/>
                  </a:lnTo>
                  <a:lnTo>
                    <a:pt x="1649818" y="9017013"/>
                  </a:lnTo>
                  <a:lnTo>
                    <a:pt x="1647609" y="9017013"/>
                  </a:lnTo>
                  <a:lnTo>
                    <a:pt x="1645335" y="8890013"/>
                  </a:lnTo>
                  <a:lnTo>
                    <a:pt x="1646555" y="8763013"/>
                  </a:lnTo>
                  <a:lnTo>
                    <a:pt x="1648688" y="8763013"/>
                  </a:lnTo>
                  <a:lnTo>
                    <a:pt x="1649603" y="8636013"/>
                  </a:lnTo>
                  <a:lnTo>
                    <a:pt x="1650428" y="8636013"/>
                  </a:lnTo>
                  <a:lnTo>
                    <a:pt x="1651152" y="8509013"/>
                  </a:lnTo>
                  <a:lnTo>
                    <a:pt x="1652371" y="8509013"/>
                  </a:lnTo>
                  <a:lnTo>
                    <a:pt x="1652854" y="8382013"/>
                  </a:lnTo>
                  <a:lnTo>
                    <a:pt x="1653260" y="8382013"/>
                  </a:lnTo>
                  <a:lnTo>
                    <a:pt x="1653603" y="8255013"/>
                  </a:lnTo>
                  <a:lnTo>
                    <a:pt x="1654098" y="8255013"/>
                  </a:lnTo>
                  <a:lnTo>
                    <a:pt x="1654251" y="8128013"/>
                  </a:lnTo>
                  <a:lnTo>
                    <a:pt x="1654390" y="8128013"/>
                  </a:lnTo>
                  <a:lnTo>
                    <a:pt x="1654327" y="7874013"/>
                  </a:lnTo>
                  <a:lnTo>
                    <a:pt x="1654175" y="7874013"/>
                  </a:lnTo>
                  <a:lnTo>
                    <a:pt x="1653933" y="7747013"/>
                  </a:lnTo>
                  <a:lnTo>
                    <a:pt x="1653616" y="7620013"/>
                  </a:lnTo>
                  <a:lnTo>
                    <a:pt x="1653222" y="7493013"/>
                  </a:lnTo>
                  <a:lnTo>
                    <a:pt x="1652739" y="7366013"/>
                  </a:lnTo>
                  <a:lnTo>
                    <a:pt x="1652181" y="7239013"/>
                  </a:lnTo>
                  <a:lnTo>
                    <a:pt x="1651546" y="7239013"/>
                  </a:lnTo>
                  <a:lnTo>
                    <a:pt x="1650822" y="7112013"/>
                  </a:lnTo>
                  <a:lnTo>
                    <a:pt x="1650022" y="6985013"/>
                  </a:lnTo>
                  <a:lnTo>
                    <a:pt x="1649145" y="6858013"/>
                  </a:lnTo>
                  <a:lnTo>
                    <a:pt x="1648193" y="6731013"/>
                  </a:lnTo>
                  <a:lnTo>
                    <a:pt x="1647151" y="6731013"/>
                  </a:lnTo>
                  <a:lnTo>
                    <a:pt x="1646034" y="6604013"/>
                  </a:lnTo>
                  <a:lnTo>
                    <a:pt x="1644840" y="6477013"/>
                  </a:lnTo>
                  <a:lnTo>
                    <a:pt x="1643570" y="6350013"/>
                  </a:lnTo>
                  <a:lnTo>
                    <a:pt x="1642211" y="6223012"/>
                  </a:lnTo>
                  <a:lnTo>
                    <a:pt x="1640789" y="6223012"/>
                  </a:lnTo>
                  <a:lnTo>
                    <a:pt x="1639277" y="6096012"/>
                  </a:lnTo>
                  <a:lnTo>
                    <a:pt x="1637690" y="5969012"/>
                  </a:lnTo>
                  <a:lnTo>
                    <a:pt x="1636026" y="5842012"/>
                  </a:lnTo>
                  <a:lnTo>
                    <a:pt x="1634286" y="5715012"/>
                  </a:lnTo>
                  <a:lnTo>
                    <a:pt x="1632470" y="5715012"/>
                  </a:lnTo>
                  <a:lnTo>
                    <a:pt x="1630565" y="5588012"/>
                  </a:lnTo>
                  <a:lnTo>
                    <a:pt x="1628597" y="5461012"/>
                  </a:lnTo>
                  <a:lnTo>
                    <a:pt x="1626539" y="5334012"/>
                  </a:lnTo>
                  <a:lnTo>
                    <a:pt x="1624418" y="5207012"/>
                  </a:lnTo>
                  <a:lnTo>
                    <a:pt x="1622209" y="5207012"/>
                  </a:lnTo>
                  <a:lnTo>
                    <a:pt x="1619935" y="5080012"/>
                  </a:lnTo>
                  <a:lnTo>
                    <a:pt x="1621155" y="4953012"/>
                  </a:lnTo>
                  <a:lnTo>
                    <a:pt x="1623288" y="4953012"/>
                  </a:lnTo>
                  <a:lnTo>
                    <a:pt x="1624203" y="4826012"/>
                  </a:lnTo>
                  <a:lnTo>
                    <a:pt x="1625752" y="4826012"/>
                  </a:lnTo>
                  <a:lnTo>
                    <a:pt x="1626400" y="4699012"/>
                  </a:lnTo>
                  <a:lnTo>
                    <a:pt x="1626971" y="4699012"/>
                  </a:lnTo>
                  <a:lnTo>
                    <a:pt x="1627454" y="4572012"/>
                  </a:lnTo>
                  <a:lnTo>
                    <a:pt x="1628203" y="4572012"/>
                  </a:lnTo>
                  <a:lnTo>
                    <a:pt x="1628482" y="4445012"/>
                  </a:lnTo>
                  <a:lnTo>
                    <a:pt x="1628698" y="4445012"/>
                  </a:lnTo>
                  <a:lnTo>
                    <a:pt x="1628851" y="4318012"/>
                  </a:lnTo>
                  <a:lnTo>
                    <a:pt x="1628990" y="4318012"/>
                  </a:lnTo>
                  <a:lnTo>
                    <a:pt x="1628927" y="4064012"/>
                  </a:lnTo>
                  <a:lnTo>
                    <a:pt x="1628775" y="4064012"/>
                  </a:lnTo>
                  <a:lnTo>
                    <a:pt x="1628533" y="3937012"/>
                  </a:lnTo>
                  <a:lnTo>
                    <a:pt x="1628216" y="3810012"/>
                  </a:lnTo>
                  <a:lnTo>
                    <a:pt x="1627822" y="3683012"/>
                  </a:lnTo>
                  <a:lnTo>
                    <a:pt x="1627339" y="3556012"/>
                  </a:lnTo>
                  <a:lnTo>
                    <a:pt x="1626781" y="3556012"/>
                  </a:lnTo>
                  <a:lnTo>
                    <a:pt x="1626146" y="3429012"/>
                  </a:lnTo>
                  <a:lnTo>
                    <a:pt x="1625422" y="3302012"/>
                  </a:lnTo>
                  <a:lnTo>
                    <a:pt x="1624622" y="3175012"/>
                  </a:lnTo>
                  <a:lnTo>
                    <a:pt x="1623745" y="3048012"/>
                  </a:lnTo>
                  <a:lnTo>
                    <a:pt x="1622793" y="3048012"/>
                  </a:lnTo>
                  <a:lnTo>
                    <a:pt x="1621751" y="2921012"/>
                  </a:lnTo>
                  <a:lnTo>
                    <a:pt x="1620634" y="2794012"/>
                  </a:lnTo>
                  <a:lnTo>
                    <a:pt x="1619440" y="2667012"/>
                  </a:lnTo>
                  <a:lnTo>
                    <a:pt x="1618170" y="2540012"/>
                  </a:lnTo>
                  <a:lnTo>
                    <a:pt x="1616811" y="2540012"/>
                  </a:lnTo>
                  <a:lnTo>
                    <a:pt x="1615389" y="2413012"/>
                  </a:lnTo>
                  <a:lnTo>
                    <a:pt x="1613877" y="2286012"/>
                  </a:lnTo>
                  <a:lnTo>
                    <a:pt x="1612290" y="2159012"/>
                  </a:lnTo>
                  <a:lnTo>
                    <a:pt x="1610626" y="2032012"/>
                  </a:lnTo>
                  <a:lnTo>
                    <a:pt x="1608886" y="2032012"/>
                  </a:lnTo>
                  <a:lnTo>
                    <a:pt x="1607070" y="1905012"/>
                  </a:lnTo>
                  <a:lnTo>
                    <a:pt x="1605165" y="1778012"/>
                  </a:lnTo>
                  <a:lnTo>
                    <a:pt x="1603197" y="1651012"/>
                  </a:lnTo>
                  <a:lnTo>
                    <a:pt x="1601139" y="1524012"/>
                  </a:lnTo>
                  <a:lnTo>
                    <a:pt x="1599018" y="1524012"/>
                  </a:lnTo>
                  <a:lnTo>
                    <a:pt x="1596809" y="1397012"/>
                  </a:lnTo>
                  <a:lnTo>
                    <a:pt x="1594535" y="1270012"/>
                  </a:lnTo>
                  <a:lnTo>
                    <a:pt x="1595755" y="1270012"/>
                  </a:lnTo>
                  <a:lnTo>
                    <a:pt x="1596872" y="1143012"/>
                  </a:lnTo>
                  <a:lnTo>
                    <a:pt x="1597888" y="1143012"/>
                  </a:lnTo>
                  <a:lnTo>
                    <a:pt x="1598803" y="1016012"/>
                  </a:lnTo>
                  <a:lnTo>
                    <a:pt x="1600352" y="1016012"/>
                  </a:lnTo>
                  <a:lnTo>
                    <a:pt x="1601000" y="889012"/>
                  </a:lnTo>
                  <a:lnTo>
                    <a:pt x="1601571" y="889012"/>
                  </a:lnTo>
                  <a:lnTo>
                    <a:pt x="1602054" y="762012"/>
                  </a:lnTo>
                  <a:lnTo>
                    <a:pt x="1602803" y="762012"/>
                  </a:lnTo>
                  <a:lnTo>
                    <a:pt x="1603082" y="635012"/>
                  </a:lnTo>
                  <a:lnTo>
                    <a:pt x="1603298" y="635012"/>
                  </a:lnTo>
                  <a:lnTo>
                    <a:pt x="1603451" y="508012"/>
                  </a:lnTo>
                  <a:lnTo>
                    <a:pt x="1603590" y="508012"/>
                  </a:lnTo>
                  <a:lnTo>
                    <a:pt x="1603527" y="381012"/>
                  </a:lnTo>
                  <a:lnTo>
                    <a:pt x="1603375" y="254012"/>
                  </a:lnTo>
                  <a:lnTo>
                    <a:pt x="1603133" y="127012"/>
                  </a:lnTo>
                  <a:lnTo>
                    <a:pt x="1602981" y="12"/>
                  </a:lnTo>
                  <a:lnTo>
                    <a:pt x="1542224" y="12"/>
                  </a:lnTo>
                  <a:lnTo>
                    <a:pt x="1543011" y="254012"/>
                  </a:lnTo>
                  <a:lnTo>
                    <a:pt x="1543812" y="381012"/>
                  </a:lnTo>
                  <a:lnTo>
                    <a:pt x="1544408" y="508012"/>
                  </a:lnTo>
                  <a:lnTo>
                    <a:pt x="1545069" y="635012"/>
                  </a:lnTo>
                  <a:lnTo>
                    <a:pt x="1545818" y="635012"/>
                  </a:lnTo>
                  <a:lnTo>
                    <a:pt x="1546644" y="762012"/>
                  </a:lnTo>
                  <a:lnTo>
                    <a:pt x="1547101" y="889012"/>
                  </a:lnTo>
                  <a:lnTo>
                    <a:pt x="1548079" y="889012"/>
                  </a:lnTo>
                  <a:lnTo>
                    <a:pt x="1548612" y="1016012"/>
                  </a:lnTo>
                  <a:lnTo>
                    <a:pt x="1549184" y="1016012"/>
                  </a:lnTo>
                  <a:lnTo>
                    <a:pt x="1549768" y="1143012"/>
                  </a:lnTo>
                  <a:lnTo>
                    <a:pt x="1536179" y="1143012"/>
                  </a:lnTo>
                  <a:lnTo>
                    <a:pt x="1538643" y="1270012"/>
                  </a:lnTo>
                  <a:lnTo>
                    <a:pt x="1540852" y="1397012"/>
                  </a:lnTo>
                  <a:lnTo>
                    <a:pt x="1542999" y="1524012"/>
                  </a:lnTo>
                  <a:lnTo>
                    <a:pt x="1545056" y="1651012"/>
                  </a:lnTo>
                  <a:lnTo>
                    <a:pt x="1547050" y="1651012"/>
                  </a:lnTo>
                  <a:lnTo>
                    <a:pt x="1548968" y="1778012"/>
                  </a:lnTo>
                  <a:lnTo>
                    <a:pt x="1550809" y="1905012"/>
                  </a:lnTo>
                  <a:lnTo>
                    <a:pt x="1552575" y="2032012"/>
                  </a:lnTo>
                  <a:lnTo>
                    <a:pt x="1553425" y="2032012"/>
                  </a:lnTo>
                  <a:lnTo>
                    <a:pt x="1554251" y="2159012"/>
                  </a:lnTo>
                  <a:lnTo>
                    <a:pt x="1555800" y="2159012"/>
                  </a:lnTo>
                  <a:lnTo>
                    <a:pt x="1556524" y="2286012"/>
                  </a:lnTo>
                  <a:lnTo>
                    <a:pt x="1557197" y="2286012"/>
                  </a:lnTo>
                  <a:lnTo>
                    <a:pt x="1557845" y="2413012"/>
                  </a:lnTo>
                  <a:lnTo>
                    <a:pt x="1559039" y="2413012"/>
                  </a:lnTo>
                  <a:lnTo>
                    <a:pt x="1559598" y="2540012"/>
                  </a:lnTo>
                  <a:lnTo>
                    <a:pt x="1560118" y="2540012"/>
                  </a:lnTo>
                  <a:lnTo>
                    <a:pt x="1560614" y="2667012"/>
                  </a:lnTo>
                  <a:lnTo>
                    <a:pt x="1561515" y="2667012"/>
                  </a:lnTo>
                  <a:lnTo>
                    <a:pt x="1562328" y="2794012"/>
                  </a:lnTo>
                  <a:lnTo>
                    <a:pt x="1563052" y="2921012"/>
                  </a:lnTo>
                  <a:lnTo>
                    <a:pt x="1563712" y="3048012"/>
                  </a:lnTo>
                  <a:lnTo>
                    <a:pt x="1564297" y="3175012"/>
                  </a:lnTo>
                  <a:lnTo>
                    <a:pt x="1565084" y="3302012"/>
                  </a:lnTo>
                  <a:lnTo>
                    <a:pt x="1567929" y="3937012"/>
                  </a:lnTo>
                  <a:lnTo>
                    <a:pt x="1568665" y="4064012"/>
                  </a:lnTo>
                  <a:lnTo>
                    <a:pt x="1569212" y="4191012"/>
                  </a:lnTo>
                  <a:lnTo>
                    <a:pt x="1569808" y="4318012"/>
                  </a:lnTo>
                  <a:lnTo>
                    <a:pt x="1570482" y="4445012"/>
                  </a:lnTo>
                  <a:lnTo>
                    <a:pt x="1571218" y="4445012"/>
                  </a:lnTo>
                  <a:lnTo>
                    <a:pt x="1572056" y="4572012"/>
                  </a:lnTo>
                  <a:lnTo>
                    <a:pt x="1572514" y="4699012"/>
                  </a:lnTo>
                  <a:lnTo>
                    <a:pt x="1573491" y="4699012"/>
                  </a:lnTo>
                  <a:lnTo>
                    <a:pt x="1574025" y="4826012"/>
                  </a:lnTo>
                  <a:lnTo>
                    <a:pt x="1575181" y="4826012"/>
                  </a:lnTo>
                  <a:lnTo>
                    <a:pt x="1575816" y="4953012"/>
                  </a:lnTo>
                  <a:lnTo>
                    <a:pt x="1561579" y="4953012"/>
                  </a:lnTo>
                  <a:lnTo>
                    <a:pt x="1564043" y="5080012"/>
                  </a:lnTo>
                  <a:lnTo>
                    <a:pt x="1566252" y="5207012"/>
                  </a:lnTo>
                  <a:lnTo>
                    <a:pt x="1568399" y="5334012"/>
                  </a:lnTo>
                  <a:lnTo>
                    <a:pt x="1570456" y="5461012"/>
                  </a:lnTo>
                  <a:lnTo>
                    <a:pt x="1572450" y="5461012"/>
                  </a:lnTo>
                  <a:lnTo>
                    <a:pt x="1574368" y="5588012"/>
                  </a:lnTo>
                  <a:lnTo>
                    <a:pt x="1576209" y="5715012"/>
                  </a:lnTo>
                  <a:lnTo>
                    <a:pt x="1577975" y="5842012"/>
                  </a:lnTo>
                  <a:lnTo>
                    <a:pt x="1578825" y="5842012"/>
                  </a:lnTo>
                  <a:lnTo>
                    <a:pt x="1579651" y="5969012"/>
                  </a:lnTo>
                  <a:lnTo>
                    <a:pt x="1581200" y="5969012"/>
                  </a:lnTo>
                  <a:lnTo>
                    <a:pt x="1581924" y="6096012"/>
                  </a:lnTo>
                  <a:lnTo>
                    <a:pt x="1582597" y="6096012"/>
                  </a:lnTo>
                  <a:lnTo>
                    <a:pt x="1583245" y="6223012"/>
                  </a:lnTo>
                  <a:lnTo>
                    <a:pt x="1584439" y="6223012"/>
                  </a:lnTo>
                  <a:lnTo>
                    <a:pt x="1584998" y="6350013"/>
                  </a:lnTo>
                  <a:lnTo>
                    <a:pt x="1586014" y="6350013"/>
                  </a:lnTo>
                  <a:lnTo>
                    <a:pt x="1586915" y="6477013"/>
                  </a:lnTo>
                  <a:lnTo>
                    <a:pt x="1587728" y="6604013"/>
                  </a:lnTo>
                  <a:lnTo>
                    <a:pt x="1588452" y="6731013"/>
                  </a:lnTo>
                  <a:lnTo>
                    <a:pt x="1589112" y="6858013"/>
                  </a:lnTo>
                  <a:lnTo>
                    <a:pt x="1589697" y="6858013"/>
                  </a:lnTo>
                  <a:lnTo>
                    <a:pt x="1590484" y="7112013"/>
                  </a:lnTo>
                  <a:lnTo>
                    <a:pt x="1593329" y="7747013"/>
                  </a:lnTo>
                  <a:lnTo>
                    <a:pt x="1594065" y="7874013"/>
                  </a:lnTo>
                  <a:lnTo>
                    <a:pt x="1594612" y="8001013"/>
                  </a:lnTo>
                  <a:lnTo>
                    <a:pt x="1595208" y="8128013"/>
                  </a:lnTo>
                  <a:lnTo>
                    <a:pt x="1595869" y="8128013"/>
                  </a:lnTo>
                  <a:lnTo>
                    <a:pt x="1596618" y="8255013"/>
                  </a:lnTo>
                  <a:lnTo>
                    <a:pt x="1597444" y="8382013"/>
                  </a:lnTo>
                  <a:lnTo>
                    <a:pt x="1597901" y="8382013"/>
                  </a:lnTo>
                  <a:lnTo>
                    <a:pt x="1598383" y="8509013"/>
                  </a:lnTo>
                  <a:lnTo>
                    <a:pt x="1598879" y="8509013"/>
                  </a:lnTo>
                  <a:lnTo>
                    <a:pt x="1599412" y="8636013"/>
                  </a:lnTo>
                  <a:lnTo>
                    <a:pt x="1600568" y="8636013"/>
                  </a:lnTo>
                  <a:lnTo>
                    <a:pt x="1601203" y="8763013"/>
                  </a:lnTo>
                  <a:lnTo>
                    <a:pt x="1586979" y="8763013"/>
                  </a:lnTo>
                  <a:lnTo>
                    <a:pt x="1589443" y="8890013"/>
                  </a:lnTo>
                  <a:lnTo>
                    <a:pt x="1591652" y="9017013"/>
                  </a:lnTo>
                  <a:lnTo>
                    <a:pt x="1593799" y="9144013"/>
                  </a:lnTo>
                  <a:lnTo>
                    <a:pt x="1595856" y="9144013"/>
                  </a:lnTo>
                  <a:lnTo>
                    <a:pt x="1597850" y="9271013"/>
                  </a:lnTo>
                  <a:lnTo>
                    <a:pt x="1599768" y="9398013"/>
                  </a:lnTo>
                  <a:lnTo>
                    <a:pt x="1601609" y="9525013"/>
                  </a:lnTo>
                  <a:lnTo>
                    <a:pt x="1603387" y="9652013"/>
                  </a:lnTo>
                  <a:lnTo>
                    <a:pt x="1605064" y="9652013"/>
                  </a:lnTo>
                  <a:lnTo>
                    <a:pt x="1605864" y="9779013"/>
                  </a:lnTo>
                  <a:lnTo>
                    <a:pt x="1606613" y="9779013"/>
                  </a:lnTo>
                  <a:lnTo>
                    <a:pt x="1607324" y="9906013"/>
                  </a:lnTo>
                  <a:lnTo>
                    <a:pt x="1608658" y="9906013"/>
                  </a:lnTo>
                  <a:lnTo>
                    <a:pt x="1609267" y="10033013"/>
                  </a:lnTo>
                  <a:lnTo>
                    <a:pt x="1609852" y="10033013"/>
                  </a:lnTo>
                  <a:lnTo>
                    <a:pt x="1610398" y="10160013"/>
                  </a:lnTo>
                  <a:lnTo>
                    <a:pt x="1611414" y="10160013"/>
                  </a:lnTo>
                  <a:lnTo>
                    <a:pt x="1612328" y="10287013"/>
                  </a:lnTo>
                  <a:lnTo>
                    <a:pt x="1613128" y="10414013"/>
                  </a:lnTo>
                  <a:lnTo>
                    <a:pt x="1613865" y="10541013"/>
                  </a:lnTo>
                  <a:lnTo>
                    <a:pt x="1614512" y="10668013"/>
                  </a:lnTo>
                  <a:lnTo>
                    <a:pt x="1615097" y="10668013"/>
                  </a:lnTo>
                  <a:lnTo>
                    <a:pt x="1615884" y="10922013"/>
                  </a:lnTo>
                  <a:lnTo>
                    <a:pt x="1618729" y="11557013"/>
                  </a:lnTo>
                  <a:lnTo>
                    <a:pt x="1619465" y="11684013"/>
                  </a:lnTo>
                  <a:lnTo>
                    <a:pt x="1620012" y="11811013"/>
                  </a:lnTo>
                  <a:lnTo>
                    <a:pt x="1620608" y="11938013"/>
                  </a:lnTo>
                  <a:lnTo>
                    <a:pt x="1621269" y="11938013"/>
                  </a:lnTo>
                  <a:lnTo>
                    <a:pt x="1622018" y="12065013"/>
                  </a:lnTo>
                  <a:lnTo>
                    <a:pt x="1622844" y="12192013"/>
                  </a:lnTo>
                  <a:lnTo>
                    <a:pt x="1623301" y="12192013"/>
                  </a:lnTo>
                  <a:lnTo>
                    <a:pt x="1623783" y="12319013"/>
                  </a:lnTo>
                  <a:lnTo>
                    <a:pt x="1624279" y="12319013"/>
                  </a:lnTo>
                  <a:lnTo>
                    <a:pt x="1624812" y="12446013"/>
                  </a:lnTo>
                  <a:lnTo>
                    <a:pt x="1625968" y="12446013"/>
                  </a:lnTo>
                  <a:lnTo>
                    <a:pt x="1626603" y="12573013"/>
                  </a:lnTo>
                  <a:lnTo>
                    <a:pt x="1612379" y="12573013"/>
                  </a:lnTo>
                  <a:lnTo>
                    <a:pt x="1614843" y="12700013"/>
                  </a:lnTo>
                  <a:lnTo>
                    <a:pt x="1617052" y="12827013"/>
                  </a:lnTo>
                  <a:lnTo>
                    <a:pt x="1619199" y="12954013"/>
                  </a:lnTo>
                  <a:lnTo>
                    <a:pt x="1621256" y="12954013"/>
                  </a:lnTo>
                  <a:lnTo>
                    <a:pt x="1623250" y="13081013"/>
                  </a:lnTo>
                  <a:lnTo>
                    <a:pt x="1625168" y="13208013"/>
                  </a:lnTo>
                  <a:lnTo>
                    <a:pt x="1627009" y="13335013"/>
                  </a:lnTo>
                  <a:lnTo>
                    <a:pt x="1628775" y="13462013"/>
                  </a:lnTo>
                  <a:lnTo>
                    <a:pt x="1630464" y="13462013"/>
                  </a:lnTo>
                  <a:lnTo>
                    <a:pt x="1631264" y="13589013"/>
                  </a:lnTo>
                  <a:lnTo>
                    <a:pt x="1632026" y="13589013"/>
                  </a:lnTo>
                  <a:lnTo>
                    <a:pt x="1632750" y="13716000"/>
                  </a:lnTo>
                  <a:lnTo>
                    <a:pt x="1690077" y="13716000"/>
                  </a:lnTo>
                  <a:close/>
                </a:path>
                <a:path extrusionOk="0" h="13716000" w="2694304">
                  <a:moveTo>
                    <a:pt x="2556624" y="12700013"/>
                  </a:moveTo>
                  <a:lnTo>
                    <a:pt x="2554160" y="12573013"/>
                  </a:lnTo>
                  <a:lnTo>
                    <a:pt x="2551950" y="12446013"/>
                  </a:lnTo>
                  <a:lnTo>
                    <a:pt x="2549804" y="12319013"/>
                  </a:lnTo>
                  <a:lnTo>
                    <a:pt x="2547747" y="12319013"/>
                  </a:lnTo>
                  <a:lnTo>
                    <a:pt x="2545753" y="12192013"/>
                  </a:lnTo>
                  <a:lnTo>
                    <a:pt x="2543835" y="12065013"/>
                  </a:lnTo>
                  <a:lnTo>
                    <a:pt x="2541994" y="11938013"/>
                  </a:lnTo>
                  <a:lnTo>
                    <a:pt x="2540228" y="11811013"/>
                  </a:lnTo>
                  <a:lnTo>
                    <a:pt x="2538552" y="11811013"/>
                  </a:lnTo>
                  <a:lnTo>
                    <a:pt x="2537752" y="11684013"/>
                  </a:lnTo>
                  <a:lnTo>
                    <a:pt x="2537002" y="11684013"/>
                  </a:lnTo>
                  <a:lnTo>
                    <a:pt x="2536279" y="11557013"/>
                  </a:lnTo>
                  <a:lnTo>
                    <a:pt x="2534958" y="11557013"/>
                  </a:lnTo>
                  <a:lnTo>
                    <a:pt x="2534348" y="11430013"/>
                  </a:lnTo>
                  <a:lnTo>
                    <a:pt x="2533764" y="11430013"/>
                  </a:lnTo>
                  <a:lnTo>
                    <a:pt x="2533205" y="11303013"/>
                  </a:lnTo>
                  <a:lnTo>
                    <a:pt x="2532189" y="11303013"/>
                  </a:lnTo>
                  <a:lnTo>
                    <a:pt x="2531287" y="11176013"/>
                  </a:lnTo>
                  <a:lnTo>
                    <a:pt x="2530475" y="11049013"/>
                  </a:lnTo>
                  <a:lnTo>
                    <a:pt x="2529751" y="10922013"/>
                  </a:lnTo>
                  <a:lnTo>
                    <a:pt x="2529090" y="10795013"/>
                  </a:lnTo>
                  <a:lnTo>
                    <a:pt x="2528506" y="10795013"/>
                  </a:lnTo>
                  <a:lnTo>
                    <a:pt x="2527719" y="10541013"/>
                  </a:lnTo>
                  <a:lnTo>
                    <a:pt x="2524874" y="9906013"/>
                  </a:lnTo>
                  <a:lnTo>
                    <a:pt x="2524137" y="9779013"/>
                  </a:lnTo>
                  <a:lnTo>
                    <a:pt x="2523591" y="9652013"/>
                  </a:lnTo>
                  <a:lnTo>
                    <a:pt x="2522994" y="9525013"/>
                  </a:lnTo>
                  <a:lnTo>
                    <a:pt x="2522334" y="9525013"/>
                  </a:lnTo>
                  <a:lnTo>
                    <a:pt x="2521585" y="9398013"/>
                  </a:lnTo>
                  <a:lnTo>
                    <a:pt x="2520759" y="9271013"/>
                  </a:lnTo>
                  <a:lnTo>
                    <a:pt x="2520302" y="9271013"/>
                  </a:lnTo>
                  <a:lnTo>
                    <a:pt x="2519819" y="9144013"/>
                  </a:lnTo>
                  <a:lnTo>
                    <a:pt x="2519324" y="9144013"/>
                  </a:lnTo>
                  <a:lnTo>
                    <a:pt x="2518791" y="9017013"/>
                  </a:lnTo>
                  <a:lnTo>
                    <a:pt x="2517635" y="9017013"/>
                  </a:lnTo>
                  <a:lnTo>
                    <a:pt x="2517000" y="8890013"/>
                  </a:lnTo>
                  <a:lnTo>
                    <a:pt x="2531224" y="8890013"/>
                  </a:lnTo>
                  <a:lnTo>
                    <a:pt x="2528760" y="8763013"/>
                  </a:lnTo>
                  <a:lnTo>
                    <a:pt x="2526550" y="8636013"/>
                  </a:lnTo>
                  <a:lnTo>
                    <a:pt x="2524404" y="8509013"/>
                  </a:lnTo>
                  <a:lnTo>
                    <a:pt x="2522347" y="8509013"/>
                  </a:lnTo>
                  <a:lnTo>
                    <a:pt x="2520353" y="8382013"/>
                  </a:lnTo>
                  <a:lnTo>
                    <a:pt x="2518435" y="8255013"/>
                  </a:lnTo>
                  <a:lnTo>
                    <a:pt x="2516594" y="8128013"/>
                  </a:lnTo>
                  <a:lnTo>
                    <a:pt x="2514828" y="8001013"/>
                  </a:lnTo>
                  <a:lnTo>
                    <a:pt x="2513152" y="8001013"/>
                  </a:lnTo>
                  <a:lnTo>
                    <a:pt x="2512352" y="7874013"/>
                  </a:lnTo>
                  <a:lnTo>
                    <a:pt x="2511602" y="7874013"/>
                  </a:lnTo>
                  <a:lnTo>
                    <a:pt x="2510879" y="7747013"/>
                  </a:lnTo>
                  <a:lnTo>
                    <a:pt x="2509558" y="7747013"/>
                  </a:lnTo>
                  <a:lnTo>
                    <a:pt x="2508948" y="7620013"/>
                  </a:lnTo>
                  <a:lnTo>
                    <a:pt x="2508364" y="7620013"/>
                  </a:lnTo>
                  <a:lnTo>
                    <a:pt x="2507805" y="7493013"/>
                  </a:lnTo>
                  <a:lnTo>
                    <a:pt x="2506789" y="7493013"/>
                  </a:lnTo>
                  <a:lnTo>
                    <a:pt x="2505887" y="7366013"/>
                  </a:lnTo>
                  <a:lnTo>
                    <a:pt x="2505075" y="7239013"/>
                  </a:lnTo>
                  <a:lnTo>
                    <a:pt x="2504351" y="7112013"/>
                  </a:lnTo>
                  <a:lnTo>
                    <a:pt x="2503690" y="7112013"/>
                  </a:lnTo>
                  <a:lnTo>
                    <a:pt x="2503106" y="6985013"/>
                  </a:lnTo>
                  <a:lnTo>
                    <a:pt x="2502319" y="6858013"/>
                  </a:lnTo>
                  <a:lnTo>
                    <a:pt x="2499474" y="6096012"/>
                  </a:lnTo>
                  <a:lnTo>
                    <a:pt x="2498737" y="5969012"/>
                  </a:lnTo>
                  <a:lnTo>
                    <a:pt x="2498191" y="5842012"/>
                  </a:lnTo>
                  <a:lnTo>
                    <a:pt x="2497594" y="5842012"/>
                  </a:lnTo>
                  <a:lnTo>
                    <a:pt x="2496934" y="5715012"/>
                  </a:lnTo>
                  <a:lnTo>
                    <a:pt x="2496185" y="5588012"/>
                  </a:lnTo>
                  <a:lnTo>
                    <a:pt x="2495359" y="5461012"/>
                  </a:lnTo>
                  <a:lnTo>
                    <a:pt x="2494902" y="5461012"/>
                  </a:lnTo>
                  <a:lnTo>
                    <a:pt x="2494419" y="5334012"/>
                  </a:lnTo>
                  <a:lnTo>
                    <a:pt x="2493391" y="5334012"/>
                  </a:lnTo>
                  <a:lnTo>
                    <a:pt x="2492819" y="5207012"/>
                  </a:lnTo>
                  <a:lnTo>
                    <a:pt x="2492235" y="5207012"/>
                  </a:lnTo>
                  <a:lnTo>
                    <a:pt x="2491600" y="5080012"/>
                  </a:lnTo>
                  <a:lnTo>
                    <a:pt x="2505824" y="5080012"/>
                  </a:lnTo>
                  <a:lnTo>
                    <a:pt x="2503360" y="4953012"/>
                  </a:lnTo>
                  <a:lnTo>
                    <a:pt x="2501150" y="4826012"/>
                  </a:lnTo>
                  <a:lnTo>
                    <a:pt x="2499004" y="4826012"/>
                  </a:lnTo>
                  <a:lnTo>
                    <a:pt x="2496947" y="4699012"/>
                  </a:lnTo>
                  <a:lnTo>
                    <a:pt x="2494953" y="4572012"/>
                  </a:lnTo>
                  <a:lnTo>
                    <a:pt x="2493035" y="4445012"/>
                  </a:lnTo>
                  <a:lnTo>
                    <a:pt x="2491194" y="4318012"/>
                  </a:lnTo>
                  <a:lnTo>
                    <a:pt x="2489428" y="4318012"/>
                  </a:lnTo>
                  <a:lnTo>
                    <a:pt x="2488577" y="4191012"/>
                  </a:lnTo>
                  <a:lnTo>
                    <a:pt x="2487752" y="4191012"/>
                  </a:lnTo>
                  <a:lnTo>
                    <a:pt x="2486952" y="4064012"/>
                  </a:lnTo>
                  <a:lnTo>
                    <a:pt x="2485479" y="4064012"/>
                  </a:lnTo>
                  <a:lnTo>
                    <a:pt x="2484805" y="3937012"/>
                  </a:lnTo>
                  <a:lnTo>
                    <a:pt x="2484158" y="3937012"/>
                  </a:lnTo>
                  <a:lnTo>
                    <a:pt x="2483548" y="3810012"/>
                  </a:lnTo>
                  <a:lnTo>
                    <a:pt x="2482405" y="3810012"/>
                  </a:lnTo>
                  <a:lnTo>
                    <a:pt x="2481884" y="3683012"/>
                  </a:lnTo>
                  <a:lnTo>
                    <a:pt x="2481389" y="3683012"/>
                  </a:lnTo>
                  <a:lnTo>
                    <a:pt x="2480487" y="3556012"/>
                  </a:lnTo>
                  <a:lnTo>
                    <a:pt x="2479675" y="3429012"/>
                  </a:lnTo>
                  <a:lnTo>
                    <a:pt x="2478951" y="3302012"/>
                  </a:lnTo>
                  <a:lnTo>
                    <a:pt x="2478290" y="3302012"/>
                  </a:lnTo>
                  <a:lnTo>
                    <a:pt x="2477706" y="3175012"/>
                  </a:lnTo>
                  <a:lnTo>
                    <a:pt x="2476919" y="3048012"/>
                  </a:lnTo>
                  <a:lnTo>
                    <a:pt x="2474074" y="2286012"/>
                  </a:lnTo>
                  <a:lnTo>
                    <a:pt x="2473337" y="2159012"/>
                  </a:lnTo>
                  <a:lnTo>
                    <a:pt x="2472791" y="2032012"/>
                  </a:lnTo>
                  <a:lnTo>
                    <a:pt x="2472194" y="2032012"/>
                  </a:lnTo>
                  <a:lnTo>
                    <a:pt x="2471534" y="1905012"/>
                  </a:lnTo>
                  <a:lnTo>
                    <a:pt x="2470785" y="1778012"/>
                  </a:lnTo>
                  <a:lnTo>
                    <a:pt x="2469959" y="1651012"/>
                  </a:lnTo>
                  <a:lnTo>
                    <a:pt x="2469502" y="1651012"/>
                  </a:lnTo>
                  <a:lnTo>
                    <a:pt x="2469019" y="1524012"/>
                  </a:lnTo>
                  <a:lnTo>
                    <a:pt x="2467991" y="1524012"/>
                  </a:lnTo>
                  <a:lnTo>
                    <a:pt x="2467419" y="1397012"/>
                  </a:lnTo>
                  <a:lnTo>
                    <a:pt x="2466835" y="1397012"/>
                  </a:lnTo>
                  <a:lnTo>
                    <a:pt x="2466200" y="1270012"/>
                  </a:lnTo>
                  <a:lnTo>
                    <a:pt x="2480424" y="1270012"/>
                  </a:lnTo>
                  <a:lnTo>
                    <a:pt x="2477960" y="1143012"/>
                  </a:lnTo>
                  <a:lnTo>
                    <a:pt x="2475750" y="1016012"/>
                  </a:lnTo>
                  <a:lnTo>
                    <a:pt x="2473604" y="1016012"/>
                  </a:lnTo>
                  <a:lnTo>
                    <a:pt x="2471547" y="889012"/>
                  </a:lnTo>
                  <a:lnTo>
                    <a:pt x="2469553" y="762012"/>
                  </a:lnTo>
                  <a:lnTo>
                    <a:pt x="2467635" y="635012"/>
                  </a:lnTo>
                  <a:lnTo>
                    <a:pt x="2465794" y="508012"/>
                  </a:lnTo>
                  <a:lnTo>
                    <a:pt x="2464028" y="508012"/>
                  </a:lnTo>
                  <a:lnTo>
                    <a:pt x="2463177" y="381012"/>
                  </a:lnTo>
                  <a:lnTo>
                    <a:pt x="2462339" y="381012"/>
                  </a:lnTo>
                  <a:lnTo>
                    <a:pt x="2461539" y="254012"/>
                  </a:lnTo>
                  <a:lnTo>
                    <a:pt x="2460053" y="254012"/>
                  </a:lnTo>
                  <a:lnTo>
                    <a:pt x="2459380" y="127012"/>
                  </a:lnTo>
                  <a:lnTo>
                    <a:pt x="2458720" y="127012"/>
                  </a:lnTo>
                  <a:lnTo>
                    <a:pt x="2458161" y="12"/>
                  </a:lnTo>
                  <a:lnTo>
                    <a:pt x="2400846" y="12"/>
                  </a:lnTo>
                  <a:lnTo>
                    <a:pt x="2401963" y="127012"/>
                  </a:lnTo>
                  <a:lnTo>
                    <a:pt x="2403513" y="254012"/>
                  </a:lnTo>
                  <a:lnTo>
                    <a:pt x="2405138" y="381012"/>
                  </a:lnTo>
                  <a:lnTo>
                    <a:pt x="2406840" y="508012"/>
                  </a:lnTo>
                  <a:lnTo>
                    <a:pt x="2408618" y="508012"/>
                  </a:lnTo>
                  <a:lnTo>
                    <a:pt x="2410472" y="635012"/>
                  </a:lnTo>
                  <a:lnTo>
                    <a:pt x="2412415" y="762012"/>
                  </a:lnTo>
                  <a:lnTo>
                    <a:pt x="2414422" y="889012"/>
                  </a:lnTo>
                  <a:lnTo>
                    <a:pt x="2416518" y="1016012"/>
                  </a:lnTo>
                  <a:lnTo>
                    <a:pt x="2418677" y="1016012"/>
                  </a:lnTo>
                  <a:lnTo>
                    <a:pt x="2420924" y="1143012"/>
                  </a:lnTo>
                  <a:lnTo>
                    <a:pt x="2422067" y="1270012"/>
                  </a:lnTo>
                  <a:lnTo>
                    <a:pt x="2419731" y="1270012"/>
                  </a:lnTo>
                  <a:lnTo>
                    <a:pt x="2418715" y="1397012"/>
                  </a:lnTo>
                  <a:lnTo>
                    <a:pt x="2416975" y="1397012"/>
                  </a:lnTo>
                  <a:lnTo>
                    <a:pt x="2416251" y="1524012"/>
                  </a:lnTo>
                  <a:lnTo>
                    <a:pt x="2415603" y="1524012"/>
                  </a:lnTo>
                  <a:lnTo>
                    <a:pt x="2415032" y="1651012"/>
                  </a:lnTo>
                  <a:lnTo>
                    <a:pt x="2414143" y="1651012"/>
                  </a:lnTo>
                  <a:lnTo>
                    <a:pt x="2413800" y="1778012"/>
                  </a:lnTo>
                  <a:lnTo>
                    <a:pt x="2413520" y="1778012"/>
                  </a:lnTo>
                  <a:lnTo>
                    <a:pt x="2413304" y="1905012"/>
                  </a:lnTo>
                  <a:lnTo>
                    <a:pt x="2413050" y="1905012"/>
                  </a:lnTo>
                  <a:lnTo>
                    <a:pt x="2413012" y="2032012"/>
                  </a:lnTo>
                  <a:lnTo>
                    <a:pt x="2413076" y="2159012"/>
                  </a:lnTo>
                  <a:lnTo>
                    <a:pt x="2413241" y="2286012"/>
                  </a:lnTo>
                  <a:lnTo>
                    <a:pt x="2413470" y="2413012"/>
                  </a:lnTo>
                  <a:lnTo>
                    <a:pt x="2413787" y="2413012"/>
                  </a:lnTo>
                  <a:lnTo>
                    <a:pt x="2414193" y="2540012"/>
                  </a:lnTo>
                  <a:lnTo>
                    <a:pt x="2414663" y="2667012"/>
                  </a:lnTo>
                  <a:lnTo>
                    <a:pt x="2415222" y="2794012"/>
                  </a:lnTo>
                  <a:lnTo>
                    <a:pt x="2415870" y="2921012"/>
                  </a:lnTo>
                  <a:lnTo>
                    <a:pt x="2416581" y="2921012"/>
                  </a:lnTo>
                  <a:lnTo>
                    <a:pt x="2417381" y="3048012"/>
                  </a:lnTo>
                  <a:lnTo>
                    <a:pt x="2418257" y="3175012"/>
                  </a:lnTo>
                  <a:lnTo>
                    <a:pt x="2419223" y="3302012"/>
                  </a:lnTo>
                  <a:lnTo>
                    <a:pt x="2420251" y="3429012"/>
                  </a:lnTo>
                  <a:lnTo>
                    <a:pt x="2421369" y="3429012"/>
                  </a:lnTo>
                  <a:lnTo>
                    <a:pt x="2422563" y="3556012"/>
                  </a:lnTo>
                  <a:lnTo>
                    <a:pt x="2423833" y="3683012"/>
                  </a:lnTo>
                  <a:lnTo>
                    <a:pt x="2425192" y="3810012"/>
                  </a:lnTo>
                  <a:lnTo>
                    <a:pt x="2426614" y="3937012"/>
                  </a:lnTo>
                  <a:lnTo>
                    <a:pt x="2428125" y="3937012"/>
                  </a:lnTo>
                  <a:lnTo>
                    <a:pt x="2429713" y="4064012"/>
                  </a:lnTo>
                  <a:lnTo>
                    <a:pt x="2431377" y="4191012"/>
                  </a:lnTo>
                  <a:lnTo>
                    <a:pt x="2433116" y="4318012"/>
                  </a:lnTo>
                  <a:lnTo>
                    <a:pt x="2434933" y="4445012"/>
                  </a:lnTo>
                  <a:lnTo>
                    <a:pt x="2436838" y="4445012"/>
                  </a:lnTo>
                  <a:lnTo>
                    <a:pt x="2438806" y="4572012"/>
                  </a:lnTo>
                  <a:lnTo>
                    <a:pt x="2440863" y="4699012"/>
                  </a:lnTo>
                  <a:lnTo>
                    <a:pt x="2442984" y="4826012"/>
                  </a:lnTo>
                  <a:lnTo>
                    <a:pt x="2445194" y="4953012"/>
                  </a:lnTo>
                  <a:lnTo>
                    <a:pt x="2447467" y="4953012"/>
                  </a:lnTo>
                  <a:lnTo>
                    <a:pt x="2446248" y="5080012"/>
                  </a:lnTo>
                  <a:lnTo>
                    <a:pt x="2445131" y="5080012"/>
                  </a:lnTo>
                  <a:lnTo>
                    <a:pt x="2444115" y="5207012"/>
                  </a:lnTo>
                  <a:lnTo>
                    <a:pt x="2442375" y="5207012"/>
                  </a:lnTo>
                  <a:lnTo>
                    <a:pt x="2441651" y="5334012"/>
                  </a:lnTo>
                  <a:lnTo>
                    <a:pt x="2441003" y="5334012"/>
                  </a:lnTo>
                  <a:lnTo>
                    <a:pt x="2440432" y="5461012"/>
                  </a:lnTo>
                  <a:lnTo>
                    <a:pt x="2439543" y="5461012"/>
                  </a:lnTo>
                  <a:lnTo>
                    <a:pt x="2439200" y="5588012"/>
                  </a:lnTo>
                  <a:lnTo>
                    <a:pt x="2438920" y="5588012"/>
                  </a:lnTo>
                  <a:lnTo>
                    <a:pt x="2438704" y="5715012"/>
                  </a:lnTo>
                  <a:lnTo>
                    <a:pt x="2438450" y="5715012"/>
                  </a:lnTo>
                  <a:lnTo>
                    <a:pt x="2438412" y="5842012"/>
                  </a:lnTo>
                  <a:lnTo>
                    <a:pt x="2438476" y="5969012"/>
                  </a:lnTo>
                  <a:lnTo>
                    <a:pt x="2438628" y="6096012"/>
                  </a:lnTo>
                  <a:lnTo>
                    <a:pt x="2438870" y="6096012"/>
                  </a:lnTo>
                  <a:lnTo>
                    <a:pt x="2439187" y="6223012"/>
                  </a:lnTo>
                  <a:lnTo>
                    <a:pt x="2439581" y="6350013"/>
                  </a:lnTo>
                  <a:lnTo>
                    <a:pt x="2440063" y="6477013"/>
                  </a:lnTo>
                  <a:lnTo>
                    <a:pt x="2440622" y="6604013"/>
                  </a:lnTo>
                  <a:lnTo>
                    <a:pt x="2441257" y="6604013"/>
                  </a:lnTo>
                  <a:lnTo>
                    <a:pt x="2441981" y="6731013"/>
                  </a:lnTo>
                  <a:lnTo>
                    <a:pt x="2442781" y="6858013"/>
                  </a:lnTo>
                  <a:lnTo>
                    <a:pt x="2443657" y="6985013"/>
                  </a:lnTo>
                  <a:lnTo>
                    <a:pt x="2444610" y="7112013"/>
                  </a:lnTo>
                  <a:lnTo>
                    <a:pt x="2445651" y="7239013"/>
                  </a:lnTo>
                  <a:lnTo>
                    <a:pt x="2446769" y="7239013"/>
                  </a:lnTo>
                  <a:lnTo>
                    <a:pt x="2447963" y="7366013"/>
                  </a:lnTo>
                  <a:lnTo>
                    <a:pt x="2449233" y="7493013"/>
                  </a:lnTo>
                  <a:lnTo>
                    <a:pt x="2450592" y="7620013"/>
                  </a:lnTo>
                  <a:lnTo>
                    <a:pt x="2452014" y="7747013"/>
                  </a:lnTo>
                  <a:lnTo>
                    <a:pt x="2453525" y="7747013"/>
                  </a:lnTo>
                  <a:lnTo>
                    <a:pt x="2455113" y="7874013"/>
                  </a:lnTo>
                  <a:lnTo>
                    <a:pt x="2456777" y="8001013"/>
                  </a:lnTo>
                  <a:lnTo>
                    <a:pt x="2458516" y="8128013"/>
                  </a:lnTo>
                  <a:lnTo>
                    <a:pt x="2460345" y="8255013"/>
                  </a:lnTo>
                  <a:lnTo>
                    <a:pt x="2462238" y="8255013"/>
                  </a:lnTo>
                  <a:lnTo>
                    <a:pt x="2464219" y="8382013"/>
                  </a:lnTo>
                  <a:lnTo>
                    <a:pt x="2466263" y="8509013"/>
                  </a:lnTo>
                  <a:lnTo>
                    <a:pt x="2468397" y="8636013"/>
                  </a:lnTo>
                  <a:lnTo>
                    <a:pt x="2470607" y="8763013"/>
                  </a:lnTo>
                  <a:lnTo>
                    <a:pt x="2472880" y="8763013"/>
                  </a:lnTo>
                  <a:lnTo>
                    <a:pt x="2471661" y="8890013"/>
                  </a:lnTo>
                  <a:lnTo>
                    <a:pt x="2469527" y="8890013"/>
                  </a:lnTo>
                  <a:lnTo>
                    <a:pt x="2468600" y="9017013"/>
                  </a:lnTo>
                  <a:lnTo>
                    <a:pt x="2467787" y="9017013"/>
                  </a:lnTo>
                  <a:lnTo>
                    <a:pt x="2467051" y="9144013"/>
                  </a:lnTo>
                  <a:lnTo>
                    <a:pt x="2465832" y="9144013"/>
                  </a:lnTo>
                  <a:lnTo>
                    <a:pt x="2465349" y="9271013"/>
                  </a:lnTo>
                  <a:lnTo>
                    <a:pt x="2464943" y="9271013"/>
                  </a:lnTo>
                  <a:lnTo>
                    <a:pt x="2464600" y="9398013"/>
                  </a:lnTo>
                  <a:lnTo>
                    <a:pt x="2464117" y="9398013"/>
                  </a:lnTo>
                  <a:lnTo>
                    <a:pt x="2463952" y="9525013"/>
                  </a:lnTo>
                  <a:lnTo>
                    <a:pt x="2463812" y="9652013"/>
                  </a:lnTo>
                  <a:lnTo>
                    <a:pt x="2463876" y="9779013"/>
                  </a:lnTo>
                  <a:lnTo>
                    <a:pt x="2464028" y="9906013"/>
                  </a:lnTo>
                  <a:lnTo>
                    <a:pt x="2464270" y="9906013"/>
                  </a:lnTo>
                  <a:lnTo>
                    <a:pt x="2464587" y="10033013"/>
                  </a:lnTo>
                  <a:lnTo>
                    <a:pt x="2464981" y="10160013"/>
                  </a:lnTo>
                  <a:lnTo>
                    <a:pt x="2465463" y="10287013"/>
                  </a:lnTo>
                  <a:lnTo>
                    <a:pt x="2466022" y="10414013"/>
                  </a:lnTo>
                  <a:lnTo>
                    <a:pt x="2466657" y="10414013"/>
                  </a:lnTo>
                  <a:lnTo>
                    <a:pt x="2467381" y="10541013"/>
                  </a:lnTo>
                  <a:lnTo>
                    <a:pt x="2468181" y="10668013"/>
                  </a:lnTo>
                  <a:lnTo>
                    <a:pt x="2469057" y="10795013"/>
                  </a:lnTo>
                  <a:lnTo>
                    <a:pt x="2470010" y="10922013"/>
                  </a:lnTo>
                  <a:lnTo>
                    <a:pt x="2471051" y="10922013"/>
                  </a:lnTo>
                  <a:lnTo>
                    <a:pt x="2472169" y="11049013"/>
                  </a:lnTo>
                  <a:lnTo>
                    <a:pt x="2473363" y="11176013"/>
                  </a:lnTo>
                  <a:lnTo>
                    <a:pt x="2474633" y="11303013"/>
                  </a:lnTo>
                  <a:lnTo>
                    <a:pt x="2475992" y="11430013"/>
                  </a:lnTo>
                  <a:lnTo>
                    <a:pt x="2477414" y="11430013"/>
                  </a:lnTo>
                  <a:lnTo>
                    <a:pt x="2478925" y="11557013"/>
                  </a:lnTo>
                  <a:lnTo>
                    <a:pt x="2480513" y="11684013"/>
                  </a:lnTo>
                  <a:lnTo>
                    <a:pt x="2482177" y="11811013"/>
                  </a:lnTo>
                  <a:lnTo>
                    <a:pt x="2483916" y="11938013"/>
                  </a:lnTo>
                  <a:lnTo>
                    <a:pt x="2485733" y="11938013"/>
                  </a:lnTo>
                  <a:lnTo>
                    <a:pt x="2487638" y="12065013"/>
                  </a:lnTo>
                  <a:lnTo>
                    <a:pt x="2489606" y="12192013"/>
                  </a:lnTo>
                  <a:lnTo>
                    <a:pt x="2491663" y="12319013"/>
                  </a:lnTo>
                  <a:lnTo>
                    <a:pt x="2493784" y="12446013"/>
                  </a:lnTo>
                  <a:lnTo>
                    <a:pt x="2495994" y="12446013"/>
                  </a:lnTo>
                  <a:lnTo>
                    <a:pt x="2498267" y="12573013"/>
                  </a:lnTo>
                  <a:lnTo>
                    <a:pt x="2497048" y="12700013"/>
                  </a:lnTo>
                  <a:lnTo>
                    <a:pt x="2494915" y="12700013"/>
                  </a:lnTo>
                  <a:lnTo>
                    <a:pt x="2494000" y="12827013"/>
                  </a:lnTo>
                  <a:lnTo>
                    <a:pt x="2493175" y="12827013"/>
                  </a:lnTo>
                  <a:lnTo>
                    <a:pt x="2492451" y="12954013"/>
                  </a:lnTo>
                  <a:lnTo>
                    <a:pt x="2491232" y="12954013"/>
                  </a:lnTo>
                  <a:lnTo>
                    <a:pt x="2490749" y="13081013"/>
                  </a:lnTo>
                  <a:lnTo>
                    <a:pt x="2490343" y="13081013"/>
                  </a:lnTo>
                  <a:lnTo>
                    <a:pt x="2490000" y="13208013"/>
                  </a:lnTo>
                  <a:lnTo>
                    <a:pt x="2489504" y="13208013"/>
                  </a:lnTo>
                  <a:lnTo>
                    <a:pt x="2489352" y="13335013"/>
                  </a:lnTo>
                  <a:lnTo>
                    <a:pt x="2489212" y="13335013"/>
                  </a:lnTo>
                  <a:lnTo>
                    <a:pt x="2489276" y="13589013"/>
                  </a:lnTo>
                  <a:lnTo>
                    <a:pt x="2489428" y="13589013"/>
                  </a:lnTo>
                  <a:lnTo>
                    <a:pt x="2489746" y="13716000"/>
                  </a:lnTo>
                  <a:lnTo>
                    <a:pt x="2550464" y="13716000"/>
                  </a:lnTo>
                  <a:lnTo>
                    <a:pt x="2549791" y="13589013"/>
                  </a:lnTo>
                  <a:lnTo>
                    <a:pt x="2548991" y="13462013"/>
                  </a:lnTo>
                  <a:lnTo>
                    <a:pt x="2548394" y="13335013"/>
                  </a:lnTo>
                  <a:lnTo>
                    <a:pt x="2547734" y="13335013"/>
                  </a:lnTo>
                  <a:lnTo>
                    <a:pt x="2546985" y="13208013"/>
                  </a:lnTo>
                  <a:lnTo>
                    <a:pt x="2546159" y="13081013"/>
                  </a:lnTo>
                  <a:lnTo>
                    <a:pt x="2545702" y="13081013"/>
                  </a:lnTo>
                  <a:lnTo>
                    <a:pt x="2545219" y="12954013"/>
                  </a:lnTo>
                  <a:lnTo>
                    <a:pt x="2544724" y="12954013"/>
                  </a:lnTo>
                  <a:lnTo>
                    <a:pt x="2544191" y="12827013"/>
                  </a:lnTo>
                  <a:lnTo>
                    <a:pt x="2543035" y="12827013"/>
                  </a:lnTo>
                  <a:lnTo>
                    <a:pt x="2542400" y="12700013"/>
                  </a:lnTo>
                  <a:lnTo>
                    <a:pt x="2556624" y="12700013"/>
                  </a:lnTo>
                  <a:close/>
                </a:path>
                <a:path extrusionOk="0" h="13716000" w="2694304">
                  <a:moveTo>
                    <a:pt x="2694101" y="12700000"/>
                  </a:moveTo>
                  <a:lnTo>
                    <a:pt x="2691625" y="12573000"/>
                  </a:lnTo>
                  <a:lnTo>
                    <a:pt x="2689415" y="12446000"/>
                  </a:lnTo>
                  <a:lnTo>
                    <a:pt x="2687269" y="12319000"/>
                  </a:lnTo>
                  <a:lnTo>
                    <a:pt x="2685211" y="12319000"/>
                  </a:lnTo>
                  <a:lnTo>
                    <a:pt x="2683218" y="12192000"/>
                  </a:lnTo>
                  <a:lnTo>
                    <a:pt x="2681300" y="12065000"/>
                  </a:lnTo>
                  <a:lnTo>
                    <a:pt x="2679458" y="11938000"/>
                  </a:lnTo>
                  <a:lnTo>
                    <a:pt x="2677693" y="11811000"/>
                  </a:lnTo>
                  <a:lnTo>
                    <a:pt x="2676004" y="11811000"/>
                  </a:lnTo>
                  <a:lnTo>
                    <a:pt x="2675217" y="11684000"/>
                  </a:lnTo>
                  <a:lnTo>
                    <a:pt x="2674455" y="11684000"/>
                  </a:lnTo>
                  <a:lnTo>
                    <a:pt x="2673743" y="11557000"/>
                  </a:lnTo>
                  <a:lnTo>
                    <a:pt x="2672410" y="11557000"/>
                  </a:lnTo>
                  <a:lnTo>
                    <a:pt x="2671800" y="11430000"/>
                  </a:lnTo>
                  <a:lnTo>
                    <a:pt x="2671216" y="11430000"/>
                  </a:lnTo>
                  <a:lnTo>
                    <a:pt x="2670670" y="11303000"/>
                  </a:lnTo>
                  <a:lnTo>
                    <a:pt x="2669654" y="11303000"/>
                  </a:lnTo>
                  <a:lnTo>
                    <a:pt x="2668740" y="11176000"/>
                  </a:lnTo>
                  <a:lnTo>
                    <a:pt x="2667939" y="11049000"/>
                  </a:lnTo>
                  <a:lnTo>
                    <a:pt x="2667203" y="10922000"/>
                  </a:lnTo>
                  <a:lnTo>
                    <a:pt x="2666555" y="10795000"/>
                  </a:lnTo>
                  <a:lnTo>
                    <a:pt x="2665971" y="10795000"/>
                  </a:lnTo>
                  <a:lnTo>
                    <a:pt x="2665184" y="10541000"/>
                  </a:lnTo>
                  <a:lnTo>
                    <a:pt x="2662339" y="9906000"/>
                  </a:lnTo>
                  <a:lnTo>
                    <a:pt x="2661602" y="9779000"/>
                  </a:lnTo>
                  <a:lnTo>
                    <a:pt x="2661056" y="9652000"/>
                  </a:lnTo>
                  <a:lnTo>
                    <a:pt x="2660459" y="9525000"/>
                  </a:lnTo>
                  <a:lnTo>
                    <a:pt x="2659799" y="9525000"/>
                  </a:lnTo>
                  <a:lnTo>
                    <a:pt x="2659049" y="9398000"/>
                  </a:lnTo>
                  <a:lnTo>
                    <a:pt x="2658211" y="9271000"/>
                  </a:lnTo>
                  <a:lnTo>
                    <a:pt x="2657767" y="9271000"/>
                  </a:lnTo>
                  <a:lnTo>
                    <a:pt x="2657284" y="9144000"/>
                  </a:lnTo>
                  <a:lnTo>
                    <a:pt x="2656776" y="9144000"/>
                  </a:lnTo>
                  <a:lnTo>
                    <a:pt x="2656243" y="9017000"/>
                  </a:lnTo>
                  <a:lnTo>
                    <a:pt x="2655087" y="9017000"/>
                  </a:lnTo>
                  <a:lnTo>
                    <a:pt x="2654465" y="8890000"/>
                  </a:lnTo>
                  <a:lnTo>
                    <a:pt x="2668701" y="8890000"/>
                  </a:lnTo>
                  <a:lnTo>
                    <a:pt x="2666225" y="8763000"/>
                  </a:lnTo>
                  <a:lnTo>
                    <a:pt x="2664015" y="8636000"/>
                  </a:lnTo>
                  <a:lnTo>
                    <a:pt x="2661869" y="8509000"/>
                  </a:lnTo>
                  <a:lnTo>
                    <a:pt x="2659811" y="8509000"/>
                  </a:lnTo>
                  <a:lnTo>
                    <a:pt x="2657818" y="8382000"/>
                  </a:lnTo>
                  <a:lnTo>
                    <a:pt x="2655900" y="8255000"/>
                  </a:lnTo>
                  <a:lnTo>
                    <a:pt x="2654058" y="8128000"/>
                  </a:lnTo>
                  <a:lnTo>
                    <a:pt x="2652293" y="8001000"/>
                  </a:lnTo>
                  <a:lnTo>
                    <a:pt x="2650604" y="8001000"/>
                  </a:lnTo>
                  <a:lnTo>
                    <a:pt x="2649817" y="7874000"/>
                  </a:lnTo>
                  <a:lnTo>
                    <a:pt x="2649055" y="7874000"/>
                  </a:lnTo>
                  <a:lnTo>
                    <a:pt x="2648343" y="7747000"/>
                  </a:lnTo>
                  <a:lnTo>
                    <a:pt x="2647010" y="7747000"/>
                  </a:lnTo>
                  <a:lnTo>
                    <a:pt x="2646400" y="7620000"/>
                  </a:lnTo>
                  <a:lnTo>
                    <a:pt x="2645816" y="7620000"/>
                  </a:lnTo>
                  <a:lnTo>
                    <a:pt x="2645270" y="7493000"/>
                  </a:lnTo>
                  <a:lnTo>
                    <a:pt x="2644254" y="7493000"/>
                  </a:lnTo>
                  <a:lnTo>
                    <a:pt x="2643340" y="7366000"/>
                  </a:lnTo>
                  <a:lnTo>
                    <a:pt x="2642539" y="7239000"/>
                  </a:lnTo>
                  <a:lnTo>
                    <a:pt x="2641803" y="7112000"/>
                  </a:lnTo>
                  <a:lnTo>
                    <a:pt x="2641155" y="7112000"/>
                  </a:lnTo>
                  <a:lnTo>
                    <a:pt x="2640571" y="6985000"/>
                  </a:lnTo>
                  <a:lnTo>
                    <a:pt x="2639784" y="6858000"/>
                  </a:lnTo>
                  <a:lnTo>
                    <a:pt x="2636939" y="6096000"/>
                  </a:lnTo>
                  <a:lnTo>
                    <a:pt x="2636202" y="5969000"/>
                  </a:lnTo>
                  <a:lnTo>
                    <a:pt x="2635669" y="5842000"/>
                  </a:lnTo>
                  <a:lnTo>
                    <a:pt x="2635059" y="5842000"/>
                  </a:lnTo>
                  <a:lnTo>
                    <a:pt x="2634399" y="5715000"/>
                  </a:lnTo>
                  <a:lnTo>
                    <a:pt x="2633649" y="5588000"/>
                  </a:lnTo>
                  <a:lnTo>
                    <a:pt x="2632824" y="5461000"/>
                  </a:lnTo>
                  <a:lnTo>
                    <a:pt x="2632367" y="5461000"/>
                  </a:lnTo>
                  <a:lnTo>
                    <a:pt x="2631897" y="5334000"/>
                  </a:lnTo>
                  <a:lnTo>
                    <a:pt x="2630855" y="5334000"/>
                  </a:lnTo>
                  <a:lnTo>
                    <a:pt x="2630297" y="5207000"/>
                  </a:lnTo>
                  <a:lnTo>
                    <a:pt x="2629700" y="5207000"/>
                  </a:lnTo>
                  <a:lnTo>
                    <a:pt x="2629077" y="5080000"/>
                  </a:lnTo>
                  <a:lnTo>
                    <a:pt x="2643301" y="5080000"/>
                  </a:lnTo>
                  <a:lnTo>
                    <a:pt x="2640825" y="4953000"/>
                  </a:lnTo>
                  <a:lnTo>
                    <a:pt x="2638615" y="4826000"/>
                  </a:lnTo>
                  <a:lnTo>
                    <a:pt x="2636469" y="4826000"/>
                  </a:lnTo>
                  <a:lnTo>
                    <a:pt x="2634411" y="4699000"/>
                  </a:lnTo>
                  <a:lnTo>
                    <a:pt x="2632418" y="4572000"/>
                  </a:lnTo>
                  <a:lnTo>
                    <a:pt x="2630500" y="4445000"/>
                  </a:lnTo>
                  <a:lnTo>
                    <a:pt x="2628658" y="4318000"/>
                  </a:lnTo>
                  <a:lnTo>
                    <a:pt x="2626893" y="4318000"/>
                  </a:lnTo>
                  <a:lnTo>
                    <a:pt x="2626042" y="4191000"/>
                  </a:lnTo>
                  <a:lnTo>
                    <a:pt x="2625204" y="4191000"/>
                  </a:lnTo>
                  <a:lnTo>
                    <a:pt x="2624417" y="4064000"/>
                  </a:lnTo>
                  <a:lnTo>
                    <a:pt x="2622943" y="4064000"/>
                  </a:lnTo>
                  <a:lnTo>
                    <a:pt x="2622258" y="3937000"/>
                  </a:lnTo>
                  <a:lnTo>
                    <a:pt x="2621610" y="3937000"/>
                  </a:lnTo>
                  <a:lnTo>
                    <a:pt x="2621000" y="3810000"/>
                  </a:lnTo>
                  <a:lnTo>
                    <a:pt x="2619870" y="3810000"/>
                  </a:lnTo>
                  <a:lnTo>
                    <a:pt x="2619349" y="3683000"/>
                  </a:lnTo>
                  <a:lnTo>
                    <a:pt x="2618854" y="3683000"/>
                  </a:lnTo>
                  <a:lnTo>
                    <a:pt x="2617940" y="3556000"/>
                  </a:lnTo>
                  <a:lnTo>
                    <a:pt x="2617139" y="3429000"/>
                  </a:lnTo>
                  <a:lnTo>
                    <a:pt x="2616403" y="3302000"/>
                  </a:lnTo>
                  <a:lnTo>
                    <a:pt x="2615755" y="3302000"/>
                  </a:lnTo>
                  <a:lnTo>
                    <a:pt x="2615171" y="3175000"/>
                  </a:lnTo>
                  <a:lnTo>
                    <a:pt x="2614384" y="3048000"/>
                  </a:lnTo>
                  <a:lnTo>
                    <a:pt x="2611539" y="2286000"/>
                  </a:lnTo>
                  <a:lnTo>
                    <a:pt x="2610802" y="2159000"/>
                  </a:lnTo>
                  <a:lnTo>
                    <a:pt x="2610269" y="2032000"/>
                  </a:lnTo>
                  <a:lnTo>
                    <a:pt x="2609659" y="2032000"/>
                  </a:lnTo>
                  <a:lnTo>
                    <a:pt x="2608999" y="1905000"/>
                  </a:lnTo>
                  <a:lnTo>
                    <a:pt x="2608249" y="1778000"/>
                  </a:lnTo>
                  <a:lnTo>
                    <a:pt x="2607424" y="1651000"/>
                  </a:lnTo>
                  <a:lnTo>
                    <a:pt x="2606967" y="1651000"/>
                  </a:lnTo>
                  <a:lnTo>
                    <a:pt x="2606497" y="1524000"/>
                  </a:lnTo>
                  <a:lnTo>
                    <a:pt x="2605455" y="1524000"/>
                  </a:lnTo>
                  <a:lnTo>
                    <a:pt x="2604897" y="1397000"/>
                  </a:lnTo>
                  <a:lnTo>
                    <a:pt x="2604300" y="1397000"/>
                  </a:lnTo>
                  <a:lnTo>
                    <a:pt x="2603677" y="1270000"/>
                  </a:lnTo>
                  <a:lnTo>
                    <a:pt x="2616568" y="1270000"/>
                  </a:lnTo>
                  <a:lnTo>
                    <a:pt x="2614307" y="1143000"/>
                  </a:lnTo>
                  <a:lnTo>
                    <a:pt x="2612136" y="1016000"/>
                  </a:lnTo>
                  <a:lnTo>
                    <a:pt x="2610027" y="889000"/>
                  </a:lnTo>
                  <a:lnTo>
                    <a:pt x="2607995" y="762000"/>
                  </a:lnTo>
                  <a:lnTo>
                    <a:pt x="2606052" y="762000"/>
                  </a:lnTo>
                  <a:lnTo>
                    <a:pt x="2604173" y="635000"/>
                  </a:lnTo>
                  <a:lnTo>
                    <a:pt x="2602369" y="508000"/>
                  </a:lnTo>
                  <a:lnTo>
                    <a:pt x="2600642" y="381000"/>
                  </a:lnTo>
                  <a:lnTo>
                    <a:pt x="2599804" y="381000"/>
                  </a:lnTo>
                  <a:lnTo>
                    <a:pt x="2599004" y="254000"/>
                  </a:lnTo>
                  <a:lnTo>
                    <a:pt x="2597518" y="254000"/>
                  </a:lnTo>
                  <a:lnTo>
                    <a:pt x="2596832" y="127000"/>
                  </a:lnTo>
                  <a:lnTo>
                    <a:pt x="2596184" y="127000"/>
                  </a:lnTo>
                  <a:lnTo>
                    <a:pt x="2595626" y="0"/>
                  </a:lnTo>
                  <a:lnTo>
                    <a:pt x="2538311" y="0"/>
                  </a:lnTo>
                  <a:lnTo>
                    <a:pt x="2539441" y="127000"/>
                  </a:lnTo>
                  <a:lnTo>
                    <a:pt x="2540978" y="254000"/>
                  </a:lnTo>
                  <a:lnTo>
                    <a:pt x="2542603" y="381000"/>
                  </a:lnTo>
                  <a:lnTo>
                    <a:pt x="2544318" y="508000"/>
                  </a:lnTo>
                  <a:lnTo>
                    <a:pt x="2546096" y="508000"/>
                  </a:lnTo>
                  <a:lnTo>
                    <a:pt x="2547950" y="635000"/>
                  </a:lnTo>
                  <a:lnTo>
                    <a:pt x="2549880" y="762000"/>
                  </a:lnTo>
                  <a:lnTo>
                    <a:pt x="2551900" y="889000"/>
                  </a:lnTo>
                  <a:lnTo>
                    <a:pt x="2553982" y="1016000"/>
                  </a:lnTo>
                  <a:lnTo>
                    <a:pt x="2556154" y="1016000"/>
                  </a:lnTo>
                  <a:lnTo>
                    <a:pt x="2558389" y="1143000"/>
                  </a:lnTo>
                  <a:lnTo>
                    <a:pt x="2559545" y="1270000"/>
                  </a:lnTo>
                  <a:lnTo>
                    <a:pt x="2557195" y="1270000"/>
                  </a:lnTo>
                  <a:lnTo>
                    <a:pt x="2556179" y="1397000"/>
                  </a:lnTo>
                  <a:lnTo>
                    <a:pt x="2554452" y="1397000"/>
                  </a:lnTo>
                  <a:lnTo>
                    <a:pt x="2553716" y="1524000"/>
                  </a:lnTo>
                  <a:lnTo>
                    <a:pt x="2553068" y="1524000"/>
                  </a:lnTo>
                  <a:lnTo>
                    <a:pt x="2552509" y="1651000"/>
                  </a:lnTo>
                  <a:lnTo>
                    <a:pt x="2551607" y="1651000"/>
                  </a:lnTo>
                  <a:lnTo>
                    <a:pt x="2551265" y="1778000"/>
                  </a:lnTo>
                  <a:lnTo>
                    <a:pt x="2550998" y="1778000"/>
                  </a:lnTo>
                  <a:lnTo>
                    <a:pt x="2550782" y="1905000"/>
                  </a:lnTo>
                  <a:lnTo>
                    <a:pt x="2550528" y="1905000"/>
                  </a:lnTo>
                  <a:lnTo>
                    <a:pt x="2550477" y="2032000"/>
                  </a:lnTo>
                  <a:lnTo>
                    <a:pt x="2550541" y="2159000"/>
                  </a:lnTo>
                  <a:lnTo>
                    <a:pt x="2550706" y="2286000"/>
                  </a:lnTo>
                  <a:lnTo>
                    <a:pt x="2550934" y="2413000"/>
                  </a:lnTo>
                  <a:lnTo>
                    <a:pt x="2551252" y="2413000"/>
                  </a:lnTo>
                  <a:lnTo>
                    <a:pt x="2551658" y="2540000"/>
                  </a:lnTo>
                  <a:lnTo>
                    <a:pt x="2552128" y="2667000"/>
                  </a:lnTo>
                  <a:lnTo>
                    <a:pt x="2552687" y="2794000"/>
                  </a:lnTo>
                  <a:lnTo>
                    <a:pt x="2553335" y="2921000"/>
                  </a:lnTo>
                  <a:lnTo>
                    <a:pt x="2554046" y="2921000"/>
                  </a:lnTo>
                  <a:lnTo>
                    <a:pt x="2554846" y="3048000"/>
                  </a:lnTo>
                  <a:lnTo>
                    <a:pt x="2555722" y="3175000"/>
                  </a:lnTo>
                  <a:lnTo>
                    <a:pt x="2556687" y="3302000"/>
                  </a:lnTo>
                  <a:lnTo>
                    <a:pt x="2557716" y="3429000"/>
                  </a:lnTo>
                  <a:lnTo>
                    <a:pt x="2558834" y="3429000"/>
                  </a:lnTo>
                  <a:lnTo>
                    <a:pt x="2560028" y="3556000"/>
                  </a:lnTo>
                  <a:lnTo>
                    <a:pt x="2561310" y="3683000"/>
                  </a:lnTo>
                  <a:lnTo>
                    <a:pt x="2562656" y="3810000"/>
                  </a:lnTo>
                  <a:lnTo>
                    <a:pt x="2564092" y="3937000"/>
                  </a:lnTo>
                  <a:lnTo>
                    <a:pt x="2565590" y="3937000"/>
                  </a:lnTo>
                  <a:lnTo>
                    <a:pt x="2567178" y="4064000"/>
                  </a:lnTo>
                  <a:lnTo>
                    <a:pt x="2568841" y="4191000"/>
                  </a:lnTo>
                  <a:lnTo>
                    <a:pt x="2570581" y="4318000"/>
                  </a:lnTo>
                  <a:lnTo>
                    <a:pt x="2572410" y="4445000"/>
                  </a:lnTo>
                  <a:lnTo>
                    <a:pt x="2574302" y="4445000"/>
                  </a:lnTo>
                  <a:lnTo>
                    <a:pt x="2576271" y="4572000"/>
                  </a:lnTo>
                  <a:lnTo>
                    <a:pt x="2578328" y="4699000"/>
                  </a:lnTo>
                  <a:lnTo>
                    <a:pt x="2580449" y="4826000"/>
                  </a:lnTo>
                  <a:lnTo>
                    <a:pt x="2582659" y="4953000"/>
                  </a:lnTo>
                  <a:lnTo>
                    <a:pt x="2584945" y="4953000"/>
                  </a:lnTo>
                  <a:lnTo>
                    <a:pt x="2583713" y="5080000"/>
                  </a:lnTo>
                  <a:lnTo>
                    <a:pt x="2582595" y="5080000"/>
                  </a:lnTo>
                  <a:lnTo>
                    <a:pt x="2581579" y="5207000"/>
                  </a:lnTo>
                  <a:lnTo>
                    <a:pt x="2579852" y="5207000"/>
                  </a:lnTo>
                  <a:lnTo>
                    <a:pt x="2579116" y="5334000"/>
                  </a:lnTo>
                  <a:lnTo>
                    <a:pt x="2578468" y="5334000"/>
                  </a:lnTo>
                  <a:lnTo>
                    <a:pt x="2577909" y="5461000"/>
                  </a:lnTo>
                  <a:lnTo>
                    <a:pt x="2577007" y="5461000"/>
                  </a:lnTo>
                  <a:lnTo>
                    <a:pt x="2576665" y="5588000"/>
                  </a:lnTo>
                  <a:lnTo>
                    <a:pt x="2576398" y="5588000"/>
                  </a:lnTo>
                  <a:lnTo>
                    <a:pt x="2576182" y="5715000"/>
                  </a:lnTo>
                  <a:lnTo>
                    <a:pt x="2575928" y="5715000"/>
                  </a:lnTo>
                  <a:lnTo>
                    <a:pt x="2575877" y="5842000"/>
                  </a:lnTo>
                  <a:lnTo>
                    <a:pt x="2575941" y="5969000"/>
                  </a:lnTo>
                  <a:lnTo>
                    <a:pt x="2576106" y="6096000"/>
                  </a:lnTo>
                  <a:lnTo>
                    <a:pt x="2576334" y="6096000"/>
                  </a:lnTo>
                  <a:lnTo>
                    <a:pt x="2576652" y="6223000"/>
                  </a:lnTo>
                  <a:lnTo>
                    <a:pt x="2577058" y="6350000"/>
                  </a:lnTo>
                  <a:lnTo>
                    <a:pt x="2577528" y="6477000"/>
                  </a:lnTo>
                  <a:lnTo>
                    <a:pt x="2578087" y="6604000"/>
                  </a:lnTo>
                  <a:lnTo>
                    <a:pt x="2578735" y="6604000"/>
                  </a:lnTo>
                  <a:lnTo>
                    <a:pt x="2579446" y="6731000"/>
                  </a:lnTo>
                  <a:lnTo>
                    <a:pt x="2580246" y="6858000"/>
                  </a:lnTo>
                  <a:lnTo>
                    <a:pt x="2581122" y="6985000"/>
                  </a:lnTo>
                  <a:lnTo>
                    <a:pt x="2582087" y="7112000"/>
                  </a:lnTo>
                  <a:lnTo>
                    <a:pt x="2583116" y="7239000"/>
                  </a:lnTo>
                  <a:lnTo>
                    <a:pt x="2584234" y="7239000"/>
                  </a:lnTo>
                  <a:lnTo>
                    <a:pt x="2585428" y="7366000"/>
                  </a:lnTo>
                  <a:lnTo>
                    <a:pt x="2586710" y="7493000"/>
                  </a:lnTo>
                  <a:lnTo>
                    <a:pt x="2588056" y="7620000"/>
                  </a:lnTo>
                  <a:lnTo>
                    <a:pt x="2589492" y="7747000"/>
                  </a:lnTo>
                  <a:lnTo>
                    <a:pt x="2590990" y="7747000"/>
                  </a:lnTo>
                  <a:lnTo>
                    <a:pt x="2592578" y="7874000"/>
                  </a:lnTo>
                  <a:lnTo>
                    <a:pt x="2594241" y="8001000"/>
                  </a:lnTo>
                  <a:lnTo>
                    <a:pt x="2595981" y="8128000"/>
                  </a:lnTo>
                  <a:lnTo>
                    <a:pt x="2597810" y="8255000"/>
                  </a:lnTo>
                  <a:lnTo>
                    <a:pt x="2599702" y="8255000"/>
                  </a:lnTo>
                  <a:lnTo>
                    <a:pt x="2601671" y="8382000"/>
                  </a:lnTo>
                  <a:lnTo>
                    <a:pt x="2603728" y="8509000"/>
                  </a:lnTo>
                  <a:lnTo>
                    <a:pt x="2605849" y="8636000"/>
                  </a:lnTo>
                  <a:lnTo>
                    <a:pt x="2608059" y="8763000"/>
                  </a:lnTo>
                  <a:lnTo>
                    <a:pt x="2610345" y="8763000"/>
                  </a:lnTo>
                  <a:lnTo>
                    <a:pt x="2609113" y="8890000"/>
                  </a:lnTo>
                  <a:lnTo>
                    <a:pt x="2606979" y="8890000"/>
                  </a:lnTo>
                  <a:lnTo>
                    <a:pt x="2606065" y="9017000"/>
                  </a:lnTo>
                  <a:lnTo>
                    <a:pt x="2605252" y="9017000"/>
                  </a:lnTo>
                  <a:lnTo>
                    <a:pt x="2604516" y="9144000"/>
                  </a:lnTo>
                  <a:lnTo>
                    <a:pt x="2603309" y="9144000"/>
                  </a:lnTo>
                  <a:lnTo>
                    <a:pt x="2602814" y="9271000"/>
                  </a:lnTo>
                  <a:lnTo>
                    <a:pt x="2602407" y="9271000"/>
                  </a:lnTo>
                  <a:lnTo>
                    <a:pt x="2602065" y="9398000"/>
                  </a:lnTo>
                  <a:lnTo>
                    <a:pt x="2601582" y="9398000"/>
                  </a:lnTo>
                  <a:lnTo>
                    <a:pt x="2601430" y="9525000"/>
                  </a:lnTo>
                  <a:lnTo>
                    <a:pt x="2601277" y="9652000"/>
                  </a:lnTo>
                  <a:lnTo>
                    <a:pt x="2601341" y="9779000"/>
                  </a:lnTo>
                  <a:lnTo>
                    <a:pt x="2601506" y="9906000"/>
                  </a:lnTo>
                  <a:lnTo>
                    <a:pt x="2601734" y="9906000"/>
                  </a:lnTo>
                  <a:lnTo>
                    <a:pt x="2602052" y="10033000"/>
                  </a:lnTo>
                  <a:lnTo>
                    <a:pt x="2602458" y="10160000"/>
                  </a:lnTo>
                  <a:lnTo>
                    <a:pt x="2602928" y="10287000"/>
                  </a:lnTo>
                  <a:lnTo>
                    <a:pt x="2603487" y="10414000"/>
                  </a:lnTo>
                  <a:lnTo>
                    <a:pt x="2604135" y="10414000"/>
                  </a:lnTo>
                  <a:lnTo>
                    <a:pt x="2604846" y="10541000"/>
                  </a:lnTo>
                  <a:lnTo>
                    <a:pt x="2605646" y="10668000"/>
                  </a:lnTo>
                  <a:lnTo>
                    <a:pt x="2606522" y="10795000"/>
                  </a:lnTo>
                  <a:lnTo>
                    <a:pt x="2607487" y="10922000"/>
                  </a:lnTo>
                  <a:lnTo>
                    <a:pt x="2608516" y="10922000"/>
                  </a:lnTo>
                  <a:lnTo>
                    <a:pt x="2609634" y="11049000"/>
                  </a:lnTo>
                  <a:lnTo>
                    <a:pt x="2610828" y="11176000"/>
                  </a:lnTo>
                  <a:lnTo>
                    <a:pt x="2612110" y="11303000"/>
                  </a:lnTo>
                  <a:lnTo>
                    <a:pt x="2613456" y="11430000"/>
                  </a:lnTo>
                  <a:lnTo>
                    <a:pt x="2614892" y="11430000"/>
                  </a:lnTo>
                  <a:lnTo>
                    <a:pt x="2616390" y="11557000"/>
                  </a:lnTo>
                  <a:lnTo>
                    <a:pt x="2617978" y="11684000"/>
                  </a:lnTo>
                  <a:lnTo>
                    <a:pt x="2619641" y="11811000"/>
                  </a:lnTo>
                  <a:lnTo>
                    <a:pt x="2621381" y="11938000"/>
                  </a:lnTo>
                  <a:lnTo>
                    <a:pt x="2623210" y="11938000"/>
                  </a:lnTo>
                  <a:lnTo>
                    <a:pt x="2625102" y="12065000"/>
                  </a:lnTo>
                  <a:lnTo>
                    <a:pt x="2627071" y="12192000"/>
                  </a:lnTo>
                  <a:lnTo>
                    <a:pt x="2629128" y="12319000"/>
                  </a:lnTo>
                  <a:lnTo>
                    <a:pt x="2631249" y="12446000"/>
                  </a:lnTo>
                  <a:lnTo>
                    <a:pt x="2633459" y="12446000"/>
                  </a:lnTo>
                  <a:lnTo>
                    <a:pt x="2635745" y="12573000"/>
                  </a:lnTo>
                  <a:lnTo>
                    <a:pt x="2634513" y="12700000"/>
                  </a:lnTo>
                  <a:lnTo>
                    <a:pt x="2632392" y="12700000"/>
                  </a:lnTo>
                  <a:lnTo>
                    <a:pt x="2631478" y="12827000"/>
                  </a:lnTo>
                  <a:lnTo>
                    <a:pt x="2630652" y="12827000"/>
                  </a:lnTo>
                  <a:lnTo>
                    <a:pt x="2629916" y="12954000"/>
                  </a:lnTo>
                  <a:lnTo>
                    <a:pt x="2628709" y="12954000"/>
                  </a:lnTo>
                  <a:lnTo>
                    <a:pt x="2628227" y="13081000"/>
                  </a:lnTo>
                  <a:lnTo>
                    <a:pt x="2627807" y="13081000"/>
                  </a:lnTo>
                  <a:lnTo>
                    <a:pt x="2627477" y="13208000"/>
                  </a:lnTo>
                  <a:lnTo>
                    <a:pt x="2626982" y="13208000"/>
                  </a:lnTo>
                  <a:lnTo>
                    <a:pt x="2626830" y="13335000"/>
                  </a:lnTo>
                  <a:lnTo>
                    <a:pt x="2626677" y="13335000"/>
                  </a:lnTo>
                  <a:lnTo>
                    <a:pt x="2626753" y="13589000"/>
                  </a:lnTo>
                  <a:lnTo>
                    <a:pt x="2626906" y="13589000"/>
                  </a:lnTo>
                  <a:lnTo>
                    <a:pt x="2627223" y="13716000"/>
                  </a:lnTo>
                  <a:lnTo>
                    <a:pt x="2687942" y="13716000"/>
                  </a:lnTo>
                  <a:lnTo>
                    <a:pt x="2687269" y="13589000"/>
                  </a:lnTo>
                  <a:lnTo>
                    <a:pt x="2686469" y="13462000"/>
                  </a:lnTo>
                  <a:lnTo>
                    <a:pt x="2685872" y="13335000"/>
                  </a:lnTo>
                  <a:lnTo>
                    <a:pt x="2685199" y="13335000"/>
                  </a:lnTo>
                  <a:lnTo>
                    <a:pt x="2684462" y="13208000"/>
                  </a:lnTo>
                  <a:lnTo>
                    <a:pt x="2683624" y="13081000"/>
                  </a:lnTo>
                  <a:lnTo>
                    <a:pt x="2683179" y="13081000"/>
                  </a:lnTo>
                  <a:lnTo>
                    <a:pt x="2682697" y="12954000"/>
                  </a:lnTo>
                  <a:lnTo>
                    <a:pt x="2682189" y="12954000"/>
                  </a:lnTo>
                  <a:lnTo>
                    <a:pt x="2681655" y="12827000"/>
                  </a:lnTo>
                  <a:lnTo>
                    <a:pt x="2680500" y="12827000"/>
                  </a:lnTo>
                  <a:lnTo>
                    <a:pt x="2679877" y="12700000"/>
                  </a:lnTo>
                  <a:lnTo>
                    <a:pt x="2694101" y="12700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3939" name="Google Shape;3939;gefe2f4b35a_0_17"/>
            <p:cNvPicPr preferRelativeResize="0"/>
            <p:nvPr/>
          </p:nvPicPr>
          <p:blipFill rotWithShape="1">
            <a:blip r:embed="rId19">
              <a:alphaModFix/>
            </a:blip>
            <a:srcRect b="0" l="0" r="0" t="0"/>
            <a:stretch/>
          </p:blipFill>
          <p:spPr>
            <a:xfrm>
              <a:off x="13275259" y="0"/>
              <a:ext cx="440740" cy="13716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40" name="Google Shape;3940;gefe2f4b35a_0_17"/>
            <p:cNvPicPr preferRelativeResize="0"/>
            <p:nvPr/>
          </p:nvPicPr>
          <p:blipFill rotWithShape="1">
            <a:blip r:embed="rId20">
              <a:alphaModFix/>
            </a:blip>
            <a:srcRect b="0" l="0" r="0" t="0"/>
            <a:stretch/>
          </p:blipFill>
          <p:spPr>
            <a:xfrm>
              <a:off x="12284289" y="0"/>
              <a:ext cx="371484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941" name="Google Shape;3941;gefe2f4b35a_0_17"/>
            <p:cNvSpPr/>
            <p:nvPr/>
          </p:nvSpPr>
          <p:spPr>
            <a:xfrm>
              <a:off x="10366286" y="0"/>
              <a:ext cx="2694305" cy="13716000"/>
            </a:xfrm>
            <a:custGeom>
              <a:rect b="b" l="l" r="r" t="t"/>
              <a:pathLst>
                <a:path extrusionOk="0" h="13716000" w="2694305">
                  <a:moveTo>
                    <a:pt x="319976" y="13716000"/>
                  </a:moveTo>
                  <a:lnTo>
                    <a:pt x="298653" y="13700671"/>
                  </a:lnTo>
                  <a:lnTo>
                    <a:pt x="262394" y="13693928"/>
                  </a:lnTo>
                  <a:lnTo>
                    <a:pt x="211823" y="13690638"/>
                  </a:lnTo>
                  <a:lnTo>
                    <a:pt x="195364" y="13696772"/>
                  </a:lnTo>
                  <a:lnTo>
                    <a:pt x="189903" y="13712089"/>
                  </a:lnTo>
                  <a:lnTo>
                    <a:pt x="191249" y="13716000"/>
                  </a:lnTo>
                  <a:lnTo>
                    <a:pt x="319976" y="13716000"/>
                  </a:lnTo>
                  <a:close/>
                </a:path>
                <a:path extrusionOk="0" h="13716000" w="2694305">
                  <a:moveTo>
                    <a:pt x="422376" y="13716000"/>
                  </a:moveTo>
                  <a:lnTo>
                    <a:pt x="419366" y="13681951"/>
                  </a:lnTo>
                  <a:lnTo>
                    <a:pt x="409841" y="13639597"/>
                  </a:lnTo>
                  <a:lnTo>
                    <a:pt x="409016" y="13635914"/>
                  </a:lnTo>
                  <a:lnTo>
                    <a:pt x="372275" y="13599732"/>
                  </a:lnTo>
                  <a:lnTo>
                    <a:pt x="327139" y="13592709"/>
                  </a:lnTo>
                  <a:lnTo>
                    <a:pt x="268998" y="13591045"/>
                  </a:lnTo>
                  <a:lnTo>
                    <a:pt x="210845" y="13593572"/>
                  </a:lnTo>
                  <a:lnTo>
                    <a:pt x="165696" y="13599071"/>
                  </a:lnTo>
                  <a:lnTo>
                    <a:pt x="127025" y="13619074"/>
                  </a:lnTo>
                  <a:lnTo>
                    <a:pt x="109956" y="13654926"/>
                  </a:lnTo>
                  <a:lnTo>
                    <a:pt x="107835" y="13696772"/>
                  </a:lnTo>
                  <a:lnTo>
                    <a:pt x="107772" y="13701192"/>
                  </a:lnTo>
                  <a:lnTo>
                    <a:pt x="109499" y="13716000"/>
                  </a:lnTo>
                  <a:lnTo>
                    <a:pt x="155016" y="13716000"/>
                  </a:lnTo>
                  <a:lnTo>
                    <a:pt x="153657" y="13701192"/>
                  </a:lnTo>
                  <a:lnTo>
                    <a:pt x="155422" y="13667918"/>
                  </a:lnTo>
                  <a:lnTo>
                    <a:pt x="165696" y="13644550"/>
                  </a:lnTo>
                  <a:lnTo>
                    <a:pt x="188442" y="13639864"/>
                  </a:lnTo>
                  <a:lnTo>
                    <a:pt x="234391" y="13639813"/>
                  </a:lnTo>
                  <a:lnTo>
                    <a:pt x="273189" y="13641781"/>
                  </a:lnTo>
                  <a:lnTo>
                    <a:pt x="339255" y="13656793"/>
                  </a:lnTo>
                  <a:lnTo>
                    <a:pt x="368731" y="13705446"/>
                  </a:lnTo>
                  <a:lnTo>
                    <a:pt x="369709" y="13716000"/>
                  </a:lnTo>
                  <a:lnTo>
                    <a:pt x="422376" y="13716000"/>
                  </a:lnTo>
                  <a:close/>
                </a:path>
                <a:path extrusionOk="0" h="13716000" w="2694305">
                  <a:moveTo>
                    <a:pt x="507758" y="13654812"/>
                  </a:moveTo>
                  <a:lnTo>
                    <a:pt x="506730" y="13606945"/>
                  </a:lnTo>
                  <a:lnTo>
                    <a:pt x="499846" y="13562038"/>
                  </a:lnTo>
                  <a:lnTo>
                    <a:pt x="489648" y="13539292"/>
                  </a:lnTo>
                  <a:lnTo>
                    <a:pt x="483755" y="13526135"/>
                  </a:lnTo>
                  <a:lnTo>
                    <a:pt x="455091" y="13505307"/>
                  </a:lnTo>
                  <a:lnTo>
                    <a:pt x="405422" y="13496074"/>
                  </a:lnTo>
                  <a:lnTo>
                    <a:pt x="350012" y="13494309"/>
                  </a:lnTo>
                  <a:lnTo>
                    <a:pt x="294106" y="13496684"/>
                  </a:lnTo>
                  <a:lnTo>
                    <a:pt x="242989" y="13499846"/>
                  </a:lnTo>
                  <a:lnTo>
                    <a:pt x="189230" y="13503770"/>
                  </a:lnTo>
                  <a:lnTo>
                    <a:pt x="135788" y="13509828"/>
                  </a:lnTo>
                  <a:lnTo>
                    <a:pt x="82575" y="13517740"/>
                  </a:lnTo>
                  <a:lnTo>
                    <a:pt x="29527" y="13527265"/>
                  </a:lnTo>
                  <a:lnTo>
                    <a:pt x="8394" y="13716000"/>
                  </a:lnTo>
                  <a:lnTo>
                    <a:pt x="50774" y="13716000"/>
                  </a:lnTo>
                  <a:lnTo>
                    <a:pt x="52781" y="13694880"/>
                  </a:lnTo>
                  <a:lnTo>
                    <a:pt x="55321" y="13659498"/>
                  </a:lnTo>
                  <a:lnTo>
                    <a:pt x="55829" y="13620763"/>
                  </a:lnTo>
                  <a:lnTo>
                    <a:pt x="55918" y="13619074"/>
                  </a:lnTo>
                  <a:lnTo>
                    <a:pt x="75603" y="13573506"/>
                  </a:lnTo>
                  <a:lnTo>
                    <a:pt x="149961" y="13550176"/>
                  </a:lnTo>
                  <a:lnTo>
                    <a:pt x="193103" y="13546112"/>
                  </a:lnTo>
                  <a:lnTo>
                    <a:pt x="236715" y="13544626"/>
                  </a:lnTo>
                  <a:lnTo>
                    <a:pt x="277863" y="13543864"/>
                  </a:lnTo>
                  <a:lnTo>
                    <a:pt x="348856" y="13539292"/>
                  </a:lnTo>
                  <a:lnTo>
                    <a:pt x="387197" y="13539927"/>
                  </a:lnTo>
                  <a:lnTo>
                    <a:pt x="443014" y="13572096"/>
                  </a:lnTo>
                  <a:lnTo>
                    <a:pt x="457454" y="13610514"/>
                  </a:lnTo>
                  <a:lnTo>
                    <a:pt x="463651" y="13656793"/>
                  </a:lnTo>
                  <a:lnTo>
                    <a:pt x="464604" y="13705446"/>
                  </a:lnTo>
                  <a:lnTo>
                    <a:pt x="464299" y="13716000"/>
                  </a:lnTo>
                  <a:lnTo>
                    <a:pt x="506031" y="13716000"/>
                  </a:lnTo>
                  <a:lnTo>
                    <a:pt x="506298" y="13699579"/>
                  </a:lnTo>
                  <a:lnTo>
                    <a:pt x="507758" y="13654812"/>
                  </a:lnTo>
                  <a:close/>
                </a:path>
                <a:path extrusionOk="0" h="13716000" w="2694305">
                  <a:moveTo>
                    <a:pt x="512775" y="13261645"/>
                  </a:moveTo>
                  <a:lnTo>
                    <a:pt x="512597" y="13204101"/>
                  </a:lnTo>
                  <a:lnTo>
                    <a:pt x="505714" y="13092367"/>
                  </a:lnTo>
                  <a:lnTo>
                    <a:pt x="506298" y="13056769"/>
                  </a:lnTo>
                  <a:lnTo>
                    <a:pt x="507758" y="13012001"/>
                  </a:lnTo>
                  <a:lnTo>
                    <a:pt x="506730" y="12964135"/>
                  </a:lnTo>
                  <a:lnTo>
                    <a:pt x="499846" y="12919215"/>
                  </a:lnTo>
                  <a:lnTo>
                    <a:pt x="483755" y="12883312"/>
                  </a:lnTo>
                  <a:lnTo>
                    <a:pt x="455091" y="12862484"/>
                  </a:lnTo>
                  <a:lnTo>
                    <a:pt x="405422" y="12853251"/>
                  </a:lnTo>
                  <a:lnTo>
                    <a:pt x="350012" y="12851498"/>
                  </a:lnTo>
                  <a:lnTo>
                    <a:pt x="294106" y="12853873"/>
                  </a:lnTo>
                  <a:lnTo>
                    <a:pt x="242989" y="12857036"/>
                  </a:lnTo>
                  <a:lnTo>
                    <a:pt x="189230" y="12860960"/>
                  </a:lnTo>
                  <a:lnTo>
                    <a:pt x="135788" y="12867018"/>
                  </a:lnTo>
                  <a:lnTo>
                    <a:pt x="82575" y="12874930"/>
                  </a:lnTo>
                  <a:lnTo>
                    <a:pt x="29527" y="12884455"/>
                  </a:lnTo>
                  <a:lnTo>
                    <a:pt x="4000" y="13237363"/>
                  </a:lnTo>
                  <a:lnTo>
                    <a:pt x="5156" y="13244373"/>
                  </a:lnTo>
                  <a:lnTo>
                    <a:pt x="75298" y="13266865"/>
                  </a:lnTo>
                  <a:lnTo>
                    <a:pt x="129997" y="13272338"/>
                  </a:lnTo>
                  <a:lnTo>
                    <a:pt x="184873" y="13275297"/>
                  </a:lnTo>
                  <a:lnTo>
                    <a:pt x="240080" y="13275336"/>
                  </a:lnTo>
                  <a:lnTo>
                    <a:pt x="277215" y="13275043"/>
                  </a:lnTo>
                  <a:lnTo>
                    <a:pt x="318071" y="13274142"/>
                  </a:lnTo>
                  <a:lnTo>
                    <a:pt x="358330" y="13269684"/>
                  </a:lnTo>
                  <a:lnTo>
                    <a:pt x="412407" y="13246989"/>
                  </a:lnTo>
                  <a:lnTo>
                    <a:pt x="425043" y="13193065"/>
                  </a:lnTo>
                  <a:lnTo>
                    <a:pt x="425246" y="13145961"/>
                  </a:lnTo>
                  <a:lnTo>
                    <a:pt x="424065" y="13092367"/>
                  </a:lnTo>
                  <a:lnTo>
                    <a:pt x="419366" y="13039141"/>
                  </a:lnTo>
                  <a:lnTo>
                    <a:pt x="409016" y="12993103"/>
                  </a:lnTo>
                  <a:lnTo>
                    <a:pt x="372275" y="12956921"/>
                  </a:lnTo>
                  <a:lnTo>
                    <a:pt x="327139" y="12949885"/>
                  </a:lnTo>
                  <a:lnTo>
                    <a:pt x="268998" y="12948222"/>
                  </a:lnTo>
                  <a:lnTo>
                    <a:pt x="210845" y="12950749"/>
                  </a:lnTo>
                  <a:lnTo>
                    <a:pt x="165696" y="12956248"/>
                  </a:lnTo>
                  <a:lnTo>
                    <a:pt x="127025" y="12976251"/>
                  </a:lnTo>
                  <a:lnTo>
                    <a:pt x="109956" y="13012103"/>
                  </a:lnTo>
                  <a:lnTo>
                    <a:pt x="107657" y="13057378"/>
                  </a:lnTo>
                  <a:lnTo>
                    <a:pt x="113271" y="13105625"/>
                  </a:lnTo>
                  <a:lnTo>
                    <a:pt x="119989" y="13150418"/>
                  </a:lnTo>
                  <a:lnTo>
                    <a:pt x="301713" y="13172643"/>
                  </a:lnTo>
                  <a:lnTo>
                    <a:pt x="329057" y="13104571"/>
                  </a:lnTo>
                  <a:lnTo>
                    <a:pt x="298653" y="13057848"/>
                  </a:lnTo>
                  <a:lnTo>
                    <a:pt x="211823" y="13047828"/>
                  </a:lnTo>
                  <a:lnTo>
                    <a:pt x="195389" y="13085255"/>
                  </a:lnTo>
                  <a:lnTo>
                    <a:pt x="237312" y="13095808"/>
                  </a:lnTo>
                  <a:lnTo>
                    <a:pt x="261429" y="13101409"/>
                  </a:lnTo>
                  <a:lnTo>
                    <a:pt x="236410" y="13131953"/>
                  </a:lnTo>
                  <a:lnTo>
                    <a:pt x="186728" y="13131000"/>
                  </a:lnTo>
                  <a:lnTo>
                    <a:pt x="157022" y="13095097"/>
                  </a:lnTo>
                  <a:lnTo>
                    <a:pt x="153657" y="13058381"/>
                  </a:lnTo>
                  <a:lnTo>
                    <a:pt x="155422" y="13025095"/>
                  </a:lnTo>
                  <a:lnTo>
                    <a:pt x="165696" y="13001739"/>
                  </a:lnTo>
                  <a:lnTo>
                    <a:pt x="188442" y="12997053"/>
                  </a:lnTo>
                  <a:lnTo>
                    <a:pt x="230238" y="12996786"/>
                  </a:lnTo>
                  <a:lnTo>
                    <a:pt x="273189" y="12998971"/>
                  </a:lnTo>
                  <a:lnTo>
                    <a:pt x="339255" y="13013957"/>
                  </a:lnTo>
                  <a:lnTo>
                    <a:pt x="368731" y="13062636"/>
                  </a:lnTo>
                  <a:lnTo>
                    <a:pt x="372656" y="13104927"/>
                  </a:lnTo>
                  <a:lnTo>
                    <a:pt x="378206" y="13175425"/>
                  </a:lnTo>
                  <a:lnTo>
                    <a:pt x="356984" y="13200304"/>
                  </a:lnTo>
                  <a:lnTo>
                    <a:pt x="332828" y="13217411"/>
                  </a:lnTo>
                  <a:lnTo>
                    <a:pt x="305752" y="13226733"/>
                  </a:lnTo>
                  <a:lnTo>
                    <a:pt x="275755" y="13228295"/>
                  </a:lnTo>
                  <a:lnTo>
                    <a:pt x="241554" y="13232346"/>
                  </a:lnTo>
                  <a:lnTo>
                    <a:pt x="204419" y="13233324"/>
                  </a:lnTo>
                  <a:lnTo>
                    <a:pt x="167259" y="13231622"/>
                  </a:lnTo>
                  <a:lnTo>
                    <a:pt x="133019" y="13227609"/>
                  </a:lnTo>
                  <a:lnTo>
                    <a:pt x="97447" y="13224459"/>
                  </a:lnTo>
                  <a:lnTo>
                    <a:pt x="70497" y="13218478"/>
                  </a:lnTo>
                  <a:lnTo>
                    <a:pt x="53848" y="13206375"/>
                  </a:lnTo>
                  <a:lnTo>
                    <a:pt x="47472" y="13188150"/>
                  </a:lnTo>
                  <a:lnTo>
                    <a:pt x="51384" y="13163804"/>
                  </a:lnTo>
                  <a:lnTo>
                    <a:pt x="47548" y="13129222"/>
                  </a:lnTo>
                  <a:lnTo>
                    <a:pt x="49098" y="13090779"/>
                  </a:lnTo>
                  <a:lnTo>
                    <a:pt x="52781" y="13052070"/>
                  </a:lnTo>
                  <a:lnTo>
                    <a:pt x="55321" y="13016687"/>
                  </a:lnTo>
                  <a:lnTo>
                    <a:pt x="55841" y="12976720"/>
                  </a:lnTo>
                  <a:lnTo>
                    <a:pt x="75603" y="12930670"/>
                  </a:lnTo>
                  <a:lnTo>
                    <a:pt x="149961" y="12907353"/>
                  </a:lnTo>
                  <a:lnTo>
                    <a:pt x="193103" y="12903302"/>
                  </a:lnTo>
                  <a:lnTo>
                    <a:pt x="236715" y="12901816"/>
                  </a:lnTo>
                  <a:lnTo>
                    <a:pt x="277863" y="12901054"/>
                  </a:lnTo>
                  <a:lnTo>
                    <a:pt x="348856" y="12896482"/>
                  </a:lnTo>
                  <a:lnTo>
                    <a:pt x="387197" y="12897104"/>
                  </a:lnTo>
                  <a:lnTo>
                    <a:pt x="443014" y="12929273"/>
                  </a:lnTo>
                  <a:lnTo>
                    <a:pt x="457454" y="12967691"/>
                  </a:lnTo>
                  <a:lnTo>
                    <a:pt x="463651" y="13013995"/>
                  </a:lnTo>
                  <a:lnTo>
                    <a:pt x="464604" y="13062522"/>
                  </a:lnTo>
                  <a:lnTo>
                    <a:pt x="463308" y="13107657"/>
                  </a:lnTo>
                  <a:lnTo>
                    <a:pt x="462775" y="13143738"/>
                  </a:lnTo>
                  <a:lnTo>
                    <a:pt x="465315" y="13175094"/>
                  </a:lnTo>
                  <a:lnTo>
                    <a:pt x="468922" y="13213512"/>
                  </a:lnTo>
                  <a:lnTo>
                    <a:pt x="469722" y="13251320"/>
                  </a:lnTo>
                  <a:lnTo>
                    <a:pt x="463842" y="13280822"/>
                  </a:lnTo>
                  <a:lnTo>
                    <a:pt x="442214" y="13307822"/>
                  </a:lnTo>
                  <a:lnTo>
                    <a:pt x="412508" y="13320916"/>
                  </a:lnTo>
                  <a:lnTo>
                    <a:pt x="378218" y="13324739"/>
                  </a:lnTo>
                  <a:lnTo>
                    <a:pt x="342874" y="13323926"/>
                  </a:lnTo>
                  <a:lnTo>
                    <a:pt x="318846" y="13323062"/>
                  </a:lnTo>
                  <a:lnTo>
                    <a:pt x="212636" y="13324027"/>
                  </a:lnTo>
                  <a:lnTo>
                    <a:pt x="113931" y="13324510"/>
                  </a:lnTo>
                  <a:lnTo>
                    <a:pt x="64592" y="13325056"/>
                  </a:lnTo>
                  <a:lnTo>
                    <a:pt x="15265" y="13326047"/>
                  </a:lnTo>
                  <a:lnTo>
                    <a:pt x="0" y="13341706"/>
                  </a:lnTo>
                  <a:lnTo>
                    <a:pt x="3835" y="13352399"/>
                  </a:lnTo>
                  <a:lnTo>
                    <a:pt x="15265" y="13357657"/>
                  </a:lnTo>
                  <a:lnTo>
                    <a:pt x="67043" y="13359524"/>
                  </a:lnTo>
                  <a:lnTo>
                    <a:pt x="118846" y="13360591"/>
                  </a:lnTo>
                  <a:lnTo>
                    <a:pt x="170675" y="13361048"/>
                  </a:lnTo>
                  <a:lnTo>
                    <a:pt x="274332" y="13361022"/>
                  </a:lnTo>
                  <a:lnTo>
                    <a:pt x="288836" y="13361226"/>
                  </a:lnTo>
                  <a:lnTo>
                    <a:pt x="319519" y="13362699"/>
                  </a:lnTo>
                  <a:lnTo>
                    <a:pt x="369239" y="13365620"/>
                  </a:lnTo>
                  <a:lnTo>
                    <a:pt x="402831" y="13366356"/>
                  </a:lnTo>
                  <a:lnTo>
                    <a:pt x="464807" y="13359460"/>
                  </a:lnTo>
                  <a:lnTo>
                    <a:pt x="500367" y="13334162"/>
                  </a:lnTo>
                  <a:lnTo>
                    <a:pt x="505498" y="13315087"/>
                  </a:lnTo>
                  <a:lnTo>
                    <a:pt x="512775" y="13261645"/>
                  </a:lnTo>
                  <a:close/>
                </a:path>
                <a:path extrusionOk="0" h="13716000" w="2694305">
                  <a:moveTo>
                    <a:pt x="512775" y="12618834"/>
                  </a:moveTo>
                  <a:lnTo>
                    <a:pt x="512597" y="12561291"/>
                  </a:lnTo>
                  <a:lnTo>
                    <a:pt x="505714" y="12449543"/>
                  </a:lnTo>
                  <a:lnTo>
                    <a:pt x="506298" y="12413945"/>
                  </a:lnTo>
                  <a:lnTo>
                    <a:pt x="507758" y="12369178"/>
                  </a:lnTo>
                  <a:lnTo>
                    <a:pt x="506730" y="12321311"/>
                  </a:lnTo>
                  <a:lnTo>
                    <a:pt x="499846" y="12276404"/>
                  </a:lnTo>
                  <a:lnTo>
                    <a:pt x="483755" y="12240501"/>
                  </a:lnTo>
                  <a:lnTo>
                    <a:pt x="455091" y="12219673"/>
                  </a:lnTo>
                  <a:lnTo>
                    <a:pt x="405422" y="12210440"/>
                  </a:lnTo>
                  <a:lnTo>
                    <a:pt x="350012" y="12208675"/>
                  </a:lnTo>
                  <a:lnTo>
                    <a:pt x="294106" y="12211050"/>
                  </a:lnTo>
                  <a:lnTo>
                    <a:pt x="242989" y="12214200"/>
                  </a:lnTo>
                  <a:lnTo>
                    <a:pt x="189230" y="12218137"/>
                  </a:lnTo>
                  <a:lnTo>
                    <a:pt x="135788" y="12224195"/>
                  </a:lnTo>
                  <a:lnTo>
                    <a:pt x="82575" y="12232107"/>
                  </a:lnTo>
                  <a:lnTo>
                    <a:pt x="29527" y="12241632"/>
                  </a:lnTo>
                  <a:lnTo>
                    <a:pt x="4000" y="12594539"/>
                  </a:lnTo>
                  <a:lnTo>
                    <a:pt x="5156" y="12601550"/>
                  </a:lnTo>
                  <a:lnTo>
                    <a:pt x="75298" y="12624041"/>
                  </a:lnTo>
                  <a:lnTo>
                    <a:pt x="129997" y="12629528"/>
                  </a:lnTo>
                  <a:lnTo>
                    <a:pt x="184873" y="12632487"/>
                  </a:lnTo>
                  <a:lnTo>
                    <a:pt x="240080" y="12632512"/>
                  </a:lnTo>
                  <a:lnTo>
                    <a:pt x="277215" y="12632233"/>
                  </a:lnTo>
                  <a:lnTo>
                    <a:pt x="318071" y="12631318"/>
                  </a:lnTo>
                  <a:lnTo>
                    <a:pt x="358330" y="12626861"/>
                  </a:lnTo>
                  <a:lnTo>
                    <a:pt x="412407" y="12604166"/>
                  </a:lnTo>
                  <a:lnTo>
                    <a:pt x="425043" y="12550229"/>
                  </a:lnTo>
                  <a:lnTo>
                    <a:pt x="425246" y="12503137"/>
                  </a:lnTo>
                  <a:lnTo>
                    <a:pt x="424065" y="12449556"/>
                  </a:lnTo>
                  <a:lnTo>
                    <a:pt x="419366" y="12396330"/>
                  </a:lnTo>
                  <a:lnTo>
                    <a:pt x="409016" y="12350280"/>
                  </a:lnTo>
                  <a:lnTo>
                    <a:pt x="372275" y="12314098"/>
                  </a:lnTo>
                  <a:lnTo>
                    <a:pt x="327139" y="12307062"/>
                  </a:lnTo>
                  <a:lnTo>
                    <a:pt x="268998" y="12305411"/>
                  </a:lnTo>
                  <a:lnTo>
                    <a:pt x="210845" y="12307938"/>
                  </a:lnTo>
                  <a:lnTo>
                    <a:pt x="165696" y="12313437"/>
                  </a:lnTo>
                  <a:lnTo>
                    <a:pt x="127025" y="12333440"/>
                  </a:lnTo>
                  <a:lnTo>
                    <a:pt x="109956" y="12369305"/>
                  </a:lnTo>
                  <a:lnTo>
                    <a:pt x="107657" y="12414568"/>
                  </a:lnTo>
                  <a:lnTo>
                    <a:pt x="113271" y="12462815"/>
                  </a:lnTo>
                  <a:lnTo>
                    <a:pt x="119989" y="12507595"/>
                  </a:lnTo>
                  <a:lnTo>
                    <a:pt x="301713" y="12529833"/>
                  </a:lnTo>
                  <a:lnTo>
                    <a:pt x="329057" y="12461748"/>
                  </a:lnTo>
                  <a:lnTo>
                    <a:pt x="298653" y="12415037"/>
                  </a:lnTo>
                  <a:lnTo>
                    <a:pt x="211823" y="12405004"/>
                  </a:lnTo>
                  <a:lnTo>
                    <a:pt x="195389" y="12442444"/>
                  </a:lnTo>
                  <a:lnTo>
                    <a:pt x="237312" y="12452985"/>
                  </a:lnTo>
                  <a:lnTo>
                    <a:pt x="261429" y="12458598"/>
                  </a:lnTo>
                  <a:lnTo>
                    <a:pt x="236410" y="12489142"/>
                  </a:lnTo>
                  <a:lnTo>
                    <a:pt x="186728" y="12488189"/>
                  </a:lnTo>
                  <a:lnTo>
                    <a:pt x="157022" y="12452287"/>
                  </a:lnTo>
                  <a:lnTo>
                    <a:pt x="153657" y="12415571"/>
                  </a:lnTo>
                  <a:lnTo>
                    <a:pt x="155422" y="12382297"/>
                  </a:lnTo>
                  <a:lnTo>
                    <a:pt x="165696" y="12358929"/>
                  </a:lnTo>
                  <a:lnTo>
                    <a:pt x="188442" y="12354243"/>
                  </a:lnTo>
                  <a:lnTo>
                    <a:pt x="230238" y="12353976"/>
                  </a:lnTo>
                  <a:lnTo>
                    <a:pt x="273189" y="12356160"/>
                  </a:lnTo>
                  <a:lnTo>
                    <a:pt x="339255" y="12371146"/>
                  </a:lnTo>
                  <a:lnTo>
                    <a:pt x="368731" y="12419813"/>
                  </a:lnTo>
                  <a:lnTo>
                    <a:pt x="372656" y="12462104"/>
                  </a:lnTo>
                  <a:lnTo>
                    <a:pt x="378206" y="12532614"/>
                  </a:lnTo>
                  <a:lnTo>
                    <a:pt x="356984" y="12557493"/>
                  </a:lnTo>
                  <a:lnTo>
                    <a:pt x="332828" y="12574588"/>
                  </a:lnTo>
                  <a:lnTo>
                    <a:pt x="305752" y="12583922"/>
                  </a:lnTo>
                  <a:lnTo>
                    <a:pt x="275755" y="12585484"/>
                  </a:lnTo>
                  <a:lnTo>
                    <a:pt x="241554" y="12589535"/>
                  </a:lnTo>
                  <a:lnTo>
                    <a:pt x="204419" y="12590513"/>
                  </a:lnTo>
                  <a:lnTo>
                    <a:pt x="167259" y="12588799"/>
                  </a:lnTo>
                  <a:lnTo>
                    <a:pt x="133019" y="12584786"/>
                  </a:lnTo>
                  <a:lnTo>
                    <a:pt x="97447" y="12581649"/>
                  </a:lnTo>
                  <a:lnTo>
                    <a:pt x="70497" y="12575667"/>
                  </a:lnTo>
                  <a:lnTo>
                    <a:pt x="53848" y="12563551"/>
                  </a:lnTo>
                  <a:lnTo>
                    <a:pt x="47472" y="12545327"/>
                  </a:lnTo>
                  <a:lnTo>
                    <a:pt x="51384" y="12520994"/>
                  </a:lnTo>
                  <a:lnTo>
                    <a:pt x="47548" y="12486399"/>
                  </a:lnTo>
                  <a:lnTo>
                    <a:pt x="49098" y="12447956"/>
                  </a:lnTo>
                  <a:lnTo>
                    <a:pt x="52781" y="12409259"/>
                  </a:lnTo>
                  <a:lnTo>
                    <a:pt x="55321" y="12373864"/>
                  </a:lnTo>
                  <a:lnTo>
                    <a:pt x="55841" y="12333910"/>
                  </a:lnTo>
                  <a:lnTo>
                    <a:pt x="75603" y="12287860"/>
                  </a:lnTo>
                  <a:lnTo>
                    <a:pt x="149961" y="12264542"/>
                  </a:lnTo>
                  <a:lnTo>
                    <a:pt x="193103" y="12260491"/>
                  </a:lnTo>
                  <a:lnTo>
                    <a:pt x="236715" y="12259005"/>
                  </a:lnTo>
                  <a:lnTo>
                    <a:pt x="277863" y="12258231"/>
                  </a:lnTo>
                  <a:lnTo>
                    <a:pt x="348856" y="12253659"/>
                  </a:lnTo>
                  <a:lnTo>
                    <a:pt x="387197" y="12254294"/>
                  </a:lnTo>
                  <a:lnTo>
                    <a:pt x="443014" y="12286463"/>
                  </a:lnTo>
                  <a:lnTo>
                    <a:pt x="457454" y="12324880"/>
                  </a:lnTo>
                  <a:lnTo>
                    <a:pt x="463651" y="12371172"/>
                  </a:lnTo>
                  <a:lnTo>
                    <a:pt x="464604" y="12419711"/>
                  </a:lnTo>
                  <a:lnTo>
                    <a:pt x="463308" y="12464847"/>
                  </a:lnTo>
                  <a:lnTo>
                    <a:pt x="462775" y="12500928"/>
                  </a:lnTo>
                  <a:lnTo>
                    <a:pt x="465315" y="12532284"/>
                  </a:lnTo>
                  <a:lnTo>
                    <a:pt x="468922" y="12570701"/>
                  </a:lnTo>
                  <a:lnTo>
                    <a:pt x="469722" y="12608497"/>
                  </a:lnTo>
                  <a:lnTo>
                    <a:pt x="463842" y="12637999"/>
                  </a:lnTo>
                  <a:lnTo>
                    <a:pt x="442214" y="12664999"/>
                  </a:lnTo>
                  <a:lnTo>
                    <a:pt x="412508" y="12678093"/>
                  </a:lnTo>
                  <a:lnTo>
                    <a:pt x="378218" y="12681915"/>
                  </a:lnTo>
                  <a:lnTo>
                    <a:pt x="342874" y="12681103"/>
                  </a:lnTo>
                  <a:lnTo>
                    <a:pt x="318846" y="12680252"/>
                  </a:lnTo>
                  <a:lnTo>
                    <a:pt x="212636" y="12681217"/>
                  </a:lnTo>
                  <a:lnTo>
                    <a:pt x="113931" y="12681699"/>
                  </a:lnTo>
                  <a:lnTo>
                    <a:pt x="64592" y="12682233"/>
                  </a:lnTo>
                  <a:lnTo>
                    <a:pt x="15265" y="12683223"/>
                  </a:lnTo>
                  <a:lnTo>
                    <a:pt x="0" y="12698883"/>
                  </a:lnTo>
                  <a:lnTo>
                    <a:pt x="3835" y="12709589"/>
                  </a:lnTo>
                  <a:lnTo>
                    <a:pt x="15265" y="12714834"/>
                  </a:lnTo>
                  <a:lnTo>
                    <a:pt x="67043" y="12716701"/>
                  </a:lnTo>
                  <a:lnTo>
                    <a:pt x="118846" y="12717767"/>
                  </a:lnTo>
                  <a:lnTo>
                    <a:pt x="170675" y="12718237"/>
                  </a:lnTo>
                  <a:lnTo>
                    <a:pt x="274332" y="12718212"/>
                  </a:lnTo>
                  <a:lnTo>
                    <a:pt x="288836" y="12718428"/>
                  </a:lnTo>
                  <a:lnTo>
                    <a:pt x="319519" y="12719888"/>
                  </a:lnTo>
                  <a:lnTo>
                    <a:pt x="369239" y="12722822"/>
                  </a:lnTo>
                  <a:lnTo>
                    <a:pt x="402831" y="12723546"/>
                  </a:lnTo>
                  <a:lnTo>
                    <a:pt x="464807" y="12716650"/>
                  </a:lnTo>
                  <a:lnTo>
                    <a:pt x="500367" y="12691339"/>
                  </a:lnTo>
                  <a:lnTo>
                    <a:pt x="505498" y="12672263"/>
                  </a:lnTo>
                  <a:lnTo>
                    <a:pt x="512775" y="12618834"/>
                  </a:lnTo>
                  <a:close/>
                </a:path>
                <a:path extrusionOk="0" h="13716000" w="2694305">
                  <a:moveTo>
                    <a:pt x="512775" y="11976024"/>
                  </a:moveTo>
                  <a:lnTo>
                    <a:pt x="512597" y="11918467"/>
                  </a:lnTo>
                  <a:lnTo>
                    <a:pt x="505714" y="11806733"/>
                  </a:lnTo>
                  <a:lnTo>
                    <a:pt x="506298" y="11771135"/>
                  </a:lnTo>
                  <a:lnTo>
                    <a:pt x="507758" y="11726367"/>
                  </a:lnTo>
                  <a:lnTo>
                    <a:pt x="506730" y="11678501"/>
                  </a:lnTo>
                  <a:lnTo>
                    <a:pt x="499846" y="11633594"/>
                  </a:lnTo>
                  <a:lnTo>
                    <a:pt x="483755" y="11597691"/>
                  </a:lnTo>
                  <a:lnTo>
                    <a:pt x="455091" y="11576863"/>
                  </a:lnTo>
                  <a:lnTo>
                    <a:pt x="405422" y="11567630"/>
                  </a:lnTo>
                  <a:lnTo>
                    <a:pt x="350012" y="11565865"/>
                  </a:lnTo>
                  <a:lnTo>
                    <a:pt x="294106" y="11568240"/>
                  </a:lnTo>
                  <a:lnTo>
                    <a:pt x="242989" y="11571389"/>
                  </a:lnTo>
                  <a:lnTo>
                    <a:pt x="189230" y="11575313"/>
                  </a:lnTo>
                  <a:lnTo>
                    <a:pt x="135788" y="11581371"/>
                  </a:lnTo>
                  <a:lnTo>
                    <a:pt x="82575" y="11589283"/>
                  </a:lnTo>
                  <a:lnTo>
                    <a:pt x="29527" y="11598821"/>
                  </a:lnTo>
                  <a:lnTo>
                    <a:pt x="4000" y="11951729"/>
                  </a:lnTo>
                  <a:lnTo>
                    <a:pt x="5156" y="11958739"/>
                  </a:lnTo>
                  <a:lnTo>
                    <a:pt x="75298" y="11981231"/>
                  </a:lnTo>
                  <a:lnTo>
                    <a:pt x="129997" y="11986717"/>
                  </a:lnTo>
                  <a:lnTo>
                    <a:pt x="184873" y="11989676"/>
                  </a:lnTo>
                  <a:lnTo>
                    <a:pt x="240080" y="11989714"/>
                  </a:lnTo>
                  <a:lnTo>
                    <a:pt x="277215" y="11989422"/>
                  </a:lnTo>
                  <a:lnTo>
                    <a:pt x="318071" y="11988508"/>
                  </a:lnTo>
                  <a:lnTo>
                    <a:pt x="358330" y="11984050"/>
                  </a:lnTo>
                  <a:lnTo>
                    <a:pt x="412407" y="11961355"/>
                  </a:lnTo>
                  <a:lnTo>
                    <a:pt x="425043" y="11907418"/>
                  </a:lnTo>
                  <a:lnTo>
                    <a:pt x="425246" y="11860314"/>
                  </a:lnTo>
                  <a:lnTo>
                    <a:pt x="424065" y="11806733"/>
                  </a:lnTo>
                  <a:lnTo>
                    <a:pt x="419366" y="11753507"/>
                  </a:lnTo>
                  <a:lnTo>
                    <a:pt x="409016" y="11707470"/>
                  </a:lnTo>
                  <a:lnTo>
                    <a:pt x="372275" y="11671287"/>
                  </a:lnTo>
                  <a:lnTo>
                    <a:pt x="327139" y="11664252"/>
                  </a:lnTo>
                  <a:lnTo>
                    <a:pt x="268998" y="11662601"/>
                  </a:lnTo>
                  <a:lnTo>
                    <a:pt x="210845" y="11665115"/>
                  </a:lnTo>
                  <a:lnTo>
                    <a:pt x="165696" y="11670627"/>
                  </a:lnTo>
                  <a:lnTo>
                    <a:pt x="127025" y="11690629"/>
                  </a:lnTo>
                  <a:lnTo>
                    <a:pt x="109956" y="11726494"/>
                  </a:lnTo>
                  <a:lnTo>
                    <a:pt x="107657" y="11771757"/>
                  </a:lnTo>
                  <a:lnTo>
                    <a:pt x="113271" y="11820004"/>
                  </a:lnTo>
                  <a:lnTo>
                    <a:pt x="119989" y="11864785"/>
                  </a:lnTo>
                  <a:lnTo>
                    <a:pt x="301713" y="11887010"/>
                  </a:lnTo>
                  <a:lnTo>
                    <a:pt x="329057" y="11818925"/>
                  </a:lnTo>
                  <a:lnTo>
                    <a:pt x="298653" y="11772227"/>
                  </a:lnTo>
                  <a:lnTo>
                    <a:pt x="211823" y="11762194"/>
                  </a:lnTo>
                  <a:lnTo>
                    <a:pt x="195389" y="11799621"/>
                  </a:lnTo>
                  <a:lnTo>
                    <a:pt x="237312" y="11810175"/>
                  </a:lnTo>
                  <a:lnTo>
                    <a:pt x="261429" y="11815788"/>
                  </a:lnTo>
                  <a:lnTo>
                    <a:pt x="236410" y="11846319"/>
                  </a:lnTo>
                  <a:lnTo>
                    <a:pt x="186728" y="11845366"/>
                  </a:lnTo>
                  <a:lnTo>
                    <a:pt x="157022" y="11809476"/>
                  </a:lnTo>
                  <a:lnTo>
                    <a:pt x="153657" y="11772760"/>
                  </a:lnTo>
                  <a:lnTo>
                    <a:pt x="155422" y="11739474"/>
                  </a:lnTo>
                  <a:lnTo>
                    <a:pt x="165696" y="11716118"/>
                  </a:lnTo>
                  <a:lnTo>
                    <a:pt x="188442" y="11711432"/>
                  </a:lnTo>
                  <a:lnTo>
                    <a:pt x="230238" y="11711165"/>
                  </a:lnTo>
                  <a:lnTo>
                    <a:pt x="273189" y="11713350"/>
                  </a:lnTo>
                  <a:lnTo>
                    <a:pt x="339255" y="11728336"/>
                  </a:lnTo>
                  <a:lnTo>
                    <a:pt x="368731" y="11776989"/>
                  </a:lnTo>
                  <a:lnTo>
                    <a:pt x="372656" y="11819280"/>
                  </a:lnTo>
                  <a:lnTo>
                    <a:pt x="378206" y="11889804"/>
                  </a:lnTo>
                  <a:lnTo>
                    <a:pt x="356984" y="11914670"/>
                  </a:lnTo>
                  <a:lnTo>
                    <a:pt x="332828" y="11931777"/>
                  </a:lnTo>
                  <a:lnTo>
                    <a:pt x="305752" y="11941112"/>
                  </a:lnTo>
                  <a:lnTo>
                    <a:pt x="275755" y="11942674"/>
                  </a:lnTo>
                  <a:lnTo>
                    <a:pt x="241554" y="11946712"/>
                  </a:lnTo>
                  <a:lnTo>
                    <a:pt x="204419" y="11947690"/>
                  </a:lnTo>
                  <a:lnTo>
                    <a:pt x="167259" y="11945976"/>
                  </a:lnTo>
                  <a:lnTo>
                    <a:pt x="133019" y="11941975"/>
                  </a:lnTo>
                  <a:lnTo>
                    <a:pt x="97447" y="11938838"/>
                  </a:lnTo>
                  <a:lnTo>
                    <a:pt x="70497" y="11932844"/>
                  </a:lnTo>
                  <a:lnTo>
                    <a:pt x="53848" y="11920741"/>
                  </a:lnTo>
                  <a:lnTo>
                    <a:pt x="47472" y="11902504"/>
                  </a:lnTo>
                  <a:lnTo>
                    <a:pt x="51384" y="11878158"/>
                  </a:lnTo>
                  <a:lnTo>
                    <a:pt x="47548" y="11843576"/>
                  </a:lnTo>
                  <a:lnTo>
                    <a:pt x="49098" y="11805145"/>
                  </a:lnTo>
                  <a:lnTo>
                    <a:pt x="52781" y="11766448"/>
                  </a:lnTo>
                  <a:lnTo>
                    <a:pt x="55321" y="11731054"/>
                  </a:lnTo>
                  <a:lnTo>
                    <a:pt x="55841" y="11691099"/>
                  </a:lnTo>
                  <a:lnTo>
                    <a:pt x="75603" y="11645049"/>
                  </a:lnTo>
                  <a:lnTo>
                    <a:pt x="149961" y="11621732"/>
                  </a:lnTo>
                  <a:lnTo>
                    <a:pt x="193103" y="11617668"/>
                  </a:lnTo>
                  <a:lnTo>
                    <a:pt x="236715" y="11616182"/>
                  </a:lnTo>
                  <a:lnTo>
                    <a:pt x="277863" y="11615420"/>
                  </a:lnTo>
                  <a:lnTo>
                    <a:pt x="348856" y="11610848"/>
                  </a:lnTo>
                  <a:lnTo>
                    <a:pt x="387197" y="11611470"/>
                  </a:lnTo>
                  <a:lnTo>
                    <a:pt x="443014" y="11643639"/>
                  </a:lnTo>
                  <a:lnTo>
                    <a:pt x="457454" y="11682057"/>
                  </a:lnTo>
                  <a:lnTo>
                    <a:pt x="463651" y="11728361"/>
                  </a:lnTo>
                  <a:lnTo>
                    <a:pt x="464604" y="11776901"/>
                  </a:lnTo>
                  <a:lnTo>
                    <a:pt x="463308" y="11822036"/>
                  </a:lnTo>
                  <a:lnTo>
                    <a:pt x="462775" y="11858117"/>
                  </a:lnTo>
                  <a:lnTo>
                    <a:pt x="465315" y="11889461"/>
                  </a:lnTo>
                  <a:lnTo>
                    <a:pt x="468922" y="11927878"/>
                  </a:lnTo>
                  <a:lnTo>
                    <a:pt x="469722" y="11965686"/>
                  </a:lnTo>
                  <a:lnTo>
                    <a:pt x="463842" y="11995188"/>
                  </a:lnTo>
                  <a:lnTo>
                    <a:pt x="442214" y="12022188"/>
                  </a:lnTo>
                  <a:lnTo>
                    <a:pt x="412508" y="12035282"/>
                  </a:lnTo>
                  <a:lnTo>
                    <a:pt x="378218" y="12039105"/>
                  </a:lnTo>
                  <a:lnTo>
                    <a:pt x="342861" y="12038292"/>
                  </a:lnTo>
                  <a:lnTo>
                    <a:pt x="318833" y="12037441"/>
                  </a:lnTo>
                  <a:lnTo>
                    <a:pt x="212636" y="12038406"/>
                  </a:lnTo>
                  <a:lnTo>
                    <a:pt x="113931" y="12038889"/>
                  </a:lnTo>
                  <a:lnTo>
                    <a:pt x="64592" y="12039422"/>
                  </a:lnTo>
                  <a:lnTo>
                    <a:pt x="15265" y="12040413"/>
                  </a:lnTo>
                  <a:lnTo>
                    <a:pt x="0" y="12056072"/>
                  </a:lnTo>
                  <a:lnTo>
                    <a:pt x="3835" y="12066765"/>
                  </a:lnTo>
                  <a:lnTo>
                    <a:pt x="15265" y="12072010"/>
                  </a:lnTo>
                  <a:lnTo>
                    <a:pt x="67043" y="12073877"/>
                  </a:lnTo>
                  <a:lnTo>
                    <a:pt x="118846" y="12074944"/>
                  </a:lnTo>
                  <a:lnTo>
                    <a:pt x="170675" y="12075414"/>
                  </a:lnTo>
                  <a:lnTo>
                    <a:pt x="274332" y="12075401"/>
                  </a:lnTo>
                  <a:lnTo>
                    <a:pt x="288836" y="12075605"/>
                  </a:lnTo>
                  <a:lnTo>
                    <a:pt x="319519" y="12077078"/>
                  </a:lnTo>
                  <a:lnTo>
                    <a:pt x="369239" y="12079999"/>
                  </a:lnTo>
                  <a:lnTo>
                    <a:pt x="402831" y="12080735"/>
                  </a:lnTo>
                  <a:lnTo>
                    <a:pt x="464807" y="12073839"/>
                  </a:lnTo>
                  <a:lnTo>
                    <a:pt x="500367" y="12048528"/>
                  </a:lnTo>
                  <a:lnTo>
                    <a:pt x="505498" y="12029453"/>
                  </a:lnTo>
                  <a:lnTo>
                    <a:pt x="512775" y="11976024"/>
                  </a:lnTo>
                  <a:close/>
                </a:path>
                <a:path extrusionOk="0" h="13716000" w="2694305">
                  <a:moveTo>
                    <a:pt x="512775" y="11333201"/>
                  </a:moveTo>
                  <a:lnTo>
                    <a:pt x="512597" y="11275657"/>
                  </a:lnTo>
                  <a:lnTo>
                    <a:pt x="505714" y="11163910"/>
                  </a:lnTo>
                  <a:lnTo>
                    <a:pt x="506298" y="11128312"/>
                  </a:lnTo>
                  <a:lnTo>
                    <a:pt x="507758" y="11083544"/>
                  </a:lnTo>
                  <a:lnTo>
                    <a:pt x="506730" y="11035678"/>
                  </a:lnTo>
                  <a:lnTo>
                    <a:pt x="499846" y="10990771"/>
                  </a:lnTo>
                  <a:lnTo>
                    <a:pt x="483755" y="10954868"/>
                  </a:lnTo>
                  <a:lnTo>
                    <a:pt x="455091" y="10934027"/>
                  </a:lnTo>
                  <a:lnTo>
                    <a:pt x="405422" y="10924807"/>
                  </a:lnTo>
                  <a:lnTo>
                    <a:pt x="350012" y="10923054"/>
                  </a:lnTo>
                  <a:lnTo>
                    <a:pt x="294106" y="10925416"/>
                  </a:lnTo>
                  <a:lnTo>
                    <a:pt x="242989" y="10928566"/>
                  </a:lnTo>
                  <a:lnTo>
                    <a:pt x="189230" y="10932503"/>
                  </a:lnTo>
                  <a:lnTo>
                    <a:pt x="135788" y="10938548"/>
                  </a:lnTo>
                  <a:lnTo>
                    <a:pt x="82575" y="10946473"/>
                  </a:lnTo>
                  <a:lnTo>
                    <a:pt x="29527" y="10955998"/>
                  </a:lnTo>
                  <a:lnTo>
                    <a:pt x="4000" y="11308906"/>
                  </a:lnTo>
                  <a:lnTo>
                    <a:pt x="5156" y="11315916"/>
                  </a:lnTo>
                  <a:lnTo>
                    <a:pt x="75298" y="11338420"/>
                  </a:lnTo>
                  <a:lnTo>
                    <a:pt x="129997" y="11343894"/>
                  </a:lnTo>
                  <a:lnTo>
                    <a:pt x="184873" y="11346866"/>
                  </a:lnTo>
                  <a:lnTo>
                    <a:pt x="240080" y="11346891"/>
                  </a:lnTo>
                  <a:lnTo>
                    <a:pt x="277215" y="11346599"/>
                  </a:lnTo>
                  <a:lnTo>
                    <a:pt x="318071" y="11345685"/>
                  </a:lnTo>
                  <a:lnTo>
                    <a:pt x="358330" y="11341227"/>
                  </a:lnTo>
                  <a:lnTo>
                    <a:pt x="412407" y="11318532"/>
                  </a:lnTo>
                  <a:lnTo>
                    <a:pt x="425043" y="11264595"/>
                  </a:lnTo>
                  <a:lnTo>
                    <a:pt x="425246" y="11217504"/>
                  </a:lnTo>
                  <a:lnTo>
                    <a:pt x="424065" y="11163922"/>
                  </a:lnTo>
                  <a:lnTo>
                    <a:pt x="419366" y="11110697"/>
                  </a:lnTo>
                  <a:lnTo>
                    <a:pt x="409016" y="11064646"/>
                  </a:lnTo>
                  <a:lnTo>
                    <a:pt x="372275" y="11028464"/>
                  </a:lnTo>
                  <a:lnTo>
                    <a:pt x="327139" y="11021441"/>
                  </a:lnTo>
                  <a:lnTo>
                    <a:pt x="268998" y="11019777"/>
                  </a:lnTo>
                  <a:lnTo>
                    <a:pt x="210845" y="11022292"/>
                  </a:lnTo>
                  <a:lnTo>
                    <a:pt x="165696" y="11027791"/>
                  </a:lnTo>
                  <a:lnTo>
                    <a:pt x="127025" y="11047806"/>
                  </a:lnTo>
                  <a:lnTo>
                    <a:pt x="109956" y="11083671"/>
                  </a:lnTo>
                  <a:lnTo>
                    <a:pt x="107657" y="11128947"/>
                  </a:lnTo>
                  <a:lnTo>
                    <a:pt x="113271" y="11177181"/>
                  </a:lnTo>
                  <a:lnTo>
                    <a:pt x="119989" y="11221961"/>
                  </a:lnTo>
                  <a:lnTo>
                    <a:pt x="301713" y="11244186"/>
                  </a:lnTo>
                  <a:lnTo>
                    <a:pt x="329057" y="11176114"/>
                  </a:lnTo>
                  <a:lnTo>
                    <a:pt x="298653" y="11129404"/>
                  </a:lnTo>
                  <a:lnTo>
                    <a:pt x="211823" y="11119371"/>
                  </a:lnTo>
                  <a:lnTo>
                    <a:pt x="195389" y="11156810"/>
                  </a:lnTo>
                  <a:lnTo>
                    <a:pt x="237312" y="11167364"/>
                  </a:lnTo>
                  <a:lnTo>
                    <a:pt x="261429" y="11172965"/>
                  </a:lnTo>
                  <a:lnTo>
                    <a:pt x="236410" y="11203508"/>
                  </a:lnTo>
                  <a:lnTo>
                    <a:pt x="186728" y="11202556"/>
                  </a:lnTo>
                  <a:lnTo>
                    <a:pt x="157022" y="11166653"/>
                  </a:lnTo>
                  <a:lnTo>
                    <a:pt x="153657" y="11129937"/>
                  </a:lnTo>
                  <a:lnTo>
                    <a:pt x="155422" y="11096663"/>
                  </a:lnTo>
                  <a:lnTo>
                    <a:pt x="165696" y="11073295"/>
                  </a:lnTo>
                  <a:lnTo>
                    <a:pt x="188442" y="11068609"/>
                  </a:lnTo>
                  <a:lnTo>
                    <a:pt x="230238" y="11068342"/>
                  </a:lnTo>
                  <a:lnTo>
                    <a:pt x="273189" y="11070527"/>
                  </a:lnTo>
                  <a:lnTo>
                    <a:pt x="339255" y="11085513"/>
                  </a:lnTo>
                  <a:lnTo>
                    <a:pt x="368731" y="11134179"/>
                  </a:lnTo>
                  <a:lnTo>
                    <a:pt x="372656" y="11176457"/>
                  </a:lnTo>
                  <a:lnTo>
                    <a:pt x="378206" y="11246980"/>
                  </a:lnTo>
                  <a:lnTo>
                    <a:pt x="356984" y="11271860"/>
                  </a:lnTo>
                  <a:lnTo>
                    <a:pt x="332828" y="11288967"/>
                  </a:lnTo>
                  <a:lnTo>
                    <a:pt x="305752" y="11298301"/>
                  </a:lnTo>
                  <a:lnTo>
                    <a:pt x="275755" y="11299850"/>
                  </a:lnTo>
                  <a:lnTo>
                    <a:pt x="241554" y="11303902"/>
                  </a:lnTo>
                  <a:lnTo>
                    <a:pt x="204419" y="11304880"/>
                  </a:lnTo>
                  <a:lnTo>
                    <a:pt x="167259" y="11303165"/>
                  </a:lnTo>
                  <a:lnTo>
                    <a:pt x="133019" y="11299152"/>
                  </a:lnTo>
                  <a:lnTo>
                    <a:pt x="97447" y="11296015"/>
                  </a:lnTo>
                  <a:lnTo>
                    <a:pt x="70497" y="11290033"/>
                  </a:lnTo>
                  <a:lnTo>
                    <a:pt x="53848" y="11277918"/>
                  </a:lnTo>
                  <a:lnTo>
                    <a:pt x="47472" y="11259693"/>
                  </a:lnTo>
                  <a:lnTo>
                    <a:pt x="51384" y="11235334"/>
                  </a:lnTo>
                  <a:lnTo>
                    <a:pt x="47548" y="11200765"/>
                  </a:lnTo>
                  <a:lnTo>
                    <a:pt x="49098" y="11162322"/>
                  </a:lnTo>
                  <a:lnTo>
                    <a:pt x="52781" y="11123625"/>
                  </a:lnTo>
                  <a:lnTo>
                    <a:pt x="55321" y="11088230"/>
                  </a:lnTo>
                  <a:lnTo>
                    <a:pt x="55841" y="11048276"/>
                  </a:lnTo>
                  <a:lnTo>
                    <a:pt x="75603" y="11002239"/>
                  </a:lnTo>
                  <a:lnTo>
                    <a:pt x="149961" y="10978909"/>
                  </a:lnTo>
                  <a:lnTo>
                    <a:pt x="193103" y="10974845"/>
                  </a:lnTo>
                  <a:lnTo>
                    <a:pt x="236715" y="10973359"/>
                  </a:lnTo>
                  <a:lnTo>
                    <a:pt x="277863" y="10972584"/>
                  </a:lnTo>
                  <a:lnTo>
                    <a:pt x="348856" y="10968025"/>
                  </a:lnTo>
                  <a:lnTo>
                    <a:pt x="387197" y="10968660"/>
                  </a:lnTo>
                  <a:lnTo>
                    <a:pt x="443014" y="11000829"/>
                  </a:lnTo>
                  <a:lnTo>
                    <a:pt x="457454" y="11039246"/>
                  </a:lnTo>
                  <a:lnTo>
                    <a:pt x="463651" y="11085538"/>
                  </a:lnTo>
                  <a:lnTo>
                    <a:pt x="464604" y="11134077"/>
                  </a:lnTo>
                  <a:lnTo>
                    <a:pt x="463308" y="11179213"/>
                  </a:lnTo>
                  <a:lnTo>
                    <a:pt x="462775" y="11215294"/>
                  </a:lnTo>
                  <a:lnTo>
                    <a:pt x="465315" y="11246650"/>
                  </a:lnTo>
                  <a:lnTo>
                    <a:pt x="468922" y="11285068"/>
                  </a:lnTo>
                  <a:lnTo>
                    <a:pt x="469722" y="11322863"/>
                  </a:lnTo>
                  <a:lnTo>
                    <a:pt x="463842" y="11352365"/>
                  </a:lnTo>
                  <a:lnTo>
                    <a:pt x="442214" y="11379365"/>
                  </a:lnTo>
                  <a:lnTo>
                    <a:pt x="412521" y="11392459"/>
                  </a:lnTo>
                  <a:lnTo>
                    <a:pt x="378231" y="11396282"/>
                  </a:lnTo>
                  <a:lnTo>
                    <a:pt x="342887" y="11395469"/>
                  </a:lnTo>
                  <a:lnTo>
                    <a:pt x="318846" y="11394618"/>
                  </a:lnTo>
                  <a:lnTo>
                    <a:pt x="212636" y="11395583"/>
                  </a:lnTo>
                  <a:lnTo>
                    <a:pt x="113931" y="11396066"/>
                  </a:lnTo>
                  <a:lnTo>
                    <a:pt x="64592" y="11396612"/>
                  </a:lnTo>
                  <a:lnTo>
                    <a:pt x="15265" y="11397590"/>
                  </a:lnTo>
                  <a:lnTo>
                    <a:pt x="0" y="11413249"/>
                  </a:lnTo>
                  <a:lnTo>
                    <a:pt x="3835" y="11423942"/>
                  </a:lnTo>
                  <a:lnTo>
                    <a:pt x="15265" y="11429187"/>
                  </a:lnTo>
                  <a:lnTo>
                    <a:pt x="67043" y="11431067"/>
                  </a:lnTo>
                  <a:lnTo>
                    <a:pt x="118846" y="11432134"/>
                  </a:lnTo>
                  <a:lnTo>
                    <a:pt x="170675" y="11432591"/>
                  </a:lnTo>
                  <a:lnTo>
                    <a:pt x="274332" y="11432565"/>
                  </a:lnTo>
                  <a:lnTo>
                    <a:pt x="288848" y="11432781"/>
                  </a:lnTo>
                  <a:lnTo>
                    <a:pt x="319544" y="11434255"/>
                  </a:lnTo>
                  <a:lnTo>
                    <a:pt x="369252" y="11437176"/>
                  </a:lnTo>
                  <a:lnTo>
                    <a:pt x="402831" y="11437912"/>
                  </a:lnTo>
                  <a:lnTo>
                    <a:pt x="464807" y="11431016"/>
                  </a:lnTo>
                  <a:lnTo>
                    <a:pt x="500367" y="11405718"/>
                  </a:lnTo>
                  <a:lnTo>
                    <a:pt x="505498" y="11386630"/>
                  </a:lnTo>
                  <a:lnTo>
                    <a:pt x="512775" y="11333201"/>
                  </a:lnTo>
                  <a:close/>
                </a:path>
                <a:path extrusionOk="0" h="13716000" w="2694305">
                  <a:moveTo>
                    <a:pt x="512775" y="10690390"/>
                  </a:moveTo>
                  <a:lnTo>
                    <a:pt x="512597" y="10632846"/>
                  </a:lnTo>
                  <a:lnTo>
                    <a:pt x="505714" y="10521099"/>
                  </a:lnTo>
                  <a:lnTo>
                    <a:pt x="506298" y="10485501"/>
                  </a:lnTo>
                  <a:lnTo>
                    <a:pt x="507758" y="10440733"/>
                  </a:lnTo>
                  <a:lnTo>
                    <a:pt x="506730" y="10392867"/>
                  </a:lnTo>
                  <a:lnTo>
                    <a:pt x="499846" y="10347947"/>
                  </a:lnTo>
                  <a:lnTo>
                    <a:pt x="483755" y="10312057"/>
                  </a:lnTo>
                  <a:lnTo>
                    <a:pt x="455091" y="10291216"/>
                  </a:lnTo>
                  <a:lnTo>
                    <a:pt x="405422" y="10281996"/>
                  </a:lnTo>
                  <a:lnTo>
                    <a:pt x="350012" y="10280231"/>
                  </a:lnTo>
                  <a:lnTo>
                    <a:pt x="294106" y="10282606"/>
                  </a:lnTo>
                  <a:lnTo>
                    <a:pt x="242989" y="10285755"/>
                  </a:lnTo>
                  <a:lnTo>
                    <a:pt x="189230" y="10289692"/>
                  </a:lnTo>
                  <a:lnTo>
                    <a:pt x="135788" y="10295738"/>
                  </a:lnTo>
                  <a:lnTo>
                    <a:pt x="82575" y="10303650"/>
                  </a:lnTo>
                  <a:lnTo>
                    <a:pt x="29527" y="10313175"/>
                  </a:lnTo>
                  <a:lnTo>
                    <a:pt x="4000" y="10666082"/>
                  </a:lnTo>
                  <a:lnTo>
                    <a:pt x="5156" y="10673105"/>
                  </a:lnTo>
                  <a:lnTo>
                    <a:pt x="75298" y="10695597"/>
                  </a:lnTo>
                  <a:lnTo>
                    <a:pt x="129997" y="10701084"/>
                  </a:lnTo>
                  <a:lnTo>
                    <a:pt x="184873" y="10704043"/>
                  </a:lnTo>
                  <a:lnTo>
                    <a:pt x="240080" y="10704068"/>
                  </a:lnTo>
                  <a:lnTo>
                    <a:pt x="277215" y="10703789"/>
                  </a:lnTo>
                  <a:lnTo>
                    <a:pt x="318071" y="10702874"/>
                  </a:lnTo>
                  <a:lnTo>
                    <a:pt x="358330" y="10698417"/>
                  </a:lnTo>
                  <a:lnTo>
                    <a:pt x="412407" y="10675722"/>
                  </a:lnTo>
                  <a:lnTo>
                    <a:pt x="425043" y="10621785"/>
                  </a:lnTo>
                  <a:lnTo>
                    <a:pt x="425246" y="10574680"/>
                  </a:lnTo>
                  <a:lnTo>
                    <a:pt x="424065" y="10521099"/>
                  </a:lnTo>
                  <a:lnTo>
                    <a:pt x="419366" y="10467873"/>
                  </a:lnTo>
                  <a:lnTo>
                    <a:pt x="409016" y="10421823"/>
                  </a:lnTo>
                  <a:lnTo>
                    <a:pt x="372275" y="10385641"/>
                  </a:lnTo>
                  <a:lnTo>
                    <a:pt x="327139" y="10378618"/>
                  </a:lnTo>
                  <a:lnTo>
                    <a:pt x="268998" y="10376954"/>
                  </a:lnTo>
                  <a:lnTo>
                    <a:pt x="210845" y="10379469"/>
                  </a:lnTo>
                  <a:lnTo>
                    <a:pt x="165696" y="10384968"/>
                  </a:lnTo>
                  <a:lnTo>
                    <a:pt x="127025" y="10404983"/>
                  </a:lnTo>
                  <a:lnTo>
                    <a:pt x="109956" y="10440848"/>
                  </a:lnTo>
                  <a:lnTo>
                    <a:pt x="107657" y="10486111"/>
                  </a:lnTo>
                  <a:lnTo>
                    <a:pt x="113271" y="10534371"/>
                  </a:lnTo>
                  <a:lnTo>
                    <a:pt x="119989" y="10579151"/>
                  </a:lnTo>
                  <a:lnTo>
                    <a:pt x="301713" y="10601376"/>
                  </a:lnTo>
                  <a:lnTo>
                    <a:pt x="329057" y="10533304"/>
                  </a:lnTo>
                  <a:lnTo>
                    <a:pt x="298653" y="10486593"/>
                  </a:lnTo>
                  <a:lnTo>
                    <a:pt x="211823" y="10476560"/>
                  </a:lnTo>
                  <a:lnTo>
                    <a:pt x="195389" y="10514000"/>
                  </a:lnTo>
                  <a:lnTo>
                    <a:pt x="237312" y="10524541"/>
                  </a:lnTo>
                  <a:lnTo>
                    <a:pt x="261429" y="10530154"/>
                  </a:lnTo>
                  <a:lnTo>
                    <a:pt x="236410" y="10560698"/>
                  </a:lnTo>
                  <a:lnTo>
                    <a:pt x="186728" y="10559733"/>
                  </a:lnTo>
                  <a:lnTo>
                    <a:pt x="157022" y="10523830"/>
                  </a:lnTo>
                  <a:lnTo>
                    <a:pt x="153657" y="10487114"/>
                  </a:lnTo>
                  <a:lnTo>
                    <a:pt x="155422" y="10453840"/>
                  </a:lnTo>
                  <a:lnTo>
                    <a:pt x="165696" y="10430472"/>
                  </a:lnTo>
                  <a:lnTo>
                    <a:pt x="188442" y="10425798"/>
                  </a:lnTo>
                  <a:lnTo>
                    <a:pt x="230238" y="10425532"/>
                  </a:lnTo>
                  <a:lnTo>
                    <a:pt x="273189" y="10427716"/>
                  </a:lnTo>
                  <a:lnTo>
                    <a:pt x="339255" y="10442702"/>
                  </a:lnTo>
                  <a:lnTo>
                    <a:pt x="368731" y="10491368"/>
                  </a:lnTo>
                  <a:lnTo>
                    <a:pt x="372656" y="10533647"/>
                  </a:lnTo>
                  <a:lnTo>
                    <a:pt x="378206" y="10604157"/>
                  </a:lnTo>
                  <a:lnTo>
                    <a:pt x="356984" y="10629036"/>
                  </a:lnTo>
                  <a:lnTo>
                    <a:pt x="332828" y="10646143"/>
                  </a:lnTo>
                  <a:lnTo>
                    <a:pt x="305752" y="10655478"/>
                  </a:lnTo>
                  <a:lnTo>
                    <a:pt x="275755" y="10657027"/>
                  </a:lnTo>
                  <a:lnTo>
                    <a:pt x="241554" y="10661091"/>
                  </a:lnTo>
                  <a:lnTo>
                    <a:pt x="204419" y="10662056"/>
                  </a:lnTo>
                  <a:lnTo>
                    <a:pt x="167259" y="10660342"/>
                  </a:lnTo>
                  <a:lnTo>
                    <a:pt x="133019" y="10656329"/>
                  </a:lnTo>
                  <a:lnTo>
                    <a:pt x="97447" y="10653205"/>
                  </a:lnTo>
                  <a:lnTo>
                    <a:pt x="70497" y="10647223"/>
                  </a:lnTo>
                  <a:lnTo>
                    <a:pt x="53848" y="10635107"/>
                  </a:lnTo>
                  <a:lnTo>
                    <a:pt x="47472" y="10616883"/>
                  </a:lnTo>
                  <a:lnTo>
                    <a:pt x="51384" y="10592524"/>
                  </a:lnTo>
                  <a:lnTo>
                    <a:pt x="47548" y="10557942"/>
                  </a:lnTo>
                  <a:lnTo>
                    <a:pt x="49098" y="10519512"/>
                  </a:lnTo>
                  <a:lnTo>
                    <a:pt x="52781" y="10480802"/>
                  </a:lnTo>
                  <a:lnTo>
                    <a:pt x="55321" y="10445420"/>
                  </a:lnTo>
                  <a:lnTo>
                    <a:pt x="55841" y="10405466"/>
                  </a:lnTo>
                  <a:lnTo>
                    <a:pt x="75603" y="10359415"/>
                  </a:lnTo>
                  <a:lnTo>
                    <a:pt x="149961" y="10336098"/>
                  </a:lnTo>
                  <a:lnTo>
                    <a:pt x="193103" y="10332034"/>
                  </a:lnTo>
                  <a:lnTo>
                    <a:pt x="236715" y="10330548"/>
                  </a:lnTo>
                  <a:lnTo>
                    <a:pt x="277863" y="10329774"/>
                  </a:lnTo>
                  <a:lnTo>
                    <a:pt x="348856" y="10325202"/>
                  </a:lnTo>
                  <a:lnTo>
                    <a:pt x="387197" y="10325837"/>
                  </a:lnTo>
                  <a:lnTo>
                    <a:pt x="443014" y="10358006"/>
                  </a:lnTo>
                  <a:lnTo>
                    <a:pt x="457454" y="10396423"/>
                  </a:lnTo>
                  <a:lnTo>
                    <a:pt x="463651" y="10442727"/>
                  </a:lnTo>
                  <a:lnTo>
                    <a:pt x="464604" y="10491267"/>
                  </a:lnTo>
                  <a:lnTo>
                    <a:pt x="463308" y="10536403"/>
                  </a:lnTo>
                  <a:lnTo>
                    <a:pt x="462775" y="10572471"/>
                  </a:lnTo>
                  <a:lnTo>
                    <a:pt x="465315" y="10603827"/>
                  </a:lnTo>
                  <a:lnTo>
                    <a:pt x="468922" y="10642244"/>
                  </a:lnTo>
                  <a:lnTo>
                    <a:pt x="469722" y="10680040"/>
                  </a:lnTo>
                  <a:lnTo>
                    <a:pt x="463842" y="10709542"/>
                  </a:lnTo>
                  <a:lnTo>
                    <a:pt x="442214" y="10736555"/>
                  </a:lnTo>
                  <a:lnTo>
                    <a:pt x="412508" y="10749648"/>
                  </a:lnTo>
                  <a:lnTo>
                    <a:pt x="378218" y="10753471"/>
                  </a:lnTo>
                  <a:lnTo>
                    <a:pt x="342874" y="10752646"/>
                  </a:lnTo>
                  <a:lnTo>
                    <a:pt x="318846" y="10751795"/>
                  </a:lnTo>
                  <a:lnTo>
                    <a:pt x="212636" y="10752773"/>
                  </a:lnTo>
                  <a:lnTo>
                    <a:pt x="113931" y="10753255"/>
                  </a:lnTo>
                  <a:lnTo>
                    <a:pt x="64592" y="10753801"/>
                  </a:lnTo>
                  <a:lnTo>
                    <a:pt x="15265" y="10754779"/>
                  </a:lnTo>
                  <a:lnTo>
                    <a:pt x="0" y="10770438"/>
                  </a:lnTo>
                  <a:lnTo>
                    <a:pt x="3835" y="10781132"/>
                  </a:lnTo>
                  <a:lnTo>
                    <a:pt x="15265" y="10786377"/>
                  </a:lnTo>
                  <a:lnTo>
                    <a:pt x="67043" y="10788256"/>
                  </a:lnTo>
                  <a:lnTo>
                    <a:pt x="118846" y="10789323"/>
                  </a:lnTo>
                  <a:lnTo>
                    <a:pt x="170675" y="10789780"/>
                  </a:lnTo>
                  <a:lnTo>
                    <a:pt x="274332" y="10789755"/>
                  </a:lnTo>
                  <a:lnTo>
                    <a:pt x="288836" y="10789971"/>
                  </a:lnTo>
                  <a:lnTo>
                    <a:pt x="319519" y="10791431"/>
                  </a:lnTo>
                  <a:lnTo>
                    <a:pt x="369239" y="10794365"/>
                  </a:lnTo>
                  <a:lnTo>
                    <a:pt x="402831" y="10795102"/>
                  </a:lnTo>
                  <a:lnTo>
                    <a:pt x="464807" y="10788193"/>
                  </a:lnTo>
                  <a:lnTo>
                    <a:pt x="500367" y="10762894"/>
                  </a:lnTo>
                  <a:lnTo>
                    <a:pt x="505498" y="10743819"/>
                  </a:lnTo>
                  <a:lnTo>
                    <a:pt x="512775" y="10690390"/>
                  </a:lnTo>
                  <a:close/>
                </a:path>
                <a:path extrusionOk="0" h="13716000" w="2694305">
                  <a:moveTo>
                    <a:pt x="512775" y="10047567"/>
                  </a:moveTo>
                  <a:lnTo>
                    <a:pt x="512597" y="9990010"/>
                  </a:lnTo>
                  <a:lnTo>
                    <a:pt x="505714" y="9878276"/>
                  </a:lnTo>
                  <a:lnTo>
                    <a:pt x="506298" y="9842678"/>
                  </a:lnTo>
                  <a:lnTo>
                    <a:pt x="507758" y="9797923"/>
                  </a:lnTo>
                  <a:lnTo>
                    <a:pt x="506730" y="9750057"/>
                  </a:lnTo>
                  <a:lnTo>
                    <a:pt x="499846" y="9705137"/>
                  </a:lnTo>
                  <a:lnTo>
                    <a:pt x="483755" y="9669247"/>
                  </a:lnTo>
                  <a:lnTo>
                    <a:pt x="455091" y="9648406"/>
                  </a:lnTo>
                  <a:lnTo>
                    <a:pt x="405422" y="9639173"/>
                  </a:lnTo>
                  <a:lnTo>
                    <a:pt x="350012" y="9637420"/>
                  </a:lnTo>
                  <a:lnTo>
                    <a:pt x="294106" y="9639783"/>
                  </a:lnTo>
                  <a:lnTo>
                    <a:pt x="242989" y="9642932"/>
                  </a:lnTo>
                  <a:lnTo>
                    <a:pt x="189230" y="9646882"/>
                  </a:lnTo>
                  <a:lnTo>
                    <a:pt x="135788" y="9652927"/>
                  </a:lnTo>
                  <a:lnTo>
                    <a:pt x="82575" y="9660839"/>
                  </a:lnTo>
                  <a:lnTo>
                    <a:pt x="29527" y="9670364"/>
                  </a:lnTo>
                  <a:lnTo>
                    <a:pt x="4000" y="10023272"/>
                  </a:lnTo>
                  <a:lnTo>
                    <a:pt x="5156" y="10030282"/>
                  </a:lnTo>
                  <a:lnTo>
                    <a:pt x="75298" y="10052774"/>
                  </a:lnTo>
                  <a:lnTo>
                    <a:pt x="129997" y="10058260"/>
                  </a:lnTo>
                  <a:lnTo>
                    <a:pt x="184873" y="10061219"/>
                  </a:lnTo>
                  <a:lnTo>
                    <a:pt x="240080" y="10061245"/>
                  </a:lnTo>
                  <a:lnTo>
                    <a:pt x="277215" y="10060965"/>
                  </a:lnTo>
                  <a:lnTo>
                    <a:pt x="318071" y="10060051"/>
                  </a:lnTo>
                  <a:lnTo>
                    <a:pt x="358330" y="10055593"/>
                  </a:lnTo>
                  <a:lnTo>
                    <a:pt x="412407" y="10032911"/>
                  </a:lnTo>
                  <a:lnTo>
                    <a:pt x="425043" y="9978961"/>
                  </a:lnTo>
                  <a:lnTo>
                    <a:pt x="425246" y="9931870"/>
                  </a:lnTo>
                  <a:lnTo>
                    <a:pt x="424065" y="9878289"/>
                  </a:lnTo>
                  <a:lnTo>
                    <a:pt x="419366" y="9825063"/>
                  </a:lnTo>
                  <a:lnTo>
                    <a:pt x="409016" y="9779013"/>
                  </a:lnTo>
                  <a:lnTo>
                    <a:pt x="372275" y="9742830"/>
                  </a:lnTo>
                  <a:lnTo>
                    <a:pt x="327139" y="9735807"/>
                  </a:lnTo>
                  <a:lnTo>
                    <a:pt x="268998" y="9734144"/>
                  </a:lnTo>
                  <a:lnTo>
                    <a:pt x="210845" y="9736658"/>
                  </a:lnTo>
                  <a:lnTo>
                    <a:pt x="165696" y="9742157"/>
                  </a:lnTo>
                  <a:lnTo>
                    <a:pt x="127025" y="9762172"/>
                  </a:lnTo>
                  <a:lnTo>
                    <a:pt x="109956" y="9798025"/>
                  </a:lnTo>
                  <a:lnTo>
                    <a:pt x="107657" y="9843300"/>
                  </a:lnTo>
                  <a:lnTo>
                    <a:pt x="113271" y="9891547"/>
                  </a:lnTo>
                  <a:lnTo>
                    <a:pt x="119989" y="9936328"/>
                  </a:lnTo>
                  <a:lnTo>
                    <a:pt x="301713" y="9958553"/>
                  </a:lnTo>
                  <a:lnTo>
                    <a:pt x="329057" y="9890481"/>
                  </a:lnTo>
                  <a:lnTo>
                    <a:pt x="298653" y="9843770"/>
                  </a:lnTo>
                  <a:lnTo>
                    <a:pt x="211823" y="9833737"/>
                  </a:lnTo>
                  <a:lnTo>
                    <a:pt x="195389" y="9871177"/>
                  </a:lnTo>
                  <a:lnTo>
                    <a:pt x="237312" y="9881730"/>
                  </a:lnTo>
                  <a:lnTo>
                    <a:pt x="261429" y="9887331"/>
                  </a:lnTo>
                  <a:lnTo>
                    <a:pt x="236410" y="9917874"/>
                  </a:lnTo>
                  <a:lnTo>
                    <a:pt x="186728" y="9916922"/>
                  </a:lnTo>
                  <a:lnTo>
                    <a:pt x="157022" y="9881019"/>
                  </a:lnTo>
                  <a:lnTo>
                    <a:pt x="153657" y="9844303"/>
                  </a:lnTo>
                  <a:lnTo>
                    <a:pt x="155422" y="9811017"/>
                  </a:lnTo>
                  <a:lnTo>
                    <a:pt x="165696" y="9787649"/>
                  </a:lnTo>
                  <a:lnTo>
                    <a:pt x="188442" y="9782975"/>
                  </a:lnTo>
                  <a:lnTo>
                    <a:pt x="230238" y="9782708"/>
                  </a:lnTo>
                  <a:lnTo>
                    <a:pt x="273189" y="9784893"/>
                  </a:lnTo>
                  <a:lnTo>
                    <a:pt x="339255" y="9799879"/>
                  </a:lnTo>
                  <a:lnTo>
                    <a:pt x="368731" y="9848545"/>
                  </a:lnTo>
                  <a:lnTo>
                    <a:pt x="372656" y="9890836"/>
                  </a:lnTo>
                  <a:lnTo>
                    <a:pt x="378206" y="9961347"/>
                  </a:lnTo>
                  <a:lnTo>
                    <a:pt x="356984" y="9986226"/>
                  </a:lnTo>
                  <a:lnTo>
                    <a:pt x="332828" y="10003320"/>
                  </a:lnTo>
                  <a:lnTo>
                    <a:pt x="305752" y="10012655"/>
                  </a:lnTo>
                  <a:lnTo>
                    <a:pt x="275755" y="10014217"/>
                  </a:lnTo>
                  <a:lnTo>
                    <a:pt x="241554" y="10018268"/>
                  </a:lnTo>
                  <a:lnTo>
                    <a:pt x="204419" y="10019246"/>
                  </a:lnTo>
                  <a:lnTo>
                    <a:pt x="167259" y="10017531"/>
                  </a:lnTo>
                  <a:lnTo>
                    <a:pt x="133019" y="10013518"/>
                  </a:lnTo>
                  <a:lnTo>
                    <a:pt x="97447" y="10010381"/>
                  </a:lnTo>
                  <a:lnTo>
                    <a:pt x="70497" y="10004400"/>
                  </a:lnTo>
                  <a:lnTo>
                    <a:pt x="53848" y="9992296"/>
                  </a:lnTo>
                  <a:lnTo>
                    <a:pt x="47472" y="9974059"/>
                  </a:lnTo>
                  <a:lnTo>
                    <a:pt x="51384" y="9949713"/>
                  </a:lnTo>
                  <a:lnTo>
                    <a:pt x="47548" y="9915119"/>
                  </a:lnTo>
                  <a:lnTo>
                    <a:pt x="49098" y="9876688"/>
                  </a:lnTo>
                  <a:lnTo>
                    <a:pt x="52781" y="9837991"/>
                  </a:lnTo>
                  <a:lnTo>
                    <a:pt x="55321" y="9802597"/>
                  </a:lnTo>
                  <a:lnTo>
                    <a:pt x="55841" y="9762642"/>
                  </a:lnTo>
                  <a:lnTo>
                    <a:pt x="75603" y="9716605"/>
                  </a:lnTo>
                  <a:lnTo>
                    <a:pt x="149961" y="9693275"/>
                  </a:lnTo>
                  <a:lnTo>
                    <a:pt x="193103" y="9689224"/>
                  </a:lnTo>
                  <a:lnTo>
                    <a:pt x="236715" y="9687738"/>
                  </a:lnTo>
                  <a:lnTo>
                    <a:pt x="277863" y="9686963"/>
                  </a:lnTo>
                  <a:lnTo>
                    <a:pt x="348856" y="9682391"/>
                  </a:lnTo>
                  <a:lnTo>
                    <a:pt x="387197" y="9683026"/>
                  </a:lnTo>
                  <a:lnTo>
                    <a:pt x="443014" y="9715195"/>
                  </a:lnTo>
                  <a:lnTo>
                    <a:pt x="457454" y="9753613"/>
                  </a:lnTo>
                  <a:lnTo>
                    <a:pt x="463651" y="9799904"/>
                  </a:lnTo>
                  <a:lnTo>
                    <a:pt x="464604" y="9848444"/>
                  </a:lnTo>
                  <a:lnTo>
                    <a:pt x="463308" y="9893579"/>
                  </a:lnTo>
                  <a:lnTo>
                    <a:pt x="462775" y="9929660"/>
                  </a:lnTo>
                  <a:lnTo>
                    <a:pt x="465315" y="9961016"/>
                  </a:lnTo>
                  <a:lnTo>
                    <a:pt x="468922" y="9999434"/>
                  </a:lnTo>
                  <a:lnTo>
                    <a:pt x="469722" y="10037229"/>
                  </a:lnTo>
                  <a:lnTo>
                    <a:pt x="463842" y="10066731"/>
                  </a:lnTo>
                  <a:lnTo>
                    <a:pt x="442214" y="10093744"/>
                  </a:lnTo>
                  <a:lnTo>
                    <a:pt x="412508" y="10106838"/>
                  </a:lnTo>
                  <a:lnTo>
                    <a:pt x="378218" y="10110648"/>
                  </a:lnTo>
                  <a:lnTo>
                    <a:pt x="342874" y="10109835"/>
                  </a:lnTo>
                  <a:lnTo>
                    <a:pt x="318846" y="10108984"/>
                  </a:lnTo>
                  <a:lnTo>
                    <a:pt x="212636" y="10109937"/>
                  </a:lnTo>
                  <a:lnTo>
                    <a:pt x="113931" y="10110419"/>
                  </a:lnTo>
                  <a:lnTo>
                    <a:pt x="64592" y="10110965"/>
                  </a:lnTo>
                  <a:lnTo>
                    <a:pt x="15265" y="10111956"/>
                  </a:lnTo>
                  <a:lnTo>
                    <a:pt x="0" y="10127615"/>
                  </a:lnTo>
                  <a:lnTo>
                    <a:pt x="3835" y="10138321"/>
                  </a:lnTo>
                  <a:lnTo>
                    <a:pt x="15265" y="10143566"/>
                  </a:lnTo>
                  <a:lnTo>
                    <a:pt x="67043" y="10145446"/>
                  </a:lnTo>
                  <a:lnTo>
                    <a:pt x="118846" y="10146500"/>
                  </a:lnTo>
                  <a:lnTo>
                    <a:pt x="170675" y="10146970"/>
                  </a:lnTo>
                  <a:lnTo>
                    <a:pt x="274332" y="10146944"/>
                  </a:lnTo>
                  <a:lnTo>
                    <a:pt x="288836" y="10147148"/>
                  </a:lnTo>
                  <a:lnTo>
                    <a:pt x="319519" y="10148621"/>
                  </a:lnTo>
                  <a:lnTo>
                    <a:pt x="369239" y="10151542"/>
                  </a:lnTo>
                  <a:lnTo>
                    <a:pt x="402831" y="10152278"/>
                  </a:lnTo>
                  <a:lnTo>
                    <a:pt x="464807" y="10145382"/>
                  </a:lnTo>
                  <a:lnTo>
                    <a:pt x="500367" y="10120084"/>
                  </a:lnTo>
                  <a:lnTo>
                    <a:pt x="505498" y="10100996"/>
                  </a:lnTo>
                  <a:lnTo>
                    <a:pt x="512775" y="10047567"/>
                  </a:lnTo>
                  <a:close/>
                </a:path>
                <a:path extrusionOk="0" h="13716000" w="2694305">
                  <a:moveTo>
                    <a:pt x="512775" y="9404756"/>
                  </a:moveTo>
                  <a:lnTo>
                    <a:pt x="512597" y="9347200"/>
                  </a:lnTo>
                  <a:lnTo>
                    <a:pt x="505714" y="9235465"/>
                  </a:lnTo>
                  <a:lnTo>
                    <a:pt x="506298" y="9199867"/>
                  </a:lnTo>
                  <a:lnTo>
                    <a:pt x="507758" y="9155100"/>
                  </a:lnTo>
                  <a:lnTo>
                    <a:pt x="506730" y="9107233"/>
                  </a:lnTo>
                  <a:lnTo>
                    <a:pt x="499846" y="9062326"/>
                  </a:lnTo>
                  <a:lnTo>
                    <a:pt x="483755" y="9026423"/>
                  </a:lnTo>
                  <a:lnTo>
                    <a:pt x="455091" y="9005595"/>
                  </a:lnTo>
                  <a:lnTo>
                    <a:pt x="405422" y="8996362"/>
                  </a:lnTo>
                  <a:lnTo>
                    <a:pt x="350012" y="8994597"/>
                  </a:lnTo>
                  <a:lnTo>
                    <a:pt x="294106" y="8996972"/>
                  </a:lnTo>
                  <a:lnTo>
                    <a:pt x="242989" y="9000122"/>
                  </a:lnTo>
                  <a:lnTo>
                    <a:pt x="189230" y="9004059"/>
                  </a:lnTo>
                  <a:lnTo>
                    <a:pt x="135788" y="9010104"/>
                  </a:lnTo>
                  <a:lnTo>
                    <a:pt x="82575" y="9018016"/>
                  </a:lnTo>
                  <a:lnTo>
                    <a:pt x="29527" y="9027541"/>
                  </a:lnTo>
                  <a:lnTo>
                    <a:pt x="4000" y="9380461"/>
                  </a:lnTo>
                  <a:lnTo>
                    <a:pt x="5156" y="9387472"/>
                  </a:lnTo>
                  <a:lnTo>
                    <a:pt x="75298" y="9409963"/>
                  </a:lnTo>
                  <a:lnTo>
                    <a:pt x="129997" y="9415450"/>
                  </a:lnTo>
                  <a:lnTo>
                    <a:pt x="184873" y="9418409"/>
                  </a:lnTo>
                  <a:lnTo>
                    <a:pt x="240080" y="9418447"/>
                  </a:lnTo>
                  <a:lnTo>
                    <a:pt x="277215" y="9418155"/>
                  </a:lnTo>
                  <a:lnTo>
                    <a:pt x="318071" y="9417240"/>
                  </a:lnTo>
                  <a:lnTo>
                    <a:pt x="358330" y="9412783"/>
                  </a:lnTo>
                  <a:lnTo>
                    <a:pt x="412407" y="9390088"/>
                  </a:lnTo>
                  <a:lnTo>
                    <a:pt x="425043" y="9336151"/>
                  </a:lnTo>
                  <a:lnTo>
                    <a:pt x="425246" y="9289047"/>
                  </a:lnTo>
                  <a:lnTo>
                    <a:pt x="424065" y="9235465"/>
                  </a:lnTo>
                  <a:lnTo>
                    <a:pt x="419366" y="9182240"/>
                  </a:lnTo>
                  <a:lnTo>
                    <a:pt x="409016" y="9136202"/>
                  </a:lnTo>
                  <a:lnTo>
                    <a:pt x="372275" y="9100020"/>
                  </a:lnTo>
                  <a:lnTo>
                    <a:pt x="327139" y="9092984"/>
                  </a:lnTo>
                  <a:lnTo>
                    <a:pt x="268998" y="9091333"/>
                  </a:lnTo>
                  <a:lnTo>
                    <a:pt x="210845" y="9093848"/>
                  </a:lnTo>
                  <a:lnTo>
                    <a:pt x="165696" y="9099359"/>
                  </a:lnTo>
                  <a:lnTo>
                    <a:pt x="127025" y="9119362"/>
                  </a:lnTo>
                  <a:lnTo>
                    <a:pt x="109956" y="9155214"/>
                  </a:lnTo>
                  <a:lnTo>
                    <a:pt x="107657" y="9200490"/>
                  </a:lnTo>
                  <a:lnTo>
                    <a:pt x="113271" y="9248737"/>
                  </a:lnTo>
                  <a:lnTo>
                    <a:pt x="119989" y="9293517"/>
                  </a:lnTo>
                  <a:lnTo>
                    <a:pt x="301713" y="9315742"/>
                  </a:lnTo>
                  <a:lnTo>
                    <a:pt x="329057" y="9247657"/>
                  </a:lnTo>
                  <a:lnTo>
                    <a:pt x="298653" y="9200947"/>
                  </a:lnTo>
                  <a:lnTo>
                    <a:pt x="211823" y="9190926"/>
                  </a:lnTo>
                  <a:lnTo>
                    <a:pt x="195389" y="9228366"/>
                  </a:lnTo>
                  <a:lnTo>
                    <a:pt x="237312" y="9238907"/>
                  </a:lnTo>
                  <a:lnTo>
                    <a:pt x="261429" y="9244520"/>
                  </a:lnTo>
                  <a:lnTo>
                    <a:pt x="236410" y="9275064"/>
                  </a:lnTo>
                  <a:lnTo>
                    <a:pt x="186728" y="9274099"/>
                  </a:lnTo>
                  <a:lnTo>
                    <a:pt x="157022" y="9238209"/>
                  </a:lnTo>
                  <a:lnTo>
                    <a:pt x="153657" y="9201493"/>
                  </a:lnTo>
                  <a:lnTo>
                    <a:pt x="155422" y="9168219"/>
                  </a:lnTo>
                  <a:lnTo>
                    <a:pt x="165696" y="9144851"/>
                  </a:lnTo>
                  <a:lnTo>
                    <a:pt x="188442" y="9140165"/>
                  </a:lnTo>
                  <a:lnTo>
                    <a:pt x="230238" y="9139898"/>
                  </a:lnTo>
                  <a:lnTo>
                    <a:pt x="273189" y="9142082"/>
                  </a:lnTo>
                  <a:lnTo>
                    <a:pt x="339255" y="9157068"/>
                  </a:lnTo>
                  <a:lnTo>
                    <a:pt x="368731" y="9205722"/>
                  </a:lnTo>
                  <a:lnTo>
                    <a:pt x="372656" y="9248013"/>
                  </a:lnTo>
                  <a:lnTo>
                    <a:pt x="378206" y="9318536"/>
                  </a:lnTo>
                  <a:lnTo>
                    <a:pt x="356984" y="9343403"/>
                  </a:lnTo>
                  <a:lnTo>
                    <a:pt x="332828" y="9360510"/>
                  </a:lnTo>
                  <a:lnTo>
                    <a:pt x="305752" y="9369844"/>
                  </a:lnTo>
                  <a:lnTo>
                    <a:pt x="275755" y="9371406"/>
                  </a:lnTo>
                  <a:lnTo>
                    <a:pt x="241554" y="9375457"/>
                  </a:lnTo>
                  <a:lnTo>
                    <a:pt x="204419" y="9376423"/>
                  </a:lnTo>
                  <a:lnTo>
                    <a:pt x="167259" y="9374708"/>
                  </a:lnTo>
                  <a:lnTo>
                    <a:pt x="133019" y="9370708"/>
                  </a:lnTo>
                  <a:lnTo>
                    <a:pt x="97447" y="9367571"/>
                  </a:lnTo>
                  <a:lnTo>
                    <a:pt x="70497" y="9361589"/>
                  </a:lnTo>
                  <a:lnTo>
                    <a:pt x="53848" y="9349473"/>
                  </a:lnTo>
                  <a:lnTo>
                    <a:pt x="47472" y="9331249"/>
                  </a:lnTo>
                  <a:lnTo>
                    <a:pt x="51384" y="9306890"/>
                  </a:lnTo>
                  <a:lnTo>
                    <a:pt x="47548" y="9272308"/>
                  </a:lnTo>
                  <a:lnTo>
                    <a:pt x="49098" y="9233878"/>
                  </a:lnTo>
                  <a:lnTo>
                    <a:pt x="52781" y="9195168"/>
                  </a:lnTo>
                  <a:lnTo>
                    <a:pt x="55321" y="9159786"/>
                  </a:lnTo>
                  <a:lnTo>
                    <a:pt x="55841" y="9119832"/>
                  </a:lnTo>
                  <a:lnTo>
                    <a:pt x="75603" y="9073782"/>
                  </a:lnTo>
                  <a:lnTo>
                    <a:pt x="149961" y="9050464"/>
                  </a:lnTo>
                  <a:lnTo>
                    <a:pt x="193103" y="9046400"/>
                  </a:lnTo>
                  <a:lnTo>
                    <a:pt x="236715" y="9044915"/>
                  </a:lnTo>
                  <a:lnTo>
                    <a:pt x="277863" y="9044140"/>
                  </a:lnTo>
                  <a:lnTo>
                    <a:pt x="348856" y="9039581"/>
                  </a:lnTo>
                  <a:lnTo>
                    <a:pt x="387197" y="9040203"/>
                  </a:lnTo>
                  <a:lnTo>
                    <a:pt x="443014" y="9072372"/>
                  </a:lnTo>
                  <a:lnTo>
                    <a:pt x="457454" y="9110789"/>
                  </a:lnTo>
                  <a:lnTo>
                    <a:pt x="463651" y="9157094"/>
                  </a:lnTo>
                  <a:lnTo>
                    <a:pt x="464604" y="9205633"/>
                  </a:lnTo>
                  <a:lnTo>
                    <a:pt x="463308" y="9250769"/>
                  </a:lnTo>
                  <a:lnTo>
                    <a:pt x="462775" y="9286850"/>
                  </a:lnTo>
                  <a:lnTo>
                    <a:pt x="465315" y="9318193"/>
                  </a:lnTo>
                  <a:lnTo>
                    <a:pt x="468922" y="9356611"/>
                  </a:lnTo>
                  <a:lnTo>
                    <a:pt x="469722" y="9394419"/>
                  </a:lnTo>
                  <a:lnTo>
                    <a:pt x="463842" y="9423921"/>
                  </a:lnTo>
                  <a:lnTo>
                    <a:pt x="442214" y="9450921"/>
                  </a:lnTo>
                  <a:lnTo>
                    <a:pt x="412508" y="9464015"/>
                  </a:lnTo>
                  <a:lnTo>
                    <a:pt x="378218" y="9467837"/>
                  </a:lnTo>
                  <a:lnTo>
                    <a:pt x="342861" y="9467024"/>
                  </a:lnTo>
                  <a:lnTo>
                    <a:pt x="318833" y="9466161"/>
                  </a:lnTo>
                  <a:lnTo>
                    <a:pt x="212636" y="9467126"/>
                  </a:lnTo>
                  <a:lnTo>
                    <a:pt x="113931" y="9467621"/>
                  </a:lnTo>
                  <a:lnTo>
                    <a:pt x="64592" y="9468155"/>
                  </a:lnTo>
                  <a:lnTo>
                    <a:pt x="15265" y="9469145"/>
                  </a:lnTo>
                  <a:lnTo>
                    <a:pt x="0" y="9484804"/>
                  </a:lnTo>
                  <a:lnTo>
                    <a:pt x="3835" y="9495498"/>
                  </a:lnTo>
                  <a:lnTo>
                    <a:pt x="15265" y="9500743"/>
                  </a:lnTo>
                  <a:lnTo>
                    <a:pt x="67043" y="9502610"/>
                  </a:lnTo>
                  <a:lnTo>
                    <a:pt x="118846" y="9503677"/>
                  </a:lnTo>
                  <a:lnTo>
                    <a:pt x="170675" y="9504147"/>
                  </a:lnTo>
                  <a:lnTo>
                    <a:pt x="274332" y="9504121"/>
                  </a:lnTo>
                  <a:lnTo>
                    <a:pt x="288823" y="9504337"/>
                  </a:lnTo>
                  <a:lnTo>
                    <a:pt x="319493" y="9505798"/>
                  </a:lnTo>
                  <a:lnTo>
                    <a:pt x="369214" y="9508731"/>
                  </a:lnTo>
                  <a:lnTo>
                    <a:pt x="402805" y="9509468"/>
                  </a:lnTo>
                  <a:lnTo>
                    <a:pt x="464807" y="9502572"/>
                  </a:lnTo>
                  <a:lnTo>
                    <a:pt x="500367" y="9477261"/>
                  </a:lnTo>
                  <a:lnTo>
                    <a:pt x="505498" y="9458185"/>
                  </a:lnTo>
                  <a:lnTo>
                    <a:pt x="512775" y="9404756"/>
                  </a:lnTo>
                  <a:close/>
                </a:path>
                <a:path extrusionOk="0" h="13716000" w="2694305">
                  <a:moveTo>
                    <a:pt x="512775" y="8761946"/>
                  </a:moveTo>
                  <a:lnTo>
                    <a:pt x="512597" y="8704389"/>
                  </a:lnTo>
                  <a:lnTo>
                    <a:pt x="505714" y="8592655"/>
                  </a:lnTo>
                  <a:lnTo>
                    <a:pt x="506298" y="8557044"/>
                  </a:lnTo>
                  <a:lnTo>
                    <a:pt x="507758" y="8512289"/>
                  </a:lnTo>
                  <a:lnTo>
                    <a:pt x="506730" y="8464423"/>
                  </a:lnTo>
                  <a:lnTo>
                    <a:pt x="499846" y="8419503"/>
                  </a:lnTo>
                  <a:lnTo>
                    <a:pt x="483755" y="8383600"/>
                  </a:lnTo>
                  <a:lnTo>
                    <a:pt x="455091" y="8362772"/>
                  </a:lnTo>
                  <a:lnTo>
                    <a:pt x="405422" y="8353552"/>
                  </a:lnTo>
                  <a:lnTo>
                    <a:pt x="350012" y="8351787"/>
                  </a:lnTo>
                  <a:lnTo>
                    <a:pt x="294106" y="8354161"/>
                  </a:lnTo>
                  <a:lnTo>
                    <a:pt x="242989" y="8357311"/>
                  </a:lnTo>
                  <a:lnTo>
                    <a:pt x="189230" y="8361235"/>
                  </a:lnTo>
                  <a:lnTo>
                    <a:pt x="135788" y="8367293"/>
                  </a:lnTo>
                  <a:lnTo>
                    <a:pt x="82575" y="8375205"/>
                  </a:lnTo>
                  <a:lnTo>
                    <a:pt x="29527" y="8384730"/>
                  </a:lnTo>
                  <a:lnTo>
                    <a:pt x="4000" y="8737651"/>
                  </a:lnTo>
                  <a:lnTo>
                    <a:pt x="5156" y="8744648"/>
                  </a:lnTo>
                  <a:lnTo>
                    <a:pt x="75298" y="8767153"/>
                  </a:lnTo>
                  <a:lnTo>
                    <a:pt x="129997" y="8772627"/>
                  </a:lnTo>
                  <a:lnTo>
                    <a:pt x="184873" y="8775598"/>
                  </a:lnTo>
                  <a:lnTo>
                    <a:pt x="240080" y="8775636"/>
                  </a:lnTo>
                  <a:lnTo>
                    <a:pt x="277215" y="8775344"/>
                  </a:lnTo>
                  <a:lnTo>
                    <a:pt x="318071" y="8774430"/>
                  </a:lnTo>
                  <a:lnTo>
                    <a:pt x="358330" y="8769960"/>
                  </a:lnTo>
                  <a:lnTo>
                    <a:pt x="412407" y="8747265"/>
                  </a:lnTo>
                  <a:lnTo>
                    <a:pt x="425043" y="8693340"/>
                  </a:lnTo>
                  <a:lnTo>
                    <a:pt x="425246" y="8646236"/>
                  </a:lnTo>
                  <a:lnTo>
                    <a:pt x="424065" y="8592655"/>
                  </a:lnTo>
                  <a:lnTo>
                    <a:pt x="419366" y="8539429"/>
                  </a:lnTo>
                  <a:lnTo>
                    <a:pt x="409016" y="8493379"/>
                  </a:lnTo>
                  <a:lnTo>
                    <a:pt x="372275" y="8457197"/>
                  </a:lnTo>
                  <a:lnTo>
                    <a:pt x="327139" y="8450174"/>
                  </a:lnTo>
                  <a:lnTo>
                    <a:pt x="268998" y="8448510"/>
                  </a:lnTo>
                  <a:lnTo>
                    <a:pt x="210845" y="8451024"/>
                  </a:lnTo>
                  <a:lnTo>
                    <a:pt x="165696" y="8456524"/>
                  </a:lnTo>
                  <a:lnTo>
                    <a:pt x="127025" y="8476526"/>
                  </a:lnTo>
                  <a:lnTo>
                    <a:pt x="109956" y="8512391"/>
                  </a:lnTo>
                  <a:lnTo>
                    <a:pt x="107657" y="8557666"/>
                  </a:lnTo>
                  <a:lnTo>
                    <a:pt x="113271" y="8605914"/>
                  </a:lnTo>
                  <a:lnTo>
                    <a:pt x="119989" y="8650707"/>
                  </a:lnTo>
                  <a:lnTo>
                    <a:pt x="301713" y="8672932"/>
                  </a:lnTo>
                  <a:lnTo>
                    <a:pt x="329057" y="8604847"/>
                  </a:lnTo>
                  <a:lnTo>
                    <a:pt x="298653" y="8558136"/>
                  </a:lnTo>
                  <a:lnTo>
                    <a:pt x="211823" y="8548116"/>
                  </a:lnTo>
                  <a:lnTo>
                    <a:pt x="195389" y="8585543"/>
                  </a:lnTo>
                  <a:lnTo>
                    <a:pt x="237312" y="8596084"/>
                  </a:lnTo>
                  <a:lnTo>
                    <a:pt x="261429" y="8601697"/>
                  </a:lnTo>
                  <a:lnTo>
                    <a:pt x="236410" y="8632241"/>
                  </a:lnTo>
                  <a:lnTo>
                    <a:pt x="186728" y="8631288"/>
                  </a:lnTo>
                  <a:lnTo>
                    <a:pt x="157022" y="8595385"/>
                  </a:lnTo>
                  <a:lnTo>
                    <a:pt x="153657" y="8558670"/>
                  </a:lnTo>
                  <a:lnTo>
                    <a:pt x="155422" y="8525396"/>
                  </a:lnTo>
                  <a:lnTo>
                    <a:pt x="165696" y="8502040"/>
                  </a:lnTo>
                  <a:lnTo>
                    <a:pt x="188442" y="8497354"/>
                  </a:lnTo>
                  <a:lnTo>
                    <a:pt x="230238" y="8497075"/>
                  </a:lnTo>
                  <a:lnTo>
                    <a:pt x="273189" y="8499259"/>
                  </a:lnTo>
                  <a:lnTo>
                    <a:pt x="339255" y="8514258"/>
                  </a:lnTo>
                  <a:lnTo>
                    <a:pt x="368731" y="8562911"/>
                  </a:lnTo>
                  <a:lnTo>
                    <a:pt x="372656" y="8605202"/>
                  </a:lnTo>
                  <a:lnTo>
                    <a:pt x="378206" y="8675726"/>
                  </a:lnTo>
                  <a:lnTo>
                    <a:pt x="356984" y="8700592"/>
                  </a:lnTo>
                  <a:lnTo>
                    <a:pt x="332828" y="8717699"/>
                  </a:lnTo>
                  <a:lnTo>
                    <a:pt x="305752" y="8727034"/>
                  </a:lnTo>
                  <a:lnTo>
                    <a:pt x="275755" y="8728596"/>
                  </a:lnTo>
                  <a:lnTo>
                    <a:pt x="241554" y="8732634"/>
                  </a:lnTo>
                  <a:lnTo>
                    <a:pt x="204419" y="8733612"/>
                  </a:lnTo>
                  <a:lnTo>
                    <a:pt x="167259" y="8731898"/>
                  </a:lnTo>
                  <a:lnTo>
                    <a:pt x="133019" y="8727897"/>
                  </a:lnTo>
                  <a:lnTo>
                    <a:pt x="97447" y="8724760"/>
                  </a:lnTo>
                  <a:lnTo>
                    <a:pt x="70497" y="8718766"/>
                  </a:lnTo>
                  <a:lnTo>
                    <a:pt x="53848" y="8706650"/>
                  </a:lnTo>
                  <a:lnTo>
                    <a:pt x="47472" y="8688426"/>
                  </a:lnTo>
                  <a:lnTo>
                    <a:pt x="51384" y="8664080"/>
                  </a:lnTo>
                  <a:lnTo>
                    <a:pt x="47548" y="8629498"/>
                  </a:lnTo>
                  <a:lnTo>
                    <a:pt x="49098" y="8591067"/>
                  </a:lnTo>
                  <a:lnTo>
                    <a:pt x="52781" y="8552358"/>
                  </a:lnTo>
                  <a:lnTo>
                    <a:pt x="55321" y="8516976"/>
                  </a:lnTo>
                  <a:lnTo>
                    <a:pt x="55841" y="8477009"/>
                  </a:lnTo>
                  <a:lnTo>
                    <a:pt x="75603" y="8430971"/>
                  </a:lnTo>
                  <a:lnTo>
                    <a:pt x="149961" y="8407654"/>
                  </a:lnTo>
                  <a:lnTo>
                    <a:pt x="193103" y="8403590"/>
                  </a:lnTo>
                  <a:lnTo>
                    <a:pt x="236715" y="8402091"/>
                  </a:lnTo>
                  <a:lnTo>
                    <a:pt x="277863" y="8401329"/>
                  </a:lnTo>
                  <a:lnTo>
                    <a:pt x="348856" y="8396770"/>
                  </a:lnTo>
                  <a:lnTo>
                    <a:pt x="387197" y="8397392"/>
                  </a:lnTo>
                  <a:lnTo>
                    <a:pt x="443014" y="8429561"/>
                  </a:lnTo>
                  <a:lnTo>
                    <a:pt x="457454" y="8467979"/>
                  </a:lnTo>
                  <a:lnTo>
                    <a:pt x="463651" y="8514283"/>
                  </a:lnTo>
                  <a:lnTo>
                    <a:pt x="464604" y="8562823"/>
                  </a:lnTo>
                  <a:lnTo>
                    <a:pt x="463308" y="8607958"/>
                  </a:lnTo>
                  <a:lnTo>
                    <a:pt x="462775" y="8644039"/>
                  </a:lnTo>
                  <a:lnTo>
                    <a:pt x="465315" y="8675383"/>
                  </a:lnTo>
                  <a:lnTo>
                    <a:pt x="468922" y="8713787"/>
                  </a:lnTo>
                  <a:lnTo>
                    <a:pt x="469722" y="8751595"/>
                  </a:lnTo>
                  <a:lnTo>
                    <a:pt x="463842" y="8781097"/>
                  </a:lnTo>
                  <a:lnTo>
                    <a:pt x="442214" y="8808098"/>
                  </a:lnTo>
                  <a:lnTo>
                    <a:pt x="412521" y="8821191"/>
                  </a:lnTo>
                  <a:lnTo>
                    <a:pt x="378231" y="8825014"/>
                  </a:lnTo>
                  <a:lnTo>
                    <a:pt x="342874" y="8824214"/>
                  </a:lnTo>
                  <a:lnTo>
                    <a:pt x="318846" y="8823350"/>
                  </a:lnTo>
                  <a:lnTo>
                    <a:pt x="212636" y="8824316"/>
                  </a:lnTo>
                  <a:lnTo>
                    <a:pt x="113931" y="8824798"/>
                  </a:lnTo>
                  <a:lnTo>
                    <a:pt x="64592" y="8825344"/>
                  </a:lnTo>
                  <a:lnTo>
                    <a:pt x="15265" y="8826335"/>
                  </a:lnTo>
                  <a:lnTo>
                    <a:pt x="0" y="8841981"/>
                  </a:lnTo>
                  <a:lnTo>
                    <a:pt x="3835" y="8852675"/>
                  </a:lnTo>
                  <a:lnTo>
                    <a:pt x="15265" y="8857932"/>
                  </a:lnTo>
                  <a:lnTo>
                    <a:pt x="67043" y="8859799"/>
                  </a:lnTo>
                  <a:lnTo>
                    <a:pt x="118846" y="8860866"/>
                  </a:lnTo>
                  <a:lnTo>
                    <a:pt x="170675" y="8861336"/>
                  </a:lnTo>
                  <a:lnTo>
                    <a:pt x="274332" y="8861311"/>
                  </a:lnTo>
                  <a:lnTo>
                    <a:pt x="288836" y="8861514"/>
                  </a:lnTo>
                  <a:lnTo>
                    <a:pt x="319519" y="8862987"/>
                  </a:lnTo>
                  <a:lnTo>
                    <a:pt x="369239" y="8865908"/>
                  </a:lnTo>
                  <a:lnTo>
                    <a:pt x="402831" y="8866645"/>
                  </a:lnTo>
                  <a:lnTo>
                    <a:pt x="464807" y="8859749"/>
                  </a:lnTo>
                  <a:lnTo>
                    <a:pt x="500367" y="8834450"/>
                  </a:lnTo>
                  <a:lnTo>
                    <a:pt x="505498" y="8815375"/>
                  </a:lnTo>
                  <a:lnTo>
                    <a:pt x="512775" y="8761946"/>
                  </a:lnTo>
                  <a:close/>
                </a:path>
                <a:path extrusionOk="0" h="13716000" w="2694305">
                  <a:moveTo>
                    <a:pt x="512775" y="8119123"/>
                  </a:moveTo>
                  <a:lnTo>
                    <a:pt x="512597" y="8061566"/>
                  </a:lnTo>
                  <a:lnTo>
                    <a:pt x="505714" y="7949832"/>
                  </a:lnTo>
                  <a:lnTo>
                    <a:pt x="506298" y="7914233"/>
                  </a:lnTo>
                  <a:lnTo>
                    <a:pt x="507758" y="7869466"/>
                  </a:lnTo>
                  <a:lnTo>
                    <a:pt x="506730" y="7821600"/>
                  </a:lnTo>
                  <a:lnTo>
                    <a:pt x="499846" y="7776692"/>
                  </a:lnTo>
                  <a:lnTo>
                    <a:pt x="483755" y="7740790"/>
                  </a:lnTo>
                  <a:lnTo>
                    <a:pt x="455091" y="7719949"/>
                  </a:lnTo>
                  <a:lnTo>
                    <a:pt x="405422" y="7710729"/>
                  </a:lnTo>
                  <a:lnTo>
                    <a:pt x="350012" y="7708963"/>
                  </a:lnTo>
                  <a:lnTo>
                    <a:pt x="294106" y="7711338"/>
                  </a:lnTo>
                  <a:lnTo>
                    <a:pt x="242989" y="7714488"/>
                  </a:lnTo>
                  <a:lnTo>
                    <a:pt x="189230" y="7718425"/>
                  </a:lnTo>
                  <a:lnTo>
                    <a:pt x="135788" y="7724470"/>
                  </a:lnTo>
                  <a:lnTo>
                    <a:pt x="82575" y="7732382"/>
                  </a:lnTo>
                  <a:lnTo>
                    <a:pt x="29527" y="7741907"/>
                  </a:lnTo>
                  <a:lnTo>
                    <a:pt x="4000" y="8094827"/>
                  </a:lnTo>
                  <a:lnTo>
                    <a:pt x="5156" y="8101838"/>
                  </a:lnTo>
                  <a:lnTo>
                    <a:pt x="75298" y="8124330"/>
                  </a:lnTo>
                  <a:lnTo>
                    <a:pt x="129997" y="8129816"/>
                  </a:lnTo>
                  <a:lnTo>
                    <a:pt x="184873" y="8132788"/>
                  </a:lnTo>
                  <a:lnTo>
                    <a:pt x="240080" y="8132813"/>
                  </a:lnTo>
                  <a:lnTo>
                    <a:pt x="277215" y="8132521"/>
                  </a:lnTo>
                  <a:lnTo>
                    <a:pt x="318071" y="8131607"/>
                  </a:lnTo>
                  <a:lnTo>
                    <a:pt x="358330" y="8127149"/>
                  </a:lnTo>
                  <a:lnTo>
                    <a:pt x="412407" y="8104454"/>
                  </a:lnTo>
                  <a:lnTo>
                    <a:pt x="425043" y="8050517"/>
                  </a:lnTo>
                  <a:lnTo>
                    <a:pt x="425246" y="8003426"/>
                  </a:lnTo>
                  <a:lnTo>
                    <a:pt x="424065" y="7949832"/>
                  </a:lnTo>
                  <a:lnTo>
                    <a:pt x="419366" y="7896606"/>
                  </a:lnTo>
                  <a:lnTo>
                    <a:pt x="409016" y="7850556"/>
                  </a:lnTo>
                  <a:lnTo>
                    <a:pt x="372275" y="7814386"/>
                  </a:lnTo>
                  <a:lnTo>
                    <a:pt x="327139" y="7807350"/>
                  </a:lnTo>
                  <a:lnTo>
                    <a:pt x="268998" y="7805687"/>
                  </a:lnTo>
                  <a:lnTo>
                    <a:pt x="210845" y="7808214"/>
                  </a:lnTo>
                  <a:lnTo>
                    <a:pt x="165696" y="7813700"/>
                  </a:lnTo>
                  <a:lnTo>
                    <a:pt x="127025" y="7833715"/>
                  </a:lnTo>
                  <a:lnTo>
                    <a:pt x="109956" y="7869568"/>
                  </a:lnTo>
                  <a:lnTo>
                    <a:pt x="107657" y="7914843"/>
                  </a:lnTo>
                  <a:lnTo>
                    <a:pt x="113271" y="7963090"/>
                  </a:lnTo>
                  <a:lnTo>
                    <a:pt x="119989" y="8007871"/>
                  </a:lnTo>
                  <a:lnTo>
                    <a:pt x="301713" y="8030108"/>
                  </a:lnTo>
                  <a:lnTo>
                    <a:pt x="329057" y="7962024"/>
                  </a:lnTo>
                  <a:lnTo>
                    <a:pt x="298653" y="7915326"/>
                  </a:lnTo>
                  <a:lnTo>
                    <a:pt x="211823" y="7905293"/>
                  </a:lnTo>
                  <a:lnTo>
                    <a:pt x="195389" y="7942732"/>
                  </a:lnTo>
                  <a:lnTo>
                    <a:pt x="237312" y="7953273"/>
                  </a:lnTo>
                  <a:lnTo>
                    <a:pt x="261429" y="7958887"/>
                  </a:lnTo>
                  <a:lnTo>
                    <a:pt x="236410" y="7989430"/>
                  </a:lnTo>
                  <a:lnTo>
                    <a:pt x="186728" y="7988478"/>
                  </a:lnTo>
                  <a:lnTo>
                    <a:pt x="157022" y="7952575"/>
                  </a:lnTo>
                  <a:lnTo>
                    <a:pt x="153657" y="7915846"/>
                  </a:lnTo>
                  <a:lnTo>
                    <a:pt x="155422" y="7882572"/>
                  </a:lnTo>
                  <a:lnTo>
                    <a:pt x="165696" y="7859204"/>
                  </a:lnTo>
                  <a:lnTo>
                    <a:pt x="188442" y="7854531"/>
                  </a:lnTo>
                  <a:lnTo>
                    <a:pt x="230238" y="7854264"/>
                  </a:lnTo>
                  <a:lnTo>
                    <a:pt x="273189" y="7856436"/>
                  </a:lnTo>
                  <a:lnTo>
                    <a:pt x="339255" y="7871434"/>
                  </a:lnTo>
                  <a:lnTo>
                    <a:pt x="368731" y="7920101"/>
                  </a:lnTo>
                  <a:lnTo>
                    <a:pt x="372656" y="7962379"/>
                  </a:lnTo>
                  <a:lnTo>
                    <a:pt x="378206" y="8032877"/>
                  </a:lnTo>
                  <a:lnTo>
                    <a:pt x="356984" y="8057769"/>
                  </a:lnTo>
                  <a:lnTo>
                    <a:pt x="332828" y="8074876"/>
                  </a:lnTo>
                  <a:lnTo>
                    <a:pt x="305752" y="8084198"/>
                  </a:lnTo>
                  <a:lnTo>
                    <a:pt x="275755" y="8085747"/>
                  </a:lnTo>
                  <a:lnTo>
                    <a:pt x="241554" y="8089811"/>
                  </a:lnTo>
                  <a:lnTo>
                    <a:pt x="204419" y="8090789"/>
                  </a:lnTo>
                  <a:lnTo>
                    <a:pt x="167259" y="8089074"/>
                  </a:lnTo>
                  <a:lnTo>
                    <a:pt x="133019" y="8085061"/>
                  </a:lnTo>
                  <a:lnTo>
                    <a:pt x="97447" y="8081937"/>
                  </a:lnTo>
                  <a:lnTo>
                    <a:pt x="70497" y="8075955"/>
                  </a:lnTo>
                  <a:lnTo>
                    <a:pt x="53848" y="8063839"/>
                  </a:lnTo>
                  <a:lnTo>
                    <a:pt x="47472" y="8045615"/>
                  </a:lnTo>
                  <a:lnTo>
                    <a:pt x="51384" y="8021256"/>
                  </a:lnTo>
                  <a:lnTo>
                    <a:pt x="47548" y="7986687"/>
                  </a:lnTo>
                  <a:lnTo>
                    <a:pt x="49098" y="7948244"/>
                  </a:lnTo>
                  <a:lnTo>
                    <a:pt x="52781" y="7909547"/>
                  </a:lnTo>
                  <a:lnTo>
                    <a:pt x="55321" y="7874152"/>
                  </a:lnTo>
                  <a:lnTo>
                    <a:pt x="55841" y="7834198"/>
                  </a:lnTo>
                  <a:lnTo>
                    <a:pt x="75603" y="7788148"/>
                  </a:lnTo>
                  <a:lnTo>
                    <a:pt x="149961" y="7764818"/>
                  </a:lnTo>
                  <a:lnTo>
                    <a:pt x="193103" y="7760767"/>
                  </a:lnTo>
                  <a:lnTo>
                    <a:pt x="236715" y="7759281"/>
                  </a:lnTo>
                  <a:lnTo>
                    <a:pt x="277863" y="7758506"/>
                  </a:lnTo>
                  <a:lnTo>
                    <a:pt x="348856" y="7753947"/>
                  </a:lnTo>
                  <a:lnTo>
                    <a:pt x="387197" y="7754569"/>
                  </a:lnTo>
                  <a:lnTo>
                    <a:pt x="443014" y="7786751"/>
                  </a:lnTo>
                  <a:lnTo>
                    <a:pt x="457454" y="7825156"/>
                  </a:lnTo>
                  <a:lnTo>
                    <a:pt x="463651" y="7871460"/>
                  </a:lnTo>
                  <a:lnTo>
                    <a:pt x="464604" y="7919999"/>
                  </a:lnTo>
                  <a:lnTo>
                    <a:pt x="463308" y="7965122"/>
                  </a:lnTo>
                  <a:lnTo>
                    <a:pt x="462775" y="8001190"/>
                  </a:lnTo>
                  <a:lnTo>
                    <a:pt x="465315" y="8032559"/>
                  </a:lnTo>
                  <a:lnTo>
                    <a:pt x="468922" y="8070977"/>
                  </a:lnTo>
                  <a:lnTo>
                    <a:pt x="469722" y="8108772"/>
                  </a:lnTo>
                  <a:lnTo>
                    <a:pt x="463842" y="8138274"/>
                  </a:lnTo>
                  <a:lnTo>
                    <a:pt x="442214" y="8165287"/>
                  </a:lnTo>
                  <a:lnTo>
                    <a:pt x="412508" y="8178381"/>
                  </a:lnTo>
                  <a:lnTo>
                    <a:pt x="378218" y="8182203"/>
                  </a:lnTo>
                  <a:lnTo>
                    <a:pt x="342861" y="8181378"/>
                  </a:lnTo>
                  <a:lnTo>
                    <a:pt x="318846" y="8180540"/>
                  </a:lnTo>
                  <a:lnTo>
                    <a:pt x="212636" y="8181492"/>
                  </a:lnTo>
                  <a:lnTo>
                    <a:pt x="113931" y="8181975"/>
                  </a:lnTo>
                  <a:lnTo>
                    <a:pt x="64592" y="8182521"/>
                  </a:lnTo>
                  <a:lnTo>
                    <a:pt x="15265" y="8183512"/>
                  </a:lnTo>
                  <a:lnTo>
                    <a:pt x="0" y="8199171"/>
                  </a:lnTo>
                  <a:lnTo>
                    <a:pt x="3835" y="8209864"/>
                  </a:lnTo>
                  <a:lnTo>
                    <a:pt x="15265" y="8215109"/>
                  </a:lnTo>
                  <a:lnTo>
                    <a:pt x="67043" y="8216989"/>
                  </a:lnTo>
                  <a:lnTo>
                    <a:pt x="118846" y="8218056"/>
                  </a:lnTo>
                  <a:lnTo>
                    <a:pt x="170675" y="8218513"/>
                  </a:lnTo>
                  <a:lnTo>
                    <a:pt x="274332" y="8218487"/>
                  </a:lnTo>
                  <a:lnTo>
                    <a:pt x="288836" y="8218703"/>
                  </a:lnTo>
                  <a:lnTo>
                    <a:pt x="319519" y="8220176"/>
                  </a:lnTo>
                  <a:lnTo>
                    <a:pt x="369239" y="8223097"/>
                  </a:lnTo>
                  <a:lnTo>
                    <a:pt x="402831" y="8223834"/>
                  </a:lnTo>
                  <a:lnTo>
                    <a:pt x="464807" y="8216925"/>
                  </a:lnTo>
                  <a:lnTo>
                    <a:pt x="500367" y="8191640"/>
                  </a:lnTo>
                  <a:lnTo>
                    <a:pt x="505498" y="8172551"/>
                  </a:lnTo>
                  <a:lnTo>
                    <a:pt x="512775" y="8119123"/>
                  </a:lnTo>
                  <a:close/>
                </a:path>
                <a:path extrusionOk="0" h="13716000" w="2694305">
                  <a:moveTo>
                    <a:pt x="512775" y="7476299"/>
                  </a:moveTo>
                  <a:lnTo>
                    <a:pt x="512597" y="7418743"/>
                  </a:lnTo>
                  <a:lnTo>
                    <a:pt x="505714" y="7306996"/>
                  </a:lnTo>
                  <a:lnTo>
                    <a:pt x="506298" y="7271410"/>
                  </a:lnTo>
                  <a:lnTo>
                    <a:pt x="507758" y="7226643"/>
                  </a:lnTo>
                  <a:lnTo>
                    <a:pt x="506730" y="7178789"/>
                  </a:lnTo>
                  <a:lnTo>
                    <a:pt x="499846" y="7133869"/>
                  </a:lnTo>
                  <a:lnTo>
                    <a:pt x="483755" y="7097979"/>
                  </a:lnTo>
                  <a:lnTo>
                    <a:pt x="455091" y="7077138"/>
                  </a:lnTo>
                  <a:lnTo>
                    <a:pt x="405422" y="7067905"/>
                  </a:lnTo>
                  <a:lnTo>
                    <a:pt x="350012" y="7066153"/>
                  </a:lnTo>
                  <a:lnTo>
                    <a:pt x="294106" y="7068515"/>
                  </a:lnTo>
                  <a:lnTo>
                    <a:pt x="242989" y="7071665"/>
                  </a:lnTo>
                  <a:lnTo>
                    <a:pt x="189230" y="7075614"/>
                  </a:lnTo>
                  <a:lnTo>
                    <a:pt x="135788" y="7081660"/>
                  </a:lnTo>
                  <a:lnTo>
                    <a:pt x="82575" y="7089572"/>
                  </a:lnTo>
                  <a:lnTo>
                    <a:pt x="29527" y="7099084"/>
                  </a:lnTo>
                  <a:lnTo>
                    <a:pt x="4000" y="7452004"/>
                  </a:lnTo>
                  <a:lnTo>
                    <a:pt x="5156" y="7459015"/>
                  </a:lnTo>
                  <a:lnTo>
                    <a:pt x="75298" y="7481519"/>
                  </a:lnTo>
                  <a:lnTo>
                    <a:pt x="129997" y="7486993"/>
                  </a:lnTo>
                  <a:lnTo>
                    <a:pt x="184873" y="7489952"/>
                  </a:lnTo>
                  <a:lnTo>
                    <a:pt x="240080" y="7489977"/>
                  </a:lnTo>
                  <a:lnTo>
                    <a:pt x="277215" y="7489698"/>
                  </a:lnTo>
                  <a:lnTo>
                    <a:pt x="318071" y="7488796"/>
                  </a:lnTo>
                  <a:lnTo>
                    <a:pt x="358330" y="7484326"/>
                  </a:lnTo>
                  <a:lnTo>
                    <a:pt x="412407" y="7461644"/>
                  </a:lnTo>
                  <a:lnTo>
                    <a:pt x="425043" y="7407694"/>
                  </a:lnTo>
                  <a:lnTo>
                    <a:pt x="425246" y="7360602"/>
                  </a:lnTo>
                  <a:lnTo>
                    <a:pt x="424065" y="7307021"/>
                  </a:lnTo>
                  <a:lnTo>
                    <a:pt x="419366" y="7253795"/>
                  </a:lnTo>
                  <a:lnTo>
                    <a:pt x="409016" y="7207745"/>
                  </a:lnTo>
                  <a:lnTo>
                    <a:pt x="372275" y="7171563"/>
                  </a:lnTo>
                  <a:lnTo>
                    <a:pt x="327139" y="7164540"/>
                  </a:lnTo>
                  <a:lnTo>
                    <a:pt x="268998" y="7162876"/>
                  </a:lnTo>
                  <a:lnTo>
                    <a:pt x="210845" y="7165391"/>
                  </a:lnTo>
                  <a:lnTo>
                    <a:pt x="165696" y="7170890"/>
                  </a:lnTo>
                  <a:lnTo>
                    <a:pt x="127025" y="7190905"/>
                  </a:lnTo>
                  <a:lnTo>
                    <a:pt x="109956" y="7226757"/>
                  </a:lnTo>
                  <a:lnTo>
                    <a:pt x="107657" y="7272033"/>
                  </a:lnTo>
                  <a:lnTo>
                    <a:pt x="113271" y="7320280"/>
                  </a:lnTo>
                  <a:lnTo>
                    <a:pt x="119989" y="7365060"/>
                  </a:lnTo>
                  <a:lnTo>
                    <a:pt x="301713" y="7387298"/>
                  </a:lnTo>
                  <a:lnTo>
                    <a:pt x="329057" y="7319200"/>
                  </a:lnTo>
                  <a:lnTo>
                    <a:pt x="298653" y="7272502"/>
                  </a:lnTo>
                  <a:lnTo>
                    <a:pt x="211823" y="7262469"/>
                  </a:lnTo>
                  <a:lnTo>
                    <a:pt x="195389" y="7299909"/>
                  </a:lnTo>
                  <a:lnTo>
                    <a:pt x="237312" y="7310463"/>
                  </a:lnTo>
                  <a:lnTo>
                    <a:pt x="261429" y="7316063"/>
                  </a:lnTo>
                  <a:lnTo>
                    <a:pt x="236410" y="7346607"/>
                  </a:lnTo>
                  <a:lnTo>
                    <a:pt x="186728" y="7345654"/>
                  </a:lnTo>
                  <a:lnTo>
                    <a:pt x="157022" y="7309752"/>
                  </a:lnTo>
                  <a:lnTo>
                    <a:pt x="153657" y="7273036"/>
                  </a:lnTo>
                  <a:lnTo>
                    <a:pt x="155422" y="7239749"/>
                  </a:lnTo>
                  <a:lnTo>
                    <a:pt x="165696" y="7216381"/>
                  </a:lnTo>
                  <a:lnTo>
                    <a:pt x="188442" y="7211708"/>
                  </a:lnTo>
                  <a:lnTo>
                    <a:pt x="230238" y="7211441"/>
                  </a:lnTo>
                  <a:lnTo>
                    <a:pt x="273189" y="7213625"/>
                  </a:lnTo>
                  <a:lnTo>
                    <a:pt x="339255" y="7228611"/>
                  </a:lnTo>
                  <a:lnTo>
                    <a:pt x="368731" y="7277278"/>
                  </a:lnTo>
                  <a:lnTo>
                    <a:pt x="372656" y="7319569"/>
                  </a:lnTo>
                  <a:lnTo>
                    <a:pt x="378206" y="7390066"/>
                  </a:lnTo>
                  <a:lnTo>
                    <a:pt x="356984" y="7414958"/>
                  </a:lnTo>
                  <a:lnTo>
                    <a:pt x="332828" y="7432065"/>
                  </a:lnTo>
                  <a:lnTo>
                    <a:pt x="305752" y="7441387"/>
                  </a:lnTo>
                  <a:lnTo>
                    <a:pt x="275755" y="7442936"/>
                  </a:lnTo>
                  <a:lnTo>
                    <a:pt x="241554" y="7447000"/>
                  </a:lnTo>
                  <a:lnTo>
                    <a:pt x="204419" y="7447978"/>
                  </a:lnTo>
                  <a:lnTo>
                    <a:pt x="167259" y="7446264"/>
                  </a:lnTo>
                  <a:lnTo>
                    <a:pt x="133019" y="7442251"/>
                  </a:lnTo>
                  <a:lnTo>
                    <a:pt x="97447" y="7439114"/>
                  </a:lnTo>
                  <a:lnTo>
                    <a:pt x="70497" y="7433132"/>
                  </a:lnTo>
                  <a:lnTo>
                    <a:pt x="53848" y="7421029"/>
                  </a:lnTo>
                  <a:lnTo>
                    <a:pt x="47472" y="7402804"/>
                  </a:lnTo>
                  <a:lnTo>
                    <a:pt x="51384" y="7378446"/>
                  </a:lnTo>
                  <a:lnTo>
                    <a:pt x="47548" y="7343864"/>
                  </a:lnTo>
                  <a:lnTo>
                    <a:pt x="49098" y="7305421"/>
                  </a:lnTo>
                  <a:lnTo>
                    <a:pt x="52781" y="7266724"/>
                  </a:lnTo>
                  <a:lnTo>
                    <a:pt x="55321" y="7231329"/>
                  </a:lnTo>
                  <a:lnTo>
                    <a:pt x="55841" y="7191375"/>
                  </a:lnTo>
                  <a:lnTo>
                    <a:pt x="75603" y="7145337"/>
                  </a:lnTo>
                  <a:lnTo>
                    <a:pt x="149961" y="7122007"/>
                  </a:lnTo>
                  <a:lnTo>
                    <a:pt x="193103" y="7117956"/>
                  </a:lnTo>
                  <a:lnTo>
                    <a:pt x="236715" y="7116470"/>
                  </a:lnTo>
                  <a:lnTo>
                    <a:pt x="277863" y="7115683"/>
                  </a:lnTo>
                  <a:lnTo>
                    <a:pt x="348856" y="7111124"/>
                  </a:lnTo>
                  <a:lnTo>
                    <a:pt x="387197" y="7111759"/>
                  </a:lnTo>
                  <a:lnTo>
                    <a:pt x="443014" y="7143928"/>
                  </a:lnTo>
                  <a:lnTo>
                    <a:pt x="457454" y="7182345"/>
                  </a:lnTo>
                  <a:lnTo>
                    <a:pt x="463651" y="7228637"/>
                  </a:lnTo>
                  <a:lnTo>
                    <a:pt x="464604" y="7277176"/>
                  </a:lnTo>
                  <a:lnTo>
                    <a:pt x="463308" y="7322312"/>
                  </a:lnTo>
                  <a:lnTo>
                    <a:pt x="462775" y="7358380"/>
                  </a:lnTo>
                  <a:lnTo>
                    <a:pt x="465315" y="7389749"/>
                  </a:lnTo>
                  <a:lnTo>
                    <a:pt x="468922" y="7428166"/>
                  </a:lnTo>
                  <a:lnTo>
                    <a:pt x="469722" y="7465962"/>
                  </a:lnTo>
                  <a:lnTo>
                    <a:pt x="463842" y="7495464"/>
                  </a:lnTo>
                  <a:lnTo>
                    <a:pt x="442214" y="7522464"/>
                  </a:lnTo>
                  <a:lnTo>
                    <a:pt x="412508" y="7535558"/>
                  </a:lnTo>
                  <a:lnTo>
                    <a:pt x="378218" y="7539380"/>
                  </a:lnTo>
                  <a:lnTo>
                    <a:pt x="342861" y="7538567"/>
                  </a:lnTo>
                  <a:lnTo>
                    <a:pt x="318846" y="7537717"/>
                  </a:lnTo>
                  <a:lnTo>
                    <a:pt x="212636" y="7538669"/>
                  </a:lnTo>
                  <a:lnTo>
                    <a:pt x="113931" y="7539164"/>
                  </a:lnTo>
                  <a:lnTo>
                    <a:pt x="64592" y="7539710"/>
                  </a:lnTo>
                  <a:lnTo>
                    <a:pt x="15265" y="7540701"/>
                  </a:lnTo>
                  <a:lnTo>
                    <a:pt x="0" y="7556360"/>
                  </a:lnTo>
                  <a:lnTo>
                    <a:pt x="3835" y="7567054"/>
                  </a:lnTo>
                  <a:lnTo>
                    <a:pt x="15265" y="7572299"/>
                  </a:lnTo>
                  <a:lnTo>
                    <a:pt x="67043" y="7574166"/>
                  </a:lnTo>
                  <a:lnTo>
                    <a:pt x="118846" y="7575232"/>
                  </a:lnTo>
                  <a:lnTo>
                    <a:pt x="170675" y="7575702"/>
                  </a:lnTo>
                  <a:lnTo>
                    <a:pt x="274332" y="7575677"/>
                  </a:lnTo>
                  <a:lnTo>
                    <a:pt x="288836" y="7575893"/>
                  </a:lnTo>
                  <a:lnTo>
                    <a:pt x="319519" y="7577353"/>
                  </a:lnTo>
                  <a:lnTo>
                    <a:pt x="369239" y="7580287"/>
                  </a:lnTo>
                  <a:lnTo>
                    <a:pt x="402831" y="7581024"/>
                  </a:lnTo>
                  <a:lnTo>
                    <a:pt x="464807" y="7574115"/>
                  </a:lnTo>
                  <a:lnTo>
                    <a:pt x="500367" y="7548816"/>
                  </a:lnTo>
                  <a:lnTo>
                    <a:pt x="505498" y="7529728"/>
                  </a:lnTo>
                  <a:lnTo>
                    <a:pt x="512775" y="7476299"/>
                  </a:lnTo>
                  <a:close/>
                </a:path>
                <a:path extrusionOk="0" h="13716000" w="2694305">
                  <a:moveTo>
                    <a:pt x="512775" y="6833489"/>
                  </a:moveTo>
                  <a:lnTo>
                    <a:pt x="512597" y="6775932"/>
                  </a:lnTo>
                  <a:lnTo>
                    <a:pt x="505714" y="6664185"/>
                  </a:lnTo>
                  <a:lnTo>
                    <a:pt x="506298" y="6628587"/>
                  </a:lnTo>
                  <a:lnTo>
                    <a:pt x="507758" y="6583832"/>
                  </a:lnTo>
                  <a:lnTo>
                    <a:pt x="506730" y="6535966"/>
                  </a:lnTo>
                  <a:lnTo>
                    <a:pt x="499846" y="6491059"/>
                  </a:lnTo>
                  <a:lnTo>
                    <a:pt x="483755" y="6455156"/>
                  </a:lnTo>
                  <a:lnTo>
                    <a:pt x="455091" y="6434315"/>
                  </a:lnTo>
                  <a:lnTo>
                    <a:pt x="405422" y="6425095"/>
                  </a:lnTo>
                  <a:lnTo>
                    <a:pt x="350012" y="6423342"/>
                  </a:lnTo>
                  <a:lnTo>
                    <a:pt x="294106" y="6425705"/>
                  </a:lnTo>
                  <a:lnTo>
                    <a:pt x="242989" y="6428854"/>
                  </a:lnTo>
                  <a:lnTo>
                    <a:pt x="189230" y="6432791"/>
                  </a:lnTo>
                  <a:lnTo>
                    <a:pt x="135788" y="6438849"/>
                  </a:lnTo>
                  <a:lnTo>
                    <a:pt x="82575" y="6446761"/>
                  </a:lnTo>
                  <a:lnTo>
                    <a:pt x="29527" y="6456286"/>
                  </a:lnTo>
                  <a:lnTo>
                    <a:pt x="4000" y="6809194"/>
                  </a:lnTo>
                  <a:lnTo>
                    <a:pt x="5156" y="6816204"/>
                  </a:lnTo>
                  <a:lnTo>
                    <a:pt x="75298" y="6838709"/>
                  </a:lnTo>
                  <a:lnTo>
                    <a:pt x="129997" y="6844182"/>
                  </a:lnTo>
                  <a:lnTo>
                    <a:pt x="184873" y="6847141"/>
                  </a:lnTo>
                  <a:lnTo>
                    <a:pt x="240080" y="6847179"/>
                  </a:lnTo>
                  <a:lnTo>
                    <a:pt x="277215" y="6846887"/>
                  </a:lnTo>
                  <a:lnTo>
                    <a:pt x="318071" y="6845973"/>
                  </a:lnTo>
                  <a:lnTo>
                    <a:pt x="358330" y="6841503"/>
                  </a:lnTo>
                  <a:lnTo>
                    <a:pt x="412407" y="6818820"/>
                  </a:lnTo>
                  <a:lnTo>
                    <a:pt x="425043" y="6764883"/>
                  </a:lnTo>
                  <a:lnTo>
                    <a:pt x="425246" y="6717779"/>
                  </a:lnTo>
                  <a:lnTo>
                    <a:pt x="424065" y="6664198"/>
                  </a:lnTo>
                  <a:lnTo>
                    <a:pt x="419366" y="6610972"/>
                  </a:lnTo>
                  <a:lnTo>
                    <a:pt x="409016" y="6564935"/>
                  </a:lnTo>
                  <a:lnTo>
                    <a:pt x="372275" y="6528752"/>
                  </a:lnTo>
                  <a:lnTo>
                    <a:pt x="327139" y="6521717"/>
                  </a:lnTo>
                  <a:lnTo>
                    <a:pt x="268998" y="6520066"/>
                  </a:lnTo>
                  <a:lnTo>
                    <a:pt x="210845" y="6522580"/>
                  </a:lnTo>
                  <a:lnTo>
                    <a:pt x="165696" y="6528079"/>
                  </a:lnTo>
                  <a:lnTo>
                    <a:pt x="127025" y="6548082"/>
                  </a:lnTo>
                  <a:lnTo>
                    <a:pt x="109956" y="6583947"/>
                  </a:lnTo>
                  <a:lnTo>
                    <a:pt x="107657" y="6629222"/>
                  </a:lnTo>
                  <a:lnTo>
                    <a:pt x="113271" y="6677469"/>
                  </a:lnTo>
                  <a:lnTo>
                    <a:pt x="119989" y="6722250"/>
                  </a:lnTo>
                  <a:lnTo>
                    <a:pt x="301713" y="6744475"/>
                  </a:lnTo>
                  <a:lnTo>
                    <a:pt x="329057" y="6676390"/>
                  </a:lnTo>
                  <a:lnTo>
                    <a:pt x="298653" y="6629692"/>
                  </a:lnTo>
                  <a:lnTo>
                    <a:pt x="211823" y="6619659"/>
                  </a:lnTo>
                  <a:lnTo>
                    <a:pt x="195389" y="6657099"/>
                  </a:lnTo>
                  <a:lnTo>
                    <a:pt x="237312" y="6667640"/>
                  </a:lnTo>
                  <a:lnTo>
                    <a:pt x="261429" y="6673253"/>
                  </a:lnTo>
                  <a:lnTo>
                    <a:pt x="236410" y="6703796"/>
                  </a:lnTo>
                  <a:lnTo>
                    <a:pt x="186728" y="6702831"/>
                  </a:lnTo>
                  <a:lnTo>
                    <a:pt x="157022" y="6666941"/>
                  </a:lnTo>
                  <a:lnTo>
                    <a:pt x="153657" y="6630213"/>
                  </a:lnTo>
                  <a:lnTo>
                    <a:pt x="155422" y="6596939"/>
                  </a:lnTo>
                  <a:lnTo>
                    <a:pt x="165696" y="6573571"/>
                  </a:lnTo>
                  <a:lnTo>
                    <a:pt x="188442" y="6568897"/>
                  </a:lnTo>
                  <a:lnTo>
                    <a:pt x="230238" y="6568630"/>
                  </a:lnTo>
                  <a:lnTo>
                    <a:pt x="273189" y="6570802"/>
                  </a:lnTo>
                  <a:lnTo>
                    <a:pt x="339255" y="6585801"/>
                  </a:lnTo>
                  <a:lnTo>
                    <a:pt x="368731" y="6634467"/>
                  </a:lnTo>
                  <a:lnTo>
                    <a:pt x="372656" y="6676745"/>
                  </a:lnTo>
                  <a:lnTo>
                    <a:pt x="378206" y="6747256"/>
                  </a:lnTo>
                  <a:lnTo>
                    <a:pt x="356984" y="6772135"/>
                  </a:lnTo>
                  <a:lnTo>
                    <a:pt x="332828" y="6789242"/>
                  </a:lnTo>
                  <a:lnTo>
                    <a:pt x="305752" y="6798577"/>
                  </a:lnTo>
                  <a:lnTo>
                    <a:pt x="275755" y="6800126"/>
                  </a:lnTo>
                  <a:lnTo>
                    <a:pt x="241554" y="6804177"/>
                  </a:lnTo>
                  <a:lnTo>
                    <a:pt x="204419" y="6805155"/>
                  </a:lnTo>
                  <a:lnTo>
                    <a:pt x="167259" y="6803453"/>
                  </a:lnTo>
                  <a:lnTo>
                    <a:pt x="133019" y="6799440"/>
                  </a:lnTo>
                  <a:lnTo>
                    <a:pt x="97447" y="6796303"/>
                  </a:lnTo>
                  <a:lnTo>
                    <a:pt x="70497" y="6790322"/>
                  </a:lnTo>
                  <a:lnTo>
                    <a:pt x="53848" y="6778206"/>
                  </a:lnTo>
                  <a:lnTo>
                    <a:pt x="47472" y="6759981"/>
                  </a:lnTo>
                  <a:lnTo>
                    <a:pt x="51384" y="6735635"/>
                  </a:lnTo>
                  <a:lnTo>
                    <a:pt x="47548" y="6701053"/>
                  </a:lnTo>
                  <a:lnTo>
                    <a:pt x="49098" y="6662610"/>
                  </a:lnTo>
                  <a:lnTo>
                    <a:pt x="52781" y="6623913"/>
                  </a:lnTo>
                  <a:lnTo>
                    <a:pt x="55321" y="6588519"/>
                  </a:lnTo>
                  <a:lnTo>
                    <a:pt x="55841" y="6548564"/>
                  </a:lnTo>
                  <a:lnTo>
                    <a:pt x="75603" y="6502514"/>
                  </a:lnTo>
                  <a:lnTo>
                    <a:pt x="149961" y="6479197"/>
                  </a:lnTo>
                  <a:lnTo>
                    <a:pt x="193103" y="6475133"/>
                  </a:lnTo>
                  <a:lnTo>
                    <a:pt x="236715" y="6473647"/>
                  </a:lnTo>
                  <a:lnTo>
                    <a:pt x="277863" y="6472872"/>
                  </a:lnTo>
                  <a:lnTo>
                    <a:pt x="348856" y="6468313"/>
                  </a:lnTo>
                  <a:lnTo>
                    <a:pt x="387197" y="6468948"/>
                  </a:lnTo>
                  <a:lnTo>
                    <a:pt x="443014" y="6501117"/>
                  </a:lnTo>
                  <a:lnTo>
                    <a:pt x="457454" y="6539535"/>
                  </a:lnTo>
                  <a:lnTo>
                    <a:pt x="463651" y="6585826"/>
                  </a:lnTo>
                  <a:lnTo>
                    <a:pt x="464604" y="6634366"/>
                  </a:lnTo>
                  <a:lnTo>
                    <a:pt x="463308" y="6679501"/>
                  </a:lnTo>
                  <a:lnTo>
                    <a:pt x="462775" y="6715569"/>
                  </a:lnTo>
                  <a:lnTo>
                    <a:pt x="465315" y="6746926"/>
                  </a:lnTo>
                  <a:lnTo>
                    <a:pt x="468922" y="6785343"/>
                  </a:lnTo>
                  <a:lnTo>
                    <a:pt x="469722" y="6823151"/>
                  </a:lnTo>
                  <a:lnTo>
                    <a:pt x="463842" y="6852653"/>
                  </a:lnTo>
                  <a:lnTo>
                    <a:pt x="442214" y="6879653"/>
                  </a:lnTo>
                  <a:lnTo>
                    <a:pt x="412521" y="6892747"/>
                  </a:lnTo>
                  <a:lnTo>
                    <a:pt x="378231" y="6896570"/>
                  </a:lnTo>
                  <a:lnTo>
                    <a:pt x="342887" y="6895757"/>
                  </a:lnTo>
                  <a:lnTo>
                    <a:pt x="318846" y="6894906"/>
                  </a:lnTo>
                  <a:lnTo>
                    <a:pt x="212636" y="6895871"/>
                  </a:lnTo>
                  <a:lnTo>
                    <a:pt x="113931" y="6896354"/>
                  </a:lnTo>
                  <a:lnTo>
                    <a:pt x="64592" y="6896887"/>
                  </a:lnTo>
                  <a:lnTo>
                    <a:pt x="15265" y="6897878"/>
                  </a:lnTo>
                  <a:lnTo>
                    <a:pt x="0" y="6913537"/>
                  </a:lnTo>
                  <a:lnTo>
                    <a:pt x="3835" y="6924243"/>
                  </a:lnTo>
                  <a:lnTo>
                    <a:pt x="15265" y="6929488"/>
                  </a:lnTo>
                  <a:lnTo>
                    <a:pt x="67043" y="6931355"/>
                  </a:lnTo>
                  <a:lnTo>
                    <a:pt x="118846" y="6932422"/>
                  </a:lnTo>
                  <a:lnTo>
                    <a:pt x="170675" y="6932879"/>
                  </a:lnTo>
                  <a:lnTo>
                    <a:pt x="274332" y="6932841"/>
                  </a:lnTo>
                  <a:lnTo>
                    <a:pt x="288836" y="6933057"/>
                  </a:lnTo>
                  <a:lnTo>
                    <a:pt x="319532" y="6934530"/>
                  </a:lnTo>
                  <a:lnTo>
                    <a:pt x="369252" y="6937464"/>
                  </a:lnTo>
                  <a:lnTo>
                    <a:pt x="402831" y="6938200"/>
                  </a:lnTo>
                  <a:lnTo>
                    <a:pt x="464807" y="6931304"/>
                  </a:lnTo>
                  <a:lnTo>
                    <a:pt x="500367" y="6905993"/>
                  </a:lnTo>
                  <a:lnTo>
                    <a:pt x="505498" y="6886918"/>
                  </a:lnTo>
                  <a:lnTo>
                    <a:pt x="512775" y="6833489"/>
                  </a:lnTo>
                  <a:close/>
                </a:path>
                <a:path extrusionOk="0" h="13716000" w="2694305">
                  <a:moveTo>
                    <a:pt x="512775" y="6190666"/>
                  </a:moveTo>
                  <a:lnTo>
                    <a:pt x="512597" y="6133122"/>
                  </a:lnTo>
                  <a:lnTo>
                    <a:pt x="505714" y="6021375"/>
                  </a:lnTo>
                  <a:lnTo>
                    <a:pt x="506298" y="5985776"/>
                  </a:lnTo>
                  <a:lnTo>
                    <a:pt x="507758" y="5941009"/>
                  </a:lnTo>
                  <a:lnTo>
                    <a:pt x="506730" y="5893143"/>
                  </a:lnTo>
                  <a:lnTo>
                    <a:pt x="499846" y="5848235"/>
                  </a:lnTo>
                  <a:lnTo>
                    <a:pt x="483755" y="5812333"/>
                  </a:lnTo>
                  <a:lnTo>
                    <a:pt x="455091" y="5791505"/>
                  </a:lnTo>
                  <a:lnTo>
                    <a:pt x="405422" y="5782272"/>
                  </a:lnTo>
                  <a:lnTo>
                    <a:pt x="350012" y="5780519"/>
                  </a:lnTo>
                  <a:lnTo>
                    <a:pt x="294106" y="5782894"/>
                  </a:lnTo>
                  <a:lnTo>
                    <a:pt x="242989" y="5786044"/>
                  </a:lnTo>
                  <a:lnTo>
                    <a:pt x="189230" y="5789981"/>
                  </a:lnTo>
                  <a:lnTo>
                    <a:pt x="135788" y="5796026"/>
                  </a:lnTo>
                  <a:lnTo>
                    <a:pt x="82575" y="5803938"/>
                  </a:lnTo>
                  <a:lnTo>
                    <a:pt x="29527" y="5813463"/>
                  </a:lnTo>
                  <a:lnTo>
                    <a:pt x="4000" y="6166383"/>
                  </a:lnTo>
                  <a:lnTo>
                    <a:pt x="5156" y="6173394"/>
                  </a:lnTo>
                  <a:lnTo>
                    <a:pt x="75298" y="6195873"/>
                  </a:lnTo>
                  <a:lnTo>
                    <a:pt x="129997" y="6201359"/>
                  </a:lnTo>
                  <a:lnTo>
                    <a:pt x="184873" y="6204331"/>
                  </a:lnTo>
                  <a:lnTo>
                    <a:pt x="240080" y="6204356"/>
                  </a:lnTo>
                  <a:lnTo>
                    <a:pt x="277215" y="6204064"/>
                  </a:lnTo>
                  <a:lnTo>
                    <a:pt x="318071" y="6203162"/>
                  </a:lnTo>
                  <a:lnTo>
                    <a:pt x="358330" y="6198692"/>
                  </a:lnTo>
                  <a:lnTo>
                    <a:pt x="412407" y="6175997"/>
                  </a:lnTo>
                  <a:lnTo>
                    <a:pt x="425043" y="6122073"/>
                  </a:lnTo>
                  <a:lnTo>
                    <a:pt x="425246" y="6074969"/>
                  </a:lnTo>
                  <a:lnTo>
                    <a:pt x="424065" y="6021387"/>
                  </a:lnTo>
                  <a:lnTo>
                    <a:pt x="419366" y="5968162"/>
                  </a:lnTo>
                  <a:lnTo>
                    <a:pt x="409016" y="5922111"/>
                  </a:lnTo>
                  <a:lnTo>
                    <a:pt x="372275" y="5885929"/>
                  </a:lnTo>
                  <a:lnTo>
                    <a:pt x="327139" y="5878893"/>
                  </a:lnTo>
                  <a:lnTo>
                    <a:pt x="268998" y="5877242"/>
                  </a:lnTo>
                  <a:lnTo>
                    <a:pt x="210845" y="5879770"/>
                  </a:lnTo>
                  <a:lnTo>
                    <a:pt x="165696" y="5885269"/>
                  </a:lnTo>
                  <a:lnTo>
                    <a:pt x="127025" y="5905271"/>
                  </a:lnTo>
                  <a:lnTo>
                    <a:pt x="109956" y="5941136"/>
                  </a:lnTo>
                  <a:lnTo>
                    <a:pt x="107657" y="5986399"/>
                  </a:lnTo>
                  <a:lnTo>
                    <a:pt x="113271" y="6034646"/>
                  </a:lnTo>
                  <a:lnTo>
                    <a:pt x="119989" y="6079426"/>
                  </a:lnTo>
                  <a:lnTo>
                    <a:pt x="301713" y="6101664"/>
                  </a:lnTo>
                  <a:lnTo>
                    <a:pt x="329057" y="6033579"/>
                  </a:lnTo>
                  <a:lnTo>
                    <a:pt x="298653" y="5986869"/>
                  </a:lnTo>
                  <a:lnTo>
                    <a:pt x="211823" y="5976848"/>
                  </a:lnTo>
                  <a:lnTo>
                    <a:pt x="195389" y="6014288"/>
                  </a:lnTo>
                  <a:lnTo>
                    <a:pt x="237312" y="6024829"/>
                  </a:lnTo>
                  <a:lnTo>
                    <a:pt x="261429" y="6030442"/>
                  </a:lnTo>
                  <a:lnTo>
                    <a:pt x="236410" y="6060973"/>
                  </a:lnTo>
                  <a:lnTo>
                    <a:pt x="186728" y="6060021"/>
                  </a:lnTo>
                  <a:lnTo>
                    <a:pt x="157022" y="6024118"/>
                  </a:lnTo>
                  <a:lnTo>
                    <a:pt x="153657" y="5987402"/>
                  </a:lnTo>
                  <a:lnTo>
                    <a:pt x="155422" y="5954128"/>
                  </a:lnTo>
                  <a:lnTo>
                    <a:pt x="165696" y="5930760"/>
                  </a:lnTo>
                  <a:lnTo>
                    <a:pt x="188442" y="5926074"/>
                  </a:lnTo>
                  <a:lnTo>
                    <a:pt x="230238" y="5925807"/>
                  </a:lnTo>
                  <a:lnTo>
                    <a:pt x="273189" y="5927991"/>
                  </a:lnTo>
                  <a:lnTo>
                    <a:pt x="339255" y="5942977"/>
                  </a:lnTo>
                  <a:lnTo>
                    <a:pt x="368731" y="5991644"/>
                  </a:lnTo>
                  <a:lnTo>
                    <a:pt x="372656" y="6033922"/>
                  </a:lnTo>
                  <a:lnTo>
                    <a:pt x="378206" y="6104445"/>
                  </a:lnTo>
                  <a:lnTo>
                    <a:pt x="356984" y="6129325"/>
                  </a:lnTo>
                  <a:lnTo>
                    <a:pt x="332828" y="6146419"/>
                  </a:lnTo>
                  <a:lnTo>
                    <a:pt x="305752" y="6155753"/>
                  </a:lnTo>
                  <a:lnTo>
                    <a:pt x="275755" y="6157315"/>
                  </a:lnTo>
                  <a:lnTo>
                    <a:pt x="241554" y="6161367"/>
                  </a:lnTo>
                  <a:lnTo>
                    <a:pt x="204419" y="6162345"/>
                  </a:lnTo>
                  <a:lnTo>
                    <a:pt x="167259" y="6160630"/>
                  </a:lnTo>
                  <a:lnTo>
                    <a:pt x="133019" y="6156617"/>
                  </a:lnTo>
                  <a:lnTo>
                    <a:pt x="97447" y="6153480"/>
                  </a:lnTo>
                  <a:lnTo>
                    <a:pt x="70497" y="6147498"/>
                  </a:lnTo>
                  <a:lnTo>
                    <a:pt x="53848" y="6135395"/>
                  </a:lnTo>
                  <a:lnTo>
                    <a:pt x="47472" y="6117158"/>
                  </a:lnTo>
                  <a:lnTo>
                    <a:pt x="51384" y="6092812"/>
                  </a:lnTo>
                  <a:lnTo>
                    <a:pt x="47548" y="6058230"/>
                  </a:lnTo>
                  <a:lnTo>
                    <a:pt x="49098" y="6019800"/>
                  </a:lnTo>
                  <a:lnTo>
                    <a:pt x="52781" y="5981090"/>
                  </a:lnTo>
                  <a:lnTo>
                    <a:pt x="55321" y="5945708"/>
                  </a:lnTo>
                  <a:lnTo>
                    <a:pt x="55841" y="5905741"/>
                  </a:lnTo>
                  <a:lnTo>
                    <a:pt x="75603" y="5859691"/>
                  </a:lnTo>
                  <a:lnTo>
                    <a:pt x="149961" y="5836374"/>
                  </a:lnTo>
                  <a:lnTo>
                    <a:pt x="193103" y="5832322"/>
                  </a:lnTo>
                  <a:lnTo>
                    <a:pt x="236715" y="5830836"/>
                  </a:lnTo>
                  <a:lnTo>
                    <a:pt x="277863" y="5830062"/>
                  </a:lnTo>
                  <a:lnTo>
                    <a:pt x="348856" y="5825490"/>
                  </a:lnTo>
                  <a:lnTo>
                    <a:pt x="387197" y="5826125"/>
                  </a:lnTo>
                  <a:lnTo>
                    <a:pt x="443014" y="5858294"/>
                  </a:lnTo>
                  <a:lnTo>
                    <a:pt x="457454" y="5896711"/>
                  </a:lnTo>
                  <a:lnTo>
                    <a:pt x="463651" y="5943003"/>
                  </a:lnTo>
                  <a:lnTo>
                    <a:pt x="464604" y="5991542"/>
                  </a:lnTo>
                  <a:lnTo>
                    <a:pt x="463308" y="6036678"/>
                  </a:lnTo>
                  <a:lnTo>
                    <a:pt x="462775" y="6072746"/>
                  </a:lnTo>
                  <a:lnTo>
                    <a:pt x="465315" y="6104102"/>
                  </a:lnTo>
                  <a:lnTo>
                    <a:pt x="468922" y="6142533"/>
                  </a:lnTo>
                  <a:lnTo>
                    <a:pt x="469722" y="6180328"/>
                  </a:lnTo>
                  <a:lnTo>
                    <a:pt x="463842" y="6209843"/>
                  </a:lnTo>
                  <a:lnTo>
                    <a:pt x="442214" y="6236843"/>
                  </a:lnTo>
                  <a:lnTo>
                    <a:pt x="412508" y="6249936"/>
                  </a:lnTo>
                  <a:lnTo>
                    <a:pt x="378218" y="6253746"/>
                  </a:lnTo>
                  <a:lnTo>
                    <a:pt x="342861" y="6252934"/>
                  </a:lnTo>
                  <a:lnTo>
                    <a:pt x="318833" y="6252083"/>
                  </a:lnTo>
                  <a:lnTo>
                    <a:pt x="212636" y="6253048"/>
                  </a:lnTo>
                  <a:lnTo>
                    <a:pt x="113931" y="6253531"/>
                  </a:lnTo>
                  <a:lnTo>
                    <a:pt x="64592" y="6254077"/>
                  </a:lnTo>
                  <a:lnTo>
                    <a:pt x="15265" y="6255067"/>
                  </a:lnTo>
                  <a:lnTo>
                    <a:pt x="0" y="6270726"/>
                  </a:lnTo>
                  <a:lnTo>
                    <a:pt x="3835" y="6281420"/>
                  </a:lnTo>
                  <a:lnTo>
                    <a:pt x="15265" y="6286665"/>
                  </a:lnTo>
                  <a:lnTo>
                    <a:pt x="67043" y="6288532"/>
                  </a:lnTo>
                  <a:lnTo>
                    <a:pt x="118846" y="6289599"/>
                  </a:lnTo>
                  <a:lnTo>
                    <a:pt x="170675" y="6290068"/>
                  </a:lnTo>
                  <a:lnTo>
                    <a:pt x="274332" y="6290030"/>
                  </a:lnTo>
                  <a:lnTo>
                    <a:pt x="288836" y="6290246"/>
                  </a:lnTo>
                  <a:lnTo>
                    <a:pt x="319519" y="6291719"/>
                  </a:lnTo>
                  <a:lnTo>
                    <a:pt x="369239" y="6294640"/>
                  </a:lnTo>
                  <a:lnTo>
                    <a:pt x="402831" y="6295377"/>
                  </a:lnTo>
                  <a:lnTo>
                    <a:pt x="464807" y="6288481"/>
                  </a:lnTo>
                  <a:lnTo>
                    <a:pt x="500367" y="6263183"/>
                  </a:lnTo>
                  <a:lnTo>
                    <a:pt x="505498" y="6244107"/>
                  </a:lnTo>
                  <a:lnTo>
                    <a:pt x="512775" y="6190666"/>
                  </a:lnTo>
                  <a:close/>
                </a:path>
                <a:path extrusionOk="0" h="13716000" w="2694305">
                  <a:moveTo>
                    <a:pt x="512775" y="5547855"/>
                  </a:moveTo>
                  <a:lnTo>
                    <a:pt x="512597" y="5490311"/>
                  </a:lnTo>
                  <a:lnTo>
                    <a:pt x="505714" y="5378551"/>
                  </a:lnTo>
                  <a:lnTo>
                    <a:pt x="506298" y="5342953"/>
                  </a:lnTo>
                  <a:lnTo>
                    <a:pt x="507758" y="5298198"/>
                  </a:lnTo>
                  <a:lnTo>
                    <a:pt x="506730" y="5250332"/>
                  </a:lnTo>
                  <a:lnTo>
                    <a:pt x="499846" y="5205425"/>
                  </a:lnTo>
                  <a:lnTo>
                    <a:pt x="483755" y="5169522"/>
                  </a:lnTo>
                  <a:lnTo>
                    <a:pt x="455091" y="5148681"/>
                  </a:lnTo>
                  <a:lnTo>
                    <a:pt x="405422" y="5139461"/>
                  </a:lnTo>
                  <a:lnTo>
                    <a:pt x="350012" y="5137696"/>
                  </a:lnTo>
                  <a:lnTo>
                    <a:pt x="294106" y="5140071"/>
                  </a:lnTo>
                  <a:lnTo>
                    <a:pt x="242989" y="5143220"/>
                  </a:lnTo>
                  <a:lnTo>
                    <a:pt x="189230" y="5147157"/>
                  </a:lnTo>
                  <a:lnTo>
                    <a:pt x="135788" y="5153215"/>
                  </a:lnTo>
                  <a:lnTo>
                    <a:pt x="82575" y="5161127"/>
                  </a:lnTo>
                  <a:lnTo>
                    <a:pt x="29527" y="5170652"/>
                  </a:lnTo>
                  <a:lnTo>
                    <a:pt x="4000" y="5523560"/>
                  </a:lnTo>
                  <a:lnTo>
                    <a:pt x="5156" y="5530570"/>
                  </a:lnTo>
                  <a:lnTo>
                    <a:pt x="75298" y="5553075"/>
                  </a:lnTo>
                  <a:lnTo>
                    <a:pt x="129997" y="5558548"/>
                  </a:lnTo>
                  <a:lnTo>
                    <a:pt x="184873" y="5561508"/>
                  </a:lnTo>
                  <a:lnTo>
                    <a:pt x="240080" y="5561533"/>
                  </a:lnTo>
                  <a:lnTo>
                    <a:pt x="277215" y="5561254"/>
                  </a:lnTo>
                  <a:lnTo>
                    <a:pt x="318071" y="5560339"/>
                  </a:lnTo>
                  <a:lnTo>
                    <a:pt x="358330" y="5555881"/>
                  </a:lnTo>
                  <a:lnTo>
                    <a:pt x="412407" y="5533187"/>
                  </a:lnTo>
                  <a:lnTo>
                    <a:pt x="425043" y="5479250"/>
                  </a:lnTo>
                  <a:lnTo>
                    <a:pt x="425246" y="5432145"/>
                  </a:lnTo>
                  <a:lnTo>
                    <a:pt x="424065" y="5378577"/>
                  </a:lnTo>
                  <a:lnTo>
                    <a:pt x="419366" y="5325351"/>
                  </a:lnTo>
                  <a:lnTo>
                    <a:pt x="409016" y="5279301"/>
                  </a:lnTo>
                  <a:lnTo>
                    <a:pt x="372275" y="5243119"/>
                  </a:lnTo>
                  <a:lnTo>
                    <a:pt x="327139" y="5236095"/>
                  </a:lnTo>
                  <a:lnTo>
                    <a:pt x="268998" y="5234432"/>
                  </a:lnTo>
                  <a:lnTo>
                    <a:pt x="210845" y="5236946"/>
                  </a:lnTo>
                  <a:lnTo>
                    <a:pt x="165696" y="5242445"/>
                  </a:lnTo>
                  <a:lnTo>
                    <a:pt x="127025" y="5262461"/>
                  </a:lnTo>
                  <a:lnTo>
                    <a:pt x="109956" y="5298313"/>
                  </a:lnTo>
                  <a:lnTo>
                    <a:pt x="107657" y="5343588"/>
                  </a:lnTo>
                  <a:lnTo>
                    <a:pt x="113271" y="5391836"/>
                  </a:lnTo>
                  <a:lnTo>
                    <a:pt x="119989" y="5436616"/>
                  </a:lnTo>
                  <a:lnTo>
                    <a:pt x="301713" y="5458841"/>
                  </a:lnTo>
                  <a:lnTo>
                    <a:pt x="329057" y="5390756"/>
                  </a:lnTo>
                  <a:lnTo>
                    <a:pt x="298653" y="5344058"/>
                  </a:lnTo>
                  <a:lnTo>
                    <a:pt x="211823" y="5334025"/>
                  </a:lnTo>
                  <a:lnTo>
                    <a:pt x="195389" y="5371465"/>
                  </a:lnTo>
                  <a:lnTo>
                    <a:pt x="237312" y="5382006"/>
                  </a:lnTo>
                  <a:lnTo>
                    <a:pt x="261429" y="5387619"/>
                  </a:lnTo>
                  <a:lnTo>
                    <a:pt x="236410" y="5418163"/>
                  </a:lnTo>
                  <a:lnTo>
                    <a:pt x="186728" y="5417197"/>
                  </a:lnTo>
                  <a:lnTo>
                    <a:pt x="157022" y="5381307"/>
                  </a:lnTo>
                  <a:lnTo>
                    <a:pt x="153657" y="5344579"/>
                  </a:lnTo>
                  <a:lnTo>
                    <a:pt x="155422" y="5311305"/>
                  </a:lnTo>
                  <a:lnTo>
                    <a:pt x="165696" y="5287937"/>
                  </a:lnTo>
                  <a:lnTo>
                    <a:pt x="188442" y="5283263"/>
                  </a:lnTo>
                  <a:lnTo>
                    <a:pt x="230238" y="5282997"/>
                  </a:lnTo>
                  <a:lnTo>
                    <a:pt x="273189" y="5285181"/>
                  </a:lnTo>
                  <a:lnTo>
                    <a:pt x="339255" y="5300167"/>
                  </a:lnTo>
                  <a:lnTo>
                    <a:pt x="368731" y="5348833"/>
                  </a:lnTo>
                  <a:lnTo>
                    <a:pt x="372656" y="5391112"/>
                  </a:lnTo>
                  <a:lnTo>
                    <a:pt x="378206" y="5461622"/>
                  </a:lnTo>
                  <a:lnTo>
                    <a:pt x="356984" y="5486501"/>
                  </a:lnTo>
                  <a:lnTo>
                    <a:pt x="332828" y="5503608"/>
                  </a:lnTo>
                  <a:lnTo>
                    <a:pt x="305752" y="5512943"/>
                  </a:lnTo>
                  <a:lnTo>
                    <a:pt x="275755" y="5514492"/>
                  </a:lnTo>
                  <a:lnTo>
                    <a:pt x="241554" y="5518556"/>
                  </a:lnTo>
                  <a:lnTo>
                    <a:pt x="204419" y="5519521"/>
                  </a:lnTo>
                  <a:lnTo>
                    <a:pt x="167259" y="5517807"/>
                  </a:lnTo>
                  <a:lnTo>
                    <a:pt x="133019" y="5513794"/>
                  </a:lnTo>
                  <a:lnTo>
                    <a:pt x="97447" y="5510669"/>
                  </a:lnTo>
                  <a:lnTo>
                    <a:pt x="70497" y="5504688"/>
                  </a:lnTo>
                  <a:lnTo>
                    <a:pt x="53848" y="5492572"/>
                  </a:lnTo>
                  <a:lnTo>
                    <a:pt x="47472" y="5474347"/>
                  </a:lnTo>
                  <a:lnTo>
                    <a:pt x="51384" y="5450002"/>
                  </a:lnTo>
                  <a:lnTo>
                    <a:pt x="47548" y="5415419"/>
                  </a:lnTo>
                  <a:lnTo>
                    <a:pt x="49098" y="5376977"/>
                  </a:lnTo>
                  <a:lnTo>
                    <a:pt x="52781" y="5338280"/>
                  </a:lnTo>
                  <a:lnTo>
                    <a:pt x="55321" y="5302885"/>
                  </a:lnTo>
                  <a:lnTo>
                    <a:pt x="55841" y="5262931"/>
                  </a:lnTo>
                  <a:lnTo>
                    <a:pt x="75603" y="5216880"/>
                  </a:lnTo>
                  <a:lnTo>
                    <a:pt x="149961" y="5193563"/>
                  </a:lnTo>
                  <a:lnTo>
                    <a:pt x="193103" y="5189512"/>
                  </a:lnTo>
                  <a:lnTo>
                    <a:pt x="236715" y="5188013"/>
                  </a:lnTo>
                  <a:lnTo>
                    <a:pt x="277863" y="5187239"/>
                  </a:lnTo>
                  <a:lnTo>
                    <a:pt x="348856" y="5182679"/>
                  </a:lnTo>
                  <a:lnTo>
                    <a:pt x="387197" y="5183314"/>
                  </a:lnTo>
                  <a:lnTo>
                    <a:pt x="443014" y="5215483"/>
                  </a:lnTo>
                  <a:lnTo>
                    <a:pt x="457454" y="5253888"/>
                  </a:lnTo>
                  <a:lnTo>
                    <a:pt x="463651" y="5300192"/>
                  </a:lnTo>
                  <a:lnTo>
                    <a:pt x="464604" y="5348732"/>
                  </a:lnTo>
                  <a:lnTo>
                    <a:pt x="463308" y="5393868"/>
                  </a:lnTo>
                  <a:lnTo>
                    <a:pt x="462775" y="5429936"/>
                  </a:lnTo>
                  <a:lnTo>
                    <a:pt x="465315" y="5461292"/>
                  </a:lnTo>
                  <a:lnTo>
                    <a:pt x="468922" y="5499709"/>
                  </a:lnTo>
                  <a:lnTo>
                    <a:pt x="469722" y="5537517"/>
                  </a:lnTo>
                  <a:lnTo>
                    <a:pt x="463842" y="5567019"/>
                  </a:lnTo>
                  <a:lnTo>
                    <a:pt x="442214" y="5594020"/>
                  </a:lnTo>
                  <a:lnTo>
                    <a:pt x="412508" y="5607113"/>
                  </a:lnTo>
                  <a:lnTo>
                    <a:pt x="378218" y="5610936"/>
                  </a:lnTo>
                  <a:lnTo>
                    <a:pt x="342874" y="5610123"/>
                  </a:lnTo>
                  <a:lnTo>
                    <a:pt x="318846" y="5609272"/>
                  </a:lnTo>
                  <a:lnTo>
                    <a:pt x="212636" y="5610237"/>
                  </a:lnTo>
                  <a:lnTo>
                    <a:pt x="113931" y="5610707"/>
                  </a:lnTo>
                  <a:lnTo>
                    <a:pt x="64592" y="5611253"/>
                  </a:lnTo>
                  <a:lnTo>
                    <a:pt x="15265" y="5612231"/>
                  </a:lnTo>
                  <a:lnTo>
                    <a:pt x="0" y="5627903"/>
                  </a:lnTo>
                  <a:lnTo>
                    <a:pt x="3835" y="5638597"/>
                  </a:lnTo>
                  <a:lnTo>
                    <a:pt x="15265" y="5643842"/>
                  </a:lnTo>
                  <a:lnTo>
                    <a:pt x="67043" y="5645721"/>
                  </a:lnTo>
                  <a:lnTo>
                    <a:pt x="118846" y="5646775"/>
                  </a:lnTo>
                  <a:lnTo>
                    <a:pt x="170675" y="5647245"/>
                  </a:lnTo>
                  <a:lnTo>
                    <a:pt x="274332" y="5647220"/>
                  </a:lnTo>
                  <a:lnTo>
                    <a:pt x="288836" y="5647436"/>
                  </a:lnTo>
                  <a:lnTo>
                    <a:pt x="319506" y="5648909"/>
                  </a:lnTo>
                  <a:lnTo>
                    <a:pt x="369227" y="5651830"/>
                  </a:lnTo>
                  <a:lnTo>
                    <a:pt x="402818" y="5652554"/>
                  </a:lnTo>
                  <a:lnTo>
                    <a:pt x="464807" y="5645658"/>
                  </a:lnTo>
                  <a:lnTo>
                    <a:pt x="500367" y="5620359"/>
                  </a:lnTo>
                  <a:lnTo>
                    <a:pt x="505498" y="5601284"/>
                  </a:lnTo>
                  <a:lnTo>
                    <a:pt x="512775" y="5547855"/>
                  </a:lnTo>
                  <a:close/>
                </a:path>
                <a:path extrusionOk="0" h="13716000" w="2694305">
                  <a:moveTo>
                    <a:pt x="512775" y="4905045"/>
                  </a:moveTo>
                  <a:lnTo>
                    <a:pt x="512597" y="4847488"/>
                  </a:lnTo>
                  <a:lnTo>
                    <a:pt x="505714" y="4735741"/>
                  </a:lnTo>
                  <a:lnTo>
                    <a:pt x="506298" y="4700143"/>
                  </a:lnTo>
                  <a:lnTo>
                    <a:pt x="507758" y="4655388"/>
                  </a:lnTo>
                  <a:lnTo>
                    <a:pt x="506730" y="4607522"/>
                  </a:lnTo>
                  <a:lnTo>
                    <a:pt x="499846" y="4562602"/>
                  </a:lnTo>
                  <a:lnTo>
                    <a:pt x="483755" y="4526699"/>
                  </a:lnTo>
                  <a:lnTo>
                    <a:pt x="455091" y="4505871"/>
                  </a:lnTo>
                  <a:lnTo>
                    <a:pt x="405422" y="4496638"/>
                  </a:lnTo>
                  <a:lnTo>
                    <a:pt x="350012" y="4494885"/>
                  </a:lnTo>
                  <a:lnTo>
                    <a:pt x="294106" y="4497260"/>
                  </a:lnTo>
                  <a:lnTo>
                    <a:pt x="242989" y="4500410"/>
                  </a:lnTo>
                  <a:lnTo>
                    <a:pt x="189230" y="4504347"/>
                  </a:lnTo>
                  <a:lnTo>
                    <a:pt x="135788" y="4510392"/>
                  </a:lnTo>
                  <a:lnTo>
                    <a:pt x="82575" y="4518304"/>
                  </a:lnTo>
                  <a:lnTo>
                    <a:pt x="29527" y="4527829"/>
                  </a:lnTo>
                  <a:lnTo>
                    <a:pt x="4000" y="4880749"/>
                  </a:lnTo>
                  <a:lnTo>
                    <a:pt x="5156" y="4887760"/>
                  </a:lnTo>
                  <a:lnTo>
                    <a:pt x="75298" y="4910252"/>
                  </a:lnTo>
                  <a:lnTo>
                    <a:pt x="129997" y="4915725"/>
                  </a:lnTo>
                  <a:lnTo>
                    <a:pt x="184873" y="4918697"/>
                  </a:lnTo>
                  <a:lnTo>
                    <a:pt x="240080" y="4918722"/>
                  </a:lnTo>
                  <a:lnTo>
                    <a:pt x="277215" y="4918430"/>
                  </a:lnTo>
                  <a:lnTo>
                    <a:pt x="318071" y="4917529"/>
                  </a:lnTo>
                  <a:lnTo>
                    <a:pt x="358330" y="4913058"/>
                  </a:lnTo>
                  <a:lnTo>
                    <a:pt x="412407" y="4890376"/>
                  </a:lnTo>
                  <a:lnTo>
                    <a:pt x="425043" y="4836439"/>
                  </a:lnTo>
                  <a:lnTo>
                    <a:pt x="425246" y="4789335"/>
                  </a:lnTo>
                  <a:lnTo>
                    <a:pt x="424065" y="4735754"/>
                  </a:lnTo>
                  <a:lnTo>
                    <a:pt x="419366" y="4682528"/>
                  </a:lnTo>
                  <a:lnTo>
                    <a:pt x="409016" y="4636478"/>
                  </a:lnTo>
                  <a:lnTo>
                    <a:pt x="372275" y="4600308"/>
                  </a:lnTo>
                  <a:lnTo>
                    <a:pt x="327139" y="4593272"/>
                  </a:lnTo>
                  <a:lnTo>
                    <a:pt x="268998" y="4591609"/>
                  </a:lnTo>
                  <a:lnTo>
                    <a:pt x="210845" y="4594136"/>
                  </a:lnTo>
                  <a:lnTo>
                    <a:pt x="165696" y="4599635"/>
                  </a:lnTo>
                  <a:lnTo>
                    <a:pt x="127025" y="4619637"/>
                  </a:lnTo>
                  <a:lnTo>
                    <a:pt x="109956" y="4655502"/>
                  </a:lnTo>
                  <a:lnTo>
                    <a:pt x="107657" y="4700765"/>
                  </a:lnTo>
                  <a:lnTo>
                    <a:pt x="113271" y="4749012"/>
                  </a:lnTo>
                  <a:lnTo>
                    <a:pt x="119989" y="4793793"/>
                  </a:lnTo>
                  <a:lnTo>
                    <a:pt x="301713" y="4816030"/>
                  </a:lnTo>
                  <a:lnTo>
                    <a:pt x="329057" y="4747946"/>
                  </a:lnTo>
                  <a:lnTo>
                    <a:pt x="298653" y="4701235"/>
                  </a:lnTo>
                  <a:lnTo>
                    <a:pt x="211823" y="4691215"/>
                  </a:lnTo>
                  <a:lnTo>
                    <a:pt x="195389" y="4728654"/>
                  </a:lnTo>
                  <a:lnTo>
                    <a:pt x="237312" y="4739195"/>
                  </a:lnTo>
                  <a:lnTo>
                    <a:pt x="261429" y="4744809"/>
                  </a:lnTo>
                  <a:lnTo>
                    <a:pt x="236410" y="4775339"/>
                  </a:lnTo>
                  <a:lnTo>
                    <a:pt x="186728" y="4774387"/>
                  </a:lnTo>
                  <a:lnTo>
                    <a:pt x="157022" y="4738484"/>
                  </a:lnTo>
                  <a:lnTo>
                    <a:pt x="153657" y="4701768"/>
                  </a:lnTo>
                  <a:lnTo>
                    <a:pt x="155422" y="4668494"/>
                  </a:lnTo>
                  <a:lnTo>
                    <a:pt x="165696" y="4645126"/>
                  </a:lnTo>
                  <a:lnTo>
                    <a:pt x="188442" y="4640440"/>
                  </a:lnTo>
                  <a:lnTo>
                    <a:pt x="230238" y="4640173"/>
                  </a:lnTo>
                  <a:lnTo>
                    <a:pt x="273189" y="4642358"/>
                  </a:lnTo>
                  <a:lnTo>
                    <a:pt x="339255" y="4657356"/>
                  </a:lnTo>
                  <a:lnTo>
                    <a:pt x="368731" y="4706010"/>
                  </a:lnTo>
                  <a:lnTo>
                    <a:pt x="372656" y="4748288"/>
                  </a:lnTo>
                  <a:lnTo>
                    <a:pt x="378206" y="4818812"/>
                  </a:lnTo>
                  <a:lnTo>
                    <a:pt x="356984" y="4843691"/>
                  </a:lnTo>
                  <a:lnTo>
                    <a:pt x="332828" y="4860785"/>
                  </a:lnTo>
                  <a:lnTo>
                    <a:pt x="305752" y="4870120"/>
                  </a:lnTo>
                  <a:lnTo>
                    <a:pt x="275755" y="4871682"/>
                  </a:lnTo>
                  <a:lnTo>
                    <a:pt x="241554" y="4875733"/>
                  </a:lnTo>
                  <a:lnTo>
                    <a:pt x="204419" y="4876711"/>
                  </a:lnTo>
                  <a:lnTo>
                    <a:pt x="167259" y="4874996"/>
                  </a:lnTo>
                  <a:lnTo>
                    <a:pt x="133019" y="4870983"/>
                  </a:lnTo>
                  <a:lnTo>
                    <a:pt x="97447" y="4867846"/>
                  </a:lnTo>
                  <a:lnTo>
                    <a:pt x="70497" y="4861865"/>
                  </a:lnTo>
                  <a:lnTo>
                    <a:pt x="53848" y="4849761"/>
                  </a:lnTo>
                  <a:lnTo>
                    <a:pt x="47472" y="4831537"/>
                  </a:lnTo>
                  <a:lnTo>
                    <a:pt x="51384" y="4807178"/>
                  </a:lnTo>
                  <a:lnTo>
                    <a:pt x="47548" y="4772596"/>
                  </a:lnTo>
                  <a:lnTo>
                    <a:pt x="49098" y="4734166"/>
                  </a:lnTo>
                  <a:lnTo>
                    <a:pt x="52781" y="4695456"/>
                  </a:lnTo>
                  <a:lnTo>
                    <a:pt x="55321" y="4660074"/>
                  </a:lnTo>
                  <a:lnTo>
                    <a:pt x="55841" y="4620107"/>
                  </a:lnTo>
                  <a:lnTo>
                    <a:pt x="75603" y="4574057"/>
                  </a:lnTo>
                  <a:lnTo>
                    <a:pt x="149961" y="4550740"/>
                  </a:lnTo>
                  <a:lnTo>
                    <a:pt x="193103" y="4546689"/>
                  </a:lnTo>
                  <a:lnTo>
                    <a:pt x="236715" y="4545203"/>
                  </a:lnTo>
                  <a:lnTo>
                    <a:pt x="277863" y="4544428"/>
                  </a:lnTo>
                  <a:lnTo>
                    <a:pt x="348856" y="4539856"/>
                  </a:lnTo>
                  <a:lnTo>
                    <a:pt x="387197" y="4540491"/>
                  </a:lnTo>
                  <a:lnTo>
                    <a:pt x="443014" y="4572660"/>
                  </a:lnTo>
                  <a:lnTo>
                    <a:pt x="457454" y="4611078"/>
                  </a:lnTo>
                  <a:lnTo>
                    <a:pt x="463651" y="4657369"/>
                  </a:lnTo>
                  <a:lnTo>
                    <a:pt x="464604" y="4705921"/>
                  </a:lnTo>
                  <a:lnTo>
                    <a:pt x="463308" y="4751044"/>
                  </a:lnTo>
                  <a:lnTo>
                    <a:pt x="462775" y="4787125"/>
                  </a:lnTo>
                  <a:lnTo>
                    <a:pt x="465315" y="4818481"/>
                  </a:lnTo>
                  <a:lnTo>
                    <a:pt x="468922" y="4856899"/>
                  </a:lnTo>
                  <a:lnTo>
                    <a:pt x="469722" y="4894694"/>
                  </a:lnTo>
                  <a:lnTo>
                    <a:pt x="463842" y="4924209"/>
                  </a:lnTo>
                  <a:lnTo>
                    <a:pt x="442214" y="4951209"/>
                  </a:lnTo>
                  <a:lnTo>
                    <a:pt x="412508" y="4964303"/>
                  </a:lnTo>
                  <a:lnTo>
                    <a:pt x="378218" y="4968125"/>
                  </a:lnTo>
                  <a:lnTo>
                    <a:pt x="342861" y="4967313"/>
                  </a:lnTo>
                  <a:lnTo>
                    <a:pt x="318833" y="4966449"/>
                  </a:lnTo>
                  <a:lnTo>
                    <a:pt x="212636" y="4967414"/>
                  </a:lnTo>
                  <a:lnTo>
                    <a:pt x="113931" y="4967910"/>
                  </a:lnTo>
                  <a:lnTo>
                    <a:pt x="64592" y="4968443"/>
                  </a:lnTo>
                  <a:lnTo>
                    <a:pt x="15265" y="4969434"/>
                  </a:lnTo>
                  <a:lnTo>
                    <a:pt x="0" y="4985093"/>
                  </a:lnTo>
                  <a:lnTo>
                    <a:pt x="3835" y="4995786"/>
                  </a:lnTo>
                  <a:lnTo>
                    <a:pt x="15265" y="5001031"/>
                  </a:lnTo>
                  <a:lnTo>
                    <a:pt x="67043" y="5002898"/>
                  </a:lnTo>
                  <a:lnTo>
                    <a:pt x="118846" y="5003965"/>
                  </a:lnTo>
                  <a:lnTo>
                    <a:pt x="170675" y="5004435"/>
                  </a:lnTo>
                  <a:lnTo>
                    <a:pt x="274332" y="5004409"/>
                  </a:lnTo>
                  <a:lnTo>
                    <a:pt x="288823" y="5004613"/>
                  </a:lnTo>
                  <a:lnTo>
                    <a:pt x="319493" y="5006073"/>
                  </a:lnTo>
                  <a:lnTo>
                    <a:pt x="369214" y="5009007"/>
                  </a:lnTo>
                  <a:lnTo>
                    <a:pt x="402805" y="5009743"/>
                  </a:lnTo>
                  <a:lnTo>
                    <a:pt x="464807" y="5002847"/>
                  </a:lnTo>
                  <a:lnTo>
                    <a:pt x="500367" y="4977549"/>
                  </a:lnTo>
                  <a:lnTo>
                    <a:pt x="505498" y="4958473"/>
                  </a:lnTo>
                  <a:lnTo>
                    <a:pt x="512775" y="4905045"/>
                  </a:lnTo>
                  <a:close/>
                </a:path>
                <a:path extrusionOk="0" h="13716000" w="2694305">
                  <a:moveTo>
                    <a:pt x="933792" y="5588000"/>
                  </a:moveTo>
                  <a:lnTo>
                    <a:pt x="918806" y="5588000"/>
                  </a:lnTo>
                  <a:lnTo>
                    <a:pt x="926528" y="5715000"/>
                  </a:lnTo>
                  <a:lnTo>
                    <a:pt x="933792" y="5588000"/>
                  </a:lnTo>
                  <a:close/>
                </a:path>
                <a:path extrusionOk="0" h="13716000" w="2694305">
                  <a:moveTo>
                    <a:pt x="1062888" y="13716000"/>
                  </a:moveTo>
                  <a:lnTo>
                    <a:pt x="1036701" y="13589000"/>
                  </a:lnTo>
                  <a:lnTo>
                    <a:pt x="957935" y="13589000"/>
                  </a:lnTo>
                  <a:lnTo>
                    <a:pt x="928928" y="13716000"/>
                  </a:lnTo>
                  <a:lnTo>
                    <a:pt x="1062888" y="13716000"/>
                  </a:lnTo>
                  <a:close/>
                </a:path>
                <a:path extrusionOk="0" h="13716000" w="2694305">
                  <a:moveTo>
                    <a:pt x="1183652" y="13589000"/>
                  </a:moveTo>
                  <a:lnTo>
                    <a:pt x="1183005" y="13462000"/>
                  </a:lnTo>
                  <a:lnTo>
                    <a:pt x="1180884" y="13462000"/>
                  </a:lnTo>
                  <a:lnTo>
                    <a:pt x="1179474" y="13335000"/>
                  </a:lnTo>
                  <a:lnTo>
                    <a:pt x="1177899" y="13335000"/>
                  </a:lnTo>
                  <a:lnTo>
                    <a:pt x="1176223" y="13208000"/>
                  </a:lnTo>
                  <a:lnTo>
                    <a:pt x="1172768" y="13208000"/>
                  </a:lnTo>
                  <a:lnTo>
                    <a:pt x="1171092" y="13081000"/>
                  </a:lnTo>
                  <a:lnTo>
                    <a:pt x="1166329" y="13081000"/>
                  </a:lnTo>
                  <a:lnTo>
                    <a:pt x="1169454" y="12954000"/>
                  </a:lnTo>
                  <a:lnTo>
                    <a:pt x="1171892" y="12954000"/>
                  </a:lnTo>
                  <a:lnTo>
                    <a:pt x="1173683" y="12827000"/>
                  </a:lnTo>
                  <a:lnTo>
                    <a:pt x="1175562" y="12827000"/>
                  </a:lnTo>
                  <a:lnTo>
                    <a:pt x="1175753" y="12700000"/>
                  </a:lnTo>
                  <a:lnTo>
                    <a:pt x="1174915" y="12700000"/>
                  </a:lnTo>
                  <a:lnTo>
                    <a:pt x="1173988" y="12573000"/>
                  </a:lnTo>
                  <a:lnTo>
                    <a:pt x="1172794" y="12573000"/>
                  </a:lnTo>
                  <a:lnTo>
                    <a:pt x="1171384" y="12446000"/>
                  </a:lnTo>
                  <a:lnTo>
                    <a:pt x="1168133" y="12446000"/>
                  </a:lnTo>
                  <a:lnTo>
                    <a:pt x="1164666" y="12319000"/>
                  </a:lnTo>
                  <a:lnTo>
                    <a:pt x="1162989" y="12192000"/>
                  </a:lnTo>
                  <a:lnTo>
                    <a:pt x="1161440" y="12192000"/>
                  </a:lnTo>
                  <a:lnTo>
                    <a:pt x="1163878" y="12065000"/>
                  </a:lnTo>
                  <a:lnTo>
                    <a:pt x="1165669" y="12065000"/>
                  </a:lnTo>
                  <a:lnTo>
                    <a:pt x="1166876" y="11938000"/>
                  </a:lnTo>
                  <a:lnTo>
                    <a:pt x="1167752" y="11938000"/>
                  </a:lnTo>
                  <a:lnTo>
                    <a:pt x="1167511" y="11811000"/>
                  </a:lnTo>
                  <a:lnTo>
                    <a:pt x="1166901" y="11811000"/>
                  </a:lnTo>
                  <a:lnTo>
                    <a:pt x="1165974" y="11684000"/>
                  </a:lnTo>
                  <a:lnTo>
                    <a:pt x="1163370" y="11684000"/>
                  </a:lnTo>
                  <a:lnTo>
                    <a:pt x="1161808" y="11557000"/>
                  </a:lnTo>
                  <a:lnTo>
                    <a:pt x="1160132" y="11557000"/>
                  </a:lnTo>
                  <a:lnTo>
                    <a:pt x="1156665" y="11430000"/>
                  </a:lnTo>
                  <a:lnTo>
                    <a:pt x="1154988" y="11430000"/>
                  </a:lnTo>
                  <a:lnTo>
                    <a:pt x="1153414" y="11303000"/>
                  </a:lnTo>
                  <a:lnTo>
                    <a:pt x="1155788" y="11176000"/>
                  </a:lnTo>
                  <a:lnTo>
                    <a:pt x="1158786" y="11176000"/>
                  </a:lnTo>
                  <a:lnTo>
                    <a:pt x="1159459" y="11049000"/>
                  </a:lnTo>
                  <a:lnTo>
                    <a:pt x="1158811" y="10922000"/>
                  </a:lnTo>
                  <a:lnTo>
                    <a:pt x="1157884" y="10922000"/>
                  </a:lnTo>
                  <a:lnTo>
                    <a:pt x="1156677" y="10795000"/>
                  </a:lnTo>
                  <a:lnTo>
                    <a:pt x="1153706" y="10795000"/>
                  </a:lnTo>
                  <a:lnTo>
                    <a:pt x="1152029" y="10668000"/>
                  </a:lnTo>
                  <a:lnTo>
                    <a:pt x="1148575" y="10541000"/>
                  </a:lnTo>
                  <a:lnTo>
                    <a:pt x="1144701" y="10541000"/>
                  </a:lnTo>
                  <a:lnTo>
                    <a:pt x="1147610" y="10414000"/>
                  </a:lnTo>
                  <a:lnTo>
                    <a:pt x="1149794" y="10414000"/>
                  </a:lnTo>
                  <a:lnTo>
                    <a:pt x="1151331" y="10287000"/>
                  </a:lnTo>
                  <a:lnTo>
                    <a:pt x="1152664" y="10287000"/>
                  </a:lnTo>
                  <a:lnTo>
                    <a:pt x="1152588" y="10160000"/>
                  </a:lnTo>
                  <a:lnTo>
                    <a:pt x="1152093" y="10160000"/>
                  </a:lnTo>
                  <a:lnTo>
                    <a:pt x="1151242" y="10033000"/>
                  </a:lnTo>
                  <a:lnTo>
                    <a:pt x="1148676" y="10033000"/>
                  </a:lnTo>
                  <a:lnTo>
                    <a:pt x="1147076" y="9906000"/>
                  </a:lnTo>
                  <a:lnTo>
                    <a:pt x="1145362" y="9906000"/>
                  </a:lnTo>
                  <a:lnTo>
                    <a:pt x="1141793" y="9779000"/>
                  </a:lnTo>
                  <a:lnTo>
                    <a:pt x="1140053" y="9779000"/>
                  </a:lnTo>
                  <a:lnTo>
                    <a:pt x="1138250" y="9652000"/>
                  </a:lnTo>
                  <a:lnTo>
                    <a:pt x="1140790" y="9525000"/>
                  </a:lnTo>
                  <a:lnTo>
                    <a:pt x="1142580" y="9525000"/>
                  </a:lnTo>
                  <a:lnTo>
                    <a:pt x="1143800" y="9398000"/>
                  </a:lnTo>
                  <a:lnTo>
                    <a:pt x="1144663" y="9398000"/>
                  </a:lnTo>
                  <a:lnTo>
                    <a:pt x="1144435" y="9271000"/>
                  </a:lnTo>
                  <a:lnTo>
                    <a:pt x="1142898" y="9271000"/>
                  </a:lnTo>
                  <a:lnTo>
                    <a:pt x="1141704" y="9144000"/>
                  </a:lnTo>
                  <a:lnTo>
                    <a:pt x="1140294" y="9144000"/>
                  </a:lnTo>
                  <a:lnTo>
                    <a:pt x="1138720" y="9017000"/>
                  </a:lnTo>
                  <a:lnTo>
                    <a:pt x="1137043" y="9017000"/>
                  </a:lnTo>
                  <a:lnTo>
                    <a:pt x="1133589" y="8890000"/>
                  </a:lnTo>
                  <a:lnTo>
                    <a:pt x="1133322" y="8890000"/>
                  </a:lnTo>
                  <a:lnTo>
                    <a:pt x="1133322" y="12954000"/>
                  </a:lnTo>
                  <a:lnTo>
                    <a:pt x="1126959" y="12827000"/>
                  </a:lnTo>
                  <a:lnTo>
                    <a:pt x="1079754" y="12827000"/>
                  </a:lnTo>
                  <a:lnTo>
                    <a:pt x="1099388" y="12954000"/>
                  </a:lnTo>
                  <a:lnTo>
                    <a:pt x="1043279" y="12954000"/>
                  </a:lnTo>
                  <a:lnTo>
                    <a:pt x="1030732" y="12827000"/>
                  </a:lnTo>
                  <a:lnTo>
                    <a:pt x="1028611" y="12827000"/>
                  </a:lnTo>
                  <a:lnTo>
                    <a:pt x="1002334" y="12700000"/>
                  </a:lnTo>
                  <a:lnTo>
                    <a:pt x="978281" y="12700000"/>
                  </a:lnTo>
                  <a:lnTo>
                    <a:pt x="949845" y="12827000"/>
                  </a:lnTo>
                  <a:lnTo>
                    <a:pt x="941158" y="12827000"/>
                  </a:lnTo>
                  <a:lnTo>
                    <a:pt x="930440" y="12954000"/>
                  </a:lnTo>
                  <a:lnTo>
                    <a:pt x="897343" y="12954000"/>
                  </a:lnTo>
                  <a:lnTo>
                    <a:pt x="929411" y="12827000"/>
                  </a:lnTo>
                  <a:lnTo>
                    <a:pt x="859980" y="12827000"/>
                  </a:lnTo>
                  <a:lnTo>
                    <a:pt x="858418" y="12700000"/>
                  </a:lnTo>
                  <a:lnTo>
                    <a:pt x="943851" y="12700000"/>
                  </a:lnTo>
                  <a:lnTo>
                    <a:pt x="971283" y="12573000"/>
                  </a:lnTo>
                  <a:lnTo>
                    <a:pt x="889965" y="12573000"/>
                  </a:lnTo>
                  <a:lnTo>
                    <a:pt x="863663" y="12446000"/>
                  </a:lnTo>
                  <a:lnTo>
                    <a:pt x="852347" y="12446000"/>
                  </a:lnTo>
                  <a:lnTo>
                    <a:pt x="852144" y="12319000"/>
                  </a:lnTo>
                  <a:lnTo>
                    <a:pt x="852081" y="12192000"/>
                  </a:lnTo>
                  <a:lnTo>
                    <a:pt x="864463" y="12319000"/>
                  </a:lnTo>
                  <a:lnTo>
                    <a:pt x="880110" y="12319000"/>
                  </a:lnTo>
                  <a:lnTo>
                    <a:pt x="910437" y="12446000"/>
                  </a:lnTo>
                  <a:lnTo>
                    <a:pt x="950963" y="12446000"/>
                  </a:lnTo>
                  <a:lnTo>
                    <a:pt x="885342" y="12319000"/>
                  </a:lnTo>
                  <a:lnTo>
                    <a:pt x="1014120" y="12319000"/>
                  </a:lnTo>
                  <a:lnTo>
                    <a:pt x="984250" y="12446000"/>
                  </a:lnTo>
                  <a:lnTo>
                    <a:pt x="1030935" y="12446000"/>
                  </a:lnTo>
                  <a:lnTo>
                    <a:pt x="1061186" y="12319000"/>
                  </a:lnTo>
                  <a:lnTo>
                    <a:pt x="1071181" y="12319000"/>
                  </a:lnTo>
                  <a:lnTo>
                    <a:pt x="1087081" y="12192000"/>
                  </a:lnTo>
                  <a:lnTo>
                    <a:pt x="1120813" y="12192000"/>
                  </a:lnTo>
                  <a:lnTo>
                    <a:pt x="1117904" y="12319000"/>
                  </a:lnTo>
                  <a:lnTo>
                    <a:pt x="1128788" y="12319000"/>
                  </a:lnTo>
                  <a:lnTo>
                    <a:pt x="1129271" y="12446000"/>
                  </a:lnTo>
                  <a:lnTo>
                    <a:pt x="1122197" y="12446000"/>
                  </a:lnTo>
                  <a:lnTo>
                    <a:pt x="1097178" y="12573000"/>
                  </a:lnTo>
                  <a:lnTo>
                    <a:pt x="1016889" y="12573000"/>
                  </a:lnTo>
                  <a:lnTo>
                    <a:pt x="1044257" y="12700000"/>
                  </a:lnTo>
                  <a:lnTo>
                    <a:pt x="1131150" y="12700000"/>
                  </a:lnTo>
                  <a:lnTo>
                    <a:pt x="1131658" y="12827000"/>
                  </a:lnTo>
                  <a:lnTo>
                    <a:pt x="1132370" y="12827000"/>
                  </a:lnTo>
                  <a:lnTo>
                    <a:pt x="1133322" y="12954000"/>
                  </a:lnTo>
                  <a:lnTo>
                    <a:pt x="1133322" y="8890000"/>
                  </a:lnTo>
                  <a:lnTo>
                    <a:pt x="1131912" y="8890000"/>
                  </a:lnTo>
                  <a:lnTo>
                    <a:pt x="1130211" y="8763000"/>
                  </a:lnTo>
                  <a:lnTo>
                    <a:pt x="1132801" y="8763000"/>
                  </a:lnTo>
                  <a:lnTo>
                    <a:pt x="1134592" y="8636000"/>
                  </a:lnTo>
                  <a:lnTo>
                    <a:pt x="1135799" y="8636000"/>
                  </a:lnTo>
                  <a:lnTo>
                    <a:pt x="1136472" y="8509000"/>
                  </a:lnTo>
                  <a:lnTo>
                    <a:pt x="1135824" y="8382000"/>
                  </a:lnTo>
                  <a:lnTo>
                    <a:pt x="1134884" y="8382000"/>
                  </a:lnTo>
                  <a:lnTo>
                    <a:pt x="1133690" y="8255000"/>
                  </a:lnTo>
                  <a:lnTo>
                    <a:pt x="1130719" y="8255000"/>
                  </a:lnTo>
                  <a:lnTo>
                    <a:pt x="1129042" y="8128000"/>
                  </a:lnTo>
                  <a:lnTo>
                    <a:pt x="1127950" y="8087995"/>
                  </a:lnTo>
                  <a:lnTo>
                    <a:pt x="1127950" y="12192000"/>
                  </a:lnTo>
                  <a:lnTo>
                    <a:pt x="1105204" y="12065000"/>
                  </a:lnTo>
                  <a:lnTo>
                    <a:pt x="1098003" y="12065000"/>
                  </a:lnTo>
                  <a:lnTo>
                    <a:pt x="1072667" y="11938000"/>
                  </a:lnTo>
                  <a:lnTo>
                    <a:pt x="1034948" y="11938000"/>
                  </a:lnTo>
                  <a:lnTo>
                    <a:pt x="1052537" y="12065000"/>
                  </a:lnTo>
                  <a:lnTo>
                    <a:pt x="921410" y="12065000"/>
                  </a:lnTo>
                  <a:lnTo>
                    <a:pt x="952563" y="11938000"/>
                  </a:lnTo>
                  <a:lnTo>
                    <a:pt x="883437" y="11938000"/>
                  </a:lnTo>
                  <a:lnTo>
                    <a:pt x="853884" y="12065000"/>
                  </a:lnTo>
                  <a:lnTo>
                    <a:pt x="853821" y="11938000"/>
                  </a:lnTo>
                  <a:lnTo>
                    <a:pt x="850404" y="11938000"/>
                  </a:lnTo>
                  <a:lnTo>
                    <a:pt x="879348" y="11811000"/>
                  </a:lnTo>
                  <a:lnTo>
                    <a:pt x="966978" y="11811000"/>
                  </a:lnTo>
                  <a:lnTo>
                    <a:pt x="965593" y="11684000"/>
                  </a:lnTo>
                  <a:lnTo>
                    <a:pt x="844829" y="11684000"/>
                  </a:lnTo>
                  <a:lnTo>
                    <a:pt x="844346" y="11557000"/>
                  </a:lnTo>
                  <a:lnTo>
                    <a:pt x="844130" y="11557000"/>
                  </a:lnTo>
                  <a:lnTo>
                    <a:pt x="843978" y="11430000"/>
                  </a:lnTo>
                  <a:lnTo>
                    <a:pt x="872096" y="11557000"/>
                  </a:lnTo>
                  <a:lnTo>
                    <a:pt x="925004" y="11557000"/>
                  </a:lnTo>
                  <a:lnTo>
                    <a:pt x="942949" y="11557000"/>
                  </a:lnTo>
                  <a:lnTo>
                    <a:pt x="967308" y="11557000"/>
                  </a:lnTo>
                  <a:lnTo>
                    <a:pt x="974293" y="11684000"/>
                  </a:lnTo>
                  <a:lnTo>
                    <a:pt x="982027" y="11684000"/>
                  </a:lnTo>
                  <a:lnTo>
                    <a:pt x="989304" y="11557000"/>
                  </a:lnTo>
                  <a:lnTo>
                    <a:pt x="993330" y="11557000"/>
                  </a:lnTo>
                  <a:lnTo>
                    <a:pt x="1012088" y="11430000"/>
                  </a:lnTo>
                  <a:lnTo>
                    <a:pt x="1038237" y="11430000"/>
                  </a:lnTo>
                  <a:lnTo>
                    <a:pt x="1006106" y="11557000"/>
                  </a:lnTo>
                  <a:lnTo>
                    <a:pt x="1053185" y="11557000"/>
                  </a:lnTo>
                  <a:lnTo>
                    <a:pt x="1085583" y="11430000"/>
                  </a:lnTo>
                  <a:lnTo>
                    <a:pt x="1093139" y="11430000"/>
                  </a:lnTo>
                  <a:lnTo>
                    <a:pt x="1103033" y="11303000"/>
                  </a:lnTo>
                  <a:lnTo>
                    <a:pt x="1097114" y="11303000"/>
                  </a:lnTo>
                  <a:lnTo>
                    <a:pt x="1074115" y="11176000"/>
                  </a:lnTo>
                  <a:lnTo>
                    <a:pt x="1064577" y="11176000"/>
                  </a:lnTo>
                  <a:lnTo>
                    <a:pt x="1038694" y="11049000"/>
                  </a:lnTo>
                  <a:lnTo>
                    <a:pt x="992174" y="11049000"/>
                  </a:lnTo>
                  <a:lnTo>
                    <a:pt x="1009459" y="11176000"/>
                  </a:lnTo>
                  <a:lnTo>
                    <a:pt x="944473" y="11176000"/>
                  </a:lnTo>
                  <a:lnTo>
                    <a:pt x="974940" y="11049000"/>
                  </a:lnTo>
                  <a:lnTo>
                    <a:pt x="933742" y="11049000"/>
                  </a:lnTo>
                  <a:lnTo>
                    <a:pt x="919060" y="11113262"/>
                  </a:lnTo>
                  <a:lnTo>
                    <a:pt x="919060" y="11510772"/>
                  </a:lnTo>
                  <a:lnTo>
                    <a:pt x="877328" y="11430000"/>
                  </a:lnTo>
                  <a:lnTo>
                    <a:pt x="908697" y="11430000"/>
                  </a:lnTo>
                  <a:lnTo>
                    <a:pt x="919060" y="11510772"/>
                  </a:lnTo>
                  <a:lnTo>
                    <a:pt x="919060" y="11113262"/>
                  </a:lnTo>
                  <a:lnTo>
                    <a:pt x="904722" y="11176000"/>
                  </a:lnTo>
                  <a:lnTo>
                    <a:pt x="876185" y="11176000"/>
                  </a:lnTo>
                  <a:lnTo>
                    <a:pt x="857999" y="11303000"/>
                  </a:lnTo>
                  <a:lnTo>
                    <a:pt x="842695" y="11303000"/>
                  </a:lnTo>
                  <a:lnTo>
                    <a:pt x="843648" y="11176000"/>
                  </a:lnTo>
                  <a:lnTo>
                    <a:pt x="845718" y="11176000"/>
                  </a:lnTo>
                  <a:lnTo>
                    <a:pt x="845045" y="11049000"/>
                  </a:lnTo>
                  <a:lnTo>
                    <a:pt x="871245" y="11049000"/>
                  </a:lnTo>
                  <a:lnTo>
                    <a:pt x="899744" y="10922000"/>
                  </a:lnTo>
                  <a:lnTo>
                    <a:pt x="957491" y="10922000"/>
                  </a:lnTo>
                  <a:lnTo>
                    <a:pt x="900112" y="10795000"/>
                  </a:lnTo>
                  <a:lnTo>
                    <a:pt x="836739" y="10795000"/>
                  </a:lnTo>
                  <a:lnTo>
                    <a:pt x="836256" y="10668000"/>
                  </a:lnTo>
                  <a:lnTo>
                    <a:pt x="869226" y="10668000"/>
                  </a:lnTo>
                  <a:lnTo>
                    <a:pt x="835926" y="10541000"/>
                  </a:lnTo>
                  <a:lnTo>
                    <a:pt x="886002" y="10541000"/>
                  </a:lnTo>
                  <a:lnTo>
                    <a:pt x="900595" y="10668000"/>
                  </a:lnTo>
                  <a:lnTo>
                    <a:pt x="926274" y="10668000"/>
                  </a:lnTo>
                  <a:lnTo>
                    <a:pt x="959218" y="10795000"/>
                  </a:lnTo>
                  <a:lnTo>
                    <a:pt x="986802" y="10795000"/>
                  </a:lnTo>
                  <a:lnTo>
                    <a:pt x="1014844" y="10668000"/>
                  </a:lnTo>
                  <a:lnTo>
                    <a:pt x="1003998" y="10668000"/>
                  </a:lnTo>
                  <a:lnTo>
                    <a:pt x="1022032" y="10541000"/>
                  </a:lnTo>
                  <a:lnTo>
                    <a:pt x="1064691" y="10541000"/>
                  </a:lnTo>
                  <a:lnTo>
                    <a:pt x="1030147" y="10668000"/>
                  </a:lnTo>
                  <a:lnTo>
                    <a:pt x="1077493" y="10668000"/>
                  </a:lnTo>
                  <a:lnTo>
                    <a:pt x="1111986" y="10541000"/>
                  </a:lnTo>
                  <a:lnTo>
                    <a:pt x="1112685" y="10668000"/>
                  </a:lnTo>
                  <a:lnTo>
                    <a:pt x="1113497" y="10668000"/>
                  </a:lnTo>
                  <a:lnTo>
                    <a:pt x="1113713" y="10795000"/>
                  </a:lnTo>
                  <a:lnTo>
                    <a:pt x="1031138" y="10795000"/>
                  </a:lnTo>
                  <a:lnTo>
                    <a:pt x="1003757" y="10922000"/>
                  </a:lnTo>
                  <a:lnTo>
                    <a:pt x="1084402" y="10922000"/>
                  </a:lnTo>
                  <a:lnTo>
                    <a:pt x="1114679" y="11049000"/>
                  </a:lnTo>
                  <a:lnTo>
                    <a:pt x="1115555" y="11049000"/>
                  </a:lnTo>
                  <a:lnTo>
                    <a:pt x="1116253" y="11176000"/>
                  </a:lnTo>
                  <a:lnTo>
                    <a:pt x="1118514" y="11176000"/>
                  </a:lnTo>
                  <a:lnTo>
                    <a:pt x="1119860" y="11303000"/>
                  </a:lnTo>
                  <a:lnTo>
                    <a:pt x="1118323" y="11303000"/>
                  </a:lnTo>
                  <a:lnTo>
                    <a:pt x="1118616" y="11430000"/>
                  </a:lnTo>
                  <a:lnTo>
                    <a:pt x="1120076" y="11430000"/>
                  </a:lnTo>
                  <a:lnTo>
                    <a:pt x="1120775" y="11557000"/>
                  </a:lnTo>
                  <a:lnTo>
                    <a:pt x="1121600" y="11557000"/>
                  </a:lnTo>
                  <a:lnTo>
                    <a:pt x="1121816" y="11684000"/>
                  </a:lnTo>
                  <a:lnTo>
                    <a:pt x="1004430" y="11684000"/>
                  </a:lnTo>
                  <a:lnTo>
                    <a:pt x="1004963" y="11811000"/>
                  </a:lnTo>
                  <a:lnTo>
                    <a:pt x="1122781" y="11811000"/>
                  </a:lnTo>
                  <a:lnTo>
                    <a:pt x="1123149" y="11938000"/>
                  </a:lnTo>
                  <a:lnTo>
                    <a:pt x="1123657" y="11938000"/>
                  </a:lnTo>
                  <a:lnTo>
                    <a:pt x="1124356" y="12065000"/>
                  </a:lnTo>
                  <a:lnTo>
                    <a:pt x="1126604" y="12065000"/>
                  </a:lnTo>
                  <a:lnTo>
                    <a:pt x="1127950" y="12192000"/>
                  </a:lnTo>
                  <a:lnTo>
                    <a:pt x="1127950" y="8087995"/>
                  </a:lnTo>
                  <a:lnTo>
                    <a:pt x="1125575" y="8001000"/>
                  </a:lnTo>
                  <a:lnTo>
                    <a:pt x="1119136" y="8001000"/>
                  </a:lnTo>
                  <a:lnTo>
                    <a:pt x="1122260" y="7874000"/>
                  </a:lnTo>
                  <a:lnTo>
                    <a:pt x="1124699" y="7874000"/>
                  </a:lnTo>
                  <a:lnTo>
                    <a:pt x="1126490" y="7747000"/>
                  </a:lnTo>
                  <a:lnTo>
                    <a:pt x="1128369" y="7747000"/>
                  </a:lnTo>
                  <a:lnTo>
                    <a:pt x="1128560" y="7620000"/>
                  </a:lnTo>
                  <a:lnTo>
                    <a:pt x="1128318" y="7620000"/>
                  </a:lnTo>
                  <a:lnTo>
                    <a:pt x="1127721" y="7493000"/>
                  </a:lnTo>
                  <a:lnTo>
                    <a:pt x="1125588" y="7493000"/>
                  </a:lnTo>
                  <a:lnTo>
                    <a:pt x="1124178" y="7366000"/>
                  </a:lnTo>
                  <a:lnTo>
                    <a:pt x="1120940" y="7366000"/>
                  </a:lnTo>
                  <a:lnTo>
                    <a:pt x="1117473" y="7239000"/>
                  </a:lnTo>
                  <a:lnTo>
                    <a:pt x="1115796" y="7112000"/>
                  </a:lnTo>
                  <a:lnTo>
                    <a:pt x="1110919" y="7112000"/>
                  </a:lnTo>
                  <a:lnTo>
                    <a:pt x="1114044" y="6985000"/>
                  </a:lnTo>
                  <a:lnTo>
                    <a:pt x="1118273" y="6985000"/>
                  </a:lnTo>
                  <a:lnTo>
                    <a:pt x="1119479" y="6858000"/>
                  </a:lnTo>
                  <a:lnTo>
                    <a:pt x="1120152" y="6858000"/>
                  </a:lnTo>
                  <a:lnTo>
                    <a:pt x="1120343" y="6731000"/>
                  </a:lnTo>
                  <a:lnTo>
                    <a:pt x="1119505" y="6731000"/>
                  </a:lnTo>
                  <a:lnTo>
                    <a:pt x="1118577" y="6604000"/>
                  </a:lnTo>
                  <a:lnTo>
                    <a:pt x="1117384" y="6604000"/>
                  </a:lnTo>
                  <a:lnTo>
                    <a:pt x="1115974" y="6477000"/>
                  </a:lnTo>
                  <a:lnTo>
                    <a:pt x="1112723" y="6477000"/>
                  </a:lnTo>
                  <a:lnTo>
                    <a:pt x="1110335" y="6389230"/>
                  </a:lnTo>
                  <a:lnTo>
                    <a:pt x="1110335" y="10414000"/>
                  </a:lnTo>
                  <a:lnTo>
                    <a:pt x="1097203" y="10414000"/>
                  </a:lnTo>
                  <a:lnTo>
                    <a:pt x="1083017" y="10287000"/>
                  </a:lnTo>
                  <a:lnTo>
                    <a:pt x="1037551" y="10287000"/>
                  </a:lnTo>
                  <a:lnTo>
                    <a:pt x="1056767" y="10414000"/>
                  </a:lnTo>
                  <a:lnTo>
                    <a:pt x="1007745" y="10414000"/>
                  </a:lnTo>
                  <a:lnTo>
                    <a:pt x="992784" y="10287000"/>
                  </a:lnTo>
                  <a:lnTo>
                    <a:pt x="930656" y="10287000"/>
                  </a:lnTo>
                  <a:lnTo>
                    <a:pt x="918159" y="10414000"/>
                  </a:lnTo>
                  <a:lnTo>
                    <a:pt x="874356" y="10414000"/>
                  </a:lnTo>
                  <a:lnTo>
                    <a:pt x="906424" y="10287000"/>
                  </a:lnTo>
                  <a:lnTo>
                    <a:pt x="835418" y="10287000"/>
                  </a:lnTo>
                  <a:lnTo>
                    <a:pt x="864362" y="10160000"/>
                  </a:lnTo>
                  <a:lnTo>
                    <a:pt x="920851" y="10160000"/>
                  </a:lnTo>
                  <a:lnTo>
                    <a:pt x="948296" y="10033000"/>
                  </a:lnTo>
                  <a:lnTo>
                    <a:pt x="837222" y="10033000"/>
                  </a:lnTo>
                  <a:lnTo>
                    <a:pt x="833475" y="9906000"/>
                  </a:lnTo>
                  <a:lnTo>
                    <a:pt x="829144" y="9906000"/>
                  </a:lnTo>
                  <a:lnTo>
                    <a:pt x="828992" y="9779000"/>
                  </a:lnTo>
                  <a:lnTo>
                    <a:pt x="857110" y="9779000"/>
                  </a:lnTo>
                  <a:lnTo>
                    <a:pt x="887437" y="9906000"/>
                  </a:lnTo>
                  <a:lnTo>
                    <a:pt x="927963" y="9906000"/>
                  </a:lnTo>
                  <a:lnTo>
                    <a:pt x="862342" y="9779000"/>
                  </a:lnTo>
                  <a:lnTo>
                    <a:pt x="1023264" y="9779000"/>
                  </a:lnTo>
                  <a:lnTo>
                    <a:pt x="991133" y="9906000"/>
                  </a:lnTo>
                  <a:lnTo>
                    <a:pt x="1038199" y="9906000"/>
                  </a:lnTo>
                  <a:lnTo>
                    <a:pt x="1070610" y="9779000"/>
                  </a:lnTo>
                  <a:lnTo>
                    <a:pt x="1064094" y="9779000"/>
                  </a:lnTo>
                  <a:lnTo>
                    <a:pt x="1078141" y="9652000"/>
                  </a:lnTo>
                  <a:lnTo>
                    <a:pt x="1104011" y="9652000"/>
                  </a:lnTo>
                  <a:lnTo>
                    <a:pt x="1104239" y="9779000"/>
                  </a:lnTo>
                  <a:lnTo>
                    <a:pt x="1105801" y="9779000"/>
                  </a:lnTo>
                  <a:lnTo>
                    <a:pt x="1106284" y="9906000"/>
                  </a:lnTo>
                  <a:lnTo>
                    <a:pt x="1099210" y="9906000"/>
                  </a:lnTo>
                  <a:lnTo>
                    <a:pt x="1074178" y="10033000"/>
                  </a:lnTo>
                  <a:lnTo>
                    <a:pt x="993914" y="10033000"/>
                  </a:lnTo>
                  <a:lnTo>
                    <a:pt x="1021257" y="10160000"/>
                  </a:lnTo>
                  <a:lnTo>
                    <a:pt x="1107795" y="10160000"/>
                  </a:lnTo>
                  <a:lnTo>
                    <a:pt x="1108163" y="10287000"/>
                  </a:lnTo>
                  <a:lnTo>
                    <a:pt x="1109370" y="10287000"/>
                  </a:lnTo>
                  <a:lnTo>
                    <a:pt x="1110335" y="10414000"/>
                  </a:lnTo>
                  <a:lnTo>
                    <a:pt x="1110335" y="6389230"/>
                  </a:lnTo>
                  <a:lnTo>
                    <a:pt x="1109268" y="6350000"/>
                  </a:lnTo>
                  <a:lnTo>
                    <a:pt x="1107592" y="6350000"/>
                  </a:lnTo>
                  <a:lnTo>
                    <a:pt x="1105839" y="6223000"/>
                  </a:lnTo>
                  <a:lnTo>
                    <a:pt x="1108392" y="6096000"/>
                  </a:lnTo>
                  <a:lnTo>
                    <a:pt x="1110183" y="6096000"/>
                  </a:lnTo>
                  <a:lnTo>
                    <a:pt x="1111389" y="5969000"/>
                  </a:lnTo>
                  <a:lnTo>
                    <a:pt x="1112253" y="5969000"/>
                  </a:lnTo>
                  <a:lnTo>
                    <a:pt x="1112024" y="5842000"/>
                  </a:lnTo>
                  <a:lnTo>
                    <a:pt x="1111415" y="5842000"/>
                  </a:lnTo>
                  <a:lnTo>
                    <a:pt x="1110488" y="5715000"/>
                  </a:lnTo>
                  <a:lnTo>
                    <a:pt x="1107884" y="5715000"/>
                  </a:lnTo>
                  <a:lnTo>
                    <a:pt x="1106309" y="5588000"/>
                  </a:lnTo>
                  <a:lnTo>
                    <a:pt x="1104874" y="5588000"/>
                  </a:lnTo>
                  <a:lnTo>
                    <a:pt x="1104874" y="9652000"/>
                  </a:lnTo>
                  <a:lnTo>
                    <a:pt x="1082128" y="9525000"/>
                  </a:lnTo>
                  <a:lnTo>
                    <a:pt x="1074915" y="9525000"/>
                  </a:lnTo>
                  <a:lnTo>
                    <a:pt x="1049578" y="9398000"/>
                  </a:lnTo>
                  <a:lnTo>
                    <a:pt x="994473" y="9398000"/>
                  </a:lnTo>
                  <a:lnTo>
                    <a:pt x="1011872" y="9525000"/>
                  </a:lnTo>
                  <a:lnTo>
                    <a:pt x="898334" y="9525000"/>
                  </a:lnTo>
                  <a:lnTo>
                    <a:pt x="929487" y="9398000"/>
                  </a:lnTo>
                  <a:lnTo>
                    <a:pt x="889736" y="9398000"/>
                  </a:lnTo>
                  <a:lnTo>
                    <a:pt x="860361" y="9525000"/>
                  </a:lnTo>
                  <a:lnTo>
                    <a:pt x="830808" y="9525000"/>
                  </a:lnTo>
                  <a:lnTo>
                    <a:pt x="830745" y="9398000"/>
                  </a:lnTo>
                  <a:lnTo>
                    <a:pt x="856272" y="9398000"/>
                  </a:lnTo>
                  <a:lnTo>
                    <a:pt x="884770" y="9271000"/>
                  </a:lnTo>
                  <a:lnTo>
                    <a:pt x="942517" y="9271000"/>
                  </a:lnTo>
                  <a:lnTo>
                    <a:pt x="885126" y="9144000"/>
                  </a:lnTo>
                  <a:lnTo>
                    <a:pt x="821753" y="9144000"/>
                  </a:lnTo>
                  <a:lnTo>
                    <a:pt x="821270" y="9017000"/>
                  </a:lnTo>
                  <a:lnTo>
                    <a:pt x="821055" y="9017000"/>
                  </a:lnTo>
                  <a:lnTo>
                    <a:pt x="820902" y="8890000"/>
                  </a:lnTo>
                  <a:lnTo>
                    <a:pt x="849020" y="9017000"/>
                  </a:lnTo>
                  <a:lnTo>
                    <a:pt x="901915" y="9017000"/>
                  </a:lnTo>
                  <a:lnTo>
                    <a:pt x="911275" y="9017000"/>
                  </a:lnTo>
                  <a:lnTo>
                    <a:pt x="944232" y="9144000"/>
                  </a:lnTo>
                  <a:lnTo>
                    <a:pt x="966203" y="9144000"/>
                  </a:lnTo>
                  <a:lnTo>
                    <a:pt x="971816" y="9017000"/>
                  </a:lnTo>
                  <a:lnTo>
                    <a:pt x="970254" y="9017000"/>
                  </a:lnTo>
                  <a:lnTo>
                    <a:pt x="989012" y="8890000"/>
                  </a:lnTo>
                  <a:lnTo>
                    <a:pt x="1015161" y="8890000"/>
                  </a:lnTo>
                  <a:lnTo>
                    <a:pt x="983030" y="9017000"/>
                  </a:lnTo>
                  <a:lnTo>
                    <a:pt x="1030097" y="9017000"/>
                  </a:lnTo>
                  <a:lnTo>
                    <a:pt x="1062507" y="8890000"/>
                  </a:lnTo>
                  <a:lnTo>
                    <a:pt x="1070038" y="8890000"/>
                  </a:lnTo>
                  <a:lnTo>
                    <a:pt x="1079931" y="8763000"/>
                  </a:lnTo>
                  <a:lnTo>
                    <a:pt x="1051128" y="8763000"/>
                  </a:lnTo>
                  <a:lnTo>
                    <a:pt x="1027823" y="8636000"/>
                  </a:lnTo>
                  <a:lnTo>
                    <a:pt x="1015695" y="8636000"/>
                  </a:lnTo>
                  <a:lnTo>
                    <a:pt x="989507" y="8509000"/>
                  </a:lnTo>
                  <a:lnTo>
                    <a:pt x="951941" y="8509000"/>
                  </a:lnTo>
                  <a:lnTo>
                    <a:pt x="969175" y="8636000"/>
                  </a:lnTo>
                  <a:lnTo>
                    <a:pt x="921473" y="8636000"/>
                  </a:lnTo>
                  <a:lnTo>
                    <a:pt x="951941" y="8509000"/>
                  </a:lnTo>
                  <a:lnTo>
                    <a:pt x="910742" y="8509000"/>
                  </a:lnTo>
                  <a:lnTo>
                    <a:pt x="895972" y="8573668"/>
                  </a:lnTo>
                  <a:lnTo>
                    <a:pt x="895972" y="8970772"/>
                  </a:lnTo>
                  <a:lnTo>
                    <a:pt x="854240" y="8890000"/>
                  </a:lnTo>
                  <a:lnTo>
                    <a:pt x="885609" y="8890000"/>
                  </a:lnTo>
                  <a:lnTo>
                    <a:pt x="895972" y="8970772"/>
                  </a:lnTo>
                  <a:lnTo>
                    <a:pt x="895972" y="8573668"/>
                  </a:lnTo>
                  <a:lnTo>
                    <a:pt x="881735" y="8636000"/>
                  </a:lnTo>
                  <a:lnTo>
                    <a:pt x="853198" y="8636000"/>
                  </a:lnTo>
                  <a:lnTo>
                    <a:pt x="834999" y="8763000"/>
                  </a:lnTo>
                  <a:lnTo>
                    <a:pt x="820661" y="8763000"/>
                  </a:lnTo>
                  <a:lnTo>
                    <a:pt x="821436" y="8636000"/>
                  </a:lnTo>
                  <a:lnTo>
                    <a:pt x="822058" y="8636000"/>
                  </a:lnTo>
                  <a:lnTo>
                    <a:pt x="820889" y="8509000"/>
                  </a:lnTo>
                  <a:lnTo>
                    <a:pt x="876757" y="8509000"/>
                  </a:lnTo>
                  <a:lnTo>
                    <a:pt x="904760" y="8382000"/>
                  </a:lnTo>
                  <a:lnTo>
                    <a:pt x="934504" y="8382000"/>
                  </a:lnTo>
                  <a:lnTo>
                    <a:pt x="877112" y="8255000"/>
                  </a:lnTo>
                  <a:lnTo>
                    <a:pt x="813739" y="8255000"/>
                  </a:lnTo>
                  <a:lnTo>
                    <a:pt x="813257" y="8128000"/>
                  </a:lnTo>
                  <a:lnTo>
                    <a:pt x="846239" y="8128000"/>
                  </a:lnTo>
                  <a:lnTo>
                    <a:pt x="812927" y="8001000"/>
                  </a:lnTo>
                  <a:lnTo>
                    <a:pt x="850493" y="8001000"/>
                  </a:lnTo>
                  <a:lnTo>
                    <a:pt x="863003" y="8128000"/>
                  </a:lnTo>
                  <a:lnTo>
                    <a:pt x="871347" y="8128000"/>
                  </a:lnTo>
                  <a:lnTo>
                    <a:pt x="903274" y="8255000"/>
                  </a:lnTo>
                  <a:lnTo>
                    <a:pt x="945159" y="8255000"/>
                  </a:lnTo>
                  <a:lnTo>
                    <a:pt x="911860" y="8128000"/>
                  </a:lnTo>
                  <a:lnTo>
                    <a:pt x="975029" y="8128000"/>
                  </a:lnTo>
                  <a:lnTo>
                    <a:pt x="945159" y="8255000"/>
                  </a:lnTo>
                  <a:lnTo>
                    <a:pt x="963815" y="8255000"/>
                  </a:lnTo>
                  <a:lnTo>
                    <a:pt x="991844" y="8128000"/>
                  </a:lnTo>
                  <a:lnTo>
                    <a:pt x="999045" y="8128000"/>
                  </a:lnTo>
                  <a:lnTo>
                    <a:pt x="1016635" y="8001000"/>
                  </a:lnTo>
                  <a:lnTo>
                    <a:pt x="1041704" y="8001000"/>
                  </a:lnTo>
                  <a:lnTo>
                    <a:pt x="1007160" y="8128000"/>
                  </a:lnTo>
                  <a:lnTo>
                    <a:pt x="1054493" y="8128000"/>
                  </a:lnTo>
                  <a:lnTo>
                    <a:pt x="1088986" y="8001000"/>
                  </a:lnTo>
                  <a:lnTo>
                    <a:pt x="1089685" y="8128000"/>
                  </a:lnTo>
                  <a:lnTo>
                    <a:pt x="1090180" y="8128000"/>
                  </a:lnTo>
                  <a:lnTo>
                    <a:pt x="1090510" y="8255000"/>
                  </a:lnTo>
                  <a:lnTo>
                    <a:pt x="1033500" y="8255000"/>
                  </a:lnTo>
                  <a:lnTo>
                    <a:pt x="1008138" y="8382000"/>
                  </a:lnTo>
                  <a:lnTo>
                    <a:pt x="1032802" y="8382000"/>
                  </a:lnTo>
                  <a:lnTo>
                    <a:pt x="1061427" y="8509000"/>
                  </a:lnTo>
                  <a:lnTo>
                    <a:pt x="1092060" y="8509000"/>
                  </a:lnTo>
                  <a:lnTo>
                    <a:pt x="1092568" y="8636000"/>
                  </a:lnTo>
                  <a:lnTo>
                    <a:pt x="1078928" y="8636000"/>
                  </a:lnTo>
                  <a:lnTo>
                    <a:pt x="1095133" y="8763000"/>
                  </a:lnTo>
                  <a:lnTo>
                    <a:pt x="1095273" y="8763000"/>
                  </a:lnTo>
                  <a:lnTo>
                    <a:pt x="1095540" y="8890000"/>
                  </a:lnTo>
                  <a:lnTo>
                    <a:pt x="1097000" y="8890000"/>
                  </a:lnTo>
                  <a:lnTo>
                    <a:pt x="1097699" y="9017000"/>
                  </a:lnTo>
                  <a:lnTo>
                    <a:pt x="1098524" y="9017000"/>
                  </a:lnTo>
                  <a:lnTo>
                    <a:pt x="1098740" y="9144000"/>
                  </a:lnTo>
                  <a:lnTo>
                    <a:pt x="983792" y="9144000"/>
                  </a:lnTo>
                  <a:lnTo>
                    <a:pt x="981341" y="9271000"/>
                  </a:lnTo>
                  <a:lnTo>
                    <a:pt x="1099705" y="9271000"/>
                  </a:lnTo>
                  <a:lnTo>
                    <a:pt x="1100061" y="9398000"/>
                  </a:lnTo>
                  <a:lnTo>
                    <a:pt x="1100569" y="9398000"/>
                  </a:lnTo>
                  <a:lnTo>
                    <a:pt x="1101280" y="9525000"/>
                  </a:lnTo>
                  <a:lnTo>
                    <a:pt x="1103515" y="9525000"/>
                  </a:lnTo>
                  <a:lnTo>
                    <a:pt x="1104874" y="9652000"/>
                  </a:lnTo>
                  <a:lnTo>
                    <a:pt x="1104874" y="5588000"/>
                  </a:lnTo>
                  <a:lnTo>
                    <a:pt x="1104633" y="5588000"/>
                  </a:lnTo>
                  <a:lnTo>
                    <a:pt x="1101166" y="5461000"/>
                  </a:lnTo>
                  <a:lnTo>
                    <a:pt x="1099489" y="5461000"/>
                  </a:lnTo>
                  <a:lnTo>
                    <a:pt x="1097788" y="5334000"/>
                  </a:lnTo>
                  <a:lnTo>
                    <a:pt x="1100378" y="5334000"/>
                  </a:lnTo>
                  <a:lnTo>
                    <a:pt x="1102169" y="5207000"/>
                  </a:lnTo>
                  <a:lnTo>
                    <a:pt x="1103376" y="5207000"/>
                  </a:lnTo>
                  <a:lnTo>
                    <a:pt x="1104049" y="5080000"/>
                  </a:lnTo>
                  <a:lnTo>
                    <a:pt x="1103401" y="4953000"/>
                  </a:lnTo>
                  <a:lnTo>
                    <a:pt x="1102474" y="4953000"/>
                  </a:lnTo>
                  <a:lnTo>
                    <a:pt x="1101280" y="4826000"/>
                  </a:lnTo>
                  <a:lnTo>
                    <a:pt x="1098296" y="4826000"/>
                  </a:lnTo>
                  <a:lnTo>
                    <a:pt x="1096619" y="4699000"/>
                  </a:lnTo>
                  <a:lnTo>
                    <a:pt x="1093165" y="4572000"/>
                  </a:lnTo>
                  <a:lnTo>
                    <a:pt x="1086726" y="4572000"/>
                  </a:lnTo>
                  <a:lnTo>
                    <a:pt x="1089850" y="4445000"/>
                  </a:lnTo>
                  <a:lnTo>
                    <a:pt x="1092288" y="4445000"/>
                  </a:lnTo>
                  <a:lnTo>
                    <a:pt x="1094079" y="4318000"/>
                  </a:lnTo>
                  <a:lnTo>
                    <a:pt x="1095959" y="4318000"/>
                  </a:lnTo>
                  <a:lnTo>
                    <a:pt x="1096149" y="4191000"/>
                  </a:lnTo>
                  <a:lnTo>
                    <a:pt x="1095921" y="4191000"/>
                  </a:lnTo>
                  <a:lnTo>
                    <a:pt x="1095311" y="4064000"/>
                  </a:lnTo>
                  <a:lnTo>
                    <a:pt x="1093177" y="4064000"/>
                  </a:lnTo>
                  <a:lnTo>
                    <a:pt x="1091768" y="3937000"/>
                  </a:lnTo>
                  <a:lnTo>
                    <a:pt x="1090206" y="3937000"/>
                  </a:lnTo>
                  <a:lnTo>
                    <a:pt x="1088529" y="3810000"/>
                  </a:lnTo>
                  <a:lnTo>
                    <a:pt x="1085062" y="3810000"/>
                  </a:lnTo>
                  <a:lnTo>
                    <a:pt x="1084465" y="3764788"/>
                  </a:lnTo>
                  <a:lnTo>
                    <a:pt x="1084465" y="7747000"/>
                  </a:lnTo>
                  <a:lnTo>
                    <a:pt x="1052195" y="7747000"/>
                  </a:lnTo>
                  <a:lnTo>
                    <a:pt x="1070825" y="7874000"/>
                  </a:lnTo>
                  <a:lnTo>
                    <a:pt x="1019721" y="7874000"/>
                  </a:lnTo>
                  <a:lnTo>
                    <a:pt x="996086" y="7747000"/>
                  </a:lnTo>
                  <a:lnTo>
                    <a:pt x="981417" y="7747000"/>
                  </a:lnTo>
                  <a:lnTo>
                    <a:pt x="955141" y="7620000"/>
                  </a:lnTo>
                  <a:lnTo>
                    <a:pt x="931087" y="7620000"/>
                  </a:lnTo>
                  <a:lnTo>
                    <a:pt x="902652" y="7747000"/>
                  </a:lnTo>
                  <a:lnTo>
                    <a:pt x="883259" y="7747000"/>
                  </a:lnTo>
                  <a:lnTo>
                    <a:pt x="863854" y="7874000"/>
                  </a:lnTo>
                  <a:lnTo>
                    <a:pt x="816902" y="7874000"/>
                  </a:lnTo>
                  <a:lnTo>
                    <a:pt x="850150" y="7747000"/>
                  </a:lnTo>
                  <a:lnTo>
                    <a:pt x="812800" y="7747000"/>
                  </a:lnTo>
                  <a:lnTo>
                    <a:pt x="811225" y="7620000"/>
                  </a:lnTo>
                  <a:lnTo>
                    <a:pt x="868667" y="7620000"/>
                  </a:lnTo>
                  <a:lnTo>
                    <a:pt x="896658" y="7493000"/>
                  </a:lnTo>
                  <a:lnTo>
                    <a:pt x="842772" y="7493000"/>
                  </a:lnTo>
                  <a:lnTo>
                    <a:pt x="816470" y="7366000"/>
                  </a:lnTo>
                  <a:lnTo>
                    <a:pt x="805167" y="7366000"/>
                  </a:lnTo>
                  <a:lnTo>
                    <a:pt x="804951" y="7239000"/>
                  </a:lnTo>
                  <a:lnTo>
                    <a:pt x="804900" y="7112000"/>
                  </a:lnTo>
                  <a:lnTo>
                    <a:pt x="817270" y="7239000"/>
                  </a:lnTo>
                  <a:lnTo>
                    <a:pt x="832916" y="7239000"/>
                  </a:lnTo>
                  <a:lnTo>
                    <a:pt x="863244" y="7366000"/>
                  </a:lnTo>
                  <a:lnTo>
                    <a:pt x="903770" y="7366000"/>
                  </a:lnTo>
                  <a:lnTo>
                    <a:pt x="838149" y="7239000"/>
                  </a:lnTo>
                  <a:lnTo>
                    <a:pt x="966927" y="7239000"/>
                  </a:lnTo>
                  <a:lnTo>
                    <a:pt x="937056" y="7366000"/>
                  </a:lnTo>
                  <a:lnTo>
                    <a:pt x="983754" y="7366000"/>
                  </a:lnTo>
                  <a:lnTo>
                    <a:pt x="1014006" y="7239000"/>
                  </a:lnTo>
                  <a:lnTo>
                    <a:pt x="1008532" y="7239000"/>
                  </a:lnTo>
                  <a:lnTo>
                    <a:pt x="1024001" y="7112000"/>
                  </a:lnTo>
                  <a:lnTo>
                    <a:pt x="1070724" y="7112000"/>
                  </a:lnTo>
                  <a:lnTo>
                    <a:pt x="1033602" y="7239000"/>
                  </a:lnTo>
                  <a:lnTo>
                    <a:pt x="1082078" y="7239000"/>
                  </a:lnTo>
                  <a:lnTo>
                    <a:pt x="1082408" y="7366000"/>
                  </a:lnTo>
                  <a:lnTo>
                    <a:pt x="1049985" y="7366000"/>
                  </a:lnTo>
                  <a:lnTo>
                    <a:pt x="1025410" y="7493000"/>
                  </a:lnTo>
                  <a:lnTo>
                    <a:pt x="997064" y="7493000"/>
                  </a:lnTo>
                  <a:lnTo>
                    <a:pt x="1024712" y="7620000"/>
                  </a:lnTo>
                  <a:lnTo>
                    <a:pt x="1083957" y="7620000"/>
                  </a:lnTo>
                  <a:lnTo>
                    <a:pt x="1084465" y="7747000"/>
                  </a:lnTo>
                  <a:lnTo>
                    <a:pt x="1084465" y="3764788"/>
                  </a:lnTo>
                  <a:lnTo>
                    <a:pt x="1083386" y="3683000"/>
                  </a:lnTo>
                  <a:lnTo>
                    <a:pt x="1092530" y="3683000"/>
                  </a:lnTo>
                  <a:lnTo>
                    <a:pt x="1095654" y="3556000"/>
                  </a:lnTo>
                  <a:lnTo>
                    <a:pt x="1099883" y="3556000"/>
                  </a:lnTo>
                  <a:lnTo>
                    <a:pt x="1101090" y="3429000"/>
                  </a:lnTo>
                  <a:lnTo>
                    <a:pt x="1101763" y="3429000"/>
                  </a:lnTo>
                  <a:lnTo>
                    <a:pt x="1101966" y="3302000"/>
                  </a:lnTo>
                  <a:lnTo>
                    <a:pt x="1101115" y="3302000"/>
                  </a:lnTo>
                  <a:lnTo>
                    <a:pt x="1100188" y="3175000"/>
                  </a:lnTo>
                  <a:lnTo>
                    <a:pt x="1098994" y="3175000"/>
                  </a:lnTo>
                  <a:lnTo>
                    <a:pt x="1097584" y="3048000"/>
                  </a:lnTo>
                  <a:lnTo>
                    <a:pt x="1094333" y="3048000"/>
                  </a:lnTo>
                  <a:lnTo>
                    <a:pt x="1090866" y="2921000"/>
                  </a:lnTo>
                  <a:lnTo>
                    <a:pt x="1089190" y="2921000"/>
                  </a:lnTo>
                  <a:lnTo>
                    <a:pt x="1087615" y="2794000"/>
                  </a:lnTo>
                  <a:lnTo>
                    <a:pt x="1090002" y="2667000"/>
                  </a:lnTo>
                  <a:lnTo>
                    <a:pt x="1091793" y="2667000"/>
                  </a:lnTo>
                  <a:lnTo>
                    <a:pt x="1093000" y="2540000"/>
                  </a:lnTo>
                  <a:lnTo>
                    <a:pt x="1093863" y="2540000"/>
                  </a:lnTo>
                  <a:lnTo>
                    <a:pt x="1093635" y="2413000"/>
                  </a:lnTo>
                  <a:lnTo>
                    <a:pt x="1092098" y="2413000"/>
                  </a:lnTo>
                  <a:lnTo>
                    <a:pt x="1090904" y="2286000"/>
                  </a:lnTo>
                  <a:lnTo>
                    <a:pt x="1089494" y="2286000"/>
                  </a:lnTo>
                  <a:lnTo>
                    <a:pt x="1087920" y="2159000"/>
                  </a:lnTo>
                  <a:lnTo>
                    <a:pt x="1086243" y="2159000"/>
                  </a:lnTo>
                  <a:lnTo>
                    <a:pt x="1082789" y="2032000"/>
                  </a:lnTo>
                  <a:lnTo>
                    <a:pt x="1081112" y="2032000"/>
                  </a:lnTo>
                  <a:lnTo>
                    <a:pt x="1079411" y="1905000"/>
                  </a:lnTo>
                  <a:lnTo>
                    <a:pt x="1082001" y="1905000"/>
                  </a:lnTo>
                  <a:lnTo>
                    <a:pt x="1083792" y="1778000"/>
                  </a:lnTo>
                  <a:lnTo>
                    <a:pt x="1084999" y="1778000"/>
                  </a:lnTo>
                  <a:lnTo>
                    <a:pt x="1085672" y="1651000"/>
                  </a:lnTo>
                  <a:lnTo>
                    <a:pt x="1085024" y="1524000"/>
                  </a:lnTo>
                  <a:lnTo>
                    <a:pt x="1084084" y="1524000"/>
                  </a:lnTo>
                  <a:lnTo>
                    <a:pt x="1082890" y="1397000"/>
                  </a:lnTo>
                  <a:lnTo>
                    <a:pt x="1079919" y="1397000"/>
                  </a:lnTo>
                  <a:lnTo>
                    <a:pt x="1078242" y="1270000"/>
                  </a:lnTo>
                  <a:lnTo>
                    <a:pt x="1077925" y="1258379"/>
                  </a:lnTo>
                  <a:lnTo>
                    <a:pt x="1077925" y="6985000"/>
                  </a:lnTo>
                  <a:lnTo>
                    <a:pt x="1071549" y="6985000"/>
                  </a:lnTo>
                  <a:lnTo>
                    <a:pt x="1064793" y="6858000"/>
                  </a:lnTo>
                  <a:lnTo>
                    <a:pt x="1024356" y="6858000"/>
                  </a:lnTo>
                  <a:lnTo>
                    <a:pt x="1043990" y="6985000"/>
                  </a:lnTo>
                  <a:lnTo>
                    <a:pt x="987882" y="6985000"/>
                  </a:lnTo>
                  <a:lnTo>
                    <a:pt x="975334" y="6858000"/>
                  </a:lnTo>
                  <a:lnTo>
                    <a:pt x="885748" y="6858000"/>
                  </a:lnTo>
                  <a:lnTo>
                    <a:pt x="875030" y="6985000"/>
                  </a:lnTo>
                  <a:lnTo>
                    <a:pt x="841933" y="6985000"/>
                  </a:lnTo>
                  <a:lnTo>
                    <a:pt x="874014" y="6858000"/>
                  </a:lnTo>
                  <a:lnTo>
                    <a:pt x="803008" y="6858000"/>
                  </a:lnTo>
                  <a:lnTo>
                    <a:pt x="831951" y="6731000"/>
                  </a:lnTo>
                  <a:lnTo>
                    <a:pt x="888441" y="6731000"/>
                  </a:lnTo>
                  <a:lnTo>
                    <a:pt x="915885" y="6604000"/>
                  </a:lnTo>
                  <a:lnTo>
                    <a:pt x="834567" y="6604000"/>
                  </a:lnTo>
                  <a:lnTo>
                    <a:pt x="808266" y="6477000"/>
                  </a:lnTo>
                  <a:lnTo>
                    <a:pt x="796950" y="6477000"/>
                  </a:lnTo>
                  <a:lnTo>
                    <a:pt x="796747" y="6350000"/>
                  </a:lnTo>
                  <a:lnTo>
                    <a:pt x="824712" y="6350000"/>
                  </a:lnTo>
                  <a:lnTo>
                    <a:pt x="855027" y="6477000"/>
                  </a:lnTo>
                  <a:lnTo>
                    <a:pt x="895553" y="6477000"/>
                  </a:lnTo>
                  <a:lnTo>
                    <a:pt x="829919" y="6350000"/>
                  </a:lnTo>
                  <a:lnTo>
                    <a:pt x="990854" y="6350000"/>
                  </a:lnTo>
                  <a:lnTo>
                    <a:pt x="958723" y="6477000"/>
                  </a:lnTo>
                  <a:lnTo>
                    <a:pt x="1005789" y="6477000"/>
                  </a:lnTo>
                  <a:lnTo>
                    <a:pt x="1038186" y="6350000"/>
                  </a:lnTo>
                  <a:lnTo>
                    <a:pt x="1015784" y="6350000"/>
                  </a:lnTo>
                  <a:lnTo>
                    <a:pt x="1031684" y="6223000"/>
                  </a:lnTo>
                  <a:lnTo>
                    <a:pt x="1071587" y="6223000"/>
                  </a:lnTo>
                  <a:lnTo>
                    <a:pt x="1071829" y="6350000"/>
                  </a:lnTo>
                  <a:lnTo>
                    <a:pt x="1073378" y="6350000"/>
                  </a:lnTo>
                  <a:lnTo>
                    <a:pt x="1073873" y="6477000"/>
                  </a:lnTo>
                  <a:lnTo>
                    <a:pt x="1066787" y="6477000"/>
                  </a:lnTo>
                  <a:lnTo>
                    <a:pt x="1041768" y="6604000"/>
                  </a:lnTo>
                  <a:lnTo>
                    <a:pt x="961491" y="6604000"/>
                  </a:lnTo>
                  <a:lnTo>
                    <a:pt x="988860" y="6731000"/>
                  </a:lnTo>
                  <a:lnTo>
                    <a:pt x="1075385" y="6731000"/>
                  </a:lnTo>
                  <a:lnTo>
                    <a:pt x="1075753" y="6858000"/>
                  </a:lnTo>
                  <a:lnTo>
                    <a:pt x="1076960" y="6858000"/>
                  </a:lnTo>
                  <a:lnTo>
                    <a:pt x="1077925" y="6985000"/>
                  </a:lnTo>
                  <a:lnTo>
                    <a:pt x="1077925" y="1258379"/>
                  </a:lnTo>
                  <a:lnTo>
                    <a:pt x="1074775" y="1143000"/>
                  </a:lnTo>
                  <a:lnTo>
                    <a:pt x="1069822" y="1143000"/>
                  </a:lnTo>
                  <a:lnTo>
                    <a:pt x="1069822" y="6096000"/>
                  </a:lnTo>
                  <a:lnTo>
                    <a:pt x="1042517" y="6096000"/>
                  </a:lnTo>
                  <a:lnTo>
                    <a:pt x="1017181" y="5969000"/>
                  </a:lnTo>
                  <a:lnTo>
                    <a:pt x="979462" y="5969000"/>
                  </a:lnTo>
                  <a:lnTo>
                    <a:pt x="997051" y="6096000"/>
                  </a:lnTo>
                  <a:lnTo>
                    <a:pt x="865911" y="6096000"/>
                  </a:lnTo>
                  <a:lnTo>
                    <a:pt x="897064" y="5969000"/>
                  </a:lnTo>
                  <a:lnTo>
                    <a:pt x="827951" y="5969000"/>
                  </a:lnTo>
                  <a:lnTo>
                    <a:pt x="798385" y="6096000"/>
                  </a:lnTo>
                  <a:lnTo>
                    <a:pt x="798322" y="5969000"/>
                  </a:lnTo>
                  <a:lnTo>
                    <a:pt x="794918" y="5969000"/>
                  </a:lnTo>
                  <a:lnTo>
                    <a:pt x="823861" y="5842000"/>
                  </a:lnTo>
                  <a:lnTo>
                    <a:pt x="911491" y="5842000"/>
                  </a:lnTo>
                  <a:lnTo>
                    <a:pt x="910107" y="5715000"/>
                  </a:lnTo>
                  <a:lnTo>
                    <a:pt x="789330" y="5715000"/>
                  </a:lnTo>
                  <a:lnTo>
                    <a:pt x="788860" y="5588000"/>
                  </a:lnTo>
                  <a:lnTo>
                    <a:pt x="788644" y="5588000"/>
                  </a:lnTo>
                  <a:lnTo>
                    <a:pt x="788492" y="5461000"/>
                  </a:lnTo>
                  <a:lnTo>
                    <a:pt x="816610" y="5588000"/>
                  </a:lnTo>
                  <a:lnTo>
                    <a:pt x="869505" y="5588000"/>
                  </a:lnTo>
                  <a:lnTo>
                    <a:pt x="887463" y="5588000"/>
                  </a:lnTo>
                  <a:lnTo>
                    <a:pt x="918057" y="5588000"/>
                  </a:lnTo>
                  <a:lnTo>
                    <a:pt x="937831" y="5461000"/>
                  </a:lnTo>
                  <a:lnTo>
                    <a:pt x="982751" y="5461000"/>
                  </a:lnTo>
                  <a:lnTo>
                    <a:pt x="950620" y="5588000"/>
                  </a:lnTo>
                  <a:lnTo>
                    <a:pt x="997699" y="5588000"/>
                  </a:lnTo>
                  <a:lnTo>
                    <a:pt x="1030097" y="5461000"/>
                  </a:lnTo>
                  <a:lnTo>
                    <a:pt x="1037628" y="5461000"/>
                  </a:lnTo>
                  <a:lnTo>
                    <a:pt x="1047521" y="5334000"/>
                  </a:lnTo>
                  <a:lnTo>
                    <a:pt x="1041704" y="5334000"/>
                  </a:lnTo>
                  <a:lnTo>
                    <a:pt x="1018717" y="5207000"/>
                  </a:lnTo>
                  <a:lnTo>
                    <a:pt x="983297" y="5207000"/>
                  </a:lnTo>
                  <a:lnTo>
                    <a:pt x="957110" y="5080000"/>
                  </a:lnTo>
                  <a:lnTo>
                    <a:pt x="919530" y="5080000"/>
                  </a:lnTo>
                  <a:lnTo>
                    <a:pt x="936777" y="5207000"/>
                  </a:lnTo>
                  <a:lnTo>
                    <a:pt x="889063" y="5207000"/>
                  </a:lnTo>
                  <a:lnTo>
                    <a:pt x="919530" y="5080000"/>
                  </a:lnTo>
                  <a:lnTo>
                    <a:pt x="878332" y="5080000"/>
                  </a:lnTo>
                  <a:lnTo>
                    <a:pt x="863561" y="5144668"/>
                  </a:lnTo>
                  <a:lnTo>
                    <a:pt x="863561" y="5541759"/>
                  </a:lnTo>
                  <a:lnTo>
                    <a:pt x="821842" y="5461000"/>
                  </a:lnTo>
                  <a:lnTo>
                    <a:pt x="853198" y="5461000"/>
                  </a:lnTo>
                  <a:lnTo>
                    <a:pt x="863561" y="5541759"/>
                  </a:lnTo>
                  <a:lnTo>
                    <a:pt x="863561" y="5144668"/>
                  </a:lnTo>
                  <a:lnTo>
                    <a:pt x="849325" y="5207000"/>
                  </a:lnTo>
                  <a:lnTo>
                    <a:pt x="820788" y="5207000"/>
                  </a:lnTo>
                  <a:lnTo>
                    <a:pt x="802589" y="5334000"/>
                  </a:lnTo>
                  <a:lnTo>
                    <a:pt x="787285" y="5334000"/>
                  </a:lnTo>
                  <a:lnTo>
                    <a:pt x="788238" y="5207000"/>
                  </a:lnTo>
                  <a:lnTo>
                    <a:pt x="789647" y="5207000"/>
                  </a:lnTo>
                  <a:lnTo>
                    <a:pt x="788479" y="5080000"/>
                  </a:lnTo>
                  <a:lnTo>
                    <a:pt x="844346" y="5080000"/>
                  </a:lnTo>
                  <a:lnTo>
                    <a:pt x="872337" y="4953000"/>
                  </a:lnTo>
                  <a:lnTo>
                    <a:pt x="902093" y="4953000"/>
                  </a:lnTo>
                  <a:lnTo>
                    <a:pt x="844702" y="4826000"/>
                  </a:lnTo>
                  <a:lnTo>
                    <a:pt x="781329" y="4826000"/>
                  </a:lnTo>
                  <a:lnTo>
                    <a:pt x="780846" y="4699000"/>
                  </a:lnTo>
                  <a:lnTo>
                    <a:pt x="813828" y="4699000"/>
                  </a:lnTo>
                  <a:lnTo>
                    <a:pt x="780529" y="4572000"/>
                  </a:lnTo>
                  <a:lnTo>
                    <a:pt x="818070" y="4572000"/>
                  </a:lnTo>
                  <a:lnTo>
                    <a:pt x="830592" y="4699000"/>
                  </a:lnTo>
                  <a:lnTo>
                    <a:pt x="838936" y="4699000"/>
                  </a:lnTo>
                  <a:lnTo>
                    <a:pt x="870864" y="4826000"/>
                  </a:lnTo>
                  <a:lnTo>
                    <a:pt x="931405" y="4826000"/>
                  </a:lnTo>
                  <a:lnTo>
                    <a:pt x="959446" y="4699000"/>
                  </a:lnTo>
                  <a:lnTo>
                    <a:pt x="948601" y="4699000"/>
                  </a:lnTo>
                  <a:lnTo>
                    <a:pt x="966635" y="4572000"/>
                  </a:lnTo>
                  <a:lnTo>
                    <a:pt x="1009294" y="4572000"/>
                  </a:lnTo>
                  <a:lnTo>
                    <a:pt x="974750" y="4699000"/>
                  </a:lnTo>
                  <a:lnTo>
                    <a:pt x="1022096" y="4699000"/>
                  </a:lnTo>
                  <a:lnTo>
                    <a:pt x="1056576" y="4572000"/>
                  </a:lnTo>
                  <a:lnTo>
                    <a:pt x="1057275" y="4699000"/>
                  </a:lnTo>
                  <a:lnTo>
                    <a:pt x="1057770" y="4699000"/>
                  </a:lnTo>
                  <a:lnTo>
                    <a:pt x="1058100" y="4826000"/>
                  </a:lnTo>
                  <a:lnTo>
                    <a:pt x="1001090" y="4826000"/>
                  </a:lnTo>
                  <a:lnTo>
                    <a:pt x="975728" y="4953000"/>
                  </a:lnTo>
                  <a:lnTo>
                    <a:pt x="1000391" y="4953000"/>
                  </a:lnTo>
                  <a:lnTo>
                    <a:pt x="1029004" y="5080000"/>
                  </a:lnTo>
                  <a:lnTo>
                    <a:pt x="1060157" y="5080000"/>
                  </a:lnTo>
                  <a:lnTo>
                    <a:pt x="1060856" y="5207000"/>
                  </a:lnTo>
                  <a:lnTo>
                    <a:pt x="1062736" y="5207000"/>
                  </a:lnTo>
                  <a:lnTo>
                    <a:pt x="1063117" y="5334000"/>
                  </a:lnTo>
                  <a:lnTo>
                    <a:pt x="1063498" y="5461000"/>
                  </a:lnTo>
                  <a:lnTo>
                    <a:pt x="1065288" y="5461000"/>
                  </a:lnTo>
                  <a:lnTo>
                    <a:pt x="1065771" y="5588000"/>
                  </a:lnTo>
                  <a:lnTo>
                    <a:pt x="1066101" y="5588000"/>
                  </a:lnTo>
                  <a:lnTo>
                    <a:pt x="1066330" y="5715000"/>
                  </a:lnTo>
                  <a:lnTo>
                    <a:pt x="948931" y="5715000"/>
                  </a:lnTo>
                  <a:lnTo>
                    <a:pt x="949464" y="5842000"/>
                  </a:lnTo>
                  <a:lnTo>
                    <a:pt x="1067295" y="5842000"/>
                  </a:lnTo>
                  <a:lnTo>
                    <a:pt x="1067650" y="5969000"/>
                  </a:lnTo>
                  <a:lnTo>
                    <a:pt x="1068870" y="5969000"/>
                  </a:lnTo>
                  <a:lnTo>
                    <a:pt x="1069822" y="6096000"/>
                  </a:lnTo>
                  <a:lnTo>
                    <a:pt x="1069822" y="1143000"/>
                  </a:lnTo>
                  <a:lnTo>
                    <a:pt x="1068336" y="1143000"/>
                  </a:lnTo>
                  <a:lnTo>
                    <a:pt x="1071460" y="1016000"/>
                  </a:lnTo>
                  <a:lnTo>
                    <a:pt x="1073899" y="1016000"/>
                  </a:lnTo>
                  <a:lnTo>
                    <a:pt x="1075690" y="889000"/>
                  </a:lnTo>
                  <a:lnTo>
                    <a:pt x="1077569" y="889000"/>
                  </a:lnTo>
                  <a:lnTo>
                    <a:pt x="1077760" y="762000"/>
                  </a:lnTo>
                  <a:lnTo>
                    <a:pt x="1077531" y="762000"/>
                  </a:lnTo>
                  <a:lnTo>
                    <a:pt x="1076921" y="635000"/>
                  </a:lnTo>
                  <a:lnTo>
                    <a:pt x="1074801" y="635000"/>
                  </a:lnTo>
                  <a:lnTo>
                    <a:pt x="1073391" y="508000"/>
                  </a:lnTo>
                  <a:lnTo>
                    <a:pt x="1070140" y="508000"/>
                  </a:lnTo>
                  <a:lnTo>
                    <a:pt x="1066673" y="381000"/>
                  </a:lnTo>
                  <a:lnTo>
                    <a:pt x="1064996" y="254000"/>
                  </a:lnTo>
                  <a:lnTo>
                    <a:pt x="1060132" y="254000"/>
                  </a:lnTo>
                  <a:lnTo>
                    <a:pt x="1063256" y="127000"/>
                  </a:lnTo>
                  <a:lnTo>
                    <a:pt x="1067485" y="127000"/>
                  </a:lnTo>
                  <a:lnTo>
                    <a:pt x="1067650" y="0"/>
                  </a:lnTo>
                  <a:lnTo>
                    <a:pt x="1059535" y="0"/>
                  </a:lnTo>
                  <a:lnTo>
                    <a:pt x="1059535" y="3556000"/>
                  </a:lnTo>
                  <a:lnTo>
                    <a:pt x="1052055" y="3556000"/>
                  </a:lnTo>
                  <a:lnTo>
                    <a:pt x="1052055" y="4318000"/>
                  </a:lnTo>
                  <a:lnTo>
                    <a:pt x="1019784" y="4318000"/>
                  </a:lnTo>
                  <a:lnTo>
                    <a:pt x="1038428" y="4445000"/>
                  </a:lnTo>
                  <a:lnTo>
                    <a:pt x="987323" y="4445000"/>
                  </a:lnTo>
                  <a:lnTo>
                    <a:pt x="963688" y="4318000"/>
                  </a:lnTo>
                  <a:lnTo>
                    <a:pt x="949007" y="4318000"/>
                  </a:lnTo>
                  <a:lnTo>
                    <a:pt x="922731" y="4191000"/>
                  </a:lnTo>
                  <a:lnTo>
                    <a:pt x="898690" y="4191000"/>
                  </a:lnTo>
                  <a:lnTo>
                    <a:pt x="870242" y="4318000"/>
                  </a:lnTo>
                  <a:lnTo>
                    <a:pt x="850836" y="4318000"/>
                  </a:lnTo>
                  <a:lnTo>
                    <a:pt x="831443" y="4445000"/>
                  </a:lnTo>
                  <a:lnTo>
                    <a:pt x="784491" y="4445000"/>
                  </a:lnTo>
                  <a:lnTo>
                    <a:pt x="817740" y="4318000"/>
                  </a:lnTo>
                  <a:lnTo>
                    <a:pt x="780376" y="4318000"/>
                  </a:lnTo>
                  <a:lnTo>
                    <a:pt x="778802" y="4191000"/>
                  </a:lnTo>
                  <a:lnTo>
                    <a:pt x="836256" y="4191000"/>
                  </a:lnTo>
                  <a:lnTo>
                    <a:pt x="864247" y="4064000"/>
                  </a:lnTo>
                  <a:lnTo>
                    <a:pt x="836612" y="4064000"/>
                  </a:lnTo>
                  <a:lnTo>
                    <a:pt x="810361" y="3937000"/>
                  </a:lnTo>
                  <a:lnTo>
                    <a:pt x="772744" y="3937000"/>
                  </a:lnTo>
                  <a:lnTo>
                    <a:pt x="772541" y="3810000"/>
                  </a:lnTo>
                  <a:lnTo>
                    <a:pt x="772490" y="3683000"/>
                  </a:lnTo>
                  <a:lnTo>
                    <a:pt x="784860" y="3683000"/>
                  </a:lnTo>
                  <a:lnTo>
                    <a:pt x="797394" y="3810000"/>
                  </a:lnTo>
                  <a:lnTo>
                    <a:pt x="800506" y="3810000"/>
                  </a:lnTo>
                  <a:lnTo>
                    <a:pt x="830834" y="3937000"/>
                  </a:lnTo>
                  <a:lnTo>
                    <a:pt x="904646" y="3937000"/>
                  </a:lnTo>
                  <a:lnTo>
                    <a:pt x="871359" y="3810000"/>
                  </a:lnTo>
                  <a:lnTo>
                    <a:pt x="934516" y="3810000"/>
                  </a:lnTo>
                  <a:lnTo>
                    <a:pt x="904646" y="3937000"/>
                  </a:lnTo>
                  <a:lnTo>
                    <a:pt x="951344" y="3937000"/>
                  </a:lnTo>
                  <a:lnTo>
                    <a:pt x="981595" y="3810000"/>
                  </a:lnTo>
                  <a:lnTo>
                    <a:pt x="976122" y="3810000"/>
                  </a:lnTo>
                  <a:lnTo>
                    <a:pt x="991590" y="3683000"/>
                  </a:lnTo>
                  <a:lnTo>
                    <a:pt x="1038301" y="3683000"/>
                  </a:lnTo>
                  <a:lnTo>
                    <a:pt x="1001191" y="3810000"/>
                  </a:lnTo>
                  <a:lnTo>
                    <a:pt x="1049667" y="3810000"/>
                  </a:lnTo>
                  <a:lnTo>
                    <a:pt x="1049997" y="3937000"/>
                  </a:lnTo>
                  <a:lnTo>
                    <a:pt x="1017562" y="3937000"/>
                  </a:lnTo>
                  <a:lnTo>
                    <a:pt x="992987" y="4064000"/>
                  </a:lnTo>
                  <a:lnTo>
                    <a:pt x="964641" y="4064000"/>
                  </a:lnTo>
                  <a:lnTo>
                    <a:pt x="992289" y="4191000"/>
                  </a:lnTo>
                  <a:lnTo>
                    <a:pt x="1051547" y="4191000"/>
                  </a:lnTo>
                  <a:lnTo>
                    <a:pt x="1052055" y="4318000"/>
                  </a:lnTo>
                  <a:lnTo>
                    <a:pt x="1052055" y="3556000"/>
                  </a:lnTo>
                  <a:lnTo>
                    <a:pt x="1046403" y="3556000"/>
                  </a:lnTo>
                  <a:lnTo>
                    <a:pt x="1032217" y="3429000"/>
                  </a:lnTo>
                  <a:lnTo>
                    <a:pt x="986751" y="3429000"/>
                  </a:lnTo>
                  <a:lnTo>
                    <a:pt x="1005954" y="3556000"/>
                  </a:lnTo>
                  <a:lnTo>
                    <a:pt x="956945" y="3556000"/>
                  </a:lnTo>
                  <a:lnTo>
                    <a:pt x="941984" y="3429000"/>
                  </a:lnTo>
                  <a:lnTo>
                    <a:pt x="879856" y="3429000"/>
                  </a:lnTo>
                  <a:lnTo>
                    <a:pt x="867371" y="3556000"/>
                  </a:lnTo>
                  <a:lnTo>
                    <a:pt x="823556" y="3556000"/>
                  </a:lnTo>
                  <a:lnTo>
                    <a:pt x="855637" y="3429000"/>
                  </a:lnTo>
                  <a:lnTo>
                    <a:pt x="784618" y="3429000"/>
                  </a:lnTo>
                  <a:lnTo>
                    <a:pt x="813562" y="3302000"/>
                  </a:lnTo>
                  <a:lnTo>
                    <a:pt x="870051" y="3302000"/>
                  </a:lnTo>
                  <a:lnTo>
                    <a:pt x="897496" y="3175000"/>
                  </a:lnTo>
                  <a:lnTo>
                    <a:pt x="786422" y="3175000"/>
                  </a:lnTo>
                  <a:lnTo>
                    <a:pt x="782675" y="3048000"/>
                  </a:lnTo>
                  <a:lnTo>
                    <a:pt x="778344" y="3048000"/>
                  </a:lnTo>
                  <a:lnTo>
                    <a:pt x="778192" y="2921000"/>
                  </a:lnTo>
                  <a:lnTo>
                    <a:pt x="806310" y="2921000"/>
                  </a:lnTo>
                  <a:lnTo>
                    <a:pt x="836637" y="3048000"/>
                  </a:lnTo>
                  <a:lnTo>
                    <a:pt x="877176" y="3048000"/>
                  </a:lnTo>
                  <a:lnTo>
                    <a:pt x="811542" y="2921000"/>
                  </a:lnTo>
                  <a:lnTo>
                    <a:pt x="972464" y="2921000"/>
                  </a:lnTo>
                  <a:lnTo>
                    <a:pt x="940333" y="3048000"/>
                  </a:lnTo>
                  <a:lnTo>
                    <a:pt x="987399" y="3048000"/>
                  </a:lnTo>
                  <a:lnTo>
                    <a:pt x="1019797" y="2921000"/>
                  </a:lnTo>
                  <a:lnTo>
                    <a:pt x="1013294" y="2921000"/>
                  </a:lnTo>
                  <a:lnTo>
                    <a:pt x="1027341" y="2794000"/>
                  </a:lnTo>
                  <a:lnTo>
                    <a:pt x="1053211" y="2794000"/>
                  </a:lnTo>
                  <a:lnTo>
                    <a:pt x="1053439" y="2921000"/>
                  </a:lnTo>
                  <a:lnTo>
                    <a:pt x="1054989" y="2921000"/>
                  </a:lnTo>
                  <a:lnTo>
                    <a:pt x="1055484" y="3048000"/>
                  </a:lnTo>
                  <a:lnTo>
                    <a:pt x="1048410" y="3048000"/>
                  </a:lnTo>
                  <a:lnTo>
                    <a:pt x="1023378" y="3175000"/>
                  </a:lnTo>
                  <a:lnTo>
                    <a:pt x="943114" y="3175000"/>
                  </a:lnTo>
                  <a:lnTo>
                    <a:pt x="970457" y="3302000"/>
                  </a:lnTo>
                  <a:lnTo>
                    <a:pt x="1057008" y="3302000"/>
                  </a:lnTo>
                  <a:lnTo>
                    <a:pt x="1057363" y="3429000"/>
                  </a:lnTo>
                  <a:lnTo>
                    <a:pt x="1058570" y="3429000"/>
                  </a:lnTo>
                  <a:lnTo>
                    <a:pt x="1059535" y="3556000"/>
                  </a:lnTo>
                  <a:lnTo>
                    <a:pt x="1059535" y="0"/>
                  </a:lnTo>
                  <a:lnTo>
                    <a:pt x="1054074" y="0"/>
                  </a:lnTo>
                  <a:lnTo>
                    <a:pt x="1054074" y="2794000"/>
                  </a:lnTo>
                  <a:lnTo>
                    <a:pt x="1031328" y="2667000"/>
                  </a:lnTo>
                  <a:lnTo>
                    <a:pt x="1024128" y="2667000"/>
                  </a:lnTo>
                  <a:lnTo>
                    <a:pt x="998791" y="2540000"/>
                  </a:lnTo>
                  <a:lnTo>
                    <a:pt x="943673" y="2540000"/>
                  </a:lnTo>
                  <a:lnTo>
                    <a:pt x="961072" y="2667000"/>
                  </a:lnTo>
                  <a:lnTo>
                    <a:pt x="847534" y="2667000"/>
                  </a:lnTo>
                  <a:lnTo>
                    <a:pt x="878687" y="2540000"/>
                  </a:lnTo>
                  <a:lnTo>
                    <a:pt x="838936" y="2540000"/>
                  </a:lnTo>
                  <a:lnTo>
                    <a:pt x="809561" y="2667000"/>
                  </a:lnTo>
                  <a:lnTo>
                    <a:pt x="780008" y="2667000"/>
                  </a:lnTo>
                  <a:lnTo>
                    <a:pt x="779945" y="2540000"/>
                  </a:lnTo>
                  <a:lnTo>
                    <a:pt x="805472" y="2540000"/>
                  </a:lnTo>
                  <a:lnTo>
                    <a:pt x="833970" y="2413000"/>
                  </a:lnTo>
                  <a:lnTo>
                    <a:pt x="891717" y="2413000"/>
                  </a:lnTo>
                  <a:lnTo>
                    <a:pt x="834326" y="2286000"/>
                  </a:lnTo>
                  <a:lnTo>
                    <a:pt x="770953" y="2286000"/>
                  </a:lnTo>
                  <a:lnTo>
                    <a:pt x="770458" y="2159000"/>
                  </a:lnTo>
                  <a:lnTo>
                    <a:pt x="770242" y="2159000"/>
                  </a:lnTo>
                  <a:lnTo>
                    <a:pt x="770102" y="2032000"/>
                  </a:lnTo>
                  <a:lnTo>
                    <a:pt x="798220" y="2159000"/>
                  </a:lnTo>
                  <a:lnTo>
                    <a:pt x="851115" y="2159000"/>
                  </a:lnTo>
                  <a:lnTo>
                    <a:pt x="860475" y="2159000"/>
                  </a:lnTo>
                  <a:lnTo>
                    <a:pt x="893419" y="2286000"/>
                  </a:lnTo>
                  <a:lnTo>
                    <a:pt x="915403" y="2286000"/>
                  </a:lnTo>
                  <a:lnTo>
                    <a:pt x="921016" y="2159000"/>
                  </a:lnTo>
                  <a:lnTo>
                    <a:pt x="919454" y="2159000"/>
                  </a:lnTo>
                  <a:lnTo>
                    <a:pt x="938212" y="2032000"/>
                  </a:lnTo>
                  <a:lnTo>
                    <a:pt x="964361" y="2032000"/>
                  </a:lnTo>
                  <a:lnTo>
                    <a:pt x="932230" y="2159000"/>
                  </a:lnTo>
                  <a:lnTo>
                    <a:pt x="979309" y="2159000"/>
                  </a:lnTo>
                  <a:lnTo>
                    <a:pt x="1011720" y="2032000"/>
                  </a:lnTo>
                  <a:lnTo>
                    <a:pt x="1019238" y="2032000"/>
                  </a:lnTo>
                  <a:lnTo>
                    <a:pt x="1029131" y="1905000"/>
                  </a:lnTo>
                  <a:lnTo>
                    <a:pt x="1000328" y="1905000"/>
                  </a:lnTo>
                  <a:lnTo>
                    <a:pt x="977023" y="1778000"/>
                  </a:lnTo>
                  <a:lnTo>
                    <a:pt x="964907" y="1778000"/>
                  </a:lnTo>
                  <a:lnTo>
                    <a:pt x="938720" y="1651000"/>
                  </a:lnTo>
                  <a:lnTo>
                    <a:pt x="901141" y="1651000"/>
                  </a:lnTo>
                  <a:lnTo>
                    <a:pt x="918387" y="1778000"/>
                  </a:lnTo>
                  <a:lnTo>
                    <a:pt x="870673" y="1778000"/>
                  </a:lnTo>
                  <a:lnTo>
                    <a:pt x="901141" y="1651000"/>
                  </a:lnTo>
                  <a:lnTo>
                    <a:pt x="859942" y="1651000"/>
                  </a:lnTo>
                  <a:lnTo>
                    <a:pt x="845172" y="1715668"/>
                  </a:lnTo>
                  <a:lnTo>
                    <a:pt x="845172" y="2112746"/>
                  </a:lnTo>
                  <a:lnTo>
                    <a:pt x="803452" y="2032000"/>
                  </a:lnTo>
                  <a:lnTo>
                    <a:pt x="834809" y="2032000"/>
                  </a:lnTo>
                  <a:lnTo>
                    <a:pt x="845172" y="2112746"/>
                  </a:lnTo>
                  <a:lnTo>
                    <a:pt x="845172" y="1715668"/>
                  </a:lnTo>
                  <a:lnTo>
                    <a:pt x="830935" y="1778000"/>
                  </a:lnTo>
                  <a:lnTo>
                    <a:pt x="802386" y="1778000"/>
                  </a:lnTo>
                  <a:lnTo>
                    <a:pt x="784199" y="1905000"/>
                  </a:lnTo>
                  <a:lnTo>
                    <a:pt x="769861" y="1905000"/>
                  </a:lnTo>
                  <a:lnTo>
                    <a:pt x="770636" y="1778000"/>
                  </a:lnTo>
                  <a:lnTo>
                    <a:pt x="771258" y="1778000"/>
                  </a:lnTo>
                  <a:lnTo>
                    <a:pt x="770089" y="1651000"/>
                  </a:lnTo>
                  <a:lnTo>
                    <a:pt x="825957" y="1651000"/>
                  </a:lnTo>
                  <a:lnTo>
                    <a:pt x="853960" y="1524000"/>
                  </a:lnTo>
                  <a:lnTo>
                    <a:pt x="883704" y="1524000"/>
                  </a:lnTo>
                  <a:lnTo>
                    <a:pt x="826312" y="1397000"/>
                  </a:lnTo>
                  <a:lnTo>
                    <a:pt x="762939" y="1397000"/>
                  </a:lnTo>
                  <a:lnTo>
                    <a:pt x="762457" y="1270000"/>
                  </a:lnTo>
                  <a:lnTo>
                    <a:pt x="795439" y="1270000"/>
                  </a:lnTo>
                  <a:lnTo>
                    <a:pt x="762139" y="1143000"/>
                  </a:lnTo>
                  <a:lnTo>
                    <a:pt x="799693" y="1143000"/>
                  </a:lnTo>
                  <a:lnTo>
                    <a:pt x="812203" y="1270000"/>
                  </a:lnTo>
                  <a:lnTo>
                    <a:pt x="820534" y="1270000"/>
                  </a:lnTo>
                  <a:lnTo>
                    <a:pt x="852474" y="1397000"/>
                  </a:lnTo>
                  <a:lnTo>
                    <a:pt x="894359" y="1397000"/>
                  </a:lnTo>
                  <a:lnTo>
                    <a:pt x="861072" y="1270000"/>
                  </a:lnTo>
                  <a:lnTo>
                    <a:pt x="924229" y="1270000"/>
                  </a:lnTo>
                  <a:lnTo>
                    <a:pt x="894359" y="1397000"/>
                  </a:lnTo>
                  <a:lnTo>
                    <a:pt x="913015" y="1397000"/>
                  </a:lnTo>
                  <a:lnTo>
                    <a:pt x="941044" y="1270000"/>
                  </a:lnTo>
                  <a:lnTo>
                    <a:pt x="948245" y="1270000"/>
                  </a:lnTo>
                  <a:lnTo>
                    <a:pt x="965835" y="1143000"/>
                  </a:lnTo>
                  <a:lnTo>
                    <a:pt x="990904" y="1143000"/>
                  </a:lnTo>
                  <a:lnTo>
                    <a:pt x="956360" y="1270000"/>
                  </a:lnTo>
                  <a:lnTo>
                    <a:pt x="1003693" y="1270000"/>
                  </a:lnTo>
                  <a:lnTo>
                    <a:pt x="1038186" y="1143000"/>
                  </a:lnTo>
                  <a:lnTo>
                    <a:pt x="1038885" y="1270000"/>
                  </a:lnTo>
                  <a:lnTo>
                    <a:pt x="1039380" y="1270000"/>
                  </a:lnTo>
                  <a:lnTo>
                    <a:pt x="1039710" y="1397000"/>
                  </a:lnTo>
                  <a:lnTo>
                    <a:pt x="982700" y="1397000"/>
                  </a:lnTo>
                  <a:lnTo>
                    <a:pt x="957338" y="1524000"/>
                  </a:lnTo>
                  <a:lnTo>
                    <a:pt x="982002" y="1524000"/>
                  </a:lnTo>
                  <a:lnTo>
                    <a:pt x="1010627" y="1651000"/>
                  </a:lnTo>
                  <a:lnTo>
                    <a:pt x="1041260" y="1651000"/>
                  </a:lnTo>
                  <a:lnTo>
                    <a:pt x="1041768" y="1778000"/>
                  </a:lnTo>
                  <a:lnTo>
                    <a:pt x="1028128" y="1778000"/>
                  </a:lnTo>
                  <a:lnTo>
                    <a:pt x="1044333" y="1905000"/>
                  </a:lnTo>
                  <a:lnTo>
                    <a:pt x="1044473" y="1905000"/>
                  </a:lnTo>
                  <a:lnTo>
                    <a:pt x="1044740" y="2032000"/>
                  </a:lnTo>
                  <a:lnTo>
                    <a:pt x="1046200" y="2032000"/>
                  </a:lnTo>
                  <a:lnTo>
                    <a:pt x="1046899" y="2159000"/>
                  </a:lnTo>
                  <a:lnTo>
                    <a:pt x="1047711" y="2159000"/>
                  </a:lnTo>
                  <a:lnTo>
                    <a:pt x="1047927" y="2286000"/>
                  </a:lnTo>
                  <a:lnTo>
                    <a:pt x="932992" y="2286000"/>
                  </a:lnTo>
                  <a:lnTo>
                    <a:pt x="930541" y="2413000"/>
                  </a:lnTo>
                  <a:lnTo>
                    <a:pt x="1048905" y="2413000"/>
                  </a:lnTo>
                  <a:lnTo>
                    <a:pt x="1049261" y="2540000"/>
                  </a:lnTo>
                  <a:lnTo>
                    <a:pt x="1049769" y="2540000"/>
                  </a:lnTo>
                  <a:lnTo>
                    <a:pt x="1050480" y="2667000"/>
                  </a:lnTo>
                  <a:lnTo>
                    <a:pt x="1052715" y="2667000"/>
                  </a:lnTo>
                  <a:lnTo>
                    <a:pt x="1054074" y="2794000"/>
                  </a:lnTo>
                  <a:lnTo>
                    <a:pt x="1054074" y="0"/>
                  </a:lnTo>
                  <a:lnTo>
                    <a:pt x="1033665" y="0"/>
                  </a:lnTo>
                  <a:lnTo>
                    <a:pt x="1033665" y="889000"/>
                  </a:lnTo>
                  <a:lnTo>
                    <a:pt x="1001395" y="889000"/>
                  </a:lnTo>
                  <a:lnTo>
                    <a:pt x="1020025" y="1016000"/>
                  </a:lnTo>
                  <a:lnTo>
                    <a:pt x="968933" y="1016000"/>
                  </a:lnTo>
                  <a:lnTo>
                    <a:pt x="945299" y="889000"/>
                  </a:lnTo>
                  <a:lnTo>
                    <a:pt x="930617" y="889000"/>
                  </a:lnTo>
                  <a:lnTo>
                    <a:pt x="904341" y="762000"/>
                  </a:lnTo>
                  <a:lnTo>
                    <a:pt x="880287" y="762000"/>
                  </a:lnTo>
                  <a:lnTo>
                    <a:pt x="851852" y="889000"/>
                  </a:lnTo>
                  <a:lnTo>
                    <a:pt x="832459" y="889000"/>
                  </a:lnTo>
                  <a:lnTo>
                    <a:pt x="813054" y="1016000"/>
                  </a:lnTo>
                  <a:lnTo>
                    <a:pt x="766102" y="1016000"/>
                  </a:lnTo>
                  <a:lnTo>
                    <a:pt x="799350" y="889000"/>
                  </a:lnTo>
                  <a:lnTo>
                    <a:pt x="762000" y="889000"/>
                  </a:lnTo>
                  <a:lnTo>
                    <a:pt x="760425" y="762000"/>
                  </a:lnTo>
                  <a:lnTo>
                    <a:pt x="817867" y="762000"/>
                  </a:lnTo>
                  <a:lnTo>
                    <a:pt x="845858" y="635000"/>
                  </a:lnTo>
                  <a:lnTo>
                    <a:pt x="791984" y="635000"/>
                  </a:lnTo>
                  <a:lnTo>
                    <a:pt x="765670" y="508000"/>
                  </a:lnTo>
                  <a:lnTo>
                    <a:pt x="754367" y="508000"/>
                  </a:lnTo>
                  <a:lnTo>
                    <a:pt x="754151" y="381000"/>
                  </a:lnTo>
                  <a:lnTo>
                    <a:pt x="754100" y="254000"/>
                  </a:lnTo>
                  <a:lnTo>
                    <a:pt x="766470" y="381000"/>
                  </a:lnTo>
                  <a:lnTo>
                    <a:pt x="782116" y="381000"/>
                  </a:lnTo>
                  <a:lnTo>
                    <a:pt x="812444" y="508000"/>
                  </a:lnTo>
                  <a:lnTo>
                    <a:pt x="852970" y="508000"/>
                  </a:lnTo>
                  <a:lnTo>
                    <a:pt x="787349" y="381000"/>
                  </a:lnTo>
                  <a:lnTo>
                    <a:pt x="916127" y="381000"/>
                  </a:lnTo>
                  <a:lnTo>
                    <a:pt x="886256" y="508000"/>
                  </a:lnTo>
                  <a:lnTo>
                    <a:pt x="932954" y="508000"/>
                  </a:lnTo>
                  <a:lnTo>
                    <a:pt x="963206" y="381000"/>
                  </a:lnTo>
                  <a:lnTo>
                    <a:pt x="957732" y="381000"/>
                  </a:lnTo>
                  <a:lnTo>
                    <a:pt x="973188" y="254000"/>
                  </a:lnTo>
                  <a:lnTo>
                    <a:pt x="1019911" y="254000"/>
                  </a:lnTo>
                  <a:lnTo>
                    <a:pt x="982802" y="381000"/>
                  </a:lnTo>
                  <a:lnTo>
                    <a:pt x="1031278" y="381000"/>
                  </a:lnTo>
                  <a:lnTo>
                    <a:pt x="1031608" y="508000"/>
                  </a:lnTo>
                  <a:lnTo>
                    <a:pt x="999185" y="508000"/>
                  </a:lnTo>
                  <a:lnTo>
                    <a:pt x="974610" y="635000"/>
                  </a:lnTo>
                  <a:lnTo>
                    <a:pt x="946264" y="635000"/>
                  </a:lnTo>
                  <a:lnTo>
                    <a:pt x="973912" y="762000"/>
                  </a:lnTo>
                  <a:lnTo>
                    <a:pt x="1033157" y="762000"/>
                  </a:lnTo>
                  <a:lnTo>
                    <a:pt x="1033665" y="889000"/>
                  </a:lnTo>
                  <a:lnTo>
                    <a:pt x="1033665" y="0"/>
                  </a:lnTo>
                  <a:lnTo>
                    <a:pt x="1026858" y="0"/>
                  </a:lnTo>
                  <a:lnTo>
                    <a:pt x="1027125" y="127000"/>
                  </a:lnTo>
                  <a:lnTo>
                    <a:pt x="1020749" y="127000"/>
                  </a:lnTo>
                  <a:lnTo>
                    <a:pt x="1016431" y="0"/>
                  </a:lnTo>
                  <a:lnTo>
                    <a:pt x="977392" y="0"/>
                  </a:lnTo>
                  <a:lnTo>
                    <a:pt x="993190" y="127000"/>
                  </a:lnTo>
                  <a:lnTo>
                    <a:pt x="937082" y="127000"/>
                  </a:lnTo>
                  <a:lnTo>
                    <a:pt x="925334" y="0"/>
                  </a:lnTo>
                  <a:lnTo>
                    <a:pt x="831875" y="0"/>
                  </a:lnTo>
                  <a:lnTo>
                    <a:pt x="824230" y="127000"/>
                  </a:lnTo>
                  <a:lnTo>
                    <a:pt x="791133" y="127000"/>
                  </a:lnTo>
                  <a:lnTo>
                    <a:pt x="800138" y="0"/>
                  </a:lnTo>
                  <a:lnTo>
                    <a:pt x="705675" y="0"/>
                  </a:lnTo>
                  <a:lnTo>
                    <a:pt x="705802" y="127000"/>
                  </a:lnTo>
                  <a:lnTo>
                    <a:pt x="710603" y="127000"/>
                  </a:lnTo>
                  <a:lnTo>
                    <a:pt x="714146" y="254000"/>
                  </a:lnTo>
                  <a:lnTo>
                    <a:pt x="717715" y="254000"/>
                  </a:lnTo>
                  <a:lnTo>
                    <a:pt x="717359" y="381000"/>
                  </a:lnTo>
                  <a:lnTo>
                    <a:pt x="715937" y="381000"/>
                  </a:lnTo>
                  <a:lnTo>
                    <a:pt x="715022" y="508000"/>
                  </a:lnTo>
                  <a:lnTo>
                    <a:pt x="714070" y="508000"/>
                  </a:lnTo>
                  <a:lnTo>
                    <a:pt x="713155" y="635000"/>
                  </a:lnTo>
                  <a:lnTo>
                    <a:pt x="711733" y="635000"/>
                  </a:lnTo>
                  <a:lnTo>
                    <a:pt x="711365" y="762000"/>
                  </a:lnTo>
                  <a:lnTo>
                    <a:pt x="711733" y="889000"/>
                  </a:lnTo>
                  <a:lnTo>
                    <a:pt x="714019" y="889000"/>
                  </a:lnTo>
                  <a:lnTo>
                    <a:pt x="716076" y="1016000"/>
                  </a:lnTo>
                  <a:lnTo>
                    <a:pt x="718832" y="1016000"/>
                  </a:lnTo>
                  <a:lnTo>
                    <a:pt x="722376" y="1143000"/>
                  </a:lnTo>
                  <a:lnTo>
                    <a:pt x="725449" y="1143000"/>
                  </a:lnTo>
                  <a:lnTo>
                    <a:pt x="724827" y="1270000"/>
                  </a:lnTo>
                  <a:lnTo>
                    <a:pt x="723112" y="1270000"/>
                  </a:lnTo>
                  <a:lnTo>
                    <a:pt x="722160" y="1397000"/>
                  </a:lnTo>
                  <a:lnTo>
                    <a:pt x="721245" y="1397000"/>
                  </a:lnTo>
                  <a:lnTo>
                    <a:pt x="720445" y="1524000"/>
                  </a:lnTo>
                  <a:lnTo>
                    <a:pt x="719823" y="1524000"/>
                  </a:lnTo>
                  <a:lnTo>
                    <a:pt x="719467" y="1651000"/>
                  </a:lnTo>
                  <a:lnTo>
                    <a:pt x="719823" y="1651000"/>
                  </a:lnTo>
                  <a:lnTo>
                    <a:pt x="720686" y="1778000"/>
                  </a:lnTo>
                  <a:lnTo>
                    <a:pt x="722109" y="1778000"/>
                  </a:lnTo>
                  <a:lnTo>
                    <a:pt x="724166" y="1905000"/>
                  </a:lnTo>
                  <a:lnTo>
                    <a:pt x="732180" y="1905000"/>
                  </a:lnTo>
                  <a:lnTo>
                    <a:pt x="732929" y="2032000"/>
                  </a:lnTo>
                  <a:lnTo>
                    <a:pt x="732028" y="2159000"/>
                  </a:lnTo>
                  <a:lnTo>
                    <a:pt x="731113" y="2159000"/>
                  </a:lnTo>
                  <a:lnTo>
                    <a:pt x="730161" y="2286000"/>
                  </a:lnTo>
                  <a:lnTo>
                    <a:pt x="728446" y="2286000"/>
                  </a:lnTo>
                  <a:lnTo>
                    <a:pt x="727824" y="2413000"/>
                  </a:lnTo>
                  <a:lnTo>
                    <a:pt x="727468" y="2413000"/>
                  </a:lnTo>
                  <a:lnTo>
                    <a:pt x="727443" y="2540000"/>
                  </a:lnTo>
                  <a:lnTo>
                    <a:pt x="728700" y="2540000"/>
                  </a:lnTo>
                  <a:lnTo>
                    <a:pt x="730123" y="2667000"/>
                  </a:lnTo>
                  <a:lnTo>
                    <a:pt x="732167" y="2667000"/>
                  </a:lnTo>
                  <a:lnTo>
                    <a:pt x="734923" y="2794000"/>
                  </a:lnTo>
                  <a:lnTo>
                    <a:pt x="741921" y="2794000"/>
                  </a:lnTo>
                  <a:lnTo>
                    <a:pt x="741565" y="2921000"/>
                  </a:lnTo>
                  <a:lnTo>
                    <a:pt x="740956" y="2921000"/>
                  </a:lnTo>
                  <a:lnTo>
                    <a:pt x="740168" y="3048000"/>
                  </a:lnTo>
                  <a:lnTo>
                    <a:pt x="738339" y="3048000"/>
                  </a:lnTo>
                  <a:lnTo>
                    <a:pt x="737425" y="3175000"/>
                  </a:lnTo>
                  <a:lnTo>
                    <a:pt x="736625" y="3175000"/>
                  </a:lnTo>
                  <a:lnTo>
                    <a:pt x="736003" y="3302000"/>
                  </a:lnTo>
                  <a:lnTo>
                    <a:pt x="735571" y="3302000"/>
                  </a:lnTo>
                  <a:lnTo>
                    <a:pt x="735888" y="3429000"/>
                  </a:lnTo>
                  <a:lnTo>
                    <a:pt x="736676" y="3429000"/>
                  </a:lnTo>
                  <a:lnTo>
                    <a:pt x="737997" y="3556000"/>
                  </a:lnTo>
                  <a:lnTo>
                    <a:pt x="742518" y="3556000"/>
                  </a:lnTo>
                  <a:lnTo>
                    <a:pt x="745858" y="3683000"/>
                  </a:lnTo>
                  <a:lnTo>
                    <a:pt x="735749" y="3683000"/>
                  </a:lnTo>
                  <a:lnTo>
                    <a:pt x="735126" y="3810000"/>
                  </a:lnTo>
                  <a:lnTo>
                    <a:pt x="734326" y="3810000"/>
                  </a:lnTo>
                  <a:lnTo>
                    <a:pt x="733412" y="3937000"/>
                  </a:lnTo>
                  <a:lnTo>
                    <a:pt x="732459" y="3937000"/>
                  </a:lnTo>
                  <a:lnTo>
                    <a:pt x="731532" y="4064000"/>
                  </a:lnTo>
                  <a:lnTo>
                    <a:pt x="730123" y="4064000"/>
                  </a:lnTo>
                  <a:lnTo>
                    <a:pt x="729754" y="4191000"/>
                  </a:lnTo>
                  <a:lnTo>
                    <a:pt x="730123" y="4318000"/>
                  </a:lnTo>
                  <a:lnTo>
                    <a:pt x="732409" y="4318000"/>
                  </a:lnTo>
                  <a:lnTo>
                    <a:pt x="734453" y="4445000"/>
                  </a:lnTo>
                  <a:lnTo>
                    <a:pt x="737209" y="4445000"/>
                  </a:lnTo>
                  <a:lnTo>
                    <a:pt x="740752" y="4572000"/>
                  </a:lnTo>
                  <a:lnTo>
                    <a:pt x="743839" y="4572000"/>
                  </a:lnTo>
                  <a:lnTo>
                    <a:pt x="743229" y="4699000"/>
                  </a:lnTo>
                  <a:lnTo>
                    <a:pt x="741502" y="4699000"/>
                  </a:lnTo>
                  <a:lnTo>
                    <a:pt x="740549" y="4826000"/>
                  </a:lnTo>
                  <a:lnTo>
                    <a:pt x="739635" y="4826000"/>
                  </a:lnTo>
                  <a:lnTo>
                    <a:pt x="738835" y="4953000"/>
                  </a:lnTo>
                  <a:lnTo>
                    <a:pt x="737857" y="4953000"/>
                  </a:lnTo>
                  <a:lnTo>
                    <a:pt x="737831" y="5080000"/>
                  </a:lnTo>
                  <a:lnTo>
                    <a:pt x="738212" y="5080000"/>
                  </a:lnTo>
                  <a:lnTo>
                    <a:pt x="739076" y="5207000"/>
                  </a:lnTo>
                  <a:lnTo>
                    <a:pt x="740498" y="5207000"/>
                  </a:lnTo>
                  <a:lnTo>
                    <a:pt x="742556" y="5334000"/>
                  </a:lnTo>
                  <a:lnTo>
                    <a:pt x="752741" y="5334000"/>
                  </a:lnTo>
                  <a:lnTo>
                    <a:pt x="752195" y="5461000"/>
                  </a:lnTo>
                  <a:lnTo>
                    <a:pt x="751217" y="5461000"/>
                  </a:lnTo>
                  <a:lnTo>
                    <a:pt x="750417" y="5588000"/>
                  </a:lnTo>
                  <a:lnTo>
                    <a:pt x="749503" y="5588000"/>
                  </a:lnTo>
                  <a:lnTo>
                    <a:pt x="748550" y="5715000"/>
                  </a:lnTo>
                  <a:lnTo>
                    <a:pt x="746836" y="5715000"/>
                  </a:lnTo>
                  <a:lnTo>
                    <a:pt x="746213" y="5842000"/>
                  </a:lnTo>
                  <a:lnTo>
                    <a:pt x="745858" y="5842000"/>
                  </a:lnTo>
                  <a:lnTo>
                    <a:pt x="745832" y="5969000"/>
                  </a:lnTo>
                  <a:lnTo>
                    <a:pt x="747077" y="5969000"/>
                  </a:lnTo>
                  <a:lnTo>
                    <a:pt x="748499" y="6096000"/>
                  </a:lnTo>
                  <a:lnTo>
                    <a:pt x="750557" y="6096000"/>
                  </a:lnTo>
                  <a:lnTo>
                    <a:pt x="753313" y="6223000"/>
                  </a:lnTo>
                  <a:lnTo>
                    <a:pt x="760298" y="6223000"/>
                  </a:lnTo>
                  <a:lnTo>
                    <a:pt x="759942" y="6350000"/>
                  </a:lnTo>
                  <a:lnTo>
                    <a:pt x="758520" y="6350000"/>
                  </a:lnTo>
                  <a:lnTo>
                    <a:pt x="757605" y="6477000"/>
                  </a:lnTo>
                  <a:lnTo>
                    <a:pt x="756653" y="6477000"/>
                  </a:lnTo>
                  <a:lnTo>
                    <a:pt x="755726" y="6604000"/>
                  </a:lnTo>
                  <a:lnTo>
                    <a:pt x="754926" y="6604000"/>
                  </a:lnTo>
                  <a:lnTo>
                    <a:pt x="754316" y="6731000"/>
                  </a:lnTo>
                  <a:lnTo>
                    <a:pt x="753922" y="6731000"/>
                  </a:lnTo>
                  <a:lnTo>
                    <a:pt x="754316" y="6858000"/>
                  </a:lnTo>
                  <a:lnTo>
                    <a:pt x="755180" y="6858000"/>
                  </a:lnTo>
                  <a:lnTo>
                    <a:pt x="756602" y="6985000"/>
                  </a:lnTo>
                  <a:lnTo>
                    <a:pt x="761403" y="6985000"/>
                  </a:lnTo>
                  <a:lnTo>
                    <a:pt x="764946" y="7112000"/>
                  </a:lnTo>
                  <a:lnTo>
                    <a:pt x="768515" y="7112000"/>
                  </a:lnTo>
                  <a:lnTo>
                    <a:pt x="768159" y="7239000"/>
                  </a:lnTo>
                  <a:lnTo>
                    <a:pt x="766737" y="7239000"/>
                  </a:lnTo>
                  <a:lnTo>
                    <a:pt x="765822" y="7366000"/>
                  </a:lnTo>
                  <a:lnTo>
                    <a:pt x="764870" y="7366000"/>
                  </a:lnTo>
                  <a:lnTo>
                    <a:pt x="763955" y="7493000"/>
                  </a:lnTo>
                  <a:lnTo>
                    <a:pt x="762533" y="7493000"/>
                  </a:lnTo>
                  <a:lnTo>
                    <a:pt x="762165" y="7620000"/>
                  </a:lnTo>
                  <a:lnTo>
                    <a:pt x="762533" y="7747000"/>
                  </a:lnTo>
                  <a:lnTo>
                    <a:pt x="764819" y="7747000"/>
                  </a:lnTo>
                  <a:lnTo>
                    <a:pt x="766876" y="7874000"/>
                  </a:lnTo>
                  <a:lnTo>
                    <a:pt x="769632" y="7874000"/>
                  </a:lnTo>
                  <a:lnTo>
                    <a:pt x="773176" y="8001000"/>
                  </a:lnTo>
                  <a:lnTo>
                    <a:pt x="776249" y="8001000"/>
                  </a:lnTo>
                  <a:lnTo>
                    <a:pt x="775627" y="8128000"/>
                  </a:lnTo>
                  <a:lnTo>
                    <a:pt x="773912" y="8128000"/>
                  </a:lnTo>
                  <a:lnTo>
                    <a:pt x="772960" y="8255000"/>
                  </a:lnTo>
                  <a:lnTo>
                    <a:pt x="772045" y="8255000"/>
                  </a:lnTo>
                  <a:lnTo>
                    <a:pt x="771232" y="8382000"/>
                  </a:lnTo>
                  <a:lnTo>
                    <a:pt x="770623" y="8382000"/>
                  </a:lnTo>
                  <a:lnTo>
                    <a:pt x="770255" y="8509000"/>
                  </a:lnTo>
                  <a:lnTo>
                    <a:pt x="770623" y="8509000"/>
                  </a:lnTo>
                  <a:lnTo>
                    <a:pt x="771486" y="8636000"/>
                  </a:lnTo>
                  <a:lnTo>
                    <a:pt x="772909" y="8636000"/>
                  </a:lnTo>
                  <a:lnTo>
                    <a:pt x="774966" y="8763000"/>
                  </a:lnTo>
                  <a:lnTo>
                    <a:pt x="782980" y="8763000"/>
                  </a:lnTo>
                  <a:lnTo>
                    <a:pt x="783729" y="8890000"/>
                  </a:lnTo>
                  <a:lnTo>
                    <a:pt x="782828" y="9017000"/>
                  </a:lnTo>
                  <a:lnTo>
                    <a:pt x="781913" y="9017000"/>
                  </a:lnTo>
                  <a:lnTo>
                    <a:pt x="780961" y="9144000"/>
                  </a:lnTo>
                  <a:lnTo>
                    <a:pt x="779246" y="9144000"/>
                  </a:lnTo>
                  <a:lnTo>
                    <a:pt x="778624" y="9271000"/>
                  </a:lnTo>
                  <a:lnTo>
                    <a:pt x="778268" y="9271000"/>
                  </a:lnTo>
                  <a:lnTo>
                    <a:pt x="778243" y="9398000"/>
                  </a:lnTo>
                  <a:lnTo>
                    <a:pt x="779500" y="9398000"/>
                  </a:lnTo>
                  <a:lnTo>
                    <a:pt x="780923" y="9525000"/>
                  </a:lnTo>
                  <a:lnTo>
                    <a:pt x="782967" y="9525000"/>
                  </a:lnTo>
                  <a:lnTo>
                    <a:pt x="785723" y="9652000"/>
                  </a:lnTo>
                  <a:lnTo>
                    <a:pt x="792721" y="9652000"/>
                  </a:lnTo>
                  <a:lnTo>
                    <a:pt x="792353" y="9779000"/>
                  </a:lnTo>
                  <a:lnTo>
                    <a:pt x="791743" y="9779000"/>
                  </a:lnTo>
                  <a:lnTo>
                    <a:pt x="790930" y="9906000"/>
                  </a:lnTo>
                  <a:lnTo>
                    <a:pt x="789063" y="9906000"/>
                  </a:lnTo>
                  <a:lnTo>
                    <a:pt x="788149" y="10033000"/>
                  </a:lnTo>
                  <a:lnTo>
                    <a:pt x="787336" y="10033000"/>
                  </a:lnTo>
                  <a:lnTo>
                    <a:pt x="786726" y="10160000"/>
                  </a:lnTo>
                  <a:lnTo>
                    <a:pt x="786345" y="10160000"/>
                  </a:lnTo>
                  <a:lnTo>
                    <a:pt x="786726" y="10287000"/>
                  </a:lnTo>
                  <a:lnTo>
                    <a:pt x="787590" y="10287000"/>
                  </a:lnTo>
                  <a:lnTo>
                    <a:pt x="789012" y="10414000"/>
                  </a:lnTo>
                  <a:lnTo>
                    <a:pt x="793826" y="10414000"/>
                  </a:lnTo>
                  <a:lnTo>
                    <a:pt x="797369" y="10541000"/>
                  </a:lnTo>
                  <a:lnTo>
                    <a:pt x="799160" y="10541000"/>
                  </a:lnTo>
                  <a:lnTo>
                    <a:pt x="798512" y="10668000"/>
                  </a:lnTo>
                  <a:lnTo>
                    <a:pt x="796785" y="10668000"/>
                  </a:lnTo>
                  <a:lnTo>
                    <a:pt x="795845" y="10795000"/>
                  </a:lnTo>
                  <a:lnTo>
                    <a:pt x="794943" y="10795000"/>
                  </a:lnTo>
                  <a:lnTo>
                    <a:pt x="794156" y="10922000"/>
                  </a:lnTo>
                  <a:lnTo>
                    <a:pt x="793229" y="10922000"/>
                  </a:lnTo>
                  <a:lnTo>
                    <a:pt x="793229" y="11049000"/>
                  </a:lnTo>
                  <a:lnTo>
                    <a:pt x="793623" y="11049000"/>
                  </a:lnTo>
                  <a:lnTo>
                    <a:pt x="794512" y="11176000"/>
                  </a:lnTo>
                  <a:lnTo>
                    <a:pt x="797991" y="11176000"/>
                  </a:lnTo>
                  <a:lnTo>
                    <a:pt x="800735" y="11303000"/>
                  </a:lnTo>
                  <a:lnTo>
                    <a:pt x="806805" y="11303000"/>
                  </a:lnTo>
                  <a:lnTo>
                    <a:pt x="807427" y="11430000"/>
                  </a:lnTo>
                  <a:lnTo>
                    <a:pt x="806729" y="11430000"/>
                  </a:lnTo>
                  <a:lnTo>
                    <a:pt x="805916" y="11557000"/>
                  </a:lnTo>
                  <a:lnTo>
                    <a:pt x="805002" y="11557000"/>
                  </a:lnTo>
                  <a:lnTo>
                    <a:pt x="804049" y="11684000"/>
                  </a:lnTo>
                  <a:lnTo>
                    <a:pt x="802335" y="11684000"/>
                  </a:lnTo>
                  <a:lnTo>
                    <a:pt x="801712" y="11811000"/>
                  </a:lnTo>
                  <a:lnTo>
                    <a:pt x="801357" y="11811000"/>
                  </a:lnTo>
                  <a:lnTo>
                    <a:pt x="801331" y="11938000"/>
                  </a:lnTo>
                  <a:lnTo>
                    <a:pt x="802576" y="11938000"/>
                  </a:lnTo>
                  <a:lnTo>
                    <a:pt x="803998" y="12065000"/>
                  </a:lnTo>
                  <a:lnTo>
                    <a:pt x="806056" y="12065000"/>
                  </a:lnTo>
                  <a:lnTo>
                    <a:pt x="808812" y="12192000"/>
                  </a:lnTo>
                  <a:lnTo>
                    <a:pt x="815708" y="12192000"/>
                  </a:lnTo>
                  <a:lnTo>
                    <a:pt x="815352" y="12319000"/>
                  </a:lnTo>
                  <a:lnTo>
                    <a:pt x="813917" y="12319000"/>
                  </a:lnTo>
                  <a:lnTo>
                    <a:pt x="813003" y="12446000"/>
                  </a:lnTo>
                  <a:lnTo>
                    <a:pt x="812050" y="12446000"/>
                  </a:lnTo>
                  <a:lnTo>
                    <a:pt x="811136" y="12573000"/>
                  </a:lnTo>
                  <a:lnTo>
                    <a:pt x="809713" y="12573000"/>
                  </a:lnTo>
                  <a:lnTo>
                    <a:pt x="809358" y="12700000"/>
                  </a:lnTo>
                  <a:lnTo>
                    <a:pt x="809713" y="12827000"/>
                  </a:lnTo>
                  <a:lnTo>
                    <a:pt x="811999" y="12827000"/>
                  </a:lnTo>
                  <a:lnTo>
                    <a:pt x="814057" y="12954000"/>
                  </a:lnTo>
                  <a:lnTo>
                    <a:pt x="816813" y="12954000"/>
                  </a:lnTo>
                  <a:lnTo>
                    <a:pt x="820356" y="13081000"/>
                  </a:lnTo>
                  <a:lnTo>
                    <a:pt x="823442" y="13081000"/>
                  </a:lnTo>
                  <a:lnTo>
                    <a:pt x="822820" y="13208000"/>
                  </a:lnTo>
                  <a:lnTo>
                    <a:pt x="822020" y="13208000"/>
                  </a:lnTo>
                  <a:lnTo>
                    <a:pt x="821105" y="13335000"/>
                  </a:lnTo>
                  <a:lnTo>
                    <a:pt x="819226" y="13335000"/>
                  </a:lnTo>
                  <a:lnTo>
                    <a:pt x="818426" y="13462000"/>
                  </a:lnTo>
                  <a:lnTo>
                    <a:pt x="817816" y="13462000"/>
                  </a:lnTo>
                  <a:lnTo>
                    <a:pt x="817448" y="13589000"/>
                  </a:lnTo>
                  <a:lnTo>
                    <a:pt x="817816" y="13589000"/>
                  </a:lnTo>
                  <a:lnTo>
                    <a:pt x="818680" y="13716000"/>
                  </a:lnTo>
                  <a:lnTo>
                    <a:pt x="869251" y="13716000"/>
                  </a:lnTo>
                  <a:lnTo>
                    <a:pt x="868083" y="13589000"/>
                  </a:lnTo>
                  <a:lnTo>
                    <a:pt x="923950" y="13589000"/>
                  </a:lnTo>
                  <a:lnTo>
                    <a:pt x="951941" y="13462000"/>
                  </a:lnTo>
                  <a:lnTo>
                    <a:pt x="924306" y="13462000"/>
                  </a:lnTo>
                  <a:lnTo>
                    <a:pt x="898055" y="13335000"/>
                  </a:lnTo>
                  <a:lnTo>
                    <a:pt x="860933" y="13335000"/>
                  </a:lnTo>
                  <a:lnTo>
                    <a:pt x="860450" y="13208000"/>
                  </a:lnTo>
                  <a:lnTo>
                    <a:pt x="860120" y="13208000"/>
                  </a:lnTo>
                  <a:lnTo>
                    <a:pt x="860196" y="13081000"/>
                  </a:lnTo>
                  <a:lnTo>
                    <a:pt x="885101" y="13081000"/>
                  </a:lnTo>
                  <a:lnTo>
                    <a:pt x="897686" y="13208000"/>
                  </a:lnTo>
                  <a:lnTo>
                    <a:pt x="918527" y="13208000"/>
                  </a:lnTo>
                  <a:lnTo>
                    <a:pt x="950468" y="13335000"/>
                  </a:lnTo>
                  <a:lnTo>
                    <a:pt x="992352" y="13335000"/>
                  </a:lnTo>
                  <a:lnTo>
                    <a:pt x="959053" y="13208000"/>
                  </a:lnTo>
                  <a:lnTo>
                    <a:pt x="1022223" y="13208000"/>
                  </a:lnTo>
                  <a:lnTo>
                    <a:pt x="992352" y="13335000"/>
                  </a:lnTo>
                  <a:lnTo>
                    <a:pt x="1039037" y="13335000"/>
                  </a:lnTo>
                  <a:lnTo>
                    <a:pt x="1069289" y="13208000"/>
                  </a:lnTo>
                  <a:lnTo>
                    <a:pt x="1046226" y="13208000"/>
                  </a:lnTo>
                  <a:lnTo>
                    <a:pt x="1063828" y="13081000"/>
                  </a:lnTo>
                  <a:lnTo>
                    <a:pt x="1126007" y="13081000"/>
                  </a:lnTo>
                  <a:lnTo>
                    <a:pt x="1088898" y="13208000"/>
                  </a:lnTo>
                  <a:lnTo>
                    <a:pt x="1137373" y="13208000"/>
                  </a:lnTo>
                  <a:lnTo>
                    <a:pt x="1137704" y="13335000"/>
                  </a:lnTo>
                  <a:lnTo>
                    <a:pt x="1080693" y="13335000"/>
                  </a:lnTo>
                  <a:lnTo>
                    <a:pt x="1055331" y="13462000"/>
                  </a:lnTo>
                  <a:lnTo>
                    <a:pt x="1079995" y="13462000"/>
                  </a:lnTo>
                  <a:lnTo>
                    <a:pt x="1108608" y="13589000"/>
                  </a:lnTo>
                  <a:lnTo>
                    <a:pt x="1139253" y="13589000"/>
                  </a:lnTo>
                  <a:lnTo>
                    <a:pt x="1139748" y="13716000"/>
                  </a:lnTo>
                  <a:lnTo>
                    <a:pt x="1182992" y="13716000"/>
                  </a:lnTo>
                  <a:lnTo>
                    <a:pt x="1183652" y="13589000"/>
                  </a:lnTo>
                  <a:close/>
                </a:path>
                <a:path extrusionOk="0" h="13716000" w="2694305">
                  <a:moveTo>
                    <a:pt x="2556637" y="12827013"/>
                  </a:moveTo>
                  <a:lnTo>
                    <a:pt x="2554173" y="12700013"/>
                  </a:lnTo>
                  <a:lnTo>
                    <a:pt x="2551950" y="12573013"/>
                  </a:lnTo>
                  <a:lnTo>
                    <a:pt x="2549817" y="12446013"/>
                  </a:lnTo>
                  <a:lnTo>
                    <a:pt x="2547747" y="12446013"/>
                  </a:lnTo>
                  <a:lnTo>
                    <a:pt x="2545753" y="12319013"/>
                  </a:lnTo>
                  <a:lnTo>
                    <a:pt x="2543835" y="12192013"/>
                  </a:lnTo>
                  <a:lnTo>
                    <a:pt x="2541994" y="12065013"/>
                  </a:lnTo>
                  <a:lnTo>
                    <a:pt x="2540228" y="11938013"/>
                  </a:lnTo>
                  <a:lnTo>
                    <a:pt x="2538539" y="11938013"/>
                  </a:lnTo>
                  <a:lnTo>
                    <a:pt x="2537752" y="11811013"/>
                  </a:lnTo>
                  <a:lnTo>
                    <a:pt x="2536990" y="11811013"/>
                  </a:lnTo>
                  <a:lnTo>
                    <a:pt x="2536279" y="11684013"/>
                  </a:lnTo>
                  <a:lnTo>
                    <a:pt x="2534945" y="11684013"/>
                  </a:lnTo>
                  <a:lnTo>
                    <a:pt x="2534335" y="11557013"/>
                  </a:lnTo>
                  <a:lnTo>
                    <a:pt x="2533751" y="11557013"/>
                  </a:lnTo>
                  <a:lnTo>
                    <a:pt x="2533205" y="11430013"/>
                  </a:lnTo>
                  <a:lnTo>
                    <a:pt x="2532189" y="11430013"/>
                  </a:lnTo>
                  <a:lnTo>
                    <a:pt x="2531287" y="11303013"/>
                  </a:lnTo>
                  <a:lnTo>
                    <a:pt x="2530475" y="11176013"/>
                  </a:lnTo>
                  <a:lnTo>
                    <a:pt x="2529738" y="11049013"/>
                  </a:lnTo>
                  <a:lnTo>
                    <a:pt x="2529090" y="10922013"/>
                  </a:lnTo>
                  <a:lnTo>
                    <a:pt x="2528506" y="10922013"/>
                  </a:lnTo>
                  <a:lnTo>
                    <a:pt x="2527719" y="10668013"/>
                  </a:lnTo>
                  <a:lnTo>
                    <a:pt x="2524874" y="10033013"/>
                  </a:lnTo>
                  <a:lnTo>
                    <a:pt x="2524150" y="9906013"/>
                  </a:lnTo>
                  <a:lnTo>
                    <a:pt x="2523604" y="9779013"/>
                  </a:lnTo>
                  <a:lnTo>
                    <a:pt x="2523007" y="9779013"/>
                  </a:lnTo>
                  <a:lnTo>
                    <a:pt x="2522334" y="9652013"/>
                  </a:lnTo>
                  <a:lnTo>
                    <a:pt x="2521597" y="9525013"/>
                  </a:lnTo>
                  <a:lnTo>
                    <a:pt x="2520759" y="9398013"/>
                  </a:lnTo>
                  <a:lnTo>
                    <a:pt x="2520315" y="9398013"/>
                  </a:lnTo>
                  <a:lnTo>
                    <a:pt x="2519832" y="9271013"/>
                  </a:lnTo>
                  <a:lnTo>
                    <a:pt x="2518791" y="9271013"/>
                  </a:lnTo>
                  <a:lnTo>
                    <a:pt x="2518232" y="9144013"/>
                  </a:lnTo>
                  <a:lnTo>
                    <a:pt x="2517635" y="9144013"/>
                  </a:lnTo>
                  <a:lnTo>
                    <a:pt x="2517013" y="9017013"/>
                  </a:lnTo>
                  <a:lnTo>
                    <a:pt x="2531237" y="9017013"/>
                  </a:lnTo>
                  <a:lnTo>
                    <a:pt x="2528773" y="8890013"/>
                  </a:lnTo>
                  <a:lnTo>
                    <a:pt x="2526550" y="8763013"/>
                  </a:lnTo>
                  <a:lnTo>
                    <a:pt x="2524417" y="8636013"/>
                  </a:lnTo>
                  <a:lnTo>
                    <a:pt x="2522347" y="8636013"/>
                  </a:lnTo>
                  <a:lnTo>
                    <a:pt x="2520353" y="8509013"/>
                  </a:lnTo>
                  <a:lnTo>
                    <a:pt x="2518435" y="8382013"/>
                  </a:lnTo>
                  <a:lnTo>
                    <a:pt x="2516594" y="8255013"/>
                  </a:lnTo>
                  <a:lnTo>
                    <a:pt x="2514828" y="8255013"/>
                  </a:lnTo>
                  <a:lnTo>
                    <a:pt x="2513977" y="8128013"/>
                  </a:lnTo>
                  <a:lnTo>
                    <a:pt x="2513139" y="8128013"/>
                  </a:lnTo>
                  <a:lnTo>
                    <a:pt x="2512352" y="8001013"/>
                  </a:lnTo>
                  <a:lnTo>
                    <a:pt x="2510879" y="8001013"/>
                  </a:lnTo>
                  <a:lnTo>
                    <a:pt x="2510193" y="7874013"/>
                  </a:lnTo>
                  <a:lnTo>
                    <a:pt x="2509545" y="7874013"/>
                  </a:lnTo>
                  <a:lnTo>
                    <a:pt x="2508935" y="7747013"/>
                  </a:lnTo>
                  <a:lnTo>
                    <a:pt x="2507805" y="7747013"/>
                  </a:lnTo>
                  <a:lnTo>
                    <a:pt x="2507284" y="7620013"/>
                  </a:lnTo>
                  <a:lnTo>
                    <a:pt x="2506789" y="7620013"/>
                  </a:lnTo>
                  <a:lnTo>
                    <a:pt x="2505887" y="7493013"/>
                  </a:lnTo>
                  <a:lnTo>
                    <a:pt x="2505075" y="7366013"/>
                  </a:lnTo>
                  <a:lnTo>
                    <a:pt x="2504338" y="7239013"/>
                  </a:lnTo>
                  <a:lnTo>
                    <a:pt x="2503690" y="7239013"/>
                  </a:lnTo>
                  <a:lnTo>
                    <a:pt x="2503106" y="7112013"/>
                  </a:lnTo>
                  <a:lnTo>
                    <a:pt x="2502319" y="6985013"/>
                  </a:lnTo>
                  <a:lnTo>
                    <a:pt x="2499474" y="6223012"/>
                  </a:lnTo>
                  <a:lnTo>
                    <a:pt x="2498750" y="6096012"/>
                  </a:lnTo>
                  <a:lnTo>
                    <a:pt x="2498204" y="5969012"/>
                  </a:lnTo>
                  <a:lnTo>
                    <a:pt x="2497607" y="5969012"/>
                  </a:lnTo>
                  <a:lnTo>
                    <a:pt x="2496934" y="5842012"/>
                  </a:lnTo>
                  <a:lnTo>
                    <a:pt x="2496197" y="5715012"/>
                  </a:lnTo>
                  <a:lnTo>
                    <a:pt x="2495359" y="5588012"/>
                  </a:lnTo>
                  <a:lnTo>
                    <a:pt x="2494915" y="5588012"/>
                  </a:lnTo>
                  <a:lnTo>
                    <a:pt x="2494432" y="5461012"/>
                  </a:lnTo>
                  <a:lnTo>
                    <a:pt x="2493391" y="5461012"/>
                  </a:lnTo>
                  <a:lnTo>
                    <a:pt x="2492832" y="5334012"/>
                  </a:lnTo>
                  <a:lnTo>
                    <a:pt x="2492235" y="5334012"/>
                  </a:lnTo>
                  <a:lnTo>
                    <a:pt x="2491613" y="5207012"/>
                  </a:lnTo>
                  <a:lnTo>
                    <a:pt x="2504503" y="5207012"/>
                  </a:lnTo>
                  <a:lnTo>
                    <a:pt x="2502255" y="5080012"/>
                  </a:lnTo>
                  <a:lnTo>
                    <a:pt x="2500071" y="4953012"/>
                  </a:lnTo>
                  <a:lnTo>
                    <a:pt x="2497975" y="4826012"/>
                  </a:lnTo>
                  <a:lnTo>
                    <a:pt x="2495943" y="4699012"/>
                  </a:lnTo>
                  <a:lnTo>
                    <a:pt x="2493988" y="4699012"/>
                  </a:lnTo>
                  <a:lnTo>
                    <a:pt x="2492108" y="4572012"/>
                  </a:lnTo>
                  <a:lnTo>
                    <a:pt x="2490305" y="4445012"/>
                  </a:lnTo>
                  <a:lnTo>
                    <a:pt x="2488577" y="4318012"/>
                  </a:lnTo>
                  <a:lnTo>
                    <a:pt x="2487739" y="4318012"/>
                  </a:lnTo>
                  <a:lnTo>
                    <a:pt x="2486952" y="4191012"/>
                  </a:lnTo>
                  <a:lnTo>
                    <a:pt x="2485479" y="4191012"/>
                  </a:lnTo>
                  <a:lnTo>
                    <a:pt x="2484793" y="4064012"/>
                  </a:lnTo>
                  <a:lnTo>
                    <a:pt x="2484145" y="4064012"/>
                  </a:lnTo>
                  <a:lnTo>
                    <a:pt x="2483535" y="3937012"/>
                  </a:lnTo>
                  <a:lnTo>
                    <a:pt x="2482405" y="3937012"/>
                  </a:lnTo>
                  <a:lnTo>
                    <a:pt x="2481884" y="3810012"/>
                  </a:lnTo>
                  <a:lnTo>
                    <a:pt x="2481389" y="3810012"/>
                  </a:lnTo>
                  <a:lnTo>
                    <a:pt x="2480487" y="3683012"/>
                  </a:lnTo>
                  <a:lnTo>
                    <a:pt x="2479675" y="3556012"/>
                  </a:lnTo>
                  <a:lnTo>
                    <a:pt x="2478938" y="3429012"/>
                  </a:lnTo>
                  <a:lnTo>
                    <a:pt x="2478290" y="3429012"/>
                  </a:lnTo>
                  <a:lnTo>
                    <a:pt x="2477706" y="3302012"/>
                  </a:lnTo>
                  <a:lnTo>
                    <a:pt x="2476919" y="3175012"/>
                  </a:lnTo>
                  <a:lnTo>
                    <a:pt x="2474074" y="2413012"/>
                  </a:lnTo>
                  <a:lnTo>
                    <a:pt x="2473350" y="2286012"/>
                  </a:lnTo>
                  <a:lnTo>
                    <a:pt x="2472804" y="2286012"/>
                  </a:lnTo>
                  <a:lnTo>
                    <a:pt x="2472207" y="2159012"/>
                  </a:lnTo>
                  <a:lnTo>
                    <a:pt x="2471534" y="2032012"/>
                  </a:lnTo>
                  <a:lnTo>
                    <a:pt x="2470797" y="1905012"/>
                  </a:lnTo>
                  <a:lnTo>
                    <a:pt x="2469959" y="1778012"/>
                  </a:lnTo>
                  <a:lnTo>
                    <a:pt x="2469032" y="1778012"/>
                  </a:lnTo>
                  <a:lnTo>
                    <a:pt x="2468524" y="1651012"/>
                  </a:lnTo>
                  <a:lnTo>
                    <a:pt x="2467991" y="1651012"/>
                  </a:lnTo>
                  <a:lnTo>
                    <a:pt x="2467432" y="1524012"/>
                  </a:lnTo>
                  <a:lnTo>
                    <a:pt x="2466213" y="1524012"/>
                  </a:lnTo>
                  <a:lnTo>
                    <a:pt x="2465552" y="1397012"/>
                  </a:lnTo>
                  <a:lnTo>
                    <a:pt x="2479103" y="1397012"/>
                  </a:lnTo>
                  <a:lnTo>
                    <a:pt x="2476855" y="1270012"/>
                  </a:lnTo>
                  <a:lnTo>
                    <a:pt x="2474671" y="1143012"/>
                  </a:lnTo>
                  <a:lnTo>
                    <a:pt x="2472575" y="1016012"/>
                  </a:lnTo>
                  <a:lnTo>
                    <a:pt x="2470543" y="889012"/>
                  </a:lnTo>
                  <a:lnTo>
                    <a:pt x="2468588" y="889012"/>
                  </a:lnTo>
                  <a:lnTo>
                    <a:pt x="2466708" y="762012"/>
                  </a:lnTo>
                  <a:lnTo>
                    <a:pt x="2464905" y="635012"/>
                  </a:lnTo>
                  <a:lnTo>
                    <a:pt x="2463177" y="508012"/>
                  </a:lnTo>
                  <a:lnTo>
                    <a:pt x="2461539" y="508012"/>
                  </a:lnTo>
                  <a:lnTo>
                    <a:pt x="2460777" y="381012"/>
                  </a:lnTo>
                  <a:lnTo>
                    <a:pt x="2460053" y="381012"/>
                  </a:lnTo>
                  <a:lnTo>
                    <a:pt x="2459367" y="254012"/>
                  </a:lnTo>
                  <a:lnTo>
                    <a:pt x="2458110" y="254012"/>
                  </a:lnTo>
                  <a:lnTo>
                    <a:pt x="2457526" y="127012"/>
                  </a:lnTo>
                  <a:lnTo>
                    <a:pt x="2456713" y="12"/>
                  </a:lnTo>
                  <a:lnTo>
                    <a:pt x="2399030" y="12"/>
                  </a:lnTo>
                  <a:lnTo>
                    <a:pt x="2401976" y="254012"/>
                  </a:lnTo>
                  <a:lnTo>
                    <a:pt x="2403513" y="381012"/>
                  </a:lnTo>
                  <a:lnTo>
                    <a:pt x="2405138" y="508012"/>
                  </a:lnTo>
                  <a:lnTo>
                    <a:pt x="2406840" y="635012"/>
                  </a:lnTo>
                  <a:lnTo>
                    <a:pt x="2408631" y="635012"/>
                  </a:lnTo>
                  <a:lnTo>
                    <a:pt x="2410485" y="762012"/>
                  </a:lnTo>
                  <a:lnTo>
                    <a:pt x="2412415" y="889012"/>
                  </a:lnTo>
                  <a:lnTo>
                    <a:pt x="2414435" y="1016012"/>
                  </a:lnTo>
                  <a:lnTo>
                    <a:pt x="2416518" y="1143012"/>
                  </a:lnTo>
                  <a:lnTo>
                    <a:pt x="2418689" y="1143012"/>
                  </a:lnTo>
                  <a:lnTo>
                    <a:pt x="2420924" y="1270012"/>
                  </a:lnTo>
                  <a:lnTo>
                    <a:pt x="2422080" y="1397012"/>
                  </a:lnTo>
                  <a:lnTo>
                    <a:pt x="2419743" y="1397012"/>
                  </a:lnTo>
                  <a:lnTo>
                    <a:pt x="2418727" y="1524012"/>
                  </a:lnTo>
                  <a:lnTo>
                    <a:pt x="2417813" y="1524012"/>
                  </a:lnTo>
                  <a:lnTo>
                    <a:pt x="2416987" y="1651012"/>
                  </a:lnTo>
                  <a:lnTo>
                    <a:pt x="2415616" y="1651012"/>
                  </a:lnTo>
                  <a:lnTo>
                    <a:pt x="2415044" y="1778012"/>
                  </a:lnTo>
                  <a:lnTo>
                    <a:pt x="2414155" y="1778012"/>
                  </a:lnTo>
                  <a:lnTo>
                    <a:pt x="2413812" y="1905012"/>
                  </a:lnTo>
                  <a:lnTo>
                    <a:pt x="2413533" y="1905012"/>
                  </a:lnTo>
                  <a:lnTo>
                    <a:pt x="2413317" y="2032012"/>
                  </a:lnTo>
                  <a:lnTo>
                    <a:pt x="2413063" y="2032012"/>
                  </a:lnTo>
                  <a:lnTo>
                    <a:pt x="2413012" y="2159012"/>
                  </a:lnTo>
                  <a:lnTo>
                    <a:pt x="2413089" y="2286012"/>
                  </a:lnTo>
                  <a:lnTo>
                    <a:pt x="2413241" y="2413012"/>
                  </a:lnTo>
                  <a:lnTo>
                    <a:pt x="2413482" y="2540012"/>
                  </a:lnTo>
                  <a:lnTo>
                    <a:pt x="2413800" y="2540012"/>
                  </a:lnTo>
                  <a:lnTo>
                    <a:pt x="2414193" y="2667012"/>
                  </a:lnTo>
                  <a:lnTo>
                    <a:pt x="2414676" y="2794012"/>
                  </a:lnTo>
                  <a:lnTo>
                    <a:pt x="2415235" y="2921012"/>
                  </a:lnTo>
                  <a:lnTo>
                    <a:pt x="2415870" y="3048012"/>
                  </a:lnTo>
                  <a:lnTo>
                    <a:pt x="2416581" y="3048012"/>
                  </a:lnTo>
                  <a:lnTo>
                    <a:pt x="2417381" y="3175012"/>
                  </a:lnTo>
                  <a:lnTo>
                    <a:pt x="2418257" y="3302012"/>
                  </a:lnTo>
                  <a:lnTo>
                    <a:pt x="2419223" y="3429012"/>
                  </a:lnTo>
                  <a:lnTo>
                    <a:pt x="2420251" y="3556012"/>
                  </a:lnTo>
                  <a:lnTo>
                    <a:pt x="2421369" y="3556012"/>
                  </a:lnTo>
                  <a:lnTo>
                    <a:pt x="2422563" y="3683012"/>
                  </a:lnTo>
                  <a:lnTo>
                    <a:pt x="2423845" y="3810012"/>
                  </a:lnTo>
                  <a:lnTo>
                    <a:pt x="2425192" y="3937012"/>
                  </a:lnTo>
                  <a:lnTo>
                    <a:pt x="2426627" y="4064012"/>
                  </a:lnTo>
                  <a:lnTo>
                    <a:pt x="2428125" y="4064012"/>
                  </a:lnTo>
                  <a:lnTo>
                    <a:pt x="2429713" y="4191012"/>
                  </a:lnTo>
                  <a:lnTo>
                    <a:pt x="2431377" y="4318012"/>
                  </a:lnTo>
                  <a:lnTo>
                    <a:pt x="2433129" y="4445012"/>
                  </a:lnTo>
                  <a:lnTo>
                    <a:pt x="2434945" y="4572012"/>
                  </a:lnTo>
                  <a:lnTo>
                    <a:pt x="2436838" y="4572012"/>
                  </a:lnTo>
                  <a:lnTo>
                    <a:pt x="2438819" y="4699012"/>
                  </a:lnTo>
                  <a:lnTo>
                    <a:pt x="2440863" y="4826012"/>
                  </a:lnTo>
                  <a:lnTo>
                    <a:pt x="2442997" y="4953012"/>
                  </a:lnTo>
                  <a:lnTo>
                    <a:pt x="2445194" y="5080012"/>
                  </a:lnTo>
                  <a:lnTo>
                    <a:pt x="2447480" y="5080012"/>
                  </a:lnTo>
                  <a:lnTo>
                    <a:pt x="2446248" y="5207012"/>
                  </a:lnTo>
                  <a:lnTo>
                    <a:pt x="2445131" y="5207012"/>
                  </a:lnTo>
                  <a:lnTo>
                    <a:pt x="2444127" y="5334012"/>
                  </a:lnTo>
                  <a:lnTo>
                    <a:pt x="2442387" y="5334012"/>
                  </a:lnTo>
                  <a:lnTo>
                    <a:pt x="2441651" y="5461012"/>
                  </a:lnTo>
                  <a:lnTo>
                    <a:pt x="2441003" y="5461012"/>
                  </a:lnTo>
                  <a:lnTo>
                    <a:pt x="2440444" y="5588012"/>
                  </a:lnTo>
                  <a:lnTo>
                    <a:pt x="2439543" y="5588012"/>
                  </a:lnTo>
                  <a:lnTo>
                    <a:pt x="2439200" y="5715012"/>
                  </a:lnTo>
                  <a:lnTo>
                    <a:pt x="2438933" y="5715012"/>
                  </a:lnTo>
                  <a:lnTo>
                    <a:pt x="2438717" y="5842012"/>
                  </a:lnTo>
                  <a:lnTo>
                    <a:pt x="2438463" y="5842012"/>
                  </a:lnTo>
                  <a:lnTo>
                    <a:pt x="2438412" y="5969012"/>
                  </a:lnTo>
                  <a:lnTo>
                    <a:pt x="2438489" y="6096012"/>
                  </a:lnTo>
                  <a:lnTo>
                    <a:pt x="2438641" y="6223012"/>
                  </a:lnTo>
                  <a:lnTo>
                    <a:pt x="2438882" y="6350013"/>
                  </a:lnTo>
                  <a:lnTo>
                    <a:pt x="2439200" y="6350013"/>
                  </a:lnTo>
                  <a:lnTo>
                    <a:pt x="2439593" y="6477013"/>
                  </a:lnTo>
                  <a:lnTo>
                    <a:pt x="2440076" y="6604013"/>
                  </a:lnTo>
                  <a:lnTo>
                    <a:pt x="2440635" y="6731013"/>
                  </a:lnTo>
                  <a:lnTo>
                    <a:pt x="2441270" y="6858013"/>
                  </a:lnTo>
                  <a:lnTo>
                    <a:pt x="2441981" y="6858013"/>
                  </a:lnTo>
                  <a:lnTo>
                    <a:pt x="2442781" y="6985013"/>
                  </a:lnTo>
                  <a:lnTo>
                    <a:pt x="2443657" y="7112013"/>
                  </a:lnTo>
                  <a:lnTo>
                    <a:pt x="2444623" y="7239013"/>
                  </a:lnTo>
                  <a:lnTo>
                    <a:pt x="2445651" y="7366013"/>
                  </a:lnTo>
                  <a:lnTo>
                    <a:pt x="2446769" y="7366013"/>
                  </a:lnTo>
                  <a:lnTo>
                    <a:pt x="2447963" y="7493013"/>
                  </a:lnTo>
                  <a:lnTo>
                    <a:pt x="2449245" y="7620013"/>
                  </a:lnTo>
                  <a:lnTo>
                    <a:pt x="2450592" y="7747013"/>
                  </a:lnTo>
                  <a:lnTo>
                    <a:pt x="2452027" y="7874013"/>
                  </a:lnTo>
                  <a:lnTo>
                    <a:pt x="2453525" y="7874013"/>
                  </a:lnTo>
                  <a:lnTo>
                    <a:pt x="2455113" y="8001013"/>
                  </a:lnTo>
                  <a:lnTo>
                    <a:pt x="2456777" y="8128013"/>
                  </a:lnTo>
                  <a:lnTo>
                    <a:pt x="2458529" y="8255013"/>
                  </a:lnTo>
                  <a:lnTo>
                    <a:pt x="2460345" y="8382013"/>
                  </a:lnTo>
                  <a:lnTo>
                    <a:pt x="2462238" y="8382013"/>
                  </a:lnTo>
                  <a:lnTo>
                    <a:pt x="2464219" y="8509013"/>
                  </a:lnTo>
                  <a:lnTo>
                    <a:pt x="2466263" y="8636013"/>
                  </a:lnTo>
                  <a:lnTo>
                    <a:pt x="2468397" y="8763013"/>
                  </a:lnTo>
                  <a:lnTo>
                    <a:pt x="2470594" y="8890013"/>
                  </a:lnTo>
                  <a:lnTo>
                    <a:pt x="2472880" y="8890013"/>
                  </a:lnTo>
                  <a:lnTo>
                    <a:pt x="2471648" y="9017013"/>
                  </a:lnTo>
                  <a:lnTo>
                    <a:pt x="2470531" y="9017013"/>
                  </a:lnTo>
                  <a:lnTo>
                    <a:pt x="2469527" y="9144013"/>
                  </a:lnTo>
                  <a:lnTo>
                    <a:pt x="2467787" y="9144013"/>
                  </a:lnTo>
                  <a:lnTo>
                    <a:pt x="2467051" y="9271013"/>
                  </a:lnTo>
                  <a:lnTo>
                    <a:pt x="2465844" y="9271013"/>
                  </a:lnTo>
                  <a:lnTo>
                    <a:pt x="2465362" y="9398013"/>
                  </a:lnTo>
                  <a:lnTo>
                    <a:pt x="2464943" y="9398013"/>
                  </a:lnTo>
                  <a:lnTo>
                    <a:pt x="2464600" y="9525013"/>
                  </a:lnTo>
                  <a:lnTo>
                    <a:pt x="2464117" y="9525013"/>
                  </a:lnTo>
                  <a:lnTo>
                    <a:pt x="2463965" y="9652013"/>
                  </a:lnTo>
                  <a:lnTo>
                    <a:pt x="2463812" y="9779013"/>
                  </a:lnTo>
                  <a:lnTo>
                    <a:pt x="2463889" y="9906013"/>
                  </a:lnTo>
                  <a:lnTo>
                    <a:pt x="2464041" y="10033013"/>
                  </a:lnTo>
                  <a:lnTo>
                    <a:pt x="2464282" y="10033013"/>
                  </a:lnTo>
                  <a:lnTo>
                    <a:pt x="2464600" y="10160013"/>
                  </a:lnTo>
                  <a:lnTo>
                    <a:pt x="2464993" y="10287013"/>
                  </a:lnTo>
                  <a:lnTo>
                    <a:pt x="2465476" y="10414013"/>
                  </a:lnTo>
                  <a:lnTo>
                    <a:pt x="2466035" y="10541013"/>
                  </a:lnTo>
                  <a:lnTo>
                    <a:pt x="2466670" y="10541013"/>
                  </a:lnTo>
                  <a:lnTo>
                    <a:pt x="2467381" y="10668013"/>
                  </a:lnTo>
                  <a:lnTo>
                    <a:pt x="2468181" y="10795013"/>
                  </a:lnTo>
                  <a:lnTo>
                    <a:pt x="2469057" y="10922013"/>
                  </a:lnTo>
                  <a:lnTo>
                    <a:pt x="2470023" y="11049013"/>
                  </a:lnTo>
                  <a:lnTo>
                    <a:pt x="2471051" y="11049013"/>
                  </a:lnTo>
                  <a:lnTo>
                    <a:pt x="2472169" y="11176013"/>
                  </a:lnTo>
                  <a:lnTo>
                    <a:pt x="2473363" y="11303013"/>
                  </a:lnTo>
                  <a:lnTo>
                    <a:pt x="2474645" y="11430013"/>
                  </a:lnTo>
                  <a:lnTo>
                    <a:pt x="2475992" y="11557013"/>
                  </a:lnTo>
                  <a:lnTo>
                    <a:pt x="2477427" y="11557013"/>
                  </a:lnTo>
                  <a:lnTo>
                    <a:pt x="2478925" y="11684013"/>
                  </a:lnTo>
                  <a:lnTo>
                    <a:pt x="2480513" y="11811013"/>
                  </a:lnTo>
                  <a:lnTo>
                    <a:pt x="2482177" y="11938013"/>
                  </a:lnTo>
                  <a:lnTo>
                    <a:pt x="2483929" y="12065013"/>
                  </a:lnTo>
                  <a:lnTo>
                    <a:pt x="2485745" y="12065013"/>
                  </a:lnTo>
                  <a:lnTo>
                    <a:pt x="2487638" y="12192013"/>
                  </a:lnTo>
                  <a:lnTo>
                    <a:pt x="2489619" y="12319013"/>
                  </a:lnTo>
                  <a:lnTo>
                    <a:pt x="2491663" y="12446013"/>
                  </a:lnTo>
                  <a:lnTo>
                    <a:pt x="2493797" y="12573013"/>
                  </a:lnTo>
                  <a:lnTo>
                    <a:pt x="2495994" y="12573013"/>
                  </a:lnTo>
                  <a:lnTo>
                    <a:pt x="2498280" y="12700013"/>
                  </a:lnTo>
                  <a:lnTo>
                    <a:pt x="2497048" y="12827013"/>
                  </a:lnTo>
                  <a:lnTo>
                    <a:pt x="2494927" y="12827013"/>
                  </a:lnTo>
                  <a:lnTo>
                    <a:pt x="2494000" y="12954013"/>
                  </a:lnTo>
                  <a:lnTo>
                    <a:pt x="2493187" y="12954013"/>
                  </a:lnTo>
                  <a:lnTo>
                    <a:pt x="2492451" y="13081013"/>
                  </a:lnTo>
                  <a:lnTo>
                    <a:pt x="2491244" y="13081013"/>
                  </a:lnTo>
                  <a:lnTo>
                    <a:pt x="2490762" y="13208013"/>
                  </a:lnTo>
                  <a:lnTo>
                    <a:pt x="2490343" y="13208013"/>
                  </a:lnTo>
                  <a:lnTo>
                    <a:pt x="2490000" y="13335013"/>
                  </a:lnTo>
                  <a:lnTo>
                    <a:pt x="2489517" y="13335013"/>
                  </a:lnTo>
                  <a:lnTo>
                    <a:pt x="2489365" y="13462013"/>
                  </a:lnTo>
                  <a:lnTo>
                    <a:pt x="2489212" y="13589013"/>
                  </a:lnTo>
                  <a:lnTo>
                    <a:pt x="2489289" y="13716000"/>
                  </a:lnTo>
                  <a:lnTo>
                    <a:pt x="2549283" y="13716000"/>
                  </a:lnTo>
                  <a:lnTo>
                    <a:pt x="2548712" y="13589013"/>
                  </a:lnTo>
                  <a:lnTo>
                    <a:pt x="2548077" y="13462013"/>
                  </a:lnTo>
                  <a:lnTo>
                    <a:pt x="2547378" y="13335013"/>
                  </a:lnTo>
                  <a:lnTo>
                    <a:pt x="2546591" y="13208013"/>
                  </a:lnTo>
                  <a:lnTo>
                    <a:pt x="2545715" y="13208013"/>
                  </a:lnTo>
                  <a:lnTo>
                    <a:pt x="2545232" y="13081013"/>
                  </a:lnTo>
                  <a:lnTo>
                    <a:pt x="2544724" y="13081013"/>
                  </a:lnTo>
                  <a:lnTo>
                    <a:pt x="2544191" y="12954013"/>
                  </a:lnTo>
                  <a:lnTo>
                    <a:pt x="2543035" y="12954013"/>
                  </a:lnTo>
                  <a:lnTo>
                    <a:pt x="2542413" y="12827013"/>
                  </a:lnTo>
                  <a:lnTo>
                    <a:pt x="2556637" y="12827013"/>
                  </a:lnTo>
                  <a:close/>
                </a:path>
                <a:path extrusionOk="0" h="13716000" w="2694305">
                  <a:moveTo>
                    <a:pt x="2694114" y="12827013"/>
                  </a:moveTo>
                  <a:lnTo>
                    <a:pt x="2692768" y="12700013"/>
                  </a:lnTo>
                  <a:lnTo>
                    <a:pt x="2690507" y="12700013"/>
                  </a:lnTo>
                  <a:lnTo>
                    <a:pt x="2688336" y="12573013"/>
                  </a:lnTo>
                  <a:lnTo>
                    <a:pt x="2686240" y="12446013"/>
                  </a:lnTo>
                  <a:lnTo>
                    <a:pt x="2684208" y="12319013"/>
                  </a:lnTo>
                  <a:lnTo>
                    <a:pt x="2682252" y="12192013"/>
                  </a:lnTo>
                  <a:lnTo>
                    <a:pt x="2680385" y="12192013"/>
                  </a:lnTo>
                  <a:lnTo>
                    <a:pt x="2678582" y="12065013"/>
                  </a:lnTo>
                  <a:lnTo>
                    <a:pt x="2676855" y="11938013"/>
                  </a:lnTo>
                  <a:lnTo>
                    <a:pt x="2676017" y="11938013"/>
                  </a:lnTo>
                  <a:lnTo>
                    <a:pt x="2675229" y="11811013"/>
                  </a:lnTo>
                  <a:lnTo>
                    <a:pt x="2674467" y="11811013"/>
                  </a:lnTo>
                  <a:lnTo>
                    <a:pt x="2673756" y="11684013"/>
                  </a:lnTo>
                  <a:lnTo>
                    <a:pt x="2672423" y="11684013"/>
                  </a:lnTo>
                  <a:lnTo>
                    <a:pt x="2671813" y="11557013"/>
                  </a:lnTo>
                  <a:lnTo>
                    <a:pt x="2671229" y="11557013"/>
                  </a:lnTo>
                  <a:lnTo>
                    <a:pt x="2670683" y="11430013"/>
                  </a:lnTo>
                  <a:lnTo>
                    <a:pt x="2669667" y="11430013"/>
                  </a:lnTo>
                  <a:lnTo>
                    <a:pt x="2668752" y="11303013"/>
                  </a:lnTo>
                  <a:lnTo>
                    <a:pt x="2667939" y="11176013"/>
                  </a:lnTo>
                  <a:lnTo>
                    <a:pt x="2667216" y="11049013"/>
                  </a:lnTo>
                  <a:lnTo>
                    <a:pt x="2666568" y="10922013"/>
                  </a:lnTo>
                  <a:lnTo>
                    <a:pt x="2665984" y="10922013"/>
                  </a:lnTo>
                  <a:lnTo>
                    <a:pt x="2665196" y="10668013"/>
                  </a:lnTo>
                  <a:lnTo>
                    <a:pt x="2662339" y="10033013"/>
                  </a:lnTo>
                  <a:lnTo>
                    <a:pt x="2661615" y="9906013"/>
                  </a:lnTo>
                  <a:lnTo>
                    <a:pt x="2661069" y="9779013"/>
                  </a:lnTo>
                  <a:lnTo>
                    <a:pt x="2660472" y="9779013"/>
                  </a:lnTo>
                  <a:lnTo>
                    <a:pt x="2659799" y="9652013"/>
                  </a:lnTo>
                  <a:lnTo>
                    <a:pt x="2659062" y="9525013"/>
                  </a:lnTo>
                  <a:lnTo>
                    <a:pt x="2658224" y="9398013"/>
                  </a:lnTo>
                  <a:lnTo>
                    <a:pt x="2657779" y="9398013"/>
                  </a:lnTo>
                  <a:lnTo>
                    <a:pt x="2657297" y="9271013"/>
                  </a:lnTo>
                  <a:lnTo>
                    <a:pt x="2656255" y="9271013"/>
                  </a:lnTo>
                  <a:lnTo>
                    <a:pt x="2655697" y="9144013"/>
                  </a:lnTo>
                  <a:lnTo>
                    <a:pt x="2655100" y="9144013"/>
                  </a:lnTo>
                  <a:lnTo>
                    <a:pt x="2654477" y="9017013"/>
                  </a:lnTo>
                  <a:lnTo>
                    <a:pt x="2668714" y="9017013"/>
                  </a:lnTo>
                  <a:lnTo>
                    <a:pt x="2667368" y="8890013"/>
                  </a:lnTo>
                  <a:lnTo>
                    <a:pt x="2665120" y="8890013"/>
                  </a:lnTo>
                  <a:lnTo>
                    <a:pt x="2662948" y="8763013"/>
                  </a:lnTo>
                  <a:lnTo>
                    <a:pt x="2660840" y="8636013"/>
                  </a:lnTo>
                  <a:lnTo>
                    <a:pt x="2658808" y="8509013"/>
                  </a:lnTo>
                  <a:lnTo>
                    <a:pt x="2656865" y="8382013"/>
                  </a:lnTo>
                  <a:lnTo>
                    <a:pt x="2654985" y="8382013"/>
                  </a:lnTo>
                  <a:lnTo>
                    <a:pt x="2653182" y="8255013"/>
                  </a:lnTo>
                  <a:lnTo>
                    <a:pt x="2651455" y="8128013"/>
                  </a:lnTo>
                  <a:lnTo>
                    <a:pt x="2650617" y="8128013"/>
                  </a:lnTo>
                  <a:lnTo>
                    <a:pt x="2649829" y="8001013"/>
                  </a:lnTo>
                  <a:lnTo>
                    <a:pt x="2648356" y="8001013"/>
                  </a:lnTo>
                  <a:lnTo>
                    <a:pt x="2647670" y="7874013"/>
                  </a:lnTo>
                  <a:lnTo>
                    <a:pt x="2647023" y="7874013"/>
                  </a:lnTo>
                  <a:lnTo>
                    <a:pt x="2646413" y="7747013"/>
                  </a:lnTo>
                  <a:lnTo>
                    <a:pt x="2645283" y="7747013"/>
                  </a:lnTo>
                  <a:lnTo>
                    <a:pt x="2644762" y="7620013"/>
                  </a:lnTo>
                  <a:lnTo>
                    <a:pt x="2644267" y="7620013"/>
                  </a:lnTo>
                  <a:lnTo>
                    <a:pt x="2643352" y="7493013"/>
                  </a:lnTo>
                  <a:lnTo>
                    <a:pt x="2642539" y="7366013"/>
                  </a:lnTo>
                  <a:lnTo>
                    <a:pt x="2641816" y="7239013"/>
                  </a:lnTo>
                  <a:lnTo>
                    <a:pt x="2641168" y="7239013"/>
                  </a:lnTo>
                  <a:lnTo>
                    <a:pt x="2640584" y="7112013"/>
                  </a:lnTo>
                  <a:lnTo>
                    <a:pt x="2639796" y="6985013"/>
                  </a:lnTo>
                  <a:lnTo>
                    <a:pt x="2636939" y="6223012"/>
                  </a:lnTo>
                  <a:lnTo>
                    <a:pt x="2636215" y="6096012"/>
                  </a:lnTo>
                  <a:lnTo>
                    <a:pt x="2635669" y="5969012"/>
                  </a:lnTo>
                  <a:lnTo>
                    <a:pt x="2635072" y="5969012"/>
                  </a:lnTo>
                  <a:lnTo>
                    <a:pt x="2634399" y="5842012"/>
                  </a:lnTo>
                  <a:lnTo>
                    <a:pt x="2633662" y="5715012"/>
                  </a:lnTo>
                  <a:lnTo>
                    <a:pt x="2632824" y="5588012"/>
                  </a:lnTo>
                  <a:lnTo>
                    <a:pt x="2632379" y="5588012"/>
                  </a:lnTo>
                  <a:lnTo>
                    <a:pt x="2631897" y="5461012"/>
                  </a:lnTo>
                  <a:lnTo>
                    <a:pt x="2630855" y="5461012"/>
                  </a:lnTo>
                  <a:lnTo>
                    <a:pt x="2630297" y="5334012"/>
                  </a:lnTo>
                  <a:lnTo>
                    <a:pt x="2629700" y="5334012"/>
                  </a:lnTo>
                  <a:lnTo>
                    <a:pt x="2629077" y="5207012"/>
                  </a:lnTo>
                  <a:lnTo>
                    <a:pt x="2641968" y="5207012"/>
                  </a:lnTo>
                  <a:lnTo>
                    <a:pt x="2639720" y="5080012"/>
                  </a:lnTo>
                  <a:lnTo>
                    <a:pt x="2637536" y="4953012"/>
                  </a:lnTo>
                  <a:lnTo>
                    <a:pt x="2635440" y="4826012"/>
                  </a:lnTo>
                  <a:lnTo>
                    <a:pt x="2633408" y="4699012"/>
                  </a:lnTo>
                  <a:lnTo>
                    <a:pt x="2631452" y="4699012"/>
                  </a:lnTo>
                  <a:lnTo>
                    <a:pt x="2629573" y="4572012"/>
                  </a:lnTo>
                  <a:lnTo>
                    <a:pt x="2627769" y="4445012"/>
                  </a:lnTo>
                  <a:lnTo>
                    <a:pt x="2626055" y="4318012"/>
                  </a:lnTo>
                  <a:lnTo>
                    <a:pt x="2625217" y="4318012"/>
                  </a:lnTo>
                  <a:lnTo>
                    <a:pt x="2624429" y="4191012"/>
                  </a:lnTo>
                  <a:lnTo>
                    <a:pt x="2622956" y="4191012"/>
                  </a:lnTo>
                  <a:lnTo>
                    <a:pt x="2622270" y="4064012"/>
                  </a:lnTo>
                  <a:lnTo>
                    <a:pt x="2621623" y="4064012"/>
                  </a:lnTo>
                  <a:lnTo>
                    <a:pt x="2621013" y="3937012"/>
                  </a:lnTo>
                  <a:lnTo>
                    <a:pt x="2619883" y="3937012"/>
                  </a:lnTo>
                  <a:lnTo>
                    <a:pt x="2619362" y="3810012"/>
                  </a:lnTo>
                  <a:lnTo>
                    <a:pt x="2618867" y="3810012"/>
                  </a:lnTo>
                  <a:lnTo>
                    <a:pt x="2617952" y="3683012"/>
                  </a:lnTo>
                  <a:lnTo>
                    <a:pt x="2617139" y="3556012"/>
                  </a:lnTo>
                  <a:lnTo>
                    <a:pt x="2616416" y="3429012"/>
                  </a:lnTo>
                  <a:lnTo>
                    <a:pt x="2615768" y="3429012"/>
                  </a:lnTo>
                  <a:lnTo>
                    <a:pt x="2615184" y="3302012"/>
                  </a:lnTo>
                  <a:lnTo>
                    <a:pt x="2614396" y="3175012"/>
                  </a:lnTo>
                  <a:lnTo>
                    <a:pt x="2611539" y="2413012"/>
                  </a:lnTo>
                  <a:lnTo>
                    <a:pt x="2610815" y="2286012"/>
                  </a:lnTo>
                  <a:lnTo>
                    <a:pt x="2610269" y="2286012"/>
                  </a:lnTo>
                  <a:lnTo>
                    <a:pt x="2609672" y="2159012"/>
                  </a:lnTo>
                  <a:lnTo>
                    <a:pt x="2608999" y="2032012"/>
                  </a:lnTo>
                  <a:lnTo>
                    <a:pt x="2608262" y="1905012"/>
                  </a:lnTo>
                  <a:lnTo>
                    <a:pt x="2607424" y="1778012"/>
                  </a:lnTo>
                  <a:lnTo>
                    <a:pt x="2606497" y="1778012"/>
                  </a:lnTo>
                  <a:lnTo>
                    <a:pt x="2605989" y="1651012"/>
                  </a:lnTo>
                  <a:lnTo>
                    <a:pt x="2605455" y="1651012"/>
                  </a:lnTo>
                  <a:lnTo>
                    <a:pt x="2604897" y="1524012"/>
                  </a:lnTo>
                  <a:lnTo>
                    <a:pt x="2603677" y="1524012"/>
                  </a:lnTo>
                  <a:lnTo>
                    <a:pt x="2603017" y="1397012"/>
                  </a:lnTo>
                  <a:lnTo>
                    <a:pt x="2616568" y="1397012"/>
                  </a:lnTo>
                  <a:lnTo>
                    <a:pt x="2614320" y="1270012"/>
                  </a:lnTo>
                  <a:lnTo>
                    <a:pt x="2612136" y="1143012"/>
                  </a:lnTo>
                  <a:lnTo>
                    <a:pt x="2610040" y="1016012"/>
                  </a:lnTo>
                  <a:lnTo>
                    <a:pt x="2608008" y="889012"/>
                  </a:lnTo>
                  <a:lnTo>
                    <a:pt x="2606052" y="889012"/>
                  </a:lnTo>
                  <a:lnTo>
                    <a:pt x="2604173" y="762012"/>
                  </a:lnTo>
                  <a:lnTo>
                    <a:pt x="2602369" y="635012"/>
                  </a:lnTo>
                  <a:lnTo>
                    <a:pt x="2600655" y="508012"/>
                  </a:lnTo>
                  <a:lnTo>
                    <a:pt x="2599017" y="508012"/>
                  </a:lnTo>
                  <a:lnTo>
                    <a:pt x="2598255" y="381012"/>
                  </a:lnTo>
                  <a:lnTo>
                    <a:pt x="2597531" y="381012"/>
                  </a:lnTo>
                  <a:lnTo>
                    <a:pt x="2596845" y="254012"/>
                  </a:lnTo>
                  <a:lnTo>
                    <a:pt x="2595588" y="254012"/>
                  </a:lnTo>
                  <a:lnTo>
                    <a:pt x="2595003" y="127012"/>
                  </a:lnTo>
                  <a:lnTo>
                    <a:pt x="2594191" y="12"/>
                  </a:lnTo>
                  <a:lnTo>
                    <a:pt x="2536507" y="12"/>
                  </a:lnTo>
                  <a:lnTo>
                    <a:pt x="2539441" y="254012"/>
                  </a:lnTo>
                  <a:lnTo>
                    <a:pt x="2540990" y="381012"/>
                  </a:lnTo>
                  <a:lnTo>
                    <a:pt x="2542616" y="508012"/>
                  </a:lnTo>
                  <a:lnTo>
                    <a:pt x="2544318" y="635012"/>
                  </a:lnTo>
                  <a:lnTo>
                    <a:pt x="2546096" y="635012"/>
                  </a:lnTo>
                  <a:lnTo>
                    <a:pt x="2547950" y="762012"/>
                  </a:lnTo>
                  <a:lnTo>
                    <a:pt x="2549880" y="889012"/>
                  </a:lnTo>
                  <a:lnTo>
                    <a:pt x="2551900" y="1016012"/>
                  </a:lnTo>
                  <a:lnTo>
                    <a:pt x="2553982" y="1143012"/>
                  </a:lnTo>
                  <a:lnTo>
                    <a:pt x="2556154" y="1143012"/>
                  </a:lnTo>
                  <a:lnTo>
                    <a:pt x="2558389" y="1270012"/>
                  </a:lnTo>
                  <a:lnTo>
                    <a:pt x="2559545" y="1397012"/>
                  </a:lnTo>
                  <a:lnTo>
                    <a:pt x="2557208" y="1397012"/>
                  </a:lnTo>
                  <a:lnTo>
                    <a:pt x="2556192" y="1524012"/>
                  </a:lnTo>
                  <a:lnTo>
                    <a:pt x="2555278" y="1524012"/>
                  </a:lnTo>
                  <a:lnTo>
                    <a:pt x="2554452" y="1651012"/>
                  </a:lnTo>
                  <a:lnTo>
                    <a:pt x="2553081" y="1651012"/>
                  </a:lnTo>
                  <a:lnTo>
                    <a:pt x="2552509" y="1778012"/>
                  </a:lnTo>
                  <a:lnTo>
                    <a:pt x="2551620" y="1778012"/>
                  </a:lnTo>
                  <a:lnTo>
                    <a:pt x="2551277" y="1905012"/>
                  </a:lnTo>
                  <a:lnTo>
                    <a:pt x="2550998" y="1905012"/>
                  </a:lnTo>
                  <a:lnTo>
                    <a:pt x="2550782" y="2032012"/>
                  </a:lnTo>
                  <a:lnTo>
                    <a:pt x="2550541" y="2032012"/>
                  </a:lnTo>
                  <a:lnTo>
                    <a:pt x="2550490" y="2159012"/>
                  </a:lnTo>
                  <a:lnTo>
                    <a:pt x="2550553" y="2286012"/>
                  </a:lnTo>
                  <a:lnTo>
                    <a:pt x="2550718" y="2413012"/>
                  </a:lnTo>
                  <a:lnTo>
                    <a:pt x="2550947" y="2540012"/>
                  </a:lnTo>
                  <a:lnTo>
                    <a:pt x="2551265" y="2540012"/>
                  </a:lnTo>
                  <a:lnTo>
                    <a:pt x="2551671" y="2667012"/>
                  </a:lnTo>
                  <a:lnTo>
                    <a:pt x="2552141" y="2794012"/>
                  </a:lnTo>
                  <a:lnTo>
                    <a:pt x="2552700" y="2921012"/>
                  </a:lnTo>
                  <a:lnTo>
                    <a:pt x="2553347" y="3048012"/>
                  </a:lnTo>
                  <a:lnTo>
                    <a:pt x="2554059" y="3048012"/>
                  </a:lnTo>
                  <a:lnTo>
                    <a:pt x="2554859" y="3175012"/>
                  </a:lnTo>
                  <a:lnTo>
                    <a:pt x="2555735" y="3302012"/>
                  </a:lnTo>
                  <a:lnTo>
                    <a:pt x="2556687" y="3429012"/>
                  </a:lnTo>
                  <a:lnTo>
                    <a:pt x="2557729" y="3556012"/>
                  </a:lnTo>
                  <a:lnTo>
                    <a:pt x="2558846" y="3556012"/>
                  </a:lnTo>
                  <a:lnTo>
                    <a:pt x="2560040" y="3683012"/>
                  </a:lnTo>
                  <a:lnTo>
                    <a:pt x="2561310" y="3810012"/>
                  </a:lnTo>
                  <a:lnTo>
                    <a:pt x="2562656" y="3937012"/>
                  </a:lnTo>
                  <a:lnTo>
                    <a:pt x="2564092" y="4064012"/>
                  </a:lnTo>
                  <a:lnTo>
                    <a:pt x="2565603" y="4064012"/>
                  </a:lnTo>
                  <a:lnTo>
                    <a:pt x="2567178" y="4191012"/>
                  </a:lnTo>
                  <a:lnTo>
                    <a:pt x="2568841" y="4318012"/>
                  </a:lnTo>
                  <a:lnTo>
                    <a:pt x="2570594" y="4445012"/>
                  </a:lnTo>
                  <a:lnTo>
                    <a:pt x="2572410" y="4572012"/>
                  </a:lnTo>
                  <a:lnTo>
                    <a:pt x="2574302" y="4572012"/>
                  </a:lnTo>
                  <a:lnTo>
                    <a:pt x="2576284" y="4699012"/>
                  </a:lnTo>
                  <a:lnTo>
                    <a:pt x="2578328" y="4826012"/>
                  </a:lnTo>
                  <a:lnTo>
                    <a:pt x="2580449" y="4953012"/>
                  </a:lnTo>
                  <a:lnTo>
                    <a:pt x="2582659" y="5080012"/>
                  </a:lnTo>
                  <a:lnTo>
                    <a:pt x="2584945" y="5080012"/>
                  </a:lnTo>
                  <a:lnTo>
                    <a:pt x="2583713" y="5207012"/>
                  </a:lnTo>
                  <a:lnTo>
                    <a:pt x="2582608" y="5207012"/>
                  </a:lnTo>
                  <a:lnTo>
                    <a:pt x="2581592" y="5334012"/>
                  </a:lnTo>
                  <a:lnTo>
                    <a:pt x="2579852" y="5334012"/>
                  </a:lnTo>
                  <a:lnTo>
                    <a:pt x="2579116" y="5461012"/>
                  </a:lnTo>
                  <a:lnTo>
                    <a:pt x="2578481" y="5461012"/>
                  </a:lnTo>
                  <a:lnTo>
                    <a:pt x="2577909" y="5588012"/>
                  </a:lnTo>
                  <a:lnTo>
                    <a:pt x="2577007" y="5588012"/>
                  </a:lnTo>
                  <a:lnTo>
                    <a:pt x="2576677" y="5715012"/>
                  </a:lnTo>
                  <a:lnTo>
                    <a:pt x="2576398" y="5715012"/>
                  </a:lnTo>
                  <a:lnTo>
                    <a:pt x="2576182" y="5842012"/>
                  </a:lnTo>
                  <a:lnTo>
                    <a:pt x="2575928" y="5842012"/>
                  </a:lnTo>
                  <a:lnTo>
                    <a:pt x="2575877" y="5969012"/>
                  </a:lnTo>
                  <a:lnTo>
                    <a:pt x="2575953" y="6096012"/>
                  </a:lnTo>
                  <a:lnTo>
                    <a:pt x="2576106" y="6223012"/>
                  </a:lnTo>
                  <a:lnTo>
                    <a:pt x="2576347" y="6350013"/>
                  </a:lnTo>
                  <a:lnTo>
                    <a:pt x="2576665" y="6350013"/>
                  </a:lnTo>
                  <a:lnTo>
                    <a:pt x="2577058" y="6477013"/>
                  </a:lnTo>
                  <a:lnTo>
                    <a:pt x="2577541" y="6604013"/>
                  </a:lnTo>
                  <a:lnTo>
                    <a:pt x="2578100" y="6731013"/>
                  </a:lnTo>
                  <a:lnTo>
                    <a:pt x="2578735" y="6858013"/>
                  </a:lnTo>
                  <a:lnTo>
                    <a:pt x="2579459" y="6858013"/>
                  </a:lnTo>
                  <a:lnTo>
                    <a:pt x="2580259" y="6985013"/>
                  </a:lnTo>
                  <a:lnTo>
                    <a:pt x="2581135" y="7112013"/>
                  </a:lnTo>
                  <a:lnTo>
                    <a:pt x="2582087" y="7239013"/>
                  </a:lnTo>
                  <a:lnTo>
                    <a:pt x="2583129" y="7366013"/>
                  </a:lnTo>
                  <a:lnTo>
                    <a:pt x="2584246" y="7366013"/>
                  </a:lnTo>
                  <a:lnTo>
                    <a:pt x="2585440" y="7493013"/>
                  </a:lnTo>
                  <a:lnTo>
                    <a:pt x="2586710" y="7620013"/>
                  </a:lnTo>
                  <a:lnTo>
                    <a:pt x="2588056" y="7747013"/>
                  </a:lnTo>
                  <a:lnTo>
                    <a:pt x="2589492" y="7874013"/>
                  </a:lnTo>
                  <a:lnTo>
                    <a:pt x="2591003" y="7874013"/>
                  </a:lnTo>
                  <a:lnTo>
                    <a:pt x="2592578" y="8001013"/>
                  </a:lnTo>
                  <a:lnTo>
                    <a:pt x="2594241" y="8128013"/>
                  </a:lnTo>
                  <a:lnTo>
                    <a:pt x="2595994" y="8255013"/>
                  </a:lnTo>
                  <a:lnTo>
                    <a:pt x="2597810" y="8382013"/>
                  </a:lnTo>
                  <a:lnTo>
                    <a:pt x="2599702" y="8382013"/>
                  </a:lnTo>
                  <a:lnTo>
                    <a:pt x="2601684" y="8509013"/>
                  </a:lnTo>
                  <a:lnTo>
                    <a:pt x="2603728" y="8636013"/>
                  </a:lnTo>
                  <a:lnTo>
                    <a:pt x="2605849" y="8763013"/>
                  </a:lnTo>
                  <a:lnTo>
                    <a:pt x="2608059" y="8890013"/>
                  </a:lnTo>
                  <a:lnTo>
                    <a:pt x="2610345" y="8890013"/>
                  </a:lnTo>
                  <a:lnTo>
                    <a:pt x="2609113" y="9017013"/>
                  </a:lnTo>
                  <a:lnTo>
                    <a:pt x="2608008" y="9017013"/>
                  </a:lnTo>
                  <a:lnTo>
                    <a:pt x="2606992" y="9144013"/>
                  </a:lnTo>
                  <a:lnTo>
                    <a:pt x="2605252" y="9144013"/>
                  </a:lnTo>
                  <a:lnTo>
                    <a:pt x="2604528" y="9271013"/>
                  </a:lnTo>
                  <a:lnTo>
                    <a:pt x="2603309" y="9271013"/>
                  </a:lnTo>
                  <a:lnTo>
                    <a:pt x="2602827" y="9398013"/>
                  </a:lnTo>
                  <a:lnTo>
                    <a:pt x="2602420" y="9398013"/>
                  </a:lnTo>
                  <a:lnTo>
                    <a:pt x="2602077" y="9525013"/>
                  </a:lnTo>
                  <a:lnTo>
                    <a:pt x="2601582" y="9525013"/>
                  </a:lnTo>
                  <a:lnTo>
                    <a:pt x="2601430" y="9652013"/>
                  </a:lnTo>
                  <a:lnTo>
                    <a:pt x="2601277" y="9779013"/>
                  </a:lnTo>
                  <a:lnTo>
                    <a:pt x="2601353" y="9906013"/>
                  </a:lnTo>
                  <a:lnTo>
                    <a:pt x="2601506" y="10033013"/>
                  </a:lnTo>
                  <a:lnTo>
                    <a:pt x="2601747" y="10033013"/>
                  </a:lnTo>
                  <a:lnTo>
                    <a:pt x="2602065" y="10160013"/>
                  </a:lnTo>
                  <a:lnTo>
                    <a:pt x="2602458" y="10287013"/>
                  </a:lnTo>
                  <a:lnTo>
                    <a:pt x="2602941" y="10414013"/>
                  </a:lnTo>
                  <a:lnTo>
                    <a:pt x="2603500" y="10541013"/>
                  </a:lnTo>
                  <a:lnTo>
                    <a:pt x="2604135" y="10541013"/>
                  </a:lnTo>
                  <a:lnTo>
                    <a:pt x="2604859" y="10668013"/>
                  </a:lnTo>
                  <a:lnTo>
                    <a:pt x="2605659" y="10795013"/>
                  </a:lnTo>
                  <a:lnTo>
                    <a:pt x="2606535" y="10922013"/>
                  </a:lnTo>
                  <a:lnTo>
                    <a:pt x="2607487" y="11049013"/>
                  </a:lnTo>
                  <a:lnTo>
                    <a:pt x="2608529" y="11049013"/>
                  </a:lnTo>
                  <a:lnTo>
                    <a:pt x="2609646" y="11176013"/>
                  </a:lnTo>
                  <a:lnTo>
                    <a:pt x="2610840" y="11303013"/>
                  </a:lnTo>
                  <a:lnTo>
                    <a:pt x="2612110" y="11430013"/>
                  </a:lnTo>
                  <a:lnTo>
                    <a:pt x="2613469" y="11557013"/>
                  </a:lnTo>
                  <a:lnTo>
                    <a:pt x="2614892" y="11557013"/>
                  </a:lnTo>
                  <a:lnTo>
                    <a:pt x="2616403" y="11684013"/>
                  </a:lnTo>
                  <a:lnTo>
                    <a:pt x="2617990" y="11811013"/>
                  </a:lnTo>
                  <a:lnTo>
                    <a:pt x="2619654" y="11938013"/>
                  </a:lnTo>
                  <a:lnTo>
                    <a:pt x="2621394" y="12065013"/>
                  </a:lnTo>
                  <a:lnTo>
                    <a:pt x="2623210" y="12065013"/>
                  </a:lnTo>
                  <a:lnTo>
                    <a:pt x="2625102" y="12192013"/>
                  </a:lnTo>
                  <a:lnTo>
                    <a:pt x="2627084" y="12319013"/>
                  </a:lnTo>
                  <a:lnTo>
                    <a:pt x="2629128" y="12446013"/>
                  </a:lnTo>
                  <a:lnTo>
                    <a:pt x="2631262" y="12573013"/>
                  </a:lnTo>
                  <a:lnTo>
                    <a:pt x="2633459" y="12573013"/>
                  </a:lnTo>
                  <a:lnTo>
                    <a:pt x="2635745" y="12700013"/>
                  </a:lnTo>
                  <a:lnTo>
                    <a:pt x="2634513" y="12827013"/>
                  </a:lnTo>
                  <a:lnTo>
                    <a:pt x="2632392" y="12827013"/>
                  </a:lnTo>
                  <a:lnTo>
                    <a:pt x="2631478" y="12954013"/>
                  </a:lnTo>
                  <a:lnTo>
                    <a:pt x="2630652" y="12954013"/>
                  </a:lnTo>
                  <a:lnTo>
                    <a:pt x="2629916" y="13081013"/>
                  </a:lnTo>
                  <a:lnTo>
                    <a:pt x="2628709" y="13081013"/>
                  </a:lnTo>
                  <a:lnTo>
                    <a:pt x="2628227" y="13208013"/>
                  </a:lnTo>
                  <a:lnTo>
                    <a:pt x="2627807" y="13208013"/>
                  </a:lnTo>
                  <a:lnTo>
                    <a:pt x="2627477" y="13335013"/>
                  </a:lnTo>
                  <a:lnTo>
                    <a:pt x="2626982" y="13335013"/>
                  </a:lnTo>
                  <a:lnTo>
                    <a:pt x="2626830" y="13462013"/>
                  </a:lnTo>
                  <a:lnTo>
                    <a:pt x="2626677" y="13589013"/>
                  </a:lnTo>
                  <a:lnTo>
                    <a:pt x="2626753" y="13716000"/>
                  </a:lnTo>
                  <a:lnTo>
                    <a:pt x="2686748" y="13716000"/>
                  </a:lnTo>
                  <a:lnTo>
                    <a:pt x="2686177" y="13589013"/>
                  </a:lnTo>
                  <a:lnTo>
                    <a:pt x="2685542" y="13462013"/>
                  </a:lnTo>
                  <a:lnTo>
                    <a:pt x="2684843" y="13335013"/>
                  </a:lnTo>
                  <a:lnTo>
                    <a:pt x="2684056" y="13208013"/>
                  </a:lnTo>
                  <a:lnTo>
                    <a:pt x="2683167" y="13208013"/>
                  </a:lnTo>
                  <a:lnTo>
                    <a:pt x="2682697" y="13081013"/>
                  </a:lnTo>
                  <a:lnTo>
                    <a:pt x="2682189" y="13081013"/>
                  </a:lnTo>
                  <a:lnTo>
                    <a:pt x="2681655" y="12954013"/>
                  </a:lnTo>
                  <a:lnTo>
                    <a:pt x="2680500" y="12954013"/>
                  </a:lnTo>
                  <a:lnTo>
                    <a:pt x="2679877" y="12827013"/>
                  </a:lnTo>
                  <a:lnTo>
                    <a:pt x="2694114" y="12827013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3942" name="Google Shape;3942;gefe2f4b35a_0_17"/>
            <p:cNvPicPr preferRelativeResize="0"/>
            <p:nvPr/>
          </p:nvPicPr>
          <p:blipFill rotWithShape="1">
            <a:blip r:embed="rId21">
              <a:alphaModFix/>
            </a:blip>
            <a:srcRect b="0" l="0" r="0" t="0"/>
            <a:stretch/>
          </p:blipFill>
          <p:spPr>
            <a:xfrm>
              <a:off x="0" y="0"/>
              <a:ext cx="1371600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943" name="Google Shape;3943;gefe2f4b35a_0_17"/>
            <p:cNvSpPr/>
            <p:nvPr/>
          </p:nvSpPr>
          <p:spPr>
            <a:xfrm>
              <a:off x="0" y="1610219"/>
              <a:ext cx="13716000" cy="12106275"/>
            </a:xfrm>
            <a:custGeom>
              <a:rect b="b" l="l" r="r" t="t"/>
              <a:pathLst>
                <a:path extrusionOk="0" h="12106275" w="13716000">
                  <a:moveTo>
                    <a:pt x="13716000" y="0"/>
                  </a:moveTo>
                  <a:lnTo>
                    <a:pt x="8621077" y="0"/>
                  </a:lnTo>
                  <a:lnTo>
                    <a:pt x="8621077" y="1845386"/>
                  </a:lnTo>
                  <a:lnTo>
                    <a:pt x="0" y="1845386"/>
                  </a:lnTo>
                  <a:lnTo>
                    <a:pt x="0" y="12105780"/>
                  </a:lnTo>
                  <a:lnTo>
                    <a:pt x="13716000" y="12105780"/>
                  </a:lnTo>
                  <a:lnTo>
                    <a:pt x="13716000" y="11369294"/>
                  </a:lnTo>
                  <a:lnTo>
                    <a:pt x="13716000" y="1845386"/>
                  </a:lnTo>
                  <a:lnTo>
                    <a:pt x="13716000" y="0"/>
                  </a:lnTo>
                  <a:close/>
                </a:path>
              </a:pathLst>
            </a:custGeom>
            <a:solidFill>
              <a:srgbClr val="84A59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44" name="Google Shape;3944;gefe2f4b35a_0_17"/>
            <p:cNvSpPr/>
            <p:nvPr/>
          </p:nvSpPr>
          <p:spPr>
            <a:xfrm>
              <a:off x="9126968" y="0"/>
              <a:ext cx="74295" cy="35560"/>
            </a:xfrm>
            <a:custGeom>
              <a:rect b="b" l="l" r="r" t="t"/>
              <a:pathLst>
                <a:path extrusionOk="0" h="35560" w="74295">
                  <a:moveTo>
                    <a:pt x="66220" y="0"/>
                  </a:moveTo>
                  <a:lnTo>
                    <a:pt x="21068" y="0"/>
                  </a:lnTo>
                  <a:lnTo>
                    <a:pt x="15522" y="3357"/>
                  </a:lnTo>
                  <a:lnTo>
                    <a:pt x="0" y="17419"/>
                  </a:lnTo>
                  <a:lnTo>
                    <a:pt x="3771" y="24912"/>
                  </a:lnTo>
                  <a:lnTo>
                    <a:pt x="0" y="32164"/>
                  </a:lnTo>
                  <a:lnTo>
                    <a:pt x="15297" y="34411"/>
                  </a:lnTo>
                  <a:lnTo>
                    <a:pt x="21238" y="35007"/>
                  </a:lnTo>
                  <a:lnTo>
                    <a:pt x="26289" y="35212"/>
                  </a:lnTo>
                  <a:lnTo>
                    <a:pt x="34861" y="34233"/>
                  </a:lnTo>
                  <a:lnTo>
                    <a:pt x="42014" y="31121"/>
                  </a:lnTo>
                  <a:lnTo>
                    <a:pt x="49477" y="25605"/>
                  </a:lnTo>
                  <a:lnTo>
                    <a:pt x="58978" y="17419"/>
                  </a:lnTo>
                  <a:lnTo>
                    <a:pt x="62496" y="6357"/>
                  </a:lnTo>
                  <a:lnTo>
                    <a:pt x="73698" y="9926"/>
                  </a:lnTo>
                  <a:lnTo>
                    <a:pt x="73698" y="2661"/>
                  </a:lnTo>
                  <a:lnTo>
                    <a:pt x="662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45" name="Google Shape;3945;gefe2f4b35a_0_17"/>
            <p:cNvSpPr/>
            <p:nvPr/>
          </p:nvSpPr>
          <p:spPr>
            <a:xfrm>
              <a:off x="2062746" y="0"/>
              <a:ext cx="74294" cy="28575"/>
            </a:xfrm>
            <a:custGeom>
              <a:rect b="b" l="l" r="r" t="t"/>
              <a:pathLst>
                <a:path extrusionOk="0" h="28575" w="74294">
                  <a:moveTo>
                    <a:pt x="68944" y="0"/>
                  </a:moveTo>
                  <a:lnTo>
                    <a:pt x="63277" y="0"/>
                  </a:lnTo>
                  <a:lnTo>
                    <a:pt x="63461" y="4458"/>
                  </a:lnTo>
                  <a:lnTo>
                    <a:pt x="63703" y="12459"/>
                  </a:lnTo>
                  <a:lnTo>
                    <a:pt x="64223" y="13196"/>
                  </a:lnTo>
                  <a:lnTo>
                    <a:pt x="73685" y="9932"/>
                  </a:lnTo>
                  <a:lnTo>
                    <a:pt x="70053" y="2744"/>
                  </a:lnTo>
                  <a:lnTo>
                    <a:pt x="68944" y="0"/>
                  </a:lnTo>
                  <a:close/>
                </a:path>
                <a:path extrusionOk="0" h="28575" w="74294">
                  <a:moveTo>
                    <a:pt x="26320" y="0"/>
                  </a:moveTo>
                  <a:lnTo>
                    <a:pt x="7887" y="0"/>
                  </a:lnTo>
                  <a:lnTo>
                    <a:pt x="0" y="2667"/>
                  </a:lnTo>
                  <a:lnTo>
                    <a:pt x="8078" y="7258"/>
                  </a:lnTo>
                  <a:lnTo>
                    <a:pt x="14800" y="13199"/>
                  </a:lnTo>
                  <a:lnTo>
                    <a:pt x="20415" y="20230"/>
                  </a:lnTo>
                  <a:lnTo>
                    <a:pt x="25171" y="28093"/>
                  </a:lnTo>
                  <a:lnTo>
                    <a:pt x="25576" y="17577"/>
                  </a:lnTo>
                  <a:lnTo>
                    <a:pt x="263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46" name="Google Shape;3946;gefe2f4b35a_0_17"/>
            <p:cNvSpPr/>
            <p:nvPr/>
          </p:nvSpPr>
          <p:spPr>
            <a:xfrm>
              <a:off x="2087914" y="0"/>
              <a:ext cx="41910" cy="54610"/>
            </a:xfrm>
            <a:custGeom>
              <a:rect b="b" l="l" r="r" t="t"/>
              <a:pathLst>
                <a:path extrusionOk="0" h="54610" w="41910">
                  <a:moveTo>
                    <a:pt x="38106" y="0"/>
                  </a:moveTo>
                  <a:lnTo>
                    <a:pt x="1148" y="0"/>
                  </a:lnTo>
                  <a:lnTo>
                    <a:pt x="0" y="28096"/>
                  </a:lnTo>
                  <a:lnTo>
                    <a:pt x="3183" y="34462"/>
                  </a:lnTo>
                  <a:lnTo>
                    <a:pt x="6119" y="41044"/>
                  </a:lnTo>
                  <a:lnTo>
                    <a:pt x="11696" y="54411"/>
                  </a:lnTo>
                  <a:lnTo>
                    <a:pt x="17852" y="46227"/>
                  </a:lnTo>
                  <a:lnTo>
                    <a:pt x="22482" y="36469"/>
                  </a:lnTo>
                  <a:lnTo>
                    <a:pt x="28773" y="28297"/>
                  </a:lnTo>
                  <a:lnTo>
                    <a:pt x="39916" y="24871"/>
                  </a:lnTo>
                  <a:lnTo>
                    <a:pt x="41338" y="24909"/>
                  </a:lnTo>
                  <a:lnTo>
                    <a:pt x="37541" y="13720"/>
                  </a:lnTo>
                  <a:lnTo>
                    <a:pt x="39052" y="13199"/>
                  </a:lnTo>
                  <a:lnTo>
                    <a:pt x="38531" y="12463"/>
                  </a:lnTo>
                  <a:lnTo>
                    <a:pt x="3810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47" name="Google Shape;3947;gefe2f4b35a_0_17"/>
            <p:cNvSpPr/>
            <p:nvPr/>
          </p:nvSpPr>
          <p:spPr>
            <a:xfrm>
              <a:off x="9689063" y="0"/>
              <a:ext cx="6350" cy="3175"/>
            </a:xfrm>
            <a:custGeom>
              <a:rect b="b" l="l" r="r" t="t"/>
              <a:pathLst>
                <a:path extrusionOk="0" h="3175" w="6350">
                  <a:moveTo>
                    <a:pt x="5831" y="0"/>
                  </a:moveTo>
                  <a:lnTo>
                    <a:pt x="0" y="0"/>
                  </a:lnTo>
                  <a:lnTo>
                    <a:pt x="5093" y="2657"/>
                  </a:lnTo>
                  <a:lnTo>
                    <a:pt x="58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48" name="Google Shape;3948;gefe2f4b35a_0_17"/>
            <p:cNvSpPr/>
            <p:nvPr/>
          </p:nvSpPr>
          <p:spPr>
            <a:xfrm>
              <a:off x="5784483" y="0"/>
              <a:ext cx="34925" cy="10795"/>
            </a:xfrm>
            <a:custGeom>
              <a:rect b="b" l="l" r="r" t="t"/>
              <a:pathLst>
                <a:path extrusionOk="0" h="10795" w="34925">
                  <a:moveTo>
                    <a:pt x="34690" y="0"/>
                  </a:moveTo>
                  <a:lnTo>
                    <a:pt x="0" y="0"/>
                  </a:lnTo>
                  <a:lnTo>
                    <a:pt x="265" y="1495"/>
                  </a:lnTo>
                  <a:lnTo>
                    <a:pt x="5595" y="9934"/>
                  </a:lnTo>
                  <a:lnTo>
                    <a:pt x="8363" y="10392"/>
                  </a:lnTo>
                  <a:lnTo>
                    <a:pt x="10891" y="10595"/>
                  </a:lnTo>
                  <a:lnTo>
                    <a:pt x="13227" y="10595"/>
                  </a:lnTo>
                  <a:lnTo>
                    <a:pt x="24124" y="8633"/>
                  </a:lnTo>
                  <a:lnTo>
                    <a:pt x="31938" y="3473"/>
                  </a:lnTo>
                  <a:lnTo>
                    <a:pt x="3469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49" name="Google Shape;3949;gefe2f4b35a_0_17"/>
            <p:cNvSpPr/>
            <p:nvPr/>
          </p:nvSpPr>
          <p:spPr>
            <a:xfrm>
              <a:off x="2709850" y="0"/>
              <a:ext cx="2616200" cy="46990"/>
            </a:xfrm>
            <a:custGeom>
              <a:rect b="b" l="l" r="r" t="t"/>
              <a:pathLst>
                <a:path extrusionOk="0" h="46990" w="2616200">
                  <a:moveTo>
                    <a:pt x="14427" y="12"/>
                  </a:moveTo>
                  <a:lnTo>
                    <a:pt x="1676" y="12"/>
                  </a:lnTo>
                  <a:lnTo>
                    <a:pt x="0" y="8775"/>
                  </a:lnTo>
                  <a:lnTo>
                    <a:pt x="8648" y="9944"/>
                  </a:lnTo>
                  <a:lnTo>
                    <a:pt x="11315" y="3467"/>
                  </a:lnTo>
                  <a:lnTo>
                    <a:pt x="14427" y="12"/>
                  </a:lnTo>
                  <a:close/>
                </a:path>
                <a:path extrusionOk="0" h="46990" w="2616200">
                  <a:moveTo>
                    <a:pt x="287413" y="12"/>
                  </a:moveTo>
                  <a:lnTo>
                    <a:pt x="281774" y="12"/>
                  </a:lnTo>
                  <a:lnTo>
                    <a:pt x="281165" y="2667"/>
                  </a:lnTo>
                  <a:lnTo>
                    <a:pt x="282016" y="2603"/>
                  </a:lnTo>
                  <a:lnTo>
                    <a:pt x="283756" y="2501"/>
                  </a:lnTo>
                  <a:lnTo>
                    <a:pt x="287413" y="12"/>
                  </a:lnTo>
                  <a:close/>
                </a:path>
                <a:path extrusionOk="0" h="46990" w="2616200">
                  <a:moveTo>
                    <a:pt x="675792" y="0"/>
                  </a:moveTo>
                  <a:lnTo>
                    <a:pt x="658139" y="0"/>
                  </a:lnTo>
                  <a:lnTo>
                    <a:pt x="656971" y="2667"/>
                  </a:lnTo>
                  <a:lnTo>
                    <a:pt x="660374" y="3594"/>
                  </a:lnTo>
                  <a:lnTo>
                    <a:pt x="663270" y="4000"/>
                  </a:lnTo>
                  <a:lnTo>
                    <a:pt x="665759" y="4000"/>
                  </a:lnTo>
                  <a:lnTo>
                    <a:pt x="674420" y="1600"/>
                  </a:lnTo>
                  <a:lnTo>
                    <a:pt x="675792" y="0"/>
                  </a:lnTo>
                  <a:close/>
                </a:path>
                <a:path extrusionOk="0" h="46990" w="2616200">
                  <a:moveTo>
                    <a:pt x="2616111" y="17424"/>
                  </a:moveTo>
                  <a:lnTo>
                    <a:pt x="2605176" y="13728"/>
                  </a:lnTo>
                  <a:lnTo>
                    <a:pt x="2608935" y="2667"/>
                  </a:lnTo>
                  <a:lnTo>
                    <a:pt x="2600896" y="2209"/>
                  </a:lnTo>
                  <a:lnTo>
                    <a:pt x="2597124" y="2209"/>
                  </a:lnTo>
                  <a:lnTo>
                    <a:pt x="2587701" y="2819"/>
                  </a:lnTo>
                  <a:lnTo>
                    <a:pt x="2579941" y="5092"/>
                  </a:lnTo>
                  <a:lnTo>
                    <a:pt x="2574518" y="9740"/>
                  </a:lnTo>
                  <a:lnTo>
                    <a:pt x="2572093" y="17424"/>
                  </a:lnTo>
                  <a:lnTo>
                    <a:pt x="2579713" y="22631"/>
                  </a:lnTo>
                  <a:lnTo>
                    <a:pt x="2586342" y="41783"/>
                  </a:lnTo>
                  <a:lnTo>
                    <a:pt x="2593962" y="46926"/>
                  </a:lnTo>
                  <a:lnTo>
                    <a:pt x="2597505" y="37477"/>
                  </a:lnTo>
                  <a:lnTo>
                    <a:pt x="2606764" y="33807"/>
                  </a:lnTo>
                  <a:lnTo>
                    <a:pt x="2615158" y="29324"/>
                  </a:lnTo>
                  <a:lnTo>
                    <a:pt x="2616111" y="174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50" name="Google Shape;3950;gefe2f4b35a_0_17"/>
            <p:cNvSpPr/>
            <p:nvPr/>
          </p:nvSpPr>
          <p:spPr>
            <a:xfrm>
              <a:off x="2993606" y="12"/>
              <a:ext cx="7761605" cy="3175"/>
            </a:xfrm>
            <a:custGeom>
              <a:rect b="b" l="l" r="r" t="t"/>
              <a:pathLst>
                <a:path extrusionOk="0" h="3175" w="7761605">
                  <a:moveTo>
                    <a:pt x="15506" y="0"/>
                  </a:moveTo>
                  <a:lnTo>
                    <a:pt x="3657" y="0"/>
                  </a:lnTo>
                  <a:lnTo>
                    <a:pt x="0" y="2489"/>
                  </a:lnTo>
                  <a:lnTo>
                    <a:pt x="8102" y="2006"/>
                  </a:lnTo>
                  <a:lnTo>
                    <a:pt x="15062" y="431"/>
                  </a:lnTo>
                  <a:lnTo>
                    <a:pt x="15506" y="0"/>
                  </a:lnTo>
                  <a:close/>
                </a:path>
                <a:path extrusionOk="0" h="3175" w="7761605">
                  <a:moveTo>
                    <a:pt x="7761097" y="0"/>
                  </a:moveTo>
                  <a:lnTo>
                    <a:pt x="7731760" y="0"/>
                  </a:lnTo>
                  <a:lnTo>
                    <a:pt x="7731760" y="2667"/>
                  </a:lnTo>
                  <a:lnTo>
                    <a:pt x="7761097" y="2667"/>
                  </a:lnTo>
                  <a:lnTo>
                    <a:pt x="77610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51" name="Google Shape;3951;gefe2f4b35a_0_17"/>
            <p:cNvSpPr/>
            <p:nvPr/>
          </p:nvSpPr>
          <p:spPr>
            <a:xfrm>
              <a:off x="11968806" y="0"/>
              <a:ext cx="16509" cy="21590"/>
            </a:xfrm>
            <a:custGeom>
              <a:rect b="b" l="l" r="r" t="t"/>
              <a:pathLst>
                <a:path extrusionOk="0" h="21590" w="16509">
                  <a:moveTo>
                    <a:pt x="3314" y="0"/>
                  </a:moveTo>
                  <a:lnTo>
                    <a:pt x="0" y="0"/>
                  </a:lnTo>
                  <a:lnTo>
                    <a:pt x="88" y="21138"/>
                  </a:lnTo>
                  <a:lnTo>
                    <a:pt x="8241" y="21074"/>
                  </a:lnTo>
                  <a:lnTo>
                    <a:pt x="14731" y="17760"/>
                  </a:lnTo>
                  <a:lnTo>
                    <a:pt x="16255" y="9937"/>
                  </a:lnTo>
                  <a:lnTo>
                    <a:pt x="10121" y="6406"/>
                  </a:lnTo>
                  <a:lnTo>
                    <a:pt x="5257" y="1605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52" name="Google Shape;3952;gefe2f4b35a_0_17"/>
            <p:cNvSpPr/>
            <p:nvPr/>
          </p:nvSpPr>
          <p:spPr>
            <a:xfrm>
              <a:off x="11929789" y="0"/>
              <a:ext cx="39370" cy="21590"/>
            </a:xfrm>
            <a:custGeom>
              <a:rect b="b" l="l" r="r" t="t"/>
              <a:pathLst>
                <a:path extrusionOk="0" h="21590" w="39370">
                  <a:moveTo>
                    <a:pt x="39018" y="0"/>
                  </a:moveTo>
                  <a:lnTo>
                    <a:pt x="0" y="0"/>
                  </a:lnTo>
                  <a:lnTo>
                    <a:pt x="206" y="674"/>
                  </a:lnTo>
                  <a:lnTo>
                    <a:pt x="10707" y="11254"/>
                  </a:lnTo>
                  <a:lnTo>
                    <a:pt x="24651" y="18475"/>
                  </a:lnTo>
                  <a:lnTo>
                    <a:pt x="39107" y="21146"/>
                  </a:lnTo>
                  <a:lnTo>
                    <a:pt x="390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53" name="Google Shape;3953;gefe2f4b35a_0_17"/>
            <p:cNvSpPr/>
            <p:nvPr/>
          </p:nvSpPr>
          <p:spPr>
            <a:xfrm>
              <a:off x="1856822" y="0"/>
              <a:ext cx="13969" cy="25400"/>
            </a:xfrm>
            <a:custGeom>
              <a:rect b="b" l="l" r="r" t="t"/>
              <a:pathLst>
                <a:path extrusionOk="0" h="25400" w="13969">
                  <a:moveTo>
                    <a:pt x="13735" y="0"/>
                  </a:moveTo>
                  <a:lnTo>
                    <a:pt x="0" y="0"/>
                  </a:lnTo>
                  <a:lnTo>
                    <a:pt x="76" y="4215"/>
                  </a:lnTo>
                  <a:lnTo>
                    <a:pt x="132" y="13369"/>
                  </a:lnTo>
                  <a:lnTo>
                    <a:pt x="1882" y="20862"/>
                  </a:lnTo>
                  <a:lnTo>
                    <a:pt x="7125" y="24910"/>
                  </a:lnTo>
                  <a:lnTo>
                    <a:pt x="8609" y="14608"/>
                  </a:lnTo>
                  <a:lnTo>
                    <a:pt x="13115" y="4943"/>
                  </a:lnTo>
                  <a:lnTo>
                    <a:pt x="137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54" name="Google Shape;3954;gefe2f4b35a_0_17"/>
            <p:cNvSpPr/>
            <p:nvPr/>
          </p:nvSpPr>
          <p:spPr>
            <a:xfrm>
              <a:off x="2851099" y="0"/>
              <a:ext cx="2108200" cy="8890"/>
            </a:xfrm>
            <a:custGeom>
              <a:rect b="b" l="l" r="r" t="t"/>
              <a:pathLst>
                <a:path extrusionOk="0" h="8890" w="2108200">
                  <a:moveTo>
                    <a:pt x="17665" y="0"/>
                  </a:moveTo>
                  <a:lnTo>
                    <a:pt x="2159" y="0"/>
                  </a:lnTo>
                  <a:lnTo>
                    <a:pt x="0" y="2667"/>
                  </a:lnTo>
                  <a:lnTo>
                    <a:pt x="4826" y="7061"/>
                  </a:lnTo>
                  <a:lnTo>
                    <a:pt x="8610" y="8699"/>
                  </a:lnTo>
                  <a:lnTo>
                    <a:pt x="15595" y="8699"/>
                  </a:lnTo>
                  <a:lnTo>
                    <a:pt x="17614" y="5067"/>
                  </a:lnTo>
                  <a:lnTo>
                    <a:pt x="17665" y="0"/>
                  </a:lnTo>
                  <a:close/>
                </a:path>
                <a:path extrusionOk="0" h="8890" w="2108200">
                  <a:moveTo>
                    <a:pt x="2071357" y="2006"/>
                  </a:moveTo>
                  <a:lnTo>
                    <a:pt x="2070938" y="2006"/>
                  </a:lnTo>
                  <a:lnTo>
                    <a:pt x="2070277" y="2006"/>
                  </a:lnTo>
                  <a:lnTo>
                    <a:pt x="2042325" y="3860"/>
                  </a:lnTo>
                  <a:lnTo>
                    <a:pt x="2043328" y="3860"/>
                  </a:lnTo>
                  <a:lnTo>
                    <a:pt x="2062581" y="2667"/>
                  </a:lnTo>
                  <a:lnTo>
                    <a:pt x="2071357" y="2006"/>
                  </a:lnTo>
                  <a:close/>
                </a:path>
                <a:path extrusionOk="0" h="8890" w="2108200">
                  <a:moveTo>
                    <a:pt x="2108149" y="2006"/>
                  </a:moveTo>
                  <a:lnTo>
                    <a:pt x="2107730" y="2006"/>
                  </a:lnTo>
                  <a:lnTo>
                    <a:pt x="2107069" y="2006"/>
                  </a:lnTo>
                  <a:lnTo>
                    <a:pt x="2079142" y="3860"/>
                  </a:lnTo>
                  <a:lnTo>
                    <a:pt x="2080145" y="3860"/>
                  </a:lnTo>
                  <a:lnTo>
                    <a:pt x="2099360" y="2667"/>
                  </a:lnTo>
                  <a:lnTo>
                    <a:pt x="2108149" y="200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55" name="Google Shape;3955;gefe2f4b35a_0_17"/>
            <p:cNvSpPr/>
            <p:nvPr/>
          </p:nvSpPr>
          <p:spPr>
            <a:xfrm>
              <a:off x="5995595" y="0"/>
              <a:ext cx="67310" cy="32384"/>
            </a:xfrm>
            <a:custGeom>
              <a:rect b="b" l="l" r="r" t="t"/>
              <a:pathLst>
                <a:path extrusionOk="0" h="32384" w="67310">
                  <a:moveTo>
                    <a:pt x="54503" y="0"/>
                  </a:moveTo>
                  <a:lnTo>
                    <a:pt x="504" y="0"/>
                  </a:lnTo>
                  <a:lnTo>
                    <a:pt x="0" y="8932"/>
                  </a:lnTo>
                  <a:lnTo>
                    <a:pt x="4617" y="17216"/>
                  </a:lnTo>
                  <a:lnTo>
                    <a:pt x="10994" y="23728"/>
                  </a:lnTo>
                  <a:lnTo>
                    <a:pt x="15496" y="32164"/>
                  </a:lnTo>
                  <a:lnTo>
                    <a:pt x="32849" y="31154"/>
                  </a:lnTo>
                  <a:lnTo>
                    <a:pt x="49234" y="29084"/>
                  </a:lnTo>
                  <a:lnTo>
                    <a:pt x="61627" y="22995"/>
                  </a:lnTo>
                  <a:lnTo>
                    <a:pt x="67007" y="9926"/>
                  </a:lnTo>
                  <a:lnTo>
                    <a:pt x="61033" y="3415"/>
                  </a:lnTo>
                  <a:lnTo>
                    <a:pt x="545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56" name="Google Shape;3956;gefe2f4b35a_0_17"/>
            <p:cNvSpPr/>
            <p:nvPr/>
          </p:nvSpPr>
          <p:spPr>
            <a:xfrm>
              <a:off x="10614901" y="0"/>
              <a:ext cx="94615" cy="21590"/>
            </a:xfrm>
            <a:custGeom>
              <a:rect b="b" l="l" r="r" t="t"/>
              <a:pathLst>
                <a:path extrusionOk="0" h="21590" w="94615">
                  <a:moveTo>
                    <a:pt x="64922" y="12"/>
                  </a:moveTo>
                  <a:lnTo>
                    <a:pt x="33350" y="12"/>
                  </a:lnTo>
                  <a:lnTo>
                    <a:pt x="28333" y="1803"/>
                  </a:lnTo>
                  <a:lnTo>
                    <a:pt x="18554" y="6680"/>
                  </a:lnTo>
                  <a:lnTo>
                    <a:pt x="0" y="17411"/>
                  </a:lnTo>
                  <a:lnTo>
                    <a:pt x="10617" y="18440"/>
                  </a:lnTo>
                  <a:lnTo>
                    <a:pt x="30276" y="20980"/>
                  </a:lnTo>
                  <a:lnTo>
                    <a:pt x="39014" y="21475"/>
                  </a:lnTo>
                  <a:lnTo>
                    <a:pt x="48615" y="20396"/>
                  </a:lnTo>
                  <a:lnTo>
                    <a:pt x="56489" y="16510"/>
                  </a:lnTo>
                  <a:lnTo>
                    <a:pt x="62369" y="8826"/>
                  </a:lnTo>
                  <a:lnTo>
                    <a:pt x="64922" y="12"/>
                  </a:lnTo>
                  <a:close/>
                </a:path>
                <a:path extrusionOk="0" h="21590" w="94615">
                  <a:moveTo>
                    <a:pt x="94081" y="0"/>
                  </a:moveTo>
                  <a:lnTo>
                    <a:pt x="78308" y="0"/>
                  </a:lnTo>
                  <a:lnTo>
                    <a:pt x="76339" y="2171"/>
                  </a:lnTo>
                  <a:lnTo>
                    <a:pt x="73596" y="9944"/>
                  </a:lnTo>
                  <a:lnTo>
                    <a:pt x="75196" y="9982"/>
                  </a:lnTo>
                  <a:lnTo>
                    <a:pt x="86766" y="9982"/>
                  </a:lnTo>
                  <a:lnTo>
                    <a:pt x="92684" y="4038"/>
                  </a:lnTo>
                  <a:lnTo>
                    <a:pt x="940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57" name="Google Shape;3957;gefe2f4b35a_0_17"/>
            <p:cNvSpPr/>
            <p:nvPr/>
          </p:nvSpPr>
          <p:spPr>
            <a:xfrm>
              <a:off x="4655094" y="2663"/>
              <a:ext cx="16510" cy="29845"/>
            </a:xfrm>
            <a:custGeom>
              <a:rect b="b" l="l" r="r" t="t"/>
              <a:pathLst>
                <a:path extrusionOk="0" h="29845" w="16510">
                  <a:moveTo>
                    <a:pt x="7936" y="0"/>
                  </a:moveTo>
                  <a:lnTo>
                    <a:pt x="4543" y="6247"/>
                  </a:lnTo>
                  <a:lnTo>
                    <a:pt x="383" y="15917"/>
                  </a:lnTo>
                  <a:lnTo>
                    <a:pt x="0" y="25004"/>
                  </a:lnTo>
                  <a:lnTo>
                    <a:pt x="7936" y="29502"/>
                  </a:lnTo>
                  <a:lnTo>
                    <a:pt x="11396" y="23206"/>
                  </a:lnTo>
                  <a:lnTo>
                    <a:pt x="15628" y="13541"/>
                  </a:lnTo>
                  <a:lnTo>
                    <a:pt x="16014" y="4481"/>
                  </a:lnTo>
                  <a:lnTo>
                    <a:pt x="79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58" name="Google Shape;3958;gefe2f4b35a_0_17"/>
            <p:cNvSpPr/>
            <p:nvPr/>
          </p:nvSpPr>
          <p:spPr>
            <a:xfrm>
              <a:off x="12839377" y="2663"/>
              <a:ext cx="20320" cy="22859"/>
            </a:xfrm>
            <a:custGeom>
              <a:rect b="b" l="l" r="r" t="t"/>
              <a:pathLst>
                <a:path extrusionOk="0" h="22859" w="20320">
                  <a:moveTo>
                    <a:pt x="7454" y="0"/>
                  </a:moveTo>
                  <a:lnTo>
                    <a:pt x="7746" y="10147"/>
                  </a:lnTo>
                  <a:lnTo>
                    <a:pt x="4013" y="16141"/>
                  </a:lnTo>
                  <a:lnTo>
                    <a:pt x="0" y="22250"/>
                  </a:lnTo>
                  <a:lnTo>
                    <a:pt x="14655" y="22250"/>
                  </a:lnTo>
                  <a:lnTo>
                    <a:pt x="19193" y="14814"/>
                  </a:lnTo>
                  <a:lnTo>
                    <a:pt x="19899" y="8615"/>
                  </a:lnTo>
                  <a:lnTo>
                    <a:pt x="16182" y="3671"/>
                  </a:lnTo>
                  <a:lnTo>
                    <a:pt x="74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59" name="Google Shape;3959;gefe2f4b35a_0_17"/>
            <p:cNvSpPr/>
            <p:nvPr/>
          </p:nvSpPr>
          <p:spPr>
            <a:xfrm>
              <a:off x="3410814" y="19419"/>
              <a:ext cx="38100" cy="34925"/>
            </a:xfrm>
            <a:custGeom>
              <a:rect b="b" l="l" r="r" t="t"/>
              <a:pathLst>
                <a:path extrusionOk="0" h="34925" w="38100">
                  <a:moveTo>
                    <a:pt x="14147" y="0"/>
                  </a:moveTo>
                  <a:lnTo>
                    <a:pt x="8293" y="0"/>
                  </a:lnTo>
                  <a:lnTo>
                    <a:pt x="3149" y="3581"/>
                  </a:lnTo>
                  <a:lnTo>
                    <a:pt x="0" y="12738"/>
                  </a:lnTo>
                  <a:lnTo>
                    <a:pt x="10885" y="16813"/>
                  </a:lnTo>
                  <a:lnTo>
                    <a:pt x="19324" y="23334"/>
                  </a:lnTo>
                  <a:lnTo>
                    <a:pt x="27537" y="30034"/>
                  </a:lnTo>
                  <a:lnTo>
                    <a:pt x="37744" y="34645"/>
                  </a:lnTo>
                  <a:lnTo>
                    <a:pt x="38036" y="13906"/>
                  </a:lnTo>
                  <a:lnTo>
                    <a:pt x="32308" y="8465"/>
                  </a:lnTo>
                  <a:lnTo>
                    <a:pt x="26239" y="4048"/>
                  </a:lnTo>
                  <a:lnTo>
                    <a:pt x="20096" y="1083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60" name="Google Shape;3960;gefe2f4b35a_0_17"/>
            <p:cNvSpPr/>
            <p:nvPr/>
          </p:nvSpPr>
          <p:spPr>
            <a:xfrm>
              <a:off x="3448545" y="17423"/>
              <a:ext cx="2923540" cy="37465"/>
            </a:xfrm>
            <a:custGeom>
              <a:rect b="b" l="l" r="r" t="t"/>
              <a:pathLst>
                <a:path extrusionOk="0" h="37465" w="2923540">
                  <a:moveTo>
                    <a:pt x="13779" y="36982"/>
                  </a:moveTo>
                  <a:lnTo>
                    <a:pt x="11861" y="30797"/>
                  </a:lnTo>
                  <a:lnTo>
                    <a:pt x="6718" y="22733"/>
                  </a:lnTo>
                  <a:lnTo>
                    <a:pt x="292" y="15900"/>
                  </a:lnTo>
                  <a:lnTo>
                    <a:pt x="0" y="36639"/>
                  </a:lnTo>
                  <a:lnTo>
                    <a:pt x="2247" y="37160"/>
                  </a:lnTo>
                  <a:lnTo>
                    <a:pt x="4699" y="37465"/>
                  </a:lnTo>
                  <a:lnTo>
                    <a:pt x="9410" y="37465"/>
                  </a:lnTo>
                  <a:lnTo>
                    <a:pt x="11518" y="37312"/>
                  </a:lnTo>
                  <a:lnTo>
                    <a:pt x="13779" y="36982"/>
                  </a:lnTo>
                  <a:close/>
                </a:path>
                <a:path extrusionOk="0" h="37465" w="2923540">
                  <a:moveTo>
                    <a:pt x="2923349" y="0"/>
                  </a:moveTo>
                  <a:lnTo>
                    <a:pt x="2908401" y="5384"/>
                  </a:lnTo>
                  <a:lnTo>
                    <a:pt x="2896425" y="13716"/>
                  </a:lnTo>
                  <a:lnTo>
                    <a:pt x="2885033" y="22555"/>
                  </a:lnTo>
                  <a:lnTo>
                    <a:pt x="2871838" y="29502"/>
                  </a:lnTo>
                  <a:lnTo>
                    <a:pt x="2876423" y="29946"/>
                  </a:lnTo>
                  <a:lnTo>
                    <a:pt x="2880817" y="30187"/>
                  </a:lnTo>
                  <a:lnTo>
                    <a:pt x="2884957" y="30187"/>
                  </a:lnTo>
                  <a:lnTo>
                    <a:pt x="2900616" y="28663"/>
                  </a:lnTo>
                  <a:lnTo>
                    <a:pt x="2912745" y="23622"/>
                  </a:lnTo>
                  <a:lnTo>
                    <a:pt x="2920581" y="14300"/>
                  </a:lnTo>
                  <a:lnTo>
                    <a:pt x="2923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61" name="Google Shape;3961;gefe2f4b35a_0_17"/>
            <p:cNvSpPr/>
            <p:nvPr/>
          </p:nvSpPr>
          <p:spPr>
            <a:xfrm>
              <a:off x="8217043" y="17158"/>
              <a:ext cx="19050" cy="14604"/>
            </a:xfrm>
            <a:custGeom>
              <a:rect b="b" l="l" r="r" t="t"/>
              <a:pathLst>
                <a:path extrusionOk="0" h="14604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14" y="14414"/>
                  </a:lnTo>
                  <a:lnTo>
                    <a:pt x="11683" y="14414"/>
                  </a:lnTo>
                  <a:lnTo>
                    <a:pt x="14998" y="12623"/>
                  </a:lnTo>
                  <a:lnTo>
                    <a:pt x="18529" y="7747"/>
                  </a:lnTo>
                  <a:lnTo>
                    <a:pt x="12039" y="2057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62" name="Google Shape;3962;gefe2f4b35a_0_17"/>
            <p:cNvSpPr/>
            <p:nvPr/>
          </p:nvSpPr>
          <p:spPr>
            <a:xfrm>
              <a:off x="12869015" y="17415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7175" y="0"/>
                  </a:lnTo>
                  <a:lnTo>
                    <a:pt x="7454" y="7493"/>
                  </a:lnTo>
                  <a:lnTo>
                    <a:pt x="1117" y="8763"/>
                  </a:lnTo>
                  <a:lnTo>
                    <a:pt x="0" y="14744"/>
                  </a:lnTo>
                  <a:lnTo>
                    <a:pt x="8736" y="14435"/>
                  </a:lnTo>
                  <a:lnTo>
                    <a:pt x="16519" y="13120"/>
                  </a:lnTo>
                  <a:lnTo>
                    <a:pt x="21516" y="8931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63" name="Google Shape;3963;gefe2f4b35a_0_17"/>
            <p:cNvSpPr/>
            <p:nvPr/>
          </p:nvSpPr>
          <p:spPr>
            <a:xfrm>
              <a:off x="4970317" y="24909"/>
              <a:ext cx="26670" cy="22225"/>
            </a:xfrm>
            <a:custGeom>
              <a:rect b="b" l="l" r="r" t="t"/>
              <a:pathLst>
                <a:path extrusionOk="0" h="22225" w="26670">
                  <a:moveTo>
                    <a:pt x="24168" y="0"/>
                  </a:moveTo>
                  <a:lnTo>
                    <a:pt x="9563" y="0"/>
                  </a:lnTo>
                  <a:lnTo>
                    <a:pt x="8953" y="9334"/>
                  </a:lnTo>
                  <a:lnTo>
                    <a:pt x="0" y="10147"/>
                  </a:lnTo>
                  <a:lnTo>
                    <a:pt x="2070" y="22009"/>
                  </a:lnTo>
                  <a:lnTo>
                    <a:pt x="17056" y="22009"/>
                  </a:lnTo>
                  <a:lnTo>
                    <a:pt x="17322" y="12788"/>
                  </a:lnTo>
                  <a:lnTo>
                    <a:pt x="26187" y="11861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64" name="Google Shape;3964;gefe2f4b35a_0_17"/>
            <p:cNvSpPr/>
            <p:nvPr/>
          </p:nvSpPr>
          <p:spPr>
            <a:xfrm>
              <a:off x="5539802" y="24475"/>
              <a:ext cx="24764" cy="39369"/>
            </a:xfrm>
            <a:custGeom>
              <a:rect b="b" l="l" r="r" t="t"/>
              <a:pathLst>
                <a:path extrusionOk="0" h="39369" w="24764">
                  <a:moveTo>
                    <a:pt x="21374" y="0"/>
                  </a:moveTo>
                  <a:lnTo>
                    <a:pt x="11125" y="0"/>
                  </a:lnTo>
                  <a:lnTo>
                    <a:pt x="9905" y="0"/>
                  </a:lnTo>
                  <a:lnTo>
                    <a:pt x="8572" y="139"/>
                  </a:lnTo>
                  <a:lnTo>
                    <a:pt x="7150" y="431"/>
                  </a:lnTo>
                  <a:lnTo>
                    <a:pt x="7981" y="12241"/>
                  </a:lnTo>
                  <a:lnTo>
                    <a:pt x="6799" y="22139"/>
                  </a:lnTo>
                  <a:lnTo>
                    <a:pt x="4005" y="30460"/>
                  </a:lnTo>
                  <a:lnTo>
                    <a:pt x="0" y="37541"/>
                  </a:lnTo>
                  <a:lnTo>
                    <a:pt x="2108" y="38519"/>
                  </a:lnTo>
                  <a:lnTo>
                    <a:pt x="4114" y="38963"/>
                  </a:lnTo>
                  <a:lnTo>
                    <a:pt x="6007" y="38963"/>
                  </a:lnTo>
                  <a:lnTo>
                    <a:pt x="24536" y="9740"/>
                  </a:lnTo>
                  <a:lnTo>
                    <a:pt x="21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65" name="Google Shape;3965;gefe2f4b35a_0_17"/>
            <p:cNvSpPr/>
            <p:nvPr/>
          </p:nvSpPr>
          <p:spPr>
            <a:xfrm>
              <a:off x="6236721" y="24107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0" y="0"/>
                  </a:moveTo>
                  <a:lnTo>
                    <a:pt x="25" y="8115"/>
                  </a:lnTo>
                  <a:lnTo>
                    <a:pt x="8521" y="9118"/>
                  </a:lnTo>
                  <a:lnTo>
                    <a:pt x="19151" y="9118"/>
                  </a:lnTo>
                  <a:lnTo>
                    <a:pt x="24358" y="7404"/>
                  </a:lnTo>
                  <a:lnTo>
                    <a:pt x="24701" y="800"/>
                  </a:lnTo>
                  <a:lnTo>
                    <a:pt x="22834" y="1397"/>
                  </a:lnTo>
                  <a:lnTo>
                    <a:pt x="20561" y="1625"/>
                  </a:lnTo>
                  <a:lnTo>
                    <a:pt x="14338" y="1625"/>
                  </a:lnTo>
                  <a:lnTo>
                    <a:pt x="1917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66" name="Google Shape;3966;gefe2f4b35a_0_17"/>
            <p:cNvSpPr/>
            <p:nvPr/>
          </p:nvSpPr>
          <p:spPr>
            <a:xfrm>
              <a:off x="6217410" y="23748"/>
              <a:ext cx="19685" cy="8890"/>
            </a:xfrm>
            <a:custGeom>
              <a:rect b="b" l="l" r="r" t="t"/>
              <a:pathLst>
                <a:path extrusionOk="0" h="8890" w="19685">
                  <a:moveTo>
                    <a:pt x="14858" y="0"/>
                  </a:moveTo>
                  <a:lnTo>
                    <a:pt x="12801" y="0"/>
                  </a:lnTo>
                  <a:lnTo>
                    <a:pt x="5727" y="0"/>
                  </a:lnTo>
                  <a:lnTo>
                    <a:pt x="355" y="1727"/>
                  </a:lnTo>
                  <a:lnTo>
                    <a:pt x="0" y="8407"/>
                  </a:lnTo>
                  <a:lnTo>
                    <a:pt x="2019" y="7734"/>
                  </a:lnTo>
                  <a:lnTo>
                    <a:pt x="4444" y="7480"/>
                  </a:lnTo>
                  <a:lnTo>
                    <a:pt x="10871" y="7480"/>
                  </a:lnTo>
                  <a:lnTo>
                    <a:pt x="19329" y="8470"/>
                  </a:lnTo>
                  <a:lnTo>
                    <a:pt x="19316" y="355"/>
                  </a:lnTo>
                  <a:lnTo>
                    <a:pt x="17056" y="139"/>
                  </a:lnTo>
                  <a:lnTo>
                    <a:pt x="148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67" name="Google Shape;3967;gefe2f4b35a_0_17"/>
            <p:cNvSpPr/>
            <p:nvPr/>
          </p:nvSpPr>
          <p:spPr>
            <a:xfrm>
              <a:off x="3065602" y="32155"/>
              <a:ext cx="7564120" cy="45085"/>
            </a:xfrm>
            <a:custGeom>
              <a:rect b="b" l="l" r="r" t="t"/>
              <a:pathLst>
                <a:path extrusionOk="0" h="45085" w="7564120">
                  <a:moveTo>
                    <a:pt x="35890" y="12"/>
                  </a:moveTo>
                  <a:lnTo>
                    <a:pt x="35293" y="0"/>
                  </a:lnTo>
                  <a:lnTo>
                    <a:pt x="17487" y="5321"/>
                  </a:lnTo>
                  <a:lnTo>
                    <a:pt x="3479" y="17894"/>
                  </a:lnTo>
                  <a:lnTo>
                    <a:pt x="0" y="32677"/>
                  </a:lnTo>
                  <a:lnTo>
                    <a:pt x="13741" y="44602"/>
                  </a:lnTo>
                  <a:lnTo>
                    <a:pt x="22009" y="36182"/>
                  </a:lnTo>
                  <a:lnTo>
                    <a:pt x="30099" y="27584"/>
                  </a:lnTo>
                  <a:lnTo>
                    <a:pt x="35534" y="16344"/>
                  </a:lnTo>
                  <a:lnTo>
                    <a:pt x="35890" y="12"/>
                  </a:lnTo>
                  <a:close/>
                </a:path>
                <a:path extrusionOk="0" h="45085" w="7564120">
                  <a:moveTo>
                    <a:pt x="7563917" y="14770"/>
                  </a:moveTo>
                  <a:lnTo>
                    <a:pt x="7563167" y="14084"/>
                  </a:lnTo>
                  <a:lnTo>
                    <a:pt x="7562431" y="13462"/>
                  </a:lnTo>
                  <a:lnTo>
                    <a:pt x="7561720" y="12915"/>
                  </a:lnTo>
                  <a:lnTo>
                    <a:pt x="7546835" y="13169"/>
                  </a:lnTo>
                  <a:lnTo>
                    <a:pt x="7546518" y="14084"/>
                  </a:lnTo>
                  <a:lnTo>
                    <a:pt x="7546353" y="15087"/>
                  </a:lnTo>
                  <a:lnTo>
                    <a:pt x="7546289" y="19710"/>
                  </a:lnTo>
                  <a:lnTo>
                    <a:pt x="7548207" y="23317"/>
                  </a:lnTo>
                  <a:lnTo>
                    <a:pt x="7554836" y="23317"/>
                  </a:lnTo>
                  <a:lnTo>
                    <a:pt x="7558875" y="21056"/>
                  </a:lnTo>
                  <a:lnTo>
                    <a:pt x="7563917" y="1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68" name="Google Shape;3968;gefe2f4b35a_0_17"/>
            <p:cNvSpPr/>
            <p:nvPr/>
          </p:nvSpPr>
          <p:spPr>
            <a:xfrm>
              <a:off x="10612450" y="41017"/>
              <a:ext cx="15240" cy="4445"/>
            </a:xfrm>
            <a:custGeom>
              <a:rect b="b" l="l" r="r" t="t"/>
              <a:pathLst>
                <a:path extrusionOk="0" h="4445" w="15240">
                  <a:moveTo>
                    <a:pt x="8102" y="0"/>
                  </a:moveTo>
                  <a:lnTo>
                    <a:pt x="5753" y="0"/>
                  </a:lnTo>
                  <a:lnTo>
                    <a:pt x="2730" y="0"/>
                  </a:lnTo>
                  <a:lnTo>
                    <a:pt x="838" y="1879"/>
                  </a:lnTo>
                  <a:lnTo>
                    <a:pt x="0" y="4292"/>
                  </a:lnTo>
                  <a:lnTo>
                    <a:pt x="14871" y="4051"/>
                  </a:lnTo>
                  <a:lnTo>
                    <a:pt x="11125" y="1130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69" name="Google Shape;3969;gefe2f4b35a_0_17"/>
            <p:cNvSpPr/>
            <p:nvPr/>
          </p:nvSpPr>
          <p:spPr>
            <a:xfrm>
              <a:off x="9322704" y="59561"/>
              <a:ext cx="19050" cy="40005"/>
            </a:xfrm>
            <a:custGeom>
              <a:rect b="b" l="l" r="r" t="t"/>
              <a:pathLst>
                <a:path extrusionOk="0" h="40005" w="19050">
                  <a:moveTo>
                    <a:pt x="19024" y="0"/>
                  </a:moveTo>
                  <a:lnTo>
                    <a:pt x="17792" y="76"/>
                  </a:lnTo>
                  <a:lnTo>
                    <a:pt x="17449" y="2311"/>
                  </a:lnTo>
                  <a:lnTo>
                    <a:pt x="14224" y="10556"/>
                  </a:lnTo>
                  <a:lnTo>
                    <a:pt x="10148" y="18542"/>
                  </a:lnTo>
                  <a:lnTo>
                    <a:pt x="5360" y="26289"/>
                  </a:lnTo>
                  <a:lnTo>
                    <a:pt x="0" y="33820"/>
                  </a:lnTo>
                  <a:lnTo>
                    <a:pt x="4140" y="35064"/>
                  </a:lnTo>
                  <a:lnTo>
                    <a:pt x="7683" y="36918"/>
                  </a:lnTo>
                  <a:lnTo>
                    <a:pt x="10591" y="39433"/>
                  </a:lnTo>
                  <a:lnTo>
                    <a:pt x="10498" y="27412"/>
                  </a:lnTo>
                  <a:lnTo>
                    <a:pt x="13312" y="18264"/>
                  </a:lnTo>
                  <a:lnTo>
                    <a:pt x="16874" y="9842"/>
                  </a:lnTo>
                  <a:lnTo>
                    <a:pt x="190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70" name="Google Shape;3970;gefe2f4b35a_0_17"/>
            <p:cNvSpPr/>
            <p:nvPr/>
          </p:nvSpPr>
          <p:spPr>
            <a:xfrm>
              <a:off x="9303678" y="46884"/>
              <a:ext cx="38734" cy="46990"/>
            </a:xfrm>
            <a:custGeom>
              <a:rect b="b" l="l" r="r" t="t"/>
              <a:pathLst>
                <a:path extrusionOk="0" h="46990" w="38734">
                  <a:moveTo>
                    <a:pt x="36817" y="25"/>
                  </a:moveTo>
                  <a:lnTo>
                    <a:pt x="35344" y="0"/>
                  </a:lnTo>
                  <a:lnTo>
                    <a:pt x="20504" y="5013"/>
                  </a:lnTo>
                  <a:lnTo>
                    <a:pt x="12571" y="17089"/>
                  </a:lnTo>
                  <a:lnTo>
                    <a:pt x="7188" y="31777"/>
                  </a:lnTo>
                  <a:lnTo>
                    <a:pt x="0" y="44627"/>
                  </a:lnTo>
                  <a:lnTo>
                    <a:pt x="3784" y="44538"/>
                  </a:lnTo>
                  <a:lnTo>
                    <a:pt x="9525" y="44538"/>
                  </a:lnTo>
                  <a:lnTo>
                    <a:pt x="14617" y="45173"/>
                  </a:lnTo>
                  <a:lnTo>
                    <a:pt x="19024" y="46494"/>
                  </a:lnTo>
                  <a:lnTo>
                    <a:pt x="24385" y="38963"/>
                  </a:lnTo>
                  <a:lnTo>
                    <a:pt x="29175" y="31216"/>
                  </a:lnTo>
                  <a:lnTo>
                    <a:pt x="33254" y="23231"/>
                  </a:lnTo>
                  <a:lnTo>
                    <a:pt x="36487" y="14986"/>
                  </a:lnTo>
                  <a:lnTo>
                    <a:pt x="36830" y="12763"/>
                  </a:lnTo>
                  <a:lnTo>
                    <a:pt x="38049" y="12674"/>
                  </a:lnTo>
                  <a:lnTo>
                    <a:pt x="38277" y="9105"/>
                  </a:lnTo>
                  <a:lnTo>
                    <a:pt x="37973" y="4991"/>
                  </a:lnTo>
                  <a:lnTo>
                    <a:pt x="36817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71" name="Google Shape;3971;gefe2f4b35a_0_17"/>
            <p:cNvSpPr/>
            <p:nvPr/>
          </p:nvSpPr>
          <p:spPr>
            <a:xfrm>
              <a:off x="0" y="47141"/>
              <a:ext cx="10762615" cy="138430"/>
            </a:xfrm>
            <a:custGeom>
              <a:rect b="b" l="l" r="r" t="t"/>
              <a:pathLst>
                <a:path extrusionOk="0" h="138430" w="10762615">
                  <a:moveTo>
                    <a:pt x="22428" y="125958"/>
                  </a:moveTo>
                  <a:lnTo>
                    <a:pt x="16179" y="122974"/>
                  </a:lnTo>
                  <a:lnTo>
                    <a:pt x="11493" y="118465"/>
                  </a:lnTo>
                  <a:lnTo>
                    <a:pt x="8597" y="112141"/>
                  </a:lnTo>
                  <a:lnTo>
                    <a:pt x="7734" y="103708"/>
                  </a:lnTo>
                  <a:lnTo>
                    <a:pt x="3987" y="96227"/>
                  </a:lnTo>
                  <a:lnTo>
                    <a:pt x="4800" y="94653"/>
                  </a:lnTo>
                  <a:lnTo>
                    <a:pt x="0" y="89636"/>
                  </a:lnTo>
                  <a:lnTo>
                    <a:pt x="0" y="138023"/>
                  </a:lnTo>
                  <a:lnTo>
                    <a:pt x="546" y="137985"/>
                  </a:lnTo>
                  <a:lnTo>
                    <a:pt x="8102" y="135991"/>
                  </a:lnTo>
                  <a:lnTo>
                    <a:pt x="15405" y="132130"/>
                  </a:lnTo>
                  <a:lnTo>
                    <a:pt x="22428" y="125958"/>
                  </a:lnTo>
                  <a:close/>
                </a:path>
                <a:path extrusionOk="0" h="138430" w="10762615">
                  <a:moveTo>
                    <a:pt x="10762196" y="7277"/>
                  </a:moveTo>
                  <a:lnTo>
                    <a:pt x="10758195" y="2070"/>
                  </a:lnTo>
                  <a:lnTo>
                    <a:pt x="10753750" y="0"/>
                  </a:lnTo>
                  <a:lnTo>
                    <a:pt x="10749572" y="0"/>
                  </a:lnTo>
                  <a:lnTo>
                    <a:pt x="10739653" y="4076"/>
                  </a:lnTo>
                  <a:lnTo>
                    <a:pt x="10734015" y="13360"/>
                  </a:lnTo>
                  <a:lnTo>
                    <a:pt x="10735628" y="23368"/>
                  </a:lnTo>
                  <a:lnTo>
                    <a:pt x="10747502" y="29629"/>
                  </a:lnTo>
                  <a:lnTo>
                    <a:pt x="10750182" y="22999"/>
                  </a:lnTo>
                  <a:lnTo>
                    <a:pt x="10754538" y="18148"/>
                  </a:lnTo>
                  <a:lnTo>
                    <a:pt x="10759046" y="13436"/>
                  </a:lnTo>
                  <a:lnTo>
                    <a:pt x="10762196" y="727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72" name="Google Shape;3972;gefe2f4b35a_0_17"/>
            <p:cNvSpPr/>
            <p:nvPr/>
          </p:nvSpPr>
          <p:spPr>
            <a:xfrm>
              <a:off x="0" y="132250"/>
              <a:ext cx="8255" cy="10160"/>
            </a:xfrm>
            <a:custGeom>
              <a:rect b="b" l="l" r="r" t="t"/>
              <a:pathLst>
                <a:path extrusionOk="0" h="10160" w="8255">
                  <a:moveTo>
                    <a:pt x="0" y="0"/>
                  </a:moveTo>
                  <a:lnTo>
                    <a:pt x="0" y="4519"/>
                  </a:lnTo>
                  <a:lnTo>
                    <a:pt x="4808" y="9533"/>
                  </a:lnTo>
                  <a:lnTo>
                    <a:pt x="7741" y="3844"/>
                  </a:lnTo>
                  <a:lnTo>
                    <a:pt x="2420" y="1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73" name="Google Shape;3973;gefe2f4b35a_0_17"/>
            <p:cNvSpPr/>
            <p:nvPr/>
          </p:nvSpPr>
          <p:spPr>
            <a:xfrm>
              <a:off x="15228" y="92572"/>
              <a:ext cx="44450" cy="36830"/>
            </a:xfrm>
            <a:custGeom>
              <a:rect b="b" l="l" r="r" t="t"/>
              <a:pathLst>
                <a:path extrusionOk="0" h="36830" w="44450">
                  <a:moveTo>
                    <a:pt x="13030" y="0"/>
                  </a:moveTo>
                  <a:lnTo>
                    <a:pt x="8737" y="0"/>
                  </a:lnTo>
                  <a:lnTo>
                    <a:pt x="4406" y="1739"/>
                  </a:lnTo>
                  <a:lnTo>
                    <a:pt x="0" y="6426"/>
                  </a:lnTo>
                  <a:lnTo>
                    <a:pt x="1714" y="13093"/>
                  </a:lnTo>
                  <a:lnTo>
                    <a:pt x="25222" y="36309"/>
                  </a:lnTo>
                  <a:lnTo>
                    <a:pt x="29272" y="29947"/>
                  </a:lnTo>
                  <a:lnTo>
                    <a:pt x="33380" y="23661"/>
                  </a:lnTo>
                  <a:lnTo>
                    <a:pt x="38114" y="18044"/>
                  </a:lnTo>
                  <a:lnTo>
                    <a:pt x="44043" y="13690"/>
                  </a:lnTo>
                  <a:lnTo>
                    <a:pt x="36190" y="10008"/>
                  </a:lnTo>
                  <a:lnTo>
                    <a:pt x="28441" y="5473"/>
                  </a:lnTo>
                  <a:lnTo>
                    <a:pt x="20740" y="1624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74" name="Google Shape;3974;gefe2f4b35a_0_17"/>
            <p:cNvSpPr/>
            <p:nvPr/>
          </p:nvSpPr>
          <p:spPr>
            <a:xfrm>
              <a:off x="7744" y="105665"/>
              <a:ext cx="33020" cy="38100"/>
            </a:xfrm>
            <a:custGeom>
              <a:rect b="b" l="l" r="r" t="t"/>
              <a:pathLst>
                <a:path extrusionOk="0" h="38100" w="33020">
                  <a:moveTo>
                    <a:pt x="9194" y="0"/>
                  </a:moveTo>
                  <a:lnTo>
                    <a:pt x="10972" y="6934"/>
                  </a:lnTo>
                  <a:lnTo>
                    <a:pt x="0" y="15341"/>
                  </a:lnTo>
                  <a:lnTo>
                    <a:pt x="0" y="22834"/>
                  </a:lnTo>
                  <a:lnTo>
                    <a:pt x="10972" y="26631"/>
                  </a:lnTo>
                  <a:lnTo>
                    <a:pt x="7493" y="37706"/>
                  </a:lnTo>
                  <a:lnTo>
                    <a:pt x="7810" y="37706"/>
                  </a:lnTo>
                  <a:lnTo>
                    <a:pt x="16436" y="36547"/>
                  </a:lnTo>
                  <a:lnTo>
                    <a:pt x="23133" y="33408"/>
                  </a:lnTo>
                  <a:lnTo>
                    <a:pt x="28391" y="28796"/>
                  </a:lnTo>
                  <a:lnTo>
                    <a:pt x="32702" y="23215"/>
                  </a:lnTo>
                  <a:lnTo>
                    <a:pt x="91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75" name="Google Shape;3975;gefe2f4b35a_0_17"/>
            <p:cNvSpPr/>
            <p:nvPr/>
          </p:nvSpPr>
          <p:spPr>
            <a:xfrm>
              <a:off x="6872884" y="62013"/>
              <a:ext cx="300990" cy="27305"/>
            </a:xfrm>
            <a:custGeom>
              <a:rect b="b" l="l" r="r" t="t"/>
              <a:pathLst>
                <a:path extrusionOk="0" h="27305" w="300990">
                  <a:moveTo>
                    <a:pt x="14617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17" y="14744"/>
                  </a:lnTo>
                  <a:lnTo>
                    <a:pt x="14617" y="0"/>
                  </a:lnTo>
                  <a:close/>
                </a:path>
                <a:path extrusionOk="0" h="27305" w="300990">
                  <a:moveTo>
                    <a:pt x="300367" y="26797"/>
                  </a:moveTo>
                  <a:lnTo>
                    <a:pt x="300024" y="3352"/>
                  </a:lnTo>
                  <a:lnTo>
                    <a:pt x="296240" y="1803"/>
                  </a:lnTo>
                  <a:lnTo>
                    <a:pt x="292036" y="673"/>
                  </a:lnTo>
                  <a:lnTo>
                    <a:pt x="287375" y="0"/>
                  </a:lnTo>
                  <a:lnTo>
                    <a:pt x="287375" y="10147"/>
                  </a:lnTo>
                  <a:lnTo>
                    <a:pt x="283921" y="16129"/>
                  </a:lnTo>
                  <a:lnTo>
                    <a:pt x="279920" y="22009"/>
                  </a:lnTo>
                  <a:lnTo>
                    <a:pt x="283591" y="20802"/>
                  </a:lnTo>
                  <a:lnTo>
                    <a:pt x="286588" y="20294"/>
                  </a:lnTo>
                  <a:lnTo>
                    <a:pt x="294995" y="20294"/>
                  </a:lnTo>
                  <a:lnTo>
                    <a:pt x="297980" y="23253"/>
                  </a:lnTo>
                  <a:lnTo>
                    <a:pt x="300367" y="267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76" name="Google Shape;3976;gefe2f4b35a_0_17"/>
            <p:cNvSpPr/>
            <p:nvPr/>
          </p:nvSpPr>
          <p:spPr>
            <a:xfrm>
              <a:off x="7172915" y="65369"/>
              <a:ext cx="24765" cy="35560"/>
            </a:xfrm>
            <a:custGeom>
              <a:rect b="b" l="l" r="r" t="t"/>
              <a:pathLst>
                <a:path extrusionOk="0" h="35560" w="24765">
                  <a:moveTo>
                    <a:pt x="0" y="0"/>
                  </a:moveTo>
                  <a:lnTo>
                    <a:pt x="342" y="23431"/>
                  </a:lnTo>
                  <a:lnTo>
                    <a:pt x="2057" y="26136"/>
                  </a:lnTo>
                  <a:lnTo>
                    <a:pt x="7670" y="35331"/>
                  </a:lnTo>
                  <a:lnTo>
                    <a:pt x="17564" y="35331"/>
                  </a:lnTo>
                  <a:lnTo>
                    <a:pt x="20548" y="34823"/>
                  </a:lnTo>
                  <a:lnTo>
                    <a:pt x="24231" y="33629"/>
                  </a:lnTo>
                  <a:lnTo>
                    <a:pt x="21188" y="22090"/>
                  </a:lnTo>
                  <a:lnTo>
                    <a:pt x="16163" y="12628"/>
                  </a:lnTo>
                  <a:lnTo>
                    <a:pt x="9115" y="5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77" name="Google Shape;3977;gefe2f4b35a_0_17"/>
            <p:cNvSpPr/>
            <p:nvPr/>
          </p:nvSpPr>
          <p:spPr>
            <a:xfrm>
              <a:off x="1156982" y="68744"/>
              <a:ext cx="2114550" cy="22859"/>
            </a:xfrm>
            <a:custGeom>
              <a:rect b="b" l="l" r="r" t="t"/>
              <a:pathLst>
                <a:path extrusionOk="0" h="22859" w="2114550">
                  <a:moveTo>
                    <a:pt x="44005" y="22771"/>
                  </a:moveTo>
                  <a:lnTo>
                    <a:pt x="42824" y="13398"/>
                  </a:lnTo>
                  <a:lnTo>
                    <a:pt x="37172" y="6426"/>
                  </a:lnTo>
                  <a:lnTo>
                    <a:pt x="28714" y="2070"/>
                  </a:lnTo>
                  <a:lnTo>
                    <a:pt x="19113" y="571"/>
                  </a:lnTo>
                  <a:lnTo>
                    <a:pt x="9537" y="571"/>
                  </a:lnTo>
                  <a:lnTo>
                    <a:pt x="711" y="5143"/>
                  </a:lnTo>
                  <a:lnTo>
                    <a:pt x="0" y="15278"/>
                  </a:lnTo>
                  <a:lnTo>
                    <a:pt x="3746" y="14414"/>
                  </a:lnTo>
                  <a:lnTo>
                    <a:pt x="6997" y="14046"/>
                  </a:lnTo>
                  <a:lnTo>
                    <a:pt x="16967" y="14046"/>
                  </a:lnTo>
                  <a:lnTo>
                    <a:pt x="36537" y="22771"/>
                  </a:lnTo>
                  <a:lnTo>
                    <a:pt x="44005" y="22771"/>
                  </a:lnTo>
                  <a:close/>
                </a:path>
                <a:path extrusionOk="0" h="22859" w="2114550">
                  <a:moveTo>
                    <a:pt x="2113991" y="533"/>
                  </a:moveTo>
                  <a:lnTo>
                    <a:pt x="2111603" y="1219"/>
                  </a:lnTo>
                  <a:lnTo>
                    <a:pt x="2108784" y="1460"/>
                  </a:lnTo>
                  <a:lnTo>
                    <a:pt x="2101418" y="1460"/>
                  </a:lnTo>
                  <a:lnTo>
                    <a:pt x="2086787" y="0"/>
                  </a:lnTo>
                  <a:lnTo>
                    <a:pt x="2087295" y="9156"/>
                  </a:lnTo>
                  <a:lnTo>
                    <a:pt x="2087499" y="13741"/>
                  </a:lnTo>
                  <a:lnTo>
                    <a:pt x="2094230" y="12954"/>
                  </a:lnTo>
                  <a:lnTo>
                    <a:pt x="2100770" y="10617"/>
                  </a:lnTo>
                  <a:lnTo>
                    <a:pt x="2107311" y="6553"/>
                  </a:lnTo>
                  <a:lnTo>
                    <a:pt x="2113991" y="53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78" name="Google Shape;3978;gefe2f4b35a_0_17"/>
            <p:cNvSpPr/>
            <p:nvPr/>
          </p:nvSpPr>
          <p:spPr>
            <a:xfrm>
              <a:off x="3219462" y="68274"/>
              <a:ext cx="4641850" cy="17780"/>
            </a:xfrm>
            <a:custGeom>
              <a:rect b="b" l="l" r="r" t="t"/>
              <a:pathLst>
                <a:path extrusionOk="0" h="17780" w="4641850">
                  <a:moveTo>
                    <a:pt x="25031" y="14211"/>
                  </a:moveTo>
                  <a:lnTo>
                    <a:pt x="24574" y="5041"/>
                  </a:lnTo>
                  <a:lnTo>
                    <a:pt x="24307" y="469"/>
                  </a:lnTo>
                  <a:lnTo>
                    <a:pt x="21285" y="203"/>
                  </a:lnTo>
                  <a:lnTo>
                    <a:pt x="18326" y="0"/>
                  </a:lnTo>
                  <a:lnTo>
                    <a:pt x="15582" y="0"/>
                  </a:lnTo>
                  <a:lnTo>
                    <a:pt x="7480" y="0"/>
                  </a:lnTo>
                  <a:lnTo>
                    <a:pt x="1168" y="1739"/>
                  </a:lnTo>
                  <a:lnTo>
                    <a:pt x="0" y="8496"/>
                  </a:lnTo>
                  <a:lnTo>
                    <a:pt x="9372" y="11938"/>
                  </a:lnTo>
                  <a:lnTo>
                    <a:pt x="17284" y="14211"/>
                  </a:lnTo>
                  <a:lnTo>
                    <a:pt x="25031" y="14211"/>
                  </a:lnTo>
                  <a:close/>
                </a:path>
                <a:path extrusionOk="0" h="17780" w="4641850">
                  <a:moveTo>
                    <a:pt x="2386482" y="990"/>
                  </a:moveTo>
                  <a:lnTo>
                    <a:pt x="2364333" y="990"/>
                  </a:lnTo>
                  <a:lnTo>
                    <a:pt x="2364333" y="15735"/>
                  </a:lnTo>
                  <a:lnTo>
                    <a:pt x="2386482" y="15735"/>
                  </a:lnTo>
                  <a:lnTo>
                    <a:pt x="2386482" y="990"/>
                  </a:lnTo>
                  <a:close/>
                </a:path>
                <a:path extrusionOk="0" h="17780" w="4641850">
                  <a:moveTo>
                    <a:pt x="4641799" y="14389"/>
                  </a:moveTo>
                  <a:lnTo>
                    <a:pt x="4640618" y="8496"/>
                  </a:lnTo>
                  <a:lnTo>
                    <a:pt x="4632134" y="7975"/>
                  </a:lnTo>
                  <a:lnTo>
                    <a:pt x="4630534" y="660"/>
                  </a:lnTo>
                  <a:lnTo>
                    <a:pt x="4621860" y="660"/>
                  </a:lnTo>
                  <a:lnTo>
                    <a:pt x="4620819" y="660"/>
                  </a:lnTo>
                  <a:lnTo>
                    <a:pt x="4619676" y="762"/>
                  </a:lnTo>
                  <a:lnTo>
                    <a:pt x="4618418" y="1003"/>
                  </a:lnTo>
                  <a:lnTo>
                    <a:pt x="4616183" y="8026"/>
                  </a:lnTo>
                  <a:lnTo>
                    <a:pt x="4618469" y="13106"/>
                  </a:lnTo>
                  <a:lnTo>
                    <a:pt x="4623613" y="16192"/>
                  </a:lnTo>
                  <a:lnTo>
                    <a:pt x="4630013" y="17233"/>
                  </a:lnTo>
                  <a:lnTo>
                    <a:pt x="4636173" y="17233"/>
                  </a:lnTo>
                  <a:lnTo>
                    <a:pt x="4641799" y="143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79" name="Google Shape;3979;gefe2f4b35a_0_17"/>
            <p:cNvSpPr/>
            <p:nvPr/>
          </p:nvSpPr>
          <p:spPr>
            <a:xfrm>
              <a:off x="5346128" y="75043"/>
              <a:ext cx="6424930" cy="41910"/>
            </a:xfrm>
            <a:custGeom>
              <a:rect b="b" l="l" r="r" t="t"/>
              <a:pathLst>
                <a:path extrusionOk="0" h="41910" w="6424930">
                  <a:moveTo>
                    <a:pt x="21932" y="10375"/>
                  </a:moveTo>
                  <a:lnTo>
                    <a:pt x="18224" y="5410"/>
                  </a:lnTo>
                  <a:lnTo>
                    <a:pt x="9486" y="1727"/>
                  </a:lnTo>
                  <a:lnTo>
                    <a:pt x="8902" y="11290"/>
                  </a:lnTo>
                  <a:lnTo>
                    <a:pt x="0" y="11861"/>
                  </a:lnTo>
                  <a:lnTo>
                    <a:pt x="1968" y="23964"/>
                  </a:lnTo>
                  <a:lnTo>
                    <a:pt x="16687" y="23964"/>
                  </a:lnTo>
                  <a:lnTo>
                    <a:pt x="21221" y="16586"/>
                  </a:lnTo>
                  <a:lnTo>
                    <a:pt x="21932" y="10375"/>
                  </a:lnTo>
                  <a:close/>
                </a:path>
                <a:path extrusionOk="0" h="41910" w="6424930">
                  <a:moveTo>
                    <a:pt x="561911" y="1727"/>
                  </a:moveTo>
                  <a:lnTo>
                    <a:pt x="557390" y="901"/>
                  </a:lnTo>
                  <a:lnTo>
                    <a:pt x="553351" y="558"/>
                  </a:lnTo>
                  <a:lnTo>
                    <a:pt x="549656" y="558"/>
                  </a:lnTo>
                  <a:lnTo>
                    <a:pt x="538708" y="1600"/>
                  </a:lnTo>
                  <a:lnTo>
                    <a:pt x="529170" y="4025"/>
                  </a:lnTo>
                  <a:lnTo>
                    <a:pt x="520001" y="6832"/>
                  </a:lnTo>
                  <a:lnTo>
                    <a:pt x="510171" y="8978"/>
                  </a:lnTo>
                  <a:lnTo>
                    <a:pt x="510171" y="38709"/>
                  </a:lnTo>
                  <a:lnTo>
                    <a:pt x="513334" y="40906"/>
                  </a:lnTo>
                  <a:lnTo>
                    <a:pt x="516699" y="41871"/>
                  </a:lnTo>
                  <a:lnTo>
                    <a:pt x="520166" y="41871"/>
                  </a:lnTo>
                  <a:lnTo>
                    <a:pt x="532879" y="38061"/>
                  </a:lnTo>
                  <a:lnTo>
                    <a:pt x="545007" y="28346"/>
                  </a:lnTo>
                  <a:lnTo>
                    <a:pt x="555142" y="15367"/>
                  </a:lnTo>
                  <a:lnTo>
                    <a:pt x="561911" y="1727"/>
                  </a:lnTo>
                  <a:close/>
                </a:path>
                <a:path extrusionOk="0" h="41910" w="6424930">
                  <a:moveTo>
                    <a:pt x="6424727" y="12166"/>
                  </a:moveTo>
                  <a:lnTo>
                    <a:pt x="6424676" y="0"/>
                  </a:lnTo>
                  <a:lnTo>
                    <a:pt x="6416853" y="254"/>
                  </a:lnTo>
                  <a:lnTo>
                    <a:pt x="6409512" y="3441"/>
                  </a:lnTo>
                  <a:lnTo>
                    <a:pt x="6410477" y="8978"/>
                  </a:lnTo>
                  <a:lnTo>
                    <a:pt x="6411442" y="8864"/>
                  </a:lnTo>
                  <a:lnTo>
                    <a:pt x="6412357" y="8813"/>
                  </a:lnTo>
                  <a:lnTo>
                    <a:pt x="6418173" y="8813"/>
                  </a:lnTo>
                  <a:lnTo>
                    <a:pt x="6421514" y="10426"/>
                  </a:lnTo>
                  <a:lnTo>
                    <a:pt x="6424727" y="121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80" name="Google Shape;3980;gefe2f4b35a_0_17"/>
            <p:cNvSpPr/>
            <p:nvPr/>
          </p:nvSpPr>
          <p:spPr>
            <a:xfrm>
              <a:off x="11770809" y="75027"/>
              <a:ext cx="17779" cy="17144"/>
            </a:xfrm>
            <a:custGeom>
              <a:rect b="b" l="l" r="r" t="t"/>
              <a:pathLst>
                <a:path extrusionOk="0" h="17144" w="17779">
                  <a:moveTo>
                    <a:pt x="1028" y="0"/>
                  </a:moveTo>
                  <a:lnTo>
                    <a:pt x="0" y="12"/>
                  </a:lnTo>
                  <a:lnTo>
                    <a:pt x="50" y="12179"/>
                  </a:lnTo>
                  <a:lnTo>
                    <a:pt x="7988" y="16535"/>
                  </a:lnTo>
                  <a:lnTo>
                    <a:pt x="14579" y="16522"/>
                  </a:lnTo>
                  <a:lnTo>
                    <a:pt x="15163" y="16484"/>
                  </a:lnTo>
                  <a:lnTo>
                    <a:pt x="17236" y="9092"/>
                  </a:lnTo>
                  <a:lnTo>
                    <a:pt x="14473" y="3960"/>
                  </a:lnTo>
                  <a:lnTo>
                    <a:pt x="8521" y="97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81" name="Google Shape;3981;gefe2f4b35a_0_17"/>
            <p:cNvSpPr/>
            <p:nvPr/>
          </p:nvSpPr>
          <p:spPr>
            <a:xfrm>
              <a:off x="825487" y="82714"/>
              <a:ext cx="4206240" cy="40639"/>
            </a:xfrm>
            <a:custGeom>
              <a:rect b="b" l="l" r="r" t="t"/>
              <a:pathLst>
                <a:path extrusionOk="0" h="40639" w="4206240">
                  <a:moveTo>
                    <a:pt x="36817" y="8801"/>
                  </a:moveTo>
                  <a:lnTo>
                    <a:pt x="33007" y="6273"/>
                  </a:lnTo>
                  <a:lnTo>
                    <a:pt x="26670" y="3378"/>
                  </a:lnTo>
                  <a:lnTo>
                    <a:pt x="19024" y="990"/>
                  </a:lnTo>
                  <a:lnTo>
                    <a:pt x="11328" y="0"/>
                  </a:lnTo>
                  <a:lnTo>
                    <a:pt x="5410" y="0"/>
                  </a:lnTo>
                  <a:lnTo>
                    <a:pt x="660" y="2235"/>
                  </a:lnTo>
                  <a:lnTo>
                    <a:pt x="0" y="8801"/>
                  </a:lnTo>
                  <a:lnTo>
                    <a:pt x="6972" y="12039"/>
                  </a:lnTo>
                  <a:lnTo>
                    <a:pt x="14008" y="16179"/>
                  </a:lnTo>
                  <a:lnTo>
                    <a:pt x="20764" y="19761"/>
                  </a:lnTo>
                  <a:lnTo>
                    <a:pt x="26898" y="21272"/>
                  </a:lnTo>
                  <a:lnTo>
                    <a:pt x="31292" y="21272"/>
                  </a:lnTo>
                  <a:lnTo>
                    <a:pt x="34836" y="18122"/>
                  </a:lnTo>
                  <a:lnTo>
                    <a:pt x="36817" y="8801"/>
                  </a:lnTo>
                  <a:close/>
                </a:path>
                <a:path extrusionOk="0" h="40639" w="4206240">
                  <a:moveTo>
                    <a:pt x="4025912" y="9588"/>
                  </a:moveTo>
                  <a:lnTo>
                    <a:pt x="4024592" y="4864"/>
                  </a:lnTo>
                  <a:lnTo>
                    <a:pt x="4019575" y="2057"/>
                  </a:lnTo>
                  <a:lnTo>
                    <a:pt x="4012730" y="1143"/>
                  </a:lnTo>
                  <a:lnTo>
                    <a:pt x="4005707" y="1143"/>
                  </a:lnTo>
                  <a:lnTo>
                    <a:pt x="3998696" y="3771"/>
                  </a:lnTo>
                  <a:lnTo>
                    <a:pt x="3999522" y="8801"/>
                  </a:lnTo>
                  <a:lnTo>
                    <a:pt x="3999725" y="8763"/>
                  </a:lnTo>
                  <a:lnTo>
                    <a:pt x="4004526" y="9550"/>
                  </a:lnTo>
                  <a:lnTo>
                    <a:pt x="4012615" y="11506"/>
                  </a:lnTo>
                  <a:lnTo>
                    <a:pt x="4019753" y="13957"/>
                  </a:lnTo>
                  <a:lnTo>
                    <a:pt x="4021709" y="16294"/>
                  </a:lnTo>
                  <a:lnTo>
                    <a:pt x="4025912" y="9588"/>
                  </a:lnTo>
                  <a:close/>
                </a:path>
                <a:path extrusionOk="0" h="40639" w="4206240">
                  <a:moveTo>
                    <a:pt x="4205846" y="38303"/>
                  </a:moveTo>
                  <a:lnTo>
                    <a:pt x="4169702" y="23317"/>
                  </a:lnTo>
                  <a:lnTo>
                    <a:pt x="4159212" y="22504"/>
                  </a:lnTo>
                  <a:lnTo>
                    <a:pt x="4166019" y="28371"/>
                  </a:lnTo>
                  <a:lnTo>
                    <a:pt x="4172902" y="34112"/>
                  </a:lnTo>
                  <a:lnTo>
                    <a:pt x="4181157" y="38468"/>
                  </a:lnTo>
                  <a:lnTo>
                    <a:pt x="4192028" y="40208"/>
                  </a:lnTo>
                  <a:lnTo>
                    <a:pt x="4195991" y="40208"/>
                  </a:lnTo>
                  <a:lnTo>
                    <a:pt x="4200537" y="39624"/>
                  </a:lnTo>
                  <a:lnTo>
                    <a:pt x="4205846" y="38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82" name="Google Shape;3982;gefe2f4b35a_0_17"/>
            <p:cNvSpPr/>
            <p:nvPr/>
          </p:nvSpPr>
          <p:spPr>
            <a:xfrm>
              <a:off x="4972390" y="84094"/>
              <a:ext cx="66675" cy="27939"/>
            </a:xfrm>
            <a:custGeom>
              <a:rect b="b" l="l" r="r" t="t"/>
              <a:pathLst>
                <a:path extrusionOk="0" h="27939" w="66675">
                  <a:moveTo>
                    <a:pt x="20891" y="0"/>
                  </a:moveTo>
                  <a:lnTo>
                    <a:pt x="14187" y="793"/>
                  </a:lnTo>
                  <a:lnTo>
                    <a:pt x="8274" y="3359"/>
                  </a:lnTo>
                  <a:lnTo>
                    <a:pt x="3446" y="7972"/>
                  </a:lnTo>
                  <a:lnTo>
                    <a:pt x="0" y="14909"/>
                  </a:lnTo>
                  <a:lnTo>
                    <a:pt x="4952" y="16154"/>
                  </a:lnTo>
                  <a:lnTo>
                    <a:pt x="8839" y="18440"/>
                  </a:lnTo>
                  <a:lnTo>
                    <a:pt x="12318" y="21120"/>
                  </a:lnTo>
                  <a:lnTo>
                    <a:pt x="22803" y="21934"/>
                  </a:lnTo>
                  <a:lnTo>
                    <a:pt x="34199" y="23206"/>
                  </a:lnTo>
                  <a:lnTo>
                    <a:pt x="45507" y="25034"/>
                  </a:lnTo>
                  <a:lnTo>
                    <a:pt x="55727" y="27520"/>
                  </a:lnTo>
                  <a:lnTo>
                    <a:pt x="55194" y="25971"/>
                  </a:lnTo>
                  <a:lnTo>
                    <a:pt x="66433" y="22161"/>
                  </a:lnTo>
                  <a:lnTo>
                    <a:pt x="58823" y="14991"/>
                  </a:lnTo>
                  <a:lnTo>
                    <a:pt x="47496" y="7785"/>
                  </a:lnTo>
                  <a:lnTo>
                    <a:pt x="34252" y="2226"/>
                  </a:lnTo>
                  <a:lnTo>
                    <a:pt x="208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83" name="Google Shape;3983;gefe2f4b35a_0_17"/>
            <p:cNvSpPr/>
            <p:nvPr/>
          </p:nvSpPr>
          <p:spPr>
            <a:xfrm>
              <a:off x="133146" y="83158"/>
              <a:ext cx="8014334" cy="24130"/>
            </a:xfrm>
            <a:custGeom>
              <a:rect b="b" l="l" r="r" t="t"/>
              <a:pathLst>
                <a:path extrusionOk="0" h="24130" w="8014334">
                  <a:moveTo>
                    <a:pt x="7289" y="15836"/>
                  </a:moveTo>
                  <a:lnTo>
                    <a:pt x="6654" y="15189"/>
                  </a:lnTo>
                  <a:lnTo>
                    <a:pt x="4419" y="18148"/>
                  </a:lnTo>
                  <a:lnTo>
                    <a:pt x="0" y="24104"/>
                  </a:lnTo>
                  <a:lnTo>
                    <a:pt x="3086" y="21996"/>
                  </a:lnTo>
                  <a:lnTo>
                    <a:pt x="5562" y="19291"/>
                  </a:lnTo>
                  <a:lnTo>
                    <a:pt x="7289" y="15836"/>
                  </a:lnTo>
                  <a:close/>
                </a:path>
                <a:path extrusionOk="0" h="24130" w="8014334">
                  <a:moveTo>
                    <a:pt x="8014119" y="15849"/>
                  </a:moveTo>
                  <a:lnTo>
                    <a:pt x="8006816" y="13284"/>
                  </a:lnTo>
                  <a:lnTo>
                    <a:pt x="7998092" y="2451"/>
                  </a:lnTo>
                  <a:lnTo>
                    <a:pt x="7990713" y="0"/>
                  </a:lnTo>
                  <a:lnTo>
                    <a:pt x="7988998" y="0"/>
                  </a:lnTo>
                  <a:lnTo>
                    <a:pt x="7987017" y="266"/>
                  </a:lnTo>
                  <a:lnTo>
                    <a:pt x="7984706" y="863"/>
                  </a:lnTo>
                  <a:lnTo>
                    <a:pt x="7984706" y="23101"/>
                  </a:lnTo>
                  <a:lnTo>
                    <a:pt x="7986674" y="22898"/>
                  </a:lnTo>
                  <a:lnTo>
                    <a:pt x="8005216" y="22885"/>
                  </a:lnTo>
                  <a:lnTo>
                    <a:pt x="8012633" y="22250"/>
                  </a:lnTo>
                  <a:lnTo>
                    <a:pt x="8014119" y="1584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84" name="Google Shape;3984;gefe2f4b35a_0_17"/>
            <p:cNvSpPr/>
            <p:nvPr/>
          </p:nvSpPr>
          <p:spPr>
            <a:xfrm>
              <a:off x="110722" y="92369"/>
              <a:ext cx="29210" cy="21589"/>
            </a:xfrm>
            <a:custGeom>
              <a:rect b="b" l="l" r="r" t="t"/>
              <a:pathLst>
                <a:path extrusionOk="0" h="21589" w="29210">
                  <a:moveTo>
                    <a:pt x="19888" y="0"/>
                  </a:moveTo>
                  <a:lnTo>
                    <a:pt x="14935" y="0"/>
                  </a:lnTo>
                  <a:lnTo>
                    <a:pt x="8499" y="1287"/>
                  </a:lnTo>
                  <a:lnTo>
                    <a:pt x="3281" y="5214"/>
                  </a:lnTo>
                  <a:lnTo>
                    <a:pt x="156" y="11878"/>
                  </a:lnTo>
                  <a:lnTo>
                    <a:pt x="0" y="21374"/>
                  </a:lnTo>
                  <a:lnTo>
                    <a:pt x="8991" y="20637"/>
                  </a:lnTo>
                  <a:lnTo>
                    <a:pt x="16751" y="18770"/>
                  </a:lnTo>
                  <a:lnTo>
                    <a:pt x="22428" y="14884"/>
                  </a:lnTo>
                  <a:lnTo>
                    <a:pt x="29083" y="5981"/>
                  </a:lnTo>
                  <a:lnTo>
                    <a:pt x="25120" y="2044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85" name="Google Shape;3985;gefe2f4b35a_0_17"/>
            <p:cNvSpPr/>
            <p:nvPr/>
          </p:nvSpPr>
          <p:spPr>
            <a:xfrm>
              <a:off x="2909380" y="90549"/>
              <a:ext cx="37464" cy="22860"/>
            </a:xfrm>
            <a:custGeom>
              <a:rect b="b" l="l" r="r" t="t"/>
              <a:pathLst>
                <a:path extrusionOk="0" h="22860" w="37464">
                  <a:moveTo>
                    <a:pt x="13843" y="0"/>
                  </a:moveTo>
                  <a:lnTo>
                    <a:pt x="10668" y="0"/>
                  </a:lnTo>
                  <a:lnTo>
                    <a:pt x="4495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5969" y="9880"/>
                  </a:lnTo>
                  <a:lnTo>
                    <a:pt x="8839" y="14147"/>
                  </a:lnTo>
                  <a:lnTo>
                    <a:pt x="8089" y="22047"/>
                  </a:lnTo>
                  <a:lnTo>
                    <a:pt x="12839" y="22250"/>
                  </a:lnTo>
                  <a:lnTo>
                    <a:pt x="22405" y="20417"/>
                  </a:lnTo>
                  <a:lnTo>
                    <a:pt x="30691" y="17303"/>
                  </a:lnTo>
                  <a:lnTo>
                    <a:pt x="36169" y="11341"/>
                  </a:lnTo>
                  <a:lnTo>
                    <a:pt x="37312" y="965"/>
                  </a:lnTo>
                  <a:lnTo>
                    <a:pt x="35687" y="1574"/>
                  </a:lnTo>
                  <a:lnTo>
                    <a:pt x="33680" y="1803"/>
                  </a:lnTo>
                  <a:lnTo>
                    <a:pt x="28295" y="1803"/>
                  </a:lnTo>
                  <a:lnTo>
                    <a:pt x="138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86" name="Google Shape;3986;gefe2f4b35a_0_17"/>
            <p:cNvSpPr/>
            <p:nvPr/>
          </p:nvSpPr>
          <p:spPr>
            <a:xfrm>
              <a:off x="2917338" y="112595"/>
              <a:ext cx="5080" cy="1269"/>
            </a:xfrm>
            <a:custGeom>
              <a:rect b="b" l="l" r="r" t="t"/>
              <a:pathLst>
                <a:path extrusionOk="0" h="1269" w="5080">
                  <a:moveTo>
                    <a:pt x="126" y="0"/>
                  </a:moveTo>
                  <a:lnTo>
                    <a:pt x="50" y="762"/>
                  </a:lnTo>
                  <a:lnTo>
                    <a:pt x="0" y="1143"/>
                  </a:lnTo>
                  <a:lnTo>
                    <a:pt x="1587" y="800"/>
                  </a:lnTo>
                  <a:lnTo>
                    <a:pt x="3225" y="495"/>
                  </a:lnTo>
                  <a:lnTo>
                    <a:pt x="4876" y="203"/>
                  </a:lnTo>
                  <a:lnTo>
                    <a:pt x="1701" y="7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87" name="Google Shape;3987;gefe2f4b35a_0_17"/>
            <p:cNvSpPr/>
            <p:nvPr/>
          </p:nvSpPr>
          <p:spPr>
            <a:xfrm>
              <a:off x="877011" y="91312"/>
              <a:ext cx="8721725" cy="37464"/>
            </a:xfrm>
            <a:custGeom>
              <a:rect b="b" l="l" r="r" t="t"/>
              <a:pathLst>
                <a:path extrusionOk="0" h="37464" w="8721725">
                  <a:moveTo>
                    <a:pt x="29349" y="7683"/>
                  </a:moveTo>
                  <a:lnTo>
                    <a:pt x="26479" y="7302"/>
                  </a:lnTo>
                  <a:lnTo>
                    <a:pt x="23774" y="7112"/>
                  </a:lnTo>
                  <a:lnTo>
                    <a:pt x="21259" y="7112"/>
                  </a:lnTo>
                  <a:lnTo>
                    <a:pt x="13030" y="8001"/>
                  </a:lnTo>
                  <a:lnTo>
                    <a:pt x="6629" y="10731"/>
                  </a:lnTo>
                  <a:lnTo>
                    <a:pt x="2222" y="15494"/>
                  </a:lnTo>
                  <a:lnTo>
                    <a:pt x="0" y="22428"/>
                  </a:lnTo>
                  <a:lnTo>
                    <a:pt x="2806" y="22783"/>
                  </a:lnTo>
                  <a:lnTo>
                    <a:pt x="5461" y="22961"/>
                  </a:lnTo>
                  <a:lnTo>
                    <a:pt x="7937" y="22961"/>
                  </a:lnTo>
                  <a:lnTo>
                    <a:pt x="16205" y="22098"/>
                  </a:lnTo>
                  <a:lnTo>
                    <a:pt x="22644" y="19380"/>
                  </a:lnTo>
                  <a:lnTo>
                    <a:pt x="27089" y="14643"/>
                  </a:lnTo>
                  <a:lnTo>
                    <a:pt x="29349" y="7683"/>
                  </a:lnTo>
                  <a:close/>
                </a:path>
                <a:path extrusionOk="0" h="37464" w="8721725">
                  <a:moveTo>
                    <a:pt x="2764231" y="15049"/>
                  </a:moveTo>
                  <a:lnTo>
                    <a:pt x="2761386" y="9918"/>
                  </a:lnTo>
                  <a:lnTo>
                    <a:pt x="2755379" y="6934"/>
                  </a:lnTo>
                  <a:lnTo>
                    <a:pt x="2747848" y="5969"/>
                  </a:lnTo>
                  <a:lnTo>
                    <a:pt x="2739618" y="5969"/>
                  </a:lnTo>
                  <a:lnTo>
                    <a:pt x="2731592" y="9182"/>
                  </a:lnTo>
                  <a:lnTo>
                    <a:pt x="2732608" y="14960"/>
                  </a:lnTo>
                  <a:lnTo>
                    <a:pt x="2733713" y="14820"/>
                  </a:lnTo>
                  <a:lnTo>
                    <a:pt x="2735719" y="14757"/>
                  </a:lnTo>
                  <a:lnTo>
                    <a:pt x="2741155" y="14757"/>
                  </a:lnTo>
                  <a:lnTo>
                    <a:pt x="2755150" y="22504"/>
                  </a:lnTo>
                  <a:lnTo>
                    <a:pt x="2761665" y="22479"/>
                  </a:lnTo>
                  <a:lnTo>
                    <a:pt x="2762250" y="22440"/>
                  </a:lnTo>
                  <a:lnTo>
                    <a:pt x="2764231" y="15049"/>
                  </a:lnTo>
                  <a:close/>
                </a:path>
                <a:path extrusionOk="0" h="37464" w="8721725">
                  <a:moveTo>
                    <a:pt x="8699094" y="29705"/>
                  </a:moveTo>
                  <a:lnTo>
                    <a:pt x="8697316" y="19443"/>
                  </a:lnTo>
                  <a:lnTo>
                    <a:pt x="8694788" y="9855"/>
                  </a:lnTo>
                  <a:lnTo>
                    <a:pt x="8689772" y="2768"/>
                  </a:lnTo>
                  <a:lnTo>
                    <a:pt x="8680488" y="0"/>
                  </a:lnTo>
                  <a:lnTo>
                    <a:pt x="8678380" y="63"/>
                  </a:lnTo>
                  <a:lnTo>
                    <a:pt x="8677224" y="203"/>
                  </a:lnTo>
                  <a:lnTo>
                    <a:pt x="8667788" y="7416"/>
                  </a:lnTo>
                  <a:lnTo>
                    <a:pt x="8653323" y="9550"/>
                  </a:lnTo>
                  <a:lnTo>
                    <a:pt x="8641588" y="14376"/>
                  </a:lnTo>
                  <a:lnTo>
                    <a:pt x="8640381" y="29705"/>
                  </a:lnTo>
                  <a:lnTo>
                    <a:pt x="8699094" y="29705"/>
                  </a:lnTo>
                  <a:close/>
                </a:path>
                <a:path extrusionOk="0" h="37464" w="8721725">
                  <a:moveTo>
                    <a:pt x="8721509" y="23672"/>
                  </a:moveTo>
                  <a:lnTo>
                    <a:pt x="8720722" y="14122"/>
                  </a:lnTo>
                  <a:lnTo>
                    <a:pt x="8719109" y="5283"/>
                  </a:lnTo>
                  <a:lnTo>
                    <a:pt x="8716899" y="1397"/>
                  </a:lnTo>
                  <a:lnTo>
                    <a:pt x="8716023" y="1397"/>
                  </a:lnTo>
                  <a:lnTo>
                    <a:pt x="8715070" y="3200"/>
                  </a:lnTo>
                  <a:lnTo>
                    <a:pt x="8714092" y="7696"/>
                  </a:lnTo>
                  <a:lnTo>
                    <a:pt x="8712086" y="20281"/>
                  </a:lnTo>
                  <a:lnTo>
                    <a:pt x="8712327" y="29451"/>
                  </a:lnTo>
                  <a:lnTo>
                    <a:pt x="8714092" y="35052"/>
                  </a:lnTo>
                  <a:lnTo>
                    <a:pt x="8716658" y="36957"/>
                  </a:lnTo>
                  <a:lnTo>
                    <a:pt x="8718410" y="36957"/>
                  </a:lnTo>
                  <a:lnTo>
                    <a:pt x="8720226" y="34594"/>
                  </a:lnTo>
                  <a:lnTo>
                    <a:pt x="8721242" y="29705"/>
                  </a:lnTo>
                  <a:lnTo>
                    <a:pt x="8721509" y="236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88" name="Google Shape;3988;gefe2f4b35a_0_17"/>
            <p:cNvSpPr/>
            <p:nvPr/>
          </p:nvSpPr>
          <p:spPr>
            <a:xfrm>
              <a:off x="6187707" y="99008"/>
              <a:ext cx="4485005" cy="13969"/>
            </a:xfrm>
            <a:custGeom>
              <a:rect b="b" l="l" r="r" t="t"/>
              <a:pathLst>
                <a:path extrusionOk="0" h="13969" w="4485005">
                  <a:moveTo>
                    <a:pt x="29705" y="0"/>
                  </a:moveTo>
                  <a:lnTo>
                    <a:pt x="27927" y="177"/>
                  </a:lnTo>
                  <a:lnTo>
                    <a:pt x="26022" y="241"/>
                  </a:lnTo>
                  <a:lnTo>
                    <a:pt x="15849" y="127"/>
                  </a:lnTo>
                  <a:lnTo>
                    <a:pt x="8229" y="127"/>
                  </a:lnTo>
                  <a:lnTo>
                    <a:pt x="1473" y="952"/>
                  </a:lnTo>
                  <a:lnTo>
                    <a:pt x="0" y="7264"/>
                  </a:lnTo>
                  <a:lnTo>
                    <a:pt x="4279" y="11417"/>
                  </a:lnTo>
                  <a:lnTo>
                    <a:pt x="10058" y="13830"/>
                  </a:lnTo>
                  <a:lnTo>
                    <a:pt x="22352" y="13830"/>
                  </a:lnTo>
                  <a:lnTo>
                    <a:pt x="28562" y="9715"/>
                  </a:lnTo>
                  <a:lnTo>
                    <a:pt x="29705" y="0"/>
                  </a:lnTo>
                  <a:close/>
                </a:path>
                <a:path extrusionOk="0" h="13969" w="4485005">
                  <a:moveTo>
                    <a:pt x="4484408" y="6108"/>
                  </a:moveTo>
                  <a:lnTo>
                    <a:pt x="4478667" y="0"/>
                  </a:lnTo>
                  <a:lnTo>
                    <a:pt x="4468774" y="5943"/>
                  </a:lnTo>
                  <a:lnTo>
                    <a:pt x="4466374" y="10261"/>
                  </a:lnTo>
                  <a:lnTo>
                    <a:pt x="4469104" y="12903"/>
                  </a:lnTo>
                  <a:lnTo>
                    <a:pt x="4474616" y="13792"/>
                  </a:lnTo>
                  <a:lnTo>
                    <a:pt x="4480293" y="12954"/>
                  </a:lnTo>
                  <a:lnTo>
                    <a:pt x="4484255" y="10401"/>
                  </a:lnTo>
                  <a:lnTo>
                    <a:pt x="4484408" y="6108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89" name="Google Shape;3989;gefe2f4b35a_0_17"/>
            <p:cNvSpPr/>
            <p:nvPr/>
          </p:nvSpPr>
          <p:spPr>
            <a:xfrm>
              <a:off x="13295945" y="97342"/>
              <a:ext cx="37465" cy="31750"/>
            </a:xfrm>
            <a:custGeom>
              <a:rect b="b" l="l" r="r" t="t"/>
              <a:pathLst>
                <a:path extrusionOk="0" h="31750" w="37465">
                  <a:moveTo>
                    <a:pt x="10071" y="0"/>
                  </a:moveTo>
                  <a:lnTo>
                    <a:pt x="7264" y="0"/>
                  </a:lnTo>
                  <a:lnTo>
                    <a:pt x="3949" y="508"/>
                  </a:lnTo>
                  <a:lnTo>
                    <a:pt x="0" y="1651"/>
                  </a:lnTo>
                  <a:lnTo>
                    <a:pt x="1110" y="12165"/>
                  </a:lnTo>
                  <a:lnTo>
                    <a:pt x="6877" y="21751"/>
                  </a:lnTo>
                  <a:lnTo>
                    <a:pt x="15434" y="28732"/>
                  </a:lnTo>
                  <a:lnTo>
                    <a:pt x="24917" y="31432"/>
                  </a:lnTo>
                  <a:lnTo>
                    <a:pt x="29616" y="31432"/>
                  </a:lnTo>
                  <a:lnTo>
                    <a:pt x="33959" y="29159"/>
                  </a:lnTo>
                  <a:lnTo>
                    <a:pt x="36868" y="23660"/>
                  </a:lnTo>
                  <a:lnTo>
                    <a:pt x="30362" y="17670"/>
                  </a:lnTo>
                  <a:lnTo>
                    <a:pt x="25631" y="9791"/>
                  </a:lnTo>
                  <a:lnTo>
                    <a:pt x="19819" y="2932"/>
                  </a:lnTo>
                  <a:lnTo>
                    <a:pt x="1007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90" name="Google Shape;3990;gefe2f4b35a_0_17"/>
            <p:cNvSpPr/>
            <p:nvPr/>
          </p:nvSpPr>
          <p:spPr>
            <a:xfrm>
              <a:off x="65576" y="104660"/>
              <a:ext cx="25400" cy="10794"/>
            </a:xfrm>
            <a:custGeom>
              <a:rect b="b" l="l" r="r" t="t"/>
              <a:pathLst>
                <a:path extrusionOk="0" h="10794" w="25400">
                  <a:moveTo>
                    <a:pt x="19481" y="0"/>
                  </a:moveTo>
                  <a:lnTo>
                    <a:pt x="16357" y="0"/>
                  </a:lnTo>
                  <a:lnTo>
                    <a:pt x="8102" y="0"/>
                  </a:lnTo>
                  <a:lnTo>
                    <a:pt x="0" y="3263"/>
                  </a:lnTo>
                  <a:lnTo>
                    <a:pt x="1168" y="9080"/>
                  </a:lnTo>
                  <a:lnTo>
                    <a:pt x="3860" y="8991"/>
                  </a:lnTo>
                  <a:lnTo>
                    <a:pt x="10363" y="8991"/>
                  </a:lnTo>
                  <a:lnTo>
                    <a:pt x="15011" y="9486"/>
                  </a:lnTo>
                  <a:lnTo>
                    <a:pt x="19075" y="10566"/>
                  </a:lnTo>
                  <a:lnTo>
                    <a:pt x="25311" y="1447"/>
                  </a:lnTo>
                  <a:lnTo>
                    <a:pt x="22631" y="469"/>
                  </a:lnTo>
                  <a:lnTo>
                    <a:pt x="194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91" name="Google Shape;3991;gefe2f4b35a_0_17"/>
            <p:cNvSpPr/>
            <p:nvPr/>
          </p:nvSpPr>
          <p:spPr>
            <a:xfrm>
              <a:off x="84655" y="106104"/>
              <a:ext cx="16509" cy="15239"/>
            </a:xfrm>
            <a:custGeom>
              <a:rect b="b" l="l" r="r" t="t"/>
              <a:pathLst>
                <a:path extrusionOk="0" h="15239" w="16509">
                  <a:moveTo>
                    <a:pt x="6235" y="0"/>
                  </a:moveTo>
                  <a:lnTo>
                    <a:pt x="2057" y="6070"/>
                  </a:lnTo>
                  <a:lnTo>
                    <a:pt x="0" y="9118"/>
                  </a:lnTo>
                  <a:lnTo>
                    <a:pt x="4508" y="10299"/>
                  </a:lnTo>
                  <a:lnTo>
                    <a:pt x="8305" y="12192"/>
                  </a:lnTo>
                  <a:lnTo>
                    <a:pt x="11379" y="14897"/>
                  </a:lnTo>
                  <a:lnTo>
                    <a:pt x="15938" y="7035"/>
                  </a:lnTo>
                  <a:lnTo>
                    <a:pt x="12306" y="2209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92" name="Google Shape;3992;gefe2f4b35a_0_17"/>
            <p:cNvSpPr/>
            <p:nvPr/>
          </p:nvSpPr>
          <p:spPr>
            <a:xfrm>
              <a:off x="1637423" y="113745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20167" y="0"/>
                  </a:moveTo>
                  <a:lnTo>
                    <a:pt x="0" y="0"/>
                  </a:lnTo>
                  <a:lnTo>
                    <a:pt x="342" y="22796"/>
                  </a:lnTo>
                  <a:lnTo>
                    <a:pt x="1600" y="23012"/>
                  </a:lnTo>
                  <a:lnTo>
                    <a:pt x="2730" y="23126"/>
                  </a:lnTo>
                  <a:lnTo>
                    <a:pt x="3759" y="23126"/>
                  </a:lnTo>
                  <a:lnTo>
                    <a:pt x="10877" y="20381"/>
                  </a:lnTo>
                  <a:lnTo>
                    <a:pt x="14287" y="13877"/>
                  </a:lnTo>
                  <a:lnTo>
                    <a:pt x="16535" y="6217"/>
                  </a:lnTo>
                  <a:lnTo>
                    <a:pt x="201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93" name="Google Shape;3993;gefe2f4b35a_0_17"/>
            <p:cNvSpPr/>
            <p:nvPr/>
          </p:nvSpPr>
          <p:spPr>
            <a:xfrm>
              <a:off x="1635753" y="113745"/>
              <a:ext cx="2539" cy="22860"/>
            </a:xfrm>
            <a:custGeom>
              <a:rect b="b" l="l" r="r" t="t"/>
              <a:pathLst>
                <a:path extrusionOk="0" h="22860" w="2539">
                  <a:moveTo>
                    <a:pt x="1663" y="0"/>
                  </a:moveTo>
                  <a:lnTo>
                    <a:pt x="0" y="0"/>
                  </a:lnTo>
                  <a:lnTo>
                    <a:pt x="0" y="22352"/>
                  </a:lnTo>
                  <a:lnTo>
                    <a:pt x="1371" y="22682"/>
                  </a:lnTo>
                  <a:lnTo>
                    <a:pt x="2019" y="22796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94" name="Google Shape;3994;gefe2f4b35a_0_17"/>
            <p:cNvSpPr/>
            <p:nvPr/>
          </p:nvSpPr>
          <p:spPr>
            <a:xfrm>
              <a:off x="4501045" y="112356"/>
              <a:ext cx="987425" cy="30480"/>
            </a:xfrm>
            <a:custGeom>
              <a:rect b="b" l="l" r="r" t="t"/>
              <a:pathLst>
                <a:path extrusionOk="0" h="30480" w="987425">
                  <a:moveTo>
                    <a:pt x="29362" y="8661"/>
                  </a:moveTo>
                  <a:lnTo>
                    <a:pt x="26390" y="5499"/>
                  </a:lnTo>
                  <a:lnTo>
                    <a:pt x="21882" y="3835"/>
                  </a:lnTo>
                  <a:lnTo>
                    <a:pt x="17284" y="3835"/>
                  </a:lnTo>
                  <a:lnTo>
                    <a:pt x="10744" y="5016"/>
                  </a:lnTo>
                  <a:lnTo>
                    <a:pt x="5029" y="8636"/>
                  </a:lnTo>
                  <a:lnTo>
                    <a:pt x="1130" y="14846"/>
                  </a:lnTo>
                  <a:lnTo>
                    <a:pt x="0" y="23749"/>
                  </a:lnTo>
                  <a:lnTo>
                    <a:pt x="2628" y="24053"/>
                  </a:lnTo>
                  <a:lnTo>
                    <a:pt x="5105" y="24218"/>
                  </a:lnTo>
                  <a:lnTo>
                    <a:pt x="7429" y="24218"/>
                  </a:lnTo>
                  <a:lnTo>
                    <a:pt x="15900" y="23329"/>
                  </a:lnTo>
                  <a:lnTo>
                    <a:pt x="22504" y="20548"/>
                  </a:lnTo>
                  <a:lnTo>
                    <a:pt x="27051" y="15722"/>
                  </a:lnTo>
                  <a:lnTo>
                    <a:pt x="29362" y="8661"/>
                  </a:lnTo>
                  <a:close/>
                </a:path>
                <a:path extrusionOk="0" h="30480" w="987425">
                  <a:moveTo>
                    <a:pt x="191655" y="8661"/>
                  </a:moveTo>
                  <a:lnTo>
                    <a:pt x="190525" y="9055"/>
                  </a:lnTo>
                  <a:lnTo>
                    <a:pt x="189357" y="9232"/>
                  </a:lnTo>
                  <a:lnTo>
                    <a:pt x="183908" y="9232"/>
                  </a:lnTo>
                  <a:lnTo>
                    <a:pt x="170700" y="2311"/>
                  </a:lnTo>
                  <a:lnTo>
                    <a:pt x="166535" y="0"/>
                  </a:lnTo>
                  <a:lnTo>
                    <a:pt x="162991" y="0"/>
                  </a:lnTo>
                  <a:lnTo>
                    <a:pt x="159550" y="0"/>
                  </a:lnTo>
                  <a:lnTo>
                    <a:pt x="156679" y="2184"/>
                  </a:lnTo>
                  <a:lnTo>
                    <a:pt x="154800" y="8661"/>
                  </a:lnTo>
                  <a:lnTo>
                    <a:pt x="156806" y="8559"/>
                  </a:lnTo>
                  <a:lnTo>
                    <a:pt x="163372" y="8559"/>
                  </a:lnTo>
                  <a:lnTo>
                    <a:pt x="168376" y="11785"/>
                  </a:lnTo>
                  <a:lnTo>
                    <a:pt x="176593" y="18237"/>
                  </a:lnTo>
                  <a:lnTo>
                    <a:pt x="179793" y="21475"/>
                  </a:lnTo>
                  <a:lnTo>
                    <a:pt x="185737" y="21475"/>
                  </a:lnTo>
                  <a:lnTo>
                    <a:pt x="188480" y="18262"/>
                  </a:lnTo>
                  <a:lnTo>
                    <a:pt x="191655" y="8661"/>
                  </a:lnTo>
                  <a:close/>
                </a:path>
                <a:path extrusionOk="0" h="30480" w="987425">
                  <a:moveTo>
                    <a:pt x="987412" y="14643"/>
                  </a:moveTo>
                  <a:lnTo>
                    <a:pt x="983462" y="16256"/>
                  </a:lnTo>
                  <a:lnTo>
                    <a:pt x="980389" y="18757"/>
                  </a:lnTo>
                  <a:lnTo>
                    <a:pt x="979754" y="23749"/>
                  </a:lnTo>
                  <a:lnTo>
                    <a:pt x="983500" y="24511"/>
                  </a:lnTo>
                  <a:lnTo>
                    <a:pt x="985659" y="26898"/>
                  </a:lnTo>
                  <a:lnTo>
                    <a:pt x="987247" y="29857"/>
                  </a:lnTo>
                  <a:lnTo>
                    <a:pt x="987412" y="146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95" name="Google Shape;3995;gefe2f4b35a_0_17"/>
            <p:cNvSpPr/>
            <p:nvPr/>
          </p:nvSpPr>
          <p:spPr>
            <a:xfrm>
              <a:off x="5488307" y="113745"/>
              <a:ext cx="34289" cy="45719"/>
            </a:xfrm>
            <a:custGeom>
              <a:rect b="b" l="l" r="r" t="t"/>
              <a:pathLst>
                <a:path extrusionOk="0" h="45719" w="34289">
                  <a:moveTo>
                    <a:pt x="21767" y="0"/>
                  </a:moveTo>
                  <a:lnTo>
                    <a:pt x="18994" y="5971"/>
                  </a:lnTo>
                  <a:lnTo>
                    <a:pt x="13560" y="9247"/>
                  </a:lnTo>
                  <a:lnTo>
                    <a:pt x="152" y="13246"/>
                  </a:lnTo>
                  <a:lnTo>
                    <a:pt x="0" y="28460"/>
                  </a:lnTo>
                  <a:lnTo>
                    <a:pt x="3708" y="35356"/>
                  </a:lnTo>
                  <a:lnTo>
                    <a:pt x="4381" y="45351"/>
                  </a:lnTo>
                  <a:lnTo>
                    <a:pt x="16814" y="45351"/>
                  </a:lnTo>
                  <a:lnTo>
                    <a:pt x="19088" y="45008"/>
                  </a:lnTo>
                  <a:lnTo>
                    <a:pt x="21767" y="44246"/>
                  </a:lnTo>
                  <a:lnTo>
                    <a:pt x="23021" y="27176"/>
                  </a:lnTo>
                  <a:lnTo>
                    <a:pt x="30892" y="15774"/>
                  </a:lnTo>
                  <a:lnTo>
                    <a:pt x="34201" y="754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96" name="Google Shape;3996;gefe2f4b35a_0_17"/>
            <p:cNvSpPr/>
            <p:nvPr/>
          </p:nvSpPr>
          <p:spPr>
            <a:xfrm>
              <a:off x="6245564" y="112262"/>
              <a:ext cx="26035" cy="16510"/>
            </a:xfrm>
            <a:custGeom>
              <a:rect b="b" l="l" r="r" t="t"/>
              <a:pathLst>
                <a:path extrusionOk="0" h="16510" w="26035">
                  <a:moveTo>
                    <a:pt x="11772" y="0"/>
                  </a:moveTo>
                  <a:lnTo>
                    <a:pt x="5626" y="0"/>
                  </a:lnTo>
                  <a:lnTo>
                    <a:pt x="0" y="2844"/>
                  </a:lnTo>
                  <a:lnTo>
                    <a:pt x="1193" y="8750"/>
                  </a:lnTo>
                  <a:lnTo>
                    <a:pt x="10109" y="9893"/>
                  </a:lnTo>
                  <a:lnTo>
                    <a:pt x="8661" y="16230"/>
                  </a:lnTo>
                  <a:lnTo>
                    <a:pt x="23304" y="16230"/>
                  </a:lnTo>
                  <a:lnTo>
                    <a:pt x="25560" y="9210"/>
                  </a:lnTo>
                  <a:lnTo>
                    <a:pt x="23301" y="4129"/>
                  </a:lnTo>
                  <a:lnTo>
                    <a:pt x="18161" y="1041"/>
                  </a:lnTo>
                  <a:lnTo>
                    <a:pt x="11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97" name="Google Shape;3997;gefe2f4b35a_0_17"/>
            <p:cNvSpPr/>
            <p:nvPr/>
          </p:nvSpPr>
          <p:spPr>
            <a:xfrm>
              <a:off x="6733001" y="113745"/>
              <a:ext cx="22225" cy="23494"/>
            </a:xfrm>
            <a:custGeom>
              <a:rect b="b" l="l" r="r" t="t"/>
              <a:pathLst>
                <a:path extrusionOk="0" h="23494" w="22225">
                  <a:moveTo>
                    <a:pt x="14668" y="0"/>
                  </a:moveTo>
                  <a:lnTo>
                    <a:pt x="11528" y="6089"/>
                  </a:lnTo>
                  <a:lnTo>
                    <a:pt x="5500" y="9366"/>
                  </a:lnTo>
                  <a:lnTo>
                    <a:pt x="389" y="13548"/>
                  </a:lnTo>
                  <a:lnTo>
                    <a:pt x="0" y="22352"/>
                  </a:lnTo>
                  <a:lnTo>
                    <a:pt x="1663" y="23037"/>
                  </a:lnTo>
                  <a:lnTo>
                    <a:pt x="3352" y="23355"/>
                  </a:lnTo>
                  <a:lnTo>
                    <a:pt x="5029" y="23355"/>
                  </a:lnTo>
                  <a:lnTo>
                    <a:pt x="14618" y="20066"/>
                  </a:lnTo>
                  <a:lnTo>
                    <a:pt x="21135" y="12639"/>
                  </a:lnTo>
                  <a:lnTo>
                    <a:pt x="22009" y="4731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98" name="Google Shape;3998;gefe2f4b35a_0_17"/>
            <p:cNvSpPr/>
            <p:nvPr/>
          </p:nvSpPr>
          <p:spPr>
            <a:xfrm>
              <a:off x="2364892" y="113753"/>
              <a:ext cx="7307580" cy="37464"/>
            </a:xfrm>
            <a:custGeom>
              <a:rect b="b" l="l" r="r" t="t"/>
              <a:pathLst>
                <a:path extrusionOk="0" h="37464" w="7307580">
                  <a:moveTo>
                    <a:pt x="34823" y="20574"/>
                  </a:moveTo>
                  <a:lnTo>
                    <a:pt x="34417" y="8128"/>
                  </a:lnTo>
                  <a:lnTo>
                    <a:pt x="31356" y="7975"/>
                  </a:lnTo>
                  <a:lnTo>
                    <a:pt x="16370" y="6248"/>
                  </a:lnTo>
                  <a:lnTo>
                    <a:pt x="12649" y="6248"/>
                  </a:lnTo>
                  <a:lnTo>
                    <a:pt x="5626" y="6248"/>
                  </a:lnTo>
                  <a:lnTo>
                    <a:pt x="342" y="7988"/>
                  </a:lnTo>
                  <a:lnTo>
                    <a:pt x="0" y="14744"/>
                  </a:lnTo>
                  <a:lnTo>
                    <a:pt x="4368" y="19469"/>
                  </a:lnTo>
                  <a:lnTo>
                    <a:pt x="14046" y="22606"/>
                  </a:lnTo>
                  <a:lnTo>
                    <a:pt x="27381" y="22606"/>
                  </a:lnTo>
                  <a:lnTo>
                    <a:pt x="31407" y="21971"/>
                  </a:lnTo>
                  <a:lnTo>
                    <a:pt x="34823" y="20574"/>
                  </a:lnTo>
                  <a:close/>
                </a:path>
                <a:path extrusionOk="0" h="37464" w="7307580">
                  <a:moveTo>
                    <a:pt x="7307085" y="37096"/>
                  </a:moveTo>
                  <a:lnTo>
                    <a:pt x="7302601" y="21158"/>
                  </a:lnTo>
                  <a:lnTo>
                    <a:pt x="7289559" y="13893"/>
                  </a:lnTo>
                  <a:lnTo>
                    <a:pt x="7274255" y="8940"/>
                  </a:lnTo>
                  <a:lnTo>
                    <a:pt x="7263003" y="0"/>
                  </a:lnTo>
                  <a:lnTo>
                    <a:pt x="7267537" y="15836"/>
                  </a:lnTo>
                  <a:lnTo>
                    <a:pt x="7277405" y="26238"/>
                  </a:lnTo>
                  <a:lnTo>
                    <a:pt x="7291108" y="32791"/>
                  </a:lnTo>
                  <a:lnTo>
                    <a:pt x="7307085" y="370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3999" name="Google Shape;3999;gefe2f4b35a_0_17"/>
            <p:cNvSpPr/>
            <p:nvPr/>
          </p:nvSpPr>
          <p:spPr>
            <a:xfrm>
              <a:off x="2399315" y="121008"/>
              <a:ext cx="10160" cy="13335"/>
            </a:xfrm>
            <a:custGeom>
              <a:rect b="b" l="l" r="r" t="t"/>
              <a:pathLst>
                <a:path extrusionOk="0" h="13335" w="10160">
                  <a:moveTo>
                    <a:pt x="9893" y="0"/>
                  </a:moveTo>
                  <a:lnTo>
                    <a:pt x="7823" y="685"/>
                  </a:lnTo>
                  <a:lnTo>
                    <a:pt x="5346" y="939"/>
                  </a:lnTo>
                  <a:lnTo>
                    <a:pt x="1765" y="939"/>
                  </a:lnTo>
                  <a:lnTo>
                    <a:pt x="0" y="863"/>
                  </a:lnTo>
                  <a:lnTo>
                    <a:pt x="253" y="9182"/>
                  </a:lnTo>
                  <a:lnTo>
                    <a:pt x="406" y="13322"/>
                  </a:lnTo>
                  <a:lnTo>
                    <a:pt x="5905" y="11074"/>
                  </a:lnTo>
                  <a:lnTo>
                    <a:pt x="9791" y="6819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00" name="Google Shape;4000;gefe2f4b35a_0_17"/>
            <p:cNvSpPr/>
            <p:nvPr/>
          </p:nvSpPr>
          <p:spPr>
            <a:xfrm>
              <a:off x="4559985" y="120491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24104" y="0"/>
                  </a:moveTo>
                  <a:lnTo>
                    <a:pt x="21691" y="0"/>
                  </a:lnTo>
                  <a:lnTo>
                    <a:pt x="13308" y="893"/>
                  </a:lnTo>
                  <a:lnTo>
                    <a:pt x="6778" y="3684"/>
                  </a:lnTo>
                  <a:lnTo>
                    <a:pt x="2282" y="8534"/>
                  </a:lnTo>
                  <a:lnTo>
                    <a:pt x="0" y="15608"/>
                  </a:lnTo>
                  <a:lnTo>
                    <a:pt x="8343" y="17246"/>
                  </a:lnTo>
                  <a:lnTo>
                    <a:pt x="14897" y="19900"/>
                  </a:lnTo>
                  <a:lnTo>
                    <a:pt x="25666" y="19900"/>
                  </a:lnTo>
                  <a:lnTo>
                    <a:pt x="28905" y="15786"/>
                  </a:lnTo>
                  <a:lnTo>
                    <a:pt x="29413" y="520"/>
                  </a:lnTo>
                  <a:lnTo>
                    <a:pt x="26682" y="177"/>
                  </a:lnTo>
                  <a:lnTo>
                    <a:pt x="241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01" name="Google Shape;4001;gefe2f4b35a_0_17"/>
            <p:cNvSpPr/>
            <p:nvPr/>
          </p:nvSpPr>
          <p:spPr>
            <a:xfrm>
              <a:off x="5568206" y="121008"/>
              <a:ext cx="38100" cy="22860"/>
            </a:xfrm>
            <a:custGeom>
              <a:rect b="b" l="l" r="r" t="t"/>
              <a:pathLst>
                <a:path extrusionOk="0" h="22860" w="38100">
                  <a:moveTo>
                    <a:pt x="37744" y="0"/>
                  </a:moveTo>
                  <a:lnTo>
                    <a:pt x="901" y="0"/>
                  </a:lnTo>
                  <a:lnTo>
                    <a:pt x="0" y="10492"/>
                  </a:lnTo>
                  <a:lnTo>
                    <a:pt x="1776" y="17430"/>
                  </a:lnTo>
                  <a:lnTo>
                    <a:pt x="5607" y="21263"/>
                  </a:lnTo>
                  <a:lnTo>
                    <a:pt x="10871" y="22440"/>
                  </a:lnTo>
                  <a:lnTo>
                    <a:pt x="19779" y="20352"/>
                  </a:lnTo>
                  <a:lnTo>
                    <a:pt x="28493" y="15001"/>
                  </a:lnTo>
                  <a:lnTo>
                    <a:pt x="35115" y="7760"/>
                  </a:lnTo>
                  <a:lnTo>
                    <a:pt x="37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02" name="Google Shape;4002;gefe2f4b35a_0_17"/>
            <p:cNvSpPr/>
            <p:nvPr/>
          </p:nvSpPr>
          <p:spPr>
            <a:xfrm>
              <a:off x="7003708" y="128807"/>
              <a:ext cx="38734" cy="25400"/>
            </a:xfrm>
            <a:custGeom>
              <a:rect b="b" l="l" r="r" t="t"/>
              <a:pathLst>
                <a:path extrusionOk="0" h="25400" w="38734">
                  <a:moveTo>
                    <a:pt x="16713" y="0"/>
                  </a:moveTo>
                  <a:lnTo>
                    <a:pt x="11201" y="5245"/>
                  </a:lnTo>
                  <a:lnTo>
                    <a:pt x="0" y="15582"/>
                  </a:lnTo>
                  <a:lnTo>
                    <a:pt x="6197" y="21463"/>
                  </a:lnTo>
                  <a:lnTo>
                    <a:pt x="13677" y="25133"/>
                  </a:lnTo>
                  <a:lnTo>
                    <a:pt x="20485" y="25133"/>
                  </a:lnTo>
                  <a:lnTo>
                    <a:pt x="26299" y="24132"/>
                  </a:lnTo>
                  <a:lnTo>
                    <a:pt x="31464" y="20978"/>
                  </a:lnTo>
                  <a:lnTo>
                    <a:pt x="35676" y="15441"/>
                  </a:lnTo>
                  <a:lnTo>
                    <a:pt x="38633" y="7289"/>
                  </a:lnTo>
                  <a:lnTo>
                    <a:pt x="34353" y="1841"/>
                  </a:lnTo>
                  <a:lnTo>
                    <a:pt x="25793" y="660"/>
                  </a:lnTo>
                  <a:lnTo>
                    <a:pt x="167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03" name="Google Shape;4003;gefe2f4b35a_0_17"/>
            <p:cNvSpPr/>
            <p:nvPr/>
          </p:nvSpPr>
          <p:spPr>
            <a:xfrm>
              <a:off x="6990830" y="121008"/>
              <a:ext cx="29845" cy="23494"/>
            </a:xfrm>
            <a:custGeom>
              <a:rect b="b" l="l" r="r" t="t"/>
              <a:pathLst>
                <a:path extrusionOk="0" h="23494" w="29845">
                  <a:moveTo>
                    <a:pt x="0" y="0"/>
                  </a:moveTo>
                  <a:lnTo>
                    <a:pt x="1774" y="6621"/>
                  </a:lnTo>
                  <a:lnTo>
                    <a:pt x="4643" y="12823"/>
                  </a:lnTo>
                  <a:lnTo>
                    <a:pt x="8409" y="18459"/>
                  </a:lnTo>
                  <a:lnTo>
                    <a:pt x="12877" y="23380"/>
                  </a:lnTo>
                  <a:lnTo>
                    <a:pt x="24079" y="13042"/>
                  </a:lnTo>
                  <a:lnTo>
                    <a:pt x="29591" y="7797"/>
                  </a:lnTo>
                  <a:lnTo>
                    <a:pt x="20836" y="7208"/>
                  </a:lnTo>
                  <a:lnTo>
                    <a:pt x="12495" y="6203"/>
                  </a:lnTo>
                  <a:lnTo>
                    <a:pt x="530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04" name="Google Shape;4004;gefe2f4b35a_0_17"/>
            <p:cNvSpPr/>
            <p:nvPr/>
          </p:nvSpPr>
          <p:spPr>
            <a:xfrm>
              <a:off x="246448" y="127562"/>
              <a:ext cx="41275" cy="19685"/>
            </a:xfrm>
            <a:custGeom>
              <a:rect b="b" l="l" r="r" t="t"/>
              <a:pathLst>
                <a:path extrusionOk="0" h="19685" w="41275">
                  <a:moveTo>
                    <a:pt x="13576" y="0"/>
                  </a:moveTo>
                  <a:lnTo>
                    <a:pt x="9855" y="0"/>
                  </a:lnTo>
                  <a:lnTo>
                    <a:pt x="5816" y="0"/>
                  </a:lnTo>
                  <a:lnTo>
                    <a:pt x="2336" y="558"/>
                  </a:lnTo>
                  <a:lnTo>
                    <a:pt x="0" y="2260"/>
                  </a:lnTo>
                  <a:lnTo>
                    <a:pt x="342" y="12166"/>
                  </a:lnTo>
                  <a:lnTo>
                    <a:pt x="5638" y="17119"/>
                  </a:lnTo>
                  <a:lnTo>
                    <a:pt x="11544" y="19570"/>
                  </a:lnTo>
                  <a:lnTo>
                    <a:pt x="17322" y="19570"/>
                  </a:lnTo>
                  <a:lnTo>
                    <a:pt x="24165" y="18397"/>
                  </a:lnTo>
                  <a:lnTo>
                    <a:pt x="30622" y="14887"/>
                  </a:lnTo>
                  <a:lnTo>
                    <a:pt x="36418" y="9058"/>
                  </a:lnTo>
                  <a:lnTo>
                    <a:pt x="41275" y="927"/>
                  </a:lnTo>
                  <a:lnTo>
                    <a:pt x="39230" y="1625"/>
                  </a:lnTo>
                  <a:lnTo>
                    <a:pt x="36753" y="1879"/>
                  </a:lnTo>
                  <a:lnTo>
                    <a:pt x="30302" y="1879"/>
                  </a:lnTo>
                  <a:lnTo>
                    <a:pt x="135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05" name="Google Shape;4005;gefe2f4b35a_0_17"/>
            <p:cNvSpPr/>
            <p:nvPr/>
          </p:nvSpPr>
          <p:spPr>
            <a:xfrm>
              <a:off x="243370" y="127926"/>
              <a:ext cx="1384935" cy="23494"/>
            </a:xfrm>
            <a:custGeom>
              <a:rect b="b" l="l" r="r" t="t"/>
              <a:pathLst>
                <a:path extrusionOk="0" h="23494" w="1384935">
                  <a:moveTo>
                    <a:pt x="3416" y="11823"/>
                  </a:moveTo>
                  <a:lnTo>
                    <a:pt x="3073" y="1905"/>
                  </a:lnTo>
                  <a:lnTo>
                    <a:pt x="1270" y="3225"/>
                  </a:lnTo>
                  <a:lnTo>
                    <a:pt x="165" y="5219"/>
                  </a:lnTo>
                  <a:lnTo>
                    <a:pt x="0" y="8178"/>
                  </a:lnTo>
                  <a:lnTo>
                    <a:pt x="1104" y="9512"/>
                  </a:lnTo>
                  <a:lnTo>
                    <a:pt x="2247" y="10731"/>
                  </a:lnTo>
                  <a:lnTo>
                    <a:pt x="3416" y="11823"/>
                  </a:lnTo>
                  <a:close/>
                </a:path>
                <a:path extrusionOk="0" h="23494" w="1384935">
                  <a:moveTo>
                    <a:pt x="1384896" y="571"/>
                  </a:moveTo>
                  <a:lnTo>
                    <a:pt x="1382293" y="177"/>
                  </a:lnTo>
                  <a:lnTo>
                    <a:pt x="1379905" y="0"/>
                  </a:lnTo>
                  <a:lnTo>
                    <a:pt x="1377696" y="0"/>
                  </a:lnTo>
                  <a:lnTo>
                    <a:pt x="1366583" y="1968"/>
                  </a:lnTo>
                  <a:lnTo>
                    <a:pt x="1358658" y="7137"/>
                  </a:lnTo>
                  <a:lnTo>
                    <a:pt x="1352829" y="14478"/>
                  </a:lnTo>
                  <a:lnTo>
                    <a:pt x="1348041" y="22923"/>
                  </a:lnTo>
                  <a:lnTo>
                    <a:pt x="1360271" y="20281"/>
                  </a:lnTo>
                  <a:lnTo>
                    <a:pt x="1369504" y="14693"/>
                  </a:lnTo>
                  <a:lnTo>
                    <a:pt x="1384896" y="57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06" name="Google Shape;4006;gefe2f4b35a_0_17"/>
            <p:cNvSpPr/>
            <p:nvPr/>
          </p:nvSpPr>
          <p:spPr>
            <a:xfrm>
              <a:off x="2622689" y="127723"/>
              <a:ext cx="2519679" cy="29210"/>
            </a:xfrm>
            <a:custGeom>
              <a:rect b="b" l="l" r="r" t="t"/>
              <a:pathLst>
                <a:path extrusionOk="0" h="29210" w="2519679">
                  <a:moveTo>
                    <a:pt x="36868" y="8382"/>
                  </a:moveTo>
                  <a:lnTo>
                    <a:pt x="26390" y="10833"/>
                  </a:lnTo>
                  <a:lnTo>
                    <a:pt x="15824" y="13119"/>
                  </a:lnTo>
                  <a:lnTo>
                    <a:pt x="6553" y="16725"/>
                  </a:lnTo>
                  <a:lnTo>
                    <a:pt x="0" y="23126"/>
                  </a:lnTo>
                  <a:lnTo>
                    <a:pt x="8064" y="23596"/>
                  </a:lnTo>
                  <a:lnTo>
                    <a:pt x="11849" y="23596"/>
                  </a:lnTo>
                  <a:lnTo>
                    <a:pt x="21285" y="22987"/>
                  </a:lnTo>
                  <a:lnTo>
                    <a:pt x="29044" y="20701"/>
                  </a:lnTo>
                  <a:lnTo>
                    <a:pt x="34455" y="16065"/>
                  </a:lnTo>
                  <a:lnTo>
                    <a:pt x="36868" y="8382"/>
                  </a:lnTo>
                  <a:close/>
                </a:path>
                <a:path extrusionOk="0" h="29210" w="2519679">
                  <a:moveTo>
                    <a:pt x="2267750" y="29095"/>
                  </a:moveTo>
                  <a:lnTo>
                    <a:pt x="2265997" y="16903"/>
                  </a:lnTo>
                  <a:lnTo>
                    <a:pt x="2264994" y="10477"/>
                  </a:lnTo>
                  <a:lnTo>
                    <a:pt x="2261628" y="7912"/>
                  </a:lnTo>
                  <a:lnTo>
                    <a:pt x="2256891" y="6832"/>
                  </a:lnTo>
                  <a:lnTo>
                    <a:pt x="2251697" y="6832"/>
                  </a:lnTo>
                  <a:lnTo>
                    <a:pt x="2240330" y="8293"/>
                  </a:lnTo>
                  <a:lnTo>
                    <a:pt x="2229523" y="12077"/>
                  </a:lnTo>
                  <a:lnTo>
                    <a:pt x="2221192" y="17322"/>
                  </a:lnTo>
                  <a:lnTo>
                    <a:pt x="2217267" y="23126"/>
                  </a:lnTo>
                  <a:lnTo>
                    <a:pt x="2219680" y="26301"/>
                  </a:lnTo>
                  <a:lnTo>
                    <a:pt x="2222919" y="27355"/>
                  </a:lnTo>
                  <a:lnTo>
                    <a:pt x="2230437" y="27355"/>
                  </a:lnTo>
                  <a:lnTo>
                    <a:pt x="2248357" y="23025"/>
                  </a:lnTo>
                  <a:lnTo>
                    <a:pt x="2258187" y="23025"/>
                  </a:lnTo>
                  <a:lnTo>
                    <a:pt x="2263292" y="24485"/>
                  </a:lnTo>
                  <a:lnTo>
                    <a:pt x="2267750" y="29095"/>
                  </a:lnTo>
                  <a:close/>
                </a:path>
                <a:path extrusionOk="0" h="29210" w="2519679">
                  <a:moveTo>
                    <a:pt x="2519134" y="15646"/>
                  </a:moveTo>
                  <a:lnTo>
                    <a:pt x="2516962" y="16167"/>
                  </a:lnTo>
                  <a:lnTo>
                    <a:pt x="2515070" y="16395"/>
                  </a:lnTo>
                  <a:lnTo>
                    <a:pt x="2506434" y="16395"/>
                  </a:lnTo>
                  <a:lnTo>
                    <a:pt x="2495067" y="0"/>
                  </a:lnTo>
                  <a:lnTo>
                    <a:pt x="2488133" y="0"/>
                  </a:lnTo>
                  <a:lnTo>
                    <a:pt x="2486456" y="0"/>
                  </a:lnTo>
                  <a:lnTo>
                    <a:pt x="2484539" y="241"/>
                  </a:lnTo>
                  <a:lnTo>
                    <a:pt x="2482316" y="774"/>
                  </a:lnTo>
                  <a:lnTo>
                    <a:pt x="2481478" y="10477"/>
                  </a:lnTo>
                  <a:lnTo>
                    <a:pt x="2486253" y="17868"/>
                  </a:lnTo>
                  <a:lnTo>
                    <a:pt x="2494508" y="22580"/>
                  </a:lnTo>
                  <a:lnTo>
                    <a:pt x="2504071" y="24231"/>
                  </a:lnTo>
                  <a:lnTo>
                    <a:pt x="2510917" y="24231"/>
                  </a:lnTo>
                  <a:lnTo>
                    <a:pt x="2517127" y="21577"/>
                  </a:lnTo>
                  <a:lnTo>
                    <a:pt x="2519134" y="156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07" name="Google Shape;4007;gefe2f4b35a_0_17"/>
            <p:cNvSpPr/>
            <p:nvPr/>
          </p:nvSpPr>
          <p:spPr>
            <a:xfrm>
              <a:off x="4887682" y="138192"/>
              <a:ext cx="6985" cy="20319"/>
            </a:xfrm>
            <a:custGeom>
              <a:rect b="b" l="l" r="r" t="t"/>
              <a:pathLst>
                <a:path extrusionOk="0" h="20319" w="6985">
                  <a:moveTo>
                    <a:pt x="0" y="0"/>
                  </a:moveTo>
                  <a:lnTo>
                    <a:pt x="1955" y="12661"/>
                  </a:lnTo>
                  <a:lnTo>
                    <a:pt x="2755" y="18618"/>
                  </a:lnTo>
                  <a:lnTo>
                    <a:pt x="3822" y="19799"/>
                  </a:lnTo>
                  <a:lnTo>
                    <a:pt x="6604" y="9740"/>
                  </a:lnTo>
                  <a:lnTo>
                    <a:pt x="4572" y="3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08" name="Google Shape;4008;gefe2f4b35a_0_17"/>
            <p:cNvSpPr/>
            <p:nvPr/>
          </p:nvSpPr>
          <p:spPr>
            <a:xfrm>
              <a:off x="1229038" y="142775"/>
              <a:ext cx="22859" cy="15875"/>
            </a:xfrm>
            <a:custGeom>
              <a:rect b="b" l="l" r="r" t="t"/>
              <a:pathLst>
                <a:path extrusionOk="0" h="15875" w="22859">
                  <a:moveTo>
                    <a:pt x="20332" y="0"/>
                  </a:moveTo>
                  <a:lnTo>
                    <a:pt x="0" y="15557"/>
                  </a:lnTo>
                  <a:lnTo>
                    <a:pt x="11506" y="14757"/>
                  </a:lnTo>
                  <a:lnTo>
                    <a:pt x="18160" y="10960"/>
                  </a:lnTo>
                  <a:lnTo>
                    <a:pt x="22656" y="4381"/>
                  </a:lnTo>
                  <a:lnTo>
                    <a:pt x="22415" y="1612"/>
                  </a:lnTo>
                  <a:lnTo>
                    <a:pt x="20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09" name="Google Shape;4009;gefe2f4b35a_0_17"/>
            <p:cNvSpPr/>
            <p:nvPr/>
          </p:nvSpPr>
          <p:spPr>
            <a:xfrm>
              <a:off x="1215694" y="141364"/>
              <a:ext cx="34290" cy="17144"/>
            </a:xfrm>
            <a:custGeom>
              <a:rect b="b" l="l" r="r" t="t"/>
              <a:pathLst>
                <a:path extrusionOk="0" h="17144" w="34290">
                  <a:moveTo>
                    <a:pt x="30861" y="0"/>
                  </a:moveTo>
                  <a:lnTo>
                    <a:pt x="28689" y="0"/>
                  </a:lnTo>
                  <a:lnTo>
                    <a:pt x="23427" y="845"/>
                  </a:lnTo>
                  <a:lnTo>
                    <a:pt x="16821" y="3640"/>
                  </a:lnTo>
                  <a:lnTo>
                    <a:pt x="8976" y="8770"/>
                  </a:lnTo>
                  <a:lnTo>
                    <a:pt x="0" y="16624"/>
                  </a:lnTo>
                  <a:lnTo>
                    <a:pt x="3175" y="16967"/>
                  </a:lnTo>
                  <a:lnTo>
                    <a:pt x="6108" y="17119"/>
                  </a:lnTo>
                  <a:lnTo>
                    <a:pt x="10414" y="17119"/>
                  </a:lnTo>
                  <a:lnTo>
                    <a:pt x="13347" y="16967"/>
                  </a:lnTo>
                  <a:lnTo>
                    <a:pt x="33680" y="1409"/>
                  </a:lnTo>
                  <a:lnTo>
                    <a:pt x="32537" y="533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10" name="Google Shape;4010;gefe2f4b35a_0_17"/>
            <p:cNvSpPr/>
            <p:nvPr/>
          </p:nvSpPr>
          <p:spPr>
            <a:xfrm>
              <a:off x="1377950" y="142074"/>
              <a:ext cx="5716270" cy="32385"/>
            </a:xfrm>
            <a:custGeom>
              <a:rect b="b" l="l" r="r" t="t"/>
              <a:pathLst>
                <a:path extrusionOk="0" h="32385" w="5716270">
                  <a:moveTo>
                    <a:pt x="29349" y="23533"/>
                  </a:moveTo>
                  <a:lnTo>
                    <a:pt x="28346" y="15036"/>
                  </a:lnTo>
                  <a:lnTo>
                    <a:pt x="24345" y="8686"/>
                  </a:lnTo>
                  <a:lnTo>
                    <a:pt x="18503" y="4724"/>
                  </a:lnTo>
                  <a:lnTo>
                    <a:pt x="11976" y="3352"/>
                  </a:lnTo>
                  <a:lnTo>
                    <a:pt x="5765" y="3352"/>
                  </a:lnTo>
                  <a:lnTo>
                    <a:pt x="228" y="7251"/>
                  </a:lnTo>
                  <a:lnTo>
                    <a:pt x="0" y="15925"/>
                  </a:lnTo>
                  <a:lnTo>
                    <a:pt x="8293" y="17881"/>
                  </a:lnTo>
                  <a:lnTo>
                    <a:pt x="12458" y="24218"/>
                  </a:lnTo>
                  <a:lnTo>
                    <a:pt x="24866" y="24218"/>
                  </a:lnTo>
                  <a:lnTo>
                    <a:pt x="26974" y="24003"/>
                  </a:lnTo>
                  <a:lnTo>
                    <a:pt x="29349" y="23533"/>
                  </a:lnTo>
                  <a:close/>
                </a:path>
                <a:path extrusionOk="0" h="32385" w="5716270">
                  <a:moveTo>
                    <a:pt x="59004" y="7823"/>
                  </a:moveTo>
                  <a:lnTo>
                    <a:pt x="51511" y="1295"/>
                  </a:lnTo>
                  <a:lnTo>
                    <a:pt x="46659" y="7505"/>
                  </a:lnTo>
                  <a:lnTo>
                    <a:pt x="39751" y="11709"/>
                  </a:lnTo>
                  <a:lnTo>
                    <a:pt x="35052" y="18135"/>
                  </a:lnTo>
                  <a:lnTo>
                    <a:pt x="36842" y="31026"/>
                  </a:lnTo>
                  <a:lnTo>
                    <a:pt x="38785" y="31851"/>
                  </a:lnTo>
                  <a:lnTo>
                    <a:pt x="40665" y="32219"/>
                  </a:lnTo>
                  <a:lnTo>
                    <a:pt x="42481" y="32219"/>
                  </a:lnTo>
                  <a:lnTo>
                    <a:pt x="52641" y="27952"/>
                  </a:lnTo>
                  <a:lnTo>
                    <a:pt x="58762" y="18262"/>
                  </a:lnTo>
                  <a:lnTo>
                    <a:pt x="59004" y="7823"/>
                  </a:lnTo>
                  <a:close/>
                </a:path>
                <a:path extrusionOk="0" h="32385" w="5716270">
                  <a:moveTo>
                    <a:pt x="5715914" y="8775"/>
                  </a:moveTo>
                  <a:lnTo>
                    <a:pt x="5711761" y="5943"/>
                  </a:lnTo>
                  <a:lnTo>
                    <a:pt x="5704649" y="3086"/>
                  </a:lnTo>
                  <a:lnTo>
                    <a:pt x="5695924" y="889"/>
                  </a:lnTo>
                  <a:lnTo>
                    <a:pt x="5686920" y="0"/>
                  </a:lnTo>
                  <a:lnTo>
                    <a:pt x="5679351" y="0"/>
                  </a:lnTo>
                  <a:lnTo>
                    <a:pt x="5672988" y="2260"/>
                  </a:lnTo>
                  <a:lnTo>
                    <a:pt x="5671845" y="8775"/>
                  </a:lnTo>
                  <a:lnTo>
                    <a:pt x="5675071" y="7162"/>
                  </a:lnTo>
                  <a:lnTo>
                    <a:pt x="5678195" y="6527"/>
                  </a:lnTo>
                  <a:lnTo>
                    <a:pt x="5686895" y="6527"/>
                  </a:lnTo>
                  <a:lnTo>
                    <a:pt x="5692152" y="8851"/>
                  </a:lnTo>
                  <a:lnTo>
                    <a:pt x="5701474" y="13500"/>
                  </a:lnTo>
                  <a:lnTo>
                    <a:pt x="5705538" y="15811"/>
                  </a:lnTo>
                  <a:lnTo>
                    <a:pt x="5711812" y="15811"/>
                  </a:lnTo>
                  <a:lnTo>
                    <a:pt x="5714187" y="14008"/>
                  </a:lnTo>
                  <a:lnTo>
                    <a:pt x="5715914" y="87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11" name="Google Shape;4011;gefe2f4b35a_0_17"/>
            <p:cNvSpPr/>
            <p:nvPr/>
          </p:nvSpPr>
          <p:spPr>
            <a:xfrm>
              <a:off x="8610759" y="142350"/>
              <a:ext cx="38100" cy="9525"/>
            </a:xfrm>
            <a:custGeom>
              <a:rect b="b" l="l" r="r" t="t"/>
              <a:pathLst>
                <a:path extrusionOk="0" h="9525" w="38100">
                  <a:moveTo>
                    <a:pt x="13817" y="0"/>
                  </a:moveTo>
                  <a:lnTo>
                    <a:pt x="10617" y="0"/>
                  </a:lnTo>
                  <a:lnTo>
                    <a:pt x="4445" y="0"/>
                  </a:lnTo>
                  <a:lnTo>
                    <a:pt x="0" y="1727"/>
                  </a:lnTo>
                  <a:lnTo>
                    <a:pt x="596" y="8496"/>
                  </a:lnTo>
                  <a:lnTo>
                    <a:pt x="2209" y="7886"/>
                  </a:lnTo>
                  <a:lnTo>
                    <a:pt x="4216" y="7658"/>
                  </a:lnTo>
                  <a:lnTo>
                    <a:pt x="9601" y="7658"/>
                  </a:lnTo>
                  <a:lnTo>
                    <a:pt x="24066" y="9461"/>
                  </a:lnTo>
                  <a:lnTo>
                    <a:pt x="33413" y="9461"/>
                  </a:lnTo>
                  <a:lnTo>
                    <a:pt x="37922" y="7759"/>
                  </a:lnTo>
                  <a:lnTo>
                    <a:pt x="37426" y="1016"/>
                  </a:lnTo>
                  <a:lnTo>
                    <a:pt x="35826" y="1625"/>
                  </a:lnTo>
                  <a:lnTo>
                    <a:pt x="33832" y="1854"/>
                  </a:lnTo>
                  <a:lnTo>
                    <a:pt x="28422" y="1854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12" name="Google Shape;4012;gefe2f4b35a_0_17"/>
            <p:cNvSpPr/>
            <p:nvPr/>
          </p:nvSpPr>
          <p:spPr>
            <a:xfrm>
              <a:off x="555873" y="150378"/>
              <a:ext cx="26670" cy="15239"/>
            </a:xfrm>
            <a:custGeom>
              <a:rect b="b" l="l" r="r" t="t"/>
              <a:pathLst>
                <a:path extrusionOk="0" h="15239" w="26670">
                  <a:moveTo>
                    <a:pt x="17132" y="0"/>
                  </a:moveTo>
                  <a:lnTo>
                    <a:pt x="14770" y="0"/>
                  </a:lnTo>
                  <a:lnTo>
                    <a:pt x="6235" y="0"/>
                  </a:lnTo>
                  <a:lnTo>
                    <a:pt x="0" y="2298"/>
                  </a:lnTo>
                  <a:lnTo>
                    <a:pt x="4330" y="15214"/>
                  </a:lnTo>
                  <a:lnTo>
                    <a:pt x="13068" y="14490"/>
                  </a:lnTo>
                  <a:lnTo>
                    <a:pt x="20688" y="12700"/>
                  </a:lnTo>
                  <a:lnTo>
                    <a:pt x="26263" y="8978"/>
                  </a:lnTo>
                  <a:lnTo>
                    <a:pt x="26212" y="609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13" name="Google Shape;4013;gefe2f4b35a_0_17"/>
            <p:cNvSpPr/>
            <p:nvPr/>
          </p:nvSpPr>
          <p:spPr>
            <a:xfrm>
              <a:off x="582086" y="150846"/>
              <a:ext cx="7620" cy="8889"/>
            </a:xfrm>
            <a:custGeom>
              <a:rect b="b" l="l" r="r" t="t"/>
              <a:pathLst>
                <a:path extrusionOk="0" h="8889" w="7620">
                  <a:moveTo>
                    <a:pt x="7480" y="0"/>
                  </a:moveTo>
                  <a:lnTo>
                    <a:pt x="6210" y="165"/>
                  </a:lnTo>
                  <a:lnTo>
                    <a:pt x="4838" y="228"/>
                  </a:lnTo>
                  <a:lnTo>
                    <a:pt x="2298" y="228"/>
                  </a:lnTo>
                  <a:lnTo>
                    <a:pt x="0" y="139"/>
                  </a:lnTo>
                  <a:lnTo>
                    <a:pt x="50" y="8509"/>
                  </a:lnTo>
                  <a:lnTo>
                    <a:pt x="3263" y="6362"/>
                  </a:lnTo>
                  <a:lnTo>
                    <a:pt x="5791" y="3581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14" name="Google Shape;4014;gefe2f4b35a_0_17"/>
            <p:cNvSpPr/>
            <p:nvPr/>
          </p:nvSpPr>
          <p:spPr>
            <a:xfrm>
              <a:off x="3278175" y="150392"/>
              <a:ext cx="1555114" cy="30480"/>
            </a:xfrm>
            <a:custGeom>
              <a:rect b="b" l="l" r="r" t="t"/>
              <a:pathLst>
                <a:path extrusionOk="0" h="30480" w="1555114">
                  <a:moveTo>
                    <a:pt x="12128" y="22225"/>
                  </a:moveTo>
                  <a:lnTo>
                    <a:pt x="11912" y="14224"/>
                  </a:lnTo>
                  <a:lnTo>
                    <a:pt x="7620" y="6705"/>
                  </a:lnTo>
                  <a:lnTo>
                    <a:pt x="0" y="457"/>
                  </a:lnTo>
                  <a:lnTo>
                    <a:pt x="342" y="9359"/>
                  </a:lnTo>
                  <a:lnTo>
                    <a:pt x="482" y="18453"/>
                  </a:lnTo>
                  <a:lnTo>
                    <a:pt x="2247" y="25920"/>
                  </a:lnTo>
                  <a:lnTo>
                    <a:pt x="7493" y="29959"/>
                  </a:lnTo>
                  <a:lnTo>
                    <a:pt x="12128" y="22225"/>
                  </a:lnTo>
                  <a:close/>
                </a:path>
                <a:path extrusionOk="0" h="30480" w="1555114">
                  <a:moveTo>
                    <a:pt x="250609" y="22694"/>
                  </a:moveTo>
                  <a:lnTo>
                    <a:pt x="250024" y="12026"/>
                  </a:lnTo>
                  <a:lnTo>
                    <a:pt x="245935" y="5016"/>
                  </a:lnTo>
                  <a:lnTo>
                    <a:pt x="238734" y="1181"/>
                  </a:lnTo>
                  <a:lnTo>
                    <a:pt x="228803" y="0"/>
                  </a:lnTo>
                  <a:lnTo>
                    <a:pt x="226339" y="0"/>
                  </a:lnTo>
                  <a:lnTo>
                    <a:pt x="223697" y="152"/>
                  </a:lnTo>
                  <a:lnTo>
                    <a:pt x="220916" y="457"/>
                  </a:lnTo>
                  <a:lnTo>
                    <a:pt x="222605" y="11671"/>
                  </a:lnTo>
                  <a:lnTo>
                    <a:pt x="229616" y="17678"/>
                  </a:lnTo>
                  <a:lnTo>
                    <a:pt x="239687" y="20637"/>
                  </a:lnTo>
                  <a:lnTo>
                    <a:pt x="250609" y="22694"/>
                  </a:lnTo>
                  <a:close/>
                </a:path>
                <a:path extrusionOk="0" h="30480" w="1555114">
                  <a:moveTo>
                    <a:pt x="1554784" y="6997"/>
                  </a:moveTo>
                  <a:lnTo>
                    <a:pt x="1554289" y="457"/>
                  </a:lnTo>
                  <a:lnTo>
                    <a:pt x="1552663" y="1079"/>
                  </a:lnTo>
                  <a:lnTo>
                    <a:pt x="1550657" y="1308"/>
                  </a:lnTo>
                  <a:lnTo>
                    <a:pt x="1546098" y="1308"/>
                  </a:lnTo>
                  <a:lnTo>
                    <a:pt x="1543519" y="1054"/>
                  </a:lnTo>
                  <a:lnTo>
                    <a:pt x="1540878" y="736"/>
                  </a:lnTo>
                  <a:lnTo>
                    <a:pt x="1541043" y="3390"/>
                  </a:lnTo>
                  <a:lnTo>
                    <a:pt x="1541259" y="6007"/>
                  </a:lnTo>
                  <a:lnTo>
                    <a:pt x="1541526" y="8585"/>
                  </a:lnTo>
                  <a:lnTo>
                    <a:pt x="1543494" y="8686"/>
                  </a:lnTo>
                  <a:lnTo>
                    <a:pt x="1550441" y="8686"/>
                  </a:lnTo>
                  <a:lnTo>
                    <a:pt x="1554784" y="69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15" name="Google Shape;4015;gefe2f4b35a_0_17"/>
            <p:cNvSpPr/>
            <p:nvPr/>
          </p:nvSpPr>
          <p:spPr>
            <a:xfrm>
              <a:off x="4795188" y="149826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13589" y="0"/>
                  </a:moveTo>
                  <a:lnTo>
                    <a:pt x="10401" y="0"/>
                  </a:lnTo>
                  <a:lnTo>
                    <a:pt x="4368" y="0"/>
                  </a:lnTo>
                  <a:lnTo>
                    <a:pt x="0" y="1663"/>
                  </a:lnTo>
                  <a:lnTo>
                    <a:pt x="457" y="8166"/>
                  </a:lnTo>
                  <a:lnTo>
                    <a:pt x="2057" y="7556"/>
                  </a:lnTo>
                  <a:lnTo>
                    <a:pt x="4038" y="7340"/>
                  </a:lnTo>
                  <a:lnTo>
                    <a:pt x="9448" y="7340"/>
                  </a:lnTo>
                  <a:lnTo>
                    <a:pt x="22072" y="8978"/>
                  </a:lnTo>
                  <a:lnTo>
                    <a:pt x="24523" y="9144"/>
                  </a:lnTo>
                  <a:lnTo>
                    <a:pt x="24257" y="6578"/>
                  </a:lnTo>
                  <a:lnTo>
                    <a:pt x="24041" y="3962"/>
                  </a:lnTo>
                  <a:lnTo>
                    <a:pt x="23876" y="1308"/>
                  </a:lnTo>
                  <a:lnTo>
                    <a:pt x="135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16" name="Google Shape;4016;gefe2f4b35a_0_17"/>
            <p:cNvSpPr/>
            <p:nvPr/>
          </p:nvSpPr>
          <p:spPr>
            <a:xfrm>
              <a:off x="1473479" y="149833"/>
              <a:ext cx="4427220" cy="31750"/>
            </a:xfrm>
            <a:custGeom>
              <a:rect b="b" l="l" r="r" t="t"/>
              <a:pathLst>
                <a:path extrusionOk="0" h="31750" w="4427220">
                  <a:moveTo>
                    <a:pt x="51790" y="8166"/>
                  </a:moveTo>
                  <a:lnTo>
                    <a:pt x="49225" y="8953"/>
                  </a:lnTo>
                  <a:lnTo>
                    <a:pt x="46189" y="9232"/>
                  </a:lnTo>
                  <a:lnTo>
                    <a:pt x="38620" y="9232"/>
                  </a:lnTo>
                  <a:lnTo>
                    <a:pt x="19850" y="7340"/>
                  </a:lnTo>
                  <a:lnTo>
                    <a:pt x="15646" y="7340"/>
                  </a:lnTo>
                  <a:lnTo>
                    <a:pt x="7645" y="7340"/>
                  </a:lnTo>
                  <a:lnTo>
                    <a:pt x="1371" y="9055"/>
                  </a:lnTo>
                  <a:lnTo>
                    <a:pt x="0" y="15773"/>
                  </a:lnTo>
                  <a:lnTo>
                    <a:pt x="2374" y="15100"/>
                  </a:lnTo>
                  <a:lnTo>
                    <a:pt x="5168" y="14859"/>
                  </a:lnTo>
                  <a:lnTo>
                    <a:pt x="12496" y="14859"/>
                  </a:lnTo>
                  <a:lnTo>
                    <a:pt x="31623" y="16865"/>
                  </a:lnTo>
                  <a:lnTo>
                    <a:pt x="44005" y="16865"/>
                  </a:lnTo>
                  <a:lnTo>
                    <a:pt x="50368" y="15074"/>
                  </a:lnTo>
                  <a:lnTo>
                    <a:pt x="51790" y="8166"/>
                  </a:lnTo>
                  <a:close/>
                </a:path>
                <a:path extrusionOk="0" h="31750" w="4427220">
                  <a:moveTo>
                    <a:pt x="1267015" y="13030"/>
                  </a:moveTo>
                  <a:lnTo>
                    <a:pt x="1259687" y="8166"/>
                  </a:lnTo>
                  <a:lnTo>
                    <a:pt x="1257058" y="14833"/>
                  </a:lnTo>
                  <a:lnTo>
                    <a:pt x="1252702" y="19773"/>
                  </a:lnTo>
                  <a:lnTo>
                    <a:pt x="1248168" y="24498"/>
                  </a:lnTo>
                  <a:lnTo>
                    <a:pt x="1245019" y="30518"/>
                  </a:lnTo>
                  <a:lnTo>
                    <a:pt x="1246759" y="31280"/>
                  </a:lnTo>
                  <a:lnTo>
                    <a:pt x="1248524" y="31623"/>
                  </a:lnTo>
                  <a:lnTo>
                    <a:pt x="1250264" y="31623"/>
                  </a:lnTo>
                  <a:lnTo>
                    <a:pt x="1259763" y="28359"/>
                  </a:lnTo>
                  <a:lnTo>
                    <a:pt x="1266202" y="20967"/>
                  </a:lnTo>
                  <a:lnTo>
                    <a:pt x="1267015" y="13030"/>
                  </a:lnTo>
                  <a:close/>
                </a:path>
                <a:path extrusionOk="0" h="31750" w="4427220">
                  <a:moveTo>
                    <a:pt x="1303997" y="8153"/>
                  </a:moveTo>
                  <a:lnTo>
                    <a:pt x="1289050" y="8153"/>
                  </a:lnTo>
                  <a:lnTo>
                    <a:pt x="1289050" y="23266"/>
                  </a:lnTo>
                  <a:lnTo>
                    <a:pt x="1303997" y="23266"/>
                  </a:lnTo>
                  <a:lnTo>
                    <a:pt x="1303997" y="8153"/>
                  </a:lnTo>
                  <a:close/>
                </a:path>
                <a:path extrusionOk="0" h="31750" w="4427220">
                  <a:moveTo>
                    <a:pt x="4427093" y="1016"/>
                  </a:moveTo>
                  <a:lnTo>
                    <a:pt x="4425480" y="1638"/>
                  </a:lnTo>
                  <a:lnTo>
                    <a:pt x="4423473" y="1866"/>
                  </a:lnTo>
                  <a:lnTo>
                    <a:pt x="4418038" y="1866"/>
                  </a:lnTo>
                  <a:lnTo>
                    <a:pt x="4403395" y="0"/>
                  </a:lnTo>
                  <a:lnTo>
                    <a:pt x="4400207" y="0"/>
                  </a:lnTo>
                  <a:lnTo>
                    <a:pt x="4394174" y="0"/>
                  </a:lnTo>
                  <a:lnTo>
                    <a:pt x="4389818" y="1663"/>
                  </a:lnTo>
                  <a:lnTo>
                    <a:pt x="4390314" y="8166"/>
                  </a:lnTo>
                  <a:lnTo>
                    <a:pt x="4396016" y="10007"/>
                  </a:lnTo>
                  <a:lnTo>
                    <a:pt x="4398861" y="14617"/>
                  </a:lnTo>
                  <a:lnTo>
                    <a:pt x="4397807" y="23266"/>
                  </a:lnTo>
                  <a:lnTo>
                    <a:pt x="4400080" y="23342"/>
                  </a:lnTo>
                  <a:lnTo>
                    <a:pt x="4410418" y="21297"/>
                  </a:lnTo>
                  <a:lnTo>
                    <a:pt x="4417530" y="16027"/>
                  </a:lnTo>
                  <a:lnTo>
                    <a:pt x="4422660" y="8839"/>
                  </a:lnTo>
                  <a:lnTo>
                    <a:pt x="4427093" y="101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17" name="Google Shape;4017;gefe2f4b35a_0_17"/>
            <p:cNvSpPr/>
            <p:nvPr/>
          </p:nvSpPr>
          <p:spPr>
            <a:xfrm>
              <a:off x="4965132" y="157993"/>
              <a:ext cx="22860" cy="22860"/>
            </a:xfrm>
            <a:custGeom>
              <a:rect b="b" l="l" r="r" t="t"/>
              <a:pathLst>
                <a:path extrusionOk="0" h="22860" w="22860">
                  <a:moveTo>
                    <a:pt x="14744" y="0"/>
                  </a:moveTo>
                  <a:lnTo>
                    <a:pt x="11583" y="6233"/>
                  </a:lnTo>
                  <a:lnTo>
                    <a:pt x="5543" y="9494"/>
                  </a:lnTo>
                  <a:lnTo>
                    <a:pt x="417" y="13596"/>
                  </a:lnTo>
                  <a:lnTo>
                    <a:pt x="0" y="22352"/>
                  </a:lnTo>
                  <a:lnTo>
                    <a:pt x="22250" y="22352"/>
                  </a:lnTo>
                  <a:lnTo>
                    <a:pt x="21250" y="8499"/>
                  </a:lnTo>
                  <a:lnTo>
                    <a:pt x="19364" y="2910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18" name="Google Shape;4018;gefe2f4b35a_0_17"/>
            <p:cNvSpPr/>
            <p:nvPr/>
          </p:nvSpPr>
          <p:spPr>
            <a:xfrm>
              <a:off x="4559973" y="179983"/>
              <a:ext cx="4612005" cy="30479"/>
            </a:xfrm>
            <a:custGeom>
              <a:rect b="b" l="l" r="r" t="t"/>
              <a:pathLst>
                <a:path extrusionOk="0" h="30479" w="4612005">
                  <a:moveTo>
                    <a:pt x="13957" y="15621"/>
                  </a:moveTo>
                  <a:lnTo>
                    <a:pt x="13462" y="6299"/>
                  </a:lnTo>
                  <a:lnTo>
                    <a:pt x="11658" y="1638"/>
                  </a:lnTo>
                  <a:lnTo>
                    <a:pt x="8191" y="1638"/>
                  </a:lnTo>
                  <a:lnTo>
                    <a:pt x="6083" y="1638"/>
                  </a:lnTo>
                  <a:lnTo>
                    <a:pt x="3365" y="3365"/>
                  </a:lnTo>
                  <a:lnTo>
                    <a:pt x="0" y="7861"/>
                  </a:lnTo>
                  <a:lnTo>
                    <a:pt x="4267" y="17043"/>
                  </a:lnTo>
                  <a:lnTo>
                    <a:pt x="7581" y="20294"/>
                  </a:lnTo>
                  <a:lnTo>
                    <a:pt x="12636" y="20294"/>
                  </a:lnTo>
                  <a:lnTo>
                    <a:pt x="13957" y="15621"/>
                  </a:lnTo>
                  <a:close/>
                </a:path>
                <a:path extrusionOk="0" h="30479" w="4612005">
                  <a:moveTo>
                    <a:pt x="66230" y="368"/>
                  </a:moveTo>
                  <a:lnTo>
                    <a:pt x="65049" y="114"/>
                  </a:lnTo>
                  <a:lnTo>
                    <a:pt x="63804" y="0"/>
                  </a:lnTo>
                  <a:lnTo>
                    <a:pt x="62522" y="0"/>
                  </a:lnTo>
                  <a:lnTo>
                    <a:pt x="49771" y="3251"/>
                  </a:lnTo>
                  <a:lnTo>
                    <a:pt x="39446" y="11176"/>
                  </a:lnTo>
                  <a:lnTo>
                    <a:pt x="36042" y="21069"/>
                  </a:lnTo>
                  <a:lnTo>
                    <a:pt x="44056" y="30213"/>
                  </a:lnTo>
                  <a:lnTo>
                    <a:pt x="48209" y="21196"/>
                  </a:lnTo>
                  <a:lnTo>
                    <a:pt x="62230" y="9194"/>
                  </a:lnTo>
                  <a:lnTo>
                    <a:pt x="66230" y="368"/>
                  </a:lnTo>
                  <a:close/>
                </a:path>
                <a:path extrusionOk="0" h="30479" w="4612005">
                  <a:moveTo>
                    <a:pt x="4611395" y="30200"/>
                  </a:moveTo>
                  <a:lnTo>
                    <a:pt x="4611230" y="30060"/>
                  </a:lnTo>
                  <a:lnTo>
                    <a:pt x="4611065" y="30137"/>
                  </a:lnTo>
                  <a:lnTo>
                    <a:pt x="4611268" y="30200"/>
                  </a:lnTo>
                  <a:lnTo>
                    <a:pt x="4611395" y="302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19" name="Google Shape;4019;gefe2f4b35a_0_17"/>
            <p:cNvSpPr/>
            <p:nvPr/>
          </p:nvSpPr>
          <p:spPr>
            <a:xfrm>
              <a:off x="9171135" y="179297"/>
              <a:ext cx="36829" cy="31114"/>
            </a:xfrm>
            <a:custGeom>
              <a:rect b="b" l="l" r="r" t="t"/>
              <a:pathLst>
                <a:path extrusionOk="0" h="31114" w="36829">
                  <a:moveTo>
                    <a:pt x="30492" y="0"/>
                  </a:moveTo>
                  <a:lnTo>
                    <a:pt x="27901" y="0"/>
                  </a:lnTo>
                  <a:lnTo>
                    <a:pt x="16416" y="3063"/>
                  </a:lnTo>
                  <a:lnTo>
                    <a:pt x="9493" y="10726"/>
                  </a:lnTo>
                  <a:lnTo>
                    <a:pt x="4799" y="20697"/>
                  </a:lnTo>
                  <a:lnTo>
                    <a:pt x="0" y="30683"/>
                  </a:lnTo>
                  <a:lnTo>
                    <a:pt x="36741" y="1041"/>
                  </a:lnTo>
                  <a:lnTo>
                    <a:pt x="33426" y="330"/>
                  </a:lnTo>
                  <a:lnTo>
                    <a:pt x="304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20" name="Google Shape;4020;gefe2f4b35a_0_17"/>
            <p:cNvSpPr/>
            <p:nvPr/>
          </p:nvSpPr>
          <p:spPr>
            <a:xfrm>
              <a:off x="5715478" y="187755"/>
              <a:ext cx="6350" cy="10160"/>
            </a:xfrm>
            <a:custGeom>
              <a:rect b="b" l="l" r="r" t="t"/>
              <a:pathLst>
                <a:path extrusionOk="0" h="10160" w="6350">
                  <a:moveTo>
                    <a:pt x="3581" y="0"/>
                  </a:moveTo>
                  <a:lnTo>
                    <a:pt x="1955" y="0"/>
                  </a:lnTo>
                  <a:lnTo>
                    <a:pt x="1638" y="0"/>
                  </a:lnTo>
                  <a:lnTo>
                    <a:pt x="1308" y="25"/>
                  </a:lnTo>
                  <a:lnTo>
                    <a:pt x="977" y="88"/>
                  </a:lnTo>
                  <a:lnTo>
                    <a:pt x="1473" y="4165"/>
                  </a:lnTo>
                  <a:lnTo>
                    <a:pt x="965" y="7264"/>
                  </a:lnTo>
                  <a:lnTo>
                    <a:pt x="0" y="9918"/>
                  </a:lnTo>
                  <a:lnTo>
                    <a:pt x="4076" y="4648"/>
                  </a:lnTo>
                  <a:lnTo>
                    <a:pt x="6121" y="2032"/>
                  </a:lnTo>
                  <a:lnTo>
                    <a:pt x="4978" y="749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21" name="Google Shape;4021;gefe2f4b35a_0_17"/>
            <p:cNvSpPr/>
            <p:nvPr/>
          </p:nvSpPr>
          <p:spPr>
            <a:xfrm>
              <a:off x="5708308" y="189784"/>
              <a:ext cx="17779" cy="29845"/>
            </a:xfrm>
            <a:custGeom>
              <a:rect b="b" l="l" r="r" t="t"/>
              <a:pathLst>
                <a:path extrusionOk="0" h="29845" w="17779">
                  <a:moveTo>
                    <a:pt x="13296" y="0"/>
                  </a:moveTo>
                  <a:lnTo>
                    <a:pt x="7175" y="7886"/>
                  </a:lnTo>
                  <a:lnTo>
                    <a:pt x="4864" y="14300"/>
                  </a:lnTo>
                  <a:lnTo>
                    <a:pt x="0" y="18224"/>
                  </a:lnTo>
                  <a:lnTo>
                    <a:pt x="647" y="27660"/>
                  </a:lnTo>
                  <a:lnTo>
                    <a:pt x="3111" y="29070"/>
                  </a:lnTo>
                  <a:lnTo>
                    <a:pt x="5283" y="29679"/>
                  </a:lnTo>
                  <a:lnTo>
                    <a:pt x="13931" y="29679"/>
                  </a:lnTo>
                  <a:lnTo>
                    <a:pt x="17043" y="21755"/>
                  </a:lnTo>
                  <a:lnTo>
                    <a:pt x="17246" y="8343"/>
                  </a:lnTo>
                  <a:lnTo>
                    <a:pt x="15887" y="2857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22" name="Google Shape;4022;gefe2f4b35a_0_17"/>
            <p:cNvSpPr/>
            <p:nvPr/>
          </p:nvSpPr>
          <p:spPr>
            <a:xfrm>
              <a:off x="10606304" y="187681"/>
              <a:ext cx="9525" cy="6350"/>
            </a:xfrm>
            <a:custGeom>
              <a:rect b="b" l="l" r="r" t="t"/>
              <a:pathLst>
                <a:path extrusionOk="0" h="6350" w="9525">
                  <a:moveTo>
                    <a:pt x="6134" y="0"/>
                  </a:moveTo>
                  <a:lnTo>
                    <a:pt x="2679" y="0"/>
                  </a:lnTo>
                  <a:lnTo>
                    <a:pt x="2184" y="0"/>
                  </a:lnTo>
                  <a:lnTo>
                    <a:pt x="1663" y="50"/>
                  </a:lnTo>
                  <a:lnTo>
                    <a:pt x="1117" y="165"/>
                  </a:lnTo>
                  <a:lnTo>
                    <a:pt x="990" y="2082"/>
                  </a:lnTo>
                  <a:lnTo>
                    <a:pt x="736" y="4013"/>
                  </a:lnTo>
                  <a:lnTo>
                    <a:pt x="0" y="5435"/>
                  </a:lnTo>
                  <a:lnTo>
                    <a:pt x="6324" y="5829"/>
                  </a:lnTo>
                  <a:lnTo>
                    <a:pt x="9347" y="6045"/>
                  </a:lnTo>
                  <a:lnTo>
                    <a:pt x="8343" y="2565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23" name="Google Shape;4023;gefe2f4b35a_0_17"/>
            <p:cNvSpPr/>
            <p:nvPr/>
          </p:nvSpPr>
          <p:spPr>
            <a:xfrm>
              <a:off x="10600216" y="193113"/>
              <a:ext cx="16509" cy="19685"/>
            </a:xfrm>
            <a:custGeom>
              <a:rect b="b" l="l" r="r" t="t"/>
              <a:pathLst>
                <a:path extrusionOk="0" h="19685" w="16509">
                  <a:moveTo>
                    <a:pt x="6083" y="0"/>
                  </a:moveTo>
                  <a:lnTo>
                    <a:pt x="5359" y="1371"/>
                  </a:lnTo>
                  <a:lnTo>
                    <a:pt x="4178" y="2286"/>
                  </a:lnTo>
                  <a:lnTo>
                    <a:pt x="1549" y="2286"/>
                  </a:lnTo>
                  <a:lnTo>
                    <a:pt x="812" y="2184"/>
                  </a:lnTo>
                  <a:lnTo>
                    <a:pt x="0" y="1981"/>
                  </a:lnTo>
                  <a:lnTo>
                    <a:pt x="0" y="17081"/>
                  </a:lnTo>
                  <a:lnTo>
                    <a:pt x="2425" y="18580"/>
                  </a:lnTo>
                  <a:lnTo>
                    <a:pt x="4584" y="19215"/>
                  </a:lnTo>
                  <a:lnTo>
                    <a:pt x="12319" y="19215"/>
                  </a:lnTo>
                  <a:lnTo>
                    <a:pt x="15570" y="13055"/>
                  </a:lnTo>
                  <a:lnTo>
                    <a:pt x="16179" y="4711"/>
                  </a:lnTo>
                  <a:lnTo>
                    <a:pt x="15989" y="2514"/>
                  </a:lnTo>
                  <a:lnTo>
                    <a:pt x="15443" y="609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24" name="Google Shape;4024;gefe2f4b35a_0_17"/>
            <p:cNvSpPr/>
            <p:nvPr/>
          </p:nvSpPr>
          <p:spPr>
            <a:xfrm>
              <a:off x="183400" y="195096"/>
              <a:ext cx="11706860" cy="18414"/>
            </a:xfrm>
            <a:custGeom>
              <a:rect b="b" l="l" r="r" t="t"/>
              <a:pathLst>
                <a:path extrusionOk="0" h="18414" w="11706860">
                  <a:moveTo>
                    <a:pt x="24371" y="10782"/>
                  </a:moveTo>
                  <a:lnTo>
                    <a:pt x="24358" y="6959"/>
                  </a:lnTo>
                  <a:lnTo>
                    <a:pt x="21907" y="6210"/>
                  </a:lnTo>
                  <a:lnTo>
                    <a:pt x="19138" y="5842"/>
                  </a:lnTo>
                  <a:lnTo>
                    <a:pt x="16395" y="5842"/>
                  </a:lnTo>
                  <a:lnTo>
                    <a:pt x="8128" y="5842"/>
                  </a:lnTo>
                  <a:lnTo>
                    <a:pt x="0" y="9144"/>
                  </a:lnTo>
                  <a:lnTo>
                    <a:pt x="1041" y="15100"/>
                  </a:lnTo>
                  <a:lnTo>
                    <a:pt x="2247" y="14947"/>
                  </a:lnTo>
                  <a:lnTo>
                    <a:pt x="3352" y="14871"/>
                  </a:lnTo>
                  <a:lnTo>
                    <a:pt x="8343" y="14871"/>
                  </a:lnTo>
                  <a:lnTo>
                    <a:pt x="11264" y="15900"/>
                  </a:lnTo>
                  <a:lnTo>
                    <a:pt x="13931" y="17195"/>
                  </a:lnTo>
                  <a:lnTo>
                    <a:pt x="19050" y="12217"/>
                  </a:lnTo>
                  <a:lnTo>
                    <a:pt x="21691" y="11226"/>
                  </a:lnTo>
                  <a:lnTo>
                    <a:pt x="24371" y="10782"/>
                  </a:lnTo>
                  <a:close/>
                </a:path>
                <a:path extrusionOk="0" h="18414" w="11706860">
                  <a:moveTo>
                    <a:pt x="11706733" y="13335"/>
                  </a:moveTo>
                  <a:lnTo>
                    <a:pt x="11705412" y="7708"/>
                  </a:lnTo>
                  <a:lnTo>
                    <a:pt x="11698389" y="0"/>
                  </a:lnTo>
                  <a:lnTo>
                    <a:pt x="11693208" y="7988"/>
                  </a:lnTo>
                  <a:lnTo>
                    <a:pt x="11692776" y="13576"/>
                  </a:lnTo>
                  <a:lnTo>
                    <a:pt x="11695506" y="16865"/>
                  </a:lnTo>
                  <a:lnTo>
                    <a:pt x="11699786" y="17945"/>
                  </a:lnTo>
                  <a:lnTo>
                    <a:pt x="11704231" y="16776"/>
                  </a:lnTo>
                  <a:lnTo>
                    <a:pt x="11706733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25" name="Google Shape;4025;gefe2f4b35a_0_17"/>
            <p:cNvSpPr/>
            <p:nvPr/>
          </p:nvSpPr>
          <p:spPr>
            <a:xfrm>
              <a:off x="197340" y="202046"/>
              <a:ext cx="21589" cy="15875"/>
            </a:xfrm>
            <a:custGeom>
              <a:rect b="b" l="l" r="r" t="t"/>
              <a:pathLst>
                <a:path extrusionOk="0" h="15875" w="21589">
                  <a:moveTo>
                    <a:pt x="10426" y="0"/>
                  </a:moveTo>
                  <a:lnTo>
                    <a:pt x="10439" y="3822"/>
                  </a:lnTo>
                  <a:lnTo>
                    <a:pt x="7759" y="4267"/>
                  </a:lnTo>
                  <a:lnTo>
                    <a:pt x="5105" y="5257"/>
                  </a:lnTo>
                  <a:lnTo>
                    <a:pt x="0" y="10236"/>
                  </a:lnTo>
                  <a:lnTo>
                    <a:pt x="939" y="10693"/>
                  </a:lnTo>
                  <a:lnTo>
                    <a:pt x="9753" y="15455"/>
                  </a:lnTo>
                  <a:lnTo>
                    <a:pt x="16192" y="15443"/>
                  </a:lnTo>
                  <a:lnTo>
                    <a:pt x="16713" y="15405"/>
                  </a:lnTo>
                  <a:lnTo>
                    <a:pt x="21501" y="7035"/>
                  </a:lnTo>
                  <a:lnTo>
                    <a:pt x="17144" y="2057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26" name="Google Shape;4026;gefe2f4b35a_0_17"/>
            <p:cNvSpPr/>
            <p:nvPr/>
          </p:nvSpPr>
          <p:spPr>
            <a:xfrm>
              <a:off x="449681" y="202704"/>
              <a:ext cx="5038090" cy="45720"/>
            </a:xfrm>
            <a:custGeom>
              <a:rect b="b" l="l" r="r" t="t"/>
              <a:pathLst>
                <a:path extrusionOk="0" h="45720" w="5038090">
                  <a:moveTo>
                    <a:pt x="36537" y="32943"/>
                  </a:moveTo>
                  <a:lnTo>
                    <a:pt x="34188" y="20853"/>
                  </a:lnTo>
                  <a:lnTo>
                    <a:pt x="25781" y="11303"/>
                  </a:lnTo>
                  <a:lnTo>
                    <a:pt x="14782" y="7429"/>
                  </a:lnTo>
                  <a:lnTo>
                    <a:pt x="8547" y="7429"/>
                  </a:lnTo>
                  <a:lnTo>
                    <a:pt x="2705" y="11557"/>
                  </a:lnTo>
                  <a:lnTo>
                    <a:pt x="0" y="22250"/>
                  </a:lnTo>
                  <a:lnTo>
                    <a:pt x="1358" y="22123"/>
                  </a:lnTo>
                  <a:lnTo>
                    <a:pt x="9499" y="22123"/>
                  </a:lnTo>
                  <a:lnTo>
                    <a:pt x="16179" y="45377"/>
                  </a:lnTo>
                  <a:lnTo>
                    <a:pt x="25260" y="45377"/>
                  </a:lnTo>
                  <a:lnTo>
                    <a:pt x="27165" y="45097"/>
                  </a:lnTo>
                  <a:lnTo>
                    <a:pt x="29400" y="44488"/>
                  </a:lnTo>
                  <a:lnTo>
                    <a:pt x="36537" y="32943"/>
                  </a:lnTo>
                  <a:close/>
                </a:path>
                <a:path extrusionOk="0" h="45720" w="5038090">
                  <a:moveTo>
                    <a:pt x="3970972" y="4432"/>
                  </a:moveTo>
                  <a:lnTo>
                    <a:pt x="3963035" y="0"/>
                  </a:lnTo>
                  <a:lnTo>
                    <a:pt x="3959606" y="6426"/>
                  </a:lnTo>
                  <a:lnTo>
                    <a:pt x="3955377" y="16141"/>
                  </a:lnTo>
                  <a:lnTo>
                    <a:pt x="3954983" y="25158"/>
                  </a:lnTo>
                  <a:lnTo>
                    <a:pt x="3963035" y="29502"/>
                  </a:lnTo>
                  <a:lnTo>
                    <a:pt x="3966451" y="23190"/>
                  </a:lnTo>
                  <a:lnTo>
                    <a:pt x="3970604" y="13500"/>
                  </a:lnTo>
                  <a:lnTo>
                    <a:pt x="3970972" y="4432"/>
                  </a:lnTo>
                  <a:close/>
                </a:path>
                <a:path extrusionOk="0" h="45720" w="5038090">
                  <a:moveTo>
                    <a:pt x="4611294" y="7493"/>
                  </a:moveTo>
                  <a:lnTo>
                    <a:pt x="4607687" y="5461"/>
                  </a:lnTo>
                  <a:lnTo>
                    <a:pt x="4604461" y="4584"/>
                  </a:lnTo>
                  <a:lnTo>
                    <a:pt x="4601654" y="4584"/>
                  </a:lnTo>
                  <a:lnTo>
                    <a:pt x="4591939" y="9296"/>
                  </a:lnTo>
                  <a:lnTo>
                    <a:pt x="4587646" y="19850"/>
                  </a:lnTo>
                  <a:lnTo>
                    <a:pt x="4589018" y="30835"/>
                  </a:lnTo>
                  <a:lnTo>
                    <a:pt x="4596308" y="36868"/>
                  </a:lnTo>
                  <a:lnTo>
                    <a:pt x="4596485" y="25806"/>
                  </a:lnTo>
                  <a:lnTo>
                    <a:pt x="4601870" y="20027"/>
                  </a:lnTo>
                  <a:lnTo>
                    <a:pt x="4608220" y="15328"/>
                  </a:lnTo>
                  <a:lnTo>
                    <a:pt x="4611294" y="7493"/>
                  </a:lnTo>
                  <a:close/>
                </a:path>
                <a:path extrusionOk="0" h="45720" w="5038090">
                  <a:moveTo>
                    <a:pt x="5037556" y="14478"/>
                  </a:moveTo>
                  <a:lnTo>
                    <a:pt x="5035880" y="11671"/>
                  </a:lnTo>
                  <a:lnTo>
                    <a:pt x="5033505" y="9728"/>
                  </a:lnTo>
                  <a:lnTo>
                    <a:pt x="5030571" y="9728"/>
                  </a:lnTo>
                  <a:lnTo>
                    <a:pt x="5026711" y="9728"/>
                  </a:lnTo>
                  <a:lnTo>
                    <a:pt x="5021897" y="13081"/>
                  </a:lnTo>
                  <a:lnTo>
                    <a:pt x="5016436" y="22250"/>
                  </a:lnTo>
                  <a:lnTo>
                    <a:pt x="5024348" y="31496"/>
                  </a:lnTo>
                  <a:lnTo>
                    <a:pt x="5030076" y="34874"/>
                  </a:lnTo>
                  <a:lnTo>
                    <a:pt x="5035245" y="34874"/>
                  </a:lnTo>
                  <a:lnTo>
                    <a:pt x="5036337" y="34493"/>
                  </a:lnTo>
                  <a:lnTo>
                    <a:pt x="5037226" y="33807"/>
                  </a:lnTo>
                  <a:lnTo>
                    <a:pt x="5037556" y="144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27" name="Google Shape;4027;gefe2f4b35a_0_17"/>
            <p:cNvSpPr/>
            <p:nvPr/>
          </p:nvSpPr>
          <p:spPr>
            <a:xfrm>
              <a:off x="5486911" y="217173"/>
              <a:ext cx="3810" cy="19685"/>
            </a:xfrm>
            <a:custGeom>
              <a:rect b="b" l="l" r="r" t="t"/>
              <a:pathLst>
                <a:path extrusionOk="0" h="19685" w="3810">
                  <a:moveTo>
                    <a:pt x="330" y="0"/>
                  </a:moveTo>
                  <a:lnTo>
                    <a:pt x="0" y="19342"/>
                  </a:lnTo>
                  <a:lnTo>
                    <a:pt x="2705" y="17284"/>
                  </a:lnTo>
                  <a:lnTo>
                    <a:pt x="3568" y="12560"/>
                  </a:lnTo>
                  <a:lnTo>
                    <a:pt x="2565" y="5029"/>
                  </a:lnTo>
                  <a:lnTo>
                    <a:pt x="1676" y="2247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28" name="Google Shape;4028;gefe2f4b35a_0_17"/>
            <p:cNvSpPr/>
            <p:nvPr/>
          </p:nvSpPr>
          <p:spPr>
            <a:xfrm>
              <a:off x="258102" y="216597"/>
              <a:ext cx="8907780" cy="30479"/>
            </a:xfrm>
            <a:custGeom>
              <a:rect b="b" l="l" r="r" t="t"/>
              <a:pathLst>
                <a:path extrusionOk="0" h="30479" w="8907780">
                  <a:moveTo>
                    <a:pt x="30416" y="14097"/>
                  </a:moveTo>
                  <a:lnTo>
                    <a:pt x="26301" y="6781"/>
                  </a:lnTo>
                  <a:lnTo>
                    <a:pt x="19227" y="1828"/>
                  </a:lnTo>
                  <a:lnTo>
                    <a:pt x="11150" y="0"/>
                  </a:lnTo>
                  <a:lnTo>
                    <a:pt x="6019" y="0"/>
                  </a:lnTo>
                  <a:lnTo>
                    <a:pt x="1498" y="2463"/>
                  </a:lnTo>
                  <a:lnTo>
                    <a:pt x="0" y="8343"/>
                  </a:lnTo>
                  <a:lnTo>
                    <a:pt x="7378" y="10795"/>
                  </a:lnTo>
                  <a:lnTo>
                    <a:pt x="16090" y="21526"/>
                  </a:lnTo>
                  <a:lnTo>
                    <a:pt x="23279" y="23964"/>
                  </a:lnTo>
                  <a:lnTo>
                    <a:pt x="25057" y="23964"/>
                  </a:lnTo>
                  <a:lnTo>
                    <a:pt x="27139" y="23660"/>
                  </a:lnTo>
                  <a:lnTo>
                    <a:pt x="29603" y="22974"/>
                  </a:lnTo>
                  <a:lnTo>
                    <a:pt x="30416" y="14097"/>
                  </a:lnTo>
                  <a:close/>
                </a:path>
                <a:path extrusionOk="0" h="30479" w="8907780">
                  <a:moveTo>
                    <a:pt x="1930120" y="8343"/>
                  </a:moveTo>
                  <a:lnTo>
                    <a:pt x="1915121" y="8343"/>
                  </a:lnTo>
                  <a:lnTo>
                    <a:pt x="1915121" y="22961"/>
                  </a:lnTo>
                  <a:lnTo>
                    <a:pt x="1930120" y="22961"/>
                  </a:lnTo>
                  <a:lnTo>
                    <a:pt x="1930120" y="8343"/>
                  </a:lnTo>
                  <a:close/>
                </a:path>
                <a:path extrusionOk="0" h="30479" w="8907780">
                  <a:moveTo>
                    <a:pt x="3852456" y="15608"/>
                  </a:moveTo>
                  <a:lnTo>
                    <a:pt x="3843388" y="13754"/>
                  </a:lnTo>
                  <a:lnTo>
                    <a:pt x="3837101" y="11379"/>
                  </a:lnTo>
                  <a:lnTo>
                    <a:pt x="3831755" y="11379"/>
                  </a:lnTo>
                  <a:lnTo>
                    <a:pt x="3826065" y="11379"/>
                  </a:lnTo>
                  <a:lnTo>
                    <a:pt x="3821430" y="14071"/>
                  </a:lnTo>
                  <a:lnTo>
                    <a:pt x="3815638" y="22974"/>
                  </a:lnTo>
                  <a:lnTo>
                    <a:pt x="3819906" y="27571"/>
                  </a:lnTo>
                  <a:lnTo>
                    <a:pt x="3827576" y="30391"/>
                  </a:lnTo>
                  <a:lnTo>
                    <a:pt x="3843731" y="30391"/>
                  </a:lnTo>
                  <a:lnTo>
                    <a:pt x="3852011" y="26098"/>
                  </a:lnTo>
                  <a:lnTo>
                    <a:pt x="3852456" y="15608"/>
                  </a:lnTo>
                  <a:close/>
                </a:path>
                <a:path extrusionOk="0" h="30479" w="8907780">
                  <a:moveTo>
                    <a:pt x="8907691" y="13195"/>
                  </a:moveTo>
                  <a:lnTo>
                    <a:pt x="8906980" y="10312"/>
                  </a:lnTo>
                  <a:lnTo>
                    <a:pt x="8898242" y="8356"/>
                  </a:lnTo>
                  <a:lnTo>
                    <a:pt x="8898064" y="8724"/>
                  </a:lnTo>
                  <a:lnTo>
                    <a:pt x="8897937" y="8940"/>
                  </a:lnTo>
                  <a:lnTo>
                    <a:pt x="8905811" y="16814"/>
                  </a:lnTo>
                  <a:lnTo>
                    <a:pt x="8907691" y="1319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29" name="Google Shape;4029;gefe2f4b35a_0_17"/>
            <p:cNvSpPr/>
            <p:nvPr/>
          </p:nvSpPr>
          <p:spPr>
            <a:xfrm>
              <a:off x="9148537" y="225536"/>
              <a:ext cx="15875" cy="29210"/>
            </a:xfrm>
            <a:custGeom>
              <a:rect b="b" l="l" r="r" t="t"/>
              <a:pathLst>
                <a:path extrusionOk="0" h="29210" w="15875">
                  <a:moveTo>
                    <a:pt x="7513" y="0"/>
                  </a:moveTo>
                  <a:lnTo>
                    <a:pt x="3865" y="6691"/>
                  </a:lnTo>
                  <a:lnTo>
                    <a:pt x="22" y="16109"/>
                  </a:lnTo>
                  <a:lnTo>
                    <a:pt x="0" y="24699"/>
                  </a:lnTo>
                  <a:lnTo>
                    <a:pt x="7818" y="28905"/>
                  </a:lnTo>
                  <a:lnTo>
                    <a:pt x="6756" y="22927"/>
                  </a:lnTo>
                  <a:lnTo>
                    <a:pt x="8883" y="17384"/>
                  </a:lnTo>
                  <a:lnTo>
                    <a:pt x="12370" y="12344"/>
                  </a:lnTo>
                  <a:lnTo>
                    <a:pt x="15387" y="7874"/>
                  </a:lnTo>
                  <a:lnTo>
                    <a:pt x="75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30" name="Google Shape;4030;gefe2f4b35a_0_17"/>
            <p:cNvSpPr/>
            <p:nvPr/>
          </p:nvSpPr>
          <p:spPr>
            <a:xfrm>
              <a:off x="9185946" y="224947"/>
              <a:ext cx="27940" cy="47625"/>
            </a:xfrm>
            <a:custGeom>
              <a:rect b="b" l="l" r="r" t="t"/>
              <a:pathLst>
                <a:path extrusionOk="0" h="47625" w="27940">
                  <a:moveTo>
                    <a:pt x="14719" y="0"/>
                  </a:moveTo>
                  <a:lnTo>
                    <a:pt x="12549" y="5282"/>
                  </a:lnTo>
                  <a:lnTo>
                    <a:pt x="7916" y="7961"/>
                  </a:lnTo>
                  <a:lnTo>
                    <a:pt x="3005" y="10313"/>
                  </a:lnTo>
                  <a:lnTo>
                    <a:pt x="0" y="14617"/>
                  </a:lnTo>
                  <a:lnTo>
                    <a:pt x="1435" y="14439"/>
                  </a:lnTo>
                  <a:lnTo>
                    <a:pt x="9982" y="14439"/>
                  </a:lnTo>
                  <a:lnTo>
                    <a:pt x="6845" y="37007"/>
                  </a:lnTo>
                  <a:lnTo>
                    <a:pt x="17462" y="47294"/>
                  </a:lnTo>
                  <a:lnTo>
                    <a:pt x="23963" y="34729"/>
                  </a:lnTo>
                  <a:lnTo>
                    <a:pt x="27435" y="21751"/>
                  </a:lnTo>
                  <a:lnTo>
                    <a:pt x="25234" y="9722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31" name="Google Shape;4031;gefe2f4b35a_0_17"/>
            <p:cNvSpPr/>
            <p:nvPr/>
          </p:nvSpPr>
          <p:spPr>
            <a:xfrm>
              <a:off x="9191716" y="261957"/>
              <a:ext cx="12065" cy="15239"/>
            </a:xfrm>
            <a:custGeom>
              <a:rect b="b" l="l" r="r" t="t"/>
              <a:pathLst>
                <a:path extrusionOk="0" h="15239" w="12065">
                  <a:moveTo>
                    <a:pt x="1079" y="0"/>
                  </a:moveTo>
                  <a:lnTo>
                    <a:pt x="88" y="7937"/>
                  </a:lnTo>
                  <a:lnTo>
                    <a:pt x="0" y="14935"/>
                  </a:lnTo>
                  <a:lnTo>
                    <a:pt x="7416" y="14935"/>
                  </a:lnTo>
                  <a:lnTo>
                    <a:pt x="8153" y="14871"/>
                  </a:lnTo>
                  <a:lnTo>
                    <a:pt x="8953" y="14731"/>
                  </a:lnTo>
                  <a:lnTo>
                    <a:pt x="10782" y="11811"/>
                  </a:lnTo>
                  <a:lnTo>
                    <a:pt x="11696" y="10287"/>
                  </a:lnTo>
                  <a:lnTo>
                    <a:pt x="4610" y="3441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32" name="Google Shape;4032;gefe2f4b35a_0_17"/>
            <p:cNvSpPr/>
            <p:nvPr/>
          </p:nvSpPr>
          <p:spPr>
            <a:xfrm>
              <a:off x="9542018" y="224421"/>
              <a:ext cx="328929" cy="30479"/>
            </a:xfrm>
            <a:custGeom>
              <a:rect b="b" l="l" r="r" t="t"/>
              <a:pathLst>
                <a:path extrusionOk="0" h="30479" w="328929">
                  <a:moveTo>
                    <a:pt x="49085" y="7785"/>
                  </a:moveTo>
                  <a:lnTo>
                    <a:pt x="47548" y="5067"/>
                  </a:lnTo>
                  <a:lnTo>
                    <a:pt x="43383" y="3898"/>
                  </a:lnTo>
                  <a:lnTo>
                    <a:pt x="38087" y="3898"/>
                  </a:lnTo>
                  <a:lnTo>
                    <a:pt x="22631" y="6299"/>
                  </a:lnTo>
                  <a:lnTo>
                    <a:pt x="7950" y="12496"/>
                  </a:lnTo>
                  <a:lnTo>
                    <a:pt x="0" y="20916"/>
                  </a:lnTo>
                  <a:lnTo>
                    <a:pt x="4737" y="30022"/>
                  </a:lnTo>
                  <a:lnTo>
                    <a:pt x="13449" y="22110"/>
                  </a:lnTo>
                  <a:lnTo>
                    <a:pt x="40373" y="15824"/>
                  </a:lnTo>
                  <a:lnTo>
                    <a:pt x="49085" y="7785"/>
                  </a:lnTo>
                  <a:close/>
                </a:path>
                <a:path extrusionOk="0" h="30479" w="328929">
                  <a:moveTo>
                    <a:pt x="328485" y="17640"/>
                  </a:moveTo>
                  <a:lnTo>
                    <a:pt x="328396" y="0"/>
                  </a:lnTo>
                  <a:lnTo>
                    <a:pt x="328256" y="0"/>
                  </a:lnTo>
                  <a:lnTo>
                    <a:pt x="319989" y="863"/>
                  </a:lnTo>
                  <a:lnTo>
                    <a:pt x="313550" y="3556"/>
                  </a:lnTo>
                  <a:lnTo>
                    <a:pt x="309118" y="8267"/>
                  </a:lnTo>
                  <a:lnTo>
                    <a:pt x="306882" y="15163"/>
                  </a:lnTo>
                  <a:lnTo>
                    <a:pt x="309905" y="18415"/>
                  </a:lnTo>
                  <a:lnTo>
                    <a:pt x="314528" y="20167"/>
                  </a:lnTo>
                  <a:lnTo>
                    <a:pt x="322440" y="20167"/>
                  </a:lnTo>
                  <a:lnTo>
                    <a:pt x="325691" y="19342"/>
                  </a:lnTo>
                  <a:lnTo>
                    <a:pt x="328485" y="176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33" name="Google Shape;4033;gefe2f4b35a_0_17"/>
            <p:cNvSpPr/>
            <p:nvPr/>
          </p:nvSpPr>
          <p:spPr>
            <a:xfrm>
              <a:off x="9870419" y="224411"/>
              <a:ext cx="8890" cy="17779"/>
            </a:xfrm>
            <a:custGeom>
              <a:rect b="b" l="l" r="r" t="t"/>
              <a:pathLst>
                <a:path extrusionOk="0" h="17779" w="8890">
                  <a:moveTo>
                    <a:pt x="2438" y="0"/>
                  </a:moveTo>
                  <a:lnTo>
                    <a:pt x="0" y="0"/>
                  </a:lnTo>
                  <a:lnTo>
                    <a:pt x="88" y="17640"/>
                  </a:lnTo>
                  <a:lnTo>
                    <a:pt x="4889" y="14693"/>
                  </a:lnTo>
                  <a:lnTo>
                    <a:pt x="8318" y="9118"/>
                  </a:lnTo>
                  <a:lnTo>
                    <a:pt x="7823" y="533"/>
                  </a:lnTo>
                  <a:lnTo>
                    <a:pt x="5054" y="19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34" name="Google Shape;4034;gefe2f4b35a_0_17"/>
            <p:cNvSpPr/>
            <p:nvPr/>
          </p:nvSpPr>
          <p:spPr>
            <a:xfrm>
              <a:off x="13413955" y="22494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11" y="8335"/>
                  </a:lnTo>
                  <a:lnTo>
                    <a:pt x="3789" y="14576"/>
                  </a:lnTo>
                  <a:lnTo>
                    <a:pt x="8545" y="19088"/>
                  </a:lnTo>
                  <a:lnTo>
                    <a:pt x="14693" y="22237"/>
                  </a:lnTo>
                  <a:lnTo>
                    <a:pt x="13837" y="13851"/>
                  </a:lnTo>
                  <a:lnTo>
                    <a:pt x="10937" y="7527"/>
                  </a:lnTo>
                  <a:lnTo>
                    <a:pt x="6242" y="29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35" name="Google Shape;4035;gefe2f4b35a_0_17"/>
            <p:cNvSpPr/>
            <p:nvPr/>
          </p:nvSpPr>
          <p:spPr>
            <a:xfrm>
              <a:off x="144754" y="233603"/>
              <a:ext cx="5586730" cy="36195"/>
            </a:xfrm>
            <a:custGeom>
              <a:rect b="b" l="l" r="r" t="t"/>
              <a:pathLst>
                <a:path extrusionOk="0" h="36195" w="5586730">
                  <a:moveTo>
                    <a:pt x="17792" y="5969"/>
                  </a:moveTo>
                  <a:lnTo>
                    <a:pt x="13004" y="1625"/>
                  </a:lnTo>
                  <a:lnTo>
                    <a:pt x="9232" y="0"/>
                  </a:lnTo>
                  <a:lnTo>
                    <a:pt x="6413" y="0"/>
                  </a:lnTo>
                  <a:lnTo>
                    <a:pt x="2209" y="0"/>
                  </a:lnTo>
                  <a:lnTo>
                    <a:pt x="152" y="3632"/>
                  </a:lnTo>
                  <a:lnTo>
                    <a:pt x="0" y="10909"/>
                  </a:lnTo>
                  <a:lnTo>
                    <a:pt x="1917" y="14541"/>
                  </a:lnTo>
                  <a:lnTo>
                    <a:pt x="8597" y="14541"/>
                  </a:lnTo>
                  <a:lnTo>
                    <a:pt x="12674" y="12280"/>
                  </a:lnTo>
                  <a:lnTo>
                    <a:pt x="17792" y="5969"/>
                  </a:lnTo>
                  <a:close/>
                </a:path>
                <a:path extrusionOk="0" h="36195" w="5586730">
                  <a:moveTo>
                    <a:pt x="5586349" y="5981"/>
                  </a:moveTo>
                  <a:lnTo>
                    <a:pt x="5584863" y="5930"/>
                  </a:lnTo>
                  <a:lnTo>
                    <a:pt x="5583263" y="5981"/>
                  </a:lnTo>
                  <a:lnTo>
                    <a:pt x="5578386" y="12649"/>
                  </a:lnTo>
                  <a:lnTo>
                    <a:pt x="5573560" y="19367"/>
                  </a:lnTo>
                  <a:lnTo>
                    <a:pt x="5568797" y="26136"/>
                  </a:lnTo>
                  <a:lnTo>
                    <a:pt x="5564086" y="32956"/>
                  </a:lnTo>
                  <a:lnTo>
                    <a:pt x="5565991" y="34099"/>
                  </a:lnTo>
                  <a:lnTo>
                    <a:pt x="5568493" y="35013"/>
                  </a:lnTo>
                  <a:lnTo>
                    <a:pt x="5571693" y="35598"/>
                  </a:lnTo>
                  <a:lnTo>
                    <a:pt x="5575160" y="28003"/>
                  </a:lnTo>
                  <a:lnTo>
                    <a:pt x="5579135" y="20916"/>
                  </a:lnTo>
                  <a:lnTo>
                    <a:pt x="5583047" y="13766"/>
                  </a:lnTo>
                  <a:lnTo>
                    <a:pt x="5586349" y="59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36" name="Google Shape;4036;gefe2f4b35a_0_17"/>
            <p:cNvSpPr/>
            <p:nvPr/>
          </p:nvSpPr>
          <p:spPr>
            <a:xfrm>
              <a:off x="5704038" y="239576"/>
              <a:ext cx="24129" cy="27304"/>
            </a:xfrm>
            <a:custGeom>
              <a:rect b="b" l="l" r="r" t="t"/>
              <a:pathLst>
                <a:path extrusionOk="0" h="27304" w="24129">
                  <a:moveTo>
                    <a:pt x="23988" y="0"/>
                  </a:moveTo>
                  <a:lnTo>
                    <a:pt x="11884" y="3589"/>
                  </a:lnTo>
                  <a:lnTo>
                    <a:pt x="3122" y="11010"/>
                  </a:lnTo>
                  <a:lnTo>
                    <a:pt x="0" y="19670"/>
                  </a:lnTo>
                  <a:lnTo>
                    <a:pt x="4811" y="26974"/>
                  </a:lnTo>
                  <a:lnTo>
                    <a:pt x="9524" y="20159"/>
                  </a:lnTo>
                  <a:lnTo>
                    <a:pt x="14290" y="13392"/>
                  </a:lnTo>
                  <a:lnTo>
                    <a:pt x="19111" y="6672"/>
                  </a:lnTo>
                  <a:lnTo>
                    <a:pt x="23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37" name="Google Shape;4037;gefe2f4b35a_0_17"/>
            <p:cNvSpPr/>
            <p:nvPr/>
          </p:nvSpPr>
          <p:spPr>
            <a:xfrm>
              <a:off x="80543" y="246747"/>
              <a:ext cx="4297680" cy="22860"/>
            </a:xfrm>
            <a:custGeom>
              <a:rect b="b" l="l" r="r" t="t"/>
              <a:pathLst>
                <a:path extrusionOk="0" h="22860" w="4297680">
                  <a:moveTo>
                    <a:pt x="27190" y="8458"/>
                  </a:moveTo>
                  <a:lnTo>
                    <a:pt x="25882" y="3721"/>
                  </a:lnTo>
                  <a:lnTo>
                    <a:pt x="20891" y="927"/>
                  </a:lnTo>
                  <a:lnTo>
                    <a:pt x="14071" y="0"/>
                  </a:lnTo>
                  <a:lnTo>
                    <a:pt x="7035" y="0"/>
                  </a:lnTo>
                  <a:lnTo>
                    <a:pt x="0" y="2654"/>
                  </a:lnTo>
                  <a:lnTo>
                    <a:pt x="850" y="7696"/>
                  </a:lnTo>
                  <a:lnTo>
                    <a:pt x="1041" y="7658"/>
                  </a:lnTo>
                  <a:lnTo>
                    <a:pt x="5791" y="8458"/>
                  </a:lnTo>
                  <a:lnTo>
                    <a:pt x="13804" y="10401"/>
                  </a:lnTo>
                  <a:lnTo>
                    <a:pt x="20929" y="12865"/>
                  </a:lnTo>
                  <a:lnTo>
                    <a:pt x="22999" y="15189"/>
                  </a:lnTo>
                  <a:lnTo>
                    <a:pt x="27190" y="8458"/>
                  </a:lnTo>
                  <a:close/>
                </a:path>
                <a:path extrusionOk="0" h="22860" w="4297680">
                  <a:moveTo>
                    <a:pt x="1221930" y="13830"/>
                  </a:moveTo>
                  <a:lnTo>
                    <a:pt x="1216266" y="7696"/>
                  </a:lnTo>
                  <a:lnTo>
                    <a:pt x="1206296" y="13703"/>
                  </a:lnTo>
                  <a:lnTo>
                    <a:pt x="1203807" y="18046"/>
                  </a:lnTo>
                  <a:lnTo>
                    <a:pt x="1206461" y="20688"/>
                  </a:lnTo>
                  <a:lnTo>
                    <a:pt x="1211922" y="21577"/>
                  </a:lnTo>
                  <a:lnTo>
                    <a:pt x="1217650" y="20739"/>
                  </a:lnTo>
                  <a:lnTo>
                    <a:pt x="1221689" y="18161"/>
                  </a:lnTo>
                  <a:lnTo>
                    <a:pt x="1221930" y="13830"/>
                  </a:lnTo>
                  <a:close/>
                </a:path>
                <a:path extrusionOk="0" h="22860" w="4297680">
                  <a:moveTo>
                    <a:pt x="4297172" y="7759"/>
                  </a:moveTo>
                  <a:lnTo>
                    <a:pt x="4287837" y="444"/>
                  </a:lnTo>
                  <a:lnTo>
                    <a:pt x="4282237" y="6261"/>
                  </a:lnTo>
                  <a:lnTo>
                    <a:pt x="4270578" y="10452"/>
                  </a:lnTo>
                  <a:lnTo>
                    <a:pt x="4263885" y="15138"/>
                  </a:lnTo>
                  <a:lnTo>
                    <a:pt x="4273143" y="22453"/>
                  </a:lnTo>
                  <a:lnTo>
                    <a:pt x="4278884" y="16637"/>
                  </a:lnTo>
                  <a:lnTo>
                    <a:pt x="4290542" y="12446"/>
                  </a:lnTo>
                  <a:lnTo>
                    <a:pt x="4297172" y="77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38" name="Google Shape;4038;gefe2f4b35a_0_17"/>
            <p:cNvSpPr/>
            <p:nvPr/>
          </p:nvSpPr>
          <p:spPr>
            <a:xfrm>
              <a:off x="5074494" y="260205"/>
              <a:ext cx="33020" cy="17145"/>
            </a:xfrm>
            <a:custGeom>
              <a:rect b="b" l="l" r="r" t="t"/>
              <a:pathLst>
                <a:path extrusionOk="0" h="17145" w="33020">
                  <a:moveTo>
                    <a:pt x="16141" y="0"/>
                  </a:moveTo>
                  <a:lnTo>
                    <a:pt x="7962" y="0"/>
                  </a:lnTo>
                  <a:lnTo>
                    <a:pt x="0" y="3213"/>
                  </a:lnTo>
                  <a:lnTo>
                    <a:pt x="1168" y="8978"/>
                  </a:lnTo>
                  <a:lnTo>
                    <a:pt x="2933" y="8851"/>
                  </a:lnTo>
                  <a:lnTo>
                    <a:pt x="9271" y="8851"/>
                  </a:lnTo>
                  <a:lnTo>
                    <a:pt x="23444" y="16535"/>
                  </a:lnTo>
                  <a:lnTo>
                    <a:pt x="29933" y="16522"/>
                  </a:lnTo>
                  <a:lnTo>
                    <a:pt x="30518" y="16471"/>
                  </a:lnTo>
                  <a:lnTo>
                    <a:pt x="32475" y="9086"/>
                  </a:lnTo>
                  <a:lnTo>
                    <a:pt x="29635" y="3959"/>
                  </a:lnTo>
                  <a:lnTo>
                    <a:pt x="23642" y="969"/>
                  </a:lnTo>
                  <a:lnTo>
                    <a:pt x="161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39" name="Google Shape;4039;gefe2f4b35a_0_17"/>
            <p:cNvSpPr/>
            <p:nvPr/>
          </p:nvSpPr>
          <p:spPr>
            <a:xfrm>
              <a:off x="5613473" y="295080"/>
              <a:ext cx="19050" cy="11429"/>
            </a:xfrm>
            <a:custGeom>
              <a:rect b="b" l="l" r="r" t="t"/>
              <a:pathLst>
                <a:path extrusionOk="0" h="11429" w="19050">
                  <a:moveTo>
                    <a:pt x="7505" y="0"/>
                  </a:moveTo>
                  <a:lnTo>
                    <a:pt x="4813" y="3543"/>
                  </a:lnTo>
                  <a:lnTo>
                    <a:pt x="2019" y="6959"/>
                  </a:lnTo>
                  <a:lnTo>
                    <a:pt x="0" y="11112"/>
                  </a:lnTo>
                  <a:lnTo>
                    <a:pt x="1524" y="10960"/>
                  </a:lnTo>
                  <a:lnTo>
                    <a:pt x="3149" y="10909"/>
                  </a:lnTo>
                  <a:lnTo>
                    <a:pt x="6311" y="10909"/>
                  </a:lnTo>
                  <a:lnTo>
                    <a:pt x="12433" y="11061"/>
                  </a:lnTo>
                  <a:lnTo>
                    <a:pt x="15532" y="11061"/>
                  </a:lnTo>
                  <a:lnTo>
                    <a:pt x="17094" y="11023"/>
                  </a:lnTo>
                  <a:lnTo>
                    <a:pt x="18567" y="10896"/>
                  </a:lnTo>
                  <a:lnTo>
                    <a:pt x="11176" y="3657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40" name="Google Shape;4040;gefe2f4b35a_0_17"/>
            <p:cNvSpPr/>
            <p:nvPr/>
          </p:nvSpPr>
          <p:spPr>
            <a:xfrm>
              <a:off x="5620974" y="261932"/>
              <a:ext cx="22225" cy="44450"/>
            </a:xfrm>
            <a:custGeom>
              <a:rect b="b" l="l" r="r" t="t"/>
              <a:pathLst>
                <a:path extrusionOk="0" h="44450" w="22225">
                  <a:moveTo>
                    <a:pt x="7099" y="0"/>
                  </a:moveTo>
                  <a:lnTo>
                    <a:pt x="8456" y="11430"/>
                  </a:lnTo>
                  <a:lnTo>
                    <a:pt x="7183" y="20231"/>
                  </a:lnTo>
                  <a:lnTo>
                    <a:pt x="4093" y="27203"/>
                  </a:lnTo>
                  <a:lnTo>
                    <a:pt x="0" y="33147"/>
                  </a:lnTo>
                  <a:lnTo>
                    <a:pt x="11061" y="44043"/>
                  </a:lnTo>
                  <a:lnTo>
                    <a:pt x="16433" y="43573"/>
                  </a:lnTo>
                  <a:lnTo>
                    <a:pt x="20739" y="41973"/>
                  </a:lnTo>
                  <a:lnTo>
                    <a:pt x="21844" y="37096"/>
                  </a:lnTo>
                  <a:lnTo>
                    <a:pt x="14166" y="27508"/>
                  </a:lnTo>
                  <a:lnTo>
                    <a:pt x="17400" y="15609"/>
                  </a:lnTo>
                  <a:lnTo>
                    <a:pt x="19170" y="518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41" name="Google Shape;4041;gefe2f4b35a_0_17"/>
            <p:cNvSpPr/>
            <p:nvPr/>
          </p:nvSpPr>
          <p:spPr>
            <a:xfrm>
              <a:off x="5306" y="276683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2438" y="0"/>
                  </a:moveTo>
                  <a:lnTo>
                    <a:pt x="800" y="254"/>
                  </a:lnTo>
                  <a:lnTo>
                    <a:pt x="0" y="393"/>
                  </a:lnTo>
                  <a:lnTo>
                    <a:pt x="1219" y="1435"/>
                  </a:lnTo>
                  <a:lnTo>
                    <a:pt x="1828" y="1943"/>
                  </a:lnTo>
                  <a:lnTo>
                    <a:pt x="2044" y="1308"/>
                  </a:lnTo>
                  <a:lnTo>
                    <a:pt x="2235" y="66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42" name="Google Shape;4042;gefe2f4b35a_0_17"/>
            <p:cNvSpPr/>
            <p:nvPr/>
          </p:nvSpPr>
          <p:spPr>
            <a:xfrm>
              <a:off x="0" y="277077"/>
              <a:ext cx="7620" cy="15875"/>
            </a:xfrm>
            <a:custGeom>
              <a:rect b="b" l="l" r="r" t="t"/>
              <a:pathLst>
                <a:path extrusionOk="0" h="15875" w="7620">
                  <a:moveTo>
                    <a:pt x="5303" y="0"/>
                  </a:moveTo>
                  <a:lnTo>
                    <a:pt x="0" y="1207"/>
                  </a:lnTo>
                  <a:lnTo>
                    <a:pt x="0" y="15516"/>
                  </a:lnTo>
                  <a:lnTo>
                    <a:pt x="3807" y="9984"/>
                  </a:lnTo>
                  <a:lnTo>
                    <a:pt x="7145" y="1549"/>
                  </a:lnTo>
                  <a:lnTo>
                    <a:pt x="53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43" name="Google Shape;4043;gefe2f4b35a_0_17"/>
            <p:cNvSpPr/>
            <p:nvPr/>
          </p:nvSpPr>
          <p:spPr>
            <a:xfrm>
              <a:off x="3222447" y="276262"/>
              <a:ext cx="2546985" cy="17145"/>
            </a:xfrm>
            <a:custGeom>
              <a:rect b="b" l="l" r="r" t="t"/>
              <a:pathLst>
                <a:path extrusionOk="0" h="17145" w="2546985">
                  <a:moveTo>
                    <a:pt x="33858" y="419"/>
                  </a:moveTo>
                  <a:lnTo>
                    <a:pt x="32499" y="609"/>
                  </a:lnTo>
                  <a:lnTo>
                    <a:pt x="31026" y="685"/>
                  </a:lnTo>
                  <a:lnTo>
                    <a:pt x="27114" y="685"/>
                  </a:lnTo>
                  <a:lnTo>
                    <a:pt x="17043" y="0"/>
                  </a:lnTo>
                  <a:lnTo>
                    <a:pt x="14706" y="0"/>
                  </a:lnTo>
                  <a:lnTo>
                    <a:pt x="6197" y="0"/>
                  </a:lnTo>
                  <a:lnTo>
                    <a:pt x="0" y="2286"/>
                  </a:lnTo>
                  <a:lnTo>
                    <a:pt x="4152" y="15176"/>
                  </a:lnTo>
                  <a:lnTo>
                    <a:pt x="7023" y="15519"/>
                  </a:lnTo>
                  <a:lnTo>
                    <a:pt x="9728" y="15709"/>
                  </a:lnTo>
                  <a:lnTo>
                    <a:pt x="12242" y="15709"/>
                  </a:lnTo>
                  <a:lnTo>
                    <a:pt x="20637" y="14846"/>
                  </a:lnTo>
                  <a:lnTo>
                    <a:pt x="27139" y="12128"/>
                  </a:lnTo>
                  <a:lnTo>
                    <a:pt x="31597" y="7378"/>
                  </a:lnTo>
                  <a:lnTo>
                    <a:pt x="33858" y="419"/>
                  </a:lnTo>
                  <a:close/>
                </a:path>
                <a:path extrusionOk="0" h="17145" w="2546985">
                  <a:moveTo>
                    <a:pt x="2140369" y="419"/>
                  </a:moveTo>
                  <a:lnTo>
                    <a:pt x="2118195" y="419"/>
                  </a:lnTo>
                  <a:lnTo>
                    <a:pt x="2118195" y="15163"/>
                  </a:lnTo>
                  <a:lnTo>
                    <a:pt x="2140369" y="15163"/>
                  </a:lnTo>
                  <a:lnTo>
                    <a:pt x="2140369" y="419"/>
                  </a:lnTo>
                  <a:close/>
                </a:path>
                <a:path extrusionOk="0" h="17145" w="2546985">
                  <a:moveTo>
                    <a:pt x="2546794" y="13919"/>
                  </a:moveTo>
                  <a:lnTo>
                    <a:pt x="2545486" y="8026"/>
                  </a:lnTo>
                  <a:lnTo>
                    <a:pt x="2537002" y="7404"/>
                  </a:lnTo>
                  <a:lnTo>
                    <a:pt x="2535618" y="114"/>
                  </a:lnTo>
                  <a:lnTo>
                    <a:pt x="2526741" y="114"/>
                  </a:lnTo>
                  <a:lnTo>
                    <a:pt x="2525725" y="114"/>
                  </a:lnTo>
                  <a:lnTo>
                    <a:pt x="2524607" y="215"/>
                  </a:lnTo>
                  <a:lnTo>
                    <a:pt x="2523363" y="419"/>
                  </a:lnTo>
                  <a:lnTo>
                    <a:pt x="2521127" y="7493"/>
                  </a:lnTo>
                  <a:lnTo>
                    <a:pt x="2523439" y="12611"/>
                  </a:lnTo>
                  <a:lnTo>
                    <a:pt x="2528620" y="15722"/>
                  </a:lnTo>
                  <a:lnTo>
                    <a:pt x="2535059" y="16764"/>
                  </a:lnTo>
                  <a:lnTo>
                    <a:pt x="2541206" y="16764"/>
                  </a:lnTo>
                  <a:lnTo>
                    <a:pt x="2546794" y="1391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44" name="Google Shape;4044;gefe2f4b35a_0_17"/>
            <p:cNvSpPr/>
            <p:nvPr/>
          </p:nvSpPr>
          <p:spPr>
            <a:xfrm>
              <a:off x="6187714" y="275719"/>
              <a:ext cx="29845" cy="17145"/>
            </a:xfrm>
            <a:custGeom>
              <a:rect b="b" l="l" r="r" t="t"/>
              <a:pathLst>
                <a:path extrusionOk="0" h="17145" w="29845">
                  <a:moveTo>
                    <a:pt x="8102" y="0"/>
                  </a:moveTo>
                  <a:lnTo>
                    <a:pt x="5651" y="0"/>
                  </a:lnTo>
                  <a:lnTo>
                    <a:pt x="3327" y="0"/>
                  </a:lnTo>
                  <a:lnTo>
                    <a:pt x="1422" y="2171"/>
                  </a:lnTo>
                  <a:lnTo>
                    <a:pt x="0" y="8572"/>
                  </a:lnTo>
                  <a:lnTo>
                    <a:pt x="3022" y="9842"/>
                  </a:lnTo>
                  <a:lnTo>
                    <a:pt x="14096" y="17119"/>
                  </a:lnTo>
                  <a:lnTo>
                    <a:pt x="26047" y="17119"/>
                  </a:lnTo>
                  <a:lnTo>
                    <a:pt x="29273" y="14973"/>
                  </a:lnTo>
                  <a:lnTo>
                    <a:pt x="29692" y="8572"/>
                  </a:lnTo>
                  <a:lnTo>
                    <a:pt x="28168" y="9334"/>
                  </a:lnTo>
                  <a:lnTo>
                    <a:pt x="26682" y="9652"/>
                  </a:lnTo>
                  <a:lnTo>
                    <a:pt x="21259" y="9652"/>
                  </a:lnTo>
                  <a:lnTo>
                    <a:pt x="17589" y="7238"/>
                  </a:lnTo>
                  <a:lnTo>
                    <a:pt x="11010" y="2413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45" name="Google Shape;4045;gefe2f4b35a_0_17"/>
            <p:cNvSpPr/>
            <p:nvPr/>
          </p:nvSpPr>
          <p:spPr>
            <a:xfrm>
              <a:off x="3631780" y="283232"/>
              <a:ext cx="40004" cy="22225"/>
            </a:xfrm>
            <a:custGeom>
              <a:rect b="b" l="l" r="r" t="t"/>
              <a:pathLst>
                <a:path extrusionOk="0" h="22225" w="40004">
                  <a:moveTo>
                    <a:pt x="14287" y="0"/>
                  </a:moveTo>
                  <a:lnTo>
                    <a:pt x="8000" y="0"/>
                  </a:lnTo>
                  <a:lnTo>
                    <a:pt x="5689" y="0"/>
                  </a:lnTo>
                  <a:lnTo>
                    <a:pt x="3060" y="317"/>
                  </a:lnTo>
                  <a:lnTo>
                    <a:pt x="0" y="1054"/>
                  </a:lnTo>
                  <a:lnTo>
                    <a:pt x="1917" y="9016"/>
                  </a:lnTo>
                  <a:lnTo>
                    <a:pt x="7491" y="15313"/>
                  </a:lnTo>
                  <a:lnTo>
                    <a:pt x="15396" y="19642"/>
                  </a:lnTo>
                  <a:lnTo>
                    <a:pt x="24307" y="21704"/>
                  </a:lnTo>
                  <a:lnTo>
                    <a:pt x="29679" y="17589"/>
                  </a:lnTo>
                  <a:lnTo>
                    <a:pt x="34886" y="13347"/>
                  </a:lnTo>
                  <a:lnTo>
                    <a:pt x="39966" y="9017"/>
                  </a:lnTo>
                  <a:lnTo>
                    <a:pt x="37426" y="9258"/>
                  </a:lnTo>
                  <a:lnTo>
                    <a:pt x="30022" y="925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46" name="Google Shape;4046;gefe2f4b35a_0_17"/>
            <p:cNvSpPr/>
            <p:nvPr/>
          </p:nvSpPr>
          <p:spPr>
            <a:xfrm>
              <a:off x="3656096" y="291430"/>
              <a:ext cx="20320" cy="13970"/>
            </a:xfrm>
            <a:custGeom>
              <a:rect b="b" l="l" r="r" t="t"/>
              <a:pathLst>
                <a:path extrusionOk="0" h="13970" w="20320">
                  <a:moveTo>
                    <a:pt x="19964" y="0"/>
                  </a:moveTo>
                  <a:lnTo>
                    <a:pt x="18415" y="381"/>
                  </a:lnTo>
                  <a:lnTo>
                    <a:pt x="16992" y="647"/>
                  </a:lnTo>
                  <a:lnTo>
                    <a:pt x="15646" y="812"/>
                  </a:lnTo>
                  <a:lnTo>
                    <a:pt x="10579" y="5143"/>
                  </a:lnTo>
                  <a:lnTo>
                    <a:pt x="5372" y="9385"/>
                  </a:lnTo>
                  <a:lnTo>
                    <a:pt x="0" y="13500"/>
                  </a:lnTo>
                  <a:lnTo>
                    <a:pt x="952" y="13601"/>
                  </a:lnTo>
                  <a:lnTo>
                    <a:pt x="2844" y="13639"/>
                  </a:lnTo>
                  <a:lnTo>
                    <a:pt x="11747" y="13639"/>
                  </a:lnTo>
                  <a:lnTo>
                    <a:pt x="19507" y="9550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47" name="Google Shape;4047;gefe2f4b35a_0_17"/>
            <p:cNvSpPr/>
            <p:nvPr/>
          </p:nvSpPr>
          <p:spPr>
            <a:xfrm>
              <a:off x="5156492" y="283907"/>
              <a:ext cx="4184015" cy="19050"/>
            </a:xfrm>
            <a:custGeom>
              <a:rect b="b" l="l" r="r" t="t"/>
              <a:pathLst>
                <a:path extrusionOk="0" h="19050" w="4184015">
                  <a:moveTo>
                    <a:pt x="58966" y="381"/>
                  </a:moveTo>
                  <a:lnTo>
                    <a:pt x="46837" y="0"/>
                  </a:lnTo>
                  <a:lnTo>
                    <a:pt x="40932" y="0"/>
                  </a:lnTo>
                  <a:lnTo>
                    <a:pt x="27482" y="546"/>
                  </a:lnTo>
                  <a:lnTo>
                    <a:pt x="15608" y="2705"/>
                  </a:lnTo>
                  <a:lnTo>
                    <a:pt x="6172" y="7302"/>
                  </a:lnTo>
                  <a:lnTo>
                    <a:pt x="0" y="15125"/>
                  </a:lnTo>
                  <a:lnTo>
                    <a:pt x="6083" y="17411"/>
                  </a:lnTo>
                  <a:lnTo>
                    <a:pt x="12331" y="18427"/>
                  </a:lnTo>
                  <a:lnTo>
                    <a:pt x="18415" y="18427"/>
                  </a:lnTo>
                  <a:lnTo>
                    <a:pt x="30810" y="17043"/>
                  </a:lnTo>
                  <a:lnTo>
                    <a:pt x="42125" y="13220"/>
                  </a:lnTo>
                  <a:lnTo>
                    <a:pt x="51714" y="7493"/>
                  </a:lnTo>
                  <a:lnTo>
                    <a:pt x="58966" y="381"/>
                  </a:lnTo>
                  <a:close/>
                </a:path>
                <a:path extrusionOk="0" h="19050" w="4184015">
                  <a:moveTo>
                    <a:pt x="4183989" y="7531"/>
                  </a:moveTo>
                  <a:lnTo>
                    <a:pt x="4178147" y="4127"/>
                  </a:lnTo>
                  <a:lnTo>
                    <a:pt x="4173042" y="2832"/>
                  </a:lnTo>
                  <a:lnTo>
                    <a:pt x="4168851" y="2832"/>
                  </a:lnTo>
                  <a:lnTo>
                    <a:pt x="4162133" y="2832"/>
                  </a:lnTo>
                  <a:lnTo>
                    <a:pt x="4157751" y="6159"/>
                  </a:lnTo>
                  <a:lnTo>
                    <a:pt x="4155109" y="12801"/>
                  </a:lnTo>
                  <a:lnTo>
                    <a:pt x="4156849" y="16129"/>
                  </a:lnTo>
                  <a:lnTo>
                    <a:pt x="4166882" y="16129"/>
                  </a:lnTo>
                  <a:lnTo>
                    <a:pt x="4173956" y="13881"/>
                  </a:lnTo>
                  <a:lnTo>
                    <a:pt x="4183989" y="753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48" name="Google Shape;4048;gefe2f4b35a_0_17"/>
            <p:cNvSpPr/>
            <p:nvPr/>
          </p:nvSpPr>
          <p:spPr>
            <a:xfrm>
              <a:off x="13251975" y="283399"/>
              <a:ext cx="24765" cy="13970"/>
            </a:xfrm>
            <a:custGeom>
              <a:rect b="b" l="l" r="r" t="t"/>
              <a:pathLst>
                <a:path extrusionOk="0" h="13970" w="24765">
                  <a:moveTo>
                    <a:pt x="20853" y="0"/>
                  </a:moveTo>
                  <a:lnTo>
                    <a:pt x="15735" y="0"/>
                  </a:lnTo>
                  <a:lnTo>
                    <a:pt x="11658" y="0"/>
                  </a:lnTo>
                  <a:lnTo>
                    <a:pt x="6299" y="2120"/>
                  </a:lnTo>
                  <a:lnTo>
                    <a:pt x="0" y="8026"/>
                  </a:lnTo>
                  <a:lnTo>
                    <a:pt x="7099" y="11899"/>
                  </a:lnTo>
                  <a:lnTo>
                    <a:pt x="12471" y="13360"/>
                  </a:lnTo>
                  <a:lnTo>
                    <a:pt x="22212" y="13360"/>
                  </a:lnTo>
                  <a:lnTo>
                    <a:pt x="24625" y="10020"/>
                  </a:lnTo>
                  <a:lnTo>
                    <a:pt x="23939" y="3340"/>
                  </a:lnTo>
                  <a:lnTo>
                    <a:pt x="2085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49" name="Google Shape;4049;gefe2f4b35a_0_17"/>
            <p:cNvSpPr/>
            <p:nvPr/>
          </p:nvSpPr>
          <p:spPr>
            <a:xfrm>
              <a:off x="3130883" y="290225"/>
              <a:ext cx="44450" cy="17779"/>
            </a:xfrm>
            <a:custGeom>
              <a:rect b="b" l="l" r="r" t="t"/>
              <a:pathLst>
                <a:path extrusionOk="0" h="17779" w="44450">
                  <a:moveTo>
                    <a:pt x="15227" y="0"/>
                  </a:moveTo>
                  <a:lnTo>
                    <a:pt x="7632" y="0"/>
                  </a:lnTo>
                  <a:lnTo>
                    <a:pt x="1231" y="2273"/>
                  </a:lnTo>
                  <a:lnTo>
                    <a:pt x="0" y="8801"/>
                  </a:lnTo>
                  <a:lnTo>
                    <a:pt x="1790" y="8674"/>
                  </a:lnTo>
                  <a:lnTo>
                    <a:pt x="6273" y="8674"/>
                  </a:lnTo>
                  <a:lnTo>
                    <a:pt x="28295" y="17640"/>
                  </a:lnTo>
                  <a:lnTo>
                    <a:pt x="37858" y="17640"/>
                  </a:lnTo>
                  <a:lnTo>
                    <a:pt x="41859" y="15430"/>
                  </a:lnTo>
                  <a:lnTo>
                    <a:pt x="44221" y="8801"/>
                  </a:lnTo>
                  <a:lnTo>
                    <a:pt x="40003" y="5936"/>
                  </a:lnTo>
                  <a:lnTo>
                    <a:pt x="32891" y="3076"/>
                  </a:lnTo>
                  <a:lnTo>
                    <a:pt x="24195" y="878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50" name="Google Shape;4050;gefe2f4b35a_0_17"/>
            <p:cNvSpPr/>
            <p:nvPr/>
          </p:nvSpPr>
          <p:spPr>
            <a:xfrm>
              <a:off x="3755321" y="290028"/>
              <a:ext cx="12700" cy="24129"/>
            </a:xfrm>
            <a:custGeom>
              <a:rect b="b" l="l" r="r" t="t"/>
              <a:pathLst>
                <a:path extrusionOk="0" h="24129" w="12700">
                  <a:moveTo>
                    <a:pt x="8407" y="0"/>
                  </a:moveTo>
                  <a:lnTo>
                    <a:pt x="6667" y="0"/>
                  </a:lnTo>
                  <a:lnTo>
                    <a:pt x="4406" y="2476"/>
                  </a:lnTo>
                  <a:lnTo>
                    <a:pt x="1638" y="9004"/>
                  </a:lnTo>
                  <a:lnTo>
                    <a:pt x="0" y="13119"/>
                  </a:lnTo>
                  <a:lnTo>
                    <a:pt x="4483" y="23799"/>
                  </a:lnTo>
                  <a:lnTo>
                    <a:pt x="8953" y="23787"/>
                  </a:lnTo>
                  <a:lnTo>
                    <a:pt x="9093" y="23761"/>
                  </a:lnTo>
                  <a:lnTo>
                    <a:pt x="11832" y="19641"/>
                  </a:lnTo>
                  <a:lnTo>
                    <a:pt x="12598" y="11518"/>
                  </a:lnTo>
                  <a:lnTo>
                    <a:pt x="11439" y="3577"/>
                  </a:lnTo>
                  <a:lnTo>
                    <a:pt x="840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51" name="Google Shape;4051;gefe2f4b35a_0_17"/>
            <p:cNvSpPr/>
            <p:nvPr/>
          </p:nvSpPr>
          <p:spPr>
            <a:xfrm>
              <a:off x="7432814" y="291430"/>
              <a:ext cx="36829" cy="30479"/>
            </a:xfrm>
            <a:custGeom>
              <a:rect b="b" l="l" r="r" t="t"/>
              <a:pathLst>
                <a:path extrusionOk="0" h="30479" w="36829">
                  <a:moveTo>
                    <a:pt x="14642" y="0"/>
                  </a:moveTo>
                  <a:lnTo>
                    <a:pt x="11590" y="8036"/>
                  </a:lnTo>
                  <a:lnTo>
                    <a:pt x="5284" y="12850"/>
                  </a:lnTo>
                  <a:lnTo>
                    <a:pt x="0" y="18700"/>
                  </a:lnTo>
                  <a:lnTo>
                    <a:pt x="12" y="29845"/>
                  </a:lnTo>
                  <a:lnTo>
                    <a:pt x="7315" y="30187"/>
                  </a:lnTo>
                  <a:lnTo>
                    <a:pt x="10794" y="30187"/>
                  </a:lnTo>
                  <a:lnTo>
                    <a:pt x="20534" y="29598"/>
                  </a:lnTo>
                  <a:lnTo>
                    <a:pt x="28620" y="27330"/>
                  </a:lnTo>
                  <a:lnTo>
                    <a:pt x="34299" y="22633"/>
                  </a:lnTo>
                  <a:lnTo>
                    <a:pt x="36817" y="14757"/>
                  </a:lnTo>
                  <a:lnTo>
                    <a:pt x="30244" y="12139"/>
                  </a:lnTo>
                  <a:lnTo>
                    <a:pt x="25415" y="7764"/>
                  </a:lnTo>
                  <a:lnTo>
                    <a:pt x="20743" y="3197"/>
                  </a:lnTo>
                  <a:lnTo>
                    <a:pt x="14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52" name="Google Shape;4052;gefe2f4b35a_0_17"/>
            <p:cNvSpPr/>
            <p:nvPr/>
          </p:nvSpPr>
          <p:spPr>
            <a:xfrm>
              <a:off x="12272238" y="291438"/>
              <a:ext cx="1031240" cy="23495"/>
            </a:xfrm>
            <a:custGeom>
              <a:rect b="b" l="l" r="r" t="t"/>
              <a:pathLst>
                <a:path extrusionOk="0" h="23495" w="1031240">
                  <a:moveTo>
                    <a:pt x="22123" y="0"/>
                  </a:moveTo>
                  <a:lnTo>
                    <a:pt x="0" y="0"/>
                  </a:lnTo>
                  <a:lnTo>
                    <a:pt x="787" y="8432"/>
                  </a:lnTo>
                  <a:lnTo>
                    <a:pt x="3759" y="14770"/>
                  </a:lnTo>
                  <a:lnTo>
                    <a:pt x="8521" y="19291"/>
                  </a:lnTo>
                  <a:lnTo>
                    <a:pt x="14630" y="22352"/>
                  </a:lnTo>
                  <a:lnTo>
                    <a:pt x="14376" y="12217"/>
                  </a:lnTo>
                  <a:lnTo>
                    <a:pt x="18059" y="6108"/>
                  </a:lnTo>
                  <a:lnTo>
                    <a:pt x="22123" y="0"/>
                  </a:lnTo>
                  <a:close/>
                </a:path>
                <a:path extrusionOk="0" h="23495" w="1031240">
                  <a:moveTo>
                    <a:pt x="1031240" y="7594"/>
                  </a:moveTo>
                  <a:lnTo>
                    <a:pt x="1028382" y="2374"/>
                  </a:lnTo>
                  <a:lnTo>
                    <a:pt x="1025131" y="368"/>
                  </a:lnTo>
                  <a:lnTo>
                    <a:pt x="1022108" y="368"/>
                  </a:lnTo>
                  <a:lnTo>
                    <a:pt x="1017028" y="368"/>
                  </a:lnTo>
                  <a:lnTo>
                    <a:pt x="1012609" y="6070"/>
                  </a:lnTo>
                  <a:lnTo>
                    <a:pt x="1011224" y="17475"/>
                  </a:lnTo>
                  <a:lnTo>
                    <a:pt x="1014260" y="23177"/>
                  </a:lnTo>
                  <a:lnTo>
                    <a:pt x="1026147" y="23177"/>
                  </a:lnTo>
                  <a:lnTo>
                    <a:pt x="1028522" y="22910"/>
                  </a:lnTo>
                  <a:lnTo>
                    <a:pt x="1031240" y="22352"/>
                  </a:lnTo>
                  <a:lnTo>
                    <a:pt x="1031240" y="759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53" name="Google Shape;4053;gefe2f4b35a_0_17"/>
            <p:cNvSpPr/>
            <p:nvPr/>
          </p:nvSpPr>
          <p:spPr>
            <a:xfrm>
              <a:off x="1554607" y="297522"/>
              <a:ext cx="5709284" cy="35560"/>
            </a:xfrm>
            <a:custGeom>
              <a:rect b="b" l="l" r="r" t="t"/>
              <a:pathLst>
                <a:path extrusionOk="0" h="35560" w="5709284">
                  <a:moveTo>
                    <a:pt x="29540" y="31292"/>
                  </a:moveTo>
                  <a:lnTo>
                    <a:pt x="29273" y="16116"/>
                  </a:lnTo>
                  <a:lnTo>
                    <a:pt x="19608" y="17462"/>
                  </a:lnTo>
                  <a:lnTo>
                    <a:pt x="11404" y="20256"/>
                  </a:lnTo>
                  <a:lnTo>
                    <a:pt x="4813" y="24714"/>
                  </a:lnTo>
                  <a:lnTo>
                    <a:pt x="0" y="31013"/>
                  </a:lnTo>
                  <a:lnTo>
                    <a:pt x="2908" y="33934"/>
                  </a:lnTo>
                  <a:lnTo>
                    <a:pt x="7556" y="35267"/>
                  </a:lnTo>
                  <a:lnTo>
                    <a:pt x="18173" y="35267"/>
                  </a:lnTo>
                  <a:lnTo>
                    <a:pt x="24180" y="33845"/>
                  </a:lnTo>
                  <a:lnTo>
                    <a:pt x="29540" y="31292"/>
                  </a:lnTo>
                  <a:close/>
                </a:path>
                <a:path extrusionOk="0" h="35560" w="5709284">
                  <a:moveTo>
                    <a:pt x="1775333" y="8661"/>
                  </a:moveTo>
                  <a:lnTo>
                    <a:pt x="1771497" y="6248"/>
                  </a:lnTo>
                  <a:lnTo>
                    <a:pt x="1765096" y="3390"/>
                  </a:lnTo>
                  <a:lnTo>
                    <a:pt x="1757413" y="1003"/>
                  </a:lnTo>
                  <a:lnTo>
                    <a:pt x="1749679" y="0"/>
                  </a:lnTo>
                  <a:lnTo>
                    <a:pt x="1743837" y="0"/>
                  </a:lnTo>
                  <a:lnTo>
                    <a:pt x="1739150" y="2197"/>
                  </a:lnTo>
                  <a:lnTo>
                    <a:pt x="1738503" y="8661"/>
                  </a:lnTo>
                  <a:lnTo>
                    <a:pt x="1744052" y="13055"/>
                  </a:lnTo>
                  <a:lnTo>
                    <a:pt x="1750364" y="17551"/>
                  </a:lnTo>
                  <a:lnTo>
                    <a:pt x="1756956" y="21043"/>
                  </a:lnTo>
                  <a:lnTo>
                    <a:pt x="1763318" y="22440"/>
                  </a:lnTo>
                  <a:lnTo>
                    <a:pt x="1768589" y="22440"/>
                  </a:lnTo>
                  <a:lnTo>
                    <a:pt x="1773059" y="18897"/>
                  </a:lnTo>
                  <a:lnTo>
                    <a:pt x="1775333" y="8661"/>
                  </a:lnTo>
                  <a:close/>
                </a:path>
                <a:path extrusionOk="0" h="35560" w="5709284">
                  <a:moveTo>
                    <a:pt x="4183964" y="23761"/>
                  </a:moveTo>
                  <a:lnTo>
                    <a:pt x="4178262" y="20955"/>
                  </a:lnTo>
                  <a:lnTo>
                    <a:pt x="4175226" y="15608"/>
                  </a:lnTo>
                  <a:lnTo>
                    <a:pt x="4172102" y="10426"/>
                  </a:lnTo>
                  <a:lnTo>
                    <a:pt x="4166120" y="8089"/>
                  </a:lnTo>
                  <a:lnTo>
                    <a:pt x="4164888" y="8089"/>
                  </a:lnTo>
                  <a:lnTo>
                    <a:pt x="4163479" y="8267"/>
                  </a:lnTo>
                  <a:lnTo>
                    <a:pt x="4161840" y="8674"/>
                  </a:lnTo>
                  <a:lnTo>
                    <a:pt x="4161142" y="16789"/>
                  </a:lnTo>
                  <a:lnTo>
                    <a:pt x="4164520" y="24104"/>
                  </a:lnTo>
                  <a:lnTo>
                    <a:pt x="4170235" y="29400"/>
                  </a:lnTo>
                  <a:lnTo>
                    <a:pt x="4176585" y="31445"/>
                  </a:lnTo>
                  <a:lnTo>
                    <a:pt x="4180065" y="31445"/>
                  </a:lnTo>
                  <a:lnTo>
                    <a:pt x="4183024" y="29235"/>
                  </a:lnTo>
                  <a:lnTo>
                    <a:pt x="4183964" y="23761"/>
                  </a:lnTo>
                  <a:close/>
                </a:path>
                <a:path extrusionOk="0" h="35560" w="5709284">
                  <a:moveTo>
                    <a:pt x="5708701" y="16268"/>
                  </a:moveTo>
                  <a:lnTo>
                    <a:pt x="5702147" y="10566"/>
                  </a:lnTo>
                  <a:lnTo>
                    <a:pt x="5697626" y="8496"/>
                  </a:lnTo>
                  <a:lnTo>
                    <a:pt x="5694756" y="8496"/>
                  </a:lnTo>
                  <a:lnTo>
                    <a:pt x="5690971" y="8496"/>
                  </a:lnTo>
                  <a:lnTo>
                    <a:pt x="5690044" y="12090"/>
                  </a:lnTo>
                  <a:lnTo>
                    <a:pt x="5692076" y="19291"/>
                  </a:lnTo>
                  <a:lnTo>
                    <a:pt x="5695048" y="22885"/>
                  </a:lnTo>
                  <a:lnTo>
                    <a:pt x="5701855" y="22885"/>
                  </a:lnTo>
                  <a:lnTo>
                    <a:pt x="5705183" y="21094"/>
                  </a:lnTo>
                  <a:lnTo>
                    <a:pt x="5708701" y="1626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54" name="Google Shape;4054;gefe2f4b35a_0_17"/>
            <p:cNvSpPr/>
            <p:nvPr/>
          </p:nvSpPr>
          <p:spPr>
            <a:xfrm>
              <a:off x="1583883" y="313447"/>
              <a:ext cx="15240" cy="15875"/>
            </a:xfrm>
            <a:custGeom>
              <a:rect b="b" l="l" r="r" t="t"/>
              <a:pathLst>
                <a:path extrusionOk="0" h="15875" w="15240">
                  <a:moveTo>
                    <a:pt x="8928" y="0"/>
                  </a:moveTo>
                  <a:lnTo>
                    <a:pt x="6032" y="0"/>
                  </a:lnTo>
                  <a:lnTo>
                    <a:pt x="3962" y="0"/>
                  </a:lnTo>
                  <a:lnTo>
                    <a:pt x="1943" y="63"/>
                  </a:lnTo>
                  <a:lnTo>
                    <a:pt x="0" y="190"/>
                  </a:lnTo>
                  <a:lnTo>
                    <a:pt x="279" y="15367"/>
                  </a:lnTo>
                  <a:lnTo>
                    <a:pt x="7188" y="12065"/>
                  </a:lnTo>
                  <a:lnTo>
                    <a:pt x="13030" y="6858"/>
                  </a:lnTo>
                  <a:lnTo>
                    <a:pt x="15087" y="342"/>
                  </a:lnTo>
                  <a:lnTo>
                    <a:pt x="11950" y="114"/>
                  </a:lnTo>
                  <a:lnTo>
                    <a:pt x="89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55" name="Google Shape;4055;gefe2f4b35a_0_17"/>
            <p:cNvSpPr/>
            <p:nvPr/>
          </p:nvSpPr>
          <p:spPr>
            <a:xfrm>
              <a:off x="13318166" y="313329"/>
              <a:ext cx="29844" cy="23495"/>
            </a:xfrm>
            <a:custGeom>
              <a:rect b="b" l="l" r="r" t="t"/>
              <a:pathLst>
                <a:path extrusionOk="0" h="23495" w="29844">
                  <a:moveTo>
                    <a:pt x="7797" y="0"/>
                  </a:moveTo>
                  <a:lnTo>
                    <a:pt x="5346" y="0"/>
                  </a:lnTo>
                  <a:lnTo>
                    <a:pt x="2743" y="165"/>
                  </a:lnTo>
                  <a:lnTo>
                    <a:pt x="0" y="457"/>
                  </a:lnTo>
                  <a:lnTo>
                    <a:pt x="603" y="11041"/>
                  </a:lnTo>
                  <a:lnTo>
                    <a:pt x="4738" y="18056"/>
                  </a:lnTo>
                  <a:lnTo>
                    <a:pt x="12010" y="21942"/>
                  </a:lnTo>
                  <a:lnTo>
                    <a:pt x="22021" y="23139"/>
                  </a:lnTo>
                  <a:lnTo>
                    <a:pt x="24409" y="23139"/>
                  </a:lnTo>
                  <a:lnTo>
                    <a:pt x="26962" y="22987"/>
                  </a:lnTo>
                  <a:lnTo>
                    <a:pt x="29641" y="22694"/>
                  </a:lnTo>
                  <a:lnTo>
                    <a:pt x="29121" y="12022"/>
                  </a:lnTo>
                  <a:lnTo>
                    <a:pt x="24977" y="5013"/>
                  </a:lnTo>
                  <a:lnTo>
                    <a:pt x="17704" y="1170"/>
                  </a:lnTo>
                  <a:lnTo>
                    <a:pt x="7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56" name="Google Shape;4056;gefe2f4b35a_0_17"/>
            <p:cNvSpPr/>
            <p:nvPr/>
          </p:nvSpPr>
          <p:spPr>
            <a:xfrm>
              <a:off x="3595118" y="321274"/>
              <a:ext cx="22225" cy="24764"/>
            </a:xfrm>
            <a:custGeom>
              <a:rect b="b" l="l" r="r" t="t"/>
              <a:pathLst>
                <a:path extrusionOk="0" h="24764" w="22225">
                  <a:moveTo>
                    <a:pt x="22009" y="0"/>
                  </a:moveTo>
                  <a:lnTo>
                    <a:pt x="18948" y="1600"/>
                  </a:lnTo>
                  <a:lnTo>
                    <a:pt x="15582" y="2895"/>
                  </a:lnTo>
                  <a:lnTo>
                    <a:pt x="12128" y="4089"/>
                  </a:lnTo>
                  <a:lnTo>
                    <a:pt x="11887" y="6184"/>
                  </a:lnTo>
                  <a:lnTo>
                    <a:pt x="11239" y="8153"/>
                  </a:lnTo>
                  <a:lnTo>
                    <a:pt x="0" y="24193"/>
                  </a:lnTo>
                  <a:lnTo>
                    <a:pt x="9019" y="21690"/>
                  </a:lnTo>
                  <a:lnTo>
                    <a:pt x="16371" y="17511"/>
                  </a:lnTo>
                  <a:lnTo>
                    <a:pt x="21040" y="10625"/>
                  </a:lnTo>
                  <a:lnTo>
                    <a:pt x="2200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57" name="Google Shape;4057;gefe2f4b35a_0_17"/>
            <p:cNvSpPr/>
            <p:nvPr/>
          </p:nvSpPr>
          <p:spPr>
            <a:xfrm>
              <a:off x="3572852" y="325358"/>
              <a:ext cx="34925" cy="26035"/>
            </a:xfrm>
            <a:custGeom>
              <a:rect b="b" l="l" r="r" t="t"/>
              <a:pathLst>
                <a:path extrusionOk="0" h="26035" w="34925">
                  <a:moveTo>
                    <a:pt x="34391" y="0"/>
                  </a:moveTo>
                  <a:lnTo>
                    <a:pt x="23210" y="3717"/>
                  </a:lnTo>
                  <a:lnTo>
                    <a:pt x="12785" y="8210"/>
                  </a:lnTo>
                  <a:lnTo>
                    <a:pt x="4566" y="14951"/>
                  </a:lnTo>
                  <a:lnTo>
                    <a:pt x="0" y="25412"/>
                  </a:lnTo>
                  <a:lnTo>
                    <a:pt x="6515" y="22707"/>
                  </a:lnTo>
                  <a:lnTo>
                    <a:pt x="14706" y="21717"/>
                  </a:lnTo>
                  <a:lnTo>
                    <a:pt x="22263" y="20116"/>
                  </a:lnTo>
                  <a:lnTo>
                    <a:pt x="33502" y="4076"/>
                  </a:lnTo>
                  <a:lnTo>
                    <a:pt x="34150" y="2095"/>
                  </a:lnTo>
                  <a:lnTo>
                    <a:pt x="343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58" name="Google Shape;4058;gefe2f4b35a_0_17"/>
            <p:cNvSpPr/>
            <p:nvPr/>
          </p:nvSpPr>
          <p:spPr>
            <a:xfrm>
              <a:off x="4335494" y="321274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0718" y="0"/>
                  </a:moveTo>
                  <a:lnTo>
                    <a:pt x="6883" y="254"/>
                  </a:lnTo>
                  <a:lnTo>
                    <a:pt x="3301" y="723"/>
                  </a:lnTo>
                  <a:lnTo>
                    <a:pt x="12" y="1485"/>
                  </a:lnTo>
                  <a:lnTo>
                    <a:pt x="0" y="15227"/>
                  </a:lnTo>
                  <a:lnTo>
                    <a:pt x="8928" y="15227"/>
                  </a:lnTo>
                  <a:lnTo>
                    <a:pt x="15062" y="12915"/>
                  </a:lnTo>
                  <a:lnTo>
                    <a:pt x="107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59" name="Google Shape;4059;gefe2f4b35a_0_17"/>
            <p:cNvSpPr/>
            <p:nvPr/>
          </p:nvSpPr>
          <p:spPr>
            <a:xfrm>
              <a:off x="4316879" y="322765"/>
              <a:ext cx="19050" cy="13970"/>
            </a:xfrm>
            <a:custGeom>
              <a:rect b="b" l="l" r="r" t="t"/>
              <a:pathLst>
                <a:path extrusionOk="0" h="13970" w="19050">
                  <a:moveTo>
                    <a:pt x="18630" y="0"/>
                  </a:moveTo>
                  <a:lnTo>
                    <a:pt x="10096" y="1981"/>
                  </a:lnTo>
                  <a:lnTo>
                    <a:pt x="3555" y="5943"/>
                  </a:lnTo>
                  <a:lnTo>
                    <a:pt x="0" y="13258"/>
                  </a:lnTo>
                  <a:lnTo>
                    <a:pt x="1282" y="13093"/>
                  </a:lnTo>
                  <a:lnTo>
                    <a:pt x="2666" y="13030"/>
                  </a:lnTo>
                  <a:lnTo>
                    <a:pt x="6502" y="13030"/>
                  </a:lnTo>
                  <a:lnTo>
                    <a:pt x="16382" y="13716"/>
                  </a:lnTo>
                  <a:lnTo>
                    <a:pt x="18605" y="13728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60" name="Google Shape;4060;gefe2f4b35a_0_17"/>
            <p:cNvSpPr/>
            <p:nvPr/>
          </p:nvSpPr>
          <p:spPr>
            <a:xfrm>
              <a:off x="5038814" y="321245"/>
              <a:ext cx="5672455" cy="21589"/>
            </a:xfrm>
            <a:custGeom>
              <a:rect b="b" l="l" r="r" t="t"/>
              <a:pathLst>
                <a:path extrusionOk="0" h="21589" w="5672455">
                  <a:moveTo>
                    <a:pt x="11760" y="14033"/>
                  </a:moveTo>
                  <a:lnTo>
                    <a:pt x="10706" y="11531"/>
                  </a:lnTo>
                  <a:lnTo>
                    <a:pt x="7442" y="9499"/>
                  </a:lnTo>
                  <a:lnTo>
                    <a:pt x="0" y="7289"/>
                  </a:lnTo>
                  <a:lnTo>
                    <a:pt x="215" y="9436"/>
                  </a:lnTo>
                  <a:lnTo>
                    <a:pt x="266" y="11760"/>
                  </a:lnTo>
                  <a:lnTo>
                    <a:pt x="254" y="14147"/>
                  </a:lnTo>
                  <a:lnTo>
                    <a:pt x="11760" y="14033"/>
                  </a:lnTo>
                  <a:close/>
                </a:path>
                <a:path extrusionOk="0" h="21589" w="5672455">
                  <a:moveTo>
                    <a:pt x="1627695" y="14782"/>
                  </a:moveTo>
                  <a:lnTo>
                    <a:pt x="1620037" y="11315"/>
                  </a:lnTo>
                  <a:lnTo>
                    <a:pt x="1606042" y="3378"/>
                  </a:lnTo>
                  <a:lnTo>
                    <a:pt x="1598396" y="38"/>
                  </a:lnTo>
                  <a:lnTo>
                    <a:pt x="1598612" y="8153"/>
                  </a:lnTo>
                  <a:lnTo>
                    <a:pt x="1603552" y="15036"/>
                  </a:lnTo>
                  <a:lnTo>
                    <a:pt x="1611083" y="19799"/>
                  </a:lnTo>
                  <a:lnTo>
                    <a:pt x="1619059" y="21590"/>
                  </a:lnTo>
                  <a:lnTo>
                    <a:pt x="1623466" y="21590"/>
                  </a:lnTo>
                  <a:lnTo>
                    <a:pt x="1626997" y="19583"/>
                  </a:lnTo>
                  <a:lnTo>
                    <a:pt x="1627695" y="14782"/>
                  </a:lnTo>
                  <a:close/>
                </a:path>
                <a:path extrusionOk="0" h="21589" w="5672455">
                  <a:moveTo>
                    <a:pt x="5671832" y="38"/>
                  </a:moveTo>
                  <a:lnTo>
                    <a:pt x="5670220" y="0"/>
                  </a:lnTo>
                  <a:lnTo>
                    <a:pt x="5658663" y="0"/>
                  </a:lnTo>
                  <a:lnTo>
                    <a:pt x="5652719" y="5969"/>
                  </a:lnTo>
                  <a:lnTo>
                    <a:pt x="5649671" y="14795"/>
                  </a:lnTo>
                  <a:lnTo>
                    <a:pt x="5650687" y="14808"/>
                  </a:lnTo>
                  <a:lnTo>
                    <a:pt x="5658624" y="13728"/>
                  </a:lnTo>
                  <a:lnTo>
                    <a:pt x="5664606" y="10706"/>
                  </a:lnTo>
                  <a:lnTo>
                    <a:pt x="5668924" y="6032"/>
                  </a:lnTo>
                  <a:lnTo>
                    <a:pt x="5671832" y="3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61" name="Google Shape;4061;gefe2f4b35a_0_17"/>
            <p:cNvSpPr/>
            <p:nvPr/>
          </p:nvSpPr>
          <p:spPr>
            <a:xfrm>
              <a:off x="5038120" y="335269"/>
              <a:ext cx="14604" cy="23495"/>
            </a:xfrm>
            <a:custGeom>
              <a:rect b="b" l="l" r="r" t="t"/>
              <a:pathLst>
                <a:path extrusionOk="0" h="23495" w="14604">
                  <a:moveTo>
                    <a:pt x="12458" y="0"/>
                  </a:moveTo>
                  <a:lnTo>
                    <a:pt x="952" y="127"/>
                  </a:lnTo>
                  <a:lnTo>
                    <a:pt x="927" y="10185"/>
                  </a:lnTo>
                  <a:lnTo>
                    <a:pt x="0" y="21221"/>
                  </a:lnTo>
                  <a:lnTo>
                    <a:pt x="7873" y="22987"/>
                  </a:lnTo>
                  <a:lnTo>
                    <a:pt x="8661" y="10922"/>
                  </a:lnTo>
                  <a:lnTo>
                    <a:pt x="14414" y="4648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62" name="Google Shape;4062;gefe2f4b35a_0_17"/>
            <p:cNvSpPr/>
            <p:nvPr/>
          </p:nvSpPr>
          <p:spPr>
            <a:xfrm>
              <a:off x="294919" y="340346"/>
              <a:ext cx="4613910" cy="33020"/>
            </a:xfrm>
            <a:custGeom>
              <a:rect b="b" l="l" r="r" t="t"/>
              <a:pathLst>
                <a:path extrusionOk="0" h="33020" w="4613910">
                  <a:moveTo>
                    <a:pt x="22123" y="2946"/>
                  </a:moveTo>
                  <a:lnTo>
                    <a:pt x="0" y="17919"/>
                  </a:lnTo>
                  <a:lnTo>
                    <a:pt x="1016" y="17932"/>
                  </a:lnTo>
                  <a:lnTo>
                    <a:pt x="8928" y="16852"/>
                  </a:lnTo>
                  <a:lnTo>
                    <a:pt x="14897" y="13804"/>
                  </a:lnTo>
                  <a:lnTo>
                    <a:pt x="19202" y="9067"/>
                  </a:lnTo>
                  <a:lnTo>
                    <a:pt x="22123" y="2946"/>
                  </a:lnTo>
                  <a:close/>
                </a:path>
                <a:path extrusionOk="0" h="33020" w="4613910">
                  <a:moveTo>
                    <a:pt x="198183" y="0"/>
                  </a:moveTo>
                  <a:lnTo>
                    <a:pt x="191630" y="2946"/>
                  </a:lnTo>
                  <a:lnTo>
                    <a:pt x="175780" y="10185"/>
                  </a:lnTo>
                  <a:lnTo>
                    <a:pt x="198183" y="0"/>
                  </a:lnTo>
                  <a:close/>
                </a:path>
                <a:path extrusionOk="0" h="33020" w="4613910">
                  <a:moveTo>
                    <a:pt x="3648252" y="10477"/>
                  </a:moveTo>
                  <a:lnTo>
                    <a:pt x="3645522" y="5334"/>
                  </a:lnTo>
                  <a:lnTo>
                    <a:pt x="3639616" y="2336"/>
                  </a:lnTo>
                  <a:lnTo>
                    <a:pt x="3632162" y="1371"/>
                  </a:lnTo>
                  <a:lnTo>
                    <a:pt x="3623919" y="1371"/>
                  </a:lnTo>
                  <a:lnTo>
                    <a:pt x="3615817" y="4635"/>
                  </a:lnTo>
                  <a:lnTo>
                    <a:pt x="3616833" y="10439"/>
                  </a:lnTo>
                  <a:lnTo>
                    <a:pt x="3625113" y="12395"/>
                  </a:lnTo>
                  <a:lnTo>
                    <a:pt x="3629456" y="18580"/>
                  </a:lnTo>
                  <a:lnTo>
                    <a:pt x="3641801" y="18580"/>
                  </a:lnTo>
                  <a:lnTo>
                    <a:pt x="3643871" y="18376"/>
                  </a:lnTo>
                  <a:lnTo>
                    <a:pt x="3646182" y="17919"/>
                  </a:lnTo>
                  <a:lnTo>
                    <a:pt x="3648252" y="10477"/>
                  </a:lnTo>
                  <a:close/>
                </a:path>
                <a:path extrusionOk="0" h="33020" w="4613910">
                  <a:moveTo>
                    <a:pt x="4346981" y="3098"/>
                  </a:moveTo>
                  <a:lnTo>
                    <a:pt x="4313199" y="2692"/>
                  </a:lnTo>
                  <a:lnTo>
                    <a:pt x="4311789" y="2692"/>
                  </a:lnTo>
                  <a:lnTo>
                    <a:pt x="4346981" y="3098"/>
                  </a:lnTo>
                  <a:close/>
                </a:path>
                <a:path extrusionOk="0" h="33020" w="4613910">
                  <a:moveTo>
                    <a:pt x="4613338" y="32194"/>
                  </a:moveTo>
                  <a:lnTo>
                    <a:pt x="4611332" y="32181"/>
                  </a:lnTo>
                  <a:lnTo>
                    <a:pt x="4607306" y="32131"/>
                  </a:lnTo>
                  <a:lnTo>
                    <a:pt x="4608385" y="32562"/>
                  </a:lnTo>
                  <a:lnTo>
                    <a:pt x="4609477" y="32791"/>
                  </a:lnTo>
                  <a:lnTo>
                    <a:pt x="4611497" y="32791"/>
                  </a:lnTo>
                  <a:lnTo>
                    <a:pt x="4612449" y="32600"/>
                  </a:lnTo>
                  <a:lnTo>
                    <a:pt x="4613338" y="32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63" name="Google Shape;4063;gefe2f4b35a_0_17"/>
            <p:cNvSpPr/>
            <p:nvPr/>
          </p:nvSpPr>
          <p:spPr>
            <a:xfrm>
              <a:off x="4889956" y="343291"/>
              <a:ext cx="24129" cy="29845"/>
            </a:xfrm>
            <a:custGeom>
              <a:rect b="b" l="l" r="r" t="t"/>
              <a:pathLst>
                <a:path extrusionOk="0" h="29845" w="24129">
                  <a:moveTo>
                    <a:pt x="1546" y="0"/>
                  </a:moveTo>
                  <a:lnTo>
                    <a:pt x="18310" y="29248"/>
                  </a:lnTo>
                  <a:lnTo>
                    <a:pt x="20482" y="28282"/>
                  </a:lnTo>
                  <a:lnTo>
                    <a:pt x="22400" y="26047"/>
                  </a:lnTo>
                  <a:lnTo>
                    <a:pt x="23721" y="22237"/>
                  </a:lnTo>
                  <a:lnTo>
                    <a:pt x="22171" y="22390"/>
                  </a:lnTo>
                  <a:lnTo>
                    <a:pt x="21473" y="22390"/>
                  </a:lnTo>
                  <a:lnTo>
                    <a:pt x="14191" y="19014"/>
                  </a:lnTo>
                  <a:lnTo>
                    <a:pt x="11100" y="11523"/>
                  </a:lnTo>
                  <a:lnTo>
                    <a:pt x="8214" y="3868"/>
                  </a:lnTo>
                  <a:lnTo>
                    <a:pt x="1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64" name="Google Shape;4064;gefe2f4b35a_0_17"/>
            <p:cNvSpPr/>
            <p:nvPr/>
          </p:nvSpPr>
          <p:spPr>
            <a:xfrm>
              <a:off x="3351860" y="343293"/>
              <a:ext cx="3949700" cy="53339"/>
            </a:xfrm>
            <a:custGeom>
              <a:rect b="b" l="l" r="r" t="t"/>
              <a:pathLst>
                <a:path extrusionOk="0" h="53339" w="3949700">
                  <a:moveTo>
                    <a:pt x="29565" y="29730"/>
                  </a:moveTo>
                  <a:lnTo>
                    <a:pt x="27305" y="30340"/>
                  </a:lnTo>
                  <a:lnTo>
                    <a:pt x="25374" y="30619"/>
                  </a:lnTo>
                  <a:lnTo>
                    <a:pt x="16179" y="30619"/>
                  </a:lnTo>
                  <a:lnTo>
                    <a:pt x="9448" y="7378"/>
                  </a:lnTo>
                  <a:lnTo>
                    <a:pt x="1892" y="7378"/>
                  </a:lnTo>
                  <a:lnTo>
                    <a:pt x="673" y="7416"/>
                  </a:lnTo>
                  <a:lnTo>
                    <a:pt x="0" y="7493"/>
                  </a:lnTo>
                  <a:lnTo>
                    <a:pt x="431" y="17475"/>
                  </a:lnTo>
                  <a:lnTo>
                    <a:pt x="4648" y="27419"/>
                  </a:lnTo>
                  <a:lnTo>
                    <a:pt x="11303" y="35039"/>
                  </a:lnTo>
                  <a:lnTo>
                    <a:pt x="19062" y="38087"/>
                  </a:lnTo>
                  <a:lnTo>
                    <a:pt x="22872" y="38087"/>
                  </a:lnTo>
                  <a:lnTo>
                    <a:pt x="26593" y="35687"/>
                  </a:lnTo>
                  <a:lnTo>
                    <a:pt x="29565" y="29730"/>
                  </a:lnTo>
                  <a:close/>
                </a:path>
                <a:path extrusionOk="0" h="53339" w="3949700">
                  <a:moveTo>
                    <a:pt x="1672297" y="52095"/>
                  </a:moveTo>
                  <a:lnTo>
                    <a:pt x="1668030" y="42037"/>
                  </a:lnTo>
                  <a:lnTo>
                    <a:pt x="1668551" y="35267"/>
                  </a:lnTo>
                  <a:lnTo>
                    <a:pt x="1668805" y="29540"/>
                  </a:lnTo>
                  <a:lnTo>
                    <a:pt x="1657096" y="29565"/>
                  </a:lnTo>
                  <a:lnTo>
                    <a:pt x="1656499" y="38315"/>
                  </a:lnTo>
                  <a:lnTo>
                    <a:pt x="1657172" y="45783"/>
                  </a:lnTo>
                  <a:lnTo>
                    <a:pt x="1660118" y="51003"/>
                  </a:lnTo>
                  <a:lnTo>
                    <a:pt x="1666328" y="52959"/>
                  </a:lnTo>
                  <a:lnTo>
                    <a:pt x="1668018" y="52959"/>
                  </a:lnTo>
                  <a:lnTo>
                    <a:pt x="1669999" y="52679"/>
                  </a:lnTo>
                  <a:lnTo>
                    <a:pt x="1672297" y="52095"/>
                  </a:lnTo>
                  <a:close/>
                </a:path>
                <a:path extrusionOk="0" h="53339" w="3949700">
                  <a:moveTo>
                    <a:pt x="3949598" y="15151"/>
                  </a:moveTo>
                  <a:lnTo>
                    <a:pt x="3948303" y="0"/>
                  </a:lnTo>
                  <a:lnTo>
                    <a:pt x="3911460" y="0"/>
                  </a:lnTo>
                  <a:lnTo>
                    <a:pt x="3911460" y="14973"/>
                  </a:lnTo>
                  <a:lnTo>
                    <a:pt x="3912451" y="22529"/>
                  </a:lnTo>
                  <a:lnTo>
                    <a:pt x="3917327" y="22529"/>
                  </a:lnTo>
                  <a:lnTo>
                    <a:pt x="3918077" y="22440"/>
                  </a:lnTo>
                  <a:lnTo>
                    <a:pt x="3918953" y="22237"/>
                  </a:lnTo>
                  <a:lnTo>
                    <a:pt x="3920845" y="17640"/>
                  </a:lnTo>
                  <a:lnTo>
                    <a:pt x="3923906" y="16344"/>
                  </a:lnTo>
                  <a:lnTo>
                    <a:pt x="3929570" y="16344"/>
                  </a:lnTo>
                  <a:lnTo>
                    <a:pt x="3938968" y="18529"/>
                  </a:lnTo>
                  <a:lnTo>
                    <a:pt x="3946093" y="18529"/>
                  </a:lnTo>
                  <a:lnTo>
                    <a:pt x="3949598" y="151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65" name="Google Shape;4065;gefe2f4b35a_0_17"/>
            <p:cNvSpPr/>
            <p:nvPr/>
          </p:nvSpPr>
          <p:spPr>
            <a:xfrm>
              <a:off x="5008963" y="350772"/>
              <a:ext cx="12064" cy="22225"/>
            </a:xfrm>
            <a:custGeom>
              <a:rect b="b" l="l" r="r" t="t"/>
              <a:pathLst>
                <a:path extrusionOk="0" h="22225" w="12064">
                  <a:moveTo>
                    <a:pt x="215" y="0"/>
                  </a:moveTo>
                  <a:lnTo>
                    <a:pt x="1930" y="5613"/>
                  </a:lnTo>
                  <a:lnTo>
                    <a:pt x="800" y="14008"/>
                  </a:lnTo>
                  <a:lnTo>
                    <a:pt x="0" y="22072"/>
                  </a:lnTo>
                  <a:lnTo>
                    <a:pt x="11709" y="22047"/>
                  </a:lnTo>
                  <a:lnTo>
                    <a:pt x="12039" y="14566"/>
                  </a:lnTo>
                  <a:lnTo>
                    <a:pt x="11950" y="887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66" name="Google Shape;4066;gefe2f4b35a_0_17"/>
            <p:cNvSpPr/>
            <p:nvPr/>
          </p:nvSpPr>
          <p:spPr>
            <a:xfrm>
              <a:off x="5289092" y="350773"/>
              <a:ext cx="2026920" cy="45720"/>
            </a:xfrm>
            <a:custGeom>
              <a:rect b="b" l="l" r="r" t="t"/>
              <a:pathLst>
                <a:path extrusionOk="0" h="45720" w="2026920">
                  <a:moveTo>
                    <a:pt x="48996" y="8077"/>
                  </a:moveTo>
                  <a:lnTo>
                    <a:pt x="36868" y="0"/>
                  </a:lnTo>
                  <a:lnTo>
                    <a:pt x="31762" y="11531"/>
                  </a:lnTo>
                  <a:lnTo>
                    <a:pt x="21412" y="17741"/>
                  </a:lnTo>
                  <a:lnTo>
                    <a:pt x="9588" y="22453"/>
                  </a:lnTo>
                  <a:lnTo>
                    <a:pt x="0" y="29502"/>
                  </a:lnTo>
                  <a:lnTo>
                    <a:pt x="7340" y="32131"/>
                  </a:lnTo>
                  <a:lnTo>
                    <a:pt x="16268" y="43014"/>
                  </a:lnTo>
                  <a:lnTo>
                    <a:pt x="23698" y="45466"/>
                  </a:lnTo>
                  <a:lnTo>
                    <a:pt x="25412" y="45466"/>
                  </a:lnTo>
                  <a:lnTo>
                    <a:pt x="27393" y="45199"/>
                  </a:lnTo>
                  <a:lnTo>
                    <a:pt x="29692" y="44602"/>
                  </a:lnTo>
                  <a:lnTo>
                    <a:pt x="35864" y="30822"/>
                  </a:lnTo>
                  <a:lnTo>
                    <a:pt x="45478" y="18503"/>
                  </a:lnTo>
                  <a:lnTo>
                    <a:pt x="48996" y="8077"/>
                  </a:lnTo>
                  <a:close/>
                </a:path>
                <a:path extrusionOk="0" h="45720" w="2026920">
                  <a:moveTo>
                    <a:pt x="2026310" y="30302"/>
                  </a:moveTo>
                  <a:lnTo>
                    <a:pt x="2026031" y="14173"/>
                  </a:lnTo>
                  <a:lnTo>
                    <a:pt x="2022119" y="17868"/>
                  </a:lnTo>
                  <a:lnTo>
                    <a:pt x="2019439" y="22796"/>
                  </a:lnTo>
                  <a:lnTo>
                    <a:pt x="2018550" y="29502"/>
                  </a:lnTo>
                  <a:lnTo>
                    <a:pt x="2021217" y="29845"/>
                  </a:lnTo>
                  <a:lnTo>
                    <a:pt x="2023795" y="30111"/>
                  </a:lnTo>
                  <a:lnTo>
                    <a:pt x="2026310" y="303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67" name="Google Shape;4067;gefe2f4b35a_0_17"/>
            <p:cNvSpPr/>
            <p:nvPr/>
          </p:nvSpPr>
          <p:spPr>
            <a:xfrm>
              <a:off x="7315137" y="350772"/>
              <a:ext cx="51434" cy="31114"/>
            </a:xfrm>
            <a:custGeom>
              <a:rect b="b" l="l" r="r" t="t"/>
              <a:pathLst>
                <a:path extrusionOk="0" h="31114" w="51434">
                  <a:moveTo>
                    <a:pt x="51219" y="0"/>
                  </a:moveTo>
                  <a:lnTo>
                    <a:pt x="36867" y="2027"/>
                  </a:lnTo>
                  <a:lnTo>
                    <a:pt x="22756" y="4281"/>
                  </a:lnTo>
                  <a:lnTo>
                    <a:pt x="10072" y="7938"/>
                  </a:lnTo>
                  <a:lnTo>
                    <a:pt x="0" y="14173"/>
                  </a:lnTo>
                  <a:lnTo>
                    <a:pt x="266" y="30302"/>
                  </a:lnTo>
                  <a:lnTo>
                    <a:pt x="5626" y="30607"/>
                  </a:lnTo>
                  <a:lnTo>
                    <a:pt x="8153" y="30607"/>
                  </a:lnTo>
                  <a:lnTo>
                    <a:pt x="24671" y="28808"/>
                  </a:lnTo>
                  <a:lnTo>
                    <a:pt x="37539" y="23261"/>
                  </a:lnTo>
                  <a:lnTo>
                    <a:pt x="46481" y="13735"/>
                  </a:lnTo>
                  <a:lnTo>
                    <a:pt x="512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68" name="Google Shape;4068;gefe2f4b35a_0_17"/>
            <p:cNvSpPr/>
            <p:nvPr/>
          </p:nvSpPr>
          <p:spPr>
            <a:xfrm>
              <a:off x="3674580" y="349516"/>
              <a:ext cx="6461759" cy="36195"/>
            </a:xfrm>
            <a:custGeom>
              <a:rect b="b" l="l" r="r" t="t"/>
              <a:pathLst>
                <a:path extrusionOk="0" h="36195" w="6461759">
                  <a:moveTo>
                    <a:pt x="10007" y="25247"/>
                  </a:moveTo>
                  <a:lnTo>
                    <a:pt x="8394" y="16789"/>
                  </a:lnTo>
                  <a:lnTo>
                    <a:pt x="6261" y="12966"/>
                  </a:lnTo>
                  <a:lnTo>
                    <a:pt x="4330" y="10985"/>
                  </a:lnTo>
                  <a:lnTo>
                    <a:pt x="4089" y="10960"/>
                  </a:lnTo>
                  <a:lnTo>
                    <a:pt x="3086" y="10960"/>
                  </a:lnTo>
                  <a:lnTo>
                    <a:pt x="2146" y="12407"/>
                  </a:lnTo>
                  <a:lnTo>
                    <a:pt x="0" y="23634"/>
                  </a:lnTo>
                  <a:lnTo>
                    <a:pt x="3098" y="35877"/>
                  </a:lnTo>
                  <a:lnTo>
                    <a:pt x="6985" y="35877"/>
                  </a:lnTo>
                  <a:lnTo>
                    <a:pt x="7962" y="34404"/>
                  </a:lnTo>
                  <a:lnTo>
                    <a:pt x="8712" y="30759"/>
                  </a:lnTo>
                  <a:lnTo>
                    <a:pt x="10007" y="25247"/>
                  </a:lnTo>
                  <a:close/>
                </a:path>
                <a:path extrusionOk="0" h="36195" w="6461759">
                  <a:moveTo>
                    <a:pt x="6461468" y="8750"/>
                  </a:moveTo>
                  <a:lnTo>
                    <a:pt x="6458496" y="7340"/>
                  </a:lnTo>
                  <a:lnTo>
                    <a:pt x="6447574" y="0"/>
                  </a:lnTo>
                  <a:lnTo>
                    <a:pt x="6439916" y="0"/>
                  </a:lnTo>
                  <a:lnTo>
                    <a:pt x="6435725" y="0"/>
                  </a:lnTo>
                  <a:lnTo>
                    <a:pt x="6432524" y="2197"/>
                  </a:lnTo>
                  <a:lnTo>
                    <a:pt x="6432118" y="8750"/>
                  </a:lnTo>
                  <a:lnTo>
                    <a:pt x="6437884" y="10261"/>
                  </a:lnTo>
                  <a:lnTo>
                    <a:pt x="6440767" y="14859"/>
                  </a:lnTo>
                  <a:lnTo>
                    <a:pt x="6439344" y="23507"/>
                  </a:lnTo>
                  <a:lnTo>
                    <a:pt x="6454026" y="23507"/>
                  </a:lnTo>
                  <a:lnTo>
                    <a:pt x="6454026" y="16014"/>
                  </a:lnTo>
                  <a:lnTo>
                    <a:pt x="6460033" y="14630"/>
                  </a:lnTo>
                  <a:lnTo>
                    <a:pt x="6461468" y="87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69" name="Google Shape;4069;gefe2f4b35a_0_17"/>
            <p:cNvSpPr/>
            <p:nvPr/>
          </p:nvSpPr>
          <p:spPr>
            <a:xfrm>
              <a:off x="3678919" y="360498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0" y="0"/>
                  </a:moveTo>
                  <a:lnTo>
                    <a:pt x="635" y="660"/>
                  </a:lnTo>
                  <a:lnTo>
                    <a:pt x="1282" y="1320"/>
                  </a:lnTo>
                  <a:lnTo>
                    <a:pt x="1917" y="1981"/>
                  </a:lnTo>
                  <a:lnTo>
                    <a:pt x="1308" y="863"/>
                  </a:lnTo>
                  <a:lnTo>
                    <a:pt x="647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70" name="Google Shape;4070;gefe2f4b35a_0_17"/>
            <p:cNvSpPr/>
            <p:nvPr/>
          </p:nvSpPr>
          <p:spPr>
            <a:xfrm>
              <a:off x="9189652" y="356708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08" y="7797"/>
                  </a:lnTo>
                  <a:lnTo>
                    <a:pt x="25666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71" name="Google Shape;4071;gefe2f4b35a_0_17"/>
            <p:cNvSpPr/>
            <p:nvPr/>
          </p:nvSpPr>
          <p:spPr>
            <a:xfrm>
              <a:off x="12920140" y="358260"/>
              <a:ext cx="15240" cy="29845"/>
            </a:xfrm>
            <a:custGeom>
              <a:rect b="b" l="l" r="r" t="t"/>
              <a:pathLst>
                <a:path extrusionOk="0" h="29845" w="15240">
                  <a:moveTo>
                    <a:pt x="390" y="0"/>
                  </a:moveTo>
                  <a:lnTo>
                    <a:pt x="0" y="11483"/>
                  </a:lnTo>
                  <a:lnTo>
                    <a:pt x="2106" y="20470"/>
                  </a:lnTo>
                  <a:lnTo>
                    <a:pt x="7025" y="26626"/>
                  </a:lnTo>
                  <a:lnTo>
                    <a:pt x="15071" y="29616"/>
                  </a:lnTo>
                  <a:lnTo>
                    <a:pt x="11041" y="17146"/>
                  </a:lnTo>
                  <a:lnTo>
                    <a:pt x="12645" y="8069"/>
                  </a:lnTo>
                  <a:lnTo>
                    <a:pt x="11792" y="236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72" name="Google Shape;4072;gefe2f4b35a_0_17"/>
            <p:cNvSpPr/>
            <p:nvPr/>
          </p:nvSpPr>
          <p:spPr>
            <a:xfrm>
              <a:off x="2639733" y="365530"/>
              <a:ext cx="1706879" cy="15875"/>
            </a:xfrm>
            <a:custGeom>
              <a:rect b="b" l="l" r="r" t="t"/>
              <a:pathLst>
                <a:path extrusionOk="0" h="15875" w="1706879">
                  <a:moveTo>
                    <a:pt x="18021" y="6146"/>
                  </a:moveTo>
                  <a:lnTo>
                    <a:pt x="12344" y="0"/>
                  </a:lnTo>
                  <a:lnTo>
                    <a:pt x="2463" y="6032"/>
                  </a:lnTo>
                  <a:lnTo>
                    <a:pt x="0" y="10388"/>
                  </a:lnTo>
                  <a:lnTo>
                    <a:pt x="2641" y="13030"/>
                  </a:lnTo>
                  <a:lnTo>
                    <a:pt x="8051" y="13919"/>
                  </a:lnTo>
                  <a:lnTo>
                    <a:pt x="13766" y="13068"/>
                  </a:lnTo>
                  <a:lnTo>
                    <a:pt x="17792" y="10490"/>
                  </a:lnTo>
                  <a:lnTo>
                    <a:pt x="18021" y="6146"/>
                  </a:lnTo>
                  <a:close/>
                </a:path>
                <a:path extrusionOk="0" h="15875" w="1706879">
                  <a:moveTo>
                    <a:pt x="1706473" y="7493"/>
                  </a:moveTo>
                  <a:lnTo>
                    <a:pt x="1702003" y="3429"/>
                  </a:lnTo>
                  <a:lnTo>
                    <a:pt x="1698421" y="1727"/>
                  </a:lnTo>
                  <a:lnTo>
                    <a:pt x="1695691" y="1498"/>
                  </a:lnTo>
                  <a:lnTo>
                    <a:pt x="1695653" y="15773"/>
                  </a:lnTo>
                  <a:lnTo>
                    <a:pt x="1698447" y="15265"/>
                  </a:lnTo>
                  <a:lnTo>
                    <a:pt x="1702079" y="12903"/>
                  </a:lnTo>
                  <a:lnTo>
                    <a:pt x="1706473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73" name="Google Shape;4073;gefe2f4b35a_0_17"/>
            <p:cNvSpPr/>
            <p:nvPr/>
          </p:nvSpPr>
          <p:spPr>
            <a:xfrm>
              <a:off x="4328604" y="366998"/>
              <a:ext cx="6985" cy="14604"/>
            </a:xfrm>
            <a:custGeom>
              <a:rect b="b" l="l" r="r" t="t"/>
              <a:pathLst>
                <a:path extrusionOk="0" h="14604" w="6985">
                  <a:moveTo>
                    <a:pt x="6197" y="0"/>
                  </a:moveTo>
                  <a:lnTo>
                    <a:pt x="2044" y="0"/>
                  </a:lnTo>
                  <a:lnTo>
                    <a:pt x="50" y="3594"/>
                  </a:lnTo>
                  <a:lnTo>
                    <a:pt x="0" y="10795"/>
                  </a:lnTo>
                  <a:lnTo>
                    <a:pt x="1943" y="14401"/>
                  </a:lnTo>
                  <a:lnTo>
                    <a:pt x="6019" y="14401"/>
                  </a:lnTo>
                  <a:lnTo>
                    <a:pt x="6781" y="14300"/>
                  </a:lnTo>
                  <a:lnTo>
                    <a:pt x="6819" y="25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74" name="Google Shape;4074;gefe2f4b35a_0_17"/>
            <p:cNvSpPr/>
            <p:nvPr/>
          </p:nvSpPr>
          <p:spPr>
            <a:xfrm>
              <a:off x="5571502" y="364603"/>
              <a:ext cx="6200775" cy="15239"/>
            </a:xfrm>
            <a:custGeom>
              <a:rect b="b" l="l" r="r" t="t"/>
              <a:pathLst>
                <a:path extrusionOk="0" h="15239" w="6200775">
                  <a:moveTo>
                    <a:pt x="18072" y="7073"/>
                  </a:moveTo>
                  <a:lnTo>
                    <a:pt x="12280" y="927"/>
                  </a:lnTo>
                  <a:lnTo>
                    <a:pt x="2425" y="6959"/>
                  </a:lnTo>
                  <a:lnTo>
                    <a:pt x="0" y="11315"/>
                  </a:lnTo>
                  <a:lnTo>
                    <a:pt x="2679" y="13957"/>
                  </a:lnTo>
                  <a:lnTo>
                    <a:pt x="8128" y="14846"/>
                  </a:lnTo>
                  <a:lnTo>
                    <a:pt x="13868" y="13995"/>
                  </a:lnTo>
                  <a:lnTo>
                    <a:pt x="17894" y="11417"/>
                  </a:lnTo>
                  <a:lnTo>
                    <a:pt x="18072" y="7073"/>
                  </a:lnTo>
                  <a:close/>
                </a:path>
                <a:path extrusionOk="0" h="15239" w="6200775">
                  <a:moveTo>
                    <a:pt x="64973" y="10947"/>
                  </a:moveTo>
                  <a:lnTo>
                    <a:pt x="64503" y="3644"/>
                  </a:lnTo>
                  <a:lnTo>
                    <a:pt x="60871" y="0"/>
                  </a:lnTo>
                  <a:lnTo>
                    <a:pt x="54419" y="0"/>
                  </a:lnTo>
                  <a:lnTo>
                    <a:pt x="49390" y="0"/>
                  </a:lnTo>
                  <a:lnTo>
                    <a:pt x="42633" y="2222"/>
                  </a:lnTo>
                  <a:lnTo>
                    <a:pt x="34442" y="8420"/>
                  </a:lnTo>
                  <a:lnTo>
                    <a:pt x="43141" y="12915"/>
                  </a:lnTo>
                  <a:lnTo>
                    <a:pt x="49809" y="14592"/>
                  </a:lnTo>
                  <a:lnTo>
                    <a:pt x="61798" y="14592"/>
                  </a:lnTo>
                  <a:lnTo>
                    <a:pt x="64973" y="10947"/>
                  </a:lnTo>
                  <a:close/>
                </a:path>
                <a:path extrusionOk="0" h="15239" w="6200775">
                  <a:moveTo>
                    <a:pt x="6200699" y="7810"/>
                  </a:moveTo>
                  <a:lnTo>
                    <a:pt x="6200686" y="6896"/>
                  </a:lnTo>
                  <a:lnTo>
                    <a:pt x="6200686" y="6057"/>
                  </a:lnTo>
                  <a:lnTo>
                    <a:pt x="6200229" y="6743"/>
                  </a:lnTo>
                  <a:lnTo>
                    <a:pt x="6199924" y="7518"/>
                  </a:lnTo>
                  <a:lnTo>
                    <a:pt x="6199810" y="8420"/>
                  </a:lnTo>
                  <a:lnTo>
                    <a:pt x="6200114" y="8483"/>
                  </a:lnTo>
                  <a:lnTo>
                    <a:pt x="6200406" y="8559"/>
                  </a:lnTo>
                  <a:lnTo>
                    <a:pt x="6200699" y="8648"/>
                  </a:lnTo>
                  <a:lnTo>
                    <a:pt x="6200699" y="781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75" name="Google Shape;4075;gefe2f4b35a_0_17"/>
            <p:cNvSpPr/>
            <p:nvPr/>
          </p:nvSpPr>
          <p:spPr>
            <a:xfrm>
              <a:off x="11772191" y="367121"/>
              <a:ext cx="36195" cy="22225"/>
            </a:xfrm>
            <a:custGeom>
              <a:rect b="b" l="l" r="r" t="t"/>
              <a:pathLst>
                <a:path extrusionOk="0" h="22225" w="36195">
                  <a:moveTo>
                    <a:pt x="9613" y="0"/>
                  </a:moveTo>
                  <a:lnTo>
                    <a:pt x="5257" y="0"/>
                  </a:lnTo>
                  <a:lnTo>
                    <a:pt x="1638" y="1104"/>
                  </a:lnTo>
                  <a:lnTo>
                    <a:pt x="0" y="3543"/>
                  </a:lnTo>
                  <a:lnTo>
                    <a:pt x="12" y="6121"/>
                  </a:lnTo>
                  <a:lnTo>
                    <a:pt x="6946" y="9967"/>
                  </a:lnTo>
                  <a:lnTo>
                    <a:pt x="12382" y="15309"/>
                  </a:lnTo>
                  <a:lnTo>
                    <a:pt x="18389" y="20051"/>
                  </a:lnTo>
                  <a:lnTo>
                    <a:pt x="27038" y="22098"/>
                  </a:lnTo>
                  <a:lnTo>
                    <a:pt x="29578" y="22098"/>
                  </a:lnTo>
                  <a:lnTo>
                    <a:pt x="32511" y="21691"/>
                  </a:lnTo>
                  <a:lnTo>
                    <a:pt x="35966" y="20751"/>
                  </a:lnTo>
                  <a:lnTo>
                    <a:pt x="34945" y="12328"/>
                  </a:lnTo>
                  <a:lnTo>
                    <a:pt x="28552" y="5770"/>
                  </a:lnTo>
                  <a:lnTo>
                    <a:pt x="19278" y="1515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76" name="Google Shape;4076;gefe2f4b35a_0_17"/>
            <p:cNvSpPr/>
            <p:nvPr/>
          </p:nvSpPr>
          <p:spPr>
            <a:xfrm>
              <a:off x="383540" y="372693"/>
              <a:ext cx="3845560" cy="37465"/>
            </a:xfrm>
            <a:custGeom>
              <a:rect b="b" l="l" r="r" t="t"/>
              <a:pathLst>
                <a:path extrusionOk="0" h="37465" w="3845560">
                  <a:moveTo>
                    <a:pt x="51523" y="330"/>
                  </a:moveTo>
                  <a:lnTo>
                    <a:pt x="47764" y="482"/>
                  </a:lnTo>
                  <a:lnTo>
                    <a:pt x="42519" y="482"/>
                  </a:lnTo>
                  <a:lnTo>
                    <a:pt x="28892" y="0"/>
                  </a:lnTo>
                  <a:lnTo>
                    <a:pt x="25615" y="0"/>
                  </a:lnTo>
                  <a:lnTo>
                    <a:pt x="15925" y="533"/>
                  </a:lnTo>
                  <a:lnTo>
                    <a:pt x="7886" y="2692"/>
                  </a:lnTo>
                  <a:lnTo>
                    <a:pt x="2298" y="7302"/>
                  </a:lnTo>
                  <a:lnTo>
                    <a:pt x="0" y="15189"/>
                  </a:lnTo>
                  <a:lnTo>
                    <a:pt x="8305" y="15544"/>
                  </a:lnTo>
                  <a:lnTo>
                    <a:pt x="12319" y="15544"/>
                  </a:lnTo>
                  <a:lnTo>
                    <a:pt x="25196" y="14897"/>
                  </a:lnTo>
                  <a:lnTo>
                    <a:pt x="36449" y="12560"/>
                  </a:lnTo>
                  <a:lnTo>
                    <a:pt x="45440" y="7912"/>
                  </a:lnTo>
                  <a:lnTo>
                    <a:pt x="51523" y="330"/>
                  </a:lnTo>
                  <a:close/>
                </a:path>
                <a:path extrusionOk="0" h="37465" w="3845560">
                  <a:moveTo>
                    <a:pt x="2954439" y="12153"/>
                  </a:moveTo>
                  <a:lnTo>
                    <a:pt x="2953601" y="330"/>
                  </a:lnTo>
                  <a:lnTo>
                    <a:pt x="2931464" y="330"/>
                  </a:lnTo>
                  <a:lnTo>
                    <a:pt x="2931033" y="13690"/>
                  </a:lnTo>
                  <a:lnTo>
                    <a:pt x="2932455" y="25311"/>
                  </a:lnTo>
                  <a:lnTo>
                    <a:pt x="2937103" y="33718"/>
                  </a:lnTo>
                  <a:lnTo>
                    <a:pt x="2946400" y="37426"/>
                  </a:lnTo>
                  <a:lnTo>
                    <a:pt x="2950451" y="30391"/>
                  </a:lnTo>
                  <a:lnTo>
                    <a:pt x="2953258" y="22072"/>
                  </a:lnTo>
                  <a:lnTo>
                    <a:pt x="2954439" y="12153"/>
                  </a:lnTo>
                  <a:close/>
                </a:path>
                <a:path extrusionOk="0" h="37465" w="3845560">
                  <a:moveTo>
                    <a:pt x="3845014" y="330"/>
                  </a:moveTo>
                  <a:lnTo>
                    <a:pt x="3843959" y="203"/>
                  </a:lnTo>
                  <a:lnTo>
                    <a:pt x="3842042" y="152"/>
                  </a:lnTo>
                  <a:lnTo>
                    <a:pt x="3836632" y="152"/>
                  </a:lnTo>
                  <a:lnTo>
                    <a:pt x="3822712" y="7670"/>
                  </a:lnTo>
                  <a:lnTo>
                    <a:pt x="3816096" y="7645"/>
                  </a:lnTo>
                  <a:lnTo>
                    <a:pt x="3814343" y="17589"/>
                  </a:lnTo>
                  <a:lnTo>
                    <a:pt x="3815715" y="22072"/>
                  </a:lnTo>
                  <a:lnTo>
                    <a:pt x="3820591" y="23063"/>
                  </a:lnTo>
                  <a:lnTo>
                    <a:pt x="3828732" y="23063"/>
                  </a:lnTo>
                  <a:lnTo>
                    <a:pt x="3838524" y="22440"/>
                  </a:lnTo>
                  <a:lnTo>
                    <a:pt x="3842296" y="22440"/>
                  </a:lnTo>
                  <a:lnTo>
                    <a:pt x="3843705" y="22517"/>
                  </a:lnTo>
                  <a:lnTo>
                    <a:pt x="3845014" y="22682"/>
                  </a:lnTo>
                  <a:lnTo>
                    <a:pt x="3845014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77" name="Google Shape;4077;gefe2f4b35a_0_17"/>
            <p:cNvSpPr/>
            <p:nvPr/>
          </p:nvSpPr>
          <p:spPr>
            <a:xfrm>
              <a:off x="4197363" y="383933"/>
              <a:ext cx="635" cy="6350"/>
            </a:xfrm>
            <a:custGeom>
              <a:rect b="b" l="l" r="r" t="t"/>
              <a:pathLst>
                <a:path extrusionOk="0" h="6350" w="635">
                  <a:moveTo>
                    <a:pt x="546" y="0"/>
                  </a:moveTo>
                  <a:lnTo>
                    <a:pt x="0" y="2641"/>
                  </a:lnTo>
                  <a:lnTo>
                    <a:pt x="38" y="4724"/>
                  </a:lnTo>
                  <a:lnTo>
                    <a:pt x="533" y="6337"/>
                  </a:lnTo>
                  <a:lnTo>
                    <a:pt x="533" y="4229"/>
                  </a:lnTo>
                  <a:lnTo>
                    <a:pt x="546" y="21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78" name="Google Shape;4078;gefe2f4b35a_0_17"/>
            <p:cNvSpPr/>
            <p:nvPr/>
          </p:nvSpPr>
          <p:spPr>
            <a:xfrm>
              <a:off x="4677689" y="373023"/>
              <a:ext cx="2607945" cy="44450"/>
            </a:xfrm>
            <a:custGeom>
              <a:rect b="b" l="l" r="r" t="t"/>
              <a:pathLst>
                <a:path extrusionOk="0" h="44450" w="2607945">
                  <a:moveTo>
                    <a:pt x="36842" y="0"/>
                  </a:moveTo>
                  <a:lnTo>
                    <a:pt x="0" y="0"/>
                  </a:lnTo>
                  <a:lnTo>
                    <a:pt x="508" y="10655"/>
                  </a:lnTo>
                  <a:lnTo>
                    <a:pt x="4711" y="17691"/>
                  </a:lnTo>
                  <a:lnTo>
                    <a:pt x="12090" y="21590"/>
                  </a:lnTo>
                  <a:lnTo>
                    <a:pt x="22148" y="22783"/>
                  </a:lnTo>
                  <a:lnTo>
                    <a:pt x="24523" y="22783"/>
                  </a:lnTo>
                  <a:lnTo>
                    <a:pt x="27051" y="22644"/>
                  </a:lnTo>
                  <a:lnTo>
                    <a:pt x="29705" y="22352"/>
                  </a:lnTo>
                  <a:lnTo>
                    <a:pt x="29387" y="11976"/>
                  </a:lnTo>
                  <a:lnTo>
                    <a:pt x="33108" y="5867"/>
                  </a:lnTo>
                  <a:lnTo>
                    <a:pt x="36842" y="0"/>
                  </a:lnTo>
                  <a:close/>
                </a:path>
                <a:path extrusionOk="0" h="44450" w="2607945">
                  <a:moveTo>
                    <a:pt x="2607780" y="44348"/>
                  </a:moveTo>
                  <a:lnTo>
                    <a:pt x="2606827" y="24980"/>
                  </a:lnTo>
                  <a:lnTo>
                    <a:pt x="2598509" y="12928"/>
                  </a:lnTo>
                  <a:lnTo>
                    <a:pt x="2585631" y="5499"/>
                  </a:lnTo>
                  <a:lnTo>
                    <a:pt x="2570988" y="0"/>
                  </a:lnTo>
                  <a:lnTo>
                    <a:pt x="2576360" y="14973"/>
                  </a:lnTo>
                  <a:lnTo>
                    <a:pt x="2586037" y="25552"/>
                  </a:lnTo>
                  <a:lnTo>
                    <a:pt x="2597378" y="34442"/>
                  </a:lnTo>
                  <a:lnTo>
                    <a:pt x="2607780" y="4434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79" name="Google Shape;4079;gefe2f4b35a_0_17"/>
            <p:cNvSpPr/>
            <p:nvPr/>
          </p:nvSpPr>
          <p:spPr>
            <a:xfrm>
              <a:off x="7955582" y="372987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18338" y="0"/>
                  </a:moveTo>
                  <a:lnTo>
                    <a:pt x="9232" y="0"/>
                  </a:lnTo>
                  <a:lnTo>
                    <a:pt x="279" y="4978"/>
                  </a:lnTo>
                  <a:lnTo>
                    <a:pt x="0" y="14884"/>
                  </a:lnTo>
                  <a:lnTo>
                    <a:pt x="6603" y="18478"/>
                  </a:lnTo>
                  <a:lnTo>
                    <a:pt x="10198" y="19240"/>
                  </a:lnTo>
                  <a:lnTo>
                    <a:pt x="14503" y="19240"/>
                  </a:lnTo>
                  <a:lnTo>
                    <a:pt x="19176" y="18821"/>
                  </a:lnTo>
                  <a:lnTo>
                    <a:pt x="24155" y="18821"/>
                  </a:lnTo>
                  <a:lnTo>
                    <a:pt x="28917" y="19469"/>
                  </a:lnTo>
                  <a:lnTo>
                    <a:pt x="36868" y="22390"/>
                  </a:lnTo>
                  <a:lnTo>
                    <a:pt x="37203" y="12580"/>
                  </a:lnTo>
                  <a:lnTo>
                    <a:pt x="33256" y="5584"/>
                  </a:lnTo>
                  <a:lnTo>
                    <a:pt x="26482" y="1394"/>
                  </a:lnTo>
                  <a:lnTo>
                    <a:pt x="183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80" name="Google Shape;4080;gefe2f4b35a_0_17"/>
            <p:cNvSpPr/>
            <p:nvPr/>
          </p:nvSpPr>
          <p:spPr>
            <a:xfrm>
              <a:off x="1080503" y="371448"/>
              <a:ext cx="8945245" cy="40640"/>
            </a:xfrm>
            <a:custGeom>
              <a:rect b="b" l="l" r="r" t="t"/>
              <a:pathLst>
                <a:path extrusionOk="0" h="40640" w="8945245">
                  <a:moveTo>
                    <a:pt x="39624" y="31178"/>
                  </a:moveTo>
                  <a:lnTo>
                    <a:pt x="30848" y="27559"/>
                  </a:lnTo>
                  <a:lnTo>
                    <a:pt x="23495" y="22606"/>
                  </a:lnTo>
                  <a:lnTo>
                    <a:pt x="15570" y="18237"/>
                  </a:lnTo>
                  <a:lnTo>
                    <a:pt x="5118" y="16357"/>
                  </a:lnTo>
                  <a:lnTo>
                    <a:pt x="2806" y="16433"/>
                  </a:lnTo>
                  <a:lnTo>
                    <a:pt x="0" y="27241"/>
                  </a:lnTo>
                  <a:lnTo>
                    <a:pt x="3479" y="34696"/>
                  </a:lnTo>
                  <a:lnTo>
                    <a:pt x="11099" y="39027"/>
                  </a:lnTo>
                  <a:lnTo>
                    <a:pt x="20713" y="40424"/>
                  </a:lnTo>
                  <a:lnTo>
                    <a:pt x="29591" y="40424"/>
                  </a:lnTo>
                  <a:lnTo>
                    <a:pt x="38252" y="37122"/>
                  </a:lnTo>
                  <a:lnTo>
                    <a:pt x="39624" y="31178"/>
                  </a:lnTo>
                  <a:close/>
                </a:path>
                <a:path extrusionOk="0" h="40640" w="8945245">
                  <a:moveTo>
                    <a:pt x="3973004" y="8826"/>
                  </a:moveTo>
                  <a:lnTo>
                    <a:pt x="3971366" y="8128"/>
                  </a:lnTo>
                  <a:lnTo>
                    <a:pt x="3969689" y="7823"/>
                  </a:lnTo>
                  <a:lnTo>
                    <a:pt x="3968038" y="7823"/>
                  </a:lnTo>
                  <a:lnTo>
                    <a:pt x="3958501" y="11099"/>
                  </a:lnTo>
                  <a:lnTo>
                    <a:pt x="3951948" y="18503"/>
                  </a:lnTo>
                  <a:lnTo>
                    <a:pt x="3951008" y="26403"/>
                  </a:lnTo>
                  <a:lnTo>
                    <a:pt x="3958310" y="31178"/>
                  </a:lnTo>
                  <a:lnTo>
                    <a:pt x="3960952" y="24701"/>
                  </a:lnTo>
                  <a:lnTo>
                    <a:pt x="3965308" y="19824"/>
                  </a:lnTo>
                  <a:lnTo>
                    <a:pt x="3969842" y="15036"/>
                  </a:lnTo>
                  <a:lnTo>
                    <a:pt x="3973004" y="8826"/>
                  </a:lnTo>
                  <a:close/>
                </a:path>
                <a:path extrusionOk="0" h="40640" w="8945245">
                  <a:moveTo>
                    <a:pt x="8208454" y="8826"/>
                  </a:moveTo>
                  <a:lnTo>
                    <a:pt x="8206664" y="8953"/>
                  </a:lnTo>
                  <a:lnTo>
                    <a:pt x="8202231" y="8953"/>
                  </a:lnTo>
                  <a:lnTo>
                    <a:pt x="8180171" y="0"/>
                  </a:lnTo>
                  <a:lnTo>
                    <a:pt x="8175345" y="0"/>
                  </a:lnTo>
                  <a:lnTo>
                    <a:pt x="8170545" y="0"/>
                  </a:lnTo>
                  <a:lnTo>
                    <a:pt x="8166532" y="2209"/>
                  </a:lnTo>
                  <a:lnTo>
                    <a:pt x="8164144" y="8826"/>
                  </a:lnTo>
                  <a:lnTo>
                    <a:pt x="8165859" y="8699"/>
                  </a:lnTo>
                  <a:lnTo>
                    <a:pt x="8170367" y="8699"/>
                  </a:lnTo>
                  <a:lnTo>
                    <a:pt x="8192465" y="17678"/>
                  </a:lnTo>
                  <a:lnTo>
                    <a:pt x="8202066" y="17678"/>
                  </a:lnTo>
                  <a:lnTo>
                    <a:pt x="8206079" y="15455"/>
                  </a:lnTo>
                  <a:lnTo>
                    <a:pt x="8208454" y="8826"/>
                  </a:lnTo>
                  <a:close/>
                </a:path>
                <a:path extrusionOk="0" h="40640" w="8945245">
                  <a:moveTo>
                    <a:pt x="8945054" y="16421"/>
                  </a:moveTo>
                  <a:lnTo>
                    <a:pt x="8939479" y="13804"/>
                  </a:lnTo>
                  <a:lnTo>
                    <a:pt x="8936431" y="8521"/>
                  </a:lnTo>
                  <a:lnTo>
                    <a:pt x="8933231" y="3340"/>
                  </a:lnTo>
                  <a:lnTo>
                    <a:pt x="8927173" y="990"/>
                  </a:lnTo>
                  <a:lnTo>
                    <a:pt x="8925941" y="990"/>
                  </a:lnTo>
                  <a:lnTo>
                    <a:pt x="8924531" y="1168"/>
                  </a:lnTo>
                  <a:lnTo>
                    <a:pt x="8922906" y="1574"/>
                  </a:lnTo>
                  <a:lnTo>
                    <a:pt x="8922220" y="9664"/>
                  </a:lnTo>
                  <a:lnTo>
                    <a:pt x="8925611" y="16954"/>
                  </a:lnTo>
                  <a:lnTo>
                    <a:pt x="8931351" y="22237"/>
                  </a:lnTo>
                  <a:lnTo>
                    <a:pt x="8937714" y="24269"/>
                  </a:lnTo>
                  <a:lnTo>
                    <a:pt x="8941232" y="24269"/>
                  </a:lnTo>
                  <a:lnTo>
                    <a:pt x="8944191" y="22009"/>
                  </a:lnTo>
                  <a:lnTo>
                    <a:pt x="8945054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81" name="Google Shape;4081;gefe2f4b35a_0_17"/>
            <p:cNvSpPr/>
            <p:nvPr/>
          </p:nvSpPr>
          <p:spPr>
            <a:xfrm>
              <a:off x="2946693" y="387861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48" y="12"/>
                  </a:moveTo>
                  <a:lnTo>
                    <a:pt x="0" y="14770"/>
                  </a:lnTo>
                  <a:lnTo>
                    <a:pt x="1612" y="14808"/>
                  </a:lnTo>
                  <a:lnTo>
                    <a:pt x="13207" y="14808"/>
                  </a:lnTo>
                  <a:lnTo>
                    <a:pt x="19113" y="8839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82" name="Google Shape;4082;gefe2f4b35a_0_17"/>
            <p:cNvSpPr/>
            <p:nvPr/>
          </p:nvSpPr>
          <p:spPr>
            <a:xfrm>
              <a:off x="4456739" y="387874"/>
              <a:ext cx="38100" cy="29845"/>
            </a:xfrm>
            <a:custGeom>
              <a:rect b="b" l="l" r="r" t="t"/>
              <a:pathLst>
                <a:path extrusionOk="0" h="29845" w="38100">
                  <a:moveTo>
                    <a:pt x="14947" y="0"/>
                  </a:moveTo>
                  <a:lnTo>
                    <a:pt x="12281" y="6603"/>
                  </a:lnTo>
                  <a:lnTo>
                    <a:pt x="7907" y="11425"/>
                  </a:lnTo>
                  <a:lnTo>
                    <a:pt x="3316" y="16096"/>
                  </a:lnTo>
                  <a:lnTo>
                    <a:pt x="0" y="22250"/>
                  </a:lnTo>
                  <a:lnTo>
                    <a:pt x="3657" y="21755"/>
                  </a:lnTo>
                  <a:lnTo>
                    <a:pt x="7035" y="21526"/>
                  </a:lnTo>
                  <a:lnTo>
                    <a:pt x="10160" y="21526"/>
                  </a:lnTo>
                  <a:lnTo>
                    <a:pt x="18267" y="22095"/>
                  </a:lnTo>
                  <a:lnTo>
                    <a:pt x="25296" y="23709"/>
                  </a:lnTo>
                  <a:lnTo>
                    <a:pt x="31428" y="26225"/>
                  </a:lnTo>
                  <a:lnTo>
                    <a:pt x="36842" y="29502"/>
                  </a:lnTo>
                  <a:lnTo>
                    <a:pt x="37702" y="15769"/>
                  </a:lnTo>
                  <a:lnTo>
                    <a:pt x="32358" y="8226"/>
                  </a:lnTo>
                  <a:lnTo>
                    <a:pt x="23782" y="3945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83" name="Google Shape;4083;gefe2f4b35a_0_17"/>
            <p:cNvSpPr/>
            <p:nvPr/>
          </p:nvSpPr>
          <p:spPr>
            <a:xfrm>
              <a:off x="5780582" y="387874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019" y="0"/>
                  </a:moveTo>
                  <a:lnTo>
                    <a:pt x="0" y="15773"/>
                  </a:lnTo>
                  <a:lnTo>
                    <a:pt x="3606" y="21043"/>
                  </a:lnTo>
                  <a:lnTo>
                    <a:pt x="7645" y="21043"/>
                  </a:lnTo>
                  <a:lnTo>
                    <a:pt x="13006" y="18198"/>
                  </a:lnTo>
                  <a:lnTo>
                    <a:pt x="15881" y="11703"/>
                  </a:lnTo>
                  <a:lnTo>
                    <a:pt x="13231" y="4616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84" name="Google Shape;4084;gefe2f4b35a_0_17"/>
            <p:cNvSpPr/>
            <p:nvPr/>
          </p:nvSpPr>
          <p:spPr>
            <a:xfrm>
              <a:off x="1239583" y="387882"/>
              <a:ext cx="7959725" cy="46354"/>
            </a:xfrm>
            <a:custGeom>
              <a:rect b="b" l="l" r="r" t="t"/>
              <a:pathLst>
                <a:path extrusionOk="0" h="46354" w="7959725">
                  <a:moveTo>
                    <a:pt x="14046" y="20662"/>
                  </a:moveTo>
                  <a:lnTo>
                    <a:pt x="12738" y="15113"/>
                  </a:lnTo>
                  <a:lnTo>
                    <a:pt x="5715" y="7493"/>
                  </a:lnTo>
                  <a:lnTo>
                    <a:pt x="457" y="15379"/>
                  </a:lnTo>
                  <a:lnTo>
                    <a:pt x="0" y="20904"/>
                  </a:lnTo>
                  <a:lnTo>
                    <a:pt x="2743" y="24155"/>
                  </a:lnTo>
                  <a:lnTo>
                    <a:pt x="7048" y="25222"/>
                  </a:lnTo>
                  <a:lnTo>
                    <a:pt x="11518" y="24066"/>
                  </a:lnTo>
                  <a:lnTo>
                    <a:pt x="14046" y="20662"/>
                  </a:lnTo>
                  <a:close/>
                </a:path>
                <a:path extrusionOk="0" h="46354" w="7959725">
                  <a:moveTo>
                    <a:pt x="1135367" y="39103"/>
                  </a:moveTo>
                  <a:lnTo>
                    <a:pt x="1123886" y="29451"/>
                  </a:lnTo>
                  <a:lnTo>
                    <a:pt x="1116647" y="31102"/>
                  </a:lnTo>
                  <a:lnTo>
                    <a:pt x="1109840" y="33235"/>
                  </a:lnTo>
                  <a:lnTo>
                    <a:pt x="1104887" y="37261"/>
                  </a:lnTo>
                  <a:lnTo>
                    <a:pt x="1103160" y="44602"/>
                  </a:lnTo>
                  <a:lnTo>
                    <a:pt x="1106893" y="45440"/>
                  </a:lnTo>
                  <a:lnTo>
                    <a:pt x="1110145" y="45796"/>
                  </a:lnTo>
                  <a:lnTo>
                    <a:pt x="1120521" y="45796"/>
                  </a:lnTo>
                  <a:lnTo>
                    <a:pt x="1133792" y="39738"/>
                  </a:lnTo>
                  <a:lnTo>
                    <a:pt x="1135367" y="39103"/>
                  </a:lnTo>
                  <a:close/>
                </a:path>
                <a:path extrusionOk="0" h="46354" w="7959725">
                  <a:moveTo>
                    <a:pt x="7959318" y="4546"/>
                  </a:moveTo>
                  <a:lnTo>
                    <a:pt x="7953591" y="0"/>
                  </a:lnTo>
                  <a:lnTo>
                    <a:pt x="7951381" y="6350"/>
                  </a:lnTo>
                  <a:lnTo>
                    <a:pt x="7948396" y="12293"/>
                  </a:lnTo>
                  <a:lnTo>
                    <a:pt x="7948003" y="17653"/>
                  </a:lnTo>
                  <a:lnTo>
                    <a:pt x="7953591" y="22250"/>
                  </a:lnTo>
                  <a:lnTo>
                    <a:pt x="7955940" y="15887"/>
                  </a:lnTo>
                  <a:lnTo>
                    <a:pt x="7958976" y="9918"/>
                  </a:lnTo>
                  <a:lnTo>
                    <a:pt x="7959318" y="45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85" name="Google Shape;4085;gefe2f4b35a_0_17"/>
            <p:cNvSpPr/>
            <p:nvPr/>
          </p:nvSpPr>
          <p:spPr>
            <a:xfrm>
              <a:off x="2363471" y="395098"/>
              <a:ext cx="31114" cy="32384"/>
            </a:xfrm>
            <a:custGeom>
              <a:rect b="b" l="l" r="r" t="t"/>
              <a:pathLst>
                <a:path extrusionOk="0" h="32384" w="31114">
                  <a:moveTo>
                    <a:pt x="13233" y="0"/>
                  </a:moveTo>
                  <a:lnTo>
                    <a:pt x="11874" y="0"/>
                  </a:lnTo>
                  <a:lnTo>
                    <a:pt x="10426" y="88"/>
                  </a:lnTo>
                  <a:lnTo>
                    <a:pt x="8890" y="279"/>
                  </a:lnTo>
                  <a:lnTo>
                    <a:pt x="10878" y="10023"/>
                  </a:lnTo>
                  <a:lnTo>
                    <a:pt x="9459" y="16319"/>
                  </a:lnTo>
                  <a:lnTo>
                    <a:pt x="5534" y="20081"/>
                  </a:lnTo>
                  <a:lnTo>
                    <a:pt x="0" y="22225"/>
                  </a:lnTo>
                  <a:lnTo>
                    <a:pt x="11468" y="31876"/>
                  </a:lnTo>
                  <a:lnTo>
                    <a:pt x="15189" y="30378"/>
                  </a:lnTo>
                  <a:lnTo>
                    <a:pt x="19215" y="29222"/>
                  </a:lnTo>
                  <a:lnTo>
                    <a:pt x="26314" y="29222"/>
                  </a:lnTo>
                  <a:lnTo>
                    <a:pt x="28435" y="29387"/>
                  </a:lnTo>
                  <a:lnTo>
                    <a:pt x="30772" y="29768"/>
                  </a:lnTo>
                  <a:lnTo>
                    <a:pt x="31108" y="17600"/>
                  </a:lnTo>
                  <a:lnTo>
                    <a:pt x="28646" y="8202"/>
                  </a:lnTo>
                  <a:lnTo>
                    <a:pt x="22862" y="2145"/>
                  </a:lnTo>
                  <a:lnTo>
                    <a:pt x="1323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86" name="Google Shape;4086;gefe2f4b35a_0_17"/>
            <p:cNvSpPr/>
            <p:nvPr/>
          </p:nvSpPr>
          <p:spPr>
            <a:xfrm>
              <a:off x="5251285" y="401039"/>
              <a:ext cx="715645" cy="38734"/>
            </a:xfrm>
            <a:custGeom>
              <a:rect b="b" l="l" r="r" t="t"/>
              <a:pathLst>
                <a:path extrusionOk="0" h="38734" w="715645">
                  <a:moveTo>
                    <a:pt x="32562" y="9004"/>
                  </a:moveTo>
                  <a:lnTo>
                    <a:pt x="29743" y="3924"/>
                  </a:lnTo>
                  <a:lnTo>
                    <a:pt x="23812" y="965"/>
                  </a:lnTo>
                  <a:lnTo>
                    <a:pt x="16370" y="0"/>
                  </a:lnTo>
                  <a:lnTo>
                    <a:pt x="8115" y="0"/>
                  </a:lnTo>
                  <a:lnTo>
                    <a:pt x="0" y="3263"/>
                  </a:lnTo>
                  <a:lnTo>
                    <a:pt x="1028" y="9080"/>
                  </a:lnTo>
                  <a:lnTo>
                    <a:pt x="9537" y="11023"/>
                  </a:lnTo>
                  <a:lnTo>
                    <a:pt x="13716" y="17043"/>
                  </a:lnTo>
                  <a:lnTo>
                    <a:pt x="26035" y="17043"/>
                  </a:lnTo>
                  <a:lnTo>
                    <a:pt x="28206" y="16827"/>
                  </a:lnTo>
                  <a:lnTo>
                    <a:pt x="30670" y="16332"/>
                  </a:lnTo>
                  <a:lnTo>
                    <a:pt x="32562" y="9004"/>
                  </a:lnTo>
                  <a:close/>
                </a:path>
                <a:path extrusionOk="0" h="38734" w="715645">
                  <a:moveTo>
                    <a:pt x="715048" y="19367"/>
                  </a:moveTo>
                  <a:lnTo>
                    <a:pt x="707796" y="8369"/>
                  </a:lnTo>
                  <a:lnTo>
                    <a:pt x="695604" y="3505"/>
                  </a:lnTo>
                  <a:lnTo>
                    <a:pt x="690308" y="4584"/>
                  </a:lnTo>
                  <a:lnTo>
                    <a:pt x="685457" y="8064"/>
                  </a:lnTo>
                  <a:lnTo>
                    <a:pt x="681443" y="14351"/>
                  </a:lnTo>
                  <a:lnTo>
                    <a:pt x="678649" y="23825"/>
                  </a:lnTo>
                  <a:lnTo>
                    <a:pt x="687832" y="24739"/>
                  </a:lnTo>
                  <a:lnTo>
                    <a:pt x="696188" y="26123"/>
                  </a:lnTo>
                  <a:lnTo>
                    <a:pt x="693648" y="38582"/>
                  </a:lnTo>
                  <a:lnTo>
                    <a:pt x="712101" y="31216"/>
                  </a:lnTo>
                  <a:lnTo>
                    <a:pt x="715048" y="193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87" name="Google Shape;4087;gefe2f4b35a_0_17"/>
            <p:cNvSpPr/>
            <p:nvPr/>
          </p:nvSpPr>
          <p:spPr>
            <a:xfrm>
              <a:off x="7204349" y="402405"/>
              <a:ext cx="14604" cy="30479"/>
            </a:xfrm>
            <a:custGeom>
              <a:rect b="b" l="l" r="r" t="t"/>
              <a:pathLst>
                <a:path extrusionOk="0" h="30479" w="14604">
                  <a:moveTo>
                    <a:pt x="4952" y="0"/>
                  </a:moveTo>
                  <a:lnTo>
                    <a:pt x="3505" y="0"/>
                  </a:lnTo>
                  <a:lnTo>
                    <a:pt x="0" y="215"/>
                  </a:lnTo>
                  <a:lnTo>
                    <a:pt x="354" y="9319"/>
                  </a:lnTo>
                  <a:lnTo>
                    <a:pt x="490" y="18511"/>
                  </a:lnTo>
                  <a:lnTo>
                    <a:pt x="2248" y="26020"/>
                  </a:lnTo>
                  <a:lnTo>
                    <a:pt x="7467" y="30073"/>
                  </a:lnTo>
                  <a:lnTo>
                    <a:pt x="8803" y="19716"/>
                  </a:lnTo>
                  <a:lnTo>
                    <a:pt x="13277" y="10007"/>
                  </a:lnTo>
                  <a:lnTo>
                    <a:pt x="14218" y="2813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88" name="Google Shape;4088;gefe2f4b35a_0_17"/>
            <p:cNvSpPr/>
            <p:nvPr/>
          </p:nvSpPr>
          <p:spPr>
            <a:xfrm>
              <a:off x="696201" y="410018"/>
              <a:ext cx="10095865" cy="44450"/>
            </a:xfrm>
            <a:custGeom>
              <a:rect b="b" l="l" r="r" t="t"/>
              <a:pathLst>
                <a:path extrusionOk="0" h="44450" w="10095865">
                  <a:moveTo>
                    <a:pt x="24396" y="6870"/>
                  </a:moveTo>
                  <a:lnTo>
                    <a:pt x="16243" y="6870"/>
                  </a:lnTo>
                  <a:lnTo>
                    <a:pt x="14909" y="6870"/>
                  </a:lnTo>
                  <a:lnTo>
                    <a:pt x="13296" y="7023"/>
                  </a:lnTo>
                  <a:lnTo>
                    <a:pt x="11366" y="7353"/>
                  </a:lnTo>
                  <a:lnTo>
                    <a:pt x="11366" y="14859"/>
                  </a:lnTo>
                  <a:lnTo>
                    <a:pt x="1651" y="25971"/>
                  </a:lnTo>
                  <a:lnTo>
                    <a:pt x="0" y="29895"/>
                  </a:lnTo>
                  <a:lnTo>
                    <a:pt x="4318" y="29895"/>
                  </a:lnTo>
                  <a:lnTo>
                    <a:pt x="11963" y="24142"/>
                  </a:lnTo>
                  <a:lnTo>
                    <a:pt x="22009" y="12623"/>
                  </a:lnTo>
                  <a:lnTo>
                    <a:pt x="24396" y="6870"/>
                  </a:lnTo>
                  <a:close/>
                </a:path>
                <a:path extrusionOk="0" h="44450" w="10095865">
                  <a:moveTo>
                    <a:pt x="261683" y="7353"/>
                  </a:moveTo>
                  <a:lnTo>
                    <a:pt x="232308" y="7353"/>
                  </a:lnTo>
                  <a:lnTo>
                    <a:pt x="232308" y="29603"/>
                  </a:lnTo>
                  <a:lnTo>
                    <a:pt x="234264" y="29718"/>
                  </a:lnTo>
                  <a:lnTo>
                    <a:pt x="235178" y="29718"/>
                  </a:lnTo>
                  <a:lnTo>
                    <a:pt x="245249" y="27686"/>
                  </a:lnTo>
                  <a:lnTo>
                    <a:pt x="252196" y="22428"/>
                  </a:lnTo>
                  <a:lnTo>
                    <a:pt x="257263" y="15227"/>
                  </a:lnTo>
                  <a:lnTo>
                    <a:pt x="261683" y="7353"/>
                  </a:lnTo>
                  <a:close/>
                </a:path>
                <a:path extrusionOk="0" h="44450" w="10095865">
                  <a:moveTo>
                    <a:pt x="1307820" y="29603"/>
                  </a:moveTo>
                  <a:lnTo>
                    <a:pt x="1307503" y="18503"/>
                  </a:lnTo>
                  <a:lnTo>
                    <a:pt x="1303439" y="9613"/>
                  </a:lnTo>
                  <a:lnTo>
                    <a:pt x="1297114" y="3721"/>
                  </a:lnTo>
                  <a:lnTo>
                    <a:pt x="1289977" y="1587"/>
                  </a:lnTo>
                  <a:lnTo>
                    <a:pt x="1283360" y="1587"/>
                  </a:lnTo>
                  <a:lnTo>
                    <a:pt x="1277607" y="7594"/>
                  </a:lnTo>
                  <a:lnTo>
                    <a:pt x="1278229" y="22466"/>
                  </a:lnTo>
                  <a:lnTo>
                    <a:pt x="1281074" y="22364"/>
                  </a:lnTo>
                  <a:lnTo>
                    <a:pt x="1282446" y="22364"/>
                  </a:lnTo>
                  <a:lnTo>
                    <a:pt x="1290218" y="22783"/>
                  </a:lnTo>
                  <a:lnTo>
                    <a:pt x="1297063" y="24066"/>
                  </a:lnTo>
                  <a:lnTo>
                    <a:pt x="1302943" y="26314"/>
                  </a:lnTo>
                  <a:lnTo>
                    <a:pt x="1307820" y="29603"/>
                  </a:lnTo>
                  <a:close/>
                </a:path>
                <a:path extrusionOk="0" h="44450" w="10095865">
                  <a:moveTo>
                    <a:pt x="1359357" y="7366"/>
                  </a:moveTo>
                  <a:lnTo>
                    <a:pt x="1356436" y="6997"/>
                  </a:lnTo>
                  <a:lnTo>
                    <a:pt x="1353705" y="6832"/>
                  </a:lnTo>
                  <a:lnTo>
                    <a:pt x="1351153" y="6832"/>
                  </a:lnTo>
                  <a:lnTo>
                    <a:pt x="1336865" y="9118"/>
                  </a:lnTo>
                  <a:lnTo>
                    <a:pt x="1326642" y="15455"/>
                  </a:lnTo>
                  <a:lnTo>
                    <a:pt x="1319631" y="25044"/>
                  </a:lnTo>
                  <a:lnTo>
                    <a:pt x="1315008" y="37096"/>
                  </a:lnTo>
                  <a:lnTo>
                    <a:pt x="1320393" y="41884"/>
                  </a:lnTo>
                  <a:lnTo>
                    <a:pt x="1326654" y="44069"/>
                  </a:lnTo>
                  <a:lnTo>
                    <a:pt x="1332763" y="44069"/>
                  </a:lnTo>
                  <a:lnTo>
                    <a:pt x="1344129" y="41440"/>
                  </a:lnTo>
                  <a:lnTo>
                    <a:pt x="1353464" y="33997"/>
                  </a:lnTo>
                  <a:lnTo>
                    <a:pt x="1359090" y="22415"/>
                  </a:lnTo>
                  <a:lnTo>
                    <a:pt x="1359357" y="7366"/>
                  </a:lnTo>
                  <a:close/>
                </a:path>
                <a:path extrusionOk="0" h="44450" w="10095865">
                  <a:moveTo>
                    <a:pt x="1897151" y="14859"/>
                  </a:moveTo>
                  <a:lnTo>
                    <a:pt x="1867458" y="37084"/>
                  </a:lnTo>
                  <a:lnTo>
                    <a:pt x="1878380" y="35064"/>
                  </a:lnTo>
                  <a:lnTo>
                    <a:pt x="1888451" y="32194"/>
                  </a:lnTo>
                  <a:lnTo>
                    <a:pt x="1895462" y="26200"/>
                  </a:lnTo>
                  <a:lnTo>
                    <a:pt x="1897151" y="14859"/>
                  </a:lnTo>
                  <a:close/>
                </a:path>
                <a:path extrusionOk="0" h="44450" w="10095865">
                  <a:moveTo>
                    <a:pt x="5381053" y="29603"/>
                  </a:moveTo>
                  <a:lnTo>
                    <a:pt x="5378869" y="17195"/>
                  </a:lnTo>
                  <a:lnTo>
                    <a:pt x="5373192" y="8153"/>
                  </a:lnTo>
                  <a:lnTo>
                    <a:pt x="5364111" y="2463"/>
                  </a:lnTo>
                  <a:lnTo>
                    <a:pt x="5351704" y="101"/>
                  </a:lnTo>
                  <a:lnTo>
                    <a:pt x="5355323" y="11226"/>
                  </a:lnTo>
                  <a:lnTo>
                    <a:pt x="5361432" y="19862"/>
                  </a:lnTo>
                  <a:lnTo>
                    <a:pt x="5370004" y="25996"/>
                  </a:lnTo>
                  <a:lnTo>
                    <a:pt x="5381053" y="29603"/>
                  </a:lnTo>
                  <a:close/>
                </a:path>
                <a:path extrusionOk="0" h="44450" w="10095865">
                  <a:moveTo>
                    <a:pt x="5977788" y="101"/>
                  </a:moveTo>
                  <a:lnTo>
                    <a:pt x="5955677" y="101"/>
                  </a:lnTo>
                  <a:lnTo>
                    <a:pt x="5955677" y="14846"/>
                  </a:lnTo>
                  <a:lnTo>
                    <a:pt x="5977788" y="14846"/>
                  </a:lnTo>
                  <a:lnTo>
                    <a:pt x="5977788" y="101"/>
                  </a:lnTo>
                  <a:close/>
                </a:path>
                <a:path extrusionOk="0" h="44450" w="10095865">
                  <a:moveTo>
                    <a:pt x="10095306" y="101"/>
                  </a:moveTo>
                  <a:lnTo>
                    <a:pt x="10093477" y="0"/>
                  </a:lnTo>
                  <a:lnTo>
                    <a:pt x="10092614" y="0"/>
                  </a:lnTo>
                  <a:lnTo>
                    <a:pt x="10082479" y="2032"/>
                  </a:lnTo>
                  <a:lnTo>
                    <a:pt x="10075494" y="7289"/>
                  </a:lnTo>
                  <a:lnTo>
                    <a:pt x="10070414" y="14516"/>
                  </a:lnTo>
                  <a:lnTo>
                    <a:pt x="10065982" y="22466"/>
                  </a:lnTo>
                  <a:lnTo>
                    <a:pt x="10068052" y="22517"/>
                  </a:lnTo>
                  <a:lnTo>
                    <a:pt x="10078517" y="20459"/>
                  </a:lnTo>
                  <a:lnTo>
                    <a:pt x="10085680" y="15176"/>
                  </a:lnTo>
                  <a:lnTo>
                    <a:pt x="10090848" y="7950"/>
                  </a:lnTo>
                  <a:lnTo>
                    <a:pt x="10095306" y="10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89" name="Google Shape;4089;gefe2f4b35a_0_17"/>
            <p:cNvSpPr/>
            <p:nvPr/>
          </p:nvSpPr>
          <p:spPr>
            <a:xfrm>
              <a:off x="5532291" y="424872"/>
              <a:ext cx="22225" cy="23495"/>
            </a:xfrm>
            <a:custGeom>
              <a:rect b="b" l="l" r="r" t="t"/>
              <a:pathLst>
                <a:path extrusionOk="0" h="23495" w="22225">
                  <a:moveTo>
                    <a:pt x="14655" y="0"/>
                  </a:moveTo>
                  <a:lnTo>
                    <a:pt x="12015" y="6612"/>
                  </a:lnTo>
                  <a:lnTo>
                    <a:pt x="7670" y="11455"/>
                  </a:lnTo>
                  <a:lnTo>
                    <a:pt x="3154" y="16127"/>
                  </a:lnTo>
                  <a:lnTo>
                    <a:pt x="0" y="22225"/>
                  </a:lnTo>
                  <a:lnTo>
                    <a:pt x="1650" y="22948"/>
                  </a:lnTo>
                  <a:lnTo>
                    <a:pt x="3352" y="23266"/>
                  </a:lnTo>
                  <a:lnTo>
                    <a:pt x="5029" y="23266"/>
                  </a:lnTo>
                  <a:lnTo>
                    <a:pt x="14541" y="19989"/>
                  </a:lnTo>
                  <a:lnTo>
                    <a:pt x="21062" y="12590"/>
                  </a:lnTo>
                  <a:lnTo>
                    <a:pt x="21974" y="471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90" name="Google Shape;4090;gefe2f4b35a_0_17"/>
            <p:cNvSpPr/>
            <p:nvPr/>
          </p:nvSpPr>
          <p:spPr>
            <a:xfrm>
              <a:off x="5708965" y="424872"/>
              <a:ext cx="1270" cy="1270"/>
            </a:xfrm>
            <a:custGeom>
              <a:rect b="b" l="l" r="r" t="t"/>
              <a:pathLst>
                <a:path extrusionOk="0" h="1270" w="1270">
                  <a:moveTo>
                    <a:pt x="1117" y="0"/>
                  </a:moveTo>
                  <a:lnTo>
                    <a:pt x="0" y="0"/>
                  </a:lnTo>
                  <a:lnTo>
                    <a:pt x="0" y="952"/>
                  </a:lnTo>
                  <a:lnTo>
                    <a:pt x="368" y="635"/>
                  </a:lnTo>
                  <a:lnTo>
                    <a:pt x="749" y="317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91" name="Google Shape;4091;gefe2f4b35a_0_17"/>
            <p:cNvSpPr/>
            <p:nvPr/>
          </p:nvSpPr>
          <p:spPr>
            <a:xfrm>
              <a:off x="5708957" y="424872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922" y="0"/>
                  </a:moveTo>
                  <a:lnTo>
                    <a:pt x="1130" y="0"/>
                  </a:lnTo>
                  <a:lnTo>
                    <a:pt x="0" y="952"/>
                  </a:lnTo>
                  <a:lnTo>
                    <a:pt x="0" y="14744"/>
                  </a:lnTo>
                  <a:lnTo>
                    <a:pt x="14922" y="14744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92" name="Google Shape;4092;gefe2f4b35a_0_17"/>
            <p:cNvSpPr/>
            <p:nvPr/>
          </p:nvSpPr>
          <p:spPr>
            <a:xfrm>
              <a:off x="13568717" y="424872"/>
              <a:ext cx="37465" cy="38100"/>
            </a:xfrm>
            <a:custGeom>
              <a:rect b="b" l="l" r="r" t="t"/>
              <a:pathLst>
                <a:path extrusionOk="0" h="38100" w="37465">
                  <a:moveTo>
                    <a:pt x="36906" y="0"/>
                  </a:moveTo>
                  <a:lnTo>
                    <a:pt x="24579" y="2531"/>
                  </a:lnTo>
                  <a:lnTo>
                    <a:pt x="13933" y="6621"/>
                  </a:lnTo>
                  <a:lnTo>
                    <a:pt x="5546" y="12956"/>
                  </a:lnTo>
                  <a:lnTo>
                    <a:pt x="0" y="22225"/>
                  </a:lnTo>
                  <a:lnTo>
                    <a:pt x="4063" y="22199"/>
                  </a:lnTo>
                  <a:lnTo>
                    <a:pt x="19278" y="37858"/>
                  </a:lnTo>
                  <a:lnTo>
                    <a:pt x="25184" y="37858"/>
                  </a:lnTo>
                  <a:lnTo>
                    <a:pt x="27495" y="35636"/>
                  </a:lnTo>
                  <a:lnTo>
                    <a:pt x="29438" y="29502"/>
                  </a:lnTo>
                  <a:lnTo>
                    <a:pt x="23685" y="28105"/>
                  </a:lnTo>
                  <a:lnTo>
                    <a:pt x="20764" y="23495"/>
                  </a:lnTo>
                  <a:lnTo>
                    <a:pt x="21945" y="14744"/>
                  </a:lnTo>
                  <a:lnTo>
                    <a:pt x="30302" y="13360"/>
                  </a:lnTo>
                  <a:lnTo>
                    <a:pt x="33464" y="6680"/>
                  </a:lnTo>
                  <a:lnTo>
                    <a:pt x="3690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93" name="Google Shape;4093;gefe2f4b35a_0_17"/>
            <p:cNvSpPr/>
            <p:nvPr/>
          </p:nvSpPr>
          <p:spPr>
            <a:xfrm>
              <a:off x="6092245" y="43194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3710" y="0"/>
                  </a:moveTo>
                  <a:lnTo>
                    <a:pt x="21158" y="0"/>
                  </a:lnTo>
                  <a:lnTo>
                    <a:pt x="11474" y="1189"/>
                  </a:lnTo>
                  <a:lnTo>
                    <a:pt x="4421" y="5041"/>
                  </a:lnTo>
                  <a:lnTo>
                    <a:pt x="446" y="11980"/>
                  </a:lnTo>
                  <a:lnTo>
                    <a:pt x="0" y="22428"/>
                  </a:lnTo>
                  <a:lnTo>
                    <a:pt x="10709" y="20507"/>
                  </a:lnTo>
                  <a:lnTo>
                    <a:pt x="20677" y="17653"/>
                  </a:lnTo>
                  <a:lnTo>
                    <a:pt x="27637" y="11712"/>
                  </a:lnTo>
                  <a:lnTo>
                    <a:pt x="29324" y="533"/>
                  </a:lnTo>
                  <a:lnTo>
                    <a:pt x="26441" y="190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94" name="Google Shape;4094;gefe2f4b35a_0_17"/>
            <p:cNvSpPr/>
            <p:nvPr/>
          </p:nvSpPr>
          <p:spPr>
            <a:xfrm>
              <a:off x="9135937" y="439619"/>
              <a:ext cx="13970" cy="18415"/>
            </a:xfrm>
            <a:custGeom>
              <a:rect b="b" l="l" r="r" t="t"/>
              <a:pathLst>
                <a:path extrusionOk="0" h="18415" w="13970">
                  <a:moveTo>
                    <a:pt x="5759" y="0"/>
                  </a:moveTo>
                  <a:lnTo>
                    <a:pt x="474" y="7904"/>
                  </a:lnTo>
                  <a:lnTo>
                    <a:pt x="0" y="13455"/>
                  </a:lnTo>
                  <a:lnTo>
                    <a:pt x="2716" y="16730"/>
                  </a:lnTo>
                  <a:lnTo>
                    <a:pt x="7004" y="17805"/>
                  </a:lnTo>
                  <a:lnTo>
                    <a:pt x="11433" y="16650"/>
                  </a:lnTo>
                  <a:lnTo>
                    <a:pt x="13949" y="13241"/>
                  </a:lnTo>
                  <a:lnTo>
                    <a:pt x="12681" y="7663"/>
                  </a:lnTo>
                  <a:lnTo>
                    <a:pt x="57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95" name="Google Shape;4095;gefe2f4b35a_0_17"/>
            <p:cNvSpPr/>
            <p:nvPr/>
          </p:nvSpPr>
          <p:spPr>
            <a:xfrm>
              <a:off x="533920" y="447102"/>
              <a:ext cx="1868170" cy="34290"/>
            </a:xfrm>
            <a:custGeom>
              <a:rect b="b" l="l" r="r" t="t"/>
              <a:pathLst>
                <a:path extrusionOk="0" h="34290" w="1868170">
                  <a:moveTo>
                    <a:pt x="18821" y="14757"/>
                  </a:moveTo>
                  <a:lnTo>
                    <a:pt x="14935" y="4419"/>
                  </a:lnTo>
                  <a:lnTo>
                    <a:pt x="10248" y="952"/>
                  </a:lnTo>
                  <a:lnTo>
                    <a:pt x="6553" y="952"/>
                  </a:lnTo>
                  <a:lnTo>
                    <a:pt x="2755" y="952"/>
                  </a:lnTo>
                  <a:lnTo>
                    <a:pt x="0" y="4610"/>
                  </a:lnTo>
                  <a:lnTo>
                    <a:pt x="381" y="11925"/>
                  </a:lnTo>
                  <a:lnTo>
                    <a:pt x="3505" y="15582"/>
                  </a:lnTo>
                  <a:lnTo>
                    <a:pt x="13589" y="15582"/>
                  </a:lnTo>
                  <a:lnTo>
                    <a:pt x="16027" y="15328"/>
                  </a:lnTo>
                  <a:lnTo>
                    <a:pt x="18821" y="14757"/>
                  </a:lnTo>
                  <a:close/>
                </a:path>
                <a:path extrusionOk="0" h="34290" w="1868170">
                  <a:moveTo>
                    <a:pt x="387096" y="22364"/>
                  </a:moveTo>
                  <a:lnTo>
                    <a:pt x="381546" y="15887"/>
                  </a:lnTo>
                  <a:lnTo>
                    <a:pt x="375996" y="8636"/>
                  </a:lnTo>
                  <a:lnTo>
                    <a:pt x="369976" y="2743"/>
                  </a:lnTo>
                  <a:lnTo>
                    <a:pt x="363029" y="304"/>
                  </a:lnTo>
                  <a:lnTo>
                    <a:pt x="359359" y="304"/>
                  </a:lnTo>
                  <a:lnTo>
                    <a:pt x="355193" y="2273"/>
                  </a:lnTo>
                  <a:lnTo>
                    <a:pt x="350278" y="7277"/>
                  </a:lnTo>
                  <a:lnTo>
                    <a:pt x="353580" y="16814"/>
                  </a:lnTo>
                  <a:lnTo>
                    <a:pt x="360108" y="25476"/>
                  </a:lnTo>
                  <a:lnTo>
                    <a:pt x="368300" y="31775"/>
                  </a:lnTo>
                  <a:lnTo>
                    <a:pt x="376593" y="34201"/>
                  </a:lnTo>
                  <a:lnTo>
                    <a:pt x="381635" y="34201"/>
                  </a:lnTo>
                  <a:lnTo>
                    <a:pt x="385775" y="30861"/>
                  </a:lnTo>
                  <a:lnTo>
                    <a:pt x="387096" y="22364"/>
                  </a:lnTo>
                  <a:close/>
                </a:path>
                <a:path extrusionOk="0" h="34290" w="1868170">
                  <a:moveTo>
                    <a:pt x="1867789" y="14757"/>
                  </a:moveTo>
                  <a:lnTo>
                    <a:pt x="1852295" y="6007"/>
                  </a:lnTo>
                  <a:lnTo>
                    <a:pt x="1838833" y="3314"/>
                  </a:lnTo>
                  <a:lnTo>
                    <a:pt x="1825104" y="2667"/>
                  </a:lnTo>
                  <a:lnTo>
                    <a:pt x="1808822" y="0"/>
                  </a:lnTo>
                  <a:lnTo>
                    <a:pt x="1808810" y="11099"/>
                  </a:lnTo>
                  <a:lnTo>
                    <a:pt x="1814106" y="16840"/>
                  </a:lnTo>
                  <a:lnTo>
                    <a:pt x="1820418" y="21577"/>
                  </a:lnTo>
                  <a:lnTo>
                    <a:pt x="1823478" y="29616"/>
                  </a:lnTo>
                  <a:lnTo>
                    <a:pt x="1837118" y="28435"/>
                  </a:lnTo>
                  <a:lnTo>
                    <a:pt x="1849297" y="25908"/>
                  </a:lnTo>
                  <a:lnTo>
                    <a:pt x="1859648" y="21526"/>
                  </a:lnTo>
                  <a:lnTo>
                    <a:pt x="1867789" y="147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96" name="Google Shape;4096;gefe2f4b35a_0_17"/>
            <p:cNvSpPr/>
            <p:nvPr/>
          </p:nvSpPr>
          <p:spPr>
            <a:xfrm>
              <a:off x="11835434" y="447100"/>
              <a:ext cx="26670" cy="22859"/>
            </a:xfrm>
            <a:custGeom>
              <a:rect b="b" l="l" r="r" t="t"/>
              <a:pathLst>
                <a:path extrusionOk="0" h="22859" w="26670">
                  <a:moveTo>
                    <a:pt x="24168" y="0"/>
                  </a:moveTo>
                  <a:lnTo>
                    <a:pt x="9512" y="0"/>
                  </a:lnTo>
                  <a:lnTo>
                    <a:pt x="9169" y="9563"/>
                  </a:lnTo>
                  <a:lnTo>
                    <a:pt x="0" y="10261"/>
                  </a:lnTo>
                  <a:lnTo>
                    <a:pt x="2298" y="22352"/>
                  </a:lnTo>
                  <a:lnTo>
                    <a:pt x="16979" y="22352"/>
                  </a:lnTo>
                  <a:lnTo>
                    <a:pt x="17284" y="12788"/>
                  </a:lnTo>
                  <a:lnTo>
                    <a:pt x="26504" y="11988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97" name="Google Shape;4097;gefe2f4b35a_0_17"/>
            <p:cNvSpPr/>
            <p:nvPr/>
          </p:nvSpPr>
          <p:spPr>
            <a:xfrm>
              <a:off x="117424" y="454278"/>
              <a:ext cx="9416415" cy="30479"/>
            </a:xfrm>
            <a:custGeom>
              <a:rect b="b" l="l" r="r" t="t"/>
              <a:pathLst>
                <a:path extrusionOk="0" h="30479" w="9416415">
                  <a:moveTo>
                    <a:pt x="29883" y="7416"/>
                  </a:moveTo>
                  <a:lnTo>
                    <a:pt x="23012" y="101"/>
                  </a:lnTo>
                  <a:lnTo>
                    <a:pt x="22009" y="4127"/>
                  </a:lnTo>
                  <a:lnTo>
                    <a:pt x="20675" y="5486"/>
                  </a:lnTo>
                  <a:lnTo>
                    <a:pt x="17170" y="5486"/>
                  </a:lnTo>
                  <a:lnTo>
                    <a:pt x="14998" y="4114"/>
                  </a:lnTo>
                  <a:lnTo>
                    <a:pt x="9601" y="1371"/>
                  </a:lnTo>
                  <a:lnTo>
                    <a:pt x="6388" y="0"/>
                  </a:lnTo>
                  <a:lnTo>
                    <a:pt x="2552" y="0"/>
                  </a:lnTo>
                  <a:lnTo>
                    <a:pt x="1397" y="25"/>
                  </a:lnTo>
                  <a:lnTo>
                    <a:pt x="800" y="101"/>
                  </a:lnTo>
                  <a:lnTo>
                    <a:pt x="0" y="9893"/>
                  </a:lnTo>
                  <a:lnTo>
                    <a:pt x="2451" y="16370"/>
                  </a:lnTo>
                  <a:lnTo>
                    <a:pt x="7175" y="19951"/>
                  </a:lnTo>
                  <a:lnTo>
                    <a:pt x="13169" y="21056"/>
                  </a:lnTo>
                  <a:lnTo>
                    <a:pt x="22034" y="19138"/>
                  </a:lnTo>
                  <a:lnTo>
                    <a:pt x="28587" y="14173"/>
                  </a:lnTo>
                  <a:lnTo>
                    <a:pt x="29883" y="7416"/>
                  </a:lnTo>
                  <a:close/>
                </a:path>
                <a:path extrusionOk="0" h="30479" w="9416415">
                  <a:moveTo>
                    <a:pt x="9416224" y="7175"/>
                  </a:moveTo>
                  <a:lnTo>
                    <a:pt x="9407169" y="101"/>
                  </a:lnTo>
                  <a:lnTo>
                    <a:pt x="9401162" y="5727"/>
                  </a:lnTo>
                  <a:lnTo>
                    <a:pt x="9393555" y="14071"/>
                  </a:lnTo>
                  <a:lnTo>
                    <a:pt x="9390951" y="22872"/>
                  </a:lnTo>
                  <a:lnTo>
                    <a:pt x="9399968" y="29933"/>
                  </a:lnTo>
                  <a:lnTo>
                    <a:pt x="9406001" y="24345"/>
                  </a:lnTo>
                  <a:lnTo>
                    <a:pt x="9413621" y="16002"/>
                  </a:lnTo>
                  <a:lnTo>
                    <a:pt x="9416224" y="71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98" name="Google Shape;4098;gefe2f4b35a_0_17"/>
            <p:cNvSpPr/>
            <p:nvPr/>
          </p:nvSpPr>
          <p:spPr>
            <a:xfrm>
              <a:off x="12838332" y="454371"/>
              <a:ext cx="16509" cy="37465"/>
            </a:xfrm>
            <a:custGeom>
              <a:rect b="b" l="l" r="r" t="t"/>
              <a:pathLst>
                <a:path extrusionOk="0" h="37465" w="16509">
                  <a:moveTo>
                    <a:pt x="8499" y="0"/>
                  </a:moveTo>
                  <a:lnTo>
                    <a:pt x="7275" y="10573"/>
                  </a:lnTo>
                  <a:lnTo>
                    <a:pt x="2017" y="21267"/>
                  </a:lnTo>
                  <a:lnTo>
                    <a:pt x="0" y="30602"/>
                  </a:lnTo>
                  <a:lnTo>
                    <a:pt x="8499" y="37096"/>
                  </a:lnTo>
                  <a:lnTo>
                    <a:pt x="12708" y="29726"/>
                  </a:lnTo>
                  <a:lnTo>
                    <a:pt x="16505" y="17638"/>
                  </a:lnTo>
                  <a:lnTo>
                    <a:pt x="16298" y="6005"/>
                  </a:lnTo>
                  <a:lnTo>
                    <a:pt x="84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099" name="Google Shape;4099;gefe2f4b35a_0_17"/>
            <p:cNvSpPr/>
            <p:nvPr/>
          </p:nvSpPr>
          <p:spPr>
            <a:xfrm>
              <a:off x="3838130" y="461860"/>
              <a:ext cx="1811654" cy="19050"/>
            </a:xfrm>
            <a:custGeom>
              <a:rect b="b" l="l" r="r" t="t"/>
              <a:pathLst>
                <a:path extrusionOk="0" h="19050" w="1811654">
                  <a:moveTo>
                    <a:pt x="33629" y="12992"/>
                  </a:moveTo>
                  <a:lnTo>
                    <a:pt x="29298" y="0"/>
                  </a:lnTo>
                  <a:lnTo>
                    <a:pt x="19570" y="1460"/>
                  </a:lnTo>
                  <a:lnTo>
                    <a:pt x="11277" y="4191"/>
                  </a:lnTo>
                  <a:lnTo>
                    <a:pt x="4686" y="8547"/>
                  </a:lnTo>
                  <a:lnTo>
                    <a:pt x="0" y="14871"/>
                  </a:lnTo>
                  <a:lnTo>
                    <a:pt x="1346" y="14681"/>
                  </a:lnTo>
                  <a:lnTo>
                    <a:pt x="2806" y="14605"/>
                  </a:lnTo>
                  <a:lnTo>
                    <a:pt x="6692" y="14605"/>
                  </a:lnTo>
                  <a:lnTo>
                    <a:pt x="16662" y="15278"/>
                  </a:lnTo>
                  <a:lnTo>
                    <a:pt x="27470" y="15278"/>
                  </a:lnTo>
                  <a:lnTo>
                    <a:pt x="33629" y="12992"/>
                  </a:lnTo>
                  <a:close/>
                </a:path>
                <a:path extrusionOk="0" h="19050" w="1811654">
                  <a:moveTo>
                    <a:pt x="1811045" y="6362"/>
                  </a:moveTo>
                  <a:lnTo>
                    <a:pt x="1806371" y="939"/>
                  </a:lnTo>
                  <a:lnTo>
                    <a:pt x="1805127" y="2730"/>
                  </a:lnTo>
                  <a:lnTo>
                    <a:pt x="1805305" y="6019"/>
                  </a:lnTo>
                  <a:lnTo>
                    <a:pt x="1803781" y="7569"/>
                  </a:lnTo>
                  <a:lnTo>
                    <a:pt x="1801329" y="8153"/>
                  </a:lnTo>
                  <a:lnTo>
                    <a:pt x="1793862" y="18757"/>
                  </a:lnTo>
                  <a:lnTo>
                    <a:pt x="1802638" y="15836"/>
                  </a:lnTo>
                  <a:lnTo>
                    <a:pt x="1809089" y="11506"/>
                  </a:lnTo>
                  <a:lnTo>
                    <a:pt x="1811045" y="63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00" name="Google Shape;4100;gefe2f4b35a_0_17"/>
            <p:cNvSpPr/>
            <p:nvPr/>
          </p:nvSpPr>
          <p:spPr>
            <a:xfrm>
              <a:off x="5611773" y="461859"/>
              <a:ext cx="33020" cy="20320"/>
            </a:xfrm>
            <a:custGeom>
              <a:rect b="b" l="l" r="r" t="t"/>
              <a:pathLst>
                <a:path extrusionOk="0" h="20320" w="33020">
                  <a:moveTo>
                    <a:pt x="10363" y="6629"/>
                  </a:moveTo>
                  <a:lnTo>
                    <a:pt x="3111" y="6629"/>
                  </a:lnTo>
                  <a:lnTo>
                    <a:pt x="0" y="8305"/>
                  </a:lnTo>
                  <a:lnTo>
                    <a:pt x="1701" y="14858"/>
                  </a:lnTo>
                  <a:lnTo>
                    <a:pt x="2616" y="18300"/>
                  </a:lnTo>
                  <a:lnTo>
                    <a:pt x="6819" y="19710"/>
                  </a:lnTo>
                  <a:lnTo>
                    <a:pt x="14617" y="19710"/>
                  </a:lnTo>
                  <a:lnTo>
                    <a:pt x="17437" y="19367"/>
                  </a:lnTo>
                  <a:lnTo>
                    <a:pt x="20231" y="18757"/>
                  </a:lnTo>
                  <a:lnTo>
                    <a:pt x="25222" y="11696"/>
                  </a:lnTo>
                  <a:lnTo>
                    <a:pt x="27485" y="8458"/>
                  </a:lnTo>
                  <a:lnTo>
                    <a:pt x="22174" y="8458"/>
                  </a:lnTo>
                  <a:lnTo>
                    <a:pt x="10363" y="6629"/>
                  </a:lnTo>
                  <a:close/>
                </a:path>
                <a:path extrusionOk="0" h="20320" w="33020">
                  <a:moveTo>
                    <a:pt x="27698" y="8153"/>
                  </a:moveTo>
                  <a:lnTo>
                    <a:pt x="26797" y="8369"/>
                  </a:lnTo>
                  <a:lnTo>
                    <a:pt x="25781" y="8458"/>
                  </a:lnTo>
                  <a:lnTo>
                    <a:pt x="27485" y="8458"/>
                  </a:lnTo>
                  <a:lnTo>
                    <a:pt x="27698" y="8153"/>
                  </a:lnTo>
                  <a:close/>
                </a:path>
                <a:path extrusionOk="0" h="20320" w="33020">
                  <a:moveTo>
                    <a:pt x="31051" y="0"/>
                  </a:moveTo>
                  <a:lnTo>
                    <a:pt x="31305" y="1015"/>
                  </a:lnTo>
                  <a:lnTo>
                    <a:pt x="31457" y="1917"/>
                  </a:lnTo>
                  <a:lnTo>
                    <a:pt x="31496" y="2730"/>
                  </a:lnTo>
                  <a:lnTo>
                    <a:pt x="32740" y="939"/>
                  </a:lnTo>
                  <a:lnTo>
                    <a:pt x="31661" y="304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01" name="Google Shape;4101;gefe2f4b35a_0_17"/>
            <p:cNvSpPr/>
            <p:nvPr/>
          </p:nvSpPr>
          <p:spPr>
            <a:xfrm>
              <a:off x="20281" y="461860"/>
              <a:ext cx="10054590" cy="49529"/>
            </a:xfrm>
            <a:custGeom>
              <a:rect b="b" l="l" r="r" t="t"/>
              <a:pathLst>
                <a:path extrusionOk="0" h="49529" w="10054590">
                  <a:moveTo>
                    <a:pt x="25463" y="28257"/>
                  </a:moveTo>
                  <a:lnTo>
                    <a:pt x="24269" y="22352"/>
                  </a:lnTo>
                  <a:lnTo>
                    <a:pt x="16065" y="21729"/>
                  </a:lnTo>
                  <a:lnTo>
                    <a:pt x="14274" y="14554"/>
                  </a:lnTo>
                  <a:lnTo>
                    <a:pt x="5511" y="14554"/>
                  </a:lnTo>
                  <a:lnTo>
                    <a:pt x="4495" y="14554"/>
                  </a:lnTo>
                  <a:lnTo>
                    <a:pt x="3378" y="14655"/>
                  </a:lnTo>
                  <a:lnTo>
                    <a:pt x="2146" y="14871"/>
                  </a:lnTo>
                  <a:lnTo>
                    <a:pt x="0" y="21894"/>
                  </a:lnTo>
                  <a:lnTo>
                    <a:pt x="2298" y="26974"/>
                  </a:lnTo>
                  <a:lnTo>
                    <a:pt x="7442" y="30060"/>
                  </a:lnTo>
                  <a:lnTo>
                    <a:pt x="13792" y="31102"/>
                  </a:lnTo>
                  <a:lnTo>
                    <a:pt x="19900" y="31102"/>
                  </a:lnTo>
                  <a:lnTo>
                    <a:pt x="25463" y="28257"/>
                  </a:lnTo>
                  <a:close/>
                </a:path>
                <a:path extrusionOk="0" h="49529" w="10054590">
                  <a:moveTo>
                    <a:pt x="1313345" y="22352"/>
                  </a:moveTo>
                  <a:lnTo>
                    <a:pt x="1310589" y="22021"/>
                  </a:lnTo>
                  <a:lnTo>
                    <a:pt x="1307998" y="21856"/>
                  </a:lnTo>
                  <a:lnTo>
                    <a:pt x="1305572" y="21856"/>
                  </a:lnTo>
                  <a:lnTo>
                    <a:pt x="1297228" y="22720"/>
                  </a:lnTo>
                  <a:lnTo>
                    <a:pt x="1290726" y="25400"/>
                  </a:lnTo>
                  <a:lnTo>
                    <a:pt x="1286256" y="30137"/>
                  </a:lnTo>
                  <a:lnTo>
                    <a:pt x="1284008" y="37096"/>
                  </a:lnTo>
                  <a:lnTo>
                    <a:pt x="1286827" y="37452"/>
                  </a:lnTo>
                  <a:lnTo>
                    <a:pt x="1289481" y="37630"/>
                  </a:lnTo>
                  <a:lnTo>
                    <a:pt x="1291945" y="37630"/>
                  </a:lnTo>
                  <a:lnTo>
                    <a:pt x="1300213" y="36766"/>
                  </a:lnTo>
                  <a:lnTo>
                    <a:pt x="1306664" y="34048"/>
                  </a:lnTo>
                  <a:lnTo>
                    <a:pt x="1311097" y="29311"/>
                  </a:lnTo>
                  <a:lnTo>
                    <a:pt x="1313345" y="22352"/>
                  </a:lnTo>
                  <a:close/>
                </a:path>
                <a:path extrusionOk="0" h="49529" w="10054590">
                  <a:moveTo>
                    <a:pt x="5062486" y="45567"/>
                  </a:moveTo>
                  <a:lnTo>
                    <a:pt x="5059718" y="37058"/>
                  </a:lnTo>
                  <a:lnTo>
                    <a:pt x="5054485" y="31013"/>
                  </a:lnTo>
                  <a:lnTo>
                    <a:pt x="5047805" y="26441"/>
                  </a:lnTo>
                  <a:lnTo>
                    <a:pt x="5040681" y="22352"/>
                  </a:lnTo>
                  <a:lnTo>
                    <a:pt x="5037747" y="34544"/>
                  </a:lnTo>
                  <a:lnTo>
                    <a:pt x="5028819" y="40728"/>
                  </a:lnTo>
                  <a:lnTo>
                    <a:pt x="5017389" y="44386"/>
                  </a:lnTo>
                  <a:lnTo>
                    <a:pt x="5006962" y="48983"/>
                  </a:lnTo>
                  <a:lnTo>
                    <a:pt x="5048059" y="46380"/>
                  </a:lnTo>
                  <a:lnTo>
                    <a:pt x="5062486" y="45567"/>
                  </a:lnTo>
                  <a:close/>
                </a:path>
                <a:path extrusionOk="0" h="49529" w="10054590">
                  <a:moveTo>
                    <a:pt x="6285446" y="14859"/>
                  </a:moveTo>
                  <a:lnTo>
                    <a:pt x="6283477" y="14033"/>
                  </a:lnTo>
                  <a:lnTo>
                    <a:pt x="6281559" y="13665"/>
                  </a:lnTo>
                  <a:lnTo>
                    <a:pt x="6279718" y="13665"/>
                  </a:lnTo>
                  <a:lnTo>
                    <a:pt x="6269469" y="17919"/>
                  </a:lnTo>
                  <a:lnTo>
                    <a:pt x="6263322" y="27584"/>
                  </a:lnTo>
                  <a:lnTo>
                    <a:pt x="6263132" y="38023"/>
                  </a:lnTo>
                  <a:lnTo>
                    <a:pt x="6270752" y="44589"/>
                  </a:lnTo>
                  <a:lnTo>
                    <a:pt x="6273787" y="36563"/>
                  </a:lnTo>
                  <a:lnTo>
                    <a:pt x="6280048" y="31762"/>
                  </a:lnTo>
                  <a:lnTo>
                    <a:pt x="6285344" y="25946"/>
                  </a:lnTo>
                  <a:lnTo>
                    <a:pt x="6285446" y="14859"/>
                  </a:lnTo>
                  <a:close/>
                </a:path>
                <a:path extrusionOk="0" h="49529" w="10054590">
                  <a:moveTo>
                    <a:pt x="10054387" y="15189"/>
                  </a:moveTo>
                  <a:lnTo>
                    <a:pt x="10052533" y="5016"/>
                  </a:lnTo>
                  <a:lnTo>
                    <a:pt x="10042119" y="0"/>
                  </a:lnTo>
                  <a:lnTo>
                    <a:pt x="10041979" y="9207"/>
                  </a:lnTo>
                  <a:lnTo>
                    <a:pt x="10040734" y="17272"/>
                  </a:lnTo>
                  <a:lnTo>
                    <a:pt x="10038309" y="24091"/>
                  </a:lnTo>
                  <a:lnTo>
                    <a:pt x="10034664" y="29616"/>
                  </a:lnTo>
                  <a:lnTo>
                    <a:pt x="10036619" y="29705"/>
                  </a:lnTo>
                  <a:lnTo>
                    <a:pt x="10048735" y="25196"/>
                  </a:lnTo>
                  <a:lnTo>
                    <a:pt x="10054387" y="1518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02" name="Google Shape;4102;gefe2f4b35a_0_17"/>
            <p:cNvSpPr/>
            <p:nvPr/>
          </p:nvSpPr>
          <p:spPr>
            <a:xfrm>
              <a:off x="5024158" y="484212"/>
              <a:ext cx="5709284" cy="36829"/>
            </a:xfrm>
            <a:custGeom>
              <a:rect b="b" l="l" r="r" t="t"/>
              <a:pathLst>
                <a:path extrusionOk="0" h="36829" w="5709284">
                  <a:moveTo>
                    <a:pt x="58877" y="27203"/>
                  </a:moveTo>
                  <a:lnTo>
                    <a:pt x="58839" y="25133"/>
                  </a:lnTo>
                  <a:lnTo>
                    <a:pt x="58610" y="23228"/>
                  </a:lnTo>
                  <a:lnTo>
                    <a:pt x="3098" y="26631"/>
                  </a:lnTo>
                  <a:lnTo>
                    <a:pt x="1930" y="27457"/>
                  </a:lnTo>
                  <a:lnTo>
                    <a:pt x="889" y="28409"/>
                  </a:lnTo>
                  <a:lnTo>
                    <a:pt x="0" y="29502"/>
                  </a:lnTo>
                  <a:lnTo>
                    <a:pt x="5118" y="34734"/>
                  </a:lnTo>
                  <a:lnTo>
                    <a:pt x="9906" y="36499"/>
                  </a:lnTo>
                  <a:lnTo>
                    <a:pt x="19888" y="36499"/>
                  </a:lnTo>
                  <a:lnTo>
                    <a:pt x="25095" y="34544"/>
                  </a:lnTo>
                  <a:lnTo>
                    <a:pt x="36626" y="30619"/>
                  </a:lnTo>
                  <a:lnTo>
                    <a:pt x="42951" y="28651"/>
                  </a:lnTo>
                  <a:lnTo>
                    <a:pt x="52971" y="28651"/>
                  </a:lnTo>
                  <a:lnTo>
                    <a:pt x="55753" y="28905"/>
                  </a:lnTo>
                  <a:lnTo>
                    <a:pt x="58699" y="29502"/>
                  </a:lnTo>
                  <a:lnTo>
                    <a:pt x="58877" y="27203"/>
                  </a:lnTo>
                  <a:close/>
                </a:path>
                <a:path extrusionOk="0" h="36829" w="5709284">
                  <a:moveTo>
                    <a:pt x="522782" y="0"/>
                  </a:moveTo>
                  <a:lnTo>
                    <a:pt x="520776" y="215"/>
                  </a:lnTo>
                  <a:lnTo>
                    <a:pt x="502234" y="228"/>
                  </a:lnTo>
                  <a:lnTo>
                    <a:pt x="494741" y="850"/>
                  </a:lnTo>
                  <a:lnTo>
                    <a:pt x="493407" y="7264"/>
                  </a:lnTo>
                  <a:lnTo>
                    <a:pt x="497636" y="11480"/>
                  </a:lnTo>
                  <a:lnTo>
                    <a:pt x="503313" y="13881"/>
                  </a:lnTo>
                  <a:lnTo>
                    <a:pt x="515467" y="13881"/>
                  </a:lnTo>
                  <a:lnTo>
                    <a:pt x="521639" y="9702"/>
                  </a:lnTo>
                  <a:lnTo>
                    <a:pt x="522782" y="0"/>
                  </a:lnTo>
                  <a:close/>
                </a:path>
                <a:path extrusionOk="0" h="36829" w="5709284">
                  <a:moveTo>
                    <a:pt x="5708713" y="0"/>
                  </a:moveTo>
                  <a:lnTo>
                    <a:pt x="5693727" y="0"/>
                  </a:lnTo>
                  <a:lnTo>
                    <a:pt x="5693727" y="14744"/>
                  </a:lnTo>
                  <a:lnTo>
                    <a:pt x="5708713" y="14744"/>
                  </a:lnTo>
                  <a:lnTo>
                    <a:pt x="57087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03" name="Google Shape;4103;gefe2f4b35a_0_17"/>
            <p:cNvSpPr/>
            <p:nvPr/>
          </p:nvSpPr>
          <p:spPr>
            <a:xfrm>
              <a:off x="1881850" y="491472"/>
              <a:ext cx="15875" cy="37465"/>
            </a:xfrm>
            <a:custGeom>
              <a:rect b="b" l="l" r="r" t="t"/>
              <a:pathLst>
                <a:path extrusionOk="0" h="37465" w="15875">
                  <a:moveTo>
                    <a:pt x="4217" y="0"/>
                  </a:moveTo>
                  <a:lnTo>
                    <a:pt x="0" y="8318"/>
                  </a:lnTo>
                  <a:lnTo>
                    <a:pt x="506" y="18529"/>
                  </a:lnTo>
                  <a:lnTo>
                    <a:pt x="4732" y="28721"/>
                  </a:lnTo>
                  <a:lnTo>
                    <a:pt x="11672" y="36982"/>
                  </a:lnTo>
                  <a:lnTo>
                    <a:pt x="15871" y="28850"/>
                  </a:lnTo>
                  <a:lnTo>
                    <a:pt x="15313" y="18700"/>
                  </a:lnTo>
                  <a:lnTo>
                    <a:pt x="11071" y="8446"/>
                  </a:lnTo>
                  <a:lnTo>
                    <a:pt x="4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04" name="Google Shape;4104;gefe2f4b35a_0_17"/>
            <p:cNvSpPr/>
            <p:nvPr/>
          </p:nvSpPr>
          <p:spPr>
            <a:xfrm>
              <a:off x="13436145" y="490754"/>
              <a:ext cx="66675" cy="33020"/>
            </a:xfrm>
            <a:custGeom>
              <a:rect b="b" l="l" r="r" t="t"/>
              <a:pathLst>
                <a:path extrusionOk="0" h="33020" w="66675">
                  <a:moveTo>
                    <a:pt x="16243" y="0"/>
                  </a:moveTo>
                  <a:lnTo>
                    <a:pt x="11061" y="0"/>
                  </a:lnTo>
                  <a:lnTo>
                    <a:pt x="5651" y="228"/>
                  </a:lnTo>
                  <a:lnTo>
                    <a:pt x="0" y="723"/>
                  </a:lnTo>
                  <a:lnTo>
                    <a:pt x="5309" y="14414"/>
                  </a:lnTo>
                  <a:lnTo>
                    <a:pt x="14047" y="24349"/>
                  </a:lnTo>
                  <a:lnTo>
                    <a:pt x="24940" y="30402"/>
                  </a:lnTo>
                  <a:lnTo>
                    <a:pt x="36715" y="32448"/>
                  </a:lnTo>
                  <a:lnTo>
                    <a:pt x="46385" y="30971"/>
                  </a:lnTo>
                  <a:lnTo>
                    <a:pt x="55019" y="26489"/>
                  </a:lnTo>
                  <a:lnTo>
                    <a:pt x="61858" y="18925"/>
                  </a:lnTo>
                  <a:lnTo>
                    <a:pt x="66141" y="8204"/>
                  </a:lnTo>
                  <a:lnTo>
                    <a:pt x="55035" y="4811"/>
                  </a:lnTo>
                  <a:lnTo>
                    <a:pt x="43083" y="2225"/>
                  </a:lnTo>
                  <a:lnTo>
                    <a:pt x="30185" y="578"/>
                  </a:lnTo>
                  <a:lnTo>
                    <a:pt x="162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05" name="Google Shape;4105;gefe2f4b35a_0_17"/>
            <p:cNvSpPr/>
            <p:nvPr/>
          </p:nvSpPr>
          <p:spPr>
            <a:xfrm>
              <a:off x="5715916" y="498955"/>
              <a:ext cx="27304" cy="45084"/>
            </a:xfrm>
            <a:custGeom>
              <a:rect b="b" l="l" r="r" t="t"/>
              <a:pathLst>
                <a:path extrusionOk="0" h="45084" w="27304">
                  <a:moveTo>
                    <a:pt x="7963" y="0"/>
                  </a:moveTo>
                  <a:lnTo>
                    <a:pt x="3018" y="8056"/>
                  </a:lnTo>
                  <a:lnTo>
                    <a:pt x="595" y="18629"/>
                  </a:lnTo>
                  <a:lnTo>
                    <a:pt x="0" y="31037"/>
                  </a:lnTo>
                  <a:lnTo>
                    <a:pt x="533" y="44602"/>
                  </a:lnTo>
                  <a:lnTo>
                    <a:pt x="10158" y="41360"/>
                  </a:lnTo>
                  <a:lnTo>
                    <a:pt x="18237" y="35139"/>
                  </a:lnTo>
                  <a:lnTo>
                    <a:pt x="24040" y="27105"/>
                  </a:lnTo>
                  <a:lnTo>
                    <a:pt x="26835" y="18427"/>
                  </a:lnTo>
                  <a:lnTo>
                    <a:pt x="8598" y="63"/>
                  </a:lnTo>
                  <a:lnTo>
                    <a:pt x="79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06" name="Google Shape;4106;gefe2f4b35a_0_17"/>
            <p:cNvSpPr/>
            <p:nvPr/>
          </p:nvSpPr>
          <p:spPr>
            <a:xfrm>
              <a:off x="5724512" y="499014"/>
              <a:ext cx="18414" cy="18415"/>
            </a:xfrm>
            <a:custGeom>
              <a:rect b="b" l="l" r="r" t="t"/>
              <a:pathLst>
                <a:path extrusionOk="0" h="18415" w="18414">
                  <a:moveTo>
                    <a:pt x="0" y="0"/>
                  </a:moveTo>
                  <a:lnTo>
                    <a:pt x="9080" y="9224"/>
                  </a:lnTo>
                  <a:lnTo>
                    <a:pt x="18237" y="18364"/>
                  </a:lnTo>
                  <a:lnTo>
                    <a:pt x="17873" y="11953"/>
                  </a:lnTo>
                  <a:lnTo>
                    <a:pt x="14938" y="6396"/>
                  </a:lnTo>
                  <a:lnTo>
                    <a:pt x="9093" y="2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07" name="Google Shape;4107;gefe2f4b35a_0_17"/>
            <p:cNvSpPr/>
            <p:nvPr/>
          </p:nvSpPr>
          <p:spPr>
            <a:xfrm>
              <a:off x="254444" y="504710"/>
              <a:ext cx="92710" cy="22859"/>
            </a:xfrm>
            <a:custGeom>
              <a:rect b="b" l="l" r="r" t="t"/>
              <a:pathLst>
                <a:path extrusionOk="0" h="22859" w="92710">
                  <a:moveTo>
                    <a:pt x="28549" y="8509"/>
                  </a:moveTo>
                  <a:lnTo>
                    <a:pt x="25781" y="1739"/>
                  </a:lnTo>
                  <a:lnTo>
                    <a:pt x="24358" y="508"/>
                  </a:lnTo>
                  <a:lnTo>
                    <a:pt x="22593" y="0"/>
                  </a:lnTo>
                  <a:lnTo>
                    <a:pt x="20662" y="0"/>
                  </a:lnTo>
                  <a:lnTo>
                    <a:pt x="13627" y="0"/>
                  </a:lnTo>
                  <a:lnTo>
                    <a:pt x="4533" y="6731"/>
                  </a:lnTo>
                  <a:lnTo>
                    <a:pt x="3644" y="9004"/>
                  </a:lnTo>
                  <a:lnTo>
                    <a:pt x="0" y="18935"/>
                  </a:lnTo>
                  <a:lnTo>
                    <a:pt x="3441" y="22593"/>
                  </a:lnTo>
                  <a:lnTo>
                    <a:pt x="8801" y="22593"/>
                  </a:lnTo>
                  <a:lnTo>
                    <a:pt x="16992" y="20510"/>
                  </a:lnTo>
                  <a:lnTo>
                    <a:pt x="24599" y="15278"/>
                  </a:lnTo>
                  <a:lnTo>
                    <a:pt x="28549" y="8509"/>
                  </a:lnTo>
                  <a:close/>
                </a:path>
                <a:path extrusionOk="0" h="22859" w="92710">
                  <a:moveTo>
                    <a:pt x="92214" y="1739"/>
                  </a:moveTo>
                  <a:lnTo>
                    <a:pt x="77292" y="1739"/>
                  </a:lnTo>
                  <a:lnTo>
                    <a:pt x="77292" y="16598"/>
                  </a:lnTo>
                  <a:lnTo>
                    <a:pt x="92214" y="16598"/>
                  </a:lnTo>
                  <a:lnTo>
                    <a:pt x="92214" y="173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08" name="Google Shape;4108;gefe2f4b35a_0_17"/>
            <p:cNvSpPr/>
            <p:nvPr/>
          </p:nvSpPr>
          <p:spPr>
            <a:xfrm>
              <a:off x="12222718" y="506449"/>
              <a:ext cx="20320" cy="29845"/>
            </a:xfrm>
            <a:custGeom>
              <a:rect b="b" l="l" r="r" t="t"/>
              <a:pathLst>
                <a:path extrusionOk="0" h="29845" w="20320">
                  <a:moveTo>
                    <a:pt x="5213" y="0"/>
                  </a:moveTo>
                  <a:lnTo>
                    <a:pt x="0" y="9228"/>
                  </a:lnTo>
                  <a:lnTo>
                    <a:pt x="2730" y="17227"/>
                  </a:lnTo>
                  <a:lnTo>
                    <a:pt x="10442" y="24017"/>
                  </a:lnTo>
                  <a:lnTo>
                    <a:pt x="20173" y="29616"/>
                  </a:lnTo>
                  <a:lnTo>
                    <a:pt x="18752" y="19764"/>
                  </a:lnTo>
                  <a:lnTo>
                    <a:pt x="16022" y="11345"/>
                  </a:lnTo>
                  <a:lnTo>
                    <a:pt x="11628" y="4657"/>
                  </a:lnTo>
                  <a:lnTo>
                    <a:pt x="521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09" name="Google Shape;4109;gefe2f4b35a_0_17"/>
            <p:cNvSpPr/>
            <p:nvPr/>
          </p:nvSpPr>
          <p:spPr>
            <a:xfrm>
              <a:off x="1161756" y="513708"/>
              <a:ext cx="32384" cy="15240"/>
            </a:xfrm>
            <a:custGeom>
              <a:rect b="b" l="l" r="r" t="t"/>
              <a:pathLst>
                <a:path extrusionOk="0" h="15240" w="32384">
                  <a:moveTo>
                    <a:pt x="32067" y="0"/>
                  </a:moveTo>
                  <a:lnTo>
                    <a:pt x="30213" y="469"/>
                  </a:lnTo>
                  <a:lnTo>
                    <a:pt x="28092" y="647"/>
                  </a:lnTo>
                  <a:lnTo>
                    <a:pt x="24295" y="647"/>
                  </a:lnTo>
                  <a:lnTo>
                    <a:pt x="21107" y="457"/>
                  </a:lnTo>
                  <a:lnTo>
                    <a:pt x="0" y="15024"/>
                  </a:lnTo>
                  <a:lnTo>
                    <a:pt x="4826" y="15227"/>
                  </a:lnTo>
                  <a:lnTo>
                    <a:pt x="7150" y="15227"/>
                  </a:lnTo>
                  <a:lnTo>
                    <a:pt x="16497" y="14619"/>
                  </a:lnTo>
                  <a:lnTo>
                    <a:pt x="24228" y="12338"/>
                  </a:lnTo>
                  <a:lnTo>
                    <a:pt x="29649" y="7694"/>
                  </a:lnTo>
                  <a:lnTo>
                    <a:pt x="320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10" name="Google Shape;4110;gefe2f4b35a_0_17"/>
            <p:cNvSpPr/>
            <p:nvPr/>
          </p:nvSpPr>
          <p:spPr>
            <a:xfrm>
              <a:off x="1153149" y="513087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17830" y="0"/>
                  </a:moveTo>
                  <a:lnTo>
                    <a:pt x="14795" y="0"/>
                  </a:lnTo>
                  <a:lnTo>
                    <a:pt x="6070" y="0"/>
                  </a:lnTo>
                  <a:lnTo>
                    <a:pt x="0" y="2616"/>
                  </a:lnTo>
                  <a:lnTo>
                    <a:pt x="3835" y="15367"/>
                  </a:lnTo>
                  <a:lnTo>
                    <a:pt x="8610" y="15646"/>
                  </a:lnTo>
                  <a:lnTo>
                    <a:pt x="29718" y="1066"/>
                  </a:lnTo>
                  <a:lnTo>
                    <a:pt x="178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11" name="Google Shape;4111;gefe2f4b35a_0_17"/>
            <p:cNvSpPr/>
            <p:nvPr/>
          </p:nvSpPr>
          <p:spPr>
            <a:xfrm>
              <a:off x="1644667" y="513708"/>
              <a:ext cx="43180" cy="26034"/>
            </a:xfrm>
            <a:custGeom>
              <a:rect b="b" l="l" r="r" t="t"/>
              <a:pathLst>
                <a:path extrusionOk="0" h="26034" w="43180">
                  <a:moveTo>
                    <a:pt x="42621" y="0"/>
                  </a:moveTo>
                  <a:lnTo>
                    <a:pt x="30269" y="1679"/>
                  </a:lnTo>
                  <a:lnTo>
                    <a:pt x="17762" y="3205"/>
                  </a:lnTo>
                  <a:lnTo>
                    <a:pt x="7029" y="6509"/>
                  </a:lnTo>
                  <a:lnTo>
                    <a:pt x="0" y="13525"/>
                  </a:lnTo>
                  <a:lnTo>
                    <a:pt x="190" y="23685"/>
                  </a:lnTo>
                  <a:lnTo>
                    <a:pt x="2362" y="24917"/>
                  </a:lnTo>
                  <a:lnTo>
                    <a:pt x="5003" y="25488"/>
                  </a:lnTo>
                  <a:lnTo>
                    <a:pt x="7912" y="25488"/>
                  </a:lnTo>
                  <a:lnTo>
                    <a:pt x="18234" y="23520"/>
                  </a:lnTo>
                  <a:lnTo>
                    <a:pt x="28662" y="18116"/>
                  </a:lnTo>
                  <a:lnTo>
                    <a:pt x="37392" y="10026"/>
                  </a:lnTo>
                  <a:lnTo>
                    <a:pt x="426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12" name="Google Shape;4112;gefe2f4b35a_0_17"/>
            <p:cNvSpPr/>
            <p:nvPr/>
          </p:nvSpPr>
          <p:spPr>
            <a:xfrm>
              <a:off x="1642924" y="527239"/>
              <a:ext cx="2539" cy="10159"/>
            </a:xfrm>
            <a:custGeom>
              <a:rect b="b" l="l" r="r" t="t"/>
              <a:pathLst>
                <a:path extrusionOk="0" h="10159" w="2539">
                  <a:moveTo>
                    <a:pt x="1739" y="0"/>
                  </a:moveTo>
                  <a:lnTo>
                    <a:pt x="609" y="2374"/>
                  </a:lnTo>
                  <a:lnTo>
                    <a:pt x="0" y="5270"/>
                  </a:lnTo>
                  <a:lnTo>
                    <a:pt x="63" y="8826"/>
                  </a:lnTo>
                  <a:lnTo>
                    <a:pt x="635" y="9334"/>
                  </a:lnTo>
                  <a:lnTo>
                    <a:pt x="1257" y="9779"/>
                  </a:lnTo>
                  <a:lnTo>
                    <a:pt x="1930" y="10160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13" name="Google Shape;4113;gefe2f4b35a_0_17"/>
            <p:cNvSpPr/>
            <p:nvPr/>
          </p:nvSpPr>
          <p:spPr>
            <a:xfrm>
              <a:off x="2070219" y="513218"/>
              <a:ext cx="21589" cy="15240"/>
            </a:xfrm>
            <a:custGeom>
              <a:rect b="b" l="l" r="r" t="t"/>
              <a:pathLst>
                <a:path extrusionOk="0" h="15240" w="21589">
                  <a:moveTo>
                    <a:pt x="21081" y="0"/>
                  </a:moveTo>
                  <a:lnTo>
                    <a:pt x="12955" y="927"/>
                  </a:lnTo>
                  <a:lnTo>
                    <a:pt x="6616" y="3648"/>
                  </a:lnTo>
                  <a:lnTo>
                    <a:pt x="2240" y="8354"/>
                  </a:lnTo>
                  <a:lnTo>
                    <a:pt x="0" y="15240"/>
                  </a:lnTo>
                  <a:lnTo>
                    <a:pt x="8483" y="14744"/>
                  </a:lnTo>
                  <a:lnTo>
                    <a:pt x="15887" y="13119"/>
                  </a:lnTo>
                  <a:lnTo>
                    <a:pt x="21412" y="9588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14" name="Google Shape;4114;gefe2f4b35a_0_17"/>
            <p:cNvSpPr/>
            <p:nvPr/>
          </p:nvSpPr>
          <p:spPr>
            <a:xfrm>
              <a:off x="2091297" y="513214"/>
              <a:ext cx="8889" cy="10159"/>
            </a:xfrm>
            <a:custGeom>
              <a:rect b="b" l="l" r="r" t="t"/>
              <a:pathLst>
                <a:path extrusionOk="0" h="10159" w="8889">
                  <a:moveTo>
                    <a:pt x="2984" y="0"/>
                  </a:moveTo>
                  <a:lnTo>
                    <a:pt x="558" y="0"/>
                  </a:lnTo>
                  <a:lnTo>
                    <a:pt x="0" y="0"/>
                  </a:lnTo>
                  <a:lnTo>
                    <a:pt x="330" y="9588"/>
                  </a:lnTo>
                  <a:lnTo>
                    <a:pt x="3797" y="7365"/>
                  </a:lnTo>
                  <a:lnTo>
                    <a:pt x="6527" y="4406"/>
                  </a:lnTo>
                  <a:lnTo>
                    <a:pt x="8318" y="495"/>
                  </a:lnTo>
                  <a:lnTo>
                    <a:pt x="5562" y="165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15" name="Google Shape;4115;gefe2f4b35a_0_17"/>
            <p:cNvSpPr/>
            <p:nvPr/>
          </p:nvSpPr>
          <p:spPr>
            <a:xfrm>
              <a:off x="2320107" y="512480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4864" y="0"/>
                  </a:moveTo>
                  <a:lnTo>
                    <a:pt x="3124" y="0"/>
                  </a:lnTo>
                  <a:lnTo>
                    <a:pt x="1473" y="190"/>
                  </a:lnTo>
                  <a:lnTo>
                    <a:pt x="0" y="622"/>
                  </a:lnTo>
                  <a:lnTo>
                    <a:pt x="10323" y="11179"/>
                  </a:lnTo>
                  <a:lnTo>
                    <a:pt x="20523" y="21869"/>
                  </a:lnTo>
                  <a:lnTo>
                    <a:pt x="25971" y="19786"/>
                  </a:lnTo>
                  <a:lnTo>
                    <a:pt x="29603" y="15887"/>
                  </a:lnTo>
                  <a:lnTo>
                    <a:pt x="30099" y="8826"/>
                  </a:lnTo>
                  <a:lnTo>
                    <a:pt x="26406" y="6273"/>
                  </a:lnTo>
                  <a:lnTo>
                    <a:pt x="20148" y="3370"/>
                  </a:lnTo>
                  <a:lnTo>
                    <a:pt x="12557" y="988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16" name="Google Shape;4116;gefe2f4b35a_0_17"/>
            <p:cNvSpPr/>
            <p:nvPr/>
          </p:nvSpPr>
          <p:spPr>
            <a:xfrm>
              <a:off x="2313409" y="513107"/>
              <a:ext cx="27305" cy="23495"/>
            </a:xfrm>
            <a:custGeom>
              <a:rect b="b" l="l" r="r" t="t"/>
              <a:pathLst>
                <a:path extrusionOk="0" h="23495" w="27305">
                  <a:moveTo>
                    <a:pt x="6692" y="0"/>
                  </a:moveTo>
                  <a:lnTo>
                    <a:pt x="3124" y="1054"/>
                  </a:lnTo>
                  <a:lnTo>
                    <a:pt x="533" y="3543"/>
                  </a:lnTo>
                  <a:lnTo>
                    <a:pt x="0" y="8204"/>
                  </a:lnTo>
                  <a:lnTo>
                    <a:pt x="8851" y="9588"/>
                  </a:lnTo>
                  <a:lnTo>
                    <a:pt x="4279" y="16281"/>
                  </a:lnTo>
                  <a:lnTo>
                    <a:pt x="0" y="22948"/>
                  </a:lnTo>
                  <a:lnTo>
                    <a:pt x="7810" y="23368"/>
                  </a:lnTo>
                  <a:lnTo>
                    <a:pt x="17449" y="23368"/>
                  </a:lnTo>
                  <a:lnTo>
                    <a:pt x="22910" y="22872"/>
                  </a:lnTo>
                  <a:lnTo>
                    <a:pt x="27216" y="21234"/>
                  </a:lnTo>
                  <a:lnTo>
                    <a:pt x="17021" y="10550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17" name="Google Shape;4117;gefe2f4b35a_0_17"/>
            <p:cNvSpPr/>
            <p:nvPr/>
          </p:nvSpPr>
          <p:spPr>
            <a:xfrm>
              <a:off x="4334667" y="520740"/>
              <a:ext cx="26670" cy="17779"/>
            </a:xfrm>
            <a:custGeom>
              <a:rect b="b" l="l" r="r" t="t"/>
              <a:pathLst>
                <a:path extrusionOk="0" h="17779" w="26670">
                  <a:moveTo>
                    <a:pt x="114" y="0"/>
                  </a:moveTo>
                  <a:lnTo>
                    <a:pt x="0" y="17348"/>
                  </a:lnTo>
                  <a:lnTo>
                    <a:pt x="1625" y="17373"/>
                  </a:lnTo>
                  <a:lnTo>
                    <a:pt x="10552" y="16656"/>
                  </a:lnTo>
                  <a:lnTo>
                    <a:pt x="18511" y="14655"/>
                  </a:lnTo>
                  <a:lnTo>
                    <a:pt x="24244" y="11597"/>
                  </a:lnTo>
                  <a:lnTo>
                    <a:pt x="26492" y="7708"/>
                  </a:lnTo>
                  <a:lnTo>
                    <a:pt x="21522" y="4200"/>
                  </a:lnTo>
                  <a:lnTo>
                    <a:pt x="15317" y="1873"/>
                  </a:lnTo>
                  <a:lnTo>
                    <a:pt x="8105" y="53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18" name="Google Shape;4118;gefe2f4b35a_0_17"/>
            <p:cNvSpPr/>
            <p:nvPr/>
          </p:nvSpPr>
          <p:spPr>
            <a:xfrm>
              <a:off x="4315795" y="520702"/>
              <a:ext cx="19050" cy="17779"/>
            </a:xfrm>
            <a:custGeom>
              <a:rect b="b" l="l" r="r" t="t"/>
              <a:pathLst>
                <a:path extrusionOk="0" h="17779" w="19050">
                  <a:moveTo>
                    <a:pt x="15943" y="0"/>
                  </a:moveTo>
                  <a:lnTo>
                    <a:pt x="11155" y="0"/>
                  </a:lnTo>
                  <a:lnTo>
                    <a:pt x="6139" y="254"/>
                  </a:lnTo>
                  <a:lnTo>
                    <a:pt x="1084" y="609"/>
                  </a:lnTo>
                  <a:lnTo>
                    <a:pt x="0" y="8108"/>
                  </a:lnTo>
                  <a:lnTo>
                    <a:pt x="3504" y="13241"/>
                  </a:lnTo>
                  <a:lnTo>
                    <a:pt x="10246" y="16252"/>
                  </a:lnTo>
                  <a:lnTo>
                    <a:pt x="18877" y="17386"/>
                  </a:lnTo>
                  <a:lnTo>
                    <a:pt x="18991" y="38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19" name="Google Shape;4119;gefe2f4b35a_0_17"/>
            <p:cNvSpPr/>
            <p:nvPr/>
          </p:nvSpPr>
          <p:spPr>
            <a:xfrm>
              <a:off x="4817495" y="521310"/>
              <a:ext cx="30479" cy="13970"/>
            </a:xfrm>
            <a:custGeom>
              <a:rect b="b" l="l" r="r" t="t"/>
              <a:pathLst>
                <a:path extrusionOk="0" h="13970" w="30479">
                  <a:moveTo>
                    <a:pt x="29705" y="0"/>
                  </a:moveTo>
                  <a:lnTo>
                    <a:pt x="342" y="0"/>
                  </a:lnTo>
                  <a:lnTo>
                    <a:pt x="0" y="5689"/>
                  </a:lnTo>
                  <a:lnTo>
                    <a:pt x="1727" y="10312"/>
                  </a:lnTo>
                  <a:lnTo>
                    <a:pt x="4508" y="13677"/>
                  </a:lnTo>
                  <a:lnTo>
                    <a:pt x="29883" y="9220"/>
                  </a:lnTo>
                  <a:lnTo>
                    <a:pt x="30352" y="6642"/>
                  </a:lnTo>
                  <a:lnTo>
                    <a:pt x="30340" y="3581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20" name="Google Shape;4120;gefe2f4b35a_0_17"/>
            <p:cNvSpPr/>
            <p:nvPr/>
          </p:nvSpPr>
          <p:spPr>
            <a:xfrm>
              <a:off x="4821995" y="530533"/>
              <a:ext cx="25400" cy="11429"/>
            </a:xfrm>
            <a:custGeom>
              <a:rect b="b" l="l" r="r" t="t"/>
              <a:pathLst>
                <a:path extrusionOk="0" h="11429" w="25400">
                  <a:moveTo>
                    <a:pt x="25387" y="0"/>
                  </a:moveTo>
                  <a:lnTo>
                    <a:pt x="6343" y="3312"/>
                  </a:lnTo>
                  <a:lnTo>
                    <a:pt x="0" y="4457"/>
                  </a:lnTo>
                  <a:lnTo>
                    <a:pt x="3403" y="8585"/>
                  </a:lnTo>
                  <a:lnTo>
                    <a:pt x="8369" y="10833"/>
                  </a:lnTo>
                  <a:lnTo>
                    <a:pt x="18770" y="10833"/>
                  </a:lnTo>
                  <a:lnTo>
                    <a:pt x="24053" y="7442"/>
                  </a:lnTo>
                  <a:lnTo>
                    <a:pt x="253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21" name="Google Shape;4121;gefe2f4b35a_0_17"/>
            <p:cNvSpPr/>
            <p:nvPr/>
          </p:nvSpPr>
          <p:spPr>
            <a:xfrm>
              <a:off x="1347127" y="521067"/>
              <a:ext cx="5629909" cy="48895"/>
            </a:xfrm>
            <a:custGeom>
              <a:rect b="b" l="l" r="r" t="t"/>
              <a:pathLst>
                <a:path extrusionOk="0" h="48895" w="5629909">
                  <a:moveTo>
                    <a:pt x="25577" y="15417"/>
                  </a:moveTo>
                  <a:lnTo>
                    <a:pt x="23291" y="10274"/>
                  </a:lnTo>
                  <a:lnTo>
                    <a:pt x="18148" y="7137"/>
                  </a:lnTo>
                  <a:lnTo>
                    <a:pt x="11747" y="6070"/>
                  </a:lnTo>
                  <a:lnTo>
                    <a:pt x="5613" y="6070"/>
                  </a:lnTo>
                  <a:lnTo>
                    <a:pt x="0" y="8966"/>
                  </a:lnTo>
                  <a:lnTo>
                    <a:pt x="1193" y="14998"/>
                  </a:lnTo>
                  <a:lnTo>
                    <a:pt x="5791" y="15227"/>
                  </a:lnTo>
                  <a:lnTo>
                    <a:pt x="10121" y="16027"/>
                  </a:lnTo>
                  <a:lnTo>
                    <a:pt x="8712" y="22491"/>
                  </a:lnTo>
                  <a:lnTo>
                    <a:pt x="23368" y="22491"/>
                  </a:lnTo>
                  <a:lnTo>
                    <a:pt x="25577" y="15417"/>
                  </a:lnTo>
                  <a:close/>
                </a:path>
                <a:path extrusionOk="0" h="48895" w="5629909">
                  <a:moveTo>
                    <a:pt x="4724539" y="16979"/>
                  </a:moveTo>
                  <a:lnTo>
                    <a:pt x="4720602" y="7658"/>
                  </a:lnTo>
                  <a:lnTo>
                    <a:pt x="4713071" y="1943"/>
                  </a:lnTo>
                  <a:lnTo>
                    <a:pt x="4703889" y="0"/>
                  </a:lnTo>
                  <a:lnTo>
                    <a:pt x="4695444" y="0"/>
                  </a:lnTo>
                  <a:lnTo>
                    <a:pt x="4687379" y="4813"/>
                  </a:lnTo>
                  <a:lnTo>
                    <a:pt x="4686109" y="15011"/>
                  </a:lnTo>
                  <a:lnTo>
                    <a:pt x="4689602" y="14033"/>
                  </a:lnTo>
                  <a:lnTo>
                    <a:pt x="4692561" y="13614"/>
                  </a:lnTo>
                  <a:lnTo>
                    <a:pt x="4695114" y="13614"/>
                  </a:lnTo>
                  <a:lnTo>
                    <a:pt x="4703877" y="15748"/>
                  </a:lnTo>
                  <a:lnTo>
                    <a:pt x="4709947" y="20650"/>
                  </a:lnTo>
                  <a:lnTo>
                    <a:pt x="4715561" y="26073"/>
                  </a:lnTo>
                  <a:lnTo>
                    <a:pt x="4722927" y="29756"/>
                  </a:lnTo>
                  <a:lnTo>
                    <a:pt x="4724539" y="16979"/>
                  </a:lnTo>
                  <a:close/>
                </a:path>
                <a:path extrusionOk="0" h="48895" w="5629909">
                  <a:moveTo>
                    <a:pt x="5629757" y="21996"/>
                  </a:moveTo>
                  <a:lnTo>
                    <a:pt x="5629122" y="11684"/>
                  </a:lnTo>
                  <a:lnTo>
                    <a:pt x="5622493" y="7353"/>
                  </a:lnTo>
                  <a:lnTo>
                    <a:pt x="5621553" y="7391"/>
                  </a:lnTo>
                  <a:lnTo>
                    <a:pt x="5614898" y="19189"/>
                  </a:lnTo>
                  <a:lnTo>
                    <a:pt x="5601627" y="24384"/>
                  </a:lnTo>
                  <a:lnTo>
                    <a:pt x="5589092" y="30365"/>
                  </a:lnTo>
                  <a:lnTo>
                    <a:pt x="5584710" y="44488"/>
                  </a:lnTo>
                  <a:lnTo>
                    <a:pt x="5595747" y="45326"/>
                  </a:lnTo>
                  <a:lnTo>
                    <a:pt x="5603011" y="46659"/>
                  </a:lnTo>
                  <a:lnTo>
                    <a:pt x="5608155" y="47879"/>
                  </a:lnTo>
                  <a:lnTo>
                    <a:pt x="5612828" y="48412"/>
                  </a:lnTo>
                  <a:lnTo>
                    <a:pt x="5616410" y="48412"/>
                  </a:lnTo>
                  <a:lnTo>
                    <a:pt x="5620893" y="47434"/>
                  </a:lnTo>
                  <a:lnTo>
                    <a:pt x="5629033" y="44488"/>
                  </a:lnTo>
                  <a:lnTo>
                    <a:pt x="5628398" y="34264"/>
                  </a:lnTo>
                  <a:lnTo>
                    <a:pt x="5629757" y="219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22" name="Google Shape;4122;gefe2f4b35a_0_17"/>
            <p:cNvSpPr/>
            <p:nvPr/>
          </p:nvSpPr>
          <p:spPr>
            <a:xfrm>
              <a:off x="10482207" y="528147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7543" y="0"/>
                  </a:moveTo>
                  <a:lnTo>
                    <a:pt x="3987" y="0"/>
                  </a:lnTo>
                  <a:lnTo>
                    <a:pt x="965" y="2273"/>
                  </a:lnTo>
                  <a:lnTo>
                    <a:pt x="0" y="7912"/>
                  </a:lnTo>
                  <a:lnTo>
                    <a:pt x="6579" y="10524"/>
                  </a:lnTo>
                  <a:lnTo>
                    <a:pt x="11401" y="14898"/>
                  </a:lnTo>
                  <a:lnTo>
                    <a:pt x="16066" y="19465"/>
                  </a:lnTo>
                  <a:lnTo>
                    <a:pt x="22174" y="22656"/>
                  </a:lnTo>
                  <a:lnTo>
                    <a:pt x="22908" y="14583"/>
                  </a:lnTo>
                  <a:lnTo>
                    <a:pt x="19578" y="7299"/>
                  </a:lnTo>
                  <a:lnTo>
                    <a:pt x="13889" y="2029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23" name="Google Shape;4123;gefe2f4b35a_0_17"/>
            <p:cNvSpPr/>
            <p:nvPr/>
          </p:nvSpPr>
          <p:spPr>
            <a:xfrm>
              <a:off x="3688407" y="535899"/>
              <a:ext cx="17779" cy="17779"/>
            </a:xfrm>
            <a:custGeom>
              <a:rect b="b" l="l" r="r" t="t"/>
              <a:pathLst>
                <a:path extrusionOk="0" h="17779" w="17779">
                  <a:moveTo>
                    <a:pt x="0" y="0"/>
                  </a:moveTo>
                  <a:lnTo>
                    <a:pt x="5753" y="5689"/>
                  </a:lnTo>
                  <a:lnTo>
                    <a:pt x="11480" y="11417"/>
                  </a:lnTo>
                  <a:lnTo>
                    <a:pt x="17183" y="17170"/>
                  </a:lnTo>
                  <a:lnTo>
                    <a:pt x="16713" y="6172"/>
                  </a:lnTo>
                  <a:lnTo>
                    <a:pt x="10922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24" name="Google Shape;4124;gefe2f4b35a_0_17"/>
            <p:cNvSpPr/>
            <p:nvPr/>
          </p:nvSpPr>
          <p:spPr>
            <a:xfrm>
              <a:off x="3683292" y="535873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3848" y="0"/>
                  </a:moveTo>
                  <a:lnTo>
                    <a:pt x="2628" y="0"/>
                  </a:lnTo>
                  <a:lnTo>
                    <a:pt x="1346" y="63"/>
                  </a:lnTo>
                  <a:lnTo>
                    <a:pt x="0" y="190"/>
                  </a:lnTo>
                  <a:lnTo>
                    <a:pt x="611" y="10026"/>
                  </a:lnTo>
                  <a:lnTo>
                    <a:pt x="3997" y="17005"/>
                  </a:lnTo>
                  <a:lnTo>
                    <a:pt x="10140" y="21164"/>
                  </a:lnTo>
                  <a:lnTo>
                    <a:pt x="19024" y="22542"/>
                  </a:lnTo>
                  <a:lnTo>
                    <a:pt x="21069" y="22504"/>
                  </a:lnTo>
                  <a:lnTo>
                    <a:pt x="22148" y="22428"/>
                  </a:lnTo>
                  <a:lnTo>
                    <a:pt x="22313" y="20574"/>
                  </a:lnTo>
                  <a:lnTo>
                    <a:pt x="22364" y="18821"/>
                  </a:lnTo>
                  <a:lnTo>
                    <a:pt x="22301" y="17195"/>
                  </a:lnTo>
                  <a:lnTo>
                    <a:pt x="10871" y="5715"/>
                  </a:lnTo>
                  <a:lnTo>
                    <a:pt x="5118" y="25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25" name="Google Shape;4125;gefe2f4b35a_0_17"/>
            <p:cNvSpPr/>
            <p:nvPr/>
          </p:nvSpPr>
          <p:spPr>
            <a:xfrm>
              <a:off x="4567213" y="536063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7492" y="0"/>
                  </a:moveTo>
                  <a:lnTo>
                    <a:pt x="7721" y="10033"/>
                  </a:lnTo>
                  <a:lnTo>
                    <a:pt x="4038" y="16141"/>
                  </a:lnTo>
                  <a:lnTo>
                    <a:pt x="0" y="22237"/>
                  </a:lnTo>
                  <a:lnTo>
                    <a:pt x="2311" y="21932"/>
                  </a:lnTo>
                  <a:lnTo>
                    <a:pt x="4864" y="21856"/>
                  </a:lnTo>
                  <a:lnTo>
                    <a:pt x="20751" y="21894"/>
                  </a:lnTo>
                  <a:lnTo>
                    <a:pt x="28168" y="21310"/>
                  </a:lnTo>
                  <a:lnTo>
                    <a:pt x="29641" y="14744"/>
                  </a:lnTo>
                  <a:lnTo>
                    <a:pt x="28397" y="14947"/>
                  </a:lnTo>
                  <a:lnTo>
                    <a:pt x="27254" y="15036"/>
                  </a:lnTo>
                  <a:lnTo>
                    <a:pt x="14897" y="15036"/>
                  </a:lnTo>
                  <a:lnTo>
                    <a:pt x="14312" y="443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26" name="Google Shape;4126;gefe2f4b35a_0_17"/>
            <p:cNvSpPr/>
            <p:nvPr/>
          </p:nvSpPr>
          <p:spPr>
            <a:xfrm>
              <a:off x="10430707" y="536063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7467" y="0"/>
                  </a:moveTo>
                  <a:lnTo>
                    <a:pt x="7467" y="10033"/>
                  </a:lnTo>
                  <a:lnTo>
                    <a:pt x="4000" y="16141"/>
                  </a:lnTo>
                  <a:lnTo>
                    <a:pt x="0" y="22237"/>
                  </a:lnTo>
                  <a:lnTo>
                    <a:pt x="22186" y="22237"/>
                  </a:lnTo>
                  <a:lnTo>
                    <a:pt x="21262" y="13805"/>
                  </a:lnTo>
                  <a:lnTo>
                    <a:pt x="18294" y="7489"/>
                  </a:lnTo>
                  <a:lnTo>
                    <a:pt x="13592" y="2988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27" name="Google Shape;4127;gefe2f4b35a_0_17"/>
            <p:cNvSpPr/>
            <p:nvPr/>
          </p:nvSpPr>
          <p:spPr>
            <a:xfrm>
              <a:off x="287705" y="543394"/>
              <a:ext cx="5112385" cy="45084"/>
            </a:xfrm>
            <a:custGeom>
              <a:rect b="b" l="l" r="r" t="t"/>
              <a:pathLst>
                <a:path extrusionOk="0" h="45084" w="5112385">
                  <a:moveTo>
                    <a:pt x="51498" y="14909"/>
                  </a:moveTo>
                  <a:lnTo>
                    <a:pt x="48044" y="15836"/>
                  </a:lnTo>
                  <a:lnTo>
                    <a:pt x="45110" y="16243"/>
                  </a:lnTo>
                  <a:lnTo>
                    <a:pt x="42583" y="16243"/>
                  </a:lnTo>
                  <a:lnTo>
                    <a:pt x="33693" y="14084"/>
                  </a:lnTo>
                  <a:lnTo>
                    <a:pt x="27609" y="9131"/>
                  </a:lnTo>
                  <a:lnTo>
                    <a:pt x="22047" y="3708"/>
                  </a:lnTo>
                  <a:lnTo>
                    <a:pt x="14706" y="165"/>
                  </a:lnTo>
                  <a:lnTo>
                    <a:pt x="11633" y="8001"/>
                  </a:lnTo>
                  <a:lnTo>
                    <a:pt x="5295" y="12712"/>
                  </a:lnTo>
                  <a:lnTo>
                    <a:pt x="0" y="18529"/>
                  </a:lnTo>
                  <a:lnTo>
                    <a:pt x="12" y="29667"/>
                  </a:lnTo>
                  <a:lnTo>
                    <a:pt x="3009" y="32473"/>
                  </a:lnTo>
                  <a:lnTo>
                    <a:pt x="6591" y="33616"/>
                  </a:lnTo>
                  <a:lnTo>
                    <a:pt x="10502" y="33616"/>
                  </a:lnTo>
                  <a:lnTo>
                    <a:pt x="20739" y="31572"/>
                  </a:lnTo>
                  <a:lnTo>
                    <a:pt x="31534" y="26593"/>
                  </a:lnTo>
                  <a:lnTo>
                    <a:pt x="51498" y="14909"/>
                  </a:lnTo>
                  <a:close/>
                </a:path>
                <a:path extrusionOk="0" h="45084" w="5112385">
                  <a:moveTo>
                    <a:pt x="434454" y="14922"/>
                  </a:moveTo>
                  <a:lnTo>
                    <a:pt x="425958" y="14389"/>
                  </a:lnTo>
                  <a:lnTo>
                    <a:pt x="424637" y="7112"/>
                  </a:lnTo>
                  <a:lnTo>
                    <a:pt x="415721" y="7112"/>
                  </a:lnTo>
                  <a:lnTo>
                    <a:pt x="414693" y="7112"/>
                  </a:lnTo>
                  <a:lnTo>
                    <a:pt x="413575" y="7213"/>
                  </a:lnTo>
                  <a:lnTo>
                    <a:pt x="412330" y="7416"/>
                  </a:lnTo>
                  <a:lnTo>
                    <a:pt x="413448" y="16065"/>
                  </a:lnTo>
                  <a:lnTo>
                    <a:pt x="411213" y="28511"/>
                  </a:lnTo>
                  <a:lnTo>
                    <a:pt x="419849" y="29667"/>
                  </a:lnTo>
                  <a:lnTo>
                    <a:pt x="421894" y="24358"/>
                  </a:lnTo>
                  <a:lnTo>
                    <a:pt x="426504" y="21640"/>
                  </a:lnTo>
                  <a:lnTo>
                    <a:pt x="431444" y="19253"/>
                  </a:lnTo>
                  <a:lnTo>
                    <a:pt x="434454" y="14922"/>
                  </a:lnTo>
                  <a:close/>
                </a:path>
                <a:path extrusionOk="0" h="45084" w="5112385">
                  <a:moveTo>
                    <a:pt x="1738249" y="37147"/>
                  </a:moveTo>
                  <a:lnTo>
                    <a:pt x="1737448" y="28778"/>
                  </a:lnTo>
                  <a:lnTo>
                    <a:pt x="1734451" y="22491"/>
                  </a:lnTo>
                  <a:lnTo>
                    <a:pt x="1729676" y="17970"/>
                  </a:lnTo>
                  <a:lnTo>
                    <a:pt x="1723504" y="14909"/>
                  </a:lnTo>
                  <a:lnTo>
                    <a:pt x="1724444" y="23304"/>
                  </a:lnTo>
                  <a:lnTo>
                    <a:pt x="1727428" y="29540"/>
                  </a:lnTo>
                  <a:lnTo>
                    <a:pt x="1732127" y="34023"/>
                  </a:lnTo>
                  <a:lnTo>
                    <a:pt x="1738249" y="37147"/>
                  </a:lnTo>
                  <a:close/>
                </a:path>
                <a:path extrusionOk="0" h="45084" w="5112385">
                  <a:moveTo>
                    <a:pt x="1790776" y="4775"/>
                  </a:moveTo>
                  <a:lnTo>
                    <a:pt x="1782508" y="165"/>
                  </a:lnTo>
                  <a:lnTo>
                    <a:pt x="1781632" y="4025"/>
                  </a:lnTo>
                  <a:lnTo>
                    <a:pt x="1780387" y="5308"/>
                  </a:lnTo>
                  <a:lnTo>
                    <a:pt x="1777034" y="5308"/>
                  </a:lnTo>
                  <a:lnTo>
                    <a:pt x="1774901" y="3975"/>
                  </a:lnTo>
                  <a:lnTo>
                    <a:pt x="1769605" y="1333"/>
                  </a:lnTo>
                  <a:lnTo>
                    <a:pt x="1766443" y="0"/>
                  </a:lnTo>
                  <a:lnTo>
                    <a:pt x="1762696" y="0"/>
                  </a:lnTo>
                  <a:lnTo>
                    <a:pt x="1761185" y="50"/>
                  </a:lnTo>
                  <a:lnTo>
                    <a:pt x="1760397" y="165"/>
                  </a:lnTo>
                  <a:lnTo>
                    <a:pt x="1762582" y="10985"/>
                  </a:lnTo>
                  <a:lnTo>
                    <a:pt x="1768894" y="17551"/>
                  </a:lnTo>
                  <a:lnTo>
                    <a:pt x="1776488" y="22809"/>
                  </a:lnTo>
                  <a:lnTo>
                    <a:pt x="1782508" y="29667"/>
                  </a:lnTo>
                  <a:lnTo>
                    <a:pt x="1782673" y="19875"/>
                  </a:lnTo>
                  <a:lnTo>
                    <a:pt x="1788134" y="11455"/>
                  </a:lnTo>
                  <a:lnTo>
                    <a:pt x="1790776" y="4775"/>
                  </a:lnTo>
                  <a:close/>
                </a:path>
                <a:path extrusionOk="0" h="45084" w="5112385">
                  <a:moveTo>
                    <a:pt x="3152724" y="14909"/>
                  </a:moveTo>
                  <a:lnTo>
                    <a:pt x="3123095" y="7416"/>
                  </a:lnTo>
                  <a:lnTo>
                    <a:pt x="3123755" y="17627"/>
                  </a:lnTo>
                  <a:lnTo>
                    <a:pt x="3122447" y="29870"/>
                  </a:lnTo>
                  <a:lnTo>
                    <a:pt x="3123057" y="40144"/>
                  </a:lnTo>
                  <a:lnTo>
                    <a:pt x="3129457" y="44462"/>
                  </a:lnTo>
                  <a:lnTo>
                    <a:pt x="3130550" y="44411"/>
                  </a:lnTo>
                  <a:lnTo>
                    <a:pt x="3130791" y="31775"/>
                  </a:lnTo>
                  <a:lnTo>
                    <a:pt x="3137966" y="26073"/>
                  </a:lnTo>
                  <a:lnTo>
                    <a:pt x="3146983" y="22161"/>
                  </a:lnTo>
                  <a:lnTo>
                    <a:pt x="3152724" y="14909"/>
                  </a:lnTo>
                  <a:close/>
                </a:path>
                <a:path extrusionOk="0" h="45084" w="5112385">
                  <a:moveTo>
                    <a:pt x="5017224" y="13296"/>
                  </a:moveTo>
                  <a:lnTo>
                    <a:pt x="5015903" y="7759"/>
                  </a:lnTo>
                  <a:lnTo>
                    <a:pt x="5008842" y="165"/>
                  </a:lnTo>
                  <a:lnTo>
                    <a:pt x="5003609" y="8026"/>
                  </a:lnTo>
                  <a:lnTo>
                    <a:pt x="5003165" y="13550"/>
                  </a:lnTo>
                  <a:lnTo>
                    <a:pt x="5005895" y="16789"/>
                  </a:lnTo>
                  <a:lnTo>
                    <a:pt x="5010201" y="17856"/>
                  </a:lnTo>
                  <a:lnTo>
                    <a:pt x="5014684" y="16700"/>
                  </a:lnTo>
                  <a:lnTo>
                    <a:pt x="5017224" y="13296"/>
                  </a:lnTo>
                  <a:close/>
                </a:path>
                <a:path extrusionOk="0" h="45084" w="5112385">
                  <a:moveTo>
                    <a:pt x="5111915" y="22161"/>
                  </a:moveTo>
                  <a:lnTo>
                    <a:pt x="5108943" y="23304"/>
                  </a:lnTo>
                  <a:lnTo>
                    <a:pt x="5106632" y="23799"/>
                  </a:lnTo>
                  <a:lnTo>
                    <a:pt x="5099291" y="23799"/>
                  </a:lnTo>
                  <a:lnTo>
                    <a:pt x="5095189" y="5816"/>
                  </a:lnTo>
                  <a:lnTo>
                    <a:pt x="5089626" y="5816"/>
                  </a:lnTo>
                  <a:lnTo>
                    <a:pt x="5087810" y="5816"/>
                  </a:lnTo>
                  <a:lnTo>
                    <a:pt x="5085512" y="6299"/>
                  </a:lnTo>
                  <a:lnTo>
                    <a:pt x="5082565" y="7416"/>
                  </a:lnTo>
                  <a:lnTo>
                    <a:pt x="5082349" y="11404"/>
                  </a:lnTo>
                  <a:lnTo>
                    <a:pt x="5081676" y="15214"/>
                  </a:lnTo>
                  <a:lnTo>
                    <a:pt x="5076736" y="15214"/>
                  </a:lnTo>
                  <a:lnTo>
                    <a:pt x="5075961" y="15113"/>
                  </a:lnTo>
                  <a:lnTo>
                    <a:pt x="5075098" y="14909"/>
                  </a:lnTo>
                  <a:lnTo>
                    <a:pt x="5075098" y="29667"/>
                  </a:lnTo>
                  <a:lnTo>
                    <a:pt x="5077130" y="29337"/>
                  </a:lnTo>
                  <a:lnTo>
                    <a:pt x="5079022" y="29184"/>
                  </a:lnTo>
                  <a:lnTo>
                    <a:pt x="5086261" y="29184"/>
                  </a:lnTo>
                  <a:lnTo>
                    <a:pt x="5090655" y="30505"/>
                  </a:lnTo>
                  <a:lnTo>
                    <a:pt x="5097945" y="33159"/>
                  </a:lnTo>
                  <a:lnTo>
                    <a:pt x="5100828" y="34480"/>
                  </a:lnTo>
                  <a:lnTo>
                    <a:pt x="5106797" y="34480"/>
                  </a:lnTo>
                  <a:lnTo>
                    <a:pt x="5109375" y="31711"/>
                  </a:lnTo>
                  <a:lnTo>
                    <a:pt x="5111915" y="2216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28" name="Google Shape;4128;gefe2f4b35a_0_17"/>
            <p:cNvSpPr/>
            <p:nvPr/>
          </p:nvSpPr>
          <p:spPr>
            <a:xfrm>
              <a:off x="5500757" y="558303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146" y="0"/>
                  </a:moveTo>
                  <a:lnTo>
                    <a:pt x="0" y="15786"/>
                  </a:lnTo>
                  <a:lnTo>
                    <a:pt x="3555" y="21069"/>
                  </a:lnTo>
                  <a:lnTo>
                    <a:pt x="7581" y="21069"/>
                  </a:lnTo>
                  <a:lnTo>
                    <a:pt x="12920" y="18229"/>
                  </a:lnTo>
                  <a:lnTo>
                    <a:pt x="15822" y="11739"/>
                  </a:lnTo>
                  <a:lnTo>
                    <a:pt x="13245" y="4647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29" name="Google Shape;4129;gefe2f4b35a_0_17"/>
            <p:cNvSpPr/>
            <p:nvPr/>
          </p:nvSpPr>
          <p:spPr>
            <a:xfrm>
              <a:off x="8964957" y="57298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7038" y="0"/>
                  </a:moveTo>
                  <a:lnTo>
                    <a:pt x="16721" y="2013"/>
                  </a:lnTo>
                  <a:lnTo>
                    <a:pt x="9628" y="7227"/>
                  </a:lnTo>
                  <a:lnTo>
                    <a:pt x="4480" y="14407"/>
                  </a:lnTo>
                  <a:lnTo>
                    <a:pt x="0" y="22313"/>
                  </a:lnTo>
                  <a:lnTo>
                    <a:pt x="10749" y="20296"/>
                  </a:lnTo>
                  <a:lnTo>
                    <a:pt x="20739" y="17414"/>
                  </a:lnTo>
                  <a:lnTo>
                    <a:pt x="27699" y="11423"/>
                  </a:lnTo>
                  <a:lnTo>
                    <a:pt x="29362" y="76"/>
                  </a:lnTo>
                  <a:lnTo>
                    <a:pt x="270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30" name="Google Shape;4130;gefe2f4b35a_0_17"/>
            <p:cNvSpPr/>
            <p:nvPr/>
          </p:nvSpPr>
          <p:spPr>
            <a:xfrm>
              <a:off x="4787182" y="580003"/>
              <a:ext cx="45720" cy="17779"/>
            </a:xfrm>
            <a:custGeom>
              <a:rect b="b" l="l" r="r" t="t"/>
              <a:pathLst>
                <a:path extrusionOk="0" h="17779" w="45720">
                  <a:moveTo>
                    <a:pt x="15505" y="0"/>
                  </a:moveTo>
                  <a:lnTo>
                    <a:pt x="10857" y="0"/>
                  </a:lnTo>
                  <a:lnTo>
                    <a:pt x="1015" y="533"/>
                  </a:lnTo>
                  <a:lnTo>
                    <a:pt x="0" y="8270"/>
                  </a:lnTo>
                  <a:lnTo>
                    <a:pt x="3943" y="13441"/>
                  </a:lnTo>
                  <a:lnTo>
                    <a:pt x="11300" y="16333"/>
                  </a:lnTo>
                  <a:lnTo>
                    <a:pt x="20522" y="17233"/>
                  </a:lnTo>
                  <a:lnTo>
                    <a:pt x="29462" y="16527"/>
                  </a:lnTo>
                  <a:lnTo>
                    <a:pt x="37416" y="14563"/>
                  </a:lnTo>
                  <a:lnTo>
                    <a:pt x="43117" y="11576"/>
                  </a:lnTo>
                  <a:lnTo>
                    <a:pt x="45299" y="7797"/>
                  </a:lnTo>
                  <a:lnTo>
                    <a:pt x="39776" y="3986"/>
                  </a:lnTo>
                  <a:lnTo>
                    <a:pt x="32784" y="1593"/>
                  </a:lnTo>
                  <a:lnTo>
                    <a:pt x="24600" y="354"/>
                  </a:lnTo>
                  <a:lnTo>
                    <a:pt x="155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31" name="Google Shape;4131;gefe2f4b35a_0_17"/>
            <p:cNvSpPr/>
            <p:nvPr/>
          </p:nvSpPr>
          <p:spPr>
            <a:xfrm>
              <a:off x="2667025" y="587801"/>
              <a:ext cx="29844" cy="21590"/>
            </a:xfrm>
            <a:custGeom>
              <a:rect b="b" l="l" r="r" t="t"/>
              <a:pathLst>
                <a:path extrusionOk="0" h="21590" w="29844">
                  <a:moveTo>
                    <a:pt x="29324" y="0"/>
                  </a:moveTo>
                  <a:lnTo>
                    <a:pt x="19579" y="1409"/>
                  </a:lnTo>
                  <a:lnTo>
                    <a:pt x="11218" y="4130"/>
                  </a:lnTo>
                  <a:lnTo>
                    <a:pt x="4580" y="8476"/>
                  </a:lnTo>
                  <a:lnTo>
                    <a:pt x="0" y="14757"/>
                  </a:lnTo>
                  <a:lnTo>
                    <a:pt x="4013" y="19113"/>
                  </a:lnTo>
                  <a:lnTo>
                    <a:pt x="9499" y="21412"/>
                  </a:lnTo>
                  <a:lnTo>
                    <a:pt x="14668" y="21412"/>
                  </a:lnTo>
                  <a:lnTo>
                    <a:pt x="21008" y="20125"/>
                  </a:lnTo>
                  <a:lnTo>
                    <a:pt x="26139" y="16197"/>
                  </a:lnTo>
                  <a:lnTo>
                    <a:pt x="29198" y="9523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32" name="Google Shape;4132;gefe2f4b35a_0_17"/>
            <p:cNvSpPr/>
            <p:nvPr/>
          </p:nvSpPr>
          <p:spPr>
            <a:xfrm>
              <a:off x="10342394" y="587801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74" y="0"/>
                  </a:moveTo>
                  <a:lnTo>
                    <a:pt x="13353" y="493"/>
                  </a:lnTo>
                  <a:lnTo>
                    <a:pt x="5472" y="1849"/>
                  </a:lnTo>
                  <a:lnTo>
                    <a:pt x="398" y="5970"/>
                  </a:lnTo>
                  <a:lnTo>
                    <a:pt x="0" y="14757"/>
                  </a:lnTo>
                  <a:lnTo>
                    <a:pt x="1638" y="14795"/>
                  </a:lnTo>
                  <a:lnTo>
                    <a:pt x="13195" y="14795"/>
                  </a:lnTo>
                  <a:lnTo>
                    <a:pt x="18834" y="8915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33" name="Google Shape;4133;gefe2f4b35a_0_17"/>
            <p:cNvSpPr/>
            <p:nvPr/>
          </p:nvSpPr>
          <p:spPr>
            <a:xfrm>
              <a:off x="4278199" y="600283"/>
              <a:ext cx="635" cy="7620"/>
            </a:xfrm>
            <a:custGeom>
              <a:rect b="b" l="l" r="r" t="t"/>
              <a:pathLst>
                <a:path extrusionOk="0" h="7620" w="635">
                  <a:moveTo>
                    <a:pt x="469" y="0"/>
                  </a:moveTo>
                  <a:lnTo>
                    <a:pt x="0" y="2705"/>
                  </a:lnTo>
                  <a:lnTo>
                    <a:pt x="50" y="5105"/>
                  </a:lnTo>
                  <a:lnTo>
                    <a:pt x="533" y="7213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34" name="Google Shape;4134;gefe2f4b35a_0_17"/>
            <p:cNvSpPr/>
            <p:nvPr/>
          </p:nvSpPr>
          <p:spPr>
            <a:xfrm>
              <a:off x="4278675" y="595290"/>
              <a:ext cx="46354" cy="24765"/>
            </a:xfrm>
            <a:custGeom>
              <a:rect b="b" l="l" r="r" t="t"/>
              <a:pathLst>
                <a:path extrusionOk="0" h="24765" w="46354">
                  <a:moveTo>
                    <a:pt x="45669" y="0"/>
                  </a:moveTo>
                  <a:lnTo>
                    <a:pt x="37630" y="2895"/>
                  </a:lnTo>
                  <a:lnTo>
                    <a:pt x="33159" y="3873"/>
                  </a:lnTo>
                  <a:lnTo>
                    <a:pt x="29603" y="3873"/>
                  </a:lnTo>
                  <a:lnTo>
                    <a:pt x="24890" y="3321"/>
                  </a:lnTo>
                  <a:lnTo>
                    <a:pt x="19738" y="2079"/>
                  </a:lnTo>
                  <a:lnTo>
                    <a:pt x="12458" y="765"/>
                  </a:lnTo>
                  <a:lnTo>
                    <a:pt x="1358" y="0"/>
                  </a:lnTo>
                  <a:lnTo>
                    <a:pt x="723" y="1765"/>
                  </a:lnTo>
                  <a:lnTo>
                    <a:pt x="266" y="3429"/>
                  </a:lnTo>
                  <a:lnTo>
                    <a:pt x="0" y="4991"/>
                  </a:lnTo>
                  <a:lnTo>
                    <a:pt x="63" y="12204"/>
                  </a:lnTo>
                  <a:lnTo>
                    <a:pt x="1968" y="20497"/>
                  </a:lnTo>
                  <a:lnTo>
                    <a:pt x="10604" y="24168"/>
                  </a:lnTo>
                  <a:lnTo>
                    <a:pt x="19951" y="24168"/>
                  </a:lnTo>
                  <a:lnTo>
                    <a:pt x="31070" y="22479"/>
                  </a:lnTo>
                  <a:lnTo>
                    <a:pt x="40582" y="17651"/>
                  </a:lnTo>
                  <a:lnTo>
                    <a:pt x="46208" y="10039"/>
                  </a:lnTo>
                  <a:lnTo>
                    <a:pt x="456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35" name="Google Shape;4135;gefe2f4b35a_0_17"/>
            <p:cNvSpPr/>
            <p:nvPr/>
          </p:nvSpPr>
          <p:spPr>
            <a:xfrm>
              <a:off x="5414355" y="595290"/>
              <a:ext cx="29845" cy="7620"/>
            </a:xfrm>
            <a:custGeom>
              <a:rect b="b" l="l" r="r" t="t"/>
              <a:pathLst>
                <a:path extrusionOk="0" h="7620" w="29845">
                  <a:moveTo>
                    <a:pt x="29578" y="0"/>
                  </a:moveTo>
                  <a:lnTo>
                    <a:pt x="27381" y="254"/>
                  </a:lnTo>
                  <a:lnTo>
                    <a:pt x="8826" y="266"/>
                  </a:lnTo>
                  <a:lnTo>
                    <a:pt x="1473" y="876"/>
                  </a:lnTo>
                  <a:lnTo>
                    <a:pt x="0" y="7264"/>
                  </a:lnTo>
                  <a:lnTo>
                    <a:pt x="1739" y="7086"/>
                  </a:lnTo>
                  <a:lnTo>
                    <a:pt x="3619" y="7023"/>
                  </a:lnTo>
                  <a:lnTo>
                    <a:pt x="13665" y="7137"/>
                  </a:lnTo>
                  <a:lnTo>
                    <a:pt x="21285" y="7137"/>
                  </a:lnTo>
                  <a:lnTo>
                    <a:pt x="28168" y="6299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36" name="Google Shape;4136;gefe2f4b35a_0_17"/>
            <p:cNvSpPr/>
            <p:nvPr/>
          </p:nvSpPr>
          <p:spPr>
            <a:xfrm>
              <a:off x="13480134" y="595290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33" y="330"/>
                  </a:lnTo>
                  <a:lnTo>
                    <a:pt x="5454" y="1671"/>
                  </a:lnTo>
                  <a:lnTo>
                    <a:pt x="385" y="5863"/>
                  </a:lnTo>
                  <a:lnTo>
                    <a:pt x="0" y="14744"/>
                  </a:lnTo>
                  <a:lnTo>
                    <a:pt x="1028" y="14757"/>
                  </a:lnTo>
                  <a:lnTo>
                    <a:pt x="8965" y="13680"/>
                  </a:lnTo>
                  <a:lnTo>
                    <a:pt x="14941" y="10655"/>
                  </a:lnTo>
                  <a:lnTo>
                    <a:pt x="19241" y="5992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37" name="Google Shape;4137;gefe2f4b35a_0_17"/>
            <p:cNvSpPr/>
            <p:nvPr/>
          </p:nvSpPr>
          <p:spPr>
            <a:xfrm>
              <a:off x="3372066" y="600391"/>
              <a:ext cx="3456940" cy="39370"/>
            </a:xfrm>
            <a:custGeom>
              <a:rect b="b" l="l" r="r" t="t"/>
              <a:pathLst>
                <a:path extrusionOk="0" h="39370" w="3456940">
                  <a:moveTo>
                    <a:pt x="40538" y="31102"/>
                  </a:moveTo>
                  <a:lnTo>
                    <a:pt x="38735" y="24396"/>
                  </a:lnTo>
                  <a:lnTo>
                    <a:pt x="37401" y="24574"/>
                  </a:lnTo>
                  <a:lnTo>
                    <a:pt x="30810" y="24574"/>
                  </a:lnTo>
                  <a:lnTo>
                    <a:pt x="31051" y="6146"/>
                  </a:lnTo>
                  <a:lnTo>
                    <a:pt x="31064" y="0"/>
                  </a:lnTo>
                  <a:lnTo>
                    <a:pt x="24841" y="0"/>
                  </a:lnTo>
                  <a:lnTo>
                    <a:pt x="22809" y="0"/>
                  </a:lnTo>
                  <a:lnTo>
                    <a:pt x="20116" y="660"/>
                  </a:lnTo>
                  <a:lnTo>
                    <a:pt x="16548" y="2171"/>
                  </a:lnTo>
                  <a:lnTo>
                    <a:pt x="14109" y="13169"/>
                  </a:lnTo>
                  <a:lnTo>
                    <a:pt x="5092" y="21996"/>
                  </a:lnTo>
                  <a:lnTo>
                    <a:pt x="0" y="30137"/>
                  </a:lnTo>
                  <a:lnTo>
                    <a:pt x="9359" y="39154"/>
                  </a:lnTo>
                  <a:lnTo>
                    <a:pt x="7581" y="32639"/>
                  </a:lnTo>
                  <a:lnTo>
                    <a:pt x="10668" y="30975"/>
                  </a:lnTo>
                  <a:lnTo>
                    <a:pt x="17970" y="30975"/>
                  </a:lnTo>
                  <a:lnTo>
                    <a:pt x="29921" y="32816"/>
                  </a:lnTo>
                  <a:lnTo>
                    <a:pt x="37338" y="32816"/>
                  </a:lnTo>
                  <a:lnTo>
                    <a:pt x="40538" y="31102"/>
                  </a:lnTo>
                  <a:close/>
                </a:path>
                <a:path extrusionOk="0" h="39370" w="3456940">
                  <a:moveTo>
                    <a:pt x="1195146" y="17259"/>
                  </a:moveTo>
                  <a:lnTo>
                    <a:pt x="1189558" y="14452"/>
                  </a:lnTo>
                  <a:lnTo>
                    <a:pt x="1186535" y="9105"/>
                  </a:lnTo>
                  <a:lnTo>
                    <a:pt x="1183398" y="3911"/>
                  </a:lnTo>
                  <a:lnTo>
                    <a:pt x="1177480" y="1587"/>
                  </a:lnTo>
                  <a:lnTo>
                    <a:pt x="1176274" y="1587"/>
                  </a:lnTo>
                  <a:lnTo>
                    <a:pt x="1174889" y="1765"/>
                  </a:lnTo>
                  <a:lnTo>
                    <a:pt x="1173276" y="2171"/>
                  </a:lnTo>
                  <a:lnTo>
                    <a:pt x="1172476" y="10248"/>
                  </a:lnTo>
                  <a:lnTo>
                    <a:pt x="1175842" y="17576"/>
                  </a:lnTo>
                  <a:lnTo>
                    <a:pt x="1181569" y="22885"/>
                  </a:lnTo>
                  <a:lnTo>
                    <a:pt x="1187919" y="24930"/>
                  </a:lnTo>
                  <a:lnTo>
                    <a:pt x="1191387" y="24930"/>
                  </a:lnTo>
                  <a:lnTo>
                    <a:pt x="1194282" y="22720"/>
                  </a:lnTo>
                  <a:lnTo>
                    <a:pt x="1195146" y="17259"/>
                  </a:lnTo>
                  <a:close/>
                </a:path>
                <a:path extrusionOk="0" h="39370" w="3456940">
                  <a:moveTo>
                    <a:pt x="1246911" y="17259"/>
                  </a:moveTo>
                  <a:lnTo>
                    <a:pt x="1245857" y="17411"/>
                  </a:lnTo>
                  <a:lnTo>
                    <a:pt x="1244879" y="17475"/>
                  </a:lnTo>
                  <a:lnTo>
                    <a:pt x="1232509" y="17475"/>
                  </a:lnTo>
                  <a:lnTo>
                    <a:pt x="1231696" y="6756"/>
                  </a:lnTo>
                  <a:lnTo>
                    <a:pt x="1224788" y="2171"/>
                  </a:lnTo>
                  <a:lnTo>
                    <a:pt x="1224788" y="24396"/>
                  </a:lnTo>
                  <a:lnTo>
                    <a:pt x="1233462" y="23368"/>
                  </a:lnTo>
                  <a:lnTo>
                    <a:pt x="1245793" y="25895"/>
                  </a:lnTo>
                  <a:lnTo>
                    <a:pt x="1246911" y="17259"/>
                  </a:lnTo>
                  <a:close/>
                </a:path>
                <a:path extrusionOk="0" h="39370" w="3456940">
                  <a:moveTo>
                    <a:pt x="3456775" y="24396"/>
                  </a:moveTo>
                  <a:lnTo>
                    <a:pt x="3451936" y="23418"/>
                  </a:lnTo>
                  <a:lnTo>
                    <a:pt x="3449701" y="19862"/>
                  </a:lnTo>
                  <a:lnTo>
                    <a:pt x="3447948" y="15811"/>
                  </a:lnTo>
                  <a:lnTo>
                    <a:pt x="3433927" y="25933"/>
                  </a:lnTo>
                  <a:lnTo>
                    <a:pt x="3437966" y="29171"/>
                  </a:lnTo>
                  <a:lnTo>
                    <a:pt x="3442843" y="31038"/>
                  </a:lnTo>
                  <a:lnTo>
                    <a:pt x="3451529" y="31038"/>
                  </a:lnTo>
                  <a:lnTo>
                    <a:pt x="3455301" y="29019"/>
                  </a:lnTo>
                  <a:lnTo>
                    <a:pt x="3456775" y="243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38" name="Google Shape;4138;gefe2f4b35a_0_17"/>
            <p:cNvSpPr/>
            <p:nvPr/>
          </p:nvSpPr>
          <p:spPr>
            <a:xfrm>
              <a:off x="6797699" y="601550"/>
              <a:ext cx="22859" cy="25400"/>
            </a:xfrm>
            <a:custGeom>
              <a:rect b="b" l="l" r="r" t="t"/>
              <a:pathLst>
                <a:path extrusionOk="0" h="25400" w="22859">
                  <a:moveTo>
                    <a:pt x="17878" y="0"/>
                  </a:moveTo>
                  <a:lnTo>
                    <a:pt x="8226" y="0"/>
                  </a:lnTo>
                  <a:lnTo>
                    <a:pt x="6321" y="0"/>
                  </a:lnTo>
                  <a:lnTo>
                    <a:pt x="4111" y="304"/>
                  </a:lnTo>
                  <a:lnTo>
                    <a:pt x="1508" y="1003"/>
                  </a:lnTo>
                  <a:lnTo>
                    <a:pt x="0" y="8184"/>
                  </a:lnTo>
                  <a:lnTo>
                    <a:pt x="1005" y="14676"/>
                  </a:lnTo>
                  <a:lnTo>
                    <a:pt x="3960" y="20275"/>
                  </a:lnTo>
                  <a:lnTo>
                    <a:pt x="8302" y="24777"/>
                  </a:lnTo>
                  <a:lnTo>
                    <a:pt x="22323" y="14655"/>
                  </a:lnTo>
                  <a:lnTo>
                    <a:pt x="19440" y="7988"/>
                  </a:lnTo>
                  <a:lnTo>
                    <a:pt x="178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39" name="Google Shape;4139;gefe2f4b35a_0_17"/>
            <p:cNvSpPr/>
            <p:nvPr/>
          </p:nvSpPr>
          <p:spPr>
            <a:xfrm>
              <a:off x="3764420" y="610035"/>
              <a:ext cx="3175" cy="8890"/>
            </a:xfrm>
            <a:custGeom>
              <a:rect b="b" l="l" r="r" t="t"/>
              <a:pathLst>
                <a:path extrusionOk="0" h="8890" w="3175">
                  <a:moveTo>
                    <a:pt x="2654" y="0"/>
                  </a:moveTo>
                  <a:lnTo>
                    <a:pt x="0" y="0"/>
                  </a:lnTo>
                  <a:lnTo>
                    <a:pt x="0" y="5168"/>
                  </a:lnTo>
                  <a:lnTo>
                    <a:pt x="965" y="6311"/>
                  </a:lnTo>
                  <a:lnTo>
                    <a:pt x="2857" y="8623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40" name="Google Shape;4140;gefe2f4b35a_0_17"/>
            <p:cNvSpPr/>
            <p:nvPr/>
          </p:nvSpPr>
          <p:spPr>
            <a:xfrm>
              <a:off x="3764425" y="610035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681" y="0"/>
                  </a:moveTo>
                  <a:lnTo>
                    <a:pt x="2654" y="0"/>
                  </a:lnTo>
                  <a:lnTo>
                    <a:pt x="2857" y="8623"/>
                  </a:lnTo>
                  <a:lnTo>
                    <a:pt x="965" y="6311"/>
                  </a:lnTo>
                  <a:lnTo>
                    <a:pt x="0" y="5168"/>
                  </a:lnTo>
                  <a:lnTo>
                    <a:pt x="0" y="14744"/>
                  </a:lnTo>
                  <a:lnTo>
                    <a:pt x="14681" y="14744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41" name="Google Shape;4141;gefe2f4b35a_0_17"/>
            <p:cNvSpPr/>
            <p:nvPr/>
          </p:nvSpPr>
          <p:spPr>
            <a:xfrm>
              <a:off x="5277855" y="610035"/>
              <a:ext cx="26035" cy="27304"/>
            </a:xfrm>
            <a:custGeom>
              <a:rect b="b" l="l" r="r" t="t"/>
              <a:pathLst>
                <a:path extrusionOk="0" h="27304" w="26035">
                  <a:moveTo>
                    <a:pt x="25958" y="0"/>
                  </a:moveTo>
                  <a:lnTo>
                    <a:pt x="18554" y="1243"/>
                  </a:lnTo>
                  <a:lnTo>
                    <a:pt x="11764" y="3101"/>
                  </a:lnTo>
                  <a:lnTo>
                    <a:pt x="5583" y="5564"/>
                  </a:lnTo>
                  <a:lnTo>
                    <a:pt x="0" y="8623"/>
                  </a:lnTo>
                  <a:lnTo>
                    <a:pt x="431" y="14744"/>
                  </a:lnTo>
                  <a:lnTo>
                    <a:pt x="723" y="20955"/>
                  </a:lnTo>
                  <a:lnTo>
                    <a:pt x="901" y="27178"/>
                  </a:lnTo>
                  <a:lnTo>
                    <a:pt x="11949" y="25210"/>
                  </a:lnTo>
                  <a:lnTo>
                    <a:pt x="20793" y="21018"/>
                  </a:lnTo>
                  <a:lnTo>
                    <a:pt x="25954" y="13111"/>
                  </a:lnTo>
                  <a:lnTo>
                    <a:pt x="259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42" name="Google Shape;4142;gefe2f4b35a_0_17"/>
            <p:cNvSpPr/>
            <p:nvPr/>
          </p:nvSpPr>
          <p:spPr>
            <a:xfrm>
              <a:off x="5259853" y="618653"/>
              <a:ext cx="19050" cy="20954"/>
            </a:xfrm>
            <a:custGeom>
              <a:rect b="b" l="l" r="r" t="t"/>
              <a:pathLst>
                <a:path extrusionOk="0" h="20954" w="19050">
                  <a:moveTo>
                    <a:pt x="17995" y="0"/>
                  </a:moveTo>
                  <a:lnTo>
                    <a:pt x="12405" y="4139"/>
                  </a:lnTo>
                  <a:lnTo>
                    <a:pt x="7550" y="9005"/>
                  </a:lnTo>
                  <a:lnTo>
                    <a:pt x="3419" y="14589"/>
                  </a:lnTo>
                  <a:lnTo>
                    <a:pt x="0" y="20878"/>
                  </a:lnTo>
                  <a:lnTo>
                    <a:pt x="5918" y="19710"/>
                  </a:lnTo>
                  <a:lnTo>
                    <a:pt x="12572" y="19304"/>
                  </a:lnTo>
                  <a:lnTo>
                    <a:pt x="18910" y="18567"/>
                  </a:lnTo>
                  <a:lnTo>
                    <a:pt x="18732" y="12344"/>
                  </a:lnTo>
                  <a:lnTo>
                    <a:pt x="18440" y="6134"/>
                  </a:lnTo>
                  <a:lnTo>
                    <a:pt x="1799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43" name="Google Shape;4143;gefe2f4b35a_0_17"/>
            <p:cNvSpPr/>
            <p:nvPr/>
          </p:nvSpPr>
          <p:spPr>
            <a:xfrm>
              <a:off x="6578249" y="610035"/>
              <a:ext cx="44450" cy="37465"/>
            </a:xfrm>
            <a:custGeom>
              <a:rect b="b" l="l" r="r" t="t"/>
              <a:pathLst>
                <a:path extrusionOk="0" h="37465" w="44450">
                  <a:moveTo>
                    <a:pt x="44310" y="0"/>
                  </a:moveTo>
                  <a:lnTo>
                    <a:pt x="31052" y="3451"/>
                  </a:lnTo>
                  <a:lnTo>
                    <a:pt x="17597" y="6648"/>
                  </a:lnTo>
                  <a:lnTo>
                    <a:pt x="6421" y="12112"/>
                  </a:lnTo>
                  <a:lnTo>
                    <a:pt x="0" y="22364"/>
                  </a:lnTo>
                  <a:lnTo>
                    <a:pt x="8798" y="25934"/>
                  </a:lnTo>
                  <a:lnTo>
                    <a:pt x="16225" y="30889"/>
                  </a:lnTo>
                  <a:lnTo>
                    <a:pt x="24179" y="35287"/>
                  </a:lnTo>
                  <a:lnTo>
                    <a:pt x="34556" y="37185"/>
                  </a:lnTo>
                  <a:lnTo>
                    <a:pt x="36817" y="37109"/>
                  </a:lnTo>
                  <a:lnTo>
                    <a:pt x="36136" y="25347"/>
                  </a:lnTo>
                  <a:lnTo>
                    <a:pt x="37396" y="15444"/>
                  </a:lnTo>
                  <a:lnTo>
                    <a:pt x="40240" y="7096"/>
                  </a:lnTo>
                  <a:lnTo>
                    <a:pt x="443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44" name="Google Shape;4144;gefe2f4b35a_0_17"/>
            <p:cNvSpPr/>
            <p:nvPr/>
          </p:nvSpPr>
          <p:spPr>
            <a:xfrm>
              <a:off x="13458280" y="610031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4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43" y="14744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45" name="Google Shape;4145;gefe2f4b35a_0_17"/>
            <p:cNvSpPr/>
            <p:nvPr/>
          </p:nvSpPr>
          <p:spPr>
            <a:xfrm>
              <a:off x="1492973" y="616304"/>
              <a:ext cx="8466455" cy="45720"/>
            </a:xfrm>
            <a:custGeom>
              <a:rect b="b" l="l" r="r" t="t"/>
              <a:pathLst>
                <a:path extrusionOk="0" h="45720" w="8466455">
                  <a:moveTo>
                    <a:pt x="24777" y="23228"/>
                  </a:moveTo>
                  <a:lnTo>
                    <a:pt x="17754" y="19481"/>
                  </a:lnTo>
                  <a:lnTo>
                    <a:pt x="12382" y="18072"/>
                  </a:lnTo>
                  <a:lnTo>
                    <a:pt x="8496" y="18072"/>
                  </a:lnTo>
                  <a:lnTo>
                    <a:pt x="2501" y="18072"/>
                  </a:lnTo>
                  <a:lnTo>
                    <a:pt x="0" y="21424"/>
                  </a:lnTo>
                  <a:lnTo>
                    <a:pt x="571" y="28143"/>
                  </a:lnTo>
                  <a:lnTo>
                    <a:pt x="3632" y="31496"/>
                  </a:lnTo>
                  <a:lnTo>
                    <a:pt x="12877" y="31496"/>
                  </a:lnTo>
                  <a:lnTo>
                    <a:pt x="18351" y="29324"/>
                  </a:lnTo>
                  <a:lnTo>
                    <a:pt x="24777" y="23228"/>
                  </a:lnTo>
                  <a:close/>
                </a:path>
                <a:path extrusionOk="0" h="45720" w="8466455">
                  <a:moveTo>
                    <a:pt x="467715" y="12446"/>
                  </a:moveTo>
                  <a:lnTo>
                    <a:pt x="462140" y="7772"/>
                  </a:lnTo>
                  <a:lnTo>
                    <a:pt x="452132" y="7772"/>
                  </a:lnTo>
                  <a:lnTo>
                    <a:pt x="449846" y="7772"/>
                  </a:lnTo>
                  <a:lnTo>
                    <a:pt x="447332" y="8013"/>
                  </a:lnTo>
                  <a:lnTo>
                    <a:pt x="444614" y="8483"/>
                  </a:lnTo>
                  <a:lnTo>
                    <a:pt x="444525" y="23266"/>
                  </a:lnTo>
                  <a:lnTo>
                    <a:pt x="445211" y="27647"/>
                  </a:lnTo>
                  <a:lnTo>
                    <a:pt x="447878" y="27647"/>
                  </a:lnTo>
                  <a:lnTo>
                    <a:pt x="449453" y="25298"/>
                  </a:lnTo>
                  <a:lnTo>
                    <a:pt x="453567" y="20574"/>
                  </a:lnTo>
                  <a:lnTo>
                    <a:pt x="456082" y="18211"/>
                  </a:lnTo>
                  <a:lnTo>
                    <a:pt x="461378" y="18211"/>
                  </a:lnTo>
                  <a:lnTo>
                    <a:pt x="463931" y="19545"/>
                  </a:lnTo>
                  <a:lnTo>
                    <a:pt x="466775" y="23241"/>
                  </a:lnTo>
                  <a:lnTo>
                    <a:pt x="467715" y="12446"/>
                  </a:lnTo>
                  <a:close/>
                </a:path>
                <a:path extrusionOk="0" h="45720" w="8466455">
                  <a:moveTo>
                    <a:pt x="2625077" y="16103"/>
                  </a:moveTo>
                  <a:lnTo>
                    <a:pt x="2610447" y="16103"/>
                  </a:lnTo>
                  <a:lnTo>
                    <a:pt x="2610447" y="30848"/>
                  </a:lnTo>
                  <a:lnTo>
                    <a:pt x="2625077" y="30848"/>
                  </a:lnTo>
                  <a:lnTo>
                    <a:pt x="2625077" y="16103"/>
                  </a:lnTo>
                  <a:close/>
                </a:path>
                <a:path extrusionOk="0" h="45720" w="8466455">
                  <a:moveTo>
                    <a:pt x="4390593" y="11887"/>
                  </a:moveTo>
                  <a:lnTo>
                    <a:pt x="4388624" y="5219"/>
                  </a:lnTo>
                  <a:lnTo>
                    <a:pt x="4378312" y="1346"/>
                  </a:lnTo>
                  <a:lnTo>
                    <a:pt x="4375518" y="16090"/>
                  </a:lnTo>
                  <a:lnTo>
                    <a:pt x="4378414" y="21005"/>
                  </a:lnTo>
                  <a:lnTo>
                    <a:pt x="4382097" y="21005"/>
                  </a:lnTo>
                  <a:lnTo>
                    <a:pt x="4387380" y="18199"/>
                  </a:lnTo>
                  <a:lnTo>
                    <a:pt x="4390593" y="11887"/>
                  </a:lnTo>
                  <a:close/>
                </a:path>
                <a:path extrusionOk="0" h="45720" w="8466455">
                  <a:moveTo>
                    <a:pt x="7272871" y="16103"/>
                  </a:moveTo>
                  <a:lnTo>
                    <a:pt x="7265644" y="12420"/>
                  </a:lnTo>
                  <a:lnTo>
                    <a:pt x="7260095" y="7010"/>
                  </a:lnTo>
                  <a:lnTo>
                    <a:pt x="7253999" y="2120"/>
                  </a:lnTo>
                  <a:lnTo>
                    <a:pt x="7245109" y="0"/>
                  </a:lnTo>
                  <a:lnTo>
                    <a:pt x="7242543" y="0"/>
                  </a:lnTo>
                  <a:lnTo>
                    <a:pt x="7239559" y="406"/>
                  </a:lnTo>
                  <a:lnTo>
                    <a:pt x="7236053" y="1346"/>
                  </a:lnTo>
                  <a:lnTo>
                    <a:pt x="7238060" y="16598"/>
                  </a:lnTo>
                  <a:lnTo>
                    <a:pt x="7248042" y="16598"/>
                  </a:lnTo>
                  <a:lnTo>
                    <a:pt x="7249465" y="16433"/>
                  </a:lnTo>
                  <a:lnTo>
                    <a:pt x="7251065" y="16103"/>
                  </a:lnTo>
                  <a:lnTo>
                    <a:pt x="7245667" y="24549"/>
                  </a:lnTo>
                  <a:lnTo>
                    <a:pt x="7244613" y="33743"/>
                  </a:lnTo>
                  <a:lnTo>
                    <a:pt x="7248588" y="41490"/>
                  </a:lnTo>
                  <a:lnTo>
                    <a:pt x="7258266" y="45605"/>
                  </a:lnTo>
                  <a:lnTo>
                    <a:pt x="7258215" y="34505"/>
                  </a:lnTo>
                  <a:lnTo>
                    <a:pt x="7263498" y="28778"/>
                  </a:lnTo>
                  <a:lnTo>
                    <a:pt x="7269810" y="24079"/>
                  </a:lnTo>
                  <a:lnTo>
                    <a:pt x="7272871" y="16103"/>
                  </a:lnTo>
                  <a:close/>
                </a:path>
                <a:path extrusionOk="0" h="45720" w="8466455">
                  <a:moveTo>
                    <a:pt x="8466417" y="16090"/>
                  </a:moveTo>
                  <a:lnTo>
                    <a:pt x="8464461" y="16306"/>
                  </a:lnTo>
                  <a:lnTo>
                    <a:pt x="8446122" y="16306"/>
                  </a:lnTo>
                  <a:lnTo>
                    <a:pt x="8439048" y="16891"/>
                  </a:lnTo>
                  <a:lnTo>
                    <a:pt x="8437054" y="22301"/>
                  </a:lnTo>
                  <a:lnTo>
                    <a:pt x="8437054" y="23241"/>
                  </a:lnTo>
                  <a:lnTo>
                    <a:pt x="8444217" y="25971"/>
                  </a:lnTo>
                  <a:lnTo>
                    <a:pt x="8448586" y="31457"/>
                  </a:lnTo>
                  <a:lnTo>
                    <a:pt x="8453056" y="36842"/>
                  </a:lnTo>
                  <a:lnTo>
                    <a:pt x="8460511" y="39268"/>
                  </a:lnTo>
                  <a:lnTo>
                    <a:pt x="8462200" y="39268"/>
                  </a:lnTo>
                  <a:lnTo>
                    <a:pt x="8464144" y="39014"/>
                  </a:lnTo>
                  <a:lnTo>
                    <a:pt x="8466417" y="38442"/>
                  </a:lnTo>
                  <a:lnTo>
                    <a:pt x="8466417" y="160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46" name="Google Shape;4146;gefe2f4b35a_0_17"/>
            <p:cNvSpPr/>
            <p:nvPr/>
          </p:nvSpPr>
          <p:spPr>
            <a:xfrm>
              <a:off x="9929751" y="638599"/>
              <a:ext cx="636" cy="1270"/>
            </a:xfrm>
            <a:custGeom>
              <a:rect b="b" l="l" r="r" t="t"/>
              <a:pathLst>
                <a:path extrusionOk="0" h="1270" w="634">
                  <a:moveTo>
                    <a:pt x="279" y="0"/>
                  </a:moveTo>
                  <a:lnTo>
                    <a:pt x="165" y="292"/>
                  </a:lnTo>
                  <a:lnTo>
                    <a:pt x="76" y="609"/>
                  </a:lnTo>
                  <a:lnTo>
                    <a:pt x="0" y="939"/>
                  </a:lnTo>
                  <a:lnTo>
                    <a:pt x="279" y="93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47" name="Google Shape;4147;gefe2f4b35a_0_17"/>
            <p:cNvSpPr/>
            <p:nvPr/>
          </p:nvSpPr>
          <p:spPr>
            <a:xfrm>
              <a:off x="303326" y="654760"/>
              <a:ext cx="6609080" cy="71754"/>
            </a:xfrm>
            <a:custGeom>
              <a:rect b="b" l="l" r="r" t="t"/>
              <a:pathLst>
                <a:path extrusionOk="0" h="71754" w="6609080">
                  <a:moveTo>
                    <a:pt x="21209" y="36982"/>
                  </a:moveTo>
                  <a:lnTo>
                    <a:pt x="14160" y="32842"/>
                  </a:lnTo>
                  <a:lnTo>
                    <a:pt x="9220" y="31305"/>
                  </a:lnTo>
                  <a:lnTo>
                    <a:pt x="5956" y="31305"/>
                  </a:lnTo>
                  <a:lnTo>
                    <a:pt x="1206" y="31305"/>
                  </a:lnTo>
                  <a:lnTo>
                    <a:pt x="0" y="34569"/>
                  </a:lnTo>
                  <a:lnTo>
                    <a:pt x="2159" y="41084"/>
                  </a:lnTo>
                  <a:lnTo>
                    <a:pt x="5511" y="44335"/>
                  </a:lnTo>
                  <a:lnTo>
                    <a:pt x="13246" y="44335"/>
                  </a:lnTo>
                  <a:lnTo>
                    <a:pt x="17221" y="42392"/>
                  </a:lnTo>
                  <a:lnTo>
                    <a:pt x="21209" y="36982"/>
                  </a:lnTo>
                  <a:close/>
                </a:path>
                <a:path extrusionOk="0" h="71754" w="6609080">
                  <a:moveTo>
                    <a:pt x="1236586" y="0"/>
                  </a:moveTo>
                  <a:lnTo>
                    <a:pt x="1221943" y="0"/>
                  </a:lnTo>
                  <a:lnTo>
                    <a:pt x="1221943" y="14630"/>
                  </a:lnTo>
                  <a:lnTo>
                    <a:pt x="1236586" y="14630"/>
                  </a:lnTo>
                  <a:lnTo>
                    <a:pt x="1236586" y="0"/>
                  </a:lnTo>
                  <a:close/>
                </a:path>
                <a:path extrusionOk="0" h="71754" w="6609080">
                  <a:moveTo>
                    <a:pt x="1406144" y="29502"/>
                  </a:moveTo>
                  <a:lnTo>
                    <a:pt x="1401914" y="25311"/>
                  </a:lnTo>
                  <a:lnTo>
                    <a:pt x="1396174" y="22898"/>
                  </a:lnTo>
                  <a:lnTo>
                    <a:pt x="1390865" y="22898"/>
                  </a:lnTo>
                  <a:lnTo>
                    <a:pt x="1383868" y="22898"/>
                  </a:lnTo>
                  <a:lnTo>
                    <a:pt x="1377594" y="27101"/>
                  </a:lnTo>
                  <a:lnTo>
                    <a:pt x="1376426" y="36982"/>
                  </a:lnTo>
                  <a:lnTo>
                    <a:pt x="1378953" y="36652"/>
                  </a:lnTo>
                  <a:lnTo>
                    <a:pt x="1381747" y="36588"/>
                  </a:lnTo>
                  <a:lnTo>
                    <a:pt x="1397038" y="36601"/>
                  </a:lnTo>
                  <a:lnTo>
                    <a:pt x="1404607" y="36118"/>
                  </a:lnTo>
                  <a:lnTo>
                    <a:pt x="1406144" y="29502"/>
                  </a:lnTo>
                  <a:close/>
                </a:path>
                <a:path extrusionOk="0" h="71754" w="6609080">
                  <a:moveTo>
                    <a:pt x="4074299" y="20637"/>
                  </a:moveTo>
                  <a:lnTo>
                    <a:pt x="4071988" y="14465"/>
                  </a:lnTo>
                  <a:lnTo>
                    <a:pt x="4066616" y="14465"/>
                  </a:lnTo>
                  <a:lnTo>
                    <a:pt x="4066121" y="14465"/>
                  </a:lnTo>
                  <a:lnTo>
                    <a:pt x="4065600" y="14516"/>
                  </a:lnTo>
                  <a:lnTo>
                    <a:pt x="4065054" y="14630"/>
                  </a:lnTo>
                  <a:lnTo>
                    <a:pt x="4064812" y="18415"/>
                  </a:lnTo>
                  <a:lnTo>
                    <a:pt x="4064368" y="22186"/>
                  </a:lnTo>
                  <a:lnTo>
                    <a:pt x="4059466" y="22186"/>
                  </a:lnTo>
                  <a:lnTo>
                    <a:pt x="4058691" y="22085"/>
                  </a:lnTo>
                  <a:lnTo>
                    <a:pt x="4057815" y="21882"/>
                  </a:lnTo>
                  <a:lnTo>
                    <a:pt x="4057815" y="36982"/>
                  </a:lnTo>
                  <a:lnTo>
                    <a:pt x="4060228" y="38506"/>
                  </a:lnTo>
                  <a:lnTo>
                    <a:pt x="4062387" y="39154"/>
                  </a:lnTo>
                  <a:lnTo>
                    <a:pt x="4070070" y="39154"/>
                  </a:lnTo>
                  <a:lnTo>
                    <a:pt x="4073334" y="32981"/>
                  </a:lnTo>
                  <a:lnTo>
                    <a:pt x="4074299" y="20637"/>
                  </a:lnTo>
                  <a:close/>
                </a:path>
                <a:path extrusionOk="0" h="71754" w="6609080">
                  <a:moveTo>
                    <a:pt x="4330344" y="44234"/>
                  </a:moveTo>
                  <a:lnTo>
                    <a:pt x="4329100" y="44437"/>
                  </a:lnTo>
                  <a:lnTo>
                    <a:pt x="4327957" y="44526"/>
                  </a:lnTo>
                  <a:lnTo>
                    <a:pt x="4315599" y="44526"/>
                  </a:lnTo>
                  <a:lnTo>
                    <a:pt x="4315015" y="33921"/>
                  </a:lnTo>
                  <a:lnTo>
                    <a:pt x="4308170" y="29489"/>
                  </a:lnTo>
                  <a:lnTo>
                    <a:pt x="4308170" y="51727"/>
                  </a:lnTo>
                  <a:lnTo>
                    <a:pt x="4316831" y="50571"/>
                  </a:lnTo>
                  <a:lnTo>
                    <a:pt x="4328909" y="52882"/>
                  </a:lnTo>
                  <a:lnTo>
                    <a:pt x="4330344" y="44234"/>
                  </a:lnTo>
                  <a:close/>
                </a:path>
                <a:path extrusionOk="0" h="71754" w="6609080">
                  <a:moveTo>
                    <a:pt x="5479275" y="21882"/>
                  </a:moveTo>
                  <a:lnTo>
                    <a:pt x="5464607" y="21882"/>
                  </a:lnTo>
                  <a:lnTo>
                    <a:pt x="5464289" y="31445"/>
                  </a:lnTo>
                  <a:lnTo>
                    <a:pt x="5455158" y="32258"/>
                  </a:lnTo>
                  <a:lnTo>
                    <a:pt x="5457431" y="44234"/>
                  </a:lnTo>
                  <a:lnTo>
                    <a:pt x="5479275" y="44234"/>
                  </a:lnTo>
                  <a:lnTo>
                    <a:pt x="5479275" y="21882"/>
                  </a:lnTo>
                  <a:close/>
                </a:path>
                <a:path extrusionOk="0" h="71754" w="6609080">
                  <a:moveTo>
                    <a:pt x="5663463" y="0"/>
                  </a:moveTo>
                  <a:lnTo>
                    <a:pt x="5648744" y="0"/>
                  </a:lnTo>
                  <a:lnTo>
                    <a:pt x="5648744" y="14630"/>
                  </a:lnTo>
                  <a:lnTo>
                    <a:pt x="5663463" y="14630"/>
                  </a:lnTo>
                  <a:lnTo>
                    <a:pt x="5663463" y="0"/>
                  </a:lnTo>
                  <a:close/>
                </a:path>
                <a:path extrusionOk="0" h="71754" w="6609080">
                  <a:moveTo>
                    <a:pt x="5682945" y="36461"/>
                  </a:moveTo>
                  <a:lnTo>
                    <a:pt x="5682767" y="28448"/>
                  </a:lnTo>
                  <a:lnTo>
                    <a:pt x="5678538" y="20929"/>
                  </a:lnTo>
                  <a:lnTo>
                    <a:pt x="5670943" y="14630"/>
                  </a:lnTo>
                  <a:lnTo>
                    <a:pt x="5665660" y="23088"/>
                  </a:lnTo>
                  <a:lnTo>
                    <a:pt x="5664619" y="32334"/>
                  </a:lnTo>
                  <a:lnTo>
                    <a:pt x="5668607" y="40119"/>
                  </a:lnTo>
                  <a:lnTo>
                    <a:pt x="5678411" y="44246"/>
                  </a:lnTo>
                  <a:lnTo>
                    <a:pt x="5682945" y="36461"/>
                  </a:lnTo>
                  <a:close/>
                </a:path>
                <a:path extrusionOk="0" h="71754" w="6609080">
                  <a:moveTo>
                    <a:pt x="6608737" y="64770"/>
                  </a:moveTo>
                  <a:lnTo>
                    <a:pt x="6603047" y="61036"/>
                  </a:lnTo>
                  <a:lnTo>
                    <a:pt x="6601015" y="56349"/>
                  </a:lnTo>
                  <a:lnTo>
                    <a:pt x="6602247" y="50749"/>
                  </a:lnTo>
                  <a:lnTo>
                    <a:pt x="6606387" y="44246"/>
                  </a:lnTo>
                  <a:lnTo>
                    <a:pt x="6604190" y="44526"/>
                  </a:lnTo>
                  <a:lnTo>
                    <a:pt x="6601777" y="44589"/>
                  </a:lnTo>
                  <a:lnTo>
                    <a:pt x="6585648" y="44551"/>
                  </a:lnTo>
                  <a:lnTo>
                    <a:pt x="6578333" y="45173"/>
                  </a:lnTo>
                  <a:lnTo>
                    <a:pt x="6577038" y="51739"/>
                  </a:lnTo>
                  <a:lnTo>
                    <a:pt x="6582461" y="51727"/>
                  </a:lnTo>
                  <a:lnTo>
                    <a:pt x="6587299" y="57277"/>
                  </a:lnTo>
                  <a:lnTo>
                    <a:pt x="6597459" y="69392"/>
                  </a:lnTo>
                  <a:lnTo>
                    <a:pt x="6600152" y="71526"/>
                  </a:lnTo>
                  <a:lnTo>
                    <a:pt x="6608737" y="6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48" name="Google Shape;4148;gefe2f4b35a_0_17"/>
            <p:cNvSpPr/>
            <p:nvPr/>
          </p:nvSpPr>
          <p:spPr>
            <a:xfrm>
              <a:off x="6903475" y="719524"/>
              <a:ext cx="13970" cy="9525"/>
            </a:xfrm>
            <a:custGeom>
              <a:rect b="b" l="l" r="r" t="t"/>
              <a:pathLst>
                <a:path extrusionOk="0" h="9525" w="13970">
                  <a:moveTo>
                    <a:pt x="8585" y="0"/>
                  </a:moveTo>
                  <a:lnTo>
                    <a:pt x="0" y="6756"/>
                  </a:lnTo>
                  <a:lnTo>
                    <a:pt x="1854" y="8216"/>
                  </a:lnTo>
                  <a:lnTo>
                    <a:pt x="3683" y="9131"/>
                  </a:lnTo>
                  <a:lnTo>
                    <a:pt x="8255" y="9131"/>
                  </a:lnTo>
                  <a:lnTo>
                    <a:pt x="10972" y="7073"/>
                  </a:lnTo>
                  <a:lnTo>
                    <a:pt x="13716" y="1714"/>
                  </a:lnTo>
                  <a:lnTo>
                    <a:pt x="11772" y="1193"/>
                  </a:lnTo>
                  <a:lnTo>
                    <a:pt x="10071" y="622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49" name="Google Shape;4149;gefe2f4b35a_0_17"/>
            <p:cNvSpPr/>
            <p:nvPr/>
          </p:nvSpPr>
          <p:spPr>
            <a:xfrm>
              <a:off x="3433921" y="708158"/>
              <a:ext cx="17779" cy="13334"/>
            </a:xfrm>
            <a:custGeom>
              <a:rect b="b" l="l" r="r" t="t"/>
              <a:pathLst>
                <a:path extrusionOk="0" h="13334" w="17779">
                  <a:moveTo>
                    <a:pt x="8534" y="0"/>
                  </a:moveTo>
                  <a:lnTo>
                    <a:pt x="6007" y="0"/>
                  </a:lnTo>
                  <a:lnTo>
                    <a:pt x="1231" y="0"/>
                  </a:lnTo>
                  <a:lnTo>
                    <a:pt x="0" y="3251"/>
                  </a:lnTo>
                  <a:lnTo>
                    <a:pt x="2108" y="9766"/>
                  </a:lnTo>
                  <a:lnTo>
                    <a:pt x="5435" y="13017"/>
                  </a:lnTo>
                  <a:lnTo>
                    <a:pt x="12039" y="13017"/>
                  </a:lnTo>
                  <a:lnTo>
                    <a:pt x="14554" y="12141"/>
                  </a:lnTo>
                  <a:lnTo>
                    <a:pt x="17183" y="9944"/>
                  </a:lnTo>
                  <a:lnTo>
                    <a:pt x="16764" y="3213"/>
                  </a:lnTo>
                  <a:lnTo>
                    <a:pt x="12052" y="914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50" name="Google Shape;4150;gefe2f4b35a_0_17"/>
            <p:cNvSpPr/>
            <p:nvPr/>
          </p:nvSpPr>
          <p:spPr>
            <a:xfrm>
              <a:off x="3450681" y="711372"/>
              <a:ext cx="4445" cy="6984"/>
            </a:xfrm>
            <a:custGeom>
              <a:rect b="b" l="l" r="r" t="t"/>
              <a:pathLst>
                <a:path extrusionOk="0" h="6984" w="4445">
                  <a:moveTo>
                    <a:pt x="0" y="0"/>
                  </a:moveTo>
                  <a:lnTo>
                    <a:pt x="419" y="6731"/>
                  </a:lnTo>
                  <a:lnTo>
                    <a:pt x="1727" y="5626"/>
                  </a:lnTo>
                  <a:lnTo>
                    <a:pt x="3060" y="4191"/>
                  </a:lnTo>
                  <a:lnTo>
                    <a:pt x="4406" y="2374"/>
                  </a:lnTo>
                  <a:lnTo>
                    <a:pt x="2832" y="1460"/>
                  </a:lnTo>
                  <a:lnTo>
                    <a:pt x="1371" y="6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51" name="Google Shape;4151;gefe2f4b35a_0_17"/>
            <p:cNvSpPr/>
            <p:nvPr/>
          </p:nvSpPr>
          <p:spPr>
            <a:xfrm>
              <a:off x="5289091" y="706485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705" y="0"/>
                  </a:moveTo>
                  <a:lnTo>
                    <a:pt x="17152" y="2311"/>
                  </a:lnTo>
                  <a:lnTo>
                    <a:pt x="8051" y="8012"/>
                  </a:lnTo>
                  <a:lnTo>
                    <a:pt x="2351" y="17082"/>
                  </a:lnTo>
                  <a:lnTo>
                    <a:pt x="0" y="29502"/>
                  </a:lnTo>
                  <a:lnTo>
                    <a:pt x="29705" y="29502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52" name="Google Shape;4152;gefe2f4b35a_0_17"/>
            <p:cNvSpPr/>
            <p:nvPr/>
          </p:nvSpPr>
          <p:spPr>
            <a:xfrm>
              <a:off x="3499100" y="713743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931" y="0"/>
                  </a:moveTo>
                  <a:lnTo>
                    <a:pt x="7518" y="0"/>
                  </a:lnTo>
                  <a:lnTo>
                    <a:pt x="7810" y="10375"/>
                  </a:lnTo>
                  <a:lnTo>
                    <a:pt x="4064" y="16484"/>
                  </a:lnTo>
                  <a:lnTo>
                    <a:pt x="0" y="22237"/>
                  </a:lnTo>
                  <a:lnTo>
                    <a:pt x="12257" y="19591"/>
                  </a:lnTo>
                  <a:lnTo>
                    <a:pt x="21485" y="14014"/>
                  </a:lnTo>
                  <a:lnTo>
                    <a:pt x="36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53" name="Google Shape;4153;gefe2f4b35a_0_17"/>
            <p:cNvSpPr/>
            <p:nvPr/>
          </p:nvSpPr>
          <p:spPr>
            <a:xfrm>
              <a:off x="4699937" y="713743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578" y="0"/>
                  </a:moveTo>
                  <a:lnTo>
                    <a:pt x="0" y="0"/>
                  </a:lnTo>
                  <a:lnTo>
                    <a:pt x="311" y="9037"/>
                  </a:lnTo>
                  <a:lnTo>
                    <a:pt x="441" y="18194"/>
                  </a:lnTo>
                  <a:lnTo>
                    <a:pt x="2214" y="25687"/>
                  </a:lnTo>
                  <a:lnTo>
                    <a:pt x="7454" y="29730"/>
                  </a:lnTo>
                  <a:lnTo>
                    <a:pt x="8375" y="17827"/>
                  </a:lnTo>
                  <a:lnTo>
                    <a:pt x="16744" y="13312"/>
                  </a:lnTo>
                  <a:lnTo>
                    <a:pt x="26000" y="9574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54" name="Google Shape;4154;gefe2f4b35a_0_17"/>
            <p:cNvSpPr/>
            <p:nvPr/>
          </p:nvSpPr>
          <p:spPr>
            <a:xfrm>
              <a:off x="3592943" y="721236"/>
              <a:ext cx="17145" cy="24129"/>
            </a:xfrm>
            <a:custGeom>
              <a:rect b="b" l="l" r="r" t="t"/>
              <a:pathLst>
                <a:path extrusionOk="0" h="24129" w="17145">
                  <a:moveTo>
                    <a:pt x="2023" y="0"/>
                  </a:moveTo>
                  <a:lnTo>
                    <a:pt x="0" y="8162"/>
                  </a:lnTo>
                  <a:lnTo>
                    <a:pt x="1697" y="15744"/>
                  </a:lnTo>
                  <a:lnTo>
                    <a:pt x="5678" y="21331"/>
                  </a:lnTo>
                  <a:lnTo>
                    <a:pt x="10506" y="23507"/>
                  </a:lnTo>
                  <a:lnTo>
                    <a:pt x="13313" y="23507"/>
                  </a:lnTo>
                  <a:lnTo>
                    <a:pt x="15802" y="21018"/>
                  </a:lnTo>
                  <a:lnTo>
                    <a:pt x="16678" y="14744"/>
                  </a:lnTo>
                  <a:lnTo>
                    <a:pt x="11392" y="12683"/>
                  </a:lnTo>
                  <a:lnTo>
                    <a:pt x="8703" y="8020"/>
                  </a:lnTo>
                  <a:lnTo>
                    <a:pt x="6338" y="303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55" name="Google Shape;4155;gefe2f4b35a_0_17"/>
            <p:cNvSpPr/>
            <p:nvPr/>
          </p:nvSpPr>
          <p:spPr>
            <a:xfrm>
              <a:off x="5793926" y="735984"/>
              <a:ext cx="11429" cy="7620"/>
            </a:xfrm>
            <a:custGeom>
              <a:rect b="b" l="l" r="r" t="t"/>
              <a:pathLst>
                <a:path extrusionOk="0" h="7620" w="11429">
                  <a:moveTo>
                    <a:pt x="10845" y="0"/>
                  </a:moveTo>
                  <a:lnTo>
                    <a:pt x="8305" y="381"/>
                  </a:lnTo>
                  <a:lnTo>
                    <a:pt x="5968" y="546"/>
                  </a:lnTo>
                  <a:lnTo>
                    <a:pt x="2476" y="546"/>
                  </a:lnTo>
                  <a:lnTo>
                    <a:pt x="1206" y="482"/>
                  </a:lnTo>
                  <a:lnTo>
                    <a:pt x="0" y="355"/>
                  </a:lnTo>
                  <a:lnTo>
                    <a:pt x="2222" y="2730"/>
                  </a:lnTo>
                  <a:lnTo>
                    <a:pt x="4394" y="5105"/>
                  </a:lnTo>
                  <a:lnTo>
                    <a:pt x="6515" y="7505"/>
                  </a:lnTo>
                  <a:lnTo>
                    <a:pt x="8394" y="5461"/>
                  </a:lnTo>
                  <a:lnTo>
                    <a:pt x="10020" y="3136"/>
                  </a:lnTo>
                  <a:lnTo>
                    <a:pt x="1084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56" name="Google Shape;4156;gefe2f4b35a_0_17"/>
            <p:cNvSpPr/>
            <p:nvPr/>
          </p:nvSpPr>
          <p:spPr>
            <a:xfrm>
              <a:off x="5760757" y="721236"/>
              <a:ext cx="40004" cy="37465"/>
            </a:xfrm>
            <a:custGeom>
              <a:rect b="b" l="l" r="r" t="t"/>
              <a:pathLst>
                <a:path extrusionOk="0" h="37465" w="40004">
                  <a:moveTo>
                    <a:pt x="0" y="0"/>
                  </a:moveTo>
                  <a:lnTo>
                    <a:pt x="3051" y="13575"/>
                  </a:lnTo>
                  <a:lnTo>
                    <a:pt x="10142" y="23034"/>
                  </a:lnTo>
                  <a:lnTo>
                    <a:pt x="19493" y="30221"/>
                  </a:lnTo>
                  <a:lnTo>
                    <a:pt x="29324" y="36982"/>
                  </a:lnTo>
                  <a:lnTo>
                    <a:pt x="30518" y="29705"/>
                  </a:lnTo>
                  <a:lnTo>
                    <a:pt x="35687" y="26581"/>
                  </a:lnTo>
                  <a:lnTo>
                    <a:pt x="39687" y="22250"/>
                  </a:lnTo>
                  <a:lnTo>
                    <a:pt x="35382" y="17475"/>
                  </a:lnTo>
                  <a:lnTo>
                    <a:pt x="33159" y="15100"/>
                  </a:lnTo>
                  <a:lnTo>
                    <a:pt x="23552" y="12615"/>
                  </a:lnTo>
                  <a:lnTo>
                    <a:pt x="15779" y="8340"/>
                  </a:lnTo>
                  <a:lnTo>
                    <a:pt x="8406" y="3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57" name="Google Shape;4157;gefe2f4b35a_0_17"/>
            <p:cNvSpPr/>
            <p:nvPr/>
          </p:nvSpPr>
          <p:spPr>
            <a:xfrm>
              <a:off x="8986827" y="721236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51828" y="0"/>
                  </a:moveTo>
                  <a:lnTo>
                    <a:pt x="37481" y="4087"/>
                  </a:lnTo>
                  <a:lnTo>
                    <a:pt x="21375" y="6446"/>
                  </a:lnTo>
                  <a:lnTo>
                    <a:pt x="7539" y="11142"/>
                  </a:lnTo>
                  <a:lnTo>
                    <a:pt x="0" y="22237"/>
                  </a:lnTo>
                  <a:lnTo>
                    <a:pt x="2844" y="24358"/>
                  </a:lnTo>
                  <a:lnTo>
                    <a:pt x="9448" y="25755"/>
                  </a:lnTo>
                  <a:lnTo>
                    <a:pt x="17043" y="25755"/>
                  </a:lnTo>
                  <a:lnTo>
                    <a:pt x="29686" y="24451"/>
                  </a:lnTo>
                  <a:lnTo>
                    <a:pt x="41427" y="20131"/>
                  </a:lnTo>
                  <a:lnTo>
                    <a:pt x="49672" y="12184"/>
                  </a:lnTo>
                  <a:lnTo>
                    <a:pt x="5182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58" name="Google Shape;4158;gefe2f4b35a_0_17"/>
            <p:cNvSpPr/>
            <p:nvPr/>
          </p:nvSpPr>
          <p:spPr>
            <a:xfrm>
              <a:off x="9580017" y="719651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09" y="0"/>
                  </a:moveTo>
                  <a:lnTo>
                    <a:pt x="11226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54"/>
                  </a:lnTo>
                  <a:lnTo>
                    <a:pt x="5689" y="9944"/>
                  </a:lnTo>
                  <a:lnTo>
                    <a:pt x="15621" y="9944"/>
                  </a:lnTo>
                  <a:lnTo>
                    <a:pt x="21247" y="7810"/>
                  </a:lnTo>
                  <a:lnTo>
                    <a:pt x="25755" y="1587"/>
                  </a:lnTo>
                  <a:lnTo>
                    <a:pt x="19697" y="457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59" name="Google Shape;4159;gefe2f4b35a_0_17"/>
            <p:cNvSpPr/>
            <p:nvPr/>
          </p:nvSpPr>
          <p:spPr>
            <a:xfrm>
              <a:off x="639296" y="734283"/>
              <a:ext cx="2540" cy="4445"/>
            </a:xfrm>
            <a:custGeom>
              <a:rect b="b" l="l" r="r" t="t"/>
              <a:pathLst>
                <a:path extrusionOk="0" h="4445" w="2540">
                  <a:moveTo>
                    <a:pt x="50" y="0"/>
                  </a:moveTo>
                  <a:lnTo>
                    <a:pt x="38" y="1346"/>
                  </a:lnTo>
                  <a:lnTo>
                    <a:pt x="12" y="2692"/>
                  </a:lnTo>
                  <a:lnTo>
                    <a:pt x="0" y="4038"/>
                  </a:lnTo>
                  <a:lnTo>
                    <a:pt x="660" y="3327"/>
                  </a:lnTo>
                  <a:lnTo>
                    <a:pt x="1333" y="2552"/>
                  </a:lnTo>
                  <a:lnTo>
                    <a:pt x="2031" y="1701"/>
                  </a:lnTo>
                  <a:lnTo>
                    <a:pt x="1346" y="1079"/>
                  </a:lnTo>
                  <a:lnTo>
                    <a:pt x="685" y="5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60" name="Google Shape;4160;gefe2f4b35a_0_17"/>
            <p:cNvSpPr/>
            <p:nvPr/>
          </p:nvSpPr>
          <p:spPr>
            <a:xfrm>
              <a:off x="623582" y="729943"/>
              <a:ext cx="15875" cy="14604"/>
            </a:xfrm>
            <a:custGeom>
              <a:rect b="b" l="l" r="r" t="t"/>
              <a:pathLst>
                <a:path extrusionOk="0" h="14604" w="15875">
                  <a:moveTo>
                    <a:pt x="8737" y="0"/>
                  </a:moveTo>
                  <a:lnTo>
                    <a:pt x="6324" y="0"/>
                  </a:lnTo>
                  <a:lnTo>
                    <a:pt x="2146" y="0"/>
                  </a:lnTo>
                  <a:lnTo>
                    <a:pt x="101" y="3632"/>
                  </a:lnTo>
                  <a:lnTo>
                    <a:pt x="0" y="10883"/>
                  </a:lnTo>
                  <a:lnTo>
                    <a:pt x="1917" y="14503"/>
                  </a:lnTo>
                  <a:lnTo>
                    <a:pt x="8191" y="14503"/>
                  </a:lnTo>
                  <a:lnTo>
                    <a:pt x="11556" y="12839"/>
                  </a:lnTo>
                  <a:lnTo>
                    <a:pt x="15709" y="8369"/>
                  </a:lnTo>
                  <a:lnTo>
                    <a:pt x="15760" y="4343"/>
                  </a:lnTo>
                  <a:lnTo>
                    <a:pt x="11874" y="1206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61" name="Google Shape;4161;gefe2f4b35a_0_17"/>
            <p:cNvSpPr/>
            <p:nvPr/>
          </p:nvSpPr>
          <p:spPr>
            <a:xfrm>
              <a:off x="6725513" y="728204"/>
              <a:ext cx="1245234" cy="30479"/>
            </a:xfrm>
            <a:custGeom>
              <a:rect b="b" l="l" r="r" t="t"/>
              <a:pathLst>
                <a:path extrusionOk="0" h="30479" w="1245234">
                  <a:moveTo>
                    <a:pt x="58966" y="520"/>
                  </a:moveTo>
                  <a:lnTo>
                    <a:pt x="56489" y="774"/>
                  </a:lnTo>
                  <a:lnTo>
                    <a:pt x="47028" y="876"/>
                  </a:lnTo>
                  <a:lnTo>
                    <a:pt x="29794" y="0"/>
                  </a:lnTo>
                  <a:lnTo>
                    <a:pt x="25704" y="0"/>
                  </a:lnTo>
                  <a:lnTo>
                    <a:pt x="16103" y="584"/>
                  </a:lnTo>
                  <a:lnTo>
                    <a:pt x="8128" y="2819"/>
                  </a:lnTo>
                  <a:lnTo>
                    <a:pt x="2514" y="7467"/>
                  </a:lnTo>
                  <a:lnTo>
                    <a:pt x="0" y="15278"/>
                  </a:lnTo>
                  <a:lnTo>
                    <a:pt x="2501" y="15011"/>
                  </a:lnTo>
                  <a:lnTo>
                    <a:pt x="11950" y="14922"/>
                  </a:lnTo>
                  <a:lnTo>
                    <a:pt x="28816" y="15722"/>
                  </a:lnTo>
                  <a:lnTo>
                    <a:pt x="32842" y="15722"/>
                  </a:lnTo>
                  <a:lnTo>
                    <a:pt x="42595" y="15151"/>
                  </a:lnTo>
                  <a:lnTo>
                    <a:pt x="50711" y="12941"/>
                  </a:lnTo>
                  <a:lnTo>
                    <a:pt x="56413" y="8318"/>
                  </a:lnTo>
                  <a:lnTo>
                    <a:pt x="58966" y="520"/>
                  </a:lnTo>
                  <a:close/>
                </a:path>
                <a:path extrusionOk="0" h="30479" w="1245234">
                  <a:moveTo>
                    <a:pt x="1245044" y="30022"/>
                  </a:moveTo>
                  <a:lnTo>
                    <a:pt x="1226172" y="2806"/>
                  </a:lnTo>
                  <a:lnTo>
                    <a:pt x="1225651" y="2806"/>
                  </a:lnTo>
                  <a:lnTo>
                    <a:pt x="1222209" y="2806"/>
                  </a:lnTo>
                  <a:lnTo>
                    <a:pt x="1218679" y="4318"/>
                  </a:lnTo>
                  <a:lnTo>
                    <a:pt x="1215402" y="7785"/>
                  </a:lnTo>
                  <a:lnTo>
                    <a:pt x="1215974" y="18465"/>
                  </a:lnTo>
                  <a:lnTo>
                    <a:pt x="1220063" y="25463"/>
                  </a:lnTo>
                  <a:lnTo>
                    <a:pt x="1227251" y="29311"/>
                  </a:lnTo>
                  <a:lnTo>
                    <a:pt x="1237157" y="30480"/>
                  </a:lnTo>
                  <a:lnTo>
                    <a:pt x="1239621" y="30480"/>
                  </a:lnTo>
                  <a:lnTo>
                    <a:pt x="1242250" y="30314"/>
                  </a:lnTo>
                  <a:lnTo>
                    <a:pt x="1245044" y="300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62" name="Google Shape;4162;gefe2f4b35a_0_17"/>
            <p:cNvSpPr/>
            <p:nvPr/>
          </p:nvSpPr>
          <p:spPr>
            <a:xfrm>
              <a:off x="7952733" y="731112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0" y="0"/>
                  </a:moveTo>
                  <a:lnTo>
                    <a:pt x="10388" y="10363"/>
                  </a:lnTo>
                  <a:lnTo>
                    <a:pt x="15608" y="15519"/>
                  </a:lnTo>
                  <a:lnTo>
                    <a:pt x="12496" y="7035"/>
                  </a:lnTo>
                  <a:lnTo>
                    <a:pt x="6515" y="8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63" name="Google Shape;4163;gefe2f4b35a_0_17"/>
            <p:cNvSpPr/>
            <p:nvPr/>
          </p:nvSpPr>
          <p:spPr>
            <a:xfrm>
              <a:off x="12675425" y="726851"/>
              <a:ext cx="24765" cy="14604"/>
            </a:xfrm>
            <a:custGeom>
              <a:rect b="b" l="l" r="r" t="t"/>
              <a:pathLst>
                <a:path extrusionOk="0" h="14604" w="24765">
                  <a:moveTo>
                    <a:pt x="21081" y="0"/>
                  </a:moveTo>
                  <a:lnTo>
                    <a:pt x="19202" y="0"/>
                  </a:lnTo>
                  <a:lnTo>
                    <a:pt x="12166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27"/>
                  </a:lnTo>
                  <a:lnTo>
                    <a:pt x="1333" y="14236"/>
                  </a:lnTo>
                  <a:lnTo>
                    <a:pt x="4140" y="14236"/>
                  </a:lnTo>
                  <a:lnTo>
                    <a:pt x="10741" y="12791"/>
                  </a:lnTo>
                  <a:lnTo>
                    <a:pt x="18103" y="9353"/>
                  </a:lnTo>
                  <a:lnTo>
                    <a:pt x="23485" y="5267"/>
                  </a:lnTo>
                  <a:lnTo>
                    <a:pt x="24142" y="1879"/>
                  </a:lnTo>
                  <a:lnTo>
                    <a:pt x="22796" y="533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64" name="Google Shape;4164;gefe2f4b35a_0_17"/>
            <p:cNvSpPr/>
            <p:nvPr/>
          </p:nvSpPr>
          <p:spPr>
            <a:xfrm>
              <a:off x="6983371" y="735984"/>
              <a:ext cx="22225" cy="32384"/>
            </a:xfrm>
            <a:custGeom>
              <a:rect b="b" l="l" r="r" t="t"/>
              <a:pathLst>
                <a:path extrusionOk="0" h="32384" w="22225">
                  <a:moveTo>
                    <a:pt x="22123" y="0"/>
                  </a:moveTo>
                  <a:lnTo>
                    <a:pt x="0" y="0"/>
                  </a:lnTo>
                  <a:lnTo>
                    <a:pt x="2519" y="7678"/>
                  </a:lnTo>
                  <a:lnTo>
                    <a:pt x="3868" y="16486"/>
                  </a:lnTo>
                  <a:lnTo>
                    <a:pt x="5363" y="25115"/>
                  </a:lnTo>
                  <a:lnTo>
                    <a:pt x="8318" y="32258"/>
                  </a:lnTo>
                  <a:lnTo>
                    <a:pt x="17500" y="24752"/>
                  </a:lnTo>
                  <a:lnTo>
                    <a:pt x="22123" y="21056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65" name="Google Shape;4165;gefe2f4b35a_0_17"/>
            <p:cNvSpPr/>
            <p:nvPr/>
          </p:nvSpPr>
          <p:spPr>
            <a:xfrm>
              <a:off x="6991690" y="757041"/>
              <a:ext cx="13970" cy="16509"/>
            </a:xfrm>
            <a:custGeom>
              <a:rect b="b" l="l" r="r" t="t"/>
              <a:pathLst>
                <a:path extrusionOk="0" h="16509" w="13970">
                  <a:moveTo>
                    <a:pt x="13804" y="0"/>
                  </a:moveTo>
                  <a:lnTo>
                    <a:pt x="9182" y="3695"/>
                  </a:lnTo>
                  <a:lnTo>
                    <a:pt x="4584" y="7429"/>
                  </a:lnTo>
                  <a:lnTo>
                    <a:pt x="0" y="11201"/>
                  </a:lnTo>
                  <a:lnTo>
                    <a:pt x="2146" y="14300"/>
                  </a:lnTo>
                  <a:lnTo>
                    <a:pt x="5422" y="16268"/>
                  </a:lnTo>
                  <a:lnTo>
                    <a:pt x="11633" y="16268"/>
                  </a:lnTo>
                  <a:lnTo>
                    <a:pt x="12674" y="16192"/>
                  </a:lnTo>
                  <a:lnTo>
                    <a:pt x="13804" y="16052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66" name="Google Shape;4166;gefe2f4b35a_0_17"/>
            <p:cNvSpPr/>
            <p:nvPr/>
          </p:nvSpPr>
          <p:spPr>
            <a:xfrm>
              <a:off x="3941102" y="742644"/>
              <a:ext cx="1350010" cy="23495"/>
            </a:xfrm>
            <a:custGeom>
              <a:rect b="b" l="l" r="r" t="t"/>
              <a:pathLst>
                <a:path extrusionOk="0" h="23495" w="1350010">
                  <a:moveTo>
                    <a:pt x="24803" y="10033"/>
                  </a:moveTo>
                  <a:lnTo>
                    <a:pt x="24168" y="3340"/>
                  </a:lnTo>
                  <a:lnTo>
                    <a:pt x="21069" y="0"/>
                  </a:lnTo>
                  <a:lnTo>
                    <a:pt x="15913" y="0"/>
                  </a:lnTo>
                  <a:lnTo>
                    <a:pt x="11798" y="0"/>
                  </a:lnTo>
                  <a:lnTo>
                    <a:pt x="6375" y="2133"/>
                  </a:lnTo>
                  <a:lnTo>
                    <a:pt x="0" y="8089"/>
                  </a:lnTo>
                  <a:lnTo>
                    <a:pt x="7112" y="11925"/>
                  </a:lnTo>
                  <a:lnTo>
                    <a:pt x="12522" y="13373"/>
                  </a:lnTo>
                  <a:lnTo>
                    <a:pt x="22352" y="13373"/>
                  </a:lnTo>
                  <a:lnTo>
                    <a:pt x="24803" y="10033"/>
                  </a:lnTo>
                  <a:close/>
                </a:path>
                <a:path extrusionOk="0" h="23495" w="1350010">
                  <a:moveTo>
                    <a:pt x="833247" y="15049"/>
                  </a:moveTo>
                  <a:lnTo>
                    <a:pt x="829881" y="7759"/>
                  </a:lnTo>
                  <a:lnTo>
                    <a:pt x="824115" y="2476"/>
                  </a:lnTo>
                  <a:lnTo>
                    <a:pt x="817702" y="431"/>
                  </a:lnTo>
                  <a:lnTo>
                    <a:pt x="814184" y="431"/>
                  </a:lnTo>
                  <a:lnTo>
                    <a:pt x="811225" y="2641"/>
                  </a:lnTo>
                  <a:lnTo>
                    <a:pt x="810285" y="8102"/>
                  </a:lnTo>
                  <a:lnTo>
                    <a:pt x="816902" y="10960"/>
                  </a:lnTo>
                  <a:lnTo>
                    <a:pt x="821791" y="15405"/>
                  </a:lnTo>
                  <a:lnTo>
                    <a:pt x="826465" y="19951"/>
                  </a:lnTo>
                  <a:lnTo>
                    <a:pt x="832459" y="23075"/>
                  </a:lnTo>
                  <a:lnTo>
                    <a:pt x="833247" y="15049"/>
                  </a:lnTo>
                  <a:close/>
                </a:path>
                <a:path extrusionOk="0" h="23495" w="1350010">
                  <a:moveTo>
                    <a:pt x="1349527" y="7251"/>
                  </a:moveTo>
                  <a:lnTo>
                    <a:pt x="1347990" y="850"/>
                  </a:lnTo>
                  <a:lnTo>
                    <a:pt x="1343787" y="571"/>
                  </a:lnTo>
                  <a:lnTo>
                    <a:pt x="1339634" y="368"/>
                  </a:lnTo>
                  <a:lnTo>
                    <a:pt x="1335633" y="317"/>
                  </a:lnTo>
                  <a:lnTo>
                    <a:pt x="1335722" y="4279"/>
                  </a:lnTo>
                  <a:lnTo>
                    <a:pt x="1335874" y="8737"/>
                  </a:lnTo>
                  <a:lnTo>
                    <a:pt x="1336065" y="13271"/>
                  </a:lnTo>
                  <a:lnTo>
                    <a:pt x="1336306" y="17894"/>
                  </a:lnTo>
                  <a:lnTo>
                    <a:pt x="1343964" y="13601"/>
                  </a:lnTo>
                  <a:lnTo>
                    <a:pt x="1349527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67" name="Google Shape;4167;gefe2f4b35a_0_17"/>
            <p:cNvSpPr/>
            <p:nvPr/>
          </p:nvSpPr>
          <p:spPr>
            <a:xfrm>
              <a:off x="5243372" y="742937"/>
              <a:ext cx="34289" cy="23495"/>
            </a:xfrm>
            <a:custGeom>
              <a:rect b="b" l="l" r="r" t="t"/>
              <a:pathLst>
                <a:path extrusionOk="0" h="23495" w="34289">
                  <a:moveTo>
                    <a:pt x="33362" y="12"/>
                  </a:moveTo>
                  <a:lnTo>
                    <a:pt x="0" y="18719"/>
                  </a:lnTo>
                  <a:lnTo>
                    <a:pt x="6591" y="22910"/>
                  </a:lnTo>
                  <a:lnTo>
                    <a:pt x="21209" y="22910"/>
                  </a:lnTo>
                  <a:lnTo>
                    <a:pt x="28232" y="20840"/>
                  </a:lnTo>
                  <a:lnTo>
                    <a:pt x="34048" y="17589"/>
                  </a:lnTo>
                  <a:lnTo>
                    <a:pt x="33604" y="8432"/>
                  </a:lnTo>
                  <a:lnTo>
                    <a:pt x="33362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68" name="Google Shape;4168;gefe2f4b35a_0_17"/>
            <p:cNvSpPr/>
            <p:nvPr/>
          </p:nvSpPr>
          <p:spPr>
            <a:xfrm>
              <a:off x="8041077" y="742005"/>
              <a:ext cx="8890" cy="16509"/>
            </a:xfrm>
            <a:custGeom>
              <a:rect b="b" l="l" r="r" t="t"/>
              <a:pathLst>
                <a:path extrusionOk="0" h="16509" w="8890">
                  <a:moveTo>
                    <a:pt x="241" y="0"/>
                  </a:moveTo>
                  <a:lnTo>
                    <a:pt x="0" y="16471"/>
                  </a:lnTo>
                  <a:lnTo>
                    <a:pt x="5410" y="12128"/>
                  </a:lnTo>
                  <a:lnTo>
                    <a:pt x="8445" y="6121"/>
                  </a:lnTo>
                  <a:lnTo>
                    <a:pt x="2311" y="723"/>
                  </a:lnTo>
                  <a:lnTo>
                    <a:pt x="1320" y="254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69" name="Google Shape;4169;gefe2f4b35a_0_17"/>
            <p:cNvSpPr/>
            <p:nvPr/>
          </p:nvSpPr>
          <p:spPr>
            <a:xfrm>
              <a:off x="8018333" y="741772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21602" y="0"/>
                  </a:moveTo>
                  <a:lnTo>
                    <a:pt x="20866" y="0"/>
                  </a:lnTo>
                  <a:lnTo>
                    <a:pt x="13716" y="0"/>
                  </a:lnTo>
                  <a:lnTo>
                    <a:pt x="4445" y="6959"/>
                  </a:lnTo>
                  <a:lnTo>
                    <a:pt x="3721" y="8966"/>
                  </a:lnTo>
                  <a:lnTo>
                    <a:pt x="0" y="18808"/>
                  </a:lnTo>
                  <a:lnTo>
                    <a:pt x="3365" y="22415"/>
                  </a:lnTo>
                  <a:lnTo>
                    <a:pt x="12992" y="22415"/>
                  </a:lnTo>
                  <a:lnTo>
                    <a:pt x="18580" y="20053"/>
                  </a:lnTo>
                  <a:lnTo>
                    <a:pt x="22745" y="16713"/>
                  </a:lnTo>
                  <a:lnTo>
                    <a:pt x="22987" y="228"/>
                  </a:lnTo>
                  <a:lnTo>
                    <a:pt x="22313" y="76"/>
                  </a:lnTo>
                  <a:lnTo>
                    <a:pt x="216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70" name="Google Shape;4170;gefe2f4b35a_0_17"/>
            <p:cNvSpPr/>
            <p:nvPr/>
          </p:nvSpPr>
          <p:spPr>
            <a:xfrm>
              <a:off x="1503121" y="750251"/>
              <a:ext cx="7187565" cy="45084"/>
            </a:xfrm>
            <a:custGeom>
              <a:rect b="b" l="l" r="r" t="t"/>
              <a:pathLst>
                <a:path extrusionOk="0" h="45084" w="7187565">
                  <a:moveTo>
                    <a:pt x="14643" y="482"/>
                  </a:moveTo>
                  <a:lnTo>
                    <a:pt x="0" y="482"/>
                  </a:lnTo>
                  <a:lnTo>
                    <a:pt x="0" y="15455"/>
                  </a:lnTo>
                  <a:lnTo>
                    <a:pt x="14643" y="15455"/>
                  </a:lnTo>
                  <a:lnTo>
                    <a:pt x="14643" y="482"/>
                  </a:lnTo>
                  <a:close/>
                </a:path>
                <a:path extrusionOk="0" h="45084" w="7187565">
                  <a:moveTo>
                    <a:pt x="1127086" y="7975"/>
                  </a:moveTo>
                  <a:lnTo>
                    <a:pt x="1125829" y="7861"/>
                  </a:lnTo>
                  <a:lnTo>
                    <a:pt x="1124623" y="7810"/>
                  </a:lnTo>
                  <a:lnTo>
                    <a:pt x="1123467" y="7810"/>
                  </a:lnTo>
                  <a:lnTo>
                    <a:pt x="1114628" y="9232"/>
                  </a:lnTo>
                  <a:lnTo>
                    <a:pt x="1108583" y="13462"/>
                  </a:lnTo>
                  <a:lnTo>
                    <a:pt x="1105344" y="20497"/>
                  </a:lnTo>
                  <a:lnTo>
                    <a:pt x="1104938" y="30327"/>
                  </a:lnTo>
                  <a:lnTo>
                    <a:pt x="1107059" y="30861"/>
                  </a:lnTo>
                  <a:lnTo>
                    <a:pt x="1108875" y="31102"/>
                  </a:lnTo>
                  <a:lnTo>
                    <a:pt x="1110462" y="31102"/>
                  </a:lnTo>
                  <a:lnTo>
                    <a:pt x="1117600" y="28371"/>
                  </a:lnTo>
                  <a:lnTo>
                    <a:pt x="1121016" y="21894"/>
                  </a:lnTo>
                  <a:lnTo>
                    <a:pt x="1123302" y="14236"/>
                  </a:lnTo>
                  <a:lnTo>
                    <a:pt x="1127086" y="7975"/>
                  </a:lnTo>
                  <a:close/>
                </a:path>
                <a:path extrusionOk="0" h="45084" w="7187565">
                  <a:moveTo>
                    <a:pt x="3087065" y="21793"/>
                  </a:moveTo>
                  <a:lnTo>
                    <a:pt x="3086277" y="7975"/>
                  </a:lnTo>
                  <a:lnTo>
                    <a:pt x="3084144" y="7137"/>
                  </a:lnTo>
                  <a:lnTo>
                    <a:pt x="3082137" y="6756"/>
                  </a:lnTo>
                  <a:lnTo>
                    <a:pt x="3080245" y="6756"/>
                  </a:lnTo>
                  <a:lnTo>
                    <a:pt x="3069336" y="12001"/>
                  </a:lnTo>
                  <a:lnTo>
                    <a:pt x="3063583" y="23926"/>
                  </a:lnTo>
                  <a:lnTo>
                    <a:pt x="3064002" y="36855"/>
                  </a:lnTo>
                  <a:lnTo>
                    <a:pt x="3071584" y="45072"/>
                  </a:lnTo>
                  <a:lnTo>
                    <a:pt x="3076079" y="36639"/>
                  </a:lnTo>
                  <a:lnTo>
                    <a:pt x="3082455" y="30111"/>
                  </a:lnTo>
                  <a:lnTo>
                    <a:pt x="3087065" y="21793"/>
                  </a:lnTo>
                  <a:close/>
                </a:path>
                <a:path extrusionOk="0" h="45084" w="7187565">
                  <a:moveTo>
                    <a:pt x="3476675" y="8915"/>
                  </a:moveTo>
                  <a:lnTo>
                    <a:pt x="3469271" y="495"/>
                  </a:lnTo>
                  <a:lnTo>
                    <a:pt x="3470389" y="7277"/>
                  </a:lnTo>
                  <a:lnTo>
                    <a:pt x="3466528" y="9042"/>
                  </a:lnTo>
                  <a:lnTo>
                    <a:pt x="3457930" y="9042"/>
                  </a:lnTo>
                  <a:lnTo>
                    <a:pt x="3443859" y="7010"/>
                  </a:lnTo>
                  <a:lnTo>
                    <a:pt x="3435248" y="7010"/>
                  </a:lnTo>
                  <a:lnTo>
                    <a:pt x="3431362" y="8750"/>
                  </a:lnTo>
                  <a:lnTo>
                    <a:pt x="3432403" y="15468"/>
                  </a:lnTo>
                  <a:lnTo>
                    <a:pt x="3435527" y="21145"/>
                  </a:lnTo>
                  <a:lnTo>
                    <a:pt x="3442843" y="23456"/>
                  </a:lnTo>
                  <a:lnTo>
                    <a:pt x="3450653" y="23456"/>
                  </a:lnTo>
                  <a:lnTo>
                    <a:pt x="3463531" y="21475"/>
                  </a:lnTo>
                  <a:lnTo>
                    <a:pt x="3473488" y="16268"/>
                  </a:lnTo>
                  <a:lnTo>
                    <a:pt x="3476675" y="8915"/>
                  </a:lnTo>
                  <a:close/>
                </a:path>
                <a:path extrusionOk="0" h="45084" w="7187565">
                  <a:moveTo>
                    <a:pt x="7187463" y="0"/>
                  </a:moveTo>
                  <a:lnTo>
                    <a:pt x="7179284" y="0"/>
                  </a:lnTo>
                  <a:lnTo>
                    <a:pt x="7177951" y="0"/>
                  </a:lnTo>
                  <a:lnTo>
                    <a:pt x="7176325" y="152"/>
                  </a:lnTo>
                  <a:lnTo>
                    <a:pt x="7174395" y="482"/>
                  </a:lnTo>
                  <a:lnTo>
                    <a:pt x="7174395" y="7975"/>
                  </a:lnTo>
                  <a:lnTo>
                    <a:pt x="7164794" y="19126"/>
                  </a:lnTo>
                  <a:lnTo>
                    <a:pt x="7163194" y="23075"/>
                  </a:lnTo>
                  <a:lnTo>
                    <a:pt x="7167575" y="23075"/>
                  </a:lnTo>
                  <a:lnTo>
                    <a:pt x="7175195" y="17310"/>
                  </a:lnTo>
                  <a:lnTo>
                    <a:pt x="7185139" y="5765"/>
                  </a:lnTo>
                  <a:lnTo>
                    <a:pt x="7187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71" name="Google Shape;4171;gefe2f4b35a_0_17"/>
            <p:cNvSpPr/>
            <p:nvPr/>
          </p:nvSpPr>
          <p:spPr>
            <a:xfrm>
              <a:off x="2828988" y="764995"/>
              <a:ext cx="24764" cy="13970"/>
            </a:xfrm>
            <a:custGeom>
              <a:rect b="b" l="l" r="r" t="t"/>
              <a:pathLst>
                <a:path extrusionOk="0" h="13970" w="24764">
                  <a:moveTo>
                    <a:pt x="20866" y="0"/>
                  </a:moveTo>
                  <a:lnTo>
                    <a:pt x="15760" y="0"/>
                  </a:lnTo>
                  <a:lnTo>
                    <a:pt x="11684" y="0"/>
                  </a:lnTo>
                  <a:lnTo>
                    <a:pt x="6299" y="2133"/>
                  </a:lnTo>
                  <a:lnTo>
                    <a:pt x="0" y="8089"/>
                  </a:lnTo>
                  <a:lnTo>
                    <a:pt x="7061" y="11925"/>
                  </a:lnTo>
                  <a:lnTo>
                    <a:pt x="12420" y="13373"/>
                  </a:lnTo>
                  <a:lnTo>
                    <a:pt x="22174" y="13373"/>
                  </a:lnTo>
                  <a:lnTo>
                    <a:pt x="24599" y="10033"/>
                  </a:lnTo>
                  <a:lnTo>
                    <a:pt x="23952" y="334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72" name="Google Shape;4172;gefe2f4b35a_0_17"/>
            <p:cNvSpPr/>
            <p:nvPr/>
          </p:nvSpPr>
          <p:spPr>
            <a:xfrm>
              <a:off x="139377" y="829202"/>
              <a:ext cx="200025" cy="129540"/>
            </a:xfrm>
            <a:custGeom>
              <a:rect b="b" l="l" r="r" t="t"/>
              <a:pathLst>
                <a:path extrusionOk="0" h="129540" w="200025">
                  <a:moveTo>
                    <a:pt x="75591" y="105854"/>
                  </a:moveTo>
                  <a:lnTo>
                    <a:pt x="51041" y="105854"/>
                  </a:lnTo>
                  <a:lnTo>
                    <a:pt x="56172" y="123355"/>
                  </a:lnTo>
                  <a:lnTo>
                    <a:pt x="57835" y="129184"/>
                  </a:lnTo>
                  <a:lnTo>
                    <a:pt x="65874" y="129184"/>
                  </a:lnTo>
                  <a:lnTo>
                    <a:pt x="66522" y="129146"/>
                  </a:lnTo>
                  <a:lnTo>
                    <a:pt x="67221" y="129070"/>
                  </a:lnTo>
                  <a:lnTo>
                    <a:pt x="68808" y="124193"/>
                  </a:lnTo>
                  <a:lnTo>
                    <a:pt x="71983" y="119024"/>
                  </a:lnTo>
                  <a:lnTo>
                    <a:pt x="75704" y="115163"/>
                  </a:lnTo>
                  <a:lnTo>
                    <a:pt x="75591" y="105854"/>
                  </a:lnTo>
                  <a:close/>
                </a:path>
                <a:path extrusionOk="0" h="129540" w="200025">
                  <a:moveTo>
                    <a:pt x="75468" y="95757"/>
                  </a:moveTo>
                  <a:lnTo>
                    <a:pt x="34086" y="95757"/>
                  </a:lnTo>
                  <a:lnTo>
                    <a:pt x="37833" y="106705"/>
                  </a:lnTo>
                  <a:lnTo>
                    <a:pt x="40030" y="106121"/>
                  </a:lnTo>
                  <a:lnTo>
                    <a:pt x="41897" y="105854"/>
                  </a:lnTo>
                  <a:lnTo>
                    <a:pt x="75591" y="105854"/>
                  </a:lnTo>
                  <a:lnTo>
                    <a:pt x="75468" y="95757"/>
                  </a:lnTo>
                  <a:close/>
                </a:path>
                <a:path extrusionOk="0" h="129540" w="200025">
                  <a:moveTo>
                    <a:pt x="60744" y="63449"/>
                  </a:moveTo>
                  <a:lnTo>
                    <a:pt x="53652" y="71536"/>
                  </a:lnTo>
                  <a:lnTo>
                    <a:pt x="46647" y="79682"/>
                  </a:lnTo>
                  <a:lnTo>
                    <a:pt x="39727" y="87891"/>
                  </a:lnTo>
                  <a:lnTo>
                    <a:pt x="32893" y="96164"/>
                  </a:lnTo>
                  <a:lnTo>
                    <a:pt x="34086" y="95757"/>
                  </a:lnTo>
                  <a:lnTo>
                    <a:pt x="75468" y="95757"/>
                  </a:lnTo>
                  <a:lnTo>
                    <a:pt x="75158" y="72415"/>
                  </a:lnTo>
                  <a:lnTo>
                    <a:pt x="67221" y="69722"/>
                  </a:lnTo>
                  <a:lnTo>
                    <a:pt x="65709" y="67436"/>
                  </a:lnTo>
                  <a:lnTo>
                    <a:pt x="63487" y="65328"/>
                  </a:lnTo>
                  <a:lnTo>
                    <a:pt x="60744" y="63449"/>
                  </a:lnTo>
                  <a:close/>
                </a:path>
                <a:path extrusionOk="0" h="129540" w="200025">
                  <a:moveTo>
                    <a:pt x="74676" y="62458"/>
                  </a:moveTo>
                  <a:lnTo>
                    <a:pt x="75031" y="63487"/>
                  </a:lnTo>
                  <a:lnTo>
                    <a:pt x="75006" y="62509"/>
                  </a:lnTo>
                  <a:lnTo>
                    <a:pt x="74676" y="62458"/>
                  </a:lnTo>
                  <a:close/>
                </a:path>
                <a:path extrusionOk="0" h="129540" w="200025">
                  <a:moveTo>
                    <a:pt x="21539" y="54521"/>
                  </a:moveTo>
                  <a:lnTo>
                    <a:pt x="13601" y="55321"/>
                  </a:lnTo>
                  <a:lnTo>
                    <a:pt x="6261" y="57823"/>
                  </a:lnTo>
                  <a:lnTo>
                    <a:pt x="1054" y="62458"/>
                  </a:lnTo>
                  <a:lnTo>
                    <a:pt x="0" y="68897"/>
                  </a:lnTo>
                  <a:lnTo>
                    <a:pt x="1054" y="73253"/>
                  </a:lnTo>
                  <a:lnTo>
                    <a:pt x="3187" y="76568"/>
                  </a:lnTo>
                  <a:lnTo>
                    <a:pt x="7712" y="71005"/>
                  </a:lnTo>
                  <a:lnTo>
                    <a:pt x="12277" y="65478"/>
                  </a:lnTo>
                  <a:lnTo>
                    <a:pt x="16885" y="59984"/>
                  </a:lnTo>
                  <a:lnTo>
                    <a:pt x="21539" y="54521"/>
                  </a:lnTo>
                  <a:close/>
                </a:path>
                <a:path extrusionOk="0" h="129540" w="200025">
                  <a:moveTo>
                    <a:pt x="109651" y="0"/>
                  </a:moveTo>
                  <a:lnTo>
                    <a:pt x="111086" y="42151"/>
                  </a:lnTo>
                  <a:lnTo>
                    <a:pt x="112268" y="45364"/>
                  </a:lnTo>
                  <a:lnTo>
                    <a:pt x="112560" y="49491"/>
                  </a:lnTo>
                  <a:lnTo>
                    <a:pt x="111531" y="54914"/>
                  </a:lnTo>
                  <a:lnTo>
                    <a:pt x="113830" y="120103"/>
                  </a:lnTo>
                  <a:lnTo>
                    <a:pt x="118732" y="121805"/>
                  </a:lnTo>
                  <a:lnTo>
                    <a:pt x="134068" y="94389"/>
                  </a:lnTo>
                  <a:lnTo>
                    <a:pt x="155605" y="73409"/>
                  </a:lnTo>
                  <a:lnTo>
                    <a:pt x="178977" y="54329"/>
                  </a:lnTo>
                  <a:lnTo>
                    <a:pt x="196164" y="36423"/>
                  </a:lnTo>
                  <a:lnTo>
                    <a:pt x="173951" y="36423"/>
                  </a:lnTo>
                  <a:lnTo>
                    <a:pt x="177660" y="25463"/>
                  </a:lnTo>
                  <a:lnTo>
                    <a:pt x="162656" y="17155"/>
                  </a:lnTo>
                  <a:lnTo>
                    <a:pt x="145346" y="11102"/>
                  </a:lnTo>
                  <a:lnTo>
                    <a:pt x="127191" y="5864"/>
                  </a:lnTo>
                  <a:lnTo>
                    <a:pt x="109651" y="0"/>
                  </a:lnTo>
                  <a:close/>
                </a:path>
                <a:path extrusionOk="0" h="129540" w="200025">
                  <a:moveTo>
                    <a:pt x="199821" y="32613"/>
                  </a:moveTo>
                  <a:lnTo>
                    <a:pt x="185166" y="32613"/>
                  </a:lnTo>
                  <a:lnTo>
                    <a:pt x="173951" y="36423"/>
                  </a:lnTo>
                  <a:lnTo>
                    <a:pt x="196164" y="36423"/>
                  </a:lnTo>
                  <a:lnTo>
                    <a:pt x="199821" y="3261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73" name="Google Shape;4173;gefe2f4b35a_0_17"/>
            <p:cNvSpPr/>
            <p:nvPr/>
          </p:nvSpPr>
          <p:spPr>
            <a:xfrm>
              <a:off x="142565" y="817567"/>
              <a:ext cx="111125" cy="133984"/>
            </a:xfrm>
            <a:custGeom>
              <a:rect b="b" l="l" r="r" t="t"/>
              <a:pathLst>
                <a:path extrusionOk="0" h="133984" w="111125">
                  <a:moveTo>
                    <a:pt x="110253" y="120713"/>
                  </a:moveTo>
                  <a:lnTo>
                    <a:pt x="87922" y="120713"/>
                  </a:lnTo>
                  <a:lnTo>
                    <a:pt x="91732" y="124218"/>
                  </a:lnTo>
                  <a:lnTo>
                    <a:pt x="93611" y="133438"/>
                  </a:lnTo>
                  <a:lnTo>
                    <a:pt x="104571" y="129641"/>
                  </a:lnTo>
                  <a:lnTo>
                    <a:pt x="110568" y="129641"/>
                  </a:lnTo>
                  <a:lnTo>
                    <a:pt x="110253" y="120713"/>
                  </a:lnTo>
                  <a:close/>
                </a:path>
                <a:path extrusionOk="0" h="133984" w="111125">
                  <a:moveTo>
                    <a:pt x="110568" y="129641"/>
                  </a:moveTo>
                  <a:lnTo>
                    <a:pt x="104571" y="129641"/>
                  </a:lnTo>
                  <a:lnTo>
                    <a:pt x="110642" y="131737"/>
                  </a:lnTo>
                  <a:lnTo>
                    <a:pt x="110568" y="129641"/>
                  </a:lnTo>
                  <a:close/>
                </a:path>
                <a:path extrusionOk="0" h="133984" w="111125">
                  <a:moveTo>
                    <a:pt x="71818" y="74142"/>
                  </a:moveTo>
                  <a:lnTo>
                    <a:pt x="71831" y="75120"/>
                  </a:lnTo>
                  <a:lnTo>
                    <a:pt x="75234" y="85153"/>
                  </a:lnTo>
                  <a:lnTo>
                    <a:pt x="71985" y="85153"/>
                  </a:lnTo>
                  <a:lnTo>
                    <a:pt x="72397" y="116109"/>
                  </a:lnTo>
                  <a:lnTo>
                    <a:pt x="72517" y="126796"/>
                  </a:lnTo>
                  <a:lnTo>
                    <a:pt x="76009" y="123177"/>
                  </a:lnTo>
                  <a:lnTo>
                    <a:pt x="79984" y="120713"/>
                  </a:lnTo>
                  <a:lnTo>
                    <a:pt x="110253" y="120713"/>
                  </a:lnTo>
                  <a:lnTo>
                    <a:pt x="108999" y="85153"/>
                  </a:lnTo>
                  <a:lnTo>
                    <a:pt x="75234" y="85153"/>
                  </a:lnTo>
                  <a:lnTo>
                    <a:pt x="71970" y="84048"/>
                  </a:lnTo>
                  <a:lnTo>
                    <a:pt x="108960" y="84048"/>
                  </a:lnTo>
                  <a:lnTo>
                    <a:pt x="108635" y="74815"/>
                  </a:lnTo>
                  <a:lnTo>
                    <a:pt x="78486" y="74815"/>
                  </a:lnTo>
                  <a:lnTo>
                    <a:pt x="75272" y="74599"/>
                  </a:lnTo>
                  <a:lnTo>
                    <a:pt x="71818" y="74142"/>
                  </a:lnTo>
                  <a:close/>
                </a:path>
                <a:path extrusionOk="0" h="133984" w="111125">
                  <a:moveTo>
                    <a:pt x="108343" y="66548"/>
                  </a:moveTo>
                  <a:lnTo>
                    <a:pt x="81495" y="74815"/>
                  </a:lnTo>
                  <a:lnTo>
                    <a:pt x="108635" y="74815"/>
                  </a:lnTo>
                  <a:lnTo>
                    <a:pt x="108343" y="66548"/>
                  </a:lnTo>
                  <a:close/>
                </a:path>
                <a:path extrusionOk="0" h="133984" w="111125">
                  <a:moveTo>
                    <a:pt x="24269" y="65862"/>
                  </a:moveTo>
                  <a:lnTo>
                    <a:pt x="22275" y="65862"/>
                  </a:lnTo>
                  <a:lnTo>
                    <a:pt x="20294" y="65963"/>
                  </a:lnTo>
                  <a:lnTo>
                    <a:pt x="0" y="88201"/>
                  </a:lnTo>
                  <a:lnTo>
                    <a:pt x="5232" y="93639"/>
                  </a:lnTo>
                  <a:lnTo>
                    <a:pt x="11456" y="98132"/>
                  </a:lnTo>
                  <a:lnTo>
                    <a:pt x="16950" y="103378"/>
                  </a:lnTo>
                  <a:lnTo>
                    <a:pt x="19989" y="111074"/>
                  </a:lnTo>
                  <a:lnTo>
                    <a:pt x="29705" y="107797"/>
                  </a:lnTo>
                  <a:lnTo>
                    <a:pt x="36539" y="99524"/>
                  </a:lnTo>
                  <a:lnTo>
                    <a:pt x="43459" y="91316"/>
                  </a:lnTo>
                  <a:lnTo>
                    <a:pt x="50465" y="83169"/>
                  </a:lnTo>
                  <a:lnTo>
                    <a:pt x="57556" y="75082"/>
                  </a:lnTo>
                  <a:lnTo>
                    <a:pt x="50619" y="71268"/>
                  </a:lnTo>
                  <a:lnTo>
                    <a:pt x="42437" y="68362"/>
                  </a:lnTo>
                  <a:lnTo>
                    <a:pt x="33492" y="66511"/>
                  </a:lnTo>
                  <a:lnTo>
                    <a:pt x="24269" y="65862"/>
                  </a:lnTo>
                  <a:close/>
                </a:path>
                <a:path extrusionOk="0" h="133984" w="111125">
                  <a:moveTo>
                    <a:pt x="86156" y="0"/>
                  </a:moveTo>
                  <a:lnTo>
                    <a:pt x="71488" y="6108"/>
                  </a:lnTo>
                  <a:lnTo>
                    <a:pt x="71488" y="22352"/>
                  </a:lnTo>
                  <a:lnTo>
                    <a:pt x="76316" y="34417"/>
                  </a:lnTo>
                  <a:lnTo>
                    <a:pt x="87398" y="40278"/>
                  </a:lnTo>
                  <a:lnTo>
                    <a:pt x="99627" y="45033"/>
                  </a:lnTo>
                  <a:lnTo>
                    <a:pt x="107899" y="53784"/>
                  </a:lnTo>
                  <a:lnTo>
                    <a:pt x="106464" y="11633"/>
                  </a:lnTo>
                  <a:lnTo>
                    <a:pt x="98844" y="8597"/>
                  </a:lnTo>
                  <a:lnTo>
                    <a:pt x="91871" y="4927"/>
                  </a:lnTo>
                  <a:lnTo>
                    <a:pt x="8615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74" name="Google Shape;4174;gefe2f4b35a_0_17"/>
            <p:cNvSpPr/>
            <p:nvPr/>
          </p:nvSpPr>
          <p:spPr>
            <a:xfrm>
              <a:off x="715010" y="773073"/>
              <a:ext cx="7341870" cy="31750"/>
            </a:xfrm>
            <a:custGeom>
              <a:rect b="b" l="l" r="r" t="t"/>
              <a:pathLst>
                <a:path extrusionOk="0" h="31750" w="7341870">
                  <a:moveTo>
                    <a:pt x="9664" y="30759"/>
                  </a:moveTo>
                  <a:lnTo>
                    <a:pt x="9398" y="6235"/>
                  </a:lnTo>
                  <a:lnTo>
                    <a:pt x="8496" y="5905"/>
                  </a:lnTo>
                  <a:lnTo>
                    <a:pt x="7493" y="5715"/>
                  </a:lnTo>
                  <a:lnTo>
                    <a:pt x="6413" y="5715"/>
                  </a:lnTo>
                  <a:lnTo>
                    <a:pt x="4546" y="5715"/>
                  </a:lnTo>
                  <a:lnTo>
                    <a:pt x="2413" y="6261"/>
                  </a:lnTo>
                  <a:lnTo>
                    <a:pt x="0" y="7505"/>
                  </a:lnTo>
                  <a:lnTo>
                    <a:pt x="0" y="29756"/>
                  </a:lnTo>
                  <a:lnTo>
                    <a:pt x="2349" y="30937"/>
                  </a:lnTo>
                  <a:lnTo>
                    <a:pt x="4432" y="31445"/>
                  </a:lnTo>
                  <a:lnTo>
                    <a:pt x="7518" y="31445"/>
                  </a:lnTo>
                  <a:lnTo>
                    <a:pt x="8648" y="31203"/>
                  </a:lnTo>
                  <a:lnTo>
                    <a:pt x="9664" y="30759"/>
                  </a:lnTo>
                  <a:close/>
                </a:path>
                <a:path extrusionOk="0" h="31750" w="7341870">
                  <a:moveTo>
                    <a:pt x="1811832" y="25"/>
                  </a:moveTo>
                  <a:lnTo>
                    <a:pt x="1789709" y="14770"/>
                  </a:lnTo>
                  <a:lnTo>
                    <a:pt x="1791042" y="14795"/>
                  </a:lnTo>
                  <a:lnTo>
                    <a:pt x="1798815" y="13741"/>
                  </a:lnTo>
                  <a:lnTo>
                    <a:pt x="1804695" y="10744"/>
                  </a:lnTo>
                  <a:lnTo>
                    <a:pt x="1808949" y="6083"/>
                  </a:lnTo>
                  <a:lnTo>
                    <a:pt x="1811832" y="25"/>
                  </a:lnTo>
                  <a:close/>
                </a:path>
                <a:path extrusionOk="0" h="31750" w="7341870">
                  <a:moveTo>
                    <a:pt x="7341552" y="10718"/>
                  </a:moveTo>
                  <a:lnTo>
                    <a:pt x="7339558" y="3987"/>
                  </a:lnTo>
                  <a:lnTo>
                    <a:pt x="7329233" y="25"/>
                  </a:lnTo>
                  <a:lnTo>
                    <a:pt x="7326439" y="14922"/>
                  </a:lnTo>
                  <a:lnTo>
                    <a:pt x="7329360" y="19888"/>
                  </a:lnTo>
                  <a:lnTo>
                    <a:pt x="7333069" y="19888"/>
                  </a:lnTo>
                  <a:lnTo>
                    <a:pt x="7338339" y="17068"/>
                  </a:lnTo>
                  <a:lnTo>
                    <a:pt x="7341552" y="1071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75" name="Google Shape;4175;gefe2f4b35a_0_17"/>
            <p:cNvSpPr/>
            <p:nvPr/>
          </p:nvSpPr>
          <p:spPr>
            <a:xfrm>
              <a:off x="724405" y="779307"/>
              <a:ext cx="6984" cy="24765"/>
            </a:xfrm>
            <a:custGeom>
              <a:rect b="b" l="l" r="r" t="t"/>
              <a:pathLst>
                <a:path extrusionOk="0" h="24765" w="6984">
                  <a:moveTo>
                    <a:pt x="0" y="0"/>
                  </a:moveTo>
                  <a:lnTo>
                    <a:pt x="266" y="24523"/>
                  </a:lnTo>
                  <a:lnTo>
                    <a:pt x="4445" y="22707"/>
                  </a:lnTo>
                  <a:lnTo>
                    <a:pt x="6553" y="17526"/>
                  </a:lnTo>
                  <a:lnTo>
                    <a:pt x="6604" y="6997"/>
                  </a:lnTo>
                  <a:lnTo>
                    <a:pt x="4406" y="16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76" name="Google Shape;4176;gefe2f4b35a_0_17"/>
            <p:cNvSpPr/>
            <p:nvPr/>
          </p:nvSpPr>
          <p:spPr>
            <a:xfrm>
              <a:off x="2548991" y="780579"/>
              <a:ext cx="6350634" cy="45084"/>
            </a:xfrm>
            <a:custGeom>
              <a:rect b="b" l="l" r="r" t="t"/>
              <a:pathLst>
                <a:path extrusionOk="0" h="45084" w="6350634">
                  <a:moveTo>
                    <a:pt x="36906" y="7264"/>
                  </a:moveTo>
                  <a:lnTo>
                    <a:pt x="22961" y="8140"/>
                  </a:lnTo>
                  <a:lnTo>
                    <a:pt x="10909" y="10871"/>
                  </a:lnTo>
                  <a:lnTo>
                    <a:pt x="2628" y="17348"/>
                  </a:lnTo>
                  <a:lnTo>
                    <a:pt x="0" y="29514"/>
                  </a:lnTo>
                  <a:lnTo>
                    <a:pt x="13957" y="28575"/>
                  </a:lnTo>
                  <a:lnTo>
                    <a:pt x="26009" y="25857"/>
                  </a:lnTo>
                  <a:lnTo>
                    <a:pt x="34277" y="19405"/>
                  </a:lnTo>
                  <a:lnTo>
                    <a:pt x="36906" y="7264"/>
                  </a:lnTo>
                  <a:close/>
                </a:path>
                <a:path extrusionOk="0" h="45084" w="6350634">
                  <a:moveTo>
                    <a:pt x="4456493" y="14757"/>
                  </a:moveTo>
                  <a:lnTo>
                    <a:pt x="4455414" y="14528"/>
                  </a:lnTo>
                  <a:lnTo>
                    <a:pt x="4453394" y="14287"/>
                  </a:lnTo>
                  <a:lnTo>
                    <a:pt x="4447502" y="20078"/>
                  </a:lnTo>
                  <a:lnTo>
                    <a:pt x="4441507" y="25831"/>
                  </a:lnTo>
                  <a:lnTo>
                    <a:pt x="4435437" y="31534"/>
                  </a:lnTo>
                  <a:lnTo>
                    <a:pt x="4436262" y="38468"/>
                  </a:lnTo>
                  <a:lnTo>
                    <a:pt x="4441495" y="44856"/>
                  </a:lnTo>
                  <a:lnTo>
                    <a:pt x="4452798" y="44856"/>
                  </a:lnTo>
                  <a:lnTo>
                    <a:pt x="4454576" y="44665"/>
                  </a:lnTo>
                  <a:lnTo>
                    <a:pt x="4456493" y="44259"/>
                  </a:lnTo>
                  <a:lnTo>
                    <a:pt x="4456493" y="14757"/>
                  </a:lnTo>
                  <a:close/>
                </a:path>
                <a:path extrusionOk="0" h="45084" w="6350634">
                  <a:moveTo>
                    <a:pt x="6350533" y="4800"/>
                  </a:moveTo>
                  <a:lnTo>
                    <a:pt x="6342304" y="0"/>
                  </a:lnTo>
                  <a:lnTo>
                    <a:pt x="6340907" y="4800"/>
                  </a:lnTo>
                  <a:lnTo>
                    <a:pt x="6337440" y="7607"/>
                  </a:lnTo>
                  <a:lnTo>
                    <a:pt x="6330124" y="7607"/>
                  </a:lnTo>
                  <a:lnTo>
                    <a:pt x="6328791" y="7493"/>
                  </a:lnTo>
                  <a:lnTo>
                    <a:pt x="6327356" y="7264"/>
                  </a:lnTo>
                  <a:lnTo>
                    <a:pt x="6327356" y="22237"/>
                  </a:lnTo>
                  <a:lnTo>
                    <a:pt x="6334849" y="22237"/>
                  </a:lnTo>
                  <a:lnTo>
                    <a:pt x="6336297" y="28117"/>
                  </a:lnTo>
                  <a:lnTo>
                    <a:pt x="6342304" y="29502"/>
                  </a:lnTo>
                  <a:lnTo>
                    <a:pt x="6342354" y="19862"/>
                  </a:lnTo>
                  <a:lnTo>
                    <a:pt x="6347828" y="11518"/>
                  </a:lnTo>
                  <a:lnTo>
                    <a:pt x="6350533" y="48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77" name="Google Shape;4177;gefe2f4b35a_0_17"/>
            <p:cNvSpPr/>
            <p:nvPr/>
          </p:nvSpPr>
          <p:spPr>
            <a:xfrm>
              <a:off x="6984301" y="794765"/>
              <a:ext cx="1531620" cy="24130"/>
            </a:xfrm>
            <a:custGeom>
              <a:rect b="b" l="l" r="r" t="t"/>
              <a:pathLst>
                <a:path extrusionOk="0" h="24130" w="1531620">
                  <a:moveTo>
                    <a:pt x="18084" y="101"/>
                  </a:moveTo>
                  <a:lnTo>
                    <a:pt x="16624" y="0"/>
                  </a:lnTo>
                  <a:lnTo>
                    <a:pt x="15925" y="0"/>
                  </a:lnTo>
                  <a:lnTo>
                    <a:pt x="5334" y="0"/>
                  </a:lnTo>
                  <a:lnTo>
                    <a:pt x="25" y="7670"/>
                  </a:lnTo>
                  <a:lnTo>
                    <a:pt x="0" y="16002"/>
                  </a:lnTo>
                  <a:lnTo>
                    <a:pt x="127" y="17348"/>
                  </a:lnTo>
                  <a:lnTo>
                    <a:pt x="6197" y="11645"/>
                  </a:lnTo>
                  <a:lnTo>
                    <a:pt x="12192" y="5892"/>
                  </a:lnTo>
                  <a:lnTo>
                    <a:pt x="18084" y="101"/>
                  </a:lnTo>
                  <a:close/>
                </a:path>
                <a:path extrusionOk="0" h="24130" w="1531620">
                  <a:moveTo>
                    <a:pt x="1531226" y="8064"/>
                  </a:moveTo>
                  <a:lnTo>
                    <a:pt x="1528368" y="2857"/>
                  </a:lnTo>
                  <a:lnTo>
                    <a:pt x="1525092" y="850"/>
                  </a:lnTo>
                  <a:lnTo>
                    <a:pt x="1522069" y="850"/>
                  </a:lnTo>
                  <a:lnTo>
                    <a:pt x="1516976" y="850"/>
                  </a:lnTo>
                  <a:lnTo>
                    <a:pt x="1512570" y="6540"/>
                  </a:lnTo>
                  <a:lnTo>
                    <a:pt x="1511236" y="17907"/>
                  </a:lnTo>
                  <a:lnTo>
                    <a:pt x="1514309" y="23583"/>
                  </a:lnTo>
                  <a:lnTo>
                    <a:pt x="1526235" y="23583"/>
                  </a:lnTo>
                  <a:lnTo>
                    <a:pt x="1528572" y="23342"/>
                  </a:lnTo>
                  <a:lnTo>
                    <a:pt x="1531226" y="22809"/>
                  </a:lnTo>
                  <a:lnTo>
                    <a:pt x="1531226" y="806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78" name="Google Shape;4178;gefe2f4b35a_0_17"/>
            <p:cNvSpPr/>
            <p:nvPr/>
          </p:nvSpPr>
          <p:spPr>
            <a:xfrm>
              <a:off x="8752238" y="799264"/>
              <a:ext cx="21590" cy="36830"/>
            </a:xfrm>
            <a:custGeom>
              <a:rect b="b" l="l" r="r" t="t"/>
              <a:pathLst>
                <a:path extrusionOk="0" h="36830" w="21590">
                  <a:moveTo>
                    <a:pt x="126" y="0"/>
                  </a:moveTo>
                  <a:lnTo>
                    <a:pt x="0" y="36322"/>
                  </a:lnTo>
                  <a:lnTo>
                    <a:pt x="863" y="35572"/>
                  </a:lnTo>
                  <a:lnTo>
                    <a:pt x="5676" y="30505"/>
                  </a:lnTo>
                  <a:lnTo>
                    <a:pt x="8039" y="27025"/>
                  </a:lnTo>
                  <a:lnTo>
                    <a:pt x="13957" y="27025"/>
                  </a:lnTo>
                  <a:lnTo>
                    <a:pt x="16916" y="28663"/>
                  </a:lnTo>
                  <a:lnTo>
                    <a:pt x="21069" y="33058"/>
                  </a:lnTo>
                  <a:lnTo>
                    <a:pt x="21069" y="3556"/>
                  </a:lnTo>
                  <a:lnTo>
                    <a:pt x="17792" y="4521"/>
                  </a:lnTo>
                  <a:lnTo>
                    <a:pt x="15074" y="4927"/>
                  </a:lnTo>
                  <a:lnTo>
                    <a:pt x="7200" y="492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79" name="Google Shape;4179;gefe2f4b35a_0_17"/>
            <p:cNvSpPr/>
            <p:nvPr/>
          </p:nvSpPr>
          <p:spPr>
            <a:xfrm>
              <a:off x="149987" y="794993"/>
              <a:ext cx="8602980" cy="45719"/>
            </a:xfrm>
            <a:custGeom>
              <a:rect b="b" l="l" r="r" t="t"/>
              <a:pathLst>
                <a:path extrusionOk="0" h="45719" w="8602980">
                  <a:moveTo>
                    <a:pt x="13042" y="25692"/>
                  </a:moveTo>
                  <a:lnTo>
                    <a:pt x="11950" y="17932"/>
                  </a:lnTo>
                  <a:lnTo>
                    <a:pt x="5067" y="7835"/>
                  </a:lnTo>
                  <a:lnTo>
                    <a:pt x="533" y="19011"/>
                  </a:lnTo>
                  <a:lnTo>
                    <a:pt x="0" y="26657"/>
                  </a:lnTo>
                  <a:lnTo>
                    <a:pt x="2222" y="31038"/>
                  </a:lnTo>
                  <a:lnTo>
                    <a:pt x="5905" y="32435"/>
                  </a:lnTo>
                  <a:lnTo>
                    <a:pt x="10350" y="30670"/>
                  </a:lnTo>
                  <a:lnTo>
                    <a:pt x="13042" y="25692"/>
                  </a:lnTo>
                  <a:close/>
                </a:path>
                <a:path extrusionOk="0" h="45719" w="8602980">
                  <a:moveTo>
                    <a:pt x="8602383" y="4279"/>
                  </a:moveTo>
                  <a:lnTo>
                    <a:pt x="8599208" y="2082"/>
                  </a:lnTo>
                  <a:lnTo>
                    <a:pt x="8595919" y="0"/>
                  </a:lnTo>
                  <a:lnTo>
                    <a:pt x="8590521" y="0"/>
                  </a:lnTo>
                  <a:lnTo>
                    <a:pt x="8589302" y="0"/>
                  </a:lnTo>
                  <a:lnTo>
                    <a:pt x="8587981" y="101"/>
                  </a:lnTo>
                  <a:lnTo>
                    <a:pt x="8586533" y="342"/>
                  </a:lnTo>
                  <a:lnTo>
                    <a:pt x="8586533" y="44932"/>
                  </a:lnTo>
                  <a:lnTo>
                    <a:pt x="8587803" y="45123"/>
                  </a:lnTo>
                  <a:lnTo>
                    <a:pt x="8590115" y="45212"/>
                  </a:lnTo>
                  <a:lnTo>
                    <a:pt x="8595601" y="45212"/>
                  </a:lnTo>
                  <a:lnTo>
                    <a:pt x="8599335" y="43141"/>
                  </a:lnTo>
                  <a:lnTo>
                    <a:pt x="8602256" y="40601"/>
                  </a:lnTo>
                  <a:lnTo>
                    <a:pt x="8602383" y="427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80" name="Google Shape;4180;gefe2f4b35a_0_17"/>
            <p:cNvSpPr/>
            <p:nvPr/>
          </p:nvSpPr>
          <p:spPr>
            <a:xfrm>
              <a:off x="1834589" y="805258"/>
              <a:ext cx="37464" cy="13334"/>
            </a:xfrm>
            <a:custGeom>
              <a:rect b="b" l="l" r="r" t="t"/>
              <a:pathLst>
                <a:path extrusionOk="0" h="13334" w="37464">
                  <a:moveTo>
                    <a:pt x="11087" y="0"/>
                  </a:moveTo>
                  <a:lnTo>
                    <a:pt x="8648" y="0"/>
                  </a:lnTo>
                  <a:lnTo>
                    <a:pt x="5130" y="0"/>
                  </a:lnTo>
                  <a:lnTo>
                    <a:pt x="2540" y="2768"/>
                  </a:lnTo>
                  <a:lnTo>
                    <a:pt x="0" y="12306"/>
                  </a:lnTo>
                  <a:lnTo>
                    <a:pt x="1612" y="11696"/>
                  </a:lnTo>
                  <a:lnTo>
                    <a:pt x="3606" y="11468"/>
                  </a:lnTo>
                  <a:lnTo>
                    <a:pt x="8991" y="11468"/>
                  </a:lnTo>
                  <a:lnTo>
                    <a:pt x="23431" y="13271"/>
                  </a:lnTo>
                  <a:lnTo>
                    <a:pt x="32791" y="13271"/>
                  </a:lnTo>
                  <a:lnTo>
                    <a:pt x="37287" y="11569"/>
                  </a:lnTo>
                  <a:lnTo>
                    <a:pt x="36804" y="4826"/>
                  </a:lnTo>
                  <a:lnTo>
                    <a:pt x="34785" y="5156"/>
                  </a:lnTo>
                  <a:lnTo>
                    <a:pt x="32893" y="5295"/>
                  </a:lnTo>
                  <a:lnTo>
                    <a:pt x="25654" y="5295"/>
                  </a:lnTo>
                  <a:lnTo>
                    <a:pt x="21259" y="3975"/>
                  </a:lnTo>
                  <a:lnTo>
                    <a:pt x="13970" y="1320"/>
                  </a:lnTo>
                  <a:lnTo>
                    <a:pt x="110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81" name="Google Shape;4181;gefe2f4b35a_0_17"/>
            <p:cNvSpPr/>
            <p:nvPr/>
          </p:nvSpPr>
          <p:spPr>
            <a:xfrm>
              <a:off x="10662963" y="802820"/>
              <a:ext cx="26034" cy="52069"/>
            </a:xfrm>
            <a:custGeom>
              <a:rect b="b" l="l" r="r" t="t"/>
              <a:pathLst>
                <a:path extrusionOk="0" h="52069" w="26034">
                  <a:moveTo>
                    <a:pt x="3412" y="0"/>
                  </a:moveTo>
                  <a:lnTo>
                    <a:pt x="0" y="9530"/>
                  </a:lnTo>
                  <a:lnTo>
                    <a:pt x="554" y="24288"/>
                  </a:lnTo>
                  <a:lnTo>
                    <a:pt x="4405" y="39865"/>
                  </a:lnTo>
                  <a:lnTo>
                    <a:pt x="10879" y="51854"/>
                  </a:lnTo>
                  <a:lnTo>
                    <a:pt x="14675" y="42653"/>
                  </a:lnTo>
                  <a:lnTo>
                    <a:pt x="19850" y="34856"/>
                  </a:lnTo>
                  <a:lnTo>
                    <a:pt x="24204" y="26281"/>
                  </a:lnTo>
                  <a:lnTo>
                    <a:pt x="25535" y="14744"/>
                  </a:lnTo>
                  <a:lnTo>
                    <a:pt x="19098" y="12085"/>
                  </a:lnTo>
                  <a:lnTo>
                    <a:pt x="14269" y="7720"/>
                  </a:lnTo>
                  <a:lnTo>
                    <a:pt x="9542" y="3180"/>
                  </a:lnTo>
                  <a:lnTo>
                    <a:pt x="34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82" name="Google Shape;4182;gefe2f4b35a_0_17"/>
            <p:cNvSpPr/>
            <p:nvPr/>
          </p:nvSpPr>
          <p:spPr>
            <a:xfrm>
              <a:off x="4591603" y="816950"/>
              <a:ext cx="29210" cy="1905"/>
            </a:xfrm>
            <a:custGeom>
              <a:rect b="b" l="l" r="r" t="t"/>
              <a:pathLst>
                <a:path extrusionOk="0" h="1905" w="29210">
                  <a:moveTo>
                    <a:pt x="28587" y="0"/>
                  </a:moveTo>
                  <a:lnTo>
                    <a:pt x="28409" y="0"/>
                  </a:lnTo>
                  <a:lnTo>
                    <a:pt x="0" y="1866"/>
                  </a:lnTo>
                  <a:lnTo>
                    <a:pt x="19900" y="609"/>
                  </a:lnTo>
                  <a:lnTo>
                    <a:pt x="285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83" name="Google Shape;4183;gefe2f4b35a_0_17"/>
            <p:cNvSpPr/>
            <p:nvPr/>
          </p:nvSpPr>
          <p:spPr>
            <a:xfrm>
              <a:off x="5036769" y="808189"/>
              <a:ext cx="746125" cy="24765"/>
            </a:xfrm>
            <a:custGeom>
              <a:rect b="b" l="l" r="r" t="t"/>
              <a:pathLst>
                <a:path extrusionOk="0" h="24765" w="746125">
                  <a:moveTo>
                    <a:pt x="24193" y="1892"/>
                  </a:moveTo>
                  <a:lnTo>
                    <a:pt x="22872" y="546"/>
                  </a:lnTo>
                  <a:lnTo>
                    <a:pt x="21183" y="0"/>
                  </a:lnTo>
                  <a:lnTo>
                    <a:pt x="19316" y="0"/>
                  </a:lnTo>
                  <a:lnTo>
                    <a:pt x="12242" y="0"/>
                  </a:lnTo>
                  <a:lnTo>
                    <a:pt x="2730" y="7823"/>
                  </a:lnTo>
                  <a:lnTo>
                    <a:pt x="2044" y="9372"/>
                  </a:lnTo>
                  <a:lnTo>
                    <a:pt x="0" y="13081"/>
                  </a:lnTo>
                  <a:lnTo>
                    <a:pt x="1333" y="14490"/>
                  </a:lnTo>
                  <a:lnTo>
                    <a:pt x="4178" y="14490"/>
                  </a:lnTo>
                  <a:lnTo>
                    <a:pt x="10833" y="13055"/>
                  </a:lnTo>
                  <a:lnTo>
                    <a:pt x="18249" y="9588"/>
                  </a:lnTo>
                  <a:lnTo>
                    <a:pt x="23634" y="5435"/>
                  </a:lnTo>
                  <a:lnTo>
                    <a:pt x="24193" y="1892"/>
                  </a:lnTo>
                  <a:close/>
                </a:path>
                <a:path extrusionOk="0" h="24765" w="746125">
                  <a:moveTo>
                    <a:pt x="745832" y="16649"/>
                  </a:moveTo>
                  <a:lnTo>
                    <a:pt x="738606" y="13093"/>
                  </a:lnTo>
                  <a:lnTo>
                    <a:pt x="733056" y="7670"/>
                  </a:lnTo>
                  <a:lnTo>
                    <a:pt x="726935" y="2705"/>
                  </a:lnTo>
                  <a:lnTo>
                    <a:pt x="718045" y="533"/>
                  </a:lnTo>
                  <a:lnTo>
                    <a:pt x="715492" y="533"/>
                  </a:lnTo>
                  <a:lnTo>
                    <a:pt x="712520" y="952"/>
                  </a:lnTo>
                  <a:lnTo>
                    <a:pt x="709041" y="1905"/>
                  </a:lnTo>
                  <a:lnTo>
                    <a:pt x="709650" y="10668"/>
                  </a:lnTo>
                  <a:lnTo>
                    <a:pt x="715327" y="17805"/>
                  </a:lnTo>
                  <a:lnTo>
                    <a:pt x="723938" y="22593"/>
                  </a:lnTo>
                  <a:lnTo>
                    <a:pt x="733348" y="24358"/>
                  </a:lnTo>
                  <a:lnTo>
                    <a:pt x="739165" y="24358"/>
                  </a:lnTo>
                  <a:lnTo>
                    <a:pt x="744156" y="22059"/>
                  </a:lnTo>
                  <a:lnTo>
                    <a:pt x="745832" y="1664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84" name="Google Shape;4184;gefe2f4b35a_0_17"/>
            <p:cNvSpPr/>
            <p:nvPr/>
          </p:nvSpPr>
          <p:spPr>
            <a:xfrm>
              <a:off x="8780831" y="810083"/>
              <a:ext cx="12700" cy="28575"/>
            </a:xfrm>
            <a:custGeom>
              <a:rect b="b" l="l" r="r" t="t"/>
              <a:pathLst>
                <a:path extrusionOk="0" h="28575" w="12700">
                  <a:moveTo>
                    <a:pt x="7175" y="0"/>
                  </a:moveTo>
                  <a:lnTo>
                    <a:pt x="7480" y="10134"/>
                  </a:lnTo>
                  <a:lnTo>
                    <a:pt x="0" y="22237"/>
                  </a:lnTo>
                  <a:lnTo>
                    <a:pt x="3683" y="24917"/>
                  </a:lnTo>
                  <a:lnTo>
                    <a:pt x="7747" y="27101"/>
                  </a:lnTo>
                  <a:lnTo>
                    <a:pt x="12534" y="28562"/>
                  </a:lnTo>
                  <a:lnTo>
                    <a:pt x="10357" y="7043"/>
                  </a:lnTo>
                  <a:lnTo>
                    <a:pt x="9791" y="584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85" name="Google Shape;4185;gefe2f4b35a_0_17"/>
            <p:cNvSpPr/>
            <p:nvPr/>
          </p:nvSpPr>
          <p:spPr>
            <a:xfrm>
              <a:off x="8790624" y="810666"/>
              <a:ext cx="27304" cy="30480"/>
            </a:xfrm>
            <a:custGeom>
              <a:rect b="b" l="l" r="r" t="t"/>
              <a:pathLst>
                <a:path extrusionOk="0" h="30480" w="27304">
                  <a:moveTo>
                    <a:pt x="0" y="0"/>
                  </a:moveTo>
                  <a:lnTo>
                    <a:pt x="566" y="6459"/>
                  </a:lnTo>
                  <a:lnTo>
                    <a:pt x="2743" y="27978"/>
                  </a:lnTo>
                  <a:lnTo>
                    <a:pt x="6908" y="29248"/>
                  </a:lnTo>
                  <a:lnTo>
                    <a:pt x="11607" y="29959"/>
                  </a:lnTo>
                  <a:lnTo>
                    <a:pt x="20154" y="29959"/>
                  </a:lnTo>
                  <a:lnTo>
                    <a:pt x="23456" y="29730"/>
                  </a:lnTo>
                  <a:lnTo>
                    <a:pt x="27051" y="29260"/>
                  </a:lnTo>
                  <a:lnTo>
                    <a:pt x="23533" y="18498"/>
                  </a:lnTo>
                  <a:lnTo>
                    <a:pt x="17873" y="10058"/>
                  </a:lnTo>
                  <a:lnTo>
                    <a:pt x="10039" y="39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86" name="Google Shape;4186;gefe2f4b35a_0_17"/>
            <p:cNvSpPr/>
            <p:nvPr/>
          </p:nvSpPr>
          <p:spPr>
            <a:xfrm>
              <a:off x="1788190" y="823550"/>
              <a:ext cx="24764" cy="16509"/>
            </a:xfrm>
            <a:custGeom>
              <a:rect b="b" l="l" r="r" t="t"/>
              <a:pathLst>
                <a:path extrusionOk="0" h="16509" w="24764">
                  <a:moveTo>
                    <a:pt x="10744" y="0"/>
                  </a:moveTo>
                  <a:lnTo>
                    <a:pt x="7213" y="0"/>
                  </a:lnTo>
                  <a:lnTo>
                    <a:pt x="3454" y="685"/>
                  </a:lnTo>
                  <a:lnTo>
                    <a:pt x="0" y="1879"/>
                  </a:lnTo>
                  <a:lnTo>
                    <a:pt x="304" y="16408"/>
                  </a:lnTo>
                  <a:lnTo>
                    <a:pt x="2908" y="15836"/>
                  </a:lnTo>
                  <a:lnTo>
                    <a:pt x="5016" y="14935"/>
                  </a:lnTo>
                  <a:lnTo>
                    <a:pt x="9906" y="12522"/>
                  </a:lnTo>
                  <a:lnTo>
                    <a:pt x="12204" y="11023"/>
                  </a:lnTo>
                  <a:lnTo>
                    <a:pt x="17360" y="11023"/>
                  </a:lnTo>
                  <a:lnTo>
                    <a:pt x="20167" y="12382"/>
                  </a:lnTo>
                  <a:lnTo>
                    <a:pt x="24218" y="16370"/>
                  </a:lnTo>
                  <a:lnTo>
                    <a:pt x="24731" y="8813"/>
                  </a:lnTo>
                  <a:lnTo>
                    <a:pt x="22082" y="3741"/>
                  </a:lnTo>
                  <a:lnTo>
                    <a:pt x="17132" y="891"/>
                  </a:lnTo>
                  <a:lnTo>
                    <a:pt x="1074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87" name="Google Shape;4187;gefe2f4b35a_0_17"/>
            <p:cNvSpPr/>
            <p:nvPr/>
          </p:nvSpPr>
          <p:spPr>
            <a:xfrm>
              <a:off x="1773897" y="825431"/>
              <a:ext cx="14605" cy="15240"/>
            </a:xfrm>
            <a:custGeom>
              <a:rect b="b" l="l" r="r" t="t"/>
              <a:pathLst>
                <a:path extrusionOk="0" h="15240" w="14605">
                  <a:moveTo>
                    <a:pt x="14287" y="0"/>
                  </a:moveTo>
                  <a:lnTo>
                    <a:pt x="6350" y="2755"/>
                  </a:lnTo>
                  <a:lnTo>
                    <a:pt x="0" y="8229"/>
                  </a:lnTo>
                  <a:lnTo>
                    <a:pt x="1689" y="14490"/>
                  </a:lnTo>
                  <a:lnTo>
                    <a:pt x="4279" y="14960"/>
                  </a:lnTo>
                  <a:lnTo>
                    <a:pt x="6565" y="15151"/>
                  </a:lnTo>
                  <a:lnTo>
                    <a:pt x="10883" y="15151"/>
                  </a:lnTo>
                  <a:lnTo>
                    <a:pt x="12852" y="14909"/>
                  </a:lnTo>
                  <a:lnTo>
                    <a:pt x="14604" y="1452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88" name="Google Shape;4188;gefe2f4b35a_0_17"/>
            <p:cNvSpPr/>
            <p:nvPr/>
          </p:nvSpPr>
          <p:spPr>
            <a:xfrm>
              <a:off x="1539913" y="824318"/>
              <a:ext cx="4464685" cy="33655"/>
            </a:xfrm>
            <a:custGeom>
              <a:rect b="b" l="l" r="r" t="t"/>
              <a:pathLst>
                <a:path extrusionOk="0" h="33655" w="4464685">
                  <a:moveTo>
                    <a:pt x="23368" y="19989"/>
                  </a:moveTo>
                  <a:lnTo>
                    <a:pt x="21678" y="12636"/>
                  </a:lnTo>
                  <a:lnTo>
                    <a:pt x="17056" y="8267"/>
                  </a:lnTo>
                  <a:lnTo>
                    <a:pt x="9486" y="6819"/>
                  </a:lnTo>
                  <a:lnTo>
                    <a:pt x="6731" y="6819"/>
                  </a:lnTo>
                  <a:lnTo>
                    <a:pt x="3581" y="7213"/>
                  </a:lnTo>
                  <a:lnTo>
                    <a:pt x="0" y="8013"/>
                  </a:lnTo>
                  <a:lnTo>
                    <a:pt x="317" y="18821"/>
                  </a:lnTo>
                  <a:lnTo>
                    <a:pt x="6578" y="23672"/>
                  </a:lnTo>
                  <a:lnTo>
                    <a:pt x="15074" y="26276"/>
                  </a:lnTo>
                  <a:lnTo>
                    <a:pt x="22148" y="30353"/>
                  </a:lnTo>
                  <a:lnTo>
                    <a:pt x="23368" y="19989"/>
                  </a:lnTo>
                  <a:close/>
                </a:path>
                <a:path extrusionOk="0" h="33655" w="4464685">
                  <a:moveTo>
                    <a:pt x="419836" y="520"/>
                  </a:moveTo>
                  <a:lnTo>
                    <a:pt x="417118" y="177"/>
                  </a:lnTo>
                  <a:lnTo>
                    <a:pt x="414540" y="0"/>
                  </a:lnTo>
                  <a:lnTo>
                    <a:pt x="412140" y="0"/>
                  </a:lnTo>
                  <a:lnTo>
                    <a:pt x="403771" y="889"/>
                  </a:lnTo>
                  <a:lnTo>
                    <a:pt x="397243" y="3683"/>
                  </a:lnTo>
                  <a:lnTo>
                    <a:pt x="392760" y="8534"/>
                  </a:lnTo>
                  <a:lnTo>
                    <a:pt x="390512" y="15608"/>
                  </a:lnTo>
                  <a:lnTo>
                    <a:pt x="393128" y="15913"/>
                  </a:lnTo>
                  <a:lnTo>
                    <a:pt x="395617" y="16078"/>
                  </a:lnTo>
                  <a:lnTo>
                    <a:pt x="397941" y="16078"/>
                  </a:lnTo>
                  <a:lnTo>
                    <a:pt x="406412" y="15189"/>
                  </a:lnTo>
                  <a:lnTo>
                    <a:pt x="413016" y="12407"/>
                  </a:lnTo>
                  <a:lnTo>
                    <a:pt x="417550" y="7581"/>
                  </a:lnTo>
                  <a:lnTo>
                    <a:pt x="419836" y="520"/>
                  </a:lnTo>
                  <a:close/>
                </a:path>
                <a:path extrusionOk="0" h="33655" w="4464685">
                  <a:moveTo>
                    <a:pt x="4464355" y="27635"/>
                  </a:moveTo>
                  <a:lnTo>
                    <a:pt x="4463808" y="16446"/>
                  </a:lnTo>
                  <a:lnTo>
                    <a:pt x="4457370" y="10858"/>
                  </a:lnTo>
                  <a:lnTo>
                    <a:pt x="4448441" y="10858"/>
                  </a:lnTo>
                  <a:lnTo>
                    <a:pt x="4441774" y="11861"/>
                  </a:lnTo>
                  <a:lnTo>
                    <a:pt x="4434560" y="15151"/>
                  </a:lnTo>
                  <a:lnTo>
                    <a:pt x="4427093" y="21170"/>
                  </a:lnTo>
                  <a:lnTo>
                    <a:pt x="4419676" y="30353"/>
                  </a:lnTo>
                  <a:lnTo>
                    <a:pt x="4428985" y="32372"/>
                  </a:lnTo>
                  <a:lnTo>
                    <a:pt x="4436592" y="33223"/>
                  </a:lnTo>
                  <a:lnTo>
                    <a:pt x="4458449" y="33223"/>
                  </a:lnTo>
                  <a:lnTo>
                    <a:pt x="4464355" y="27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89" name="Google Shape;4189;gefe2f4b35a_0_17"/>
            <p:cNvSpPr/>
            <p:nvPr/>
          </p:nvSpPr>
          <p:spPr>
            <a:xfrm>
              <a:off x="1132749" y="837994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21120" y="0"/>
                  </a:moveTo>
                  <a:lnTo>
                    <a:pt x="19202" y="0"/>
                  </a:lnTo>
                  <a:lnTo>
                    <a:pt x="12115" y="0"/>
                  </a:lnTo>
                  <a:lnTo>
                    <a:pt x="2705" y="7531"/>
                  </a:lnTo>
                  <a:lnTo>
                    <a:pt x="2057" y="9067"/>
                  </a:lnTo>
                  <a:lnTo>
                    <a:pt x="0" y="12788"/>
                  </a:lnTo>
                  <a:lnTo>
                    <a:pt x="1346" y="14198"/>
                  </a:lnTo>
                  <a:lnTo>
                    <a:pt x="4203" y="14198"/>
                  </a:lnTo>
                  <a:lnTo>
                    <a:pt x="10862" y="12767"/>
                  </a:lnTo>
                  <a:lnTo>
                    <a:pt x="18275" y="9359"/>
                  </a:lnTo>
                  <a:lnTo>
                    <a:pt x="23659" y="5304"/>
                  </a:lnTo>
                  <a:lnTo>
                    <a:pt x="24231" y="1930"/>
                  </a:lnTo>
                  <a:lnTo>
                    <a:pt x="22872" y="558"/>
                  </a:lnTo>
                  <a:lnTo>
                    <a:pt x="211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90" name="Google Shape;4190;gefe2f4b35a_0_17"/>
            <p:cNvSpPr/>
            <p:nvPr/>
          </p:nvSpPr>
          <p:spPr>
            <a:xfrm>
              <a:off x="2843646" y="839920"/>
              <a:ext cx="8889" cy="7619"/>
            </a:xfrm>
            <a:custGeom>
              <a:rect b="b" l="l" r="r" t="t"/>
              <a:pathLst>
                <a:path extrusionOk="0" h="7619" w="8889">
                  <a:moveTo>
                    <a:pt x="0" y="0"/>
                  </a:moveTo>
                  <a:lnTo>
                    <a:pt x="1295" y="2501"/>
                  </a:lnTo>
                  <a:lnTo>
                    <a:pt x="1358" y="4927"/>
                  </a:lnTo>
                  <a:lnTo>
                    <a:pt x="736" y="7238"/>
                  </a:lnTo>
                  <a:lnTo>
                    <a:pt x="8724" y="7188"/>
                  </a:lnTo>
                  <a:lnTo>
                    <a:pt x="8547" y="3225"/>
                  </a:lnTo>
                  <a:lnTo>
                    <a:pt x="6261" y="2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91" name="Google Shape;4191;gefe2f4b35a_0_17"/>
            <p:cNvSpPr/>
            <p:nvPr/>
          </p:nvSpPr>
          <p:spPr>
            <a:xfrm>
              <a:off x="2835889" y="847106"/>
              <a:ext cx="17144" cy="22859"/>
            </a:xfrm>
            <a:custGeom>
              <a:rect b="b" l="l" r="r" t="t"/>
              <a:pathLst>
                <a:path extrusionOk="0" h="22859" w="17144">
                  <a:moveTo>
                    <a:pt x="16482" y="0"/>
                  </a:moveTo>
                  <a:lnTo>
                    <a:pt x="8493" y="63"/>
                  </a:lnTo>
                  <a:lnTo>
                    <a:pt x="4735" y="7247"/>
                  </a:lnTo>
                  <a:lnTo>
                    <a:pt x="448" y="13474"/>
                  </a:lnTo>
                  <a:lnTo>
                    <a:pt x="0" y="18558"/>
                  </a:lnTo>
                  <a:lnTo>
                    <a:pt x="7757" y="22313"/>
                  </a:lnTo>
                  <a:lnTo>
                    <a:pt x="9294" y="19202"/>
                  </a:lnTo>
                  <a:lnTo>
                    <a:pt x="16837" y="7696"/>
                  </a:lnTo>
                  <a:lnTo>
                    <a:pt x="164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92" name="Google Shape;4192;gefe2f4b35a_0_17"/>
            <p:cNvSpPr/>
            <p:nvPr/>
          </p:nvSpPr>
          <p:spPr>
            <a:xfrm>
              <a:off x="913815" y="839913"/>
              <a:ext cx="5347970" cy="60325"/>
            </a:xfrm>
            <a:custGeom>
              <a:rect b="b" l="l" r="r" t="t"/>
              <a:pathLst>
                <a:path extrusionOk="0" h="60325" w="5347970">
                  <a:moveTo>
                    <a:pt x="29349" y="21907"/>
                  </a:moveTo>
                  <a:lnTo>
                    <a:pt x="25171" y="17881"/>
                  </a:lnTo>
                  <a:lnTo>
                    <a:pt x="19596" y="15570"/>
                  </a:lnTo>
                  <a:lnTo>
                    <a:pt x="14401" y="15570"/>
                  </a:lnTo>
                  <a:lnTo>
                    <a:pt x="7429" y="15570"/>
                  </a:lnTo>
                  <a:lnTo>
                    <a:pt x="1168" y="19735"/>
                  </a:lnTo>
                  <a:lnTo>
                    <a:pt x="0" y="29514"/>
                  </a:lnTo>
                  <a:lnTo>
                    <a:pt x="2044" y="29298"/>
                  </a:lnTo>
                  <a:lnTo>
                    <a:pt x="20281" y="29286"/>
                  </a:lnTo>
                  <a:lnTo>
                    <a:pt x="28016" y="28676"/>
                  </a:lnTo>
                  <a:lnTo>
                    <a:pt x="29349" y="21907"/>
                  </a:lnTo>
                  <a:close/>
                </a:path>
                <a:path extrusionOk="0" h="60325" w="5347970">
                  <a:moveTo>
                    <a:pt x="132664" y="21907"/>
                  </a:moveTo>
                  <a:lnTo>
                    <a:pt x="129679" y="21920"/>
                  </a:lnTo>
                  <a:lnTo>
                    <a:pt x="119100" y="5549"/>
                  </a:lnTo>
                  <a:lnTo>
                    <a:pt x="116497" y="5549"/>
                  </a:lnTo>
                  <a:lnTo>
                    <a:pt x="114490" y="5549"/>
                  </a:lnTo>
                  <a:lnTo>
                    <a:pt x="112496" y="7988"/>
                  </a:lnTo>
                  <a:lnTo>
                    <a:pt x="110540" y="14757"/>
                  </a:lnTo>
                  <a:lnTo>
                    <a:pt x="114820" y="14986"/>
                  </a:lnTo>
                  <a:lnTo>
                    <a:pt x="119126" y="15798"/>
                  </a:lnTo>
                  <a:lnTo>
                    <a:pt x="117690" y="21907"/>
                  </a:lnTo>
                  <a:lnTo>
                    <a:pt x="111937" y="23634"/>
                  </a:lnTo>
                  <a:lnTo>
                    <a:pt x="103301" y="22263"/>
                  </a:lnTo>
                  <a:lnTo>
                    <a:pt x="103047" y="29514"/>
                  </a:lnTo>
                  <a:lnTo>
                    <a:pt x="105130" y="29298"/>
                  </a:lnTo>
                  <a:lnTo>
                    <a:pt x="123469" y="29286"/>
                  </a:lnTo>
                  <a:lnTo>
                    <a:pt x="131140" y="28663"/>
                  </a:lnTo>
                  <a:lnTo>
                    <a:pt x="132664" y="21907"/>
                  </a:lnTo>
                  <a:close/>
                </a:path>
                <a:path extrusionOk="0" h="60325" w="5347970">
                  <a:moveTo>
                    <a:pt x="3608743" y="22123"/>
                  </a:moveTo>
                  <a:lnTo>
                    <a:pt x="3601910" y="14757"/>
                  </a:lnTo>
                  <a:lnTo>
                    <a:pt x="3596741" y="22491"/>
                  </a:lnTo>
                  <a:lnTo>
                    <a:pt x="3577704" y="29197"/>
                  </a:lnTo>
                  <a:lnTo>
                    <a:pt x="3572560" y="37007"/>
                  </a:lnTo>
                  <a:lnTo>
                    <a:pt x="3574300" y="37388"/>
                  </a:lnTo>
                  <a:lnTo>
                    <a:pt x="3576218" y="37579"/>
                  </a:lnTo>
                  <a:lnTo>
                    <a:pt x="3578237" y="37579"/>
                  </a:lnTo>
                  <a:lnTo>
                    <a:pt x="3592055" y="35280"/>
                  </a:lnTo>
                  <a:lnTo>
                    <a:pt x="3603828" y="29552"/>
                  </a:lnTo>
                  <a:lnTo>
                    <a:pt x="3608743" y="22123"/>
                  </a:lnTo>
                  <a:close/>
                </a:path>
                <a:path extrusionOk="0" h="60325" w="5347970">
                  <a:moveTo>
                    <a:pt x="4389996" y="0"/>
                  </a:moveTo>
                  <a:lnTo>
                    <a:pt x="4375277" y="0"/>
                  </a:lnTo>
                  <a:lnTo>
                    <a:pt x="4375277" y="14744"/>
                  </a:lnTo>
                  <a:lnTo>
                    <a:pt x="4389996" y="14744"/>
                  </a:lnTo>
                  <a:lnTo>
                    <a:pt x="4389996" y="0"/>
                  </a:lnTo>
                  <a:close/>
                </a:path>
                <a:path extrusionOk="0" h="60325" w="5347970">
                  <a:moveTo>
                    <a:pt x="5347614" y="59004"/>
                  </a:moveTo>
                  <a:lnTo>
                    <a:pt x="5344185" y="44653"/>
                  </a:lnTo>
                  <a:lnTo>
                    <a:pt x="5344376" y="34163"/>
                  </a:lnTo>
                  <a:lnTo>
                    <a:pt x="5342521" y="25031"/>
                  </a:lnTo>
                  <a:lnTo>
                    <a:pt x="5332946" y="14757"/>
                  </a:lnTo>
                  <a:lnTo>
                    <a:pt x="5331841" y="22885"/>
                  </a:lnTo>
                  <a:lnTo>
                    <a:pt x="5326062" y="26441"/>
                  </a:lnTo>
                  <a:lnTo>
                    <a:pt x="5320639" y="30403"/>
                  </a:lnTo>
                  <a:lnTo>
                    <a:pt x="5320474" y="43992"/>
                  </a:lnTo>
                  <a:lnTo>
                    <a:pt x="5324729" y="45199"/>
                  </a:lnTo>
                  <a:lnTo>
                    <a:pt x="5335003" y="59791"/>
                  </a:lnTo>
                  <a:lnTo>
                    <a:pt x="5343512" y="59791"/>
                  </a:lnTo>
                  <a:lnTo>
                    <a:pt x="5345417" y="59550"/>
                  </a:lnTo>
                  <a:lnTo>
                    <a:pt x="5347614" y="590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93" name="Google Shape;4193;gefe2f4b35a_0_17"/>
            <p:cNvSpPr/>
            <p:nvPr/>
          </p:nvSpPr>
          <p:spPr>
            <a:xfrm>
              <a:off x="6224557" y="870308"/>
              <a:ext cx="10160" cy="13969"/>
            </a:xfrm>
            <a:custGeom>
              <a:rect b="b" l="l" r="r" t="t"/>
              <a:pathLst>
                <a:path extrusionOk="0" h="13969" w="10160">
                  <a:moveTo>
                    <a:pt x="9905" y="0"/>
                  </a:moveTo>
                  <a:lnTo>
                    <a:pt x="5346" y="3340"/>
                  </a:lnTo>
                  <a:lnTo>
                    <a:pt x="1041" y="6959"/>
                  </a:lnTo>
                  <a:lnTo>
                    <a:pt x="0" y="13855"/>
                  </a:lnTo>
                  <a:lnTo>
                    <a:pt x="2222" y="13322"/>
                  </a:lnTo>
                  <a:lnTo>
                    <a:pt x="4140" y="13081"/>
                  </a:lnTo>
                  <a:lnTo>
                    <a:pt x="7289" y="13081"/>
                  </a:lnTo>
                  <a:lnTo>
                    <a:pt x="8585" y="13258"/>
                  </a:lnTo>
                  <a:lnTo>
                    <a:pt x="9728" y="13589"/>
                  </a:lnTo>
                  <a:lnTo>
                    <a:pt x="99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94" name="Google Shape;4194;gefe2f4b35a_0_17"/>
            <p:cNvSpPr/>
            <p:nvPr/>
          </p:nvSpPr>
          <p:spPr>
            <a:xfrm>
              <a:off x="10275918" y="854668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36" y="0"/>
                  </a:moveTo>
                  <a:lnTo>
                    <a:pt x="7493" y="0"/>
                  </a:lnTo>
                  <a:lnTo>
                    <a:pt x="7493" y="7137"/>
                  </a:lnTo>
                  <a:lnTo>
                    <a:pt x="1701" y="8648"/>
                  </a:lnTo>
                  <a:lnTo>
                    <a:pt x="0" y="14757"/>
                  </a:lnTo>
                  <a:lnTo>
                    <a:pt x="8782" y="14398"/>
                  </a:lnTo>
                  <a:lnTo>
                    <a:pt x="16663" y="12998"/>
                  </a:lnTo>
                  <a:lnTo>
                    <a:pt x="21747" y="8788"/>
                  </a:lnTo>
                  <a:lnTo>
                    <a:pt x="221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95" name="Google Shape;4195;gefe2f4b35a_0_17"/>
            <p:cNvSpPr/>
            <p:nvPr/>
          </p:nvSpPr>
          <p:spPr>
            <a:xfrm>
              <a:off x="1590520" y="869420"/>
              <a:ext cx="5080" cy="17780"/>
            </a:xfrm>
            <a:custGeom>
              <a:rect b="b" l="l" r="r" t="t"/>
              <a:pathLst>
                <a:path extrusionOk="0" h="17780" w="5080">
                  <a:moveTo>
                    <a:pt x="901" y="0"/>
                  </a:moveTo>
                  <a:lnTo>
                    <a:pt x="0" y="9423"/>
                  </a:lnTo>
                  <a:lnTo>
                    <a:pt x="1727" y="14846"/>
                  </a:lnTo>
                  <a:lnTo>
                    <a:pt x="4673" y="17462"/>
                  </a:lnTo>
                  <a:lnTo>
                    <a:pt x="4292" y="241"/>
                  </a:lnTo>
                  <a:lnTo>
                    <a:pt x="3238" y="241"/>
                  </a:lnTo>
                  <a:lnTo>
                    <a:pt x="2108" y="165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96" name="Google Shape;4196;gefe2f4b35a_0_17"/>
            <p:cNvSpPr/>
            <p:nvPr/>
          </p:nvSpPr>
          <p:spPr>
            <a:xfrm>
              <a:off x="1594827" y="860538"/>
              <a:ext cx="4751705" cy="28575"/>
            </a:xfrm>
            <a:custGeom>
              <a:rect b="b" l="l" r="r" t="t"/>
              <a:pathLst>
                <a:path extrusionOk="0" h="28575" w="4751705">
                  <a:moveTo>
                    <a:pt x="22669" y="7251"/>
                  </a:moveTo>
                  <a:lnTo>
                    <a:pt x="11252" y="1282"/>
                  </a:lnTo>
                  <a:lnTo>
                    <a:pt x="10058" y="6235"/>
                  </a:lnTo>
                  <a:lnTo>
                    <a:pt x="6489" y="9144"/>
                  </a:lnTo>
                  <a:lnTo>
                    <a:pt x="0" y="9131"/>
                  </a:lnTo>
                  <a:lnTo>
                    <a:pt x="355" y="26352"/>
                  </a:lnTo>
                  <a:lnTo>
                    <a:pt x="1905" y="27724"/>
                  </a:lnTo>
                  <a:lnTo>
                    <a:pt x="3797" y="28333"/>
                  </a:lnTo>
                  <a:lnTo>
                    <a:pt x="5829" y="28333"/>
                  </a:lnTo>
                  <a:lnTo>
                    <a:pt x="15468" y="24688"/>
                  </a:lnTo>
                  <a:lnTo>
                    <a:pt x="22567" y="16357"/>
                  </a:lnTo>
                  <a:lnTo>
                    <a:pt x="22669" y="7251"/>
                  </a:lnTo>
                  <a:close/>
                </a:path>
                <a:path extrusionOk="0" h="28575" w="4751705">
                  <a:moveTo>
                    <a:pt x="4751235" y="11493"/>
                  </a:moveTo>
                  <a:lnTo>
                    <a:pt x="4750066" y="3568"/>
                  </a:lnTo>
                  <a:lnTo>
                    <a:pt x="4747018" y="0"/>
                  </a:lnTo>
                  <a:lnTo>
                    <a:pt x="4745279" y="0"/>
                  </a:lnTo>
                  <a:lnTo>
                    <a:pt x="4743018" y="2438"/>
                  </a:lnTo>
                  <a:lnTo>
                    <a:pt x="4740249" y="8890"/>
                  </a:lnTo>
                  <a:lnTo>
                    <a:pt x="4738586" y="13119"/>
                  </a:lnTo>
                  <a:lnTo>
                    <a:pt x="4743094" y="23685"/>
                  </a:lnTo>
                  <a:lnTo>
                    <a:pt x="4747425" y="23685"/>
                  </a:lnTo>
                  <a:lnTo>
                    <a:pt x="4747717" y="23634"/>
                  </a:lnTo>
                  <a:lnTo>
                    <a:pt x="4750473" y="19570"/>
                  </a:lnTo>
                  <a:lnTo>
                    <a:pt x="4751235" y="1149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97" name="Google Shape;4197;gefe2f4b35a_0_17"/>
            <p:cNvSpPr/>
            <p:nvPr/>
          </p:nvSpPr>
          <p:spPr>
            <a:xfrm>
              <a:off x="3674859" y="861821"/>
              <a:ext cx="2772410" cy="27940"/>
            </a:xfrm>
            <a:custGeom>
              <a:rect b="b" l="l" r="r" t="t"/>
              <a:pathLst>
                <a:path extrusionOk="0" h="27940" w="2772410">
                  <a:moveTo>
                    <a:pt x="7531" y="19037"/>
                  </a:moveTo>
                  <a:lnTo>
                    <a:pt x="2527" y="24866"/>
                  </a:lnTo>
                  <a:lnTo>
                    <a:pt x="0" y="27774"/>
                  </a:lnTo>
                  <a:lnTo>
                    <a:pt x="3594" y="25958"/>
                  </a:lnTo>
                  <a:lnTo>
                    <a:pt x="6172" y="23101"/>
                  </a:lnTo>
                  <a:lnTo>
                    <a:pt x="7531" y="19037"/>
                  </a:lnTo>
                  <a:close/>
                </a:path>
                <a:path extrusionOk="0" h="27940" w="2772410">
                  <a:moveTo>
                    <a:pt x="2771825" y="13322"/>
                  </a:moveTo>
                  <a:lnTo>
                    <a:pt x="2770530" y="7696"/>
                  </a:lnTo>
                  <a:lnTo>
                    <a:pt x="2763494" y="0"/>
                  </a:lnTo>
                  <a:lnTo>
                    <a:pt x="2758262" y="7975"/>
                  </a:lnTo>
                  <a:lnTo>
                    <a:pt x="2757805" y="13576"/>
                  </a:lnTo>
                  <a:lnTo>
                    <a:pt x="2760522" y="16878"/>
                  </a:lnTo>
                  <a:lnTo>
                    <a:pt x="2764815" y="17957"/>
                  </a:lnTo>
                  <a:lnTo>
                    <a:pt x="2769298" y="16776"/>
                  </a:lnTo>
                  <a:lnTo>
                    <a:pt x="2771825" y="133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98" name="Google Shape;4198;gefe2f4b35a_0_17"/>
            <p:cNvSpPr/>
            <p:nvPr/>
          </p:nvSpPr>
          <p:spPr>
            <a:xfrm>
              <a:off x="3649568" y="876343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335" y="0"/>
                  </a:moveTo>
                  <a:lnTo>
                    <a:pt x="14909" y="0"/>
                  </a:lnTo>
                  <a:lnTo>
                    <a:pt x="6311" y="0"/>
                  </a:lnTo>
                  <a:lnTo>
                    <a:pt x="0" y="2349"/>
                  </a:lnTo>
                  <a:lnTo>
                    <a:pt x="4368" y="15316"/>
                  </a:lnTo>
                  <a:lnTo>
                    <a:pt x="7111" y="15646"/>
                  </a:lnTo>
                  <a:lnTo>
                    <a:pt x="9690" y="15811"/>
                  </a:lnTo>
                  <a:lnTo>
                    <a:pt x="17360" y="15811"/>
                  </a:lnTo>
                  <a:lnTo>
                    <a:pt x="33731" y="571"/>
                  </a:lnTo>
                  <a:lnTo>
                    <a:pt x="32613" y="698"/>
                  </a:lnTo>
                  <a:lnTo>
                    <a:pt x="27749" y="749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199" name="Google Shape;4199;gefe2f4b35a_0_17"/>
            <p:cNvSpPr/>
            <p:nvPr/>
          </p:nvSpPr>
          <p:spPr>
            <a:xfrm>
              <a:off x="6710862" y="875113"/>
              <a:ext cx="11429" cy="10159"/>
            </a:xfrm>
            <a:custGeom>
              <a:rect b="b" l="l" r="r" t="t"/>
              <a:pathLst>
                <a:path extrusionOk="0" h="10159" w="11429">
                  <a:moveTo>
                    <a:pt x="8127" y="0"/>
                  </a:moveTo>
                  <a:lnTo>
                    <a:pt x="6413" y="0"/>
                  </a:lnTo>
                  <a:lnTo>
                    <a:pt x="4546" y="0"/>
                  </a:lnTo>
                  <a:lnTo>
                    <a:pt x="2412" y="546"/>
                  </a:lnTo>
                  <a:lnTo>
                    <a:pt x="0" y="1803"/>
                  </a:lnTo>
                  <a:lnTo>
                    <a:pt x="0" y="10058"/>
                  </a:lnTo>
                  <a:lnTo>
                    <a:pt x="10858" y="1257"/>
                  </a:lnTo>
                  <a:lnTo>
                    <a:pt x="9613" y="457"/>
                  </a:lnTo>
                  <a:lnTo>
                    <a:pt x="81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00" name="Google Shape;4200;gefe2f4b35a_0_17"/>
            <p:cNvSpPr/>
            <p:nvPr/>
          </p:nvSpPr>
          <p:spPr>
            <a:xfrm>
              <a:off x="6710854" y="876372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0871" y="0"/>
                  </a:moveTo>
                  <a:lnTo>
                    <a:pt x="0" y="8801"/>
                  </a:lnTo>
                  <a:lnTo>
                    <a:pt x="0" y="22542"/>
                  </a:lnTo>
                  <a:lnTo>
                    <a:pt x="2400" y="23774"/>
                  </a:lnTo>
                  <a:lnTo>
                    <a:pt x="4521" y="24307"/>
                  </a:lnTo>
                  <a:lnTo>
                    <a:pt x="12763" y="24307"/>
                  </a:lnTo>
                  <a:lnTo>
                    <a:pt x="15976" y="17919"/>
                  </a:lnTo>
                  <a:lnTo>
                    <a:pt x="15989" y="6845"/>
                  </a:lnTo>
                  <a:lnTo>
                    <a:pt x="14287" y="2171"/>
                  </a:lnTo>
                  <a:lnTo>
                    <a:pt x="108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01" name="Google Shape;4201;gefe2f4b35a_0_17"/>
            <p:cNvSpPr/>
            <p:nvPr/>
          </p:nvSpPr>
          <p:spPr>
            <a:xfrm>
              <a:off x="10768242" y="876349"/>
              <a:ext cx="16509" cy="22859"/>
            </a:xfrm>
            <a:custGeom>
              <a:rect b="b" l="l" r="r" t="t"/>
              <a:pathLst>
                <a:path extrusionOk="0" h="22859" w="16509">
                  <a:moveTo>
                    <a:pt x="14160" y="0"/>
                  </a:moveTo>
                  <a:lnTo>
                    <a:pt x="5829" y="0"/>
                  </a:lnTo>
                  <a:lnTo>
                    <a:pt x="4546" y="0"/>
                  </a:lnTo>
                  <a:lnTo>
                    <a:pt x="3086" y="177"/>
                  </a:lnTo>
                  <a:lnTo>
                    <a:pt x="1447" y="558"/>
                  </a:lnTo>
                  <a:lnTo>
                    <a:pt x="2565" y="9207"/>
                  </a:lnTo>
                  <a:lnTo>
                    <a:pt x="0" y="21412"/>
                  </a:lnTo>
                  <a:lnTo>
                    <a:pt x="8585" y="22567"/>
                  </a:lnTo>
                  <a:lnTo>
                    <a:pt x="8851" y="18770"/>
                  </a:lnTo>
                  <a:lnTo>
                    <a:pt x="9550" y="15049"/>
                  </a:lnTo>
                  <a:lnTo>
                    <a:pt x="14528" y="15049"/>
                  </a:lnTo>
                  <a:lnTo>
                    <a:pt x="15278" y="15138"/>
                  </a:lnTo>
                  <a:lnTo>
                    <a:pt x="16103" y="15316"/>
                  </a:lnTo>
                  <a:lnTo>
                    <a:pt x="15354" y="7518"/>
                  </a:lnTo>
                  <a:lnTo>
                    <a:pt x="141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02" name="Google Shape;4202;gefe2f4b35a_0_17"/>
            <p:cNvSpPr/>
            <p:nvPr/>
          </p:nvSpPr>
          <p:spPr>
            <a:xfrm>
              <a:off x="3071591" y="887267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0769" y="0"/>
                  </a:moveTo>
                  <a:lnTo>
                    <a:pt x="4483" y="1333"/>
                  </a:lnTo>
                  <a:lnTo>
                    <a:pt x="0" y="5067"/>
                  </a:lnTo>
                  <a:lnTo>
                    <a:pt x="558" y="11645"/>
                  </a:lnTo>
                  <a:lnTo>
                    <a:pt x="9923" y="13013"/>
                  </a:lnTo>
                  <a:lnTo>
                    <a:pt x="25256" y="19028"/>
                  </a:lnTo>
                  <a:lnTo>
                    <a:pt x="34556" y="20396"/>
                  </a:lnTo>
                  <a:lnTo>
                    <a:pt x="37465" y="20396"/>
                  </a:lnTo>
                  <a:lnTo>
                    <a:pt x="40754" y="20027"/>
                  </a:lnTo>
                  <a:lnTo>
                    <a:pt x="44551" y="19151"/>
                  </a:lnTo>
                  <a:lnTo>
                    <a:pt x="43140" y="12809"/>
                  </a:lnTo>
                  <a:lnTo>
                    <a:pt x="39177" y="7581"/>
                  </a:lnTo>
                  <a:lnTo>
                    <a:pt x="33384" y="3563"/>
                  </a:lnTo>
                  <a:lnTo>
                    <a:pt x="26479" y="850"/>
                  </a:lnTo>
                  <a:lnTo>
                    <a:pt x="107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03" name="Google Shape;4203;gefe2f4b35a_0_17"/>
            <p:cNvSpPr/>
            <p:nvPr/>
          </p:nvSpPr>
          <p:spPr>
            <a:xfrm>
              <a:off x="3082355" y="886707"/>
              <a:ext cx="15875" cy="1905"/>
            </a:xfrm>
            <a:custGeom>
              <a:rect b="b" l="l" r="r" t="t"/>
              <a:pathLst>
                <a:path extrusionOk="0" h="1905" w="15875">
                  <a:moveTo>
                    <a:pt x="8953" y="0"/>
                  </a:moveTo>
                  <a:lnTo>
                    <a:pt x="5702" y="0"/>
                  </a:lnTo>
                  <a:lnTo>
                    <a:pt x="3708" y="0"/>
                  </a:lnTo>
                  <a:lnTo>
                    <a:pt x="1778" y="177"/>
                  </a:lnTo>
                  <a:lnTo>
                    <a:pt x="0" y="558"/>
                  </a:lnTo>
                  <a:lnTo>
                    <a:pt x="10477" y="1155"/>
                  </a:lnTo>
                  <a:lnTo>
                    <a:pt x="15709" y="1409"/>
                  </a:lnTo>
                  <a:lnTo>
                    <a:pt x="12395" y="48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04" name="Google Shape;4204;gefe2f4b35a_0_17"/>
            <p:cNvSpPr/>
            <p:nvPr/>
          </p:nvSpPr>
          <p:spPr>
            <a:xfrm>
              <a:off x="4330419" y="884166"/>
              <a:ext cx="8889" cy="6984"/>
            </a:xfrm>
            <a:custGeom>
              <a:rect b="b" l="l" r="r" t="t"/>
              <a:pathLst>
                <a:path extrusionOk="0" h="6984" w="8889">
                  <a:moveTo>
                    <a:pt x="8585" y="0"/>
                  </a:moveTo>
                  <a:lnTo>
                    <a:pt x="114" y="0"/>
                  </a:lnTo>
                  <a:lnTo>
                    <a:pt x="0" y="6413"/>
                  </a:lnTo>
                  <a:lnTo>
                    <a:pt x="4381" y="5778"/>
                  </a:lnTo>
                  <a:lnTo>
                    <a:pt x="8407" y="4851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05" name="Google Shape;4205;gefe2f4b35a_0_17"/>
            <p:cNvSpPr/>
            <p:nvPr/>
          </p:nvSpPr>
          <p:spPr>
            <a:xfrm>
              <a:off x="4308238" y="884166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301" y="0"/>
                  </a:moveTo>
                  <a:lnTo>
                    <a:pt x="1155" y="0"/>
                  </a:lnTo>
                  <a:lnTo>
                    <a:pt x="2336" y="8648"/>
                  </a:lnTo>
                  <a:lnTo>
                    <a:pt x="0" y="21094"/>
                  </a:lnTo>
                  <a:lnTo>
                    <a:pt x="8635" y="22250"/>
                  </a:lnTo>
                  <a:lnTo>
                    <a:pt x="10401" y="16484"/>
                  </a:lnTo>
                  <a:lnTo>
                    <a:pt x="8635" y="7835"/>
                  </a:lnTo>
                  <a:lnTo>
                    <a:pt x="16103" y="7505"/>
                  </a:lnTo>
                  <a:lnTo>
                    <a:pt x="17970" y="6946"/>
                  </a:lnTo>
                  <a:lnTo>
                    <a:pt x="20116" y="6705"/>
                  </a:lnTo>
                  <a:lnTo>
                    <a:pt x="22186" y="6413"/>
                  </a:lnTo>
                  <a:lnTo>
                    <a:pt x="223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06" name="Google Shape;4206;gefe2f4b35a_0_17"/>
            <p:cNvSpPr/>
            <p:nvPr/>
          </p:nvSpPr>
          <p:spPr>
            <a:xfrm>
              <a:off x="4192689" y="882928"/>
              <a:ext cx="3983990" cy="32384"/>
            </a:xfrm>
            <a:custGeom>
              <a:rect b="b" l="l" r="r" t="t"/>
              <a:pathLst>
                <a:path extrusionOk="0" h="32384" w="3983990">
                  <a:moveTo>
                    <a:pt x="6210" y="16002"/>
                  </a:moveTo>
                  <a:lnTo>
                    <a:pt x="3975" y="14033"/>
                  </a:lnTo>
                  <a:lnTo>
                    <a:pt x="1968" y="12496"/>
                  </a:lnTo>
                  <a:lnTo>
                    <a:pt x="190" y="11328"/>
                  </a:lnTo>
                  <a:lnTo>
                    <a:pt x="0" y="21831"/>
                  </a:lnTo>
                  <a:lnTo>
                    <a:pt x="1943" y="20866"/>
                  </a:lnTo>
                  <a:lnTo>
                    <a:pt x="4038" y="19011"/>
                  </a:lnTo>
                  <a:lnTo>
                    <a:pt x="6210" y="16002"/>
                  </a:lnTo>
                  <a:close/>
                </a:path>
                <a:path extrusionOk="0" h="32384" w="3983990">
                  <a:moveTo>
                    <a:pt x="183210" y="8737"/>
                  </a:moveTo>
                  <a:lnTo>
                    <a:pt x="180213" y="7251"/>
                  </a:lnTo>
                  <a:lnTo>
                    <a:pt x="169214" y="0"/>
                  </a:lnTo>
                  <a:lnTo>
                    <a:pt x="161467" y="0"/>
                  </a:lnTo>
                  <a:lnTo>
                    <a:pt x="157213" y="0"/>
                  </a:lnTo>
                  <a:lnTo>
                    <a:pt x="153936" y="2197"/>
                  </a:lnTo>
                  <a:lnTo>
                    <a:pt x="153517" y="8737"/>
                  </a:lnTo>
                  <a:lnTo>
                    <a:pt x="155105" y="7899"/>
                  </a:lnTo>
                  <a:lnTo>
                    <a:pt x="156667" y="7543"/>
                  </a:lnTo>
                  <a:lnTo>
                    <a:pt x="162128" y="7543"/>
                  </a:lnTo>
                  <a:lnTo>
                    <a:pt x="165785" y="9931"/>
                  </a:lnTo>
                  <a:lnTo>
                    <a:pt x="172339" y="14706"/>
                  </a:lnTo>
                  <a:lnTo>
                    <a:pt x="175221" y="17081"/>
                  </a:lnTo>
                  <a:lnTo>
                    <a:pt x="179946" y="17081"/>
                  </a:lnTo>
                  <a:lnTo>
                    <a:pt x="181813" y="14973"/>
                  </a:lnTo>
                  <a:lnTo>
                    <a:pt x="183210" y="8737"/>
                  </a:lnTo>
                  <a:close/>
                </a:path>
                <a:path extrusionOk="0" h="32384" w="3983990">
                  <a:moveTo>
                    <a:pt x="529361" y="1244"/>
                  </a:moveTo>
                  <a:lnTo>
                    <a:pt x="526554" y="889"/>
                  </a:lnTo>
                  <a:lnTo>
                    <a:pt x="523913" y="711"/>
                  </a:lnTo>
                  <a:lnTo>
                    <a:pt x="521449" y="711"/>
                  </a:lnTo>
                  <a:lnTo>
                    <a:pt x="513143" y="1574"/>
                  </a:lnTo>
                  <a:lnTo>
                    <a:pt x="506679" y="4292"/>
                  </a:lnTo>
                  <a:lnTo>
                    <a:pt x="502234" y="9029"/>
                  </a:lnTo>
                  <a:lnTo>
                    <a:pt x="500011" y="15989"/>
                  </a:lnTo>
                  <a:lnTo>
                    <a:pt x="509739" y="14770"/>
                  </a:lnTo>
                  <a:lnTo>
                    <a:pt x="518020" y="12115"/>
                  </a:lnTo>
                  <a:lnTo>
                    <a:pt x="524637" y="7708"/>
                  </a:lnTo>
                  <a:lnTo>
                    <a:pt x="529361" y="1244"/>
                  </a:lnTo>
                  <a:close/>
                </a:path>
                <a:path extrusionOk="0" h="32384" w="3983990">
                  <a:moveTo>
                    <a:pt x="3983939" y="30975"/>
                  </a:moveTo>
                  <a:lnTo>
                    <a:pt x="3982682" y="21196"/>
                  </a:lnTo>
                  <a:lnTo>
                    <a:pt x="3980027" y="12788"/>
                  </a:lnTo>
                  <a:lnTo>
                    <a:pt x="3975633" y="6032"/>
                  </a:lnTo>
                  <a:lnTo>
                    <a:pt x="3969181" y="1244"/>
                  </a:lnTo>
                  <a:lnTo>
                    <a:pt x="3969181" y="11036"/>
                  </a:lnTo>
                  <a:lnTo>
                    <a:pt x="3956278" y="8153"/>
                  </a:lnTo>
                  <a:lnTo>
                    <a:pt x="3954576" y="16002"/>
                  </a:lnTo>
                  <a:lnTo>
                    <a:pt x="3961803" y="18567"/>
                  </a:lnTo>
                  <a:lnTo>
                    <a:pt x="3970477" y="29413"/>
                  </a:lnTo>
                  <a:lnTo>
                    <a:pt x="3977830" y="31864"/>
                  </a:lnTo>
                  <a:lnTo>
                    <a:pt x="3979570" y="31864"/>
                  </a:lnTo>
                  <a:lnTo>
                    <a:pt x="3981577" y="31597"/>
                  </a:lnTo>
                  <a:lnTo>
                    <a:pt x="3983939" y="309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07" name="Google Shape;4207;gefe2f4b35a_0_17"/>
            <p:cNvSpPr/>
            <p:nvPr/>
          </p:nvSpPr>
          <p:spPr>
            <a:xfrm>
              <a:off x="2239708" y="891183"/>
              <a:ext cx="2689225" cy="22859"/>
            </a:xfrm>
            <a:custGeom>
              <a:rect b="b" l="l" r="r" t="t"/>
              <a:pathLst>
                <a:path extrusionOk="0" h="22859" w="2689225">
                  <a:moveTo>
                    <a:pt x="14719" y="7734"/>
                  </a:moveTo>
                  <a:lnTo>
                    <a:pt x="0" y="7734"/>
                  </a:lnTo>
                  <a:lnTo>
                    <a:pt x="0" y="22707"/>
                  </a:lnTo>
                  <a:lnTo>
                    <a:pt x="14719" y="22707"/>
                  </a:lnTo>
                  <a:lnTo>
                    <a:pt x="14719" y="7734"/>
                  </a:lnTo>
                  <a:close/>
                </a:path>
                <a:path extrusionOk="0" h="22859" w="2689225">
                  <a:moveTo>
                    <a:pt x="1953171" y="3073"/>
                  </a:moveTo>
                  <a:lnTo>
                    <a:pt x="1949831" y="876"/>
                  </a:lnTo>
                  <a:lnTo>
                    <a:pt x="1947278" y="0"/>
                  </a:lnTo>
                  <a:lnTo>
                    <a:pt x="1945411" y="0"/>
                  </a:lnTo>
                  <a:lnTo>
                    <a:pt x="1941639" y="0"/>
                  </a:lnTo>
                  <a:lnTo>
                    <a:pt x="1940687" y="3606"/>
                  </a:lnTo>
                  <a:lnTo>
                    <a:pt x="1942655" y="10833"/>
                  </a:lnTo>
                  <a:lnTo>
                    <a:pt x="1945576" y="14452"/>
                  </a:lnTo>
                  <a:lnTo>
                    <a:pt x="1950618" y="14452"/>
                  </a:lnTo>
                  <a:lnTo>
                    <a:pt x="1951761" y="14185"/>
                  </a:lnTo>
                  <a:lnTo>
                    <a:pt x="1952980" y="13576"/>
                  </a:lnTo>
                  <a:lnTo>
                    <a:pt x="1953171" y="3073"/>
                  </a:lnTo>
                  <a:close/>
                </a:path>
                <a:path extrusionOk="0" h="22859" w="2689225">
                  <a:moveTo>
                    <a:pt x="2688640" y="482"/>
                  </a:moveTo>
                  <a:lnTo>
                    <a:pt x="2666454" y="482"/>
                  </a:lnTo>
                  <a:lnTo>
                    <a:pt x="2666454" y="15227"/>
                  </a:lnTo>
                  <a:lnTo>
                    <a:pt x="2688640" y="15227"/>
                  </a:lnTo>
                  <a:lnTo>
                    <a:pt x="2688640" y="48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08" name="Google Shape;4208;gefe2f4b35a_0_17"/>
            <p:cNvSpPr/>
            <p:nvPr/>
          </p:nvSpPr>
          <p:spPr>
            <a:xfrm>
              <a:off x="6843515" y="910319"/>
              <a:ext cx="29845" cy="18415"/>
            </a:xfrm>
            <a:custGeom>
              <a:rect b="b" l="l" r="r" t="t"/>
              <a:pathLst>
                <a:path extrusionOk="0" h="18415" w="29845">
                  <a:moveTo>
                    <a:pt x="23939" y="0"/>
                  </a:moveTo>
                  <a:lnTo>
                    <a:pt x="5997" y="13530"/>
                  </a:lnTo>
                  <a:lnTo>
                    <a:pt x="0" y="17983"/>
                  </a:lnTo>
                  <a:lnTo>
                    <a:pt x="0" y="18326"/>
                  </a:lnTo>
                  <a:lnTo>
                    <a:pt x="29375" y="18326"/>
                  </a:lnTo>
                  <a:lnTo>
                    <a:pt x="28994" y="10769"/>
                  </a:lnTo>
                  <a:lnTo>
                    <a:pt x="27177" y="4673"/>
                  </a:lnTo>
                  <a:lnTo>
                    <a:pt x="2393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09" name="Google Shape;4209;gefe2f4b35a_0_17"/>
            <p:cNvSpPr/>
            <p:nvPr/>
          </p:nvSpPr>
          <p:spPr>
            <a:xfrm>
              <a:off x="37084" y="898918"/>
              <a:ext cx="6830695" cy="29844"/>
            </a:xfrm>
            <a:custGeom>
              <a:rect b="b" l="l" r="r" t="t"/>
              <a:pathLst>
                <a:path extrusionOk="0" h="29844" w="6830695">
                  <a:moveTo>
                    <a:pt x="1493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14935" y="22237"/>
                  </a:lnTo>
                  <a:lnTo>
                    <a:pt x="14935" y="7493"/>
                  </a:lnTo>
                  <a:close/>
                </a:path>
                <a:path extrusionOk="0" h="29844" w="6830695">
                  <a:moveTo>
                    <a:pt x="6830365" y="11404"/>
                  </a:moveTo>
                  <a:lnTo>
                    <a:pt x="6826161" y="6794"/>
                  </a:lnTo>
                  <a:lnTo>
                    <a:pt x="6820763" y="3365"/>
                  </a:lnTo>
                  <a:lnTo>
                    <a:pt x="6814185" y="1104"/>
                  </a:lnTo>
                  <a:lnTo>
                    <a:pt x="6806425" y="0"/>
                  </a:lnTo>
                  <a:lnTo>
                    <a:pt x="6806425" y="29387"/>
                  </a:lnTo>
                  <a:lnTo>
                    <a:pt x="6824396" y="15938"/>
                  </a:lnTo>
                  <a:lnTo>
                    <a:pt x="6830365" y="1140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10" name="Google Shape;4210;gefe2f4b35a_0_17"/>
            <p:cNvSpPr/>
            <p:nvPr/>
          </p:nvSpPr>
          <p:spPr>
            <a:xfrm>
              <a:off x="8950039" y="910308"/>
              <a:ext cx="81279" cy="57150"/>
            </a:xfrm>
            <a:custGeom>
              <a:rect b="b" l="l" r="r" t="t"/>
              <a:pathLst>
                <a:path extrusionOk="0" h="57150" w="81279">
                  <a:moveTo>
                    <a:pt x="31394" y="0"/>
                  </a:moveTo>
                  <a:lnTo>
                    <a:pt x="25006" y="218"/>
                  </a:lnTo>
                  <a:lnTo>
                    <a:pt x="17754" y="881"/>
                  </a:lnTo>
                  <a:lnTo>
                    <a:pt x="9473" y="1998"/>
                  </a:lnTo>
                  <a:lnTo>
                    <a:pt x="0" y="3581"/>
                  </a:lnTo>
                  <a:lnTo>
                    <a:pt x="0" y="18338"/>
                  </a:lnTo>
                  <a:lnTo>
                    <a:pt x="11214" y="22148"/>
                  </a:lnTo>
                  <a:lnTo>
                    <a:pt x="7429" y="33083"/>
                  </a:lnTo>
                  <a:lnTo>
                    <a:pt x="13914" y="40656"/>
                  </a:lnTo>
                  <a:lnTo>
                    <a:pt x="20092" y="48501"/>
                  </a:lnTo>
                  <a:lnTo>
                    <a:pt x="27969" y="54650"/>
                  </a:lnTo>
                  <a:lnTo>
                    <a:pt x="39547" y="57137"/>
                  </a:lnTo>
                  <a:lnTo>
                    <a:pt x="43040" y="57137"/>
                  </a:lnTo>
                  <a:lnTo>
                    <a:pt x="47078" y="56616"/>
                  </a:lnTo>
                  <a:lnTo>
                    <a:pt x="51765" y="55435"/>
                  </a:lnTo>
                  <a:lnTo>
                    <a:pt x="51793" y="38723"/>
                  </a:lnTo>
                  <a:lnTo>
                    <a:pt x="61174" y="31448"/>
                  </a:lnTo>
                  <a:lnTo>
                    <a:pt x="73191" y="26892"/>
                  </a:lnTo>
                  <a:lnTo>
                    <a:pt x="81127" y="18338"/>
                  </a:lnTo>
                  <a:lnTo>
                    <a:pt x="66802" y="10560"/>
                  </a:lnTo>
                  <a:lnTo>
                    <a:pt x="55260" y="4802"/>
                  </a:lnTo>
                  <a:lnTo>
                    <a:pt x="44219" y="1227"/>
                  </a:lnTo>
                  <a:lnTo>
                    <a:pt x="313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11" name="Google Shape;4211;gefe2f4b35a_0_17"/>
            <p:cNvSpPr/>
            <p:nvPr/>
          </p:nvSpPr>
          <p:spPr>
            <a:xfrm>
              <a:off x="10746508" y="906412"/>
              <a:ext cx="16509" cy="29844"/>
            </a:xfrm>
            <a:custGeom>
              <a:rect b="b" l="l" r="r" t="t"/>
              <a:pathLst>
                <a:path extrusionOk="0" h="29844" w="16509">
                  <a:moveTo>
                    <a:pt x="8193" y="0"/>
                  </a:moveTo>
                  <a:lnTo>
                    <a:pt x="8172" y="9838"/>
                  </a:lnTo>
                  <a:lnTo>
                    <a:pt x="2717" y="18246"/>
                  </a:lnTo>
                  <a:lnTo>
                    <a:pt x="0" y="24906"/>
                  </a:lnTo>
                  <a:lnTo>
                    <a:pt x="8193" y="29502"/>
                  </a:lnTo>
                  <a:lnTo>
                    <a:pt x="11771" y="23254"/>
                  </a:lnTo>
                  <a:lnTo>
                    <a:pt x="15980" y="13584"/>
                  </a:lnTo>
                  <a:lnTo>
                    <a:pt x="16296" y="4497"/>
                  </a:lnTo>
                  <a:lnTo>
                    <a:pt x="81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12" name="Google Shape;4212;gefe2f4b35a_0_17"/>
            <p:cNvSpPr/>
            <p:nvPr/>
          </p:nvSpPr>
          <p:spPr>
            <a:xfrm>
              <a:off x="2210064" y="9286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0" y="0"/>
                  </a:lnTo>
                  <a:lnTo>
                    <a:pt x="0" y="13220"/>
                  </a:lnTo>
                  <a:lnTo>
                    <a:pt x="1676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13" name="Google Shape;4213;gefe2f4b35a_0_17"/>
            <p:cNvSpPr/>
            <p:nvPr/>
          </p:nvSpPr>
          <p:spPr>
            <a:xfrm>
              <a:off x="2210062" y="941867"/>
              <a:ext cx="1905" cy="1905"/>
            </a:xfrm>
            <a:custGeom>
              <a:rect b="b" l="l" r="r" t="t"/>
              <a:pathLst>
                <a:path extrusionOk="0" h="1905" w="1905">
                  <a:moveTo>
                    <a:pt x="0" y="0"/>
                  </a:moveTo>
                  <a:lnTo>
                    <a:pt x="0" y="1524"/>
                  </a:lnTo>
                  <a:lnTo>
                    <a:pt x="1676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14" name="Google Shape;4214;gefe2f4b35a_0_17"/>
            <p:cNvSpPr/>
            <p:nvPr/>
          </p:nvSpPr>
          <p:spPr>
            <a:xfrm>
              <a:off x="3630519" y="935399"/>
              <a:ext cx="10160" cy="1269"/>
            </a:xfrm>
            <a:custGeom>
              <a:rect b="b" l="l" r="r" t="t"/>
              <a:pathLst>
                <a:path extrusionOk="0" h="1269" w="10160">
                  <a:moveTo>
                    <a:pt x="10058" y="0"/>
                  </a:moveTo>
                  <a:lnTo>
                    <a:pt x="9690" y="0"/>
                  </a:lnTo>
                  <a:lnTo>
                    <a:pt x="9448" y="0"/>
                  </a:lnTo>
                  <a:lnTo>
                    <a:pt x="7023" y="139"/>
                  </a:lnTo>
                  <a:lnTo>
                    <a:pt x="876" y="533"/>
                  </a:lnTo>
                  <a:lnTo>
                    <a:pt x="126" y="596"/>
                  </a:lnTo>
                  <a:lnTo>
                    <a:pt x="0" y="711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15" name="Google Shape;4215;gefe2f4b35a_0_17"/>
            <p:cNvSpPr/>
            <p:nvPr/>
          </p:nvSpPr>
          <p:spPr>
            <a:xfrm>
              <a:off x="3611927" y="935992"/>
              <a:ext cx="19050" cy="1905"/>
            </a:xfrm>
            <a:custGeom>
              <a:rect b="b" l="l" r="r" t="t"/>
              <a:pathLst>
                <a:path extrusionOk="0" h="1905" w="19050">
                  <a:moveTo>
                    <a:pt x="18719" y="0"/>
                  </a:moveTo>
                  <a:lnTo>
                    <a:pt x="0" y="1346"/>
                  </a:lnTo>
                  <a:lnTo>
                    <a:pt x="609" y="1346"/>
                  </a:lnTo>
                  <a:lnTo>
                    <a:pt x="18592" y="114"/>
                  </a:lnTo>
                  <a:lnTo>
                    <a:pt x="18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16" name="Google Shape;4216;gefe2f4b35a_0_17"/>
            <p:cNvSpPr/>
            <p:nvPr/>
          </p:nvSpPr>
          <p:spPr>
            <a:xfrm>
              <a:off x="11881829" y="931069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16167" y="0"/>
                  </a:moveTo>
                  <a:lnTo>
                    <a:pt x="11607" y="0"/>
                  </a:lnTo>
                  <a:lnTo>
                    <a:pt x="4406" y="0"/>
                  </a:lnTo>
                  <a:lnTo>
                    <a:pt x="736" y="3327"/>
                  </a:lnTo>
                  <a:lnTo>
                    <a:pt x="0" y="9982"/>
                  </a:lnTo>
                  <a:lnTo>
                    <a:pt x="2933" y="13309"/>
                  </a:lnTo>
                  <a:lnTo>
                    <a:pt x="13804" y="13309"/>
                  </a:lnTo>
                  <a:lnTo>
                    <a:pt x="20739" y="11087"/>
                  </a:lnTo>
                  <a:lnTo>
                    <a:pt x="29578" y="4838"/>
                  </a:lnTo>
                  <a:lnTo>
                    <a:pt x="22136" y="1333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17" name="Google Shape;4217;gefe2f4b35a_0_17"/>
            <p:cNvSpPr/>
            <p:nvPr/>
          </p:nvSpPr>
          <p:spPr>
            <a:xfrm>
              <a:off x="2991015" y="934135"/>
              <a:ext cx="2381250" cy="26034"/>
            </a:xfrm>
            <a:custGeom>
              <a:rect b="b" l="l" r="r" t="t"/>
              <a:pathLst>
                <a:path extrusionOk="0" h="26034" w="2381250">
                  <a:moveTo>
                    <a:pt x="29362" y="16865"/>
                  </a:moveTo>
                  <a:lnTo>
                    <a:pt x="26390" y="15392"/>
                  </a:lnTo>
                  <a:lnTo>
                    <a:pt x="15494" y="8089"/>
                  </a:lnTo>
                  <a:lnTo>
                    <a:pt x="7835" y="8089"/>
                  </a:lnTo>
                  <a:lnTo>
                    <a:pt x="3632" y="8089"/>
                  </a:lnTo>
                  <a:lnTo>
                    <a:pt x="406" y="10299"/>
                  </a:lnTo>
                  <a:lnTo>
                    <a:pt x="0" y="16865"/>
                  </a:lnTo>
                  <a:lnTo>
                    <a:pt x="2959" y="18211"/>
                  </a:lnTo>
                  <a:lnTo>
                    <a:pt x="13881" y="25450"/>
                  </a:lnTo>
                  <a:lnTo>
                    <a:pt x="25730" y="25450"/>
                  </a:lnTo>
                  <a:lnTo>
                    <a:pt x="28943" y="23291"/>
                  </a:lnTo>
                  <a:lnTo>
                    <a:pt x="29362" y="16865"/>
                  </a:lnTo>
                  <a:close/>
                </a:path>
                <a:path extrusionOk="0" h="26034" w="2381250">
                  <a:moveTo>
                    <a:pt x="279958" y="1778"/>
                  </a:moveTo>
                  <a:lnTo>
                    <a:pt x="274104" y="736"/>
                  </a:lnTo>
                  <a:lnTo>
                    <a:pt x="269443" y="304"/>
                  </a:lnTo>
                  <a:lnTo>
                    <a:pt x="265811" y="304"/>
                  </a:lnTo>
                  <a:lnTo>
                    <a:pt x="257060" y="304"/>
                  </a:lnTo>
                  <a:lnTo>
                    <a:pt x="254241" y="2819"/>
                  </a:lnTo>
                  <a:lnTo>
                    <a:pt x="255574" y="7835"/>
                  </a:lnTo>
                  <a:lnTo>
                    <a:pt x="259715" y="10337"/>
                  </a:lnTo>
                  <a:lnTo>
                    <a:pt x="269684" y="10337"/>
                  </a:lnTo>
                  <a:lnTo>
                    <a:pt x="275374" y="8166"/>
                  </a:lnTo>
                  <a:lnTo>
                    <a:pt x="279958" y="1778"/>
                  </a:lnTo>
                  <a:close/>
                </a:path>
                <a:path extrusionOk="0" h="26034" w="2381250">
                  <a:moveTo>
                    <a:pt x="465175" y="7721"/>
                  </a:moveTo>
                  <a:lnTo>
                    <a:pt x="464362" y="7708"/>
                  </a:lnTo>
                  <a:lnTo>
                    <a:pt x="455777" y="7708"/>
                  </a:lnTo>
                  <a:lnTo>
                    <a:pt x="453110" y="10185"/>
                  </a:lnTo>
                  <a:lnTo>
                    <a:pt x="454634" y="15151"/>
                  </a:lnTo>
                  <a:lnTo>
                    <a:pt x="458812" y="17640"/>
                  </a:lnTo>
                  <a:lnTo>
                    <a:pt x="464654" y="17627"/>
                  </a:lnTo>
                  <a:lnTo>
                    <a:pt x="465010" y="17602"/>
                  </a:lnTo>
                  <a:lnTo>
                    <a:pt x="465175" y="7721"/>
                  </a:lnTo>
                  <a:close/>
                </a:path>
                <a:path extrusionOk="0" h="26034" w="2381250">
                  <a:moveTo>
                    <a:pt x="2380780" y="9144"/>
                  </a:moveTo>
                  <a:lnTo>
                    <a:pt x="2377389" y="3911"/>
                  </a:lnTo>
                  <a:lnTo>
                    <a:pt x="2370683" y="939"/>
                  </a:lnTo>
                  <a:lnTo>
                    <a:pt x="2362276" y="0"/>
                  </a:lnTo>
                  <a:lnTo>
                    <a:pt x="2352141" y="0"/>
                  </a:lnTo>
                  <a:lnTo>
                    <a:pt x="2341765" y="3632"/>
                  </a:lnTo>
                  <a:lnTo>
                    <a:pt x="2342438" y="9258"/>
                  </a:lnTo>
                  <a:lnTo>
                    <a:pt x="2347785" y="12712"/>
                  </a:lnTo>
                  <a:lnTo>
                    <a:pt x="2353957" y="15341"/>
                  </a:lnTo>
                  <a:lnTo>
                    <a:pt x="2361082" y="17005"/>
                  </a:lnTo>
                  <a:lnTo>
                    <a:pt x="2369248" y="17589"/>
                  </a:lnTo>
                  <a:lnTo>
                    <a:pt x="2372360" y="17589"/>
                  </a:lnTo>
                  <a:lnTo>
                    <a:pt x="2375687" y="17348"/>
                  </a:lnTo>
                  <a:lnTo>
                    <a:pt x="2379256" y="16865"/>
                  </a:lnTo>
                  <a:lnTo>
                    <a:pt x="2380780" y="91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18" name="Google Shape;4218;gefe2f4b35a_0_17"/>
            <p:cNvSpPr/>
            <p:nvPr/>
          </p:nvSpPr>
          <p:spPr>
            <a:xfrm>
              <a:off x="3456024" y="941848"/>
              <a:ext cx="13970" cy="10159"/>
            </a:xfrm>
            <a:custGeom>
              <a:rect b="b" l="l" r="r" t="t"/>
              <a:pathLst>
                <a:path extrusionOk="0" h="10159" w="13970">
                  <a:moveTo>
                    <a:pt x="165" y="0"/>
                  </a:moveTo>
                  <a:lnTo>
                    <a:pt x="0" y="9880"/>
                  </a:lnTo>
                  <a:lnTo>
                    <a:pt x="4533" y="9588"/>
                  </a:lnTo>
                  <a:lnTo>
                    <a:pt x="9651" y="7340"/>
                  </a:lnTo>
                  <a:lnTo>
                    <a:pt x="13779" y="1549"/>
                  </a:lnTo>
                  <a:lnTo>
                    <a:pt x="8204" y="520"/>
                  </a:lnTo>
                  <a:lnTo>
                    <a:pt x="3708" y="6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19" name="Google Shape;4219;gefe2f4b35a_0_17"/>
            <p:cNvSpPr/>
            <p:nvPr/>
          </p:nvSpPr>
          <p:spPr>
            <a:xfrm>
              <a:off x="13639516" y="945800"/>
              <a:ext cx="54609" cy="21590"/>
            </a:xfrm>
            <a:custGeom>
              <a:rect b="b" l="l" r="r" t="t"/>
              <a:pathLst>
                <a:path extrusionOk="0" h="21590" w="54609">
                  <a:moveTo>
                    <a:pt x="41719" y="0"/>
                  </a:moveTo>
                  <a:lnTo>
                    <a:pt x="5461" y="14973"/>
                  </a:lnTo>
                  <a:lnTo>
                    <a:pt x="0" y="19951"/>
                  </a:lnTo>
                  <a:lnTo>
                    <a:pt x="2895" y="19951"/>
                  </a:lnTo>
                  <a:lnTo>
                    <a:pt x="6946" y="20942"/>
                  </a:lnTo>
                  <a:lnTo>
                    <a:pt x="10668" y="21336"/>
                  </a:lnTo>
                  <a:lnTo>
                    <a:pt x="20802" y="21336"/>
                  </a:lnTo>
                  <a:lnTo>
                    <a:pt x="26428" y="19850"/>
                  </a:lnTo>
                  <a:lnTo>
                    <a:pt x="36296" y="16865"/>
                  </a:lnTo>
                  <a:lnTo>
                    <a:pt x="40538" y="15379"/>
                  </a:lnTo>
                  <a:lnTo>
                    <a:pt x="47942" y="15379"/>
                  </a:lnTo>
                  <a:lnTo>
                    <a:pt x="51168" y="16548"/>
                  </a:lnTo>
                  <a:lnTo>
                    <a:pt x="54394" y="19951"/>
                  </a:lnTo>
                  <a:lnTo>
                    <a:pt x="54421" y="10522"/>
                  </a:lnTo>
                  <a:lnTo>
                    <a:pt x="51981" y="4365"/>
                  </a:lnTo>
                  <a:lnTo>
                    <a:pt x="47578" y="1013"/>
                  </a:lnTo>
                  <a:lnTo>
                    <a:pt x="4171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20" name="Google Shape;4220;gefe2f4b35a_0_17"/>
            <p:cNvSpPr/>
            <p:nvPr/>
          </p:nvSpPr>
          <p:spPr>
            <a:xfrm>
              <a:off x="1348320" y="951178"/>
              <a:ext cx="6748145" cy="49530"/>
            </a:xfrm>
            <a:custGeom>
              <a:rect b="b" l="l" r="r" t="t"/>
              <a:pathLst>
                <a:path extrusionOk="0" h="49530" w="6748145">
                  <a:moveTo>
                    <a:pt x="58991" y="21844"/>
                  </a:moveTo>
                  <a:lnTo>
                    <a:pt x="56438" y="22110"/>
                  </a:lnTo>
                  <a:lnTo>
                    <a:pt x="46926" y="22212"/>
                  </a:lnTo>
                  <a:lnTo>
                    <a:pt x="30276" y="21424"/>
                  </a:lnTo>
                  <a:lnTo>
                    <a:pt x="26301" y="21424"/>
                  </a:lnTo>
                  <a:lnTo>
                    <a:pt x="16471" y="21996"/>
                  </a:lnTo>
                  <a:lnTo>
                    <a:pt x="8305" y="24257"/>
                  </a:lnTo>
                  <a:lnTo>
                    <a:pt x="2552" y="28968"/>
                  </a:lnTo>
                  <a:lnTo>
                    <a:pt x="0" y="36931"/>
                  </a:lnTo>
                  <a:lnTo>
                    <a:pt x="2641" y="36652"/>
                  </a:lnTo>
                  <a:lnTo>
                    <a:pt x="12293" y="36550"/>
                  </a:lnTo>
                  <a:lnTo>
                    <a:pt x="28562" y="37274"/>
                  </a:lnTo>
                  <a:lnTo>
                    <a:pt x="32448" y="37274"/>
                  </a:lnTo>
                  <a:lnTo>
                    <a:pt x="42316" y="36703"/>
                  </a:lnTo>
                  <a:lnTo>
                    <a:pt x="50558" y="34455"/>
                  </a:lnTo>
                  <a:lnTo>
                    <a:pt x="56375" y="29768"/>
                  </a:lnTo>
                  <a:lnTo>
                    <a:pt x="58991" y="21844"/>
                  </a:lnTo>
                  <a:close/>
                </a:path>
                <a:path extrusionOk="0" h="49530" w="6748145">
                  <a:moveTo>
                    <a:pt x="3043212" y="20345"/>
                  </a:moveTo>
                  <a:lnTo>
                    <a:pt x="3042183" y="14579"/>
                  </a:lnTo>
                  <a:lnTo>
                    <a:pt x="3033979" y="12636"/>
                  </a:lnTo>
                  <a:lnTo>
                    <a:pt x="3029623" y="6362"/>
                  </a:lnTo>
                  <a:lnTo>
                    <a:pt x="3019310" y="6362"/>
                  </a:lnTo>
                  <a:lnTo>
                    <a:pt x="3017380" y="6362"/>
                  </a:lnTo>
                  <a:lnTo>
                    <a:pt x="3015234" y="6578"/>
                  </a:lnTo>
                  <a:lnTo>
                    <a:pt x="3012821" y="7086"/>
                  </a:lnTo>
                  <a:lnTo>
                    <a:pt x="3010763" y="14478"/>
                  </a:lnTo>
                  <a:lnTo>
                    <a:pt x="3013532" y="19608"/>
                  </a:lnTo>
                  <a:lnTo>
                    <a:pt x="3019488" y="22593"/>
                  </a:lnTo>
                  <a:lnTo>
                    <a:pt x="3026994" y="23558"/>
                  </a:lnTo>
                  <a:lnTo>
                    <a:pt x="3035185" y="23558"/>
                  </a:lnTo>
                  <a:lnTo>
                    <a:pt x="3043212" y="20345"/>
                  </a:lnTo>
                  <a:close/>
                </a:path>
                <a:path extrusionOk="0" h="49530" w="6748145">
                  <a:moveTo>
                    <a:pt x="3955491" y="36918"/>
                  </a:moveTo>
                  <a:lnTo>
                    <a:pt x="3948341" y="34302"/>
                  </a:lnTo>
                  <a:lnTo>
                    <a:pt x="3944023" y="28829"/>
                  </a:lnTo>
                  <a:lnTo>
                    <a:pt x="3939616" y="23406"/>
                  </a:lnTo>
                  <a:lnTo>
                    <a:pt x="3932237" y="20942"/>
                  </a:lnTo>
                  <a:lnTo>
                    <a:pt x="3930853" y="20942"/>
                  </a:lnTo>
                  <a:lnTo>
                    <a:pt x="3929303" y="21120"/>
                  </a:lnTo>
                  <a:lnTo>
                    <a:pt x="3927551" y="21501"/>
                  </a:lnTo>
                  <a:lnTo>
                    <a:pt x="3926306" y="26479"/>
                  </a:lnTo>
                  <a:lnTo>
                    <a:pt x="3928783" y="35204"/>
                  </a:lnTo>
                  <a:lnTo>
                    <a:pt x="3933380" y="42443"/>
                  </a:lnTo>
                  <a:lnTo>
                    <a:pt x="3939184" y="47383"/>
                  </a:lnTo>
                  <a:lnTo>
                    <a:pt x="3945293" y="49199"/>
                  </a:lnTo>
                  <a:lnTo>
                    <a:pt x="3949890" y="49199"/>
                  </a:lnTo>
                  <a:lnTo>
                    <a:pt x="3953929" y="45669"/>
                  </a:lnTo>
                  <a:lnTo>
                    <a:pt x="3955491" y="36918"/>
                  </a:lnTo>
                  <a:close/>
                </a:path>
                <a:path extrusionOk="0" h="49530" w="6748145">
                  <a:moveTo>
                    <a:pt x="4964900" y="7086"/>
                  </a:moveTo>
                  <a:lnTo>
                    <a:pt x="4961636" y="8699"/>
                  </a:lnTo>
                  <a:lnTo>
                    <a:pt x="4958486" y="9334"/>
                  </a:lnTo>
                  <a:lnTo>
                    <a:pt x="4949710" y="9334"/>
                  </a:lnTo>
                  <a:lnTo>
                    <a:pt x="4944453" y="6997"/>
                  </a:lnTo>
                  <a:lnTo>
                    <a:pt x="4935131" y="2336"/>
                  </a:lnTo>
                  <a:lnTo>
                    <a:pt x="4931067" y="0"/>
                  </a:lnTo>
                  <a:lnTo>
                    <a:pt x="4927714" y="0"/>
                  </a:lnTo>
                  <a:lnTo>
                    <a:pt x="4924742" y="0"/>
                  </a:lnTo>
                  <a:lnTo>
                    <a:pt x="4922329" y="1828"/>
                  </a:lnTo>
                  <a:lnTo>
                    <a:pt x="4920539" y="7086"/>
                  </a:lnTo>
                  <a:lnTo>
                    <a:pt x="4930038" y="11125"/>
                  </a:lnTo>
                  <a:lnTo>
                    <a:pt x="4948313" y="23774"/>
                  </a:lnTo>
                  <a:lnTo>
                    <a:pt x="4955857" y="26466"/>
                  </a:lnTo>
                  <a:lnTo>
                    <a:pt x="4960632" y="26466"/>
                  </a:lnTo>
                  <a:lnTo>
                    <a:pt x="4963985" y="21615"/>
                  </a:lnTo>
                  <a:lnTo>
                    <a:pt x="4964900" y="7086"/>
                  </a:lnTo>
                  <a:close/>
                </a:path>
                <a:path extrusionOk="0" h="49530" w="6748145">
                  <a:moveTo>
                    <a:pt x="5487695" y="7086"/>
                  </a:moveTo>
                  <a:lnTo>
                    <a:pt x="5474170" y="8255"/>
                  </a:lnTo>
                  <a:lnTo>
                    <a:pt x="5462003" y="10833"/>
                  </a:lnTo>
                  <a:lnTo>
                    <a:pt x="5451665" y="15227"/>
                  </a:lnTo>
                  <a:lnTo>
                    <a:pt x="5443664" y="21831"/>
                  </a:lnTo>
                  <a:lnTo>
                    <a:pt x="5449443" y="23558"/>
                  </a:lnTo>
                  <a:lnTo>
                    <a:pt x="5452326" y="28168"/>
                  </a:lnTo>
                  <a:lnTo>
                    <a:pt x="5450878" y="36918"/>
                  </a:lnTo>
                  <a:lnTo>
                    <a:pt x="5463667" y="33045"/>
                  </a:lnTo>
                  <a:lnTo>
                    <a:pt x="5474894" y="27622"/>
                  </a:lnTo>
                  <a:lnTo>
                    <a:pt x="5483314" y="19405"/>
                  </a:lnTo>
                  <a:lnTo>
                    <a:pt x="5487695" y="7086"/>
                  </a:lnTo>
                  <a:close/>
                </a:path>
                <a:path extrusionOk="0" h="49530" w="6748145">
                  <a:moveTo>
                    <a:pt x="6747891" y="13843"/>
                  </a:moveTo>
                  <a:lnTo>
                    <a:pt x="6747408" y="7099"/>
                  </a:lnTo>
                  <a:lnTo>
                    <a:pt x="6745783" y="7708"/>
                  </a:lnTo>
                  <a:lnTo>
                    <a:pt x="6743789" y="7924"/>
                  </a:lnTo>
                  <a:lnTo>
                    <a:pt x="6738379" y="7924"/>
                  </a:lnTo>
                  <a:lnTo>
                    <a:pt x="6723786" y="6083"/>
                  </a:lnTo>
                  <a:lnTo>
                    <a:pt x="6720586" y="6083"/>
                  </a:lnTo>
                  <a:lnTo>
                    <a:pt x="6714426" y="6083"/>
                  </a:lnTo>
                  <a:lnTo>
                    <a:pt x="6709969" y="7810"/>
                  </a:lnTo>
                  <a:lnTo>
                    <a:pt x="6710566" y="14579"/>
                  </a:lnTo>
                  <a:lnTo>
                    <a:pt x="6712191" y="13970"/>
                  </a:lnTo>
                  <a:lnTo>
                    <a:pt x="6714185" y="13741"/>
                  </a:lnTo>
                  <a:lnTo>
                    <a:pt x="6719583" y="13741"/>
                  </a:lnTo>
                  <a:lnTo>
                    <a:pt x="6734035" y="15544"/>
                  </a:lnTo>
                  <a:lnTo>
                    <a:pt x="6743382" y="15544"/>
                  </a:lnTo>
                  <a:lnTo>
                    <a:pt x="6747891" y="138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21" name="Google Shape;4221;gefe2f4b35a_0_17"/>
            <p:cNvSpPr/>
            <p:nvPr/>
          </p:nvSpPr>
          <p:spPr>
            <a:xfrm>
              <a:off x="5274386" y="972673"/>
              <a:ext cx="1904" cy="5080"/>
            </a:xfrm>
            <a:custGeom>
              <a:rect b="b" l="l" r="r" t="t"/>
              <a:pathLst>
                <a:path extrusionOk="0" h="5080" w="1904">
                  <a:moveTo>
                    <a:pt x="1485" y="0"/>
                  </a:moveTo>
                  <a:lnTo>
                    <a:pt x="558" y="215"/>
                  </a:lnTo>
                  <a:lnTo>
                    <a:pt x="76" y="342"/>
                  </a:lnTo>
                  <a:lnTo>
                    <a:pt x="0" y="1905"/>
                  </a:lnTo>
                  <a:lnTo>
                    <a:pt x="50" y="3454"/>
                  </a:lnTo>
                  <a:lnTo>
                    <a:pt x="241" y="4991"/>
                  </a:lnTo>
                  <a:lnTo>
                    <a:pt x="1054" y="1752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22" name="Google Shape;4222;gefe2f4b35a_0_17"/>
            <p:cNvSpPr/>
            <p:nvPr/>
          </p:nvSpPr>
          <p:spPr>
            <a:xfrm>
              <a:off x="12485789" y="973010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897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897" y="1508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23" name="Google Shape;4223;gefe2f4b35a_0_17"/>
            <p:cNvSpPr/>
            <p:nvPr/>
          </p:nvSpPr>
          <p:spPr>
            <a:xfrm>
              <a:off x="1290405" y="981966"/>
              <a:ext cx="21590" cy="21590"/>
            </a:xfrm>
            <a:custGeom>
              <a:rect b="b" l="l" r="r" t="t"/>
              <a:pathLst>
                <a:path extrusionOk="0" h="21590" w="21590">
                  <a:moveTo>
                    <a:pt x="21069" y="0"/>
                  </a:moveTo>
                  <a:lnTo>
                    <a:pt x="10572" y="8418"/>
                  </a:lnTo>
                  <a:lnTo>
                    <a:pt x="0" y="16751"/>
                  </a:lnTo>
                  <a:lnTo>
                    <a:pt x="4203" y="19062"/>
                  </a:lnTo>
                  <a:lnTo>
                    <a:pt x="8229" y="21501"/>
                  </a:lnTo>
                  <a:lnTo>
                    <a:pt x="16535" y="21501"/>
                  </a:lnTo>
                  <a:lnTo>
                    <a:pt x="18656" y="21285"/>
                  </a:lnTo>
                  <a:lnTo>
                    <a:pt x="21069" y="20777"/>
                  </a:lnTo>
                  <a:lnTo>
                    <a:pt x="210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24" name="Google Shape;4224;gefe2f4b35a_0_17"/>
            <p:cNvSpPr/>
            <p:nvPr/>
          </p:nvSpPr>
          <p:spPr>
            <a:xfrm>
              <a:off x="1282086" y="979970"/>
              <a:ext cx="29844" cy="19050"/>
            </a:xfrm>
            <a:custGeom>
              <a:rect b="b" l="l" r="r" t="t"/>
              <a:pathLst>
                <a:path extrusionOk="0" h="19050" w="29844">
                  <a:moveTo>
                    <a:pt x="23926" y="0"/>
                  </a:moveTo>
                  <a:lnTo>
                    <a:pt x="21450" y="0"/>
                  </a:lnTo>
                  <a:lnTo>
                    <a:pt x="13164" y="863"/>
                  </a:lnTo>
                  <a:lnTo>
                    <a:pt x="6710" y="3576"/>
                  </a:lnTo>
                  <a:lnTo>
                    <a:pt x="2263" y="8320"/>
                  </a:lnTo>
                  <a:lnTo>
                    <a:pt x="0" y="15278"/>
                  </a:lnTo>
                  <a:lnTo>
                    <a:pt x="3200" y="16014"/>
                  </a:lnTo>
                  <a:lnTo>
                    <a:pt x="5791" y="17360"/>
                  </a:lnTo>
                  <a:lnTo>
                    <a:pt x="8318" y="18745"/>
                  </a:lnTo>
                  <a:lnTo>
                    <a:pt x="24149" y="6213"/>
                  </a:lnTo>
                  <a:lnTo>
                    <a:pt x="29387" y="1993"/>
                  </a:lnTo>
                  <a:lnTo>
                    <a:pt x="29387" y="533"/>
                  </a:lnTo>
                  <a:lnTo>
                    <a:pt x="26568" y="177"/>
                  </a:lnTo>
                  <a:lnTo>
                    <a:pt x="239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25" name="Google Shape;4225;gefe2f4b35a_0_17"/>
            <p:cNvSpPr/>
            <p:nvPr/>
          </p:nvSpPr>
          <p:spPr>
            <a:xfrm>
              <a:off x="1706257" y="978851"/>
              <a:ext cx="1535430" cy="17780"/>
            </a:xfrm>
            <a:custGeom>
              <a:rect b="b" l="l" r="r" t="t"/>
              <a:pathLst>
                <a:path extrusionOk="0" h="17780" w="1535430">
                  <a:moveTo>
                    <a:pt x="17843" y="9245"/>
                  </a:moveTo>
                  <a:lnTo>
                    <a:pt x="12954" y="4838"/>
                  </a:lnTo>
                  <a:lnTo>
                    <a:pt x="9118" y="3187"/>
                  </a:lnTo>
                  <a:lnTo>
                    <a:pt x="6273" y="3187"/>
                  </a:lnTo>
                  <a:lnTo>
                    <a:pt x="2070" y="3187"/>
                  </a:lnTo>
                  <a:lnTo>
                    <a:pt x="50" y="6794"/>
                  </a:lnTo>
                  <a:lnTo>
                    <a:pt x="0" y="14008"/>
                  </a:lnTo>
                  <a:lnTo>
                    <a:pt x="1968" y="17614"/>
                  </a:lnTo>
                  <a:lnTo>
                    <a:pt x="8699" y="17614"/>
                  </a:lnTo>
                  <a:lnTo>
                    <a:pt x="12763" y="15405"/>
                  </a:lnTo>
                  <a:lnTo>
                    <a:pt x="17843" y="9245"/>
                  </a:lnTo>
                  <a:close/>
                </a:path>
                <a:path extrusionOk="0" h="17780" w="1535430">
                  <a:moveTo>
                    <a:pt x="1432115" y="1651"/>
                  </a:moveTo>
                  <a:lnTo>
                    <a:pt x="1417345" y="1651"/>
                  </a:lnTo>
                  <a:lnTo>
                    <a:pt x="1417345" y="16395"/>
                  </a:lnTo>
                  <a:lnTo>
                    <a:pt x="1432115" y="16395"/>
                  </a:lnTo>
                  <a:lnTo>
                    <a:pt x="1432115" y="1651"/>
                  </a:lnTo>
                  <a:close/>
                </a:path>
                <a:path extrusionOk="0" h="17780" w="1535430">
                  <a:moveTo>
                    <a:pt x="1535099" y="1651"/>
                  </a:moveTo>
                  <a:lnTo>
                    <a:pt x="1527911" y="482"/>
                  </a:lnTo>
                  <a:lnTo>
                    <a:pt x="1522196" y="0"/>
                  </a:lnTo>
                  <a:lnTo>
                    <a:pt x="1517751" y="0"/>
                  </a:lnTo>
                  <a:lnTo>
                    <a:pt x="1507629" y="0"/>
                  </a:lnTo>
                  <a:lnTo>
                    <a:pt x="1504048" y="2489"/>
                  </a:lnTo>
                  <a:lnTo>
                    <a:pt x="1505077" y="7480"/>
                  </a:lnTo>
                  <a:lnTo>
                    <a:pt x="1509661" y="9969"/>
                  </a:lnTo>
                  <a:lnTo>
                    <a:pt x="1521548" y="9969"/>
                  </a:lnTo>
                  <a:lnTo>
                    <a:pt x="1528610" y="7848"/>
                  </a:lnTo>
                  <a:lnTo>
                    <a:pt x="1535099" y="16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26" name="Google Shape;4226;gefe2f4b35a_0_17"/>
            <p:cNvSpPr/>
            <p:nvPr/>
          </p:nvSpPr>
          <p:spPr>
            <a:xfrm>
              <a:off x="13310938" y="980338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4147" y="0"/>
                  </a:moveTo>
                  <a:lnTo>
                    <a:pt x="8788" y="0"/>
                  </a:lnTo>
                  <a:lnTo>
                    <a:pt x="8293" y="0"/>
                  </a:lnTo>
                  <a:lnTo>
                    <a:pt x="7772" y="50"/>
                  </a:lnTo>
                  <a:lnTo>
                    <a:pt x="7226" y="165"/>
                  </a:lnTo>
                  <a:lnTo>
                    <a:pt x="6959" y="4279"/>
                  </a:lnTo>
                  <a:lnTo>
                    <a:pt x="6489" y="7924"/>
                  </a:lnTo>
                  <a:lnTo>
                    <a:pt x="1308" y="7924"/>
                  </a:lnTo>
                  <a:lnTo>
                    <a:pt x="685" y="7874"/>
                  </a:lnTo>
                  <a:lnTo>
                    <a:pt x="0" y="7759"/>
                  </a:lnTo>
                  <a:lnTo>
                    <a:pt x="0" y="22402"/>
                  </a:lnTo>
                  <a:lnTo>
                    <a:pt x="2463" y="24003"/>
                  </a:lnTo>
                  <a:lnTo>
                    <a:pt x="4648" y="24688"/>
                  </a:lnTo>
                  <a:lnTo>
                    <a:pt x="12306" y="24688"/>
                  </a:lnTo>
                  <a:lnTo>
                    <a:pt x="15532" y="18516"/>
                  </a:lnTo>
                  <a:lnTo>
                    <a:pt x="16459" y="6172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27" name="Google Shape;4227;gefe2f4b35a_0_17"/>
            <p:cNvSpPr/>
            <p:nvPr/>
          </p:nvSpPr>
          <p:spPr>
            <a:xfrm>
              <a:off x="3155324" y="988103"/>
              <a:ext cx="26035" cy="38100"/>
            </a:xfrm>
            <a:custGeom>
              <a:rect b="b" l="l" r="r" t="t"/>
              <a:pathLst>
                <a:path extrusionOk="0" h="38100" w="26035">
                  <a:moveTo>
                    <a:pt x="5141" y="0"/>
                  </a:moveTo>
                  <a:lnTo>
                    <a:pt x="395" y="8313"/>
                  </a:lnTo>
                  <a:lnTo>
                    <a:pt x="0" y="17370"/>
                  </a:lnTo>
                  <a:lnTo>
                    <a:pt x="3179" y="26317"/>
                  </a:lnTo>
                  <a:lnTo>
                    <a:pt x="9155" y="34302"/>
                  </a:lnTo>
                  <a:lnTo>
                    <a:pt x="14793" y="35369"/>
                  </a:lnTo>
                  <a:lnTo>
                    <a:pt x="20254" y="36601"/>
                  </a:lnTo>
                  <a:lnTo>
                    <a:pt x="25525" y="38023"/>
                  </a:lnTo>
                  <a:lnTo>
                    <a:pt x="22906" y="25965"/>
                  </a:lnTo>
                  <a:lnTo>
                    <a:pt x="19767" y="14463"/>
                  </a:lnTo>
                  <a:lnTo>
                    <a:pt x="14411" y="5235"/>
                  </a:lnTo>
                  <a:lnTo>
                    <a:pt x="5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28" name="Google Shape;4228;gefe2f4b35a_0_17"/>
            <p:cNvSpPr/>
            <p:nvPr/>
          </p:nvSpPr>
          <p:spPr>
            <a:xfrm>
              <a:off x="3164479" y="1022410"/>
              <a:ext cx="18414" cy="10159"/>
            </a:xfrm>
            <a:custGeom>
              <a:rect b="b" l="l" r="r" t="t"/>
              <a:pathLst>
                <a:path extrusionOk="0" h="10159" w="18414">
                  <a:moveTo>
                    <a:pt x="0" y="0"/>
                  </a:moveTo>
                  <a:lnTo>
                    <a:pt x="4965" y="5041"/>
                  </a:lnTo>
                  <a:lnTo>
                    <a:pt x="11417" y="8763"/>
                  </a:lnTo>
                  <a:lnTo>
                    <a:pt x="18148" y="9829"/>
                  </a:lnTo>
                  <a:lnTo>
                    <a:pt x="17462" y="7874"/>
                  </a:lnTo>
                  <a:lnTo>
                    <a:pt x="16891" y="5829"/>
                  </a:lnTo>
                  <a:lnTo>
                    <a:pt x="16370" y="3721"/>
                  </a:lnTo>
                  <a:lnTo>
                    <a:pt x="11099" y="2286"/>
                  </a:lnTo>
                  <a:lnTo>
                    <a:pt x="5626" y="10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29" name="Google Shape;4229;gefe2f4b35a_0_17"/>
            <p:cNvSpPr/>
            <p:nvPr/>
          </p:nvSpPr>
          <p:spPr>
            <a:xfrm>
              <a:off x="771899" y="994788"/>
              <a:ext cx="17145" cy="19684"/>
            </a:xfrm>
            <a:custGeom>
              <a:rect b="b" l="l" r="r" t="t"/>
              <a:pathLst>
                <a:path extrusionOk="0" h="19684" w="17145">
                  <a:moveTo>
                    <a:pt x="8737" y="0"/>
                  </a:moveTo>
                  <a:lnTo>
                    <a:pt x="4965" y="0"/>
                  </a:lnTo>
                  <a:lnTo>
                    <a:pt x="1879" y="38"/>
                  </a:lnTo>
                  <a:lnTo>
                    <a:pt x="406" y="114"/>
                  </a:lnTo>
                  <a:lnTo>
                    <a:pt x="0" y="18161"/>
                  </a:lnTo>
                  <a:lnTo>
                    <a:pt x="5638" y="19634"/>
                  </a:lnTo>
                  <a:lnTo>
                    <a:pt x="13182" y="19634"/>
                  </a:lnTo>
                  <a:lnTo>
                    <a:pt x="16078" y="15709"/>
                  </a:lnTo>
                  <a:lnTo>
                    <a:pt x="16776" y="457"/>
                  </a:lnTo>
                  <a:lnTo>
                    <a:pt x="12725" y="203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30" name="Google Shape;4230;gefe2f4b35a_0_17"/>
            <p:cNvSpPr/>
            <p:nvPr/>
          </p:nvSpPr>
          <p:spPr>
            <a:xfrm>
              <a:off x="751873" y="994906"/>
              <a:ext cx="20954" cy="18415"/>
            </a:xfrm>
            <a:custGeom>
              <a:rect b="b" l="l" r="r" t="t"/>
              <a:pathLst>
                <a:path extrusionOk="0" h="18415" w="20954">
                  <a:moveTo>
                    <a:pt x="20434" y="0"/>
                  </a:moveTo>
                  <a:lnTo>
                    <a:pt x="12612" y="1055"/>
                  </a:lnTo>
                  <a:lnTo>
                    <a:pt x="6292" y="3605"/>
                  </a:lnTo>
                  <a:lnTo>
                    <a:pt x="1935" y="8124"/>
                  </a:lnTo>
                  <a:lnTo>
                    <a:pt x="0" y="15087"/>
                  </a:lnTo>
                  <a:lnTo>
                    <a:pt x="2120" y="15036"/>
                  </a:lnTo>
                  <a:lnTo>
                    <a:pt x="7899" y="15036"/>
                  </a:lnTo>
                  <a:lnTo>
                    <a:pt x="12903" y="16167"/>
                  </a:lnTo>
                  <a:lnTo>
                    <a:pt x="20027" y="18046"/>
                  </a:lnTo>
                  <a:lnTo>
                    <a:pt x="204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31" name="Google Shape;4231;gefe2f4b35a_0_17"/>
            <p:cNvSpPr/>
            <p:nvPr/>
          </p:nvSpPr>
          <p:spPr>
            <a:xfrm>
              <a:off x="144056" y="995247"/>
              <a:ext cx="4939030" cy="22859"/>
            </a:xfrm>
            <a:custGeom>
              <a:rect b="b" l="l" r="r" t="t"/>
              <a:pathLst>
                <a:path extrusionOk="0" h="22859" w="4939030">
                  <a:moveTo>
                    <a:pt x="25603" y="7505"/>
                  </a:moveTo>
                  <a:lnTo>
                    <a:pt x="19621" y="6413"/>
                  </a:lnTo>
                  <a:lnTo>
                    <a:pt x="14909" y="5956"/>
                  </a:lnTo>
                  <a:lnTo>
                    <a:pt x="11252" y="5956"/>
                  </a:lnTo>
                  <a:lnTo>
                    <a:pt x="2679" y="5956"/>
                  </a:lnTo>
                  <a:lnTo>
                    <a:pt x="0" y="8445"/>
                  </a:lnTo>
                  <a:lnTo>
                    <a:pt x="1498" y="13436"/>
                  </a:lnTo>
                  <a:lnTo>
                    <a:pt x="5676" y="15925"/>
                  </a:lnTo>
                  <a:lnTo>
                    <a:pt x="15582" y="15925"/>
                  </a:lnTo>
                  <a:lnTo>
                    <a:pt x="21170" y="13779"/>
                  </a:lnTo>
                  <a:lnTo>
                    <a:pt x="25603" y="7505"/>
                  </a:lnTo>
                  <a:close/>
                </a:path>
                <a:path extrusionOk="0" h="22859" w="4939030">
                  <a:moveTo>
                    <a:pt x="1439900" y="22352"/>
                  </a:moveTo>
                  <a:lnTo>
                    <a:pt x="1439633" y="6261"/>
                  </a:lnTo>
                  <a:lnTo>
                    <a:pt x="1435671" y="3568"/>
                  </a:lnTo>
                  <a:lnTo>
                    <a:pt x="1428851" y="3568"/>
                  </a:lnTo>
                  <a:lnTo>
                    <a:pt x="1422742" y="4254"/>
                  </a:lnTo>
                  <a:lnTo>
                    <a:pt x="1417599" y="4254"/>
                  </a:lnTo>
                  <a:lnTo>
                    <a:pt x="1413954" y="3429"/>
                  </a:lnTo>
                  <a:lnTo>
                    <a:pt x="1410550" y="0"/>
                  </a:lnTo>
                  <a:lnTo>
                    <a:pt x="1412227" y="11353"/>
                  </a:lnTo>
                  <a:lnTo>
                    <a:pt x="1419186" y="17360"/>
                  </a:lnTo>
                  <a:lnTo>
                    <a:pt x="1429156" y="20269"/>
                  </a:lnTo>
                  <a:lnTo>
                    <a:pt x="1439900" y="22352"/>
                  </a:lnTo>
                  <a:close/>
                </a:path>
                <a:path extrusionOk="0" h="22859" w="4939030">
                  <a:moveTo>
                    <a:pt x="4938801" y="21564"/>
                  </a:moveTo>
                  <a:lnTo>
                    <a:pt x="4933823" y="21285"/>
                  </a:lnTo>
                  <a:lnTo>
                    <a:pt x="4928921" y="21043"/>
                  </a:lnTo>
                  <a:lnTo>
                    <a:pt x="4924082" y="20840"/>
                  </a:lnTo>
                  <a:lnTo>
                    <a:pt x="4924082" y="22364"/>
                  </a:lnTo>
                  <a:lnTo>
                    <a:pt x="4938801" y="22364"/>
                  </a:lnTo>
                  <a:lnTo>
                    <a:pt x="4938801" y="2156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32" name="Google Shape;4232;gefe2f4b35a_0_17"/>
            <p:cNvSpPr/>
            <p:nvPr/>
          </p:nvSpPr>
          <p:spPr>
            <a:xfrm>
              <a:off x="5068145" y="1002741"/>
              <a:ext cx="15239" cy="14605"/>
            </a:xfrm>
            <a:custGeom>
              <a:rect b="b" l="l" r="r" t="t"/>
              <a:pathLst>
                <a:path extrusionOk="0" h="14605" w="15239">
                  <a:moveTo>
                    <a:pt x="14719" y="0"/>
                  </a:moveTo>
                  <a:lnTo>
                    <a:pt x="0" y="0"/>
                  </a:lnTo>
                  <a:lnTo>
                    <a:pt x="0" y="13335"/>
                  </a:lnTo>
                  <a:lnTo>
                    <a:pt x="4825" y="13538"/>
                  </a:lnTo>
                  <a:lnTo>
                    <a:pt x="14719" y="14071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33" name="Google Shape;4233;gefe2f4b35a_0_17"/>
            <p:cNvSpPr/>
            <p:nvPr/>
          </p:nvSpPr>
          <p:spPr>
            <a:xfrm>
              <a:off x="100380" y="1010004"/>
              <a:ext cx="3178175" cy="23494"/>
            </a:xfrm>
            <a:custGeom>
              <a:rect b="b" l="l" r="r" t="t"/>
              <a:pathLst>
                <a:path extrusionOk="0" h="23494" w="3178175">
                  <a:moveTo>
                    <a:pt x="10350" y="7594"/>
                  </a:moveTo>
                  <a:lnTo>
                    <a:pt x="6934" y="6997"/>
                  </a:lnTo>
                  <a:lnTo>
                    <a:pt x="5384" y="6781"/>
                  </a:lnTo>
                  <a:lnTo>
                    <a:pt x="3568" y="9613"/>
                  </a:lnTo>
                  <a:lnTo>
                    <a:pt x="0" y="15290"/>
                  </a:lnTo>
                  <a:lnTo>
                    <a:pt x="3556" y="14287"/>
                  </a:lnTo>
                  <a:lnTo>
                    <a:pt x="7226" y="11950"/>
                  </a:lnTo>
                  <a:lnTo>
                    <a:pt x="10350" y="7594"/>
                  </a:lnTo>
                  <a:close/>
                </a:path>
                <a:path extrusionOk="0" h="23494" w="3178175">
                  <a:moveTo>
                    <a:pt x="828128" y="22237"/>
                  </a:moveTo>
                  <a:lnTo>
                    <a:pt x="826566" y="13233"/>
                  </a:lnTo>
                  <a:lnTo>
                    <a:pt x="822731" y="7226"/>
                  </a:lnTo>
                  <a:lnTo>
                    <a:pt x="817181" y="3886"/>
                  </a:lnTo>
                  <a:lnTo>
                    <a:pt x="810501" y="2844"/>
                  </a:lnTo>
                  <a:lnTo>
                    <a:pt x="803148" y="3797"/>
                  </a:lnTo>
                  <a:lnTo>
                    <a:pt x="795858" y="6400"/>
                  </a:lnTo>
                  <a:lnTo>
                    <a:pt x="789203" y="10287"/>
                  </a:lnTo>
                  <a:lnTo>
                    <a:pt x="783818" y="15087"/>
                  </a:lnTo>
                  <a:lnTo>
                    <a:pt x="786828" y="14351"/>
                  </a:lnTo>
                  <a:lnTo>
                    <a:pt x="789432" y="14033"/>
                  </a:lnTo>
                  <a:lnTo>
                    <a:pt x="797966" y="14033"/>
                  </a:lnTo>
                  <a:lnTo>
                    <a:pt x="813943" y="23291"/>
                  </a:lnTo>
                  <a:lnTo>
                    <a:pt x="822490" y="23291"/>
                  </a:lnTo>
                  <a:lnTo>
                    <a:pt x="825106" y="22974"/>
                  </a:lnTo>
                  <a:lnTo>
                    <a:pt x="828128" y="22237"/>
                  </a:lnTo>
                  <a:close/>
                </a:path>
                <a:path extrusionOk="0" h="23494" w="3178175">
                  <a:moveTo>
                    <a:pt x="1329080" y="22237"/>
                  </a:moveTo>
                  <a:lnTo>
                    <a:pt x="1327315" y="11099"/>
                  </a:lnTo>
                  <a:lnTo>
                    <a:pt x="1320393" y="5118"/>
                  </a:lnTo>
                  <a:lnTo>
                    <a:pt x="1310398" y="2133"/>
                  </a:lnTo>
                  <a:lnTo>
                    <a:pt x="1299413" y="0"/>
                  </a:lnTo>
                  <a:lnTo>
                    <a:pt x="1299908" y="10668"/>
                  </a:lnTo>
                  <a:lnTo>
                    <a:pt x="1304061" y="17678"/>
                  </a:lnTo>
                  <a:lnTo>
                    <a:pt x="1311351" y="21526"/>
                  </a:lnTo>
                  <a:lnTo>
                    <a:pt x="1321282" y="22694"/>
                  </a:lnTo>
                  <a:lnTo>
                    <a:pt x="1323733" y="22694"/>
                  </a:lnTo>
                  <a:lnTo>
                    <a:pt x="1326337" y="22529"/>
                  </a:lnTo>
                  <a:lnTo>
                    <a:pt x="1329080" y="22237"/>
                  </a:lnTo>
                  <a:close/>
                </a:path>
                <a:path extrusionOk="0" h="23494" w="3178175">
                  <a:moveTo>
                    <a:pt x="2397366" y="12979"/>
                  </a:moveTo>
                  <a:lnTo>
                    <a:pt x="2394166" y="6286"/>
                  </a:lnTo>
                  <a:lnTo>
                    <a:pt x="2388705" y="2209"/>
                  </a:lnTo>
                  <a:lnTo>
                    <a:pt x="2382177" y="838"/>
                  </a:lnTo>
                  <a:lnTo>
                    <a:pt x="2375103" y="838"/>
                  </a:lnTo>
                  <a:lnTo>
                    <a:pt x="2368156" y="5473"/>
                  </a:lnTo>
                  <a:lnTo>
                    <a:pt x="2367508" y="15087"/>
                  </a:lnTo>
                  <a:lnTo>
                    <a:pt x="2368651" y="14947"/>
                  </a:lnTo>
                  <a:lnTo>
                    <a:pt x="2369718" y="14884"/>
                  </a:lnTo>
                  <a:lnTo>
                    <a:pt x="2376106" y="14884"/>
                  </a:lnTo>
                  <a:lnTo>
                    <a:pt x="2390063" y="22301"/>
                  </a:lnTo>
                  <a:lnTo>
                    <a:pt x="2396553" y="22275"/>
                  </a:lnTo>
                  <a:lnTo>
                    <a:pt x="2397150" y="22237"/>
                  </a:lnTo>
                  <a:lnTo>
                    <a:pt x="2397366" y="12979"/>
                  </a:lnTo>
                  <a:close/>
                </a:path>
                <a:path extrusionOk="0" h="23494" w="3178175">
                  <a:moveTo>
                    <a:pt x="3177794" y="7607"/>
                  </a:moveTo>
                  <a:lnTo>
                    <a:pt x="3174923" y="2374"/>
                  </a:lnTo>
                  <a:lnTo>
                    <a:pt x="3171672" y="368"/>
                  </a:lnTo>
                  <a:lnTo>
                    <a:pt x="3168662" y="368"/>
                  </a:lnTo>
                  <a:lnTo>
                    <a:pt x="3163608" y="368"/>
                  </a:lnTo>
                  <a:lnTo>
                    <a:pt x="3159239" y="6045"/>
                  </a:lnTo>
                  <a:lnTo>
                    <a:pt x="3157893" y="17399"/>
                  </a:lnTo>
                  <a:lnTo>
                    <a:pt x="3160890" y="23088"/>
                  </a:lnTo>
                  <a:lnTo>
                    <a:pt x="3172663" y="23088"/>
                  </a:lnTo>
                  <a:lnTo>
                    <a:pt x="3175063" y="22821"/>
                  </a:lnTo>
                  <a:lnTo>
                    <a:pt x="3177794" y="22237"/>
                  </a:lnTo>
                  <a:lnTo>
                    <a:pt x="3177794" y="760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34" name="Google Shape;4234;gefe2f4b35a_0_17"/>
            <p:cNvSpPr/>
            <p:nvPr/>
          </p:nvSpPr>
          <p:spPr>
            <a:xfrm>
              <a:off x="85073" y="1016013"/>
              <a:ext cx="20955" cy="10159"/>
            </a:xfrm>
            <a:custGeom>
              <a:rect b="b" l="l" r="r" t="t"/>
              <a:pathLst>
                <a:path extrusionOk="0" h="10159" w="20955">
                  <a:moveTo>
                    <a:pt x="13741" y="0"/>
                  </a:moveTo>
                  <a:lnTo>
                    <a:pt x="11125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16"/>
                  </a:lnTo>
                  <a:lnTo>
                    <a:pt x="5765" y="9893"/>
                  </a:lnTo>
                  <a:lnTo>
                    <a:pt x="12319" y="9893"/>
                  </a:lnTo>
                  <a:lnTo>
                    <a:pt x="13804" y="9702"/>
                  </a:lnTo>
                  <a:lnTo>
                    <a:pt x="15303" y="9283"/>
                  </a:lnTo>
                  <a:lnTo>
                    <a:pt x="18884" y="3594"/>
                  </a:lnTo>
                  <a:lnTo>
                    <a:pt x="20701" y="774"/>
                  </a:lnTo>
                  <a:lnTo>
                    <a:pt x="16903" y="228"/>
                  </a:lnTo>
                  <a:lnTo>
                    <a:pt x="137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35" name="Google Shape;4235;gefe2f4b35a_0_17"/>
            <p:cNvSpPr/>
            <p:nvPr/>
          </p:nvSpPr>
          <p:spPr>
            <a:xfrm>
              <a:off x="1865035" y="1019423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182" y="0"/>
                  </a:moveTo>
                  <a:lnTo>
                    <a:pt x="5943" y="0"/>
                  </a:lnTo>
                  <a:lnTo>
                    <a:pt x="1219" y="0"/>
                  </a:lnTo>
                  <a:lnTo>
                    <a:pt x="0" y="3276"/>
                  </a:lnTo>
                  <a:lnTo>
                    <a:pt x="2095" y="9804"/>
                  </a:lnTo>
                  <a:lnTo>
                    <a:pt x="5397" y="13081"/>
                  </a:lnTo>
                  <a:lnTo>
                    <a:pt x="13080" y="13081"/>
                  </a:lnTo>
                  <a:lnTo>
                    <a:pt x="17043" y="11112"/>
                  </a:lnTo>
                  <a:lnTo>
                    <a:pt x="21031" y="5676"/>
                  </a:lnTo>
                  <a:lnTo>
                    <a:pt x="14084" y="1536"/>
                  </a:lnTo>
                  <a:lnTo>
                    <a:pt x="918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36" name="Google Shape;4236;gefe2f4b35a_0_17"/>
            <p:cNvSpPr/>
            <p:nvPr/>
          </p:nvSpPr>
          <p:spPr>
            <a:xfrm>
              <a:off x="2998453" y="1020935"/>
              <a:ext cx="44450" cy="19050"/>
            </a:xfrm>
            <a:custGeom>
              <a:rect b="b" l="l" r="r" t="t"/>
              <a:pathLst>
                <a:path extrusionOk="0" h="19050" w="44450">
                  <a:moveTo>
                    <a:pt x="28765" y="0"/>
                  </a:moveTo>
                  <a:lnTo>
                    <a:pt x="21120" y="0"/>
                  </a:lnTo>
                  <a:lnTo>
                    <a:pt x="13774" y="875"/>
                  </a:lnTo>
                  <a:lnTo>
                    <a:pt x="7459" y="3911"/>
                  </a:lnTo>
                  <a:lnTo>
                    <a:pt x="2694" y="9719"/>
                  </a:lnTo>
                  <a:lnTo>
                    <a:pt x="0" y="18910"/>
                  </a:lnTo>
                  <a:lnTo>
                    <a:pt x="13544" y="17672"/>
                  </a:lnTo>
                  <a:lnTo>
                    <a:pt x="25719" y="15076"/>
                  </a:lnTo>
                  <a:lnTo>
                    <a:pt x="36038" y="10711"/>
                  </a:lnTo>
                  <a:lnTo>
                    <a:pt x="44018" y="4165"/>
                  </a:lnTo>
                  <a:lnTo>
                    <a:pt x="287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37" name="Google Shape;4237;gefe2f4b35a_0_17"/>
            <p:cNvSpPr/>
            <p:nvPr/>
          </p:nvSpPr>
          <p:spPr>
            <a:xfrm>
              <a:off x="8051366" y="1024562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2336" y="0"/>
                  </a:moveTo>
                  <a:lnTo>
                    <a:pt x="0" y="7493"/>
                  </a:lnTo>
                  <a:lnTo>
                    <a:pt x="279" y="15290"/>
                  </a:lnTo>
                  <a:lnTo>
                    <a:pt x="761" y="15290"/>
                  </a:lnTo>
                  <a:lnTo>
                    <a:pt x="8810" y="14224"/>
                  </a:lnTo>
                  <a:lnTo>
                    <a:pt x="14893" y="11217"/>
                  </a:lnTo>
                  <a:lnTo>
                    <a:pt x="19267" y="6557"/>
                  </a:lnTo>
                  <a:lnTo>
                    <a:pt x="22186" y="533"/>
                  </a:lnTo>
                  <a:lnTo>
                    <a:pt x="13093" y="990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38" name="Google Shape;4238;gefe2f4b35a_0_17"/>
            <p:cNvSpPr/>
            <p:nvPr/>
          </p:nvSpPr>
          <p:spPr>
            <a:xfrm>
              <a:off x="8050715" y="1032052"/>
              <a:ext cx="1270" cy="8255"/>
            </a:xfrm>
            <a:custGeom>
              <a:rect b="b" l="l" r="r" t="t"/>
              <a:pathLst>
                <a:path extrusionOk="0" h="8255" w="1270">
                  <a:moveTo>
                    <a:pt x="647" y="0"/>
                  </a:moveTo>
                  <a:lnTo>
                    <a:pt x="38" y="1955"/>
                  </a:lnTo>
                  <a:lnTo>
                    <a:pt x="0" y="4495"/>
                  </a:lnTo>
                  <a:lnTo>
                    <a:pt x="711" y="7797"/>
                  </a:lnTo>
                  <a:lnTo>
                    <a:pt x="927" y="7797"/>
                  </a:lnTo>
                  <a:lnTo>
                    <a:pt x="749" y="257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39" name="Google Shape;4239;gefe2f4b35a_0_17"/>
            <p:cNvSpPr/>
            <p:nvPr/>
          </p:nvSpPr>
          <p:spPr>
            <a:xfrm>
              <a:off x="12591040" y="1025095"/>
              <a:ext cx="34925" cy="37465"/>
            </a:xfrm>
            <a:custGeom>
              <a:rect b="b" l="l" r="r" t="t"/>
              <a:pathLst>
                <a:path extrusionOk="0" h="37465" w="34925">
                  <a:moveTo>
                    <a:pt x="5200" y="0"/>
                  </a:moveTo>
                  <a:lnTo>
                    <a:pt x="0" y="8277"/>
                  </a:lnTo>
                  <a:lnTo>
                    <a:pt x="1724" y="14781"/>
                  </a:lnTo>
                  <a:lnTo>
                    <a:pt x="5186" y="23140"/>
                  </a:lnTo>
                  <a:lnTo>
                    <a:pt x="5200" y="36982"/>
                  </a:lnTo>
                  <a:lnTo>
                    <a:pt x="7893" y="37274"/>
                  </a:lnTo>
                  <a:lnTo>
                    <a:pt x="10445" y="37426"/>
                  </a:lnTo>
                  <a:lnTo>
                    <a:pt x="12833" y="37426"/>
                  </a:lnTo>
                  <a:lnTo>
                    <a:pt x="22823" y="36231"/>
                  </a:lnTo>
                  <a:lnTo>
                    <a:pt x="30073" y="32350"/>
                  </a:lnTo>
                  <a:lnTo>
                    <a:pt x="34189" y="25339"/>
                  </a:lnTo>
                  <a:lnTo>
                    <a:pt x="34778" y="14757"/>
                  </a:lnTo>
                  <a:lnTo>
                    <a:pt x="32467" y="15354"/>
                  </a:lnTo>
                  <a:lnTo>
                    <a:pt x="30499" y="15608"/>
                  </a:lnTo>
                  <a:lnTo>
                    <a:pt x="28797" y="15608"/>
                  </a:lnTo>
                  <a:lnTo>
                    <a:pt x="21443" y="13169"/>
                  </a:lnTo>
                  <a:lnTo>
                    <a:pt x="12632" y="2438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40" name="Google Shape;4240;gefe2f4b35a_0_17"/>
            <p:cNvSpPr/>
            <p:nvPr/>
          </p:nvSpPr>
          <p:spPr>
            <a:xfrm>
              <a:off x="1694502" y="1033807"/>
              <a:ext cx="40639" cy="13969"/>
            </a:xfrm>
            <a:custGeom>
              <a:rect b="b" l="l" r="r" t="t"/>
              <a:pathLst>
                <a:path extrusionOk="0" h="13969" w="40639">
                  <a:moveTo>
                    <a:pt x="40500" y="0"/>
                  </a:moveTo>
                  <a:lnTo>
                    <a:pt x="28750" y="1707"/>
                  </a:lnTo>
                  <a:lnTo>
                    <a:pt x="17687" y="4081"/>
                  </a:lnTo>
                  <a:lnTo>
                    <a:pt x="7906" y="7738"/>
                  </a:lnTo>
                  <a:lnTo>
                    <a:pt x="0" y="13296"/>
                  </a:lnTo>
                  <a:lnTo>
                    <a:pt x="3416" y="13169"/>
                  </a:lnTo>
                  <a:lnTo>
                    <a:pt x="8534" y="13169"/>
                  </a:lnTo>
                  <a:lnTo>
                    <a:pt x="22415" y="13677"/>
                  </a:lnTo>
                  <a:lnTo>
                    <a:pt x="31064" y="13677"/>
                  </a:lnTo>
                  <a:lnTo>
                    <a:pt x="36042" y="13360"/>
                  </a:lnTo>
                  <a:lnTo>
                    <a:pt x="40195" y="12204"/>
                  </a:lnTo>
                  <a:lnTo>
                    <a:pt x="405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41" name="Google Shape;4241;gefe2f4b35a_0_17"/>
            <p:cNvSpPr/>
            <p:nvPr/>
          </p:nvSpPr>
          <p:spPr>
            <a:xfrm>
              <a:off x="1734704" y="1032239"/>
              <a:ext cx="12064" cy="13969"/>
            </a:xfrm>
            <a:custGeom>
              <a:rect b="b" l="l" r="r" t="t"/>
              <a:pathLst>
                <a:path extrusionOk="0" h="13969" w="12064">
                  <a:moveTo>
                    <a:pt x="11531" y="0"/>
                  </a:moveTo>
                  <a:lnTo>
                    <a:pt x="7823" y="571"/>
                  </a:lnTo>
                  <a:lnTo>
                    <a:pt x="304" y="1574"/>
                  </a:lnTo>
                  <a:lnTo>
                    <a:pt x="0" y="13779"/>
                  </a:lnTo>
                  <a:lnTo>
                    <a:pt x="6591" y="11950"/>
                  </a:lnTo>
                  <a:lnTo>
                    <a:pt x="11112" y="8039"/>
                  </a:lnTo>
                  <a:lnTo>
                    <a:pt x="115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42" name="Google Shape;4242;gefe2f4b35a_0_17"/>
            <p:cNvSpPr/>
            <p:nvPr/>
          </p:nvSpPr>
          <p:spPr>
            <a:xfrm>
              <a:off x="2025951" y="1031891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32931" y="0"/>
                  </a:moveTo>
                  <a:lnTo>
                    <a:pt x="27444" y="0"/>
                  </a:lnTo>
                  <a:lnTo>
                    <a:pt x="15714" y="731"/>
                  </a:lnTo>
                  <a:lnTo>
                    <a:pt x="6345" y="3843"/>
                  </a:lnTo>
                  <a:lnTo>
                    <a:pt x="664" y="10710"/>
                  </a:lnTo>
                  <a:lnTo>
                    <a:pt x="0" y="22707"/>
                  </a:lnTo>
                  <a:lnTo>
                    <a:pt x="13334" y="19323"/>
                  </a:lnTo>
                  <a:lnTo>
                    <a:pt x="26760" y="16144"/>
                  </a:lnTo>
                  <a:lnTo>
                    <a:pt x="37874" y="10656"/>
                  </a:lnTo>
                  <a:lnTo>
                    <a:pt x="44272" y="342"/>
                  </a:lnTo>
                  <a:lnTo>
                    <a:pt x="38709" y="292"/>
                  </a:lnTo>
                  <a:lnTo>
                    <a:pt x="329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43" name="Google Shape;4243;gefe2f4b35a_0_17"/>
            <p:cNvSpPr/>
            <p:nvPr/>
          </p:nvSpPr>
          <p:spPr>
            <a:xfrm>
              <a:off x="1634656" y="1039848"/>
              <a:ext cx="17144" cy="44450"/>
            </a:xfrm>
            <a:custGeom>
              <a:rect b="b" l="l" r="r" t="t"/>
              <a:pathLst>
                <a:path extrusionOk="0" h="44450" w="17144">
                  <a:moveTo>
                    <a:pt x="8324" y="0"/>
                  </a:moveTo>
                  <a:lnTo>
                    <a:pt x="3574" y="8710"/>
                  </a:lnTo>
                  <a:lnTo>
                    <a:pt x="0" y="23028"/>
                  </a:lnTo>
                  <a:lnTo>
                    <a:pt x="588" y="36893"/>
                  </a:lnTo>
                  <a:lnTo>
                    <a:pt x="8324" y="44246"/>
                  </a:lnTo>
                  <a:lnTo>
                    <a:pt x="13048" y="35679"/>
                  </a:lnTo>
                  <a:lnTo>
                    <a:pt x="16616" y="21428"/>
                  </a:lnTo>
                  <a:lnTo>
                    <a:pt x="16038" y="7524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44" name="Google Shape;4244;gefe2f4b35a_0_17"/>
            <p:cNvSpPr/>
            <p:nvPr/>
          </p:nvSpPr>
          <p:spPr>
            <a:xfrm>
              <a:off x="3623205" y="1042327"/>
              <a:ext cx="22860" cy="27305"/>
            </a:xfrm>
            <a:custGeom>
              <a:rect b="b" l="l" r="r" t="t"/>
              <a:pathLst>
                <a:path extrusionOk="0" h="27305" w="22860">
                  <a:moveTo>
                    <a:pt x="22771" y="0"/>
                  </a:moveTo>
                  <a:lnTo>
                    <a:pt x="18376" y="7404"/>
                  </a:lnTo>
                  <a:lnTo>
                    <a:pt x="12433" y="10439"/>
                  </a:lnTo>
                  <a:lnTo>
                    <a:pt x="4254" y="10439"/>
                  </a:lnTo>
                  <a:lnTo>
                    <a:pt x="2070" y="10045"/>
                  </a:lnTo>
                  <a:lnTo>
                    <a:pt x="0" y="9232"/>
                  </a:lnTo>
                  <a:lnTo>
                    <a:pt x="2159" y="13550"/>
                  </a:lnTo>
                  <a:lnTo>
                    <a:pt x="1371" y="27012"/>
                  </a:lnTo>
                  <a:lnTo>
                    <a:pt x="2527" y="27152"/>
                  </a:lnTo>
                  <a:lnTo>
                    <a:pt x="3606" y="27228"/>
                  </a:lnTo>
                  <a:lnTo>
                    <a:pt x="4610" y="27228"/>
                  </a:lnTo>
                  <a:lnTo>
                    <a:pt x="13473" y="24762"/>
                  </a:lnTo>
                  <a:lnTo>
                    <a:pt x="18481" y="18381"/>
                  </a:lnTo>
                  <a:lnTo>
                    <a:pt x="21094" y="9617"/>
                  </a:lnTo>
                  <a:lnTo>
                    <a:pt x="227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45" name="Google Shape;4245;gefe2f4b35a_0_17"/>
            <p:cNvSpPr/>
            <p:nvPr/>
          </p:nvSpPr>
          <p:spPr>
            <a:xfrm>
              <a:off x="3617123" y="1039848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29324" y="0"/>
                  </a:moveTo>
                  <a:lnTo>
                    <a:pt x="27444" y="203"/>
                  </a:lnTo>
                  <a:lnTo>
                    <a:pt x="22199" y="254"/>
                  </a:lnTo>
                  <a:lnTo>
                    <a:pt x="16421" y="190"/>
                  </a:lnTo>
                  <a:lnTo>
                    <a:pt x="8597" y="190"/>
                  </a:lnTo>
                  <a:lnTo>
                    <a:pt x="1460" y="901"/>
                  </a:lnTo>
                  <a:lnTo>
                    <a:pt x="0" y="7251"/>
                  </a:lnTo>
                  <a:lnTo>
                    <a:pt x="3035" y="7772"/>
                  </a:lnTo>
                  <a:lnTo>
                    <a:pt x="4927" y="9398"/>
                  </a:lnTo>
                  <a:lnTo>
                    <a:pt x="6083" y="11722"/>
                  </a:lnTo>
                  <a:lnTo>
                    <a:pt x="8153" y="12522"/>
                  </a:lnTo>
                  <a:lnTo>
                    <a:pt x="10337" y="12915"/>
                  </a:lnTo>
                  <a:lnTo>
                    <a:pt x="18516" y="12915"/>
                  </a:lnTo>
                  <a:lnTo>
                    <a:pt x="24460" y="9893"/>
                  </a:lnTo>
                  <a:lnTo>
                    <a:pt x="28854" y="2476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46" name="Google Shape;4246;gefe2f4b35a_0_17"/>
            <p:cNvSpPr/>
            <p:nvPr/>
          </p:nvSpPr>
          <p:spPr>
            <a:xfrm>
              <a:off x="257252" y="1069345"/>
              <a:ext cx="8889" cy="8255"/>
            </a:xfrm>
            <a:custGeom>
              <a:rect b="b" l="l" r="r" t="t"/>
              <a:pathLst>
                <a:path extrusionOk="0" h="8255" w="8889">
                  <a:moveTo>
                    <a:pt x="8318" y="0"/>
                  </a:moveTo>
                  <a:lnTo>
                    <a:pt x="5626" y="762"/>
                  </a:lnTo>
                  <a:lnTo>
                    <a:pt x="3352" y="1104"/>
                  </a:lnTo>
                  <a:lnTo>
                    <a:pt x="914" y="1104"/>
                  </a:lnTo>
                  <a:lnTo>
                    <a:pt x="0" y="1041"/>
                  </a:lnTo>
                  <a:lnTo>
                    <a:pt x="215" y="7797"/>
                  </a:lnTo>
                  <a:lnTo>
                    <a:pt x="3517" y="6807"/>
                  </a:lnTo>
                  <a:lnTo>
                    <a:pt x="6438" y="4330"/>
                  </a:lnTo>
                  <a:lnTo>
                    <a:pt x="83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47" name="Google Shape;4247;gefe2f4b35a_0_17"/>
            <p:cNvSpPr/>
            <p:nvPr/>
          </p:nvSpPr>
          <p:spPr>
            <a:xfrm>
              <a:off x="234429" y="1047101"/>
              <a:ext cx="2771775" cy="31115"/>
            </a:xfrm>
            <a:custGeom>
              <a:rect b="b" l="l" r="r" t="t"/>
              <a:pathLst>
                <a:path extrusionOk="0" h="31115" w="2771775">
                  <a:moveTo>
                    <a:pt x="23037" y="30035"/>
                  </a:moveTo>
                  <a:lnTo>
                    <a:pt x="22834" y="23291"/>
                  </a:lnTo>
                  <a:lnTo>
                    <a:pt x="15595" y="19519"/>
                  </a:lnTo>
                  <a:lnTo>
                    <a:pt x="11811" y="12217"/>
                  </a:lnTo>
                  <a:lnTo>
                    <a:pt x="8267" y="4635"/>
                  </a:lnTo>
                  <a:lnTo>
                    <a:pt x="1752" y="0"/>
                  </a:lnTo>
                  <a:lnTo>
                    <a:pt x="0" y="11582"/>
                  </a:lnTo>
                  <a:lnTo>
                    <a:pt x="3746" y="21336"/>
                  </a:lnTo>
                  <a:lnTo>
                    <a:pt x="10922" y="28041"/>
                  </a:lnTo>
                  <a:lnTo>
                    <a:pt x="19481" y="30543"/>
                  </a:lnTo>
                  <a:lnTo>
                    <a:pt x="20688" y="30543"/>
                  </a:lnTo>
                  <a:lnTo>
                    <a:pt x="21894" y="30378"/>
                  </a:lnTo>
                  <a:lnTo>
                    <a:pt x="23037" y="30035"/>
                  </a:lnTo>
                  <a:close/>
                </a:path>
                <a:path extrusionOk="0" h="31115" w="2771775">
                  <a:moveTo>
                    <a:pt x="2771229" y="0"/>
                  </a:moveTo>
                  <a:lnTo>
                    <a:pt x="2756598" y="0"/>
                  </a:lnTo>
                  <a:lnTo>
                    <a:pt x="2756598" y="14986"/>
                  </a:lnTo>
                  <a:lnTo>
                    <a:pt x="2771229" y="14986"/>
                  </a:lnTo>
                  <a:lnTo>
                    <a:pt x="277122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48" name="Google Shape;4248;gefe2f4b35a_0_17"/>
            <p:cNvSpPr/>
            <p:nvPr/>
          </p:nvSpPr>
          <p:spPr>
            <a:xfrm>
              <a:off x="11981906" y="1048564"/>
              <a:ext cx="18415" cy="14605"/>
            </a:xfrm>
            <a:custGeom>
              <a:rect b="b" l="l" r="r" t="t"/>
              <a:pathLst>
                <a:path extrusionOk="0" h="14605" w="18415">
                  <a:moveTo>
                    <a:pt x="9169" y="0"/>
                  </a:moveTo>
                  <a:lnTo>
                    <a:pt x="6337" y="0"/>
                  </a:lnTo>
                  <a:lnTo>
                    <a:pt x="2120" y="0"/>
                  </a:lnTo>
                  <a:lnTo>
                    <a:pt x="76" y="3632"/>
                  </a:lnTo>
                  <a:lnTo>
                    <a:pt x="0" y="10909"/>
                  </a:lnTo>
                  <a:lnTo>
                    <a:pt x="1955" y="14541"/>
                  </a:lnTo>
                  <a:lnTo>
                    <a:pt x="8686" y="14541"/>
                  </a:lnTo>
                  <a:lnTo>
                    <a:pt x="12763" y="12293"/>
                  </a:lnTo>
                  <a:lnTo>
                    <a:pt x="17868" y="6032"/>
                  </a:lnTo>
                  <a:lnTo>
                    <a:pt x="13004" y="1638"/>
                  </a:lnTo>
                  <a:lnTo>
                    <a:pt x="91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49" name="Google Shape;4249;gefe2f4b35a_0_17"/>
            <p:cNvSpPr/>
            <p:nvPr/>
          </p:nvSpPr>
          <p:spPr>
            <a:xfrm>
              <a:off x="8058513" y="1054595"/>
              <a:ext cx="37465" cy="29844"/>
            </a:xfrm>
            <a:custGeom>
              <a:rect b="b" l="l" r="r" t="t"/>
              <a:pathLst>
                <a:path extrusionOk="0" h="29844" w="37465">
                  <a:moveTo>
                    <a:pt x="37217" y="0"/>
                  </a:moveTo>
                  <a:lnTo>
                    <a:pt x="374" y="0"/>
                  </a:lnTo>
                  <a:lnTo>
                    <a:pt x="0" y="11460"/>
                  </a:lnTo>
                  <a:lnTo>
                    <a:pt x="2103" y="20408"/>
                  </a:lnTo>
                  <a:lnTo>
                    <a:pt x="7009" y="26528"/>
                  </a:lnTo>
                  <a:lnTo>
                    <a:pt x="15042" y="29502"/>
                  </a:lnTo>
                  <a:lnTo>
                    <a:pt x="15407" y="16968"/>
                  </a:lnTo>
                  <a:lnTo>
                    <a:pt x="36709" y="12469"/>
                  </a:lnTo>
                  <a:lnTo>
                    <a:pt x="37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50" name="Google Shape;4250;gefe2f4b35a_0_17"/>
            <p:cNvSpPr/>
            <p:nvPr/>
          </p:nvSpPr>
          <p:spPr>
            <a:xfrm>
              <a:off x="12169235" y="1054409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3797" y="0"/>
                  </a:moveTo>
                  <a:lnTo>
                    <a:pt x="2590" y="0"/>
                  </a:lnTo>
                  <a:lnTo>
                    <a:pt x="1320" y="63"/>
                  </a:lnTo>
                  <a:lnTo>
                    <a:pt x="0" y="190"/>
                  </a:lnTo>
                  <a:lnTo>
                    <a:pt x="266" y="10935"/>
                  </a:lnTo>
                  <a:lnTo>
                    <a:pt x="6408" y="15752"/>
                  </a:lnTo>
                  <a:lnTo>
                    <a:pt x="14810" y="18348"/>
                  </a:lnTo>
                  <a:lnTo>
                    <a:pt x="21856" y="22428"/>
                  </a:lnTo>
                  <a:lnTo>
                    <a:pt x="21488" y="12676"/>
                  </a:lnTo>
                  <a:lnTo>
                    <a:pt x="18361" y="5661"/>
                  </a:lnTo>
                  <a:lnTo>
                    <a:pt x="12466" y="1422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51" name="Google Shape;4251;gefe2f4b35a_0_17"/>
            <p:cNvSpPr/>
            <p:nvPr/>
          </p:nvSpPr>
          <p:spPr>
            <a:xfrm>
              <a:off x="176610" y="1068382"/>
              <a:ext cx="29210" cy="9525"/>
            </a:xfrm>
            <a:custGeom>
              <a:rect b="b" l="l" r="r" t="t"/>
              <a:pathLst>
                <a:path extrusionOk="0" h="9525" w="29210">
                  <a:moveTo>
                    <a:pt x="13868" y="0"/>
                  </a:moveTo>
                  <a:lnTo>
                    <a:pt x="10680" y="0"/>
                  </a:lnTo>
                  <a:lnTo>
                    <a:pt x="4483" y="0"/>
                  </a:lnTo>
                  <a:lnTo>
                    <a:pt x="0" y="1714"/>
                  </a:lnTo>
                  <a:lnTo>
                    <a:pt x="609" y="8458"/>
                  </a:lnTo>
                  <a:lnTo>
                    <a:pt x="2184" y="7874"/>
                  </a:lnTo>
                  <a:lnTo>
                    <a:pt x="4114" y="7658"/>
                  </a:lnTo>
                  <a:lnTo>
                    <a:pt x="9436" y="7658"/>
                  </a:lnTo>
                  <a:lnTo>
                    <a:pt x="21501" y="9156"/>
                  </a:lnTo>
                  <a:lnTo>
                    <a:pt x="29006" y="1727"/>
                  </a:lnTo>
                  <a:lnTo>
                    <a:pt x="26504" y="1574"/>
                  </a:lnTo>
                  <a:lnTo>
                    <a:pt x="138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52" name="Google Shape;4252;gefe2f4b35a_0_17"/>
            <p:cNvSpPr/>
            <p:nvPr/>
          </p:nvSpPr>
          <p:spPr>
            <a:xfrm>
              <a:off x="198117" y="1069345"/>
              <a:ext cx="16510" cy="8890"/>
            </a:xfrm>
            <a:custGeom>
              <a:rect b="b" l="l" r="r" t="t"/>
              <a:pathLst>
                <a:path extrusionOk="0" h="8890" w="16510">
                  <a:moveTo>
                    <a:pt x="15938" y="0"/>
                  </a:moveTo>
                  <a:lnTo>
                    <a:pt x="14312" y="622"/>
                  </a:lnTo>
                  <a:lnTo>
                    <a:pt x="12306" y="838"/>
                  </a:lnTo>
                  <a:lnTo>
                    <a:pt x="9232" y="838"/>
                  </a:lnTo>
                  <a:lnTo>
                    <a:pt x="7492" y="762"/>
                  </a:lnTo>
                  <a:lnTo>
                    <a:pt x="2476" y="5702"/>
                  </a:lnTo>
                  <a:lnTo>
                    <a:pt x="0" y="8191"/>
                  </a:lnTo>
                  <a:lnTo>
                    <a:pt x="1981" y="8394"/>
                  </a:lnTo>
                  <a:lnTo>
                    <a:pt x="3911" y="8534"/>
                  </a:lnTo>
                  <a:lnTo>
                    <a:pt x="11899" y="8534"/>
                  </a:lnTo>
                  <a:lnTo>
                    <a:pt x="16421" y="6807"/>
                  </a:lnTo>
                  <a:lnTo>
                    <a:pt x="159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53" name="Google Shape;4253;gefe2f4b35a_0_17"/>
            <p:cNvSpPr/>
            <p:nvPr/>
          </p:nvSpPr>
          <p:spPr>
            <a:xfrm>
              <a:off x="1318958" y="1069352"/>
              <a:ext cx="2512060" cy="15240"/>
            </a:xfrm>
            <a:custGeom>
              <a:rect b="b" l="l" r="r" t="t"/>
              <a:pathLst>
                <a:path extrusionOk="0" h="15240" w="2512060">
                  <a:moveTo>
                    <a:pt x="22148" y="0"/>
                  </a:moveTo>
                  <a:lnTo>
                    <a:pt x="13347" y="431"/>
                  </a:lnTo>
                  <a:lnTo>
                    <a:pt x="5448" y="1790"/>
                  </a:lnTo>
                  <a:lnTo>
                    <a:pt x="368" y="5943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8846" y="8813"/>
                  </a:lnTo>
                  <a:lnTo>
                    <a:pt x="22148" y="0"/>
                  </a:lnTo>
                  <a:close/>
                </a:path>
                <a:path extrusionOk="0" h="15240" w="2512060">
                  <a:moveTo>
                    <a:pt x="2511615" y="0"/>
                  </a:moveTo>
                  <a:lnTo>
                    <a:pt x="2505532" y="431"/>
                  </a:lnTo>
                  <a:lnTo>
                    <a:pt x="2498801" y="139"/>
                  </a:lnTo>
                  <a:lnTo>
                    <a:pt x="2494330" y="2120"/>
                  </a:lnTo>
                  <a:lnTo>
                    <a:pt x="2494699" y="14605"/>
                  </a:lnTo>
                  <a:lnTo>
                    <a:pt x="2504059" y="13563"/>
                  </a:lnTo>
                  <a:lnTo>
                    <a:pt x="2508885" y="7937"/>
                  </a:lnTo>
                  <a:lnTo>
                    <a:pt x="251161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54" name="Google Shape;4254;gefe2f4b35a_0_17"/>
            <p:cNvSpPr/>
            <p:nvPr/>
          </p:nvSpPr>
          <p:spPr>
            <a:xfrm>
              <a:off x="3807158" y="1071463"/>
              <a:ext cx="6985" cy="12700"/>
            </a:xfrm>
            <a:custGeom>
              <a:rect b="b" l="l" r="r" t="t"/>
              <a:pathLst>
                <a:path extrusionOk="0" h="12700" w="6985">
                  <a:moveTo>
                    <a:pt x="6134" y="0"/>
                  </a:moveTo>
                  <a:lnTo>
                    <a:pt x="2171" y="1752"/>
                  </a:lnTo>
                  <a:lnTo>
                    <a:pt x="0" y="5270"/>
                  </a:lnTo>
                  <a:lnTo>
                    <a:pt x="1612" y="12623"/>
                  </a:lnTo>
                  <a:lnTo>
                    <a:pt x="3238" y="12661"/>
                  </a:lnTo>
                  <a:lnTo>
                    <a:pt x="4381" y="12661"/>
                  </a:lnTo>
                  <a:lnTo>
                    <a:pt x="5473" y="12611"/>
                  </a:lnTo>
                  <a:lnTo>
                    <a:pt x="6515" y="12496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55" name="Google Shape;4255;gefe2f4b35a_0_17"/>
            <p:cNvSpPr/>
            <p:nvPr/>
          </p:nvSpPr>
          <p:spPr>
            <a:xfrm>
              <a:off x="26365" y="1071765"/>
              <a:ext cx="8185150" cy="50165"/>
            </a:xfrm>
            <a:custGeom>
              <a:rect b="b" l="l" r="r" t="t"/>
              <a:pathLst>
                <a:path extrusionOk="0" h="50165" w="8185150">
                  <a:moveTo>
                    <a:pt x="25654" y="5067"/>
                  </a:moveTo>
                  <a:lnTo>
                    <a:pt x="19646" y="3975"/>
                  </a:lnTo>
                  <a:lnTo>
                    <a:pt x="14897" y="3517"/>
                  </a:lnTo>
                  <a:lnTo>
                    <a:pt x="11239" y="3517"/>
                  </a:lnTo>
                  <a:lnTo>
                    <a:pt x="2667" y="3517"/>
                  </a:lnTo>
                  <a:lnTo>
                    <a:pt x="0" y="5994"/>
                  </a:lnTo>
                  <a:lnTo>
                    <a:pt x="1511" y="10960"/>
                  </a:lnTo>
                  <a:lnTo>
                    <a:pt x="5702" y="13449"/>
                  </a:lnTo>
                  <a:lnTo>
                    <a:pt x="15608" y="13449"/>
                  </a:lnTo>
                  <a:lnTo>
                    <a:pt x="21209" y="11315"/>
                  </a:lnTo>
                  <a:lnTo>
                    <a:pt x="25654" y="5067"/>
                  </a:lnTo>
                  <a:close/>
                </a:path>
                <a:path extrusionOk="0" h="50165" w="8185150">
                  <a:moveTo>
                    <a:pt x="2868790" y="5067"/>
                  </a:moveTo>
                  <a:lnTo>
                    <a:pt x="2854185" y="5067"/>
                  </a:lnTo>
                  <a:lnTo>
                    <a:pt x="2854185" y="19812"/>
                  </a:lnTo>
                  <a:lnTo>
                    <a:pt x="2868790" y="19812"/>
                  </a:lnTo>
                  <a:lnTo>
                    <a:pt x="2868790" y="5067"/>
                  </a:lnTo>
                  <a:close/>
                </a:path>
                <a:path extrusionOk="0" h="50165" w="8185150">
                  <a:moveTo>
                    <a:pt x="3076308" y="25844"/>
                  </a:moveTo>
                  <a:lnTo>
                    <a:pt x="3075127" y="19824"/>
                  </a:lnTo>
                  <a:lnTo>
                    <a:pt x="3066758" y="19608"/>
                  </a:lnTo>
                  <a:lnTo>
                    <a:pt x="3065043" y="12065"/>
                  </a:lnTo>
                  <a:lnTo>
                    <a:pt x="3056090" y="12065"/>
                  </a:lnTo>
                  <a:lnTo>
                    <a:pt x="3055137" y="12065"/>
                  </a:lnTo>
                  <a:lnTo>
                    <a:pt x="3054108" y="12153"/>
                  </a:lnTo>
                  <a:lnTo>
                    <a:pt x="3052978" y="12344"/>
                  </a:lnTo>
                  <a:lnTo>
                    <a:pt x="3050832" y="19392"/>
                  </a:lnTo>
                  <a:lnTo>
                    <a:pt x="3053156" y="24523"/>
                  </a:lnTo>
                  <a:lnTo>
                    <a:pt x="3058312" y="27647"/>
                  </a:lnTo>
                  <a:lnTo>
                    <a:pt x="3064687" y="28714"/>
                  </a:lnTo>
                  <a:lnTo>
                    <a:pt x="3070771" y="28714"/>
                  </a:lnTo>
                  <a:lnTo>
                    <a:pt x="3076308" y="25844"/>
                  </a:lnTo>
                  <a:close/>
                </a:path>
                <a:path extrusionOk="0" h="50165" w="8185150">
                  <a:moveTo>
                    <a:pt x="4378833" y="5080"/>
                  </a:moveTo>
                  <a:lnTo>
                    <a:pt x="4375861" y="1752"/>
                  </a:lnTo>
                  <a:lnTo>
                    <a:pt x="4371276" y="0"/>
                  </a:lnTo>
                  <a:lnTo>
                    <a:pt x="4366603" y="0"/>
                  </a:lnTo>
                  <a:lnTo>
                    <a:pt x="4360113" y="1181"/>
                  </a:lnTo>
                  <a:lnTo>
                    <a:pt x="4354474" y="4800"/>
                  </a:lnTo>
                  <a:lnTo>
                    <a:pt x="4350639" y="10985"/>
                  </a:lnTo>
                  <a:lnTo>
                    <a:pt x="4349547" y="19824"/>
                  </a:lnTo>
                  <a:lnTo>
                    <a:pt x="4352391" y="20180"/>
                  </a:lnTo>
                  <a:lnTo>
                    <a:pt x="4355058" y="20358"/>
                  </a:lnTo>
                  <a:lnTo>
                    <a:pt x="4357560" y="20358"/>
                  </a:lnTo>
                  <a:lnTo>
                    <a:pt x="4365777" y="19507"/>
                  </a:lnTo>
                  <a:lnTo>
                    <a:pt x="4372191" y="16802"/>
                  </a:lnTo>
                  <a:lnTo>
                    <a:pt x="4376598" y="12065"/>
                  </a:lnTo>
                  <a:lnTo>
                    <a:pt x="4378833" y="5080"/>
                  </a:lnTo>
                  <a:close/>
                </a:path>
                <a:path extrusionOk="0" h="50165" w="8185150">
                  <a:moveTo>
                    <a:pt x="4784102" y="24599"/>
                  </a:moveTo>
                  <a:lnTo>
                    <a:pt x="4776800" y="19824"/>
                  </a:lnTo>
                  <a:lnTo>
                    <a:pt x="4773650" y="25908"/>
                  </a:lnTo>
                  <a:lnTo>
                    <a:pt x="4767592" y="29184"/>
                  </a:lnTo>
                  <a:lnTo>
                    <a:pt x="4762398" y="33362"/>
                  </a:lnTo>
                  <a:lnTo>
                    <a:pt x="4761827" y="42176"/>
                  </a:lnTo>
                  <a:lnTo>
                    <a:pt x="4763490" y="42875"/>
                  </a:lnTo>
                  <a:lnTo>
                    <a:pt x="4765179" y="43180"/>
                  </a:lnTo>
                  <a:lnTo>
                    <a:pt x="4766869" y="43180"/>
                  </a:lnTo>
                  <a:lnTo>
                    <a:pt x="4776521" y="39903"/>
                  </a:lnTo>
                  <a:lnTo>
                    <a:pt x="4783137" y="32499"/>
                  </a:lnTo>
                  <a:lnTo>
                    <a:pt x="4784102" y="24599"/>
                  </a:lnTo>
                  <a:close/>
                </a:path>
                <a:path extrusionOk="0" h="50165" w="8185150">
                  <a:moveTo>
                    <a:pt x="5419090" y="19761"/>
                  </a:moveTo>
                  <a:lnTo>
                    <a:pt x="5415800" y="7366"/>
                  </a:lnTo>
                  <a:lnTo>
                    <a:pt x="5412829" y="7366"/>
                  </a:lnTo>
                  <a:lnTo>
                    <a:pt x="5411813" y="7366"/>
                  </a:lnTo>
                  <a:lnTo>
                    <a:pt x="5410847" y="8801"/>
                  </a:lnTo>
                  <a:lnTo>
                    <a:pt x="5408600" y="19913"/>
                  </a:lnTo>
                  <a:lnTo>
                    <a:pt x="5411927" y="32334"/>
                  </a:lnTo>
                  <a:lnTo>
                    <a:pt x="5415889" y="32334"/>
                  </a:lnTo>
                  <a:lnTo>
                    <a:pt x="5416842" y="30911"/>
                  </a:lnTo>
                  <a:lnTo>
                    <a:pt x="5419090" y="19761"/>
                  </a:lnTo>
                  <a:close/>
                </a:path>
                <a:path extrusionOk="0" h="50165" w="8185150">
                  <a:moveTo>
                    <a:pt x="8185150" y="31559"/>
                  </a:moveTo>
                  <a:lnTo>
                    <a:pt x="8179867" y="19824"/>
                  </a:lnTo>
                  <a:lnTo>
                    <a:pt x="8174190" y="33553"/>
                  </a:lnTo>
                  <a:lnTo>
                    <a:pt x="8172539" y="42811"/>
                  </a:lnTo>
                  <a:lnTo>
                    <a:pt x="8173796" y="48044"/>
                  </a:lnTo>
                  <a:lnTo>
                    <a:pt x="8176831" y="49682"/>
                  </a:lnTo>
                  <a:lnTo>
                    <a:pt x="8181454" y="47371"/>
                  </a:lnTo>
                  <a:lnTo>
                    <a:pt x="8184959" y="41046"/>
                  </a:lnTo>
                  <a:lnTo>
                    <a:pt x="8185150" y="315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56" name="Google Shape;4256;gefe2f4b35a_0_17"/>
            <p:cNvSpPr/>
            <p:nvPr/>
          </p:nvSpPr>
          <p:spPr>
            <a:xfrm>
              <a:off x="10754708" y="1091537"/>
              <a:ext cx="21590" cy="37465"/>
            </a:xfrm>
            <a:custGeom>
              <a:rect b="b" l="l" r="r" t="t"/>
              <a:pathLst>
                <a:path extrusionOk="0" h="37465" w="21590">
                  <a:moveTo>
                    <a:pt x="1320" y="0"/>
                  </a:moveTo>
                  <a:lnTo>
                    <a:pt x="0" y="38"/>
                  </a:lnTo>
                  <a:lnTo>
                    <a:pt x="0" y="37147"/>
                  </a:lnTo>
                  <a:lnTo>
                    <a:pt x="2705" y="37376"/>
                  </a:lnTo>
                  <a:lnTo>
                    <a:pt x="3949" y="37376"/>
                  </a:lnTo>
                  <a:lnTo>
                    <a:pt x="12812" y="35771"/>
                  </a:lnTo>
                  <a:lnTo>
                    <a:pt x="18508" y="31540"/>
                  </a:lnTo>
                  <a:lnTo>
                    <a:pt x="21307" y="25556"/>
                  </a:lnTo>
                  <a:lnTo>
                    <a:pt x="21475" y="18694"/>
                  </a:lnTo>
                  <a:lnTo>
                    <a:pt x="19294" y="11830"/>
                  </a:lnTo>
                  <a:lnTo>
                    <a:pt x="15027" y="5841"/>
                  </a:lnTo>
                  <a:lnTo>
                    <a:pt x="8945" y="1606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57" name="Google Shape;4257;gefe2f4b35a_0_17"/>
            <p:cNvSpPr/>
            <p:nvPr/>
          </p:nvSpPr>
          <p:spPr>
            <a:xfrm>
              <a:off x="2320593" y="1107652"/>
              <a:ext cx="41275" cy="36830"/>
            </a:xfrm>
            <a:custGeom>
              <a:rect b="b" l="l" r="r" t="t"/>
              <a:pathLst>
                <a:path extrusionOk="0" h="36830" w="41275">
                  <a:moveTo>
                    <a:pt x="40817" y="0"/>
                  </a:moveTo>
                  <a:lnTo>
                    <a:pt x="27894" y="6149"/>
                  </a:lnTo>
                  <a:lnTo>
                    <a:pt x="16889" y="14236"/>
                  </a:lnTo>
                  <a:lnTo>
                    <a:pt x="7644" y="24153"/>
                  </a:lnTo>
                  <a:lnTo>
                    <a:pt x="0" y="35788"/>
                  </a:lnTo>
                  <a:lnTo>
                    <a:pt x="9474" y="36309"/>
                  </a:lnTo>
                  <a:lnTo>
                    <a:pt x="13957" y="36322"/>
                  </a:lnTo>
                  <a:lnTo>
                    <a:pt x="34059" y="9048"/>
                  </a:lnTo>
                  <a:lnTo>
                    <a:pt x="40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58" name="Google Shape;4258;gefe2f4b35a_0_17"/>
            <p:cNvSpPr/>
            <p:nvPr/>
          </p:nvSpPr>
          <p:spPr>
            <a:xfrm>
              <a:off x="2334559" y="1106448"/>
              <a:ext cx="30480" cy="38100"/>
            </a:xfrm>
            <a:custGeom>
              <a:rect b="b" l="l" r="r" t="t"/>
              <a:pathLst>
                <a:path extrusionOk="0" h="38100" w="30480">
                  <a:moveTo>
                    <a:pt x="30340" y="0"/>
                  </a:moveTo>
                  <a:lnTo>
                    <a:pt x="26847" y="1206"/>
                  </a:lnTo>
                  <a:lnTo>
                    <a:pt x="13361" y="19319"/>
                  </a:lnTo>
                  <a:lnTo>
                    <a:pt x="0" y="37528"/>
                  </a:lnTo>
                  <a:lnTo>
                    <a:pt x="9641" y="37172"/>
                  </a:lnTo>
                  <a:lnTo>
                    <a:pt x="17808" y="35929"/>
                  </a:lnTo>
                  <a:lnTo>
                    <a:pt x="24799" y="33536"/>
                  </a:lnTo>
                  <a:lnTo>
                    <a:pt x="30340" y="29730"/>
                  </a:lnTo>
                  <a:lnTo>
                    <a:pt x="30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59" name="Google Shape;4259;gefe2f4b35a_0_17"/>
            <p:cNvSpPr/>
            <p:nvPr/>
          </p:nvSpPr>
          <p:spPr>
            <a:xfrm>
              <a:off x="5771401" y="1106448"/>
              <a:ext cx="2296795" cy="43180"/>
            </a:xfrm>
            <a:custGeom>
              <a:rect b="b" l="l" r="r" t="t"/>
              <a:pathLst>
                <a:path extrusionOk="0" h="43180" w="2296795">
                  <a:moveTo>
                    <a:pt x="18681" y="36982"/>
                  </a:moveTo>
                  <a:lnTo>
                    <a:pt x="12547" y="29108"/>
                  </a:lnTo>
                  <a:lnTo>
                    <a:pt x="15773" y="17208"/>
                  </a:lnTo>
                  <a:lnTo>
                    <a:pt x="16776" y="5943"/>
                  </a:lnTo>
                  <a:lnTo>
                    <a:pt x="3987" y="0"/>
                  </a:lnTo>
                  <a:lnTo>
                    <a:pt x="0" y="7429"/>
                  </a:lnTo>
                  <a:lnTo>
                    <a:pt x="584" y="22174"/>
                  </a:lnTo>
                  <a:lnTo>
                    <a:pt x="4787" y="36614"/>
                  </a:lnTo>
                  <a:lnTo>
                    <a:pt x="11645" y="43116"/>
                  </a:lnTo>
                  <a:lnTo>
                    <a:pt x="13830" y="43116"/>
                  </a:lnTo>
                  <a:lnTo>
                    <a:pt x="16205" y="41313"/>
                  </a:lnTo>
                  <a:lnTo>
                    <a:pt x="18681" y="36982"/>
                  </a:lnTo>
                  <a:close/>
                </a:path>
                <a:path extrusionOk="0" h="43180" w="2296795">
                  <a:moveTo>
                    <a:pt x="2296757" y="8636"/>
                  </a:moveTo>
                  <a:lnTo>
                    <a:pt x="2296210" y="4800"/>
                  </a:lnTo>
                  <a:lnTo>
                    <a:pt x="2294686" y="0"/>
                  </a:lnTo>
                  <a:lnTo>
                    <a:pt x="2292172" y="2044"/>
                  </a:lnTo>
                  <a:lnTo>
                    <a:pt x="2288679" y="3124"/>
                  </a:lnTo>
                  <a:lnTo>
                    <a:pt x="2284755" y="3771"/>
                  </a:lnTo>
                  <a:lnTo>
                    <a:pt x="2288743" y="6350"/>
                  </a:lnTo>
                  <a:lnTo>
                    <a:pt x="2292667" y="8978"/>
                  </a:lnTo>
                  <a:lnTo>
                    <a:pt x="2296515" y="11671"/>
                  </a:lnTo>
                  <a:lnTo>
                    <a:pt x="2296757" y="863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60" name="Google Shape;4260;gefe2f4b35a_0_17"/>
            <p:cNvSpPr/>
            <p:nvPr/>
          </p:nvSpPr>
          <p:spPr>
            <a:xfrm>
              <a:off x="8022052" y="1110214"/>
              <a:ext cx="46354" cy="19684"/>
            </a:xfrm>
            <a:custGeom>
              <a:rect b="b" l="l" r="r" t="t"/>
              <a:pathLst>
                <a:path extrusionOk="0" h="19684" w="46354">
                  <a:moveTo>
                    <a:pt x="34099" y="0"/>
                  </a:moveTo>
                  <a:lnTo>
                    <a:pt x="22195" y="1156"/>
                  </a:lnTo>
                  <a:lnTo>
                    <a:pt x="10696" y="2776"/>
                  </a:lnTo>
                  <a:lnTo>
                    <a:pt x="2374" y="7627"/>
                  </a:lnTo>
                  <a:lnTo>
                    <a:pt x="0" y="18478"/>
                  </a:lnTo>
                  <a:lnTo>
                    <a:pt x="1727" y="18300"/>
                  </a:lnTo>
                  <a:lnTo>
                    <a:pt x="8915" y="18224"/>
                  </a:lnTo>
                  <a:lnTo>
                    <a:pt x="23634" y="19138"/>
                  </a:lnTo>
                  <a:lnTo>
                    <a:pt x="37058" y="19138"/>
                  </a:lnTo>
                  <a:lnTo>
                    <a:pt x="45148" y="17233"/>
                  </a:lnTo>
                  <a:lnTo>
                    <a:pt x="45872" y="7899"/>
                  </a:lnTo>
                  <a:lnTo>
                    <a:pt x="38099" y="2578"/>
                  </a:lnTo>
                  <a:lnTo>
                    <a:pt x="340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61" name="Google Shape;4261;gefe2f4b35a_0_17"/>
            <p:cNvSpPr/>
            <p:nvPr/>
          </p:nvSpPr>
          <p:spPr>
            <a:xfrm>
              <a:off x="2474747" y="1113941"/>
              <a:ext cx="1797050" cy="36830"/>
            </a:xfrm>
            <a:custGeom>
              <a:rect b="b" l="l" r="r" t="t"/>
              <a:pathLst>
                <a:path extrusionOk="0" h="36830" w="1797050">
                  <a:moveTo>
                    <a:pt x="16154" y="4483"/>
                  </a:moveTo>
                  <a:lnTo>
                    <a:pt x="8077" y="0"/>
                  </a:lnTo>
                  <a:lnTo>
                    <a:pt x="4533" y="6248"/>
                  </a:lnTo>
                  <a:lnTo>
                    <a:pt x="330" y="15913"/>
                  </a:lnTo>
                  <a:lnTo>
                    <a:pt x="0" y="25006"/>
                  </a:lnTo>
                  <a:lnTo>
                    <a:pt x="8077" y="29502"/>
                  </a:lnTo>
                  <a:lnTo>
                    <a:pt x="11544" y="23202"/>
                  </a:lnTo>
                  <a:lnTo>
                    <a:pt x="15760" y="13538"/>
                  </a:lnTo>
                  <a:lnTo>
                    <a:pt x="16154" y="4483"/>
                  </a:lnTo>
                  <a:close/>
                </a:path>
                <a:path extrusionOk="0" h="36830" w="1797050">
                  <a:moveTo>
                    <a:pt x="1796694" y="36576"/>
                  </a:moveTo>
                  <a:lnTo>
                    <a:pt x="1796249" y="16865"/>
                  </a:lnTo>
                  <a:lnTo>
                    <a:pt x="1792617" y="22758"/>
                  </a:lnTo>
                  <a:lnTo>
                    <a:pt x="1790674" y="28244"/>
                  </a:lnTo>
                  <a:lnTo>
                    <a:pt x="1791627" y="32969"/>
                  </a:lnTo>
                  <a:lnTo>
                    <a:pt x="1796694" y="3657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62" name="Google Shape;4262;gefe2f4b35a_0_17"/>
            <p:cNvSpPr/>
            <p:nvPr/>
          </p:nvSpPr>
          <p:spPr>
            <a:xfrm>
              <a:off x="4270994" y="1113937"/>
              <a:ext cx="24129" cy="37465"/>
            </a:xfrm>
            <a:custGeom>
              <a:rect b="b" l="l" r="r" t="t"/>
              <a:pathLst>
                <a:path extrusionOk="0" h="37465" w="24129">
                  <a:moveTo>
                    <a:pt x="9042" y="0"/>
                  </a:moveTo>
                  <a:lnTo>
                    <a:pt x="9042" y="4635"/>
                  </a:lnTo>
                  <a:lnTo>
                    <a:pt x="4140" y="10807"/>
                  </a:lnTo>
                  <a:lnTo>
                    <a:pt x="0" y="16865"/>
                  </a:lnTo>
                  <a:lnTo>
                    <a:pt x="444" y="36576"/>
                  </a:lnTo>
                  <a:lnTo>
                    <a:pt x="1574" y="36982"/>
                  </a:lnTo>
                  <a:lnTo>
                    <a:pt x="4610" y="28168"/>
                  </a:lnTo>
                  <a:lnTo>
                    <a:pt x="10769" y="22199"/>
                  </a:lnTo>
                  <a:lnTo>
                    <a:pt x="23761" y="22237"/>
                  </a:lnTo>
                  <a:lnTo>
                    <a:pt x="23761" y="7251"/>
                  </a:lnTo>
                  <a:lnTo>
                    <a:pt x="16497" y="7251"/>
                  </a:lnTo>
                  <a:lnTo>
                    <a:pt x="15125" y="1384"/>
                  </a:lnTo>
                  <a:lnTo>
                    <a:pt x="9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63" name="Google Shape;4263;gefe2f4b35a_0_17"/>
            <p:cNvSpPr/>
            <p:nvPr/>
          </p:nvSpPr>
          <p:spPr>
            <a:xfrm>
              <a:off x="5638732" y="1113937"/>
              <a:ext cx="5079" cy="5080"/>
            </a:xfrm>
            <a:custGeom>
              <a:rect b="b" l="l" r="r" t="t"/>
              <a:pathLst>
                <a:path extrusionOk="0" h="5080" w="5079">
                  <a:moveTo>
                    <a:pt x="4089" y="0"/>
                  </a:moveTo>
                  <a:lnTo>
                    <a:pt x="0" y="0"/>
                  </a:lnTo>
                  <a:lnTo>
                    <a:pt x="4622" y="4521"/>
                  </a:lnTo>
                  <a:lnTo>
                    <a:pt x="4622" y="3200"/>
                  </a:lnTo>
                  <a:lnTo>
                    <a:pt x="4457" y="1701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64" name="Google Shape;4264;gefe2f4b35a_0_17"/>
            <p:cNvSpPr/>
            <p:nvPr/>
          </p:nvSpPr>
          <p:spPr>
            <a:xfrm>
              <a:off x="5620578" y="1113937"/>
              <a:ext cx="22860" cy="15240"/>
            </a:xfrm>
            <a:custGeom>
              <a:rect b="b" l="l" r="r" t="t"/>
              <a:pathLst>
                <a:path extrusionOk="0" h="15240" w="22860">
                  <a:moveTo>
                    <a:pt x="18161" y="0"/>
                  </a:moveTo>
                  <a:lnTo>
                    <a:pt x="7493" y="0"/>
                  </a:lnTo>
                  <a:lnTo>
                    <a:pt x="7493" y="7251"/>
                  </a:lnTo>
                  <a:lnTo>
                    <a:pt x="1473" y="8636"/>
                  </a:lnTo>
                  <a:lnTo>
                    <a:pt x="0" y="14744"/>
                  </a:lnTo>
                  <a:lnTo>
                    <a:pt x="8004" y="14458"/>
                  </a:lnTo>
                  <a:lnTo>
                    <a:pt x="15319" y="13509"/>
                  </a:lnTo>
                  <a:lnTo>
                    <a:pt x="20666" y="10622"/>
                  </a:lnTo>
                  <a:lnTo>
                    <a:pt x="22771" y="4521"/>
                  </a:lnTo>
                  <a:lnTo>
                    <a:pt x="181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65" name="Google Shape;4265;gefe2f4b35a_0_17"/>
            <p:cNvSpPr/>
            <p:nvPr/>
          </p:nvSpPr>
          <p:spPr>
            <a:xfrm>
              <a:off x="6773493" y="1120278"/>
              <a:ext cx="9525" cy="7619"/>
            </a:xfrm>
            <a:custGeom>
              <a:rect b="b" l="l" r="r" t="t"/>
              <a:pathLst>
                <a:path extrusionOk="0" h="7619" w="9525">
                  <a:moveTo>
                    <a:pt x="9398" y="0"/>
                  </a:moveTo>
                  <a:lnTo>
                    <a:pt x="3124" y="4851"/>
                  </a:lnTo>
                  <a:lnTo>
                    <a:pt x="0" y="7289"/>
                  </a:lnTo>
                  <a:lnTo>
                    <a:pt x="4241" y="5994"/>
                  </a:lnTo>
                  <a:lnTo>
                    <a:pt x="7543" y="3746"/>
                  </a:lnTo>
                  <a:lnTo>
                    <a:pt x="93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66" name="Google Shape;4266;gefe2f4b35a_0_17"/>
            <p:cNvSpPr/>
            <p:nvPr/>
          </p:nvSpPr>
          <p:spPr>
            <a:xfrm>
              <a:off x="6747671" y="1113462"/>
              <a:ext cx="36829" cy="15875"/>
            </a:xfrm>
            <a:custGeom>
              <a:rect b="b" l="l" r="r" t="t"/>
              <a:pathLst>
                <a:path extrusionOk="0" h="15875" w="36829">
                  <a:moveTo>
                    <a:pt x="28625" y="0"/>
                  </a:moveTo>
                  <a:lnTo>
                    <a:pt x="24790" y="0"/>
                  </a:lnTo>
                  <a:lnTo>
                    <a:pt x="15423" y="605"/>
                  </a:lnTo>
                  <a:lnTo>
                    <a:pt x="7727" y="2884"/>
                  </a:lnTo>
                  <a:lnTo>
                    <a:pt x="2366" y="7527"/>
                  </a:lnTo>
                  <a:lnTo>
                    <a:pt x="0" y="15227"/>
                  </a:lnTo>
                  <a:lnTo>
                    <a:pt x="8178" y="15697"/>
                  </a:lnTo>
                  <a:lnTo>
                    <a:pt x="17144" y="15697"/>
                  </a:lnTo>
                  <a:lnTo>
                    <a:pt x="21882" y="15316"/>
                  </a:lnTo>
                  <a:lnTo>
                    <a:pt x="36817" y="469"/>
                  </a:lnTo>
                  <a:lnTo>
                    <a:pt x="2862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67" name="Google Shape;4267;gefe2f4b35a_0_17"/>
            <p:cNvSpPr/>
            <p:nvPr/>
          </p:nvSpPr>
          <p:spPr>
            <a:xfrm>
              <a:off x="10710654" y="1112517"/>
              <a:ext cx="15240" cy="31115"/>
            </a:xfrm>
            <a:custGeom>
              <a:rect b="b" l="l" r="r" t="t"/>
              <a:pathLst>
                <a:path extrusionOk="0" h="31115" w="15240">
                  <a:moveTo>
                    <a:pt x="7188" y="0"/>
                  </a:moveTo>
                  <a:lnTo>
                    <a:pt x="5257" y="0"/>
                  </a:lnTo>
                  <a:lnTo>
                    <a:pt x="2895" y="444"/>
                  </a:lnTo>
                  <a:lnTo>
                    <a:pt x="0" y="1422"/>
                  </a:lnTo>
                  <a:lnTo>
                    <a:pt x="1272" y="11066"/>
                  </a:lnTo>
                  <a:lnTo>
                    <a:pt x="3992" y="19407"/>
                  </a:lnTo>
                  <a:lnTo>
                    <a:pt x="8395" y="26130"/>
                  </a:lnTo>
                  <a:lnTo>
                    <a:pt x="14719" y="30924"/>
                  </a:lnTo>
                  <a:lnTo>
                    <a:pt x="14723" y="21313"/>
                  </a:lnTo>
                  <a:lnTo>
                    <a:pt x="15206" y="11214"/>
                  </a:lnTo>
                  <a:lnTo>
                    <a:pt x="13563" y="3238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68" name="Google Shape;4268;gefe2f4b35a_0_17"/>
            <p:cNvSpPr/>
            <p:nvPr/>
          </p:nvSpPr>
          <p:spPr>
            <a:xfrm>
              <a:off x="1893519" y="1121206"/>
              <a:ext cx="6237605" cy="29844"/>
            </a:xfrm>
            <a:custGeom>
              <a:rect b="b" l="l" r="r" t="t"/>
              <a:pathLst>
                <a:path extrusionOk="0" h="29844" w="6237605">
                  <a:moveTo>
                    <a:pt x="30238" y="20764"/>
                  </a:moveTo>
                  <a:lnTo>
                    <a:pt x="26162" y="13385"/>
                  </a:lnTo>
                  <a:lnTo>
                    <a:pt x="19138" y="8382"/>
                  </a:lnTo>
                  <a:lnTo>
                    <a:pt x="11112" y="6527"/>
                  </a:lnTo>
                  <a:lnTo>
                    <a:pt x="6007" y="6527"/>
                  </a:lnTo>
                  <a:lnTo>
                    <a:pt x="1511" y="9017"/>
                  </a:lnTo>
                  <a:lnTo>
                    <a:pt x="0" y="14973"/>
                  </a:lnTo>
                  <a:lnTo>
                    <a:pt x="7683" y="18326"/>
                  </a:lnTo>
                  <a:lnTo>
                    <a:pt x="21729" y="26250"/>
                  </a:lnTo>
                  <a:lnTo>
                    <a:pt x="29413" y="29718"/>
                  </a:lnTo>
                  <a:lnTo>
                    <a:pt x="30238" y="20764"/>
                  </a:lnTo>
                  <a:close/>
                </a:path>
                <a:path extrusionOk="0" h="29844" w="6237605">
                  <a:moveTo>
                    <a:pt x="2717965" y="7493"/>
                  </a:moveTo>
                  <a:lnTo>
                    <a:pt x="2715158" y="7137"/>
                  </a:lnTo>
                  <a:lnTo>
                    <a:pt x="2712516" y="6959"/>
                  </a:lnTo>
                  <a:lnTo>
                    <a:pt x="2710053" y="6959"/>
                  </a:lnTo>
                  <a:lnTo>
                    <a:pt x="2701798" y="7823"/>
                  </a:lnTo>
                  <a:lnTo>
                    <a:pt x="2695346" y="10541"/>
                  </a:lnTo>
                  <a:lnTo>
                    <a:pt x="2690914" y="15278"/>
                  </a:lnTo>
                  <a:lnTo>
                    <a:pt x="2688640" y="22237"/>
                  </a:lnTo>
                  <a:lnTo>
                    <a:pt x="2691396" y="22567"/>
                  </a:lnTo>
                  <a:lnTo>
                    <a:pt x="2693987" y="22733"/>
                  </a:lnTo>
                  <a:lnTo>
                    <a:pt x="2696413" y="22733"/>
                  </a:lnTo>
                  <a:lnTo>
                    <a:pt x="2704769" y="21882"/>
                  </a:lnTo>
                  <a:lnTo>
                    <a:pt x="2711272" y="19189"/>
                  </a:lnTo>
                  <a:lnTo>
                    <a:pt x="2715730" y="14452"/>
                  </a:lnTo>
                  <a:lnTo>
                    <a:pt x="2717965" y="7493"/>
                  </a:lnTo>
                  <a:close/>
                </a:path>
                <a:path extrusionOk="0" h="29844" w="6237605">
                  <a:moveTo>
                    <a:pt x="3213506" y="12103"/>
                  </a:moveTo>
                  <a:lnTo>
                    <a:pt x="3211487" y="0"/>
                  </a:lnTo>
                  <a:lnTo>
                    <a:pt x="3189338" y="0"/>
                  </a:lnTo>
                  <a:lnTo>
                    <a:pt x="3189338" y="22237"/>
                  </a:lnTo>
                  <a:lnTo>
                    <a:pt x="3204260" y="22237"/>
                  </a:lnTo>
                  <a:lnTo>
                    <a:pt x="3204578" y="12674"/>
                  </a:lnTo>
                  <a:lnTo>
                    <a:pt x="3213506" y="12103"/>
                  </a:lnTo>
                  <a:close/>
                </a:path>
                <a:path extrusionOk="0" h="29844" w="6237605">
                  <a:moveTo>
                    <a:pt x="3243923" y="10096"/>
                  </a:moveTo>
                  <a:lnTo>
                    <a:pt x="3242005" y="6489"/>
                  </a:lnTo>
                  <a:lnTo>
                    <a:pt x="3238271" y="6489"/>
                  </a:lnTo>
                  <a:lnTo>
                    <a:pt x="3235325" y="6489"/>
                  </a:lnTo>
                  <a:lnTo>
                    <a:pt x="3231261" y="8724"/>
                  </a:lnTo>
                  <a:lnTo>
                    <a:pt x="3226155" y="14973"/>
                  </a:lnTo>
                  <a:lnTo>
                    <a:pt x="3230943" y="19304"/>
                  </a:lnTo>
                  <a:lnTo>
                    <a:pt x="3234728" y="20929"/>
                  </a:lnTo>
                  <a:lnTo>
                    <a:pt x="3241738" y="20929"/>
                  </a:lnTo>
                  <a:lnTo>
                    <a:pt x="3243796" y="17322"/>
                  </a:lnTo>
                  <a:lnTo>
                    <a:pt x="3243923" y="10096"/>
                  </a:lnTo>
                  <a:close/>
                </a:path>
                <a:path extrusionOk="0" h="29844" w="6237605">
                  <a:moveTo>
                    <a:pt x="6237300" y="6172"/>
                  </a:moveTo>
                  <a:lnTo>
                    <a:pt x="6231534" y="0"/>
                  </a:lnTo>
                  <a:lnTo>
                    <a:pt x="6221654" y="6019"/>
                  </a:lnTo>
                  <a:lnTo>
                    <a:pt x="6219266" y="10388"/>
                  </a:lnTo>
                  <a:lnTo>
                    <a:pt x="6221996" y="13055"/>
                  </a:lnTo>
                  <a:lnTo>
                    <a:pt x="6227496" y="13957"/>
                  </a:lnTo>
                  <a:lnTo>
                    <a:pt x="6233185" y="13106"/>
                  </a:lnTo>
                  <a:lnTo>
                    <a:pt x="6237148" y="10528"/>
                  </a:lnTo>
                  <a:lnTo>
                    <a:pt x="6237300" y="61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69" name="Google Shape;4269;gefe2f4b35a_0_17"/>
            <p:cNvSpPr/>
            <p:nvPr/>
          </p:nvSpPr>
          <p:spPr>
            <a:xfrm>
              <a:off x="10659214" y="1128688"/>
              <a:ext cx="36829" cy="29844"/>
            </a:xfrm>
            <a:custGeom>
              <a:rect b="b" l="l" r="r" t="t"/>
              <a:pathLst>
                <a:path extrusionOk="0" h="29844" w="36829">
                  <a:moveTo>
                    <a:pt x="36779" y="0"/>
                  </a:moveTo>
                  <a:lnTo>
                    <a:pt x="23970" y="3782"/>
                  </a:lnTo>
                  <a:lnTo>
                    <a:pt x="12693" y="9088"/>
                  </a:lnTo>
                  <a:lnTo>
                    <a:pt x="4264" y="17225"/>
                  </a:lnTo>
                  <a:lnTo>
                    <a:pt x="0" y="29502"/>
                  </a:lnTo>
                  <a:lnTo>
                    <a:pt x="13424" y="26446"/>
                  </a:lnTo>
                  <a:lnTo>
                    <a:pt x="25519" y="21923"/>
                  </a:lnTo>
                  <a:lnTo>
                    <a:pt x="34048" y="13814"/>
                  </a:lnTo>
                  <a:lnTo>
                    <a:pt x="367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70" name="Google Shape;4270;gefe2f4b35a_0_17"/>
            <p:cNvSpPr/>
            <p:nvPr/>
          </p:nvSpPr>
          <p:spPr>
            <a:xfrm>
              <a:off x="1937588" y="1135773"/>
              <a:ext cx="854710" cy="15875"/>
            </a:xfrm>
            <a:custGeom>
              <a:rect b="b" l="l" r="r" t="t"/>
              <a:pathLst>
                <a:path extrusionOk="0" h="15875" w="854710">
                  <a:moveTo>
                    <a:pt x="44335" y="419"/>
                  </a:moveTo>
                  <a:lnTo>
                    <a:pt x="40995" y="139"/>
                  </a:lnTo>
                  <a:lnTo>
                    <a:pt x="37795" y="0"/>
                  </a:lnTo>
                  <a:lnTo>
                    <a:pt x="34721" y="0"/>
                  </a:lnTo>
                  <a:lnTo>
                    <a:pt x="23139" y="825"/>
                  </a:lnTo>
                  <a:lnTo>
                    <a:pt x="13335" y="3454"/>
                  </a:lnTo>
                  <a:lnTo>
                    <a:pt x="5549" y="8153"/>
                  </a:lnTo>
                  <a:lnTo>
                    <a:pt x="0" y="15163"/>
                  </a:lnTo>
                  <a:lnTo>
                    <a:pt x="17983" y="15417"/>
                  </a:lnTo>
                  <a:lnTo>
                    <a:pt x="27851" y="14922"/>
                  </a:lnTo>
                  <a:lnTo>
                    <a:pt x="36118" y="12852"/>
                  </a:lnTo>
                  <a:lnTo>
                    <a:pt x="41910" y="8318"/>
                  </a:lnTo>
                  <a:lnTo>
                    <a:pt x="44335" y="419"/>
                  </a:lnTo>
                  <a:close/>
                </a:path>
                <a:path extrusionOk="0" h="15875" w="854710">
                  <a:moveTo>
                    <a:pt x="854544" y="406"/>
                  </a:moveTo>
                  <a:lnTo>
                    <a:pt x="853427" y="533"/>
                  </a:lnTo>
                  <a:lnTo>
                    <a:pt x="852220" y="584"/>
                  </a:lnTo>
                  <a:lnTo>
                    <a:pt x="850468" y="584"/>
                  </a:lnTo>
                  <a:lnTo>
                    <a:pt x="850290" y="3581"/>
                  </a:lnTo>
                  <a:lnTo>
                    <a:pt x="850176" y="6756"/>
                  </a:lnTo>
                  <a:lnTo>
                    <a:pt x="850099" y="10121"/>
                  </a:lnTo>
                  <a:lnTo>
                    <a:pt x="852398" y="7734"/>
                  </a:lnTo>
                  <a:lnTo>
                    <a:pt x="853909" y="4533"/>
                  </a:lnTo>
                  <a:lnTo>
                    <a:pt x="854544" y="4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71" name="Google Shape;4271;gefe2f4b35a_0_17"/>
            <p:cNvSpPr/>
            <p:nvPr/>
          </p:nvSpPr>
          <p:spPr>
            <a:xfrm>
              <a:off x="2758173" y="1135620"/>
              <a:ext cx="2907029" cy="30480"/>
            </a:xfrm>
            <a:custGeom>
              <a:rect b="b" l="l" r="r" t="t"/>
              <a:pathLst>
                <a:path extrusionOk="0" h="30480" w="2907029">
                  <a:moveTo>
                    <a:pt x="29883" y="749"/>
                  </a:moveTo>
                  <a:lnTo>
                    <a:pt x="27622" y="723"/>
                  </a:lnTo>
                  <a:lnTo>
                    <a:pt x="17487" y="0"/>
                  </a:lnTo>
                  <a:lnTo>
                    <a:pt x="15036" y="0"/>
                  </a:lnTo>
                  <a:lnTo>
                    <a:pt x="6388" y="0"/>
                  </a:lnTo>
                  <a:lnTo>
                    <a:pt x="0" y="2349"/>
                  </a:lnTo>
                  <a:lnTo>
                    <a:pt x="4343" y="15316"/>
                  </a:lnTo>
                  <a:lnTo>
                    <a:pt x="7200" y="15659"/>
                  </a:lnTo>
                  <a:lnTo>
                    <a:pt x="9880" y="15849"/>
                  </a:lnTo>
                  <a:lnTo>
                    <a:pt x="19964" y="15849"/>
                  </a:lnTo>
                  <a:lnTo>
                    <a:pt x="25781" y="14135"/>
                  </a:lnTo>
                  <a:lnTo>
                    <a:pt x="29514" y="10274"/>
                  </a:lnTo>
                  <a:lnTo>
                    <a:pt x="29692" y="3746"/>
                  </a:lnTo>
                  <a:lnTo>
                    <a:pt x="29883" y="749"/>
                  </a:lnTo>
                  <a:close/>
                </a:path>
                <a:path extrusionOk="0" h="30480" w="2907029">
                  <a:moveTo>
                    <a:pt x="2906763" y="7823"/>
                  </a:moveTo>
                  <a:lnTo>
                    <a:pt x="2898317" y="7505"/>
                  </a:lnTo>
                  <a:lnTo>
                    <a:pt x="2896946" y="190"/>
                  </a:lnTo>
                  <a:lnTo>
                    <a:pt x="2888259" y="190"/>
                  </a:lnTo>
                  <a:lnTo>
                    <a:pt x="2887180" y="190"/>
                  </a:lnTo>
                  <a:lnTo>
                    <a:pt x="2885973" y="304"/>
                  </a:lnTo>
                  <a:lnTo>
                    <a:pt x="2884640" y="558"/>
                  </a:lnTo>
                  <a:lnTo>
                    <a:pt x="2884855" y="9461"/>
                  </a:lnTo>
                  <a:lnTo>
                    <a:pt x="2885008" y="18554"/>
                  </a:lnTo>
                  <a:lnTo>
                    <a:pt x="2886837" y="26022"/>
                  </a:lnTo>
                  <a:lnTo>
                    <a:pt x="2892107" y="30060"/>
                  </a:lnTo>
                  <a:lnTo>
                    <a:pt x="2893301" y="25133"/>
                  </a:lnTo>
                  <a:lnTo>
                    <a:pt x="2896806" y="22313"/>
                  </a:lnTo>
                  <a:lnTo>
                    <a:pt x="2904312" y="22313"/>
                  </a:lnTo>
                  <a:lnTo>
                    <a:pt x="2905493" y="22402"/>
                  </a:lnTo>
                  <a:lnTo>
                    <a:pt x="2906763" y="22567"/>
                  </a:lnTo>
                  <a:lnTo>
                    <a:pt x="2906763" y="782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72" name="Google Shape;4272;gefe2f4b35a_0_17"/>
            <p:cNvSpPr/>
            <p:nvPr/>
          </p:nvSpPr>
          <p:spPr>
            <a:xfrm>
              <a:off x="2895993" y="1144866"/>
              <a:ext cx="471170" cy="28575"/>
            </a:xfrm>
            <a:custGeom>
              <a:rect b="b" l="l" r="r" t="t"/>
              <a:pathLst>
                <a:path extrusionOk="0" h="28575" w="471170">
                  <a:moveTo>
                    <a:pt x="7010" y="25158"/>
                  </a:moveTo>
                  <a:lnTo>
                    <a:pt x="6997" y="22352"/>
                  </a:lnTo>
                  <a:lnTo>
                    <a:pt x="6667" y="19964"/>
                  </a:lnTo>
                  <a:lnTo>
                    <a:pt x="4254" y="20624"/>
                  </a:lnTo>
                  <a:lnTo>
                    <a:pt x="2527" y="21399"/>
                  </a:lnTo>
                  <a:lnTo>
                    <a:pt x="1066" y="22923"/>
                  </a:lnTo>
                  <a:lnTo>
                    <a:pt x="520" y="23545"/>
                  </a:lnTo>
                  <a:lnTo>
                    <a:pt x="0" y="24193"/>
                  </a:lnTo>
                  <a:lnTo>
                    <a:pt x="2501" y="25311"/>
                  </a:lnTo>
                  <a:lnTo>
                    <a:pt x="4711" y="26708"/>
                  </a:lnTo>
                  <a:lnTo>
                    <a:pt x="6642" y="28409"/>
                  </a:lnTo>
                  <a:lnTo>
                    <a:pt x="7010" y="25158"/>
                  </a:lnTo>
                  <a:close/>
                </a:path>
                <a:path extrusionOk="0" h="28575" w="471170">
                  <a:moveTo>
                    <a:pt x="470814" y="6057"/>
                  </a:moveTo>
                  <a:lnTo>
                    <a:pt x="465975" y="1651"/>
                  </a:lnTo>
                  <a:lnTo>
                    <a:pt x="462165" y="0"/>
                  </a:lnTo>
                  <a:lnTo>
                    <a:pt x="459346" y="0"/>
                  </a:lnTo>
                  <a:lnTo>
                    <a:pt x="455168" y="0"/>
                  </a:lnTo>
                  <a:lnTo>
                    <a:pt x="453136" y="3606"/>
                  </a:lnTo>
                  <a:lnTo>
                    <a:pt x="453047" y="10820"/>
                  </a:lnTo>
                  <a:lnTo>
                    <a:pt x="454977" y="14427"/>
                  </a:lnTo>
                  <a:lnTo>
                    <a:pt x="461670" y="14427"/>
                  </a:lnTo>
                  <a:lnTo>
                    <a:pt x="465721" y="12217"/>
                  </a:lnTo>
                  <a:lnTo>
                    <a:pt x="470814" y="60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73" name="Google Shape;4273;gefe2f4b35a_0_17"/>
            <p:cNvSpPr/>
            <p:nvPr/>
          </p:nvSpPr>
          <p:spPr>
            <a:xfrm>
              <a:off x="2873042" y="1153255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23710" y="0"/>
                  </a:moveTo>
                  <a:lnTo>
                    <a:pt x="18173" y="0"/>
                  </a:lnTo>
                  <a:lnTo>
                    <a:pt x="11455" y="0"/>
                  </a:lnTo>
                  <a:lnTo>
                    <a:pt x="3632" y="4991"/>
                  </a:lnTo>
                  <a:lnTo>
                    <a:pt x="0" y="12420"/>
                  </a:lnTo>
                  <a:lnTo>
                    <a:pt x="3238" y="12357"/>
                  </a:lnTo>
                  <a:lnTo>
                    <a:pt x="10998" y="12357"/>
                  </a:lnTo>
                  <a:lnTo>
                    <a:pt x="17627" y="13423"/>
                  </a:lnTo>
                  <a:lnTo>
                    <a:pt x="22961" y="15798"/>
                  </a:lnTo>
                  <a:lnTo>
                    <a:pt x="24028" y="14528"/>
                  </a:lnTo>
                  <a:lnTo>
                    <a:pt x="25488" y="13017"/>
                  </a:lnTo>
                  <a:lnTo>
                    <a:pt x="27216" y="12230"/>
                  </a:lnTo>
                  <a:lnTo>
                    <a:pt x="29629" y="11569"/>
                  </a:lnTo>
                  <a:lnTo>
                    <a:pt x="28511" y="3378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74" name="Google Shape;4274;gefe2f4b35a_0_17"/>
            <p:cNvSpPr/>
            <p:nvPr/>
          </p:nvSpPr>
          <p:spPr>
            <a:xfrm>
              <a:off x="13399300" y="1150924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55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55" y="1475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75" name="Google Shape;4275;gefe2f4b35a_0_17"/>
            <p:cNvSpPr/>
            <p:nvPr/>
          </p:nvSpPr>
          <p:spPr>
            <a:xfrm>
              <a:off x="865886" y="1156575"/>
              <a:ext cx="1160145" cy="22859"/>
            </a:xfrm>
            <a:custGeom>
              <a:rect b="b" l="l" r="r" t="t"/>
              <a:pathLst>
                <a:path extrusionOk="0" h="22859" w="1160145">
                  <a:moveTo>
                    <a:pt x="28435" y="8394"/>
                  </a:moveTo>
                  <a:lnTo>
                    <a:pt x="25781" y="1612"/>
                  </a:lnTo>
                  <a:lnTo>
                    <a:pt x="24472" y="469"/>
                  </a:lnTo>
                  <a:lnTo>
                    <a:pt x="22796" y="0"/>
                  </a:lnTo>
                  <a:lnTo>
                    <a:pt x="20967" y="0"/>
                  </a:lnTo>
                  <a:lnTo>
                    <a:pt x="13944" y="0"/>
                  </a:lnTo>
                  <a:lnTo>
                    <a:pt x="4508" y="6908"/>
                  </a:lnTo>
                  <a:lnTo>
                    <a:pt x="3619" y="9105"/>
                  </a:lnTo>
                  <a:lnTo>
                    <a:pt x="0" y="18910"/>
                  </a:lnTo>
                  <a:lnTo>
                    <a:pt x="3352" y="22517"/>
                  </a:lnTo>
                  <a:lnTo>
                    <a:pt x="8636" y="22517"/>
                  </a:lnTo>
                  <a:lnTo>
                    <a:pt x="16802" y="20421"/>
                  </a:lnTo>
                  <a:lnTo>
                    <a:pt x="24422" y="15189"/>
                  </a:lnTo>
                  <a:lnTo>
                    <a:pt x="28435" y="8394"/>
                  </a:lnTo>
                  <a:close/>
                </a:path>
                <a:path extrusionOk="0" h="22859" w="1160145">
                  <a:moveTo>
                    <a:pt x="1160068" y="1612"/>
                  </a:moveTo>
                  <a:lnTo>
                    <a:pt x="1145324" y="1612"/>
                  </a:lnTo>
                  <a:lnTo>
                    <a:pt x="1145324" y="16700"/>
                  </a:lnTo>
                  <a:lnTo>
                    <a:pt x="1160068" y="16700"/>
                  </a:lnTo>
                  <a:lnTo>
                    <a:pt x="1160068" y="16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76" name="Google Shape;4276;gefe2f4b35a_0_17"/>
            <p:cNvSpPr/>
            <p:nvPr/>
          </p:nvSpPr>
          <p:spPr>
            <a:xfrm>
              <a:off x="2372360" y="1157426"/>
              <a:ext cx="721994" cy="24130"/>
            </a:xfrm>
            <a:custGeom>
              <a:rect b="b" l="l" r="r" t="t"/>
              <a:pathLst>
                <a:path extrusionOk="0" h="24130" w="721994">
                  <a:moveTo>
                    <a:pt x="40741" y="13741"/>
                  </a:moveTo>
                  <a:lnTo>
                    <a:pt x="36842" y="762"/>
                  </a:lnTo>
                  <a:lnTo>
                    <a:pt x="26377" y="3365"/>
                  </a:lnTo>
                  <a:lnTo>
                    <a:pt x="15811" y="5753"/>
                  </a:lnTo>
                  <a:lnTo>
                    <a:pt x="6553" y="9423"/>
                  </a:lnTo>
                  <a:lnTo>
                    <a:pt x="0" y="15849"/>
                  </a:lnTo>
                  <a:lnTo>
                    <a:pt x="1854" y="15379"/>
                  </a:lnTo>
                  <a:lnTo>
                    <a:pt x="4013" y="15201"/>
                  </a:lnTo>
                  <a:lnTo>
                    <a:pt x="9334" y="15201"/>
                  </a:lnTo>
                  <a:lnTo>
                    <a:pt x="22326" y="16319"/>
                  </a:lnTo>
                  <a:lnTo>
                    <a:pt x="34302" y="16319"/>
                  </a:lnTo>
                  <a:lnTo>
                    <a:pt x="40741" y="13741"/>
                  </a:lnTo>
                  <a:close/>
                </a:path>
                <a:path extrusionOk="0" h="24130" w="721994">
                  <a:moveTo>
                    <a:pt x="721652" y="15862"/>
                  </a:moveTo>
                  <a:lnTo>
                    <a:pt x="717727" y="15875"/>
                  </a:lnTo>
                  <a:lnTo>
                    <a:pt x="706221" y="3975"/>
                  </a:lnTo>
                  <a:lnTo>
                    <a:pt x="702449" y="0"/>
                  </a:lnTo>
                  <a:lnTo>
                    <a:pt x="699058" y="0"/>
                  </a:lnTo>
                  <a:lnTo>
                    <a:pt x="696531" y="0"/>
                  </a:lnTo>
                  <a:lnTo>
                    <a:pt x="694232" y="2209"/>
                  </a:lnTo>
                  <a:lnTo>
                    <a:pt x="692289" y="8255"/>
                  </a:lnTo>
                  <a:lnTo>
                    <a:pt x="696315" y="8229"/>
                  </a:lnTo>
                  <a:lnTo>
                    <a:pt x="711555" y="24079"/>
                  </a:lnTo>
                  <a:lnTo>
                    <a:pt x="717435" y="24079"/>
                  </a:lnTo>
                  <a:lnTo>
                    <a:pt x="719734" y="21882"/>
                  </a:lnTo>
                  <a:lnTo>
                    <a:pt x="721652" y="1586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77" name="Google Shape;4277;gefe2f4b35a_0_17"/>
            <p:cNvSpPr/>
            <p:nvPr/>
          </p:nvSpPr>
          <p:spPr>
            <a:xfrm>
              <a:off x="331749" y="1158531"/>
              <a:ext cx="4066540" cy="22225"/>
            </a:xfrm>
            <a:custGeom>
              <a:rect b="b" l="l" r="r" t="t"/>
              <a:pathLst>
                <a:path extrusionOk="0" h="22225" w="4066540">
                  <a:moveTo>
                    <a:pt x="22123" y="7137"/>
                  </a:moveTo>
                  <a:lnTo>
                    <a:pt x="0" y="7137"/>
                  </a:lnTo>
                  <a:lnTo>
                    <a:pt x="0" y="21882"/>
                  </a:lnTo>
                  <a:lnTo>
                    <a:pt x="22123" y="21882"/>
                  </a:lnTo>
                  <a:lnTo>
                    <a:pt x="22123" y="7137"/>
                  </a:lnTo>
                  <a:close/>
                </a:path>
                <a:path extrusionOk="0" h="22225" w="4066540">
                  <a:moveTo>
                    <a:pt x="2953905" y="7150"/>
                  </a:moveTo>
                  <a:lnTo>
                    <a:pt x="2949092" y="2755"/>
                  </a:lnTo>
                  <a:lnTo>
                    <a:pt x="2945295" y="1117"/>
                  </a:lnTo>
                  <a:lnTo>
                    <a:pt x="2942475" y="1117"/>
                  </a:lnTo>
                  <a:lnTo>
                    <a:pt x="2938272" y="1117"/>
                  </a:lnTo>
                  <a:lnTo>
                    <a:pt x="2936227" y="4749"/>
                  </a:lnTo>
                  <a:lnTo>
                    <a:pt x="2936100" y="12026"/>
                  </a:lnTo>
                  <a:lnTo>
                    <a:pt x="2938030" y="15659"/>
                  </a:lnTo>
                  <a:lnTo>
                    <a:pt x="2944723" y="15659"/>
                  </a:lnTo>
                  <a:lnTo>
                    <a:pt x="2948787" y="13411"/>
                  </a:lnTo>
                  <a:lnTo>
                    <a:pt x="2953905" y="7150"/>
                  </a:lnTo>
                  <a:close/>
                </a:path>
                <a:path extrusionOk="0" h="22225" w="4066540">
                  <a:moveTo>
                    <a:pt x="4066286" y="7150"/>
                  </a:moveTo>
                  <a:lnTo>
                    <a:pt x="4061269" y="2120"/>
                  </a:lnTo>
                  <a:lnTo>
                    <a:pt x="4055402" y="0"/>
                  </a:lnTo>
                  <a:lnTo>
                    <a:pt x="4049585" y="0"/>
                  </a:lnTo>
                  <a:lnTo>
                    <a:pt x="4040352" y="1739"/>
                  </a:lnTo>
                  <a:lnTo>
                    <a:pt x="4032085" y="6451"/>
                  </a:lnTo>
                  <a:lnTo>
                    <a:pt x="4025658" y="13423"/>
                  </a:lnTo>
                  <a:lnTo>
                    <a:pt x="4021950" y="21894"/>
                  </a:lnTo>
                  <a:lnTo>
                    <a:pt x="4028859" y="19024"/>
                  </a:lnTo>
                  <a:lnTo>
                    <a:pt x="4034244" y="18453"/>
                  </a:lnTo>
                  <a:lnTo>
                    <a:pt x="4040365" y="18453"/>
                  </a:lnTo>
                  <a:lnTo>
                    <a:pt x="4045978" y="18719"/>
                  </a:lnTo>
                  <a:lnTo>
                    <a:pt x="4053382" y="18719"/>
                  </a:lnTo>
                  <a:lnTo>
                    <a:pt x="4058704" y="17208"/>
                  </a:lnTo>
                  <a:lnTo>
                    <a:pt x="4066286" y="71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78" name="Google Shape;4278;gefe2f4b35a_0_17"/>
            <p:cNvSpPr/>
            <p:nvPr/>
          </p:nvSpPr>
          <p:spPr>
            <a:xfrm>
              <a:off x="5208083" y="1168053"/>
              <a:ext cx="37464" cy="20319"/>
            </a:xfrm>
            <a:custGeom>
              <a:rect b="b" l="l" r="r" t="t"/>
              <a:pathLst>
                <a:path extrusionOk="0" h="20319" w="37464">
                  <a:moveTo>
                    <a:pt x="13931" y="0"/>
                  </a:moveTo>
                  <a:lnTo>
                    <a:pt x="6400" y="0"/>
                  </a:lnTo>
                  <a:lnTo>
                    <a:pt x="0" y="3784"/>
                  </a:lnTo>
                  <a:lnTo>
                    <a:pt x="241" y="12369"/>
                  </a:lnTo>
                  <a:lnTo>
                    <a:pt x="3797" y="11887"/>
                  </a:lnTo>
                  <a:lnTo>
                    <a:pt x="7099" y="11658"/>
                  </a:lnTo>
                  <a:lnTo>
                    <a:pt x="10185" y="11658"/>
                  </a:lnTo>
                  <a:lnTo>
                    <a:pt x="18311" y="12242"/>
                  </a:lnTo>
                  <a:lnTo>
                    <a:pt x="25407" y="13908"/>
                  </a:lnTo>
                  <a:lnTo>
                    <a:pt x="31611" y="16528"/>
                  </a:lnTo>
                  <a:lnTo>
                    <a:pt x="37058" y="19977"/>
                  </a:lnTo>
                  <a:lnTo>
                    <a:pt x="35150" y="11637"/>
                  </a:lnTo>
                  <a:lnTo>
                    <a:pt x="29681" y="5349"/>
                  </a:lnTo>
                  <a:lnTo>
                    <a:pt x="22119" y="1381"/>
                  </a:lnTo>
                  <a:lnTo>
                    <a:pt x="13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79" name="Google Shape;4279;gefe2f4b35a_0_17"/>
            <p:cNvSpPr/>
            <p:nvPr/>
          </p:nvSpPr>
          <p:spPr>
            <a:xfrm>
              <a:off x="2467889" y="1171701"/>
              <a:ext cx="2677795" cy="25400"/>
            </a:xfrm>
            <a:custGeom>
              <a:rect b="b" l="l" r="r" t="t"/>
              <a:pathLst>
                <a:path extrusionOk="0" h="25400" w="2677795">
                  <a:moveTo>
                    <a:pt x="36830" y="8724"/>
                  </a:moveTo>
                  <a:lnTo>
                    <a:pt x="35788" y="9067"/>
                  </a:lnTo>
                  <a:lnTo>
                    <a:pt x="34721" y="9232"/>
                  </a:lnTo>
                  <a:lnTo>
                    <a:pt x="29425" y="9232"/>
                  </a:lnTo>
                  <a:lnTo>
                    <a:pt x="16154" y="2311"/>
                  </a:lnTo>
                  <a:lnTo>
                    <a:pt x="11938" y="0"/>
                  </a:lnTo>
                  <a:lnTo>
                    <a:pt x="8331" y="0"/>
                  </a:lnTo>
                  <a:lnTo>
                    <a:pt x="4813" y="0"/>
                  </a:lnTo>
                  <a:lnTo>
                    <a:pt x="1892" y="2197"/>
                  </a:lnTo>
                  <a:lnTo>
                    <a:pt x="0" y="8724"/>
                  </a:lnTo>
                  <a:lnTo>
                    <a:pt x="5626" y="13106"/>
                  </a:lnTo>
                  <a:lnTo>
                    <a:pt x="11976" y="17602"/>
                  </a:lnTo>
                  <a:lnTo>
                    <a:pt x="18567" y="21107"/>
                  </a:lnTo>
                  <a:lnTo>
                    <a:pt x="24930" y="22517"/>
                  </a:lnTo>
                  <a:lnTo>
                    <a:pt x="30149" y="22517"/>
                  </a:lnTo>
                  <a:lnTo>
                    <a:pt x="34582" y="18973"/>
                  </a:lnTo>
                  <a:lnTo>
                    <a:pt x="36830" y="8724"/>
                  </a:lnTo>
                  <a:close/>
                </a:path>
                <a:path extrusionOk="0" h="25400" w="2677795">
                  <a:moveTo>
                    <a:pt x="2105037" y="14630"/>
                  </a:moveTo>
                  <a:lnTo>
                    <a:pt x="2099335" y="1574"/>
                  </a:lnTo>
                  <a:lnTo>
                    <a:pt x="2097735" y="1397"/>
                  </a:lnTo>
                  <a:lnTo>
                    <a:pt x="2096858" y="1397"/>
                  </a:lnTo>
                  <a:lnTo>
                    <a:pt x="2085187" y="3784"/>
                  </a:lnTo>
                  <a:lnTo>
                    <a:pt x="2074418" y="9601"/>
                  </a:lnTo>
                  <a:lnTo>
                    <a:pt x="2070011" y="16840"/>
                  </a:lnTo>
                  <a:lnTo>
                    <a:pt x="2077466" y="23482"/>
                  </a:lnTo>
                  <a:lnTo>
                    <a:pt x="2076310" y="16459"/>
                  </a:lnTo>
                  <a:lnTo>
                    <a:pt x="2081377" y="15722"/>
                  </a:lnTo>
                  <a:lnTo>
                    <a:pt x="2098967" y="15773"/>
                  </a:lnTo>
                  <a:lnTo>
                    <a:pt x="2105037" y="14630"/>
                  </a:lnTo>
                  <a:close/>
                </a:path>
                <a:path extrusionOk="0" h="25400" w="2677795">
                  <a:moveTo>
                    <a:pt x="2677350" y="21983"/>
                  </a:moveTo>
                  <a:lnTo>
                    <a:pt x="2674226" y="21882"/>
                  </a:lnTo>
                  <a:lnTo>
                    <a:pt x="2671038" y="21831"/>
                  </a:lnTo>
                  <a:lnTo>
                    <a:pt x="2667825" y="21831"/>
                  </a:lnTo>
                  <a:lnTo>
                    <a:pt x="2663291" y="21856"/>
                  </a:lnTo>
                  <a:lnTo>
                    <a:pt x="2665907" y="23723"/>
                  </a:lnTo>
                  <a:lnTo>
                    <a:pt x="2668447" y="25019"/>
                  </a:lnTo>
                  <a:lnTo>
                    <a:pt x="2673108" y="25019"/>
                  </a:lnTo>
                  <a:lnTo>
                    <a:pt x="2675217" y="24130"/>
                  </a:lnTo>
                  <a:lnTo>
                    <a:pt x="2677350" y="2198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80" name="Google Shape;4280;gefe2f4b35a_0_17"/>
            <p:cNvSpPr/>
            <p:nvPr/>
          </p:nvSpPr>
          <p:spPr>
            <a:xfrm>
              <a:off x="5105010" y="1171072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17005" y="0"/>
                  </a:moveTo>
                  <a:lnTo>
                    <a:pt x="11798" y="0"/>
                  </a:lnTo>
                  <a:lnTo>
                    <a:pt x="7823" y="0"/>
                  </a:lnTo>
                  <a:lnTo>
                    <a:pt x="3886" y="2489"/>
                  </a:lnTo>
                  <a:lnTo>
                    <a:pt x="0" y="9347"/>
                  </a:lnTo>
                  <a:lnTo>
                    <a:pt x="1206" y="9017"/>
                  </a:lnTo>
                  <a:lnTo>
                    <a:pt x="2374" y="8851"/>
                  </a:lnTo>
                  <a:lnTo>
                    <a:pt x="9512" y="8851"/>
                  </a:lnTo>
                  <a:lnTo>
                    <a:pt x="14808" y="13055"/>
                  </a:lnTo>
                  <a:lnTo>
                    <a:pt x="24079" y="20993"/>
                  </a:lnTo>
                  <a:lnTo>
                    <a:pt x="26174" y="22491"/>
                  </a:lnTo>
                  <a:lnTo>
                    <a:pt x="33921" y="22453"/>
                  </a:lnTo>
                  <a:lnTo>
                    <a:pt x="40233" y="22606"/>
                  </a:lnTo>
                  <a:lnTo>
                    <a:pt x="41567" y="21259"/>
                  </a:lnTo>
                  <a:lnTo>
                    <a:pt x="42913" y="19405"/>
                  </a:lnTo>
                  <a:lnTo>
                    <a:pt x="44284" y="16954"/>
                  </a:lnTo>
                  <a:lnTo>
                    <a:pt x="43205" y="17018"/>
                  </a:lnTo>
                  <a:lnTo>
                    <a:pt x="38036" y="17018"/>
                  </a:lnTo>
                  <a:lnTo>
                    <a:pt x="170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81" name="Google Shape;4281;gefe2f4b35a_0_17"/>
            <p:cNvSpPr/>
            <p:nvPr/>
          </p:nvSpPr>
          <p:spPr>
            <a:xfrm>
              <a:off x="6858195" y="1173278"/>
              <a:ext cx="37465" cy="28575"/>
            </a:xfrm>
            <a:custGeom>
              <a:rect b="b" l="l" r="r" t="t"/>
              <a:pathLst>
                <a:path extrusionOk="0" h="28575" w="37465">
                  <a:moveTo>
                    <a:pt x="36817" y="0"/>
                  </a:moveTo>
                  <a:lnTo>
                    <a:pt x="24519" y="2370"/>
                  </a:lnTo>
                  <a:lnTo>
                    <a:pt x="13889" y="6413"/>
                  </a:lnTo>
                  <a:lnTo>
                    <a:pt x="5518" y="12723"/>
                  </a:lnTo>
                  <a:lnTo>
                    <a:pt x="0" y="21894"/>
                  </a:lnTo>
                  <a:lnTo>
                    <a:pt x="4000" y="26034"/>
                  </a:lnTo>
                  <a:lnTo>
                    <a:pt x="9931" y="28130"/>
                  </a:lnTo>
                  <a:lnTo>
                    <a:pt x="15900" y="28130"/>
                  </a:lnTo>
                  <a:lnTo>
                    <a:pt x="25044" y="26399"/>
                  </a:lnTo>
                  <a:lnTo>
                    <a:pt x="32654" y="21170"/>
                  </a:lnTo>
                  <a:lnTo>
                    <a:pt x="37117" y="12389"/>
                  </a:lnTo>
                  <a:lnTo>
                    <a:pt x="36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82" name="Google Shape;4282;gefe2f4b35a_0_17"/>
            <p:cNvSpPr/>
            <p:nvPr/>
          </p:nvSpPr>
          <p:spPr>
            <a:xfrm>
              <a:off x="13579941" y="1171723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21" y="7797"/>
                  </a:lnTo>
                  <a:lnTo>
                    <a:pt x="25679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83" name="Google Shape;4283;gefe2f4b35a_0_17"/>
            <p:cNvSpPr/>
            <p:nvPr/>
          </p:nvSpPr>
          <p:spPr>
            <a:xfrm>
              <a:off x="5060118" y="1195104"/>
              <a:ext cx="38100" cy="12700"/>
            </a:xfrm>
            <a:custGeom>
              <a:rect b="b" l="l" r="r" t="t"/>
              <a:pathLst>
                <a:path extrusionOk="0" h="12700" w="38100">
                  <a:moveTo>
                    <a:pt x="37401" y="0"/>
                  </a:moveTo>
                  <a:lnTo>
                    <a:pt x="8505" y="2191"/>
                  </a:lnTo>
                  <a:lnTo>
                    <a:pt x="0" y="2781"/>
                  </a:lnTo>
                  <a:lnTo>
                    <a:pt x="6045" y="8763"/>
                  </a:lnTo>
                  <a:lnTo>
                    <a:pt x="15112" y="12331"/>
                  </a:lnTo>
                  <a:lnTo>
                    <a:pt x="30683" y="12331"/>
                  </a:lnTo>
                  <a:lnTo>
                    <a:pt x="37147" y="8648"/>
                  </a:lnTo>
                  <a:lnTo>
                    <a:pt x="37668" y="63"/>
                  </a:lnTo>
                  <a:lnTo>
                    <a:pt x="374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84" name="Google Shape;4284;gefe2f4b35a_0_17"/>
            <p:cNvSpPr/>
            <p:nvPr/>
          </p:nvSpPr>
          <p:spPr>
            <a:xfrm>
              <a:off x="4298175" y="1179918"/>
              <a:ext cx="799464" cy="30480"/>
            </a:xfrm>
            <a:custGeom>
              <a:rect b="b" l="l" r="r" t="t"/>
              <a:pathLst>
                <a:path extrusionOk="0" h="30480" w="799464">
                  <a:moveTo>
                    <a:pt x="24409" y="7569"/>
                  </a:moveTo>
                  <a:lnTo>
                    <a:pt x="16370" y="7569"/>
                  </a:lnTo>
                  <a:lnTo>
                    <a:pt x="14973" y="7569"/>
                  </a:lnTo>
                  <a:lnTo>
                    <a:pt x="13271" y="7747"/>
                  </a:lnTo>
                  <a:lnTo>
                    <a:pt x="11214" y="8115"/>
                  </a:lnTo>
                  <a:lnTo>
                    <a:pt x="11214" y="15252"/>
                  </a:lnTo>
                  <a:lnTo>
                    <a:pt x="1574" y="26416"/>
                  </a:lnTo>
                  <a:lnTo>
                    <a:pt x="0" y="30365"/>
                  </a:lnTo>
                  <a:lnTo>
                    <a:pt x="4445" y="30365"/>
                  </a:lnTo>
                  <a:lnTo>
                    <a:pt x="12052" y="24663"/>
                  </a:lnTo>
                  <a:lnTo>
                    <a:pt x="22021" y="13271"/>
                  </a:lnTo>
                  <a:lnTo>
                    <a:pt x="24409" y="7569"/>
                  </a:lnTo>
                  <a:close/>
                </a:path>
                <a:path extrusionOk="0" h="30480" w="799464">
                  <a:moveTo>
                    <a:pt x="799338" y="15189"/>
                  </a:moveTo>
                  <a:lnTo>
                    <a:pt x="790194" y="11264"/>
                  </a:lnTo>
                  <a:lnTo>
                    <a:pt x="782104" y="6210"/>
                  </a:lnTo>
                  <a:lnTo>
                    <a:pt x="773315" y="1854"/>
                  </a:lnTo>
                  <a:lnTo>
                    <a:pt x="762012" y="0"/>
                  </a:lnTo>
                  <a:lnTo>
                    <a:pt x="759955" y="0"/>
                  </a:lnTo>
                  <a:lnTo>
                    <a:pt x="757732" y="165"/>
                  </a:lnTo>
                  <a:lnTo>
                    <a:pt x="755332" y="508"/>
                  </a:lnTo>
                  <a:lnTo>
                    <a:pt x="754443" y="7391"/>
                  </a:lnTo>
                  <a:lnTo>
                    <a:pt x="757301" y="13385"/>
                  </a:lnTo>
                  <a:lnTo>
                    <a:pt x="761936" y="17970"/>
                  </a:lnTo>
                  <a:lnTo>
                    <a:pt x="799338" y="151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85" name="Google Shape;4285;gefe2f4b35a_0_17"/>
            <p:cNvSpPr/>
            <p:nvPr/>
          </p:nvSpPr>
          <p:spPr>
            <a:xfrm>
              <a:off x="13707389" y="1198527"/>
              <a:ext cx="8890" cy="4444"/>
            </a:xfrm>
            <a:custGeom>
              <a:rect b="b" l="l" r="r" t="t"/>
              <a:pathLst>
                <a:path extrusionOk="0" h="4444" w="8890">
                  <a:moveTo>
                    <a:pt x="8611" y="0"/>
                  </a:moveTo>
                  <a:lnTo>
                    <a:pt x="0" y="3954"/>
                  </a:lnTo>
                  <a:lnTo>
                    <a:pt x="8611" y="4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86" name="Google Shape;4286;gefe2f4b35a_0_17"/>
            <p:cNvSpPr/>
            <p:nvPr/>
          </p:nvSpPr>
          <p:spPr>
            <a:xfrm>
              <a:off x="280225" y="1195183"/>
              <a:ext cx="6231890" cy="36830"/>
            </a:xfrm>
            <a:custGeom>
              <a:rect b="b" l="l" r="r" t="t"/>
              <a:pathLst>
                <a:path extrusionOk="0" h="36830" w="6231890">
                  <a:moveTo>
                    <a:pt x="44310" y="22352"/>
                  </a:moveTo>
                  <a:lnTo>
                    <a:pt x="42024" y="22415"/>
                  </a:lnTo>
                  <a:lnTo>
                    <a:pt x="31559" y="20523"/>
                  </a:lnTo>
                  <a:lnTo>
                    <a:pt x="23622" y="16129"/>
                  </a:lnTo>
                  <a:lnTo>
                    <a:pt x="16243" y="11176"/>
                  </a:lnTo>
                  <a:lnTo>
                    <a:pt x="7493" y="7594"/>
                  </a:lnTo>
                  <a:lnTo>
                    <a:pt x="7759" y="17741"/>
                  </a:lnTo>
                  <a:lnTo>
                    <a:pt x="4064" y="23837"/>
                  </a:lnTo>
                  <a:lnTo>
                    <a:pt x="0" y="29832"/>
                  </a:lnTo>
                  <a:lnTo>
                    <a:pt x="4508" y="34569"/>
                  </a:lnTo>
                  <a:lnTo>
                    <a:pt x="11099" y="36677"/>
                  </a:lnTo>
                  <a:lnTo>
                    <a:pt x="17868" y="36677"/>
                  </a:lnTo>
                  <a:lnTo>
                    <a:pt x="26085" y="35674"/>
                  </a:lnTo>
                  <a:lnTo>
                    <a:pt x="33743" y="32816"/>
                  </a:lnTo>
                  <a:lnTo>
                    <a:pt x="40068" y="28295"/>
                  </a:lnTo>
                  <a:lnTo>
                    <a:pt x="44310" y="22352"/>
                  </a:lnTo>
                  <a:close/>
                </a:path>
                <a:path extrusionOk="0" h="36830" w="6231890">
                  <a:moveTo>
                    <a:pt x="6231763" y="0"/>
                  </a:moveTo>
                  <a:lnTo>
                    <a:pt x="6218987" y="3848"/>
                  </a:lnTo>
                  <a:lnTo>
                    <a:pt x="6207772" y="9296"/>
                  </a:lnTo>
                  <a:lnTo>
                    <a:pt x="6199365" y="17564"/>
                  </a:lnTo>
                  <a:lnTo>
                    <a:pt x="6194984" y="29845"/>
                  </a:lnTo>
                  <a:lnTo>
                    <a:pt x="6208382" y="26631"/>
                  </a:lnTo>
                  <a:lnTo>
                    <a:pt x="6220409" y="22085"/>
                  </a:lnTo>
                  <a:lnTo>
                    <a:pt x="6228905" y="13957"/>
                  </a:lnTo>
                  <a:lnTo>
                    <a:pt x="62317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87" name="Google Shape;4287;gefe2f4b35a_0_17"/>
            <p:cNvSpPr/>
            <p:nvPr/>
          </p:nvSpPr>
          <p:spPr>
            <a:xfrm>
              <a:off x="2195421" y="1202777"/>
              <a:ext cx="36830" cy="37465"/>
            </a:xfrm>
            <a:custGeom>
              <a:rect b="b" l="l" r="r" t="t"/>
              <a:pathLst>
                <a:path extrusionOk="0" h="37465" w="36830">
                  <a:moveTo>
                    <a:pt x="36766" y="0"/>
                  </a:moveTo>
                  <a:lnTo>
                    <a:pt x="7531" y="0"/>
                  </a:lnTo>
                  <a:lnTo>
                    <a:pt x="8422" y="12048"/>
                  </a:lnTo>
                  <a:lnTo>
                    <a:pt x="4813" y="19572"/>
                  </a:lnTo>
                  <a:lnTo>
                    <a:pt x="680" y="26555"/>
                  </a:lnTo>
                  <a:lnTo>
                    <a:pt x="0" y="36982"/>
                  </a:lnTo>
                  <a:lnTo>
                    <a:pt x="12045" y="30491"/>
                  </a:lnTo>
                  <a:lnTo>
                    <a:pt x="20316" y="20305"/>
                  </a:lnTo>
                  <a:lnTo>
                    <a:pt x="27621" y="9212"/>
                  </a:lnTo>
                  <a:lnTo>
                    <a:pt x="367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88" name="Google Shape;4288;gefe2f4b35a_0_17"/>
            <p:cNvSpPr/>
            <p:nvPr/>
          </p:nvSpPr>
          <p:spPr>
            <a:xfrm>
              <a:off x="3661441" y="1205951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13423" y="0"/>
                  </a:moveTo>
                  <a:lnTo>
                    <a:pt x="7302" y="2286"/>
                  </a:lnTo>
                  <a:lnTo>
                    <a:pt x="2628" y="5918"/>
                  </a:lnTo>
                  <a:lnTo>
                    <a:pt x="0" y="11582"/>
                  </a:lnTo>
                  <a:lnTo>
                    <a:pt x="3594" y="15443"/>
                  </a:lnTo>
                  <a:lnTo>
                    <a:pt x="6946" y="17030"/>
                  </a:lnTo>
                  <a:lnTo>
                    <a:pt x="14592" y="17030"/>
                  </a:lnTo>
                  <a:lnTo>
                    <a:pt x="18605" y="13627"/>
                  </a:lnTo>
                  <a:lnTo>
                    <a:pt x="22110" y="8978"/>
                  </a:lnTo>
                  <a:lnTo>
                    <a:pt x="134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89" name="Google Shape;4289;gefe2f4b35a_0_17"/>
            <p:cNvSpPr/>
            <p:nvPr/>
          </p:nvSpPr>
          <p:spPr>
            <a:xfrm>
              <a:off x="3674860" y="1202777"/>
              <a:ext cx="16510" cy="12700"/>
            </a:xfrm>
            <a:custGeom>
              <a:rect b="b" l="l" r="r" t="t"/>
              <a:pathLst>
                <a:path extrusionOk="0" h="12700" w="16510">
                  <a:moveTo>
                    <a:pt x="15951" y="0"/>
                  </a:moveTo>
                  <a:lnTo>
                    <a:pt x="9994" y="495"/>
                  </a:lnTo>
                  <a:lnTo>
                    <a:pt x="4597" y="1460"/>
                  </a:lnTo>
                  <a:lnTo>
                    <a:pt x="0" y="3175"/>
                  </a:lnTo>
                  <a:lnTo>
                    <a:pt x="8686" y="12153"/>
                  </a:lnTo>
                  <a:lnTo>
                    <a:pt x="11417" y="8521"/>
                  </a:lnTo>
                  <a:lnTo>
                    <a:pt x="13842" y="4127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90" name="Google Shape;4290;gefe2f4b35a_0_17"/>
            <p:cNvSpPr/>
            <p:nvPr/>
          </p:nvSpPr>
          <p:spPr>
            <a:xfrm>
              <a:off x="13067816" y="1210265"/>
              <a:ext cx="19050" cy="29844"/>
            </a:xfrm>
            <a:custGeom>
              <a:rect b="b" l="l" r="r" t="t"/>
              <a:pathLst>
                <a:path extrusionOk="0" h="29844" w="19050">
                  <a:moveTo>
                    <a:pt x="0" y="0"/>
                  </a:moveTo>
                  <a:lnTo>
                    <a:pt x="0" y="29502"/>
                  </a:lnTo>
                  <a:lnTo>
                    <a:pt x="2616" y="29565"/>
                  </a:lnTo>
                  <a:lnTo>
                    <a:pt x="17066" y="25576"/>
                  </a:lnTo>
                  <a:lnTo>
                    <a:pt x="18919" y="16463"/>
                  </a:lnTo>
                  <a:lnTo>
                    <a:pt x="11967" y="6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91" name="Google Shape;4291;gefe2f4b35a_0_17"/>
            <p:cNvSpPr/>
            <p:nvPr/>
          </p:nvSpPr>
          <p:spPr>
            <a:xfrm>
              <a:off x="4648372" y="1217514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12"/>
                  </a:moveTo>
                  <a:lnTo>
                    <a:pt x="0" y="14757"/>
                  </a:lnTo>
                  <a:lnTo>
                    <a:pt x="1612" y="14795"/>
                  </a:lnTo>
                  <a:lnTo>
                    <a:pt x="13208" y="14795"/>
                  </a:lnTo>
                  <a:lnTo>
                    <a:pt x="19113" y="8826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92" name="Google Shape;4292;gefe2f4b35a_0_17"/>
            <p:cNvSpPr/>
            <p:nvPr/>
          </p:nvSpPr>
          <p:spPr>
            <a:xfrm>
              <a:off x="5819470" y="121752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13321" y="453"/>
                  </a:lnTo>
                  <a:lnTo>
                    <a:pt x="5437" y="1838"/>
                  </a:lnTo>
                  <a:lnTo>
                    <a:pt x="365" y="5990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9113" y="8813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93" name="Google Shape;4293;gefe2f4b35a_0_17"/>
            <p:cNvSpPr/>
            <p:nvPr/>
          </p:nvSpPr>
          <p:spPr>
            <a:xfrm>
              <a:off x="2269054" y="1223966"/>
              <a:ext cx="44450" cy="15875"/>
            </a:xfrm>
            <a:custGeom>
              <a:rect b="b" l="l" r="r" t="t"/>
              <a:pathLst>
                <a:path extrusionOk="0" h="15875" w="44450">
                  <a:moveTo>
                    <a:pt x="16332" y="0"/>
                  </a:moveTo>
                  <a:lnTo>
                    <a:pt x="12573" y="0"/>
                  </a:lnTo>
                  <a:lnTo>
                    <a:pt x="5600" y="0"/>
                  </a:lnTo>
                  <a:lnTo>
                    <a:pt x="355" y="1714"/>
                  </a:lnTo>
                  <a:lnTo>
                    <a:pt x="0" y="8305"/>
                  </a:lnTo>
                  <a:lnTo>
                    <a:pt x="4533" y="13182"/>
                  </a:lnTo>
                  <a:lnTo>
                    <a:pt x="11188" y="15328"/>
                  </a:lnTo>
                  <a:lnTo>
                    <a:pt x="18021" y="15328"/>
                  </a:lnTo>
                  <a:lnTo>
                    <a:pt x="25945" y="14390"/>
                  </a:lnTo>
                  <a:lnTo>
                    <a:pt x="33358" y="11707"/>
                  </a:lnTo>
                  <a:lnTo>
                    <a:pt x="39582" y="7479"/>
                  </a:lnTo>
                  <a:lnTo>
                    <a:pt x="43942" y="1905"/>
                  </a:lnTo>
                  <a:lnTo>
                    <a:pt x="43294" y="1358"/>
                  </a:lnTo>
                  <a:lnTo>
                    <a:pt x="41503" y="1816"/>
                  </a:lnTo>
                  <a:lnTo>
                    <a:pt x="39433" y="1981"/>
                  </a:lnTo>
                  <a:lnTo>
                    <a:pt x="33401" y="1981"/>
                  </a:lnTo>
                  <a:lnTo>
                    <a:pt x="16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94" name="Google Shape;4294;gefe2f4b35a_0_17"/>
            <p:cNvSpPr/>
            <p:nvPr/>
          </p:nvSpPr>
          <p:spPr>
            <a:xfrm>
              <a:off x="2312348" y="1225017"/>
              <a:ext cx="1269" cy="1269"/>
            </a:xfrm>
            <a:custGeom>
              <a:rect b="b" l="l" r="r" t="t"/>
              <a:pathLst>
                <a:path extrusionOk="0" h="1269" w="1269">
                  <a:moveTo>
                    <a:pt x="1066" y="0"/>
                  </a:moveTo>
                  <a:lnTo>
                    <a:pt x="723" y="114"/>
                  </a:lnTo>
                  <a:lnTo>
                    <a:pt x="368" y="215"/>
                  </a:lnTo>
                  <a:lnTo>
                    <a:pt x="0" y="304"/>
                  </a:lnTo>
                  <a:lnTo>
                    <a:pt x="215" y="495"/>
                  </a:lnTo>
                  <a:lnTo>
                    <a:pt x="431" y="673"/>
                  </a:lnTo>
                  <a:lnTo>
                    <a:pt x="647" y="863"/>
                  </a:lnTo>
                  <a:lnTo>
                    <a:pt x="800" y="571"/>
                  </a:lnTo>
                  <a:lnTo>
                    <a:pt x="939" y="292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95" name="Google Shape;4295;gefe2f4b35a_0_17"/>
            <p:cNvSpPr/>
            <p:nvPr/>
          </p:nvSpPr>
          <p:spPr>
            <a:xfrm>
              <a:off x="2526855" y="1232089"/>
              <a:ext cx="1746250" cy="24130"/>
            </a:xfrm>
            <a:custGeom>
              <a:rect b="b" l="l" r="r" t="t"/>
              <a:pathLst>
                <a:path extrusionOk="0" h="24130" w="1746250">
                  <a:moveTo>
                    <a:pt x="22148" y="190"/>
                  </a:moveTo>
                  <a:lnTo>
                    <a:pt x="7543" y="190"/>
                  </a:lnTo>
                  <a:lnTo>
                    <a:pt x="7543" y="7683"/>
                  </a:lnTo>
                  <a:lnTo>
                    <a:pt x="1435" y="9182"/>
                  </a:lnTo>
                  <a:lnTo>
                    <a:pt x="0" y="15176"/>
                  </a:lnTo>
                  <a:lnTo>
                    <a:pt x="8966" y="14732"/>
                  </a:lnTo>
                  <a:lnTo>
                    <a:pt x="16840" y="13347"/>
                  </a:lnTo>
                  <a:lnTo>
                    <a:pt x="21844" y="9131"/>
                  </a:lnTo>
                  <a:lnTo>
                    <a:pt x="22148" y="190"/>
                  </a:lnTo>
                  <a:close/>
                </a:path>
                <a:path extrusionOk="0" h="24130" w="1746250">
                  <a:moveTo>
                    <a:pt x="1745703" y="190"/>
                  </a:moveTo>
                  <a:lnTo>
                    <a:pt x="1743176" y="0"/>
                  </a:lnTo>
                  <a:lnTo>
                    <a:pt x="1741957" y="0"/>
                  </a:lnTo>
                  <a:lnTo>
                    <a:pt x="1735124" y="0"/>
                  </a:lnTo>
                  <a:lnTo>
                    <a:pt x="1729257" y="1854"/>
                  </a:lnTo>
                  <a:lnTo>
                    <a:pt x="1718525" y="5575"/>
                  </a:lnTo>
                  <a:lnTo>
                    <a:pt x="1713661" y="7442"/>
                  </a:lnTo>
                  <a:lnTo>
                    <a:pt x="1704060" y="7442"/>
                  </a:lnTo>
                  <a:lnTo>
                    <a:pt x="1699348" y="5613"/>
                  </a:lnTo>
                  <a:lnTo>
                    <a:pt x="1694230" y="190"/>
                  </a:lnTo>
                  <a:lnTo>
                    <a:pt x="1693786" y="11328"/>
                  </a:lnTo>
                  <a:lnTo>
                    <a:pt x="1697101" y="18719"/>
                  </a:lnTo>
                  <a:lnTo>
                    <a:pt x="1703222" y="22821"/>
                  </a:lnTo>
                  <a:lnTo>
                    <a:pt x="1711198" y="24091"/>
                  </a:lnTo>
                  <a:lnTo>
                    <a:pt x="1723491" y="22009"/>
                  </a:lnTo>
                  <a:lnTo>
                    <a:pt x="1735010" y="16560"/>
                  </a:lnTo>
                  <a:lnTo>
                    <a:pt x="1743252" y="8890"/>
                  </a:lnTo>
                  <a:lnTo>
                    <a:pt x="1745703" y="1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96" name="Google Shape;4296;gefe2f4b35a_0_17"/>
            <p:cNvSpPr/>
            <p:nvPr/>
          </p:nvSpPr>
          <p:spPr>
            <a:xfrm>
              <a:off x="749601" y="1239488"/>
              <a:ext cx="25400" cy="16509"/>
            </a:xfrm>
            <a:custGeom>
              <a:rect b="b" l="l" r="r" t="t"/>
              <a:pathLst>
                <a:path extrusionOk="0" h="16509" w="25400">
                  <a:moveTo>
                    <a:pt x="14269" y="0"/>
                  </a:moveTo>
                  <a:lnTo>
                    <a:pt x="5417" y="0"/>
                  </a:lnTo>
                  <a:lnTo>
                    <a:pt x="4464" y="0"/>
                  </a:lnTo>
                  <a:lnTo>
                    <a:pt x="3410" y="88"/>
                  </a:lnTo>
                  <a:lnTo>
                    <a:pt x="2267" y="279"/>
                  </a:lnTo>
                  <a:lnTo>
                    <a:pt x="0" y="7299"/>
                  </a:lnTo>
                  <a:lnTo>
                    <a:pt x="2215" y="12380"/>
                  </a:lnTo>
                  <a:lnTo>
                    <a:pt x="7294" y="15468"/>
                  </a:lnTo>
                  <a:lnTo>
                    <a:pt x="13621" y="16510"/>
                  </a:lnTo>
                  <a:lnTo>
                    <a:pt x="19704" y="16510"/>
                  </a:lnTo>
                  <a:lnTo>
                    <a:pt x="25279" y="13665"/>
                  </a:lnTo>
                  <a:lnTo>
                    <a:pt x="24098" y="7772"/>
                  </a:lnTo>
                  <a:lnTo>
                    <a:pt x="15780" y="7353"/>
                  </a:lnTo>
                  <a:lnTo>
                    <a:pt x="142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97" name="Google Shape;4297;gefe2f4b35a_0_17"/>
            <p:cNvSpPr/>
            <p:nvPr/>
          </p:nvSpPr>
          <p:spPr>
            <a:xfrm>
              <a:off x="3937241" y="1239024"/>
              <a:ext cx="909954" cy="24765"/>
            </a:xfrm>
            <a:custGeom>
              <a:rect b="b" l="l" r="r" t="t"/>
              <a:pathLst>
                <a:path extrusionOk="0" h="24765" w="909954">
                  <a:moveTo>
                    <a:pt x="40690" y="749"/>
                  </a:moveTo>
                  <a:lnTo>
                    <a:pt x="39001" y="1143"/>
                  </a:lnTo>
                  <a:lnTo>
                    <a:pt x="37071" y="1295"/>
                  </a:lnTo>
                  <a:lnTo>
                    <a:pt x="31902" y="1295"/>
                  </a:lnTo>
                  <a:lnTo>
                    <a:pt x="18237" y="0"/>
                  </a:lnTo>
                  <a:lnTo>
                    <a:pt x="15138" y="0"/>
                  </a:lnTo>
                  <a:lnTo>
                    <a:pt x="6261" y="0"/>
                  </a:lnTo>
                  <a:lnTo>
                    <a:pt x="0" y="2641"/>
                  </a:lnTo>
                  <a:lnTo>
                    <a:pt x="3860" y="15506"/>
                  </a:lnTo>
                  <a:lnTo>
                    <a:pt x="12052" y="15976"/>
                  </a:lnTo>
                  <a:lnTo>
                    <a:pt x="15887" y="15976"/>
                  </a:lnTo>
                  <a:lnTo>
                    <a:pt x="25247" y="15367"/>
                  </a:lnTo>
                  <a:lnTo>
                    <a:pt x="32931" y="13081"/>
                  </a:lnTo>
                  <a:lnTo>
                    <a:pt x="38303" y="8445"/>
                  </a:lnTo>
                  <a:lnTo>
                    <a:pt x="40690" y="749"/>
                  </a:lnTo>
                  <a:close/>
                </a:path>
                <a:path extrusionOk="0" h="24765" w="909954">
                  <a:moveTo>
                    <a:pt x="578472" y="6908"/>
                  </a:moveTo>
                  <a:lnTo>
                    <a:pt x="571284" y="749"/>
                  </a:lnTo>
                  <a:lnTo>
                    <a:pt x="572516" y="8305"/>
                  </a:lnTo>
                  <a:lnTo>
                    <a:pt x="566496" y="8648"/>
                  </a:lnTo>
                  <a:lnTo>
                    <a:pt x="558088" y="8648"/>
                  </a:lnTo>
                  <a:lnTo>
                    <a:pt x="552551" y="8953"/>
                  </a:lnTo>
                  <a:lnTo>
                    <a:pt x="548411" y="10668"/>
                  </a:lnTo>
                  <a:lnTo>
                    <a:pt x="546874" y="14986"/>
                  </a:lnTo>
                  <a:lnTo>
                    <a:pt x="549148" y="23101"/>
                  </a:lnTo>
                  <a:lnTo>
                    <a:pt x="551751" y="24180"/>
                  </a:lnTo>
                  <a:lnTo>
                    <a:pt x="554431" y="24650"/>
                  </a:lnTo>
                  <a:lnTo>
                    <a:pt x="557072" y="24650"/>
                  </a:lnTo>
                  <a:lnTo>
                    <a:pt x="568566" y="21717"/>
                  </a:lnTo>
                  <a:lnTo>
                    <a:pt x="576630" y="14859"/>
                  </a:lnTo>
                  <a:lnTo>
                    <a:pt x="578472" y="6908"/>
                  </a:lnTo>
                  <a:close/>
                </a:path>
                <a:path extrusionOk="0" h="24765" w="909954">
                  <a:moveTo>
                    <a:pt x="909777" y="6337"/>
                  </a:moveTo>
                  <a:lnTo>
                    <a:pt x="902716" y="749"/>
                  </a:lnTo>
                  <a:lnTo>
                    <a:pt x="902004" y="4584"/>
                  </a:lnTo>
                  <a:lnTo>
                    <a:pt x="900379" y="6007"/>
                  </a:lnTo>
                  <a:lnTo>
                    <a:pt x="897267" y="6007"/>
                  </a:lnTo>
                  <a:lnTo>
                    <a:pt x="896200" y="5715"/>
                  </a:lnTo>
                  <a:lnTo>
                    <a:pt x="895057" y="5232"/>
                  </a:lnTo>
                  <a:lnTo>
                    <a:pt x="892746" y="10121"/>
                  </a:lnTo>
                  <a:lnTo>
                    <a:pt x="891425" y="15621"/>
                  </a:lnTo>
                  <a:lnTo>
                    <a:pt x="890638" y="21996"/>
                  </a:lnTo>
                  <a:lnTo>
                    <a:pt x="900569" y="18046"/>
                  </a:lnTo>
                  <a:lnTo>
                    <a:pt x="907999" y="12471"/>
                  </a:lnTo>
                  <a:lnTo>
                    <a:pt x="909777" y="633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98" name="Google Shape;4298;gefe2f4b35a_0_17"/>
            <p:cNvSpPr/>
            <p:nvPr/>
          </p:nvSpPr>
          <p:spPr>
            <a:xfrm>
              <a:off x="4817835" y="1239763"/>
              <a:ext cx="14604" cy="22859"/>
            </a:xfrm>
            <a:custGeom>
              <a:rect b="b" l="l" r="r" t="t"/>
              <a:pathLst>
                <a:path extrusionOk="0" h="22859" w="14604">
                  <a:moveTo>
                    <a:pt x="7175" y="0"/>
                  </a:moveTo>
                  <a:lnTo>
                    <a:pt x="7759" y="10147"/>
                  </a:lnTo>
                  <a:lnTo>
                    <a:pt x="3746" y="16256"/>
                  </a:lnTo>
                  <a:lnTo>
                    <a:pt x="0" y="22352"/>
                  </a:lnTo>
                  <a:lnTo>
                    <a:pt x="1282" y="22466"/>
                  </a:lnTo>
                  <a:lnTo>
                    <a:pt x="4368" y="22466"/>
                  </a:lnTo>
                  <a:lnTo>
                    <a:pt x="7162" y="22021"/>
                  </a:lnTo>
                  <a:lnTo>
                    <a:pt x="10045" y="21247"/>
                  </a:lnTo>
                  <a:lnTo>
                    <a:pt x="10833" y="14871"/>
                  </a:lnTo>
                  <a:lnTo>
                    <a:pt x="12153" y="9372"/>
                  </a:lnTo>
                  <a:lnTo>
                    <a:pt x="14465" y="4483"/>
                  </a:lnTo>
                  <a:lnTo>
                    <a:pt x="12217" y="3517"/>
                  </a:lnTo>
                  <a:lnTo>
                    <a:pt x="9690" y="1790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299" name="Google Shape;4299;gefe2f4b35a_0_17"/>
            <p:cNvSpPr/>
            <p:nvPr/>
          </p:nvSpPr>
          <p:spPr>
            <a:xfrm>
              <a:off x="1886064" y="1253603"/>
              <a:ext cx="1565910" cy="15875"/>
            </a:xfrm>
            <a:custGeom>
              <a:rect b="b" l="l" r="r" t="t"/>
              <a:pathLst>
                <a:path extrusionOk="0" h="15875" w="1565910">
                  <a:moveTo>
                    <a:pt x="17780" y="3619"/>
                  </a:moveTo>
                  <a:lnTo>
                    <a:pt x="15862" y="0"/>
                  </a:lnTo>
                  <a:lnTo>
                    <a:pt x="12128" y="0"/>
                  </a:lnTo>
                  <a:lnTo>
                    <a:pt x="9182" y="0"/>
                  </a:lnTo>
                  <a:lnTo>
                    <a:pt x="5118" y="2247"/>
                  </a:lnTo>
                  <a:lnTo>
                    <a:pt x="0" y="8521"/>
                  </a:lnTo>
                  <a:lnTo>
                    <a:pt x="4800" y="12877"/>
                  </a:lnTo>
                  <a:lnTo>
                    <a:pt x="8585" y="14503"/>
                  </a:lnTo>
                  <a:lnTo>
                    <a:pt x="15595" y="14503"/>
                  </a:lnTo>
                  <a:lnTo>
                    <a:pt x="17653" y="10883"/>
                  </a:lnTo>
                  <a:lnTo>
                    <a:pt x="17780" y="3619"/>
                  </a:lnTo>
                  <a:close/>
                </a:path>
                <a:path extrusionOk="0" h="15875" w="1565910">
                  <a:moveTo>
                    <a:pt x="1565338" y="10058"/>
                  </a:moveTo>
                  <a:lnTo>
                    <a:pt x="1553121" y="15709"/>
                  </a:lnTo>
                  <a:lnTo>
                    <a:pt x="1556486" y="14249"/>
                  </a:lnTo>
                  <a:lnTo>
                    <a:pt x="1565338" y="10198"/>
                  </a:lnTo>
                  <a:lnTo>
                    <a:pt x="1565338" y="1005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00" name="Google Shape;4300;gefe2f4b35a_0_17"/>
            <p:cNvSpPr/>
            <p:nvPr/>
          </p:nvSpPr>
          <p:spPr>
            <a:xfrm>
              <a:off x="3451410" y="1259047"/>
              <a:ext cx="10795" cy="5080"/>
            </a:xfrm>
            <a:custGeom>
              <a:rect b="b" l="l" r="r" t="t"/>
              <a:pathLst>
                <a:path extrusionOk="0" h="5080" w="10795">
                  <a:moveTo>
                    <a:pt x="10121" y="0"/>
                  </a:moveTo>
                  <a:lnTo>
                    <a:pt x="0" y="4610"/>
                  </a:lnTo>
                  <a:lnTo>
                    <a:pt x="0" y="4749"/>
                  </a:lnTo>
                  <a:lnTo>
                    <a:pt x="1130" y="4241"/>
                  </a:lnTo>
                  <a:lnTo>
                    <a:pt x="3670" y="3073"/>
                  </a:lnTo>
                  <a:lnTo>
                    <a:pt x="8382" y="863"/>
                  </a:lnTo>
                  <a:lnTo>
                    <a:pt x="101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01" name="Google Shape;4301;gefe2f4b35a_0_17"/>
            <p:cNvSpPr/>
            <p:nvPr/>
          </p:nvSpPr>
          <p:spPr>
            <a:xfrm>
              <a:off x="2283676" y="1261998"/>
              <a:ext cx="721994" cy="22859"/>
            </a:xfrm>
            <a:custGeom>
              <a:rect b="b" l="l" r="r" t="t"/>
              <a:pathLst>
                <a:path extrusionOk="0" h="22859" w="721994">
                  <a:moveTo>
                    <a:pt x="51854" y="127"/>
                  </a:moveTo>
                  <a:lnTo>
                    <a:pt x="8559" y="8128"/>
                  </a:lnTo>
                  <a:lnTo>
                    <a:pt x="0" y="14871"/>
                  </a:lnTo>
                  <a:lnTo>
                    <a:pt x="8509" y="15227"/>
                  </a:lnTo>
                  <a:lnTo>
                    <a:pt x="12573" y="15227"/>
                  </a:lnTo>
                  <a:lnTo>
                    <a:pt x="25590" y="14592"/>
                  </a:lnTo>
                  <a:lnTo>
                    <a:pt x="36855" y="12280"/>
                  </a:lnTo>
                  <a:lnTo>
                    <a:pt x="45808" y="7658"/>
                  </a:lnTo>
                  <a:lnTo>
                    <a:pt x="51854" y="127"/>
                  </a:lnTo>
                  <a:close/>
                </a:path>
                <a:path extrusionOk="0" h="22859" w="721994">
                  <a:moveTo>
                    <a:pt x="721995" y="16065"/>
                  </a:moveTo>
                  <a:lnTo>
                    <a:pt x="720661" y="11023"/>
                  </a:lnTo>
                  <a:lnTo>
                    <a:pt x="714578" y="7264"/>
                  </a:lnTo>
                  <a:lnTo>
                    <a:pt x="712431" y="14960"/>
                  </a:lnTo>
                  <a:lnTo>
                    <a:pt x="703719" y="16383"/>
                  </a:lnTo>
                  <a:lnTo>
                    <a:pt x="699846" y="22364"/>
                  </a:lnTo>
                  <a:lnTo>
                    <a:pt x="703846" y="22644"/>
                  </a:lnTo>
                  <a:lnTo>
                    <a:pt x="707758" y="22847"/>
                  </a:lnTo>
                  <a:lnTo>
                    <a:pt x="714273" y="22809"/>
                  </a:lnTo>
                  <a:lnTo>
                    <a:pt x="721995" y="1606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02" name="Google Shape;4302;gefe2f4b35a_0_17"/>
            <p:cNvSpPr/>
            <p:nvPr/>
          </p:nvSpPr>
          <p:spPr>
            <a:xfrm>
              <a:off x="2997963" y="1262119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415" y="0"/>
                  </a:moveTo>
                  <a:lnTo>
                    <a:pt x="495" y="0"/>
                  </a:lnTo>
                  <a:lnTo>
                    <a:pt x="965" y="2895"/>
                  </a:lnTo>
                  <a:lnTo>
                    <a:pt x="838" y="5207"/>
                  </a:lnTo>
                  <a:lnTo>
                    <a:pt x="292" y="7137"/>
                  </a:lnTo>
                  <a:lnTo>
                    <a:pt x="6375" y="10909"/>
                  </a:lnTo>
                  <a:lnTo>
                    <a:pt x="7708" y="15938"/>
                  </a:lnTo>
                  <a:lnTo>
                    <a:pt x="0" y="22682"/>
                  </a:lnTo>
                  <a:lnTo>
                    <a:pt x="10021" y="21429"/>
                  </a:lnTo>
                  <a:lnTo>
                    <a:pt x="17656" y="17803"/>
                  </a:lnTo>
                  <a:lnTo>
                    <a:pt x="22067" y="10946"/>
                  </a:lnTo>
                  <a:lnTo>
                    <a:pt x="224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03" name="Google Shape;4303;gefe2f4b35a_0_17"/>
            <p:cNvSpPr/>
            <p:nvPr/>
          </p:nvSpPr>
          <p:spPr>
            <a:xfrm>
              <a:off x="3629633" y="1261808"/>
              <a:ext cx="26035" cy="16509"/>
            </a:xfrm>
            <a:custGeom>
              <a:rect b="b" l="l" r="r" t="t"/>
              <a:pathLst>
                <a:path extrusionOk="0" h="16509" w="26035">
                  <a:moveTo>
                    <a:pt x="14278" y="0"/>
                  </a:moveTo>
                  <a:lnTo>
                    <a:pt x="5490" y="0"/>
                  </a:lnTo>
                  <a:lnTo>
                    <a:pt x="4474" y="0"/>
                  </a:lnTo>
                  <a:lnTo>
                    <a:pt x="3369" y="101"/>
                  </a:lnTo>
                  <a:lnTo>
                    <a:pt x="2150" y="304"/>
                  </a:lnTo>
                  <a:lnTo>
                    <a:pt x="0" y="7303"/>
                  </a:lnTo>
                  <a:lnTo>
                    <a:pt x="2275" y="12372"/>
                  </a:lnTo>
                  <a:lnTo>
                    <a:pt x="7377" y="15456"/>
                  </a:lnTo>
                  <a:lnTo>
                    <a:pt x="13707" y="16497"/>
                  </a:lnTo>
                  <a:lnTo>
                    <a:pt x="19866" y="16497"/>
                  </a:lnTo>
                  <a:lnTo>
                    <a:pt x="25518" y="13601"/>
                  </a:lnTo>
                  <a:lnTo>
                    <a:pt x="24298" y="7569"/>
                  </a:lnTo>
                  <a:lnTo>
                    <a:pt x="16031" y="7264"/>
                  </a:lnTo>
                  <a:lnTo>
                    <a:pt x="142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04" name="Google Shape;4304;gefe2f4b35a_0_17"/>
            <p:cNvSpPr/>
            <p:nvPr/>
          </p:nvSpPr>
          <p:spPr>
            <a:xfrm>
              <a:off x="5495455" y="1262119"/>
              <a:ext cx="52704" cy="37465"/>
            </a:xfrm>
            <a:custGeom>
              <a:rect b="b" l="l" r="r" t="t"/>
              <a:pathLst>
                <a:path extrusionOk="0" h="37465" w="52704">
                  <a:moveTo>
                    <a:pt x="44348" y="0"/>
                  </a:moveTo>
                  <a:lnTo>
                    <a:pt x="43878" y="10363"/>
                  </a:lnTo>
                  <a:lnTo>
                    <a:pt x="35496" y="14592"/>
                  </a:lnTo>
                  <a:lnTo>
                    <a:pt x="19265" y="14592"/>
                  </a:lnTo>
                  <a:lnTo>
                    <a:pt x="11595" y="11798"/>
                  </a:lnTo>
                  <a:lnTo>
                    <a:pt x="7454" y="7264"/>
                  </a:lnTo>
                  <a:lnTo>
                    <a:pt x="7454" y="17627"/>
                  </a:lnTo>
                  <a:lnTo>
                    <a:pt x="4013" y="23736"/>
                  </a:lnTo>
                  <a:lnTo>
                    <a:pt x="0" y="29502"/>
                  </a:lnTo>
                  <a:lnTo>
                    <a:pt x="3848" y="28587"/>
                  </a:lnTo>
                  <a:lnTo>
                    <a:pt x="7175" y="28206"/>
                  </a:lnTo>
                  <a:lnTo>
                    <a:pt x="10134" y="28206"/>
                  </a:lnTo>
                  <a:lnTo>
                    <a:pt x="19486" y="29577"/>
                  </a:lnTo>
                  <a:lnTo>
                    <a:pt x="34975" y="35611"/>
                  </a:lnTo>
                  <a:lnTo>
                    <a:pt x="44348" y="36982"/>
                  </a:lnTo>
                  <a:lnTo>
                    <a:pt x="45387" y="26458"/>
                  </a:lnTo>
                  <a:lnTo>
                    <a:pt x="50596" y="15771"/>
                  </a:lnTo>
                  <a:lnTo>
                    <a:pt x="52681" y="6444"/>
                  </a:lnTo>
                  <a:lnTo>
                    <a:pt x="443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05" name="Google Shape;4305;gefe2f4b35a_0_17"/>
            <p:cNvSpPr/>
            <p:nvPr/>
          </p:nvSpPr>
          <p:spPr>
            <a:xfrm>
              <a:off x="103543" y="1268297"/>
              <a:ext cx="5824220" cy="31115"/>
            </a:xfrm>
            <a:custGeom>
              <a:rect b="b" l="l" r="r" t="t"/>
              <a:pathLst>
                <a:path extrusionOk="0" h="31115" w="5824220">
                  <a:moveTo>
                    <a:pt x="59004" y="1079"/>
                  </a:moveTo>
                  <a:lnTo>
                    <a:pt x="56197" y="1803"/>
                  </a:lnTo>
                  <a:lnTo>
                    <a:pt x="52959" y="2070"/>
                  </a:lnTo>
                  <a:lnTo>
                    <a:pt x="44577" y="2070"/>
                  </a:lnTo>
                  <a:lnTo>
                    <a:pt x="23152" y="0"/>
                  </a:lnTo>
                  <a:lnTo>
                    <a:pt x="18313" y="0"/>
                  </a:lnTo>
                  <a:lnTo>
                    <a:pt x="9385" y="0"/>
                  </a:lnTo>
                  <a:lnTo>
                    <a:pt x="2222" y="1765"/>
                  </a:lnTo>
                  <a:lnTo>
                    <a:pt x="0" y="8572"/>
                  </a:lnTo>
                  <a:lnTo>
                    <a:pt x="2819" y="7823"/>
                  </a:lnTo>
                  <a:lnTo>
                    <a:pt x="6096" y="7543"/>
                  </a:lnTo>
                  <a:lnTo>
                    <a:pt x="14465" y="7543"/>
                  </a:lnTo>
                  <a:lnTo>
                    <a:pt x="35712" y="9588"/>
                  </a:lnTo>
                  <a:lnTo>
                    <a:pt x="49453" y="9588"/>
                  </a:lnTo>
                  <a:lnTo>
                    <a:pt x="56667" y="7835"/>
                  </a:lnTo>
                  <a:lnTo>
                    <a:pt x="59004" y="1079"/>
                  </a:lnTo>
                  <a:close/>
                </a:path>
                <a:path extrusionOk="0" h="31115" w="5824220">
                  <a:moveTo>
                    <a:pt x="105549" y="23329"/>
                  </a:moveTo>
                  <a:lnTo>
                    <a:pt x="104711" y="22656"/>
                  </a:lnTo>
                  <a:lnTo>
                    <a:pt x="103886" y="21983"/>
                  </a:lnTo>
                  <a:lnTo>
                    <a:pt x="103047" y="21310"/>
                  </a:lnTo>
                  <a:lnTo>
                    <a:pt x="103047" y="23329"/>
                  </a:lnTo>
                  <a:lnTo>
                    <a:pt x="105549" y="23329"/>
                  </a:lnTo>
                  <a:close/>
                </a:path>
                <a:path extrusionOk="0" h="31115" w="5824220">
                  <a:moveTo>
                    <a:pt x="412343" y="23317"/>
                  </a:moveTo>
                  <a:lnTo>
                    <a:pt x="412089" y="12573"/>
                  </a:lnTo>
                  <a:lnTo>
                    <a:pt x="405942" y="7747"/>
                  </a:lnTo>
                  <a:lnTo>
                    <a:pt x="397535" y="5156"/>
                  </a:lnTo>
                  <a:lnTo>
                    <a:pt x="390486" y="1079"/>
                  </a:lnTo>
                  <a:lnTo>
                    <a:pt x="389153" y="11379"/>
                  </a:lnTo>
                  <a:lnTo>
                    <a:pt x="390779" y="18745"/>
                  </a:lnTo>
                  <a:lnTo>
                    <a:pt x="395312" y="23164"/>
                  </a:lnTo>
                  <a:lnTo>
                    <a:pt x="402729" y="24638"/>
                  </a:lnTo>
                  <a:lnTo>
                    <a:pt x="405511" y="24638"/>
                  </a:lnTo>
                  <a:lnTo>
                    <a:pt x="408724" y="24193"/>
                  </a:lnTo>
                  <a:lnTo>
                    <a:pt x="412343" y="23317"/>
                  </a:lnTo>
                  <a:close/>
                </a:path>
                <a:path extrusionOk="0" h="31115" w="5824220">
                  <a:moveTo>
                    <a:pt x="5823712" y="23088"/>
                  </a:moveTo>
                  <a:lnTo>
                    <a:pt x="5823458" y="15087"/>
                  </a:lnTo>
                  <a:lnTo>
                    <a:pt x="5819203" y="7518"/>
                  </a:lnTo>
                  <a:lnTo>
                    <a:pt x="5811736" y="1079"/>
                  </a:lnTo>
                  <a:lnTo>
                    <a:pt x="5812091" y="10121"/>
                  </a:lnTo>
                  <a:lnTo>
                    <a:pt x="5812244" y="19278"/>
                  </a:lnTo>
                  <a:lnTo>
                    <a:pt x="5813996" y="26771"/>
                  </a:lnTo>
                  <a:lnTo>
                    <a:pt x="5819229" y="30810"/>
                  </a:lnTo>
                  <a:lnTo>
                    <a:pt x="5823712" y="230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06" name="Google Shape;4306;gefe2f4b35a_0_17"/>
            <p:cNvSpPr/>
            <p:nvPr/>
          </p:nvSpPr>
          <p:spPr>
            <a:xfrm>
              <a:off x="206603" y="1275371"/>
              <a:ext cx="2552700" cy="38734"/>
            </a:xfrm>
            <a:custGeom>
              <a:rect b="b" l="l" r="r" t="t"/>
              <a:pathLst>
                <a:path extrusionOk="0" h="38734" w="2552700">
                  <a:moveTo>
                    <a:pt x="29578" y="1511"/>
                  </a:moveTo>
                  <a:lnTo>
                    <a:pt x="0" y="1511"/>
                  </a:lnTo>
                  <a:lnTo>
                    <a:pt x="0" y="14249"/>
                  </a:lnTo>
                  <a:lnTo>
                    <a:pt x="2501" y="16256"/>
                  </a:lnTo>
                  <a:lnTo>
                    <a:pt x="29578" y="16256"/>
                  </a:lnTo>
                  <a:lnTo>
                    <a:pt x="29578" y="1511"/>
                  </a:lnTo>
                  <a:close/>
                </a:path>
                <a:path extrusionOk="0" h="38734" w="2552700">
                  <a:moveTo>
                    <a:pt x="2246617" y="38493"/>
                  </a:moveTo>
                  <a:lnTo>
                    <a:pt x="2244128" y="26149"/>
                  </a:lnTo>
                  <a:lnTo>
                    <a:pt x="2240064" y="15468"/>
                  </a:lnTo>
                  <a:lnTo>
                    <a:pt x="2233726" y="7048"/>
                  </a:lnTo>
                  <a:lnTo>
                    <a:pt x="2224430" y="1511"/>
                  </a:lnTo>
                  <a:lnTo>
                    <a:pt x="2217991" y="14211"/>
                  </a:lnTo>
                  <a:lnTo>
                    <a:pt x="2223757" y="23672"/>
                  </a:lnTo>
                  <a:lnTo>
                    <a:pt x="2235416" y="31305"/>
                  </a:lnTo>
                  <a:lnTo>
                    <a:pt x="2246617" y="38493"/>
                  </a:lnTo>
                  <a:close/>
                </a:path>
                <a:path extrusionOk="0" h="38734" w="2552700">
                  <a:moveTo>
                    <a:pt x="2552217" y="11544"/>
                  </a:moveTo>
                  <a:lnTo>
                    <a:pt x="2551061" y="3594"/>
                  </a:lnTo>
                  <a:lnTo>
                    <a:pt x="2548026" y="0"/>
                  </a:lnTo>
                  <a:lnTo>
                    <a:pt x="2546286" y="0"/>
                  </a:lnTo>
                  <a:lnTo>
                    <a:pt x="2544026" y="2463"/>
                  </a:lnTo>
                  <a:lnTo>
                    <a:pt x="2541257" y="8991"/>
                  </a:lnTo>
                  <a:lnTo>
                    <a:pt x="2539263" y="13258"/>
                  </a:lnTo>
                  <a:lnTo>
                    <a:pt x="2544102" y="23761"/>
                  </a:lnTo>
                  <a:lnTo>
                    <a:pt x="2548725" y="23736"/>
                  </a:lnTo>
                  <a:lnTo>
                    <a:pt x="2551455" y="19672"/>
                  </a:lnTo>
                  <a:lnTo>
                    <a:pt x="2552217" y="1154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07" name="Google Shape;4307;gefe2f4b35a_0_17"/>
            <p:cNvSpPr/>
            <p:nvPr/>
          </p:nvSpPr>
          <p:spPr>
            <a:xfrm>
              <a:off x="3860241" y="1286496"/>
              <a:ext cx="2005329" cy="27940"/>
            </a:xfrm>
            <a:custGeom>
              <a:rect b="b" l="l" r="r" t="t"/>
              <a:pathLst>
                <a:path extrusionOk="0" h="27940" w="2005329">
                  <a:moveTo>
                    <a:pt x="44030" y="5118"/>
                  </a:moveTo>
                  <a:lnTo>
                    <a:pt x="36385" y="1778"/>
                  </a:lnTo>
                  <a:lnTo>
                    <a:pt x="29654" y="0"/>
                  </a:lnTo>
                  <a:lnTo>
                    <a:pt x="23812" y="0"/>
                  </a:lnTo>
                  <a:lnTo>
                    <a:pt x="16217" y="1181"/>
                  </a:lnTo>
                  <a:lnTo>
                    <a:pt x="9728" y="4800"/>
                  </a:lnTo>
                  <a:lnTo>
                    <a:pt x="4330" y="10985"/>
                  </a:lnTo>
                  <a:lnTo>
                    <a:pt x="0" y="19875"/>
                  </a:lnTo>
                  <a:lnTo>
                    <a:pt x="11303" y="16484"/>
                  </a:lnTo>
                  <a:lnTo>
                    <a:pt x="24079" y="14617"/>
                  </a:lnTo>
                  <a:lnTo>
                    <a:pt x="35814" y="11696"/>
                  </a:lnTo>
                  <a:lnTo>
                    <a:pt x="44030" y="5118"/>
                  </a:lnTo>
                  <a:close/>
                </a:path>
                <a:path extrusionOk="0" h="27940" w="2005329">
                  <a:moveTo>
                    <a:pt x="2004872" y="16421"/>
                  </a:moveTo>
                  <a:lnTo>
                    <a:pt x="2001380" y="10083"/>
                  </a:lnTo>
                  <a:lnTo>
                    <a:pt x="1994662" y="7010"/>
                  </a:lnTo>
                  <a:lnTo>
                    <a:pt x="1995004" y="22161"/>
                  </a:lnTo>
                  <a:lnTo>
                    <a:pt x="1998853" y="22898"/>
                  </a:lnTo>
                  <a:lnTo>
                    <a:pt x="2002091" y="24244"/>
                  </a:lnTo>
                  <a:lnTo>
                    <a:pt x="2003552" y="27355"/>
                  </a:lnTo>
                  <a:lnTo>
                    <a:pt x="2004872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08" name="Google Shape;4308;gefe2f4b35a_0_17"/>
            <p:cNvSpPr/>
            <p:nvPr/>
          </p:nvSpPr>
          <p:spPr>
            <a:xfrm>
              <a:off x="5834032" y="1291179"/>
              <a:ext cx="21589" cy="17780"/>
            </a:xfrm>
            <a:custGeom>
              <a:rect b="b" l="l" r="r" t="t"/>
              <a:pathLst>
                <a:path extrusionOk="0" h="17780" w="21589">
                  <a:moveTo>
                    <a:pt x="12920" y="0"/>
                  </a:moveTo>
                  <a:lnTo>
                    <a:pt x="7840" y="0"/>
                  </a:lnTo>
                  <a:lnTo>
                    <a:pt x="5490" y="0"/>
                  </a:lnTo>
                  <a:lnTo>
                    <a:pt x="3001" y="152"/>
                  </a:lnTo>
                  <a:lnTo>
                    <a:pt x="385" y="444"/>
                  </a:lnTo>
                  <a:lnTo>
                    <a:pt x="0" y="10240"/>
                  </a:lnTo>
                  <a:lnTo>
                    <a:pt x="4903" y="14793"/>
                  </a:lnTo>
                  <a:lnTo>
                    <a:pt x="12754" y="16430"/>
                  </a:lnTo>
                  <a:lnTo>
                    <a:pt x="21213" y="17475"/>
                  </a:lnTo>
                  <a:lnTo>
                    <a:pt x="20870" y="2324"/>
                  </a:lnTo>
                  <a:lnTo>
                    <a:pt x="17339" y="711"/>
                  </a:lnTo>
                  <a:lnTo>
                    <a:pt x="129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09" name="Google Shape;4309;gefe2f4b35a_0_17"/>
            <p:cNvSpPr/>
            <p:nvPr/>
          </p:nvSpPr>
          <p:spPr>
            <a:xfrm>
              <a:off x="6838604" y="1291130"/>
              <a:ext cx="15240" cy="13969"/>
            </a:xfrm>
            <a:custGeom>
              <a:rect b="b" l="l" r="r" t="t"/>
              <a:pathLst>
                <a:path extrusionOk="0" h="13969" w="15240">
                  <a:moveTo>
                    <a:pt x="12471" y="0"/>
                  </a:moveTo>
                  <a:lnTo>
                    <a:pt x="9791" y="0"/>
                  </a:lnTo>
                  <a:lnTo>
                    <a:pt x="8458" y="0"/>
                  </a:lnTo>
                  <a:lnTo>
                    <a:pt x="6845" y="152"/>
                  </a:lnTo>
                  <a:lnTo>
                    <a:pt x="4902" y="482"/>
                  </a:lnTo>
                  <a:lnTo>
                    <a:pt x="4902" y="7975"/>
                  </a:lnTo>
                  <a:lnTo>
                    <a:pt x="2959" y="10210"/>
                  </a:lnTo>
                  <a:lnTo>
                    <a:pt x="1333" y="12153"/>
                  </a:lnTo>
                  <a:lnTo>
                    <a:pt x="0" y="13830"/>
                  </a:lnTo>
                  <a:lnTo>
                    <a:pt x="14706" y="1663"/>
                  </a:lnTo>
                  <a:lnTo>
                    <a:pt x="14020" y="622"/>
                  </a:lnTo>
                  <a:lnTo>
                    <a:pt x="124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10" name="Google Shape;4310;gefe2f4b35a_0_17"/>
            <p:cNvSpPr/>
            <p:nvPr/>
          </p:nvSpPr>
          <p:spPr>
            <a:xfrm>
              <a:off x="6832547" y="1292792"/>
              <a:ext cx="22225" cy="21590"/>
            </a:xfrm>
            <a:custGeom>
              <a:rect b="b" l="l" r="r" t="t"/>
              <a:pathLst>
                <a:path extrusionOk="0" h="21590" w="22225">
                  <a:moveTo>
                    <a:pt x="20764" y="0"/>
                  </a:moveTo>
                  <a:lnTo>
                    <a:pt x="6057" y="12166"/>
                  </a:lnTo>
                  <a:lnTo>
                    <a:pt x="736" y="18884"/>
                  </a:lnTo>
                  <a:lnTo>
                    <a:pt x="0" y="21412"/>
                  </a:lnTo>
                  <a:lnTo>
                    <a:pt x="3949" y="21412"/>
                  </a:lnTo>
                  <a:lnTo>
                    <a:pt x="11607" y="15646"/>
                  </a:lnTo>
                  <a:lnTo>
                    <a:pt x="19989" y="6007"/>
                  </a:lnTo>
                  <a:lnTo>
                    <a:pt x="22174" y="2133"/>
                  </a:lnTo>
                  <a:lnTo>
                    <a:pt x="207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11" name="Google Shape;4311;gefe2f4b35a_0_17"/>
            <p:cNvSpPr/>
            <p:nvPr/>
          </p:nvSpPr>
          <p:spPr>
            <a:xfrm>
              <a:off x="13671789" y="1301386"/>
              <a:ext cx="36830" cy="21590"/>
            </a:xfrm>
            <a:custGeom>
              <a:rect b="b" l="l" r="r" t="t"/>
              <a:pathLst>
                <a:path extrusionOk="0" h="21590" w="36830">
                  <a:moveTo>
                    <a:pt x="9740" y="0"/>
                  </a:moveTo>
                  <a:lnTo>
                    <a:pt x="5372" y="0"/>
                  </a:lnTo>
                  <a:lnTo>
                    <a:pt x="1892" y="3149"/>
                  </a:lnTo>
                  <a:lnTo>
                    <a:pt x="0" y="12471"/>
                  </a:lnTo>
                  <a:lnTo>
                    <a:pt x="3815" y="14998"/>
                  </a:lnTo>
                  <a:lnTo>
                    <a:pt x="10166" y="17895"/>
                  </a:lnTo>
                  <a:lnTo>
                    <a:pt x="17812" y="20281"/>
                  </a:lnTo>
                  <a:lnTo>
                    <a:pt x="25514" y="21272"/>
                  </a:lnTo>
                  <a:lnTo>
                    <a:pt x="31432" y="21272"/>
                  </a:lnTo>
                  <a:lnTo>
                    <a:pt x="36182" y="19037"/>
                  </a:lnTo>
                  <a:lnTo>
                    <a:pt x="36830" y="12471"/>
                  </a:lnTo>
                  <a:lnTo>
                    <a:pt x="29727" y="9226"/>
                  </a:lnTo>
                  <a:lnTo>
                    <a:pt x="22623" y="5083"/>
                  </a:lnTo>
                  <a:lnTo>
                    <a:pt x="15850" y="1516"/>
                  </a:lnTo>
                  <a:lnTo>
                    <a:pt x="974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12" name="Google Shape;4312;gefe2f4b35a_0_17"/>
            <p:cNvSpPr/>
            <p:nvPr/>
          </p:nvSpPr>
          <p:spPr>
            <a:xfrm>
              <a:off x="2916315" y="1305971"/>
              <a:ext cx="45719" cy="17780"/>
            </a:xfrm>
            <a:custGeom>
              <a:rect b="b" l="l" r="r" t="t"/>
              <a:pathLst>
                <a:path extrusionOk="0" h="17780" w="45719">
                  <a:moveTo>
                    <a:pt x="14340" y="0"/>
                  </a:moveTo>
                  <a:lnTo>
                    <a:pt x="10022" y="0"/>
                  </a:lnTo>
                  <a:lnTo>
                    <a:pt x="1018" y="406"/>
                  </a:lnTo>
                  <a:lnTo>
                    <a:pt x="0" y="8231"/>
                  </a:lnTo>
                  <a:lnTo>
                    <a:pt x="3950" y="13462"/>
                  </a:lnTo>
                  <a:lnTo>
                    <a:pt x="11317" y="16386"/>
                  </a:lnTo>
                  <a:lnTo>
                    <a:pt x="20550" y="17297"/>
                  </a:lnTo>
                  <a:lnTo>
                    <a:pt x="29444" y="16591"/>
                  </a:lnTo>
                  <a:lnTo>
                    <a:pt x="37368" y="14630"/>
                  </a:lnTo>
                  <a:lnTo>
                    <a:pt x="43078" y="11650"/>
                  </a:lnTo>
                  <a:lnTo>
                    <a:pt x="45328" y="7886"/>
                  </a:lnTo>
                  <a:lnTo>
                    <a:pt x="39584" y="3991"/>
                  </a:lnTo>
                  <a:lnTo>
                    <a:pt x="32287" y="1576"/>
                  </a:lnTo>
                  <a:lnTo>
                    <a:pt x="23763" y="344"/>
                  </a:lnTo>
                  <a:lnTo>
                    <a:pt x="14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13" name="Google Shape;4313;gefe2f4b35a_0_17"/>
            <p:cNvSpPr/>
            <p:nvPr/>
          </p:nvSpPr>
          <p:spPr>
            <a:xfrm>
              <a:off x="574869" y="1317026"/>
              <a:ext cx="7620" cy="19684"/>
            </a:xfrm>
            <a:custGeom>
              <a:rect b="b" l="l" r="r" t="t"/>
              <a:pathLst>
                <a:path extrusionOk="0" h="19684" w="7620">
                  <a:moveTo>
                    <a:pt x="6692" y="0"/>
                  </a:moveTo>
                  <a:lnTo>
                    <a:pt x="4826" y="546"/>
                  </a:lnTo>
                  <a:lnTo>
                    <a:pt x="2717" y="1854"/>
                  </a:lnTo>
                  <a:lnTo>
                    <a:pt x="0" y="4318"/>
                  </a:lnTo>
                  <a:lnTo>
                    <a:pt x="1701" y="9880"/>
                  </a:lnTo>
                  <a:lnTo>
                    <a:pt x="355" y="18542"/>
                  </a:lnTo>
                  <a:lnTo>
                    <a:pt x="7099" y="19164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14" name="Google Shape;4314;gefe2f4b35a_0_17"/>
            <p:cNvSpPr/>
            <p:nvPr/>
          </p:nvSpPr>
          <p:spPr>
            <a:xfrm>
              <a:off x="581566" y="1316713"/>
              <a:ext cx="15875" cy="19684"/>
            </a:xfrm>
            <a:custGeom>
              <a:rect b="b" l="l" r="r" t="t"/>
              <a:pathLst>
                <a:path extrusionOk="0" h="19684" w="15875">
                  <a:moveTo>
                    <a:pt x="5892" y="0"/>
                  </a:moveTo>
                  <a:lnTo>
                    <a:pt x="2120" y="0"/>
                  </a:lnTo>
                  <a:lnTo>
                    <a:pt x="1435" y="0"/>
                  </a:lnTo>
                  <a:lnTo>
                    <a:pt x="736" y="101"/>
                  </a:lnTo>
                  <a:lnTo>
                    <a:pt x="0" y="317"/>
                  </a:lnTo>
                  <a:lnTo>
                    <a:pt x="393" y="19469"/>
                  </a:lnTo>
                  <a:lnTo>
                    <a:pt x="762" y="19494"/>
                  </a:lnTo>
                  <a:lnTo>
                    <a:pt x="2814" y="14111"/>
                  </a:lnTo>
                  <a:lnTo>
                    <a:pt x="7458" y="11331"/>
                  </a:lnTo>
                  <a:lnTo>
                    <a:pt x="12420" y="8918"/>
                  </a:lnTo>
                  <a:lnTo>
                    <a:pt x="15430" y="4635"/>
                  </a:lnTo>
                  <a:lnTo>
                    <a:pt x="9105" y="2946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15" name="Google Shape;4315;gefe2f4b35a_0_17"/>
            <p:cNvSpPr/>
            <p:nvPr/>
          </p:nvSpPr>
          <p:spPr>
            <a:xfrm>
              <a:off x="13406473" y="1315849"/>
              <a:ext cx="52069" cy="21590"/>
            </a:xfrm>
            <a:custGeom>
              <a:rect b="b" l="l" r="r" t="t"/>
              <a:pathLst>
                <a:path extrusionOk="0" h="21590" w="52069">
                  <a:moveTo>
                    <a:pt x="17056" y="0"/>
                  </a:moveTo>
                  <a:lnTo>
                    <a:pt x="11239" y="0"/>
                  </a:lnTo>
                  <a:lnTo>
                    <a:pt x="5702" y="3213"/>
                  </a:lnTo>
                  <a:lnTo>
                    <a:pt x="0" y="12750"/>
                  </a:lnTo>
                  <a:lnTo>
                    <a:pt x="1943" y="12141"/>
                  </a:lnTo>
                  <a:lnTo>
                    <a:pt x="3886" y="11887"/>
                  </a:lnTo>
                  <a:lnTo>
                    <a:pt x="11811" y="11887"/>
                  </a:lnTo>
                  <a:lnTo>
                    <a:pt x="17843" y="14300"/>
                  </a:lnTo>
                  <a:lnTo>
                    <a:pt x="29362" y="19151"/>
                  </a:lnTo>
                  <a:lnTo>
                    <a:pt x="34848" y="21564"/>
                  </a:lnTo>
                  <a:lnTo>
                    <a:pt x="44411" y="21564"/>
                  </a:lnTo>
                  <a:lnTo>
                    <a:pt x="48539" y="19342"/>
                  </a:lnTo>
                  <a:lnTo>
                    <a:pt x="51816" y="12750"/>
                  </a:lnTo>
                  <a:lnTo>
                    <a:pt x="41953" y="9435"/>
                  </a:lnTo>
                  <a:lnTo>
                    <a:pt x="33012" y="5199"/>
                  </a:lnTo>
                  <a:lnTo>
                    <a:pt x="24782" y="1551"/>
                  </a:lnTo>
                  <a:lnTo>
                    <a:pt x="1705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16" name="Google Shape;4316;gefe2f4b35a_0_17"/>
            <p:cNvSpPr/>
            <p:nvPr/>
          </p:nvSpPr>
          <p:spPr>
            <a:xfrm>
              <a:off x="987513" y="1319415"/>
              <a:ext cx="4220845" cy="21590"/>
            </a:xfrm>
            <a:custGeom>
              <a:rect b="b" l="l" r="r" t="t"/>
              <a:pathLst>
                <a:path extrusionOk="0" h="21590" w="4220845">
                  <a:moveTo>
                    <a:pt x="41694" y="8978"/>
                  </a:moveTo>
                  <a:lnTo>
                    <a:pt x="36842" y="1943"/>
                  </a:lnTo>
                  <a:lnTo>
                    <a:pt x="35140" y="7772"/>
                  </a:lnTo>
                  <a:lnTo>
                    <a:pt x="32994" y="9779"/>
                  </a:lnTo>
                  <a:lnTo>
                    <a:pt x="27622" y="9779"/>
                  </a:lnTo>
                  <a:lnTo>
                    <a:pt x="24269" y="7340"/>
                  </a:lnTo>
                  <a:lnTo>
                    <a:pt x="16573" y="2438"/>
                  </a:lnTo>
                  <a:lnTo>
                    <a:pt x="12204" y="0"/>
                  </a:lnTo>
                  <a:lnTo>
                    <a:pt x="7327" y="0"/>
                  </a:lnTo>
                  <a:lnTo>
                    <a:pt x="5003" y="0"/>
                  </a:lnTo>
                  <a:lnTo>
                    <a:pt x="2552" y="558"/>
                  </a:lnTo>
                  <a:lnTo>
                    <a:pt x="0" y="1943"/>
                  </a:lnTo>
                  <a:lnTo>
                    <a:pt x="127" y="11023"/>
                  </a:lnTo>
                  <a:lnTo>
                    <a:pt x="3937" y="17056"/>
                  </a:lnTo>
                  <a:lnTo>
                    <a:pt x="10312" y="20396"/>
                  </a:lnTo>
                  <a:lnTo>
                    <a:pt x="18148" y="21437"/>
                  </a:lnTo>
                  <a:lnTo>
                    <a:pt x="29349" y="19723"/>
                  </a:lnTo>
                  <a:lnTo>
                    <a:pt x="38201" y="15227"/>
                  </a:lnTo>
                  <a:lnTo>
                    <a:pt x="41694" y="8978"/>
                  </a:lnTo>
                  <a:close/>
                </a:path>
                <a:path extrusionOk="0" h="21590" w="4220845">
                  <a:moveTo>
                    <a:pt x="4220794" y="9194"/>
                  </a:moveTo>
                  <a:lnTo>
                    <a:pt x="4213834" y="5156"/>
                  </a:lnTo>
                  <a:lnTo>
                    <a:pt x="4208907" y="3657"/>
                  </a:lnTo>
                  <a:lnTo>
                    <a:pt x="4205643" y="3657"/>
                  </a:lnTo>
                  <a:lnTo>
                    <a:pt x="4203408" y="3657"/>
                  </a:lnTo>
                  <a:lnTo>
                    <a:pt x="4201947" y="4356"/>
                  </a:lnTo>
                  <a:lnTo>
                    <a:pt x="4201122" y="5435"/>
                  </a:lnTo>
                  <a:lnTo>
                    <a:pt x="4201579" y="8013"/>
                  </a:lnTo>
                  <a:lnTo>
                    <a:pt x="4202404" y="13284"/>
                  </a:lnTo>
                  <a:lnTo>
                    <a:pt x="4204017" y="15201"/>
                  </a:lnTo>
                  <a:lnTo>
                    <a:pt x="4206468" y="16649"/>
                  </a:lnTo>
                  <a:lnTo>
                    <a:pt x="4212755" y="16649"/>
                  </a:lnTo>
                  <a:lnTo>
                    <a:pt x="4216768" y="14668"/>
                  </a:lnTo>
                  <a:lnTo>
                    <a:pt x="4220794" y="9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17" name="Google Shape;4317;gefe2f4b35a_0_17"/>
            <p:cNvSpPr/>
            <p:nvPr/>
          </p:nvSpPr>
          <p:spPr>
            <a:xfrm>
              <a:off x="5187608" y="1324844"/>
              <a:ext cx="2539" cy="8255"/>
            </a:xfrm>
            <a:custGeom>
              <a:rect b="b" l="l" r="r" t="t"/>
              <a:pathLst>
                <a:path extrusionOk="0" h="8255" w="2539">
                  <a:moveTo>
                    <a:pt x="1041" y="0"/>
                  </a:moveTo>
                  <a:lnTo>
                    <a:pt x="101" y="1244"/>
                  </a:lnTo>
                  <a:lnTo>
                    <a:pt x="0" y="2971"/>
                  </a:lnTo>
                  <a:lnTo>
                    <a:pt x="901" y="5791"/>
                  </a:lnTo>
                  <a:lnTo>
                    <a:pt x="1511" y="6883"/>
                  </a:lnTo>
                  <a:lnTo>
                    <a:pt x="2311" y="7835"/>
                  </a:lnTo>
                  <a:lnTo>
                    <a:pt x="1917" y="5194"/>
                  </a:lnTo>
                  <a:lnTo>
                    <a:pt x="1498" y="2578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18" name="Google Shape;4318;gefe2f4b35a_0_17"/>
            <p:cNvSpPr/>
            <p:nvPr/>
          </p:nvSpPr>
          <p:spPr>
            <a:xfrm>
              <a:off x="5674953" y="1321346"/>
              <a:ext cx="18414" cy="24765"/>
            </a:xfrm>
            <a:custGeom>
              <a:rect b="b" l="l" r="r" t="t"/>
              <a:pathLst>
                <a:path extrusionOk="0" h="24765" w="18414">
                  <a:moveTo>
                    <a:pt x="12141" y="0"/>
                  </a:moveTo>
                  <a:lnTo>
                    <a:pt x="2236" y="10330"/>
                  </a:lnTo>
                  <a:lnTo>
                    <a:pt x="0" y="17951"/>
                  </a:lnTo>
                  <a:lnTo>
                    <a:pt x="2954" y="22667"/>
                  </a:lnTo>
                  <a:lnTo>
                    <a:pt x="8623" y="24282"/>
                  </a:lnTo>
                  <a:lnTo>
                    <a:pt x="14136" y="22842"/>
                  </a:lnTo>
                  <a:lnTo>
                    <a:pt x="17873" y="18418"/>
                  </a:lnTo>
                  <a:lnTo>
                    <a:pt x="17865" y="10855"/>
                  </a:lnTo>
                  <a:lnTo>
                    <a:pt x="12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19" name="Google Shape;4319;gefe2f4b35a_0_17"/>
            <p:cNvSpPr/>
            <p:nvPr/>
          </p:nvSpPr>
          <p:spPr>
            <a:xfrm>
              <a:off x="12590119" y="1321346"/>
              <a:ext cx="21590" cy="16509"/>
            </a:xfrm>
            <a:custGeom>
              <a:rect b="b" l="l" r="r" t="t"/>
              <a:pathLst>
                <a:path extrusionOk="0" h="16509" w="21590">
                  <a:moveTo>
                    <a:pt x="6121" y="0"/>
                  </a:moveTo>
                  <a:lnTo>
                    <a:pt x="35" y="5758"/>
                  </a:lnTo>
                  <a:lnTo>
                    <a:pt x="0" y="10860"/>
                  </a:lnTo>
                  <a:lnTo>
                    <a:pt x="4031" y="14507"/>
                  </a:lnTo>
                  <a:lnTo>
                    <a:pt x="10147" y="15900"/>
                  </a:lnTo>
                  <a:lnTo>
                    <a:pt x="14858" y="15900"/>
                  </a:lnTo>
                  <a:lnTo>
                    <a:pt x="19646" y="13474"/>
                  </a:lnTo>
                  <a:lnTo>
                    <a:pt x="21094" y="7251"/>
                  </a:lnTo>
                  <a:lnTo>
                    <a:pt x="13601" y="7251"/>
                  </a:lnTo>
                  <a:lnTo>
                    <a:pt x="12141" y="1155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20" name="Google Shape;4320;gefe2f4b35a_0_17"/>
            <p:cNvSpPr/>
            <p:nvPr/>
          </p:nvSpPr>
          <p:spPr>
            <a:xfrm>
              <a:off x="3749776" y="1328604"/>
              <a:ext cx="24129" cy="28575"/>
            </a:xfrm>
            <a:custGeom>
              <a:rect b="b" l="l" r="r" t="t"/>
              <a:pathLst>
                <a:path extrusionOk="0" h="28575" w="24129">
                  <a:moveTo>
                    <a:pt x="22186" y="0"/>
                  </a:moveTo>
                  <a:lnTo>
                    <a:pt x="22186" y="14757"/>
                  </a:lnTo>
                  <a:lnTo>
                    <a:pt x="13512" y="15913"/>
                  </a:lnTo>
                  <a:lnTo>
                    <a:pt x="1130" y="13601"/>
                  </a:lnTo>
                  <a:lnTo>
                    <a:pt x="0" y="22352"/>
                  </a:lnTo>
                  <a:lnTo>
                    <a:pt x="6629" y="26543"/>
                  </a:lnTo>
                  <a:lnTo>
                    <a:pt x="12979" y="28282"/>
                  </a:lnTo>
                  <a:lnTo>
                    <a:pt x="20231" y="28282"/>
                  </a:lnTo>
                  <a:lnTo>
                    <a:pt x="21971" y="28067"/>
                  </a:lnTo>
                  <a:lnTo>
                    <a:pt x="23571" y="27686"/>
                  </a:lnTo>
                  <a:lnTo>
                    <a:pt x="23317" y="749"/>
                  </a:lnTo>
                  <a:lnTo>
                    <a:pt x="221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21" name="Google Shape;4321;gefe2f4b35a_0_17"/>
            <p:cNvSpPr/>
            <p:nvPr/>
          </p:nvSpPr>
          <p:spPr>
            <a:xfrm>
              <a:off x="3773094" y="1327301"/>
              <a:ext cx="2032000" cy="29209"/>
            </a:xfrm>
            <a:custGeom>
              <a:rect b="b" l="l" r="r" t="t"/>
              <a:pathLst>
                <a:path extrusionOk="0" h="29209" w="2032000">
                  <a:moveTo>
                    <a:pt x="10731" y="18554"/>
                  </a:moveTo>
                  <a:lnTo>
                    <a:pt x="8585" y="10490"/>
                  </a:lnTo>
                  <a:lnTo>
                    <a:pt x="0" y="2044"/>
                  </a:lnTo>
                  <a:lnTo>
                    <a:pt x="254" y="28981"/>
                  </a:lnTo>
                  <a:lnTo>
                    <a:pt x="7569" y="25095"/>
                  </a:lnTo>
                  <a:lnTo>
                    <a:pt x="10731" y="18554"/>
                  </a:lnTo>
                  <a:close/>
                </a:path>
                <a:path extrusionOk="0" h="29209" w="2032000">
                  <a:moveTo>
                    <a:pt x="2031669" y="8915"/>
                  </a:moveTo>
                  <a:lnTo>
                    <a:pt x="2023960" y="7531"/>
                  </a:lnTo>
                  <a:lnTo>
                    <a:pt x="2014499" y="4457"/>
                  </a:lnTo>
                  <a:lnTo>
                    <a:pt x="2004314" y="1397"/>
                  </a:lnTo>
                  <a:lnTo>
                    <a:pt x="1994496" y="0"/>
                  </a:lnTo>
                  <a:lnTo>
                    <a:pt x="1988312" y="0"/>
                  </a:lnTo>
                  <a:lnTo>
                    <a:pt x="1983066" y="2222"/>
                  </a:lnTo>
                  <a:lnTo>
                    <a:pt x="1980196" y="8915"/>
                  </a:lnTo>
                  <a:lnTo>
                    <a:pt x="1985086" y="13830"/>
                  </a:lnTo>
                  <a:lnTo>
                    <a:pt x="1990636" y="17259"/>
                  </a:lnTo>
                  <a:lnTo>
                    <a:pt x="1996706" y="19278"/>
                  </a:lnTo>
                  <a:lnTo>
                    <a:pt x="2003171" y="19939"/>
                  </a:lnTo>
                  <a:lnTo>
                    <a:pt x="2010295" y="19227"/>
                  </a:lnTo>
                  <a:lnTo>
                    <a:pt x="2017534" y="17094"/>
                  </a:lnTo>
                  <a:lnTo>
                    <a:pt x="2024710" y="13639"/>
                  </a:lnTo>
                  <a:lnTo>
                    <a:pt x="2031669" y="891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22" name="Google Shape;4322;gefe2f4b35a_0_17"/>
            <p:cNvSpPr/>
            <p:nvPr/>
          </p:nvSpPr>
          <p:spPr>
            <a:xfrm>
              <a:off x="12478538" y="1328604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349" y="0"/>
                  </a:moveTo>
                  <a:lnTo>
                    <a:pt x="26822" y="355"/>
                  </a:lnTo>
                  <a:lnTo>
                    <a:pt x="9093" y="393"/>
                  </a:lnTo>
                  <a:lnTo>
                    <a:pt x="1358" y="850"/>
                  </a:lnTo>
                  <a:lnTo>
                    <a:pt x="0" y="7607"/>
                  </a:lnTo>
                  <a:lnTo>
                    <a:pt x="4216" y="11684"/>
                  </a:lnTo>
                  <a:lnTo>
                    <a:pt x="9880" y="14058"/>
                  </a:lnTo>
                  <a:lnTo>
                    <a:pt x="22021" y="14058"/>
                  </a:lnTo>
                  <a:lnTo>
                    <a:pt x="28194" y="9906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23" name="Google Shape;4323;gefe2f4b35a_0_17"/>
            <p:cNvSpPr/>
            <p:nvPr/>
          </p:nvSpPr>
          <p:spPr>
            <a:xfrm>
              <a:off x="1989036" y="1336179"/>
              <a:ext cx="3919220" cy="33655"/>
            </a:xfrm>
            <a:custGeom>
              <a:rect b="b" l="l" r="r" t="t"/>
              <a:pathLst>
                <a:path extrusionOk="0" h="33655" w="3919220">
                  <a:moveTo>
                    <a:pt x="22161" y="38"/>
                  </a:moveTo>
                  <a:lnTo>
                    <a:pt x="20548" y="0"/>
                  </a:lnTo>
                  <a:lnTo>
                    <a:pt x="8991" y="0"/>
                  </a:lnTo>
                  <a:lnTo>
                    <a:pt x="3365" y="5969"/>
                  </a:lnTo>
                  <a:lnTo>
                    <a:pt x="0" y="14782"/>
                  </a:lnTo>
                  <a:lnTo>
                    <a:pt x="698" y="14795"/>
                  </a:lnTo>
                  <a:lnTo>
                    <a:pt x="8813" y="13716"/>
                  </a:lnTo>
                  <a:lnTo>
                    <a:pt x="14909" y="10680"/>
                  </a:lnTo>
                  <a:lnTo>
                    <a:pt x="19265" y="6019"/>
                  </a:lnTo>
                  <a:lnTo>
                    <a:pt x="22161" y="38"/>
                  </a:lnTo>
                  <a:close/>
                </a:path>
                <a:path extrusionOk="0" h="33655" w="3919220">
                  <a:moveTo>
                    <a:pt x="3919004" y="7188"/>
                  </a:moveTo>
                  <a:lnTo>
                    <a:pt x="3906723" y="9753"/>
                  </a:lnTo>
                  <a:lnTo>
                    <a:pt x="3896106" y="13893"/>
                  </a:lnTo>
                  <a:lnTo>
                    <a:pt x="3887749" y="20243"/>
                  </a:lnTo>
                  <a:lnTo>
                    <a:pt x="3882250" y="29438"/>
                  </a:lnTo>
                  <a:lnTo>
                    <a:pt x="3885044" y="32359"/>
                  </a:lnTo>
                  <a:lnTo>
                    <a:pt x="3888498" y="33655"/>
                  </a:lnTo>
                  <a:lnTo>
                    <a:pt x="3892143" y="33655"/>
                  </a:lnTo>
                  <a:lnTo>
                    <a:pt x="3900779" y="31508"/>
                  </a:lnTo>
                  <a:lnTo>
                    <a:pt x="3908933" y="25730"/>
                  </a:lnTo>
                  <a:lnTo>
                    <a:pt x="3915410" y="17297"/>
                  </a:lnTo>
                  <a:lnTo>
                    <a:pt x="3919004" y="71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24" name="Google Shape;4324;gefe2f4b35a_0_17"/>
            <p:cNvSpPr/>
            <p:nvPr/>
          </p:nvSpPr>
          <p:spPr>
            <a:xfrm>
              <a:off x="12728838" y="1343356"/>
              <a:ext cx="22859" cy="29844"/>
            </a:xfrm>
            <a:custGeom>
              <a:rect b="b" l="l" r="r" t="t"/>
              <a:pathLst>
                <a:path extrusionOk="0" h="29844" w="22859">
                  <a:moveTo>
                    <a:pt x="14693" y="0"/>
                  </a:moveTo>
                  <a:lnTo>
                    <a:pt x="13487" y="5016"/>
                  </a:lnTo>
                  <a:lnTo>
                    <a:pt x="9944" y="7861"/>
                  </a:lnTo>
                  <a:lnTo>
                    <a:pt x="2451" y="7861"/>
                  </a:lnTo>
                  <a:lnTo>
                    <a:pt x="1270" y="7772"/>
                  </a:lnTo>
                  <a:lnTo>
                    <a:pt x="0" y="7607"/>
                  </a:lnTo>
                  <a:lnTo>
                    <a:pt x="0" y="22250"/>
                  </a:lnTo>
                  <a:lnTo>
                    <a:pt x="10452" y="22237"/>
                  </a:lnTo>
                  <a:lnTo>
                    <a:pt x="16586" y="25920"/>
                  </a:lnTo>
                  <a:lnTo>
                    <a:pt x="22237" y="29845"/>
                  </a:lnTo>
                  <a:lnTo>
                    <a:pt x="21978" y="20743"/>
                  </a:lnTo>
                  <a:lnTo>
                    <a:pt x="21804" y="11555"/>
                  </a:lnTo>
                  <a:lnTo>
                    <a:pt x="19960" y="4050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25" name="Google Shape;4325;gefe2f4b35a_0_17"/>
            <p:cNvSpPr/>
            <p:nvPr/>
          </p:nvSpPr>
          <p:spPr>
            <a:xfrm>
              <a:off x="2139069" y="1350484"/>
              <a:ext cx="19685" cy="15875"/>
            </a:xfrm>
            <a:custGeom>
              <a:rect b="b" l="l" r="r" t="t"/>
              <a:pathLst>
                <a:path extrusionOk="0" h="15875" w="19685">
                  <a:moveTo>
                    <a:pt x="11404" y="0"/>
                  </a:moveTo>
                  <a:lnTo>
                    <a:pt x="7569" y="0"/>
                  </a:lnTo>
                  <a:lnTo>
                    <a:pt x="4927" y="0"/>
                  </a:lnTo>
                  <a:lnTo>
                    <a:pt x="2387" y="101"/>
                  </a:lnTo>
                  <a:lnTo>
                    <a:pt x="0" y="368"/>
                  </a:lnTo>
                  <a:lnTo>
                    <a:pt x="88" y="15468"/>
                  </a:lnTo>
                  <a:lnTo>
                    <a:pt x="10782" y="14719"/>
                  </a:lnTo>
                  <a:lnTo>
                    <a:pt x="18897" y="11226"/>
                  </a:lnTo>
                  <a:lnTo>
                    <a:pt x="19507" y="469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26" name="Google Shape;4326;gefe2f4b35a_0_17"/>
            <p:cNvSpPr/>
            <p:nvPr/>
          </p:nvSpPr>
          <p:spPr>
            <a:xfrm>
              <a:off x="2121764" y="1350852"/>
              <a:ext cx="17780" cy="15875"/>
            </a:xfrm>
            <a:custGeom>
              <a:rect b="b" l="l" r="r" t="t"/>
              <a:pathLst>
                <a:path extrusionOk="0" h="15875" w="17780">
                  <a:moveTo>
                    <a:pt x="17310" y="0"/>
                  </a:moveTo>
                  <a:lnTo>
                    <a:pt x="7734" y="1066"/>
                  </a:lnTo>
                  <a:lnTo>
                    <a:pt x="698" y="4724"/>
                  </a:lnTo>
                  <a:lnTo>
                    <a:pt x="0" y="14744"/>
                  </a:lnTo>
                  <a:lnTo>
                    <a:pt x="4114" y="15036"/>
                  </a:lnTo>
                  <a:lnTo>
                    <a:pt x="8216" y="15265"/>
                  </a:lnTo>
                  <a:lnTo>
                    <a:pt x="13919" y="15265"/>
                  </a:lnTo>
                  <a:lnTo>
                    <a:pt x="15684" y="15214"/>
                  </a:lnTo>
                  <a:lnTo>
                    <a:pt x="17386" y="15100"/>
                  </a:lnTo>
                  <a:lnTo>
                    <a:pt x="173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27" name="Google Shape;4327;gefe2f4b35a_0_17"/>
            <p:cNvSpPr/>
            <p:nvPr/>
          </p:nvSpPr>
          <p:spPr>
            <a:xfrm>
              <a:off x="2539428" y="1349603"/>
              <a:ext cx="4952365" cy="46355"/>
            </a:xfrm>
            <a:custGeom>
              <a:rect b="b" l="l" r="r" t="t"/>
              <a:pathLst>
                <a:path extrusionOk="0" h="46355" w="4952365">
                  <a:moveTo>
                    <a:pt x="40043" y="10896"/>
                  </a:moveTo>
                  <a:lnTo>
                    <a:pt x="39014" y="1371"/>
                  </a:lnTo>
                  <a:lnTo>
                    <a:pt x="35725" y="406"/>
                  </a:lnTo>
                  <a:lnTo>
                    <a:pt x="33007" y="0"/>
                  </a:lnTo>
                  <a:lnTo>
                    <a:pt x="30670" y="0"/>
                  </a:lnTo>
                  <a:lnTo>
                    <a:pt x="25082" y="0"/>
                  </a:lnTo>
                  <a:lnTo>
                    <a:pt x="11785" y="9194"/>
                  </a:lnTo>
                  <a:lnTo>
                    <a:pt x="4902" y="9194"/>
                  </a:lnTo>
                  <a:lnTo>
                    <a:pt x="3568" y="9093"/>
                  </a:lnTo>
                  <a:lnTo>
                    <a:pt x="2120" y="8851"/>
                  </a:lnTo>
                  <a:lnTo>
                    <a:pt x="0" y="20320"/>
                  </a:lnTo>
                  <a:lnTo>
                    <a:pt x="7607" y="25057"/>
                  </a:lnTo>
                  <a:lnTo>
                    <a:pt x="16598" y="25057"/>
                  </a:lnTo>
                  <a:lnTo>
                    <a:pt x="26479" y="23291"/>
                  </a:lnTo>
                  <a:lnTo>
                    <a:pt x="35077" y="18389"/>
                  </a:lnTo>
                  <a:lnTo>
                    <a:pt x="40043" y="10896"/>
                  </a:lnTo>
                  <a:close/>
                </a:path>
                <a:path extrusionOk="0" h="46355" w="4952365">
                  <a:moveTo>
                    <a:pt x="480949" y="8851"/>
                  </a:moveTo>
                  <a:lnTo>
                    <a:pt x="473798" y="4978"/>
                  </a:lnTo>
                  <a:lnTo>
                    <a:pt x="468388" y="3530"/>
                  </a:lnTo>
                  <a:lnTo>
                    <a:pt x="464489" y="3530"/>
                  </a:lnTo>
                  <a:lnTo>
                    <a:pt x="458571" y="3530"/>
                  </a:lnTo>
                  <a:lnTo>
                    <a:pt x="456158" y="6883"/>
                  </a:lnTo>
                  <a:lnTo>
                    <a:pt x="456869" y="13589"/>
                  </a:lnTo>
                  <a:lnTo>
                    <a:pt x="459981" y="16929"/>
                  </a:lnTo>
                  <a:lnTo>
                    <a:pt x="469239" y="16929"/>
                  </a:lnTo>
                  <a:lnTo>
                    <a:pt x="474624" y="14808"/>
                  </a:lnTo>
                  <a:lnTo>
                    <a:pt x="480949" y="8851"/>
                  </a:lnTo>
                  <a:close/>
                </a:path>
                <a:path extrusionOk="0" h="46355" w="4952365">
                  <a:moveTo>
                    <a:pt x="1527086" y="30848"/>
                  </a:moveTo>
                  <a:lnTo>
                    <a:pt x="1518310" y="27228"/>
                  </a:lnTo>
                  <a:lnTo>
                    <a:pt x="1510919" y="22237"/>
                  </a:lnTo>
                  <a:lnTo>
                    <a:pt x="1502943" y="17843"/>
                  </a:lnTo>
                  <a:lnTo>
                    <a:pt x="1492402" y="15938"/>
                  </a:lnTo>
                  <a:lnTo>
                    <a:pt x="1490294" y="16002"/>
                  </a:lnTo>
                  <a:lnTo>
                    <a:pt x="1490891" y="24853"/>
                  </a:lnTo>
                  <a:lnTo>
                    <a:pt x="1496517" y="32016"/>
                  </a:lnTo>
                  <a:lnTo>
                    <a:pt x="1505077" y="36830"/>
                  </a:lnTo>
                  <a:lnTo>
                    <a:pt x="1514462" y="38582"/>
                  </a:lnTo>
                  <a:lnTo>
                    <a:pt x="1520278" y="38582"/>
                  </a:lnTo>
                  <a:lnTo>
                    <a:pt x="1525320" y="36283"/>
                  </a:lnTo>
                  <a:lnTo>
                    <a:pt x="1527086" y="30848"/>
                  </a:lnTo>
                  <a:close/>
                </a:path>
                <a:path extrusionOk="0" h="46355" w="4952365">
                  <a:moveTo>
                    <a:pt x="2080183" y="32004"/>
                  </a:moveTo>
                  <a:lnTo>
                    <a:pt x="2079548" y="16002"/>
                  </a:lnTo>
                  <a:lnTo>
                    <a:pt x="2069109" y="18529"/>
                  </a:lnTo>
                  <a:lnTo>
                    <a:pt x="2058555" y="20878"/>
                  </a:lnTo>
                  <a:lnTo>
                    <a:pt x="2049284" y="24511"/>
                  </a:lnTo>
                  <a:lnTo>
                    <a:pt x="2042731" y="30861"/>
                  </a:lnTo>
                  <a:lnTo>
                    <a:pt x="2051011" y="33147"/>
                  </a:lnTo>
                  <a:lnTo>
                    <a:pt x="2059774" y="36537"/>
                  </a:lnTo>
                  <a:lnTo>
                    <a:pt x="2074684" y="36537"/>
                  </a:lnTo>
                  <a:lnTo>
                    <a:pt x="2080183" y="32004"/>
                  </a:lnTo>
                  <a:close/>
                </a:path>
                <a:path extrusionOk="0" h="46355" w="4952365">
                  <a:moveTo>
                    <a:pt x="2123592" y="1358"/>
                  </a:moveTo>
                  <a:lnTo>
                    <a:pt x="2114804" y="1663"/>
                  </a:lnTo>
                  <a:lnTo>
                    <a:pt x="2106904" y="3022"/>
                  </a:lnTo>
                  <a:lnTo>
                    <a:pt x="2101824" y="7226"/>
                  </a:lnTo>
                  <a:lnTo>
                    <a:pt x="2101430" y="16002"/>
                  </a:lnTo>
                  <a:lnTo>
                    <a:pt x="2103348" y="16052"/>
                  </a:lnTo>
                  <a:lnTo>
                    <a:pt x="2114727" y="16052"/>
                  </a:lnTo>
                  <a:lnTo>
                    <a:pt x="2120582" y="10210"/>
                  </a:lnTo>
                  <a:lnTo>
                    <a:pt x="2123592" y="1358"/>
                  </a:lnTo>
                  <a:close/>
                </a:path>
                <a:path extrusionOk="0" h="46355" w="4952365">
                  <a:moveTo>
                    <a:pt x="4952352" y="16002"/>
                  </a:moveTo>
                  <a:lnTo>
                    <a:pt x="4938776" y="19227"/>
                  </a:lnTo>
                  <a:lnTo>
                    <a:pt x="4926698" y="23787"/>
                  </a:lnTo>
                  <a:lnTo>
                    <a:pt x="4918240" y="31927"/>
                  </a:lnTo>
                  <a:lnTo>
                    <a:pt x="4915522" y="45834"/>
                  </a:lnTo>
                  <a:lnTo>
                    <a:pt x="4928946" y="42684"/>
                  </a:lnTo>
                  <a:lnTo>
                    <a:pt x="4941036" y="38138"/>
                  </a:lnTo>
                  <a:lnTo>
                    <a:pt x="4949571" y="29984"/>
                  </a:lnTo>
                  <a:lnTo>
                    <a:pt x="4952352" y="160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28" name="Google Shape;4328;gefe2f4b35a_0_17"/>
            <p:cNvSpPr/>
            <p:nvPr/>
          </p:nvSpPr>
          <p:spPr>
            <a:xfrm>
              <a:off x="7874762" y="1364792"/>
              <a:ext cx="5554344" cy="45719"/>
            </a:xfrm>
            <a:custGeom>
              <a:rect b="b" l="l" r="r" t="t"/>
              <a:pathLst>
                <a:path extrusionOk="0" h="45719" w="5554344">
                  <a:moveTo>
                    <a:pt x="14655" y="812"/>
                  </a:moveTo>
                  <a:lnTo>
                    <a:pt x="0" y="812"/>
                  </a:lnTo>
                  <a:lnTo>
                    <a:pt x="0" y="15671"/>
                  </a:lnTo>
                  <a:lnTo>
                    <a:pt x="14655" y="15671"/>
                  </a:lnTo>
                  <a:lnTo>
                    <a:pt x="14655" y="812"/>
                  </a:lnTo>
                  <a:close/>
                </a:path>
                <a:path extrusionOk="0" h="45719" w="5554344">
                  <a:moveTo>
                    <a:pt x="4684623" y="15671"/>
                  </a:moveTo>
                  <a:lnTo>
                    <a:pt x="4678362" y="7708"/>
                  </a:lnTo>
                  <a:lnTo>
                    <a:pt x="4668672" y="3149"/>
                  </a:lnTo>
                  <a:lnTo>
                    <a:pt x="4656480" y="1092"/>
                  </a:lnTo>
                  <a:lnTo>
                    <a:pt x="4642701" y="609"/>
                  </a:lnTo>
                  <a:lnTo>
                    <a:pt x="4618482" y="812"/>
                  </a:lnTo>
                  <a:lnTo>
                    <a:pt x="4614088" y="9448"/>
                  </a:lnTo>
                  <a:lnTo>
                    <a:pt x="4608169" y="29476"/>
                  </a:lnTo>
                  <a:lnTo>
                    <a:pt x="4603762" y="37922"/>
                  </a:lnTo>
                  <a:lnTo>
                    <a:pt x="4608690" y="37287"/>
                  </a:lnTo>
                  <a:lnTo>
                    <a:pt x="4613262" y="37020"/>
                  </a:lnTo>
                  <a:lnTo>
                    <a:pt x="4617555" y="37020"/>
                  </a:lnTo>
                  <a:lnTo>
                    <a:pt x="4630102" y="37807"/>
                  </a:lnTo>
                  <a:lnTo>
                    <a:pt x="4641431" y="39839"/>
                  </a:lnTo>
                  <a:lnTo>
                    <a:pt x="4652137" y="42583"/>
                  </a:lnTo>
                  <a:lnTo>
                    <a:pt x="4662754" y="45516"/>
                  </a:lnTo>
                  <a:lnTo>
                    <a:pt x="4663224" y="37630"/>
                  </a:lnTo>
                  <a:lnTo>
                    <a:pt x="4664392" y="30086"/>
                  </a:lnTo>
                  <a:lnTo>
                    <a:pt x="4674235" y="30086"/>
                  </a:lnTo>
                  <a:lnTo>
                    <a:pt x="4675733" y="30264"/>
                  </a:lnTo>
                  <a:lnTo>
                    <a:pt x="4677422" y="30657"/>
                  </a:lnTo>
                  <a:lnTo>
                    <a:pt x="4673676" y="19481"/>
                  </a:lnTo>
                  <a:lnTo>
                    <a:pt x="4684623" y="15671"/>
                  </a:lnTo>
                  <a:close/>
                </a:path>
                <a:path extrusionOk="0" h="45719" w="5554344">
                  <a:moveTo>
                    <a:pt x="5554002" y="3314"/>
                  </a:moveTo>
                  <a:lnTo>
                    <a:pt x="5551055" y="0"/>
                  </a:lnTo>
                  <a:lnTo>
                    <a:pt x="5545074" y="0"/>
                  </a:lnTo>
                  <a:lnTo>
                    <a:pt x="5540197" y="0"/>
                  </a:lnTo>
                  <a:lnTo>
                    <a:pt x="5533301" y="2209"/>
                  </a:lnTo>
                  <a:lnTo>
                    <a:pt x="5524525" y="8420"/>
                  </a:lnTo>
                  <a:lnTo>
                    <a:pt x="5531993" y="11938"/>
                  </a:lnTo>
                  <a:lnTo>
                    <a:pt x="5537962" y="13271"/>
                  </a:lnTo>
                  <a:lnTo>
                    <a:pt x="5549697" y="13271"/>
                  </a:lnTo>
                  <a:lnTo>
                    <a:pt x="5553329" y="9956"/>
                  </a:lnTo>
                  <a:lnTo>
                    <a:pt x="5554002" y="33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29" name="Google Shape;4329;gefe2f4b35a_0_17"/>
            <p:cNvSpPr/>
            <p:nvPr/>
          </p:nvSpPr>
          <p:spPr>
            <a:xfrm>
              <a:off x="2961627" y="1373212"/>
              <a:ext cx="2792095" cy="23494"/>
            </a:xfrm>
            <a:custGeom>
              <a:rect b="b" l="l" r="r" t="t"/>
              <a:pathLst>
                <a:path extrusionOk="0" h="23494" w="2792095">
                  <a:moveTo>
                    <a:pt x="21869" y="4711"/>
                  </a:moveTo>
                  <a:lnTo>
                    <a:pt x="14668" y="0"/>
                  </a:lnTo>
                  <a:lnTo>
                    <a:pt x="11455" y="6019"/>
                  </a:lnTo>
                  <a:lnTo>
                    <a:pt x="5511" y="9258"/>
                  </a:lnTo>
                  <a:lnTo>
                    <a:pt x="482" y="13423"/>
                  </a:lnTo>
                  <a:lnTo>
                    <a:pt x="0" y="22237"/>
                  </a:lnTo>
                  <a:lnTo>
                    <a:pt x="1651" y="22948"/>
                  </a:lnTo>
                  <a:lnTo>
                    <a:pt x="3340" y="23266"/>
                  </a:lnTo>
                  <a:lnTo>
                    <a:pt x="5016" y="23266"/>
                  </a:lnTo>
                  <a:lnTo>
                    <a:pt x="14478" y="19989"/>
                  </a:lnTo>
                  <a:lnTo>
                    <a:pt x="20955" y="12585"/>
                  </a:lnTo>
                  <a:lnTo>
                    <a:pt x="21869" y="4711"/>
                  </a:lnTo>
                  <a:close/>
                </a:path>
                <a:path extrusionOk="0" h="23494" w="2792095">
                  <a:moveTo>
                    <a:pt x="2791663" y="7251"/>
                  </a:moveTo>
                  <a:lnTo>
                    <a:pt x="2784729" y="3175"/>
                  </a:lnTo>
                  <a:lnTo>
                    <a:pt x="2779839" y="1663"/>
                  </a:lnTo>
                  <a:lnTo>
                    <a:pt x="2776588" y="1663"/>
                  </a:lnTo>
                  <a:lnTo>
                    <a:pt x="2771825" y="1663"/>
                  </a:lnTo>
                  <a:lnTo>
                    <a:pt x="2770581" y="4914"/>
                  </a:lnTo>
                  <a:lnTo>
                    <a:pt x="2772664" y="11430"/>
                  </a:lnTo>
                  <a:lnTo>
                    <a:pt x="2775966" y="14681"/>
                  </a:lnTo>
                  <a:lnTo>
                    <a:pt x="2783662" y="14681"/>
                  </a:lnTo>
                  <a:lnTo>
                    <a:pt x="2787650" y="12712"/>
                  </a:lnTo>
                  <a:lnTo>
                    <a:pt x="2791663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30" name="Google Shape;4330;gefe2f4b35a_0_17"/>
            <p:cNvSpPr/>
            <p:nvPr/>
          </p:nvSpPr>
          <p:spPr>
            <a:xfrm>
              <a:off x="7680401" y="1372107"/>
              <a:ext cx="4378325" cy="31115"/>
            </a:xfrm>
            <a:custGeom>
              <a:rect b="b" l="l" r="r" t="t"/>
              <a:pathLst>
                <a:path extrusionOk="0" h="31115" w="4378325">
                  <a:moveTo>
                    <a:pt x="15227" y="11658"/>
                  </a:moveTo>
                  <a:lnTo>
                    <a:pt x="13144" y="4978"/>
                  </a:lnTo>
                  <a:lnTo>
                    <a:pt x="2654" y="1104"/>
                  </a:lnTo>
                  <a:lnTo>
                    <a:pt x="0" y="15887"/>
                  </a:lnTo>
                  <a:lnTo>
                    <a:pt x="2984" y="20815"/>
                  </a:lnTo>
                  <a:lnTo>
                    <a:pt x="6718" y="20815"/>
                  </a:lnTo>
                  <a:lnTo>
                    <a:pt x="12039" y="17995"/>
                  </a:lnTo>
                  <a:lnTo>
                    <a:pt x="15227" y="11658"/>
                  </a:lnTo>
                  <a:close/>
                </a:path>
                <a:path extrusionOk="0" h="31115" w="4378325">
                  <a:moveTo>
                    <a:pt x="2720975" y="1104"/>
                  </a:moveTo>
                  <a:lnTo>
                    <a:pt x="2719235" y="342"/>
                  </a:lnTo>
                  <a:lnTo>
                    <a:pt x="2717457" y="0"/>
                  </a:lnTo>
                  <a:lnTo>
                    <a:pt x="2715704" y="0"/>
                  </a:lnTo>
                  <a:lnTo>
                    <a:pt x="2706141" y="3263"/>
                  </a:lnTo>
                  <a:lnTo>
                    <a:pt x="2699613" y="10629"/>
                  </a:lnTo>
                  <a:lnTo>
                    <a:pt x="2698724" y="18529"/>
                  </a:lnTo>
                  <a:lnTo>
                    <a:pt x="2706014" y="23342"/>
                  </a:lnTo>
                  <a:lnTo>
                    <a:pt x="2708668" y="16687"/>
                  </a:lnTo>
                  <a:lnTo>
                    <a:pt x="2713050" y="11785"/>
                  </a:lnTo>
                  <a:lnTo>
                    <a:pt x="2717660" y="7099"/>
                  </a:lnTo>
                  <a:lnTo>
                    <a:pt x="2720975" y="1104"/>
                  </a:lnTo>
                  <a:close/>
                </a:path>
                <a:path extrusionOk="0" h="31115" w="4378325">
                  <a:moveTo>
                    <a:pt x="2787612" y="10807"/>
                  </a:moveTo>
                  <a:lnTo>
                    <a:pt x="2787116" y="1104"/>
                  </a:lnTo>
                  <a:lnTo>
                    <a:pt x="2785199" y="685"/>
                  </a:lnTo>
                  <a:lnTo>
                    <a:pt x="2783421" y="495"/>
                  </a:lnTo>
                  <a:lnTo>
                    <a:pt x="2781757" y="495"/>
                  </a:lnTo>
                  <a:lnTo>
                    <a:pt x="2770073" y="5054"/>
                  </a:lnTo>
                  <a:lnTo>
                    <a:pt x="2765704" y="15151"/>
                  </a:lnTo>
                  <a:lnTo>
                    <a:pt x="2768828" y="25450"/>
                  </a:lnTo>
                  <a:lnTo>
                    <a:pt x="2779661" y="30607"/>
                  </a:lnTo>
                  <a:lnTo>
                    <a:pt x="2782214" y="24015"/>
                  </a:lnTo>
                  <a:lnTo>
                    <a:pt x="2785427" y="17932"/>
                  </a:lnTo>
                  <a:lnTo>
                    <a:pt x="2787612" y="10807"/>
                  </a:lnTo>
                  <a:close/>
                </a:path>
                <a:path extrusionOk="0" h="31115" w="4378325">
                  <a:moveTo>
                    <a:pt x="4378325" y="1092"/>
                  </a:moveTo>
                  <a:lnTo>
                    <a:pt x="4348708" y="1092"/>
                  </a:lnTo>
                  <a:lnTo>
                    <a:pt x="4348708" y="15836"/>
                  </a:lnTo>
                  <a:lnTo>
                    <a:pt x="4378325" y="15836"/>
                  </a:lnTo>
                  <a:lnTo>
                    <a:pt x="4378325" y="10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31" name="Google Shape;4331;gefe2f4b35a_0_17"/>
            <p:cNvSpPr/>
            <p:nvPr/>
          </p:nvSpPr>
          <p:spPr>
            <a:xfrm>
              <a:off x="3432955" y="1379598"/>
              <a:ext cx="19685" cy="22859"/>
            </a:xfrm>
            <a:custGeom>
              <a:rect b="b" l="l" r="r" t="t"/>
              <a:pathLst>
                <a:path extrusionOk="0" h="22859" w="19685">
                  <a:moveTo>
                    <a:pt x="13690" y="0"/>
                  </a:moveTo>
                  <a:lnTo>
                    <a:pt x="6019" y="0"/>
                  </a:lnTo>
                  <a:lnTo>
                    <a:pt x="4305" y="0"/>
                  </a:lnTo>
                  <a:lnTo>
                    <a:pt x="2324" y="266"/>
                  </a:lnTo>
                  <a:lnTo>
                    <a:pt x="0" y="863"/>
                  </a:lnTo>
                  <a:lnTo>
                    <a:pt x="113" y="8748"/>
                  </a:lnTo>
                  <a:lnTo>
                    <a:pt x="4621" y="15498"/>
                  </a:lnTo>
                  <a:lnTo>
                    <a:pt x="11660" y="20360"/>
                  </a:lnTo>
                  <a:lnTo>
                    <a:pt x="19367" y="22580"/>
                  </a:lnTo>
                  <a:lnTo>
                    <a:pt x="19138" y="9728"/>
                  </a:lnTo>
                  <a:lnTo>
                    <a:pt x="16040" y="5270"/>
                  </a:lnTo>
                  <a:lnTo>
                    <a:pt x="136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32" name="Google Shape;4332;gefe2f4b35a_0_17"/>
            <p:cNvSpPr/>
            <p:nvPr/>
          </p:nvSpPr>
          <p:spPr>
            <a:xfrm>
              <a:off x="3452101" y="1389330"/>
              <a:ext cx="10795" cy="13334"/>
            </a:xfrm>
            <a:custGeom>
              <a:rect b="b" l="l" r="r" t="t"/>
              <a:pathLst>
                <a:path extrusionOk="0" h="13334" w="10795">
                  <a:moveTo>
                    <a:pt x="0" y="0"/>
                  </a:moveTo>
                  <a:lnTo>
                    <a:pt x="228" y="12839"/>
                  </a:lnTo>
                  <a:lnTo>
                    <a:pt x="1143" y="12903"/>
                  </a:lnTo>
                  <a:lnTo>
                    <a:pt x="5981" y="12903"/>
                  </a:lnTo>
                  <a:lnTo>
                    <a:pt x="9525" y="10896"/>
                  </a:lnTo>
                  <a:lnTo>
                    <a:pt x="10236" y="6108"/>
                  </a:lnTo>
                  <a:lnTo>
                    <a:pt x="4889" y="6019"/>
                  </a:lnTo>
                  <a:lnTo>
                    <a:pt x="2247" y="3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33" name="Google Shape;4333;gefe2f4b35a_0_17"/>
            <p:cNvSpPr/>
            <p:nvPr/>
          </p:nvSpPr>
          <p:spPr>
            <a:xfrm>
              <a:off x="9605778" y="1380456"/>
              <a:ext cx="37465" cy="30480"/>
            </a:xfrm>
            <a:custGeom>
              <a:rect b="b" l="l" r="r" t="t"/>
              <a:pathLst>
                <a:path extrusionOk="0" h="30480" w="37465">
                  <a:moveTo>
                    <a:pt x="36880" y="0"/>
                  </a:moveTo>
                  <a:lnTo>
                    <a:pt x="23326" y="3107"/>
                  </a:lnTo>
                  <a:lnTo>
                    <a:pt x="13892" y="10345"/>
                  </a:lnTo>
                  <a:lnTo>
                    <a:pt x="6732" y="19872"/>
                  </a:lnTo>
                  <a:lnTo>
                    <a:pt x="0" y="29845"/>
                  </a:lnTo>
                  <a:lnTo>
                    <a:pt x="3086" y="30010"/>
                  </a:lnTo>
                  <a:lnTo>
                    <a:pt x="4546" y="30010"/>
                  </a:lnTo>
                  <a:lnTo>
                    <a:pt x="18183" y="28046"/>
                  </a:lnTo>
                  <a:lnTo>
                    <a:pt x="27986" y="22272"/>
                  </a:lnTo>
                  <a:lnTo>
                    <a:pt x="34152" y="12865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34" name="Google Shape;4334;gefe2f4b35a_0_17"/>
            <p:cNvSpPr/>
            <p:nvPr/>
          </p:nvSpPr>
          <p:spPr>
            <a:xfrm>
              <a:off x="5871298" y="1387957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767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21767" y="1475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35" name="Google Shape;4335;gefe2f4b35a_0_17"/>
            <p:cNvSpPr/>
            <p:nvPr/>
          </p:nvSpPr>
          <p:spPr>
            <a:xfrm>
              <a:off x="10033054" y="13879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21208" y="0"/>
                  </a:lnTo>
                  <a:lnTo>
                    <a:pt x="13167" y="1080"/>
                  </a:lnTo>
                  <a:lnTo>
                    <a:pt x="7180" y="4111"/>
                  </a:lnTo>
                  <a:lnTo>
                    <a:pt x="2904" y="8776"/>
                  </a:lnTo>
                  <a:lnTo>
                    <a:pt x="0" y="14757"/>
                  </a:lnTo>
                  <a:lnTo>
                    <a:pt x="1612" y="14795"/>
                  </a:lnTo>
                  <a:lnTo>
                    <a:pt x="13195" y="14795"/>
                  </a:lnTo>
                  <a:lnTo>
                    <a:pt x="18859" y="8826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36" name="Google Shape;4336;gefe2f4b35a_0_17"/>
            <p:cNvSpPr/>
            <p:nvPr/>
          </p:nvSpPr>
          <p:spPr>
            <a:xfrm>
              <a:off x="2276540" y="1395402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0548" y="0"/>
                  </a:moveTo>
                  <a:lnTo>
                    <a:pt x="8978" y="0"/>
                  </a:lnTo>
                  <a:lnTo>
                    <a:pt x="3035" y="5981"/>
                  </a:lnTo>
                  <a:lnTo>
                    <a:pt x="0" y="14909"/>
                  </a:lnTo>
                  <a:lnTo>
                    <a:pt x="685" y="14909"/>
                  </a:lnTo>
                  <a:lnTo>
                    <a:pt x="8713" y="13843"/>
                  </a:lnTo>
                  <a:lnTo>
                    <a:pt x="14719" y="10826"/>
                  </a:lnTo>
                  <a:lnTo>
                    <a:pt x="19077" y="6133"/>
                  </a:lnTo>
                  <a:lnTo>
                    <a:pt x="22161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37" name="Google Shape;4337;gefe2f4b35a_0_17"/>
            <p:cNvSpPr/>
            <p:nvPr/>
          </p:nvSpPr>
          <p:spPr>
            <a:xfrm>
              <a:off x="7823276" y="1395449"/>
              <a:ext cx="4441825" cy="29844"/>
            </a:xfrm>
            <a:custGeom>
              <a:rect b="b" l="l" r="r" t="t"/>
              <a:pathLst>
                <a:path extrusionOk="0" h="29844" w="4441825">
                  <a:moveTo>
                    <a:pt x="36804" y="29616"/>
                  </a:moveTo>
                  <a:lnTo>
                    <a:pt x="34759" y="14922"/>
                  </a:lnTo>
                  <a:lnTo>
                    <a:pt x="24422" y="8623"/>
                  </a:lnTo>
                  <a:lnTo>
                    <a:pt x="11074" y="5422"/>
                  </a:lnTo>
                  <a:lnTo>
                    <a:pt x="0" y="0"/>
                  </a:lnTo>
                  <a:lnTo>
                    <a:pt x="0" y="29616"/>
                  </a:lnTo>
                  <a:lnTo>
                    <a:pt x="36804" y="29616"/>
                  </a:lnTo>
                  <a:close/>
                </a:path>
                <a:path extrusionOk="0" h="29844" w="4441825">
                  <a:moveTo>
                    <a:pt x="4441469" y="0"/>
                  </a:moveTo>
                  <a:lnTo>
                    <a:pt x="4431741" y="1282"/>
                  </a:lnTo>
                  <a:lnTo>
                    <a:pt x="4423448" y="3975"/>
                  </a:lnTo>
                  <a:lnTo>
                    <a:pt x="4416818" y="8394"/>
                  </a:lnTo>
                  <a:lnTo>
                    <a:pt x="4412119" y="14871"/>
                  </a:lnTo>
                  <a:lnTo>
                    <a:pt x="4414863" y="15189"/>
                  </a:lnTo>
                  <a:lnTo>
                    <a:pt x="4417466" y="15354"/>
                  </a:lnTo>
                  <a:lnTo>
                    <a:pt x="4419879" y="15354"/>
                  </a:lnTo>
                  <a:lnTo>
                    <a:pt x="4428236" y="14490"/>
                  </a:lnTo>
                  <a:lnTo>
                    <a:pt x="4434738" y="11798"/>
                  </a:lnTo>
                  <a:lnTo>
                    <a:pt x="4439209" y="7035"/>
                  </a:lnTo>
                  <a:lnTo>
                    <a:pt x="44414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38" name="Google Shape;4338;gefe2f4b35a_0_17"/>
            <p:cNvSpPr/>
            <p:nvPr/>
          </p:nvSpPr>
          <p:spPr>
            <a:xfrm>
              <a:off x="5856720" y="1402903"/>
              <a:ext cx="7620" cy="29209"/>
            </a:xfrm>
            <a:custGeom>
              <a:rect b="b" l="l" r="r" t="t"/>
              <a:pathLst>
                <a:path extrusionOk="0" h="29209" w="7620">
                  <a:moveTo>
                    <a:pt x="0" y="0"/>
                  </a:moveTo>
                  <a:lnTo>
                    <a:pt x="203" y="28816"/>
                  </a:lnTo>
                  <a:lnTo>
                    <a:pt x="4741" y="20740"/>
                  </a:lnTo>
                  <a:lnTo>
                    <a:pt x="7402" y="12841"/>
                  </a:lnTo>
                  <a:lnTo>
                    <a:pt x="6412" y="57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39" name="Google Shape;4339;gefe2f4b35a_0_17"/>
            <p:cNvSpPr/>
            <p:nvPr/>
          </p:nvSpPr>
          <p:spPr>
            <a:xfrm>
              <a:off x="5840367" y="1402704"/>
              <a:ext cx="17145" cy="45084"/>
            </a:xfrm>
            <a:custGeom>
              <a:rect b="b" l="l" r="r" t="t"/>
              <a:pathLst>
                <a:path extrusionOk="0" h="45084" w="17145">
                  <a:moveTo>
                    <a:pt x="15943" y="0"/>
                  </a:moveTo>
                  <a:lnTo>
                    <a:pt x="9582" y="8792"/>
                  </a:lnTo>
                  <a:lnTo>
                    <a:pt x="2282" y="21294"/>
                  </a:lnTo>
                  <a:lnTo>
                    <a:pt x="0" y="34297"/>
                  </a:lnTo>
                  <a:lnTo>
                    <a:pt x="8691" y="44589"/>
                  </a:lnTo>
                  <a:lnTo>
                    <a:pt x="9212" y="40500"/>
                  </a:lnTo>
                  <a:lnTo>
                    <a:pt x="12933" y="34937"/>
                  </a:lnTo>
                  <a:lnTo>
                    <a:pt x="16552" y="29019"/>
                  </a:lnTo>
                  <a:lnTo>
                    <a:pt x="16349" y="203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40" name="Google Shape;4340;gefe2f4b35a_0_17"/>
            <p:cNvSpPr/>
            <p:nvPr/>
          </p:nvSpPr>
          <p:spPr>
            <a:xfrm>
              <a:off x="7742085" y="1402447"/>
              <a:ext cx="2181859" cy="28575"/>
            </a:xfrm>
            <a:custGeom>
              <a:rect b="b" l="l" r="r" t="t"/>
              <a:pathLst>
                <a:path extrusionOk="0" h="28575" w="2181859">
                  <a:moveTo>
                    <a:pt x="44361" y="15011"/>
                  </a:moveTo>
                  <a:lnTo>
                    <a:pt x="36195" y="12001"/>
                  </a:lnTo>
                  <a:lnTo>
                    <a:pt x="27432" y="7912"/>
                  </a:lnTo>
                  <a:lnTo>
                    <a:pt x="18796" y="4292"/>
                  </a:lnTo>
                  <a:lnTo>
                    <a:pt x="10960" y="2743"/>
                  </a:lnTo>
                  <a:lnTo>
                    <a:pt x="5562" y="2743"/>
                  </a:lnTo>
                  <a:lnTo>
                    <a:pt x="1447" y="5829"/>
                  </a:lnTo>
                  <a:lnTo>
                    <a:pt x="0" y="15011"/>
                  </a:lnTo>
                  <a:lnTo>
                    <a:pt x="3187" y="13487"/>
                  </a:lnTo>
                  <a:lnTo>
                    <a:pt x="6261" y="12890"/>
                  </a:lnTo>
                  <a:lnTo>
                    <a:pt x="14998" y="12890"/>
                  </a:lnTo>
                  <a:lnTo>
                    <a:pt x="20281" y="15214"/>
                  </a:lnTo>
                  <a:lnTo>
                    <a:pt x="29641" y="19875"/>
                  </a:lnTo>
                  <a:lnTo>
                    <a:pt x="33718" y="22199"/>
                  </a:lnTo>
                  <a:lnTo>
                    <a:pt x="40093" y="22199"/>
                  </a:lnTo>
                  <a:lnTo>
                    <a:pt x="42545" y="20358"/>
                  </a:lnTo>
                  <a:lnTo>
                    <a:pt x="44361" y="15011"/>
                  </a:lnTo>
                  <a:close/>
                </a:path>
                <a:path extrusionOk="0" h="28575" w="2181859">
                  <a:moveTo>
                    <a:pt x="2033168" y="266"/>
                  </a:moveTo>
                  <a:lnTo>
                    <a:pt x="2027897" y="0"/>
                  </a:lnTo>
                  <a:lnTo>
                    <a:pt x="2025396" y="0"/>
                  </a:lnTo>
                  <a:lnTo>
                    <a:pt x="2010092" y="1333"/>
                  </a:lnTo>
                  <a:lnTo>
                    <a:pt x="1997570" y="5448"/>
                  </a:lnTo>
                  <a:lnTo>
                    <a:pt x="1987956" y="12484"/>
                  </a:lnTo>
                  <a:lnTo>
                    <a:pt x="1981377" y="22618"/>
                  </a:lnTo>
                  <a:lnTo>
                    <a:pt x="1985683" y="26466"/>
                  </a:lnTo>
                  <a:lnTo>
                    <a:pt x="1990191" y="28054"/>
                  </a:lnTo>
                  <a:lnTo>
                    <a:pt x="1994738" y="28054"/>
                  </a:lnTo>
                  <a:lnTo>
                    <a:pt x="2005838" y="25209"/>
                  </a:lnTo>
                  <a:lnTo>
                    <a:pt x="2016391" y="18161"/>
                  </a:lnTo>
                  <a:lnTo>
                    <a:pt x="2025713" y="9105"/>
                  </a:lnTo>
                  <a:lnTo>
                    <a:pt x="2033168" y="266"/>
                  </a:lnTo>
                  <a:close/>
                </a:path>
                <a:path extrusionOk="0" h="28575" w="2181859">
                  <a:moveTo>
                    <a:pt x="2181682" y="7785"/>
                  </a:moveTo>
                  <a:lnTo>
                    <a:pt x="2180513" y="266"/>
                  </a:lnTo>
                  <a:lnTo>
                    <a:pt x="2143645" y="266"/>
                  </a:lnTo>
                  <a:lnTo>
                    <a:pt x="2142375" y="7785"/>
                  </a:lnTo>
                  <a:lnTo>
                    <a:pt x="2146122" y="13157"/>
                  </a:lnTo>
                  <a:lnTo>
                    <a:pt x="2153208" y="16383"/>
                  </a:lnTo>
                  <a:lnTo>
                    <a:pt x="2161971" y="17462"/>
                  </a:lnTo>
                  <a:lnTo>
                    <a:pt x="2170747" y="16383"/>
                  </a:lnTo>
                  <a:lnTo>
                    <a:pt x="2177872" y="13157"/>
                  </a:lnTo>
                  <a:lnTo>
                    <a:pt x="2181682" y="77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41" name="Google Shape;4341;gefe2f4b35a_0_17"/>
            <p:cNvSpPr/>
            <p:nvPr/>
          </p:nvSpPr>
          <p:spPr>
            <a:xfrm>
              <a:off x="1401866" y="1419351"/>
              <a:ext cx="9525" cy="13334"/>
            </a:xfrm>
            <a:custGeom>
              <a:rect b="b" l="l" r="r" t="t"/>
              <a:pathLst>
                <a:path extrusionOk="0" h="13334" w="9525">
                  <a:moveTo>
                    <a:pt x="8877" y="0"/>
                  </a:moveTo>
                  <a:lnTo>
                    <a:pt x="5943" y="2921"/>
                  </a:lnTo>
                  <a:lnTo>
                    <a:pt x="0" y="8737"/>
                  </a:lnTo>
                  <a:lnTo>
                    <a:pt x="1435" y="11290"/>
                  </a:lnTo>
                  <a:lnTo>
                    <a:pt x="3314" y="13220"/>
                  </a:lnTo>
                  <a:lnTo>
                    <a:pt x="5448" y="13195"/>
                  </a:lnTo>
                  <a:lnTo>
                    <a:pt x="8064" y="12738"/>
                  </a:lnTo>
                  <a:lnTo>
                    <a:pt x="9182" y="6134"/>
                  </a:lnTo>
                  <a:lnTo>
                    <a:pt x="887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42" name="Google Shape;4342;gefe2f4b35a_0_17"/>
            <p:cNvSpPr/>
            <p:nvPr/>
          </p:nvSpPr>
          <p:spPr>
            <a:xfrm>
              <a:off x="1398823" y="1408704"/>
              <a:ext cx="12065" cy="19684"/>
            </a:xfrm>
            <a:custGeom>
              <a:rect b="b" l="l" r="r" t="t"/>
              <a:pathLst>
                <a:path extrusionOk="0" h="19684" w="12065">
                  <a:moveTo>
                    <a:pt x="10223" y="0"/>
                  </a:moveTo>
                  <a:lnTo>
                    <a:pt x="7696" y="0"/>
                  </a:lnTo>
                  <a:lnTo>
                    <a:pt x="5968" y="0"/>
                  </a:lnTo>
                  <a:lnTo>
                    <a:pt x="3721" y="2413"/>
                  </a:lnTo>
                  <a:lnTo>
                    <a:pt x="977" y="8750"/>
                  </a:lnTo>
                  <a:lnTo>
                    <a:pt x="0" y="11328"/>
                  </a:lnTo>
                  <a:lnTo>
                    <a:pt x="1117" y="15938"/>
                  </a:lnTo>
                  <a:lnTo>
                    <a:pt x="3047" y="19380"/>
                  </a:lnTo>
                  <a:lnTo>
                    <a:pt x="8978" y="13576"/>
                  </a:lnTo>
                  <a:lnTo>
                    <a:pt x="11925" y="10642"/>
                  </a:lnTo>
                  <a:lnTo>
                    <a:pt x="11645" y="5143"/>
                  </a:lnTo>
                  <a:lnTo>
                    <a:pt x="102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43" name="Google Shape;4343;gefe2f4b35a_0_17"/>
            <p:cNvSpPr/>
            <p:nvPr/>
          </p:nvSpPr>
          <p:spPr>
            <a:xfrm>
              <a:off x="2490039" y="1412561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22288" y="0"/>
                  </a:moveTo>
                  <a:lnTo>
                    <a:pt x="18427" y="0"/>
                  </a:lnTo>
                  <a:lnTo>
                    <a:pt x="11506" y="0"/>
                  </a:lnTo>
                  <a:lnTo>
                    <a:pt x="4622" y="4864"/>
                  </a:lnTo>
                  <a:lnTo>
                    <a:pt x="0" y="12496"/>
                  </a:lnTo>
                  <a:lnTo>
                    <a:pt x="3657" y="15925"/>
                  </a:lnTo>
                  <a:lnTo>
                    <a:pt x="7569" y="17462"/>
                  </a:lnTo>
                  <a:lnTo>
                    <a:pt x="18237" y="17462"/>
                  </a:lnTo>
                  <a:lnTo>
                    <a:pt x="24879" y="12674"/>
                  </a:lnTo>
                  <a:lnTo>
                    <a:pt x="29667" y="4889"/>
                  </a:lnTo>
                  <a:lnTo>
                    <a:pt x="26161" y="1511"/>
                  </a:lnTo>
                  <a:lnTo>
                    <a:pt x="222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44" name="Google Shape;4344;gefe2f4b35a_0_17"/>
            <p:cNvSpPr/>
            <p:nvPr/>
          </p:nvSpPr>
          <p:spPr>
            <a:xfrm>
              <a:off x="5529936" y="1410307"/>
              <a:ext cx="40004" cy="29844"/>
            </a:xfrm>
            <a:custGeom>
              <a:rect b="b" l="l" r="r" t="t"/>
              <a:pathLst>
                <a:path extrusionOk="0" h="29844" w="40004">
                  <a:moveTo>
                    <a:pt x="31677" y="0"/>
                  </a:moveTo>
                  <a:lnTo>
                    <a:pt x="22138" y="5616"/>
                  </a:lnTo>
                  <a:lnTo>
                    <a:pt x="7834" y="10950"/>
                  </a:lnTo>
                  <a:lnTo>
                    <a:pt x="0" y="18184"/>
                  </a:lnTo>
                  <a:lnTo>
                    <a:pt x="9871" y="29502"/>
                  </a:lnTo>
                  <a:lnTo>
                    <a:pt x="18682" y="23206"/>
                  </a:lnTo>
                  <a:lnTo>
                    <a:pt x="32204" y="16998"/>
                  </a:lnTo>
                  <a:lnTo>
                    <a:pt x="40010" y="9667"/>
                  </a:lnTo>
                  <a:lnTo>
                    <a:pt x="3167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45" name="Google Shape;4345;gefe2f4b35a_0_17"/>
            <p:cNvSpPr/>
            <p:nvPr/>
          </p:nvSpPr>
          <p:spPr>
            <a:xfrm>
              <a:off x="260756" y="1411363"/>
              <a:ext cx="5471160" cy="28575"/>
            </a:xfrm>
            <a:custGeom>
              <a:rect b="b" l="l" r="r" t="t"/>
              <a:pathLst>
                <a:path extrusionOk="0" h="28575" w="5471160">
                  <a:moveTo>
                    <a:pt x="10261" y="10744"/>
                  </a:moveTo>
                  <a:lnTo>
                    <a:pt x="254" y="7010"/>
                  </a:lnTo>
                  <a:lnTo>
                    <a:pt x="101" y="15481"/>
                  </a:lnTo>
                  <a:lnTo>
                    <a:pt x="0" y="19723"/>
                  </a:lnTo>
                  <a:lnTo>
                    <a:pt x="6654" y="16548"/>
                  </a:lnTo>
                  <a:lnTo>
                    <a:pt x="10261" y="10744"/>
                  </a:lnTo>
                  <a:close/>
                </a:path>
                <a:path extrusionOk="0" h="28575" w="5471160">
                  <a:moveTo>
                    <a:pt x="5470664" y="11315"/>
                  </a:moveTo>
                  <a:lnTo>
                    <a:pt x="5468391" y="4762"/>
                  </a:lnTo>
                  <a:lnTo>
                    <a:pt x="5464264" y="1130"/>
                  </a:lnTo>
                  <a:lnTo>
                    <a:pt x="5458980" y="0"/>
                  </a:lnTo>
                  <a:lnTo>
                    <a:pt x="5449240" y="2794"/>
                  </a:lnTo>
                  <a:lnTo>
                    <a:pt x="5441797" y="9829"/>
                  </a:lnTo>
                  <a:lnTo>
                    <a:pt x="5440248" y="19050"/>
                  </a:lnTo>
                  <a:lnTo>
                    <a:pt x="5448198" y="28448"/>
                  </a:lnTo>
                  <a:lnTo>
                    <a:pt x="5449049" y="22199"/>
                  </a:lnTo>
                  <a:lnTo>
                    <a:pt x="5454828" y="20713"/>
                  </a:lnTo>
                  <a:lnTo>
                    <a:pt x="5464581" y="20713"/>
                  </a:lnTo>
                  <a:lnTo>
                    <a:pt x="5470360" y="21183"/>
                  </a:lnTo>
                  <a:lnTo>
                    <a:pt x="5470664" y="1131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46" name="Google Shape;4346;gefe2f4b35a_0_17"/>
            <p:cNvSpPr/>
            <p:nvPr/>
          </p:nvSpPr>
          <p:spPr>
            <a:xfrm>
              <a:off x="239030" y="1417450"/>
              <a:ext cx="22225" cy="16509"/>
            </a:xfrm>
            <a:custGeom>
              <a:rect b="b" l="l" r="r" t="t"/>
              <a:pathLst>
                <a:path extrusionOk="0" h="16509" w="22225">
                  <a:moveTo>
                    <a:pt x="19075" y="0"/>
                  </a:moveTo>
                  <a:lnTo>
                    <a:pt x="18453" y="3822"/>
                  </a:lnTo>
                  <a:lnTo>
                    <a:pt x="16890" y="5219"/>
                  </a:lnTo>
                  <a:lnTo>
                    <a:pt x="11963" y="5219"/>
                  </a:lnTo>
                  <a:lnTo>
                    <a:pt x="8140" y="2641"/>
                  </a:lnTo>
                  <a:lnTo>
                    <a:pt x="4356" y="0"/>
                  </a:lnTo>
                  <a:lnTo>
                    <a:pt x="0" y="11849"/>
                  </a:lnTo>
                  <a:lnTo>
                    <a:pt x="5448" y="15887"/>
                  </a:lnTo>
                  <a:lnTo>
                    <a:pt x="15392" y="15887"/>
                  </a:lnTo>
                  <a:lnTo>
                    <a:pt x="18859" y="14998"/>
                  </a:lnTo>
                  <a:lnTo>
                    <a:pt x="21729" y="13627"/>
                  </a:lnTo>
                  <a:lnTo>
                    <a:pt x="21983" y="914"/>
                  </a:lnTo>
                  <a:lnTo>
                    <a:pt x="21120" y="596"/>
                  </a:lnTo>
                  <a:lnTo>
                    <a:pt x="20154" y="292"/>
                  </a:lnTo>
                  <a:lnTo>
                    <a:pt x="190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47" name="Google Shape;4347;gefe2f4b35a_0_17"/>
            <p:cNvSpPr/>
            <p:nvPr/>
          </p:nvSpPr>
          <p:spPr>
            <a:xfrm>
              <a:off x="5583796" y="1417450"/>
              <a:ext cx="52070" cy="36194"/>
            </a:xfrm>
            <a:custGeom>
              <a:rect b="b" l="l" r="r" t="t"/>
              <a:pathLst>
                <a:path extrusionOk="0" h="36194" w="52070">
                  <a:moveTo>
                    <a:pt x="7492" y="0"/>
                  </a:moveTo>
                  <a:lnTo>
                    <a:pt x="7772" y="10375"/>
                  </a:lnTo>
                  <a:lnTo>
                    <a:pt x="4000" y="16484"/>
                  </a:lnTo>
                  <a:lnTo>
                    <a:pt x="0" y="22352"/>
                  </a:lnTo>
                  <a:lnTo>
                    <a:pt x="8468" y="25761"/>
                  </a:lnTo>
                  <a:lnTo>
                    <a:pt x="18154" y="30252"/>
                  </a:lnTo>
                  <a:lnTo>
                    <a:pt x="28135" y="34165"/>
                  </a:lnTo>
                  <a:lnTo>
                    <a:pt x="37490" y="35839"/>
                  </a:lnTo>
                  <a:lnTo>
                    <a:pt x="44132" y="35839"/>
                  </a:lnTo>
                  <a:lnTo>
                    <a:pt x="49428" y="32448"/>
                  </a:lnTo>
                  <a:lnTo>
                    <a:pt x="51536" y="22352"/>
                  </a:lnTo>
                  <a:lnTo>
                    <a:pt x="46710" y="23863"/>
                  </a:lnTo>
                  <a:lnTo>
                    <a:pt x="42735" y="24523"/>
                  </a:lnTo>
                  <a:lnTo>
                    <a:pt x="39408" y="24523"/>
                  </a:lnTo>
                  <a:lnTo>
                    <a:pt x="28618" y="21241"/>
                  </a:lnTo>
                  <a:lnTo>
                    <a:pt x="22017" y="13728"/>
                  </a:lnTo>
                  <a:lnTo>
                    <a:pt x="16131" y="548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48" name="Google Shape;4348;gefe2f4b35a_0_17"/>
            <p:cNvSpPr/>
            <p:nvPr/>
          </p:nvSpPr>
          <p:spPr>
            <a:xfrm>
              <a:off x="7683068" y="1417446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757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757" y="15100"/>
                  </a:lnTo>
                  <a:lnTo>
                    <a:pt x="147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49" name="Google Shape;4349;gefe2f4b35a_0_17"/>
            <p:cNvSpPr/>
            <p:nvPr/>
          </p:nvSpPr>
          <p:spPr>
            <a:xfrm>
              <a:off x="1363005" y="1426240"/>
              <a:ext cx="14605" cy="19050"/>
            </a:xfrm>
            <a:custGeom>
              <a:rect b="b" l="l" r="r" t="t"/>
              <a:pathLst>
                <a:path extrusionOk="0" h="19050" w="14605">
                  <a:moveTo>
                    <a:pt x="11671" y="0"/>
                  </a:moveTo>
                  <a:lnTo>
                    <a:pt x="8204" y="0"/>
                  </a:lnTo>
                  <a:lnTo>
                    <a:pt x="6083" y="0"/>
                  </a:lnTo>
                  <a:lnTo>
                    <a:pt x="3352" y="1752"/>
                  </a:lnTo>
                  <a:lnTo>
                    <a:pt x="0" y="6311"/>
                  </a:lnTo>
                  <a:lnTo>
                    <a:pt x="4305" y="15468"/>
                  </a:lnTo>
                  <a:lnTo>
                    <a:pt x="7632" y="18694"/>
                  </a:lnTo>
                  <a:lnTo>
                    <a:pt x="12712" y="18694"/>
                  </a:lnTo>
                  <a:lnTo>
                    <a:pt x="14020" y="14020"/>
                  </a:lnTo>
                  <a:lnTo>
                    <a:pt x="13487" y="4673"/>
                  </a:lnTo>
                  <a:lnTo>
                    <a:pt x="116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50" name="Google Shape;4350;gefe2f4b35a_0_17"/>
            <p:cNvSpPr/>
            <p:nvPr/>
          </p:nvSpPr>
          <p:spPr>
            <a:xfrm>
              <a:off x="2526858" y="142505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67" y="341"/>
                  </a:lnTo>
                  <a:lnTo>
                    <a:pt x="5487" y="1709"/>
                  </a:lnTo>
                  <a:lnTo>
                    <a:pt x="401" y="5909"/>
                  </a:lnTo>
                  <a:lnTo>
                    <a:pt x="0" y="14744"/>
                  </a:lnTo>
                  <a:lnTo>
                    <a:pt x="1625" y="14782"/>
                  </a:lnTo>
                  <a:lnTo>
                    <a:pt x="13271" y="14782"/>
                  </a:lnTo>
                  <a:lnTo>
                    <a:pt x="19113" y="8813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51" name="Google Shape;4351;gefe2f4b35a_0_17"/>
            <p:cNvSpPr/>
            <p:nvPr/>
          </p:nvSpPr>
          <p:spPr>
            <a:xfrm>
              <a:off x="10053056" y="1425059"/>
              <a:ext cx="46354" cy="24130"/>
            </a:xfrm>
            <a:custGeom>
              <a:rect b="b" l="l" r="r" t="t"/>
              <a:pathLst>
                <a:path extrusionOk="0" h="24130" w="46354">
                  <a:moveTo>
                    <a:pt x="1895" y="0"/>
                  </a:moveTo>
                  <a:lnTo>
                    <a:pt x="0" y="10927"/>
                  </a:lnTo>
                  <a:lnTo>
                    <a:pt x="3407" y="18289"/>
                  </a:lnTo>
                  <a:lnTo>
                    <a:pt x="10529" y="22443"/>
                  </a:lnTo>
                  <a:lnTo>
                    <a:pt x="19777" y="23749"/>
                  </a:lnTo>
                  <a:lnTo>
                    <a:pt x="29620" y="22548"/>
                  </a:lnTo>
                  <a:lnTo>
                    <a:pt x="38389" y="19192"/>
                  </a:lnTo>
                  <a:lnTo>
                    <a:pt x="44462" y="14051"/>
                  </a:lnTo>
                  <a:lnTo>
                    <a:pt x="46218" y="7493"/>
                  </a:lnTo>
                  <a:lnTo>
                    <a:pt x="37239" y="7886"/>
                  </a:lnTo>
                  <a:lnTo>
                    <a:pt x="32934" y="7886"/>
                  </a:lnTo>
                  <a:lnTo>
                    <a:pt x="23500" y="7542"/>
                  </a:lnTo>
                  <a:lnTo>
                    <a:pt x="14962" y="6310"/>
                  </a:lnTo>
                  <a:lnTo>
                    <a:pt x="7651" y="3895"/>
                  </a:lnTo>
                  <a:lnTo>
                    <a:pt x="189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52" name="Google Shape;4352;gefe2f4b35a_0_17"/>
            <p:cNvSpPr/>
            <p:nvPr/>
          </p:nvSpPr>
          <p:spPr>
            <a:xfrm>
              <a:off x="7521148" y="1430750"/>
              <a:ext cx="16509" cy="26034"/>
            </a:xfrm>
            <a:custGeom>
              <a:rect b="b" l="l" r="r" t="t"/>
              <a:pathLst>
                <a:path extrusionOk="0" h="26034" w="16509">
                  <a:moveTo>
                    <a:pt x="12750" y="0"/>
                  </a:moveTo>
                  <a:lnTo>
                    <a:pt x="6388" y="0"/>
                  </a:lnTo>
                  <a:lnTo>
                    <a:pt x="4533" y="0"/>
                  </a:lnTo>
                  <a:lnTo>
                    <a:pt x="2400" y="546"/>
                  </a:lnTo>
                  <a:lnTo>
                    <a:pt x="0" y="1803"/>
                  </a:lnTo>
                  <a:lnTo>
                    <a:pt x="0" y="23812"/>
                  </a:lnTo>
                  <a:lnTo>
                    <a:pt x="2374" y="25031"/>
                  </a:lnTo>
                  <a:lnTo>
                    <a:pt x="4483" y="25565"/>
                  </a:lnTo>
                  <a:lnTo>
                    <a:pt x="12712" y="25565"/>
                  </a:lnTo>
                  <a:lnTo>
                    <a:pt x="15900" y="19177"/>
                  </a:lnTo>
                  <a:lnTo>
                    <a:pt x="15925" y="6400"/>
                  </a:lnTo>
                  <a:lnTo>
                    <a:pt x="127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53" name="Google Shape;4353;gefe2f4b35a_0_17"/>
            <p:cNvSpPr/>
            <p:nvPr/>
          </p:nvSpPr>
          <p:spPr>
            <a:xfrm>
              <a:off x="9679435" y="1432547"/>
              <a:ext cx="37465" cy="37465"/>
            </a:xfrm>
            <a:custGeom>
              <a:rect b="b" l="l" r="r" t="t"/>
              <a:pathLst>
                <a:path extrusionOk="0" h="37465" w="37465">
                  <a:moveTo>
                    <a:pt x="0" y="0"/>
                  </a:moveTo>
                  <a:lnTo>
                    <a:pt x="0" y="29502"/>
                  </a:lnTo>
                  <a:lnTo>
                    <a:pt x="3276" y="28524"/>
                  </a:lnTo>
                  <a:lnTo>
                    <a:pt x="5994" y="28130"/>
                  </a:lnTo>
                  <a:lnTo>
                    <a:pt x="13881" y="28130"/>
                  </a:lnTo>
                  <a:lnTo>
                    <a:pt x="27165" y="37325"/>
                  </a:lnTo>
                  <a:lnTo>
                    <a:pt x="34061" y="37325"/>
                  </a:lnTo>
                  <a:lnTo>
                    <a:pt x="35382" y="37223"/>
                  </a:lnTo>
                  <a:lnTo>
                    <a:pt x="36855" y="36982"/>
                  </a:lnTo>
                  <a:lnTo>
                    <a:pt x="30762" y="24465"/>
                  </a:lnTo>
                  <a:lnTo>
                    <a:pt x="19070" y="17629"/>
                  </a:lnTo>
                  <a:lnTo>
                    <a:pt x="7057" y="1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54" name="Google Shape;4354;gefe2f4b35a_0_17"/>
            <p:cNvSpPr/>
            <p:nvPr/>
          </p:nvSpPr>
          <p:spPr>
            <a:xfrm>
              <a:off x="2482824" y="1439798"/>
              <a:ext cx="596900" cy="15240"/>
            </a:xfrm>
            <a:custGeom>
              <a:rect b="b" l="l" r="r" t="t"/>
              <a:pathLst>
                <a:path extrusionOk="0" h="15240" w="596900">
                  <a:moveTo>
                    <a:pt x="21894" y="12"/>
                  </a:moveTo>
                  <a:lnTo>
                    <a:pt x="0" y="14757"/>
                  </a:lnTo>
                  <a:lnTo>
                    <a:pt x="1625" y="14795"/>
                  </a:lnTo>
                  <a:lnTo>
                    <a:pt x="13258" y="14795"/>
                  </a:lnTo>
                  <a:lnTo>
                    <a:pt x="18859" y="8813"/>
                  </a:lnTo>
                  <a:lnTo>
                    <a:pt x="21894" y="12"/>
                  </a:lnTo>
                  <a:close/>
                </a:path>
                <a:path extrusionOk="0" h="15240" w="596900">
                  <a:moveTo>
                    <a:pt x="596519" y="0"/>
                  </a:moveTo>
                  <a:lnTo>
                    <a:pt x="581812" y="0"/>
                  </a:lnTo>
                  <a:lnTo>
                    <a:pt x="581812" y="14757"/>
                  </a:lnTo>
                  <a:lnTo>
                    <a:pt x="596519" y="14757"/>
                  </a:lnTo>
                  <a:lnTo>
                    <a:pt x="5965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55" name="Google Shape;4355;gefe2f4b35a_0_17"/>
            <p:cNvSpPr/>
            <p:nvPr/>
          </p:nvSpPr>
          <p:spPr>
            <a:xfrm>
              <a:off x="10121425" y="1440428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8737" y="0"/>
                  </a:moveTo>
                  <a:lnTo>
                    <a:pt x="4279" y="0"/>
                  </a:lnTo>
                  <a:lnTo>
                    <a:pt x="685" y="2019"/>
                  </a:lnTo>
                  <a:lnTo>
                    <a:pt x="0" y="6870"/>
                  </a:lnTo>
                  <a:lnTo>
                    <a:pt x="7262" y="9323"/>
                  </a:lnTo>
                  <a:lnTo>
                    <a:pt x="15987" y="20115"/>
                  </a:lnTo>
                  <a:lnTo>
                    <a:pt x="23164" y="22567"/>
                  </a:lnTo>
                  <a:lnTo>
                    <a:pt x="24904" y="22567"/>
                  </a:lnTo>
                  <a:lnTo>
                    <a:pt x="26923" y="22275"/>
                  </a:lnTo>
                  <a:lnTo>
                    <a:pt x="29298" y="21615"/>
                  </a:lnTo>
                  <a:lnTo>
                    <a:pt x="29109" y="13399"/>
                  </a:lnTo>
                  <a:lnTo>
                    <a:pt x="24204" y="6507"/>
                  </a:lnTo>
                  <a:lnTo>
                    <a:pt x="16706" y="1764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56" name="Google Shape;4356;gefe2f4b35a_0_17"/>
            <p:cNvSpPr/>
            <p:nvPr/>
          </p:nvSpPr>
          <p:spPr>
            <a:xfrm>
              <a:off x="2296450" y="1446984"/>
              <a:ext cx="25400" cy="17144"/>
            </a:xfrm>
            <a:custGeom>
              <a:rect b="b" l="l" r="r" t="t"/>
              <a:pathLst>
                <a:path extrusionOk="0" h="17144" w="25400">
                  <a:moveTo>
                    <a:pt x="14308" y="0"/>
                  </a:moveTo>
                  <a:lnTo>
                    <a:pt x="5570" y="0"/>
                  </a:lnTo>
                  <a:lnTo>
                    <a:pt x="4567" y="0"/>
                  </a:lnTo>
                  <a:lnTo>
                    <a:pt x="3462" y="101"/>
                  </a:lnTo>
                  <a:lnTo>
                    <a:pt x="2255" y="304"/>
                  </a:lnTo>
                  <a:lnTo>
                    <a:pt x="0" y="7316"/>
                  </a:lnTo>
                  <a:lnTo>
                    <a:pt x="2201" y="12403"/>
                  </a:lnTo>
                  <a:lnTo>
                    <a:pt x="7256" y="15501"/>
                  </a:lnTo>
                  <a:lnTo>
                    <a:pt x="13558" y="16548"/>
                  </a:lnTo>
                  <a:lnTo>
                    <a:pt x="19680" y="16548"/>
                  </a:lnTo>
                  <a:lnTo>
                    <a:pt x="25319" y="13639"/>
                  </a:lnTo>
                  <a:lnTo>
                    <a:pt x="24137" y="7569"/>
                  </a:lnTo>
                  <a:lnTo>
                    <a:pt x="15895" y="7264"/>
                  </a:lnTo>
                  <a:lnTo>
                    <a:pt x="143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57" name="Google Shape;4357;gefe2f4b35a_0_17"/>
            <p:cNvSpPr/>
            <p:nvPr/>
          </p:nvSpPr>
          <p:spPr>
            <a:xfrm>
              <a:off x="5687091" y="1449167"/>
              <a:ext cx="52070" cy="20955"/>
            </a:xfrm>
            <a:custGeom>
              <a:rect b="b" l="l" r="r" t="t"/>
              <a:pathLst>
                <a:path extrusionOk="0" h="20955" w="52070">
                  <a:moveTo>
                    <a:pt x="26149" y="0"/>
                  </a:moveTo>
                  <a:lnTo>
                    <a:pt x="17082" y="1327"/>
                  </a:lnTo>
                  <a:lnTo>
                    <a:pt x="9012" y="5237"/>
                  </a:lnTo>
                  <a:lnTo>
                    <a:pt x="2973" y="11621"/>
                  </a:lnTo>
                  <a:lnTo>
                    <a:pt x="0" y="20370"/>
                  </a:lnTo>
                  <a:lnTo>
                    <a:pt x="51485" y="20370"/>
                  </a:lnTo>
                  <a:lnTo>
                    <a:pt x="48289" y="11315"/>
                  </a:lnTo>
                  <a:lnTo>
                    <a:pt x="42413" y="4965"/>
                  </a:lnTo>
                  <a:lnTo>
                    <a:pt x="34739" y="1225"/>
                  </a:lnTo>
                  <a:lnTo>
                    <a:pt x="261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58" name="Google Shape;4358;gefe2f4b35a_0_17"/>
            <p:cNvSpPr/>
            <p:nvPr/>
          </p:nvSpPr>
          <p:spPr>
            <a:xfrm>
              <a:off x="10386430" y="1446763"/>
              <a:ext cx="29845" cy="31115"/>
            </a:xfrm>
            <a:custGeom>
              <a:rect b="b" l="l" r="r" t="t"/>
              <a:pathLst>
                <a:path extrusionOk="0" h="31115" w="29845">
                  <a:moveTo>
                    <a:pt x="24066" y="0"/>
                  </a:moveTo>
                  <a:lnTo>
                    <a:pt x="21564" y="0"/>
                  </a:lnTo>
                  <a:lnTo>
                    <a:pt x="13190" y="863"/>
                  </a:lnTo>
                  <a:lnTo>
                    <a:pt x="6686" y="3576"/>
                  </a:lnTo>
                  <a:lnTo>
                    <a:pt x="2230" y="8320"/>
                  </a:lnTo>
                  <a:lnTo>
                    <a:pt x="0" y="15278"/>
                  </a:lnTo>
                  <a:lnTo>
                    <a:pt x="7389" y="17732"/>
                  </a:lnTo>
                  <a:lnTo>
                    <a:pt x="16128" y="28533"/>
                  </a:lnTo>
                  <a:lnTo>
                    <a:pt x="23367" y="30988"/>
                  </a:lnTo>
                  <a:lnTo>
                    <a:pt x="25133" y="30988"/>
                  </a:lnTo>
                  <a:lnTo>
                    <a:pt x="27177" y="30695"/>
                  </a:lnTo>
                  <a:lnTo>
                    <a:pt x="29590" y="30035"/>
                  </a:lnTo>
                  <a:lnTo>
                    <a:pt x="29590" y="533"/>
                  </a:lnTo>
                  <a:lnTo>
                    <a:pt x="26746" y="177"/>
                  </a:lnTo>
                  <a:lnTo>
                    <a:pt x="2406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59" name="Google Shape;4359;gefe2f4b35a_0_17"/>
            <p:cNvSpPr/>
            <p:nvPr/>
          </p:nvSpPr>
          <p:spPr>
            <a:xfrm>
              <a:off x="2630195" y="1454543"/>
              <a:ext cx="240030" cy="35559"/>
            </a:xfrm>
            <a:custGeom>
              <a:rect b="b" l="l" r="r" t="t"/>
              <a:pathLst>
                <a:path extrusionOk="0" h="35559" w="240030">
                  <a:moveTo>
                    <a:pt x="21882" y="12"/>
                  </a:moveTo>
                  <a:lnTo>
                    <a:pt x="0" y="14986"/>
                  </a:lnTo>
                  <a:lnTo>
                    <a:pt x="1016" y="14998"/>
                  </a:lnTo>
                  <a:lnTo>
                    <a:pt x="8890" y="13919"/>
                  </a:lnTo>
                  <a:lnTo>
                    <a:pt x="14770" y="10871"/>
                  </a:lnTo>
                  <a:lnTo>
                    <a:pt x="18999" y="6146"/>
                  </a:lnTo>
                  <a:lnTo>
                    <a:pt x="21882" y="12"/>
                  </a:lnTo>
                  <a:close/>
                </a:path>
                <a:path extrusionOk="0" h="35559" w="240030">
                  <a:moveTo>
                    <a:pt x="239814" y="17246"/>
                  </a:moveTo>
                  <a:lnTo>
                    <a:pt x="237845" y="8661"/>
                  </a:lnTo>
                  <a:lnTo>
                    <a:pt x="228168" y="25"/>
                  </a:lnTo>
                  <a:lnTo>
                    <a:pt x="229425" y="11811"/>
                  </a:lnTo>
                  <a:lnTo>
                    <a:pt x="224637" y="21640"/>
                  </a:lnTo>
                  <a:lnTo>
                    <a:pt x="220522" y="29502"/>
                  </a:lnTo>
                  <a:lnTo>
                    <a:pt x="223812" y="35382"/>
                  </a:lnTo>
                  <a:lnTo>
                    <a:pt x="229501" y="35344"/>
                  </a:lnTo>
                  <a:lnTo>
                    <a:pt x="236283" y="26047"/>
                  </a:lnTo>
                  <a:lnTo>
                    <a:pt x="239814" y="172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60" name="Google Shape;4360;gefe2f4b35a_0_17"/>
            <p:cNvSpPr/>
            <p:nvPr/>
          </p:nvSpPr>
          <p:spPr>
            <a:xfrm>
              <a:off x="2854013" y="1489871"/>
              <a:ext cx="5714" cy="1905"/>
            </a:xfrm>
            <a:custGeom>
              <a:rect b="b" l="l" r="r" t="t"/>
              <a:pathLst>
                <a:path extrusionOk="0" h="1905" w="5714">
                  <a:moveTo>
                    <a:pt x="5689" y="0"/>
                  </a:moveTo>
                  <a:lnTo>
                    <a:pt x="0" y="38"/>
                  </a:lnTo>
                  <a:lnTo>
                    <a:pt x="1117" y="622"/>
                  </a:lnTo>
                  <a:lnTo>
                    <a:pt x="2552" y="1168"/>
                  </a:lnTo>
                  <a:lnTo>
                    <a:pt x="4356" y="1676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61" name="Google Shape;4361;gefe2f4b35a_0_17"/>
            <p:cNvSpPr/>
            <p:nvPr/>
          </p:nvSpPr>
          <p:spPr>
            <a:xfrm>
              <a:off x="7152817" y="1454555"/>
              <a:ext cx="4972684" cy="15240"/>
            </a:xfrm>
            <a:custGeom>
              <a:rect b="b" l="l" r="r" t="t"/>
              <a:pathLst>
                <a:path extrusionOk="0" h="15240" w="4972684">
                  <a:moveTo>
                    <a:pt x="14681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81" y="14973"/>
                  </a:lnTo>
                  <a:lnTo>
                    <a:pt x="14681" y="0"/>
                  </a:lnTo>
                  <a:close/>
                </a:path>
                <a:path extrusionOk="0" h="15240" w="4972684">
                  <a:moveTo>
                    <a:pt x="4972393" y="8521"/>
                  </a:moveTo>
                  <a:lnTo>
                    <a:pt x="4957432" y="7493"/>
                  </a:lnTo>
                  <a:lnTo>
                    <a:pt x="4941417" y="10096"/>
                  </a:lnTo>
                  <a:lnTo>
                    <a:pt x="4933454" y="11798"/>
                  </a:lnTo>
                  <a:lnTo>
                    <a:pt x="4931969" y="12712"/>
                  </a:lnTo>
                  <a:lnTo>
                    <a:pt x="4935398" y="12992"/>
                  </a:lnTo>
                  <a:lnTo>
                    <a:pt x="4950168" y="12192"/>
                  </a:lnTo>
                  <a:lnTo>
                    <a:pt x="4966233" y="10388"/>
                  </a:lnTo>
                  <a:lnTo>
                    <a:pt x="4972393" y="852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62" name="Google Shape;4362;gefe2f4b35a_0_17"/>
            <p:cNvSpPr/>
            <p:nvPr/>
          </p:nvSpPr>
          <p:spPr>
            <a:xfrm>
              <a:off x="611682" y="1469529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93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693" y="14871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63" name="Google Shape;4363;gefe2f4b35a_0_17"/>
            <p:cNvSpPr/>
            <p:nvPr/>
          </p:nvSpPr>
          <p:spPr>
            <a:xfrm>
              <a:off x="1900761" y="1469534"/>
              <a:ext cx="23494" cy="19050"/>
            </a:xfrm>
            <a:custGeom>
              <a:rect b="b" l="l" r="r" t="t"/>
              <a:pathLst>
                <a:path extrusionOk="0" h="19050" w="23494">
                  <a:moveTo>
                    <a:pt x="0" y="0"/>
                  </a:moveTo>
                  <a:lnTo>
                    <a:pt x="3911" y="14173"/>
                  </a:lnTo>
                  <a:lnTo>
                    <a:pt x="10883" y="18897"/>
                  </a:lnTo>
                  <a:lnTo>
                    <a:pt x="16268" y="18897"/>
                  </a:lnTo>
                  <a:lnTo>
                    <a:pt x="22308" y="16293"/>
                  </a:lnTo>
                  <a:lnTo>
                    <a:pt x="23483" y="10377"/>
                  </a:lnTo>
                  <a:lnTo>
                    <a:pt x="16984" y="39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64" name="Google Shape;4364;gefe2f4b35a_0_17"/>
            <p:cNvSpPr/>
            <p:nvPr/>
          </p:nvSpPr>
          <p:spPr>
            <a:xfrm>
              <a:off x="3586396" y="1469534"/>
              <a:ext cx="31114" cy="29209"/>
            </a:xfrm>
            <a:custGeom>
              <a:rect b="b" l="l" r="r" t="t"/>
              <a:pathLst>
                <a:path extrusionOk="0" h="29209" w="31114">
                  <a:moveTo>
                    <a:pt x="1397" y="0"/>
                  </a:moveTo>
                  <a:lnTo>
                    <a:pt x="0" y="12014"/>
                  </a:lnTo>
                  <a:lnTo>
                    <a:pt x="3236" y="21048"/>
                  </a:lnTo>
                  <a:lnTo>
                    <a:pt x="9448" y="26737"/>
                  </a:lnTo>
                  <a:lnTo>
                    <a:pt x="16980" y="28714"/>
                  </a:lnTo>
                  <a:lnTo>
                    <a:pt x="23368" y="28714"/>
                  </a:lnTo>
                  <a:lnTo>
                    <a:pt x="29413" y="24422"/>
                  </a:lnTo>
                  <a:lnTo>
                    <a:pt x="30734" y="14871"/>
                  </a:lnTo>
                  <a:lnTo>
                    <a:pt x="23089" y="11326"/>
                  </a:lnTo>
                  <a:lnTo>
                    <a:pt x="9057" y="3345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65" name="Google Shape;4365;gefe2f4b35a_0_17"/>
            <p:cNvSpPr/>
            <p:nvPr/>
          </p:nvSpPr>
          <p:spPr>
            <a:xfrm>
              <a:off x="7381278" y="1468592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10058" y="0"/>
                  </a:moveTo>
                  <a:lnTo>
                    <a:pt x="6692" y="0"/>
                  </a:lnTo>
                  <a:lnTo>
                    <a:pt x="4191" y="0"/>
                  </a:lnTo>
                  <a:lnTo>
                    <a:pt x="1917" y="2184"/>
                  </a:lnTo>
                  <a:lnTo>
                    <a:pt x="0" y="8204"/>
                  </a:lnTo>
                  <a:lnTo>
                    <a:pt x="7086" y="9144"/>
                  </a:lnTo>
                  <a:lnTo>
                    <a:pt x="7454" y="12852"/>
                  </a:lnTo>
                  <a:lnTo>
                    <a:pt x="24460" y="20078"/>
                  </a:lnTo>
                  <a:lnTo>
                    <a:pt x="26035" y="18592"/>
                  </a:lnTo>
                  <a:lnTo>
                    <a:pt x="27647" y="17157"/>
                  </a:lnTo>
                  <a:lnTo>
                    <a:pt x="29362" y="15811"/>
                  </a:lnTo>
                  <a:lnTo>
                    <a:pt x="25285" y="15836"/>
                  </a:lnTo>
                  <a:lnTo>
                    <a:pt x="13817" y="3962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66" name="Google Shape;4366;gefe2f4b35a_0_17"/>
            <p:cNvSpPr/>
            <p:nvPr/>
          </p:nvSpPr>
          <p:spPr>
            <a:xfrm>
              <a:off x="7373823" y="1469541"/>
              <a:ext cx="6165850" cy="37465"/>
            </a:xfrm>
            <a:custGeom>
              <a:rect b="b" l="l" r="r" t="t"/>
              <a:pathLst>
                <a:path extrusionOk="0" h="37465" w="6165850">
                  <a:moveTo>
                    <a:pt x="31915" y="19138"/>
                  </a:moveTo>
                  <a:lnTo>
                    <a:pt x="14897" y="11912"/>
                  </a:lnTo>
                  <a:lnTo>
                    <a:pt x="14973" y="12725"/>
                  </a:lnTo>
                  <a:lnTo>
                    <a:pt x="14897" y="13703"/>
                  </a:lnTo>
                  <a:lnTo>
                    <a:pt x="14630" y="14871"/>
                  </a:lnTo>
                  <a:lnTo>
                    <a:pt x="12001" y="21323"/>
                  </a:lnTo>
                  <a:lnTo>
                    <a:pt x="7658" y="26149"/>
                  </a:lnTo>
                  <a:lnTo>
                    <a:pt x="3149" y="30899"/>
                  </a:lnTo>
                  <a:lnTo>
                    <a:pt x="0" y="37109"/>
                  </a:lnTo>
                  <a:lnTo>
                    <a:pt x="10528" y="35090"/>
                  </a:lnTo>
                  <a:lnTo>
                    <a:pt x="18745" y="30835"/>
                  </a:lnTo>
                  <a:lnTo>
                    <a:pt x="25577" y="25222"/>
                  </a:lnTo>
                  <a:lnTo>
                    <a:pt x="31915" y="19138"/>
                  </a:lnTo>
                  <a:close/>
                </a:path>
                <a:path extrusionOk="0" h="37465" w="6165850">
                  <a:moveTo>
                    <a:pt x="427266" y="0"/>
                  </a:moveTo>
                  <a:lnTo>
                    <a:pt x="414769" y="2070"/>
                  </a:lnTo>
                  <a:lnTo>
                    <a:pt x="404228" y="6273"/>
                  </a:lnTo>
                  <a:lnTo>
                    <a:pt x="397802" y="14706"/>
                  </a:lnTo>
                  <a:lnTo>
                    <a:pt x="397662" y="29502"/>
                  </a:lnTo>
                  <a:lnTo>
                    <a:pt x="410184" y="27203"/>
                  </a:lnTo>
                  <a:lnTo>
                    <a:pt x="419265" y="21526"/>
                  </a:lnTo>
                  <a:lnTo>
                    <a:pt x="424954" y="12471"/>
                  </a:lnTo>
                  <a:lnTo>
                    <a:pt x="427266" y="0"/>
                  </a:lnTo>
                  <a:close/>
                </a:path>
                <a:path extrusionOk="0" h="37465" w="6165850">
                  <a:moveTo>
                    <a:pt x="6165367" y="7251"/>
                  </a:moveTo>
                  <a:lnTo>
                    <a:pt x="6159919" y="6057"/>
                  </a:lnTo>
                  <a:lnTo>
                    <a:pt x="6153658" y="4876"/>
                  </a:lnTo>
                  <a:lnTo>
                    <a:pt x="6146914" y="3962"/>
                  </a:lnTo>
                  <a:lnTo>
                    <a:pt x="6139993" y="3594"/>
                  </a:lnTo>
                  <a:lnTo>
                    <a:pt x="6131090" y="4432"/>
                  </a:lnTo>
                  <a:lnTo>
                    <a:pt x="6123241" y="7353"/>
                  </a:lnTo>
                  <a:lnTo>
                    <a:pt x="6117247" y="12992"/>
                  </a:lnTo>
                  <a:lnTo>
                    <a:pt x="6113856" y="22009"/>
                  </a:lnTo>
                  <a:lnTo>
                    <a:pt x="6122416" y="22364"/>
                  </a:lnTo>
                  <a:lnTo>
                    <a:pt x="6126505" y="22364"/>
                  </a:lnTo>
                  <a:lnTo>
                    <a:pt x="6139319" y="21729"/>
                  </a:lnTo>
                  <a:lnTo>
                    <a:pt x="6150457" y="19418"/>
                  </a:lnTo>
                  <a:lnTo>
                    <a:pt x="6159322" y="14795"/>
                  </a:lnTo>
                  <a:lnTo>
                    <a:pt x="6165367" y="725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67" name="Google Shape;4367;gefe2f4b35a_0_17"/>
            <p:cNvSpPr/>
            <p:nvPr/>
          </p:nvSpPr>
          <p:spPr>
            <a:xfrm>
              <a:off x="1000460" y="1476390"/>
              <a:ext cx="31115" cy="24130"/>
            </a:xfrm>
            <a:custGeom>
              <a:rect b="b" l="l" r="r" t="t"/>
              <a:pathLst>
                <a:path extrusionOk="0" h="24130" w="31115">
                  <a:moveTo>
                    <a:pt x="9049" y="0"/>
                  </a:moveTo>
                  <a:lnTo>
                    <a:pt x="6725" y="0"/>
                  </a:lnTo>
                  <a:lnTo>
                    <a:pt x="4261" y="139"/>
                  </a:lnTo>
                  <a:lnTo>
                    <a:pt x="1683" y="406"/>
                  </a:lnTo>
                  <a:lnTo>
                    <a:pt x="0" y="12033"/>
                  </a:lnTo>
                  <a:lnTo>
                    <a:pt x="2789" y="19102"/>
                  </a:lnTo>
                  <a:lnTo>
                    <a:pt x="9068" y="22610"/>
                  </a:lnTo>
                  <a:lnTo>
                    <a:pt x="17850" y="23558"/>
                  </a:lnTo>
                  <a:lnTo>
                    <a:pt x="21952" y="23558"/>
                  </a:lnTo>
                  <a:lnTo>
                    <a:pt x="26461" y="23139"/>
                  </a:lnTo>
                  <a:lnTo>
                    <a:pt x="31045" y="22644"/>
                  </a:lnTo>
                  <a:lnTo>
                    <a:pt x="30566" y="12033"/>
                  </a:lnTo>
                  <a:lnTo>
                    <a:pt x="26429" y="5035"/>
                  </a:lnTo>
                  <a:lnTo>
                    <a:pt x="19101" y="1180"/>
                  </a:lnTo>
                  <a:lnTo>
                    <a:pt x="90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68" name="Google Shape;4368;gefe2f4b35a_0_17"/>
            <p:cNvSpPr/>
            <p:nvPr/>
          </p:nvSpPr>
          <p:spPr>
            <a:xfrm>
              <a:off x="7601801" y="1475942"/>
              <a:ext cx="2896234" cy="38100"/>
            </a:xfrm>
            <a:custGeom>
              <a:rect b="b" l="l" r="r" t="t"/>
              <a:pathLst>
                <a:path extrusionOk="0" h="38100" w="2896234">
                  <a:moveTo>
                    <a:pt x="29781" y="15608"/>
                  </a:moveTo>
                  <a:lnTo>
                    <a:pt x="22504" y="13169"/>
                  </a:lnTo>
                  <a:lnTo>
                    <a:pt x="13830" y="2438"/>
                  </a:lnTo>
                  <a:lnTo>
                    <a:pt x="6477" y="0"/>
                  </a:lnTo>
                  <a:lnTo>
                    <a:pt x="4775" y="0"/>
                  </a:lnTo>
                  <a:lnTo>
                    <a:pt x="2794" y="266"/>
                  </a:lnTo>
                  <a:lnTo>
                    <a:pt x="482" y="863"/>
                  </a:lnTo>
                  <a:lnTo>
                    <a:pt x="0" y="14312"/>
                  </a:lnTo>
                  <a:lnTo>
                    <a:pt x="1308" y="25920"/>
                  </a:lnTo>
                  <a:lnTo>
                    <a:pt x="5867" y="34239"/>
                  </a:lnTo>
                  <a:lnTo>
                    <a:pt x="15100" y="37858"/>
                  </a:lnTo>
                  <a:lnTo>
                    <a:pt x="17767" y="31381"/>
                  </a:lnTo>
                  <a:lnTo>
                    <a:pt x="22136" y="26504"/>
                  </a:lnTo>
                  <a:lnTo>
                    <a:pt x="26644" y="21755"/>
                  </a:lnTo>
                  <a:lnTo>
                    <a:pt x="29781" y="15608"/>
                  </a:lnTo>
                  <a:close/>
                </a:path>
                <a:path extrusionOk="0" h="38100" w="2896234">
                  <a:moveTo>
                    <a:pt x="2895676" y="16332"/>
                  </a:moveTo>
                  <a:lnTo>
                    <a:pt x="2895066" y="850"/>
                  </a:lnTo>
                  <a:lnTo>
                    <a:pt x="2881884" y="6096"/>
                  </a:lnTo>
                  <a:lnTo>
                    <a:pt x="2868320" y="11023"/>
                  </a:lnTo>
                  <a:lnTo>
                    <a:pt x="2857144" y="18326"/>
                  </a:lnTo>
                  <a:lnTo>
                    <a:pt x="2851086" y="30695"/>
                  </a:lnTo>
                  <a:lnTo>
                    <a:pt x="2861424" y="31419"/>
                  </a:lnTo>
                  <a:lnTo>
                    <a:pt x="2866263" y="31419"/>
                  </a:lnTo>
                  <a:lnTo>
                    <a:pt x="2879852" y="30213"/>
                  </a:lnTo>
                  <a:lnTo>
                    <a:pt x="2890126" y="25641"/>
                  </a:lnTo>
                  <a:lnTo>
                    <a:pt x="2895676" y="1633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69" name="Google Shape;4369;gefe2f4b35a_0_17"/>
            <p:cNvSpPr/>
            <p:nvPr/>
          </p:nvSpPr>
          <p:spPr>
            <a:xfrm>
              <a:off x="143101" y="1484401"/>
              <a:ext cx="26669" cy="7619"/>
            </a:xfrm>
            <a:custGeom>
              <a:rect b="b" l="l" r="r" t="t"/>
              <a:pathLst>
                <a:path extrusionOk="0" h="7619" w="26669">
                  <a:moveTo>
                    <a:pt x="26568" y="0"/>
                  </a:moveTo>
                  <a:lnTo>
                    <a:pt x="24701" y="203"/>
                  </a:lnTo>
                  <a:lnTo>
                    <a:pt x="19431" y="254"/>
                  </a:lnTo>
                  <a:lnTo>
                    <a:pt x="13487" y="190"/>
                  </a:lnTo>
                  <a:lnTo>
                    <a:pt x="8089" y="190"/>
                  </a:lnTo>
                  <a:lnTo>
                    <a:pt x="3022" y="533"/>
                  </a:lnTo>
                  <a:lnTo>
                    <a:pt x="0" y="2819"/>
                  </a:lnTo>
                  <a:lnTo>
                    <a:pt x="4749" y="6921"/>
                  </a:lnTo>
                  <a:lnTo>
                    <a:pt x="11125" y="7023"/>
                  </a:lnTo>
                  <a:lnTo>
                    <a:pt x="18656" y="7023"/>
                  </a:lnTo>
                  <a:lnTo>
                    <a:pt x="25374" y="6197"/>
                  </a:lnTo>
                  <a:lnTo>
                    <a:pt x="265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70" name="Google Shape;4370;gefe2f4b35a_0_17"/>
            <p:cNvSpPr/>
            <p:nvPr/>
          </p:nvSpPr>
          <p:spPr>
            <a:xfrm>
              <a:off x="140440" y="1487215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2667" y="0"/>
                  </a:moveTo>
                  <a:lnTo>
                    <a:pt x="1320" y="1016"/>
                  </a:lnTo>
                  <a:lnTo>
                    <a:pt x="381" y="2413"/>
                  </a:lnTo>
                  <a:lnTo>
                    <a:pt x="0" y="4330"/>
                  </a:lnTo>
                  <a:lnTo>
                    <a:pt x="1701" y="4152"/>
                  </a:lnTo>
                  <a:lnTo>
                    <a:pt x="3556" y="4089"/>
                  </a:lnTo>
                  <a:lnTo>
                    <a:pt x="6108" y="4089"/>
                  </a:lnTo>
                  <a:lnTo>
                    <a:pt x="7416" y="4114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71" name="Google Shape;4371;gefe2f4b35a_0_17"/>
            <p:cNvSpPr/>
            <p:nvPr/>
          </p:nvSpPr>
          <p:spPr>
            <a:xfrm>
              <a:off x="2814711" y="1484401"/>
              <a:ext cx="22860" cy="6350"/>
            </a:xfrm>
            <a:custGeom>
              <a:rect b="b" l="l" r="r" t="t"/>
              <a:pathLst>
                <a:path extrusionOk="0" h="6350" w="22860">
                  <a:moveTo>
                    <a:pt x="21475" y="0"/>
                  </a:moveTo>
                  <a:lnTo>
                    <a:pt x="12903" y="495"/>
                  </a:lnTo>
                  <a:lnTo>
                    <a:pt x="5524" y="2247"/>
                  </a:lnTo>
                  <a:lnTo>
                    <a:pt x="0" y="5867"/>
                  </a:lnTo>
                  <a:lnTo>
                    <a:pt x="22809" y="5638"/>
                  </a:lnTo>
                  <a:lnTo>
                    <a:pt x="22631" y="4025"/>
                  </a:lnTo>
                  <a:lnTo>
                    <a:pt x="22199" y="215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72" name="Google Shape;4372;gefe2f4b35a_0_17"/>
            <p:cNvSpPr/>
            <p:nvPr/>
          </p:nvSpPr>
          <p:spPr>
            <a:xfrm>
              <a:off x="2806865" y="1483245"/>
              <a:ext cx="2386965" cy="22225"/>
            </a:xfrm>
            <a:custGeom>
              <a:rect b="b" l="l" r="r" t="t"/>
              <a:pathLst>
                <a:path extrusionOk="0" h="22225" w="2386965">
                  <a:moveTo>
                    <a:pt x="31534" y="14706"/>
                  </a:moveTo>
                  <a:lnTo>
                    <a:pt x="30657" y="6794"/>
                  </a:lnTo>
                  <a:lnTo>
                    <a:pt x="7848" y="7023"/>
                  </a:lnTo>
                  <a:lnTo>
                    <a:pt x="4495" y="9220"/>
                  </a:lnTo>
                  <a:lnTo>
                    <a:pt x="1828" y="12090"/>
                  </a:lnTo>
                  <a:lnTo>
                    <a:pt x="0" y="15786"/>
                  </a:lnTo>
                  <a:lnTo>
                    <a:pt x="1257" y="15621"/>
                  </a:lnTo>
                  <a:lnTo>
                    <a:pt x="2628" y="15557"/>
                  </a:lnTo>
                  <a:lnTo>
                    <a:pt x="6477" y="15557"/>
                  </a:lnTo>
                  <a:lnTo>
                    <a:pt x="16840" y="16306"/>
                  </a:lnTo>
                  <a:lnTo>
                    <a:pt x="26200" y="16306"/>
                  </a:lnTo>
                  <a:lnTo>
                    <a:pt x="31534" y="14706"/>
                  </a:lnTo>
                  <a:close/>
                </a:path>
                <a:path extrusionOk="0" h="22225" w="2386965">
                  <a:moveTo>
                    <a:pt x="2386507" y="8305"/>
                  </a:moveTo>
                  <a:lnTo>
                    <a:pt x="2376652" y="6210"/>
                  </a:lnTo>
                  <a:lnTo>
                    <a:pt x="2367483" y="3454"/>
                  </a:lnTo>
                  <a:lnTo>
                    <a:pt x="2357983" y="1028"/>
                  </a:lnTo>
                  <a:lnTo>
                    <a:pt x="2347112" y="0"/>
                  </a:lnTo>
                  <a:lnTo>
                    <a:pt x="2343454" y="0"/>
                  </a:lnTo>
                  <a:lnTo>
                    <a:pt x="2339441" y="342"/>
                  </a:lnTo>
                  <a:lnTo>
                    <a:pt x="2334971" y="1168"/>
                  </a:lnTo>
                  <a:lnTo>
                    <a:pt x="2337854" y="10223"/>
                  </a:lnTo>
                  <a:lnTo>
                    <a:pt x="2344089" y="16624"/>
                  </a:lnTo>
                  <a:lnTo>
                    <a:pt x="2352522" y="20434"/>
                  </a:lnTo>
                  <a:lnTo>
                    <a:pt x="2362009" y="21691"/>
                  </a:lnTo>
                  <a:lnTo>
                    <a:pt x="2369832" y="20840"/>
                  </a:lnTo>
                  <a:lnTo>
                    <a:pt x="2376970" y="18300"/>
                  </a:lnTo>
                  <a:lnTo>
                    <a:pt x="2382736" y="14109"/>
                  </a:lnTo>
                  <a:lnTo>
                    <a:pt x="2386507" y="83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73" name="Google Shape;4373;gefe2f4b35a_0_17"/>
            <p:cNvSpPr/>
            <p:nvPr/>
          </p:nvSpPr>
          <p:spPr>
            <a:xfrm>
              <a:off x="5228174" y="1484401"/>
              <a:ext cx="12064" cy="22859"/>
            </a:xfrm>
            <a:custGeom>
              <a:rect b="b" l="l" r="r" t="t"/>
              <a:pathLst>
                <a:path extrusionOk="0" h="22859" w="12064">
                  <a:moveTo>
                    <a:pt x="9448" y="0"/>
                  </a:moveTo>
                  <a:lnTo>
                    <a:pt x="8902" y="9448"/>
                  </a:lnTo>
                  <a:lnTo>
                    <a:pt x="0" y="10020"/>
                  </a:lnTo>
                  <a:lnTo>
                    <a:pt x="1981" y="22237"/>
                  </a:lnTo>
                  <a:lnTo>
                    <a:pt x="11544" y="22237"/>
                  </a:lnTo>
                  <a:lnTo>
                    <a:pt x="10947" y="14731"/>
                  </a:lnTo>
                  <a:lnTo>
                    <a:pt x="94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74" name="Google Shape;4374;gefe2f4b35a_0_17"/>
            <p:cNvSpPr/>
            <p:nvPr/>
          </p:nvSpPr>
          <p:spPr>
            <a:xfrm>
              <a:off x="5237657" y="1484408"/>
              <a:ext cx="16510" cy="22859"/>
            </a:xfrm>
            <a:custGeom>
              <a:rect b="b" l="l" r="r" t="t"/>
              <a:pathLst>
                <a:path extrusionOk="0" h="22859" w="16510">
                  <a:moveTo>
                    <a:pt x="0" y="0"/>
                  </a:moveTo>
                  <a:lnTo>
                    <a:pt x="1460" y="14731"/>
                  </a:lnTo>
                  <a:lnTo>
                    <a:pt x="2057" y="22237"/>
                  </a:lnTo>
                  <a:lnTo>
                    <a:pt x="7480" y="22237"/>
                  </a:lnTo>
                  <a:lnTo>
                    <a:pt x="11798" y="21640"/>
                  </a:lnTo>
                  <a:lnTo>
                    <a:pt x="16129" y="20955"/>
                  </a:lnTo>
                  <a:lnTo>
                    <a:pt x="14655" y="14617"/>
                  </a:lnTo>
                  <a:lnTo>
                    <a:pt x="5156" y="14617"/>
                  </a:lnTo>
                  <a:lnTo>
                    <a:pt x="8051" y="1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75" name="Google Shape;4375;gefe2f4b35a_0_17"/>
            <p:cNvSpPr/>
            <p:nvPr/>
          </p:nvSpPr>
          <p:spPr>
            <a:xfrm>
              <a:off x="7418123" y="1482930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16598" y="0"/>
                  </a:moveTo>
                  <a:lnTo>
                    <a:pt x="11785" y="0"/>
                  </a:lnTo>
                  <a:lnTo>
                    <a:pt x="7188" y="0"/>
                  </a:lnTo>
                  <a:lnTo>
                    <a:pt x="3162" y="2184"/>
                  </a:lnTo>
                  <a:lnTo>
                    <a:pt x="0" y="8610"/>
                  </a:lnTo>
                  <a:lnTo>
                    <a:pt x="8254" y="10452"/>
                  </a:lnTo>
                  <a:lnTo>
                    <a:pt x="14427" y="14401"/>
                  </a:lnTo>
                  <a:lnTo>
                    <a:pt x="19710" y="19265"/>
                  </a:lnTo>
                  <a:lnTo>
                    <a:pt x="35013" y="25730"/>
                  </a:lnTo>
                  <a:lnTo>
                    <a:pt x="37071" y="16624"/>
                  </a:lnTo>
                  <a:lnTo>
                    <a:pt x="49123" y="17576"/>
                  </a:lnTo>
                  <a:lnTo>
                    <a:pt x="51511" y="8610"/>
                  </a:lnTo>
                  <a:lnTo>
                    <a:pt x="49491" y="9271"/>
                  </a:lnTo>
                  <a:lnTo>
                    <a:pt x="47459" y="9563"/>
                  </a:lnTo>
                  <a:lnTo>
                    <a:pt x="39484" y="9563"/>
                  </a:lnTo>
                  <a:lnTo>
                    <a:pt x="22034" y="2387"/>
                  </a:lnTo>
                  <a:lnTo>
                    <a:pt x="165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76" name="Google Shape;4376;gefe2f4b35a_0_17"/>
            <p:cNvSpPr/>
            <p:nvPr/>
          </p:nvSpPr>
          <p:spPr>
            <a:xfrm>
              <a:off x="7437819" y="1484400"/>
              <a:ext cx="5998209" cy="44450"/>
            </a:xfrm>
            <a:custGeom>
              <a:rect b="b" l="l" r="r" t="t"/>
              <a:pathLst>
                <a:path extrusionOk="0" h="44450" w="5998209">
                  <a:moveTo>
                    <a:pt x="17119" y="36982"/>
                  </a:moveTo>
                  <a:lnTo>
                    <a:pt x="15011" y="31229"/>
                  </a:lnTo>
                  <a:lnTo>
                    <a:pt x="14630" y="27203"/>
                  </a:lnTo>
                  <a:lnTo>
                    <a:pt x="15303" y="24257"/>
                  </a:lnTo>
                  <a:lnTo>
                    <a:pt x="0" y="17792"/>
                  </a:lnTo>
                  <a:lnTo>
                    <a:pt x="4521" y="22352"/>
                  </a:lnTo>
                  <a:lnTo>
                    <a:pt x="8750" y="27190"/>
                  </a:lnTo>
                  <a:lnTo>
                    <a:pt x="12890" y="32131"/>
                  </a:lnTo>
                  <a:lnTo>
                    <a:pt x="17119" y="36982"/>
                  </a:lnTo>
                  <a:close/>
                </a:path>
                <a:path extrusionOk="0" h="44450" w="5998209">
                  <a:moveTo>
                    <a:pt x="318960" y="44132"/>
                  </a:moveTo>
                  <a:lnTo>
                    <a:pt x="317754" y="30568"/>
                  </a:lnTo>
                  <a:lnTo>
                    <a:pt x="315175" y="18351"/>
                  </a:lnTo>
                  <a:lnTo>
                    <a:pt x="310819" y="8001"/>
                  </a:lnTo>
                  <a:lnTo>
                    <a:pt x="304266" y="0"/>
                  </a:lnTo>
                  <a:lnTo>
                    <a:pt x="300482" y="13982"/>
                  </a:lnTo>
                  <a:lnTo>
                    <a:pt x="301383" y="25996"/>
                  </a:lnTo>
                  <a:lnTo>
                    <a:pt x="307403" y="36055"/>
                  </a:lnTo>
                  <a:lnTo>
                    <a:pt x="318960" y="44132"/>
                  </a:lnTo>
                  <a:close/>
                </a:path>
                <a:path extrusionOk="0" h="44450" w="5998209">
                  <a:moveTo>
                    <a:pt x="2507361" y="4483"/>
                  </a:moveTo>
                  <a:lnTo>
                    <a:pt x="2499423" y="0"/>
                  </a:lnTo>
                  <a:lnTo>
                    <a:pt x="2495969" y="6248"/>
                  </a:lnTo>
                  <a:lnTo>
                    <a:pt x="2491752" y="15900"/>
                  </a:lnTo>
                  <a:lnTo>
                    <a:pt x="2491359" y="24955"/>
                  </a:lnTo>
                  <a:lnTo>
                    <a:pt x="2499423" y="29387"/>
                  </a:lnTo>
                  <a:lnTo>
                    <a:pt x="2502814" y="23152"/>
                  </a:lnTo>
                  <a:lnTo>
                    <a:pt x="2506980" y="13525"/>
                  </a:lnTo>
                  <a:lnTo>
                    <a:pt x="2507361" y="4483"/>
                  </a:lnTo>
                  <a:close/>
                </a:path>
                <a:path extrusionOk="0" h="44450" w="5998209">
                  <a:moveTo>
                    <a:pt x="5121580" y="7150"/>
                  </a:moveTo>
                  <a:lnTo>
                    <a:pt x="5116639" y="2451"/>
                  </a:lnTo>
                  <a:lnTo>
                    <a:pt x="5110353" y="457"/>
                  </a:lnTo>
                  <a:lnTo>
                    <a:pt x="5103863" y="457"/>
                  </a:lnTo>
                  <a:lnTo>
                    <a:pt x="5093068" y="2171"/>
                  </a:lnTo>
                  <a:lnTo>
                    <a:pt x="5083060" y="6858"/>
                  </a:lnTo>
                  <a:lnTo>
                    <a:pt x="5075009" y="13792"/>
                  </a:lnTo>
                  <a:lnTo>
                    <a:pt x="5070068" y="22250"/>
                  </a:lnTo>
                  <a:lnTo>
                    <a:pt x="5074412" y="22034"/>
                  </a:lnTo>
                  <a:lnTo>
                    <a:pt x="5079822" y="22047"/>
                  </a:lnTo>
                  <a:lnTo>
                    <a:pt x="5092700" y="22466"/>
                  </a:lnTo>
                  <a:lnTo>
                    <a:pt x="5095786" y="22466"/>
                  </a:lnTo>
                  <a:lnTo>
                    <a:pt x="5105514" y="21932"/>
                  </a:lnTo>
                  <a:lnTo>
                    <a:pt x="5113617" y="19773"/>
                  </a:lnTo>
                  <a:lnTo>
                    <a:pt x="5119243" y="15138"/>
                  </a:lnTo>
                  <a:lnTo>
                    <a:pt x="5121580" y="7150"/>
                  </a:lnTo>
                  <a:close/>
                </a:path>
                <a:path extrusionOk="0" h="44450" w="5998209">
                  <a:moveTo>
                    <a:pt x="5997689" y="22542"/>
                  </a:moveTo>
                  <a:lnTo>
                    <a:pt x="5997130" y="13169"/>
                  </a:lnTo>
                  <a:lnTo>
                    <a:pt x="5995289" y="8483"/>
                  </a:lnTo>
                  <a:lnTo>
                    <a:pt x="5991796" y="8483"/>
                  </a:lnTo>
                  <a:lnTo>
                    <a:pt x="5989688" y="8483"/>
                  </a:lnTo>
                  <a:lnTo>
                    <a:pt x="5986983" y="10198"/>
                  </a:lnTo>
                  <a:lnTo>
                    <a:pt x="5983656" y="14643"/>
                  </a:lnTo>
                  <a:lnTo>
                    <a:pt x="5987986" y="23939"/>
                  </a:lnTo>
                  <a:lnTo>
                    <a:pt x="5991326" y="27216"/>
                  </a:lnTo>
                  <a:lnTo>
                    <a:pt x="5996406" y="27216"/>
                  </a:lnTo>
                  <a:lnTo>
                    <a:pt x="5997689" y="2254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77" name="Google Shape;4377;gefe2f4b35a_0_17"/>
            <p:cNvSpPr/>
            <p:nvPr/>
          </p:nvSpPr>
          <p:spPr>
            <a:xfrm>
              <a:off x="3713015" y="1499033"/>
              <a:ext cx="7620" cy="4444"/>
            </a:xfrm>
            <a:custGeom>
              <a:rect b="b" l="l" r="r" t="t"/>
              <a:pathLst>
                <a:path extrusionOk="0" h="4444" w="7620">
                  <a:moveTo>
                    <a:pt x="7061" y="0"/>
                  </a:moveTo>
                  <a:lnTo>
                    <a:pt x="4864" y="254"/>
                  </a:lnTo>
                  <a:lnTo>
                    <a:pt x="2463" y="304"/>
                  </a:lnTo>
                  <a:lnTo>
                    <a:pt x="0" y="304"/>
                  </a:lnTo>
                  <a:lnTo>
                    <a:pt x="3022" y="2959"/>
                  </a:lnTo>
                  <a:lnTo>
                    <a:pt x="4521" y="4292"/>
                  </a:lnTo>
                  <a:lnTo>
                    <a:pt x="5753" y="3263"/>
                  </a:lnTo>
                  <a:lnTo>
                    <a:pt x="6642" y="1866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78" name="Google Shape;4378;gefe2f4b35a_0_17"/>
            <p:cNvSpPr/>
            <p:nvPr/>
          </p:nvSpPr>
          <p:spPr>
            <a:xfrm>
              <a:off x="3690810" y="1499320"/>
              <a:ext cx="27304" cy="7619"/>
            </a:xfrm>
            <a:custGeom>
              <a:rect b="b" l="l" r="r" t="t"/>
              <a:pathLst>
                <a:path extrusionOk="0" h="7619" w="27304">
                  <a:moveTo>
                    <a:pt x="22212" y="25"/>
                  </a:moveTo>
                  <a:lnTo>
                    <a:pt x="17310" y="0"/>
                  </a:lnTo>
                  <a:lnTo>
                    <a:pt x="9156" y="0"/>
                  </a:lnTo>
                  <a:lnTo>
                    <a:pt x="1498" y="571"/>
                  </a:lnTo>
                  <a:lnTo>
                    <a:pt x="0" y="7315"/>
                  </a:lnTo>
                  <a:lnTo>
                    <a:pt x="2527" y="6972"/>
                  </a:lnTo>
                  <a:lnTo>
                    <a:pt x="17856" y="6934"/>
                  </a:lnTo>
                  <a:lnTo>
                    <a:pt x="23494" y="6692"/>
                  </a:lnTo>
                  <a:lnTo>
                    <a:pt x="26720" y="4000"/>
                  </a:lnTo>
                  <a:lnTo>
                    <a:pt x="22212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79" name="Google Shape;4379;gefe2f4b35a_0_17"/>
            <p:cNvSpPr/>
            <p:nvPr/>
          </p:nvSpPr>
          <p:spPr>
            <a:xfrm>
              <a:off x="4766340" y="1527609"/>
              <a:ext cx="9525" cy="10794"/>
            </a:xfrm>
            <a:custGeom>
              <a:rect b="b" l="l" r="r" t="t"/>
              <a:pathLst>
                <a:path extrusionOk="0" h="10794" w="9525">
                  <a:moveTo>
                    <a:pt x="8966" y="0"/>
                  </a:moveTo>
                  <a:lnTo>
                    <a:pt x="5689" y="2552"/>
                  </a:lnTo>
                  <a:lnTo>
                    <a:pt x="2590" y="5295"/>
                  </a:lnTo>
                  <a:lnTo>
                    <a:pt x="0" y="8534"/>
                  </a:lnTo>
                  <a:lnTo>
                    <a:pt x="3352" y="9461"/>
                  </a:lnTo>
                  <a:lnTo>
                    <a:pt x="6324" y="9982"/>
                  </a:lnTo>
                  <a:lnTo>
                    <a:pt x="8966" y="10198"/>
                  </a:lnTo>
                  <a:lnTo>
                    <a:pt x="8813" y="9156"/>
                  </a:lnTo>
                  <a:lnTo>
                    <a:pt x="8750" y="8128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80" name="Google Shape;4380;gefe2f4b35a_0_17"/>
            <p:cNvSpPr/>
            <p:nvPr/>
          </p:nvSpPr>
          <p:spPr>
            <a:xfrm>
              <a:off x="4775093" y="1499033"/>
              <a:ext cx="43179" cy="39369"/>
            </a:xfrm>
            <a:custGeom>
              <a:rect b="b" l="l" r="r" t="t"/>
              <a:pathLst>
                <a:path extrusionOk="0" h="39369" w="43179">
                  <a:moveTo>
                    <a:pt x="28079" y="0"/>
                  </a:moveTo>
                  <a:lnTo>
                    <a:pt x="23181" y="9281"/>
                  </a:lnTo>
                  <a:lnTo>
                    <a:pt x="16295" y="16521"/>
                  </a:lnTo>
                  <a:lnTo>
                    <a:pt x="8336" y="22643"/>
                  </a:lnTo>
                  <a:lnTo>
                    <a:pt x="215" y="28575"/>
                  </a:lnTo>
                  <a:lnTo>
                    <a:pt x="0" y="36703"/>
                  </a:lnTo>
                  <a:lnTo>
                    <a:pt x="63" y="37731"/>
                  </a:lnTo>
                  <a:lnTo>
                    <a:pt x="215" y="38785"/>
                  </a:lnTo>
                  <a:lnTo>
                    <a:pt x="2933" y="38900"/>
                  </a:lnTo>
                  <a:lnTo>
                    <a:pt x="12153" y="38900"/>
                  </a:lnTo>
                  <a:lnTo>
                    <a:pt x="32423" y="22326"/>
                  </a:lnTo>
                  <a:lnTo>
                    <a:pt x="42748" y="22352"/>
                  </a:lnTo>
                  <a:lnTo>
                    <a:pt x="41815" y="13966"/>
                  </a:lnTo>
                  <a:lnTo>
                    <a:pt x="38847" y="7632"/>
                  </a:lnTo>
                  <a:lnTo>
                    <a:pt x="34163" y="3071"/>
                  </a:lnTo>
                  <a:lnTo>
                    <a:pt x="28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81" name="Google Shape;4381;gefe2f4b35a_0_17"/>
            <p:cNvSpPr/>
            <p:nvPr/>
          </p:nvSpPr>
          <p:spPr>
            <a:xfrm>
              <a:off x="2534399" y="1505546"/>
              <a:ext cx="2548890" cy="20319"/>
            </a:xfrm>
            <a:custGeom>
              <a:rect b="b" l="l" r="r" t="t"/>
              <a:pathLst>
                <a:path extrusionOk="0" h="20319" w="2548890">
                  <a:moveTo>
                    <a:pt x="29273" y="1104"/>
                  </a:moveTo>
                  <a:lnTo>
                    <a:pt x="27647" y="1282"/>
                  </a:lnTo>
                  <a:lnTo>
                    <a:pt x="22618" y="1333"/>
                  </a:lnTo>
                  <a:lnTo>
                    <a:pt x="15176" y="1193"/>
                  </a:lnTo>
                  <a:lnTo>
                    <a:pt x="7772" y="1193"/>
                  </a:lnTo>
                  <a:lnTo>
                    <a:pt x="1193" y="2070"/>
                  </a:lnTo>
                  <a:lnTo>
                    <a:pt x="0" y="8242"/>
                  </a:lnTo>
                  <a:lnTo>
                    <a:pt x="1727" y="8089"/>
                  </a:lnTo>
                  <a:lnTo>
                    <a:pt x="6756" y="8039"/>
                  </a:lnTo>
                  <a:lnTo>
                    <a:pt x="13042" y="8115"/>
                  </a:lnTo>
                  <a:lnTo>
                    <a:pt x="20878" y="8115"/>
                  </a:lnTo>
                  <a:lnTo>
                    <a:pt x="28003" y="7366"/>
                  </a:lnTo>
                  <a:lnTo>
                    <a:pt x="29273" y="1104"/>
                  </a:lnTo>
                  <a:close/>
                </a:path>
                <a:path extrusionOk="0" h="20319" w="2548890">
                  <a:moveTo>
                    <a:pt x="2548458" y="1104"/>
                  </a:moveTo>
                  <a:lnTo>
                    <a:pt x="2546743" y="342"/>
                  </a:lnTo>
                  <a:lnTo>
                    <a:pt x="2545003" y="0"/>
                  </a:lnTo>
                  <a:lnTo>
                    <a:pt x="2543276" y="0"/>
                  </a:lnTo>
                  <a:lnTo>
                    <a:pt x="2535339" y="2298"/>
                  </a:lnTo>
                  <a:lnTo>
                    <a:pt x="2529154" y="7823"/>
                  </a:lnTo>
                  <a:lnTo>
                    <a:pt x="2526169" y="14516"/>
                  </a:lnTo>
                  <a:lnTo>
                    <a:pt x="2527820" y="20320"/>
                  </a:lnTo>
                  <a:lnTo>
                    <a:pt x="2530157" y="20205"/>
                  </a:lnTo>
                  <a:lnTo>
                    <a:pt x="2532456" y="20015"/>
                  </a:lnTo>
                  <a:lnTo>
                    <a:pt x="2534742" y="19748"/>
                  </a:lnTo>
                  <a:lnTo>
                    <a:pt x="2538069" y="12052"/>
                  </a:lnTo>
                  <a:lnTo>
                    <a:pt x="2546439" y="9474"/>
                  </a:lnTo>
                  <a:lnTo>
                    <a:pt x="2548458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82" name="Google Shape;4382;gefe2f4b35a_0_17"/>
            <p:cNvSpPr/>
            <p:nvPr/>
          </p:nvSpPr>
          <p:spPr>
            <a:xfrm>
              <a:off x="5062231" y="1525287"/>
              <a:ext cx="6985" cy="3809"/>
            </a:xfrm>
            <a:custGeom>
              <a:rect b="b" l="l" r="r" t="t"/>
              <a:pathLst>
                <a:path extrusionOk="0" h="3809" w="6985">
                  <a:moveTo>
                    <a:pt x="6921" y="0"/>
                  </a:moveTo>
                  <a:lnTo>
                    <a:pt x="4635" y="266"/>
                  </a:lnTo>
                  <a:lnTo>
                    <a:pt x="2324" y="457"/>
                  </a:lnTo>
                  <a:lnTo>
                    <a:pt x="0" y="571"/>
                  </a:lnTo>
                  <a:lnTo>
                    <a:pt x="1219" y="1866"/>
                  </a:lnTo>
                  <a:lnTo>
                    <a:pt x="3149" y="2819"/>
                  </a:lnTo>
                  <a:lnTo>
                    <a:pt x="5905" y="3238"/>
                  </a:lnTo>
                  <a:lnTo>
                    <a:pt x="6146" y="2057"/>
                  </a:lnTo>
                  <a:lnTo>
                    <a:pt x="6489" y="990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83" name="Google Shape;4383;gefe2f4b35a_0_17"/>
            <p:cNvSpPr/>
            <p:nvPr/>
          </p:nvSpPr>
          <p:spPr>
            <a:xfrm>
              <a:off x="2724443" y="1515893"/>
              <a:ext cx="31114" cy="20955"/>
            </a:xfrm>
            <a:custGeom>
              <a:rect b="b" l="l" r="r" t="t"/>
              <a:pathLst>
                <a:path extrusionOk="0" h="20955" w="31114">
                  <a:moveTo>
                    <a:pt x="9918" y="0"/>
                  </a:moveTo>
                  <a:lnTo>
                    <a:pt x="3352" y="3136"/>
                  </a:lnTo>
                  <a:lnTo>
                    <a:pt x="0" y="9448"/>
                  </a:lnTo>
                  <a:lnTo>
                    <a:pt x="1257" y="20243"/>
                  </a:lnTo>
                  <a:lnTo>
                    <a:pt x="3962" y="20510"/>
                  </a:lnTo>
                  <a:lnTo>
                    <a:pt x="6527" y="20662"/>
                  </a:lnTo>
                  <a:lnTo>
                    <a:pt x="20612" y="20662"/>
                  </a:lnTo>
                  <a:lnTo>
                    <a:pt x="28511" y="17195"/>
                  </a:lnTo>
                  <a:lnTo>
                    <a:pt x="30568" y="7556"/>
                  </a:lnTo>
                  <a:lnTo>
                    <a:pt x="16637" y="6934"/>
                  </a:lnTo>
                  <a:lnTo>
                    <a:pt x="12357" y="3987"/>
                  </a:lnTo>
                  <a:lnTo>
                    <a:pt x="99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84" name="Google Shape;4384;gefe2f4b35a_0_17"/>
            <p:cNvSpPr/>
            <p:nvPr/>
          </p:nvSpPr>
          <p:spPr>
            <a:xfrm>
              <a:off x="2734367" y="1513387"/>
              <a:ext cx="21589" cy="10159"/>
            </a:xfrm>
            <a:custGeom>
              <a:rect b="b" l="l" r="r" t="t"/>
              <a:pathLst>
                <a:path extrusionOk="0" h="10159" w="21589">
                  <a:moveTo>
                    <a:pt x="15976" y="0"/>
                  </a:moveTo>
                  <a:lnTo>
                    <a:pt x="13677" y="0"/>
                  </a:lnTo>
                  <a:lnTo>
                    <a:pt x="8293" y="0"/>
                  </a:lnTo>
                  <a:lnTo>
                    <a:pt x="3644" y="762"/>
                  </a:lnTo>
                  <a:lnTo>
                    <a:pt x="0" y="2501"/>
                  </a:lnTo>
                  <a:lnTo>
                    <a:pt x="2425" y="6489"/>
                  </a:lnTo>
                  <a:lnTo>
                    <a:pt x="6718" y="9436"/>
                  </a:lnTo>
                  <a:lnTo>
                    <a:pt x="20650" y="10058"/>
                  </a:lnTo>
                  <a:lnTo>
                    <a:pt x="21234" y="7340"/>
                  </a:lnTo>
                  <a:lnTo>
                    <a:pt x="21348" y="4140"/>
                  </a:lnTo>
                  <a:lnTo>
                    <a:pt x="20954" y="393"/>
                  </a:lnTo>
                  <a:lnTo>
                    <a:pt x="18402" y="139"/>
                  </a:lnTo>
                  <a:lnTo>
                    <a:pt x="159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85" name="Google Shape;4385;gefe2f4b35a_0_17"/>
            <p:cNvSpPr/>
            <p:nvPr/>
          </p:nvSpPr>
          <p:spPr>
            <a:xfrm>
              <a:off x="3514115" y="1514170"/>
              <a:ext cx="19050" cy="12700"/>
            </a:xfrm>
            <a:custGeom>
              <a:rect b="b" l="l" r="r" t="t"/>
              <a:pathLst>
                <a:path extrusionOk="0" h="12700" w="19050">
                  <a:moveTo>
                    <a:pt x="18465" y="0"/>
                  </a:moveTo>
                  <a:lnTo>
                    <a:pt x="17373" y="0"/>
                  </a:lnTo>
                  <a:lnTo>
                    <a:pt x="9194" y="0"/>
                  </a:lnTo>
                  <a:lnTo>
                    <a:pt x="1536" y="469"/>
                  </a:lnTo>
                  <a:lnTo>
                    <a:pt x="0" y="7213"/>
                  </a:lnTo>
                  <a:lnTo>
                    <a:pt x="4190" y="7213"/>
                  </a:lnTo>
                  <a:lnTo>
                    <a:pt x="6007" y="9601"/>
                  </a:lnTo>
                  <a:lnTo>
                    <a:pt x="7353" y="12471"/>
                  </a:lnTo>
                  <a:lnTo>
                    <a:pt x="11023" y="8280"/>
                  </a:lnTo>
                  <a:lnTo>
                    <a:pt x="14719" y="4127"/>
                  </a:lnTo>
                  <a:lnTo>
                    <a:pt x="1846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86" name="Google Shape;4386;gefe2f4b35a_0_17"/>
            <p:cNvSpPr/>
            <p:nvPr/>
          </p:nvSpPr>
          <p:spPr>
            <a:xfrm>
              <a:off x="3521463" y="1513785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22021" y="0"/>
                  </a:moveTo>
                  <a:lnTo>
                    <a:pt x="19519" y="342"/>
                  </a:lnTo>
                  <a:lnTo>
                    <a:pt x="16751" y="393"/>
                  </a:lnTo>
                  <a:lnTo>
                    <a:pt x="11112" y="393"/>
                  </a:lnTo>
                  <a:lnTo>
                    <a:pt x="7378" y="4508"/>
                  </a:lnTo>
                  <a:lnTo>
                    <a:pt x="0" y="12852"/>
                  </a:lnTo>
                  <a:lnTo>
                    <a:pt x="1803" y="16675"/>
                  </a:lnTo>
                  <a:lnTo>
                    <a:pt x="2743" y="21361"/>
                  </a:lnTo>
                  <a:lnTo>
                    <a:pt x="7327" y="22352"/>
                  </a:lnTo>
                  <a:lnTo>
                    <a:pt x="10422" y="16262"/>
                  </a:lnTo>
                  <a:lnTo>
                    <a:pt x="16384" y="12985"/>
                  </a:lnTo>
                  <a:lnTo>
                    <a:pt x="21492" y="8803"/>
                  </a:lnTo>
                  <a:lnTo>
                    <a:pt x="220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87" name="Google Shape;4387;gefe2f4b35a_0_17"/>
            <p:cNvSpPr/>
            <p:nvPr/>
          </p:nvSpPr>
          <p:spPr>
            <a:xfrm>
              <a:off x="4920852" y="1513785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14668" y="0"/>
                  </a:moveTo>
                  <a:lnTo>
                    <a:pt x="13436" y="5016"/>
                  </a:lnTo>
                  <a:lnTo>
                    <a:pt x="9842" y="7848"/>
                  </a:lnTo>
                  <a:lnTo>
                    <a:pt x="2412" y="7848"/>
                  </a:lnTo>
                  <a:lnTo>
                    <a:pt x="1244" y="7772"/>
                  </a:lnTo>
                  <a:lnTo>
                    <a:pt x="0" y="7607"/>
                  </a:lnTo>
                  <a:lnTo>
                    <a:pt x="0" y="13474"/>
                  </a:lnTo>
                  <a:lnTo>
                    <a:pt x="7073" y="14300"/>
                  </a:lnTo>
                  <a:lnTo>
                    <a:pt x="14414" y="14998"/>
                  </a:lnTo>
                  <a:lnTo>
                    <a:pt x="21920" y="15544"/>
                  </a:lnTo>
                  <a:lnTo>
                    <a:pt x="21831" y="8026"/>
                  </a:lnTo>
                  <a:lnTo>
                    <a:pt x="20840" y="1409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88" name="Google Shape;4388;gefe2f4b35a_0_17"/>
            <p:cNvSpPr/>
            <p:nvPr/>
          </p:nvSpPr>
          <p:spPr>
            <a:xfrm>
              <a:off x="4920857" y="1527260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0" y="0"/>
                  </a:moveTo>
                  <a:lnTo>
                    <a:pt x="0" y="8877"/>
                  </a:lnTo>
                  <a:lnTo>
                    <a:pt x="8534" y="9093"/>
                  </a:lnTo>
                  <a:lnTo>
                    <a:pt x="9893" y="16662"/>
                  </a:lnTo>
                  <a:lnTo>
                    <a:pt x="19850" y="16662"/>
                  </a:lnTo>
                  <a:lnTo>
                    <a:pt x="20942" y="16573"/>
                  </a:lnTo>
                  <a:lnTo>
                    <a:pt x="22148" y="16370"/>
                  </a:lnTo>
                  <a:lnTo>
                    <a:pt x="21691" y="11976"/>
                  </a:lnTo>
                  <a:lnTo>
                    <a:pt x="21983" y="6845"/>
                  </a:lnTo>
                  <a:lnTo>
                    <a:pt x="21920" y="2057"/>
                  </a:lnTo>
                  <a:lnTo>
                    <a:pt x="14414" y="1524"/>
                  </a:lnTo>
                  <a:lnTo>
                    <a:pt x="7073" y="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89" name="Google Shape;4389;gefe2f4b35a_0_17"/>
            <p:cNvSpPr/>
            <p:nvPr/>
          </p:nvSpPr>
          <p:spPr>
            <a:xfrm>
              <a:off x="3765087" y="1534941"/>
              <a:ext cx="66039" cy="27305"/>
            </a:xfrm>
            <a:custGeom>
              <a:rect b="b" l="l" r="r" t="t"/>
              <a:pathLst>
                <a:path extrusionOk="0" h="27305" w="66039">
                  <a:moveTo>
                    <a:pt x="11976" y="609"/>
                  </a:moveTo>
                  <a:lnTo>
                    <a:pt x="8216" y="4572"/>
                  </a:lnTo>
                  <a:lnTo>
                    <a:pt x="2031" y="6083"/>
                  </a:lnTo>
                  <a:lnTo>
                    <a:pt x="0" y="11760"/>
                  </a:lnTo>
                  <a:lnTo>
                    <a:pt x="5778" y="17195"/>
                  </a:lnTo>
                  <a:lnTo>
                    <a:pt x="8102" y="17729"/>
                  </a:lnTo>
                  <a:lnTo>
                    <a:pt x="10426" y="18351"/>
                  </a:lnTo>
                  <a:lnTo>
                    <a:pt x="12738" y="18999"/>
                  </a:lnTo>
                  <a:lnTo>
                    <a:pt x="11976" y="609"/>
                  </a:lnTo>
                  <a:close/>
                </a:path>
                <a:path extrusionOk="0" h="27305" w="66039">
                  <a:moveTo>
                    <a:pt x="48221" y="0"/>
                  </a:moveTo>
                  <a:lnTo>
                    <a:pt x="46850" y="27038"/>
                  </a:lnTo>
                  <a:lnTo>
                    <a:pt x="52897" y="25903"/>
                  </a:lnTo>
                  <a:lnTo>
                    <a:pt x="58100" y="22758"/>
                  </a:lnTo>
                  <a:lnTo>
                    <a:pt x="62339" y="17165"/>
                  </a:lnTo>
                  <a:lnTo>
                    <a:pt x="65493" y="8686"/>
                  </a:lnTo>
                  <a:lnTo>
                    <a:pt x="59042" y="6464"/>
                  </a:lnTo>
                  <a:lnTo>
                    <a:pt x="53568" y="3276"/>
                  </a:lnTo>
                  <a:lnTo>
                    <a:pt x="482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90" name="Google Shape;4390;gefe2f4b35a_0_17"/>
            <p:cNvSpPr/>
            <p:nvPr/>
          </p:nvSpPr>
          <p:spPr>
            <a:xfrm>
              <a:off x="3764425" y="1521383"/>
              <a:ext cx="48895" cy="40640"/>
            </a:xfrm>
            <a:custGeom>
              <a:rect b="b" l="l" r="r" t="t"/>
              <a:pathLst>
                <a:path extrusionOk="0" h="40640" w="48895">
                  <a:moveTo>
                    <a:pt x="660" y="25323"/>
                  </a:moveTo>
                  <a:lnTo>
                    <a:pt x="241" y="26517"/>
                  </a:lnTo>
                  <a:lnTo>
                    <a:pt x="0" y="27889"/>
                  </a:lnTo>
                  <a:lnTo>
                    <a:pt x="0" y="29502"/>
                  </a:lnTo>
                  <a:lnTo>
                    <a:pt x="2146" y="29832"/>
                  </a:lnTo>
                  <a:lnTo>
                    <a:pt x="4292" y="30251"/>
                  </a:lnTo>
                  <a:lnTo>
                    <a:pt x="6438" y="30746"/>
                  </a:lnTo>
                  <a:lnTo>
                    <a:pt x="660" y="25323"/>
                  </a:lnTo>
                  <a:close/>
                </a:path>
                <a:path extrusionOk="0" h="40640" w="48895">
                  <a:moveTo>
                    <a:pt x="14681" y="0"/>
                  </a:moveTo>
                  <a:lnTo>
                    <a:pt x="16700" y="7429"/>
                  </a:lnTo>
                  <a:lnTo>
                    <a:pt x="15265" y="11404"/>
                  </a:lnTo>
                  <a:lnTo>
                    <a:pt x="12636" y="14173"/>
                  </a:lnTo>
                  <a:lnTo>
                    <a:pt x="13398" y="32562"/>
                  </a:lnTo>
                  <a:lnTo>
                    <a:pt x="30907" y="37888"/>
                  </a:lnTo>
                  <a:lnTo>
                    <a:pt x="38967" y="39844"/>
                  </a:lnTo>
                  <a:lnTo>
                    <a:pt x="46367" y="40614"/>
                  </a:lnTo>
                  <a:lnTo>
                    <a:pt x="47129" y="40614"/>
                  </a:lnTo>
                  <a:lnTo>
                    <a:pt x="47510" y="40589"/>
                  </a:lnTo>
                  <a:lnTo>
                    <a:pt x="48251" y="26428"/>
                  </a:lnTo>
                  <a:lnTo>
                    <a:pt x="48882" y="13550"/>
                  </a:lnTo>
                  <a:lnTo>
                    <a:pt x="41434" y="9036"/>
                  </a:lnTo>
                  <a:lnTo>
                    <a:pt x="33601" y="4927"/>
                  </a:lnTo>
                  <a:lnTo>
                    <a:pt x="24857" y="1742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91" name="Google Shape;4391;gefe2f4b35a_0_17"/>
            <p:cNvSpPr/>
            <p:nvPr/>
          </p:nvSpPr>
          <p:spPr>
            <a:xfrm>
              <a:off x="4670515" y="1521387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880" y="0"/>
                  </a:moveTo>
                  <a:lnTo>
                    <a:pt x="24499" y="2376"/>
                  </a:lnTo>
                  <a:lnTo>
                    <a:pt x="13773" y="6456"/>
                  </a:lnTo>
                  <a:lnTo>
                    <a:pt x="5380" y="12867"/>
                  </a:lnTo>
                  <a:lnTo>
                    <a:pt x="0" y="22237"/>
                  </a:lnTo>
                  <a:lnTo>
                    <a:pt x="12199" y="19722"/>
                  </a:lnTo>
                  <a:lnTo>
                    <a:pt x="22859" y="15571"/>
                  </a:lnTo>
                  <a:lnTo>
                    <a:pt x="31311" y="9194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92" name="Google Shape;4392;gefe2f4b35a_0_17"/>
            <p:cNvSpPr/>
            <p:nvPr/>
          </p:nvSpPr>
          <p:spPr>
            <a:xfrm>
              <a:off x="9613015" y="1519868"/>
              <a:ext cx="36829" cy="17780"/>
            </a:xfrm>
            <a:custGeom>
              <a:rect b="b" l="l" r="r" t="t"/>
              <a:pathLst>
                <a:path extrusionOk="0" h="17780" w="36829">
                  <a:moveTo>
                    <a:pt x="11315" y="0"/>
                  </a:moveTo>
                  <a:lnTo>
                    <a:pt x="5448" y="0"/>
                  </a:lnTo>
                  <a:lnTo>
                    <a:pt x="723" y="2197"/>
                  </a:lnTo>
                  <a:lnTo>
                    <a:pt x="0" y="8661"/>
                  </a:lnTo>
                  <a:lnTo>
                    <a:pt x="3792" y="11229"/>
                  </a:lnTo>
                  <a:lnTo>
                    <a:pt x="10118" y="14154"/>
                  </a:lnTo>
                  <a:lnTo>
                    <a:pt x="17745" y="16555"/>
                  </a:lnTo>
                  <a:lnTo>
                    <a:pt x="25438" y="17551"/>
                  </a:lnTo>
                  <a:lnTo>
                    <a:pt x="31368" y="17551"/>
                  </a:lnTo>
                  <a:lnTo>
                    <a:pt x="36144" y="15290"/>
                  </a:lnTo>
                  <a:lnTo>
                    <a:pt x="36817" y="8661"/>
                  </a:lnTo>
                  <a:lnTo>
                    <a:pt x="33064" y="6241"/>
                  </a:lnTo>
                  <a:lnTo>
                    <a:pt x="26723" y="3382"/>
                  </a:lnTo>
                  <a:lnTo>
                    <a:pt x="19054" y="997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93" name="Google Shape;4393;gefe2f4b35a_0_17"/>
            <p:cNvSpPr/>
            <p:nvPr/>
          </p:nvSpPr>
          <p:spPr>
            <a:xfrm>
              <a:off x="6497383" y="1528533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69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21869" y="15100"/>
                  </a:lnTo>
                  <a:lnTo>
                    <a:pt x="218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94" name="Google Shape;4394;gefe2f4b35a_0_17"/>
            <p:cNvSpPr/>
            <p:nvPr/>
          </p:nvSpPr>
          <p:spPr>
            <a:xfrm>
              <a:off x="7895346" y="1528415"/>
              <a:ext cx="23495" cy="30480"/>
            </a:xfrm>
            <a:custGeom>
              <a:rect b="b" l="l" r="r" t="t"/>
              <a:pathLst>
                <a:path extrusionOk="0" h="30480" w="23495">
                  <a:moveTo>
                    <a:pt x="3446" y="0"/>
                  </a:moveTo>
                  <a:lnTo>
                    <a:pt x="2227" y="38"/>
                  </a:lnTo>
                  <a:lnTo>
                    <a:pt x="1566" y="114"/>
                  </a:lnTo>
                  <a:lnTo>
                    <a:pt x="0" y="10616"/>
                  </a:lnTo>
                  <a:lnTo>
                    <a:pt x="2986" y="20272"/>
                  </a:lnTo>
                  <a:lnTo>
                    <a:pt x="8739" y="27342"/>
                  </a:lnTo>
                  <a:lnTo>
                    <a:pt x="15473" y="30086"/>
                  </a:lnTo>
                  <a:lnTo>
                    <a:pt x="18749" y="30086"/>
                  </a:lnTo>
                  <a:lnTo>
                    <a:pt x="21734" y="27863"/>
                  </a:lnTo>
                  <a:lnTo>
                    <a:pt x="23448" y="22466"/>
                  </a:lnTo>
                  <a:lnTo>
                    <a:pt x="16705" y="18629"/>
                  </a:lnTo>
                  <a:lnTo>
                    <a:pt x="13771" y="10942"/>
                  </a:lnTo>
                  <a:lnTo>
                    <a:pt x="10675" y="3401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95" name="Google Shape;4395;gefe2f4b35a_0_17"/>
            <p:cNvSpPr/>
            <p:nvPr/>
          </p:nvSpPr>
          <p:spPr>
            <a:xfrm>
              <a:off x="1893519" y="1535670"/>
              <a:ext cx="1377950" cy="37465"/>
            </a:xfrm>
            <a:custGeom>
              <a:rect b="b" l="l" r="r" t="t"/>
              <a:pathLst>
                <a:path extrusionOk="0" h="37465" w="1377950">
                  <a:moveTo>
                    <a:pt x="36906" y="469"/>
                  </a:moveTo>
                  <a:lnTo>
                    <a:pt x="28689" y="0"/>
                  </a:lnTo>
                  <a:lnTo>
                    <a:pt x="24841" y="0"/>
                  </a:lnTo>
                  <a:lnTo>
                    <a:pt x="15468" y="609"/>
                  </a:lnTo>
                  <a:lnTo>
                    <a:pt x="7772" y="2882"/>
                  </a:lnTo>
                  <a:lnTo>
                    <a:pt x="2400" y="7531"/>
                  </a:lnTo>
                  <a:lnTo>
                    <a:pt x="0" y="15227"/>
                  </a:lnTo>
                  <a:lnTo>
                    <a:pt x="8089" y="15697"/>
                  </a:lnTo>
                  <a:lnTo>
                    <a:pt x="11912" y="15697"/>
                  </a:lnTo>
                  <a:lnTo>
                    <a:pt x="21285" y="15087"/>
                  </a:lnTo>
                  <a:lnTo>
                    <a:pt x="29019" y="12814"/>
                  </a:lnTo>
                  <a:lnTo>
                    <a:pt x="34455" y="8178"/>
                  </a:lnTo>
                  <a:lnTo>
                    <a:pt x="36906" y="469"/>
                  </a:lnTo>
                  <a:close/>
                </a:path>
                <a:path extrusionOk="0" h="37465" w="1377950">
                  <a:moveTo>
                    <a:pt x="1377746" y="6324"/>
                  </a:moveTo>
                  <a:lnTo>
                    <a:pt x="1369987" y="469"/>
                  </a:lnTo>
                  <a:lnTo>
                    <a:pt x="1365770" y="7924"/>
                  </a:lnTo>
                  <a:lnTo>
                    <a:pt x="1361998" y="19964"/>
                  </a:lnTo>
                  <a:lnTo>
                    <a:pt x="1362214" y="31496"/>
                  </a:lnTo>
                  <a:lnTo>
                    <a:pt x="1369987" y="37452"/>
                  </a:lnTo>
                  <a:lnTo>
                    <a:pt x="1369009" y="24790"/>
                  </a:lnTo>
                  <a:lnTo>
                    <a:pt x="1374521" y="14427"/>
                  </a:lnTo>
                  <a:lnTo>
                    <a:pt x="1377746" y="63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96" name="Google Shape;4396;gefe2f4b35a_0_17"/>
            <p:cNvSpPr/>
            <p:nvPr/>
          </p:nvSpPr>
          <p:spPr>
            <a:xfrm>
              <a:off x="9443799" y="1536139"/>
              <a:ext cx="33654" cy="15875"/>
            </a:xfrm>
            <a:custGeom>
              <a:rect b="b" l="l" r="r" t="t"/>
              <a:pathLst>
                <a:path extrusionOk="0" h="15875" w="33654">
                  <a:moveTo>
                    <a:pt x="29324" y="0"/>
                  </a:moveTo>
                  <a:lnTo>
                    <a:pt x="19564" y="1409"/>
                  </a:lnTo>
                  <a:lnTo>
                    <a:pt x="11199" y="4129"/>
                  </a:lnTo>
                  <a:lnTo>
                    <a:pt x="4565" y="8470"/>
                  </a:lnTo>
                  <a:lnTo>
                    <a:pt x="0" y="14744"/>
                  </a:lnTo>
                  <a:lnTo>
                    <a:pt x="1231" y="14579"/>
                  </a:lnTo>
                  <a:lnTo>
                    <a:pt x="6349" y="14516"/>
                  </a:lnTo>
                  <a:lnTo>
                    <a:pt x="16636" y="15265"/>
                  </a:lnTo>
                  <a:lnTo>
                    <a:pt x="27482" y="15265"/>
                  </a:lnTo>
                  <a:lnTo>
                    <a:pt x="33642" y="12928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97" name="Google Shape;4397;gefe2f4b35a_0_17"/>
            <p:cNvSpPr/>
            <p:nvPr/>
          </p:nvSpPr>
          <p:spPr>
            <a:xfrm>
              <a:off x="1103142" y="1544266"/>
              <a:ext cx="17144" cy="23494"/>
            </a:xfrm>
            <a:custGeom>
              <a:rect b="b" l="l" r="r" t="t"/>
              <a:pathLst>
                <a:path extrusionOk="0" h="23494" w="17144">
                  <a:moveTo>
                    <a:pt x="1706" y="0"/>
                  </a:moveTo>
                  <a:lnTo>
                    <a:pt x="0" y="7967"/>
                  </a:lnTo>
                  <a:lnTo>
                    <a:pt x="1800" y="15355"/>
                  </a:lnTo>
                  <a:lnTo>
                    <a:pt x="5769" y="20793"/>
                  </a:lnTo>
                  <a:lnTo>
                    <a:pt x="10570" y="22910"/>
                  </a:lnTo>
                  <a:lnTo>
                    <a:pt x="13390" y="22910"/>
                  </a:lnTo>
                  <a:lnTo>
                    <a:pt x="15955" y="20447"/>
                  </a:lnTo>
                  <a:lnTo>
                    <a:pt x="16997" y="14224"/>
                  </a:lnTo>
                  <a:lnTo>
                    <a:pt x="12069" y="14046"/>
                  </a:lnTo>
                  <a:lnTo>
                    <a:pt x="10342" y="10731"/>
                  </a:lnTo>
                  <a:lnTo>
                    <a:pt x="8831" y="7264"/>
                  </a:lnTo>
                  <a:lnTo>
                    <a:pt x="5973" y="5283"/>
                  </a:lnTo>
                  <a:lnTo>
                    <a:pt x="3522" y="2794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98" name="Google Shape;4398;gefe2f4b35a_0_17"/>
            <p:cNvSpPr/>
            <p:nvPr/>
          </p:nvSpPr>
          <p:spPr>
            <a:xfrm>
              <a:off x="1104844" y="1543627"/>
              <a:ext cx="7619" cy="8255"/>
            </a:xfrm>
            <a:custGeom>
              <a:rect b="b" l="l" r="r" t="t"/>
              <a:pathLst>
                <a:path extrusionOk="0" h="8255" w="7619">
                  <a:moveTo>
                    <a:pt x="342" y="0"/>
                  </a:moveTo>
                  <a:lnTo>
                    <a:pt x="0" y="635"/>
                  </a:lnTo>
                  <a:lnTo>
                    <a:pt x="1816" y="3429"/>
                  </a:lnTo>
                  <a:lnTo>
                    <a:pt x="4267" y="5918"/>
                  </a:lnTo>
                  <a:lnTo>
                    <a:pt x="7124" y="7899"/>
                  </a:lnTo>
                  <a:lnTo>
                    <a:pt x="5626" y="4457"/>
                  </a:lnTo>
                  <a:lnTo>
                    <a:pt x="4330" y="86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399" name="Google Shape;4399;gefe2f4b35a_0_17"/>
            <p:cNvSpPr/>
            <p:nvPr/>
          </p:nvSpPr>
          <p:spPr>
            <a:xfrm>
              <a:off x="2586391" y="1543627"/>
              <a:ext cx="80644" cy="47625"/>
            </a:xfrm>
            <a:custGeom>
              <a:rect b="b" l="l" r="r" t="t"/>
              <a:pathLst>
                <a:path extrusionOk="0" h="47625" w="80644">
                  <a:moveTo>
                    <a:pt x="21674" y="0"/>
                  </a:moveTo>
                  <a:lnTo>
                    <a:pt x="14209" y="11014"/>
                  </a:lnTo>
                  <a:lnTo>
                    <a:pt x="4697" y="20885"/>
                  </a:lnTo>
                  <a:lnTo>
                    <a:pt x="0" y="31403"/>
                  </a:lnTo>
                  <a:lnTo>
                    <a:pt x="6980" y="44361"/>
                  </a:lnTo>
                  <a:lnTo>
                    <a:pt x="9596" y="46405"/>
                  </a:lnTo>
                  <a:lnTo>
                    <a:pt x="12352" y="47218"/>
                  </a:lnTo>
                  <a:lnTo>
                    <a:pt x="21140" y="47218"/>
                  </a:lnTo>
                  <a:lnTo>
                    <a:pt x="27744" y="44005"/>
                  </a:lnTo>
                  <a:lnTo>
                    <a:pt x="35618" y="40792"/>
                  </a:lnTo>
                  <a:lnTo>
                    <a:pt x="41768" y="38440"/>
                  </a:lnTo>
                  <a:lnTo>
                    <a:pt x="48437" y="36385"/>
                  </a:lnTo>
                  <a:lnTo>
                    <a:pt x="55676" y="34930"/>
                  </a:lnTo>
                  <a:lnTo>
                    <a:pt x="63533" y="34378"/>
                  </a:lnTo>
                  <a:lnTo>
                    <a:pt x="68803" y="34378"/>
                  </a:lnTo>
                  <a:lnTo>
                    <a:pt x="74480" y="35128"/>
                  </a:lnTo>
                  <a:lnTo>
                    <a:pt x="80640" y="36982"/>
                  </a:lnTo>
                  <a:lnTo>
                    <a:pt x="80640" y="7264"/>
                  </a:lnTo>
                  <a:lnTo>
                    <a:pt x="71229" y="7162"/>
                  </a:lnTo>
                  <a:lnTo>
                    <a:pt x="55367" y="7620"/>
                  </a:lnTo>
                  <a:lnTo>
                    <a:pt x="51519" y="7620"/>
                  </a:lnTo>
                  <a:lnTo>
                    <a:pt x="42414" y="7329"/>
                  </a:lnTo>
                  <a:lnTo>
                    <a:pt x="34153" y="6210"/>
                  </a:lnTo>
                  <a:lnTo>
                    <a:pt x="27114" y="3890"/>
                  </a:lnTo>
                  <a:lnTo>
                    <a:pt x="216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00" name="Google Shape;4400;gefe2f4b35a_0_17"/>
            <p:cNvSpPr/>
            <p:nvPr/>
          </p:nvSpPr>
          <p:spPr>
            <a:xfrm>
              <a:off x="8014585" y="1541603"/>
              <a:ext cx="37465" cy="26669"/>
            </a:xfrm>
            <a:custGeom>
              <a:rect b="b" l="l" r="r" t="t"/>
              <a:pathLst>
                <a:path extrusionOk="0" h="26669" w="37465">
                  <a:moveTo>
                    <a:pt x="13144" y="0"/>
                  </a:moveTo>
                  <a:lnTo>
                    <a:pt x="9347" y="0"/>
                  </a:lnTo>
                  <a:lnTo>
                    <a:pt x="6489" y="0"/>
                  </a:lnTo>
                  <a:lnTo>
                    <a:pt x="3454" y="2476"/>
                  </a:lnTo>
                  <a:lnTo>
                    <a:pt x="0" y="9283"/>
                  </a:lnTo>
                  <a:lnTo>
                    <a:pt x="1079" y="8915"/>
                  </a:lnTo>
                  <a:lnTo>
                    <a:pt x="2133" y="8750"/>
                  </a:lnTo>
                  <a:lnTo>
                    <a:pt x="8318" y="8750"/>
                  </a:lnTo>
                  <a:lnTo>
                    <a:pt x="12534" y="13106"/>
                  </a:lnTo>
                  <a:lnTo>
                    <a:pt x="20294" y="21805"/>
                  </a:lnTo>
                  <a:lnTo>
                    <a:pt x="23825" y="26162"/>
                  </a:lnTo>
                  <a:lnTo>
                    <a:pt x="30454" y="26162"/>
                  </a:lnTo>
                  <a:lnTo>
                    <a:pt x="33451" y="23685"/>
                  </a:lnTo>
                  <a:lnTo>
                    <a:pt x="36842" y="16891"/>
                  </a:lnTo>
                  <a:lnTo>
                    <a:pt x="35763" y="17246"/>
                  </a:lnTo>
                  <a:lnTo>
                    <a:pt x="34734" y="17399"/>
                  </a:lnTo>
                  <a:lnTo>
                    <a:pt x="28549" y="17399"/>
                  </a:lnTo>
                  <a:lnTo>
                    <a:pt x="24358" y="13055"/>
                  </a:lnTo>
                  <a:lnTo>
                    <a:pt x="16649" y="4356"/>
                  </a:lnTo>
                  <a:lnTo>
                    <a:pt x="131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01" name="Google Shape;4401;gefe2f4b35a_0_17"/>
            <p:cNvSpPr/>
            <p:nvPr/>
          </p:nvSpPr>
          <p:spPr>
            <a:xfrm>
              <a:off x="3138360" y="1550898"/>
              <a:ext cx="2416175" cy="45719"/>
            </a:xfrm>
            <a:custGeom>
              <a:rect b="b" l="l" r="r" t="t"/>
              <a:pathLst>
                <a:path extrusionOk="0" h="45719" w="2416175">
                  <a:moveTo>
                    <a:pt x="35750" y="11988"/>
                  </a:moveTo>
                  <a:lnTo>
                    <a:pt x="29273" y="0"/>
                  </a:lnTo>
                  <a:lnTo>
                    <a:pt x="22593" y="11861"/>
                  </a:lnTo>
                  <a:lnTo>
                    <a:pt x="12471" y="20129"/>
                  </a:lnTo>
                  <a:lnTo>
                    <a:pt x="3416" y="29489"/>
                  </a:lnTo>
                  <a:lnTo>
                    <a:pt x="0" y="44589"/>
                  </a:lnTo>
                  <a:lnTo>
                    <a:pt x="2540" y="45326"/>
                  </a:lnTo>
                  <a:lnTo>
                    <a:pt x="5003" y="45656"/>
                  </a:lnTo>
                  <a:lnTo>
                    <a:pt x="7366" y="45656"/>
                  </a:lnTo>
                  <a:lnTo>
                    <a:pt x="23012" y="40144"/>
                  </a:lnTo>
                  <a:lnTo>
                    <a:pt x="33070" y="27152"/>
                  </a:lnTo>
                  <a:lnTo>
                    <a:pt x="35750" y="11988"/>
                  </a:lnTo>
                  <a:close/>
                </a:path>
                <a:path extrusionOk="0" h="45719" w="2416175">
                  <a:moveTo>
                    <a:pt x="2416060" y="14732"/>
                  </a:moveTo>
                  <a:lnTo>
                    <a:pt x="2410739" y="13868"/>
                  </a:lnTo>
                  <a:lnTo>
                    <a:pt x="2407653" y="10820"/>
                  </a:lnTo>
                  <a:lnTo>
                    <a:pt x="2404681" y="7658"/>
                  </a:lnTo>
                  <a:lnTo>
                    <a:pt x="2404821" y="20688"/>
                  </a:lnTo>
                  <a:lnTo>
                    <a:pt x="2404808" y="27216"/>
                  </a:lnTo>
                  <a:lnTo>
                    <a:pt x="2405748" y="27317"/>
                  </a:lnTo>
                  <a:lnTo>
                    <a:pt x="2410561" y="27317"/>
                  </a:lnTo>
                  <a:lnTo>
                    <a:pt x="2414066" y="24142"/>
                  </a:lnTo>
                  <a:lnTo>
                    <a:pt x="2416060" y="147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02" name="Google Shape;4402;gefe2f4b35a_0_17"/>
            <p:cNvSpPr/>
            <p:nvPr/>
          </p:nvSpPr>
          <p:spPr>
            <a:xfrm>
              <a:off x="5517573" y="1550887"/>
              <a:ext cx="26035" cy="27305"/>
            </a:xfrm>
            <a:custGeom>
              <a:rect b="b" l="l" r="r" t="t"/>
              <a:pathLst>
                <a:path extrusionOk="0" h="27305" w="26035">
                  <a:moveTo>
                    <a:pt x="14719" y="0"/>
                  </a:moveTo>
                  <a:lnTo>
                    <a:pt x="12669" y="5381"/>
                  </a:lnTo>
                  <a:lnTo>
                    <a:pt x="8026" y="8148"/>
                  </a:lnTo>
                  <a:lnTo>
                    <a:pt x="3049" y="10528"/>
                  </a:lnTo>
                  <a:lnTo>
                    <a:pt x="0" y="14744"/>
                  </a:lnTo>
                  <a:lnTo>
                    <a:pt x="6659" y="17766"/>
                  </a:lnTo>
                  <a:lnTo>
                    <a:pt x="13320" y="21682"/>
                  </a:lnTo>
                  <a:lnTo>
                    <a:pt x="19722" y="25249"/>
                  </a:lnTo>
                  <a:lnTo>
                    <a:pt x="25603" y="27228"/>
                  </a:lnTo>
                  <a:lnTo>
                    <a:pt x="25552" y="14173"/>
                  </a:lnTo>
                  <a:lnTo>
                    <a:pt x="25463" y="7670"/>
                  </a:lnTo>
                  <a:lnTo>
                    <a:pt x="22491" y="4521"/>
                  </a:lnTo>
                  <a:lnTo>
                    <a:pt x="19621" y="1270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03" name="Google Shape;4403;gefe2f4b35a_0_17"/>
            <p:cNvSpPr/>
            <p:nvPr/>
          </p:nvSpPr>
          <p:spPr>
            <a:xfrm>
              <a:off x="6711734" y="1550887"/>
              <a:ext cx="21590" cy="29844"/>
            </a:xfrm>
            <a:custGeom>
              <a:rect b="b" l="l" r="r" t="t"/>
              <a:pathLst>
                <a:path extrusionOk="0" h="29844" w="21590">
                  <a:moveTo>
                    <a:pt x="6581" y="0"/>
                  </a:moveTo>
                  <a:lnTo>
                    <a:pt x="0" y="7738"/>
                  </a:lnTo>
                  <a:lnTo>
                    <a:pt x="421" y="17641"/>
                  </a:lnTo>
                  <a:lnTo>
                    <a:pt x="5463" y="26176"/>
                  </a:lnTo>
                  <a:lnTo>
                    <a:pt x="12740" y="29806"/>
                  </a:lnTo>
                  <a:lnTo>
                    <a:pt x="15865" y="29806"/>
                  </a:lnTo>
                  <a:lnTo>
                    <a:pt x="18963" y="27647"/>
                  </a:lnTo>
                  <a:lnTo>
                    <a:pt x="21275" y="22237"/>
                  </a:lnTo>
                  <a:lnTo>
                    <a:pt x="15207" y="19005"/>
                  </a:lnTo>
                  <a:lnTo>
                    <a:pt x="13166" y="11766"/>
                  </a:lnTo>
                  <a:lnTo>
                    <a:pt x="11506" y="4203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04" name="Google Shape;4404;gefe2f4b35a_0_17"/>
            <p:cNvSpPr/>
            <p:nvPr/>
          </p:nvSpPr>
          <p:spPr>
            <a:xfrm>
              <a:off x="9340494" y="1549475"/>
              <a:ext cx="3214370" cy="31750"/>
            </a:xfrm>
            <a:custGeom>
              <a:rect b="b" l="l" r="r" t="t"/>
              <a:pathLst>
                <a:path extrusionOk="0" h="31750" w="3214370">
                  <a:moveTo>
                    <a:pt x="36842" y="1422"/>
                  </a:moveTo>
                  <a:lnTo>
                    <a:pt x="33553" y="444"/>
                  </a:lnTo>
                  <a:lnTo>
                    <a:pt x="30835" y="50"/>
                  </a:lnTo>
                  <a:lnTo>
                    <a:pt x="28511" y="50"/>
                  </a:lnTo>
                  <a:lnTo>
                    <a:pt x="22910" y="50"/>
                  </a:lnTo>
                  <a:lnTo>
                    <a:pt x="9575" y="9334"/>
                  </a:lnTo>
                  <a:lnTo>
                    <a:pt x="2679" y="9334"/>
                  </a:lnTo>
                  <a:lnTo>
                    <a:pt x="1397" y="9232"/>
                  </a:lnTo>
                  <a:lnTo>
                    <a:pt x="0" y="9017"/>
                  </a:lnTo>
                  <a:lnTo>
                    <a:pt x="0" y="31140"/>
                  </a:lnTo>
                  <a:lnTo>
                    <a:pt x="12014" y="26454"/>
                  </a:lnTo>
                  <a:lnTo>
                    <a:pt x="21526" y="19342"/>
                  </a:lnTo>
                  <a:lnTo>
                    <a:pt x="29502" y="10718"/>
                  </a:lnTo>
                  <a:lnTo>
                    <a:pt x="36842" y="1422"/>
                  </a:lnTo>
                  <a:close/>
                </a:path>
                <a:path extrusionOk="0" h="31750" w="3214370">
                  <a:moveTo>
                    <a:pt x="3213849" y="9182"/>
                  </a:moveTo>
                  <a:lnTo>
                    <a:pt x="3211588" y="4114"/>
                  </a:lnTo>
                  <a:lnTo>
                    <a:pt x="3206521" y="1041"/>
                  </a:lnTo>
                  <a:lnTo>
                    <a:pt x="3200209" y="0"/>
                  </a:lnTo>
                  <a:lnTo>
                    <a:pt x="3194037" y="0"/>
                  </a:lnTo>
                  <a:lnTo>
                    <a:pt x="3188347" y="2933"/>
                  </a:lnTo>
                  <a:lnTo>
                    <a:pt x="3189541" y="9017"/>
                  </a:lnTo>
                  <a:lnTo>
                    <a:pt x="3194215" y="9245"/>
                  </a:lnTo>
                  <a:lnTo>
                    <a:pt x="3198190" y="10058"/>
                  </a:lnTo>
                  <a:lnTo>
                    <a:pt x="3197034" y="16167"/>
                  </a:lnTo>
                  <a:lnTo>
                    <a:pt x="3211703" y="16167"/>
                  </a:lnTo>
                  <a:lnTo>
                    <a:pt x="3213849" y="91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05" name="Google Shape;4405;gefe2f4b35a_0_17"/>
            <p:cNvSpPr/>
            <p:nvPr/>
          </p:nvSpPr>
          <p:spPr>
            <a:xfrm>
              <a:off x="2791298" y="1558197"/>
              <a:ext cx="27305" cy="15240"/>
            </a:xfrm>
            <a:custGeom>
              <a:rect b="b" l="l" r="r" t="t"/>
              <a:pathLst>
                <a:path extrusionOk="0" h="15240" w="27305">
                  <a:moveTo>
                    <a:pt x="26978" y="7416"/>
                  </a:moveTo>
                  <a:lnTo>
                    <a:pt x="838" y="7416"/>
                  </a:lnTo>
                  <a:lnTo>
                    <a:pt x="5322" y="8198"/>
                  </a:lnTo>
                  <a:lnTo>
                    <a:pt x="13515" y="10128"/>
                  </a:lnTo>
                  <a:lnTo>
                    <a:pt x="20932" y="12581"/>
                  </a:lnTo>
                  <a:lnTo>
                    <a:pt x="23025" y="14935"/>
                  </a:lnTo>
                  <a:lnTo>
                    <a:pt x="27234" y="8309"/>
                  </a:lnTo>
                  <a:lnTo>
                    <a:pt x="26978" y="7416"/>
                  </a:lnTo>
                  <a:close/>
                </a:path>
                <a:path extrusionOk="0" h="15240" w="27305">
                  <a:moveTo>
                    <a:pt x="13995" y="0"/>
                  </a:moveTo>
                  <a:lnTo>
                    <a:pt x="6985" y="0"/>
                  </a:lnTo>
                  <a:lnTo>
                    <a:pt x="0" y="2552"/>
                  </a:lnTo>
                  <a:lnTo>
                    <a:pt x="838" y="7429"/>
                  </a:lnTo>
                  <a:lnTo>
                    <a:pt x="26978" y="7416"/>
                  </a:lnTo>
                  <a:lnTo>
                    <a:pt x="25896" y="3652"/>
                  </a:lnTo>
                  <a:lnTo>
                    <a:pt x="20865" y="903"/>
                  </a:lnTo>
                  <a:lnTo>
                    <a:pt x="139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06" name="Google Shape;4406;gefe2f4b35a_0_17"/>
            <p:cNvSpPr/>
            <p:nvPr/>
          </p:nvSpPr>
          <p:spPr>
            <a:xfrm>
              <a:off x="3519592" y="1558185"/>
              <a:ext cx="31750" cy="22859"/>
            </a:xfrm>
            <a:custGeom>
              <a:rect b="b" l="l" r="r" t="t"/>
              <a:pathLst>
                <a:path extrusionOk="0" h="22859" w="31750">
                  <a:moveTo>
                    <a:pt x="30365" y="0"/>
                  </a:moveTo>
                  <a:lnTo>
                    <a:pt x="26212" y="0"/>
                  </a:lnTo>
                  <a:lnTo>
                    <a:pt x="25539" y="0"/>
                  </a:lnTo>
                  <a:lnTo>
                    <a:pt x="24777" y="101"/>
                  </a:lnTo>
                  <a:lnTo>
                    <a:pt x="23888" y="304"/>
                  </a:lnTo>
                  <a:lnTo>
                    <a:pt x="23241" y="3886"/>
                  </a:lnTo>
                  <a:lnTo>
                    <a:pt x="20904" y="4673"/>
                  </a:lnTo>
                  <a:lnTo>
                    <a:pt x="16827" y="4673"/>
                  </a:lnTo>
                  <a:lnTo>
                    <a:pt x="11785" y="4203"/>
                  </a:lnTo>
                  <a:lnTo>
                    <a:pt x="4889" y="4203"/>
                  </a:lnTo>
                  <a:lnTo>
                    <a:pt x="0" y="6616"/>
                  </a:lnTo>
                  <a:lnTo>
                    <a:pt x="1714" y="22428"/>
                  </a:lnTo>
                  <a:lnTo>
                    <a:pt x="31394" y="22428"/>
                  </a:lnTo>
                  <a:lnTo>
                    <a:pt x="31394" y="7442"/>
                  </a:lnTo>
                  <a:lnTo>
                    <a:pt x="30835" y="3682"/>
                  </a:lnTo>
                  <a:lnTo>
                    <a:pt x="303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07" name="Google Shape;4407;gefe2f4b35a_0_17"/>
            <p:cNvSpPr/>
            <p:nvPr/>
          </p:nvSpPr>
          <p:spPr>
            <a:xfrm>
              <a:off x="9200671" y="1560737"/>
              <a:ext cx="52070" cy="20319"/>
            </a:xfrm>
            <a:custGeom>
              <a:rect b="b" l="l" r="r" t="t"/>
              <a:pathLst>
                <a:path extrusionOk="0" h="20319" w="52070">
                  <a:moveTo>
                    <a:pt x="25628" y="0"/>
                  </a:moveTo>
                  <a:lnTo>
                    <a:pt x="16555" y="1242"/>
                  </a:lnTo>
                  <a:lnTo>
                    <a:pt x="8556" y="4970"/>
                  </a:lnTo>
                  <a:lnTo>
                    <a:pt x="2686" y="11181"/>
                  </a:lnTo>
                  <a:lnTo>
                    <a:pt x="0" y="19875"/>
                  </a:lnTo>
                  <a:lnTo>
                    <a:pt x="51498" y="19875"/>
                  </a:lnTo>
                  <a:lnTo>
                    <a:pt x="48710" y="11181"/>
                  </a:lnTo>
                  <a:lnTo>
                    <a:pt x="42764" y="4970"/>
                  </a:lnTo>
                  <a:lnTo>
                    <a:pt x="34717" y="1242"/>
                  </a:lnTo>
                  <a:lnTo>
                    <a:pt x="256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08" name="Google Shape;4408;gefe2f4b35a_0_17"/>
            <p:cNvSpPr/>
            <p:nvPr/>
          </p:nvSpPr>
          <p:spPr>
            <a:xfrm>
              <a:off x="1237843" y="1563763"/>
              <a:ext cx="5327015" cy="39369"/>
            </a:xfrm>
            <a:custGeom>
              <a:rect b="b" l="l" r="r" t="t"/>
              <a:pathLst>
                <a:path extrusionOk="0" h="39369" w="5327015">
                  <a:moveTo>
                    <a:pt x="45275" y="9055"/>
                  </a:moveTo>
                  <a:lnTo>
                    <a:pt x="41325" y="3835"/>
                  </a:lnTo>
                  <a:lnTo>
                    <a:pt x="33947" y="914"/>
                  </a:lnTo>
                  <a:lnTo>
                    <a:pt x="24688" y="0"/>
                  </a:lnTo>
                  <a:lnTo>
                    <a:pt x="15811" y="698"/>
                  </a:lnTo>
                  <a:lnTo>
                    <a:pt x="7912" y="2654"/>
                  </a:lnTo>
                  <a:lnTo>
                    <a:pt x="2222" y="5613"/>
                  </a:lnTo>
                  <a:lnTo>
                    <a:pt x="0" y="9372"/>
                  </a:lnTo>
                  <a:lnTo>
                    <a:pt x="2997" y="8648"/>
                  </a:lnTo>
                  <a:lnTo>
                    <a:pt x="5575" y="8343"/>
                  </a:lnTo>
                  <a:lnTo>
                    <a:pt x="14224" y="8343"/>
                  </a:lnTo>
                  <a:lnTo>
                    <a:pt x="30124" y="17830"/>
                  </a:lnTo>
                  <a:lnTo>
                    <a:pt x="38760" y="17830"/>
                  </a:lnTo>
                  <a:lnTo>
                    <a:pt x="41300" y="17538"/>
                  </a:lnTo>
                  <a:lnTo>
                    <a:pt x="44246" y="16852"/>
                  </a:lnTo>
                  <a:lnTo>
                    <a:pt x="45275" y="9055"/>
                  </a:lnTo>
                  <a:close/>
                </a:path>
                <a:path extrusionOk="0" h="39369" w="5327015">
                  <a:moveTo>
                    <a:pt x="2682595" y="15379"/>
                  </a:moveTo>
                  <a:lnTo>
                    <a:pt x="2681401" y="9372"/>
                  </a:lnTo>
                  <a:lnTo>
                    <a:pt x="2672816" y="9156"/>
                  </a:lnTo>
                  <a:lnTo>
                    <a:pt x="2671267" y="1574"/>
                  </a:lnTo>
                  <a:lnTo>
                    <a:pt x="2662440" y="1574"/>
                  </a:lnTo>
                  <a:lnTo>
                    <a:pt x="2661462" y="1574"/>
                  </a:lnTo>
                  <a:lnTo>
                    <a:pt x="2660396" y="1663"/>
                  </a:lnTo>
                  <a:lnTo>
                    <a:pt x="2659227" y="1866"/>
                  </a:lnTo>
                  <a:lnTo>
                    <a:pt x="2657005" y="8928"/>
                  </a:lnTo>
                  <a:lnTo>
                    <a:pt x="2659303" y="14058"/>
                  </a:lnTo>
                  <a:lnTo>
                    <a:pt x="2664485" y="17195"/>
                  </a:lnTo>
                  <a:lnTo>
                    <a:pt x="2670899" y="18249"/>
                  </a:lnTo>
                  <a:lnTo>
                    <a:pt x="2677020" y="18249"/>
                  </a:lnTo>
                  <a:lnTo>
                    <a:pt x="2682595" y="15379"/>
                  </a:lnTo>
                  <a:close/>
                </a:path>
                <a:path extrusionOk="0" h="39369" w="5327015">
                  <a:moveTo>
                    <a:pt x="5326812" y="8521"/>
                  </a:moveTo>
                  <a:lnTo>
                    <a:pt x="5318188" y="1866"/>
                  </a:lnTo>
                  <a:lnTo>
                    <a:pt x="5318976" y="6604"/>
                  </a:lnTo>
                  <a:lnTo>
                    <a:pt x="5317998" y="8242"/>
                  </a:lnTo>
                  <a:lnTo>
                    <a:pt x="5313769" y="8242"/>
                  </a:lnTo>
                  <a:lnTo>
                    <a:pt x="5310263" y="6210"/>
                  </a:lnTo>
                  <a:lnTo>
                    <a:pt x="5302732" y="2146"/>
                  </a:lnTo>
                  <a:lnTo>
                    <a:pt x="5298706" y="114"/>
                  </a:lnTo>
                  <a:lnTo>
                    <a:pt x="5295443" y="114"/>
                  </a:lnTo>
                  <a:lnTo>
                    <a:pt x="5291988" y="114"/>
                  </a:lnTo>
                  <a:lnTo>
                    <a:pt x="5289385" y="2387"/>
                  </a:lnTo>
                  <a:lnTo>
                    <a:pt x="5288864" y="9372"/>
                  </a:lnTo>
                  <a:lnTo>
                    <a:pt x="5297119" y="9677"/>
                  </a:lnTo>
                  <a:lnTo>
                    <a:pt x="5298910" y="17157"/>
                  </a:lnTo>
                  <a:lnTo>
                    <a:pt x="5308739" y="17157"/>
                  </a:lnTo>
                  <a:lnTo>
                    <a:pt x="5309819" y="17068"/>
                  </a:lnTo>
                  <a:lnTo>
                    <a:pt x="5311013" y="16852"/>
                  </a:lnTo>
                  <a:lnTo>
                    <a:pt x="5312168" y="25615"/>
                  </a:lnTo>
                  <a:lnTo>
                    <a:pt x="5309578" y="37820"/>
                  </a:lnTo>
                  <a:lnTo>
                    <a:pt x="5318188" y="38976"/>
                  </a:lnTo>
                  <a:lnTo>
                    <a:pt x="5319446" y="28587"/>
                  </a:lnTo>
                  <a:lnTo>
                    <a:pt x="5324780" y="17919"/>
                  </a:lnTo>
                  <a:lnTo>
                    <a:pt x="5326812" y="85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09" name="Google Shape;4409;gefe2f4b35a_0_17"/>
            <p:cNvSpPr/>
            <p:nvPr/>
          </p:nvSpPr>
          <p:spPr>
            <a:xfrm>
              <a:off x="7174992" y="1573135"/>
              <a:ext cx="2710815" cy="31115"/>
            </a:xfrm>
            <a:custGeom>
              <a:rect b="b" l="l" r="r" t="t"/>
              <a:pathLst>
                <a:path extrusionOk="0" h="31115" w="2710815">
                  <a:moveTo>
                    <a:pt x="45135" y="4787"/>
                  </a:moveTo>
                  <a:lnTo>
                    <a:pt x="36817" y="0"/>
                  </a:lnTo>
                  <a:lnTo>
                    <a:pt x="29324" y="7404"/>
                  </a:lnTo>
                  <a:lnTo>
                    <a:pt x="17437" y="10312"/>
                  </a:lnTo>
                  <a:lnTo>
                    <a:pt x="6032" y="13639"/>
                  </a:lnTo>
                  <a:lnTo>
                    <a:pt x="0" y="22352"/>
                  </a:lnTo>
                  <a:lnTo>
                    <a:pt x="1549" y="22072"/>
                  </a:lnTo>
                  <a:lnTo>
                    <a:pt x="2959" y="21945"/>
                  </a:lnTo>
                  <a:lnTo>
                    <a:pt x="9652" y="21945"/>
                  </a:lnTo>
                  <a:lnTo>
                    <a:pt x="22733" y="31051"/>
                  </a:lnTo>
                  <a:lnTo>
                    <a:pt x="30645" y="31051"/>
                  </a:lnTo>
                  <a:lnTo>
                    <a:pt x="33439" y="30632"/>
                  </a:lnTo>
                  <a:lnTo>
                    <a:pt x="36817" y="29616"/>
                  </a:lnTo>
                  <a:lnTo>
                    <a:pt x="36893" y="19900"/>
                  </a:lnTo>
                  <a:lnTo>
                    <a:pt x="42405" y="11518"/>
                  </a:lnTo>
                  <a:lnTo>
                    <a:pt x="45135" y="4787"/>
                  </a:lnTo>
                  <a:close/>
                </a:path>
                <a:path extrusionOk="0" h="31115" w="2710815">
                  <a:moveTo>
                    <a:pt x="2710738" y="22352"/>
                  </a:moveTo>
                  <a:lnTo>
                    <a:pt x="2708948" y="13246"/>
                  </a:lnTo>
                  <a:lnTo>
                    <a:pt x="2704757" y="7124"/>
                  </a:lnTo>
                  <a:lnTo>
                    <a:pt x="2698762" y="3683"/>
                  </a:lnTo>
                  <a:lnTo>
                    <a:pt x="2691587" y="2603"/>
                  </a:lnTo>
                  <a:lnTo>
                    <a:pt x="2681719" y="4165"/>
                  </a:lnTo>
                  <a:lnTo>
                    <a:pt x="2672169" y="8394"/>
                  </a:lnTo>
                  <a:lnTo>
                    <a:pt x="2664180" y="14668"/>
                  </a:lnTo>
                  <a:lnTo>
                    <a:pt x="2658986" y="22352"/>
                  </a:lnTo>
                  <a:lnTo>
                    <a:pt x="2667381" y="25958"/>
                  </a:lnTo>
                  <a:lnTo>
                    <a:pt x="2672931" y="27178"/>
                  </a:lnTo>
                  <a:lnTo>
                    <a:pt x="2677820" y="27178"/>
                  </a:lnTo>
                  <a:lnTo>
                    <a:pt x="2684234" y="26555"/>
                  </a:lnTo>
                  <a:lnTo>
                    <a:pt x="2691053" y="25095"/>
                  </a:lnTo>
                  <a:lnTo>
                    <a:pt x="2699486" y="23482"/>
                  </a:lnTo>
                  <a:lnTo>
                    <a:pt x="2710738" y="2235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10" name="Google Shape;4410;gefe2f4b35a_0_17"/>
            <p:cNvSpPr/>
            <p:nvPr/>
          </p:nvSpPr>
          <p:spPr>
            <a:xfrm>
              <a:off x="1039012" y="1587664"/>
              <a:ext cx="4361180" cy="52705"/>
            </a:xfrm>
            <a:custGeom>
              <a:rect b="b" l="l" r="r" t="t"/>
              <a:pathLst>
                <a:path extrusionOk="0" h="52705" w="4361180">
                  <a:moveTo>
                    <a:pt x="29387" y="330"/>
                  </a:moveTo>
                  <a:lnTo>
                    <a:pt x="27736" y="279"/>
                  </a:lnTo>
                  <a:lnTo>
                    <a:pt x="16903" y="3746"/>
                  </a:lnTo>
                  <a:lnTo>
                    <a:pt x="10756" y="12014"/>
                  </a:lnTo>
                  <a:lnTo>
                    <a:pt x="6159" y="21856"/>
                  </a:lnTo>
                  <a:lnTo>
                    <a:pt x="0" y="30060"/>
                  </a:lnTo>
                  <a:lnTo>
                    <a:pt x="1625" y="30302"/>
                  </a:lnTo>
                  <a:lnTo>
                    <a:pt x="3124" y="30416"/>
                  </a:lnTo>
                  <a:lnTo>
                    <a:pt x="4521" y="30416"/>
                  </a:lnTo>
                  <a:lnTo>
                    <a:pt x="14935" y="27139"/>
                  </a:lnTo>
                  <a:lnTo>
                    <a:pt x="20751" y="19189"/>
                  </a:lnTo>
                  <a:lnTo>
                    <a:pt x="24650" y="9321"/>
                  </a:lnTo>
                  <a:lnTo>
                    <a:pt x="29387" y="330"/>
                  </a:lnTo>
                  <a:close/>
                </a:path>
                <a:path extrusionOk="0" h="52705" w="4361180">
                  <a:moveTo>
                    <a:pt x="828700" y="16179"/>
                  </a:moveTo>
                  <a:lnTo>
                    <a:pt x="817714" y="7823"/>
                  </a:lnTo>
                  <a:lnTo>
                    <a:pt x="811809" y="18554"/>
                  </a:lnTo>
                  <a:lnTo>
                    <a:pt x="800608" y="23952"/>
                  </a:lnTo>
                  <a:lnTo>
                    <a:pt x="788746" y="28651"/>
                  </a:lnTo>
                  <a:lnTo>
                    <a:pt x="780872" y="37312"/>
                  </a:lnTo>
                  <a:lnTo>
                    <a:pt x="783640" y="40843"/>
                  </a:lnTo>
                  <a:lnTo>
                    <a:pt x="787882" y="42316"/>
                  </a:lnTo>
                  <a:lnTo>
                    <a:pt x="792734" y="42316"/>
                  </a:lnTo>
                  <a:lnTo>
                    <a:pt x="809472" y="37909"/>
                  </a:lnTo>
                  <a:lnTo>
                    <a:pt x="823709" y="27698"/>
                  </a:lnTo>
                  <a:lnTo>
                    <a:pt x="828700" y="16179"/>
                  </a:lnTo>
                  <a:close/>
                </a:path>
                <a:path extrusionOk="0" h="52705" w="4361180">
                  <a:moveTo>
                    <a:pt x="869251" y="330"/>
                  </a:moveTo>
                  <a:lnTo>
                    <a:pt x="859459" y="1676"/>
                  </a:lnTo>
                  <a:lnTo>
                    <a:pt x="851052" y="4381"/>
                  </a:lnTo>
                  <a:lnTo>
                    <a:pt x="844321" y="8737"/>
                  </a:lnTo>
                  <a:lnTo>
                    <a:pt x="839546" y="15087"/>
                  </a:lnTo>
                  <a:lnTo>
                    <a:pt x="842479" y="15455"/>
                  </a:lnTo>
                  <a:lnTo>
                    <a:pt x="845210" y="15659"/>
                  </a:lnTo>
                  <a:lnTo>
                    <a:pt x="847737" y="15659"/>
                  </a:lnTo>
                  <a:lnTo>
                    <a:pt x="856005" y="14782"/>
                  </a:lnTo>
                  <a:lnTo>
                    <a:pt x="862431" y="12039"/>
                  </a:lnTo>
                  <a:lnTo>
                    <a:pt x="866889" y="7277"/>
                  </a:lnTo>
                  <a:lnTo>
                    <a:pt x="869251" y="330"/>
                  </a:lnTo>
                  <a:close/>
                </a:path>
                <a:path extrusionOk="0" h="52705" w="4361180">
                  <a:moveTo>
                    <a:pt x="1774139" y="17106"/>
                  </a:moveTo>
                  <a:lnTo>
                    <a:pt x="1767840" y="7823"/>
                  </a:lnTo>
                  <a:lnTo>
                    <a:pt x="1765973" y="20815"/>
                  </a:lnTo>
                  <a:lnTo>
                    <a:pt x="1754809" y="39014"/>
                  </a:lnTo>
                  <a:lnTo>
                    <a:pt x="1753120" y="52070"/>
                  </a:lnTo>
                  <a:lnTo>
                    <a:pt x="1754619" y="52285"/>
                  </a:lnTo>
                  <a:lnTo>
                    <a:pt x="1755355" y="52285"/>
                  </a:lnTo>
                  <a:lnTo>
                    <a:pt x="1766544" y="46113"/>
                  </a:lnTo>
                  <a:lnTo>
                    <a:pt x="1773250" y="32131"/>
                  </a:lnTo>
                  <a:lnTo>
                    <a:pt x="1774139" y="17106"/>
                  </a:lnTo>
                  <a:close/>
                </a:path>
                <a:path extrusionOk="0" h="52705" w="4361180">
                  <a:moveTo>
                    <a:pt x="2042553" y="15532"/>
                  </a:moveTo>
                  <a:lnTo>
                    <a:pt x="2040267" y="10439"/>
                  </a:lnTo>
                  <a:lnTo>
                    <a:pt x="2035111" y="7340"/>
                  </a:lnTo>
                  <a:lnTo>
                    <a:pt x="2028710" y="6286"/>
                  </a:lnTo>
                  <a:lnTo>
                    <a:pt x="2022563" y="6286"/>
                  </a:lnTo>
                  <a:lnTo>
                    <a:pt x="2016963" y="9144"/>
                  </a:lnTo>
                  <a:lnTo>
                    <a:pt x="2018195" y="15074"/>
                  </a:lnTo>
                  <a:lnTo>
                    <a:pt x="2022741" y="15544"/>
                  </a:lnTo>
                  <a:lnTo>
                    <a:pt x="2026793" y="16230"/>
                  </a:lnTo>
                  <a:lnTo>
                    <a:pt x="2025650" y="22567"/>
                  </a:lnTo>
                  <a:lnTo>
                    <a:pt x="2040331" y="22567"/>
                  </a:lnTo>
                  <a:lnTo>
                    <a:pt x="2042553" y="15532"/>
                  </a:lnTo>
                  <a:close/>
                </a:path>
                <a:path extrusionOk="0" h="52705" w="4361180">
                  <a:moveTo>
                    <a:pt x="2850591" y="7823"/>
                  </a:moveTo>
                  <a:lnTo>
                    <a:pt x="2839745" y="9855"/>
                  </a:lnTo>
                  <a:lnTo>
                    <a:pt x="2829776" y="12763"/>
                  </a:lnTo>
                  <a:lnTo>
                    <a:pt x="2822879" y="18757"/>
                  </a:lnTo>
                  <a:lnTo>
                    <a:pt x="2821228" y="30060"/>
                  </a:lnTo>
                  <a:lnTo>
                    <a:pt x="2823883" y="30340"/>
                  </a:lnTo>
                  <a:lnTo>
                    <a:pt x="2826410" y="30492"/>
                  </a:lnTo>
                  <a:lnTo>
                    <a:pt x="2828785" y="30492"/>
                  </a:lnTo>
                  <a:lnTo>
                    <a:pt x="2838742" y="29298"/>
                  </a:lnTo>
                  <a:lnTo>
                    <a:pt x="2846006" y="25412"/>
                  </a:lnTo>
                  <a:lnTo>
                    <a:pt x="2850108" y="18402"/>
                  </a:lnTo>
                  <a:lnTo>
                    <a:pt x="2850591" y="7823"/>
                  </a:lnTo>
                  <a:close/>
                </a:path>
                <a:path extrusionOk="0" h="52705" w="4361180">
                  <a:moveTo>
                    <a:pt x="4360621" y="330"/>
                  </a:moveTo>
                  <a:lnTo>
                    <a:pt x="4357636" y="114"/>
                  </a:lnTo>
                  <a:lnTo>
                    <a:pt x="4354754" y="0"/>
                  </a:lnTo>
                  <a:lnTo>
                    <a:pt x="4351972" y="0"/>
                  </a:lnTo>
                  <a:lnTo>
                    <a:pt x="4340161" y="812"/>
                  </a:lnTo>
                  <a:lnTo>
                    <a:pt x="4330116" y="3429"/>
                  </a:lnTo>
                  <a:lnTo>
                    <a:pt x="4322165" y="8089"/>
                  </a:lnTo>
                  <a:lnTo>
                    <a:pt x="4316603" y="15074"/>
                  </a:lnTo>
                  <a:lnTo>
                    <a:pt x="4323588" y="15062"/>
                  </a:lnTo>
                  <a:lnTo>
                    <a:pt x="4329442" y="16446"/>
                  </a:lnTo>
                  <a:lnTo>
                    <a:pt x="4340136" y="19202"/>
                  </a:lnTo>
                  <a:lnTo>
                    <a:pt x="4344975" y="20574"/>
                  </a:lnTo>
                  <a:lnTo>
                    <a:pt x="4356024" y="20574"/>
                  </a:lnTo>
                  <a:lnTo>
                    <a:pt x="4360494" y="16319"/>
                  </a:lnTo>
                  <a:lnTo>
                    <a:pt x="4360621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11" name="Google Shape;4411;gefe2f4b35a_0_17"/>
            <p:cNvSpPr/>
            <p:nvPr/>
          </p:nvSpPr>
          <p:spPr>
            <a:xfrm>
              <a:off x="5253412" y="1597155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245" y="0"/>
                  </a:moveTo>
                  <a:lnTo>
                    <a:pt x="5994" y="0"/>
                  </a:lnTo>
                  <a:lnTo>
                    <a:pt x="1244" y="0"/>
                  </a:lnTo>
                  <a:lnTo>
                    <a:pt x="0" y="3251"/>
                  </a:lnTo>
                  <a:lnTo>
                    <a:pt x="2070" y="9766"/>
                  </a:lnTo>
                  <a:lnTo>
                    <a:pt x="5372" y="13017"/>
                  </a:lnTo>
                  <a:lnTo>
                    <a:pt x="13068" y="13017"/>
                  </a:lnTo>
                  <a:lnTo>
                    <a:pt x="17043" y="11049"/>
                  </a:lnTo>
                  <a:lnTo>
                    <a:pt x="21056" y="5588"/>
                  </a:lnTo>
                  <a:lnTo>
                    <a:pt x="14135" y="1511"/>
                  </a:lnTo>
                  <a:lnTo>
                    <a:pt x="924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12" name="Google Shape;4412;gefe2f4b35a_0_17"/>
            <p:cNvSpPr/>
            <p:nvPr/>
          </p:nvSpPr>
          <p:spPr>
            <a:xfrm>
              <a:off x="7479919" y="1595487"/>
              <a:ext cx="2626995" cy="22859"/>
            </a:xfrm>
            <a:custGeom>
              <a:rect b="b" l="l" r="r" t="t"/>
              <a:pathLst>
                <a:path extrusionOk="0" h="22859" w="2626995">
                  <a:moveTo>
                    <a:pt x="27432" y="4559"/>
                  </a:moveTo>
                  <a:lnTo>
                    <a:pt x="19024" y="0"/>
                  </a:lnTo>
                  <a:lnTo>
                    <a:pt x="18427" y="3822"/>
                  </a:lnTo>
                  <a:lnTo>
                    <a:pt x="16891" y="5219"/>
                  </a:lnTo>
                  <a:lnTo>
                    <a:pt x="11988" y="5219"/>
                  </a:lnTo>
                  <a:lnTo>
                    <a:pt x="8166" y="2654"/>
                  </a:lnTo>
                  <a:lnTo>
                    <a:pt x="4368" y="0"/>
                  </a:lnTo>
                  <a:lnTo>
                    <a:pt x="0" y="11709"/>
                  </a:lnTo>
                  <a:lnTo>
                    <a:pt x="5397" y="15697"/>
                  </a:lnTo>
                  <a:lnTo>
                    <a:pt x="12141" y="15697"/>
                  </a:lnTo>
                  <a:lnTo>
                    <a:pt x="20523" y="13944"/>
                  </a:lnTo>
                  <a:lnTo>
                    <a:pt x="26771" y="9728"/>
                  </a:lnTo>
                  <a:lnTo>
                    <a:pt x="27432" y="4559"/>
                  </a:lnTo>
                  <a:close/>
                </a:path>
                <a:path extrusionOk="0" h="22859" w="2626995">
                  <a:moveTo>
                    <a:pt x="2626779" y="7264"/>
                  </a:moveTo>
                  <a:lnTo>
                    <a:pt x="2615857" y="7289"/>
                  </a:lnTo>
                  <a:lnTo>
                    <a:pt x="2610358" y="3492"/>
                  </a:lnTo>
                  <a:lnTo>
                    <a:pt x="2604630" y="0"/>
                  </a:lnTo>
                  <a:lnTo>
                    <a:pt x="2603538" y="6985"/>
                  </a:lnTo>
                  <a:lnTo>
                    <a:pt x="2599156" y="10604"/>
                  </a:lnTo>
                  <a:lnTo>
                    <a:pt x="2593200" y="12611"/>
                  </a:lnTo>
                  <a:lnTo>
                    <a:pt x="2587358" y="14744"/>
                  </a:lnTo>
                  <a:lnTo>
                    <a:pt x="2584691" y="16167"/>
                  </a:lnTo>
                  <a:lnTo>
                    <a:pt x="2582722" y="18313"/>
                  </a:lnTo>
                  <a:lnTo>
                    <a:pt x="2582481" y="22237"/>
                  </a:lnTo>
                  <a:lnTo>
                    <a:pt x="2586723" y="22225"/>
                  </a:lnTo>
                  <a:lnTo>
                    <a:pt x="2597632" y="22491"/>
                  </a:lnTo>
                  <a:lnTo>
                    <a:pt x="2600274" y="22491"/>
                  </a:lnTo>
                  <a:lnTo>
                    <a:pt x="2608034" y="22225"/>
                  </a:lnTo>
                  <a:lnTo>
                    <a:pt x="2614968" y="21120"/>
                  </a:lnTo>
                  <a:lnTo>
                    <a:pt x="2620657" y="18770"/>
                  </a:lnTo>
                  <a:lnTo>
                    <a:pt x="2624709" y="14744"/>
                  </a:lnTo>
                  <a:lnTo>
                    <a:pt x="2625915" y="12776"/>
                  </a:lnTo>
                  <a:lnTo>
                    <a:pt x="2626639" y="10325"/>
                  </a:lnTo>
                  <a:lnTo>
                    <a:pt x="2626779" y="726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13" name="Google Shape;4413;gefe2f4b35a_0_17"/>
            <p:cNvSpPr/>
            <p:nvPr/>
          </p:nvSpPr>
          <p:spPr>
            <a:xfrm>
              <a:off x="5156889" y="1602740"/>
              <a:ext cx="22860" cy="19684"/>
            </a:xfrm>
            <a:custGeom>
              <a:rect b="b" l="l" r="r" t="t"/>
              <a:pathLst>
                <a:path extrusionOk="0" h="19684" w="22860">
                  <a:moveTo>
                    <a:pt x="7099" y="0"/>
                  </a:moveTo>
                  <a:lnTo>
                    <a:pt x="9093" y="7150"/>
                  </a:lnTo>
                  <a:lnTo>
                    <a:pt x="4699" y="13360"/>
                  </a:lnTo>
                  <a:lnTo>
                    <a:pt x="0" y="19100"/>
                  </a:lnTo>
                  <a:lnTo>
                    <a:pt x="7048" y="18732"/>
                  </a:lnTo>
                  <a:lnTo>
                    <a:pt x="13982" y="18021"/>
                  </a:lnTo>
                  <a:lnTo>
                    <a:pt x="20688" y="16802"/>
                  </a:lnTo>
                  <a:lnTo>
                    <a:pt x="22586" y="11158"/>
                  </a:lnTo>
                  <a:lnTo>
                    <a:pt x="21570" y="6248"/>
                  </a:lnTo>
                  <a:lnTo>
                    <a:pt x="16716" y="2414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14" name="Google Shape;4414;gefe2f4b35a_0_17"/>
            <p:cNvSpPr/>
            <p:nvPr/>
          </p:nvSpPr>
          <p:spPr>
            <a:xfrm>
              <a:off x="5148233" y="1619545"/>
              <a:ext cx="29845" cy="27939"/>
            </a:xfrm>
            <a:custGeom>
              <a:rect b="b" l="l" r="r" t="t"/>
              <a:pathLst>
                <a:path extrusionOk="0" h="27939" w="29845">
                  <a:moveTo>
                    <a:pt x="29343" y="0"/>
                  </a:moveTo>
                  <a:lnTo>
                    <a:pt x="22650" y="1219"/>
                  </a:lnTo>
                  <a:lnTo>
                    <a:pt x="15703" y="1930"/>
                  </a:lnTo>
                  <a:lnTo>
                    <a:pt x="8655" y="2298"/>
                  </a:lnTo>
                  <a:lnTo>
                    <a:pt x="3339" y="8887"/>
                  </a:lnTo>
                  <a:lnTo>
                    <a:pt x="0" y="15200"/>
                  </a:lnTo>
                  <a:lnTo>
                    <a:pt x="889" y="21406"/>
                  </a:lnTo>
                  <a:lnTo>
                    <a:pt x="8261" y="27673"/>
                  </a:lnTo>
                  <a:lnTo>
                    <a:pt x="11648" y="22306"/>
                  </a:lnTo>
                  <a:lnTo>
                    <a:pt x="24127" y="7752"/>
                  </a:lnTo>
                  <a:lnTo>
                    <a:pt x="293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15" name="Google Shape;4415;gefe2f4b35a_0_17"/>
            <p:cNvSpPr/>
            <p:nvPr/>
          </p:nvSpPr>
          <p:spPr>
            <a:xfrm>
              <a:off x="5334864" y="1602740"/>
              <a:ext cx="20954" cy="22860"/>
            </a:xfrm>
            <a:custGeom>
              <a:rect b="b" l="l" r="r" t="t"/>
              <a:pathLst>
                <a:path extrusionOk="0" h="22860" w="20954">
                  <a:moveTo>
                    <a:pt x="5770" y="0"/>
                  </a:moveTo>
                  <a:lnTo>
                    <a:pt x="0" y="6164"/>
                  </a:lnTo>
                  <a:lnTo>
                    <a:pt x="798" y="13523"/>
                  </a:lnTo>
                  <a:lnTo>
                    <a:pt x="5788" y="19689"/>
                  </a:lnTo>
                  <a:lnTo>
                    <a:pt x="12590" y="22275"/>
                  </a:lnTo>
                  <a:lnTo>
                    <a:pt x="15892" y="22275"/>
                  </a:lnTo>
                  <a:lnTo>
                    <a:pt x="19004" y="20231"/>
                  </a:lnTo>
                  <a:lnTo>
                    <a:pt x="20756" y="14973"/>
                  </a:lnTo>
                  <a:lnTo>
                    <a:pt x="15409" y="12812"/>
                  </a:lnTo>
                  <a:lnTo>
                    <a:pt x="12601" y="8134"/>
                  </a:lnTo>
                  <a:lnTo>
                    <a:pt x="10125" y="3132"/>
                  </a:lnTo>
                  <a:lnTo>
                    <a:pt x="577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16" name="Google Shape;4416;gefe2f4b35a_0_17"/>
            <p:cNvSpPr/>
            <p:nvPr/>
          </p:nvSpPr>
          <p:spPr>
            <a:xfrm>
              <a:off x="10033038" y="1602739"/>
              <a:ext cx="22225" cy="24130"/>
            </a:xfrm>
            <a:custGeom>
              <a:rect b="b" l="l" r="r" t="t"/>
              <a:pathLst>
                <a:path extrusionOk="0" h="24130" w="22225">
                  <a:moveTo>
                    <a:pt x="21907" y="14986"/>
                  </a:moveTo>
                  <a:lnTo>
                    <a:pt x="20789" y="15138"/>
                  </a:lnTo>
                  <a:lnTo>
                    <a:pt x="19761" y="15214"/>
                  </a:lnTo>
                  <a:lnTo>
                    <a:pt x="12115" y="15214"/>
                  </a:lnTo>
                  <a:lnTo>
                    <a:pt x="9182" y="11480"/>
                  </a:lnTo>
                  <a:lnTo>
                    <a:pt x="6477" y="7493"/>
                  </a:lnTo>
                  <a:lnTo>
                    <a:pt x="4610" y="4711"/>
                  </a:lnTo>
                  <a:lnTo>
                    <a:pt x="2844" y="1828"/>
                  </a:lnTo>
                  <a:lnTo>
                    <a:pt x="12" y="0"/>
                  </a:lnTo>
                  <a:lnTo>
                    <a:pt x="12" y="7493"/>
                  </a:lnTo>
                  <a:lnTo>
                    <a:pt x="0" y="22237"/>
                  </a:lnTo>
                  <a:lnTo>
                    <a:pt x="8648" y="21094"/>
                  </a:lnTo>
                  <a:lnTo>
                    <a:pt x="20777" y="23622"/>
                  </a:lnTo>
                  <a:lnTo>
                    <a:pt x="21907" y="1498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17" name="Google Shape;4417;gefe2f4b35a_0_17"/>
            <p:cNvSpPr/>
            <p:nvPr/>
          </p:nvSpPr>
          <p:spPr>
            <a:xfrm>
              <a:off x="6508939" y="1611652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9131" y="0"/>
                  </a:moveTo>
                  <a:lnTo>
                    <a:pt x="6299" y="0"/>
                  </a:lnTo>
                  <a:lnTo>
                    <a:pt x="2120" y="0"/>
                  </a:lnTo>
                  <a:lnTo>
                    <a:pt x="88" y="3606"/>
                  </a:lnTo>
                  <a:lnTo>
                    <a:pt x="0" y="10820"/>
                  </a:lnTo>
                  <a:lnTo>
                    <a:pt x="1943" y="14427"/>
                  </a:lnTo>
                  <a:lnTo>
                    <a:pt x="8635" y="14427"/>
                  </a:lnTo>
                  <a:lnTo>
                    <a:pt x="12687" y="12217"/>
                  </a:lnTo>
                  <a:lnTo>
                    <a:pt x="17779" y="6057"/>
                  </a:lnTo>
                  <a:lnTo>
                    <a:pt x="12928" y="1651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18" name="Google Shape;4418;gefe2f4b35a_0_17"/>
            <p:cNvSpPr/>
            <p:nvPr/>
          </p:nvSpPr>
          <p:spPr>
            <a:xfrm>
              <a:off x="7719923" y="1610232"/>
              <a:ext cx="280034" cy="22860"/>
            </a:xfrm>
            <a:custGeom>
              <a:rect b="b" l="l" r="r" t="t"/>
              <a:pathLst>
                <a:path extrusionOk="0" h="22860" w="280034">
                  <a:moveTo>
                    <a:pt x="22161" y="7493"/>
                  </a:moveTo>
                  <a:lnTo>
                    <a:pt x="14681" y="7493"/>
                  </a:lnTo>
                  <a:lnTo>
                    <a:pt x="13576" y="1384"/>
                  </a:lnTo>
                  <a:lnTo>
                    <a:pt x="7467" y="0"/>
                  </a:lnTo>
                  <a:lnTo>
                    <a:pt x="7467" y="7493"/>
                  </a:lnTo>
                  <a:lnTo>
                    <a:pt x="1460" y="8763"/>
                  </a:lnTo>
                  <a:lnTo>
                    <a:pt x="0" y="14744"/>
                  </a:lnTo>
                  <a:lnTo>
                    <a:pt x="7467" y="14744"/>
                  </a:lnTo>
                  <a:lnTo>
                    <a:pt x="8928" y="20853"/>
                  </a:lnTo>
                  <a:lnTo>
                    <a:pt x="14681" y="22237"/>
                  </a:lnTo>
                  <a:lnTo>
                    <a:pt x="14681" y="14744"/>
                  </a:lnTo>
                  <a:lnTo>
                    <a:pt x="20713" y="13373"/>
                  </a:lnTo>
                  <a:lnTo>
                    <a:pt x="22161" y="7493"/>
                  </a:lnTo>
                  <a:close/>
                </a:path>
                <a:path extrusionOk="0" h="22860" w="280034">
                  <a:moveTo>
                    <a:pt x="279996" y="22237"/>
                  </a:moveTo>
                  <a:lnTo>
                    <a:pt x="279692" y="11442"/>
                  </a:lnTo>
                  <a:lnTo>
                    <a:pt x="273456" y="6540"/>
                  </a:lnTo>
                  <a:lnTo>
                    <a:pt x="264947" y="3937"/>
                  </a:lnTo>
                  <a:lnTo>
                    <a:pt x="257848" y="0"/>
                  </a:lnTo>
                  <a:lnTo>
                    <a:pt x="258267" y="10756"/>
                  </a:lnTo>
                  <a:lnTo>
                    <a:pt x="264502" y="15570"/>
                  </a:lnTo>
                  <a:lnTo>
                    <a:pt x="272935" y="18161"/>
                  </a:lnTo>
                  <a:lnTo>
                    <a:pt x="279996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19" name="Google Shape;4419;gefe2f4b35a_0_17"/>
            <p:cNvSpPr/>
            <p:nvPr/>
          </p:nvSpPr>
          <p:spPr>
            <a:xfrm>
              <a:off x="2585897" y="1615998"/>
              <a:ext cx="1644650" cy="20319"/>
            </a:xfrm>
            <a:custGeom>
              <a:rect b="b" l="l" r="r" t="t"/>
              <a:pathLst>
                <a:path extrusionOk="0" h="20319" w="1644650">
                  <a:moveTo>
                    <a:pt x="51473" y="1727"/>
                  </a:moveTo>
                  <a:lnTo>
                    <a:pt x="36855" y="3759"/>
                  </a:lnTo>
                  <a:lnTo>
                    <a:pt x="22682" y="6121"/>
                  </a:lnTo>
                  <a:lnTo>
                    <a:pt x="10045" y="9969"/>
                  </a:lnTo>
                  <a:lnTo>
                    <a:pt x="0" y="16484"/>
                  </a:lnTo>
                  <a:lnTo>
                    <a:pt x="2667" y="18923"/>
                  </a:lnTo>
                  <a:lnTo>
                    <a:pt x="8191" y="20154"/>
                  </a:lnTo>
                  <a:lnTo>
                    <a:pt x="14668" y="20154"/>
                  </a:lnTo>
                  <a:lnTo>
                    <a:pt x="25996" y="19011"/>
                  </a:lnTo>
                  <a:lnTo>
                    <a:pt x="37185" y="15582"/>
                  </a:lnTo>
                  <a:lnTo>
                    <a:pt x="46316" y="9829"/>
                  </a:lnTo>
                  <a:lnTo>
                    <a:pt x="51473" y="1727"/>
                  </a:lnTo>
                  <a:close/>
                </a:path>
                <a:path extrusionOk="0" h="20319" w="1644650">
                  <a:moveTo>
                    <a:pt x="1644624" y="9080"/>
                  </a:moveTo>
                  <a:lnTo>
                    <a:pt x="1641779" y="3949"/>
                  </a:lnTo>
                  <a:lnTo>
                    <a:pt x="1635772" y="965"/>
                  </a:lnTo>
                  <a:lnTo>
                    <a:pt x="1628241" y="0"/>
                  </a:lnTo>
                  <a:lnTo>
                    <a:pt x="1622653" y="0"/>
                  </a:lnTo>
                  <a:lnTo>
                    <a:pt x="1617154" y="1485"/>
                  </a:lnTo>
                  <a:lnTo>
                    <a:pt x="1614525" y="4241"/>
                  </a:lnTo>
                  <a:lnTo>
                    <a:pt x="1614614" y="9410"/>
                  </a:lnTo>
                  <a:lnTo>
                    <a:pt x="1622094" y="11722"/>
                  </a:lnTo>
                  <a:lnTo>
                    <a:pt x="1626565" y="17208"/>
                  </a:lnTo>
                  <a:lnTo>
                    <a:pt x="1638109" y="17208"/>
                  </a:lnTo>
                  <a:lnTo>
                    <a:pt x="1640243" y="16979"/>
                  </a:lnTo>
                  <a:lnTo>
                    <a:pt x="1642656" y="16471"/>
                  </a:lnTo>
                  <a:lnTo>
                    <a:pt x="1644624" y="908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20" name="Google Shape;4420;gefe2f4b35a_0_17"/>
            <p:cNvSpPr/>
            <p:nvPr/>
          </p:nvSpPr>
          <p:spPr>
            <a:xfrm>
              <a:off x="4198588" y="1620235"/>
              <a:ext cx="2539" cy="5714"/>
            </a:xfrm>
            <a:custGeom>
              <a:rect b="b" l="l" r="r" t="t"/>
              <a:pathLst>
                <a:path extrusionOk="0" h="5714" w="2539">
                  <a:moveTo>
                    <a:pt x="1841" y="0"/>
                  </a:moveTo>
                  <a:lnTo>
                    <a:pt x="596" y="1308"/>
                  </a:lnTo>
                  <a:lnTo>
                    <a:pt x="0" y="2895"/>
                  </a:lnTo>
                  <a:lnTo>
                    <a:pt x="330" y="4737"/>
                  </a:lnTo>
                  <a:lnTo>
                    <a:pt x="876" y="4864"/>
                  </a:lnTo>
                  <a:lnTo>
                    <a:pt x="1943" y="5168"/>
                  </a:lnTo>
                  <a:lnTo>
                    <a:pt x="1866" y="1676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21" name="Google Shape;4421;gefe2f4b35a_0_17"/>
            <p:cNvSpPr/>
            <p:nvPr/>
          </p:nvSpPr>
          <p:spPr>
            <a:xfrm>
              <a:off x="6841488" y="1618763"/>
              <a:ext cx="9525" cy="35560"/>
            </a:xfrm>
            <a:custGeom>
              <a:rect b="b" l="l" r="r" t="t"/>
              <a:pathLst>
                <a:path extrusionOk="0" h="35560" w="9525">
                  <a:moveTo>
                    <a:pt x="4905" y="0"/>
                  </a:moveTo>
                  <a:lnTo>
                    <a:pt x="4028" y="0"/>
                  </a:lnTo>
                  <a:lnTo>
                    <a:pt x="3050" y="1778"/>
                  </a:lnTo>
                  <a:lnTo>
                    <a:pt x="2022" y="6210"/>
                  </a:lnTo>
                  <a:lnTo>
                    <a:pt x="0" y="18884"/>
                  </a:lnTo>
                  <a:lnTo>
                    <a:pt x="198" y="28070"/>
                  </a:lnTo>
                  <a:lnTo>
                    <a:pt x="1927" y="33660"/>
                  </a:lnTo>
                  <a:lnTo>
                    <a:pt x="4498" y="35547"/>
                  </a:lnTo>
                  <a:lnTo>
                    <a:pt x="6251" y="35547"/>
                  </a:lnTo>
                  <a:lnTo>
                    <a:pt x="8105" y="33223"/>
                  </a:lnTo>
                  <a:lnTo>
                    <a:pt x="9223" y="28448"/>
                  </a:lnTo>
                  <a:lnTo>
                    <a:pt x="9380" y="22283"/>
                  </a:lnTo>
                  <a:lnTo>
                    <a:pt x="8616" y="12695"/>
                  </a:lnTo>
                  <a:lnTo>
                    <a:pt x="7076" y="3871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22" name="Google Shape;4422;gefe2f4b35a_0_17"/>
            <p:cNvSpPr/>
            <p:nvPr/>
          </p:nvSpPr>
          <p:spPr>
            <a:xfrm>
              <a:off x="781987" y="1624484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8559" y="0"/>
                  </a:moveTo>
                  <a:lnTo>
                    <a:pt x="6146" y="0"/>
                  </a:lnTo>
                  <a:lnTo>
                    <a:pt x="3949" y="0"/>
                  </a:lnTo>
                  <a:lnTo>
                    <a:pt x="1905" y="139"/>
                  </a:lnTo>
                  <a:lnTo>
                    <a:pt x="0" y="431"/>
                  </a:lnTo>
                  <a:lnTo>
                    <a:pt x="266" y="15125"/>
                  </a:lnTo>
                  <a:lnTo>
                    <a:pt x="7962" y="13436"/>
                  </a:lnTo>
                  <a:lnTo>
                    <a:pt x="12788" y="8788"/>
                  </a:lnTo>
                  <a:lnTo>
                    <a:pt x="13893" y="495"/>
                  </a:lnTo>
                  <a:lnTo>
                    <a:pt x="11150" y="165"/>
                  </a:lnTo>
                  <a:lnTo>
                    <a:pt x="85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23" name="Google Shape;4423;gefe2f4b35a_0_17"/>
            <p:cNvSpPr/>
            <p:nvPr/>
          </p:nvSpPr>
          <p:spPr>
            <a:xfrm>
              <a:off x="766530" y="1624914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15455" y="0"/>
                  </a:moveTo>
                  <a:lnTo>
                    <a:pt x="6705" y="1333"/>
                  </a:lnTo>
                  <a:lnTo>
                    <a:pt x="1168" y="5880"/>
                  </a:lnTo>
                  <a:lnTo>
                    <a:pt x="0" y="14808"/>
                  </a:lnTo>
                  <a:lnTo>
                    <a:pt x="2933" y="15214"/>
                  </a:lnTo>
                  <a:lnTo>
                    <a:pt x="5676" y="15430"/>
                  </a:lnTo>
                  <a:lnTo>
                    <a:pt x="10960" y="15430"/>
                  </a:lnTo>
                  <a:lnTo>
                    <a:pt x="13474" y="15189"/>
                  </a:lnTo>
                  <a:lnTo>
                    <a:pt x="15722" y="14693"/>
                  </a:lnTo>
                  <a:lnTo>
                    <a:pt x="154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24" name="Google Shape;4424;gefe2f4b35a_0_17"/>
            <p:cNvSpPr/>
            <p:nvPr/>
          </p:nvSpPr>
          <p:spPr>
            <a:xfrm>
              <a:off x="3776220" y="1634727"/>
              <a:ext cx="635" cy="1905"/>
            </a:xfrm>
            <a:custGeom>
              <a:rect b="b" l="l" r="r" t="t"/>
              <a:pathLst>
                <a:path extrusionOk="0" h="1905" w="635">
                  <a:moveTo>
                    <a:pt x="203" y="0"/>
                  </a:moveTo>
                  <a:lnTo>
                    <a:pt x="63" y="12"/>
                  </a:lnTo>
                  <a:lnTo>
                    <a:pt x="50" y="469"/>
                  </a:lnTo>
                  <a:lnTo>
                    <a:pt x="127" y="914"/>
                  </a:lnTo>
                  <a:lnTo>
                    <a:pt x="241" y="1346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25" name="Google Shape;4425;gefe2f4b35a_0_17"/>
            <p:cNvSpPr/>
            <p:nvPr/>
          </p:nvSpPr>
          <p:spPr>
            <a:xfrm>
              <a:off x="3776159" y="1626407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8978" y="0"/>
                  </a:moveTo>
                  <a:lnTo>
                    <a:pt x="6172" y="0"/>
                  </a:lnTo>
                  <a:lnTo>
                    <a:pt x="2019" y="0"/>
                  </a:lnTo>
                  <a:lnTo>
                    <a:pt x="25" y="3606"/>
                  </a:lnTo>
                  <a:lnTo>
                    <a:pt x="0" y="7594"/>
                  </a:lnTo>
                  <a:lnTo>
                    <a:pt x="63" y="8331"/>
                  </a:lnTo>
                  <a:lnTo>
                    <a:pt x="266" y="8318"/>
                  </a:lnTo>
                  <a:lnTo>
                    <a:pt x="304" y="9664"/>
                  </a:lnTo>
                  <a:lnTo>
                    <a:pt x="977" y="12293"/>
                  </a:lnTo>
                  <a:lnTo>
                    <a:pt x="2793" y="14427"/>
                  </a:lnTo>
                  <a:lnTo>
                    <a:pt x="8585" y="14427"/>
                  </a:lnTo>
                  <a:lnTo>
                    <a:pt x="12598" y="12217"/>
                  </a:lnTo>
                  <a:lnTo>
                    <a:pt x="17602" y="6057"/>
                  </a:lnTo>
                  <a:lnTo>
                    <a:pt x="12776" y="1651"/>
                  </a:lnTo>
                  <a:lnTo>
                    <a:pt x="8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26" name="Google Shape;4426;gefe2f4b35a_0_17"/>
            <p:cNvSpPr/>
            <p:nvPr/>
          </p:nvSpPr>
          <p:spPr>
            <a:xfrm>
              <a:off x="9605778" y="1624975"/>
              <a:ext cx="23495" cy="22860"/>
            </a:xfrm>
            <a:custGeom>
              <a:rect b="b" l="l" r="r" t="t"/>
              <a:pathLst>
                <a:path extrusionOk="0" h="22860" w="23495">
                  <a:moveTo>
                    <a:pt x="0" y="0"/>
                  </a:moveTo>
                  <a:lnTo>
                    <a:pt x="0" y="22237"/>
                  </a:lnTo>
                  <a:lnTo>
                    <a:pt x="14693" y="22237"/>
                  </a:lnTo>
                  <a:lnTo>
                    <a:pt x="19291" y="21894"/>
                  </a:lnTo>
                  <a:lnTo>
                    <a:pt x="23304" y="21094"/>
                  </a:lnTo>
                  <a:lnTo>
                    <a:pt x="22123" y="14757"/>
                  </a:lnTo>
                  <a:lnTo>
                    <a:pt x="15519" y="12074"/>
                  </a:lnTo>
                  <a:lnTo>
                    <a:pt x="10642" y="7678"/>
                  </a:lnTo>
                  <a:lnTo>
                    <a:pt x="5974" y="3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27" name="Google Shape;4427;gefe2f4b35a_0_17"/>
            <p:cNvSpPr/>
            <p:nvPr/>
          </p:nvSpPr>
          <p:spPr>
            <a:xfrm>
              <a:off x="987508" y="1632786"/>
              <a:ext cx="44450" cy="26669"/>
            </a:xfrm>
            <a:custGeom>
              <a:rect b="b" l="l" r="r" t="t"/>
              <a:pathLst>
                <a:path extrusionOk="0" h="26669" w="44450">
                  <a:moveTo>
                    <a:pt x="10287" y="0"/>
                  </a:moveTo>
                  <a:lnTo>
                    <a:pt x="6972" y="0"/>
                  </a:lnTo>
                  <a:lnTo>
                    <a:pt x="4051" y="0"/>
                  </a:lnTo>
                  <a:lnTo>
                    <a:pt x="1689" y="1790"/>
                  </a:lnTo>
                  <a:lnTo>
                    <a:pt x="0" y="6946"/>
                  </a:lnTo>
                  <a:lnTo>
                    <a:pt x="9463" y="11023"/>
                  </a:lnTo>
                  <a:lnTo>
                    <a:pt x="27674" y="23668"/>
                  </a:lnTo>
                  <a:lnTo>
                    <a:pt x="35166" y="26352"/>
                  </a:lnTo>
                  <a:lnTo>
                    <a:pt x="39916" y="26352"/>
                  </a:lnTo>
                  <a:lnTo>
                    <a:pt x="43192" y="21488"/>
                  </a:lnTo>
                  <a:lnTo>
                    <a:pt x="43992" y="6946"/>
                  </a:lnTo>
                  <a:lnTo>
                    <a:pt x="40728" y="8559"/>
                  </a:lnTo>
                  <a:lnTo>
                    <a:pt x="37592" y="9207"/>
                  </a:lnTo>
                  <a:lnTo>
                    <a:pt x="28867" y="9207"/>
                  </a:lnTo>
                  <a:lnTo>
                    <a:pt x="23622" y="6908"/>
                  </a:lnTo>
                  <a:lnTo>
                    <a:pt x="14338" y="2298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28" name="Google Shape;4428;gefe2f4b35a_0_17"/>
            <p:cNvSpPr/>
            <p:nvPr/>
          </p:nvSpPr>
          <p:spPr>
            <a:xfrm>
              <a:off x="3528801" y="1632437"/>
              <a:ext cx="19050" cy="37464"/>
            </a:xfrm>
            <a:custGeom>
              <a:rect b="b" l="l" r="r" t="t"/>
              <a:pathLst>
                <a:path extrusionOk="0" h="37464" w="19050">
                  <a:moveTo>
                    <a:pt x="1142" y="0"/>
                  </a:moveTo>
                  <a:lnTo>
                    <a:pt x="0" y="38"/>
                  </a:lnTo>
                  <a:lnTo>
                    <a:pt x="2417" y="10467"/>
                  </a:lnTo>
                  <a:lnTo>
                    <a:pt x="4706" y="21091"/>
                  </a:lnTo>
                  <a:lnTo>
                    <a:pt x="8313" y="30463"/>
                  </a:lnTo>
                  <a:lnTo>
                    <a:pt x="14681" y="37134"/>
                  </a:lnTo>
                  <a:lnTo>
                    <a:pt x="18545" y="28466"/>
                  </a:lnTo>
                  <a:lnTo>
                    <a:pt x="18332" y="16019"/>
                  </a:lnTo>
                  <a:lnTo>
                    <a:pt x="12909" y="484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29" name="Google Shape;4429;gefe2f4b35a_0_17"/>
            <p:cNvSpPr/>
            <p:nvPr/>
          </p:nvSpPr>
          <p:spPr>
            <a:xfrm>
              <a:off x="4601997" y="1632469"/>
              <a:ext cx="17145" cy="23494"/>
            </a:xfrm>
            <a:custGeom>
              <a:rect b="b" l="l" r="r" t="t"/>
              <a:pathLst>
                <a:path extrusionOk="0" h="23494" w="17145">
                  <a:moveTo>
                    <a:pt x="2035" y="0"/>
                  </a:moveTo>
                  <a:lnTo>
                    <a:pt x="0" y="8096"/>
                  </a:lnTo>
                  <a:lnTo>
                    <a:pt x="1678" y="15667"/>
                  </a:lnTo>
                  <a:lnTo>
                    <a:pt x="5659" y="21268"/>
                  </a:lnTo>
                  <a:lnTo>
                    <a:pt x="10531" y="23456"/>
                  </a:lnTo>
                  <a:lnTo>
                    <a:pt x="13363" y="23456"/>
                  </a:lnTo>
                  <a:lnTo>
                    <a:pt x="15929" y="20980"/>
                  </a:lnTo>
                  <a:lnTo>
                    <a:pt x="16983" y="14744"/>
                  </a:lnTo>
                  <a:lnTo>
                    <a:pt x="11666" y="12683"/>
                  </a:lnTo>
                  <a:lnTo>
                    <a:pt x="8885" y="8020"/>
                  </a:lnTo>
                  <a:lnTo>
                    <a:pt x="6415" y="3032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30" name="Google Shape;4430;gefe2f4b35a_0_17"/>
            <p:cNvSpPr/>
            <p:nvPr/>
          </p:nvSpPr>
          <p:spPr>
            <a:xfrm>
              <a:off x="7743901" y="1631517"/>
              <a:ext cx="2016759" cy="18414"/>
            </a:xfrm>
            <a:custGeom>
              <a:rect b="b" l="l" r="r" t="t"/>
              <a:pathLst>
                <a:path extrusionOk="0" h="18414" w="2016759">
                  <a:moveTo>
                    <a:pt x="18021" y="5384"/>
                  </a:moveTo>
                  <a:lnTo>
                    <a:pt x="15379" y="2755"/>
                  </a:lnTo>
                  <a:lnTo>
                    <a:pt x="9956" y="1879"/>
                  </a:lnTo>
                  <a:lnTo>
                    <a:pt x="4241" y="2717"/>
                  </a:lnTo>
                  <a:lnTo>
                    <a:pt x="215" y="5283"/>
                  </a:lnTo>
                  <a:lnTo>
                    <a:pt x="0" y="9601"/>
                  </a:lnTo>
                  <a:lnTo>
                    <a:pt x="5715" y="15709"/>
                  </a:lnTo>
                  <a:lnTo>
                    <a:pt x="15570" y="9715"/>
                  </a:lnTo>
                  <a:lnTo>
                    <a:pt x="18021" y="5384"/>
                  </a:lnTo>
                  <a:close/>
                </a:path>
                <a:path extrusionOk="0" h="18414" w="2016759">
                  <a:moveTo>
                    <a:pt x="2016379" y="8216"/>
                  </a:moveTo>
                  <a:lnTo>
                    <a:pt x="2012734" y="8940"/>
                  </a:lnTo>
                  <a:lnTo>
                    <a:pt x="2009508" y="9245"/>
                  </a:lnTo>
                  <a:lnTo>
                    <a:pt x="1998535" y="9245"/>
                  </a:lnTo>
                  <a:lnTo>
                    <a:pt x="1975256" y="0"/>
                  </a:lnTo>
                  <a:lnTo>
                    <a:pt x="1967166" y="0"/>
                  </a:lnTo>
                  <a:lnTo>
                    <a:pt x="1964321" y="0"/>
                  </a:lnTo>
                  <a:lnTo>
                    <a:pt x="1961210" y="279"/>
                  </a:lnTo>
                  <a:lnTo>
                    <a:pt x="1957717" y="952"/>
                  </a:lnTo>
                  <a:lnTo>
                    <a:pt x="1957933" y="8991"/>
                  </a:lnTo>
                  <a:lnTo>
                    <a:pt x="1963127" y="14287"/>
                  </a:lnTo>
                  <a:lnTo>
                    <a:pt x="1971852" y="17221"/>
                  </a:lnTo>
                  <a:lnTo>
                    <a:pt x="1982597" y="18110"/>
                  </a:lnTo>
                  <a:lnTo>
                    <a:pt x="1994065" y="17310"/>
                  </a:lnTo>
                  <a:lnTo>
                    <a:pt x="2004555" y="15151"/>
                  </a:lnTo>
                  <a:lnTo>
                    <a:pt x="2012518" y="12001"/>
                  </a:lnTo>
                  <a:lnTo>
                    <a:pt x="2016379" y="82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31" name="Google Shape;4431;gefe2f4b35a_0_17"/>
            <p:cNvSpPr/>
            <p:nvPr/>
          </p:nvSpPr>
          <p:spPr>
            <a:xfrm>
              <a:off x="2458398" y="1638255"/>
              <a:ext cx="17144" cy="10160"/>
            </a:xfrm>
            <a:custGeom>
              <a:rect b="b" l="l" r="r" t="t"/>
              <a:pathLst>
                <a:path extrusionOk="0" h="10160" w="17144">
                  <a:moveTo>
                    <a:pt x="6476" y="0"/>
                  </a:moveTo>
                  <a:lnTo>
                    <a:pt x="2857" y="0"/>
                  </a:lnTo>
                  <a:lnTo>
                    <a:pt x="1816" y="0"/>
                  </a:lnTo>
                  <a:lnTo>
                    <a:pt x="0" y="101"/>
                  </a:lnTo>
                  <a:lnTo>
                    <a:pt x="660" y="9969"/>
                  </a:lnTo>
                  <a:lnTo>
                    <a:pt x="1574" y="10033"/>
                  </a:lnTo>
                  <a:lnTo>
                    <a:pt x="6832" y="10033"/>
                  </a:lnTo>
                  <a:lnTo>
                    <a:pt x="12484" y="7848"/>
                  </a:lnTo>
                  <a:lnTo>
                    <a:pt x="16967" y="1473"/>
                  </a:lnTo>
                  <a:lnTo>
                    <a:pt x="11125" y="431"/>
                  </a:lnTo>
                  <a:lnTo>
                    <a:pt x="64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32" name="Google Shape;4432;gefe2f4b35a_0_17"/>
            <p:cNvSpPr/>
            <p:nvPr/>
          </p:nvSpPr>
          <p:spPr>
            <a:xfrm>
              <a:off x="2449822" y="1638357"/>
              <a:ext cx="9525" cy="10160"/>
            </a:xfrm>
            <a:custGeom>
              <a:rect b="b" l="l" r="r" t="t"/>
              <a:pathLst>
                <a:path extrusionOk="0" h="10160" w="9525">
                  <a:moveTo>
                    <a:pt x="8572" y="0"/>
                  </a:moveTo>
                  <a:lnTo>
                    <a:pt x="2095" y="495"/>
                  </a:lnTo>
                  <a:lnTo>
                    <a:pt x="0" y="2705"/>
                  </a:lnTo>
                  <a:lnTo>
                    <a:pt x="1244" y="7200"/>
                  </a:lnTo>
                  <a:lnTo>
                    <a:pt x="4737" y="9474"/>
                  </a:lnTo>
                  <a:lnTo>
                    <a:pt x="9232" y="9867"/>
                  </a:lnTo>
                  <a:lnTo>
                    <a:pt x="85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33" name="Google Shape;4433;gefe2f4b35a_0_17"/>
            <p:cNvSpPr/>
            <p:nvPr/>
          </p:nvSpPr>
          <p:spPr>
            <a:xfrm>
              <a:off x="13406464" y="1639226"/>
              <a:ext cx="88900" cy="30480"/>
            </a:xfrm>
            <a:custGeom>
              <a:rect b="b" l="l" r="r" t="t"/>
              <a:pathLst>
                <a:path extrusionOk="0" h="30480" w="88900">
                  <a:moveTo>
                    <a:pt x="51816" y="15494"/>
                  </a:moveTo>
                  <a:lnTo>
                    <a:pt x="49352" y="15570"/>
                  </a:lnTo>
                  <a:lnTo>
                    <a:pt x="38938" y="13652"/>
                  </a:lnTo>
                  <a:lnTo>
                    <a:pt x="30988" y="9194"/>
                  </a:lnTo>
                  <a:lnTo>
                    <a:pt x="23634" y="4152"/>
                  </a:lnTo>
                  <a:lnTo>
                    <a:pt x="15011" y="508"/>
                  </a:lnTo>
                  <a:lnTo>
                    <a:pt x="11531" y="8229"/>
                  </a:lnTo>
                  <a:lnTo>
                    <a:pt x="3479" y="22555"/>
                  </a:lnTo>
                  <a:lnTo>
                    <a:pt x="0" y="30353"/>
                  </a:lnTo>
                  <a:lnTo>
                    <a:pt x="7607" y="27317"/>
                  </a:lnTo>
                  <a:lnTo>
                    <a:pt x="14224" y="26530"/>
                  </a:lnTo>
                  <a:lnTo>
                    <a:pt x="23063" y="26530"/>
                  </a:lnTo>
                  <a:lnTo>
                    <a:pt x="33502" y="27393"/>
                  </a:lnTo>
                  <a:lnTo>
                    <a:pt x="42519" y="27393"/>
                  </a:lnTo>
                  <a:lnTo>
                    <a:pt x="47663" y="25412"/>
                  </a:lnTo>
                  <a:lnTo>
                    <a:pt x="51816" y="15494"/>
                  </a:lnTo>
                  <a:close/>
                </a:path>
                <a:path extrusionOk="0" h="30480" w="88900">
                  <a:moveTo>
                    <a:pt x="88671" y="508"/>
                  </a:moveTo>
                  <a:lnTo>
                    <a:pt x="85928" y="177"/>
                  </a:lnTo>
                  <a:lnTo>
                    <a:pt x="83350" y="0"/>
                  </a:lnTo>
                  <a:lnTo>
                    <a:pt x="80949" y="0"/>
                  </a:lnTo>
                  <a:lnTo>
                    <a:pt x="72478" y="901"/>
                  </a:lnTo>
                  <a:lnTo>
                    <a:pt x="65913" y="3683"/>
                  </a:lnTo>
                  <a:lnTo>
                    <a:pt x="61379" y="8496"/>
                  </a:lnTo>
                  <a:lnTo>
                    <a:pt x="59004" y="15494"/>
                  </a:lnTo>
                  <a:lnTo>
                    <a:pt x="61785" y="15824"/>
                  </a:lnTo>
                  <a:lnTo>
                    <a:pt x="64389" y="16002"/>
                  </a:lnTo>
                  <a:lnTo>
                    <a:pt x="66827" y="16002"/>
                  </a:lnTo>
                  <a:lnTo>
                    <a:pt x="75285" y="15113"/>
                  </a:lnTo>
                  <a:lnTo>
                    <a:pt x="81876" y="12344"/>
                  </a:lnTo>
                  <a:lnTo>
                    <a:pt x="86385" y="7518"/>
                  </a:lnTo>
                  <a:lnTo>
                    <a:pt x="88671" y="50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34" name="Google Shape;4434;gefe2f4b35a_0_17"/>
            <p:cNvSpPr/>
            <p:nvPr/>
          </p:nvSpPr>
          <p:spPr>
            <a:xfrm>
              <a:off x="389839" y="1646757"/>
              <a:ext cx="5162550" cy="30480"/>
            </a:xfrm>
            <a:custGeom>
              <a:rect b="b" l="l" r="r" t="t"/>
              <a:pathLst>
                <a:path extrusionOk="0" h="30480" w="5162550">
                  <a:moveTo>
                    <a:pt x="27343" y="8610"/>
                  </a:moveTo>
                  <a:lnTo>
                    <a:pt x="26073" y="3975"/>
                  </a:lnTo>
                  <a:lnTo>
                    <a:pt x="21094" y="1231"/>
                  </a:lnTo>
                  <a:lnTo>
                    <a:pt x="14236" y="330"/>
                  </a:lnTo>
                  <a:lnTo>
                    <a:pt x="7137" y="330"/>
                  </a:lnTo>
                  <a:lnTo>
                    <a:pt x="0" y="2959"/>
                  </a:lnTo>
                  <a:lnTo>
                    <a:pt x="850" y="7962"/>
                  </a:lnTo>
                  <a:lnTo>
                    <a:pt x="1003" y="7924"/>
                  </a:lnTo>
                  <a:lnTo>
                    <a:pt x="5702" y="8674"/>
                  </a:lnTo>
                  <a:lnTo>
                    <a:pt x="13817" y="10528"/>
                  </a:lnTo>
                  <a:lnTo>
                    <a:pt x="21043" y="12915"/>
                  </a:lnTo>
                  <a:lnTo>
                    <a:pt x="23050" y="15214"/>
                  </a:lnTo>
                  <a:lnTo>
                    <a:pt x="27343" y="8610"/>
                  </a:lnTo>
                  <a:close/>
                </a:path>
                <a:path extrusionOk="0" h="30480" w="5162550">
                  <a:moveTo>
                    <a:pt x="302983" y="457"/>
                  </a:moveTo>
                  <a:lnTo>
                    <a:pt x="295033" y="0"/>
                  </a:lnTo>
                  <a:lnTo>
                    <a:pt x="291261" y="0"/>
                  </a:lnTo>
                  <a:lnTo>
                    <a:pt x="281774" y="609"/>
                  </a:lnTo>
                  <a:lnTo>
                    <a:pt x="273939" y="2895"/>
                  </a:lnTo>
                  <a:lnTo>
                    <a:pt x="268478" y="7531"/>
                  </a:lnTo>
                  <a:lnTo>
                    <a:pt x="266153" y="15214"/>
                  </a:lnTo>
                  <a:lnTo>
                    <a:pt x="274256" y="15684"/>
                  </a:lnTo>
                  <a:lnTo>
                    <a:pt x="278066" y="15684"/>
                  </a:lnTo>
                  <a:lnTo>
                    <a:pt x="287426" y="15074"/>
                  </a:lnTo>
                  <a:lnTo>
                    <a:pt x="295160" y="12801"/>
                  </a:lnTo>
                  <a:lnTo>
                    <a:pt x="300570" y="8153"/>
                  </a:lnTo>
                  <a:lnTo>
                    <a:pt x="302983" y="457"/>
                  </a:lnTo>
                  <a:close/>
                </a:path>
                <a:path extrusionOk="0" h="30480" w="5162550">
                  <a:moveTo>
                    <a:pt x="1105827" y="7962"/>
                  </a:moveTo>
                  <a:lnTo>
                    <a:pt x="1101585" y="3733"/>
                  </a:lnTo>
                  <a:lnTo>
                    <a:pt x="1095921" y="1333"/>
                  </a:lnTo>
                  <a:lnTo>
                    <a:pt x="1090676" y="1333"/>
                  </a:lnTo>
                  <a:lnTo>
                    <a:pt x="1083767" y="1333"/>
                  </a:lnTo>
                  <a:lnTo>
                    <a:pt x="1077595" y="5511"/>
                  </a:lnTo>
                  <a:lnTo>
                    <a:pt x="1076464" y="15214"/>
                  </a:lnTo>
                  <a:lnTo>
                    <a:pt x="1078191" y="15062"/>
                  </a:lnTo>
                  <a:lnTo>
                    <a:pt x="1097241" y="15087"/>
                  </a:lnTo>
                  <a:lnTo>
                    <a:pt x="1104493" y="14338"/>
                  </a:lnTo>
                  <a:lnTo>
                    <a:pt x="1105827" y="7962"/>
                  </a:lnTo>
                  <a:close/>
                </a:path>
                <a:path extrusionOk="0" h="30480" w="5162550">
                  <a:moveTo>
                    <a:pt x="5162461" y="21399"/>
                  </a:moveTo>
                  <a:lnTo>
                    <a:pt x="5160022" y="16078"/>
                  </a:lnTo>
                  <a:lnTo>
                    <a:pt x="5155717" y="12611"/>
                  </a:lnTo>
                  <a:lnTo>
                    <a:pt x="5150497" y="10058"/>
                  </a:lnTo>
                  <a:lnTo>
                    <a:pt x="5149977" y="16675"/>
                  </a:lnTo>
                  <a:lnTo>
                    <a:pt x="5149367" y="23279"/>
                  </a:lnTo>
                  <a:lnTo>
                    <a:pt x="5148694" y="29870"/>
                  </a:lnTo>
                  <a:lnTo>
                    <a:pt x="5151044" y="29870"/>
                  </a:lnTo>
                  <a:lnTo>
                    <a:pt x="5155095" y="30035"/>
                  </a:lnTo>
                  <a:lnTo>
                    <a:pt x="5162461" y="2139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35" name="Google Shape;4435;gefe2f4b35a_0_17"/>
            <p:cNvSpPr/>
            <p:nvPr/>
          </p:nvSpPr>
          <p:spPr>
            <a:xfrm>
              <a:off x="5510080" y="1647209"/>
              <a:ext cx="44450" cy="37464"/>
            </a:xfrm>
            <a:custGeom>
              <a:rect b="b" l="l" r="r" t="t"/>
              <a:pathLst>
                <a:path extrusionOk="0" h="37464" w="44450">
                  <a:moveTo>
                    <a:pt x="42227" y="20942"/>
                  </a:moveTo>
                  <a:lnTo>
                    <a:pt x="37312" y="26682"/>
                  </a:lnTo>
                  <a:lnTo>
                    <a:pt x="34874" y="29578"/>
                  </a:lnTo>
                  <a:lnTo>
                    <a:pt x="38861" y="29730"/>
                  </a:lnTo>
                  <a:lnTo>
                    <a:pt x="41998" y="29730"/>
                  </a:lnTo>
                  <a:lnTo>
                    <a:pt x="43192" y="29692"/>
                  </a:lnTo>
                  <a:lnTo>
                    <a:pt x="44335" y="29616"/>
                  </a:lnTo>
                  <a:lnTo>
                    <a:pt x="44094" y="26263"/>
                  </a:lnTo>
                  <a:lnTo>
                    <a:pt x="43357" y="23406"/>
                  </a:lnTo>
                  <a:lnTo>
                    <a:pt x="42227" y="20942"/>
                  </a:lnTo>
                  <a:close/>
                </a:path>
                <a:path extrusionOk="0" h="37464" w="44450">
                  <a:moveTo>
                    <a:pt x="0" y="0"/>
                  </a:moveTo>
                  <a:lnTo>
                    <a:pt x="3696" y="13645"/>
                  </a:lnTo>
                  <a:lnTo>
                    <a:pt x="2857" y="23126"/>
                  </a:lnTo>
                  <a:lnTo>
                    <a:pt x="4275" y="30293"/>
                  </a:lnTo>
                  <a:lnTo>
                    <a:pt x="14744" y="36995"/>
                  </a:lnTo>
                  <a:lnTo>
                    <a:pt x="15582" y="30657"/>
                  </a:lnTo>
                  <a:lnTo>
                    <a:pt x="21412" y="29464"/>
                  </a:lnTo>
                  <a:lnTo>
                    <a:pt x="28460" y="29413"/>
                  </a:lnTo>
                  <a:lnTo>
                    <a:pt x="29133" y="22821"/>
                  </a:lnTo>
                  <a:lnTo>
                    <a:pt x="29743" y="16217"/>
                  </a:lnTo>
                  <a:lnTo>
                    <a:pt x="30264" y="9601"/>
                  </a:lnTo>
                  <a:lnTo>
                    <a:pt x="23151" y="6781"/>
                  </a:lnTo>
                  <a:lnTo>
                    <a:pt x="15451" y="4529"/>
                  </a:lnTo>
                  <a:lnTo>
                    <a:pt x="7591" y="24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36" name="Google Shape;4436;gefe2f4b35a_0_17"/>
            <p:cNvSpPr/>
            <p:nvPr/>
          </p:nvSpPr>
          <p:spPr>
            <a:xfrm>
              <a:off x="1435443" y="1653323"/>
              <a:ext cx="1091564" cy="16510"/>
            </a:xfrm>
            <a:custGeom>
              <a:rect b="b" l="l" r="r" t="t"/>
              <a:pathLst>
                <a:path extrusionOk="0" h="16510" w="1091564">
                  <a:moveTo>
                    <a:pt x="25603" y="9220"/>
                  </a:moveTo>
                  <a:lnTo>
                    <a:pt x="23304" y="4127"/>
                  </a:lnTo>
                  <a:lnTo>
                    <a:pt x="18135" y="1041"/>
                  </a:lnTo>
                  <a:lnTo>
                    <a:pt x="11722" y="0"/>
                  </a:lnTo>
                  <a:lnTo>
                    <a:pt x="5588" y="0"/>
                  </a:lnTo>
                  <a:lnTo>
                    <a:pt x="0" y="2819"/>
                  </a:lnTo>
                  <a:lnTo>
                    <a:pt x="1206" y="8648"/>
                  </a:lnTo>
                  <a:lnTo>
                    <a:pt x="5778" y="9347"/>
                  </a:lnTo>
                  <a:lnTo>
                    <a:pt x="9842" y="9804"/>
                  </a:lnTo>
                  <a:lnTo>
                    <a:pt x="8712" y="16256"/>
                  </a:lnTo>
                  <a:lnTo>
                    <a:pt x="23380" y="16256"/>
                  </a:lnTo>
                  <a:lnTo>
                    <a:pt x="25603" y="9220"/>
                  </a:lnTo>
                  <a:close/>
                </a:path>
                <a:path extrusionOk="0" h="16510" w="1091564">
                  <a:moveTo>
                    <a:pt x="1091399" y="1397"/>
                  </a:moveTo>
                  <a:lnTo>
                    <a:pt x="1083627" y="977"/>
                  </a:lnTo>
                  <a:lnTo>
                    <a:pt x="1079931" y="977"/>
                  </a:lnTo>
                  <a:lnTo>
                    <a:pt x="1070444" y="1574"/>
                  </a:lnTo>
                  <a:lnTo>
                    <a:pt x="1062570" y="3835"/>
                  </a:lnTo>
                  <a:lnTo>
                    <a:pt x="1057059" y="8496"/>
                  </a:lnTo>
                  <a:lnTo>
                    <a:pt x="1054595" y="16256"/>
                  </a:lnTo>
                  <a:lnTo>
                    <a:pt x="1058024" y="16421"/>
                  </a:lnTo>
                  <a:lnTo>
                    <a:pt x="1059662" y="16421"/>
                  </a:lnTo>
                  <a:lnTo>
                    <a:pt x="1070457" y="15481"/>
                  </a:lnTo>
                  <a:lnTo>
                    <a:pt x="1079373" y="12661"/>
                  </a:lnTo>
                  <a:lnTo>
                    <a:pt x="1086358" y="7962"/>
                  </a:lnTo>
                  <a:lnTo>
                    <a:pt x="1091399" y="13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37" name="Google Shape;4437;gefe2f4b35a_0_17"/>
            <p:cNvSpPr/>
            <p:nvPr/>
          </p:nvSpPr>
          <p:spPr>
            <a:xfrm>
              <a:off x="7167499" y="1653909"/>
              <a:ext cx="37465" cy="22225"/>
            </a:xfrm>
            <a:custGeom>
              <a:rect b="b" l="l" r="r" t="t"/>
              <a:pathLst>
                <a:path extrusionOk="0" h="22225" w="37465">
                  <a:moveTo>
                    <a:pt x="10236" y="0"/>
                  </a:moveTo>
                  <a:lnTo>
                    <a:pt x="7061" y="0"/>
                  </a:lnTo>
                  <a:lnTo>
                    <a:pt x="3657" y="254"/>
                  </a:lnTo>
                  <a:lnTo>
                    <a:pt x="0" y="800"/>
                  </a:lnTo>
                  <a:lnTo>
                    <a:pt x="1180" y="9702"/>
                  </a:lnTo>
                  <a:lnTo>
                    <a:pt x="6040" y="16386"/>
                  </a:lnTo>
                  <a:lnTo>
                    <a:pt x="13189" y="20588"/>
                  </a:lnTo>
                  <a:lnTo>
                    <a:pt x="21234" y="22047"/>
                  </a:lnTo>
                  <a:lnTo>
                    <a:pt x="29083" y="22047"/>
                  </a:lnTo>
                  <a:lnTo>
                    <a:pt x="36233" y="17754"/>
                  </a:lnTo>
                  <a:lnTo>
                    <a:pt x="36855" y="8064"/>
                  </a:lnTo>
                  <a:lnTo>
                    <a:pt x="31540" y="4816"/>
                  </a:lnTo>
                  <a:lnTo>
                    <a:pt x="25407" y="2265"/>
                  </a:lnTo>
                  <a:lnTo>
                    <a:pt x="18344" y="597"/>
                  </a:lnTo>
                  <a:lnTo>
                    <a:pt x="102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38" name="Google Shape;4438;gefe2f4b35a_0_17"/>
            <p:cNvSpPr/>
            <p:nvPr/>
          </p:nvSpPr>
          <p:spPr>
            <a:xfrm>
              <a:off x="2158568" y="1661972"/>
              <a:ext cx="897255" cy="22860"/>
            </a:xfrm>
            <a:custGeom>
              <a:rect b="b" l="l" r="r" t="t"/>
              <a:pathLst>
                <a:path extrusionOk="0" h="22860" w="897255">
                  <a:moveTo>
                    <a:pt x="29641" y="22237"/>
                  </a:moveTo>
                  <a:lnTo>
                    <a:pt x="27952" y="10960"/>
                  </a:lnTo>
                  <a:lnTo>
                    <a:pt x="20967" y="4991"/>
                  </a:lnTo>
                  <a:lnTo>
                    <a:pt x="10896" y="2082"/>
                  </a:lnTo>
                  <a:lnTo>
                    <a:pt x="0" y="0"/>
                  </a:lnTo>
                  <a:lnTo>
                    <a:pt x="1752" y="11353"/>
                  </a:lnTo>
                  <a:lnTo>
                    <a:pt x="8661" y="17335"/>
                  </a:lnTo>
                  <a:lnTo>
                    <a:pt x="18656" y="20218"/>
                  </a:lnTo>
                  <a:lnTo>
                    <a:pt x="29641" y="22237"/>
                  </a:lnTo>
                  <a:close/>
                </a:path>
                <a:path extrusionOk="0" h="22860" w="897255">
                  <a:moveTo>
                    <a:pt x="896988" y="4597"/>
                  </a:moveTo>
                  <a:lnTo>
                    <a:pt x="891387" y="0"/>
                  </a:lnTo>
                  <a:lnTo>
                    <a:pt x="889076" y="6426"/>
                  </a:lnTo>
                  <a:lnTo>
                    <a:pt x="886028" y="12420"/>
                  </a:lnTo>
                  <a:lnTo>
                    <a:pt x="885659" y="17754"/>
                  </a:lnTo>
                  <a:lnTo>
                    <a:pt x="891387" y="22237"/>
                  </a:lnTo>
                  <a:lnTo>
                    <a:pt x="893584" y="15900"/>
                  </a:lnTo>
                  <a:lnTo>
                    <a:pt x="896581" y="9956"/>
                  </a:lnTo>
                  <a:lnTo>
                    <a:pt x="896988" y="459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39" name="Google Shape;4439;gefe2f4b35a_0_17"/>
            <p:cNvSpPr/>
            <p:nvPr/>
          </p:nvSpPr>
          <p:spPr>
            <a:xfrm>
              <a:off x="7801089" y="166196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99" y="8432"/>
                  </a:lnTo>
                  <a:lnTo>
                    <a:pt x="3798" y="14747"/>
                  </a:lnTo>
                  <a:lnTo>
                    <a:pt x="8481" y="19248"/>
                  </a:lnTo>
                  <a:lnTo>
                    <a:pt x="14731" y="22237"/>
                  </a:lnTo>
                  <a:lnTo>
                    <a:pt x="13896" y="13869"/>
                  </a:lnTo>
                  <a:lnTo>
                    <a:pt x="10895" y="7575"/>
                  </a:lnTo>
                  <a:lnTo>
                    <a:pt x="6129" y="30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40" name="Google Shape;4440;gefe2f4b35a_0_17"/>
            <p:cNvSpPr/>
            <p:nvPr/>
          </p:nvSpPr>
          <p:spPr>
            <a:xfrm>
              <a:off x="2328062" y="1669566"/>
              <a:ext cx="862330" cy="41910"/>
            </a:xfrm>
            <a:custGeom>
              <a:rect b="b" l="l" r="r" t="t"/>
              <a:pathLst>
                <a:path extrusionOk="0" h="41910" w="862330">
                  <a:moveTo>
                    <a:pt x="22148" y="0"/>
                  </a:moveTo>
                  <a:lnTo>
                    <a:pt x="0" y="0"/>
                  </a:lnTo>
                  <a:lnTo>
                    <a:pt x="0" y="14630"/>
                  </a:lnTo>
                  <a:lnTo>
                    <a:pt x="22148" y="14630"/>
                  </a:lnTo>
                  <a:lnTo>
                    <a:pt x="22148" y="0"/>
                  </a:lnTo>
                  <a:close/>
                </a:path>
                <a:path extrusionOk="0" h="41910" w="862330">
                  <a:moveTo>
                    <a:pt x="861745" y="14643"/>
                  </a:moveTo>
                  <a:lnTo>
                    <a:pt x="851204" y="14655"/>
                  </a:lnTo>
                  <a:lnTo>
                    <a:pt x="839571" y="7264"/>
                  </a:lnTo>
                  <a:lnTo>
                    <a:pt x="836345" y="17005"/>
                  </a:lnTo>
                  <a:lnTo>
                    <a:pt x="830605" y="24206"/>
                  </a:lnTo>
                  <a:lnTo>
                    <a:pt x="823912" y="30378"/>
                  </a:lnTo>
                  <a:lnTo>
                    <a:pt x="817803" y="36995"/>
                  </a:lnTo>
                  <a:lnTo>
                    <a:pt x="821131" y="40195"/>
                  </a:lnTo>
                  <a:lnTo>
                    <a:pt x="824268" y="41503"/>
                  </a:lnTo>
                  <a:lnTo>
                    <a:pt x="827290" y="41503"/>
                  </a:lnTo>
                  <a:lnTo>
                    <a:pt x="835990" y="38163"/>
                  </a:lnTo>
                  <a:lnTo>
                    <a:pt x="844372" y="30353"/>
                  </a:lnTo>
                  <a:lnTo>
                    <a:pt x="852817" y="21399"/>
                  </a:lnTo>
                  <a:lnTo>
                    <a:pt x="861745" y="1464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41" name="Google Shape;4441;gefe2f4b35a_0_17"/>
            <p:cNvSpPr/>
            <p:nvPr/>
          </p:nvSpPr>
          <p:spPr>
            <a:xfrm>
              <a:off x="11911416" y="167682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9311" y="0"/>
                  </a:moveTo>
                  <a:lnTo>
                    <a:pt x="7213" y="0"/>
                  </a:lnTo>
                  <a:lnTo>
                    <a:pt x="7454" y="10375"/>
                  </a:lnTo>
                  <a:lnTo>
                    <a:pt x="3733" y="16471"/>
                  </a:lnTo>
                  <a:lnTo>
                    <a:pt x="0" y="22237"/>
                  </a:lnTo>
                  <a:lnTo>
                    <a:pt x="1828" y="22339"/>
                  </a:lnTo>
                  <a:lnTo>
                    <a:pt x="2705" y="22339"/>
                  </a:lnTo>
                  <a:lnTo>
                    <a:pt x="12848" y="20309"/>
                  </a:lnTo>
                  <a:lnTo>
                    <a:pt x="19827" y="15065"/>
                  </a:lnTo>
                  <a:lnTo>
                    <a:pt x="24897" y="7873"/>
                  </a:lnTo>
                  <a:lnTo>
                    <a:pt x="2931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42" name="Google Shape;4442;gefe2f4b35a_0_17"/>
            <p:cNvSpPr/>
            <p:nvPr/>
          </p:nvSpPr>
          <p:spPr>
            <a:xfrm>
              <a:off x="1384957" y="1687222"/>
              <a:ext cx="45084" cy="16510"/>
            </a:xfrm>
            <a:custGeom>
              <a:rect b="b" l="l" r="r" t="t"/>
              <a:pathLst>
                <a:path extrusionOk="0" h="16510" w="45084">
                  <a:moveTo>
                    <a:pt x="16916" y="0"/>
                  </a:moveTo>
                  <a:lnTo>
                    <a:pt x="5714" y="10807"/>
                  </a:lnTo>
                  <a:lnTo>
                    <a:pt x="0" y="16141"/>
                  </a:lnTo>
                  <a:lnTo>
                    <a:pt x="1943" y="16281"/>
                  </a:lnTo>
                  <a:lnTo>
                    <a:pt x="2997" y="16281"/>
                  </a:lnTo>
                  <a:lnTo>
                    <a:pt x="14641" y="14959"/>
                  </a:lnTo>
                  <a:lnTo>
                    <a:pt x="27079" y="11780"/>
                  </a:lnTo>
                  <a:lnTo>
                    <a:pt x="37855" y="7928"/>
                  </a:lnTo>
                  <a:lnTo>
                    <a:pt x="44513" y="4584"/>
                  </a:lnTo>
                  <a:lnTo>
                    <a:pt x="35341" y="3646"/>
                  </a:lnTo>
                  <a:lnTo>
                    <a:pt x="28071" y="2359"/>
                  </a:lnTo>
                  <a:lnTo>
                    <a:pt x="22123" y="1037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43" name="Google Shape;4443;gefe2f4b35a_0_17"/>
            <p:cNvSpPr/>
            <p:nvPr/>
          </p:nvSpPr>
          <p:spPr>
            <a:xfrm>
              <a:off x="1374733" y="1686791"/>
              <a:ext cx="27305" cy="17144"/>
            </a:xfrm>
            <a:custGeom>
              <a:rect b="b" l="l" r="r" t="t"/>
              <a:pathLst>
                <a:path extrusionOk="0" h="17144" w="27305">
                  <a:moveTo>
                    <a:pt x="23736" y="0"/>
                  </a:moveTo>
                  <a:lnTo>
                    <a:pt x="21971" y="0"/>
                  </a:lnTo>
                  <a:lnTo>
                    <a:pt x="17056" y="0"/>
                  </a:lnTo>
                  <a:lnTo>
                    <a:pt x="11557" y="1270"/>
                  </a:lnTo>
                  <a:lnTo>
                    <a:pt x="3238" y="5016"/>
                  </a:lnTo>
                  <a:lnTo>
                    <a:pt x="0" y="12661"/>
                  </a:lnTo>
                  <a:lnTo>
                    <a:pt x="3619" y="15887"/>
                  </a:lnTo>
                  <a:lnTo>
                    <a:pt x="10236" y="16573"/>
                  </a:lnTo>
                  <a:lnTo>
                    <a:pt x="15938" y="11239"/>
                  </a:lnTo>
                  <a:lnTo>
                    <a:pt x="21590" y="5854"/>
                  </a:lnTo>
                  <a:lnTo>
                    <a:pt x="27139" y="431"/>
                  </a:lnTo>
                  <a:lnTo>
                    <a:pt x="25425" y="165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44" name="Google Shape;4444;gefe2f4b35a_0_17"/>
            <p:cNvSpPr/>
            <p:nvPr/>
          </p:nvSpPr>
          <p:spPr>
            <a:xfrm>
              <a:off x="2673586" y="1686904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6751" y="0"/>
                  </a:moveTo>
                  <a:lnTo>
                    <a:pt x="7645" y="0"/>
                  </a:lnTo>
                  <a:lnTo>
                    <a:pt x="0" y="3759"/>
                  </a:lnTo>
                  <a:lnTo>
                    <a:pt x="596" y="12166"/>
                  </a:lnTo>
                  <a:lnTo>
                    <a:pt x="3530" y="11493"/>
                  </a:lnTo>
                  <a:lnTo>
                    <a:pt x="6070" y="11214"/>
                  </a:lnTo>
                  <a:lnTo>
                    <a:pt x="14770" y="11214"/>
                  </a:lnTo>
                  <a:lnTo>
                    <a:pt x="30746" y="20612"/>
                  </a:lnTo>
                  <a:lnTo>
                    <a:pt x="39433" y="20612"/>
                  </a:lnTo>
                  <a:lnTo>
                    <a:pt x="41973" y="20320"/>
                  </a:lnTo>
                  <a:lnTo>
                    <a:pt x="44919" y="19646"/>
                  </a:lnTo>
                  <a:lnTo>
                    <a:pt x="42374" y="11390"/>
                  </a:lnTo>
                  <a:lnTo>
                    <a:pt x="35669" y="5213"/>
                  </a:lnTo>
                  <a:lnTo>
                    <a:pt x="26547" y="1341"/>
                  </a:lnTo>
                  <a:lnTo>
                    <a:pt x="167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45" name="Google Shape;4445;gefe2f4b35a_0_17"/>
            <p:cNvSpPr/>
            <p:nvPr/>
          </p:nvSpPr>
          <p:spPr>
            <a:xfrm>
              <a:off x="11469421" y="168419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744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744" y="14871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46" name="Google Shape;4446;gefe2f4b35a_0_17"/>
            <p:cNvSpPr/>
            <p:nvPr/>
          </p:nvSpPr>
          <p:spPr>
            <a:xfrm>
              <a:off x="722162" y="1695757"/>
              <a:ext cx="4445" cy="6350"/>
            </a:xfrm>
            <a:custGeom>
              <a:rect b="b" l="l" r="r" t="t"/>
              <a:pathLst>
                <a:path extrusionOk="0" h="6350" w="4445">
                  <a:moveTo>
                    <a:pt x="4279" y="0"/>
                  </a:moveTo>
                  <a:lnTo>
                    <a:pt x="2933" y="952"/>
                  </a:lnTo>
                  <a:lnTo>
                    <a:pt x="1498" y="2044"/>
                  </a:lnTo>
                  <a:lnTo>
                    <a:pt x="0" y="3314"/>
                  </a:lnTo>
                  <a:lnTo>
                    <a:pt x="1536" y="4445"/>
                  </a:lnTo>
                  <a:lnTo>
                    <a:pt x="2997" y="5359"/>
                  </a:lnTo>
                  <a:lnTo>
                    <a:pt x="4394" y="6108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47" name="Google Shape;4447;gefe2f4b35a_0_17"/>
            <p:cNvSpPr/>
            <p:nvPr/>
          </p:nvSpPr>
          <p:spPr>
            <a:xfrm>
              <a:off x="726443" y="1690450"/>
              <a:ext cx="19050" cy="13969"/>
            </a:xfrm>
            <a:custGeom>
              <a:rect b="b" l="l" r="r" t="t"/>
              <a:pathLst>
                <a:path extrusionOk="0" h="13969" w="19050">
                  <a:moveTo>
                    <a:pt x="17221" y="0"/>
                  </a:moveTo>
                  <a:lnTo>
                    <a:pt x="12611" y="0"/>
                  </a:lnTo>
                  <a:lnTo>
                    <a:pt x="9626" y="0"/>
                  </a:lnTo>
                  <a:lnTo>
                    <a:pt x="5448" y="1460"/>
                  </a:lnTo>
                  <a:lnTo>
                    <a:pt x="0" y="5308"/>
                  </a:lnTo>
                  <a:lnTo>
                    <a:pt x="114" y="11404"/>
                  </a:lnTo>
                  <a:lnTo>
                    <a:pt x="3454" y="13182"/>
                  </a:lnTo>
                  <a:lnTo>
                    <a:pt x="6375" y="13906"/>
                  </a:lnTo>
                  <a:lnTo>
                    <a:pt x="14262" y="13906"/>
                  </a:lnTo>
                  <a:lnTo>
                    <a:pt x="17500" y="10426"/>
                  </a:lnTo>
                  <a:lnTo>
                    <a:pt x="18986" y="3479"/>
                  </a:lnTo>
                  <a:lnTo>
                    <a:pt x="172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48" name="Google Shape;4448;gefe2f4b35a_0_17"/>
            <p:cNvSpPr/>
            <p:nvPr/>
          </p:nvSpPr>
          <p:spPr>
            <a:xfrm>
              <a:off x="1127339" y="1694257"/>
              <a:ext cx="29844" cy="36830"/>
            </a:xfrm>
            <a:custGeom>
              <a:rect b="b" l="l" r="r" t="t"/>
              <a:pathLst>
                <a:path extrusionOk="0" h="36830" w="29844">
                  <a:moveTo>
                    <a:pt x="13373" y="0"/>
                  </a:moveTo>
                  <a:lnTo>
                    <a:pt x="8940" y="0"/>
                  </a:lnTo>
                  <a:lnTo>
                    <a:pt x="5435" y="0"/>
                  </a:lnTo>
                  <a:lnTo>
                    <a:pt x="2908" y="2730"/>
                  </a:lnTo>
                  <a:lnTo>
                    <a:pt x="0" y="12306"/>
                  </a:lnTo>
                  <a:lnTo>
                    <a:pt x="3124" y="11074"/>
                  </a:lnTo>
                  <a:lnTo>
                    <a:pt x="5562" y="10541"/>
                  </a:lnTo>
                  <a:lnTo>
                    <a:pt x="14135" y="10541"/>
                  </a:lnTo>
                  <a:lnTo>
                    <a:pt x="15366" y="36347"/>
                  </a:lnTo>
                  <a:lnTo>
                    <a:pt x="24091" y="36347"/>
                  </a:lnTo>
                  <a:lnTo>
                    <a:pt x="26542" y="35839"/>
                  </a:lnTo>
                  <a:lnTo>
                    <a:pt x="29641" y="34658"/>
                  </a:lnTo>
                  <a:lnTo>
                    <a:pt x="28145" y="23513"/>
                  </a:lnTo>
                  <a:lnTo>
                    <a:pt x="25222" y="17664"/>
                  </a:lnTo>
                  <a:lnTo>
                    <a:pt x="24509" y="12850"/>
                  </a:lnTo>
                  <a:lnTo>
                    <a:pt x="29641" y="4813"/>
                  </a:lnTo>
                  <a:lnTo>
                    <a:pt x="19354" y="436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49" name="Google Shape;4449;gefe2f4b35a_0_17"/>
            <p:cNvSpPr/>
            <p:nvPr/>
          </p:nvSpPr>
          <p:spPr>
            <a:xfrm>
              <a:off x="2195419" y="1691811"/>
              <a:ext cx="23494" cy="22860"/>
            </a:xfrm>
            <a:custGeom>
              <a:rect b="b" l="l" r="r" t="t"/>
              <a:pathLst>
                <a:path extrusionOk="0" h="22860" w="23494">
                  <a:moveTo>
                    <a:pt x="14643" y="0"/>
                  </a:moveTo>
                  <a:lnTo>
                    <a:pt x="14643" y="9563"/>
                  </a:lnTo>
                  <a:lnTo>
                    <a:pt x="2019" y="6692"/>
                  </a:lnTo>
                  <a:lnTo>
                    <a:pt x="0" y="14744"/>
                  </a:lnTo>
                  <a:lnTo>
                    <a:pt x="8381" y="15049"/>
                  </a:lnTo>
                  <a:lnTo>
                    <a:pt x="9804" y="22402"/>
                  </a:lnTo>
                  <a:lnTo>
                    <a:pt x="19494" y="22402"/>
                  </a:lnTo>
                  <a:lnTo>
                    <a:pt x="20726" y="22288"/>
                  </a:lnTo>
                  <a:lnTo>
                    <a:pt x="22097" y="22009"/>
                  </a:lnTo>
                  <a:lnTo>
                    <a:pt x="21005" y="13246"/>
                  </a:lnTo>
                  <a:lnTo>
                    <a:pt x="23304" y="1155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50" name="Google Shape;4450;gefe2f4b35a_0_17"/>
            <p:cNvSpPr/>
            <p:nvPr/>
          </p:nvSpPr>
          <p:spPr>
            <a:xfrm>
              <a:off x="10725353" y="1691817"/>
              <a:ext cx="2718434" cy="37464"/>
            </a:xfrm>
            <a:custGeom>
              <a:rect b="b" l="l" r="r" t="t"/>
              <a:pathLst>
                <a:path extrusionOk="0" h="37464" w="2718434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  <a:path extrusionOk="0" h="37464" w="2718434">
                  <a:moveTo>
                    <a:pt x="2717939" y="14744"/>
                  </a:moveTo>
                  <a:lnTo>
                    <a:pt x="2715628" y="15341"/>
                  </a:lnTo>
                  <a:lnTo>
                    <a:pt x="2713647" y="15608"/>
                  </a:lnTo>
                  <a:lnTo>
                    <a:pt x="2711945" y="15608"/>
                  </a:lnTo>
                  <a:lnTo>
                    <a:pt x="2704592" y="13169"/>
                  </a:lnTo>
                  <a:lnTo>
                    <a:pt x="2695879" y="2438"/>
                  </a:lnTo>
                  <a:lnTo>
                    <a:pt x="2688590" y="0"/>
                  </a:lnTo>
                  <a:lnTo>
                    <a:pt x="2691066" y="10375"/>
                  </a:lnTo>
                  <a:lnTo>
                    <a:pt x="2693378" y="21005"/>
                  </a:lnTo>
                  <a:lnTo>
                    <a:pt x="2696959" y="30403"/>
                  </a:lnTo>
                  <a:lnTo>
                    <a:pt x="2703284" y="37096"/>
                  </a:lnTo>
                  <a:lnTo>
                    <a:pt x="2706116" y="30391"/>
                  </a:lnTo>
                  <a:lnTo>
                    <a:pt x="2710523" y="25488"/>
                  </a:lnTo>
                  <a:lnTo>
                    <a:pt x="2714980" y="20802"/>
                  </a:lnTo>
                  <a:lnTo>
                    <a:pt x="2717939" y="1474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51" name="Google Shape;4451;gefe2f4b35a_0_17"/>
            <p:cNvSpPr/>
            <p:nvPr/>
          </p:nvSpPr>
          <p:spPr>
            <a:xfrm>
              <a:off x="1068400" y="1699068"/>
              <a:ext cx="1837055" cy="27939"/>
            </a:xfrm>
            <a:custGeom>
              <a:rect b="b" l="l" r="r" t="t"/>
              <a:pathLst>
                <a:path extrusionOk="0" h="27939" w="1837055">
                  <a:moveTo>
                    <a:pt x="22123" y="7493"/>
                  </a:moveTo>
                  <a:lnTo>
                    <a:pt x="11518" y="7505"/>
                  </a:lnTo>
                  <a:lnTo>
                    <a:pt x="5715" y="3860"/>
                  </a:lnTo>
                  <a:lnTo>
                    <a:pt x="0" y="0"/>
                  </a:lnTo>
                  <a:lnTo>
                    <a:pt x="0" y="14757"/>
                  </a:lnTo>
                  <a:lnTo>
                    <a:pt x="4521" y="18262"/>
                  </a:lnTo>
                  <a:lnTo>
                    <a:pt x="8432" y="20256"/>
                  </a:lnTo>
                  <a:lnTo>
                    <a:pt x="16332" y="20256"/>
                  </a:lnTo>
                  <a:lnTo>
                    <a:pt x="19773" y="16408"/>
                  </a:lnTo>
                  <a:lnTo>
                    <a:pt x="22123" y="7493"/>
                  </a:lnTo>
                  <a:close/>
                </a:path>
                <a:path extrusionOk="0" h="27939" w="1837055">
                  <a:moveTo>
                    <a:pt x="1836610" y="13944"/>
                  </a:moveTo>
                  <a:lnTo>
                    <a:pt x="1797456" y="22250"/>
                  </a:lnTo>
                  <a:lnTo>
                    <a:pt x="1801761" y="26111"/>
                  </a:lnTo>
                  <a:lnTo>
                    <a:pt x="1806282" y="27711"/>
                  </a:lnTo>
                  <a:lnTo>
                    <a:pt x="1810816" y="27711"/>
                  </a:lnTo>
                  <a:lnTo>
                    <a:pt x="1817598" y="26593"/>
                  </a:lnTo>
                  <a:lnTo>
                    <a:pt x="1824253" y="23596"/>
                  </a:lnTo>
                  <a:lnTo>
                    <a:pt x="1830641" y="19215"/>
                  </a:lnTo>
                  <a:lnTo>
                    <a:pt x="1836610" y="139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52" name="Google Shape;4452;gefe2f4b35a_0_17"/>
            <p:cNvSpPr/>
            <p:nvPr/>
          </p:nvSpPr>
          <p:spPr>
            <a:xfrm>
              <a:off x="2869806" y="1699068"/>
              <a:ext cx="316230" cy="28575"/>
            </a:xfrm>
            <a:custGeom>
              <a:rect b="b" l="l" r="r" t="t"/>
              <a:pathLst>
                <a:path extrusionOk="0" h="28575" w="316230">
                  <a:moveTo>
                    <a:pt x="47523" y="12"/>
                  </a:moveTo>
                  <a:lnTo>
                    <a:pt x="9004" y="11290"/>
                  </a:lnTo>
                  <a:lnTo>
                    <a:pt x="0" y="18516"/>
                  </a:lnTo>
                  <a:lnTo>
                    <a:pt x="8585" y="17081"/>
                  </a:lnTo>
                  <a:lnTo>
                    <a:pt x="17335" y="15862"/>
                  </a:lnTo>
                  <a:lnTo>
                    <a:pt x="26212" y="14820"/>
                  </a:lnTo>
                  <a:lnTo>
                    <a:pt x="35204" y="13944"/>
                  </a:lnTo>
                  <a:lnTo>
                    <a:pt x="40043" y="9258"/>
                  </a:lnTo>
                  <a:lnTo>
                    <a:pt x="44272" y="4152"/>
                  </a:lnTo>
                  <a:lnTo>
                    <a:pt x="47523" y="12"/>
                  </a:lnTo>
                  <a:close/>
                </a:path>
                <a:path extrusionOk="0" h="28575" w="316230">
                  <a:moveTo>
                    <a:pt x="315607" y="17411"/>
                  </a:moveTo>
                  <a:lnTo>
                    <a:pt x="313677" y="13792"/>
                  </a:lnTo>
                  <a:lnTo>
                    <a:pt x="309930" y="13792"/>
                  </a:lnTo>
                  <a:lnTo>
                    <a:pt x="306984" y="13792"/>
                  </a:lnTo>
                  <a:lnTo>
                    <a:pt x="302933" y="16027"/>
                  </a:lnTo>
                  <a:lnTo>
                    <a:pt x="297827" y="22250"/>
                  </a:lnTo>
                  <a:lnTo>
                    <a:pt x="302653" y="26644"/>
                  </a:lnTo>
                  <a:lnTo>
                    <a:pt x="306451" y="28295"/>
                  </a:lnTo>
                  <a:lnTo>
                    <a:pt x="313461" y="28295"/>
                  </a:lnTo>
                  <a:lnTo>
                    <a:pt x="315493" y="24663"/>
                  </a:lnTo>
                  <a:lnTo>
                    <a:pt x="315607" y="1741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53" name="Google Shape;4453;gefe2f4b35a_0_17"/>
            <p:cNvSpPr/>
            <p:nvPr/>
          </p:nvSpPr>
          <p:spPr>
            <a:xfrm>
              <a:off x="9878251" y="1715312"/>
              <a:ext cx="37465" cy="14605"/>
            </a:xfrm>
            <a:custGeom>
              <a:rect b="b" l="l" r="r" t="t"/>
              <a:pathLst>
                <a:path extrusionOk="0" h="14605" w="37465">
                  <a:moveTo>
                    <a:pt x="11912" y="0"/>
                  </a:moveTo>
                  <a:lnTo>
                    <a:pt x="6476" y="0"/>
                  </a:lnTo>
                  <a:lnTo>
                    <a:pt x="2311" y="3086"/>
                  </a:lnTo>
                  <a:lnTo>
                    <a:pt x="0" y="13601"/>
                  </a:lnTo>
                  <a:lnTo>
                    <a:pt x="1650" y="12954"/>
                  </a:lnTo>
                  <a:lnTo>
                    <a:pt x="3695" y="12725"/>
                  </a:lnTo>
                  <a:lnTo>
                    <a:pt x="9131" y="12725"/>
                  </a:lnTo>
                  <a:lnTo>
                    <a:pt x="23494" y="14516"/>
                  </a:lnTo>
                  <a:lnTo>
                    <a:pt x="32829" y="14516"/>
                  </a:lnTo>
                  <a:lnTo>
                    <a:pt x="37337" y="12788"/>
                  </a:lnTo>
                  <a:lnTo>
                    <a:pt x="36868" y="5994"/>
                  </a:lnTo>
                  <a:lnTo>
                    <a:pt x="29879" y="4521"/>
                  </a:lnTo>
                  <a:lnTo>
                    <a:pt x="23323" y="2520"/>
                  </a:lnTo>
                  <a:lnTo>
                    <a:pt x="17301" y="758"/>
                  </a:lnTo>
                  <a:lnTo>
                    <a:pt x="119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54" name="Google Shape;4454;gefe2f4b35a_0_17"/>
            <p:cNvSpPr/>
            <p:nvPr/>
          </p:nvSpPr>
          <p:spPr>
            <a:xfrm>
              <a:off x="2942745" y="1720621"/>
              <a:ext cx="26669" cy="30480"/>
            </a:xfrm>
            <a:custGeom>
              <a:rect b="b" l="l" r="r" t="t"/>
              <a:pathLst>
                <a:path extrusionOk="0" h="30480" w="26669">
                  <a:moveTo>
                    <a:pt x="20004" y="0"/>
                  </a:moveTo>
                  <a:lnTo>
                    <a:pt x="17438" y="0"/>
                  </a:lnTo>
                  <a:lnTo>
                    <a:pt x="3084" y="4004"/>
                  </a:lnTo>
                  <a:lnTo>
                    <a:pt x="0" y="13193"/>
                  </a:lnTo>
                  <a:lnTo>
                    <a:pt x="5999" y="23333"/>
                  </a:lnTo>
                  <a:lnTo>
                    <a:pt x="18899" y="30187"/>
                  </a:lnTo>
                  <a:lnTo>
                    <a:pt x="19420" y="21624"/>
                  </a:lnTo>
                  <a:lnTo>
                    <a:pt x="22166" y="15265"/>
                  </a:lnTo>
                  <a:lnTo>
                    <a:pt x="25078" y="8992"/>
                  </a:lnTo>
                  <a:lnTo>
                    <a:pt x="26100" y="685"/>
                  </a:lnTo>
                  <a:lnTo>
                    <a:pt x="22886" y="215"/>
                  </a:lnTo>
                  <a:lnTo>
                    <a:pt x="200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55" name="Google Shape;4455;gefe2f4b35a_0_17"/>
            <p:cNvSpPr/>
            <p:nvPr/>
          </p:nvSpPr>
          <p:spPr>
            <a:xfrm>
              <a:off x="9458464" y="172130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56" name="Google Shape;4456;gefe2f4b35a_0_17"/>
            <p:cNvSpPr/>
            <p:nvPr/>
          </p:nvSpPr>
          <p:spPr>
            <a:xfrm>
              <a:off x="1112634" y="1736051"/>
              <a:ext cx="3882390" cy="20319"/>
            </a:xfrm>
            <a:custGeom>
              <a:rect b="b" l="l" r="r" t="t"/>
              <a:pathLst>
                <a:path extrusionOk="0" h="20319" w="3882390">
                  <a:moveTo>
                    <a:pt x="29616" y="9067"/>
                  </a:moveTo>
                  <a:lnTo>
                    <a:pt x="29413" y="12"/>
                  </a:lnTo>
                  <a:lnTo>
                    <a:pt x="0" y="12"/>
                  </a:lnTo>
                  <a:lnTo>
                    <a:pt x="1092" y="8547"/>
                  </a:lnTo>
                  <a:lnTo>
                    <a:pt x="5016" y="14884"/>
                  </a:lnTo>
                  <a:lnTo>
                    <a:pt x="10693" y="18834"/>
                  </a:lnTo>
                  <a:lnTo>
                    <a:pt x="17081" y="20193"/>
                  </a:lnTo>
                  <a:lnTo>
                    <a:pt x="22644" y="18999"/>
                  </a:lnTo>
                  <a:lnTo>
                    <a:pt x="27089" y="15341"/>
                  </a:lnTo>
                  <a:lnTo>
                    <a:pt x="29616" y="9067"/>
                  </a:lnTo>
                  <a:close/>
                </a:path>
                <a:path extrusionOk="0" h="20319" w="3882390">
                  <a:moveTo>
                    <a:pt x="3881856" y="0"/>
                  </a:moveTo>
                  <a:lnTo>
                    <a:pt x="3867251" y="0"/>
                  </a:lnTo>
                  <a:lnTo>
                    <a:pt x="3867251" y="14757"/>
                  </a:lnTo>
                  <a:lnTo>
                    <a:pt x="3881856" y="14757"/>
                  </a:lnTo>
                  <a:lnTo>
                    <a:pt x="38818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57" name="Google Shape;4457;gefe2f4b35a_0_17"/>
            <p:cNvSpPr/>
            <p:nvPr/>
          </p:nvSpPr>
          <p:spPr>
            <a:xfrm>
              <a:off x="6264719" y="1734870"/>
              <a:ext cx="7154544" cy="38735"/>
            </a:xfrm>
            <a:custGeom>
              <a:rect b="b" l="l" r="r" t="t"/>
              <a:pathLst>
                <a:path extrusionOk="0" h="38735" w="7154544">
                  <a:moveTo>
                    <a:pt x="18821" y="23545"/>
                  </a:moveTo>
                  <a:lnTo>
                    <a:pt x="14922" y="13157"/>
                  </a:lnTo>
                  <a:lnTo>
                    <a:pt x="10236" y="9664"/>
                  </a:lnTo>
                  <a:lnTo>
                    <a:pt x="6540" y="9664"/>
                  </a:lnTo>
                  <a:lnTo>
                    <a:pt x="2755" y="9664"/>
                  </a:lnTo>
                  <a:lnTo>
                    <a:pt x="0" y="13335"/>
                  </a:lnTo>
                  <a:lnTo>
                    <a:pt x="419" y="20675"/>
                  </a:lnTo>
                  <a:lnTo>
                    <a:pt x="3581" y="24345"/>
                  </a:lnTo>
                  <a:lnTo>
                    <a:pt x="13677" y="24345"/>
                  </a:lnTo>
                  <a:lnTo>
                    <a:pt x="16065" y="24104"/>
                  </a:lnTo>
                  <a:lnTo>
                    <a:pt x="18821" y="23545"/>
                  </a:lnTo>
                  <a:close/>
                </a:path>
                <a:path extrusionOk="0" h="38735" w="7154544">
                  <a:moveTo>
                    <a:pt x="3016770" y="38303"/>
                  </a:moveTo>
                  <a:lnTo>
                    <a:pt x="3015475" y="26758"/>
                  </a:lnTo>
                  <a:lnTo>
                    <a:pt x="3010395" y="18973"/>
                  </a:lnTo>
                  <a:lnTo>
                    <a:pt x="3003029" y="13474"/>
                  </a:lnTo>
                  <a:lnTo>
                    <a:pt x="2994901" y="8801"/>
                  </a:lnTo>
                  <a:lnTo>
                    <a:pt x="2994152" y="22529"/>
                  </a:lnTo>
                  <a:lnTo>
                    <a:pt x="2999473" y="30073"/>
                  </a:lnTo>
                  <a:lnTo>
                    <a:pt x="3007969" y="34353"/>
                  </a:lnTo>
                  <a:lnTo>
                    <a:pt x="3016770" y="38303"/>
                  </a:lnTo>
                  <a:close/>
                </a:path>
                <a:path extrusionOk="0" h="38735" w="7154544">
                  <a:moveTo>
                    <a:pt x="4092321" y="8801"/>
                  </a:moveTo>
                  <a:lnTo>
                    <a:pt x="4088498" y="6273"/>
                  </a:lnTo>
                  <a:lnTo>
                    <a:pt x="4082148" y="3378"/>
                  </a:lnTo>
                  <a:lnTo>
                    <a:pt x="4074503" y="990"/>
                  </a:lnTo>
                  <a:lnTo>
                    <a:pt x="4066806" y="0"/>
                  </a:lnTo>
                  <a:lnTo>
                    <a:pt x="4060901" y="0"/>
                  </a:lnTo>
                  <a:lnTo>
                    <a:pt x="4056164" y="2235"/>
                  </a:lnTo>
                  <a:lnTo>
                    <a:pt x="4055541" y="8801"/>
                  </a:lnTo>
                  <a:lnTo>
                    <a:pt x="4059339" y="11290"/>
                  </a:lnTo>
                  <a:lnTo>
                    <a:pt x="4065689" y="14185"/>
                  </a:lnTo>
                  <a:lnTo>
                    <a:pt x="4073347" y="16573"/>
                  </a:lnTo>
                  <a:lnTo>
                    <a:pt x="4081056" y="17564"/>
                  </a:lnTo>
                  <a:lnTo>
                    <a:pt x="4086949" y="17564"/>
                  </a:lnTo>
                  <a:lnTo>
                    <a:pt x="4091673" y="15341"/>
                  </a:lnTo>
                  <a:lnTo>
                    <a:pt x="4092321" y="8801"/>
                  </a:lnTo>
                  <a:close/>
                </a:path>
                <a:path extrusionOk="0" h="38735" w="7154544">
                  <a:moveTo>
                    <a:pt x="7154469" y="11950"/>
                  </a:moveTo>
                  <a:lnTo>
                    <a:pt x="7152322" y="5207"/>
                  </a:lnTo>
                  <a:lnTo>
                    <a:pt x="7141756" y="1193"/>
                  </a:lnTo>
                  <a:lnTo>
                    <a:pt x="7139165" y="16141"/>
                  </a:lnTo>
                  <a:lnTo>
                    <a:pt x="7142239" y="21132"/>
                  </a:lnTo>
                  <a:lnTo>
                    <a:pt x="7146023" y="21132"/>
                  </a:lnTo>
                  <a:lnTo>
                    <a:pt x="7151332" y="18313"/>
                  </a:lnTo>
                  <a:lnTo>
                    <a:pt x="7154469" y="119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58" name="Google Shape;4458;gefe2f4b35a_0_17"/>
            <p:cNvSpPr/>
            <p:nvPr/>
          </p:nvSpPr>
          <p:spPr>
            <a:xfrm>
              <a:off x="4202877" y="1754781"/>
              <a:ext cx="18414" cy="24764"/>
            </a:xfrm>
            <a:custGeom>
              <a:rect b="b" l="l" r="r" t="t"/>
              <a:pathLst>
                <a:path extrusionOk="0" h="24764" w="18414">
                  <a:moveTo>
                    <a:pt x="0" y="0"/>
                  </a:moveTo>
                  <a:lnTo>
                    <a:pt x="431" y="24193"/>
                  </a:lnTo>
                  <a:lnTo>
                    <a:pt x="7835" y="24206"/>
                  </a:lnTo>
                  <a:lnTo>
                    <a:pt x="13055" y="21831"/>
                  </a:lnTo>
                  <a:lnTo>
                    <a:pt x="18224" y="11112"/>
                  </a:lnTo>
                  <a:lnTo>
                    <a:pt x="10045" y="4914"/>
                  </a:lnTo>
                  <a:lnTo>
                    <a:pt x="4775" y="15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59" name="Google Shape;4459;gefe2f4b35a_0_17"/>
            <p:cNvSpPr/>
            <p:nvPr/>
          </p:nvSpPr>
          <p:spPr>
            <a:xfrm>
              <a:off x="4169554" y="1753731"/>
              <a:ext cx="34289" cy="27305"/>
            </a:xfrm>
            <a:custGeom>
              <a:rect b="b" l="l" r="r" t="t"/>
              <a:pathLst>
                <a:path extrusionOk="0" h="27305" w="34289">
                  <a:moveTo>
                    <a:pt x="28867" y="0"/>
                  </a:moveTo>
                  <a:lnTo>
                    <a:pt x="26555" y="0"/>
                  </a:lnTo>
                  <a:lnTo>
                    <a:pt x="21661" y="385"/>
                  </a:lnTo>
                  <a:lnTo>
                    <a:pt x="15911" y="1417"/>
                  </a:lnTo>
                  <a:lnTo>
                    <a:pt x="8844" y="2909"/>
                  </a:lnTo>
                  <a:lnTo>
                    <a:pt x="0" y="4673"/>
                  </a:lnTo>
                  <a:lnTo>
                    <a:pt x="0" y="26924"/>
                  </a:lnTo>
                  <a:lnTo>
                    <a:pt x="6350" y="24485"/>
                  </a:lnTo>
                  <a:lnTo>
                    <a:pt x="11899" y="23761"/>
                  </a:lnTo>
                  <a:lnTo>
                    <a:pt x="20370" y="23761"/>
                  </a:lnTo>
                  <a:lnTo>
                    <a:pt x="31508" y="25158"/>
                  </a:lnTo>
                  <a:lnTo>
                    <a:pt x="33743" y="25234"/>
                  </a:lnTo>
                  <a:lnTo>
                    <a:pt x="33324" y="1054"/>
                  </a:lnTo>
                  <a:lnTo>
                    <a:pt x="31038" y="317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60" name="Google Shape;4460;gefe2f4b35a_0_17"/>
            <p:cNvSpPr/>
            <p:nvPr/>
          </p:nvSpPr>
          <p:spPr>
            <a:xfrm>
              <a:off x="9487814" y="1750719"/>
              <a:ext cx="4197350" cy="37464"/>
            </a:xfrm>
            <a:custGeom>
              <a:rect b="b" l="l" r="r" t="t"/>
              <a:pathLst>
                <a:path extrusionOk="0" h="37464" w="4197350">
                  <a:moveTo>
                    <a:pt x="22161" y="22453"/>
                  </a:moveTo>
                  <a:lnTo>
                    <a:pt x="13995" y="22250"/>
                  </a:lnTo>
                  <a:lnTo>
                    <a:pt x="12141" y="14820"/>
                  </a:lnTo>
                  <a:lnTo>
                    <a:pt x="3517" y="14820"/>
                  </a:lnTo>
                  <a:lnTo>
                    <a:pt x="2451" y="14820"/>
                  </a:lnTo>
                  <a:lnTo>
                    <a:pt x="1295" y="14935"/>
                  </a:lnTo>
                  <a:lnTo>
                    <a:pt x="0" y="15189"/>
                  </a:lnTo>
                  <a:lnTo>
                    <a:pt x="0" y="37198"/>
                  </a:lnTo>
                  <a:lnTo>
                    <a:pt x="14668" y="37198"/>
                  </a:lnTo>
                  <a:lnTo>
                    <a:pt x="14668" y="29933"/>
                  </a:lnTo>
                  <a:lnTo>
                    <a:pt x="20713" y="28549"/>
                  </a:lnTo>
                  <a:lnTo>
                    <a:pt x="22161" y="22453"/>
                  </a:lnTo>
                  <a:close/>
                </a:path>
                <a:path extrusionOk="0" h="37464" w="4197350">
                  <a:moveTo>
                    <a:pt x="284264" y="8458"/>
                  </a:moveTo>
                  <a:lnTo>
                    <a:pt x="282981" y="3721"/>
                  </a:lnTo>
                  <a:lnTo>
                    <a:pt x="277977" y="927"/>
                  </a:lnTo>
                  <a:lnTo>
                    <a:pt x="271106" y="0"/>
                  </a:lnTo>
                  <a:lnTo>
                    <a:pt x="264033" y="0"/>
                  </a:lnTo>
                  <a:lnTo>
                    <a:pt x="256933" y="2654"/>
                  </a:lnTo>
                  <a:lnTo>
                    <a:pt x="257784" y="7696"/>
                  </a:lnTo>
                  <a:lnTo>
                    <a:pt x="257987" y="7645"/>
                  </a:lnTo>
                  <a:lnTo>
                    <a:pt x="262788" y="8445"/>
                  </a:lnTo>
                  <a:lnTo>
                    <a:pt x="270865" y="10388"/>
                  </a:lnTo>
                  <a:lnTo>
                    <a:pt x="278003" y="12852"/>
                  </a:lnTo>
                  <a:lnTo>
                    <a:pt x="279971" y="15176"/>
                  </a:lnTo>
                  <a:lnTo>
                    <a:pt x="284264" y="8458"/>
                  </a:lnTo>
                  <a:close/>
                </a:path>
                <a:path extrusionOk="0" h="37464" w="4197350">
                  <a:moveTo>
                    <a:pt x="4197261" y="11557"/>
                  </a:moveTo>
                  <a:lnTo>
                    <a:pt x="4195216" y="6794"/>
                  </a:lnTo>
                  <a:lnTo>
                    <a:pt x="4190225" y="6794"/>
                  </a:lnTo>
                  <a:lnTo>
                    <a:pt x="4186339" y="7607"/>
                  </a:lnTo>
                  <a:lnTo>
                    <a:pt x="4181538" y="10261"/>
                  </a:lnTo>
                  <a:lnTo>
                    <a:pt x="4175849" y="15100"/>
                  </a:lnTo>
                  <a:lnTo>
                    <a:pt x="4169295" y="22453"/>
                  </a:lnTo>
                  <a:lnTo>
                    <a:pt x="4174413" y="24853"/>
                  </a:lnTo>
                  <a:lnTo>
                    <a:pt x="4178770" y="25831"/>
                  </a:lnTo>
                  <a:lnTo>
                    <a:pt x="4190403" y="25831"/>
                  </a:lnTo>
                  <a:lnTo>
                    <a:pt x="4194848" y="21069"/>
                  </a:lnTo>
                  <a:lnTo>
                    <a:pt x="4197261" y="1155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61" name="Google Shape;4461;gefe2f4b35a_0_17"/>
            <p:cNvSpPr/>
            <p:nvPr/>
          </p:nvSpPr>
          <p:spPr>
            <a:xfrm>
              <a:off x="2357412" y="1773168"/>
              <a:ext cx="22860" cy="23494"/>
            </a:xfrm>
            <a:custGeom>
              <a:rect b="b" l="l" r="r" t="t"/>
              <a:pathLst>
                <a:path extrusionOk="0" h="23494" w="22860">
                  <a:moveTo>
                    <a:pt x="14947" y="0"/>
                  </a:moveTo>
                  <a:lnTo>
                    <a:pt x="11803" y="6160"/>
                  </a:lnTo>
                  <a:lnTo>
                    <a:pt x="5745" y="9383"/>
                  </a:lnTo>
                  <a:lnTo>
                    <a:pt x="551" y="13471"/>
                  </a:lnTo>
                  <a:lnTo>
                    <a:pt x="0" y="22225"/>
                  </a:lnTo>
                  <a:lnTo>
                    <a:pt x="1689" y="22948"/>
                  </a:lnTo>
                  <a:lnTo>
                    <a:pt x="3416" y="23266"/>
                  </a:lnTo>
                  <a:lnTo>
                    <a:pt x="5130" y="23266"/>
                  </a:lnTo>
                  <a:lnTo>
                    <a:pt x="14744" y="20018"/>
                  </a:lnTo>
                  <a:lnTo>
                    <a:pt x="21316" y="12666"/>
                  </a:lnTo>
                  <a:lnTo>
                    <a:pt x="22250" y="4798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62" name="Google Shape;4462;gefe2f4b35a_0_17"/>
            <p:cNvSpPr/>
            <p:nvPr/>
          </p:nvSpPr>
          <p:spPr>
            <a:xfrm>
              <a:off x="1648066" y="1772894"/>
              <a:ext cx="3509010" cy="19050"/>
            </a:xfrm>
            <a:custGeom>
              <a:rect b="b" l="l" r="r" t="t"/>
              <a:pathLst>
                <a:path extrusionOk="0" h="19050" w="3509010">
                  <a:moveTo>
                    <a:pt x="3263" y="13119"/>
                  </a:moveTo>
                  <a:lnTo>
                    <a:pt x="2374" y="7759"/>
                  </a:lnTo>
                  <a:lnTo>
                    <a:pt x="1600" y="7861"/>
                  </a:lnTo>
                  <a:lnTo>
                    <a:pt x="0" y="7988"/>
                  </a:lnTo>
                  <a:lnTo>
                    <a:pt x="63" y="18948"/>
                  </a:lnTo>
                  <a:lnTo>
                    <a:pt x="1879" y="16243"/>
                  </a:lnTo>
                  <a:lnTo>
                    <a:pt x="3263" y="13119"/>
                  </a:lnTo>
                  <a:close/>
                </a:path>
                <a:path extrusionOk="0" h="19050" w="3509010">
                  <a:moveTo>
                    <a:pt x="3508425" y="7772"/>
                  </a:moveTo>
                  <a:lnTo>
                    <a:pt x="3501948" y="2070"/>
                  </a:lnTo>
                  <a:lnTo>
                    <a:pt x="3497465" y="0"/>
                  </a:lnTo>
                  <a:lnTo>
                    <a:pt x="3494621" y="0"/>
                  </a:lnTo>
                  <a:lnTo>
                    <a:pt x="3490861" y="0"/>
                  </a:lnTo>
                  <a:lnTo>
                    <a:pt x="3489922" y="3594"/>
                  </a:lnTo>
                  <a:lnTo>
                    <a:pt x="3491915" y="10782"/>
                  </a:lnTo>
                  <a:lnTo>
                    <a:pt x="3494849" y="14389"/>
                  </a:lnTo>
                  <a:lnTo>
                    <a:pt x="3501606" y="14389"/>
                  </a:lnTo>
                  <a:lnTo>
                    <a:pt x="3504920" y="12598"/>
                  </a:lnTo>
                  <a:lnTo>
                    <a:pt x="3508425" y="77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63" name="Google Shape;4463;gefe2f4b35a_0_17"/>
            <p:cNvSpPr/>
            <p:nvPr/>
          </p:nvSpPr>
          <p:spPr>
            <a:xfrm>
              <a:off x="1628269" y="1780014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1054" y="0"/>
                  </a:moveTo>
                  <a:lnTo>
                    <a:pt x="0" y="7899"/>
                  </a:lnTo>
                  <a:lnTo>
                    <a:pt x="5342" y="10063"/>
                  </a:lnTo>
                  <a:lnTo>
                    <a:pt x="8110" y="14757"/>
                  </a:lnTo>
                  <a:lnTo>
                    <a:pt x="10499" y="19793"/>
                  </a:lnTo>
                  <a:lnTo>
                    <a:pt x="14706" y="22986"/>
                  </a:lnTo>
                  <a:lnTo>
                    <a:pt x="14858" y="17741"/>
                  </a:lnTo>
                  <a:lnTo>
                    <a:pt x="17678" y="15100"/>
                  </a:lnTo>
                  <a:lnTo>
                    <a:pt x="19862" y="11823"/>
                  </a:lnTo>
                  <a:lnTo>
                    <a:pt x="19799" y="863"/>
                  </a:lnTo>
                  <a:lnTo>
                    <a:pt x="11226" y="1435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64" name="Google Shape;4464;gefe2f4b35a_0_17"/>
            <p:cNvSpPr/>
            <p:nvPr/>
          </p:nvSpPr>
          <p:spPr>
            <a:xfrm>
              <a:off x="10578021" y="1779548"/>
              <a:ext cx="3008630" cy="38735"/>
            </a:xfrm>
            <a:custGeom>
              <a:rect b="b" l="l" r="r" t="t"/>
              <a:pathLst>
                <a:path extrusionOk="0" h="38735" w="3008630">
                  <a:moveTo>
                    <a:pt x="36880" y="30721"/>
                  </a:moveTo>
                  <a:lnTo>
                    <a:pt x="36626" y="21704"/>
                  </a:lnTo>
                  <a:lnTo>
                    <a:pt x="36461" y="12585"/>
                  </a:lnTo>
                  <a:lnTo>
                    <a:pt x="34632" y="5130"/>
                  </a:lnTo>
                  <a:lnTo>
                    <a:pt x="29387" y="1104"/>
                  </a:lnTo>
                  <a:lnTo>
                    <a:pt x="23444" y="11658"/>
                  </a:lnTo>
                  <a:lnTo>
                    <a:pt x="6083" y="27470"/>
                  </a:lnTo>
                  <a:lnTo>
                    <a:pt x="0" y="38201"/>
                  </a:lnTo>
                  <a:lnTo>
                    <a:pt x="1460" y="38442"/>
                  </a:lnTo>
                  <a:lnTo>
                    <a:pt x="2794" y="38544"/>
                  </a:lnTo>
                  <a:lnTo>
                    <a:pt x="9677" y="38544"/>
                  </a:lnTo>
                  <a:lnTo>
                    <a:pt x="22961" y="29349"/>
                  </a:lnTo>
                  <a:lnTo>
                    <a:pt x="30861" y="29349"/>
                  </a:lnTo>
                  <a:lnTo>
                    <a:pt x="33591" y="29756"/>
                  </a:lnTo>
                  <a:lnTo>
                    <a:pt x="36880" y="30721"/>
                  </a:lnTo>
                  <a:close/>
                </a:path>
                <a:path extrusionOk="0" h="38735" w="3008630">
                  <a:moveTo>
                    <a:pt x="3008376" y="3606"/>
                  </a:moveTo>
                  <a:lnTo>
                    <a:pt x="3006420" y="0"/>
                  </a:lnTo>
                  <a:lnTo>
                    <a:pt x="3002673" y="0"/>
                  </a:lnTo>
                  <a:lnTo>
                    <a:pt x="2999740" y="0"/>
                  </a:lnTo>
                  <a:lnTo>
                    <a:pt x="2995714" y="2209"/>
                  </a:lnTo>
                  <a:lnTo>
                    <a:pt x="2990685" y="8369"/>
                  </a:lnTo>
                  <a:lnTo>
                    <a:pt x="2995536" y="12776"/>
                  </a:lnTo>
                  <a:lnTo>
                    <a:pt x="2999346" y="14427"/>
                  </a:lnTo>
                  <a:lnTo>
                    <a:pt x="3006331" y="14427"/>
                  </a:lnTo>
                  <a:lnTo>
                    <a:pt x="3008325" y="10820"/>
                  </a:lnTo>
                  <a:lnTo>
                    <a:pt x="3008376" y="36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65" name="Google Shape;4465;gefe2f4b35a_0_17"/>
            <p:cNvSpPr/>
            <p:nvPr/>
          </p:nvSpPr>
          <p:spPr>
            <a:xfrm>
              <a:off x="1801444" y="1786444"/>
              <a:ext cx="843914" cy="24764"/>
            </a:xfrm>
            <a:custGeom>
              <a:rect b="b" l="l" r="r" t="t"/>
              <a:pathLst>
                <a:path extrusionOk="0" h="24764" w="843914">
                  <a:moveTo>
                    <a:pt x="25666" y="1473"/>
                  </a:moveTo>
                  <a:lnTo>
                    <a:pt x="19786" y="431"/>
                  </a:lnTo>
                  <a:lnTo>
                    <a:pt x="15125" y="0"/>
                  </a:lnTo>
                  <a:lnTo>
                    <a:pt x="11493" y="0"/>
                  </a:lnTo>
                  <a:lnTo>
                    <a:pt x="2768" y="0"/>
                  </a:lnTo>
                  <a:lnTo>
                    <a:pt x="0" y="2501"/>
                  </a:lnTo>
                  <a:lnTo>
                    <a:pt x="1409" y="7493"/>
                  </a:lnTo>
                  <a:lnTo>
                    <a:pt x="5588" y="9982"/>
                  </a:lnTo>
                  <a:lnTo>
                    <a:pt x="15532" y="9982"/>
                  </a:lnTo>
                  <a:lnTo>
                    <a:pt x="21183" y="7823"/>
                  </a:lnTo>
                  <a:lnTo>
                    <a:pt x="25666" y="1473"/>
                  </a:lnTo>
                  <a:close/>
                </a:path>
                <a:path extrusionOk="0" h="24764" w="843914">
                  <a:moveTo>
                    <a:pt x="843432" y="8966"/>
                  </a:moveTo>
                  <a:lnTo>
                    <a:pt x="842302" y="9105"/>
                  </a:lnTo>
                  <a:lnTo>
                    <a:pt x="841248" y="9169"/>
                  </a:lnTo>
                  <a:lnTo>
                    <a:pt x="834796" y="9169"/>
                  </a:lnTo>
                  <a:lnTo>
                    <a:pt x="820724" y="1435"/>
                  </a:lnTo>
                  <a:lnTo>
                    <a:pt x="815251" y="1435"/>
                  </a:lnTo>
                  <a:lnTo>
                    <a:pt x="813765" y="1485"/>
                  </a:lnTo>
                  <a:lnTo>
                    <a:pt x="813765" y="23837"/>
                  </a:lnTo>
                  <a:lnTo>
                    <a:pt x="816521" y="24155"/>
                  </a:lnTo>
                  <a:lnTo>
                    <a:pt x="819099" y="24320"/>
                  </a:lnTo>
                  <a:lnTo>
                    <a:pt x="821512" y="24320"/>
                  </a:lnTo>
                  <a:lnTo>
                    <a:pt x="829957" y="23444"/>
                  </a:lnTo>
                  <a:lnTo>
                    <a:pt x="836510" y="20726"/>
                  </a:lnTo>
                  <a:lnTo>
                    <a:pt x="841044" y="15963"/>
                  </a:lnTo>
                  <a:lnTo>
                    <a:pt x="843432" y="89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66" name="Google Shape;4466;gefe2f4b35a_0_17"/>
            <p:cNvSpPr/>
            <p:nvPr/>
          </p:nvSpPr>
          <p:spPr>
            <a:xfrm>
              <a:off x="2878822" y="1787914"/>
              <a:ext cx="36830" cy="19685"/>
            </a:xfrm>
            <a:custGeom>
              <a:rect b="b" l="l" r="r" t="t"/>
              <a:pathLst>
                <a:path extrusionOk="0" h="19685" w="36830">
                  <a:moveTo>
                    <a:pt x="31051" y="0"/>
                  </a:moveTo>
                  <a:lnTo>
                    <a:pt x="32765" y="6705"/>
                  </a:lnTo>
                  <a:lnTo>
                    <a:pt x="29565" y="8394"/>
                  </a:lnTo>
                  <a:lnTo>
                    <a:pt x="22237" y="8394"/>
                  </a:lnTo>
                  <a:lnTo>
                    <a:pt x="10579" y="6616"/>
                  </a:lnTo>
                  <a:lnTo>
                    <a:pt x="3213" y="6629"/>
                  </a:lnTo>
                  <a:lnTo>
                    <a:pt x="0" y="8331"/>
                  </a:lnTo>
                  <a:lnTo>
                    <a:pt x="1727" y="15087"/>
                  </a:lnTo>
                  <a:lnTo>
                    <a:pt x="5651" y="18199"/>
                  </a:lnTo>
                  <a:lnTo>
                    <a:pt x="11290" y="19570"/>
                  </a:lnTo>
                  <a:lnTo>
                    <a:pt x="16916" y="19570"/>
                  </a:lnTo>
                  <a:lnTo>
                    <a:pt x="27056" y="18054"/>
                  </a:lnTo>
                  <a:lnTo>
                    <a:pt x="34532" y="13895"/>
                  </a:lnTo>
                  <a:lnTo>
                    <a:pt x="36734" y="7681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67" name="Google Shape;4467;gefe2f4b35a_0_17"/>
            <p:cNvSpPr/>
            <p:nvPr/>
          </p:nvSpPr>
          <p:spPr>
            <a:xfrm>
              <a:off x="1852785" y="1795195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619" y="0"/>
                  </a:moveTo>
                  <a:lnTo>
                    <a:pt x="4749" y="0"/>
                  </a:lnTo>
                  <a:lnTo>
                    <a:pt x="965" y="0"/>
                  </a:lnTo>
                  <a:lnTo>
                    <a:pt x="0" y="3606"/>
                  </a:lnTo>
                  <a:lnTo>
                    <a:pt x="1968" y="10820"/>
                  </a:lnTo>
                  <a:lnTo>
                    <a:pt x="4889" y="14414"/>
                  </a:lnTo>
                  <a:lnTo>
                    <a:pt x="11696" y="14414"/>
                  </a:lnTo>
                  <a:lnTo>
                    <a:pt x="15036" y="12636"/>
                  </a:lnTo>
                  <a:lnTo>
                    <a:pt x="18605" y="7810"/>
                  </a:lnTo>
                  <a:lnTo>
                    <a:pt x="12115" y="2082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68" name="Google Shape;4468;gefe2f4b35a_0_17"/>
            <p:cNvSpPr/>
            <p:nvPr/>
          </p:nvSpPr>
          <p:spPr>
            <a:xfrm>
              <a:off x="10891326" y="1793845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897" y="0"/>
                  </a:moveTo>
                  <a:lnTo>
                    <a:pt x="11239" y="0"/>
                  </a:lnTo>
                  <a:lnTo>
                    <a:pt x="2666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08" y="9931"/>
                  </a:lnTo>
                  <a:lnTo>
                    <a:pt x="21208" y="7797"/>
                  </a:lnTo>
                  <a:lnTo>
                    <a:pt x="25653" y="1549"/>
                  </a:lnTo>
                  <a:lnTo>
                    <a:pt x="19646" y="45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69" name="Google Shape;4469;gefe2f4b35a_0_17"/>
            <p:cNvSpPr/>
            <p:nvPr/>
          </p:nvSpPr>
          <p:spPr>
            <a:xfrm>
              <a:off x="61239" y="1810740"/>
              <a:ext cx="4417695" cy="31114"/>
            </a:xfrm>
            <a:custGeom>
              <a:rect b="b" l="l" r="r" t="t"/>
              <a:pathLst>
                <a:path extrusionOk="0" h="31114" w="4417695">
                  <a:moveTo>
                    <a:pt x="29019" y="6350"/>
                  </a:moveTo>
                  <a:lnTo>
                    <a:pt x="28625" y="6350"/>
                  </a:lnTo>
                  <a:lnTo>
                    <a:pt x="28003" y="6350"/>
                  </a:lnTo>
                  <a:lnTo>
                    <a:pt x="0" y="8204"/>
                  </a:lnTo>
                  <a:lnTo>
                    <a:pt x="952" y="8204"/>
                  </a:lnTo>
                  <a:lnTo>
                    <a:pt x="20154" y="7010"/>
                  </a:lnTo>
                  <a:lnTo>
                    <a:pt x="29019" y="6350"/>
                  </a:lnTo>
                  <a:close/>
                </a:path>
                <a:path extrusionOk="0" h="31114" w="4417695">
                  <a:moveTo>
                    <a:pt x="1220851" y="7023"/>
                  </a:moveTo>
                  <a:lnTo>
                    <a:pt x="1218907" y="7226"/>
                  </a:lnTo>
                  <a:lnTo>
                    <a:pt x="1199769" y="7213"/>
                  </a:lnTo>
                  <a:lnTo>
                    <a:pt x="1192682" y="7937"/>
                  </a:lnTo>
                  <a:lnTo>
                    <a:pt x="1191234" y="14160"/>
                  </a:lnTo>
                  <a:lnTo>
                    <a:pt x="1192860" y="13995"/>
                  </a:lnTo>
                  <a:lnTo>
                    <a:pt x="1197889" y="13944"/>
                  </a:lnTo>
                  <a:lnTo>
                    <a:pt x="1205382" y="14084"/>
                  </a:lnTo>
                  <a:lnTo>
                    <a:pt x="1212824" y="14084"/>
                  </a:lnTo>
                  <a:lnTo>
                    <a:pt x="1219466" y="13208"/>
                  </a:lnTo>
                  <a:lnTo>
                    <a:pt x="1220851" y="7023"/>
                  </a:lnTo>
                  <a:close/>
                </a:path>
                <a:path extrusionOk="0" h="31114" w="4417695">
                  <a:moveTo>
                    <a:pt x="4072090" y="12560"/>
                  </a:moveTo>
                  <a:lnTo>
                    <a:pt x="4063962" y="7010"/>
                  </a:lnTo>
                  <a:lnTo>
                    <a:pt x="4063098" y="10833"/>
                  </a:lnTo>
                  <a:lnTo>
                    <a:pt x="4061904" y="12103"/>
                  </a:lnTo>
                  <a:lnTo>
                    <a:pt x="4058628" y="12103"/>
                  </a:lnTo>
                  <a:lnTo>
                    <a:pt x="4056545" y="10795"/>
                  </a:lnTo>
                  <a:lnTo>
                    <a:pt x="4051338" y="8166"/>
                  </a:lnTo>
                  <a:lnTo>
                    <a:pt x="4048214" y="6845"/>
                  </a:lnTo>
                  <a:lnTo>
                    <a:pt x="4044480" y="6845"/>
                  </a:lnTo>
                  <a:lnTo>
                    <a:pt x="4042968" y="6896"/>
                  </a:lnTo>
                  <a:lnTo>
                    <a:pt x="4042181" y="7010"/>
                  </a:lnTo>
                  <a:lnTo>
                    <a:pt x="4042181" y="21653"/>
                  </a:lnTo>
                  <a:lnTo>
                    <a:pt x="4043222" y="28092"/>
                  </a:lnTo>
                  <a:lnTo>
                    <a:pt x="4047071" y="30530"/>
                  </a:lnTo>
                  <a:lnTo>
                    <a:pt x="4051693" y="30530"/>
                  </a:lnTo>
                  <a:lnTo>
                    <a:pt x="4061790" y="27482"/>
                  </a:lnTo>
                  <a:lnTo>
                    <a:pt x="4069981" y="20434"/>
                  </a:lnTo>
                  <a:lnTo>
                    <a:pt x="4072090" y="12560"/>
                  </a:lnTo>
                  <a:close/>
                </a:path>
                <a:path extrusionOk="0" h="31114" w="4417695">
                  <a:moveTo>
                    <a:pt x="4417669" y="7023"/>
                  </a:moveTo>
                  <a:lnTo>
                    <a:pt x="4412754" y="1765"/>
                  </a:lnTo>
                  <a:lnTo>
                    <a:pt x="4407890" y="0"/>
                  </a:lnTo>
                  <a:lnTo>
                    <a:pt x="4402861" y="0"/>
                  </a:lnTo>
                  <a:lnTo>
                    <a:pt x="4396105" y="876"/>
                  </a:lnTo>
                  <a:lnTo>
                    <a:pt x="4389056" y="2933"/>
                  </a:lnTo>
                  <a:lnTo>
                    <a:pt x="4381601" y="5270"/>
                  </a:lnTo>
                  <a:lnTo>
                    <a:pt x="4373626" y="7023"/>
                  </a:lnTo>
                  <a:lnTo>
                    <a:pt x="4372013" y="18910"/>
                  </a:lnTo>
                  <a:lnTo>
                    <a:pt x="4378452" y="23063"/>
                  </a:lnTo>
                  <a:lnTo>
                    <a:pt x="4386859" y="23063"/>
                  </a:lnTo>
                  <a:lnTo>
                    <a:pt x="4396905" y="21475"/>
                  </a:lnTo>
                  <a:lnTo>
                    <a:pt x="4406697" y="17513"/>
                  </a:lnTo>
                  <a:lnTo>
                    <a:pt x="4414266" y="12306"/>
                  </a:lnTo>
                  <a:lnTo>
                    <a:pt x="4417669" y="702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70" name="Google Shape;4470;gefe2f4b35a_0_17"/>
            <p:cNvSpPr/>
            <p:nvPr/>
          </p:nvSpPr>
          <p:spPr>
            <a:xfrm>
              <a:off x="7948371" y="1816302"/>
              <a:ext cx="2475229" cy="36830"/>
            </a:xfrm>
            <a:custGeom>
              <a:rect b="b" l="l" r="r" t="t"/>
              <a:pathLst>
                <a:path extrusionOk="0" h="36830" w="2475229">
                  <a:moveTo>
                    <a:pt x="23253" y="3479"/>
                  </a:moveTo>
                  <a:lnTo>
                    <a:pt x="21488" y="0"/>
                  </a:lnTo>
                  <a:lnTo>
                    <a:pt x="16865" y="0"/>
                  </a:lnTo>
                  <a:lnTo>
                    <a:pt x="13144" y="0"/>
                  </a:lnTo>
                  <a:lnTo>
                    <a:pt x="7581" y="2260"/>
                  </a:lnTo>
                  <a:lnTo>
                    <a:pt x="0" y="8597"/>
                  </a:lnTo>
                  <a:lnTo>
                    <a:pt x="5219" y="12471"/>
                  </a:lnTo>
                  <a:lnTo>
                    <a:pt x="9639" y="13931"/>
                  </a:lnTo>
                  <a:lnTo>
                    <a:pt x="18542" y="13931"/>
                  </a:lnTo>
                  <a:lnTo>
                    <a:pt x="21780" y="10452"/>
                  </a:lnTo>
                  <a:lnTo>
                    <a:pt x="23253" y="3479"/>
                  </a:lnTo>
                  <a:close/>
                </a:path>
                <a:path extrusionOk="0" h="36830" w="2475229">
                  <a:moveTo>
                    <a:pt x="2474950" y="20485"/>
                  </a:moveTo>
                  <a:lnTo>
                    <a:pt x="2470581" y="13500"/>
                  </a:lnTo>
                  <a:lnTo>
                    <a:pt x="2463127" y="9601"/>
                  </a:lnTo>
                  <a:lnTo>
                    <a:pt x="2453970" y="8394"/>
                  </a:lnTo>
                  <a:lnTo>
                    <a:pt x="2444953" y="8394"/>
                  </a:lnTo>
                  <a:lnTo>
                    <a:pt x="2435504" y="11468"/>
                  </a:lnTo>
                  <a:lnTo>
                    <a:pt x="2430856" y="16103"/>
                  </a:lnTo>
                  <a:lnTo>
                    <a:pt x="2433180" y="25273"/>
                  </a:lnTo>
                  <a:lnTo>
                    <a:pt x="2439403" y="31661"/>
                  </a:lnTo>
                  <a:lnTo>
                    <a:pt x="2448064" y="35407"/>
                  </a:lnTo>
                  <a:lnTo>
                    <a:pt x="2457653" y="36626"/>
                  </a:lnTo>
                  <a:lnTo>
                    <a:pt x="2464739" y="36626"/>
                  </a:lnTo>
                  <a:lnTo>
                    <a:pt x="2471382" y="34658"/>
                  </a:lnTo>
                  <a:lnTo>
                    <a:pt x="2474874" y="30962"/>
                  </a:lnTo>
                  <a:lnTo>
                    <a:pt x="2474950" y="204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71" name="Google Shape;4471;gefe2f4b35a_0_17"/>
            <p:cNvSpPr/>
            <p:nvPr/>
          </p:nvSpPr>
          <p:spPr>
            <a:xfrm>
              <a:off x="1392605" y="1832406"/>
              <a:ext cx="3594100" cy="30480"/>
            </a:xfrm>
            <a:custGeom>
              <a:rect b="b" l="l" r="r" t="t"/>
              <a:pathLst>
                <a:path extrusionOk="0" h="30480" w="3594100">
                  <a:moveTo>
                    <a:pt x="29603" y="20332"/>
                  </a:moveTo>
                  <a:lnTo>
                    <a:pt x="26428" y="13652"/>
                  </a:lnTo>
                  <a:lnTo>
                    <a:pt x="21031" y="9601"/>
                  </a:lnTo>
                  <a:lnTo>
                    <a:pt x="14566" y="8242"/>
                  </a:lnTo>
                  <a:lnTo>
                    <a:pt x="7543" y="8242"/>
                  </a:lnTo>
                  <a:lnTo>
                    <a:pt x="647" y="12852"/>
                  </a:lnTo>
                  <a:lnTo>
                    <a:pt x="0" y="22352"/>
                  </a:lnTo>
                  <a:lnTo>
                    <a:pt x="8470" y="24282"/>
                  </a:lnTo>
                  <a:lnTo>
                    <a:pt x="12687" y="30314"/>
                  </a:lnTo>
                  <a:lnTo>
                    <a:pt x="24841" y="30314"/>
                  </a:lnTo>
                  <a:lnTo>
                    <a:pt x="26974" y="30099"/>
                  </a:lnTo>
                  <a:lnTo>
                    <a:pt x="29387" y="29603"/>
                  </a:lnTo>
                  <a:lnTo>
                    <a:pt x="29603" y="20332"/>
                  </a:lnTo>
                  <a:close/>
                </a:path>
                <a:path extrusionOk="0" h="30480" w="3594100">
                  <a:moveTo>
                    <a:pt x="3173057" y="6184"/>
                  </a:moveTo>
                  <a:lnTo>
                    <a:pt x="3167367" y="0"/>
                  </a:lnTo>
                  <a:lnTo>
                    <a:pt x="3157423" y="6057"/>
                  </a:lnTo>
                  <a:lnTo>
                    <a:pt x="3154934" y="10439"/>
                  </a:lnTo>
                  <a:lnTo>
                    <a:pt x="3157575" y="13093"/>
                  </a:lnTo>
                  <a:lnTo>
                    <a:pt x="3163011" y="13995"/>
                  </a:lnTo>
                  <a:lnTo>
                    <a:pt x="3168751" y="13131"/>
                  </a:lnTo>
                  <a:lnTo>
                    <a:pt x="3172803" y="10541"/>
                  </a:lnTo>
                  <a:lnTo>
                    <a:pt x="3173057" y="6184"/>
                  </a:lnTo>
                  <a:close/>
                </a:path>
                <a:path extrusionOk="0" h="30480" w="3594100">
                  <a:moveTo>
                    <a:pt x="3593655" y="10147"/>
                  </a:moveTo>
                  <a:lnTo>
                    <a:pt x="3565029" y="14859"/>
                  </a:lnTo>
                  <a:lnTo>
                    <a:pt x="3567087" y="14643"/>
                  </a:lnTo>
                  <a:lnTo>
                    <a:pt x="3584562" y="14643"/>
                  </a:lnTo>
                  <a:lnTo>
                    <a:pt x="3590925" y="14173"/>
                  </a:lnTo>
                  <a:lnTo>
                    <a:pt x="3593655" y="1014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72" name="Google Shape;4472;gefe2f4b35a_0_17"/>
            <p:cNvSpPr/>
            <p:nvPr/>
          </p:nvSpPr>
          <p:spPr>
            <a:xfrm>
              <a:off x="4959398" y="1839998"/>
              <a:ext cx="28575" cy="3810"/>
            </a:xfrm>
            <a:custGeom>
              <a:rect b="b" l="l" r="r" t="t"/>
              <a:pathLst>
                <a:path extrusionOk="0" h="3810" w="28575">
                  <a:moveTo>
                    <a:pt x="27978" y="0"/>
                  </a:moveTo>
                  <a:lnTo>
                    <a:pt x="26123" y="215"/>
                  </a:lnTo>
                  <a:lnTo>
                    <a:pt x="24104" y="279"/>
                  </a:lnTo>
                  <a:lnTo>
                    <a:pt x="14135" y="177"/>
                  </a:lnTo>
                  <a:lnTo>
                    <a:pt x="8242" y="177"/>
                  </a:lnTo>
                  <a:lnTo>
                    <a:pt x="2819" y="660"/>
                  </a:lnTo>
                  <a:lnTo>
                    <a:pt x="0" y="3784"/>
                  </a:lnTo>
                  <a:lnTo>
                    <a:pt x="6715" y="3395"/>
                  </a:lnTo>
                  <a:lnTo>
                    <a:pt x="20165" y="2779"/>
                  </a:lnTo>
                  <a:lnTo>
                    <a:pt x="26873" y="2540"/>
                  </a:lnTo>
                  <a:lnTo>
                    <a:pt x="27355" y="1816"/>
                  </a:lnTo>
                  <a:lnTo>
                    <a:pt x="27736" y="977"/>
                  </a:lnTo>
                  <a:lnTo>
                    <a:pt x="27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73" name="Google Shape;4473;gefe2f4b35a_0_17"/>
            <p:cNvSpPr/>
            <p:nvPr/>
          </p:nvSpPr>
          <p:spPr>
            <a:xfrm>
              <a:off x="9854946" y="1839975"/>
              <a:ext cx="3515359" cy="29844"/>
            </a:xfrm>
            <a:custGeom>
              <a:rect b="b" l="l" r="r" t="t"/>
              <a:pathLst>
                <a:path extrusionOk="0" h="29844" w="3515359">
                  <a:moveTo>
                    <a:pt x="39192" y="7442"/>
                  </a:moveTo>
                  <a:lnTo>
                    <a:pt x="38011" y="25"/>
                  </a:lnTo>
                  <a:lnTo>
                    <a:pt x="1168" y="25"/>
                  </a:lnTo>
                  <a:lnTo>
                    <a:pt x="0" y="7442"/>
                  </a:lnTo>
                  <a:lnTo>
                    <a:pt x="3784" y="12725"/>
                  </a:lnTo>
                  <a:lnTo>
                    <a:pt x="10871" y="15900"/>
                  </a:lnTo>
                  <a:lnTo>
                    <a:pt x="19596" y="16954"/>
                  </a:lnTo>
                  <a:lnTo>
                    <a:pt x="28333" y="15900"/>
                  </a:lnTo>
                  <a:lnTo>
                    <a:pt x="35407" y="12725"/>
                  </a:lnTo>
                  <a:lnTo>
                    <a:pt x="39192" y="7442"/>
                  </a:lnTo>
                  <a:close/>
                </a:path>
                <a:path extrusionOk="0" h="29844" w="3515359">
                  <a:moveTo>
                    <a:pt x="3449256" y="21475"/>
                  </a:moveTo>
                  <a:lnTo>
                    <a:pt x="3445916" y="14198"/>
                  </a:lnTo>
                  <a:lnTo>
                    <a:pt x="3440214" y="8915"/>
                  </a:lnTo>
                  <a:lnTo>
                    <a:pt x="3433876" y="6883"/>
                  </a:lnTo>
                  <a:lnTo>
                    <a:pt x="3430333" y="6883"/>
                  </a:lnTo>
                  <a:lnTo>
                    <a:pt x="3427323" y="9156"/>
                  </a:lnTo>
                  <a:lnTo>
                    <a:pt x="3426358" y="14782"/>
                  </a:lnTo>
                  <a:lnTo>
                    <a:pt x="3432949" y="17449"/>
                  </a:lnTo>
                  <a:lnTo>
                    <a:pt x="3437788" y="21844"/>
                  </a:lnTo>
                  <a:lnTo>
                    <a:pt x="3442462" y="26390"/>
                  </a:lnTo>
                  <a:lnTo>
                    <a:pt x="3448545" y="29527"/>
                  </a:lnTo>
                  <a:lnTo>
                    <a:pt x="3449256" y="21475"/>
                  </a:lnTo>
                  <a:close/>
                </a:path>
                <a:path extrusionOk="0" h="29844" w="3515359">
                  <a:moveTo>
                    <a:pt x="3514737" y="14782"/>
                  </a:moveTo>
                  <a:lnTo>
                    <a:pt x="3508946" y="13055"/>
                  </a:lnTo>
                  <a:lnTo>
                    <a:pt x="3506089" y="8445"/>
                  </a:lnTo>
                  <a:lnTo>
                    <a:pt x="3507511" y="38"/>
                  </a:lnTo>
                  <a:lnTo>
                    <a:pt x="3505047" y="0"/>
                  </a:lnTo>
                  <a:lnTo>
                    <a:pt x="3490506" y="1358"/>
                  </a:lnTo>
                  <a:lnTo>
                    <a:pt x="3478619" y="5486"/>
                  </a:lnTo>
                  <a:lnTo>
                    <a:pt x="3469487" y="12357"/>
                  </a:lnTo>
                  <a:lnTo>
                    <a:pt x="3463213" y="22034"/>
                  </a:lnTo>
                  <a:lnTo>
                    <a:pt x="3465525" y="21374"/>
                  </a:lnTo>
                  <a:lnTo>
                    <a:pt x="3468255" y="21132"/>
                  </a:lnTo>
                  <a:lnTo>
                    <a:pt x="3475583" y="21132"/>
                  </a:lnTo>
                  <a:lnTo>
                    <a:pt x="3495129" y="23241"/>
                  </a:lnTo>
                  <a:lnTo>
                    <a:pt x="3507397" y="23241"/>
                  </a:lnTo>
                  <a:lnTo>
                    <a:pt x="3513556" y="21488"/>
                  </a:lnTo>
                  <a:lnTo>
                    <a:pt x="3514737" y="147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74" name="Google Shape;4474;gefe2f4b35a_0_17"/>
            <p:cNvSpPr/>
            <p:nvPr/>
          </p:nvSpPr>
          <p:spPr>
            <a:xfrm>
              <a:off x="949109" y="1854745"/>
              <a:ext cx="2317115" cy="52705"/>
            </a:xfrm>
            <a:custGeom>
              <a:rect b="b" l="l" r="r" t="t"/>
              <a:pathLst>
                <a:path extrusionOk="0" h="52705" w="2317115">
                  <a:moveTo>
                    <a:pt x="39052" y="20408"/>
                  </a:moveTo>
                  <a:lnTo>
                    <a:pt x="38392" y="14757"/>
                  </a:lnTo>
                  <a:lnTo>
                    <a:pt x="35064" y="15709"/>
                  </a:lnTo>
                  <a:lnTo>
                    <a:pt x="32308" y="16116"/>
                  </a:lnTo>
                  <a:lnTo>
                    <a:pt x="24307" y="16116"/>
                  </a:lnTo>
                  <a:lnTo>
                    <a:pt x="11087" y="6896"/>
                  </a:lnTo>
                  <a:lnTo>
                    <a:pt x="5549" y="6896"/>
                  </a:lnTo>
                  <a:lnTo>
                    <a:pt x="4330" y="6896"/>
                  </a:lnTo>
                  <a:lnTo>
                    <a:pt x="2984" y="7010"/>
                  </a:lnTo>
                  <a:lnTo>
                    <a:pt x="1511" y="7264"/>
                  </a:lnTo>
                  <a:lnTo>
                    <a:pt x="0" y="14973"/>
                  </a:lnTo>
                  <a:lnTo>
                    <a:pt x="3378" y="20180"/>
                  </a:lnTo>
                  <a:lnTo>
                    <a:pt x="10045" y="23139"/>
                  </a:lnTo>
                  <a:lnTo>
                    <a:pt x="18427" y="24066"/>
                  </a:lnTo>
                  <a:lnTo>
                    <a:pt x="28600" y="24066"/>
                  </a:lnTo>
                  <a:lnTo>
                    <a:pt x="39052" y="20408"/>
                  </a:lnTo>
                  <a:close/>
                </a:path>
                <a:path extrusionOk="0" h="52705" w="2317115">
                  <a:moveTo>
                    <a:pt x="612952" y="0"/>
                  </a:moveTo>
                  <a:lnTo>
                    <a:pt x="600735" y="2628"/>
                  </a:lnTo>
                  <a:lnTo>
                    <a:pt x="591540" y="8242"/>
                  </a:lnTo>
                  <a:lnTo>
                    <a:pt x="576160" y="22352"/>
                  </a:lnTo>
                  <a:lnTo>
                    <a:pt x="578751" y="22745"/>
                  </a:lnTo>
                  <a:lnTo>
                    <a:pt x="581139" y="22923"/>
                  </a:lnTo>
                  <a:lnTo>
                    <a:pt x="583349" y="22923"/>
                  </a:lnTo>
                  <a:lnTo>
                    <a:pt x="594461" y="20967"/>
                  </a:lnTo>
                  <a:lnTo>
                    <a:pt x="602386" y="15798"/>
                  </a:lnTo>
                  <a:lnTo>
                    <a:pt x="608203" y="8458"/>
                  </a:lnTo>
                  <a:lnTo>
                    <a:pt x="612952" y="0"/>
                  </a:lnTo>
                  <a:close/>
                </a:path>
                <a:path extrusionOk="0" h="52705" w="2317115">
                  <a:moveTo>
                    <a:pt x="1966595" y="23266"/>
                  </a:moveTo>
                  <a:lnTo>
                    <a:pt x="1960753" y="14757"/>
                  </a:lnTo>
                  <a:lnTo>
                    <a:pt x="1957006" y="23380"/>
                  </a:lnTo>
                  <a:lnTo>
                    <a:pt x="1950402" y="29133"/>
                  </a:lnTo>
                  <a:lnTo>
                    <a:pt x="1943544" y="34645"/>
                  </a:lnTo>
                  <a:lnTo>
                    <a:pt x="1939074" y="42532"/>
                  </a:lnTo>
                  <a:lnTo>
                    <a:pt x="1940318" y="52108"/>
                  </a:lnTo>
                  <a:lnTo>
                    <a:pt x="1941614" y="52222"/>
                  </a:lnTo>
                  <a:lnTo>
                    <a:pt x="1942249" y="52222"/>
                  </a:lnTo>
                  <a:lnTo>
                    <a:pt x="1954860" y="47256"/>
                  </a:lnTo>
                  <a:lnTo>
                    <a:pt x="1963801" y="35852"/>
                  </a:lnTo>
                  <a:lnTo>
                    <a:pt x="1966595" y="23266"/>
                  </a:lnTo>
                  <a:close/>
                </a:path>
                <a:path extrusionOk="0" h="52705" w="2317115">
                  <a:moveTo>
                    <a:pt x="2317038" y="16751"/>
                  </a:moveTo>
                  <a:lnTo>
                    <a:pt x="2316365" y="10071"/>
                  </a:lnTo>
                  <a:lnTo>
                    <a:pt x="2313267" y="6731"/>
                  </a:lnTo>
                  <a:lnTo>
                    <a:pt x="2308110" y="6731"/>
                  </a:lnTo>
                  <a:lnTo>
                    <a:pt x="2304008" y="6731"/>
                  </a:lnTo>
                  <a:lnTo>
                    <a:pt x="2298598" y="8851"/>
                  </a:lnTo>
                  <a:lnTo>
                    <a:pt x="2292248" y="14757"/>
                  </a:lnTo>
                  <a:lnTo>
                    <a:pt x="2299385" y="18643"/>
                  </a:lnTo>
                  <a:lnTo>
                    <a:pt x="2304796" y="20091"/>
                  </a:lnTo>
                  <a:lnTo>
                    <a:pt x="2314613" y="20091"/>
                  </a:lnTo>
                  <a:lnTo>
                    <a:pt x="2317038" y="167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75" name="Google Shape;4475;gefe2f4b35a_0_17"/>
            <p:cNvSpPr/>
            <p:nvPr/>
          </p:nvSpPr>
          <p:spPr>
            <a:xfrm>
              <a:off x="2887447" y="1897274"/>
              <a:ext cx="2539" cy="10160"/>
            </a:xfrm>
            <a:custGeom>
              <a:rect b="b" l="l" r="r" t="t"/>
              <a:pathLst>
                <a:path extrusionOk="0" h="10160" w="2539">
                  <a:moveTo>
                    <a:pt x="749" y="0"/>
                  </a:moveTo>
                  <a:lnTo>
                    <a:pt x="126" y="2552"/>
                  </a:lnTo>
                  <a:lnTo>
                    <a:pt x="0" y="5588"/>
                  </a:lnTo>
                  <a:lnTo>
                    <a:pt x="558" y="9321"/>
                  </a:lnTo>
                  <a:lnTo>
                    <a:pt x="1523" y="9512"/>
                  </a:lnTo>
                  <a:lnTo>
                    <a:pt x="1993" y="9563"/>
                  </a:lnTo>
                  <a:lnTo>
                    <a:pt x="1562" y="6413"/>
                  </a:lnTo>
                  <a:lnTo>
                    <a:pt x="1142" y="321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76" name="Google Shape;4476;gefe2f4b35a_0_17"/>
            <p:cNvSpPr/>
            <p:nvPr/>
          </p:nvSpPr>
          <p:spPr>
            <a:xfrm>
              <a:off x="10246561" y="1877100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22161" y="0"/>
                  </a:moveTo>
                  <a:lnTo>
                    <a:pt x="18829" y="5902"/>
                  </a:lnTo>
                  <a:lnTo>
                    <a:pt x="11628" y="7883"/>
                  </a:lnTo>
                  <a:lnTo>
                    <a:pt x="4153" y="9583"/>
                  </a:lnTo>
                  <a:lnTo>
                    <a:pt x="0" y="14643"/>
                  </a:lnTo>
                  <a:lnTo>
                    <a:pt x="3251" y="13703"/>
                  </a:lnTo>
                  <a:lnTo>
                    <a:pt x="5943" y="13309"/>
                  </a:lnTo>
                  <a:lnTo>
                    <a:pt x="13792" y="13322"/>
                  </a:lnTo>
                  <a:lnTo>
                    <a:pt x="26936" y="22313"/>
                  </a:lnTo>
                  <a:lnTo>
                    <a:pt x="33769" y="22313"/>
                  </a:lnTo>
                  <a:lnTo>
                    <a:pt x="35229" y="22186"/>
                  </a:lnTo>
                  <a:lnTo>
                    <a:pt x="36855" y="21894"/>
                  </a:lnTo>
                  <a:lnTo>
                    <a:pt x="36855" y="7137"/>
                  </a:lnTo>
                  <a:lnTo>
                    <a:pt x="29362" y="7137"/>
                  </a:lnTo>
                  <a:lnTo>
                    <a:pt x="28232" y="1041"/>
                  </a:lnTo>
                  <a:lnTo>
                    <a:pt x="221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77" name="Google Shape;4477;gefe2f4b35a_0_17"/>
            <p:cNvSpPr/>
            <p:nvPr/>
          </p:nvSpPr>
          <p:spPr>
            <a:xfrm>
              <a:off x="913817" y="1884079"/>
              <a:ext cx="41275" cy="15875"/>
            </a:xfrm>
            <a:custGeom>
              <a:rect b="b" l="l" r="r" t="t"/>
              <a:pathLst>
                <a:path extrusionOk="0" h="15875" w="41275">
                  <a:moveTo>
                    <a:pt x="33350" y="0"/>
                  </a:moveTo>
                  <a:lnTo>
                    <a:pt x="31699" y="0"/>
                  </a:lnTo>
                  <a:lnTo>
                    <a:pt x="20940" y="924"/>
                  </a:lnTo>
                  <a:lnTo>
                    <a:pt x="12063" y="3706"/>
                  </a:lnTo>
                  <a:lnTo>
                    <a:pt x="5079" y="8363"/>
                  </a:lnTo>
                  <a:lnTo>
                    <a:pt x="0" y="14909"/>
                  </a:lnTo>
                  <a:lnTo>
                    <a:pt x="1625" y="14554"/>
                  </a:lnTo>
                  <a:lnTo>
                    <a:pt x="3492" y="14414"/>
                  </a:lnTo>
                  <a:lnTo>
                    <a:pt x="8585" y="14414"/>
                  </a:lnTo>
                  <a:lnTo>
                    <a:pt x="22326" y="15722"/>
                  </a:lnTo>
                  <a:lnTo>
                    <a:pt x="34366" y="15722"/>
                  </a:lnTo>
                  <a:lnTo>
                    <a:pt x="40690" y="13055"/>
                  </a:lnTo>
                  <a:lnTo>
                    <a:pt x="36817" y="165"/>
                  </a:lnTo>
                  <a:lnTo>
                    <a:pt x="333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78" name="Google Shape;4478;gefe2f4b35a_0_17"/>
            <p:cNvSpPr/>
            <p:nvPr/>
          </p:nvSpPr>
          <p:spPr>
            <a:xfrm>
              <a:off x="9296451" y="1884133"/>
              <a:ext cx="1216025" cy="38735"/>
            </a:xfrm>
            <a:custGeom>
              <a:rect b="b" l="l" r="r" t="t"/>
              <a:pathLst>
                <a:path extrusionOk="0" h="38735" w="1216025">
                  <a:moveTo>
                    <a:pt x="21856" y="22466"/>
                  </a:moveTo>
                  <a:lnTo>
                    <a:pt x="21463" y="12573"/>
                  </a:lnTo>
                  <a:lnTo>
                    <a:pt x="18224" y="5549"/>
                  </a:lnTo>
                  <a:lnTo>
                    <a:pt x="12128" y="1384"/>
                  </a:lnTo>
                  <a:lnTo>
                    <a:pt x="3175" y="0"/>
                  </a:lnTo>
                  <a:lnTo>
                    <a:pt x="1092" y="38"/>
                  </a:lnTo>
                  <a:lnTo>
                    <a:pt x="0" y="114"/>
                  </a:lnTo>
                  <a:lnTo>
                    <a:pt x="254" y="10960"/>
                  </a:lnTo>
                  <a:lnTo>
                    <a:pt x="6400" y="15875"/>
                  </a:lnTo>
                  <a:lnTo>
                    <a:pt x="14808" y="18491"/>
                  </a:lnTo>
                  <a:lnTo>
                    <a:pt x="21856" y="22466"/>
                  </a:lnTo>
                  <a:close/>
                </a:path>
                <a:path extrusionOk="0" h="38735" w="1216025">
                  <a:moveTo>
                    <a:pt x="1215402" y="14871"/>
                  </a:moveTo>
                  <a:lnTo>
                    <a:pt x="1214170" y="14592"/>
                  </a:lnTo>
                  <a:lnTo>
                    <a:pt x="1213002" y="14465"/>
                  </a:lnTo>
                  <a:lnTo>
                    <a:pt x="1208392" y="14465"/>
                  </a:lnTo>
                  <a:lnTo>
                    <a:pt x="1205445" y="15646"/>
                  </a:lnTo>
                  <a:lnTo>
                    <a:pt x="1200518" y="18021"/>
                  </a:lnTo>
                  <a:lnTo>
                    <a:pt x="1198537" y="19202"/>
                  </a:lnTo>
                  <a:lnTo>
                    <a:pt x="1195362" y="19202"/>
                  </a:lnTo>
                  <a:lnTo>
                    <a:pt x="1194168" y="18110"/>
                  </a:lnTo>
                  <a:lnTo>
                    <a:pt x="1193228" y="14871"/>
                  </a:lnTo>
                  <a:lnTo>
                    <a:pt x="1197965" y="12255"/>
                  </a:lnTo>
                  <a:lnTo>
                    <a:pt x="1196822" y="7874"/>
                  </a:lnTo>
                  <a:lnTo>
                    <a:pt x="1192009" y="3314"/>
                  </a:lnTo>
                  <a:lnTo>
                    <a:pt x="1185760" y="114"/>
                  </a:lnTo>
                  <a:lnTo>
                    <a:pt x="1183716" y="13982"/>
                  </a:lnTo>
                  <a:lnTo>
                    <a:pt x="1187157" y="26187"/>
                  </a:lnTo>
                  <a:lnTo>
                    <a:pt x="1194257" y="34874"/>
                  </a:lnTo>
                  <a:lnTo>
                    <a:pt x="1203185" y="38176"/>
                  </a:lnTo>
                  <a:lnTo>
                    <a:pt x="1207554" y="38176"/>
                  </a:lnTo>
                  <a:lnTo>
                    <a:pt x="1211922" y="35737"/>
                  </a:lnTo>
                  <a:lnTo>
                    <a:pt x="1215402" y="29959"/>
                  </a:lnTo>
                  <a:lnTo>
                    <a:pt x="1206233" y="28232"/>
                  </a:lnTo>
                  <a:lnTo>
                    <a:pt x="1210805" y="21424"/>
                  </a:lnTo>
                  <a:lnTo>
                    <a:pt x="1215402" y="148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79" name="Google Shape;4479;gefe2f4b35a_0_17"/>
            <p:cNvSpPr/>
            <p:nvPr/>
          </p:nvSpPr>
          <p:spPr>
            <a:xfrm>
              <a:off x="5119685" y="1898520"/>
              <a:ext cx="29845" cy="15875"/>
            </a:xfrm>
            <a:custGeom>
              <a:rect b="b" l="l" r="r" t="t"/>
              <a:pathLst>
                <a:path extrusionOk="0" h="15875" w="29845">
                  <a:moveTo>
                    <a:pt x="24358" y="0"/>
                  </a:moveTo>
                  <a:lnTo>
                    <a:pt x="21971" y="0"/>
                  </a:lnTo>
                  <a:lnTo>
                    <a:pt x="13437" y="880"/>
                  </a:lnTo>
                  <a:lnTo>
                    <a:pt x="6813" y="3646"/>
                  </a:lnTo>
                  <a:lnTo>
                    <a:pt x="2275" y="8481"/>
                  </a:lnTo>
                  <a:lnTo>
                    <a:pt x="0" y="15570"/>
                  </a:lnTo>
                  <a:lnTo>
                    <a:pt x="9762" y="14150"/>
                  </a:lnTo>
                  <a:lnTo>
                    <a:pt x="18156" y="11391"/>
                  </a:lnTo>
                  <a:lnTo>
                    <a:pt x="24876" y="6947"/>
                  </a:lnTo>
                  <a:lnTo>
                    <a:pt x="29616" y="469"/>
                  </a:lnTo>
                  <a:lnTo>
                    <a:pt x="26911" y="165"/>
                  </a:lnTo>
                  <a:lnTo>
                    <a:pt x="243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80" name="Google Shape;4480;gefe2f4b35a_0_17"/>
            <p:cNvSpPr/>
            <p:nvPr/>
          </p:nvSpPr>
          <p:spPr>
            <a:xfrm>
              <a:off x="2717110" y="1905482"/>
              <a:ext cx="22860" cy="17780"/>
            </a:xfrm>
            <a:custGeom>
              <a:rect b="b" l="l" r="r" t="t"/>
              <a:pathLst>
                <a:path extrusionOk="0" h="17780" w="22860">
                  <a:moveTo>
                    <a:pt x="9722" y="0"/>
                  </a:moveTo>
                  <a:lnTo>
                    <a:pt x="5836" y="0"/>
                  </a:lnTo>
                  <a:lnTo>
                    <a:pt x="4388" y="0"/>
                  </a:lnTo>
                  <a:lnTo>
                    <a:pt x="2915" y="330"/>
                  </a:lnTo>
                  <a:lnTo>
                    <a:pt x="1403" y="1117"/>
                  </a:lnTo>
                  <a:lnTo>
                    <a:pt x="0" y="8833"/>
                  </a:lnTo>
                  <a:lnTo>
                    <a:pt x="2859" y="13933"/>
                  </a:lnTo>
                  <a:lnTo>
                    <a:pt x="8731" y="16749"/>
                  </a:lnTo>
                  <a:lnTo>
                    <a:pt x="16364" y="17614"/>
                  </a:lnTo>
                  <a:lnTo>
                    <a:pt x="18269" y="17614"/>
                  </a:lnTo>
                  <a:lnTo>
                    <a:pt x="20212" y="17475"/>
                  </a:lnTo>
                  <a:lnTo>
                    <a:pt x="22130" y="17233"/>
                  </a:lnTo>
                  <a:lnTo>
                    <a:pt x="22346" y="8788"/>
                  </a:lnTo>
                  <a:lnTo>
                    <a:pt x="20593" y="7874"/>
                  </a:lnTo>
                  <a:lnTo>
                    <a:pt x="18675" y="6337"/>
                  </a:lnTo>
                  <a:lnTo>
                    <a:pt x="13341" y="2400"/>
                  </a:lnTo>
                  <a:lnTo>
                    <a:pt x="97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81" name="Google Shape;4481;gefe2f4b35a_0_17"/>
            <p:cNvSpPr/>
            <p:nvPr/>
          </p:nvSpPr>
          <p:spPr>
            <a:xfrm>
              <a:off x="2739240" y="1906598"/>
              <a:ext cx="17144" cy="16510"/>
            </a:xfrm>
            <a:custGeom>
              <a:rect b="b" l="l" r="r" t="t"/>
              <a:pathLst>
                <a:path extrusionOk="0" h="16510" w="17144">
                  <a:moveTo>
                    <a:pt x="8623" y="0"/>
                  </a:moveTo>
                  <a:lnTo>
                    <a:pt x="7226" y="6350"/>
                  </a:lnTo>
                  <a:lnTo>
                    <a:pt x="5334" y="8496"/>
                  </a:lnTo>
                  <a:lnTo>
                    <a:pt x="2159" y="8496"/>
                  </a:lnTo>
                  <a:lnTo>
                    <a:pt x="1219" y="8178"/>
                  </a:lnTo>
                  <a:lnTo>
                    <a:pt x="228" y="7670"/>
                  </a:lnTo>
                  <a:lnTo>
                    <a:pt x="0" y="16116"/>
                  </a:lnTo>
                  <a:lnTo>
                    <a:pt x="9682" y="13737"/>
                  </a:lnTo>
                  <a:lnTo>
                    <a:pt x="16108" y="9791"/>
                  </a:lnTo>
                  <a:lnTo>
                    <a:pt x="16636" y="4979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82" name="Google Shape;4482;gefe2f4b35a_0_17"/>
            <p:cNvSpPr/>
            <p:nvPr/>
          </p:nvSpPr>
          <p:spPr>
            <a:xfrm>
              <a:off x="1841756" y="1912727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15620" y="0"/>
                  </a:moveTo>
                  <a:lnTo>
                    <a:pt x="7861" y="0"/>
                  </a:lnTo>
                  <a:lnTo>
                    <a:pt x="3632" y="0"/>
                  </a:lnTo>
                  <a:lnTo>
                    <a:pt x="393" y="2159"/>
                  </a:lnTo>
                  <a:lnTo>
                    <a:pt x="0" y="8623"/>
                  </a:lnTo>
                  <a:lnTo>
                    <a:pt x="2971" y="10109"/>
                  </a:lnTo>
                  <a:lnTo>
                    <a:pt x="13969" y="17348"/>
                  </a:lnTo>
                  <a:lnTo>
                    <a:pt x="25958" y="17348"/>
                  </a:lnTo>
                  <a:lnTo>
                    <a:pt x="29235" y="15163"/>
                  </a:lnTo>
                  <a:lnTo>
                    <a:pt x="29641" y="8623"/>
                  </a:lnTo>
                  <a:lnTo>
                    <a:pt x="26695" y="7277"/>
                  </a:lnTo>
                  <a:lnTo>
                    <a:pt x="156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83" name="Google Shape;4483;gefe2f4b35a_0_17"/>
            <p:cNvSpPr/>
            <p:nvPr/>
          </p:nvSpPr>
          <p:spPr>
            <a:xfrm>
              <a:off x="6791974" y="1914086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7226" y="0"/>
                  </a:moveTo>
                  <a:lnTo>
                    <a:pt x="2425" y="8856"/>
                  </a:lnTo>
                  <a:lnTo>
                    <a:pt x="4658" y="20645"/>
                  </a:lnTo>
                  <a:lnTo>
                    <a:pt x="0" y="29502"/>
                  </a:lnTo>
                  <a:lnTo>
                    <a:pt x="2108" y="29298"/>
                  </a:lnTo>
                  <a:lnTo>
                    <a:pt x="8407" y="29298"/>
                  </a:lnTo>
                  <a:lnTo>
                    <a:pt x="22313" y="37045"/>
                  </a:lnTo>
                  <a:lnTo>
                    <a:pt x="29413" y="36995"/>
                  </a:lnTo>
                  <a:lnTo>
                    <a:pt x="28757" y="28346"/>
                  </a:lnTo>
                  <a:lnTo>
                    <a:pt x="24736" y="23147"/>
                  </a:lnTo>
                  <a:lnTo>
                    <a:pt x="19386" y="19312"/>
                  </a:lnTo>
                  <a:lnTo>
                    <a:pt x="14744" y="14757"/>
                  </a:lnTo>
                  <a:lnTo>
                    <a:pt x="19442" y="12090"/>
                  </a:lnTo>
                  <a:lnTo>
                    <a:pt x="18281" y="7721"/>
                  </a:lnTo>
                  <a:lnTo>
                    <a:pt x="13473" y="3180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84" name="Google Shape;4484;gefe2f4b35a_0_17"/>
            <p:cNvSpPr/>
            <p:nvPr/>
          </p:nvSpPr>
          <p:spPr>
            <a:xfrm>
              <a:off x="4545358" y="1922275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19392" y="0"/>
                  </a:moveTo>
                  <a:lnTo>
                    <a:pt x="14122" y="0"/>
                  </a:lnTo>
                  <a:lnTo>
                    <a:pt x="7251" y="0"/>
                  </a:lnTo>
                  <a:lnTo>
                    <a:pt x="1143" y="4102"/>
                  </a:lnTo>
                  <a:lnTo>
                    <a:pt x="0" y="13817"/>
                  </a:lnTo>
                  <a:lnTo>
                    <a:pt x="4203" y="18046"/>
                  </a:lnTo>
                  <a:lnTo>
                    <a:pt x="9867" y="20447"/>
                  </a:lnTo>
                  <a:lnTo>
                    <a:pt x="22009" y="20447"/>
                  </a:lnTo>
                  <a:lnTo>
                    <a:pt x="28194" y="16268"/>
                  </a:lnTo>
                  <a:lnTo>
                    <a:pt x="29349" y="6565"/>
                  </a:lnTo>
                  <a:lnTo>
                    <a:pt x="25095" y="2413"/>
                  </a:lnTo>
                  <a:lnTo>
                    <a:pt x="193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85" name="Google Shape;4485;gefe2f4b35a_0_17"/>
            <p:cNvSpPr/>
            <p:nvPr/>
          </p:nvSpPr>
          <p:spPr>
            <a:xfrm>
              <a:off x="10393930" y="1921205"/>
              <a:ext cx="37465" cy="27939"/>
            </a:xfrm>
            <a:custGeom>
              <a:rect b="b" l="l" r="r" t="t"/>
              <a:pathLst>
                <a:path extrusionOk="0" h="27939" w="37465">
                  <a:moveTo>
                    <a:pt x="18186" y="0"/>
                  </a:moveTo>
                  <a:lnTo>
                    <a:pt x="9118" y="0"/>
                  </a:lnTo>
                  <a:lnTo>
                    <a:pt x="241" y="4978"/>
                  </a:lnTo>
                  <a:lnTo>
                    <a:pt x="0" y="14897"/>
                  </a:lnTo>
                  <a:lnTo>
                    <a:pt x="7659" y="18191"/>
                  </a:lnTo>
                  <a:lnTo>
                    <a:pt x="14416" y="22444"/>
                  </a:lnTo>
                  <a:lnTo>
                    <a:pt x="20650" y="26119"/>
                  </a:lnTo>
                  <a:lnTo>
                    <a:pt x="26746" y="27686"/>
                  </a:lnTo>
                  <a:lnTo>
                    <a:pt x="29908" y="27686"/>
                  </a:lnTo>
                  <a:lnTo>
                    <a:pt x="33185" y="26238"/>
                  </a:lnTo>
                  <a:lnTo>
                    <a:pt x="36779" y="22377"/>
                  </a:lnTo>
                  <a:lnTo>
                    <a:pt x="37031" y="12574"/>
                  </a:lnTo>
                  <a:lnTo>
                    <a:pt x="33054" y="5583"/>
                  </a:lnTo>
                  <a:lnTo>
                    <a:pt x="26292" y="1394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86" name="Google Shape;4486;gefe2f4b35a_0_17"/>
            <p:cNvSpPr/>
            <p:nvPr/>
          </p:nvSpPr>
          <p:spPr>
            <a:xfrm>
              <a:off x="803300" y="1927795"/>
              <a:ext cx="1156970" cy="15875"/>
            </a:xfrm>
            <a:custGeom>
              <a:rect b="b" l="l" r="r" t="t"/>
              <a:pathLst>
                <a:path extrusionOk="0" h="15875" w="1156970">
                  <a:moveTo>
                    <a:pt x="29362" y="8305"/>
                  </a:moveTo>
                  <a:lnTo>
                    <a:pt x="25171" y="4152"/>
                  </a:lnTo>
                  <a:lnTo>
                    <a:pt x="19558" y="1778"/>
                  </a:lnTo>
                  <a:lnTo>
                    <a:pt x="14338" y="1778"/>
                  </a:lnTo>
                  <a:lnTo>
                    <a:pt x="7391" y="1778"/>
                  </a:lnTo>
                  <a:lnTo>
                    <a:pt x="1181" y="5981"/>
                  </a:lnTo>
                  <a:lnTo>
                    <a:pt x="0" y="15786"/>
                  </a:lnTo>
                  <a:lnTo>
                    <a:pt x="1917" y="15595"/>
                  </a:lnTo>
                  <a:lnTo>
                    <a:pt x="20675" y="15595"/>
                  </a:lnTo>
                  <a:lnTo>
                    <a:pt x="28054" y="14884"/>
                  </a:lnTo>
                  <a:lnTo>
                    <a:pt x="29362" y="8305"/>
                  </a:lnTo>
                  <a:close/>
                </a:path>
                <a:path extrusionOk="0" h="15875" w="1156970">
                  <a:moveTo>
                    <a:pt x="1156449" y="1054"/>
                  </a:moveTo>
                  <a:lnTo>
                    <a:pt x="1154430" y="1739"/>
                  </a:lnTo>
                  <a:lnTo>
                    <a:pt x="1151991" y="1993"/>
                  </a:lnTo>
                  <a:lnTo>
                    <a:pt x="1145540" y="1993"/>
                  </a:lnTo>
                  <a:lnTo>
                    <a:pt x="1128560" y="0"/>
                  </a:lnTo>
                  <a:lnTo>
                    <a:pt x="1124813" y="0"/>
                  </a:lnTo>
                  <a:lnTo>
                    <a:pt x="1117866" y="0"/>
                  </a:lnTo>
                  <a:lnTo>
                    <a:pt x="1112596" y="1714"/>
                  </a:lnTo>
                  <a:lnTo>
                    <a:pt x="1112151" y="8305"/>
                  </a:lnTo>
                  <a:lnTo>
                    <a:pt x="1113548" y="8128"/>
                  </a:lnTo>
                  <a:lnTo>
                    <a:pt x="1116253" y="8051"/>
                  </a:lnTo>
                  <a:lnTo>
                    <a:pt x="1122222" y="8051"/>
                  </a:lnTo>
                  <a:lnTo>
                    <a:pt x="1127645" y="9652"/>
                  </a:lnTo>
                  <a:lnTo>
                    <a:pt x="1137272" y="12852"/>
                  </a:lnTo>
                  <a:lnTo>
                    <a:pt x="1141501" y="14439"/>
                  </a:lnTo>
                  <a:lnTo>
                    <a:pt x="1150099" y="14439"/>
                  </a:lnTo>
                  <a:lnTo>
                    <a:pt x="1153896" y="11391"/>
                  </a:lnTo>
                  <a:lnTo>
                    <a:pt x="1156449" y="1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87" name="Google Shape;4487;gefe2f4b35a_0_17"/>
            <p:cNvSpPr/>
            <p:nvPr/>
          </p:nvSpPr>
          <p:spPr>
            <a:xfrm>
              <a:off x="9937249" y="1928839"/>
              <a:ext cx="21590" cy="20955"/>
            </a:xfrm>
            <a:custGeom>
              <a:rect b="b" l="l" r="r" t="t"/>
              <a:pathLst>
                <a:path extrusionOk="0" h="20955" w="21590">
                  <a:moveTo>
                    <a:pt x="14655" y="0"/>
                  </a:moveTo>
                  <a:lnTo>
                    <a:pt x="12606" y="5300"/>
                  </a:lnTo>
                  <a:lnTo>
                    <a:pt x="7970" y="8020"/>
                  </a:lnTo>
                  <a:lnTo>
                    <a:pt x="3013" y="10415"/>
                  </a:lnTo>
                  <a:lnTo>
                    <a:pt x="0" y="14744"/>
                  </a:lnTo>
                  <a:lnTo>
                    <a:pt x="2057" y="19189"/>
                  </a:lnTo>
                  <a:lnTo>
                    <a:pt x="5219" y="20916"/>
                  </a:lnTo>
                  <a:lnTo>
                    <a:pt x="8508" y="20916"/>
                  </a:lnTo>
                  <a:lnTo>
                    <a:pt x="15848" y="18320"/>
                  </a:lnTo>
                  <a:lnTo>
                    <a:pt x="21050" y="12249"/>
                  </a:lnTo>
                  <a:lnTo>
                    <a:pt x="21517" y="528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88" name="Google Shape;4488;gefe2f4b35a_0_17"/>
            <p:cNvSpPr/>
            <p:nvPr/>
          </p:nvSpPr>
          <p:spPr>
            <a:xfrm>
              <a:off x="1083310" y="1935085"/>
              <a:ext cx="2326640" cy="36194"/>
            </a:xfrm>
            <a:custGeom>
              <a:rect b="b" l="l" r="r" t="t"/>
              <a:pathLst>
                <a:path extrusionOk="0" h="36194" w="2326640">
                  <a:moveTo>
                    <a:pt x="51485" y="23253"/>
                  </a:moveTo>
                  <a:lnTo>
                    <a:pt x="50584" y="14922"/>
                  </a:lnTo>
                  <a:lnTo>
                    <a:pt x="47612" y="8674"/>
                  </a:lnTo>
                  <a:lnTo>
                    <a:pt x="42913" y="4165"/>
                  </a:lnTo>
                  <a:lnTo>
                    <a:pt x="36817" y="1016"/>
                  </a:lnTo>
                  <a:lnTo>
                    <a:pt x="30911" y="11849"/>
                  </a:lnTo>
                  <a:lnTo>
                    <a:pt x="19710" y="17259"/>
                  </a:lnTo>
                  <a:lnTo>
                    <a:pt x="7848" y="21983"/>
                  </a:lnTo>
                  <a:lnTo>
                    <a:pt x="0" y="30746"/>
                  </a:lnTo>
                  <a:lnTo>
                    <a:pt x="3695" y="34556"/>
                  </a:lnTo>
                  <a:lnTo>
                    <a:pt x="6921" y="35991"/>
                  </a:lnTo>
                  <a:lnTo>
                    <a:pt x="14719" y="35991"/>
                  </a:lnTo>
                  <a:lnTo>
                    <a:pt x="19100" y="32588"/>
                  </a:lnTo>
                  <a:lnTo>
                    <a:pt x="29654" y="25793"/>
                  </a:lnTo>
                  <a:lnTo>
                    <a:pt x="35801" y="22390"/>
                  </a:lnTo>
                  <a:lnTo>
                    <a:pt x="46367" y="22390"/>
                  </a:lnTo>
                  <a:lnTo>
                    <a:pt x="48831" y="22656"/>
                  </a:lnTo>
                  <a:lnTo>
                    <a:pt x="51485" y="23253"/>
                  </a:lnTo>
                  <a:close/>
                </a:path>
                <a:path extrusionOk="0" h="36194" w="2326640">
                  <a:moveTo>
                    <a:pt x="1089926" y="8509"/>
                  </a:moveTo>
                  <a:lnTo>
                    <a:pt x="1087920" y="8724"/>
                  </a:lnTo>
                  <a:lnTo>
                    <a:pt x="1085735" y="8775"/>
                  </a:lnTo>
                  <a:lnTo>
                    <a:pt x="1076236" y="8737"/>
                  </a:lnTo>
                  <a:lnTo>
                    <a:pt x="1074674" y="8763"/>
                  </a:lnTo>
                  <a:lnTo>
                    <a:pt x="1073162" y="8851"/>
                  </a:lnTo>
                  <a:lnTo>
                    <a:pt x="1077061" y="12014"/>
                  </a:lnTo>
                  <a:lnTo>
                    <a:pt x="1080909" y="15227"/>
                  </a:lnTo>
                  <a:lnTo>
                    <a:pt x="1084719" y="18491"/>
                  </a:lnTo>
                  <a:lnTo>
                    <a:pt x="1086091" y="14808"/>
                  </a:lnTo>
                  <a:lnTo>
                    <a:pt x="1089926" y="8509"/>
                  </a:lnTo>
                  <a:close/>
                </a:path>
                <a:path extrusionOk="0" h="36194" w="2326640">
                  <a:moveTo>
                    <a:pt x="2326386" y="5054"/>
                  </a:moveTo>
                  <a:lnTo>
                    <a:pt x="2322322" y="1397"/>
                  </a:lnTo>
                  <a:lnTo>
                    <a:pt x="2316188" y="0"/>
                  </a:lnTo>
                  <a:lnTo>
                    <a:pt x="2311489" y="0"/>
                  </a:lnTo>
                  <a:lnTo>
                    <a:pt x="2306726" y="2387"/>
                  </a:lnTo>
                  <a:lnTo>
                    <a:pt x="2305304" y="8496"/>
                  </a:lnTo>
                  <a:lnTo>
                    <a:pt x="2312771" y="8496"/>
                  </a:lnTo>
                  <a:lnTo>
                    <a:pt x="2314232" y="14605"/>
                  </a:lnTo>
                  <a:lnTo>
                    <a:pt x="2320252" y="15989"/>
                  </a:lnTo>
                  <a:lnTo>
                    <a:pt x="2326360" y="10185"/>
                  </a:lnTo>
                  <a:lnTo>
                    <a:pt x="2326386" y="5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89" name="Google Shape;4489;gefe2f4b35a_0_17"/>
            <p:cNvSpPr/>
            <p:nvPr/>
          </p:nvSpPr>
          <p:spPr>
            <a:xfrm>
              <a:off x="2143884" y="1943928"/>
              <a:ext cx="24764" cy="22225"/>
            </a:xfrm>
            <a:custGeom>
              <a:rect b="b" l="l" r="r" t="t"/>
              <a:pathLst>
                <a:path extrusionOk="0" h="22225" w="24764">
                  <a:moveTo>
                    <a:pt x="12585" y="0"/>
                  </a:moveTo>
                  <a:lnTo>
                    <a:pt x="6375" y="368"/>
                  </a:lnTo>
                  <a:lnTo>
                    <a:pt x="1219" y="1816"/>
                  </a:lnTo>
                  <a:lnTo>
                    <a:pt x="0" y="7150"/>
                  </a:lnTo>
                  <a:lnTo>
                    <a:pt x="5791" y="8648"/>
                  </a:lnTo>
                  <a:lnTo>
                    <a:pt x="8623" y="13246"/>
                  </a:lnTo>
                  <a:lnTo>
                    <a:pt x="7493" y="21894"/>
                  </a:lnTo>
                  <a:lnTo>
                    <a:pt x="22161" y="21894"/>
                  </a:lnTo>
                  <a:lnTo>
                    <a:pt x="22034" y="17043"/>
                  </a:lnTo>
                  <a:lnTo>
                    <a:pt x="22847" y="13106"/>
                  </a:lnTo>
                  <a:lnTo>
                    <a:pt x="24142" y="9639"/>
                  </a:lnTo>
                  <a:lnTo>
                    <a:pt x="20332" y="6375"/>
                  </a:lnTo>
                  <a:lnTo>
                    <a:pt x="16484" y="3162"/>
                  </a:lnTo>
                  <a:lnTo>
                    <a:pt x="12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90" name="Google Shape;4490;gefe2f4b35a_0_17"/>
            <p:cNvSpPr/>
            <p:nvPr/>
          </p:nvSpPr>
          <p:spPr>
            <a:xfrm>
              <a:off x="9981311" y="1941892"/>
              <a:ext cx="3514090" cy="24130"/>
            </a:xfrm>
            <a:custGeom>
              <a:rect b="b" l="l" r="r" t="t"/>
              <a:pathLst>
                <a:path extrusionOk="0" h="24130" w="3514090">
                  <a:moveTo>
                    <a:pt x="38087" y="16827"/>
                  </a:moveTo>
                  <a:lnTo>
                    <a:pt x="36753" y="1689"/>
                  </a:lnTo>
                  <a:lnTo>
                    <a:pt x="33502" y="520"/>
                  </a:lnTo>
                  <a:lnTo>
                    <a:pt x="30010" y="0"/>
                  </a:lnTo>
                  <a:lnTo>
                    <a:pt x="26517" y="0"/>
                  </a:lnTo>
                  <a:lnTo>
                    <a:pt x="13017" y="2489"/>
                  </a:lnTo>
                  <a:lnTo>
                    <a:pt x="3022" y="8610"/>
                  </a:lnTo>
                  <a:lnTo>
                    <a:pt x="0" y="16421"/>
                  </a:lnTo>
                  <a:lnTo>
                    <a:pt x="7467" y="23939"/>
                  </a:lnTo>
                  <a:lnTo>
                    <a:pt x="9372" y="19304"/>
                  </a:lnTo>
                  <a:lnTo>
                    <a:pt x="12433" y="17995"/>
                  </a:lnTo>
                  <a:lnTo>
                    <a:pt x="18122" y="17995"/>
                  </a:lnTo>
                  <a:lnTo>
                    <a:pt x="27533" y="20205"/>
                  </a:lnTo>
                  <a:lnTo>
                    <a:pt x="34620" y="20205"/>
                  </a:lnTo>
                  <a:lnTo>
                    <a:pt x="38087" y="16827"/>
                  </a:lnTo>
                  <a:close/>
                </a:path>
                <a:path extrusionOk="0" h="24130" w="3514090">
                  <a:moveTo>
                    <a:pt x="3513823" y="1689"/>
                  </a:moveTo>
                  <a:lnTo>
                    <a:pt x="3506597" y="520"/>
                  </a:lnTo>
                  <a:lnTo>
                    <a:pt x="3500856" y="38"/>
                  </a:lnTo>
                  <a:lnTo>
                    <a:pt x="3496386" y="38"/>
                  </a:lnTo>
                  <a:lnTo>
                    <a:pt x="3486213" y="38"/>
                  </a:lnTo>
                  <a:lnTo>
                    <a:pt x="3482606" y="2527"/>
                  </a:lnTo>
                  <a:lnTo>
                    <a:pt x="3483584" y="7518"/>
                  </a:lnTo>
                  <a:lnTo>
                    <a:pt x="3488169" y="10007"/>
                  </a:lnTo>
                  <a:lnTo>
                    <a:pt x="3500132" y="10007"/>
                  </a:lnTo>
                  <a:lnTo>
                    <a:pt x="3507257" y="7886"/>
                  </a:lnTo>
                  <a:lnTo>
                    <a:pt x="3513823" y="16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91" name="Google Shape;4491;gefe2f4b35a_0_17"/>
            <p:cNvSpPr/>
            <p:nvPr/>
          </p:nvSpPr>
          <p:spPr>
            <a:xfrm>
              <a:off x="1974443" y="1951075"/>
              <a:ext cx="1221105" cy="15239"/>
            </a:xfrm>
            <a:custGeom>
              <a:rect b="b" l="l" r="r" t="t"/>
              <a:pathLst>
                <a:path extrusionOk="0" h="15239" w="1221105">
                  <a:moveTo>
                    <a:pt x="2212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  <a:path extrusionOk="0" h="15239" w="1221105">
                  <a:moveTo>
                    <a:pt x="1220990" y="13106"/>
                  </a:moveTo>
                  <a:lnTo>
                    <a:pt x="1220787" y="10502"/>
                  </a:lnTo>
                  <a:lnTo>
                    <a:pt x="1220609" y="8026"/>
                  </a:lnTo>
                  <a:lnTo>
                    <a:pt x="1220482" y="5689"/>
                  </a:lnTo>
                  <a:lnTo>
                    <a:pt x="1216012" y="9474"/>
                  </a:lnTo>
                  <a:lnTo>
                    <a:pt x="1217523" y="11976"/>
                  </a:lnTo>
                  <a:lnTo>
                    <a:pt x="1220990" y="131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92" name="Google Shape;4492;gefe2f4b35a_0_17"/>
            <p:cNvSpPr/>
            <p:nvPr/>
          </p:nvSpPr>
          <p:spPr>
            <a:xfrm>
              <a:off x="3194928" y="1951079"/>
              <a:ext cx="15875" cy="13969"/>
            </a:xfrm>
            <a:custGeom>
              <a:rect b="b" l="l" r="r" t="t"/>
              <a:pathLst>
                <a:path extrusionOk="0" h="13969" w="15875">
                  <a:moveTo>
                    <a:pt x="9613" y="0"/>
                  </a:moveTo>
                  <a:lnTo>
                    <a:pt x="5041" y="2133"/>
                  </a:lnTo>
                  <a:lnTo>
                    <a:pt x="1943" y="4025"/>
                  </a:lnTo>
                  <a:lnTo>
                    <a:pt x="0" y="5676"/>
                  </a:lnTo>
                  <a:lnTo>
                    <a:pt x="127" y="8013"/>
                  </a:lnTo>
                  <a:lnTo>
                    <a:pt x="508" y="13093"/>
                  </a:lnTo>
                  <a:lnTo>
                    <a:pt x="1917" y="13550"/>
                  </a:lnTo>
                  <a:lnTo>
                    <a:pt x="3632" y="13779"/>
                  </a:lnTo>
                  <a:lnTo>
                    <a:pt x="5410" y="13779"/>
                  </a:lnTo>
                  <a:lnTo>
                    <a:pt x="11085" y="12942"/>
                  </a:lnTo>
                  <a:lnTo>
                    <a:pt x="15065" y="10399"/>
                  </a:lnTo>
                  <a:lnTo>
                    <a:pt x="15268" y="6101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93" name="Google Shape;4493;gefe2f4b35a_0_17"/>
            <p:cNvSpPr/>
            <p:nvPr/>
          </p:nvSpPr>
          <p:spPr>
            <a:xfrm>
              <a:off x="6976973" y="1951079"/>
              <a:ext cx="16509" cy="19050"/>
            </a:xfrm>
            <a:custGeom>
              <a:rect b="b" l="l" r="r" t="t"/>
              <a:pathLst>
                <a:path extrusionOk="0" h="19050" w="16509">
                  <a:moveTo>
                    <a:pt x="13857" y="0"/>
                  </a:moveTo>
                  <a:lnTo>
                    <a:pt x="3104" y="6262"/>
                  </a:lnTo>
                  <a:lnTo>
                    <a:pt x="0" y="12363"/>
                  </a:lnTo>
                  <a:lnTo>
                    <a:pt x="2064" y="16987"/>
                  </a:lnTo>
                  <a:lnTo>
                    <a:pt x="6821" y="18821"/>
                  </a:lnTo>
                  <a:lnTo>
                    <a:pt x="11533" y="18821"/>
                  </a:lnTo>
                  <a:lnTo>
                    <a:pt x="16498" y="13931"/>
                  </a:lnTo>
                  <a:lnTo>
                    <a:pt x="138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94" name="Google Shape;4494;gefe2f4b35a_0_17"/>
            <p:cNvSpPr/>
            <p:nvPr/>
          </p:nvSpPr>
          <p:spPr>
            <a:xfrm>
              <a:off x="2969731" y="1981086"/>
              <a:ext cx="10794" cy="1905"/>
            </a:xfrm>
            <a:custGeom>
              <a:rect b="b" l="l" r="r" t="t"/>
              <a:pathLst>
                <a:path extrusionOk="0" h="1905" w="10794">
                  <a:moveTo>
                    <a:pt x="10261" y="0"/>
                  </a:moveTo>
                  <a:lnTo>
                    <a:pt x="0" y="38"/>
                  </a:lnTo>
                  <a:lnTo>
                    <a:pt x="2070" y="965"/>
                  </a:lnTo>
                  <a:lnTo>
                    <a:pt x="3924" y="1371"/>
                  </a:lnTo>
                  <a:lnTo>
                    <a:pt x="7391" y="1371"/>
                  </a:lnTo>
                  <a:lnTo>
                    <a:pt x="8953" y="863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95" name="Google Shape;4495;gefe2f4b35a_0_17"/>
            <p:cNvSpPr/>
            <p:nvPr/>
          </p:nvSpPr>
          <p:spPr>
            <a:xfrm>
              <a:off x="2968838" y="1956673"/>
              <a:ext cx="16510" cy="24764"/>
            </a:xfrm>
            <a:custGeom>
              <a:rect b="b" l="l" r="r" t="t"/>
              <a:pathLst>
                <a:path extrusionOk="0" h="24764" w="16510">
                  <a:moveTo>
                    <a:pt x="12865" y="0"/>
                  </a:moveTo>
                  <a:lnTo>
                    <a:pt x="6299" y="0"/>
                  </a:lnTo>
                  <a:lnTo>
                    <a:pt x="4457" y="0"/>
                  </a:lnTo>
                  <a:lnTo>
                    <a:pt x="2362" y="508"/>
                  </a:lnTo>
                  <a:lnTo>
                    <a:pt x="0" y="1663"/>
                  </a:lnTo>
                  <a:lnTo>
                    <a:pt x="0" y="24015"/>
                  </a:lnTo>
                  <a:lnTo>
                    <a:pt x="901" y="24447"/>
                  </a:lnTo>
                  <a:lnTo>
                    <a:pt x="11150" y="24409"/>
                  </a:lnTo>
                  <a:lnTo>
                    <a:pt x="14528" y="22174"/>
                  </a:lnTo>
                  <a:lnTo>
                    <a:pt x="16205" y="17538"/>
                  </a:lnTo>
                  <a:lnTo>
                    <a:pt x="16154" y="6438"/>
                  </a:lnTo>
                  <a:lnTo>
                    <a:pt x="128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96" name="Google Shape;4496;gefe2f4b35a_0_17"/>
            <p:cNvSpPr/>
            <p:nvPr/>
          </p:nvSpPr>
          <p:spPr>
            <a:xfrm>
              <a:off x="9874427" y="1958060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594"/>
                  </a:lnTo>
                  <a:lnTo>
                    <a:pt x="1993" y="10795"/>
                  </a:lnTo>
                  <a:lnTo>
                    <a:pt x="4927" y="14389"/>
                  </a:lnTo>
                  <a:lnTo>
                    <a:pt x="11696" y="14389"/>
                  </a:lnTo>
                  <a:lnTo>
                    <a:pt x="15011" y="12598"/>
                  </a:lnTo>
                  <a:lnTo>
                    <a:pt x="18541" y="7772"/>
                  </a:lnTo>
                  <a:lnTo>
                    <a:pt x="12039" y="2070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97" name="Google Shape;4497;gefe2f4b35a_0_17"/>
            <p:cNvSpPr/>
            <p:nvPr/>
          </p:nvSpPr>
          <p:spPr>
            <a:xfrm>
              <a:off x="795232" y="1972684"/>
              <a:ext cx="26034" cy="39369"/>
            </a:xfrm>
            <a:custGeom>
              <a:rect b="b" l="l" r="r" t="t"/>
              <a:pathLst>
                <a:path extrusionOk="0" h="39369" w="26034">
                  <a:moveTo>
                    <a:pt x="22247" y="0"/>
                  </a:moveTo>
                  <a:lnTo>
                    <a:pt x="11922" y="0"/>
                  </a:lnTo>
                  <a:lnTo>
                    <a:pt x="10741" y="0"/>
                  </a:lnTo>
                  <a:lnTo>
                    <a:pt x="9458" y="127"/>
                  </a:lnTo>
                  <a:lnTo>
                    <a:pt x="8086" y="406"/>
                  </a:lnTo>
                  <a:lnTo>
                    <a:pt x="4071" y="7447"/>
                  </a:lnTo>
                  <a:lnTo>
                    <a:pt x="1257" y="15797"/>
                  </a:lnTo>
                  <a:lnTo>
                    <a:pt x="0" y="25725"/>
                  </a:lnTo>
                  <a:lnTo>
                    <a:pt x="657" y="37503"/>
                  </a:lnTo>
                  <a:lnTo>
                    <a:pt x="2816" y="38531"/>
                  </a:lnTo>
                  <a:lnTo>
                    <a:pt x="4899" y="38989"/>
                  </a:lnTo>
                  <a:lnTo>
                    <a:pt x="6842" y="38989"/>
                  </a:lnTo>
                  <a:lnTo>
                    <a:pt x="25473" y="975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98" name="Google Shape;4498;gefe2f4b35a_0_17"/>
            <p:cNvSpPr/>
            <p:nvPr/>
          </p:nvSpPr>
          <p:spPr>
            <a:xfrm>
              <a:off x="0" y="1980201"/>
              <a:ext cx="8255" cy="8255"/>
            </a:xfrm>
            <a:custGeom>
              <a:rect b="b" l="l" r="r" t="t"/>
              <a:pathLst>
                <a:path extrusionOk="0" h="8255" w="8255">
                  <a:moveTo>
                    <a:pt x="2264" y="0"/>
                  </a:moveTo>
                  <a:lnTo>
                    <a:pt x="0" y="0"/>
                  </a:lnTo>
                  <a:lnTo>
                    <a:pt x="0" y="7761"/>
                  </a:lnTo>
                  <a:lnTo>
                    <a:pt x="1092" y="6167"/>
                  </a:lnTo>
                  <a:lnTo>
                    <a:pt x="7750" y="495"/>
                  </a:lnTo>
                  <a:lnTo>
                    <a:pt x="4931" y="177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499" name="Google Shape;4499;gefe2f4b35a_0_17"/>
            <p:cNvSpPr/>
            <p:nvPr/>
          </p:nvSpPr>
          <p:spPr>
            <a:xfrm>
              <a:off x="1558264" y="1979103"/>
              <a:ext cx="1179830" cy="24764"/>
            </a:xfrm>
            <a:custGeom>
              <a:rect b="b" l="l" r="r" t="t"/>
              <a:pathLst>
                <a:path extrusionOk="0" h="24764" w="1179830">
                  <a:moveTo>
                    <a:pt x="25704" y="1587"/>
                  </a:moveTo>
                  <a:lnTo>
                    <a:pt x="19608" y="457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74" y="7429"/>
                  </a:lnTo>
                  <a:lnTo>
                    <a:pt x="5765" y="9893"/>
                  </a:lnTo>
                  <a:lnTo>
                    <a:pt x="15684" y="9893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24764" w="1179830">
                  <a:moveTo>
                    <a:pt x="511949" y="9080"/>
                  </a:moveTo>
                  <a:lnTo>
                    <a:pt x="508812" y="5638"/>
                  </a:lnTo>
                  <a:lnTo>
                    <a:pt x="504939" y="4178"/>
                  </a:lnTo>
                  <a:lnTo>
                    <a:pt x="500849" y="4178"/>
                  </a:lnTo>
                  <a:lnTo>
                    <a:pt x="493128" y="5765"/>
                  </a:lnTo>
                  <a:lnTo>
                    <a:pt x="485736" y="10033"/>
                  </a:lnTo>
                  <a:lnTo>
                    <a:pt x="479475" y="16256"/>
                  </a:lnTo>
                  <a:lnTo>
                    <a:pt x="475145" y="23710"/>
                  </a:lnTo>
                  <a:lnTo>
                    <a:pt x="483603" y="24244"/>
                  </a:lnTo>
                  <a:lnTo>
                    <a:pt x="487553" y="24244"/>
                  </a:lnTo>
                  <a:lnTo>
                    <a:pt x="496773" y="23634"/>
                  </a:lnTo>
                  <a:lnTo>
                    <a:pt x="504342" y="21348"/>
                  </a:lnTo>
                  <a:lnTo>
                    <a:pt x="509612" y="16725"/>
                  </a:lnTo>
                  <a:lnTo>
                    <a:pt x="511949" y="9080"/>
                  </a:lnTo>
                  <a:close/>
                </a:path>
                <a:path extrusionOk="0" h="24764" w="1179830">
                  <a:moveTo>
                    <a:pt x="1179347" y="4267"/>
                  </a:moveTo>
                  <a:lnTo>
                    <a:pt x="1177429" y="3670"/>
                  </a:lnTo>
                  <a:lnTo>
                    <a:pt x="1175816" y="3416"/>
                  </a:lnTo>
                  <a:lnTo>
                    <a:pt x="1174483" y="3416"/>
                  </a:lnTo>
                  <a:lnTo>
                    <a:pt x="1169746" y="3416"/>
                  </a:lnTo>
                  <a:lnTo>
                    <a:pt x="1168527" y="6692"/>
                  </a:lnTo>
                  <a:lnTo>
                    <a:pt x="1170635" y="13220"/>
                  </a:lnTo>
                  <a:lnTo>
                    <a:pt x="1173949" y="16497"/>
                  </a:lnTo>
                  <a:lnTo>
                    <a:pt x="1178775" y="16484"/>
                  </a:lnTo>
                  <a:lnTo>
                    <a:pt x="1179017" y="16459"/>
                  </a:lnTo>
                  <a:lnTo>
                    <a:pt x="1179347" y="42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00" name="Google Shape;4500;gefe2f4b35a_0_17"/>
            <p:cNvSpPr/>
            <p:nvPr/>
          </p:nvSpPr>
          <p:spPr>
            <a:xfrm>
              <a:off x="2737281" y="1983358"/>
              <a:ext cx="10794" cy="12700"/>
            </a:xfrm>
            <a:custGeom>
              <a:rect b="b" l="l" r="r" t="t"/>
              <a:pathLst>
                <a:path extrusionOk="0" h="12700" w="10794">
                  <a:moveTo>
                    <a:pt x="330" y="0"/>
                  </a:moveTo>
                  <a:lnTo>
                    <a:pt x="0" y="12192"/>
                  </a:lnTo>
                  <a:lnTo>
                    <a:pt x="3200" y="11925"/>
                  </a:lnTo>
                  <a:lnTo>
                    <a:pt x="6883" y="9880"/>
                  </a:lnTo>
                  <a:lnTo>
                    <a:pt x="10579" y="4826"/>
                  </a:lnTo>
                  <a:lnTo>
                    <a:pt x="6477" y="2387"/>
                  </a:lnTo>
                  <a:lnTo>
                    <a:pt x="3086" y="85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01" name="Google Shape;4501;gefe2f4b35a_0_17"/>
            <p:cNvSpPr/>
            <p:nvPr/>
          </p:nvSpPr>
          <p:spPr>
            <a:xfrm>
              <a:off x="3101383" y="1980686"/>
              <a:ext cx="8889" cy="12700"/>
            </a:xfrm>
            <a:custGeom>
              <a:rect b="b" l="l" r="r" t="t"/>
              <a:pathLst>
                <a:path extrusionOk="0" h="12700" w="8889">
                  <a:moveTo>
                    <a:pt x="3695" y="0"/>
                  </a:moveTo>
                  <a:lnTo>
                    <a:pt x="774" y="0"/>
                  </a:lnTo>
                  <a:lnTo>
                    <a:pt x="114" y="12"/>
                  </a:lnTo>
                  <a:lnTo>
                    <a:pt x="0" y="4800"/>
                  </a:lnTo>
                  <a:lnTo>
                    <a:pt x="723" y="8763"/>
                  </a:lnTo>
                  <a:lnTo>
                    <a:pt x="2070" y="12103"/>
                  </a:lnTo>
                  <a:lnTo>
                    <a:pt x="4356" y="9207"/>
                  </a:lnTo>
                  <a:lnTo>
                    <a:pt x="6591" y="6184"/>
                  </a:lnTo>
                  <a:lnTo>
                    <a:pt x="8763" y="3009"/>
                  </a:lnTo>
                  <a:lnTo>
                    <a:pt x="8610" y="990"/>
                  </a:lnTo>
                  <a:lnTo>
                    <a:pt x="6248" y="38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02" name="Google Shape;4502;gefe2f4b35a_0_17"/>
            <p:cNvSpPr/>
            <p:nvPr/>
          </p:nvSpPr>
          <p:spPr>
            <a:xfrm>
              <a:off x="3103460" y="1981681"/>
              <a:ext cx="42544" cy="36194"/>
            </a:xfrm>
            <a:custGeom>
              <a:rect b="b" l="l" r="r" t="t"/>
              <a:pathLst>
                <a:path extrusionOk="0" h="36194" w="42544">
                  <a:moveTo>
                    <a:pt x="6527" y="0"/>
                  </a:moveTo>
                  <a:lnTo>
                    <a:pt x="6680" y="2019"/>
                  </a:lnTo>
                  <a:lnTo>
                    <a:pt x="4508" y="5181"/>
                  </a:lnTo>
                  <a:lnTo>
                    <a:pt x="2273" y="8216"/>
                  </a:lnTo>
                  <a:lnTo>
                    <a:pt x="0" y="11099"/>
                  </a:lnTo>
                  <a:lnTo>
                    <a:pt x="6164" y="19911"/>
                  </a:lnTo>
                  <a:lnTo>
                    <a:pt x="15051" y="25984"/>
                  </a:lnTo>
                  <a:lnTo>
                    <a:pt x="25140" y="30837"/>
                  </a:lnTo>
                  <a:lnTo>
                    <a:pt x="34912" y="35991"/>
                  </a:lnTo>
                  <a:lnTo>
                    <a:pt x="35445" y="27412"/>
                  </a:lnTo>
                  <a:lnTo>
                    <a:pt x="38292" y="21028"/>
                  </a:lnTo>
                  <a:lnTo>
                    <a:pt x="41322" y="14753"/>
                  </a:lnTo>
                  <a:lnTo>
                    <a:pt x="42405" y="6502"/>
                  </a:lnTo>
                  <a:lnTo>
                    <a:pt x="38671" y="7365"/>
                  </a:lnTo>
                  <a:lnTo>
                    <a:pt x="35420" y="7721"/>
                  </a:lnTo>
                  <a:lnTo>
                    <a:pt x="25400" y="7721"/>
                  </a:lnTo>
                  <a:lnTo>
                    <a:pt x="9766" y="838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03" name="Google Shape;4503;gefe2f4b35a_0_17"/>
            <p:cNvSpPr/>
            <p:nvPr/>
          </p:nvSpPr>
          <p:spPr>
            <a:xfrm>
              <a:off x="5178641" y="1979408"/>
              <a:ext cx="4725034" cy="17780"/>
            </a:xfrm>
            <a:custGeom>
              <a:rect b="b" l="l" r="r" t="t"/>
              <a:pathLst>
                <a:path extrusionOk="0" h="17780" w="4725034">
                  <a:moveTo>
                    <a:pt x="29679" y="8775"/>
                  </a:moveTo>
                  <a:lnTo>
                    <a:pt x="26682" y="7289"/>
                  </a:lnTo>
                  <a:lnTo>
                    <a:pt x="15671" y="0"/>
                  </a:lnTo>
                  <a:lnTo>
                    <a:pt x="7937" y="0"/>
                  </a:lnTo>
                  <a:lnTo>
                    <a:pt x="3683" y="0"/>
                  </a:lnTo>
                  <a:lnTo>
                    <a:pt x="419" y="2197"/>
                  </a:lnTo>
                  <a:lnTo>
                    <a:pt x="0" y="8775"/>
                  </a:lnTo>
                  <a:lnTo>
                    <a:pt x="2997" y="10058"/>
                  </a:lnTo>
                  <a:lnTo>
                    <a:pt x="14071" y="17322"/>
                  </a:lnTo>
                  <a:lnTo>
                    <a:pt x="26022" y="17322"/>
                  </a:lnTo>
                  <a:lnTo>
                    <a:pt x="29248" y="15189"/>
                  </a:lnTo>
                  <a:lnTo>
                    <a:pt x="29679" y="8775"/>
                  </a:lnTo>
                  <a:close/>
                </a:path>
                <a:path extrusionOk="0" h="17780" w="4725034">
                  <a:moveTo>
                    <a:pt x="4724755" y="3835"/>
                  </a:moveTo>
                  <a:lnTo>
                    <a:pt x="4722838" y="228"/>
                  </a:lnTo>
                  <a:lnTo>
                    <a:pt x="4719129" y="228"/>
                  </a:lnTo>
                  <a:lnTo>
                    <a:pt x="4716196" y="228"/>
                  </a:lnTo>
                  <a:lnTo>
                    <a:pt x="4712157" y="2489"/>
                  </a:lnTo>
                  <a:lnTo>
                    <a:pt x="4707090" y="8775"/>
                  </a:lnTo>
                  <a:lnTo>
                    <a:pt x="4711865" y="13068"/>
                  </a:lnTo>
                  <a:lnTo>
                    <a:pt x="4715624" y="14681"/>
                  </a:lnTo>
                  <a:lnTo>
                    <a:pt x="4722609" y="14681"/>
                  </a:lnTo>
                  <a:lnTo>
                    <a:pt x="4724641" y="11074"/>
                  </a:lnTo>
                  <a:lnTo>
                    <a:pt x="4724755" y="38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04" name="Google Shape;4504;gefe2f4b35a_0_17"/>
            <p:cNvSpPr/>
            <p:nvPr/>
          </p:nvSpPr>
          <p:spPr>
            <a:xfrm>
              <a:off x="965352" y="1986787"/>
              <a:ext cx="854075" cy="31114"/>
            </a:xfrm>
            <a:custGeom>
              <a:rect b="b" l="l" r="r" t="t"/>
              <a:pathLst>
                <a:path extrusionOk="0" h="31114" w="854075">
                  <a:moveTo>
                    <a:pt x="14643" y="1397"/>
                  </a:moveTo>
                  <a:lnTo>
                    <a:pt x="0" y="1397"/>
                  </a:lnTo>
                  <a:lnTo>
                    <a:pt x="0" y="16027"/>
                  </a:lnTo>
                  <a:lnTo>
                    <a:pt x="14643" y="16027"/>
                  </a:lnTo>
                  <a:lnTo>
                    <a:pt x="14643" y="1397"/>
                  </a:lnTo>
                  <a:close/>
                </a:path>
                <a:path extrusionOk="0" h="31114" w="854075">
                  <a:moveTo>
                    <a:pt x="294894" y="11976"/>
                  </a:moveTo>
                  <a:lnTo>
                    <a:pt x="294843" y="10401"/>
                  </a:lnTo>
                  <a:lnTo>
                    <a:pt x="294640" y="8661"/>
                  </a:lnTo>
                  <a:lnTo>
                    <a:pt x="283768" y="10680"/>
                  </a:lnTo>
                  <a:lnTo>
                    <a:pt x="273799" y="13550"/>
                  </a:lnTo>
                  <a:lnTo>
                    <a:pt x="266903" y="19545"/>
                  </a:lnTo>
                  <a:lnTo>
                    <a:pt x="265290" y="30899"/>
                  </a:lnTo>
                  <a:lnTo>
                    <a:pt x="267868" y="30302"/>
                  </a:lnTo>
                  <a:lnTo>
                    <a:pt x="273316" y="29337"/>
                  </a:lnTo>
                  <a:lnTo>
                    <a:pt x="294792" y="13423"/>
                  </a:lnTo>
                  <a:lnTo>
                    <a:pt x="294894" y="11976"/>
                  </a:lnTo>
                  <a:close/>
                </a:path>
                <a:path extrusionOk="0" h="31114" w="854075">
                  <a:moveTo>
                    <a:pt x="853846" y="3340"/>
                  </a:moveTo>
                  <a:lnTo>
                    <a:pt x="852093" y="0"/>
                  </a:lnTo>
                  <a:lnTo>
                    <a:pt x="846569" y="0"/>
                  </a:lnTo>
                  <a:lnTo>
                    <a:pt x="842022" y="0"/>
                  </a:lnTo>
                  <a:lnTo>
                    <a:pt x="834923" y="2260"/>
                  </a:lnTo>
                  <a:lnTo>
                    <a:pt x="824890" y="8648"/>
                  </a:lnTo>
                  <a:lnTo>
                    <a:pt x="830770" y="12052"/>
                  </a:lnTo>
                  <a:lnTo>
                    <a:pt x="835901" y="13335"/>
                  </a:lnTo>
                  <a:lnTo>
                    <a:pt x="846861" y="13335"/>
                  </a:lnTo>
                  <a:lnTo>
                    <a:pt x="851230" y="10007"/>
                  </a:lnTo>
                  <a:lnTo>
                    <a:pt x="853846" y="33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05" name="Google Shape;4505;gefe2f4b35a_0_17"/>
            <p:cNvSpPr/>
            <p:nvPr/>
          </p:nvSpPr>
          <p:spPr>
            <a:xfrm>
              <a:off x="1238675" y="2000195"/>
              <a:ext cx="21590" cy="16510"/>
            </a:xfrm>
            <a:custGeom>
              <a:rect b="b" l="l" r="r" t="t"/>
              <a:pathLst>
                <a:path extrusionOk="0" h="16510" w="21590">
                  <a:moveTo>
                    <a:pt x="21475" y="0"/>
                  </a:moveTo>
                  <a:lnTo>
                    <a:pt x="0" y="15925"/>
                  </a:lnTo>
                  <a:lnTo>
                    <a:pt x="7666" y="14298"/>
                  </a:lnTo>
                  <a:lnTo>
                    <a:pt x="14376" y="11677"/>
                  </a:lnTo>
                  <a:lnTo>
                    <a:pt x="19266" y="719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06" name="Google Shape;4506;gefe2f4b35a_0_17"/>
            <p:cNvSpPr/>
            <p:nvPr/>
          </p:nvSpPr>
          <p:spPr>
            <a:xfrm>
              <a:off x="3278177" y="1995439"/>
              <a:ext cx="30479" cy="59689"/>
            </a:xfrm>
            <a:custGeom>
              <a:rect b="b" l="l" r="r" t="t"/>
              <a:pathLst>
                <a:path extrusionOk="0" h="59689" w="30479">
                  <a:moveTo>
                    <a:pt x="22148" y="0"/>
                  </a:moveTo>
                  <a:lnTo>
                    <a:pt x="18861" y="15097"/>
                  </a:lnTo>
                  <a:lnTo>
                    <a:pt x="9355" y="24007"/>
                  </a:lnTo>
                  <a:lnTo>
                    <a:pt x="708" y="33848"/>
                  </a:lnTo>
                  <a:lnTo>
                    <a:pt x="0" y="51739"/>
                  </a:lnTo>
                  <a:lnTo>
                    <a:pt x="2654" y="51600"/>
                  </a:lnTo>
                  <a:lnTo>
                    <a:pt x="8267" y="51600"/>
                  </a:lnTo>
                  <a:lnTo>
                    <a:pt x="22402" y="59296"/>
                  </a:lnTo>
                  <a:lnTo>
                    <a:pt x="29603" y="59232"/>
                  </a:lnTo>
                  <a:lnTo>
                    <a:pt x="25204" y="45164"/>
                  </a:lnTo>
                  <a:lnTo>
                    <a:pt x="28243" y="29744"/>
                  </a:lnTo>
                  <a:lnTo>
                    <a:pt x="30098" y="14261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07" name="Google Shape;4507;gefe2f4b35a_0_17"/>
            <p:cNvSpPr/>
            <p:nvPr/>
          </p:nvSpPr>
          <p:spPr>
            <a:xfrm>
              <a:off x="5252311" y="1995274"/>
              <a:ext cx="36829" cy="19685"/>
            </a:xfrm>
            <a:custGeom>
              <a:rect b="b" l="l" r="r" t="t"/>
              <a:pathLst>
                <a:path extrusionOk="0" h="19685" w="36829">
                  <a:moveTo>
                    <a:pt x="33362" y="0"/>
                  </a:moveTo>
                  <a:lnTo>
                    <a:pt x="31737" y="0"/>
                  </a:lnTo>
                  <a:lnTo>
                    <a:pt x="21091" y="924"/>
                  </a:lnTo>
                  <a:lnTo>
                    <a:pt x="12239" y="3708"/>
                  </a:lnTo>
                  <a:lnTo>
                    <a:pt x="5201" y="8368"/>
                  </a:lnTo>
                  <a:lnTo>
                    <a:pt x="0" y="14922"/>
                  </a:lnTo>
                  <a:lnTo>
                    <a:pt x="7112" y="17767"/>
                  </a:lnTo>
                  <a:lnTo>
                    <a:pt x="12496" y="19240"/>
                  </a:lnTo>
                  <a:lnTo>
                    <a:pt x="16878" y="19240"/>
                  </a:lnTo>
                  <a:lnTo>
                    <a:pt x="22848" y="18085"/>
                  </a:lnTo>
                  <a:lnTo>
                    <a:pt x="27790" y="14570"/>
                  </a:lnTo>
                  <a:lnTo>
                    <a:pt x="32251" y="8621"/>
                  </a:lnTo>
                  <a:lnTo>
                    <a:pt x="36779" y="165"/>
                  </a:lnTo>
                  <a:lnTo>
                    <a:pt x="3336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08" name="Google Shape;4508;gefe2f4b35a_0_17"/>
            <p:cNvSpPr/>
            <p:nvPr/>
          </p:nvSpPr>
          <p:spPr>
            <a:xfrm>
              <a:off x="2364898" y="2002812"/>
              <a:ext cx="29844" cy="14605"/>
            </a:xfrm>
            <a:custGeom>
              <a:rect b="b" l="l" r="r" t="t"/>
              <a:pathLst>
                <a:path extrusionOk="0" h="14605" w="29844">
                  <a:moveTo>
                    <a:pt x="29349" y="0"/>
                  </a:moveTo>
                  <a:lnTo>
                    <a:pt x="27165" y="254"/>
                  </a:lnTo>
                  <a:lnTo>
                    <a:pt x="8966" y="279"/>
                  </a:lnTo>
                  <a:lnTo>
                    <a:pt x="1498" y="876"/>
                  </a:lnTo>
                  <a:lnTo>
                    <a:pt x="0" y="7378"/>
                  </a:lnTo>
                  <a:lnTo>
                    <a:pt x="4203" y="11595"/>
                  </a:lnTo>
                  <a:lnTo>
                    <a:pt x="9842" y="13995"/>
                  </a:lnTo>
                  <a:lnTo>
                    <a:pt x="21996" y="13995"/>
                  </a:lnTo>
                  <a:lnTo>
                    <a:pt x="28194" y="9779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09" name="Google Shape;4509;gefe2f4b35a_0_17"/>
            <p:cNvSpPr/>
            <p:nvPr/>
          </p:nvSpPr>
          <p:spPr>
            <a:xfrm>
              <a:off x="2686907" y="200842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1247" y="0"/>
                  </a:moveTo>
                  <a:lnTo>
                    <a:pt x="19456" y="0"/>
                  </a:lnTo>
                  <a:lnTo>
                    <a:pt x="12522" y="0"/>
                  </a:lnTo>
                  <a:lnTo>
                    <a:pt x="2895" y="7607"/>
                  </a:lnTo>
                  <a:lnTo>
                    <a:pt x="1955" y="9258"/>
                  </a:lnTo>
                  <a:lnTo>
                    <a:pt x="0" y="12966"/>
                  </a:lnTo>
                  <a:lnTo>
                    <a:pt x="1371" y="14376"/>
                  </a:lnTo>
                  <a:lnTo>
                    <a:pt x="4229" y="14376"/>
                  </a:lnTo>
                  <a:lnTo>
                    <a:pt x="10877" y="12927"/>
                  </a:lnTo>
                  <a:lnTo>
                    <a:pt x="18253" y="9461"/>
                  </a:lnTo>
                  <a:lnTo>
                    <a:pt x="23585" y="5300"/>
                  </a:lnTo>
                  <a:lnTo>
                    <a:pt x="24104" y="1765"/>
                  </a:lnTo>
                  <a:lnTo>
                    <a:pt x="22872" y="508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10" name="Google Shape;4510;gefe2f4b35a_0_17"/>
            <p:cNvSpPr/>
            <p:nvPr/>
          </p:nvSpPr>
          <p:spPr>
            <a:xfrm>
              <a:off x="10423254" y="2010191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641" y="0"/>
                  </a:moveTo>
                  <a:lnTo>
                    <a:pt x="27431" y="279"/>
                  </a:lnTo>
                  <a:lnTo>
                    <a:pt x="8801" y="304"/>
                  </a:lnTo>
                  <a:lnTo>
                    <a:pt x="1523" y="914"/>
                  </a:lnTo>
                  <a:lnTo>
                    <a:pt x="0" y="7493"/>
                  </a:lnTo>
                  <a:lnTo>
                    <a:pt x="4229" y="11607"/>
                  </a:lnTo>
                  <a:lnTo>
                    <a:pt x="9944" y="13995"/>
                  </a:lnTo>
                  <a:lnTo>
                    <a:pt x="22224" y="13995"/>
                  </a:lnTo>
                  <a:lnTo>
                    <a:pt x="28486" y="9829"/>
                  </a:lnTo>
                  <a:lnTo>
                    <a:pt x="2964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11" name="Google Shape;4511;gefe2f4b35a_0_17"/>
            <p:cNvSpPr/>
            <p:nvPr/>
          </p:nvSpPr>
          <p:spPr>
            <a:xfrm>
              <a:off x="1365745" y="2016708"/>
              <a:ext cx="3163570" cy="30480"/>
            </a:xfrm>
            <a:custGeom>
              <a:rect b="b" l="l" r="r" t="t"/>
              <a:pathLst>
                <a:path extrusionOk="0" h="30480" w="3163570">
                  <a:moveTo>
                    <a:pt x="26873" y="977"/>
                  </a:moveTo>
                  <a:lnTo>
                    <a:pt x="23495" y="304"/>
                  </a:lnTo>
                  <a:lnTo>
                    <a:pt x="20459" y="0"/>
                  </a:lnTo>
                  <a:lnTo>
                    <a:pt x="17754" y="0"/>
                  </a:lnTo>
                  <a:lnTo>
                    <a:pt x="4826" y="3556"/>
                  </a:lnTo>
                  <a:lnTo>
                    <a:pt x="0" y="12026"/>
                  </a:lnTo>
                  <a:lnTo>
                    <a:pt x="2679" y="22110"/>
                  </a:lnTo>
                  <a:lnTo>
                    <a:pt x="12217" y="30480"/>
                  </a:lnTo>
                  <a:lnTo>
                    <a:pt x="12128" y="19532"/>
                  </a:lnTo>
                  <a:lnTo>
                    <a:pt x="17348" y="13779"/>
                  </a:lnTo>
                  <a:lnTo>
                    <a:pt x="23660" y="9004"/>
                  </a:lnTo>
                  <a:lnTo>
                    <a:pt x="26873" y="977"/>
                  </a:lnTo>
                  <a:close/>
                </a:path>
                <a:path extrusionOk="0" h="30480" w="3163570">
                  <a:moveTo>
                    <a:pt x="3163252" y="6629"/>
                  </a:moveTo>
                  <a:lnTo>
                    <a:pt x="3161220" y="4737"/>
                  </a:lnTo>
                  <a:lnTo>
                    <a:pt x="3157804" y="3911"/>
                  </a:lnTo>
                  <a:lnTo>
                    <a:pt x="3153778" y="3911"/>
                  </a:lnTo>
                  <a:lnTo>
                    <a:pt x="3152686" y="3924"/>
                  </a:lnTo>
                  <a:lnTo>
                    <a:pt x="3152140" y="3949"/>
                  </a:lnTo>
                  <a:lnTo>
                    <a:pt x="3155835" y="4800"/>
                  </a:lnTo>
                  <a:lnTo>
                    <a:pt x="3159544" y="5702"/>
                  </a:lnTo>
                  <a:lnTo>
                    <a:pt x="3163252" y="662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12" name="Google Shape;4512;gefe2f4b35a_0_17"/>
            <p:cNvSpPr/>
            <p:nvPr/>
          </p:nvSpPr>
          <p:spPr>
            <a:xfrm>
              <a:off x="4487338" y="2020661"/>
              <a:ext cx="43179" cy="26669"/>
            </a:xfrm>
            <a:custGeom>
              <a:rect b="b" l="l" r="r" t="t"/>
              <a:pathLst>
                <a:path extrusionOk="0" h="26669" w="43179">
                  <a:moveTo>
                    <a:pt x="30546" y="0"/>
                  </a:moveTo>
                  <a:lnTo>
                    <a:pt x="17025" y="2898"/>
                  </a:lnTo>
                  <a:lnTo>
                    <a:pt x="5219" y="9272"/>
                  </a:lnTo>
                  <a:lnTo>
                    <a:pt x="0" y="17639"/>
                  </a:lnTo>
                  <a:lnTo>
                    <a:pt x="6238" y="26517"/>
                  </a:lnTo>
                  <a:lnTo>
                    <a:pt x="13602" y="19156"/>
                  </a:lnTo>
                  <a:lnTo>
                    <a:pt x="25506" y="16389"/>
                  </a:lnTo>
                  <a:lnTo>
                    <a:pt x="36983" y="13212"/>
                  </a:lnTo>
                  <a:lnTo>
                    <a:pt x="43068" y="4622"/>
                  </a:lnTo>
                  <a:lnTo>
                    <a:pt x="42725" y="3886"/>
                  </a:lnTo>
                  <a:lnTo>
                    <a:pt x="42256" y="3238"/>
                  </a:lnTo>
                  <a:lnTo>
                    <a:pt x="41659" y="2679"/>
                  </a:lnTo>
                  <a:lnTo>
                    <a:pt x="305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13" name="Google Shape;4513;gefe2f4b35a_0_17"/>
            <p:cNvSpPr/>
            <p:nvPr/>
          </p:nvSpPr>
          <p:spPr>
            <a:xfrm>
              <a:off x="958672" y="2025293"/>
              <a:ext cx="2894329" cy="29844"/>
            </a:xfrm>
            <a:custGeom>
              <a:rect b="b" l="l" r="r" t="t"/>
              <a:pathLst>
                <a:path extrusionOk="0" h="29844" w="2894329">
                  <a:moveTo>
                    <a:pt x="21323" y="21894"/>
                  </a:moveTo>
                  <a:lnTo>
                    <a:pt x="20459" y="13563"/>
                  </a:lnTo>
                  <a:lnTo>
                    <a:pt x="17564" y="7353"/>
                  </a:lnTo>
                  <a:lnTo>
                    <a:pt x="12890" y="2946"/>
                  </a:lnTo>
                  <a:lnTo>
                    <a:pt x="6680" y="0"/>
                  </a:lnTo>
                  <a:lnTo>
                    <a:pt x="1536" y="7442"/>
                  </a:lnTo>
                  <a:lnTo>
                    <a:pt x="0" y="15049"/>
                  </a:lnTo>
                  <a:lnTo>
                    <a:pt x="3009" y="20955"/>
                  </a:lnTo>
                  <a:lnTo>
                    <a:pt x="11506" y="23342"/>
                  </a:lnTo>
                  <a:lnTo>
                    <a:pt x="14224" y="23342"/>
                  </a:lnTo>
                  <a:lnTo>
                    <a:pt x="17475" y="22898"/>
                  </a:lnTo>
                  <a:lnTo>
                    <a:pt x="21323" y="21894"/>
                  </a:lnTo>
                  <a:close/>
                </a:path>
                <a:path extrusionOk="0" h="29844" w="2894329">
                  <a:moveTo>
                    <a:pt x="2894088" y="0"/>
                  </a:moveTo>
                  <a:lnTo>
                    <a:pt x="2886646" y="787"/>
                  </a:lnTo>
                  <a:lnTo>
                    <a:pt x="2878963" y="2933"/>
                  </a:lnTo>
                  <a:lnTo>
                    <a:pt x="2871724" y="6146"/>
                  </a:lnTo>
                  <a:lnTo>
                    <a:pt x="2865615" y="10109"/>
                  </a:lnTo>
                  <a:lnTo>
                    <a:pt x="2865945" y="27190"/>
                  </a:lnTo>
                  <a:lnTo>
                    <a:pt x="2867583" y="27978"/>
                  </a:lnTo>
                  <a:lnTo>
                    <a:pt x="2869552" y="28714"/>
                  </a:lnTo>
                  <a:lnTo>
                    <a:pt x="2871901" y="29387"/>
                  </a:lnTo>
                  <a:lnTo>
                    <a:pt x="2873057" y="17538"/>
                  </a:lnTo>
                  <a:lnTo>
                    <a:pt x="2881515" y="13055"/>
                  </a:lnTo>
                  <a:lnTo>
                    <a:pt x="2890710" y="9385"/>
                  </a:lnTo>
                  <a:lnTo>
                    <a:pt x="28940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14" name="Google Shape;4514;gefe2f4b35a_0_17"/>
            <p:cNvSpPr/>
            <p:nvPr/>
          </p:nvSpPr>
          <p:spPr>
            <a:xfrm>
              <a:off x="3818204" y="2026335"/>
              <a:ext cx="1280160" cy="26669"/>
            </a:xfrm>
            <a:custGeom>
              <a:rect b="b" l="l" r="r" t="t"/>
              <a:pathLst>
                <a:path extrusionOk="0" h="26669" w="1280160">
                  <a:moveTo>
                    <a:pt x="6413" y="26136"/>
                  </a:moveTo>
                  <a:lnTo>
                    <a:pt x="6083" y="9067"/>
                  </a:lnTo>
                  <a:lnTo>
                    <a:pt x="1816" y="13436"/>
                  </a:lnTo>
                  <a:lnTo>
                    <a:pt x="0" y="17932"/>
                  </a:lnTo>
                  <a:lnTo>
                    <a:pt x="1308" y="22275"/>
                  </a:lnTo>
                  <a:lnTo>
                    <a:pt x="6413" y="26136"/>
                  </a:lnTo>
                  <a:close/>
                </a:path>
                <a:path extrusionOk="0" h="26669" w="1280160">
                  <a:moveTo>
                    <a:pt x="1280058" y="12877"/>
                  </a:moveTo>
                  <a:lnTo>
                    <a:pt x="1279575" y="6096"/>
                  </a:lnTo>
                  <a:lnTo>
                    <a:pt x="1275537" y="1854"/>
                  </a:lnTo>
                  <a:lnTo>
                    <a:pt x="1270381" y="0"/>
                  </a:lnTo>
                  <a:lnTo>
                    <a:pt x="1265148" y="0"/>
                  </a:lnTo>
                  <a:lnTo>
                    <a:pt x="1258455" y="977"/>
                  </a:lnTo>
                  <a:lnTo>
                    <a:pt x="1252169" y="3733"/>
                  </a:lnTo>
                  <a:lnTo>
                    <a:pt x="1246771" y="8026"/>
                  </a:lnTo>
                  <a:lnTo>
                    <a:pt x="1242758" y="13589"/>
                  </a:lnTo>
                  <a:lnTo>
                    <a:pt x="1244371" y="12979"/>
                  </a:lnTo>
                  <a:lnTo>
                    <a:pt x="1246352" y="12763"/>
                  </a:lnTo>
                  <a:lnTo>
                    <a:pt x="1251724" y="12763"/>
                  </a:lnTo>
                  <a:lnTo>
                    <a:pt x="1266228" y="14605"/>
                  </a:lnTo>
                  <a:lnTo>
                    <a:pt x="1275575" y="14605"/>
                  </a:lnTo>
                  <a:lnTo>
                    <a:pt x="1280058" y="1287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15" name="Google Shape;4515;gefe2f4b35a_0_17"/>
            <p:cNvSpPr/>
            <p:nvPr/>
          </p:nvSpPr>
          <p:spPr>
            <a:xfrm>
              <a:off x="5642813" y="2025230"/>
              <a:ext cx="5620384" cy="37464"/>
            </a:xfrm>
            <a:custGeom>
              <a:rect b="b" l="l" r="r" t="t"/>
              <a:pathLst>
                <a:path extrusionOk="0" h="37464" w="5620384">
                  <a:moveTo>
                    <a:pt x="14668" y="50"/>
                  </a:moveTo>
                  <a:lnTo>
                    <a:pt x="0" y="50"/>
                  </a:lnTo>
                  <a:lnTo>
                    <a:pt x="0" y="14693"/>
                  </a:lnTo>
                  <a:lnTo>
                    <a:pt x="14668" y="14693"/>
                  </a:lnTo>
                  <a:lnTo>
                    <a:pt x="14668" y="50"/>
                  </a:lnTo>
                  <a:close/>
                </a:path>
                <a:path extrusionOk="0" h="37464" w="5620384">
                  <a:moveTo>
                    <a:pt x="1259662" y="37045"/>
                  </a:moveTo>
                  <a:lnTo>
                    <a:pt x="1257185" y="24612"/>
                  </a:lnTo>
                  <a:lnTo>
                    <a:pt x="1253134" y="13843"/>
                  </a:lnTo>
                  <a:lnTo>
                    <a:pt x="1246822" y="5435"/>
                  </a:lnTo>
                  <a:lnTo>
                    <a:pt x="1237538" y="63"/>
                  </a:lnTo>
                  <a:lnTo>
                    <a:pt x="1240015" y="12255"/>
                  </a:lnTo>
                  <a:lnTo>
                    <a:pt x="1244066" y="22961"/>
                  </a:lnTo>
                  <a:lnTo>
                    <a:pt x="1250391" y="31457"/>
                  </a:lnTo>
                  <a:lnTo>
                    <a:pt x="1259662" y="37045"/>
                  </a:lnTo>
                  <a:close/>
                </a:path>
                <a:path extrusionOk="0" h="37464" w="5620384">
                  <a:moveTo>
                    <a:pt x="1598345" y="50"/>
                  </a:moveTo>
                  <a:lnTo>
                    <a:pt x="1583639" y="50"/>
                  </a:lnTo>
                  <a:lnTo>
                    <a:pt x="1583639" y="14693"/>
                  </a:lnTo>
                  <a:lnTo>
                    <a:pt x="1598345" y="14693"/>
                  </a:lnTo>
                  <a:lnTo>
                    <a:pt x="1598345" y="50"/>
                  </a:lnTo>
                  <a:close/>
                </a:path>
                <a:path extrusionOk="0" h="37464" w="5620384">
                  <a:moveTo>
                    <a:pt x="4787887" y="21958"/>
                  </a:moveTo>
                  <a:lnTo>
                    <a:pt x="4787582" y="11303"/>
                  </a:lnTo>
                  <a:lnTo>
                    <a:pt x="4781359" y="6515"/>
                  </a:lnTo>
                  <a:lnTo>
                    <a:pt x="4772838" y="3962"/>
                  </a:lnTo>
                  <a:lnTo>
                    <a:pt x="4765700" y="63"/>
                  </a:lnTo>
                  <a:lnTo>
                    <a:pt x="4766145" y="10655"/>
                  </a:lnTo>
                  <a:lnTo>
                    <a:pt x="4772393" y="15455"/>
                  </a:lnTo>
                  <a:lnTo>
                    <a:pt x="4780826" y="18034"/>
                  </a:lnTo>
                  <a:lnTo>
                    <a:pt x="4787887" y="21958"/>
                  </a:lnTo>
                  <a:close/>
                </a:path>
                <a:path extrusionOk="0" h="37464" w="5620384">
                  <a:moveTo>
                    <a:pt x="5620334" y="50"/>
                  </a:moveTo>
                  <a:lnTo>
                    <a:pt x="5618429" y="0"/>
                  </a:lnTo>
                  <a:lnTo>
                    <a:pt x="5607037" y="0"/>
                  </a:lnTo>
                  <a:lnTo>
                    <a:pt x="5601157" y="5943"/>
                  </a:lnTo>
                  <a:lnTo>
                    <a:pt x="5598147" y="14693"/>
                  </a:lnTo>
                  <a:lnTo>
                    <a:pt x="5599150" y="14706"/>
                  </a:lnTo>
                  <a:lnTo>
                    <a:pt x="5607101" y="13639"/>
                  </a:lnTo>
                  <a:lnTo>
                    <a:pt x="5613095" y="10617"/>
                  </a:lnTo>
                  <a:lnTo>
                    <a:pt x="5617413" y="5994"/>
                  </a:lnTo>
                  <a:lnTo>
                    <a:pt x="5620334" y="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16" name="Google Shape;4516;gefe2f4b35a_0_17"/>
            <p:cNvSpPr/>
            <p:nvPr/>
          </p:nvSpPr>
          <p:spPr>
            <a:xfrm>
              <a:off x="1146883" y="2032913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8788" y="0"/>
                  </a:moveTo>
                  <a:lnTo>
                    <a:pt x="0" y="6959"/>
                  </a:lnTo>
                  <a:lnTo>
                    <a:pt x="1917" y="7708"/>
                  </a:lnTo>
                  <a:lnTo>
                    <a:pt x="5499" y="9448"/>
                  </a:lnTo>
                  <a:lnTo>
                    <a:pt x="10159" y="11785"/>
                  </a:lnTo>
                  <a:lnTo>
                    <a:pt x="14211" y="14109"/>
                  </a:lnTo>
                  <a:lnTo>
                    <a:pt x="20535" y="14109"/>
                  </a:lnTo>
                  <a:lnTo>
                    <a:pt x="22961" y="12280"/>
                  </a:lnTo>
                  <a:lnTo>
                    <a:pt x="24764" y="7010"/>
                  </a:lnTo>
                  <a:lnTo>
                    <a:pt x="22771" y="4800"/>
                  </a:lnTo>
                  <a:lnTo>
                    <a:pt x="16255" y="1854"/>
                  </a:lnTo>
                  <a:lnTo>
                    <a:pt x="87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17" name="Google Shape;4517;gefe2f4b35a_0_17"/>
            <p:cNvSpPr/>
            <p:nvPr/>
          </p:nvSpPr>
          <p:spPr>
            <a:xfrm>
              <a:off x="1127328" y="2031138"/>
              <a:ext cx="28575" cy="8889"/>
            </a:xfrm>
            <a:custGeom>
              <a:rect b="b" l="l" r="r" t="t"/>
              <a:pathLst>
                <a:path extrusionOk="0" h="8889" w="28575">
                  <a:moveTo>
                    <a:pt x="19443" y="0"/>
                  </a:moveTo>
                  <a:lnTo>
                    <a:pt x="15214" y="0"/>
                  </a:lnTo>
                  <a:lnTo>
                    <a:pt x="7645" y="0"/>
                  </a:lnTo>
                  <a:lnTo>
                    <a:pt x="1257" y="2260"/>
                  </a:lnTo>
                  <a:lnTo>
                    <a:pt x="0" y="8788"/>
                  </a:lnTo>
                  <a:lnTo>
                    <a:pt x="3251" y="7200"/>
                  </a:lnTo>
                  <a:lnTo>
                    <a:pt x="6375" y="6578"/>
                  </a:lnTo>
                  <a:lnTo>
                    <a:pt x="12966" y="6578"/>
                  </a:lnTo>
                  <a:lnTo>
                    <a:pt x="16370" y="7480"/>
                  </a:lnTo>
                  <a:lnTo>
                    <a:pt x="19557" y="8737"/>
                  </a:lnTo>
                  <a:lnTo>
                    <a:pt x="28346" y="1778"/>
                  </a:lnTo>
                  <a:lnTo>
                    <a:pt x="24053" y="711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18" name="Google Shape;4518;gefe2f4b35a_0_17"/>
            <p:cNvSpPr/>
            <p:nvPr/>
          </p:nvSpPr>
          <p:spPr>
            <a:xfrm>
              <a:off x="1245297" y="2038730"/>
              <a:ext cx="20319" cy="24130"/>
            </a:xfrm>
            <a:custGeom>
              <a:rect b="b" l="l" r="r" t="t"/>
              <a:pathLst>
                <a:path extrusionOk="0" h="24130" w="20319">
                  <a:moveTo>
                    <a:pt x="18567" y="0"/>
                  </a:moveTo>
                  <a:lnTo>
                    <a:pt x="6248" y="9258"/>
                  </a:lnTo>
                  <a:lnTo>
                    <a:pt x="5118" y="15024"/>
                  </a:lnTo>
                  <a:lnTo>
                    <a:pt x="3035" y="19824"/>
                  </a:lnTo>
                  <a:lnTo>
                    <a:pt x="0" y="23545"/>
                  </a:lnTo>
                  <a:lnTo>
                    <a:pt x="1739" y="23609"/>
                  </a:lnTo>
                  <a:lnTo>
                    <a:pt x="11107" y="21156"/>
                  </a:lnTo>
                  <a:lnTo>
                    <a:pt x="17302" y="15100"/>
                  </a:lnTo>
                  <a:lnTo>
                    <a:pt x="19922" y="7396"/>
                  </a:lnTo>
                  <a:lnTo>
                    <a:pt x="185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19" name="Google Shape;4519;gefe2f4b35a_0_17"/>
            <p:cNvSpPr/>
            <p:nvPr/>
          </p:nvSpPr>
          <p:spPr>
            <a:xfrm>
              <a:off x="1251546" y="2032202"/>
              <a:ext cx="1563370" cy="15875"/>
            </a:xfrm>
            <a:custGeom>
              <a:rect b="b" l="l" r="r" t="t"/>
              <a:pathLst>
                <a:path extrusionOk="0" h="15875" w="1563370">
                  <a:moveTo>
                    <a:pt x="12319" y="6527"/>
                  </a:moveTo>
                  <a:lnTo>
                    <a:pt x="10464" y="3022"/>
                  </a:lnTo>
                  <a:lnTo>
                    <a:pt x="6756" y="482"/>
                  </a:lnTo>
                  <a:lnTo>
                    <a:pt x="927" y="228"/>
                  </a:lnTo>
                  <a:lnTo>
                    <a:pt x="1206" y="5994"/>
                  </a:lnTo>
                  <a:lnTo>
                    <a:pt x="901" y="11201"/>
                  </a:lnTo>
                  <a:lnTo>
                    <a:pt x="0" y="15786"/>
                  </a:lnTo>
                  <a:lnTo>
                    <a:pt x="8216" y="9639"/>
                  </a:lnTo>
                  <a:lnTo>
                    <a:pt x="12319" y="6527"/>
                  </a:lnTo>
                  <a:close/>
                </a:path>
                <a:path extrusionOk="0" h="15875" w="1563370">
                  <a:moveTo>
                    <a:pt x="1562760" y="7721"/>
                  </a:moveTo>
                  <a:lnTo>
                    <a:pt x="1556232" y="2057"/>
                  </a:lnTo>
                  <a:lnTo>
                    <a:pt x="1551711" y="0"/>
                  </a:lnTo>
                  <a:lnTo>
                    <a:pt x="1548828" y="0"/>
                  </a:lnTo>
                  <a:lnTo>
                    <a:pt x="1545018" y="0"/>
                  </a:lnTo>
                  <a:lnTo>
                    <a:pt x="1544053" y="3581"/>
                  </a:lnTo>
                  <a:lnTo>
                    <a:pt x="1546034" y="10769"/>
                  </a:lnTo>
                  <a:lnTo>
                    <a:pt x="1548980" y="14351"/>
                  </a:lnTo>
                  <a:lnTo>
                    <a:pt x="1555826" y="14351"/>
                  </a:lnTo>
                  <a:lnTo>
                    <a:pt x="1559191" y="12560"/>
                  </a:lnTo>
                  <a:lnTo>
                    <a:pt x="1562760" y="772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20" name="Google Shape;4520;gefe2f4b35a_0_17"/>
            <p:cNvSpPr/>
            <p:nvPr/>
          </p:nvSpPr>
          <p:spPr>
            <a:xfrm>
              <a:off x="4127741" y="2032426"/>
              <a:ext cx="18414" cy="13969"/>
            </a:xfrm>
            <a:custGeom>
              <a:rect b="b" l="l" r="r" t="t"/>
              <a:pathLst>
                <a:path extrusionOk="0" h="13969" w="18414">
                  <a:moveTo>
                    <a:pt x="12463" y="0"/>
                  </a:moveTo>
                  <a:lnTo>
                    <a:pt x="2497" y="6027"/>
                  </a:lnTo>
                  <a:lnTo>
                    <a:pt x="0" y="10383"/>
                  </a:lnTo>
                  <a:lnTo>
                    <a:pt x="2639" y="13028"/>
                  </a:lnTo>
                  <a:lnTo>
                    <a:pt x="8081" y="13919"/>
                  </a:lnTo>
                  <a:lnTo>
                    <a:pt x="13833" y="13067"/>
                  </a:lnTo>
                  <a:lnTo>
                    <a:pt x="17897" y="10488"/>
                  </a:lnTo>
                  <a:lnTo>
                    <a:pt x="18149" y="6145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21" name="Google Shape;4521;gefe2f4b35a_0_17"/>
            <p:cNvSpPr/>
            <p:nvPr/>
          </p:nvSpPr>
          <p:spPr>
            <a:xfrm>
              <a:off x="2858364" y="2039872"/>
              <a:ext cx="36830" cy="22860"/>
            </a:xfrm>
            <a:custGeom>
              <a:rect b="b" l="l" r="r" t="t"/>
              <a:pathLst>
                <a:path extrusionOk="0" h="22860" w="36830">
                  <a:moveTo>
                    <a:pt x="14300" y="0"/>
                  </a:moveTo>
                  <a:lnTo>
                    <a:pt x="8978" y="0"/>
                  </a:lnTo>
                  <a:lnTo>
                    <a:pt x="7492" y="50"/>
                  </a:lnTo>
                  <a:lnTo>
                    <a:pt x="7759" y="10185"/>
                  </a:lnTo>
                  <a:lnTo>
                    <a:pt x="4038" y="16294"/>
                  </a:lnTo>
                  <a:lnTo>
                    <a:pt x="0" y="22402"/>
                  </a:lnTo>
                  <a:lnTo>
                    <a:pt x="10479" y="19739"/>
                  </a:lnTo>
                  <a:lnTo>
                    <a:pt x="21096" y="17319"/>
                  </a:lnTo>
                  <a:lnTo>
                    <a:pt x="30362" y="13665"/>
                  </a:lnTo>
                  <a:lnTo>
                    <a:pt x="36791" y="7302"/>
                  </a:lnTo>
                  <a:lnTo>
                    <a:pt x="34620" y="7518"/>
                  </a:lnTo>
                  <a:lnTo>
                    <a:pt x="28320" y="7518"/>
                  </a:lnTo>
                  <a:lnTo>
                    <a:pt x="143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22" name="Google Shape;4522;gefe2f4b35a_0_17"/>
            <p:cNvSpPr/>
            <p:nvPr/>
          </p:nvSpPr>
          <p:spPr>
            <a:xfrm>
              <a:off x="10710652" y="2038770"/>
              <a:ext cx="52070" cy="13969"/>
            </a:xfrm>
            <a:custGeom>
              <a:rect b="b" l="l" r="r" t="t"/>
              <a:pathLst>
                <a:path extrusionOk="0" h="13969" w="52070">
                  <a:moveTo>
                    <a:pt x="19761" y="0"/>
                  </a:moveTo>
                  <a:lnTo>
                    <a:pt x="15430" y="0"/>
                  </a:lnTo>
                  <a:lnTo>
                    <a:pt x="7493" y="0"/>
                  </a:lnTo>
                  <a:lnTo>
                    <a:pt x="1295" y="1739"/>
                  </a:lnTo>
                  <a:lnTo>
                    <a:pt x="0" y="8407"/>
                  </a:lnTo>
                  <a:lnTo>
                    <a:pt x="3835" y="12344"/>
                  </a:lnTo>
                  <a:lnTo>
                    <a:pt x="9474" y="13919"/>
                  </a:lnTo>
                  <a:lnTo>
                    <a:pt x="15735" y="13919"/>
                  </a:lnTo>
                  <a:lnTo>
                    <a:pt x="25512" y="12821"/>
                  </a:lnTo>
                  <a:lnTo>
                    <a:pt x="35342" y="9928"/>
                  </a:lnTo>
                  <a:lnTo>
                    <a:pt x="44322" y="5839"/>
                  </a:lnTo>
                  <a:lnTo>
                    <a:pt x="51549" y="1155"/>
                  </a:lnTo>
                  <a:lnTo>
                    <a:pt x="49212" y="1816"/>
                  </a:lnTo>
                  <a:lnTo>
                    <a:pt x="46456" y="2070"/>
                  </a:lnTo>
                  <a:lnTo>
                    <a:pt x="39128" y="2070"/>
                  </a:lnTo>
                  <a:lnTo>
                    <a:pt x="197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23" name="Google Shape;4523;gefe2f4b35a_0_17"/>
            <p:cNvSpPr/>
            <p:nvPr/>
          </p:nvSpPr>
          <p:spPr>
            <a:xfrm>
              <a:off x="4987374" y="2047180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29235" y="0"/>
                  </a:moveTo>
                  <a:lnTo>
                    <a:pt x="19509" y="1419"/>
                  </a:lnTo>
                  <a:lnTo>
                    <a:pt x="11169" y="4176"/>
                  </a:lnTo>
                  <a:lnTo>
                    <a:pt x="4553" y="8617"/>
                  </a:lnTo>
                  <a:lnTo>
                    <a:pt x="0" y="15087"/>
                  </a:lnTo>
                  <a:lnTo>
                    <a:pt x="3517" y="18796"/>
                  </a:lnTo>
                  <a:lnTo>
                    <a:pt x="6807" y="20332"/>
                  </a:lnTo>
                  <a:lnTo>
                    <a:pt x="9855" y="20332"/>
                  </a:lnTo>
                  <a:lnTo>
                    <a:pt x="15646" y="18486"/>
                  </a:lnTo>
                  <a:lnTo>
                    <a:pt x="20807" y="13714"/>
                  </a:lnTo>
                  <a:lnTo>
                    <a:pt x="25337" y="7168"/>
                  </a:lnTo>
                  <a:lnTo>
                    <a:pt x="292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24" name="Google Shape;4524;gefe2f4b35a_0_17"/>
            <p:cNvSpPr/>
            <p:nvPr/>
          </p:nvSpPr>
          <p:spPr>
            <a:xfrm>
              <a:off x="10997856" y="2047176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43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643" y="1508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25" name="Google Shape;4525;gefe2f4b35a_0_17"/>
            <p:cNvSpPr/>
            <p:nvPr/>
          </p:nvSpPr>
          <p:spPr>
            <a:xfrm>
              <a:off x="4932944" y="2061861"/>
              <a:ext cx="17779" cy="8889"/>
            </a:xfrm>
            <a:custGeom>
              <a:rect b="b" l="l" r="r" t="t"/>
              <a:pathLst>
                <a:path extrusionOk="0" h="8889" w="17779">
                  <a:moveTo>
                    <a:pt x="14008" y="0"/>
                  </a:moveTo>
                  <a:lnTo>
                    <a:pt x="12446" y="0"/>
                  </a:lnTo>
                  <a:lnTo>
                    <a:pt x="6642" y="0"/>
                  </a:lnTo>
                  <a:lnTo>
                    <a:pt x="2679" y="1841"/>
                  </a:lnTo>
                  <a:lnTo>
                    <a:pt x="0" y="4991"/>
                  </a:lnTo>
                  <a:lnTo>
                    <a:pt x="355" y="7124"/>
                  </a:lnTo>
                  <a:lnTo>
                    <a:pt x="5562" y="7569"/>
                  </a:lnTo>
                  <a:lnTo>
                    <a:pt x="17005" y="8636"/>
                  </a:lnTo>
                  <a:lnTo>
                    <a:pt x="17208" y="5930"/>
                  </a:lnTo>
                  <a:lnTo>
                    <a:pt x="17526" y="406"/>
                  </a:lnTo>
                  <a:lnTo>
                    <a:pt x="15697" y="127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26" name="Google Shape;4526;gefe2f4b35a_0_17"/>
            <p:cNvSpPr/>
            <p:nvPr/>
          </p:nvSpPr>
          <p:spPr>
            <a:xfrm>
              <a:off x="4927899" y="2066851"/>
              <a:ext cx="22225" cy="33019"/>
            </a:xfrm>
            <a:custGeom>
              <a:rect b="b" l="l" r="r" t="t"/>
              <a:pathLst>
                <a:path extrusionOk="0" h="33019" w="22225">
                  <a:moveTo>
                    <a:pt x="5048" y="0"/>
                  </a:moveTo>
                  <a:lnTo>
                    <a:pt x="1835" y="5982"/>
                  </a:lnTo>
                  <a:lnTo>
                    <a:pt x="306" y="13681"/>
                  </a:lnTo>
                  <a:lnTo>
                    <a:pt x="0" y="22642"/>
                  </a:lnTo>
                  <a:lnTo>
                    <a:pt x="451" y="32410"/>
                  </a:lnTo>
                  <a:lnTo>
                    <a:pt x="1696" y="32435"/>
                  </a:lnTo>
                  <a:lnTo>
                    <a:pt x="11692" y="30094"/>
                  </a:lnTo>
                  <a:lnTo>
                    <a:pt x="17647" y="23793"/>
                  </a:lnTo>
                  <a:lnTo>
                    <a:pt x="20716" y="14615"/>
                  </a:lnTo>
                  <a:lnTo>
                    <a:pt x="22054" y="3644"/>
                  </a:lnTo>
                  <a:lnTo>
                    <a:pt x="5404" y="2133"/>
                  </a:lnTo>
                  <a:lnTo>
                    <a:pt x="50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27" name="Google Shape;4527;gefe2f4b35a_0_17"/>
            <p:cNvSpPr/>
            <p:nvPr/>
          </p:nvSpPr>
          <p:spPr>
            <a:xfrm>
              <a:off x="2659564" y="2068917"/>
              <a:ext cx="15239" cy="22860"/>
            </a:xfrm>
            <a:custGeom>
              <a:rect b="b" l="l" r="r" t="t"/>
              <a:pathLst>
                <a:path extrusionOk="0" h="22860" w="15239">
                  <a:moveTo>
                    <a:pt x="4241" y="0"/>
                  </a:moveTo>
                  <a:lnTo>
                    <a:pt x="2997" y="0"/>
                  </a:lnTo>
                  <a:lnTo>
                    <a:pt x="1587" y="165"/>
                  </a:lnTo>
                  <a:lnTo>
                    <a:pt x="0" y="495"/>
                  </a:lnTo>
                  <a:lnTo>
                    <a:pt x="0" y="15367"/>
                  </a:lnTo>
                  <a:lnTo>
                    <a:pt x="7467" y="15367"/>
                  </a:lnTo>
                  <a:lnTo>
                    <a:pt x="8585" y="21361"/>
                  </a:lnTo>
                  <a:lnTo>
                    <a:pt x="14617" y="22847"/>
                  </a:lnTo>
                  <a:lnTo>
                    <a:pt x="14335" y="14867"/>
                  </a:lnTo>
                  <a:lnTo>
                    <a:pt x="13373" y="7504"/>
                  </a:lnTo>
                  <a:lnTo>
                    <a:pt x="10438" y="2100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28" name="Google Shape;4528;gefe2f4b35a_0_17"/>
            <p:cNvSpPr/>
            <p:nvPr/>
          </p:nvSpPr>
          <p:spPr>
            <a:xfrm>
              <a:off x="5635327" y="2069419"/>
              <a:ext cx="36829" cy="22860"/>
            </a:xfrm>
            <a:custGeom>
              <a:rect b="b" l="l" r="r" t="t"/>
              <a:pathLst>
                <a:path extrusionOk="0" h="22860" w="36829">
                  <a:moveTo>
                    <a:pt x="36791" y="0"/>
                  </a:moveTo>
                  <a:lnTo>
                    <a:pt x="23004" y="999"/>
                  </a:lnTo>
                  <a:lnTo>
                    <a:pt x="10961" y="3746"/>
                  </a:lnTo>
                  <a:lnTo>
                    <a:pt x="2635" y="10208"/>
                  </a:lnTo>
                  <a:lnTo>
                    <a:pt x="0" y="22352"/>
                  </a:lnTo>
                  <a:lnTo>
                    <a:pt x="11619" y="19120"/>
                  </a:lnTo>
                  <a:lnTo>
                    <a:pt x="24325" y="17052"/>
                  </a:lnTo>
                  <a:lnTo>
                    <a:pt x="34066" y="12047"/>
                  </a:lnTo>
                  <a:lnTo>
                    <a:pt x="3679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29" name="Google Shape;4529;gefe2f4b35a_0_17"/>
            <p:cNvSpPr/>
            <p:nvPr/>
          </p:nvSpPr>
          <p:spPr>
            <a:xfrm>
              <a:off x="157067" y="2085238"/>
              <a:ext cx="17144" cy="29210"/>
            </a:xfrm>
            <a:custGeom>
              <a:rect b="b" l="l" r="r" t="t"/>
              <a:pathLst>
                <a:path extrusionOk="0" h="29210" w="17144">
                  <a:moveTo>
                    <a:pt x="0" y="0"/>
                  </a:moveTo>
                  <a:lnTo>
                    <a:pt x="1730" y="8616"/>
                  </a:lnTo>
                  <a:lnTo>
                    <a:pt x="3913" y="16821"/>
                  </a:lnTo>
                  <a:lnTo>
                    <a:pt x="7288" y="23835"/>
                  </a:lnTo>
                  <a:lnTo>
                    <a:pt x="12598" y="28879"/>
                  </a:lnTo>
                  <a:lnTo>
                    <a:pt x="15074" y="26657"/>
                  </a:lnTo>
                  <a:lnTo>
                    <a:pt x="16662" y="21983"/>
                  </a:lnTo>
                  <a:lnTo>
                    <a:pt x="16979" y="16687"/>
                  </a:lnTo>
                  <a:lnTo>
                    <a:pt x="11252" y="11188"/>
                  </a:lnTo>
                  <a:lnTo>
                    <a:pt x="5600" y="56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30" name="Google Shape;4530;gefe2f4b35a_0_17"/>
            <p:cNvSpPr/>
            <p:nvPr/>
          </p:nvSpPr>
          <p:spPr>
            <a:xfrm>
              <a:off x="155055" y="2076991"/>
              <a:ext cx="19050" cy="25400"/>
            </a:xfrm>
            <a:custGeom>
              <a:rect b="b" l="l" r="r" t="t"/>
              <a:pathLst>
                <a:path extrusionOk="0" h="25400" w="19050">
                  <a:moveTo>
                    <a:pt x="1142" y="0"/>
                  </a:moveTo>
                  <a:lnTo>
                    <a:pt x="0" y="25"/>
                  </a:lnTo>
                  <a:lnTo>
                    <a:pt x="800" y="2628"/>
                  </a:lnTo>
                  <a:lnTo>
                    <a:pt x="1435" y="5410"/>
                  </a:lnTo>
                  <a:lnTo>
                    <a:pt x="2006" y="8242"/>
                  </a:lnTo>
                  <a:lnTo>
                    <a:pt x="7619" y="13868"/>
                  </a:lnTo>
                  <a:lnTo>
                    <a:pt x="13271" y="19443"/>
                  </a:lnTo>
                  <a:lnTo>
                    <a:pt x="18986" y="24930"/>
                  </a:lnTo>
                  <a:lnTo>
                    <a:pt x="18404" y="16357"/>
                  </a:lnTo>
                  <a:lnTo>
                    <a:pt x="15441" y="8307"/>
                  </a:lnTo>
                  <a:lnTo>
                    <a:pt x="9790" y="233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31" name="Google Shape;4531;gefe2f4b35a_0_17"/>
            <p:cNvSpPr/>
            <p:nvPr/>
          </p:nvSpPr>
          <p:spPr>
            <a:xfrm>
              <a:off x="2012467" y="2083814"/>
              <a:ext cx="20955" cy="30480"/>
            </a:xfrm>
            <a:custGeom>
              <a:rect b="b" l="l" r="r" t="t"/>
              <a:pathLst>
                <a:path extrusionOk="0" h="30480" w="20955">
                  <a:moveTo>
                    <a:pt x="17360" y="0"/>
                  </a:moveTo>
                  <a:lnTo>
                    <a:pt x="15773" y="0"/>
                  </a:lnTo>
                  <a:lnTo>
                    <a:pt x="4406" y="0"/>
                  </a:lnTo>
                  <a:lnTo>
                    <a:pt x="0" y="7594"/>
                  </a:lnTo>
                  <a:lnTo>
                    <a:pt x="2222" y="22758"/>
                  </a:lnTo>
                  <a:lnTo>
                    <a:pt x="8864" y="30353"/>
                  </a:lnTo>
                  <a:lnTo>
                    <a:pt x="20497" y="30340"/>
                  </a:lnTo>
                  <a:lnTo>
                    <a:pt x="20954" y="30302"/>
                  </a:lnTo>
                  <a:lnTo>
                    <a:pt x="20954" y="469"/>
                  </a:lnTo>
                  <a:lnTo>
                    <a:pt x="19088" y="152"/>
                  </a:lnTo>
                  <a:lnTo>
                    <a:pt x="1736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32" name="Google Shape;4532;gefe2f4b35a_0_17"/>
            <p:cNvSpPr/>
            <p:nvPr/>
          </p:nvSpPr>
          <p:spPr>
            <a:xfrm>
              <a:off x="11093645" y="2085223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19443" y="0"/>
                  </a:moveTo>
                  <a:lnTo>
                    <a:pt x="14198" y="0"/>
                  </a:lnTo>
                  <a:lnTo>
                    <a:pt x="7315" y="0"/>
                  </a:lnTo>
                  <a:lnTo>
                    <a:pt x="1168" y="4165"/>
                  </a:lnTo>
                  <a:lnTo>
                    <a:pt x="0" y="14033"/>
                  </a:lnTo>
                  <a:lnTo>
                    <a:pt x="2184" y="13766"/>
                  </a:lnTo>
                  <a:lnTo>
                    <a:pt x="4559" y="13703"/>
                  </a:lnTo>
                  <a:lnTo>
                    <a:pt x="20561" y="13741"/>
                  </a:lnTo>
                  <a:lnTo>
                    <a:pt x="27838" y="13119"/>
                  </a:lnTo>
                  <a:lnTo>
                    <a:pt x="29337" y="6540"/>
                  </a:lnTo>
                  <a:lnTo>
                    <a:pt x="25107" y="2413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33" name="Google Shape;4533;gefe2f4b35a_0_17"/>
            <p:cNvSpPr/>
            <p:nvPr/>
          </p:nvSpPr>
          <p:spPr>
            <a:xfrm>
              <a:off x="390690" y="2089670"/>
              <a:ext cx="1198880" cy="26669"/>
            </a:xfrm>
            <a:custGeom>
              <a:rect b="b" l="l" r="r" t="t"/>
              <a:pathLst>
                <a:path extrusionOk="0" h="26669" w="1198880">
                  <a:moveTo>
                    <a:pt x="16230" y="6794"/>
                  </a:moveTo>
                  <a:lnTo>
                    <a:pt x="12979" y="342"/>
                  </a:lnTo>
                  <a:lnTo>
                    <a:pt x="6464" y="342"/>
                  </a:lnTo>
                  <a:lnTo>
                    <a:pt x="4584" y="342"/>
                  </a:lnTo>
                  <a:lnTo>
                    <a:pt x="2425" y="876"/>
                  </a:lnTo>
                  <a:lnTo>
                    <a:pt x="0" y="2108"/>
                  </a:lnTo>
                  <a:lnTo>
                    <a:pt x="0" y="24460"/>
                  </a:lnTo>
                  <a:lnTo>
                    <a:pt x="2362" y="25615"/>
                  </a:lnTo>
                  <a:lnTo>
                    <a:pt x="4470" y="26123"/>
                  </a:lnTo>
                  <a:lnTo>
                    <a:pt x="12890" y="26123"/>
                  </a:lnTo>
                  <a:lnTo>
                    <a:pt x="16179" y="19685"/>
                  </a:lnTo>
                  <a:lnTo>
                    <a:pt x="16230" y="6794"/>
                  </a:lnTo>
                  <a:close/>
                </a:path>
                <a:path extrusionOk="0" h="26669" w="1198880">
                  <a:moveTo>
                    <a:pt x="1198587" y="16675"/>
                  </a:moveTo>
                  <a:lnTo>
                    <a:pt x="1198549" y="0"/>
                  </a:lnTo>
                  <a:lnTo>
                    <a:pt x="1188923" y="977"/>
                  </a:lnTo>
                  <a:lnTo>
                    <a:pt x="1180388" y="3073"/>
                  </a:lnTo>
                  <a:lnTo>
                    <a:pt x="1174127" y="6045"/>
                  </a:lnTo>
                  <a:lnTo>
                    <a:pt x="1171371" y="9601"/>
                  </a:lnTo>
                  <a:lnTo>
                    <a:pt x="1178560" y="10985"/>
                  </a:lnTo>
                  <a:lnTo>
                    <a:pt x="1185240" y="12890"/>
                  </a:lnTo>
                  <a:lnTo>
                    <a:pt x="1191793" y="14909"/>
                  </a:lnTo>
                  <a:lnTo>
                    <a:pt x="1198587" y="166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34" name="Google Shape;4534;gefe2f4b35a_0_17"/>
            <p:cNvSpPr/>
            <p:nvPr/>
          </p:nvSpPr>
          <p:spPr>
            <a:xfrm>
              <a:off x="1589247" y="2089623"/>
              <a:ext cx="24765" cy="18414"/>
            </a:xfrm>
            <a:custGeom>
              <a:rect b="b" l="l" r="r" t="t"/>
              <a:pathLst>
                <a:path extrusionOk="0" h="18414" w="24765">
                  <a:moveTo>
                    <a:pt x="2260" y="0"/>
                  </a:moveTo>
                  <a:lnTo>
                    <a:pt x="0" y="38"/>
                  </a:lnTo>
                  <a:lnTo>
                    <a:pt x="38" y="16713"/>
                  </a:lnTo>
                  <a:lnTo>
                    <a:pt x="3771" y="17526"/>
                  </a:lnTo>
                  <a:lnTo>
                    <a:pt x="7785" y="18046"/>
                  </a:lnTo>
                  <a:lnTo>
                    <a:pt x="15938" y="18046"/>
                  </a:lnTo>
                  <a:lnTo>
                    <a:pt x="19900" y="17716"/>
                  </a:lnTo>
                  <a:lnTo>
                    <a:pt x="24333" y="16891"/>
                  </a:lnTo>
                  <a:lnTo>
                    <a:pt x="24741" y="9011"/>
                  </a:lnTo>
                  <a:lnTo>
                    <a:pt x="20202" y="3787"/>
                  </a:lnTo>
                  <a:lnTo>
                    <a:pt x="12210" y="892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35" name="Google Shape;4535;gefe2f4b35a_0_17"/>
            <p:cNvSpPr/>
            <p:nvPr/>
          </p:nvSpPr>
          <p:spPr>
            <a:xfrm>
              <a:off x="6790015" y="2097376"/>
              <a:ext cx="24129" cy="14605"/>
            </a:xfrm>
            <a:custGeom>
              <a:rect b="b" l="l" r="r" t="t"/>
              <a:pathLst>
                <a:path extrusionOk="0" h="14605" w="24129">
                  <a:moveTo>
                    <a:pt x="20802" y="0"/>
                  </a:moveTo>
                  <a:lnTo>
                    <a:pt x="18935" y="0"/>
                  </a:lnTo>
                  <a:lnTo>
                    <a:pt x="12001" y="0"/>
                  </a:lnTo>
                  <a:lnTo>
                    <a:pt x="2895" y="7505"/>
                  </a:lnTo>
                  <a:lnTo>
                    <a:pt x="1968" y="9144"/>
                  </a:lnTo>
                  <a:lnTo>
                    <a:pt x="0" y="12852"/>
                  </a:lnTo>
                  <a:lnTo>
                    <a:pt x="1358" y="14262"/>
                  </a:lnTo>
                  <a:lnTo>
                    <a:pt x="4178" y="14262"/>
                  </a:lnTo>
                  <a:lnTo>
                    <a:pt x="10754" y="12825"/>
                  </a:lnTo>
                  <a:lnTo>
                    <a:pt x="18048" y="9399"/>
                  </a:lnTo>
                  <a:lnTo>
                    <a:pt x="23325" y="5309"/>
                  </a:lnTo>
                  <a:lnTo>
                    <a:pt x="23850" y="1879"/>
                  </a:lnTo>
                  <a:lnTo>
                    <a:pt x="22504" y="546"/>
                  </a:lnTo>
                  <a:lnTo>
                    <a:pt x="2080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36" name="Google Shape;4536;gefe2f4b35a_0_17"/>
            <p:cNvSpPr/>
            <p:nvPr/>
          </p:nvSpPr>
          <p:spPr>
            <a:xfrm>
              <a:off x="854850" y="2106519"/>
              <a:ext cx="21590" cy="30480"/>
            </a:xfrm>
            <a:custGeom>
              <a:rect b="b" l="l" r="r" t="t"/>
              <a:pathLst>
                <a:path extrusionOk="0" h="30480" w="21590">
                  <a:moveTo>
                    <a:pt x="14655" y="0"/>
                  </a:moveTo>
                  <a:lnTo>
                    <a:pt x="11347" y="7724"/>
                  </a:lnTo>
                  <a:lnTo>
                    <a:pt x="3450" y="22006"/>
                  </a:lnTo>
                  <a:lnTo>
                    <a:pt x="0" y="29730"/>
                  </a:lnTo>
                  <a:lnTo>
                    <a:pt x="1269" y="30149"/>
                  </a:lnTo>
                  <a:lnTo>
                    <a:pt x="2527" y="30353"/>
                  </a:lnTo>
                  <a:lnTo>
                    <a:pt x="3746" y="30353"/>
                  </a:lnTo>
                  <a:lnTo>
                    <a:pt x="13693" y="25908"/>
                  </a:lnTo>
                  <a:lnTo>
                    <a:pt x="20178" y="15971"/>
                  </a:lnTo>
                  <a:lnTo>
                    <a:pt x="21175" y="563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37" name="Google Shape;4537;gefe2f4b35a_0_17"/>
            <p:cNvSpPr/>
            <p:nvPr/>
          </p:nvSpPr>
          <p:spPr>
            <a:xfrm>
              <a:off x="7056220" y="2105855"/>
              <a:ext cx="17145" cy="45719"/>
            </a:xfrm>
            <a:custGeom>
              <a:rect b="b" l="l" r="r" t="t"/>
              <a:pathLst>
                <a:path extrusionOk="0" h="45719" w="17145">
                  <a:moveTo>
                    <a:pt x="5788" y="0"/>
                  </a:moveTo>
                  <a:lnTo>
                    <a:pt x="4302" y="0"/>
                  </a:lnTo>
                  <a:lnTo>
                    <a:pt x="2625" y="215"/>
                  </a:lnTo>
                  <a:lnTo>
                    <a:pt x="784" y="660"/>
                  </a:lnTo>
                  <a:lnTo>
                    <a:pt x="1470" y="12996"/>
                  </a:lnTo>
                  <a:lnTo>
                    <a:pt x="0" y="27498"/>
                  </a:lnTo>
                  <a:lnTo>
                    <a:pt x="791" y="39729"/>
                  </a:lnTo>
                  <a:lnTo>
                    <a:pt x="8264" y="45250"/>
                  </a:lnTo>
                  <a:lnTo>
                    <a:pt x="13138" y="36004"/>
                  </a:lnTo>
                  <a:lnTo>
                    <a:pt x="16827" y="20691"/>
                  </a:lnTo>
                  <a:lnTo>
                    <a:pt x="15615" y="6345"/>
                  </a:lnTo>
                  <a:lnTo>
                    <a:pt x="57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38" name="Google Shape;4538;gefe2f4b35a_0_17"/>
            <p:cNvSpPr/>
            <p:nvPr/>
          </p:nvSpPr>
          <p:spPr>
            <a:xfrm>
              <a:off x="11391" y="2112530"/>
              <a:ext cx="1978025" cy="51435"/>
            </a:xfrm>
            <a:custGeom>
              <a:rect b="b" l="l" r="r" t="t"/>
              <a:pathLst>
                <a:path extrusionOk="0" h="51435" w="1978025">
                  <a:moveTo>
                    <a:pt x="25704" y="1587"/>
                  </a:moveTo>
                  <a:lnTo>
                    <a:pt x="19608" y="469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29"/>
                  </a:lnTo>
                  <a:lnTo>
                    <a:pt x="5765" y="9906"/>
                  </a:lnTo>
                  <a:lnTo>
                    <a:pt x="15684" y="9906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51435" w="1978025">
                  <a:moveTo>
                    <a:pt x="1977656" y="38582"/>
                  </a:moveTo>
                  <a:lnTo>
                    <a:pt x="1966379" y="33401"/>
                  </a:lnTo>
                  <a:lnTo>
                    <a:pt x="1960232" y="22987"/>
                  </a:lnTo>
                  <a:lnTo>
                    <a:pt x="1955457" y="11125"/>
                  </a:lnTo>
                  <a:lnTo>
                    <a:pt x="1948357" y="1600"/>
                  </a:lnTo>
                  <a:lnTo>
                    <a:pt x="1949411" y="17373"/>
                  </a:lnTo>
                  <a:lnTo>
                    <a:pt x="1945665" y="28333"/>
                  </a:lnTo>
                  <a:lnTo>
                    <a:pt x="1939582" y="36957"/>
                  </a:lnTo>
                  <a:lnTo>
                    <a:pt x="1933702" y="45732"/>
                  </a:lnTo>
                  <a:lnTo>
                    <a:pt x="1942668" y="48552"/>
                  </a:lnTo>
                  <a:lnTo>
                    <a:pt x="1950770" y="51206"/>
                  </a:lnTo>
                  <a:lnTo>
                    <a:pt x="1965680" y="51206"/>
                  </a:lnTo>
                  <a:lnTo>
                    <a:pt x="1972297" y="48069"/>
                  </a:lnTo>
                  <a:lnTo>
                    <a:pt x="1977656" y="3858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39" name="Google Shape;4539;gefe2f4b35a_0_17"/>
            <p:cNvSpPr/>
            <p:nvPr/>
          </p:nvSpPr>
          <p:spPr>
            <a:xfrm>
              <a:off x="3484486" y="2114130"/>
              <a:ext cx="74295" cy="29844"/>
            </a:xfrm>
            <a:custGeom>
              <a:rect b="b" l="l" r="r" t="t"/>
              <a:pathLst>
                <a:path extrusionOk="0" h="29844" w="74295">
                  <a:moveTo>
                    <a:pt x="36817" y="29489"/>
                  </a:moveTo>
                  <a:lnTo>
                    <a:pt x="35661" y="18973"/>
                  </a:lnTo>
                  <a:lnTo>
                    <a:pt x="29108" y="9994"/>
                  </a:lnTo>
                  <a:lnTo>
                    <a:pt x="19634" y="3733"/>
                  </a:lnTo>
                  <a:lnTo>
                    <a:pt x="9779" y="1384"/>
                  </a:lnTo>
                  <a:lnTo>
                    <a:pt x="5397" y="1384"/>
                  </a:lnTo>
                  <a:lnTo>
                    <a:pt x="1739" y="3111"/>
                  </a:lnTo>
                  <a:lnTo>
                    <a:pt x="0" y="7137"/>
                  </a:lnTo>
                  <a:lnTo>
                    <a:pt x="9055" y="12839"/>
                  </a:lnTo>
                  <a:lnTo>
                    <a:pt x="17538" y="19189"/>
                  </a:lnTo>
                  <a:lnTo>
                    <a:pt x="26454" y="25095"/>
                  </a:lnTo>
                  <a:lnTo>
                    <a:pt x="36817" y="29489"/>
                  </a:lnTo>
                  <a:close/>
                </a:path>
                <a:path extrusionOk="0" h="29844" w="74295">
                  <a:moveTo>
                    <a:pt x="73672" y="0"/>
                  </a:moveTo>
                  <a:lnTo>
                    <a:pt x="71996" y="165"/>
                  </a:lnTo>
                  <a:lnTo>
                    <a:pt x="52501" y="114"/>
                  </a:lnTo>
                  <a:lnTo>
                    <a:pt x="45554" y="914"/>
                  </a:lnTo>
                  <a:lnTo>
                    <a:pt x="44310" y="7137"/>
                  </a:lnTo>
                  <a:lnTo>
                    <a:pt x="48526" y="11379"/>
                  </a:lnTo>
                  <a:lnTo>
                    <a:pt x="54203" y="13779"/>
                  </a:lnTo>
                  <a:lnTo>
                    <a:pt x="66344" y="13779"/>
                  </a:lnTo>
                  <a:lnTo>
                    <a:pt x="72504" y="9626"/>
                  </a:lnTo>
                  <a:lnTo>
                    <a:pt x="736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40" name="Google Shape;4540;gefe2f4b35a_0_17"/>
            <p:cNvSpPr/>
            <p:nvPr/>
          </p:nvSpPr>
          <p:spPr>
            <a:xfrm>
              <a:off x="2349825" y="2122962"/>
              <a:ext cx="49530" cy="22860"/>
            </a:xfrm>
            <a:custGeom>
              <a:rect b="b" l="l" r="r" t="t"/>
              <a:pathLst>
                <a:path extrusionOk="0" h="22860" w="49530">
                  <a:moveTo>
                    <a:pt x="21952" y="0"/>
                  </a:moveTo>
                  <a:lnTo>
                    <a:pt x="16453" y="0"/>
                  </a:lnTo>
                  <a:lnTo>
                    <a:pt x="12643" y="0"/>
                  </a:lnTo>
                  <a:lnTo>
                    <a:pt x="7677" y="1600"/>
                  </a:lnTo>
                  <a:lnTo>
                    <a:pt x="375" y="5918"/>
                  </a:lnTo>
                  <a:lnTo>
                    <a:pt x="0" y="13777"/>
                  </a:lnTo>
                  <a:lnTo>
                    <a:pt x="4621" y="18994"/>
                  </a:lnTo>
                  <a:lnTo>
                    <a:pt x="12717" y="21889"/>
                  </a:lnTo>
                  <a:lnTo>
                    <a:pt x="22765" y="22783"/>
                  </a:lnTo>
                  <a:lnTo>
                    <a:pt x="30492" y="22352"/>
                  </a:lnTo>
                  <a:lnTo>
                    <a:pt x="37843" y="21145"/>
                  </a:lnTo>
                  <a:lnTo>
                    <a:pt x="44218" y="19290"/>
                  </a:lnTo>
                  <a:lnTo>
                    <a:pt x="49016" y="16916"/>
                  </a:lnTo>
                  <a:lnTo>
                    <a:pt x="44342" y="12992"/>
                  </a:lnTo>
                  <a:lnTo>
                    <a:pt x="37294" y="12077"/>
                  </a:lnTo>
                  <a:lnTo>
                    <a:pt x="32963" y="9372"/>
                  </a:lnTo>
                  <a:lnTo>
                    <a:pt x="25089" y="3327"/>
                  </a:lnTo>
                  <a:lnTo>
                    <a:pt x="219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41" name="Google Shape;4541;gefe2f4b35a_0_17"/>
            <p:cNvSpPr/>
            <p:nvPr/>
          </p:nvSpPr>
          <p:spPr>
            <a:xfrm>
              <a:off x="2394163" y="2135960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0" y="0"/>
                  </a:moveTo>
                  <a:lnTo>
                    <a:pt x="4673" y="3924"/>
                  </a:lnTo>
                  <a:lnTo>
                    <a:pt x="6311" y="2806"/>
                  </a:lnTo>
                  <a:lnTo>
                    <a:pt x="7340" y="1574"/>
                  </a:lnTo>
                  <a:lnTo>
                    <a:pt x="7556" y="292"/>
                  </a:lnTo>
                  <a:lnTo>
                    <a:pt x="6083" y="330"/>
                  </a:lnTo>
                  <a:lnTo>
                    <a:pt x="3429" y="330"/>
                  </a:lnTo>
                  <a:lnTo>
                    <a:pt x="1638" y="2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42" name="Google Shape;4542;gefe2f4b35a_0_17"/>
            <p:cNvSpPr/>
            <p:nvPr/>
          </p:nvSpPr>
          <p:spPr>
            <a:xfrm>
              <a:off x="5149291" y="2127985"/>
              <a:ext cx="5591175" cy="29844"/>
            </a:xfrm>
            <a:custGeom>
              <a:rect b="b" l="l" r="r" t="t"/>
              <a:pathLst>
                <a:path extrusionOk="0" h="29844" w="5591175">
                  <a:moveTo>
                    <a:pt x="29349" y="15646"/>
                  </a:moveTo>
                  <a:lnTo>
                    <a:pt x="26568" y="14300"/>
                  </a:lnTo>
                  <a:lnTo>
                    <a:pt x="15455" y="7023"/>
                  </a:lnTo>
                  <a:lnTo>
                    <a:pt x="7721" y="7023"/>
                  </a:lnTo>
                  <a:lnTo>
                    <a:pt x="3505" y="7023"/>
                  </a:lnTo>
                  <a:lnTo>
                    <a:pt x="304" y="9182"/>
                  </a:lnTo>
                  <a:lnTo>
                    <a:pt x="0" y="15646"/>
                  </a:lnTo>
                  <a:lnTo>
                    <a:pt x="2781" y="17132"/>
                  </a:lnTo>
                  <a:lnTo>
                    <a:pt x="13855" y="24384"/>
                  </a:lnTo>
                  <a:lnTo>
                    <a:pt x="25819" y="24384"/>
                  </a:lnTo>
                  <a:lnTo>
                    <a:pt x="29057" y="22186"/>
                  </a:lnTo>
                  <a:lnTo>
                    <a:pt x="29349" y="15646"/>
                  </a:lnTo>
                  <a:close/>
                </a:path>
                <a:path extrusionOk="0" h="29844" w="5591175">
                  <a:moveTo>
                    <a:pt x="714502" y="15633"/>
                  </a:moveTo>
                  <a:lnTo>
                    <a:pt x="706221" y="13690"/>
                  </a:lnTo>
                  <a:lnTo>
                    <a:pt x="701865" y="7569"/>
                  </a:lnTo>
                  <a:lnTo>
                    <a:pt x="691540" y="7569"/>
                  </a:lnTo>
                  <a:lnTo>
                    <a:pt x="689622" y="7569"/>
                  </a:lnTo>
                  <a:lnTo>
                    <a:pt x="687514" y="7785"/>
                  </a:lnTo>
                  <a:lnTo>
                    <a:pt x="685126" y="8267"/>
                  </a:lnTo>
                  <a:lnTo>
                    <a:pt x="684822" y="17551"/>
                  </a:lnTo>
                  <a:lnTo>
                    <a:pt x="687984" y="24231"/>
                  </a:lnTo>
                  <a:lnTo>
                    <a:pt x="693432" y="28282"/>
                  </a:lnTo>
                  <a:lnTo>
                    <a:pt x="699973" y="29641"/>
                  </a:lnTo>
                  <a:lnTo>
                    <a:pt x="707047" y="29641"/>
                  </a:lnTo>
                  <a:lnTo>
                    <a:pt x="713981" y="25057"/>
                  </a:lnTo>
                  <a:lnTo>
                    <a:pt x="714502" y="15633"/>
                  </a:lnTo>
                  <a:close/>
                </a:path>
                <a:path extrusionOk="0" h="29844" w="5591175">
                  <a:moveTo>
                    <a:pt x="4592434" y="2832"/>
                  </a:moveTo>
                  <a:lnTo>
                    <a:pt x="4585843" y="0"/>
                  </a:lnTo>
                  <a:lnTo>
                    <a:pt x="4576407" y="0"/>
                  </a:lnTo>
                  <a:lnTo>
                    <a:pt x="4572673" y="0"/>
                  </a:lnTo>
                  <a:lnTo>
                    <a:pt x="4555960" y="1765"/>
                  </a:lnTo>
                  <a:lnTo>
                    <a:pt x="4549470" y="1765"/>
                  </a:lnTo>
                  <a:lnTo>
                    <a:pt x="4546968" y="1524"/>
                  </a:lnTo>
                  <a:lnTo>
                    <a:pt x="4544860" y="889"/>
                  </a:lnTo>
                  <a:lnTo>
                    <a:pt x="4541494" y="13766"/>
                  </a:lnTo>
                  <a:lnTo>
                    <a:pt x="4548175" y="16611"/>
                  </a:lnTo>
                  <a:lnTo>
                    <a:pt x="4561459" y="16611"/>
                  </a:lnTo>
                  <a:lnTo>
                    <a:pt x="4578286" y="14833"/>
                  </a:lnTo>
                  <a:lnTo>
                    <a:pt x="4584662" y="14833"/>
                  </a:lnTo>
                  <a:lnTo>
                    <a:pt x="4587062" y="15049"/>
                  </a:lnTo>
                  <a:lnTo>
                    <a:pt x="4589094" y="15633"/>
                  </a:lnTo>
                  <a:lnTo>
                    <a:pt x="4592434" y="2832"/>
                  </a:lnTo>
                  <a:close/>
                </a:path>
                <a:path extrusionOk="0" h="29844" w="5591175">
                  <a:moveTo>
                    <a:pt x="4795139" y="8267"/>
                  </a:moveTo>
                  <a:lnTo>
                    <a:pt x="4790922" y="4064"/>
                  </a:lnTo>
                  <a:lnTo>
                    <a:pt x="4785284" y="1663"/>
                  </a:lnTo>
                  <a:lnTo>
                    <a:pt x="4780051" y="1663"/>
                  </a:lnTo>
                  <a:lnTo>
                    <a:pt x="4773130" y="1663"/>
                  </a:lnTo>
                  <a:lnTo>
                    <a:pt x="4766945" y="5867"/>
                  </a:lnTo>
                  <a:lnTo>
                    <a:pt x="4765814" y="15646"/>
                  </a:lnTo>
                  <a:lnTo>
                    <a:pt x="4767948" y="15405"/>
                  </a:lnTo>
                  <a:lnTo>
                    <a:pt x="4786173" y="15379"/>
                  </a:lnTo>
                  <a:lnTo>
                    <a:pt x="4793627" y="14782"/>
                  </a:lnTo>
                  <a:lnTo>
                    <a:pt x="4795139" y="8267"/>
                  </a:lnTo>
                  <a:close/>
                </a:path>
                <a:path extrusionOk="0" h="29844" w="5591175">
                  <a:moveTo>
                    <a:pt x="5590718" y="8267"/>
                  </a:moveTo>
                  <a:lnTo>
                    <a:pt x="5588800" y="8432"/>
                  </a:lnTo>
                  <a:lnTo>
                    <a:pt x="5582501" y="8432"/>
                  </a:lnTo>
                  <a:lnTo>
                    <a:pt x="5568404" y="838"/>
                  </a:lnTo>
                  <a:lnTo>
                    <a:pt x="5563044" y="838"/>
                  </a:lnTo>
                  <a:lnTo>
                    <a:pt x="5561368" y="901"/>
                  </a:lnTo>
                  <a:lnTo>
                    <a:pt x="5559920" y="13093"/>
                  </a:lnTo>
                  <a:lnTo>
                    <a:pt x="5563120" y="22085"/>
                  </a:lnTo>
                  <a:lnTo>
                    <a:pt x="5569305" y="27647"/>
                  </a:lnTo>
                  <a:lnTo>
                    <a:pt x="5576824" y="29552"/>
                  </a:lnTo>
                  <a:lnTo>
                    <a:pt x="5582717" y="28282"/>
                  </a:lnTo>
                  <a:lnTo>
                    <a:pt x="5587555" y="24396"/>
                  </a:lnTo>
                  <a:lnTo>
                    <a:pt x="5590502" y="17754"/>
                  </a:lnTo>
                  <a:lnTo>
                    <a:pt x="5590718" y="826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43" name="Google Shape;4543;gefe2f4b35a_0_17"/>
            <p:cNvSpPr/>
            <p:nvPr/>
          </p:nvSpPr>
          <p:spPr>
            <a:xfrm>
              <a:off x="701028" y="2143011"/>
              <a:ext cx="22225" cy="30480"/>
            </a:xfrm>
            <a:custGeom>
              <a:rect b="b" l="l" r="r" t="t"/>
              <a:pathLst>
                <a:path extrusionOk="0" h="30480" w="22225">
                  <a:moveTo>
                    <a:pt x="17492" y="0"/>
                  </a:moveTo>
                  <a:lnTo>
                    <a:pt x="15854" y="0"/>
                  </a:lnTo>
                  <a:lnTo>
                    <a:pt x="4320" y="4562"/>
                  </a:lnTo>
                  <a:lnTo>
                    <a:pt x="0" y="14693"/>
                  </a:lnTo>
                  <a:lnTo>
                    <a:pt x="3140" y="25063"/>
                  </a:lnTo>
                  <a:lnTo>
                    <a:pt x="13987" y="30340"/>
                  </a:lnTo>
                  <a:lnTo>
                    <a:pt x="16511" y="23607"/>
                  </a:lnTo>
                  <a:lnTo>
                    <a:pt x="19608" y="17508"/>
                  </a:lnTo>
                  <a:lnTo>
                    <a:pt x="21679" y="10393"/>
                  </a:lnTo>
                  <a:lnTo>
                    <a:pt x="21124" y="609"/>
                  </a:lnTo>
                  <a:lnTo>
                    <a:pt x="19245" y="190"/>
                  </a:lnTo>
                  <a:lnTo>
                    <a:pt x="1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44" name="Google Shape;4544;gefe2f4b35a_0_17"/>
            <p:cNvSpPr/>
            <p:nvPr/>
          </p:nvSpPr>
          <p:spPr>
            <a:xfrm>
              <a:off x="10673841" y="2150572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3837" y="0"/>
                  </a:moveTo>
                  <a:lnTo>
                    <a:pt x="21348" y="0"/>
                  </a:lnTo>
                  <a:lnTo>
                    <a:pt x="13101" y="856"/>
                  </a:lnTo>
                  <a:lnTo>
                    <a:pt x="6673" y="3559"/>
                  </a:lnTo>
                  <a:lnTo>
                    <a:pt x="2246" y="8304"/>
                  </a:lnTo>
                  <a:lnTo>
                    <a:pt x="0" y="15290"/>
                  </a:lnTo>
                  <a:lnTo>
                    <a:pt x="3721" y="15201"/>
                  </a:lnTo>
                  <a:lnTo>
                    <a:pt x="11576" y="15656"/>
                  </a:lnTo>
                  <a:lnTo>
                    <a:pt x="18461" y="17044"/>
                  </a:lnTo>
                  <a:lnTo>
                    <a:pt x="24386" y="19407"/>
                  </a:lnTo>
                  <a:lnTo>
                    <a:pt x="29362" y="22783"/>
                  </a:lnTo>
                  <a:lnTo>
                    <a:pt x="29362" y="533"/>
                  </a:lnTo>
                  <a:lnTo>
                    <a:pt x="26517" y="190"/>
                  </a:lnTo>
                  <a:lnTo>
                    <a:pt x="238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45" name="Google Shape;4545;gefe2f4b35a_0_17"/>
            <p:cNvSpPr/>
            <p:nvPr/>
          </p:nvSpPr>
          <p:spPr>
            <a:xfrm>
              <a:off x="206598" y="2169335"/>
              <a:ext cx="19050" cy="17144"/>
            </a:xfrm>
            <a:custGeom>
              <a:rect b="b" l="l" r="r" t="t"/>
              <a:pathLst>
                <a:path extrusionOk="0" h="17144" w="19050">
                  <a:moveTo>
                    <a:pt x="18427" y="0"/>
                  </a:moveTo>
                  <a:lnTo>
                    <a:pt x="12065" y="1295"/>
                  </a:lnTo>
                  <a:lnTo>
                    <a:pt x="6083" y="4597"/>
                  </a:lnTo>
                  <a:lnTo>
                    <a:pt x="0" y="11391"/>
                  </a:lnTo>
                  <a:lnTo>
                    <a:pt x="6553" y="12598"/>
                  </a:lnTo>
                  <a:lnTo>
                    <a:pt x="12776" y="14655"/>
                  </a:lnTo>
                  <a:lnTo>
                    <a:pt x="18567" y="16662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46" name="Google Shape;4546;gefe2f4b35a_0_17"/>
            <p:cNvSpPr/>
            <p:nvPr/>
          </p:nvSpPr>
          <p:spPr>
            <a:xfrm>
              <a:off x="225028" y="2168654"/>
              <a:ext cx="40639" cy="23494"/>
            </a:xfrm>
            <a:custGeom>
              <a:rect b="b" l="l" r="r" t="t"/>
              <a:pathLst>
                <a:path extrusionOk="0" h="23494" w="40639">
                  <a:moveTo>
                    <a:pt x="7264" y="0"/>
                  </a:moveTo>
                  <a:lnTo>
                    <a:pt x="4775" y="0"/>
                  </a:lnTo>
                  <a:lnTo>
                    <a:pt x="2362" y="203"/>
                  </a:lnTo>
                  <a:lnTo>
                    <a:pt x="0" y="685"/>
                  </a:lnTo>
                  <a:lnTo>
                    <a:pt x="139" y="17348"/>
                  </a:lnTo>
                  <a:lnTo>
                    <a:pt x="8381" y="20205"/>
                  </a:lnTo>
                  <a:lnTo>
                    <a:pt x="15786" y="22936"/>
                  </a:lnTo>
                  <a:lnTo>
                    <a:pt x="22123" y="22936"/>
                  </a:lnTo>
                  <a:lnTo>
                    <a:pt x="27776" y="22042"/>
                  </a:lnTo>
                  <a:lnTo>
                    <a:pt x="32759" y="19032"/>
                  </a:lnTo>
                  <a:lnTo>
                    <a:pt x="37028" y="13415"/>
                  </a:lnTo>
                  <a:lnTo>
                    <a:pt x="40538" y="4699"/>
                  </a:lnTo>
                  <a:lnTo>
                    <a:pt x="31129" y="3225"/>
                  </a:lnTo>
                  <a:lnTo>
                    <a:pt x="22534" y="1692"/>
                  </a:lnTo>
                  <a:lnTo>
                    <a:pt x="14622" y="487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47" name="Google Shape;4547;gefe2f4b35a_0_17"/>
            <p:cNvSpPr/>
            <p:nvPr/>
          </p:nvSpPr>
          <p:spPr>
            <a:xfrm>
              <a:off x="509892" y="2165870"/>
              <a:ext cx="1192530" cy="22860"/>
            </a:xfrm>
            <a:custGeom>
              <a:rect b="b" l="l" r="r" t="t"/>
              <a:pathLst>
                <a:path extrusionOk="0" h="22860" w="1192530">
                  <a:moveTo>
                    <a:pt x="36766" y="1155"/>
                  </a:moveTo>
                  <a:lnTo>
                    <a:pt x="28155" y="0"/>
                  </a:lnTo>
                  <a:lnTo>
                    <a:pt x="29476" y="7467"/>
                  </a:lnTo>
                  <a:lnTo>
                    <a:pt x="23660" y="7886"/>
                  </a:lnTo>
                  <a:lnTo>
                    <a:pt x="7112" y="7886"/>
                  </a:lnTo>
                  <a:lnTo>
                    <a:pt x="0" y="8559"/>
                  </a:lnTo>
                  <a:lnTo>
                    <a:pt x="5994" y="22237"/>
                  </a:lnTo>
                  <a:lnTo>
                    <a:pt x="35648" y="22237"/>
                  </a:lnTo>
                  <a:lnTo>
                    <a:pt x="34467" y="13601"/>
                  </a:lnTo>
                  <a:lnTo>
                    <a:pt x="36766" y="1155"/>
                  </a:lnTo>
                  <a:close/>
                </a:path>
                <a:path extrusionOk="0" h="22860" w="1192530">
                  <a:moveTo>
                    <a:pt x="1192060" y="7493"/>
                  </a:moveTo>
                  <a:lnTo>
                    <a:pt x="1184605" y="7493"/>
                  </a:lnTo>
                  <a:lnTo>
                    <a:pt x="1183360" y="1498"/>
                  </a:lnTo>
                  <a:lnTo>
                    <a:pt x="1177391" y="0"/>
                  </a:lnTo>
                  <a:lnTo>
                    <a:pt x="1177391" y="7493"/>
                  </a:lnTo>
                  <a:lnTo>
                    <a:pt x="1171346" y="8648"/>
                  </a:lnTo>
                  <a:lnTo>
                    <a:pt x="1169847" y="14859"/>
                  </a:lnTo>
                  <a:lnTo>
                    <a:pt x="1177391" y="14859"/>
                  </a:lnTo>
                  <a:lnTo>
                    <a:pt x="1178839" y="20866"/>
                  </a:lnTo>
                  <a:lnTo>
                    <a:pt x="1184605" y="22237"/>
                  </a:lnTo>
                  <a:lnTo>
                    <a:pt x="1184605" y="14859"/>
                  </a:lnTo>
                  <a:lnTo>
                    <a:pt x="1190561" y="13373"/>
                  </a:lnTo>
                  <a:lnTo>
                    <a:pt x="1192060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48" name="Google Shape;4548;gefe2f4b35a_0_17"/>
            <p:cNvSpPr/>
            <p:nvPr/>
          </p:nvSpPr>
          <p:spPr>
            <a:xfrm>
              <a:off x="7773178" y="2173352"/>
              <a:ext cx="24129" cy="59055"/>
            </a:xfrm>
            <a:custGeom>
              <a:rect b="b" l="l" r="r" t="t"/>
              <a:pathLst>
                <a:path extrusionOk="0" h="59055" w="24129">
                  <a:moveTo>
                    <a:pt x="13273" y="0"/>
                  </a:moveTo>
                  <a:lnTo>
                    <a:pt x="11001" y="19326"/>
                  </a:lnTo>
                  <a:lnTo>
                    <a:pt x="2909" y="35631"/>
                  </a:lnTo>
                  <a:lnTo>
                    <a:pt x="0" y="48872"/>
                  </a:lnTo>
                  <a:lnTo>
                    <a:pt x="13273" y="59004"/>
                  </a:lnTo>
                  <a:lnTo>
                    <a:pt x="18377" y="42769"/>
                  </a:lnTo>
                  <a:lnTo>
                    <a:pt x="23845" y="23844"/>
                  </a:lnTo>
                  <a:lnTo>
                    <a:pt x="24028" y="7747"/>
                  </a:lnTo>
                  <a:lnTo>
                    <a:pt x="1327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49" name="Google Shape;4549;gefe2f4b35a_0_17"/>
            <p:cNvSpPr/>
            <p:nvPr/>
          </p:nvSpPr>
          <p:spPr>
            <a:xfrm>
              <a:off x="3358826" y="2179661"/>
              <a:ext cx="37464" cy="15875"/>
            </a:xfrm>
            <a:custGeom>
              <a:rect b="b" l="l" r="r" t="t"/>
              <a:pathLst>
                <a:path extrusionOk="0" h="15875" w="37464">
                  <a:moveTo>
                    <a:pt x="13817" y="0"/>
                  </a:moveTo>
                  <a:lnTo>
                    <a:pt x="10617" y="0"/>
                  </a:lnTo>
                  <a:lnTo>
                    <a:pt x="4470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4584" y="12954"/>
                  </a:lnTo>
                  <a:lnTo>
                    <a:pt x="12204" y="15684"/>
                  </a:lnTo>
                  <a:lnTo>
                    <a:pt x="28498" y="15684"/>
                  </a:lnTo>
                  <a:lnTo>
                    <a:pt x="36969" y="11430"/>
                  </a:lnTo>
                  <a:lnTo>
                    <a:pt x="37261" y="1066"/>
                  </a:lnTo>
                  <a:lnTo>
                    <a:pt x="35687" y="1651"/>
                  </a:lnTo>
                  <a:lnTo>
                    <a:pt x="33743" y="1866"/>
                  </a:lnTo>
                  <a:lnTo>
                    <a:pt x="28409" y="1866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50" name="Google Shape;4550;gefe2f4b35a_0_17"/>
            <p:cNvSpPr/>
            <p:nvPr/>
          </p:nvSpPr>
          <p:spPr>
            <a:xfrm>
              <a:off x="9354795" y="2180729"/>
              <a:ext cx="868045" cy="29844"/>
            </a:xfrm>
            <a:custGeom>
              <a:rect b="b" l="l" r="r" t="t"/>
              <a:pathLst>
                <a:path extrusionOk="0" h="29844" w="868045">
                  <a:moveTo>
                    <a:pt x="37172" y="7378"/>
                  </a:moveTo>
                  <a:lnTo>
                    <a:pt x="7874" y="0"/>
                  </a:lnTo>
                  <a:lnTo>
                    <a:pt x="5295" y="6680"/>
                  </a:lnTo>
                  <a:lnTo>
                    <a:pt x="2159" y="12750"/>
                  </a:lnTo>
                  <a:lnTo>
                    <a:pt x="0" y="19888"/>
                  </a:lnTo>
                  <a:lnTo>
                    <a:pt x="355" y="29730"/>
                  </a:lnTo>
                  <a:lnTo>
                    <a:pt x="12674" y="27165"/>
                  </a:lnTo>
                  <a:lnTo>
                    <a:pt x="23317" y="23012"/>
                  </a:lnTo>
                  <a:lnTo>
                    <a:pt x="31673" y="16624"/>
                  </a:lnTo>
                  <a:lnTo>
                    <a:pt x="37172" y="7378"/>
                  </a:lnTo>
                  <a:close/>
                </a:path>
                <a:path extrusionOk="0" h="29844" w="868045">
                  <a:moveTo>
                    <a:pt x="867422" y="8648"/>
                  </a:moveTo>
                  <a:lnTo>
                    <a:pt x="863663" y="3746"/>
                  </a:lnTo>
                  <a:lnTo>
                    <a:pt x="854913" y="0"/>
                  </a:lnTo>
                  <a:lnTo>
                    <a:pt x="854341" y="9448"/>
                  </a:lnTo>
                  <a:lnTo>
                    <a:pt x="845439" y="10375"/>
                  </a:lnTo>
                  <a:lnTo>
                    <a:pt x="847432" y="22123"/>
                  </a:lnTo>
                  <a:lnTo>
                    <a:pt x="862380" y="22123"/>
                  </a:lnTo>
                  <a:lnTo>
                    <a:pt x="866800" y="14744"/>
                  </a:lnTo>
                  <a:lnTo>
                    <a:pt x="867422" y="86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51" name="Google Shape;4551;gefe2f4b35a_0_17"/>
            <p:cNvSpPr/>
            <p:nvPr/>
          </p:nvSpPr>
          <p:spPr>
            <a:xfrm>
              <a:off x="2049324" y="2188103"/>
              <a:ext cx="20319" cy="18414"/>
            </a:xfrm>
            <a:custGeom>
              <a:rect b="b" l="l" r="r" t="t"/>
              <a:pathLst>
                <a:path extrusionOk="0" h="18414" w="20319">
                  <a:moveTo>
                    <a:pt x="6242" y="0"/>
                  </a:moveTo>
                  <a:lnTo>
                    <a:pt x="1017" y="8477"/>
                  </a:lnTo>
                  <a:lnTo>
                    <a:pt x="0" y="14038"/>
                  </a:lnTo>
                  <a:lnTo>
                    <a:pt x="2087" y="17082"/>
                  </a:lnTo>
                  <a:lnTo>
                    <a:pt x="6178" y="18008"/>
                  </a:lnTo>
                  <a:lnTo>
                    <a:pt x="14182" y="16053"/>
                  </a:lnTo>
                  <a:lnTo>
                    <a:pt x="19926" y="11295"/>
                  </a:lnTo>
                  <a:lnTo>
                    <a:pt x="18812" y="5390"/>
                  </a:lnTo>
                  <a:lnTo>
                    <a:pt x="62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52" name="Google Shape;4552;gefe2f4b35a_0_17"/>
            <p:cNvSpPr/>
            <p:nvPr/>
          </p:nvSpPr>
          <p:spPr>
            <a:xfrm>
              <a:off x="4773549" y="2188107"/>
              <a:ext cx="5767705" cy="22860"/>
            </a:xfrm>
            <a:custGeom>
              <a:rect b="b" l="l" r="r" t="t"/>
              <a:pathLst>
                <a:path extrusionOk="0" h="22860" w="5767705">
                  <a:moveTo>
                    <a:pt x="24155" y="11874"/>
                  </a:moveTo>
                  <a:lnTo>
                    <a:pt x="22098" y="0"/>
                  </a:lnTo>
                  <a:lnTo>
                    <a:pt x="0" y="0"/>
                  </a:lnTo>
                  <a:lnTo>
                    <a:pt x="0" y="22352"/>
                  </a:lnTo>
                  <a:lnTo>
                    <a:pt x="14643" y="22352"/>
                  </a:lnTo>
                  <a:lnTo>
                    <a:pt x="15189" y="12788"/>
                  </a:lnTo>
                  <a:lnTo>
                    <a:pt x="24155" y="11874"/>
                  </a:lnTo>
                  <a:close/>
                </a:path>
                <a:path extrusionOk="0" h="22860" w="5767705">
                  <a:moveTo>
                    <a:pt x="5767667" y="0"/>
                  </a:moveTo>
                  <a:lnTo>
                    <a:pt x="5745505" y="0"/>
                  </a:lnTo>
                  <a:lnTo>
                    <a:pt x="5746445" y="13855"/>
                  </a:lnTo>
                  <a:lnTo>
                    <a:pt x="5748325" y="19443"/>
                  </a:lnTo>
                  <a:lnTo>
                    <a:pt x="5752960" y="22352"/>
                  </a:lnTo>
                  <a:lnTo>
                    <a:pt x="5756072" y="16129"/>
                  </a:lnTo>
                  <a:lnTo>
                    <a:pt x="5762028" y="12865"/>
                  </a:lnTo>
                  <a:lnTo>
                    <a:pt x="5767133" y="8763"/>
                  </a:lnTo>
                  <a:lnTo>
                    <a:pt x="57676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53" name="Google Shape;4553;gefe2f4b35a_0_17"/>
            <p:cNvSpPr/>
            <p:nvPr/>
          </p:nvSpPr>
          <p:spPr>
            <a:xfrm>
              <a:off x="1591417" y="2195758"/>
              <a:ext cx="44450" cy="23494"/>
            </a:xfrm>
            <a:custGeom>
              <a:rect b="b" l="l" r="r" t="t"/>
              <a:pathLst>
                <a:path extrusionOk="0" h="23494" w="44450">
                  <a:moveTo>
                    <a:pt x="13030" y="0"/>
                  </a:moveTo>
                  <a:lnTo>
                    <a:pt x="7759" y="0"/>
                  </a:lnTo>
                  <a:lnTo>
                    <a:pt x="3200" y="3695"/>
                  </a:lnTo>
                  <a:lnTo>
                    <a:pt x="0" y="14693"/>
                  </a:lnTo>
                  <a:lnTo>
                    <a:pt x="1777" y="14566"/>
                  </a:lnTo>
                  <a:lnTo>
                    <a:pt x="6210" y="14566"/>
                  </a:lnTo>
                  <a:lnTo>
                    <a:pt x="28295" y="23482"/>
                  </a:lnTo>
                  <a:lnTo>
                    <a:pt x="37934" y="23482"/>
                  </a:lnTo>
                  <a:lnTo>
                    <a:pt x="41960" y="21285"/>
                  </a:lnTo>
                  <a:lnTo>
                    <a:pt x="44335" y="14693"/>
                  </a:lnTo>
                  <a:lnTo>
                    <a:pt x="36497" y="11213"/>
                  </a:lnTo>
                  <a:lnTo>
                    <a:pt x="28425" y="6294"/>
                  </a:lnTo>
                  <a:lnTo>
                    <a:pt x="20482" y="1901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54" name="Google Shape;4554;gefe2f4b35a_0_17"/>
            <p:cNvSpPr/>
            <p:nvPr/>
          </p:nvSpPr>
          <p:spPr>
            <a:xfrm>
              <a:off x="3509282" y="2203505"/>
              <a:ext cx="6350" cy="12064"/>
            </a:xfrm>
            <a:custGeom>
              <a:rect b="b" l="l" r="r" t="t"/>
              <a:pathLst>
                <a:path extrusionOk="0" h="12064" w="6350">
                  <a:moveTo>
                    <a:pt x="0" y="0"/>
                  </a:moveTo>
                  <a:lnTo>
                    <a:pt x="431" y="7924"/>
                  </a:lnTo>
                  <a:lnTo>
                    <a:pt x="622" y="11887"/>
                  </a:lnTo>
                  <a:lnTo>
                    <a:pt x="6210" y="7086"/>
                  </a:lnTo>
                  <a:lnTo>
                    <a:pt x="4279" y="24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55" name="Google Shape;4555;gefe2f4b35a_0_17"/>
            <p:cNvSpPr/>
            <p:nvPr/>
          </p:nvSpPr>
          <p:spPr>
            <a:xfrm>
              <a:off x="3491956" y="2201796"/>
              <a:ext cx="18414" cy="16510"/>
            </a:xfrm>
            <a:custGeom>
              <a:rect b="b" l="l" r="r" t="t"/>
              <a:pathLst>
                <a:path extrusionOk="0" h="16510" w="18414">
                  <a:moveTo>
                    <a:pt x="13042" y="0"/>
                  </a:moveTo>
                  <a:lnTo>
                    <a:pt x="10667" y="0"/>
                  </a:lnTo>
                  <a:lnTo>
                    <a:pt x="6007" y="0"/>
                  </a:lnTo>
                  <a:lnTo>
                    <a:pt x="1320" y="2425"/>
                  </a:lnTo>
                  <a:lnTo>
                    <a:pt x="0" y="8661"/>
                  </a:lnTo>
                  <a:lnTo>
                    <a:pt x="7137" y="8661"/>
                  </a:lnTo>
                  <a:lnTo>
                    <a:pt x="8928" y="14427"/>
                  </a:lnTo>
                  <a:lnTo>
                    <a:pt x="14655" y="15925"/>
                  </a:lnTo>
                  <a:lnTo>
                    <a:pt x="15963" y="15151"/>
                  </a:lnTo>
                  <a:lnTo>
                    <a:pt x="17056" y="14376"/>
                  </a:lnTo>
                  <a:lnTo>
                    <a:pt x="17957" y="13601"/>
                  </a:lnTo>
                  <a:lnTo>
                    <a:pt x="17322" y="1714"/>
                  </a:lnTo>
                  <a:lnTo>
                    <a:pt x="15417" y="635"/>
                  </a:lnTo>
                  <a:lnTo>
                    <a:pt x="13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56" name="Google Shape;4556;gefe2f4b35a_0_17"/>
            <p:cNvSpPr/>
            <p:nvPr/>
          </p:nvSpPr>
          <p:spPr>
            <a:xfrm>
              <a:off x="6673984" y="2202486"/>
              <a:ext cx="20954" cy="30480"/>
            </a:xfrm>
            <a:custGeom>
              <a:rect b="b" l="l" r="r" t="t"/>
              <a:pathLst>
                <a:path extrusionOk="0" h="30480" w="20954">
                  <a:moveTo>
                    <a:pt x="4648" y="0"/>
                  </a:moveTo>
                  <a:lnTo>
                    <a:pt x="3200" y="0"/>
                  </a:lnTo>
                  <a:lnTo>
                    <a:pt x="1650" y="114"/>
                  </a:lnTo>
                  <a:lnTo>
                    <a:pt x="0" y="368"/>
                  </a:lnTo>
                  <a:lnTo>
                    <a:pt x="1434" y="10207"/>
                  </a:lnTo>
                  <a:lnTo>
                    <a:pt x="4149" y="18615"/>
                  </a:lnTo>
                  <a:lnTo>
                    <a:pt x="8479" y="25274"/>
                  </a:lnTo>
                  <a:lnTo>
                    <a:pt x="14757" y="29870"/>
                  </a:lnTo>
                  <a:lnTo>
                    <a:pt x="20435" y="20911"/>
                  </a:lnTo>
                  <a:lnTo>
                    <a:pt x="20866" y="11120"/>
                  </a:lnTo>
                  <a:lnTo>
                    <a:pt x="15714" y="3236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57" name="Google Shape;4557;gefe2f4b35a_0_17"/>
            <p:cNvSpPr/>
            <p:nvPr/>
          </p:nvSpPr>
          <p:spPr>
            <a:xfrm>
              <a:off x="2740654" y="2210457"/>
              <a:ext cx="29844" cy="29844"/>
            </a:xfrm>
            <a:custGeom>
              <a:rect b="b" l="l" r="r" t="t"/>
              <a:pathLst>
                <a:path extrusionOk="0" h="29844" w="29844">
                  <a:moveTo>
                    <a:pt x="14668" y="0"/>
                  </a:moveTo>
                  <a:lnTo>
                    <a:pt x="14668" y="21894"/>
                  </a:lnTo>
                  <a:lnTo>
                    <a:pt x="8966" y="23622"/>
                  </a:lnTo>
                  <a:lnTo>
                    <a:pt x="0" y="22237"/>
                  </a:lnTo>
                  <a:lnTo>
                    <a:pt x="0" y="29489"/>
                  </a:lnTo>
                  <a:lnTo>
                    <a:pt x="1993" y="29286"/>
                  </a:lnTo>
                  <a:lnTo>
                    <a:pt x="20142" y="29273"/>
                  </a:lnTo>
                  <a:lnTo>
                    <a:pt x="27813" y="28663"/>
                  </a:lnTo>
                  <a:lnTo>
                    <a:pt x="29337" y="21894"/>
                  </a:lnTo>
                  <a:lnTo>
                    <a:pt x="23458" y="18668"/>
                  </a:lnTo>
                  <a:lnTo>
                    <a:pt x="21478" y="11466"/>
                  </a:lnTo>
                  <a:lnTo>
                    <a:pt x="19760" y="4005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58" name="Google Shape;4558;gefe2f4b35a_0_17"/>
            <p:cNvSpPr/>
            <p:nvPr/>
          </p:nvSpPr>
          <p:spPr>
            <a:xfrm>
              <a:off x="10246564" y="2210295"/>
              <a:ext cx="37465" cy="15239"/>
            </a:xfrm>
            <a:custGeom>
              <a:rect b="b" l="l" r="r" t="t"/>
              <a:pathLst>
                <a:path extrusionOk="0" h="15239" w="37465">
                  <a:moveTo>
                    <a:pt x="33426" y="0"/>
                  </a:moveTo>
                  <a:lnTo>
                    <a:pt x="31800" y="0"/>
                  </a:lnTo>
                  <a:lnTo>
                    <a:pt x="21041" y="936"/>
                  </a:lnTo>
                  <a:lnTo>
                    <a:pt x="12185" y="3740"/>
                  </a:lnTo>
                  <a:lnTo>
                    <a:pt x="5186" y="8401"/>
                  </a:lnTo>
                  <a:lnTo>
                    <a:pt x="0" y="14909"/>
                  </a:lnTo>
                  <a:lnTo>
                    <a:pt x="3429" y="15074"/>
                  </a:lnTo>
                  <a:lnTo>
                    <a:pt x="5054" y="15074"/>
                  </a:lnTo>
                  <a:lnTo>
                    <a:pt x="15793" y="14138"/>
                  </a:lnTo>
                  <a:lnTo>
                    <a:pt x="24655" y="11334"/>
                  </a:lnTo>
                  <a:lnTo>
                    <a:pt x="31666" y="6673"/>
                  </a:lnTo>
                  <a:lnTo>
                    <a:pt x="36855" y="165"/>
                  </a:lnTo>
                  <a:lnTo>
                    <a:pt x="334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59" name="Google Shape;4559;gefe2f4b35a_0_17"/>
            <p:cNvSpPr/>
            <p:nvPr/>
          </p:nvSpPr>
          <p:spPr>
            <a:xfrm>
              <a:off x="702562" y="2217715"/>
              <a:ext cx="18415" cy="13969"/>
            </a:xfrm>
            <a:custGeom>
              <a:rect b="b" l="l" r="r" t="t"/>
              <a:pathLst>
                <a:path extrusionOk="0" h="13969" w="18415">
                  <a:moveTo>
                    <a:pt x="12453" y="0"/>
                  </a:moveTo>
                  <a:lnTo>
                    <a:pt x="2494" y="5986"/>
                  </a:lnTo>
                  <a:lnTo>
                    <a:pt x="0" y="10315"/>
                  </a:lnTo>
                  <a:lnTo>
                    <a:pt x="2636" y="12944"/>
                  </a:lnTo>
                  <a:lnTo>
                    <a:pt x="8072" y="13830"/>
                  </a:lnTo>
                  <a:lnTo>
                    <a:pt x="13814" y="12985"/>
                  </a:lnTo>
                  <a:lnTo>
                    <a:pt x="17873" y="10425"/>
                  </a:lnTo>
                  <a:lnTo>
                    <a:pt x="18127" y="6109"/>
                  </a:lnTo>
                  <a:lnTo>
                    <a:pt x="124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60" name="Google Shape;4560;gefe2f4b35a_0_17"/>
            <p:cNvSpPr/>
            <p:nvPr/>
          </p:nvSpPr>
          <p:spPr>
            <a:xfrm>
              <a:off x="10559044" y="2217198"/>
              <a:ext cx="34290" cy="15239"/>
            </a:xfrm>
            <a:custGeom>
              <a:rect b="b" l="l" r="r" t="t"/>
              <a:pathLst>
                <a:path extrusionOk="0" h="15239" w="34290">
                  <a:moveTo>
                    <a:pt x="16954" y="0"/>
                  </a:moveTo>
                  <a:lnTo>
                    <a:pt x="14554" y="0"/>
                  </a:lnTo>
                  <a:lnTo>
                    <a:pt x="6108" y="0"/>
                  </a:lnTo>
                  <a:lnTo>
                    <a:pt x="0" y="2324"/>
                  </a:lnTo>
                  <a:lnTo>
                    <a:pt x="4317" y="15151"/>
                  </a:lnTo>
                  <a:lnTo>
                    <a:pt x="13922" y="13931"/>
                  </a:lnTo>
                  <a:lnTo>
                    <a:pt x="22244" y="11288"/>
                  </a:lnTo>
                  <a:lnTo>
                    <a:pt x="28946" y="6919"/>
                  </a:lnTo>
                  <a:lnTo>
                    <a:pt x="33693" y="520"/>
                  </a:lnTo>
                  <a:lnTo>
                    <a:pt x="32448" y="685"/>
                  </a:lnTo>
                  <a:lnTo>
                    <a:pt x="27279" y="749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61" name="Google Shape;4561;gefe2f4b35a_0_17"/>
            <p:cNvSpPr/>
            <p:nvPr/>
          </p:nvSpPr>
          <p:spPr>
            <a:xfrm>
              <a:off x="1364979" y="2228686"/>
              <a:ext cx="20955" cy="19050"/>
            </a:xfrm>
            <a:custGeom>
              <a:rect b="b" l="l" r="r" t="t"/>
              <a:pathLst>
                <a:path extrusionOk="0" h="19050" w="20955">
                  <a:moveTo>
                    <a:pt x="20446" y="0"/>
                  </a:moveTo>
                  <a:lnTo>
                    <a:pt x="10294" y="9423"/>
                  </a:lnTo>
                  <a:lnTo>
                    <a:pt x="0" y="18770"/>
                  </a:lnTo>
                  <a:lnTo>
                    <a:pt x="12992" y="18770"/>
                  </a:lnTo>
                  <a:lnTo>
                    <a:pt x="13220" y="10223"/>
                  </a:lnTo>
                  <a:lnTo>
                    <a:pt x="20345" y="8661"/>
                  </a:lnTo>
                  <a:lnTo>
                    <a:pt x="2044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62" name="Google Shape;4562;gefe2f4b35a_0_17"/>
            <p:cNvSpPr/>
            <p:nvPr/>
          </p:nvSpPr>
          <p:spPr>
            <a:xfrm>
              <a:off x="1360963" y="2225202"/>
              <a:ext cx="24765" cy="22860"/>
            </a:xfrm>
            <a:custGeom>
              <a:rect b="b" l="l" r="r" t="t"/>
              <a:pathLst>
                <a:path extrusionOk="0" h="22860" w="24765">
                  <a:moveTo>
                    <a:pt x="24168" y="0"/>
                  </a:moveTo>
                  <a:lnTo>
                    <a:pt x="9537" y="0"/>
                  </a:lnTo>
                  <a:lnTo>
                    <a:pt x="8928" y="9461"/>
                  </a:lnTo>
                  <a:lnTo>
                    <a:pt x="0" y="10147"/>
                  </a:lnTo>
                  <a:lnTo>
                    <a:pt x="2044" y="22250"/>
                  </a:lnTo>
                  <a:lnTo>
                    <a:pt x="4013" y="22250"/>
                  </a:lnTo>
                  <a:lnTo>
                    <a:pt x="14308" y="12907"/>
                  </a:lnTo>
                  <a:lnTo>
                    <a:pt x="24460" y="3479"/>
                  </a:lnTo>
                  <a:lnTo>
                    <a:pt x="24472" y="2438"/>
                  </a:lnTo>
                  <a:lnTo>
                    <a:pt x="24384" y="1282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63" name="Google Shape;4563;gefe2f4b35a_0_17"/>
            <p:cNvSpPr/>
            <p:nvPr/>
          </p:nvSpPr>
          <p:spPr>
            <a:xfrm>
              <a:off x="457161" y="2224099"/>
              <a:ext cx="3455035" cy="28575"/>
            </a:xfrm>
            <a:custGeom>
              <a:rect b="b" l="l" r="r" t="t"/>
              <a:pathLst>
                <a:path extrusionOk="0" h="28575" w="3455035">
                  <a:moveTo>
                    <a:pt x="29387" y="8255"/>
                  </a:moveTo>
                  <a:lnTo>
                    <a:pt x="26758" y="7950"/>
                  </a:lnTo>
                  <a:lnTo>
                    <a:pt x="24269" y="7785"/>
                  </a:lnTo>
                  <a:lnTo>
                    <a:pt x="21932" y="7785"/>
                  </a:lnTo>
                  <a:lnTo>
                    <a:pt x="13436" y="8674"/>
                  </a:lnTo>
                  <a:lnTo>
                    <a:pt x="6819" y="11455"/>
                  </a:lnTo>
                  <a:lnTo>
                    <a:pt x="2273" y="16294"/>
                  </a:lnTo>
                  <a:lnTo>
                    <a:pt x="0" y="23355"/>
                  </a:lnTo>
                  <a:lnTo>
                    <a:pt x="2959" y="26504"/>
                  </a:lnTo>
                  <a:lnTo>
                    <a:pt x="7454" y="28168"/>
                  </a:lnTo>
                  <a:lnTo>
                    <a:pt x="12052" y="28168"/>
                  </a:lnTo>
                  <a:lnTo>
                    <a:pt x="18605" y="26987"/>
                  </a:lnTo>
                  <a:lnTo>
                    <a:pt x="24320" y="23355"/>
                  </a:lnTo>
                  <a:lnTo>
                    <a:pt x="28232" y="17157"/>
                  </a:lnTo>
                  <a:lnTo>
                    <a:pt x="29387" y="8255"/>
                  </a:lnTo>
                  <a:close/>
                </a:path>
                <a:path extrusionOk="0" h="28575" w="3455035">
                  <a:moveTo>
                    <a:pt x="2158034" y="1104"/>
                  </a:moveTo>
                  <a:lnTo>
                    <a:pt x="2156320" y="342"/>
                  </a:lnTo>
                  <a:lnTo>
                    <a:pt x="2154580" y="0"/>
                  </a:lnTo>
                  <a:lnTo>
                    <a:pt x="2152853" y="0"/>
                  </a:lnTo>
                  <a:lnTo>
                    <a:pt x="2143468" y="3251"/>
                  </a:lnTo>
                  <a:lnTo>
                    <a:pt x="2137067" y="10604"/>
                  </a:lnTo>
                  <a:lnTo>
                    <a:pt x="2136203" y="18503"/>
                  </a:lnTo>
                  <a:lnTo>
                    <a:pt x="2143404" y="23355"/>
                  </a:lnTo>
                  <a:lnTo>
                    <a:pt x="2146185" y="16687"/>
                  </a:lnTo>
                  <a:lnTo>
                    <a:pt x="2150592" y="11760"/>
                  </a:lnTo>
                  <a:lnTo>
                    <a:pt x="2155050" y="7061"/>
                  </a:lnTo>
                  <a:lnTo>
                    <a:pt x="2158034" y="1104"/>
                  </a:lnTo>
                  <a:close/>
                </a:path>
                <a:path extrusionOk="0" h="28575" w="3455035">
                  <a:moveTo>
                    <a:pt x="3454590" y="1104"/>
                  </a:moveTo>
                  <a:lnTo>
                    <a:pt x="3452736" y="1054"/>
                  </a:lnTo>
                  <a:lnTo>
                    <a:pt x="3441319" y="1054"/>
                  </a:lnTo>
                  <a:lnTo>
                    <a:pt x="3435451" y="7099"/>
                  </a:lnTo>
                  <a:lnTo>
                    <a:pt x="3432441" y="15849"/>
                  </a:lnTo>
                  <a:lnTo>
                    <a:pt x="3433153" y="15862"/>
                  </a:lnTo>
                  <a:lnTo>
                    <a:pt x="3441192" y="14782"/>
                  </a:lnTo>
                  <a:lnTo>
                    <a:pt x="3447275" y="11760"/>
                  </a:lnTo>
                  <a:lnTo>
                    <a:pt x="3451644" y="7086"/>
                  </a:lnTo>
                  <a:lnTo>
                    <a:pt x="3454590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64" name="Google Shape;4564;gefe2f4b35a_0_17"/>
            <p:cNvSpPr/>
            <p:nvPr/>
          </p:nvSpPr>
          <p:spPr>
            <a:xfrm>
              <a:off x="4575975" y="2232087"/>
              <a:ext cx="5280659" cy="60325"/>
            </a:xfrm>
            <a:custGeom>
              <a:rect b="b" l="l" r="r" t="t"/>
              <a:pathLst>
                <a:path extrusionOk="0" h="60325" w="5280659">
                  <a:moveTo>
                    <a:pt x="26492" y="35394"/>
                  </a:moveTo>
                  <a:lnTo>
                    <a:pt x="19799" y="18199"/>
                  </a:lnTo>
                  <a:lnTo>
                    <a:pt x="6184" y="7874"/>
                  </a:lnTo>
                  <a:lnTo>
                    <a:pt x="0" y="18923"/>
                  </a:lnTo>
                  <a:lnTo>
                    <a:pt x="2209" y="29730"/>
                  </a:lnTo>
                  <a:lnTo>
                    <a:pt x="6400" y="42583"/>
                  </a:lnTo>
                  <a:lnTo>
                    <a:pt x="6184" y="59728"/>
                  </a:lnTo>
                  <a:lnTo>
                    <a:pt x="23037" y="51803"/>
                  </a:lnTo>
                  <a:lnTo>
                    <a:pt x="26492" y="35394"/>
                  </a:lnTo>
                  <a:close/>
                </a:path>
                <a:path extrusionOk="0" h="60325" w="5280659">
                  <a:moveTo>
                    <a:pt x="2069909" y="13868"/>
                  </a:moveTo>
                  <a:lnTo>
                    <a:pt x="2068728" y="7874"/>
                  </a:lnTo>
                  <a:lnTo>
                    <a:pt x="2060079" y="7556"/>
                  </a:lnTo>
                  <a:lnTo>
                    <a:pt x="2058568" y="0"/>
                  </a:lnTo>
                  <a:lnTo>
                    <a:pt x="2049678" y="0"/>
                  </a:lnTo>
                  <a:lnTo>
                    <a:pt x="2048738" y="0"/>
                  </a:lnTo>
                  <a:lnTo>
                    <a:pt x="2047709" y="88"/>
                  </a:lnTo>
                  <a:lnTo>
                    <a:pt x="2046579" y="279"/>
                  </a:lnTo>
                  <a:lnTo>
                    <a:pt x="2044331" y="7353"/>
                  </a:lnTo>
                  <a:lnTo>
                    <a:pt x="2046643" y="12509"/>
                  </a:lnTo>
                  <a:lnTo>
                    <a:pt x="2051837" y="15659"/>
                  </a:lnTo>
                  <a:lnTo>
                    <a:pt x="2058276" y="16725"/>
                  </a:lnTo>
                  <a:lnTo>
                    <a:pt x="2064372" y="16725"/>
                  </a:lnTo>
                  <a:lnTo>
                    <a:pt x="2069909" y="13868"/>
                  </a:lnTo>
                  <a:close/>
                </a:path>
                <a:path extrusionOk="0" h="60325" w="5280659">
                  <a:moveTo>
                    <a:pt x="5280139" y="7874"/>
                  </a:moveTo>
                  <a:lnTo>
                    <a:pt x="5278132" y="8204"/>
                  </a:lnTo>
                  <a:lnTo>
                    <a:pt x="5276227" y="8343"/>
                  </a:lnTo>
                  <a:lnTo>
                    <a:pt x="5269065" y="8343"/>
                  </a:lnTo>
                  <a:lnTo>
                    <a:pt x="5264696" y="7035"/>
                  </a:lnTo>
                  <a:lnTo>
                    <a:pt x="5257406" y="4419"/>
                  </a:lnTo>
                  <a:lnTo>
                    <a:pt x="5254498" y="3111"/>
                  </a:lnTo>
                  <a:lnTo>
                    <a:pt x="5252034" y="3111"/>
                  </a:lnTo>
                  <a:lnTo>
                    <a:pt x="5248465" y="3111"/>
                  </a:lnTo>
                  <a:lnTo>
                    <a:pt x="5245836" y="5867"/>
                  </a:lnTo>
                  <a:lnTo>
                    <a:pt x="5243296" y="15367"/>
                  </a:lnTo>
                  <a:lnTo>
                    <a:pt x="5249113" y="16751"/>
                  </a:lnTo>
                  <a:lnTo>
                    <a:pt x="5251882" y="21475"/>
                  </a:lnTo>
                  <a:lnTo>
                    <a:pt x="5250764" y="30111"/>
                  </a:lnTo>
                  <a:lnTo>
                    <a:pt x="5253406" y="30403"/>
                  </a:lnTo>
                  <a:lnTo>
                    <a:pt x="5255933" y="30556"/>
                  </a:lnTo>
                  <a:lnTo>
                    <a:pt x="5258295" y="30556"/>
                  </a:lnTo>
                  <a:lnTo>
                    <a:pt x="5268265" y="29362"/>
                  </a:lnTo>
                  <a:lnTo>
                    <a:pt x="5275542" y="25476"/>
                  </a:lnTo>
                  <a:lnTo>
                    <a:pt x="5279656" y="18465"/>
                  </a:lnTo>
                  <a:lnTo>
                    <a:pt x="5280139" y="78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65" name="Google Shape;4565;gefe2f4b35a_0_17"/>
            <p:cNvSpPr/>
            <p:nvPr/>
          </p:nvSpPr>
          <p:spPr>
            <a:xfrm>
              <a:off x="1503121" y="2246845"/>
              <a:ext cx="86994" cy="16510"/>
            </a:xfrm>
            <a:custGeom>
              <a:rect b="b" l="l" r="r" t="t"/>
              <a:pathLst>
                <a:path extrusionOk="0" h="16510" w="86994">
                  <a:moveTo>
                    <a:pt x="40640" y="13411"/>
                  </a:moveTo>
                  <a:lnTo>
                    <a:pt x="36791" y="609"/>
                  </a:lnTo>
                  <a:lnTo>
                    <a:pt x="33299" y="444"/>
                  </a:lnTo>
                  <a:lnTo>
                    <a:pt x="31635" y="444"/>
                  </a:lnTo>
                  <a:lnTo>
                    <a:pt x="20878" y="1371"/>
                  </a:lnTo>
                  <a:lnTo>
                    <a:pt x="12001" y="4152"/>
                  </a:lnTo>
                  <a:lnTo>
                    <a:pt x="5029" y="8801"/>
                  </a:lnTo>
                  <a:lnTo>
                    <a:pt x="0" y="15354"/>
                  </a:lnTo>
                  <a:lnTo>
                    <a:pt x="1765" y="14922"/>
                  </a:lnTo>
                  <a:lnTo>
                    <a:pt x="3797" y="14757"/>
                  </a:lnTo>
                  <a:lnTo>
                    <a:pt x="9067" y="14757"/>
                  </a:lnTo>
                  <a:lnTo>
                    <a:pt x="22593" y="16027"/>
                  </a:lnTo>
                  <a:lnTo>
                    <a:pt x="34455" y="16027"/>
                  </a:lnTo>
                  <a:lnTo>
                    <a:pt x="40640" y="13411"/>
                  </a:lnTo>
                  <a:close/>
                </a:path>
                <a:path extrusionOk="0" h="16510" w="86994">
                  <a:moveTo>
                    <a:pt x="86614" y="16205"/>
                  </a:moveTo>
                  <a:lnTo>
                    <a:pt x="86575" y="7175"/>
                  </a:lnTo>
                  <a:lnTo>
                    <a:pt x="85204" y="6464"/>
                  </a:lnTo>
                  <a:lnTo>
                    <a:pt x="82613" y="4876"/>
                  </a:lnTo>
                  <a:lnTo>
                    <a:pt x="78752" y="2438"/>
                  </a:lnTo>
                  <a:lnTo>
                    <a:pt x="75399" y="0"/>
                  </a:lnTo>
                  <a:lnTo>
                    <a:pt x="72567" y="0"/>
                  </a:lnTo>
                  <a:lnTo>
                    <a:pt x="69989" y="0"/>
                  </a:lnTo>
                  <a:lnTo>
                    <a:pt x="67843" y="2019"/>
                  </a:lnTo>
                  <a:lnTo>
                    <a:pt x="66141" y="7874"/>
                  </a:lnTo>
                  <a:lnTo>
                    <a:pt x="68427" y="10109"/>
                  </a:lnTo>
                  <a:lnTo>
                    <a:pt x="77851" y="14757"/>
                  </a:lnTo>
                  <a:lnTo>
                    <a:pt x="86614" y="1620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66" name="Google Shape;4566;gefe2f4b35a_0_17"/>
            <p:cNvSpPr/>
            <p:nvPr/>
          </p:nvSpPr>
          <p:spPr>
            <a:xfrm>
              <a:off x="1589699" y="2254013"/>
              <a:ext cx="16509" cy="9525"/>
            </a:xfrm>
            <a:custGeom>
              <a:rect b="b" l="l" r="r" t="t"/>
              <a:pathLst>
                <a:path extrusionOk="0" h="9525" w="16509">
                  <a:moveTo>
                    <a:pt x="0" y="0"/>
                  </a:moveTo>
                  <a:lnTo>
                    <a:pt x="38" y="9029"/>
                  </a:lnTo>
                  <a:lnTo>
                    <a:pt x="1714" y="9309"/>
                  </a:lnTo>
                  <a:lnTo>
                    <a:pt x="3378" y="9461"/>
                  </a:lnTo>
                  <a:lnTo>
                    <a:pt x="10858" y="9461"/>
                  </a:lnTo>
                  <a:lnTo>
                    <a:pt x="15646" y="7238"/>
                  </a:lnTo>
                  <a:lnTo>
                    <a:pt x="16383" y="698"/>
                  </a:lnTo>
                  <a:lnTo>
                    <a:pt x="13868" y="2019"/>
                  </a:lnTo>
                  <a:lnTo>
                    <a:pt x="11455" y="2565"/>
                  </a:lnTo>
                  <a:lnTo>
                    <a:pt x="5880" y="2565"/>
                  </a:lnTo>
                  <a:lnTo>
                    <a:pt x="2832" y="14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67" name="Google Shape;4567;gefe2f4b35a_0_17"/>
            <p:cNvSpPr/>
            <p:nvPr/>
          </p:nvSpPr>
          <p:spPr>
            <a:xfrm>
              <a:off x="1342123" y="2245753"/>
              <a:ext cx="2546350" cy="26035"/>
            </a:xfrm>
            <a:custGeom>
              <a:rect b="b" l="l" r="r" t="t"/>
              <a:pathLst>
                <a:path extrusionOk="0" h="26035" w="2546350">
                  <a:moveTo>
                    <a:pt x="29387" y="22225"/>
                  </a:moveTo>
                  <a:lnTo>
                    <a:pt x="28371" y="16446"/>
                  </a:lnTo>
                  <a:lnTo>
                    <a:pt x="27279" y="16586"/>
                  </a:lnTo>
                  <a:lnTo>
                    <a:pt x="26238" y="16649"/>
                  </a:lnTo>
                  <a:lnTo>
                    <a:pt x="19900" y="16649"/>
                  </a:lnTo>
                  <a:lnTo>
                    <a:pt x="11341" y="11912"/>
                  </a:lnTo>
                  <a:lnTo>
                    <a:pt x="3797" y="18491"/>
                  </a:lnTo>
                  <a:lnTo>
                    <a:pt x="0" y="21742"/>
                  </a:lnTo>
                  <a:lnTo>
                    <a:pt x="3124" y="24257"/>
                  </a:lnTo>
                  <a:lnTo>
                    <a:pt x="8166" y="25438"/>
                  </a:lnTo>
                  <a:lnTo>
                    <a:pt x="21348" y="25438"/>
                  </a:lnTo>
                  <a:lnTo>
                    <a:pt x="29387" y="22225"/>
                  </a:lnTo>
                  <a:close/>
                </a:path>
                <a:path extrusionOk="0" h="26035" w="2546350">
                  <a:moveTo>
                    <a:pt x="2546007" y="14808"/>
                  </a:moveTo>
                  <a:lnTo>
                    <a:pt x="2540292" y="1701"/>
                  </a:lnTo>
                  <a:lnTo>
                    <a:pt x="2537549" y="520"/>
                  </a:lnTo>
                  <a:lnTo>
                    <a:pt x="2534716" y="0"/>
                  </a:lnTo>
                  <a:lnTo>
                    <a:pt x="2531948" y="0"/>
                  </a:lnTo>
                  <a:lnTo>
                    <a:pt x="2520467" y="2933"/>
                  </a:lnTo>
                  <a:lnTo>
                    <a:pt x="2512504" y="9766"/>
                  </a:lnTo>
                  <a:lnTo>
                    <a:pt x="2510802" y="17614"/>
                  </a:lnTo>
                  <a:lnTo>
                    <a:pt x="2518130" y="23583"/>
                  </a:lnTo>
                  <a:lnTo>
                    <a:pt x="2516886" y="16662"/>
                  </a:lnTo>
                  <a:lnTo>
                    <a:pt x="2521889" y="15913"/>
                  </a:lnTo>
                  <a:lnTo>
                    <a:pt x="2539796" y="15976"/>
                  </a:lnTo>
                  <a:lnTo>
                    <a:pt x="2546007" y="1480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68" name="Google Shape;4568;gefe2f4b35a_0_17"/>
            <p:cNvSpPr/>
            <p:nvPr/>
          </p:nvSpPr>
          <p:spPr>
            <a:xfrm>
              <a:off x="1337646" y="2254662"/>
              <a:ext cx="15875" cy="13335"/>
            </a:xfrm>
            <a:custGeom>
              <a:rect b="b" l="l" r="r" t="t"/>
              <a:pathLst>
                <a:path extrusionOk="0" h="13335" w="15875">
                  <a:moveTo>
                    <a:pt x="9588" y="0"/>
                  </a:moveTo>
                  <a:lnTo>
                    <a:pt x="4953" y="0"/>
                  </a:lnTo>
                  <a:lnTo>
                    <a:pt x="3975" y="12"/>
                  </a:lnTo>
                  <a:lnTo>
                    <a:pt x="3467" y="50"/>
                  </a:lnTo>
                  <a:lnTo>
                    <a:pt x="0" y="5943"/>
                  </a:lnTo>
                  <a:lnTo>
                    <a:pt x="1143" y="10147"/>
                  </a:lnTo>
                  <a:lnTo>
                    <a:pt x="4470" y="12827"/>
                  </a:lnTo>
                  <a:lnTo>
                    <a:pt x="12065" y="6286"/>
                  </a:lnTo>
                  <a:lnTo>
                    <a:pt x="15811" y="2997"/>
                  </a:lnTo>
                  <a:lnTo>
                    <a:pt x="12814" y="1397"/>
                  </a:lnTo>
                  <a:lnTo>
                    <a:pt x="95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69" name="Google Shape;4569;gefe2f4b35a_0_17"/>
            <p:cNvSpPr/>
            <p:nvPr/>
          </p:nvSpPr>
          <p:spPr>
            <a:xfrm>
              <a:off x="2179130" y="2254708"/>
              <a:ext cx="39369" cy="17144"/>
            </a:xfrm>
            <a:custGeom>
              <a:rect b="b" l="l" r="r" t="t"/>
              <a:pathLst>
                <a:path extrusionOk="0" h="17144" w="39369">
                  <a:moveTo>
                    <a:pt x="1605" y="0"/>
                  </a:moveTo>
                  <a:lnTo>
                    <a:pt x="0" y="7651"/>
                  </a:lnTo>
                  <a:lnTo>
                    <a:pt x="3362" y="12846"/>
                  </a:lnTo>
                  <a:lnTo>
                    <a:pt x="10076" y="15801"/>
                  </a:lnTo>
                  <a:lnTo>
                    <a:pt x="18521" y="16738"/>
                  </a:lnTo>
                  <a:lnTo>
                    <a:pt x="28618" y="16738"/>
                  </a:lnTo>
                  <a:lnTo>
                    <a:pt x="38956" y="13157"/>
                  </a:lnTo>
                  <a:lnTo>
                    <a:pt x="38397" y="7493"/>
                  </a:lnTo>
                  <a:lnTo>
                    <a:pt x="34752" y="7975"/>
                  </a:lnTo>
                  <a:lnTo>
                    <a:pt x="31399" y="8204"/>
                  </a:lnTo>
                  <a:lnTo>
                    <a:pt x="28300" y="8204"/>
                  </a:lnTo>
                  <a:lnTo>
                    <a:pt x="20175" y="7625"/>
                  </a:lnTo>
                  <a:lnTo>
                    <a:pt x="13143" y="5978"/>
                  </a:lnTo>
                  <a:lnTo>
                    <a:pt x="7016" y="3392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70" name="Google Shape;4570;gefe2f4b35a_0_17"/>
            <p:cNvSpPr/>
            <p:nvPr/>
          </p:nvSpPr>
          <p:spPr>
            <a:xfrm>
              <a:off x="9421672" y="2255467"/>
              <a:ext cx="29845" cy="27305"/>
            </a:xfrm>
            <a:custGeom>
              <a:rect b="b" l="l" r="r" t="t"/>
              <a:pathLst>
                <a:path extrusionOk="0" h="27305" w="29845">
                  <a:moveTo>
                    <a:pt x="14350" y="0"/>
                  </a:moveTo>
                  <a:lnTo>
                    <a:pt x="7404" y="0"/>
                  </a:lnTo>
                  <a:lnTo>
                    <a:pt x="622" y="4508"/>
                  </a:lnTo>
                  <a:lnTo>
                    <a:pt x="0" y="13868"/>
                  </a:lnTo>
                  <a:lnTo>
                    <a:pt x="10706" y="17094"/>
                  </a:lnTo>
                  <a:lnTo>
                    <a:pt x="13436" y="27254"/>
                  </a:lnTo>
                  <a:lnTo>
                    <a:pt x="22110" y="27254"/>
                  </a:lnTo>
                  <a:lnTo>
                    <a:pt x="25107" y="25679"/>
                  </a:lnTo>
                  <a:lnTo>
                    <a:pt x="29336" y="21475"/>
                  </a:lnTo>
                  <a:lnTo>
                    <a:pt x="29542" y="12172"/>
                  </a:lnTo>
                  <a:lnTo>
                    <a:pt x="26330" y="5451"/>
                  </a:lnTo>
                  <a:lnTo>
                    <a:pt x="20875" y="1373"/>
                  </a:lnTo>
                  <a:lnTo>
                    <a:pt x="143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71" name="Google Shape;4571;gefe2f4b35a_0_17"/>
            <p:cNvSpPr/>
            <p:nvPr/>
          </p:nvSpPr>
          <p:spPr>
            <a:xfrm>
              <a:off x="412635" y="2261818"/>
              <a:ext cx="545465" cy="52705"/>
            </a:xfrm>
            <a:custGeom>
              <a:rect b="b" l="l" r="r" t="t"/>
              <a:pathLst>
                <a:path extrusionOk="0" h="52705" w="545465">
                  <a:moveTo>
                    <a:pt x="20751" y="40246"/>
                  </a:moveTo>
                  <a:lnTo>
                    <a:pt x="18681" y="26987"/>
                  </a:lnTo>
                  <a:lnTo>
                    <a:pt x="11074" y="15176"/>
                  </a:lnTo>
                  <a:lnTo>
                    <a:pt x="254" y="7518"/>
                  </a:lnTo>
                  <a:lnTo>
                    <a:pt x="0" y="22656"/>
                  </a:lnTo>
                  <a:lnTo>
                    <a:pt x="2082" y="35369"/>
                  </a:lnTo>
                  <a:lnTo>
                    <a:pt x="6921" y="45326"/>
                  </a:lnTo>
                  <a:lnTo>
                    <a:pt x="14909" y="52235"/>
                  </a:lnTo>
                  <a:lnTo>
                    <a:pt x="20751" y="40246"/>
                  </a:lnTo>
                  <a:close/>
                </a:path>
                <a:path extrusionOk="0" h="52705" w="545465">
                  <a:moveTo>
                    <a:pt x="545249" y="381"/>
                  </a:moveTo>
                  <a:lnTo>
                    <a:pt x="540016" y="520"/>
                  </a:lnTo>
                  <a:lnTo>
                    <a:pt x="536702" y="520"/>
                  </a:lnTo>
                  <a:lnTo>
                    <a:pt x="522871" y="0"/>
                  </a:lnTo>
                  <a:lnTo>
                    <a:pt x="519531" y="0"/>
                  </a:lnTo>
                  <a:lnTo>
                    <a:pt x="509866" y="533"/>
                  </a:lnTo>
                  <a:lnTo>
                    <a:pt x="501789" y="2692"/>
                  </a:lnTo>
                  <a:lnTo>
                    <a:pt x="496138" y="7289"/>
                  </a:lnTo>
                  <a:lnTo>
                    <a:pt x="493712" y="15138"/>
                  </a:lnTo>
                  <a:lnTo>
                    <a:pt x="496773" y="17919"/>
                  </a:lnTo>
                  <a:lnTo>
                    <a:pt x="501040" y="19100"/>
                  </a:lnTo>
                  <a:lnTo>
                    <a:pt x="505841" y="19100"/>
                  </a:lnTo>
                  <a:lnTo>
                    <a:pt x="516674" y="17475"/>
                  </a:lnTo>
                  <a:lnTo>
                    <a:pt x="527773" y="13195"/>
                  </a:lnTo>
                  <a:lnTo>
                    <a:pt x="537756" y="7188"/>
                  </a:lnTo>
                  <a:lnTo>
                    <a:pt x="545249" y="3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72" name="Google Shape;4572;gefe2f4b35a_0_17"/>
            <p:cNvSpPr/>
            <p:nvPr/>
          </p:nvSpPr>
          <p:spPr>
            <a:xfrm>
              <a:off x="4504097" y="2269046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449" y="0"/>
                  </a:moveTo>
                  <a:lnTo>
                    <a:pt x="15239" y="0"/>
                  </a:lnTo>
                  <a:lnTo>
                    <a:pt x="6464" y="0"/>
                  </a:lnTo>
                  <a:lnTo>
                    <a:pt x="0" y="2209"/>
                  </a:lnTo>
                  <a:lnTo>
                    <a:pt x="4432" y="15392"/>
                  </a:lnTo>
                  <a:lnTo>
                    <a:pt x="14156" y="13970"/>
                  </a:lnTo>
                  <a:lnTo>
                    <a:pt x="22456" y="11209"/>
                  </a:lnTo>
                  <a:lnTo>
                    <a:pt x="29085" y="6764"/>
                  </a:lnTo>
                  <a:lnTo>
                    <a:pt x="33794" y="292"/>
                  </a:lnTo>
                  <a:lnTo>
                    <a:pt x="32346" y="482"/>
                  </a:lnTo>
                  <a:lnTo>
                    <a:pt x="30784" y="558"/>
                  </a:lnTo>
                  <a:lnTo>
                    <a:pt x="26923" y="558"/>
                  </a:lnTo>
                  <a:lnTo>
                    <a:pt x="174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73" name="Google Shape;4573;gefe2f4b35a_0_17"/>
            <p:cNvSpPr/>
            <p:nvPr/>
          </p:nvSpPr>
          <p:spPr>
            <a:xfrm>
              <a:off x="1313747" y="2277206"/>
              <a:ext cx="35559" cy="15875"/>
            </a:xfrm>
            <a:custGeom>
              <a:rect b="b" l="l" r="r" t="t"/>
              <a:pathLst>
                <a:path extrusionOk="0" h="15875" w="35559">
                  <a:moveTo>
                    <a:pt x="16916" y="0"/>
                  </a:moveTo>
                  <a:lnTo>
                    <a:pt x="5676" y="9372"/>
                  </a:lnTo>
                  <a:lnTo>
                    <a:pt x="0" y="13995"/>
                  </a:lnTo>
                  <a:lnTo>
                    <a:pt x="1130" y="13804"/>
                  </a:lnTo>
                  <a:lnTo>
                    <a:pt x="2387" y="13728"/>
                  </a:lnTo>
                  <a:lnTo>
                    <a:pt x="6908" y="13728"/>
                  </a:lnTo>
                  <a:lnTo>
                    <a:pt x="21501" y="15557"/>
                  </a:lnTo>
                  <a:lnTo>
                    <a:pt x="30784" y="15557"/>
                  </a:lnTo>
                  <a:lnTo>
                    <a:pt x="35178" y="13868"/>
                  </a:lnTo>
                  <a:lnTo>
                    <a:pt x="34569" y="7226"/>
                  </a:lnTo>
                  <a:lnTo>
                    <a:pt x="30606" y="3048"/>
                  </a:lnTo>
                  <a:lnTo>
                    <a:pt x="23698" y="355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74" name="Google Shape;4574;gefe2f4b35a_0_17"/>
            <p:cNvSpPr/>
            <p:nvPr/>
          </p:nvSpPr>
          <p:spPr>
            <a:xfrm>
              <a:off x="1311478" y="2277164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7678" y="0"/>
                  </a:moveTo>
                  <a:lnTo>
                    <a:pt x="8762" y="0"/>
                  </a:lnTo>
                  <a:lnTo>
                    <a:pt x="482" y="4216"/>
                  </a:lnTo>
                  <a:lnTo>
                    <a:pt x="0" y="14643"/>
                  </a:lnTo>
                  <a:lnTo>
                    <a:pt x="685" y="14376"/>
                  </a:lnTo>
                  <a:lnTo>
                    <a:pt x="1447" y="14185"/>
                  </a:lnTo>
                  <a:lnTo>
                    <a:pt x="2260" y="14046"/>
                  </a:lnTo>
                  <a:lnTo>
                    <a:pt x="7937" y="9410"/>
                  </a:lnTo>
                  <a:lnTo>
                    <a:pt x="13576" y="4749"/>
                  </a:lnTo>
                  <a:lnTo>
                    <a:pt x="19189" y="38"/>
                  </a:lnTo>
                  <a:lnTo>
                    <a:pt x="176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75" name="Google Shape;4575;gefe2f4b35a_0_17"/>
            <p:cNvSpPr/>
            <p:nvPr/>
          </p:nvSpPr>
          <p:spPr>
            <a:xfrm>
              <a:off x="4103166" y="2276817"/>
              <a:ext cx="35560" cy="22860"/>
            </a:xfrm>
            <a:custGeom>
              <a:rect b="b" l="l" r="r" t="t"/>
              <a:pathLst>
                <a:path extrusionOk="0" h="22860" w="35560">
                  <a:moveTo>
                    <a:pt x="28225" y="0"/>
                  </a:moveTo>
                  <a:lnTo>
                    <a:pt x="27489" y="0"/>
                  </a:lnTo>
                  <a:lnTo>
                    <a:pt x="15728" y="2405"/>
                  </a:lnTo>
                  <a:lnTo>
                    <a:pt x="4673" y="8286"/>
                  </a:lnTo>
                  <a:lnTo>
                    <a:pt x="0" y="15644"/>
                  </a:lnTo>
                  <a:lnTo>
                    <a:pt x="7385" y="22479"/>
                  </a:lnTo>
                  <a:lnTo>
                    <a:pt x="6178" y="14871"/>
                  </a:lnTo>
                  <a:lnTo>
                    <a:pt x="12033" y="14414"/>
                  </a:lnTo>
                  <a:lnTo>
                    <a:pt x="28632" y="14427"/>
                  </a:lnTo>
                  <a:lnTo>
                    <a:pt x="35502" y="13690"/>
                  </a:lnTo>
                  <a:lnTo>
                    <a:pt x="29571" y="127"/>
                  </a:lnTo>
                  <a:lnTo>
                    <a:pt x="282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76" name="Google Shape;4576;gefe2f4b35a_0_17"/>
            <p:cNvSpPr/>
            <p:nvPr/>
          </p:nvSpPr>
          <p:spPr>
            <a:xfrm>
              <a:off x="4390511" y="2275953"/>
              <a:ext cx="18414" cy="14605"/>
            </a:xfrm>
            <a:custGeom>
              <a:rect b="b" l="l" r="r" t="t"/>
              <a:pathLst>
                <a:path extrusionOk="0" h="14605" w="18414">
                  <a:moveTo>
                    <a:pt x="15875" y="0"/>
                  </a:moveTo>
                  <a:lnTo>
                    <a:pt x="12141" y="0"/>
                  </a:lnTo>
                  <a:lnTo>
                    <a:pt x="9194" y="0"/>
                  </a:lnTo>
                  <a:lnTo>
                    <a:pt x="5118" y="2235"/>
                  </a:lnTo>
                  <a:lnTo>
                    <a:pt x="0" y="8483"/>
                  </a:lnTo>
                  <a:lnTo>
                    <a:pt x="4800" y="12814"/>
                  </a:lnTo>
                  <a:lnTo>
                    <a:pt x="8585" y="14439"/>
                  </a:lnTo>
                  <a:lnTo>
                    <a:pt x="15608" y="14439"/>
                  </a:lnTo>
                  <a:lnTo>
                    <a:pt x="17665" y="10833"/>
                  </a:lnTo>
                  <a:lnTo>
                    <a:pt x="17792" y="3606"/>
                  </a:lnTo>
                  <a:lnTo>
                    <a:pt x="1587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77" name="Google Shape;4577;gefe2f4b35a_0_17"/>
            <p:cNvSpPr/>
            <p:nvPr/>
          </p:nvSpPr>
          <p:spPr>
            <a:xfrm>
              <a:off x="1068525" y="2282783"/>
              <a:ext cx="29844" cy="24130"/>
            </a:xfrm>
            <a:custGeom>
              <a:rect b="b" l="l" r="r" t="t"/>
              <a:pathLst>
                <a:path extrusionOk="0" h="24130" w="29844">
                  <a:moveTo>
                    <a:pt x="24016" y="0"/>
                  </a:moveTo>
                  <a:lnTo>
                    <a:pt x="21299" y="0"/>
                  </a:lnTo>
                  <a:lnTo>
                    <a:pt x="9814" y="2932"/>
                  </a:lnTo>
                  <a:lnTo>
                    <a:pt x="1776" y="9791"/>
                  </a:lnTo>
                  <a:lnTo>
                    <a:pt x="0" y="17670"/>
                  </a:lnTo>
                  <a:lnTo>
                    <a:pt x="7303" y="23660"/>
                  </a:lnTo>
                  <a:lnTo>
                    <a:pt x="11398" y="16806"/>
                  </a:lnTo>
                  <a:lnTo>
                    <a:pt x="19441" y="13912"/>
                  </a:lnTo>
                  <a:lnTo>
                    <a:pt x="26956" y="10390"/>
                  </a:lnTo>
                  <a:lnTo>
                    <a:pt x="29465" y="1651"/>
                  </a:lnTo>
                  <a:lnTo>
                    <a:pt x="26785" y="508"/>
                  </a:lnTo>
                  <a:lnTo>
                    <a:pt x="240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78" name="Google Shape;4578;gefe2f4b35a_0_17"/>
            <p:cNvSpPr/>
            <p:nvPr/>
          </p:nvSpPr>
          <p:spPr>
            <a:xfrm>
              <a:off x="6637223" y="2284437"/>
              <a:ext cx="3329940" cy="59689"/>
            </a:xfrm>
            <a:custGeom>
              <a:rect b="b" l="l" r="r" t="t"/>
              <a:pathLst>
                <a:path extrusionOk="0" h="59689" w="3329940">
                  <a:moveTo>
                    <a:pt x="17741" y="9982"/>
                  </a:moveTo>
                  <a:lnTo>
                    <a:pt x="15836" y="6350"/>
                  </a:lnTo>
                  <a:lnTo>
                    <a:pt x="12103" y="6350"/>
                  </a:lnTo>
                  <a:lnTo>
                    <a:pt x="9169" y="6350"/>
                  </a:lnTo>
                  <a:lnTo>
                    <a:pt x="5105" y="8597"/>
                  </a:lnTo>
                  <a:lnTo>
                    <a:pt x="0" y="14871"/>
                  </a:lnTo>
                  <a:lnTo>
                    <a:pt x="4787" y="19227"/>
                  </a:lnTo>
                  <a:lnTo>
                    <a:pt x="8559" y="20853"/>
                  </a:lnTo>
                  <a:lnTo>
                    <a:pt x="15557" y="20853"/>
                  </a:lnTo>
                  <a:lnTo>
                    <a:pt x="17614" y="17233"/>
                  </a:lnTo>
                  <a:lnTo>
                    <a:pt x="17741" y="9982"/>
                  </a:lnTo>
                  <a:close/>
                </a:path>
                <a:path extrusionOk="0" h="59689" w="3329940">
                  <a:moveTo>
                    <a:pt x="3268916" y="18300"/>
                  </a:moveTo>
                  <a:lnTo>
                    <a:pt x="3263163" y="7378"/>
                  </a:lnTo>
                  <a:lnTo>
                    <a:pt x="3252063" y="15113"/>
                  </a:lnTo>
                  <a:lnTo>
                    <a:pt x="3242462" y="29095"/>
                  </a:lnTo>
                  <a:lnTo>
                    <a:pt x="3239554" y="45161"/>
                  </a:lnTo>
                  <a:lnTo>
                    <a:pt x="3248507" y="59118"/>
                  </a:lnTo>
                  <a:lnTo>
                    <a:pt x="3255759" y="47612"/>
                  </a:lnTo>
                  <a:lnTo>
                    <a:pt x="3264497" y="32867"/>
                  </a:lnTo>
                  <a:lnTo>
                    <a:pt x="3268916" y="18300"/>
                  </a:lnTo>
                  <a:close/>
                </a:path>
                <a:path extrusionOk="0" h="59689" w="3329940">
                  <a:moveTo>
                    <a:pt x="3329457" y="29425"/>
                  </a:moveTo>
                  <a:lnTo>
                    <a:pt x="3327311" y="16738"/>
                  </a:lnTo>
                  <a:lnTo>
                    <a:pt x="3322510" y="6769"/>
                  </a:lnTo>
                  <a:lnTo>
                    <a:pt x="3314674" y="0"/>
                  </a:lnTo>
                  <a:lnTo>
                    <a:pt x="3310547" y="10274"/>
                  </a:lnTo>
                  <a:lnTo>
                    <a:pt x="3312198" y="23825"/>
                  </a:lnTo>
                  <a:lnTo>
                    <a:pt x="3318764" y="36550"/>
                  </a:lnTo>
                  <a:lnTo>
                    <a:pt x="3329355" y="44361"/>
                  </a:lnTo>
                  <a:lnTo>
                    <a:pt x="3329457" y="2942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79" name="Google Shape;4579;gefe2f4b35a_0_17"/>
            <p:cNvSpPr/>
            <p:nvPr/>
          </p:nvSpPr>
          <p:spPr>
            <a:xfrm>
              <a:off x="3823667" y="2303575"/>
              <a:ext cx="15239" cy="19685"/>
            </a:xfrm>
            <a:custGeom>
              <a:rect b="b" l="l" r="r" t="t"/>
              <a:pathLst>
                <a:path extrusionOk="0" h="19685" w="15239">
                  <a:moveTo>
                    <a:pt x="533" y="0"/>
                  </a:moveTo>
                  <a:lnTo>
                    <a:pt x="0" y="18529"/>
                  </a:lnTo>
                  <a:lnTo>
                    <a:pt x="1498" y="18910"/>
                  </a:lnTo>
                  <a:lnTo>
                    <a:pt x="3162" y="19100"/>
                  </a:lnTo>
                  <a:lnTo>
                    <a:pt x="7772" y="19100"/>
                  </a:lnTo>
                  <a:lnTo>
                    <a:pt x="10921" y="18681"/>
                  </a:lnTo>
                  <a:lnTo>
                    <a:pt x="14465" y="17843"/>
                  </a:lnTo>
                  <a:lnTo>
                    <a:pt x="14985" y="9408"/>
                  </a:lnTo>
                  <a:lnTo>
                    <a:pt x="11937" y="4502"/>
                  </a:lnTo>
                  <a:lnTo>
                    <a:pt x="6671" y="180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80" name="Google Shape;4580;gefe2f4b35a_0_17"/>
            <p:cNvSpPr/>
            <p:nvPr/>
          </p:nvSpPr>
          <p:spPr>
            <a:xfrm>
              <a:off x="3814792" y="2299298"/>
              <a:ext cx="9525" cy="22860"/>
            </a:xfrm>
            <a:custGeom>
              <a:rect b="b" l="l" r="r" t="t"/>
              <a:pathLst>
                <a:path extrusionOk="0" h="22860" w="9525">
                  <a:moveTo>
                    <a:pt x="1187" y="0"/>
                  </a:moveTo>
                  <a:lnTo>
                    <a:pt x="0" y="8780"/>
                  </a:lnTo>
                  <a:lnTo>
                    <a:pt x="891" y="15524"/>
                  </a:lnTo>
                  <a:lnTo>
                    <a:pt x="3855" y="20207"/>
                  </a:lnTo>
                  <a:lnTo>
                    <a:pt x="8883" y="22809"/>
                  </a:lnTo>
                  <a:lnTo>
                    <a:pt x="9403" y="4279"/>
                  </a:lnTo>
                  <a:lnTo>
                    <a:pt x="6178" y="3327"/>
                  </a:lnTo>
                  <a:lnTo>
                    <a:pt x="3130" y="2184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81" name="Google Shape;4581;gefe2f4b35a_0_17"/>
            <p:cNvSpPr/>
            <p:nvPr/>
          </p:nvSpPr>
          <p:spPr>
            <a:xfrm>
              <a:off x="4250702" y="2297899"/>
              <a:ext cx="2638425" cy="40005"/>
            </a:xfrm>
            <a:custGeom>
              <a:rect b="b" l="l" r="r" t="t"/>
              <a:pathLst>
                <a:path extrusionOk="0" h="40005" w="2638425">
                  <a:moveTo>
                    <a:pt x="20751" y="12636"/>
                  </a:moveTo>
                  <a:lnTo>
                    <a:pt x="16789" y="9004"/>
                  </a:lnTo>
                  <a:lnTo>
                    <a:pt x="10782" y="7620"/>
                  </a:lnTo>
                  <a:lnTo>
                    <a:pt x="6146" y="7620"/>
                  </a:lnTo>
                  <a:lnTo>
                    <a:pt x="1422" y="10020"/>
                  </a:lnTo>
                  <a:lnTo>
                    <a:pt x="0" y="16154"/>
                  </a:lnTo>
                  <a:lnTo>
                    <a:pt x="7505" y="16154"/>
                  </a:lnTo>
                  <a:lnTo>
                    <a:pt x="8597" y="22263"/>
                  </a:lnTo>
                  <a:lnTo>
                    <a:pt x="14693" y="23533"/>
                  </a:lnTo>
                  <a:lnTo>
                    <a:pt x="20701" y="17741"/>
                  </a:lnTo>
                  <a:lnTo>
                    <a:pt x="20751" y="12636"/>
                  </a:lnTo>
                  <a:close/>
                </a:path>
                <a:path extrusionOk="0" h="40005" w="2638425">
                  <a:moveTo>
                    <a:pt x="2557208" y="36918"/>
                  </a:moveTo>
                  <a:lnTo>
                    <a:pt x="2556014" y="30899"/>
                  </a:lnTo>
                  <a:lnTo>
                    <a:pt x="2547455" y="30594"/>
                  </a:lnTo>
                  <a:lnTo>
                    <a:pt x="2546121" y="23190"/>
                  </a:lnTo>
                  <a:lnTo>
                    <a:pt x="2537269" y="23190"/>
                  </a:lnTo>
                  <a:lnTo>
                    <a:pt x="2536215" y="23190"/>
                  </a:lnTo>
                  <a:lnTo>
                    <a:pt x="2535059" y="23291"/>
                  </a:lnTo>
                  <a:lnTo>
                    <a:pt x="2533777" y="23533"/>
                  </a:lnTo>
                  <a:lnTo>
                    <a:pt x="2531567" y="30581"/>
                  </a:lnTo>
                  <a:lnTo>
                    <a:pt x="2533827" y="35687"/>
                  </a:lnTo>
                  <a:lnTo>
                    <a:pt x="2538958" y="38785"/>
                  </a:lnTo>
                  <a:lnTo>
                    <a:pt x="2545334" y="39827"/>
                  </a:lnTo>
                  <a:lnTo>
                    <a:pt x="2551519" y="39827"/>
                  </a:lnTo>
                  <a:lnTo>
                    <a:pt x="2557208" y="36918"/>
                  </a:lnTo>
                  <a:close/>
                </a:path>
                <a:path extrusionOk="0" h="40005" w="2638425">
                  <a:moveTo>
                    <a:pt x="2638082" y="3479"/>
                  </a:moveTo>
                  <a:lnTo>
                    <a:pt x="2636291" y="0"/>
                  </a:lnTo>
                  <a:lnTo>
                    <a:pt x="2631694" y="0"/>
                  </a:lnTo>
                  <a:lnTo>
                    <a:pt x="2627998" y="0"/>
                  </a:lnTo>
                  <a:lnTo>
                    <a:pt x="2622486" y="2247"/>
                  </a:lnTo>
                  <a:lnTo>
                    <a:pt x="2614993" y="8559"/>
                  </a:lnTo>
                  <a:lnTo>
                    <a:pt x="2620238" y="12433"/>
                  </a:lnTo>
                  <a:lnTo>
                    <a:pt x="2624632" y="13893"/>
                  </a:lnTo>
                  <a:lnTo>
                    <a:pt x="2633497" y="13893"/>
                  </a:lnTo>
                  <a:lnTo>
                    <a:pt x="2636685" y="10426"/>
                  </a:lnTo>
                  <a:lnTo>
                    <a:pt x="2638082" y="347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82" name="Google Shape;4582;gefe2f4b35a_0_17"/>
            <p:cNvSpPr/>
            <p:nvPr/>
          </p:nvSpPr>
          <p:spPr>
            <a:xfrm>
              <a:off x="2367851" y="2328796"/>
              <a:ext cx="12064" cy="19685"/>
            </a:xfrm>
            <a:custGeom>
              <a:rect b="b" l="l" r="r" t="t"/>
              <a:pathLst>
                <a:path extrusionOk="0" h="19685" w="12064">
                  <a:moveTo>
                    <a:pt x="4508" y="0"/>
                  </a:moveTo>
                  <a:lnTo>
                    <a:pt x="2628" y="1892"/>
                  </a:lnTo>
                  <a:lnTo>
                    <a:pt x="1104" y="4076"/>
                  </a:lnTo>
                  <a:lnTo>
                    <a:pt x="0" y="6388"/>
                  </a:lnTo>
                  <a:lnTo>
                    <a:pt x="2324" y="9271"/>
                  </a:lnTo>
                  <a:lnTo>
                    <a:pt x="4610" y="12001"/>
                  </a:lnTo>
                  <a:lnTo>
                    <a:pt x="11506" y="19672"/>
                  </a:lnTo>
                  <a:lnTo>
                    <a:pt x="11595" y="10617"/>
                  </a:lnTo>
                  <a:lnTo>
                    <a:pt x="11569" y="1663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83" name="Google Shape;4583;gefe2f4b35a_0_17"/>
            <p:cNvSpPr/>
            <p:nvPr/>
          </p:nvSpPr>
          <p:spPr>
            <a:xfrm>
              <a:off x="2365802" y="2335179"/>
              <a:ext cx="13969" cy="23494"/>
            </a:xfrm>
            <a:custGeom>
              <a:rect b="b" l="l" r="r" t="t"/>
              <a:pathLst>
                <a:path extrusionOk="0" h="23494" w="13969">
                  <a:moveTo>
                    <a:pt x="2043" y="0"/>
                  </a:moveTo>
                  <a:lnTo>
                    <a:pt x="0" y="7458"/>
                  </a:lnTo>
                  <a:lnTo>
                    <a:pt x="1040" y="14595"/>
                  </a:lnTo>
                  <a:lnTo>
                    <a:pt x="5518" y="20270"/>
                  </a:lnTo>
                  <a:lnTo>
                    <a:pt x="13791" y="23342"/>
                  </a:lnTo>
                  <a:lnTo>
                    <a:pt x="13473" y="20243"/>
                  </a:lnTo>
                  <a:lnTo>
                    <a:pt x="13549" y="13284"/>
                  </a:lnTo>
                  <a:lnTo>
                    <a:pt x="6653" y="5613"/>
                  </a:lnTo>
                  <a:lnTo>
                    <a:pt x="4380" y="2882"/>
                  </a:lnTo>
                  <a:lnTo>
                    <a:pt x="20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84" name="Google Shape;4584;gefe2f4b35a_0_17"/>
            <p:cNvSpPr/>
            <p:nvPr/>
          </p:nvSpPr>
          <p:spPr>
            <a:xfrm>
              <a:off x="1716639" y="2355968"/>
              <a:ext cx="11430" cy="10160"/>
            </a:xfrm>
            <a:custGeom>
              <a:rect b="b" l="l" r="r" t="t"/>
              <a:pathLst>
                <a:path extrusionOk="0" h="10160" w="11430">
                  <a:moveTo>
                    <a:pt x="10922" y="0"/>
                  </a:moveTo>
                  <a:lnTo>
                    <a:pt x="6896" y="2895"/>
                  </a:lnTo>
                  <a:lnTo>
                    <a:pt x="3175" y="6273"/>
                  </a:lnTo>
                  <a:lnTo>
                    <a:pt x="0" y="9817"/>
                  </a:lnTo>
                  <a:lnTo>
                    <a:pt x="2679" y="9156"/>
                  </a:lnTo>
                  <a:lnTo>
                    <a:pt x="5791" y="8902"/>
                  </a:lnTo>
                  <a:lnTo>
                    <a:pt x="9753" y="8902"/>
                  </a:lnTo>
                  <a:lnTo>
                    <a:pt x="10960" y="8928"/>
                  </a:lnTo>
                  <a:lnTo>
                    <a:pt x="10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85" name="Google Shape;4585;gefe2f4b35a_0_17"/>
            <p:cNvSpPr/>
            <p:nvPr/>
          </p:nvSpPr>
          <p:spPr>
            <a:xfrm>
              <a:off x="1727558" y="2346396"/>
              <a:ext cx="48260" cy="20955"/>
            </a:xfrm>
            <a:custGeom>
              <a:rect b="b" l="l" r="r" t="t"/>
              <a:pathLst>
                <a:path extrusionOk="0" h="20955" w="48260">
                  <a:moveTo>
                    <a:pt x="33972" y="0"/>
                  </a:moveTo>
                  <a:lnTo>
                    <a:pt x="25742" y="0"/>
                  </a:lnTo>
                  <a:lnTo>
                    <a:pt x="19150" y="697"/>
                  </a:lnTo>
                  <a:lnTo>
                    <a:pt x="12561" y="2659"/>
                  </a:lnTo>
                  <a:lnTo>
                    <a:pt x="6127" y="5684"/>
                  </a:lnTo>
                  <a:lnTo>
                    <a:pt x="0" y="9575"/>
                  </a:lnTo>
                  <a:lnTo>
                    <a:pt x="38" y="18491"/>
                  </a:lnTo>
                  <a:lnTo>
                    <a:pt x="4419" y="18605"/>
                  </a:lnTo>
                  <a:lnTo>
                    <a:pt x="24739" y="20548"/>
                  </a:lnTo>
                  <a:lnTo>
                    <a:pt x="38595" y="20548"/>
                  </a:lnTo>
                  <a:lnTo>
                    <a:pt x="45808" y="18808"/>
                  </a:lnTo>
                  <a:lnTo>
                    <a:pt x="48031" y="12128"/>
                  </a:lnTo>
                  <a:lnTo>
                    <a:pt x="41846" y="3454"/>
                  </a:lnTo>
                  <a:lnTo>
                    <a:pt x="339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86" name="Google Shape;4586;gefe2f4b35a_0_17"/>
            <p:cNvSpPr/>
            <p:nvPr/>
          </p:nvSpPr>
          <p:spPr>
            <a:xfrm>
              <a:off x="1788350" y="2343548"/>
              <a:ext cx="24130" cy="23494"/>
            </a:xfrm>
            <a:custGeom>
              <a:rect b="b" l="l" r="r" t="t"/>
              <a:pathLst>
                <a:path extrusionOk="0" h="23494" w="24130">
                  <a:moveTo>
                    <a:pt x="24053" y="0"/>
                  </a:moveTo>
                  <a:lnTo>
                    <a:pt x="21691" y="304"/>
                  </a:lnTo>
                  <a:lnTo>
                    <a:pt x="19100" y="355"/>
                  </a:lnTo>
                  <a:lnTo>
                    <a:pt x="7442" y="330"/>
                  </a:lnTo>
                  <a:lnTo>
                    <a:pt x="3200" y="495"/>
                  </a:lnTo>
                  <a:lnTo>
                    <a:pt x="0" y="1701"/>
                  </a:lnTo>
                  <a:lnTo>
                    <a:pt x="38" y="8712"/>
                  </a:lnTo>
                  <a:lnTo>
                    <a:pt x="6985" y="12407"/>
                  </a:lnTo>
                  <a:lnTo>
                    <a:pt x="7137" y="23190"/>
                  </a:lnTo>
                  <a:lnTo>
                    <a:pt x="19596" y="23190"/>
                  </a:lnTo>
                  <a:lnTo>
                    <a:pt x="21640" y="22910"/>
                  </a:lnTo>
                  <a:lnTo>
                    <a:pt x="24053" y="22237"/>
                  </a:lnTo>
                  <a:lnTo>
                    <a:pt x="240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87" name="Google Shape;4587;gefe2f4b35a_0_17"/>
            <p:cNvSpPr/>
            <p:nvPr/>
          </p:nvSpPr>
          <p:spPr>
            <a:xfrm>
              <a:off x="66738" y="2345257"/>
              <a:ext cx="1722120" cy="28575"/>
            </a:xfrm>
            <a:custGeom>
              <a:rect b="b" l="l" r="r" t="t"/>
              <a:pathLst>
                <a:path extrusionOk="0" h="28575" w="1722120">
                  <a:moveTo>
                    <a:pt x="43992" y="5791"/>
                  </a:moveTo>
                  <a:lnTo>
                    <a:pt x="6324" y="18135"/>
                  </a:lnTo>
                  <a:lnTo>
                    <a:pt x="0" y="28028"/>
                  </a:lnTo>
                  <a:lnTo>
                    <a:pt x="14554" y="26123"/>
                  </a:lnTo>
                  <a:lnTo>
                    <a:pt x="28892" y="23952"/>
                  </a:lnTo>
                  <a:lnTo>
                    <a:pt x="39789" y="18249"/>
                  </a:lnTo>
                  <a:lnTo>
                    <a:pt x="43992" y="5791"/>
                  </a:lnTo>
                  <a:close/>
                </a:path>
                <a:path extrusionOk="0" h="28575" w="1722120">
                  <a:moveTo>
                    <a:pt x="1721637" y="7010"/>
                  </a:moveTo>
                  <a:lnTo>
                    <a:pt x="1721612" y="0"/>
                  </a:lnTo>
                  <a:lnTo>
                    <a:pt x="1718932" y="1016"/>
                  </a:lnTo>
                  <a:lnTo>
                    <a:pt x="1717001" y="2768"/>
                  </a:lnTo>
                  <a:lnTo>
                    <a:pt x="1716303" y="5778"/>
                  </a:lnTo>
                  <a:lnTo>
                    <a:pt x="1718475" y="5778"/>
                  </a:lnTo>
                  <a:lnTo>
                    <a:pt x="1720202" y="6248"/>
                  </a:lnTo>
                  <a:lnTo>
                    <a:pt x="1721637" y="701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88" name="Google Shape;4588;gefe2f4b35a_0_17"/>
            <p:cNvSpPr/>
            <p:nvPr/>
          </p:nvSpPr>
          <p:spPr>
            <a:xfrm>
              <a:off x="1436653" y="2350949"/>
              <a:ext cx="17144" cy="31750"/>
            </a:xfrm>
            <a:custGeom>
              <a:rect b="b" l="l" r="r" t="t"/>
              <a:pathLst>
                <a:path extrusionOk="0" h="31750" w="17144">
                  <a:moveTo>
                    <a:pt x="13716" y="0"/>
                  </a:moveTo>
                  <a:lnTo>
                    <a:pt x="8483" y="0"/>
                  </a:lnTo>
                  <a:lnTo>
                    <a:pt x="7835" y="25"/>
                  </a:lnTo>
                  <a:lnTo>
                    <a:pt x="7505" y="88"/>
                  </a:lnTo>
                  <a:lnTo>
                    <a:pt x="2787" y="8945"/>
                  </a:lnTo>
                  <a:lnTo>
                    <a:pt x="4825" y="20734"/>
                  </a:lnTo>
                  <a:lnTo>
                    <a:pt x="0" y="29591"/>
                  </a:lnTo>
                  <a:lnTo>
                    <a:pt x="1320" y="30340"/>
                  </a:lnTo>
                  <a:lnTo>
                    <a:pt x="2552" y="30873"/>
                  </a:lnTo>
                  <a:lnTo>
                    <a:pt x="3708" y="31203"/>
                  </a:lnTo>
                  <a:lnTo>
                    <a:pt x="10756" y="26200"/>
                  </a:lnTo>
                  <a:lnTo>
                    <a:pt x="14706" y="23495"/>
                  </a:lnTo>
                  <a:lnTo>
                    <a:pt x="15455" y="23101"/>
                  </a:lnTo>
                  <a:lnTo>
                    <a:pt x="16116" y="20840"/>
                  </a:lnTo>
                  <a:lnTo>
                    <a:pt x="16446" y="18326"/>
                  </a:lnTo>
                  <a:lnTo>
                    <a:pt x="16598" y="791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89" name="Google Shape;4589;gefe2f4b35a_0_17"/>
            <p:cNvSpPr/>
            <p:nvPr/>
          </p:nvSpPr>
          <p:spPr>
            <a:xfrm>
              <a:off x="1440364" y="2374050"/>
              <a:ext cx="12065" cy="8889"/>
            </a:xfrm>
            <a:custGeom>
              <a:rect b="b" l="l" r="r" t="t"/>
              <a:pathLst>
                <a:path extrusionOk="0" h="8889" w="12065">
                  <a:moveTo>
                    <a:pt x="11747" y="0"/>
                  </a:moveTo>
                  <a:lnTo>
                    <a:pt x="0" y="8102"/>
                  </a:lnTo>
                  <a:lnTo>
                    <a:pt x="1003" y="8394"/>
                  </a:lnTo>
                  <a:lnTo>
                    <a:pt x="1955" y="8534"/>
                  </a:lnTo>
                  <a:lnTo>
                    <a:pt x="7429" y="8534"/>
                  </a:lnTo>
                  <a:lnTo>
                    <a:pt x="10337" y="4851"/>
                  </a:lnTo>
                  <a:lnTo>
                    <a:pt x="117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90" name="Google Shape;4590;gefe2f4b35a_0_17"/>
            <p:cNvSpPr/>
            <p:nvPr/>
          </p:nvSpPr>
          <p:spPr>
            <a:xfrm>
              <a:off x="1282077" y="2350401"/>
              <a:ext cx="781050" cy="38100"/>
            </a:xfrm>
            <a:custGeom>
              <a:rect b="b" l="l" r="r" t="t"/>
              <a:pathLst>
                <a:path extrusionOk="0" h="38100" w="781050">
                  <a:moveTo>
                    <a:pt x="38646" y="14058"/>
                  </a:moveTo>
                  <a:lnTo>
                    <a:pt x="35801" y="13563"/>
                  </a:lnTo>
                  <a:lnTo>
                    <a:pt x="32715" y="13335"/>
                  </a:lnTo>
                  <a:lnTo>
                    <a:pt x="29552" y="13335"/>
                  </a:lnTo>
                  <a:lnTo>
                    <a:pt x="19278" y="14084"/>
                  </a:lnTo>
                  <a:lnTo>
                    <a:pt x="9969" y="16129"/>
                  </a:lnTo>
                  <a:lnTo>
                    <a:pt x="3073" y="19164"/>
                  </a:lnTo>
                  <a:lnTo>
                    <a:pt x="0" y="22885"/>
                  </a:lnTo>
                  <a:lnTo>
                    <a:pt x="4114" y="27266"/>
                  </a:lnTo>
                  <a:lnTo>
                    <a:pt x="10642" y="29210"/>
                  </a:lnTo>
                  <a:lnTo>
                    <a:pt x="18300" y="30010"/>
                  </a:lnTo>
                  <a:lnTo>
                    <a:pt x="38646" y="14058"/>
                  </a:lnTo>
                  <a:close/>
                </a:path>
                <a:path extrusionOk="0" h="38100" w="781050">
                  <a:moveTo>
                    <a:pt x="780656" y="635"/>
                  </a:moveTo>
                  <a:lnTo>
                    <a:pt x="777951" y="203"/>
                  </a:lnTo>
                  <a:lnTo>
                    <a:pt x="775462" y="0"/>
                  </a:lnTo>
                  <a:lnTo>
                    <a:pt x="773176" y="0"/>
                  </a:lnTo>
                  <a:lnTo>
                    <a:pt x="759866" y="3263"/>
                  </a:lnTo>
                  <a:lnTo>
                    <a:pt x="751725" y="11849"/>
                  </a:lnTo>
                  <a:lnTo>
                    <a:pt x="746988" y="23914"/>
                  </a:lnTo>
                  <a:lnTo>
                    <a:pt x="743877" y="37630"/>
                  </a:lnTo>
                  <a:lnTo>
                    <a:pt x="758164" y="33553"/>
                  </a:lnTo>
                  <a:lnTo>
                    <a:pt x="769073" y="26009"/>
                  </a:lnTo>
                  <a:lnTo>
                    <a:pt x="776579" y="15024"/>
                  </a:lnTo>
                  <a:lnTo>
                    <a:pt x="780656" y="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91" name="Google Shape;4591;gefe2f4b35a_0_17"/>
            <p:cNvSpPr/>
            <p:nvPr/>
          </p:nvSpPr>
          <p:spPr>
            <a:xfrm>
              <a:off x="1300378" y="2364460"/>
              <a:ext cx="1891030" cy="19685"/>
            </a:xfrm>
            <a:custGeom>
              <a:rect b="b" l="l" r="r" t="t"/>
              <a:pathLst>
                <a:path extrusionOk="0" h="19685" w="1891030">
                  <a:moveTo>
                    <a:pt x="34099" y="9766"/>
                  </a:moveTo>
                  <a:lnTo>
                    <a:pt x="31788" y="5080"/>
                  </a:lnTo>
                  <a:lnTo>
                    <a:pt x="26962" y="1879"/>
                  </a:lnTo>
                  <a:lnTo>
                    <a:pt x="20345" y="0"/>
                  </a:lnTo>
                  <a:lnTo>
                    <a:pt x="0" y="15951"/>
                  </a:lnTo>
                  <a:lnTo>
                    <a:pt x="3670" y="16344"/>
                  </a:lnTo>
                  <a:lnTo>
                    <a:pt x="7581" y="16459"/>
                  </a:lnTo>
                  <a:lnTo>
                    <a:pt x="18707" y="16459"/>
                  </a:lnTo>
                  <a:lnTo>
                    <a:pt x="26162" y="16090"/>
                  </a:lnTo>
                  <a:lnTo>
                    <a:pt x="33235" y="16090"/>
                  </a:lnTo>
                  <a:lnTo>
                    <a:pt x="34099" y="9766"/>
                  </a:lnTo>
                  <a:close/>
                </a:path>
                <a:path extrusionOk="0" h="19685" w="1891030">
                  <a:moveTo>
                    <a:pt x="1890471" y="14605"/>
                  </a:moveTo>
                  <a:lnTo>
                    <a:pt x="1889188" y="9017"/>
                  </a:lnTo>
                  <a:lnTo>
                    <a:pt x="1882241" y="1333"/>
                  </a:lnTo>
                  <a:lnTo>
                    <a:pt x="1876971" y="9258"/>
                  </a:lnTo>
                  <a:lnTo>
                    <a:pt x="1876501" y="14833"/>
                  </a:lnTo>
                  <a:lnTo>
                    <a:pt x="1879219" y="18110"/>
                  </a:lnTo>
                  <a:lnTo>
                    <a:pt x="1883511" y="19189"/>
                  </a:lnTo>
                  <a:lnTo>
                    <a:pt x="1887943" y="18034"/>
                  </a:lnTo>
                  <a:lnTo>
                    <a:pt x="1890471" y="146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92" name="Google Shape;4592;gefe2f4b35a_0_17"/>
            <p:cNvSpPr/>
            <p:nvPr/>
          </p:nvSpPr>
          <p:spPr>
            <a:xfrm>
              <a:off x="3690797" y="2366263"/>
              <a:ext cx="3419475" cy="31114"/>
            </a:xfrm>
            <a:custGeom>
              <a:rect b="b" l="l" r="r" t="t"/>
              <a:pathLst>
                <a:path extrusionOk="0" h="31114" w="3419475">
                  <a:moveTo>
                    <a:pt x="44246" y="7023"/>
                  </a:moveTo>
                  <a:lnTo>
                    <a:pt x="39636" y="2146"/>
                  </a:lnTo>
                  <a:lnTo>
                    <a:pt x="32969" y="0"/>
                  </a:lnTo>
                  <a:lnTo>
                    <a:pt x="26149" y="0"/>
                  </a:lnTo>
                  <a:lnTo>
                    <a:pt x="17995" y="1003"/>
                  </a:lnTo>
                  <a:lnTo>
                    <a:pt x="10426" y="3860"/>
                  </a:lnTo>
                  <a:lnTo>
                    <a:pt x="4178" y="8356"/>
                  </a:lnTo>
                  <a:lnTo>
                    <a:pt x="0" y="14274"/>
                  </a:lnTo>
                  <a:lnTo>
                    <a:pt x="3937" y="18542"/>
                  </a:lnTo>
                  <a:lnTo>
                    <a:pt x="9207" y="20256"/>
                  </a:lnTo>
                  <a:lnTo>
                    <a:pt x="14859" y="20256"/>
                  </a:lnTo>
                  <a:lnTo>
                    <a:pt x="23114" y="19164"/>
                  </a:lnTo>
                  <a:lnTo>
                    <a:pt x="31203" y="16230"/>
                  </a:lnTo>
                  <a:lnTo>
                    <a:pt x="38468" y="12001"/>
                  </a:lnTo>
                  <a:lnTo>
                    <a:pt x="44246" y="7023"/>
                  </a:lnTo>
                  <a:close/>
                </a:path>
                <a:path extrusionOk="0" h="31114" w="3419475">
                  <a:moveTo>
                    <a:pt x="2806598" y="29375"/>
                  </a:moveTo>
                  <a:lnTo>
                    <a:pt x="2805646" y="20942"/>
                  </a:lnTo>
                  <a:lnTo>
                    <a:pt x="2802636" y="14605"/>
                  </a:lnTo>
                  <a:lnTo>
                    <a:pt x="2797860" y="10071"/>
                  </a:lnTo>
                  <a:lnTo>
                    <a:pt x="2791587" y="7023"/>
                  </a:lnTo>
                  <a:lnTo>
                    <a:pt x="2786469" y="14630"/>
                  </a:lnTo>
                  <a:lnTo>
                    <a:pt x="2785046" y="22352"/>
                  </a:lnTo>
                  <a:lnTo>
                    <a:pt x="2788247" y="28333"/>
                  </a:lnTo>
                  <a:lnTo>
                    <a:pt x="2796984" y="30734"/>
                  </a:lnTo>
                  <a:lnTo>
                    <a:pt x="2799664" y="30734"/>
                  </a:lnTo>
                  <a:lnTo>
                    <a:pt x="2802852" y="30314"/>
                  </a:lnTo>
                  <a:lnTo>
                    <a:pt x="2806598" y="29375"/>
                  </a:lnTo>
                  <a:close/>
                </a:path>
                <a:path extrusionOk="0" h="31114" w="3419475">
                  <a:moveTo>
                    <a:pt x="3418890" y="20370"/>
                  </a:moveTo>
                  <a:lnTo>
                    <a:pt x="3417697" y="14287"/>
                  </a:lnTo>
                  <a:lnTo>
                    <a:pt x="3409391" y="14071"/>
                  </a:lnTo>
                  <a:lnTo>
                    <a:pt x="3407892" y="6743"/>
                  </a:lnTo>
                  <a:lnTo>
                    <a:pt x="3399015" y="6743"/>
                  </a:lnTo>
                  <a:lnTo>
                    <a:pt x="3398050" y="6743"/>
                  </a:lnTo>
                  <a:lnTo>
                    <a:pt x="3396996" y="6832"/>
                  </a:lnTo>
                  <a:lnTo>
                    <a:pt x="3395840" y="7023"/>
                  </a:lnTo>
                  <a:lnTo>
                    <a:pt x="3393579" y="14046"/>
                  </a:lnTo>
                  <a:lnTo>
                    <a:pt x="3395764" y="19151"/>
                  </a:lnTo>
                  <a:lnTo>
                    <a:pt x="3400793" y="22237"/>
                  </a:lnTo>
                  <a:lnTo>
                    <a:pt x="3407079" y="23291"/>
                  </a:lnTo>
                  <a:lnTo>
                    <a:pt x="3413226" y="23291"/>
                  </a:lnTo>
                  <a:lnTo>
                    <a:pt x="3418890" y="2037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93" name="Google Shape;4593;gefe2f4b35a_0_17"/>
            <p:cNvSpPr/>
            <p:nvPr/>
          </p:nvSpPr>
          <p:spPr>
            <a:xfrm>
              <a:off x="2755328" y="2380536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9349" y="0"/>
                  </a:moveTo>
                  <a:lnTo>
                    <a:pt x="19752" y="1414"/>
                  </a:lnTo>
                  <a:lnTo>
                    <a:pt x="11445" y="4173"/>
                  </a:lnTo>
                  <a:lnTo>
                    <a:pt x="4753" y="8620"/>
                  </a:lnTo>
                  <a:lnTo>
                    <a:pt x="0" y="15100"/>
                  </a:lnTo>
                  <a:lnTo>
                    <a:pt x="1104" y="14960"/>
                  </a:lnTo>
                  <a:lnTo>
                    <a:pt x="2133" y="14897"/>
                  </a:lnTo>
                  <a:lnTo>
                    <a:pt x="8432" y="14897"/>
                  </a:lnTo>
                  <a:lnTo>
                    <a:pt x="22402" y="22415"/>
                  </a:lnTo>
                  <a:lnTo>
                    <a:pt x="28778" y="22390"/>
                  </a:lnTo>
                  <a:lnTo>
                    <a:pt x="29349" y="22352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94" name="Google Shape;4594;gefe2f4b35a_0_17"/>
            <p:cNvSpPr/>
            <p:nvPr/>
          </p:nvSpPr>
          <p:spPr>
            <a:xfrm>
              <a:off x="2910118" y="2388722"/>
              <a:ext cx="45085" cy="17144"/>
            </a:xfrm>
            <a:custGeom>
              <a:rect b="b" l="l" r="r" t="t"/>
              <a:pathLst>
                <a:path extrusionOk="0" h="17144" w="45085">
                  <a:moveTo>
                    <a:pt x="36474" y="0"/>
                  </a:moveTo>
                  <a:lnTo>
                    <a:pt x="29768" y="0"/>
                  </a:lnTo>
                  <a:lnTo>
                    <a:pt x="20456" y="1194"/>
                  </a:lnTo>
                  <a:lnTo>
                    <a:pt x="11407" y="4567"/>
                  </a:lnTo>
                  <a:lnTo>
                    <a:pt x="4097" y="9799"/>
                  </a:lnTo>
                  <a:lnTo>
                    <a:pt x="0" y="16573"/>
                  </a:lnTo>
                  <a:lnTo>
                    <a:pt x="9950" y="15296"/>
                  </a:lnTo>
                  <a:lnTo>
                    <a:pt x="20847" y="14143"/>
                  </a:lnTo>
                  <a:lnTo>
                    <a:pt x="32543" y="13124"/>
                  </a:lnTo>
                  <a:lnTo>
                    <a:pt x="44894" y="12255"/>
                  </a:lnTo>
                  <a:lnTo>
                    <a:pt x="44830" y="10706"/>
                  </a:lnTo>
                  <a:lnTo>
                    <a:pt x="44551" y="8928"/>
                  </a:lnTo>
                  <a:lnTo>
                    <a:pt x="44030" y="6908"/>
                  </a:lnTo>
                  <a:lnTo>
                    <a:pt x="42163" y="2095"/>
                  </a:lnTo>
                  <a:lnTo>
                    <a:pt x="364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95" name="Google Shape;4595;gefe2f4b35a_0_17"/>
            <p:cNvSpPr/>
            <p:nvPr/>
          </p:nvSpPr>
          <p:spPr>
            <a:xfrm>
              <a:off x="2909573" y="2400978"/>
              <a:ext cx="46355" cy="10794"/>
            </a:xfrm>
            <a:custGeom>
              <a:rect b="b" l="l" r="r" t="t"/>
              <a:pathLst>
                <a:path extrusionOk="0" h="10794" w="46355">
                  <a:moveTo>
                    <a:pt x="45440" y="0"/>
                  </a:moveTo>
                  <a:lnTo>
                    <a:pt x="546" y="4305"/>
                  </a:lnTo>
                  <a:lnTo>
                    <a:pt x="0" y="7632"/>
                  </a:lnTo>
                  <a:lnTo>
                    <a:pt x="304" y="9398"/>
                  </a:lnTo>
                  <a:lnTo>
                    <a:pt x="2413" y="8763"/>
                  </a:lnTo>
                  <a:lnTo>
                    <a:pt x="4927" y="8534"/>
                  </a:lnTo>
                  <a:lnTo>
                    <a:pt x="11430" y="8534"/>
                  </a:lnTo>
                  <a:lnTo>
                    <a:pt x="28143" y="10287"/>
                  </a:lnTo>
                  <a:lnTo>
                    <a:pt x="39814" y="10287"/>
                  </a:lnTo>
                  <a:lnTo>
                    <a:pt x="45758" y="8280"/>
                  </a:lnTo>
                  <a:lnTo>
                    <a:pt x="454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96" name="Google Shape;4596;gefe2f4b35a_0_17"/>
            <p:cNvSpPr/>
            <p:nvPr/>
          </p:nvSpPr>
          <p:spPr>
            <a:xfrm>
              <a:off x="6423698" y="2387345"/>
              <a:ext cx="6115050" cy="24764"/>
            </a:xfrm>
            <a:custGeom>
              <a:rect b="b" l="l" r="r" t="t"/>
              <a:pathLst>
                <a:path extrusionOk="0" h="24764" w="6115050">
                  <a:moveTo>
                    <a:pt x="36741" y="23037"/>
                  </a:moveTo>
                  <a:lnTo>
                    <a:pt x="35699" y="14630"/>
                  </a:lnTo>
                  <a:lnTo>
                    <a:pt x="29324" y="8077"/>
                  </a:lnTo>
                  <a:lnTo>
                    <a:pt x="20116" y="3835"/>
                  </a:lnTo>
                  <a:lnTo>
                    <a:pt x="10502" y="2324"/>
                  </a:lnTo>
                  <a:lnTo>
                    <a:pt x="4927" y="2324"/>
                  </a:lnTo>
                  <a:lnTo>
                    <a:pt x="533" y="4165"/>
                  </a:lnTo>
                  <a:lnTo>
                    <a:pt x="0" y="8293"/>
                  </a:lnTo>
                  <a:lnTo>
                    <a:pt x="4953" y="13665"/>
                  </a:lnTo>
                  <a:lnTo>
                    <a:pt x="10071" y="19011"/>
                  </a:lnTo>
                  <a:lnTo>
                    <a:pt x="16510" y="23101"/>
                  </a:lnTo>
                  <a:lnTo>
                    <a:pt x="25425" y="24739"/>
                  </a:lnTo>
                  <a:lnTo>
                    <a:pt x="28651" y="24739"/>
                  </a:lnTo>
                  <a:lnTo>
                    <a:pt x="32372" y="24218"/>
                  </a:lnTo>
                  <a:lnTo>
                    <a:pt x="36741" y="23037"/>
                  </a:lnTo>
                  <a:close/>
                </a:path>
                <a:path extrusionOk="0" h="24764" w="6115050">
                  <a:moveTo>
                    <a:pt x="493483" y="8280"/>
                  </a:moveTo>
                  <a:lnTo>
                    <a:pt x="486333" y="4419"/>
                  </a:lnTo>
                  <a:lnTo>
                    <a:pt x="480910" y="2959"/>
                  </a:lnTo>
                  <a:lnTo>
                    <a:pt x="477012" y="2959"/>
                  </a:lnTo>
                  <a:lnTo>
                    <a:pt x="471106" y="2959"/>
                  </a:lnTo>
                  <a:lnTo>
                    <a:pt x="468706" y="6299"/>
                  </a:lnTo>
                  <a:lnTo>
                    <a:pt x="469417" y="12979"/>
                  </a:lnTo>
                  <a:lnTo>
                    <a:pt x="472541" y="16319"/>
                  </a:lnTo>
                  <a:lnTo>
                    <a:pt x="481799" y="16319"/>
                  </a:lnTo>
                  <a:lnTo>
                    <a:pt x="487184" y="14211"/>
                  </a:lnTo>
                  <a:lnTo>
                    <a:pt x="493483" y="8280"/>
                  </a:lnTo>
                  <a:close/>
                </a:path>
                <a:path extrusionOk="0" h="24764" w="6115050">
                  <a:moveTo>
                    <a:pt x="6114847" y="14058"/>
                  </a:moveTo>
                  <a:lnTo>
                    <a:pt x="6113818" y="8293"/>
                  </a:lnTo>
                  <a:lnTo>
                    <a:pt x="6105283" y="6337"/>
                  </a:lnTo>
                  <a:lnTo>
                    <a:pt x="6100902" y="0"/>
                  </a:lnTo>
                  <a:lnTo>
                    <a:pt x="6090475" y="0"/>
                  </a:lnTo>
                  <a:lnTo>
                    <a:pt x="6088596" y="0"/>
                  </a:lnTo>
                  <a:lnTo>
                    <a:pt x="6086513" y="203"/>
                  </a:lnTo>
                  <a:lnTo>
                    <a:pt x="6084176" y="685"/>
                  </a:lnTo>
                  <a:lnTo>
                    <a:pt x="6082220" y="8128"/>
                  </a:lnTo>
                  <a:lnTo>
                    <a:pt x="6085065" y="13284"/>
                  </a:lnTo>
                  <a:lnTo>
                    <a:pt x="6091085" y="16281"/>
                  </a:lnTo>
                  <a:lnTo>
                    <a:pt x="6098629" y="17259"/>
                  </a:lnTo>
                  <a:lnTo>
                    <a:pt x="6106846" y="17259"/>
                  </a:lnTo>
                  <a:lnTo>
                    <a:pt x="6114847" y="14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97" name="Google Shape;4597;gefe2f4b35a_0_17"/>
            <p:cNvSpPr/>
            <p:nvPr/>
          </p:nvSpPr>
          <p:spPr>
            <a:xfrm>
              <a:off x="847398" y="2402890"/>
              <a:ext cx="52069" cy="22860"/>
            </a:xfrm>
            <a:custGeom>
              <a:rect b="b" l="l" r="r" t="t"/>
              <a:pathLst>
                <a:path extrusionOk="0" h="22860" w="52069">
                  <a:moveTo>
                    <a:pt x="51752" y="0"/>
                  </a:moveTo>
                  <a:lnTo>
                    <a:pt x="35391" y="2061"/>
                  </a:lnTo>
                  <a:lnTo>
                    <a:pt x="20232" y="5370"/>
                  </a:lnTo>
                  <a:lnTo>
                    <a:pt x="7895" y="11553"/>
                  </a:lnTo>
                  <a:lnTo>
                    <a:pt x="0" y="22237"/>
                  </a:lnTo>
                  <a:lnTo>
                    <a:pt x="7150" y="22186"/>
                  </a:lnTo>
                  <a:lnTo>
                    <a:pt x="21221" y="22669"/>
                  </a:lnTo>
                  <a:lnTo>
                    <a:pt x="24625" y="22669"/>
                  </a:lnTo>
                  <a:lnTo>
                    <a:pt x="36261" y="21909"/>
                  </a:lnTo>
                  <a:lnTo>
                    <a:pt x="45542" y="18754"/>
                  </a:lnTo>
                  <a:lnTo>
                    <a:pt x="51146" y="11889"/>
                  </a:lnTo>
                  <a:lnTo>
                    <a:pt x="517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98" name="Google Shape;4598;gefe2f4b35a_0_17"/>
            <p:cNvSpPr/>
            <p:nvPr/>
          </p:nvSpPr>
          <p:spPr>
            <a:xfrm>
              <a:off x="3695478" y="2402890"/>
              <a:ext cx="15239" cy="20319"/>
            </a:xfrm>
            <a:custGeom>
              <a:rect b="b" l="l" r="r" t="t"/>
              <a:pathLst>
                <a:path extrusionOk="0" h="20319" w="15239">
                  <a:moveTo>
                    <a:pt x="2794" y="0"/>
                  </a:moveTo>
                  <a:lnTo>
                    <a:pt x="0" y="14859"/>
                  </a:lnTo>
                  <a:lnTo>
                    <a:pt x="2908" y="19812"/>
                  </a:lnTo>
                  <a:lnTo>
                    <a:pt x="6616" y="19812"/>
                  </a:lnTo>
                  <a:lnTo>
                    <a:pt x="11893" y="17002"/>
                  </a:lnTo>
                  <a:lnTo>
                    <a:pt x="15101" y="10668"/>
                  </a:lnTo>
                  <a:lnTo>
                    <a:pt x="13112" y="3952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599" name="Google Shape;4599;gefe2f4b35a_0_17"/>
            <p:cNvSpPr/>
            <p:nvPr/>
          </p:nvSpPr>
          <p:spPr>
            <a:xfrm>
              <a:off x="906357" y="2410378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905" y="8335"/>
                  </a:lnTo>
                  <a:lnTo>
                    <a:pt x="3875" y="14576"/>
                  </a:lnTo>
                  <a:lnTo>
                    <a:pt x="8570" y="19088"/>
                  </a:lnTo>
                  <a:lnTo>
                    <a:pt x="14655" y="22237"/>
                  </a:lnTo>
                  <a:lnTo>
                    <a:pt x="13874" y="13805"/>
                  </a:lnTo>
                  <a:lnTo>
                    <a:pt x="10895" y="7489"/>
                  </a:lnTo>
                  <a:lnTo>
                    <a:pt x="6131" y="2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00" name="Google Shape;4600;gefe2f4b35a_0_17"/>
            <p:cNvSpPr/>
            <p:nvPr/>
          </p:nvSpPr>
          <p:spPr>
            <a:xfrm>
              <a:off x="2276538" y="2410383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43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43" y="1475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4601" name="Google Shape;4601;gefe2f4b35a_0_17"/>
            <p:cNvPicPr preferRelativeResize="0"/>
            <p:nvPr/>
          </p:nvPicPr>
          <p:blipFill rotWithShape="1">
            <a:blip r:embed="rId22">
              <a:alphaModFix/>
            </a:blip>
            <a:srcRect b="0" l="0" r="0" t="0"/>
            <a:stretch/>
          </p:blipFill>
          <p:spPr>
            <a:xfrm>
              <a:off x="5377535" y="2476978"/>
              <a:ext cx="125374" cy="1038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602" name="Google Shape;4602;gefe2f4b35a_0_17"/>
            <p:cNvSpPr/>
            <p:nvPr/>
          </p:nvSpPr>
          <p:spPr>
            <a:xfrm>
              <a:off x="7086261" y="2410378"/>
              <a:ext cx="29845" cy="30480"/>
            </a:xfrm>
            <a:custGeom>
              <a:rect b="b" l="l" r="r" t="t"/>
              <a:pathLst>
                <a:path extrusionOk="0" h="30480" w="29845">
                  <a:moveTo>
                    <a:pt x="380" y="0"/>
                  </a:moveTo>
                  <a:lnTo>
                    <a:pt x="0" y="13212"/>
                  </a:lnTo>
                  <a:lnTo>
                    <a:pt x="3374" y="22640"/>
                  </a:lnTo>
                  <a:lnTo>
                    <a:pt x="10506" y="28292"/>
                  </a:lnTo>
                  <a:lnTo>
                    <a:pt x="21399" y="30175"/>
                  </a:lnTo>
                  <a:lnTo>
                    <a:pt x="23951" y="30175"/>
                  </a:lnTo>
                  <a:lnTo>
                    <a:pt x="26733" y="29946"/>
                  </a:lnTo>
                  <a:lnTo>
                    <a:pt x="29743" y="29502"/>
                  </a:lnTo>
                  <a:lnTo>
                    <a:pt x="26853" y="17634"/>
                  </a:lnTo>
                  <a:lnTo>
                    <a:pt x="18733" y="11036"/>
                  </a:lnTo>
                  <a:lnTo>
                    <a:pt x="8777" y="6295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03" name="Google Shape;4603;gefe2f4b35a_0_17"/>
            <p:cNvSpPr/>
            <p:nvPr/>
          </p:nvSpPr>
          <p:spPr>
            <a:xfrm>
              <a:off x="997823" y="2417389"/>
              <a:ext cx="34290" cy="23494"/>
            </a:xfrm>
            <a:custGeom>
              <a:rect b="b" l="l" r="r" t="t"/>
              <a:pathLst>
                <a:path extrusionOk="0" h="23494" w="34290">
                  <a:moveTo>
                    <a:pt x="31902" y="0"/>
                  </a:moveTo>
                  <a:lnTo>
                    <a:pt x="31089" y="0"/>
                  </a:lnTo>
                  <a:lnTo>
                    <a:pt x="25539" y="0"/>
                  </a:lnTo>
                  <a:lnTo>
                    <a:pt x="11379" y="7785"/>
                  </a:lnTo>
                  <a:lnTo>
                    <a:pt x="4317" y="7747"/>
                  </a:lnTo>
                  <a:lnTo>
                    <a:pt x="0" y="20675"/>
                  </a:lnTo>
                  <a:lnTo>
                    <a:pt x="6172" y="22999"/>
                  </a:lnTo>
                  <a:lnTo>
                    <a:pt x="17043" y="22999"/>
                  </a:lnTo>
                  <a:lnTo>
                    <a:pt x="27330" y="22263"/>
                  </a:lnTo>
                  <a:lnTo>
                    <a:pt x="31114" y="22263"/>
                  </a:lnTo>
                  <a:lnTo>
                    <a:pt x="32448" y="22326"/>
                  </a:lnTo>
                  <a:lnTo>
                    <a:pt x="33680" y="22491"/>
                  </a:lnTo>
                  <a:lnTo>
                    <a:pt x="33680" y="127"/>
                  </a:lnTo>
                  <a:lnTo>
                    <a:pt x="3190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04" name="Google Shape;4604;gefe2f4b35a_0_17"/>
            <p:cNvSpPr/>
            <p:nvPr/>
          </p:nvSpPr>
          <p:spPr>
            <a:xfrm>
              <a:off x="2985850" y="2424612"/>
              <a:ext cx="28575" cy="1905"/>
            </a:xfrm>
            <a:custGeom>
              <a:rect b="b" l="l" r="r" t="t"/>
              <a:pathLst>
                <a:path extrusionOk="0" h="1905" w="28575">
                  <a:moveTo>
                    <a:pt x="28562" y="0"/>
                  </a:moveTo>
                  <a:lnTo>
                    <a:pt x="28219" y="0"/>
                  </a:lnTo>
                  <a:lnTo>
                    <a:pt x="19812" y="520"/>
                  </a:lnTo>
                  <a:lnTo>
                    <a:pt x="0" y="1892"/>
                  </a:lnTo>
                  <a:lnTo>
                    <a:pt x="285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05" name="Google Shape;4605;gefe2f4b35a_0_17"/>
            <p:cNvSpPr/>
            <p:nvPr/>
          </p:nvSpPr>
          <p:spPr>
            <a:xfrm>
              <a:off x="4758867" y="2416631"/>
              <a:ext cx="4822825" cy="38100"/>
            </a:xfrm>
            <a:custGeom>
              <a:rect b="b" l="l" r="r" t="t"/>
              <a:pathLst>
                <a:path extrusionOk="0" h="38100" w="4822825">
                  <a:moveTo>
                    <a:pt x="22186" y="901"/>
                  </a:moveTo>
                  <a:lnTo>
                    <a:pt x="20193" y="800"/>
                  </a:lnTo>
                  <a:lnTo>
                    <a:pt x="19240" y="800"/>
                  </a:lnTo>
                  <a:lnTo>
                    <a:pt x="10134" y="2171"/>
                  </a:lnTo>
                  <a:lnTo>
                    <a:pt x="3924" y="6311"/>
                  </a:lnTo>
                  <a:lnTo>
                    <a:pt x="546" y="13322"/>
                  </a:lnTo>
                  <a:lnTo>
                    <a:pt x="0" y="23253"/>
                  </a:lnTo>
                  <a:lnTo>
                    <a:pt x="2184" y="23825"/>
                  </a:lnTo>
                  <a:lnTo>
                    <a:pt x="4064" y="24079"/>
                  </a:lnTo>
                  <a:lnTo>
                    <a:pt x="5689" y="24079"/>
                  </a:lnTo>
                  <a:lnTo>
                    <a:pt x="12814" y="21336"/>
                  </a:lnTo>
                  <a:lnTo>
                    <a:pt x="16230" y="14833"/>
                  </a:lnTo>
                  <a:lnTo>
                    <a:pt x="18503" y="7162"/>
                  </a:lnTo>
                  <a:lnTo>
                    <a:pt x="22186" y="901"/>
                  </a:lnTo>
                  <a:close/>
                </a:path>
                <a:path extrusionOk="0" h="38100" w="4822825">
                  <a:moveTo>
                    <a:pt x="1947697" y="3632"/>
                  </a:moveTo>
                  <a:lnTo>
                    <a:pt x="1945741" y="0"/>
                  </a:lnTo>
                  <a:lnTo>
                    <a:pt x="1941982" y="0"/>
                  </a:lnTo>
                  <a:lnTo>
                    <a:pt x="1939023" y="0"/>
                  </a:lnTo>
                  <a:lnTo>
                    <a:pt x="1934959" y="2247"/>
                  </a:lnTo>
                  <a:lnTo>
                    <a:pt x="1929866" y="8509"/>
                  </a:lnTo>
                  <a:lnTo>
                    <a:pt x="1934730" y="12890"/>
                  </a:lnTo>
                  <a:lnTo>
                    <a:pt x="1938540" y="14541"/>
                  </a:lnTo>
                  <a:lnTo>
                    <a:pt x="1945589" y="14541"/>
                  </a:lnTo>
                  <a:lnTo>
                    <a:pt x="1947621" y="10909"/>
                  </a:lnTo>
                  <a:lnTo>
                    <a:pt x="1947697" y="3632"/>
                  </a:lnTo>
                  <a:close/>
                </a:path>
                <a:path extrusionOk="0" h="38100" w="4822825">
                  <a:moveTo>
                    <a:pt x="4822774" y="11468"/>
                  </a:moveTo>
                  <a:lnTo>
                    <a:pt x="4817237" y="901"/>
                  </a:lnTo>
                  <a:lnTo>
                    <a:pt x="4816551" y="7607"/>
                  </a:lnTo>
                  <a:lnTo>
                    <a:pt x="4810137" y="8775"/>
                  </a:lnTo>
                  <a:lnTo>
                    <a:pt x="4800651" y="8775"/>
                  </a:lnTo>
                  <a:lnTo>
                    <a:pt x="4792472" y="8445"/>
                  </a:lnTo>
                  <a:lnTo>
                    <a:pt x="4787887" y="8509"/>
                  </a:lnTo>
                  <a:lnTo>
                    <a:pt x="4787735" y="18351"/>
                  </a:lnTo>
                  <a:lnTo>
                    <a:pt x="4782286" y="26758"/>
                  </a:lnTo>
                  <a:lnTo>
                    <a:pt x="4779632" y="33413"/>
                  </a:lnTo>
                  <a:lnTo>
                    <a:pt x="4787887" y="38011"/>
                  </a:lnTo>
                  <a:lnTo>
                    <a:pt x="4798885" y="30213"/>
                  </a:lnTo>
                  <a:lnTo>
                    <a:pt x="4813592" y="21297"/>
                  </a:lnTo>
                  <a:lnTo>
                    <a:pt x="4822774" y="114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06" name="Google Shape;4606;gefe2f4b35a_0_17"/>
            <p:cNvSpPr/>
            <p:nvPr/>
          </p:nvSpPr>
          <p:spPr>
            <a:xfrm>
              <a:off x="1326108" y="2424657"/>
              <a:ext cx="850264" cy="27939"/>
            </a:xfrm>
            <a:custGeom>
              <a:rect b="b" l="l" r="r" t="t"/>
              <a:pathLst>
                <a:path extrusionOk="0" h="27939" w="850264">
                  <a:moveTo>
                    <a:pt x="36893" y="482"/>
                  </a:moveTo>
                  <a:lnTo>
                    <a:pt x="28790" y="0"/>
                  </a:lnTo>
                  <a:lnTo>
                    <a:pt x="24955" y="0"/>
                  </a:lnTo>
                  <a:lnTo>
                    <a:pt x="15595" y="609"/>
                  </a:lnTo>
                  <a:lnTo>
                    <a:pt x="7848" y="2882"/>
                  </a:lnTo>
                  <a:lnTo>
                    <a:pt x="2425" y="7531"/>
                  </a:lnTo>
                  <a:lnTo>
                    <a:pt x="0" y="15227"/>
                  </a:lnTo>
                  <a:lnTo>
                    <a:pt x="3175" y="18580"/>
                  </a:lnTo>
                  <a:lnTo>
                    <a:pt x="7048" y="20015"/>
                  </a:lnTo>
                  <a:lnTo>
                    <a:pt x="11099" y="20015"/>
                  </a:lnTo>
                  <a:lnTo>
                    <a:pt x="18884" y="18415"/>
                  </a:lnTo>
                  <a:lnTo>
                    <a:pt x="26301" y="14122"/>
                  </a:lnTo>
                  <a:lnTo>
                    <a:pt x="32562" y="7886"/>
                  </a:lnTo>
                  <a:lnTo>
                    <a:pt x="36893" y="482"/>
                  </a:lnTo>
                  <a:close/>
                </a:path>
                <a:path extrusionOk="0" h="27939" w="850264">
                  <a:moveTo>
                    <a:pt x="244678" y="15278"/>
                  </a:moveTo>
                  <a:lnTo>
                    <a:pt x="241554" y="2882"/>
                  </a:lnTo>
                  <a:lnTo>
                    <a:pt x="238658" y="2882"/>
                  </a:lnTo>
                  <a:lnTo>
                    <a:pt x="237667" y="2882"/>
                  </a:lnTo>
                  <a:lnTo>
                    <a:pt x="236689" y="4343"/>
                  </a:lnTo>
                  <a:lnTo>
                    <a:pt x="235953" y="7962"/>
                  </a:lnTo>
                  <a:lnTo>
                    <a:pt x="234251" y="15354"/>
                  </a:lnTo>
                  <a:lnTo>
                    <a:pt x="237693" y="27889"/>
                  </a:lnTo>
                  <a:lnTo>
                    <a:pt x="241579" y="27889"/>
                  </a:lnTo>
                  <a:lnTo>
                    <a:pt x="242506" y="26428"/>
                  </a:lnTo>
                  <a:lnTo>
                    <a:pt x="243154" y="22834"/>
                  </a:lnTo>
                  <a:lnTo>
                    <a:pt x="244678" y="15278"/>
                  </a:lnTo>
                  <a:close/>
                </a:path>
                <a:path extrusionOk="0" h="27939" w="850264">
                  <a:moveTo>
                    <a:pt x="849642" y="0"/>
                  </a:moveTo>
                  <a:lnTo>
                    <a:pt x="838847" y="1041"/>
                  </a:lnTo>
                  <a:lnTo>
                    <a:pt x="830554" y="4546"/>
                  </a:lnTo>
                  <a:lnTo>
                    <a:pt x="825703" y="11493"/>
                  </a:lnTo>
                  <a:lnTo>
                    <a:pt x="825271" y="22834"/>
                  </a:lnTo>
                  <a:lnTo>
                    <a:pt x="830516" y="22021"/>
                  </a:lnTo>
                  <a:lnTo>
                    <a:pt x="835507" y="21005"/>
                  </a:lnTo>
                  <a:lnTo>
                    <a:pt x="840041" y="19558"/>
                  </a:lnTo>
                  <a:lnTo>
                    <a:pt x="842391" y="12788"/>
                  </a:lnTo>
                  <a:lnTo>
                    <a:pt x="845705" y="6286"/>
                  </a:lnTo>
                  <a:lnTo>
                    <a:pt x="849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07" name="Google Shape;4607;gefe2f4b35a_0_17"/>
            <p:cNvSpPr/>
            <p:nvPr/>
          </p:nvSpPr>
          <p:spPr>
            <a:xfrm>
              <a:off x="2166148" y="2424652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4274" y="0"/>
                  </a:moveTo>
                  <a:lnTo>
                    <a:pt x="10629" y="0"/>
                  </a:lnTo>
                  <a:lnTo>
                    <a:pt x="9601" y="0"/>
                  </a:lnTo>
                  <a:lnTo>
                    <a:pt x="5664" y="6286"/>
                  </a:lnTo>
                  <a:lnTo>
                    <a:pt x="2349" y="12788"/>
                  </a:lnTo>
                  <a:lnTo>
                    <a:pt x="0" y="19558"/>
                  </a:lnTo>
                  <a:lnTo>
                    <a:pt x="7324" y="16627"/>
                  </a:lnTo>
                  <a:lnTo>
                    <a:pt x="13579" y="12630"/>
                  </a:lnTo>
                  <a:lnTo>
                    <a:pt x="18563" y="7327"/>
                  </a:lnTo>
                  <a:lnTo>
                    <a:pt x="22072" y="482"/>
                  </a:lnTo>
                  <a:lnTo>
                    <a:pt x="18135" y="203"/>
                  </a:lnTo>
                  <a:lnTo>
                    <a:pt x="142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08" name="Google Shape;4608;gefe2f4b35a_0_17"/>
            <p:cNvSpPr/>
            <p:nvPr/>
          </p:nvSpPr>
          <p:spPr>
            <a:xfrm>
              <a:off x="6951301" y="2425132"/>
              <a:ext cx="15240" cy="20319"/>
            </a:xfrm>
            <a:custGeom>
              <a:rect b="b" l="l" r="r" t="t"/>
              <a:pathLst>
                <a:path extrusionOk="0" h="20319" w="15240">
                  <a:moveTo>
                    <a:pt x="2679" y="0"/>
                  </a:moveTo>
                  <a:lnTo>
                    <a:pt x="0" y="14935"/>
                  </a:lnTo>
                  <a:lnTo>
                    <a:pt x="2984" y="19913"/>
                  </a:lnTo>
                  <a:lnTo>
                    <a:pt x="6731" y="19913"/>
                  </a:lnTo>
                  <a:lnTo>
                    <a:pt x="12027" y="17087"/>
                  </a:lnTo>
                  <a:lnTo>
                    <a:pt x="15201" y="10718"/>
                  </a:lnTo>
                  <a:lnTo>
                    <a:pt x="13128" y="3968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09" name="Google Shape;4609;gefe2f4b35a_0_17"/>
            <p:cNvSpPr/>
            <p:nvPr/>
          </p:nvSpPr>
          <p:spPr>
            <a:xfrm>
              <a:off x="1075829" y="2432621"/>
              <a:ext cx="792480" cy="40639"/>
            </a:xfrm>
            <a:custGeom>
              <a:rect b="b" l="l" r="r" t="t"/>
              <a:pathLst>
                <a:path extrusionOk="0" h="40639" w="792480">
                  <a:moveTo>
                    <a:pt x="28448" y="6959"/>
                  </a:moveTo>
                  <a:lnTo>
                    <a:pt x="22148" y="0"/>
                  </a:lnTo>
                  <a:lnTo>
                    <a:pt x="17995" y="6921"/>
                  </a:lnTo>
                  <a:lnTo>
                    <a:pt x="9880" y="9842"/>
                  </a:lnTo>
                  <a:lnTo>
                    <a:pt x="2362" y="13335"/>
                  </a:lnTo>
                  <a:lnTo>
                    <a:pt x="0" y="22009"/>
                  </a:lnTo>
                  <a:lnTo>
                    <a:pt x="3086" y="27317"/>
                  </a:lnTo>
                  <a:lnTo>
                    <a:pt x="6921" y="29413"/>
                  </a:lnTo>
                  <a:lnTo>
                    <a:pt x="10782" y="29413"/>
                  </a:lnTo>
                  <a:lnTo>
                    <a:pt x="20116" y="25603"/>
                  </a:lnTo>
                  <a:lnTo>
                    <a:pt x="26885" y="16814"/>
                  </a:lnTo>
                  <a:lnTo>
                    <a:pt x="28448" y="6959"/>
                  </a:lnTo>
                  <a:close/>
                </a:path>
                <a:path extrusionOk="0" h="40639" w="792480">
                  <a:moveTo>
                    <a:pt x="792264" y="15303"/>
                  </a:moveTo>
                  <a:lnTo>
                    <a:pt x="780897" y="7264"/>
                  </a:lnTo>
                  <a:lnTo>
                    <a:pt x="776236" y="17386"/>
                  </a:lnTo>
                  <a:lnTo>
                    <a:pt x="767715" y="23685"/>
                  </a:lnTo>
                  <a:lnTo>
                    <a:pt x="758380" y="29197"/>
                  </a:lnTo>
                  <a:lnTo>
                    <a:pt x="751281" y="36995"/>
                  </a:lnTo>
                  <a:lnTo>
                    <a:pt x="752957" y="39458"/>
                  </a:lnTo>
                  <a:lnTo>
                    <a:pt x="755840" y="40513"/>
                  </a:lnTo>
                  <a:lnTo>
                    <a:pt x="759345" y="40513"/>
                  </a:lnTo>
                  <a:lnTo>
                    <a:pt x="774230" y="36258"/>
                  </a:lnTo>
                  <a:lnTo>
                    <a:pt x="787615" y="26416"/>
                  </a:lnTo>
                  <a:lnTo>
                    <a:pt x="792264" y="15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10" name="Google Shape;4610;gefe2f4b35a_0_17"/>
            <p:cNvSpPr/>
            <p:nvPr/>
          </p:nvSpPr>
          <p:spPr>
            <a:xfrm>
              <a:off x="3448418" y="2447200"/>
              <a:ext cx="10164444" cy="29844"/>
            </a:xfrm>
            <a:custGeom>
              <a:rect b="b" l="l" r="r" t="t"/>
              <a:pathLst>
                <a:path extrusionOk="0" h="29844" w="10164444">
                  <a:moveTo>
                    <a:pt x="28867" y="292"/>
                  </a:moveTo>
                  <a:lnTo>
                    <a:pt x="27889" y="88"/>
                  </a:lnTo>
                  <a:lnTo>
                    <a:pt x="26873" y="0"/>
                  </a:lnTo>
                  <a:lnTo>
                    <a:pt x="25844" y="0"/>
                  </a:lnTo>
                  <a:lnTo>
                    <a:pt x="13563" y="3657"/>
                  </a:lnTo>
                  <a:lnTo>
                    <a:pt x="3632" y="12217"/>
                  </a:lnTo>
                  <a:lnTo>
                    <a:pt x="0" y="22123"/>
                  </a:lnTo>
                  <a:lnTo>
                    <a:pt x="6654" y="29781"/>
                  </a:lnTo>
                  <a:lnTo>
                    <a:pt x="12865" y="23101"/>
                  </a:lnTo>
                  <a:lnTo>
                    <a:pt x="19608" y="16941"/>
                  </a:lnTo>
                  <a:lnTo>
                    <a:pt x="25438" y="9829"/>
                  </a:lnTo>
                  <a:lnTo>
                    <a:pt x="28867" y="292"/>
                  </a:lnTo>
                  <a:close/>
                </a:path>
                <a:path extrusionOk="0" h="29844" w="10164444">
                  <a:moveTo>
                    <a:pt x="3629863" y="4521"/>
                  </a:moveTo>
                  <a:lnTo>
                    <a:pt x="3627894" y="5334"/>
                  </a:lnTo>
                  <a:lnTo>
                    <a:pt x="3623233" y="7429"/>
                  </a:lnTo>
                  <a:lnTo>
                    <a:pt x="3607498" y="14693"/>
                  </a:lnTo>
                  <a:lnTo>
                    <a:pt x="3629863" y="4521"/>
                  </a:lnTo>
                  <a:close/>
                </a:path>
                <a:path extrusionOk="0" h="29844" w="10164444">
                  <a:moveTo>
                    <a:pt x="3814902" y="29781"/>
                  </a:moveTo>
                  <a:lnTo>
                    <a:pt x="3814889" y="15036"/>
                  </a:lnTo>
                  <a:lnTo>
                    <a:pt x="3808526" y="6654"/>
                  </a:lnTo>
                  <a:lnTo>
                    <a:pt x="3798011" y="2463"/>
                  </a:lnTo>
                  <a:lnTo>
                    <a:pt x="3785514" y="292"/>
                  </a:lnTo>
                  <a:lnTo>
                    <a:pt x="3785501" y="15024"/>
                  </a:lnTo>
                  <a:lnTo>
                    <a:pt x="3791801" y="23380"/>
                  </a:lnTo>
                  <a:lnTo>
                    <a:pt x="3802291" y="27559"/>
                  </a:lnTo>
                  <a:lnTo>
                    <a:pt x="3814902" y="29781"/>
                  </a:lnTo>
                  <a:close/>
                </a:path>
                <a:path extrusionOk="0" h="29844" w="10164444">
                  <a:moveTo>
                    <a:pt x="8573478" y="22415"/>
                  </a:moveTo>
                  <a:lnTo>
                    <a:pt x="8573021" y="11633"/>
                  </a:lnTo>
                  <a:lnTo>
                    <a:pt x="8566721" y="6769"/>
                  </a:lnTo>
                  <a:lnTo>
                    <a:pt x="8558263" y="4203"/>
                  </a:lnTo>
                  <a:lnTo>
                    <a:pt x="8551354" y="292"/>
                  </a:lnTo>
                  <a:lnTo>
                    <a:pt x="8551634" y="10985"/>
                  </a:lnTo>
                  <a:lnTo>
                    <a:pt x="8557857" y="15798"/>
                  </a:lnTo>
                  <a:lnTo>
                    <a:pt x="8566366" y="18389"/>
                  </a:lnTo>
                  <a:lnTo>
                    <a:pt x="8573478" y="22415"/>
                  </a:lnTo>
                  <a:close/>
                </a:path>
                <a:path extrusionOk="0" h="29844" w="10164444">
                  <a:moveTo>
                    <a:pt x="10164369" y="292"/>
                  </a:moveTo>
                  <a:lnTo>
                    <a:pt x="10142245" y="292"/>
                  </a:lnTo>
                  <a:lnTo>
                    <a:pt x="10142245" y="15036"/>
                  </a:lnTo>
                  <a:lnTo>
                    <a:pt x="10164369" y="15036"/>
                  </a:lnTo>
                  <a:lnTo>
                    <a:pt x="10164369" y="2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11" name="Google Shape;4611;gefe2f4b35a_0_17"/>
            <p:cNvSpPr/>
            <p:nvPr/>
          </p:nvSpPr>
          <p:spPr>
            <a:xfrm>
              <a:off x="3049963" y="2457827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2920" y="0"/>
                  </a:moveTo>
                  <a:lnTo>
                    <a:pt x="2006" y="1168"/>
                  </a:lnTo>
                  <a:lnTo>
                    <a:pt x="1041" y="2616"/>
                  </a:lnTo>
                  <a:lnTo>
                    <a:pt x="0" y="4406"/>
                  </a:lnTo>
                  <a:lnTo>
                    <a:pt x="6939" y="8129"/>
                  </a:lnTo>
                  <a:lnTo>
                    <a:pt x="19761" y="24509"/>
                  </a:lnTo>
                  <a:lnTo>
                    <a:pt x="26593" y="28232"/>
                  </a:lnTo>
                  <a:lnTo>
                    <a:pt x="29679" y="28232"/>
                  </a:lnTo>
                  <a:lnTo>
                    <a:pt x="33032" y="25755"/>
                  </a:lnTo>
                  <a:lnTo>
                    <a:pt x="36804" y="19227"/>
                  </a:lnTo>
                  <a:lnTo>
                    <a:pt x="35331" y="19697"/>
                  </a:lnTo>
                  <a:lnTo>
                    <a:pt x="33997" y="19938"/>
                  </a:lnTo>
                  <a:lnTo>
                    <a:pt x="26466" y="19938"/>
                  </a:lnTo>
                  <a:lnTo>
                    <a:pt x="22351" y="13982"/>
                  </a:lnTo>
                  <a:lnTo>
                    <a:pt x="17246" y="5270"/>
                  </a:lnTo>
                  <a:lnTo>
                    <a:pt x="13030" y="3340"/>
                  </a:lnTo>
                  <a:lnTo>
                    <a:pt x="8280" y="1600"/>
                  </a:lnTo>
                  <a:lnTo>
                    <a:pt x="29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12" name="Google Shape;4612;gefe2f4b35a_0_17"/>
            <p:cNvSpPr/>
            <p:nvPr/>
          </p:nvSpPr>
          <p:spPr>
            <a:xfrm>
              <a:off x="3052887" y="2453941"/>
              <a:ext cx="34289" cy="23494"/>
            </a:xfrm>
            <a:custGeom>
              <a:rect b="b" l="l" r="r" t="t"/>
              <a:pathLst>
                <a:path extrusionOk="0" h="23494" w="34289">
                  <a:moveTo>
                    <a:pt x="33908" y="23063"/>
                  </a:moveTo>
                  <a:close/>
                </a:path>
                <a:path extrusionOk="0" h="23494" w="34289">
                  <a:moveTo>
                    <a:pt x="33921" y="23037"/>
                  </a:moveTo>
                  <a:close/>
                </a:path>
                <a:path extrusionOk="0" h="23494" w="34289">
                  <a:moveTo>
                    <a:pt x="8915" y="0"/>
                  </a:moveTo>
                  <a:lnTo>
                    <a:pt x="4013" y="0"/>
                  </a:lnTo>
                  <a:lnTo>
                    <a:pt x="2158" y="1130"/>
                  </a:lnTo>
                  <a:lnTo>
                    <a:pt x="0" y="3886"/>
                  </a:lnTo>
                  <a:lnTo>
                    <a:pt x="5359" y="5486"/>
                  </a:lnTo>
                  <a:lnTo>
                    <a:pt x="10109" y="7226"/>
                  </a:lnTo>
                  <a:lnTo>
                    <a:pt x="14312" y="9156"/>
                  </a:lnTo>
                  <a:lnTo>
                    <a:pt x="11493" y="4254"/>
                  </a:lnTo>
                  <a:lnTo>
                    <a:pt x="89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13" name="Google Shape;4613;gefe2f4b35a_0_17"/>
            <p:cNvSpPr/>
            <p:nvPr/>
          </p:nvSpPr>
          <p:spPr>
            <a:xfrm>
              <a:off x="4653521" y="2454617"/>
              <a:ext cx="4878705" cy="22860"/>
            </a:xfrm>
            <a:custGeom>
              <a:rect b="b" l="l" r="r" t="t"/>
              <a:pathLst>
                <a:path extrusionOk="0" h="22860" w="4878705">
                  <a:moveTo>
                    <a:pt x="26504" y="12230"/>
                  </a:moveTo>
                  <a:lnTo>
                    <a:pt x="24168" y="12"/>
                  </a:lnTo>
                  <a:lnTo>
                    <a:pt x="9512" y="12"/>
                  </a:lnTo>
                  <a:lnTo>
                    <a:pt x="9220" y="9575"/>
                  </a:lnTo>
                  <a:lnTo>
                    <a:pt x="0" y="10490"/>
                  </a:lnTo>
                  <a:lnTo>
                    <a:pt x="2324" y="22364"/>
                  </a:lnTo>
                  <a:lnTo>
                    <a:pt x="16992" y="22364"/>
                  </a:lnTo>
                  <a:lnTo>
                    <a:pt x="17284" y="12687"/>
                  </a:lnTo>
                  <a:lnTo>
                    <a:pt x="26504" y="12230"/>
                  </a:lnTo>
                  <a:close/>
                </a:path>
                <a:path extrusionOk="0" h="22860" w="4878705">
                  <a:moveTo>
                    <a:pt x="4878590" y="12"/>
                  </a:moveTo>
                  <a:lnTo>
                    <a:pt x="4856442" y="14986"/>
                  </a:lnTo>
                  <a:lnTo>
                    <a:pt x="4857470" y="14998"/>
                  </a:lnTo>
                  <a:lnTo>
                    <a:pt x="4865382" y="13944"/>
                  </a:lnTo>
                  <a:lnTo>
                    <a:pt x="4871364" y="10922"/>
                  </a:lnTo>
                  <a:lnTo>
                    <a:pt x="4875669" y="6197"/>
                  </a:lnTo>
                  <a:lnTo>
                    <a:pt x="4878590" y="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14" name="Google Shape;4614;gefe2f4b35a_0_17"/>
            <p:cNvSpPr/>
            <p:nvPr/>
          </p:nvSpPr>
          <p:spPr>
            <a:xfrm>
              <a:off x="2998452" y="2472265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2369" y="0"/>
                  </a:moveTo>
                  <a:lnTo>
                    <a:pt x="8661" y="0"/>
                  </a:lnTo>
                  <a:lnTo>
                    <a:pt x="6286" y="0"/>
                  </a:lnTo>
                  <a:lnTo>
                    <a:pt x="3708" y="1206"/>
                  </a:lnTo>
                  <a:lnTo>
                    <a:pt x="0" y="4711"/>
                  </a:lnTo>
                  <a:lnTo>
                    <a:pt x="1727" y="10477"/>
                  </a:lnTo>
                  <a:lnTo>
                    <a:pt x="0" y="19354"/>
                  </a:lnTo>
                  <a:lnTo>
                    <a:pt x="7200" y="19354"/>
                  </a:lnTo>
                  <a:lnTo>
                    <a:pt x="7467" y="9906"/>
                  </a:lnTo>
                  <a:lnTo>
                    <a:pt x="20142" y="12788"/>
                  </a:lnTo>
                  <a:lnTo>
                    <a:pt x="21920" y="4711"/>
                  </a:lnTo>
                  <a:lnTo>
                    <a:pt x="15595" y="2959"/>
                  </a:lnTo>
                  <a:lnTo>
                    <a:pt x="12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15" name="Google Shape;4615;gefe2f4b35a_0_17"/>
            <p:cNvSpPr/>
            <p:nvPr/>
          </p:nvSpPr>
          <p:spPr>
            <a:xfrm>
              <a:off x="4365631" y="2469606"/>
              <a:ext cx="33020" cy="24130"/>
            </a:xfrm>
            <a:custGeom>
              <a:rect b="b" l="l" r="r" t="t"/>
              <a:pathLst>
                <a:path extrusionOk="0" h="24130" w="33020">
                  <a:moveTo>
                    <a:pt x="2758" y="0"/>
                  </a:moveTo>
                  <a:lnTo>
                    <a:pt x="0" y="10255"/>
                  </a:lnTo>
                  <a:lnTo>
                    <a:pt x="3066" y="17710"/>
                  </a:lnTo>
                  <a:lnTo>
                    <a:pt x="9852" y="22259"/>
                  </a:lnTo>
                  <a:lnTo>
                    <a:pt x="18252" y="23799"/>
                  </a:lnTo>
                  <a:lnTo>
                    <a:pt x="24957" y="23799"/>
                  </a:lnTo>
                  <a:lnTo>
                    <a:pt x="31218" y="20904"/>
                  </a:lnTo>
                  <a:lnTo>
                    <a:pt x="32400" y="14871"/>
                  </a:lnTo>
                  <a:lnTo>
                    <a:pt x="24693" y="11379"/>
                  </a:lnTo>
                  <a:lnTo>
                    <a:pt x="10479" y="3363"/>
                  </a:lnTo>
                  <a:lnTo>
                    <a:pt x="27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16" name="Google Shape;4616;gefe2f4b35a_0_17"/>
            <p:cNvSpPr/>
            <p:nvPr/>
          </p:nvSpPr>
          <p:spPr>
            <a:xfrm>
              <a:off x="1687295" y="2476964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86" y="12"/>
                  </a:moveTo>
                  <a:lnTo>
                    <a:pt x="0" y="14655"/>
                  </a:lnTo>
                  <a:lnTo>
                    <a:pt x="1866" y="14706"/>
                  </a:lnTo>
                  <a:lnTo>
                    <a:pt x="13246" y="14706"/>
                  </a:lnTo>
                  <a:lnTo>
                    <a:pt x="18846" y="8661"/>
                  </a:lnTo>
                  <a:lnTo>
                    <a:pt x="221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17" name="Google Shape;4617;gefe2f4b35a_0_17"/>
            <p:cNvSpPr/>
            <p:nvPr/>
          </p:nvSpPr>
          <p:spPr>
            <a:xfrm>
              <a:off x="2784678" y="2476978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0" y="0"/>
                  </a:moveTo>
                  <a:lnTo>
                    <a:pt x="573" y="10645"/>
                  </a:lnTo>
                  <a:lnTo>
                    <a:pt x="4673" y="17657"/>
                  </a:lnTo>
                  <a:lnTo>
                    <a:pt x="11897" y="21515"/>
                  </a:lnTo>
                  <a:lnTo>
                    <a:pt x="21844" y="22694"/>
                  </a:lnTo>
                  <a:lnTo>
                    <a:pt x="24282" y="22694"/>
                  </a:lnTo>
                  <a:lnTo>
                    <a:pt x="26885" y="22529"/>
                  </a:lnTo>
                  <a:lnTo>
                    <a:pt x="29641" y="22237"/>
                  </a:lnTo>
                  <a:lnTo>
                    <a:pt x="27985" y="10890"/>
                  </a:lnTo>
                  <a:lnTo>
                    <a:pt x="21002" y="4899"/>
                  </a:lnTo>
                  <a:lnTo>
                    <a:pt x="10928" y="20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18" name="Google Shape;4618;gefe2f4b35a_0_17"/>
            <p:cNvSpPr/>
            <p:nvPr/>
          </p:nvSpPr>
          <p:spPr>
            <a:xfrm>
              <a:off x="1495666" y="2484475"/>
              <a:ext cx="1746250" cy="23494"/>
            </a:xfrm>
            <a:custGeom>
              <a:rect b="b" l="l" r="r" t="t"/>
              <a:pathLst>
                <a:path extrusionOk="0" h="23494" w="1746250">
                  <a:moveTo>
                    <a:pt x="22098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2120" y="22771"/>
                  </a:lnTo>
                  <a:lnTo>
                    <a:pt x="3949" y="23012"/>
                  </a:lnTo>
                  <a:lnTo>
                    <a:pt x="5537" y="23012"/>
                  </a:lnTo>
                  <a:lnTo>
                    <a:pt x="12687" y="20281"/>
                  </a:lnTo>
                  <a:lnTo>
                    <a:pt x="16078" y="13817"/>
                  </a:lnTo>
                  <a:lnTo>
                    <a:pt x="18338" y="6197"/>
                  </a:lnTo>
                  <a:lnTo>
                    <a:pt x="22098" y="0"/>
                  </a:lnTo>
                  <a:close/>
                </a:path>
                <a:path extrusionOk="0" h="23494" w="1746250">
                  <a:moveTo>
                    <a:pt x="1745691" y="0"/>
                  </a:moveTo>
                  <a:lnTo>
                    <a:pt x="1744954" y="38"/>
                  </a:lnTo>
                  <a:lnTo>
                    <a:pt x="1743481" y="88"/>
                  </a:lnTo>
                  <a:lnTo>
                    <a:pt x="1743290" y="5207"/>
                  </a:lnTo>
                  <a:lnTo>
                    <a:pt x="1744243" y="3619"/>
                  </a:lnTo>
                  <a:lnTo>
                    <a:pt x="1745030" y="1879"/>
                  </a:lnTo>
                  <a:lnTo>
                    <a:pt x="17456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19" name="Google Shape;4619;gefe2f4b35a_0_17"/>
            <p:cNvSpPr/>
            <p:nvPr/>
          </p:nvSpPr>
          <p:spPr>
            <a:xfrm>
              <a:off x="3219457" y="2484558"/>
              <a:ext cx="19685" cy="15239"/>
            </a:xfrm>
            <a:custGeom>
              <a:rect b="b" l="l" r="r" t="t"/>
              <a:pathLst>
                <a:path extrusionOk="0" h="15239" w="19685">
                  <a:moveTo>
                    <a:pt x="19685" y="0"/>
                  </a:moveTo>
                  <a:lnTo>
                    <a:pt x="11508" y="341"/>
                  </a:lnTo>
                  <a:lnTo>
                    <a:pt x="4498" y="1874"/>
                  </a:lnTo>
                  <a:lnTo>
                    <a:pt x="161" y="6134"/>
                  </a:lnTo>
                  <a:lnTo>
                    <a:pt x="0" y="14655"/>
                  </a:lnTo>
                  <a:lnTo>
                    <a:pt x="10287" y="14668"/>
                  </a:lnTo>
                  <a:lnTo>
                    <a:pt x="15989" y="10985"/>
                  </a:lnTo>
                  <a:lnTo>
                    <a:pt x="19507" y="5130"/>
                  </a:lnTo>
                  <a:lnTo>
                    <a:pt x="196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20" name="Google Shape;4620;gefe2f4b35a_0_17"/>
            <p:cNvSpPr/>
            <p:nvPr/>
          </p:nvSpPr>
          <p:spPr>
            <a:xfrm>
              <a:off x="7549858" y="2484475"/>
              <a:ext cx="81915" cy="37464"/>
            </a:xfrm>
            <a:custGeom>
              <a:rect b="b" l="l" r="r" t="t"/>
              <a:pathLst>
                <a:path extrusionOk="0" h="37464" w="81915">
                  <a:moveTo>
                    <a:pt x="23126" y="18122"/>
                  </a:moveTo>
                  <a:lnTo>
                    <a:pt x="21018" y="9105"/>
                  </a:lnTo>
                  <a:lnTo>
                    <a:pt x="16129" y="2946"/>
                  </a:lnTo>
                  <a:lnTo>
                    <a:pt x="8089" y="0"/>
                  </a:lnTo>
                  <a:lnTo>
                    <a:pt x="3848" y="7353"/>
                  </a:lnTo>
                  <a:lnTo>
                    <a:pt x="0" y="19405"/>
                  </a:lnTo>
                  <a:lnTo>
                    <a:pt x="203" y="31000"/>
                  </a:lnTo>
                  <a:lnTo>
                    <a:pt x="8089" y="36982"/>
                  </a:lnTo>
                  <a:lnTo>
                    <a:pt x="9537" y="32207"/>
                  </a:lnTo>
                  <a:lnTo>
                    <a:pt x="13093" y="29324"/>
                  </a:lnTo>
                  <a:lnTo>
                    <a:pt x="20294" y="29324"/>
                  </a:lnTo>
                  <a:lnTo>
                    <a:pt x="21488" y="29425"/>
                  </a:lnTo>
                  <a:lnTo>
                    <a:pt x="22758" y="29616"/>
                  </a:lnTo>
                  <a:lnTo>
                    <a:pt x="23126" y="18122"/>
                  </a:lnTo>
                  <a:close/>
                </a:path>
                <a:path extrusionOk="0" h="37464" w="81915">
                  <a:moveTo>
                    <a:pt x="81724" y="7150"/>
                  </a:moveTo>
                  <a:lnTo>
                    <a:pt x="78193" y="3441"/>
                  </a:lnTo>
                  <a:lnTo>
                    <a:pt x="74879" y="1905"/>
                  </a:lnTo>
                  <a:lnTo>
                    <a:pt x="71793" y="1905"/>
                  </a:lnTo>
                  <a:lnTo>
                    <a:pt x="65938" y="3759"/>
                  </a:lnTo>
                  <a:lnTo>
                    <a:pt x="60744" y="8521"/>
                  </a:lnTo>
                  <a:lnTo>
                    <a:pt x="56222" y="15074"/>
                  </a:lnTo>
                  <a:lnTo>
                    <a:pt x="52425" y="22237"/>
                  </a:lnTo>
                  <a:lnTo>
                    <a:pt x="62115" y="20878"/>
                  </a:lnTo>
                  <a:lnTo>
                    <a:pt x="70396" y="18148"/>
                  </a:lnTo>
                  <a:lnTo>
                    <a:pt x="77000" y="13690"/>
                  </a:lnTo>
                  <a:lnTo>
                    <a:pt x="81724" y="71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21" name="Google Shape;4621;gefe2f4b35a_0_17"/>
            <p:cNvSpPr/>
            <p:nvPr/>
          </p:nvSpPr>
          <p:spPr>
            <a:xfrm>
              <a:off x="803313" y="2491155"/>
              <a:ext cx="2239645" cy="23494"/>
            </a:xfrm>
            <a:custGeom>
              <a:rect b="b" l="l" r="r" t="t"/>
              <a:pathLst>
                <a:path extrusionOk="0" h="23494" w="2239645">
                  <a:moveTo>
                    <a:pt x="44081" y="469"/>
                  </a:moveTo>
                  <a:lnTo>
                    <a:pt x="7239" y="469"/>
                  </a:lnTo>
                  <a:lnTo>
                    <a:pt x="7810" y="10960"/>
                  </a:lnTo>
                  <a:lnTo>
                    <a:pt x="3746" y="17056"/>
                  </a:lnTo>
                  <a:lnTo>
                    <a:pt x="0" y="22936"/>
                  </a:lnTo>
                  <a:lnTo>
                    <a:pt x="13233" y="19469"/>
                  </a:lnTo>
                  <a:lnTo>
                    <a:pt x="26657" y="16230"/>
                  </a:lnTo>
                  <a:lnTo>
                    <a:pt x="37769" y="10731"/>
                  </a:lnTo>
                  <a:lnTo>
                    <a:pt x="44081" y="469"/>
                  </a:lnTo>
                  <a:close/>
                </a:path>
                <a:path extrusionOk="0" h="23494" w="2239645">
                  <a:moveTo>
                    <a:pt x="2239162" y="469"/>
                  </a:moveTo>
                  <a:lnTo>
                    <a:pt x="2236533" y="165"/>
                  </a:lnTo>
                  <a:lnTo>
                    <a:pt x="2234044" y="0"/>
                  </a:lnTo>
                  <a:lnTo>
                    <a:pt x="2231720" y="0"/>
                  </a:lnTo>
                  <a:lnTo>
                    <a:pt x="2223744" y="774"/>
                  </a:lnTo>
                  <a:lnTo>
                    <a:pt x="2217407" y="3187"/>
                  </a:lnTo>
                  <a:lnTo>
                    <a:pt x="2212835" y="7391"/>
                  </a:lnTo>
                  <a:lnTo>
                    <a:pt x="2210181" y="13500"/>
                  </a:lnTo>
                  <a:lnTo>
                    <a:pt x="2218347" y="15176"/>
                  </a:lnTo>
                  <a:lnTo>
                    <a:pt x="2225738" y="17272"/>
                  </a:lnTo>
                  <a:lnTo>
                    <a:pt x="2232355" y="19850"/>
                  </a:lnTo>
                  <a:lnTo>
                    <a:pt x="2238197" y="22987"/>
                  </a:lnTo>
                  <a:lnTo>
                    <a:pt x="2239162" y="22936"/>
                  </a:lnTo>
                  <a:lnTo>
                    <a:pt x="2239162" y="46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22" name="Google Shape;4622;gefe2f4b35a_0_17"/>
            <p:cNvSpPr/>
            <p:nvPr/>
          </p:nvSpPr>
          <p:spPr>
            <a:xfrm>
              <a:off x="3013120" y="2504647"/>
              <a:ext cx="28575" cy="9525"/>
            </a:xfrm>
            <a:custGeom>
              <a:rect b="b" l="l" r="r" t="t"/>
              <a:pathLst>
                <a:path extrusionOk="0" h="9525" w="28575">
                  <a:moveTo>
                    <a:pt x="381" y="0"/>
                  </a:moveTo>
                  <a:lnTo>
                    <a:pt x="101" y="1346"/>
                  </a:lnTo>
                  <a:lnTo>
                    <a:pt x="0" y="2070"/>
                  </a:lnTo>
                  <a:lnTo>
                    <a:pt x="1117" y="1930"/>
                  </a:lnTo>
                  <a:lnTo>
                    <a:pt x="2146" y="1866"/>
                  </a:lnTo>
                  <a:lnTo>
                    <a:pt x="8483" y="1866"/>
                  </a:lnTo>
                  <a:lnTo>
                    <a:pt x="22517" y="9486"/>
                  </a:lnTo>
                  <a:lnTo>
                    <a:pt x="28397" y="9486"/>
                  </a:lnTo>
                  <a:lnTo>
                    <a:pt x="22553" y="6345"/>
                  </a:lnTo>
                  <a:lnTo>
                    <a:pt x="15936" y="3767"/>
                  </a:lnTo>
                  <a:lnTo>
                    <a:pt x="8546" y="1676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23" name="Google Shape;4623;gefe2f4b35a_0_17"/>
            <p:cNvSpPr/>
            <p:nvPr/>
          </p:nvSpPr>
          <p:spPr>
            <a:xfrm>
              <a:off x="3344632" y="2490296"/>
              <a:ext cx="17145" cy="33019"/>
            </a:xfrm>
            <a:custGeom>
              <a:rect b="b" l="l" r="r" t="t"/>
              <a:pathLst>
                <a:path extrusionOk="0" h="33019" w="17145">
                  <a:moveTo>
                    <a:pt x="11023" y="0"/>
                  </a:moveTo>
                  <a:lnTo>
                    <a:pt x="6807" y="0"/>
                  </a:lnTo>
                  <a:lnTo>
                    <a:pt x="4470" y="0"/>
                  </a:lnTo>
                  <a:lnTo>
                    <a:pt x="2044" y="2514"/>
                  </a:lnTo>
                  <a:lnTo>
                    <a:pt x="0" y="8928"/>
                  </a:lnTo>
                  <a:lnTo>
                    <a:pt x="5431" y="12417"/>
                  </a:lnTo>
                  <a:lnTo>
                    <a:pt x="6053" y="18532"/>
                  </a:lnTo>
                  <a:lnTo>
                    <a:pt x="3648" y="25405"/>
                  </a:lnTo>
                  <a:lnTo>
                    <a:pt x="0" y="31165"/>
                  </a:lnTo>
                  <a:lnTo>
                    <a:pt x="2628" y="32245"/>
                  </a:lnTo>
                  <a:lnTo>
                    <a:pt x="4864" y="32727"/>
                  </a:lnTo>
                  <a:lnTo>
                    <a:pt x="14630" y="32727"/>
                  </a:lnTo>
                  <a:lnTo>
                    <a:pt x="16738" y="24549"/>
                  </a:lnTo>
                  <a:lnTo>
                    <a:pt x="14935" y="8178"/>
                  </a:lnTo>
                  <a:lnTo>
                    <a:pt x="110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24" name="Google Shape;4624;gefe2f4b35a_0_17"/>
            <p:cNvSpPr/>
            <p:nvPr/>
          </p:nvSpPr>
          <p:spPr>
            <a:xfrm>
              <a:off x="9281492" y="2491615"/>
              <a:ext cx="26670" cy="37464"/>
            </a:xfrm>
            <a:custGeom>
              <a:rect b="b" l="l" r="r" t="t"/>
              <a:pathLst>
                <a:path extrusionOk="0" h="37464" w="26670">
                  <a:moveTo>
                    <a:pt x="14960" y="0"/>
                  </a:moveTo>
                  <a:lnTo>
                    <a:pt x="10999" y="9216"/>
                  </a:lnTo>
                  <a:lnTo>
                    <a:pt x="5751" y="17040"/>
                  </a:lnTo>
                  <a:lnTo>
                    <a:pt x="1367" y="25621"/>
                  </a:lnTo>
                  <a:lnTo>
                    <a:pt x="0" y="37109"/>
                  </a:lnTo>
                  <a:lnTo>
                    <a:pt x="13744" y="31096"/>
                  </a:lnTo>
                  <a:lnTo>
                    <a:pt x="24087" y="19459"/>
                  </a:lnTo>
                  <a:lnTo>
                    <a:pt x="26126" y="7369"/>
                  </a:lnTo>
                  <a:lnTo>
                    <a:pt x="149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25" name="Google Shape;4625;gefe2f4b35a_0_17"/>
            <p:cNvSpPr/>
            <p:nvPr/>
          </p:nvSpPr>
          <p:spPr>
            <a:xfrm>
              <a:off x="1568419" y="2499006"/>
              <a:ext cx="22859" cy="13969"/>
            </a:xfrm>
            <a:custGeom>
              <a:rect b="b" l="l" r="r" t="t"/>
              <a:pathLst>
                <a:path extrusionOk="0" h="13969" w="22859">
                  <a:moveTo>
                    <a:pt x="17132" y="0"/>
                  </a:moveTo>
                  <a:lnTo>
                    <a:pt x="14224" y="0"/>
                  </a:lnTo>
                  <a:lnTo>
                    <a:pt x="7137" y="0"/>
                  </a:lnTo>
                  <a:lnTo>
                    <a:pt x="0" y="2654"/>
                  </a:lnTo>
                  <a:lnTo>
                    <a:pt x="850" y="7708"/>
                  </a:lnTo>
                  <a:lnTo>
                    <a:pt x="3073" y="7658"/>
                  </a:lnTo>
                  <a:lnTo>
                    <a:pt x="18669" y="10795"/>
                  </a:lnTo>
                  <a:lnTo>
                    <a:pt x="22428" y="13487"/>
                  </a:lnTo>
                  <a:lnTo>
                    <a:pt x="22364" y="1346"/>
                  </a:lnTo>
                  <a:lnTo>
                    <a:pt x="20027" y="444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26" name="Google Shape;4626;gefe2f4b35a_0_17"/>
            <p:cNvSpPr/>
            <p:nvPr/>
          </p:nvSpPr>
          <p:spPr>
            <a:xfrm>
              <a:off x="1590780" y="2500355"/>
              <a:ext cx="8255" cy="13969"/>
            </a:xfrm>
            <a:custGeom>
              <a:rect b="b" l="l" r="r" t="t"/>
              <a:pathLst>
                <a:path extrusionOk="0" h="13969" w="8255">
                  <a:moveTo>
                    <a:pt x="0" y="0"/>
                  </a:moveTo>
                  <a:lnTo>
                    <a:pt x="63" y="12141"/>
                  </a:lnTo>
                  <a:lnTo>
                    <a:pt x="850" y="12700"/>
                  </a:lnTo>
                  <a:lnTo>
                    <a:pt x="1117" y="13246"/>
                  </a:lnTo>
                  <a:lnTo>
                    <a:pt x="635" y="13728"/>
                  </a:lnTo>
                  <a:lnTo>
                    <a:pt x="7797" y="6591"/>
                  </a:lnTo>
                  <a:lnTo>
                    <a:pt x="5372" y="20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27" name="Google Shape;4627;gefe2f4b35a_0_17"/>
            <p:cNvSpPr/>
            <p:nvPr/>
          </p:nvSpPr>
          <p:spPr>
            <a:xfrm>
              <a:off x="1799958" y="2499219"/>
              <a:ext cx="316230" cy="18414"/>
            </a:xfrm>
            <a:custGeom>
              <a:rect b="b" l="l" r="r" t="t"/>
              <a:pathLst>
                <a:path extrusionOk="0" h="18414" w="316230">
                  <a:moveTo>
                    <a:pt x="18122" y="6146"/>
                  </a:moveTo>
                  <a:lnTo>
                    <a:pt x="12446" y="0"/>
                  </a:lnTo>
                  <a:lnTo>
                    <a:pt x="2489" y="6032"/>
                  </a:lnTo>
                  <a:lnTo>
                    <a:pt x="0" y="10388"/>
                  </a:lnTo>
                  <a:lnTo>
                    <a:pt x="2628" y="13030"/>
                  </a:lnTo>
                  <a:lnTo>
                    <a:pt x="8077" y="13919"/>
                  </a:lnTo>
                  <a:lnTo>
                    <a:pt x="13817" y="13068"/>
                  </a:lnTo>
                  <a:lnTo>
                    <a:pt x="17868" y="10490"/>
                  </a:lnTo>
                  <a:lnTo>
                    <a:pt x="18122" y="6146"/>
                  </a:lnTo>
                  <a:close/>
                </a:path>
                <a:path extrusionOk="0" h="18414" w="316230">
                  <a:moveTo>
                    <a:pt x="316217" y="9474"/>
                  </a:moveTo>
                  <a:lnTo>
                    <a:pt x="315315" y="12471"/>
                  </a:lnTo>
                  <a:lnTo>
                    <a:pt x="315112" y="15557"/>
                  </a:lnTo>
                  <a:lnTo>
                    <a:pt x="315696" y="18389"/>
                  </a:lnTo>
                  <a:lnTo>
                    <a:pt x="316217" y="947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28" name="Google Shape;4628;gefe2f4b35a_0_17"/>
            <p:cNvSpPr/>
            <p:nvPr/>
          </p:nvSpPr>
          <p:spPr>
            <a:xfrm>
              <a:off x="2115645" y="2499218"/>
              <a:ext cx="18414" cy="29844"/>
            </a:xfrm>
            <a:custGeom>
              <a:rect b="b" l="l" r="r" t="t"/>
              <a:pathLst>
                <a:path extrusionOk="0" h="29844" w="18414">
                  <a:moveTo>
                    <a:pt x="6121" y="0"/>
                  </a:moveTo>
                  <a:lnTo>
                    <a:pt x="3467" y="2717"/>
                  </a:lnTo>
                  <a:lnTo>
                    <a:pt x="1562" y="6032"/>
                  </a:lnTo>
                  <a:lnTo>
                    <a:pt x="533" y="9461"/>
                  </a:lnTo>
                  <a:lnTo>
                    <a:pt x="0" y="18376"/>
                  </a:lnTo>
                  <a:lnTo>
                    <a:pt x="1155" y="23977"/>
                  </a:lnTo>
                  <a:lnTo>
                    <a:pt x="5410" y="28562"/>
                  </a:lnTo>
                  <a:lnTo>
                    <a:pt x="13614" y="29502"/>
                  </a:lnTo>
                  <a:lnTo>
                    <a:pt x="15826" y="18020"/>
                  </a:lnTo>
                  <a:lnTo>
                    <a:pt x="18268" y="10255"/>
                  </a:lnTo>
                  <a:lnTo>
                    <a:pt x="16511" y="4738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29" name="Google Shape;4629;gefe2f4b35a_0_17"/>
            <p:cNvSpPr/>
            <p:nvPr/>
          </p:nvSpPr>
          <p:spPr>
            <a:xfrm>
              <a:off x="3318647" y="2498957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56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02" y="14414"/>
                  </a:lnTo>
                  <a:lnTo>
                    <a:pt x="11671" y="14414"/>
                  </a:lnTo>
                  <a:lnTo>
                    <a:pt x="14985" y="12623"/>
                  </a:lnTo>
                  <a:lnTo>
                    <a:pt x="18503" y="7759"/>
                  </a:lnTo>
                  <a:lnTo>
                    <a:pt x="12026" y="2070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30" name="Google Shape;4630;gefe2f4b35a_0_17"/>
            <p:cNvSpPr/>
            <p:nvPr/>
          </p:nvSpPr>
          <p:spPr>
            <a:xfrm>
              <a:off x="10489680" y="2499218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22174" y="0"/>
                  </a:moveTo>
                  <a:lnTo>
                    <a:pt x="0" y="0"/>
                  </a:lnTo>
                  <a:lnTo>
                    <a:pt x="457" y="9832"/>
                  </a:lnTo>
                  <a:lnTo>
                    <a:pt x="3794" y="16816"/>
                  </a:lnTo>
                  <a:lnTo>
                    <a:pt x="9983" y="20982"/>
                  </a:lnTo>
                  <a:lnTo>
                    <a:pt x="18999" y="22364"/>
                  </a:lnTo>
                  <a:lnTo>
                    <a:pt x="21069" y="22326"/>
                  </a:lnTo>
                  <a:lnTo>
                    <a:pt x="22174" y="22237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31" name="Google Shape;4631;gefe2f4b35a_0_17"/>
            <p:cNvSpPr/>
            <p:nvPr/>
          </p:nvSpPr>
          <p:spPr>
            <a:xfrm>
              <a:off x="862314" y="2506713"/>
              <a:ext cx="73659" cy="35560"/>
            </a:xfrm>
            <a:custGeom>
              <a:rect b="b" l="l" r="r" t="t"/>
              <a:pathLst>
                <a:path extrusionOk="0" h="35560" w="73659">
                  <a:moveTo>
                    <a:pt x="73659" y="0"/>
                  </a:moveTo>
                  <a:lnTo>
                    <a:pt x="50550" y="2789"/>
                  </a:lnTo>
                  <a:lnTo>
                    <a:pt x="28757" y="6791"/>
                  </a:lnTo>
                  <a:lnTo>
                    <a:pt x="11000" y="14769"/>
                  </a:lnTo>
                  <a:lnTo>
                    <a:pt x="0" y="29489"/>
                  </a:lnTo>
                  <a:lnTo>
                    <a:pt x="5295" y="33464"/>
                  </a:lnTo>
                  <a:lnTo>
                    <a:pt x="12763" y="35267"/>
                  </a:lnTo>
                  <a:lnTo>
                    <a:pt x="20942" y="35267"/>
                  </a:lnTo>
                  <a:lnTo>
                    <a:pt x="38687" y="32707"/>
                  </a:lnTo>
                  <a:lnTo>
                    <a:pt x="55435" y="25501"/>
                  </a:lnTo>
                  <a:lnTo>
                    <a:pt x="68116" y="14361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32" name="Google Shape;4632;gefe2f4b35a_0_17"/>
            <p:cNvSpPr/>
            <p:nvPr/>
          </p:nvSpPr>
          <p:spPr>
            <a:xfrm>
              <a:off x="2401712" y="2506673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0548" y="0"/>
                  </a:moveTo>
                  <a:lnTo>
                    <a:pt x="8928" y="0"/>
                  </a:lnTo>
                  <a:lnTo>
                    <a:pt x="3035" y="5969"/>
                  </a:lnTo>
                  <a:lnTo>
                    <a:pt x="0" y="14782"/>
                  </a:lnTo>
                  <a:lnTo>
                    <a:pt x="1028" y="14795"/>
                  </a:lnTo>
                  <a:lnTo>
                    <a:pt x="8963" y="13734"/>
                  </a:lnTo>
                  <a:lnTo>
                    <a:pt x="14951" y="10736"/>
                  </a:lnTo>
                  <a:lnTo>
                    <a:pt x="19266" y="6078"/>
                  </a:lnTo>
                  <a:lnTo>
                    <a:pt x="22186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33" name="Google Shape;4633;gefe2f4b35a_0_17"/>
            <p:cNvSpPr/>
            <p:nvPr/>
          </p:nvSpPr>
          <p:spPr>
            <a:xfrm>
              <a:off x="4206367" y="2506052"/>
              <a:ext cx="6361430" cy="23494"/>
            </a:xfrm>
            <a:custGeom>
              <a:rect b="b" l="l" r="r" t="t"/>
              <a:pathLst>
                <a:path extrusionOk="0" h="23494" w="6361430">
                  <a:moveTo>
                    <a:pt x="36880" y="673"/>
                  </a:moveTo>
                  <a:lnTo>
                    <a:pt x="28956" y="254"/>
                  </a:lnTo>
                  <a:lnTo>
                    <a:pt x="25222" y="254"/>
                  </a:lnTo>
                  <a:lnTo>
                    <a:pt x="15709" y="838"/>
                  </a:lnTo>
                  <a:lnTo>
                    <a:pt x="7886" y="3086"/>
                  </a:lnTo>
                  <a:lnTo>
                    <a:pt x="2425" y="7708"/>
                  </a:lnTo>
                  <a:lnTo>
                    <a:pt x="0" y="15417"/>
                  </a:lnTo>
                  <a:lnTo>
                    <a:pt x="3429" y="15582"/>
                  </a:lnTo>
                  <a:lnTo>
                    <a:pt x="5067" y="15582"/>
                  </a:lnTo>
                  <a:lnTo>
                    <a:pt x="15811" y="14643"/>
                  </a:lnTo>
                  <a:lnTo>
                    <a:pt x="24663" y="11836"/>
                  </a:lnTo>
                  <a:lnTo>
                    <a:pt x="31673" y="7175"/>
                  </a:lnTo>
                  <a:lnTo>
                    <a:pt x="36880" y="673"/>
                  </a:lnTo>
                  <a:close/>
                </a:path>
                <a:path extrusionOk="0" h="23494" w="6361430">
                  <a:moveTo>
                    <a:pt x="169532" y="673"/>
                  </a:moveTo>
                  <a:lnTo>
                    <a:pt x="166725" y="215"/>
                  </a:lnTo>
                  <a:lnTo>
                    <a:pt x="164147" y="0"/>
                  </a:lnTo>
                  <a:lnTo>
                    <a:pt x="161785" y="0"/>
                  </a:lnTo>
                  <a:lnTo>
                    <a:pt x="150774" y="1955"/>
                  </a:lnTo>
                  <a:lnTo>
                    <a:pt x="142938" y="7112"/>
                  </a:lnTo>
                  <a:lnTo>
                    <a:pt x="137248" y="14389"/>
                  </a:lnTo>
                  <a:lnTo>
                    <a:pt x="132638" y="22682"/>
                  </a:lnTo>
                  <a:lnTo>
                    <a:pt x="135407" y="23139"/>
                  </a:lnTo>
                  <a:lnTo>
                    <a:pt x="137947" y="23355"/>
                  </a:lnTo>
                  <a:lnTo>
                    <a:pt x="140296" y="23355"/>
                  </a:lnTo>
                  <a:lnTo>
                    <a:pt x="151257" y="21386"/>
                  </a:lnTo>
                  <a:lnTo>
                    <a:pt x="159118" y="16217"/>
                  </a:lnTo>
                  <a:lnTo>
                    <a:pt x="164884" y="8953"/>
                  </a:lnTo>
                  <a:lnTo>
                    <a:pt x="169532" y="673"/>
                  </a:lnTo>
                  <a:close/>
                </a:path>
                <a:path extrusionOk="0" h="23494" w="6361430">
                  <a:moveTo>
                    <a:pt x="6361163" y="13589"/>
                  </a:moveTo>
                  <a:lnTo>
                    <a:pt x="6356985" y="660"/>
                  </a:lnTo>
                  <a:lnTo>
                    <a:pt x="6347231" y="1930"/>
                  </a:lnTo>
                  <a:lnTo>
                    <a:pt x="6338837" y="4584"/>
                  </a:lnTo>
                  <a:lnTo>
                    <a:pt x="6332118" y="8966"/>
                  </a:lnTo>
                  <a:lnTo>
                    <a:pt x="6327368" y="15405"/>
                  </a:lnTo>
                  <a:lnTo>
                    <a:pt x="6328626" y="15240"/>
                  </a:lnTo>
                  <a:lnTo>
                    <a:pt x="6333807" y="15176"/>
                  </a:lnTo>
                  <a:lnTo>
                    <a:pt x="6344145" y="15925"/>
                  </a:lnTo>
                  <a:lnTo>
                    <a:pt x="6355016" y="15925"/>
                  </a:lnTo>
                  <a:lnTo>
                    <a:pt x="6361163" y="135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34" name="Google Shape;4634;gefe2f4b35a_0_17"/>
            <p:cNvSpPr/>
            <p:nvPr/>
          </p:nvSpPr>
          <p:spPr>
            <a:xfrm>
              <a:off x="1237848" y="2515335"/>
              <a:ext cx="35559" cy="20955"/>
            </a:xfrm>
            <a:custGeom>
              <a:rect b="b" l="l" r="r" t="t"/>
              <a:pathLst>
                <a:path extrusionOk="0" h="20955" w="35559">
                  <a:moveTo>
                    <a:pt x="31813" y="0"/>
                  </a:moveTo>
                  <a:lnTo>
                    <a:pt x="29794" y="0"/>
                  </a:lnTo>
                  <a:lnTo>
                    <a:pt x="20490" y="1785"/>
                  </a:lnTo>
                  <a:lnTo>
                    <a:pt x="11425" y="6499"/>
                  </a:lnTo>
                  <a:lnTo>
                    <a:pt x="4096" y="13180"/>
                  </a:lnTo>
                  <a:lnTo>
                    <a:pt x="0" y="20866"/>
                  </a:lnTo>
                  <a:lnTo>
                    <a:pt x="8851" y="20866"/>
                  </a:lnTo>
                  <a:lnTo>
                    <a:pt x="28857" y="5960"/>
                  </a:lnTo>
                  <a:lnTo>
                    <a:pt x="35496" y="952"/>
                  </a:lnTo>
                  <a:lnTo>
                    <a:pt x="33743" y="304"/>
                  </a:lnTo>
                  <a:lnTo>
                    <a:pt x="318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35" name="Google Shape;4635;gefe2f4b35a_0_17"/>
            <p:cNvSpPr/>
            <p:nvPr/>
          </p:nvSpPr>
          <p:spPr>
            <a:xfrm>
              <a:off x="1246708" y="2516286"/>
              <a:ext cx="36830" cy="20319"/>
            </a:xfrm>
            <a:custGeom>
              <a:rect b="b" l="l" r="r" t="t"/>
              <a:pathLst>
                <a:path extrusionOk="0" h="20319" w="36830">
                  <a:moveTo>
                    <a:pt x="26631" y="0"/>
                  </a:moveTo>
                  <a:lnTo>
                    <a:pt x="0" y="19913"/>
                  </a:lnTo>
                  <a:lnTo>
                    <a:pt x="35382" y="19913"/>
                  </a:lnTo>
                  <a:lnTo>
                    <a:pt x="36321" y="8178"/>
                  </a:lnTo>
                  <a:lnTo>
                    <a:pt x="32448" y="2159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36" name="Google Shape;4636;gefe2f4b35a_0_17"/>
            <p:cNvSpPr/>
            <p:nvPr/>
          </p:nvSpPr>
          <p:spPr>
            <a:xfrm>
              <a:off x="10257749" y="2512596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5036" y="0"/>
                  </a:moveTo>
                  <a:lnTo>
                    <a:pt x="11391" y="0"/>
                  </a:lnTo>
                  <a:lnTo>
                    <a:pt x="2730" y="0"/>
                  </a:lnTo>
                  <a:lnTo>
                    <a:pt x="0" y="2463"/>
                  </a:lnTo>
                  <a:lnTo>
                    <a:pt x="1460" y="7391"/>
                  </a:lnTo>
                  <a:lnTo>
                    <a:pt x="5638" y="9855"/>
                  </a:lnTo>
                  <a:lnTo>
                    <a:pt x="15582" y="9855"/>
                  </a:lnTo>
                  <a:lnTo>
                    <a:pt x="21196" y="7721"/>
                  </a:lnTo>
                  <a:lnTo>
                    <a:pt x="25666" y="1485"/>
                  </a:lnTo>
                  <a:lnTo>
                    <a:pt x="19735" y="431"/>
                  </a:lnTo>
                  <a:lnTo>
                    <a:pt x="150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37" name="Google Shape;4637;gefe2f4b35a_0_17"/>
            <p:cNvSpPr/>
            <p:nvPr/>
          </p:nvSpPr>
          <p:spPr>
            <a:xfrm>
              <a:off x="795721" y="2521460"/>
              <a:ext cx="7620" cy="13969"/>
            </a:xfrm>
            <a:custGeom>
              <a:rect b="b" l="l" r="r" t="t"/>
              <a:pathLst>
                <a:path extrusionOk="0" h="13969" w="7620">
                  <a:moveTo>
                    <a:pt x="7594" y="0"/>
                  </a:moveTo>
                  <a:lnTo>
                    <a:pt x="5194" y="254"/>
                  </a:lnTo>
                  <a:lnTo>
                    <a:pt x="2641" y="342"/>
                  </a:lnTo>
                  <a:lnTo>
                    <a:pt x="0" y="355"/>
                  </a:lnTo>
                  <a:lnTo>
                    <a:pt x="152" y="13741"/>
                  </a:lnTo>
                  <a:lnTo>
                    <a:pt x="2882" y="10985"/>
                  </a:lnTo>
                  <a:lnTo>
                    <a:pt x="5308" y="664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38" name="Google Shape;4638;gefe2f4b35a_0_17"/>
            <p:cNvSpPr/>
            <p:nvPr/>
          </p:nvSpPr>
          <p:spPr>
            <a:xfrm>
              <a:off x="744372" y="2520987"/>
              <a:ext cx="1599564" cy="19050"/>
            </a:xfrm>
            <a:custGeom>
              <a:rect b="b" l="l" r="r" t="t"/>
              <a:pathLst>
                <a:path extrusionOk="0" h="19050" w="1599564">
                  <a:moveTo>
                    <a:pt x="51498" y="14224"/>
                  </a:moveTo>
                  <a:lnTo>
                    <a:pt x="51346" y="838"/>
                  </a:lnTo>
                  <a:lnTo>
                    <a:pt x="47040" y="838"/>
                  </a:lnTo>
                  <a:lnTo>
                    <a:pt x="29997" y="0"/>
                  </a:lnTo>
                  <a:lnTo>
                    <a:pt x="25946" y="0"/>
                  </a:lnTo>
                  <a:lnTo>
                    <a:pt x="16256" y="571"/>
                  </a:lnTo>
                  <a:lnTo>
                    <a:pt x="8191" y="2794"/>
                  </a:lnTo>
                  <a:lnTo>
                    <a:pt x="2527" y="7429"/>
                  </a:lnTo>
                  <a:lnTo>
                    <a:pt x="0" y="15227"/>
                  </a:lnTo>
                  <a:lnTo>
                    <a:pt x="4622" y="14986"/>
                  </a:lnTo>
                  <a:lnTo>
                    <a:pt x="14274" y="14986"/>
                  </a:lnTo>
                  <a:lnTo>
                    <a:pt x="20637" y="15862"/>
                  </a:lnTo>
                  <a:lnTo>
                    <a:pt x="31648" y="17614"/>
                  </a:lnTo>
                  <a:lnTo>
                    <a:pt x="36283" y="18491"/>
                  </a:lnTo>
                  <a:lnTo>
                    <a:pt x="44665" y="18491"/>
                  </a:lnTo>
                  <a:lnTo>
                    <a:pt x="48298" y="17449"/>
                  </a:lnTo>
                  <a:lnTo>
                    <a:pt x="51498" y="14224"/>
                  </a:lnTo>
                  <a:close/>
                </a:path>
                <a:path extrusionOk="0" h="19050" w="1599564">
                  <a:moveTo>
                    <a:pt x="1599539" y="7924"/>
                  </a:moveTo>
                  <a:lnTo>
                    <a:pt x="1598371" y="482"/>
                  </a:lnTo>
                  <a:lnTo>
                    <a:pt x="1561592" y="482"/>
                  </a:lnTo>
                  <a:lnTo>
                    <a:pt x="1560385" y="7924"/>
                  </a:lnTo>
                  <a:lnTo>
                    <a:pt x="1564144" y="13246"/>
                  </a:lnTo>
                  <a:lnTo>
                    <a:pt x="1571205" y="16433"/>
                  </a:lnTo>
                  <a:lnTo>
                    <a:pt x="1579943" y="17500"/>
                  </a:lnTo>
                  <a:lnTo>
                    <a:pt x="1588681" y="16433"/>
                  </a:lnTo>
                  <a:lnTo>
                    <a:pt x="1595755" y="13246"/>
                  </a:lnTo>
                  <a:lnTo>
                    <a:pt x="1599539" y="792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39" name="Google Shape;4639;gefe2f4b35a_0_17"/>
            <p:cNvSpPr/>
            <p:nvPr/>
          </p:nvSpPr>
          <p:spPr>
            <a:xfrm>
              <a:off x="3528792" y="2520967"/>
              <a:ext cx="29845" cy="15239"/>
            </a:xfrm>
            <a:custGeom>
              <a:rect b="b" l="l" r="r" t="t"/>
              <a:pathLst>
                <a:path extrusionOk="0" h="15239" w="29845">
                  <a:moveTo>
                    <a:pt x="24028" y="0"/>
                  </a:moveTo>
                  <a:lnTo>
                    <a:pt x="21602" y="0"/>
                  </a:lnTo>
                  <a:lnTo>
                    <a:pt x="13240" y="852"/>
                  </a:lnTo>
                  <a:lnTo>
                    <a:pt x="6724" y="3543"/>
                  </a:lnTo>
                  <a:lnTo>
                    <a:pt x="2246" y="8272"/>
                  </a:lnTo>
                  <a:lnTo>
                    <a:pt x="0" y="15240"/>
                  </a:lnTo>
                  <a:lnTo>
                    <a:pt x="9574" y="13889"/>
                  </a:lnTo>
                  <a:lnTo>
                    <a:pt x="17881" y="11191"/>
                  </a:lnTo>
                  <a:lnTo>
                    <a:pt x="24588" y="6831"/>
                  </a:lnTo>
                  <a:lnTo>
                    <a:pt x="29362" y="495"/>
                  </a:lnTo>
                  <a:lnTo>
                    <a:pt x="26619" y="165"/>
                  </a:lnTo>
                  <a:lnTo>
                    <a:pt x="240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40" name="Google Shape;4640;gefe2f4b35a_0_17"/>
            <p:cNvSpPr/>
            <p:nvPr/>
          </p:nvSpPr>
          <p:spPr>
            <a:xfrm>
              <a:off x="3116135" y="2527795"/>
              <a:ext cx="29844" cy="13335"/>
            </a:xfrm>
            <a:custGeom>
              <a:rect b="b" l="l" r="r" t="t"/>
              <a:pathLst>
                <a:path extrusionOk="0" h="13335" w="29844">
                  <a:moveTo>
                    <a:pt x="26682" y="0"/>
                  </a:moveTo>
                  <a:lnTo>
                    <a:pt x="20675" y="0"/>
                  </a:lnTo>
                  <a:lnTo>
                    <a:pt x="15786" y="0"/>
                  </a:lnTo>
                  <a:lnTo>
                    <a:pt x="8851" y="2209"/>
                  </a:lnTo>
                  <a:lnTo>
                    <a:pt x="0" y="8407"/>
                  </a:lnTo>
                  <a:lnTo>
                    <a:pt x="7467" y="11925"/>
                  </a:lnTo>
                  <a:lnTo>
                    <a:pt x="13449" y="13271"/>
                  </a:lnTo>
                  <a:lnTo>
                    <a:pt x="25209" y="13271"/>
                  </a:lnTo>
                  <a:lnTo>
                    <a:pt x="28879" y="9944"/>
                  </a:lnTo>
                  <a:lnTo>
                    <a:pt x="29603" y="3314"/>
                  </a:lnTo>
                  <a:lnTo>
                    <a:pt x="266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41" name="Google Shape;4641;gefe2f4b35a_0_17"/>
            <p:cNvSpPr/>
            <p:nvPr/>
          </p:nvSpPr>
          <p:spPr>
            <a:xfrm>
              <a:off x="5222951" y="2528721"/>
              <a:ext cx="1996440" cy="45085"/>
            </a:xfrm>
            <a:custGeom>
              <a:rect b="b" l="l" r="r" t="t"/>
              <a:pathLst>
                <a:path extrusionOk="0" h="45085" w="1996440">
                  <a:moveTo>
                    <a:pt x="51511" y="22352"/>
                  </a:moveTo>
                  <a:lnTo>
                    <a:pt x="42633" y="10680"/>
                  </a:lnTo>
                  <a:lnTo>
                    <a:pt x="34925" y="5270"/>
                  </a:lnTo>
                  <a:lnTo>
                    <a:pt x="26301" y="2806"/>
                  </a:lnTo>
                  <a:lnTo>
                    <a:pt x="14668" y="0"/>
                  </a:lnTo>
                  <a:lnTo>
                    <a:pt x="14046" y="8648"/>
                  </a:lnTo>
                  <a:lnTo>
                    <a:pt x="10045" y="13855"/>
                  </a:lnTo>
                  <a:lnTo>
                    <a:pt x="4686" y="17729"/>
                  </a:lnTo>
                  <a:lnTo>
                    <a:pt x="0" y="22352"/>
                  </a:lnTo>
                  <a:lnTo>
                    <a:pt x="3213" y="20955"/>
                  </a:lnTo>
                  <a:lnTo>
                    <a:pt x="6337" y="20396"/>
                  </a:lnTo>
                  <a:lnTo>
                    <a:pt x="15671" y="20396"/>
                  </a:lnTo>
                  <a:lnTo>
                    <a:pt x="21564" y="22860"/>
                  </a:lnTo>
                  <a:lnTo>
                    <a:pt x="32296" y="27800"/>
                  </a:lnTo>
                  <a:lnTo>
                    <a:pt x="37147" y="30276"/>
                  </a:lnTo>
                  <a:lnTo>
                    <a:pt x="45275" y="30276"/>
                  </a:lnTo>
                  <a:lnTo>
                    <a:pt x="48666" y="28244"/>
                  </a:lnTo>
                  <a:lnTo>
                    <a:pt x="51511" y="22352"/>
                  </a:lnTo>
                  <a:close/>
                </a:path>
                <a:path extrusionOk="0" h="45085" w="1996440">
                  <a:moveTo>
                    <a:pt x="621753" y="10172"/>
                  </a:moveTo>
                  <a:lnTo>
                    <a:pt x="619836" y="6553"/>
                  </a:lnTo>
                  <a:lnTo>
                    <a:pt x="616115" y="6553"/>
                  </a:lnTo>
                  <a:lnTo>
                    <a:pt x="613168" y="6553"/>
                  </a:lnTo>
                  <a:lnTo>
                    <a:pt x="609092" y="8813"/>
                  </a:lnTo>
                  <a:lnTo>
                    <a:pt x="603973" y="15100"/>
                  </a:lnTo>
                  <a:lnTo>
                    <a:pt x="608749" y="19392"/>
                  </a:lnTo>
                  <a:lnTo>
                    <a:pt x="612521" y="21005"/>
                  </a:lnTo>
                  <a:lnTo>
                    <a:pt x="619531" y="21005"/>
                  </a:lnTo>
                  <a:lnTo>
                    <a:pt x="621601" y="17399"/>
                  </a:lnTo>
                  <a:lnTo>
                    <a:pt x="621753" y="10172"/>
                  </a:lnTo>
                  <a:close/>
                </a:path>
                <a:path extrusionOk="0" h="45085" w="1996440">
                  <a:moveTo>
                    <a:pt x="1384884" y="0"/>
                  </a:moveTo>
                  <a:lnTo>
                    <a:pt x="1368044" y="5422"/>
                  </a:lnTo>
                  <a:lnTo>
                    <a:pt x="1351648" y="11252"/>
                  </a:lnTo>
                  <a:lnTo>
                    <a:pt x="1338922" y="20726"/>
                  </a:lnTo>
                  <a:lnTo>
                    <a:pt x="1333093" y="37109"/>
                  </a:lnTo>
                  <a:lnTo>
                    <a:pt x="1351165" y="33096"/>
                  </a:lnTo>
                  <a:lnTo>
                    <a:pt x="1368590" y="28321"/>
                  </a:lnTo>
                  <a:lnTo>
                    <a:pt x="1381201" y="18669"/>
                  </a:lnTo>
                  <a:lnTo>
                    <a:pt x="1384884" y="0"/>
                  </a:lnTo>
                  <a:close/>
                </a:path>
                <a:path extrusionOk="0" h="45085" w="1996440">
                  <a:moveTo>
                    <a:pt x="1967903" y="28384"/>
                  </a:moveTo>
                  <a:lnTo>
                    <a:pt x="1966722" y="22364"/>
                  </a:lnTo>
                  <a:lnTo>
                    <a:pt x="1958530" y="22047"/>
                  </a:lnTo>
                  <a:lnTo>
                    <a:pt x="1956714" y="14732"/>
                  </a:lnTo>
                  <a:lnTo>
                    <a:pt x="1948103" y="14732"/>
                  </a:lnTo>
                  <a:lnTo>
                    <a:pt x="1947037" y="14732"/>
                  </a:lnTo>
                  <a:lnTo>
                    <a:pt x="1945855" y="14846"/>
                  </a:lnTo>
                  <a:lnTo>
                    <a:pt x="1944547" y="15100"/>
                  </a:lnTo>
                  <a:lnTo>
                    <a:pt x="1942388" y="22098"/>
                  </a:lnTo>
                  <a:lnTo>
                    <a:pt x="1944662" y="27165"/>
                  </a:lnTo>
                  <a:lnTo>
                    <a:pt x="1949767" y="30238"/>
                  </a:lnTo>
                  <a:lnTo>
                    <a:pt x="1956092" y="31280"/>
                  </a:lnTo>
                  <a:lnTo>
                    <a:pt x="1962251" y="31280"/>
                  </a:lnTo>
                  <a:lnTo>
                    <a:pt x="1967903" y="28384"/>
                  </a:lnTo>
                  <a:close/>
                </a:path>
                <a:path extrusionOk="0" h="45085" w="1996440">
                  <a:moveTo>
                    <a:pt x="1996389" y="27266"/>
                  </a:moveTo>
                  <a:lnTo>
                    <a:pt x="1996020" y="15087"/>
                  </a:lnTo>
                  <a:lnTo>
                    <a:pt x="1994496" y="14909"/>
                  </a:lnTo>
                  <a:lnTo>
                    <a:pt x="1993049" y="14820"/>
                  </a:lnTo>
                  <a:lnTo>
                    <a:pt x="1991690" y="14820"/>
                  </a:lnTo>
                  <a:lnTo>
                    <a:pt x="1982063" y="16967"/>
                  </a:lnTo>
                  <a:lnTo>
                    <a:pt x="1976297" y="23037"/>
                  </a:lnTo>
                  <a:lnTo>
                    <a:pt x="1973846" y="32435"/>
                  </a:lnTo>
                  <a:lnTo>
                    <a:pt x="1974189" y="44589"/>
                  </a:lnTo>
                  <a:lnTo>
                    <a:pt x="1975726" y="44780"/>
                  </a:lnTo>
                  <a:lnTo>
                    <a:pt x="1977174" y="44869"/>
                  </a:lnTo>
                  <a:lnTo>
                    <a:pt x="1978533" y="44869"/>
                  </a:lnTo>
                  <a:lnTo>
                    <a:pt x="1988172" y="42722"/>
                  </a:lnTo>
                  <a:lnTo>
                    <a:pt x="1993950" y="36664"/>
                  </a:lnTo>
                  <a:lnTo>
                    <a:pt x="1996389" y="2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42" name="Google Shape;4642;gefe2f4b35a_0_17"/>
            <p:cNvSpPr/>
            <p:nvPr/>
          </p:nvSpPr>
          <p:spPr>
            <a:xfrm>
              <a:off x="3156823" y="2553775"/>
              <a:ext cx="33019" cy="20319"/>
            </a:xfrm>
            <a:custGeom>
              <a:rect b="b" l="l" r="r" t="t"/>
              <a:pathLst>
                <a:path extrusionOk="0" h="20319" w="33019">
                  <a:moveTo>
                    <a:pt x="26098" y="0"/>
                  </a:moveTo>
                  <a:lnTo>
                    <a:pt x="22098" y="0"/>
                  </a:lnTo>
                  <a:lnTo>
                    <a:pt x="16091" y="983"/>
                  </a:lnTo>
                  <a:lnTo>
                    <a:pt x="10163" y="3698"/>
                  </a:lnTo>
                  <a:lnTo>
                    <a:pt x="4677" y="7790"/>
                  </a:lnTo>
                  <a:lnTo>
                    <a:pt x="0" y="12903"/>
                  </a:lnTo>
                  <a:lnTo>
                    <a:pt x="139" y="19697"/>
                  </a:lnTo>
                  <a:lnTo>
                    <a:pt x="1181" y="19697"/>
                  </a:lnTo>
                  <a:lnTo>
                    <a:pt x="12002" y="18762"/>
                  </a:lnTo>
                  <a:lnTo>
                    <a:pt x="20926" y="15962"/>
                  </a:lnTo>
                  <a:lnTo>
                    <a:pt x="27930" y="11302"/>
                  </a:lnTo>
                  <a:lnTo>
                    <a:pt x="32994" y="4787"/>
                  </a:lnTo>
                  <a:lnTo>
                    <a:pt x="29908" y="1435"/>
                  </a:lnTo>
                  <a:lnTo>
                    <a:pt x="260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43" name="Google Shape;4643;gefe2f4b35a_0_17"/>
            <p:cNvSpPr/>
            <p:nvPr/>
          </p:nvSpPr>
          <p:spPr>
            <a:xfrm>
              <a:off x="72034" y="2557830"/>
              <a:ext cx="3085465" cy="17780"/>
            </a:xfrm>
            <a:custGeom>
              <a:rect b="b" l="l" r="r" t="t"/>
              <a:pathLst>
                <a:path extrusionOk="0" h="17780" w="3085465">
                  <a:moveTo>
                    <a:pt x="32537" y="13906"/>
                  </a:moveTo>
                  <a:lnTo>
                    <a:pt x="31508" y="8001"/>
                  </a:lnTo>
                  <a:lnTo>
                    <a:pt x="23075" y="6070"/>
                  </a:lnTo>
                  <a:lnTo>
                    <a:pt x="18897" y="0"/>
                  </a:lnTo>
                  <a:lnTo>
                    <a:pt x="8585" y="0"/>
                  </a:lnTo>
                  <a:lnTo>
                    <a:pt x="6604" y="0"/>
                  </a:lnTo>
                  <a:lnTo>
                    <a:pt x="4394" y="228"/>
                  </a:lnTo>
                  <a:lnTo>
                    <a:pt x="1892" y="736"/>
                  </a:lnTo>
                  <a:lnTo>
                    <a:pt x="0" y="8102"/>
                  </a:lnTo>
                  <a:lnTo>
                    <a:pt x="2844" y="13220"/>
                  </a:lnTo>
                  <a:lnTo>
                    <a:pt x="8801" y="16205"/>
                  </a:lnTo>
                  <a:lnTo>
                    <a:pt x="16256" y="17183"/>
                  </a:lnTo>
                  <a:lnTo>
                    <a:pt x="24485" y="17183"/>
                  </a:lnTo>
                  <a:lnTo>
                    <a:pt x="32537" y="13906"/>
                  </a:lnTo>
                  <a:close/>
                </a:path>
                <a:path extrusionOk="0" h="17780" w="3085465">
                  <a:moveTo>
                    <a:pt x="3084931" y="15646"/>
                  </a:moveTo>
                  <a:lnTo>
                    <a:pt x="3084792" y="8851"/>
                  </a:lnTo>
                  <a:lnTo>
                    <a:pt x="3083204" y="10947"/>
                  </a:lnTo>
                  <a:lnTo>
                    <a:pt x="3081883" y="13195"/>
                  </a:lnTo>
                  <a:lnTo>
                    <a:pt x="3080905" y="15494"/>
                  </a:lnTo>
                  <a:lnTo>
                    <a:pt x="3082290" y="15582"/>
                  </a:lnTo>
                  <a:lnTo>
                    <a:pt x="3083623" y="15633"/>
                  </a:lnTo>
                  <a:lnTo>
                    <a:pt x="3084931" y="1564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44" name="Google Shape;4644;gefe2f4b35a_0_17"/>
            <p:cNvSpPr/>
            <p:nvPr/>
          </p:nvSpPr>
          <p:spPr>
            <a:xfrm>
              <a:off x="1302327" y="255669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0789" y="0"/>
                  </a:moveTo>
                  <a:lnTo>
                    <a:pt x="18948" y="0"/>
                  </a:lnTo>
                  <a:lnTo>
                    <a:pt x="12039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39"/>
                  </a:lnTo>
                  <a:lnTo>
                    <a:pt x="1346" y="14249"/>
                  </a:lnTo>
                  <a:lnTo>
                    <a:pt x="4165" y="14249"/>
                  </a:lnTo>
                  <a:lnTo>
                    <a:pt x="10740" y="12812"/>
                  </a:lnTo>
                  <a:lnTo>
                    <a:pt x="18029" y="9386"/>
                  </a:lnTo>
                  <a:lnTo>
                    <a:pt x="23291" y="5296"/>
                  </a:lnTo>
                  <a:lnTo>
                    <a:pt x="23787" y="1866"/>
                  </a:lnTo>
                  <a:lnTo>
                    <a:pt x="22466" y="533"/>
                  </a:lnTo>
                  <a:lnTo>
                    <a:pt x="207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45" name="Google Shape;4645;gefe2f4b35a_0_17"/>
            <p:cNvSpPr/>
            <p:nvPr/>
          </p:nvSpPr>
          <p:spPr>
            <a:xfrm>
              <a:off x="4118038" y="2558566"/>
              <a:ext cx="2055495" cy="33655"/>
            </a:xfrm>
            <a:custGeom>
              <a:rect b="b" l="l" r="r" t="t"/>
              <a:pathLst>
                <a:path extrusionOk="0" h="33655" w="2055495">
                  <a:moveTo>
                    <a:pt x="44043" y="14757"/>
                  </a:moveTo>
                  <a:lnTo>
                    <a:pt x="40525" y="15697"/>
                  </a:lnTo>
                  <a:lnTo>
                    <a:pt x="37566" y="16103"/>
                  </a:lnTo>
                  <a:lnTo>
                    <a:pt x="35001" y="16103"/>
                  </a:lnTo>
                  <a:lnTo>
                    <a:pt x="26162" y="13970"/>
                  </a:lnTo>
                  <a:lnTo>
                    <a:pt x="20104" y="9080"/>
                  </a:lnTo>
                  <a:lnTo>
                    <a:pt x="14528" y="3683"/>
                  </a:lnTo>
                  <a:lnTo>
                    <a:pt x="7150" y="0"/>
                  </a:lnTo>
                  <a:lnTo>
                    <a:pt x="6680" y="8623"/>
                  </a:lnTo>
                  <a:lnTo>
                    <a:pt x="3949" y="15011"/>
                  </a:lnTo>
                  <a:lnTo>
                    <a:pt x="1028" y="21259"/>
                  </a:lnTo>
                  <a:lnTo>
                    <a:pt x="0" y="29502"/>
                  </a:lnTo>
                  <a:lnTo>
                    <a:pt x="8686" y="30137"/>
                  </a:lnTo>
                  <a:lnTo>
                    <a:pt x="16522" y="31521"/>
                  </a:lnTo>
                  <a:lnTo>
                    <a:pt x="23507" y="32905"/>
                  </a:lnTo>
                  <a:lnTo>
                    <a:pt x="29578" y="33540"/>
                  </a:lnTo>
                  <a:lnTo>
                    <a:pt x="36842" y="33540"/>
                  </a:lnTo>
                  <a:lnTo>
                    <a:pt x="41757" y="29730"/>
                  </a:lnTo>
                  <a:lnTo>
                    <a:pt x="44043" y="14757"/>
                  </a:lnTo>
                  <a:close/>
                </a:path>
                <a:path extrusionOk="0" h="33655" w="2055495">
                  <a:moveTo>
                    <a:pt x="250621" y="6527"/>
                  </a:moveTo>
                  <a:lnTo>
                    <a:pt x="243103" y="0"/>
                  </a:lnTo>
                  <a:lnTo>
                    <a:pt x="242989" y="11087"/>
                  </a:lnTo>
                  <a:lnTo>
                    <a:pt x="237604" y="16827"/>
                  </a:lnTo>
                  <a:lnTo>
                    <a:pt x="231241" y="21526"/>
                  </a:lnTo>
                  <a:lnTo>
                    <a:pt x="228168" y="29502"/>
                  </a:lnTo>
                  <a:lnTo>
                    <a:pt x="230149" y="30327"/>
                  </a:lnTo>
                  <a:lnTo>
                    <a:pt x="232079" y="30708"/>
                  </a:lnTo>
                  <a:lnTo>
                    <a:pt x="233934" y="30708"/>
                  </a:lnTo>
                  <a:lnTo>
                    <a:pt x="244195" y="26492"/>
                  </a:lnTo>
                  <a:lnTo>
                    <a:pt x="250367" y="16891"/>
                  </a:lnTo>
                  <a:lnTo>
                    <a:pt x="250621" y="6527"/>
                  </a:lnTo>
                  <a:close/>
                </a:path>
                <a:path extrusionOk="0" h="33655" w="2055495">
                  <a:moveTo>
                    <a:pt x="2055177" y="15354"/>
                  </a:moveTo>
                  <a:lnTo>
                    <a:pt x="2053805" y="6959"/>
                  </a:lnTo>
                  <a:lnTo>
                    <a:pt x="2050503" y="2768"/>
                  </a:lnTo>
                  <a:lnTo>
                    <a:pt x="2046046" y="2768"/>
                  </a:lnTo>
                  <a:lnTo>
                    <a:pt x="2042210" y="2768"/>
                  </a:lnTo>
                  <a:lnTo>
                    <a:pt x="2037511" y="5880"/>
                  </a:lnTo>
                  <a:lnTo>
                    <a:pt x="2032876" y="14757"/>
                  </a:lnTo>
                  <a:lnTo>
                    <a:pt x="2039150" y="18199"/>
                  </a:lnTo>
                  <a:lnTo>
                    <a:pt x="2043849" y="19545"/>
                  </a:lnTo>
                  <a:lnTo>
                    <a:pt x="2053247" y="19545"/>
                  </a:lnTo>
                  <a:lnTo>
                    <a:pt x="2055177" y="1535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46" name="Google Shape;4646;gefe2f4b35a_0_17"/>
            <p:cNvSpPr/>
            <p:nvPr/>
          </p:nvSpPr>
          <p:spPr>
            <a:xfrm>
              <a:off x="2077727" y="2565739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6885" y="0"/>
                  </a:moveTo>
                  <a:lnTo>
                    <a:pt x="16618" y="2050"/>
                  </a:lnTo>
                  <a:lnTo>
                    <a:pt x="9551" y="7329"/>
                  </a:lnTo>
                  <a:lnTo>
                    <a:pt x="4431" y="14525"/>
                  </a:lnTo>
                  <a:lnTo>
                    <a:pt x="0" y="22326"/>
                  </a:lnTo>
                  <a:lnTo>
                    <a:pt x="2603" y="22593"/>
                  </a:lnTo>
                  <a:lnTo>
                    <a:pt x="5092" y="22733"/>
                  </a:lnTo>
                  <a:lnTo>
                    <a:pt x="7429" y="22733"/>
                  </a:lnTo>
                  <a:lnTo>
                    <a:pt x="17353" y="21571"/>
                  </a:lnTo>
                  <a:lnTo>
                    <a:pt x="24661" y="17749"/>
                  </a:lnTo>
                  <a:lnTo>
                    <a:pt x="28833" y="10758"/>
                  </a:lnTo>
                  <a:lnTo>
                    <a:pt x="29349" y="88"/>
                  </a:lnTo>
                  <a:lnTo>
                    <a:pt x="268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47" name="Google Shape;4647;gefe2f4b35a_0_17"/>
            <p:cNvSpPr/>
            <p:nvPr/>
          </p:nvSpPr>
          <p:spPr>
            <a:xfrm>
              <a:off x="2674175" y="2565818"/>
              <a:ext cx="2495550" cy="20319"/>
            </a:xfrm>
            <a:custGeom>
              <a:rect b="b" l="l" r="r" t="t"/>
              <a:pathLst>
                <a:path extrusionOk="0" h="20319" w="2495550">
                  <a:moveTo>
                    <a:pt x="14693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93" y="14973"/>
                  </a:lnTo>
                  <a:lnTo>
                    <a:pt x="14693" y="0"/>
                  </a:lnTo>
                  <a:close/>
                </a:path>
                <a:path extrusionOk="0" h="20319" w="2495550">
                  <a:moveTo>
                    <a:pt x="1650174" y="0"/>
                  </a:moveTo>
                  <a:lnTo>
                    <a:pt x="1628076" y="0"/>
                  </a:lnTo>
                  <a:lnTo>
                    <a:pt x="1628076" y="14973"/>
                  </a:lnTo>
                  <a:lnTo>
                    <a:pt x="1650174" y="14973"/>
                  </a:lnTo>
                  <a:lnTo>
                    <a:pt x="1650174" y="0"/>
                  </a:lnTo>
                  <a:close/>
                </a:path>
                <a:path extrusionOk="0" h="20319" w="2495550">
                  <a:moveTo>
                    <a:pt x="2495016" y="10706"/>
                  </a:moveTo>
                  <a:lnTo>
                    <a:pt x="2492870" y="3975"/>
                  </a:lnTo>
                  <a:lnTo>
                    <a:pt x="2482316" y="12"/>
                  </a:lnTo>
                  <a:lnTo>
                    <a:pt x="2479738" y="14909"/>
                  </a:lnTo>
                  <a:lnTo>
                    <a:pt x="2482786" y="19875"/>
                  </a:lnTo>
                  <a:lnTo>
                    <a:pt x="2486558" y="19875"/>
                  </a:lnTo>
                  <a:lnTo>
                    <a:pt x="2491867" y="17056"/>
                  </a:lnTo>
                  <a:lnTo>
                    <a:pt x="2495016" y="107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48" name="Google Shape;4648;gefe2f4b35a_0_17"/>
            <p:cNvSpPr/>
            <p:nvPr/>
          </p:nvSpPr>
          <p:spPr>
            <a:xfrm>
              <a:off x="162547" y="2573311"/>
              <a:ext cx="1539875" cy="22860"/>
            </a:xfrm>
            <a:custGeom>
              <a:rect b="b" l="l" r="r" t="t"/>
              <a:pathLst>
                <a:path extrusionOk="0" h="22860" w="1539875">
                  <a:moveTo>
                    <a:pt x="2255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9817" y="22237"/>
                  </a:lnTo>
                  <a:lnTo>
                    <a:pt x="14008" y="17284"/>
                  </a:lnTo>
                  <a:lnTo>
                    <a:pt x="18249" y="12369"/>
                  </a:lnTo>
                  <a:lnTo>
                    <a:pt x="22555" y="7493"/>
                  </a:lnTo>
                  <a:close/>
                </a:path>
                <a:path extrusionOk="0" h="22860" w="1539875">
                  <a:moveTo>
                    <a:pt x="1539417" y="0"/>
                  </a:moveTo>
                  <a:lnTo>
                    <a:pt x="1517205" y="0"/>
                  </a:lnTo>
                  <a:lnTo>
                    <a:pt x="1517205" y="14744"/>
                  </a:lnTo>
                  <a:lnTo>
                    <a:pt x="1539417" y="14744"/>
                  </a:lnTo>
                  <a:lnTo>
                    <a:pt x="15394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49" name="Google Shape;4649;gefe2f4b35a_0_17"/>
            <p:cNvSpPr/>
            <p:nvPr/>
          </p:nvSpPr>
          <p:spPr>
            <a:xfrm>
              <a:off x="172361" y="2580802"/>
              <a:ext cx="41910" cy="15239"/>
            </a:xfrm>
            <a:custGeom>
              <a:rect b="b" l="l" r="r" t="t"/>
              <a:pathLst>
                <a:path extrusionOk="0" h="15239" w="41910">
                  <a:moveTo>
                    <a:pt x="41694" y="0"/>
                  </a:moveTo>
                  <a:lnTo>
                    <a:pt x="12750" y="0"/>
                  </a:lnTo>
                  <a:lnTo>
                    <a:pt x="4190" y="9791"/>
                  </a:lnTo>
                  <a:lnTo>
                    <a:pt x="0" y="14744"/>
                  </a:lnTo>
                  <a:lnTo>
                    <a:pt x="41694" y="14744"/>
                  </a:lnTo>
                  <a:lnTo>
                    <a:pt x="416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50" name="Google Shape;4650;gefe2f4b35a_0_17"/>
            <p:cNvSpPr/>
            <p:nvPr/>
          </p:nvSpPr>
          <p:spPr>
            <a:xfrm>
              <a:off x="2667025" y="2579039"/>
              <a:ext cx="4524375" cy="33655"/>
            </a:xfrm>
            <a:custGeom>
              <a:rect b="b" l="l" r="r" t="t"/>
              <a:pathLst>
                <a:path extrusionOk="0" h="33655" w="4524375">
                  <a:moveTo>
                    <a:pt x="16395" y="15062"/>
                  </a:moveTo>
                  <a:lnTo>
                    <a:pt x="14084" y="8864"/>
                  </a:lnTo>
                  <a:lnTo>
                    <a:pt x="8699" y="8864"/>
                  </a:lnTo>
                  <a:lnTo>
                    <a:pt x="8204" y="8864"/>
                  </a:lnTo>
                  <a:lnTo>
                    <a:pt x="7696" y="8915"/>
                  </a:lnTo>
                  <a:lnTo>
                    <a:pt x="7150" y="9029"/>
                  </a:lnTo>
                  <a:lnTo>
                    <a:pt x="6921" y="13093"/>
                  </a:lnTo>
                  <a:lnTo>
                    <a:pt x="6464" y="16827"/>
                  </a:lnTo>
                  <a:lnTo>
                    <a:pt x="1638" y="16827"/>
                  </a:lnTo>
                  <a:lnTo>
                    <a:pt x="876" y="16725"/>
                  </a:lnTo>
                  <a:lnTo>
                    <a:pt x="0" y="16522"/>
                  </a:lnTo>
                  <a:lnTo>
                    <a:pt x="0" y="31381"/>
                  </a:lnTo>
                  <a:lnTo>
                    <a:pt x="2425" y="32956"/>
                  </a:lnTo>
                  <a:lnTo>
                    <a:pt x="4584" y="33629"/>
                  </a:lnTo>
                  <a:lnTo>
                    <a:pt x="12217" y="33629"/>
                  </a:lnTo>
                  <a:lnTo>
                    <a:pt x="15455" y="27432"/>
                  </a:lnTo>
                  <a:lnTo>
                    <a:pt x="16395" y="15062"/>
                  </a:lnTo>
                  <a:close/>
                </a:path>
                <a:path extrusionOk="0" h="33655" w="4524375">
                  <a:moveTo>
                    <a:pt x="4524159" y="19126"/>
                  </a:moveTo>
                  <a:lnTo>
                    <a:pt x="4524121" y="6375"/>
                  </a:lnTo>
                  <a:lnTo>
                    <a:pt x="4520882" y="0"/>
                  </a:lnTo>
                  <a:lnTo>
                    <a:pt x="4514405" y="0"/>
                  </a:lnTo>
                  <a:lnTo>
                    <a:pt x="4512526" y="0"/>
                  </a:lnTo>
                  <a:lnTo>
                    <a:pt x="4510379" y="533"/>
                  </a:lnTo>
                  <a:lnTo>
                    <a:pt x="4507954" y="1765"/>
                  </a:lnTo>
                  <a:lnTo>
                    <a:pt x="4507954" y="23660"/>
                  </a:lnTo>
                  <a:lnTo>
                    <a:pt x="4510430" y="24942"/>
                  </a:lnTo>
                  <a:lnTo>
                    <a:pt x="4512615" y="25488"/>
                  </a:lnTo>
                  <a:lnTo>
                    <a:pt x="4520946" y="25488"/>
                  </a:lnTo>
                  <a:lnTo>
                    <a:pt x="4524159" y="1912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51" name="Google Shape;4651;gefe2f4b35a_0_17"/>
            <p:cNvSpPr/>
            <p:nvPr/>
          </p:nvSpPr>
          <p:spPr>
            <a:xfrm>
              <a:off x="3262722" y="2595350"/>
              <a:ext cx="45085" cy="31750"/>
            </a:xfrm>
            <a:custGeom>
              <a:rect b="b" l="l" r="r" t="t"/>
              <a:pathLst>
                <a:path extrusionOk="0" h="31750" w="45085">
                  <a:moveTo>
                    <a:pt x="35191" y="0"/>
                  </a:moveTo>
                  <a:lnTo>
                    <a:pt x="32194" y="63"/>
                  </a:lnTo>
                  <a:lnTo>
                    <a:pt x="30403" y="203"/>
                  </a:lnTo>
                  <a:lnTo>
                    <a:pt x="35394" y="12928"/>
                  </a:lnTo>
                  <a:lnTo>
                    <a:pt x="30022" y="15087"/>
                  </a:lnTo>
                  <a:lnTo>
                    <a:pt x="20586" y="15087"/>
                  </a:lnTo>
                  <a:lnTo>
                    <a:pt x="12293" y="14503"/>
                  </a:lnTo>
                  <a:lnTo>
                    <a:pt x="4508" y="14503"/>
                  </a:lnTo>
                  <a:lnTo>
                    <a:pt x="0" y="15849"/>
                  </a:lnTo>
                  <a:lnTo>
                    <a:pt x="787" y="22555"/>
                  </a:lnTo>
                  <a:lnTo>
                    <a:pt x="2400" y="22263"/>
                  </a:lnTo>
                  <a:lnTo>
                    <a:pt x="3848" y="22136"/>
                  </a:lnTo>
                  <a:lnTo>
                    <a:pt x="10680" y="22136"/>
                  </a:lnTo>
                  <a:lnTo>
                    <a:pt x="23812" y="31140"/>
                  </a:lnTo>
                  <a:lnTo>
                    <a:pt x="31661" y="31140"/>
                  </a:lnTo>
                  <a:lnTo>
                    <a:pt x="34366" y="30759"/>
                  </a:lnTo>
                  <a:lnTo>
                    <a:pt x="37604" y="29819"/>
                  </a:lnTo>
                  <a:lnTo>
                    <a:pt x="39085" y="19491"/>
                  </a:lnTo>
                  <a:lnTo>
                    <a:pt x="43589" y="9871"/>
                  </a:lnTo>
                  <a:lnTo>
                    <a:pt x="44498" y="2769"/>
                  </a:lnTo>
                  <a:lnTo>
                    <a:pt x="351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52" name="Google Shape;4652;gefe2f4b35a_0_17"/>
            <p:cNvSpPr/>
            <p:nvPr/>
          </p:nvSpPr>
          <p:spPr>
            <a:xfrm>
              <a:off x="3640818" y="2595552"/>
              <a:ext cx="11429" cy="22860"/>
            </a:xfrm>
            <a:custGeom>
              <a:rect b="b" l="l" r="r" t="t"/>
              <a:pathLst>
                <a:path extrusionOk="0" h="22860" w="11429">
                  <a:moveTo>
                    <a:pt x="5629" y="0"/>
                  </a:moveTo>
                  <a:lnTo>
                    <a:pt x="3328" y="6375"/>
                  </a:lnTo>
                  <a:lnTo>
                    <a:pt x="342" y="12385"/>
                  </a:lnTo>
                  <a:lnTo>
                    <a:pt x="0" y="17791"/>
                  </a:lnTo>
                  <a:lnTo>
                    <a:pt x="5629" y="22352"/>
                  </a:lnTo>
                  <a:lnTo>
                    <a:pt x="7975" y="15826"/>
                  </a:lnTo>
                  <a:lnTo>
                    <a:pt x="11020" y="9832"/>
                  </a:lnTo>
                  <a:lnTo>
                    <a:pt x="11369" y="4510"/>
                  </a:lnTo>
                  <a:lnTo>
                    <a:pt x="562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53" name="Google Shape;4653;gefe2f4b35a_0_17"/>
            <p:cNvSpPr/>
            <p:nvPr/>
          </p:nvSpPr>
          <p:spPr>
            <a:xfrm>
              <a:off x="1698358" y="2608833"/>
              <a:ext cx="659130" cy="25400"/>
            </a:xfrm>
            <a:custGeom>
              <a:rect b="b" l="l" r="r" t="t"/>
              <a:pathLst>
                <a:path extrusionOk="0" h="25400" w="659130">
                  <a:moveTo>
                    <a:pt x="25730" y="1587"/>
                  </a:moveTo>
                  <a:lnTo>
                    <a:pt x="19659" y="457"/>
                  </a:lnTo>
                  <a:lnTo>
                    <a:pt x="14871" y="0"/>
                  </a:lnTo>
                  <a:lnTo>
                    <a:pt x="11188" y="0"/>
                  </a:lnTo>
                  <a:lnTo>
                    <a:pt x="2667" y="0"/>
                  </a:lnTo>
                  <a:lnTo>
                    <a:pt x="0" y="2476"/>
                  </a:lnTo>
                  <a:lnTo>
                    <a:pt x="1511" y="7416"/>
                  </a:lnTo>
                  <a:lnTo>
                    <a:pt x="5676" y="9893"/>
                  </a:lnTo>
                  <a:lnTo>
                    <a:pt x="15608" y="9893"/>
                  </a:lnTo>
                  <a:lnTo>
                    <a:pt x="21209" y="7785"/>
                  </a:lnTo>
                  <a:lnTo>
                    <a:pt x="25730" y="1587"/>
                  </a:lnTo>
                  <a:close/>
                </a:path>
                <a:path extrusionOk="0" h="25400" w="659130">
                  <a:moveTo>
                    <a:pt x="659041" y="16332"/>
                  </a:moveTo>
                  <a:lnTo>
                    <a:pt x="657110" y="14566"/>
                  </a:lnTo>
                  <a:lnTo>
                    <a:pt x="655345" y="13233"/>
                  </a:lnTo>
                  <a:lnTo>
                    <a:pt x="653745" y="12280"/>
                  </a:lnTo>
                  <a:lnTo>
                    <a:pt x="650608" y="15532"/>
                  </a:lnTo>
                  <a:lnTo>
                    <a:pt x="647179" y="19380"/>
                  </a:lnTo>
                  <a:lnTo>
                    <a:pt x="643509" y="23329"/>
                  </a:lnTo>
                  <a:lnTo>
                    <a:pt x="644410" y="24218"/>
                  </a:lnTo>
                  <a:lnTo>
                    <a:pt x="645604" y="24777"/>
                  </a:lnTo>
                  <a:lnTo>
                    <a:pt x="649986" y="24777"/>
                  </a:lnTo>
                  <a:lnTo>
                    <a:pt x="654011" y="22542"/>
                  </a:lnTo>
                  <a:lnTo>
                    <a:pt x="659041" y="163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54" name="Google Shape;4654;gefe2f4b35a_0_17"/>
            <p:cNvSpPr/>
            <p:nvPr/>
          </p:nvSpPr>
          <p:spPr>
            <a:xfrm>
              <a:off x="1128445" y="2619095"/>
              <a:ext cx="1288414" cy="21589"/>
            </a:xfrm>
            <a:custGeom>
              <a:rect b="b" l="l" r="r" t="t"/>
              <a:pathLst>
                <a:path extrusionOk="0" h="21589" w="1288414">
                  <a:moveTo>
                    <a:pt x="21056" y="13563"/>
                  </a:moveTo>
                  <a:lnTo>
                    <a:pt x="14147" y="9537"/>
                  </a:lnTo>
                  <a:lnTo>
                    <a:pt x="9271" y="8026"/>
                  </a:lnTo>
                  <a:lnTo>
                    <a:pt x="6019" y="8026"/>
                  </a:lnTo>
                  <a:lnTo>
                    <a:pt x="1244" y="8026"/>
                  </a:lnTo>
                  <a:lnTo>
                    <a:pt x="0" y="11277"/>
                  </a:lnTo>
                  <a:lnTo>
                    <a:pt x="2044" y="17767"/>
                  </a:lnTo>
                  <a:lnTo>
                    <a:pt x="5346" y="21018"/>
                  </a:lnTo>
                  <a:lnTo>
                    <a:pt x="13042" y="21018"/>
                  </a:lnTo>
                  <a:lnTo>
                    <a:pt x="17030" y="19050"/>
                  </a:lnTo>
                  <a:lnTo>
                    <a:pt x="21056" y="13563"/>
                  </a:lnTo>
                  <a:close/>
                </a:path>
                <a:path extrusionOk="0" h="21589" w="1288414">
                  <a:moveTo>
                    <a:pt x="1223645" y="2032"/>
                  </a:moveTo>
                  <a:lnTo>
                    <a:pt x="1221244" y="596"/>
                  </a:lnTo>
                  <a:lnTo>
                    <a:pt x="1219200" y="0"/>
                  </a:lnTo>
                  <a:lnTo>
                    <a:pt x="1217510" y="0"/>
                  </a:lnTo>
                  <a:lnTo>
                    <a:pt x="1213345" y="0"/>
                  </a:lnTo>
                  <a:lnTo>
                    <a:pt x="1211351" y="3632"/>
                  </a:lnTo>
                  <a:lnTo>
                    <a:pt x="1211300" y="9474"/>
                  </a:lnTo>
                  <a:lnTo>
                    <a:pt x="1212011" y="11684"/>
                  </a:lnTo>
                  <a:lnTo>
                    <a:pt x="1213421" y="13081"/>
                  </a:lnTo>
                  <a:lnTo>
                    <a:pt x="1217091" y="9131"/>
                  </a:lnTo>
                  <a:lnTo>
                    <a:pt x="1220508" y="5283"/>
                  </a:lnTo>
                  <a:lnTo>
                    <a:pt x="1223645" y="2032"/>
                  </a:lnTo>
                  <a:close/>
                </a:path>
                <a:path extrusionOk="0" h="21589" w="1288414">
                  <a:moveTo>
                    <a:pt x="1287995" y="6070"/>
                  </a:moveTo>
                  <a:lnTo>
                    <a:pt x="1265796" y="20701"/>
                  </a:lnTo>
                  <a:lnTo>
                    <a:pt x="1267447" y="20739"/>
                  </a:lnTo>
                  <a:lnTo>
                    <a:pt x="1278978" y="20739"/>
                  </a:lnTo>
                  <a:lnTo>
                    <a:pt x="1284897" y="14884"/>
                  </a:lnTo>
                  <a:lnTo>
                    <a:pt x="1287995" y="607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55" name="Google Shape;4655;gefe2f4b35a_0_17"/>
            <p:cNvSpPr/>
            <p:nvPr/>
          </p:nvSpPr>
          <p:spPr>
            <a:xfrm>
              <a:off x="3020479" y="2624162"/>
              <a:ext cx="4721859" cy="23494"/>
            </a:xfrm>
            <a:custGeom>
              <a:rect b="b" l="l" r="r" t="t"/>
              <a:pathLst>
                <a:path extrusionOk="0" h="23494" w="4721859">
                  <a:moveTo>
                    <a:pt x="21983" y="1003"/>
                  </a:moveTo>
                  <a:lnTo>
                    <a:pt x="20320" y="304"/>
                  </a:lnTo>
                  <a:lnTo>
                    <a:pt x="18618" y="0"/>
                  </a:lnTo>
                  <a:lnTo>
                    <a:pt x="16941" y="0"/>
                  </a:lnTo>
                  <a:lnTo>
                    <a:pt x="7378" y="3263"/>
                  </a:lnTo>
                  <a:lnTo>
                    <a:pt x="863" y="10629"/>
                  </a:lnTo>
                  <a:lnTo>
                    <a:pt x="0" y="18491"/>
                  </a:lnTo>
                  <a:lnTo>
                    <a:pt x="7353" y="23241"/>
                  </a:lnTo>
                  <a:lnTo>
                    <a:pt x="9994" y="16624"/>
                  </a:lnTo>
                  <a:lnTo>
                    <a:pt x="14338" y="11785"/>
                  </a:lnTo>
                  <a:lnTo>
                    <a:pt x="18846" y="7112"/>
                  </a:lnTo>
                  <a:lnTo>
                    <a:pt x="21983" y="1003"/>
                  </a:lnTo>
                  <a:close/>
                </a:path>
                <a:path extrusionOk="0" h="23494" w="4721859">
                  <a:moveTo>
                    <a:pt x="4721606" y="23253"/>
                  </a:moveTo>
                  <a:lnTo>
                    <a:pt x="4720793" y="14859"/>
                  </a:lnTo>
                  <a:lnTo>
                    <a:pt x="4717821" y="8547"/>
                  </a:lnTo>
                  <a:lnTo>
                    <a:pt x="4713071" y="4013"/>
                  </a:lnTo>
                  <a:lnTo>
                    <a:pt x="4706912" y="1016"/>
                  </a:lnTo>
                  <a:lnTo>
                    <a:pt x="4707217" y="11163"/>
                  </a:lnTo>
                  <a:lnTo>
                    <a:pt x="4703521" y="17145"/>
                  </a:lnTo>
                  <a:lnTo>
                    <a:pt x="4699444" y="23253"/>
                  </a:lnTo>
                  <a:lnTo>
                    <a:pt x="4721606" y="2325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56" name="Google Shape;4656;gefe2f4b35a_0_17"/>
            <p:cNvSpPr/>
            <p:nvPr/>
          </p:nvSpPr>
          <p:spPr>
            <a:xfrm>
              <a:off x="2473225" y="2633604"/>
              <a:ext cx="24764" cy="15239"/>
            </a:xfrm>
            <a:custGeom>
              <a:rect b="b" l="l" r="r" t="t"/>
              <a:pathLst>
                <a:path extrusionOk="0" h="15239" w="24764">
                  <a:moveTo>
                    <a:pt x="0" y="0"/>
                  </a:moveTo>
                  <a:lnTo>
                    <a:pt x="406" y="13919"/>
                  </a:lnTo>
                  <a:lnTo>
                    <a:pt x="7988" y="14731"/>
                  </a:lnTo>
                  <a:lnTo>
                    <a:pt x="18516" y="14731"/>
                  </a:lnTo>
                  <a:lnTo>
                    <a:pt x="23939" y="13004"/>
                  </a:lnTo>
                  <a:lnTo>
                    <a:pt x="24307" y="6197"/>
                  </a:lnTo>
                  <a:lnTo>
                    <a:pt x="16865" y="4775"/>
                  </a:lnTo>
                  <a:lnTo>
                    <a:pt x="7937" y="12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57" name="Google Shape;4657;gefe2f4b35a_0_17"/>
            <p:cNvSpPr/>
            <p:nvPr/>
          </p:nvSpPr>
          <p:spPr>
            <a:xfrm>
              <a:off x="2453225" y="2633202"/>
              <a:ext cx="20955" cy="14605"/>
            </a:xfrm>
            <a:custGeom>
              <a:rect b="b" l="l" r="r" t="t"/>
              <a:pathLst>
                <a:path extrusionOk="0" h="14605" w="20955">
                  <a:moveTo>
                    <a:pt x="16700" y="0"/>
                  </a:moveTo>
                  <a:lnTo>
                    <a:pt x="15138" y="0"/>
                  </a:lnTo>
                  <a:lnTo>
                    <a:pt x="7810" y="0"/>
                  </a:lnTo>
                  <a:lnTo>
                    <a:pt x="1955" y="3263"/>
                  </a:lnTo>
                  <a:lnTo>
                    <a:pt x="0" y="14198"/>
                  </a:lnTo>
                  <a:lnTo>
                    <a:pt x="2032" y="13512"/>
                  </a:lnTo>
                  <a:lnTo>
                    <a:pt x="4508" y="13258"/>
                  </a:lnTo>
                  <a:lnTo>
                    <a:pt x="10947" y="13258"/>
                  </a:lnTo>
                  <a:lnTo>
                    <a:pt x="20408" y="14325"/>
                  </a:lnTo>
                  <a:lnTo>
                    <a:pt x="20002" y="406"/>
                  </a:lnTo>
                  <a:lnTo>
                    <a:pt x="18326" y="152"/>
                  </a:lnTo>
                  <a:lnTo>
                    <a:pt x="167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58" name="Google Shape;4658;gefe2f4b35a_0_17"/>
            <p:cNvSpPr/>
            <p:nvPr/>
          </p:nvSpPr>
          <p:spPr>
            <a:xfrm>
              <a:off x="2652077" y="2630868"/>
              <a:ext cx="817879" cy="31750"/>
            </a:xfrm>
            <a:custGeom>
              <a:rect b="b" l="l" r="r" t="t"/>
              <a:pathLst>
                <a:path extrusionOk="0" h="31750" w="817879">
                  <a:moveTo>
                    <a:pt x="16192" y="6438"/>
                  </a:moveTo>
                  <a:lnTo>
                    <a:pt x="12966" y="0"/>
                  </a:lnTo>
                  <a:lnTo>
                    <a:pt x="6489" y="0"/>
                  </a:lnTo>
                  <a:lnTo>
                    <a:pt x="4597" y="0"/>
                  </a:lnTo>
                  <a:lnTo>
                    <a:pt x="2438" y="546"/>
                  </a:lnTo>
                  <a:lnTo>
                    <a:pt x="0" y="1790"/>
                  </a:lnTo>
                  <a:lnTo>
                    <a:pt x="0" y="24041"/>
                  </a:lnTo>
                  <a:lnTo>
                    <a:pt x="2374" y="25209"/>
                  </a:lnTo>
                  <a:lnTo>
                    <a:pt x="4483" y="25730"/>
                  </a:lnTo>
                  <a:lnTo>
                    <a:pt x="12865" y="25730"/>
                  </a:lnTo>
                  <a:lnTo>
                    <a:pt x="16141" y="19304"/>
                  </a:lnTo>
                  <a:lnTo>
                    <a:pt x="16192" y="6438"/>
                  </a:lnTo>
                  <a:close/>
                </a:path>
                <a:path extrusionOk="0" h="31750" w="817879">
                  <a:moveTo>
                    <a:pt x="817727" y="1790"/>
                  </a:moveTo>
                  <a:lnTo>
                    <a:pt x="803008" y="1790"/>
                  </a:lnTo>
                  <a:lnTo>
                    <a:pt x="798423" y="2032"/>
                  </a:lnTo>
                  <a:lnTo>
                    <a:pt x="794131" y="2946"/>
                  </a:lnTo>
                  <a:lnTo>
                    <a:pt x="795515" y="8928"/>
                  </a:lnTo>
                  <a:lnTo>
                    <a:pt x="797255" y="8813"/>
                  </a:lnTo>
                  <a:lnTo>
                    <a:pt x="797979" y="8813"/>
                  </a:lnTo>
                  <a:lnTo>
                    <a:pt x="802525" y="12204"/>
                  </a:lnTo>
                  <a:lnTo>
                    <a:pt x="797560" y="19723"/>
                  </a:lnTo>
                  <a:lnTo>
                    <a:pt x="794054" y="27406"/>
                  </a:lnTo>
                  <a:lnTo>
                    <a:pt x="803008" y="31292"/>
                  </a:lnTo>
                  <a:lnTo>
                    <a:pt x="806335" y="23609"/>
                  </a:lnTo>
                  <a:lnTo>
                    <a:pt x="814247" y="9486"/>
                  </a:lnTo>
                  <a:lnTo>
                    <a:pt x="817727" y="179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59" name="Google Shape;4659;gefe2f4b35a_0_17"/>
            <p:cNvSpPr/>
            <p:nvPr/>
          </p:nvSpPr>
          <p:spPr>
            <a:xfrm>
              <a:off x="1053604" y="2646069"/>
              <a:ext cx="1466214" cy="39369"/>
            </a:xfrm>
            <a:custGeom>
              <a:rect b="b" l="l" r="r" t="t"/>
              <a:pathLst>
                <a:path extrusionOk="0" h="39369" w="1466214">
                  <a:moveTo>
                    <a:pt x="36906" y="16090"/>
                  </a:moveTo>
                  <a:lnTo>
                    <a:pt x="29540" y="12446"/>
                  </a:lnTo>
                  <a:lnTo>
                    <a:pt x="23964" y="7048"/>
                  </a:lnTo>
                  <a:lnTo>
                    <a:pt x="17894" y="2133"/>
                  </a:lnTo>
                  <a:lnTo>
                    <a:pt x="9017" y="0"/>
                  </a:lnTo>
                  <a:lnTo>
                    <a:pt x="6464" y="0"/>
                  </a:lnTo>
                  <a:lnTo>
                    <a:pt x="3505" y="406"/>
                  </a:lnTo>
                  <a:lnTo>
                    <a:pt x="0" y="1346"/>
                  </a:lnTo>
                  <a:lnTo>
                    <a:pt x="3302" y="10782"/>
                  </a:lnTo>
                  <a:lnTo>
                    <a:pt x="9791" y="19405"/>
                  </a:lnTo>
                  <a:lnTo>
                    <a:pt x="17945" y="25679"/>
                  </a:lnTo>
                  <a:lnTo>
                    <a:pt x="26212" y="28117"/>
                  </a:lnTo>
                  <a:lnTo>
                    <a:pt x="31292" y="28117"/>
                  </a:lnTo>
                  <a:lnTo>
                    <a:pt x="35483" y="24726"/>
                  </a:lnTo>
                  <a:lnTo>
                    <a:pt x="36906" y="16090"/>
                  </a:lnTo>
                  <a:close/>
                </a:path>
                <a:path extrusionOk="0" h="39369" w="1466214">
                  <a:moveTo>
                    <a:pt x="898626" y="1333"/>
                  </a:moveTo>
                  <a:lnTo>
                    <a:pt x="884389" y="5461"/>
                  </a:lnTo>
                  <a:lnTo>
                    <a:pt x="873544" y="13004"/>
                  </a:lnTo>
                  <a:lnTo>
                    <a:pt x="866038" y="23964"/>
                  </a:lnTo>
                  <a:lnTo>
                    <a:pt x="861847" y="38328"/>
                  </a:lnTo>
                  <a:lnTo>
                    <a:pt x="864679" y="38912"/>
                  </a:lnTo>
                  <a:lnTo>
                    <a:pt x="867206" y="39179"/>
                  </a:lnTo>
                  <a:lnTo>
                    <a:pt x="869467" y="39179"/>
                  </a:lnTo>
                  <a:lnTo>
                    <a:pt x="881938" y="34861"/>
                  </a:lnTo>
                  <a:lnTo>
                    <a:pt x="888352" y="24511"/>
                  </a:lnTo>
                  <a:lnTo>
                    <a:pt x="892594" y="12026"/>
                  </a:lnTo>
                  <a:lnTo>
                    <a:pt x="898626" y="1333"/>
                  </a:lnTo>
                  <a:close/>
                </a:path>
                <a:path extrusionOk="0" h="39369" w="1466214">
                  <a:moveTo>
                    <a:pt x="1466100" y="16078"/>
                  </a:moveTo>
                  <a:lnTo>
                    <a:pt x="1460741" y="14020"/>
                  </a:lnTo>
                  <a:lnTo>
                    <a:pt x="1457947" y="9359"/>
                  </a:lnTo>
                  <a:lnTo>
                    <a:pt x="1455470" y="4368"/>
                  </a:lnTo>
                  <a:lnTo>
                    <a:pt x="1451114" y="1333"/>
                  </a:lnTo>
                  <a:lnTo>
                    <a:pt x="1449095" y="9474"/>
                  </a:lnTo>
                  <a:lnTo>
                    <a:pt x="1450771" y="17043"/>
                  </a:lnTo>
                  <a:lnTo>
                    <a:pt x="1454746" y="22644"/>
                  </a:lnTo>
                  <a:lnTo>
                    <a:pt x="1459611" y="24815"/>
                  </a:lnTo>
                  <a:lnTo>
                    <a:pt x="1462455" y="24815"/>
                  </a:lnTo>
                  <a:lnTo>
                    <a:pt x="1465033" y="22339"/>
                  </a:lnTo>
                  <a:lnTo>
                    <a:pt x="1466100" y="160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60" name="Google Shape;4660;gefe2f4b35a_0_17"/>
            <p:cNvSpPr/>
            <p:nvPr/>
          </p:nvSpPr>
          <p:spPr>
            <a:xfrm>
              <a:off x="2622867" y="2647403"/>
              <a:ext cx="4700905" cy="52069"/>
            </a:xfrm>
            <a:custGeom>
              <a:rect b="b" l="l" r="r" t="t"/>
              <a:pathLst>
                <a:path extrusionOk="0" h="52069" w="4700905">
                  <a:moveTo>
                    <a:pt x="22009" y="7505"/>
                  </a:moveTo>
                  <a:lnTo>
                    <a:pt x="20269" y="6743"/>
                  </a:lnTo>
                  <a:lnTo>
                    <a:pt x="18503" y="6400"/>
                  </a:lnTo>
                  <a:lnTo>
                    <a:pt x="16751" y="6400"/>
                  </a:lnTo>
                  <a:lnTo>
                    <a:pt x="7239" y="9652"/>
                  </a:lnTo>
                  <a:lnTo>
                    <a:pt x="812" y="16992"/>
                  </a:lnTo>
                  <a:lnTo>
                    <a:pt x="0" y="24815"/>
                  </a:lnTo>
                  <a:lnTo>
                    <a:pt x="7340" y="29502"/>
                  </a:lnTo>
                  <a:lnTo>
                    <a:pt x="9969" y="22987"/>
                  </a:lnTo>
                  <a:lnTo>
                    <a:pt x="14325" y="18161"/>
                  </a:lnTo>
                  <a:lnTo>
                    <a:pt x="18846" y="13500"/>
                  </a:lnTo>
                  <a:lnTo>
                    <a:pt x="22009" y="7505"/>
                  </a:lnTo>
                  <a:close/>
                </a:path>
                <a:path extrusionOk="0" h="52069" w="4700905">
                  <a:moveTo>
                    <a:pt x="176517" y="14757"/>
                  </a:moveTo>
                  <a:lnTo>
                    <a:pt x="166039" y="14757"/>
                  </a:lnTo>
                  <a:lnTo>
                    <a:pt x="160210" y="11176"/>
                  </a:lnTo>
                  <a:lnTo>
                    <a:pt x="154597" y="7493"/>
                  </a:lnTo>
                  <a:lnTo>
                    <a:pt x="152247" y="16217"/>
                  </a:lnTo>
                  <a:lnTo>
                    <a:pt x="144729" y="19710"/>
                  </a:lnTo>
                  <a:lnTo>
                    <a:pt x="136601" y="22606"/>
                  </a:lnTo>
                  <a:lnTo>
                    <a:pt x="132448" y="29502"/>
                  </a:lnTo>
                  <a:lnTo>
                    <a:pt x="145973" y="28473"/>
                  </a:lnTo>
                  <a:lnTo>
                    <a:pt x="158153" y="25933"/>
                  </a:lnTo>
                  <a:lnTo>
                    <a:pt x="168503" y="21501"/>
                  </a:lnTo>
                  <a:lnTo>
                    <a:pt x="176517" y="14757"/>
                  </a:lnTo>
                  <a:close/>
                </a:path>
                <a:path extrusionOk="0" h="52069" w="4700905">
                  <a:moveTo>
                    <a:pt x="1745513" y="22237"/>
                  </a:moveTo>
                  <a:lnTo>
                    <a:pt x="1744395" y="22402"/>
                  </a:lnTo>
                  <a:lnTo>
                    <a:pt x="1743367" y="22479"/>
                  </a:lnTo>
                  <a:lnTo>
                    <a:pt x="1731022" y="22479"/>
                  </a:lnTo>
                  <a:lnTo>
                    <a:pt x="1730248" y="11747"/>
                  </a:lnTo>
                  <a:lnTo>
                    <a:pt x="1723339" y="7493"/>
                  </a:lnTo>
                  <a:lnTo>
                    <a:pt x="1723339" y="29502"/>
                  </a:lnTo>
                  <a:lnTo>
                    <a:pt x="1737245" y="28727"/>
                  </a:lnTo>
                  <a:lnTo>
                    <a:pt x="1742782" y="26911"/>
                  </a:lnTo>
                  <a:lnTo>
                    <a:pt x="1745513" y="22237"/>
                  </a:lnTo>
                  <a:close/>
                </a:path>
                <a:path extrusionOk="0" h="52069" w="4700905">
                  <a:moveTo>
                    <a:pt x="3411397" y="10134"/>
                  </a:moveTo>
                  <a:lnTo>
                    <a:pt x="3402914" y="0"/>
                  </a:lnTo>
                  <a:lnTo>
                    <a:pt x="3396843" y="10617"/>
                  </a:lnTo>
                  <a:lnTo>
                    <a:pt x="3387941" y="18364"/>
                  </a:lnTo>
                  <a:lnTo>
                    <a:pt x="3380981" y="28079"/>
                  </a:lnTo>
                  <a:lnTo>
                    <a:pt x="3380765" y="44589"/>
                  </a:lnTo>
                  <a:lnTo>
                    <a:pt x="3391839" y="44538"/>
                  </a:lnTo>
                  <a:lnTo>
                    <a:pt x="3397262" y="48285"/>
                  </a:lnTo>
                  <a:lnTo>
                    <a:pt x="3402914" y="51739"/>
                  </a:lnTo>
                  <a:lnTo>
                    <a:pt x="3403473" y="37084"/>
                  </a:lnTo>
                  <a:lnTo>
                    <a:pt x="3408946" y="22860"/>
                  </a:lnTo>
                  <a:lnTo>
                    <a:pt x="3411397" y="10134"/>
                  </a:lnTo>
                  <a:close/>
                </a:path>
                <a:path extrusionOk="0" h="52069" w="4700905">
                  <a:moveTo>
                    <a:pt x="4700321" y="13258"/>
                  </a:moveTo>
                  <a:lnTo>
                    <a:pt x="4698987" y="7670"/>
                  </a:lnTo>
                  <a:lnTo>
                    <a:pt x="4691964" y="0"/>
                  </a:lnTo>
                  <a:lnTo>
                    <a:pt x="4686782" y="7912"/>
                  </a:lnTo>
                  <a:lnTo>
                    <a:pt x="4686376" y="13462"/>
                  </a:lnTo>
                  <a:lnTo>
                    <a:pt x="4689132" y="16751"/>
                  </a:lnTo>
                  <a:lnTo>
                    <a:pt x="4693437" y="17818"/>
                  </a:lnTo>
                  <a:lnTo>
                    <a:pt x="4697857" y="16662"/>
                  </a:lnTo>
                  <a:lnTo>
                    <a:pt x="4700321" y="132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61" name="Google Shape;4661;gefe2f4b35a_0_17"/>
            <p:cNvSpPr/>
            <p:nvPr/>
          </p:nvSpPr>
          <p:spPr>
            <a:xfrm>
              <a:off x="53397" y="2662154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5880" y="0"/>
                  </a:moveTo>
                  <a:lnTo>
                    <a:pt x="6108" y="8902"/>
                  </a:lnTo>
                  <a:lnTo>
                    <a:pt x="3263" y="14706"/>
                  </a:lnTo>
                  <a:lnTo>
                    <a:pt x="0" y="20053"/>
                  </a:lnTo>
                  <a:lnTo>
                    <a:pt x="2222" y="22250"/>
                  </a:lnTo>
                  <a:lnTo>
                    <a:pt x="13347" y="22250"/>
                  </a:lnTo>
                  <a:lnTo>
                    <a:pt x="17627" y="21894"/>
                  </a:lnTo>
                  <a:lnTo>
                    <a:pt x="21983" y="21196"/>
                  </a:lnTo>
                  <a:lnTo>
                    <a:pt x="20535" y="14744"/>
                  </a:lnTo>
                  <a:lnTo>
                    <a:pt x="15245" y="12717"/>
                  </a:lnTo>
                  <a:lnTo>
                    <a:pt x="12550" y="8110"/>
                  </a:lnTo>
                  <a:lnTo>
                    <a:pt x="10184" y="3134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62" name="Google Shape;4662;gefe2f4b35a_0_17"/>
            <p:cNvSpPr/>
            <p:nvPr/>
          </p:nvSpPr>
          <p:spPr>
            <a:xfrm>
              <a:off x="52026" y="2682203"/>
              <a:ext cx="3809" cy="2539"/>
            </a:xfrm>
            <a:custGeom>
              <a:rect b="b" l="l" r="r" t="t"/>
              <a:pathLst>
                <a:path extrusionOk="0" h="2539" w="3809">
                  <a:moveTo>
                    <a:pt x="1371" y="0"/>
                  </a:moveTo>
                  <a:lnTo>
                    <a:pt x="457" y="1473"/>
                  </a:lnTo>
                  <a:lnTo>
                    <a:pt x="0" y="2197"/>
                  </a:lnTo>
                  <a:lnTo>
                    <a:pt x="3594" y="2197"/>
                  </a:lnTo>
                  <a:lnTo>
                    <a:pt x="2857" y="1460"/>
                  </a:lnTo>
                  <a:lnTo>
                    <a:pt x="2108" y="736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63" name="Google Shape;4663;gefe2f4b35a_0_17"/>
            <p:cNvSpPr/>
            <p:nvPr/>
          </p:nvSpPr>
          <p:spPr>
            <a:xfrm>
              <a:off x="153489" y="2662154"/>
              <a:ext cx="16510" cy="15239"/>
            </a:xfrm>
            <a:custGeom>
              <a:rect b="b" l="l" r="r" t="t"/>
              <a:pathLst>
                <a:path extrusionOk="0" h="15239" w="16510">
                  <a:moveTo>
                    <a:pt x="16179" y="0"/>
                  </a:moveTo>
                  <a:lnTo>
                    <a:pt x="10947" y="0"/>
                  </a:lnTo>
                  <a:lnTo>
                    <a:pt x="7251" y="4876"/>
                  </a:lnTo>
                  <a:lnTo>
                    <a:pt x="3606" y="9791"/>
                  </a:lnTo>
                  <a:lnTo>
                    <a:pt x="0" y="14744"/>
                  </a:lnTo>
                  <a:lnTo>
                    <a:pt x="16179" y="14744"/>
                  </a:lnTo>
                  <a:lnTo>
                    <a:pt x="161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64" name="Google Shape;4664;gefe2f4b35a_0_17"/>
            <p:cNvSpPr/>
            <p:nvPr/>
          </p:nvSpPr>
          <p:spPr>
            <a:xfrm>
              <a:off x="140430" y="2662154"/>
              <a:ext cx="24130" cy="15239"/>
            </a:xfrm>
            <a:custGeom>
              <a:rect b="b" l="l" r="r" t="t"/>
              <a:pathLst>
                <a:path extrusionOk="0" h="15239" w="24130">
                  <a:moveTo>
                    <a:pt x="2400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3068" y="14744"/>
                  </a:lnTo>
                  <a:lnTo>
                    <a:pt x="16662" y="9791"/>
                  </a:lnTo>
                  <a:lnTo>
                    <a:pt x="20307" y="4876"/>
                  </a:lnTo>
                  <a:lnTo>
                    <a:pt x="240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65" name="Google Shape;4665;gefe2f4b35a_0_17"/>
            <p:cNvSpPr/>
            <p:nvPr/>
          </p:nvSpPr>
          <p:spPr>
            <a:xfrm>
              <a:off x="1156970" y="2662071"/>
              <a:ext cx="730250" cy="31114"/>
            </a:xfrm>
            <a:custGeom>
              <a:rect b="b" l="l" r="r" t="t"/>
              <a:pathLst>
                <a:path extrusionOk="0" h="31114" w="730250">
                  <a:moveTo>
                    <a:pt x="21272" y="15824"/>
                  </a:moveTo>
                  <a:lnTo>
                    <a:pt x="18148" y="5422"/>
                  </a:lnTo>
                  <a:lnTo>
                    <a:pt x="7175" y="88"/>
                  </a:lnTo>
                  <a:lnTo>
                    <a:pt x="7099" y="9309"/>
                  </a:lnTo>
                  <a:lnTo>
                    <a:pt x="5956" y="17386"/>
                  </a:lnTo>
                  <a:lnTo>
                    <a:pt x="3619" y="24282"/>
                  </a:lnTo>
                  <a:lnTo>
                    <a:pt x="0" y="29933"/>
                  </a:lnTo>
                  <a:lnTo>
                    <a:pt x="1866" y="30327"/>
                  </a:lnTo>
                  <a:lnTo>
                    <a:pt x="3594" y="30518"/>
                  </a:lnTo>
                  <a:lnTo>
                    <a:pt x="5219" y="30518"/>
                  </a:lnTo>
                  <a:lnTo>
                    <a:pt x="16865" y="25958"/>
                  </a:lnTo>
                  <a:lnTo>
                    <a:pt x="21272" y="15824"/>
                  </a:lnTo>
                  <a:close/>
                </a:path>
                <a:path extrusionOk="0" h="31114" w="730250">
                  <a:moveTo>
                    <a:pt x="567626" y="21653"/>
                  </a:moveTo>
                  <a:lnTo>
                    <a:pt x="567131" y="14833"/>
                  </a:lnTo>
                  <a:lnTo>
                    <a:pt x="561352" y="13449"/>
                  </a:lnTo>
                  <a:lnTo>
                    <a:pt x="558495" y="8724"/>
                  </a:lnTo>
                  <a:lnTo>
                    <a:pt x="559663" y="88"/>
                  </a:lnTo>
                  <a:lnTo>
                    <a:pt x="557199" y="0"/>
                  </a:lnTo>
                  <a:lnTo>
                    <a:pt x="546912" y="2057"/>
                  </a:lnTo>
                  <a:lnTo>
                    <a:pt x="539851" y="7327"/>
                  </a:lnTo>
                  <a:lnTo>
                    <a:pt x="534746" y="14528"/>
                  </a:lnTo>
                  <a:lnTo>
                    <a:pt x="530313" y="22339"/>
                  </a:lnTo>
                  <a:lnTo>
                    <a:pt x="531888" y="21755"/>
                  </a:lnTo>
                  <a:lnTo>
                    <a:pt x="533831" y="21539"/>
                  </a:lnTo>
                  <a:lnTo>
                    <a:pt x="539153" y="21539"/>
                  </a:lnTo>
                  <a:lnTo>
                    <a:pt x="553694" y="23380"/>
                  </a:lnTo>
                  <a:lnTo>
                    <a:pt x="563105" y="23380"/>
                  </a:lnTo>
                  <a:lnTo>
                    <a:pt x="567626" y="21653"/>
                  </a:lnTo>
                  <a:close/>
                </a:path>
                <a:path extrusionOk="0" h="31114" w="730250">
                  <a:moveTo>
                    <a:pt x="729945" y="13335"/>
                  </a:moveTo>
                  <a:lnTo>
                    <a:pt x="728624" y="7759"/>
                  </a:lnTo>
                  <a:lnTo>
                    <a:pt x="721601" y="88"/>
                  </a:lnTo>
                  <a:lnTo>
                    <a:pt x="716343" y="8001"/>
                  </a:lnTo>
                  <a:lnTo>
                    <a:pt x="715911" y="13550"/>
                  </a:lnTo>
                  <a:lnTo>
                    <a:pt x="718667" y="16827"/>
                  </a:lnTo>
                  <a:lnTo>
                    <a:pt x="722998" y="17907"/>
                  </a:lnTo>
                  <a:lnTo>
                    <a:pt x="727443" y="16751"/>
                  </a:lnTo>
                  <a:lnTo>
                    <a:pt x="729945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66" name="Google Shape;4666;gefe2f4b35a_0_17"/>
            <p:cNvSpPr/>
            <p:nvPr/>
          </p:nvSpPr>
          <p:spPr>
            <a:xfrm>
              <a:off x="2939491" y="2661627"/>
              <a:ext cx="4404995" cy="46355"/>
            </a:xfrm>
            <a:custGeom>
              <a:rect b="b" l="l" r="r" t="t"/>
              <a:pathLst>
                <a:path extrusionOk="0" h="46355" w="4404995">
                  <a:moveTo>
                    <a:pt x="29349" y="8026"/>
                  </a:moveTo>
                  <a:lnTo>
                    <a:pt x="15735" y="10985"/>
                  </a:lnTo>
                  <a:lnTo>
                    <a:pt x="6146" y="17970"/>
                  </a:lnTo>
                  <a:lnTo>
                    <a:pt x="812" y="29222"/>
                  </a:lnTo>
                  <a:lnTo>
                    <a:pt x="0" y="45021"/>
                  </a:lnTo>
                  <a:lnTo>
                    <a:pt x="3213" y="45834"/>
                  </a:lnTo>
                  <a:lnTo>
                    <a:pt x="5994" y="46202"/>
                  </a:lnTo>
                  <a:lnTo>
                    <a:pt x="8407" y="46202"/>
                  </a:lnTo>
                  <a:lnTo>
                    <a:pt x="19024" y="42189"/>
                  </a:lnTo>
                  <a:lnTo>
                    <a:pt x="23926" y="32334"/>
                  </a:lnTo>
                  <a:lnTo>
                    <a:pt x="26301" y="19875"/>
                  </a:lnTo>
                  <a:lnTo>
                    <a:pt x="29349" y="8026"/>
                  </a:lnTo>
                  <a:close/>
                </a:path>
                <a:path extrusionOk="0" h="46355" w="4404995">
                  <a:moveTo>
                    <a:pt x="1532191" y="520"/>
                  </a:moveTo>
                  <a:lnTo>
                    <a:pt x="1526489" y="444"/>
                  </a:lnTo>
                  <a:lnTo>
                    <a:pt x="1520545" y="114"/>
                  </a:lnTo>
                  <a:lnTo>
                    <a:pt x="1514919" y="114"/>
                  </a:lnTo>
                  <a:lnTo>
                    <a:pt x="1503286" y="863"/>
                  </a:lnTo>
                  <a:lnTo>
                    <a:pt x="1494028" y="4000"/>
                  </a:lnTo>
                  <a:lnTo>
                    <a:pt x="1488452" y="10858"/>
                  </a:lnTo>
                  <a:lnTo>
                    <a:pt x="1487906" y="22771"/>
                  </a:lnTo>
                  <a:lnTo>
                    <a:pt x="1500606" y="18923"/>
                  </a:lnTo>
                  <a:lnTo>
                    <a:pt x="1511655" y="13423"/>
                  </a:lnTo>
                  <a:lnTo>
                    <a:pt x="1532191" y="520"/>
                  </a:lnTo>
                  <a:close/>
                </a:path>
                <a:path extrusionOk="0" h="46355" w="4404995">
                  <a:moveTo>
                    <a:pt x="3410572" y="8026"/>
                  </a:moveTo>
                  <a:lnTo>
                    <a:pt x="3395586" y="8026"/>
                  </a:lnTo>
                  <a:lnTo>
                    <a:pt x="3391204" y="15468"/>
                  </a:lnTo>
                  <a:lnTo>
                    <a:pt x="3390569" y="21615"/>
                  </a:lnTo>
                  <a:lnTo>
                    <a:pt x="3394316" y="26555"/>
                  </a:lnTo>
                  <a:lnTo>
                    <a:pt x="3403054" y="30378"/>
                  </a:lnTo>
                  <a:lnTo>
                    <a:pt x="3402800" y="19900"/>
                  </a:lnTo>
                  <a:lnTo>
                    <a:pt x="3406483" y="13906"/>
                  </a:lnTo>
                  <a:lnTo>
                    <a:pt x="3410572" y="8026"/>
                  </a:lnTo>
                  <a:close/>
                </a:path>
                <a:path extrusionOk="0" h="46355" w="4404995">
                  <a:moveTo>
                    <a:pt x="4404944" y="22771"/>
                  </a:moveTo>
                  <a:lnTo>
                    <a:pt x="4404525" y="14859"/>
                  </a:lnTo>
                  <a:lnTo>
                    <a:pt x="4403534" y="7518"/>
                  </a:lnTo>
                  <a:lnTo>
                    <a:pt x="4400601" y="2108"/>
                  </a:lnTo>
                  <a:lnTo>
                    <a:pt x="4394390" y="0"/>
                  </a:lnTo>
                  <a:lnTo>
                    <a:pt x="4393108" y="0"/>
                  </a:lnTo>
                  <a:lnTo>
                    <a:pt x="4391647" y="165"/>
                  </a:lnTo>
                  <a:lnTo>
                    <a:pt x="4389996" y="533"/>
                  </a:lnTo>
                  <a:lnTo>
                    <a:pt x="4389996" y="15278"/>
                  </a:lnTo>
                  <a:lnTo>
                    <a:pt x="4397489" y="15278"/>
                  </a:lnTo>
                  <a:lnTo>
                    <a:pt x="4398924" y="21386"/>
                  </a:lnTo>
                  <a:lnTo>
                    <a:pt x="4404944" y="227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67" name="Google Shape;4667;gefe2f4b35a_0_17"/>
            <p:cNvSpPr/>
            <p:nvPr/>
          </p:nvSpPr>
          <p:spPr>
            <a:xfrm>
              <a:off x="214058" y="2676905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68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668" y="15100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68" name="Google Shape;4668;gefe2f4b35a_0_17"/>
            <p:cNvSpPr/>
            <p:nvPr/>
          </p:nvSpPr>
          <p:spPr>
            <a:xfrm>
              <a:off x="4728731" y="2675648"/>
              <a:ext cx="5481320" cy="53975"/>
            </a:xfrm>
            <a:custGeom>
              <a:rect b="b" l="l" r="r" t="t"/>
              <a:pathLst>
                <a:path extrusionOk="0" h="53975" w="5481320">
                  <a:moveTo>
                    <a:pt x="42938" y="21170"/>
                  </a:moveTo>
                  <a:lnTo>
                    <a:pt x="37604" y="8763"/>
                  </a:lnTo>
                  <a:lnTo>
                    <a:pt x="25971" y="17957"/>
                  </a:lnTo>
                  <a:lnTo>
                    <a:pt x="9715" y="27254"/>
                  </a:lnTo>
                  <a:lnTo>
                    <a:pt x="0" y="38481"/>
                  </a:lnTo>
                  <a:lnTo>
                    <a:pt x="7988" y="53467"/>
                  </a:lnTo>
                  <a:lnTo>
                    <a:pt x="18834" y="43446"/>
                  </a:lnTo>
                  <a:lnTo>
                    <a:pt x="33578" y="32702"/>
                  </a:lnTo>
                  <a:lnTo>
                    <a:pt x="42938" y="21170"/>
                  </a:lnTo>
                  <a:close/>
                </a:path>
                <a:path extrusionOk="0" h="53975" w="5481320">
                  <a:moveTo>
                    <a:pt x="5480990" y="8750"/>
                  </a:moveTo>
                  <a:lnTo>
                    <a:pt x="5477180" y="6235"/>
                  </a:lnTo>
                  <a:lnTo>
                    <a:pt x="5470830" y="3365"/>
                  </a:lnTo>
                  <a:lnTo>
                    <a:pt x="5463197" y="990"/>
                  </a:lnTo>
                  <a:lnTo>
                    <a:pt x="5455513" y="0"/>
                  </a:lnTo>
                  <a:lnTo>
                    <a:pt x="5449595" y="0"/>
                  </a:lnTo>
                  <a:lnTo>
                    <a:pt x="5444845" y="2222"/>
                  </a:lnTo>
                  <a:lnTo>
                    <a:pt x="5444210" y="8750"/>
                  </a:lnTo>
                  <a:lnTo>
                    <a:pt x="5448008" y="11315"/>
                  </a:lnTo>
                  <a:lnTo>
                    <a:pt x="5454332" y="14211"/>
                  </a:lnTo>
                  <a:lnTo>
                    <a:pt x="5461940" y="16598"/>
                  </a:lnTo>
                  <a:lnTo>
                    <a:pt x="5469623" y="17576"/>
                  </a:lnTo>
                  <a:lnTo>
                    <a:pt x="5475554" y="17576"/>
                  </a:lnTo>
                  <a:lnTo>
                    <a:pt x="5480329" y="15341"/>
                  </a:lnTo>
                  <a:lnTo>
                    <a:pt x="5480990" y="87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69" name="Google Shape;4669;gefe2f4b35a_0_17"/>
            <p:cNvSpPr/>
            <p:nvPr/>
          </p:nvSpPr>
          <p:spPr>
            <a:xfrm>
              <a:off x="1082967" y="2691891"/>
              <a:ext cx="1488439" cy="31750"/>
            </a:xfrm>
            <a:custGeom>
              <a:rect b="b" l="l" r="r" t="t"/>
              <a:pathLst>
                <a:path extrusionOk="0" h="31750" w="1488439">
                  <a:moveTo>
                    <a:pt x="22212" y="29616"/>
                  </a:moveTo>
                  <a:lnTo>
                    <a:pt x="20904" y="18021"/>
                  </a:lnTo>
                  <a:lnTo>
                    <a:pt x="15811" y="10248"/>
                  </a:lnTo>
                  <a:lnTo>
                    <a:pt x="8458" y="4775"/>
                  </a:lnTo>
                  <a:lnTo>
                    <a:pt x="342" y="114"/>
                  </a:lnTo>
                  <a:lnTo>
                    <a:pt x="0" y="12242"/>
                  </a:lnTo>
                  <a:lnTo>
                    <a:pt x="2438" y="21640"/>
                  </a:lnTo>
                  <a:lnTo>
                    <a:pt x="8229" y="27724"/>
                  </a:lnTo>
                  <a:lnTo>
                    <a:pt x="17881" y="29883"/>
                  </a:lnTo>
                  <a:lnTo>
                    <a:pt x="19240" y="29883"/>
                  </a:lnTo>
                  <a:lnTo>
                    <a:pt x="20675" y="29794"/>
                  </a:lnTo>
                  <a:lnTo>
                    <a:pt x="22212" y="29616"/>
                  </a:lnTo>
                  <a:close/>
                </a:path>
                <a:path extrusionOk="0" h="31750" w="1488439">
                  <a:moveTo>
                    <a:pt x="451459" y="7912"/>
                  </a:moveTo>
                  <a:lnTo>
                    <a:pt x="448602" y="0"/>
                  </a:lnTo>
                  <a:lnTo>
                    <a:pt x="443407" y="0"/>
                  </a:lnTo>
                  <a:lnTo>
                    <a:pt x="442683" y="38"/>
                  </a:lnTo>
                  <a:lnTo>
                    <a:pt x="442302" y="114"/>
                  </a:lnTo>
                  <a:lnTo>
                    <a:pt x="439724" y="6654"/>
                  </a:lnTo>
                  <a:lnTo>
                    <a:pt x="436511" y="12661"/>
                  </a:lnTo>
                  <a:lnTo>
                    <a:pt x="434314" y="19773"/>
                  </a:lnTo>
                  <a:lnTo>
                    <a:pt x="434784" y="29616"/>
                  </a:lnTo>
                  <a:lnTo>
                    <a:pt x="437261" y="31026"/>
                  </a:lnTo>
                  <a:lnTo>
                    <a:pt x="439432" y="31648"/>
                  </a:lnTo>
                  <a:lnTo>
                    <a:pt x="448056" y="31648"/>
                  </a:lnTo>
                  <a:lnTo>
                    <a:pt x="451180" y="23736"/>
                  </a:lnTo>
                  <a:lnTo>
                    <a:pt x="451459" y="7912"/>
                  </a:lnTo>
                  <a:close/>
                </a:path>
                <a:path extrusionOk="0" h="31750" w="1488439">
                  <a:moveTo>
                    <a:pt x="1488008" y="4762"/>
                  </a:moveTo>
                  <a:lnTo>
                    <a:pt x="1480705" y="114"/>
                  </a:lnTo>
                  <a:lnTo>
                    <a:pt x="1478064" y="6565"/>
                  </a:lnTo>
                  <a:lnTo>
                    <a:pt x="1473720" y="11379"/>
                  </a:lnTo>
                  <a:lnTo>
                    <a:pt x="1469199" y="16065"/>
                  </a:lnTo>
                  <a:lnTo>
                    <a:pt x="1466037" y="22136"/>
                  </a:lnTo>
                  <a:lnTo>
                    <a:pt x="1467739" y="22885"/>
                  </a:lnTo>
                  <a:lnTo>
                    <a:pt x="1469478" y="23228"/>
                  </a:lnTo>
                  <a:lnTo>
                    <a:pt x="1471206" y="23228"/>
                  </a:lnTo>
                  <a:lnTo>
                    <a:pt x="1480654" y="19964"/>
                  </a:lnTo>
                  <a:lnTo>
                    <a:pt x="1487119" y="12585"/>
                  </a:lnTo>
                  <a:lnTo>
                    <a:pt x="1488008" y="47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70" name="Google Shape;4670;gefe2f4b35a_0_17"/>
            <p:cNvSpPr/>
            <p:nvPr/>
          </p:nvSpPr>
          <p:spPr>
            <a:xfrm>
              <a:off x="7309616" y="2691997"/>
              <a:ext cx="34925" cy="37464"/>
            </a:xfrm>
            <a:custGeom>
              <a:rect b="b" l="l" r="r" t="t"/>
              <a:pathLst>
                <a:path extrusionOk="0" h="37464" w="34925">
                  <a:moveTo>
                    <a:pt x="5214" y="0"/>
                  </a:moveTo>
                  <a:lnTo>
                    <a:pt x="0" y="8277"/>
                  </a:lnTo>
                  <a:lnTo>
                    <a:pt x="1652" y="14790"/>
                  </a:lnTo>
                  <a:lnTo>
                    <a:pt x="5086" y="23183"/>
                  </a:lnTo>
                  <a:lnTo>
                    <a:pt x="5214" y="37096"/>
                  </a:lnTo>
                  <a:lnTo>
                    <a:pt x="7043" y="37236"/>
                  </a:lnTo>
                  <a:lnTo>
                    <a:pt x="13495" y="37236"/>
                  </a:lnTo>
                  <a:lnTo>
                    <a:pt x="27757" y="29451"/>
                  </a:lnTo>
                  <a:lnTo>
                    <a:pt x="34818" y="29502"/>
                  </a:lnTo>
                  <a:lnTo>
                    <a:pt x="33214" y="16335"/>
                  </a:lnTo>
                  <a:lnTo>
                    <a:pt x="25436" y="9307"/>
                  </a:lnTo>
                  <a:lnTo>
                    <a:pt x="14948" y="5000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71" name="Google Shape;4671;gefe2f4b35a_0_17"/>
            <p:cNvSpPr/>
            <p:nvPr/>
          </p:nvSpPr>
          <p:spPr>
            <a:xfrm>
              <a:off x="1819898" y="2699197"/>
              <a:ext cx="20955" cy="22860"/>
            </a:xfrm>
            <a:custGeom>
              <a:rect b="b" l="l" r="r" t="t"/>
              <a:pathLst>
                <a:path extrusionOk="0" h="22860" w="20955">
                  <a:moveTo>
                    <a:pt x="8064" y="0"/>
                  </a:moveTo>
                  <a:lnTo>
                    <a:pt x="4775" y="0"/>
                  </a:lnTo>
                  <a:lnTo>
                    <a:pt x="1689" y="2082"/>
                  </a:lnTo>
                  <a:lnTo>
                    <a:pt x="0" y="7442"/>
                  </a:lnTo>
                  <a:lnTo>
                    <a:pt x="5290" y="9521"/>
                  </a:lnTo>
                  <a:lnTo>
                    <a:pt x="7989" y="14224"/>
                  </a:lnTo>
                  <a:lnTo>
                    <a:pt x="10367" y="19250"/>
                  </a:lnTo>
                  <a:lnTo>
                    <a:pt x="14693" y="22301"/>
                  </a:lnTo>
                  <a:lnTo>
                    <a:pt x="20448" y="16105"/>
                  </a:lnTo>
                  <a:lnTo>
                    <a:pt x="19684" y="8740"/>
                  </a:lnTo>
                  <a:lnTo>
                    <a:pt x="14768" y="2580"/>
                  </a:lnTo>
                  <a:lnTo>
                    <a:pt x="80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72" name="Google Shape;4672;gefe2f4b35a_0_17"/>
            <p:cNvSpPr/>
            <p:nvPr/>
          </p:nvSpPr>
          <p:spPr>
            <a:xfrm>
              <a:off x="2931998" y="2698000"/>
              <a:ext cx="4324350" cy="46355"/>
            </a:xfrm>
            <a:custGeom>
              <a:rect b="b" l="l" r="r" t="t"/>
              <a:pathLst>
                <a:path extrusionOk="0" h="46355" w="4324350">
                  <a:moveTo>
                    <a:pt x="14693" y="23495"/>
                  </a:moveTo>
                  <a:lnTo>
                    <a:pt x="0" y="23495"/>
                  </a:lnTo>
                  <a:lnTo>
                    <a:pt x="0" y="38239"/>
                  </a:lnTo>
                  <a:lnTo>
                    <a:pt x="14693" y="38239"/>
                  </a:lnTo>
                  <a:lnTo>
                    <a:pt x="14693" y="23495"/>
                  </a:lnTo>
                  <a:close/>
                </a:path>
                <a:path extrusionOk="0" h="46355" w="4324350">
                  <a:moveTo>
                    <a:pt x="2430805" y="1143"/>
                  </a:moveTo>
                  <a:lnTo>
                    <a:pt x="2415971" y="5181"/>
                  </a:lnTo>
                  <a:lnTo>
                    <a:pt x="2399207" y="11976"/>
                  </a:lnTo>
                  <a:lnTo>
                    <a:pt x="2389035" y="20853"/>
                  </a:lnTo>
                  <a:lnTo>
                    <a:pt x="2393962" y="31102"/>
                  </a:lnTo>
                  <a:lnTo>
                    <a:pt x="2403525" y="23787"/>
                  </a:lnTo>
                  <a:lnTo>
                    <a:pt x="2417991" y="21526"/>
                  </a:lnTo>
                  <a:lnTo>
                    <a:pt x="2429662" y="16573"/>
                  </a:lnTo>
                  <a:lnTo>
                    <a:pt x="2430805" y="1143"/>
                  </a:lnTo>
                  <a:close/>
                </a:path>
                <a:path extrusionOk="0" h="46355" w="4324350">
                  <a:moveTo>
                    <a:pt x="2489784" y="30365"/>
                  </a:moveTo>
                  <a:lnTo>
                    <a:pt x="2482354" y="23507"/>
                  </a:lnTo>
                  <a:lnTo>
                    <a:pt x="2478341" y="30467"/>
                  </a:lnTo>
                  <a:lnTo>
                    <a:pt x="2470289" y="33464"/>
                  </a:lnTo>
                  <a:lnTo>
                    <a:pt x="2462796" y="37045"/>
                  </a:lnTo>
                  <a:lnTo>
                    <a:pt x="2460434" y="45758"/>
                  </a:lnTo>
                  <a:lnTo>
                    <a:pt x="2461120" y="45859"/>
                  </a:lnTo>
                  <a:lnTo>
                    <a:pt x="2462644" y="45897"/>
                  </a:lnTo>
                  <a:lnTo>
                    <a:pt x="2474341" y="43510"/>
                  </a:lnTo>
                  <a:lnTo>
                    <a:pt x="2485250" y="37680"/>
                  </a:lnTo>
                  <a:lnTo>
                    <a:pt x="2489784" y="30365"/>
                  </a:lnTo>
                  <a:close/>
                </a:path>
                <a:path extrusionOk="0" h="46355" w="4324350">
                  <a:moveTo>
                    <a:pt x="2929064" y="23977"/>
                  </a:moveTo>
                  <a:lnTo>
                    <a:pt x="2924314" y="16014"/>
                  </a:lnTo>
                  <a:lnTo>
                    <a:pt x="2922600" y="13246"/>
                  </a:lnTo>
                  <a:lnTo>
                    <a:pt x="2919615" y="12331"/>
                  </a:lnTo>
                  <a:lnTo>
                    <a:pt x="2913151" y="12331"/>
                  </a:lnTo>
                  <a:lnTo>
                    <a:pt x="2909684" y="13246"/>
                  </a:lnTo>
                  <a:lnTo>
                    <a:pt x="2904337" y="15100"/>
                  </a:lnTo>
                  <a:lnTo>
                    <a:pt x="2902458" y="16014"/>
                  </a:lnTo>
                  <a:lnTo>
                    <a:pt x="2899600" y="20967"/>
                  </a:lnTo>
                  <a:lnTo>
                    <a:pt x="2901353" y="24612"/>
                  </a:lnTo>
                  <a:lnTo>
                    <a:pt x="2906153" y="26847"/>
                  </a:lnTo>
                  <a:lnTo>
                    <a:pt x="2912491" y="27609"/>
                  </a:lnTo>
                  <a:lnTo>
                    <a:pt x="2920733" y="27609"/>
                  </a:lnTo>
                  <a:lnTo>
                    <a:pt x="2929064" y="23977"/>
                  </a:lnTo>
                  <a:close/>
                </a:path>
                <a:path extrusionOk="0" h="46355" w="4324350">
                  <a:moveTo>
                    <a:pt x="4323854" y="1143"/>
                  </a:moveTo>
                  <a:lnTo>
                    <a:pt x="4315180" y="2298"/>
                  </a:lnTo>
                  <a:lnTo>
                    <a:pt x="4303115" y="0"/>
                  </a:lnTo>
                  <a:lnTo>
                    <a:pt x="4301934" y="8636"/>
                  </a:lnTo>
                  <a:lnTo>
                    <a:pt x="4308411" y="11315"/>
                  </a:lnTo>
                  <a:lnTo>
                    <a:pt x="4313237" y="15722"/>
                  </a:lnTo>
                  <a:lnTo>
                    <a:pt x="4317885" y="20307"/>
                  </a:lnTo>
                  <a:lnTo>
                    <a:pt x="4323854" y="23495"/>
                  </a:lnTo>
                  <a:lnTo>
                    <a:pt x="4323854" y="114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73" name="Google Shape;4673;gefe2f4b35a_0_17"/>
            <p:cNvSpPr/>
            <p:nvPr/>
          </p:nvSpPr>
          <p:spPr>
            <a:xfrm>
              <a:off x="2246231" y="2728098"/>
              <a:ext cx="30480" cy="24130"/>
            </a:xfrm>
            <a:custGeom>
              <a:rect b="b" l="l" r="r" t="t"/>
              <a:pathLst>
                <a:path extrusionOk="0" h="24130" w="30480">
                  <a:moveTo>
                    <a:pt x="7090" y="0"/>
                  </a:moveTo>
                  <a:lnTo>
                    <a:pt x="5286" y="0"/>
                  </a:lnTo>
                  <a:lnTo>
                    <a:pt x="3191" y="304"/>
                  </a:lnTo>
                  <a:lnTo>
                    <a:pt x="702" y="1003"/>
                  </a:lnTo>
                  <a:lnTo>
                    <a:pt x="0" y="9832"/>
                  </a:lnTo>
                  <a:lnTo>
                    <a:pt x="4170" y="17133"/>
                  </a:lnTo>
                  <a:lnTo>
                    <a:pt x="11258" y="22104"/>
                  </a:lnTo>
                  <a:lnTo>
                    <a:pt x="19307" y="23939"/>
                  </a:lnTo>
                  <a:lnTo>
                    <a:pt x="24375" y="23939"/>
                  </a:lnTo>
                  <a:lnTo>
                    <a:pt x="28820" y="21488"/>
                  </a:lnTo>
                  <a:lnTo>
                    <a:pt x="30305" y="15646"/>
                  </a:lnTo>
                  <a:lnTo>
                    <a:pt x="23056" y="13110"/>
                  </a:lnTo>
                  <a:lnTo>
                    <a:pt x="14311" y="2414"/>
                  </a:lnTo>
                  <a:lnTo>
                    <a:pt x="70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74" name="Google Shape;4674;gefe2f4b35a_0_17"/>
            <p:cNvSpPr/>
            <p:nvPr/>
          </p:nvSpPr>
          <p:spPr>
            <a:xfrm>
              <a:off x="3629139" y="2742831"/>
              <a:ext cx="2536825" cy="53339"/>
            </a:xfrm>
            <a:custGeom>
              <a:rect b="b" l="l" r="r" t="t"/>
              <a:pathLst>
                <a:path extrusionOk="0" h="53339" w="2536825">
                  <a:moveTo>
                    <a:pt x="24790" y="8166"/>
                  </a:moveTo>
                  <a:lnTo>
                    <a:pt x="17716" y="4381"/>
                  </a:lnTo>
                  <a:lnTo>
                    <a:pt x="12344" y="2959"/>
                  </a:lnTo>
                  <a:lnTo>
                    <a:pt x="8445" y="2959"/>
                  </a:lnTo>
                  <a:lnTo>
                    <a:pt x="2476" y="2959"/>
                  </a:lnTo>
                  <a:lnTo>
                    <a:pt x="0" y="6311"/>
                  </a:lnTo>
                  <a:lnTo>
                    <a:pt x="596" y="13017"/>
                  </a:lnTo>
                  <a:lnTo>
                    <a:pt x="3670" y="16370"/>
                  </a:lnTo>
                  <a:lnTo>
                    <a:pt x="12928" y="16370"/>
                  </a:lnTo>
                  <a:lnTo>
                    <a:pt x="18389" y="14211"/>
                  </a:lnTo>
                  <a:lnTo>
                    <a:pt x="24790" y="8166"/>
                  </a:lnTo>
                  <a:close/>
                </a:path>
                <a:path extrusionOk="0" h="53339" w="2536825">
                  <a:moveTo>
                    <a:pt x="164744" y="7073"/>
                  </a:moveTo>
                  <a:lnTo>
                    <a:pt x="157416" y="914"/>
                  </a:lnTo>
                  <a:lnTo>
                    <a:pt x="158648" y="8432"/>
                  </a:lnTo>
                  <a:lnTo>
                    <a:pt x="152793" y="8851"/>
                  </a:lnTo>
                  <a:lnTo>
                    <a:pt x="136321" y="8851"/>
                  </a:lnTo>
                  <a:lnTo>
                    <a:pt x="129273" y="9537"/>
                  </a:lnTo>
                  <a:lnTo>
                    <a:pt x="135267" y="23266"/>
                  </a:lnTo>
                  <a:lnTo>
                    <a:pt x="137871" y="24333"/>
                  </a:lnTo>
                  <a:lnTo>
                    <a:pt x="140550" y="24803"/>
                  </a:lnTo>
                  <a:lnTo>
                    <a:pt x="143205" y="24803"/>
                  </a:lnTo>
                  <a:lnTo>
                    <a:pt x="154762" y="21882"/>
                  </a:lnTo>
                  <a:lnTo>
                    <a:pt x="162902" y="15024"/>
                  </a:lnTo>
                  <a:lnTo>
                    <a:pt x="164744" y="7073"/>
                  </a:lnTo>
                  <a:close/>
                </a:path>
                <a:path extrusionOk="0" h="53339" w="2536825">
                  <a:moveTo>
                    <a:pt x="2536761" y="23266"/>
                  </a:moveTo>
                  <a:lnTo>
                    <a:pt x="2535034" y="23355"/>
                  </a:lnTo>
                  <a:lnTo>
                    <a:pt x="2527363" y="23355"/>
                  </a:lnTo>
                  <a:lnTo>
                    <a:pt x="2520594" y="0"/>
                  </a:lnTo>
                  <a:lnTo>
                    <a:pt x="2513063" y="0"/>
                  </a:lnTo>
                  <a:lnTo>
                    <a:pt x="2511399" y="0"/>
                  </a:lnTo>
                  <a:lnTo>
                    <a:pt x="2509443" y="279"/>
                  </a:lnTo>
                  <a:lnTo>
                    <a:pt x="2507157" y="914"/>
                  </a:lnTo>
                  <a:lnTo>
                    <a:pt x="2506548" y="15582"/>
                  </a:lnTo>
                  <a:lnTo>
                    <a:pt x="2501061" y="29819"/>
                  </a:lnTo>
                  <a:lnTo>
                    <a:pt x="2498623" y="42570"/>
                  </a:lnTo>
                  <a:lnTo>
                    <a:pt x="2507157" y="52768"/>
                  </a:lnTo>
                  <a:lnTo>
                    <a:pt x="2511882" y="42633"/>
                  </a:lnTo>
                  <a:lnTo>
                    <a:pt x="2520315" y="36334"/>
                  </a:lnTo>
                  <a:lnTo>
                    <a:pt x="2529573" y="30873"/>
                  </a:lnTo>
                  <a:lnTo>
                    <a:pt x="2536761" y="23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75" name="Google Shape;4675;gefe2f4b35a_0_17"/>
            <p:cNvSpPr/>
            <p:nvPr/>
          </p:nvSpPr>
          <p:spPr>
            <a:xfrm>
              <a:off x="759040" y="2753692"/>
              <a:ext cx="29845" cy="17780"/>
            </a:xfrm>
            <a:custGeom>
              <a:rect b="b" l="l" r="r" t="t"/>
              <a:pathLst>
                <a:path extrusionOk="0" h="17780" w="29845">
                  <a:moveTo>
                    <a:pt x="13385" y="0"/>
                  </a:moveTo>
                  <a:lnTo>
                    <a:pt x="8966" y="0"/>
                  </a:lnTo>
                  <a:lnTo>
                    <a:pt x="5448" y="0"/>
                  </a:lnTo>
                  <a:lnTo>
                    <a:pt x="2921" y="2755"/>
                  </a:lnTo>
                  <a:lnTo>
                    <a:pt x="0" y="12395"/>
                  </a:lnTo>
                  <a:lnTo>
                    <a:pt x="3581" y="15811"/>
                  </a:lnTo>
                  <a:lnTo>
                    <a:pt x="7442" y="17335"/>
                  </a:lnTo>
                  <a:lnTo>
                    <a:pt x="18097" y="17335"/>
                  </a:lnTo>
                  <a:lnTo>
                    <a:pt x="24815" y="12420"/>
                  </a:lnTo>
                  <a:lnTo>
                    <a:pt x="29641" y="4800"/>
                  </a:lnTo>
                  <a:lnTo>
                    <a:pt x="19367" y="4343"/>
                  </a:lnTo>
                  <a:lnTo>
                    <a:pt x="133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76" name="Google Shape;4676;gefe2f4b35a_0_17"/>
            <p:cNvSpPr/>
            <p:nvPr/>
          </p:nvSpPr>
          <p:spPr>
            <a:xfrm>
              <a:off x="1819201" y="2751000"/>
              <a:ext cx="31114" cy="16510"/>
            </a:xfrm>
            <a:custGeom>
              <a:rect b="b" l="l" r="r" t="t"/>
              <a:pathLst>
                <a:path extrusionOk="0" h="16510" w="31114">
                  <a:moveTo>
                    <a:pt x="30073" y="0"/>
                  </a:moveTo>
                  <a:lnTo>
                    <a:pt x="698" y="0"/>
                  </a:lnTo>
                  <a:lnTo>
                    <a:pt x="50" y="3238"/>
                  </a:lnTo>
                  <a:lnTo>
                    <a:pt x="0" y="6108"/>
                  </a:lnTo>
                  <a:lnTo>
                    <a:pt x="406" y="8610"/>
                  </a:lnTo>
                  <a:lnTo>
                    <a:pt x="7315" y="10795"/>
                  </a:lnTo>
                  <a:lnTo>
                    <a:pt x="14033" y="13284"/>
                  </a:lnTo>
                  <a:lnTo>
                    <a:pt x="20624" y="16002"/>
                  </a:lnTo>
                  <a:lnTo>
                    <a:pt x="23647" y="14109"/>
                  </a:lnTo>
                  <a:lnTo>
                    <a:pt x="26733" y="12344"/>
                  </a:lnTo>
                  <a:lnTo>
                    <a:pt x="29895" y="10718"/>
                  </a:lnTo>
                  <a:lnTo>
                    <a:pt x="30759" y="7759"/>
                  </a:lnTo>
                  <a:lnTo>
                    <a:pt x="30924" y="4191"/>
                  </a:lnTo>
                  <a:lnTo>
                    <a:pt x="30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77" name="Google Shape;4677;gefe2f4b35a_0_17"/>
            <p:cNvSpPr/>
            <p:nvPr/>
          </p:nvSpPr>
          <p:spPr>
            <a:xfrm>
              <a:off x="1819605" y="2750082"/>
              <a:ext cx="906144" cy="24130"/>
            </a:xfrm>
            <a:custGeom>
              <a:rect b="b" l="l" r="r" t="t"/>
              <a:pathLst>
                <a:path extrusionOk="0" h="24130" w="906144">
                  <a:moveTo>
                    <a:pt x="29489" y="11645"/>
                  </a:moveTo>
                  <a:lnTo>
                    <a:pt x="26339" y="13271"/>
                  </a:lnTo>
                  <a:lnTo>
                    <a:pt x="23241" y="15024"/>
                  </a:lnTo>
                  <a:lnTo>
                    <a:pt x="20218" y="16916"/>
                  </a:lnTo>
                  <a:lnTo>
                    <a:pt x="13627" y="14198"/>
                  </a:lnTo>
                  <a:lnTo>
                    <a:pt x="6908" y="11709"/>
                  </a:lnTo>
                  <a:lnTo>
                    <a:pt x="0" y="9525"/>
                  </a:lnTo>
                  <a:lnTo>
                    <a:pt x="1397" y="18072"/>
                  </a:lnTo>
                  <a:lnTo>
                    <a:pt x="8191" y="22352"/>
                  </a:lnTo>
                  <a:lnTo>
                    <a:pt x="21196" y="22352"/>
                  </a:lnTo>
                  <a:lnTo>
                    <a:pt x="27406" y="18783"/>
                  </a:lnTo>
                  <a:lnTo>
                    <a:pt x="29489" y="11645"/>
                  </a:lnTo>
                  <a:close/>
                </a:path>
                <a:path extrusionOk="0" h="24130" w="906144">
                  <a:moveTo>
                    <a:pt x="906081" y="16014"/>
                  </a:moveTo>
                  <a:lnTo>
                    <a:pt x="904951" y="4203"/>
                  </a:lnTo>
                  <a:lnTo>
                    <a:pt x="899566" y="0"/>
                  </a:lnTo>
                  <a:lnTo>
                    <a:pt x="892644" y="0"/>
                  </a:lnTo>
                  <a:lnTo>
                    <a:pt x="881392" y="2743"/>
                  </a:lnTo>
                  <a:lnTo>
                    <a:pt x="869911" y="9271"/>
                  </a:lnTo>
                  <a:lnTo>
                    <a:pt x="860272" y="16941"/>
                  </a:lnTo>
                  <a:lnTo>
                    <a:pt x="854557" y="23164"/>
                  </a:lnTo>
                  <a:lnTo>
                    <a:pt x="856945" y="23558"/>
                  </a:lnTo>
                  <a:lnTo>
                    <a:pt x="859116" y="23723"/>
                  </a:lnTo>
                  <a:lnTo>
                    <a:pt x="868400" y="23723"/>
                  </a:lnTo>
                  <a:lnTo>
                    <a:pt x="888568" y="14681"/>
                  </a:lnTo>
                  <a:lnTo>
                    <a:pt x="898791" y="14681"/>
                  </a:lnTo>
                  <a:lnTo>
                    <a:pt x="902169" y="15074"/>
                  </a:lnTo>
                  <a:lnTo>
                    <a:pt x="906081" y="160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78" name="Google Shape;4678;gefe2f4b35a_0_17"/>
            <p:cNvSpPr/>
            <p:nvPr/>
          </p:nvSpPr>
          <p:spPr>
            <a:xfrm>
              <a:off x="994677" y="2758488"/>
              <a:ext cx="59055" cy="33655"/>
            </a:xfrm>
            <a:custGeom>
              <a:rect b="b" l="l" r="r" t="t"/>
              <a:pathLst>
                <a:path extrusionOk="0" h="33655" w="59055">
                  <a:moveTo>
                    <a:pt x="58940" y="0"/>
                  </a:moveTo>
                  <a:lnTo>
                    <a:pt x="43125" y="4301"/>
                  </a:lnTo>
                  <a:lnTo>
                    <a:pt x="26046" y="7446"/>
                  </a:lnTo>
                  <a:lnTo>
                    <a:pt x="10679" y="12428"/>
                  </a:lnTo>
                  <a:lnTo>
                    <a:pt x="0" y="22237"/>
                  </a:lnTo>
                  <a:lnTo>
                    <a:pt x="7975" y="29946"/>
                  </a:lnTo>
                  <a:lnTo>
                    <a:pt x="15113" y="33096"/>
                  </a:lnTo>
                  <a:lnTo>
                    <a:pt x="21615" y="33096"/>
                  </a:lnTo>
                  <a:lnTo>
                    <a:pt x="32314" y="30200"/>
                  </a:lnTo>
                  <a:lnTo>
                    <a:pt x="41949" y="22615"/>
                  </a:lnTo>
                  <a:lnTo>
                    <a:pt x="50749" y="11997"/>
                  </a:lnTo>
                  <a:lnTo>
                    <a:pt x="589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79" name="Google Shape;4679;gefe2f4b35a_0_17"/>
            <p:cNvSpPr/>
            <p:nvPr/>
          </p:nvSpPr>
          <p:spPr>
            <a:xfrm>
              <a:off x="5871287" y="2758488"/>
              <a:ext cx="44450" cy="20319"/>
            </a:xfrm>
            <a:custGeom>
              <a:rect b="b" l="l" r="r" t="t"/>
              <a:pathLst>
                <a:path extrusionOk="0" h="20319" w="44450">
                  <a:moveTo>
                    <a:pt x="43992" y="0"/>
                  </a:moveTo>
                  <a:lnTo>
                    <a:pt x="30482" y="1187"/>
                  </a:lnTo>
                  <a:lnTo>
                    <a:pt x="18319" y="3702"/>
                  </a:lnTo>
                  <a:lnTo>
                    <a:pt x="7995" y="8054"/>
                  </a:lnTo>
                  <a:lnTo>
                    <a:pt x="0" y="14757"/>
                  </a:lnTo>
                  <a:lnTo>
                    <a:pt x="7073" y="17729"/>
                  </a:lnTo>
                  <a:lnTo>
                    <a:pt x="13639" y="19900"/>
                  </a:lnTo>
                  <a:lnTo>
                    <a:pt x="19710" y="19900"/>
                  </a:lnTo>
                  <a:lnTo>
                    <a:pt x="26422" y="18882"/>
                  </a:lnTo>
                  <a:lnTo>
                    <a:pt x="32708" y="15527"/>
                  </a:lnTo>
                  <a:lnTo>
                    <a:pt x="38566" y="9383"/>
                  </a:lnTo>
                  <a:lnTo>
                    <a:pt x="439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80" name="Google Shape;4680;gefe2f4b35a_0_17"/>
            <p:cNvSpPr/>
            <p:nvPr/>
          </p:nvSpPr>
          <p:spPr>
            <a:xfrm>
              <a:off x="2288230" y="2767210"/>
              <a:ext cx="17780" cy="14605"/>
            </a:xfrm>
            <a:custGeom>
              <a:rect b="b" l="l" r="r" t="t"/>
              <a:pathLst>
                <a:path extrusionOk="0" h="14605" w="17780">
                  <a:moveTo>
                    <a:pt x="9105" y="0"/>
                  </a:moveTo>
                  <a:lnTo>
                    <a:pt x="6286" y="0"/>
                  </a:lnTo>
                  <a:lnTo>
                    <a:pt x="2095" y="0"/>
                  </a:lnTo>
                  <a:lnTo>
                    <a:pt x="76" y="3632"/>
                  </a:lnTo>
                  <a:lnTo>
                    <a:pt x="0" y="10896"/>
                  </a:lnTo>
                  <a:lnTo>
                    <a:pt x="1943" y="14541"/>
                  </a:lnTo>
                  <a:lnTo>
                    <a:pt x="8623" y="14541"/>
                  </a:lnTo>
                  <a:lnTo>
                    <a:pt x="12661" y="12293"/>
                  </a:lnTo>
                  <a:lnTo>
                    <a:pt x="17729" y="6032"/>
                  </a:lnTo>
                  <a:lnTo>
                    <a:pt x="12903" y="1638"/>
                  </a:lnTo>
                  <a:lnTo>
                    <a:pt x="91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81" name="Google Shape;4681;gefe2f4b35a_0_17"/>
            <p:cNvSpPr/>
            <p:nvPr/>
          </p:nvSpPr>
          <p:spPr>
            <a:xfrm>
              <a:off x="4331540" y="2764459"/>
              <a:ext cx="44450" cy="31750"/>
            </a:xfrm>
            <a:custGeom>
              <a:rect b="b" l="l" r="r" t="t"/>
              <a:pathLst>
                <a:path extrusionOk="0" h="31750" w="44450">
                  <a:moveTo>
                    <a:pt x="15227" y="0"/>
                  </a:moveTo>
                  <a:lnTo>
                    <a:pt x="7645" y="0"/>
                  </a:lnTo>
                  <a:lnTo>
                    <a:pt x="1257" y="2260"/>
                  </a:lnTo>
                  <a:lnTo>
                    <a:pt x="0" y="8775"/>
                  </a:lnTo>
                  <a:lnTo>
                    <a:pt x="10376" y="13139"/>
                  </a:lnTo>
                  <a:lnTo>
                    <a:pt x="19292" y="19084"/>
                  </a:lnTo>
                  <a:lnTo>
                    <a:pt x="27773" y="25463"/>
                  </a:lnTo>
                  <a:lnTo>
                    <a:pt x="36842" y="31127"/>
                  </a:lnTo>
                  <a:lnTo>
                    <a:pt x="36563" y="20993"/>
                  </a:lnTo>
                  <a:lnTo>
                    <a:pt x="40335" y="14884"/>
                  </a:lnTo>
                  <a:lnTo>
                    <a:pt x="44361" y="8775"/>
                  </a:lnTo>
                  <a:lnTo>
                    <a:pt x="40116" y="5936"/>
                  </a:lnTo>
                  <a:lnTo>
                    <a:pt x="32966" y="3082"/>
                  </a:lnTo>
                  <a:lnTo>
                    <a:pt x="24230" y="881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82" name="Google Shape;4682;gefe2f4b35a_0_17"/>
            <p:cNvSpPr/>
            <p:nvPr/>
          </p:nvSpPr>
          <p:spPr>
            <a:xfrm>
              <a:off x="2186099" y="2773240"/>
              <a:ext cx="15875" cy="21589"/>
            </a:xfrm>
            <a:custGeom>
              <a:rect b="b" l="l" r="r" t="t"/>
              <a:pathLst>
                <a:path extrusionOk="0" h="21589" w="15875">
                  <a:moveTo>
                    <a:pt x="2120" y="0"/>
                  </a:moveTo>
                  <a:lnTo>
                    <a:pt x="0" y="15824"/>
                  </a:lnTo>
                  <a:lnTo>
                    <a:pt x="3543" y="21120"/>
                  </a:lnTo>
                  <a:lnTo>
                    <a:pt x="7556" y="21120"/>
                  </a:lnTo>
                  <a:lnTo>
                    <a:pt x="12882" y="18270"/>
                  </a:lnTo>
                  <a:lnTo>
                    <a:pt x="15773" y="11760"/>
                  </a:lnTo>
                  <a:lnTo>
                    <a:pt x="13196" y="4650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83" name="Google Shape;4683;gefe2f4b35a_0_17"/>
            <p:cNvSpPr/>
            <p:nvPr/>
          </p:nvSpPr>
          <p:spPr>
            <a:xfrm>
              <a:off x="2648165" y="2773247"/>
              <a:ext cx="440055" cy="67310"/>
            </a:xfrm>
            <a:custGeom>
              <a:rect b="b" l="l" r="r" t="t"/>
              <a:pathLst>
                <a:path extrusionOk="0" h="67310" w="440055">
                  <a:moveTo>
                    <a:pt x="23469" y="6781"/>
                  </a:moveTo>
                  <a:lnTo>
                    <a:pt x="11391" y="0"/>
                  </a:lnTo>
                  <a:lnTo>
                    <a:pt x="5740" y="11264"/>
                  </a:lnTo>
                  <a:lnTo>
                    <a:pt x="25" y="22085"/>
                  </a:lnTo>
                  <a:lnTo>
                    <a:pt x="0" y="31140"/>
                  </a:lnTo>
                  <a:lnTo>
                    <a:pt x="11391" y="37096"/>
                  </a:lnTo>
                  <a:lnTo>
                    <a:pt x="14655" y="23507"/>
                  </a:lnTo>
                  <a:lnTo>
                    <a:pt x="21615" y="14008"/>
                  </a:lnTo>
                  <a:lnTo>
                    <a:pt x="23469" y="6781"/>
                  </a:lnTo>
                  <a:close/>
                </a:path>
                <a:path extrusionOk="0" h="67310" w="440055">
                  <a:moveTo>
                    <a:pt x="439661" y="36334"/>
                  </a:moveTo>
                  <a:lnTo>
                    <a:pt x="431177" y="29845"/>
                  </a:lnTo>
                  <a:lnTo>
                    <a:pt x="427837" y="43434"/>
                  </a:lnTo>
                  <a:lnTo>
                    <a:pt x="420801" y="52933"/>
                  </a:lnTo>
                  <a:lnTo>
                    <a:pt x="418960" y="60159"/>
                  </a:lnTo>
                  <a:lnTo>
                    <a:pt x="431177" y="66954"/>
                  </a:lnTo>
                  <a:lnTo>
                    <a:pt x="432371" y="56375"/>
                  </a:lnTo>
                  <a:lnTo>
                    <a:pt x="437629" y="45669"/>
                  </a:lnTo>
                  <a:lnTo>
                    <a:pt x="439661" y="363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84" name="Google Shape;4684;gefe2f4b35a_0_17"/>
            <p:cNvSpPr/>
            <p:nvPr/>
          </p:nvSpPr>
          <p:spPr>
            <a:xfrm>
              <a:off x="495994" y="2810653"/>
              <a:ext cx="20320" cy="22860"/>
            </a:xfrm>
            <a:custGeom>
              <a:rect b="b" l="l" r="r" t="t"/>
              <a:pathLst>
                <a:path extrusionOk="0" h="22860" w="20320">
                  <a:moveTo>
                    <a:pt x="13804" y="0"/>
                  </a:moveTo>
                  <a:lnTo>
                    <a:pt x="10807" y="0"/>
                  </a:lnTo>
                  <a:lnTo>
                    <a:pt x="5740" y="0"/>
                  </a:lnTo>
                  <a:lnTo>
                    <a:pt x="1358" y="5689"/>
                  </a:lnTo>
                  <a:lnTo>
                    <a:pt x="0" y="17081"/>
                  </a:lnTo>
                  <a:lnTo>
                    <a:pt x="2997" y="22771"/>
                  </a:lnTo>
                  <a:lnTo>
                    <a:pt x="14782" y="22771"/>
                  </a:lnTo>
                  <a:lnTo>
                    <a:pt x="17170" y="22517"/>
                  </a:lnTo>
                  <a:lnTo>
                    <a:pt x="19900" y="21932"/>
                  </a:lnTo>
                  <a:lnTo>
                    <a:pt x="19900" y="7175"/>
                  </a:lnTo>
                  <a:lnTo>
                    <a:pt x="17043" y="1993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85" name="Google Shape;4685;gefe2f4b35a_0_17"/>
            <p:cNvSpPr/>
            <p:nvPr/>
          </p:nvSpPr>
          <p:spPr>
            <a:xfrm>
              <a:off x="2718498" y="2808871"/>
              <a:ext cx="3685540" cy="46355"/>
            </a:xfrm>
            <a:custGeom>
              <a:rect b="b" l="l" r="r" t="t"/>
              <a:pathLst>
                <a:path extrusionOk="0" h="46355" w="3685540">
                  <a:moveTo>
                    <a:pt x="14668" y="23710"/>
                  </a:moveTo>
                  <a:lnTo>
                    <a:pt x="13881" y="15341"/>
                  </a:lnTo>
                  <a:lnTo>
                    <a:pt x="10909" y="9055"/>
                  </a:lnTo>
                  <a:lnTo>
                    <a:pt x="6159" y="4533"/>
                  </a:lnTo>
                  <a:lnTo>
                    <a:pt x="0" y="1473"/>
                  </a:lnTo>
                  <a:lnTo>
                    <a:pt x="876" y="9842"/>
                  </a:lnTo>
                  <a:lnTo>
                    <a:pt x="3771" y="16141"/>
                  </a:lnTo>
                  <a:lnTo>
                    <a:pt x="8445" y="20662"/>
                  </a:lnTo>
                  <a:lnTo>
                    <a:pt x="14668" y="23710"/>
                  </a:lnTo>
                  <a:close/>
                </a:path>
                <a:path extrusionOk="0" h="46355" w="3685540">
                  <a:moveTo>
                    <a:pt x="1510042" y="8953"/>
                  </a:moveTo>
                  <a:lnTo>
                    <a:pt x="1503070" y="4927"/>
                  </a:lnTo>
                  <a:lnTo>
                    <a:pt x="1498155" y="3416"/>
                  </a:lnTo>
                  <a:lnTo>
                    <a:pt x="1494891" y="3416"/>
                  </a:lnTo>
                  <a:lnTo>
                    <a:pt x="1490091" y="3416"/>
                  </a:lnTo>
                  <a:lnTo>
                    <a:pt x="1488846" y="6667"/>
                  </a:lnTo>
                  <a:lnTo>
                    <a:pt x="1490941" y="13157"/>
                  </a:lnTo>
                  <a:lnTo>
                    <a:pt x="1494282" y="16408"/>
                  </a:lnTo>
                  <a:lnTo>
                    <a:pt x="1502016" y="16408"/>
                  </a:lnTo>
                  <a:lnTo>
                    <a:pt x="1506029" y="14439"/>
                  </a:lnTo>
                  <a:lnTo>
                    <a:pt x="1510042" y="8953"/>
                  </a:lnTo>
                  <a:close/>
                </a:path>
                <a:path extrusionOk="0" h="46355" w="3685540">
                  <a:moveTo>
                    <a:pt x="2098116" y="32207"/>
                  </a:moveTo>
                  <a:lnTo>
                    <a:pt x="2094166" y="18745"/>
                  </a:lnTo>
                  <a:lnTo>
                    <a:pt x="2083523" y="7759"/>
                  </a:lnTo>
                  <a:lnTo>
                    <a:pt x="2069693" y="1473"/>
                  </a:lnTo>
                  <a:lnTo>
                    <a:pt x="2073732" y="14262"/>
                  </a:lnTo>
                  <a:lnTo>
                    <a:pt x="2079269" y="25349"/>
                  </a:lnTo>
                  <a:lnTo>
                    <a:pt x="2091880" y="45948"/>
                  </a:lnTo>
                  <a:lnTo>
                    <a:pt x="2098116" y="32207"/>
                  </a:lnTo>
                  <a:close/>
                </a:path>
                <a:path extrusionOk="0" h="46355" w="3685540">
                  <a:moveTo>
                    <a:pt x="3685184" y="9207"/>
                  </a:moveTo>
                  <a:lnTo>
                    <a:pt x="3682936" y="4127"/>
                  </a:lnTo>
                  <a:lnTo>
                    <a:pt x="3677856" y="1041"/>
                  </a:lnTo>
                  <a:lnTo>
                    <a:pt x="3671544" y="0"/>
                  </a:lnTo>
                  <a:lnTo>
                    <a:pt x="3665359" y="0"/>
                  </a:lnTo>
                  <a:lnTo>
                    <a:pt x="3659670" y="2921"/>
                  </a:lnTo>
                  <a:lnTo>
                    <a:pt x="3660864" y="8966"/>
                  </a:lnTo>
                  <a:lnTo>
                    <a:pt x="3665499" y="9309"/>
                  </a:lnTo>
                  <a:lnTo>
                    <a:pt x="3669500" y="10121"/>
                  </a:lnTo>
                  <a:lnTo>
                    <a:pt x="3668382" y="16217"/>
                  </a:lnTo>
                  <a:lnTo>
                    <a:pt x="3683012" y="16217"/>
                  </a:lnTo>
                  <a:lnTo>
                    <a:pt x="3685184" y="920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86" name="Google Shape;4686;gefe2f4b35a_0_17"/>
            <p:cNvSpPr/>
            <p:nvPr/>
          </p:nvSpPr>
          <p:spPr>
            <a:xfrm>
              <a:off x="1125837" y="2827495"/>
              <a:ext cx="10794" cy="25400"/>
            </a:xfrm>
            <a:custGeom>
              <a:rect b="b" l="l" r="r" t="t"/>
              <a:pathLst>
                <a:path extrusionOk="0" h="25400" w="10794">
                  <a:moveTo>
                    <a:pt x="7188" y="0"/>
                  </a:moveTo>
                  <a:lnTo>
                    <a:pt x="4229" y="0"/>
                  </a:lnTo>
                  <a:lnTo>
                    <a:pt x="3213" y="0"/>
                  </a:lnTo>
                  <a:lnTo>
                    <a:pt x="2222" y="1460"/>
                  </a:lnTo>
                  <a:lnTo>
                    <a:pt x="0" y="12623"/>
                  </a:lnTo>
                  <a:lnTo>
                    <a:pt x="3276" y="24980"/>
                  </a:lnTo>
                  <a:lnTo>
                    <a:pt x="7251" y="24980"/>
                  </a:lnTo>
                  <a:lnTo>
                    <a:pt x="8229" y="23507"/>
                  </a:lnTo>
                  <a:lnTo>
                    <a:pt x="10490" y="12369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87" name="Google Shape;4687;gefe2f4b35a_0_17"/>
            <p:cNvSpPr/>
            <p:nvPr/>
          </p:nvSpPr>
          <p:spPr>
            <a:xfrm>
              <a:off x="1760893" y="2823742"/>
              <a:ext cx="8654415" cy="31750"/>
            </a:xfrm>
            <a:custGeom>
              <a:rect b="b" l="l" r="r" t="t"/>
              <a:pathLst>
                <a:path extrusionOk="0" h="31750" w="8654415">
                  <a:moveTo>
                    <a:pt x="21196" y="17005"/>
                  </a:moveTo>
                  <a:lnTo>
                    <a:pt x="18046" y="6629"/>
                  </a:lnTo>
                  <a:lnTo>
                    <a:pt x="7200" y="1346"/>
                  </a:lnTo>
                  <a:lnTo>
                    <a:pt x="6705" y="10109"/>
                  </a:lnTo>
                  <a:lnTo>
                    <a:pt x="3937" y="16560"/>
                  </a:lnTo>
                  <a:lnTo>
                    <a:pt x="1003" y="22834"/>
                  </a:lnTo>
                  <a:lnTo>
                    <a:pt x="0" y="31076"/>
                  </a:lnTo>
                  <a:lnTo>
                    <a:pt x="1879" y="31496"/>
                  </a:lnTo>
                  <a:lnTo>
                    <a:pt x="3644" y="31686"/>
                  </a:lnTo>
                  <a:lnTo>
                    <a:pt x="5295" y="31686"/>
                  </a:lnTo>
                  <a:lnTo>
                    <a:pt x="16865" y="27127"/>
                  </a:lnTo>
                  <a:lnTo>
                    <a:pt x="21196" y="17005"/>
                  </a:lnTo>
                  <a:close/>
                </a:path>
                <a:path extrusionOk="0" h="31750" w="8654415">
                  <a:moveTo>
                    <a:pt x="3273933" y="11468"/>
                  </a:moveTo>
                  <a:lnTo>
                    <a:pt x="3272802" y="3568"/>
                  </a:lnTo>
                  <a:lnTo>
                    <a:pt x="3269831" y="0"/>
                  </a:lnTo>
                  <a:lnTo>
                    <a:pt x="3268141" y="0"/>
                  </a:lnTo>
                  <a:lnTo>
                    <a:pt x="3265944" y="2425"/>
                  </a:lnTo>
                  <a:lnTo>
                    <a:pt x="3263265" y="8851"/>
                  </a:lnTo>
                  <a:lnTo>
                    <a:pt x="3261322" y="13055"/>
                  </a:lnTo>
                  <a:lnTo>
                    <a:pt x="3265716" y="23647"/>
                  </a:lnTo>
                  <a:lnTo>
                    <a:pt x="3270262" y="23634"/>
                  </a:lnTo>
                  <a:lnTo>
                    <a:pt x="3270440" y="23596"/>
                  </a:lnTo>
                  <a:lnTo>
                    <a:pt x="3273158" y="19545"/>
                  </a:lnTo>
                  <a:lnTo>
                    <a:pt x="3273933" y="11468"/>
                  </a:lnTo>
                  <a:close/>
                </a:path>
                <a:path extrusionOk="0" h="31750" w="8654415">
                  <a:moveTo>
                    <a:pt x="8653996" y="13360"/>
                  </a:moveTo>
                  <a:lnTo>
                    <a:pt x="8650097" y="5537"/>
                  </a:lnTo>
                  <a:lnTo>
                    <a:pt x="8640496" y="1346"/>
                  </a:lnTo>
                  <a:lnTo>
                    <a:pt x="8640661" y="10439"/>
                  </a:lnTo>
                  <a:lnTo>
                    <a:pt x="8640712" y="19583"/>
                  </a:lnTo>
                  <a:lnTo>
                    <a:pt x="8642426" y="27051"/>
                  </a:lnTo>
                  <a:lnTo>
                    <a:pt x="8647620" y="31076"/>
                  </a:lnTo>
                  <a:lnTo>
                    <a:pt x="8652929" y="22606"/>
                  </a:lnTo>
                  <a:lnTo>
                    <a:pt x="8653996" y="133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88" name="Google Shape;4688;gefe2f4b35a_0_17"/>
            <p:cNvSpPr/>
            <p:nvPr/>
          </p:nvSpPr>
          <p:spPr>
            <a:xfrm>
              <a:off x="0" y="2845239"/>
              <a:ext cx="15240" cy="20955"/>
            </a:xfrm>
            <a:custGeom>
              <a:rect b="b" l="l" r="r" t="t"/>
              <a:pathLst>
                <a:path extrusionOk="0" h="20955" w="15240">
                  <a:moveTo>
                    <a:pt x="0" y="0"/>
                  </a:moveTo>
                  <a:lnTo>
                    <a:pt x="0" y="20675"/>
                  </a:lnTo>
                  <a:lnTo>
                    <a:pt x="6521" y="17171"/>
                  </a:lnTo>
                  <a:lnTo>
                    <a:pt x="12132" y="10816"/>
                  </a:lnTo>
                  <a:lnTo>
                    <a:pt x="15238" y="2096"/>
                  </a:lnTo>
                  <a:lnTo>
                    <a:pt x="14083" y="2198"/>
                  </a:lnTo>
                  <a:lnTo>
                    <a:pt x="12990" y="2248"/>
                  </a:lnTo>
                  <a:lnTo>
                    <a:pt x="3046" y="2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89" name="Google Shape;4689;gefe2f4b35a_0_17"/>
            <p:cNvSpPr/>
            <p:nvPr/>
          </p:nvSpPr>
          <p:spPr>
            <a:xfrm>
              <a:off x="1797748" y="2830791"/>
              <a:ext cx="5605780" cy="39369"/>
            </a:xfrm>
            <a:custGeom>
              <a:rect b="b" l="l" r="r" t="t"/>
              <a:pathLst>
                <a:path extrusionOk="0" h="39369" w="5605780">
                  <a:moveTo>
                    <a:pt x="36830" y="16535"/>
                  </a:moveTo>
                  <a:lnTo>
                    <a:pt x="31775" y="12204"/>
                  </a:lnTo>
                  <a:lnTo>
                    <a:pt x="25781" y="10375"/>
                  </a:lnTo>
                  <a:lnTo>
                    <a:pt x="20091" y="10375"/>
                  </a:lnTo>
                  <a:lnTo>
                    <a:pt x="9029" y="12852"/>
                  </a:lnTo>
                  <a:lnTo>
                    <a:pt x="1473" y="19329"/>
                  </a:lnTo>
                  <a:lnTo>
                    <a:pt x="0" y="28435"/>
                  </a:lnTo>
                  <a:lnTo>
                    <a:pt x="7188" y="38785"/>
                  </a:lnTo>
                  <a:lnTo>
                    <a:pt x="13246" y="31750"/>
                  </a:lnTo>
                  <a:lnTo>
                    <a:pt x="24079" y="29654"/>
                  </a:lnTo>
                  <a:lnTo>
                    <a:pt x="33858" y="26555"/>
                  </a:lnTo>
                  <a:lnTo>
                    <a:pt x="36830" y="16535"/>
                  </a:lnTo>
                  <a:close/>
                </a:path>
                <a:path extrusionOk="0" h="39369" w="5605780">
                  <a:moveTo>
                    <a:pt x="154470" y="31407"/>
                  </a:moveTo>
                  <a:lnTo>
                    <a:pt x="152717" y="23075"/>
                  </a:lnTo>
                  <a:lnTo>
                    <a:pt x="147345" y="16814"/>
                  </a:lnTo>
                  <a:lnTo>
                    <a:pt x="139839" y="12865"/>
                  </a:lnTo>
                  <a:lnTo>
                    <a:pt x="131660" y="11493"/>
                  </a:lnTo>
                  <a:lnTo>
                    <a:pt x="124015" y="11493"/>
                  </a:lnTo>
                  <a:lnTo>
                    <a:pt x="117462" y="15341"/>
                  </a:lnTo>
                  <a:lnTo>
                    <a:pt x="117690" y="24028"/>
                  </a:lnTo>
                  <a:lnTo>
                    <a:pt x="123101" y="27330"/>
                  </a:lnTo>
                  <a:lnTo>
                    <a:pt x="129247" y="29921"/>
                  </a:lnTo>
                  <a:lnTo>
                    <a:pt x="136283" y="31610"/>
                  </a:lnTo>
                  <a:lnTo>
                    <a:pt x="144335" y="32207"/>
                  </a:lnTo>
                  <a:lnTo>
                    <a:pt x="147472" y="32207"/>
                  </a:lnTo>
                  <a:lnTo>
                    <a:pt x="150837" y="31953"/>
                  </a:lnTo>
                  <a:lnTo>
                    <a:pt x="154470" y="31407"/>
                  </a:lnTo>
                  <a:close/>
                </a:path>
                <a:path extrusionOk="0" h="39369" w="5605780">
                  <a:moveTo>
                    <a:pt x="1415719" y="24015"/>
                  </a:moveTo>
                  <a:lnTo>
                    <a:pt x="1412417" y="11493"/>
                  </a:lnTo>
                  <a:lnTo>
                    <a:pt x="1409471" y="11493"/>
                  </a:lnTo>
                  <a:lnTo>
                    <a:pt x="1408468" y="11493"/>
                  </a:lnTo>
                  <a:lnTo>
                    <a:pt x="1407502" y="12941"/>
                  </a:lnTo>
                  <a:lnTo>
                    <a:pt x="1406791" y="16548"/>
                  </a:lnTo>
                  <a:lnTo>
                    <a:pt x="1405483" y="24091"/>
                  </a:lnTo>
                  <a:lnTo>
                    <a:pt x="1408633" y="36499"/>
                  </a:lnTo>
                  <a:lnTo>
                    <a:pt x="1412532" y="36499"/>
                  </a:lnTo>
                  <a:lnTo>
                    <a:pt x="1413510" y="35039"/>
                  </a:lnTo>
                  <a:lnTo>
                    <a:pt x="1415719" y="24015"/>
                  </a:lnTo>
                  <a:close/>
                </a:path>
                <a:path extrusionOk="0" h="39369" w="5605780">
                  <a:moveTo>
                    <a:pt x="1829549" y="13246"/>
                  </a:moveTo>
                  <a:lnTo>
                    <a:pt x="1826018" y="5791"/>
                  </a:lnTo>
                  <a:lnTo>
                    <a:pt x="1818398" y="1460"/>
                  </a:lnTo>
                  <a:lnTo>
                    <a:pt x="1808810" y="63"/>
                  </a:lnTo>
                  <a:lnTo>
                    <a:pt x="1799932" y="63"/>
                  </a:lnTo>
                  <a:lnTo>
                    <a:pt x="1791296" y="3403"/>
                  </a:lnTo>
                  <a:lnTo>
                    <a:pt x="1790039" y="9398"/>
                  </a:lnTo>
                  <a:lnTo>
                    <a:pt x="1792236" y="8864"/>
                  </a:lnTo>
                  <a:lnTo>
                    <a:pt x="1794141" y="8623"/>
                  </a:lnTo>
                  <a:lnTo>
                    <a:pt x="1802625" y="8623"/>
                  </a:lnTo>
                  <a:lnTo>
                    <a:pt x="1814068" y="24815"/>
                  </a:lnTo>
                  <a:lnTo>
                    <a:pt x="1822653" y="24815"/>
                  </a:lnTo>
                  <a:lnTo>
                    <a:pt x="1824596" y="24574"/>
                  </a:lnTo>
                  <a:lnTo>
                    <a:pt x="1826818" y="24028"/>
                  </a:lnTo>
                  <a:lnTo>
                    <a:pt x="1829549" y="13246"/>
                  </a:lnTo>
                  <a:close/>
                </a:path>
                <a:path extrusionOk="0" h="39369" w="5605780">
                  <a:moveTo>
                    <a:pt x="5223726" y="6426"/>
                  </a:moveTo>
                  <a:lnTo>
                    <a:pt x="5220538" y="0"/>
                  </a:lnTo>
                  <a:lnTo>
                    <a:pt x="5214150" y="0"/>
                  </a:lnTo>
                  <a:lnTo>
                    <a:pt x="5213261" y="0"/>
                  </a:lnTo>
                  <a:lnTo>
                    <a:pt x="5207749" y="1790"/>
                  </a:lnTo>
                  <a:lnTo>
                    <a:pt x="5207749" y="24028"/>
                  </a:lnTo>
                  <a:lnTo>
                    <a:pt x="5210086" y="25209"/>
                  </a:lnTo>
                  <a:lnTo>
                    <a:pt x="5212169" y="25730"/>
                  </a:lnTo>
                  <a:lnTo>
                    <a:pt x="5218252" y="25730"/>
                  </a:lnTo>
                  <a:lnTo>
                    <a:pt x="5221109" y="22923"/>
                  </a:lnTo>
                  <a:lnTo>
                    <a:pt x="5222557" y="19177"/>
                  </a:lnTo>
                  <a:lnTo>
                    <a:pt x="5223319" y="17233"/>
                  </a:lnTo>
                  <a:lnTo>
                    <a:pt x="5223700" y="15049"/>
                  </a:lnTo>
                  <a:lnTo>
                    <a:pt x="5223726" y="6426"/>
                  </a:lnTo>
                  <a:close/>
                </a:path>
                <a:path extrusionOk="0" h="39369" w="5605780">
                  <a:moveTo>
                    <a:pt x="5273916" y="9398"/>
                  </a:moveTo>
                  <a:lnTo>
                    <a:pt x="5272532" y="9296"/>
                  </a:lnTo>
                  <a:lnTo>
                    <a:pt x="5271871" y="9296"/>
                  </a:lnTo>
                  <a:lnTo>
                    <a:pt x="5259908" y="13792"/>
                  </a:lnTo>
                  <a:lnTo>
                    <a:pt x="5254295" y="23749"/>
                  </a:lnTo>
                  <a:lnTo>
                    <a:pt x="5256187" y="33845"/>
                  </a:lnTo>
                  <a:lnTo>
                    <a:pt x="5266741" y="38785"/>
                  </a:lnTo>
                  <a:lnTo>
                    <a:pt x="5267287" y="30238"/>
                  </a:lnTo>
                  <a:lnTo>
                    <a:pt x="5270106" y="23914"/>
                  </a:lnTo>
                  <a:lnTo>
                    <a:pt x="5273027" y="17678"/>
                  </a:lnTo>
                  <a:lnTo>
                    <a:pt x="5273916" y="9398"/>
                  </a:lnTo>
                  <a:close/>
                </a:path>
                <a:path extrusionOk="0" h="39369" w="5605780">
                  <a:moveTo>
                    <a:pt x="5605373" y="9398"/>
                  </a:moveTo>
                  <a:lnTo>
                    <a:pt x="5590718" y="9398"/>
                  </a:lnTo>
                  <a:lnTo>
                    <a:pt x="5590718" y="24028"/>
                  </a:lnTo>
                  <a:lnTo>
                    <a:pt x="5605373" y="24028"/>
                  </a:lnTo>
                  <a:lnTo>
                    <a:pt x="5605373" y="939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90" name="Google Shape;4690;gefe2f4b35a_0_17"/>
            <p:cNvSpPr/>
            <p:nvPr/>
          </p:nvSpPr>
          <p:spPr>
            <a:xfrm>
              <a:off x="1400376" y="2869191"/>
              <a:ext cx="13334" cy="15239"/>
            </a:xfrm>
            <a:custGeom>
              <a:rect b="b" l="l" r="r" t="t"/>
              <a:pathLst>
                <a:path extrusionOk="0" h="15239" w="13334">
                  <a:moveTo>
                    <a:pt x="10617" y="0"/>
                  </a:moveTo>
                  <a:lnTo>
                    <a:pt x="3555" y="6413"/>
                  </a:lnTo>
                  <a:lnTo>
                    <a:pt x="0" y="9601"/>
                  </a:lnTo>
                  <a:lnTo>
                    <a:pt x="2082" y="10718"/>
                  </a:lnTo>
                  <a:lnTo>
                    <a:pt x="4368" y="12522"/>
                  </a:lnTo>
                  <a:lnTo>
                    <a:pt x="6934" y="15240"/>
                  </a:lnTo>
                  <a:lnTo>
                    <a:pt x="12839" y="9626"/>
                  </a:lnTo>
                  <a:lnTo>
                    <a:pt x="12128" y="4838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91" name="Google Shape;4691;gefe2f4b35a_0_17"/>
            <p:cNvSpPr/>
            <p:nvPr/>
          </p:nvSpPr>
          <p:spPr>
            <a:xfrm>
              <a:off x="1363000" y="2847331"/>
              <a:ext cx="52069" cy="45085"/>
            </a:xfrm>
            <a:custGeom>
              <a:rect b="b" l="l" r="r" t="t"/>
              <a:pathLst>
                <a:path extrusionOk="0" h="45085" w="52069">
                  <a:moveTo>
                    <a:pt x="51803" y="0"/>
                  </a:moveTo>
                  <a:lnTo>
                    <a:pt x="33218" y="5575"/>
                  </a:lnTo>
                  <a:lnTo>
                    <a:pt x="17795" y="14174"/>
                  </a:lnTo>
                  <a:lnTo>
                    <a:pt x="6426" y="26833"/>
                  </a:lnTo>
                  <a:lnTo>
                    <a:pt x="0" y="44589"/>
                  </a:lnTo>
                  <a:lnTo>
                    <a:pt x="1650" y="44653"/>
                  </a:lnTo>
                  <a:lnTo>
                    <a:pt x="9245" y="44653"/>
                  </a:lnTo>
                  <a:lnTo>
                    <a:pt x="14516" y="40995"/>
                  </a:lnTo>
                  <a:lnTo>
                    <a:pt x="23609" y="33680"/>
                  </a:lnTo>
                  <a:lnTo>
                    <a:pt x="27444" y="30022"/>
                  </a:lnTo>
                  <a:lnTo>
                    <a:pt x="33769" y="30022"/>
                  </a:lnTo>
                  <a:lnTo>
                    <a:pt x="35483" y="30454"/>
                  </a:lnTo>
                  <a:lnTo>
                    <a:pt x="37376" y="31457"/>
                  </a:lnTo>
                  <a:lnTo>
                    <a:pt x="47993" y="21856"/>
                  </a:lnTo>
                  <a:lnTo>
                    <a:pt x="46434" y="16937"/>
                  </a:lnTo>
                  <a:lnTo>
                    <a:pt x="45669" y="11785"/>
                  </a:lnTo>
                  <a:lnTo>
                    <a:pt x="47018" y="6204"/>
                  </a:lnTo>
                  <a:lnTo>
                    <a:pt x="518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92" name="Google Shape;4692;gefe2f4b35a_0_17"/>
            <p:cNvSpPr/>
            <p:nvPr/>
          </p:nvSpPr>
          <p:spPr>
            <a:xfrm>
              <a:off x="3293122" y="2847288"/>
              <a:ext cx="1525270" cy="45085"/>
            </a:xfrm>
            <a:custGeom>
              <a:rect b="b" l="l" r="r" t="t"/>
              <a:pathLst>
                <a:path extrusionOk="0" h="45085" w="1525270">
                  <a:moveTo>
                    <a:pt x="29349" y="38"/>
                  </a:moveTo>
                  <a:lnTo>
                    <a:pt x="27838" y="0"/>
                  </a:lnTo>
                  <a:lnTo>
                    <a:pt x="16929" y="3492"/>
                  </a:lnTo>
                  <a:lnTo>
                    <a:pt x="10769" y="11785"/>
                  </a:lnTo>
                  <a:lnTo>
                    <a:pt x="6172" y="21666"/>
                  </a:lnTo>
                  <a:lnTo>
                    <a:pt x="0" y="29883"/>
                  </a:lnTo>
                  <a:lnTo>
                    <a:pt x="1625" y="30124"/>
                  </a:lnTo>
                  <a:lnTo>
                    <a:pt x="3136" y="30251"/>
                  </a:lnTo>
                  <a:lnTo>
                    <a:pt x="4521" y="30251"/>
                  </a:lnTo>
                  <a:lnTo>
                    <a:pt x="14960" y="26987"/>
                  </a:lnTo>
                  <a:lnTo>
                    <a:pt x="20751" y="19011"/>
                  </a:lnTo>
                  <a:lnTo>
                    <a:pt x="24650" y="9105"/>
                  </a:lnTo>
                  <a:lnTo>
                    <a:pt x="29349" y="38"/>
                  </a:lnTo>
                  <a:close/>
                </a:path>
                <a:path extrusionOk="0" h="45085" w="1525270">
                  <a:moveTo>
                    <a:pt x="1524711" y="44640"/>
                  </a:moveTo>
                  <a:lnTo>
                    <a:pt x="1523238" y="28829"/>
                  </a:lnTo>
                  <a:lnTo>
                    <a:pt x="1514563" y="15849"/>
                  </a:lnTo>
                  <a:lnTo>
                    <a:pt x="1502206" y="7073"/>
                  </a:lnTo>
                  <a:lnTo>
                    <a:pt x="1489671" y="3835"/>
                  </a:lnTo>
                  <a:lnTo>
                    <a:pt x="1485836" y="3835"/>
                  </a:lnTo>
                  <a:lnTo>
                    <a:pt x="1482559" y="4991"/>
                  </a:lnTo>
                  <a:lnTo>
                    <a:pt x="1480439" y="7531"/>
                  </a:lnTo>
                  <a:lnTo>
                    <a:pt x="1490218" y="17995"/>
                  </a:lnTo>
                  <a:lnTo>
                    <a:pt x="1498358" y="30238"/>
                  </a:lnTo>
                  <a:lnTo>
                    <a:pt x="1508594" y="40398"/>
                  </a:lnTo>
                  <a:lnTo>
                    <a:pt x="1524711" y="446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93" name="Google Shape;4693;gefe2f4b35a_0_17"/>
            <p:cNvSpPr/>
            <p:nvPr/>
          </p:nvSpPr>
          <p:spPr>
            <a:xfrm>
              <a:off x="1653137" y="2857063"/>
              <a:ext cx="5080" cy="13969"/>
            </a:xfrm>
            <a:custGeom>
              <a:rect b="b" l="l" r="r" t="t"/>
              <a:pathLst>
                <a:path extrusionOk="0" h="13969" w="5080">
                  <a:moveTo>
                    <a:pt x="0" y="0"/>
                  </a:moveTo>
                  <a:lnTo>
                    <a:pt x="63" y="13563"/>
                  </a:lnTo>
                  <a:lnTo>
                    <a:pt x="1155" y="13728"/>
                  </a:lnTo>
                  <a:lnTo>
                    <a:pt x="1701" y="13779"/>
                  </a:lnTo>
                  <a:lnTo>
                    <a:pt x="2692" y="9715"/>
                  </a:lnTo>
                  <a:lnTo>
                    <a:pt x="3721" y="5638"/>
                  </a:lnTo>
                  <a:lnTo>
                    <a:pt x="4813" y="15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94" name="Google Shape;4694;gefe2f4b35a_0_17"/>
            <p:cNvSpPr/>
            <p:nvPr/>
          </p:nvSpPr>
          <p:spPr>
            <a:xfrm>
              <a:off x="1620771" y="2853286"/>
              <a:ext cx="33019" cy="17780"/>
            </a:xfrm>
            <a:custGeom>
              <a:rect b="b" l="l" r="r" t="t"/>
              <a:pathLst>
                <a:path extrusionOk="0" h="17780" w="33019">
                  <a:moveTo>
                    <a:pt x="19913" y="0"/>
                  </a:moveTo>
                  <a:lnTo>
                    <a:pt x="14338" y="0"/>
                  </a:lnTo>
                  <a:lnTo>
                    <a:pt x="8128" y="0"/>
                  </a:lnTo>
                  <a:lnTo>
                    <a:pt x="2882" y="2222"/>
                  </a:lnTo>
                  <a:lnTo>
                    <a:pt x="0" y="8915"/>
                  </a:lnTo>
                  <a:lnTo>
                    <a:pt x="6695" y="9984"/>
                  </a:lnTo>
                  <a:lnTo>
                    <a:pt x="14793" y="12469"/>
                  </a:lnTo>
                  <a:lnTo>
                    <a:pt x="23604" y="15285"/>
                  </a:lnTo>
                  <a:lnTo>
                    <a:pt x="32435" y="17348"/>
                  </a:lnTo>
                  <a:lnTo>
                    <a:pt x="32359" y="3771"/>
                  </a:lnTo>
                  <a:lnTo>
                    <a:pt x="26263" y="1790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95" name="Google Shape;4695;gefe2f4b35a_0_17"/>
            <p:cNvSpPr/>
            <p:nvPr/>
          </p:nvSpPr>
          <p:spPr>
            <a:xfrm>
              <a:off x="1654835" y="2854819"/>
              <a:ext cx="8894445" cy="64769"/>
            </a:xfrm>
            <a:custGeom>
              <a:rect b="b" l="l" r="r" t="t"/>
              <a:pathLst>
                <a:path extrusionOk="0" h="64769" w="8894445">
                  <a:moveTo>
                    <a:pt x="17767" y="7378"/>
                  </a:moveTo>
                  <a:lnTo>
                    <a:pt x="13957" y="7378"/>
                  </a:lnTo>
                  <a:lnTo>
                    <a:pt x="8775" y="5715"/>
                  </a:lnTo>
                  <a:lnTo>
                    <a:pt x="3111" y="3835"/>
                  </a:lnTo>
                  <a:lnTo>
                    <a:pt x="2019" y="7886"/>
                  </a:lnTo>
                  <a:lnTo>
                    <a:pt x="990" y="11950"/>
                  </a:lnTo>
                  <a:lnTo>
                    <a:pt x="0" y="16027"/>
                  </a:lnTo>
                  <a:lnTo>
                    <a:pt x="1181" y="16154"/>
                  </a:lnTo>
                  <a:lnTo>
                    <a:pt x="2336" y="16230"/>
                  </a:lnTo>
                  <a:lnTo>
                    <a:pt x="9664" y="16230"/>
                  </a:lnTo>
                  <a:lnTo>
                    <a:pt x="14909" y="14020"/>
                  </a:lnTo>
                  <a:lnTo>
                    <a:pt x="17767" y="7378"/>
                  </a:lnTo>
                  <a:close/>
                </a:path>
                <a:path extrusionOk="0" h="64769" w="8894445">
                  <a:moveTo>
                    <a:pt x="8503209" y="4775"/>
                  </a:moveTo>
                  <a:lnTo>
                    <a:pt x="8495881" y="0"/>
                  </a:lnTo>
                  <a:lnTo>
                    <a:pt x="8493214" y="6540"/>
                  </a:lnTo>
                  <a:lnTo>
                    <a:pt x="8488858" y="11442"/>
                  </a:lnTo>
                  <a:lnTo>
                    <a:pt x="8484349" y="16205"/>
                  </a:lnTo>
                  <a:lnTo>
                    <a:pt x="8481225" y="22352"/>
                  </a:lnTo>
                  <a:lnTo>
                    <a:pt x="8482851" y="23050"/>
                  </a:lnTo>
                  <a:lnTo>
                    <a:pt x="8484527" y="23355"/>
                  </a:lnTo>
                  <a:lnTo>
                    <a:pt x="8486191" y="23355"/>
                  </a:lnTo>
                  <a:lnTo>
                    <a:pt x="8495728" y="20078"/>
                  </a:lnTo>
                  <a:lnTo>
                    <a:pt x="8502282" y="12687"/>
                  </a:lnTo>
                  <a:lnTo>
                    <a:pt x="8503209" y="4775"/>
                  </a:lnTo>
                  <a:close/>
                </a:path>
                <a:path extrusionOk="0" h="64769" w="8894445">
                  <a:moveTo>
                    <a:pt x="8893861" y="29603"/>
                  </a:moveTo>
                  <a:lnTo>
                    <a:pt x="8885555" y="22377"/>
                  </a:lnTo>
                  <a:lnTo>
                    <a:pt x="8879751" y="20193"/>
                  </a:lnTo>
                  <a:lnTo>
                    <a:pt x="8874163" y="20193"/>
                  </a:lnTo>
                  <a:lnTo>
                    <a:pt x="8869896" y="20193"/>
                  </a:lnTo>
                  <a:lnTo>
                    <a:pt x="8865781" y="21463"/>
                  </a:lnTo>
                  <a:lnTo>
                    <a:pt x="8855786" y="24015"/>
                  </a:lnTo>
                  <a:lnTo>
                    <a:pt x="8849931" y="25285"/>
                  </a:lnTo>
                  <a:lnTo>
                    <a:pt x="8836165" y="25285"/>
                  </a:lnTo>
                  <a:lnTo>
                    <a:pt x="8829002" y="24511"/>
                  </a:lnTo>
                  <a:lnTo>
                    <a:pt x="8820226" y="22352"/>
                  </a:lnTo>
                  <a:lnTo>
                    <a:pt x="8823655" y="35941"/>
                  </a:lnTo>
                  <a:lnTo>
                    <a:pt x="8812670" y="44361"/>
                  </a:lnTo>
                  <a:lnTo>
                    <a:pt x="8819553" y="53543"/>
                  </a:lnTo>
                  <a:lnTo>
                    <a:pt x="8827300" y="59753"/>
                  </a:lnTo>
                  <a:lnTo>
                    <a:pt x="8835657" y="63284"/>
                  </a:lnTo>
                  <a:lnTo>
                    <a:pt x="8844382" y="64401"/>
                  </a:lnTo>
                  <a:lnTo>
                    <a:pt x="8859177" y="61595"/>
                  </a:lnTo>
                  <a:lnTo>
                    <a:pt x="8873134" y="54000"/>
                  </a:lnTo>
                  <a:lnTo>
                    <a:pt x="8885098" y="42913"/>
                  </a:lnTo>
                  <a:lnTo>
                    <a:pt x="8893861" y="2960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96" name="Google Shape;4696;gefe2f4b35a_0_17"/>
            <p:cNvSpPr/>
            <p:nvPr/>
          </p:nvSpPr>
          <p:spPr>
            <a:xfrm>
              <a:off x="661939" y="2862196"/>
              <a:ext cx="38100" cy="23494"/>
            </a:xfrm>
            <a:custGeom>
              <a:rect b="b" l="l" r="r" t="t"/>
              <a:pathLst>
                <a:path extrusionOk="0" h="23494" w="38100">
                  <a:moveTo>
                    <a:pt x="38100" y="0"/>
                  </a:moveTo>
                  <a:lnTo>
                    <a:pt x="27830" y="1188"/>
                  </a:lnTo>
                  <a:lnTo>
                    <a:pt x="17787" y="2652"/>
                  </a:lnTo>
                  <a:lnTo>
                    <a:pt x="8376" y="4780"/>
                  </a:lnTo>
                  <a:lnTo>
                    <a:pt x="0" y="7962"/>
                  </a:lnTo>
                  <a:lnTo>
                    <a:pt x="139" y="23063"/>
                  </a:lnTo>
                  <a:lnTo>
                    <a:pt x="13989" y="21624"/>
                  </a:lnTo>
                  <a:lnTo>
                    <a:pt x="25025" y="17389"/>
                  </a:lnTo>
                  <a:lnTo>
                    <a:pt x="33108" y="10225"/>
                  </a:lnTo>
                  <a:lnTo>
                    <a:pt x="381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97" name="Google Shape;4697;gefe2f4b35a_0_17"/>
            <p:cNvSpPr/>
            <p:nvPr/>
          </p:nvSpPr>
          <p:spPr>
            <a:xfrm>
              <a:off x="648502" y="2870160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13436" y="0"/>
                  </a:moveTo>
                  <a:lnTo>
                    <a:pt x="7264" y="3073"/>
                  </a:lnTo>
                  <a:lnTo>
                    <a:pt x="2476" y="7531"/>
                  </a:lnTo>
                  <a:lnTo>
                    <a:pt x="0" y="14274"/>
                  </a:lnTo>
                  <a:lnTo>
                    <a:pt x="4622" y="14820"/>
                  </a:lnTo>
                  <a:lnTo>
                    <a:pt x="8978" y="15100"/>
                  </a:lnTo>
                  <a:lnTo>
                    <a:pt x="13576" y="15100"/>
                  </a:lnTo>
                  <a:lnTo>
                    <a:pt x="134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98" name="Google Shape;4698;gefe2f4b35a_0_17"/>
            <p:cNvSpPr/>
            <p:nvPr/>
          </p:nvSpPr>
          <p:spPr>
            <a:xfrm>
              <a:off x="4353687" y="2861639"/>
              <a:ext cx="4553584" cy="28575"/>
            </a:xfrm>
            <a:custGeom>
              <a:rect b="b" l="l" r="r" t="t"/>
              <a:pathLst>
                <a:path extrusionOk="0" h="28575" w="4553584">
                  <a:moveTo>
                    <a:pt x="14693" y="22796"/>
                  </a:moveTo>
                  <a:lnTo>
                    <a:pt x="14401" y="14846"/>
                  </a:lnTo>
                  <a:lnTo>
                    <a:pt x="13436" y="7505"/>
                  </a:lnTo>
                  <a:lnTo>
                    <a:pt x="10528" y="2095"/>
                  </a:lnTo>
                  <a:lnTo>
                    <a:pt x="4432" y="0"/>
                  </a:lnTo>
                  <a:lnTo>
                    <a:pt x="3136" y="0"/>
                  </a:lnTo>
                  <a:lnTo>
                    <a:pt x="1663" y="177"/>
                  </a:lnTo>
                  <a:lnTo>
                    <a:pt x="0" y="558"/>
                  </a:lnTo>
                  <a:lnTo>
                    <a:pt x="0" y="15544"/>
                  </a:lnTo>
                  <a:lnTo>
                    <a:pt x="7454" y="15544"/>
                  </a:lnTo>
                  <a:lnTo>
                    <a:pt x="8674" y="21297"/>
                  </a:lnTo>
                  <a:lnTo>
                    <a:pt x="14693" y="22796"/>
                  </a:lnTo>
                  <a:close/>
                </a:path>
                <a:path extrusionOk="0" h="28575" w="4553584">
                  <a:moveTo>
                    <a:pt x="359079" y="10236"/>
                  </a:moveTo>
                  <a:lnTo>
                    <a:pt x="353707" y="558"/>
                  </a:lnTo>
                  <a:lnTo>
                    <a:pt x="348983" y="9639"/>
                  </a:lnTo>
                  <a:lnTo>
                    <a:pt x="344652" y="12522"/>
                  </a:lnTo>
                  <a:lnTo>
                    <a:pt x="336778" y="12522"/>
                  </a:lnTo>
                  <a:lnTo>
                    <a:pt x="322224" y="3797"/>
                  </a:lnTo>
                  <a:lnTo>
                    <a:pt x="315442" y="3797"/>
                  </a:lnTo>
                  <a:lnTo>
                    <a:pt x="312483" y="4914"/>
                  </a:lnTo>
                  <a:lnTo>
                    <a:pt x="309346" y="7937"/>
                  </a:lnTo>
                  <a:lnTo>
                    <a:pt x="310438" y="17487"/>
                  </a:lnTo>
                  <a:lnTo>
                    <a:pt x="314655" y="23850"/>
                  </a:lnTo>
                  <a:lnTo>
                    <a:pt x="321106" y="27393"/>
                  </a:lnTo>
                  <a:lnTo>
                    <a:pt x="328955" y="28486"/>
                  </a:lnTo>
                  <a:lnTo>
                    <a:pt x="342760" y="25895"/>
                  </a:lnTo>
                  <a:lnTo>
                    <a:pt x="354114" y="19240"/>
                  </a:lnTo>
                  <a:lnTo>
                    <a:pt x="359079" y="10236"/>
                  </a:lnTo>
                  <a:close/>
                </a:path>
                <a:path extrusionOk="0" h="28575" w="4553584">
                  <a:moveTo>
                    <a:pt x="4553216" y="6324"/>
                  </a:moveTo>
                  <a:lnTo>
                    <a:pt x="4544809" y="558"/>
                  </a:lnTo>
                  <a:lnTo>
                    <a:pt x="4544517" y="7073"/>
                  </a:lnTo>
                  <a:lnTo>
                    <a:pt x="4541304" y="9258"/>
                  </a:lnTo>
                  <a:lnTo>
                    <a:pt x="4529340" y="9258"/>
                  </a:lnTo>
                  <a:lnTo>
                    <a:pt x="4518241" y="1968"/>
                  </a:lnTo>
                  <a:lnTo>
                    <a:pt x="4515459" y="558"/>
                  </a:lnTo>
                  <a:lnTo>
                    <a:pt x="4514075" y="8343"/>
                  </a:lnTo>
                  <a:lnTo>
                    <a:pt x="4516983" y="13487"/>
                  </a:lnTo>
                  <a:lnTo>
                    <a:pt x="4522914" y="16332"/>
                  </a:lnTo>
                  <a:lnTo>
                    <a:pt x="4530585" y="17208"/>
                  </a:lnTo>
                  <a:lnTo>
                    <a:pt x="4542244" y="15659"/>
                  </a:lnTo>
                  <a:lnTo>
                    <a:pt x="4551070" y="11696"/>
                  </a:lnTo>
                  <a:lnTo>
                    <a:pt x="4553216" y="63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699" name="Google Shape;4699;gefe2f4b35a_0_17"/>
            <p:cNvSpPr/>
            <p:nvPr/>
          </p:nvSpPr>
          <p:spPr>
            <a:xfrm>
              <a:off x="2211028" y="2868797"/>
              <a:ext cx="21589" cy="10794"/>
            </a:xfrm>
            <a:custGeom>
              <a:rect b="b" l="l" r="r" t="t"/>
              <a:pathLst>
                <a:path extrusionOk="0" h="10794" w="21589">
                  <a:moveTo>
                    <a:pt x="7594" y="0"/>
                  </a:moveTo>
                  <a:lnTo>
                    <a:pt x="3746" y="0"/>
                  </a:lnTo>
                  <a:lnTo>
                    <a:pt x="2197" y="0"/>
                  </a:lnTo>
                  <a:lnTo>
                    <a:pt x="952" y="355"/>
                  </a:lnTo>
                  <a:lnTo>
                    <a:pt x="0" y="965"/>
                  </a:lnTo>
                  <a:lnTo>
                    <a:pt x="6235" y="4165"/>
                  </a:lnTo>
                  <a:lnTo>
                    <a:pt x="12522" y="7315"/>
                  </a:lnTo>
                  <a:lnTo>
                    <a:pt x="18859" y="10414"/>
                  </a:lnTo>
                  <a:lnTo>
                    <a:pt x="20383" y="9118"/>
                  </a:lnTo>
                  <a:lnTo>
                    <a:pt x="21158" y="8369"/>
                  </a:lnTo>
                  <a:lnTo>
                    <a:pt x="13296" y="222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00" name="Google Shape;4700;gefe2f4b35a_0_17"/>
            <p:cNvSpPr/>
            <p:nvPr/>
          </p:nvSpPr>
          <p:spPr>
            <a:xfrm>
              <a:off x="2208111" y="2869577"/>
              <a:ext cx="6403975" cy="29844"/>
            </a:xfrm>
            <a:custGeom>
              <a:rect b="b" l="l" r="r" t="t"/>
              <a:pathLst>
                <a:path extrusionOk="0" h="29844" w="6403975">
                  <a:moveTo>
                    <a:pt x="21780" y="9626"/>
                  </a:moveTo>
                  <a:lnTo>
                    <a:pt x="15430" y="6527"/>
                  </a:lnTo>
                  <a:lnTo>
                    <a:pt x="9144" y="3390"/>
                  </a:lnTo>
                  <a:lnTo>
                    <a:pt x="2908" y="190"/>
                  </a:lnTo>
                  <a:lnTo>
                    <a:pt x="711" y="1587"/>
                  </a:lnTo>
                  <a:lnTo>
                    <a:pt x="0" y="4292"/>
                  </a:lnTo>
                  <a:lnTo>
                    <a:pt x="1320" y="10883"/>
                  </a:lnTo>
                  <a:lnTo>
                    <a:pt x="4711" y="14770"/>
                  </a:lnTo>
                  <a:lnTo>
                    <a:pt x="13296" y="14770"/>
                  </a:lnTo>
                  <a:lnTo>
                    <a:pt x="17246" y="13335"/>
                  </a:lnTo>
                  <a:lnTo>
                    <a:pt x="21780" y="9626"/>
                  </a:lnTo>
                  <a:close/>
                </a:path>
                <a:path extrusionOk="0" h="29844" w="6403975">
                  <a:moveTo>
                    <a:pt x="1350048" y="22352"/>
                  </a:moveTo>
                  <a:lnTo>
                    <a:pt x="1349222" y="8356"/>
                  </a:lnTo>
                  <a:lnTo>
                    <a:pt x="1347444" y="2794"/>
                  </a:lnTo>
                  <a:lnTo>
                    <a:pt x="1342872" y="0"/>
                  </a:lnTo>
                  <a:lnTo>
                    <a:pt x="1340180" y="6680"/>
                  </a:lnTo>
                  <a:lnTo>
                    <a:pt x="1335786" y="11569"/>
                  </a:lnTo>
                  <a:lnTo>
                    <a:pt x="1331188" y="16256"/>
                  </a:lnTo>
                  <a:lnTo>
                    <a:pt x="1327924" y="22352"/>
                  </a:lnTo>
                  <a:lnTo>
                    <a:pt x="1350048" y="22352"/>
                  </a:lnTo>
                  <a:close/>
                </a:path>
                <a:path extrusionOk="0" h="29844" w="6403975">
                  <a:moveTo>
                    <a:pt x="2654262" y="18135"/>
                  </a:moveTo>
                  <a:lnTo>
                    <a:pt x="2652128" y="9144"/>
                  </a:lnTo>
                  <a:lnTo>
                    <a:pt x="2647150" y="2984"/>
                  </a:lnTo>
                  <a:lnTo>
                    <a:pt x="2639085" y="0"/>
                  </a:lnTo>
                  <a:lnTo>
                    <a:pt x="2636532" y="6743"/>
                  </a:lnTo>
                  <a:lnTo>
                    <a:pt x="2633408" y="12865"/>
                  </a:lnTo>
                  <a:lnTo>
                    <a:pt x="2631313" y="19951"/>
                  </a:lnTo>
                  <a:lnTo>
                    <a:pt x="2631846" y="29616"/>
                  </a:lnTo>
                  <a:lnTo>
                    <a:pt x="2653779" y="29616"/>
                  </a:lnTo>
                  <a:lnTo>
                    <a:pt x="2654262" y="18135"/>
                  </a:lnTo>
                  <a:close/>
                </a:path>
                <a:path extrusionOk="0" h="29844" w="6403975">
                  <a:moveTo>
                    <a:pt x="6403391" y="9410"/>
                  </a:moveTo>
                  <a:lnTo>
                    <a:pt x="6403238" y="0"/>
                  </a:lnTo>
                  <a:lnTo>
                    <a:pt x="6373596" y="0"/>
                  </a:lnTo>
                  <a:lnTo>
                    <a:pt x="6373457" y="9410"/>
                  </a:lnTo>
                  <a:lnTo>
                    <a:pt x="6376606" y="16129"/>
                  </a:lnTo>
                  <a:lnTo>
                    <a:pt x="6381966" y="20167"/>
                  </a:lnTo>
                  <a:lnTo>
                    <a:pt x="6388417" y="21513"/>
                  </a:lnTo>
                  <a:lnTo>
                    <a:pt x="6394882" y="20167"/>
                  </a:lnTo>
                  <a:lnTo>
                    <a:pt x="6400241" y="16129"/>
                  </a:lnTo>
                  <a:lnTo>
                    <a:pt x="6403391" y="941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01" name="Google Shape;4701;gefe2f4b35a_0_17"/>
            <p:cNvSpPr/>
            <p:nvPr/>
          </p:nvSpPr>
          <p:spPr>
            <a:xfrm>
              <a:off x="1112648" y="2876429"/>
              <a:ext cx="29844" cy="17144"/>
            </a:xfrm>
            <a:custGeom>
              <a:rect b="b" l="l" r="r" t="t"/>
              <a:pathLst>
                <a:path extrusionOk="0" h="17144" w="29844">
                  <a:moveTo>
                    <a:pt x="16954" y="0"/>
                  </a:moveTo>
                  <a:lnTo>
                    <a:pt x="6667" y="0"/>
                  </a:lnTo>
                  <a:lnTo>
                    <a:pt x="4686" y="0"/>
                  </a:lnTo>
                  <a:lnTo>
                    <a:pt x="2489" y="215"/>
                  </a:lnTo>
                  <a:lnTo>
                    <a:pt x="0" y="736"/>
                  </a:lnTo>
                  <a:lnTo>
                    <a:pt x="0" y="13639"/>
                  </a:lnTo>
                  <a:lnTo>
                    <a:pt x="6858" y="15913"/>
                  </a:lnTo>
                  <a:lnTo>
                    <a:pt x="10261" y="17106"/>
                  </a:lnTo>
                  <a:lnTo>
                    <a:pt x="15849" y="13385"/>
                  </a:lnTo>
                  <a:lnTo>
                    <a:pt x="28054" y="16230"/>
                  </a:lnTo>
                  <a:lnTo>
                    <a:pt x="29413" y="8001"/>
                  </a:lnTo>
                  <a:lnTo>
                    <a:pt x="21145" y="6070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02" name="Google Shape;4702;gefe2f4b35a_0_17"/>
            <p:cNvSpPr/>
            <p:nvPr/>
          </p:nvSpPr>
          <p:spPr>
            <a:xfrm>
              <a:off x="1112634" y="2876968"/>
              <a:ext cx="832485" cy="29844"/>
            </a:xfrm>
            <a:custGeom>
              <a:rect b="b" l="l" r="r" t="t"/>
              <a:pathLst>
                <a:path extrusionOk="0" h="29844" w="832485">
                  <a:moveTo>
                    <a:pt x="10261" y="16560"/>
                  </a:moveTo>
                  <a:lnTo>
                    <a:pt x="6858" y="15379"/>
                  </a:lnTo>
                  <a:lnTo>
                    <a:pt x="3429" y="14224"/>
                  </a:lnTo>
                  <a:lnTo>
                    <a:pt x="0" y="13106"/>
                  </a:lnTo>
                  <a:lnTo>
                    <a:pt x="0" y="14960"/>
                  </a:lnTo>
                  <a:lnTo>
                    <a:pt x="482" y="18770"/>
                  </a:lnTo>
                  <a:lnTo>
                    <a:pt x="1016" y="22479"/>
                  </a:lnTo>
                  <a:lnTo>
                    <a:pt x="5930" y="22479"/>
                  </a:lnTo>
                  <a:lnTo>
                    <a:pt x="6667" y="22402"/>
                  </a:lnTo>
                  <a:lnTo>
                    <a:pt x="7493" y="22212"/>
                  </a:lnTo>
                  <a:lnTo>
                    <a:pt x="7493" y="19405"/>
                  </a:lnTo>
                  <a:lnTo>
                    <a:pt x="8572" y="17691"/>
                  </a:lnTo>
                  <a:lnTo>
                    <a:pt x="10261" y="16560"/>
                  </a:lnTo>
                  <a:close/>
                </a:path>
                <a:path extrusionOk="0" h="29844" w="832485">
                  <a:moveTo>
                    <a:pt x="831862" y="2768"/>
                  </a:moveTo>
                  <a:lnTo>
                    <a:pt x="822579" y="0"/>
                  </a:lnTo>
                  <a:lnTo>
                    <a:pt x="821169" y="0"/>
                  </a:lnTo>
                  <a:lnTo>
                    <a:pt x="819581" y="63"/>
                  </a:lnTo>
                  <a:lnTo>
                    <a:pt x="817791" y="203"/>
                  </a:lnTo>
                  <a:lnTo>
                    <a:pt x="817956" y="9105"/>
                  </a:lnTo>
                  <a:lnTo>
                    <a:pt x="818007" y="18199"/>
                  </a:lnTo>
                  <a:lnTo>
                    <a:pt x="819746" y="25666"/>
                  </a:lnTo>
                  <a:lnTo>
                    <a:pt x="824953" y="29705"/>
                  </a:lnTo>
                  <a:lnTo>
                    <a:pt x="826439" y="19443"/>
                  </a:lnTo>
                  <a:lnTo>
                    <a:pt x="830948" y="9855"/>
                  </a:lnTo>
                  <a:lnTo>
                    <a:pt x="831862" y="27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03" name="Google Shape;4703;gefe2f4b35a_0_17"/>
            <p:cNvSpPr/>
            <p:nvPr/>
          </p:nvSpPr>
          <p:spPr>
            <a:xfrm>
              <a:off x="678176" y="2884429"/>
              <a:ext cx="52070" cy="29844"/>
            </a:xfrm>
            <a:custGeom>
              <a:rect b="b" l="l" r="r" t="t"/>
              <a:pathLst>
                <a:path extrusionOk="0" h="29844" w="52070">
                  <a:moveTo>
                    <a:pt x="51447" y="0"/>
                  </a:moveTo>
                  <a:lnTo>
                    <a:pt x="35609" y="4566"/>
                  </a:lnTo>
                  <a:lnTo>
                    <a:pt x="21080" y="10331"/>
                  </a:lnTo>
                  <a:lnTo>
                    <a:pt x="8872" y="18363"/>
                  </a:lnTo>
                  <a:lnTo>
                    <a:pt x="0" y="29730"/>
                  </a:lnTo>
                  <a:lnTo>
                    <a:pt x="12255" y="29794"/>
                  </a:lnTo>
                  <a:lnTo>
                    <a:pt x="28734" y="29035"/>
                  </a:lnTo>
                  <a:lnTo>
                    <a:pt x="42224" y="25288"/>
                  </a:lnTo>
                  <a:lnTo>
                    <a:pt x="50528" y="16346"/>
                  </a:lnTo>
                  <a:lnTo>
                    <a:pt x="514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04" name="Google Shape;4704;gefe2f4b35a_0_17"/>
            <p:cNvSpPr/>
            <p:nvPr/>
          </p:nvSpPr>
          <p:spPr>
            <a:xfrm>
              <a:off x="2968028" y="2882810"/>
              <a:ext cx="5511800" cy="32385"/>
            </a:xfrm>
            <a:custGeom>
              <a:rect b="b" l="l" r="r" t="t"/>
              <a:pathLst>
                <a:path extrusionOk="0" h="32385" w="5511800">
                  <a:moveTo>
                    <a:pt x="30429" y="23863"/>
                  </a:moveTo>
                  <a:lnTo>
                    <a:pt x="22720" y="20472"/>
                  </a:lnTo>
                  <a:lnTo>
                    <a:pt x="8496" y="12446"/>
                  </a:lnTo>
                  <a:lnTo>
                    <a:pt x="812" y="9118"/>
                  </a:lnTo>
                  <a:lnTo>
                    <a:pt x="0" y="18059"/>
                  </a:lnTo>
                  <a:lnTo>
                    <a:pt x="4127" y="25400"/>
                  </a:lnTo>
                  <a:lnTo>
                    <a:pt x="11201" y="30378"/>
                  </a:lnTo>
                  <a:lnTo>
                    <a:pt x="19291" y="32207"/>
                  </a:lnTo>
                  <a:lnTo>
                    <a:pt x="24409" y="32207"/>
                  </a:lnTo>
                  <a:lnTo>
                    <a:pt x="28930" y="29743"/>
                  </a:lnTo>
                  <a:lnTo>
                    <a:pt x="30429" y="23863"/>
                  </a:lnTo>
                  <a:close/>
                </a:path>
                <a:path extrusionOk="0" h="32385" w="5511800">
                  <a:moveTo>
                    <a:pt x="54419" y="9017"/>
                  </a:moveTo>
                  <a:lnTo>
                    <a:pt x="51714" y="3911"/>
                  </a:lnTo>
                  <a:lnTo>
                    <a:pt x="45859" y="952"/>
                  </a:lnTo>
                  <a:lnTo>
                    <a:pt x="38442" y="0"/>
                  </a:lnTo>
                  <a:lnTo>
                    <a:pt x="30162" y="0"/>
                  </a:lnTo>
                  <a:lnTo>
                    <a:pt x="21958" y="3289"/>
                  </a:lnTo>
                  <a:lnTo>
                    <a:pt x="22987" y="9118"/>
                  </a:lnTo>
                  <a:lnTo>
                    <a:pt x="25095" y="8928"/>
                  </a:lnTo>
                  <a:lnTo>
                    <a:pt x="31305" y="8928"/>
                  </a:lnTo>
                  <a:lnTo>
                    <a:pt x="45008" y="16471"/>
                  </a:lnTo>
                  <a:lnTo>
                    <a:pt x="51625" y="16446"/>
                  </a:lnTo>
                  <a:lnTo>
                    <a:pt x="52349" y="16383"/>
                  </a:lnTo>
                  <a:lnTo>
                    <a:pt x="54419" y="9017"/>
                  </a:lnTo>
                  <a:close/>
                </a:path>
                <a:path extrusionOk="0" h="32385" w="5511800">
                  <a:moveTo>
                    <a:pt x="1035418" y="17208"/>
                  </a:moveTo>
                  <a:lnTo>
                    <a:pt x="1032052" y="9118"/>
                  </a:lnTo>
                  <a:lnTo>
                    <a:pt x="1030617" y="5778"/>
                  </a:lnTo>
                  <a:lnTo>
                    <a:pt x="1024915" y="3403"/>
                  </a:lnTo>
                  <a:lnTo>
                    <a:pt x="1019606" y="3403"/>
                  </a:lnTo>
                  <a:lnTo>
                    <a:pt x="1015199" y="3403"/>
                  </a:lnTo>
                  <a:lnTo>
                    <a:pt x="1011072" y="5041"/>
                  </a:lnTo>
                  <a:lnTo>
                    <a:pt x="1009904" y="9118"/>
                  </a:lnTo>
                  <a:lnTo>
                    <a:pt x="1007656" y="17487"/>
                  </a:lnTo>
                  <a:lnTo>
                    <a:pt x="1014564" y="21475"/>
                  </a:lnTo>
                  <a:lnTo>
                    <a:pt x="1028446" y="21475"/>
                  </a:lnTo>
                  <a:lnTo>
                    <a:pt x="1035418" y="17208"/>
                  </a:lnTo>
                  <a:close/>
                </a:path>
                <a:path extrusionOk="0" h="32385" w="5511800">
                  <a:moveTo>
                    <a:pt x="5511673" y="8623"/>
                  </a:moveTo>
                  <a:lnTo>
                    <a:pt x="5503227" y="1625"/>
                  </a:lnTo>
                  <a:lnTo>
                    <a:pt x="5499239" y="8686"/>
                  </a:lnTo>
                  <a:lnTo>
                    <a:pt x="5491200" y="11671"/>
                  </a:lnTo>
                  <a:lnTo>
                    <a:pt x="5483695" y="15189"/>
                  </a:lnTo>
                  <a:lnTo>
                    <a:pt x="5481307" y="23863"/>
                  </a:lnTo>
                  <a:lnTo>
                    <a:pt x="5484876" y="25615"/>
                  </a:lnTo>
                  <a:lnTo>
                    <a:pt x="5488533" y="26365"/>
                  </a:lnTo>
                  <a:lnTo>
                    <a:pt x="5492026" y="26365"/>
                  </a:lnTo>
                  <a:lnTo>
                    <a:pt x="5503456" y="23545"/>
                  </a:lnTo>
                  <a:lnTo>
                    <a:pt x="5510873" y="16789"/>
                  </a:lnTo>
                  <a:lnTo>
                    <a:pt x="5511673" y="862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05" name="Google Shape;4705;gefe2f4b35a_0_17"/>
            <p:cNvSpPr/>
            <p:nvPr/>
          </p:nvSpPr>
          <p:spPr>
            <a:xfrm>
              <a:off x="508670" y="289910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7089" y="0"/>
                  </a:moveTo>
                  <a:lnTo>
                    <a:pt x="16734" y="2043"/>
                  </a:lnTo>
                  <a:lnTo>
                    <a:pt x="9620" y="7308"/>
                  </a:lnTo>
                  <a:lnTo>
                    <a:pt x="4468" y="14498"/>
                  </a:lnTo>
                  <a:lnTo>
                    <a:pt x="0" y="22313"/>
                  </a:lnTo>
                  <a:lnTo>
                    <a:pt x="1943" y="22428"/>
                  </a:lnTo>
                  <a:lnTo>
                    <a:pt x="2857" y="22428"/>
                  </a:lnTo>
                  <a:lnTo>
                    <a:pt x="12928" y="20391"/>
                  </a:lnTo>
                  <a:lnTo>
                    <a:pt x="19885" y="15133"/>
                  </a:lnTo>
                  <a:lnTo>
                    <a:pt x="24960" y="7935"/>
                  </a:lnTo>
                  <a:lnTo>
                    <a:pt x="29387" y="76"/>
                  </a:lnTo>
                  <a:lnTo>
                    <a:pt x="27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06" name="Google Shape;4706;gefe2f4b35a_0_17"/>
            <p:cNvSpPr/>
            <p:nvPr/>
          </p:nvSpPr>
          <p:spPr>
            <a:xfrm>
              <a:off x="5075656" y="2899180"/>
              <a:ext cx="3498215" cy="29844"/>
            </a:xfrm>
            <a:custGeom>
              <a:rect b="b" l="l" r="r" t="t"/>
              <a:pathLst>
                <a:path extrusionOk="0" h="29844" w="3498215">
                  <a:moveTo>
                    <a:pt x="14668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68" y="14973"/>
                  </a:lnTo>
                  <a:lnTo>
                    <a:pt x="14668" y="0"/>
                  </a:lnTo>
                  <a:close/>
                </a:path>
                <a:path extrusionOk="0" h="29844" w="3498215">
                  <a:moveTo>
                    <a:pt x="3497694" y="12065"/>
                  </a:moveTo>
                  <a:lnTo>
                    <a:pt x="3493795" y="4254"/>
                  </a:lnTo>
                  <a:lnTo>
                    <a:pt x="3484194" y="0"/>
                  </a:lnTo>
                  <a:lnTo>
                    <a:pt x="3484384" y="9093"/>
                  </a:lnTo>
                  <a:lnTo>
                    <a:pt x="3484435" y="18237"/>
                  </a:lnTo>
                  <a:lnTo>
                    <a:pt x="3486150" y="25704"/>
                  </a:lnTo>
                  <a:lnTo>
                    <a:pt x="3491357" y="29730"/>
                  </a:lnTo>
                  <a:lnTo>
                    <a:pt x="3496640" y="21285"/>
                  </a:lnTo>
                  <a:lnTo>
                    <a:pt x="3497694" y="12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07" name="Google Shape;4707;gefe2f4b35a_0_17"/>
            <p:cNvSpPr/>
            <p:nvPr/>
          </p:nvSpPr>
          <p:spPr>
            <a:xfrm>
              <a:off x="1503130" y="2911078"/>
              <a:ext cx="52069" cy="19050"/>
            </a:xfrm>
            <a:custGeom>
              <a:rect b="b" l="l" r="r" t="t"/>
              <a:pathLst>
                <a:path extrusionOk="0" h="19050" w="52069">
                  <a:moveTo>
                    <a:pt x="20180" y="0"/>
                  </a:moveTo>
                  <a:lnTo>
                    <a:pt x="15303" y="0"/>
                  </a:lnTo>
                  <a:lnTo>
                    <a:pt x="12547" y="0"/>
                  </a:lnTo>
                  <a:lnTo>
                    <a:pt x="9829" y="863"/>
                  </a:lnTo>
                  <a:lnTo>
                    <a:pt x="7137" y="3086"/>
                  </a:lnTo>
                  <a:lnTo>
                    <a:pt x="11785" y="3429"/>
                  </a:lnTo>
                  <a:lnTo>
                    <a:pt x="15811" y="4000"/>
                  </a:lnTo>
                  <a:lnTo>
                    <a:pt x="14630" y="10337"/>
                  </a:lnTo>
                  <a:lnTo>
                    <a:pt x="8928" y="12065"/>
                  </a:lnTo>
                  <a:lnTo>
                    <a:pt x="279" y="10693"/>
                  </a:lnTo>
                  <a:lnTo>
                    <a:pt x="0" y="17830"/>
                  </a:lnTo>
                  <a:lnTo>
                    <a:pt x="2336" y="17183"/>
                  </a:lnTo>
                  <a:lnTo>
                    <a:pt x="5092" y="16941"/>
                  </a:lnTo>
                  <a:lnTo>
                    <a:pt x="12344" y="16941"/>
                  </a:lnTo>
                  <a:lnTo>
                    <a:pt x="31368" y="18872"/>
                  </a:lnTo>
                  <a:lnTo>
                    <a:pt x="43776" y="18872"/>
                  </a:lnTo>
                  <a:lnTo>
                    <a:pt x="50164" y="17132"/>
                  </a:lnTo>
                  <a:lnTo>
                    <a:pt x="51485" y="10337"/>
                  </a:lnTo>
                  <a:lnTo>
                    <a:pt x="50076" y="10655"/>
                  </a:lnTo>
                  <a:lnTo>
                    <a:pt x="48704" y="10795"/>
                  </a:lnTo>
                  <a:lnTo>
                    <a:pt x="41363" y="10795"/>
                  </a:lnTo>
                  <a:lnTo>
                    <a:pt x="35788" y="8089"/>
                  </a:lnTo>
                  <a:lnTo>
                    <a:pt x="25196" y="2705"/>
                  </a:lnTo>
                  <a:lnTo>
                    <a:pt x="201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08" name="Google Shape;4708;gefe2f4b35a_0_17"/>
            <p:cNvSpPr/>
            <p:nvPr/>
          </p:nvSpPr>
          <p:spPr>
            <a:xfrm>
              <a:off x="1878577" y="2906668"/>
              <a:ext cx="44450" cy="19685"/>
            </a:xfrm>
            <a:custGeom>
              <a:rect b="b" l="l" r="r" t="t"/>
              <a:pathLst>
                <a:path extrusionOk="0" h="19685" w="44450">
                  <a:moveTo>
                    <a:pt x="7467" y="0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1664" y="9077"/>
                  </a:lnTo>
                  <a:lnTo>
                    <a:pt x="5602" y="15117"/>
                  </a:lnTo>
                  <a:lnTo>
                    <a:pt x="11228" y="18479"/>
                  </a:lnTo>
                  <a:lnTo>
                    <a:pt x="17957" y="19519"/>
                  </a:lnTo>
                  <a:lnTo>
                    <a:pt x="25265" y="18583"/>
                  </a:lnTo>
                  <a:lnTo>
                    <a:pt x="32502" y="16021"/>
                  </a:lnTo>
                  <a:lnTo>
                    <a:pt x="39067" y="12201"/>
                  </a:lnTo>
                  <a:lnTo>
                    <a:pt x="44361" y="7493"/>
                  </a:lnTo>
                  <a:lnTo>
                    <a:pt x="40589" y="8356"/>
                  </a:lnTo>
                  <a:lnTo>
                    <a:pt x="37325" y="8724"/>
                  </a:lnTo>
                  <a:lnTo>
                    <a:pt x="27292" y="8724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09" name="Google Shape;4709;gefe2f4b35a_0_17"/>
            <p:cNvSpPr/>
            <p:nvPr/>
          </p:nvSpPr>
          <p:spPr>
            <a:xfrm>
              <a:off x="2342746" y="2906671"/>
              <a:ext cx="37464" cy="31750"/>
            </a:xfrm>
            <a:custGeom>
              <a:rect b="b" l="l" r="r" t="t"/>
              <a:pathLst>
                <a:path extrusionOk="0" h="31750" w="37464">
                  <a:moveTo>
                    <a:pt x="0" y="0"/>
                  </a:moveTo>
                  <a:lnTo>
                    <a:pt x="0" y="22745"/>
                  </a:lnTo>
                  <a:lnTo>
                    <a:pt x="20167" y="31242"/>
                  </a:lnTo>
                  <a:lnTo>
                    <a:pt x="24828" y="24777"/>
                  </a:lnTo>
                  <a:lnTo>
                    <a:pt x="28956" y="17792"/>
                  </a:lnTo>
                  <a:lnTo>
                    <a:pt x="36842" y="14744"/>
                  </a:lnTo>
                  <a:lnTo>
                    <a:pt x="28439" y="10338"/>
                  </a:lnTo>
                  <a:lnTo>
                    <a:pt x="8546" y="4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10" name="Google Shape;4710;gefe2f4b35a_0_17"/>
            <p:cNvSpPr/>
            <p:nvPr/>
          </p:nvSpPr>
          <p:spPr>
            <a:xfrm>
              <a:off x="2283676" y="2912617"/>
              <a:ext cx="7874634" cy="38735"/>
            </a:xfrm>
            <a:custGeom>
              <a:rect b="b" l="l" r="r" t="t"/>
              <a:pathLst>
                <a:path extrusionOk="0" h="38735" w="7874634">
                  <a:moveTo>
                    <a:pt x="30530" y="14719"/>
                  </a:moveTo>
                  <a:lnTo>
                    <a:pt x="26352" y="7404"/>
                  </a:lnTo>
                  <a:lnTo>
                    <a:pt x="19215" y="2425"/>
                  </a:lnTo>
                  <a:lnTo>
                    <a:pt x="11087" y="596"/>
                  </a:lnTo>
                  <a:lnTo>
                    <a:pt x="5994" y="596"/>
                  </a:lnTo>
                  <a:lnTo>
                    <a:pt x="1511" y="3022"/>
                  </a:lnTo>
                  <a:lnTo>
                    <a:pt x="0" y="8813"/>
                  </a:lnTo>
                  <a:lnTo>
                    <a:pt x="2324" y="8216"/>
                  </a:lnTo>
                  <a:lnTo>
                    <a:pt x="4318" y="7950"/>
                  </a:lnTo>
                  <a:lnTo>
                    <a:pt x="6045" y="7950"/>
                  </a:lnTo>
                  <a:lnTo>
                    <a:pt x="13512" y="10388"/>
                  </a:lnTo>
                  <a:lnTo>
                    <a:pt x="22402" y="21120"/>
                  </a:lnTo>
                  <a:lnTo>
                    <a:pt x="29730" y="23558"/>
                  </a:lnTo>
                  <a:lnTo>
                    <a:pt x="30530" y="14719"/>
                  </a:lnTo>
                  <a:close/>
                </a:path>
                <a:path extrusionOk="0" h="38735" w="7874634">
                  <a:moveTo>
                    <a:pt x="79235" y="25298"/>
                  </a:moveTo>
                  <a:lnTo>
                    <a:pt x="59067" y="16802"/>
                  </a:lnTo>
                  <a:lnTo>
                    <a:pt x="59067" y="38646"/>
                  </a:lnTo>
                  <a:lnTo>
                    <a:pt x="69291" y="37782"/>
                  </a:lnTo>
                  <a:lnTo>
                    <a:pt x="74536" y="31800"/>
                  </a:lnTo>
                  <a:lnTo>
                    <a:pt x="79235" y="25298"/>
                  </a:lnTo>
                  <a:close/>
                </a:path>
                <a:path extrusionOk="0" h="38735" w="7874634">
                  <a:moveTo>
                    <a:pt x="4265307" y="7188"/>
                  </a:moveTo>
                  <a:lnTo>
                    <a:pt x="4257751" y="1549"/>
                  </a:lnTo>
                  <a:lnTo>
                    <a:pt x="4258297" y="6985"/>
                  </a:lnTo>
                  <a:lnTo>
                    <a:pt x="4257408" y="8839"/>
                  </a:lnTo>
                  <a:lnTo>
                    <a:pt x="4253877" y="8839"/>
                  </a:lnTo>
                  <a:lnTo>
                    <a:pt x="4251096" y="6629"/>
                  </a:lnTo>
                  <a:lnTo>
                    <a:pt x="4245254" y="2209"/>
                  </a:lnTo>
                  <a:lnTo>
                    <a:pt x="4242206" y="0"/>
                  </a:lnTo>
                  <a:lnTo>
                    <a:pt x="4239831" y="0"/>
                  </a:lnTo>
                  <a:lnTo>
                    <a:pt x="4237469" y="0"/>
                  </a:lnTo>
                  <a:lnTo>
                    <a:pt x="4235767" y="2209"/>
                  </a:lnTo>
                  <a:lnTo>
                    <a:pt x="4235577" y="8813"/>
                  </a:lnTo>
                  <a:lnTo>
                    <a:pt x="4237418" y="14020"/>
                  </a:lnTo>
                  <a:lnTo>
                    <a:pt x="4244187" y="16141"/>
                  </a:lnTo>
                  <a:lnTo>
                    <a:pt x="4250880" y="16141"/>
                  </a:lnTo>
                  <a:lnTo>
                    <a:pt x="4259262" y="14973"/>
                  </a:lnTo>
                  <a:lnTo>
                    <a:pt x="4264939" y="11823"/>
                  </a:lnTo>
                  <a:lnTo>
                    <a:pt x="4265307" y="7188"/>
                  </a:lnTo>
                  <a:close/>
                </a:path>
                <a:path extrusionOk="0" h="38735" w="7874634">
                  <a:moveTo>
                    <a:pt x="7322096" y="1549"/>
                  </a:moveTo>
                  <a:lnTo>
                    <a:pt x="7292441" y="8813"/>
                  </a:lnTo>
                  <a:lnTo>
                    <a:pt x="7293013" y="17576"/>
                  </a:lnTo>
                  <a:lnTo>
                    <a:pt x="7295883" y="24028"/>
                  </a:lnTo>
                  <a:lnTo>
                    <a:pt x="7298906" y="30340"/>
                  </a:lnTo>
                  <a:lnTo>
                    <a:pt x="7299985" y="38658"/>
                  </a:lnTo>
                  <a:lnTo>
                    <a:pt x="7301395" y="38684"/>
                  </a:lnTo>
                  <a:lnTo>
                    <a:pt x="7312634" y="35471"/>
                  </a:lnTo>
                  <a:lnTo>
                    <a:pt x="7318642" y="27038"/>
                  </a:lnTo>
                  <a:lnTo>
                    <a:pt x="7321194" y="15138"/>
                  </a:lnTo>
                  <a:lnTo>
                    <a:pt x="7322096" y="1549"/>
                  </a:lnTo>
                  <a:close/>
                </a:path>
                <a:path extrusionOk="0" h="38735" w="7874634">
                  <a:moveTo>
                    <a:pt x="7874546" y="8801"/>
                  </a:moveTo>
                  <a:lnTo>
                    <a:pt x="7873238" y="7493"/>
                  </a:lnTo>
                  <a:lnTo>
                    <a:pt x="7871561" y="6959"/>
                  </a:lnTo>
                  <a:lnTo>
                    <a:pt x="7869733" y="6959"/>
                  </a:lnTo>
                  <a:lnTo>
                    <a:pt x="7862722" y="6959"/>
                  </a:lnTo>
                  <a:lnTo>
                    <a:pt x="7853350" y="14744"/>
                  </a:lnTo>
                  <a:lnTo>
                    <a:pt x="7852384" y="16294"/>
                  </a:lnTo>
                  <a:lnTo>
                    <a:pt x="7850403" y="20040"/>
                  </a:lnTo>
                  <a:lnTo>
                    <a:pt x="7851749" y="21463"/>
                  </a:lnTo>
                  <a:lnTo>
                    <a:pt x="7854582" y="21463"/>
                  </a:lnTo>
                  <a:lnTo>
                    <a:pt x="7861173" y="20015"/>
                  </a:lnTo>
                  <a:lnTo>
                    <a:pt x="7868526" y="16522"/>
                  </a:lnTo>
                  <a:lnTo>
                    <a:pt x="7873886" y="12344"/>
                  </a:lnTo>
                  <a:lnTo>
                    <a:pt x="7874546" y="880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11" name="Google Shape;4711;gefe2f4b35a_0_17"/>
            <p:cNvSpPr/>
            <p:nvPr/>
          </p:nvSpPr>
          <p:spPr>
            <a:xfrm>
              <a:off x="479088" y="2927804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15786" y="0"/>
                  </a:moveTo>
                  <a:lnTo>
                    <a:pt x="12039" y="0"/>
                  </a:lnTo>
                  <a:lnTo>
                    <a:pt x="9105" y="0"/>
                  </a:lnTo>
                  <a:lnTo>
                    <a:pt x="5067" y="2209"/>
                  </a:lnTo>
                  <a:lnTo>
                    <a:pt x="0" y="8369"/>
                  </a:lnTo>
                  <a:lnTo>
                    <a:pt x="4826" y="12776"/>
                  </a:lnTo>
                  <a:lnTo>
                    <a:pt x="8623" y="14427"/>
                  </a:lnTo>
                  <a:lnTo>
                    <a:pt x="15595" y="14427"/>
                  </a:lnTo>
                  <a:lnTo>
                    <a:pt x="17627" y="10820"/>
                  </a:lnTo>
                  <a:lnTo>
                    <a:pt x="17716" y="3606"/>
                  </a:lnTo>
                  <a:lnTo>
                    <a:pt x="157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12" name="Google Shape;4712;gefe2f4b35a_0_17"/>
            <p:cNvSpPr/>
            <p:nvPr/>
          </p:nvSpPr>
          <p:spPr>
            <a:xfrm>
              <a:off x="953274" y="2928911"/>
              <a:ext cx="9521825" cy="74930"/>
            </a:xfrm>
            <a:custGeom>
              <a:rect b="b" l="l" r="r" t="t"/>
              <a:pathLst>
                <a:path extrusionOk="0" h="74930" w="9521825">
                  <a:moveTo>
                    <a:pt x="18338" y="26682"/>
                  </a:moveTo>
                  <a:lnTo>
                    <a:pt x="14363" y="18923"/>
                  </a:lnTo>
                  <a:lnTo>
                    <a:pt x="4610" y="14871"/>
                  </a:lnTo>
                  <a:lnTo>
                    <a:pt x="2387" y="26352"/>
                  </a:lnTo>
                  <a:lnTo>
                    <a:pt x="0" y="34112"/>
                  </a:lnTo>
                  <a:lnTo>
                    <a:pt x="1778" y="39636"/>
                  </a:lnTo>
                  <a:lnTo>
                    <a:pt x="12077" y="44373"/>
                  </a:lnTo>
                  <a:lnTo>
                    <a:pt x="17310" y="35902"/>
                  </a:lnTo>
                  <a:lnTo>
                    <a:pt x="18338" y="26682"/>
                  </a:lnTo>
                  <a:close/>
                </a:path>
                <a:path extrusionOk="0" h="74930" w="9521825">
                  <a:moveTo>
                    <a:pt x="792962" y="14859"/>
                  </a:moveTo>
                  <a:lnTo>
                    <a:pt x="786384" y="9156"/>
                  </a:lnTo>
                  <a:lnTo>
                    <a:pt x="781850" y="7086"/>
                  </a:lnTo>
                  <a:lnTo>
                    <a:pt x="778967" y="7086"/>
                  </a:lnTo>
                  <a:lnTo>
                    <a:pt x="775169" y="7086"/>
                  </a:lnTo>
                  <a:lnTo>
                    <a:pt x="774217" y="10680"/>
                  </a:lnTo>
                  <a:lnTo>
                    <a:pt x="776224" y="17856"/>
                  </a:lnTo>
                  <a:lnTo>
                    <a:pt x="779183" y="21437"/>
                  </a:lnTo>
                  <a:lnTo>
                    <a:pt x="786041" y="21437"/>
                  </a:lnTo>
                  <a:lnTo>
                    <a:pt x="789393" y="19659"/>
                  </a:lnTo>
                  <a:lnTo>
                    <a:pt x="792962" y="14859"/>
                  </a:lnTo>
                  <a:close/>
                </a:path>
                <a:path extrusionOk="0" h="74930" w="9521825">
                  <a:moveTo>
                    <a:pt x="1131646" y="44361"/>
                  </a:moveTo>
                  <a:lnTo>
                    <a:pt x="1116952" y="44361"/>
                  </a:lnTo>
                  <a:lnTo>
                    <a:pt x="1116952" y="59347"/>
                  </a:lnTo>
                  <a:lnTo>
                    <a:pt x="1131646" y="59347"/>
                  </a:lnTo>
                  <a:lnTo>
                    <a:pt x="1131646" y="44361"/>
                  </a:lnTo>
                  <a:close/>
                </a:path>
                <a:path extrusionOk="0" h="74930" w="9521825">
                  <a:moveTo>
                    <a:pt x="1993417" y="37109"/>
                  </a:moveTo>
                  <a:lnTo>
                    <a:pt x="1992071" y="37084"/>
                  </a:lnTo>
                  <a:lnTo>
                    <a:pt x="1980285" y="37084"/>
                  </a:lnTo>
                  <a:lnTo>
                    <a:pt x="1974634" y="42976"/>
                  </a:lnTo>
                  <a:lnTo>
                    <a:pt x="1971522" y="51866"/>
                  </a:lnTo>
                  <a:lnTo>
                    <a:pt x="1972221" y="51866"/>
                  </a:lnTo>
                  <a:lnTo>
                    <a:pt x="1980234" y="50800"/>
                  </a:lnTo>
                  <a:lnTo>
                    <a:pt x="1986216" y="47790"/>
                  </a:lnTo>
                  <a:lnTo>
                    <a:pt x="1990509" y="43141"/>
                  </a:lnTo>
                  <a:lnTo>
                    <a:pt x="1993417" y="37109"/>
                  </a:lnTo>
                  <a:close/>
                </a:path>
                <a:path extrusionOk="0" h="74930" w="9521825">
                  <a:moveTo>
                    <a:pt x="3288144" y="20993"/>
                  </a:moveTo>
                  <a:lnTo>
                    <a:pt x="3282442" y="14871"/>
                  </a:lnTo>
                  <a:lnTo>
                    <a:pt x="3272586" y="20878"/>
                  </a:lnTo>
                  <a:lnTo>
                    <a:pt x="3270123" y="25222"/>
                  </a:lnTo>
                  <a:lnTo>
                    <a:pt x="3272752" y="27863"/>
                  </a:lnTo>
                  <a:lnTo>
                    <a:pt x="3278149" y="28752"/>
                  </a:lnTo>
                  <a:lnTo>
                    <a:pt x="3283877" y="27901"/>
                  </a:lnTo>
                  <a:lnTo>
                    <a:pt x="3287915" y="25323"/>
                  </a:lnTo>
                  <a:lnTo>
                    <a:pt x="3288144" y="20993"/>
                  </a:lnTo>
                  <a:close/>
                </a:path>
                <a:path extrusionOk="0" h="74930" w="9521825">
                  <a:moveTo>
                    <a:pt x="3579393" y="56464"/>
                  </a:moveTo>
                  <a:lnTo>
                    <a:pt x="3577120" y="44361"/>
                  </a:lnTo>
                  <a:lnTo>
                    <a:pt x="3555250" y="44361"/>
                  </a:lnTo>
                  <a:lnTo>
                    <a:pt x="3555250" y="66598"/>
                  </a:lnTo>
                  <a:lnTo>
                    <a:pt x="3569944" y="66598"/>
                  </a:lnTo>
                  <a:lnTo>
                    <a:pt x="3570173" y="57035"/>
                  </a:lnTo>
                  <a:lnTo>
                    <a:pt x="3579393" y="56464"/>
                  </a:lnTo>
                  <a:close/>
                </a:path>
                <a:path extrusionOk="0" h="74930" w="9521825">
                  <a:moveTo>
                    <a:pt x="4011853" y="66611"/>
                  </a:moveTo>
                  <a:lnTo>
                    <a:pt x="4000817" y="59143"/>
                  </a:lnTo>
                  <a:lnTo>
                    <a:pt x="3991013" y="50558"/>
                  </a:lnTo>
                  <a:lnTo>
                    <a:pt x="3980561" y="42621"/>
                  </a:lnTo>
                  <a:lnTo>
                    <a:pt x="3967581" y="37109"/>
                  </a:lnTo>
                  <a:lnTo>
                    <a:pt x="3970312" y="49225"/>
                  </a:lnTo>
                  <a:lnTo>
                    <a:pt x="3977005" y="61429"/>
                  </a:lnTo>
                  <a:lnTo>
                    <a:pt x="3986453" y="70840"/>
                  </a:lnTo>
                  <a:lnTo>
                    <a:pt x="3997439" y="74625"/>
                  </a:lnTo>
                  <a:lnTo>
                    <a:pt x="4002303" y="74625"/>
                  </a:lnTo>
                  <a:lnTo>
                    <a:pt x="4007243" y="72288"/>
                  </a:lnTo>
                  <a:lnTo>
                    <a:pt x="4011853" y="66611"/>
                  </a:lnTo>
                  <a:close/>
                </a:path>
                <a:path extrusionOk="0" h="74930" w="9521825">
                  <a:moveTo>
                    <a:pt x="5294465" y="13208"/>
                  </a:moveTo>
                  <a:lnTo>
                    <a:pt x="5293195" y="7632"/>
                  </a:lnTo>
                  <a:lnTo>
                    <a:pt x="5286235" y="0"/>
                  </a:lnTo>
                  <a:lnTo>
                    <a:pt x="5280965" y="7912"/>
                  </a:lnTo>
                  <a:lnTo>
                    <a:pt x="5280482" y="13449"/>
                  </a:lnTo>
                  <a:lnTo>
                    <a:pt x="5283187" y="16713"/>
                  </a:lnTo>
                  <a:lnTo>
                    <a:pt x="5287467" y="17780"/>
                  </a:lnTo>
                  <a:lnTo>
                    <a:pt x="5291925" y="16624"/>
                  </a:lnTo>
                  <a:lnTo>
                    <a:pt x="5294465" y="13208"/>
                  </a:lnTo>
                  <a:close/>
                </a:path>
                <a:path extrusionOk="0" h="74930" w="9521825">
                  <a:moveTo>
                    <a:pt x="5934214" y="51866"/>
                  </a:moveTo>
                  <a:lnTo>
                    <a:pt x="5931357" y="40043"/>
                  </a:lnTo>
                  <a:lnTo>
                    <a:pt x="5923242" y="33439"/>
                  </a:lnTo>
                  <a:lnTo>
                    <a:pt x="5913298" y="28676"/>
                  </a:lnTo>
                  <a:lnTo>
                    <a:pt x="5904916" y="22364"/>
                  </a:lnTo>
                  <a:lnTo>
                    <a:pt x="5904928" y="36969"/>
                  </a:lnTo>
                  <a:lnTo>
                    <a:pt x="5911266" y="45364"/>
                  </a:lnTo>
                  <a:lnTo>
                    <a:pt x="5921756" y="49644"/>
                  </a:lnTo>
                  <a:lnTo>
                    <a:pt x="5934214" y="51866"/>
                  </a:lnTo>
                  <a:close/>
                </a:path>
                <a:path extrusionOk="0" h="74930" w="9521825">
                  <a:moveTo>
                    <a:pt x="5985980" y="37134"/>
                  </a:moveTo>
                  <a:lnTo>
                    <a:pt x="5978563" y="29616"/>
                  </a:lnTo>
                  <a:lnTo>
                    <a:pt x="5979338" y="36296"/>
                  </a:lnTo>
                  <a:lnTo>
                    <a:pt x="5974829" y="37642"/>
                  </a:lnTo>
                  <a:lnTo>
                    <a:pt x="5967031" y="37642"/>
                  </a:lnTo>
                  <a:lnTo>
                    <a:pt x="5958535" y="37020"/>
                  </a:lnTo>
                  <a:lnTo>
                    <a:pt x="5949162" y="37020"/>
                  </a:lnTo>
                  <a:lnTo>
                    <a:pt x="5943968" y="39217"/>
                  </a:lnTo>
                  <a:lnTo>
                    <a:pt x="5949200" y="51854"/>
                  </a:lnTo>
                  <a:lnTo>
                    <a:pt x="5952452" y="53035"/>
                  </a:lnTo>
                  <a:lnTo>
                    <a:pt x="5955944" y="53555"/>
                  </a:lnTo>
                  <a:lnTo>
                    <a:pt x="5959437" y="53555"/>
                  </a:lnTo>
                  <a:lnTo>
                    <a:pt x="5972924" y="51079"/>
                  </a:lnTo>
                  <a:lnTo>
                    <a:pt x="5982944" y="44945"/>
                  </a:lnTo>
                  <a:lnTo>
                    <a:pt x="5985980" y="37134"/>
                  </a:lnTo>
                  <a:close/>
                </a:path>
                <a:path extrusionOk="0" h="74930" w="9521825">
                  <a:moveTo>
                    <a:pt x="6199543" y="37109"/>
                  </a:moveTo>
                  <a:lnTo>
                    <a:pt x="6188583" y="40906"/>
                  </a:lnTo>
                  <a:lnTo>
                    <a:pt x="6184900" y="29616"/>
                  </a:lnTo>
                  <a:lnTo>
                    <a:pt x="6172466" y="33807"/>
                  </a:lnTo>
                  <a:lnTo>
                    <a:pt x="6157404" y="35356"/>
                  </a:lnTo>
                  <a:lnTo>
                    <a:pt x="6143193" y="37719"/>
                  </a:lnTo>
                  <a:lnTo>
                    <a:pt x="6133363" y="44361"/>
                  </a:lnTo>
                  <a:lnTo>
                    <a:pt x="6140653" y="56959"/>
                  </a:lnTo>
                  <a:lnTo>
                    <a:pt x="6151092" y="66446"/>
                  </a:lnTo>
                  <a:lnTo>
                    <a:pt x="6165037" y="72440"/>
                  </a:lnTo>
                  <a:lnTo>
                    <a:pt x="6182842" y="74523"/>
                  </a:lnTo>
                  <a:lnTo>
                    <a:pt x="6185776" y="74523"/>
                  </a:lnTo>
                  <a:lnTo>
                    <a:pt x="6188849" y="74383"/>
                  </a:lnTo>
                  <a:lnTo>
                    <a:pt x="6192050" y="74091"/>
                  </a:lnTo>
                  <a:lnTo>
                    <a:pt x="6188583" y="62801"/>
                  </a:lnTo>
                  <a:lnTo>
                    <a:pt x="6199543" y="66598"/>
                  </a:lnTo>
                  <a:lnTo>
                    <a:pt x="6199543" y="37109"/>
                  </a:lnTo>
                  <a:close/>
                </a:path>
                <a:path extrusionOk="0" h="74930" w="9521825">
                  <a:moveTo>
                    <a:pt x="9521787" y="29616"/>
                  </a:moveTo>
                  <a:lnTo>
                    <a:pt x="9507830" y="30518"/>
                  </a:lnTo>
                  <a:lnTo>
                    <a:pt x="9495777" y="33261"/>
                  </a:lnTo>
                  <a:lnTo>
                    <a:pt x="9487510" y="39751"/>
                  </a:lnTo>
                  <a:lnTo>
                    <a:pt x="9484893" y="51854"/>
                  </a:lnTo>
                  <a:lnTo>
                    <a:pt x="9496984" y="49212"/>
                  </a:lnTo>
                  <a:lnTo>
                    <a:pt x="9506140" y="43637"/>
                  </a:lnTo>
                  <a:lnTo>
                    <a:pt x="9513913" y="36614"/>
                  </a:lnTo>
                  <a:lnTo>
                    <a:pt x="9521787" y="296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13" name="Google Shape;4713;gefe2f4b35a_0_17"/>
            <p:cNvSpPr/>
            <p:nvPr/>
          </p:nvSpPr>
          <p:spPr>
            <a:xfrm>
              <a:off x="1347532" y="2991619"/>
              <a:ext cx="23494" cy="20319"/>
            </a:xfrm>
            <a:custGeom>
              <a:rect b="b" l="l" r="r" t="t"/>
              <a:pathLst>
                <a:path extrusionOk="0" h="20319" w="23494">
                  <a:moveTo>
                    <a:pt x="22478" y="0"/>
                  </a:moveTo>
                  <a:lnTo>
                    <a:pt x="11310" y="10047"/>
                  </a:lnTo>
                  <a:lnTo>
                    <a:pt x="0" y="19989"/>
                  </a:lnTo>
                  <a:lnTo>
                    <a:pt x="3898" y="18707"/>
                  </a:lnTo>
                  <a:lnTo>
                    <a:pt x="8140" y="17767"/>
                  </a:lnTo>
                  <a:lnTo>
                    <a:pt x="16205" y="17767"/>
                  </a:lnTo>
                  <a:lnTo>
                    <a:pt x="19392" y="18059"/>
                  </a:lnTo>
                  <a:lnTo>
                    <a:pt x="22974" y="18757"/>
                  </a:lnTo>
                  <a:lnTo>
                    <a:pt x="22339" y="13017"/>
                  </a:lnTo>
                  <a:lnTo>
                    <a:pt x="23063" y="5867"/>
                  </a:lnTo>
                  <a:lnTo>
                    <a:pt x="224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14" name="Google Shape;4714;gefe2f4b35a_0_17"/>
            <p:cNvSpPr/>
            <p:nvPr/>
          </p:nvSpPr>
          <p:spPr>
            <a:xfrm>
              <a:off x="1320257" y="2980764"/>
              <a:ext cx="50165" cy="33655"/>
            </a:xfrm>
            <a:custGeom>
              <a:rect b="b" l="l" r="r" t="t"/>
              <a:pathLst>
                <a:path extrusionOk="0" h="33655" w="50165">
                  <a:moveTo>
                    <a:pt x="42748" y="0"/>
                  </a:moveTo>
                  <a:lnTo>
                    <a:pt x="34716" y="2701"/>
                  </a:lnTo>
                  <a:lnTo>
                    <a:pt x="23493" y="7011"/>
                  </a:lnTo>
                  <a:lnTo>
                    <a:pt x="11210" y="13467"/>
                  </a:lnTo>
                  <a:lnTo>
                    <a:pt x="0" y="22606"/>
                  </a:lnTo>
                  <a:lnTo>
                    <a:pt x="13449" y="29921"/>
                  </a:lnTo>
                  <a:lnTo>
                    <a:pt x="20256" y="33502"/>
                  </a:lnTo>
                  <a:lnTo>
                    <a:pt x="24993" y="31597"/>
                  </a:lnTo>
                  <a:lnTo>
                    <a:pt x="27266" y="30848"/>
                  </a:lnTo>
                  <a:lnTo>
                    <a:pt x="44194" y="15894"/>
                  </a:lnTo>
                  <a:lnTo>
                    <a:pt x="49758" y="10858"/>
                  </a:lnTo>
                  <a:lnTo>
                    <a:pt x="49225" y="5435"/>
                  </a:lnTo>
                  <a:lnTo>
                    <a:pt x="47574" y="1104"/>
                  </a:lnTo>
                  <a:lnTo>
                    <a:pt x="427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15" name="Google Shape;4715;gefe2f4b35a_0_17"/>
            <p:cNvSpPr/>
            <p:nvPr/>
          </p:nvSpPr>
          <p:spPr>
            <a:xfrm>
              <a:off x="1046467" y="2980283"/>
              <a:ext cx="5061585" cy="48894"/>
            </a:xfrm>
            <a:custGeom>
              <a:rect b="b" l="l" r="r" t="t"/>
              <a:pathLst>
                <a:path extrusionOk="0" h="48894" w="5061585">
                  <a:moveTo>
                    <a:pt x="44043" y="30099"/>
                  </a:moveTo>
                  <a:lnTo>
                    <a:pt x="36779" y="30099"/>
                  </a:lnTo>
                  <a:lnTo>
                    <a:pt x="17284" y="21348"/>
                  </a:lnTo>
                  <a:lnTo>
                    <a:pt x="10287" y="21348"/>
                  </a:lnTo>
                  <a:lnTo>
                    <a:pt x="7302" y="21348"/>
                  </a:lnTo>
                  <a:lnTo>
                    <a:pt x="3924" y="21742"/>
                  </a:lnTo>
                  <a:lnTo>
                    <a:pt x="0" y="22720"/>
                  </a:lnTo>
                  <a:lnTo>
                    <a:pt x="1638" y="34404"/>
                  </a:lnTo>
                  <a:lnTo>
                    <a:pt x="6019" y="42519"/>
                  </a:lnTo>
                  <a:lnTo>
                    <a:pt x="12357" y="47256"/>
                  </a:lnTo>
                  <a:lnTo>
                    <a:pt x="19824" y="48793"/>
                  </a:lnTo>
                  <a:lnTo>
                    <a:pt x="26962" y="47561"/>
                  </a:lnTo>
                  <a:lnTo>
                    <a:pt x="33782" y="43942"/>
                  </a:lnTo>
                  <a:lnTo>
                    <a:pt x="39687" y="38087"/>
                  </a:lnTo>
                  <a:lnTo>
                    <a:pt x="44043" y="30099"/>
                  </a:lnTo>
                  <a:close/>
                </a:path>
                <a:path extrusionOk="0" h="48894" w="5061585">
                  <a:moveTo>
                    <a:pt x="242849" y="22720"/>
                  </a:moveTo>
                  <a:lnTo>
                    <a:pt x="234899" y="22771"/>
                  </a:lnTo>
                  <a:lnTo>
                    <a:pt x="229920" y="21691"/>
                  </a:lnTo>
                  <a:lnTo>
                    <a:pt x="221411" y="19532"/>
                  </a:lnTo>
                  <a:lnTo>
                    <a:pt x="217868" y="18453"/>
                  </a:lnTo>
                  <a:lnTo>
                    <a:pt x="215023" y="18453"/>
                  </a:lnTo>
                  <a:lnTo>
                    <a:pt x="209613" y="18453"/>
                  </a:lnTo>
                  <a:lnTo>
                    <a:pt x="206692" y="22352"/>
                  </a:lnTo>
                  <a:lnTo>
                    <a:pt x="206006" y="37579"/>
                  </a:lnTo>
                  <a:lnTo>
                    <a:pt x="211823" y="34645"/>
                  </a:lnTo>
                  <a:lnTo>
                    <a:pt x="216509" y="33858"/>
                  </a:lnTo>
                  <a:lnTo>
                    <a:pt x="222631" y="33858"/>
                  </a:lnTo>
                  <a:lnTo>
                    <a:pt x="229768" y="34861"/>
                  </a:lnTo>
                  <a:lnTo>
                    <a:pt x="235534" y="34861"/>
                  </a:lnTo>
                  <a:lnTo>
                    <a:pt x="238874" y="32791"/>
                  </a:lnTo>
                  <a:lnTo>
                    <a:pt x="242849" y="22720"/>
                  </a:lnTo>
                  <a:close/>
                </a:path>
                <a:path extrusionOk="0" h="48894" w="5061585">
                  <a:moveTo>
                    <a:pt x="294030" y="33985"/>
                  </a:moveTo>
                  <a:lnTo>
                    <a:pt x="287223" y="30403"/>
                  </a:lnTo>
                  <a:lnTo>
                    <a:pt x="280466" y="26771"/>
                  </a:lnTo>
                  <a:lnTo>
                    <a:pt x="273786" y="23088"/>
                  </a:lnTo>
                  <a:lnTo>
                    <a:pt x="269976" y="27165"/>
                  </a:lnTo>
                  <a:lnTo>
                    <a:pt x="266865" y="31953"/>
                  </a:lnTo>
                  <a:lnTo>
                    <a:pt x="264998" y="37592"/>
                  </a:lnTo>
                  <a:lnTo>
                    <a:pt x="268516" y="38252"/>
                  </a:lnTo>
                  <a:lnTo>
                    <a:pt x="271640" y="38544"/>
                  </a:lnTo>
                  <a:lnTo>
                    <a:pt x="282511" y="38544"/>
                  </a:lnTo>
                  <a:lnTo>
                    <a:pt x="288302" y="36296"/>
                  </a:lnTo>
                  <a:lnTo>
                    <a:pt x="294030" y="33985"/>
                  </a:lnTo>
                  <a:close/>
                </a:path>
                <a:path extrusionOk="0" h="48894" w="5061585">
                  <a:moveTo>
                    <a:pt x="1141755" y="495"/>
                  </a:moveTo>
                  <a:lnTo>
                    <a:pt x="1138948" y="165"/>
                  </a:lnTo>
                  <a:lnTo>
                    <a:pt x="1136319" y="0"/>
                  </a:lnTo>
                  <a:lnTo>
                    <a:pt x="1133881" y="0"/>
                  </a:lnTo>
                  <a:lnTo>
                    <a:pt x="1125474" y="850"/>
                  </a:lnTo>
                  <a:lnTo>
                    <a:pt x="1118971" y="3543"/>
                  </a:lnTo>
                  <a:lnTo>
                    <a:pt x="1114463" y="8267"/>
                  </a:lnTo>
                  <a:lnTo>
                    <a:pt x="1112113" y="15240"/>
                  </a:lnTo>
                  <a:lnTo>
                    <a:pt x="1114894" y="15557"/>
                  </a:lnTo>
                  <a:lnTo>
                    <a:pt x="1117523" y="15735"/>
                  </a:lnTo>
                  <a:lnTo>
                    <a:pt x="1119974" y="15735"/>
                  </a:lnTo>
                  <a:lnTo>
                    <a:pt x="1128420" y="14884"/>
                  </a:lnTo>
                  <a:lnTo>
                    <a:pt x="1134973" y="12192"/>
                  </a:lnTo>
                  <a:lnTo>
                    <a:pt x="1139482" y="7454"/>
                  </a:lnTo>
                  <a:lnTo>
                    <a:pt x="1141755" y="495"/>
                  </a:lnTo>
                  <a:close/>
                </a:path>
                <a:path extrusionOk="0" h="48894" w="5061585">
                  <a:moveTo>
                    <a:pt x="2556230" y="20396"/>
                  </a:moveTo>
                  <a:lnTo>
                    <a:pt x="2555595" y="11087"/>
                  </a:lnTo>
                  <a:lnTo>
                    <a:pt x="2547734" y="7023"/>
                  </a:lnTo>
                  <a:lnTo>
                    <a:pt x="2545931" y="7023"/>
                  </a:lnTo>
                  <a:lnTo>
                    <a:pt x="2543810" y="7315"/>
                  </a:lnTo>
                  <a:lnTo>
                    <a:pt x="2541320" y="7975"/>
                  </a:lnTo>
                  <a:lnTo>
                    <a:pt x="2538933" y="19519"/>
                  </a:lnTo>
                  <a:lnTo>
                    <a:pt x="2536469" y="27317"/>
                  </a:lnTo>
                  <a:lnTo>
                    <a:pt x="2538209" y="32854"/>
                  </a:lnTo>
                  <a:lnTo>
                    <a:pt x="2548483" y="37579"/>
                  </a:lnTo>
                  <a:lnTo>
                    <a:pt x="2552814" y="30657"/>
                  </a:lnTo>
                  <a:lnTo>
                    <a:pt x="2556230" y="20396"/>
                  </a:lnTo>
                  <a:close/>
                </a:path>
                <a:path extrusionOk="0" h="48894" w="5061585">
                  <a:moveTo>
                    <a:pt x="3336569" y="15227"/>
                  </a:moveTo>
                  <a:lnTo>
                    <a:pt x="3329673" y="11188"/>
                  </a:lnTo>
                  <a:lnTo>
                    <a:pt x="3324796" y="9690"/>
                  </a:lnTo>
                  <a:lnTo>
                    <a:pt x="3321558" y="9690"/>
                  </a:lnTo>
                  <a:lnTo>
                    <a:pt x="3316795" y="9690"/>
                  </a:lnTo>
                  <a:lnTo>
                    <a:pt x="3315551" y="12941"/>
                  </a:lnTo>
                  <a:lnTo>
                    <a:pt x="3317595" y="19431"/>
                  </a:lnTo>
                  <a:lnTo>
                    <a:pt x="3320897" y="22682"/>
                  </a:lnTo>
                  <a:lnTo>
                    <a:pt x="3328581" y="22682"/>
                  </a:lnTo>
                  <a:lnTo>
                    <a:pt x="3332556" y="20701"/>
                  </a:lnTo>
                  <a:lnTo>
                    <a:pt x="3336569" y="15227"/>
                  </a:lnTo>
                  <a:close/>
                </a:path>
                <a:path extrusionOk="0" h="48894" w="5061585">
                  <a:moveTo>
                    <a:pt x="5061077" y="13512"/>
                  </a:moveTo>
                  <a:lnTo>
                    <a:pt x="5060429" y="7975"/>
                  </a:lnTo>
                  <a:lnTo>
                    <a:pt x="5057140" y="8915"/>
                  </a:lnTo>
                  <a:lnTo>
                    <a:pt x="5054409" y="9309"/>
                  </a:lnTo>
                  <a:lnTo>
                    <a:pt x="5046408" y="9309"/>
                  </a:lnTo>
                  <a:lnTo>
                    <a:pt x="5033200" y="127"/>
                  </a:lnTo>
                  <a:lnTo>
                    <a:pt x="5027650" y="127"/>
                  </a:lnTo>
                  <a:lnTo>
                    <a:pt x="5026418" y="127"/>
                  </a:lnTo>
                  <a:lnTo>
                    <a:pt x="5025072" y="241"/>
                  </a:lnTo>
                  <a:lnTo>
                    <a:pt x="5023586" y="495"/>
                  </a:lnTo>
                  <a:lnTo>
                    <a:pt x="5022075" y="8089"/>
                  </a:lnTo>
                  <a:lnTo>
                    <a:pt x="5025453" y="13233"/>
                  </a:lnTo>
                  <a:lnTo>
                    <a:pt x="5032159" y="16154"/>
                  </a:lnTo>
                  <a:lnTo>
                    <a:pt x="5040566" y="17081"/>
                  </a:lnTo>
                  <a:lnTo>
                    <a:pt x="5050701" y="17081"/>
                  </a:lnTo>
                  <a:lnTo>
                    <a:pt x="5061077" y="135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16" name="Google Shape;4716;gefe2f4b35a_0_17"/>
            <p:cNvSpPr/>
            <p:nvPr/>
          </p:nvSpPr>
          <p:spPr>
            <a:xfrm>
              <a:off x="214057" y="3010378"/>
              <a:ext cx="19050" cy="22860"/>
            </a:xfrm>
            <a:custGeom>
              <a:rect b="b" l="l" r="r" t="t"/>
              <a:pathLst>
                <a:path extrusionOk="0" h="22860" w="19050">
                  <a:moveTo>
                    <a:pt x="18935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14668" y="22237"/>
                  </a:lnTo>
                  <a:lnTo>
                    <a:pt x="14909" y="17703"/>
                  </a:lnTo>
                  <a:lnTo>
                    <a:pt x="17056" y="15201"/>
                  </a:lnTo>
                  <a:lnTo>
                    <a:pt x="19024" y="12522"/>
                  </a:lnTo>
                  <a:lnTo>
                    <a:pt x="189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17" name="Google Shape;4717;gefe2f4b35a_0_17"/>
            <p:cNvSpPr/>
            <p:nvPr/>
          </p:nvSpPr>
          <p:spPr>
            <a:xfrm>
              <a:off x="232994" y="3010378"/>
              <a:ext cx="4445" cy="12700"/>
            </a:xfrm>
            <a:custGeom>
              <a:rect b="b" l="l" r="r" t="t"/>
              <a:pathLst>
                <a:path extrusionOk="0" h="12700" w="4445">
                  <a:moveTo>
                    <a:pt x="3187" y="0"/>
                  </a:moveTo>
                  <a:lnTo>
                    <a:pt x="0" y="0"/>
                  </a:lnTo>
                  <a:lnTo>
                    <a:pt x="88" y="12522"/>
                  </a:lnTo>
                  <a:lnTo>
                    <a:pt x="2286" y="9550"/>
                  </a:lnTo>
                  <a:lnTo>
                    <a:pt x="4267" y="6375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18" name="Google Shape;4718;gefe2f4b35a_0_17"/>
            <p:cNvSpPr/>
            <p:nvPr/>
          </p:nvSpPr>
          <p:spPr>
            <a:xfrm>
              <a:off x="663160" y="3010378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5011" y="0"/>
                  </a:moveTo>
                  <a:lnTo>
                    <a:pt x="0" y="0"/>
                  </a:lnTo>
                  <a:lnTo>
                    <a:pt x="127" y="14973"/>
                  </a:lnTo>
                  <a:lnTo>
                    <a:pt x="15011" y="14973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19" name="Google Shape;4719;gefe2f4b35a_0_17"/>
            <p:cNvSpPr/>
            <p:nvPr/>
          </p:nvSpPr>
          <p:spPr>
            <a:xfrm>
              <a:off x="656000" y="3010378"/>
              <a:ext cx="7620" cy="15239"/>
            </a:xfrm>
            <a:custGeom>
              <a:rect b="b" l="l" r="r" t="t"/>
              <a:pathLst>
                <a:path extrusionOk="0" h="15239" w="7620">
                  <a:moveTo>
                    <a:pt x="7162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7289" y="14973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20" name="Google Shape;4720;gefe2f4b35a_0_17"/>
            <p:cNvSpPr/>
            <p:nvPr/>
          </p:nvSpPr>
          <p:spPr>
            <a:xfrm>
              <a:off x="876998" y="3016274"/>
              <a:ext cx="9826625" cy="98425"/>
            </a:xfrm>
            <a:custGeom>
              <a:rect b="b" l="l" r="r" t="t"/>
              <a:pathLst>
                <a:path extrusionOk="0" h="98425" w="9826625">
                  <a:moveTo>
                    <a:pt x="36804" y="1600"/>
                  </a:moveTo>
                  <a:lnTo>
                    <a:pt x="33388" y="1435"/>
                  </a:lnTo>
                  <a:lnTo>
                    <a:pt x="31750" y="1435"/>
                  </a:lnTo>
                  <a:lnTo>
                    <a:pt x="20980" y="2374"/>
                  </a:lnTo>
                  <a:lnTo>
                    <a:pt x="12077" y="5168"/>
                  </a:lnTo>
                  <a:lnTo>
                    <a:pt x="5092" y="9829"/>
                  </a:lnTo>
                  <a:lnTo>
                    <a:pt x="0" y="16344"/>
                  </a:lnTo>
                  <a:lnTo>
                    <a:pt x="3162" y="16484"/>
                  </a:lnTo>
                  <a:lnTo>
                    <a:pt x="4673" y="16484"/>
                  </a:lnTo>
                  <a:lnTo>
                    <a:pt x="15468" y="15557"/>
                  </a:lnTo>
                  <a:lnTo>
                    <a:pt x="24434" y="12788"/>
                  </a:lnTo>
                  <a:lnTo>
                    <a:pt x="31546" y="8140"/>
                  </a:lnTo>
                  <a:lnTo>
                    <a:pt x="36804" y="1600"/>
                  </a:lnTo>
                  <a:close/>
                </a:path>
                <a:path extrusionOk="0" h="98425" w="9826625">
                  <a:moveTo>
                    <a:pt x="1399540" y="23837"/>
                  </a:moveTo>
                  <a:lnTo>
                    <a:pt x="1397304" y="15163"/>
                  </a:lnTo>
                  <a:lnTo>
                    <a:pt x="1390904" y="8496"/>
                  </a:lnTo>
                  <a:lnTo>
                    <a:pt x="1382026" y="4229"/>
                  </a:lnTo>
                  <a:lnTo>
                    <a:pt x="1372336" y="2730"/>
                  </a:lnTo>
                  <a:lnTo>
                    <a:pt x="1363446" y="2730"/>
                  </a:lnTo>
                  <a:lnTo>
                    <a:pt x="1355699" y="6819"/>
                  </a:lnTo>
                  <a:lnTo>
                    <a:pt x="1355178" y="16344"/>
                  </a:lnTo>
                  <a:lnTo>
                    <a:pt x="1364856" y="15887"/>
                  </a:lnTo>
                  <a:lnTo>
                    <a:pt x="1369453" y="15887"/>
                  </a:lnTo>
                  <a:lnTo>
                    <a:pt x="1378534" y="16230"/>
                  </a:lnTo>
                  <a:lnTo>
                    <a:pt x="1386763" y="17462"/>
                  </a:lnTo>
                  <a:lnTo>
                    <a:pt x="1393850" y="19888"/>
                  </a:lnTo>
                  <a:lnTo>
                    <a:pt x="1399540" y="23837"/>
                  </a:lnTo>
                  <a:close/>
                </a:path>
                <a:path extrusionOk="0" h="98425" w="9826625">
                  <a:moveTo>
                    <a:pt x="1470863" y="27038"/>
                  </a:moveTo>
                  <a:lnTo>
                    <a:pt x="1468869" y="20307"/>
                  </a:lnTo>
                  <a:lnTo>
                    <a:pt x="1458531" y="16344"/>
                  </a:lnTo>
                  <a:lnTo>
                    <a:pt x="1455750" y="31242"/>
                  </a:lnTo>
                  <a:lnTo>
                    <a:pt x="1458683" y="36207"/>
                  </a:lnTo>
                  <a:lnTo>
                    <a:pt x="1462392" y="36207"/>
                  </a:lnTo>
                  <a:lnTo>
                    <a:pt x="1467662" y="33388"/>
                  </a:lnTo>
                  <a:lnTo>
                    <a:pt x="1470863" y="27038"/>
                  </a:lnTo>
                  <a:close/>
                </a:path>
                <a:path extrusionOk="0" h="98425" w="9826625">
                  <a:moveTo>
                    <a:pt x="2128659" y="9093"/>
                  </a:moveTo>
                  <a:lnTo>
                    <a:pt x="2121700" y="4953"/>
                  </a:lnTo>
                  <a:lnTo>
                    <a:pt x="2116798" y="3416"/>
                  </a:lnTo>
                  <a:lnTo>
                    <a:pt x="2113559" y="3416"/>
                  </a:lnTo>
                  <a:lnTo>
                    <a:pt x="2108835" y="3416"/>
                  </a:lnTo>
                  <a:lnTo>
                    <a:pt x="2107615" y="6692"/>
                  </a:lnTo>
                  <a:lnTo>
                    <a:pt x="2109711" y="13220"/>
                  </a:lnTo>
                  <a:lnTo>
                    <a:pt x="2113026" y="16497"/>
                  </a:lnTo>
                  <a:lnTo>
                    <a:pt x="2120709" y="16497"/>
                  </a:lnTo>
                  <a:lnTo>
                    <a:pt x="2124672" y="14528"/>
                  </a:lnTo>
                  <a:lnTo>
                    <a:pt x="2128659" y="9093"/>
                  </a:lnTo>
                  <a:close/>
                </a:path>
                <a:path extrusionOk="0" h="98425" w="9826625">
                  <a:moveTo>
                    <a:pt x="2519083" y="9080"/>
                  </a:moveTo>
                  <a:lnTo>
                    <a:pt x="2507767" y="12407"/>
                  </a:lnTo>
                  <a:lnTo>
                    <a:pt x="2494927" y="14262"/>
                  </a:lnTo>
                  <a:lnTo>
                    <a:pt x="2483104" y="17208"/>
                  </a:lnTo>
                  <a:lnTo>
                    <a:pt x="2474861" y="23825"/>
                  </a:lnTo>
                  <a:lnTo>
                    <a:pt x="2479802" y="23812"/>
                  </a:lnTo>
                  <a:lnTo>
                    <a:pt x="2490203" y="24041"/>
                  </a:lnTo>
                  <a:lnTo>
                    <a:pt x="2492718" y="24041"/>
                  </a:lnTo>
                  <a:lnTo>
                    <a:pt x="2502598" y="23571"/>
                  </a:lnTo>
                  <a:lnTo>
                    <a:pt x="2510879" y="21513"/>
                  </a:lnTo>
                  <a:lnTo>
                    <a:pt x="2516670" y="16992"/>
                  </a:lnTo>
                  <a:lnTo>
                    <a:pt x="2519083" y="9080"/>
                  </a:lnTo>
                  <a:close/>
                </a:path>
                <a:path extrusionOk="0" h="98425" w="9826625">
                  <a:moveTo>
                    <a:pt x="2785618" y="14960"/>
                  </a:moveTo>
                  <a:lnTo>
                    <a:pt x="2784437" y="9080"/>
                  </a:lnTo>
                  <a:lnTo>
                    <a:pt x="2775928" y="8559"/>
                  </a:lnTo>
                  <a:lnTo>
                    <a:pt x="2774327" y="1282"/>
                  </a:lnTo>
                  <a:lnTo>
                    <a:pt x="2765590" y="1282"/>
                  </a:lnTo>
                  <a:lnTo>
                    <a:pt x="2764586" y="1282"/>
                  </a:lnTo>
                  <a:lnTo>
                    <a:pt x="2763482" y="1384"/>
                  </a:lnTo>
                  <a:lnTo>
                    <a:pt x="2762275" y="1587"/>
                  </a:lnTo>
                  <a:lnTo>
                    <a:pt x="2760027" y="8597"/>
                  </a:lnTo>
                  <a:lnTo>
                    <a:pt x="2762313" y="13665"/>
                  </a:lnTo>
                  <a:lnTo>
                    <a:pt x="2767482" y="16751"/>
                  </a:lnTo>
                  <a:lnTo>
                    <a:pt x="2773883" y="17792"/>
                  </a:lnTo>
                  <a:lnTo>
                    <a:pt x="2780017" y="17792"/>
                  </a:lnTo>
                  <a:lnTo>
                    <a:pt x="2785618" y="14960"/>
                  </a:lnTo>
                  <a:close/>
                </a:path>
                <a:path extrusionOk="0" h="98425" w="9826625">
                  <a:moveTo>
                    <a:pt x="3006674" y="11950"/>
                  </a:moveTo>
                  <a:lnTo>
                    <a:pt x="3000210" y="5588"/>
                  </a:lnTo>
                  <a:lnTo>
                    <a:pt x="2983242" y="1600"/>
                  </a:lnTo>
                  <a:lnTo>
                    <a:pt x="2987052" y="15735"/>
                  </a:lnTo>
                  <a:lnTo>
                    <a:pt x="2993987" y="20447"/>
                  </a:lnTo>
                  <a:lnTo>
                    <a:pt x="2999384" y="20447"/>
                  </a:lnTo>
                  <a:lnTo>
                    <a:pt x="3005455" y="17843"/>
                  </a:lnTo>
                  <a:lnTo>
                    <a:pt x="3006674" y="11950"/>
                  </a:lnTo>
                  <a:close/>
                </a:path>
                <a:path extrusionOk="0" h="98425" w="9826625">
                  <a:moveTo>
                    <a:pt x="4117479" y="23837"/>
                  </a:moveTo>
                  <a:lnTo>
                    <a:pt x="4116628" y="15405"/>
                  </a:lnTo>
                  <a:lnTo>
                    <a:pt x="4113733" y="9093"/>
                  </a:lnTo>
                  <a:lnTo>
                    <a:pt x="4109059" y="4584"/>
                  </a:lnTo>
                  <a:lnTo>
                    <a:pt x="4102874" y="1600"/>
                  </a:lnTo>
                  <a:lnTo>
                    <a:pt x="4103128" y="11734"/>
                  </a:lnTo>
                  <a:lnTo>
                    <a:pt x="4099395" y="17729"/>
                  </a:lnTo>
                  <a:lnTo>
                    <a:pt x="4095394" y="23837"/>
                  </a:lnTo>
                  <a:lnTo>
                    <a:pt x="4117479" y="23837"/>
                  </a:lnTo>
                  <a:close/>
                </a:path>
                <a:path extrusionOk="0" h="98425" w="9826625">
                  <a:moveTo>
                    <a:pt x="4168991" y="9093"/>
                  </a:moveTo>
                  <a:lnTo>
                    <a:pt x="4162031" y="4953"/>
                  </a:lnTo>
                  <a:lnTo>
                    <a:pt x="4157129" y="3416"/>
                  </a:lnTo>
                  <a:lnTo>
                    <a:pt x="4153890" y="3416"/>
                  </a:lnTo>
                  <a:lnTo>
                    <a:pt x="4149166" y="3416"/>
                  </a:lnTo>
                  <a:lnTo>
                    <a:pt x="4147947" y="6692"/>
                  </a:lnTo>
                  <a:lnTo>
                    <a:pt x="4150055" y="13220"/>
                  </a:lnTo>
                  <a:lnTo>
                    <a:pt x="4153357" y="16497"/>
                  </a:lnTo>
                  <a:lnTo>
                    <a:pt x="4161040" y="16497"/>
                  </a:lnTo>
                  <a:lnTo>
                    <a:pt x="4165003" y="14528"/>
                  </a:lnTo>
                  <a:lnTo>
                    <a:pt x="4168991" y="9093"/>
                  </a:lnTo>
                  <a:close/>
                </a:path>
                <a:path extrusionOk="0" h="98425" w="9826625">
                  <a:moveTo>
                    <a:pt x="4324502" y="26784"/>
                  </a:moveTo>
                  <a:lnTo>
                    <a:pt x="4323308" y="16903"/>
                  </a:lnTo>
                  <a:lnTo>
                    <a:pt x="4320502" y="8610"/>
                  </a:lnTo>
                  <a:lnTo>
                    <a:pt x="4316361" y="1600"/>
                  </a:lnTo>
                  <a:lnTo>
                    <a:pt x="4307687" y="2641"/>
                  </a:lnTo>
                  <a:lnTo>
                    <a:pt x="4295610" y="444"/>
                  </a:lnTo>
                  <a:lnTo>
                    <a:pt x="4294441" y="9093"/>
                  </a:lnTo>
                  <a:lnTo>
                    <a:pt x="4295445" y="8928"/>
                  </a:lnTo>
                  <a:lnTo>
                    <a:pt x="4297223" y="8851"/>
                  </a:lnTo>
                  <a:lnTo>
                    <a:pt x="4305693" y="8851"/>
                  </a:lnTo>
                  <a:lnTo>
                    <a:pt x="4309542" y="39458"/>
                  </a:lnTo>
                  <a:lnTo>
                    <a:pt x="4319714" y="39458"/>
                  </a:lnTo>
                  <a:lnTo>
                    <a:pt x="4321607" y="39192"/>
                  </a:lnTo>
                  <a:lnTo>
                    <a:pt x="4323816" y="38582"/>
                  </a:lnTo>
                  <a:lnTo>
                    <a:pt x="4324502" y="26784"/>
                  </a:lnTo>
                  <a:close/>
                </a:path>
                <a:path extrusionOk="0" h="98425" w="9826625">
                  <a:moveTo>
                    <a:pt x="4353153" y="1587"/>
                  </a:moveTo>
                  <a:lnTo>
                    <a:pt x="4338459" y="1587"/>
                  </a:lnTo>
                  <a:lnTo>
                    <a:pt x="4338459" y="16332"/>
                  </a:lnTo>
                  <a:lnTo>
                    <a:pt x="4353153" y="16332"/>
                  </a:lnTo>
                  <a:lnTo>
                    <a:pt x="4353153" y="1587"/>
                  </a:lnTo>
                  <a:close/>
                </a:path>
                <a:path extrusionOk="0" h="98425" w="9826625">
                  <a:moveTo>
                    <a:pt x="4728946" y="53340"/>
                  </a:moveTo>
                  <a:lnTo>
                    <a:pt x="4721479" y="57137"/>
                  </a:lnTo>
                  <a:lnTo>
                    <a:pt x="4714278" y="53340"/>
                  </a:lnTo>
                  <a:lnTo>
                    <a:pt x="4684611" y="53340"/>
                  </a:lnTo>
                  <a:lnTo>
                    <a:pt x="4685525" y="38760"/>
                  </a:lnTo>
                  <a:lnTo>
                    <a:pt x="4689005" y="28740"/>
                  </a:lnTo>
                  <a:lnTo>
                    <a:pt x="4688497" y="21780"/>
                  </a:lnTo>
                  <a:lnTo>
                    <a:pt x="4650219" y="51854"/>
                  </a:lnTo>
                  <a:lnTo>
                    <a:pt x="4633061" y="97815"/>
                  </a:lnTo>
                  <a:lnTo>
                    <a:pt x="4666412" y="96075"/>
                  </a:lnTo>
                  <a:lnTo>
                    <a:pt x="4696472" y="91122"/>
                  </a:lnTo>
                  <a:lnTo>
                    <a:pt x="4718799" y="78397"/>
                  </a:lnTo>
                  <a:lnTo>
                    <a:pt x="4728946" y="53340"/>
                  </a:lnTo>
                  <a:close/>
                </a:path>
                <a:path extrusionOk="0" h="98425" w="9826625">
                  <a:moveTo>
                    <a:pt x="4728946" y="1587"/>
                  </a:moveTo>
                  <a:lnTo>
                    <a:pt x="4722838" y="457"/>
                  </a:lnTo>
                  <a:lnTo>
                    <a:pt x="4718050" y="0"/>
                  </a:lnTo>
                  <a:lnTo>
                    <a:pt x="4714367" y="0"/>
                  </a:lnTo>
                  <a:lnTo>
                    <a:pt x="4705858" y="0"/>
                  </a:lnTo>
                  <a:lnTo>
                    <a:pt x="4703229" y="2476"/>
                  </a:lnTo>
                  <a:lnTo>
                    <a:pt x="4704804" y="7429"/>
                  </a:lnTo>
                  <a:lnTo>
                    <a:pt x="4709007" y="9906"/>
                  </a:lnTo>
                  <a:lnTo>
                    <a:pt x="4718926" y="9906"/>
                  </a:lnTo>
                  <a:lnTo>
                    <a:pt x="4724501" y="7785"/>
                  </a:lnTo>
                  <a:lnTo>
                    <a:pt x="4728946" y="1587"/>
                  </a:lnTo>
                  <a:close/>
                </a:path>
                <a:path extrusionOk="0" h="98425" w="9826625">
                  <a:moveTo>
                    <a:pt x="9826193" y="9080"/>
                  </a:moveTo>
                  <a:lnTo>
                    <a:pt x="9821989" y="4800"/>
                  </a:lnTo>
                  <a:lnTo>
                    <a:pt x="9816325" y="2374"/>
                  </a:lnTo>
                  <a:lnTo>
                    <a:pt x="9811067" y="2374"/>
                  </a:lnTo>
                  <a:lnTo>
                    <a:pt x="9804159" y="2374"/>
                  </a:lnTo>
                  <a:lnTo>
                    <a:pt x="9797974" y="6591"/>
                  </a:lnTo>
                  <a:lnTo>
                    <a:pt x="9796843" y="16344"/>
                  </a:lnTo>
                  <a:lnTo>
                    <a:pt x="9798939" y="16103"/>
                  </a:lnTo>
                  <a:lnTo>
                    <a:pt x="9817468" y="16078"/>
                  </a:lnTo>
                  <a:lnTo>
                    <a:pt x="9824872" y="15468"/>
                  </a:lnTo>
                  <a:lnTo>
                    <a:pt x="9826193" y="908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21" name="Google Shape;4721;gefe2f4b35a_0_17"/>
            <p:cNvSpPr/>
            <p:nvPr/>
          </p:nvSpPr>
          <p:spPr>
            <a:xfrm>
              <a:off x="494040" y="3039747"/>
              <a:ext cx="52070" cy="19050"/>
            </a:xfrm>
            <a:custGeom>
              <a:rect b="b" l="l" r="r" t="t"/>
              <a:pathLst>
                <a:path extrusionOk="0" h="19050" w="52070">
                  <a:moveTo>
                    <a:pt x="42925" y="0"/>
                  </a:moveTo>
                  <a:lnTo>
                    <a:pt x="38811" y="0"/>
                  </a:lnTo>
                  <a:lnTo>
                    <a:pt x="25921" y="632"/>
                  </a:lnTo>
                  <a:lnTo>
                    <a:pt x="14738" y="2946"/>
                  </a:lnTo>
                  <a:lnTo>
                    <a:pt x="5889" y="7565"/>
                  </a:lnTo>
                  <a:lnTo>
                    <a:pt x="0" y="15113"/>
                  </a:lnTo>
                  <a:lnTo>
                    <a:pt x="9359" y="17310"/>
                  </a:lnTo>
                  <a:lnTo>
                    <a:pt x="16179" y="18465"/>
                  </a:lnTo>
                  <a:lnTo>
                    <a:pt x="21691" y="18465"/>
                  </a:lnTo>
                  <a:lnTo>
                    <a:pt x="29751" y="17395"/>
                  </a:lnTo>
                  <a:lnTo>
                    <a:pt x="36610" y="14101"/>
                  </a:lnTo>
                  <a:lnTo>
                    <a:pt x="43465" y="8462"/>
                  </a:lnTo>
                  <a:lnTo>
                    <a:pt x="51511" y="355"/>
                  </a:lnTo>
                  <a:lnTo>
                    <a:pt x="429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22" name="Google Shape;4722;gefe2f4b35a_0_17"/>
            <p:cNvSpPr/>
            <p:nvPr/>
          </p:nvSpPr>
          <p:spPr>
            <a:xfrm>
              <a:off x="927912" y="3039007"/>
              <a:ext cx="9076055" cy="53339"/>
            </a:xfrm>
            <a:custGeom>
              <a:rect b="b" l="l" r="r" t="t"/>
              <a:pathLst>
                <a:path extrusionOk="0" h="53339" w="9076055">
                  <a:moveTo>
                    <a:pt x="30632" y="14389"/>
                  </a:moveTo>
                  <a:lnTo>
                    <a:pt x="29972" y="8356"/>
                  </a:lnTo>
                  <a:lnTo>
                    <a:pt x="28676" y="7010"/>
                  </a:lnTo>
                  <a:lnTo>
                    <a:pt x="27063" y="6464"/>
                  </a:lnTo>
                  <a:lnTo>
                    <a:pt x="25298" y="6464"/>
                  </a:lnTo>
                  <a:lnTo>
                    <a:pt x="18326" y="6464"/>
                  </a:lnTo>
                  <a:lnTo>
                    <a:pt x="8991" y="14935"/>
                  </a:lnTo>
                  <a:lnTo>
                    <a:pt x="0" y="23888"/>
                  </a:lnTo>
                  <a:lnTo>
                    <a:pt x="1308" y="26873"/>
                  </a:lnTo>
                  <a:lnTo>
                    <a:pt x="6096" y="26873"/>
                  </a:lnTo>
                  <a:lnTo>
                    <a:pt x="14744" y="25031"/>
                  </a:lnTo>
                  <a:lnTo>
                    <a:pt x="24244" y="20408"/>
                  </a:lnTo>
                  <a:lnTo>
                    <a:pt x="30632" y="14389"/>
                  </a:lnTo>
                  <a:close/>
                </a:path>
                <a:path extrusionOk="0" h="53339" w="9076055">
                  <a:moveTo>
                    <a:pt x="490232" y="40716"/>
                  </a:moveTo>
                  <a:lnTo>
                    <a:pt x="488556" y="32194"/>
                  </a:lnTo>
                  <a:lnTo>
                    <a:pt x="483819" y="27178"/>
                  </a:lnTo>
                  <a:lnTo>
                    <a:pt x="478028" y="25527"/>
                  </a:lnTo>
                  <a:lnTo>
                    <a:pt x="472973" y="27292"/>
                  </a:lnTo>
                  <a:lnTo>
                    <a:pt x="471246" y="32524"/>
                  </a:lnTo>
                  <a:lnTo>
                    <a:pt x="475119" y="41084"/>
                  </a:lnTo>
                  <a:lnTo>
                    <a:pt x="486892" y="52844"/>
                  </a:lnTo>
                  <a:lnTo>
                    <a:pt x="490232" y="40716"/>
                  </a:lnTo>
                  <a:close/>
                </a:path>
                <a:path extrusionOk="0" h="53339" w="9076055">
                  <a:moveTo>
                    <a:pt x="2018766" y="1104"/>
                  </a:moveTo>
                  <a:lnTo>
                    <a:pt x="2015959" y="749"/>
                  </a:lnTo>
                  <a:lnTo>
                    <a:pt x="2013318" y="571"/>
                  </a:lnTo>
                  <a:lnTo>
                    <a:pt x="2010841" y="571"/>
                  </a:lnTo>
                  <a:lnTo>
                    <a:pt x="2002548" y="1435"/>
                  </a:lnTo>
                  <a:lnTo>
                    <a:pt x="1996084" y="4152"/>
                  </a:lnTo>
                  <a:lnTo>
                    <a:pt x="1991652" y="8890"/>
                  </a:lnTo>
                  <a:lnTo>
                    <a:pt x="1989416" y="15849"/>
                  </a:lnTo>
                  <a:lnTo>
                    <a:pt x="1992223" y="16205"/>
                  </a:lnTo>
                  <a:lnTo>
                    <a:pt x="1994865" y="16383"/>
                  </a:lnTo>
                  <a:lnTo>
                    <a:pt x="1997329" y="16383"/>
                  </a:lnTo>
                  <a:lnTo>
                    <a:pt x="2005622" y="15519"/>
                  </a:lnTo>
                  <a:lnTo>
                    <a:pt x="2012073" y="12801"/>
                  </a:lnTo>
                  <a:lnTo>
                    <a:pt x="2016531" y="8064"/>
                  </a:lnTo>
                  <a:lnTo>
                    <a:pt x="2018766" y="1104"/>
                  </a:lnTo>
                  <a:close/>
                </a:path>
                <a:path extrusionOk="0" h="53339" w="9076055">
                  <a:moveTo>
                    <a:pt x="2402027" y="15849"/>
                  </a:moveTo>
                  <a:lnTo>
                    <a:pt x="2397277" y="12547"/>
                  </a:lnTo>
                  <a:lnTo>
                    <a:pt x="2390610" y="9956"/>
                  </a:lnTo>
                  <a:lnTo>
                    <a:pt x="2382748" y="8255"/>
                  </a:lnTo>
                  <a:lnTo>
                    <a:pt x="2374417" y="7632"/>
                  </a:lnTo>
                  <a:lnTo>
                    <a:pt x="2365425" y="8483"/>
                  </a:lnTo>
                  <a:lnTo>
                    <a:pt x="2357729" y="11201"/>
                  </a:lnTo>
                  <a:lnTo>
                    <a:pt x="2352344" y="16078"/>
                  </a:lnTo>
                  <a:lnTo>
                    <a:pt x="2350262" y="23342"/>
                  </a:lnTo>
                  <a:lnTo>
                    <a:pt x="2352751" y="22593"/>
                  </a:lnTo>
                  <a:lnTo>
                    <a:pt x="2355697" y="22326"/>
                  </a:lnTo>
                  <a:lnTo>
                    <a:pt x="2363203" y="22326"/>
                  </a:lnTo>
                  <a:lnTo>
                    <a:pt x="2382151" y="24269"/>
                  </a:lnTo>
                  <a:lnTo>
                    <a:pt x="2394356" y="24269"/>
                  </a:lnTo>
                  <a:lnTo>
                    <a:pt x="2400617" y="22542"/>
                  </a:lnTo>
                  <a:lnTo>
                    <a:pt x="2402027" y="15849"/>
                  </a:lnTo>
                  <a:close/>
                </a:path>
                <a:path extrusionOk="0" h="53339" w="9076055">
                  <a:moveTo>
                    <a:pt x="3118637" y="30822"/>
                  </a:moveTo>
                  <a:lnTo>
                    <a:pt x="3118218" y="21539"/>
                  </a:lnTo>
                  <a:lnTo>
                    <a:pt x="3115272" y="16903"/>
                  </a:lnTo>
                  <a:lnTo>
                    <a:pt x="3109226" y="16903"/>
                  </a:lnTo>
                  <a:lnTo>
                    <a:pt x="3105480" y="16903"/>
                  </a:lnTo>
                  <a:lnTo>
                    <a:pt x="3100552" y="18681"/>
                  </a:lnTo>
                  <a:lnTo>
                    <a:pt x="3094355" y="23342"/>
                  </a:lnTo>
                  <a:lnTo>
                    <a:pt x="3101467" y="32296"/>
                  </a:lnTo>
                  <a:lnTo>
                    <a:pt x="3107144" y="35458"/>
                  </a:lnTo>
                  <a:lnTo>
                    <a:pt x="3116110" y="35458"/>
                  </a:lnTo>
                  <a:lnTo>
                    <a:pt x="3118637" y="30822"/>
                  </a:lnTo>
                  <a:close/>
                </a:path>
                <a:path extrusionOk="0" h="53339" w="9076055">
                  <a:moveTo>
                    <a:pt x="3215068" y="25844"/>
                  </a:moveTo>
                  <a:lnTo>
                    <a:pt x="3213138" y="22237"/>
                  </a:lnTo>
                  <a:lnTo>
                    <a:pt x="3209379" y="22237"/>
                  </a:lnTo>
                  <a:lnTo>
                    <a:pt x="3206432" y="22237"/>
                  </a:lnTo>
                  <a:lnTo>
                    <a:pt x="3202381" y="24447"/>
                  </a:lnTo>
                  <a:lnTo>
                    <a:pt x="3197288" y="30607"/>
                  </a:lnTo>
                  <a:lnTo>
                    <a:pt x="3202127" y="35013"/>
                  </a:lnTo>
                  <a:lnTo>
                    <a:pt x="3205937" y="36664"/>
                  </a:lnTo>
                  <a:lnTo>
                    <a:pt x="3212947" y="36664"/>
                  </a:lnTo>
                  <a:lnTo>
                    <a:pt x="3214979" y="33058"/>
                  </a:lnTo>
                  <a:lnTo>
                    <a:pt x="3215068" y="25844"/>
                  </a:lnTo>
                  <a:close/>
                </a:path>
                <a:path extrusionOk="0" h="53339" w="9076055">
                  <a:moveTo>
                    <a:pt x="3499485" y="23342"/>
                  </a:moveTo>
                  <a:lnTo>
                    <a:pt x="3496348" y="19951"/>
                  </a:lnTo>
                  <a:lnTo>
                    <a:pt x="3492462" y="18503"/>
                  </a:lnTo>
                  <a:lnTo>
                    <a:pt x="3488385" y="18503"/>
                  </a:lnTo>
                  <a:lnTo>
                    <a:pt x="3480638" y="20078"/>
                  </a:lnTo>
                  <a:lnTo>
                    <a:pt x="3473221" y="24345"/>
                  </a:lnTo>
                  <a:lnTo>
                    <a:pt x="3466947" y="30594"/>
                  </a:lnTo>
                  <a:lnTo>
                    <a:pt x="3462591" y="38100"/>
                  </a:lnTo>
                  <a:lnTo>
                    <a:pt x="3470897" y="38620"/>
                  </a:lnTo>
                  <a:lnTo>
                    <a:pt x="3474783" y="38620"/>
                  </a:lnTo>
                  <a:lnTo>
                    <a:pt x="3484105" y="37998"/>
                  </a:lnTo>
                  <a:lnTo>
                    <a:pt x="3491750" y="35687"/>
                  </a:lnTo>
                  <a:lnTo>
                    <a:pt x="3497097" y="31026"/>
                  </a:lnTo>
                  <a:lnTo>
                    <a:pt x="3499485" y="23342"/>
                  </a:lnTo>
                  <a:close/>
                </a:path>
                <a:path extrusionOk="0" h="53339" w="9076055">
                  <a:moveTo>
                    <a:pt x="5495785" y="15849"/>
                  </a:moveTo>
                  <a:lnTo>
                    <a:pt x="5486984" y="16205"/>
                  </a:lnTo>
                  <a:lnTo>
                    <a:pt x="5479097" y="17576"/>
                  </a:lnTo>
                  <a:lnTo>
                    <a:pt x="5474017" y="21767"/>
                  </a:lnTo>
                  <a:lnTo>
                    <a:pt x="5473598" y="30594"/>
                  </a:lnTo>
                  <a:lnTo>
                    <a:pt x="5475478" y="30657"/>
                  </a:lnTo>
                  <a:lnTo>
                    <a:pt x="5486857" y="30657"/>
                  </a:lnTo>
                  <a:lnTo>
                    <a:pt x="5492521" y="24599"/>
                  </a:lnTo>
                  <a:lnTo>
                    <a:pt x="5495785" y="15849"/>
                  </a:lnTo>
                  <a:close/>
                </a:path>
                <a:path extrusionOk="0" h="53339" w="9076055">
                  <a:moveTo>
                    <a:pt x="9075483" y="8369"/>
                  </a:moveTo>
                  <a:lnTo>
                    <a:pt x="9073197" y="9359"/>
                  </a:lnTo>
                  <a:lnTo>
                    <a:pt x="9070950" y="9766"/>
                  </a:lnTo>
                  <a:lnTo>
                    <a:pt x="9063342" y="9766"/>
                  </a:lnTo>
                  <a:lnTo>
                    <a:pt x="9058199" y="7327"/>
                  </a:lnTo>
                  <a:lnTo>
                    <a:pt x="9048737" y="2438"/>
                  </a:lnTo>
                  <a:lnTo>
                    <a:pt x="9044394" y="0"/>
                  </a:lnTo>
                  <a:lnTo>
                    <a:pt x="9040597" y="0"/>
                  </a:lnTo>
                  <a:lnTo>
                    <a:pt x="9037053" y="0"/>
                  </a:lnTo>
                  <a:lnTo>
                    <a:pt x="9033967" y="2120"/>
                  </a:lnTo>
                  <a:lnTo>
                    <a:pt x="9031478" y="8369"/>
                  </a:lnTo>
                  <a:lnTo>
                    <a:pt x="9033358" y="8280"/>
                  </a:lnTo>
                  <a:lnTo>
                    <a:pt x="9040304" y="8280"/>
                  </a:lnTo>
                  <a:lnTo>
                    <a:pt x="9046477" y="11480"/>
                  </a:lnTo>
                  <a:lnTo>
                    <a:pt x="9057284" y="17881"/>
                  </a:lnTo>
                  <a:lnTo>
                    <a:pt x="9061945" y="21082"/>
                  </a:lnTo>
                  <a:lnTo>
                    <a:pt x="9069781" y="21082"/>
                  </a:lnTo>
                  <a:lnTo>
                    <a:pt x="9072982" y="17894"/>
                  </a:lnTo>
                  <a:lnTo>
                    <a:pt x="9075483" y="836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23" name="Google Shape;4723;gefe2f4b35a_0_17"/>
            <p:cNvSpPr/>
            <p:nvPr/>
          </p:nvSpPr>
          <p:spPr>
            <a:xfrm>
              <a:off x="287724" y="3069605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22148" y="0"/>
                  </a:moveTo>
                  <a:lnTo>
                    <a:pt x="17666" y="10414"/>
                  </a:lnTo>
                  <a:lnTo>
                    <a:pt x="11807" y="19359"/>
                  </a:lnTo>
                  <a:lnTo>
                    <a:pt x="5582" y="27873"/>
                  </a:lnTo>
                  <a:lnTo>
                    <a:pt x="0" y="36995"/>
                  </a:lnTo>
                  <a:lnTo>
                    <a:pt x="1117" y="37211"/>
                  </a:lnTo>
                  <a:lnTo>
                    <a:pt x="2247" y="37325"/>
                  </a:lnTo>
                  <a:lnTo>
                    <a:pt x="3390" y="37325"/>
                  </a:lnTo>
                  <a:lnTo>
                    <a:pt x="16564" y="32941"/>
                  </a:lnTo>
                  <a:lnTo>
                    <a:pt x="26481" y="22525"/>
                  </a:lnTo>
                  <a:lnTo>
                    <a:pt x="29542" y="10177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24" name="Google Shape;4724;gefe2f4b35a_0_17"/>
            <p:cNvSpPr/>
            <p:nvPr/>
          </p:nvSpPr>
          <p:spPr>
            <a:xfrm>
              <a:off x="1075359" y="3069614"/>
              <a:ext cx="9355455" cy="67310"/>
            </a:xfrm>
            <a:custGeom>
              <a:rect b="b" l="l" r="r" t="t"/>
              <a:pathLst>
                <a:path extrusionOk="0" h="67310" w="9355455">
                  <a:moveTo>
                    <a:pt x="37769" y="14109"/>
                  </a:moveTo>
                  <a:lnTo>
                    <a:pt x="37287" y="7493"/>
                  </a:lnTo>
                  <a:lnTo>
                    <a:pt x="35636" y="8128"/>
                  </a:lnTo>
                  <a:lnTo>
                    <a:pt x="33591" y="8369"/>
                  </a:lnTo>
                  <a:lnTo>
                    <a:pt x="28130" y="8369"/>
                  </a:lnTo>
                  <a:lnTo>
                    <a:pt x="13576" y="6515"/>
                  </a:lnTo>
                  <a:lnTo>
                    <a:pt x="10401" y="6515"/>
                  </a:lnTo>
                  <a:lnTo>
                    <a:pt x="4368" y="6515"/>
                  </a:lnTo>
                  <a:lnTo>
                    <a:pt x="0" y="8191"/>
                  </a:lnTo>
                  <a:lnTo>
                    <a:pt x="469" y="14744"/>
                  </a:lnTo>
                  <a:lnTo>
                    <a:pt x="2070" y="14135"/>
                  </a:lnTo>
                  <a:lnTo>
                    <a:pt x="4064" y="13919"/>
                  </a:lnTo>
                  <a:lnTo>
                    <a:pt x="9461" y="13919"/>
                  </a:lnTo>
                  <a:lnTo>
                    <a:pt x="24130" y="15798"/>
                  </a:lnTo>
                  <a:lnTo>
                    <a:pt x="33388" y="15798"/>
                  </a:lnTo>
                  <a:lnTo>
                    <a:pt x="37769" y="14109"/>
                  </a:lnTo>
                  <a:close/>
                </a:path>
                <a:path extrusionOk="0" h="67310" w="9355455">
                  <a:moveTo>
                    <a:pt x="884389" y="14744"/>
                  </a:moveTo>
                  <a:lnTo>
                    <a:pt x="881430" y="11582"/>
                  </a:lnTo>
                  <a:lnTo>
                    <a:pt x="876922" y="9918"/>
                  </a:lnTo>
                  <a:lnTo>
                    <a:pt x="872324" y="9918"/>
                  </a:lnTo>
                  <a:lnTo>
                    <a:pt x="865771" y="11099"/>
                  </a:lnTo>
                  <a:lnTo>
                    <a:pt x="860056" y="14732"/>
                  </a:lnTo>
                  <a:lnTo>
                    <a:pt x="856170" y="20942"/>
                  </a:lnTo>
                  <a:lnTo>
                    <a:pt x="855065" y="29845"/>
                  </a:lnTo>
                  <a:lnTo>
                    <a:pt x="864768" y="28359"/>
                  </a:lnTo>
                  <a:lnTo>
                    <a:pt x="873048" y="25577"/>
                  </a:lnTo>
                  <a:lnTo>
                    <a:pt x="879665" y="21158"/>
                  </a:lnTo>
                  <a:lnTo>
                    <a:pt x="884389" y="14744"/>
                  </a:lnTo>
                  <a:close/>
                </a:path>
                <a:path extrusionOk="0" h="67310" w="9355455">
                  <a:moveTo>
                    <a:pt x="1392529" y="36995"/>
                  </a:moveTo>
                  <a:lnTo>
                    <a:pt x="1389964" y="35915"/>
                  </a:lnTo>
                  <a:lnTo>
                    <a:pt x="1387297" y="35445"/>
                  </a:lnTo>
                  <a:lnTo>
                    <a:pt x="1384668" y="35445"/>
                  </a:lnTo>
                  <a:lnTo>
                    <a:pt x="1373162" y="38366"/>
                  </a:lnTo>
                  <a:lnTo>
                    <a:pt x="1365059" y="45212"/>
                  </a:lnTo>
                  <a:lnTo>
                    <a:pt x="1363243" y="53124"/>
                  </a:lnTo>
                  <a:lnTo>
                    <a:pt x="1370660" y="59232"/>
                  </a:lnTo>
                  <a:lnTo>
                    <a:pt x="1374673" y="52311"/>
                  </a:lnTo>
                  <a:lnTo>
                    <a:pt x="1382699" y="49314"/>
                  </a:lnTo>
                  <a:lnTo>
                    <a:pt x="1390167" y="45707"/>
                  </a:lnTo>
                  <a:lnTo>
                    <a:pt x="1392529" y="36995"/>
                  </a:lnTo>
                  <a:close/>
                </a:path>
                <a:path extrusionOk="0" h="67310" w="9355455">
                  <a:moveTo>
                    <a:pt x="1601495" y="24218"/>
                  </a:moveTo>
                  <a:lnTo>
                    <a:pt x="1600822" y="17538"/>
                  </a:lnTo>
                  <a:lnTo>
                    <a:pt x="1597723" y="14198"/>
                  </a:lnTo>
                  <a:lnTo>
                    <a:pt x="1592567" y="14198"/>
                  </a:lnTo>
                  <a:lnTo>
                    <a:pt x="1588465" y="14198"/>
                  </a:lnTo>
                  <a:lnTo>
                    <a:pt x="1583055" y="16319"/>
                  </a:lnTo>
                  <a:lnTo>
                    <a:pt x="1576717" y="22225"/>
                  </a:lnTo>
                  <a:lnTo>
                    <a:pt x="1583842" y="26098"/>
                  </a:lnTo>
                  <a:lnTo>
                    <a:pt x="1589265" y="27559"/>
                  </a:lnTo>
                  <a:lnTo>
                    <a:pt x="1599069" y="27559"/>
                  </a:lnTo>
                  <a:lnTo>
                    <a:pt x="1601495" y="24218"/>
                  </a:lnTo>
                  <a:close/>
                </a:path>
                <a:path extrusionOk="0" h="67310" w="9355455">
                  <a:moveTo>
                    <a:pt x="1672501" y="14744"/>
                  </a:moveTo>
                  <a:lnTo>
                    <a:pt x="1663928" y="14541"/>
                  </a:lnTo>
                  <a:lnTo>
                    <a:pt x="1662620" y="7213"/>
                  </a:lnTo>
                  <a:lnTo>
                    <a:pt x="1653590" y="7213"/>
                  </a:lnTo>
                  <a:lnTo>
                    <a:pt x="1652600" y="7213"/>
                  </a:lnTo>
                  <a:lnTo>
                    <a:pt x="1651533" y="7302"/>
                  </a:lnTo>
                  <a:lnTo>
                    <a:pt x="1650339" y="7493"/>
                  </a:lnTo>
                  <a:lnTo>
                    <a:pt x="1650339" y="29845"/>
                  </a:lnTo>
                  <a:lnTo>
                    <a:pt x="1665300" y="29845"/>
                  </a:lnTo>
                  <a:lnTo>
                    <a:pt x="1665300" y="22237"/>
                  </a:lnTo>
                  <a:lnTo>
                    <a:pt x="1671091" y="20853"/>
                  </a:lnTo>
                  <a:lnTo>
                    <a:pt x="1672501" y="14744"/>
                  </a:lnTo>
                  <a:close/>
                </a:path>
                <a:path extrusionOk="0" h="67310" w="9355455">
                  <a:moveTo>
                    <a:pt x="1769275" y="43992"/>
                  </a:moveTo>
                  <a:lnTo>
                    <a:pt x="1760816" y="36982"/>
                  </a:lnTo>
                  <a:lnTo>
                    <a:pt x="1756854" y="44056"/>
                  </a:lnTo>
                  <a:lnTo>
                    <a:pt x="1748815" y="47066"/>
                  </a:lnTo>
                  <a:lnTo>
                    <a:pt x="1741322" y="50596"/>
                  </a:lnTo>
                  <a:lnTo>
                    <a:pt x="1738947" y="59220"/>
                  </a:lnTo>
                  <a:lnTo>
                    <a:pt x="1742541" y="60998"/>
                  </a:lnTo>
                  <a:lnTo>
                    <a:pt x="1746224" y="61760"/>
                  </a:lnTo>
                  <a:lnTo>
                    <a:pt x="1749729" y="61760"/>
                  </a:lnTo>
                  <a:lnTo>
                    <a:pt x="1761134" y="58940"/>
                  </a:lnTo>
                  <a:lnTo>
                    <a:pt x="1768513" y="52158"/>
                  </a:lnTo>
                  <a:lnTo>
                    <a:pt x="1769275" y="43992"/>
                  </a:lnTo>
                  <a:close/>
                </a:path>
                <a:path extrusionOk="0" h="67310" w="9355455">
                  <a:moveTo>
                    <a:pt x="2644711" y="0"/>
                  </a:moveTo>
                  <a:lnTo>
                    <a:pt x="2633522" y="3543"/>
                  </a:lnTo>
                  <a:lnTo>
                    <a:pt x="2620683" y="5422"/>
                  </a:lnTo>
                  <a:lnTo>
                    <a:pt x="2608846" y="8280"/>
                  </a:lnTo>
                  <a:lnTo>
                    <a:pt x="2600693" y="14744"/>
                  </a:lnTo>
                  <a:lnTo>
                    <a:pt x="2605100" y="19304"/>
                  </a:lnTo>
                  <a:lnTo>
                    <a:pt x="2612656" y="21704"/>
                  </a:lnTo>
                  <a:lnTo>
                    <a:pt x="2620289" y="21704"/>
                  </a:lnTo>
                  <a:lnTo>
                    <a:pt x="2629725" y="20396"/>
                  </a:lnTo>
                  <a:lnTo>
                    <a:pt x="2637866" y="16433"/>
                  </a:lnTo>
                  <a:lnTo>
                    <a:pt x="2643314" y="9664"/>
                  </a:lnTo>
                  <a:lnTo>
                    <a:pt x="2644711" y="0"/>
                  </a:lnTo>
                  <a:close/>
                </a:path>
                <a:path extrusionOk="0" h="67310" w="9355455">
                  <a:moveTo>
                    <a:pt x="3182556" y="22225"/>
                  </a:moveTo>
                  <a:lnTo>
                    <a:pt x="3160369" y="22225"/>
                  </a:lnTo>
                  <a:lnTo>
                    <a:pt x="3160369" y="44462"/>
                  </a:lnTo>
                  <a:lnTo>
                    <a:pt x="3182556" y="44462"/>
                  </a:lnTo>
                  <a:lnTo>
                    <a:pt x="3182556" y="22225"/>
                  </a:lnTo>
                  <a:close/>
                </a:path>
                <a:path extrusionOk="0" h="67310" w="9355455">
                  <a:moveTo>
                    <a:pt x="3318929" y="38163"/>
                  </a:moveTo>
                  <a:lnTo>
                    <a:pt x="3307677" y="29845"/>
                  </a:lnTo>
                  <a:lnTo>
                    <a:pt x="3301898" y="40576"/>
                  </a:lnTo>
                  <a:lnTo>
                    <a:pt x="3290697" y="45961"/>
                  </a:lnTo>
                  <a:lnTo>
                    <a:pt x="3278771" y="50634"/>
                  </a:lnTo>
                  <a:lnTo>
                    <a:pt x="3270847" y="59220"/>
                  </a:lnTo>
                  <a:lnTo>
                    <a:pt x="3275012" y="64262"/>
                  </a:lnTo>
                  <a:lnTo>
                    <a:pt x="3280473" y="66306"/>
                  </a:lnTo>
                  <a:lnTo>
                    <a:pt x="3286239" y="66306"/>
                  </a:lnTo>
                  <a:lnTo>
                    <a:pt x="3302774" y="61480"/>
                  </a:lnTo>
                  <a:lnTo>
                    <a:pt x="3315474" y="50406"/>
                  </a:lnTo>
                  <a:lnTo>
                    <a:pt x="3318929" y="38163"/>
                  </a:lnTo>
                  <a:close/>
                </a:path>
                <a:path extrusionOk="0" h="67310" w="9355455">
                  <a:moveTo>
                    <a:pt x="3865842" y="28384"/>
                  </a:moveTo>
                  <a:lnTo>
                    <a:pt x="3860152" y="22237"/>
                  </a:lnTo>
                  <a:lnTo>
                    <a:pt x="3850297" y="28270"/>
                  </a:lnTo>
                  <a:lnTo>
                    <a:pt x="3847846" y="32626"/>
                  </a:lnTo>
                  <a:lnTo>
                    <a:pt x="3850500" y="35267"/>
                  </a:lnTo>
                  <a:lnTo>
                    <a:pt x="3855910" y="36156"/>
                  </a:lnTo>
                  <a:lnTo>
                    <a:pt x="3861612" y="35306"/>
                  </a:lnTo>
                  <a:lnTo>
                    <a:pt x="3865626" y="32727"/>
                  </a:lnTo>
                  <a:lnTo>
                    <a:pt x="3865842" y="28384"/>
                  </a:lnTo>
                  <a:close/>
                </a:path>
                <a:path extrusionOk="0" h="67310" w="9355455">
                  <a:moveTo>
                    <a:pt x="4302176" y="14744"/>
                  </a:moveTo>
                  <a:lnTo>
                    <a:pt x="4280255" y="14744"/>
                  </a:lnTo>
                  <a:lnTo>
                    <a:pt x="4281043" y="23177"/>
                  </a:lnTo>
                  <a:lnTo>
                    <a:pt x="4284027" y="29502"/>
                  </a:lnTo>
                  <a:lnTo>
                    <a:pt x="4288777" y="33997"/>
                  </a:lnTo>
                  <a:lnTo>
                    <a:pt x="4294911" y="36995"/>
                  </a:lnTo>
                  <a:lnTo>
                    <a:pt x="4294657" y="26962"/>
                  </a:lnTo>
                  <a:lnTo>
                    <a:pt x="4298366" y="20853"/>
                  </a:lnTo>
                  <a:lnTo>
                    <a:pt x="4302176" y="14744"/>
                  </a:lnTo>
                  <a:close/>
                </a:path>
                <a:path extrusionOk="0" h="67310" w="9355455">
                  <a:moveTo>
                    <a:pt x="6130137" y="34417"/>
                  </a:moveTo>
                  <a:lnTo>
                    <a:pt x="6121781" y="29845"/>
                  </a:lnTo>
                  <a:lnTo>
                    <a:pt x="6121057" y="33616"/>
                  </a:lnTo>
                  <a:lnTo>
                    <a:pt x="6119457" y="35001"/>
                  </a:lnTo>
                  <a:lnTo>
                    <a:pt x="6114478" y="35001"/>
                  </a:lnTo>
                  <a:lnTo>
                    <a:pt x="6110643" y="32385"/>
                  </a:lnTo>
                  <a:lnTo>
                    <a:pt x="6106795" y="29845"/>
                  </a:lnTo>
                  <a:lnTo>
                    <a:pt x="6102451" y="41592"/>
                  </a:lnTo>
                  <a:lnTo>
                    <a:pt x="6107887" y="45593"/>
                  </a:lnTo>
                  <a:lnTo>
                    <a:pt x="6114669" y="45593"/>
                  </a:lnTo>
                  <a:lnTo>
                    <a:pt x="6123114" y="43840"/>
                  </a:lnTo>
                  <a:lnTo>
                    <a:pt x="6129426" y="39598"/>
                  </a:lnTo>
                  <a:lnTo>
                    <a:pt x="6130137" y="34417"/>
                  </a:lnTo>
                  <a:close/>
                </a:path>
                <a:path extrusionOk="0" h="67310" w="9355455">
                  <a:moveTo>
                    <a:pt x="6375933" y="38684"/>
                  </a:moveTo>
                  <a:lnTo>
                    <a:pt x="6364630" y="29845"/>
                  </a:lnTo>
                  <a:lnTo>
                    <a:pt x="6361036" y="42735"/>
                  </a:lnTo>
                  <a:lnTo>
                    <a:pt x="6350482" y="48742"/>
                  </a:lnTo>
                  <a:lnTo>
                    <a:pt x="6339649" y="54571"/>
                  </a:lnTo>
                  <a:lnTo>
                    <a:pt x="6335281" y="66941"/>
                  </a:lnTo>
                  <a:lnTo>
                    <a:pt x="6336639" y="67132"/>
                  </a:lnTo>
                  <a:lnTo>
                    <a:pt x="6339370" y="67208"/>
                  </a:lnTo>
                  <a:lnTo>
                    <a:pt x="6358039" y="62369"/>
                  </a:lnTo>
                  <a:lnTo>
                    <a:pt x="6371984" y="51193"/>
                  </a:lnTo>
                  <a:lnTo>
                    <a:pt x="6375933" y="38684"/>
                  </a:lnTo>
                  <a:close/>
                </a:path>
                <a:path extrusionOk="0" h="67310" w="9355455">
                  <a:moveTo>
                    <a:pt x="8723211" y="6870"/>
                  </a:moveTo>
                  <a:lnTo>
                    <a:pt x="8723008" y="6870"/>
                  </a:lnTo>
                  <a:lnTo>
                    <a:pt x="8694725" y="8737"/>
                  </a:lnTo>
                  <a:lnTo>
                    <a:pt x="8695233" y="8737"/>
                  </a:lnTo>
                  <a:lnTo>
                    <a:pt x="8723211" y="6870"/>
                  </a:lnTo>
                  <a:close/>
                </a:path>
                <a:path extrusionOk="0" h="67310" w="9355455">
                  <a:moveTo>
                    <a:pt x="8780755" y="22225"/>
                  </a:moveTo>
                  <a:lnTo>
                    <a:pt x="8780043" y="22225"/>
                  </a:lnTo>
                  <a:lnTo>
                    <a:pt x="8772017" y="23291"/>
                  </a:lnTo>
                  <a:lnTo>
                    <a:pt x="8766023" y="26301"/>
                  </a:lnTo>
                  <a:lnTo>
                    <a:pt x="8761692" y="30962"/>
                  </a:lnTo>
                  <a:lnTo>
                    <a:pt x="8758631" y="36982"/>
                  </a:lnTo>
                  <a:lnTo>
                    <a:pt x="8760523" y="37033"/>
                  </a:lnTo>
                  <a:lnTo>
                    <a:pt x="8771865" y="37033"/>
                  </a:lnTo>
                  <a:lnTo>
                    <a:pt x="8777757" y="31089"/>
                  </a:lnTo>
                  <a:lnTo>
                    <a:pt x="8780755" y="22225"/>
                  </a:lnTo>
                  <a:close/>
                </a:path>
                <a:path extrusionOk="0" h="67310" w="9355455">
                  <a:moveTo>
                    <a:pt x="9134348" y="7493"/>
                  </a:moveTo>
                  <a:lnTo>
                    <a:pt x="9119667" y="7493"/>
                  </a:lnTo>
                  <a:lnTo>
                    <a:pt x="9119667" y="14744"/>
                  </a:lnTo>
                  <a:lnTo>
                    <a:pt x="9113672" y="16129"/>
                  </a:lnTo>
                  <a:lnTo>
                    <a:pt x="9112199" y="22237"/>
                  </a:lnTo>
                  <a:lnTo>
                    <a:pt x="9121140" y="21894"/>
                  </a:lnTo>
                  <a:lnTo>
                    <a:pt x="9129014" y="20523"/>
                  </a:lnTo>
                  <a:lnTo>
                    <a:pt x="9134018" y="16319"/>
                  </a:lnTo>
                  <a:lnTo>
                    <a:pt x="9134348" y="7493"/>
                  </a:lnTo>
                  <a:close/>
                </a:path>
                <a:path extrusionOk="0" h="67310" w="9355455">
                  <a:moveTo>
                    <a:pt x="9355353" y="22237"/>
                  </a:moveTo>
                  <a:lnTo>
                    <a:pt x="9353702" y="10896"/>
                  </a:lnTo>
                  <a:lnTo>
                    <a:pt x="9346743" y="4940"/>
                  </a:lnTo>
                  <a:lnTo>
                    <a:pt x="9336761" y="2057"/>
                  </a:lnTo>
                  <a:lnTo>
                    <a:pt x="9326029" y="0"/>
                  </a:lnTo>
                  <a:lnTo>
                    <a:pt x="9327655" y="11353"/>
                  </a:lnTo>
                  <a:lnTo>
                    <a:pt x="9334538" y="17335"/>
                  </a:lnTo>
                  <a:lnTo>
                    <a:pt x="9344495" y="20218"/>
                  </a:lnTo>
                  <a:lnTo>
                    <a:pt x="9355353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25" name="Google Shape;4725;gefe2f4b35a_0_17"/>
            <p:cNvSpPr/>
            <p:nvPr/>
          </p:nvSpPr>
          <p:spPr>
            <a:xfrm>
              <a:off x="722157" y="3114221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9062" y="0"/>
                  </a:moveTo>
                  <a:lnTo>
                    <a:pt x="11112" y="423"/>
                  </a:lnTo>
                  <a:lnTo>
                    <a:pt x="4340" y="2060"/>
                  </a:lnTo>
                  <a:lnTo>
                    <a:pt x="163" y="6322"/>
                  </a:lnTo>
                  <a:lnTo>
                    <a:pt x="0" y="14617"/>
                  </a:lnTo>
                  <a:lnTo>
                    <a:pt x="9867" y="14630"/>
                  </a:lnTo>
                  <a:lnTo>
                    <a:pt x="15506" y="11417"/>
                  </a:lnTo>
                  <a:lnTo>
                    <a:pt x="19088" y="6197"/>
                  </a:lnTo>
                  <a:lnTo>
                    <a:pt x="190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26" name="Google Shape;4726;gefe2f4b35a_0_17"/>
            <p:cNvSpPr/>
            <p:nvPr/>
          </p:nvSpPr>
          <p:spPr>
            <a:xfrm>
              <a:off x="741221" y="3114080"/>
              <a:ext cx="3175" cy="6350"/>
            </a:xfrm>
            <a:custGeom>
              <a:rect b="b" l="l" r="r" t="t"/>
              <a:pathLst>
                <a:path extrusionOk="0" h="6350" w="3175">
                  <a:moveTo>
                    <a:pt x="3149" y="0"/>
                  </a:moveTo>
                  <a:lnTo>
                    <a:pt x="2108" y="63"/>
                  </a:lnTo>
                  <a:lnTo>
                    <a:pt x="0" y="139"/>
                  </a:lnTo>
                  <a:lnTo>
                    <a:pt x="25" y="6337"/>
                  </a:lnTo>
                  <a:lnTo>
                    <a:pt x="1308" y="4470"/>
                  </a:lnTo>
                  <a:lnTo>
                    <a:pt x="2336" y="2336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27" name="Google Shape;4727;gefe2f4b35a_0_17"/>
            <p:cNvSpPr/>
            <p:nvPr/>
          </p:nvSpPr>
          <p:spPr>
            <a:xfrm>
              <a:off x="2851099" y="3114090"/>
              <a:ext cx="619125" cy="25400"/>
            </a:xfrm>
            <a:custGeom>
              <a:rect b="b" l="l" r="r" t="t"/>
              <a:pathLst>
                <a:path extrusionOk="0" h="25400" w="619125">
                  <a:moveTo>
                    <a:pt x="30378" y="7073"/>
                  </a:moveTo>
                  <a:lnTo>
                    <a:pt x="21932" y="0"/>
                  </a:lnTo>
                  <a:lnTo>
                    <a:pt x="17932" y="7023"/>
                  </a:lnTo>
                  <a:lnTo>
                    <a:pt x="9880" y="10071"/>
                  </a:lnTo>
                  <a:lnTo>
                    <a:pt x="2374" y="13690"/>
                  </a:lnTo>
                  <a:lnTo>
                    <a:pt x="0" y="22479"/>
                  </a:lnTo>
                  <a:lnTo>
                    <a:pt x="3568" y="24218"/>
                  </a:lnTo>
                  <a:lnTo>
                    <a:pt x="7213" y="24968"/>
                  </a:lnTo>
                  <a:lnTo>
                    <a:pt x="10693" y="24968"/>
                  </a:lnTo>
                  <a:lnTo>
                    <a:pt x="22148" y="22123"/>
                  </a:lnTo>
                  <a:lnTo>
                    <a:pt x="29578" y="15303"/>
                  </a:lnTo>
                  <a:lnTo>
                    <a:pt x="30378" y="7073"/>
                  </a:lnTo>
                  <a:close/>
                </a:path>
                <a:path extrusionOk="0" h="25400" w="619125">
                  <a:moveTo>
                    <a:pt x="618705" y="0"/>
                  </a:moveTo>
                  <a:lnTo>
                    <a:pt x="608914" y="1320"/>
                  </a:lnTo>
                  <a:lnTo>
                    <a:pt x="600544" y="4051"/>
                  </a:lnTo>
                  <a:lnTo>
                    <a:pt x="593915" y="8445"/>
                  </a:lnTo>
                  <a:lnTo>
                    <a:pt x="589343" y="14757"/>
                  </a:lnTo>
                  <a:lnTo>
                    <a:pt x="592150" y="15100"/>
                  </a:lnTo>
                  <a:lnTo>
                    <a:pt x="594804" y="15278"/>
                  </a:lnTo>
                  <a:lnTo>
                    <a:pt x="597268" y="15278"/>
                  </a:lnTo>
                  <a:lnTo>
                    <a:pt x="605548" y="14414"/>
                  </a:lnTo>
                  <a:lnTo>
                    <a:pt x="612013" y="11696"/>
                  </a:lnTo>
                  <a:lnTo>
                    <a:pt x="616458" y="6959"/>
                  </a:lnTo>
                  <a:lnTo>
                    <a:pt x="6187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28" name="Google Shape;4728;gefe2f4b35a_0_17"/>
            <p:cNvSpPr/>
            <p:nvPr/>
          </p:nvSpPr>
          <p:spPr>
            <a:xfrm>
              <a:off x="687194" y="3136557"/>
              <a:ext cx="47625" cy="37464"/>
            </a:xfrm>
            <a:custGeom>
              <a:rect b="b" l="l" r="r" t="t"/>
              <a:pathLst>
                <a:path extrusionOk="0" h="37464" w="47625">
                  <a:moveTo>
                    <a:pt x="5643" y="0"/>
                  </a:moveTo>
                  <a:lnTo>
                    <a:pt x="0" y="9409"/>
                  </a:lnTo>
                  <a:lnTo>
                    <a:pt x="52" y="19962"/>
                  </a:lnTo>
                  <a:lnTo>
                    <a:pt x="4700" y="29780"/>
                  </a:lnTo>
                  <a:lnTo>
                    <a:pt x="12844" y="36982"/>
                  </a:lnTo>
                  <a:lnTo>
                    <a:pt x="12057" y="30264"/>
                  </a:lnTo>
                  <a:lnTo>
                    <a:pt x="16629" y="28930"/>
                  </a:lnTo>
                  <a:lnTo>
                    <a:pt x="24452" y="28930"/>
                  </a:lnTo>
                  <a:lnTo>
                    <a:pt x="32783" y="29514"/>
                  </a:lnTo>
                  <a:lnTo>
                    <a:pt x="42232" y="29514"/>
                  </a:lnTo>
                  <a:lnTo>
                    <a:pt x="47566" y="27343"/>
                  </a:lnTo>
                  <a:lnTo>
                    <a:pt x="42422" y="14630"/>
                  </a:lnTo>
                  <a:lnTo>
                    <a:pt x="38041" y="15836"/>
                  </a:lnTo>
                  <a:lnTo>
                    <a:pt x="34307" y="16357"/>
                  </a:lnTo>
                  <a:lnTo>
                    <a:pt x="31107" y="16357"/>
                  </a:lnTo>
                  <a:lnTo>
                    <a:pt x="22252" y="14710"/>
                  </a:lnTo>
                  <a:lnTo>
                    <a:pt x="15851" y="10602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29" name="Google Shape;4729;gefe2f4b35a_0_17"/>
            <p:cNvSpPr/>
            <p:nvPr/>
          </p:nvSpPr>
          <p:spPr>
            <a:xfrm>
              <a:off x="1127328" y="3134981"/>
              <a:ext cx="12527915" cy="45719"/>
            </a:xfrm>
            <a:custGeom>
              <a:rect b="b" l="l" r="r" t="t"/>
              <a:pathLst>
                <a:path extrusionOk="0" h="45719" w="12527915">
                  <a:moveTo>
                    <a:pt x="59004" y="1587"/>
                  </a:moveTo>
                  <a:lnTo>
                    <a:pt x="54254" y="825"/>
                  </a:lnTo>
                  <a:lnTo>
                    <a:pt x="49911" y="482"/>
                  </a:lnTo>
                  <a:lnTo>
                    <a:pt x="45923" y="482"/>
                  </a:lnTo>
                  <a:lnTo>
                    <a:pt x="30695" y="2451"/>
                  </a:lnTo>
                  <a:lnTo>
                    <a:pt x="18681" y="7632"/>
                  </a:lnTo>
                  <a:lnTo>
                    <a:pt x="8813" y="14998"/>
                  </a:lnTo>
                  <a:lnTo>
                    <a:pt x="0" y="23482"/>
                  </a:lnTo>
                  <a:lnTo>
                    <a:pt x="6311" y="26543"/>
                  </a:lnTo>
                  <a:lnTo>
                    <a:pt x="12814" y="27952"/>
                  </a:lnTo>
                  <a:lnTo>
                    <a:pt x="19138" y="27952"/>
                  </a:lnTo>
                  <a:lnTo>
                    <a:pt x="31546" y="26098"/>
                  </a:lnTo>
                  <a:lnTo>
                    <a:pt x="42773" y="20815"/>
                  </a:lnTo>
                  <a:lnTo>
                    <a:pt x="52158" y="12509"/>
                  </a:lnTo>
                  <a:lnTo>
                    <a:pt x="59004" y="1587"/>
                  </a:lnTo>
                  <a:close/>
                </a:path>
                <a:path extrusionOk="0" h="45719" w="12527915">
                  <a:moveTo>
                    <a:pt x="478764" y="1574"/>
                  </a:moveTo>
                  <a:lnTo>
                    <a:pt x="456641" y="1574"/>
                  </a:lnTo>
                  <a:lnTo>
                    <a:pt x="456641" y="23469"/>
                  </a:lnTo>
                  <a:lnTo>
                    <a:pt x="478764" y="23469"/>
                  </a:lnTo>
                  <a:lnTo>
                    <a:pt x="478764" y="1574"/>
                  </a:lnTo>
                  <a:close/>
                </a:path>
                <a:path extrusionOk="0" h="45719" w="12527915">
                  <a:moveTo>
                    <a:pt x="1798650" y="9880"/>
                  </a:moveTo>
                  <a:lnTo>
                    <a:pt x="1790001" y="8724"/>
                  </a:lnTo>
                  <a:lnTo>
                    <a:pt x="1790001" y="23482"/>
                  </a:lnTo>
                  <a:lnTo>
                    <a:pt x="1781365" y="24625"/>
                  </a:lnTo>
                  <a:lnTo>
                    <a:pt x="1769287" y="22313"/>
                  </a:lnTo>
                  <a:lnTo>
                    <a:pt x="1767827" y="30962"/>
                  </a:lnTo>
                  <a:lnTo>
                    <a:pt x="1797469" y="30962"/>
                  </a:lnTo>
                  <a:lnTo>
                    <a:pt x="1796338" y="22313"/>
                  </a:lnTo>
                  <a:lnTo>
                    <a:pt x="1798650" y="9880"/>
                  </a:lnTo>
                  <a:close/>
                </a:path>
                <a:path extrusionOk="0" h="45719" w="12527915">
                  <a:moveTo>
                    <a:pt x="2393137" y="13284"/>
                  </a:moveTo>
                  <a:lnTo>
                    <a:pt x="2390483" y="6197"/>
                  </a:lnTo>
                  <a:lnTo>
                    <a:pt x="2379281" y="1574"/>
                  </a:lnTo>
                  <a:lnTo>
                    <a:pt x="2377262" y="17335"/>
                  </a:lnTo>
                  <a:lnTo>
                    <a:pt x="2380869" y="22618"/>
                  </a:lnTo>
                  <a:lnTo>
                    <a:pt x="2384907" y="22618"/>
                  </a:lnTo>
                  <a:lnTo>
                    <a:pt x="2390267" y="19773"/>
                  </a:lnTo>
                  <a:lnTo>
                    <a:pt x="2393137" y="13284"/>
                  </a:lnTo>
                  <a:close/>
                </a:path>
                <a:path extrusionOk="0" h="45719" w="12527915">
                  <a:moveTo>
                    <a:pt x="3557854" y="8724"/>
                  </a:moveTo>
                  <a:lnTo>
                    <a:pt x="3556558" y="8890"/>
                  </a:lnTo>
                  <a:lnTo>
                    <a:pt x="3551313" y="8953"/>
                  </a:lnTo>
                  <a:lnTo>
                    <a:pt x="3541153" y="8255"/>
                  </a:lnTo>
                  <a:lnTo>
                    <a:pt x="3538791" y="8255"/>
                  </a:lnTo>
                  <a:lnTo>
                    <a:pt x="3530295" y="8255"/>
                  </a:lnTo>
                  <a:lnTo>
                    <a:pt x="3524173" y="10553"/>
                  </a:lnTo>
                  <a:lnTo>
                    <a:pt x="3528517" y="23482"/>
                  </a:lnTo>
                  <a:lnTo>
                    <a:pt x="3531438" y="23876"/>
                  </a:lnTo>
                  <a:lnTo>
                    <a:pt x="3534194" y="24091"/>
                  </a:lnTo>
                  <a:lnTo>
                    <a:pt x="3536734" y="24091"/>
                  </a:lnTo>
                  <a:lnTo>
                    <a:pt x="3544900" y="23202"/>
                  </a:lnTo>
                  <a:lnTo>
                    <a:pt x="3551263" y="20434"/>
                  </a:lnTo>
                  <a:lnTo>
                    <a:pt x="3555631" y="15659"/>
                  </a:lnTo>
                  <a:lnTo>
                    <a:pt x="3557854" y="8724"/>
                  </a:lnTo>
                  <a:close/>
                </a:path>
                <a:path extrusionOk="0" h="45719" w="12527915">
                  <a:moveTo>
                    <a:pt x="5406834" y="30949"/>
                  </a:moveTo>
                  <a:lnTo>
                    <a:pt x="5398198" y="29806"/>
                  </a:lnTo>
                  <a:lnTo>
                    <a:pt x="5385867" y="32105"/>
                  </a:lnTo>
                  <a:lnTo>
                    <a:pt x="5384660" y="23469"/>
                  </a:lnTo>
                  <a:lnTo>
                    <a:pt x="5386705" y="17348"/>
                  </a:lnTo>
                  <a:lnTo>
                    <a:pt x="5388495" y="12700"/>
                  </a:lnTo>
                  <a:lnTo>
                    <a:pt x="5386756" y="9753"/>
                  </a:lnTo>
                  <a:lnTo>
                    <a:pt x="5378247" y="8712"/>
                  </a:lnTo>
                  <a:lnTo>
                    <a:pt x="5377192" y="8712"/>
                  </a:lnTo>
                  <a:lnTo>
                    <a:pt x="5376519" y="17360"/>
                  </a:lnTo>
                  <a:lnTo>
                    <a:pt x="5372443" y="22567"/>
                  </a:lnTo>
                  <a:lnTo>
                    <a:pt x="5367083" y="26403"/>
                  </a:lnTo>
                  <a:lnTo>
                    <a:pt x="5362524" y="30949"/>
                  </a:lnTo>
                  <a:lnTo>
                    <a:pt x="5364302" y="30886"/>
                  </a:lnTo>
                  <a:lnTo>
                    <a:pt x="5371262" y="30886"/>
                  </a:lnTo>
                  <a:lnTo>
                    <a:pt x="5377446" y="34061"/>
                  </a:lnTo>
                  <a:lnTo>
                    <a:pt x="5388318" y="40411"/>
                  </a:lnTo>
                  <a:lnTo>
                    <a:pt x="5393004" y="43599"/>
                  </a:lnTo>
                  <a:lnTo>
                    <a:pt x="5400967" y="43599"/>
                  </a:lnTo>
                  <a:lnTo>
                    <a:pt x="5404231" y="40424"/>
                  </a:lnTo>
                  <a:lnTo>
                    <a:pt x="5406834" y="30949"/>
                  </a:lnTo>
                  <a:close/>
                </a:path>
                <a:path extrusionOk="0" h="45719" w="12527915">
                  <a:moveTo>
                    <a:pt x="7358901" y="23520"/>
                  </a:moveTo>
                  <a:lnTo>
                    <a:pt x="7348779" y="11468"/>
                  </a:lnTo>
                  <a:lnTo>
                    <a:pt x="7332612" y="5499"/>
                  </a:lnTo>
                  <a:lnTo>
                    <a:pt x="7314489" y="1574"/>
                  </a:lnTo>
                  <a:lnTo>
                    <a:pt x="7321029" y="17195"/>
                  </a:lnTo>
                  <a:lnTo>
                    <a:pt x="7329068" y="31330"/>
                  </a:lnTo>
                  <a:lnTo>
                    <a:pt x="7340930" y="41630"/>
                  </a:lnTo>
                  <a:lnTo>
                    <a:pt x="7358901" y="45694"/>
                  </a:lnTo>
                  <a:lnTo>
                    <a:pt x="7358901" y="23520"/>
                  </a:lnTo>
                  <a:close/>
                </a:path>
                <a:path extrusionOk="0" h="45719" w="12527915">
                  <a:moveTo>
                    <a:pt x="8912923" y="8724"/>
                  </a:moveTo>
                  <a:lnTo>
                    <a:pt x="8910295" y="8445"/>
                  </a:lnTo>
                  <a:lnTo>
                    <a:pt x="8907793" y="8293"/>
                  </a:lnTo>
                  <a:lnTo>
                    <a:pt x="8905443" y="8293"/>
                  </a:lnTo>
                  <a:lnTo>
                    <a:pt x="8895448" y="9499"/>
                  </a:lnTo>
                  <a:lnTo>
                    <a:pt x="8888158" y="13385"/>
                  </a:lnTo>
                  <a:lnTo>
                    <a:pt x="8884031" y="20408"/>
                  </a:lnTo>
                  <a:lnTo>
                    <a:pt x="8883536" y="30962"/>
                  </a:lnTo>
                  <a:lnTo>
                    <a:pt x="8886292" y="31254"/>
                  </a:lnTo>
                  <a:lnTo>
                    <a:pt x="8888908" y="31419"/>
                  </a:lnTo>
                  <a:lnTo>
                    <a:pt x="8891359" y="31419"/>
                  </a:lnTo>
                  <a:lnTo>
                    <a:pt x="8901227" y="30251"/>
                  </a:lnTo>
                  <a:lnTo>
                    <a:pt x="8908402" y="26403"/>
                  </a:lnTo>
                  <a:lnTo>
                    <a:pt x="8912466" y="19392"/>
                  </a:lnTo>
                  <a:lnTo>
                    <a:pt x="8912923" y="8724"/>
                  </a:lnTo>
                  <a:close/>
                </a:path>
                <a:path extrusionOk="0" h="45719" w="12527915">
                  <a:moveTo>
                    <a:pt x="11227054" y="21983"/>
                  </a:moveTo>
                  <a:lnTo>
                    <a:pt x="11226000" y="16205"/>
                  </a:lnTo>
                  <a:lnTo>
                    <a:pt x="11217542" y="14274"/>
                  </a:lnTo>
                  <a:lnTo>
                    <a:pt x="11213160" y="8001"/>
                  </a:lnTo>
                  <a:lnTo>
                    <a:pt x="11202873" y="8001"/>
                  </a:lnTo>
                  <a:lnTo>
                    <a:pt x="11200956" y="8001"/>
                  </a:lnTo>
                  <a:lnTo>
                    <a:pt x="11198822" y="8216"/>
                  </a:lnTo>
                  <a:lnTo>
                    <a:pt x="11196422" y="8724"/>
                  </a:lnTo>
                  <a:lnTo>
                    <a:pt x="11194428" y="16116"/>
                  </a:lnTo>
                  <a:lnTo>
                    <a:pt x="11197260" y="21234"/>
                  </a:lnTo>
                  <a:lnTo>
                    <a:pt x="11203267" y="24218"/>
                  </a:lnTo>
                  <a:lnTo>
                    <a:pt x="11210798" y="25196"/>
                  </a:lnTo>
                  <a:lnTo>
                    <a:pt x="11219028" y="25196"/>
                  </a:lnTo>
                  <a:lnTo>
                    <a:pt x="11227054" y="21983"/>
                  </a:lnTo>
                  <a:close/>
                </a:path>
                <a:path extrusionOk="0" h="45719" w="12527915">
                  <a:moveTo>
                    <a:pt x="11432731" y="21869"/>
                  </a:moveTo>
                  <a:lnTo>
                    <a:pt x="11432057" y="16205"/>
                  </a:lnTo>
                  <a:lnTo>
                    <a:pt x="11430597" y="16446"/>
                  </a:lnTo>
                  <a:lnTo>
                    <a:pt x="11429276" y="16548"/>
                  </a:lnTo>
                  <a:lnTo>
                    <a:pt x="11422393" y="16548"/>
                  </a:lnTo>
                  <a:lnTo>
                    <a:pt x="11409248" y="7353"/>
                  </a:lnTo>
                  <a:lnTo>
                    <a:pt x="11403635" y="7353"/>
                  </a:lnTo>
                  <a:lnTo>
                    <a:pt x="11401298" y="7353"/>
                  </a:lnTo>
                  <a:lnTo>
                    <a:pt x="11398542" y="7747"/>
                  </a:lnTo>
                  <a:lnTo>
                    <a:pt x="11395215" y="8724"/>
                  </a:lnTo>
                  <a:lnTo>
                    <a:pt x="11393703" y="16370"/>
                  </a:lnTo>
                  <a:lnTo>
                    <a:pt x="11397132" y="21564"/>
                  </a:lnTo>
                  <a:lnTo>
                    <a:pt x="11403889" y="24511"/>
                  </a:lnTo>
                  <a:lnTo>
                    <a:pt x="11412347" y="25450"/>
                  </a:lnTo>
                  <a:lnTo>
                    <a:pt x="11422456" y="25450"/>
                  </a:lnTo>
                  <a:lnTo>
                    <a:pt x="11432731" y="21869"/>
                  </a:lnTo>
                  <a:close/>
                </a:path>
                <a:path extrusionOk="0" h="45719" w="12527915">
                  <a:moveTo>
                    <a:pt x="12257303" y="8712"/>
                  </a:moveTo>
                  <a:lnTo>
                    <a:pt x="12252490" y="5651"/>
                  </a:lnTo>
                  <a:lnTo>
                    <a:pt x="12244565" y="2844"/>
                  </a:lnTo>
                  <a:lnTo>
                    <a:pt x="12234850" y="800"/>
                  </a:lnTo>
                  <a:lnTo>
                    <a:pt x="12224715" y="0"/>
                  </a:lnTo>
                  <a:lnTo>
                    <a:pt x="12215444" y="0"/>
                  </a:lnTo>
                  <a:lnTo>
                    <a:pt x="12207367" y="2298"/>
                  </a:lnTo>
                  <a:lnTo>
                    <a:pt x="12205487" y="8712"/>
                  </a:lnTo>
                  <a:lnTo>
                    <a:pt x="12209234" y="7112"/>
                  </a:lnTo>
                  <a:lnTo>
                    <a:pt x="12212904" y="6477"/>
                  </a:lnTo>
                  <a:lnTo>
                    <a:pt x="12223064" y="6477"/>
                  </a:lnTo>
                  <a:lnTo>
                    <a:pt x="12229275" y="8623"/>
                  </a:lnTo>
                  <a:lnTo>
                    <a:pt x="12240387" y="12928"/>
                  </a:lnTo>
                  <a:lnTo>
                    <a:pt x="12245277" y="15074"/>
                  </a:lnTo>
                  <a:lnTo>
                    <a:pt x="12252706" y="15074"/>
                  </a:lnTo>
                  <a:lnTo>
                    <a:pt x="12255449" y="13436"/>
                  </a:lnTo>
                  <a:lnTo>
                    <a:pt x="12257303" y="8712"/>
                  </a:lnTo>
                  <a:close/>
                </a:path>
                <a:path extrusionOk="0" h="45719" w="12527915">
                  <a:moveTo>
                    <a:pt x="12527407" y="19481"/>
                  </a:moveTo>
                  <a:lnTo>
                    <a:pt x="12525400" y="12725"/>
                  </a:lnTo>
                  <a:lnTo>
                    <a:pt x="12515075" y="8724"/>
                  </a:lnTo>
                  <a:lnTo>
                    <a:pt x="12512307" y="23672"/>
                  </a:lnTo>
                  <a:lnTo>
                    <a:pt x="12515240" y="28663"/>
                  </a:lnTo>
                  <a:lnTo>
                    <a:pt x="12518949" y="28663"/>
                  </a:lnTo>
                  <a:lnTo>
                    <a:pt x="12524219" y="25844"/>
                  </a:lnTo>
                  <a:lnTo>
                    <a:pt x="12527407" y="194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30" name="Google Shape;4730;gefe2f4b35a_0_17"/>
            <p:cNvSpPr/>
            <p:nvPr/>
          </p:nvSpPr>
          <p:spPr>
            <a:xfrm>
              <a:off x="331743" y="3151182"/>
              <a:ext cx="44450" cy="22860"/>
            </a:xfrm>
            <a:custGeom>
              <a:rect b="b" l="l" r="r" t="t"/>
              <a:pathLst>
                <a:path extrusionOk="0" h="22860" w="44450">
                  <a:moveTo>
                    <a:pt x="44272" y="0"/>
                  </a:moveTo>
                  <a:lnTo>
                    <a:pt x="31059" y="3446"/>
                  </a:lnTo>
                  <a:lnTo>
                    <a:pt x="17626" y="6642"/>
                  </a:lnTo>
                  <a:lnTo>
                    <a:pt x="6447" y="12105"/>
                  </a:lnTo>
                  <a:lnTo>
                    <a:pt x="0" y="22352"/>
                  </a:lnTo>
                  <a:lnTo>
                    <a:pt x="14729" y="20406"/>
                  </a:lnTo>
                  <a:lnTo>
                    <a:pt x="29165" y="18138"/>
                  </a:lnTo>
                  <a:lnTo>
                    <a:pt x="40087" y="12390"/>
                  </a:lnTo>
                  <a:lnTo>
                    <a:pt x="442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31" name="Google Shape;4731;gefe2f4b35a_0_17"/>
            <p:cNvSpPr/>
            <p:nvPr/>
          </p:nvSpPr>
          <p:spPr>
            <a:xfrm>
              <a:off x="773696" y="3149396"/>
              <a:ext cx="9610725" cy="89535"/>
            </a:xfrm>
            <a:custGeom>
              <a:rect b="b" l="l" r="r" t="t"/>
              <a:pathLst>
                <a:path extrusionOk="0" h="89535" w="9610725">
                  <a:moveTo>
                    <a:pt x="36842" y="61150"/>
                  </a:moveTo>
                  <a:lnTo>
                    <a:pt x="24765" y="63639"/>
                  </a:lnTo>
                  <a:lnTo>
                    <a:pt x="15608" y="69202"/>
                  </a:lnTo>
                  <a:lnTo>
                    <a:pt x="7861" y="76238"/>
                  </a:lnTo>
                  <a:lnTo>
                    <a:pt x="0" y="83146"/>
                  </a:lnTo>
                  <a:lnTo>
                    <a:pt x="2806" y="83616"/>
                  </a:lnTo>
                  <a:lnTo>
                    <a:pt x="5372" y="83832"/>
                  </a:lnTo>
                  <a:lnTo>
                    <a:pt x="7734" y="83832"/>
                  </a:lnTo>
                  <a:lnTo>
                    <a:pt x="18732" y="81864"/>
                  </a:lnTo>
                  <a:lnTo>
                    <a:pt x="26568" y="76708"/>
                  </a:lnTo>
                  <a:lnTo>
                    <a:pt x="32258" y="69443"/>
                  </a:lnTo>
                  <a:lnTo>
                    <a:pt x="36842" y="61150"/>
                  </a:lnTo>
                  <a:close/>
                </a:path>
                <a:path extrusionOk="0" h="89535" w="9610725">
                  <a:moveTo>
                    <a:pt x="353631" y="31292"/>
                  </a:moveTo>
                  <a:lnTo>
                    <a:pt x="352386" y="29984"/>
                  </a:lnTo>
                  <a:lnTo>
                    <a:pt x="350748" y="29451"/>
                  </a:lnTo>
                  <a:lnTo>
                    <a:pt x="348945" y="29451"/>
                  </a:lnTo>
                  <a:lnTo>
                    <a:pt x="341998" y="29451"/>
                  </a:lnTo>
                  <a:lnTo>
                    <a:pt x="332422" y="37261"/>
                  </a:lnTo>
                  <a:lnTo>
                    <a:pt x="331482" y="38900"/>
                  </a:lnTo>
                  <a:lnTo>
                    <a:pt x="329514" y="42595"/>
                  </a:lnTo>
                  <a:lnTo>
                    <a:pt x="330873" y="44005"/>
                  </a:lnTo>
                  <a:lnTo>
                    <a:pt x="333705" y="44005"/>
                  </a:lnTo>
                  <a:lnTo>
                    <a:pt x="340347" y="42557"/>
                  </a:lnTo>
                  <a:lnTo>
                    <a:pt x="347726" y="39077"/>
                  </a:lnTo>
                  <a:lnTo>
                    <a:pt x="353072" y="34886"/>
                  </a:lnTo>
                  <a:lnTo>
                    <a:pt x="353631" y="31292"/>
                  </a:lnTo>
                  <a:close/>
                </a:path>
                <a:path extrusionOk="0" h="89535" w="9610725">
                  <a:moveTo>
                    <a:pt x="593648" y="49326"/>
                  </a:moveTo>
                  <a:lnTo>
                    <a:pt x="592035" y="40335"/>
                  </a:lnTo>
                  <a:lnTo>
                    <a:pt x="582142" y="31292"/>
                  </a:lnTo>
                  <a:lnTo>
                    <a:pt x="580885" y="41871"/>
                  </a:lnTo>
                  <a:lnTo>
                    <a:pt x="575627" y="52565"/>
                  </a:lnTo>
                  <a:lnTo>
                    <a:pt x="573608" y="61899"/>
                  </a:lnTo>
                  <a:lnTo>
                    <a:pt x="582142" y="68402"/>
                  </a:lnTo>
                  <a:lnTo>
                    <a:pt x="589508" y="58585"/>
                  </a:lnTo>
                  <a:lnTo>
                    <a:pt x="593648" y="49326"/>
                  </a:lnTo>
                  <a:close/>
                </a:path>
                <a:path extrusionOk="0" h="89535" w="9610725">
                  <a:moveTo>
                    <a:pt x="605523" y="6451"/>
                  </a:moveTo>
                  <a:lnTo>
                    <a:pt x="602284" y="0"/>
                  </a:lnTo>
                  <a:lnTo>
                    <a:pt x="595795" y="0"/>
                  </a:lnTo>
                  <a:lnTo>
                    <a:pt x="593902" y="0"/>
                  </a:lnTo>
                  <a:lnTo>
                    <a:pt x="591743" y="546"/>
                  </a:lnTo>
                  <a:lnTo>
                    <a:pt x="589305" y="1790"/>
                  </a:lnTo>
                  <a:lnTo>
                    <a:pt x="589305" y="24142"/>
                  </a:lnTo>
                  <a:lnTo>
                    <a:pt x="591654" y="25311"/>
                  </a:lnTo>
                  <a:lnTo>
                    <a:pt x="593750" y="25819"/>
                  </a:lnTo>
                  <a:lnTo>
                    <a:pt x="602145" y="25819"/>
                  </a:lnTo>
                  <a:lnTo>
                    <a:pt x="605447" y="19367"/>
                  </a:lnTo>
                  <a:lnTo>
                    <a:pt x="605523" y="6451"/>
                  </a:lnTo>
                  <a:close/>
                </a:path>
                <a:path extrusionOk="0" h="89535" w="9610725">
                  <a:moveTo>
                    <a:pt x="926465" y="59753"/>
                  </a:moveTo>
                  <a:lnTo>
                    <a:pt x="920800" y="53644"/>
                  </a:lnTo>
                  <a:lnTo>
                    <a:pt x="910894" y="59626"/>
                  </a:lnTo>
                  <a:lnTo>
                    <a:pt x="908431" y="63957"/>
                  </a:lnTo>
                  <a:lnTo>
                    <a:pt x="911072" y="66586"/>
                  </a:lnTo>
                  <a:lnTo>
                    <a:pt x="916495" y="67475"/>
                  </a:lnTo>
                  <a:lnTo>
                    <a:pt x="922197" y="66636"/>
                  </a:lnTo>
                  <a:lnTo>
                    <a:pt x="926236" y="64071"/>
                  </a:lnTo>
                  <a:lnTo>
                    <a:pt x="926465" y="59753"/>
                  </a:lnTo>
                  <a:close/>
                </a:path>
                <a:path extrusionOk="0" h="89535" w="9610725">
                  <a:moveTo>
                    <a:pt x="1237500" y="68402"/>
                  </a:moveTo>
                  <a:lnTo>
                    <a:pt x="1230566" y="64338"/>
                  </a:lnTo>
                  <a:lnTo>
                    <a:pt x="1225677" y="62814"/>
                  </a:lnTo>
                  <a:lnTo>
                    <a:pt x="1222438" y="62814"/>
                  </a:lnTo>
                  <a:lnTo>
                    <a:pt x="1217701" y="62814"/>
                  </a:lnTo>
                  <a:lnTo>
                    <a:pt x="1216469" y="66065"/>
                  </a:lnTo>
                  <a:lnTo>
                    <a:pt x="1218552" y="72542"/>
                  </a:lnTo>
                  <a:lnTo>
                    <a:pt x="1221867" y="75793"/>
                  </a:lnTo>
                  <a:lnTo>
                    <a:pt x="1229537" y="75793"/>
                  </a:lnTo>
                  <a:lnTo>
                    <a:pt x="1233512" y="73837"/>
                  </a:lnTo>
                  <a:lnTo>
                    <a:pt x="1237500" y="68402"/>
                  </a:lnTo>
                  <a:close/>
                </a:path>
                <a:path extrusionOk="0" h="89535" w="9610725">
                  <a:moveTo>
                    <a:pt x="1613395" y="75895"/>
                  </a:moveTo>
                  <a:lnTo>
                    <a:pt x="1612988" y="63220"/>
                  </a:lnTo>
                  <a:lnTo>
                    <a:pt x="1610448" y="52857"/>
                  </a:lnTo>
                  <a:lnTo>
                    <a:pt x="1605699" y="44754"/>
                  </a:lnTo>
                  <a:lnTo>
                    <a:pt x="1598663" y="38900"/>
                  </a:lnTo>
                  <a:lnTo>
                    <a:pt x="1598663" y="48920"/>
                  </a:lnTo>
                  <a:lnTo>
                    <a:pt x="1595234" y="55041"/>
                  </a:lnTo>
                  <a:lnTo>
                    <a:pt x="1591208" y="61150"/>
                  </a:lnTo>
                  <a:lnTo>
                    <a:pt x="1592427" y="60947"/>
                  </a:lnTo>
                  <a:lnTo>
                    <a:pt x="1593545" y="60858"/>
                  </a:lnTo>
                  <a:lnTo>
                    <a:pt x="1605686" y="60858"/>
                  </a:lnTo>
                  <a:lnTo>
                    <a:pt x="1606524" y="71462"/>
                  </a:lnTo>
                  <a:lnTo>
                    <a:pt x="1613395" y="75895"/>
                  </a:lnTo>
                  <a:close/>
                </a:path>
                <a:path extrusionOk="0" h="89535" w="9610725">
                  <a:moveTo>
                    <a:pt x="2025700" y="16548"/>
                  </a:moveTo>
                  <a:lnTo>
                    <a:pt x="2013381" y="19075"/>
                  </a:lnTo>
                  <a:lnTo>
                    <a:pt x="2002726" y="23177"/>
                  </a:lnTo>
                  <a:lnTo>
                    <a:pt x="1994344" y="29552"/>
                  </a:lnTo>
                  <a:lnTo>
                    <a:pt x="1988832" y="38900"/>
                  </a:lnTo>
                  <a:lnTo>
                    <a:pt x="1991791" y="41871"/>
                  </a:lnTo>
                  <a:lnTo>
                    <a:pt x="1995944" y="43268"/>
                  </a:lnTo>
                  <a:lnTo>
                    <a:pt x="2000389" y="43268"/>
                  </a:lnTo>
                  <a:lnTo>
                    <a:pt x="2009495" y="41427"/>
                  </a:lnTo>
                  <a:lnTo>
                    <a:pt x="2017826" y="36144"/>
                  </a:lnTo>
                  <a:lnTo>
                    <a:pt x="2023757" y="27736"/>
                  </a:lnTo>
                  <a:lnTo>
                    <a:pt x="2025700" y="16548"/>
                  </a:lnTo>
                  <a:close/>
                </a:path>
                <a:path extrusionOk="0" h="89535" w="9610725">
                  <a:moveTo>
                    <a:pt x="2209736" y="60083"/>
                  </a:moveTo>
                  <a:lnTo>
                    <a:pt x="2202599" y="53644"/>
                  </a:lnTo>
                  <a:lnTo>
                    <a:pt x="2199284" y="59550"/>
                  </a:lnTo>
                  <a:lnTo>
                    <a:pt x="2192096" y="61544"/>
                  </a:lnTo>
                  <a:lnTo>
                    <a:pt x="2184616" y="63271"/>
                  </a:lnTo>
                  <a:lnTo>
                    <a:pt x="2180450" y="68402"/>
                  </a:lnTo>
                  <a:lnTo>
                    <a:pt x="2182939" y="73558"/>
                  </a:lnTo>
                  <a:lnTo>
                    <a:pt x="2187359" y="75577"/>
                  </a:lnTo>
                  <a:lnTo>
                    <a:pt x="2192020" y="75577"/>
                  </a:lnTo>
                  <a:lnTo>
                    <a:pt x="2201354" y="73152"/>
                  </a:lnTo>
                  <a:lnTo>
                    <a:pt x="2208288" y="67297"/>
                  </a:lnTo>
                  <a:lnTo>
                    <a:pt x="2209736" y="60083"/>
                  </a:lnTo>
                  <a:close/>
                </a:path>
                <a:path extrusionOk="0" h="89535" w="9610725">
                  <a:moveTo>
                    <a:pt x="2924568" y="31292"/>
                  </a:moveTo>
                  <a:lnTo>
                    <a:pt x="2915742" y="31800"/>
                  </a:lnTo>
                  <a:lnTo>
                    <a:pt x="2907855" y="33185"/>
                  </a:lnTo>
                  <a:lnTo>
                    <a:pt x="2902775" y="37312"/>
                  </a:lnTo>
                  <a:lnTo>
                    <a:pt x="2902356" y="46050"/>
                  </a:lnTo>
                  <a:lnTo>
                    <a:pt x="2904007" y="46088"/>
                  </a:lnTo>
                  <a:lnTo>
                    <a:pt x="2915564" y="46088"/>
                  </a:lnTo>
                  <a:lnTo>
                    <a:pt x="2921266" y="40220"/>
                  </a:lnTo>
                  <a:lnTo>
                    <a:pt x="2924568" y="31292"/>
                  </a:lnTo>
                  <a:close/>
                </a:path>
                <a:path extrusionOk="0" h="89535" w="9610725">
                  <a:moveTo>
                    <a:pt x="4110304" y="38887"/>
                  </a:moveTo>
                  <a:lnTo>
                    <a:pt x="4102481" y="32778"/>
                  </a:lnTo>
                  <a:lnTo>
                    <a:pt x="4096778" y="30556"/>
                  </a:lnTo>
                  <a:lnTo>
                    <a:pt x="4092930" y="30556"/>
                  </a:lnTo>
                  <a:lnTo>
                    <a:pt x="4087825" y="30556"/>
                  </a:lnTo>
                  <a:lnTo>
                    <a:pt x="4085971" y="34467"/>
                  </a:lnTo>
                  <a:lnTo>
                    <a:pt x="4087482" y="42291"/>
                  </a:lnTo>
                  <a:lnTo>
                    <a:pt x="4090847" y="46202"/>
                  </a:lnTo>
                  <a:lnTo>
                    <a:pt x="4099979" y="46202"/>
                  </a:lnTo>
                  <a:lnTo>
                    <a:pt x="4104754" y="44234"/>
                  </a:lnTo>
                  <a:lnTo>
                    <a:pt x="4110304" y="38887"/>
                  </a:lnTo>
                  <a:close/>
                </a:path>
                <a:path extrusionOk="0" h="89535" w="9610725">
                  <a:moveTo>
                    <a:pt x="4250461" y="24155"/>
                  </a:moveTo>
                  <a:lnTo>
                    <a:pt x="4240822" y="18834"/>
                  </a:lnTo>
                  <a:lnTo>
                    <a:pt x="4215612" y="14312"/>
                  </a:lnTo>
                  <a:lnTo>
                    <a:pt x="4206176" y="9067"/>
                  </a:lnTo>
                  <a:lnTo>
                    <a:pt x="4207192" y="20751"/>
                  </a:lnTo>
                  <a:lnTo>
                    <a:pt x="4213352" y="30124"/>
                  </a:lnTo>
                  <a:lnTo>
                    <a:pt x="4222635" y="36372"/>
                  </a:lnTo>
                  <a:lnTo>
                    <a:pt x="4233062" y="38646"/>
                  </a:lnTo>
                  <a:lnTo>
                    <a:pt x="4241000" y="38646"/>
                  </a:lnTo>
                  <a:lnTo>
                    <a:pt x="4248150" y="34391"/>
                  </a:lnTo>
                  <a:lnTo>
                    <a:pt x="4250461" y="24155"/>
                  </a:lnTo>
                  <a:close/>
                </a:path>
                <a:path extrusionOk="0" h="89535" w="9610725">
                  <a:moveTo>
                    <a:pt x="4552264" y="1790"/>
                  </a:moveTo>
                  <a:lnTo>
                    <a:pt x="4543476" y="2108"/>
                  </a:lnTo>
                  <a:lnTo>
                    <a:pt x="4535589" y="3429"/>
                  </a:lnTo>
                  <a:lnTo>
                    <a:pt x="4530509" y="7620"/>
                  </a:lnTo>
                  <a:lnTo>
                    <a:pt x="4530115" y="16548"/>
                  </a:lnTo>
                  <a:lnTo>
                    <a:pt x="4531144" y="16560"/>
                  </a:lnTo>
                  <a:lnTo>
                    <a:pt x="4539081" y="15481"/>
                  </a:lnTo>
                  <a:lnTo>
                    <a:pt x="4545063" y="12458"/>
                  </a:lnTo>
                  <a:lnTo>
                    <a:pt x="4549356" y="7785"/>
                  </a:lnTo>
                  <a:lnTo>
                    <a:pt x="4552264" y="1790"/>
                  </a:lnTo>
                  <a:close/>
                </a:path>
                <a:path extrusionOk="0" h="89535" w="9610725">
                  <a:moveTo>
                    <a:pt x="4679289" y="9613"/>
                  </a:moveTo>
                  <a:lnTo>
                    <a:pt x="4676445" y="1701"/>
                  </a:lnTo>
                  <a:lnTo>
                    <a:pt x="4671199" y="1701"/>
                  </a:lnTo>
                  <a:lnTo>
                    <a:pt x="4670564" y="1727"/>
                  </a:lnTo>
                  <a:lnTo>
                    <a:pt x="4670234" y="1790"/>
                  </a:lnTo>
                  <a:lnTo>
                    <a:pt x="4667669" y="8382"/>
                  </a:lnTo>
                  <a:lnTo>
                    <a:pt x="4664468" y="14465"/>
                  </a:lnTo>
                  <a:lnTo>
                    <a:pt x="4662284" y="21590"/>
                  </a:lnTo>
                  <a:lnTo>
                    <a:pt x="4662767" y="31292"/>
                  </a:lnTo>
                  <a:lnTo>
                    <a:pt x="4665218" y="32715"/>
                  </a:lnTo>
                  <a:lnTo>
                    <a:pt x="4667377" y="33337"/>
                  </a:lnTo>
                  <a:lnTo>
                    <a:pt x="4675911" y="33337"/>
                  </a:lnTo>
                  <a:lnTo>
                    <a:pt x="4679023" y="25438"/>
                  </a:lnTo>
                  <a:lnTo>
                    <a:pt x="4679289" y="9613"/>
                  </a:lnTo>
                  <a:close/>
                </a:path>
                <a:path extrusionOk="0" h="89535" w="9610725">
                  <a:moveTo>
                    <a:pt x="7809751" y="38735"/>
                  </a:moveTo>
                  <a:lnTo>
                    <a:pt x="7806347" y="26238"/>
                  </a:lnTo>
                  <a:lnTo>
                    <a:pt x="7803401" y="26238"/>
                  </a:lnTo>
                  <a:lnTo>
                    <a:pt x="7802397" y="26238"/>
                  </a:lnTo>
                  <a:lnTo>
                    <a:pt x="7801445" y="27686"/>
                  </a:lnTo>
                  <a:lnTo>
                    <a:pt x="7799324" y="38823"/>
                  </a:lnTo>
                  <a:lnTo>
                    <a:pt x="7802448" y="51193"/>
                  </a:lnTo>
                  <a:lnTo>
                    <a:pt x="7806309" y="51193"/>
                  </a:lnTo>
                  <a:lnTo>
                    <a:pt x="7807274" y="49720"/>
                  </a:lnTo>
                  <a:lnTo>
                    <a:pt x="7808011" y="46037"/>
                  </a:lnTo>
                  <a:lnTo>
                    <a:pt x="7809751" y="38735"/>
                  </a:lnTo>
                  <a:close/>
                </a:path>
                <a:path extrusionOk="0" h="89535" w="9610725">
                  <a:moveTo>
                    <a:pt x="9384525" y="38900"/>
                  </a:moveTo>
                  <a:lnTo>
                    <a:pt x="9372181" y="41275"/>
                  </a:lnTo>
                  <a:lnTo>
                    <a:pt x="9361487" y="45351"/>
                  </a:lnTo>
                  <a:lnTo>
                    <a:pt x="9353105" y="51777"/>
                  </a:lnTo>
                  <a:lnTo>
                    <a:pt x="9347733" y="61150"/>
                  </a:lnTo>
                  <a:lnTo>
                    <a:pt x="9351975" y="62115"/>
                  </a:lnTo>
                  <a:lnTo>
                    <a:pt x="9355709" y="62560"/>
                  </a:lnTo>
                  <a:lnTo>
                    <a:pt x="9359011" y="62560"/>
                  </a:lnTo>
                  <a:lnTo>
                    <a:pt x="9369387" y="60655"/>
                  </a:lnTo>
                  <a:lnTo>
                    <a:pt x="9376562" y="55511"/>
                  </a:lnTo>
                  <a:lnTo>
                    <a:pt x="9381338" y="47980"/>
                  </a:lnTo>
                  <a:lnTo>
                    <a:pt x="9384525" y="38900"/>
                  </a:lnTo>
                  <a:close/>
                </a:path>
                <a:path extrusionOk="0" h="89535" w="9610725">
                  <a:moveTo>
                    <a:pt x="9610217" y="68897"/>
                  </a:moveTo>
                  <a:lnTo>
                    <a:pt x="9605543" y="61150"/>
                  </a:lnTo>
                  <a:lnTo>
                    <a:pt x="9597911" y="68326"/>
                  </a:lnTo>
                  <a:lnTo>
                    <a:pt x="9584512" y="69684"/>
                  </a:lnTo>
                  <a:lnTo>
                    <a:pt x="9572422" y="72275"/>
                  </a:lnTo>
                  <a:lnTo>
                    <a:pt x="9568688" y="83146"/>
                  </a:lnTo>
                  <a:lnTo>
                    <a:pt x="9571253" y="87452"/>
                  </a:lnTo>
                  <a:lnTo>
                    <a:pt x="9575546" y="89192"/>
                  </a:lnTo>
                  <a:lnTo>
                    <a:pt x="9580435" y="89192"/>
                  </a:lnTo>
                  <a:lnTo>
                    <a:pt x="9593440" y="85928"/>
                  </a:lnTo>
                  <a:lnTo>
                    <a:pt x="9604781" y="78168"/>
                  </a:lnTo>
                  <a:lnTo>
                    <a:pt x="9610217" y="6889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32" name="Google Shape;4732;gefe2f4b35a_0_17"/>
            <p:cNvSpPr/>
            <p:nvPr/>
          </p:nvSpPr>
          <p:spPr>
            <a:xfrm>
              <a:off x="527331" y="3225458"/>
              <a:ext cx="33020" cy="52070"/>
            </a:xfrm>
            <a:custGeom>
              <a:rect b="b" l="l" r="r" t="t"/>
              <a:pathLst>
                <a:path extrusionOk="0" h="52070" w="33020">
                  <a:moveTo>
                    <a:pt x="24353" y="0"/>
                  </a:moveTo>
                  <a:lnTo>
                    <a:pt x="20429" y="0"/>
                  </a:lnTo>
                  <a:lnTo>
                    <a:pt x="7585" y="8029"/>
                  </a:lnTo>
                  <a:lnTo>
                    <a:pt x="0" y="25709"/>
                  </a:lnTo>
                  <a:lnTo>
                    <a:pt x="203" y="43425"/>
                  </a:lnTo>
                  <a:lnTo>
                    <a:pt x="10726" y="51561"/>
                  </a:lnTo>
                  <a:lnTo>
                    <a:pt x="20277" y="27808"/>
                  </a:lnTo>
                  <a:lnTo>
                    <a:pt x="25853" y="16702"/>
                  </a:lnTo>
                  <a:lnTo>
                    <a:pt x="32875" y="7073"/>
                  </a:lnTo>
                  <a:lnTo>
                    <a:pt x="28582" y="2082"/>
                  </a:lnTo>
                  <a:lnTo>
                    <a:pt x="243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33" name="Google Shape;4733;gefe2f4b35a_0_17"/>
            <p:cNvSpPr/>
            <p:nvPr/>
          </p:nvSpPr>
          <p:spPr>
            <a:xfrm>
              <a:off x="840117" y="3224173"/>
              <a:ext cx="7550784" cy="67945"/>
            </a:xfrm>
            <a:custGeom>
              <a:rect b="b" l="l" r="r" t="t"/>
              <a:pathLst>
                <a:path extrusionOk="0" h="67945" w="7550784">
                  <a:moveTo>
                    <a:pt x="22186" y="38100"/>
                  </a:moveTo>
                  <a:lnTo>
                    <a:pt x="21767" y="30187"/>
                  </a:lnTo>
                  <a:lnTo>
                    <a:pt x="20777" y="22847"/>
                  </a:lnTo>
                  <a:lnTo>
                    <a:pt x="17843" y="17437"/>
                  </a:lnTo>
                  <a:lnTo>
                    <a:pt x="11645" y="15328"/>
                  </a:lnTo>
                  <a:lnTo>
                    <a:pt x="10363" y="15328"/>
                  </a:lnTo>
                  <a:lnTo>
                    <a:pt x="8915" y="15494"/>
                  </a:lnTo>
                  <a:lnTo>
                    <a:pt x="7264" y="15862"/>
                  </a:lnTo>
                  <a:lnTo>
                    <a:pt x="7785" y="25996"/>
                  </a:lnTo>
                  <a:lnTo>
                    <a:pt x="3746" y="32105"/>
                  </a:lnTo>
                  <a:lnTo>
                    <a:pt x="0" y="38100"/>
                  </a:lnTo>
                  <a:lnTo>
                    <a:pt x="22186" y="38100"/>
                  </a:lnTo>
                  <a:close/>
                </a:path>
                <a:path extrusionOk="0" h="67945" w="7550784">
                  <a:moveTo>
                    <a:pt x="442963" y="38938"/>
                  </a:moveTo>
                  <a:lnTo>
                    <a:pt x="412343" y="23088"/>
                  </a:lnTo>
                  <a:lnTo>
                    <a:pt x="405206" y="23088"/>
                  </a:lnTo>
                  <a:lnTo>
                    <a:pt x="397675" y="23469"/>
                  </a:lnTo>
                  <a:lnTo>
                    <a:pt x="390525" y="23469"/>
                  </a:lnTo>
                  <a:lnTo>
                    <a:pt x="393636" y="31610"/>
                  </a:lnTo>
                  <a:lnTo>
                    <a:pt x="401447" y="37655"/>
                  </a:lnTo>
                  <a:lnTo>
                    <a:pt x="411975" y="41427"/>
                  </a:lnTo>
                  <a:lnTo>
                    <a:pt x="423265" y="42722"/>
                  </a:lnTo>
                  <a:lnTo>
                    <a:pt x="433984" y="42722"/>
                  </a:lnTo>
                  <a:lnTo>
                    <a:pt x="442963" y="38938"/>
                  </a:lnTo>
                  <a:close/>
                </a:path>
                <a:path extrusionOk="0" h="67945" w="7550784">
                  <a:moveTo>
                    <a:pt x="643775" y="3606"/>
                  </a:moveTo>
                  <a:lnTo>
                    <a:pt x="641832" y="0"/>
                  </a:lnTo>
                  <a:lnTo>
                    <a:pt x="638111" y="0"/>
                  </a:lnTo>
                  <a:lnTo>
                    <a:pt x="635190" y="0"/>
                  </a:lnTo>
                  <a:lnTo>
                    <a:pt x="631190" y="2209"/>
                  </a:lnTo>
                  <a:lnTo>
                    <a:pt x="626186" y="8369"/>
                  </a:lnTo>
                  <a:lnTo>
                    <a:pt x="631012" y="12776"/>
                  </a:lnTo>
                  <a:lnTo>
                    <a:pt x="634796" y="14427"/>
                  </a:lnTo>
                  <a:lnTo>
                    <a:pt x="641743" y="14427"/>
                  </a:lnTo>
                  <a:lnTo>
                    <a:pt x="643724" y="10820"/>
                  </a:lnTo>
                  <a:lnTo>
                    <a:pt x="643775" y="3606"/>
                  </a:lnTo>
                  <a:close/>
                </a:path>
                <a:path extrusionOk="0" h="67945" w="7550784">
                  <a:moveTo>
                    <a:pt x="986993" y="8369"/>
                  </a:moveTo>
                  <a:lnTo>
                    <a:pt x="977646" y="9740"/>
                  </a:lnTo>
                  <a:lnTo>
                    <a:pt x="962342" y="15773"/>
                  </a:lnTo>
                  <a:lnTo>
                    <a:pt x="953058" y="17145"/>
                  </a:lnTo>
                  <a:lnTo>
                    <a:pt x="950112" y="17145"/>
                  </a:lnTo>
                  <a:lnTo>
                    <a:pt x="946785" y="16764"/>
                  </a:lnTo>
                  <a:lnTo>
                    <a:pt x="942924" y="15862"/>
                  </a:lnTo>
                  <a:lnTo>
                    <a:pt x="942924" y="29959"/>
                  </a:lnTo>
                  <a:lnTo>
                    <a:pt x="947102" y="34988"/>
                  </a:lnTo>
                  <a:lnTo>
                    <a:pt x="952957" y="34988"/>
                  </a:lnTo>
                  <a:lnTo>
                    <a:pt x="962037" y="32080"/>
                  </a:lnTo>
                  <a:lnTo>
                    <a:pt x="971778" y="25006"/>
                  </a:lnTo>
                  <a:lnTo>
                    <a:pt x="980617" y="16268"/>
                  </a:lnTo>
                  <a:lnTo>
                    <a:pt x="986993" y="8369"/>
                  </a:lnTo>
                  <a:close/>
                </a:path>
                <a:path extrusionOk="0" h="67945" w="7550784">
                  <a:moveTo>
                    <a:pt x="2143417" y="38100"/>
                  </a:moveTo>
                  <a:lnTo>
                    <a:pt x="2128723" y="38100"/>
                  </a:lnTo>
                  <a:lnTo>
                    <a:pt x="2128723" y="52857"/>
                  </a:lnTo>
                  <a:lnTo>
                    <a:pt x="2143417" y="52857"/>
                  </a:lnTo>
                  <a:lnTo>
                    <a:pt x="2143417" y="38100"/>
                  </a:lnTo>
                  <a:close/>
                </a:path>
                <a:path extrusionOk="0" h="67945" w="7550784">
                  <a:moveTo>
                    <a:pt x="2172995" y="1117"/>
                  </a:moveTo>
                  <a:lnTo>
                    <a:pt x="2164092" y="1422"/>
                  </a:lnTo>
                  <a:lnTo>
                    <a:pt x="2156231" y="2743"/>
                  </a:lnTo>
                  <a:lnTo>
                    <a:pt x="2151227" y="6921"/>
                  </a:lnTo>
                  <a:lnTo>
                    <a:pt x="2150897" y="15862"/>
                  </a:lnTo>
                  <a:lnTo>
                    <a:pt x="2151900" y="15875"/>
                  </a:lnTo>
                  <a:lnTo>
                    <a:pt x="2159825" y="14795"/>
                  </a:lnTo>
                  <a:lnTo>
                    <a:pt x="2165807" y="11772"/>
                  </a:lnTo>
                  <a:lnTo>
                    <a:pt x="2170099" y="7112"/>
                  </a:lnTo>
                  <a:lnTo>
                    <a:pt x="2172995" y="1117"/>
                  </a:lnTo>
                  <a:close/>
                </a:path>
                <a:path extrusionOk="0" h="67945" w="7550784">
                  <a:moveTo>
                    <a:pt x="4117517" y="15862"/>
                  </a:moveTo>
                  <a:lnTo>
                    <a:pt x="4111752" y="15862"/>
                  </a:lnTo>
                  <a:lnTo>
                    <a:pt x="4105529" y="15494"/>
                  </a:lnTo>
                  <a:lnTo>
                    <a:pt x="4099636" y="15494"/>
                  </a:lnTo>
                  <a:lnTo>
                    <a:pt x="4089819" y="16014"/>
                  </a:lnTo>
                  <a:lnTo>
                    <a:pt x="4081589" y="18122"/>
                  </a:lnTo>
                  <a:lnTo>
                    <a:pt x="4075861" y="22707"/>
                  </a:lnTo>
                  <a:lnTo>
                    <a:pt x="4073550" y="30607"/>
                  </a:lnTo>
                  <a:lnTo>
                    <a:pt x="4076687" y="30835"/>
                  </a:lnTo>
                  <a:lnTo>
                    <a:pt x="4079710" y="30949"/>
                  </a:lnTo>
                  <a:lnTo>
                    <a:pt x="4082618" y="30949"/>
                  </a:lnTo>
                  <a:lnTo>
                    <a:pt x="4094289" y="30162"/>
                  </a:lnTo>
                  <a:lnTo>
                    <a:pt x="4104195" y="27597"/>
                  </a:lnTo>
                  <a:lnTo>
                    <a:pt x="4112044" y="22936"/>
                  </a:lnTo>
                  <a:lnTo>
                    <a:pt x="4117517" y="15862"/>
                  </a:lnTo>
                  <a:close/>
                </a:path>
                <a:path extrusionOk="0" h="67945" w="7550784">
                  <a:moveTo>
                    <a:pt x="4317809" y="59309"/>
                  </a:moveTo>
                  <a:lnTo>
                    <a:pt x="4316374" y="52857"/>
                  </a:lnTo>
                  <a:lnTo>
                    <a:pt x="4305909" y="46901"/>
                  </a:lnTo>
                  <a:lnTo>
                    <a:pt x="4290225" y="29425"/>
                  </a:lnTo>
                  <a:lnTo>
                    <a:pt x="4279557" y="23469"/>
                  </a:lnTo>
                  <a:lnTo>
                    <a:pt x="4280751" y="38925"/>
                  </a:lnTo>
                  <a:lnTo>
                    <a:pt x="4284802" y="51511"/>
                  </a:lnTo>
                  <a:lnTo>
                    <a:pt x="4291762" y="61137"/>
                  </a:lnTo>
                  <a:lnTo>
                    <a:pt x="4301706" y="67716"/>
                  </a:lnTo>
                  <a:lnTo>
                    <a:pt x="4301960" y="63906"/>
                  </a:lnTo>
                  <a:lnTo>
                    <a:pt x="4302633" y="60185"/>
                  </a:lnTo>
                  <a:lnTo>
                    <a:pt x="4307611" y="60185"/>
                  </a:lnTo>
                  <a:lnTo>
                    <a:pt x="4309173" y="60452"/>
                  </a:lnTo>
                  <a:lnTo>
                    <a:pt x="4317809" y="59309"/>
                  </a:lnTo>
                  <a:close/>
                </a:path>
                <a:path extrusionOk="0" h="67945" w="7550784">
                  <a:moveTo>
                    <a:pt x="4515497" y="15849"/>
                  </a:moveTo>
                  <a:lnTo>
                    <a:pt x="4508538" y="11823"/>
                  </a:lnTo>
                  <a:lnTo>
                    <a:pt x="4503623" y="10312"/>
                  </a:lnTo>
                  <a:lnTo>
                    <a:pt x="4500359" y="10312"/>
                  </a:lnTo>
                  <a:lnTo>
                    <a:pt x="4495558" y="10312"/>
                  </a:lnTo>
                  <a:lnTo>
                    <a:pt x="4494314" y="13563"/>
                  </a:lnTo>
                  <a:lnTo>
                    <a:pt x="4496397" y="20053"/>
                  </a:lnTo>
                  <a:lnTo>
                    <a:pt x="4499724" y="23304"/>
                  </a:lnTo>
                  <a:lnTo>
                    <a:pt x="4507458" y="23304"/>
                  </a:lnTo>
                  <a:lnTo>
                    <a:pt x="4511472" y="21323"/>
                  </a:lnTo>
                  <a:lnTo>
                    <a:pt x="4515497" y="15849"/>
                  </a:lnTo>
                  <a:close/>
                </a:path>
                <a:path extrusionOk="0" h="67945" w="7550784">
                  <a:moveTo>
                    <a:pt x="5082641" y="15862"/>
                  </a:moveTo>
                  <a:lnTo>
                    <a:pt x="5075148" y="15862"/>
                  </a:lnTo>
                  <a:lnTo>
                    <a:pt x="5073662" y="9753"/>
                  </a:lnTo>
                  <a:lnTo>
                    <a:pt x="5067922" y="8369"/>
                  </a:lnTo>
                  <a:lnTo>
                    <a:pt x="5069637" y="15074"/>
                  </a:lnTo>
                  <a:lnTo>
                    <a:pt x="5066411" y="16764"/>
                  </a:lnTo>
                  <a:lnTo>
                    <a:pt x="5059019" y="16764"/>
                  </a:lnTo>
                  <a:lnTo>
                    <a:pt x="5047259" y="14998"/>
                  </a:lnTo>
                  <a:lnTo>
                    <a:pt x="5039830" y="14998"/>
                  </a:lnTo>
                  <a:lnTo>
                    <a:pt x="5036578" y="16700"/>
                  </a:lnTo>
                  <a:lnTo>
                    <a:pt x="5038318" y="23469"/>
                  </a:lnTo>
                  <a:lnTo>
                    <a:pt x="5041417" y="22694"/>
                  </a:lnTo>
                  <a:lnTo>
                    <a:pt x="5044059" y="22377"/>
                  </a:lnTo>
                  <a:lnTo>
                    <a:pt x="5052631" y="22377"/>
                  </a:lnTo>
                  <a:lnTo>
                    <a:pt x="5068405" y="31661"/>
                  </a:lnTo>
                  <a:lnTo>
                    <a:pt x="5076977" y="31661"/>
                  </a:lnTo>
                  <a:lnTo>
                    <a:pt x="5079606" y="31356"/>
                  </a:lnTo>
                  <a:lnTo>
                    <a:pt x="5082641" y="30607"/>
                  </a:lnTo>
                  <a:lnTo>
                    <a:pt x="5082641" y="15862"/>
                  </a:lnTo>
                  <a:close/>
                </a:path>
                <a:path extrusionOk="0" h="67945" w="7550784">
                  <a:moveTo>
                    <a:pt x="5527560" y="3606"/>
                  </a:moveTo>
                  <a:lnTo>
                    <a:pt x="5525617" y="0"/>
                  </a:lnTo>
                  <a:lnTo>
                    <a:pt x="5521884" y="0"/>
                  </a:lnTo>
                  <a:lnTo>
                    <a:pt x="5518963" y="0"/>
                  </a:lnTo>
                  <a:lnTo>
                    <a:pt x="5514949" y="2209"/>
                  </a:lnTo>
                  <a:lnTo>
                    <a:pt x="5509946" y="8369"/>
                  </a:lnTo>
                  <a:lnTo>
                    <a:pt x="5514772" y="12776"/>
                  </a:lnTo>
                  <a:lnTo>
                    <a:pt x="5518569" y="14427"/>
                  </a:lnTo>
                  <a:lnTo>
                    <a:pt x="5525528" y="14427"/>
                  </a:lnTo>
                  <a:lnTo>
                    <a:pt x="5527522" y="10820"/>
                  </a:lnTo>
                  <a:lnTo>
                    <a:pt x="5527560" y="3606"/>
                  </a:lnTo>
                  <a:close/>
                </a:path>
                <a:path extrusionOk="0" h="67945" w="7550784">
                  <a:moveTo>
                    <a:pt x="7550251" y="38100"/>
                  </a:moveTo>
                  <a:lnTo>
                    <a:pt x="7544244" y="37007"/>
                  </a:lnTo>
                  <a:lnTo>
                    <a:pt x="7539507" y="36550"/>
                  </a:lnTo>
                  <a:lnTo>
                    <a:pt x="7535837" y="36550"/>
                  </a:lnTo>
                  <a:lnTo>
                    <a:pt x="7527226" y="36550"/>
                  </a:lnTo>
                  <a:lnTo>
                    <a:pt x="7524509" y="39039"/>
                  </a:lnTo>
                  <a:lnTo>
                    <a:pt x="7525956" y="44030"/>
                  </a:lnTo>
                  <a:lnTo>
                    <a:pt x="7530122" y="46520"/>
                  </a:lnTo>
                  <a:lnTo>
                    <a:pt x="7540066" y="46520"/>
                  </a:lnTo>
                  <a:lnTo>
                    <a:pt x="7545705" y="44373"/>
                  </a:lnTo>
                  <a:lnTo>
                    <a:pt x="7550251" y="3810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34" name="Google Shape;4734;gefe2f4b35a_0_17"/>
            <p:cNvSpPr/>
            <p:nvPr/>
          </p:nvSpPr>
          <p:spPr>
            <a:xfrm>
              <a:off x="591327" y="3277567"/>
              <a:ext cx="13334" cy="14604"/>
            </a:xfrm>
            <a:custGeom>
              <a:rect b="b" l="l" r="r" t="t"/>
              <a:pathLst>
                <a:path extrusionOk="0" h="14604" w="13334">
                  <a:moveTo>
                    <a:pt x="13157" y="0"/>
                  </a:moveTo>
                  <a:lnTo>
                    <a:pt x="5969" y="63"/>
                  </a:lnTo>
                  <a:lnTo>
                    <a:pt x="0" y="1333"/>
                  </a:lnTo>
                  <a:lnTo>
                    <a:pt x="5676" y="14312"/>
                  </a:lnTo>
                  <a:lnTo>
                    <a:pt x="6400" y="14427"/>
                  </a:lnTo>
                  <a:lnTo>
                    <a:pt x="7175" y="14478"/>
                  </a:lnTo>
                  <a:lnTo>
                    <a:pt x="9601" y="14478"/>
                  </a:lnTo>
                  <a:lnTo>
                    <a:pt x="11366" y="14287"/>
                  </a:lnTo>
                  <a:lnTo>
                    <a:pt x="13220" y="13919"/>
                  </a:lnTo>
                  <a:lnTo>
                    <a:pt x="131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35" name="Google Shape;4735;gefe2f4b35a_0_17"/>
            <p:cNvSpPr/>
            <p:nvPr/>
          </p:nvSpPr>
          <p:spPr>
            <a:xfrm>
              <a:off x="604489" y="3269641"/>
              <a:ext cx="22225" cy="22225"/>
            </a:xfrm>
            <a:custGeom>
              <a:rect b="b" l="l" r="r" t="t"/>
              <a:pathLst>
                <a:path extrusionOk="0" h="22225" w="22225">
                  <a:moveTo>
                    <a:pt x="14655" y="0"/>
                  </a:moveTo>
                  <a:lnTo>
                    <a:pt x="15849" y="7327"/>
                  </a:lnTo>
                  <a:lnTo>
                    <a:pt x="10388" y="7950"/>
                  </a:lnTo>
                  <a:lnTo>
                    <a:pt x="0" y="7924"/>
                  </a:lnTo>
                  <a:lnTo>
                    <a:pt x="50" y="21844"/>
                  </a:lnTo>
                  <a:lnTo>
                    <a:pt x="10785" y="18250"/>
                  </a:lnTo>
                  <a:lnTo>
                    <a:pt x="19369" y="12488"/>
                  </a:lnTo>
                  <a:lnTo>
                    <a:pt x="21944" y="5943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36" name="Google Shape;4736;gefe2f4b35a_0_17"/>
            <p:cNvSpPr/>
            <p:nvPr/>
          </p:nvSpPr>
          <p:spPr>
            <a:xfrm>
              <a:off x="425577" y="3268674"/>
              <a:ext cx="9865360" cy="231139"/>
            </a:xfrm>
            <a:custGeom>
              <a:rect b="b" l="l" r="r" t="t"/>
              <a:pathLst>
                <a:path extrusionOk="0" h="231139" w="9865360">
                  <a:moveTo>
                    <a:pt x="32626" y="169837"/>
                  </a:moveTo>
                  <a:lnTo>
                    <a:pt x="31584" y="164134"/>
                  </a:lnTo>
                  <a:lnTo>
                    <a:pt x="27825" y="164211"/>
                  </a:lnTo>
                  <a:lnTo>
                    <a:pt x="19926" y="163766"/>
                  </a:lnTo>
                  <a:lnTo>
                    <a:pt x="12954" y="162356"/>
                  </a:lnTo>
                  <a:lnTo>
                    <a:pt x="6946" y="159969"/>
                  </a:lnTo>
                  <a:lnTo>
                    <a:pt x="1968" y="156527"/>
                  </a:lnTo>
                  <a:lnTo>
                    <a:pt x="0" y="163944"/>
                  </a:lnTo>
                  <a:lnTo>
                    <a:pt x="2844" y="169075"/>
                  </a:lnTo>
                  <a:lnTo>
                    <a:pt x="8877" y="172059"/>
                  </a:lnTo>
                  <a:lnTo>
                    <a:pt x="16433" y="173024"/>
                  </a:lnTo>
                  <a:lnTo>
                    <a:pt x="24638" y="173024"/>
                  </a:lnTo>
                  <a:lnTo>
                    <a:pt x="32626" y="169837"/>
                  </a:lnTo>
                  <a:close/>
                </a:path>
                <a:path extrusionOk="0" h="231139" w="9865360">
                  <a:moveTo>
                    <a:pt x="569099" y="37960"/>
                  </a:moveTo>
                  <a:lnTo>
                    <a:pt x="558241" y="34518"/>
                  </a:lnTo>
                  <a:lnTo>
                    <a:pt x="544753" y="19354"/>
                  </a:lnTo>
                  <a:lnTo>
                    <a:pt x="533781" y="15913"/>
                  </a:lnTo>
                  <a:lnTo>
                    <a:pt x="532307" y="15951"/>
                  </a:lnTo>
                  <a:lnTo>
                    <a:pt x="533374" y="26428"/>
                  </a:lnTo>
                  <a:lnTo>
                    <a:pt x="539115" y="35991"/>
                  </a:lnTo>
                  <a:lnTo>
                    <a:pt x="547674" y="42964"/>
                  </a:lnTo>
                  <a:lnTo>
                    <a:pt x="557161" y="45656"/>
                  </a:lnTo>
                  <a:lnTo>
                    <a:pt x="561835" y="45656"/>
                  </a:lnTo>
                  <a:lnTo>
                    <a:pt x="566178" y="43408"/>
                  </a:lnTo>
                  <a:lnTo>
                    <a:pt x="569099" y="37960"/>
                  </a:lnTo>
                  <a:close/>
                </a:path>
                <a:path extrusionOk="0" h="231139" w="9865360">
                  <a:moveTo>
                    <a:pt x="775411" y="119545"/>
                  </a:moveTo>
                  <a:lnTo>
                    <a:pt x="772553" y="107518"/>
                  </a:lnTo>
                  <a:lnTo>
                    <a:pt x="762787" y="102552"/>
                  </a:lnTo>
                  <a:lnTo>
                    <a:pt x="750125" y="100520"/>
                  </a:lnTo>
                  <a:lnTo>
                    <a:pt x="738568" y="97307"/>
                  </a:lnTo>
                  <a:lnTo>
                    <a:pt x="736777" y="109220"/>
                  </a:lnTo>
                  <a:lnTo>
                    <a:pt x="739889" y="116141"/>
                  </a:lnTo>
                  <a:lnTo>
                    <a:pt x="746658" y="119341"/>
                  </a:lnTo>
                  <a:lnTo>
                    <a:pt x="755802" y="120129"/>
                  </a:lnTo>
                  <a:lnTo>
                    <a:pt x="758723" y="120129"/>
                  </a:lnTo>
                  <a:lnTo>
                    <a:pt x="771093" y="119532"/>
                  </a:lnTo>
                  <a:lnTo>
                    <a:pt x="775411" y="119545"/>
                  </a:lnTo>
                  <a:close/>
                </a:path>
                <a:path extrusionOk="0" h="231139" w="9865360">
                  <a:moveTo>
                    <a:pt x="897585" y="194360"/>
                  </a:moveTo>
                  <a:lnTo>
                    <a:pt x="895096" y="189522"/>
                  </a:lnTo>
                  <a:lnTo>
                    <a:pt x="890498" y="186944"/>
                  </a:lnTo>
                  <a:lnTo>
                    <a:pt x="887920" y="185496"/>
                  </a:lnTo>
                  <a:lnTo>
                    <a:pt x="884694" y="184759"/>
                  </a:lnTo>
                  <a:lnTo>
                    <a:pt x="881608" y="184759"/>
                  </a:lnTo>
                  <a:lnTo>
                    <a:pt x="878573" y="184759"/>
                  </a:lnTo>
                  <a:lnTo>
                    <a:pt x="875677" y="185470"/>
                  </a:lnTo>
                  <a:lnTo>
                    <a:pt x="873696" y="186944"/>
                  </a:lnTo>
                  <a:lnTo>
                    <a:pt x="871702" y="188417"/>
                  </a:lnTo>
                  <a:lnTo>
                    <a:pt x="870623" y="190639"/>
                  </a:lnTo>
                  <a:lnTo>
                    <a:pt x="871232" y="193636"/>
                  </a:lnTo>
                  <a:lnTo>
                    <a:pt x="875842" y="193878"/>
                  </a:lnTo>
                  <a:lnTo>
                    <a:pt x="879868" y="194906"/>
                  </a:lnTo>
                  <a:lnTo>
                    <a:pt x="878713" y="201244"/>
                  </a:lnTo>
                  <a:lnTo>
                    <a:pt x="893381" y="201244"/>
                  </a:lnTo>
                  <a:lnTo>
                    <a:pt x="897585" y="194360"/>
                  </a:lnTo>
                  <a:close/>
                </a:path>
                <a:path extrusionOk="0" h="231139" w="9865360">
                  <a:moveTo>
                    <a:pt x="996416" y="23202"/>
                  </a:moveTo>
                  <a:lnTo>
                    <a:pt x="994727" y="23329"/>
                  </a:lnTo>
                  <a:lnTo>
                    <a:pt x="990295" y="23329"/>
                  </a:lnTo>
                  <a:lnTo>
                    <a:pt x="968336" y="14312"/>
                  </a:lnTo>
                  <a:lnTo>
                    <a:pt x="963536" y="14312"/>
                  </a:lnTo>
                  <a:lnTo>
                    <a:pt x="958761" y="14312"/>
                  </a:lnTo>
                  <a:lnTo>
                    <a:pt x="954760" y="16535"/>
                  </a:lnTo>
                  <a:lnTo>
                    <a:pt x="952385" y="23202"/>
                  </a:lnTo>
                  <a:lnTo>
                    <a:pt x="961618" y="27647"/>
                  </a:lnTo>
                  <a:lnTo>
                    <a:pt x="967663" y="35318"/>
                  </a:lnTo>
                  <a:lnTo>
                    <a:pt x="974140" y="42595"/>
                  </a:lnTo>
                  <a:lnTo>
                    <a:pt x="984681" y="45821"/>
                  </a:lnTo>
                  <a:lnTo>
                    <a:pt x="986066" y="45821"/>
                  </a:lnTo>
                  <a:lnTo>
                    <a:pt x="987577" y="45694"/>
                  </a:lnTo>
                  <a:lnTo>
                    <a:pt x="989215" y="45453"/>
                  </a:lnTo>
                  <a:lnTo>
                    <a:pt x="988618" y="35306"/>
                  </a:lnTo>
                  <a:lnTo>
                    <a:pt x="992619" y="29311"/>
                  </a:lnTo>
                  <a:lnTo>
                    <a:pt x="996416" y="23202"/>
                  </a:lnTo>
                  <a:close/>
                </a:path>
                <a:path extrusionOk="0" h="231139" w="9865360">
                  <a:moveTo>
                    <a:pt x="1062850" y="82562"/>
                  </a:moveTo>
                  <a:lnTo>
                    <a:pt x="1059903" y="81000"/>
                  </a:lnTo>
                  <a:lnTo>
                    <a:pt x="1048943" y="73748"/>
                  </a:lnTo>
                  <a:lnTo>
                    <a:pt x="1041209" y="73748"/>
                  </a:lnTo>
                  <a:lnTo>
                    <a:pt x="1036942" y="73748"/>
                  </a:lnTo>
                  <a:lnTo>
                    <a:pt x="1033653" y="75958"/>
                  </a:lnTo>
                  <a:lnTo>
                    <a:pt x="1033246" y="82562"/>
                  </a:lnTo>
                  <a:lnTo>
                    <a:pt x="1036218" y="84048"/>
                  </a:lnTo>
                  <a:lnTo>
                    <a:pt x="1047203" y="91338"/>
                  </a:lnTo>
                  <a:lnTo>
                    <a:pt x="1059180" y="91338"/>
                  </a:lnTo>
                  <a:lnTo>
                    <a:pt x="1062443" y="89141"/>
                  </a:lnTo>
                  <a:lnTo>
                    <a:pt x="1062850" y="82562"/>
                  </a:lnTo>
                  <a:close/>
                </a:path>
                <a:path extrusionOk="0" h="231139" w="9865360">
                  <a:moveTo>
                    <a:pt x="1121524" y="37960"/>
                  </a:moveTo>
                  <a:lnTo>
                    <a:pt x="1117968" y="36220"/>
                  </a:lnTo>
                  <a:lnTo>
                    <a:pt x="1114323" y="35471"/>
                  </a:lnTo>
                  <a:lnTo>
                    <a:pt x="1110843" y="35471"/>
                  </a:lnTo>
                  <a:lnTo>
                    <a:pt x="1099400" y="38303"/>
                  </a:lnTo>
                  <a:lnTo>
                    <a:pt x="1091996" y="45085"/>
                  </a:lnTo>
                  <a:lnTo>
                    <a:pt x="1091222" y="53238"/>
                  </a:lnTo>
                  <a:lnTo>
                    <a:pt x="1099693" y="60198"/>
                  </a:lnTo>
                  <a:lnTo>
                    <a:pt x="1103668" y="53238"/>
                  </a:lnTo>
                  <a:lnTo>
                    <a:pt x="1111681" y="50241"/>
                  </a:lnTo>
                  <a:lnTo>
                    <a:pt x="1119162" y="46672"/>
                  </a:lnTo>
                  <a:lnTo>
                    <a:pt x="1121524" y="37960"/>
                  </a:lnTo>
                  <a:close/>
                </a:path>
                <a:path extrusionOk="0" h="231139" w="9865360">
                  <a:moveTo>
                    <a:pt x="1224851" y="119545"/>
                  </a:moveTo>
                  <a:lnTo>
                    <a:pt x="1202677" y="119545"/>
                  </a:lnTo>
                  <a:lnTo>
                    <a:pt x="1202677" y="134289"/>
                  </a:lnTo>
                  <a:lnTo>
                    <a:pt x="1224851" y="134289"/>
                  </a:lnTo>
                  <a:lnTo>
                    <a:pt x="1224851" y="119545"/>
                  </a:lnTo>
                  <a:close/>
                </a:path>
                <a:path extrusionOk="0" h="231139" w="9865360">
                  <a:moveTo>
                    <a:pt x="1283893" y="8356"/>
                  </a:moveTo>
                  <a:lnTo>
                    <a:pt x="1280871" y="9105"/>
                  </a:lnTo>
                  <a:lnTo>
                    <a:pt x="1278267" y="9410"/>
                  </a:lnTo>
                  <a:lnTo>
                    <a:pt x="1269669" y="9410"/>
                  </a:lnTo>
                  <a:lnTo>
                    <a:pt x="1253528" y="0"/>
                  </a:lnTo>
                  <a:lnTo>
                    <a:pt x="1247178" y="0"/>
                  </a:lnTo>
                  <a:lnTo>
                    <a:pt x="1244942" y="0"/>
                  </a:lnTo>
                  <a:lnTo>
                    <a:pt x="1242428" y="292"/>
                  </a:lnTo>
                  <a:lnTo>
                    <a:pt x="1239520" y="977"/>
                  </a:lnTo>
                  <a:lnTo>
                    <a:pt x="1238504" y="8788"/>
                  </a:lnTo>
                  <a:lnTo>
                    <a:pt x="1242441" y="14020"/>
                  </a:lnTo>
                  <a:lnTo>
                    <a:pt x="1249781" y="16941"/>
                  </a:lnTo>
                  <a:lnTo>
                    <a:pt x="1258989" y="17856"/>
                  </a:lnTo>
                  <a:lnTo>
                    <a:pt x="1267917" y="17145"/>
                  </a:lnTo>
                  <a:lnTo>
                    <a:pt x="1275867" y="15163"/>
                  </a:lnTo>
                  <a:lnTo>
                    <a:pt x="1281620" y="12153"/>
                  </a:lnTo>
                  <a:lnTo>
                    <a:pt x="1283893" y="8356"/>
                  </a:lnTo>
                  <a:close/>
                </a:path>
                <a:path extrusionOk="0" h="231139" w="9865360">
                  <a:moveTo>
                    <a:pt x="1349997" y="112052"/>
                  </a:moveTo>
                  <a:lnTo>
                    <a:pt x="1327835" y="127038"/>
                  </a:lnTo>
                  <a:lnTo>
                    <a:pt x="1328851" y="127050"/>
                  </a:lnTo>
                  <a:lnTo>
                    <a:pt x="1336789" y="125971"/>
                  </a:lnTo>
                  <a:lnTo>
                    <a:pt x="1342783" y="122910"/>
                  </a:lnTo>
                  <a:lnTo>
                    <a:pt x="1347089" y="118173"/>
                  </a:lnTo>
                  <a:lnTo>
                    <a:pt x="1349997" y="112052"/>
                  </a:lnTo>
                  <a:close/>
                </a:path>
                <a:path extrusionOk="0" h="231139" w="9865360">
                  <a:moveTo>
                    <a:pt x="1386814" y="60198"/>
                  </a:moveTo>
                  <a:lnTo>
                    <a:pt x="1376400" y="60210"/>
                  </a:lnTo>
                  <a:lnTo>
                    <a:pt x="1364665" y="53060"/>
                  </a:lnTo>
                  <a:lnTo>
                    <a:pt x="1365034" y="61937"/>
                  </a:lnTo>
                  <a:lnTo>
                    <a:pt x="1365186" y="71005"/>
                  </a:lnTo>
                  <a:lnTo>
                    <a:pt x="1366964" y="78460"/>
                  </a:lnTo>
                  <a:lnTo>
                    <a:pt x="1372184" y="82562"/>
                  </a:lnTo>
                  <a:lnTo>
                    <a:pt x="1374838" y="75920"/>
                  </a:lnTo>
                  <a:lnTo>
                    <a:pt x="1379181" y="71031"/>
                  </a:lnTo>
                  <a:lnTo>
                    <a:pt x="1383677" y="66319"/>
                  </a:lnTo>
                  <a:lnTo>
                    <a:pt x="1386814" y="60198"/>
                  </a:lnTo>
                  <a:close/>
                </a:path>
                <a:path extrusionOk="0" h="231139" w="9865360">
                  <a:moveTo>
                    <a:pt x="1438452" y="101485"/>
                  </a:moveTo>
                  <a:lnTo>
                    <a:pt x="1431150" y="90043"/>
                  </a:lnTo>
                  <a:lnTo>
                    <a:pt x="1425981" y="101358"/>
                  </a:lnTo>
                  <a:lnTo>
                    <a:pt x="1415554" y="107556"/>
                  </a:lnTo>
                  <a:lnTo>
                    <a:pt x="1403718" y="112369"/>
                  </a:lnTo>
                  <a:lnTo>
                    <a:pt x="1394307" y="119545"/>
                  </a:lnTo>
                  <a:lnTo>
                    <a:pt x="1398371" y="125056"/>
                  </a:lnTo>
                  <a:lnTo>
                    <a:pt x="1403921" y="127317"/>
                  </a:lnTo>
                  <a:lnTo>
                    <a:pt x="1409725" y="127317"/>
                  </a:lnTo>
                  <a:lnTo>
                    <a:pt x="1423708" y="123367"/>
                  </a:lnTo>
                  <a:lnTo>
                    <a:pt x="1434630" y="113677"/>
                  </a:lnTo>
                  <a:lnTo>
                    <a:pt x="1438452" y="101485"/>
                  </a:lnTo>
                  <a:close/>
                </a:path>
                <a:path extrusionOk="0" h="231139" w="9865360">
                  <a:moveTo>
                    <a:pt x="1447304" y="201091"/>
                  </a:moveTo>
                  <a:lnTo>
                    <a:pt x="1444320" y="195872"/>
                  </a:lnTo>
                  <a:lnTo>
                    <a:pt x="1438363" y="192747"/>
                  </a:lnTo>
                  <a:lnTo>
                    <a:pt x="1430921" y="191706"/>
                  </a:lnTo>
                  <a:lnTo>
                    <a:pt x="1423492" y="192747"/>
                  </a:lnTo>
                  <a:lnTo>
                    <a:pt x="1417561" y="195872"/>
                  </a:lnTo>
                  <a:lnTo>
                    <a:pt x="1414627" y="201091"/>
                  </a:lnTo>
                  <a:lnTo>
                    <a:pt x="1416177" y="208381"/>
                  </a:lnTo>
                  <a:lnTo>
                    <a:pt x="1418209" y="208432"/>
                  </a:lnTo>
                  <a:lnTo>
                    <a:pt x="1424152" y="208432"/>
                  </a:lnTo>
                  <a:lnTo>
                    <a:pt x="1427632" y="207124"/>
                  </a:lnTo>
                  <a:lnTo>
                    <a:pt x="1432661" y="204520"/>
                  </a:lnTo>
                  <a:lnTo>
                    <a:pt x="1434223" y="203212"/>
                  </a:lnTo>
                  <a:lnTo>
                    <a:pt x="1438452" y="203212"/>
                  </a:lnTo>
                  <a:lnTo>
                    <a:pt x="1441107" y="204508"/>
                  </a:lnTo>
                  <a:lnTo>
                    <a:pt x="1445806" y="208381"/>
                  </a:lnTo>
                  <a:lnTo>
                    <a:pt x="1447304" y="201091"/>
                  </a:lnTo>
                  <a:close/>
                </a:path>
                <a:path extrusionOk="0" h="231139" w="9865360">
                  <a:moveTo>
                    <a:pt x="1519516" y="97307"/>
                  </a:moveTo>
                  <a:lnTo>
                    <a:pt x="1515275" y="94462"/>
                  </a:lnTo>
                  <a:lnTo>
                    <a:pt x="1508125" y="91617"/>
                  </a:lnTo>
                  <a:lnTo>
                    <a:pt x="1499387" y="89408"/>
                  </a:lnTo>
                  <a:lnTo>
                    <a:pt x="1490395" y="88531"/>
                  </a:lnTo>
                  <a:lnTo>
                    <a:pt x="1482813" y="88531"/>
                  </a:lnTo>
                  <a:lnTo>
                    <a:pt x="1476438" y="90792"/>
                  </a:lnTo>
                  <a:lnTo>
                    <a:pt x="1475181" y="97307"/>
                  </a:lnTo>
                  <a:lnTo>
                    <a:pt x="1482521" y="101358"/>
                  </a:lnTo>
                  <a:lnTo>
                    <a:pt x="1489684" y="105168"/>
                  </a:lnTo>
                  <a:lnTo>
                    <a:pt x="1496631" y="107975"/>
                  </a:lnTo>
                  <a:lnTo>
                    <a:pt x="1503273" y="109080"/>
                  </a:lnTo>
                  <a:lnTo>
                    <a:pt x="1509204" y="109080"/>
                  </a:lnTo>
                  <a:lnTo>
                    <a:pt x="1514690" y="105994"/>
                  </a:lnTo>
                  <a:lnTo>
                    <a:pt x="1519516" y="97307"/>
                  </a:lnTo>
                  <a:close/>
                </a:path>
                <a:path extrusionOk="0" h="231139" w="9865360">
                  <a:moveTo>
                    <a:pt x="1548853" y="67805"/>
                  </a:moveTo>
                  <a:lnTo>
                    <a:pt x="1542770" y="66675"/>
                  </a:lnTo>
                  <a:lnTo>
                    <a:pt x="1537982" y="66217"/>
                  </a:lnTo>
                  <a:lnTo>
                    <a:pt x="1534299" y="66217"/>
                  </a:lnTo>
                  <a:lnTo>
                    <a:pt x="1525790" y="66217"/>
                  </a:lnTo>
                  <a:lnTo>
                    <a:pt x="1523161" y="68694"/>
                  </a:lnTo>
                  <a:lnTo>
                    <a:pt x="1524736" y="73647"/>
                  </a:lnTo>
                  <a:lnTo>
                    <a:pt x="1528927" y="76111"/>
                  </a:lnTo>
                  <a:lnTo>
                    <a:pt x="1538833" y="76111"/>
                  </a:lnTo>
                  <a:lnTo>
                    <a:pt x="1544408" y="74002"/>
                  </a:lnTo>
                  <a:lnTo>
                    <a:pt x="1548853" y="67805"/>
                  </a:lnTo>
                  <a:close/>
                </a:path>
                <a:path extrusionOk="0" h="231139" w="9865360">
                  <a:moveTo>
                    <a:pt x="1762633" y="112052"/>
                  </a:moveTo>
                  <a:lnTo>
                    <a:pt x="1760969" y="111353"/>
                  </a:lnTo>
                  <a:lnTo>
                    <a:pt x="1759267" y="111048"/>
                  </a:lnTo>
                  <a:lnTo>
                    <a:pt x="1757591" y="111048"/>
                  </a:lnTo>
                  <a:lnTo>
                    <a:pt x="1747939" y="114325"/>
                  </a:lnTo>
                  <a:lnTo>
                    <a:pt x="1741335" y="121716"/>
                  </a:lnTo>
                  <a:lnTo>
                    <a:pt x="1740369" y="129590"/>
                  </a:lnTo>
                  <a:lnTo>
                    <a:pt x="1747647" y="134289"/>
                  </a:lnTo>
                  <a:lnTo>
                    <a:pt x="1750352" y="127825"/>
                  </a:lnTo>
                  <a:lnTo>
                    <a:pt x="1754746" y="122961"/>
                  </a:lnTo>
                  <a:lnTo>
                    <a:pt x="1759343" y="118211"/>
                  </a:lnTo>
                  <a:lnTo>
                    <a:pt x="1762633" y="112052"/>
                  </a:lnTo>
                  <a:close/>
                </a:path>
                <a:path extrusionOk="0" h="231139" w="9865360">
                  <a:moveTo>
                    <a:pt x="1864842" y="181140"/>
                  </a:moveTo>
                  <a:lnTo>
                    <a:pt x="1864398" y="175374"/>
                  </a:lnTo>
                  <a:lnTo>
                    <a:pt x="1858098" y="171399"/>
                  </a:lnTo>
                  <a:lnTo>
                    <a:pt x="1857438" y="178015"/>
                  </a:lnTo>
                  <a:lnTo>
                    <a:pt x="1851075" y="179158"/>
                  </a:lnTo>
                  <a:lnTo>
                    <a:pt x="1841639" y="179158"/>
                  </a:lnTo>
                  <a:lnTo>
                    <a:pt x="1833422" y="178828"/>
                  </a:lnTo>
                  <a:lnTo>
                    <a:pt x="1828838" y="178892"/>
                  </a:lnTo>
                  <a:lnTo>
                    <a:pt x="1828838" y="186944"/>
                  </a:lnTo>
                  <a:lnTo>
                    <a:pt x="1828838" y="208394"/>
                  </a:lnTo>
                  <a:lnTo>
                    <a:pt x="1838159" y="206540"/>
                  </a:lnTo>
                  <a:lnTo>
                    <a:pt x="1847786" y="201663"/>
                  </a:lnTo>
                  <a:lnTo>
                    <a:pt x="1856232" y="194792"/>
                  </a:lnTo>
                  <a:lnTo>
                    <a:pt x="1861997" y="186944"/>
                  </a:lnTo>
                  <a:lnTo>
                    <a:pt x="1864842" y="181140"/>
                  </a:lnTo>
                  <a:close/>
                </a:path>
                <a:path extrusionOk="0" h="231139" w="9865360">
                  <a:moveTo>
                    <a:pt x="2140089" y="141770"/>
                  </a:moveTo>
                  <a:lnTo>
                    <a:pt x="2137321" y="136652"/>
                  </a:lnTo>
                  <a:lnTo>
                    <a:pt x="2131403" y="133680"/>
                  </a:lnTo>
                  <a:lnTo>
                    <a:pt x="2123948" y="132715"/>
                  </a:lnTo>
                  <a:lnTo>
                    <a:pt x="2115705" y="132715"/>
                  </a:lnTo>
                  <a:lnTo>
                    <a:pt x="2107641" y="135978"/>
                  </a:lnTo>
                  <a:lnTo>
                    <a:pt x="2108822" y="141782"/>
                  </a:lnTo>
                  <a:lnTo>
                    <a:pt x="2117293" y="143725"/>
                  </a:lnTo>
                  <a:lnTo>
                    <a:pt x="2121497" y="149860"/>
                  </a:lnTo>
                  <a:lnTo>
                    <a:pt x="2133612" y="149860"/>
                  </a:lnTo>
                  <a:lnTo>
                    <a:pt x="2135708" y="149644"/>
                  </a:lnTo>
                  <a:lnTo>
                    <a:pt x="2138083" y="149161"/>
                  </a:lnTo>
                  <a:lnTo>
                    <a:pt x="2140089" y="141770"/>
                  </a:lnTo>
                  <a:close/>
                </a:path>
                <a:path extrusionOk="0" h="231139" w="9865360">
                  <a:moveTo>
                    <a:pt x="2378151" y="154749"/>
                  </a:moveTo>
                  <a:lnTo>
                    <a:pt x="2373820" y="141782"/>
                  </a:lnTo>
                  <a:lnTo>
                    <a:pt x="2364079" y="143103"/>
                  </a:lnTo>
                  <a:lnTo>
                    <a:pt x="2355761" y="145834"/>
                  </a:lnTo>
                  <a:lnTo>
                    <a:pt x="2349131" y="150228"/>
                  </a:lnTo>
                  <a:lnTo>
                    <a:pt x="2344420" y="156527"/>
                  </a:lnTo>
                  <a:lnTo>
                    <a:pt x="2345613" y="156387"/>
                  </a:lnTo>
                  <a:lnTo>
                    <a:pt x="2350668" y="156337"/>
                  </a:lnTo>
                  <a:lnTo>
                    <a:pt x="2361133" y="157086"/>
                  </a:lnTo>
                  <a:lnTo>
                    <a:pt x="2372029" y="157086"/>
                  </a:lnTo>
                  <a:lnTo>
                    <a:pt x="2378151" y="154749"/>
                  </a:lnTo>
                  <a:close/>
                </a:path>
                <a:path extrusionOk="0" h="231139" w="9865360">
                  <a:moveTo>
                    <a:pt x="2469134" y="180454"/>
                  </a:moveTo>
                  <a:lnTo>
                    <a:pt x="2466619" y="173786"/>
                  </a:lnTo>
                  <a:lnTo>
                    <a:pt x="2454973" y="171399"/>
                  </a:lnTo>
                  <a:lnTo>
                    <a:pt x="2450452" y="177292"/>
                  </a:lnTo>
                  <a:lnTo>
                    <a:pt x="2444165" y="181317"/>
                  </a:lnTo>
                  <a:lnTo>
                    <a:pt x="2439378" y="186944"/>
                  </a:lnTo>
                  <a:lnTo>
                    <a:pt x="2436215" y="190665"/>
                  </a:lnTo>
                  <a:lnTo>
                    <a:pt x="2433701" y="195097"/>
                  </a:lnTo>
                  <a:lnTo>
                    <a:pt x="2432774" y="201244"/>
                  </a:lnTo>
                  <a:lnTo>
                    <a:pt x="2434958" y="201701"/>
                  </a:lnTo>
                  <a:lnTo>
                    <a:pt x="2437104" y="201904"/>
                  </a:lnTo>
                  <a:lnTo>
                    <a:pt x="2439225" y="201904"/>
                  </a:lnTo>
                  <a:lnTo>
                    <a:pt x="2448242" y="200634"/>
                  </a:lnTo>
                  <a:lnTo>
                    <a:pt x="2456116" y="197269"/>
                  </a:lnTo>
                  <a:lnTo>
                    <a:pt x="2462276" y="192481"/>
                  </a:lnTo>
                  <a:lnTo>
                    <a:pt x="2466175" y="186944"/>
                  </a:lnTo>
                  <a:lnTo>
                    <a:pt x="2469134" y="180454"/>
                  </a:lnTo>
                  <a:close/>
                </a:path>
                <a:path extrusionOk="0" h="231139" w="9865360">
                  <a:moveTo>
                    <a:pt x="2484996" y="116535"/>
                  </a:moveTo>
                  <a:lnTo>
                    <a:pt x="2477058" y="112052"/>
                  </a:lnTo>
                  <a:lnTo>
                    <a:pt x="2477008" y="121843"/>
                  </a:lnTo>
                  <a:lnTo>
                    <a:pt x="2471483" y="130251"/>
                  </a:lnTo>
                  <a:lnTo>
                    <a:pt x="2468765" y="136994"/>
                  </a:lnTo>
                  <a:lnTo>
                    <a:pt x="2477058" y="141782"/>
                  </a:lnTo>
                  <a:lnTo>
                    <a:pt x="2480487" y="135356"/>
                  </a:lnTo>
                  <a:lnTo>
                    <a:pt x="2484640" y="125628"/>
                  </a:lnTo>
                  <a:lnTo>
                    <a:pt x="2484996" y="116535"/>
                  </a:lnTo>
                  <a:close/>
                </a:path>
                <a:path extrusionOk="0" h="231139" w="9865360">
                  <a:moveTo>
                    <a:pt x="2485377" y="79616"/>
                  </a:moveTo>
                  <a:lnTo>
                    <a:pt x="2483840" y="72351"/>
                  </a:lnTo>
                  <a:lnTo>
                    <a:pt x="2477058" y="67805"/>
                  </a:lnTo>
                  <a:lnTo>
                    <a:pt x="2477058" y="74942"/>
                  </a:lnTo>
                  <a:lnTo>
                    <a:pt x="2471039" y="76454"/>
                  </a:lnTo>
                  <a:lnTo>
                    <a:pt x="2469565" y="82550"/>
                  </a:lnTo>
                  <a:lnTo>
                    <a:pt x="2472423" y="87439"/>
                  </a:lnTo>
                  <a:lnTo>
                    <a:pt x="2475344" y="89331"/>
                  </a:lnTo>
                  <a:lnTo>
                    <a:pt x="2477884" y="89331"/>
                  </a:lnTo>
                  <a:lnTo>
                    <a:pt x="2482964" y="86360"/>
                  </a:lnTo>
                  <a:lnTo>
                    <a:pt x="2485377" y="79616"/>
                  </a:lnTo>
                  <a:close/>
                </a:path>
                <a:path extrusionOk="0" h="231139" w="9865360">
                  <a:moveTo>
                    <a:pt x="2521381" y="80683"/>
                  </a:moveTo>
                  <a:lnTo>
                    <a:pt x="2518206" y="73926"/>
                  </a:lnTo>
                  <a:lnTo>
                    <a:pt x="2512771" y="69850"/>
                  </a:lnTo>
                  <a:lnTo>
                    <a:pt x="2506230" y="68478"/>
                  </a:lnTo>
                  <a:lnTo>
                    <a:pt x="2499169" y="68478"/>
                  </a:lnTo>
                  <a:lnTo>
                    <a:pt x="2492260" y="73088"/>
                  </a:lnTo>
                  <a:lnTo>
                    <a:pt x="2491752" y="82562"/>
                  </a:lnTo>
                  <a:lnTo>
                    <a:pt x="2492832" y="82423"/>
                  </a:lnTo>
                  <a:lnTo>
                    <a:pt x="2493848" y="82359"/>
                  </a:lnTo>
                  <a:lnTo>
                    <a:pt x="2500122" y="82359"/>
                  </a:lnTo>
                  <a:lnTo>
                    <a:pt x="2514015" y="90119"/>
                  </a:lnTo>
                  <a:lnTo>
                    <a:pt x="2520531" y="90093"/>
                  </a:lnTo>
                  <a:lnTo>
                    <a:pt x="2521102" y="90055"/>
                  </a:lnTo>
                  <a:lnTo>
                    <a:pt x="2521381" y="80683"/>
                  </a:lnTo>
                  <a:close/>
                </a:path>
                <a:path extrusionOk="0" h="231139" w="9865360">
                  <a:moveTo>
                    <a:pt x="2536444" y="156146"/>
                  </a:moveTo>
                  <a:lnTo>
                    <a:pt x="2531808" y="150850"/>
                  </a:lnTo>
                  <a:lnTo>
                    <a:pt x="2523693" y="147929"/>
                  </a:lnTo>
                  <a:lnTo>
                    <a:pt x="2513622" y="147027"/>
                  </a:lnTo>
                  <a:lnTo>
                    <a:pt x="2503386" y="147777"/>
                  </a:lnTo>
                  <a:lnTo>
                    <a:pt x="2494140" y="149821"/>
                  </a:lnTo>
                  <a:lnTo>
                    <a:pt x="2487295" y="152844"/>
                  </a:lnTo>
                  <a:lnTo>
                    <a:pt x="2484285" y="156540"/>
                  </a:lnTo>
                  <a:lnTo>
                    <a:pt x="2488171" y="155625"/>
                  </a:lnTo>
                  <a:lnTo>
                    <a:pt x="2491536" y="155244"/>
                  </a:lnTo>
                  <a:lnTo>
                    <a:pt x="2501963" y="155244"/>
                  </a:lnTo>
                  <a:lnTo>
                    <a:pt x="2522550" y="164604"/>
                  </a:lnTo>
                  <a:lnTo>
                    <a:pt x="2531872" y="164604"/>
                  </a:lnTo>
                  <a:lnTo>
                    <a:pt x="2533878" y="164465"/>
                  </a:lnTo>
                  <a:lnTo>
                    <a:pt x="2536063" y="164134"/>
                  </a:lnTo>
                  <a:lnTo>
                    <a:pt x="2536444" y="156146"/>
                  </a:lnTo>
                  <a:close/>
                </a:path>
                <a:path extrusionOk="0" h="231139" w="9865360">
                  <a:moveTo>
                    <a:pt x="2595029" y="191211"/>
                  </a:moveTo>
                  <a:lnTo>
                    <a:pt x="2594851" y="188976"/>
                  </a:lnTo>
                  <a:lnTo>
                    <a:pt x="2594343" y="186944"/>
                  </a:lnTo>
                  <a:lnTo>
                    <a:pt x="2592235" y="178422"/>
                  </a:lnTo>
                  <a:lnTo>
                    <a:pt x="2584488" y="173520"/>
                  </a:lnTo>
                  <a:lnTo>
                    <a:pt x="2577541" y="173520"/>
                  </a:lnTo>
                  <a:lnTo>
                    <a:pt x="2571356" y="173520"/>
                  </a:lnTo>
                  <a:lnTo>
                    <a:pt x="2565793" y="177419"/>
                  </a:lnTo>
                  <a:lnTo>
                    <a:pt x="2565438" y="186156"/>
                  </a:lnTo>
                  <a:lnTo>
                    <a:pt x="2566365" y="186372"/>
                  </a:lnTo>
                  <a:lnTo>
                    <a:pt x="2568067" y="186944"/>
                  </a:lnTo>
                  <a:lnTo>
                    <a:pt x="2574747" y="189407"/>
                  </a:lnTo>
                  <a:lnTo>
                    <a:pt x="2579230" y="194322"/>
                  </a:lnTo>
                  <a:lnTo>
                    <a:pt x="2590355" y="194322"/>
                  </a:lnTo>
                  <a:lnTo>
                    <a:pt x="2592451" y="194119"/>
                  </a:lnTo>
                  <a:lnTo>
                    <a:pt x="2594800" y="193636"/>
                  </a:lnTo>
                  <a:lnTo>
                    <a:pt x="2595029" y="191211"/>
                  </a:lnTo>
                  <a:close/>
                </a:path>
                <a:path extrusionOk="0" h="231139" w="9865360">
                  <a:moveTo>
                    <a:pt x="2801023" y="23215"/>
                  </a:moveTo>
                  <a:lnTo>
                    <a:pt x="2796908" y="20332"/>
                  </a:lnTo>
                  <a:lnTo>
                    <a:pt x="2789821" y="17449"/>
                  </a:lnTo>
                  <a:lnTo>
                    <a:pt x="2781122" y="15240"/>
                  </a:lnTo>
                  <a:lnTo>
                    <a:pt x="2772143" y="14351"/>
                  </a:lnTo>
                  <a:lnTo>
                    <a:pt x="2764548" y="14351"/>
                  </a:lnTo>
                  <a:lnTo>
                    <a:pt x="2758173" y="16637"/>
                  </a:lnTo>
                  <a:lnTo>
                    <a:pt x="2757043" y="23215"/>
                  </a:lnTo>
                  <a:lnTo>
                    <a:pt x="2763520" y="24739"/>
                  </a:lnTo>
                  <a:lnTo>
                    <a:pt x="2770365" y="26987"/>
                  </a:lnTo>
                  <a:lnTo>
                    <a:pt x="2777477" y="29019"/>
                  </a:lnTo>
                  <a:lnTo>
                    <a:pt x="2784779" y="29908"/>
                  </a:lnTo>
                  <a:lnTo>
                    <a:pt x="2790164" y="29908"/>
                  </a:lnTo>
                  <a:lnTo>
                    <a:pt x="2795625" y="28232"/>
                  </a:lnTo>
                  <a:lnTo>
                    <a:pt x="2801023" y="23215"/>
                  </a:lnTo>
                  <a:close/>
                </a:path>
                <a:path extrusionOk="0" h="231139" w="9865360">
                  <a:moveTo>
                    <a:pt x="3081032" y="171399"/>
                  </a:moveTo>
                  <a:lnTo>
                    <a:pt x="3075762" y="167563"/>
                  </a:lnTo>
                  <a:lnTo>
                    <a:pt x="3071330" y="166116"/>
                  </a:lnTo>
                  <a:lnTo>
                    <a:pt x="3067824" y="166116"/>
                  </a:lnTo>
                  <a:lnTo>
                    <a:pt x="3062401" y="166116"/>
                  </a:lnTo>
                  <a:lnTo>
                    <a:pt x="3059188" y="169595"/>
                  </a:lnTo>
                  <a:lnTo>
                    <a:pt x="3057791" y="176542"/>
                  </a:lnTo>
                  <a:lnTo>
                    <a:pt x="3059595" y="180022"/>
                  </a:lnTo>
                  <a:lnTo>
                    <a:pt x="3067939" y="180022"/>
                  </a:lnTo>
                  <a:lnTo>
                    <a:pt x="3073501" y="177761"/>
                  </a:lnTo>
                  <a:lnTo>
                    <a:pt x="3081032" y="171399"/>
                  </a:lnTo>
                  <a:close/>
                </a:path>
                <a:path extrusionOk="0" h="231139" w="9865360">
                  <a:moveTo>
                    <a:pt x="3375723" y="977"/>
                  </a:moveTo>
                  <a:lnTo>
                    <a:pt x="3368167" y="622"/>
                  </a:lnTo>
                  <a:lnTo>
                    <a:pt x="3364585" y="622"/>
                  </a:lnTo>
                  <a:lnTo>
                    <a:pt x="3354882" y="1206"/>
                  </a:lnTo>
                  <a:lnTo>
                    <a:pt x="3346881" y="3454"/>
                  </a:lnTo>
                  <a:lnTo>
                    <a:pt x="3341293" y="8128"/>
                  </a:lnTo>
                  <a:lnTo>
                    <a:pt x="3338830" y="15963"/>
                  </a:lnTo>
                  <a:lnTo>
                    <a:pt x="3346081" y="16256"/>
                  </a:lnTo>
                  <a:lnTo>
                    <a:pt x="3349523" y="16256"/>
                  </a:lnTo>
                  <a:lnTo>
                    <a:pt x="3359378" y="15684"/>
                  </a:lnTo>
                  <a:lnTo>
                    <a:pt x="3367506" y="13474"/>
                  </a:lnTo>
                  <a:lnTo>
                    <a:pt x="3373196" y="8826"/>
                  </a:lnTo>
                  <a:lnTo>
                    <a:pt x="3375723" y="977"/>
                  </a:lnTo>
                  <a:close/>
                </a:path>
                <a:path extrusionOk="0" h="231139" w="9865360">
                  <a:moveTo>
                    <a:pt x="3522992" y="30708"/>
                  </a:moveTo>
                  <a:lnTo>
                    <a:pt x="3486175" y="30708"/>
                  </a:lnTo>
                  <a:lnTo>
                    <a:pt x="3486442" y="40843"/>
                  </a:lnTo>
                  <a:lnTo>
                    <a:pt x="3482721" y="46951"/>
                  </a:lnTo>
                  <a:lnTo>
                    <a:pt x="3478695" y="53060"/>
                  </a:lnTo>
                  <a:lnTo>
                    <a:pt x="3484080" y="53111"/>
                  </a:lnTo>
                  <a:lnTo>
                    <a:pt x="3489693" y="53365"/>
                  </a:lnTo>
                  <a:lnTo>
                    <a:pt x="3495027" y="53365"/>
                  </a:lnTo>
                  <a:lnTo>
                    <a:pt x="3506990" y="52641"/>
                  </a:lnTo>
                  <a:lnTo>
                    <a:pt x="3516579" y="49555"/>
                  </a:lnTo>
                  <a:lnTo>
                    <a:pt x="3522383" y="42710"/>
                  </a:lnTo>
                  <a:lnTo>
                    <a:pt x="3522992" y="30708"/>
                  </a:lnTo>
                  <a:close/>
                </a:path>
                <a:path extrusionOk="0" h="231139" w="9865360">
                  <a:moveTo>
                    <a:pt x="3701885" y="127279"/>
                  </a:moveTo>
                  <a:lnTo>
                    <a:pt x="3699700" y="122199"/>
                  </a:lnTo>
                  <a:lnTo>
                    <a:pt x="3694646" y="119100"/>
                  </a:lnTo>
                  <a:lnTo>
                    <a:pt x="3688359" y="118059"/>
                  </a:lnTo>
                  <a:lnTo>
                    <a:pt x="3682250" y="118059"/>
                  </a:lnTo>
                  <a:lnTo>
                    <a:pt x="3676624" y="120967"/>
                  </a:lnTo>
                  <a:lnTo>
                    <a:pt x="3677843" y="127038"/>
                  </a:lnTo>
                  <a:lnTo>
                    <a:pt x="3682136" y="127381"/>
                  </a:lnTo>
                  <a:lnTo>
                    <a:pt x="3686479" y="127952"/>
                  </a:lnTo>
                  <a:lnTo>
                    <a:pt x="3684981" y="134289"/>
                  </a:lnTo>
                  <a:lnTo>
                    <a:pt x="3699624" y="134289"/>
                  </a:lnTo>
                  <a:lnTo>
                    <a:pt x="3701885" y="127279"/>
                  </a:lnTo>
                  <a:close/>
                </a:path>
                <a:path extrusionOk="0" h="231139" w="9865360">
                  <a:moveTo>
                    <a:pt x="4216374" y="186944"/>
                  </a:moveTo>
                  <a:lnTo>
                    <a:pt x="4188536" y="186944"/>
                  </a:lnTo>
                  <a:lnTo>
                    <a:pt x="4191330" y="190779"/>
                  </a:lnTo>
                  <a:lnTo>
                    <a:pt x="4195800" y="192430"/>
                  </a:lnTo>
                  <a:lnTo>
                    <a:pt x="4206036" y="192430"/>
                  </a:lnTo>
                  <a:lnTo>
                    <a:pt x="4211904" y="190360"/>
                  </a:lnTo>
                  <a:lnTo>
                    <a:pt x="4216374" y="186944"/>
                  </a:lnTo>
                  <a:close/>
                </a:path>
                <a:path extrusionOk="0" h="231139" w="9865360">
                  <a:moveTo>
                    <a:pt x="4222788" y="178879"/>
                  </a:moveTo>
                  <a:lnTo>
                    <a:pt x="4221315" y="179120"/>
                  </a:lnTo>
                  <a:lnTo>
                    <a:pt x="4219994" y="179222"/>
                  </a:lnTo>
                  <a:lnTo>
                    <a:pt x="4213098" y="179222"/>
                  </a:lnTo>
                  <a:lnTo>
                    <a:pt x="4199813" y="170027"/>
                  </a:lnTo>
                  <a:lnTo>
                    <a:pt x="4194238" y="170027"/>
                  </a:lnTo>
                  <a:lnTo>
                    <a:pt x="4191914" y="170027"/>
                  </a:lnTo>
                  <a:lnTo>
                    <a:pt x="4189196" y="170421"/>
                  </a:lnTo>
                  <a:lnTo>
                    <a:pt x="4185907" y="171386"/>
                  </a:lnTo>
                  <a:lnTo>
                    <a:pt x="4184891" y="178498"/>
                  </a:lnTo>
                  <a:lnTo>
                    <a:pt x="4186059" y="183565"/>
                  </a:lnTo>
                  <a:lnTo>
                    <a:pt x="4188523" y="186931"/>
                  </a:lnTo>
                  <a:lnTo>
                    <a:pt x="4216362" y="186931"/>
                  </a:lnTo>
                  <a:lnTo>
                    <a:pt x="4219245" y="184734"/>
                  </a:lnTo>
                  <a:lnTo>
                    <a:pt x="4221556" y="181991"/>
                  </a:lnTo>
                  <a:lnTo>
                    <a:pt x="4222788" y="178879"/>
                  </a:lnTo>
                  <a:close/>
                </a:path>
                <a:path extrusionOk="0" h="231139" w="9865360">
                  <a:moveTo>
                    <a:pt x="4577880" y="30657"/>
                  </a:moveTo>
                  <a:lnTo>
                    <a:pt x="4574578" y="18110"/>
                  </a:lnTo>
                  <a:lnTo>
                    <a:pt x="4571619" y="18110"/>
                  </a:lnTo>
                  <a:lnTo>
                    <a:pt x="4570603" y="18110"/>
                  </a:lnTo>
                  <a:lnTo>
                    <a:pt x="4569625" y="19570"/>
                  </a:lnTo>
                  <a:lnTo>
                    <a:pt x="4567415" y="30746"/>
                  </a:lnTo>
                  <a:lnTo>
                    <a:pt x="4570692" y="43065"/>
                  </a:lnTo>
                  <a:lnTo>
                    <a:pt x="4574692" y="43065"/>
                  </a:lnTo>
                  <a:lnTo>
                    <a:pt x="4575695" y="41592"/>
                  </a:lnTo>
                  <a:lnTo>
                    <a:pt x="4577880" y="30657"/>
                  </a:lnTo>
                  <a:close/>
                </a:path>
                <a:path extrusionOk="0" h="231139" w="9865360">
                  <a:moveTo>
                    <a:pt x="4620412" y="119545"/>
                  </a:moveTo>
                  <a:lnTo>
                    <a:pt x="4614532" y="116306"/>
                  </a:lnTo>
                  <a:lnTo>
                    <a:pt x="4612564" y="109067"/>
                  </a:lnTo>
                  <a:lnTo>
                    <a:pt x="4610849" y="101511"/>
                  </a:lnTo>
                  <a:lnTo>
                    <a:pt x="4605756" y="97307"/>
                  </a:lnTo>
                  <a:lnTo>
                    <a:pt x="4604169" y="106807"/>
                  </a:lnTo>
                  <a:lnTo>
                    <a:pt x="4605540" y="116903"/>
                  </a:lnTo>
                  <a:lnTo>
                    <a:pt x="4608969" y="124929"/>
                  </a:lnTo>
                  <a:lnTo>
                    <a:pt x="4613592" y="128206"/>
                  </a:lnTo>
                  <a:lnTo>
                    <a:pt x="4615904" y="128206"/>
                  </a:lnTo>
                  <a:lnTo>
                    <a:pt x="4618317" y="125742"/>
                  </a:lnTo>
                  <a:lnTo>
                    <a:pt x="4620412" y="119545"/>
                  </a:lnTo>
                  <a:close/>
                </a:path>
                <a:path extrusionOk="0" h="231139" w="9865360">
                  <a:moveTo>
                    <a:pt x="5090960" y="186944"/>
                  </a:moveTo>
                  <a:lnTo>
                    <a:pt x="5063604" y="186944"/>
                  </a:lnTo>
                  <a:lnTo>
                    <a:pt x="5066766" y="188823"/>
                  </a:lnTo>
                  <a:lnTo>
                    <a:pt x="5070830" y="189661"/>
                  </a:lnTo>
                  <a:lnTo>
                    <a:pt x="5080216" y="189661"/>
                  </a:lnTo>
                  <a:lnTo>
                    <a:pt x="5085600" y="188683"/>
                  </a:lnTo>
                  <a:lnTo>
                    <a:pt x="5090960" y="186944"/>
                  </a:lnTo>
                  <a:close/>
                </a:path>
                <a:path extrusionOk="0" h="231139" w="9865360">
                  <a:moveTo>
                    <a:pt x="5121364" y="164134"/>
                  </a:moveTo>
                  <a:lnTo>
                    <a:pt x="5116106" y="162052"/>
                  </a:lnTo>
                  <a:lnTo>
                    <a:pt x="5110137" y="160997"/>
                  </a:lnTo>
                  <a:lnTo>
                    <a:pt x="5104041" y="160997"/>
                  </a:lnTo>
                  <a:lnTo>
                    <a:pt x="5091354" y="162534"/>
                  </a:lnTo>
                  <a:lnTo>
                    <a:pt x="5079416" y="167195"/>
                  </a:lnTo>
                  <a:lnTo>
                    <a:pt x="5069383" y="175044"/>
                  </a:lnTo>
                  <a:lnTo>
                    <a:pt x="5062398" y="186143"/>
                  </a:lnTo>
                  <a:lnTo>
                    <a:pt x="5063591" y="186931"/>
                  </a:lnTo>
                  <a:lnTo>
                    <a:pt x="5090947" y="186931"/>
                  </a:lnTo>
                  <a:lnTo>
                    <a:pt x="5100574" y="182981"/>
                  </a:lnTo>
                  <a:lnTo>
                    <a:pt x="5109349" y="177660"/>
                  </a:lnTo>
                  <a:lnTo>
                    <a:pt x="5116538" y="171272"/>
                  </a:lnTo>
                  <a:lnTo>
                    <a:pt x="5121364" y="164134"/>
                  </a:lnTo>
                  <a:close/>
                </a:path>
                <a:path extrusionOk="0" h="231139" w="9865360">
                  <a:moveTo>
                    <a:pt x="5283378" y="30708"/>
                  </a:moveTo>
                  <a:lnTo>
                    <a:pt x="5276989" y="25539"/>
                  </a:lnTo>
                  <a:lnTo>
                    <a:pt x="5270792" y="22021"/>
                  </a:lnTo>
                  <a:lnTo>
                    <a:pt x="5264797" y="20002"/>
                  </a:lnTo>
                  <a:lnTo>
                    <a:pt x="5258968" y="19367"/>
                  </a:lnTo>
                  <a:lnTo>
                    <a:pt x="5237759" y="27330"/>
                  </a:lnTo>
                  <a:lnTo>
                    <a:pt x="5218150" y="45872"/>
                  </a:lnTo>
                  <a:lnTo>
                    <a:pt x="5199291" y="66967"/>
                  </a:lnTo>
                  <a:lnTo>
                    <a:pt x="5180368" y="82550"/>
                  </a:lnTo>
                  <a:lnTo>
                    <a:pt x="5191341" y="86360"/>
                  </a:lnTo>
                  <a:lnTo>
                    <a:pt x="5194998" y="97307"/>
                  </a:lnTo>
                  <a:lnTo>
                    <a:pt x="5225224" y="88925"/>
                  </a:lnTo>
                  <a:lnTo>
                    <a:pt x="5248592" y="73558"/>
                  </a:lnTo>
                  <a:lnTo>
                    <a:pt x="5267274" y="53416"/>
                  </a:lnTo>
                  <a:lnTo>
                    <a:pt x="5283378" y="30708"/>
                  </a:lnTo>
                  <a:close/>
                </a:path>
                <a:path extrusionOk="0" h="231139" w="9865360">
                  <a:moveTo>
                    <a:pt x="5303367" y="78308"/>
                  </a:moveTo>
                  <a:lnTo>
                    <a:pt x="5301323" y="71640"/>
                  </a:lnTo>
                  <a:lnTo>
                    <a:pt x="5290871" y="67805"/>
                  </a:lnTo>
                  <a:lnTo>
                    <a:pt x="5288178" y="82524"/>
                  </a:lnTo>
                  <a:lnTo>
                    <a:pt x="5291125" y="87439"/>
                  </a:lnTo>
                  <a:lnTo>
                    <a:pt x="5294846" y="87439"/>
                  </a:lnTo>
                  <a:lnTo>
                    <a:pt x="5300154" y="84632"/>
                  </a:lnTo>
                  <a:lnTo>
                    <a:pt x="5303367" y="78308"/>
                  </a:lnTo>
                  <a:close/>
                </a:path>
                <a:path extrusionOk="0" h="231139" w="9865360">
                  <a:moveTo>
                    <a:pt x="5407101" y="94437"/>
                  </a:moveTo>
                  <a:lnTo>
                    <a:pt x="5401348" y="90043"/>
                  </a:lnTo>
                  <a:lnTo>
                    <a:pt x="5398998" y="96380"/>
                  </a:lnTo>
                  <a:lnTo>
                    <a:pt x="5395950" y="102298"/>
                  </a:lnTo>
                  <a:lnTo>
                    <a:pt x="5395607" y="107594"/>
                  </a:lnTo>
                  <a:lnTo>
                    <a:pt x="5401348" y="112052"/>
                  </a:lnTo>
                  <a:lnTo>
                    <a:pt x="5403710" y="105651"/>
                  </a:lnTo>
                  <a:lnTo>
                    <a:pt x="5406758" y="99707"/>
                  </a:lnTo>
                  <a:lnTo>
                    <a:pt x="5407101" y="94437"/>
                  </a:lnTo>
                  <a:close/>
                </a:path>
                <a:path extrusionOk="0" h="231139" w="9865360">
                  <a:moveTo>
                    <a:pt x="5644477" y="30708"/>
                  </a:moveTo>
                  <a:lnTo>
                    <a:pt x="5642851" y="30670"/>
                  </a:lnTo>
                  <a:lnTo>
                    <a:pt x="5631281" y="30670"/>
                  </a:lnTo>
                  <a:lnTo>
                    <a:pt x="5625350" y="36639"/>
                  </a:lnTo>
                  <a:lnTo>
                    <a:pt x="5622328" y="45453"/>
                  </a:lnTo>
                  <a:lnTo>
                    <a:pt x="5623344" y="45466"/>
                  </a:lnTo>
                  <a:lnTo>
                    <a:pt x="5631256" y="44386"/>
                  </a:lnTo>
                  <a:lnTo>
                    <a:pt x="5637238" y="41363"/>
                  </a:lnTo>
                  <a:lnTo>
                    <a:pt x="5641556" y="36703"/>
                  </a:lnTo>
                  <a:lnTo>
                    <a:pt x="5644477" y="30708"/>
                  </a:lnTo>
                  <a:close/>
                </a:path>
                <a:path extrusionOk="0" h="231139" w="9865360">
                  <a:moveTo>
                    <a:pt x="5990666" y="127025"/>
                  </a:moveTo>
                  <a:lnTo>
                    <a:pt x="5975947" y="127025"/>
                  </a:lnTo>
                  <a:lnTo>
                    <a:pt x="5975947" y="141770"/>
                  </a:lnTo>
                  <a:lnTo>
                    <a:pt x="5990666" y="141770"/>
                  </a:lnTo>
                  <a:lnTo>
                    <a:pt x="5990666" y="127025"/>
                  </a:lnTo>
                  <a:close/>
                </a:path>
                <a:path extrusionOk="0" h="231139" w="9865360">
                  <a:moveTo>
                    <a:pt x="5998121" y="74942"/>
                  </a:moveTo>
                  <a:lnTo>
                    <a:pt x="5968479" y="74942"/>
                  </a:lnTo>
                  <a:lnTo>
                    <a:pt x="5968479" y="90043"/>
                  </a:lnTo>
                  <a:lnTo>
                    <a:pt x="5998121" y="90043"/>
                  </a:lnTo>
                  <a:lnTo>
                    <a:pt x="5998121" y="74942"/>
                  </a:lnTo>
                  <a:close/>
                </a:path>
                <a:path extrusionOk="0" h="231139" w="9865360">
                  <a:moveTo>
                    <a:pt x="6455245" y="207759"/>
                  </a:moveTo>
                  <a:lnTo>
                    <a:pt x="6454775" y="201244"/>
                  </a:lnTo>
                  <a:lnTo>
                    <a:pt x="6450508" y="196684"/>
                  </a:lnTo>
                  <a:lnTo>
                    <a:pt x="6442786" y="193865"/>
                  </a:lnTo>
                  <a:lnTo>
                    <a:pt x="6435509" y="193865"/>
                  </a:lnTo>
                  <a:lnTo>
                    <a:pt x="6426619" y="193865"/>
                  </a:lnTo>
                  <a:lnTo>
                    <a:pt x="6418402" y="198056"/>
                  </a:lnTo>
                  <a:lnTo>
                    <a:pt x="6417919" y="208394"/>
                  </a:lnTo>
                  <a:lnTo>
                    <a:pt x="6419545" y="207784"/>
                  </a:lnTo>
                  <a:lnTo>
                    <a:pt x="6421539" y="207556"/>
                  </a:lnTo>
                  <a:lnTo>
                    <a:pt x="6426975" y="207556"/>
                  </a:lnTo>
                  <a:lnTo>
                    <a:pt x="6441643" y="209423"/>
                  </a:lnTo>
                  <a:lnTo>
                    <a:pt x="6450876" y="209423"/>
                  </a:lnTo>
                  <a:lnTo>
                    <a:pt x="6455245" y="207759"/>
                  </a:lnTo>
                  <a:close/>
                </a:path>
                <a:path extrusionOk="0" h="231139" w="9865360">
                  <a:moveTo>
                    <a:pt x="6557797" y="171386"/>
                  </a:moveTo>
                  <a:lnTo>
                    <a:pt x="6550876" y="167360"/>
                  </a:lnTo>
                  <a:lnTo>
                    <a:pt x="6545999" y="165849"/>
                  </a:lnTo>
                  <a:lnTo>
                    <a:pt x="6542748" y="165849"/>
                  </a:lnTo>
                  <a:lnTo>
                    <a:pt x="6537973" y="165849"/>
                  </a:lnTo>
                  <a:lnTo>
                    <a:pt x="6536728" y="169100"/>
                  </a:lnTo>
                  <a:lnTo>
                    <a:pt x="6538785" y="175590"/>
                  </a:lnTo>
                  <a:lnTo>
                    <a:pt x="6542087" y="178841"/>
                  </a:lnTo>
                  <a:lnTo>
                    <a:pt x="6549784" y="178841"/>
                  </a:lnTo>
                  <a:lnTo>
                    <a:pt x="6553771" y="176872"/>
                  </a:lnTo>
                  <a:lnTo>
                    <a:pt x="6557797" y="171386"/>
                  </a:lnTo>
                  <a:close/>
                </a:path>
                <a:path extrusionOk="0" h="231139" w="9865360">
                  <a:moveTo>
                    <a:pt x="6595580" y="124307"/>
                  </a:moveTo>
                  <a:lnTo>
                    <a:pt x="6594602" y="112052"/>
                  </a:lnTo>
                  <a:lnTo>
                    <a:pt x="6591262" y="113080"/>
                  </a:lnTo>
                  <a:lnTo>
                    <a:pt x="6588506" y="113499"/>
                  </a:lnTo>
                  <a:lnTo>
                    <a:pt x="6580721" y="113499"/>
                  </a:lnTo>
                  <a:lnTo>
                    <a:pt x="6567678" y="104470"/>
                  </a:lnTo>
                  <a:lnTo>
                    <a:pt x="6562230" y="104470"/>
                  </a:lnTo>
                  <a:lnTo>
                    <a:pt x="6560896" y="104470"/>
                  </a:lnTo>
                  <a:lnTo>
                    <a:pt x="6559423" y="104609"/>
                  </a:lnTo>
                  <a:lnTo>
                    <a:pt x="6557797" y="104914"/>
                  </a:lnTo>
                  <a:lnTo>
                    <a:pt x="6557873" y="123215"/>
                  </a:lnTo>
                  <a:lnTo>
                    <a:pt x="6562649" y="136931"/>
                  </a:lnTo>
                  <a:lnTo>
                    <a:pt x="6572390" y="145694"/>
                  </a:lnTo>
                  <a:lnTo>
                    <a:pt x="6587376" y="149161"/>
                  </a:lnTo>
                  <a:lnTo>
                    <a:pt x="6588023" y="138861"/>
                  </a:lnTo>
                  <a:lnTo>
                    <a:pt x="6592075" y="131902"/>
                  </a:lnTo>
                  <a:lnTo>
                    <a:pt x="6595580" y="124307"/>
                  </a:lnTo>
                  <a:close/>
                </a:path>
                <a:path extrusionOk="0" h="231139" w="9865360">
                  <a:moveTo>
                    <a:pt x="6624409" y="87274"/>
                  </a:moveTo>
                  <a:lnTo>
                    <a:pt x="6624218" y="74955"/>
                  </a:lnTo>
                  <a:lnTo>
                    <a:pt x="6610363" y="78066"/>
                  </a:lnTo>
                  <a:lnTo>
                    <a:pt x="6600520" y="85305"/>
                  </a:lnTo>
                  <a:lnTo>
                    <a:pt x="6597002" y="94869"/>
                  </a:lnTo>
                  <a:lnTo>
                    <a:pt x="6602095" y="104914"/>
                  </a:lnTo>
                  <a:lnTo>
                    <a:pt x="6603543" y="105079"/>
                  </a:lnTo>
                  <a:lnTo>
                    <a:pt x="6604914" y="105156"/>
                  </a:lnTo>
                  <a:lnTo>
                    <a:pt x="6606210" y="105156"/>
                  </a:lnTo>
                  <a:lnTo>
                    <a:pt x="6615963" y="102971"/>
                  </a:lnTo>
                  <a:lnTo>
                    <a:pt x="6621843" y="96812"/>
                  </a:lnTo>
                  <a:lnTo>
                    <a:pt x="6624409" y="87274"/>
                  </a:lnTo>
                  <a:close/>
                </a:path>
                <a:path extrusionOk="0" h="231139" w="9865360">
                  <a:moveTo>
                    <a:pt x="6764109" y="149161"/>
                  </a:moveTo>
                  <a:lnTo>
                    <a:pt x="6753212" y="151206"/>
                  </a:lnTo>
                  <a:lnTo>
                    <a:pt x="6743230" y="154139"/>
                  </a:lnTo>
                  <a:lnTo>
                    <a:pt x="6736334" y="160147"/>
                  </a:lnTo>
                  <a:lnTo>
                    <a:pt x="6734696" y="171399"/>
                  </a:lnTo>
                  <a:lnTo>
                    <a:pt x="6736524" y="171500"/>
                  </a:lnTo>
                  <a:lnTo>
                    <a:pt x="6737388" y="171500"/>
                  </a:lnTo>
                  <a:lnTo>
                    <a:pt x="6747561" y="169468"/>
                  </a:lnTo>
                  <a:lnTo>
                    <a:pt x="6754584" y="164223"/>
                  </a:lnTo>
                  <a:lnTo>
                    <a:pt x="6759676" y="157035"/>
                  </a:lnTo>
                  <a:lnTo>
                    <a:pt x="6764109" y="149161"/>
                  </a:lnTo>
                  <a:close/>
                </a:path>
                <a:path extrusionOk="0" h="231139" w="9865360">
                  <a:moveTo>
                    <a:pt x="6977532" y="90043"/>
                  </a:moveTo>
                  <a:lnTo>
                    <a:pt x="6974484" y="90792"/>
                  </a:lnTo>
                  <a:lnTo>
                    <a:pt x="6971627" y="91097"/>
                  </a:lnTo>
                  <a:lnTo>
                    <a:pt x="6962978" y="91097"/>
                  </a:lnTo>
                  <a:lnTo>
                    <a:pt x="6957911" y="89585"/>
                  </a:lnTo>
                  <a:lnTo>
                    <a:pt x="6949249" y="86575"/>
                  </a:lnTo>
                  <a:lnTo>
                    <a:pt x="6945668" y="85064"/>
                  </a:lnTo>
                  <a:lnTo>
                    <a:pt x="6942696" y="85064"/>
                  </a:lnTo>
                  <a:lnTo>
                    <a:pt x="6938645" y="85064"/>
                  </a:lnTo>
                  <a:lnTo>
                    <a:pt x="6935724" y="87871"/>
                  </a:lnTo>
                  <a:lnTo>
                    <a:pt x="6933565" y="97307"/>
                  </a:lnTo>
                  <a:lnTo>
                    <a:pt x="6937959" y="101993"/>
                  </a:lnTo>
                  <a:lnTo>
                    <a:pt x="6947675" y="105105"/>
                  </a:lnTo>
                  <a:lnTo>
                    <a:pt x="6956869" y="105105"/>
                  </a:lnTo>
                  <a:lnTo>
                    <a:pt x="6964616" y="104279"/>
                  </a:lnTo>
                  <a:lnTo>
                    <a:pt x="6971208" y="101638"/>
                  </a:lnTo>
                  <a:lnTo>
                    <a:pt x="6975805" y="96977"/>
                  </a:lnTo>
                  <a:lnTo>
                    <a:pt x="6977532" y="90043"/>
                  </a:lnTo>
                  <a:close/>
                </a:path>
                <a:path extrusionOk="0" h="231139" w="9865360">
                  <a:moveTo>
                    <a:pt x="6981850" y="142468"/>
                  </a:moveTo>
                  <a:lnTo>
                    <a:pt x="6981647" y="141757"/>
                  </a:lnTo>
                  <a:lnTo>
                    <a:pt x="6980555" y="137795"/>
                  </a:lnTo>
                  <a:lnTo>
                    <a:pt x="6975576" y="135026"/>
                  </a:lnTo>
                  <a:lnTo>
                    <a:pt x="6968757" y="134124"/>
                  </a:lnTo>
                  <a:lnTo>
                    <a:pt x="6961733" y="134124"/>
                  </a:lnTo>
                  <a:lnTo>
                    <a:pt x="6954723" y="136753"/>
                  </a:lnTo>
                  <a:lnTo>
                    <a:pt x="6955701" y="141782"/>
                  </a:lnTo>
                  <a:lnTo>
                    <a:pt x="6955828" y="141757"/>
                  </a:lnTo>
                  <a:lnTo>
                    <a:pt x="6960349" y="142544"/>
                  </a:lnTo>
                  <a:lnTo>
                    <a:pt x="6968299" y="144462"/>
                  </a:lnTo>
                  <a:lnTo>
                    <a:pt x="6975449" y="146862"/>
                  </a:lnTo>
                  <a:lnTo>
                    <a:pt x="6977608" y="149098"/>
                  </a:lnTo>
                  <a:lnTo>
                    <a:pt x="6981850" y="142468"/>
                  </a:lnTo>
                  <a:close/>
                </a:path>
                <a:path extrusionOk="0" h="231139" w="9865360">
                  <a:moveTo>
                    <a:pt x="7059219" y="66116"/>
                  </a:moveTo>
                  <a:lnTo>
                    <a:pt x="7058342" y="58635"/>
                  </a:lnTo>
                  <a:lnTo>
                    <a:pt x="7055967" y="52654"/>
                  </a:lnTo>
                  <a:lnTo>
                    <a:pt x="7051929" y="48348"/>
                  </a:lnTo>
                  <a:lnTo>
                    <a:pt x="7049821" y="46850"/>
                  </a:lnTo>
                  <a:lnTo>
                    <a:pt x="7047217" y="45872"/>
                  </a:lnTo>
                  <a:lnTo>
                    <a:pt x="7044055" y="45453"/>
                  </a:lnTo>
                  <a:lnTo>
                    <a:pt x="7040854" y="53479"/>
                  </a:lnTo>
                  <a:lnTo>
                    <a:pt x="7034530" y="58254"/>
                  </a:lnTo>
                  <a:lnTo>
                    <a:pt x="7029297" y="64008"/>
                  </a:lnTo>
                  <a:lnTo>
                    <a:pt x="7029374" y="74955"/>
                  </a:lnTo>
                  <a:lnTo>
                    <a:pt x="7039178" y="74955"/>
                  </a:lnTo>
                  <a:lnTo>
                    <a:pt x="7042264" y="68262"/>
                  </a:lnTo>
                  <a:lnTo>
                    <a:pt x="7045426" y="61595"/>
                  </a:lnTo>
                  <a:lnTo>
                    <a:pt x="7046239" y="59931"/>
                  </a:lnTo>
                  <a:lnTo>
                    <a:pt x="7045439" y="61595"/>
                  </a:lnTo>
                  <a:lnTo>
                    <a:pt x="7042277" y="68262"/>
                  </a:lnTo>
                  <a:lnTo>
                    <a:pt x="7039178" y="74955"/>
                  </a:lnTo>
                  <a:lnTo>
                    <a:pt x="7058711" y="74955"/>
                  </a:lnTo>
                  <a:lnTo>
                    <a:pt x="7059219" y="66116"/>
                  </a:lnTo>
                  <a:close/>
                </a:path>
                <a:path extrusionOk="0" h="231139" w="9865360">
                  <a:moveTo>
                    <a:pt x="7073379" y="104914"/>
                  </a:moveTo>
                  <a:lnTo>
                    <a:pt x="7064642" y="101028"/>
                  </a:lnTo>
                  <a:lnTo>
                    <a:pt x="7060933" y="96075"/>
                  </a:lnTo>
                  <a:lnTo>
                    <a:pt x="7061657" y="89941"/>
                  </a:lnTo>
                  <a:lnTo>
                    <a:pt x="7066204" y="82562"/>
                  </a:lnTo>
                  <a:lnTo>
                    <a:pt x="7064070" y="82118"/>
                  </a:lnTo>
                  <a:lnTo>
                    <a:pt x="7062203" y="81915"/>
                  </a:lnTo>
                  <a:lnTo>
                    <a:pt x="7060552" y="81915"/>
                  </a:lnTo>
                  <a:lnTo>
                    <a:pt x="7050329" y="81915"/>
                  </a:lnTo>
                  <a:lnTo>
                    <a:pt x="7048906" y="89725"/>
                  </a:lnTo>
                  <a:lnTo>
                    <a:pt x="7053948" y="105359"/>
                  </a:lnTo>
                  <a:lnTo>
                    <a:pt x="7060400" y="113169"/>
                  </a:lnTo>
                  <a:lnTo>
                    <a:pt x="7068947" y="113169"/>
                  </a:lnTo>
                  <a:lnTo>
                    <a:pt x="7071703" y="110832"/>
                  </a:lnTo>
                  <a:lnTo>
                    <a:pt x="7073379" y="104914"/>
                  </a:lnTo>
                  <a:close/>
                </a:path>
                <a:path extrusionOk="0" h="231139" w="9865360">
                  <a:moveTo>
                    <a:pt x="7096734" y="73672"/>
                  </a:moveTo>
                  <a:lnTo>
                    <a:pt x="7095566" y="67805"/>
                  </a:lnTo>
                  <a:lnTo>
                    <a:pt x="7087235" y="67183"/>
                  </a:lnTo>
                  <a:lnTo>
                    <a:pt x="7085495" y="59918"/>
                  </a:lnTo>
                  <a:lnTo>
                    <a:pt x="7076580" y="59918"/>
                  </a:lnTo>
                  <a:lnTo>
                    <a:pt x="7075602" y="59918"/>
                  </a:lnTo>
                  <a:lnTo>
                    <a:pt x="7074535" y="60007"/>
                  </a:lnTo>
                  <a:lnTo>
                    <a:pt x="7073366" y="60198"/>
                  </a:lnTo>
                  <a:lnTo>
                    <a:pt x="7071233" y="67246"/>
                  </a:lnTo>
                  <a:lnTo>
                    <a:pt x="7073557" y="72351"/>
                  </a:lnTo>
                  <a:lnTo>
                    <a:pt x="7078739" y="75463"/>
                  </a:lnTo>
                  <a:lnTo>
                    <a:pt x="7085127" y="76504"/>
                  </a:lnTo>
                  <a:lnTo>
                    <a:pt x="7091210" y="76504"/>
                  </a:lnTo>
                  <a:lnTo>
                    <a:pt x="7096734" y="73672"/>
                  </a:lnTo>
                  <a:close/>
                </a:path>
                <a:path extrusionOk="0" h="231139" w="9865360">
                  <a:moveTo>
                    <a:pt x="7192238" y="206883"/>
                  </a:moveTo>
                  <a:lnTo>
                    <a:pt x="7190892" y="201295"/>
                  </a:lnTo>
                  <a:lnTo>
                    <a:pt x="7183844" y="193636"/>
                  </a:lnTo>
                  <a:lnTo>
                    <a:pt x="7178675" y="201536"/>
                  </a:lnTo>
                  <a:lnTo>
                    <a:pt x="7178281" y="207098"/>
                  </a:lnTo>
                  <a:lnTo>
                    <a:pt x="7181050" y="210375"/>
                  </a:lnTo>
                  <a:lnTo>
                    <a:pt x="7185355" y="211455"/>
                  </a:lnTo>
                  <a:lnTo>
                    <a:pt x="7189775" y="210299"/>
                  </a:lnTo>
                  <a:lnTo>
                    <a:pt x="7192238" y="206883"/>
                  </a:lnTo>
                  <a:close/>
                </a:path>
                <a:path extrusionOk="0" h="231139" w="9865360">
                  <a:moveTo>
                    <a:pt x="7248995" y="92240"/>
                  </a:moveTo>
                  <a:lnTo>
                    <a:pt x="7248360" y="77177"/>
                  </a:lnTo>
                  <a:lnTo>
                    <a:pt x="7235380" y="67805"/>
                  </a:lnTo>
                  <a:lnTo>
                    <a:pt x="7236003" y="83032"/>
                  </a:lnTo>
                  <a:lnTo>
                    <a:pt x="7229780" y="91528"/>
                  </a:lnTo>
                  <a:lnTo>
                    <a:pt x="7222680" y="99225"/>
                  </a:lnTo>
                  <a:lnTo>
                    <a:pt x="7220699" y="112052"/>
                  </a:lnTo>
                  <a:lnTo>
                    <a:pt x="7222033" y="112280"/>
                  </a:lnTo>
                  <a:lnTo>
                    <a:pt x="7223341" y="112395"/>
                  </a:lnTo>
                  <a:lnTo>
                    <a:pt x="7224611" y="112395"/>
                  </a:lnTo>
                  <a:lnTo>
                    <a:pt x="7240130" y="106235"/>
                  </a:lnTo>
                  <a:lnTo>
                    <a:pt x="7248995" y="92240"/>
                  </a:lnTo>
                  <a:close/>
                </a:path>
                <a:path extrusionOk="0" h="231139" w="9865360">
                  <a:moveTo>
                    <a:pt x="8384591" y="97307"/>
                  </a:moveTo>
                  <a:lnTo>
                    <a:pt x="8381619" y="95961"/>
                  </a:lnTo>
                  <a:lnTo>
                    <a:pt x="8370697" y="88684"/>
                  </a:lnTo>
                  <a:lnTo>
                    <a:pt x="8363039" y="88684"/>
                  </a:lnTo>
                  <a:lnTo>
                    <a:pt x="8358873" y="88684"/>
                  </a:lnTo>
                  <a:lnTo>
                    <a:pt x="8355660" y="90843"/>
                  </a:lnTo>
                  <a:lnTo>
                    <a:pt x="8355254" y="97307"/>
                  </a:lnTo>
                  <a:lnTo>
                    <a:pt x="8358225" y="98793"/>
                  </a:lnTo>
                  <a:lnTo>
                    <a:pt x="8369084" y="106032"/>
                  </a:lnTo>
                  <a:lnTo>
                    <a:pt x="8380946" y="106032"/>
                  </a:lnTo>
                  <a:lnTo>
                    <a:pt x="8384172" y="103847"/>
                  </a:lnTo>
                  <a:lnTo>
                    <a:pt x="8384591" y="97307"/>
                  </a:lnTo>
                  <a:close/>
                </a:path>
                <a:path extrusionOk="0" h="231139" w="9865360">
                  <a:moveTo>
                    <a:pt x="8466468" y="146888"/>
                  </a:moveTo>
                  <a:lnTo>
                    <a:pt x="8461680" y="139534"/>
                  </a:lnTo>
                  <a:lnTo>
                    <a:pt x="8453450" y="134835"/>
                  </a:lnTo>
                  <a:lnTo>
                    <a:pt x="8443925" y="133197"/>
                  </a:lnTo>
                  <a:lnTo>
                    <a:pt x="8437105" y="133197"/>
                  </a:lnTo>
                  <a:lnTo>
                    <a:pt x="8430908" y="135851"/>
                  </a:lnTo>
                  <a:lnTo>
                    <a:pt x="8428876" y="141782"/>
                  </a:lnTo>
                  <a:lnTo>
                    <a:pt x="8437283" y="146253"/>
                  </a:lnTo>
                  <a:lnTo>
                    <a:pt x="8457184" y="152184"/>
                  </a:lnTo>
                  <a:lnTo>
                    <a:pt x="8465718" y="156540"/>
                  </a:lnTo>
                  <a:lnTo>
                    <a:pt x="8466468" y="146888"/>
                  </a:lnTo>
                  <a:close/>
                </a:path>
                <a:path extrusionOk="0" h="231139" w="9865360">
                  <a:moveTo>
                    <a:pt x="8583460" y="149161"/>
                  </a:moveTo>
                  <a:lnTo>
                    <a:pt x="8579574" y="150101"/>
                  </a:lnTo>
                  <a:lnTo>
                    <a:pt x="8576234" y="150482"/>
                  </a:lnTo>
                  <a:lnTo>
                    <a:pt x="8566264" y="150482"/>
                  </a:lnTo>
                  <a:lnTo>
                    <a:pt x="8546808" y="141782"/>
                  </a:lnTo>
                  <a:lnTo>
                    <a:pt x="8539810" y="141782"/>
                  </a:lnTo>
                  <a:lnTo>
                    <a:pt x="8539378" y="141782"/>
                  </a:lnTo>
                  <a:lnTo>
                    <a:pt x="8538362" y="149631"/>
                  </a:lnTo>
                  <a:lnTo>
                    <a:pt x="8542274" y="154863"/>
                  </a:lnTo>
                  <a:lnTo>
                    <a:pt x="8549589" y="157797"/>
                  </a:lnTo>
                  <a:lnTo>
                    <a:pt x="8558771" y="158711"/>
                  </a:lnTo>
                  <a:lnTo>
                    <a:pt x="8567674" y="157988"/>
                  </a:lnTo>
                  <a:lnTo>
                    <a:pt x="8575599" y="155994"/>
                  </a:lnTo>
                  <a:lnTo>
                    <a:pt x="8581288" y="152971"/>
                  </a:lnTo>
                  <a:lnTo>
                    <a:pt x="8583460" y="149161"/>
                  </a:lnTo>
                  <a:close/>
                </a:path>
                <a:path extrusionOk="0" h="231139" w="9865360">
                  <a:moveTo>
                    <a:pt x="9121178" y="178892"/>
                  </a:moveTo>
                  <a:lnTo>
                    <a:pt x="9106548" y="178892"/>
                  </a:lnTo>
                  <a:lnTo>
                    <a:pt x="9106548" y="186156"/>
                  </a:lnTo>
                  <a:lnTo>
                    <a:pt x="9100490" y="187528"/>
                  </a:lnTo>
                  <a:lnTo>
                    <a:pt x="9099029" y="193636"/>
                  </a:lnTo>
                  <a:lnTo>
                    <a:pt x="9107957" y="193344"/>
                  </a:lnTo>
                  <a:lnTo>
                    <a:pt x="9115844" y="191960"/>
                  </a:lnTo>
                  <a:lnTo>
                    <a:pt x="9120861" y="187744"/>
                  </a:lnTo>
                  <a:lnTo>
                    <a:pt x="9121178" y="178892"/>
                  </a:lnTo>
                  <a:close/>
                </a:path>
                <a:path extrusionOk="0" h="231139" w="9865360">
                  <a:moveTo>
                    <a:pt x="9371508" y="149161"/>
                  </a:moveTo>
                  <a:lnTo>
                    <a:pt x="9361818" y="150507"/>
                  </a:lnTo>
                  <a:lnTo>
                    <a:pt x="9353537" y="153238"/>
                  </a:lnTo>
                  <a:lnTo>
                    <a:pt x="9346921" y="157670"/>
                  </a:lnTo>
                  <a:lnTo>
                    <a:pt x="9342209" y="164134"/>
                  </a:lnTo>
                  <a:lnTo>
                    <a:pt x="9344838" y="164452"/>
                  </a:lnTo>
                  <a:lnTo>
                    <a:pt x="9347327" y="164604"/>
                  </a:lnTo>
                  <a:lnTo>
                    <a:pt x="9349651" y="164604"/>
                  </a:lnTo>
                  <a:lnTo>
                    <a:pt x="9358122" y="163715"/>
                  </a:lnTo>
                  <a:lnTo>
                    <a:pt x="9364713" y="160959"/>
                  </a:lnTo>
                  <a:lnTo>
                    <a:pt x="9369247" y="156159"/>
                  </a:lnTo>
                  <a:lnTo>
                    <a:pt x="9371508" y="149161"/>
                  </a:lnTo>
                  <a:close/>
                </a:path>
                <a:path extrusionOk="0" h="231139" w="9865360">
                  <a:moveTo>
                    <a:pt x="9415869" y="104914"/>
                  </a:moveTo>
                  <a:lnTo>
                    <a:pt x="9408401" y="104914"/>
                  </a:lnTo>
                  <a:lnTo>
                    <a:pt x="9407271" y="98691"/>
                  </a:lnTo>
                  <a:lnTo>
                    <a:pt x="9401150" y="97307"/>
                  </a:lnTo>
                  <a:lnTo>
                    <a:pt x="9397035" y="107302"/>
                  </a:lnTo>
                  <a:lnTo>
                    <a:pt x="9393644" y="109347"/>
                  </a:lnTo>
                  <a:lnTo>
                    <a:pt x="9387865" y="109347"/>
                  </a:lnTo>
                  <a:lnTo>
                    <a:pt x="9380804" y="108369"/>
                  </a:lnTo>
                  <a:lnTo>
                    <a:pt x="9374759" y="108369"/>
                  </a:lnTo>
                  <a:lnTo>
                    <a:pt x="9370136" y="109143"/>
                  </a:lnTo>
                  <a:lnTo>
                    <a:pt x="9364383" y="112052"/>
                  </a:lnTo>
                  <a:lnTo>
                    <a:pt x="9366428" y="122999"/>
                  </a:lnTo>
                  <a:lnTo>
                    <a:pt x="9372752" y="129641"/>
                  </a:lnTo>
                  <a:lnTo>
                    <a:pt x="9380423" y="134912"/>
                  </a:lnTo>
                  <a:lnTo>
                    <a:pt x="9386506" y="141782"/>
                  </a:lnTo>
                  <a:lnTo>
                    <a:pt x="9390951" y="133870"/>
                  </a:lnTo>
                  <a:lnTo>
                    <a:pt x="9396082" y="126695"/>
                  </a:lnTo>
                  <a:lnTo>
                    <a:pt x="9403194" y="121475"/>
                  </a:lnTo>
                  <a:lnTo>
                    <a:pt x="9413545" y="119468"/>
                  </a:lnTo>
                  <a:lnTo>
                    <a:pt x="9415869" y="119545"/>
                  </a:lnTo>
                  <a:lnTo>
                    <a:pt x="9415869" y="104914"/>
                  </a:lnTo>
                  <a:close/>
                </a:path>
                <a:path extrusionOk="0" h="231139" w="9865360">
                  <a:moveTo>
                    <a:pt x="9437992" y="23202"/>
                  </a:moveTo>
                  <a:lnTo>
                    <a:pt x="9423336" y="23202"/>
                  </a:lnTo>
                  <a:lnTo>
                    <a:pt x="9423336" y="37960"/>
                  </a:lnTo>
                  <a:lnTo>
                    <a:pt x="9437992" y="37960"/>
                  </a:lnTo>
                  <a:lnTo>
                    <a:pt x="9437992" y="23202"/>
                  </a:lnTo>
                  <a:close/>
                </a:path>
                <a:path extrusionOk="0" h="231139" w="9865360">
                  <a:moveTo>
                    <a:pt x="9725139" y="171399"/>
                  </a:moveTo>
                  <a:lnTo>
                    <a:pt x="9710483" y="171399"/>
                  </a:lnTo>
                  <a:lnTo>
                    <a:pt x="9710483" y="178892"/>
                  </a:lnTo>
                  <a:lnTo>
                    <a:pt x="9704756" y="180276"/>
                  </a:lnTo>
                  <a:lnTo>
                    <a:pt x="9703029" y="186143"/>
                  </a:lnTo>
                  <a:lnTo>
                    <a:pt x="9711830" y="185788"/>
                  </a:lnTo>
                  <a:lnTo>
                    <a:pt x="9719716" y="184480"/>
                  </a:lnTo>
                  <a:lnTo>
                    <a:pt x="9724784" y="180314"/>
                  </a:lnTo>
                  <a:lnTo>
                    <a:pt x="9725139" y="171399"/>
                  </a:lnTo>
                  <a:close/>
                </a:path>
                <a:path extrusionOk="0" h="231139" w="9865360">
                  <a:moveTo>
                    <a:pt x="9747364" y="141782"/>
                  </a:moveTo>
                  <a:lnTo>
                    <a:pt x="9736925" y="135547"/>
                  </a:lnTo>
                  <a:lnTo>
                    <a:pt x="9727514" y="128308"/>
                  </a:lnTo>
                  <a:lnTo>
                    <a:pt x="9718789" y="120357"/>
                  </a:lnTo>
                  <a:lnTo>
                    <a:pt x="9710483" y="112052"/>
                  </a:lnTo>
                  <a:lnTo>
                    <a:pt x="9705086" y="122605"/>
                  </a:lnTo>
                  <a:lnTo>
                    <a:pt x="9709861" y="134721"/>
                  </a:lnTo>
                  <a:lnTo>
                    <a:pt x="9720897" y="144691"/>
                  </a:lnTo>
                  <a:lnTo>
                    <a:pt x="9734283" y="148831"/>
                  </a:lnTo>
                  <a:lnTo>
                    <a:pt x="9739300" y="148831"/>
                  </a:lnTo>
                  <a:lnTo>
                    <a:pt x="9743986" y="146773"/>
                  </a:lnTo>
                  <a:lnTo>
                    <a:pt x="9747364" y="141782"/>
                  </a:lnTo>
                  <a:close/>
                </a:path>
                <a:path extrusionOk="0" h="231139" w="9865360">
                  <a:moveTo>
                    <a:pt x="9763735" y="127266"/>
                  </a:moveTo>
                  <a:lnTo>
                    <a:pt x="9761626" y="122237"/>
                  </a:lnTo>
                  <a:lnTo>
                    <a:pt x="9756965" y="119227"/>
                  </a:lnTo>
                  <a:lnTo>
                    <a:pt x="9751009" y="118224"/>
                  </a:lnTo>
                  <a:lnTo>
                    <a:pt x="9745053" y="119227"/>
                  </a:lnTo>
                  <a:lnTo>
                    <a:pt x="9740354" y="122237"/>
                  </a:lnTo>
                  <a:lnTo>
                    <a:pt x="9738195" y="127266"/>
                  </a:lnTo>
                  <a:lnTo>
                    <a:pt x="9739859" y="134302"/>
                  </a:lnTo>
                  <a:lnTo>
                    <a:pt x="9761982" y="134302"/>
                  </a:lnTo>
                  <a:lnTo>
                    <a:pt x="9763735" y="127266"/>
                  </a:lnTo>
                  <a:close/>
                </a:path>
                <a:path extrusionOk="0" h="231139" w="9865360">
                  <a:moveTo>
                    <a:pt x="9777692" y="203974"/>
                  </a:moveTo>
                  <a:lnTo>
                    <a:pt x="9776930" y="191770"/>
                  </a:lnTo>
                  <a:lnTo>
                    <a:pt x="9769450" y="186143"/>
                  </a:lnTo>
                  <a:lnTo>
                    <a:pt x="9765868" y="199440"/>
                  </a:lnTo>
                  <a:lnTo>
                    <a:pt x="9762820" y="212966"/>
                  </a:lnTo>
                  <a:lnTo>
                    <a:pt x="9764890" y="224193"/>
                  </a:lnTo>
                  <a:lnTo>
                    <a:pt x="9776650" y="230619"/>
                  </a:lnTo>
                  <a:lnTo>
                    <a:pt x="9776130" y="218401"/>
                  </a:lnTo>
                  <a:lnTo>
                    <a:pt x="9777692" y="203974"/>
                  </a:lnTo>
                  <a:close/>
                </a:path>
                <a:path extrusionOk="0" h="231139" w="9865360">
                  <a:moveTo>
                    <a:pt x="9865296" y="23215"/>
                  </a:moveTo>
                  <a:lnTo>
                    <a:pt x="9863620" y="22504"/>
                  </a:lnTo>
                  <a:lnTo>
                    <a:pt x="9861906" y="22186"/>
                  </a:lnTo>
                  <a:lnTo>
                    <a:pt x="9860216" y="22186"/>
                  </a:lnTo>
                  <a:lnTo>
                    <a:pt x="9850603" y="25476"/>
                  </a:lnTo>
                  <a:lnTo>
                    <a:pt x="9843999" y="32893"/>
                  </a:lnTo>
                  <a:lnTo>
                    <a:pt x="9843046" y="40779"/>
                  </a:lnTo>
                  <a:lnTo>
                    <a:pt x="9850336" y="45453"/>
                  </a:lnTo>
                  <a:lnTo>
                    <a:pt x="9852990" y="38887"/>
                  </a:lnTo>
                  <a:lnTo>
                    <a:pt x="9857359" y="34036"/>
                  </a:lnTo>
                  <a:lnTo>
                    <a:pt x="9861969" y="29337"/>
                  </a:lnTo>
                  <a:lnTo>
                    <a:pt x="9865296" y="2321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37" name="Google Shape;4737;gefe2f4b35a_0_17"/>
            <p:cNvSpPr/>
            <p:nvPr/>
          </p:nvSpPr>
          <p:spPr>
            <a:xfrm>
              <a:off x="254" y="3462311"/>
              <a:ext cx="10128885" cy="259714"/>
            </a:xfrm>
            <a:custGeom>
              <a:rect b="b" l="l" r="r" t="t"/>
              <a:pathLst>
                <a:path extrusionOk="0" h="259714" w="10128885">
                  <a:moveTo>
                    <a:pt x="36842" y="125945"/>
                  </a:moveTo>
                  <a:lnTo>
                    <a:pt x="14973" y="140690"/>
                  </a:lnTo>
                  <a:lnTo>
                    <a:pt x="16319" y="140716"/>
                  </a:lnTo>
                  <a:lnTo>
                    <a:pt x="28054" y="140716"/>
                  </a:lnTo>
                  <a:lnTo>
                    <a:pt x="33794" y="134835"/>
                  </a:lnTo>
                  <a:lnTo>
                    <a:pt x="36842" y="125945"/>
                  </a:lnTo>
                  <a:close/>
                </a:path>
                <a:path extrusionOk="0" h="259714" w="10128885">
                  <a:moveTo>
                    <a:pt x="36842" y="22364"/>
                  </a:moveTo>
                  <a:lnTo>
                    <a:pt x="27787" y="20358"/>
                  </a:lnTo>
                  <a:lnTo>
                    <a:pt x="21501" y="17970"/>
                  </a:lnTo>
                  <a:lnTo>
                    <a:pt x="16154" y="17970"/>
                  </a:lnTo>
                  <a:lnTo>
                    <a:pt x="10439" y="17970"/>
                  </a:lnTo>
                  <a:lnTo>
                    <a:pt x="5803" y="20688"/>
                  </a:lnTo>
                  <a:lnTo>
                    <a:pt x="0" y="29502"/>
                  </a:lnTo>
                  <a:lnTo>
                    <a:pt x="1943" y="29197"/>
                  </a:lnTo>
                  <a:lnTo>
                    <a:pt x="3784" y="29057"/>
                  </a:lnTo>
                  <a:lnTo>
                    <a:pt x="11049" y="29057"/>
                  </a:lnTo>
                  <a:lnTo>
                    <a:pt x="15519" y="30429"/>
                  </a:lnTo>
                  <a:lnTo>
                    <a:pt x="22898" y="33172"/>
                  </a:lnTo>
                  <a:lnTo>
                    <a:pt x="25819" y="34544"/>
                  </a:lnTo>
                  <a:lnTo>
                    <a:pt x="31762" y="34544"/>
                  </a:lnTo>
                  <a:lnTo>
                    <a:pt x="34315" y="31788"/>
                  </a:lnTo>
                  <a:lnTo>
                    <a:pt x="36842" y="22364"/>
                  </a:lnTo>
                  <a:close/>
                </a:path>
                <a:path extrusionOk="0" h="259714" w="10128885">
                  <a:moveTo>
                    <a:pt x="81140" y="229768"/>
                  </a:moveTo>
                  <a:lnTo>
                    <a:pt x="80175" y="229920"/>
                  </a:lnTo>
                  <a:lnTo>
                    <a:pt x="78473" y="229984"/>
                  </a:lnTo>
                  <a:lnTo>
                    <a:pt x="70612" y="225564"/>
                  </a:lnTo>
                  <a:lnTo>
                    <a:pt x="68084" y="215696"/>
                  </a:lnTo>
                  <a:lnTo>
                    <a:pt x="65874" y="205460"/>
                  </a:lnTo>
                  <a:lnTo>
                    <a:pt x="59016" y="199923"/>
                  </a:lnTo>
                  <a:lnTo>
                    <a:pt x="57746" y="204978"/>
                  </a:lnTo>
                  <a:lnTo>
                    <a:pt x="54152" y="207733"/>
                  </a:lnTo>
                  <a:lnTo>
                    <a:pt x="46609" y="207733"/>
                  </a:lnTo>
                  <a:lnTo>
                    <a:pt x="45491" y="207670"/>
                  </a:lnTo>
                  <a:lnTo>
                    <a:pt x="44297" y="207518"/>
                  </a:lnTo>
                  <a:lnTo>
                    <a:pt x="44297" y="229768"/>
                  </a:lnTo>
                  <a:lnTo>
                    <a:pt x="46926" y="228358"/>
                  </a:lnTo>
                  <a:lnTo>
                    <a:pt x="49428" y="227787"/>
                  </a:lnTo>
                  <a:lnTo>
                    <a:pt x="56705" y="227787"/>
                  </a:lnTo>
                  <a:lnTo>
                    <a:pt x="61074" y="230225"/>
                  </a:lnTo>
                  <a:lnTo>
                    <a:pt x="68745" y="235102"/>
                  </a:lnTo>
                  <a:lnTo>
                    <a:pt x="72047" y="237540"/>
                  </a:lnTo>
                  <a:lnTo>
                    <a:pt x="77355" y="237540"/>
                  </a:lnTo>
                  <a:lnTo>
                    <a:pt x="79451" y="235546"/>
                  </a:lnTo>
                  <a:lnTo>
                    <a:pt x="81140" y="229768"/>
                  </a:lnTo>
                  <a:close/>
                </a:path>
                <a:path extrusionOk="0" h="259714" w="10128885">
                  <a:moveTo>
                    <a:pt x="140182" y="155663"/>
                  </a:moveTo>
                  <a:lnTo>
                    <a:pt x="110477" y="155663"/>
                  </a:lnTo>
                  <a:lnTo>
                    <a:pt x="110477" y="170408"/>
                  </a:lnTo>
                  <a:lnTo>
                    <a:pt x="140182" y="170408"/>
                  </a:lnTo>
                  <a:lnTo>
                    <a:pt x="140182" y="155663"/>
                  </a:lnTo>
                  <a:close/>
                </a:path>
                <a:path extrusionOk="0" h="259714" w="10128885">
                  <a:moveTo>
                    <a:pt x="226847" y="177292"/>
                  </a:moveTo>
                  <a:lnTo>
                    <a:pt x="218744" y="177292"/>
                  </a:lnTo>
                  <a:lnTo>
                    <a:pt x="217398" y="177292"/>
                  </a:lnTo>
                  <a:lnTo>
                    <a:pt x="215760" y="177457"/>
                  </a:lnTo>
                  <a:lnTo>
                    <a:pt x="213791" y="177800"/>
                  </a:lnTo>
                  <a:lnTo>
                    <a:pt x="213791" y="185166"/>
                  </a:lnTo>
                  <a:lnTo>
                    <a:pt x="204076" y="196329"/>
                  </a:lnTo>
                  <a:lnTo>
                    <a:pt x="202450" y="200279"/>
                  </a:lnTo>
                  <a:lnTo>
                    <a:pt x="206794" y="200279"/>
                  </a:lnTo>
                  <a:lnTo>
                    <a:pt x="214426" y="194525"/>
                  </a:lnTo>
                  <a:lnTo>
                    <a:pt x="224447" y="183045"/>
                  </a:lnTo>
                  <a:lnTo>
                    <a:pt x="226847" y="177292"/>
                  </a:lnTo>
                  <a:close/>
                </a:path>
                <a:path extrusionOk="0" h="259714" w="10128885">
                  <a:moveTo>
                    <a:pt x="273380" y="174917"/>
                  </a:moveTo>
                  <a:lnTo>
                    <a:pt x="265315" y="170421"/>
                  </a:lnTo>
                  <a:lnTo>
                    <a:pt x="263867" y="175247"/>
                  </a:lnTo>
                  <a:lnTo>
                    <a:pt x="260400" y="178130"/>
                  </a:lnTo>
                  <a:lnTo>
                    <a:pt x="253263" y="178130"/>
                  </a:lnTo>
                  <a:lnTo>
                    <a:pt x="252006" y="178028"/>
                  </a:lnTo>
                  <a:lnTo>
                    <a:pt x="250647" y="177800"/>
                  </a:lnTo>
                  <a:lnTo>
                    <a:pt x="250647" y="192773"/>
                  </a:lnTo>
                  <a:lnTo>
                    <a:pt x="257848" y="192773"/>
                  </a:lnTo>
                  <a:lnTo>
                    <a:pt x="259549" y="198539"/>
                  </a:lnTo>
                  <a:lnTo>
                    <a:pt x="265315" y="199923"/>
                  </a:lnTo>
                  <a:lnTo>
                    <a:pt x="268859" y="193675"/>
                  </a:lnTo>
                  <a:lnTo>
                    <a:pt x="273050" y="184010"/>
                  </a:lnTo>
                  <a:lnTo>
                    <a:pt x="273380" y="174917"/>
                  </a:lnTo>
                  <a:close/>
                </a:path>
                <a:path extrusionOk="0" h="259714" w="10128885">
                  <a:moveTo>
                    <a:pt x="522617" y="91071"/>
                  </a:moveTo>
                  <a:lnTo>
                    <a:pt x="520877" y="87744"/>
                  </a:lnTo>
                  <a:lnTo>
                    <a:pt x="515366" y="87744"/>
                  </a:lnTo>
                  <a:lnTo>
                    <a:pt x="510844" y="87744"/>
                  </a:lnTo>
                  <a:lnTo>
                    <a:pt x="503783" y="89992"/>
                  </a:lnTo>
                  <a:lnTo>
                    <a:pt x="493776" y="96329"/>
                  </a:lnTo>
                  <a:lnTo>
                    <a:pt x="499630" y="99771"/>
                  </a:lnTo>
                  <a:lnTo>
                    <a:pt x="504736" y="101066"/>
                  </a:lnTo>
                  <a:lnTo>
                    <a:pt x="515632" y="101066"/>
                  </a:lnTo>
                  <a:lnTo>
                    <a:pt x="519988" y="97739"/>
                  </a:lnTo>
                  <a:lnTo>
                    <a:pt x="522617" y="91071"/>
                  </a:lnTo>
                  <a:close/>
                </a:path>
                <a:path extrusionOk="0" h="259714" w="10128885">
                  <a:moveTo>
                    <a:pt x="950379" y="185166"/>
                  </a:moveTo>
                  <a:lnTo>
                    <a:pt x="935723" y="185166"/>
                  </a:lnTo>
                  <a:lnTo>
                    <a:pt x="935723" y="199923"/>
                  </a:lnTo>
                  <a:lnTo>
                    <a:pt x="950379" y="199923"/>
                  </a:lnTo>
                  <a:lnTo>
                    <a:pt x="950379" y="185166"/>
                  </a:lnTo>
                  <a:close/>
                </a:path>
                <a:path extrusionOk="0" h="259714" w="10128885">
                  <a:moveTo>
                    <a:pt x="965085" y="140690"/>
                  </a:moveTo>
                  <a:lnTo>
                    <a:pt x="963307" y="140296"/>
                  </a:lnTo>
                  <a:lnTo>
                    <a:pt x="961351" y="140119"/>
                  </a:lnTo>
                  <a:lnTo>
                    <a:pt x="959294" y="140119"/>
                  </a:lnTo>
                  <a:lnTo>
                    <a:pt x="945413" y="142405"/>
                  </a:lnTo>
                  <a:lnTo>
                    <a:pt x="933653" y="148120"/>
                  </a:lnTo>
                  <a:lnTo>
                    <a:pt x="928827" y="155536"/>
                  </a:lnTo>
                  <a:lnTo>
                    <a:pt x="935710" y="162941"/>
                  </a:lnTo>
                  <a:lnTo>
                    <a:pt x="941463" y="155879"/>
                  </a:lnTo>
                  <a:lnTo>
                    <a:pt x="952207" y="153758"/>
                  </a:lnTo>
                  <a:lnTo>
                    <a:pt x="962063" y="150672"/>
                  </a:lnTo>
                  <a:lnTo>
                    <a:pt x="965085" y="140690"/>
                  </a:lnTo>
                  <a:close/>
                </a:path>
                <a:path extrusionOk="0" h="259714" w="10128885">
                  <a:moveTo>
                    <a:pt x="1060881" y="44589"/>
                  </a:moveTo>
                  <a:lnTo>
                    <a:pt x="1056271" y="44005"/>
                  </a:lnTo>
                  <a:lnTo>
                    <a:pt x="1051953" y="43319"/>
                  </a:lnTo>
                  <a:lnTo>
                    <a:pt x="1053363" y="36982"/>
                  </a:lnTo>
                  <a:lnTo>
                    <a:pt x="1038758" y="36982"/>
                  </a:lnTo>
                  <a:lnTo>
                    <a:pt x="1034745" y="48133"/>
                  </a:lnTo>
                  <a:lnTo>
                    <a:pt x="1026160" y="59372"/>
                  </a:lnTo>
                  <a:lnTo>
                    <a:pt x="1021994" y="70561"/>
                  </a:lnTo>
                  <a:lnTo>
                    <a:pt x="1031240" y="81584"/>
                  </a:lnTo>
                  <a:lnTo>
                    <a:pt x="1037374" y="70916"/>
                  </a:lnTo>
                  <a:lnTo>
                    <a:pt x="1054912" y="55143"/>
                  </a:lnTo>
                  <a:lnTo>
                    <a:pt x="1060881" y="44589"/>
                  </a:lnTo>
                  <a:close/>
                </a:path>
                <a:path extrusionOk="0" h="259714" w="10128885">
                  <a:moveTo>
                    <a:pt x="1097546" y="145503"/>
                  </a:moveTo>
                  <a:lnTo>
                    <a:pt x="1090256" y="140690"/>
                  </a:lnTo>
                  <a:lnTo>
                    <a:pt x="1087602" y="147294"/>
                  </a:lnTo>
                  <a:lnTo>
                    <a:pt x="1083233" y="152209"/>
                  </a:lnTo>
                  <a:lnTo>
                    <a:pt x="1078712" y="156921"/>
                  </a:lnTo>
                  <a:lnTo>
                    <a:pt x="1075575" y="162941"/>
                  </a:lnTo>
                  <a:lnTo>
                    <a:pt x="1077264" y="163690"/>
                  </a:lnTo>
                  <a:lnTo>
                    <a:pt x="1079017" y="164033"/>
                  </a:lnTo>
                  <a:lnTo>
                    <a:pt x="1080731" y="164033"/>
                  </a:lnTo>
                  <a:lnTo>
                    <a:pt x="1090180" y="160782"/>
                  </a:lnTo>
                  <a:lnTo>
                    <a:pt x="1096657" y="153403"/>
                  </a:lnTo>
                  <a:lnTo>
                    <a:pt x="1097546" y="145503"/>
                  </a:lnTo>
                  <a:close/>
                </a:path>
                <a:path extrusionOk="0" h="259714" w="10128885">
                  <a:moveTo>
                    <a:pt x="1195679" y="139547"/>
                  </a:moveTo>
                  <a:lnTo>
                    <a:pt x="1195666" y="119621"/>
                  </a:lnTo>
                  <a:lnTo>
                    <a:pt x="1191793" y="109651"/>
                  </a:lnTo>
                  <a:lnTo>
                    <a:pt x="1184033" y="109651"/>
                  </a:lnTo>
                  <a:lnTo>
                    <a:pt x="1182395" y="109651"/>
                  </a:lnTo>
                  <a:lnTo>
                    <a:pt x="1180579" y="110096"/>
                  </a:lnTo>
                  <a:lnTo>
                    <a:pt x="1178598" y="111074"/>
                  </a:lnTo>
                  <a:lnTo>
                    <a:pt x="1178598" y="148056"/>
                  </a:lnTo>
                  <a:lnTo>
                    <a:pt x="1180604" y="149059"/>
                  </a:lnTo>
                  <a:lnTo>
                    <a:pt x="1182433" y="149517"/>
                  </a:lnTo>
                  <a:lnTo>
                    <a:pt x="1191818" y="149517"/>
                  </a:lnTo>
                  <a:lnTo>
                    <a:pt x="1195679" y="139547"/>
                  </a:lnTo>
                  <a:close/>
                </a:path>
                <a:path extrusionOk="0" h="259714" w="10128885">
                  <a:moveTo>
                    <a:pt x="1274394" y="66408"/>
                  </a:moveTo>
                  <a:lnTo>
                    <a:pt x="1267206" y="59461"/>
                  </a:lnTo>
                  <a:lnTo>
                    <a:pt x="1261910" y="67564"/>
                  </a:lnTo>
                  <a:lnTo>
                    <a:pt x="1254188" y="77724"/>
                  </a:lnTo>
                  <a:lnTo>
                    <a:pt x="1251115" y="87972"/>
                  </a:lnTo>
                  <a:lnTo>
                    <a:pt x="1259738" y="96329"/>
                  </a:lnTo>
                  <a:lnTo>
                    <a:pt x="1263688" y="86728"/>
                  </a:lnTo>
                  <a:lnTo>
                    <a:pt x="1270901" y="76123"/>
                  </a:lnTo>
                  <a:lnTo>
                    <a:pt x="1274394" y="66408"/>
                  </a:lnTo>
                  <a:close/>
                </a:path>
                <a:path extrusionOk="0" h="259714" w="10128885">
                  <a:moveTo>
                    <a:pt x="1304036" y="22352"/>
                  </a:moveTo>
                  <a:lnTo>
                    <a:pt x="1301750" y="22936"/>
                  </a:lnTo>
                  <a:lnTo>
                    <a:pt x="1299794" y="23190"/>
                  </a:lnTo>
                  <a:lnTo>
                    <a:pt x="1298092" y="23190"/>
                  </a:lnTo>
                  <a:lnTo>
                    <a:pt x="1290612" y="20751"/>
                  </a:lnTo>
                  <a:lnTo>
                    <a:pt x="1281684" y="10045"/>
                  </a:lnTo>
                  <a:lnTo>
                    <a:pt x="1274343" y="7607"/>
                  </a:lnTo>
                  <a:lnTo>
                    <a:pt x="1272298" y="18796"/>
                  </a:lnTo>
                  <a:lnTo>
                    <a:pt x="1267358" y="31623"/>
                  </a:lnTo>
                  <a:lnTo>
                    <a:pt x="1265897" y="43472"/>
                  </a:lnTo>
                  <a:lnTo>
                    <a:pt x="1274343" y="51739"/>
                  </a:lnTo>
                  <a:lnTo>
                    <a:pt x="1279232" y="41795"/>
                  </a:lnTo>
                  <a:lnTo>
                    <a:pt x="1299159" y="32296"/>
                  </a:lnTo>
                  <a:lnTo>
                    <a:pt x="1304036" y="22352"/>
                  </a:lnTo>
                  <a:close/>
                </a:path>
                <a:path extrusionOk="0" h="259714" w="10128885">
                  <a:moveTo>
                    <a:pt x="1359420" y="101701"/>
                  </a:moveTo>
                  <a:lnTo>
                    <a:pt x="1355585" y="88836"/>
                  </a:lnTo>
                  <a:lnTo>
                    <a:pt x="1352169" y="88671"/>
                  </a:lnTo>
                  <a:lnTo>
                    <a:pt x="1350543" y="88671"/>
                  </a:lnTo>
                  <a:lnTo>
                    <a:pt x="1339723" y="89611"/>
                  </a:lnTo>
                  <a:lnTo>
                    <a:pt x="1330807" y="92417"/>
                  </a:lnTo>
                  <a:lnTo>
                    <a:pt x="1323797" y="97078"/>
                  </a:lnTo>
                  <a:lnTo>
                    <a:pt x="1318704" y="103581"/>
                  </a:lnTo>
                  <a:lnTo>
                    <a:pt x="1320380" y="103187"/>
                  </a:lnTo>
                  <a:lnTo>
                    <a:pt x="1322311" y="103047"/>
                  </a:lnTo>
                  <a:lnTo>
                    <a:pt x="1327467" y="103047"/>
                  </a:lnTo>
                  <a:lnTo>
                    <a:pt x="1341158" y="104343"/>
                  </a:lnTo>
                  <a:lnTo>
                    <a:pt x="1353134" y="104343"/>
                  </a:lnTo>
                  <a:lnTo>
                    <a:pt x="1359420" y="101701"/>
                  </a:lnTo>
                  <a:close/>
                </a:path>
                <a:path extrusionOk="0" h="259714" w="10128885">
                  <a:moveTo>
                    <a:pt x="1407642" y="239826"/>
                  </a:moveTo>
                  <a:lnTo>
                    <a:pt x="1407452" y="228282"/>
                  </a:lnTo>
                  <a:lnTo>
                    <a:pt x="1399540" y="222288"/>
                  </a:lnTo>
                  <a:lnTo>
                    <a:pt x="1395425" y="229730"/>
                  </a:lnTo>
                  <a:lnTo>
                    <a:pt x="1391551" y="241769"/>
                  </a:lnTo>
                  <a:lnTo>
                    <a:pt x="1391678" y="253314"/>
                  </a:lnTo>
                  <a:lnTo>
                    <a:pt x="1399540" y="259270"/>
                  </a:lnTo>
                  <a:lnTo>
                    <a:pt x="1403794" y="251828"/>
                  </a:lnTo>
                  <a:lnTo>
                    <a:pt x="1407642" y="239826"/>
                  </a:lnTo>
                  <a:close/>
                </a:path>
                <a:path extrusionOk="0" h="259714" w="10128885">
                  <a:moveTo>
                    <a:pt x="1591170" y="81584"/>
                  </a:moveTo>
                  <a:lnTo>
                    <a:pt x="1589278" y="81737"/>
                  </a:lnTo>
                  <a:lnTo>
                    <a:pt x="1582978" y="81737"/>
                  </a:lnTo>
                  <a:lnTo>
                    <a:pt x="1568983" y="74028"/>
                  </a:lnTo>
                  <a:lnTo>
                    <a:pt x="1563509" y="74028"/>
                  </a:lnTo>
                  <a:lnTo>
                    <a:pt x="1561820" y="74091"/>
                  </a:lnTo>
                  <a:lnTo>
                    <a:pt x="1561820" y="96329"/>
                  </a:lnTo>
                  <a:lnTo>
                    <a:pt x="1564576" y="96647"/>
                  </a:lnTo>
                  <a:lnTo>
                    <a:pt x="1567167" y="96824"/>
                  </a:lnTo>
                  <a:lnTo>
                    <a:pt x="1569593" y="96824"/>
                  </a:lnTo>
                  <a:lnTo>
                    <a:pt x="1577949" y="95973"/>
                  </a:lnTo>
                  <a:lnTo>
                    <a:pt x="1584464" y="93281"/>
                  </a:lnTo>
                  <a:lnTo>
                    <a:pt x="1588935" y="88557"/>
                  </a:lnTo>
                  <a:lnTo>
                    <a:pt x="1591170" y="81584"/>
                  </a:lnTo>
                  <a:close/>
                </a:path>
                <a:path extrusionOk="0" h="259714" w="10128885">
                  <a:moveTo>
                    <a:pt x="1650187" y="229768"/>
                  </a:moveTo>
                  <a:lnTo>
                    <a:pt x="1645666" y="216877"/>
                  </a:lnTo>
                  <a:lnTo>
                    <a:pt x="1648333" y="205536"/>
                  </a:lnTo>
                  <a:lnTo>
                    <a:pt x="1648256" y="197053"/>
                  </a:lnTo>
                  <a:lnTo>
                    <a:pt x="1635493" y="192773"/>
                  </a:lnTo>
                  <a:lnTo>
                    <a:pt x="1635785" y="203962"/>
                  </a:lnTo>
                  <a:lnTo>
                    <a:pt x="1634794" y="216496"/>
                  </a:lnTo>
                  <a:lnTo>
                    <a:pt x="1636153" y="226707"/>
                  </a:lnTo>
                  <a:lnTo>
                    <a:pt x="1643519" y="230924"/>
                  </a:lnTo>
                  <a:lnTo>
                    <a:pt x="1645348" y="230924"/>
                  </a:lnTo>
                  <a:lnTo>
                    <a:pt x="1647558" y="230555"/>
                  </a:lnTo>
                  <a:lnTo>
                    <a:pt x="1650187" y="229768"/>
                  </a:lnTo>
                  <a:close/>
                </a:path>
                <a:path extrusionOk="0" h="259714" w="10128885">
                  <a:moveTo>
                    <a:pt x="2106815" y="14757"/>
                  </a:moveTo>
                  <a:lnTo>
                    <a:pt x="2084654" y="29502"/>
                  </a:lnTo>
                  <a:lnTo>
                    <a:pt x="2086305" y="29540"/>
                  </a:lnTo>
                  <a:lnTo>
                    <a:pt x="2097862" y="29540"/>
                  </a:lnTo>
                  <a:lnTo>
                    <a:pt x="2103755" y="23672"/>
                  </a:lnTo>
                  <a:lnTo>
                    <a:pt x="2106815" y="14757"/>
                  </a:lnTo>
                  <a:close/>
                </a:path>
                <a:path extrusionOk="0" h="259714" w="10128885">
                  <a:moveTo>
                    <a:pt x="2254288" y="149504"/>
                  </a:moveTo>
                  <a:lnTo>
                    <a:pt x="2253462" y="139915"/>
                  </a:lnTo>
                  <a:lnTo>
                    <a:pt x="2251849" y="131089"/>
                  </a:lnTo>
                  <a:lnTo>
                    <a:pt x="2249601" y="127228"/>
                  </a:lnTo>
                  <a:lnTo>
                    <a:pt x="2248700" y="127228"/>
                  </a:lnTo>
                  <a:lnTo>
                    <a:pt x="2247709" y="129006"/>
                  </a:lnTo>
                  <a:lnTo>
                    <a:pt x="2246668" y="133451"/>
                  </a:lnTo>
                  <a:lnTo>
                    <a:pt x="2244763" y="146037"/>
                  </a:lnTo>
                  <a:lnTo>
                    <a:pt x="2245042" y="155194"/>
                  </a:lnTo>
                  <a:lnTo>
                    <a:pt x="2246833" y="160794"/>
                  </a:lnTo>
                  <a:lnTo>
                    <a:pt x="2249449" y="162699"/>
                  </a:lnTo>
                  <a:lnTo>
                    <a:pt x="2251202" y="162699"/>
                  </a:lnTo>
                  <a:lnTo>
                    <a:pt x="2253030" y="160413"/>
                  </a:lnTo>
                  <a:lnTo>
                    <a:pt x="2254161" y="155676"/>
                  </a:lnTo>
                  <a:lnTo>
                    <a:pt x="2254288" y="149504"/>
                  </a:lnTo>
                  <a:close/>
                </a:path>
                <a:path extrusionOk="0" h="259714" w="10128885">
                  <a:moveTo>
                    <a:pt x="2259863" y="88353"/>
                  </a:moveTo>
                  <a:lnTo>
                    <a:pt x="2251608" y="88353"/>
                  </a:lnTo>
                  <a:lnTo>
                    <a:pt x="2250262" y="88353"/>
                  </a:lnTo>
                  <a:lnTo>
                    <a:pt x="2248624" y="88506"/>
                  </a:lnTo>
                  <a:lnTo>
                    <a:pt x="2246680" y="88836"/>
                  </a:lnTo>
                  <a:lnTo>
                    <a:pt x="2246680" y="96342"/>
                  </a:lnTo>
                  <a:lnTo>
                    <a:pt x="2237041" y="107492"/>
                  </a:lnTo>
                  <a:lnTo>
                    <a:pt x="2235454" y="111442"/>
                  </a:lnTo>
                  <a:lnTo>
                    <a:pt x="2239886" y="111442"/>
                  </a:lnTo>
                  <a:lnTo>
                    <a:pt x="2247544" y="105664"/>
                  </a:lnTo>
                  <a:lnTo>
                    <a:pt x="2257539" y="94119"/>
                  </a:lnTo>
                  <a:lnTo>
                    <a:pt x="2259863" y="88353"/>
                  </a:lnTo>
                  <a:close/>
                </a:path>
                <a:path extrusionOk="0" h="259714" w="10128885">
                  <a:moveTo>
                    <a:pt x="2376894" y="52133"/>
                  </a:moveTo>
                  <a:lnTo>
                    <a:pt x="2375052" y="41960"/>
                  </a:lnTo>
                  <a:lnTo>
                    <a:pt x="2364638" y="36982"/>
                  </a:lnTo>
                  <a:lnTo>
                    <a:pt x="2362098" y="43726"/>
                  </a:lnTo>
                  <a:lnTo>
                    <a:pt x="2358961" y="49809"/>
                  </a:lnTo>
                  <a:lnTo>
                    <a:pt x="2356789" y="56883"/>
                  </a:lnTo>
                  <a:lnTo>
                    <a:pt x="2357145" y="66598"/>
                  </a:lnTo>
                  <a:lnTo>
                    <a:pt x="2359101" y="66687"/>
                  </a:lnTo>
                  <a:lnTo>
                    <a:pt x="2371217" y="62166"/>
                  </a:lnTo>
                  <a:lnTo>
                    <a:pt x="2376894" y="52133"/>
                  </a:lnTo>
                  <a:close/>
                </a:path>
                <a:path extrusionOk="0" h="259714" w="10128885">
                  <a:moveTo>
                    <a:pt x="2548737" y="207518"/>
                  </a:moveTo>
                  <a:lnTo>
                    <a:pt x="2543911" y="203111"/>
                  </a:lnTo>
                  <a:lnTo>
                    <a:pt x="2540114" y="201460"/>
                  </a:lnTo>
                  <a:lnTo>
                    <a:pt x="2537295" y="201460"/>
                  </a:lnTo>
                  <a:lnTo>
                    <a:pt x="2533129" y="201460"/>
                  </a:lnTo>
                  <a:lnTo>
                    <a:pt x="2531110" y="205066"/>
                  </a:lnTo>
                  <a:lnTo>
                    <a:pt x="2531008" y="212280"/>
                  </a:lnTo>
                  <a:lnTo>
                    <a:pt x="2532951" y="215887"/>
                  </a:lnTo>
                  <a:lnTo>
                    <a:pt x="2539619" y="215887"/>
                  </a:lnTo>
                  <a:lnTo>
                    <a:pt x="2543670" y="213677"/>
                  </a:lnTo>
                  <a:lnTo>
                    <a:pt x="2548737" y="207518"/>
                  </a:lnTo>
                  <a:close/>
                </a:path>
                <a:path extrusionOk="0" h="259714" w="10128885">
                  <a:moveTo>
                    <a:pt x="2585656" y="214668"/>
                  </a:moveTo>
                  <a:lnTo>
                    <a:pt x="2579801" y="213626"/>
                  </a:lnTo>
                  <a:lnTo>
                    <a:pt x="2575153" y="213194"/>
                  </a:lnTo>
                  <a:lnTo>
                    <a:pt x="2571534" y="213194"/>
                  </a:lnTo>
                  <a:lnTo>
                    <a:pt x="2562796" y="213194"/>
                  </a:lnTo>
                  <a:lnTo>
                    <a:pt x="2560015" y="215709"/>
                  </a:lnTo>
                  <a:lnTo>
                    <a:pt x="2561399" y="220726"/>
                  </a:lnTo>
                  <a:lnTo>
                    <a:pt x="2565552" y="223227"/>
                  </a:lnTo>
                  <a:lnTo>
                    <a:pt x="2575496" y="223227"/>
                  </a:lnTo>
                  <a:lnTo>
                    <a:pt x="2581148" y="221056"/>
                  </a:lnTo>
                  <a:lnTo>
                    <a:pt x="2585656" y="214668"/>
                  </a:lnTo>
                  <a:close/>
                </a:path>
                <a:path extrusionOk="0" h="259714" w="10128885">
                  <a:moveTo>
                    <a:pt x="2741206" y="119138"/>
                  </a:moveTo>
                  <a:lnTo>
                    <a:pt x="2725445" y="111086"/>
                  </a:lnTo>
                  <a:lnTo>
                    <a:pt x="2722994" y="123875"/>
                  </a:lnTo>
                  <a:lnTo>
                    <a:pt x="2714421" y="135013"/>
                  </a:lnTo>
                  <a:lnTo>
                    <a:pt x="2709557" y="145338"/>
                  </a:lnTo>
                  <a:lnTo>
                    <a:pt x="2718244" y="155676"/>
                  </a:lnTo>
                  <a:lnTo>
                    <a:pt x="2727261" y="146126"/>
                  </a:lnTo>
                  <a:lnTo>
                    <a:pt x="2738361" y="132384"/>
                  </a:lnTo>
                  <a:lnTo>
                    <a:pt x="2741206" y="119138"/>
                  </a:lnTo>
                  <a:close/>
                </a:path>
                <a:path extrusionOk="0" h="259714" w="10128885">
                  <a:moveTo>
                    <a:pt x="3012859" y="125945"/>
                  </a:moveTo>
                  <a:lnTo>
                    <a:pt x="2983268" y="125945"/>
                  </a:lnTo>
                  <a:lnTo>
                    <a:pt x="2984398" y="134594"/>
                  </a:lnTo>
                  <a:lnTo>
                    <a:pt x="2982125" y="147040"/>
                  </a:lnTo>
                  <a:lnTo>
                    <a:pt x="2990761" y="148069"/>
                  </a:lnTo>
                  <a:lnTo>
                    <a:pt x="2992463" y="142430"/>
                  </a:lnTo>
                  <a:lnTo>
                    <a:pt x="2990761" y="133680"/>
                  </a:lnTo>
                  <a:lnTo>
                    <a:pt x="2998190" y="133451"/>
                  </a:lnTo>
                  <a:lnTo>
                    <a:pt x="3003981" y="131597"/>
                  </a:lnTo>
                  <a:lnTo>
                    <a:pt x="3012630" y="133083"/>
                  </a:lnTo>
                  <a:lnTo>
                    <a:pt x="3012859" y="125945"/>
                  </a:lnTo>
                  <a:close/>
                </a:path>
                <a:path extrusionOk="0" h="259714" w="10128885">
                  <a:moveTo>
                    <a:pt x="3020110" y="192786"/>
                  </a:moveTo>
                  <a:lnTo>
                    <a:pt x="3019018" y="192913"/>
                  </a:lnTo>
                  <a:lnTo>
                    <a:pt x="3014180" y="192963"/>
                  </a:lnTo>
                  <a:lnTo>
                    <a:pt x="3003639" y="192176"/>
                  </a:lnTo>
                  <a:lnTo>
                    <a:pt x="3001187" y="192176"/>
                  </a:lnTo>
                  <a:lnTo>
                    <a:pt x="2992653" y="192176"/>
                  </a:lnTo>
                  <a:lnTo>
                    <a:pt x="2986405" y="194551"/>
                  </a:lnTo>
                  <a:lnTo>
                    <a:pt x="2990761" y="207530"/>
                  </a:lnTo>
                  <a:lnTo>
                    <a:pt x="3000527" y="206057"/>
                  </a:lnTo>
                  <a:lnTo>
                    <a:pt x="3008884" y="203352"/>
                  </a:lnTo>
                  <a:lnTo>
                    <a:pt x="3015526" y="199034"/>
                  </a:lnTo>
                  <a:lnTo>
                    <a:pt x="3020110" y="192786"/>
                  </a:lnTo>
                  <a:close/>
                </a:path>
                <a:path extrusionOk="0" h="259714" w="10128885">
                  <a:moveTo>
                    <a:pt x="3110560" y="213512"/>
                  </a:moveTo>
                  <a:lnTo>
                    <a:pt x="3108198" y="207365"/>
                  </a:lnTo>
                  <a:lnTo>
                    <a:pt x="3102800" y="207365"/>
                  </a:lnTo>
                  <a:lnTo>
                    <a:pt x="3102305" y="207365"/>
                  </a:lnTo>
                  <a:lnTo>
                    <a:pt x="3101784" y="207416"/>
                  </a:lnTo>
                  <a:lnTo>
                    <a:pt x="3101238" y="207530"/>
                  </a:lnTo>
                  <a:lnTo>
                    <a:pt x="3100222" y="214972"/>
                  </a:lnTo>
                  <a:lnTo>
                    <a:pt x="3095371" y="214972"/>
                  </a:lnTo>
                  <a:lnTo>
                    <a:pt x="3094609" y="214884"/>
                  </a:lnTo>
                  <a:lnTo>
                    <a:pt x="3093745" y="214680"/>
                  </a:lnTo>
                  <a:lnTo>
                    <a:pt x="3093745" y="229768"/>
                  </a:lnTo>
                  <a:lnTo>
                    <a:pt x="3096234" y="231305"/>
                  </a:lnTo>
                  <a:lnTo>
                    <a:pt x="3098457" y="231952"/>
                  </a:lnTo>
                  <a:lnTo>
                    <a:pt x="3106331" y="231952"/>
                  </a:lnTo>
                  <a:lnTo>
                    <a:pt x="3109620" y="225806"/>
                  </a:lnTo>
                  <a:lnTo>
                    <a:pt x="3110560" y="213512"/>
                  </a:lnTo>
                  <a:close/>
                </a:path>
                <a:path extrusionOk="0" h="259714" w="10128885">
                  <a:moveTo>
                    <a:pt x="3233864" y="214668"/>
                  </a:moveTo>
                  <a:lnTo>
                    <a:pt x="3231235" y="214287"/>
                  </a:lnTo>
                  <a:lnTo>
                    <a:pt x="3228822" y="214096"/>
                  </a:lnTo>
                  <a:lnTo>
                    <a:pt x="3226587" y="214096"/>
                  </a:lnTo>
                  <a:lnTo>
                    <a:pt x="3215373" y="216052"/>
                  </a:lnTo>
                  <a:lnTo>
                    <a:pt x="3207410" y="221234"/>
                  </a:lnTo>
                  <a:lnTo>
                    <a:pt x="3201644" y="228574"/>
                  </a:lnTo>
                  <a:lnTo>
                    <a:pt x="3197021" y="237032"/>
                  </a:lnTo>
                  <a:lnTo>
                    <a:pt x="3210801" y="236080"/>
                  </a:lnTo>
                  <a:lnTo>
                    <a:pt x="3222802" y="233324"/>
                  </a:lnTo>
                  <a:lnTo>
                    <a:pt x="3231121" y="226834"/>
                  </a:lnTo>
                  <a:lnTo>
                    <a:pt x="3233864" y="214668"/>
                  </a:lnTo>
                  <a:close/>
                </a:path>
                <a:path extrusionOk="0" h="259714" w="10128885">
                  <a:moveTo>
                    <a:pt x="3351593" y="155663"/>
                  </a:moveTo>
                  <a:lnTo>
                    <a:pt x="3345586" y="154571"/>
                  </a:lnTo>
                  <a:lnTo>
                    <a:pt x="3340836" y="154114"/>
                  </a:lnTo>
                  <a:lnTo>
                    <a:pt x="3337166" y="154114"/>
                  </a:lnTo>
                  <a:lnTo>
                    <a:pt x="3328581" y="154114"/>
                  </a:lnTo>
                  <a:lnTo>
                    <a:pt x="3325901" y="156591"/>
                  </a:lnTo>
                  <a:lnTo>
                    <a:pt x="3327412" y="161556"/>
                  </a:lnTo>
                  <a:lnTo>
                    <a:pt x="3331603" y="164045"/>
                  </a:lnTo>
                  <a:lnTo>
                    <a:pt x="3341535" y="164045"/>
                  </a:lnTo>
                  <a:lnTo>
                    <a:pt x="3347135" y="161912"/>
                  </a:lnTo>
                  <a:lnTo>
                    <a:pt x="3351593" y="155663"/>
                  </a:lnTo>
                  <a:close/>
                </a:path>
                <a:path extrusionOk="0" h="259714" w="10128885">
                  <a:moveTo>
                    <a:pt x="3839045" y="185242"/>
                  </a:moveTo>
                  <a:lnTo>
                    <a:pt x="3837876" y="177800"/>
                  </a:lnTo>
                  <a:lnTo>
                    <a:pt x="3801059" y="177800"/>
                  </a:lnTo>
                  <a:lnTo>
                    <a:pt x="3799865" y="185242"/>
                  </a:lnTo>
                  <a:lnTo>
                    <a:pt x="3803624" y="190563"/>
                  </a:lnTo>
                  <a:lnTo>
                    <a:pt x="3810698" y="193763"/>
                  </a:lnTo>
                  <a:lnTo>
                    <a:pt x="3819436" y="194830"/>
                  </a:lnTo>
                  <a:lnTo>
                    <a:pt x="3828173" y="193763"/>
                  </a:lnTo>
                  <a:lnTo>
                    <a:pt x="3835260" y="190563"/>
                  </a:lnTo>
                  <a:lnTo>
                    <a:pt x="3839045" y="185242"/>
                  </a:lnTo>
                  <a:close/>
                </a:path>
                <a:path extrusionOk="0" h="259714" w="10128885">
                  <a:moveTo>
                    <a:pt x="4088155" y="192773"/>
                  </a:moveTo>
                  <a:lnTo>
                    <a:pt x="4082745" y="188976"/>
                  </a:lnTo>
                  <a:lnTo>
                    <a:pt x="4079240" y="183248"/>
                  </a:lnTo>
                  <a:lnTo>
                    <a:pt x="4075239" y="178003"/>
                  </a:lnTo>
                  <a:lnTo>
                    <a:pt x="4068368" y="175717"/>
                  </a:lnTo>
                  <a:lnTo>
                    <a:pt x="4065854" y="175717"/>
                  </a:lnTo>
                  <a:lnTo>
                    <a:pt x="4062742" y="176339"/>
                  </a:lnTo>
                  <a:lnTo>
                    <a:pt x="4058793" y="177787"/>
                  </a:lnTo>
                  <a:lnTo>
                    <a:pt x="4059783" y="189966"/>
                  </a:lnTo>
                  <a:lnTo>
                    <a:pt x="4056265" y="197535"/>
                  </a:lnTo>
                  <a:lnTo>
                    <a:pt x="4052138" y="204431"/>
                  </a:lnTo>
                  <a:lnTo>
                    <a:pt x="4051300" y="214668"/>
                  </a:lnTo>
                  <a:lnTo>
                    <a:pt x="4063555" y="212242"/>
                  </a:lnTo>
                  <a:lnTo>
                    <a:pt x="4072775" y="206705"/>
                  </a:lnTo>
                  <a:lnTo>
                    <a:pt x="4080472" y="199682"/>
                  </a:lnTo>
                  <a:lnTo>
                    <a:pt x="4088155" y="192773"/>
                  </a:lnTo>
                  <a:close/>
                </a:path>
                <a:path extrusionOk="0" h="259714" w="10128885">
                  <a:moveTo>
                    <a:pt x="4110304" y="177787"/>
                  </a:moveTo>
                  <a:lnTo>
                    <a:pt x="4095648" y="177787"/>
                  </a:lnTo>
                  <a:lnTo>
                    <a:pt x="4095648" y="192773"/>
                  </a:lnTo>
                  <a:lnTo>
                    <a:pt x="4110304" y="192773"/>
                  </a:lnTo>
                  <a:lnTo>
                    <a:pt x="4110304" y="177787"/>
                  </a:lnTo>
                  <a:close/>
                </a:path>
                <a:path extrusionOk="0" h="259714" w="10128885">
                  <a:moveTo>
                    <a:pt x="4228300" y="118681"/>
                  </a:moveTo>
                  <a:lnTo>
                    <a:pt x="4227030" y="108813"/>
                  </a:lnTo>
                  <a:lnTo>
                    <a:pt x="4224312" y="100342"/>
                  </a:lnTo>
                  <a:lnTo>
                    <a:pt x="4219918" y="93586"/>
                  </a:lnTo>
                  <a:lnTo>
                    <a:pt x="4213606" y="88836"/>
                  </a:lnTo>
                  <a:lnTo>
                    <a:pt x="4213123" y="100457"/>
                  </a:lnTo>
                  <a:lnTo>
                    <a:pt x="4215244" y="109423"/>
                  </a:lnTo>
                  <a:lnTo>
                    <a:pt x="4220210" y="115557"/>
                  </a:lnTo>
                  <a:lnTo>
                    <a:pt x="4228300" y="118681"/>
                  </a:lnTo>
                  <a:close/>
                </a:path>
                <a:path extrusionOk="0" h="259714" w="10128885">
                  <a:moveTo>
                    <a:pt x="4247883" y="54165"/>
                  </a:moveTo>
                  <a:lnTo>
                    <a:pt x="4247807" y="44183"/>
                  </a:lnTo>
                  <a:lnTo>
                    <a:pt x="4235462" y="36982"/>
                  </a:lnTo>
                  <a:lnTo>
                    <a:pt x="4232135" y="44729"/>
                  </a:lnTo>
                  <a:lnTo>
                    <a:pt x="4224172" y="58991"/>
                  </a:lnTo>
                  <a:lnTo>
                    <a:pt x="4220832" y="66598"/>
                  </a:lnTo>
                  <a:lnTo>
                    <a:pt x="4222115" y="66776"/>
                  </a:lnTo>
                  <a:lnTo>
                    <a:pt x="4223385" y="66852"/>
                  </a:lnTo>
                  <a:lnTo>
                    <a:pt x="4224642" y="66852"/>
                  </a:lnTo>
                  <a:lnTo>
                    <a:pt x="4239044" y="63030"/>
                  </a:lnTo>
                  <a:lnTo>
                    <a:pt x="4247883" y="54165"/>
                  </a:lnTo>
                  <a:close/>
                </a:path>
                <a:path extrusionOk="0" h="259714" w="10128885">
                  <a:moveTo>
                    <a:pt x="4353433" y="192773"/>
                  </a:moveTo>
                  <a:lnTo>
                    <a:pt x="4350359" y="191985"/>
                  </a:lnTo>
                  <a:lnTo>
                    <a:pt x="4347476" y="191630"/>
                  </a:lnTo>
                  <a:lnTo>
                    <a:pt x="4344809" y="191630"/>
                  </a:lnTo>
                  <a:lnTo>
                    <a:pt x="4332516" y="194729"/>
                  </a:lnTo>
                  <a:lnTo>
                    <a:pt x="4326369" y="201815"/>
                  </a:lnTo>
                  <a:lnTo>
                    <a:pt x="4327931" y="209562"/>
                  </a:lnTo>
                  <a:lnTo>
                    <a:pt x="4338739" y="214668"/>
                  </a:lnTo>
                  <a:lnTo>
                    <a:pt x="4339450" y="206159"/>
                  </a:lnTo>
                  <a:lnTo>
                    <a:pt x="4343527" y="201041"/>
                  </a:lnTo>
                  <a:lnTo>
                    <a:pt x="4348899" y="197269"/>
                  </a:lnTo>
                  <a:lnTo>
                    <a:pt x="4353433" y="192773"/>
                  </a:lnTo>
                  <a:close/>
                </a:path>
                <a:path extrusionOk="0" h="259714" w="10128885">
                  <a:moveTo>
                    <a:pt x="4375645" y="237032"/>
                  </a:moveTo>
                  <a:lnTo>
                    <a:pt x="4373854" y="237159"/>
                  </a:lnTo>
                  <a:lnTo>
                    <a:pt x="4369422" y="237159"/>
                  </a:lnTo>
                  <a:lnTo>
                    <a:pt x="4347311" y="228206"/>
                  </a:lnTo>
                  <a:lnTo>
                    <a:pt x="4342473" y="228206"/>
                  </a:lnTo>
                  <a:lnTo>
                    <a:pt x="4337672" y="228206"/>
                  </a:lnTo>
                  <a:lnTo>
                    <a:pt x="4333646" y="230416"/>
                  </a:lnTo>
                  <a:lnTo>
                    <a:pt x="4331284" y="237032"/>
                  </a:lnTo>
                  <a:lnTo>
                    <a:pt x="4337901" y="238556"/>
                  </a:lnTo>
                  <a:lnTo>
                    <a:pt x="4344835" y="240804"/>
                  </a:lnTo>
                  <a:lnTo>
                    <a:pt x="4352010" y="242836"/>
                  </a:lnTo>
                  <a:lnTo>
                    <a:pt x="4359351" y="243725"/>
                  </a:lnTo>
                  <a:lnTo>
                    <a:pt x="4364761" y="243725"/>
                  </a:lnTo>
                  <a:lnTo>
                    <a:pt x="4370235" y="242049"/>
                  </a:lnTo>
                  <a:lnTo>
                    <a:pt x="4375645" y="237032"/>
                  </a:lnTo>
                  <a:close/>
                </a:path>
                <a:path extrusionOk="0" h="259714" w="10128885">
                  <a:moveTo>
                    <a:pt x="4596600" y="29502"/>
                  </a:moveTo>
                  <a:lnTo>
                    <a:pt x="4594745" y="29616"/>
                  </a:lnTo>
                  <a:lnTo>
                    <a:pt x="4588522" y="29616"/>
                  </a:lnTo>
                  <a:lnTo>
                    <a:pt x="4570069" y="17373"/>
                  </a:lnTo>
                  <a:lnTo>
                    <a:pt x="4564050" y="13284"/>
                  </a:lnTo>
                  <a:lnTo>
                    <a:pt x="4558208" y="13284"/>
                  </a:lnTo>
                  <a:lnTo>
                    <a:pt x="4553724" y="13284"/>
                  </a:lnTo>
                  <a:lnTo>
                    <a:pt x="4549343" y="15697"/>
                  </a:lnTo>
                  <a:lnTo>
                    <a:pt x="4545101" y="22364"/>
                  </a:lnTo>
                  <a:lnTo>
                    <a:pt x="4546905" y="22237"/>
                  </a:lnTo>
                  <a:lnTo>
                    <a:pt x="4553039" y="22237"/>
                  </a:lnTo>
                  <a:lnTo>
                    <a:pt x="4577550" y="38569"/>
                  </a:lnTo>
                  <a:lnTo>
                    <a:pt x="4587938" y="38569"/>
                  </a:lnTo>
                  <a:lnTo>
                    <a:pt x="4592358" y="36169"/>
                  </a:lnTo>
                  <a:lnTo>
                    <a:pt x="4596600" y="29502"/>
                  </a:lnTo>
                  <a:close/>
                </a:path>
                <a:path extrusionOk="0" h="259714" w="10128885">
                  <a:moveTo>
                    <a:pt x="4640618" y="140703"/>
                  </a:moveTo>
                  <a:lnTo>
                    <a:pt x="4632960" y="137363"/>
                  </a:lnTo>
                  <a:lnTo>
                    <a:pt x="4618926" y="129413"/>
                  </a:lnTo>
                  <a:lnTo>
                    <a:pt x="4611243" y="125945"/>
                  </a:lnTo>
                  <a:lnTo>
                    <a:pt x="4606849" y="134467"/>
                  </a:lnTo>
                  <a:lnTo>
                    <a:pt x="4600981" y="154482"/>
                  </a:lnTo>
                  <a:lnTo>
                    <a:pt x="4596600" y="162941"/>
                  </a:lnTo>
                  <a:lnTo>
                    <a:pt x="4599330" y="163144"/>
                  </a:lnTo>
                  <a:lnTo>
                    <a:pt x="4600600" y="163144"/>
                  </a:lnTo>
                  <a:lnTo>
                    <a:pt x="4613529" y="160401"/>
                  </a:lnTo>
                  <a:lnTo>
                    <a:pt x="4622749" y="153962"/>
                  </a:lnTo>
                  <a:lnTo>
                    <a:pt x="4630902" y="146494"/>
                  </a:lnTo>
                  <a:lnTo>
                    <a:pt x="4640618" y="140703"/>
                  </a:lnTo>
                  <a:close/>
                </a:path>
                <a:path extrusionOk="0" h="259714" w="10128885">
                  <a:moveTo>
                    <a:pt x="4662767" y="51739"/>
                  </a:moveTo>
                  <a:lnTo>
                    <a:pt x="4660468" y="52743"/>
                  </a:lnTo>
                  <a:lnTo>
                    <a:pt x="4658207" y="53162"/>
                  </a:lnTo>
                  <a:lnTo>
                    <a:pt x="4650587" y="53162"/>
                  </a:lnTo>
                  <a:lnTo>
                    <a:pt x="4645444" y="50698"/>
                  </a:lnTo>
                  <a:lnTo>
                    <a:pt x="4635982" y="45758"/>
                  </a:lnTo>
                  <a:lnTo>
                    <a:pt x="4631639" y="43294"/>
                  </a:lnTo>
                  <a:lnTo>
                    <a:pt x="4627842" y="43294"/>
                  </a:lnTo>
                  <a:lnTo>
                    <a:pt x="4624298" y="43294"/>
                  </a:lnTo>
                  <a:lnTo>
                    <a:pt x="4621225" y="45440"/>
                  </a:lnTo>
                  <a:lnTo>
                    <a:pt x="4618723" y="51739"/>
                  </a:lnTo>
                  <a:lnTo>
                    <a:pt x="4622939" y="54622"/>
                  </a:lnTo>
                  <a:lnTo>
                    <a:pt x="4630026" y="57492"/>
                  </a:lnTo>
                  <a:lnTo>
                    <a:pt x="4638675" y="59715"/>
                  </a:lnTo>
                  <a:lnTo>
                    <a:pt x="4647603" y="60604"/>
                  </a:lnTo>
                  <a:lnTo>
                    <a:pt x="4655159" y="60604"/>
                  </a:lnTo>
                  <a:lnTo>
                    <a:pt x="4661509" y="58318"/>
                  </a:lnTo>
                  <a:lnTo>
                    <a:pt x="4662767" y="51739"/>
                  </a:lnTo>
                  <a:close/>
                </a:path>
                <a:path extrusionOk="0" h="259714" w="10128885">
                  <a:moveTo>
                    <a:pt x="4950206" y="118694"/>
                  </a:moveTo>
                  <a:lnTo>
                    <a:pt x="4947183" y="118262"/>
                  </a:lnTo>
                  <a:lnTo>
                    <a:pt x="4944364" y="118033"/>
                  </a:lnTo>
                  <a:lnTo>
                    <a:pt x="4941748" y="118033"/>
                  </a:lnTo>
                  <a:lnTo>
                    <a:pt x="4933607" y="118935"/>
                  </a:lnTo>
                  <a:lnTo>
                    <a:pt x="4927282" y="121729"/>
                  </a:lnTo>
                  <a:lnTo>
                    <a:pt x="4922901" y="126517"/>
                  </a:lnTo>
                  <a:lnTo>
                    <a:pt x="4920602" y="133438"/>
                  </a:lnTo>
                  <a:lnTo>
                    <a:pt x="4923345" y="133756"/>
                  </a:lnTo>
                  <a:lnTo>
                    <a:pt x="4925923" y="133921"/>
                  </a:lnTo>
                  <a:lnTo>
                    <a:pt x="4928349" y="133921"/>
                  </a:lnTo>
                  <a:lnTo>
                    <a:pt x="4936833" y="133057"/>
                  </a:lnTo>
                  <a:lnTo>
                    <a:pt x="4943437" y="130365"/>
                  </a:lnTo>
                  <a:lnTo>
                    <a:pt x="4947958" y="125628"/>
                  </a:lnTo>
                  <a:lnTo>
                    <a:pt x="4950206" y="118694"/>
                  </a:lnTo>
                  <a:close/>
                </a:path>
                <a:path extrusionOk="0" h="259714" w="10128885">
                  <a:moveTo>
                    <a:pt x="5031079" y="118681"/>
                  </a:moveTo>
                  <a:lnTo>
                    <a:pt x="5016360" y="118681"/>
                  </a:lnTo>
                  <a:lnTo>
                    <a:pt x="5016360" y="133438"/>
                  </a:lnTo>
                  <a:lnTo>
                    <a:pt x="5031079" y="133438"/>
                  </a:lnTo>
                  <a:lnTo>
                    <a:pt x="5031079" y="118681"/>
                  </a:lnTo>
                  <a:close/>
                </a:path>
                <a:path extrusionOk="0" h="259714" w="10128885">
                  <a:moveTo>
                    <a:pt x="5581993" y="155422"/>
                  </a:moveTo>
                  <a:lnTo>
                    <a:pt x="5580278" y="145313"/>
                  </a:lnTo>
                  <a:lnTo>
                    <a:pt x="5573674" y="136436"/>
                  </a:lnTo>
                  <a:lnTo>
                    <a:pt x="5564721" y="132626"/>
                  </a:lnTo>
                  <a:lnTo>
                    <a:pt x="5560885" y="132626"/>
                  </a:lnTo>
                  <a:lnTo>
                    <a:pt x="5557088" y="134912"/>
                  </a:lnTo>
                  <a:lnTo>
                    <a:pt x="5554154" y="140690"/>
                  </a:lnTo>
                  <a:lnTo>
                    <a:pt x="5555551" y="140563"/>
                  </a:lnTo>
                  <a:lnTo>
                    <a:pt x="5556174" y="140563"/>
                  </a:lnTo>
                  <a:lnTo>
                    <a:pt x="5563451" y="143941"/>
                  </a:lnTo>
                  <a:lnTo>
                    <a:pt x="5566537" y="151422"/>
                  </a:lnTo>
                  <a:lnTo>
                    <a:pt x="5569470" y="159067"/>
                  </a:lnTo>
                  <a:lnTo>
                    <a:pt x="5576303" y="162941"/>
                  </a:lnTo>
                  <a:lnTo>
                    <a:pt x="5581993" y="155422"/>
                  </a:lnTo>
                  <a:close/>
                </a:path>
                <a:path extrusionOk="0" h="259714" w="10128885">
                  <a:moveTo>
                    <a:pt x="5671858" y="14744"/>
                  </a:moveTo>
                  <a:lnTo>
                    <a:pt x="5664390" y="14744"/>
                  </a:lnTo>
                  <a:lnTo>
                    <a:pt x="5663247" y="8636"/>
                  </a:lnTo>
                  <a:lnTo>
                    <a:pt x="5657227" y="7607"/>
                  </a:lnTo>
                  <a:lnTo>
                    <a:pt x="5657227" y="17056"/>
                  </a:lnTo>
                  <a:lnTo>
                    <a:pt x="5644210" y="14173"/>
                  </a:lnTo>
                  <a:lnTo>
                    <a:pt x="5642559" y="22352"/>
                  </a:lnTo>
                  <a:lnTo>
                    <a:pt x="5650738" y="24193"/>
                  </a:lnTo>
                  <a:lnTo>
                    <a:pt x="5655081" y="30238"/>
                  </a:lnTo>
                  <a:lnTo>
                    <a:pt x="5667222" y="30238"/>
                  </a:lnTo>
                  <a:lnTo>
                    <a:pt x="5669407" y="30010"/>
                  </a:lnTo>
                  <a:lnTo>
                    <a:pt x="5671858" y="29502"/>
                  </a:lnTo>
                  <a:lnTo>
                    <a:pt x="5671858" y="14744"/>
                  </a:lnTo>
                  <a:close/>
                </a:path>
                <a:path extrusionOk="0" h="259714" w="10128885">
                  <a:moveTo>
                    <a:pt x="5739523" y="161569"/>
                  </a:moveTo>
                  <a:lnTo>
                    <a:pt x="5738317" y="155663"/>
                  </a:lnTo>
                  <a:lnTo>
                    <a:pt x="5729770" y="155155"/>
                  </a:lnTo>
                  <a:lnTo>
                    <a:pt x="5728462" y="147789"/>
                  </a:lnTo>
                  <a:lnTo>
                    <a:pt x="5719432" y="147789"/>
                  </a:lnTo>
                  <a:lnTo>
                    <a:pt x="5718454" y="147789"/>
                  </a:lnTo>
                  <a:lnTo>
                    <a:pt x="5717375" y="147878"/>
                  </a:lnTo>
                  <a:lnTo>
                    <a:pt x="5716194" y="148069"/>
                  </a:lnTo>
                  <a:lnTo>
                    <a:pt x="5713946" y="155143"/>
                  </a:lnTo>
                  <a:lnTo>
                    <a:pt x="5716232" y="160261"/>
                  </a:lnTo>
                  <a:lnTo>
                    <a:pt x="5721388" y="163360"/>
                  </a:lnTo>
                  <a:lnTo>
                    <a:pt x="5727789" y="164414"/>
                  </a:lnTo>
                  <a:lnTo>
                    <a:pt x="5733923" y="164414"/>
                  </a:lnTo>
                  <a:lnTo>
                    <a:pt x="5739523" y="161569"/>
                  </a:lnTo>
                  <a:close/>
                </a:path>
                <a:path extrusionOk="0" h="259714" w="10128885">
                  <a:moveTo>
                    <a:pt x="6231763" y="177787"/>
                  </a:moveTo>
                  <a:lnTo>
                    <a:pt x="6228499" y="179387"/>
                  </a:lnTo>
                  <a:lnTo>
                    <a:pt x="6225362" y="180022"/>
                  </a:lnTo>
                  <a:lnTo>
                    <a:pt x="6216612" y="180022"/>
                  </a:lnTo>
                  <a:lnTo>
                    <a:pt x="6211367" y="177711"/>
                  </a:lnTo>
                  <a:lnTo>
                    <a:pt x="6202057" y="173101"/>
                  </a:lnTo>
                  <a:lnTo>
                    <a:pt x="6197993" y="170789"/>
                  </a:lnTo>
                  <a:lnTo>
                    <a:pt x="6194641" y="170789"/>
                  </a:lnTo>
                  <a:lnTo>
                    <a:pt x="6191669" y="170789"/>
                  </a:lnTo>
                  <a:lnTo>
                    <a:pt x="6189256" y="172593"/>
                  </a:lnTo>
                  <a:lnTo>
                    <a:pt x="6187452" y="177787"/>
                  </a:lnTo>
                  <a:lnTo>
                    <a:pt x="6191720" y="180606"/>
                  </a:lnTo>
                  <a:lnTo>
                    <a:pt x="6198895" y="183451"/>
                  </a:lnTo>
                  <a:lnTo>
                    <a:pt x="6207645" y="185661"/>
                  </a:lnTo>
                  <a:lnTo>
                    <a:pt x="6216650" y="186537"/>
                  </a:lnTo>
                  <a:lnTo>
                    <a:pt x="6224194" y="186537"/>
                  </a:lnTo>
                  <a:lnTo>
                    <a:pt x="6230518" y="184289"/>
                  </a:lnTo>
                  <a:lnTo>
                    <a:pt x="6231763" y="177787"/>
                  </a:lnTo>
                  <a:close/>
                </a:path>
                <a:path extrusionOk="0" h="259714" w="10128885">
                  <a:moveTo>
                    <a:pt x="6305474" y="207530"/>
                  </a:moveTo>
                  <a:lnTo>
                    <a:pt x="6301918" y="203923"/>
                  </a:lnTo>
                  <a:lnTo>
                    <a:pt x="6298019" y="202336"/>
                  </a:lnTo>
                  <a:lnTo>
                    <a:pt x="6294145" y="202336"/>
                  </a:lnTo>
                  <a:lnTo>
                    <a:pt x="6287363" y="202336"/>
                  </a:lnTo>
                  <a:lnTo>
                    <a:pt x="6280683" y="207200"/>
                  </a:lnTo>
                  <a:lnTo>
                    <a:pt x="6276124" y="214680"/>
                  </a:lnTo>
                  <a:lnTo>
                    <a:pt x="6286385" y="215379"/>
                  </a:lnTo>
                  <a:lnTo>
                    <a:pt x="6292354" y="219748"/>
                  </a:lnTo>
                  <a:lnTo>
                    <a:pt x="6300203" y="219748"/>
                  </a:lnTo>
                  <a:lnTo>
                    <a:pt x="6302667" y="217004"/>
                  </a:lnTo>
                  <a:lnTo>
                    <a:pt x="6305474" y="207530"/>
                  </a:lnTo>
                  <a:close/>
                </a:path>
                <a:path extrusionOk="0" h="259714" w="10128885">
                  <a:moveTo>
                    <a:pt x="6570764" y="133438"/>
                  </a:moveTo>
                  <a:lnTo>
                    <a:pt x="6569799" y="125653"/>
                  </a:lnTo>
                  <a:lnTo>
                    <a:pt x="6568757" y="118122"/>
                  </a:lnTo>
                  <a:lnTo>
                    <a:pt x="6560274" y="118122"/>
                  </a:lnTo>
                  <a:lnTo>
                    <a:pt x="6558966" y="118122"/>
                  </a:lnTo>
                  <a:lnTo>
                    <a:pt x="6557480" y="118300"/>
                  </a:lnTo>
                  <a:lnTo>
                    <a:pt x="6555778" y="118694"/>
                  </a:lnTo>
                  <a:lnTo>
                    <a:pt x="6556934" y="127330"/>
                  </a:lnTo>
                  <a:lnTo>
                    <a:pt x="6554622" y="139547"/>
                  </a:lnTo>
                  <a:lnTo>
                    <a:pt x="6563246" y="140690"/>
                  </a:lnTo>
                  <a:lnTo>
                    <a:pt x="6564262" y="133146"/>
                  </a:lnTo>
                  <a:lnTo>
                    <a:pt x="6569138" y="133146"/>
                  </a:lnTo>
                  <a:lnTo>
                    <a:pt x="6569888" y="133235"/>
                  </a:lnTo>
                  <a:lnTo>
                    <a:pt x="6570764" y="133438"/>
                  </a:lnTo>
                  <a:close/>
                </a:path>
                <a:path extrusionOk="0" h="259714" w="10128885">
                  <a:moveTo>
                    <a:pt x="7094360" y="36614"/>
                  </a:moveTo>
                  <a:lnTo>
                    <a:pt x="7090473" y="32931"/>
                  </a:lnTo>
                  <a:lnTo>
                    <a:pt x="7081596" y="32931"/>
                  </a:lnTo>
                  <a:lnTo>
                    <a:pt x="7067410" y="36258"/>
                  </a:lnTo>
                  <a:lnTo>
                    <a:pt x="7058647" y="36258"/>
                  </a:lnTo>
                  <a:lnTo>
                    <a:pt x="7053694" y="34709"/>
                  </a:lnTo>
                  <a:lnTo>
                    <a:pt x="7049541" y="29502"/>
                  </a:lnTo>
                  <a:lnTo>
                    <a:pt x="7052411" y="41986"/>
                  </a:lnTo>
                  <a:lnTo>
                    <a:pt x="7061022" y="48641"/>
                  </a:lnTo>
                  <a:lnTo>
                    <a:pt x="7073557" y="51282"/>
                  </a:lnTo>
                  <a:lnTo>
                    <a:pt x="7088200" y="51752"/>
                  </a:lnTo>
                  <a:lnTo>
                    <a:pt x="7093610" y="51739"/>
                  </a:lnTo>
                  <a:lnTo>
                    <a:pt x="7094360" y="36614"/>
                  </a:lnTo>
                  <a:close/>
                </a:path>
                <a:path extrusionOk="0" h="259714" w="10128885">
                  <a:moveTo>
                    <a:pt x="7123887" y="47345"/>
                  </a:moveTo>
                  <a:lnTo>
                    <a:pt x="7123087" y="35115"/>
                  </a:lnTo>
                  <a:lnTo>
                    <a:pt x="7115734" y="29502"/>
                  </a:lnTo>
                  <a:lnTo>
                    <a:pt x="7115861" y="46710"/>
                  </a:lnTo>
                  <a:lnTo>
                    <a:pt x="7111936" y="59321"/>
                  </a:lnTo>
                  <a:lnTo>
                    <a:pt x="7111771" y="68160"/>
                  </a:lnTo>
                  <a:lnTo>
                    <a:pt x="7123201" y="74091"/>
                  </a:lnTo>
                  <a:lnTo>
                    <a:pt x="7122477" y="61785"/>
                  </a:lnTo>
                  <a:lnTo>
                    <a:pt x="7123887" y="47345"/>
                  </a:lnTo>
                  <a:close/>
                </a:path>
                <a:path extrusionOk="0" h="259714" w="10128885">
                  <a:moveTo>
                    <a:pt x="7272769" y="199453"/>
                  </a:moveTo>
                  <a:lnTo>
                    <a:pt x="7271232" y="195148"/>
                  </a:lnTo>
                  <a:lnTo>
                    <a:pt x="7267118" y="193421"/>
                  </a:lnTo>
                  <a:lnTo>
                    <a:pt x="7259104" y="193116"/>
                  </a:lnTo>
                  <a:lnTo>
                    <a:pt x="7252843" y="193116"/>
                  </a:lnTo>
                  <a:lnTo>
                    <a:pt x="7247090" y="192659"/>
                  </a:lnTo>
                  <a:lnTo>
                    <a:pt x="7248423" y="185166"/>
                  </a:lnTo>
                  <a:lnTo>
                    <a:pt x="7247242" y="176530"/>
                  </a:lnTo>
                  <a:lnTo>
                    <a:pt x="7249515" y="164084"/>
                  </a:lnTo>
                  <a:lnTo>
                    <a:pt x="7240905" y="162941"/>
                  </a:lnTo>
                  <a:lnTo>
                    <a:pt x="7235418" y="176225"/>
                  </a:lnTo>
                  <a:lnTo>
                    <a:pt x="7226122" y="190487"/>
                  </a:lnTo>
                  <a:lnTo>
                    <a:pt x="7220534" y="203911"/>
                  </a:lnTo>
                  <a:lnTo>
                    <a:pt x="7226211" y="214668"/>
                  </a:lnTo>
                  <a:lnTo>
                    <a:pt x="7228129" y="203911"/>
                  </a:lnTo>
                  <a:lnTo>
                    <a:pt x="7233806" y="200672"/>
                  </a:lnTo>
                  <a:lnTo>
                    <a:pt x="7240981" y="200672"/>
                  </a:lnTo>
                  <a:lnTo>
                    <a:pt x="7248080" y="201498"/>
                  </a:lnTo>
                  <a:lnTo>
                    <a:pt x="7255650" y="203428"/>
                  </a:lnTo>
                  <a:lnTo>
                    <a:pt x="7263270" y="205701"/>
                  </a:lnTo>
                  <a:lnTo>
                    <a:pt x="7270547" y="207518"/>
                  </a:lnTo>
                  <a:lnTo>
                    <a:pt x="7272769" y="199453"/>
                  </a:lnTo>
                  <a:close/>
                </a:path>
                <a:path extrusionOk="0" h="259714" w="10128885">
                  <a:moveTo>
                    <a:pt x="7447204" y="222288"/>
                  </a:moveTo>
                  <a:lnTo>
                    <a:pt x="7438555" y="223431"/>
                  </a:lnTo>
                  <a:lnTo>
                    <a:pt x="7426515" y="221132"/>
                  </a:lnTo>
                  <a:lnTo>
                    <a:pt x="7425042" y="229781"/>
                  </a:lnTo>
                  <a:lnTo>
                    <a:pt x="7431633" y="232435"/>
                  </a:lnTo>
                  <a:lnTo>
                    <a:pt x="7436459" y="236804"/>
                  </a:lnTo>
                  <a:lnTo>
                    <a:pt x="7441120" y="241338"/>
                  </a:lnTo>
                  <a:lnTo>
                    <a:pt x="7447204" y="244525"/>
                  </a:lnTo>
                  <a:lnTo>
                    <a:pt x="7447204" y="222288"/>
                  </a:lnTo>
                  <a:close/>
                </a:path>
                <a:path extrusionOk="0" h="259714" w="10128885">
                  <a:moveTo>
                    <a:pt x="7617561" y="13246"/>
                  </a:moveTo>
                  <a:lnTo>
                    <a:pt x="7616215" y="7658"/>
                  </a:lnTo>
                  <a:lnTo>
                    <a:pt x="7609167" y="0"/>
                  </a:lnTo>
                  <a:lnTo>
                    <a:pt x="7603998" y="7899"/>
                  </a:lnTo>
                  <a:lnTo>
                    <a:pt x="7603604" y="13462"/>
                  </a:lnTo>
                  <a:lnTo>
                    <a:pt x="7606373" y="16738"/>
                  </a:lnTo>
                  <a:lnTo>
                    <a:pt x="7610678" y="17818"/>
                  </a:lnTo>
                  <a:lnTo>
                    <a:pt x="7615098" y="16662"/>
                  </a:lnTo>
                  <a:lnTo>
                    <a:pt x="7617561" y="13246"/>
                  </a:lnTo>
                  <a:close/>
                </a:path>
                <a:path extrusionOk="0" h="259714" w="10128885">
                  <a:moveTo>
                    <a:pt x="7668171" y="59461"/>
                  </a:moveTo>
                  <a:lnTo>
                    <a:pt x="7666228" y="59410"/>
                  </a:lnTo>
                  <a:lnTo>
                    <a:pt x="7654899" y="59410"/>
                  </a:lnTo>
                  <a:lnTo>
                    <a:pt x="7649019" y="65252"/>
                  </a:lnTo>
                  <a:lnTo>
                    <a:pt x="7646022" y="74091"/>
                  </a:lnTo>
                  <a:lnTo>
                    <a:pt x="7647051" y="74117"/>
                  </a:lnTo>
                  <a:lnTo>
                    <a:pt x="7654976" y="73037"/>
                  </a:lnTo>
                  <a:lnTo>
                    <a:pt x="7660957" y="70027"/>
                  </a:lnTo>
                  <a:lnTo>
                    <a:pt x="7665263" y="65392"/>
                  </a:lnTo>
                  <a:lnTo>
                    <a:pt x="7668171" y="59461"/>
                  </a:lnTo>
                  <a:close/>
                </a:path>
                <a:path extrusionOk="0" h="259714" w="10128885">
                  <a:moveTo>
                    <a:pt x="7778674" y="29502"/>
                  </a:moveTo>
                  <a:lnTo>
                    <a:pt x="7756538" y="44602"/>
                  </a:lnTo>
                  <a:lnTo>
                    <a:pt x="7757223" y="44602"/>
                  </a:lnTo>
                  <a:lnTo>
                    <a:pt x="7765275" y="43522"/>
                  </a:lnTo>
                  <a:lnTo>
                    <a:pt x="7771346" y="40487"/>
                  </a:lnTo>
                  <a:lnTo>
                    <a:pt x="7775715" y="35725"/>
                  </a:lnTo>
                  <a:lnTo>
                    <a:pt x="7778674" y="29502"/>
                  </a:lnTo>
                  <a:close/>
                </a:path>
                <a:path extrusionOk="0" h="259714" w="10128885">
                  <a:moveTo>
                    <a:pt x="7859827" y="59461"/>
                  </a:moveTo>
                  <a:lnTo>
                    <a:pt x="7856817" y="56045"/>
                  </a:lnTo>
                  <a:lnTo>
                    <a:pt x="7852156" y="54254"/>
                  </a:lnTo>
                  <a:lnTo>
                    <a:pt x="7847419" y="54254"/>
                  </a:lnTo>
                  <a:lnTo>
                    <a:pt x="7840878" y="55448"/>
                  </a:lnTo>
                  <a:lnTo>
                    <a:pt x="7835176" y="59080"/>
                  </a:lnTo>
                  <a:lnTo>
                    <a:pt x="7831277" y="65265"/>
                  </a:lnTo>
                  <a:lnTo>
                    <a:pt x="7830134" y="74091"/>
                  </a:lnTo>
                  <a:lnTo>
                    <a:pt x="7833004" y="74447"/>
                  </a:lnTo>
                  <a:lnTo>
                    <a:pt x="7835697" y="74625"/>
                  </a:lnTo>
                  <a:lnTo>
                    <a:pt x="7838211" y="74625"/>
                  </a:lnTo>
                  <a:lnTo>
                    <a:pt x="7846606" y="73761"/>
                  </a:lnTo>
                  <a:lnTo>
                    <a:pt x="7853108" y="71069"/>
                  </a:lnTo>
                  <a:lnTo>
                    <a:pt x="7857579" y="66357"/>
                  </a:lnTo>
                  <a:lnTo>
                    <a:pt x="7859827" y="59461"/>
                  </a:lnTo>
                  <a:close/>
                </a:path>
                <a:path extrusionOk="0" h="259714" w="10128885">
                  <a:moveTo>
                    <a:pt x="7948117" y="148056"/>
                  </a:moveTo>
                  <a:lnTo>
                    <a:pt x="7933499" y="148056"/>
                  </a:lnTo>
                  <a:lnTo>
                    <a:pt x="7933499" y="162928"/>
                  </a:lnTo>
                  <a:lnTo>
                    <a:pt x="7948117" y="162928"/>
                  </a:lnTo>
                  <a:lnTo>
                    <a:pt x="7948117" y="148056"/>
                  </a:lnTo>
                  <a:close/>
                </a:path>
                <a:path extrusionOk="0" h="259714" w="10128885">
                  <a:moveTo>
                    <a:pt x="8110106" y="7607"/>
                  </a:moveTo>
                  <a:lnTo>
                    <a:pt x="8106283" y="6972"/>
                  </a:lnTo>
                  <a:lnTo>
                    <a:pt x="8102778" y="6680"/>
                  </a:lnTo>
                  <a:lnTo>
                    <a:pt x="8099577" y="6680"/>
                  </a:lnTo>
                  <a:lnTo>
                    <a:pt x="8084490" y="9423"/>
                  </a:lnTo>
                  <a:lnTo>
                    <a:pt x="8073733" y="16510"/>
                  </a:lnTo>
                  <a:lnTo>
                    <a:pt x="8065656" y="26250"/>
                  </a:lnTo>
                  <a:lnTo>
                    <a:pt x="8058632" y="36982"/>
                  </a:lnTo>
                  <a:lnTo>
                    <a:pt x="8063217" y="37426"/>
                  </a:lnTo>
                  <a:lnTo>
                    <a:pt x="8067624" y="37680"/>
                  </a:lnTo>
                  <a:lnTo>
                    <a:pt x="8071777" y="37680"/>
                  </a:lnTo>
                  <a:lnTo>
                    <a:pt x="8087309" y="36169"/>
                  </a:lnTo>
                  <a:lnTo>
                    <a:pt x="8099361" y="31153"/>
                  </a:lnTo>
                  <a:lnTo>
                    <a:pt x="8107210" y="21882"/>
                  </a:lnTo>
                  <a:lnTo>
                    <a:pt x="8110106" y="7607"/>
                  </a:lnTo>
                  <a:close/>
                </a:path>
                <a:path extrusionOk="0" h="259714" w="10128885">
                  <a:moveTo>
                    <a:pt x="8620811" y="226695"/>
                  </a:moveTo>
                  <a:lnTo>
                    <a:pt x="8616569" y="224358"/>
                  </a:lnTo>
                  <a:lnTo>
                    <a:pt x="8612429" y="222021"/>
                  </a:lnTo>
                  <a:lnTo>
                    <a:pt x="8609254" y="222021"/>
                  </a:lnTo>
                  <a:lnTo>
                    <a:pt x="8606333" y="222021"/>
                  </a:lnTo>
                  <a:lnTo>
                    <a:pt x="8604225" y="224002"/>
                  </a:lnTo>
                  <a:lnTo>
                    <a:pt x="8603628" y="229781"/>
                  </a:lnTo>
                  <a:lnTo>
                    <a:pt x="8605761" y="236626"/>
                  </a:lnTo>
                  <a:lnTo>
                    <a:pt x="8612924" y="240652"/>
                  </a:lnTo>
                  <a:lnTo>
                    <a:pt x="8620811" y="242189"/>
                  </a:lnTo>
                  <a:lnTo>
                    <a:pt x="8620811" y="226695"/>
                  </a:lnTo>
                  <a:close/>
                </a:path>
                <a:path extrusionOk="0" h="259714" w="10128885">
                  <a:moveTo>
                    <a:pt x="8646477" y="231038"/>
                  </a:moveTo>
                  <a:lnTo>
                    <a:pt x="8640458" y="222288"/>
                  </a:lnTo>
                  <a:lnTo>
                    <a:pt x="8639289" y="229095"/>
                  </a:lnTo>
                  <a:lnTo>
                    <a:pt x="8636521" y="231381"/>
                  </a:lnTo>
                  <a:lnTo>
                    <a:pt x="8629434" y="231381"/>
                  </a:lnTo>
                  <a:lnTo>
                    <a:pt x="8625091" y="229044"/>
                  </a:lnTo>
                  <a:lnTo>
                    <a:pt x="8620849" y="226695"/>
                  </a:lnTo>
                  <a:lnTo>
                    <a:pt x="8620823" y="242189"/>
                  </a:lnTo>
                  <a:lnTo>
                    <a:pt x="8623313" y="242671"/>
                  </a:lnTo>
                  <a:lnTo>
                    <a:pt x="8625865" y="242912"/>
                  </a:lnTo>
                  <a:lnTo>
                    <a:pt x="8628367" y="242912"/>
                  </a:lnTo>
                  <a:lnTo>
                    <a:pt x="8638172" y="241528"/>
                  </a:lnTo>
                  <a:lnTo>
                    <a:pt x="8644966" y="237515"/>
                  </a:lnTo>
                  <a:lnTo>
                    <a:pt x="8646401" y="231381"/>
                  </a:lnTo>
                  <a:lnTo>
                    <a:pt x="8646477" y="231038"/>
                  </a:lnTo>
                  <a:close/>
                </a:path>
                <a:path extrusionOk="0" h="259714" w="10128885">
                  <a:moveTo>
                    <a:pt x="8734450" y="154241"/>
                  </a:moveTo>
                  <a:lnTo>
                    <a:pt x="8728773" y="148069"/>
                  </a:lnTo>
                  <a:lnTo>
                    <a:pt x="8718906" y="154101"/>
                  </a:lnTo>
                  <a:lnTo>
                    <a:pt x="8716454" y="158483"/>
                  </a:lnTo>
                  <a:lnTo>
                    <a:pt x="8719109" y="161137"/>
                  </a:lnTo>
                  <a:lnTo>
                    <a:pt x="8724544" y="162039"/>
                  </a:lnTo>
                  <a:lnTo>
                    <a:pt x="8730234" y="161188"/>
                  </a:lnTo>
                  <a:lnTo>
                    <a:pt x="8734234" y="158597"/>
                  </a:lnTo>
                  <a:lnTo>
                    <a:pt x="8734450" y="154241"/>
                  </a:lnTo>
                  <a:close/>
                </a:path>
                <a:path extrusionOk="0" h="259714" w="10128885">
                  <a:moveTo>
                    <a:pt x="9220721" y="80225"/>
                  </a:moveTo>
                  <a:lnTo>
                    <a:pt x="9215069" y="74091"/>
                  </a:lnTo>
                  <a:lnTo>
                    <a:pt x="9205087" y="80086"/>
                  </a:lnTo>
                  <a:lnTo>
                    <a:pt x="9202598" y="84429"/>
                  </a:lnTo>
                  <a:lnTo>
                    <a:pt x="9205239" y="87071"/>
                  </a:lnTo>
                  <a:lnTo>
                    <a:pt x="9210700" y="87960"/>
                  </a:lnTo>
                  <a:lnTo>
                    <a:pt x="9216428" y="87122"/>
                  </a:lnTo>
                  <a:lnTo>
                    <a:pt x="9220479" y="84556"/>
                  </a:lnTo>
                  <a:lnTo>
                    <a:pt x="9220721" y="80225"/>
                  </a:lnTo>
                  <a:close/>
                </a:path>
                <a:path extrusionOk="0" h="259714" w="10128885">
                  <a:moveTo>
                    <a:pt x="9428556" y="140703"/>
                  </a:moveTo>
                  <a:lnTo>
                    <a:pt x="9420898" y="137363"/>
                  </a:lnTo>
                  <a:lnTo>
                    <a:pt x="9406877" y="129413"/>
                  </a:lnTo>
                  <a:lnTo>
                    <a:pt x="9399206" y="125945"/>
                  </a:lnTo>
                  <a:lnTo>
                    <a:pt x="9396362" y="136245"/>
                  </a:lnTo>
                  <a:lnTo>
                    <a:pt x="9399346" y="143725"/>
                  </a:lnTo>
                  <a:lnTo>
                    <a:pt x="9406064" y="148285"/>
                  </a:lnTo>
                  <a:lnTo>
                    <a:pt x="9414421" y="149834"/>
                  </a:lnTo>
                  <a:lnTo>
                    <a:pt x="9421177" y="149834"/>
                  </a:lnTo>
                  <a:lnTo>
                    <a:pt x="9427489" y="146862"/>
                  </a:lnTo>
                  <a:lnTo>
                    <a:pt x="9428556" y="140703"/>
                  </a:lnTo>
                  <a:close/>
                </a:path>
                <a:path extrusionOk="0" h="259714" w="10128885">
                  <a:moveTo>
                    <a:pt x="9436062" y="59461"/>
                  </a:moveTo>
                  <a:lnTo>
                    <a:pt x="9433192" y="59105"/>
                  </a:lnTo>
                  <a:lnTo>
                    <a:pt x="9430499" y="58915"/>
                  </a:lnTo>
                  <a:lnTo>
                    <a:pt x="9427997" y="58915"/>
                  </a:lnTo>
                  <a:lnTo>
                    <a:pt x="9419755" y="59766"/>
                  </a:lnTo>
                  <a:lnTo>
                    <a:pt x="9413342" y="62458"/>
                  </a:lnTo>
                  <a:lnTo>
                    <a:pt x="9408922" y="67170"/>
                  </a:lnTo>
                  <a:lnTo>
                    <a:pt x="9406674" y="74091"/>
                  </a:lnTo>
                  <a:lnTo>
                    <a:pt x="9409493" y="74434"/>
                  </a:lnTo>
                  <a:lnTo>
                    <a:pt x="9412148" y="74625"/>
                  </a:lnTo>
                  <a:lnTo>
                    <a:pt x="9414612" y="74625"/>
                  </a:lnTo>
                  <a:lnTo>
                    <a:pt x="9422905" y="73761"/>
                  </a:lnTo>
                  <a:lnTo>
                    <a:pt x="9429369" y="71069"/>
                  </a:lnTo>
                  <a:lnTo>
                    <a:pt x="9433814" y="66357"/>
                  </a:lnTo>
                  <a:lnTo>
                    <a:pt x="9436062" y="59461"/>
                  </a:lnTo>
                  <a:close/>
                </a:path>
                <a:path extrusionOk="0" h="259714" w="10128885">
                  <a:moveTo>
                    <a:pt x="9502216" y="29502"/>
                  </a:moveTo>
                  <a:lnTo>
                    <a:pt x="9500591" y="28803"/>
                  </a:lnTo>
                  <a:lnTo>
                    <a:pt x="9498927" y="28498"/>
                  </a:lnTo>
                  <a:lnTo>
                    <a:pt x="9497276" y="28498"/>
                  </a:lnTo>
                  <a:lnTo>
                    <a:pt x="9487802" y="31762"/>
                  </a:lnTo>
                  <a:lnTo>
                    <a:pt x="9481312" y="39154"/>
                  </a:lnTo>
                  <a:lnTo>
                    <a:pt x="9480372" y="47028"/>
                  </a:lnTo>
                  <a:lnTo>
                    <a:pt x="9487560" y="51739"/>
                  </a:lnTo>
                  <a:lnTo>
                    <a:pt x="9490773" y="45732"/>
                  </a:lnTo>
                  <a:lnTo>
                    <a:pt x="9496717" y="42519"/>
                  </a:lnTo>
                  <a:lnTo>
                    <a:pt x="9501746" y="38354"/>
                  </a:lnTo>
                  <a:lnTo>
                    <a:pt x="9502216" y="29502"/>
                  </a:lnTo>
                  <a:close/>
                </a:path>
                <a:path extrusionOk="0" h="259714" w="10128885">
                  <a:moveTo>
                    <a:pt x="9509709" y="133438"/>
                  </a:moveTo>
                  <a:lnTo>
                    <a:pt x="9500921" y="133743"/>
                  </a:lnTo>
                  <a:lnTo>
                    <a:pt x="9493021" y="135051"/>
                  </a:lnTo>
                  <a:lnTo>
                    <a:pt x="9487941" y="139204"/>
                  </a:lnTo>
                  <a:lnTo>
                    <a:pt x="9487560" y="148056"/>
                  </a:lnTo>
                  <a:lnTo>
                    <a:pt x="9488602" y="148082"/>
                  </a:lnTo>
                  <a:lnTo>
                    <a:pt x="9496501" y="147027"/>
                  </a:lnTo>
                  <a:lnTo>
                    <a:pt x="9502470" y="144043"/>
                  </a:lnTo>
                  <a:lnTo>
                    <a:pt x="9506775" y="139420"/>
                  </a:lnTo>
                  <a:lnTo>
                    <a:pt x="9509709" y="133438"/>
                  </a:lnTo>
                  <a:close/>
                </a:path>
                <a:path extrusionOk="0" h="259714" w="10128885">
                  <a:moveTo>
                    <a:pt x="9705556" y="156324"/>
                  </a:moveTo>
                  <a:lnTo>
                    <a:pt x="9705353" y="155625"/>
                  </a:lnTo>
                  <a:lnTo>
                    <a:pt x="9704235" y="151663"/>
                  </a:lnTo>
                  <a:lnTo>
                    <a:pt x="9699244" y="148894"/>
                  </a:lnTo>
                  <a:lnTo>
                    <a:pt x="9692411" y="147993"/>
                  </a:lnTo>
                  <a:lnTo>
                    <a:pt x="9685376" y="147993"/>
                  </a:lnTo>
                  <a:lnTo>
                    <a:pt x="9678340" y="150622"/>
                  </a:lnTo>
                  <a:lnTo>
                    <a:pt x="9679178" y="155663"/>
                  </a:lnTo>
                  <a:lnTo>
                    <a:pt x="9679356" y="155625"/>
                  </a:lnTo>
                  <a:lnTo>
                    <a:pt x="9684118" y="156362"/>
                  </a:lnTo>
                  <a:lnTo>
                    <a:pt x="9692208" y="158216"/>
                  </a:lnTo>
                  <a:lnTo>
                    <a:pt x="9699371" y="160604"/>
                  </a:lnTo>
                  <a:lnTo>
                    <a:pt x="9701365" y="162941"/>
                  </a:lnTo>
                  <a:lnTo>
                    <a:pt x="9705556" y="156324"/>
                  </a:lnTo>
                  <a:close/>
                </a:path>
                <a:path extrusionOk="0" h="259714" w="10128885">
                  <a:moveTo>
                    <a:pt x="9745358" y="36982"/>
                  </a:moveTo>
                  <a:lnTo>
                    <a:pt x="9738690" y="33159"/>
                  </a:lnTo>
                  <a:lnTo>
                    <a:pt x="9735795" y="25501"/>
                  </a:lnTo>
                  <a:lnTo>
                    <a:pt x="9732696" y="17983"/>
                  </a:lnTo>
                  <a:lnTo>
                    <a:pt x="9725431" y="14592"/>
                  </a:lnTo>
                  <a:lnTo>
                    <a:pt x="9723996" y="14643"/>
                  </a:lnTo>
                  <a:lnTo>
                    <a:pt x="9723196" y="14744"/>
                  </a:lnTo>
                  <a:lnTo>
                    <a:pt x="9716160" y="23596"/>
                  </a:lnTo>
                  <a:lnTo>
                    <a:pt x="9718421" y="33032"/>
                  </a:lnTo>
                  <a:lnTo>
                    <a:pt x="9726270" y="40525"/>
                  </a:lnTo>
                  <a:lnTo>
                    <a:pt x="9736010" y="43586"/>
                  </a:lnTo>
                  <a:lnTo>
                    <a:pt x="9740049" y="43586"/>
                  </a:lnTo>
                  <a:lnTo>
                    <a:pt x="9743605" y="41681"/>
                  </a:lnTo>
                  <a:lnTo>
                    <a:pt x="9745358" y="36982"/>
                  </a:lnTo>
                  <a:close/>
                </a:path>
                <a:path extrusionOk="0" h="259714" w="10128885">
                  <a:moveTo>
                    <a:pt x="9811842" y="59461"/>
                  </a:moveTo>
                  <a:lnTo>
                    <a:pt x="9796843" y="59461"/>
                  </a:lnTo>
                  <a:lnTo>
                    <a:pt x="9796843" y="74091"/>
                  </a:lnTo>
                  <a:lnTo>
                    <a:pt x="9811842" y="74091"/>
                  </a:lnTo>
                  <a:lnTo>
                    <a:pt x="9811842" y="59461"/>
                  </a:lnTo>
                  <a:close/>
                </a:path>
                <a:path extrusionOk="0" h="259714" w="10128885">
                  <a:moveTo>
                    <a:pt x="9973831" y="111086"/>
                  </a:moveTo>
                  <a:lnTo>
                    <a:pt x="9964839" y="106959"/>
                  </a:lnTo>
                  <a:lnTo>
                    <a:pt x="9952965" y="92964"/>
                  </a:lnTo>
                  <a:lnTo>
                    <a:pt x="9944176" y="88836"/>
                  </a:lnTo>
                  <a:lnTo>
                    <a:pt x="9945179" y="98539"/>
                  </a:lnTo>
                  <a:lnTo>
                    <a:pt x="9950234" y="107899"/>
                  </a:lnTo>
                  <a:lnTo>
                    <a:pt x="9957575" y="114960"/>
                  </a:lnTo>
                  <a:lnTo>
                    <a:pt x="9965436" y="117754"/>
                  </a:lnTo>
                  <a:lnTo>
                    <a:pt x="9968878" y="117754"/>
                  </a:lnTo>
                  <a:lnTo>
                    <a:pt x="9971926" y="115811"/>
                  </a:lnTo>
                  <a:lnTo>
                    <a:pt x="9973831" y="111086"/>
                  </a:lnTo>
                  <a:close/>
                </a:path>
                <a:path extrusionOk="0" h="259714" w="10128885">
                  <a:moveTo>
                    <a:pt x="10128352" y="44602"/>
                  </a:moveTo>
                  <a:lnTo>
                    <a:pt x="10125824" y="45923"/>
                  </a:lnTo>
                  <a:lnTo>
                    <a:pt x="10123424" y="46456"/>
                  </a:lnTo>
                  <a:lnTo>
                    <a:pt x="10116236" y="46456"/>
                  </a:lnTo>
                  <a:lnTo>
                    <a:pt x="10111842" y="44005"/>
                  </a:lnTo>
                  <a:lnTo>
                    <a:pt x="10104107" y="39090"/>
                  </a:lnTo>
                  <a:lnTo>
                    <a:pt x="10100754" y="36626"/>
                  </a:lnTo>
                  <a:lnTo>
                    <a:pt x="10097935" y="36626"/>
                  </a:lnTo>
                  <a:lnTo>
                    <a:pt x="10095370" y="36626"/>
                  </a:lnTo>
                  <a:lnTo>
                    <a:pt x="10093223" y="38671"/>
                  </a:lnTo>
                  <a:lnTo>
                    <a:pt x="10091522" y="44602"/>
                  </a:lnTo>
                  <a:lnTo>
                    <a:pt x="10095382" y="47015"/>
                  </a:lnTo>
                  <a:lnTo>
                    <a:pt x="10101783" y="49898"/>
                  </a:lnTo>
                  <a:lnTo>
                    <a:pt x="10109467" y="52298"/>
                  </a:lnTo>
                  <a:lnTo>
                    <a:pt x="10117188" y="53301"/>
                  </a:lnTo>
                  <a:lnTo>
                    <a:pt x="10123018" y="53301"/>
                  </a:lnTo>
                  <a:lnTo>
                    <a:pt x="10127691" y="51104"/>
                  </a:lnTo>
                  <a:lnTo>
                    <a:pt x="10128352" y="4460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38" name="Google Shape;4738;gefe2f4b35a_0_17"/>
            <p:cNvSpPr/>
            <p:nvPr/>
          </p:nvSpPr>
          <p:spPr>
            <a:xfrm>
              <a:off x="0" y="3690517"/>
              <a:ext cx="10335260" cy="246379"/>
            </a:xfrm>
            <a:custGeom>
              <a:rect b="b" l="l" r="r" t="t"/>
              <a:pathLst>
                <a:path extrusionOk="0" h="246379" w="10335260">
                  <a:moveTo>
                    <a:pt x="8763" y="67818"/>
                  </a:moveTo>
                  <a:lnTo>
                    <a:pt x="4826" y="62585"/>
                  </a:lnTo>
                  <a:lnTo>
                    <a:pt x="0" y="60680"/>
                  </a:lnTo>
                  <a:lnTo>
                    <a:pt x="0" y="75958"/>
                  </a:lnTo>
                  <a:lnTo>
                    <a:pt x="3429" y="75831"/>
                  </a:lnTo>
                  <a:lnTo>
                    <a:pt x="7747" y="75641"/>
                  </a:lnTo>
                  <a:lnTo>
                    <a:pt x="8763" y="67818"/>
                  </a:lnTo>
                  <a:close/>
                </a:path>
                <a:path extrusionOk="0" h="246379" w="10335260">
                  <a:moveTo>
                    <a:pt x="15227" y="45923"/>
                  </a:moveTo>
                  <a:lnTo>
                    <a:pt x="8039" y="42646"/>
                  </a:lnTo>
                  <a:lnTo>
                    <a:pt x="914" y="38493"/>
                  </a:lnTo>
                  <a:lnTo>
                    <a:pt x="0" y="38011"/>
                  </a:lnTo>
                  <a:lnTo>
                    <a:pt x="0" y="49631"/>
                  </a:lnTo>
                  <a:lnTo>
                    <a:pt x="2628" y="51308"/>
                  </a:lnTo>
                  <a:lnTo>
                    <a:pt x="5981" y="53733"/>
                  </a:lnTo>
                  <a:lnTo>
                    <a:pt x="11379" y="53733"/>
                  </a:lnTo>
                  <a:lnTo>
                    <a:pt x="13512" y="51739"/>
                  </a:lnTo>
                  <a:lnTo>
                    <a:pt x="15227" y="45923"/>
                  </a:lnTo>
                  <a:close/>
                </a:path>
                <a:path extrusionOk="0" h="246379" w="10335260">
                  <a:moveTo>
                    <a:pt x="118224" y="127508"/>
                  </a:moveTo>
                  <a:lnTo>
                    <a:pt x="114198" y="123126"/>
                  </a:lnTo>
                  <a:lnTo>
                    <a:pt x="108686" y="120840"/>
                  </a:lnTo>
                  <a:lnTo>
                    <a:pt x="103505" y="120840"/>
                  </a:lnTo>
                  <a:lnTo>
                    <a:pt x="97155" y="122123"/>
                  </a:lnTo>
                  <a:lnTo>
                    <a:pt x="92036" y="126034"/>
                  </a:lnTo>
                  <a:lnTo>
                    <a:pt x="89001" y="132676"/>
                  </a:lnTo>
                  <a:lnTo>
                    <a:pt x="88912" y="142138"/>
                  </a:lnTo>
                  <a:lnTo>
                    <a:pt x="98602" y="140792"/>
                  </a:lnTo>
                  <a:lnTo>
                    <a:pt x="106895" y="138099"/>
                  </a:lnTo>
                  <a:lnTo>
                    <a:pt x="113512" y="133781"/>
                  </a:lnTo>
                  <a:lnTo>
                    <a:pt x="118224" y="127508"/>
                  </a:lnTo>
                  <a:close/>
                </a:path>
                <a:path extrusionOk="0" h="246379" w="10335260">
                  <a:moveTo>
                    <a:pt x="183007" y="133540"/>
                  </a:moveTo>
                  <a:lnTo>
                    <a:pt x="177203" y="119900"/>
                  </a:lnTo>
                  <a:lnTo>
                    <a:pt x="175818" y="119773"/>
                  </a:lnTo>
                  <a:lnTo>
                    <a:pt x="175069" y="119773"/>
                  </a:lnTo>
                  <a:lnTo>
                    <a:pt x="163220" y="122161"/>
                  </a:lnTo>
                  <a:lnTo>
                    <a:pt x="152196" y="128003"/>
                  </a:lnTo>
                  <a:lnTo>
                    <a:pt x="147599" y="135331"/>
                  </a:lnTo>
                  <a:lnTo>
                    <a:pt x="155054" y="142138"/>
                  </a:lnTo>
                  <a:lnTo>
                    <a:pt x="153835" y="134810"/>
                  </a:lnTo>
                  <a:lnTo>
                    <a:pt x="159410" y="134302"/>
                  </a:lnTo>
                  <a:lnTo>
                    <a:pt x="176098" y="134315"/>
                  </a:lnTo>
                  <a:lnTo>
                    <a:pt x="183007" y="133540"/>
                  </a:lnTo>
                  <a:close/>
                </a:path>
                <a:path extrusionOk="0" h="246379" w="10335260">
                  <a:moveTo>
                    <a:pt x="486537" y="23571"/>
                  </a:moveTo>
                  <a:lnTo>
                    <a:pt x="482346" y="19469"/>
                  </a:lnTo>
                  <a:lnTo>
                    <a:pt x="476732" y="17132"/>
                  </a:lnTo>
                  <a:lnTo>
                    <a:pt x="471525" y="17132"/>
                  </a:lnTo>
                  <a:lnTo>
                    <a:pt x="464578" y="17132"/>
                  </a:lnTo>
                  <a:lnTo>
                    <a:pt x="458343" y="21310"/>
                  </a:lnTo>
                  <a:lnTo>
                    <a:pt x="457161" y="31064"/>
                  </a:lnTo>
                  <a:lnTo>
                    <a:pt x="459054" y="30861"/>
                  </a:lnTo>
                  <a:lnTo>
                    <a:pt x="477697" y="30861"/>
                  </a:lnTo>
                  <a:lnTo>
                    <a:pt x="485063" y="30175"/>
                  </a:lnTo>
                  <a:lnTo>
                    <a:pt x="486537" y="23571"/>
                  </a:lnTo>
                  <a:close/>
                </a:path>
                <a:path extrusionOk="0" h="246379" w="10335260">
                  <a:moveTo>
                    <a:pt x="660311" y="138061"/>
                  </a:moveTo>
                  <a:lnTo>
                    <a:pt x="648500" y="127508"/>
                  </a:lnTo>
                  <a:lnTo>
                    <a:pt x="647915" y="145389"/>
                  </a:lnTo>
                  <a:lnTo>
                    <a:pt x="639267" y="155232"/>
                  </a:lnTo>
                  <a:lnTo>
                    <a:pt x="629704" y="164147"/>
                  </a:lnTo>
                  <a:lnTo>
                    <a:pt x="626376" y="179247"/>
                  </a:lnTo>
                  <a:lnTo>
                    <a:pt x="627913" y="179527"/>
                  </a:lnTo>
                  <a:lnTo>
                    <a:pt x="629399" y="179666"/>
                  </a:lnTo>
                  <a:lnTo>
                    <a:pt x="630872" y="179666"/>
                  </a:lnTo>
                  <a:lnTo>
                    <a:pt x="648690" y="172313"/>
                  </a:lnTo>
                  <a:lnTo>
                    <a:pt x="659434" y="155714"/>
                  </a:lnTo>
                  <a:lnTo>
                    <a:pt x="660311" y="138061"/>
                  </a:lnTo>
                  <a:close/>
                </a:path>
                <a:path extrusionOk="0" h="246379" w="10335260">
                  <a:moveTo>
                    <a:pt x="734796" y="183692"/>
                  </a:moveTo>
                  <a:lnTo>
                    <a:pt x="731380" y="168071"/>
                  </a:lnTo>
                  <a:lnTo>
                    <a:pt x="723442" y="152450"/>
                  </a:lnTo>
                  <a:lnTo>
                    <a:pt x="715010" y="142138"/>
                  </a:lnTo>
                  <a:lnTo>
                    <a:pt x="715670" y="156997"/>
                  </a:lnTo>
                  <a:lnTo>
                    <a:pt x="713943" y="174294"/>
                  </a:lnTo>
                  <a:lnTo>
                    <a:pt x="715124" y="188633"/>
                  </a:lnTo>
                  <a:lnTo>
                    <a:pt x="724535" y="194602"/>
                  </a:lnTo>
                  <a:lnTo>
                    <a:pt x="726020" y="194602"/>
                  </a:lnTo>
                  <a:lnTo>
                    <a:pt x="727710" y="194398"/>
                  </a:lnTo>
                  <a:lnTo>
                    <a:pt x="729615" y="193992"/>
                  </a:lnTo>
                  <a:lnTo>
                    <a:pt x="734796" y="183692"/>
                  </a:lnTo>
                  <a:close/>
                </a:path>
                <a:path extrusionOk="0" h="246379" w="10335260">
                  <a:moveTo>
                    <a:pt x="781177" y="164490"/>
                  </a:moveTo>
                  <a:lnTo>
                    <a:pt x="777722" y="164325"/>
                  </a:lnTo>
                  <a:lnTo>
                    <a:pt x="776071" y="164325"/>
                  </a:lnTo>
                  <a:lnTo>
                    <a:pt x="765340" y="165252"/>
                  </a:lnTo>
                  <a:lnTo>
                    <a:pt x="756513" y="168033"/>
                  </a:lnTo>
                  <a:lnTo>
                    <a:pt x="749541" y="172694"/>
                  </a:lnTo>
                  <a:lnTo>
                    <a:pt x="744372" y="179235"/>
                  </a:lnTo>
                  <a:lnTo>
                    <a:pt x="748042" y="179438"/>
                  </a:lnTo>
                  <a:lnTo>
                    <a:pt x="749782" y="179438"/>
                  </a:lnTo>
                  <a:lnTo>
                    <a:pt x="760374" y="178498"/>
                  </a:lnTo>
                  <a:lnTo>
                    <a:pt x="769112" y="175691"/>
                  </a:lnTo>
                  <a:lnTo>
                    <a:pt x="776046" y="171018"/>
                  </a:lnTo>
                  <a:lnTo>
                    <a:pt x="781177" y="164490"/>
                  </a:lnTo>
                  <a:close/>
                </a:path>
                <a:path extrusionOk="0" h="246379" w="10335260">
                  <a:moveTo>
                    <a:pt x="829691" y="39281"/>
                  </a:moveTo>
                  <a:lnTo>
                    <a:pt x="829462" y="38506"/>
                  </a:lnTo>
                  <a:lnTo>
                    <a:pt x="828370" y="34607"/>
                  </a:lnTo>
                  <a:lnTo>
                    <a:pt x="823391" y="31838"/>
                  </a:lnTo>
                  <a:lnTo>
                    <a:pt x="816559" y="30937"/>
                  </a:lnTo>
                  <a:lnTo>
                    <a:pt x="809523" y="30937"/>
                  </a:lnTo>
                  <a:lnTo>
                    <a:pt x="802474" y="33553"/>
                  </a:lnTo>
                  <a:lnTo>
                    <a:pt x="803313" y="38544"/>
                  </a:lnTo>
                  <a:lnTo>
                    <a:pt x="803503" y="38506"/>
                  </a:lnTo>
                  <a:lnTo>
                    <a:pt x="808393" y="39281"/>
                  </a:lnTo>
                  <a:lnTo>
                    <a:pt x="816368" y="41109"/>
                  </a:lnTo>
                  <a:lnTo>
                    <a:pt x="823518" y="43522"/>
                  </a:lnTo>
                  <a:lnTo>
                    <a:pt x="825487" y="45923"/>
                  </a:lnTo>
                  <a:lnTo>
                    <a:pt x="829691" y="39281"/>
                  </a:lnTo>
                  <a:close/>
                </a:path>
                <a:path extrusionOk="0" h="246379" w="10335260">
                  <a:moveTo>
                    <a:pt x="1046480" y="90411"/>
                  </a:moveTo>
                  <a:lnTo>
                    <a:pt x="1045895" y="81648"/>
                  </a:lnTo>
                  <a:lnTo>
                    <a:pt x="1043038" y="75196"/>
                  </a:lnTo>
                  <a:lnTo>
                    <a:pt x="1040041" y="68922"/>
                  </a:lnTo>
                  <a:lnTo>
                    <a:pt x="1039012" y="60680"/>
                  </a:lnTo>
                  <a:lnTo>
                    <a:pt x="997089" y="67627"/>
                  </a:lnTo>
                  <a:lnTo>
                    <a:pt x="994676" y="75653"/>
                  </a:lnTo>
                  <a:lnTo>
                    <a:pt x="1007389" y="77939"/>
                  </a:lnTo>
                  <a:lnTo>
                    <a:pt x="1018641" y="80137"/>
                  </a:lnTo>
                  <a:lnTo>
                    <a:pt x="1030859" y="83769"/>
                  </a:lnTo>
                  <a:lnTo>
                    <a:pt x="1046480" y="90411"/>
                  </a:lnTo>
                  <a:close/>
                </a:path>
                <a:path extrusionOk="0" h="246379" w="10335260">
                  <a:moveTo>
                    <a:pt x="1074851" y="153466"/>
                  </a:moveTo>
                  <a:lnTo>
                    <a:pt x="1073721" y="147548"/>
                  </a:lnTo>
                  <a:lnTo>
                    <a:pt x="1061135" y="142138"/>
                  </a:lnTo>
                  <a:lnTo>
                    <a:pt x="1055916" y="150647"/>
                  </a:lnTo>
                  <a:lnTo>
                    <a:pt x="1054912" y="156222"/>
                  </a:lnTo>
                  <a:lnTo>
                    <a:pt x="1056995" y="159270"/>
                  </a:lnTo>
                  <a:lnTo>
                    <a:pt x="1061097" y="160197"/>
                  </a:lnTo>
                  <a:lnTo>
                    <a:pt x="1069098" y="158242"/>
                  </a:lnTo>
                  <a:lnTo>
                    <a:pt x="1074851" y="153466"/>
                  </a:lnTo>
                  <a:close/>
                </a:path>
                <a:path extrusionOk="0" h="246379" w="10335260">
                  <a:moveTo>
                    <a:pt x="1153045" y="141617"/>
                  </a:moveTo>
                  <a:lnTo>
                    <a:pt x="1152359" y="130289"/>
                  </a:lnTo>
                  <a:lnTo>
                    <a:pt x="1142047" y="119900"/>
                  </a:lnTo>
                  <a:lnTo>
                    <a:pt x="1141806" y="132549"/>
                  </a:lnTo>
                  <a:lnTo>
                    <a:pt x="1134630" y="138328"/>
                  </a:lnTo>
                  <a:lnTo>
                    <a:pt x="1125677" y="142341"/>
                  </a:lnTo>
                  <a:lnTo>
                    <a:pt x="1120127" y="149745"/>
                  </a:lnTo>
                  <a:lnTo>
                    <a:pt x="1125156" y="153073"/>
                  </a:lnTo>
                  <a:lnTo>
                    <a:pt x="1130109" y="154470"/>
                  </a:lnTo>
                  <a:lnTo>
                    <a:pt x="1134592" y="154470"/>
                  </a:lnTo>
                  <a:lnTo>
                    <a:pt x="1146365" y="150736"/>
                  </a:lnTo>
                  <a:lnTo>
                    <a:pt x="1153045" y="141617"/>
                  </a:lnTo>
                  <a:close/>
                </a:path>
                <a:path extrusionOk="0" h="246379" w="10335260">
                  <a:moveTo>
                    <a:pt x="1200988" y="201599"/>
                  </a:moveTo>
                  <a:lnTo>
                    <a:pt x="1196467" y="198170"/>
                  </a:lnTo>
                  <a:lnTo>
                    <a:pt x="1191298" y="196735"/>
                  </a:lnTo>
                  <a:lnTo>
                    <a:pt x="1186599" y="196735"/>
                  </a:lnTo>
                  <a:lnTo>
                    <a:pt x="1178433" y="198386"/>
                  </a:lnTo>
                  <a:lnTo>
                    <a:pt x="1173226" y="202755"/>
                  </a:lnTo>
                  <a:lnTo>
                    <a:pt x="1172768" y="208991"/>
                  </a:lnTo>
                  <a:lnTo>
                    <a:pt x="1178864" y="216230"/>
                  </a:lnTo>
                  <a:lnTo>
                    <a:pt x="1182217" y="210337"/>
                  </a:lnTo>
                  <a:lnTo>
                    <a:pt x="1189469" y="208356"/>
                  </a:lnTo>
                  <a:lnTo>
                    <a:pt x="1196949" y="206654"/>
                  </a:lnTo>
                  <a:lnTo>
                    <a:pt x="1200988" y="201599"/>
                  </a:lnTo>
                  <a:close/>
                </a:path>
                <a:path extrusionOk="0" h="246379" w="10335260">
                  <a:moveTo>
                    <a:pt x="1215682" y="97663"/>
                  </a:moveTo>
                  <a:lnTo>
                    <a:pt x="1210005" y="97066"/>
                  </a:lnTo>
                  <a:lnTo>
                    <a:pt x="1204607" y="91617"/>
                  </a:lnTo>
                  <a:lnTo>
                    <a:pt x="1200099" y="91617"/>
                  </a:lnTo>
                  <a:lnTo>
                    <a:pt x="1197724" y="91617"/>
                  </a:lnTo>
                  <a:lnTo>
                    <a:pt x="1195603" y="93129"/>
                  </a:lnTo>
                  <a:lnTo>
                    <a:pt x="1193812" y="97663"/>
                  </a:lnTo>
                  <a:lnTo>
                    <a:pt x="1199426" y="98425"/>
                  </a:lnTo>
                  <a:lnTo>
                    <a:pt x="1204798" y="103873"/>
                  </a:lnTo>
                  <a:lnTo>
                    <a:pt x="1211707" y="103873"/>
                  </a:lnTo>
                  <a:lnTo>
                    <a:pt x="1213866" y="102323"/>
                  </a:lnTo>
                  <a:lnTo>
                    <a:pt x="1215682" y="97663"/>
                  </a:lnTo>
                  <a:close/>
                </a:path>
                <a:path extrusionOk="0" h="246379" w="10335260">
                  <a:moveTo>
                    <a:pt x="1215682" y="31064"/>
                  </a:moveTo>
                  <a:lnTo>
                    <a:pt x="1209217" y="28397"/>
                  </a:lnTo>
                  <a:lnTo>
                    <a:pt x="1204404" y="24028"/>
                  </a:lnTo>
                  <a:lnTo>
                    <a:pt x="1199769" y="19494"/>
                  </a:lnTo>
                  <a:lnTo>
                    <a:pt x="1193812" y="16306"/>
                  </a:lnTo>
                  <a:lnTo>
                    <a:pt x="1193812" y="26454"/>
                  </a:lnTo>
                  <a:lnTo>
                    <a:pt x="1190332" y="32550"/>
                  </a:lnTo>
                  <a:lnTo>
                    <a:pt x="1186319" y="38544"/>
                  </a:lnTo>
                  <a:lnTo>
                    <a:pt x="1188516" y="38277"/>
                  </a:lnTo>
                  <a:lnTo>
                    <a:pt x="1190904" y="38214"/>
                  </a:lnTo>
                  <a:lnTo>
                    <a:pt x="1206881" y="38252"/>
                  </a:lnTo>
                  <a:lnTo>
                    <a:pt x="1214158" y="37630"/>
                  </a:lnTo>
                  <a:lnTo>
                    <a:pt x="1215682" y="31064"/>
                  </a:lnTo>
                  <a:close/>
                </a:path>
                <a:path extrusionOk="0" h="246379" w="10335260">
                  <a:moveTo>
                    <a:pt x="1283284" y="191236"/>
                  </a:moveTo>
                  <a:lnTo>
                    <a:pt x="1281557" y="183870"/>
                  </a:lnTo>
                  <a:lnTo>
                    <a:pt x="1276934" y="179476"/>
                  </a:lnTo>
                  <a:lnTo>
                    <a:pt x="1269441" y="178015"/>
                  </a:lnTo>
                  <a:lnTo>
                    <a:pt x="1266698" y="178015"/>
                  </a:lnTo>
                  <a:lnTo>
                    <a:pt x="1263548" y="178435"/>
                  </a:lnTo>
                  <a:lnTo>
                    <a:pt x="1259992" y="179247"/>
                  </a:lnTo>
                  <a:lnTo>
                    <a:pt x="1260271" y="189992"/>
                  </a:lnTo>
                  <a:lnTo>
                    <a:pt x="1266507" y="194830"/>
                  </a:lnTo>
                  <a:lnTo>
                    <a:pt x="1275016" y="197459"/>
                  </a:lnTo>
                  <a:lnTo>
                    <a:pt x="1282090" y="201599"/>
                  </a:lnTo>
                  <a:lnTo>
                    <a:pt x="1283284" y="191236"/>
                  </a:lnTo>
                  <a:close/>
                </a:path>
                <a:path extrusionOk="0" h="246379" w="10335260">
                  <a:moveTo>
                    <a:pt x="1437906" y="174104"/>
                  </a:moveTo>
                  <a:lnTo>
                    <a:pt x="1436128" y="170624"/>
                  </a:lnTo>
                  <a:lnTo>
                    <a:pt x="1431544" y="170624"/>
                  </a:lnTo>
                  <a:lnTo>
                    <a:pt x="1427848" y="170624"/>
                  </a:lnTo>
                  <a:lnTo>
                    <a:pt x="1422311" y="172885"/>
                  </a:lnTo>
                  <a:lnTo>
                    <a:pt x="1414805" y="179235"/>
                  </a:lnTo>
                  <a:lnTo>
                    <a:pt x="1420012" y="183083"/>
                  </a:lnTo>
                  <a:lnTo>
                    <a:pt x="1424406" y="184531"/>
                  </a:lnTo>
                  <a:lnTo>
                    <a:pt x="1433271" y="184531"/>
                  </a:lnTo>
                  <a:lnTo>
                    <a:pt x="1436484" y="181051"/>
                  </a:lnTo>
                  <a:lnTo>
                    <a:pt x="1437906" y="174104"/>
                  </a:lnTo>
                  <a:close/>
                </a:path>
                <a:path extrusionOk="0" h="246379" w="10335260">
                  <a:moveTo>
                    <a:pt x="1480947" y="68173"/>
                  </a:moveTo>
                  <a:lnTo>
                    <a:pt x="1473479" y="68173"/>
                  </a:lnTo>
                  <a:lnTo>
                    <a:pt x="1472298" y="62064"/>
                  </a:lnTo>
                  <a:lnTo>
                    <a:pt x="1466303" y="60680"/>
                  </a:lnTo>
                  <a:lnTo>
                    <a:pt x="1461503" y="72644"/>
                  </a:lnTo>
                  <a:lnTo>
                    <a:pt x="1454035" y="81876"/>
                  </a:lnTo>
                  <a:lnTo>
                    <a:pt x="1447165" y="91617"/>
                  </a:lnTo>
                  <a:lnTo>
                    <a:pt x="1444155" y="105156"/>
                  </a:lnTo>
                  <a:lnTo>
                    <a:pt x="1446911" y="105943"/>
                  </a:lnTo>
                  <a:lnTo>
                    <a:pt x="1449235" y="106286"/>
                  </a:lnTo>
                  <a:lnTo>
                    <a:pt x="1459344" y="106286"/>
                  </a:lnTo>
                  <a:lnTo>
                    <a:pt x="1467891" y="82334"/>
                  </a:lnTo>
                  <a:lnTo>
                    <a:pt x="1477492" y="82334"/>
                  </a:lnTo>
                  <a:lnTo>
                    <a:pt x="1479105" y="82524"/>
                  </a:lnTo>
                  <a:lnTo>
                    <a:pt x="1480947" y="82918"/>
                  </a:lnTo>
                  <a:lnTo>
                    <a:pt x="1480947" y="68173"/>
                  </a:lnTo>
                  <a:close/>
                </a:path>
                <a:path extrusionOk="0" h="246379" w="10335260">
                  <a:moveTo>
                    <a:pt x="1562061" y="75653"/>
                  </a:moveTo>
                  <a:lnTo>
                    <a:pt x="1559585" y="75907"/>
                  </a:lnTo>
                  <a:lnTo>
                    <a:pt x="1550123" y="76009"/>
                  </a:lnTo>
                  <a:lnTo>
                    <a:pt x="1532826" y="75133"/>
                  </a:lnTo>
                  <a:lnTo>
                    <a:pt x="1528724" y="75133"/>
                  </a:lnTo>
                  <a:lnTo>
                    <a:pt x="1519097" y="75704"/>
                  </a:lnTo>
                  <a:lnTo>
                    <a:pt x="1511122" y="77939"/>
                  </a:lnTo>
                  <a:lnTo>
                    <a:pt x="1505546" y="82588"/>
                  </a:lnTo>
                  <a:lnTo>
                    <a:pt x="1503121" y="90411"/>
                  </a:lnTo>
                  <a:lnTo>
                    <a:pt x="1515605" y="92519"/>
                  </a:lnTo>
                  <a:lnTo>
                    <a:pt x="1523390" y="93421"/>
                  </a:lnTo>
                  <a:lnTo>
                    <a:pt x="1531581" y="93802"/>
                  </a:lnTo>
                  <a:lnTo>
                    <a:pt x="1541818" y="92989"/>
                  </a:lnTo>
                  <a:lnTo>
                    <a:pt x="1550974" y="90144"/>
                  </a:lnTo>
                  <a:lnTo>
                    <a:pt x="1558036" y="84582"/>
                  </a:lnTo>
                  <a:lnTo>
                    <a:pt x="1562061" y="75653"/>
                  </a:lnTo>
                  <a:close/>
                </a:path>
                <a:path extrusionOk="0" h="246379" w="10335260">
                  <a:moveTo>
                    <a:pt x="1900758" y="97663"/>
                  </a:moveTo>
                  <a:lnTo>
                    <a:pt x="1888439" y="101854"/>
                  </a:lnTo>
                  <a:lnTo>
                    <a:pt x="1873364" y="103441"/>
                  </a:lnTo>
                  <a:lnTo>
                    <a:pt x="1859102" y="105918"/>
                  </a:lnTo>
                  <a:lnTo>
                    <a:pt x="1849272" y="112763"/>
                  </a:lnTo>
                  <a:lnTo>
                    <a:pt x="1865261" y="116306"/>
                  </a:lnTo>
                  <a:lnTo>
                    <a:pt x="1874380" y="116306"/>
                  </a:lnTo>
                  <a:lnTo>
                    <a:pt x="1883346" y="115468"/>
                  </a:lnTo>
                  <a:lnTo>
                    <a:pt x="1891258" y="112522"/>
                  </a:lnTo>
                  <a:lnTo>
                    <a:pt x="1897329" y="106794"/>
                  </a:lnTo>
                  <a:lnTo>
                    <a:pt x="1900758" y="97663"/>
                  </a:lnTo>
                  <a:close/>
                </a:path>
                <a:path extrusionOk="0" h="246379" w="10335260">
                  <a:moveTo>
                    <a:pt x="2486660" y="184759"/>
                  </a:moveTo>
                  <a:lnTo>
                    <a:pt x="2481808" y="176225"/>
                  </a:lnTo>
                  <a:lnTo>
                    <a:pt x="2467889" y="171754"/>
                  </a:lnTo>
                  <a:lnTo>
                    <a:pt x="2468194" y="184467"/>
                  </a:lnTo>
                  <a:lnTo>
                    <a:pt x="2470823" y="194906"/>
                  </a:lnTo>
                  <a:lnTo>
                    <a:pt x="2475712" y="203022"/>
                  </a:lnTo>
                  <a:lnTo>
                    <a:pt x="2482837" y="208737"/>
                  </a:lnTo>
                  <a:lnTo>
                    <a:pt x="2485860" y="196037"/>
                  </a:lnTo>
                  <a:lnTo>
                    <a:pt x="2486660" y="184759"/>
                  </a:lnTo>
                  <a:close/>
                </a:path>
                <a:path extrusionOk="0" h="246379" w="10335260">
                  <a:moveTo>
                    <a:pt x="2497518" y="245846"/>
                  </a:moveTo>
                  <a:lnTo>
                    <a:pt x="2496604" y="237464"/>
                  </a:lnTo>
                  <a:lnTo>
                    <a:pt x="2493632" y="231254"/>
                  </a:lnTo>
                  <a:lnTo>
                    <a:pt x="2488933" y="226847"/>
                  </a:lnTo>
                  <a:lnTo>
                    <a:pt x="2482824" y="223837"/>
                  </a:lnTo>
                  <a:lnTo>
                    <a:pt x="2483637" y="232168"/>
                  </a:lnTo>
                  <a:lnTo>
                    <a:pt x="2486634" y="238391"/>
                  </a:lnTo>
                  <a:lnTo>
                    <a:pt x="2491397" y="242836"/>
                  </a:lnTo>
                  <a:lnTo>
                    <a:pt x="2497518" y="245846"/>
                  </a:lnTo>
                  <a:close/>
                </a:path>
                <a:path extrusionOk="0" h="246379" w="10335260">
                  <a:moveTo>
                    <a:pt x="2555608" y="205828"/>
                  </a:moveTo>
                  <a:lnTo>
                    <a:pt x="2548991" y="208737"/>
                  </a:lnTo>
                  <a:lnTo>
                    <a:pt x="2533154" y="216001"/>
                  </a:lnTo>
                  <a:lnTo>
                    <a:pt x="2555608" y="205828"/>
                  </a:lnTo>
                  <a:close/>
                </a:path>
                <a:path extrusionOk="0" h="246379" w="10335260">
                  <a:moveTo>
                    <a:pt x="2637383" y="45923"/>
                  </a:moveTo>
                  <a:lnTo>
                    <a:pt x="2633573" y="31762"/>
                  </a:lnTo>
                  <a:lnTo>
                    <a:pt x="2626626" y="27025"/>
                  </a:lnTo>
                  <a:lnTo>
                    <a:pt x="2621229" y="27025"/>
                  </a:lnTo>
                  <a:lnTo>
                    <a:pt x="2615158" y="29629"/>
                  </a:lnTo>
                  <a:lnTo>
                    <a:pt x="2613939" y="35547"/>
                  </a:lnTo>
                  <a:lnTo>
                    <a:pt x="2620403" y="41922"/>
                  </a:lnTo>
                  <a:lnTo>
                    <a:pt x="2637383" y="45923"/>
                  </a:lnTo>
                  <a:close/>
                </a:path>
                <a:path extrusionOk="0" h="246379" w="10335260">
                  <a:moveTo>
                    <a:pt x="2801277" y="66662"/>
                  </a:moveTo>
                  <a:lnTo>
                    <a:pt x="2798978" y="60502"/>
                  </a:lnTo>
                  <a:lnTo>
                    <a:pt x="2793720" y="60502"/>
                  </a:lnTo>
                  <a:lnTo>
                    <a:pt x="2792692" y="60553"/>
                  </a:lnTo>
                  <a:lnTo>
                    <a:pt x="2792133" y="60680"/>
                  </a:lnTo>
                  <a:lnTo>
                    <a:pt x="2791930" y="64681"/>
                  </a:lnTo>
                  <a:lnTo>
                    <a:pt x="2791256" y="68427"/>
                  </a:lnTo>
                  <a:lnTo>
                    <a:pt x="2786240" y="68427"/>
                  </a:lnTo>
                  <a:lnTo>
                    <a:pt x="2785503" y="68351"/>
                  </a:lnTo>
                  <a:lnTo>
                    <a:pt x="2784678" y="68160"/>
                  </a:lnTo>
                  <a:lnTo>
                    <a:pt x="2784678" y="82918"/>
                  </a:lnTo>
                  <a:lnTo>
                    <a:pt x="2787142" y="84493"/>
                  </a:lnTo>
                  <a:lnTo>
                    <a:pt x="2789351" y="85166"/>
                  </a:lnTo>
                  <a:lnTo>
                    <a:pt x="2797073" y="85166"/>
                  </a:lnTo>
                  <a:lnTo>
                    <a:pt x="2800324" y="78994"/>
                  </a:lnTo>
                  <a:lnTo>
                    <a:pt x="2801277" y="66662"/>
                  </a:lnTo>
                  <a:close/>
                </a:path>
                <a:path extrusionOk="0" h="246379" w="10335260">
                  <a:moveTo>
                    <a:pt x="3094012" y="149745"/>
                  </a:moveTo>
                  <a:lnTo>
                    <a:pt x="3081705" y="152120"/>
                  </a:lnTo>
                  <a:lnTo>
                    <a:pt x="3071063" y="156171"/>
                  </a:lnTo>
                  <a:lnTo>
                    <a:pt x="3062681" y="162521"/>
                  </a:lnTo>
                  <a:lnTo>
                    <a:pt x="3057194" y="171754"/>
                  </a:lnTo>
                  <a:lnTo>
                    <a:pt x="3071114" y="170903"/>
                  </a:lnTo>
                  <a:lnTo>
                    <a:pt x="3083153" y="168262"/>
                  </a:lnTo>
                  <a:lnTo>
                    <a:pt x="3091408" y="161861"/>
                  </a:lnTo>
                  <a:lnTo>
                    <a:pt x="3094012" y="149745"/>
                  </a:lnTo>
                  <a:close/>
                </a:path>
                <a:path extrusionOk="0" h="246379" w="10335260">
                  <a:moveTo>
                    <a:pt x="3152940" y="82918"/>
                  </a:moveTo>
                  <a:lnTo>
                    <a:pt x="3148622" y="78371"/>
                  </a:lnTo>
                  <a:lnTo>
                    <a:pt x="3144101" y="76492"/>
                  </a:lnTo>
                  <a:lnTo>
                    <a:pt x="3139744" y="76492"/>
                  </a:lnTo>
                  <a:lnTo>
                    <a:pt x="3132239" y="78308"/>
                  </a:lnTo>
                  <a:lnTo>
                    <a:pt x="3125508" y="83096"/>
                  </a:lnTo>
                  <a:lnTo>
                    <a:pt x="3119996" y="89865"/>
                  </a:lnTo>
                  <a:lnTo>
                    <a:pt x="3116135" y="97663"/>
                  </a:lnTo>
                  <a:lnTo>
                    <a:pt x="3124263" y="98145"/>
                  </a:lnTo>
                  <a:lnTo>
                    <a:pt x="3128099" y="98145"/>
                  </a:lnTo>
                  <a:lnTo>
                    <a:pt x="3137509" y="97536"/>
                  </a:lnTo>
                  <a:lnTo>
                    <a:pt x="3145269" y="95250"/>
                  </a:lnTo>
                  <a:lnTo>
                    <a:pt x="3150654" y="90614"/>
                  </a:lnTo>
                  <a:lnTo>
                    <a:pt x="3152940" y="82918"/>
                  </a:lnTo>
                  <a:close/>
                </a:path>
                <a:path extrusionOk="0" h="246379" w="10335260">
                  <a:moveTo>
                    <a:pt x="3226600" y="156997"/>
                  </a:moveTo>
                  <a:lnTo>
                    <a:pt x="3218205" y="156692"/>
                  </a:lnTo>
                  <a:lnTo>
                    <a:pt x="3216770" y="149377"/>
                  </a:lnTo>
                  <a:lnTo>
                    <a:pt x="3208134" y="149377"/>
                  </a:lnTo>
                  <a:lnTo>
                    <a:pt x="3207054" y="149377"/>
                  </a:lnTo>
                  <a:lnTo>
                    <a:pt x="3205873" y="149491"/>
                  </a:lnTo>
                  <a:lnTo>
                    <a:pt x="3204540" y="149745"/>
                  </a:lnTo>
                  <a:lnTo>
                    <a:pt x="3205670" y="158394"/>
                  </a:lnTo>
                  <a:lnTo>
                    <a:pt x="3203333" y="170599"/>
                  </a:lnTo>
                  <a:lnTo>
                    <a:pt x="3212007" y="171754"/>
                  </a:lnTo>
                  <a:lnTo>
                    <a:pt x="3212007" y="162191"/>
                  </a:lnTo>
                  <a:lnTo>
                    <a:pt x="3224936" y="165074"/>
                  </a:lnTo>
                  <a:lnTo>
                    <a:pt x="3226600" y="156997"/>
                  </a:lnTo>
                  <a:close/>
                </a:path>
                <a:path extrusionOk="0" h="246379" w="10335260">
                  <a:moveTo>
                    <a:pt x="3432949" y="127508"/>
                  </a:moveTo>
                  <a:lnTo>
                    <a:pt x="3424123" y="127749"/>
                  </a:lnTo>
                  <a:lnTo>
                    <a:pt x="3416236" y="129044"/>
                  </a:lnTo>
                  <a:lnTo>
                    <a:pt x="3411169" y="133210"/>
                  </a:lnTo>
                  <a:lnTo>
                    <a:pt x="3410801" y="142138"/>
                  </a:lnTo>
                  <a:lnTo>
                    <a:pt x="3411829" y="142163"/>
                  </a:lnTo>
                  <a:lnTo>
                    <a:pt x="3419741" y="141084"/>
                  </a:lnTo>
                  <a:lnTo>
                    <a:pt x="3425723" y="138074"/>
                  </a:lnTo>
                  <a:lnTo>
                    <a:pt x="3430041" y="133438"/>
                  </a:lnTo>
                  <a:lnTo>
                    <a:pt x="3432949" y="127508"/>
                  </a:lnTo>
                  <a:close/>
                </a:path>
                <a:path extrusionOk="0" h="246379" w="10335260">
                  <a:moveTo>
                    <a:pt x="3497618" y="140868"/>
                  </a:moveTo>
                  <a:lnTo>
                    <a:pt x="3491954" y="134645"/>
                  </a:lnTo>
                  <a:lnTo>
                    <a:pt x="3481971" y="140716"/>
                  </a:lnTo>
                  <a:lnTo>
                    <a:pt x="3479520" y="145110"/>
                  </a:lnTo>
                  <a:lnTo>
                    <a:pt x="3482213" y="147789"/>
                  </a:lnTo>
                  <a:lnTo>
                    <a:pt x="3487699" y="148691"/>
                  </a:lnTo>
                  <a:lnTo>
                    <a:pt x="3493389" y="147840"/>
                  </a:lnTo>
                  <a:lnTo>
                    <a:pt x="3497402" y="145249"/>
                  </a:lnTo>
                  <a:lnTo>
                    <a:pt x="3497618" y="140868"/>
                  </a:lnTo>
                  <a:close/>
                </a:path>
                <a:path extrusionOk="0" h="246379" w="10335260">
                  <a:moveTo>
                    <a:pt x="3536035" y="238594"/>
                  </a:moveTo>
                  <a:lnTo>
                    <a:pt x="3535603" y="228790"/>
                  </a:lnTo>
                  <a:lnTo>
                    <a:pt x="3532416" y="221742"/>
                  </a:lnTo>
                  <a:lnTo>
                    <a:pt x="3526447" y="217500"/>
                  </a:lnTo>
                  <a:lnTo>
                    <a:pt x="3517684" y="216077"/>
                  </a:lnTo>
                  <a:lnTo>
                    <a:pt x="3516553" y="216077"/>
                  </a:lnTo>
                  <a:lnTo>
                    <a:pt x="3515360" y="216128"/>
                  </a:lnTo>
                  <a:lnTo>
                    <a:pt x="3514115" y="216242"/>
                  </a:lnTo>
                  <a:lnTo>
                    <a:pt x="3514509" y="226174"/>
                  </a:lnTo>
                  <a:lnTo>
                    <a:pt x="3517735" y="233184"/>
                  </a:lnTo>
                  <a:lnTo>
                    <a:pt x="3523818" y="237337"/>
                  </a:lnTo>
                  <a:lnTo>
                    <a:pt x="3532822" y="238709"/>
                  </a:lnTo>
                  <a:lnTo>
                    <a:pt x="3534918" y="238671"/>
                  </a:lnTo>
                  <a:lnTo>
                    <a:pt x="3536035" y="238594"/>
                  </a:lnTo>
                  <a:close/>
                </a:path>
                <a:path extrusionOk="0" h="246379" w="10335260">
                  <a:moveTo>
                    <a:pt x="3676650" y="57797"/>
                  </a:moveTo>
                  <a:lnTo>
                    <a:pt x="3668572" y="53301"/>
                  </a:lnTo>
                  <a:lnTo>
                    <a:pt x="3670884" y="63627"/>
                  </a:lnTo>
                  <a:lnTo>
                    <a:pt x="3669652" y="66763"/>
                  </a:lnTo>
                  <a:lnTo>
                    <a:pt x="3664331" y="66763"/>
                  </a:lnTo>
                  <a:lnTo>
                    <a:pt x="3660978" y="64909"/>
                  </a:lnTo>
                  <a:lnTo>
                    <a:pt x="3653802" y="61214"/>
                  </a:lnTo>
                  <a:lnTo>
                    <a:pt x="3649980" y="59359"/>
                  </a:lnTo>
                  <a:lnTo>
                    <a:pt x="3643236" y="59359"/>
                  </a:lnTo>
                  <a:lnTo>
                    <a:pt x="3640404" y="61518"/>
                  </a:lnTo>
                  <a:lnTo>
                    <a:pt x="3639274" y="68160"/>
                  </a:lnTo>
                  <a:lnTo>
                    <a:pt x="3646551" y="70612"/>
                  </a:lnTo>
                  <a:lnTo>
                    <a:pt x="3655276" y="81381"/>
                  </a:lnTo>
                  <a:lnTo>
                    <a:pt x="3662502" y="83832"/>
                  </a:lnTo>
                  <a:lnTo>
                    <a:pt x="3664229" y="83832"/>
                  </a:lnTo>
                  <a:lnTo>
                    <a:pt x="3666223" y="83553"/>
                  </a:lnTo>
                  <a:lnTo>
                    <a:pt x="3668572" y="82918"/>
                  </a:lnTo>
                  <a:lnTo>
                    <a:pt x="3672027" y="76606"/>
                  </a:lnTo>
                  <a:lnTo>
                    <a:pt x="3676256" y="66890"/>
                  </a:lnTo>
                  <a:lnTo>
                    <a:pt x="3676650" y="57797"/>
                  </a:lnTo>
                  <a:close/>
                </a:path>
                <a:path extrusionOk="0" h="246379" w="10335260">
                  <a:moveTo>
                    <a:pt x="3764419" y="97663"/>
                  </a:moveTo>
                  <a:lnTo>
                    <a:pt x="3758565" y="96621"/>
                  </a:lnTo>
                  <a:lnTo>
                    <a:pt x="3753916" y="96189"/>
                  </a:lnTo>
                  <a:lnTo>
                    <a:pt x="3750297" y="96189"/>
                  </a:lnTo>
                  <a:lnTo>
                    <a:pt x="3741559" y="96189"/>
                  </a:lnTo>
                  <a:lnTo>
                    <a:pt x="3738791" y="98704"/>
                  </a:lnTo>
                  <a:lnTo>
                    <a:pt x="3740175" y="103720"/>
                  </a:lnTo>
                  <a:lnTo>
                    <a:pt x="3744341" y="106222"/>
                  </a:lnTo>
                  <a:lnTo>
                    <a:pt x="3754285" y="106222"/>
                  </a:lnTo>
                  <a:lnTo>
                    <a:pt x="3759924" y="104051"/>
                  </a:lnTo>
                  <a:lnTo>
                    <a:pt x="3764419" y="97663"/>
                  </a:lnTo>
                  <a:close/>
                </a:path>
                <a:path extrusionOk="0" h="246379" w="10335260">
                  <a:moveTo>
                    <a:pt x="3941114" y="171754"/>
                  </a:moveTo>
                  <a:lnTo>
                    <a:pt x="3932351" y="172262"/>
                  </a:lnTo>
                  <a:lnTo>
                    <a:pt x="3924566" y="173672"/>
                  </a:lnTo>
                  <a:lnTo>
                    <a:pt x="3919588" y="177863"/>
                  </a:lnTo>
                  <a:lnTo>
                    <a:pt x="3919258" y="186740"/>
                  </a:lnTo>
                  <a:lnTo>
                    <a:pt x="3920261" y="186753"/>
                  </a:lnTo>
                  <a:lnTo>
                    <a:pt x="3928135" y="185686"/>
                  </a:lnTo>
                  <a:lnTo>
                    <a:pt x="3934002" y="182664"/>
                  </a:lnTo>
                  <a:lnTo>
                    <a:pt x="3938219" y="177927"/>
                  </a:lnTo>
                  <a:lnTo>
                    <a:pt x="3941114" y="171754"/>
                  </a:lnTo>
                  <a:close/>
                </a:path>
                <a:path extrusionOk="0" h="246379" w="10335260">
                  <a:moveTo>
                    <a:pt x="4198912" y="16306"/>
                  </a:moveTo>
                  <a:lnTo>
                    <a:pt x="4197642" y="16471"/>
                  </a:lnTo>
                  <a:lnTo>
                    <a:pt x="4192486" y="16535"/>
                  </a:lnTo>
                  <a:lnTo>
                    <a:pt x="4182351" y="15836"/>
                  </a:lnTo>
                  <a:lnTo>
                    <a:pt x="4179989" y="15836"/>
                  </a:lnTo>
                  <a:lnTo>
                    <a:pt x="4171454" y="15836"/>
                  </a:lnTo>
                  <a:lnTo>
                    <a:pt x="4165219" y="18148"/>
                  </a:lnTo>
                  <a:lnTo>
                    <a:pt x="4169549" y="31051"/>
                  </a:lnTo>
                  <a:lnTo>
                    <a:pt x="4179341" y="29654"/>
                  </a:lnTo>
                  <a:lnTo>
                    <a:pt x="4187698" y="26962"/>
                  </a:lnTo>
                  <a:lnTo>
                    <a:pt x="4194327" y="22631"/>
                  </a:lnTo>
                  <a:lnTo>
                    <a:pt x="4198912" y="16306"/>
                  </a:lnTo>
                  <a:close/>
                </a:path>
                <a:path extrusionOk="0" h="246379" w="10335260">
                  <a:moveTo>
                    <a:pt x="4375899" y="8826"/>
                  </a:moveTo>
                  <a:lnTo>
                    <a:pt x="4374108" y="8953"/>
                  </a:lnTo>
                  <a:lnTo>
                    <a:pt x="4369676" y="8953"/>
                  </a:lnTo>
                  <a:lnTo>
                    <a:pt x="4347565" y="0"/>
                  </a:lnTo>
                  <a:lnTo>
                    <a:pt x="4342727" y="0"/>
                  </a:lnTo>
                  <a:lnTo>
                    <a:pt x="4337926" y="0"/>
                  </a:lnTo>
                  <a:lnTo>
                    <a:pt x="4333900" y="2209"/>
                  </a:lnTo>
                  <a:lnTo>
                    <a:pt x="4331538" y="8826"/>
                  </a:lnTo>
                  <a:lnTo>
                    <a:pt x="4338155" y="10350"/>
                  </a:lnTo>
                  <a:lnTo>
                    <a:pt x="4345089" y="12598"/>
                  </a:lnTo>
                  <a:lnTo>
                    <a:pt x="4352264" y="14630"/>
                  </a:lnTo>
                  <a:lnTo>
                    <a:pt x="4359605" y="15519"/>
                  </a:lnTo>
                  <a:lnTo>
                    <a:pt x="4365015" y="15519"/>
                  </a:lnTo>
                  <a:lnTo>
                    <a:pt x="4370489" y="13843"/>
                  </a:lnTo>
                  <a:lnTo>
                    <a:pt x="4375899" y="8826"/>
                  </a:lnTo>
                  <a:close/>
                </a:path>
                <a:path extrusionOk="0" h="246379" w="10335260">
                  <a:moveTo>
                    <a:pt x="4398022" y="97663"/>
                  </a:moveTo>
                  <a:lnTo>
                    <a:pt x="4395902" y="97129"/>
                  </a:lnTo>
                  <a:lnTo>
                    <a:pt x="4394073" y="96888"/>
                  </a:lnTo>
                  <a:lnTo>
                    <a:pt x="4392485" y="96888"/>
                  </a:lnTo>
                  <a:lnTo>
                    <a:pt x="4385272" y="99618"/>
                  </a:lnTo>
                  <a:lnTo>
                    <a:pt x="4381817" y="106083"/>
                  </a:lnTo>
                  <a:lnTo>
                    <a:pt x="4379544" y="113703"/>
                  </a:lnTo>
                  <a:lnTo>
                    <a:pt x="4375899" y="119900"/>
                  </a:lnTo>
                  <a:lnTo>
                    <a:pt x="4378109" y="120497"/>
                  </a:lnTo>
                  <a:lnTo>
                    <a:pt x="4380001" y="120764"/>
                  </a:lnTo>
                  <a:lnTo>
                    <a:pt x="4381639" y="120764"/>
                  </a:lnTo>
                  <a:lnTo>
                    <a:pt x="4388675" y="118021"/>
                  </a:lnTo>
                  <a:lnTo>
                    <a:pt x="4392028" y="111518"/>
                  </a:lnTo>
                  <a:lnTo>
                    <a:pt x="4394276" y="103860"/>
                  </a:lnTo>
                  <a:lnTo>
                    <a:pt x="4398022" y="97663"/>
                  </a:lnTo>
                  <a:close/>
                </a:path>
                <a:path extrusionOk="0" h="246379" w="10335260">
                  <a:moveTo>
                    <a:pt x="4552518" y="179247"/>
                  </a:moveTo>
                  <a:lnTo>
                    <a:pt x="4550422" y="179044"/>
                  </a:lnTo>
                  <a:lnTo>
                    <a:pt x="4544136" y="179044"/>
                  </a:lnTo>
                  <a:lnTo>
                    <a:pt x="4530153" y="186791"/>
                  </a:lnTo>
                  <a:lnTo>
                    <a:pt x="4523219" y="186740"/>
                  </a:lnTo>
                  <a:lnTo>
                    <a:pt x="4521720" y="178320"/>
                  </a:lnTo>
                  <a:lnTo>
                    <a:pt x="4514837" y="175209"/>
                  </a:lnTo>
                  <a:lnTo>
                    <a:pt x="4508525" y="171754"/>
                  </a:lnTo>
                  <a:lnTo>
                    <a:pt x="4509376" y="183489"/>
                  </a:lnTo>
                  <a:lnTo>
                    <a:pt x="4515586" y="192811"/>
                  </a:lnTo>
                  <a:lnTo>
                    <a:pt x="4525010" y="198970"/>
                  </a:lnTo>
                  <a:lnTo>
                    <a:pt x="4535525" y="201193"/>
                  </a:lnTo>
                  <a:lnTo>
                    <a:pt x="4542498" y="199961"/>
                  </a:lnTo>
                  <a:lnTo>
                    <a:pt x="4548162" y="196075"/>
                  </a:lnTo>
                  <a:lnTo>
                    <a:pt x="4551756" y="189255"/>
                  </a:lnTo>
                  <a:lnTo>
                    <a:pt x="4552518" y="179247"/>
                  </a:lnTo>
                  <a:close/>
                </a:path>
                <a:path extrusionOk="0" h="246379" w="10335260">
                  <a:moveTo>
                    <a:pt x="5075644" y="38557"/>
                  </a:moveTo>
                  <a:lnTo>
                    <a:pt x="5071999" y="36753"/>
                  </a:lnTo>
                  <a:lnTo>
                    <a:pt x="5068290" y="35979"/>
                  </a:lnTo>
                  <a:lnTo>
                    <a:pt x="5064747" y="35979"/>
                  </a:lnTo>
                  <a:lnTo>
                    <a:pt x="5053317" y="38823"/>
                  </a:lnTo>
                  <a:lnTo>
                    <a:pt x="5045951" y="45618"/>
                  </a:lnTo>
                  <a:lnTo>
                    <a:pt x="5045164" y="53771"/>
                  </a:lnTo>
                  <a:lnTo>
                    <a:pt x="5053508" y="60680"/>
                  </a:lnTo>
                  <a:lnTo>
                    <a:pt x="5057635" y="53746"/>
                  </a:lnTo>
                  <a:lnTo>
                    <a:pt x="5065687" y="50825"/>
                  </a:lnTo>
                  <a:lnTo>
                    <a:pt x="5073180" y="47294"/>
                  </a:lnTo>
                  <a:lnTo>
                    <a:pt x="5075644" y="38557"/>
                  </a:lnTo>
                  <a:close/>
                </a:path>
                <a:path extrusionOk="0" h="246379" w="10335260">
                  <a:moveTo>
                    <a:pt x="5289093" y="8813"/>
                  </a:moveTo>
                  <a:lnTo>
                    <a:pt x="5283200" y="7759"/>
                  </a:lnTo>
                  <a:lnTo>
                    <a:pt x="5278526" y="7327"/>
                  </a:lnTo>
                  <a:lnTo>
                    <a:pt x="5274894" y="7327"/>
                  </a:lnTo>
                  <a:lnTo>
                    <a:pt x="5266245" y="7327"/>
                  </a:lnTo>
                  <a:lnTo>
                    <a:pt x="5263515" y="9804"/>
                  </a:lnTo>
                  <a:lnTo>
                    <a:pt x="5264950" y="14744"/>
                  </a:lnTo>
                  <a:lnTo>
                    <a:pt x="5269115" y="17221"/>
                  </a:lnTo>
                  <a:lnTo>
                    <a:pt x="5279034" y="17221"/>
                  </a:lnTo>
                  <a:lnTo>
                    <a:pt x="5284648" y="15087"/>
                  </a:lnTo>
                  <a:lnTo>
                    <a:pt x="5289093" y="8813"/>
                  </a:lnTo>
                  <a:close/>
                </a:path>
                <a:path extrusionOk="0" h="246379" w="10335260">
                  <a:moveTo>
                    <a:pt x="5349633" y="191350"/>
                  </a:moveTo>
                  <a:lnTo>
                    <a:pt x="5346395" y="184962"/>
                  </a:lnTo>
                  <a:lnTo>
                    <a:pt x="5339918" y="184962"/>
                  </a:lnTo>
                  <a:lnTo>
                    <a:pt x="5338038" y="184962"/>
                  </a:lnTo>
                  <a:lnTo>
                    <a:pt x="5335879" y="185496"/>
                  </a:lnTo>
                  <a:lnTo>
                    <a:pt x="5333454" y="186728"/>
                  </a:lnTo>
                  <a:lnTo>
                    <a:pt x="5333454" y="208737"/>
                  </a:lnTo>
                  <a:lnTo>
                    <a:pt x="5335879" y="209969"/>
                  </a:lnTo>
                  <a:lnTo>
                    <a:pt x="5338038" y="210502"/>
                  </a:lnTo>
                  <a:lnTo>
                    <a:pt x="5346395" y="210502"/>
                  </a:lnTo>
                  <a:lnTo>
                    <a:pt x="5349633" y="204114"/>
                  </a:lnTo>
                  <a:lnTo>
                    <a:pt x="5349633" y="191350"/>
                  </a:lnTo>
                  <a:close/>
                </a:path>
                <a:path extrusionOk="0" h="246379" w="10335260">
                  <a:moveTo>
                    <a:pt x="5635333" y="105143"/>
                  </a:moveTo>
                  <a:lnTo>
                    <a:pt x="5633326" y="105359"/>
                  </a:lnTo>
                  <a:lnTo>
                    <a:pt x="5615190" y="105371"/>
                  </a:lnTo>
                  <a:lnTo>
                    <a:pt x="5607507" y="105994"/>
                  </a:lnTo>
                  <a:lnTo>
                    <a:pt x="5605945" y="112750"/>
                  </a:lnTo>
                  <a:lnTo>
                    <a:pt x="5610136" y="116840"/>
                  </a:lnTo>
                  <a:lnTo>
                    <a:pt x="5615724" y="119176"/>
                  </a:lnTo>
                  <a:lnTo>
                    <a:pt x="5627878" y="119176"/>
                  </a:lnTo>
                  <a:lnTo>
                    <a:pt x="5634126" y="114973"/>
                  </a:lnTo>
                  <a:lnTo>
                    <a:pt x="5635333" y="105143"/>
                  </a:lnTo>
                  <a:close/>
                </a:path>
                <a:path extrusionOk="0" h="246379" w="10335260">
                  <a:moveTo>
                    <a:pt x="5657481" y="134645"/>
                  </a:moveTo>
                  <a:lnTo>
                    <a:pt x="5656237" y="133400"/>
                  </a:lnTo>
                  <a:lnTo>
                    <a:pt x="5654624" y="132892"/>
                  </a:lnTo>
                  <a:lnTo>
                    <a:pt x="5652833" y="132892"/>
                  </a:lnTo>
                  <a:lnTo>
                    <a:pt x="5645861" y="132892"/>
                  </a:lnTo>
                  <a:lnTo>
                    <a:pt x="5636196" y="140576"/>
                  </a:lnTo>
                  <a:lnTo>
                    <a:pt x="5635320" y="142138"/>
                  </a:lnTo>
                  <a:lnTo>
                    <a:pt x="5633351" y="145846"/>
                  </a:lnTo>
                  <a:lnTo>
                    <a:pt x="5634710" y="147256"/>
                  </a:lnTo>
                  <a:lnTo>
                    <a:pt x="5637542" y="147256"/>
                  </a:lnTo>
                  <a:lnTo>
                    <a:pt x="5644185" y="145808"/>
                  </a:lnTo>
                  <a:lnTo>
                    <a:pt x="5651551" y="142341"/>
                  </a:lnTo>
                  <a:lnTo>
                    <a:pt x="5656910" y="138188"/>
                  </a:lnTo>
                  <a:lnTo>
                    <a:pt x="5657481" y="134645"/>
                  </a:lnTo>
                  <a:close/>
                </a:path>
                <a:path extrusionOk="0" h="246379" w="10335260">
                  <a:moveTo>
                    <a:pt x="6096444" y="61531"/>
                  </a:moveTo>
                  <a:lnTo>
                    <a:pt x="6096190" y="60655"/>
                  </a:lnTo>
                  <a:lnTo>
                    <a:pt x="6095085" y="56857"/>
                  </a:lnTo>
                  <a:lnTo>
                    <a:pt x="6090043" y="54102"/>
                  </a:lnTo>
                  <a:lnTo>
                    <a:pt x="6083173" y="53187"/>
                  </a:lnTo>
                  <a:lnTo>
                    <a:pt x="6076175" y="53187"/>
                  </a:lnTo>
                  <a:lnTo>
                    <a:pt x="6069215" y="55753"/>
                  </a:lnTo>
                  <a:lnTo>
                    <a:pt x="6070054" y="60667"/>
                  </a:lnTo>
                  <a:lnTo>
                    <a:pt x="6074511" y="61442"/>
                  </a:lnTo>
                  <a:lnTo>
                    <a:pt x="6082703" y="63360"/>
                  </a:lnTo>
                  <a:lnTo>
                    <a:pt x="6090132" y="65811"/>
                  </a:lnTo>
                  <a:lnTo>
                    <a:pt x="6092241" y="68160"/>
                  </a:lnTo>
                  <a:lnTo>
                    <a:pt x="6096444" y="61531"/>
                  </a:lnTo>
                  <a:close/>
                </a:path>
                <a:path extrusionOk="0" h="246379" w="10335260">
                  <a:moveTo>
                    <a:pt x="6305728" y="31064"/>
                  </a:moveTo>
                  <a:lnTo>
                    <a:pt x="6295275" y="33566"/>
                  </a:lnTo>
                  <a:lnTo>
                    <a:pt x="6284722" y="35852"/>
                  </a:lnTo>
                  <a:lnTo>
                    <a:pt x="6275451" y="39471"/>
                  </a:lnTo>
                  <a:lnTo>
                    <a:pt x="6268859" y="45923"/>
                  </a:lnTo>
                  <a:lnTo>
                    <a:pt x="6274219" y="49288"/>
                  </a:lnTo>
                  <a:lnTo>
                    <a:pt x="6280289" y="51854"/>
                  </a:lnTo>
                  <a:lnTo>
                    <a:pt x="6287249" y="53492"/>
                  </a:lnTo>
                  <a:lnTo>
                    <a:pt x="6295288" y="54076"/>
                  </a:lnTo>
                  <a:lnTo>
                    <a:pt x="6298489" y="54076"/>
                  </a:lnTo>
                  <a:lnTo>
                    <a:pt x="6301956" y="53835"/>
                  </a:lnTo>
                  <a:lnTo>
                    <a:pt x="6305728" y="53301"/>
                  </a:lnTo>
                  <a:lnTo>
                    <a:pt x="6305728" y="31064"/>
                  </a:lnTo>
                  <a:close/>
                </a:path>
                <a:path extrusionOk="0" h="246379" w="10335260">
                  <a:moveTo>
                    <a:pt x="6313449" y="98082"/>
                  </a:moveTo>
                  <a:lnTo>
                    <a:pt x="6312382" y="88239"/>
                  </a:lnTo>
                  <a:lnTo>
                    <a:pt x="6305728" y="75653"/>
                  </a:lnTo>
                  <a:lnTo>
                    <a:pt x="6301638" y="89865"/>
                  </a:lnTo>
                  <a:lnTo>
                    <a:pt x="6301194" y="99517"/>
                  </a:lnTo>
                  <a:lnTo>
                    <a:pt x="6303238" y="105016"/>
                  </a:lnTo>
                  <a:lnTo>
                    <a:pt x="6306642" y="106768"/>
                  </a:lnTo>
                  <a:lnTo>
                    <a:pt x="6310884" y="104482"/>
                  </a:lnTo>
                  <a:lnTo>
                    <a:pt x="6313449" y="98082"/>
                  </a:lnTo>
                  <a:close/>
                </a:path>
                <a:path extrusionOk="0" h="246379" w="10335260">
                  <a:moveTo>
                    <a:pt x="6504533" y="45910"/>
                  </a:moveTo>
                  <a:lnTo>
                    <a:pt x="6489865" y="45910"/>
                  </a:lnTo>
                  <a:lnTo>
                    <a:pt x="6489865" y="60667"/>
                  </a:lnTo>
                  <a:lnTo>
                    <a:pt x="6504533" y="60667"/>
                  </a:lnTo>
                  <a:lnTo>
                    <a:pt x="6504533" y="45910"/>
                  </a:lnTo>
                  <a:close/>
                </a:path>
                <a:path extrusionOk="0" h="246379" w="10335260">
                  <a:moveTo>
                    <a:pt x="6637223" y="164503"/>
                  </a:moveTo>
                  <a:lnTo>
                    <a:pt x="6632384" y="159626"/>
                  </a:lnTo>
                  <a:lnTo>
                    <a:pt x="6627990" y="157632"/>
                  </a:lnTo>
                  <a:lnTo>
                    <a:pt x="6624040" y="157632"/>
                  </a:lnTo>
                  <a:lnTo>
                    <a:pt x="6616052" y="160489"/>
                  </a:lnTo>
                  <a:lnTo>
                    <a:pt x="6609461" y="167665"/>
                  </a:lnTo>
                  <a:lnTo>
                    <a:pt x="6604241" y="177114"/>
                  </a:lnTo>
                  <a:lnTo>
                    <a:pt x="6600380" y="186740"/>
                  </a:lnTo>
                  <a:lnTo>
                    <a:pt x="6602984" y="187134"/>
                  </a:lnTo>
                  <a:lnTo>
                    <a:pt x="6605397" y="187312"/>
                  </a:lnTo>
                  <a:lnTo>
                    <a:pt x="6607607" y="187312"/>
                  </a:lnTo>
                  <a:lnTo>
                    <a:pt x="6618694" y="185369"/>
                  </a:lnTo>
                  <a:lnTo>
                    <a:pt x="6626619" y="180225"/>
                  </a:lnTo>
                  <a:lnTo>
                    <a:pt x="6632435" y="172935"/>
                  </a:lnTo>
                  <a:lnTo>
                    <a:pt x="6637223" y="164503"/>
                  </a:lnTo>
                  <a:close/>
                </a:path>
                <a:path extrusionOk="0" h="246379" w="10335260">
                  <a:moveTo>
                    <a:pt x="7123455" y="186728"/>
                  </a:moveTo>
                  <a:lnTo>
                    <a:pt x="7112279" y="183045"/>
                  </a:lnTo>
                  <a:lnTo>
                    <a:pt x="7115988" y="171754"/>
                  </a:lnTo>
                  <a:lnTo>
                    <a:pt x="7109549" y="172618"/>
                  </a:lnTo>
                  <a:lnTo>
                    <a:pt x="7103618" y="172986"/>
                  </a:lnTo>
                  <a:lnTo>
                    <a:pt x="7098043" y="172986"/>
                  </a:lnTo>
                  <a:lnTo>
                    <a:pt x="7088035" y="172605"/>
                  </a:lnTo>
                  <a:lnTo>
                    <a:pt x="7078650" y="171589"/>
                  </a:lnTo>
                  <a:lnTo>
                    <a:pt x="7069696" y="170154"/>
                  </a:lnTo>
                  <a:lnTo>
                    <a:pt x="7052234" y="166852"/>
                  </a:lnTo>
                  <a:lnTo>
                    <a:pt x="7043306" y="165417"/>
                  </a:lnTo>
                  <a:lnTo>
                    <a:pt x="7033971" y="164401"/>
                  </a:lnTo>
                  <a:lnTo>
                    <a:pt x="7024014" y="164007"/>
                  </a:lnTo>
                  <a:lnTo>
                    <a:pt x="7016801" y="164147"/>
                  </a:lnTo>
                  <a:lnTo>
                    <a:pt x="7012953" y="164490"/>
                  </a:lnTo>
                  <a:lnTo>
                    <a:pt x="7016458" y="175552"/>
                  </a:lnTo>
                  <a:lnTo>
                    <a:pt x="7005485" y="179235"/>
                  </a:lnTo>
                  <a:lnTo>
                    <a:pt x="7023392" y="189255"/>
                  </a:lnTo>
                  <a:lnTo>
                    <a:pt x="7044588" y="200240"/>
                  </a:lnTo>
                  <a:lnTo>
                    <a:pt x="7067029" y="209080"/>
                  </a:lnTo>
                  <a:lnTo>
                    <a:pt x="7088670" y="212712"/>
                  </a:lnTo>
                  <a:lnTo>
                    <a:pt x="7099567" y="211353"/>
                  </a:lnTo>
                  <a:lnTo>
                    <a:pt x="7109231" y="206921"/>
                  </a:lnTo>
                  <a:lnTo>
                    <a:pt x="7117308" y="198894"/>
                  </a:lnTo>
                  <a:lnTo>
                    <a:pt x="7123455" y="186728"/>
                  </a:lnTo>
                  <a:close/>
                </a:path>
                <a:path extrusionOk="0" h="246379" w="10335260">
                  <a:moveTo>
                    <a:pt x="7226465" y="142138"/>
                  </a:moveTo>
                  <a:lnTo>
                    <a:pt x="7222769" y="142633"/>
                  </a:lnTo>
                  <a:lnTo>
                    <a:pt x="7219353" y="142875"/>
                  </a:lnTo>
                  <a:lnTo>
                    <a:pt x="7216191" y="142875"/>
                  </a:lnTo>
                  <a:lnTo>
                    <a:pt x="7208113" y="142303"/>
                  </a:lnTo>
                  <a:lnTo>
                    <a:pt x="7201128" y="140665"/>
                  </a:lnTo>
                  <a:lnTo>
                    <a:pt x="7195058" y="138074"/>
                  </a:lnTo>
                  <a:lnTo>
                    <a:pt x="7189686" y="134645"/>
                  </a:lnTo>
                  <a:lnTo>
                    <a:pt x="7189762" y="144373"/>
                  </a:lnTo>
                  <a:lnTo>
                    <a:pt x="7192797" y="150914"/>
                  </a:lnTo>
                  <a:lnTo>
                    <a:pt x="7197953" y="154609"/>
                  </a:lnTo>
                  <a:lnTo>
                    <a:pt x="7204405" y="155765"/>
                  </a:lnTo>
                  <a:lnTo>
                    <a:pt x="7211161" y="154774"/>
                  </a:lnTo>
                  <a:lnTo>
                    <a:pt x="7217588" y="151968"/>
                  </a:lnTo>
                  <a:lnTo>
                    <a:pt x="7222947" y="147662"/>
                  </a:lnTo>
                  <a:lnTo>
                    <a:pt x="7226465" y="142138"/>
                  </a:lnTo>
                  <a:close/>
                </a:path>
                <a:path extrusionOk="0" h="246379" w="10335260">
                  <a:moveTo>
                    <a:pt x="7611516" y="51904"/>
                  </a:moveTo>
                  <a:lnTo>
                    <a:pt x="7609256" y="45732"/>
                  </a:lnTo>
                  <a:lnTo>
                    <a:pt x="7603947" y="45732"/>
                  </a:lnTo>
                  <a:lnTo>
                    <a:pt x="7603426" y="45732"/>
                  </a:lnTo>
                  <a:lnTo>
                    <a:pt x="7602868" y="45796"/>
                  </a:lnTo>
                  <a:lnTo>
                    <a:pt x="7602283" y="45923"/>
                  </a:lnTo>
                  <a:lnTo>
                    <a:pt x="7601242" y="53606"/>
                  </a:lnTo>
                  <a:lnTo>
                    <a:pt x="7596441" y="53606"/>
                  </a:lnTo>
                  <a:lnTo>
                    <a:pt x="7595679" y="53505"/>
                  </a:lnTo>
                  <a:lnTo>
                    <a:pt x="7594816" y="53301"/>
                  </a:lnTo>
                  <a:lnTo>
                    <a:pt x="7594816" y="68160"/>
                  </a:lnTo>
                  <a:lnTo>
                    <a:pt x="7597267" y="69723"/>
                  </a:lnTo>
                  <a:lnTo>
                    <a:pt x="7599464" y="70396"/>
                  </a:lnTo>
                  <a:lnTo>
                    <a:pt x="7607186" y="70396"/>
                  </a:lnTo>
                  <a:lnTo>
                    <a:pt x="7610488" y="64236"/>
                  </a:lnTo>
                  <a:lnTo>
                    <a:pt x="7611516" y="51904"/>
                  </a:lnTo>
                  <a:close/>
                </a:path>
                <a:path extrusionOk="0" h="246379" w="10335260">
                  <a:moveTo>
                    <a:pt x="7712761" y="186740"/>
                  </a:moveTo>
                  <a:lnTo>
                    <a:pt x="7707338" y="182981"/>
                  </a:lnTo>
                  <a:lnTo>
                    <a:pt x="7703794" y="177266"/>
                  </a:lnTo>
                  <a:lnTo>
                    <a:pt x="7699730" y="172021"/>
                  </a:lnTo>
                  <a:lnTo>
                    <a:pt x="7692695" y="169735"/>
                  </a:lnTo>
                  <a:lnTo>
                    <a:pt x="7690155" y="169735"/>
                  </a:lnTo>
                  <a:lnTo>
                    <a:pt x="7687018" y="170332"/>
                  </a:lnTo>
                  <a:lnTo>
                    <a:pt x="7683068" y="171754"/>
                  </a:lnTo>
                  <a:lnTo>
                    <a:pt x="7683347" y="179984"/>
                  </a:lnTo>
                  <a:lnTo>
                    <a:pt x="7688377" y="186931"/>
                  </a:lnTo>
                  <a:lnTo>
                    <a:pt x="7695997" y="191731"/>
                  </a:lnTo>
                  <a:lnTo>
                    <a:pt x="7704061" y="193535"/>
                  </a:lnTo>
                  <a:lnTo>
                    <a:pt x="7708506" y="193535"/>
                  </a:lnTo>
                  <a:lnTo>
                    <a:pt x="7712049" y="191528"/>
                  </a:lnTo>
                  <a:lnTo>
                    <a:pt x="7712761" y="186740"/>
                  </a:lnTo>
                  <a:close/>
                </a:path>
                <a:path extrusionOk="0" h="246379" w="10335260">
                  <a:moveTo>
                    <a:pt x="7731582" y="81076"/>
                  </a:moveTo>
                  <a:lnTo>
                    <a:pt x="7727391" y="68160"/>
                  </a:lnTo>
                  <a:lnTo>
                    <a:pt x="7724534" y="67805"/>
                  </a:lnTo>
                  <a:lnTo>
                    <a:pt x="7721854" y="67627"/>
                  </a:lnTo>
                  <a:lnTo>
                    <a:pt x="7719352" y="67627"/>
                  </a:lnTo>
                  <a:lnTo>
                    <a:pt x="7710970" y="68491"/>
                  </a:lnTo>
                  <a:lnTo>
                    <a:pt x="7704480" y="71208"/>
                  </a:lnTo>
                  <a:lnTo>
                    <a:pt x="7700023" y="75958"/>
                  </a:lnTo>
                  <a:lnTo>
                    <a:pt x="7697813" y="82905"/>
                  </a:lnTo>
                  <a:lnTo>
                    <a:pt x="7699108" y="82740"/>
                  </a:lnTo>
                  <a:lnTo>
                    <a:pt x="7704328" y="82677"/>
                  </a:lnTo>
                  <a:lnTo>
                    <a:pt x="7714513" y="83388"/>
                  </a:lnTo>
                  <a:lnTo>
                    <a:pt x="7725397" y="83388"/>
                  </a:lnTo>
                  <a:lnTo>
                    <a:pt x="7731582" y="81076"/>
                  </a:lnTo>
                  <a:close/>
                </a:path>
                <a:path extrusionOk="0" h="246379" w="10335260">
                  <a:moveTo>
                    <a:pt x="7749616" y="31051"/>
                  </a:moveTo>
                  <a:lnTo>
                    <a:pt x="7740828" y="27432"/>
                  </a:lnTo>
                  <a:lnTo>
                    <a:pt x="7733449" y="22491"/>
                  </a:lnTo>
                  <a:lnTo>
                    <a:pt x="7725524" y="18110"/>
                  </a:lnTo>
                  <a:lnTo>
                    <a:pt x="7715085" y="16230"/>
                  </a:lnTo>
                  <a:lnTo>
                    <a:pt x="7712773" y="16306"/>
                  </a:lnTo>
                  <a:lnTo>
                    <a:pt x="7709941" y="27114"/>
                  </a:lnTo>
                  <a:lnTo>
                    <a:pt x="7713396" y="34556"/>
                  </a:lnTo>
                  <a:lnTo>
                    <a:pt x="7720978" y="38849"/>
                  </a:lnTo>
                  <a:lnTo>
                    <a:pt x="7730553" y="40233"/>
                  </a:lnTo>
                  <a:lnTo>
                    <a:pt x="7739469" y="40233"/>
                  </a:lnTo>
                  <a:lnTo>
                    <a:pt x="7748206" y="36931"/>
                  </a:lnTo>
                  <a:lnTo>
                    <a:pt x="7749616" y="31051"/>
                  </a:lnTo>
                  <a:close/>
                </a:path>
                <a:path extrusionOk="0" h="246379" w="10335260">
                  <a:moveTo>
                    <a:pt x="7771473" y="171754"/>
                  </a:moveTo>
                  <a:lnTo>
                    <a:pt x="7749616" y="186740"/>
                  </a:lnTo>
                  <a:lnTo>
                    <a:pt x="7750619" y="186753"/>
                  </a:lnTo>
                  <a:lnTo>
                    <a:pt x="7758481" y="185686"/>
                  </a:lnTo>
                  <a:lnTo>
                    <a:pt x="7764361" y="182664"/>
                  </a:lnTo>
                  <a:lnTo>
                    <a:pt x="7768577" y="177927"/>
                  </a:lnTo>
                  <a:lnTo>
                    <a:pt x="7771473" y="171754"/>
                  </a:lnTo>
                  <a:close/>
                </a:path>
                <a:path extrusionOk="0" h="246379" w="10335260">
                  <a:moveTo>
                    <a:pt x="7904239" y="224332"/>
                  </a:moveTo>
                  <a:lnTo>
                    <a:pt x="7902918" y="215976"/>
                  </a:lnTo>
                  <a:lnTo>
                    <a:pt x="7899628" y="211797"/>
                  </a:lnTo>
                  <a:lnTo>
                    <a:pt x="7895158" y="211797"/>
                  </a:lnTo>
                  <a:lnTo>
                    <a:pt x="7891310" y="211797"/>
                  </a:lnTo>
                  <a:lnTo>
                    <a:pt x="7886573" y="214922"/>
                  </a:lnTo>
                  <a:lnTo>
                    <a:pt x="7881925" y="223837"/>
                  </a:lnTo>
                  <a:lnTo>
                    <a:pt x="7888135" y="227190"/>
                  </a:lnTo>
                  <a:lnTo>
                    <a:pt x="7892809" y="228498"/>
                  </a:lnTo>
                  <a:lnTo>
                    <a:pt x="7902270" y="228498"/>
                  </a:lnTo>
                  <a:lnTo>
                    <a:pt x="7904239" y="224332"/>
                  </a:lnTo>
                  <a:close/>
                </a:path>
                <a:path extrusionOk="0" h="246379" w="10335260">
                  <a:moveTo>
                    <a:pt x="7964297" y="163029"/>
                  </a:moveTo>
                  <a:lnTo>
                    <a:pt x="7963078" y="156997"/>
                  </a:lnTo>
                  <a:lnTo>
                    <a:pt x="7954848" y="156692"/>
                  </a:lnTo>
                  <a:lnTo>
                    <a:pt x="7953057" y="149377"/>
                  </a:lnTo>
                  <a:lnTo>
                    <a:pt x="7944472" y="149377"/>
                  </a:lnTo>
                  <a:lnTo>
                    <a:pt x="7943405" y="149377"/>
                  </a:lnTo>
                  <a:lnTo>
                    <a:pt x="7942224" y="149491"/>
                  </a:lnTo>
                  <a:lnTo>
                    <a:pt x="7940916" y="149745"/>
                  </a:lnTo>
                  <a:lnTo>
                    <a:pt x="7938770" y="156743"/>
                  </a:lnTo>
                  <a:lnTo>
                    <a:pt x="7941056" y="161810"/>
                  </a:lnTo>
                  <a:lnTo>
                    <a:pt x="7946149" y="164884"/>
                  </a:lnTo>
                  <a:lnTo>
                    <a:pt x="7952486" y="165925"/>
                  </a:lnTo>
                  <a:lnTo>
                    <a:pt x="7958645" y="165925"/>
                  </a:lnTo>
                  <a:lnTo>
                    <a:pt x="7964297" y="163029"/>
                  </a:lnTo>
                  <a:close/>
                </a:path>
                <a:path extrusionOk="0" h="246379" w="10335260">
                  <a:moveTo>
                    <a:pt x="8066075" y="68160"/>
                  </a:moveTo>
                  <a:lnTo>
                    <a:pt x="8063776" y="68834"/>
                  </a:lnTo>
                  <a:lnTo>
                    <a:pt x="8061045" y="69075"/>
                  </a:lnTo>
                  <a:lnTo>
                    <a:pt x="8053794" y="69075"/>
                  </a:lnTo>
                  <a:lnTo>
                    <a:pt x="8034591" y="67056"/>
                  </a:lnTo>
                  <a:lnTo>
                    <a:pt x="8030273" y="67056"/>
                  </a:lnTo>
                  <a:lnTo>
                    <a:pt x="8022209" y="67056"/>
                  </a:lnTo>
                  <a:lnTo>
                    <a:pt x="8015872" y="68821"/>
                  </a:lnTo>
                  <a:lnTo>
                    <a:pt x="8014563" y="75641"/>
                  </a:lnTo>
                  <a:lnTo>
                    <a:pt x="8017561" y="75514"/>
                  </a:lnTo>
                  <a:lnTo>
                    <a:pt x="8023847" y="75514"/>
                  </a:lnTo>
                  <a:lnTo>
                    <a:pt x="8030108" y="77203"/>
                  </a:lnTo>
                  <a:lnTo>
                    <a:pt x="8041843" y="80606"/>
                  </a:lnTo>
                  <a:lnTo>
                    <a:pt x="8047304" y="82296"/>
                  </a:lnTo>
                  <a:lnTo>
                    <a:pt x="8058493" y="82296"/>
                  </a:lnTo>
                  <a:lnTo>
                    <a:pt x="8063509" y="79070"/>
                  </a:lnTo>
                  <a:lnTo>
                    <a:pt x="8066075" y="68160"/>
                  </a:lnTo>
                  <a:close/>
                </a:path>
                <a:path extrusionOk="0" h="246379" w="10335260">
                  <a:moveTo>
                    <a:pt x="8508047" y="31051"/>
                  </a:moveTo>
                  <a:lnTo>
                    <a:pt x="8500923" y="28613"/>
                  </a:lnTo>
                  <a:lnTo>
                    <a:pt x="8492236" y="17830"/>
                  </a:lnTo>
                  <a:lnTo>
                    <a:pt x="8484895" y="15379"/>
                  </a:lnTo>
                  <a:lnTo>
                    <a:pt x="8483143" y="15379"/>
                  </a:lnTo>
                  <a:lnTo>
                    <a:pt x="8481123" y="15659"/>
                  </a:lnTo>
                  <a:lnTo>
                    <a:pt x="8478736" y="16306"/>
                  </a:lnTo>
                  <a:lnTo>
                    <a:pt x="8478939" y="24523"/>
                  </a:lnTo>
                  <a:lnTo>
                    <a:pt x="8483854" y="31419"/>
                  </a:lnTo>
                  <a:lnTo>
                    <a:pt x="8491334" y="36169"/>
                  </a:lnTo>
                  <a:lnTo>
                    <a:pt x="8499297" y="37922"/>
                  </a:lnTo>
                  <a:lnTo>
                    <a:pt x="8503755" y="37922"/>
                  </a:lnTo>
                  <a:lnTo>
                    <a:pt x="8507349" y="35890"/>
                  </a:lnTo>
                  <a:lnTo>
                    <a:pt x="8508047" y="31051"/>
                  </a:lnTo>
                  <a:close/>
                </a:path>
                <a:path extrusionOk="0" h="246379" w="10335260">
                  <a:moveTo>
                    <a:pt x="8714334" y="16306"/>
                  </a:moveTo>
                  <a:lnTo>
                    <a:pt x="8699716" y="16306"/>
                  </a:lnTo>
                  <a:lnTo>
                    <a:pt x="8699716" y="31064"/>
                  </a:lnTo>
                  <a:lnTo>
                    <a:pt x="8714334" y="31064"/>
                  </a:lnTo>
                  <a:lnTo>
                    <a:pt x="8714334" y="16306"/>
                  </a:lnTo>
                  <a:close/>
                </a:path>
                <a:path extrusionOk="0" h="246379" w="10335260">
                  <a:moveTo>
                    <a:pt x="8979713" y="201599"/>
                  </a:moveTo>
                  <a:lnTo>
                    <a:pt x="8977414" y="202285"/>
                  </a:lnTo>
                  <a:lnTo>
                    <a:pt x="8974696" y="202539"/>
                  </a:lnTo>
                  <a:lnTo>
                    <a:pt x="8967267" y="202539"/>
                  </a:lnTo>
                  <a:lnTo>
                    <a:pt x="8947201" y="200266"/>
                  </a:lnTo>
                  <a:lnTo>
                    <a:pt x="8942756" y="200266"/>
                  </a:lnTo>
                  <a:lnTo>
                    <a:pt x="8935771" y="200939"/>
                  </a:lnTo>
                  <a:lnTo>
                    <a:pt x="8930576" y="203390"/>
                  </a:lnTo>
                  <a:lnTo>
                    <a:pt x="8927833" y="208280"/>
                  </a:lnTo>
                  <a:lnTo>
                    <a:pt x="8928176" y="216242"/>
                  </a:lnTo>
                  <a:lnTo>
                    <a:pt x="8941460" y="219125"/>
                  </a:lnTo>
                  <a:lnTo>
                    <a:pt x="8950338" y="220675"/>
                  </a:lnTo>
                  <a:lnTo>
                    <a:pt x="8959444" y="221361"/>
                  </a:lnTo>
                  <a:lnTo>
                    <a:pt x="8967762" y="220472"/>
                  </a:lnTo>
                  <a:lnTo>
                    <a:pt x="8974506" y="217335"/>
                  </a:lnTo>
                  <a:lnTo>
                    <a:pt x="8978786" y="211277"/>
                  </a:lnTo>
                  <a:lnTo>
                    <a:pt x="8979713" y="201599"/>
                  </a:lnTo>
                  <a:close/>
                </a:path>
                <a:path extrusionOk="0" h="246379" w="10335260">
                  <a:moveTo>
                    <a:pt x="9011653" y="18199"/>
                  </a:moveTo>
                  <a:lnTo>
                    <a:pt x="9011044" y="11480"/>
                  </a:lnTo>
                  <a:lnTo>
                    <a:pt x="9007958" y="8115"/>
                  </a:lnTo>
                  <a:lnTo>
                    <a:pt x="9002801" y="8115"/>
                  </a:lnTo>
                  <a:lnTo>
                    <a:pt x="8998674" y="8115"/>
                  </a:lnTo>
                  <a:lnTo>
                    <a:pt x="8993226" y="10274"/>
                  </a:lnTo>
                  <a:lnTo>
                    <a:pt x="8986812" y="16306"/>
                  </a:lnTo>
                  <a:lnTo>
                    <a:pt x="8993911" y="20129"/>
                  </a:lnTo>
                  <a:lnTo>
                    <a:pt x="8999309" y="21564"/>
                  </a:lnTo>
                  <a:lnTo>
                    <a:pt x="9009177" y="21564"/>
                  </a:lnTo>
                  <a:lnTo>
                    <a:pt x="9011653" y="18199"/>
                  </a:lnTo>
                  <a:close/>
                </a:path>
                <a:path extrusionOk="0" h="246379" w="10335260">
                  <a:moveTo>
                    <a:pt x="9070899" y="189230"/>
                  </a:moveTo>
                  <a:lnTo>
                    <a:pt x="9068943" y="185623"/>
                  </a:lnTo>
                  <a:lnTo>
                    <a:pt x="9065222" y="185623"/>
                  </a:lnTo>
                  <a:lnTo>
                    <a:pt x="9062301" y="185623"/>
                  </a:lnTo>
                  <a:lnTo>
                    <a:pt x="9058288" y="187833"/>
                  </a:lnTo>
                  <a:lnTo>
                    <a:pt x="9053284" y="193992"/>
                  </a:lnTo>
                  <a:lnTo>
                    <a:pt x="9058123" y="198399"/>
                  </a:lnTo>
                  <a:lnTo>
                    <a:pt x="9061907" y="200050"/>
                  </a:lnTo>
                  <a:lnTo>
                    <a:pt x="9068867" y="200050"/>
                  </a:lnTo>
                  <a:lnTo>
                    <a:pt x="9070848" y="196443"/>
                  </a:lnTo>
                  <a:lnTo>
                    <a:pt x="9070899" y="189230"/>
                  </a:lnTo>
                  <a:close/>
                </a:path>
                <a:path extrusionOk="0" h="246379" w="10335260">
                  <a:moveTo>
                    <a:pt x="9112288" y="201599"/>
                  </a:moveTo>
                  <a:lnTo>
                    <a:pt x="9097327" y="201599"/>
                  </a:lnTo>
                  <a:lnTo>
                    <a:pt x="9097327" y="216230"/>
                  </a:lnTo>
                  <a:lnTo>
                    <a:pt x="9112288" y="216230"/>
                  </a:lnTo>
                  <a:lnTo>
                    <a:pt x="9112288" y="201599"/>
                  </a:lnTo>
                  <a:close/>
                </a:path>
                <a:path extrusionOk="0" h="246379" w="10335260">
                  <a:moveTo>
                    <a:pt x="9234208" y="9575"/>
                  </a:moveTo>
                  <a:lnTo>
                    <a:pt x="9232887" y="4838"/>
                  </a:lnTo>
                  <a:lnTo>
                    <a:pt x="9227896" y="2044"/>
                  </a:lnTo>
                  <a:lnTo>
                    <a:pt x="9221064" y="1130"/>
                  </a:lnTo>
                  <a:lnTo>
                    <a:pt x="9214028" y="1130"/>
                  </a:lnTo>
                  <a:lnTo>
                    <a:pt x="9206992" y="3784"/>
                  </a:lnTo>
                  <a:lnTo>
                    <a:pt x="9207868" y="8826"/>
                  </a:lnTo>
                  <a:lnTo>
                    <a:pt x="9208059" y="8788"/>
                  </a:lnTo>
                  <a:lnTo>
                    <a:pt x="9212847" y="9575"/>
                  </a:lnTo>
                  <a:lnTo>
                    <a:pt x="9220911" y="11518"/>
                  </a:lnTo>
                  <a:lnTo>
                    <a:pt x="9228036" y="13982"/>
                  </a:lnTo>
                  <a:lnTo>
                    <a:pt x="9230017" y="16319"/>
                  </a:lnTo>
                  <a:lnTo>
                    <a:pt x="9234208" y="9575"/>
                  </a:lnTo>
                  <a:close/>
                </a:path>
                <a:path extrusionOk="0" h="246379" w="10335260">
                  <a:moveTo>
                    <a:pt x="9302864" y="65214"/>
                  </a:moveTo>
                  <a:lnTo>
                    <a:pt x="9280461" y="75412"/>
                  </a:lnTo>
                  <a:lnTo>
                    <a:pt x="9302864" y="65214"/>
                  </a:lnTo>
                  <a:close/>
                </a:path>
                <a:path extrusionOk="0" h="246379" w="10335260">
                  <a:moveTo>
                    <a:pt x="9483369" y="11468"/>
                  </a:moveTo>
                  <a:lnTo>
                    <a:pt x="9481439" y="7848"/>
                  </a:lnTo>
                  <a:lnTo>
                    <a:pt x="9477692" y="7848"/>
                  </a:lnTo>
                  <a:lnTo>
                    <a:pt x="9474759" y="7848"/>
                  </a:lnTo>
                  <a:lnTo>
                    <a:pt x="9470695" y="10083"/>
                  </a:lnTo>
                  <a:lnTo>
                    <a:pt x="9465602" y="16306"/>
                  </a:lnTo>
                  <a:lnTo>
                    <a:pt x="9470428" y="20713"/>
                  </a:lnTo>
                  <a:lnTo>
                    <a:pt x="9474225" y="22352"/>
                  </a:lnTo>
                  <a:lnTo>
                    <a:pt x="9481223" y="22352"/>
                  </a:lnTo>
                  <a:lnTo>
                    <a:pt x="9483255" y="18732"/>
                  </a:lnTo>
                  <a:lnTo>
                    <a:pt x="9483369" y="11468"/>
                  </a:lnTo>
                  <a:close/>
                </a:path>
                <a:path extrusionOk="0" h="246379" w="10335260">
                  <a:moveTo>
                    <a:pt x="9597415" y="210985"/>
                  </a:moveTo>
                  <a:lnTo>
                    <a:pt x="9591116" y="201599"/>
                  </a:lnTo>
                  <a:lnTo>
                    <a:pt x="9588182" y="210654"/>
                  </a:lnTo>
                  <a:lnTo>
                    <a:pt x="9583687" y="213156"/>
                  </a:lnTo>
                  <a:lnTo>
                    <a:pt x="9575381" y="213156"/>
                  </a:lnTo>
                  <a:lnTo>
                    <a:pt x="9561525" y="209308"/>
                  </a:lnTo>
                  <a:lnTo>
                    <a:pt x="9553931" y="209308"/>
                  </a:lnTo>
                  <a:lnTo>
                    <a:pt x="9549955" y="210921"/>
                  </a:lnTo>
                  <a:lnTo>
                    <a:pt x="9546755" y="216230"/>
                  </a:lnTo>
                  <a:lnTo>
                    <a:pt x="9551645" y="219265"/>
                  </a:lnTo>
                  <a:lnTo>
                    <a:pt x="9557918" y="221424"/>
                  </a:lnTo>
                  <a:lnTo>
                    <a:pt x="9565043" y="222719"/>
                  </a:lnTo>
                  <a:lnTo>
                    <a:pt x="9572549" y="223151"/>
                  </a:lnTo>
                  <a:lnTo>
                    <a:pt x="9585211" y="221792"/>
                  </a:lnTo>
                  <a:lnTo>
                    <a:pt x="9594469" y="217728"/>
                  </a:lnTo>
                  <a:lnTo>
                    <a:pt x="9597415" y="210985"/>
                  </a:lnTo>
                  <a:close/>
                </a:path>
                <a:path extrusionOk="0" h="246379" w="10335260">
                  <a:moveTo>
                    <a:pt x="9620466" y="8826"/>
                  </a:moveTo>
                  <a:lnTo>
                    <a:pt x="9613532" y="4762"/>
                  </a:lnTo>
                  <a:lnTo>
                    <a:pt x="9608642" y="3238"/>
                  </a:lnTo>
                  <a:lnTo>
                    <a:pt x="9605391" y="3238"/>
                  </a:lnTo>
                  <a:lnTo>
                    <a:pt x="9600628" y="3238"/>
                  </a:lnTo>
                  <a:lnTo>
                    <a:pt x="9599397" y="6489"/>
                  </a:lnTo>
                  <a:lnTo>
                    <a:pt x="9601467" y="13004"/>
                  </a:lnTo>
                  <a:lnTo>
                    <a:pt x="9604781" y="16256"/>
                  </a:lnTo>
                  <a:lnTo>
                    <a:pt x="9612478" y="16256"/>
                  </a:lnTo>
                  <a:lnTo>
                    <a:pt x="9616465" y="14287"/>
                  </a:lnTo>
                  <a:lnTo>
                    <a:pt x="9620466" y="8826"/>
                  </a:lnTo>
                  <a:close/>
                </a:path>
                <a:path extrusionOk="0" h="246379" w="10335260">
                  <a:moveTo>
                    <a:pt x="9889617" y="229158"/>
                  </a:moveTo>
                  <a:lnTo>
                    <a:pt x="9885731" y="216230"/>
                  </a:lnTo>
                  <a:lnTo>
                    <a:pt x="9875279" y="218757"/>
                  </a:lnTo>
                  <a:lnTo>
                    <a:pt x="9864738" y="221068"/>
                  </a:lnTo>
                  <a:lnTo>
                    <a:pt x="9855492" y="224688"/>
                  </a:lnTo>
                  <a:lnTo>
                    <a:pt x="9848913" y="231089"/>
                  </a:lnTo>
                  <a:lnTo>
                    <a:pt x="9850615" y="230695"/>
                  </a:lnTo>
                  <a:lnTo>
                    <a:pt x="9852558" y="230543"/>
                  </a:lnTo>
                  <a:lnTo>
                    <a:pt x="9857727" y="230543"/>
                  </a:lnTo>
                  <a:lnTo>
                    <a:pt x="9871240" y="231800"/>
                  </a:lnTo>
                  <a:lnTo>
                    <a:pt x="9883267" y="231800"/>
                  </a:lnTo>
                  <a:lnTo>
                    <a:pt x="9889617" y="229158"/>
                  </a:lnTo>
                  <a:close/>
                </a:path>
                <a:path extrusionOk="0" h="246379" w="10335260">
                  <a:moveTo>
                    <a:pt x="10334892" y="127495"/>
                  </a:moveTo>
                  <a:lnTo>
                    <a:pt x="10320249" y="127495"/>
                  </a:lnTo>
                  <a:lnTo>
                    <a:pt x="10320249" y="142125"/>
                  </a:lnTo>
                  <a:lnTo>
                    <a:pt x="10334892" y="142125"/>
                  </a:lnTo>
                  <a:lnTo>
                    <a:pt x="10334892" y="1274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39" name="Google Shape;4739;gefe2f4b35a_0_17"/>
            <p:cNvSpPr/>
            <p:nvPr/>
          </p:nvSpPr>
          <p:spPr>
            <a:xfrm>
              <a:off x="0" y="3913250"/>
              <a:ext cx="10563860" cy="236220"/>
            </a:xfrm>
            <a:custGeom>
              <a:rect b="b" l="l" r="r" t="t"/>
              <a:pathLst>
                <a:path extrusionOk="0" h="236220" w="10563860">
                  <a:moveTo>
                    <a:pt x="44551" y="141681"/>
                  </a:moveTo>
                  <a:lnTo>
                    <a:pt x="37058" y="137121"/>
                  </a:lnTo>
                  <a:lnTo>
                    <a:pt x="28968" y="132981"/>
                  </a:lnTo>
                  <a:lnTo>
                    <a:pt x="20637" y="129984"/>
                  </a:lnTo>
                  <a:lnTo>
                    <a:pt x="12433" y="128828"/>
                  </a:lnTo>
                  <a:lnTo>
                    <a:pt x="4864" y="128828"/>
                  </a:lnTo>
                  <a:lnTo>
                    <a:pt x="0" y="131229"/>
                  </a:lnTo>
                  <a:lnTo>
                    <a:pt x="0" y="142938"/>
                  </a:lnTo>
                  <a:lnTo>
                    <a:pt x="774" y="143078"/>
                  </a:lnTo>
                  <a:lnTo>
                    <a:pt x="10236" y="146138"/>
                  </a:lnTo>
                  <a:lnTo>
                    <a:pt x="20421" y="149212"/>
                  </a:lnTo>
                  <a:lnTo>
                    <a:pt x="30238" y="150596"/>
                  </a:lnTo>
                  <a:lnTo>
                    <a:pt x="36423" y="150596"/>
                  </a:lnTo>
                  <a:lnTo>
                    <a:pt x="41668" y="148361"/>
                  </a:lnTo>
                  <a:lnTo>
                    <a:pt x="44551" y="141681"/>
                  </a:lnTo>
                  <a:close/>
                </a:path>
                <a:path extrusionOk="0" h="236220" w="10563860">
                  <a:moveTo>
                    <a:pt x="96024" y="30607"/>
                  </a:moveTo>
                  <a:lnTo>
                    <a:pt x="94107" y="30810"/>
                  </a:lnTo>
                  <a:lnTo>
                    <a:pt x="75387" y="30810"/>
                  </a:lnTo>
                  <a:lnTo>
                    <a:pt x="68021" y="31508"/>
                  </a:lnTo>
                  <a:lnTo>
                    <a:pt x="66738" y="38100"/>
                  </a:lnTo>
                  <a:lnTo>
                    <a:pt x="70929" y="42189"/>
                  </a:lnTo>
                  <a:lnTo>
                    <a:pt x="76542" y="44526"/>
                  </a:lnTo>
                  <a:lnTo>
                    <a:pt x="88696" y="44526"/>
                  </a:lnTo>
                  <a:lnTo>
                    <a:pt x="94907" y="40360"/>
                  </a:lnTo>
                  <a:lnTo>
                    <a:pt x="96024" y="30607"/>
                  </a:lnTo>
                  <a:close/>
                </a:path>
                <a:path extrusionOk="0" h="236220" w="10563860">
                  <a:moveTo>
                    <a:pt x="125666" y="223278"/>
                  </a:moveTo>
                  <a:lnTo>
                    <a:pt x="120408" y="219443"/>
                  </a:lnTo>
                  <a:lnTo>
                    <a:pt x="115976" y="217995"/>
                  </a:lnTo>
                  <a:lnTo>
                    <a:pt x="112471" y="217995"/>
                  </a:lnTo>
                  <a:lnTo>
                    <a:pt x="107022" y="217995"/>
                  </a:lnTo>
                  <a:lnTo>
                    <a:pt x="103771" y="221488"/>
                  </a:lnTo>
                  <a:lnTo>
                    <a:pt x="102336" y="228447"/>
                  </a:lnTo>
                  <a:lnTo>
                    <a:pt x="104127" y="231940"/>
                  </a:lnTo>
                  <a:lnTo>
                    <a:pt x="112483" y="231940"/>
                  </a:lnTo>
                  <a:lnTo>
                    <a:pt x="118071" y="229666"/>
                  </a:lnTo>
                  <a:lnTo>
                    <a:pt x="125666" y="223278"/>
                  </a:lnTo>
                  <a:close/>
                </a:path>
                <a:path extrusionOk="0" h="236220" w="10563860">
                  <a:moveTo>
                    <a:pt x="140423" y="67589"/>
                  </a:moveTo>
                  <a:lnTo>
                    <a:pt x="133946" y="61925"/>
                  </a:lnTo>
                  <a:lnTo>
                    <a:pt x="129451" y="59880"/>
                  </a:lnTo>
                  <a:lnTo>
                    <a:pt x="126580" y="59880"/>
                  </a:lnTo>
                  <a:lnTo>
                    <a:pt x="122783" y="59880"/>
                  </a:lnTo>
                  <a:lnTo>
                    <a:pt x="121805" y="63474"/>
                  </a:lnTo>
                  <a:lnTo>
                    <a:pt x="123748" y="70662"/>
                  </a:lnTo>
                  <a:lnTo>
                    <a:pt x="126657" y="74256"/>
                  </a:lnTo>
                  <a:lnTo>
                    <a:pt x="133477" y="74256"/>
                  </a:lnTo>
                  <a:lnTo>
                    <a:pt x="136842" y="72453"/>
                  </a:lnTo>
                  <a:lnTo>
                    <a:pt x="140423" y="67589"/>
                  </a:lnTo>
                  <a:close/>
                </a:path>
                <a:path extrusionOk="0" h="236220" w="10563860">
                  <a:moveTo>
                    <a:pt x="224066" y="114020"/>
                  </a:moveTo>
                  <a:lnTo>
                    <a:pt x="223456" y="107327"/>
                  </a:lnTo>
                  <a:lnTo>
                    <a:pt x="220383" y="103974"/>
                  </a:lnTo>
                  <a:lnTo>
                    <a:pt x="215265" y="103974"/>
                  </a:lnTo>
                  <a:lnTo>
                    <a:pt x="211162" y="103974"/>
                  </a:lnTo>
                  <a:lnTo>
                    <a:pt x="205740" y="106133"/>
                  </a:lnTo>
                  <a:lnTo>
                    <a:pt x="199390" y="112191"/>
                  </a:lnTo>
                  <a:lnTo>
                    <a:pt x="206425" y="115951"/>
                  </a:lnTo>
                  <a:lnTo>
                    <a:pt x="211785" y="117360"/>
                  </a:lnTo>
                  <a:lnTo>
                    <a:pt x="221615" y="117360"/>
                  </a:lnTo>
                  <a:lnTo>
                    <a:pt x="224066" y="114020"/>
                  </a:lnTo>
                  <a:close/>
                </a:path>
                <a:path extrusionOk="0" h="236220" w="10563860">
                  <a:moveTo>
                    <a:pt x="265569" y="89941"/>
                  </a:moveTo>
                  <a:lnTo>
                    <a:pt x="263664" y="90144"/>
                  </a:lnTo>
                  <a:lnTo>
                    <a:pt x="244741" y="90131"/>
                  </a:lnTo>
                  <a:lnTo>
                    <a:pt x="237667" y="90855"/>
                  </a:lnTo>
                  <a:lnTo>
                    <a:pt x="236181" y="97091"/>
                  </a:lnTo>
                  <a:lnTo>
                    <a:pt x="240436" y="101384"/>
                  </a:lnTo>
                  <a:lnTo>
                    <a:pt x="246126" y="103809"/>
                  </a:lnTo>
                  <a:lnTo>
                    <a:pt x="258279" y="103809"/>
                  </a:lnTo>
                  <a:lnTo>
                    <a:pt x="264426" y="99618"/>
                  </a:lnTo>
                  <a:lnTo>
                    <a:pt x="265569" y="89941"/>
                  </a:lnTo>
                  <a:close/>
                </a:path>
                <a:path extrusionOk="0" h="236220" w="10563860">
                  <a:moveTo>
                    <a:pt x="287007" y="206489"/>
                  </a:moveTo>
                  <a:lnTo>
                    <a:pt x="280225" y="193535"/>
                  </a:lnTo>
                  <a:lnTo>
                    <a:pt x="271437" y="203212"/>
                  </a:lnTo>
                  <a:lnTo>
                    <a:pt x="259118" y="209359"/>
                  </a:lnTo>
                  <a:lnTo>
                    <a:pt x="248132" y="216839"/>
                  </a:lnTo>
                  <a:lnTo>
                    <a:pt x="243382" y="230517"/>
                  </a:lnTo>
                  <a:lnTo>
                    <a:pt x="245808" y="233781"/>
                  </a:lnTo>
                  <a:lnTo>
                    <a:pt x="249466" y="235178"/>
                  </a:lnTo>
                  <a:lnTo>
                    <a:pt x="253657" y="235178"/>
                  </a:lnTo>
                  <a:lnTo>
                    <a:pt x="268287" y="230822"/>
                  </a:lnTo>
                  <a:lnTo>
                    <a:pt x="281216" y="220078"/>
                  </a:lnTo>
                  <a:lnTo>
                    <a:pt x="287007" y="206489"/>
                  </a:lnTo>
                  <a:close/>
                </a:path>
                <a:path extrusionOk="0" h="236220" w="10563860">
                  <a:moveTo>
                    <a:pt x="309867" y="156552"/>
                  </a:moveTo>
                  <a:lnTo>
                    <a:pt x="308483" y="156451"/>
                  </a:lnTo>
                  <a:lnTo>
                    <a:pt x="307822" y="156451"/>
                  </a:lnTo>
                  <a:lnTo>
                    <a:pt x="295732" y="160997"/>
                  </a:lnTo>
                  <a:lnTo>
                    <a:pt x="290093" y="171069"/>
                  </a:lnTo>
                  <a:lnTo>
                    <a:pt x="291960" y="181292"/>
                  </a:lnTo>
                  <a:lnTo>
                    <a:pt x="302399" y="186283"/>
                  </a:lnTo>
                  <a:lnTo>
                    <a:pt x="302488" y="177076"/>
                  </a:lnTo>
                  <a:lnTo>
                    <a:pt x="303733" y="169037"/>
                  </a:lnTo>
                  <a:lnTo>
                    <a:pt x="306184" y="162179"/>
                  </a:lnTo>
                  <a:lnTo>
                    <a:pt x="309867" y="156552"/>
                  </a:lnTo>
                  <a:close/>
                </a:path>
                <a:path extrusionOk="0" h="236220" w="10563860">
                  <a:moveTo>
                    <a:pt x="318274" y="31407"/>
                  </a:moveTo>
                  <a:lnTo>
                    <a:pt x="309867" y="23114"/>
                  </a:lnTo>
                  <a:lnTo>
                    <a:pt x="308927" y="37071"/>
                  </a:lnTo>
                  <a:lnTo>
                    <a:pt x="299669" y="42595"/>
                  </a:lnTo>
                  <a:lnTo>
                    <a:pt x="289966" y="47637"/>
                  </a:lnTo>
                  <a:lnTo>
                    <a:pt x="287718" y="60109"/>
                  </a:lnTo>
                  <a:lnTo>
                    <a:pt x="298297" y="60083"/>
                  </a:lnTo>
                  <a:lnTo>
                    <a:pt x="304076" y="63741"/>
                  </a:lnTo>
                  <a:lnTo>
                    <a:pt x="309867" y="67589"/>
                  </a:lnTo>
                  <a:lnTo>
                    <a:pt x="311810" y="56248"/>
                  </a:lnTo>
                  <a:lnTo>
                    <a:pt x="316763" y="43319"/>
                  </a:lnTo>
                  <a:lnTo>
                    <a:pt x="318274" y="31407"/>
                  </a:lnTo>
                  <a:close/>
                </a:path>
                <a:path extrusionOk="0" h="236220" w="10563860">
                  <a:moveTo>
                    <a:pt x="670687" y="52959"/>
                  </a:moveTo>
                  <a:lnTo>
                    <a:pt x="658355" y="55283"/>
                  </a:lnTo>
                  <a:lnTo>
                    <a:pt x="647725" y="59372"/>
                  </a:lnTo>
                  <a:lnTo>
                    <a:pt x="639368" y="65811"/>
                  </a:lnTo>
                  <a:lnTo>
                    <a:pt x="633869" y="75196"/>
                  </a:lnTo>
                  <a:lnTo>
                    <a:pt x="641502" y="75641"/>
                  </a:lnTo>
                  <a:lnTo>
                    <a:pt x="645096" y="75641"/>
                  </a:lnTo>
                  <a:lnTo>
                    <a:pt x="656323" y="74752"/>
                  </a:lnTo>
                  <a:lnTo>
                    <a:pt x="665022" y="71374"/>
                  </a:lnTo>
                  <a:lnTo>
                    <a:pt x="670166" y="64465"/>
                  </a:lnTo>
                  <a:lnTo>
                    <a:pt x="670687" y="52959"/>
                  </a:lnTo>
                  <a:close/>
                </a:path>
                <a:path extrusionOk="0" h="236220" w="10563860">
                  <a:moveTo>
                    <a:pt x="700036" y="193548"/>
                  </a:moveTo>
                  <a:lnTo>
                    <a:pt x="697877" y="193700"/>
                  </a:lnTo>
                  <a:lnTo>
                    <a:pt x="690829" y="190309"/>
                  </a:lnTo>
                  <a:lnTo>
                    <a:pt x="687793" y="182791"/>
                  </a:lnTo>
                  <a:lnTo>
                    <a:pt x="684872" y="175120"/>
                  </a:lnTo>
                  <a:lnTo>
                    <a:pt x="678167" y="171297"/>
                  </a:lnTo>
                  <a:lnTo>
                    <a:pt x="672465" y="184492"/>
                  </a:lnTo>
                  <a:lnTo>
                    <a:pt x="661949" y="197675"/>
                  </a:lnTo>
                  <a:lnTo>
                    <a:pt x="655789" y="210654"/>
                  </a:lnTo>
                  <a:lnTo>
                    <a:pt x="663219" y="223266"/>
                  </a:lnTo>
                  <a:lnTo>
                    <a:pt x="668401" y="211772"/>
                  </a:lnTo>
                  <a:lnTo>
                    <a:pt x="678802" y="205511"/>
                  </a:lnTo>
                  <a:lnTo>
                    <a:pt x="690613" y="200698"/>
                  </a:lnTo>
                  <a:lnTo>
                    <a:pt x="700036" y="193548"/>
                  </a:lnTo>
                  <a:close/>
                </a:path>
                <a:path extrusionOk="0" h="236220" w="10563860">
                  <a:moveTo>
                    <a:pt x="700544" y="56197"/>
                  </a:moveTo>
                  <a:lnTo>
                    <a:pt x="698423" y="47269"/>
                  </a:lnTo>
                  <a:lnTo>
                    <a:pt x="693445" y="41135"/>
                  </a:lnTo>
                  <a:lnTo>
                    <a:pt x="685368" y="38100"/>
                  </a:lnTo>
                  <a:lnTo>
                    <a:pt x="680923" y="46253"/>
                  </a:lnTo>
                  <a:lnTo>
                    <a:pt x="681304" y="56019"/>
                  </a:lnTo>
                  <a:lnTo>
                    <a:pt x="686968" y="64211"/>
                  </a:lnTo>
                  <a:lnTo>
                    <a:pt x="698347" y="67652"/>
                  </a:lnTo>
                  <a:lnTo>
                    <a:pt x="700024" y="67602"/>
                  </a:lnTo>
                  <a:lnTo>
                    <a:pt x="700544" y="56197"/>
                  </a:lnTo>
                  <a:close/>
                </a:path>
                <a:path extrusionOk="0" h="236220" w="10563860">
                  <a:moveTo>
                    <a:pt x="773696" y="104686"/>
                  </a:moveTo>
                  <a:lnTo>
                    <a:pt x="759028" y="104686"/>
                  </a:lnTo>
                  <a:lnTo>
                    <a:pt x="759028" y="119430"/>
                  </a:lnTo>
                  <a:lnTo>
                    <a:pt x="773696" y="119430"/>
                  </a:lnTo>
                  <a:lnTo>
                    <a:pt x="773696" y="104686"/>
                  </a:lnTo>
                  <a:close/>
                </a:path>
                <a:path extrusionOk="0" h="236220" w="10563860">
                  <a:moveTo>
                    <a:pt x="869505" y="178790"/>
                  </a:moveTo>
                  <a:lnTo>
                    <a:pt x="868248" y="178816"/>
                  </a:lnTo>
                  <a:lnTo>
                    <a:pt x="858913" y="178816"/>
                  </a:lnTo>
                  <a:lnTo>
                    <a:pt x="853135" y="175171"/>
                  </a:lnTo>
                  <a:lnTo>
                    <a:pt x="847394" y="171297"/>
                  </a:lnTo>
                  <a:lnTo>
                    <a:pt x="847394" y="186283"/>
                  </a:lnTo>
                  <a:lnTo>
                    <a:pt x="851916" y="189623"/>
                  </a:lnTo>
                  <a:lnTo>
                    <a:pt x="855802" y="191541"/>
                  </a:lnTo>
                  <a:lnTo>
                    <a:pt x="863701" y="191541"/>
                  </a:lnTo>
                  <a:lnTo>
                    <a:pt x="867130" y="187744"/>
                  </a:lnTo>
                  <a:lnTo>
                    <a:pt x="869505" y="178790"/>
                  </a:lnTo>
                  <a:close/>
                </a:path>
                <a:path extrusionOk="0" h="236220" w="10563860">
                  <a:moveTo>
                    <a:pt x="1097978" y="164033"/>
                  </a:moveTo>
                  <a:lnTo>
                    <a:pt x="1096264" y="163779"/>
                  </a:lnTo>
                  <a:lnTo>
                    <a:pt x="1094689" y="163652"/>
                  </a:lnTo>
                  <a:lnTo>
                    <a:pt x="1093241" y="163652"/>
                  </a:lnTo>
                  <a:lnTo>
                    <a:pt x="1082776" y="166890"/>
                  </a:lnTo>
                  <a:lnTo>
                    <a:pt x="1076960" y="174790"/>
                  </a:lnTo>
                  <a:lnTo>
                    <a:pt x="1073073" y="184581"/>
                  </a:lnTo>
                  <a:lnTo>
                    <a:pt x="1068387" y="193535"/>
                  </a:lnTo>
                  <a:lnTo>
                    <a:pt x="1080884" y="191198"/>
                  </a:lnTo>
                  <a:lnTo>
                    <a:pt x="1089964" y="185534"/>
                  </a:lnTo>
                  <a:lnTo>
                    <a:pt x="1095654" y="176491"/>
                  </a:lnTo>
                  <a:lnTo>
                    <a:pt x="1097978" y="164033"/>
                  </a:lnTo>
                  <a:close/>
                </a:path>
                <a:path extrusionOk="0" h="236220" w="10563860">
                  <a:moveTo>
                    <a:pt x="1112647" y="89941"/>
                  </a:moveTo>
                  <a:lnTo>
                    <a:pt x="1105408" y="87363"/>
                  </a:lnTo>
                  <a:lnTo>
                    <a:pt x="1096797" y="76644"/>
                  </a:lnTo>
                  <a:lnTo>
                    <a:pt x="1089609" y="74231"/>
                  </a:lnTo>
                  <a:lnTo>
                    <a:pt x="1087831" y="74231"/>
                  </a:lnTo>
                  <a:lnTo>
                    <a:pt x="1085761" y="74523"/>
                  </a:lnTo>
                  <a:lnTo>
                    <a:pt x="1083322" y="75196"/>
                  </a:lnTo>
                  <a:lnTo>
                    <a:pt x="1077772" y="84543"/>
                  </a:lnTo>
                  <a:lnTo>
                    <a:pt x="1075677" y="97269"/>
                  </a:lnTo>
                  <a:lnTo>
                    <a:pt x="1075537" y="111887"/>
                  </a:lnTo>
                  <a:lnTo>
                    <a:pt x="1075829" y="126949"/>
                  </a:lnTo>
                  <a:lnTo>
                    <a:pt x="1077391" y="126974"/>
                  </a:lnTo>
                  <a:lnTo>
                    <a:pt x="1091209" y="122694"/>
                  </a:lnTo>
                  <a:lnTo>
                    <a:pt x="1099032" y="112483"/>
                  </a:lnTo>
                  <a:lnTo>
                    <a:pt x="1104836" y="100253"/>
                  </a:lnTo>
                  <a:lnTo>
                    <a:pt x="1112647" y="89941"/>
                  </a:lnTo>
                  <a:close/>
                </a:path>
                <a:path extrusionOk="0" h="236220" w="10563860">
                  <a:moveTo>
                    <a:pt x="1200988" y="82346"/>
                  </a:moveTo>
                  <a:lnTo>
                    <a:pt x="1198702" y="83324"/>
                  </a:lnTo>
                  <a:lnTo>
                    <a:pt x="1196467" y="83731"/>
                  </a:lnTo>
                  <a:lnTo>
                    <a:pt x="1188859" y="83731"/>
                  </a:lnTo>
                  <a:lnTo>
                    <a:pt x="1183716" y="81267"/>
                  </a:lnTo>
                  <a:lnTo>
                    <a:pt x="1174254" y="76339"/>
                  </a:lnTo>
                  <a:lnTo>
                    <a:pt x="1169911" y="73875"/>
                  </a:lnTo>
                  <a:lnTo>
                    <a:pt x="1166114" y="73875"/>
                  </a:lnTo>
                  <a:lnTo>
                    <a:pt x="1162570" y="73875"/>
                  </a:lnTo>
                  <a:lnTo>
                    <a:pt x="1159484" y="76022"/>
                  </a:lnTo>
                  <a:lnTo>
                    <a:pt x="1156982" y="82346"/>
                  </a:lnTo>
                  <a:lnTo>
                    <a:pt x="1161173" y="85217"/>
                  </a:lnTo>
                  <a:lnTo>
                    <a:pt x="1168247" y="88074"/>
                  </a:lnTo>
                  <a:lnTo>
                    <a:pt x="1176896" y="90271"/>
                  </a:lnTo>
                  <a:lnTo>
                    <a:pt x="1185811" y="91147"/>
                  </a:lnTo>
                  <a:lnTo>
                    <a:pt x="1193355" y="91147"/>
                  </a:lnTo>
                  <a:lnTo>
                    <a:pt x="1199730" y="88874"/>
                  </a:lnTo>
                  <a:lnTo>
                    <a:pt x="1200988" y="82346"/>
                  </a:lnTo>
                  <a:close/>
                </a:path>
                <a:path extrusionOk="0" h="236220" w="10563860">
                  <a:moveTo>
                    <a:pt x="1448485" y="125120"/>
                  </a:moveTo>
                  <a:lnTo>
                    <a:pt x="1444155" y="112191"/>
                  </a:lnTo>
                  <a:lnTo>
                    <a:pt x="1434376" y="113461"/>
                  </a:lnTo>
                  <a:lnTo>
                    <a:pt x="1425994" y="116103"/>
                  </a:lnTo>
                  <a:lnTo>
                    <a:pt x="1419364" y="120484"/>
                  </a:lnTo>
                  <a:lnTo>
                    <a:pt x="1414792" y="126949"/>
                  </a:lnTo>
                  <a:lnTo>
                    <a:pt x="1416050" y="126771"/>
                  </a:lnTo>
                  <a:lnTo>
                    <a:pt x="1421193" y="126707"/>
                  </a:lnTo>
                  <a:lnTo>
                    <a:pt x="1431340" y="127419"/>
                  </a:lnTo>
                  <a:lnTo>
                    <a:pt x="1442237" y="127419"/>
                  </a:lnTo>
                  <a:lnTo>
                    <a:pt x="1448485" y="125120"/>
                  </a:lnTo>
                  <a:close/>
                </a:path>
                <a:path extrusionOk="0" h="236220" w="10563860">
                  <a:moveTo>
                    <a:pt x="1694484" y="201028"/>
                  </a:moveTo>
                  <a:lnTo>
                    <a:pt x="1691500" y="197751"/>
                  </a:lnTo>
                  <a:lnTo>
                    <a:pt x="1687309" y="196354"/>
                  </a:lnTo>
                  <a:lnTo>
                    <a:pt x="1682724" y="196354"/>
                  </a:lnTo>
                  <a:lnTo>
                    <a:pt x="1675942" y="197256"/>
                  </a:lnTo>
                  <a:lnTo>
                    <a:pt x="1669135" y="199758"/>
                  </a:lnTo>
                  <a:lnTo>
                    <a:pt x="1662836" y="203542"/>
                  </a:lnTo>
                  <a:lnTo>
                    <a:pt x="1657578" y="208292"/>
                  </a:lnTo>
                  <a:lnTo>
                    <a:pt x="1660575" y="211582"/>
                  </a:lnTo>
                  <a:lnTo>
                    <a:pt x="1664817" y="212991"/>
                  </a:lnTo>
                  <a:lnTo>
                    <a:pt x="1669465" y="212991"/>
                  </a:lnTo>
                  <a:lnTo>
                    <a:pt x="1676273" y="212090"/>
                  </a:lnTo>
                  <a:lnTo>
                    <a:pt x="1683080" y="209588"/>
                  </a:lnTo>
                  <a:lnTo>
                    <a:pt x="1689341" y="205790"/>
                  </a:lnTo>
                  <a:lnTo>
                    <a:pt x="1694484" y="201028"/>
                  </a:lnTo>
                  <a:close/>
                </a:path>
                <a:path extrusionOk="0" h="236220" w="10563860">
                  <a:moveTo>
                    <a:pt x="2121763" y="112179"/>
                  </a:moveTo>
                  <a:lnTo>
                    <a:pt x="2120239" y="112966"/>
                  </a:lnTo>
                  <a:lnTo>
                    <a:pt x="2118753" y="113296"/>
                  </a:lnTo>
                  <a:lnTo>
                    <a:pt x="2113407" y="113296"/>
                  </a:lnTo>
                  <a:lnTo>
                    <a:pt x="2109787" y="110896"/>
                  </a:lnTo>
                  <a:lnTo>
                    <a:pt x="2103285" y="106083"/>
                  </a:lnTo>
                  <a:lnTo>
                    <a:pt x="2100389" y="103682"/>
                  </a:lnTo>
                  <a:lnTo>
                    <a:pt x="2097963" y="103682"/>
                  </a:lnTo>
                  <a:lnTo>
                    <a:pt x="2095665" y="103682"/>
                  </a:lnTo>
                  <a:lnTo>
                    <a:pt x="2093785" y="105841"/>
                  </a:lnTo>
                  <a:lnTo>
                    <a:pt x="2092401" y="112179"/>
                  </a:lnTo>
                  <a:lnTo>
                    <a:pt x="2095182" y="113525"/>
                  </a:lnTo>
                  <a:lnTo>
                    <a:pt x="2106282" y="120751"/>
                  </a:lnTo>
                  <a:lnTo>
                    <a:pt x="2118233" y="120751"/>
                  </a:lnTo>
                  <a:lnTo>
                    <a:pt x="2121446" y="118605"/>
                  </a:lnTo>
                  <a:lnTo>
                    <a:pt x="2121763" y="112179"/>
                  </a:lnTo>
                  <a:close/>
                </a:path>
                <a:path extrusionOk="0" h="236220" w="10563860">
                  <a:moveTo>
                    <a:pt x="2217521" y="156540"/>
                  </a:moveTo>
                  <a:lnTo>
                    <a:pt x="2217293" y="148526"/>
                  </a:lnTo>
                  <a:lnTo>
                    <a:pt x="2212048" y="143230"/>
                  </a:lnTo>
                  <a:lnTo>
                    <a:pt x="2203285" y="140322"/>
                  </a:lnTo>
                  <a:lnTo>
                    <a:pt x="2192477" y="139420"/>
                  </a:lnTo>
                  <a:lnTo>
                    <a:pt x="2181009" y="140208"/>
                  </a:lnTo>
                  <a:lnTo>
                    <a:pt x="2170519" y="142341"/>
                  </a:lnTo>
                  <a:lnTo>
                    <a:pt x="2162530" y="145440"/>
                  </a:lnTo>
                  <a:lnTo>
                    <a:pt x="2158581" y="149161"/>
                  </a:lnTo>
                  <a:lnTo>
                    <a:pt x="2164092" y="153098"/>
                  </a:lnTo>
                  <a:lnTo>
                    <a:pt x="2171230" y="155422"/>
                  </a:lnTo>
                  <a:lnTo>
                    <a:pt x="2179599" y="156540"/>
                  </a:lnTo>
                  <a:lnTo>
                    <a:pt x="2188819" y="156819"/>
                  </a:lnTo>
                  <a:lnTo>
                    <a:pt x="2207463" y="156425"/>
                  </a:lnTo>
                  <a:lnTo>
                    <a:pt x="2215438" y="156451"/>
                  </a:lnTo>
                  <a:lnTo>
                    <a:pt x="2217521" y="156540"/>
                  </a:lnTo>
                  <a:close/>
                </a:path>
                <a:path extrusionOk="0" h="236220" w="10563860">
                  <a:moveTo>
                    <a:pt x="2254885" y="118770"/>
                  </a:moveTo>
                  <a:lnTo>
                    <a:pt x="2254415" y="112191"/>
                  </a:lnTo>
                  <a:lnTo>
                    <a:pt x="2252764" y="112826"/>
                  </a:lnTo>
                  <a:lnTo>
                    <a:pt x="2250706" y="113068"/>
                  </a:lnTo>
                  <a:lnTo>
                    <a:pt x="2245233" y="113068"/>
                  </a:lnTo>
                  <a:lnTo>
                    <a:pt x="2230653" y="111213"/>
                  </a:lnTo>
                  <a:lnTo>
                    <a:pt x="2227478" y="111213"/>
                  </a:lnTo>
                  <a:lnTo>
                    <a:pt x="2221433" y="111213"/>
                  </a:lnTo>
                  <a:lnTo>
                    <a:pt x="2217064" y="112890"/>
                  </a:lnTo>
                  <a:lnTo>
                    <a:pt x="2217521" y="119443"/>
                  </a:lnTo>
                  <a:lnTo>
                    <a:pt x="2219134" y="118833"/>
                  </a:lnTo>
                  <a:lnTo>
                    <a:pt x="2221141" y="118605"/>
                  </a:lnTo>
                  <a:lnTo>
                    <a:pt x="2226564" y="118605"/>
                  </a:lnTo>
                  <a:lnTo>
                    <a:pt x="2241181" y="120459"/>
                  </a:lnTo>
                  <a:lnTo>
                    <a:pt x="2250465" y="120459"/>
                  </a:lnTo>
                  <a:lnTo>
                    <a:pt x="2254885" y="118770"/>
                  </a:lnTo>
                  <a:close/>
                </a:path>
                <a:path extrusionOk="0" h="236220" w="10563860">
                  <a:moveTo>
                    <a:pt x="2387079" y="156540"/>
                  </a:moveTo>
                  <a:lnTo>
                    <a:pt x="2381275" y="154927"/>
                  </a:lnTo>
                  <a:lnTo>
                    <a:pt x="2378430" y="150444"/>
                  </a:lnTo>
                  <a:lnTo>
                    <a:pt x="2379586" y="141681"/>
                  </a:lnTo>
                  <a:lnTo>
                    <a:pt x="2377922" y="142328"/>
                  </a:lnTo>
                  <a:lnTo>
                    <a:pt x="2375865" y="142557"/>
                  </a:lnTo>
                  <a:lnTo>
                    <a:pt x="2370417" y="142557"/>
                  </a:lnTo>
                  <a:lnTo>
                    <a:pt x="2356002" y="140754"/>
                  </a:lnTo>
                  <a:lnTo>
                    <a:pt x="2352840" y="140754"/>
                  </a:lnTo>
                  <a:lnTo>
                    <a:pt x="2346706" y="140754"/>
                  </a:lnTo>
                  <a:lnTo>
                    <a:pt x="2342261" y="142455"/>
                  </a:lnTo>
                  <a:lnTo>
                    <a:pt x="2342743" y="149161"/>
                  </a:lnTo>
                  <a:lnTo>
                    <a:pt x="2351379" y="150444"/>
                  </a:lnTo>
                  <a:lnTo>
                    <a:pt x="2350744" y="160807"/>
                  </a:lnTo>
                  <a:lnTo>
                    <a:pt x="2350198" y="171284"/>
                  </a:lnTo>
                  <a:lnTo>
                    <a:pt x="2360511" y="168783"/>
                  </a:lnTo>
                  <a:lnTo>
                    <a:pt x="2371077" y="166471"/>
                  </a:lnTo>
                  <a:lnTo>
                    <a:pt x="2380437" y="162890"/>
                  </a:lnTo>
                  <a:lnTo>
                    <a:pt x="2387079" y="156540"/>
                  </a:lnTo>
                  <a:close/>
                </a:path>
                <a:path extrusionOk="0" h="236220" w="10563860">
                  <a:moveTo>
                    <a:pt x="2475915" y="228854"/>
                  </a:moveTo>
                  <a:lnTo>
                    <a:pt x="2475369" y="223278"/>
                  </a:lnTo>
                  <a:lnTo>
                    <a:pt x="2471674" y="223786"/>
                  </a:lnTo>
                  <a:lnTo>
                    <a:pt x="2468270" y="224028"/>
                  </a:lnTo>
                  <a:lnTo>
                    <a:pt x="2465108" y="224028"/>
                  </a:lnTo>
                  <a:lnTo>
                    <a:pt x="2457018" y="223431"/>
                  </a:lnTo>
                  <a:lnTo>
                    <a:pt x="2450007" y="221767"/>
                  </a:lnTo>
                  <a:lnTo>
                    <a:pt x="2443911" y="219163"/>
                  </a:lnTo>
                  <a:lnTo>
                    <a:pt x="2438527" y="215785"/>
                  </a:lnTo>
                  <a:lnTo>
                    <a:pt x="2436914" y="223418"/>
                  </a:lnTo>
                  <a:lnTo>
                    <a:pt x="2440241" y="228600"/>
                  </a:lnTo>
                  <a:lnTo>
                    <a:pt x="2446896" y="231533"/>
                  </a:lnTo>
                  <a:lnTo>
                    <a:pt x="2455291" y="232460"/>
                  </a:lnTo>
                  <a:lnTo>
                    <a:pt x="2465451" y="232460"/>
                  </a:lnTo>
                  <a:lnTo>
                    <a:pt x="2475915" y="228854"/>
                  </a:lnTo>
                  <a:close/>
                </a:path>
                <a:path extrusionOk="0" h="236220" w="10563860">
                  <a:moveTo>
                    <a:pt x="2497518" y="23114"/>
                  </a:moveTo>
                  <a:lnTo>
                    <a:pt x="2496604" y="14732"/>
                  </a:lnTo>
                  <a:lnTo>
                    <a:pt x="2493632" y="8521"/>
                  </a:lnTo>
                  <a:lnTo>
                    <a:pt x="2488933" y="4114"/>
                  </a:lnTo>
                  <a:lnTo>
                    <a:pt x="2482824" y="1104"/>
                  </a:lnTo>
                  <a:lnTo>
                    <a:pt x="2483637" y="9436"/>
                  </a:lnTo>
                  <a:lnTo>
                    <a:pt x="2486634" y="15659"/>
                  </a:lnTo>
                  <a:lnTo>
                    <a:pt x="2491397" y="20104"/>
                  </a:lnTo>
                  <a:lnTo>
                    <a:pt x="2497518" y="23114"/>
                  </a:lnTo>
                  <a:close/>
                </a:path>
                <a:path extrusionOk="0" h="236220" w="10563860">
                  <a:moveTo>
                    <a:pt x="2513076" y="66065"/>
                  </a:moveTo>
                  <a:lnTo>
                    <a:pt x="2511768" y="60528"/>
                  </a:lnTo>
                  <a:lnTo>
                    <a:pt x="2504719" y="52959"/>
                  </a:lnTo>
                  <a:lnTo>
                    <a:pt x="2499461" y="60794"/>
                  </a:lnTo>
                  <a:lnTo>
                    <a:pt x="2499017" y="66294"/>
                  </a:lnTo>
                  <a:lnTo>
                    <a:pt x="2501747" y="69545"/>
                  </a:lnTo>
                  <a:lnTo>
                    <a:pt x="2506065" y="70599"/>
                  </a:lnTo>
                  <a:lnTo>
                    <a:pt x="2510536" y="69443"/>
                  </a:lnTo>
                  <a:lnTo>
                    <a:pt x="2513076" y="66065"/>
                  </a:lnTo>
                  <a:close/>
                </a:path>
                <a:path extrusionOk="0" h="236220" w="10563860">
                  <a:moveTo>
                    <a:pt x="2659557" y="186270"/>
                  </a:moveTo>
                  <a:lnTo>
                    <a:pt x="2652433" y="182448"/>
                  </a:lnTo>
                  <a:lnTo>
                    <a:pt x="2647023" y="181000"/>
                  </a:lnTo>
                  <a:lnTo>
                    <a:pt x="2643124" y="181000"/>
                  </a:lnTo>
                  <a:lnTo>
                    <a:pt x="2637180" y="181000"/>
                  </a:lnTo>
                  <a:lnTo>
                    <a:pt x="2634716" y="184340"/>
                  </a:lnTo>
                  <a:lnTo>
                    <a:pt x="2635351" y="191033"/>
                  </a:lnTo>
                  <a:lnTo>
                    <a:pt x="2638437" y="194373"/>
                  </a:lnTo>
                  <a:lnTo>
                    <a:pt x="2647721" y="194373"/>
                  </a:lnTo>
                  <a:lnTo>
                    <a:pt x="2653157" y="192239"/>
                  </a:lnTo>
                  <a:lnTo>
                    <a:pt x="2659557" y="186270"/>
                  </a:lnTo>
                  <a:close/>
                </a:path>
                <a:path extrusionOk="0" h="236220" w="10563860">
                  <a:moveTo>
                    <a:pt x="2799397" y="171297"/>
                  </a:moveTo>
                  <a:lnTo>
                    <a:pt x="2794076" y="169265"/>
                  </a:lnTo>
                  <a:lnTo>
                    <a:pt x="2791371" y="164655"/>
                  </a:lnTo>
                  <a:lnTo>
                    <a:pt x="2788996" y="159677"/>
                  </a:lnTo>
                  <a:lnTo>
                    <a:pt x="2784678" y="156552"/>
                  </a:lnTo>
                  <a:lnTo>
                    <a:pt x="2782684" y="164680"/>
                  </a:lnTo>
                  <a:lnTo>
                    <a:pt x="2784398" y="172250"/>
                  </a:lnTo>
                  <a:lnTo>
                    <a:pt x="2788386" y="177850"/>
                  </a:lnTo>
                  <a:lnTo>
                    <a:pt x="2793225" y="180035"/>
                  </a:lnTo>
                  <a:lnTo>
                    <a:pt x="2796019" y="180035"/>
                  </a:lnTo>
                  <a:lnTo>
                    <a:pt x="2798508" y="177546"/>
                  </a:lnTo>
                  <a:lnTo>
                    <a:pt x="2799397" y="171297"/>
                  </a:lnTo>
                  <a:close/>
                </a:path>
                <a:path extrusionOk="0" h="236220" w="10563860">
                  <a:moveTo>
                    <a:pt x="2863380" y="153365"/>
                  </a:moveTo>
                  <a:lnTo>
                    <a:pt x="2858363" y="141681"/>
                  </a:lnTo>
                  <a:lnTo>
                    <a:pt x="2851734" y="153454"/>
                  </a:lnTo>
                  <a:lnTo>
                    <a:pt x="2841510" y="161734"/>
                  </a:lnTo>
                  <a:lnTo>
                    <a:pt x="2832366" y="171132"/>
                  </a:lnTo>
                  <a:lnTo>
                    <a:pt x="2828988" y="186270"/>
                  </a:lnTo>
                  <a:lnTo>
                    <a:pt x="2830347" y="186321"/>
                  </a:lnTo>
                  <a:lnTo>
                    <a:pt x="2845816" y="180924"/>
                  </a:lnTo>
                  <a:lnTo>
                    <a:pt x="2858008" y="168186"/>
                  </a:lnTo>
                  <a:lnTo>
                    <a:pt x="2863380" y="153365"/>
                  </a:lnTo>
                  <a:close/>
                </a:path>
                <a:path extrusionOk="0" h="236220" w="10563860">
                  <a:moveTo>
                    <a:pt x="3094685" y="149847"/>
                  </a:moveTo>
                  <a:lnTo>
                    <a:pt x="3093999" y="141681"/>
                  </a:lnTo>
                  <a:lnTo>
                    <a:pt x="3092526" y="141922"/>
                  </a:lnTo>
                  <a:lnTo>
                    <a:pt x="3091180" y="142024"/>
                  </a:lnTo>
                  <a:lnTo>
                    <a:pt x="3082099" y="142024"/>
                  </a:lnTo>
                  <a:lnTo>
                    <a:pt x="3067062" y="125399"/>
                  </a:lnTo>
                  <a:lnTo>
                    <a:pt x="3059265" y="125399"/>
                  </a:lnTo>
                  <a:lnTo>
                    <a:pt x="3056661" y="125399"/>
                  </a:lnTo>
                  <a:lnTo>
                    <a:pt x="3053613" y="125857"/>
                  </a:lnTo>
                  <a:lnTo>
                    <a:pt x="3049955" y="126936"/>
                  </a:lnTo>
                  <a:lnTo>
                    <a:pt x="3050006" y="138734"/>
                  </a:lnTo>
                  <a:lnTo>
                    <a:pt x="3056051" y="147167"/>
                  </a:lnTo>
                  <a:lnTo>
                    <a:pt x="3065729" y="152222"/>
                  </a:lnTo>
                  <a:lnTo>
                    <a:pt x="3076676" y="153911"/>
                  </a:lnTo>
                  <a:lnTo>
                    <a:pt x="3086341" y="153911"/>
                  </a:lnTo>
                  <a:lnTo>
                    <a:pt x="3094685" y="149847"/>
                  </a:lnTo>
                  <a:close/>
                </a:path>
                <a:path extrusionOk="0" h="236220" w="10563860">
                  <a:moveTo>
                    <a:pt x="3460762" y="170180"/>
                  </a:moveTo>
                  <a:lnTo>
                    <a:pt x="3455073" y="164045"/>
                  </a:lnTo>
                  <a:lnTo>
                    <a:pt x="3445116" y="170040"/>
                  </a:lnTo>
                  <a:lnTo>
                    <a:pt x="3442639" y="174383"/>
                  </a:lnTo>
                  <a:lnTo>
                    <a:pt x="3445294" y="177025"/>
                  </a:lnTo>
                  <a:lnTo>
                    <a:pt x="3450742" y="177927"/>
                  </a:lnTo>
                  <a:lnTo>
                    <a:pt x="3456482" y="177076"/>
                  </a:lnTo>
                  <a:lnTo>
                    <a:pt x="3460521" y="174510"/>
                  </a:lnTo>
                  <a:lnTo>
                    <a:pt x="3460762" y="170180"/>
                  </a:lnTo>
                  <a:close/>
                </a:path>
                <a:path extrusionOk="0" h="236220" w="10563860">
                  <a:moveTo>
                    <a:pt x="3602240" y="153924"/>
                  </a:moveTo>
                  <a:lnTo>
                    <a:pt x="3594963" y="149174"/>
                  </a:lnTo>
                  <a:lnTo>
                    <a:pt x="3592322" y="155714"/>
                  </a:lnTo>
                  <a:lnTo>
                    <a:pt x="3587966" y="160578"/>
                  </a:lnTo>
                  <a:lnTo>
                    <a:pt x="3583444" y="165277"/>
                  </a:lnTo>
                  <a:lnTo>
                    <a:pt x="3580333" y="171297"/>
                  </a:lnTo>
                  <a:lnTo>
                    <a:pt x="3582009" y="172046"/>
                  </a:lnTo>
                  <a:lnTo>
                    <a:pt x="3583736" y="172377"/>
                  </a:lnTo>
                  <a:lnTo>
                    <a:pt x="3585438" y="172377"/>
                  </a:lnTo>
                  <a:lnTo>
                    <a:pt x="3594887" y="169125"/>
                  </a:lnTo>
                  <a:lnTo>
                    <a:pt x="3601351" y="161772"/>
                  </a:lnTo>
                  <a:lnTo>
                    <a:pt x="3602240" y="153924"/>
                  </a:lnTo>
                  <a:close/>
                </a:path>
                <a:path extrusionOk="0" h="236220" w="10563860">
                  <a:moveTo>
                    <a:pt x="3705441" y="186270"/>
                  </a:moveTo>
                  <a:lnTo>
                    <a:pt x="3698379" y="182448"/>
                  </a:lnTo>
                  <a:lnTo>
                    <a:pt x="3693007" y="181000"/>
                  </a:lnTo>
                  <a:lnTo>
                    <a:pt x="3689146" y="181000"/>
                  </a:lnTo>
                  <a:lnTo>
                    <a:pt x="3683254" y="181000"/>
                  </a:lnTo>
                  <a:lnTo>
                    <a:pt x="3680841" y="184340"/>
                  </a:lnTo>
                  <a:lnTo>
                    <a:pt x="3681488" y="191033"/>
                  </a:lnTo>
                  <a:lnTo>
                    <a:pt x="3684562" y="194373"/>
                  </a:lnTo>
                  <a:lnTo>
                    <a:pt x="3693744" y="194373"/>
                  </a:lnTo>
                  <a:lnTo>
                    <a:pt x="3699129" y="192239"/>
                  </a:lnTo>
                  <a:lnTo>
                    <a:pt x="3705441" y="186270"/>
                  </a:lnTo>
                  <a:close/>
                </a:path>
                <a:path extrusionOk="0" h="236220" w="10563860">
                  <a:moveTo>
                    <a:pt x="3962450" y="108394"/>
                  </a:moveTo>
                  <a:lnTo>
                    <a:pt x="3961257" y="102489"/>
                  </a:lnTo>
                  <a:lnTo>
                    <a:pt x="3948569" y="97091"/>
                  </a:lnTo>
                  <a:lnTo>
                    <a:pt x="3943426" y="105575"/>
                  </a:lnTo>
                  <a:lnTo>
                    <a:pt x="3942486" y="111137"/>
                  </a:lnTo>
                  <a:lnTo>
                    <a:pt x="3944620" y="114185"/>
                  </a:lnTo>
                  <a:lnTo>
                    <a:pt x="3948734" y="115112"/>
                  </a:lnTo>
                  <a:lnTo>
                    <a:pt x="3956748" y="113157"/>
                  </a:lnTo>
                  <a:lnTo>
                    <a:pt x="3962450" y="108394"/>
                  </a:lnTo>
                  <a:close/>
                </a:path>
                <a:path extrusionOk="0" h="236220" w="10563860">
                  <a:moveTo>
                    <a:pt x="4000690" y="29857"/>
                  </a:moveTo>
                  <a:lnTo>
                    <a:pt x="4000081" y="23114"/>
                  </a:lnTo>
                  <a:lnTo>
                    <a:pt x="3998455" y="23723"/>
                  </a:lnTo>
                  <a:lnTo>
                    <a:pt x="3996436" y="23952"/>
                  </a:lnTo>
                  <a:lnTo>
                    <a:pt x="3991051" y="23952"/>
                  </a:lnTo>
                  <a:lnTo>
                    <a:pt x="3976611" y="22148"/>
                  </a:lnTo>
                  <a:lnTo>
                    <a:pt x="3973449" y="22148"/>
                  </a:lnTo>
                  <a:lnTo>
                    <a:pt x="3967276" y="22148"/>
                  </a:lnTo>
                  <a:lnTo>
                    <a:pt x="3962793" y="23863"/>
                  </a:lnTo>
                  <a:lnTo>
                    <a:pt x="3963289" y="30607"/>
                  </a:lnTo>
                  <a:lnTo>
                    <a:pt x="3964902" y="29984"/>
                  </a:lnTo>
                  <a:lnTo>
                    <a:pt x="3966908" y="29756"/>
                  </a:lnTo>
                  <a:lnTo>
                    <a:pt x="3972318" y="29756"/>
                  </a:lnTo>
                  <a:lnTo>
                    <a:pt x="3986834" y="31559"/>
                  </a:lnTo>
                  <a:lnTo>
                    <a:pt x="3996207" y="31559"/>
                  </a:lnTo>
                  <a:lnTo>
                    <a:pt x="4000690" y="29857"/>
                  </a:lnTo>
                  <a:close/>
                </a:path>
                <a:path extrusionOk="0" h="236220" w="10563860">
                  <a:moveTo>
                    <a:pt x="4059047" y="164045"/>
                  </a:moveTo>
                  <a:lnTo>
                    <a:pt x="4050271" y="164350"/>
                  </a:lnTo>
                  <a:lnTo>
                    <a:pt x="4042397" y="165658"/>
                  </a:lnTo>
                  <a:lnTo>
                    <a:pt x="4037317" y="169849"/>
                  </a:lnTo>
                  <a:lnTo>
                    <a:pt x="4036923" y="178790"/>
                  </a:lnTo>
                  <a:lnTo>
                    <a:pt x="4037939" y="178803"/>
                  </a:lnTo>
                  <a:lnTo>
                    <a:pt x="4045851" y="177723"/>
                  </a:lnTo>
                  <a:lnTo>
                    <a:pt x="4051833" y="174701"/>
                  </a:lnTo>
                  <a:lnTo>
                    <a:pt x="4056126" y="170027"/>
                  </a:lnTo>
                  <a:lnTo>
                    <a:pt x="4059047" y="164045"/>
                  </a:lnTo>
                  <a:close/>
                </a:path>
                <a:path extrusionOk="0" h="236220" w="10563860">
                  <a:moveTo>
                    <a:pt x="4110558" y="52959"/>
                  </a:moveTo>
                  <a:lnTo>
                    <a:pt x="4104475" y="51828"/>
                  </a:lnTo>
                  <a:lnTo>
                    <a:pt x="4099687" y="51371"/>
                  </a:lnTo>
                  <a:lnTo>
                    <a:pt x="4096004" y="51371"/>
                  </a:lnTo>
                  <a:lnTo>
                    <a:pt x="4087495" y="51371"/>
                  </a:lnTo>
                  <a:lnTo>
                    <a:pt x="4084866" y="53848"/>
                  </a:lnTo>
                  <a:lnTo>
                    <a:pt x="4086441" y="58788"/>
                  </a:lnTo>
                  <a:lnTo>
                    <a:pt x="4090632" y="61264"/>
                  </a:lnTo>
                  <a:lnTo>
                    <a:pt x="4100538" y="61264"/>
                  </a:lnTo>
                  <a:lnTo>
                    <a:pt x="4106113" y="59156"/>
                  </a:lnTo>
                  <a:lnTo>
                    <a:pt x="4110558" y="52959"/>
                  </a:lnTo>
                  <a:close/>
                </a:path>
                <a:path extrusionOk="0" h="236220" w="10563860">
                  <a:moveTo>
                    <a:pt x="4280027" y="89941"/>
                  </a:moveTo>
                  <a:lnTo>
                    <a:pt x="4268711" y="93294"/>
                  </a:lnTo>
                  <a:lnTo>
                    <a:pt x="4255846" y="95199"/>
                  </a:lnTo>
                  <a:lnTo>
                    <a:pt x="4243997" y="98158"/>
                  </a:lnTo>
                  <a:lnTo>
                    <a:pt x="4235716" y="104698"/>
                  </a:lnTo>
                  <a:lnTo>
                    <a:pt x="4241127" y="108089"/>
                  </a:lnTo>
                  <a:lnTo>
                    <a:pt x="4247299" y="110693"/>
                  </a:lnTo>
                  <a:lnTo>
                    <a:pt x="4254347" y="112369"/>
                  </a:lnTo>
                  <a:lnTo>
                    <a:pt x="4262425" y="112953"/>
                  </a:lnTo>
                  <a:lnTo>
                    <a:pt x="4265561" y="112953"/>
                  </a:lnTo>
                  <a:lnTo>
                    <a:pt x="4268940" y="112699"/>
                  </a:lnTo>
                  <a:lnTo>
                    <a:pt x="4272559" y="112191"/>
                  </a:lnTo>
                  <a:lnTo>
                    <a:pt x="4272559" y="101815"/>
                  </a:lnTo>
                  <a:lnTo>
                    <a:pt x="4276026" y="95707"/>
                  </a:lnTo>
                  <a:lnTo>
                    <a:pt x="4280027" y="89941"/>
                  </a:lnTo>
                  <a:close/>
                </a:path>
                <a:path extrusionOk="0" h="236220" w="10563860">
                  <a:moveTo>
                    <a:pt x="4302442" y="135331"/>
                  </a:moveTo>
                  <a:lnTo>
                    <a:pt x="4287494" y="134188"/>
                  </a:lnTo>
                  <a:lnTo>
                    <a:pt x="4271264" y="136855"/>
                  </a:lnTo>
                  <a:lnTo>
                    <a:pt x="4263314" y="138595"/>
                  </a:lnTo>
                  <a:lnTo>
                    <a:pt x="4261993" y="139547"/>
                  </a:lnTo>
                  <a:lnTo>
                    <a:pt x="4265688" y="139827"/>
                  </a:lnTo>
                  <a:lnTo>
                    <a:pt x="4280547" y="139039"/>
                  </a:lnTo>
                  <a:lnTo>
                    <a:pt x="4296461" y="137236"/>
                  </a:lnTo>
                  <a:lnTo>
                    <a:pt x="4302442" y="135331"/>
                  </a:lnTo>
                  <a:close/>
                </a:path>
                <a:path extrusionOk="0" h="236220" w="10563860">
                  <a:moveTo>
                    <a:pt x="4353687" y="186270"/>
                  </a:moveTo>
                  <a:lnTo>
                    <a:pt x="4338993" y="186270"/>
                  </a:lnTo>
                  <a:lnTo>
                    <a:pt x="4333849" y="192620"/>
                  </a:lnTo>
                  <a:lnTo>
                    <a:pt x="4334776" y="202387"/>
                  </a:lnTo>
                  <a:lnTo>
                    <a:pt x="4339679" y="211340"/>
                  </a:lnTo>
                  <a:lnTo>
                    <a:pt x="4346435" y="215252"/>
                  </a:lnTo>
                  <a:lnTo>
                    <a:pt x="4349077" y="215252"/>
                  </a:lnTo>
                  <a:lnTo>
                    <a:pt x="4351667" y="213271"/>
                  </a:lnTo>
                  <a:lnTo>
                    <a:pt x="4353687" y="208280"/>
                  </a:lnTo>
                  <a:lnTo>
                    <a:pt x="4348607" y="205333"/>
                  </a:lnTo>
                  <a:lnTo>
                    <a:pt x="4349610" y="200825"/>
                  </a:lnTo>
                  <a:lnTo>
                    <a:pt x="4352645" y="194538"/>
                  </a:lnTo>
                  <a:lnTo>
                    <a:pt x="4353687" y="186270"/>
                  </a:lnTo>
                  <a:close/>
                </a:path>
                <a:path extrusionOk="0" h="236220" w="10563860">
                  <a:moveTo>
                    <a:pt x="4434865" y="67602"/>
                  </a:moveTo>
                  <a:lnTo>
                    <a:pt x="4428845" y="66497"/>
                  </a:lnTo>
                  <a:lnTo>
                    <a:pt x="4424108" y="66040"/>
                  </a:lnTo>
                  <a:lnTo>
                    <a:pt x="4420438" y="66040"/>
                  </a:lnTo>
                  <a:lnTo>
                    <a:pt x="4411865" y="66040"/>
                  </a:lnTo>
                  <a:lnTo>
                    <a:pt x="4409186" y="68529"/>
                  </a:lnTo>
                  <a:lnTo>
                    <a:pt x="4410697" y="73482"/>
                  </a:lnTo>
                  <a:lnTo>
                    <a:pt x="4414888" y="75971"/>
                  </a:lnTo>
                  <a:lnTo>
                    <a:pt x="4424807" y="75971"/>
                  </a:lnTo>
                  <a:lnTo>
                    <a:pt x="4430407" y="73837"/>
                  </a:lnTo>
                  <a:lnTo>
                    <a:pt x="4434865" y="67602"/>
                  </a:lnTo>
                  <a:close/>
                </a:path>
                <a:path extrusionOk="0" h="236220" w="10563860">
                  <a:moveTo>
                    <a:pt x="5215458" y="82346"/>
                  </a:moveTo>
                  <a:lnTo>
                    <a:pt x="5214607" y="74015"/>
                  </a:lnTo>
                  <a:lnTo>
                    <a:pt x="5211724" y="67767"/>
                  </a:lnTo>
                  <a:lnTo>
                    <a:pt x="5207038" y="63258"/>
                  </a:lnTo>
                  <a:lnTo>
                    <a:pt x="5200828" y="60109"/>
                  </a:lnTo>
                  <a:lnTo>
                    <a:pt x="5200828" y="67602"/>
                  </a:lnTo>
                  <a:lnTo>
                    <a:pt x="5195062" y="69088"/>
                  </a:lnTo>
                  <a:lnTo>
                    <a:pt x="5193373" y="75196"/>
                  </a:lnTo>
                  <a:lnTo>
                    <a:pt x="5201844" y="75399"/>
                  </a:lnTo>
                  <a:lnTo>
                    <a:pt x="5203406" y="82651"/>
                  </a:lnTo>
                  <a:lnTo>
                    <a:pt x="5213147" y="82651"/>
                  </a:lnTo>
                  <a:lnTo>
                    <a:pt x="5214239" y="82562"/>
                  </a:lnTo>
                  <a:lnTo>
                    <a:pt x="5215458" y="82346"/>
                  </a:lnTo>
                  <a:close/>
                </a:path>
                <a:path extrusionOk="0" h="236220" w="10563860">
                  <a:moveTo>
                    <a:pt x="5289093" y="164045"/>
                  </a:moveTo>
                  <a:lnTo>
                    <a:pt x="5278780" y="166509"/>
                  </a:lnTo>
                  <a:lnTo>
                    <a:pt x="5268226" y="168821"/>
                  </a:lnTo>
                  <a:lnTo>
                    <a:pt x="5258905" y="172427"/>
                  </a:lnTo>
                  <a:lnTo>
                    <a:pt x="5252313" y="178790"/>
                  </a:lnTo>
                  <a:lnTo>
                    <a:pt x="5256111" y="182829"/>
                  </a:lnTo>
                  <a:lnTo>
                    <a:pt x="5262080" y="184912"/>
                  </a:lnTo>
                  <a:lnTo>
                    <a:pt x="5268125" y="184912"/>
                  </a:lnTo>
                  <a:lnTo>
                    <a:pt x="5276113" y="183642"/>
                  </a:lnTo>
                  <a:lnTo>
                    <a:pt x="5283035" y="179781"/>
                  </a:lnTo>
                  <a:lnTo>
                    <a:pt x="5287746" y="173266"/>
                  </a:lnTo>
                  <a:lnTo>
                    <a:pt x="5289093" y="164045"/>
                  </a:lnTo>
                  <a:close/>
                </a:path>
                <a:path extrusionOk="0" h="236220" w="10563860">
                  <a:moveTo>
                    <a:pt x="5377523" y="186270"/>
                  </a:moveTo>
                  <a:lnTo>
                    <a:pt x="5374551" y="182994"/>
                  </a:lnTo>
                  <a:lnTo>
                    <a:pt x="5370373" y="181597"/>
                  </a:lnTo>
                  <a:lnTo>
                    <a:pt x="5365775" y="181597"/>
                  </a:lnTo>
                  <a:lnTo>
                    <a:pt x="5358993" y="182511"/>
                  </a:lnTo>
                  <a:lnTo>
                    <a:pt x="5352186" y="185013"/>
                  </a:lnTo>
                  <a:lnTo>
                    <a:pt x="5345887" y="188798"/>
                  </a:lnTo>
                  <a:lnTo>
                    <a:pt x="5340629" y="193535"/>
                  </a:lnTo>
                  <a:lnTo>
                    <a:pt x="5344680" y="197866"/>
                  </a:lnTo>
                  <a:lnTo>
                    <a:pt x="5349862" y="199745"/>
                  </a:lnTo>
                  <a:lnTo>
                    <a:pt x="5355120" y="199745"/>
                  </a:lnTo>
                  <a:lnTo>
                    <a:pt x="5361825" y="198767"/>
                  </a:lnTo>
                  <a:lnTo>
                    <a:pt x="5368125" y="196011"/>
                  </a:lnTo>
                  <a:lnTo>
                    <a:pt x="5373522" y="191757"/>
                  </a:lnTo>
                  <a:lnTo>
                    <a:pt x="5377523" y="186270"/>
                  </a:lnTo>
                  <a:close/>
                </a:path>
                <a:path extrusionOk="0" h="236220" w="10563860">
                  <a:moveTo>
                    <a:pt x="5421808" y="186270"/>
                  </a:moveTo>
                  <a:lnTo>
                    <a:pt x="5399633" y="186270"/>
                  </a:lnTo>
                  <a:lnTo>
                    <a:pt x="5399633" y="201015"/>
                  </a:lnTo>
                  <a:lnTo>
                    <a:pt x="5421808" y="201015"/>
                  </a:lnTo>
                  <a:lnTo>
                    <a:pt x="5421808" y="186270"/>
                  </a:lnTo>
                  <a:close/>
                </a:path>
                <a:path extrusionOk="0" h="236220" w="10563860">
                  <a:moveTo>
                    <a:pt x="6114072" y="193535"/>
                  </a:moveTo>
                  <a:lnTo>
                    <a:pt x="6108166" y="192481"/>
                  </a:lnTo>
                  <a:lnTo>
                    <a:pt x="6103480" y="192049"/>
                  </a:lnTo>
                  <a:lnTo>
                    <a:pt x="6099848" y="192049"/>
                  </a:lnTo>
                  <a:lnTo>
                    <a:pt x="6091174" y="192049"/>
                  </a:lnTo>
                  <a:lnTo>
                    <a:pt x="6088431" y="194525"/>
                  </a:lnTo>
                  <a:lnTo>
                    <a:pt x="6089878" y="199478"/>
                  </a:lnTo>
                  <a:lnTo>
                    <a:pt x="6094044" y="201955"/>
                  </a:lnTo>
                  <a:lnTo>
                    <a:pt x="6103975" y="201955"/>
                  </a:lnTo>
                  <a:lnTo>
                    <a:pt x="6109601" y="199809"/>
                  </a:lnTo>
                  <a:lnTo>
                    <a:pt x="6114072" y="193535"/>
                  </a:lnTo>
                  <a:close/>
                </a:path>
                <a:path extrusionOk="0" h="236220" w="10563860">
                  <a:moveTo>
                    <a:pt x="6165901" y="126936"/>
                  </a:moveTo>
                  <a:lnTo>
                    <a:pt x="6164262" y="126898"/>
                  </a:lnTo>
                  <a:lnTo>
                    <a:pt x="6152654" y="126898"/>
                  </a:lnTo>
                  <a:lnTo>
                    <a:pt x="6146762" y="132867"/>
                  </a:lnTo>
                  <a:lnTo>
                    <a:pt x="6143752" y="141681"/>
                  </a:lnTo>
                  <a:lnTo>
                    <a:pt x="6144742" y="141693"/>
                  </a:lnTo>
                  <a:lnTo>
                    <a:pt x="6152616" y="140627"/>
                  </a:lnTo>
                  <a:lnTo>
                    <a:pt x="6158535" y="137604"/>
                  </a:lnTo>
                  <a:lnTo>
                    <a:pt x="6162840" y="132943"/>
                  </a:lnTo>
                  <a:lnTo>
                    <a:pt x="6165901" y="126936"/>
                  </a:lnTo>
                  <a:close/>
                </a:path>
                <a:path extrusionOk="0" h="236220" w="10563860">
                  <a:moveTo>
                    <a:pt x="6276378" y="178777"/>
                  </a:moveTo>
                  <a:lnTo>
                    <a:pt x="6261417" y="178777"/>
                  </a:lnTo>
                  <a:lnTo>
                    <a:pt x="6261417" y="193535"/>
                  </a:lnTo>
                  <a:lnTo>
                    <a:pt x="6276378" y="193535"/>
                  </a:lnTo>
                  <a:lnTo>
                    <a:pt x="6276378" y="178777"/>
                  </a:lnTo>
                  <a:close/>
                </a:path>
                <a:path extrusionOk="0" h="236220" w="10563860">
                  <a:moveTo>
                    <a:pt x="6452984" y="23114"/>
                  </a:moveTo>
                  <a:lnTo>
                    <a:pt x="6408763" y="23114"/>
                  </a:lnTo>
                  <a:lnTo>
                    <a:pt x="6408763" y="52959"/>
                  </a:lnTo>
                  <a:lnTo>
                    <a:pt x="6419189" y="50444"/>
                  </a:lnTo>
                  <a:lnTo>
                    <a:pt x="6429743" y="48120"/>
                  </a:lnTo>
                  <a:lnTo>
                    <a:pt x="6438989" y="44500"/>
                  </a:lnTo>
                  <a:lnTo>
                    <a:pt x="6445529" y="38100"/>
                  </a:lnTo>
                  <a:lnTo>
                    <a:pt x="6440691" y="35115"/>
                  </a:lnTo>
                  <a:lnTo>
                    <a:pt x="6442938" y="31762"/>
                  </a:lnTo>
                  <a:lnTo>
                    <a:pt x="6448336" y="27838"/>
                  </a:lnTo>
                  <a:lnTo>
                    <a:pt x="6452984" y="23114"/>
                  </a:lnTo>
                  <a:close/>
                </a:path>
                <a:path extrusionOk="0" h="236220" w="10563860">
                  <a:moveTo>
                    <a:pt x="6454153" y="84810"/>
                  </a:moveTo>
                  <a:lnTo>
                    <a:pt x="6452387" y="81330"/>
                  </a:lnTo>
                  <a:lnTo>
                    <a:pt x="6447764" y="81330"/>
                  </a:lnTo>
                  <a:lnTo>
                    <a:pt x="6444043" y="81330"/>
                  </a:lnTo>
                  <a:lnTo>
                    <a:pt x="6438468" y="83591"/>
                  </a:lnTo>
                  <a:lnTo>
                    <a:pt x="6430873" y="89941"/>
                  </a:lnTo>
                  <a:lnTo>
                    <a:pt x="6436093" y="93776"/>
                  </a:lnTo>
                  <a:lnTo>
                    <a:pt x="6440513" y="95237"/>
                  </a:lnTo>
                  <a:lnTo>
                    <a:pt x="6449441" y="95237"/>
                  </a:lnTo>
                  <a:lnTo>
                    <a:pt x="6452679" y="91757"/>
                  </a:lnTo>
                  <a:lnTo>
                    <a:pt x="6454153" y="84810"/>
                  </a:lnTo>
                  <a:close/>
                </a:path>
                <a:path extrusionOk="0" h="236220" w="10563860">
                  <a:moveTo>
                    <a:pt x="6474549" y="38481"/>
                  </a:moveTo>
                  <a:lnTo>
                    <a:pt x="6474003" y="29095"/>
                  </a:lnTo>
                  <a:lnTo>
                    <a:pt x="6472161" y="24409"/>
                  </a:lnTo>
                  <a:lnTo>
                    <a:pt x="6468656" y="24409"/>
                  </a:lnTo>
                  <a:lnTo>
                    <a:pt x="6466535" y="24409"/>
                  </a:lnTo>
                  <a:lnTo>
                    <a:pt x="6463805" y="26123"/>
                  </a:lnTo>
                  <a:lnTo>
                    <a:pt x="6460452" y="30607"/>
                  </a:lnTo>
                  <a:lnTo>
                    <a:pt x="6464795" y="39903"/>
                  </a:lnTo>
                  <a:lnTo>
                    <a:pt x="6468148" y="43180"/>
                  </a:lnTo>
                  <a:lnTo>
                    <a:pt x="6473253" y="43180"/>
                  </a:lnTo>
                  <a:lnTo>
                    <a:pt x="6474549" y="38481"/>
                  </a:lnTo>
                  <a:close/>
                </a:path>
                <a:path extrusionOk="0" h="236220" w="10563860">
                  <a:moveTo>
                    <a:pt x="6497383" y="89941"/>
                  </a:moveTo>
                  <a:lnTo>
                    <a:pt x="6493535" y="75742"/>
                  </a:lnTo>
                  <a:lnTo>
                    <a:pt x="6486525" y="70993"/>
                  </a:lnTo>
                  <a:lnTo>
                    <a:pt x="6481089" y="70993"/>
                  </a:lnTo>
                  <a:lnTo>
                    <a:pt x="6475019" y="73583"/>
                  </a:lnTo>
                  <a:lnTo>
                    <a:pt x="6473812" y="79489"/>
                  </a:lnTo>
                  <a:lnTo>
                    <a:pt x="6480315" y="85877"/>
                  </a:lnTo>
                  <a:lnTo>
                    <a:pt x="6497383" y="89941"/>
                  </a:lnTo>
                  <a:close/>
                </a:path>
                <a:path extrusionOk="0" h="236220" w="10563860">
                  <a:moveTo>
                    <a:pt x="6831089" y="31153"/>
                  </a:moveTo>
                  <a:lnTo>
                    <a:pt x="6828853" y="23114"/>
                  </a:lnTo>
                  <a:lnTo>
                    <a:pt x="6826174" y="22009"/>
                  </a:lnTo>
                  <a:lnTo>
                    <a:pt x="6823418" y="21526"/>
                  </a:lnTo>
                  <a:lnTo>
                    <a:pt x="6820713" y="21526"/>
                  </a:lnTo>
                  <a:lnTo>
                    <a:pt x="6809143" y="24447"/>
                  </a:lnTo>
                  <a:lnTo>
                    <a:pt x="6801091" y="31280"/>
                  </a:lnTo>
                  <a:lnTo>
                    <a:pt x="6799351" y="39204"/>
                  </a:lnTo>
                  <a:lnTo>
                    <a:pt x="6806730" y="45351"/>
                  </a:lnTo>
                  <a:lnTo>
                    <a:pt x="6805384" y="37934"/>
                  </a:lnTo>
                  <a:lnTo>
                    <a:pt x="6811150" y="37477"/>
                  </a:lnTo>
                  <a:lnTo>
                    <a:pt x="6819925" y="37477"/>
                  </a:lnTo>
                  <a:lnTo>
                    <a:pt x="6825450" y="37160"/>
                  </a:lnTo>
                  <a:lnTo>
                    <a:pt x="6829565" y="35445"/>
                  </a:lnTo>
                  <a:lnTo>
                    <a:pt x="6831089" y="31153"/>
                  </a:lnTo>
                  <a:close/>
                </a:path>
                <a:path extrusionOk="0" h="236220" w="10563860">
                  <a:moveTo>
                    <a:pt x="6880352" y="15849"/>
                  </a:moveTo>
                  <a:lnTo>
                    <a:pt x="6873303" y="14363"/>
                  </a:lnTo>
                  <a:lnTo>
                    <a:pt x="6866687" y="12344"/>
                  </a:lnTo>
                  <a:lnTo>
                    <a:pt x="6860591" y="10566"/>
                  </a:lnTo>
                  <a:lnTo>
                    <a:pt x="6855155" y="9791"/>
                  </a:lnTo>
                  <a:lnTo>
                    <a:pt x="6849758" y="9791"/>
                  </a:lnTo>
                  <a:lnTo>
                    <a:pt x="6845668" y="12827"/>
                  </a:lnTo>
                  <a:lnTo>
                    <a:pt x="6843509" y="23101"/>
                  </a:lnTo>
                  <a:lnTo>
                    <a:pt x="6847573" y="27508"/>
                  </a:lnTo>
                  <a:lnTo>
                    <a:pt x="6852767" y="29400"/>
                  </a:lnTo>
                  <a:lnTo>
                    <a:pt x="6858038" y="29400"/>
                  </a:lnTo>
                  <a:lnTo>
                    <a:pt x="6864718" y="28422"/>
                  </a:lnTo>
                  <a:lnTo>
                    <a:pt x="6870992" y="25654"/>
                  </a:lnTo>
                  <a:lnTo>
                    <a:pt x="6876364" y="21374"/>
                  </a:lnTo>
                  <a:lnTo>
                    <a:pt x="6880352" y="15849"/>
                  </a:lnTo>
                  <a:close/>
                </a:path>
                <a:path extrusionOk="0" h="236220" w="10563860">
                  <a:moveTo>
                    <a:pt x="7476833" y="156552"/>
                  </a:moveTo>
                  <a:lnTo>
                    <a:pt x="7462901" y="161036"/>
                  </a:lnTo>
                  <a:lnTo>
                    <a:pt x="7450925" y="167525"/>
                  </a:lnTo>
                  <a:lnTo>
                    <a:pt x="7440892" y="175958"/>
                  </a:lnTo>
                  <a:lnTo>
                    <a:pt x="7432815" y="186283"/>
                  </a:lnTo>
                  <a:lnTo>
                    <a:pt x="7447331" y="182448"/>
                  </a:lnTo>
                  <a:lnTo>
                    <a:pt x="7462253" y="178930"/>
                  </a:lnTo>
                  <a:lnTo>
                    <a:pt x="7473467" y="171665"/>
                  </a:lnTo>
                  <a:lnTo>
                    <a:pt x="7476833" y="156552"/>
                  </a:lnTo>
                  <a:close/>
                </a:path>
                <a:path extrusionOk="0" h="236220" w="10563860">
                  <a:moveTo>
                    <a:pt x="7874762" y="97091"/>
                  </a:moveTo>
                  <a:lnTo>
                    <a:pt x="7863548" y="93751"/>
                  </a:lnTo>
                  <a:lnTo>
                    <a:pt x="7867269" y="82346"/>
                  </a:lnTo>
                  <a:lnTo>
                    <a:pt x="7858544" y="82156"/>
                  </a:lnTo>
                  <a:lnTo>
                    <a:pt x="7843037" y="82918"/>
                  </a:lnTo>
                  <a:lnTo>
                    <a:pt x="7829296" y="85420"/>
                  </a:lnTo>
                  <a:lnTo>
                    <a:pt x="7817612" y="90030"/>
                  </a:lnTo>
                  <a:lnTo>
                    <a:pt x="7808315" y="97091"/>
                  </a:lnTo>
                  <a:lnTo>
                    <a:pt x="7819504" y="100901"/>
                  </a:lnTo>
                  <a:lnTo>
                    <a:pt x="7815821" y="112191"/>
                  </a:lnTo>
                  <a:lnTo>
                    <a:pt x="7818844" y="111442"/>
                  </a:lnTo>
                  <a:lnTo>
                    <a:pt x="7821435" y="111137"/>
                  </a:lnTo>
                  <a:lnTo>
                    <a:pt x="7829969" y="111137"/>
                  </a:lnTo>
                  <a:lnTo>
                    <a:pt x="7845984" y="120459"/>
                  </a:lnTo>
                  <a:lnTo>
                    <a:pt x="7854543" y="120459"/>
                  </a:lnTo>
                  <a:lnTo>
                    <a:pt x="7871244" y="102920"/>
                  </a:lnTo>
                  <a:lnTo>
                    <a:pt x="7874762" y="97091"/>
                  </a:lnTo>
                  <a:close/>
                </a:path>
                <a:path extrusionOk="0" h="236220" w="10563860">
                  <a:moveTo>
                    <a:pt x="7960906" y="226517"/>
                  </a:moveTo>
                  <a:lnTo>
                    <a:pt x="7958823" y="219773"/>
                  </a:lnTo>
                  <a:lnTo>
                    <a:pt x="7948371" y="215785"/>
                  </a:lnTo>
                  <a:lnTo>
                    <a:pt x="7945691" y="230695"/>
                  </a:lnTo>
                  <a:lnTo>
                    <a:pt x="7948701" y="235673"/>
                  </a:lnTo>
                  <a:lnTo>
                    <a:pt x="7952448" y="235673"/>
                  </a:lnTo>
                  <a:lnTo>
                    <a:pt x="7957744" y="232854"/>
                  </a:lnTo>
                  <a:lnTo>
                    <a:pt x="7960906" y="226517"/>
                  </a:lnTo>
                  <a:close/>
                </a:path>
                <a:path extrusionOk="0" h="236220" w="10563860">
                  <a:moveTo>
                    <a:pt x="8051419" y="75196"/>
                  </a:moveTo>
                  <a:lnTo>
                    <a:pt x="8047177" y="70916"/>
                  </a:lnTo>
                  <a:lnTo>
                    <a:pt x="8041500" y="68478"/>
                  </a:lnTo>
                  <a:lnTo>
                    <a:pt x="8036242" y="68478"/>
                  </a:lnTo>
                  <a:lnTo>
                    <a:pt x="8029346" y="68478"/>
                  </a:lnTo>
                  <a:lnTo>
                    <a:pt x="8023199" y="72656"/>
                  </a:lnTo>
                  <a:lnTo>
                    <a:pt x="8022044" y="82334"/>
                  </a:lnTo>
                  <a:lnTo>
                    <a:pt x="8023771" y="82181"/>
                  </a:lnTo>
                  <a:lnTo>
                    <a:pt x="8028787" y="82130"/>
                  </a:lnTo>
                  <a:lnTo>
                    <a:pt x="8035087" y="82207"/>
                  </a:lnTo>
                  <a:lnTo>
                    <a:pt x="8042961" y="82207"/>
                  </a:lnTo>
                  <a:lnTo>
                    <a:pt x="8050123" y="81457"/>
                  </a:lnTo>
                  <a:lnTo>
                    <a:pt x="8051419" y="75196"/>
                  </a:lnTo>
                  <a:close/>
                </a:path>
                <a:path extrusionOk="0" h="236220" w="10563860">
                  <a:moveTo>
                    <a:pt x="8085252" y="179539"/>
                  </a:moveTo>
                  <a:lnTo>
                    <a:pt x="8085036" y="178727"/>
                  </a:lnTo>
                  <a:lnTo>
                    <a:pt x="8083956" y="174802"/>
                  </a:lnTo>
                  <a:lnTo>
                    <a:pt x="8078965" y="172008"/>
                  </a:lnTo>
                  <a:lnTo>
                    <a:pt x="8072133" y="171094"/>
                  </a:lnTo>
                  <a:lnTo>
                    <a:pt x="8065097" y="171094"/>
                  </a:lnTo>
                  <a:lnTo>
                    <a:pt x="8058048" y="173748"/>
                  </a:lnTo>
                  <a:lnTo>
                    <a:pt x="8058886" y="178777"/>
                  </a:lnTo>
                  <a:lnTo>
                    <a:pt x="8059102" y="178727"/>
                  </a:lnTo>
                  <a:lnTo>
                    <a:pt x="8064017" y="179539"/>
                  </a:lnTo>
                  <a:lnTo>
                    <a:pt x="8071993" y="181483"/>
                  </a:lnTo>
                  <a:lnTo>
                    <a:pt x="8079092" y="183959"/>
                  </a:lnTo>
                  <a:lnTo>
                    <a:pt x="8081048" y="186283"/>
                  </a:lnTo>
                  <a:lnTo>
                    <a:pt x="8085252" y="179539"/>
                  </a:lnTo>
                  <a:close/>
                </a:path>
                <a:path extrusionOk="0" h="236220" w="10563860">
                  <a:moveTo>
                    <a:pt x="8110360" y="52959"/>
                  </a:moveTo>
                  <a:lnTo>
                    <a:pt x="8098091" y="57734"/>
                  </a:lnTo>
                  <a:lnTo>
                    <a:pt x="8087449" y="68770"/>
                  </a:lnTo>
                  <a:lnTo>
                    <a:pt x="8082737" y="81153"/>
                  </a:lnTo>
                  <a:lnTo>
                    <a:pt x="8088274" y="89941"/>
                  </a:lnTo>
                  <a:lnTo>
                    <a:pt x="8095488" y="82257"/>
                  </a:lnTo>
                  <a:lnTo>
                    <a:pt x="8103095" y="75082"/>
                  </a:lnTo>
                  <a:lnTo>
                    <a:pt x="8108810" y="66103"/>
                  </a:lnTo>
                  <a:lnTo>
                    <a:pt x="8110360" y="52959"/>
                  </a:lnTo>
                  <a:close/>
                </a:path>
                <a:path extrusionOk="0" h="236220" w="10563860">
                  <a:moveTo>
                    <a:pt x="8213763" y="69202"/>
                  </a:moveTo>
                  <a:lnTo>
                    <a:pt x="8210423" y="59804"/>
                  </a:lnTo>
                  <a:lnTo>
                    <a:pt x="8203336" y="54140"/>
                  </a:lnTo>
                  <a:lnTo>
                    <a:pt x="8192516" y="52247"/>
                  </a:lnTo>
                  <a:lnTo>
                    <a:pt x="8189925" y="52247"/>
                  </a:lnTo>
                  <a:lnTo>
                    <a:pt x="8187106" y="52489"/>
                  </a:lnTo>
                  <a:lnTo>
                    <a:pt x="8184045" y="52959"/>
                  </a:lnTo>
                  <a:lnTo>
                    <a:pt x="8187677" y="64058"/>
                  </a:lnTo>
                  <a:lnTo>
                    <a:pt x="8193773" y="72669"/>
                  </a:lnTo>
                  <a:lnTo>
                    <a:pt x="8202333" y="78752"/>
                  </a:lnTo>
                  <a:lnTo>
                    <a:pt x="8213369" y="82334"/>
                  </a:lnTo>
                  <a:lnTo>
                    <a:pt x="8213763" y="69202"/>
                  </a:lnTo>
                  <a:close/>
                </a:path>
                <a:path extrusionOk="0" h="236220" w="10563860">
                  <a:moveTo>
                    <a:pt x="8382851" y="141693"/>
                  </a:moveTo>
                  <a:lnTo>
                    <a:pt x="8381187" y="140995"/>
                  </a:lnTo>
                  <a:lnTo>
                    <a:pt x="8379485" y="140677"/>
                  </a:lnTo>
                  <a:lnTo>
                    <a:pt x="8377796" y="140677"/>
                  </a:lnTo>
                  <a:lnTo>
                    <a:pt x="8368246" y="143916"/>
                  </a:lnTo>
                  <a:lnTo>
                    <a:pt x="8361756" y="151282"/>
                  </a:lnTo>
                  <a:lnTo>
                    <a:pt x="8360892" y="159181"/>
                  </a:lnTo>
                  <a:lnTo>
                    <a:pt x="8368246" y="164045"/>
                  </a:lnTo>
                  <a:lnTo>
                    <a:pt x="8371332" y="157873"/>
                  </a:lnTo>
                  <a:lnTo>
                    <a:pt x="8377352" y="154635"/>
                  </a:lnTo>
                  <a:lnTo>
                    <a:pt x="8382457" y="150507"/>
                  </a:lnTo>
                  <a:lnTo>
                    <a:pt x="8382851" y="141693"/>
                  </a:lnTo>
                  <a:close/>
                </a:path>
                <a:path extrusionOk="0" h="236220" w="10563860">
                  <a:moveTo>
                    <a:pt x="8472957" y="218948"/>
                  </a:moveTo>
                  <a:lnTo>
                    <a:pt x="8470074" y="211899"/>
                  </a:lnTo>
                  <a:lnTo>
                    <a:pt x="8463597" y="208419"/>
                  </a:lnTo>
                  <a:lnTo>
                    <a:pt x="8454555" y="207479"/>
                  </a:lnTo>
                  <a:lnTo>
                    <a:pt x="8450593" y="207479"/>
                  </a:lnTo>
                  <a:lnTo>
                    <a:pt x="8446249" y="207848"/>
                  </a:lnTo>
                  <a:lnTo>
                    <a:pt x="8441830" y="208292"/>
                  </a:lnTo>
                  <a:lnTo>
                    <a:pt x="8442909" y="220205"/>
                  </a:lnTo>
                  <a:lnTo>
                    <a:pt x="8452117" y="223951"/>
                  </a:lnTo>
                  <a:lnTo>
                    <a:pt x="8463534" y="225412"/>
                  </a:lnTo>
                  <a:lnTo>
                    <a:pt x="8471256" y="230530"/>
                  </a:lnTo>
                  <a:lnTo>
                    <a:pt x="8472957" y="218948"/>
                  </a:lnTo>
                  <a:close/>
                </a:path>
                <a:path extrusionOk="0" h="236220" w="10563860">
                  <a:moveTo>
                    <a:pt x="8870302" y="91097"/>
                  </a:moveTo>
                  <a:lnTo>
                    <a:pt x="8861679" y="89941"/>
                  </a:lnTo>
                  <a:lnTo>
                    <a:pt x="8858580" y="96012"/>
                  </a:lnTo>
                  <a:lnTo>
                    <a:pt x="8852598" y="99250"/>
                  </a:lnTo>
                  <a:lnTo>
                    <a:pt x="8847493" y="103403"/>
                  </a:lnTo>
                  <a:lnTo>
                    <a:pt x="8846960" y="112191"/>
                  </a:lnTo>
                  <a:lnTo>
                    <a:pt x="8869147" y="112191"/>
                  </a:lnTo>
                  <a:lnTo>
                    <a:pt x="8868016" y="103187"/>
                  </a:lnTo>
                  <a:lnTo>
                    <a:pt x="8870302" y="91097"/>
                  </a:lnTo>
                  <a:close/>
                </a:path>
                <a:path extrusionOk="0" h="236220" w="10563860">
                  <a:moveTo>
                    <a:pt x="9591103" y="67589"/>
                  </a:moveTo>
                  <a:lnTo>
                    <a:pt x="9591065" y="58889"/>
                  </a:lnTo>
                  <a:lnTo>
                    <a:pt x="9588576" y="52539"/>
                  </a:lnTo>
                  <a:lnTo>
                    <a:pt x="9584499" y="48653"/>
                  </a:lnTo>
                  <a:lnTo>
                    <a:pt x="9579648" y="47332"/>
                  </a:lnTo>
                  <a:lnTo>
                    <a:pt x="9574657" y="47332"/>
                  </a:lnTo>
                  <a:lnTo>
                    <a:pt x="9569793" y="51422"/>
                  </a:lnTo>
                  <a:lnTo>
                    <a:pt x="9568929" y="60109"/>
                  </a:lnTo>
                  <a:lnTo>
                    <a:pt x="9570212" y="60083"/>
                  </a:lnTo>
                  <a:lnTo>
                    <a:pt x="9579534" y="60083"/>
                  </a:lnTo>
                  <a:lnTo>
                    <a:pt x="9585312" y="63741"/>
                  </a:lnTo>
                  <a:lnTo>
                    <a:pt x="9591103" y="67589"/>
                  </a:lnTo>
                  <a:close/>
                </a:path>
                <a:path extrusionOk="0" h="236220" w="10563860">
                  <a:moveTo>
                    <a:pt x="9959378" y="223266"/>
                  </a:moveTo>
                  <a:lnTo>
                    <a:pt x="9956546" y="213944"/>
                  </a:lnTo>
                  <a:lnTo>
                    <a:pt x="9949447" y="204939"/>
                  </a:lnTo>
                  <a:lnTo>
                    <a:pt x="9940226" y="198132"/>
                  </a:lnTo>
                  <a:lnTo>
                    <a:pt x="9931006" y="195453"/>
                  </a:lnTo>
                  <a:lnTo>
                    <a:pt x="9927374" y="195453"/>
                  </a:lnTo>
                  <a:lnTo>
                    <a:pt x="9924326" y="197091"/>
                  </a:lnTo>
                  <a:lnTo>
                    <a:pt x="9922599" y="201028"/>
                  </a:lnTo>
                  <a:lnTo>
                    <a:pt x="9931616" y="206717"/>
                  </a:lnTo>
                  <a:lnTo>
                    <a:pt x="9939998" y="213055"/>
                  </a:lnTo>
                  <a:lnTo>
                    <a:pt x="9948875" y="218935"/>
                  </a:lnTo>
                  <a:lnTo>
                    <a:pt x="9959378" y="223266"/>
                  </a:lnTo>
                  <a:close/>
                </a:path>
                <a:path extrusionOk="0" h="236220" w="10563860">
                  <a:moveTo>
                    <a:pt x="10021252" y="3606"/>
                  </a:moveTo>
                  <a:lnTo>
                    <a:pt x="10019271" y="0"/>
                  </a:lnTo>
                  <a:lnTo>
                    <a:pt x="10015499" y="0"/>
                  </a:lnTo>
                  <a:lnTo>
                    <a:pt x="10012540" y="0"/>
                  </a:lnTo>
                  <a:lnTo>
                    <a:pt x="10008476" y="2209"/>
                  </a:lnTo>
                  <a:lnTo>
                    <a:pt x="10003396" y="8369"/>
                  </a:lnTo>
                  <a:lnTo>
                    <a:pt x="10008298" y="12776"/>
                  </a:lnTo>
                  <a:lnTo>
                    <a:pt x="10012147" y="14427"/>
                  </a:lnTo>
                  <a:lnTo>
                    <a:pt x="10019182" y="14427"/>
                  </a:lnTo>
                  <a:lnTo>
                    <a:pt x="10021202" y="10820"/>
                  </a:lnTo>
                  <a:lnTo>
                    <a:pt x="10021252" y="3606"/>
                  </a:lnTo>
                  <a:close/>
                </a:path>
                <a:path extrusionOk="0" h="236220" w="10563860">
                  <a:moveTo>
                    <a:pt x="10025558" y="75184"/>
                  </a:moveTo>
                  <a:lnTo>
                    <a:pt x="9996233" y="75184"/>
                  </a:lnTo>
                  <a:lnTo>
                    <a:pt x="9996233" y="89928"/>
                  </a:lnTo>
                  <a:lnTo>
                    <a:pt x="10025558" y="89928"/>
                  </a:lnTo>
                  <a:lnTo>
                    <a:pt x="10025558" y="75184"/>
                  </a:lnTo>
                  <a:close/>
                </a:path>
                <a:path extrusionOk="0" h="236220" w="10563860">
                  <a:moveTo>
                    <a:pt x="10106698" y="97091"/>
                  </a:moveTo>
                  <a:lnTo>
                    <a:pt x="10104831" y="97548"/>
                  </a:lnTo>
                  <a:lnTo>
                    <a:pt x="10102685" y="97713"/>
                  </a:lnTo>
                  <a:lnTo>
                    <a:pt x="10097364" y="97713"/>
                  </a:lnTo>
                  <a:lnTo>
                    <a:pt x="10084321" y="96583"/>
                  </a:lnTo>
                  <a:lnTo>
                    <a:pt x="10081349" y="96583"/>
                  </a:lnTo>
                  <a:lnTo>
                    <a:pt x="10072357" y="96583"/>
                  </a:lnTo>
                  <a:lnTo>
                    <a:pt x="10065982" y="99174"/>
                  </a:lnTo>
                  <a:lnTo>
                    <a:pt x="10069906" y="112179"/>
                  </a:lnTo>
                  <a:lnTo>
                    <a:pt x="10077183" y="112534"/>
                  </a:lnTo>
                  <a:lnTo>
                    <a:pt x="10080663" y="112534"/>
                  </a:lnTo>
                  <a:lnTo>
                    <a:pt x="10090417" y="111950"/>
                  </a:lnTo>
                  <a:lnTo>
                    <a:pt x="10098507" y="109677"/>
                  </a:lnTo>
                  <a:lnTo>
                    <a:pt x="10104196" y="104978"/>
                  </a:lnTo>
                  <a:lnTo>
                    <a:pt x="10106698" y="97091"/>
                  </a:lnTo>
                  <a:close/>
                </a:path>
                <a:path extrusionOk="0" h="236220" w="10563860">
                  <a:moveTo>
                    <a:pt x="10334904" y="45364"/>
                  </a:moveTo>
                  <a:lnTo>
                    <a:pt x="10332809" y="45554"/>
                  </a:lnTo>
                  <a:lnTo>
                    <a:pt x="10326586" y="45554"/>
                  </a:lnTo>
                  <a:lnTo>
                    <a:pt x="10312794" y="37985"/>
                  </a:lnTo>
                  <a:lnTo>
                    <a:pt x="10307688" y="37985"/>
                  </a:lnTo>
                  <a:lnTo>
                    <a:pt x="10306279" y="38023"/>
                  </a:lnTo>
                  <a:lnTo>
                    <a:pt x="10305517" y="38100"/>
                  </a:lnTo>
                  <a:lnTo>
                    <a:pt x="10305517" y="60109"/>
                  </a:lnTo>
                  <a:lnTo>
                    <a:pt x="10308450" y="60502"/>
                  </a:lnTo>
                  <a:lnTo>
                    <a:pt x="10311193" y="60718"/>
                  </a:lnTo>
                  <a:lnTo>
                    <a:pt x="10313759" y="60718"/>
                  </a:lnTo>
                  <a:lnTo>
                    <a:pt x="10321925" y="59829"/>
                  </a:lnTo>
                  <a:lnTo>
                    <a:pt x="10328288" y="57061"/>
                  </a:lnTo>
                  <a:lnTo>
                    <a:pt x="10332682" y="52285"/>
                  </a:lnTo>
                  <a:lnTo>
                    <a:pt x="10334904" y="45364"/>
                  </a:lnTo>
                  <a:close/>
                </a:path>
                <a:path extrusionOk="0" h="236220" w="10563860">
                  <a:moveTo>
                    <a:pt x="10563352" y="52959"/>
                  </a:moveTo>
                  <a:lnTo>
                    <a:pt x="10562946" y="43078"/>
                  </a:lnTo>
                  <a:lnTo>
                    <a:pt x="10559707" y="36042"/>
                  </a:lnTo>
                  <a:lnTo>
                    <a:pt x="10553675" y="31838"/>
                  </a:lnTo>
                  <a:lnTo>
                    <a:pt x="10544861" y="30441"/>
                  </a:lnTo>
                  <a:lnTo>
                    <a:pt x="10543692" y="30441"/>
                  </a:lnTo>
                  <a:lnTo>
                    <a:pt x="10542486" y="30492"/>
                  </a:lnTo>
                  <a:lnTo>
                    <a:pt x="10541203" y="30607"/>
                  </a:lnTo>
                  <a:lnTo>
                    <a:pt x="10541203" y="52959"/>
                  </a:lnTo>
                  <a:lnTo>
                    <a:pt x="10563352" y="5295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40" name="Google Shape;4740;gefe2f4b35a_0_17"/>
            <p:cNvSpPr/>
            <p:nvPr/>
          </p:nvSpPr>
          <p:spPr>
            <a:xfrm>
              <a:off x="-1612" y="4129036"/>
              <a:ext cx="10579735" cy="279400"/>
            </a:xfrm>
            <a:custGeom>
              <a:rect b="b" l="l" r="r" t="t"/>
              <a:pathLst>
                <a:path extrusionOk="0" h="279400" w="10579735">
                  <a:moveTo>
                    <a:pt x="32524" y="228066"/>
                  </a:moveTo>
                  <a:lnTo>
                    <a:pt x="31534" y="222262"/>
                  </a:lnTo>
                  <a:lnTo>
                    <a:pt x="27724" y="222351"/>
                  </a:lnTo>
                  <a:lnTo>
                    <a:pt x="19824" y="221894"/>
                  </a:lnTo>
                  <a:lnTo>
                    <a:pt x="12852" y="220510"/>
                  </a:lnTo>
                  <a:lnTo>
                    <a:pt x="6858" y="218147"/>
                  </a:lnTo>
                  <a:lnTo>
                    <a:pt x="1866" y="214782"/>
                  </a:lnTo>
                  <a:lnTo>
                    <a:pt x="0" y="222224"/>
                  </a:lnTo>
                  <a:lnTo>
                    <a:pt x="2819" y="227368"/>
                  </a:lnTo>
                  <a:lnTo>
                    <a:pt x="8763" y="230365"/>
                  </a:lnTo>
                  <a:lnTo>
                    <a:pt x="16230" y="231330"/>
                  </a:lnTo>
                  <a:lnTo>
                    <a:pt x="24460" y="231330"/>
                  </a:lnTo>
                  <a:lnTo>
                    <a:pt x="32524" y="228066"/>
                  </a:lnTo>
                  <a:close/>
                </a:path>
                <a:path extrusionOk="0" h="279400" w="10579735">
                  <a:moveTo>
                    <a:pt x="473506" y="7480"/>
                  </a:moveTo>
                  <a:lnTo>
                    <a:pt x="451281" y="7480"/>
                  </a:lnTo>
                  <a:lnTo>
                    <a:pt x="451281" y="22364"/>
                  </a:lnTo>
                  <a:lnTo>
                    <a:pt x="473506" y="22364"/>
                  </a:lnTo>
                  <a:lnTo>
                    <a:pt x="473506" y="7480"/>
                  </a:lnTo>
                  <a:close/>
                </a:path>
                <a:path extrusionOk="0" h="279400" w="10579735">
                  <a:moveTo>
                    <a:pt x="683120" y="153670"/>
                  </a:moveTo>
                  <a:lnTo>
                    <a:pt x="679780" y="140677"/>
                  </a:lnTo>
                  <a:lnTo>
                    <a:pt x="666115" y="141871"/>
                  </a:lnTo>
                  <a:lnTo>
                    <a:pt x="653935" y="144500"/>
                  </a:lnTo>
                  <a:lnTo>
                    <a:pt x="643597" y="148971"/>
                  </a:lnTo>
                  <a:lnTo>
                    <a:pt x="635482" y="155663"/>
                  </a:lnTo>
                  <a:lnTo>
                    <a:pt x="637590" y="155016"/>
                  </a:lnTo>
                  <a:lnTo>
                    <a:pt x="640105" y="154787"/>
                  </a:lnTo>
                  <a:lnTo>
                    <a:pt x="646582" y="154787"/>
                  </a:lnTo>
                  <a:lnTo>
                    <a:pt x="663181" y="156514"/>
                  </a:lnTo>
                  <a:lnTo>
                    <a:pt x="676427" y="156514"/>
                  </a:lnTo>
                  <a:lnTo>
                    <a:pt x="683120" y="153670"/>
                  </a:lnTo>
                  <a:close/>
                </a:path>
                <a:path extrusionOk="0" h="279400" w="10579735">
                  <a:moveTo>
                    <a:pt x="745972" y="74079"/>
                  </a:moveTo>
                  <a:lnTo>
                    <a:pt x="743724" y="65430"/>
                  </a:lnTo>
                  <a:lnTo>
                    <a:pt x="737323" y="58826"/>
                  </a:lnTo>
                  <a:lnTo>
                    <a:pt x="728459" y="54610"/>
                  </a:lnTo>
                  <a:lnTo>
                    <a:pt x="718781" y="53124"/>
                  </a:lnTo>
                  <a:lnTo>
                    <a:pt x="709879" y="53124"/>
                  </a:lnTo>
                  <a:lnTo>
                    <a:pt x="702106" y="57188"/>
                  </a:lnTo>
                  <a:lnTo>
                    <a:pt x="701649" y="66598"/>
                  </a:lnTo>
                  <a:lnTo>
                    <a:pt x="710730" y="66192"/>
                  </a:lnTo>
                  <a:lnTo>
                    <a:pt x="715048" y="66192"/>
                  </a:lnTo>
                  <a:lnTo>
                    <a:pt x="724484" y="66535"/>
                  </a:lnTo>
                  <a:lnTo>
                    <a:pt x="732967" y="67767"/>
                  </a:lnTo>
                  <a:lnTo>
                    <a:pt x="740232" y="70180"/>
                  </a:lnTo>
                  <a:lnTo>
                    <a:pt x="745972" y="74079"/>
                  </a:lnTo>
                  <a:close/>
                </a:path>
                <a:path extrusionOk="0" h="279400" w="10579735">
                  <a:moveTo>
                    <a:pt x="848995" y="259372"/>
                  </a:moveTo>
                  <a:lnTo>
                    <a:pt x="844765" y="255193"/>
                  </a:lnTo>
                  <a:lnTo>
                    <a:pt x="839089" y="252780"/>
                  </a:lnTo>
                  <a:lnTo>
                    <a:pt x="833843" y="252780"/>
                  </a:lnTo>
                  <a:lnTo>
                    <a:pt x="826935" y="252780"/>
                  </a:lnTo>
                  <a:lnTo>
                    <a:pt x="820762" y="256971"/>
                  </a:lnTo>
                  <a:lnTo>
                    <a:pt x="819632" y="266865"/>
                  </a:lnTo>
                  <a:lnTo>
                    <a:pt x="822109" y="266534"/>
                  </a:lnTo>
                  <a:lnTo>
                    <a:pt x="839838" y="266496"/>
                  </a:lnTo>
                  <a:lnTo>
                    <a:pt x="847458" y="266026"/>
                  </a:lnTo>
                  <a:lnTo>
                    <a:pt x="848995" y="259372"/>
                  </a:lnTo>
                  <a:close/>
                </a:path>
                <a:path extrusionOk="0" h="279400" w="10579735">
                  <a:moveTo>
                    <a:pt x="907961" y="133540"/>
                  </a:moveTo>
                  <a:lnTo>
                    <a:pt x="906957" y="124980"/>
                  </a:lnTo>
                  <a:lnTo>
                    <a:pt x="902970" y="118567"/>
                  </a:lnTo>
                  <a:lnTo>
                    <a:pt x="897128" y="114541"/>
                  </a:lnTo>
                  <a:lnTo>
                    <a:pt x="890612" y="113144"/>
                  </a:lnTo>
                  <a:lnTo>
                    <a:pt x="884466" y="113144"/>
                  </a:lnTo>
                  <a:lnTo>
                    <a:pt x="878967" y="117055"/>
                  </a:lnTo>
                  <a:lnTo>
                    <a:pt x="878611" y="125831"/>
                  </a:lnTo>
                  <a:lnTo>
                    <a:pt x="887107" y="127876"/>
                  </a:lnTo>
                  <a:lnTo>
                    <a:pt x="891336" y="134226"/>
                  </a:lnTo>
                  <a:lnTo>
                    <a:pt x="903566" y="134226"/>
                  </a:lnTo>
                  <a:lnTo>
                    <a:pt x="905637" y="134023"/>
                  </a:lnTo>
                  <a:lnTo>
                    <a:pt x="907961" y="133540"/>
                  </a:lnTo>
                  <a:close/>
                </a:path>
                <a:path extrusionOk="0" h="279400" w="10579735">
                  <a:moveTo>
                    <a:pt x="1187945" y="207518"/>
                  </a:moveTo>
                  <a:lnTo>
                    <a:pt x="1178166" y="208788"/>
                  </a:lnTo>
                  <a:lnTo>
                    <a:pt x="1169784" y="211518"/>
                  </a:lnTo>
                  <a:lnTo>
                    <a:pt x="1163154" y="215938"/>
                  </a:lnTo>
                  <a:lnTo>
                    <a:pt x="1158595" y="222262"/>
                  </a:lnTo>
                  <a:lnTo>
                    <a:pt x="1161338" y="222592"/>
                  </a:lnTo>
                  <a:lnTo>
                    <a:pt x="1163916" y="222758"/>
                  </a:lnTo>
                  <a:lnTo>
                    <a:pt x="1166342" y="222758"/>
                  </a:lnTo>
                  <a:lnTo>
                    <a:pt x="1174673" y="221907"/>
                  </a:lnTo>
                  <a:lnTo>
                    <a:pt x="1181176" y="219214"/>
                  </a:lnTo>
                  <a:lnTo>
                    <a:pt x="1185659" y="214490"/>
                  </a:lnTo>
                  <a:lnTo>
                    <a:pt x="1187945" y="207518"/>
                  </a:lnTo>
                  <a:close/>
                </a:path>
                <a:path extrusionOk="0" h="279400" w="10579735">
                  <a:moveTo>
                    <a:pt x="1283690" y="74079"/>
                  </a:moveTo>
                  <a:lnTo>
                    <a:pt x="1280096" y="72364"/>
                  </a:lnTo>
                  <a:lnTo>
                    <a:pt x="1276426" y="71628"/>
                  </a:lnTo>
                  <a:lnTo>
                    <a:pt x="1272933" y="71628"/>
                  </a:lnTo>
                  <a:lnTo>
                    <a:pt x="1261465" y="74447"/>
                  </a:lnTo>
                  <a:lnTo>
                    <a:pt x="1254061" y="81203"/>
                  </a:lnTo>
                  <a:lnTo>
                    <a:pt x="1253261" y="89382"/>
                  </a:lnTo>
                  <a:lnTo>
                    <a:pt x="1261592" y="96443"/>
                  </a:lnTo>
                  <a:lnTo>
                    <a:pt x="1263967" y="87668"/>
                  </a:lnTo>
                  <a:lnTo>
                    <a:pt x="1271485" y="84048"/>
                  </a:lnTo>
                  <a:lnTo>
                    <a:pt x="1279575" y="81038"/>
                  </a:lnTo>
                  <a:lnTo>
                    <a:pt x="1283690" y="74079"/>
                  </a:lnTo>
                  <a:close/>
                </a:path>
                <a:path extrusionOk="0" h="279400" w="10579735">
                  <a:moveTo>
                    <a:pt x="1290916" y="140690"/>
                  </a:moveTo>
                  <a:lnTo>
                    <a:pt x="1288237" y="140360"/>
                  </a:lnTo>
                  <a:lnTo>
                    <a:pt x="1285697" y="140182"/>
                  </a:lnTo>
                  <a:lnTo>
                    <a:pt x="1283322" y="140182"/>
                  </a:lnTo>
                  <a:lnTo>
                    <a:pt x="1274914" y="141071"/>
                  </a:lnTo>
                  <a:lnTo>
                    <a:pt x="1268361" y="143865"/>
                  </a:lnTo>
                  <a:lnTo>
                    <a:pt x="1263853" y="148678"/>
                  </a:lnTo>
                  <a:lnTo>
                    <a:pt x="1261592" y="155663"/>
                  </a:lnTo>
                  <a:lnTo>
                    <a:pt x="1264323" y="156006"/>
                  </a:lnTo>
                  <a:lnTo>
                    <a:pt x="1266901" y="156184"/>
                  </a:lnTo>
                  <a:lnTo>
                    <a:pt x="1269301" y="156184"/>
                  </a:lnTo>
                  <a:lnTo>
                    <a:pt x="1277670" y="155282"/>
                  </a:lnTo>
                  <a:lnTo>
                    <a:pt x="1284185" y="152514"/>
                  </a:lnTo>
                  <a:lnTo>
                    <a:pt x="1288669" y="147701"/>
                  </a:lnTo>
                  <a:lnTo>
                    <a:pt x="1290916" y="140690"/>
                  </a:lnTo>
                  <a:close/>
                </a:path>
                <a:path extrusionOk="0" h="279400" w="10579735">
                  <a:moveTo>
                    <a:pt x="1379575" y="74079"/>
                  </a:moveTo>
                  <a:lnTo>
                    <a:pt x="1357452" y="74079"/>
                  </a:lnTo>
                  <a:lnTo>
                    <a:pt x="1357452" y="88823"/>
                  </a:lnTo>
                  <a:lnTo>
                    <a:pt x="1379575" y="88823"/>
                  </a:lnTo>
                  <a:lnTo>
                    <a:pt x="1379575" y="74079"/>
                  </a:lnTo>
                  <a:close/>
                </a:path>
                <a:path extrusionOk="0" h="279400" w="10579735">
                  <a:moveTo>
                    <a:pt x="1453222" y="162915"/>
                  </a:moveTo>
                  <a:lnTo>
                    <a:pt x="1451419" y="163360"/>
                  </a:lnTo>
                  <a:lnTo>
                    <a:pt x="1449349" y="163525"/>
                  </a:lnTo>
                  <a:lnTo>
                    <a:pt x="1444028" y="163525"/>
                  </a:lnTo>
                  <a:lnTo>
                    <a:pt x="1430489" y="162255"/>
                  </a:lnTo>
                  <a:lnTo>
                    <a:pt x="1427441" y="162255"/>
                  </a:lnTo>
                  <a:lnTo>
                    <a:pt x="1418678" y="162255"/>
                  </a:lnTo>
                  <a:lnTo>
                    <a:pt x="1412557" y="164871"/>
                  </a:lnTo>
                  <a:lnTo>
                    <a:pt x="1416405" y="177673"/>
                  </a:lnTo>
                  <a:lnTo>
                    <a:pt x="1419821" y="177838"/>
                  </a:lnTo>
                  <a:lnTo>
                    <a:pt x="1421460" y="177838"/>
                  </a:lnTo>
                  <a:lnTo>
                    <a:pt x="1432102" y="176923"/>
                  </a:lnTo>
                  <a:lnTo>
                    <a:pt x="1440967" y="174129"/>
                  </a:lnTo>
                  <a:lnTo>
                    <a:pt x="1448003" y="169468"/>
                  </a:lnTo>
                  <a:lnTo>
                    <a:pt x="1453222" y="162915"/>
                  </a:lnTo>
                  <a:close/>
                </a:path>
                <a:path extrusionOk="0" h="279400" w="10579735">
                  <a:moveTo>
                    <a:pt x="1548714" y="251764"/>
                  </a:moveTo>
                  <a:lnTo>
                    <a:pt x="1532394" y="253847"/>
                  </a:lnTo>
                  <a:lnTo>
                    <a:pt x="1517281" y="257187"/>
                  </a:lnTo>
                  <a:lnTo>
                    <a:pt x="1505026" y="263372"/>
                  </a:lnTo>
                  <a:lnTo>
                    <a:pt x="1497266" y="274002"/>
                  </a:lnTo>
                  <a:lnTo>
                    <a:pt x="1500759" y="277774"/>
                  </a:lnTo>
                  <a:lnTo>
                    <a:pt x="1503718" y="279069"/>
                  </a:lnTo>
                  <a:lnTo>
                    <a:pt x="1509966" y="279069"/>
                  </a:lnTo>
                  <a:lnTo>
                    <a:pt x="1513243" y="277520"/>
                  </a:lnTo>
                  <a:lnTo>
                    <a:pt x="1521218" y="274408"/>
                  </a:lnTo>
                  <a:lnTo>
                    <a:pt x="1525930" y="272859"/>
                  </a:lnTo>
                  <a:lnTo>
                    <a:pt x="1534871" y="272859"/>
                  </a:lnTo>
                  <a:lnTo>
                    <a:pt x="1538008" y="273189"/>
                  </a:lnTo>
                  <a:lnTo>
                    <a:pt x="1541526" y="274002"/>
                  </a:lnTo>
                  <a:lnTo>
                    <a:pt x="1541259" y="263867"/>
                  </a:lnTo>
                  <a:lnTo>
                    <a:pt x="1548714" y="251764"/>
                  </a:lnTo>
                  <a:close/>
                </a:path>
                <a:path extrusionOk="0" h="279400" w="10579735">
                  <a:moveTo>
                    <a:pt x="1576654" y="65468"/>
                  </a:moveTo>
                  <a:lnTo>
                    <a:pt x="1570875" y="59334"/>
                  </a:lnTo>
                  <a:lnTo>
                    <a:pt x="1561007" y="65328"/>
                  </a:lnTo>
                  <a:lnTo>
                    <a:pt x="1558607" y="69672"/>
                  </a:lnTo>
                  <a:lnTo>
                    <a:pt x="1561299" y="72313"/>
                  </a:lnTo>
                  <a:lnTo>
                    <a:pt x="1566773" y="73202"/>
                  </a:lnTo>
                  <a:lnTo>
                    <a:pt x="1572488" y="72364"/>
                  </a:lnTo>
                  <a:lnTo>
                    <a:pt x="1576489" y="69799"/>
                  </a:lnTo>
                  <a:lnTo>
                    <a:pt x="1576654" y="65468"/>
                  </a:lnTo>
                  <a:close/>
                </a:path>
                <a:path extrusionOk="0" h="279400" w="10579735">
                  <a:moveTo>
                    <a:pt x="1585569" y="162928"/>
                  </a:moveTo>
                  <a:lnTo>
                    <a:pt x="1572133" y="166128"/>
                  </a:lnTo>
                  <a:lnTo>
                    <a:pt x="1560042" y="170675"/>
                  </a:lnTo>
                  <a:lnTo>
                    <a:pt x="1551495" y="178816"/>
                  </a:lnTo>
                  <a:lnTo>
                    <a:pt x="1548714" y="192773"/>
                  </a:lnTo>
                  <a:lnTo>
                    <a:pt x="1562417" y="189649"/>
                  </a:lnTo>
                  <a:lnTo>
                    <a:pt x="1571904" y="182384"/>
                  </a:lnTo>
                  <a:lnTo>
                    <a:pt x="1579003" y="172859"/>
                  </a:lnTo>
                  <a:lnTo>
                    <a:pt x="1585569" y="162928"/>
                  </a:lnTo>
                  <a:close/>
                </a:path>
                <a:path extrusionOk="0" h="279400" w="10579735">
                  <a:moveTo>
                    <a:pt x="1593037" y="237020"/>
                  </a:moveTo>
                  <a:lnTo>
                    <a:pt x="1584020" y="234442"/>
                  </a:lnTo>
                  <a:lnTo>
                    <a:pt x="1575904" y="231902"/>
                  </a:lnTo>
                  <a:lnTo>
                    <a:pt x="1568767" y="231902"/>
                  </a:lnTo>
                  <a:lnTo>
                    <a:pt x="1560880" y="231902"/>
                  </a:lnTo>
                  <a:lnTo>
                    <a:pt x="1554175" y="235013"/>
                  </a:lnTo>
                  <a:lnTo>
                    <a:pt x="1548726" y="244627"/>
                  </a:lnTo>
                  <a:lnTo>
                    <a:pt x="1553070" y="249262"/>
                  </a:lnTo>
                  <a:lnTo>
                    <a:pt x="1562722" y="252310"/>
                  </a:lnTo>
                  <a:lnTo>
                    <a:pt x="1571904" y="252310"/>
                  </a:lnTo>
                  <a:lnTo>
                    <a:pt x="1579791" y="251460"/>
                  </a:lnTo>
                  <a:lnTo>
                    <a:pt x="1586547" y="248793"/>
                  </a:lnTo>
                  <a:lnTo>
                    <a:pt x="1591259" y="244055"/>
                  </a:lnTo>
                  <a:lnTo>
                    <a:pt x="1593037" y="237020"/>
                  </a:lnTo>
                  <a:close/>
                </a:path>
                <a:path extrusionOk="0" h="279400" w="10579735">
                  <a:moveTo>
                    <a:pt x="1751761" y="79603"/>
                  </a:moveTo>
                  <a:lnTo>
                    <a:pt x="1747850" y="66598"/>
                  </a:lnTo>
                  <a:lnTo>
                    <a:pt x="1743646" y="66484"/>
                  </a:lnTo>
                  <a:lnTo>
                    <a:pt x="1732584" y="67424"/>
                  </a:lnTo>
                  <a:lnTo>
                    <a:pt x="1723504" y="70269"/>
                  </a:lnTo>
                  <a:lnTo>
                    <a:pt x="1716354" y="75006"/>
                  </a:lnTo>
                  <a:lnTo>
                    <a:pt x="1711096" y="81686"/>
                  </a:lnTo>
                  <a:lnTo>
                    <a:pt x="1712912" y="81229"/>
                  </a:lnTo>
                  <a:lnTo>
                    <a:pt x="1715020" y="81064"/>
                  </a:lnTo>
                  <a:lnTo>
                    <a:pt x="1720265" y="81064"/>
                  </a:lnTo>
                  <a:lnTo>
                    <a:pt x="1733283" y="82194"/>
                  </a:lnTo>
                  <a:lnTo>
                    <a:pt x="1745297" y="82194"/>
                  </a:lnTo>
                  <a:lnTo>
                    <a:pt x="1751761" y="79603"/>
                  </a:lnTo>
                  <a:close/>
                </a:path>
                <a:path extrusionOk="0" h="279400" w="10579735">
                  <a:moveTo>
                    <a:pt x="1843366" y="88836"/>
                  </a:moveTo>
                  <a:lnTo>
                    <a:pt x="1840877" y="89179"/>
                  </a:lnTo>
                  <a:lnTo>
                    <a:pt x="1823224" y="89217"/>
                  </a:lnTo>
                  <a:lnTo>
                    <a:pt x="1815566" y="89687"/>
                  </a:lnTo>
                  <a:lnTo>
                    <a:pt x="1814017" y="96443"/>
                  </a:lnTo>
                  <a:lnTo>
                    <a:pt x="1818208" y="100507"/>
                  </a:lnTo>
                  <a:lnTo>
                    <a:pt x="1823847" y="102857"/>
                  </a:lnTo>
                  <a:lnTo>
                    <a:pt x="1836000" y="102857"/>
                  </a:lnTo>
                  <a:lnTo>
                    <a:pt x="1842211" y="98691"/>
                  </a:lnTo>
                  <a:lnTo>
                    <a:pt x="1843366" y="88836"/>
                  </a:lnTo>
                  <a:close/>
                </a:path>
                <a:path extrusionOk="0" h="279400" w="10579735">
                  <a:moveTo>
                    <a:pt x="1887677" y="251752"/>
                  </a:moveTo>
                  <a:lnTo>
                    <a:pt x="1884883" y="251853"/>
                  </a:lnTo>
                  <a:lnTo>
                    <a:pt x="1883537" y="251853"/>
                  </a:lnTo>
                  <a:lnTo>
                    <a:pt x="1875853" y="251447"/>
                  </a:lnTo>
                  <a:lnTo>
                    <a:pt x="1869008" y="250164"/>
                  </a:lnTo>
                  <a:lnTo>
                    <a:pt x="1863140" y="247916"/>
                  </a:lnTo>
                  <a:lnTo>
                    <a:pt x="1858340" y="244614"/>
                  </a:lnTo>
                  <a:lnTo>
                    <a:pt x="1858340" y="274002"/>
                  </a:lnTo>
                  <a:lnTo>
                    <a:pt x="1860308" y="274129"/>
                  </a:lnTo>
                  <a:lnTo>
                    <a:pt x="1861235" y="274129"/>
                  </a:lnTo>
                  <a:lnTo>
                    <a:pt x="1871294" y="272110"/>
                  </a:lnTo>
                  <a:lnTo>
                    <a:pt x="1878228" y="266865"/>
                  </a:lnTo>
                  <a:lnTo>
                    <a:pt x="1883283" y="259664"/>
                  </a:lnTo>
                  <a:lnTo>
                    <a:pt x="1887677" y="251752"/>
                  </a:lnTo>
                  <a:close/>
                </a:path>
                <a:path extrusionOk="0" h="279400" w="10579735">
                  <a:moveTo>
                    <a:pt x="1902371" y="222262"/>
                  </a:moveTo>
                  <a:lnTo>
                    <a:pt x="1899602" y="220776"/>
                  </a:lnTo>
                  <a:lnTo>
                    <a:pt x="1888553" y="213487"/>
                  </a:lnTo>
                  <a:lnTo>
                    <a:pt x="1880819" y="213487"/>
                  </a:lnTo>
                  <a:lnTo>
                    <a:pt x="1876577" y="213487"/>
                  </a:lnTo>
                  <a:lnTo>
                    <a:pt x="1873326" y="215684"/>
                  </a:lnTo>
                  <a:lnTo>
                    <a:pt x="1873008" y="222262"/>
                  </a:lnTo>
                  <a:lnTo>
                    <a:pt x="1874494" y="221500"/>
                  </a:lnTo>
                  <a:lnTo>
                    <a:pt x="1875955" y="221183"/>
                  </a:lnTo>
                  <a:lnTo>
                    <a:pt x="1881289" y="221183"/>
                  </a:lnTo>
                  <a:lnTo>
                    <a:pt x="1884908" y="223596"/>
                  </a:lnTo>
                  <a:lnTo>
                    <a:pt x="1891436" y="228422"/>
                  </a:lnTo>
                  <a:lnTo>
                    <a:pt x="1894332" y="230835"/>
                  </a:lnTo>
                  <a:lnTo>
                    <a:pt x="1899069" y="230835"/>
                  </a:lnTo>
                  <a:lnTo>
                    <a:pt x="1900974" y="228663"/>
                  </a:lnTo>
                  <a:lnTo>
                    <a:pt x="1902371" y="222262"/>
                  </a:lnTo>
                  <a:close/>
                </a:path>
                <a:path extrusionOk="0" h="279400" w="10579735">
                  <a:moveTo>
                    <a:pt x="2107450" y="238150"/>
                  </a:moveTo>
                  <a:lnTo>
                    <a:pt x="2101227" y="229768"/>
                  </a:lnTo>
                  <a:lnTo>
                    <a:pt x="2097227" y="240347"/>
                  </a:lnTo>
                  <a:lnTo>
                    <a:pt x="2085327" y="243090"/>
                  </a:lnTo>
                  <a:lnTo>
                    <a:pt x="2074037" y="246570"/>
                  </a:lnTo>
                  <a:lnTo>
                    <a:pt x="2071839" y="259372"/>
                  </a:lnTo>
                  <a:lnTo>
                    <a:pt x="2074138" y="260045"/>
                  </a:lnTo>
                  <a:lnTo>
                    <a:pt x="2076488" y="260350"/>
                  </a:lnTo>
                  <a:lnTo>
                    <a:pt x="2078824" y="260350"/>
                  </a:lnTo>
                  <a:lnTo>
                    <a:pt x="2093010" y="256768"/>
                  </a:lnTo>
                  <a:lnTo>
                    <a:pt x="2103640" y="248259"/>
                  </a:lnTo>
                  <a:lnTo>
                    <a:pt x="2107450" y="238150"/>
                  </a:lnTo>
                  <a:close/>
                </a:path>
                <a:path extrusionOk="0" h="279400" w="10579735">
                  <a:moveTo>
                    <a:pt x="2395855" y="192760"/>
                  </a:moveTo>
                  <a:lnTo>
                    <a:pt x="2390063" y="191046"/>
                  </a:lnTo>
                  <a:lnTo>
                    <a:pt x="2387219" y="186436"/>
                  </a:lnTo>
                  <a:lnTo>
                    <a:pt x="2388692" y="177673"/>
                  </a:lnTo>
                  <a:lnTo>
                    <a:pt x="2375433" y="181140"/>
                  </a:lnTo>
                  <a:lnTo>
                    <a:pt x="2361971" y="184365"/>
                  </a:lnTo>
                  <a:lnTo>
                    <a:pt x="2350782" y="189839"/>
                  </a:lnTo>
                  <a:lnTo>
                    <a:pt x="2344343" y="200037"/>
                  </a:lnTo>
                  <a:lnTo>
                    <a:pt x="2351722" y="202742"/>
                  </a:lnTo>
                  <a:lnTo>
                    <a:pt x="2358999" y="204825"/>
                  </a:lnTo>
                  <a:lnTo>
                    <a:pt x="2366048" y="206184"/>
                  </a:lnTo>
                  <a:lnTo>
                    <a:pt x="2372728" y="206667"/>
                  </a:lnTo>
                  <a:lnTo>
                    <a:pt x="2380056" y="205917"/>
                  </a:lnTo>
                  <a:lnTo>
                    <a:pt x="2386495" y="203492"/>
                  </a:lnTo>
                  <a:lnTo>
                    <a:pt x="2391829" y="199186"/>
                  </a:lnTo>
                  <a:lnTo>
                    <a:pt x="2395855" y="192760"/>
                  </a:lnTo>
                  <a:close/>
                </a:path>
                <a:path extrusionOk="0" h="279400" w="10579735">
                  <a:moveTo>
                    <a:pt x="2543149" y="81699"/>
                  </a:moveTo>
                  <a:lnTo>
                    <a:pt x="2541651" y="81902"/>
                  </a:lnTo>
                  <a:lnTo>
                    <a:pt x="2540266" y="82003"/>
                  </a:lnTo>
                  <a:lnTo>
                    <a:pt x="2529230" y="82003"/>
                  </a:lnTo>
                  <a:lnTo>
                    <a:pt x="2513419" y="58966"/>
                  </a:lnTo>
                  <a:lnTo>
                    <a:pt x="2503690" y="58966"/>
                  </a:lnTo>
                  <a:lnTo>
                    <a:pt x="2502293" y="58966"/>
                  </a:lnTo>
                  <a:lnTo>
                    <a:pt x="2500782" y="59080"/>
                  </a:lnTo>
                  <a:lnTo>
                    <a:pt x="2499144" y="59334"/>
                  </a:lnTo>
                  <a:lnTo>
                    <a:pt x="2501912" y="71628"/>
                  </a:lnTo>
                  <a:lnTo>
                    <a:pt x="2509634" y="82575"/>
                  </a:lnTo>
                  <a:lnTo>
                    <a:pt x="2519984" y="90436"/>
                  </a:lnTo>
                  <a:lnTo>
                    <a:pt x="2530652" y="93446"/>
                  </a:lnTo>
                  <a:lnTo>
                    <a:pt x="2536533" y="93446"/>
                  </a:lnTo>
                  <a:lnTo>
                    <a:pt x="2541397" y="90055"/>
                  </a:lnTo>
                  <a:lnTo>
                    <a:pt x="2543149" y="81699"/>
                  </a:lnTo>
                  <a:close/>
                </a:path>
                <a:path extrusionOk="0" h="279400" w="10579735">
                  <a:moveTo>
                    <a:pt x="2573274" y="258559"/>
                  </a:moveTo>
                  <a:lnTo>
                    <a:pt x="2572766" y="251764"/>
                  </a:lnTo>
                  <a:lnTo>
                    <a:pt x="2571140" y="252387"/>
                  </a:lnTo>
                  <a:lnTo>
                    <a:pt x="2569121" y="252615"/>
                  </a:lnTo>
                  <a:lnTo>
                    <a:pt x="2563711" y="252615"/>
                  </a:lnTo>
                  <a:lnTo>
                    <a:pt x="2549283" y="250825"/>
                  </a:lnTo>
                  <a:lnTo>
                    <a:pt x="2546108" y="250825"/>
                  </a:lnTo>
                  <a:lnTo>
                    <a:pt x="2539885" y="250825"/>
                  </a:lnTo>
                  <a:lnTo>
                    <a:pt x="2535377" y="252552"/>
                  </a:lnTo>
                  <a:lnTo>
                    <a:pt x="2536012" y="259372"/>
                  </a:lnTo>
                  <a:lnTo>
                    <a:pt x="2537650" y="258724"/>
                  </a:lnTo>
                  <a:lnTo>
                    <a:pt x="2539708" y="258495"/>
                  </a:lnTo>
                  <a:lnTo>
                    <a:pt x="2545130" y="258495"/>
                  </a:lnTo>
                  <a:lnTo>
                    <a:pt x="2559456" y="260273"/>
                  </a:lnTo>
                  <a:lnTo>
                    <a:pt x="2568778" y="260273"/>
                  </a:lnTo>
                  <a:lnTo>
                    <a:pt x="2573274" y="258559"/>
                  </a:lnTo>
                  <a:close/>
                </a:path>
                <a:path extrusionOk="0" h="279400" w="10579735">
                  <a:moveTo>
                    <a:pt x="2587510" y="74079"/>
                  </a:moveTo>
                  <a:lnTo>
                    <a:pt x="2574709" y="77863"/>
                  </a:lnTo>
                  <a:lnTo>
                    <a:pt x="2563469" y="83172"/>
                  </a:lnTo>
                  <a:lnTo>
                    <a:pt x="2555024" y="91313"/>
                  </a:lnTo>
                  <a:lnTo>
                    <a:pt x="2550604" y="103581"/>
                  </a:lnTo>
                  <a:lnTo>
                    <a:pt x="2564815" y="101257"/>
                  </a:lnTo>
                  <a:lnTo>
                    <a:pt x="2575102" y="94919"/>
                  </a:lnTo>
                  <a:lnTo>
                    <a:pt x="2582380" y="85547"/>
                  </a:lnTo>
                  <a:lnTo>
                    <a:pt x="2587510" y="74079"/>
                  </a:lnTo>
                  <a:close/>
                </a:path>
                <a:path extrusionOk="0" h="279400" w="10579735">
                  <a:moveTo>
                    <a:pt x="2631808" y="155663"/>
                  </a:moveTo>
                  <a:lnTo>
                    <a:pt x="2630259" y="156451"/>
                  </a:lnTo>
                  <a:lnTo>
                    <a:pt x="2628735" y="156781"/>
                  </a:lnTo>
                  <a:lnTo>
                    <a:pt x="2623299" y="156781"/>
                  </a:lnTo>
                  <a:lnTo>
                    <a:pt x="2619629" y="154393"/>
                  </a:lnTo>
                  <a:lnTo>
                    <a:pt x="2613063" y="149606"/>
                  </a:lnTo>
                  <a:lnTo>
                    <a:pt x="2610154" y="147218"/>
                  </a:lnTo>
                  <a:lnTo>
                    <a:pt x="2607729" y="147218"/>
                  </a:lnTo>
                  <a:lnTo>
                    <a:pt x="2605430" y="147218"/>
                  </a:lnTo>
                  <a:lnTo>
                    <a:pt x="2603550" y="149352"/>
                  </a:lnTo>
                  <a:lnTo>
                    <a:pt x="2602179" y="155663"/>
                  </a:lnTo>
                  <a:lnTo>
                    <a:pt x="2605125" y="157010"/>
                  </a:lnTo>
                  <a:lnTo>
                    <a:pt x="2616162" y="164287"/>
                  </a:lnTo>
                  <a:lnTo>
                    <a:pt x="2628138" y="164287"/>
                  </a:lnTo>
                  <a:lnTo>
                    <a:pt x="2631389" y="162128"/>
                  </a:lnTo>
                  <a:lnTo>
                    <a:pt x="2631808" y="155663"/>
                  </a:lnTo>
                  <a:close/>
                </a:path>
                <a:path extrusionOk="0" h="279400" w="10579735">
                  <a:moveTo>
                    <a:pt x="2640126" y="108889"/>
                  </a:moveTo>
                  <a:lnTo>
                    <a:pt x="2638920" y="94538"/>
                  </a:lnTo>
                  <a:lnTo>
                    <a:pt x="2629192" y="88188"/>
                  </a:lnTo>
                  <a:lnTo>
                    <a:pt x="2627731" y="88188"/>
                  </a:lnTo>
                  <a:lnTo>
                    <a:pt x="2626106" y="88392"/>
                  </a:lnTo>
                  <a:lnTo>
                    <a:pt x="2624302" y="88836"/>
                  </a:lnTo>
                  <a:lnTo>
                    <a:pt x="2620391" y="97650"/>
                  </a:lnTo>
                  <a:lnTo>
                    <a:pt x="2620949" y="110197"/>
                  </a:lnTo>
                  <a:lnTo>
                    <a:pt x="2625064" y="123228"/>
                  </a:lnTo>
                  <a:lnTo>
                    <a:pt x="2631821" y="133540"/>
                  </a:lnTo>
                  <a:lnTo>
                    <a:pt x="2636507" y="124231"/>
                  </a:lnTo>
                  <a:lnTo>
                    <a:pt x="2640126" y="108889"/>
                  </a:lnTo>
                  <a:close/>
                </a:path>
                <a:path extrusionOk="0" h="279400" w="10579735">
                  <a:moveTo>
                    <a:pt x="2911475" y="96443"/>
                  </a:moveTo>
                  <a:lnTo>
                    <a:pt x="2888030" y="102387"/>
                  </a:lnTo>
                  <a:lnTo>
                    <a:pt x="2866834" y="110629"/>
                  </a:lnTo>
                  <a:lnTo>
                    <a:pt x="2847733" y="121056"/>
                  </a:lnTo>
                  <a:lnTo>
                    <a:pt x="2830588" y="133540"/>
                  </a:lnTo>
                  <a:lnTo>
                    <a:pt x="2841561" y="142189"/>
                  </a:lnTo>
                  <a:lnTo>
                    <a:pt x="2837789" y="155663"/>
                  </a:lnTo>
                  <a:lnTo>
                    <a:pt x="2842209" y="156235"/>
                  </a:lnTo>
                  <a:lnTo>
                    <a:pt x="2846336" y="156502"/>
                  </a:lnTo>
                  <a:lnTo>
                    <a:pt x="2850184" y="156502"/>
                  </a:lnTo>
                  <a:lnTo>
                    <a:pt x="2875483" y="151396"/>
                  </a:lnTo>
                  <a:lnTo>
                    <a:pt x="2892310" y="137871"/>
                  </a:lnTo>
                  <a:lnTo>
                    <a:pt x="2903397" y="118656"/>
                  </a:lnTo>
                  <a:lnTo>
                    <a:pt x="2911475" y="96443"/>
                  </a:lnTo>
                  <a:close/>
                </a:path>
                <a:path extrusionOk="0" h="279400" w="10579735">
                  <a:moveTo>
                    <a:pt x="2926410" y="74079"/>
                  </a:moveTo>
                  <a:lnTo>
                    <a:pt x="2924467" y="58775"/>
                  </a:lnTo>
                  <a:lnTo>
                    <a:pt x="2915945" y="58775"/>
                  </a:lnTo>
                  <a:lnTo>
                    <a:pt x="2914650" y="58775"/>
                  </a:lnTo>
                  <a:lnTo>
                    <a:pt x="2913164" y="58953"/>
                  </a:lnTo>
                  <a:lnTo>
                    <a:pt x="2911487" y="59334"/>
                  </a:lnTo>
                  <a:lnTo>
                    <a:pt x="2911919" y="66319"/>
                  </a:lnTo>
                  <a:lnTo>
                    <a:pt x="2912402" y="73240"/>
                  </a:lnTo>
                  <a:lnTo>
                    <a:pt x="2914294" y="78790"/>
                  </a:lnTo>
                  <a:lnTo>
                    <a:pt x="2918942" y="81686"/>
                  </a:lnTo>
                  <a:lnTo>
                    <a:pt x="2919946" y="73825"/>
                  </a:lnTo>
                  <a:lnTo>
                    <a:pt x="2924873" y="73825"/>
                  </a:lnTo>
                  <a:lnTo>
                    <a:pt x="2925584" y="73901"/>
                  </a:lnTo>
                  <a:lnTo>
                    <a:pt x="2926410" y="74079"/>
                  </a:lnTo>
                  <a:close/>
                </a:path>
                <a:path extrusionOk="0" h="279400" w="10579735">
                  <a:moveTo>
                    <a:pt x="3125203" y="155676"/>
                  </a:moveTo>
                  <a:lnTo>
                    <a:pt x="3123260" y="155829"/>
                  </a:lnTo>
                  <a:lnTo>
                    <a:pt x="3116884" y="155829"/>
                  </a:lnTo>
                  <a:lnTo>
                    <a:pt x="3102889" y="148221"/>
                  </a:lnTo>
                  <a:lnTo>
                    <a:pt x="3097517" y="148221"/>
                  </a:lnTo>
                  <a:lnTo>
                    <a:pt x="3095612" y="148297"/>
                  </a:lnTo>
                  <a:lnTo>
                    <a:pt x="3095612" y="170548"/>
                  </a:lnTo>
                  <a:lnTo>
                    <a:pt x="3105391" y="169075"/>
                  </a:lnTo>
                  <a:lnTo>
                    <a:pt x="3113773" y="166344"/>
                  </a:lnTo>
                  <a:lnTo>
                    <a:pt x="3120466" y="162001"/>
                  </a:lnTo>
                  <a:lnTo>
                    <a:pt x="3125203" y="155676"/>
                  </a:lnTo>
                  <a:close/>
                </a:path>
                <a:path extrusionOk="0" h="279400" w="10579735">
                  <a:moveTo>
                    <a:pt x="3294735" y="185293"/>
                  </a:moveTo>
                  <a:lnTo>
                    <a:pt x="3288131" y="178904"/>
                  </a:lnTo>
                  <a:lnTo>
                    <a:pt x="3281972" y="172110"/>
                  </a:lnTo>
                  <a:lnTo>
                    <a:pt x="3274796" y="166319"/>
                  </a:lnTo>
                  <a:lnTo>
                    <a:pt x="3265119" y="162928"/>
                  </a:lnTo>
                  <a:lnTo>
                    <a:pt x="3263963" y="174307"/>
                  </a:lnTo>
                  <a:lnTo>
                    <a:pt x="3268522" y="183489"/>
                  </a:lnTo>
                  <a:lnTo>
                    <a:pt x="3276371" y="189636"/>
                  </a:lnTo>
                  <a:lnTo>
                    <a:pt x="3285083" y="191884"/>
                  </a:lnTo>
                  <a:lnTo>
                    <a:pt x="3289503" y="191884"/>
                  </a:lnTo>
                  <a:lnTo>
                    <a:pt x="3293262" y="189877"/>
                  </a:lnTo>
                  <a:lnTo>
                    <a:pt x="3294735" y="185293"/>
                  </a:lnTo>
                  <a:close/>
                </a:path>
                <a:path extrusionOk="0" h="279400" w="10579735">
                  <a:moveTo>
                    <a:pt x="3508222" y="229768"/>
                  </a:moveTo>
                  <a:lnTo>
                    <a:pt x="3506139" y="229374"/>
                  </a:lnTo>
                  <a:lnTo>
                    <a:pt x="3504273" y="229184"/>
                  </a:lnTo>
                  <a:lnTo>
                    <a:pt x="3502583" y="229184"/>
                  </a:lnTo>
                  <a:lnTo>
                    <a:pt x="3491674" y="233603"/>
                  </a:lnTo>
                  <a:lnTo>
                    <a:pt x="3486848" y="244119"/>
                  </a:lnTo>
                  <a:lnTo>
                    <a:pt x="3483965" y="256578"/>
                  </a:lnTo>
                  <a:lnTo>
                    <a:pt x="3478898" y="266865"/>
                  </a:lnTo>
                  <a:lnTo>
                    <a:pt x="3480689" y="267004"/>
                  </a:lnTo>
                  <a:lnTo>
                    <a:pt x="3487026" y="267004"/>
                  </a:lnTo>
                  <a:lnTo>
                    <a:pt x="3501136" y="259321"/>
                  </a:lnTo>
                  <a:lnTo>
                    <a:pt x="3508222" y="259372"/>
                  </a:lnTo>
                  <a:lnTo>
                    <a:pt x="3506762" y="248183"/>
                  </a:lnTo>
                  <a:lnTo>
                    <a:pt x="3503904" y="242366"/>
                  </a:lnTo>
                  <a:lnTo>
                    <a:pt x="3503218" y="237642"/>
                  </a:lnTo>
                  <a:lnTo>
                    <a:pt x="3508222" y="229768"/>
                  </a:lnTo>
                  <a:close/>
                </a:path>
                <a:path extrusionOk="0" h="279400" w="10579735">
                  <a:moveTo>
                    <a:pt x="3707650" y="184467"/>
                  </a:moveTo>
                  <a:lnTo>
                    <a:pt x="3707053" y="177673"/>
                  </a:lnTo>
                  <a:lnTo>
                    <a:pt x="3705402" y="178320"/>
                  </a:lnTo>
                  <a:lnTo>
                    <a:pt x="3703345" y="178562"/>
                  </a:lnTo>
                  <a:lnTo>
                    <a:pt x="3697909" y="178562"/>
                  </a:lnTo>
                  <a:lnTo>
                    <a:pt x="3683584" y="176771"/>
                  </a:lnTo>
                  <a:lnTo>
                    <a:pt x="3680422" y="176771"/>
                  </a:lnTo>
                  <a:lnTo>
                    <a:pt x="3674237" y="176771"/>
                  </a:lnTo>
                  <a:lnTo>
                    <a:pt x="3669728" y="178485"/>
                  </a:lnTo>
                  <a:lnTo>
                    <a:pt x="3670185" y="185280"/>
                  </a:lnTo>
                  <a:lnTo>
                    <a:pt x="3671836" y="184632"/>
                  </a:lnTo>
                  <a:lnTo>
                    <a:pt x="3673906" y="184404"/>
                  </a:lnTo>
                  <a:lnTo>
                    <a:pt x="3679380" y="184404"/>
                  </a:lnTo>
                  <a:lnTo>
                    <a:pt x="3693820" y="186182"/>
                  </a:lnTo>
                  <a:lnTo>
                    <a:pt x="3703180" y="186182"/>
                  </a:lnTo>
                  <a:lnTo>
                    <a:pt x="3707650" y="184467"/>
                  </a:lnTo>
                  <a:close/>
                </a:path>
                <a:path extrusionOk="0" h="279400" w="10579735">
                  <a:moveTo>
                    <a:pt x="3891216" y="214782"/>
                  </a:moveTo>
                  <a:lnTo>
                    <a:pt x="3869042" y="229768"/>
                  </a:lnTo>
                  <a:lnTo>
                    <a:pt x="3870033" y="229781"/>
                  </a:lnTo>
                  <a:lnTo>
                    <a:pt x="3877983" y="228701"/>
                  </a:lnTo>
                  <a:lnTo>
                    <a:pt x="3883977" y="225640"/>
                  </a:lnTo>
                  <a:lnTo>
                    <a:pt x="3888295" y="220903"/>
                  </a:lnTo>
                  <a:lnTo>
                    <a:pt x="3891216" y="214782"/>
                  </a:lnTo>
                  <a:close/>
                </a:path>
                <a:path extrusionOk="0" h="279400" w="10579735">
                  <a:moveTo>
                    <a:pt x="4193349" y="7480"/>
                  </a:moveTo>
                  <a:lnTo>
                    <a:pt x="4163707" y="7480"/>
                  </a:lnTo>
                  <a:lnTo>
                    <a:pt x="4163707" y="22364"/>
                  </a:lnTo>
                  <a:lnTo>
                    <a:pt x="4193349" y="22364"/>
                  </a:lnTo>
                  <a:lnTo>
                    <a:pt x="4193349" y="7480"/>
                  </a:lnTo>
                  <a:close/>
                </a:path>
                <a:path extrusionOk="0" h="279400" w="10579735">
                  <a:moveTo>
                    <a:pt x="4323740" y="179260"/>
                  </a:moveTo>
                  <a:lnTo>
                    <a:pt x="4318482" y="170535"/>
                  </a:lnTo>
                  <a:lnTo>
                    <a:pt x="4311421" y="178193"/>
                  </a:lnTo>
                  <a:lnTo>
                    <a:pt x="4302176" y="183642"/>
                  </a:lnTo>
                  <a:lnTo>
                    <a:pt x="4293730" y="189915"/>
                  </a:lnTo>
                  <a:lnTo>
                    <a:pt x="4289095" y="200037"/>
                  </a:lnTo>
                  <a:lnTo>
                    <a:pt x="4291127" y="203479"/>
                  </a:lnTo>
                  <a:lnTo>
                    <a:pt x="4294111" y="204914"/>
                  </a:lnTo>
                  <a:lnTo>
                    <a:pt x="4297502" y="204914"/>
                  </a:lnTo>
                  <a:lnTo>
                    <a:pt x="4309072" y="200660"/>
                  </a:lnTo>
                  <a:lnTo>
                    <a:pt x="4319219" y="190703"/>
                  </a:lnTo>
                  <a:lnTo>
                    <a:pt x="4323740" y="179260"/>
                  </a:lnTo>
                  <a:close/>
                </a:path>
                <a:path extrusionOk="0" h="279400" w="10579735">
                  <a:moveTo>
                    <a:pt x="4532020" y="14732"/>
                  </a:moveTo>
                  <a:lnTo>
                    <a:pt x="4530699" y="13423"/>
                  </a:lnTo>
                  <a:lnTo>
                    <a:pt x="4529048" y="12890"/>
                  </a:lnTo>
                  <a:lnTo>
                    <a:pt x="4527232" y="12890"/>
                  </a:lnTo>
                  <a:lnTo>
                    <a:pt x="4520285" y="12890"/>
                  </a:lnTo>
                  <a:lnTo>
                    <a:pt x="4511040" y="20701"/>
                  </a:lnTo>
                  <a:lnTo>
                    <a:pt x="4508182" y="26009"/>
                  </a:lnTo>
                  <a:lnTo>
                    <a:pt x="4509516" y="27406"/>
                  </a:lnTo>
                  <a:lnTo>
                    <a:pt x="4512322" y="27406"/>
                  </a:lnTo>
                  <a:lnTo>
                    <a:pt x="4518888" y="25971"/>
                  </a:lnTo>
                  <a:lnTo>
                    <a:pt x="4526204" y="22504"/>
                  </a:lnTo>
                  <a:lnTo>
                    <a:pt x="4531487" y="18326"/>
                  </a:lnTo>
                  <a:lnTo>
                    <a:pt x="4532020" y="14732"/>
                  </a:lnTo>
                  <a:close/>
                </a:path>
                <a:path extrusionOk="0" h="279400" w="10579735">
                  <a:moveTo>
                    <a:pt x="4789805" y="222262"/>
                  </a:moveTo>
                  <a:lnTo>
                    <a:pt x="4787062" y="221932"/>
                  </a:lnTo>
                  <a:lnTo>
                    <a:pt x="4784471" y="221767"/>
                  </a:lnTo>
                  <a:lnTo>
                    <a:pt x="4782045" y="221767"/>
                  </a:lnTo>
                  <a:lnTo>
                    <a:pt x="4773688" y="222631"/>
                  </a:lnTo>
                  <a:lnTo>
                    <a:pt x="4767186" y="225310"/>
                  </a:lnTo>
                  <a:lnTo>
                    <a:pt x="4762703" y="230047"/>
                  </a:lnTo>
                  <a:lnTo>
                    <a:pt x="4760468" y="237007"/>
                  </a:lnTo>
                  <a:lnTo>
                    <a:pt x="4770221" y="235762"/>
                  </a:lnTo>
                  <a:lnTo>
                    <a:pt x="4778578" y="233057"/>
                  </a:lnTo>
                  <a:lnTo>
                    <a:pt x="4785220" y="228638"/>
                  </a:lnTo>
                  <a:lnTo>
                    <a:pt x="4789805" y="222262"/>
                  </a:lnTo>
                  <a:close/>
                </a:path>
                <a:path extrusionOk="0" h="279400" w="10579735">
                  <a:moveTo>
                    <a:pt x="5003647" y="222262"/>
                  </a:moveTo>
                  <a:lnTo>
                    <a:pt x="5000472" y="223062"/>
                  </a:lnTo>
                  <a:lnTo>
                    <a:pt x="4997501" y="223380"/>
                  </a:lnTo>
                  <a:lnTo>
                    <a:pt x="4988788" y="223380"/>
                  </a:lnTo>
                  <a:lnTo>
                    <a:pt x="4983734" y="221894"/>
                  </a:lnTo>
                  <a:lnTo>
                    <a:pt x="4975123" y="218897"/>
                  </a:lnTo>
                  <a:lnTo>
                    <a:pt x="4971567" y="217411"/>
                  </a:lnTo>
                  <a:lnTo>
                    <a:pt x="4968595" y="217411"/>
                  </a:lnTo>
                  <a:lnTo>
                    <a:pt x="4964506" y="217411"/>
                  </a:lnTo>
                  <a:lnTo>
                    <a:pt x="4961534" y="220230"/>
                  </a:lnTo>
                  <a:lnTo>
                    <a:pt x="4959261" y="229768"/>
                  </a:lnTo>
                  <a:lnTo>
                    <a:pt x="4961242" y="229120"/>
                  </a:lnTo>
                  <a:lnTo>
                    <a:pt x="4963630" y="228879"/>
                  </a:lnTo>
                  <a:lnTo>
                    <a:pt x="4970018" y="228879"/>
                  </a:lnTo>
                  <a:lnTo>
                    <a:pt x="4987036" y="230860"/>
                  </a:lnTo>
                  <a:lnTo>
                    <a:pt x="4997894" y="230860"/>
                  </a:lnTo>
                  <a:lnTo>
                    <a:pt x="5003279" y="229095"/>
                  </a:lnTo>
                  <a:lnTo>
                    <a:pt x="5003647" y="222262"/>
                  </a:lnTo>
                  <a:close/>
                </a:path>
                <a:path extrusionOk="0" h="279400" w="10579735">
                  <a:moveTo>
                    <a:pt x="5055120" y="222262"/>
                  </a:moveTo>
                  <a:lnTo>
                    <a:pt x="5040427" y="222262"/>
                  </a:lnTo>
                  <a:lnTo>
                    <a:pt x="5040427" y="229768"/>
                  </a:lnTo>
                  <a:lnTo>
                    <a:pt x="5034407" y="230911"/>
                  </a:lnTo>
                  <a:lnTo>
                    <a:pt x="5032934" y="237020"/>
                  </a:lnTo>
                  <a:lnTo>
                    <a:pt x="5041874" y="236702"/>
                  </a:lnTo>
                  <a:lnTo>
                    <a:pt x="5049761" y="235381"/>
                  </a:lnTo>
                  <a:lnTo>
                    <a:pt x="5054778" y="231190"/>
                  </a:lnTo>
                  <a:lnTo>
                    <a:pt x="5055120" y="222262"/>
                  </a:lnTo>
                  <a:close/>
                </a:path>
                <a:path extrusionOk="0" h="279400" w="10579735">
                  <a:moveTo>
                    <a:pt x="5082845" y="175044"/>
                  </a:moveTo>
                  <a:lnTo>
                    <a:pt x="5077269" y="170535"/>
                  </a:lnTo>
                  <a:lnTo>
                    <a:pt x="5074920" y="176834"/>
                  </a:lnTo>
                  <a:lnTo>
                    <a:pt x="5071872" y="182778"/>
                  </a:lnTo>
                  <a:lnTo>
                    <a:pt x="5071529" y="188163"/>
                  </a:lnTo>
                  <a:lnTo>
                    <a:pt x="5077269" y="192760"/>
                  </a:lnTo>
                  <a:lnTo>
                    <a:pt x="5079454" y="186309"/>
                  </a:lnTo>
                  <a:lnTo>
                    <a:pt x="5082438" y="180352"/>
                  </a:lnTo>
                  <a:lnTo>
                    <a:pt x="5082845" y="175044"/>
                  </a:lnTo>
                  <a:close/>
                </a:path>
                <a:path extrusionOk="0" h="279400" w="10579735">
                  <a:moveTo>
                    <a:pt x="5386616" y="88823"/>
                  </a:moveTo>
                  <a:lnTo>
                    <a:pt x="5357228" y="88823"/>
                  </a:lnTo>
                  <a:lnTo>
                    <a:pt x="5357228" y="103568"/>
                  </a:lnTo>
                  <a:lnTo>
                    <a:pt x="5386616" y="103568"/>
                  </a:lnTo>
                  <a:lnTo>
                    <a:pt x="5386616" y="88823"/>
                  </a:lnTo>
                  <a:close/>
                </a:path>
                <a:path extrusionOk="0" h="279400" w="10579735">
                  <a:moveTo>
                    <a:pt x="5386616" y="37084"/>
                  </a:moveTo>
                  <a:lnTo>
                    <a:pt x="5385867" y="29311"/>
                  </a:lnTo>
                  <a:lnTo>
                    <a:pt x="5384635" y="21780"/>
                  </a:lnTo>
                  <a:lnTo>
                    <a:pt x="5376291" y="21780"/>
                  </a:lnTo>
                  <a:lnTo>
                    <a:pt x="5374995" y="21780"/>
                  </a:lnTo>
                  <a:lnTo>
                    <a:pt x="5373535" y="21958"/>
                  </a:lnTo>
                  <a:lnTo>
                    <a:pt x="5371884" y="22352"/>
                  </a:lnTo>
                  <a:lnTo>
                    <a:pt x="5372697" y="36144"/>
                  </a:lnTo>
                  <a:lnTo>
                    <a:pt x="5374513" y="41694"/>
                  </a:lnTo>
                  <a:lnTo>
                    <a:pt x="5379148" y="44577"/>
                  </a:lnTo>
                  <a:lnTo>
                    <a:pt x="5379593" y="40601"/>
                  </a:lnTo>
                  <a:lnTo>
                    <a:pt x="5380101" y="36791"/>
                  </a:lnTo>
                  <a:lnTo>
                    <a:pt x="5384990" y="36791"/>
                  </a:lnTo>
                  <a:lnTo>
                    <a:pt x="5385752" y="36880"/>
                  </a:lnTo>
                  <a:lnTo>
                    <a:pt x="5386616" y="37084"/>
                  </a:lnTo>
                  <a:close/>
                </a:path>
                <a:path extrusionOk="0" h="279400" w="10579735">
                  <a:moveTo>
                    <a:pt x="5887504" y="103581"/>
                  </a:moveTo>
                  <a:lnTo>
                    <a:pt x="5876302" y="100241"/>
                  </a:lnTo>
                  <a:lnTo>
                    <a:pt x="5880049" y="88836"/>
                  </a:lnTo>
                  <a:lnTo>
                    <a:pt x="5843206" y="88836"/>
                  </a:lnTo>
                  <a:lnTo>
                    <a:pt x="5847004" y="100241"/>
                  </a:lnTo>
                  <a:lnTo>
                    <a:pt x="5836031" y="103581"/>
                  </a:lnTo>
                  <a:lnTo>
                    <a:pt x="5841123" y="111975"/>
                  </a:lnTo>
                  <a:lnTo>
                    <a:pt x="5848096" y="118389"/>
                  </a:lnTo>
                  <a:lnTo>
                    <a:pt x="5856211" y="122478"/>
                  </a:lnTo>
                  <a:lnTo>
                    <a:pt x="5864758" y="123913"/>
                  </a:lnTo>
                  <a:lnTo>
                    <a:pt x="5871972" y="122745"/>
                  </a:lnTo>
                  <a:lnTo>
                    <a:pt x="5878474" y="119113"/>
                  </a:lnTo>
                  <a:lnTo>
                    <a:pt x="5883821" y="112788"/>
                  </a:lnTo>
                  <a:lnTo>
                    <a:pt x="5887504" y="103581"/>
                  </a:lnTo>
                  <a:close/>
                </a:path>
                <a:path extrusionOk="0" h="279400" w="10579735">
                  <a:moveTo>
                    <a:pt x="6101016" y="214782"/>
                  </a:moveTo>
                  <a:lnTo>
                    <a:pt x="6096673" y="210134"/>
                  </a:lnTo>
                  <a:lnTo>
                    <a:pt x="6087059" y="207086"/>
                  </a:lnTo>
                  <a:lnTo>
                    <a:pt x="6077928" y="207086"/>
                  </a:lnTo>
                  <a:lnTo>
                    <a:pt x="6070104" y="207924"/>
                  </a:lnTo>
                  <a:lnTo>
                    <a:pt x="6063424" y="210578"/>
                  </a:lnTo>
                  <a:lnTo>
                    <a:pt x="6058763" y="215277"/>
                  </a:lnTo>
                  <a:lnTo>
                    <a:pt x="6057011" y="222262"/>
                  </a:lnTo>
                  <a:lnTo>
                    <a:pt x="6058979" y="221589"/>
                  </a:lnTo>
                  <a:lnTo>
                    <a:pt x="6061380" y="221335"/>
                  </a:lnTo>
                  <a:lnTo>
                    <a:pt x="6067730" y="221335"/>
                  </a:lnTo>
                  <a:lnTo>
                    <a:pt x="6084544" y="223278"/>
                  </a:lnTo>
                  <a:lnTo>
                    <a:pt x="6095327" y="223278"/>
                  </a:lnTo>
                  <a:lnTo>
                    <a:pt x="6100661" y="221538"/>
                  </a:lnTo>
                  <a:lnTo>
                    <a:pt x="6101016" y="214782"/>
                  </a:lnTo>
                  <a:close/>
                </a:path>
                <a:path extrusionOk="0" h="279400" w="10579735">
                  <a:moveTo>
                    <a:pt x="6845592" y="243814"/>
                  </a:moveTo>
                  <a:lnTo>
                    <a:pt x="6845109" y="237020"/>
                  </a:lnTo>
                  <a:lnTo>
                    <a:pt x="6843484" y="237629"/>
                  </a:lnTo>
                  <a:lnTo>
                    <a:pt x="6841464" y="237858"/>
                  </a:lnTo>
                  <a:lnTo>
                    <a:pt x="6836054" y="237858"/>
                  </a:lnTo>
                  <a:lnTo>
                    <a:pt x="6821614" y="236080"/>
                  </a:lnTo>
                  <a:lnTo>
                    <a:pt x="6818439" y="236080"/>
                  </a:lnTo>
                  <a:lnTo>
                    <a:pt x="6812216" y="236080"/>
                  </a:lnTo>
                  <a:lnTo>
                    <a:pt x="6807708" y="237794"/>
                  </a:lnTo>
                  <a:lnTo>
                    <a:pt x="6808330" y="244614"/>
                  </a:lnTo>
                  <a:lnTo>
                    <a:pt x="6809956" y="243979"/>
                  </a:lnTo>
                  <a:lnTo>
                    <a:pt x="6812000" y="243738"/>
                  </a:lnTo>
                  <a:lnTo>
                    <a:pt x="6817411" y="243738"/>
                  </a:lnTo>
                  <a:lnTo>
                    <a:pt x="6831749" y="245529"/>
                  </a:lnTo>
                  <a:lnTo>
                    <a:pt x="6841083" y="245529"/>
                  </a:lnTo>
                  <a:lnTo>
                    <a:pt x="6845592" y="243814"/>
                  </a:lnTo>
                  <a:close/>
                </a:path>
                <a:path extrusionOk="0" h="279400" w="10579735">
                  <a:moveTo>
                    <a:pt x="6864159" y="220433"/>
                  </a:moveTo>
                  <a:lnTo>
                    <a:pt x="6859803" y="207518"/>
                  </a:lnTo>
                  <a:lnTo>
                    <a:pt x="6856997" y="207162"/>
                  </a:lnTo>
                  <a:lnTo>
                    <a:pt x="6854342" y="206984"/>
                  </a:lnTo>
                  <a:lnTo>
                    <a:pt x="6851878" y="206984"/>
                  </a:lnTo>
                  <a:lnTo>
                    <a:pt x="6843573" y="207848"/>
                  </a:lnTo>
                  <a:lnTo>
                    <a:pt x="6837108" y="210566"/>
                  </a:lnTo>
                  <a:lnTo>
                    <a:pt x="6832663" y="215315"/>
                  </a:lnTo>
                  <a:lnTo>
                    <a:pt x="6830454" y="222262"/>
                  </a:lnTo>
                  <a:lnTo>
                    <a:pt x="6831698" y="222097"/>
                  </a:lnTo>
                  <a:lnTo>
                    <a:pt x="6836829" y="222034"/>
                  </a:lnTo>
                  <a:lnTo>
                    <a:pt x="6847014" y="222745"/>
                  </a:lnTo>
                  <a:lnTo>
                    <a:pt x="6857911" y="222745"/>
                  </a:lnTo>
                  <a:lnTo>
                    <a:pt x="6864159" y="220433"/>
                  </a:lnTo>
                  <a:close/>
                </a:path>
                <a:path extrusionOk="0" h="279400" w="10579735">
                  <a:moveTo>
                    <a:pt x="7183780" y="51828"/>
                  </a:moveTo>
                  <a:lnTo>
                    <a:pt x="7169124" y="51828"/>
                  </a:lnTo>
                  <a:lnTo>
                    <a:pt x="7169124" y="66586"/>
                  </a:lnTo>
                  <a:lnTo>
                    <a:pt x="7183780" y="66586"/>
                  </a:lnTo>
                  <a:lnTo>
                    <a:pt x="7183780" y="51828"/>
                  </a:lnTo>
                  <a:close/>
                </a:path>
                <a:path extrusionOk="0" h="279400" w="10579735">
                  <a:moveTo>
                    <a:pt x="7191299" y="251764"/>
                  </a:moveTo>
                  <a:lnTo>
                    <a:pt x="7188682" y="239014"/>
                  </a:lnTo>
                  <a:lnTo>
                    <a:pt x="7182726" y="229692"/>
                  </a:lnTo>
                  <a:lnTo>
                    <a:pt x="7173201" y="223977"/>
                  </a:lnTo>
                  <a:lnTo>
                    <a:pt x="7159879" y="222034"/>
                  </a:lnTo>
                  <a:lnTo>
                    <a:pt x="7158139" y="222034"/>
                  </a:lnTo>
                  <a:lnTo>
                    <a:pt x="7154431" y="222262"/>
                  </a:lnTo>
                  <a:lnTo>
                    <a:pt x="7156082" y="234759"/>
                  </a:lnTo>
                  <a:lnTo>
                    <a:pt x="7160412" y="244500"/>
                  </a:lnTo>
                  <a:lnTo>
                    <a:pt x="7168083" y="250837"/>
                  </a:lnTo>
                  <a:lnTo>
                    <a:pt x="7179767" y="253085"/>
                  </a:lnTo>
                  <a:lnTo>
                    <a:pt x="7183171" y="253085"/>
                  </a:lnTo>
                  <a:lnTo>
                    <a:pt x="7187006" y="252653"/>
                  </a:lnTo>
                  <a:lnTo>
                    <a:pt x="7191299" y="251764"/>
                  </a:lnTo>
                  <a:close/>
                </a:path>
                <a:path extrusionOk="0" h="279400" w="10579735">
                  <a:moveTo>
                    <a:pt x="7278764" y="72250"/>
                  </a:moveTo>
                  <a:lnTo>
                    <a:pt x="7272414" y="66598"/>
                  </a:lnTo>
                  <a:lnTo>
                    <a:pt x="7269353" y="74625"/>
                  </a:lnTo>
                  <a:lnTo>
                    <a:pt x="7263003" y="79438"/>
                  </a:lnTo>
                  <a:lnTo>
                    <a:pt x="7257618" y="85293"/>
                  </a:lnTo>
                  <a:lnTo>
                    <a:pt x="7257466" y="96443"/>
                  </a:lnTo>
                  <a:lnTo>
                    <a:pt x="7258698" y="96850"/>
                  </a:lnTo>
                  <a:lnTo>
                    <a:pt x="7259917" y="97040"/>
                  </a:lnTo>
                  <a:lnTo>
                    <a:pt x="7261123" y="97040"/>
                  </a:lnTo>
                  <a:lnTo>
                    <a:pt x="7271093" y="92583"/>
                  </a:lnTo>
                  <a:lnTo>
                    <a:pt x="7277646" y="82613"/>
                  </a:lnTo>
                  <a:lnTo>
                    <a:pt x="7278764" y="72250"/>
                  </a:lnTo>
                  <a:close/>
                </a:path>
                <a:path extrusionOk="0" h="279400" w="10579735">
                  <a:moveTo>
                    <a:pt x="7450112" y="131711"/>
                  </a:moveTo>
                  <a:lnTo>
                    <a:pt x="7449071" y="125818"/>
                  </a:lnTo>
                  <a:lnTo>
                    <a:pt x="7446289" y="125945"/>
                  </a:lnTo>
                  <a:lnTo>
                    <a:pt x="7444930" y="125945"/>
                  </a:lnTo>
                  <a:lnTo>
                    <a:pt x="7437234" y="125488"/>
                  </a:lnTo>
                  <a:lnTo>
                    <a:pt x="7430402" y="124117"/>
                  </a:lnTo>
                  <a:lnTo>
                    <a:pt x="7424521" y="121843"/>
                  </a:lnTo>
                  <a:lnTo>
                    <a:pt x="7419734" y="118681"/>
                  </a:lnTo>
                  <a:lnTo>
                    <a:pt x="7417651" y="125996"/>
                  </a:lnTo>
                  <a:lnTo>
                    <a:pt x="7420343" y="131076"/>
                  </a:lnTo>
                  <a:lnTo>
                    <a:pt x="7426198" y="134035"/>
                  </a:lnTo>
                  <a:lnTo>
                    <a:pt x="7433615" y="135001"/>
                  </a:lnTo>
                  <a:lnTo>
                    <a:pt x="7441908" y="135001"/>
                  </a:lnTo>
                  <a:lnTo>
                    <a:pt x="7450112" y="131711"/>
                  </a:lnTo>
                  <a:close/>
                </a:path>
                <a:path extrusionOk="0" h="279400" w="10579735">
                  <a:moveTo>
                    <a:pt x="7519124" y="161061"/>
                  </a:moveTo>
                  <a:lnTo>
                    <a:pt x="7515263" y="148285"/>
                  </a:lnTo>
                  <a:lnTo>
                    <a:pt x="7507021" y="147764"/>
                  </a:lnTo>
                  <a:lnTo>
                    <a:pt x="7503134" y="147764"/>
                  </a:lnTo>
                  <a:lnTo>
                    <a:pt x="7493838" y="148386"/>
                  </a:lnTo>
                  <a:lnTo>
                    <a:pt x="7486167" y="150672"/>
                  </a:lnTo>
                  <a:lnTo>
                    <a:pt x="7480808" y="155295"/>
                  </a:lnTo>
                  <a:lnTo>
                    <a:pt x="7478458" y="162915"/>
                  </a:lnTo>
                  <a:lnTo>
                    <a:pt x="7480160" y="162534"/>
                  </a:lnTo>
                  <a:lnTo>
                    <a:pt x="7482103" y="162382"/>
                  </a:lnTo>
                  <a:lnTo>
                    <a:pt x="7487310" y="162382"/>
                  </a:lnTo>
                  <a:lnTo>
                    <a:pt x="7501064" y="163703"/>
                  </a:lnTo>
                  <a:lnTo>
                    <a:pt x="7512964" y="163703"/>
                  </a:lnTo>
                  <a:lnTo>
                    <a:pt x="7519124" y="161061"/>
                  </a:lnTo>
                  <a:close/>
                </a:path>
                <a:path extrusionOk="0" h="279400" w="10579735">
                  <a:moveTo>
                    <a:pt x="7905686" y="88823"/>
                  </a:moveTo>
                  <a:lnTo>
                    <a:pt x="7899832" y="87807"/>
                  </a:lnTo>
                  <a:lnTo>
                    <a:pt x="7895183" y="87376"/>
                  </a:lnTo>
                  <a:lnTo>
                    <a:pt x="7891564" y="87376"/>
                  </a:lnTo>
                  <a:lnTo>
                    <a:pt x="7882852" y="87376"/>
                  </a:lnTo>
                  <a:lnTo>
                    <a:pt x="7880083" y="89839"/>
                  </a:lnTo>
                  <a:lnTo>
                    <a:pt x="7881493" y="94792"/>
                  </a:lnTo>
                  <a:lnTo>
                    <a:pt x="7885658" y="97256"/>
                  </a:lnTo>
                  <a:lnTo>
                    <a:pt x="7895590" y="97256"/>
                  </a:lnTo>
                  <a:lnTo>
                    <a:pt x="7901216" y="95110"/>
                  </a:lnTo>
                  <a:lnTo>
                    <a:pt x="7905686" y="88823"/>
                  </a:lnTo>
                  <a:close/>
                </a:path>
                <a:path extrusionOk="0" h="279400" w="10579735">
                  <a:moveTo>
                    <a:pt x="7962519" y="10731"/>
                  </a:moveTo>
                  <a:lnTo>
                    <a:pt x="7960436" y="3987"/>
                  </a:lnTo>
                  <a:lnTo>
                    <a:pt x="7949984" y="0"/>
                  </a:lnTo>
                  <a:lnTo>
                    <a:pt x="7947304" y="14909"/>
                  </a:lnTo>
                  <a:lnTo>
                    <a:pt x="7950314" y="19888"/>
                  </a:lnTo>
                  <a:lnTo>
                    <a:pt x="7954061" y="19888"/>
                  </a:lnTo>
                  <a:lnTo>
                    <a:pt x="7959357" y="17068"/>
                  </a:lnTo>
                  <a:lnTo>
                    <a:pt x="7962519" y="10731"/>
                  </a:lnTo>
                  <a:close/>
                </a:path>
                <a:path extrusionOk="0" h="279400" w="10579735">
                  <a:moveTo>
                    <a:pt x="8023657" y="44577"/>
                  </a:moveTo>
                  <a:lnTo>
                    <a:pt x="8017103" y="41719"/>
                  </a:lnTo>
                  <a:lnTo>
                    <a:pt x="8012290" y="37274"/>
                  </a:lnTo>
                  <a:lnTo>
                    <a:pt x="8007629" y="32727"/>
                  </a:lnTo>
                  <a:lnTo>
                    <a:pt x="8001533" y="29603"/>
                  </a:lnTo>
                  <a:lnTo>
                    <a:pt x="8001368" y="39408"/>
                  </a:lnTo>
                  <a:lnTo>
                    <a:pt x="7995920" y="47840"/>
                  </a:lnTo>
                  <a:lnTo>
                    <a:pt x="7993278" y="54597"/>
                  </a:lnTo>
                  <a:lnTo>
                    <a:pt x="8001533" y="59334"/>
                  </a:lnTo>
                  <a:lnTo>
                    <a:pt x="8004746" y="53390"/>
                  </a:lnTo>
                  <a:lnTo>
                    <a:pt x="8011947" y="51308"/>
                  </a:lnTo>
                  <a:lnTo>
                    <a:pt x="8019466" y="49568"/>
                  </a:lnTo>
                  <a:lnTo>
                    <a:pt x="8023657" y="44577"/>
                  </a:lnTo>
                  <a:close/>
                </a:path>
                <a:path extrusionOk="0" h="279400" w="10579735">
                  <a:moveTo>
                    <a:pt x="8053032" y="162928"/>
                  </a:moveTo>
                  <a:lnTo>
                    <a:pt x="8050631" y="163601"/>
                  </a:lnTo>
                  <a:lnTo>
                    <a:pt x="8048599" y="163893"/>
                  </a:lnTo>
                  <a:lnTo>
                    <a:pt x="8046860" y="163893"/>
                  </a:lnTo>
                  <a:lnTo>
                    <a:pt x="8039684" y="161455"/>
                  </a:lnTo>
                  <a:lnTo>
                    <a:pt x="8030959" y="150723"/>
                  </a:lnTo>
                  <a:lnTo>
                    <a:pt x="8023657" y="148297"/>
                  </a:lnTo>
                  <a:lnTo>
                    <a:pt x="8022818" y="157213"/>
                  </a:lnTo>
                  <a:lnTo>
                    <a:pt x="8026870" y="164528"/>
                  </a:lnTo>
                  <a:lnTo>
                    <a:pt x="8033867" y="169468"/>
                  </a:lnTo>
                  <a:lnTo>
                    <a:pt x="8041868" y="171297"/>
                  </a:lnTo>
                  <a:lnTo>
                    <a:pt x="8046987" y="171297"/>
                  </a:lnTo>
                  <a:lnTo>
                    <a:pt x="8051508" y="168821"/>
                  </a:lnTo>
                  <a:lnTo>
                    <a:pt x="8053032" y="162928"/>
                  </a:lnTo>
                  <a:close/>
                </a:path>
                <a:path extrusionOk="0" h="279400" w="10579735">
                  <a:moveTo>
                    <a:pt x="8126679" y="44577"/>
                  </a:moveTo>
                  <a:lnTo>
                    <a:pt x="8104530" y="44577"/>
                  </a:lnTo>
                  <a:lnTo>
                    <a:pt x="8104530" y="59334"/>
                  </a:lnTo>
                  <a:lnTo>
                    <a:pt x="8126679" y="59334"/>
                  </a:lnTo>
                  <a:lnTo>
                    <a:pt x="8126679" y="44577"/>
                  </a:lnTo>
                  <a:close/>
                </a:path>
                <a:path extrusionOk="0" h="279400" w="10579735">
                  <a:moveTo>
                    <a:pt x="8127835" y="191071"/>
                  </a:moveTo>
                  <a:lnTo>
                    <a:pt x="8126666" y="185280"/>
                  </a:lnTo>
                  <a:lnTo>
                    <a:pt x="8118081" y="183311"/>
                  </a:lnTo>
                  <a:lnTo>
                    <a:pt x="8113916" y="177063"/>
                  </a:lnTo>
                  <a:lnTo>
                    <a:pt x="8103387" y="177063"/>
                  </a:lnTo>
                  <a:lnTo>
                    <a:pt x="8101571" y="177063"/>
                  </a:lnTo>
                  <a:lnTo>
                    <a:pt x="8099577" y="177253"/>
                  </a:lnTo>
                  <a:lnTo>
                    <a:pt x="8097329" y="177673"/>
                  </a:lnTo>
                  <a:lnTo>
                    <a:pt x="8095348" y="185166"/>
                  </a:lnTo>
                  <a:lnTo>
                    <a:pt x="8098155" y="190347"/>
                  </a:lnTo>
                  <a:lnTo>
                    <a:pt x="8104124" y="193370"/>
                  </a:lnTo>
                  <a:lnTo>
                    <a:pt x="8111591" y="194335"/>
                  </a:lnTo>
                  <a:lnTo>
                    <a:pt x="8119808" y="194335"/>
                  </a:lnTo>
                  <a:lnTo>
                    <a:pt x="8127835" y="191071"/>
                  </a:lnTo>
                  <a:close/>
                </a:path>
                <a:path extrusionOk="0" h="279400" w="10579735">
                  <a:moveTo>
                    <a:pt x="8185671" y="37084"/>
                  </a:moveTo>
                  <a:lnTo>
                    <a:pt x="8182686" y="35598"/>
                  </a:lnTo>
                  <a:lnTo>
                    <a:pt x="8171815" y="28308"/>
                  </a:lnTo>
                  <a:lnTo>
                    <a:pt x="8164169" y="28308"/>
                  </a:lnTo>
                  <a:lnTo>
                    <a:pt x="8159966" y="28308"/>
                  </a:lnTo>
                  <a:lnTo>
                    <a:pt x="8156740" y="30505"/>
                  </a:lnTo>
                  <a:lnTo>
                    <a:pt x="8156334" y="37084"/>
                  </a:lnTo>
                  <a:lnTo>
                    <a:pt x="8160664" y="37312"/>
                  </a:lnTo>
                  <a:lnTo>
                    <a:pt x="8164919" y="38239"/>
                  </a:lnTo>
                  <a:lnTo>
                    <a:pt x="8163484" y="44577"/>
                  </a:lnTo>
                  <a:lnTo>
                    <a:pt x="8146199" y="44577"/>
                  </a:lnTo>
                  <a:lnTo>
                    <a:pt x="8142122" y="46545"/>
                  </a:lnTo>
                  <a:lnTo>
                    <a:pt x="8146567" y="50444"/>
                  </a:lnTo>
                  <a:lnTo>
                    <a:pt x="8155076" y="52400"/>
                  </a:lnTo>
                  <a:lnTo>
                    <a:pt x="8163827" y="52400"/>
                  </a:lnTo>
                  <a:lnTo>
                    <a:pt x="8172475" y="51676"/>
                  </a:lnTo>
                  <a:lnTo>
                    <a:pt x="8179917" y="49174"/>
                  </a:lnTo>
                  <a:lnTo>
                    <a:pt x="8184782" y="44462"/>
                  </a:lnTo>
                  <a:lnTo>
                    <a:pt x="8185671" y="37084"/>
                  </a:lnTo>
                  <a:close/>
                </a:path>
                <a:path extrusionOk="0" h="279400" w="10579735">
                  <a:moveTo>
                    <a:pt x="8211909" y="40195"/>
                  </a:moveTo>
                  <a:lnTo>
                    <a:pt x="8210283" y="31216"/>
                  </a:lnTo>
                  <a:lnTo>
                    <a:pt x="8200390" y="22352"/>
                  </a:lnTo>
                  <a:lnTo>
                    <a:pt x="8201317" y="34912"/>
                  </a:lnTo>
                  <a:lnTo>
                    <a:pt x="8195805" y="45288"/>
                  </a:lnTo>
                  <a:lnTo>
                    <a:pt x="8192579" y="53441"/>
                  </a:lnTo>
                  <a:lnTo>
                    <a:pt x="8200390" y="59334"/>
                  </a:lnTo>
                  <a:lnTo>
                    <a:pt x="8207769" y="49491"/>
                  </a:lnTo>
                  <a:lnTo>
                    <a:pt x="8211909" y="40195"/>
                  </a:lnTo>
                  <a:close/>
                </a:path>
                <a:path extrusionOk="0" h="279400" w="10579735">
                  <a:moveTo>
                    <a:pt x="8251025" y="205676"/>
                  </a:moveTo>
                  <a:lnTo>
                    <a:pt x="8244637" y="200037"/>
                  </a:lnTo>
                  <a:lnTo>
                    <a:pt x="8241322" y="207759"/>
                  </a:lnTo>
                  <a:lnTo>
                    <a:pt x="8233346" y="222034"/>
                  </a:lnTo>
                  <a:lnTo>
                    <a:pt x="8229994" y="229768"/>
                  </a:lnTo>
                  <a:lnTo>
                    <a:pt x="8231238" y="230200"/>
                  </a:lnTo>
                  <a:lnTo>
                    <a:pt x="8232457" y="230390"/>
                  </a:lnTo>
                  <a:lnTo>
                    <a:pt x="8233664" y="230390"/>
                  </a:lnTo>
                  <a:lnTo>
                    <a:pt x="8243494" y="225945"/>
                  </a:lnTo>
                  <a:lnTo>
                    <a:pt x="8249958" y="216001"/>
                  </a:lnTo>
                  <a:lnTo>
                    <a:pt x="8251025" y="205676"/>
                  </a:lnTo>
                  <a:close/>
                </a:path>
                <a:path extrusionOk="0" h="279400" w="10579735">
                  <a:moveTo>
                    <a:pt x="8266836" y="170535"/>
                  </a:moveTo>
                  <a:lnTo>
                    <a:pt x="8266265" y="160743"/>
                  </a:lnTo>
                  <a:lnTo>
                    <a:pt x="8262988" y="153733"/>
                  </a:lnTo>
                  <a:lnTo>
                    <a:pt x="8257032" y="149517"/>
                  </a:lnTo>
                  <a:lnTo>
                    <a:pt x="8248434" y="148107"/>
                  </a:lnTo>
                  <a:lnTo>
                    <a:pt x="8247227" y="148107"/>
                  </a:lnTo>
                  <a:lnTo>
                    <a:pt x="8245970" y="148170"/>
                  </a:lnTo>
                  <a:lnTo>
                    <a:pt x="8244637" y="148297"/>
                  </a:lnTo>
                  <a:lnTo>
                    <a:pt x="8244637" y="170535"/>
                  </a:lnTo>
                  <a:lnTo>
                    <a:pt x="8266836" y="170535"/>
                  </a:lnTo>
                  <a:close/>
                </a:path>
                <a:path extrusionOk="0" h="279400" w="10579735">
                  <a:moveTo>
                    <a:pt x="8355101" y="133540"/>
                  </a:moveTo>
                  <a:lnTo>
                    <a:pt x="8342795" y="135851"/>
                  </a:lnTo>
                  <a:lnTo>
                    <a:pt x="8332102" y="139890"/>
                  </a:lnTo>
                  <a:lnTo>
                    <a:pt x="8323707" y="146291"/>
                  </a:lnTo>
                  <a:lnTo>
                    <a:pt x="8318309" y="155663"/>
                  </a:lnTo>
                  <a:lnTo>
                    <a:pt x="8326145" y="156159"/>
                  </a:lnTo>
                  <a:lnTo>
                    <a:pt x="8329816" y="156159"/>
                  </a:lnTo>
                  <a:lnTo>
                    <a:pt x="8340826" y="155257"/>
                  </a:lnTo>
                  <a:lnTo>
                    <a:pt x="8349374" y="151866"/>
                  </a:lnTo>
                  <a:lnTo>
                    <a:pt x="8354466" y="144970"/>
                  </a:lnTo>
                  <a:lnTo>
                    <a:pt x="8355101" y="133540"/>
                  </a:lnTo>
                  <a:close/>
                </a:path>
                <a:path extrusionOk="0" h="279400" w="10579735">
                  <a:moveTo>
                    <a:pt x="8615629" y="113157"/>
                  </a:moveTo>
                  <a:lnTo>
                    <a:pt x="8614981" y="106464"/>
                  </a:lnTo>
                  <a:lnTo>
                    <a:pt x="8611883" y="103111"/>
                  </a:lnTo>
                  <a:lnTo>
                    <a:pt x="8606714" y="103111"/>
                  </a:lnTo>
                  <a:lnTo>
                    <a:pt x="8602599" y="103111"/>
                  </a:lnTo>
                  <a:lnTo>
                    <a:pt x="8597176" y="105232"/>
                  </a:lnTo>
                  <a:lnTo>
                    <a:pt x="8590788" y="111188"/>
                  </a:lnTo>
                  <a:lnTo>
                    <a:pt x="8597925" y="115062"/>
                  </a:lnTo>
                  <a:lnTo>
                    <a:pt x="8603336" y="116509"/>
                  </a:lnTo>
                  <a:lnTo>
                    <a:pt x="8613178" y="116509"/>
                  </a:lnTo>
                  <a:lnTo>
                    <a:pt x="8615629" y="113157"/>
                  </a:lnTo>
                  <a:close/>
                </a:path>
                <a:path extrusionOk="0" h="279400" w="10579735">
                  <a:moveTo>
                    <a:pt x="8620138" y="0"/>
                  </a:moveTo>
                  <a:lnTo>
                    <a:pt x="8611400" y="381"/>
                  </a:lnTo>
                  <a:lnTo>
                    <a:pt x="8603628" y="1752"/>
                  </a:lnTo>
                  <a:lnTo>
                    <a:pt x="8598624" y="5918"/>
                  </a:lnTo>
                  <a:lnTo>
                    <a:pt x="8598268" y="14744"/>
                  </a:lnTo>
                  <a:lnTo>
                    <a:pt x="8600148" y="14795"/>
                  </a:lnTo>
                  <a:lnTo>
                    <a:pt x="8611552" y="14795"/>
                  </a:lnTo>
                  <a:lnTo>
                    <a:pt x="8617140" y="8750"/>
                  </a:lnTo>
                  <a:lnTo>
                    <a:pt x="8620138" y="0"/>
                  </a:lnTo>
                  <a:close/>
                </a:path>
                <a:path extrusionOk="0" h="279400" w="10579735">
                  <a:moveTo>
                    <a:pt x="8797099" y="214782"/>
                  </a:moveTo>
                  <a:lnTo>
                    <a:pt x="8794763" y="215773"/>
                  </a:lnTo>
                  <a:lnTo>
                    <a:pt x="8792477" y="216179"/>
                  </a:lnTo>
                  <a:lnTo>
                    <a:pt x="8784793" y="216179"/>
                  </a:lnTo>
                  <a:lnTo>
                    <a:pt x="8779637" y="213741"/>
                  </a:lnTo>
                  <a:lnTo>
                    <a:pt x="8770163" y="208851"/>
                  </a:lnTo>
                  <a:lnTo>
                    <a:pt x="8765832" y="206413"/>
                  </a:lnTo>
                  <a:lnTo>
                    <a:pt x="8762035" y="206413"/>
                  </a:lnTo>
                  <a:lnTo>
                    <a:pt x="8758491" y="206413"/>
                  </a:lnTo>
                  <a:lnTo>
                    <a:pt x="8755393" y="208546"/>
                  </a:lnTo>
                  <a:lnTo>
                    <a:pt x="8752840" y="214782"/>
                  </a:lnTo>
                  <a:lnTo>
                    <a:pt x="8758415" y="219887"/>
                  </a:lnTo>
                  <a:lnTo>
                    <a:pt x="8764664" y="223977"/>
                  </a:lnTo>
                  <a:lnTo>
                    <a:pt x="8771280" y="226695"/>
                  </a:lnTo>
                  <a:lnTo>
                    <a:pt x="8778011" y="227685"/>
                  </a:lnTo>
                  <a:lnTo>
                    <a:pt x="8785212" y="227685"/>
                  </a:lnTo>
                  <a:lnTo>
                    <a:pt x="8792108" y="224053"/>
                  </a:lnTo>
                  <a:lnTo>
                    <a:pt x="8797099" y="214782"/>
                  </a:lnTo>
                  <a:close/>
                </a:path>
                <a:path extrusionOk="0" h="279400" w="10579735">
                  <a:moveTo>
                    <a:pt x="9909200" y="133540"/>
                  </a:moveTo>
                  <a:lnTo>
                    <a:pt x="9904146" y="128651"/>
                  </a:lnTo>
                  <a:lnTo>
                    <a:pt x="9895103" y="123215"/>
                  </a:lnTo>
                  <a:lnTo>
                    <a:pt x="9884029" y="118783"/>
                  </a:lnTo>
                  <a:lnTo>
                    <a:pt x="9872904" y="116954"/>
                  </a:lnTo>
                  <a:lnTo>
                    <a:pt x="9864293" y="116954"/>
                  </a:lnTo>
                  <a:lnTo>
                    <a:pt x="9857613" y="121170"/>
                  </a:lnTo>
                  <a:lnTo>
                    <a:pt x="9857727" y="133540"/>
                  </a:lnTo>
                  <a:lnTo>
                    <a:pt x="9861613" y="132130"/>
                  </a:lnTo>
                  <a:lnTo>
                    <a:pt x="9865169" y="131533"/>
                  </a:lnTo>
                  <a:lnTo>
                    <a:pt x="9876409" y="131533"/>
                  </a:lnTo>
                  <a:lnTo>
                    <a:pt x="9882607" y="135077"/>
                  </a:lnTo>
                  <a:lnTo>
                    <a:pt x="9892741" y="142176"/>
                  </a:lnTo>
                  <a:lnTo>
                    <a:pt x="9896691" y="145719"/>
                  </a:lnTo>
                  <a:lnTo>
                    <a:pt x="9903409" y="145719"/>
                  </a:lnTo>
                  <a:lnTo>
                    <a:pt x="9906241" y="142633"/>
                  </a:lnTo>
                  <a:lnTo>
                    <a:pt x="9909200" y="133540"/>
                  </a:lnTo>
                  <a:close/>
                </a:path>
                <a:path extrusionOk="0" h="279400" w="10579735">
                  <a:moveTo>
                    <a:pt x="10167048" y="251764"/>
                  </a:moveTo>
                  <a:lnTo>
                    <a:pt x="10160089" y="250672"/>
                  </a:lnTo>
                  <a:lnTo>
                    <a:pt x="10154501" y="250215"/>
                  </a:lnTo>
                  <a:lnTo>
                    <a:pt x="10150119" y="250215"/>
                  </a:lnTo>
                  <a:lnTo>
                    <a:pt x="10139782" y="250215"/>
                  </a:lnTo>
                  <a:lnTo>
                    <a:pt x="10136073" y="252717"/>
                  </a:lnTo>
                  <a:lnTo>
                    <a:pt x="10136924" y="257733"/>
                  </a:lnTo>
                  <a:lnTo>
                    <a:pt x="10141471" y="260235"/>
                  </a:lnTo>
                  <a:lnTo>
                    <a:pt x="10153383" y="260235"/>
                  </a:lnTo>
                  <a:lnTo>
                    <a:pt x="10160521" y="258076"/>
                  </a:lnTo>
                  <a:lnTo>
                    <a:pt x="10167048" y="251764"/>
                  </a:lnTo>
                  <a:close/>
                </a:path>
                <a:path extrusionOk="0" h="279400" w="10579735">
                  <a:moveTo>
                    <a:pt x="10352329" y="242925"/>
                  </a:moveTo>
                  <a:lnTo>
                    <a:pt x="10351046" y="237363"/>
                  </a:lnTo>
                  <a:lnTo>
                    <a:pt x="10343998" y="229768"/>
                  </a:lnTo>
                  <a:lnTo>
                    <a:pt x="10338765" y="237655"/>
                  </a:lnTo>
                  <a:lnTo>
                    <a:pt x="10338295" y="243179"/>
                  </a:lnTo>
                  <a:lnTo>
                    <a:pt x="10341000" y="246430"/>
                  </a:lnTo>
                  <a:lnTo>
                    <a:pt x="10345293" y="247497"/>
                  </a:lnTo>
                  <a:lnTo>
                    <a:pt x="10349776" y="246329"/>
                  </a:lnTo>
                  <a:lnTo>
                    <a:pt x="10352329" y="242925"/>
                  </a:lnTo>
                  <a:close/>
                </a:path>
                <a:path extrusionOk="0" h="279400" w="10579735">
                  <a:moveTo>
                    <a:pt x="10510926" y="204508"/>
                  </a:moveTo>
                  <a:lnTo>
                    <a:pt x="10508234" y="201879"/>
                  </a:lnTo>
                  <a:lnTo>
                    <a:pt x="10502748" y="200990"/>
                  </a:lnTo>
                  <a:lnTo>
                    <a:pt x="10497045" y="201828"/>
                  </a:lnTo>
                  <a:lnTo>
                    <a:pt x="10493045" y="204368"/>
                  </a:lnTo>
                  <a:lnTo>
                    <a:pt x="10492816" y="208673"/>
                  </a:lnTo>
                  <a:lnTo>
                    <a:pt x="10498480" y="214782"/>
                  </a:lnTo>
                  <a:lnTo>
                    <a:pt x="10508463" y="208826"/>
                  </a:lnTo>
                  <a:lnTo>
                    <a:pt x="10510926" y="204508"/>
                  </a:lnTo>
                  <a:close/>
                </a:path>
                <a:path extrusionOk="0" h="279400" w="10579735">
                  <a:moveTo>
                    <a:pt x="10520667" y="140690"/>
                  </a:moveTo>
                  <a:lnTo>
                    <a:pt x="10515422" y="137439"/>
                  </a:lnTo>
                  <a:lnTo>
                    <a:pt x="10509326" y="134937"/>
                  </a:lnTo>
                  <a:lnTo>
                    <a:pt x="10502290" y="133324"/>
                  </a:lnTo>
                  <a:lnTo>
                    <a:pt x="10494213" y="132765"/>
                  </a:lnTo>
                  <a:lnTo>
                    <a:pt x="10490987" y="132765"/>
                  </a:lnTo>
                  <a:lnTo>
                    <a:pt x="10487533" y="133019"/>
                  </a:lnTo>
                  <a:lnTo>
                    <a:pt x="10483825" y="133540"/>
                  </a:lnTo>
                  <a:lnTo>
                    <a:pt x="10483190" y="145288"/>
                  </a:lnTo>
                  <a:lnTo>
                    <a:pt x="10484460" y="155155"/>
                  </a:lnTo>
                  <a:lnTo>
                    <a:pt x="10487279" y="163461"/>
                  </a:lnTo>
                  <a:lnTo>
                    <a:pt x="10491292" y="170535"/>
                  </a:lnTo>
                  <a:lnTo>
                    <a:pt x="10492918" y="170789"/>
                  </a:lnTo>
                  <a:lnTo>
                    <a:pt x="10494404" y="170903"/>
                  </a:lnTo>
                  <a:lnTo>
                    <a:pt x="10495788" y="170903"/>
                  </a:lnTo>
                  <a:lnTo>
                    <a:pt x="10506253" y="167614"/>
                  </a:lnTo>
                  <a:lnTo>
                    <a:pt x="10512057" y="159613"/>
                  </a:lnTo>
                  <a:lnTo>
                    <a:pt x="10515956" y="149694"/>
                  </a:lnTo>
                  <a:lnTo>
                    <a:pt x="10520667" y="140690"/>
                  </a:lnTo>
                  <a:close/>
                </a:path>
                <a:path extrusionOk="0" h="279400" w="10579735">
                  <a:moveTo>
                    <a:pt x="10579646" y="200037"/>
                  </a:moveTo>
                  <a:lnTo>
                    <a:pt x="10572521" y="196176"/>
                  </a:lnTo>
                  <a:lnTo>
                    <a:pt x="10567111" y="194729"/>
                  </a:lnTo>
                  <a:lnTo>
                    <a:pt x="10563212" y="194729"/>
                  </a:lnTo>
                  <a:lnTo>
                    <a:pt x="10557269" y="194729"/>
                  </a:lnTo>
                  <a:lnTo>
                    <a:pt x="10554818" y="198094"/>
                  </a:lnTo>
                  <a:lnTo>
                    <a:pt x="10555453" y="204812"/>
                  </a:lnTo>
                  <a:lnTo>
                    <a:pt x="10558551" y="208165"/>
                  </a:lnTo>
                  <a:lnTo>
                    <a:pt x="10567822" y="208165"/>
                  </a:lnTo>
                  <a:lnTo>
                    <a:pt x="10573258" y="206032"/>
                  </a:lnTo>
                  <a:lnTo>
                    <a:pt x="10579646" y="2000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41" name="Google Shape;4741;gefe2f4b35a_0_17"/>
            <p:cNvSpPr/>
            <p:nvPr/>
          </p:nvSpPr>
          <p:spPr>
            <a:xfrm>
              <a:off x="72898" y="4379251"/>
              <a:ext cx="10439400" cy="283210"/>
            </a:xfrm>
            <a:custGeom>
              <a:rect b="b" l="l" r="r" t="t"/>
              <a:pathLst>
                <a:path extrusionOk="0" h="283210" w="10439400">
                  <a:moveTo>
                    <a:pt x="32639" y="142392"/>
                  </a:moveTo>
                  <a:lnTo>
                    <a:pt x="29870" y="137312"/>
                  </a:lnTo>
                  <a:lnTo>
                    <a:pt x="23939" y="134353"/>
                  </a:lnTo>
                  <a:lnTo>
                    <a:pt x="16471" y="133388"/>
                  </a:lnTo>
                  <a:lnTo>
                    <a:pt x="8178" y="133388"/>
                  </a:lnTo>
                  <a:lnTo>
                    <a:pt x="0" y="136652"/>
                  </a:lnTo>
                  <a:lnTo>
                    <a:pt x="1028" y="142468"/>
                  </a:lnTo>
                  <a:lnTo>
                    <a:pt x="9474" y="144500"/>
                  </a:lnTo>
                  <a:lnTo>
                    <a:pt x="13855" y="150482"/>
                  </a:lnTo>
                  <a:lnTo>
                    <a:pt x="25971" y="150482"/>
                  </a:lnTo>
                  <a:lnTo>
                    <a:pt x="28155" y="150253"/>
                  </a:lnTo>
                  <a:lnTo>
                    <a:pt x="30645" y="149720"/>
                  </a:lnTo>
                  <a:lnTo>
                    <a:pt x="32639" y="142392"/>
                  </a:lnTo>
                  <a:close/>
                </a:path>
                <a:path extrusionOk="0" h="283210" w="10439400">
                  <a:moveTo>
                    <a:pt x="192659" y="38658"/>
                  </a:moveTo>
                  <a:lnTo>
                    <a:pt x="191858" y="30251"/>
                  </a:lnTo>
                  <a:lnTo>
                    <a:pt x="188874" y="24015"/>
                  </a:lnTo>
                  <a:lnTo>
                    <a:pt x="184124" y="19596"/>
                  </a:lnTo>
                  <a:lnTo>
                    <a:pt x="177990" y="16649"/>
                  </a:lnTo>
                  <a:lnTo>
                    <a:pt x="172745" y="24155"/>
                  </a:lnTo>
                  <a:lnTo>
                    <a:pt x="171208" y="31775"/>
                  </a:lnTo>
                  <a:lnTo>
                    <a:pt x="174307" y="37693"/>
                  </a:lnTo>
                  <a:lnTo>
                    <a:pt x="182905" y="40068"/>
                  </a:lnTo>
                  <a:lnTo>
                    <a:pt x="185623" y="40068"/>
                  </a:lnTo>
                  <a:lnTo>
                    <a:pt x="188861" y="39636"/>
                  </a:lnTo>
                  <a:lnTo>
                    <a:pt x="192659" y="38658"/>
                  </a:lnTo>
                  <a:close/>
                </a:path>
                <a:path extrusionOk="0" h="283210" w="10439400">
                  <a:moveTo>
                    <a:pt x="214109" y="93611"/>
                  </a:moveTo>
                  <a:lnTo>
                    <a:pt x="212521" y="89014"/>
                  </a:lnTo>
                  <a:lnTo>
                    <a:pt x="206616" y="89014"/>
                  </a:lnTo>
                  <a:lnTo>
                    <a:pt x="201676" y="89852"/>
                  </a:lnTo>
                  <a:lnTo>
                    <a:pt x="195262" y="92633"/>
                  </a:lnTo>
                  <a:lnTo>
                    <a:pt x="187363" y="97713"/>
                  </a:lnTo>
                  <a:lnTo>
                    <a:pt x="177990" y="105486"/>
                  </a:lnTo>
                  <a:lnTo>
                    <a:pt x="182892" y="106845"/>
                  </a:lnTo>
                  <a:lnTo>
                    <a:pt x="187274" y="107429"/>
                  </a:lnTo>
                  <a:lnTo>
                    <a:pt x="202057" y="107429"/>
                  </a:lnTo>
                  <a:lnTo>
                    <a:pt x="208876" y="102819"/>
                  </a:lnTo>
                  <a:lnTo>
                    <a:pt x="214109" y="93611"/>
                  </a:lnTo>
                  <a:close/>
                </a:path>
                <a:path extrusionOk="0" h="283210" w="10439400">
                  <a:moveTo>
                    <a:pt x="288442" y="75653"/>
                  </a:moveTo>
                  <a:lnTo>
                    <a:pt x="275056" y="74879"/>
                  </a:lnTo>
                  <a:lnTo>
                    <a:pt x="265684" y="73875"/>
                  </a:lnTo>
                  <a:lnTo>
                    <a:pt x="258597" y="73025"/>
                  </a:lnTo>
                  <a:lnTo>
                    <a:pt x="252056" y="72656"/>
                  </a:lnTo>
                  <a:lnTo>
                    <a:pt x="246786" y="72656"/>
                  </a:lnTo>
                  <a:lnTo>
                    <a:pt x="240461" y="73406"/>
                  </a:lnTo>
                  <a:lnTo>
                    <a:pt x="229501" y="75653"/>
                  </a:lnTo>
                  <a:lnTo>
                    <a:pt x="233413" y="86893"/>
                  </a:lnTo>
                  <a:lnTo>
                    <a:pt x="239420" y="94653"/>
                  </a:lnTo>
                  <a:lnTo>
                    <a:pt x="246938" y="99148"/>
                  </a:lnTo>
                  <a:lnTo>
                    <a:pt x="255371" y="100609"/>
                  </a:lnTo>
                  <a:lnTo>
                    <a:pt x="265112" y="98907"/>
                  </a:lnTo>
                  <a:lnTo>
                    <a:pt x="274421" y="93980"/>
                  </a:lnTo>
                  <a:lnTo>
                    <a:pt x="282473" y="86131"/>
                  </a:lnTo>
                  <a:lnTo>
                    <a:pt x="288442" y="75653"/>
                  </a:lnTo>
                  <a:close/>
                </a:path>
                <a:path extrusionOk="0" h="283210" w="10439400">
                  <a:moveTo>
                    <a:pt x="295656" y="105486"/>
                  </a:moveTo>
                  <a:lnTo>
                    <a:pt x="292836" y="105130"/>
                  </a:lnTo>
                  <a:lnTo>
                    <a:pt x="290195" y="104952"/>
                  </a:lnTo>
                  <a:lnTo>
                    <a:pt x="287731" y="104952"/>
                  </a:lnTo>
                  <a:lnTo>
                    <a:pt x="279438" y="105816"/>
                  </a:lnTo>
                  <a:lnTo>
                    <a:pt x="272986" y="108534"/>
                  </a:lnTo>
                  <a:lnTo>
                    <a:pt x="268541" y="113271"/>
                  </a:lnTo>
                  <a:lnTo>
                    <a:pt x="266293" y="120230"/>
                  </a:lnTo>
                  <a:lnTo>
                    <a:pt x="270954" y="120459"/>
                  </a:lnTo>
                  <a:lnTo>
                    <a:pt x="274967" y="121386"/>
                  </a:lnTo>
                  <a:lnTo>
                    <a:pt x="273761" y="127723"/>
                  </a:lnTo>
                  <a:lnTo>
                    <a:pt x="288442" y="127723"/>
                  </a:lnTo>
                  <a:lnTo>
                    <a:pt x="288163" y="117360"/>
                  </a:lnTo>
                  <a:lnTo>
                    <a:pt x="291909" y="111252"/>
                  </a:lnTo>
                  <a:lnTo>
                    <a:pt x="295656" y="105486"/>
                  </a:lnTo>
                  <a:close/>
                </a:path>
                <a:path extrusionOk="0" h="283210" w="10439400">
                  <a:moveTo>
                    <a:pt x="332498" y="105486"/>
                  </a:moveTo>
                  <a:lnTo>
                    <a:pt x="330542" y="105359"/>
                  </a:lnTo>
                  <a:lnTo>
                    <a:pt x="329628" y="105359"/>
                  </a:lnTo>
                  <a:lnTo>
                    <a:pt x="319557" y="107403"/>
                  </a:lnTo>
                  <a:lnTo>
                    <a:pt x="312610" y="112661"/>
                  </a:lnTo>
                  <a:lnTo>
                    <a:pt x="307543" y="119862"/>
                  </a:lnTo>
                  <a:lnTo>
                    <a:pt x="303110" y="127723"/>
                  </a:lnTo>
                  <a:lnTo>
                    <a:pt x="306400" y="131178"/>
                  </a:lnTo>
                  <a:lnTo>
                    <a:pt x="309905" y="132689"/>
                  </a:lnTo>
                  <a:lnTo>
                    <a:pt x="313321" y="132689"/>
                  </a:lnTo>
                  <a:lnTo>
                    <a:pt x="320382" y="130517"/>
                  </a:lnTo>
                  <a:lnTo>
                    <a:pt x="326428" y="124637"/>
                  </a:lnTo>
                  <a:lnTo>
                    <a:pt x="330708" y="115976"/>
                  </a:lnTo>
                  <a:lnTo>
                    <a:pt x="332498" y="105486"/>
                  </a:lnTo>
                  <a:close/>
                </a:path>
                <a:path extrusionOk="0" h="283210" w="10439400">
                  <a:moveTo>
                    <a:pt x="354647" y="201930"/>
                  </a:moveTo>
                  <a:lnTo>
                    <a:pt x="345033" y="203161"/>
                  </a:lnTo>
                  <a:lnTo>
                    <a:pt x="336715" y="205816"/>
                  </a:lnTo>
                  <a:lnTo>
                    <a:pt x="330022" y="210210"/>
                  </a:lnTo>
                  <a:lnTo>
                    <a:pt x="325259" y="216674"/>
                  </a:lnTo>
                  <a:lnTo>
                    <a:pt x="328002" y="217004"/>
                  </a:lnTo>
                  <a:lnTo>
                    <a:pt x="330606" y="217170"/>
                  </a:lnTo>
                  <a:lnTo>
                    <a:pt x="333032" y="217170"/>
                  </a:lnTo>
                  <a:lnTo>
                    <a:pt x="341401" y="216331"/>
                  </a:lnTo>
                  <a:lnTo>
                    <a:pt x="347916" y="213639"/>
                  </a:lnTo>
                  <a:lnTo>
                    <a:pt x="352399" y="208915"/>
                  </a:lnTo>
                  <a:lnTo>
                    <a:pt x="354647" y="201930"/>
                  </a:lnTo>
                  <a:close/>
                </a:path>
                <a:path extrusionOk="0" h="283210" w="10439400">
                  <a:moveTo>
                    <a:pt x="384251" y="231432"/>
                  </a:moveTo>
                  <a:lnTo>
                    <a:pt x="382943" y="230111"/>
                  </a:lnTo>
                  <a:lnTo>
                    <a:pt x="381254" y="229577"/>
                  </a:lnTo>
                  <a:lnTo>
                    <a:pt x="379399" y="229577"/>
                  </a:lnTo>
                  <a:lnTo>
                    <a:pt x="372351" y="229577"/>
                  </a:lnTo>
                  <a:lnTo>
                    <a:pt x="362851" y="237261"/>
                  </a:lnTo>
                  <a:lnTo>
                    <a:pt x="362165" y="238810"/>
                  </a:lnTo>
                  <a:lnTo>
                    <a:pt x="360108" y="242557"/>
                  </a:lnTo>
                  <a:lnTo>
                    <a:pt x="361442" y="243979"/>
                  </a:lnTo>
                  <a:lnTo>
                    <a:pt x="364286" y="243979"/>
                  </a:lnTo>
                  <a:lnTo>
                    <a:pt x="370941" y="242531"/>
                  </a:lnTo>
                  <a:lnTo>
                    <a:pt x="378333" y="239064"/>
                  </a:lnTo>
                  <a:lnTo>
                    <a:pt x="383705" y="234924"/>
                  </a:lnTo>
                  <a:lnTo>
                    <a:pt x="384251" y="231432"/>
                  </a:lnTo>
                  <a:close/>
                </a:path>
                <a:path extrusionOk="0" h="283210" w="10439400">
                  <a:moveTo>
                    <a:pt x="429615" y="185458"/>
                  </a:moveTo>
                  <a:lnTo>
                    <a:pt x="428307" y="179590"/>
                  </a:lnTo>
                  <a:lnTo>
                    <a:pt x="419760" y="179070"/>
                  </a:lnTo>
                  <a:lnTo>
                    <a:pt x="418426" y="171704"/>
                  </a:lnTo>
                  <a:lnTo>
                    <a:pt x="409409" y="171704"/>
                  </a:lnTo>
                  <a:lnTo>
                    <a:pt x="408432" y="171704"/>
                  </a:lnTo>
                  <a:lnTo>
                    <a:pt x="407365" y="171792"/>
                  </a:lnTo>
                  <a:lnTo>
                    <a:pt x="406184" y="171983"/>
                  </a:lnTo>
                  <a:lnTo>
                    <a:pt x="403936" y="179019"/>
                  </a:lnTo>
                  <a:lnTo>
                    <a:pt x="406247" y="184124"/>
                  </a:lnTo>
                  <a:lnTo>
                    <a:pt x="411467" y="187236"/>
                  </a:lnTo>
                  <a:lnTo>
                    <a:pt x="417918" y="188290"/>
                  </a:lnTo>
                  <a:lnTo>
                    <a:pt x="424053" y="188290"/>
                  </a:lnTo>
                  <a:lnTo>
                    <a:pt x="429615" y="185458"/>
                  </a:lnTo>
                  <a:close/>
                </a:path>
                <a:path extrusionOk="0" h="283210" w="10439400">
                  <a:moveTo>
                    <a:pt x="619937" y="46151"/>
                  </a:moveTo>
                  <a:lnTo>
                    <a:pt x="597789" y="60896"/>
                  </a:lnTo>
                  <a:lnTo>
                    <a:pt x="599401" y="60934"/>
                  </a:lnTo>
                  <a:lnTo>
                    <a:pt x="610946" y="60934"/>
                  </a:lnTo>
                  <a:lnTo>
                    <a:pt x="616927" y="54965"/>
                  </a:lnTo>
                  <a:lnTo>
                    <a:pt x="619937" y="46151"/>
                  </a:lnTo>
                  <a:close/>
                </a:path>
                <a:path extrusionOk="0" h="283210" w="10439400">
                  <a:moveTo>
                    <a:pt x="700798" y="16649"/>
                  </a:moveTo>
                  <a:lnTo>
                    <a:pt x="697217" y="17132"/>
                  </a:lnTo>
                  <a:lnTo>
                    <a:pt x="693889" y="17360"/>
                  </a:lnTo>
                  <a:lnTo>
                    <a:pt x="690791" y="17360"/>
                  </a:lnTo>
                  <a:lnTo>
                    <a:pt x="682663" y="16776"/>
                  </a:lnTo>
                  <a:lnTo>
                    <a:pt x="675589" y="15125"/>
                  </a:lnTo>
                  <a:lnTo>
                    <a:pt x="669417" y="12547"/>
                  </a:lnTo>
                  <a:lnTo>
                    <a:pt x="664006" y="9156"/>
                  </a:lnTo>
                  <a:lnTo>
                    <a:pt x="662025" y="19862"/>
                  </a:lnTo>
                  <a:lnTo>
                    <a:pt x="664768" y="27089"/>
                  </a:lnTo>
                  <a:lnTo>
                    <a:pt x="670814" y="31178"/>
                  </a:lnTo>
                  <a:lnTo>
                    <a:pt x="678738" y="32473"/>
                  </a:lnTo>
                  <a:lnTo>
                    <a:pt x="686993" y="31330"/>
                  </a:lnTo>
                  <a:lnTo>
                    <a:pt x="694321" y="28092"/>
                  </a:lnTo>
                  <a:lnTo>
                    <a:pt x="699376" y="23101"/>
                  </a:lnTo>
                  <a:lnTo>
                    <a:pt x="700798" y="16649"/>
                  </a:lnTo>
                  <a:close/>
                </a:path>
                <a:path extrusionOk="0" h="283210" w="10439400">
                  <a:moveTo>
                    <a:pt x="789406" y="38646"/>
                  </a:moveTo>
                  <a:lnTo>
                    <a:pt x="778344" y="35293"/>
                  </a:lnTo>
                  <a:lnTo>
                    <a:pt x="768934" y="33680"/>
                  </a:lnTo>
                  <a:lnTo>
                    <a:pt x="756831" y="32740"/>
                  </a:lnTo>
                  <a:lnTo>
                    <a:pt x="737641" y="31394"/>
                  </a:lnTo>
                  <a:lnTo>
                    <a:pt x="738212" y="41529"/>
                  </a:lnTo>
                  <a:lnTo>
                    <a:pt x="734148" y="47523"/>
                  </a:lnTo>
                  <a:lnTo>
                    <a:pt x="730415" y="53632"/>
                  </a:lnTo>
                  <a:lnTo>
                    <a:pt x="735914" y="55130"/>
                  </a:lnTo>
                  <a:lnTo>
                    <a:pt x="745134" y="53632"/>
                  </a:lnTo>
                  <a:lnTo>
                    <a:pt x="745134" y="60896"/>
                  </a:lnTo>
                  <a:lnTo>
                    <a:pt x="757821" y="56984"/>
                  </a:lnTo>
                  <a:lnTo>
                    <a:pt x="768870" y="51460"/>
                  </a:lnTo>
                  <a:lnTo>
                    <a:pt x="789406" y="38646"/>
                  </a:lnTo>
                  <a:close/>
                </a:path>
                <a:path extrusionOk="0" h="283210" w="10439400">
                  <a:moveTo>
                    <a:pt x="986485" y="200469"/>
                  </a:moveTo>
                  <a:lnTo>
                    <a:pt x="980719" y="194335"/>
                  </a:lnTo>
                  <a:lnTo>
                    <a:pt x="970864" y="200329"/>
                  </a:lnTo>
                  <a:lnTo>
                    <a:pt x="968451" y="204673"/>
                  </a:lnTo>
                  <a:lnTo>
                    <a:pt x="971156" y="207314"/>
                  </a:lnTo>
                  <a:lnTo>
                    <a:pt x="976617" y="208203"/>
                  </a:lnTo>
                  <a:lnTo>
                    <a:pt x="982319" y="207352"/>
                  </a:lnTo>
                  <a:lnTo>
                    <a:pt x="986307" y="204787"/>
                  </a:lnTo>
                  <a:lnTo>
                    <a:pt x="986485" y="200469"/>
                  </a:lnTo>
                  <a:close/>
                </a:path>
                <a:path extrusionOk="0" h="283210" w="10439400">
                  <a:moveTo>
                    <a:pt x="1099210" y="215849"/>
                  </a:moveTo>
                  <a:lnTo>
                    <a:pt x="1098740" y="209080"/>
                  </a:lnTo>
                  <a:lnTo>
                    <a:pt x="1097102" y="209715"/>
                  </a:lnTo>
                  <a:lnTo>
                    <a:pt x="1095057" y="209956"/>
                  </a:lnTo>
                  <a:lnTo>
                    <a:pt x="1089609" y="209956"/>
                  </a:lnTo>
                  <a:lnTo>
                    <a:pt x="1075105" y="208127"/>
                  </a:lnTo>
                  <a:lnTo>
                    <a:pt x="1071930" y="208127"/>
                  </a:lnTo>
                  <a:lnTo>
                    <a:pt x="1065745" y="208127"/>
                  </a:lnTo>
                  <a:lnTo>
                    <a:pt x="1061288" y="209854"/>
                  </a:lnTo>
                  <a:lnTo>
                    <a:pt x="1061910" y="216687"/>
                  </a:lnTo>
                  <a:lnTo>
                    <a:pt x="1063574" y="216039"/>
                  </a:lnTo>
                  <a:lnTo>
                    <a:pt x="1065644" y="215798"/>
                  </a:lnTo>
                  <a:lnTo>
                    <a:pt x="1071079" y="215798"/>
                  </a:lnTo>
                  <a:lnTo>
                    <a:pt x="1085342" y="217551"/>
                  </a:lnTo>
                  <a:lnTo>
                    <a:pt x="1094689" y="217551"/>
                  </a:lnTo>
                  <a:lnTo>
                    <a:pt x="1099210" y="215849"/>
                  </a:lnTo>
                  <a:close/>
                </a:path>
                <a:path extrusionOk="0" h="283210" w="10439400">
                  <a:moveTo>
                    <a:pt x="1341894" y="149733"/>
                  </a:moveTo>
                  <a:lnTo>
                    <a:pt x="1339824" y="150406"/>
                  </a:lnTo>
                  <a:lnTo>
                    <a:pt x="1337335" y="150660"/>
                  </a:lnTo>
                  <a:lnTo>
                    <a:pt x="1330833" y="150660"/>
                  </a:lnTo>
                  <a:lnTo>
                    <a:pt x="1313967" y="148729"/>
                  </a:lnTo>
                  <a:lnTo>
                    <a:pt x="1310259" y="148729"/>
                  </a:lnTo>
                  <a:lnTo>
                    <a:pt x="1303223" y="148729"/>
                  </a:lnTo>
                  <a:lnTo>
                    <a:pt x="1297940" y="150469"/>
                  </a:lnTo>
                  <a:lnTo>
                    <a:pt x="1297597" y="157226"/>
                  </a:lnTo>
                  <a:lnTo>
                    <a:pt x="1306487" y="160121"/>
                  </a:lnTo>
                  <a:lnTo>
                    <a:pt x="1314704" y="163969"/>
                  </a:lnTo>
                  <a:lnTo>
                    <a:pt x="1322146" y="167347"/>
                  </a:lnTo>
                  <a:lnTo>
                    <a:pt x="1328737" y="168783"/>
                  </a:lnTo>
                  <a:lnTo>
                    <a:pt x="1334516" y="168783"/>
                  </a:lnTo>
                  <a:lnTo>
                    <a:pt x="1339024" y="164261"/>
                  </a:lnTo>
                  <a:lnTo>
                    <a:pt x="1341894" y="149733"/>
                  </a:lnTo>
                  <a:close/>
                </a:path>
                <a:path extrusionOk="0" h="283210" w="10439400">
                  <a:moveTo>
                    <a:pt x="1391653" y="87795"/>
                  </a:moveTo>
                  <a:lnTo>
                    <a:pt x="1385925" y="83248"/>
                  </a:lnTo>
                  <a:lnTo>
                    <a:pt x="1386382" y="89916"/>
                  </a:lnTo>
                  <a:lnTo>
                    <a:pt x="1381874" y="91655"/>
                  </a:lnTo>
                  <a:lnTo>
                    <a:pt x="1372108" y="91655"/>
                  </a:lnTo>
                  <a:lnTo>
                    <a:pt x="1355979" y="89509"/>
                  </a:lnTo>
                  <a:lnTo>
                    <a:pt x="1346123" y="89509"/>
                  </a:lnTo>
                  <a:lnTo>
                    <a:pt x="1341526" y="91274"/>
                  </a:lnTo>
                  <a:lnTo>
                    <a:pt x="1341907" y="98005"/>
                  </a:lnTo>
                  <a:lnTo>
                    <a:pt x="1352296" y="101638"/>
                  </a:lnTo>
                  <a:lnTo>
                    <a:pt x="1359916" y="102692"/>
                  </a:lnTo>
                  <a:lnTo>
                    <a:pt x="1369529" y="103276"/>
                  </a:lnTo>
                  <a:lnTo>
                    <a:pt x="1385925" y="105486"/>
                  </a:lnTo>
                  <a:lnTo>
                    <a:pt x="1388262" y="99123"/>
                  </a:lnTo>
                  <a:lnTo>
                    <a:pt x="1391310" y="93154"/>
                  </a:lnTo>
                  <a:lnTo>
                    <a:pt x="1391653" y="87795"/>
                  </a:lnTo>
                  <a:close/>
                </a:path>
                <a:path extrusionOk="0" h="283210" w="10439400">
                  <a:moveTo>
                    <a:pt x="1658353" y="216141"/>
                  </a:moveTo>
                  <a:lnTo>
                    <a:pt x="1651203" y="209080"/>
                  </a:lnTo>
                  <a:lnTo>
                    <a:pt x="1646059" y="217411"/>
                  </a:lnTo>
                  <a:lnTo>
                    <a:pt x="1638401" y="227622"/>
                  </a:lnTo>
                  <a:lnTo>
                    <a:pt x="1635277" y="237820"/>
                  </a:lnTo>
                  <a:lnTo>
                    <a:pt x="1643748" y="246075"/>
                  </a:lnTo>
                  <a:lnTo>
                    <a:pt x="1647545" y="236613"/>
                  </a:lnTo>
                  <a:lnTo>
                    <a:pt x="1654771" y="225971"/>
                  </a:lnTo>
                  <a:lnTo>
                    <a:pt x="1658353" y="216141"/>
                  </a:lnTo>
                  <a:close/>
                </a:path>
                <a:path extrusionOk="0" h="283210" w="10439400">
                  <a:moveTo>
                    <a:pt x="1695196" y="216687"/>
                  </a:moveTo>
                  <a:lnTo>
                    <a:pt x="1689138" y="215557"/>
                  </a:lnTo>
                  <a:lnTo>
                    <a:pt x="1684362" y="215099"/>
                  </a:lnTo>
                  <a:lnTo>
                    <a:pt x="1680692" y="215099"/>
                  </a:lnTo>
                  <a:lnTo>
                    <a:pt x="1672170" y="215099"/>
                  </a:lnTo>
                  <a:lnTo>
                    <a:pt x="1669529" y="217589"/>
                  </a:lnTo>
                  <a:lnTo>
                    <a:pt x="1671078" y="222554"/>
                  </a:lnTo>
                  <a:lnTo>
                    <a:pt x="1675269" y="225044"/>
                  </a:lnTo>
                  <a:lnTo>
                    <a:pt x="1685175" y="225044"/>
                  </a:lnTo>
                  <a:lnTo>
                    <a:pt x="1690751" y="222910"/>
                  </a:lnTo>
                  <a:lnTo>
                    <a:pt x="1695196" y="216687"/>
                  </a:lnTo>
                  <a:close/>
                </a:path>
                <a:path extrusionOk="0" h="283210" w="10439400">
                  <a:moveTo>
                    <a:pt x="1902853" y="66979"/>
                  </a:moveTo>
                  <a:lnTo>
                    <a:pt x="1901532" y="60896"/>
                  </a:lnTo>
                  <a:lnTo>
                    <a:pt x="1893023" y="60680"/>
                  </a:lnTo>
                  <a:lnTo>
                    <a:pt x="1891703" y="53263"/>
                  </a:lnTo>
                  <a:lnTo>
                    <a:pt x="1882927" y="53263"/>
                  </a:lnTo>
                  <a:lnTo>
                    <a:pt x="1881847" y="53263"/>
                  </a:lnTo>
                  <a:lnTo>
                    <a:pt x="1880654" y="53378"/>
                  </a:lnTo>
                  <a:lnTo>
                    <a:pt x="1879320" y="53632"/>
                  </a:lnTo>
                  <a:lnTo>
                    <a:pt x="1877110" y="60667"/>
                  </a:lnTo>
                  <a:lnTo>
                    <a:pt x="1879396" y="65760"/>
                  </a:lnTo>
                  <a:lnTo>
                    <a:pt x="1884540" y="68859"/>
                  </a:lnTo>
                  <a:lnTo>
                    <a:pt x="1890928" y="69900"/>
                  </a:lnTo>
                  <a:lnTo>
                    <a:pt x="1897151" y="69900"/>
                  </a:lnTo>
                  <a:lnTo>
                    <a:pt x="1902853" y="66979"/>
                  </a:lnTo>
                  <a:close/>
                </a:path>
                <a:path extrusionOk="0" h="283210" w="10439400">
                  <a:moveTo>
                    <a:pt x="1945843" y="75641"/>
                  </a:moveTo>
                  <a:lnTo>
                    <a:pt x="1943811" y="76339"/>
                  </a:lnTo>
                  <a:lnTo>
                    <a:pt x="1941334" y="76593"/>
                  </a:lnTo>
                  <a:lnTo>
                    <a:pt x="1934895" y="76593"/>
                  </a:lnTo>
                  <a:lnTo>
                    <a:pt x="1918169" y="74714"/>
                  </a:lnTo>
                  <a:lnTo>
                    <a:pt x="1914448" y="74714"/>
                  </a:lnTo>
                  <a:lnTo>
                    <a:pt x="1907298" y="74714"/>
                  </a:lnTo>
                  <a:lnTo>
                    <a:pt x="1901888" y="76454"/>
                  </a:lnTo>
                  <a:lnTo>
                    <a:pt x="1901545" y="83248"/>
                  </a:lnTo>
                  <a:lnTo>
                    <a:pt x="1907908" y="86093"/>
                  </a:lnTo>
                  <a:lnTo>
                    <a:pt x="1912632" y="90601"/>
                  </a:lnTo>
                  <a:lnTo>
                    <a:pt x="1915464" y="97002"/>
                  </a:lnTo>
                  <a:lnTo>
                    <a:pt x="1916150" y="105486"/>
                  </a:lnTo>
                  <a:lnTo>
                    <a:pt x="1928710" y="103174"/>
                  </a:lnTo>
                  <a:lnTo>
                    <a:pt x="1937816" y="97434"/>
                  </a:lnTo>
                  <a:lnTo>
                    <a:pt x="1943519" y="88265"/>
                  </a:lnTo>
                  <a:lnTo>
                    <a:pt x="1945843" y="75641"/>
                  </a:lnTo>
                  <a:close/>
                </a:path>
                <a:path extrusionOk="0" h="283210" w="10439400">
                  <a:moveTo>
                    <a:pt x="2115324" y="149733"/>
                  </a:moveTo>
                  <a:lnTo>
                    <a:pt x="2114956" y="141655"/>
                  </a:lnTo>
                  <a:lnTo>
                    <a:pt x="2109901" y="134797"/>
                  </a:lnTo>
                  <a:lnTo>
                    <a:pt x="2102307" y="130035"/>
                  </a:lnTo>
                  <a:lnTo>
                    <a:pt x="2094293" y="128257"/>
                  </a:lnTo>
                  <a:lnTo>
                    <a:pt x="2089899" y="128257"/>
                  </a:lnTo>
                  <a:lnTo>
                    <a:pt x="2086381" y="130238"/>
                  </a:lnTo>
                  <a:lnTo>
                    <a:pt x="2085682" y="134975"/>
                  </a:lnTo>
                  <a:lnTo>
                    <a:pt x="2093391" y="138455"/>
                  </a:lnTo>
                  <a:lnTo>
                    <a:pt x="2107603" y="146392"/>
                  </a:lnTo>
                  <a:lnTo>
                    <a:pt x="2115324" y="149733"/>
                  </a:lnTo>
                  <a:close/>
                </a:path>
                <a:path extrusionOk="0" h="283210" w="10439400">
                  <a:moveTo>
                    <a:pt x="2166810" y="157238"/>
                  </a:moveTo>
                  <a:lnTo>
                    <a:pt x="2165223" y="157060"/>
                  </a:lnTo>
                  <a:lnTo>
                    <a:pt x="2163749" y="156972"/>
                  </a:lnTo>
                  <a:lnTo>
                    <a:pt x="2162378" y="156972"/>
                  </a:lnTo>
                  <a:lnTo>
                    <a:pt x="2150338" y="160667"/>
                  </a:lnTo>
                  <a:lnTo>
                    <a:pt x="2146973" y="169329"/>
                  </a:lnTo>
                  <a:lnTo>
                    <a:pt x="2150541" y="179285"/>
                  </a:lnTo>
                  <a:lnTo>
                    <a:pt x="2159292" y="186842"/>
                  </a:lnTo>
                  <a:lnTo>
                    <a:pt x="2159990" y="178206"/>
                  </a:lnTo>
                  <a:lnTo>
                    <a:pt x="2162848" y="171805"/>
                  </a:lnTo>
                  <a:lnTo>
                    <a:pt x="2165794" y="165531"/>
                  </a:lnTo>
                  <a:lnTo>
                    <a:pt x="2166810" y="157238"/>
                  </a:lnTo>
                  <a:close/>
                </a:path>
                <a:path extrusionOk="0" h="283210" w="10439400">
                  <a:moveTo>
                    <a:pt x="2250516" y="240677"/>
                  </a:moveTo>
                  <a:lnTo>
                    <a:pt x="2249868" y="233997"/>
                  </a:lnTo>
                  <a:lnTo>
                    <a:pt x="2246782" y="230644"/>
                  </a:lnTo>
                  <a:lnTo>
                    <a:pt x="2241651" y="230644"/>
                  </a:lnTo>
                  <a:lnTo>
                    <a:pt x="2237549" y="230644"/>
                  </a:lnTo>
                  <a:lnTo>
                    <a:pt x="2232139" y="232791"/>
                  </a:lnTo>
                  <a:lnTo>
                    <a:pt x="2225802" y="238798"/>
                  </a:lnTo>
                  <a:lnTo>
                    <a:pt x="2232876" y="242595"/>
                  </a:lnTo>
                  <a:lnTo>
                    <a:pt x="2238260" y="244030"/>
                  </a:lnTo>
                  <a:lnTo>
                    <a:pt x="2248077" y="244030"/>
                  </a:lnTo>
                  <a:lnTo>
                    <a:pt x="2250516" y="240677"/>
                  </a:lnTo>
                  <a:close/>
                </a:path>
                <a:path extrusionOk="0" h="283210" w="10439400">
                  <a:moveTo>
                    <a:pt x="2299932" y="89979"/>
                  </a:moveTo>
                  <a:lnTo>
                    <a:pt x="2299462" y="83248"/>
                  </a:lnTo>
                  <a:lnTo>
                    <a:pt x="2295207" y="78701"/>
                  </a:lnTo>
                  <a:lnTo>
                    <a:pt x="2287473" y="75895"/>
                  </a:lnTo>
                  <a:lnTo>
                    <a:pt x="2280183" y="75895"/>
                  </a:lnTo>
                  <a:lnTo>
                    <a:pt x="2271230" y="75895"/>
                  </a:lnTo>
                  <a:lnTo>
                    <a:pt x="2262936" y="80137"/>
                  </a:lnTo>
                  <a:lnTo>
                    <a:pt x="2262644" y="90627"/>
                  </a:lnTo>
                  <a:lnTo>
                    <a:pt x="2264206" y="90055"/>
                  </a:lnTo>
                  <a:lnTo>
                    <a:pt x="2266150" y="89827"/>
                  </a:lnTo>
                  <a:lnTo>
                    <a:pt x="2271484" y="89827"/>
                  </a:lnTo>
                  <a:lnTo>
                    <a:pt x="2286089" y="91694"/>
                  </a:lnTo>
                  <a:lnTo>
                    <a:pt x="2295448" y="91694"/>
                  </a:lnTo>
                  <a:lnTo>
                    <a:pt x="2299932" y="89979"/>
                  </a:lnTo>
                  <a:close/>
                </a:path>
                <a:path extrusionOk="0" h="283210" w="10439400">
                  <a:moveTo>
                    <a:pt x="2314181" y="46151"/>
                  </a:moveTo>
                  <a:lnTo>
                    <a:pt x="2311222" y="34290"/>
                  </a:lnTo>
                  <a:lnTo>
                    <a:pt x="2302992" y="27686"/>
                  </a:lnTo>
                  <a:lnTo>
                    <a:pt x="2292934" y="22948"/>
                  </a:lnTo>
                  <a:lnTo>
                    <a:pt x="2284501" y="16649"/>
                  </a:lnTo>
                  <a:lnTo>
                    <a:pt x="2284133" y="29857"/>
                  </a:lnTo>
                  <a:lnTo>
                    <a:pt x="2287536" y="39293"/>
                  </a:lnTo>
                  <a:lnTo>
                    <a:pt x="2294737" y="44945"/>
                  </a:lnTo>
                  <a:lnTo>
                    <a:pt x="2305748" y="46824"/>
                  </a:lnTo>
                  <a:lnTo>
                    <a:pt x="2308326" y="46824"/>
                  </a:lnTo>
                  <a:lnTo>
                    <a:pt x="2311146" y="46596"/>
                  </a:lnTo>
                  <a:lnTo>
                    <a:pt x="2314181" y="46151"/>
                  </a:lnTo>
                  <a:close/>
                </a:path>
                <a:path extrusionOk="0" h="283210" w="10439400">
                  <a:moveTo>
                    <a:pt x="2336304" y="142481"/>
                  </a:moveTo>
                  <a:lnTo>
                    <a:pt x="2314181" y="142481"/>
                  </a:lnTo>
                  <a:lnTo>
                    <a:pt x="2314410" y="152628"/>
                  </a:lnTo>
                  <a:lnTo>
                    <a:pt x="2310688" y="158724"/>
                  </a:lnTo>
                  <a:lnTo>
                    <a:pt x="2306688" y="164833"/>
                  </a:lnTo>
                  <a:lnTo>
                    <a:pt x="2308987" y="164909"/>
                  </a:lnTo>
                  <a:lnTo>
                    <a:pt x="2319477" y="162839"/>
                  </a:lnTo>
                  <a:lnTo>
                    <a:pt x="2326665" y="157543"/>
                  </a:lnTo>
                  <a:lnTo>
                    <a:pt x="2331834" y="150317"/>
                  </a:lnTo>
                  <a:lnTo>
                    <a:pt x="2336304" y="142481"/>
                  </a:lnTo>
                  <a:close/>
                </a:path>
                <a:path extrusionOk="0" h="283210" w="10439400">
                  <a:moveTo>
                    <a:pt x="2358148" y="120230"/>
                  </a:moveTo>
                  <a:lnTo>
                    <a:pt x="2343543" y="120230"/>
                  </a:lnTo>
                  <a:lnTo>
                    <a:pt x="2343543" y="134988"/>
                  </a:lnTo>
                  <a:lnTo>
                    <a:pt x="2358148" y="134988"/>
                  </a:lnTo>
                  <a:lnTo>
                    <a:pt x="2358148" y="120230"/>
                  </a:lnTo>
                  <a:close/>
                </a:path>
                <a:path extrusionOk="0" h="283210" w="10439400">
                  <a:moveTo>
                    <a:pt x="2630919" y="112750"/>
                  </a:moveTo>
                  <a:lnTo>
                    <a:pt x="2626360" y="112395"/>
                  </a:lnTo>
                  <a:lnTo>
                    <a:pt x="2622308" y="111823"/>
                  </a:lnTo>
                  <a:lnTo>
                    <a:pt x="2623451" y="105486"/>
                  </a:lnTo>
                  <a:lnTo>
                    <a:pt x="2608757" y="105486"/>
                  </a:lnTo>
                  <a:lnTo>
                    <a:pt x="2609088" y="115633"/>
                  </a:lnTo>
                  <a:lnTo>
                    <a:pt x="2605367" y="121627"/>
                  </a:lnTo>
                  <a:lnTo>
                    <a:pt x="2601277" y="127736"/>
                  </a:lnTo>
                  <a:lnTo>
                    <a:pt x="2604058" y="128066"/>
                  </a:lnTo>
                  <a:lnTo>
                    <a:pt x="2606662" y="128244"/>
                  </a:lnTo>
                  <a:lnTo>
                    <a:pt x="2609100" y="128244"/>
                  </a:lnTo>
                  <a:lnTo>
                    <a:pt x="2617571" y="127355"/>
                  </a:lnTo>
                  <a:lnTo>
                    <a:pt x="2624150" y="124587"/>
                  </a:lnTo>
                  <a:lnTo>
                    <a:pt x="2628646" y="119773"/>
                  </a:lnTo>
                  <a:lnTo>
                    <a:pt x="2630919" y="112750"/>
                  </a:lnTo>
                  <a:close/>
                </a:path>
                <a:path extrusionOk="0" h="283210" w="10439400">
                  <a:moveTo>
                    <a:pt x="2719070" y="73152"/>
                  </a:moveTo>
                  <a:lnTo>
                    <a:pt x="2711780" y="68389"/>
                  </a:lnTo>
                  <a:lnTo>
                    <a:pt x="2708681" y="74460"/>
                  </a:lnTo>
                  <a:lnTo>
                    <a:pt x="2702725" y="77698"/>
                  </a:lnTo>
                  <a:lnTo>
                    <a:pt x="2697607" y="81838"/>
                  </a:lnTo>
                  <a:lnTo>
                    <a:pt x="2697086" y="90627"/>
                  </a:lnTo>
                  <a:lnTo>
                    <a:pt x="2698750" y="91338"/>
                  </a:lnTo>
                  <a:lnTo>
                    <a:pt x="2700439" y="91668"/>
                  </a:lnTo>
                  <a:lnTo>
                    <a:pt x="2702128" y="91668"/>
                  </a:lnTo>
                  <a:lnTo>
                    <a:pt x="2711627" y="88404"/>
                  </a:lnTo>
                  <a:lnTo>
                    <a:pt x="2718143" y="81026"/>
                  </a:lnTo>
                  <a:lnTo>
                    <a:pt x="2719070" y="73152"/>
                  </a:lnTo>
                  <a:close/>
                </a:path>
                <a:path extrusionOk="0" h="283210" w="10439400">
                  <a:moveTo>
                    <a:pt x="2887472" y="164299"/>
                  </a:moveTo>
                  <a:lnTo>
                    <a:pt x="2881249" y="157226"/>
                  </a:lnTo>
                  <a:lnTo>
                    <a:pt x="2877159" y="164211"/>
                  </a:lnTo>
                  <a:lnTo>
                    <a:pt x="2869107" y="167233"/>
                  </a:lnTo>
                  <a:lnTo>
                    <a:pt x="2861602" y="170853"/>
                  </a:lnTo>
                  <a:lnTo>
                    <a:pt x="2859100" y="179578"/>
                  </a:lnTo>
                  <a:lnTo>
                    <a:pt x="2861145" y="183565"/>
                  </a:lnTo>
                  <a:lnTo>
                    <a:pt x="2864256" y="185191"/>
                  </a:lnTo>
                  <a:lnTo>
                    <a:pt x="2867672" y="185191"/>
                  </a:lnTo>
                  <a:lnTo>
                    <a:pt x="2877274" y="181724"/>
                  </a:lnTo>
                  <a:lnTo>
                    <a:pt x="2885008" y="173621"/>
                  </a:lnTo>
                  <a:lnTo>
                    <a:pt x="2887472" y="164299"/>
                  </a:lnTo>
                  <a:close/>
                </a:path>
                <a:path extrusionOk="0" h="283210" w="10439400">
                  <a:moveTo>
                    <a:pt x="2935846" y="152400"/>
                  </a:moveTo>
                  <a:lnTo>
                    <a:pt x="2933916" y="148767"/>
                  </a:lnTo>
                  <a:lnTo>
                    <a:pt x="2930182" y="148767"/>
                  </a:lnTo>
                  <a:lnTo>
                    <a:pt x="2927248" y="148767"/>
                  </a:lnTo>
                  <a:lnTo>
                    <a:pt x="2923197" y="151003"/>
                  </a:lnTo>
                  <a:lnTo>
                    <a:pt x="2918117" y="157226"/>
                  </a:lnTo>
                  <a:lnTo>
                    <a:pt x="2922943" y="161632"/>
                  </a:lnTo>
                  <a:lnTo>
                    <a:pt x="2926727" y="163271"/>
                  </a:lnTo>
                  <a:lnTo>
                    <a:pt x="2933725" y="163271"/>
                  </a:lnTo>
                  <a:lnTo>
                    <a:pt x="2935744" y="159651"/>
                  </a:lnTo>
                  <a:lnTo>
                    <a:pt x="2935846" y="152400"/>
                  </a:lnTo>
                  <a:close/>
                </a:path>
                <a:path extrusionOk="0" h="283210" w="10439400">
                  <a:moveTo>
                    <a:pt x="2984296" y="157226"/>
                  </a:moveTo>
                  <a:lnTo>
                    <a:pt x="2962402" y="171970"/>
                  </a:lnTo>
                  <a:lnTo>
                    <a:pt x="2964027" y="172008"/>
                  </a:lnTo>
                  <a:lnTo>
                    <a:pt x="2975559" y="172008"/>
                  </a:lnTo>
                  <a:lnTo>
                    <a:pt x="2981236" y="166154"/>
                  </a:lnTo>
                  <a:lnTo>
                    <a:pt x="2984296" y="157226"/>
                  </a:lnTo>
                  <a:close/>
                </a:path>
                <a:path extrusionOk="0" h="283210" w="10439400">
                  <a:moveTo>
                    <a:pt x="3390531" y="111201"/>
                  </a:moveTo>
                  <a:lnTo>
                    <a:pt x="3389211" y="105638"/>
                  </a:lnTo>
                  <a:lnTo>
                    <a:pt x="3382175" y="98005"/>
                  </a:lnTo>
                  <a:lnTo>
                    <a:pt x="3376930" y="105892"/>
                  </a:lnTo>
                  <a:lnTo>
                    <a:pt x="3376498" y="111429"/>
                  </a:lnTo>
                  <a:lnTo>
                    <a:pt x="3379241" y="114706"/>
                  </a:lnTo>
                  <a:lnTo>
                    <a:pt x="3383559" y="115773"/>
                  </a:lnTo>
                  <a:lnTo>
                    <a:pt x="3388017" y="114617"/>
                  </a:lnTo>
                  <a:lnTo>
                    <a:pt x="3390531" y="111201"/>
                  </a:lnTo>
                  <a:close/>
                </a:path>
                <a:path extrusionOk="0" h="283210" w="10439400">
                  <a:moveTo>
                    <a:pt x="3469805" y="239255"/>
                  </a:moveTo>
                  <a:lnTo>
                    <a:pt x="3469309" y="229870"/>
                  </a:lnTo>
                  <a:lnTo>
                    <a:pt x="3467506" y="225183"/>
                  </a:lnTo>
                  <a:lnTo>
                    <a:pt x="3464052" y="225183"/>
                  </a:lnTo>
                  <a:lnTo>
                    <a:pt x="3461956" y="225183"/>
                  </a:lnTo>
                  <a:lnTo>
                    <a:pt x="3459238" y="226910"/>
                  </a:lnTo>
                  <a:lnTo>
                    <a:pt x="3455898" y="231432"/>
                  </a:lnTo>
                  <a:lnTo>
                    <a:pt x="3460140" y="240677"/>
                  </a:lnTo>
                  <a:lnTo>
                    <a:pt x="3463442" y="243941"/>
                  </a:lnTo>
                  <a:lnTo>
                    <a:pt x="3468497" y="243941"/>
                  </a:lnTo>
                  <a:lnTo>
                    <a:pt x="3469805" y="239255"/>
                  </a:lnTo>
                  <a:close/>
                </a:path>
                <a:path extrusionOk="0" h="283210" w="10439400">
                  <a:moveTo>
                    <a:pt x="3514890" y="209080"/>
                  </a:moveTo>
                  <a:lnTo>
                    <a:pt x="3506076" y="209537"/>
                  </a:lnTo>
                  <a:lnTo>
                    <a:pt x="3498177" y="210921"/>
                  </a:lnTo>
                  <a:lnTo>
                    <a:pt x="3493097" y="215074"/>
                  </a:lnTo>
                  <a:lnTo>
                    <a:pt x="3492703" y="223824"/>
                  </a:lnTo>
                  <a:lnTo>
                    <a:pt x="3494341" y="223875"/>
                  </a:lnTo>
                  <a:lnTo>
                    <a:pt x="3505885" y="223875"/>
                  </a:lnTo>
                  <a:lnTo>
                    <a:pt x="3511550" y="217995"/>
                  </a:lnTo>
                  <a:lnTo>
                    <a:pt x="3514890" y="209080"/>
                  </a:lnTo>
                  <a:close/>
                </a:path>
                <a:path extrusionOk="0" h="283210" w="10439400">
                  <a:moveTo>
                    <a:pt x="3728402" y="127736"/>
                  </a:moveTo>
                  <a:lnTo>
                    <a:pt x="3726281" y="127482"/>
                  </a:lnTo>
                  <a:lnTo>
                    <a:pt x="3724300" y="127368"/>
                  </a:lnTo>
                  <a:lnTo>
                    <a:pt x="3722420" y="127368"/>
                  </a:lnTo>
                  <a:lnTo>
                    <a:pt x="3708311" y="130238"/>
                  </a:lnTo>
                  <a:lnTo>
                    <a:pt x="3698557" y="137515"/>
                  </a:lnTo>
                  <a:lnTo>
                    <a:pt x="3691140" y="147180"/>
                  </a:lnTo>
                  <a:lnTo>
                    <a:pt x="3684041" y="157226"/>
                  </a:lnTo>
                  <a:lnTo>
                    <a:pt x="3700780" y="155448"/>
                  </a:lnTo>
                  <a:lnTo>
                    <a:pt x="3714864" y="151079"/>
                  </a:lnTo>
                  <a:lnTo>
                    <a:pt x="3724630" y="142405"/>
                  </a:lnTo>
                  <a:lnTo>
                    <a:pt x="3728402" y="127736"/>
                  </a:lnTo>
                  <a:close/>
                </a:path>
                <a:path extrusionOk="0" h="283210" w="10439400">
                  <a:moveTo>
                    <a:pt x="3912501" y="60883"/>
                  </a:moveTo>
                  <a:lnTo>
                    <a:pt x="3890391" y="60883"/>
                  </a:lnTo>
                  <a:lnTo>
                    <a:pt x="3890391" y="75641"/>
                  </a:lnTo>
                  <a:lnTo>
                    <a:pt x="3912501" y="75641"/>
                  </a:lnTo>
                  <a:lnTo>
                    <a:pt x="3912501" y="60883"/>
                  </a:lnTo>
                  <a:close/>
                </a:path>
                <a:path extrusionOk="0" h="283210" w="10439400">
                  <a:moveTo>
                    <a:pt x="4214596" y="149733"/>
                  </a:moveTo>
                  <a:lnTo>
                    <a:pt x="4213250" y="149910"/>
                  </a:lnTo>
                  <a:lnTo>
                    <a:pt x="4208018" y="149974"/>
                  </a:lnTo>
                  <a:lnTo>
                    <a:pt x="4198277" y="149364"/>
                  </a:lnTo>
                  <a:lnTo>
                    <a:pt x="4195991" y="149364"/>
                  </a:lnTo>
                  <a:lnTo>
                    <a:pt x="4187240" y="149364"/>
                  </a:lnTo>
                  <a:lnTo>
                    <a:pt x="4180751" y="151638"/>
                  </a:lnTo>
                  <a:lnTo>
                    <a:pt x="4185005" y="164846"/>
                  </a:lnTo>
                  <a:lnTo>
                    <a:pt x="4194746" y="163372"/>
                  </a:lnTo>
                  <a:lnTo>
                    <a:pt x="4203128" y="160616"/>
                  </a:lnTo>
                  <a:lnTo>
                    <a:pt x="4209846" y="156197"/>
                  </a:lnTo>
                  <a:lnTo>
                    <a:pt x="4214596" y="149733"/>
                  </a:lnTo>
                  <a:close/>
                </a:path>
                <a:path extrusionOk="0" h="283210" w="10439400">
                  <a:moveTo>
                    <a:pt x="4472444" y="164833"/>
                  </a:moveTo>
                  <a:lnTo>
                    <a:pt x="4464977" y="164833"/>
                  </a:lnTo>
                  <a:lnTo>
                    <a:pt x="4463542" y="158724"/>
                  </a:lnTo>
                  <a:lnTo>
                    <a:pt x="4457497" y="157226"/>
                  </a:lnTo>
                  <a:lnTo>
                    <a:pt x="4457497" y="164833"/>
                  </a:lnTo>
                  <a:lnTo>
                    <a:pt x="4451705" y="165976"/>
                  </a:lnTo>
                  <a:lnTo>
                    <a:pt x="4450321" y="171970"/>
                  </a:lnTo>
                  <a:lnTo>
                    <a:pt x="4457497" y="171970"/>
                  </a:lnTo>
                  <a:lnTo>
                    <a:pt x="4459160" y="178079"/>
                  </a:lnTo>
                  <a:lnTo>
                    <a:pt x="4464977" y="179578"/>
                  </a:lnTo>
                  <a:lnTo>
                    <a:pt x="4464977" y="171970"/>
                  </a:lnTo>
                  <a:lnTo>
                    <a:pt x="4471009" y="170586"/>
                  </a:lnTo>
                  <a:lnTo>
                    <a:pt x="4472444" y="164833"/>
                  </a:lnTo>
                  <a:close/>
                </a:path>
                <a:path extrusionOk="0" h="283210" w="10439400">
                  <a:moveTo>
                    <a:pt x="4590377" y="121564"/>
                  </a:moveTo>
                  <a:lnTo>
                    <a:pt x="4589589" y="111975"/>
                  </a:lnTo>
                  <a:lnTo>
                    <a:pt x="4587964" y="103149"/>
                  </a:lnTo>
                  <a:lnTo>
                    <a:pt x="4585754" y="99275"/>
                  </a:lnTo>
                  <a:lnTo>
                    <a:pt x="4584878" y="99275"/>
                  </a:lnTo>
                  <a:lnTo>
                    <a:pt x="4583925" y="101053"/>
                  </a:lnTo>
                  <a:lnTo>
                    <a:pt x="4582947" y="105486"/>
                  </a:lnTo>
                  <a:lnTo>
                    <a:pt x="4580941" y="118110"/>
                  </a:lnTo>
                  <a:lnTo>
                    <a:pt x="4581195" y="127279"/>
                  </a:lnTo>
                  <a:lnTo>
                    <a:pt x="4582985" y="132880"/>
                  </a:lnTo>
                  <a:lnTo>
                    <a:pt x="4585576" y="134772"/>
                  </a:lnTo>
                  <a:lnTo>
                    <a:pt x="4587316" y="134772"/>
                  </a:lnTo>
                  <a:lnTo>
                    <a:pt x="4589107" y="132473"/>
                  </a:lnTo>
                  <a:lnTo>
                    <a:pt x="4590135" y="127736"/>
                  </a:lnTo>
                  <a:lnTo>
                    <a:pt x="4590377" y="121564"/>
                  </a:lnTo>
                  <a:close/>
                </a:path>
                <a:path extrusionOk="0" h="283210" w="10439400">
                  <a:moveTo>
                    <a:pt x="4655578" y="112217"/>
                  </a:moveTo>
                  <a:lnTo>
                    <a:pt x="4649152" y="105486"/>
                  </a:lnTo>
                  <a:lnTo>
                    <a:pt x="4650829" y="112026"/>
                  </a:lnTo>
                  <a:lnTo>
                    <a:pt x="4647692" y="113690"/>
                  </a:lnTo>
                  <a:lnTo>
                    <a:pt x="4640415" y="113690"/>
                  </a:lnTo>
                  <a:lnTo>
                    <a:pt x="4628616" y="111887"/>
                  </a:lnTo>
                  <a:lnTo>
                    <a:pt x="4621263" y="111887"/>
                  </a:lnTo>
                  <a:lnTo>
                    <a:pt x="4618088" y="113576"/>
                  </a:lnTo>
                  <a:lnTo>
                    <a:pt x="4620704" y="123583"/>
                  </a:lnTo>
                  <a:lnTo>
                    <a:pt x="4624832" y="124955"/>
                  </a:lnTo>
                  <a:lnTo>
                    <a:pt x="4629988" y="124955"/>
                  </a:lnTo>
                  <a:lnTo>
                    <a:pt x="4641520" y="123139"/>
                  </a:lnTo>
                  <a:lnTo>
                    <a:pt x="4651540" y="118491"/>
                  </a:lnTo>
                  <a:lnTo>
                    <a:pt x="4655578" y="112217"/>
                  </a:lnTo>
                  <a:close/>
                </a:path>
                <a:path extrusionOk="0" h="283210" w="10439400">
                  <a:moveTo>
                    <a:pt x="4840770" y="120230"/>
                  </a:moveTo>
                  <a:lnTo>
                    <a:pt x="4828451" y="122758"/>
                  </a:lnTo>
                  <a:lnTo>
                    <a:pt x="4817808" y="126822"/>
                  </a:lnTo>
                  <a:lnTo>
                    <a:pt x="4809439" y="133159"/>
                  </a:lnTo>
                  <a:lnTo>
                    <a:pt x="4803902" y="142481"/>
                  </a:lnTo>
                  <a:lnTo>
                    <a:pt x="4815370" y="139255"/>
                  </a:lnTo>
                  <a:lnTo>
                    <a:pt x="4828057" y="137223"/>
                  </a:lnTo>
                  <a:lnTo>
                    <a:pt x="4837887" y="132257"/>
                  </a:lnTo>
                  <a:lnTo>
                    <a:pt x="4840770" y="120230"/>
                  </a:lnTo>
                  <a:close/>
                </a:path>
                <a:path extrusionOk="0" h="283210" w="10439400">
                  <a:moveTo>
                    <a:pt x="5009972" y="223824"/>
                  </a:moveTo>
                  <a:lnTo>
                    <a:pt x="5008334" y="224447"/>
                  </a:lnTo>
                  <a:lnTo>
                    <a:pt x="5006327" y="224675"/>
                  </a:lnTo>
                  <a:lnTo>
                    <a:pt x="5000942" y="224675"/>
                  </a:lnTo>
                  <a:lnTo>
                    <a:pt x="4986553" y="222885"/>
                  </a:lnTo>
                  <a:lnTo>
                    <a:pt x="4983391" y="222885"/>
                  </a:lnTo>
                  <a:lnTo>
                    <a:pt x="4977168" y="222885"/>
                  </a:lnTo>
                  <a:lnTo>
                    <a:pt x="4972621" y="224612"/>
                  </a:lnTo>
                  <a:lnTo>
                    <a:pt x="4973091" y="231432"/>
                  </a:lnTo>
                  <a:lnTo>
                    <a:pt x="4977308" y="235940"/>
                  </a:lnTo>
                  <a:lnTo>
                    <a:pt x="4984940" y="238696"/>
                  </a:lnTo>
                  <a:lnTo>
                    <a:pt x="5001222" y="238696"/>
                  </a:lnTo>
                  <a:lnTo>
                    <a:pt x="5009629" y="234391"/>
                  </a:lnTo>
                  <a:lnTo>
                    <a:pt x="5009972" y="223824"/>
                  </a:lnTo>
                  <a:close/>
                </a:path>
                <a:path extrusionOk="0" h="283210" w="10439400">
                  <a:moveTo>
                    <a:pt x="5032108" y="23799"/>
                  </a:moveTo>
                  <a:lnTo>
                    <a:pt x="5024831" y="21361"/>
                  </a:lnTo>
                  <a:lnTo>
                    <a:pt x="5016106" y="10629"/>
                  </a:lnTo>
                  <a:lnTo>
                    <a:pt x="5008931" y="8204"/>
                  </a:lnTo>
                  <a:lnTo>
                    <a:pt x="5007191" y="8204"/>
                  </a:lnTo>
                  <a:lnTo>
                    <a:pt x="5005159" y="8496"/>
                  </a:lnTo>
                  <a:lnTo>
                    <a:pt x="5002758" y="9169"/>
                  </a:lnTo>
                  <a:lnTo>
                    <a:pt x="5001920" y="18084"/>
                  </a:lnTo>
                  <a:lnTo>
                    <a:pt x="5005971" y="25412"/>
                  </a:lnTo>
                  <a:lnTo>
                    <a:pt x="5012969" y="30391"/>
                  </a:lnTo>
                  <a:lnTo>
                    <a:pt x="5020970" y="32219"/>
                  </a:lnTo>
                  <a:lnTo>
                    <a:pt x="5026088" y="32219"/>
                  </a:lnTo>
                  <a:lnTo>
                    <a:pt x="5030597" y="29730"/>
                  </a:lnTo>
                  <a:lnTo>
                    <a:pt x="5032108" y="23799"/>
                  </a:lnTo>
                  <a:close/>
                </a:path>
                <a:path extrusionOk="0" h="283210" w="10439400">
                  <a:moveTo>
                    <a:pt x="5437162" y="260819"/>
                  </a:moveTo>
                  <a:lnTo>
                    <a:pt x="5431371" y="259791"/>
                  </a:lnTo>
                  <a:lnTo>
                    <a:pt x="5426773" y="259372"/>
                  </a:lnTo>
                  <a:lnTo>
                    <a:pt x="5423166" y="259372"/>
                  </a:lnTo>
                  <a:lnTo>
                    <a:pt x="5414403" y="259372"/>
                  </a:lnTo>
                  <a:lnTo>
                    <a:pt x="5411597" y="261874"/>
                  </a:lnTo>
                  <a:lnTo>
                    <a:pt x="5412956" y="266890"/>
                  </a:lnTo>
                  <a:lnTo>
                    <a:pt x="5417109" y="269392"/>
                  </a:lnTo>
                  <a:lnTo>
                    <a:pt x="5427040" y="269392"/>
                  </a:lnTo>
                  <a:lnTo>
                    <a:pt x="5432691" y="267208"/>
                  </a:lnTo>
                  <a:lnTo>
                    <a:pt x="5437162" y="260819"/>
                  </a:lnTo>
                  <a:close/>
                </a:path>
                <a:path extrusionOk="0" h="283210" w="10439400">
                  <a:moveTo>
                    <a:pt x="6843877" y="165938"/>
                  </a:moveTo>
                  <a:lnTo>
                    <a:pt x="6839090" y="151371"/>
                  </a:lnTo>
                  <a:lnTo>
                    <a:pt x="6829577" y="142481"/>
                  </a:lnTo>
                  <a:lnTo>
                    <a:pt x="6824383" y="153771"/>
                  </a:lnTo>
                  <a:lnTo>
                    <a:pt x="6825183" y="168186"/>
                  </a:lnTo>
                  <a:lnTo>
                    <a:pt x="6829984" y="182714"/>
                  </a:lnTo>
                  <a:lnTo>
                    <a:pt x="6836816" y="194335"/>
                  </a:lnTo>
                  <a:lnTo>
                    <a:pt x="6843319" y="181737"/>
                  </a:lnTo>
                  <a:lnTo>
                    <a:pt x="6843877" y="165938"/>
                  </a:lnTo>
                  <a:close/>
                </a:path>
                <a:path extrusionOk="0" h="283210" w="10439400">
                  <a:moveTo>
                    <a:pt x="6954787" y="38646"/>
                  </a:moveTo>
                  <a:lnTo>
                    <a:pt x="6940067" y="38646"/>
                  </a:lnTo>
                  <a:lnTo>
                    <a:pt x="6940067" y="53619"/>
                  </a:lnTo>
                  <a:lnTo>
                    <a:pt x="6954787" y="53619"/>
                  </a:lnTo>
                  <a:lnTo>
                    <a:pt x="6954787" y="38646"/>
                  </a:lnTo>
                  <a:close/>
                </a:path>
                <a:path extrusionOk="0" h="283210" w="10439400">
                  <a:moveTo>
                    <a:pt x="6955256" y="141300"/>
                  </a:moveTo>
                  <a:lnTo>
                    <a:pt x="6954837" y="128409"/>
                  </a:lnTo>
                  <a:lnTo>
                    <a:pt x="6947281" y="120230"/>
                  </a:lnTo>
                  <a:lnTo>
                    <a:pt x="6945909" y="131800"/>
                  </a:lnTo>
                  <a:lnTo>
                    <a:pt x="6941553" y="140322"/>
                  </a:lnTo>
                  <a:lnTo>
                    <a:pt x="6936384" y="148056"/>
                  </a:lnTo>
                  <a:lnTo>
                    <a:pt x="6932587" y="157226"/>
                  </a:lnTo>
                  <a:lnTo>
                    <a:pt x="6934733" y="158089"/>
                  </a:lnTo>
                  <a:lnTo>
                    <a:pt x="6936765" y="158470"/>
                  </a:lnTo>
                  <a:lnTo>
                    <a:pt x="6938658" y="158470"/>
                  </a:lnTo>
                  <a:lnTo>
                    <a:pt x="6949529" y="153225"/>
                  </a:lnTo>
                  <a:lnTo>
                    <a:pt x="6955256" y="141300"/>
                  </a:lnTo>
                  <a:close/>
                </a:path>
                <a:path extrusionOk="0" h="283210" w="10439400">
                  <a:moveTo>
                    <a:pt x="7602995" y="253555"/>
                  </a:moveTo>
                  <a:lnTo>
                    <a:pt x="7597749" y="249758"/>
                  </a:lnTo>
                  <a:lnTo>
                    <a:pt x="7593330" y="248323"/>
                  </a:lnTo>
                  <a:lnTo>
                    <a:pt x="7589825" y="248323"/>
                  </a:lnTo>
                  <a:lnTo>
                    <a:pt x="7584364" y="248323"/>
                  </a:lnTo>
                  <a:lnTo>
                    <a:pt x="7581112" y="251802"/>
                  </a:lnTo>
                  <a:lnTo>
                    <a:pt x="7579652" y="258762"/>
                  </a:lnTo>
                  <a:lnTo>
                    <a:pt x="7581430" y="262242"/>
                  </a:lnTo>
                  <a:lnTo>
                    <a:pt x="7589787" y="262242"/>
                  </a:lnTo>
                  <a:lnTo>
                    <a:pt x="7595387" y="259956"/>
                  </a:lnTo>
                  <a:lnTo>
                    <a:pt x="7602995" y="253555"/>
                  </a:lnTo>
                  <a:close/>
                </a:path>
                <a:path extrusionOk="0" h="283210" w="10439400">
                  <a:moveTo>
                    <a:pt x="7630236" y="34556"/>
                  </a:moveTo>
                  <a:lnTo>
                    <a:pt x="7628153" y="27800"/>
                  </a:lnTo>
                  <a:lnTo>
                    <a:pt x="7617714" y="23787"/>
                  </a:lnTo>
                  <a:lnTo>
                    <a:pt x="7615034" y="38735"/>
                  </a:lnTo>
                  <a:lnTo>
                    <a:pt x="7618031" y="43726"/>
                  </a:lnTo>
                  <a:lnTo>
                    <a:pt x="7621778" y="43726"/>
                  </a:lnTo>
                  <a:lnTo>
                    <a:pt x="7627074" y="40919"/>
                  </a:lnTo>
                  <a:lnTo>
                    <a:pt x="7630236" y="34556"/>
                  </a:lnTo>
                  <a:close/>
                </a:path>
                <a:path extrusionOk="0" h="283210" w="10439400">
                  <a:moveTo>
                    <a:pt x="7698575" y="31407"/>
                  </a:moveTo>
                  <a:lnTo>
                    <a:pt x="7696657" y="32054"/>
                  </a:lnTo>
                  <a:lnTo>
                    <a:pt x="7694320" y="32296"/>
                  </a:lnTo>
                  <a:lnTo>
                    <a:pt x="7688008" y="32296"/>
                  </a:lnTo>
                  <a:lnTo>
                    <a:pt x="7670927" y="30264"/>
                  </a:lnTo>
                  <a:lnTo>
                    <a:pt x="7660145" y="30264"/>
                  </a:lnTo>
                  <a:lnTo>
                    <a:pt x="7654861" y="31991"/>
                  </a:lnTo>
                  <a:lnTo>
                    <a:pt x="7654506" y="38658"/>
                  </a:lnTo>
                  <a:lnTo>
                    <a:pt x="7656423" y="38061"/>
                  </a:lnTo>
                  <a:lnTo>
                    <a:pt x="7658735" y="37833"/>
                  </a:lnTo>
                  <a:lnTo>
                    <a:pt x="7665009" y="37833"/>
                  </a:lnTo>
                  <a:lnTo>
                    <a:pt x="7681963" y="39776"/>
                  </a:lnTo>
                  <a:lnTo>
                    <a:pt x="7692809" y="39776"/>
                  </a:lnTo>
                  <a:lnTo>
                    <a:pt x="7698194" y="38061"/>
                  </a:lnTo>
                  <a:lnTo>
                    <a:pt x="7698206" y="37833"/>
                  </a:lnTo>
                  <a:lnTo>
                    <a:pt x="7698524" y="32296"/>
                  </a:lnTo>
                  <a:lnTo>
                    <a:pt x="7698575" y="31407"/>
                  </a:lnTo>
                  <a:close/>
                </a:path>
                <a:path extrusionOk="0" h="283210" w="10439400">
                  <a:moveTo>
                    <a:pt x="7801851" y="142468"/>
                  </a:moveTo>
                  <a:lnTo>
                    <a:pt x="7798206" y="132359"/>
                  </a:lnTo>
                  <a:lnTo>
                    <a:pt x="7791704" y="123964"/>
                  </a:lnTo>
                  <a:lnTo>
                    <a:pt x="7783538" y="118224"/>
                  </a:lnTo>
                  <a:lnTo>
                    <a:pt x="7774889" y="116103"/>
                  </a:lnTo>
                  <a:lnTo>
                    <a:pt x="7771244" y="116103"/>
                  </a:lnTo>
                  <a:lnTo>
                    <a:pt x="7767802" y="117360"/>
                  </a:lnTo>
                  <a:lnTo>
                    <a:pt x="7764983" y="120230"/>
                  </a:lnTo>
                  <a:lnTo>
                    <a:pt x="7767841" y="132270"/>
                  </a:lnTo>
                  <a:lnTo>
                    <a:pt x="7777607" y="137236"/>
                  </a:lnTo>
                  <a:lnTo>
                    <a:pt x="7790281" y="139255"/>
                  </a:lnTo>
                  <a:lnTo>
                    <a:pt x="7801851" y="142468"/>
                  </a:lnTo>
                  <a:close/>
                </a:path>
                <a:path extrusionOk="0" h="283210" w="10439400">
                  <a:moveTo>
                    <a:pt x="7816520" y="253555"/>
                  </a:moveTo>
                  <a:lnTo>
                    <a:pt x="7815224" y="253733"/>
                  </a:lnTo>
                  <a:lnTo>
                    <a:pt x="7810005" y="253796"/>
                  </a:lnTo>
                  <a:lnTo>
                    <a:pt x="7799883" y="253098"/>
                  </a:lnTo>
                  <a:lnTo>
                    <a:pt x="7797533" y="253098"/>
                  </a:lnTo>
                  <a:lnTo>
                    <a:pt x="7788999" y="253098"/>
                  </a:lnTo>
                  <a:lnTo>
                    <a:pt x="7782814" y="255397"/>
                  </a:lnTo>
                  <a:lnTo>
                    <a:pt x="7787183" y="268414"/>
                  </a:lnTo>
                  <a:lnTo>
                    <a:pt x="7789926" y="268732"/>
                  </a:lnTo>
                  <a:lnTo>
                    <a:pt x="7792504" y="268909"/>
                  </a:lnTo>
                  <a:lnTo>
                    <a:pt x="7794930" y="268909"/>
                  </a:lnTo>
                  <a:lnTo>
                    <a:pt x="7803261" y="268058"/>
                  </a:lnTo>
                  <a:lnTo>
                    <a:pt x="7809776" y="265341"/>
                  </a:lnTo>
                  <a:lnTo>
                    <a:pt x="7814259" y="260578"/>
                  </a:lnTo>
                  <a:lnTo>
                    <a:pt x="7816520" y="253555"/>
                  </a:lnTo>
                  <a:close/>
                </a:path>
                <a:path extrusionOk="0" h="283210" w="10439400">
                  <a:moveTo>
                    <a:pt x="8030019" y="171970"/>
                  </a:moveTo>
                  <a:lnTo>
                    <a:pt x="8015376" y="171970"/>
                  </a:lnTo>
                  <a:lnTo>
                    <a:pt x="8015376" y="186829"/>
                  </a:lnTo>
                  <a:lnTo>
                    <a:pt x="8030019" y="186829"/>
                  </a:lnTo>
                  <a:lnTo>
                    <a:pt x="8030019" y="171970"/>
                  </a:lnTo>
                  <a:close/>
                </a:path>
                <a:path extrusionOk="0" h="283210" w="10439400">
                  <a:moveTo>
                    <a:pt x="8148015" y="105486"/>
                  </a:moveTo>
                  <a:lnTo>
                    <a:pt x="8140827" y="101727"/>
                  </a:lnTo>
                  <a:lnTo>
                    <a:pt x="8132737" y="97193"/>
                  </a:lnTo>
                  <a:lnTo>
                    <a:pt x="8124431" y="93370"/>
                  </a:lnTo>
                  <a:lnTo>
                    <a:pt x="8116583" y="91770"/>
                  </a:lnTo>
                  <a:lnTo>
                    <a:pt x="8110741" y="91770"/>
                  </a:lnTo>
                  <a:lnTo>
                    <a:pt x="8105953" y="95237"/>
                  </a:lnTo>
                  <a:lnTo>
                    <a:pt x="8103730" y="105486"/>
                  </a:lnTo>
                  <a:lnTo>
                    <a:pt x="8106969" y="103898"/>
                  </a:lnTo>
                  <a:lnTo>
                    <a:pt x="8110093" y="103276"/>
                  </a:lnTo>
                  <a:lnTo>
                    <a:pt x="8118843" y="103276"/>
                  </a:lnTo>
                  <a:lnTo>
                    <a:pt x="8124101" y="105600"/>
                  </a:lnTo>
                  <a:lnTo>
                    <a:pt x="8133423" y="110261"/>
                  </a:lnTo>
                  <a:lnTo>
                    <a:pt x="8137474" y="112598"/>
                  </a:lnTo>
                  <a:lnTo>
                    <a:pt x="8143799" y="112598"/>
                  </a:lnTo>
                  <a:lnTo>
                    <a:pt x="8146212" y="110769"/>
                  </a:lnTo>
                  <a:lnTo>
                    <a:pt x="8148015" y="105486"/>
                  </a:lnTo>
                  <a:close/>
                </a:path>
                <a:path extrusionOk="0" h="283210" w="10439400">
                  <a:moveTo>
                    <a:pt x="8162658" y="268414"/>
                  </a:moveTo>
                  <a:lnTo>
                    <a:pt x="8154289" y="263956"/>
                  </a:lnTo>
                  <a:lnTo>
                    <a:pt x="8134401" y="258025"/>
                  </a:lnTo>
                  <a:lnTo>
                    <a:pt x="8125879" y="253555"/>
                  </a:lnTo>
                  <a:lnTo>
                    <a:pt x="8128622" y="263385"/>
                  </a:lnTo>
                  <a:lnTo>
                    <a:pt x="8134566" y="272440"/>
                  </a:lnTo>
                  <a:lnTo>
                    <a:pt x="8142313" y="279069"/>
                  </a:lnTo>
                  <a:lnTo>
                    <a:pt x="8150517" y="281647"/>
                  </a:lnTo>
                  <a:lnTo>
                    <a:pt x="8155762" y="281647"/>
                  </a:lnTo>
                  <a:lnTo>
                    <a:pt x="8160398" y="277939"/>
                  </a:lnTo>
                  <a:lnTo>
                    <a:pt x="8162658" y="268414"/>
                  </a:lnTo>
                  <a:close/>
                </a:path>
                <a:path extrusionOk="0" h="283210" w="10439400">
                  <a:moveTo>
                    <a:pt x="8162671" y="164833"/>
                  </a:moveTo>
                  <a:lnTo>
                    <a:pt x="8160791" y="156476"/>
                  </a:lnTo>
                  <a:lnTo>
                    <a:pt x="8155368" y="150177"/>
                  </a:lnTo>
                  <a:lnTo>
                    <a:pt x="8147850" y="146202"/>
                  </a:lnTo>
                  <a:lnTo>
                    <a:pt x="8139709" y="144818"/>
                  </a:lnTo>
                  <a:lnTo>
                    <a:pt x="8132178" y="144818"/>
                  </a:lnTo>
                  <a:lnTo>
                    <a:pt x="8125739" y="148628"/>
                  </a:lnTo>
                  <a:lnTo>
                    <a:pt x="8125879" y="157226"/>
                  </a:lnTo>
                  <a:lnTo>
                    <a:pt x="8127327" y="156997"/>
                  </a:lnTo>
                  <a:lnTo>
                    <a:pt x="8128635" y="156883"/>
                  </a:lnTo>
                  <a:lnTo>
                    <a:pt x="8135531" y="156883"/>
                  </a:lnTo>
                  <a:lnTo>
                    <a:pt x="8148777" y="166192"/>
                  </a:lnTo>
                  <a:lnTo>
                    <a:pt x="8156676" y="166192"/>
                  </a:lnTo>
                  <a:lnTo>
                    <a:pt x="8159394" y="165785"/>
                  </a:lnTo>
                  <a:lnTo>
                    <a:pt x="8162671" y="164833"/>
                  </a:lnTo>
                  <a:close/>
                </a:path>
                <a:path extrusionOk="0" h="283210" w="10439400">
                  <a:moveTo>
                    <a:pt x="8413343" y="201930"/>
                  </a:moveTo>
                  <a:lnTo>
                    <a:pt x="8398357" y="201930"/>
                  </a:lnTo>
                  <a:lnTo>
                    <a:pt x="8398357" y="216674"/>
                  </a:lnTo>
                  <a:lnTo>
                    <a:pt x="8413343" y="216674"/>
                  </a:lnTo>
                  <a:lnTo>
                    <a:pt x="8413343" y="201930"/>
                  </a:lnTo>
                  <a:close/>
                </a:path>
                <a:path extrusionOk="0" h="283210" w="10439400">
                  <a:moveTo>
                    <a:pt x="8796261" y="98005"/>
                  </a:moveTo>
                  <a:lnTo>
                    <a:pt x="8790622" y="94856"/>
                  </a:lnTo>
                  <a:lnTo>
                    <a:pt x="8783764" y="89395"/>
                  </a:lnTo>
                  <a:lnTo>
                    <a:pt x="8776348" y="84201"/>
                  </a:lnTo>
                  <a:lnTo>
                    <a:pt x="8769071" y="81889"/>
                  </a:lnTo>
                  <a:lnTo>
                    <a:pt x="8765362" y="81889"/>
                  </a:lnTo>
                  <a:lnTo>
                    <a:pt x="8761997" y="84213"/>
                  </a:lnTo>
                  <a:lnTo>
                    <a:pt x="8759431" y="90614"/>
                  </a:lnTo>
                  <a:lnTo>
                    <a:pt x="8767089" y="95110"/>
                  </a:lnTo>
                  <a:lnTo>
                    <a:pt x="8780818" y="108051"/>
                  </a:lnTo>
                  <a:lnTo>
                    <a:pt x="8786876" y="110744"/>
                  </a:lnTo>
                  <a:lnTo>
                    <a:pt x="8790305" y="110744"/>
                  </a:lnTo>
                  <a:lnTo>
                    <a:pt x="8793429" y="107391"/>
                  </a:lnTo>
                  <a:lnTo>
                    <a:pt x="8796261" y="98005"/>
                  </a:lnTo>
                  <a:close/>
                </a:path>
                <a:path extrusionOk="0" h="283210" w="10439400">
                  <a:moveTo>
                    <a:pt x="8818397" y="268414"/>
                  </a:moveTo>
                  <a:lnTo>
                    <a:pt x="8817280" y="268554"/>
                  </a:lnTo>
                  <a:lnTo>
                    <a:pt x="8816238" y="268617"/>
                  </a:lnTo>
                  <a:lnTo>
                    <a:pt x="8809838" y="268617"/>
                  </a:lnTo>
                  <a:lnTo>
                    <a:pt x="8795753" y="260769"/>
                  </a:lnTo>
                  <a:lnTo>
                    <a:pt x="8790254" y="260769"/>
                  </a:lnTo>
                  <a:lnTo>
                    <a:pt x="8788781" y="260819"/>
                  </a:lnTo>
                  <a:lnTo>
                    <a:pt x="8789733" y="274980"/>
                  </a:lnTo>
                  <a:lnTo>
                    <a:pt x="8791626" y="280479"/>
                  </a:lnTo>
                  <a:lnTo>
                    <a:pt x="8796249" y="283171"/>
                  </a:lnTo>
                  <a:lnTo>
                    <a:pt x="8799474" y="277266"/>
                  </a:lnTo>
                  <a:lnTo>
                    <a:pt x="8806701" y="275272"/>
                  </a:lnTo>
                  <a:lnTo>
                    <a:pt x="8814232" y="273545"/>
                  </a:lnTo>
                  <a:lnTo>
                    <a:pt x="8818397" y="268414"/>
                  </a:lnTo>
                  <a:close/>
                </a:path>
                <a:path extrusionOk="0" h="283210" w="10439400">
                  <a:moveTo>
                    <a:pt x="8863762" y="236054"/>
                  </a:moveTo>
                  <a:lnTo>
                    <a:pt x="8860574" y="229641"/>
                  </a:lnTo>
                  <a:lnTo>
                    <a:pt x="8854173" y="229641"/>
                  </a:lnTo>
                  <a:lnTo>
                    <a:pt x="8852306" y="229641"/>
                  </a:lnTo>
                  <a:lnTo>
                    <a:pt x="8850173" y="230187"/>
                  </a:lnTo>
                  <a:lnTo>
                    <a:pt x="8847760" y="231432"/>
                  </a:lnTo>
                  <a:lnTo>
                    <a:pt x="8847760" y="253568"/>
                  </a:lnTo>
                  <a:lnTo>
                    <a:pt x="8850122" y="254774"/>
                  </a:lnTo>
                  <a:lnTo>
                    <a:pt x="8852230" y="255295"/>
                  </a:lnTo>
                  <a:lnTo>
                    <a:pt x="8860498" y="255295"/>
                  </a:lnTo>
                  <a:lnTo>
                    <a:pt x="8863724" y="248881"/>
                  </a:lnTo>
                  <a:lnTo>
                    <a:pt x="8863762" y="236054"/>
                  </a:lnTo>
                  <a:close/>
                </a:path>
                <a:path extrusionOk="0" h="283210" w="10439400">
                  <a:moveTo>
                    <a:pt x="8921420" y="120230"/>
                  </a:moveTo>
                  <a:lnTo>
                    <a:pt x="8913431" y="118110"/>
                  </a:lnTo>
                  <a:lnTo>
                    <a:pt x="8906370" y="114731"/>
                  </a:lnTo>
                  <a:lnTo>
                    <a:pt x="8900135" y="114731"/>
                  </a:lnTo>
                  <a:lnTo>
                    <a:pt x="8894229" y="114731"/>
                  </a:lnTo>
                  <a:lnTo>
                    <a:pt x="8889060" y="117754"/>
                  </a:lnTo>
                  <a:lnTo>
                    <a:pt x="8884564" y="127736"/>
                  </a:lnTo>
                  <a:lnTo>
                    <a:pt x="8888692" y="132143"/>
                  </a:lnTo>
                  <a:lnTo>
                    <a:pt x="8896337" y="134874"/>
                  </a:lnTo>
                  <a:lnTo>
                    <a:pt x="8912644" y="134874"/>
                  </a:lnTo>
                  <a:lnTo>
                    <a:pt x="8921090" y="130657"/>
                  </a:lnTo>
                  <a:lnTo>
                    <a:pt x="8921420" y="120230"/>
                  </a:lnTo>
                  <a:close/>
                </a:path>
                <a:path extrusionOk="0" h="283210" w="10439400">
                  <a:moveTo>
                    <a:pt x="9030335" y="257225"/>
                  </a:moveTo>
                  <a:lnTo>
                    <a:pt x="9030246" y="249669"/>
                  </a:lnTo>
                  <a:lnTo>
                    <a:pt x="9024429" y="238810"/>
                  </a:lnTo>
                  <a:lnTo>
                    <a:pt x="9014638" y="249135"/>
                  </a:lnTo>
                  <a:lnTo>
                    <a:pt x="9012479" y="256755"/>
                  </a:lnTo>
                  <a:lnTo>
                    <a:pt x="9015489" y="261480"/>
                  </a:lnTo>
                  <a:lnTo>
                    <a:pt x="9021166" y="263093"/>
                  </a:lnTo>
                  <a:lnTo>
                    <a:pt x="9026652" y="261645"/>
                  </a:lnTo>
                  <a:lnTo>
                    <a:pt x="9030335" y="257225"/>
                  </a:lnTo>
                  <a:close/>
                </a:path>
                <a:path extrusionOk="0" h="283210" w="10439400">
                  <a:moveTo>
                    <a:pt x="9120276" y="134988"/>
                  </a:moveTo>
                  <a:lnTo>
                    <a:pt x="9119006" y="135153"/>
                  </a:lnTo>
                  <a:lnTo>
                    <a:pt x="9113837" y="135216"/>
                  </a:lnTo>
                  <a:lnTo>
                    <a:pt x="9103716" y="134518"/>
                  </a:lnTo>
                  <a:lnTo>
                    <a:pt x="9101353" y="134518"/>
                  </a:lnTo>
                  <a:lnTo>
                    <a:pt x="9092819" y="134518"/>
                  </a:lnTo>
                  <a:lnTo>
                    <a:pt x="9086571" y="136817"/>
                  </a:lnTo>
                  <a:lnTo>
                    <a:pt x="9090914" y="149733"/>
                  </a:lnTo>
                  <a:lnTo>
                    <a:pt x="9093835" y="150139"/>
                  </a:lnTo>
                  <a:lnTo>
                    <a:pt x="9096591" y="150342"/>
                  </a:lnTo>
                  <a:lnTo>
                    <a:pt x="9099144" y="150342"/>
                  </a:lnTo>
                  <a:lnTo>
                    <a:pt x="9107297" y="149453"/>
                  </a:lnTo>
                  <a:lnTo>
                    <a:pt x="9113660" y="146685"/>
                  </a:lnTo>
                  <a:lnTo>
                    <a:pt x="9118041" y="141909"/>
                  </a:lnTo>
                  <a:lnTo>
                    <a:pt x="9120276" y="134988"/>
                  </a:lnTo>
                  <a:close/>
                </a:path>
                <a:path extrusionOk="0" h="283210" w="10439400">
                  <a:moveTo>
                    <a:pt x="9162859" y="200469"/>
                  </a:moveTo>
                  <a:lnTo>
                    <a:pt x="9157119" y="194335"/>
                  </a:lnTo>
                  <a:lnTo>
                    <a:pt x="9147226" y="200329"/>
                  </a:lnTo>
                  <a:lnTo>
                    <a:pt x="9144800" y="204673"/>
                  </a:lnTo>
                  <a:lnTo>
                    <a:pt x="9147480" y="207314"/>
                  </a:lnTo>
                  <a:lnTo>
                    <a:pt x="9152941" y="208203"/>
                  </a:lnTo>
                  <a:lnTo>
                    <a:pt x="9158656" y="207352"/>
                  </a:lnTo>
                  <a:lnTo>
                    <a:pt x="9162669" y="204787"/>
                  </a:lnTo>
                  <a:lnTo>
                    <a:pt x="9162859" y="200469"/>
                  </a:lnTo>
                  <a:close/>
                </a:path>
                <a:path extrusionOk="0" h="283210" w="10439400">
                  <a:moveTo>
                    <a:pt x="9186723" y="268414"/>
                  </a:moveTo>
                  <a:lnTo>
                    <a:pt x="9186367" y="259448"/>
                  </a:lnTo>
                  <a:lnTo>
                    <a:pt x="9186227" y="250329"/>
                  </a:lnTo>
                  <a:lnTo>
                    <a:pt x="9184475" y="242849"/>
                  </a:lnTo>
                  <a:lnTo>
                    <a:pt x="9179268" y="238810"/>
                  </a:lnTo>
                  <a:lnTo>
                    <a:pt x="9173985" y="247332"/>
                  </a:lnTo>
                  <a:lnTo>
                    <a:pt x="9172943" y="256552"/>
                  </a:lnTo>
                  <a:lnTo>
                    <a:pt x="9176931" y="264312"/>
                  </a:lnTo>
                  <a:lnTo>
                    <a:pt x="9186723" y="268414"/>
                  </a:lnTo>
                  <a:close/>
                </a:path>
                <a:path extrusionOk="0" h="283210" w="10439400">
                  <a:moveTo>
                    <a:pt x="9790671" y="83248"/>
                  </a:moveTo>
                  <a:lnTo>
                    <a:pt x="9784169" y="77508"/>
                  </a:lnTo>
                  <a:lnTo>
                    <a:pt x="9779686" y="75425"/>
                  </a:lnTo>
                  <a:lnTo>
                    <a:pt x="9776816" y="75425"/>
                  </a:lnTo>
                  <a:lnTo>
                    <a:pt x="9773044" y="75425"/>
                  </a:lnTo>
                  <a:lnTo>
                    <a:pt x="9772091" y="79019"/>
                  </a:lnTo>
                  <a:lnTo>
                    <a:pt x="9774060" y="86220"/>
                  </a:lnTo>
                  <a:lnTo>
                    <a:pt x="9776981" y="89814"/>
                  </a:lnTo>
                  <a:lnTo>
                    <a:pt x="9783788" y="89814"/>
                  </a:lnTo>
                  <a:lnTo>
                    <a:pt x="9787115" y="88036"/>
                  </a:lnTo>
                  <a:lnTo>
                    <a:pt x="9790671" y="83248"/>
                  </a:lnTo>
                  <a:close/>
                </a:path>
                <a:path extrusionOk="0" h="283210" w="10439400">
                  <a:moveTo>
                    <a:pt x="9805340" y="31394"/>
                  </a:moveTo>
                  <a:lnTo>
                    <a:pt x="9799282" y="30264"/>
                  </a:lnTo>
                  <a:lnTo>
                    <a:pt x="9794507" y="29806"/>
                  </a:lnTo>
                  <a:lnTo>
                    <a:pt x="9790824" y="29806"/>
                  </a:lnTo>
                  <a:lnTo>
                    <a:pt x="9782289" y="29806"/>
                  </a:lnTo>
                  <a:lnTo>
                    <a:pt x="9779648" y="32296"/>
                  </a:lnTo>
                  <a:lnTo>
                    <a:pt x="9781210" y="37261"/>
                  </a:lnTo>
                  <a:lnTo>
                    <a:pt x="9785401" y="39738"/>
                  </a:lnTo>
                  <a:lnTo>
                    <a:pt x="9795319" y="39738"/>
                  </a:lnTo>
                  <a:lnTo>
                    <a:pt x="9800895" y="37617"/>
                  </a:lnTo>
                  <a:lnTo>
                    <a:pt x="9805340" y="31394"/>
                  </a:lnTo>
                  <a:close/>
                </a:path>
                <a:path extrusionOk="0" h="283210" w="10439400">
                  <a:moveTo>
                    <a:pt x="10092538" y="1549"/>
                  </a:moveTo>
                  <a:lnTo>
                    <a:pt x="10085578" y="457"/>
                  </a:lnTo>
                  <a:lnTo>
                    <a:pt x="10079990" y="0"/>
                  </a:lnTo>
                  <a:lnTo>
                    <a:pt x="10075608" y="0"/>
                  </a:lnTo>
                  <a:lnTo>
                    <a:pt x="10065271" y="0"/>
                  </a:lnTo>
                  <a:lnTo>
                    <a:pt x="10061562" y="2501"/>
                  </a:lnTo>
                  <a:lnTo>
                    <a:pt x="10062413" y="7518"/>
                  </a:lnTo>
                  <a:lnTo>
                    <a:pt x="10066960" y="10020"/>
                  </a:lnTo>
                  <a:lnTo>
                    <a:pt x="10078872" y="10020"/>
                  </a:lnTo>
                  <a:lnTo>
                    <a:pt x="10086010" y="7861"/>
                  </a:lnTo>
                  <a:lnTo>
                    <a:pt x="10092538" y="1549"/>
                  </a:lnTo>
                  <a:close/>
                </a:path>
                <a:path extrusionOk="0" h="283210" w="10439400">
                  <a:moveTo>
                    <a:pt x="10337609" y="142392"/>
                  </a:moveTo>
                  <a:lnTo>
                    <a:pt x="10334854" y="137312"/>
                  </a:lnTo>
                  <a:lnTo>
                    <a:pt x="10328948" y="134353"/>
                  </a:lnTo>
                  <a:lnTo>
                    <a:pt x="10321531" y="133388"/>
                  </a:lnTo>
                  <a:lnTo>
                    <a:pt x="10313289" y="133388"/>
                  </a:lnTo>
                  <a:lnTo>
                    <a:pt x="10305186" y="136652"/>
                  </a:lnTo>
                  <a:lnTo>
                    <a:pt x="10306342" y="142468"/>
                  </a:lnTo>
                  <a:lnTo>
                    <a:pt x="10314749" y="144500"/>
                  </a:lnTo>
                  <a:lnTo>
                    <a:pt x="10318928" y="150482"/>
                  </a:lnTo>
                  <a:lnTo>
                    <a:pt x="10330955" y="150482"/>
                  </a:lnTo>
                  <a:lnTo>
                    <a:pt x="10333139" y="150253"/>
                  </a:lnTo>
                  <a:lnTo>
                    <a:pt x="10335616" y="149720"/>
                  </a:lnTo>
                  <a:lnTo>
                    <a:pt x="10337609" y="142392"/>
                  </a:lnTo>
                  <a:close/>
                </a:path>
                <a:path extrusionOk="0" h="283210" w="10439400">
                  <a:moveTo>
                    <a:pt x="10438943" y="120230"/>
                  </a:moveTo>
                  <a:lnTo>
                    <a:pt x="10437279" y="120853"/>
                  </a:lnTo>
                  <a:lnTo>
                    <a:pt x="10435222" y="121081"/>
                  </a:lnTo>
                  <a:lnTo>
                    <a:pt x="10429786" y="121081"/>
                  </a:lnTo>
                  <a:lnTo>
                    <a:pt x="10415372" y="119278"/>
                  </a:lnTo>
                  <a:lnTo>
                    <a:pt x="10412222" y="119278"/>
                  </a:lnTo>
                  <a:lnTo>
                    <a:pt x="10406088" y="119278"/>
                  </a:lnTo>
                  <a:lnTo>
                    <a:pt x="10401656" y="120992"/>
                  </a:lnTo>
                  <a:lnTo>
                    <a:pt x="10402164" y="127736"/>
                  </a:lnTo>
                  <a:lnTo>
                    <a:pt x="10406151" y="131978"/>
                  </a:lnTo>
                  <a:lnTo>
                    <a:pt x="10411206" y="133819"/>
                  </a:lnTo>
                  <a:lnTo>
                    <a:pt x="10416375" y="133819"/>
                  </a:lnTo>
                  <a:lnTo>
                    <a:pt x="10423068" y="132829"/>
                  </a:lnTo>
                  <a:lnTo>
                    <a:pt x="10429380" y="130048"/>
                  </a:lnTo>
                  <a:lnTo>
                    <a:pt x="10434828" y="125755"/>
                  </a:lnTo>
                  <a:lnTo>
                    <a:pt x="10438943" y="12023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42" name="Google Shape;4742;gefe2f4b35a_0_17"/>
            <p:cNvSpPr/>
            <p:nvPr/>
          </p:nvSpPr>
          <p:spPr>
            <a:xfrm>
              <a:off x="2768" y="4640020"/>
              <a:ext cx="9862820" cy="274954"/>
            </a:xfrm>
            <a:custGeom>
              <a:rect b="b" l="l" r="r" t="t"/>
              <a:pathLst>
                <a:path extrusionOk="0" h="274954" w="9862820">
                  <a:moveTo>
                    <a:pt x="18122" y="124866"/>
                  </a:moveTo>
                  <a:lnTo>
                    <a:pt x="12458" y="118732"/>
                  </a:lnTo>
                  <a:lnTo>
                    <a:pt x="2489" y="124739"/>
                  </a:lnTo>
                  <a:lnTo>
                    <a:pt x="0" y="129082"/>
                  </a:lnTo>
                  <a:lnTo>
                    <a:pt x="2654" y="131711"/>
                  </a:lnTo>
                  <a:lnTo>
                    <a:pt x="8115" y="132600"/>
                  </a:lnTo>
                  <a:lnTo>
                    <a:pt x="13843" y="131762"/>
                  </a:lnTo>
                  <a:lnTo>
                    <a:pt x="17881" y="129197"/>
                  </a:lnTo>
                  <a:lnTo>
                    <a:pt x="18122" y="124866"/>
                  </a:lnTo>
                  <a:close/>
                </a:path>
                <a:path extrusionOk="0" h="274954" w="9862820">
                  <a:moveTo>
                    <a:pt x="93256" y="178079"/>
                  </a:moveTo>
                  <a:lnTo>
                    <a:pt x="87198" y="176949"/>
                  </a:lnTo>
                  <a:lnTo>
                    <a:pt x="82423" y="176491"/>
                  </a:lnTo>
                  <a:lnTo>
                    <a:pt x="78752" y="176491"/>
                  </a:lnTo>
                  <a:lnTo>
                    <a:pt x="70231" y="176491"/>
                  </a:lnTo>
                  <a:lnTo>
                    <a:pt x="67589" y="178981"/>
                  </a:lnTo>
                  <a:lnTo>
                    <a:pt x="69151" y="183946"/>
                  </a:lnTo>
                  <a:lnTo>
                    <a:pt x="73355" y="186436"/>
                  </a:lnTo>
                  <a:lnTo>
                    <a:pt x="83261" y="186436"/>
                  </a:lnTo>
                  <a:lnTo>
                    <a:pt x="88836" y="184302"/>
                  </a:lnTo>
                  <a:lnTo>
                    <a:pt x="93256" y="178079"/>
                  </a:lnTo>
                  <a:close/>
                </a:path>
                <a:path extrusionOk="0" h="274954" w="9862820">
                  <a:moveTo>
                    <a:pt x="197332" y="243065"/>
                  </a:moveTo>
                  <a:lnTo>
                    <a:pt x="196075" y="237477"/>
                  </a:lnTo>
                  <a:lnTo>
                    <a:pt x="189153" y="229819"/>
                  </a:lnTo>
                  <a:lnTo>
                    <a:pt x="183870" y="237718"/>
                  </a:lnTo>
                  <a:lnTo>
                    <a:pt x="183388" y="243268"/>
                  </a:lnTo>
                  <a:lnTo>
                    <a:pt x="186105" y="246545"/>
                  </a:lnTo>
                  <a:lnTo>
                    <a:pt x="190385" y="247624"/>
                  </a:lnTo>
                  <a:lnTo>
                    <a:pt x="194818" y="246468"/>
                  </a:lnTo>
                  <a:lnTo>
                    <a:pt x="197332" y="243065"/>
                  </a:lnTo>
                  <a:close/>
                </a:path>
                <a:path extrusionOk="0" h="274954" w="9862820">
                  <a:moveTo>
                    <a:pt x="292150" y="89242"/>
                  </a:moveTo>
                  <a:lnTo>
                    <a:pt x="283514" y="87744"/>
                  </a:lnTo>
                  <a:lnTo>
                    <a:pt x="284048" y="77368"/>
                  </a:lnTo>
                  <a:lnTo>
                    <a:pt x="284949" y="66992"/>
                  </a:lnTo>
                  <a:lnTo>
                    <a:pt x="270294" y="66992"/>
                  </a:lnTo>
                  <a:lnTo>
                    <a:pt x="267931" y="73342"/>
                  </a:lnTo>
                  <a:lnTo>
                    <a:pt x="264871" y="79286"/>
                  </a:lnTo>
                  <a:lnTo>
                    <a:pt x="264528" y="84645"/>
                  </a:lnTo>
                  <a:lnTo>
                    <a:pt x="270294" y="89242"/>
                  </a:lnTo>
                  <a:lnTo>
                    <a:pt x="270675" y="84048"/>
                  </a:lnTo>
                  <a:lnTo>
                    <a:pt x="271475" y="82118"/>
                  </a:lnTo>
                  <a:lnTo>
                    <a:pt x="274167" y="82118"/>
                  </a:lnTo>
                  <a:lnTo>
                    <a:pt x="276402" y="86296"/>
                  </a:lnTo>
                  <a:lnTo>
                    <a:pt x="281355" y="94653"/>
                  </a:lnTo>
                  <a:lnTo>
                    <a:pt x="284073" y="98844"/>
                  </a:lnTo>
                  <a:lnTo>
                    <a:pt x="288620" y="98844"/>
                  </a:lnTo>
                  <a:lnTo>
                    <a:pt x="290525" y="96291"/>
                  </a:lnTo>
                  <a:lnTo>
                    <a:pt x="292150" y="89242"/>
                  </a:lnTo>
                  <a:close/>
                </a:path>
                <a:path extrusionOk="0" h="274954" w="9862820">
                  <a:moveTo>
                    <a:pt x="313499" y="196634"/>
                  </a:moveTo>
                  <a:lnTo>
                    <a:pt x="312318" y="190728"/>
                  </a:lnTo>
                  <a:lnTo>
                    <a:pt x="299643" y="185343"/>
                  </a:lnTo>
                  <a:lnTo>
                    <a:pt x="294487" y="193814"/>
                  </a:lnTo>
                  <a:lnTo>
                    <a:pt x="293522" y="199377"/>
                  </a:lnTo>
                  <a:lnTo>
                    <a:pt x="295643" y="202425"/>
                  </a:lnTo>
                  <a:lnTo>
                    <a:pt x="299770" y="203352"/>
                  </a:lnTo>
                  <a:lnTo>
                    <a:pt x="307784" y="201396"/>
                  </a:lnTo>
                  <a:lnTo>
                    <a:pt x="313499" y="196634"/>
                  </a:lnTo>
                  <a:close/>
                </a:path>
                <a:path extrusionOk="0" h="274954" w="9862820">
                  <a:moveTo>
                    <a:pt x="336423" y="111137"/>
                  </a:moveTo>
                  <a:lnTo>
                    <a:pt x="329450" y="107581"/>
                  </a:lnTo>
                  <a:lnTo>
                    <a:pt x="323430" y="106057"/>
                  </a:lnTo>
                  <a:lnTo>
                    <a:pt x="318058" y="106057"/>
                  </a:lnTo>
                  <a:lnTo>
                    <a:pt x="308762" y="107670"/>
                  </a:lnTo>
                  <a:lnTo>
                    <a:pt x="300456" y="112052"/>
                  </a:lnTo>
                  <a:lnTo>
                    <a:pt x="292658" y="118478"/>
                  </a:lnTo>
                  <a:lnTo>
                    <a:pt x="284937" y="126225"/>
                  </a:lnTo>
                  <a:lnTo>
                    <a:pt x="290449" y="128981"/>
                  </a:lnTo>
                  <a:lnTo>
                    <a:pt x="295135" y="130124"/>
                  </a:lnTo>
                  <a:lnTo>
                    <a:pt x="299364" y="130124"/>
                  </a:lnTo>
                  <a:lnTo>
                    <a:pt x="308648" y="128244"/>
                  </a:lnTo>
                  <a:lnTo>
                    <a:pt x="317233" y="123545"/>
                  </a:lnTo>
                  <a:lnTo>
                    <a:pt x="326148" y="117373"/>
                  </a:lnTo>
                  <a:lnTo>
                    <a:pt x="336423" y="111137"/>
                  </a:lnTo>
                  <a:close/>
                </a:path>
                <a:path extrusionOk="0" h="274954" w="9862820">
                  <a:moveTo>
                    <a:pt x="528078" y="155841"/>
                  </a:moveTo>
                  <a:lnTo>
                    <a:pt x="514718" y="159207"/>
                  </a:lnTo>
                  <a:lnTo>
                    <a:pt x="501281" y="162369"/>
                  </a:lnTo>
                  <a:lnTo>
                    <a:pt x="490169" y="167830"/>
                  </a:lnTo>
                  <a:lnTo>
                    <a:pt x="483768" y="178079"/>
                  </a:lnTo>
                  <a:lnTo>
                    <a:pt x="487578" y="178663"/>
                  </a:lnTo>
                  <a:lnTo>
                    <a:pt x="491070" y="178955"/>
                  </a:lnTo>
                  <a:lnTo>
                    <a:pt x="494309" y="178955"/>
                  </a:lnTo>
                  <a:lnTo>
                    <a:pt x="506742" y="177253"/>
                  </a:lnTo>
                  <a:lnTo>
                    <a:pt x="516204" y="172478"/>
                  </a:lnTo>
                  <a:lnTo>
                    <a:pt x="523163" y="165176"/>
                  </a:lnTo>
                  <a:lnTo>
                    <a:pt x="528078" y="155841"/>
                  </a:lnTo>
                  <a:close/>
                </a:path>
                <a:path extrusionOk="0" h="274954" w="9862820">
                  <a:moveTo>
                    <a:pt x="1390929" y="195135"/>
                  </a:moveTo>
                  <a:lnTo>
                    <a:pt x="1389138" y="191668"/>
                  </a:lnTo>
                  <a:lnTo>
                    <a:pt x="1384541" y="191668"/>
                  </a:lnTo>
                  <a:lnTo>
                    <a:pt x="1380820" y="191668"/>
                  </a:lnTo>
                  <a:lnTo>
                    <a:pt x="1375270" y="193941"/>
                  </a:lnTo>
                  <a:lnTo>
                    <a:pt x="1367726" y="200317"/>
                  </a:lnTo>
                  <a:lnTo>
                    <a:pt x="1372958" y="204089"/>
                  </a:lnTo>
                  <a:lnTo>
                    <a:pt x="1377353" y="205524"/>
                  </a:lnTo>
                  <a:lnTo>
                    <a:pt x="1386268" y="205524"/>
                  </a:lnTo>
                  <a:lnTo>
                    <a:pt x="1389494" y="202057"/>
                  </a:lnTo>
                  <a:lnTo>
                    <a:pt x="1390929" y="195135"/>
                  </a:lnTo>
                  <a:close/>
                </a:path>
                <a:path extrusionOk="0" h="274954" w="9862820">
                  <a:moveTo>
                    <a:pt x="1470710" y="81749"/>
                  </a:moveTo>
                  <a:lnTo>
                    <a:pt x="1448854" y="96393"/>
                  </a:lnTo>
                  <a:lnTo>
                    <a:pt x="1450771" y="96443"/>
                  </a:lnTo>
                  <a:lnTo>
                    <a:pt x="1462125" y="96443"/>
                  </a:lnTo>
                  <a:lnTo>
                    <a:pt x="1467713" y="90500"/>
                  </a:lnTo>
                  <a:lnTo>
                    <a:pt x="1470710" y="81749"/>
                  </a:lnTo>
                  <a:close/>
                </a:path>
                <a:path extrusionOk="0" h="274954" w="9862820">
                  <a:moveTo>
                    <a:pt x="1492897" y="59385"/>
                  </a:moveTo>
                  <a:lnTo>
                    <a:pt x="1470710" y="59385"/>
                  </a:lnTo>
                  <a:lnTo>
                    <a:pt x="1470710" y="74155"/>
                  </a:lnTo>
                  <a:lnTo>
                    <a:pt x="1492897" y="74155"/>
                  </a:lnTo>
                  <a:lnTo>
                    <a:pt x="1492897" y="59385"/>
                  </a:lnTo>
                  <a:close/>
                </a:path>
                <a:path extrusionOk="0" h="274954" w="9862820">
                  <a:moveTo>
                    <a:pt x="1551851" y="15151"/>
                  </a:moveTo>
                  <a:lnTo>
                    <a:pt x="1546961" y="14236"/>
                  </a:lnTo>
                  <a:lnTo>
                    <a:pt x="1542554" y="13804"/>
                  </a:lnTo>
                  <a:lnTo>
                    <a:pt x="1538554" y="13804"/>
                  </a:lnTo>
                  <a:lnTo>
                    <a:pt x="1522577" y="16814"/>
                  </a:lnTo>
                  <a:lnTo>
                    <a:pt x="1511655" y="25044"/>
                  </a:lnTo>
                  <a:lnTo>
                    <a:pt x="1504645" y="37261"/>
                  </a:lnTo>
                  <a:lnTo>
                    <a:pt x="1500352" y="52247"/>
                  </a:lnTo>
                  <a:lnTo>
                    <a:pt x="1515833" y="45491"/>
                  </a:lnTo>
                  <a:lnTo>
                    <a:pt x="1532343" y="39878"/>
                  </a:lnTo>
                  <a:lnTo>
                    <a:pt x="1545742" y="31165"/>
                  </a:lnTo>
                  <a:lnTo>
                    <a:pt x="1551851" y="15151"/>
                  </a:lnTo>
                  <a:close/>
                </a:path>
                <a:path extrusionOk="0" h="274954" w="9862820">
                  <a:moveTo>
                    <a:pt x="1683766" y="257454"/>
                  </a:moveTo>
                  <a:lnTo>
                    <a:pt x="1676971" y="252171"/>
                  </a:lnTo>
                  <a:lnTo>
                    <a:pt x="1674926" y="257505"/>
                  </a:lnTo>
                  <a:lnTo>
                    <a:pt x="1670304" y="260197"/>
                  </a:lnTo>
                  <a:lnTo>
                    <a:pt x="1665351" y="262559"/>
                  </a:lnTo>
                  <a:lnTo>
                    <a:pt x="1662328" y="266915"/>
                  </a:lnTo>
                  <a:lnTo>
                    <a:pt x="1664462" y="271348"/>
                  </a:lnTo>
                  <a:lnTo>
                    <a:pt x="1667649" y="273088"/>
                  </a:lnTo>
                  <a:lnTo>
                    <a:pt x="1670939" y="273088"/>
                  </a:lnTo>
                  <a:lnTo>
                    <a:pt x="1678228" y="270497"/>
                  </a:lnTo>
                  <a:lnTo>
                    <a:pt x="1683346" y="264426"/>
                  </a:lnTo>
                  <a:lnTo>
                    <a:pt x="1683766" y="257454"/>
                  </a:lnTo>
                  <a:close/>
                </a:path>
                <a:path extrusionOk="0" h="274954" w="9862820">
                  <a:moveTo>
                    <a:pt x="1699183" y="22402"/>
                  </a:moveTo>
                  <a:lnTo>
                    <a:pt x="1690979" y="22098"/>
                  </a:lnTo>
                  <a:lnTo>
                    <a:pt x="1689163" y="14770"/>
                  </a:lnTo>
                  <a:lnTo>
                    <a:pt x="1680540" y="14770"/>
                  </a:lnTo>
                  <a:lnTo>
                    <a:pt x="1679460" y="14770"/>
                  </a:lnTo>
                  <a:lnTo>
                    <a:pt x="1678279" y="14884"/>
                  </a:lnTo>
                  <a:lnTo>
                    <a:pt x="1676971" y="15138"/>
                  </a:lnTo>
                  <a:lnTo>
                    <a:pt x="1678800" y="31673"/>
                  </a:lnTo>
                  <a:lnTo>
                    <a:pt x="1673034" y="40601"/>
                  </a:lnTo>
                  <a:lnTo>
                    <a:pt x="1665579" y="47866"/>
                  </a:lnTo>
                  <a:lnTo>
                    <a:pt x="1662328" y="59385"/>
                  </a:lnTo>
                  <a:lnTo>
                    <a:pt x="1665478" y="59537"/>
                  </a:lnTo>
                  <a:lnTo>
                    <a:pt x="1666976" y="59537"/>
                  </a:lnTo>
                  <a:lnTo>
                    <a:pt x="1681937" y="57213"/>
                  </a:lnTo>
                  <a:lnTo>
                    <a:pt x="1692313" y="50228"/>
                  </a:lnTo>
                  <a:lnTo>
                    <a:pt x="1698066" y="38620"/>
                  </a:lnTo>
                  <a:lnTo>
                    <a:pt x="1699183" y="22402"/>
                  </a:lnTo>
                  <a:close/>
                </a:path>
                <a:path extrusionOk="0" h="274954" w="9862820">
                  <a:moveTo>
                    <a:pt x="1949450" y="133489"/>
                  </a:moveTo>
                  <a:lnTo>
                    <a:pt x="1948002" y="133184"/>
                  </a:lnTo>
                  <a:lnTo>
                    <a:pt x="1946592" y="133045"/>
                  </a:lnTo>
                  <a:lnTo>
                    <a:pt x="1945208" y="133045"/>
                  </a:lnTo>
                  <a:lnTo>
                    <a:pt x="1930311" y="139268"/>
                  </a:lnTo>
                  <a:lnTo>
                    <a:pt x="1921065" y="153974"/>
                  </a:lnTo>
                  <a:lnTo>
                    <a:pt x="1919503" y="171297"/>
                  </a:lnTo>
                  <a:lnTo>
                    <a:pt x="1927644" y="185331"/>
                  </a:lnTo>
                  <a:lnTo>
                    <a:pt x="1930196" y="169608"/>
                  </a:lnTo>
                  <a:lnTo>
                    <a:pt x="1937791" y="158851"/>
                  </a:lnTo>
                  <a:lnTo>
                    <a:pt x="1945767" y="148386"/>
                  </a:lnTo>
                  <a:lnTo>
                    <a:pt x="1949450" y="133489"/>
                  </a:lnTo>
                  <a:close/>
                </a:path>
                <a:path extrusionOk="0" h="274954" w="9862820">
                  <a:moveTo>
                    <a:pt x="1949462" y="52247"/>
                  </a:moveTo>
                  <a:lnTo>
                    <a:pt x="1920163" y="52247"/>
                  </a:lnTo>
                  <a:lnTo>
                    <a:pt x="1920163" y="66992"/>
                  </a:lnTo>
                  <a:lnTo>
                    <a:pt x="1949462" y="66992"/>
                  </a:lnTo>
                  <a:lnTo>
                    <a:pt x="1949462" y="52247"/>
                  </a:lnTo>
                  <a:close/>
                </a:path>
                <a:path extrusionOk="0" h="274954" w="9862820">
                  <a:moveTo>
                    <a:pt x="2038108" y="52247"/>
                  </a:moveTo>
                  <a:lnTo>
                    <a:pt x="2032025" y="51117"/>
                  </a:lnTo>
                  <a:lnTo>
                    <a:pt x="2027237" y="50660"/>
                  </a:lnTo>
                  <a:lnTo>
                    <a:pt x="2023554" y="50660"/>
                  </a:lnTo>
                  <a:lnTo>
                    <a:pt x="2015045" y="50660"/>
                  </a:lnTo>
                  <a:lnTo>
                    <a:pt x="2012416" y="53136"/>
                  </a:lnTo>
                  <a:lnTo>
                    <a:pt x="2013978" y="58077"/>
                  </a:lnTo>
                  <a:lnTo>
                    <a:pt x="2018182" y="60553"/>
                  </a:lnTo>
                  <a:lnTo>
                    <a:pt x="2028088" y="60553"/>
                  </a:lnTo>
                  <a:lnTo>
                    <a:pt x="2033663" y="58445"/>
                  </a:lnTo>
                  <a:lnTo>
                    <a:pt x="2038108" y="52247"/>
                  </a:lnTo>
                  <a:close/>
                </a:path>
                <a:path extrusionOk="0" h="274954" w="9862820">
                  <a:moveTo>
                    <a:pt x="2084197" y="256197"/>
                  </a:moveTo>
                  <a:lnTo>
                    <a:pt x="2081491" y="248945"/>
                  </a:lnTo>
                  <a:lnTo>
                    <a:pt x="2075446" y="244843"/>
                  </a:lnTo>
                  <a:lnTo>
                    <a:pt x="2067509" y="243547"/>
                  </a:lnTo>
                  <a:lnTo>
                    <a:pt x="2059266" y="244690"/>
                  </a:lnTo>
                  <a:lnTo>
                    <a:pt x="2051926" y="247904"/>
                  </a:lnTo>
                  <a:lnTo>
                    <a:pt x="2046833" y="252882"/>
                  </a:lnTo>
                  <a:lnTo>
                    <a:pt x="2045322" y="259321"/>
                  </a:lnTo>
                  <a:lnTo>
                    <a:pt x="2046732" y="259105"/>
                  </a:lnTo>
                  <a:lnTo>
                    <a:pt x="2048014" y="259003"/>
                  </a:lnTo>
                  <a:lnTo>
                    <a:pt x="2054923" y="259003"/>
                  </a:lnTo>
                  <a:lnTo>
                    <a:pt x="2068245" y="268249"/>
                  </a:lnTo>
                  <a:lnTo>
                    <a:pt x="2076183" y="268249"/>
                  </a:lnTo>
                  <a:lnTo>
                    <a:pt x="2078888" y="267868"/>
                  </a:lnTo>
                  <a:lnTo>
                    <a:pt x="2082139" y="266915"/>
                  </a:lnTo>
                  <a:lnTo>
                    <a:pt x="2084197" y="256197"/>
                  </a:lnTo>
                  <a:close/>
                </a:path>
                <a:path extrusionOk="0" h="274954" w="9862820">
                  <a:moveTo>
                    <a:pt x="2251646" y="15138"/>
                  </a:moveTo>
                  <a:lnTo>
                    <a:pt x="2242261" y="13779"/>
                  </a:lnTo>
                  <a:lnTo>
                    <a:pt x="2226716" y="7772"/>
                  </a:lnTo>
                  <a:lnTo>
                    <a:pt x="2217318" y="6400"/>
                  </a:lnTo>
                  <a:lnTo>
                    <a:pt x="2214384" y="6400"/>
                  </a:lnTo>
                  <a:lnTo>
                    <a:pt x="2211095" y="6769"/>
                  </a:lnTo>
                  <a:lnTo>
                    <a:pt x="2207285" y="7645"/>
                  </a:lnTo>
                  <a:lnTo>
                    <a:pt x="2206282" y="15481"/>
                  </a:lnTo>
                  <a:lnTo>
                    <a:pt x="2210282" y="20713"/>
                  </a:lnTo>
                  <a:lnTo>
                    <a:pt x="2217686" y="23634"/>
                  </a:lnTo>
                  <a:lnTo>
                    <a:pt x="2226970" y="24549"/>
                  </a:lnTo>
                  <a:lnTo>
                    <a:pt x="2235885" y="23850"/>
                  </a:lnTo>
                  <a:lnTo>
                    <a:pt x="2243810" y="21894"/>
                  </a:lnTo>
                  <a:lnTo>
                    <a:pt x="2249474" y="18910"/>
                  </a:lnTo>
                  <a:lnTo>
                    <a:pt x="2251646" y="15138"/>
                  </a:lnTo>
                  <a:close/>
                </a:path>
                <a:path extrusionOk="0" h="274954" w="9862820">
                  <a:moveTo>
                    <a:pt x="2565133" y="104013"/>
                  </a:moveTo>
                  <a:lnTo>
                    <a:pt x="2553754" y="96380"/>
                  </a:lnTo>
                  <a:lnTo>
                    <a:pt x="2551569" y="103327"/>
                  </a:lnTo>
                  <a:lnTo>
                    <a:pt x="2547226" y="108127"/>
                  </a:lnTo>
                  <a:lnTo>
                    <a:pt x="2540876" y="110909"/>
                  </a:lnTo>
                  <a:lnTo>
                    <a:pt x="2532697" y="111798"/>
                  </a:lnTo>
                  <a:lnTo>
                    <a:pt x="2530043" y="111798"/>
                  </a:lnTo>
                  <a:lnTo>
                    <a:pt x="2527160" y="111569"/>
                  </a:lnTo>
                  <a:lnTo>
                    <a:pt x="2524087" y="111125"/>
                  </a:lnTo>
                  <a:lnTo>
                    <a:pt x="2523325" y="126428"/>
                  </a:lnTo>
                  <a:lnTo>
                    <a:pt x="2529103" y="131927"/>
                  </a:lnTo>
                  <a:lnTo>
                    <a:pt x="2536583" y="131927"/>
                  </a:lnTo>
                  <a:lnTo>
                    <a:pt x="2550553" y="127076"/>
                  </a:lnTo>
                  <a:lnTo>
                    <a:pt x="2562072" y="116001"/>
                  </a:lnTo>
                  <a:lnTo>
                    <a:pt x="2565133" y="104013"/>
                  </a:lnTo>
                  <a:close/>
                </a:path>
                <a:path extrusionOk="0" h="274954" w="9862820">
                  <a:moveTo>
                    <a:pt x="2693581" y="200317"/>
                  </a:moveTo>
                  <a:lnTo>
                    <a:pt x="2690063" y="191325"/>
                  </a:lnTo>
                  <a:lnTo>
                    <a:pt x="2684602" y="185331"/>
                  </a:lnTo>
                  <a:lnTo>
                    <a:pt x="2677617" y="182003"/>
                  </a:lnTo>
                  <a:lnTo>
                    <a:pt x="2669603" y="180975"/>
                  </a:lnTo>
                  <a:lnTo>
                    <a:pt x="2657767" y="182638"/>
                  </a:lnTo>
                  <a:lnTo>
                    <a:pt x="2646007" y="187020"/>
                  </a:lnTo>
                  <a:lnTo>
                    <a:pt x="2635504" y="193217"/>
                  </a:lnTo>
                  <a:lnTo>
                    <a:pt x="2627439" y="200317"/>
                  </a:lnTo>
                  <a:lnTo>
                    <a:pt x="2636850" y="205435"/>
                  </a:lnTo>
                  <a:lnTo>
                    <a:pt x="2661831" y="209816"/>
                  </a:lnTo>
                  <a:lnTo>
                    <a:pt x="2671407" y="215061"/>
                  </a:lnTo>
                  <a:lnTo>
                    <a:pt x="2670721" y="204279"/>
                  </a:lnTo>
                  <a:lnTo>
                    <a:pt x="2675940" y="199605"/>
                  </a:lnTo>
                  <a:lnTo>
                    <a:pt x="2688259" y="199605"/>
                  </a:lnTo>
                  <a:lnTo>
                    <a:pt x="2690799" y="199847"/>
                  </a:lnTo>
                  <a:lnTo>
                    <a:pt x="2693581" y="200317"/>
                  </a:lnTo>
                  <a:close/>
                </a:path>
                <a:path extrusionOk="0" h="274954" w="9862820">
                  <a:moveTo>
                    <a:pt x="2753677" y="208724"/>
                  </a:moveTo>
                  <a:lnTo>
                    <a:pt x="2745092" y="207568"/>
                  </a:lnTo>
                  <a:lnTo>
                    <a:pt x="2742095" y="217551"/>
                  </a:lnTo>
                  <a:lnTo>
                    <a:pt x="2732328" y="220637"/>
                  </a:lnTo>
                  <a:lnTo>
                    <a:pt x="2721610" y="222758"/>
                  </a:lnTo>
                  <a:lnTo>
                    <a:pt x="2715742" y="229819"/>
                  </a:lnTo>
                  <a:lnTo>
                    <a:pt x="2720492" y="234594"/>
                  </a:lnTo>
                  <a:lnTo>
                    <a:pt x="2727261" y="236982"/>
                  </a:lnTo>
                  <a:lnTo>
                    <a:pt x="2740863" y="236982"/>
                  </a:lnTo>
                  <a:lnTo>
                    <a:pt x="2747695" y="234594"/>
                  </a:lnTo>
                  <a:lnTo>
                    <a:pt x="2752547" y="229819"/>
                  </a:lnTo>
                  <a:lnTo>
                    <a:pt x="2751429" y="221170"/>
                  </a:lnTo>
                  <a:lnTo>
                    <a:pt x="2753677" y="208724"/>
                  </a:lnTo>
                  <a:close/>
                </a:path>
                <a:path extrusionOk="0" h="274954" w="9862820">
                  <a:moveTo>
                    <a:pt x="2873451" y="262051"/>
                  </a:moveTo>
                  <a:lnTo>
                    <a:pt x="2871495" y="258419"/>
                  </a:lnTo>
                  <a:lnTo>
                    <a:pt x="2867736" y="258419"/>
                  </a:lnTo>
                  <a:lnTo>
                    <a:pt x="2864777" y="258419"/>
                  </a:lnTo>
                  <a:lnTo>
                    <a:pt x="2860700" y="260667"/>
                  </a:lnTo>
                  <a:lnTo>
                    <a:pt x="2855595" y="266928"/>
                  </a:lnTo>
                  <a:lnTo>
                    <a:pt x="2860446" y="271322"/>
                  </a:lnTo>
                  <a:lnTo>
                    <a:pt x="2864269" y="272961"/>
                  </a:lnTo>
                  <a:lnTo>
                    <a:pt x="2871317" y="272961"/>
                  </a:lnTo>
                  <a:lnTo>
                    <a:pt x="2873362" y="269328"/>
                  </a:lnTo>
                  <a:lnTo>
                    <a:pt x="2873451" y="262051"/>
                  </a:lnTo>
                  <a:close/>
                </a:path>
                <a:path extrusionOk="0" h="274954" w="9862820">
                  <a:moveTo>
                    <a:pt x="3444824" y="103987"/>
                  </a:moveTo>
                  <a:lnTo>
                    <a:pt x="3443109" y="103251"/>
                  </a:lnTo>
                  <a:lnTo>
                    <a:pt x="3441369" y="102920"/>
                  </a:lnTo>
                  <a:lnTo>
                    <a:pt x="3439642" y="102920"/>
                  </a:lnTo>
                  <a:lnTo>
                    <a:pt x="3430130" y="106172"/>
                  </a:lnTo>
                  <a:lnTo>
                    <a:pt x="3423691" y="113538"/>
                  </a:lnTo>
                  <a:lnTo>
                    <a:pt x="3422866" y="121424"/>
                  </a:lnTo>
                  <a:lnTo>
                    <a:pt x="3430193" y="126225"/>
                  </a:lnTo>
                  <a:lnTo>
                    <a:pt x="3432835" y="119621"/>
                  </a:lnTo>
                  <a:lnTo>
                    <a:pt x="3437191" y="114719"/>
                  </a:lnTo>
                  <a:lnTo>
                    <a:pt x="3441687" y="110007"/>
                  </a:lnTo>
                  <a:lnTo>
                    <a:pt x="3444824" y="103987"/>
                  </a:lnTo>
                  <a:close/>
                </a:path>
                <a:path extrusionOk="0" h="274954" w="9862820">
                  <a:moveTo>
                    <a:pt x="3496843" y="103200"/>
                  </a:moveTo>
                  <a:lnTo>
                    <a:pt x="3496335" y="96380"/>
                  </a:lnTo>
                  <a:lnTo>
                    <a:pt x="3494684" y="97028"/>
                  </a:lnTo>
                  <a:lnTo>
                    <a:pt x="3492627" y="97256"/>
                  </a:lnTo>
                  <a:lnTo>
                    <a:pt x="3487204" y="97256"/>
                  </a:lnTo>
                  <a:lnTo>
                    <a:pt x="3472891" y="95478"/>
                  </a:lnTo>
                  <a:lnTo>
                    <a:pt x="3469741" y="95478"/>
                  </a:lnTo>
                  <a:lnTo>
                    <a:pt x="3463569" y="95478"/>
                  </a:lnTo>
                  <a:lnTo>
                    <a:pt x="3459073" y="97193"/>
                  </a:lnTo>
                  <a:lnTo>
                    <a:pt x="3459569" y="103987"/>
                  </a:lnTo>
                  <a:lnTo>
                    <a:pt x="3461232" y="103378"/>
                  </a:lnTo>
                  <a:lnTo>
                    <a:pt x="3463264" y="103149"/>
                  </a:lnTo>
                  <a:lnTo>
                    <a:pt x="3468687" y="103149"/>
                  </a:lnTo>
                  <a:lnTo>
                    <a:pt x="3483038" y="104927"/>
                  </a:lnTo>
                  <a:lnTo>
                    <a:pt x="3492360" y="104927"/>
                  </a:lnTo>
                  <a:lnTo>
                    <a:pt x="3496843" y="103200"/>
                  </a:lnTo>
                  <a:close/>
                </a:path>
                <a:path extrusionOk="0" h="274954" w="9862820">
                  <a:moveTo>
                    <a:pt x="3591014" y="91376"/>
                  </a:moveTo>
                  <a:lnTo>
                    <a:pt x="3590366" y="76339"/>
                  </a:lnTo>
                  <a:lnTo>
                    <a:pt x="3577564" y="66992"/>
                  </a:lnTo>
                  <a:lnTo>
                    <a:pt x="3571595" y="75780"/>
                  </a:lnTo>
                  <a:lnTo>
                    <a:pt x="3565423" y="84404"/>
                  </a:lnTo>
                  <a:lnTo>
                    <a:pt x="3561651" y="95364"/>
                  </a:lnTo>
                  <a:lnTo>
                    <a:pt x="3562845" y="111137"/>
                  </a:lnTo>
                  <a:lnTo>
                    <a:pt x="3564204" y="111379"/>
                  </a:lnTo>
                  <a:lnTo>
                    <a:pt x="3565537" y="111493"/>
                  </a:lnTo>
                  <a:lnTo>
                    <a:pt x="3566845" y="111493"/>
                  </a:lnTo>
                  <a:lnTo>
                    <a:pt x="3582251" y="105346"/>
                  </a:lnTo>
                  <a:lnTo>
                    <a:pt x="3591014" y="91376"/>
                  </a:lnTo>
                  <a:close/>
                </a:path>
                <a:path extrusionOk="0" h="274954" w="9862820">
                  <a:moveTo>
                    <a:pt x="3592195" y="185343"/>
                  </a:moveTo>
                  <a:lnTo>
                    <a:pt x="3588613" y="184848"/>
                  </a:lnTo>
                  <a:lnTo>
                    <a:pt x="3585286" y="184619"/>
                  </a:lnTo>
                  <a:lnTo>
                    <a:pt x="3582187" y="184619"/>
                  </a:lnTo>
                  <a:lnTo>
                    <a:pt x="3574059" y="185204"/>
                  </a:lnTo>
                  <a:lnTo>
                    <a:pt x="3566985" y="186855"/>
                  </a:lnTo>
                  <a:lnTo>
                    <a:pt x="3560800" y="189433"/>
                  </a:lnTo>
                  <a:lnTo>
                    <a:pt x="3555390" y="192824"/>
                  </a:lnTo>
                  <a:lnTo>
                    <a:pt x="3556228" y="206540"/>
                  </a:lnTo>
                  <a:lnTo>
                    <a:pt x="3563404" y="212407"/>
                  </a:lnTo>
                  <a:lnTo>
                    <a:pt x="3571214" y="212407"/>
                  </a:lnTo>
                  <a:lnTo>
                    <a:pt x="3579076" y="210489"/>
                  </a:lnTo>
                  <a:lnTo>
                    <a:pt x="3586061" y="205041"/>
                  </a:lnTo>
                  <a:lnTo>
                    <a:pt x="3590874" y="196507"/>
                  </a:lnTo>
                  <a:lnTo>
                    <a:pt x="3592195" y="185343"/>
                  </a:lnTo>
                  <a:close/>
                </a:path>
                <a:path extrusionOk="0" h="274954" w="9862820">
                  <a:moveTo>
                    <a:pt x="3715804" y="139636"/>
                  </a:moveTo>
                  <a:lnTo>
                    <a:pt x="3710140" y="133489"/>
                  </a:lnTo>
                  <a:lnTo>
                    <a:pt x="3700183" y="139522"/>
                  </a:lnTo>
                  <a:lnTo>
                    <a:pt x="3697694" y="143878"/>
                  </a:lnTo>
                  <a:lnTo>
                    <a:pt x="3700335" y="146519"/>
                  </a:lnTo>
                  <a:lnTo>
                    <a:pt x="3705771" y="147408"/>
                  </a:lnTo>
                  <a:lnTo>
                    <a:pt x="3711511" y="146558"/>
                  </a:lnTo>
                  <a:lnTo>
                    <a:pt x="3715562" y="143979"/>
                  </a:lnTo>
                  <a:lnTo>
                    <a:pt x="3715804" y="139636"/>
                  </a:lnTo>
                  <a:close/>
                </a:path>
                <a:path extrusionOk="0" h="274954" w="9862820">
                  <a:moveTo>
                    <a:pt x="4090771" y="219964"/>
                  </a:moveTo>
                  <a:lnTo>
                    <a:pt x="4089412" y="212686"/>
                  </a:lnTo>
                  <a:lnTo>
                    <a:pt x="4078465" y="207568"/>
                  </a:lnTo>
                  <a:lnTo>
                    <a:pt x="4076293" y="212966"/>
                  </a:lnTo>
                  <a:lnTo>
                    <a:pt x="4071670" y="215747"/>
                  </a:lnTo>
                  <a:lnTo>
                    <a:pt x="4066756" y="218160"/>
                  </a:lnTo>
                  <a:lnTo>
                    <a:pt x="4063746" y="222440"/>
                  </a:lnTo>
                  <a:lnTo>
                    <a:pt x="4067454" y="227380"/>
                  </a:lnTo>
                  <a:lnTo>
                    <a:pt x="4072051" y="229285"/>
                  </a:lnTo>
                  <a:lnTo>
                    <a:pt x="4076420" y="229285"/>
                  </a:lnTo>
                  <a:lnTo>
                    <a:pt x="4085463" y="226466"/>
                  </a:lnTo>
                  <a:lnTo>
                    <a:pt x="4090771" y="219964"/>
                  </a:lnTo>
                  <a:close/>
                </a:path>
                <a:path extrusionOk="0" h="274954" w="9862820">
                  <a:moveTo>
                    <a:pt x="4144645" y="259308"/>
                  </a:moveTo>
                  <a:lnTo>
                    <a:pt x="4144327" y="251472"/>
                  </a:lnTo>
                  <a:lnTo>
                    <a:pt x="4143362" y="244246"/>
                  </a:lnTo>
                  <a:lnTo>
                    <a:pt x="4140466" y="238937"/>
                  </a:lnTo>
                  <a:lnTo>
                    <a:pt x="4134370" y="236880"/>
                  </a:lnTo>
                  <a:lnTo>
                    <a:pt x="4133075" y="236880"/>
                  </a:lnTo>
                  <a:lnTo>
                    <a:pt x="4131627" y="237058"/>
                  </a:lnTo>
                  <a:lnTo>
                    <a:pt x="4129963" y="237413"/>
                  </a:lnTo>
                  <a:lnTo>
                    <a:pt x="4129963" y="252171"/>
                  </a:lnTo>
                  <a:lnTo>
                    <a:pt x="4137431" y="252171"/>
                  </a:lnTo>
                  <a:lnTo>
                    <a:pt x="4138612" y="258279"/>
                  </a:lnTo>
                  <a:lnTo>
                    <a:pt x="4144645" y="259308"/>
                  </a:lnTo>
                  <a:close/>
                </a:path>
                <a:path extrusionOk="0" h="274954" w="9862820">
                  <a:moveTo>
                    <a:pt x="4212298" y="161798"/>
                  </a:moveTo>
                  <a:lnTo>
                    <a:pt x="4211078" y="155841"/>
                  </a:lnTo>
                  <a:lnTo>
                    <a:pt x="4202519" y="155524"/>
                  </a:lnTo>
                  <a:lnTo>
                    <a:pt x="4200995" y="147967"/>
                  </a:lnTo>
                  <a:lnTo>
                    <a:pt x="4192066" y="147967"/>
                  </a:lnTo>
                  <a:lnTo>
                    <a:pt x="4191114" y="147967"/>
                  </a:lnTo>
                  <a:lnTo>
                    <a:pt x="4190085" y="148056"/>
                  </a:lnTo>
                  <a:lnTo>
                    <a:pt x="4188955" y="148234"/>
                  </a:lnTo>
                  <a:lnTo>
                    <a:pt x="4186732" y="155295"/>
                  </a:lnTo>
                  <a:lnTo>
                    <a:pt x="4189044" y="160439"/>
                  </a:lnTo>
                  <a:lnTo>
                    <a:pt x="4194238" y="163576"/>
                  </a:lnTo>
                  <a:lnTo>
                    <a:pt x="4200664" y="164642"/>
                  </a:lnTo>
                  <a:lnTo>
                    <a:pt x="4206760" y="164642"/>
                  </a:lnTo>
                  <a:lnTo>
                    <a:pt x="4212298" y="161798"/>
                  </a:lnTo>
                  <a:close/>
                </a:path>
                <a:path extrusionOk="0" h="274954" w="9862820">
                  <a:moveTo>
                    <a:pt x="4328769" y="66992"/>
                  </a:moveTo>
                  <a:lnTo>
                    <a:pt x="4317924" y="69011"/>
                  </a:lnTo>
                  <a:lnTo>
                    <a:pt x="4307954" y="71894"/>
                  </a:lnTo>
                  <a:lnTo>
                    <a:pt x="4301071" y="77889"/>
                  </a:lnTo>
                  <a:lnTo>
                    <a:pt x="4299483" y="89242"/>
                  </a:lnTo>
                  <a:lnTo>
                    <a:pt x="4310316" y="87134"/>
                  </a:lnTo>
                  <a:lnTo>
                    <a:pt x="4320273" y="84162"/>
                  </a:lnTo>
                  <a:lnTo>
                    <a:pt x="4327144" y="78181"/>
                  </a:lnTo>
                  <a:lnTo>
                    <a:pt x="4328769" y="66992"/>
                  </a:lnTo>
                  <a:close/>
                </a:path>
                <a:path extrusionOk="0" h="274954" w="9862820">
                  <a:moveTo>
                    <a:pt x="4386313" y="166560"/>
                  </a:moveTo>
                  <a:lnTo>
                    <a:pt x="4381284" y="158686"/>
                  </a:lnTo>
                  <a:lnTo>
                    <a:pt x="4370375" y="155448"/>
                  </a:lnTo>
                  <a:lnTo>
                    <a:pt x="4368889" y="155448"/>
                  </a:lnTo>
                  <a:lnTo>
                    <a:pt x="4367301" y="155575"/>
                  </a:lnTo>
                  <a:lnTo>
                    <a:pt x="4365612" y="155841"/>
                  </a:lnTo>
                  <a:lnTo>
                    <a:pt x="4366895" y="165633"/>
                  </a:lnTo>
                  <a:lnTo>
                    <a:pt x="4369613" y="174040"/>
                  </a:lnTo>
                  <a:lnTo>
                    <a:pt x="4373994" y="180721"/>
                  </a:lnTo>
                  <a:lnTo>
                    <a:pt x="4380268" y="185331"/>
                  </a:lnTo>
                  <a:lnTo>
                    <a:pt x="4385843" y="176352"/>
                  </a:lnTo>
                  <a:lnTo>
                    <a:pt x="4386313" y="166560"/>
                  </a:lnTo>
                  <a:close/>
                </a:path>
                <a:path extrusionOk="0" h="274954" w="9862820">
                  <a:moveTo>
                    <a:pt x="4424629" y="52247"/>
                  </a:moveTo>
                  <a:lnTo>
                    <a:pt x="4415815" y="52514"/>
                  </a:lnTo>
                  <a:lnTo>
                    <a:pt x="4407916" y="53822"/>
                  </a:lnTo>
                  <a:lnTo>
                    <a:pt x="4402823" y="58039"/>
                  </a:lnTo>
                  <a:lnTo>
                    <a:pt x="4402429" y="66992"/>
                  </a:lnTo>
                  <a:lnTo>
                    <a:pt x="4403128" y="67005"/>
                  </a:lnTo>
                  <a:lnTo>
                    <a:pt x="4411218" y="65925"/>
                  </a:lnTo>
                  <a:lnTo>
                    <a:pt x="4417301" y="62890"/>
                  </a:lnTo>
                  <a:lnTo>
                    <a:pt x="4421683" y="58229"/>
                  </a:lnTo>
                  <a:lnTo>
                    <a:pt x="4424629" y="52247"/>
                  </a:lnTo>
                  <a:close/>
                </a:path>
                <a:path extrusionOk="0" h="274954" w="9862820">
                  <a:moveTo>
                    <a:pt x="4490809" y="59397"/>
                  </a:moveTo>
                  <a:lnTo>
                    <a:pt x="4489526" y="59563"/>
                  </a:lnTo>
                  <a:lnTo>
                    <a:pt x="4484344" y="59626"/>
                  </a:lnTo>
                  <a:lnTo>
                    <a:pt x="4474210" y="58928"/>
                  </a:lnTo>
                  <a:lnTo>
                    <a:pt x="4471848" y="58928"/>
                  </a:lnTo>
                  <a:lnTo>
                    <a:pt x="4463326" y="58928"/>
                  </a:lnTo>
                  <a:lnTo>
                    <a:pt x="4457103" y="61239"/>
                  </a:lnTo>
                  <a:lnTo>
                    <a:pt x="4461459" y="74142"/>
                  </a:lnTo>
                  <a:lnTo>
                    <a:pt x="4464469" y="74587"/>
                  </a:lnTo>
                  <a:lnTo>
                    <a:pt x="4467301" y="74815"/>
                  </a:lnTo>
                  <a:lnTo>
                    <a:pt x="4469917" y="74815"/>
                  </a:lnTo>
                  <a:lnTo>
                    <a:pt x="4477994" y="73914"/>
                  </a:lnTo>
                  <a:lnTo>
                    <a:pt x="4484281" y="71145"/>
                  </a:lnTo>
                  <a:lnTo>
                    <a:pt x="4488612" y="66344"/>
                  </a:lnTo>
                  <a:lnTo>
                    <a:pt x="4490809" y="59397"/>
                  </a:lnTo>
                  <a:close/>
                </a:path>
                <a:path extrusionOk="0" h="274954" w="9862820">
                  <a:moveTo>
                    <a:pt x="4564443" y="244563"/>
                  </a:moveTo>
                  <a:lnTo>
                    <a:pt x="4562818" y="245427"/>
                  </a:lnTo>
                  <a:lnTo>
                    <a:pt x="4561243" y="245795"/>
                  </a:lnTo>
                  <a:lnTo>
                    <a:pt x="4555807" y="245795"/>
                  </a:lnTo>
                  <a:lnTo>
                    <a:pt x="4552200" y="243408"/>
                  </a:lnTo>
                  <a:lnTo>
                    <a:pt x="4545774" y="238658"/>
                  </a:lnTo>
                  <a:lnTo>
                    <a:pt x="4542929" y="236283"/>
                  </a:lnTo>
                  <a:lnTo>
                    <a:pt x="4540555" y="236283"/>
                  </a:lnTo>
                  <a:lnTo>
                    <a:pt x="4538319" y="236283"/>
                  </a:lnTo>
                  <a:lnTo>
                    <a:pt x="4536478" y="238379"/>
                  </a:lnTo>
                  <a:lnTo>
                    <a:pt x="4535106" y="244563"/>
                  </a:lnTo>
                  <a:lnTo>
                    <a:pt x="4538065" y="246049"/>
                  </a:lnTo>
                  <a:lnTo>
                    <a:pt x="4548937" y="253339"/>
                  </a:lnTo>
                  <a:lnTo>
                    <a:pt x="4560798" y="253339"/>
                  </a:lnTo>
                  <a:lnTo>
                    <a:pt x="4564024" y="251142"/>
                  </a:lnTo>
                  <a:lnTo>
                    <a:pt x="4564443" y="244563"/>
                  </a:lnTo>
                  <a:close/>
                </a:path>
                <a:path extrusionOk="0" h="274954" w="9862820">
                  <a:moveTo>
                    <a:pt x="4668075" y="172046"/>
                  </a:moveTo>
                  <a:lnTo>
                    <a:pt x="4666767" y="160439"/>
                  </a:lnTo>
                  <a:lnTo>
                    <a:pt x="4662271" y="152006"/>
                  </a:lnTo>
                  <a:lnTo>
                    <a:pt x="4653077" y="148234"/>
                  </a:lnTo>
                  <a:lnTo>
                    <a:pt x="4649089" y="157048"/>
                  </a:lnTo>
                  <a:lnTo>
                    <a:pt x="4649305" y="169468"/>
                  </a:lnTo>
                  <a:lnTo>
                    <a:pt x="4654778" y="180568"/>
                  </a:lnTo>
                  <a:lnTo>
                    <a:pt x="4666589" y="185369"/>
                  </a:lnTo>
                  <a:lnTo>
                    <a:pt x="4667745" y="185343"/>
                  </a:lnTo>
                  <a:lnTo>
                    <a:pt x="4668075" y="172046"/>
                  </a:lnTo>
                  <a:close/>
                </a:path>
                <a:path extrusionOk="0" h="274954" w="9862820">
                  <a:moveTo>
                    <a:pt x="4708842" y="124333"/>
                  </a:moveTo>
                  <a:lnTo>
                    <a:pt x="4704626" y="111137"/>
                  </a:lnTo>
                  <a:lnTo>
                    <a:pt x="4694796" y="112598"/>
                  </a:lnTo>
                  <a:lnTo>
                    <a:pt x="4686401" y="115354"/>
                  </a:lnTo>
                  <a:lnTo>
                    <a:pt x="4679683" y="119761"/>
                  </a:lnTo>
                  <a:lnTo>
                    <a:pt x="4674921" y="126225"/>
                  </a:lnTo>
                  <a:lnTo>
                    <a:pt x="4676241" y="126047"/>
                  </a:lnTo>
                  <a:lnTo>
                    <a:pt x="4681448" y="125984"/>
                  </a:lnTo>
                  <a:lnTo>
                    <a:pt x="4691265" y="126606"/>
                  </a:lnTo>
                  <a:lnTo>
                    <a:pt x="4702327" y="126606"/>
                  </a:lnTo>
                  <a:lnTo>
                    <a:pt x="4708842" y="124333"/>
                  </a:lnTo>
                  <a:close/>
                </a:path>
                <a:path extrusionOk="0" h="274954" w="9862820">
                  <a:moveTo>
                    <a:pt x="4859109" y="163334"/>
                  </a:moveTo>
                  <a:lnTo>
                    <a:pt x="4856848" y="163982"/>
                  </a:lnTo>
                  <a:lnTo>
                    <a:pt x="4854168" y="164223"/>
                  </a:lnTo>
                  <a:lnTo>
                    <a:pt x="4846942" y="164223"/>
                  </a:lnTo>
                  <a:lnTo>
                    <a:pt x="4827536" y="162153"/>
                  </a:lnTo>
                  <a:lnTo>
                    <a:pt x="4823180" y="162153"/>
                  </a:lnTo>
                  <a:lnTo>
                    <a:pt x="4815179" y="162153"/>
                  </a:lnTo>
                  <a:lnTo>
                    <a:pt x="4808893" y="163893"/>
                  </a:lnTo>
                  <a:lnTo>
                    <a:pt x="4807597" y="170599"/>
                  </a:lnTo>
                  <a:lnTo>
                    <a:pt x="4823561" y="175145"/>
                  </a:lnTo>
                  <a:lnTo>
                    <a:pt x="4832502" y="177177"/>
                  </a:lnTo>
                  <a:lnTo>
                    <a:pt x="4841151" y="178028"/>
                  </a:lnTo>
                  <a:lnTo>
                    <a:pt x="4850130" y="178028"/>
                  </a:lnTo>
                  <a:lnTo>
                    <a:pt x="4857420" y="174586"/>
                  </a:lnTo>
                  <a:lnTo>
                    <a:pt x="4859109" y="163334"/>
                  </a:lnTo>
                  <a:close/>
                </a:path>
                <a:path extrusionOk="0" h="274954" w="9862820">
                  <a:moveTo>
                    <a:pt x="5013833" y="207568"/>
                  </a:moveTo>
                  <a:lnTo>
                    <a:pt x="5009642" y="203454"/>
                  </a:lnTo>
                  <a:lnTo>
                    <a:pt x="5003990" y="201066"/>
                  </a:lnTo>
                  <a:lnTo>
                    <a:pt x="4998758" y="201066"/>
                  </a:lnTo>
                  <a:lnTo>
                    <a:pt x="4991862" y="201066"/>
                  </a:lnTo>
                  <a:lnTo>
                    <a:pt x="4985690" y="205232"/>
                  </a:lnTo>
                  <a:lnTo>
                    <a:pt x="4984597" y="215074"/>
                  </a:lnTo>
                  <a:lnTo>
                    <a:pt x="4986934" y="214769"/>
                  </a:lnTo>
                  <a:lnTo>
                    <a:pt x="5004803" y="214744"/>
                  </a:lnTo>
                  <a:lnTo>
                    <a:pt x="5012334" y="214198"/>
                  </a:lnTo>
                  <a:lnTo>
                    <a:pt x="5013833" y="207568"/>
                  </a:lnTo>
                  <a:close/>
                </a:path>
                <a:path extrusionOk="0" h="274954" w="9862820">
                  <a:moveTo>
                    <a:pt x="5551640" y="118732"/>
                  </a:moveTo>
                  <a:lnTo>
                    <a:pt x="5545620" y="117640"/>
                  </a:lnTo>
                  <a:lnTo>
                    <a:pt x="5540883" y="117182"/>
                  </a:lnTo>
                  <a:lnTo>
                    <a:pt x="5537212" y="117182"/>
                  </a:lnTo>
                  <a:lnTo>
                    <a:pt x="5528627" y="117182"/>
                  </a:lnTo>
                  <a:lnTo>
                    <a:pt x="5525922" y="119672"/>
                  </a:lnTo>
                  <a:lnTo>
                    <a:pt x="5527395" y="124625"/>
                  </a:lnTo>
                  <a:lnTo>
                    <a:pt x="5531561" y="127114"/>
                  </a:lnTo>
                  <a:lnTo>
                    <a:pt x="5541492" y="127114"/>
                  </a:lnTo>
                  <a:lnTo>
                    <a:pt x="5547118" y="124980"/>
                  </a:lnTo>
                  <a:lnTo>
                    <a:pt x="5551640" y="118732"/>
                  </a:lnTo>
                  <a:close/>
                </a:path>
                <a:path extrusionOk="0" h="274954" w="9862820">
                  <a:moveTo>
                    <a:pt x="5934684" y="22402"/>
                  </a:moveTo>
                  <a:lnTo>
                    <a:pt x="5929376" y="14795"/>
                  </a:lnTo>
                  <a:lnTo>
                    <a:pt x="5921121" y="11150"/>
                  </a:lnTo>
                  <a:lnTo>
                    <a:pt x="5912561" y="11150"/>
                  </a:lnTo>
                  <a:lnTo>
                    <a:pt x="5904014" y="12357"/>
                  </a:lnTo>
                  <a:lnTo>
                    <a:pt x="5895860" y="15925"/>
                  </a:lnTo>
                  <a:lnTo>
                    <a:pt x="5888698" y="21793"/>
                  </a:lnTo>
                  <a:lnTo>
                    <a:pt x="5883122" y="29883"/>
                  </a:lnTo>
                  <a:lnTo>
                    <a:pt x="5885497" y="29210"/>
                  </a:lnTo>
                  <a:lnTo>
                    <a:pt x="5888304" y="28956"/>
                  </a:lnTo>
                  <a:lnTo>
                    <a:pt x="5895632" y="28956"/>
                  </a:lnTo>
                  <a:lnTo>
                    <a:pt x="5914644" y="30899"/>
                  </a:lnTo>
                  <a:lnTo>
                    <a:pt x="5926988" y="30899"/>
                  </a:lnTo>
                  <a:lnTo>
                    <a:pt x="5933351" y="29159"/>
                  </a:lnTo>
                  <a:lnTo>
                    <a:pt x="5934684" y="22402"/>
                  </a:lnTo>
                  <a:close/>
                </a:path>
                <a:path extrusionOk="0" h="274954" w="9862820">
                  <a:moveTo>
                    <a:pt x="5942177" y="59397"/>
                  </a:moveTo>
                  <a:lnTo>
                    <a:pt x="5899239" y="67310"/>
                  </a:lnTo>
                  <a:lnTo>
                    <a:pt x="5890298" y="74142"/>
                  </a:lnTo>
                  <a:lnTo>
                    <a:pt x="5894349" y="77965"/>
                  </a:lnTo>
                  <a:lnTo>
                    <a:pt x="5900204" y="79629"/>
                  </a:lnTo>
                  <a:lnTo>
                    <a:pt x="5906541" y="79629"/>
                  </a:lnTo>
                  <a:lnTo>
                    <a:pt x="5917552" y="78105"/>
                  </a:lnTo>
                  <a:lnTo>
                    <a:pt x="5928093" y="73888"/>
                  </a:lnTo>
                  <a:lnTo>
                    <a:pt x="5936780" y="67475"/>
                  </a:lnTo>
                  <a:lnTo>
                    <a:pt x="5942177" y="59397"/>
                  </a:lnTo>
                  <a:close/>
                </a:path>
                <a:path extrusionOk="0" h="274954" w="9862820">
                  <a:moveTo>
                    <a:pt x="5972594" y="128358"/>
                  </a:moveTo>
                  <a:lnTo>
                    <a:pt x="5970816" y="124879"/>
                  </a:lnTo>
                  <a:lnTo>
                    <a:pt x="5966193" y="124879"/>
                  </a:lnTo>
                  <a:lnTo>
                    <a:pt x="5962472" y="124879"/>
                  </a:lnTo>
                  <a:lnTo>
                    <a:pt x="5956897" y="127139"/>
                  </a:lnTo>
                  <a:lnTo>
                    <a:pt x="5949289" y="133489"/>
                  </a:lnTo>
                  <a:lnTo>
                    <a:pt x="5954522" y="137350"/>
                  </a:lnTo>
                  <a:lnTo>
                    <a:pt x="5958941" y="138811"/>
                  </a:lnTo>
                  <a:lnTo>
                    <a:pt x="5967869" y="138811"/>
                  </a:lnTo>
                  <a:lnTo>
                    <a:pt x="5971121" y="135331"/>
                  </a:lnTo>
                  <a:lnTo>
                    <a:pt x="5972594" y="128358"/>
                  </a:lnTo>
                  <a:close/>
                </a:path>
                <a:path extrusionOk="0" h="274954" w="9862820">
                  <a:moveTo>
                    <a:pt x="6167310" y="260273"/>
                  </a:moveTo>
                  <a:lnTo>
                    <a:pt x="6165939" y="255587"/>
                  </a:lnTo>
                  <a:lnTo>
                    <a:pt x="6160871" y="252831"/>
                  </a:lnTo>
                  <a:lnTo>
                    <a:pt x="6153975" y="251917"/>
                  </a:lnTo>
                  <a:lnTo>
                    <a:pt x="6147003" y="251917"/>
                  </a:lnTo>
                  <a:lnTo>
                    <a:pt x="6140107" y="254457"/>
                  </a:lnTo>
                  <a:lnTo>
                    <a:pt x="6140970" y="259308"/>
                  </a:lnTo>
                  <a:lnTo>
                    <a:pt x="6145187" y="260108"/>
                  </a:lnTo>
                  <a:lnTo>
                    <a:pt x="6153404" y="262064"/>
                  </a:lnTo>
                  <a:lnTo>
                    <a:pt x="6160948" y="264541"/>
                  </a:lnTo>
                  <a:lnTo>
                    <a:pt x="6163119" y="266915"/>
                  </a:lnTo>
                  <a:lnTo>
                    <a:pt x="6167310" y="260273"/>
                  </a:lnTo>
                  <a:close/>
                </a:path>
                <a:path extrusionOk="0" h="274954" w="9862820">
                  <a:moveTo>
                    <a:pt x="6319126" y="133540"/>
                  </a:moveTo>
                  <a:lnTo>
                    <a:pt x="6316027" y="121183"/>
                  </a:lnTo>
                  <a:lnTo>
                    <a:pt x="6313144" y="121183"/>
                  </a:lnTo>
                  <a:lnTo>
                    <a:pt x="6312154" y="121183"/>
                  </a:lnTo>
                  <a:lnTo>
                    <a:pt x="6311189" y="122631"/>
                  </a:lnTo>
                  <a:lnTo>
                    <a:pt x="6310452" y="126212"/>
                  </a:lnTo>
                  <a:lnTo>
                    <a:pt x="6308750" y="133629"/>
                  </a:lnTo>
                  <a:lnTo>
                    <a:pt x="6312128" y="146088"/>
                  </a:lnTo>
                  <a:lnTo>
                    <a:pt x="6316027" y="146088"/>
                  </a:lnTo>
                  <a:lnTo>
                    <a:pt x="6316954" y="144653"/>
                  </a:lnTo>
                  <a:lnTo>
                    <a:pt x="6319126" y="133540"/>
                  </a:lnTo>
                  <a:close/>
                </a:path>
                <a:path extrusionOk="0" h="274954" w="9862820">
                  <a:moveTo>
                    <a:pt x="6323381" y="162788"/>
                  </a:moveTo>
                  <a:lnTo>
                    <a:pt x="6315507" y="162788"/>
                  </a:lnTo>
                  <a:lnTo>
                    <a:pt x="6314148" y="162788"/>
                  </a:lnTo>
                  <a:lnTo>
                    <a:pt x="6312471" y="162966"/>
                  </a:lnTo>
                  <a:lnTo>
                    <a:pt x="6310452" y="163334"/>
                  </a:lnTo>
                  <a:lnTo>
                    <a:pt x="6310452" y="170599"/>
                  </a:lnTo>
                  <a:lnTo>
                    <a:pt x="6300749" y="181698"/>
                  </a:lnTo>
                  <a:lnTo>
                    <a:pt x="6299085" y="185623"/>
                  </a:lnTo>
                  <a:lnTo>
                    <a:pt x="6303340" y="185623"/>
                  </a:lnTo>
                  <a:lnTo>
                    <a:pt x="6310896" y="179920"/>
                  </a:lnTo>
                  <a:lnTo>
                    <a:pt x="6320917" y="168503"/>
                  </a:lnTo>
                  <a:lnTo>
                    <a:pt x="6323381" y="162788"/>
                  </a:lnTo>
                  <a:close/>
                </a:path>
                <a:path extrusionOk="0" h="274954" w="9862820">
                  <a:moveTo>
                    <a:pt x="6547294" y="213652"/>
                  </a:moveTo>
                  <a:lnTo>
                    <a:pt x="6546101" y="207568"/>
                  </a:lnTo>
                  <a:lnTo>
                    <a:pt x="6537655" y="207365"/>
                  </a:lnTo>
                  <a:lnTo>
                    <a:pt x="6536245" y="199948"/>
                  </a:lnTo>
                  <a:lnTo>
                    <a:pt x="6527533" y="199948"/>
                  </a:lnTo>
                  <a:lnTo>
                    <a:pt x="6526454" y="199948"/>
                  </a:lnTo>
                  <a:lnTo>
                    <a:pt x="6525273" y="200063"/>
                  </a:lnTo>
                  <a:lnTo>
                    <a:pt x="6523939" y="200317"/>
                  </a:lnTo>
                  <a:lnTo>
                    <a:pt x="6521704" y="207352"/>
                  </a:lnTo>
                  <a:lnTo>
                    <a:pt x="6523926" y="212445"/>
                  </a:lnTo>
                  <a:lnTo>
                    <a:pt x="6529019" y="215544"/>
                  </a:lnTo>
                  <a:lnTo>
                    <a:pt x="6535369" y="216585"/>
                  </a:lnTo>
                  <a:lnTo>
                    <a:pt x="6541579" y="216585"/>
                  </a:lnTo>
                  <a:lnTo>
                    <a:pt x="6547294" y="213652"/>
                  </a:lnTo>
                  <a:close/>
                </a:path>
                <a:path extrusionOk="0" h="274954" w="9862820">
                  <a:moveTo>
                    <a:pt x="6615646" y="252780"/>
                  </a:moveTo>
                  <a:lnTo>
                    <a:pt x="6612293" y="244563"/>
                  </a:lnTo>
                  <a:lnTo>
                    <a:pt x="6610858" y="241287"/>
                  </a:lnTo>
                  <a:lnTo>
                    <a:pt x="6605130" y="238937"/>
                  </a:lnTo>
                  <a:lnTo>
                    <a:pt x="6599809" y="238937"/>
                  </a:lnTo>
                  <a:lnTo>
                    <a:pt x="6595402" y="238937"/>
                  </a:lnTo>
                  <a:lnTo>
                    <a:pt x="6591287" y="240550"/>
                  </a:lnTo>
                  <a:lnTo>
                    <a:pt x="6590106" y="244563"/>
                  </a:lnTo>
                  <a:lnTo>
                    <a:pt x="6587833" y="252984"/>
                  </a:lnTo>
                  <a:lnTo>
                    <a:pt x="6594830" y="257060"/>
                  </a:lnTo>
                  <a:lnTo>
                    <a:pt x="6608737" y="257060"/>
                  </a:lnTo>
                  <a:lnTo>
                    <a:pt x="6615646" y="252780"/>
                  </a:lnTo>
                  <a:close/>
                </a:path>
                <a:path extrusionOk="0" h="274954" w="9862820">
                  <a:moveTo>
                    <a:pt x="6663741" y="266928"/>
                  </a:moveTo>
                  <a:lnTo>
                    <a:pt x="6662458" y="255384"/>
                  </a:lnTo>
                  <a:lnTo>
                    <a:pt x="6657391" y="247586"/>
                  </a:lnTo>
                  <a:lnTo>
                    <a:pt x="6650037" y="242100"/>
                  </a:lnTo>
                  <a:lnTo>
                    <a:pt x="6641935" y="237426"/>
                  </a:lnTo>
                  <a:lnTo>
                    <a:pt x="6639242" y="243890"/>
                  </a:lnTo>
                  <a:lnTo>
                    <a:pt x="6634848" y="248716"/>
                  </a:lnTo>
                  <a:lnTo>
                    <a:pt x="6630251" y="253365"/>
                  </a:lnTo>
                  <a:lnTo>
                    <a:pt x="6626961" y="259321"/>
                  </a:lnTo>
                  <a:lnTo>
                    <a:pt x="6630543" y="258838"/>
                  </a:lnTo>
                  <a:lnTo>
                    <a:pt x="6633845" y="258610"/>
                  </a:lnTo>
                  <a:lnTo>
                    <a:pt x="6636918" y="258610"/>
                  </a:lnTo>
                  <a:lnTo>
                    <a:pt x="6645084" y="259207"/>
                  </a:lnTo>
                  <a:lnTo>
                    <a:pt x="6652158" y="260883"/>
                  </a:lnTo>
                  <a:lnTo>
                    <a:pt x="6658318" y="263499"/>
                  </a:lnTo>
                  <a:lnTo>
                    <a:pt x="6663741" y="266928"/>
                  </a:lnTo>
                  <a:close/>
                </a:path>
                <a:path extrusionOk="0" h="274954" w="9862820">
                  <a:moveTo>
                    <a:pt x="6769659" y="140995"/>
                  </a:moveTo>
                  <a:lnTo>
                    <a:pt x="6768897" y="132384"/>
                  </a:lnTo>
                  <a:lnTo>
                    <a:pt x="6766560" y="124879"/>
                  </a:lnTo>
                  <a:lnTo>
                    <a:pt x="6762674" y="119570"/>
                  </a:lnTo>
                  <a:lnTo>
                    <a:pt x="6757213" y="117551"/>
                  </a:lnTo>
                  <a:lnTo>
                    <a:pt x="6755727" y="117551"/>
                  </a:lnTo>
                  <a:lnTo>
                    <a:pt x="6754101" y="117919"/>
                  </a:lnTo>
                  <a:lnTo>
                    <a:pt x="6752361" y="118745"/>
                  </a:lnTo>
                  <a:lnTo>
                    <a:pt x="6755371" y="131102"/>
                  </a:lnTo>
                  <a:lnTo>
                    <a:pt x="6758635" y="142379"/>
                  </a:lnTo>
                  <a:lnTo>
                    <a:pt x="6758775" y="152971"/>
                  </a:lnTo>
                  <a:lnTo>
                    <a:pt x="6752361" y="163322"/>
                  </a:lnTo>
                  <a:lnTo>
                    <a:pt x="6754050" y="164096"/>
                  </a:lnTo>
                  <a:lnTo>
                    <a:pt x="6755625" y="164439"/>
                  </a:lnTo>
                  <a:lnTo>
                    <a:pt x="6757073" y="164439"/>
                  </a:lnTo>
                  <a:lnTo>
                    <a:pt x="6762559" y="162420"/>
                  </a:lnTo>
                  <a:lnTo>
                    <a:pt x="6766496" y="157111"/>
                  </a:lnTo>
                  <a:lnTo>
                    <a:pt x="6768859" y="149606"/>
                  </a:lnTo>
                  <a:lnTo>
                    <a:pt x="6769659" y="140995"/>
                  </a:lnTo>
                  <a:close/>
                </a:path>
                <a:path extrusionOk="0" h="274954" w="9862820">
                  <a:moveTo>
                    <a:pt x="6914426" y="178066"/>
                  </a:moveTo>
                  <a:lnTo>
                    <a:pt x="6913981" y="168287"/>
                  </a:lnTo>
                  <a:lnTo>
                    <a:pt x="6910768" y="161277"/>
                  </a:lnTo>
                  <a:lnTo>
                    <a:pt x="6904799" y="157060"/>
                  </a:lnTo>
                  <a:lnTo>
                    <a:pt x="6896087" y="155651"/>
                  </a:lnTo>
                  <a:lnTo>
                    <a:pt x="6893585" y="155714"/>
                  </a:lnTo>
                  <a:lnTo>
                    <a:pt x="6892239" y="155841"/>
                  </a:lnTo>
                  <a:lnTo>
                    <a:pt x="6892557" y="167220"/>
                  </a:lnTo>
                  <a:lnTo>
                    <a:pt x="6877278" y="174078"/>
                  </a:lnTo>
                  <a:lnTo>
                    <a:pt x="6877583" y="185331"/>
                  </a:lnTo>
                  <a:lnTo>
                    <a:pt x="6879120" y="185610"/>
                  </a:lnTo>
                  <a:lnTo>
                    <a:pt x="6880504" y="185737"/>
                  </a:lnTo>
                  <a:lnTo>
                    <a:pt x="6887223" y="185737"/>
                  </a:lnTo>
                  <a:lnTo>
                    <a:pt x="6900354" y="176707"/>
                  </a:lnTo>
                  <a:lnTo>
                    <a:pt x="6908330" y="176707"/>
                  </a:lnTo>
                  <a:lnTo>
                    <a:pt x="6911086" y="177101"/>
                  </a:lnTo>
                  <a:lnTo>
                    <a:pt x="6914426" y="178066"/>
                  </a:lnTo>
                  <a:close/>
                </a:path>
                <a:path extrusionOk="0" h="274954" w="9862820">
                  <a:moveTo>
                    <a:pt x="7105739" y="74142"/>
                  </a:moveTo>
                  <a:lnTo>
                    <a:pt x="7083869" y="74142"/>
                  </a:lnTo>
                  <a:lnTo>
                    <a:pt x="7084669" y="82575"/>
                  </a:lnTo>
                  <a:lnTo>
                    <a:pt x="7087654" y="88887"/>
                  </a:lnTo>
                  <a:lnTo>
                    <a:pt x="7092404" y="93395"/>
                  </a:lnTo>
                  <a:lnTo>
                    <a:pt x="7098563" y="96380"/>
                  </a:lnTo>
                  <a:lnTo>
                    <a:pt x="7098271" y="86360"/>
                  </a:lnTo>
                  <a:lnTo>
                    <a:pt x="7105739" y="74142"/>
                  </a:lnTo>
                  <a:close/>
                </a:path>
                <a:path extrusionOk="0" h="274954" w="9862820">
                  <a:moveTo>
                    <a:pt x="7373582" y="91097"/>
                  </a:moveTo>
                  <a:lnTo>
                    <a:pt x="7372947" y="84391"/>
                  </a:lnTo>
                  <a:lnTo>
                    <a:pt x="7369861" y="81038"/>
                  </a:lnTo>
                  <a:lnTo>
                    <a:pt x="7364730" y="81038"/>
                  </a:lnTo>
                  <a:lnTo>
                    <a:pt x="7360615" y="81038"/>
                  </a:lnTo>
                  <a:lnTo>
                    <a:pt x="7355192" y="83197"/>
                  </a:lnTo>
                  <a:lnTo>
                    <a:pt x="7348842" y="89242"/>
                  </a:lnTo>
                  <a:lnTo>
                    <a:pt x="7355916" y="93027"/>
                  </a:lnTo>
                  <a:lnTo>
                    <a:pt x="7361288" y="94449"/>
                  </a:lnTo>
                  <a:lnTo>
                    <a:pt x="7371131" y="94449"/>
                  </a:lnTo>
                  <a:lnTo>
                    <a:pt x="7373582" y="91097"/>
                  </a:lnTo>
                  <a:close/>
                </a:path>
                <a:path extrusionOk="0" h="274954" w="9862820">
                  <a:moveTo>
                    <a:pt x="7614132" y="229819"/>
                  </a:moveTo>
                  <a:lnTo>
                    <a:pt x="7612481" y="230466"/>
                  </a:lnTo>
                  <a:lnTo>
                    <a:pt x="7610424" y="230708"/>
                  </a:lnTo>
                  <a:lnTo>
                    <a:pt x="7604988" y="230708"/>
                  </a:lnTo>
                  <a:lnTo>
                    <a:pt x="7590574" y="228917"/>
                  </a:lnTo>
                  <a:lnTo>
                    <a:pt x="7587412" y="228917"/>
                  </a:lnTo>
                  <a:lnTo>
                    <a:pt x="7581227" y="228917"/>
                  </a:lnTo>
                  <a:lnTo>
                    <a:pt x="7576744" y="230632"/>
                  </a:lnTo>
                  <a:lnTo>
                    <a:pt x="7577353" y="237426"/>
                  </a:lnTo>
                  <a:lnTo>
                    <a:pt x="7574039" y="247053"/>
                  </a:lnTo>
                  <a:lnTo>
                    <a:pt x="7574343" y="254152"/>
                  </a:lnTo>
                  <a:lnTo>
                    <a:pt x="7577544" y="258533"/>
                  </a:lnTo>
                  <a:lnTo>
                    <a:pt x="7582941" y="260045"/>
                  </a:lnTo>
                  <a:lnTo>
                    <a:pt x="7590307" y="258267"/>
                  </a:lnTo>
                  <a:lnTo>
                    <a:pt x="7598537" y="252780"/>
                  </a:lnTo>
                  <a:lnTo>
                    <a:pt x="7606754" y="243370"/>
                  </a:lnTo>
                  <a:lnTo>
                    <a:pt x="7614132" y="229819"/>
                  </a:lnTo>
                  <a:close/>
                </a:path>
                <a:path extrusionOk="0" h="274954" w="9862820">
                  <a:moveTo>
                    <a:pt x="8004632" y="141097"/>
                  </a:moveTo>
                  <a:lnTo>
                    <a:pt x="7991272" y="144437"/>
                  </a:lnTo>
                  <a:lnTo>
                    <a:pt x="7977835" y="147637"/>
                  </a:lnTo>
                  <a:lnTo>
                    <a:pt x="7966710" y="153111"/>
                  </a:lnTo>
                  <a:lnTo>
                    <a:pt x="7960296" y="163334"/>
                  </a:lnTo>
                  <a:lnTo>
                    <a:pt x="7976552" y="162915"/>
                  </a:lnTo>
                  <a:lnTo>
                    <a:pt x="7990891" y="160642"/>
                  </a:lnTo>
                  <a:lnTo>
                    <a:pt x="8001025" y="154139"/>
                  </a:lnTo>
                  <a:lnTo>
                    <a:pt x="8004632" y="141097"/>
                  </a:lnTo>
                  <a:close/>
                </a:path>
                <a:path extrusionOk="0" h="274954" w="9862820">
                  <a:moveTo>
                    <a:pt x="8080718" y="17005"/>
                  </a:moveTo>
                  <a:lnTo>
                    <a:pt x="8080121" y="10299"/>
                  </a:lnTo>
                  <a:lnTo>
                    <a:pt x="8077060" y="6946"/>
                  </a:lnTo>
                  <a:lnTo>
                    <a:pt x="8071967" y="6946"/>
                  </a:lnTo>
                  <a:lnTo>
                    <a:pt x="8067878" y="6946"/>
                  </a:lnTo>
                  <a:lnTo>
                    <a:pt x="8062468" y="9105"/>
                  </a:lnTo>
                  <a:lnTo>
                    <a:pt x="8056118" y="15151"/>
                  </a:lnTo>
                  <a:lnTo>
                    <a:pt x="8063128" y="18935"/>
                  </a:lnTo>
                  <a:lnTo>
                    <a:pt x="8068475" y="20358"/>
                  </a:lnTo>
                  <a:lnTo>
                    <a:pt x="8078267" y="20358"/>
                  </a:lnTo>
                  <a:lnTo>
                    <a:pt x="8080718" y="17005"/>
                  </a:lnTo>
                  <a:close/>
                </a:path>
                <a:path extrusionOk="0" h="274954" w="9862820">
                  <a:moveTo>
                    <a:pt x="8328622" y="66992"/>
                  </a:moveTo>
                  <a:lnTo>
                    <a:pt x="8321459" y="63080"/>
                  </a:lnTo>
                  <a:lnTo>
                    <a:pt x="8316023" y="61620"/>
                  </a:lnTo>
                  <a:lnTo>
                    <a:pt x="8312124" y="61620"/>
                  </a:lnTo>
                  <a:lnTo>
                    <a:pt x="8306219" y="61620"/>
                  </a:lnTo>
                  <a:lnTo>
                    <a:pt x="8303793" y="64973"/>
                  </a:lnTo>
                  <a:lnTo>
                    <a:pt x="8304479" y="71666"/>
                  </a:lnTo>
                  <a:lnTo>
                    <a:pt x="8307591" y="75018"/>
                  </a:lnTo>
                  <a:lnTo>
                    <a:pt x="8316862" y="75018"/>
                  </a:lnTo>
                  <a:lnTo>
                    <a:pt x="8322272" y="72898"/>
                  </a:lnTo>
                  <a:lnTo>
                    <a:pt x="8328622" y="66992"/>
                  </a:lnTo>
                  <a:close/>
                </a:path>
                <a:path extrusionOk="0" h="274954" w="9862820">
                  <a:moveTo>
                    <a:pt x="8475980" y="111125"/>
                  </a:moveTo>
                  <a:lnTo>
                    <a:pt x="8467496" y="109397"/>
                  </a:lnTo>
                  <a:lnTo>
                    <a:pt x="8459940" y="105333"/>
                  </a:lnTo>
                  <a:lnTo>
                    <a:pt x="8452498" y="105333"/>
                  </a:lnTo>
                  <a:lnTo>
                    <a:pt x="8448027" y="105333"/>
                  </a:lnTo>
                  <a:lnTo>
                    <a:pt x="8443608" y="106807"/>
                  </a:lnTo>
                  <a:lnTo>
                    <a:pt x="8439048" y="111125"/>
                  </a:lnTo>
                  <a:lnTo>
                    <a:pt x="8442884" y="113703"/>
                  </a:lnTo>
                  <a:lnTo>
                    <a:pt x="8449234" y="116624"/>
                  </a:lnTo>
                  <a:lnTo>
                    <a:pt x="8456879" y="119024"/>
                  </a:lnTo>
                  <a:lnTo>
                    <a:pt x="8464575" y="120015"/>
                  </a:lnTo>
                  <a:lnTo>
                    <a:pt x="8470506" y="120015"/>
                  </a:lnTo>
                  <a:lnTo>
                    <a:pt x="8475294" y="117754"/>
                  </a:lnTo>
                  <a:lnTo>
                    <a:pt x="8475980" y="111125"/>
                  </a:lnTo>
                  <a:close/>
                </a:path>
                <a:path extrusionOk="0" h="274954" w="9862820">
                  <a:moveTo>
                    <a:pt x="8593887" y="178066"/>
                  </a:moveTo>
                  <a:lnTo>
                    <a:pt x="8591893" y="178282"/>
                  </a:lnTo>
                  <a:lnTo>
                    <a:pt x="8573287" y="178282"/>
                  </a:lnTo>
                  <a:lnTo>
                    <a:pt x="8565756" y="178930"/>
                  </a:lnTo>
                  <a:lnTo>
                    <a:pt x="8564245" y="185331"/>
                  </a:lnTo>
                  <a:lnTo>
                    <a:pt x="8568461" y="189611"/>
                  </a:lnTo>
                  <a:lnTo>
                    <a:pt x="8574151" y="192036"/>
                  </a:lnTo>
                  <a:lnTo>
                    <a:pt x="8586368" y="192036"/>
                  </a:lnTo>
                  <a:lnTo>
                    <a:pt x="8592617" y="187820"/>
                  </a:lnTo>
                  <a:lnTo>
                    <a:pt x="8593887" y="178066"/>
                  </a:lnTo>
                  <a:close/>
                </a:path>
                <a:path extrusionOk="0" h="274954" w="9862820">
                  <a:moveTo>
                    <a:pt x="8782380" y="28067"/>
                  </a:moveTo>
                  <a:lnTo>
                    <a:pt x="8778062" y="15138"/>
                  </a:lnTo>
                  <a:lnTo>
                    <a:pt x="8768296" y="16357"/>
                  </a:lnTo>
                  <a:lnTo>
                    <a:pt x="8759901" y="19011"/>
                  </a:lnTo>
                  <a:lnTo>
                    <a:pt x="8753196" y="23418"/>
                  </a:lnTo>
                  <a:lnTo>
                    <a:pt x="8748471" y="29883"/>
                  </a:lnTo>
                  <a:lnTo>
                    <a:pt x="8749703" y="29718"/>
                  </a:lnTo>
                  <a:lnTo>
                    <a:pt x="8754834" y="29654"/>
                  </a:lnTo>
                  <a:lnTo>
                    <a:pt x="8765172" y="30391"/>
                  </a:lnTo>
                  <a:lnTo>
                    <a:pt x="8776119" y="30391"/>
                  </a:lnTo>
                  <a:lnTo>
                    <a:pt x="8782380" y="28067"/>
                  </a:lnTo>
                  <a:close/>
                </a:path>
                <a:path extrusionOk="0" h="274954" w="9862820">
                  <a:moveTo>
                    <a:pt x="8822106" y="229819"/>
                  </a:moveTo>
                  <a:lnTo>
                    <a:pt x="8820760" y="230009"/>
                  </a:lnTo>
                  <a:lnTo>
                    <a:pt x="8819299" y="230085"/>
                  </a:lnTo>
                  <a:lnTo>
                    <a:pt x="8815451" y="230085"/>
                  </a:lnTo>
                  <a:lnTo>
                    <a:pt x="8805558" y="229425"/>
                  </a:lnTo>
                  <a:lnTo>
                    <a:pt x="8803246" y="229425"/>
                  </a:lnTo>
                  <a:lnTo>
                    <a:pt x="8794661" y="229425"/>
                  </a:lnTo>
                  <a:lnTo>
                    <a:pt x="8788362" y="231686"/>
                  </a:lnTo>
                  <a:lnTo>
                    <a:pt x="8792731" y="244563"/>
                  </a:lnTo>
                  <a:lnTo>
                    <a:pt x="8795575" y="244919"/>
                  </a:lnTo>
                  <a:lnTo>
                    <a:pt x="8798255" y="245097"/>
                  </a:lnTo>
                  <a:lnTo>
                    <a:pt x="8800757" y="245097"/>
                  </a:lnTo>
                  <a:lnTo>
                    <a:pt x="8808999" y="244246"/>
                  </a:lnTo>
                  <a:lnTo>
                    <a:pt x="8815426" y="241541"/>
                  </a:lnTo>
                  <a:lnTo>
                    <a:pt x="8819858" y="236804"/>
                  </a:lnTo>
                  <a:lnTo>
                    <a:pt x="8822106" y="229819"/>
                  </a:lnTo>
                  <a:close/>
                </a:path>
                <a:path extrusionOk="0" h="274954" w="9862820">
                  <a:moveTo>
                    <a:pt x="8888527" y="274396"/>
                  </a:moveTo>
                  <a:lnTo>
                    <a:pt x="8887054" y="265506"/>
                  </a:lnTo>
                  <a:lnTo>
                    <a:pt x="8883142" y="259359"/>
                  </a:lnTo>
                  <a:lnTo>
                    <a:pt x="8877541" y="255790"/>
                  </a:lnTo>
                  <a:lnTo>
                    <a:pt x="8871001" y="254635"/>
                  </a:lnTo>
                  <a:lnTo>
                    <a:pt x="8863203" y="254635"/>
                  </a:lnTo>
                  <a:lnTo>
                    <a:pt x="8855037" y="259118"/>
                  </a:lnTo>
                  <a:lnTo>
                    <a:pt x="8851684" y="266915"/>
                  </a:lnTo>
                  <a:lnTo>
                    <a:pt x="8854948" y="265963"/>
                  </a:lnTo>
                  <a:lnTo>
                    <a:pt x="8857666" y="265557"/>
                  </a:lnTo>
                  <a:lnTo>
                    <a:pt x="8865552" y="265557"/>
                  </a:lnTo>
                  <a:lnTo>
                    <a:pt x="8878786" y="274764"/>
                  </a:lnTo>
                  <a:lnTo>
                    <a:pt x="8885657" y="274764"/>
                  </a:lnTo>
                  <a:lnTo>
                    <a:pt x="8887028" y="274650"/>
                  </a:lnTo>
                  <a:lnTo>
                    <a:pt x="8888527" y="274396"/>
                  </a:lnTo>
                  <a:close/>
                </a:path>
                <a:path extrusionOk="0" h="274954" w="9862820">
                  <a:moveTo>
                    <a:pt x="8888527" y="7645"/>
                  </a:moveTo>
                  <a:lnTo>
                    <a:pt x="8887409" y="7785"/>
                  </a:lnTo>
                  <a:lnTo>
                    <a:pt x="8886368" y="7848"/>
                  </a:lnTo>
                  <a:lnTo>
                    <a:pt x="8879967" y="7848"/>
                  </a:lnTo>
                  <a:lnTo>
                    <a:pt x="8865883" y="0"/>
                  </a:lnTo>
                  <a:lnTo>
                    <a:pt x="8860384" y="0"/>
                  </a:lnTo>
                  <a:lnTo>
                    <a:pt x="8858910" y="50"/>
                  </a:lnTo>
                  <a:lnTo>
                    <a:pt x="8859863" y="14211"/>
                  </a:lnTo>
                  <a:lnTo>
                    <a:pt x="8861755" y="19710"/>
                  </a:lnTo>
                  <a:lnTo>
                    <a:pt x="8866378" y="22402"/>
                  </a:lnTo>
                  <a:lnTo>
                    <a:pt x="8869604" y="16497"/>
                  </a:lnTo>
                  <a:lnTo>
                    <a:pt x="8876830" y="14503"/>
                  </a:lnTo>
                  <a:lnTo>
                    <a:pt x="8884361" y="12776"/>
                  </a:lnTo>
                  <a:lnTo>
                    <a:pt x="8888527" y="7645"/>
                  </a:lnTo>
                  <a:close/>
                </a:path>
                <a:path extrusionOk="0" h="274954" w="9862820">
                  <a:moveTo>
                    <a:pt x="8962187" y="259308"/>
                  </a:moveTo>
                  <a:lnTo>
                    <a:pt x="8940076" y="259308"/>
                  </a:lnTo>
                  <a:lnTo>
                    <a:pt x="8940076" y="274396"/>
                  </a:lnTo>
                  <a:lnTo>
                    <a:pt x="8962187" y="274396"/>
                  </a:lnTo>
                  <a:lnTo>
                    <a:pt x="8962187" y="259308"/>
                  </a:lnTo>
                  <a:close/>
                </a:path>
                <a:path extrusionOk="0" h="274954" w="9862820">
                  <a:moveTo>
                    <a:pt x="9102026" y="244563"/>
                  </a:moveTo>
                  <a:lnTo>
                    <a:pt x="9090533" y="247840"/>
                  </a:lnTo>
                  <a:lnTo>
                    <a:pt x="9077795" y="249910"/>
                  </a:lnTo>
                  <a:lnTo>
                    <a:pt x="9067965" y="254889"/>
                  </a:lnTo>
                  <a:lnTo>
                    <a:pt x="9065222" y="266915"/>
                  </a:lnTo>
                  <a:lnTo>
                    <a:pt x="9067838" y="267309"/>
                  </a:lnTo>
                  <a:lnTo>
                    <a:pt x="9070238" y="267500"/>
                  </a:lnTo>
                  <a:lnTo>
                    <a:pt x="9072461" y="267500"/>
                  </a:lnTo>
                  <a:lnTo>
                    <a:pt x="9083548" y="265557"/>
                  </a:lnTo>
                  <a:lnTo>
                    <a:pt x="9091460" y="260400"/>
                  </a:lnTo>
                  <a:lnTo>
                    <a:pt x="9097277" y="253060"/>
                  </a:lnTo>
                  <a:lnTo>
                    <a:pt x="9102026" y="244563"/>
                  </a:lnTo>
                  <a:close/>
                </a:path>
                <a:path extrusionOk="0" h="274954" w="9862820">
                  <a:moveTo>
                    <a:pt x="9124201" y="185343"/>
                  </a:moveTo>
                  <a:lnTo>
                    <a:pt x="9123096" y="185724"/>
                  </a:lnTo>
                  <a:lnTo>
                    <a:pt x="9121965" y="185889"/>
                  </a:lnTo>
                  <a:lnTo>
                    <a:pt x="9116530" y="185889"/>
                  </a:lnTo>
                  <a:lnTo>
                    <a:pt x="9111971" y="183565"/>
                  </a:lnTo>
                  <a:lnTo>
                    <a:pt x="9103220" y="178930"/>
                  </a:lnTo>
                  <a:lnTo>
                    <a:pt x="9099029" y="176606"/>
                  </a:lnTo>
                  <a:lnTo>
                    <a:pt x="9095486" y="176606"/>
                  </a:lnTo>
                  <a:lnTo>
                    <a:pt x="9092044" y="176606"/>
                  </a:lnTo>
                  <a:lnTo>
                    <a:pt x="9089199" y="178803"/>
                  </a:lnTo>
                  <a:lnTo>
                    <a:pt x="9087421" y="185343"/>
                  </a:lnTo>
                  <a:lnTo>
                    <a:pt x="9091117" y="187858"/>
                  </a:lnTo>
                  <a:lnTo>
                    <a:pt x="9097378" y="190741"/>
                  </a:lnTo>
                  <a:lnTo>
                    <a:pt x="9104986" y="193103"/>
                  </a:lnTo>
                  <a:lnTo>
                    <a:pt x="9112694" y="194094"/>
                  </a:lnTo>
                  <a:lnTo>
                    <a:pt x="9118638" y="194094"/>
                  </a:lnTo>
                  <a:lnTo>
                    <a:pt x="9123464" y="191871"/>
                  </a:lnTo>
                  <a:lnTo>
                    <a:pt x="9124201" y="185343"/>
                  </a:lnTo>
                  <a:close/>
                </a:path>
                <a:path extrusionOk="0" h="274954" w="9862820">
                  <a:moveTo>
                    <a:pt x="9124201" y="29895"/>
                  </a:moveTo>
                  <a:lnTo>
                    <a:pt x="9109519" y="29895"/>
                  </a:lnTo>
                  <a:lnTo>
                    <a:pt x="9109519" y="37160"/>
                  </a:lnTo>
                  <a:lnTo>
                    <a:pt x="9103487" y="38544"/>
                  </a:lnTo>
                  <a:lnTo>
                    <a:pt x="9102026" y="44653"/>
                  </a:lnTo>
                  <a:lnTo>
                    <a:pt x="9110840" y="44297"/>
                  </a:lnTo>
                  <a:lnTo>
                    <a:pt x="9118740" y="42926"/>
                  </a:lnTo>
                  <a:lnTo>
                    <a:pt x="9123832" y="38722"/>
                  </a:lnTo>
                  <a:lnTo>
                    <a:pt x="9124201" y="29895"/>
                  </a:lnTo>
                  <a:close/>
                </a:path>
                <a:path extrusionOk="0" h="274954" w="9862820">
                  <a:moveTo>
                    <a:pt x="9148610" y="252336"/>
                  </a:moveTo>
                  <a:lnTo>
                    <a:pt x="9146349" y="247269"/>
                  </a:lnTo>
                  <a:lnTo>
                    <a:pt x="9141231" y="244195"/>
                  </a:lnTo>
                  <a:lnTo>
                    <a:pt x="9134843" y="243154"/>
                  </a:lnTo>
                  <a:lnTo>
                    <a:pt x="9128608" y="243154"/>
                  </a:lnTo>
                  <a:lnTo>
                    <a:pt x="9122880" y="246075"/>
                  </a:lnTo>
                  <a:lnTo>
                    <a:pt x="9124201" y="252171"/>
                  </a:lnTo>
                  <a:lnTo>
                    <a:pt x="9128531" y="252399"/>
                  </a:lnTo>
                  <a:lnTo>
                    <a:pt x="9132837" y="253212"/>
                  </a:lnTo>
                  <a:lnTo>
                    <a:pt x="9131427" y="259321"/>
                  </a:lnTo>
                  <a:lnTo>
                    <a:pt x="9146388" y="259321"/>
                  </a:lnTo>
                  <a:lnTo>
                    <a:pt x="9148610" y="252336"/>
                  </a:lnTo>
                  <a:close/>
                </a:path>
                <a:path extrusionOk="0" h="274954" w="9862820">
                  <a:moveTo>
                    <a:pt x="9197886" y="252171"/>
                  </a:moveTo>
                  <a:lnTo>
                    <a:pt x="9196172" y="252564"/>
                  </a:lnTo>
                  <a:lnTo>
                    <a:pt x="9194203" y="252704"/>
                  </a:lnTo>
                  <a:lnTo>
                    <a:pt x="9188971" y="252704"/>
                  </a:lnTo>
                  <a:lnTo>
                    <a:pt x="9175217" y="251409"/>
                  </a:lnTo>
                  <a:lnTo>
                    <a:pt x="9172105" y="251409"/>
                  </a:lnTo>
                  <a:lnTo>
                    <a:pt x="9163228" y="251409"/>
                  </a:lnTo>
                  <a:lnTo>
                    <a:pt x="9157043" y="254050"/>
                  </a:lnTo>
                  <a:lnTo>
                    <a:pt x="9161043" y="266915"/>
                  </a:lnTo>
                  <a:lnTo>
                    <a:pt x="9169133" y="267385"/>
                  </a:lnTo>
                  <a:lnTo>
                    <a:pt x="9172969" y="267385"/>
                  </a:lnTo>
                  <a:lnTo>
                    <a:pt x="9182329" y="266788"/>
                  </a:lnTo>
                  <a:lnTo>
                    <a:pt x="9190063" y="264502"/>
                  </a:lnTo>
                  <a:lnTo>
                    <a:pt x="9195473" y="259867"/>
                  </a:lnTo>
                  <a:lnTo>
                    <a:pt x="9197886" y="252171"/>
                  </a:lnTo>
                  <a:close/>
                </a:path>
                <a:path extrusionOk="0" h="274954" w="9862820">
                  <a:moveTo>
                    <a:pt x="9359913" y="274408"/>
                  </a:moveTo>
                  <a:lnTo>
                    <a:pt x="9356763" y="263372"/>
                  </a:lnTo>
                  <a:lnTo>
                    <a:pt x="9354883" y="251167"/>
                  </a:lnTo>
                  <a:lnTo>
                    <a:pt x="9350756" y="241274"/>
                  </a:lnTo>
                  <a:lnTo>
                    <a:pt x="9340888" y="237210"/>
                  </a:lnTo>
                  <a:lnTo>
                    <a:pt x="9338843" y="237286"/>
                  </a:lnTo>
                  <a:lnTo>
                    <a:pt x="9337726" y="237426"/>
                  </a:lnTo>
                  <a:lnTo>
                    <a:pt x="9336595" y="253288"/>
                  </a:lnTo>
                  <a:lnTo>
                    <a:pt x="9340901" y="263728"/>
                  </a:lnTo>
                  <a:lnTo>
                    <a:pt x="9349168" y="270256"/>
                  </a:lnTo>
                  <a:lnTo>
                    <a:pt x="9359913" y="274408"/>
                  </a:lnTo>
                  <a:close/>
                </a:path>
                <a:path extrusionOk="0" h="274954" w="9862820">
                  <a:moveTo>
                    <a:pt x="9862312" y="148183"/>
                  </a:moveTo>
                  <a:lnTo>
                    <a:pt x="9858908" y="143002"/>
                  </a:lnTo>
                  <a:lnTo>
                    <a:pt x="9852190" y="140068"/>
                  </a:lnTo>
                  <a:lnTo>
                    <a:pt x="9843770" y="139141"/>
                  </a:lnTo>
                  <a:lnTo>
                    <a:pt x="9833648" y="139141"/>
                  </a:lnTo>
                  <a:lnTo>
                    <a:pt x="9823310" y="142709"/>
                  </a:lnTo>
                  <a:lnTo>
                    <a:pt x="9823971" y="148234"/>
                  </a:lnTo>
                  <a:lnTo>
                    <a:pt x="9827235" y="147269"/>
                  </a:lnTo>
                  <a:lnTo>
                    <a:pt x="9829940" y="146875"/>
                  </a:lnTo>
                  <a:lnTo>
                    <a:pt x="9837864" y="146875"/>
                  </a:lnTo>
                  <a:lnTo>
                    <a:pt x="9851161" y="156184"/>
                  </a:lnTo>
                  <a:lnTo>
                    <a:pt x="9858045" y="156184"/>
                  </a:lnTo>
                  <a:lnTo>
                    <a:pt x="9859366" y="156070"/>
                  </a:lnTo>
                  <a:lnTo>
                    <a:pt x="9860801" y="155841"/>
                  </a:lnTo>
                  <a:lnTo>
                    <a:pt x="9862312" y="14818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43" name="Google Shape;4743;gefe2f4b35a_0_17"/>
            <p:cNvSpPr/>
            <p:nvPr/>
          </p:nvSpPr>
          <p:spPr>
            <a:xfrm>
              <a:off x="102362" y="4899329"/>
              <a:ext cx="10240010" cy="252729"/>
            </a:xfrm>
            <a:custGeom>
              <a:rect b="b" l="l" r="r" t="t"/>
              <a:pathLst>
                <a:path extrusionOk="0" h="252729" w="10240010">
                  <a:moveTo>
                    <a:pt x="22428" y="226974"/>
                  </a:moveTo>
                  <a:lnTo>
                    <a:pt x="15849" y="229882"/>
                  </a:lnTo>
                  <a:lnTo>
                    <a:pt x="0" y="237147"/>
                  </a:lnTo>
                  <a:lnTo>
                    <a:pt x="22428" y="226974"/>
                  </a:lnTo>
                  <a:close/>
                </a:path>
                <a:path extrusionOk="0" h="252729" w="10240010">
                  <a:moveTo>
                    <a:pt x="38074" y="170548"/>
                  </a:moveTo>
                  <a:lnTo>
                    <a:pt x="30568" y="170548"/>
                  </a:lnTo>
                  <a:lnTo>
                    <a:pt x="29095" y="164439"/>
                  </a:lnTo>
                  <a:lnTo>
                    <a:pt x="23317" y="163283"/>
                  </a:lnTo>
                  <a:lnTo>
                    <a:pt x="23317" y="170548"/>
                  </a:lnTo>
                  <a:lnTo>
                    <a:pt x="17348" y="171932"/>
                  </a:lnTo>
                  <a:lnTo>
                    <a:pt x="15862" y="178028"/>
                  </a:lnTo>
                  <a:lnTo>
                    <a:pt x="23317" y="178028"/>
                  </a:lnTo>
                  <a:lnTo>
                    <a:pt x="24523" y="184150"/>
                  </a:lnTo>
                  <a:lnTo>
                    <a:pt x="30568" y="185293"/>
                  </a:lnTo>
                  <a:lnTo>
                    <a:pt x="30568" y="178028"/>
                  </a:lnTo>
                  <a:lnTo>
                    <a:pt x="36576" y="176530"/>
                  </a:lnTo>
                  <a:lnTo>
                    <a:pt x="38074" y="170548"/>
                  </a:lnTo>
                  <a:close/>
                </a:path>
                <a:path extrusionOk="0" h="252729" w="10240010">
                  <a:moveTo>
                    <a:pt x="82080" y="222275"/>
                  </a:moveTo>
                  <a:lnTo>
                    <a:pt x="81051" y="222262"/>
                  </a:lnTo>
                  <a:lnTo>
                    <a:pt x="74726" y="222262"/>
                  </a:lnTo>
                  <a:lnTo>
                    <a:pt x="71056" y="223621"/>
                  </a:lnTo>
                  <a:lnTo>
                    <a:pt x="65849" y="226352"/>
                  </a:lnTo>
                  <a:lnTo>
                    <a:pt x="64300" y="227711"/>
                  </a:lnTo>
                  <a:lnTo>
                    <a:pt x="60109" y="227711"/>
                  </a:lnTo>
                  <a:lnTo>
                    <a:pt x="57467" y="226352"/>
                  </a:lnTo>
                  <a:lnTo>
                    <a:pt x="52692" y="222275"/>
                  </a:lnTo>
                  <a:lnTo>
                    <a:pt x="49707" y="233857"/>
                  </a:lnTo>
                  <a:lnTo>
                    <a:pt x="55384" y="238175"/>
                  </a:lnTo>
                  <a:lnTo>
                    <a:pt x="62547" y="238175"/>
                  </a:lnTo>
                  <a:lnTo>
                    <a:pt x="69913" y="236855"/>
                  </a:lnTo>
                  <a:lnTo>
                    <a:pt x="76669" y="233337"/>
                  </a:lnTo>
                  <a:lnTo>
                    <a:pt x="81254" y="228257"/>
                  </a:lnTo>
                  <a:lnTo>
                    <a:pt x="82080" y="222275"/>
                  </a:lnTo>
                  <a:close/>
                </a:path>
                <a:path extrusionOk="0" h="252729" w="10240010">
                  <a:moveTo>
                    <a:pt x="170688" y="126288"/>
                  </a:moveTo>
                  <a:lnTo>
                    <a:pt x="170218" y="115493"/>
                  </a:lnTo>
                  <a:lnTo>
                    <a:pt x="163906" y="110578"/>
                  </a:lnTo>
                  <a:lnTo>
                    <a:pt x="155460" y="107937"/>
                  </a:lnTo>
                  <a:lnTo>
                    <a:pt x="148526" y="103936"/>
                  </a:lnTo>
                  <a:lnTo>
                    <a:pt x="148818" y="114693"/>
                  </a:lnTo>
                  <a:lnTo>
                    <a:pt x="155054" y="119519"/>
                  </a:lnTo>
                  <a:lnTo>
                    <a:pt x="163563" y="122148"/>
                  </a:lnTo>
                  <a:lnTo>
                    <a:pt x="170688" y="126288"/>
                  </a:lnTo>
                  <a:close/>
                </a:path>
                <a:path extrusionOk="0" h="252729" w="10240010">
                  <a:moveTo>
                    <a:pt x="295795" y="192900"/>
                  </a:moveTo>
                  <a:lnTo>
                    <a:pt x="286854" y="188709"/>
                  </a:lnTo>
                  <a:lnTo>
                    <a:pt x="274993" y="174663"/>
                  </a:lnTo>
                  <a:lnTo>
                    <a:pt x="266192" y="170548"/>
                  </a:lnTo>
                  <a:lnTo>
                    <a:pt x="260985" y="180479"/>
                  </a:lnTo>
                  <a:lnTo>
                    <a:pt x="264807" y="191897"/>
                  </a:lnTo>
                  <a:lnTo>
                    <a:pt x="273926" y="201320"/>
                  </a:lnTo>
                  <a:lnTo>
                    <a:pt x="284683" y="205232"/>
                  </a:lnTo>
                  <a:lnTo>
                    <a:pt x="289890" y="205232"/>
                  </a:lnTo>
                  <a:lnTo>
                    <a:pt x="294309" y="201790"/>
                  </a:lnTo>
                  <a:lnTo>
                    <a:pt x="295795" y="192900"/>
                  </a:lnTo>
                  <a:close/>
                </a:path>
                <a:path extrusionOk="0" h="252729" w="10240010">
                  <a:moveTo>
                    <a:pt x="362051" y="96443"/>
                  </a:moveTo>
                  <a:lnTo>
                    <a:pt x="358482" y="98018"/>
                  </a:lnTo>
                  <a:lnTo>
                    <a:pt x="355790" y="98704"/>
                  </a:lnTo>
                  <a:lnTo>
                    <a:pt x="347713" y="98704"/>
                  </a:lnTo>
                  <a:lnTo>
                    <a:pt x="347865" y="74053"/>
                  </a:lnTo>
                  <a:lnTo>
                    <a:pt x="341680" y="74053"/>
                  </a:lnTo>
                  <a:lnTo>
                    <a:pt x="340487" y="74104"/>
                  </a:lnTo>
                  <a:lnTo>
                    <a:pt x="339813" y="74218"/>
                  </a:lnTo>
                  <a:lnTo>
                    <a:pt x="339001" y="80695"/>
                  </a:lnTo>
                  <a:lnTo>
                    <a:pt x="332981" y="81991"/>
                  </a:lnTo>
                  <a:lnTo>
                    <a:pt x="323202" y="81991"/>
                  </a:lnTo>
                  <a:lnTo>
                    <a:pt x="318008" y="81699"/>
                  </a:lnTo>
                  <a:lnTo>
                    <a:pt x="318008" y="111201"/>
                  </a:lnTo>
                  <a:lnTo>
                    <a:pt x="329209" y="107873"/>
                  </a:lnTo>
                  <a:lnTo>
                    <a:pt x="342049" y="106032"/>
                  </a:lnTo>
                  <a:lnTo>
                    <a:pt x="353885" y="103085"/>
                  </a:lnTo>
                  <a:lnTo>
                    <a:pt x="362051" y="96443"/>
                  </a:lnTo>
                  <a:close/>
                </a:path>
                <a:path extrusionOk="0" h="252729" w="10240010">
                  <a:moveTo>
                    <a:pt x="504012" y="59563"/>
                  </a:moveTo>
                  <a:lnTo>
                    <a:pt x="501142" y="54432"/>
                  </a:lnTo>
                  <a:lnTo>
                    <a:pt x="495147" y="51447"/>
                  </a:lnTo>
                  <a:lnTo>
                    <a:pt x="487654" y="50482"/>
                  </a:lnTo>
                  <a:lnTo>
                    <a:pt x="479475" y="50482"/>
                  </a:lnTo>
                  <a:lnTo>
                    <a:pt x="471487" y="53695"/>
                  </a:lnTo>
                  <a:lnTo>
                    <a:pt x="472503" y="59474"/>
                  </a:lnTo>
                  <a:lnTo>
                    <a:pt x="473671" y="59321"/>
                  </a:lnTo>
                  <a:lnTo>
                    <a:pt x="474764" y="59245"/>
                  </a:lnTo>
                  <a:lnTo>
                    <a:pt x="481164" y="59245"/>
                  </a:lnTo>
                  <a:lnTo>
                    <a:pt x="495173" y="67005"/>
                  </a:lnTo>
                  <a:lnTo>
                    <a:pt x="502119" y="66954"/>
                  </a:lnTo>
                  <a:lnTo>
                    <a:pt x="504012" y="59563"/>
                  </a:lnTo>
                  <a:close/>
                </a:path>
                <a:path extrusionOk="0" h="252729" w="10240010">
                  <a:moveTo>
                    <a:pt x="619785" y="89192"/>
                  </a:moveTo>
                  <a:lnTo>
                    <a:pt x="618172" y="89154"/>
                  </a:lnTo>
                  <a:lnTo>
                    <a:pt x="606628" y="89154"/>
                  </a:lnTo>
                  <a:lnTo>
                    <a:pt x="600951" y="95110"/>
                  </a:lnTo>
                  <a:lnTo>
                    <a:pt x="597662" y="103936"/>
                  </a:lnTo>
                  <a:lnTo>
                    <a:pt x="598678" y="103949"/>
                  </a:lnTo>
                  <a:lnTo>
                    <a:pt x="606602" y="102870"/>
                  </a:lnTo>
                  <a:lnTo>
                    <a:pt x="612584" y="99847"/>
                  </a:lnTo>
                  <a:lnTo>
                    <a:pt x="616889" y="95186"/>
                  </a:lnTo>
                  <a:lnTo>
                    <a:pt x="619785" y="89192"/>
                  </a:lnTo>
                  <a:close/>
                </a:path>
                <a:path extrusionOk="0" h="252729" w="10240010">
                  <a:moveTo>
                    <a:pt x="634542" y="141046"/>
                  </a:moveTo>
                  <a:lnTo>
                    <a:pt x="619798" y="141046"/>
                  </a:lnTo>
                  <a:lnTo>
                    <a:pt x="619798" y="155790"/>
                  </a:lnTo>
                  <a:lnTo>
                    <a:pt x="634542" y="155790"/>
                  </a:lnTo>
                  <a:lnTo>
                    <a:pt x="634542" y="141046"/>
                  </a:lnTo>
                  <a:close/>
                </a:path>
                <a:path extrusionOk="0" h="252729" w="10240010">
                  <a:moveTo>
                    <a:pt x="746493" y="180695"/>
                  </a:moveTo>
                  <a:lnTo>
                    <a:pt x="746467" y="167906"/>
                  </a:lnTo>
                  <a:lnTo>
                    <a:pt x="743216" y="161518"/>
                  </a:lnTo>
                  <a:lnTo>
                    <a:pt x="736739" y="161518"/>
                  </a:lnTo>
                  <a:lnTo>
                    <a:pt x="734860" y="161518"/>
                  </a:lnTo>
                  <a:lnTo>
                    <a:pt x="732713" y="162052"/>
                  </a:lnTo>
                  <a:lnTo>
                    <a:pt x="730300" y="163283"/>
                  </a:lnTo>
                  <a:lnTo>
                    <a:pt x="730300" y="185293"/>
                  </a:lnTo>
                  <a:lnTo>
                    <a:pt x="732751" y="186550"/>
                  </a:lnTo>
                  <a:lnTo>
                    <a:pt x="734910" y="187083"/>
                  </a:lnTo>
                  <a:lnTo>
                    <a:pt x="743267" y="187083"/>
                  </a:lnTo>
                  <a:lnTo>
                    <a:pt x="746493" y="180695"/>
                  </a:lnTo>
                  <a:close/>
                </a:path>
                <a:path extrusionOk="0" h="252729" w="10240010">
                  <a:moveTo>
                    <a:pt x="823290" y="14693"/>
                  </a:moveTo>
                  <a:lnTo>
                    <a:pt x="811453" y="7607"/>
                  </a:lnTo>
                  <a:lnTo>
                    <a:pt x="810602" y="14160"/>
                  </a:lnTo>
                  <a:lnTo>
                    <a:pt x="804379" y="15265"/>
                  </a:lnTo>
                  <a:lnTo>
                    <a:pt x="795121" y="15265"/>
                  </a:lnTo>
                  <a:lnTo>
                    <a:pt x="787311" y="14986"/>
                  </a:lnTo>
                  <a:lnTo>
                    <a:pt x="782993" y="15011"/>
                  </a:lnTo>
                  <a:lnTo>
                    <a:pt x="781837" y="15087"/>
                  </a:lnTo>
                  <a:lnTo>
                    <a:pt x="781291" y="24282"/>
                  </a:lnTo>
                  <a:lnTo>
                    <a:pt x="783780" y="30353"/>
                  </a:lnTo>
                  <a:lnTo>
                    <a:pt x="788555" y="33705"/>
                  </a:lnTo>
                  <a:lnTo>
                    <a:pt x="794867" y="34721"/>
                  </a:lnTo>
                  <a:lnTo>
                    <a:pt x="809078" y="31445"/>
                  </a:lnTo>
                  <a:lnTo>
                    <a:pt x="820534" y="23698"/>
                  </a:lnTo>
                  <a:lnTo>
                    <a:pt x="823290" y="14693"/>
                  </a:lnTo>
                  <a:close/>
                </a:path>
                <a:path extrusionOk="0" h="252729" w="10240010">
                  <a:moveTo>
                    <a:pt x="1024166" y="38138"/>
                  </a:moveTo>
                  <a:lnTo>
                    <a:pt x="1017765" y="29845"/>
                  </a:lnTo>
                  <a:lnTo>
                    <a:pt x="1010399" y="37261"/>
                  </a:lnTo>
                  <a:lnTo>
                    <a:pt x="998499" y="40144"/>
                  </a:lnTo>
                  <a:lnTo>
                    <a:pt x="987044" y="43446"/>
                  </a:lnTo>
                  <a:lnTo>
                    <a:pt x="980948" y="52095"/>
                  </a:lnTo>
                  <a:lnTo>
                    <a:pt x="983665" y="52730"/>
                  </a:lnTo>
                  <a:lnTo>
                    <a:pt x="986701" y="53022"/>
                  </a:lnTo>
                  <a:lnTo>
                    <a:pt x="989888" y="53022"/>
                  </a:lnTo>
                  <a:lnTo>
                    <a:pt x="1005484" y="50965"/>
                  </a:lnTo>
                  <a:lnTo>
                    <a:pt x="1018489" y="45593"/>
                  </a:lnTo>
                  <a:lnTo>
                    <a:pt x="1024166" y="38138"/>
                  </a:lnTo>
                  <a:close/>
                </a:path>
                <a:path extrusionOk="0" h="252729" w="10240010">
                  <a:moveTo>
                    <a:pt x="1113320" y="237375"/>
                  </a:moveTo>
                  <a:lnTo>
                    <a:pt x="1112939" y="227634"/>
                  </a:lnTo>
                  <a:lnTo>
                    <a:pt x="1109814" y="220611"/>
                  </a:lnTo>
                  <a:lnTo>
                    <a:pt x="1103934" y="216382"/>
                  </a:lnTo>
                  <a:lnTo>
                    <a:pt x="1095260" y="214960"/>
                  </a:lnTo>
                  <a:lnTo>
                    <a:pt x="1094054" y="214960"/>
                  </a:lnTo>
                  <a:lnTo>
                    <a:pt x="1092784" y="215023"/>
                  </a:lnTo>
                  <a:lnTo>
                    <a:pt x="1091450" y="215150"/>
                  </a:lnTo>
                  <a:lnTo>
                    <a:pt x="1091831" y="225018"/>
                  </a:lnTo>
                  <a:lnTo>
                    <a:pt x="1095044" y="231990"/>
                  </a:lnTo>
                  <a:lnTo>
                    <a:pt x="1101128" y="236131"/>
                  </a:lnTo>
                  <a:lnTo>
                    <a:pt x="1110081" y="237502"/>
                  </a:lnTo>
                  <a:lnTo>
                    <a:pt x="1112202" y="237464"/>
                  </a:lnTo>
                  <a:lnTo>
                    <a:pt x="1113320" y="237375"/>
                  </a:lnTo>
                  <a:close/>
                </a:path>
                <a:path extrusionOk="0" h="252729" w="10240010">
                  <a:moveTo>
                    <a:pt x="1189253" y="78816"/>
                  </a:moveTo>
                  <a:lnTo>
                    <a:pt x="1186942" y="66941"/>
                  </a:lnTo>
                  <a:lnTo>
                    <a:pt x="1165085" y="66941"/>
                  </a:lnTo>
                  <a:lnTo>
                    <a:pt x="1165085" y="89192"/>
                  </a:lnTo>
                  <a:lnTo>
                    <a:pt x="1179715" y="89192"/>
                  </a:lnTo>
                  <a:lnTo>
                    <a:pt x="1180058" y="79730"/>
                  </a:lnTo>
                  <a:lnTo>
                    <a:pt x="1189253" y="78816"/>
                  </a:lnTo>
                  <a:close/>
                </a:path>
                <a:path extrusionOk="0" h="252729" w="10240010">
                  <a:moveTo>
                    <a:pt x="1243368" y="199605"/>
                  </a:moveTo>
                  <a:lnTo>
                    <a:pt x="1231252" y="192900"/>
                  </a:lnTo>
                  <a:lnTo>
                    <a:pt x="1225638" y="204127"/>
                  </a:lnTo>
                  <a:lnTo>
                    <a:pt x="1219923" y="214845"/>
                  </a:lnTo>
                  <a:lnTo>
                    <a:pt x="1219885" y="223850"/>
                  </a:lnTo>
                  <a:lnTo>
                    <a:pt x="1231252" y="229895"/>
                  </a:lnTo>
                  <a:lnTo>
                    <a:pt x="1234554" y="216255"/>
                  </a:lnTo>
                  <a:lnTo>
                    <a:pt x="1241526" y="206768"/>
                  </a:lnTo>
                  <a:lnTo>
                    <a:pt x="1243368" y="199605"/>
                  </a:lnTo>
                  <a:close/>
                </a:path>
                <a:path extrusionOk="0" h="252729" w="10240010">
                  <a:moveTo>
                    <a:pt x="1371117" y="163283"/>
                  </a:moveTo>
                  <a:lnTo>
                    <a:pt x="1369098" y="163207"/>
                  </a:lnTo>
                  <a:lnTo>
                    <a:pt x="1357426" y="167551"/>
                  </a:lnTo>
                  <a:lnTo>
                    <a:pt x="1351648" y="177901"/>
                  </a:lnTo>
                  <a:lnTo>
                    <a:pt x="1347774" y="190195"/>
                  </a:lnTo>
                  <a:lnTo>
                    <a:pt x="1341793" y="200393"/>
                  </a:lnTo>
                  <a:lnTo>
                    <a:pt x="1356461" y="200393"/>
                  </a:lnTo>
                  <a:lnTo>
                    <a:pt x="1361059" y="199707"/>
                  </a:lnTo>
                  <a:lnTo>
                    <a:pt x="1365338" y="199237"/>
                  </a:lnTo>
                  <a:lnTo>
                    <a:pt x="1363941" y="192900"/>
                  </a:lnTo>
                  <a:lnTo>
                    <a:pt x="1357782" y="188785"/>
                  </a:lnTo>
                  <a:lnTo>
                    <a:pt x="1361338" y="181038"/>
                  </a:lnTo>
                  <a:lnTo>
                    <a:pt x="1367993" y="171805"/>
                  </a:lnTo>
                  <a:lnTo>
                    <a:pt x="1371117" y="163283"/>
                  </a:lnTo>
                  <a:close/>
                </a:path>
                <a:path extrusionOk="0" h="252729" w="10240010">
                  <a:moveTo>
                    <a:pt x="1953196" y="52095"/>
                  </a:moveTo>
                  <a:lnTo>
                    <a:pt x="1942426" y="52133"/>
                  </a:lnTo>
                  <a:lnTo>
                    <a:pt x="1936521" y="48526"/>
                  </a:lnTo>
                  <a:lnTo>
                    <a:pt x="1931047" y="44716"/>
                  </a:lnTo>
                  <a:lnTo>
                    <a:pt x="1924964" y="55245"/>
                  </a:lnTo>
                  <a:lnTo>
                    <a:pt x="1907590" y="71107"/>
                  </a:lnTo>
                  <a:lnTo>
                    <a:pt x="1901659" y="81699"/>
                  </a:lnTo>
                  <a:lnTo>
                    <a:pt x="1938502" y="81699"/>
                  </a:lnTo>
                  <a:lnTo>
                    <a:pt x="1938451" y="70561"/>
                  </a:lnTo>
                  <a:lnTo>
                    <a:pt x="1943684" y="64731"/>
                  </a:lnTo>
                  <a:lnTo>
                    <a:pt x="1949996" y="59994"/>
                  </a:lnTo>
                  <a:lnTo>
                    <a:pt x="1953196" y="52095"/>
                  </a:lnTo>
                  <a:close/>
                </a:path>
                <a:path extrusionOk="0" h="252729" w="10240010">
                  <a:moveTo>
                    <a:pt x="2070874" y="126288"/>
                  </a:moveTo>
                  <a:lnTo>
                    <a:pt x="2069553" y="114706"/>
                  </a:lnTo>
                  <a:lnTo>
                    <a:pt x="2064473" y="106832"/>
                  </a:lnTo>
                  <a:lnTo>
                    <a:pt x="2057120" y="101231"/>
                  </a:lnTo>
                  <a:lnTo>
                    <a:pt x="2049018" y="96443"/>
                  </a:lnTo>
                  <a:lnTo>
                    <a:pt x="2048268" y="110185"/>
                  </a:lnTo>
                  <a:lnTo>
                    <a:pt x="2053590" y="117767"/>
                  </a:lnTo>
                  <a:lnTo>
                    <a:pt x="2062099" y="122148"/>
                  </a:lnTo>
                  <a:lnTo>
                    <a:pt x="2070874" y="126288"/>
                  </a:lnTo>
                  <a:close/>
                </a:path>
                <a:path extrusionOk="0" h="252729" w="10240010">
                  <a:moveTo>
                    <a:pt x="2085682" y="42875"/>
                  </a:moveTo>
                  <a:lnTo>
                    <a:pt x="2082914" y="29654"/>
                  </a:lnTo>
                  <a:lnTo>
                    <a:pt x="2070874" y="22364"/>
                  </a:lnTo>
                  <a:lnTo>
                    <a:pt x="2067217" y="31559"/>
                  </a:lnTo>
                  <a:lnTo>
                    <a:pt x="2062048" y="39357"/>
                  </a:lnTo>
                  <a:lnTo>
                    <a:pt x="2057628" y="47929"/>
                  </a:lnTo>
                  <a:lnTo>
                    <a:pt x="2056218" y="59474"/>
                  </a:lnTo>
                  <a:lnTo>
                    <a:pt x="2059724" y="60693"/>
                  </a:lnTo>
                  <a:lnTo>
                    <a:pt x="2062937" y="61239"/>
                  </a:lnTo>
                  <a:lnTo>
                    <a:pt x="2065858" y="61239"/>
                  </a:lnTo>
                  <a:lnTo>
                    <a:pt x="2079777" y="55562"/>
                  </a:lnTo>
                  <a:lnTo>
                    <a:pt x="2085682" y="42875"/>
                  </a:lnTo>
                  <a:close/>
                </a:path>
                <a:path extrusionOk="0" h="252729" w="10240010">
                  <a:moveTo>
                    <a:pt x="2244814" y="124409"/>
                  </a:moveTo>
                  <a:lnTo>
                    <a:pt x="2240381" y="111201"/>
                  </a:lnTo>
                  <a:lnTo>
                    <a:pt x="2230767" y="112623"/>
                  </a:lnTo>
                  <a:lnTo>
                    <a:pt x="2222449" y="115379"/>
                  </a:lnTo>
                  <a:lnTo>
                    <a:pt x="2215769" y="119824"/>
                  </a:lnTo>
                  <a:lnTo>
                    <a:pt x="2211044" y="126301"/>
                  </a:lnTo>
                  <a:lnTo>
                    <a:pt x="2212365" y="126123"/>
                  </a:lnTo>
                  <a:lnTo>
                    <a:pt x="2217521" y="126060"/>
                  </a:lnTo>
                  <a:lnTo>
                    <a:pt x="2227122" y="126644"/>
                  </a:lnTo>
                  <a:lnTo>
                    <a:pt x="2238197" y="126644"/>
                  </a:lnTo>
                  <a:lnTo>
                    <a:pt x="2244814" y="124409"/>
                  </a:lnTo>
                  <a:close/>
                </a:path>
                <a:path extrusionOk="0" h="252729" w="10240010">
                  <a:moveTo>
                    <a:pt x="2306840" y="111188"/>
                  </a:moveTo>
                  <a:lnTo>
                    <a:pt x="2284717" y="111188"/>
                  </a:lnTo>
                  <a:lnTo>
                    <a:pt x="2284717" y="126288"/>
                  </a:lnTo>
                  <a:lnTo>
                    <a:pt x="2306840" y="126288"/>
                  </a:lnTo>
                  <a:lnTo>
                    <a:pt x="2306840" y="111188"/>
                  </a:lnTo>
                  <a:close/>
                </a:path>
                <a:path extrusionOk="0" h="252729" w="10240010">
                  <a:moveTo>
                    <a:pt x="2652953" y="229895"/>
                  </a:moveTo>
                  <a:lnTo>
                    <a:pt x="2649867" y="224650"/>
                  </a:lnTo>
                  <a:lnTo>
                    <a:pt x="2646057" y="222580"/>
                  </a:lnTo>
                  <a:lnTo>
                    <a:pt x="2642222" y="222580"/>
                  </a:lnTo>
                  <a:lnTo>
                    <a:pt x="2632926" y="226390"/>
                  </a:lnTo>
                  <a:lnTo>
                    <a:pt x="2626169" y="235191"/>
                  </a:lnTo>
                  <a:lnTo>
                    <a:pt x="2624594" y="245071"/>
                  </a:lnTo>
                  <a:lnTo>
                    <a:pt x="2630805" y="252120"/>
                  </a:lnTo>
                  <a:lnTo>
                    <a:pt x="2633192" y="243357"/>
                  </a:lnTo>
                  <a:lnTo>
                    <a:pt x="2640711" y="239750"/>
                  </a:lnTo>
                  <a:lnTo>
                    <a:pt x="2648813" y="236791"/>
                  </a:lnTo>
                  <a:lnTo>
                    <a:pt x="2652953" y="229895"/>
                  </a:lnTo>
                  <a:close/>
                </a:path>
                <a:path extrusionOk="0" h="252729" w="10240010">
                  <a:moveTo>
                    <a:pt x="2697035" y="44716"/>
                  </a:moveTo>
                  <a:lnTo>
                    <a:pt x="2667635" y="44716"/>
                  </a:lnTo>
                  <a:lnTo>
                    <a:pt x="2667876" y="53606"/>
                  </a:lnTo>
                  <a:lnTo>
                    <a:pt x="2668028" y="62661"/>
                  </a:lnTo>
                  <a:lnTo>
                    <a:pt x="2669844" y="70116"/>
                  </a:lnTo>
                  <a:lnTo>
                    <a:pt x="2675115" y="74218"/>
                  </a:lnTo>
                  <a:lnTo>
                    <a:pt x="2678353" y="64617"/>
                  </a:lnTo>
                  <a:lnTo>
                    <a:pt x="2684094" y="57480"/>
                  </a:lnTo>
                  <a:lnTo>
                    <a:pt x="2690825" y="51333"/>
                  </a:lnTo>
                  <a:lnTo>
                    <a:pt x="2697035" y="44716"/>
                  </a:lnTo>
                  <a:close/>
                </a:path>
                <a:path extrusionOk="0" h="252729" w="10240010">
                  <a:moveTo>
                    <a:pt x="2726613" y="29845"/>
                  </a:moveTo>
                  <a:lnTo>
                    <a:pt x="2719667" y="25819"/>
                  </a:lnTo>
                  <a:lnTo>
                    <a:pt x="2714752" y="24320"/>
                  </a:lnTo>
                  <a:lnTo>
                    <a:pt x="2711488" y="24320"/>
                  </a:lnTo>
                  <a:lnTo>
                    <a:pt x="2706674" y="24320"/>
                  </a:lnTo>
                  <a:lnTo>
                    <a:pt x="2705430" y="27571"/>
                  </a:lnTo>
                  <a:lnTo>
                    <a:pt x="2707525" y="34086"/>
                  </a:lnTo>
                  <a:lnTo>
                    <a:pt x="2710840" y="37338"/>
                  </a:lnTo>
                  <a:lnTo>
                    <a:pt x="2718587" y="37338"/>
                  </a:lnTo>
                  <a:lnTo>
                    <a:pt x="2722600" y="35356"/>
                  </a:lnTo>
                  <a:lnTo>
                    <a:pt x="2726613" y="29845"/>
                  </a:lnTo>
                  <a:close/>
                </a:path>
                <a:path extrusionOk="0" h="252729" w="10240010">
                  <a:moveTo>
                    <a:pt x="3124238" y="185293"/>
                  </a:moveTo>
                  <a:lnTo>
                    <a:pt x="3102178" y="200393"/>
                  </a:lnTo>
                  <a:lnTo>
                    <a:pt x="3102851" y="200406"/>
                  </a:lnTo>
                  <a:lnTo>
                    <a:pt x="3110903" y="199326"/>
                  </a:lnTo>
                  <a:lnTo>
                    <a:pt x="3116961" y="196291"/>
                  </a:lnTo>
                  <a:lnTo>
                    <a:pt x="3121317" y="191516"/>
                  </a:lnTo>
                  <a:lnTo>
                    <a:pt x="3124238" y="185293"/>
                  </a:lnTo>
                  <a:close/>
                </a:path>
                <a:path extrusionOk="0" h="252729" w="10240010">
                  <a:moveTo>
                    <a:pt x="3278352" y="33032"/>
                  </a:moveTo>
                  <a:lnTo>
                    <a:pt x="3267024" y="29794"/>
                  </a:lnTo>
                  <a:lnTo>
                    <a:pt x="3264446" y="29845"/>
                  </a:lnTo>
                  <a:lnTo>
                    <a:pt x="3265055" y="40119"/>
                  </a:lnTo>
                  <a:lnTo>
                    <a:pt x="3263633" y="52387"/>
                  </a:lnTo>
                  <a:lnTo>
                    <a:pt x="3264179" y="62674"/>
                  </a:lnTo>
                  <a:lnTo>
                    <a:pt x="3270643" y="66979"/>
                  </a:lnTo>
                  <a:lnTo>
                    <a:pt x="3271596" y="66941"/>
                  </a:lnTo>
                  <a:lnTo>
                    <a:pt x="3271507" y="53441"/>
                  </a:lnTo>
                  <a:lnTo>
                    <a:pt x="3276803" y="41529"/>
                  </a:lnTo>
                  <a:lnTo>
                    <a:pt x="3278352" y="33032"/>
                  </a:lnTo>
                  <a:close/>
                </a:path>
                <a:path extrusionOk="0" h="252729" w="10240010">
                  <a:moveTo>
                    <a:pt x="3411753" y="15087"/>
                  </a:moveTo>
                  <a:lnTo>
                    <a:pt x="3408172" y="14668"/>
                  </a:lnTo>
                  <a:lnTo>
                    <a:pt x="3404806" y="14465"/>
                  </a:lnTo>
                  <a:lnTo>
                    <a:pt x="3401644" y="14465"/>
                  </a:lnTo>
                  <a:lnTo>
                    <a:pt x="3387445" y="16281"/>
                  </a:lnTo>
                  <a:lnTo>
                    <a:pt x="3376917" y="21844"/>
                  </a:lnTo>
                  <a:lnTo>
                    <a:pt x="3370211" y="31267"/>
                  </a:lnTo>
                  <a:lnTo>
                    <a:pt x="3367443" y="44716"/>
                  </a:lnTo>
                  <a:lnTo>
                    <a:pt x="3382441" y="41338"/>
                  </a:lnTo>
                  <a:lnTo>
                    <a:pt x="3394760" y="35229"/>
                  </a:lnTo>
                  <a:lnTo>
                    <a:pt x="3404501" y="26454"/>
                  </a:lnTo>
                  <a:lnTo>
                    <a:pt x="3411753" y="15087"/>
                  </a:lnTo>
                  <a:close/>
                </a:path>
                <a:path extrusionOk="0" h="252729" w="10240010">
                  <a:moveTo>
                    <a:pt x="3485438" y="118681"/>
                  </a:moveTo>
                  <a:lnTo>
                    <a:pt x="3470491" y="118681"/>
                  </a:lnTo>
                  <a:lnTo>
                    <a:pt x="3470491" y="133426"/>
                  </a:lnTo>
                  <a:lnTo>
                    <a:pt x="3485438" y="133426"/>
                  </a:lnTo>
                  <a:lnTo>
                    <a:pt x="3485438" y="118681"/>
                  </a:lnTo>
                  <a:close/>
                </a:path>
                <a:path extrusionOk="0" h="252729" w="10240010">
                  <a:moveTo>
                    <a:pt x="3589248" y="161518"/>
                  </a:moveTo>
                  <a:lnTo>
                    <a:pt x="3587953" y="155892"/>
                  </a:lnTo>
                  <a:lnTo>
                    <a:pt x="3580930" y="148196"/>
                  </a:lnTo>
                  <a:lnTo>
                    <a:pt x="3575672" y="156171"/>
                  </a:lnTo>
                  <a:lnTo>
                    <a:pt x="3575215" y="161759"/>
                  </a:lnTo>
                  <a:lnTo>
                    <a:pt x="3577933" y="165061"/>
                  </a:lnTo>
                  <a:lnTo>
                    <a:pt x="3582238" y="166141"/>
                  </a:lnTo>
                  <a:lnTo>
                    <a:pt x="3586708" y="164960"/>
                  </a:lnTo>
                  <a:lnTo>
                    <a:pt x="3589248" y="161518"/>
                  </a:lnTo>
                  <a:close/>
                </a:path>
                <a:path extrusionOk="0" h="252729" w="10240010">
                  <a:moveTo>
                    <a:pt x="3757879" y="37109"/>
                  </a:moveTo>
                  <a:lnTo>
                    <a:pt x="3754285" y="33731"/>
                  </a:lnTo>
                  <a:lnTo>
                    <a:pt x="3750424" y="32219"/>
                  </a:lnTo>
                  <a:lnTo>
                    <a:pt x="3746614" y="32219"/>
                  </a:lnTo>
                  <a:lnTo>
                    <a:pt x="3739769" y="32219"/>
                  </a:lnTo>
                  <a:lnTo>
                    <a:pt x="3733063" y="37084"/>
                  </a:lnTo>
                  <a:lnTo>
                    <a:pt x="3728212" y="44716"/>
                  </a:lnTo>
                  <a:lnTo>
                    <a:pt x="3731755" y="48171"/>
                  </a:lnTo>
                  <a:lnTo>
                    <a:pt x="3735692" y="49733"/>
                  </a:lnTo>
                  <a:lnTo>
                    <a:pt x="3746487" y="49733"/>
                  </a:lnTo>
                  <a:lnTo>
                    <a:pt x="3753307" y="44894"/>
                  </a:lnTo>
                  <a:lnTo>
                    <a:pt x="3757879" y="37109"/>
                  </a:lnTo>
                  <a:close/>
                </a:path>
                <a:path extrusionOk="0" h="252729" w="10240010">
                  <a:moveTo>
                    <a:pt x="3956697" y="22352"/>
                  </a:moveTo>
                  <a:lnTo>
                    <a:pt x="3942067" y="22352"/>
                  </a:lnTo>
                  <a:lnTo>
                    <a:pt x="3942067" y="52082"/>
                  </a:lnTo>
                  <a:lnTo>
                    <a:pt x="3956697" y="52082"/>
                  </a:lnTo>
                  <a:lnTo>
                    <a:pt x="3956697" y="22352"/>
                  </a:lnTo>
                  <a:close/>
                </a:path>
                <a:path extrusionOk="0" h="252729" w="10240010">
                  <a:moveTo>
                    <a:pt x="4126192" y="215138"/>
                  </a:moveTo>
                  <a:lnTo>
                    <a:pt x="4121937" y="212293"/>
                  </a:lnTo>
                  <a:lnTo>
                    <a:pt x="4114787" y="209423"/>
                  </a:lnTo>
                  <a:lnTo>
                    <a:pt x="4106062" y="207200"/>
                  </a:lnTo>
                  <a:lnTo>
                    <a:pt x="4097070" y="206311"/>
                  </a:lnTo>
                  <a:lnTo>
                    <a:pt x="4089501" y="206311"/>
                  </a:lnTo>
                  <a:lnTo>
                    <a:pt x="4083139" y="208584"/>
                  </a:lnTo>
                  <a:lnTo>
                    <a:pt x="4081894" y="215138"/>
                  </a:lnTo>
                  <a:lnTo>
                    <a:pt x="4086110" y="217982"/>
                  </a:lnTo>
                  <a:lnTo>
                    <a:pt x="4093248" y="220840"/>
                  </a:lnTo>
                  <a:lnTo>
                    <a:pt x="4101973" y="223050"/>
                  </a:lnTo>
                  <a:lnTo>
                    <a:pt x="4110977" y="223926"/>
                  </a:lnTo>
                  <a:lnTo>
                    <a:pt x="4118546" y="223926"/>
                  </a:lnTo>
                  <a:lnTo>
                    <a:pt x="4124934" y="221653"/>
                  </a:lnTo>
                  <a:lnTo>
                    <a:pt x="4126192" y="215138"/>
                  </a:lnTo>
                  <a:close/>
                </a:path>
                <a:path extrusionOk="0" h="252729" w="10240010">
                  <a:moveTo>
                    <a:pt x="4523841" y="74206"/>
                  </a:moveTo>
                  <a:lnTo>
                    <a:pt x="4516539" y="73863"/>
                  </a:lnTo>
                  <a:lnTo>
                    <a:pt x="4513046" y="73863"/>
                  </a:lnTo>
                  <a:lnTo>
                    <a:pt x="4503305" y="74447"/>
                  </a:lnTo>
                  <a:lnTo>
                    <a:pt x="4495228" y="76708"/>
                  </a:lnTo>
                  <a:lnTo>
                    <a:pt x="4489551" y="81368"/>
                  </a:lnTo>
                  <a:lnTo>
                    <a:pt x="4487037" y="89192"/>
                  </a:lnTo>
                  <a:lnTo>
                    <a:pt x="4494174" y="89484"/>
                  </a:lnTo>
                  <a:lnTo>
                    <a:pt x="4497603" y="89484"/>
                  </a:lnTo>
                  <a:lnTo>
                    <a:pt x="4507484" y="88925"/>
                  </a:lnTo>
                  <a:lnTo>
                    <a:pt x="4515688" y="86702"/>
                  </a:lnTo>
                  <a:lnTo>
                    <a:pt x="4521416" y="82067"/>
                  </a:lnTo>
                  <a:lnTo>
                    <a:pt x="4523841" y="74206"/>
                  </a:lnTo>
                  <a:close/>
                </a:path>
                <a:path extrusionOk="0" h="252729" w="10240010">
                  <a:moveTo>
                    <a:pt x="4619688" y="207645"/>
                  </a:moveTo>
                  <a:lnTo>
                    <a:pt x="4590339" y="229895"/>
                  </a:lnTo>
                  <a:lnTo>
                    <a:pt x="4593615" y="233311"/>
                  </a:lnTo>
                  <a:lnTo>
                    <a:pt x="4597108" y="234810"/>
                  </a:lnTo>
                  <a:lnTo>
                    <a:pt x="4600511" y="234810"/>
                  </a:lnTo>
                  <a:lnTo>
                    <a:pt x="4607572" y="232651"/>
                  </a:lnTo>
                  <a:lnTo>
                    <a:pt x="4613605" y="226771"/>
                  </a:lnTo>
                  <a:lnTo>
                    <a:pt x="4617885" y="218135"/>
                  </a:lnTo>
                  <a:lnTo>
                    <a:pt x="4619688" y="207645"/>
                  </a:lnTo>
                  <a:close/>
                </a:path>
                <a:path extrusionOk="0" h="252729" w="10240010">
                  <a:moveTo>
                    <a:pt x="4664494" y="205879"/>
                  </a:moveTo>
                  <a:lnTo>
                    <a:pt x="4663960" y="200393"/>
                  </a:lnTo>
                  <a:lnTo>
                    <a:pt x="4660697" y="201333"/>
                  </a:lnTo>
                  <a:lnTo>
                    <a:pt x="4657979" y="201714"/>
                  </a:lnTo>
                  <a:lnTo>
                    <a:pt x="4650029" y="201714"/>
                  </a:lnTo>
                  <a:lnTo>
                    <a:pt x="4636884" y="192532"/>
                  </a:lnTo>
                  <a:lnTo>
                    <a:pt x="4631271" y="192532"/>
                  </a:lnTo>
                  <a:lnTo>
                    <a:pt x="4630026" y="192532"/>
                  </a:lnTo>
                  <a:lnTo>
                    <a:pt x="4628654" y="192646"/>
                  </a:lnTo>
                  <a:lnTo>
                    <a:pt x="4627143" y="192900"/>
                  </a:lnTo>
                  <a:lnTo>
                    <a:pt x="4625543" y="200494"/>
                  </a:lnTo>
                  <a:lnTo>
                    <a:pt x="4628858" y="205625"/>
                  </a:lnTo>
                  <a:lnTo>
                    <a:pt x="4635500" y="208534"/>
                  </a:lnTo>
                  <a:lnTo>
                    <a:pt x="4643869" y="209448"/>
                  </a:lnTo>
                  <a:lnTo>
                    <a:pt x="4654029" y="209448"/>
                  </a:lnTo>
                  <a:lnTo>
                    <a:pt x="4664494" y="205879"/>
                  </a:lnTo>
                  <a:close/>
                </a:path>
                <a:path extrusionOk="0" h="252729" w="10240010">
                  <a:moveTo>
                    <a:pt x="4730115" y="163271"/>
                  </a:moveTo>
                  <a:lnTo>
                    <a:pt x="4715472" y="163271"/>
                  </a:lnTo>
                  <a:lnTo>
                    <a:pt x="4715472" y="178015"/>
                  </a:lnTo>
                  <a:lnTo>
                    <a:pt x="4730115" y="178015"/>
                  </a:lnTo>
                  <a:lnTo>
                    <a:pt x="4730115" y="163271"/>
                  </a:lnTo>
                  <a:close/>
                </a:path>
                <a:path extrusionOk="0" h="252729" w="10240010">
                  <a:moveTo>
                    <a:pt x="4832705" y="146329"/>
                  </a:moveTo>
                  <a:lnTo>
                    <a:pt x="4825974" y="141046"/>
                  </a:lnTo>
                  <a:lnTo>
                    <a:pt x="4823803" y="146392"/>
                  </a:lnTo>
                  <a:lnTo>
                    <a:pt x="4819167" y="149110"/>
                  </a:lnTo>
                  <a:lnTo>
                    <a:pt x="4814278" y="151485"/>
                  </a:lnTo>
                  <a:lnTo>
                    <a:pt x="4811306" y="155790"/>
                  </a:lnTo>
                  <a:lnTo>
                    <a:pt x="4813351" y="160223"/>
                  </a:lnTo>
                  <a:lnTo>
                    <a:pt x="4816487" y="161963"/>
                  </a:lnTo>
                  <a:lnTo>
                    <a:pt x="4819751" y="161963"/>
                  </a:lnTo>
                  <a:lnTo>
                    <a:pt x="4827028" y="159372"/>
                  </a:lnTo>
                  <a:lnTo>
                    <a:pt x="4832197" y="153301"/>
                  </a:lnTo>
                  <a:lnTo>
                    <a:pt x="4832705" y="146329"/>
                  </a:lnTo>
                  <a:close/>
                </a:path>
                <a:path extrusionOk="0" h="252729" w="10240010">
                  <a:moveTo>
                    <a:pt x="4973777" y="21691"/>
                  </a:moveTo>
                  <a:lnTo>
                    <a:pt x="4973294" y="15087"/>
                  </a:lnTo>
                  <a:lnTo>
                    <a:pt x="4971643" y="15735"/>
                  </a:lnTo>
                  <a:lnTo>
                    <a:pt x="4969586" y="15976"/>
                  </a:lnTo>
                  <a:lnTo>
                    <a:pt x="4964087" y="15976"/>
                  </a:lnTo>
                  <a:lnTo>
                    <a:pt x="4949444" y="14122"/>
                  </a:lnTo>
                  <a:lnTo>
                    <a:pt x="4946269" y="14122"/>
                  </a:lnTo>
                  <a:lnTo>
                    <a:pt x="4940198" y="14122"/>
                  </a:lnTo>
                  <a:lnTo>
                    <a:pt x="4935855" y="15798"/>
                  </a:lnTo>
                  <a:lnTo>
                    <a:pt x="4936464" y="22364"/>
                  </a:lnTo>
                  <a:lnTo>
                    <a:pt x="4938103" y="21729"/>
                  </a:lnTo>
                  <a:lnTo>
                    <a:pt x="4940122" y="21488"/>
                  </a:lnTo>
                  <a:lnTo>
                    <a:pt x="4945583" y="21488"/>
                  </a:lnTo>
                  <a:lnTo>
                    <a:pt x="4960213" y="23380"/>
                  </a:lnTo>
                  <a:lnTo>
                    <a:pt x="4969421" y="23380"/>
                  </a:lnTo>
                  <a:lnTo>
                    <a:pt x="4973777" y="21691"/>
                  </a:lnTo>
                  <a:close/>
                </a:path>
                <a:path extrusionOk="0" h="252729" w="10240010">
                  <a:moveTo>
                    <a:pt x="5149939" y="155803"/>
                  </a:moveTo>
                  <a:lnTo>
                    <a:pt x="5147424" y="155448"/>
                  </a:lnTo>
                  <a:lnTo>
                    <a:pt x="5145087" y="155282"/>
                  </a:lnTo>
                  <a:lnTo>
                    <a:pt x="5142916" y="155282"/>
                  </a:lnTo>
                  <a:lnTo>
                    <a:pt x="5127930" y="158940"/>
                  </a:lnTo>
                  <a:lnTo>
                    <a:pt x="5118493" y="168173"/>
                  </a:lnTo>
                  <a:lnTo>
                    <a:pt x="5112016" y="180365"/>
                  </a:lnTo>
                  <a:lnTo>
                    <a:pt x="5105946" y="192913"/>
                  </a:lnTo>
                  <a:lnTo>
                    <a:pt x="5108664" y="193103"/>
                  </a:lnTo>
                  <a:lnTo>
                    <a:pt x="5109934" y="193103"/>
                  </a:lnTo>
                  <a:lnTo>
                    <a:pt x="5125047" y="188861"/>
                  </a:lnTo>
                  <a:lnTo>
                    <a:pt x="5134178" y="178689"/>
                  </a:lnTo>
                  <a:lnTo>
                    <a:pt x="5141188" y="166395"/>
                  </a:lnTo>
                  <a:lnTo>
                    <a:pt x="5149939" y="155803"/>
                  </a:lnTo>
                  <a:close/>
                </a:path>
                <a:path extrusionOk="0" h="252729" w="10240010">
                  <a:moveTo>
                    <a:pt x="5217274" y="66179"/>
                  </a:moveTo>
                  <a:lnTo>
                    <a:pt x="5216690" y="52247"/>
                  </a:lnTo>
                  <a:lnTo>
                    <a:pt x="5208943" y="44716"/>
                  </a:lnTo>
                  <a:lnTo>
                    <a:pt x="5204193" y="53416"/>
                  </a:lnTo>
                  <a:lnTo>
                    <a:pt x="5200624" y="67741"/>
                  </a:lnTo>
                  <a:lnTo>
                    <a:pt x="5201196" y="81661"/>
                  </a:lnTo>
                  <a:lnTo>
                    <a:pt x="5208943" y="89192"/>
                  </a:lnTo>
                  <a:lnTo>
                    <a:pt x="5213705" y="80492"/>
                  </a:lnTo>
                  <a:lnTo>
                    <a:pt x="5217274" y="66179"/>
                  </a:lnTo>
                  <a:close/>
                </a:path>
                <a:path extrusionOk="0" h="252729" w="10240010">
                  <a:moveTo>
                    <a:pt x="5376049" y="210883"/>
                  </a:moveTo>
                  <a:lnTo>
                    <a:pt x="5374081" y="204228"/>
                  </a:lnTo>
                  <a:lnTo>
                    <a:pt x="5363756" y="200393"/>
                  </a:lnTo>
                  <a:lnTo>
                    <a:pt x="5360975" y="215112"/>
                  </a:lnTo>
                  <a:lnTo>
                    <a:pt x="5363845" y="220014"/>
                  </a:lnTo>
                  <a:lnTo>
                    <a:pt x="5367540" y="220014"/>
                  </a:lnTo>
                  <a:lnTo>
                    <a:pt x="5372824" y="217208"/>
                  </a:lnTo>
                  <a:lnTo>
                    <a:pt x="5376049" y="210883"/>
                  </a:lnTo>
                  <a:close/>
                </a:path>
                <a:path extrusionOk="0" h="252729" w="10240010">
                  <a:moveTo>
                    <a:pt x="5614098" y="207645"/>
                  </a:moveTo>
                  <a:lnTo>
                    <a:pt x="5599430" y="207645"/>
                  </a:lnTo>
                  <a:lnTo>
                    <a:pt x="5599430" y="222288"/>
                  </a:lnTo>
                  <a:lnTo>
                    <a:pt x="5614098" y="222288"/>
                  </a:lnTo>
                  <a:lnTo>
                    <a:pt x="5614098" y="207645"/>
                  </a:lnTo>
                  <a:close/>
                </a:path>
                <a:path extrusionOk="0" h="252729" w="10240010">
                  <a:moveTo>
                    <a:pt x="5938050" y="148196"/>
                  </a:moveTo>
                  <a:lnTo>
                    <a:pt x="5932246" y="147167"/>
                  </a:lnTo>
                  <a:lnTo>
                    <a:pt x="5927636" y="146748"/>
                  </a:lnTo>
                  <a:lnTo>
                    <a:pt x="5924029" y="146748"/>
                  </a:lnTo>
                  <a:lnTo>
                    <a:pt x="5915253" y="146748"/>
                  </a:lnTo>
                  <a:lnTo>
                    <a:pt x="5912447" y="149250"/>
                  </a:lnTo>
                  <a:lnTo>
                    <a:pt x="5913806" y="154266"/>
                  </a:lnTo>
                  <a:lnTo>
                    <a:pt x="5917958" y="156768"/>
                  </a:lnTo>
                  <a:lnTo>
                    <a:pt x="5927903" y="156768"/>
                  </a:lnTo>
                  <a:lnTo>
                    <a:pt x="5933567" y="154584"/>
                  </a:lnTo>
                  <a:lnTo>
                    <a:pt x="5938050" y="148196"/>
                  </a:lnTo>
                  <a:close/>
                </a:path>
                <a:path extrusionOk="0" h="252729" w="10240010">
                  <a:moveTo>
                    <a:pt x="5967692" y="229895"/>
                  </a:moveTo>
                  <a:lnTo>
                    <a:pt x="5966777" y="221526"/>
                  </a:lnTo>
                  <a:lnTo>
                    <a:pt x="5963805" y="215226"/>
                  </a:lnTo>
                  <a:lnTo>
                    <a:pt x="5959119" y="210705"/>
                  </a:lnTo>
                  <a:lnTo>
                    <a:pt x="5953036" y="207645"/>
                  </a:lnTo>
                  <a:lnTo>
                    <a:pt x="5953823" y="216014"/>
                  </a:lnTo>
                  <a:lnTo>
                    <a:pt x="5956808" y="222313"/>
                  </a:lnTo>
                  <a:lnTo>
                    <a:pt x="5961558" y="226834"/>
                  </a:lnTo>
                  <a:lnTo>
                    <a:pt x="5967692" y="229895"/>
                  </a:lnTo>
                  <a:close/>
                </a:path>
                <a:path extrusionOk="0" h="252729" w="10240010">
                  <a:moveTo>
                    <a:pt x="6070714" y="29845"/>
                  </a:moveTo>
                  <a:lnTo>
                    <a:pt x="6061900" y="30162"/>
                  </a:lnTo>
                  <a:lnTo>
                    <a:pt x="6054026" y="31496"/>
                  </a:lnTo>
                  <a:lnTo>
                    <a:pt x="6048959" y="35725"/>
                  </a:lnTo>
                  <a:lnTo>
                    <a:pt x="6048565" y="44716"/>
                  </a:lnTo>
                  <a:lnTo>
                    <a:pt x="6049264" y="44716"/>
                  </a:lnTo>
                  <a:lnTo>
                    <a:pt x="6057316" y="43637"/>
                  </a:lnTo>
                  <a:lnTo>
                    <a:pt x="6063399" y="40589"/>
                  </a:lnTo>
                  <a:lnTo>
                    <a:pt x="6067755" y="35890"/>
                  </a:lnTo>
                  <a:lnTo>
                    <a:pt x="6070714" y="29845"/>
                  </a:lnTo>
                  <a:close/>
                </a:path>
                <a:path extrusionOk="0" h="252729" w="10240010">
                  <a:moveTo>
                    <a:pt x="6542341" y="15087"/>
                  </a:moveTo>
                  <a:lnTo>
                    <a:pt x="6531330" y="17081"/>
                  </a:lnTo>
                  <a:lnTo>
                    <a:pt x="6521348" y="19977"/>
                  </a:lnTo>
                  <a:lnTo>
                    <a:pt x="6514452" y="25933"/>
                  </a:lnTo>
                  <a:lnTo>
                    <a:pt x="6512700" y="37109"/>
                  </a:lnTo>
                  <a:lnTo>
                    <a:pt x="6516002" y="40652"/>
                  </a:lnTo>
                  <a:lnTo>
                    <a:pt x="6519558" y="42214"/>
                  </a:lnTo>
                  <a:lnTo>
                    <a:pt x="6523025" y="42214"/>
                  </a:lnTo>
                  <a:lnTo>
                    <a:pt x="6530111" y="40055"/>
                  </a:lnTo>
                  <a:lnTo>
                    <a:pt x="6536195" y="34175"/>
                  </a:lnTo>
                  <a:lnTo>
                    <a:pt x="6540513" y="25539"/>
                  </a:lnTo>
                  <a:lnTo>
                    <a:pt x="6542341" y="15087"/>
                  </a:lnTo>
                  <a:close/>
                </a:path>
                <a:path extrusionOk="0" h="252729" w="10240010">
                  <a:moveTo>
                    <a:pt x="6586372" y="148196"/>
                  </a:moveTo>
                  <a:lnTo>
                    <a:pt x="6585509" y="148043"/>
                  </a:lnTo>
                  <a:lnTo>
                    <a:pt x="6584620" y="147967"/>
                  </a:lnTo>
                  <a:lnTo>
                    <a:pt x="6583718" y="147967"/>
                  </a:lnTo>
                  <a:lnTo>
                    <a:pt x="6571475" y="151663"/>
                  </a:lnTo>
                  <a:lnTo>
                    <a:pt x="6561429" y="160337"/>
                  </a:lnTo>
                  <a:lnTo>
                    <a:pt x="6557632" y="170345"/>
                  </a:lnTo>
                  <a:lnTo>
                    <a:pt x="6564160" y="178028"/>
                  </a:lnTo>
                  <a:lnTo>
                    <a:pt x="6567729" y="168440"/>
                  </a:lnTo>
                  <a:lnTo>
                    <a:pt x="6577000" y="164744"/>
                  </a:lnTo>
                  <a:lnTo>
                    <a:pt x="6585407" y="160235"/>
                  </a:lnTo>
                  <a:lnTo>
                    <a:pt x="6586372" y="148196"/>
                  </a:lnTo>
                  <a:close/>
                </a:path>
                <a:path extrusionOk="0" h="252729" w="10240010">
                  <a:moveTo>
                    <a:pt x="6682118" y="133438"/>
                  </a:moveTo>
                  <a:lnTo>
                    <a:pt x="6680848" y="133464"/>
                  </a:lnTo>
                  <a:lnTo>
                    <a:pt x="6671564" y="133464"/>
                  </a:lnTo>
                  <a:lnTo>
                    <a:pt x="6660020" y="126301"/>
                  </a:lnTo>
                  <a:lnTo>
                    <a:pt x="6660020" y="141058"/>
                  </a:lnTo>
                  <a:lnTo>
                    <a:pt x="6664439" y="144399"/>
                  </a:lnTo>
                  <a:lnTo>
                    <a:pt x="6668313" y="146316"/>
                  </a:lnTo>
                  <a:lnTo>
                    <a:pt x="6676276" y="146316"/>
                  </a:lnTo>
                  <a:lnTo>
                    <a:pt x="6679793" y="142481"/>
                  </a:lnTo>
                  <a:lnTo>
                    <a:pt x="6682118" y="133438"/>
                  </a:lnTo>
                  <a:close/>
                </a:path>
                <a:path extrusionOk="0" h="252729" w="10240010">
                  <a:moveTo>
                    <a:pt x="6755828" y="118694"/>
                  </a:moveTo>
                  <a:lnTo>
                    <a:pt x="6743497" y="121234"/>
                  </a:lnTo>
                  <a:lnTo>
                    <a:pt x="6732841" y="125336"/>
                  </a:lnTo>
                  <a:lnTo>
                    <a:pt x="6724485" y="131699"/>
                  </a:lnTo>
                  <a:lnTo>
                    <a:pt x="6719024" y="141046"/>
                  </a:lnTo>
                  <a:lnTo>
                    <a:pt x="6721615" y="141439"/>
                  </a:lnTo>
                  <a:lnTo>
                    <a:pt x="6723989" y="141617"/>
                  </a:lnTo>
                  <a:lnTo>
                    <a:pt x="6726199" y="141617"/>
                  </a:lnTo>
                  <a:lnTo>
                    <a:pt x="6737286" y="139661"/>
                  </a:lnTo>
                  <a:lnTo>
                    <a:pt x="6745224" y="134493"/>
                  </a:lnTo>
                  <a:lnTo>
                    <a:pt x="6751053" y="127152"/>
                  </a:lnTo>
                  <a:lnTo>
                    <a:pt x="6755828" y="118694"/>
                  </a:lnTo>
                  <a:close/>
                </a:path>
                <a:path extrusionOk="0" h="252729" w="10240010">
                  <a:moveTo>
                    <a:pt x="6932511" y="237375"/>
                  </a:moveTo>
                  <a:lnTo>
                    <a:pt x="6931685" y="223316"/>
                  </a:lnTo>
                  <a:lnTo>
                    <a:pt x="6929895" y="217843"/>
                  </a:lnTo>
                  <a:lnTo>
                    <a:pt x="6925310" y="215138"/>
                  </a:lnTo>
                  <a:lnTo>
                    <a:pt x="6926339" y="221792"/>
                  </a:lnTo>
                  <a:lnTo>
                    <a:pt x="6922478" y="223520"/>
                  </a:lnTo>
                  <a:lnTo>
                    <a:pt x="6913905" y="223520"/>
                  </a:lnTo>
                  <a:lnTo>
                    <a:pt x="6899872" y="221500"/>
                  </a:lnTo>
                  <a:lnTo>
                    <a:pt x="6891287" y="221500"/>
                  </a:lnTo>
                  <a:lnTo>
                    <a:pt x="6887438" y="223227"/>
                  </a:lnTo>
                  <a:lnTo>
                    <a:pt x="6888467" y="229895"/>
                  </a:lnTo>
                  <a:lnTo>
                    <a:pt x="6894309" y="233781"/>
                  </a:lnTo>
                  <a:lnTo>
                    <a:pt x="6901751" y="236169"/>
                  </a:lnTo>
                  <a:lnTo>
                    <a:pt x="6910413" y="237375"/>
                  </a:lnTo>
                  <a:lnTo>
                    <a:pt x="6919950" y="237705"/>
                  </a:lnTo>
                  <a:lnTo>
                    <a:pt x="6924040" y="237705"/>
                  </a:lnTo>
                  <a:lnTo>
                    <a:pt x="6932511" y="237375"/>
                  </a:lnTo>
                  <a:close/>
                </a:path>
                <a:path extrusionOk="0" h="252729" w="10240010">
                  <a:moveTo>
                    <a:pt x="6998970" y="37109"/>
                  </a:moveTo>
                  <a:lnTo>
                    <a:pt x="6984987" y="32727"/>
                  </a:lnTo>
                  <a:lnTo>
                    <a:pt x="6971614" y="27724"/>
                  </a:lnTo>
                  <a:lnTo>
                    <a:pt x="6960832" y="20027"/>
                  </a:lnTo>
                  <a:lnTo>
                    <a:pt x="6954634" y="7607"/>
                  </a:lnTo>
                  <a:lnTo>
                    <a:pt x="6949961" y="20066"/>
                  </a:lnTo>
                  <a:lnTo>
                    <a:pt x="6955688" y="34594"/>
                  </a:lnTo>
                  <a:lnTo>
                    <a:pt x="6967766" y="46659"/>
                  </a:lnTo>
                  <a:lnTo>
                    <a:pt x="6982180" y="51689"/>
                  </a:lnTo>
                  <a:lnTo>
                    <a:pt x="6989077" y="51689"/>
                  </a:lnTo>
                  <a:lnTo>
                    <a:pt x="6995363" y="47612"/>
                  </a:lnTo>
                  <a:lnTo>
                    <a:pt x="6998970" y="37109"/>
                  </a:lnTo>
                  <a:close/>
                </a:path>
                <a:path extrusionOk="0" h="252729" w="10240010">
                  <a:moveTo>
                    <a:pt x="7463053" y="15087"/>
                  </a:moveTo>
                  <a:lnTo>
                    <a:pt x="7461123" y="14973"/>
                  </a:lnTo>
                  <a:lnTo>
                    <a:pt x="7460208" y="14973"/>
                  </a:lnTo>
                  <a:lnTo>
                    <a:pt x="7450125" y="17018"/>
                  </a:lnTo>
                  <a:lnTo>
                    <a:pt x="7443127" y="22275"/>
                  </a:lnTo>
                  <a:lnTo>
                    <a:pt x="7437983" y="29425"/>
                  </a:lnTo>
                  <a:lnTo>
                    <a:pt x="7433450" y="37109"/>
                  </a:lnTo>
                  <a:lnTo>
                    <a:pt x="7441959" y="39052"/>
                  </a:lnTo>
                  <a:lnTo>
                    <a:pt x="7446124" y="45389"/>
                  </a:lnTo>
                  <a:lnTo>
                    <a:pt x="7458557" y="45389"/>
                  </a:lnTo>
                  <a:lnTo>
                    <a:pt x="7460666" y="45186"/>
                  </a:lnTo>
                  <a:lnTo>
                    <a:pt x="7463053" y="44716"/>
                  </a:lnTo>
                  <a:lnTo>
                    <a:pt x="7461555" y="33578"/>
                  </a:lnTo>
                  <a:lnTo>
                    <a:pt x="7458634" y="27749"/>
                  </a:lnTo>
                  <a:lnTo>
                    <a:pt x="7457910" y="22999"/>
                  </a:lnTo>
                  <a:lnTo>
                    <a:pt x="7463053" y="15087"/>
                  </a:lnTo>
                  <a:close/>
                </a:path>
                <a:path extrusionOk="0" h="252729" w="10240010">
                  <a:moveTo>
                    <a:pt x="7521727" y="29845"/>
                  </a:moveTo>
                  <a:lnTo>
                    <a:pt x="7519581" y="30099"/>
                  </a:lnTo>
                  <a:lnTo>
                    <a:pt x="7501293" y="30124"/>
                  </a:lnTo>
                  <a:lnTo>
                    <a:pt x="7493927" y="30734"/>
                  </a:lnTo>
                  <a:lnTo>
                    <a:pt x="7492441" y="37109"/>
                  </a:lnTo>
                  <a:lnTo>
                    <a:pt x="7493559" y="36944"/>
                  </a:lnTo>
                  <a:lnTo>
                    <a:pt x="7494575" y="36868"/>
                  </a:lnTo>
                  <a:lnTo>
                    <a:pt x="7506868" y="36868"/>
                  </a:lnTo>
                  <a:lnTo>
                    <a:pt x="7507643" y="47625"/>
                  </a:lnTo>
                  <a:lnTo>
                    <a:pt x="7514539" y="52095"/>
                  </a:lnTo>
                  <a:lnTo>
                    <a:pt x="7514857" y="48120"/>
                  </a:lnTo>
                  <a:lnTo>
                    <a:pt x="7515288" y="44411"/>
                  </a:lnTo>
                  <a:lnTo>
                    <a:pt x="7520089" y="44411"/>
                  </a:lnTo>
                  <a:lnTo>
                    <a:pt x="7520851" y="44500"/>
                  </a:lnTo>
                  <a:lnTo>
                    <a:pt x="7521727" y="44716"/>
                  </a:lnTo>
                  <a:lnTo>
                    <a:pt x="7521727" y="29845"/>
                  </a:lnTo>
                  <a:close/>
                </a:path>
                <a:path extrusionOk="0" h="252729" w="10240010">
                  <a:moveTo>
                    <a:pt x="7545248" y="160451"/>
                  </a:moveTo>
                  <a:lnTo>
                    <a:pt x="7542035" y="154025"/>
                  </a:lnTo>
                  <a:lnTo>
                    <a:pt x="7535608" y="154025"/>
                  </a:lnTo>
                  <a:lnTo>
                    <a:pt x="7533741" y="154025"/>
                  </a:lnTo>
                  <a:lnTo>
                    <a:pt x="7531621" y="154559"/>
                  </a:lnTo>
                  <a:lnTo>
                    <a:pt x="7529220" y="155790"/>
                  </a:lnTo>
                  <a:lnTo>
                    <a:pt x="7529220" y="178028"/>
                  </a:lnTo>
                  <a:lnTo>
                    <a:pt x="7531570" y="179209"/>
                  </a:lnTo>
                  <a:lnTo>
                    <a:pt x="7533665" y="179730"/>
                  </a:lnTo>
                  <a:lnTo>
                    <a:pt x="7541971" y="179730"/>
                  </a:lnTo>
                  <a:lnTo>
                    <a:pt x="7545210" y="173304"/>
                  </a:lnTo>
                  <a:lnTo>
                    <a:pt x="7545248" y="160451"/>
                  </a:lnTo>
                  <a:close/>
                </a:path>
                <a:path extrusionOk="0" h="252729" w="10240010">
                  <a:moveTo>
                    <a:pt x="7920444" y="164287"/>
                  </a:moveTo>
                  <a:lnTo>
                    <a:pt x="7915110" y="156718"/>
                  </a:lnTo>
                  <a:lnTo>
                    <a:pt x="7906537" y="152336"/>
                  </a:lnTo>
                  <a:lnTo>
                    <a:pt x="7897558" y="148196"/>
                  </a:lnTo>
                  <a:lnTo>
                    <a:pt x="7899032" y="159842"/>
                  </a:lnTo>
                  <a:lnTo>
                    <a:pt x="7904213" y="167741"/>
                  </a:lnTo>
                  <a:lnTo>
                    <a:pt x="7911592" y="173316"/>
                  </a:lnTo>
                  <a:lnTo>
                    <a:pt x="7919682" y="178028"/>
                  </a:lnTo>
                  <a:lnTo>
                    <a:pt x="7920444" y="164287"/>
                  </a:lnTo>
                  <a:close/>
                </a:path>
                <a:path extrusionOk="0" h="252729" w="10240010">
                  <a:moveTo>
                    <a:pt x="7941754" y="27228"/>
                  </a:moveTo>
                  <a:lnTo>
                    <a:pt x="7934426" y="22364"/>
                  </a:lnTo>
                  <a:lnTo>
                    <a:pt x="7931251" y="28536"/>
                  </a:lnTo>
                  <a:lnTo>
                    <a:pt x="7925206" y="31800"/>
                  </a:lnTo>
                  <a:lnTo>
                    <a:pt x="7920088" y="35941"/>
                  </a:lnTo>
                  <a:lnTo>
                    <a:pt x="7919682" y="44716"/>
                  </a:lnTo>
                  <a:lnTo>
                    <a:pt x="7921358" y="45415"/>
                  </a:lnTo>
                  <a:lnTo>
                    <a:pt x="7923073" y="45720"/>
                  </a:lnTo>
                  <a:lnTo>
                    <a:pt x="7924774" y="45720"/>
                  </a:lnTo>
                  <a:lnTo>
                    <a:pt x="7934376" y="42468"/>
                  </a:lnTo>
                  <a:lnTo>
                    <a:pt x="7940891" y="35115"/>
                  </a:lnTo>
                  <a:lnTo>
                    <a:pt x="7941754" y="27228"/>
                  </a:lnTo>
                  <a:close/>
                </a:path>
                <a:path extrusionOk="0" h="252729" w="10240010">
                  <a:moveTo>
                    <a:pt x="7971193" y="126301"/>
                  </a:moveTo>
                  <a:lnTo>
                    <a:pt x="7969605" y="126911"/>
                  </a:lnTo>
                  <a:lnTo>
                    <a:pt x="7967624" y="127139"/>
                  </a:lnTo>
                  <a:lnTo>
                    <a:pt x="7962239" y="127139"/>
                  </a:lnTo>
                  <a:lnTo>
                    <a:pt x="7947507" y="125222"/>
                  </a:lnTo>
                  <a:lnTo>
                    <a:pt x="7944294" y="125222"/>
                  </a:lnTo>
                  <a:lnTo>
                    <a:pt x="7938275" y="125222"/>
                  </a:lnTo>
                  <a:lnTo>
                    <a:pt x="7933931" y="126911"/>
                  </a:lnTo>
                  <a:lnTo>
                    <a:pt x="7934439" y="133438"/>
                  </a:lnTo>
                  <a:lnTo>
                    <a:pt x="7938452" y="137845"/>
                  </a:lnTo>
                  <a:lnTo>
                    <a:pt x="7943596" y="139738"/>
                  </a:lnTo>
                  <a:lnTo>
                    <a:pt x="7948828" y="139738"/>
                  </a:lnTo>
                  <a:lnTo>
                    <a:pt x="7955458" y="138760"/>
                  </a:lnTo>
                  <a:lnTo>
                    <a:pt x="7961719" y="136004"/>
                  </a:lnTo>
                  <a:lnTo>
                    <a:pt x="7967116" y="131762"/>
                  </a:lnTo>
                  <a:lnTo>
                    <a:pt x="7971193" y="126301"/>
                  </a:lnTo>
                  <a:close/>
                </a:path>
                <a:path extrusionOk="0" h="252729" w="10240010">
                  <a:moveTo>
                    <a:pt x="8494293" y="222275"/>
                  </a:moveTo>
                  <a:lnTo>
                    <a:pt x="8492642" y="211124"/>
                  </a:lnTo>
                  <a:lnTo>
                    <a:pt x="8485657" y="205155"/>
                  </a:lnTo>
                  <a:lnTo>
                    <a:pt x="8475586" y="202272"/>
                  </a:lnTo>
                  <a:lnTo>
                    <a:pt x="8464652" y="200393"/>
                  </a:lnTo>
                  <a:lnTo>
                    <a:pt x="8466455" y="211594"/>
                  </a:lnTo>
                  <a:lnTo>
                    <a:pt x="8473351" y="217551"/>
                  </a:lnTo>
                  <a:lnTo>
                    <a:pt x="8483321" y="220408"/>
                  </a:lnTo>
                  <a:lnTo>
                    <a:pt x="8494293" y="222275"/>
                  </a:lnTo>
                  <a:close/>
                </a:path>
                <a:path extrusionOk="0" h="252729" w="10240010">
                  <a:moveTo>
                    <a:pt x="8619465" y="170535"/>
                  </a:moveTo>
                  <a:lnTo>
                    <a:pt x="8613546" y="169481"/>
                  </a:lnTo>
                  <a:lnTo>
                    <a:pt x="8608847" y="169049"/>
                  </a:lnTo>
                  <a:lnTo>
                    <a:pt x="8605202" y="169049"/>
                  </a:lnTo>
                  <a:lnTo>
                    <a:pt x="8596528" y="169049"/>
                  </a:lnTo>
                  <a:lnTo>
                    <a:pt x="8593772" y="171513"/>
                  </a:lnTo>
                  <a:lnTo>
                    <a:pt x="8595169" y="176441"/>
                  </a:lnTo>
                  <a:lnTo>
                    <a:pt x="8599322" y="178904"/>
                  </a:lnTo>
                  <a:lnTo>
                    <a:pt x="8609266" y="178904"/>
                  </a:lnTo>
                  <a:lnTo>
                    <a:pt x="8614918" y="176784"/>
                  </a:lnTo>
                  <a:lnTo>
                    <a:pt x="8619465" y="170535"/>
                  </a:lnTo>
                  <a:close/>
                </a:path>
                <a:path extrusionOk="0" h="252729" w="10240010">
                  <a:moveTo>
                    <a:pt x="8744598" y="200393"/>
                  </a:moveTo>
                  <a:lnTo>
                    <a:pt x="8739213" y="196583"/>
                  </a:lnTo>
                  <a:lnTo>
                    <a:pt x="8735720" y="190817"/>
                  </a:lnTo>
                  <a:lnTo>
                    <a:pt x="8731720" y="185559"/>
                  </a:lnTo>
                  <a:lnTo>
                    <a:pt x="8724798" y="183261"/>
                  </a:lnTo>
                  <a:lnTo>
                    <a:pt x="8722296" y="183261"/>
                  </a:lnTo>
                  <a:lnTo>
                    <a:pt x="8719210" y="183857"/>
                  </a:lnTo>
                  <a:lnTo>
                    <a:pt x="8715311" y="185293"/>
                  </a:lnTo>
                  <a:lnTo>
                    <a:pt x="8715451" y="193535"/>
                  </a:lnTo>
                  <a:lnTo>
                    <a:pt x="8720417" y="200494"/>
                  </a:lnTo>
                  <a:lnTo>
                    <a:pt x="8727999" y="205308"/>
                  </a:lnTo>
                  <a:lnTo>
                    <a:pt x="8736038" y="207098"/>
                  </a:lnTo>
                  <a:lnTo>
                    <a:pt x="8740419" y="207098"/>
                  </a:lnTo>
                  <a:lnTo>
                    <a:pt x="8743925" y="205117"/>
                  </a:lnTo>
                  <a:lnTo>
                    <a:pt x="8744598" y="200393"/>
                  </a:lnTo>
                  <a:close/>
                </a:path>
                <a:path extrusionOk="0" h="252729" w="10240010">
                  <a:moveTo>
                    <a:pt x="8862593" y="0"/>
                  </a:moveTo>
                  <a:lnTo>
                    <a:pt x="8840483" y="0"/>
                  </a:lnTo>
                  <a:lnTo>
                    <a:pt x="8840483" y="15087"/>
                  </a:lnTo>
                  <a:lnTo>
                    <a:pt x="8862593" y="15087"/>
                  </a:lnTo>
                  <a:lnTo>
                    <a:pt x="8862593" y="0"/>
                  </a:lnTo>
                  <a:close/>
                </a:path>
                <a:path extrusionOk="0" h="252729" w="10240010">
                  <a:moveTo>
                    <a:pt x="9215945" y="15087"/>
                  </a:moveTo>
                  <a:lnTo>
                    <a:pt x="9201315" y="15087"/>
                  </a:lnTo>
                  <a:lnTo>
                    <a:pt x="9201569" y="22364"/>
                  </a:lnTo>
                  <a:lnTo>
                    <a:pt x="9195257" y="23736"/>
                  </a:lnTo>
                  <a:lnTo>
                    <a:pt x="9194089" y="29845"/>
                  </a:lnTo>
                  <a:lnTo>
                    <a:pt x="9202839" y="29413"/>
                  </a:lnTo>
                  <a:lnTo>
                    <a:pt x="9210624" y="28054"/>
                  </a:lnTo>
                  <a:lnTo>
                    <a:pt x="9215603" y="23901"/>
                  </a:lnTo>
                  <a:lnTo>
                    <a:pt x="9215945" y="15087"/>
                  </a:lnTo>
                  <a:close/>
                </a:path>
                <a:path extrusionOk="0" h="252729" w="10240010">
                  <a:moveTo>
                    <a:pt x="9267774" y="81699"/>
                  </a:moveTo>
                  <a:lnTo>
                    <a:pt x="9264929" y="82448"/>
                  </a:lnTo>
                  <a:lnTo>
                    <a:pt x="9261627" y="82727"/>
                  </a:lnTo>
                  <a:lnTo>
                    <a:pt x="9253195" y="82727"/>
                  </a:lnTo>
                  <a:lnTo>
                    <a:pt x="9231782" y="80645"/>
                  </a:lnTo>
                  <a:lnTo>
                    <a:pt x="9226969" y="80645"/>
                  </a:lnTo>
                  <a:lnTo>
                    <a:pt x="9218104" y="80645"/>
                  </a:lnTo>
                  <a:lnTo>
                    <a:pt x="9210992" y="82410"/>
                  </a:lnTo>
                  <a:lnTo>
                    <a:pt x="9208795" y="89192"/>
                  </a:lnTo>
                  <a:lnTo>
                    <a:pt x="9212364" y="95592"/>
                  </a:lnTo>
                  <a:lnTo>
                    <a:pt x="9218409" y="100101"/>
                  </a:lnTo>
                  <a:lnTo>
                    <a:pt x="9226207" y="102781"/>
                  </a:lnTo>
                  <a:lnTo>
                    <a:pt x="9234995" y="103657"/>
                  </a:lnTo>
                  <a:lnTo>
                    <a:pt x="9246527" y="102247"/>
                  </a:lnTo>
                  <a:lnTo>
                    <a:pt x="9256878" y="98044"/>
                  </a:lnTo>
                  <a:lnTo>
                    <a:pt x="9264485" y="91173"/>
                  </a:lnTo>
                  <a:lnTo>
                    <a:pt x="9267774" y="81699"/>
                  </a:lnTo>
                  <a:close/>
                </a:path>
                <a:path extrusionOk="0" h="252729" w="10240010">
                  <a:moveTo>
                    <a:pt x="9491535" y="25006"/>
                  </a:moveTo>
                  <a:lnTo>
                    <a:pt x="9489605" y="21361"/>
                  </a:lnTo>
                  <a:lnTo>
                    <a:pt x="9485859" y="21361"/>
                  </a:lnTo>
                  <a:lnTo>
                    <a:pt x="9482912" y="21361"/>
                  </a:lnTo>
                  <a:lnTo>
                    <a:pt x="9478848" y="23609"/>
                  </a:lnTo>
                  <a:lnTo>
                    <a:pt x="9473743" y="29845"/>
                  </a:lnTo>
                  <a:lnTo>
                    <a:pt x="9478581" y="34277"/>
                  </a:lnTo>
                  <a:lnTo>
                    <a:pt x="9482379" y="35928"/>
                  </a:lnTo>
                  <a:lnTo>
                    <a:pt x="9489389" y="35928"/>
                  </a:lnTo>
                  <a:lnTo>
                    <a:pt x="9491421" y="32283"/>
                  </a:lnTo>
                  <a:lnTo>
                    <a:pt x="9491535" y="25006"/>
                  </a:lnTo>
                  <a:close/>
                </a:path>
                <a:path extrusionOk="0" h="252729" w="10240010">
                  <a:moveTo>
                    <a:pt x="9845256" y="136169"/>
                  </a:moveTo>
                  <a:lnTo>
                    <a:pt x="9843300" y="132537"/>
                  </a:lnTo>
                  <a:lnTo>
                    <a:pt x="9839528" y="132537"/>
                  </a:lnTo>
                  <a:lnTo>
                    <a:pt x="9836569" y="132537"/>
                  </a:lnTo>
                  <a:lnTo>
                    <a:pt x="9832480" y="134785"/>
                  </a:lnTo>
                  <a:lnTo>
                    <a:pt x="9827374" y="141046"/>
                  </a:lnTo>
                  <a:lnTo>
                    <a:pt x="9832251" y="145440"/>
                  </a:lnTo>
                  <a:lnTo>
                    <a:pt x="9836074" y="147078"/>
                  </a:lnTo>
                  <a:lnTo>
                    <a:pt x="9843135" y="147078"/>
                  </a:lnTo>
                  <a:lnTo>
                    <a:pt x="9845180" y="143446"/>
                  </a:lnTo>
                  <a:lnTo>
                    <a:pt x="9845256" y="136169"/>
                  </a:lnTo>
                  <a:close/>
                </a:path>
                <a:path extrusionOk="0" h="252729" w="10240010">
                  <a:moveTo>
                    <a:pt x="9926523" y="102006"/>
                  </a:moveTo>
                  <a:lnTo>
                    <a:pt x="9923196" y="89192"/>
                  </a:lnTo>
                  <a:lnTo>
                    <a:pt x="9917049" y="89192"/>
                  </a:lnTo>
                  <a:lnTo>
                    <a:pt x="9910483" y="88760"/>
                  </a:lnTo>
                  <a:lnTo>
                    <a:pt x="9904336" y="88760"/>
                  </a:lnTo>
                  <a:lnTo>
                    <a:pt x="9894773" y="89293"/>
                  </a:lnTo>
                  <a:lnTo>
                    <a:pt x="9886810" y="91427"/>
                  </a:lnTo>
                  <a:lnTo>
                    <a:pt x="9881248" y="96037"/>
                  </a:lnTo>
                  <a:lnTo>
                    <a:pt x="9878924" y="103936"/>
                  </a:lnTo>
                  <a:lnTo>
                    <a:pt x="9881032" y="103301"/>
                  </a:lnTo>
                  <a:lnTo>
                    <a:pt x="9883534" y="103073"/>
                  </a:lnTo>
                  <a:lnTo>
                    <a:pt x="9890023" y="103073"/>
                  </a:lnTo>
                  <a:lnTo>
                    <a:pt x="9906749" y="104838"/>
                  </a:lnTo>
                  <a:lnTo>
                    <a:pt x="9919919" y="104838"/>
                  </a:lnTo>
                  <a:lnTo>
                    <a:pt x="9926523" y="102006"/>
                  </a:lnTo>
                  <a:close/>
                </a:path>
                <a:path extrusionOk="0" h="252729" w="10240010">
                  <a:moveTo>
                    <a:pt x="10018852" y="41986"/>
                  </a:moveTo>
                  <a:lnTo>
                    <a:pt x="10011575" y="37109"/>
                  </a:lnTo>
                  <a:lnTo>
                    <a:pt x="10008895" y="43776"/>
                  </a:lnTo>
                  <a:lnTo>
                    <a:pt x="10004527" y="48717"/>
                  </a:lnTo>
                  <a:lnTo>
                    <a:pt x="10000018" y="53441"/>
                  </a:lnTo>
                  <a:lnTo>
                    <a:pt x="9996919" y="59461"/>
                  </a:lnTo>
                  <a:lnTo>
                    <a:pt x="9998596" y="60198"/>
                  </a:lnTo>
                  <a:lnTo>
                    <a:pt x="10000310" y="60528"/>
                  </a:lnTo>
                  <a:lnTo>
                    <a:pt x="10002012" y="60528"/>
                  </a:lnTo>
                  <a:lnTo>
                    <a:pt x="10011461" y="57277"/>
                  </a:lnTo>
                  <a:lnTo>
                    <a:pt x="10017950" y="49898"/>
                  </a:lnTo>
                  <a:lnTo>
                    <a:pt x="10018852" y="41986"/>
                  </a:lnTo>
                  <a:close/>
                </a:path>
                <a:path extrusionOk="0" h="252729" w="10240010">
                  <a:moveTo>
                    <a:pt x="10063074" y="103936"/>
                  </a:moveTo>
                  <a:lnTo>
                    <a:pt x="10057054" y="100482"/>
                  </a:lnTo>
                  <a:lnTo>
                    <a:pt x="10047643" y="97612"/>
                  </a:lnTo>
                  <a:lnTo>
                    <a:pt x="10036200" y="95656"/>
                  </a:lnTo>
                  <a:lnTo>
                    <a:pt x="10024085" y="94932"/>
                  </a:lnTo>
                  <a:lnTo>
                    <a:pt x="10015106" y="95415"/>
                  </a:lnTo>
                  <a:lnTo>
                    <a:pt x="10007168" y="96989"/>
                  </a:lnTo>
                  <a:lnTo>
                    <a:pt x="10000894" y="99771"/>
                  </a:lnTo>
                  <a:lnTo>
                    <a:pt x="9996907" y="103936"/>
                  </a:lnTo>
                  <a:lnTo>
                    <a:pt x="10002888" y="110172"/>
                  </a:lnTo>
                  <a:lnTo>
                    <a:pt x="10011524" y="114884"/>
                  </a:lnTo>
                  <a:lnTo>
                    <a:pt x="10021837" y="117868"/>
                  </a:lnTo>
                  <a:lnTo>
                    <a:pt x="10032860" y="118910"/>
                  </a:lnTo>
                  <a:lnTo>
                    <a:pt x="10042411" y="118046"/>
                  </a:lnTo>
                  <a:lnTo>
                    <a:pt x="10051085" y="115354"/>
                  </a:lnTo>
                  <a:lnTo>
                    <a:pt x="10058184" y="110705"/>
                  </a:lnTo>
                  <a:lnTo>
                    <a:pt x="10063074" y="103936"/>
                  </a:lnTo>
                  <a:close/>
                </a:path>
                <a:path extrusionOk="0" h="252729" w="10240010">
                  <a:moveTo>
                    <a:pt x="10128783" y="89865"/>
                  </a:moveTo>
                  <a:lnTo>
                    <a:pt x="10125672" y="79489"/>
                  </a:lnTo>
                  <a:lnTo>
                    <a:pt x="10114826" y="74206"/>
                  </a:lnTo>
                  <a:lnTo>
                    <a:pt x="10114267" y="82931"/>
                  </a:lnTo>
                  <a:lnTo>
                    <a:pt x="10111422" y="89382"/>
                  </a:lnTo>
                  <a:lnTo>
                    <a:pt x="10108400" y="95681"/>
                  </a:lnTo>
                  <a:lnTo>
                    <a:pt x="10107358" y="103936"/>
                  </a:lnTo>
                  <a:lnTo>
                    <a:pt x="10109263" y="104355"/>
                  </a:lnTo>
                  <a:lnTo>
                    <a:pt x="10111041" y="104546"/>
                  </a:lnTo>
                  <a:lnTo>
                    <a:pt x="10112705" y="104546"/>
                  </a:lnTo>
                  <a:lnTo>
                    <a:pt x="10124389" y="99987"/>
                  </a:lnTo>
                  <a:lnTo>
                    <a:pt x="10128783" y="89865"/>
                  </a:lnTo>
                  <a:close/>
                </a:path>
                <a:path extrusionOk="0" h="252729" w="10240010">
                  <a:moveTo>
                    <a:pt x="10136746" y="44716"/>
                  </a:moveTo>
                  <a:lnTo>
                    <a:pt x="10135273" y="33540"/>
                  </a:lnTo>
                  <a:lnTo>
                    <a:pt x="10128098" y="24244"/>
                  </a:lnTo>
                  <a:lnTo>
                    <a:pt x="10117645" y="17881"/>
                  </a:lnTo>
                  <a:lnTo>
                    <a:pt x="10106330" y="15519"/>
                  </a:lnTo>
                  <a:lnTo>
                    <a:pt x="10100640" y="15519"/>
                  </a:lnTo>
                  <a:lnTo>
                    <a:pt x="10095573" y="17576"/>
                  </a:lnTo>
                  <a:lnTo>
                    <a:pt x="10092665" y="22364"/>
                  </a:lnTo>
                  <a:lnTo>
                    <a:pt x="10094341" y="22098"/>
                  </a:lnTo>
                  <a:lnTo>
                    <a:pt x="10095865" y="21971"/>
                  </a:lnTo>
                  <a:lnTo>
                    <a:pt x="10106927" y="21971"/>
                  </a:lnTo>
                  <a:lnTo>
                    <a:pt x="10122687" y="45085"/>
                  </a:lnTo>
                  <a:lnTo>
                    <a:pt x="10133647" y="45085"/>
                  </a:lnTo>
                  <a:lnTo>
                    <a:pt x="10135133" y="44958"/>
                  </a:lnTo>
                  <a:lnTo>
                    <a:pt x="10136746" y="44716"/>
                  </a:lnTo>
                  <a:close/>
                </a:path>
                <a:path extrusionOk="0" h="252729" w="10240010">
                  <a:moveTo>
                    <a:pt x="10239858" y="212496"/>
                  </a:moveTo>
                  <a:lnTo>
                    <a:pt x="10232530" y="207645"/>
                  </a:lnTo>
                  <a:lnTo>
                    <a:pt x="10229863" y="214198"/>
                  </a:lnTo>
                  <a:lnTo>
                    <a:pt x="10225519" y="219036"/>
                  </a:lnTo>
                  <a:lnTo>
                    <a:pt x="10221023" y="223723"/>
                  </a:lnTo>
                  <a:lnTo>
                    <a:pt x="10217899" y="229895"/>
                  </a:lnTo>
                  <a:lnTo>
                    <a:pt x="10219550" y="230593"/>
                  </a:lnTo>
                  <a:lnTo>
                    <a:pt x="10221227" y="230898"/>
                  </a:lnTo>
                  <a:lnTo>
                    <a:pt x="10222903" y="230898"/>
                  </a:lnTo>
                  <a:lnTo>
                    <a:pt x="10232415" y="227672"/>
                  </a:lnTo>
                  <a:lnTo>
                    <a:pt x="10238943" y="220357"/>
                  </a:lnTo>
                  <a:lnTo>
                    <a:pt x="10239858" y="21249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44" name="Google Shape;4744;gefe2f4b35a_0_17"/>
            <p:cNvSpPr/>
            <p:nvPr/>
          </p:nvSpPr>
          <p:spPr>
            <a:xfrm>
              <a:off x="64427" y="5121414"/>
              <a:ext cx="10314940" cy="284479"/>
            </a:xfrm>
            <a:custGeom>
              <a:rect b="b" l="l" r="r" t="t"/>
              <a:pathLst>
                <a:path extrusionOk="0" h="284479" w="10314940">
                  <a:moveTo>
                    <a:pt x="31597" y="30048"/>
                  </a:moveTo>
                  <a:lnTo>
                    <a:pt x="2311" y="30048"/>
                  </a:lnTo>
                  <a:lnTo>
                    <a:pt x="0" y="39293"/>
                  </a:lnTo>
                  <a:lnTo>
                    <a:pt x="1003" y="45504"/>
                  </a:lnTo>
                  <a:lnTo>
                    <a:pt x="4508" y="48983"/>
                  </a:lnTo>
                  <a:lnTo>
                    <a:pt x="9677" y="50076"/>
                  </a:lnTo>
                  <a:lnTo>
                    <a:pt x="17462" y="48475"/>
                  </a:lnTo>
                  <a:lnTo>
                    <a:pt x="24879" y="44145"/>
                  </a:lnTo>
                  <a:lnTo>
                    <a:pt x="30175" y="37769"/>
                  </a:lnTo>
                  <a:lnTo>
                    <a:pt x="31597" y="30048"/>
                  </a:lnTo>
                  <a:close/>
                </a:path>
                <a:path extrusionOk="0" h="284479" w="10314940">
                  <a:moveTo>
                    <a:pt x="139966" y="253530"/>
                  </a:moveTo>
                  <a:lnTo>
                    <a:pt x="136220" y="248589"/>
                  </a:lnTo>
                  <a:lnTo>
                    <a:pt x="127495" y="244830"/>
                  </a:lnTo>
                  <a:lnTo>
                    <a:pt x="126898" y="254292"/>
                  </a:lnTo>
                  <a:lnTo>
                    <a:pt x="117995" y="255193"/>
                  </a:lnTo>
                  <a:lnTo>
                    <a:pt x="120015" y="267081"/>
                  </a:lnTo>
                  <a:lnTo>
                    <a:pt x="134962" y="267081"/>
                  </a:lnTo>
                  <a:lnTo>
                    <a:pt x="139344" y="259676"/>
                  </a:lnTo>
                  <a:lnTo>
                    <a:pt x="139966" y="253530"/>
                  </a:lnTo>
                  <a:close/>
                </a:path>
                <a:path extrusionOk="0" h="284479" w="10314940">
                  <a:moveTo>
                    <a:pt x="171742" y="163474"/>
                  </a:moveTo>
                  <a:lnTo>
                    <a:pt x="169926" y="163372"/>
                  </a:lnTo>
                  <a:lnTo>
                    <a:pt x="169062" y="163372"/>
                  </a:lnTo>
                  <a:lnTo>
                    <a:pt x="158915" y="165392"/>
                  </a:lnTo>
                  <a:lnTo>
                    <a:pt x="151892" y="170611"/>
                  </a:lnTo>
                  <a:lnTo>
                    <a:pt x="146723" y="177736"/>
                  </a:lnTo>
                  <a:lnTo>
                    <a:pt x="142163" y="185496"/>
                  </a:lnTo>
                  <a:lnTo>
                    <a:pt x="144005" y="185597"/>
                  </a:lnTo>
                  <a:lnTo>
                    <a:pt x="144881" y="185597"/>
                  </a:lnTo>
                  <a:lnTo>
                    <a:pt x="155181" y="183578"/>
                  </a:lnTo>
                  <a:lnTo>
                    <a:pt x="162242" y="178358"/>
                  </a:lnTo>
                  <a:lnTo>
                    <a:pt x="167335" y="171234"/>
                  </a:lnTo>
                  <a:lnTo>
                    <a:pt x="171742" y="163474"/>
                  </a:lnTo>
                  <a:close/>
                </a:path>
                <a:path extrusionOk="0" h="284479" w="10314940">
                  <a:moveTo>
                    <a:pt x="223291" y="59664"/>
                  </a:moveTo>
                  <a:lnTo>
                    <a:pt x="221957" y="58305"/>
                  </a:lnTo>
                  <a:lnTo>
                    <a:pt x="220256" y="57759"/>
                  </a:lnTo>
                  <a:lnTo>
                    <a:pt x="218389" y="57759"/>
                  </a:lnTo>
                  <a:lnTo>
                    <a:pt x="211378" y="57759"/>
                  </a:lnTo>
                  <a:lnTo>
                    <a:pt x="202044" y="65493"/>
                  </a:lnTo>
                  <a:lnTo>
                    <a:pt x="201142" y="67043"/>
                  </a:lnTo>
                  <a:lnTo>
                    <a:pt x="199161" y="70789"/>
                  </a:lnTo>
                  <a:lnTo>
                    <a:pt x="200507" y="72199"/>
                  </a:lnTo>
                  <a:lnTo>
                    <a:pt x="203339" y="72199"/>
                  </a:lnTo>
                  <a:lnTo>
                    <a:pt x="209943" y="70751"/>
                  </a:lnTo>
                  <a:lnTo>
                    <a:pt x="217284" y="67284"/>
                  </a:lnTo>
                  <a:lnTo>
                    <a:pt x="222643" y="63144"/>
                  </a:lnTo>
                  <a:lnTo>
                    <a:pt x="223291" y="59664"/>
                  </a:lnTo>
                  <a:close/>
                </a:path>
                <a:path extrusionOk="0" h="284479" w="10314940">
                  <a:moveTo>
                    <a:pt x="465302" y="204673"/>
                  </a:moveTo>
                  <a:lnTo>
                    <a:pt x="462661" y="197586"/>
                  </a:lnTo>
                  <a:lnTo>
                    <a:pt x="451459" y="192976"/>
                  </a:lnTo>
                  <a:lnTo>
                    <a:pt x="449427" y="208749"/>
                  </a:lnTo>
                  <a:lnTo>
                    <a:pt x="453021" y="214020"/>
                  </a:lnTo>
                  <a:lnTo>
                    <a:pt x="457060" y="214020"/>
                  </a:lnTo>
                  <a:lnTo>
                    <a:pt x="462419" y="211175"/>
                  </a:lnTo>
                  <a:lnTo>
                    <a:pt x="465302" y="204673"/>
                  </a:lnTo>
                  <a:close/>
                </a:path>
                <a:path extrusionOk="0" h="284479" w="10314940">
                  <a:moveTo>
                    <a:pt x="657720" y="185496"/>
                  </a:moveTo>
                  <a:lnTo>
                    <a:pt x="650392" y="185140"/>
                  </a:lnTo>
                  <a:lnTo>
                    <a:pt x="646887" y="185140"/>
                  </a:lnTo>
                  <a:lnTo>
                    <a:pt x="637171" y="185724"/>
                  </a:lnTo>
                  <a:lnTo>
                    <a:pt x="629094" y="187985"/>
                  </a:lnTo>
                  <a:lnTo>
                    <a:pt x="623430" y="192646"/>
                  </a:lnTo>
                  <a:lnTo>
                    <a:pt x="620941" y="200469"/>
                  </a:lnTo>
                  <a:lnTo>
                    <a:pt x="631418" y="197815"/>
                  </a:lnTo>
                  <a:lnTo>
                    <a:pt x="642048" y="195440"/>
                  </a:lnTo>
                  <a:lnTo>
                    <a:pt x="651319" y="191833"/>
                  </a:lnTo>
                  <a:lnTo>
                    <a:pt x="657720" y="185496"/>
                  </a:lnTo>
                  <a:close/>
                </a:path>
                <a:path extrusionOk="0" h="284479" w="10314940">
                  <a:moveTo>
                    <a:pt x="1060272" y="62471"/>
                  </a:moveTo>
                  <a:lnTo>
                    <a:pt x="1058494" y="56959"/>
                  </a:lnTo>
                  <a:lnTo>
                    <a:pt x="1048207" y="52285"/>
                  </a:lnTo>
                  <a:lnTo>
                    <a:pt x="1048461" y="61188"/>
                  </a:lnTo>
                  <a:lnTo>
                    <a:pt x="1048613" y="70281"/>
                  </a:lnTo>
                  <a:lnTo>
                    <a:pt x="1050429" y="77787"/>
                  </a:lnTo>
                  <a:lnTo>
                    <a:pt x="1055700" y="81889"/>
                  </a:lnTo>
                  <a:lnTo>
                    <a:pt x="1057897" y="70281"/>
                  </a:lnTo>
                  <a:lnTo>
                    <a:pt x="1060272" y="62471"/>
                  </a:lnTo>
                  <a:close/>
                </a:path>
                <a:path extrusionOk="0" h="284479" w="10314940">
                  <a:moveTo>
                    <a:pt x="1239862" y="141122"/>
                  </a:moveTo>
                  <a:lnTo>
                    <a:pt x="1238046" y="141020"/>
                  </a:lnTo>
                  <a:lnTo>
                    <a:pt x="1237183" y="141020"/>
                  </a:lnTo>
                  <a:lnTo>
                    <a:pt x="1227023" y="143052"/>
                  </a:lnTo>
                  <a:lnTo>
                    <a:pt x="1219987" y="148310"/>
                  </a:lnTo>
                  <a:lnTo>
                    <a:pt x="1214793" y="155536"/>
                  </a:lnTo>
                  <a:lnTo>
                    <a:pt x="1210170" y="163474"/>
                  </a:lnTo>
                  <a:lnTo>
                    <a:pt x="1221105" y="161353"/>
                  </a:lnTo>
                  <a:lnTo>
                    <a:pt x="1231201" y="158394"/>
                  </a:lnTo>
                  <a:lnTo>
                    <a:pt x="1238199" y="152374"/>
                  </a:lnTo>
                  <a:lnTo>
                    <a:pt x="1239862" y="141122"/>
                  </a:lnTo>
                  <a:close/>
                </a:path>
                <a:path extrusionOk="0" h="284479" w="10314940">
                  <a:moveTo>
                    <a:pt x="1357972" y="138988"/>
                  </a:moveTo>
                  <a:lnTo>
                    <a:pt x="1356360" y="124002"/>
                  </a:lnTo>
                  <a:lnTo>
                    <a:pt x="1351686" y="112014"/>
                  </a:lnTo>
                  <a:lnTo>
                    <a:pt x="1342885" y="104140"/>
                  </a:lnTo>
                  <a:lnTo>
                    <a:pt x="1342694" y="120853"/>
                  </a:lnTo>
                  <a:lnTo>
                    <a:pt x="1342758" y="137388"/>
                  </a:lnTo>
                  <a:lnTo>
                    <a:pt x="1346555" y="150228"/>
                  </a:lnTo>
                  <a:lnTo>
                    <a:pt x="1357579" y="155867"/>
                  </a:lnTo>
                  <a:lnTo>
                    <a:pt x="1357972" y="138988"/>
                  </a:lnTo>
                  <a:close/>
                </a:path>
                <a:path extrusionOk="0" h="284479" w="10314940">
                  <a:moveTo>
                    <a:pt x="1416989" y="81165"/>
                  </a:moveTo>
                  <a:lnTo>
                    <a:pt x="1416519" y="74295"/>
                  </a:lnTo>
                  <a:lnTo>
                    <a:pt x="1412532" y="70091"/>
                  </a:lnTo>
                  <a:lnTo>
                    <a:pt x="1407477" y="68262"/>
                  </a:lnTo>
                  <a:lnTo>
                    <a:pt x="1402321" y="68262"/>
                  </a:lnTo>
                  <a:lnTo>
                    <a:pt x="1395641" y="69240"/>
                  </a:lnTo>
                  <a:lnTo>
                    <a:pt x="1389329" y="72034"/>
                  </a:lnTo>
                  <a:lnTo>
                    <a:pt x="1383868" y="76339"/>
                  </a:lnTo>
                  <a:lnTo>
                    <a:pt x="1379728" y="81902"/>
                  </a:lnTo>
                  <a:lnTo>
                    <a:pt x="1381328" y="81292"/>
                  </a:lnTo>
                  <a:lnTo>
                    <a:pt x="1383296" y="81064"/>
                  </a:lnTo>
                  <a:lnTo>
                    <a:pt x="1388643" y="81064"/>
                  </a:lnTo>
                  <a:lnTo>
                    <a:pt x="1403083" y="82892"/>
                  </a:lnTo>
                  <a:lnTo>
                    <a:pt x="1412455" y="82892"/>
                  </a:lnTo>
                  <a:lnTo>
                    <a:pt x="1416989" y="81165"/>
                  </a:lnTo>
                  <a:close/>
                </a:path>
                <a:path extrusionOk="0" h="284479" w="10314940">
                  <a:moveTo>
                    <a:pt x="1475486" y="52285"/>
                  </a:moveTo>
                  <a:lnTo>
                    <a:pt x="1473631" y="43522"/>
                  </a:lnTo>
                  <a:lnTo>
                    <a:pt x="1466430" y="36652"/>
                  </a:lnTo>
                  <a:lnTo>
                    <a:pt x="1456207" y="32156"/>
                  </a:lnTo>
                  <a:lnTo>
                    <a:pt x="1445336" y="30556"/>
                  </a:lnTo>
                  <a:lnTo>
                    <a:pt x="1438694" y="30556"/>
                  </a:lnTo>
                  <a:lnTo>
                    <a:pt x="1433080" y="32613"/>
                  </a:lnTo>
                  <a:lnTo>
                    <a:pt x="1431239" y="37312"/>
                  </a:lnTo>
                  <a:lnTo>
                    <a:pt x="1438630" y="42227"/>
                  </a:lnTo>
                  <a:lnTo>
                    <a:pt x="1445628" y="47586"/>
                  </a:lnTo>
                  <a:lnTo>
                    <a:pt x="1453705" y="51904"/>
                  </a:lnTo>
                  <a:lnTo>
                    <a:pt x="1464310" y="53682"/>
                  </a:lnTo>
                  <a:lnTo>
                    <a:pt x="1467573" y="53682"/>
                  </a:lnTo>
                  <a:lnTo>
                    <a:pt x="1471256" y="53251"/>
                  </a:lnTo>
                  <a:lnTo>
                    <a:pt x="1475486" y="52285"/>
                  </a:lnTo>
                  <a:close/>
                </a:path>
                <a:path extrusionOk="0" h="284479" w="10314940">
                  <a:moveTo>
                    <a:pt x="1512366" y="104127"/>
                  </a:moveTo>
                  <a:lnTo>
                    <a:pt x="1497634" y="104127"/>
                  </a:lnTo>
                  <a:lnTo>
                    <a:pt x="1497634" y="118897"/>
                  </a:lnTo>
                  <a:lnTo>
                    <a:pt x="1512366" y="118897"/>
                  </a:lnTo>
                  <a:lnTo>
                    <a:pt x="1512366" y="104127"/>
                  </a:lnTo>
                  <a:close/>
                </a:path>
                <a:path extrusionOk="0" h="284479" w="10314940">
                  <a:moveTo>
                    <a:pt x="1703666" y="52285"/>
                  </a:moveTo>
                  <a:lnTo>
                    <a:pt x="1694599" y="48247"/>
                  </a:lnTo>
                  <a:lnTo>
                    <a:pt x="1686623" y="43091"/>
                  </a:lnTo>
                  <a:lnTo>
                    <a:pt x="1677898" y="38658"/>
                  </a:lnTo>
                  <a:lnTo>
                    <a:pt x="1666570" y="36766"/>
                  </a:lnTo>
                  <a:lnTo>
                    <a:pt x="1664449" y="36766"/>
                  </a:lnTo>
                  <a:lnTo>
                    <a:pt x="1662163" y="36931"/>
                  </a:lnTo>
                  <a:lnTo>
                    <a:pt x="1659674" y="37299"/>
                  </a:lnTo>
                  <a:lnTo>
                    <a:pt x="1661502" y="46062"/>
                  </a:lnTo>
                  <a:lnTo>
                    <a:pt x="1668665" y="52933"/>
                  </a:lnTo>
                  <a:lnTo>
                    <a:pt x="1678825" y="57429"/>
                  </a:lnTo>
                  <a:lnTo>
                    <a:pt x="1689633" y="59029"/>
                  </a:lnTo>
                  <a:lnTo>
                    <a:pt x="1696237" y="59029"/>
                  </a:lnTo>
                  <a:lnTo>
                    <a:pt x="1701812" y="56972"/>
                  </a:lnTo>
                  <a:lnTo>
                    <a:pt x="1703666" y="52285"/>
                  </a:lnTo>
                  <a:close/>
                </a:path>
                <a:path extrusionOk="0" h="284479" w="10314940">
                  <a:moveTo>
                    <a:pt x="1837677" y="34709"/>
                  </a:moveTo>
                  <a:lnTo>
                    <a:pt x="1834464" y="28282"/>
                  </a:lnTo>
                  <a:lnTo>
                    <a:pt x="1828025" y="28282"/>
                  </a:lnTo>
                  <a:lnTo>
                    <a:pt x="1826171" y="28282"/>
                  </a:lnTo>
                  <a:lnTo>
                    <a:pt x="1824037" y="28816"/>
                  </a:lnTo>
                  <a:lnTo>
                    <a:pt x="1821637" y="30048"/>
                  </a:lnTo>
                  <a:lnTo>
                    <a:pt x="1821637" y="52285"/>
                  </a:lnTo>
                  <a:lnTo>
                    <a:pt x="1823986" y="53467"/>
                  </a:lnTo>
                  <a:lnTo>
                    <a:pt x="1826082" y="53987"/>
                  </a:lnTo>
                  <a:lnTo>
                    <a:pt x="1834400" y="53987"/>
                  </a:lnTo>
                  <a:lnTo>
                    <a:pt x="1837639" y="47561"/>
                  </a:lnTo>
                  <a:lnTo>
                    <a:pt x="1837677" y="34709"/>
                  </a:lnTo>
                  <a:close/>
                </a:path>
                <a:path extrusionOk="0" h="284479" w="10314940">
                  <a:moveTo>
                    <a:pt x="2079459" y="111391"/>
                  </a:moveTo>
                  <a:lnTo>
                    <a:pt x="2075268" y="107061"/>
                  </a:lnTo>
                  <a:lnTo>
                    <a:pt x="2070481" y="105156"/>
                  </a:lnTo>
                  <a:lnTo>
                    <a:pt x="2065782" y="105156"/>
                  </a:lnTo>
                  <a:lnTo>
                    <a:pt x="2057019" y="107353"/>
                  </a:lnTo>
                  <a:lnTo>
                    <a:pt x="2049538" y="113398"/>
                  </a:lnTo>
                  <a:lnTo>
                    <a:pt x="2044382" y="122440"/>
                  </a:lnTo>
                  <a:lnTo>
                    <a:pt x="2042642" y="133642"/>
                  </a:lnTo>
                  <a:lnTo>
                    <a:pt x="2054885" y="131038"/>
                  </a:lnTo>
                  <a:lnTo>
                    <a:pt x="2064080" y="125450"/>
                  </a:lnTo>
                  <a:lnTo>
                    <a:pt x="2079459" y="111391"/>
                  </a:lnTo>
                  <a:close/>
                </a:path>
                <a:path extrusionOk="0" h="284479" w="10314940">
                  <a:moveTo>
                    <a:pt x="2300478" y="133629"/>
                  </a:moveTo>
                  <a:lnTo>
                    <a:pt x="2278329" y="133629"/>
                  </a:lnTo>
                  <a:lnTo>
                    <a:pt x="2278329" y="148374"/>
                  </a:lnTo>
                  <a:lnTo>
                    <a:pt x="2300478" y="148374"/>
                  </a:lnTo>
                  <a:lnTo>
                    <a:pt x="2300478" y="133629"/>
                  </a:lnTo>
                  <a:close/>
                </a:path>
                <a:path extrusionOk="0" h="284479" w="10314940">
                  <a:moveTo>
                    <a:pt x="2329815" y="52285"/>
                  </a:moveTo>
                  <a:lnTo>
                    <a:pt x="2322919" y="48425"/>
                  </a:lnTo>
                  <a:lnTo>
                    <a:pt x="2316861" y="46761"/>
                  </a:lnTo>
                  <a:lnTo>
                    <a:pt x="2311476" y="46761"/>
                  </a:lnTo>
                  <a:lnTo>
                    <a:pt x="2301100" y="49022"/>
                  </a:lnTo>
                  <a:lnTo>
                    <a:pt x="2292337" y="55079"/>
                  </a:lnTo>
                  <a:lnTo>
                    <a:pt x="2284857" y="63855"/>
                  </a:lnTo>
                  <a:lnTo>
                    <a:pt x="2278303" y="74282"/>
                  </a:lnTo>
                  <a:lnTo>
                    <a:pt x="2292985" y="70637"/>
                  </a:lnTo>
                  <a:lnTo>
                    <a:pt x="2307501" y="66789"/>
                  </a:lnTo>
                  <a:lnTo>
                    <a:pt x="2320302" y="61188"/>
                  </a:lnTo>
                  <a:lnTo>
                    <a:pt x="2329815" y="52285"/>
                  </a:lnTo>
                  <a:close/>
                </a:path>
                <a:path extrusionOk="0" h="284479" w="10314940">
                  <a:moveTo>
                    <a:pt x="2455278" y="59664"/>
                  </a:moveTo>
                  <a:lnTo>
                    <a:pt x="2453271" y="59893"/>
                  </a:lnTo>
                  <a:lnTo>
                    <a:pt x="2451087" y="59956"/>
                  </a:lnTo>
                  <a:lnTo>
                    <a:pt x="2434412" y="59905"/>
                  </a:lnTo>
                  <a:lnTo>
                    <a:pt x="2427084" y="60591"/>
                  </a:lnTo>
                  <a:lnTo>
                    <a:pt x="2425611" y="67043"/>
                  </a:lnTo>
                  <a:lnTo>
                    <a:pt x="2429865" y="71183"/>
                  </a:lnTo>
                  <a:lnTo>
                    <a:pt x="2435555" y="73596"/>
                  </a:lnTo>
                  <a:lnTo>
                    <a:pt x="2447734" y="73596"/>
                  </a:lnTo>
                  <a:lnTo>
                    <a:pt x="2453944" y="69456"/>
                  </a:lnTo>
                  <a:lnTo>
                    <a:pt x="2455278" y="59664"/>
                  </a:lnTo>
                  <a:close/>
                </a:path>
                <a:path extrusionOk="0" h="284479" w="10314940">
                  <a:moveTo>
                    <a:pt x="2492768" y="155397"/>
                  </a:moveTo>
                  <a:lnTo>
                    <a:pt x="2489339" y="148069"/>
                  </a:lnTo>
                  <a:lnTo>
                    <a:pt x="2483561" y="142760"/>
                  </a:lnTo>
                  <a:lnTo>
                    <a:pt x="2477198" y="140716"/>
                  </a:lnTo>
                  <a:lnTo>
                    <a:pt x="2473731" y="140716"/>
                  </a:lnTo>
                  <a:lnTo>
                    <a:pt x="2470823" y="142925"/>
                  </a:lnTo>
                  <a:lnTo>
                    <a:pt x="2469972" y="148386"/>
                  </a:lnTo>
                  <a:lnTo>
                    <a:pt x="2476525" y="151244"/>
                  </a:lnTo>
                  <a:lnTo>
                    <a:pt x="2481326" y="155702"/>
                  </a:lnTo>
                  <a:lnTo>
                    <a:pt x="2485987" y="160286"/>
                  </a:lnTo>
                  <a:lnTo>
                    <a:pt x="2492095" y="163474"/>
                  </a:lnTo>
                  <a:lnTo>
                    <a:pt x="2492768" y="155397"/>
                  </a:lnTo>
                  <a:close/>
                </a:path>
                <a:path extrusionOk="0" h="284479" w="10314940">
                  <a:moveTo>
                    <a:pt x="2550782" y="74282"/>
                  </a:moveTo>
                  <a:lnTo>
                    <a:pt x="2528938" y="74282"/>
                  </a:lnTo>
                  <a:lnTo>
                    <a:pt x="2528938" y="89382"/>
                  </a:lnTo>
                  <a:lnTo>
                    <a:pt x="2550782" y="89382"/>
                  </a:lnTo>
                  <a:lnTo>
                    <a:pt x="2550782" y="74282"/>
                  </a:lnTo>
                  <a:close/>
                </a:path>
                <a:path extrusionOk="0" h="284479" w="10314940">
                  <a:moveTo>
                    <a:pt x="2562275" y="154063"/>
                  </a:moveTo>
                  <a:lnTo>
                    <a:pt x="2557437" y="145554"/>
                  </a:lnTo>
                  <a:lnTo>
                    <a:pt x="2543632" y="141122"/>
                  </a:lnTo>
                  <a:lnTo>
                    <a:pt x="2543225" y="153771"/>
                  </a:lnTo>
                  <a:lnTo>
                    <a:pt x="2535974" y="159524"/>
                  </a:lnTo>
                  <a:lnTo>
                    <a:pt x="2527008" y="163474"/>
                  </a:lnTo>
                  <a:lnTo>
                    <a:pt x="2521470" y="170738"/>
                  </a:lnTo>
                  <a:lnTo>
                    <a:pt x="2522931" y="170510"/>
                  </a:lnTo>
                  <a:lnTo>
                    <a:pt x="2524252" y="170395"/>
                  </a:lnTo>
                  <a:lnTo>
                    <a:pt x="2531135" y="170395"/>
                  </a:lnTo>
                  <a:lnTo>
                    <a:pt x="2544356" y="179603"/>
                  </a:lnTo>
                  <a:lnTo>
                    <a:pt x="2552255" y="179603"/>
                  </a:lnTo>
                  <a:lnTo>
                    <a:pt x="2554973" y="179197"/>
                  </a:lnTo>
                  <a:lnTo>
                    <a:pt x="2558262" y="178231"/>
                  </a:lnTo>
                  <a:lnTo>
                    <a:pt x="2561450" y="165366"/>
                  </a:lnTo>
                  <a:lnTo>
                    <a:pt x="2562275" y="154063"/>
                  </a:lnTo>
                  <a:close/>
                </a:path>
                <a:path extrusionOk="0" h="284479" w="10314940">
                  <a:moveTo>
                    <a:pt x="2566949" y="51663"/>
                  </a:moveTo>
                  <a:lnTo>
                    <a:pt x="2566759" y="51663"/>
                  </a:lnTo>
                  <a:lnTo>
                    <a:pt x="2538336" y="53530"/>
                  </a:lnTo>
                  <a:lnTo>
                    <a:pt x="2558262" y="52285"/>
                  </a:lnTo>
                  <a:lnTo>
                    <a:pt x="2566949" y="51663"/>
                  </a:lnTo>
                  <a:close/>
                </a:path>
                <a:path extrusionOk="0" h="284479" w="10314940">
                  <a:moveTo>
                    <a:pt x="2578722" y="125031"/>
                  </a:moveTo>
                  <a:lnTo>
                    <a:pt x="2572943" y="118884"/>
                  </a:lnTo>
                  <a:lnTo>
                    <a:pt x="2563088" y="124917"/>
                  </a:lnTo>
                  <a:lnTo>
                    <a:pt x="2560663" y="129273"/>
                  </a:lnTo>
                  <a:lnTo>
                    <a:pt x="2563330" y="131914"/>
                  </a:lnTo>
                  <a:lnTo>
                    <a:pt x="2568778" y="132803"/>
                  </a:lnTo>
                  <a:lnTo>
                    <a:pt x="2574506" y="131953"/>
                  </a:lnTo>
                  <a:lnTo>
                    <a:pt x="2578531" y="129374"/>
                  </a:lnTo>
                  <a:lnTo>
                    <a:pt x="2578722" y="125031"/>
                  </a:lnTo>
                  <a:close/>
                </a:path>
                <a:path extrusionOk="0" h="284479" w="10314940">
                  <a:moveTo>
                    <a:pt x="2624429" y="118884"/>
                  </a:moveTo>
                  <a:lnTo>
                    <a:pt x="2617762" y="115062"/>
                  </a:lnTo>
                  <a:lnTo>
                    <a:pt x="2614841" y="107391"/>
                  </a:lnTo>
                  <a:lnTo>
                    <a:pt x="2611818" y="99860"/>
                  </a:lnTo>
                  <a:lnTo>
                    <a:pt x="2604833" y="96469"/>
                  </a:lnTo>
                  <a:lnTo>
                    <a:pt x="2604135" y="96469"/>
                  </a:lnTo>
                  <a:lnTo>
                    <a:pt x="2602585" y="96647"/>
                  </a:lnTo>
                  <a:lnTo>
                    <a:pt x="2601036" y="107099"/>
                  </a:lnTo>
                  <a:lnTo>
                    <a:pt x="2604020" y="116738"/>
                  </a:lnTo>
                  <a:lnTo>
                    <a:pt x="2609761" y="123812"/>
                  </a:lnTo>
                  <a:lnTo>
                    <a:pt x="2616479" y="126555"/>
                  </a:lnTo>
                  <a:lnTo>
                    <a:pt x="2619756" y="126555"/>
                  </a:lnTo>
                  <a:lnTo>
                    <a:pt x="2622727" y="124320"/>
                  </a:lnTo>
                  <a:lnTo>
                    <a:pt x="2624429" y="118884"/>
                  </a:lnTo>
                  <a:close/>
                </a:path>
                <a:path extrusionOk="0" h="284479" w="10314940">
                  <a:moveTo>
                    <a:pt x="2690888" y="7810"/>
                  </a:moveTo>
                  <a:lnTo>
                    <a:pt x="2687802" y="2565"/>
                  </a:lnTo>
                  <a:lnTo>
                    <a:pt x="2683992" y="495"/>
                  </a:lnTo>
                  <a:lnTo>
                    <a:pt x="2680157" y="495"/>
                  </a:lnTo>
                  <a:lnTo>
                    <a:pt x="2670860" y="4305"/>
                  </a:lnTo>
                  <a:lnTo>
                    <a:pt x="2664104" y="13106"/>
                  </a:lnTo>
                  <a:lnTo>
                    <a:pt x="2662529" y="22987"/>
                  </a:lnTo>
                  <a:lnTo>
                    <a:pt x="2668740" y="30035"/>
                  </a:lnTo>
                  <a:lnTo>
                    <a:pt x="2671127" y="21272"/>
                  </a:lnTo>
                  <a:lnTo>
                    <a:pt x="2678646" y="17665"/>
                  </a:lnTo>
                  <a:lnTo>
                    <a:pt x="2686748" y="14706"/>
                  </a:lnTo>
                  <a:lnTo>
                    <a:pt x="2690888" y="7810"/>
                  </a:lnTo>
                  <a:close/>
                </a:path>
                <a:path extrusionOk="0" h="284479" w="10314940">
                  <a:moveTo>
                    <a:pt x="2734970" y="163474"/>
                  </a:moveTo>
                  <a:lnTo>
                    <a:pt x="2729725" y="159613"/>
                  </a:lnTo>
                  <a:lnTo>
                    <a:pt x="2725318" y="158153"/>
                  </a:lnTo>
                  <a:lnTo>
                    <a:pt x="2721826" y="158153"/>
                  </a:lnTo>
                  <a:lnTo>
                    <a:pt x="2716428" y="158153"/>
                  </a:lnTo>
                  <a:lnTo>
                    <a:pt x="2713228" y="161632"/>
                  </a:lnTo>
                  <a:lnTo>
                    <a:pt x="2711805" y="168605"/>
                  </a:lnTo>
                  <a:lnTo>
                    <a:pt x="2713596" y="172085"/>
                  </a:lnTo>
                  <a:lnTo>
                    <a:pt x="2721914" y="172085"/>
                  </a:lnTo>
                  <a:lnTo>
                    <a:pt x="2727439" y="169824"/>
                  </a:lnTo>
                  <a:lnTo>
                    <a:pt x="2734970" y="163474"/>
                  </a:lnTo>
                  <a:close/>
                </a:path>
                <a:path extrusionOk="0" h="284479" w="10314940">
                  <a:moveTo>
                    <a:pt x="2955950" y="89395"/>
                  </a:moveTo>
                  <a:lnTo>
                    <a:pt x="2950718" y="85559"/>
                  </a:lnTo>
                  <a:lnTo>
                    <a:pt x="2946311" y="84112"/>
                  </a:lnTo>
                  <a:lnTo>
                    <a:pt x="2942818" y="84112"/>
                  </a:lnTo>
                  <a:lnTo>
                    <a:pt x="2937408" y="84112"/>
                  </a:lnTo>
                  <a:lnTo>
                    <a:pt x="2934195" y="87579"/>
                  </a:lnTo>
                  <a:lnTo>
                    <a:pt x="2932760" y="94538"/>
                  </a:lnTo>
                  <a:lnTo>
                    <a:pt x="2934551" y="98018"/>
                  </a:lnTo>
                  <a:lnTo>
                    <a:pt x="2942856" y="98018"/>
                  </a:lnTo>
                  <a:lnTo>
                    <a:pt x="2948406" y="95758"/>
                  </a:lnTo>
                  <a:lnTo>
                    <a:pt x="2955950" y="89395"/>
                  </a:lnTo>
                  <a:close/>
                </a:path>
                <a:path extrusionOk="0" h="284479" w="10314940">
                  <a:moveTo>
                    <a:pt x="2992767" y="67043"/>
                  </a:moveTo>
                  <a:lnTo>
                    <a:pt x="2987916" y="62623"/>
                  </a:lnTo>
                  <a:lnTo>
                    <a:pt x="2984119" y="60972"/>
                  </a:lnTo>
                  <a:lnTo>
                    <a:pt x="2981312" y="60972"/>
                  </a:lnTo>
                  <a:lnTo>
                    <a:pt x="2977159" y="60972"/>
                  </a:lnTo>
                  <a:lnTo>
                    <a:pt x="2975165" y="64579"/>
                  </a:lnTo>
                  <a:lnTo>
                    <a:pt x="2975114" y="71793"/>
                  </a:lnTo>
                  <a:lnTo>
                    <a:pt x="2977070" y="75399"/>
                  </a:lnTo>
                  <a:lnTo>
                    <a:pt x="2983725" y="75399"/>
                  </a:lnTo>
                  <a:lnTo>
                    <a:pt x="2987751" y="73190"/>
                  </a:lnTo>
                  <a:lnTo>
                    <a:pt x="2992767" y="67043"/>
                  </a:lnTo>
                  <a:close/>
                </a:path>
                <a:path extrusionOk="0" h="284479" w="10314940">
                  <a:moveTo>
                    <a:pt x="3013379" y="228663"/>
                  </a:moveTo>
                  <a:lnTo>
                    <a:pt x="3007715" y="222465"/>
                  </a:lnTo>
                  <a:lnTo>
                    <a:pt x="2997733" y="228523"/>
                  </a:lnTo>
                  <a:lnTo>
                    <a:pt x="2995257" y="232905"/>
                  </a:lnTo>
                  <a:lnTo>
                    <a:pt x="2997936" y="235572"/>
                  </a:lnTo>
                  <a:lnTo>
                    <a:pt x="3003397" y="236474"/>
                  </a:lnTo>
                  <a:lnTo>
                    <a:pt x="3009112" y="235623"/>
                  </a:lnTo>
                  <a:lnTo>
                    <a:pt x="3013151" y="233032"/>
                  </a:lnTo>
                  <a:lnTo>
                    <a:pt x="3013379" y="228663"/>
                  </a:lnTo>
                  <a:close/>
                </a:path>
                <a:path extrusionOk="0" h="284479" w="10314940">
                  <a:moveTo>
                    <a:pt x="3086100" y="10947"/>
                  </a:moveTo>
                  <a:lnTo>
                    <a:pt x="3081439" y="190"/>
                  </a:lnTo>
                  <a:lnTo>
                    <a:pt x="3073920" y="11328"/>
                  </a:lnTo>
                  <a:lnTo>
                    <a:pt x="3062224" y="18186"/>
                  </a:lnTo>
                  <a:lnTo>
                    <a:pt x="3050908" y="25336"/>
                  </a:lnTo>
                  <a:lnTo>
                    <a:pt x="3044533" y="37299"/>
                  </a:lnTo>
                  <a:lnTo>
                    <a:pt x="3046209" y="37604"/>
                  </a:lnTo>
                  <a:lnTo>
                    <a:pt x="3047898" y="37744"/>
                  </a:lnTo>
                  <a:lnTo>
                    <a:pt x="3049587" y="37744"/>
                  </a:lnTo>
                  <a:lnTo>
                    <a:pt x="3066377" y="33515"/>
                  </a:lnTo>
                  <a:lnTo>
                    <a:pt x="3079813" y="23317"/>
                  </a:lnTo>
                  <a:lnTo>
                    <a:pt x="3086100" y="10947"/>
                  </a:lnTo>
                  <a:close/>
                </a:path>
                <a:path extrusionOk="0" h="284479" w="10314940">
                  <a:moveTo>
                    <a:pt x="3140113" y="22555"/>
                  </a:moveTo>
                  <a:lnTo>
                    <a:pt x="3135287" y="18161"/>
                  </a:lnTo>
                  <a:lnTo>
                    <a:pt x="3131515" y="16510"/>
                  </a:lnTo>
                  <a:lnTo>
                    <a:pt x="3128708" y="16510"/>
                  </a:lnTo>
                  <a:lnTo>
                    <a:pt x="3124555" y="16510"/>
                  </a:lnTo>
                  <a:lnTo>
                    <a:pt x="3122549" y="20142"/>
                  </a:lnTo>
                  <a:lnTo>
                    <a:pt x="3122485" y="27381"/>
                  </a:lnTo>
                  <a:lnTo>
                    <a:pt x="3124428" y="31013"/>
                  </a:lnTo>
                  <a:lnTo>
                    <a:pt x="3131070" y="31013"/>
                  </a:lnTo>
                  <a:lnTo>
                    <a:pt x="3135084" y="28778"/>
                  </a:lnTo>
                  <a:lnTo>
                    <a:pt x="3140113" y="22555"/>
                  </a:lnTo>
                  <a:close/>
                </a:path>
                <a:path extrusionOk="0" h="284479" w="10314940">
                  <a:moveTo>
                    <a:pt x="4016806" y="148386"/>
                  </a:moveTo>
                  <a:lnTo>
                    <a:pt x="3998112" y="152082"/>
                  </a:lnTo>
                  <a:lnTo>
                    <a:pt x="3978071" y="154241"/>
                  </a:lnTo>
                  <a:lnTo>
                    <a:pt x="3960761" y="159054"/>
                  </a:lnTo>
                  <a:lnTo>
                    <a:pt x="3950322" y="170738"/>
                  </a:lnTo>
                  <a:lnTo>
                    <a:pt x="3953103" y="170408"/>
                  </a:lnTo>
                  <a:lnTo>
                    <a:pt x="3960012" y="170408"/>
                  </a:lnTo>
                  <a:lnTo>
                    <a:pt x="3973258" y="179603"/>
                  </a:lnTo>
                  <a:lnTo>
                    <a:pt x="3981132" y="179603"/>
                  </a:lnTo>
                  <a:lnTo>
                    <a:pt x="3983850" y="179197"/>
                  </a:lnTo>
                  <a:lnTo>
                    <a:pt x="3987127" y="178231"/>
                  </a:lnTo>
                  <a:lnTo>
                    <a:pt x="3989400" y="165493"/>
                  </a:lnTo>
                  <a:lnTo>
                    <a:pt x="4000804" y="162013"/>
                  </a:lnTo>
                  <a:lnTo>
                    <a:pt x="4012793" y="159169"/>
                  </a:lnTo>
                  <a:lnTo>
                    <a:pt x="4016806" y="148386"/>
                  </a:lnTo>
                  <a:close/>
                </a:path>
                <a:path extrusionOk="0" h="284479" w="10314940">
                  <a:moveTo>
                    <a:pt x="4510278" y="30048"/>
                  </a:moveTo>
                  <a:lnTo>
                    <a:pt x="4508728" y="30835"/>
                  </a:lnTo>
                  <a:lnTo>
                    <a:pt x="4507217" y="31165"/>
                  </a:lnTo>
                  <a:lnTo>
                    <a:pt x="4501794" y="31165"/>
                  </a:lnTo>
                  <a:lnTo>
                    <a:pt x="4498137" y="28765"/>
                  </a:lnTo>
                  <a:lnTo>
                    <a:pt x="4491609" y="23952"/>
                  </a:lnTo>
                  <a:lnTo>
                    <a:pt x="4488739" y="21551"/>
                  </a:lnTo>
                  <a:lnTo>
                    <a:pt x="4486338" y="21551"/>
                  </a:lnTo>
                  <a:lnTo>
                    <a:pt x="4484078" y="21551"/>
                  </a:lnTo>
                  <a:lnTo>
                    <a:pt x="4482236" y="23710"/>
                  </a:lnTo>
                  <a:lnTo>
                    <a:pt x="4480928" y="30048"/>
                  </a:lnTo>
                  <a:lnTo>
                    <a:pt x="4483925" y="31381"/>
                  </a:lnTo>
                  <a:lnTo>
                    <a:pt x="4494847" y="38620"/>
                  </a:lnTo>
                  <a:lnTo>
                    <a:pt x="4506671" y="38620"/>
                  </a:lnTo>
                  <a:lnTo>
                    <a:pt x="4509859" y="36461"/>
                  </a:lnTo>
                  <a:lnTo>
                    <a:pt x="4510278" y="30048"/>
                  </a:lnTo>
                  <a:close/>
                </a:path>
                <a:path extrusionOk="0" h="284479" w="10314940">
                  <a:moveTo>
                    <a:pt x="4534090" y="260159"/>
                  </a:moveTo>
                  <a:lnTo>
                    <a:pt x="4531195" y="252234"/>
                  </a:lnTo>
                  <a:lnTo>
                    <a:pt x="4525950" y="252234"/>
                  </a:lnTo>
                  <a:lnTo>
                    <a:pt x="4525302" y="252260"/>
                  </a:lnTo>
                  <a:lnTo>
                    <a:pt x="4524972" y="252323"/>
                  </a:lnTo>
                  <a:lnTo>
                    <a:pt x="4522432" y="258953"/>
                  </a:lnTo>
                  <a:lnTo>
                    <a:pt x="4519307" y="265049"/>
                  </a:lnTo>
                  <a:lnTo>
                    <a:pt x="4517199" y="272173"/>
                  </a:lnTo>
                  <a:lnTo>
                    <a:pt x="4517733" y="281927"/>
                  </a:lnTo>
                  <a:lnTo>
                    <a:pt x="4520171" y="283337"/>
                  </a:lnTo>
                  <a:lnTo>
                    <a:pt x="4522317" y="283946"/>
                  </a:lnTo>
                  <a:lnTo>
                    <a:pt x="4530852" y="283946"/>
                  </a:lnTo>
                  <a:lnTo>
                    <a:pt x="4533925" y="276021"/>
                  </a:lnTo>
                  <a:lnTo>
                    <a:pt x="4534090" y="260159"/>
                  </a:lnTo>
                  <a:close/>
                </a:path>
                <a:path extrusionOk="0" h="284479" w="10314940">
                  <a:moveTo>
                    <a:pt x="4670539" y="54432"/>
                  </a:moveTo>
                  <a:lnTo>
                    <a:pt x="4667669" y="51181"/>
                  </a:lnTo>
                  <a:lnTo>
                    <a:pt x="4660798" y="51181"/>
                  </a:lnTo>
                  <a:lnTo>
                    <a:pt x="4656023" y="51625"/>
                  </a:lnTo>
                  <a:lnTo>
                    <a:pt x="4650232" y="53073"/>
                  </a:lnTo>
                  <a:lnTo>
                    <a:pt x="4643386" y="55689"/>
                  </a:lnTo>
                  <a:lnTo>
                    <a:pt x="4635500" y="59664"/>
                  </a:lnTo>
                  <a:lnTo>
                    <a:pt x="4643513" y="62941"/>
                  </a:lnTo>
                  <a:lnTo>
                    <a:pt x="4650156" y="64198"/>
                  </a:lnTo>
                  <a:lnTo>
                    <a:pt x="4663846" y="64198"/>
                  </a:lnTo>
                  <a:lnTo>
                    <a:pt x="4668634" y="60934"/>
                  </a:lnTo>
                  <a:lnTo>
                    <a:pt x="4670539" y="54432"/>
                  </a:lnTo>
                  <a:close/>
                </a:path>
                <a:path extrusionOk="0" h="284479" w="10314940">
                  <a:moveTo>
                    <a:pt x="4738738" y="22555"/>
                  </a:moveTo>
                  <a:lnTo>
                    <a:pt x="4736427" y="22872"/>
                  </a:lnTo>
                  <a:lnTo>
                    <a:pt x="4733861" y="22936"/>
                  </a:lnTo>
                  <a:lnTo>
                    <a:pt x="4717923" y="22910"/>
                  </a:lnTo>
                  <a:lnTo>
                    <a:pt x="4710569" y="23507"/>
                  </a:lnTo>
                  <a:lnTo>
                    <a:pt x="4709122" y="30048"/>
                  </a:lnTo>
                  <a:lnTo>
                    <a:pt x="4713351" y="34175"/>
                  </a:lnTo>
                  <a:lnTo>
                    <a:pt x="4719028" y="36588"/>
                  </a:lnTo>
                  <a:lnTo>
                    <a:pt x="4731207" y="36588"/>
                  </a:lnTo>
                  <a:lnTo>
                    <a:pt x="4737430" y="32423"/>
                  </a:lnTo>
                  <a:lnTo>
                    <a:pt x="4738738" y="22555"/>
                  </a:lnTo>
                  <a:close/>
                </a:path>
                <a:path extrusionOk="0" h="284479" w="10314940">
                  <a:moveTo>
                    <a:pt x="4952517" y="119481"/>
                  </a:moveTo>
                  <a:lnTo>
                    <a:pt x="4944745" y="111391"/>
                  </a:lnTo>
                  <a:lnTo>
                    <a:pt x="4944529" y="124129"/>
                  </a:lnTo>
                  <a:lnTo>
                    <a:pt x="4937366" y="129844"/>
                  </a:lnTo>
                  <a:lnTo>
                    <a:pt x="4928451" y="133769"/>
                  </a:lnTo>
                  <a:lnTo>
                    <a:pt x="4922939" y="141122"/>
                  </a:lnTo>
                  <a:lnTo>
                    <a:pt x="4925923" y="142417"/>
                  </a:lnTo>
                  <a:lnTo>
                    <a:pt x="4928857" y="142989"/>
                  </a:lnTo>
                  <a:lnTo>
                    <a:pt x="4931651" y="142989"/>
                  </a:lnTo>
                  <a:lnTo>
                    <a:pt x="4943767" y="139103"/>
                  </a:lnTo>
                  <a:lnTo>
                    <a:pt x="4951450" y="129997"/>
                  </a:lnTo>
                  <a:lnTo>
                    <a:pt x="4952517" y="119481"/>
                  </a:lnTo>
                  <a:close/>
                </a:path>
                <a:path extrusionOk="0" h="284479" w="10314940">
                  <a:moveTo>
                    <a:pt x="5025898" y="22555"/>
                  </a:moveTo>
                  <a:lnTo>
                    <a:pt x="5003711" y="22555"/>
                  </a:lnTo>
                  <a:lnTo>
                    <a:pt x="5003711" y="37299"/>
                  </a:lnTo>
                  <a:lnTo>
                    <a:pt x="5025898" y="37299"/>
                  </a:lnTo>
                  <a:lnTo>
                    <a:pt x="5025898" y="22555"/>
                  </a:lnTo>
                  <a:close/>
                </a:path>
                <a:path extrusionOk="0" h="284479" w="10314940">
                  <a:moveTo>
                    <a:pt x="5127739" y="151892"/>
                  </a:moveTo>
                  <a:lnTo>
                    <a:pt x="5122659" y="143992"/>
                  </a:lnTo>
                  <a:lnTo>
                    <a:pt x="5111648" y="140754"/>
                  </a:lnTo>
                  <a:lnTo>
                    <a:pt x="5110200" y="140754"/>
                  </a:lnTo>
                  <a:lnTo>
                    <a:pt x="5108651" y="140868"/>
                  </a:lnTo>
                  <a:lnTo>
                    <a:pt x="5107013" y="141122"/>
                  </a:lnTo>
                  <a:lnTo>
                    <a:pt x="5108257" y="150787"/>
                  </a:lnTo>
                  <a:lnTo>
                    <a:pt x="5110912" y="159169"/>
                  </a:lnTo>
                  <a:lnTo>
                    <a:pt x="5115293" y="165938"/>
                  </a:lnTo>
                  <a:lnTo>
                    <a:pt x="5121707" y="170738"/>
                  </a:lnTo>
                  <a:lnTo>
                    <a:pt x="5127295" y="161721"/>
                  </a:lnTo>
                  <a:lnTo>
                    <a:pt x="5127739" y="151892"/>
                  </a:lnTo>
                  <a:close/>
                </a:path>
                <a:path extrusionOk="0" h="284479" w="10314940">
                  <a:moveTo>
                    <a:pt x="5187874" y="148386"/>
                  </a:moveTo>
                  <a:lnTo>
                    <a:pt x="5175097" y="152273"/>
                  </a:lnTo>
                  <a:lnTo>
                    <a:pt x="5163871" y="157683"/>
                  </a:lnTo>
                  <a:lnTo>
                    <a:pt x="5155438" y="165912"/>
                  </a:lnTo>
                  <a:lnTo>
                    <a:pt x="5151031" y="178231"/>
                  </a:lnTo>
                  <a:lnTo>
                    <a:pt x="5154346" y="178943"/>
                  </a:lnTo>
                  <a:lnTo>
                    <a:pt x="5157267" y="179273"/>
                  </a:lnTo>
                  <a:lnTo>
                    <a:pt x="5159870" y="179273"/>
                  </a:lnTo>
                  <a:lnTo>
                    <a:pt x="5171452" y="176174"/>
                  </a:lnTo>
                  <a:lnTo>
                    <a:pt x="5178437" y="168440"/>
                  </a:lnTo>
                  <a:lnTo>
                    <a:pt x="5187874" y="148386"/>
                  </a:lnTo>
                  <a:close/>
                </a:path>
                <a:path extrusionOk="0" h="284479" w="10314940">
                  <a:moveTo>
                    <a:pt x="5269027" y="44792"/>
                  </a:moveTo>
                  <a:lnTo>
                    <a:pt x="5263045" y="43700"/>
                  </a:lnTo>
                  <a:lnTo>
                    <a:pt x="5258308" y="43243"/>
                  </a:lnTo>
                  <a:lnTo>
                    <a:pt x="5254650" y="43243"/>
                  </a:lnTo>
                  <a:lnTo>
                    <a:pt x="5246052" y="43243"/>
                  </a:lnTo>
                  <a:lnTo>
                    <a:pt x="5243334" y="45732"/>
                  </a:lnTo>
                  <a:lnTo>
                    <a:pt x="5244795" y="50723"/>
                  </a:lnTo>
                  <a:lnTo>
                    <a:pt x="5248961" y="53213"/>
                  </a:lnTo>
                  <a:lnTo>
                    <a:pt x="5258879" y="53213"/>
                  </a:lnTo>
                  <a:lnTo>
                    <a:pt x="5264505" y="51066"/>
                  </a:lnTo>
                  <a:lnTo>
                    <a:pt x="5269027" y="44792"/>
                  </a:lnTo>
                  <a:close/>
                </a:path>
                <a:path extrusionOk="0" h="284479" w="10314940">
                  <a:moveTo>
                    <a:pt x="5549036" y="74282"/>
                  </a:moveTo>
                  <a:lnTo>
                    <a:pt x="5546560" y="74625"/>
                  </a:lnTo>
                  <a:lnTo>
                    <a:pt x="5528767" y="74663"/>
                  </a:lnTo>
                  <a:lnTo>
                    <a:pt x="5520918" y="75107"/>
                  </a:lnTo>
                  <a:lnTo>
                    <a:pt x="5519356" y="81889"/>
                  </a:lnTo>
                  <a:lnTo>
                    <a:pt x="5523585" y="85966"/>
                  </a:lnTo>
                  <a:lnTo>
                    <a:pt x="5529250" y="88341"/>
                  </a:lnTo>
                  <a:lnTo>
                    <a:pt x="5541454" y="88341"/>
                  </a:lnTo>
                  <a:lnTo>
                    <a:pt x="5547703" y="84188"/>
                  </a:lnTo>
                  <a:lnTo>
                    <a:pt x="5549036" y="74282"/>
                  </a:lnTo>
                  <a:close/>
                </a:path>
                <a:path extrusionOk="0" h="284479" w="10314940">
                  <a:moveTo>
                    <a:pt x="5718162" y="22555"/>
                  </a:moveTo>
                  <a:lnTo>
                    <a:pt x="5717400" y="8699"/>
                  </a:lnTo>
                  <a:lnTo>
                    <a:pt x="5715584" y="3111"/>
                  </a:lnTo>
                  <a:lnTo>
                    <a:pt x="5710961" y="190"/>
                  </a:lnTo>
                  <a:lnTo>
                    <a:pt x="5710961" y="15290"/>
                  </a:lnTo>
                  <a:lnTo>
                    <a:pt x="5702122" y="16446"/>
                  </a:lnTo>
                  <a:lnTo>
                    <a:pt x="5690019" y="13906"/>
                  </a:lnTo>
                  <a:lnTo>
                    <a:pt x="5688863" y="22555"/>
                  </a:lnTo>
                  <a:lnTo>
                    <a:pt x="5718162" y="22555"/>
                  </a:lnTo>
                  <a:close/>
                </a:path>
                <a:path extrusionOk="0" h="284479" w="10314940">
                  <a:moveTo>
                    <a:pt x="5782894" y="15976"/>
                  </a:moveTo>
                  <a:lnTo>
                    <a:pt x="5769991" y="7810"/>
                  </a:lnTo>
                  <a:lnTo>
                    <a:pt x="5768251" y="19545"/>
                  </a:lnTo>
                  <a:lnTo>
                    <a:pt x="5755500" y="24625"/>
                  </a:lnTo>
                  <a:lnTo>
                    <a:pt x="5746242" y="28676"/>
                  </a:lnTo>
                  <a:lnTo>
                    <a:pt x="5755043" y="37312"/>
                  </a:lnTo>
                  <a:lnTo>
                    <a:pt x="5766536" y="30429"/>
                  </a:lnTo>
                  <a:lnTo>
                    <a:pt x="5778779" y="23418"/>
                  </a:lnTo>
                  <a:lnTo>
                    <a:pt x="5782894" y="15976"/>
                  </a:lnTo>
                  <a:close/>
                </a:path>
                <a:path extrusionOk="0" h="284479" w="10314940">
                  <a:moveTo>
                    <a:pt x="6152972" y="59664"/>
                  </a:moveTo>
                  <a:lnTo>
                    <a:pt x="6146254" y="54889"/>
                  </a:lnTo>
                  <a:lnTo>
                    <a:pt x="6142558" y="46977"/>
                  </a:lnTo>
                  <a:lnTo>
                    <a:pt x="6138316" y="39573"/>
                  </a:lnTo>
                  <a:lnTo>
                    <a:pt x="6129960" y="36309"/>
                  </a:lnTo>
                  <a:lnTo>
                    <a:pt x="6128067" y="36309"/>
                  </a:lnTo>
                  <a:lnTo>
                    <a:pt x="6125857" y="36626"/>
                  </a:lnTo>
                  <a:lnTo>
                    <a:pt x="6123279" y="37312"/>
                  </a:lnTo>
                  <a:lnTo>
                    <a:pt x="6125730" y="45834"/>
                  </a:lnTo>
                  <a:lnTo>
                    <a:pt x="6131331" y="55118"/>
                  </a:lnTo>
                  <a:lnTo>
                    <a:pt x="6138583" y="62585"/>
                  </a:lnTo>
                  <a:lnTo>
                    <a:pt x="6145974" y="65659"/>
                  </a:lnTo>
                  <a:lnTo>
                    <a:pt x="6148806" y="65659"/>
                  </a:lnTo>
                  <a:lnTo>
                    <a:pt x="6151296" y="63919"/>
                  </a:lnTo>
                  <a:lnTo>
                    <a:pt x="6152972" y="59664"/>
                  </a:lnTo>
                  <a:close/>
                </a:path>
                <a:path extrusionOk="0" h="284479" w="10314940">
                  <a:moveTo>
                    <a:pt x="6244653" y="13284"/>
                  </a:moveTo>
                  <a:lnTo>
                    <a:pt x="6241300" y="203"/>
                  </a:lnTo>
                  <a:lnTo>
                    <a:pt x="6223686" y="0"/>
                  </a:lnTo>
                  <a:lnTo>
                    <a:pt x="6213703" y="482"/>
                  </a:lnTo>
                  <a:lnTo>
                    <a:pt x="6205321" y="2565"/>
                  </a:lnTo>
                  <a:lnTo>
                    <a:pt x="6199454" y="7188"/>
                  </a:lnTo>
                  <a:lnTo>
                    <a:pt x="6196990" y="15290"/>
                  </a:lnTo>
                  <a:lnTo>
                    <a:pt x="6199098" y="14655"/>
                  </a:lnTo>
                  <a:lnTo>
                    <a:pt x="6201613" y="14414"/>
                  </a:lnTo>
                  <a:lnTo>
                    <a:pt x="6208065" y="14414"/>
                  </a:lnTo>
                  <a:lnTo>
                    <a:pt x="6224613" y="16141"/>
                  </a:lnTo>
                  <a:lnTo>
                    <a:pt x="6237897" y="16141"/>
                  </a:lnTo>
                  <a:lnTo>
                    <a:pt x="6244653" y="13284"/>
                  </a:lnTo>
                  <a:close/>
                </a:path>
                <a:path extrusionOk="0" h="284479" w="10314940">
                  <a:moveTo>
                    <a:pt x="6292177" y="44970"/>
                  </a:moveTo>
                  <a:lnTo>
                    <a:pt x="6285636" y="37312"/>
                  </a:lnTo>
                  <a:lnTo>
                    <a:pt x="6281458" y="46304"/>
                  </a:lnTo>
                  <a:lnTo>
                    <a:pt x="6267424" y="58229"/>
                  </a:lnTo>
                  <a:lnTo>
                    <a:pt x="6263449" y="67043"/>
                  </a:lnTo>
                  <a:lnTo>
                    <a:pt x="6264402" y="67233"/>
                  </a:lnTo>
                  <a:lnTo>
                    <a:pt x="6265380" y="67322"/>
                  </a:lnTo>
                  <a:lnTo>
                    <a:pt x="6266383" y="67322"/>
                  </a:lnTo>
                  <a:lnTo>
                    <a:pt x="6278537" y="63614"/>
                  </a:lnTo>
                  <a:lnTo>
                    <a:pt x="6288468" y="54952"/>
                  </a:lnTo>
                  <a:lnTo>
                    <a:pt x="6292177" y="44970"/>
                  </a:lnTo>
                  <a:close/>
                </a:path>
                <a:path extrusionOk="0" h="284479" w="10314940">
                  <a:moveTo>
                    <a:pt x="6470955" y="72948"/>
                  </a:moveTo>
                  <a:lnTo>
                    <a:pt x="6469735" y="67030"/>
                  </a:lnTo>
                  <a:lnTo>
                    <a:pt x="6461226" y="66522"/>
                  </a:lnTo>
                  <a:lnTo>
                    <a:pt x="6459690" y="59347"/>
                  </a:lnTo>
                  <a:lnTo>
                    <a:pt x="6450939" y="59347"/>
                  </a:lnTo>
                  <a:lnTo>
                    <a:pt x="6449911" y="59347"/>
                  </a:lnTo>
                  <a:lnTo>
                    <a:pt x="6448793" y="59448"/>
                  </a:lnTo>
                  <a:lnTo>
                    <a:pt x="6447561" y="59664"/>
                  </a:lnTo>
                  <a:lnTo>
                    <a:pt x="6445351" y="66662"/>
                  </a:lnTo>
                  <a:lnTo>
                    <a:pt x="6447612" y="71716"/>
                  </a:lnTo>
                  <a:lnTo>
                    <a:pt x="6452730" y="74790"/>
                  </a:lnTo>
                  <a:lnTo>
                    <a:pt x="6459106" y="75819"/>
                  </a:lnTo>
                  <a:lnTo>
                    <a:pt x="6465278" y="75819"/>
                  </a:lnTo>
                  <a:lnTo>
                    <a:pt x="6470955" y="72948"/>
                  </a:lnTo>
                  <a:close/>
                </a:path>
                <a:path extrusionOk="0" h="284479" w="10314940">
                  <a:moveTo>
                    <a:pt x="6675780" y="22555"/>
                  </a:moveTo>
                  <a:lnTo>
                    <a:pt x="6669329" y="19875"/>
                  </a:lnTo>
                  <a:lnTo>
                    <a:pt x="6664515" y="15481"/>
                  </a:lnTo>
                  <a:lnTo>
                    <a:pt x="6659854" y="10934"/>
                  </a:lnTo>
                  <a:lnTo>
                    <a:pt x="6653885" y="7810"/>
                  </a:lnTo>
                  <a:lnTo>
                    <a:pt x="6653085" y="15811"/>
                  </a:lnTo>
                  <a:lnTo>
                    <a:pt x="6656413" y="23075"/>
                  </a:lnTo>
                  <a:lnTo>
                    <a:pt x="6662115" y="28346"/>
                  </a:lnTo>
                  <a:lnTo>
                    <a:pt x="6668452" y="30378"/>
                  </a:lnTo>
                  <a:lnTo>
                    <a:pt x="6671958" y="30378"/>
                  </a:lnTo>
                  <a:lnTo>
                    <a:pt x="6674904" y="28130"/>
                  </a:lnTo>
                  <a:lnTo>
                    <a:pt x="6675780" y="22555"/>
                  </a:lnTo>
                  <a:close/>
                </a:path>
                <a:path extrusionOk="0" h="284479" w="10314940">
                  <a:moveTo>
                    <a:pt x="6794373" y="84543"/>
                  </a:moveTo>
                  <a:lnTo>
                    <a:pt x="6794170" y="72961"/>
                  </a:lnTo>
                  <a:lnTo>
                    <a:pt x="6786283" y="67030"/>
                  </a:lnTo>
                  <a:lnTo>
                    <a:pt x="6787401" y="79667"/>
                  </a:lnTo>
                  <a:lnTo>
                    <a:pt x="6781952" y="90081"/>
                  </a:lnTo>
                  <a:lnTo>
                    <a:pt x="6778676" y="98234"/>
                  </a:lnTo>
                  <a:lnTo>
                    <a:pt x="6786283" y="104127"/>
                  </a:lnTo>
                  <a:lnTo>
                    <a:pt x="6790525" y="96647"/>
                  </a:lnTo>
                  <a:lnTo>
                    <a:pt x="6794373" y="84543"/>
                  </a:lnTo>
                  <a:close/>
                </a:path>
                <a:path extrusionOk="0" h="284479" w="10314940">
                  <a:moveTo>
                    <a:pt x="6830581" y="200456"/>
                  </a:moveTo>
                  <a:lnTo>
                    <a:pt x="6825793" y="197358"/>
                  </a:lnTo>
                  <a:lnTo>
                    <a:pt x="6817881" y="194500"/>
                  </a:lnTo>
                  <a:lnTo>
                    <a:pt x="6808190" y="192417"/>
                  </a:lnTo>
                  <a:lnTo>
                    <a:pt x="6798094" y="191592"/>
                  </a:lnTo>
                  <a:lnTo>
                    <a:pt x="6788925" y="191592"/>
                  </a:lnTo>
                  <a:lnTo>
                    <a:pt x="6780962" y="193929"/>
                  </a:lnTo>
                  <a:lnTo>
                    <a:pt x="6779082" y="200456"/>
                  </a:lnTo>
                  <a:lnTo>
                    <a:pt x="6783756" y="203581"/>
                  </a:lnTo>
                  <a:lnTo>
                    <a:pt x="6791579" y="206413"/>
                  </a:lnTo>
                  <a:lnTo>
                    <a:pt x="6801205" y="208470"/>
                  </a:lnTo>
                  <a:lnTo>
                    <a:pt x="6811289" y="209257"/>
                  </a:lnTo>
                  <a:lnTo>
                    <a:pt x="6820560" y="209257"/>
                  </a:lnTo>
                  <a:lnTo>
                    <a:pt x="6828663" y="206933"/>
                  </a:lnTo>
                  <a:lnTo>
                    <a:pt x="6830581" y="200456"/>
                  </a:lnTo>
                  <a:close/>
                </a:path>
                <a:path extrusionOk="0" h="284479" w="10314940">
                  <a:moveTo>
                    <a:pt x="6902488" y="167868"/>
                  </a:moveTo>
                  <a:lnTo>
                    <a:pt x="6896760" y="163474"/>
                  </a:lnTo>
                  <a:lnTo>
                    <a:pt x="6893585" y="169379"/>
                  </a:lnTo>
                  <a:lnTo>
                    <a:pt x="6886473" y="171373"/>
                  </a:lnTo>
                  <a:lnTo>
                    <a:pt x="6879031" y="173101"/>
                  </a:lnTo>
                  <a:lnTo>
                    <a:pt x="6874865" y="178231"/>
                  </a:lnTo>
                  <a:lnTo>
                    <a:pt x="6885457" y="178206"/>
                  </a:lnTo>
                  <a:lnTo>
                    <a:pt x="6891274" y="181838"/>
                  </a:lnTo>
                  <a:lnTo>
                    <a:pt x="6896760" y="185496"/>
                  </a:lnTo>
                  <a:lnTo>
                    <a:pt x="6899084" y="179082"/>
                  </a:lnTo>
                  <a:lnTo>
                    <a:pt x="6902132" y="173139"/>
                  </a:lnTo>
                  <a:lnTo>
                    <a:pt x="6902488" y="167868"/>
                  </a:lnTo>
                  <a:close/>
                </a:path>
                <a:path extrusionOk="0" h="284479" w="10314940">
                  <a:moveTo>
                    <a:pt x="7022211" y="89382"/>
                  </a:moveTo>
                  <a:lnTo>
                    <a:pt x="7016191" y="88290"/>
                  </a:lnTo>
                  <a:lnTo>
                    <a:pt x="7011454" y="87833"/>
                  </a:lnTo>
                  <a:lnTo>
                    <a:pt x="7007784" y="87833"/>
                  </a:lnTo>
                  <a:lnTo>
                    <a:pt x="6999224" y="87833"/>
                  </a:lnTo>
                  <a:lnTo>
                    <a:pt x="6996557" y="90309"/>
                  </a:lnTo>
                  <a:lnTo>
                    <a:pt x="6998068" y="95275"/>
                  </a:lnTo>
                  <a:lnTo>
                    <a:pt x="7002259" y="97764"/>
                  </a:lnTo>
                  <a:lnTo>
                    <a:pt x="7012165" y="97764"/>
                  </a:lnTo>
                  <a:lnTo>
                    <a:pt x="7017766" y="95631"/>
                  </a:lnTo>
                  <a:lnTo>
                    <a:pt x="7022211" y="89382"/>
                  </a:lnTo>
                  <a:close/>
                </a:path>
                <a:path extrusionOk="0" h="284479" w="10314940">
                  <a:moveTo>
                    <a:pt x="7067436" y="76708"/>
                  </a:moveTo>
                  <a:lnTo>
                    <a:pt x="7065645" y="73228"/>
                  </a:lnTo>
                  <a:lnTo>
                    <a:pt x="7061009" y="73228"/>
                  </a:lnTo>
                  <a:lnTo>
                    <a:pt x="7057276" y="73228"/>
                  </a:lnTo>
                  <a:lnTo>
                    <a:pt x="7051675" y="75501"/>
                  </a:lnTo>
                  <a:lnTo>
                    <a:pt x="7044080" y="81889"/>
                  </a:lnTo>
                  <a:lnTo>
                    <a:pt x="7049338" y="85725"/>
                  </a:lnTo>
                  <a:lnTo>
                    <a:pt x="7053770" y="87172"/>
                  </a:lnTo>
                  <a:lnTo>
                    <a:pt x="7062737" y="87172"/>
                  </a:lnTo>
                  <a:lnTo>
                    <a:pt x="7065988" y="83680"/>
                  </a:lnTo>
                  <a:lnTo>
                    <a:pt x="7067436" y="76708"/>
                  </a:lnTo>
                  <a:close/>
                </a:path>
                <a:path extrusionOk="0" h="284479" w="10314940">
                  <a:moveTo>
                    <a:pt x="7073735" y="37312"/>
                  </a:moveTo>
                  <a:lnTo>
                    <a:pt x="7071766" y="36474"/>
                  </a:lnTo>
                  <a:lnTo>
                    <a:pt x="7069836" y="36106"/>
                  </a:lnTo>
                  <a:lnTo>
                    <a:pt x="7068007" y="36106"/>
                  </a:lnTo>
                  <a:lnTo>
                    <a:pt x="7057809" y="40360"/>
                  </a:lnTo>
                  <a:lnTo>
                    <a:pt x="7051713" y="50025"/>
                  </a:lnTo>
                  <a:lnTo>
                    <a:pt x="7051522" y="60464"/>
                  </a:lnTo>
                  <a:lnTo>
                    <a:pt x="7059028" y="67030"/>
                  </a:lnTo>
                  <a:lnTo>
                    <a:pt x="7062394" y="59309"/>
                  </a:lnTo>
                  <a:lnTo>
                    <a:pt x="7070382" y="45034"/>
                  </a:lnTo>
                  <a:lnTo>
                    <a:pt x="7073735" y="37312"/>
                  </a:lnTo>
                  <a:close/>
                </a:path>
                <a:path extrusionOk="0" h="284479" w="10314940">
                  <a:moveTo>
                    <a:pt x="7221042" y="244830"/>
                  </a:moveTo>
                  <a:lnTo>
                    <a:pt x="7220623" y="236855"/>
                  </a:lnTo>
                  <a:lnTo>
                    <a:pt x="7219658" y="229476"/>
                  </a:lnTo>
                  <a:lnTo>
                    <a:pt x="7216788" y="224053"/>
                  </a:lnTo>
                  <a:lnTo>
                    <a:pt x="7210692" y="221945"/>
                  </a:lnTo>
                  <a:lnTo>
                    <a:pt x="7209422" y="221945"/>
                  </a:lnTo>
                  <a:lnTo>
                    <a:pt x="7207999" y="222110"/>
                  </a:lnTo>
                  <a:lnTo>
                    <a:pt x="7206386" y="222478"/>
                  </a:lnTo>
                  <a:lnTo>
                    <a:pt x="7206386" y="237451"/>
                  </a:lnTo>
                  <a:lnTo>
                    <a:pt x="7213828" y="237451"/>
                  </a:lnTo>
                  <a:lnTo>
                    <a:pt x="7214997" y="243332"/>
                  </a:lnTo>
                  <a:lnTo>
                    <a:pt x="7221042" y="244830"/>
                  </a:lnTo>
                  <a:close/>
                </a:path>
                <a:path extrusionOk="0" h="284479" w="10314940">
                  <a:moveTo>
                    <a:pt x="8558289" y="244868"/>
                  </a:moveTo>
                  <a:lnTo>
                    <a:pt x="8558251" y="236512"/>
                  </a:lnTo>
                  <a:lnTo>
                    <a:pt x="8556650" y="231863"/>
                  </a:lnTo>
                  <a:lnTo>
                    <a:pt x="8555952" y="229844"/>
                  </a:lnTo>
                  <a:lnTo>
                    <a:pt x="8554961" y="228523"/>
                  </a:lnTo>
                  <a:lnTo>
                    <a:pt x="8553691" y="228523"/>
                  </a:lnTo>
                  <a:lnTo>
                    <a:pt x="8551964" y="228523"/>
                  </a:lnTo>
                  <a:lnTo>
                    <a:pt x="8549691" y="230974"/>
                  </a:lnTo>
                  <a:lnTo>
                    <a:pt x="8546922" y="237451"/>
                  </a:lnTo>
                  <a:lnTo>
                    <a:pt x="8544954" y="241719"/>
                  </a:lnTo>
                  <a:lnTo>
                    <a:pt x="8549538" y="252336"/>
                  </a:lnTo>
                  <a:lnTo>
                    <a:pt x="8553983" y="252336"/>
                  </a:lnTo>
                  <a:lnTo>
                    <a:pt x="8555190" y="252133"/>
                  </a:lnTo>
                  <a:lnTo>
                    <a:pt x="8556028" y="251002"/>
                  </a:lnTo>
                  <a:lnTo>
                    <a:pt x="8556650" y="249326"/>
                  </a:lnTo>
                  <a:lnTo>
                    <a:pt x="8558289" y="244868"/>
                  </a:lnTo>
                  <a:close/>
                </a:path>
                <a:path extrusionOk="0" h="284479" w="10314940">
                  <a:moveTo>
                    <a:pt x="8713229" y="154076"/>
                  </a:moveTo>
                  <a:lnTo>
                    <a:pt x="8708873" y="141122"/>
                  </a:lnTo>
                  <a:lnTo>
                    <a:pt x="8706206" y="140817"/>
                  </a:lnTo>
                  <a:lnTo>
                    <a:pt x="8703678" y="140665"/>
                  </a:lnTo>
                  <a:lnTo>
                    <a:pt x="8701316" y="140665"/>
                  </a:lnTo>
                  <a:lnTo>
                    <a:pt x="8692909" y="141503"/>
                  </a:lnTo>
                  <a:lnTo>
                    <a:pt x="8686355" y="144170"/>
                  </a:lnTo>
                  <a:lnTo>
                    <a:pt x="8681860" y="148882"/>
                  </a:lnTo>
                  <a:lnTo>
                    <a:pt x="8679612" y="155867"/>
                  </a:lnTo>
                  <a:lnTo>
                    <a:pt x="8680780" y="155727"/>
                  </a:lnTo>
                  <a:lnTo>
                    <a:pt x="8685746" y="155663"/>
                  </a:lnTo>
                  <a:lnTo>
                    <a:pt x="8696147" y="156425"/>
                  </a:lnTo>
                  <a:lnTo>
                    <a:pt x="8707044" y="156425"/>
                  </a:lnTo>
                  <a:lnTo>
                    <a:pt x="8713229" y="154076"/>
                  </a:lnTo>
                  <a:close/>
                </a:path>
                <a:path extrusionOk="0" h="284479" w="10314940">
                  <a:moveTo>
                    <a:pt x="8731059" y="200469"/>
                  </a:moveTo>
                  <a:lnTo>
                    <a:pt x="8729167" y="200685"/>
                  </a:lnTo>
                  <a:lnTo>
                    <a:pt x="8727122" y="200748"/>
                  </a:lnTo>
                  <a:lnTo>
                    <a:pt x="8717166" y="200647"/>
                  </a:lnTo>
                  <a:lnTo>
                    <a:pt x="8709584" y="200647"/>
                  </a:lnTo>
                  <a:lnTo>
                    <a:pt x="8702840" y="201460"/>
                  </a:lnTo>
                  <a:lnTo>
                    <a:pt x="8701418" y="207733"/>
                  </a:lnTo>
                  <a:lnTo>
                    <a:pt x="8705672" y="211861"/>
                  </a:lnTo>
                  <a:lnTo>
                    <a:pt x="8711413" y="214261"/>
                  </a:lnTo>
                  <a:lnTo>
                    <a:pt x="8723693" y="214261"/>
                  </a:lnTo>
                  <a:lnTo>
                    <a:pt x="8729929" y="210146"/>
                  </a:lnTo>
                  <a:lnTo>
                    <a:pt x="8731059" y="200469"/>
                  </a:lnTo>
                  <a:close/>
                </a:path>
                <a:path extrusionOk="0" h="284479" w="10314940">
                  <a:moveTo>
                    <a:pt x="9150896" y="89382"/>
                  </a:moveTo>
                  <a:lnTo>
                    <a:pt x="9149931" y="89192"/>
                  </a:lnTo>
                  <a:lnTo>
                    <a:pt x="9148940" y="89103"/>
                  </a:lnTo>
                  <a:lnTo>
                    <a:pt x="9147924" y="89103"/>
                  </a:lnTo>
                  <a:lnTo>
                    <a:pt x="9135770" y="92773"/>
                  </a:lnTo>
                  <a:lnTo>
                    <a:pt x="9125877" y="101358"/>
                  </a:lnTo>
                  <a:lnTo>
                    <a:pt x="9122194" y="111264"/>
                  </a:lnTo>
                  <a:lnTo>
                    <a:pt x="9128747" y="118884"/>
                  </a:lnTo>
                  <a:lnTo>
                    <a:pt x="9132240" y="109448"/>
                  </a:lnTo>
                  <a:lnTo>
                    <a:pt x="9141422" y="105778"/>
                  </a:lnTo>
                  <a:lnTo>
                    <a:pt x="9149804" y="101282"/>
                  </a:lnTo>
                  <a:lnTo>
                    <a:pt x="9150896" y="89382"/>
                  </a:lnTo>
                  <a:close/>
                </a:path>
                <a:path extrusionOk="0" h="284479" w="10314940">
                  <a:moveTo>
                    <a:pt x="9158364" y="44780"/>
                  </a:moveTo>
                  <a:lnTo>
                    <a:pt x="9151391" y="40754"/>
                  </a:lnTo>
                  <a:lnTo>
                    <a:pt x="9146476" y="39243"/>
                  </a:lnTo>
                  <a:lnTo>
                    <a:pt x="9143213" y="39243"/>
                  </a:lnTo>
                  <a:lnTo>
                    <a:pt x="9138412" y="39243"/>
                  </a:lnTo>
                  <a:lnTo>
                    <a:pt x="9137180" y="42494"/>
                  </a:lnTo>
                  <a:lnTo>
                    <a:pt x="9139276" y="48983"/>
                  </a:lnTo>
                  <a:lnTo>
                    <a:pt x="9142603" y="52235"/>
                  </a:lnTo>
                  <a:lnTo>
                    <a:pt x="9150337" y="52235"/>
                  </a:lnTo>
                  <a:lnTo>
                    <a:pt x="9154338" y="50253"/>
                  </a:lnTo>
                  <a:lnTo>
                    <a:pt x="9158364" y="44780"/>
                  </a:lnTo>
                  <a:close/>
                </a:path>
                <a:path extrusionOk="0" h="284479" w="10314940">
                  <a:moveTo>
                    <a:pt x="9364383" y="118884"/>
                  </a:moveTo>
                  <a:lnTo>
                    <a:pt x="9357690" y="116573"/>
                  </a:lnTo>
                  <a:lnTo>
                    <a:pt x="9350108" y="111480"/>
                  </a:lnTo>
                  <a:lnTo>
                    <a:pt x="9342387" y="106400"/>
                  </a:lnTo>
                  <a:lnTo>
                    <a:pt x="9335275" y="104076"/>
                  </a:lnTo>
                  <a:lnTo>
                    <a:pt x="9332087" y="104076"/>
                  </a:lnTo>
                  <a:lnTo>
                    <a:pt x="9329382" y="106032"/>
                  </a:lnTo>
                  <a:lnTo>
                    <a:pt x="9327540" y="111379"/>
                  </a:lnTo>
                  <a:lnTo>
                    <a:pt x="9333078" y="114630"/>
                  </a:lnTo>
                  <a:lnTo>
                    <a:pt x="9339923" y="120154"/>
                  </a:lnTo>
                  <a:lnTo>
                    <a:pt x="9347378" y="125361"/>
                  </a:lnTo>
                  <a:lnTo>
                    <a:pt x="9354706" y="127673"/>
                  </a:lnTo>
                  <a:lnTo>
                    <a:pt x="9358452" y="127673"/>
                  </a:lnTo>
                  <a:lnTo>
                    <a:pt x="9361843" y="125336"/>
                  </a:lnTo>
                  <a:lnTo>
                    <a:pt x="9364383" y="118884"/>
                  </a:lnTo>
                  <a:close/>
                </a:path>
                <a:path extrusionOk="0" h="284479" w="10314940">
                  <a:moveTo>
                    <a:pt x="9413634" y="209791"/>
                  </a:moveTo>
                  <a:lnTo>
                    <a:pt x="9408693" y="200469"/>
                  </a:lnTo>
                  <a:lnTo>
                    <a:pt x="9400819" y="209143"/>
                  </a:lnTo>
                  <a:lnTo>
                    <a:pt x="9388958" y="213868"/>
                  </a:lnTo>
                  <a:lnTo>
                    <a:pt x="9377769" y="219278"/>
                  </a:lnTo>
                  <a:lnTo>
                    <a:pt x="9371889" y="229971"/>
                  </a:lnTo>
                  <a:lnTo>
                    <a:pt x="9375965" y="235280"/>
                  </a:lnTo>
                  <a:lnTo>
                    <a:pt x="9380842" y="237426"/>
                  </a:lnTo>
                  <a:lnTo>
                    <a:pt x="9385795" y="237426"/>
                  </a:lnTo>
                  <a:lnTo>
                    <a:pt x="9398978" y="232829"/>
                  </a:lnTo>
                  <a:lnTo>
                    <a:pt x="9409328" y="222097"/>
                  </a:lnTo>
                  <a:lnTo>
                    <a:pt x="9413634" y="209791"/>
                  </a:lnTo>
                  <a:close/>
                </a:path>
                <a:path extrusionOk="0" h="284479" w="10314940">
                  <a:moveTo>
                    <a:pt x="9482315" y="52285"/>
                  </a:moveTo>
                  <a:lnTo>
                    <a:pt x="9481553" y="43916"/>
                  </a:lnTo>
                  <a:lnTo>
                    <a:pt x="9478581" y="37617"/>
                  </a:lnTo>
                  <a:lnTo>
                    <a:pt x="9473819" y="33096"/>
                  </a:lnTo>
                  <a:lnTo>
                    <a:pt x="9467685" y="30048"/>
                  </a:lnTo>
                  <a:lnTo>
                    <a:pt x="9468574" y="38392"/>
                  </a:lnTo>
                  <a:lnTo>
                    <a:pt x="9471469" y="44665"/>
                  </a:lnTo>
                  <a:lnTo>
                    <a:pt x="9476130" y="49187"/>
                  </a:lnTo>
                  <a:lnTo>
                    <a:pt x="9482315" y="52285"/>
                  </a:lnTo>
                  <a:close/>
                </a:path>
                <a:path extrusionOk="0" h="284479" w="10314940">
                  <a:moveTo>
                    <a:pt x="9505404" y="250647"/>
                  </a:moveTo>
                  <a:lnTo>
                    <a:pt x="9504096" y="245071"/>
                  </a:lnTo>
                  <a:lnTo>
                    <a:pt x="9497073" y="237451"/>
                  </a:lnTo>
                  <a:lnTo>
                    <a:pt x="9491878" y="245364"/>
                  </a:lnTo>
                  <a:lnTo>
                    <a:pt x="9491447" y="250901"/>
                  </a:lnTo>
                  <a:lnTo>
                    <a:pt x="9494164" y="254165"/>
                  </a:lnTo>
                  <a:lnTo>
                    <a:pt x="9498444" y="255231"/>
                  </a:lnTo>
                  <a:lnTo>
                    <a:pt x="9502889" y="254063"/>
                  </a:lnTo>
                  <a:lnTo>
                    <a:pt x="9505404" y="250647"/>
                  </a:lnTo>
                  <a:close/>
                </a:path>
                <a:path extrusionOk="0" h="284479" w="10314940">
                  <a:moveTo>
                    <a:pt x="9828530" y="178219"/>
                  </a:moveTo>
                  <a:lnTo>
                    <a:pt x="9826549" y="178549"/>
                  </a:lnTo>
                  <a:lnTo>
                    <a:pt x="9824682" y="178689"/>
                  </a:lnTo>
                  <a:lnTo>
                    <a:pt x="9817468" y="178689"/>
                  </a:lnTo>
                  <a:lnTo>
                    <a:pt x="9813061" y="177330"/>
                  </a:lnTo>
                  <a:lnTo>
                    <a:pt x="9805721" y="174612"/>
                  </a:lnTo>
                  <a:lnTo>
                    <a:pt x="9802787" y="173253"/>
                  </a:lnTo>
                  <a:lnTo>
                    <a:pt x="9800323" y="173253"/>
                  </a:lnTo>
                  <a:lnTo>
                    <a:pt x="9796805" y="173253"/>
                  </a:lnTo>
                  <a:lnTo>
                    <a:pt x="9794215" y="176022"/>
                  </a:lnTo>
                  <a:lnTo>
                    <a:pt x="9791687" y="185496"/>
                  </a:lnTo>
                  <a:lnTo>
                    <a:pt x="9798710" y="186944"/>
                  </a:lnTo>
                  <a:lnTo>
                    <a:pt x="9811436" y="190741"/>
                  </a:lnTo>
                  <a:lnTo>
                    <a:pt x="9816884" y="191503"/>
                  </a:lnTo>
                  <a:lnTo>
                    <a:pt x="9822256" y="191503"/>
                  </a:lnTo>
                  <a:lnTo>
                    <a:pt x="9826358" y="188480"/>
                  </a:lnTo>
                  <a:lnTo>
                    <a:pt x="9828530" y="178219"/>
                  </a:lnTo>
                  <a:close/>
                </a:path>
                <a:path extrusionOk="0" h="284479" w="10314940">
                  <a:moveTo>
                    <a:pt x="10012629" y="89395"/>
                  </a:moveTo>
                  <a:lnTo>
                    <a:pt x="9968611" y="89395"/>
                  </a:lnTo>
                  <a:lnTo>
                    <a:pt x="9967849" y="100177"/>
                  </a:lnTo>
                  <a:lnTo>
                    <a:pt x="9970325" y="107340"/>
                  </a:lnTo>
                  <a:lnTo>
                    <a:pt x="9975253" y="111302"/>
                  </a:lnTo>
                  <a:lnTo>
                    <a:pt x="9981857" y="112522"/>
                  </a:lnTo>
                  <a:lnTo>
                    <a:pt x="9992525" y="110426"/>
                  </a:lnTo>
                  <a:lnTo>
                    <a:pt x="10002710" y="105029"/>
                  </a:lnTo>
                  <a:lnTo>
                    <a:pt x="10010165" y="97586"/>
                  </a:lnTo>
                  <a:lnTo>
                    <a:pt x="10012629" y="89395"/>
                  </a:lnTo>
                  <a:close/>
                </a:path>
                <a:path extrusionOk="0" h="284479" w="10314940">
                  <a:moveTo>
                    <a:pt x="10196805" y="178231"/>
                  </a:moveTo>
                  <a:lnTo>
                    <a:pt x="10194138" y="178892"/>
                  </a:lnTo>
                  <a:lnTo>
                    <a:pt x="10191051" y="179146"/>
                  </a:lnTo>
                  <a:lnTo>
                    <a:pt x="10182835" y="179146"/>
                  </a:lnTo>
                  <a:lnTo>
                    <a:pt x="10161168" y="177025"/>
                  </a:lnTo>
                  <a:lnTo>
                    <a:pt x="10156266" y="177025"/>
                  </a:lnTo>
                  <a:lnTo>
                    <a:pt x="10147338" y="177025"/>
                  </a:lnTo>
                  <a:lnTo>
                    <a:pt x="10140124" y="178777"/>
                  </a:lnTo>
                  <a:lnTo>
                    <a:pt x="10137800" y="185496"/>
                  </a:lnTo>
                  <a:lnTo>
                    <a:pt x="10142512" y="185483"/>
                  </a:lnTo>
                  <a:lnTo>
                    <a:pt x="10148379" y="187096"/>
                  </a:lnTo>
                  <a:lnTo>
                    <a:pt x="10161346" y="190347"/>
                  </a:lnTo>
                  <a:lnTo>
                    <a:pt x="10168458" y="191973"/>
                  </a:lnTo>
                  <a:lnTo>
                    <a:pt x="10175075" y="191973"/>
                  </a:lnTo>
                  <a:lnTo>
                    <a:pt x="10181742" y="191312"/>
                  </a:lnTo>
                  <a:lnTo>
                    <a:pt x="10187775" y="189077"/>
                  </a:lnTo>
                  <a:lnTo>
                    <a:pt x="10192893" y="184848"/>
                  </a:lnTo>
                  <a:lnTo>
                    <a:pt x="10196805" y="178231"/>
                  </a:lnTo>
                  <a:close/>
                </a:path>
                <a:path extrusionOk="0" h="284479" w="10314940">
                  <a:moveTo>
                    <a:pt x="10248367" y="37299"/>
                  </a:moveTo>
                  <a:lnTo>
                    <a:pt x="10243883" y="32575"/>
                  </a:lnTo>
                  <a:lnTo>
                    <a:pt x="10237330" y="30492"/>
                  </a:lnTo>
                  <a:lnTo>
                    <a:pt x="10230587" y="30492"/>
                  </a:lnTo>
                  <a:lnTo>
                    <a:pt x="10222357" y="31508"/>
                  </a:lnTo>
                  <a:lnTo>
                    <a:pt x="10214724" y="34378"/>
                  </a:lnTo>
                  <a:lnTo>
                    <a:pt x="10208438" y="38874"/>
                  </a:lnTo>
                  <a:lnTo>
                    <a:pt x="10204285" y="44792"/>
                  </a:lnTo>
                  <a:lnTo>
                    <a:pt x="10205695" y="44602"/>
                  </a:lnTo>
                  <a:lnTo>
                    <a:pt x="10208425" y="44526"/>
                  </a:lnTo>
                  <a:lnTo>
                    <a:pt x="10214356" y="44526"/>
                  </a:lnTo>
                  <a:lnTo>
                    <a:pt x="10219703" y="46088"/>
                  </a:lnTo>
                  <a:lnTo>
                    <a:pt x="10229228" y="49212"/>
                  </a:lnTo>
                  <a:lnTo>
                    <a:pt x="10233406" y="50774"/>
                  </a:lnTo>
                  <a:lnTo>
                    <a:pt x="10241966" y="50774"/>
                  </a:lnTo>
                  <a:lnTo>
                    <a:pt x="10245788" y="47713"/>
                  </a:lnTo>
                  <a:lnTo>
                    <a:pt x="10248367" y="37299"/>
                  </a:lnTo>
                  <a:close/>
                </a:path>
                <a:path extrusionOk="0" h="284479" w="10314940">
                  <a:moveTo>
                    <a:pt x="10314800" y="118884"/>
                  </a:moveTo>
                  <a:lnTo>
                    <a:pt x="10311219" y="115277"/>
                  </a:lnTo>
                  <a:lnTo>
                    <a:pt x="10304539" y="113360"/>
                  </a:lnTo>
                  <a:lnTo>
                    <a:pt x="10297439" y="113360"/>
                  </a:lnTo>
                  <a:lnTo>
                    <a:pt x="10287775" y="114566"/>
                  </a:lnTo>
                  <a:lnTo>
                    <a:pt x="10279050" y="118262"/>
                  </a:lnTo>
                  <a:lnTo>
                    <a:pt x="10272789" y="124574"/>
                  </a:lnTo>
                  <a:lnTo>
                    <a:pt x="10270465" y="133629"/>
                  </a:lnTo>
                  <a:lnTo>
                    <a:pt x="10276332" y="133629"/>
                  </a:lnTo>
                  <a:lnTo>
                    <a:pt x="10282593" y="133997"/>
                  </a:lnTo>
                  <a:lnTo>
                    <a:pt x="10288511" y="133997"/>
                  </a:lnTo>
                  <a:lnTo>
                    <a:pt x="10298341" y="133489"/>
                  </a:lnTo>
                  <a:lnTo>
                    <a:pt x="10306583" y="131368"/>
                  </a:lnTo>
                  <a:lnTo>
                    <a:pt x="10312362" y="126796"/>
                  </a:lnTo>
                  <a:lnTo>
                    <a:pt x="10314800" y="11888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45" name="Google Shape;4745;gefe2f4b35a_0_17"/>
            <p:cNvSpPr/>
            <p:nvPr/>
          </p:nvSpPr>
          <p:spPr>
            <a:xfrm>
              <a:off x="24739" y="5372074"/>
              <a:ext cx="10407015" cy="246379"/>
            </a:xfrm>
            <a:custGeom>
              <a:rect b="b" l="l" r="r" t="t"/>
              <a:pathLst>
                <a:path extrusionOk="0" h="246379" w="10407015">
                  <a:moveTo>
                    <a:pt x="20307" y="144703"/>
                  </a:moveTo>
                  <a:lnTo>
                    <a:pt x="19799" y="134988"/>
                  </a:lnTo>
                  <a:lnTo>
                    <a:pt x="18199" y="134810"/>
                  </a:lnTo>
                  <a:lnTo>
                    <a:pt x="16713" y="134721"/>
                  </a:lnTo>
                  <a:lnTo>
                    <a:pt x="15328" y="134721"/>
                  </a:lnTo>
                  <a:lnTo>
                    <a:pt x="3340" y="138379"/>
                  </a:lnTo>
                  <a:lnTo>
                    <a:pt x="0" y="146964"/>
                  </a:lnTo>
                  <a:lnTo>
                    <a:pt x="3581" y="156908"/>
                  </a:lnTo>
                  <a:lnTo>
                    <a:pt x="12344" y="164592"/>
                  </a:lnTo>
                  <a:lnTo>
                    <a:pt x="14935" y="157861"/>
                  </a:lnTo>
                  <a:lnTo>
                    <a:pt x="18135" y="151777"/>
                  </a:lnTo>
                  <a:lnTo>
                    <a:pt x="20307" y="144703"/>
                  </a:lnTo>
                  <a:close/>
                </a:path>
                <a:path extrusionOk="0" h="246379" w="10407015">
                  <a:moveTo>
                    <a:pt x="314464" y="186829"/>
                  </a:moveTo>
                  <a:lnTo>
                    <a:pt x="299808" y="186829"/>
                  </a:lnTo>
                  <a:lnTo>
                    <a:pt x="299808" y="201574"/>
                  </a:lnTo>
                  <a:lnTo>
                    <a:pt x="314464" y="201574"/>
                  </a:lnTo>
                  <a:lnTo>
                    <a:pt x="314464" y="186829"/>
                  </a:lnTo>
                  <a:close/>
                </a:path>
                <a:path extrusionOk="0" h="246379" w="10407015">
                  <a:moveTo>
                    <a:pt x="727125" y="164592"/>
                  </a:moveTo>
                  <a:lnTo>
                    <a:pt x="725436" y="164541"/>
                  </a:lnTo>
                  <a:lnTo>
                    <a:pt x="715606" y="167246"/>
                  </a:lnTo>
                  <a:lnTo>
                    <a:pt x="709447" y="173596"/>
                  </a:lnTo>
                  <a:lnTo>
                    <a:pt x="704265" y="181000"/>
                  </a:lnTo>
                  <a:lnTo>
                    <a:pt x="697420" y="186829"/>
                  </a:lnTo>
                  <a:lnTo>
                    <a:pt x="700062" y="187121"/>
                  </a:lnTo>
                  <a:lnTo>
                    <a:pt x="702589" y="187274"/>
                  </a:lnTo>
                  <a:lnTo>
                    <a:pt x="704977" y="187274"/>
                  </a:lnTo>
                  <a:lnTo>
                    <a:pt x="715022" y="186080"/>
                  </a:lnTo>
                  <a:lnTo>
                    <a:pt x="722388" y="182194"/>
                  </a:lnTo>
                  <a:lnTo>
                    <a:pt x="726592" y="175183"/>
                  </a:lnTo>
                  <a:lnTo>
                    <a:pt x="727125" y="164592"/>
                  </a:lnTo>
                  <a:close/>
                </a:path>
                <a:path extrusionOk="0" h="246379" w="10407015">
                  <a:moveTo>
                    <a:pt x="741781" y="112737"/>
                  </a:moveTo>
                  <a:lnTo>
                    <a:pt x="739178" y="113055"/>
                  </a:lnTo>
                  <a:lnTo>
                    <a:pt x="736727" y="113195"/>
                  </a:lnTo>
                  <a:lnTo>
                    <a:pt x="727697" y="113195"/>
                  </a:lnTo>
                  <a:lnTo>
                    <a:pt x="722185" y="112039"/>
                  </a:lnTo>
                  <a:lnTo>
                    <a:pt x="712749" y="109715"/>
                  </a:lnTo>
                  <a:lnTo>
                    <a:pt x="708812" y="108559"/>
                  </a:lnTo>
                  <a:lnTo>
                    <a:pt x="705231" y="108559"/>
                  </a:lnTo>
                  <a:lnTo>
                    <a:pt x="699922" y="108559"/>
                  </a:lnTo>
                  <a:lnTo>
                    <a:pt x="695401" y="111112"/>
                  </a:lnTo>
                  <a:lnTo>
                    <a:pt x="690270" y="119989"/>
                  </a:lnTo>
                  <a:lnTo>
                    <a:pt x="692543" y="119329"/>
                  </a:lnTo>
                  <a:lnTo>
                    <a:pt x="695236" y="119087"/>
                  </a:lnTo>
                  <a:lnTo>
                    <a:pt x="702487" y="119087"/>
                  </a:lnTo>
                  <a:lnTo>
                    <a:pt x="721982" y="121196"/>
                  </a:lnTo>
                  <a:lnTo>
                    <a:pt x="734288" y="121196"/>
                  </a:lnTo>
                  <a:lnTo>
                    <a:pt x="740498" y="119443"/>
                  </a:lnTo>
                  <a:lnTo>
                    <a:pt x="741781" y="112737"/>
                  </a:lnTo>
                  <a:close/>
                </a:path>
                <a:path extrusionOk="0" h="246379" w="10407015">
                  <a:moveTo>
                    <a:pt x="977277" y="58229"/>
                  </a:moveTo>
                  <a:lnTo>
                    <a:pt x="969937" y="53517"/>
                  </a:lnTo>
                  <a:lnTo>
                    <a:pt x="966812" y="59575"/>
                  </a:lnTo>
                  <a:lnTo>
                    <a:pt x="960843" y="62814"/>
                  </a:lnTo>
                  <a:lnTo>
                    <a:pt x="955751" y="66967"/>
                  </a:lnTo>
                  <a:lnTo>
                    <a:pt x="955243" y="75755"/>
                  </a:lnTo>
                  <a:lnTo>
                    <a:pt x="956919" y="76441"/>
                  </a:lnTo>
                  <a:lnTo>
                    <a:pt x="958608" y="76746"/>
                  </a:lnTo>
                  <a:lnTo>
                    <a:pt x="960297" y="76746"/>
                  </a:lnTo>
                  <a:lnTo>
                    <a:pt x="969886" y="73482"/>
                  </a:lnTo>
                  <a:lnTo>
                    <a:pt x="976414" y="66090"/>
                  </a:lnTo>
                  <a:lnTo>
                    <a:pt x="977277" y="58229"/>
                  </a:lnTo>
                  <a:close/>
                </a:path>
                <a:path extrusionOk="0" h="246379" w="10407015">
                  <a:moveTo>
                    <a:pt x="977404" y="223812"/>
                  </a:moveTo>
                  <a:lnTo>
                    <a:pt x="962774" y="223812"/>
                  </a:lnTo>
                  <a:lnTo>
                    <a:pt x="962774" y="238683"/>
                  </a:lnTo>
                  <a:lnTo>
                    <a:pt x="977404" y="238683"/>
                  </a:lnTo>
                  <a:lnTo>
                    <a:pt x="977404" y="223812"/>
                  </a:lnTo>
                  <a:close/>
                </a:path>
                <a:path extrusionOk="0" h="246379" w="10407015">
                  <a:moveTo>
                    <a:pt x="1065784" y="53517"/>
                  </a:moveTo>
                  <a:lnTo>
                    <a:pt x="1057541" y="50317"/>
                  </a:lnTo>
                  <a:lnTo>
                    <a:pt x="1049616" y="48399"/>
                  </a:lnTo>
                  <a:lnTo>
                    <a:pt x="1042149" y="48399"/>
                  </a:lnTo>
                  <a:lnTo>
                    <a:pt x="1034592" y="49110"/>
                  </a:lnTo>
                  <a:lnTo>
                    <a:pt x="1027404" y="51346"/>
                  </a:lnTo>
                  <a:lnTo>
                    <a:pt x="1020610" y="55257"/>
                  </a:lnTo>
                  <a:lnTo>
                    <a:pt x="1014272" y="60998"/>
                  </a:lnTo>
                  <a:lnTo>
                    <a:pt x="1030236" y="65443"/>
                  </a:lnTo>
                  <a:lnTo>
                    <a:pt x="1039164" y="67475"/>
                  </a:lnTo>
                  <a:lnTo>
                    <a:pt x="1047826" y="68313"/>
                  </a:lnTo>
                  <a:lnTo>
                    <a:pt x="1056805" y="68313"/>
                  </a:lnTo>
                  <a:lnTo>
                    <a:pt x="1064094" y="64871"/>
                  </a:lnTo>
                  <a:lnTo>
                    <a:pt x="1065784" y="53517"/>
                  </a:lnTo>
                  <a:close/>
                </a:path>
                <a:path extrusionOk="0" h="246379" w="10407015">
                  <a:moveTo>
                    <a:pt x="1194079" y="63449"/>
                  </a:moveTo>
                  <a:lnTo>
                    <a:pt x="1192123" y="59842"/>
                  </a:lnTo>
                  <a:lnTo>
                    <a:pt x="1188364" y="59842"/>
                  </a:lnTo>
                  <a:lnTo>
                    <a:pt x="1185405" y="59842"/>
                  </a:lnTo>
                  <a:lnTo>
                    <a:pt x="1181328" y="62064"/>
                  </a:lnTo>
                  <a:lnTo>
                    <a:pt x="1176235" y="68262"/>
                  </a:lnTo>
                  <a:lnTo>
                    <a:pt x="1181112" y="72644"/>
                  </a:lnTo>
                  <a:lnTo>
                    <a:pt x="1184935" y="74282"/>
                  </a:lnTo>
                  <a:lnTo>
                    <a:pt x="1191971" y="74282"/>
                  </a:lnTo>
                  <a:lnTo>
                    <a:pt x="1194015" y="70662"/>
                  </a:lnTo>
                  <a:lnTo>
                    <a:pt x="1194079" y="63449"/>
                  </a:lnTo>
                  <a:close/>
                </a:path>
                <a:path extrusionOk="0" h="246379" w="10407015">
                  <a:moveTo>
                    <a:pt x="1235240" y="164604"/>
                  </a:moveTo>
                  <a:lnTo>
                    <a:pt x="1233589" y="163906"/>
                  </a:lnTo>
                  <a:lnTo>
                    <a:pt x="1231900" y="163588"/>
                  </a:lnTo>
                  <a:lnTo>
                    <a:pt x="1230223" y="163588"/>
                  </a:lnTo>
                  <a:lnTo>
                    <a:pt x="1220711" y="166814"/>
                  </a:lnTo>
                  <a:lnTo>
                    <a:pt x="1214183" y="174129"/>
                  </a:lnTo>
                  <a:lnTo>
                    <a:pt x="1213256" y="181991"/>
                  </a:lnTo>
                  <a:lnTo>
                    <a:pt x="1220546" y="186842"/>
                  </a:lnTo>
                  <a:lnTo>
                    <a:pt x="1223657" y="180670"/>
                  </a:lnTo>
                  <a:lnTo>
                    <a:pt x="1229626" y="177444"/>
                  </a:lnTo>
                  <a:lnTo>
                    <a:pt x="1234719" y="173355"/>
                  </a:lnTo>
                  <a:lnTo>
                    <a:pt x="1235240" y="164604"/>
                  </a:lnTo>
                  <a:close/>
                </a:path>
                <a:path extrusionOk="0" h="246379" w="10407015">
                  <a:moveTo>
                    <a:pt x="1420533" y="121069"/>
                  </a:moveTo>
                  <a:lnTo>
                    <a:pt x="1411897" y="112737"/>
                  </a:lnTo>
                  <a:lnTo>
                    <a:pt x="1408125" y="122262"/>
                  </a:lnTo>
                  <a:lnTo>
                    <a:pt x="1400987" y="132930"/>
                  </a:lnTo>
                  <a:lnTo>
                    <a:pt x="1397520" y="142773"/>
                  </a:lnTo>
                  <a:lnTo>
                    <a:pt x="1404721" y="149834"/>
                  </a:lnTo>
                  <a:lnTo>
                    <a:pt x="1409839" y="141516"/>
                  </a:lnTo>
                  <a:lnTo>
                    <a:pt x="1417472" y="131292"/>
                  </a:lnTo>
                  <a:lnTo>
                    <a:pt x="1420533" y="121069"/>
                  </a:lnTo>
                  <a:close/>
                </a:path>
                <a:path extrusionOk="0" h="246379" w="10407015">
                  <a:moveTo>
                    <a:pt x="1513586" y="121412"/>
                  </a:moveTo>
                  <a:lnTo>
                    <a:pt x="1512836" y="114046"/>
                  </a:lnTo>
                  <a:lnTo>
                    <a:pt x="1507883" y="107886"/>
                  </a:lnTo>
                  <a:lnTo>
                    <a:pt x="1501127" y="105308"/>
                  </a:lnTo>
                  <a:lnTo>
                    <a:pt x="1497812" y="105308"/>
                  </a:lnTo>
                  <a:lnTo>
                    <a:pt x="1494713" y="107391"/>
                  </a:lnTo>
                  <a:lnTo>
                    <a:pt x="1493024" y="112750"/>
                  </a:lnTo>
                  <a:lnTo>
                    <a:pt x="1502816" y="112750"/>
                  </a:lnTo>
                  <a:lnTo>
                    <a:pt x="1499971" y="125768"/>
                  </a:lnTo>
                  <a:lnTo>
                    <a:pt x="1507718" y="127609"/>
                  </a:lnTo>
                  <a:lnTo>
                    <a:pt x="1513586" y="121412"/>
                  </a:lnTo>
                  <a:close/>
                </a:path>
                <a:path extrusionOk="0" h="246379" w="10407015">
                  <a:moveTo>
                    <a:pt x="1553146" y="171475"/>
                  </a:moveTo>
                  <a:lnTo>
                    <a:pt x="1552943" y="171475"/>
                  </a:lnTo>
                  <a:lnTo>
                    <a:pt x="1524698" y="173342"/>
                  </a:lnTo>
                  <a:lnTo>
                    <a:pt x="1525193" y="173342"/>
                  </a:lnTo>
                  <a:lnTo>
                    <a:pt x="1553146" y="171475"/>
                  </a:lnTo>
                  <a:close/>
                </a:path>
                <a:path extrusionOk="0" h="246379" w="10407015">
                  <a:moveTo>
                    <a:pt x="1574228" y="179336"/>
                  </a:moveTo>
                  <a:lnTo>
                    <a:pt x="1561896" y="181813"/>
                  </a:lnTo>
                  <a:lnTo>
                    <a:pt x="1551241" y="185889"/>
                  </a:lnTo>
                  <a:lnTo>
                    <a:pt x="1542859" y="192239"/>
                  </a:lnTo>
                  <a:lnTo>
                    <a:pt x="1537322" y="201587"/>
                  </a:lnTo>
                  <a:lnTo>
                    <a:pt x="1549679" y="199123"/>
                  </a:lnTo>
                  <a:lnTo>
                    <a:pt x="1560322" y="195046"/>
                  </a:lnTo>
                  <a:lnTo>
                    <a:pt x="1568704" y="188683"/>
                  </a:lnTo>
                  <a:lnTo>
                    <a:pt x="1574228" y="179336"/>
                  </a:lnTo>
                  <a:close/>
                </a:path>
                <a:path extrusionOk="0" h="246379" w="10407015">
                  <a:moveTo>
                    <a:pt x="1656245" y="183946"/>
                  </a:moveTo>
                  <a:lnTo>
                    <a:pt x="1647850" y="179336"/>
                  </a:lnTo>
                  <a:lnTo>
                    <a:pt x="1647101" y="183159"/>
                  </a:lnTo>
                  <a:lnTo>
                    <a:pt x="1645488" y="184556"/>
                  </a:lnTo>
                  <a:lnTo>
                    <a:pt x="1640497" y="184556"/>
                  </a:lnTo>
                  <a:lnTo>
                    <a:pt x="1632839" y="179336"/>
                  </a:lnTo>
                  <a:lnTo>
                    <a:pt x="1628482" y="191071"/>
                  </a:lnTo>
                  <a:lnTo>
                    <a:pt x="1633982" y="195072"/>
                  </a:lnTo>
                  <a:lnTo>
                    <a:pt x="1640801" y="195072"/>
                  </a:lnTo>
                  <a:lnTo>
                    <a:pt x="1649247" y="193332"/>
                  </a:lnTo>
                  <a:lnTo>
                    <a:pt x="1655546" y="189115"/>
                  </a:lnTo>
                  <a:lnTo>
                    <a:pt x="1656245" y="183946"/>
                  </a:lnTo>
                  <a:close/>
                </a:path>
                <a:path extrusionOk="0" h="246379" w="10407015">
                  <a:moveTo>
                    <a:pt x="1957324" y="89535"/>
                  </a:moveTo>
                  <a:lnTo>
                    <a:pt x="1949691" y="82892"/>
                  </a:lnTo>
                  <a:lnTo>
                    <a:pt x="1946668" y="90944"/>
                  </a:lnTo>
                  <a:lnTo>
                    <a:pt x="1940407" y="95783"/>
                  </a:lnTo>
                  <a:lnTo>
                    <a:pt x="1935111" y="101638"/>
                  </a:lnTo>
                  <a:lnTo>
                    <a:pt x="1934997" y="112737"/>
                  </a:lnTo>
                  <a:lnTo>
                    <a:pt x="1936978" y="113563"/>
                  </a:lnTo>
                  <a:lnTo>
                    <a:pt x="1938896" y="113944"/>
                  </a:lnTo>
                  <a:lnTo>
                    <a:pt x="1940725" y="113944"/>
                  </a:lnTo>
                  <a:lnTo>
                    <a:pt x="1950986" y="109689"/>
                  </a:lnTo>
                  <a:lnTo>
                    <a:pt x="1957133" y="99999"/>
                  </a:lnTo>
                  <a:lnTo>
                    <a:pt x="1957324" y="89535"/>
                  </a:lnTo>
                  <a:close/>
                </a:path>
                <a:path extrusionOk="0" h="246379" w="10407015">
                  <a:moveTo>
                    <a:pt x="2214956" y="223824"/>
                  </a:moveTo>
                  <a:lnTo>
                    <a:pt x="2211120" y="223253"/>
                  </a:lnTo>
                  <a:lnTo>
                    <a:pt x="2207590" y="222973"/>
                  </a:lnTo>
                  <a:lnTo>
                    <a:pt x="2204351" y="222973"/>
                  </a:lnTo>
                  <a:lnTo>
                    <a:pt x="2191867" y="224650"/>
                  </a:lnTo>
                  <a:lnTo>
                    <a:pt x="2182431" y="229387"/>
                  </a:lnTo>
                  <a:lnTo>
                    <a:pt x="2175548" y="236753"/>
                  </a:lnTo>
                  <a:lnTo>
                    <a:pt x="2170671" y="246291"/>
                  </a:lnTo>
                  <a:lnTo>
                    <a:pt x="2171725" y="246303"/>
                  </a:lnTo>
                  <a:lnTo>
                    <a:pt x="2186813" y="244932"/>
                  </a:lnTo>
                  <a:lnTo>
                    <a:pt x="2199119" y="240753"/>
                  </a:lnTo>
                  <a:lnTo>
                    <a:pt x="2208542" y="233743"/>
                  </a:lnTo>
                  <a:lnTo>
                    <a:pt x="2214956" y="223824"/>
                  </a:lnTo>
                  <a:close/>
                </a:path>
                <a:path extrusionOk="0" h="246379" w="10407015">
                  <a:moveTo>
                    <a:pt x="2473833" y="207403"/>
                  </a:moveTo>
                  <a:lnTo>
                    <a:pt x="2472791" y="201587"/>
                  </a:lnTo>
                  <a:lnTo>
                    <a:pt x="2469985" y="201701"/>
                  </a:lnTo>
                  <a:lnTo>
                    <a:pt x="2468626" y="201701"/>
                  </a:lnTo>
                  <a:lnTo>
                    <a:pt x="2460853" y="201231"/>
                  </a:lnTo>
                  <a:lnTo>
                    <a:pt x="2453983" y="199821"/>
                  </a:lnTo>
                  <a:lnTo>
                    <a:pt x="2448064" y="197446"/>
                  </a:lnTo>
                  <a:lnTo>
                    <a:pt x="2443149" y="194094"/>
                  </a:lnTo>
                  <a:lnTo>
                    <a:pt x="2441257" y="201561"/>
                  </a:lnTo>
                  <a:lnTo>
                    <a:pt x="2444089" y="206717"/>
                  </a:lnTo>
                  <a:lnTo>
                    <a:pt x="2450033" y="209727"/>
                  </a:lnTo>
                  <a:lnTo>
                    <a:pt x="2457488" y="210693"/>
                  </a:lnTo>
                  <a:lnTo>
                    <a:pt x="2465743" y="210693"/>
                  </a:lnTo>
                  <a:lnTo>
                    <a:pt x="2473833" y="207403"/>
                  </a:lnTo>
                  <a:close/>
                </a:path>
                <a:path extrusionOk="0" h="246379" w="10407015">
                  <a:moveTo>
                    <a:pt x="2647277" y="232549"/>
                  </a:moveTo>
                  <a:lnTo>
                    <a:pt x="2643543" y="227558"/>
                  </a:lnTo>
                  <a:lnTo>
                    <a:pt x="2634818" y="223824"/>
                  </a:lnTo>
                  <a:lnTo>
                    <a:pt x="2634196" y="233387"/>
                  </a:lnTo>
                  <a:lnTo>
                    <a:pt x="2625318" y="234073"/>
                  </a:lnTo>
                  <a:lnTo>
                    <a:pt x="2627338" y="246291"/>
                  </a:lnTo>
                  <a:lnTo>
                    <a:pt x="2642285" y="246291"/>
                  </a:lnTo>
                  <a:lnTo>
                    <a:pt x="2646654" y="238785"/>
                  </a:lnTo>
                  <a:lnTo>
                    <a:pt x="2647277" y="232549"/>
                  </a:lnTo>
                  <a:close/>
                </a:path>
                <a:path extrusionOk="0" h="246379" w="10407015">
                  <a:moveTo>
                    <a:pt x="2708427" y="75742"/>
                  </a:moveTo>
                  <a:lnTo>
                    <a:pt x="2703144" y="71882"/>
                  </a:lnTo>
                  <a:lnTo>
                    <a:pt x="2698712" y="70421"/>
                  </a:lnTo>
                  <a:lnTo>
                    <a:pt x="2695206" y="70421"/>
                  </a:lnTo>
                  <a:lnTo>
                    <a:pt x="2689796" y="70421"/>
                  </a:lnTo>
                  <a:lnTo>
                    <a:pt x="2686596" y="73914"/>
                  </a:lnTo>
                  <a:lnTo>
                    <a:pt x="2685224" y="80873"/>
                  </a:lnTo>
                  <a:lnTo>
                    <a:pt x="2687040" y="84353"/>
                  </a:lnTo>
                  <a:lnTo>
                    <a:pt x="2695384" y="84353"/>
                  </a:lnTo>
                  <a:lnTo>
                    <a:pt x="2700921" y="82092"/>
                  </a:lnTo>
                  <a:lnTo>
                    <a:pt x="2708427" y="75742"/>
                  </a:lnTo>
                  <a:close/>
                </a:path>
                <a:path extrusionOk="0" h="246379" w="10407015">
                  <a:moveTo>
                    <a:pt x="2936900" y="127609"/>
                  </a:moveTo>
                  <a:lnTo>
                    <a:pt x="2929902" y="123532"/>
                  </a:lnTo>
                  <a:lnTo>
                    <a:pt x="2924975" y="122008"/>
                  </a:lnTo>
                  <a:lnTo>
                    <a:pt x="2921711" y="122008"/>
                  </a:lnTo>
                  <a:lnTo>
                    <a:pt x="2916936" y="122008"/>
                  </a:lnTo>
                  <a:lnTo>
                    <a:pt x="2915716" y="125260"/>
                  </a:lnTo>
                  <a:lnTo>
                    <a:pt x="2917837" y="131749"/>
                  </a:lnTo>
                  <a:lnTo>
                    <a:pt x="2921177" y="134988"/>
                  </a:lnTo>
                  <a:lnTo>
                    <a:pt x="2928912" y="134988"/>
                  </a:lnTo>
                  <a:lnTo>
                    <a:pt x="2932900" y="133032"/>
                  </a:lnTo>
                  <a:lnTo>
                    <a:pt x="2936900" y="127609"/>
                  </a:lnTo>
                  <a:close/>
                </a:path>
                <a:path extrusionOk="0" h="246379" w="10407015">
                  <a:moveTo>
                    <a:pt x="3173031" y="208381"/>
                  </a:moveTo>
                  <a:lnTo>
                    <a:pt x="3172536" y="201587"/>
                  </a:lnTo>
                  <a:lnTo>
                    <a:pt x="3170923" y="202209"/>
                  </a:lnTo>
                  <a:lnTo>
                    <a:pt x="3168904" y="202438"/>
                  </a:lnTo>
                  <a:lnTo>
                    <a:pt x="3163506" y="202438"/>
                  </a:lnTo>
                  <a:lnTo>
                    <a:pt x="3149066" y="200647"/>
                  </a:lnTo>
                  <a:lnTo>
                    <a:pt x="3145891" y="200647"/>
                  </a:lnTo>
                  <a:lnTo>
                    <a:pt x="3139656" y="200647"/>
                  </a:lnTo>
                  <a:lnTo>
                    <a:pt x="3135122" y="202361"/>
                  </a:lnTo>
                  <a:lnTo>
                    <a:pt x="3135719" y="209194"/>
                  </a:lnTo>
                  <a:lnTo>
                    <a:pt x="3137370" y="208546"/>
                  </a:lnTo>
                  <a:lnTo>
                    <a:pt x="3139427" y="208318"/>
                  </a:lnTo>
                  <a:lnTo>
                    <a:pt x="3144875" y="208318"/>
                  </a:lnTo>
                  <a:lnTo>
                    <a:pt x="3159214" y="210096"/>
                  </a:lnTo>
                  <a:lnTo>
                    <a:pt x="3168535" y="210096"/>
                  </a:lnTo>
                  <a:lnTo>
                    <a:pt x="3173031" y="208381"/>
                  </a:lnTo>
                  <a:close/>
                </a:path>
                <a:path extrusionOk="0" h="246379" w="10407015">
                  <a:moveTo>
                    <a:pt x="3227565" y="63550"/>
                  </a:moveTo>
                  <a:lnTo>
                    <a:pt x="3226397" y="55600"/>
                  </a:lnTo>
                  <a:lnTo>
                    <a:pt x="3223361" y="52006"/>
                  </a:lnTo>
                  <a:lnTo>
                    <a:pt x="3221634" y="52006"/>
                  </a:lnTo>
                  <a:lnTo>
                    <a:pt x="3219373" y="54470"/>
                  </a:lnTo>
                  <a:lnTo>
                    <a:pt x="3214865" y="65151"/>
                  </a:lnTo>
                  <a:lnTo>
                    <a:pt x="3219500" y="75768"/>
                  </a:lnTo>
                  <a:lnTo>
                    <a:pt x="3224072" y="75742"/>
                  </a:lnTo>
                  <a:lnTo>
                    <a:pt x="3226803" y="71678"/>
                  </a:lnTo>
                  <a:lnTo>
                    <a:pt x="3227565" y="63550"/>
                  </a:lnTo>
                  <a:close/>
                </a:path>
                <a:path extrusionOk="0" h="246379" w="10407015">
                  <a:moveTo>
                    <a:pt x="3328276" y="118643"/>
                  </a:moveTo>
                  <a:lnTo>
                    <a:pt x="3327108" y="112737"/>
                  </a:lnTo>
                  <a:lnTo>
                    <a:pt x="3318764" y="112217"/>
                  </a:lnTo>
                  <a:lnTo>
                    <a:pt x="3317252" y="104965"/>
                  </a:lnTo>
                  <a:lnTo>
                    <a:pt x="3308400" y="104965"/>
                  </a:lnTo>
                  <a:lnTo>
                    <a:pt x="3307423" y="104965"/>
                  </a:lnTo>
                  <a:lnTo>
                    <a:pt x="3306368" y="105054"/>
                  </a:lnTo>
                  <a:lnTo>
                    <a:pt x="3305200" y="105244"/>
                  </a:lnTo>
                  <a:lnTo>
                    <a:pt x="3302952" y="112268"/>
                  </a:lnTo>
                  <a:lnTo>
                    <a:pt x="3305175" y="117360"/>
                  </a:lnTo>
                  <a:lnTo>
                    <a:pt x="3310267" y="120446"/>
                  </a:lnTo>
                  <a:lnTo>
                    <a:pt x="3316592" y="121488"/>
                  </a:lnTo>
                  <a:lnTo>
                    <a:pt x="3322688" y="121488"/>
                  </a:lnTo>
                  <a:lnTo>
                    <a:pt x="3328276" y="118643"/>
                  </a:lnTo>
                  <a:close/>
                </a:path>
                <a:path extrusionOk="0" h="246379" w="10407015">
                  <a:moveTo>
                    <a:pt x="3452545" y="119989"/>
                  </a:moveTo>
                  <a:lnTo>
                    <a:pt x="3450361" y="119532"/>
                  </a:lnTo>
                  <a:lnTo>
                    <a:pt x="3448202" y="119329"/>
                  </a:lnTo>
                  <a:lnTo>
                    <a:pt x="3446081" y="119329"/>
                  </a:lnTo>
                  <a:lnTo>
                    <a:pt x="3430282" y="123355"/>
                  </a:lnTo>
                  <a:lnTo>
                    <a:pt x="3420084" y="132600"/>
                  </a:lnTo>
                  <a:lnTo>
                    <a:pt x="3418954" y="142849"/>
                  </a:lnTo>
                  <a:lnTo>
                    <a:pt x="3430333" y="149834"/>
                  </a:lnTo>
                  <a:lnTo>
                    <a:pt x="3430562" y="137198"/>
                  </a:lnTo>
                  <a:lnTo>
                    <a:pt x="3437763" y="131457"/>
                  </a:lnTo>
                  <a:lnTo>
                    <a:pt x="3446805" y="127444"/>
                  </a:lnTo>
                  <a:lnTo>
                    <a:pt x="3452545" y="119989"/>
                  </a:lnTo>
                  <a:close/>
                </a:path>
                <a:path extrusionOk="0" h="246379" w="10407015">
                  <a:moveTo>
                    <a:pt x="3461080" y="200164"/>
                  </a:moveTo>
                  <a:lnTo>
                    <a:pt x="3459759" y="194094"/>
                  </a:lnTo>
                  <a:lnTo>
                    <a:pt x="3451161" y="193776"/>
                  </a:lnTo>
                  <a:lnTo>
                    <a:pt x="3449840" y="186550"/>
                  </a:lnTo>
                  <a:lnTo>
                    <a:pt x="3440861" y="186550"/>
                  </a:lnTo>
                  <a:lnTo>
                    <a:pt x="3439871" y="186550"/>
                  </a:lnTo>
                  <a:lnTo>
                    <a:pt x="3438791" y="186639"/>
                  </a:lnTo>
                  <a:lnTo>
                    <a:pt x="3437598" y="186829"/>
                  </a:lnTo>
                  <a:lnTo>
                    <a:pt x="3435337" y="193840"/>
                  </a:lnTo>
                  <a:lnTo>
                    <a:pt x="3437623" y="198932"/>
                  </a:lnTo>
                  <a:lnTo>
                    <a:pt x="3442779" y="202031"/>
                  </a:lnTo>
                  <a:lnTo>
                    <a:pt x="3449193" y="203073"/>
                  </a:lnTo>
                  <a:lnTo>
                    <a:pt x="3455403" y="203073"/>
                  </a:lnTo>
                  <a:lnTo>
                    <a:pt x="3461080" y="200164"/>
                  </a:lnTo>
                  <a:close/>
                </a:path>
                <a:path extrusionOk="0" h="246379" w="10407015">
                  <a:moveTo>
                    <a:pt x="3577691" y="31280"/>
                  </a:moveTo>
                  <a:lnTo>
                    <a:pt x="3573767" y="30988"/>
                  </a:lnTo>
                  <a:lnTo>
                    <a:pt x="3569893" y="30784"/>
                  </a:lnTo>
                  <a:lnTo>
                    <a:pt x="3566223" y="30784"/>
                  </a:lnTo>
                  <a:lnTo>
                    <a:pt x="3555149" y="31686"/>
                  </a:lnTo>
                  <a:lnTo>
                    <a:pt x="3546525" y="35090"/>
                  </a:lnTo>
                  <a:lnTo>
                    <a:pt x="3541407" y="42024"/>
                  </a:lnTo>
                  <a:lnTo>
                    <a:pt x="3540861" y="53517"/>
                  </a:lnTo>
                  <a:lnTo>
                    <a:pt x="3553041" y="50977"/>
                  </a:lnTo>
                  <a:lnTo>
                    <a:pt x="3563696" y="46888"/>
                  </a:lnTo>
                  <a:lnTo>
                    <a:pt x="3572141" y="40551"/>
                  </a:lnTo>
                  <a:lnTo>
                    <a:pt x="3577691" y="31280"/>
                  </a:lnTo>
                  <a:close/>
                </a:path>
                <a:path extrusionOk="0" h="246379" w="10407015">
                  <a:moveTo>
                    <a:pt x="3628720" y="70434"/>
                  </a:moveTo>
                  <a:lnTo>
                    <a:pt x="3626993" y="67106"/>
                  </a:lnTo>
                  <a:lnTo>
                    <a:pt x="3621494" y="67106"/>
                  </a:lnTo>
                  <a:lnTo>
                    <a:pt x="3616960" y="67106"/>
                  </a:lnTo>
                  <a:lnTo>
                    <a:pt x="3609886" y="69367"/>
                  </a:lnTo>
                  <a:lnTo>
                    <a:pt x="3599840" y="75755"/>
                  </a:lnTo>
                  <a:lnTo>
                    <a:pt x="3605669" y="79146"/>
                  </a:lnTo>
                  <a:lnTo>
                    <a:pt x="3610762" y="80441"/>
                  </a:lnTo>
                  <a:lnTo>
                    <a:pt x="3621684" y="80441"/>
                  </a:lnTo>
                  <a:lnTo>
                    <a:pt x="3626066" y="77114"/>
                  </a:lnTo>
                  <a:lnTo>
                    <a:pt x="3628720" y="70434"/>
                  </a:lnTo>
                  <a:close/>
                </a:path>
                <a:path extrusionOk="0" h="246379" w="10407015">
                  <a:moveTo>
                    <a:pt x="3670350" y="143103"/>
                  </a:moveTo>
                  <a:lnTo>
                    <a:pt x="3669055" y="138353"/>
                  </a:lnTo>
                  <a:lnTo>
                    <a:pt x="3664039" y="135534"/>
                  </a:lnTo>
                  <a:lnTo>
                    <a:pt x="3657168" y="134607"/>
                  </a:lnTo>
                  <a:lnTo>
                    <a:pt x="3650094" y="134607"/>
                  </a:lnTo>
                  <a:lnTo>
                    <a:pt x="3643007" y="137261"/>
                  </a:lnTo>
                  <a:lnTo>
                    <a:pt x="3643833" y="142354"/>
                  </a:lnTo>
                  <a:lnTo>
                    <a:pt x="3644100" y="142290"/>
                  </a:lnTo>
                  <a:lnTo>
                    <a:pt x="3649027" y="143090"/>
                  </a:lnTo>
                  <a:lnTo>
                    <a:pt x="3657079" y="145059"/>
                  </a:lnTo>
                  <a:lnTo>
                    <a:pt x="3664140" y="147523"/>
                  </a:lnTo>
                  <a:lnTo>
                    <a:pt x="3666071" y="149834"/>
                  </a:lnTo>
                  <a:lnTo>
                    <a:pt x="3670350" y="143103"/>
                  </a:lnTo>
                  <a:close/>
                </a:path>
                <a:path extrusionOk="0" h="246379" w="10407015">
                  <a:moveTo>
                    <a:pt x="4282605" y="217754"/>
                  </a:moveTo>
                  <a:lnTo>
                    <a:pt x="4278795" y="212852"/>
                  </a:lnTo>
                  <a:lnTo>
                    <a:pt x="4270006" y="209194"/>
                  </a:lnTo>
                  <a:lnTo>
                    <a:pt x="4269714" y="218300"/>
                  </a:lnTo>
                  <a:lnTo>
                    <a:pt x="4260507" y="219214"/>
                  </a:lnTo>
                  <a:lnTo>
                    <a:pt x="4262742" y="231089"/>
                  </a:lnTo>
                  <a:lnTo>
                    <a:pt x="4277499" y="231089"/>
                  </a:lnTo>
                  <a:lnTo>
                    <a:pt x="4281983" y="223850"/>
                  </a:lnTo>
                  <a:lnTo>
                    <a:pt x="4282605" y="217754"/>
                  </a:lnTo>
                  <a:close/>
                </a:path>
                <a:path extrusionOk="0" h="246379" w="10407015">
                  <a:moveTo>
                    <a:pt x="4410126" y="31267"/>
                  </a:moveTo>
                  <a:lnTo>
                    <a:pt x="4407166" y="30886"/>
                  </a:lnTo>
                  <a:lnTo>
                    <a:pt x="4404411" y="30683"/>
                  </a:lnTo>
                  <a:lnTo>
                    <a:pt x="4401845" y="30683"/>
                  </a:lnTo>
                  <a:lnTo>
                    <a:pt x="4393628" y="31559"/>
                  </a:lnTo>
                  <a:lnTo>
                    <a:pt x="4387240" y="34264"/>
                  </a:lnTo>
                  <a:lnTo>
                    <a:pt x="4382808" y="39001"/>
                  </a:lnTo>
                  <a:lnTo>
                    <a:pt x="4380458" y="45910"/>
                  </a:lnTo>
                  <a:lnTo>
                    <a:pt x="4383506" y="46342"/>
                  </a:lnTo>
                  <a:lnTo>
                    <a:pt x="4386351" y="46558"/>
                  </a:lnTo>
                  <a:lnTo>
                    <a:pt x="4388993" y="46558"/>
                  </a:lnTo>
                  <a:lnTo>
                    <a:pt x="4397210" y="45669"/>
                  </a:lnTo>
                  <a:lnTo>
                    <a:pt x="4403585" y="42887"/>
                  </a:lnTo>
                  <a:lnTo>
                    <a:pt x="4407941" y="38138"/>
                  </a:lnTo>
                  <a:lnTo>
                    <a:pt x="4410126" y="31267"/>
                  </a:lnTo>
                  <a:close/>
                </a:path>
                <a:path extrusionOk="0" h="246379" w="10407015">
                  <a:moveTo>
                    <a:pt x="4455477" y="80429"/>
                  </a:moveTo>
                  <a:lnTo>
                    <a:pt x="4452277" y="73977"/>
                  </a:lnTo>
                  <a:lnTo>
                    <a:pt x="4445851" y="73977"/>
                  </a:lnTo>
                  <a:lnTo>
                    <a:pt x="4443996" y="73977"/>
                  </a:lnTo>
                  <a:lnTo>
                    <a:pt x="4441876" y="74510"/>
                  </a:lnTo>
                  <a:lnTo>
                    <a:pt x="4439488" y="75742"/>
                  </a:lnTo>
                  <a:lnTo>
                    <a:pt x="4439488" y="98094"/>
                  </a:lnTo>
                  <a:lnTo>
                    <a:pt x="4441812" y="99250"/>
                  </a:lnTo>
                  <a:lnTo>
                    <a:pt x="4443882" y="99758"/>
                  </a:lnTo>
                  <a:lnTo>
                    <a:pt x="4452175" y="99758"/>
                  </a:lnTo>
                  <a:lnTo>
                    <a:pt x="4455426" y="93319"/>
                  </a:lnTo>
                  <a:lnTo>
                    <a:pt x="4455477" y="80429"/>
                  </a:lnTo>
                  <a:close/>
                </a:path>
                <a:path extrusionOk="0" h="246379" w="10407015">
                  <a:moveTo>
                    <a:pt x="4542472" y="68249"/>
                  </a:moveTo>
                  <a:lnTo>
                    <a:pt x="4520616" y="68249"/>
                  </a:lnTo>
                  <a:lnTo>
                    <a:pt x="4520616" y="82880"/>
                  </a:lnTo>
                  <a:lnTo>
                    <a:pt x="4542472" y="82880"/>
                  </a:lnTo>
                  <a:lnTo>
                    <a:pt x="4542472" y="68249"/>
                  </a:lnTo>
                  <a:close/>
                </a:path>
                <a:path extrusionOk="0" h="246379" w="10407015">
                  <a:moveTo>
                    <a:pt x="4573778" y="9499"/>
                  </a:moveTo>
                  <a:lnTo>
                    <a:pt x="4570882" y="1574"/>
                  </a:lnTo>
                  <a:lnTo>
                    <a:pt x="4565637" y="1574"/>
                  </a:lnTo>
                  <a:lnTo>
                    <a:pt x="4564989" y="1600"/>
                  </a:lnTo>
                  <a:lnTo>
                    <a:pt x="4564659" y="1663"/>
                  </a:lnTo>
                  <a:lnTo>
                    <a:pt x="4562119" y="8293"/>
                  </a:lnTo>
                  <a:lnTo>
                    <a:pt x="4558995" y="14389"/>
                  </a:lnTo>
                  <a:lnTo>
                    <a:pt x="4556887" y="21513"/>
                  </a:lnTo>
                  <a:lnTo>
                    <a:pt x="4557420" y="31267"/>
                  </a:lnTo>
                  <a:lnTo>
                    <a:pt x="4559859" y="32677"/>
                  </a:lnTo>
                  <a:lnTo>
                    <a:pt x="4562005" y="33286"/>
                  </a:lnTo>
                  <a:lnTo>
                    <a:pt x="4570539" y="33286"/>
                  </a:lnTo>
                  <a:lnTo>
                    <a:pt x="4573613" y="25361"/>
                  </a:lnTo>
                  <a:lnTo>
                    <a:pt x="4573778" y="9499"/>
                  </a:lnTo>
                  <a:close/>
                </a:path>
                <a:path extrusionOk="0" h="246379" w="10407015">
                  <a:moveTo>
                    <a:pt x="4635449" y="73939"/>
                  </a:moveTo>
                  <a:lnTo>
                    <a:pt x="4631106" y="60998"/>
                  </a:lnTo>
                  <a:lnTo>
                    <a:pt x="4628134" y="60591"/>
                  </a:lnTo>
                  <a:lnTo>
                    <a:pt x="4625365" y="60388"/>
                  </a:lnTo>
                  <a:lnTo>
                    <a:pt x="4622787" y="60388"/>
                  </a:lnTo>
                  <a:lnTo>
                    <a:pt x="4614583" y="61277"/>
                  </a:lnTo>
                  <a:lnTo>
                    <a:pt x="4608207" y="64046"/>
                  </a:lnTo>
                  <a:lnTo>
                    <a:pt x="4603801" y="68821"/>
                  </a:lnTo>
                  <a:lnTo>
                    <a:pt x="4601464" y="75755"/>
                  </a:lnTo>
                  <a:lnTo>
                    <a:pt x="4602696" y="75590"/>
                  </a:lnTo>
                  <a:lnTo>
                    <a:pt x="4607839" y="75526"/>
                  </a:lnTo>
                  <a:lnTo>
                    <a:pt x="4618202" y="76263"/>
                  </a:lnTo>
                  <a:lnTo>
                    <a:pt x="4629175" y="76263"/>
                  </a:lnTo>
                  <a:lnTo>
                    <a:pt x="4635449" y="73939"/>
                  </a:lnTo>
                  <a:close/>
                </a:path>
                <a:path extrusionOk="0" h="246379" w="10407015">
                  <a:moveTo>
                    <a:pt x="4657369" y="21310"/>
                  </a:moveTo>
                  <a:lnTo>
                    <a:pt x="4656861" y="14351"/>
                  </a:lnTo>
                  <a:lnTo>
                    <a:pt x="4645774" y="8915"/>
                  </a:lnTo>
                  <a:lnTo>
                    <a:pt x="4646396" y="19215"/>
                  </a:lnTo>
                  <a:lnTo>
                    <a:pt x="4644999" y="31445"/>
                  </a:lnTo>
                  <a:lnTo>
                    <a:pt x="4645507" y="41668"/>
                  </a:lnTo>
                  <a:lnTo>
                    <a:pt x="4651845" y="45961"/>
                  </a:lnTo>
                  <a:lnTo>
                    <a:pt x="4652950" y="45910"/>
                  </a:lnTo>
                  <a:lnTo>
                    <a:pt x="4653864" y="31330"/>
                  </a:lnTo>
                  <a:lnTo>
                    <a:pt x="4657369" y="21310"/>
                  </a:lnTo>
                  <a:close/>
                </a:path>
                <a:path extrusionOk="0" h="246379" w="10407015">
                  <a:moveTo>
                    <a:pt x="4704766" y="31267"/>
                  </a:moveTo>
                  <a:lnTo>
                    <a:pt x="4694313" y="33667"/>
                  </a:lnTo>
                  <a:lnTo>
                    <a:pt x="4683760" y="35953"/>
                  </a:lnTo>
                  <a:lnTo>
                    <a:pt x="4674514" y="39560"/>
                  </a:lnTo>
                  <a:lnTo>
                    <a:pt x="4667948" y="45910"/>
                  </a:lnTo>
                  <a:lnTo>
                    <a:pt x="4675898" y="46367"/>
                  </a:lnTo>
                  <a:lnTo>
                    <a:pt x="4679658" y="46367"/>
                  </a:lnTo>
                  <a:lnTo>
                    <a:pt x="4689068" y="45770"/>
                  </a:lnTo>
                  <a:lnTo>
                    <a:pt x="4696866" y="43510"/>
                  </a:lnTo>
                  <a:lnTo>
                    <a:pt x="4702327" y="38900"/>
                  </a:lnTo>
                  <a:lnTo>
                    <a:pt x="4704766" y="31267"/>
                  </a:lnTo>
                  <a:close/>
                </a:path>
                <a:path extrusionOk="0" h="246379" w="10407015">
                  <a:moveTo>
                    <a:pt x="4741646" y="37833"/>
                  </a:moveTo>
                  <a:lnTo>
                    <a:pt x="4734115" y="31267"/>
                  </a:lnTo>
                  <a:lnTo>
                    <a:pt x="4731067" y="39243"/>
                  </a:lnTo>
                  <a:lnTo>
                    <a:pt x="4724755" y="44018"/>
                  </a:lnTo>
                  <a:lnTo>
                    <a:pt x="4719459" y="49860"/>
                  </a:lnTo>
                  <a:lnTo>
                    <a:pt x="4719485" y="60998"/>
                  </a:lnTo>
                  <a:lnTo>
                    <a:pt x="4721441" y="61798"/>
                  </a:lnTo>
                  <a:lnTo>
                    <a:pt x="4723333" y="62166"/>
                  </a:lnTo>
                  <a:lnTo>
                    <a:pt x="4725149" y="62166"/>
                  </a:lnTo>
                  <a:lnTo>
                    <a:pt x="4735347" y="57924"/>
                  </a:lnTo>
                  <a:lnTo>
                    <a:pt x="4741443" y="48272"/>
                  </a:lnTo>
                  <a:lnTo>
                    <a:pt x="4741646" y="37833"/>
                  </a:lnTo>
                  <a:close/>
                </a:path>
                <a:path extrusionOk="0" h="246379" w="10407015">
                  <a:moveTo>
                    <a:pt x="4910772" y="16408"/>
                  </a:moveTo>
                  <a:lnTo>
                    <a:pt x="4896104" y="16408"/>
                  </a:lnTo>
                  <a:lnTo>
                    <a:pt x="4896370" y="23888"/>
                  </a:lnTo>
                  <a:lnTo>
                    <a:pt x="4890033" y="25158"/>
                  </a:lnTo>
                  <a:lnTo>
                    <a:pt x="4888928" y="31267"/>
                  </a:lnTo>
                  <a:lnTo>
                    <a:pt x="4897666" y="30899"/>
                  </a:lnTo>
                  <a:lnTo>
                    <a:pt x="4905464" y="29552"/>
                  </a:lnTo>
                  <a:lnTo>
                    <a:pt x="4910442" y="25349"/>
                  </a:lnTo>
                  <a:lnTo>
                    <a:pt x="4910772" y="16408"/>
                  </a:lnTo>
                  <a:close/>
                </a:path>
                <a:path extrusionOk="0" h="246379" w="10407015">
                  <a:moveTo>
                    <a:pt x="4955133" y="179349"/>
                  </a:moveTo>
                  <a:lnTo>
                    <a:pt x="4952619" y="176796"/>
                  </a:lnTo>
                  <a:lnTo>
                    <a:pt x="4947234" y="175653"/>
                  </a:lnTo>
                  <a:lnTo>
                    <a:pt x="4940782" y="175653"/>
                  </a:lnTo>
                  <a:lnTo>
                    <a:pt x="4930635" y="176453"/>
                  </a:lnTo>
                  <a:lnTo>
                    <a:pt x="4920183" y="178714"/>
                  </a:lnTo>
                  <a:lnTo>
                    <a:pt x="4910747" y="182245"/>
                  </a:lnTo>
                  <a:lnTo>
                    <a:pt x="4903597" y="186842"/>
                  </a:lnTo>
                  <a:lnTo>
                    <a:pt x="4908613" y="191858"/>
                  </a:lnTo>
                  <a:lnTo>
                    <a:pt x="4916792" y="194183"/>
                  </a:lnTo>
                  <a:lnTo>
                    <a:pt x="4925225" y="194183"/>
                  </a:lnTo>
                  <a:lnTo>
                    <a:pt x="4934801" y="193192"/>
                  </a:lnTo>
                  <a:lnTo>
                    <a:pt x="4943614" y="190309"/>
                  </a:lnTo>
                  <a:lnTo>
                    <a:pt x="4950714" y="185648"/>
                  </a:lnTo>
                  <a:lnTo>
                    <a:pt x="4955133" y="179349"/>
                  </a:lnTo>
                  <a:close/>
                </a:path>
                <a:path extrusionOk="0" h="246379" w="10407015">
                  <a:moveTo>
                    <a:pt x="4995748" y="169722"/>
                  </a:moveTo>
                  <a:lnTo>
                    <a:pt x="4984432" y="156984"/>
                  </a:lnTo>
                  <a:lnTo>
                    <a:pt x="4979086" y="168363"/>
                  </a:lnTo>
                  <a:lnTo>
                    <a:pt x="4967948" y="190474"/>
                  </a:lnTo>
                  <a:lnTo>
                    <a:pt x="4962626" y="201587"/>
                  </a:lnTo>
                  <a:lnTo>
                    <a:pt x="4980419" y="195465"/>
                  </a:lnTo>
                  <a:lnTo>
                    <a:pt x="4992929" y="183692"/>
                  </a:lnTo>
                  <a:lnTo>
                    <a:pt x="4995748" y="169722"/>
                  </a:lnTo>
                  <a:close/>
                </a:path>
                <a:path extrusionOk="0" h="246379" w="10407015">
                  <a:moveTo>
                    <a:pt x="5014328" y="107823"/>
                  </a:moveTo>
                  <a:lnTo>
                    <a:pt x="5011852" y="98425"/>
                  </a:lnTo>
                  <a:lnTo>
                    <a:pt x="5006035" y="92367"/>
                  </a:lnTo>
                  <a:lnTo>
                    <a:pt x="4996281" y="90220"/>
                  </a:lnTo>
                  <a:lnTo>
                    <a:pt x="4994910" y="90220"/>
                  </a:lnTo>
                  <a:lnTo>
                    <a:pt x="4993437" y="90309"/>
                  </a:lnTo>
                  <a:lnTo>
                    <a:pt x="4991874" y="90500"/>
                  </a:lnTo>
                  <a:lnTo>
                    <a:pt x="4991328" y="99123"/>
                  </a:lnTo>
                  <a:lnTo>
                    <a:pt x="4988496" y="105511"/>
                  </a:lnTo>
                  <a:lnTo>
                    <a:pt x="4985486" y="111760"/>
                  </a:lnTo>
                  <a:lnTo>
                    <a:pt x="4984445" y="119989"/>
                  </a:lnTo>
                  <a:lnTo>
                    <a:pt x="5014087" y="119989"/>
                  </a:lnTo>
                  <a:lnTo>
                    <a:pt x="5014328" y="107823"/>
                  </a:lnTo>
                  <a:close/>
                </a:path>
                <a:path extrusionOk="0" h="246379" w="10407015">
                  <a:moveTo>
                    <a:pt x="5463235" y="68262"/>
                  </a:moveTo>
                  <a:lnTo>
                    <a:pt x="5455043" y="67957"/>
                  </a:lnTo>
                  <a:lnTo>
                    <a:pt x="5453443" y="60629"/>
                  </a:lnTo>
                  <a:lnTo>
                    <a:pt x="5444909" y="60629"/>
                  </a:lnTo>
                  <a:lnTo>
                    <a:pt x="5443842" y="60629"/>
                  </a:lnTo>
                  <a:lnTo>
                    <a:pt x="5442674" y="60744"/>
                  </a:lnTo>
                  <a:lnTo>
                    <a:pt x="5441366" y="60998"/>
                  </a:lnTo>
                  <a:lnTo>
                    <a:pt x="5441366" y="82892"/>
                  </a:lnTo>
                  <a:lnTo>
                    <a:pt x="5456059" y="82892"/>
                  </a:lnTo>
                  <a:lnTo>
                    <a:pt x="5455755" y="75755"/>
                  </a:lnTo>
                  <a:lnTo>
                    <a:pt x="5462092" y="74256"/>
                  </a:lnTo>
                  <a:lnTo>
                    <a:pt x="5463235" y="68262"/>
                  </a:lnTo>
                  <a:close/>
                </a:path>
                <a:path extrusionOk="0" h="246379" w="10407015">
                  <a:moveTo>
                    <a:pt x="5625541" y="45897"/>
                  </a:moveTo>
                  <a:lnTo>
                    <a:pt x="5610593" y="45897"/>
                  </a:lnTo>
                  <a:lnTo>
                    <a:pt x="5610593" y="60985"/>
                  </a:lnTo>
                  <a:lnTo>
                    <a:pt x="5625541" y="60985"/>
                  </a:lnTo>
                  <a:lnTo>
                    <a:pt x="5625541" y="45897"/>
                  </a:lnTo>
                  <a:close/>
                </a:path>
                <a:path extrusionOk="0" h="246379" w="10407015">
                  <a:moveTo>
                    <a:pt x="5677039" y="38646"/>
                  </a:moveTo>
                  <a:lnTo>
                    <a:pt x="5672226" y="42887"/>
                  </a:lnTo>
                  <a:lnTo>
                    <a:pt x="5668175" y="44450"/>
                  </a:lnTo>
                  <a:lnTo>
                    <a:pt x="5659793" y="44450"/>
                  </a:lnTo>
                  <a:lnTo>
                    <a:pt x="5655894" y="41567"/>
                  </a:lnTo>
                  <a:lnTo>
                    <a:pt x="5648668" y="35788"/>
                  </a:lnTo>
                  <a:lnTo>
                    <a:pt x="5645340" y="32905"/>
                  </a:lnTo>
                  <a:lnTo>
                    <a:pt x="5641657" y="32905"/>
                  </a:lnTo>
                  <a:lnTo>
                    <a:pt x="5638965" y="32905"/>
                  </a:lnTo>
                  <a:lnTo>
                    <a:pt x="5636082" y="34442"/>
                  </a:lnTo>
                  <a:lnTo>
                    <a:pt x="5632742" y="38646"/>
                  </a:lnTo>
                  <a:lnTo>
                    <a:pt x="5638482" y="40144"/>
                  </a:lnTo>
                  <a:lnTo>
                    <a:pt x="5641352" y="44754"/>
                  </a:lnTo>
                  <a:lnTo>
                    <a:pt x="5640209" y="53517"/>
                  </a:lnTo>
                  <a:lnTo>
                    <a:pt x="5642978" y="53428"/>
                  </a:lnTo>
                  <a:lnTo>
                    <a:pt x="5648591" y="53428"/>
                  </a:lnTo>
                  <a:lnTo>
                    <a:pt x="5653468" y="54483"/>
                  </a:lnTo>
                  <a:lnTo>
                    <a:pt x="5661812" y="56578"/>
                  </a:lnTo>
                  <a:lnTo>
                    <a:pt x="5665279" y="57619"/>
                  </a:lnTo>
                  <a:lnTo>
                    <a:pt x="5673458" y="57619"/>
                  </a:lnTo>
                  <a:lnTo>
                    <a:pt x="5676366" y="53759"/>
                  </a:lnTo>
                  <a:lnTo>
                    <a:pt x="5677039" y="38646"/>
                  </a:lnTo>
                  <a:close/>
                </a:path>
                <a:path extrusionOk="0" h="246379" w="10407015">
                  <a:moveTo>
                    <a:pt x="5765343" y="16421"/>
                  </a:moveTo>
                  <a:lnTo>
                    <a:pt x="5758408" y="12344"/>
                  </a:lnTo>
                  <a:lnTo>
                    <a:pt x="5753532" y="10833"/>
                  </a:lnTo>
                  <a:lnTo>
                    <a:pt x="5750280" y="10833"/>
                  </a:lnTo>
                  <a:lnTo>
                    <a:pt x="5745531" y="10833"/>
                  </a:lnTo>
                  <a:lnTo>
                    <a:pt x="5744286" y="14084"/>
                  </a:lnTo>
                  <a:lnTo>
                    <a:pt x="5746356" y="20599"/>
                  </a:lnTo>
                  <a:lnTo>
                    <a:pt x="5749658" y="23850"/>
                  </a:lnTo>
                  <a:lnTo>
                    <a:pt x="5757342" y="23850"/>
                  </a:lnTo>
                  <a:lnTo>
                    <a:pt x="5761317" y="21882"/>
                  </a:lnTo>
                  <a:lnTo>
                    <a:pt x="5765343" y="16421"/>
                  </a:lnTo>
                  <a:close/>
                </a:path>
                <a:path extrusionOk="0" h="246379" w="10407015">
                  <a:moveTo>
                    <a:pt x="5774664" y="59499"/>
                  </a:moveTo>
                  <a:lnTo>
                    <a:pt x="5772315" y="53340"/>
                  </a:lnTo>
                  <a:lnTo>
                    <a:pt x="5766955" y="53340"/>
                  </a:lnTo>
                  <a:lnTo>
                    <a:pt x="5765901" y="53390"/>
                  </a:lnTo>
                  <a:lnTo>
                    <a:pt x="5765343" y="53517"/>
                  </a:lnTo>
                  <a:lnTo>
                    <a:pt x="5764365" y="61163"/>
                  </a:lnTo>
                  <a:lnTo>
                    <a:pt x="5759196" y="61163"/>
                  </a:lnTo>
                  <a:lnTo>
                    <a:pt x="5758561" y="61112"/>
                  </a:lnTo>
                  <a:lnTo>
                    <a:pt x="5757862" y="60998"/>
                  </a:lnTo>
                  <a:lnTo>
                    <a:pt x="5757862" y="75742"/>
                  </a:lnTo>
                  <a:lnTo>
                    <a:pt x="5760377" y="77317"/>
                  </a:lnTo>
                  <a:lnTo>
                    <a:pt x="5762612" y="77990"/>
                  </a:lnTo>
                  <a:lnTo>
                    <a:pt x="5770461" y="77990"/>
                  </a:lnTo>
                  <a:lnTo>
                    <a:pt x="5773737" y="71831"/>
                  </a:lnTo>
                  <a:lnTo>
                    <a:pt x="5774664" y="59499"/>
                  </a:lnTo>
                  <a:close/>
                </a:path>
                <a:path extrusionOk="0" h="246379" w="10407015">
                  <a:moveTo>
                    <a:pt x="5896292" y="81889"/>
                  </a:moveTo>
                  <a:lnTo>
                    <a:pt x="5890539" y="75742"/>
                  </a:lnTo>
                  <a:lnTo>
                    <a:pt x="5880671" y="81775"/>
                  </a:lnTo>
                  <a:lnTo>
                    <a:pt x="5878233" y="86131"/>
                  </a:lnTo>
                  <a:lnTo>
                    <a:pt x="5880913" y="88773"/>
                  </a:lnTo>
                  <a:lnTo>
                    <a:pt x="5886361" y="89662"/>
                  </a:lnTo>
                  <a:lnTo>
                    <a:pt x="5892076" y="88811"/>
                  </a:lnTo>
                  <a:lnTo>
                    <a:pt x="5896102" y="86233"/>
                  </a:lnTo>
                  <a:lnTo>
                    <a:pt x="5896292" y="81889"/>
                  </a:lnTo>
                  <a:close/>
                </a:path>
                <a:path extrusionOk="0" h="246379" w="10407015">
                  <a:moveTo>
                    <a:pt x="6127712" y="226517"/>
                  </a:moveTo>
                  <a:lnTo>
                    <a:pt x="6127686" y="213779"/>
                  </a:lnTo>
                  <a:lnTo>
                    <a:pt x="6124460" y="207416"/>
                  </a:lnTo>
                  <a:lnTo>
                    <a:pt x="6117996" y="207416"/>
                  </a:lnTo>
                  <a:lnTo>
                    <a:pt x="6116117" y="207416"/>
                  </a:lnTo>
                  <a:lnTo>
                    <a:pt x="6113970" y="207949"/>
                  </a:lnTo>
                  <a:lnTo>
                    <a:pt x="6111545" y="209181"/>
                  </a:lnTo>
                  <a:lnTo>
                    <a:pt x="6111545" y="231076"/>
                  </a:lnTo>
                  <a:lnTo>
                    <a:pt x="6113996" y="232333"/>
                  </a:lnTo>
                  <a:lnTo>
                    <a:pt x="6116155" y="232879"/>
                  </a:lnTo>
                  <a:lnTo>
                    <a:pt x="6124486" y="232879"/>
                  </a:lnTo>
                  <a:lnTo>
                    <a:pt x="6127712" y="226517"/>
                  </a:lnTo>
                  <a:close/>
                </a:path>
                <a:path extrusionOk="0" h="246379" w="10407015">
                  <a:moveTo>
                    <a:pt x="7025056" y="45897"/>
                  </a:moveTo>
                  <a:lnTo>
                    <a:pt x="7024522" y="45935"/>
                  </a:lnTo>
                  <a:lnTo>
                    <a:pt x="7020992" y="45935"/>
                  </a:lnTo>
                  <a:lnTo>
                    <a:pt x="7005650" y="30276"/>
                  </a:lnTo>
                  <a:lnTo>
                    <a:pt x="7002259" y="30276"/>
                  </a:lnTo>
                  <a:lnTo>
                    <a:pt x="6999694" y="30276"/>
                  </a:lnTo>
                  <a:lnTo>
                    <a:pt x="6997370" y="32499"/>
                  </a:lnTo>
                  <a:lnTo>
                    <a:pt x="6995439" y="38633"/>
                  </a:lnTo>
                  <a:lnTo>
                    <a:pt x="6999046" y="42418"/>
                  </a:lnTo>
                  <a:lnTo>
                    <a:pt x="7004215" y="47967"/>
                  </a:lnTo>
                  <a:lnTo>
                    <a:pt x="7010222" y="52984"/>
                  </a:lnTo>
                  <a:lnTo>
                    <a:pt x="7016369" y="55156"/>
                  </a:lnTo>
                  <a:lnTo>
                    <a:pt x="7019747" y="55156"/>
                  </a:lnTo>
                  <a:lnTo>
                    <a:pt x="7022833" y="52692"/>
                  </a:lnTo>
                  <a:lnTo>
                    <a:pt x="7025056" y="45897"/>
                  </a:lnTo>
                  <a:close/>
                </a:path>
                <a:path extrusionOk="0" h="246379" w="10407015">
                  <a:moveTo>
                    <a:pt x="8217154" y="95008"/>
                  </a:moveTo>
                  <a:lnTo>
                    <a:pt x="8213255" y="87160"/>
                  </a:lnTo>
                  <a:lnTo>
                    <a:pt x="8203641" y="82892"/>
                  </a:lnTo>
                  <a:lnTo>
                    <a:pt x="8203832" y="92049"/>
                  </a:lnTo>
                  <a:lnTo>
                    <a:pt x="8203882" y="101231"/>
                  </a:lnTo>
                  <a:lnTo>
                    <a:pt x="8205597" y="108712"/>
                  </a:lnTo>
                  <a:lnTo>
                    <a:pt x="8210829" y="112737"/>
                  </a:lnTo>
                  <a:lnTo>
                    <a:pt x="8216100" y="104267"/>
                  </a:lnTo>
                  <a:lnTo>
                    <a:pt x="8217154" y="95008"/>
                  </a:lnTo>
                  <a:close/>
                </a:path>
                <a:path extrusionOk="0" h="246379" w="10407015">
                  <a:moveTo>
                    <a:pt x="8380374" y="7302"/>
                  </a:moveTo>
                  <a:lnTo>
                    <a:pt x="8372805" y="1651"/>
                  </a:lnTo>
                  <a:lnTo>
                    <a:pt x="8373338" y="7061"/>
                  </a:lnTo>
                  <a:lnTo>
                    <a:pt x="8372475" y="8915"/>
                  </a:lnTo>
                  <a:lnTo>
                    <a:pt x="8368995" y="8915"/>
                  </a:lnTo>
                  <a:lnTo>
                    <a:pt x="8366226" y="6680"/>
                  </a:lnTo>
                  <a:lnTo>
                    <a:pt x="8360448" y="2222"/>
                  </a:lnTo>
                  <a:lnTo>
                    <a:pt x="8357425" y="0"/>
                  </a:lnTo>
                  <a:lnTo>
                    <a:pt x="8355089" y="0"/>
                  </a:lnTo>
                  <a:lnTo>
                    <a:pt x="8352752" y="0"/>
                  </a:lnTo>
                  <a:lnTo>
                    <a:pt x="8351113" y="2222"/>
                  </a:lnTo>
                  <a:lnTo>
                    <a:pt x="8350974" y="8915"/>
                  </a:lnTo>
                  <a:lnTo>
                    <a:pt x="8352625" y="14147"/>
                  </a:lnTo>
                  <a:lnTo>
                    <a:pt x="8359318" y="16281"/>
                  </a:lnTo>
                  <a:lnTo>
                    <a:pt x="8365960" y="16281"/>
                  </a:lnTo>
                  <a:lnTo>
                    <a:pt x="8374316" y="15125"/>
                  </a:lnTo>
                  <a:lnTo>
                    <a:pt x="8379993" y="11950"/>
                  </a:lnTo>
                  <a:lnTo>
                    <a:pt x="8380374" y="7302"/>
                  </a:lnTo>
                  <a:close/>
                </a:path>
                <a:path extrusionOk="0" h="246379" w="10407015">
                  <a:moveTo>
                    <a:pt x="8385721" y="40487"/>
                  </a:moveTo>
                  <a:lnTo>
                    <a:pt x="8381797" y="36144"/>
                  </a:lnTo>
                  <a:lnTo>
                    <a:pt x="8369897" y="36144"/>
                  </a:lnTo>
                  <a:lnTo>
                    <a:pt x="8365007" y="36144"/>
                  </a:lnTo>
                  <a:lnTo>
                    <a:pt x="8358772" y="36880"/>
                  </a:lnTo>
                  <a:lnTo>
                    <a:pt x="8350961" y="38646"/>
                  </a:lnTo>
                  <a:lnTo>
                    <a:pt x="8355978" y="45643"/>
                  </a:lnTo>
                  <a:lnTo>
                    <a:pt x="8361273" y="50241"/>
                  </a:lnTo>
                  <a:lnTo>
                    <a:pt x="8366582" y="52755"/>
                  </a:lnTo>
                  <a:lnTo>
                    <a:pt x="8371649" y="53517"/>
                  </a:lnTo>
                  <a:lnTo>
                    <a:pt x="8378622" y="53517"/>
                  </a:lnTo>
                  <a:lnTo>
                    <a:pt x="8384133" y="49174"/>
                  </a:lnTo>
                  <a:lnTo>
                    <a:pt x="8385721" y="40487"/>
                  </a:lnTo>
                  <a:close/>
                </a:path>
                <a:path extrusionOk="0" h="246379" w="10407015">
                  <a:moveTo>
                    <a:pt x="8439302" y="119989"/>
                  </a:moveTo>
                  <a:lnTo>
                    <a:pt x="8438020" y="118745"/>
                  </a:lnTo>
                  <a:lnTo>
                    <a:pt x="8436381" y="118237"/>
                  </a:lnTo>
                  <a:lnTo>
                    <a:pt x="8434578" y="118237"/>
                  </a:lnTo>
                  <a:lnTo>
                    <a:pt x="8427555" y="118237"/>
                  </a:lnTo>
                  <a:lnTo>
                    <a:pt x="8418055" y="125945"/>
                  </a:lnTo>
                  <a:lnTo>
                    <a:pt x="8417077" y="127596"/>
                  </a:lnTo>
                  <a:lnTo>
                    <a:pt x="8415147" y="131254"/>
                  </a:lnTo>
                  <a:lnTo>
                    <a:pt x="8416480" y="132638"/>
                  </a:lnTo>
                  <a:lnTo>
                    <a:pt x="8419274" y="132638"/>
                  </a:lnTo>
                  <a:lnTo>
                    <a:pt x="8425891" y="131191"/>
                  </a:lnTo>
                  <a:lnTo>
                    <a:pt x="8433270" y="127711"/>
                  </a:lnTo>
                  <a:lnTo>
                    <a:pt x="8438655" y="123545"/>
                  </a:lnTo>
                  <a:lnTo>
                    <a:pt x="8439302" y="119989"/>
                  </a:lnTo>
                  <a:close/>
                </a:path>
                <a:path extrusionOk="0" h="246379" w="10407015">
                  <a:moveTo>
                    <a:pt x="8461502" y="16408"/>
                  </a:moveTo>
                  <a:lnTo>
                    <a:pt x="8453450" y="15951"/>
                  </a:lnTo>
                  <a:lnTo>
                    <a:pt x="8449666" y="15951"/>
                  </a:lnTo>
                  <a:lnTo>
                    <a:pt x="8440217" y="16560"/>
                  </a:lnTo>
                  <a:lnTo>
                    <a:pt x="8432444" y="18859"/>
                  </a:lnTo>
                  <a:lnTo>
                    <a:pt x="8427021" y="23520"/>
                  </a:lnTo>
                  <a:lnTo>
                    <a:pt x="8424608" y="31267"/>
                  </a:lnTo>
                  <a:lnTo>
                    <a:pt x="8431530" y="33959"/>
                  </a:lnTo>
                  <a:lnTo>
                    <a:pt x="8436826" y="35356"/>
                  </a:lnTo>
                  <a:lnTo>
                    <a:pt x="8441144" y="35356"/>
                  </a:lnTo>
                  <a:lnTo>
                    <a:pt x="8447176" y="34213"/>
                  </a:lnTo>
                  <a:lnTo>
                    <a:pt x="8452193" y="30721"/>
                  </a:lnTo>
                  <a:lnTo>
                    <a:pt x="8456790" y="24815"/>
                  </a:lnTo>
                  <a:lnTo>
                    <a:pt x="8461502" y="16408"/>
                  </a:lnTo>
                  <a:close/>
                </a:path>
                <a:path extrusionOk="0" h="246379" w="10407015">
                  <a:moveTo>
                    <a:pt x="8564448" y="156984"/>
                  </a:moveTo>
                  <a:lnTo>
                    <a:pt x="8549742" y="156984"/>
                  </a:lnTo>
                  <a:lnTo>
                    <a:pt x="8549742" y="172085"/>
                  </a:lnTo>
                  <a:lnTo>
                    <a:pt x="8564448" y="172085"/>
                  </a:lnTo>
                  <a:lnTo>
                    <a:pt x="8564448" y="156984"/>
                  </a:lnTo>
                  <a:close/>
                </a:path>
                <a:path extrusionOk="0" h="246379" w="10407015">
                  <a:moveTo>
                    <a:pt x="8623795" y="160489"/>
                  </a:moveTo>
                  <a:lnTo>
                    <a:pt x="8621624" y="151472"/>
                  </a:lnTo>
                  <a:lnTo>
                    <a:pt x="8616696" y="145326"/>
                  </a:lnTo>
                  <a:lnTo>
                    <a:pt x="8608784" y="142354"/>
                  </a:lnTo>
                  <a:lnTo>
                    <a:pt x="8608606" y="149085"/>
                  </a:lnTo>
                  <a:lnTo>
                    <a:pt x="8602218" y="149644"/>
                  </a:lnTo>
                  <a:lnTo>
                    <a:pt x="8596325" y="150596"/>
                  </a:lnTo>
                  <a:lnTo>
                    <a:pt x="8591639" y="151371"/>
                  </a:lnTo>
                  <a:lnTo>
                    <a:pt x="8587270" y="152387"/>
                  </a:lnTo>
                  <a:lnTo>
                    <a:pt x="8586622" y="156997"/>
                  </a:lnTo>
                  <a:lnTo>
                    <a:pt x="8590851" y="157924"/>
                  </a:lnTo>
                  <a:lnTo>
                    <a:pt x="8593734" y="160223"/>
                  </a:lnTo>
                  <a:lnTo>
                    <a:pt x="8596325" y="162801"/>
                  </a:lnTo>
                  <a:lnTo>
                    <a:pt x="8601151" y="167601"/>
                  </a:lnTo>
                  <a:lnTo>
                    <a:pt x="8604987" y="173405"/>
                  </a:lnTo>
                  <a:lnTo>
                    <a:pt x="8617102" y="173405"/>
                  </a:lnTo>
                  <a:lnTo>
                    <a:pt x="8620011" y="172999"/>
                  </a:lnTo>
                  <a:lnTo>
                    <a:pt x="8623440" y="172085"/>
                  </a:lnTo>
                  <a:lnTo>
                    <a:pt x="8623795" y="160489"/>
                  </a:lnTo>
                  <a:close/>
                </a:path>
                <a:path extrusionOk="0" h="246379" w="10407015">
                  <a:moveTo>
                    <a:pt x="8652777" y="119989"/>
                  </a:moveTo>
                  <a:lnTo>
                    <a:pt x="8648840" y="120929"/>
                  </a:lnTo>
                  <a:lnTo>
                    <a:pt x="8645449" y="121323"/>
                  </a:lnTo>
                  <a:lnTo>
                    <a:pt x="8635162" y="121323"/>
                  </a:lnTo>
                  <a:lnTo>
                    <a:pt x="8615058" y="112179"/>
                  </a:lnTo>
                  <a:lnTo>
                    <a:pt x="8607768" y="112179"/>
                  </a:lnTo>
                  <a:lnTo>
                    <a:pt x="8605774" y="112179"/>
                  </a:lnTo>
                  <a:lnTo>
                    <a:pt x="8603615" y="112344"/>
                  </a:lnTo>
                  <a:lnTo>
                    <a:pt x="8601240" y="112737"/>
                  </a:lnTo>
                  <a:lnTo>
                    <a:pt x="8600783" y="120599"/>
                  </a:lnTo>
                  <a:lnTo>
                    <a:pt x="8605317" y="125818"/>
                  </a:lnTo>
                  <a:lnTo>
                    <a:pt x="8613330" y="128701"/>
                  </a:lnTo>
                  <a:lnTo>
                    <a:pt x="8623325" y="129590"/>
                  </a:lnTo>
                  <a:lnTo>
                    <a:pt x="8633587" y="128841"/>
                  </a:lnTo>
                  <a:lnTo>
                    <a:pt x="8642858" y="126784"/>
                  </a:lnTo>
                  <a:lnTo>
                    <a:pt x="8649729" y="123736"/>
                  </a:lnTo>
                  <a:lnTo>
                    <a:pt x="8652777" y="119989"/>
                  </a:lnTo>
                  <a:close/>
                </a:path>
                <a:path extrusionOk="0" h="246379" w="10407015">
                  <a:moveTo>
                    <a:pt x="8682482" y="194094"/>
                  </a:moveTo>
                  <a:lnTo>
                    <a:pt x="8672017" y="196761"/>
                  </a:lnTo>
                  <a:lnTo>
                    <a:pt x="8661451" y="199174"/>
                  </a:lnTo>
                  <a:lnTo>
                    <a:pt x="8652180" y="202831"/>
                  </a:lnTo>
                  <a:lnTo>
                    <a:pt x="8645576" y="209194"/>
                  </a:lnTo>
                  <a:lnTo>
                    <a:pt x="8652535" y="209473"/>
                  </a:lnTo>
                  <a:lnTo>
                    <a:pt x="8655875" y="209473"/>
                  </a:lnTo>
                  <a:lnTo>
                    <a:pt x="8665794" y="208902"/>
                  </a:lnTo>
                  <a:lnTo>
                    <a:pt x="8674049" y="206667"/>
                  </a:lnTo>
                  <a:lnTo>
                    <a:pt x="8679866" y="201993"/>
                  </a:lnTo>
                  <a:lnTo>
                    <a:pt x="8682482" y="194094"/>
                  </a:lnTo>
                  <a:close/>
                </a:path>
                <a:path extrusionOk="0" h="246379" w="10407015">
                  <a:moveTo>
                    <a:pt x="8884209" y="107873"/>
                  </a:moveTo>
                  <a:lnTo>
                    <a:pt x="8882266" y="104241"/>
                  </a:lnTo>
                  <a:lnTo>
                    <a:pt x="8878545" y="104241"/>
                  </a:lnTo>
                  <a:lnTo>
                    <a:pt x="8875624" y="104241"/>
                  </a:lnTo>
                  <a:lnTo>
                    <a:pt x="8871598" y="106489"/>
                  </a:lnTo>
                  <a:lnTo>
                    <a:pt x="8866556" y="112750"/>
                  </a:lnTo>
                  <a:lnTo>
                    <a:pt x="8871369" y="117144"/>
                  </a:lnTo>
                  <a:lnTo>
                    <a:pt x="8875154" y="118783"/>
                  </a:lnTo>
                  <a:lnTo>
                    <a:pt x="8882126" y="118783"/>
                  </a:lnTo>
                  <a:lnTo>
                    <a:pt x="8884133" y="115150"/>
                  </a:lnTo>
                  <a:lnTo>
                    <a:pt x="8884209" y="107873"/>
                  </a:lnTo>
                  <a:close/>
                </a:path>
                <a:path extrusionOk="0" h="246379" w="10407015">
                  <a:moveTo>
                    <a:pt x="9448863" y="52679"/>
                  </a:moveTo>
                  <a:lnTo>
                    <a:pt x="9448368" y="45910"/>
                  </a:lnTo>
                  <a:lnTo>
                    <a:pt x="9446743" y="46545"/>
                  </a:lnTo>
                  <a:lnTo>
                    <a:pt x="9444711" y="46786"/>
                  </a:lnTo>
                  <a:lnTo>
                    <a:pt x="9439300" y="46786"/>
                  </a:lnTo>
                  <a:lnTo>
                    <a:pt x="9424860" y="44958"/>
                  </a:lnTo>
                  <a:lnTo>
                    <a:pt x="9421698" y="44958"/>
                  </a:lnTo>
                  <a:lnTo>
                    <a:pt x="9415539" y="44958"/>
                  </a:lnTo>
                  <a:lnTo>
                    <a:pt x="9411068" y="46685"/>
                  </a:lnTo>
                  <a:lnTo>
                    <a:pt x="9411564" y="53517"/>
                  </a:lnTo>
                  <a:lnTo>
                    <a:pt x="9413227" y="52870"/>
                  </a:lnTo>
                  <a:lnTo>
                    <a:pt x="9415297" y="52628"/>
                  </a:lnTo>
                  <a:lnTo>
                    <a:pt x="9420733" y="52628"/>
                  </a:lnTo>
                  <a:lnTo>
                    <a:pt x="9435008" y="54381"/>
                  </a:lnTo>
                  <a:lnTo>
                    <a:pt x="9444355" y="54381"/>
                  </a:lnTo>
                  <a:lnTo>
                    <a:pt x="9448863" y="52679"/>
                  </a:lnTo>
                  <a:close/>
                </a:path>
                <a:path extrusionOk="0" h="246379" w="10407015">
                  <a:moveTo>
                    <a:pt x="9480512" y="171310"/>
                  </a:moveTo>
                  <a:lnTo>
                    <a:pt x="9477743" y="164592"/>
                  </a:lnTo>
                  <a:lnTo>
                    <a:pt x="9476410" y="163372"/>
                  </a:lnTo>
                  <a:lnTo>
                    <a:pt x="9474721" y="162877"/>
                  </a:lnTo>
                  <a:lnTo>
                    <a:pt x="9472866" y="162877"/>
                  </a:lnTo>
                  <a:lnTo>
                    <a:pt x="9465945" y="162877"/>
                  </a:lnTo>
                  <a:lnTo>
                    <a:pt x="9456763" y="169811"/>
                  </a:lnTo>
                  <a:lnTo>
                    <a:pt x="9455848" y="172085"/>
                  </a:lnTo>
                  <a:lnTo>
                    <a:pt x="9452254" y="181762"/>
                  </a:lnTo>
                  <a:lnTo>
                    <a:pt x="9455594" y="185318"/>
                  </a:lnTo>
                  <a:lnTo>
                    <a:pt x="9460852" y="185318"/>
                  </a:lnTo>
                  <a:lnTo>
                    <a:pt x="9468980" y="183248"/>
                  </a:lnTo>
                  <a:lnTo>
                    <a:pt x="9476562" y="178054"/>
                  </a:lnTo>
                  <a:lnTo>
                    <a:pt x="9480512" y="171310"/>
                  </a:lnTo>
                  <a:close/>
                </a:path>
                <a:path extrusionOk="0" h="246379" w="10407015">
                  <a:moveTo>
                    <a:pt x="9485224" y="82880"/>
                  </a:moveTo>
                  <a:lnTo>
                    <a:pt x="9478200" y="79171"/>
                  </a:lnTo>
                  <a:lnTo>
                    <a:pt x="9472841" y="77762"/>
                  </a:lnTo>
                  <a:lnTo>
                    <a:pt x="9468955" y="77762"/>
                  </a:lnTo>
                  <a:lnTo>
                    <a:pt x="9462960" y="77762"/>
                  </a:lnTo>
                  <a:lnTo>
                    <a:pt x="9460446" y="81102"/>
                  </a:lnTo>
                  <a:lnTo>
                    <a:pt x="9461005" y="87782"/>
                  </a:lnTo>
                  <a:lnTo>
                    <a:pt x="9464053" y="91122"/>
                  </a:lnTo>
                  <a:lnTo>
                    <a:pt x="9473311" y="91122"/>
                  </a:lnTo>
                  <a:lnTo>
                    <a:pt x="9478785" y="88950"/>
                  </a:lnTo>
                  <a:lnTo>
                    <a:pt x="9485224" y="82880"/>
                  </a:lnTo>
                  <a:close/>
                </a:path>
                <a:path extrusionOk="0" h="246379" w="10407015">
                  <a:moveTo>
                    <a:pt x="9506344" y="109778"/>
                  </a:moveTo>
                  <a:lnTo>
                    <a:pt x="9503766" y="102704"/>
                  </a:lnTo>
                  <a:lnTo>
                    <a:pt x="9492666" y="98107"/>
                  </a:lnTo>
                  <a:lnTo>
                    <a:pt x="9490558" y="113842"/>
                  </a:lnTo>
                  <a:lnTo>
                    <a:pt x="9494101" y="119100"/>
                  </a:lnTo>
                  <a:lnTo>
                    <a:pt x="9498114" y="119100"/>
                  </a:lnTo>
                  <a:lnTo>
                    <a:pt x="9503448" y="116255"/>
                  </a:lnTo>
                  <a:lnTo>
                    <a:pt x="9506344" y="109778"/>
                  </a:lnTo>
                  <a:close/>
                </a:path>
                <a:path extrusionOk="0" h="246379" w="10407015">
                  <a:moveTo>
                    <a:pt x="9558909" y="194094"/>
                  </a:moveTo>
                  <a:lnTo>
                    <a:pt x="9551086" y="191592"/>
                  </a:lnTo>
                  <a:lnTo>
                    <a:pt x="9541726" y="186905"/>
                  </a:lnTo>
                  <a:lnTo>
                    <a:pt x="9532048" y="182372"/>
                  </a:lnTo>
                  <a:lnTo>
                    <a:pt x="9523260" y="180340"/>
                  </a:lnTo>
                  <a:lnTo>
                    <a:pt x="9519374" y="180340"/>
                  </a:lnTo>
                  <a:lnTo>
                    <a:pt x="9516250" y="182092"/>
                  </a:lnTo>
                  <a:lnTo>
                    <a:pt x="9514535" y="186829"/>
                  </a:lnTo>
                  <a:lnTo>
                    <a:pt x="9519691" y="189788"/>
                  </a:lnTo>
                  <a:lnTo>
                    <a:pt x="9518764" y="194335"/>
                  </a:lnTo>
                  <a:lnTo>
                    <a:pt x="9515716" y="200723"/>
                  </a:lnTo>
                  <a:lnTo>
                    <a:pt x="9514535" y="209181"/>
                  </a:lnTo>
                  <a:lnTo>
                    <a:pt x="9532163" y="209384"/>
                  </a:lnTo>
                  <a:lnTo>
                    <a:pt x="9542158" y="208902"/>
                  </a:lnTo>
                  <a:lnTo>
                    <a:pt x="9550552" y="206819"/>
                  </a:lnTo>
                  <a:lnTo>
                    <a:pt x="9556445" y="202196"/>
                  </a:lnTo>
                  <a:lnTo>
                    <a:pt x="9558909" y="194094"/>
                  </a:lnTo>
                  <a:close/>
                </a:path>
                <a:path extrusionOk="0" h="246379" w="10407015">
                  <a:moveTo>
                    <a:pt x="9573514" y="45910"/>
                  </a:moveTo>
                  <a:lnTo>
                    <a:pt x="9565475" y="43116"/>
                  </a:lnTo>
                  <a:lnTo>
                    <a:pt x="9560992" y="42189"/>
                  </a:lnTo>
                  <a:lnTo>
                    <a:pt x="9557448" y="42189"/>
                  </a:lnTo>
                  <a:lnTo>
                    <a:pt x="9552762" y="42722"/>
                  </a:lnTo>
                  <a:lnTo>
                    <a:pt x="9547657" y="43916"/>
                  </a:lnTo>
                  <a:lnTo>
                    <a:pt x="9540456" y="45173"/>
                  </a:lnTo>
                  <a:lnTo>
                    <a:pt x="9529496" y="45910"/>
                  </a:lnTo>
                  <a:lnTo>
                    <a:pt x="9528848" y="60464"/>
                  </a:lnTo>
                  <a:lnTo>
                    <a:pt x="9533636" y="65468"/>
                  </a:lnTo>
                  <a:lnTo>
                    <a:pt x="9540392" y="65468"/>
                  </a:lnTo>
                  <a:lnTo>
                    <a:pt x="9549105" y="63411"/>
                  </a:lnTo>
                  <a:lnTo>
                    <a:pt x="9558376" y="58343"/>
                  </a:lnTo>
                  <a:lnTo>
                    <a:pt x="9566948" y="51943"/>
                  </a:lnTo>
                  <a:lnTo>
                    <a:pt x="9573514" y="45910"/>
                  </a:lnTo>
                  <a:close/>
                </a:path>
                <a:path extrusionOk="0" h="246379" w="10407015">
                  <a:moveTo>
                    <a:pt x="9657651" y="78130"/>
                  </a:moveTo>
                  <a:lnTo>
                    <a:pt x="9655696" y="74523"/>
                  </a:lnTo>
                  <a:lnTo>
                    <a:pt x="9651975" y="74523"/>
                  </a:lnTo>
                  <a:lnTo>
                    <a:pt x="9649054" y="74523"/>
                  </a:lnTo>
                  <a:lnTo>
                    <a:pt x="9645040" y="76733"/>
                  </a:lnTo>
                  <a:lnTo>
                    <a:pt x="9640024" y="82880"/>
                  </a:lnTo>
                  <a:lnTo>
                    <a:pt x="9644863" y="87299"/>
                  </a:lnTo>
                  <a:lnTo>
                    <a:pt x="9648647" y="88950"/>
                  </a:lnTo>
                  <a:lnTo>
                    <a:pt x="9655607" y="88950"/>
                  </a:lnTo>
                  <a:lnTo>
                    <a:pt x="9657601" y="85344"/>
                  </a:lnTo>
                  <a:lnTo>
                    <a:pt x="9657651" y="78130"/>
                  </a:lnTo>
                  <a:close/>
                </a:path>
                <a:path extrusionOk="0" h="246379" w="10407015">
                  <a:moveTo>
                    <a:pt x="10140709" y="98094"/>
                  </a:moveTo>
                  <a:lnTo>
                    <a:pt x="10140417" y="87236"/>
                  </a:lnTo>
                  <a:lnTo>
                    <a:pt x="10134282" y="82308"/>
                  </a:lnTo>
                  <a:lnTo>
                    <a:pt x="10125888" y="79679"/>
                  </a:lnTo>
                  <a:lnTo>
                    <a:pt x="10118877" y="75742"/>
                  </a:lnTo>
                  <a:lnTo>
                    <a:pt x="10119106" y="86499"/>
                  </a:lnTo>
                  <a:lnTo>
                    <a:pt x="10125240" y="91325"/>
                  </a:lnTo>
                  <a:lnTo>
                    <a:pt x="10133647" y="93954"/>
                  </a:lnTo>
                  <a:lnTo>
                    <a:pt x="10140709" y="98094"/>
                  </a:lnTo>
                  <a:close/>
                </a:path>
                <a:path extrusionOk="0" h="246379" w="10407015">
                  <a:moveTo>
                    <a:pt x="10214369" y="119989"/>
                  </a:moveTo>
                  <a:lnTo>
                    <a:pt x="10207384" y="118630"/>
                  </a:lnTo>
                  <a:lnTo>
                    <a:pt x="10194798" y="114998"/>
                  </a:lnTo>
                  <a:lnTo>
                    <a:pt x="10189400" y="114249"/>
                  </a:lnTo>
                  <a:lnTo>
                    <a:pt x="10183990" y="114249"/>
                  </a:lnTo>
                  <a:lnTo>
                    <a:pt x="10179825" y="117271"/>
                  </a:lnTo>
                  <a:lnTo>
                    <a:pt x="10177501" y="127596"/>
                  </a:lnTo>
                  <a:lnTo>
                    <a:pt x="10181730" y="132118"/>
                  </a:lnTo>
                  <a:lnTo>
                    <a:pt x="10189388" y="134899"/>
                  </a:lnTo>
                  <a:lnTo>
                    <a:pt x="10205656" y="134899"/>
                  </a:lnTo>
                  <a:lnTo>
                    <a:pt x="10214026" y="130594"/>
                  </a:lnTo>
                  <a:lnTo>
                    <a:pt x="10214369" y="119989"/>
                  </a:lnTo>
                  <a:close/>
                </a:path>
                <a:path extrusionOk="0" h="246379" w="10407015">
                  <a:moveTo>
                    <a:pt x="10312451" y="172351"/>
                  </a:moveTo>
                  <a:lnTo>
                    <a:pt x="10308298" y="165531"/>
                  </a:lnTo>
                  <a:lnTo>
                    <a:pt x="10300678" y="160362"/>
                  </a:lnTo>
                  <a:lnTo>
                    <a:pt x="10292613" y="158305"/>
                  </a:lnTo>
                  <a:lnTo>
                    <a:pt x="10287254" y="158305"/>
                  </a:lnTo>
                  <a:lnTo>
                    <a:pt x="10283952" y="162026"/>
                  </a:lnTo>
                  <a:lnTo>
                    <a:pt x="10288054" y="172085"/>
                  </a:lnTo>
                  <a:lnTo>
                    <a:pt x="10288257" y="172377"/>
                  </a:lnTo>
                  <a:lnTo>
                    <a:pt x="10302024" y="180047"/>
                  </a:lnTo>
                  <a:lnTo>
                    <a:pt x="10308933" y="180047"/>
                  </a:lnTo>
                  <a:lnTo>
                    <a:pt x="10309708" y="179832"/>
                  </a:lnTo>
                  <a:lnTo>
                    <a:pt x="10310152" y="179336"/>
                  </a:lnTo>
                  <a:lnTo>
                    <a:pt x="10312451" y="172351"/>
                  </a:lnTo>
                  <a:close/>
                </a:path>
                <a:path extrusionOk="0" h="246379" w="10407015">
                  <a:moveTo>
                    <a:pt x="10406926" y="159562"/>
                  </a:moveTo>
                  <a:lnTo>
                    <a:pt x="10406393" y="152323"/>
                  </a:lnTo>
                  <a:lnTo>
                    <a:pt x="10402773" y="148704"/>
                  </a:lnTo>
                  <a:lnTo>
                    <a:pt x="10396360" y="148704"/>
                  </a:lnTo>
                  <a:lnTo>
                    <a:pt x="10391369" y="148704"/>
                  </a:lnTo>
                  <a:lnTo>
                    <a:pt x="10384714" y="150888"/>
                  </a:lnTo>
                  <a:lnTo>
                    <a:pt x="10376637" y="156984"/>
                  </a:lnTo>
                  <a:lnTo>
                    <a:pt x="10385311" y="161505"/>
                  </a:lnTo>
                  <a:lnTo>
                    <a:pt x="10391953" y="163195"/>
                  </a:lnTo>
                  <a:lnTo>
                    <a:pt x="10403815" y="163195"/>
                  </a:lnTo>
                  <a:lnTo>
                    <a:pt x="10406926" y="15956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46" name="Google Shape;4746;gefe2f4b35a_0_17"/>
            <p:cNvSpPr/>
            <p:nvPr/>
          </p:nvSpPr>
          <p:spPr>
            <a:xfrm>
              <a:off x="19888" y="5594273"/>
              <a:ext cx="10241915" cy="298450"/>
            </a:xfrm>
            <a:custGeom>
              <a:rect b="b" l="l" r="r" t="t"/>
              <a:pathLst>
                <a:path extrusionOk="0" h="298450" w="10241915">
                  <a:moveTo>
                    <a:pt x="46850" y="75831"/>
                  </a:moveTo>
                  <a:lnTo>
                    <a:pt x="39471" y="70954"/>
                  </a:lnTo>
                  <a:lnTo>
                    <a:pt x="32512" y="65633"/>
                  </a:lnTo>
                  <a:lnTo>
                    <a:pt x="24511" y="61341"/>
                  </a:lnTo>
                  <a:lnTo>
                    <a:pt x="14033" y="59588"/>
                  </a:lnTo>
                  <a:lnTo>
                    <a:pt x="10693" y="59588"/>
                  </a:lnTo>
                  <a:lnTo>
                    <a:pt x="6896" y="60045"/>
                  </a:lnTo>
                  <a:lnTo>
                    <a:pt x="2540" y="61087"/>
                  </a:lnTo>
                  <a:lnTo>
                    <a:pt x="0" y="72199"/>
                  </a:lnTo>
                  <a:lnTo>
                    <a:pt x="3975" y="79641"/>
                  </a:lnTo>
                  <a:lnTo>
                    <a:pt x="12344" y="83807"/>
                  </a:lnTo>
                  <a:lnTo>
                    <a:pt x="22948" y="85102"/>
                  </a:lnTo>
                  <a:lnTo>
                    <a:pt x="31089" y="84442"/>
                  </a:lnTo>
                  <a:lnTo>
                    <a:pt x="38379" y="82562"/>
                  </a:lnTo>
                  <a:lnTo>
                    <a:pt x="43942" y="79629"/>
                  </a:lnTo>
                  <a:lnTo>
                    <a:pt x="46850" y="75831"/>
                  </a:lnTo>
                  <a:close/>
                </a:path>
                <a:path extrusionOk="0" h="298450" w="10241915">
                  <a:moveTo>
                    <a:pt x="61518" y="8877"/>
                  </a:moveTo>
                  <a:lnTo>
                    <a:pt x="32131" y="8877"/>
                  </a:lnTo>
                  <a:lnTo>
                    <a:pt x="32131" y="24079"/>
                  </a:lnTo>
                  <a:lnTo>
                    <a:pt x="61518" y="24079"/>
                  </a:lnTo>
                  <a:lnTo>
                    <a:pt x="61518" y="8877"/>
                  </a:lnTo>
                  <a:close/>
                </a:path>
                <a:path extrusionOk="0" h="298450" w="10241915">
                  <a:moveTo>
                    <a:pt x="223494" y="179298"/>
                  </a:moveTo>
                  <a:lnTo>
                    <a:pt x="213182" y="181813"/>
                  </a:lnTo>
                  <a:lnTo>
                    <a:pt x="202628" y="184124"/>
                  </a:lnTo>
                  <a:lnTo>
                    <a:pt x="193306" y="187718"/>
                  </a:lnTo>
                  <a:lnTo>
                    <a:pt x="186715" y="194043"/>
                  </a:lnTo>
                  <a:lnTo>
                    <a:pt x="192100" y="197535"/>
                  </a:lnTo>
                  <a:lnTo>
                    <a:pt x="198247" y="200152"/>
                  </a:lnTo>
                  <a:lnTo>
                    <a:pt x="205270" y="201803"/>
                  </a:lnTo>
                  <a:lnTo>
                    <a:pt x="213347" y="202374"/>
                  </a:lnTo>
                  <a:lnTo>
                    <a:pt x="216484" y="202374"/>
                  </a:lnTo>
                  <a:lnTo>
                    <a:pt x="219862" y="202145"/>
                  </a:lnTo>
                  <a:lnTo>
                    <a:pt x="223494" y="201650"/>
                  </a:lnTo>
                  <a:lnTo>
                    <a:pt x="223494" y="179298"/>
                  </a:lnTo>
                  <a:close/>
                </a:path>
                <a:path extrusionOk="0" h="298450" w="10241915">
                  <a:moveTo>
                    <a:pt x="267830" y="149809"/>
                  </a:moveTo>
                  <a:lnTo>
                    <a:pt x="266128" y="149072"/>
                  </a:lnTo>
                  <a:lnTo>
                    <a:pt x="264375" y="148742"/>
                  </a:lnTo>
                  <a:lnTo>
                    <a:pt x="262661" y="148742"/>
                  </a:lnTo>
                  <a:lnTo>
                    <a:pt x="253123" y="152019"/>
                  </a:lnTo>
                  <a:lnTo>
                    <a:pt x="246659" y="159423"/>
                  </a:lnTo>
                  <a:lnTo>
                    <a:pt x="245821" y="167335"/>
                  </a:lnTo>
                  <a:lnTo>
                    <a:pt x="253174" y="172161"/>
                  </a:lnTo>
                  <a:lnTo>
                    <a:pt x="256286" y="165976"/>
                  </a:lnTo>
                  <a:lnTo>
                    <a:pt x="262242" y="162712"/>
                  </a:lnTo>
                  <a:lnTo>
                    <a:pt x="267322" y="158584"/>
                  </a:lnTo>
                  <a:lnTo>
                    <a:pt x="267830" y="149809"/>
                  </a:lnTo>
                  <a:close/>
                </a:path>
                <a:path extrusionOk="0" h="298450" w="10241915">
                  <a:moveTo>
                    <a:pt x="416217" y="11353"/>
                  </a:moveTo>
                  <a:lnTo>
                    <a:pt x="414413" y="7874"/>
                  </a:lnTo>
                  <a:lnTo>
                    <a:pt x="409790" y="7874"/>
                  </a:lnTo>
                  <a:lnTo>
                    <a:pt x="406069" y="7874"/>
                  </a:lnTo>
                  <a:lnTo>
                    <a:pt x="400519" y="10134"/>
                  </a:lnTo>
                  <a:lnTo>
                    <a:pt x="393001" y="16497"/>
                  </a:lnTo>
                  <a:lnTo>
                    <a:pt x="398272" y="20332"/>
                  </a:lnTo>
                  <a:lnTo>
                    <a:pt x="402691" y="21780"/>
                  </a:lnTo>
                  <a:lnTo>
                    <a:pt x="411619" y="21780"/>
                  </a:lnTo>
                  <a:lnTo>
                    <a:pt x="414820" y="18300"/>
                  </a:lnTo>
                  <a:lnTo>
                    <a:pt x="416217" y="11353"/>
                  </a:lnTo>
                  <a:close/>
                </a:path>
                <a:path extrusionOk="0" h="298450" w="10241915">
                  <a:moveTo>
                    <a:pt x="702271" y="268262"/>
                  </a:moveTo>
                  <a:lnTo>
                    <a:pt x="700049" y="268808"/>
                  </a:lnTo>
                  <a:lnTo>
                    <a:pt x="698119" y="269049"/>
                  </a:lnTo>
                  <a:lnTo>
                    <a:pt x="689533" y="269049"/>
                  </a:lnTo>
                  <a:lnTo>
                    <a:pt x="678205" y="252730"/>
                  </a:lnTo>
                  <a:lnTo>
                    <a:pt x="671296" y="252730"/>
                  </a:lnTo>
                  <a:lnTo>
                    <a:pt x="669620" y="252730"/>
                  </a:lnTo>
                  <a:lnTo>
                    <a:pt x="667702" y="252971"/>
                  </a:lnTo>
                  <a:lnTo>
                    <a:pt x="665480" y="253504"/>
                  </a:lnTo>
                  <a:lnTo>
                    <a:pt x="666076" y="262280"/>
                  </a:lnTo>
                  <a:lnTo>
                    <a:pt x="671703" y="269405"/>
                  </a:lnTo>
                  <a:lnTo>
                    <a:pt x="680275" y="274205"/>
                  </a:lnTo>
                  <a:lnTo>
                    <a:pt x="689660" y="275958"/>
                  </a:lnTo>
                  <a:lnTo>
                    <a:pt x="695464" y="275958"/>
                  </a:lnTo>
                  <a:lnTo>
                    <a:pt x="700493" y="273672"/>
                  </a:lnTo>
                  <a:lnTo>
                    <a:pt x="702271" y="268262"/>
                  </a:lnTo>
                  <a:close/>
                </a:path>
                <a:path extrusionOk="0" h="298450" w="10241915">
                  <a:moveTo>
                    <a:pt x="768781" y="260997"/>
                  </a:moveTo>
                  <a:lnTo>
                    <a:pt x="760209" y="256590"/>
                  </a:lnTo>
                  <a:lnTo>
                    <a:pt x="740321" y="250659"/>
                  </a:lnTo>
                  <a:lnTo>
                    <a:pt x="731977" y="246253"/>
                  </a:lnTo>
                  <a:lnTo>
                    <a:pt x="731977" y="256273"/>
                  </a:lnTo>
                  <a:lnTo>
                    <a:pt x="728484" y="262382"/>
                  </a:lnTo>
                  <a:lnTo>
                    <a:pt x="724484" y="268262"/>
                  </a:lnTo>
                  <a:lnTo>
                    <a:pt x="726389" y="267665"/>
                  </a:lnTo>
                  <a:lnTo>
                    <a:pt x="728675" y="267436"/>
                  </a:lnTo>
                  <a:lnTo>
                    <a:pt x="734949" y="267436"/>
                  </a:lnTo>
                  <a:lnTo>
                    <a:pt x="752017" y="269417"/>
                  </a:lnTo>
                  <a:lnTo>
                    <a:pt x="762901" y="269417"/>
                  </a:lnTo>
                  <a:lnTo>
                    <a:pt x="768311" y="267690"/>
                  </a:lnTo>
                  <a:lnTo>
                    <a:pt x="768781" y="260997"/>
                  </a:lnTo>
                  <a:close/>
                </a:path>
                <a:path extrusionOk="0" h="298450" w="10241915">
                  <a:moveTo>
                    <a:pt x="805599" y="98069"/>
                  </a:moveTo>
                  <a:lnTo>
                    <a:pt x="798995" y="95262"/>
                  </a:lnTo>
                  <a:lnTo>
                    <a:pt x="794105" y="90779"/>
                  </a:lnTo>
                  <a:lnTo>
                    <a:pt x="789406" y="86169"/>
                  </a:lnTo>
                  <a:lnTo>
                    <a:pt x="783424" y="82969"/>
                  </a:lnTo>
                  <a:lnTo>
                    <a:pt x="779437" y="91998"/>
                  </a:lnTo>
                  <a:lnTo>
                    <a:pt x="772464" y="98005"/>
                  </a:lnTo>
                  <a:lnTo>
                    <a:pt x="765429" y="103936"/>
                  </a:lnTo>
                  <a:lnTo>
                    <a:pt x="761288" y="112699"/>
                  </a:lnTo>
                  <a:lnTo>
                    <a:pt x="774928" y="111531"/>
                  </a:lnTo>
                  <a:lnTo>
                    <a:pt x="787107" y="108978"/>
                  </a:lnTo>
                  <a:lnTo>
                    <a:pt x="797458" y="104622"/>
                  </a:lnTo>
                  <a:lnTo>
                    <a:pt x="805599" y="98069"/>
                  </a:lnTo>
                  <a:close/>
                </a:path>
                <a:path extrusionOk="0" h="298450" w="10241915">
                  <a:moveTo>
                    <a:pt x="844270" y="141084"/>
                  </a:moveTo>
                  <a:lnTo>
                    <a:pt x="841971" y="134975"/>
                  </a:lnTo>
                  <a:lnTo>
                    <a:pt x="836688" y="134975"/>
                  </a:lnTo>
                  <a:lnTo>
                    <a:pt x="836142" y="134975"/>
                  </a:lnTo>
                  <a:lnTo>
                    <a:pt x="835571" y="135039"/>
                  </a:lnTo>
                  <a:lnTo>
                    <a:pt x="834961" y="135178"/>
                  </a:lnTo>
                  <a:lnTo>
                    <a:pt x="834428" y="138887"/>
                  </a:lnTo>
                  <a:lnTo>
                    <a:pt x="833970" y="142684"/>
                  </a:lnTo>
                  <a:lnTo>
                    <a:pt x="829043" y="142684"/>
                  </a:lnTo>
                  <a:lnTo>
                    <a:pt x="828319" y="142608"/>
                  </a:lnTo>
                  <a:lnTo>
                    <a:pt x="827506" y="142430"/>
                  </a:lnTo>
                  <a:lnTo>
                    <a:pt x="827506" y="157175"/>
                  </a:lnTo>
                  <a:lnTo>
                    <a:pt x="830008" y="158750"/>
                  </a:lnTo>
                  <a:lnTo>
                    <a:pt x="832231" y="159423"/>
                  </a:lnTo>
                  <a:lnTo>
                    <a:pt x="840028" y="159423"/>
                  </a:lnTo>
                  <a:lnTo>
                    <a:pt x="843305" y="153314"/>
                  </a:lnTo>
                  <a:lnTo>
                    <a:pt x="844270" y="141084"/>
                  </a:lnTo>
                  <a:close/>
                </a:path>
                <a:path extrusionOk="0" h="298450" w="10241915">
                  <a:moveTo>
                    <a:pt x="871778" y="53467"/>
                  </a:moveTo>
                  <a:lnTo>
                    <a:pt x="855624" y="50507"/>
                  </a:lnTo>
                  <a:lnTo>
                    <a:pt x="848791" y="49441"/>
                  </a:lnTo>
                  <a:lnTo>
                    <a:pt x="842695" y="49034"/>
                  </a:lnTo>
                  <a:lnTo>
                    <a:pt x="835698" y="49923"/>
                  </a:lnTo>
                  <a:lnTo>
                    <a:pt x="829716" y="53009"/>
                  </a:lnTo>
                  <a:lnTo>
                    <a:pt x="824611" y="58902"/>
                  </a:lnTo>
                  <a:lnTo>
                    <a:pt x="820242" y="68224"/>
                  </a:lnTo>
                  <a:lnTo>
                    <a:pt x="834847" y="66243"/>
                  </a:lnTo>
                  <a:lnTo>
                    <a:pt x="849020" y="63868"/>
                  </a:lnTo>
                  <a:lnTo>
                    <a:pt x="861695" y="59994"/>
                  </a:lnTo>
                  <a:lnTo>
                    <a:pt x="871778" y="53467"/>
                  </a:lnTo>
                  <a:close/>
                </a:path>
                <a:path extrusionOk="0" h="298450" w="10241915">
                  <a:moveTo>
                    <a:pt x="1121105" y="250571"/>
                  </a:moveTo>
                  <a:lnTo>
                    <a:pt x="1117104" y="242849"/>
                  </a:lnTo>
                  <a:lnTo>
                    <a:pt x="1107440" y="238760"/>
                  </a:lnTo>
                  <a:lnTo>
                    <a:pt x="1107795" y="247675"/>
                  </a:lnTo>
                  <a:lnTo>
                    <a:pt x="1107935" y="256755"/>
                  </a:lnTo>
                  <a:lnTo>
                    <a:pt x="1109687" y="264223"/>
                  </a:lnTo>
                  <a:lnTo>
                    <a:pt x="1114907" y="268262"/>
                  </a:lnTo>
                  <a:lnTo>
                    <a:pt x="1120140" y="259765"/>
                  </a:lnTo>
                  <a:lnTo>
                    <a:pt x="1121105" y="250571"/>
                  </a:lnTo>
                  <a:close/>
                </a:path>
                <a:path extrusionOk="0" h="298450" w="10241915">
                  <a:moveTo>
                    <a:pt x="1225410" y="268262"/>
                  </a:moveTo>
                  <a:lnTo>
                    <a:pt x="1213053" y="270700"/>
                  </a:lnTo>
                  <a:lnTo>
                    <a:pt x="1203998" y="276466"/>
                  </a:lnTo>
                  <a:lnTo>
                    <a:pt x="1198257" y="285572"/>
                  </a:lnTo>
                  <a:lnTo>
                    <a:pt x="1195806" y="297992"/>
                  </a:lnTo>
                  <a:lnTo>
                    <a:pt x="1208316" y="295694"/>
                  </a:lnTo>
                  <a:lnTo>
                    <a:pt x="1217396" y="289991"/>
                  </a:lnTo>
                  <a:lnTo>
                    <a:pt x="1223086" y="280860"/>
                  </a:lnTo>
                  <a:lnTo>
                    <a:pt x="1225410" y="268262"/>
                  </a:lnTo>
                  <a:close/>
                </a:path>
                <a:path extrusionOk="0" h="298450" w="10241915">
                  <a:moveTo>
                    <a:pt x="1379905" y="82969"/>
                  </a:moveTo>
                  <a:lnTo>
                    <a:pt x="1365237" y="82969"/>
                  </a:lnTo>
                  <a:lnTo>
                    <a:pt x="1365237" y="98069"/>
                  </a:lnTo>
                  <a:lnTo>
                    <a:pt x="1379905" y="98069"/>
                  </a:lnTo>
                  <a:lnTo>
                    <a:pt x="1379905" y="82969"/>
                  </a:lnTo>
                  <a:close/>
                </a:path>
                <a:path extrusionOk="0" h="298450" w="10241915">
                  <a:moveTo>
                    <a:pt x="1837232" y="175348"/>
                  </a:moveTo>
                  <a:lnTo>
                    <a:pt x="1835099" y="166382"/>
                  </a:lnTo>
                  <a:lnTo>
                    <a:pt x="1830095" y="160248"/>
                  </a:lnTo>
                  <a:lnTo>
                    <a:pt x="1821865" y="157175"/>
                  </a:lnTo>
                  <a:lnTo>
                    <a:pt x="1821903" y="166903"/>
                  </a:lnTo>
                  <a:lnTo>
                    <a:pt x="1821446" y="177076"/>
                  </a:lnTo>
                  <a:lnTo>
                    <a:pt x="1823123" y="185089"/>
                  </a:lnTo>
                  <a:lnTo>
                    <a:pt x="1829574" y="188328"/>
                  </a:lnTo>
                  <a:lnTo>
                    <a:pt x="1831530" y="188328"/>
                  </a:lnTo>
                  <a:lnTo>
                    <a:pt x="1833918" y="187883"/>
                  </a:lnTo>
                  <a:lnTo>
                    <a:pt x="1836839" y="186905"/>
                  </a:lnTo>
                  <a:lnTo>
                    <a:pt x="1837232" y="175348"/>
                  </a:lnTo>
                  <a:close/>
                </a:path>
                <a:path extrusionOk="0" h="298450" w="10241915">
                  <a:moveTo>
                    <a:pt x="1837296" y="105841"/>
                  </a:moveTo>
                  <a:lnTo>
                    <a:pt x="1829384" y="98069"/>
                  </a:lnTo>
                  <a:lnTo>
                    <a:pt x="1821980" y="109042"/>
                  </a:lnTo>
                  <a:lnTo>
                    <a:pt x="1812467" y="118910"/>
                  </a:lnTo>
                  <a:lnTo>
                    <a:pt x="1809534" y="127635"/>
                  </a:lnTo>
                  <a:lnTo>
                    <a:pt x="1821865" y="135166"/>
                  </a:lnTo>
                  <a:lnTo>
                    <a:pt x="1823148" y="122859"/>
                  </a:lnTo>
                  <a:lnTo>
                    <a:pt x="1831759" y="113601"/>
                  </a:lnTo>
                  <a:lnTo>
                    <a:pt x="1837296" y="105841"/>
                  </a:lnTo>
                  <a:close/>
                </a:path>
                <a:path extrusionOk="0" h="298450" w="10241915">
                  <a:moveTo>
                    <a:pt x="2020989" y="179298"/>
                  </a:moveTo>
                  <a:lnTo>
                    <a:pt x="2006066" y="179298"/>
                  </a:lnTo>
                  <a:lnTo>
                    <a:pt x="2006066" y="194043"/>
                  </a:lnTo>
                  <a:lnTo>
                    <a:pt x="2020989" y="194043"/>
                  </a:lnTo>
                  <a:lnTo>
                    <a:pt x="2020989" y="179298"/>
                  </a:lnTo>
                  <a:close/>
                </a:path>
                <a:path extrusionOk="0" h="298450" w="10241915">
                  <a:moveTo>
                    <a:pt x="2263787" y="142417"/>
                  </a:moveTo>
                  <a:lnTo>
                    <a:pt x="2256853" y="138353"/>
                  </a:lnTo>
                  <a:lnTo>
                    <a:pt x="2251964" y="136829"/>
                  </a:lnTo>
                  <a:lnTo>
                    <a:pt x="2248725" y="136829"/>
                  </a:lnTo>
                  <a:lnTo>
                    <a:pt x="2243988" y="136829"/>
                  </a:lnTo>
                  <a:lnTo>
                    <a:pt x="2242756" y="140068"/>
                  </a:lnTo>
                  <a:lnTo>
                    <a:pt x="2244826" y="146570"/>
                  </a:lnTo>
                  <a:lnTo>
                    <a:pt x="2248141" y="149809"/>
                  </a:lnTo>
                  <a:lnTo>
                    <a:pt x="2255812" y="149809"/>
                  </a:lnTo>
                  <a:lnTo>
                    <a:pt x="2259787" y="147853"/>
                  </a:lnTo>
                  <a:lnTo>
                    <a:pt x="2263787" y="142417"/>
                  </a:lnTo>
                  <a:close/>
                </a:path>
                <a:path extrusionOk="0" h="298450" w="10241915">
                  <a:moveTo>
                    <a:pt x="2352459" y="142430"/>
                  </a:moveTo>
                  <a:lnTo>
                    <a:pt x="2347633" y="137998"/>
                  </a:lnTo>
                  <a:lnTo>
                    <a:pt x="2343835" y="136347"/>
                  </a:lnTo>
                  <a:lnTo>
                    <a:pt x="2341016" y="136347"/>
                  </a:lnTo>
                  <a:lnTo>
                    <a:pt x="2336838" y="136347"/>
                  </a:lnTo>
                  <a:lnTo>
                    <a:pt x="2334818" y="139979"/>
                  </a:lnTo>
                  <a:lnTo>
                    <a:pt x="2334717" y="147243"/>
                  </a:lnTo>
                  <a:lnTo>
                    <a:pt x="2336647" y="150876"/>
                  </a:lnTo>
                  <a:lnTo>
                    <a:pt x="2343327" y="150876"/>
                  </a:lnTo>
                  <a:lnTo>
                    <a:pt x="2347379" y="148653"/>
                  </a:lnTo>
                  <a:lnTo>
                    <a:pt x="2352459" y="142430"/>
                  </a:lnTo>
                  <a:close/>
                </a:path>
                <a:path extrusionOk="0" h="298450" w="10241915">
                  <a:moveTo>
                    <a:pt x="2489250" y="170281"/>
                  </a:moveTo>
                  <a:lnTo>
                    <a:pt x="2484831" y="157175"/>
                  </a:lnTo>
                  <a:lnTo>
                    <a:pt x="2475103" y="158521"/>
                  </a:lnTo>
                  <a:lnTo>
                    <a:pt x="2466810" y="161251"/>
                  </a:lnTo>
                  <a:lnTo>
                    <a:pt x="2460193" y="165684"/>
                  </a:lnTo>
                  <a:lnTo>
                    <a:pt x="2455481" y="172161"/>
                  </a:lnTo>
                  <a:lnTo>
                    <a:pt x="2456827" y="171983"/>
                  </a:lnTo>
                  <a:lnTo>
                    <a:pt x="2462072" y="171919"/>
                  </a:lnTo>
                  <a:lnTo>
                    <a:pt x="2471763" y="172516"/>
                  </a:lnTo>
                  <a:lnTo>
                    <a:pt x="2482786" y="172516"/>
                  </a:lnTo>
                  <a:lnTo>
                    <a:pt x="2489250" y="170281"/>
                  </a:lnTo>
                  <a:close/>
                </a:path>
                <a:path extrusionOk="0" h="298450" w="10241915">
                  <a:moveTo>
                    <a:pt x="2536634" y="135166"/>
                  </a:moveTo>
                  <a:lnTo>
                    <a:pt x="2522283" y="139230"/>
                  </a:lnTo>
                  <a:lnTo>
                    <a:pt x="2508300" y="143687"/>
                  </a:lnTo>
                  <a:lnTo>
                    <a:pt x="2497391" y="151231"/>
                  </a:lnTo>
                  <a:lnTo>
                    <a:pt x="2492298" y="164541"/>
                  </a:lnTo>
                  <a:lnTo>
                    <a:pt x="2507323" y="161239"/>
                  </a:lnTo>
                  <a:lnTo>
                    <a:pt x="2519654" y="155181"/>
                  </a:lnTo>
                  <a:lnTo>
                    <a:pt x="2529382" y="146456"/>
                  </a:lnTo>
                  <a:lnTo>
                    <a:pt x="2536634" y="135166"/>
                  </a:lnTo>
                  <a:close/>
                </a:path>
                <a:path extrusionOk="0" h="298450" w="10241915">
                  <a:moveTo>
                    <a:pt x="2652128" y="10350"/>
                  </a:moveTo>
                  <a:lnTo>
                    <a:pt x="2648394" y="5359"/>
                  </a:lnTo>
                  <a:lnTo>
                    <a:pt x="2639669" y="1625"/>
                  </a:lnTo>
                  <a:lnTo>
                    <a:pt x="2639047" y="11188"/>
                  </a:lnTo>
                  <a:lnTo>
                    <a:pt x="2630170" y="11874"/>
                  </a:lnTo>
                  <a:lnTo>
                    <a:pt x="2632189" y="24091"/>
                  </a:lnTo>
                  <a:lnTo>
                    <a:pt x="2647137" y="24091"/>
                  </a:lnTo>
                  <a:lnTo>
                    <a:pt x="2651506" y="16586"/>
                  </a:lnTo>
                  <a:lnTo>
                    <a:pt x="2652128" y="10350"/>
                  </a:lnTo>
                  <a:close/>
                </a:path>
                <a:path extrusionOk="0" h="298450" w="10241915">
                  <a:moveTo>
                    <a:pt x="2691130" y="90576"/>
                  </a:moveTo>
                  <a:lnTo>
                    <a:pt x="2690253" y="82143"/>
                  </a:lnTo>
                  <a:lnTo>
                    <a:pt x="2687358" y="75819"/>
                  </a:lnTo>
                  <a:lnTo>
                    <a:pt x="2682671" y="71272"/>
                  </a:lnTo>
                  <a:lnTo>
                    <a:pt x="2676461" y="68224"/>
                  </a:lnTo>
                  <a:lnTo>
                    <a:pt x="2676461" y="75831"/>
                  </a:lnTo>
                  <a:lnTo>
                    <a:pt x="2670670" y="77216"/>
                  </a:lnTo>
                  <a:lnTo>
                    <a:pt x="2668981" y="82969"/>
                  </a:lnTo>
                  <a:lnTo>
                    <a:pt x="2677515" y="83502"/>
                  </a:lnTo>
                  <a:lnTo>
                    <a:pt x="2679103" y="90893"/>
                  </a:lnTo>
                  <a:lnTo>
                    <a:pt x="2688844" y="90893"/>
                  </a:lnTo>
                  <a:lnTo>
                    <a:pt x="2689923" y="90792"/>
                  </a:lnTo>
                  <a:lnTo>
                    <a:pt x="2691130" y="90576"/>
                  </a:lnTo>
                  <a:close/>
                </a:path>
                <a:path extrusionOk="0" h="298450" w="10241915">
                  <a:moveTo>
                    <a:pt x="2693162" y="163169"/>
                  </a:moveTo>
                  <a:lnTo>
                    <a:pt x="2690863" y="157010"/>
                  </a:lnTo>
                  <a:lnTo>
                    <a:pt x="2685529" y="157010"/>
                  </a:lnTo>
                  <a:lnTo>
                    <a:pt x="2685021" y="157010"/>
                  </a:lnTo>
                  <a:lnTo>
                    <a:pt x="2683916" y="157187"/>
                  </a:lnTo>
                  <a:lnTo>
                    <a:pt x="2682951" y="164858"/>
                  </a:lnTo>
                  <a:lnTo>
                    <a:pt x="2678087" y="164858"/>
                  </a:lnTo>
                  <a:lnTo>
                    <a:pt x="2677325" y="164757"/>
                  </a:lnTo>
                  <a:lnTo>
                    <a:pt x="2676461" y="164553"/>
                  </a:lnTo>
                  <a:lnTo>
                    <a:pt x="2676461" y="179311"/>
                  </a:lnTo>
                  <a:lnTo>
                    <a:pt x="2678963" y="180936"/>
                  </a:lnTo>
                  <a:lnTo>
                    <a:pt x="2681198" y="181635"/>
                  </a:lnTo>
                  <a:lnTo>
                    <a:pt x="2688920" y="181635"/>
                  </a:lnTo>
                  <a:lnTo>
                    <a:pt x="2692196" y="175475"/>
                  </a:lnTo>
                  <a:lnTo>
                    <a:pt x="2693162" y="163169"/>
                  </a:lnTo>
                  <a:close/>
                </a:path>
                <a:path extrusionOk="0" h="298450" w="10241915">
                  <a:moveTo>
                    <a:pt x="3027718" y="19646"/>
                  </a:moveTo>
                  <a:lnTo>
                    <a:pt x="3025724" y="12890"/>
                  </a:lnTo>
                  <a:lnTo>
                    <a:pt x="3015411" y="8890"/>
                  </a:lnTo>
                  <a:lnTo>
                    <a:pt x="3012617" y="23837"/>
                  </a:lnTo>
                  <a:lnTo>
                    <a:pt x="3015551" y="28829"/>
                  </a:lnTo>
                  <a:lnTo>
                    <a:pt x="3019260" y="28829"/>
                  </a:lnTo>
                  <a:lnTo>
                    <a:pt x="3024530" y="26009"/>
                  </a:lnTo>
                  <a:lnTo>
                    <a:pt x="3027718" y="19646"/>
                  </a:lnTo>
                  <a:close/>
                </a:path>
                <a:path extrusionOk="0" h="298450" w="10241915">
                  <a:moveTo>
                    <a:pt x="3053423" y="68453"/>
                  </a:moveTo>
                  <a:lnTo>
                    <a:pt x="3052254" y="61074"/>
                  </a:lnTo>
                  <a:lnTo>
                    <a:pt x="3015411" y="61074"/>
                  </a:lnTo>
                  <a:lnTo>
                    <a:pt x="3014154" y="68453"/>
                  </a:lnTo>
                  <a:lnTo>
                    <a:pt x="3017901" y="73723"/>
                  </a:lnTo>
                  <a:lnTo>
                    <a:pt x="3024975" y="76885"/>
                  </a:lnTo>
                  <a:lnTo>
                    <a:pt x="3033738" y="77927"/>
                  </a:lnTo>
                  <a:lnTo>
                    <a:pt x="3042501" y="76885"/>
                  </a:lnTo>
                  <a:lnTo>
                    <a:pt x="3049613" y="73723"/>
                  </a:lnTo>
                  <a:lnTo>
                    <a:pt x="3053423" y="68453"/>
                  </a:lnTo>
                  <a:close/>
                </a:path>
                <a:path extrusionOk="0" h="298450" w="10241915">
                  <a:moveTo>
                    <a:pt x="3420541" y="16484"/>
                  </a:moveTo>
                  <a:lnTo>
                    <a:pt x="3419792" y="8788"/>
                  </a:lnTo>
                  <a:lnTo>
                    <a:pt x="3416249" y="3683"/>
                  </a:lnTo>
                  <a:lnTo>
                    <a:pt x="3410585" y="876"/>
                  </a:lnTo>
                  <a:lnTo>
                    <a:pt x="3403473" y="0"/>
                  </a:lnTo>
                  <a:lnTo>
                    <a:pt x="3391979" y="1549"/>
                  </a:lnTo>
                  <a:lnTo>
                    <a:pt x="3380981" y="5486"/>
                  </a:lnTo>
                  <a:lnTo>
                    <a:pt x="3372535" y="10807"/>
                  </a:lnTo>
                  <a:lnTo>
                    <a:pt x="3368725" y="16484"/>
                  </a:lnTo>
                  <a:lnTo>
                    <a:pt x="3420541" y="16484"/>
                  </a:lnTo>
                  <a:close/>
                </a:path>
                <a:path extrusionOk="0" h="298450" w="10241915">
                  <a:moveTo>
                    <a:pt x="3523589" y="157187"/>
                  </a:moveTo>
                  <a:lnTo>
                    <a:pt x="3517125" y="154457"/>
                  </a:lnTo>
                  <a:lnTo>
                    <a:pt x="3512274" y="150075"/>
                  </a:lnTo>
                  <a:lnTo>
                    <a:pt x="3507549" y="145554"/>
                  </a:lnTo>
                  <a:lnTo>
                    <a:pt x="3501415" y="142430"/>
                  </a:lnTo>
                  <a:lnTo>
                    <a:pt x="3500145" y="147218"/>
                  </a:lnTo>
                  <a:lnTo>
                    <a:pt x="3496716" y="150101"/>
                  </a:lnTo>
                  <a:lnTo>
                    <a:pt x="3489274" y="150101"/>
                  </a:lnTo>
                  <a:lnTo>
                    <a:pt x="3488042" y="149999"/>
                  </a:lnTo>
                  <a:lnTo>
                    <a:pt x="3486721" y="149809"/>
                  </a:lnTo>
                  <a:lnTo>
                    <a:pt x="3486454" y="159626"/>
                  </a:lnTo>
                  <a:lnTo>
                    <a:pt x="3490417" y="166624"/>
                  </a:lnTo>
                  <a:lnTo>
                    <a:pt x="3497161" y="170815"/>
                  </a:lnTo>
                  <a:lnTo>
                    <a:pt x="3505250" y="172212"/>
                  </a:lnTo>
                  <a:lnTo>
                    <a:pt x="3514356" y="172212"/>
                  </a:lnTo>
                  <a:lnTo>
                    <a:pt x="3523310" y="167170"/>
                  </a:lnTo>
                  <a:lnTo>
                    <a:pt x="3523589" y="157187"/>
                  </a:lnTo>
                  <a:close/>
                </a:path>
                <a:path extrusionOk="0" h="298450" w="10241915">
                  <a:moveTo>
                    <a:pt x="3679736" y="42557"/>
                  </a:moveTo>
                  <a:lnTo>
                    <a:pt x="3670922" y="38722"/>
                  </a:lnTo>
                  <a:lnTo>
                    <a:pt x="3665055" y="45123"/>
                  </a:lnTo>
                  <a:lnTo>
                    <a:pt x="3663619" y="55460"/>
                  </a:lnTo>
                  <a:lnTo>
                    <a:pt x="3665728" y="65087"/>
                  </a:lnTo>
                  <a:lnTo>
                    <a:pt x="3670503" y="69329"/>
                  </a:lnTo>
                  <a:lnTo>
                    <a:pt x="3672789" y="69329"/>
                  </a:lnTo>
                  <a:lnTo>
                    <a:pt x="3675494" y="67005"/>
                  </a:lnTo>
                  <a:lnTo>
                    <a:pt x="3678377" y="61074"/>
                  </a:lnTo>
                  <a:lnTo>
                    <a:pt x="3676650" y="61188"/>
                  </a:lnTo>
                  <a:lnTo>
                    <a:pt x="3675926" y="61188"/>
                  </a:lnTo>
                  <a:lnTo>
                    <a:pt x="3671316" y="57785"/>
                  </a:lnTo>
                  <a:lnTo>
                    <a:pt x="3676218" y="50253"/>
                  </a:lnTo>
                  <a:lnTo>
                    <a:pt x="3679736" y="42557"/>
                  </a:lnTo>
                  <a:close/>
                </a:path>
                <a:path extrusionOk="0" h="298450" w="10241915">
                  <a:moveTo>
                    <a:pt x="4131792" y="193421"/>
                  </a:moveTo>
                  <a:lnTo>
                    <a:pt x="4120311" y="186905"/>
                  </a:lnTo>
                  <a:lnTo>
                    <a:pt x="4120184" y="197993"/>
                  </a:lnTo>
                  <a:lnTo>
                    <a:pt x="4114774" y="203733"/>
                  </a:lnTo>
                  <a:lnTo>
                    <a:pt x="4108399" y="208419"/>
                  </a:lnTo>
                  <a:lnTo>
                    <a:pt x="4105313" y="216408"/>
                  </a:lnTo>
                  <a:lnTo>
                    <a:pt x="4107065" y="216471"/>
                  </a:lnTo>
                  <a:lnTo>
                    <a:pt x="4121404" y="212483"/>
                  </a:lnTo>
                  <a:lnTo>
                    <a:pt x="4130903" y="203365"/>
                  </a:lnTo>
                  <a:lnTo>
                    <a:pt x="4131792" y="193421"/>
                  </a:lnTo>
                  <a:close/>
                </a:path>
                <a:path extrusionOk="0" h="298450" w="10241915">
                  <a:moveTo>
                    <a:pt x="4149661" y="16484"/>
                  </a:moveTo>
                  <a:lnTo>
                    <a:pt x="4147845" y="16129"/>
                  </a:lnTo>
                  <a:lnTo>
                    <a:pt x="4146143" y="15951"/>
                  </a:lnTo>
                  <a:lnTo>
                    <a:pt x="4144556" y="15951"/>
                  </a:lnTo>
                  <a:lnTo>
                    <a:pt x="4136326" y="17907"/>
                  </a:lnTo>
                  <a:lnTo>
                    <a:pt x="4130903" y="23025"/>
                  </a:lnTo>
                  <a:lnTo>
                    <a:pt x="4128084" y="30276"/>
                  </a:lnTo>
                  <a:lnTo>
                    <a:pt x="4127728" y="38582"/>
                  </a:lnTo>
                  <a:lnTo>
                    <a:pt x="4129646" y="46901"/>
                  </a:lnTo>
                  <a:lnTo>
                    <a:pt x="4133672" y="54152"/>
                  </a:lnTo>
                  <a:lnTo>
                    <a:pt x="4139628" y="59283"/>
                  </a:lnTo>
                  <a:lnTo>
                    <a:pt x="4147362" y="61226"/>
                  </a:lnTo>
                  <a:lnTo>
                    <a:pt x="4148886" y="61175"/>
                  </a:lnTo>
                  <a:lnTo>
                    <a:pt x="4149661" y="61074"/>
                  </a:lnTo>
                  <a:lnTo>
                    <a:pt x="4146664" y="48729"/>
                  </a:lnTo>
                  <a:lnTo>
                    <a:pt x="4143400" y="37490"/>
                  </a:lnTo>
                  <a:lnTo>
                    <a:pt x="4143273" y="26885"/>
                  </a:lnTo>
                  <a:lnTo>
                    <a:pt x="4149661" y="16484"/>
                  </a:lnTo>
                  <a:close/>
                </a:path>
                <a:path extrusionOk="0" h="298450" w="10241915">
                  <a:moveTo>
                    <a:pt x="4164355" y="120065"/>
                  </a:moveTo>
                  <a:lnTo>
                    <a:pt x="4163072" y="120243"/>
                  </a:lnTo>
                  <a:lnTo>
                    <a:pt x="4157929" y="120307"/>
                  </a:lnTo>
                  <a:lnTo>
                    <a:pt x="4148061" y="119659"/>
                  </a:lnTo>
                  <a:lnTo>
                    <a:pt x="4145737" y="119659"/>
                  </a:lnTo>
                  <a:lnTo>
                    <a:pt x="4137050" y="119659"/>
                  </a:lnTo>
                  <a:lnTo>
                    <a:pt x="4130598" y="121958"/>
                  </a:lnTo>
                  <a:lnTo>
                    <a:pt x="4135005" y="135166"/>
                  </a:lnTo>
                  <a:lnTo>
                    <a:pt x="4137634" y="135470"/>
                  </a:lnTo>
                  <a:lnTo>
                    <a:pt x="4140111" y="135636"/>
                  </a:lnTo>
                  <a:lnTo>
                    <a:pt x="4142435" y="135636"/>
                  </a:lnTo>
                  <a:lnTo>
                    <a:pt x="4150918" y="134747"/>
                  </a:lnTo>
                  <a:lnTo>
                    <a:pt x="4157522" y="131965"/>
                  </a:lnTo>
                  <a:lnTo>
                    <a:pt x="4162056" y="127139"/>
                  </a:lnTo>
                  <a:lnTo>
                    <a:pt x="4164355" y="120065"/>
                  </a:lnTo>
                  <a:close/>
                </a:path>
                <a:path extrusionOk="0" h="298450" w="10241915">
                  <a:moveTo>
                    <a:pt x="4179024" y="209257"/>
                  </a:moveTo>
                  <a:lnTo>
                    <a:pt x="4164368" y="209257"/>
                  </a:lnTo>
                  <a:lnTo>
                    <a:pt x="4164368" y="224002"/>
                  </a:lnTo>
                  <a:lnTo>
                    <a:pt x="4179024" y="224002"/>
                  </a:lnTo>
                  <a:lnTo>
                    <a:pt x="4179024" y="209257"/>
                  </a:lnTo>
                  <a:close/>
                </a:path>
                <a:path extrusionOk="0" h="298450" w="10241915">
                  <a:moveTo>
                    <a:pt x="4466488" y="135166"/>
                  </a:moveTo>
                  <a:lnTo>
                    <a:pt x="4465142" y="133794"/>
                  </a:lnTo>
                  <a:lnTo>
                    <a:pt x="4463402" y="133235"/>
                  </a:lnTo>
                  <a:lnTo>
                    <a:pt x="4461510" y="133235"/>
                  </a:lnTo>
                  <a:lnTo>
                    <a:pt x="4454499" y="133235"/>
                  </a:lnTo>
                  <a:lnTo>
                    <a:pt x="4445216" y="140792"/>
                  </a:lnTo>
                  <a:lnTo>
                    <a:pt x="4442358" y="146088"/>
                  </a:lnTo>
                  <a:lnTo>
                    <a:pt x="4443679" y="147472"/>
                  </a:lnTo>
                  <a:lnTo>
                    <a:pt x="4446473" y="147472"/>
                  </a:lnTo>
                  <a:lnTo>
                    <a:pt x="4453077" y="146037"/>
                  </a:lnTo>
                  <a:lnTo>
                    <a:pt x="4460430" y="142621"/>
                  </a:lnTo>
                  <a:lnTo>
                    <a:pt x="4465828" y="138557"/>
                  </a:lnTo>
                  <a:lnTo>
                    <a:pt x="4466488" y="135166"/>
                  </a:lnTo>
                  <a:close/>
                </a:path>
                <a:path extrusionOk="0" h="298450" w="10241915">
                  <a:moveTo>
                    <a:pt x="4719917" y="241325"/>
                  </a:moveTo>
                  <a:lnTo>
                    <a:pt x="4718012" y="237705"/>
                  </a:lnTo>
                  <a:lnTo>
                    <a:pt x="4714291" y="237705"/>
                  </a:lnTo>
                  <a:lnTo>
                    <a:pt x="4711357" y="237705"/>
                  </a:lnTo>
                  <a:lnTo>
                    <a:pt x="4707280" y="239966"/>
                  </a:lnTo>
                  <a:lnTo>
                    <a:pt x="4702162" y="246253"/>
                  </a:lnTo>
                  <a:lnTo>
                    <a:pt x="4706925" y="250545"/>
                  </a:lnTo>
                  <a:lnTo>
                    <a:pt x="4710696" y="252158"/>
                  </a:lnTo>
                  <a:lnTo>
                    <a:pt x="4717707" y="252158"/>
                  </a:lnTo>
                  <a:lnTo>
                    <a:pt x="4719764" y="248539"/>
                  </a:lnTo>
                  <a:lnTo>
                    <a:pt x="4719917" y="241325"/>
                  </a:lnTo>
                  <a:close/>
                </a:path>
                <a:path extrusionOk="0" h="298450" w="10241915">
                  <a:moveTo>
                    <a:pt x="5158752" y="253504"/>
                  </a:moveTo>
                  <a:lnTo>
                    <a:pt x="5156416" y="254165"/>
                  </a:lnTo>
                  <a:lnTo>
                    <a:pt x="5153647" y="254406"/>
                  </a:lnTo>
                  <a:lnTo>
                    <a:pt x="5146383" y="254406"/>
                  </a:lnTo>
                  <a:lnTo>
                    <a:pt x="5127345" y="252476"/>
                  </a:lnTo>
                  <a:lnTo>
                    <a:pt x="5123065" y="252476"/>
                  </a:lnTo>
                  <a:lnTo>
                    <a:pt x="5114937" y="252476"/>
                  </a:lnTo>
                  <a:lnTo>
                    <a:pt x="5108549" y="254215"/>
                  </a:lnTo>
                  <a:lnTo>
                    <a:pt x="5107254" y="260997"/>
                  </a:lnTo>
                  <a:lnTo>
                    <a:pt x="5117084" y="261975"/>
                  </a:lnTo>
                  <a:lnTo>
                    <a:pt x="5125834" y="263690"/>
                  </a:lnTo>
                  <a:lnTo>
                    <a:pt x="5133645" y="265328"/>
                  </a:lnTo>
                  <a:lnTo>
                    <a:pt x="5140630" y="266052"/>
                  </a:lnTo>
                  <a:lnTo>
                    <a:pt x="5147538" y="266052"/>
                  </a:lnTo>
                  <a:lnTo>
                    <a:pt x="5153342" y="263258"/>
                  </a:lnTo>
                  <a:lnTo>
                    <a:pt x="5158752" y="253504"/>
                  </a:lnTo>
                  <a:close/>
                </a:path>
                <a:path extrusionOk="0" h="298450" w="10241915">
                  <a:moveTo>
                    <a:pt x="5225237" y="268262"/>
                  </a:moveTo>
                  <a:lnTo>
                    <a:pt x="5219382" y="267220"/>
                  </a:lnTo>
                  <a:lnTo>
                    <a:pt x="5214721" y="266788"/>
                  </a:lnTo>
                  <a:lnTo>
                    <a:pt x="5211102" y="266788"/>
                  </a:lnTo>
                  <a:lnTo>
                    <a:pt x="5202390" y="266788"/>
                  </a:lnTo>
                  <a:lnTo>
                    <a:pt x="5199621" y="269290"/>
                  </a:lnTo>
                  <a:lnTo>
                    <a:pt x="5201031" y="274281"/>
                  </a:lnTo>
                  <a:lnTo>
                    <a:pt x="5205196" y="276771"/>
                  </a:lnTo>
                  <a:lnTo>
                    <a:pt x="5215128" y="276771"/>
                  </a:lnTo>
                  <a:lnTo>
                    <a:pt x="5220767" y="274612"/>
                  </a:lnTo>
                  <a:lnTo>
                    <a:pt x="5225237" y="268262"/>
                  </a:lnTo>
                  <a:close/>
                </a:path>
                <a:path extrusionOk="0" h="298450" w="10241915">
                  <a:moveTo>
                    <a:pt x="5395646" y="133591"/>
                  </a:moveTo>
                  <a:lnTo>
                    <a:pt x="5394464" y="127673"/>
                  </a:lnTo>
                  <a:lnTo>
                    <a:pt x="5386108" y="127368"/>
                  </a:lnTo>
                  <a:lnTo>
                    <a:pt x="5384597" y="119773"/>
                  </a:lnTo>
                  <a:lnTo>
                    <a:pt x="5375757" y="119773"/>
                  </a:lnTo>
                  <a:lnTo>
                    <a:pt x="5374779" y="119773"/>
                  </a:lnTo>
                  <a:lnTo>
                    <a:pt x="5373713" y="119862"/>
                  </a:lnTo>
                  <a:lnTo>
                    <a:pt x="5372532" y="120078"/>
                  </a:lnTo>
                  <a:lnTo>
                    <a:pt x="5370296" y="127139"/>
                  </a:lnTo>
                  <a:lnTo>
                    <a:pt x="5372570" y="132257"/>
                  </a:lnTo>
                  <a:lnTo>
                    <a:pt x="5377700" y="135369"/>
                  </a:lnTo>
                  <a:lnTo>
                    <a:pt x="5384076" y="136423"/>
                  </a:lnTo>
                  <a:lnTo>
                    <a:pt x="5390134" y="136423"/>
                  </a:lnTo>
                  <a:lnTo>
                    <a:pt x="5395646" y="133591"/>
                  </a:lnTo>
                  <a:close/>
                </a:path>
                <a:path extrusionOk="0" h="298450" w="10241915">
                  <a:moveTo>
                    <a:pt x="5725909" y="120078"/>
                  </a:moveTo>
                  <a:lnTo>
                    <a:pt x="5725769" y="111950"/>
                  </a:lnTo>
                  <a:lnTo>
                    <a:pt x="5720842" y="105079"/>
                  </a:lnTo>
                  <a:lnTo>
                    <a:pt x="5713285" y="100304"/>
                  </a:lnTo>
                  <a:lnTo>
                    <a:pt x="5705259" y="98526"/>
                  </a:lnTo>
                  <a:lnTo>
                    <a:pt x="5700827" y="98526"/>
                  </a:lnTo>
                  <a:lnTo>
                    <a:pt x="5697258" y="100520"/>
                  </a:lnTo>
                  <a:lnTo>
                    <a:pt x="5696559" y="105321"/>
                  </a:lnTo>
                  <a:lnTo>
                    <a:pt x="5703798" y="107861"/>
                  </a:lnTo>
                  <a:lnTo>
                    <a:pt x="5712422" y="118618"/>
                  </a:lnTo>
                  <a:lnTo>
                    <a:pt x="5719635" y="121043"/>
                  </a:lnTo>
                  <a:lnTo>
                    <a:pt x="5721401" y="121043"/>
                  </a:lnTo>
                  <a:lnTo>
                    <a:pt x="5723471" y="120751"/>
                  </a:lnTo>
                  <a:lnTo>
                    <a:pt x="5725909" y="120078"/>
                  </a:lnTo>
                  <a:close/>
                </a:path>
                <a:path extrusionOk="0" h="298450" w="10241915">
                  <a:moveTo>
                    <a:pt x="5998667" y="45986"/>
                  </a:moveTo>
                  <a:lnTo>
                    <a:pt x="5995886" y="45643"/>
                  </a:lnTo>
                  <a:lnTo>
                    <a:pt x="5993282" y="45466"/>
                  </a:lnTo>
                  <a:lnTo>
                    <a:pt x="5990856" y="45466"/>
                  </a:lnTo>
                  <a:lnTo>
                    <a:pt x="5982436" y="46367"/>
                  </a:lnTo>
                  <a:lnTo>
                    <a:pt x="5975921" y="49161"/>
                  </a:lnTo>
                  <a:lnTo>
                    <a:pt x="5971400" y="54000"/>
                  </a:lnTo>
                  <a:lnTo>
                    <a:pt x="5969025" y="61074"/>
                  </a:lnTo>
                  <a:lnTo>
                    <a:pt x="5973000" y="65265"/>
                  </a:lnTo>
                  <a:lnTo>
                    <a:pt x="5978461" y="67475"/>
                  </a:lnTo>
                  <a:lnTo>
                    <a:pt x="5983643" y="67475"/>
                  </a:lnTo>
                  <a:lnTo>
                    <a:pt x="5990120" y="66192"/>
                  </a:lnTo>
                  <a:lnTo>
                    <a:pt x="5995378" y="62255"/>
                  </a:lnTo>
                  <a:lnTo>
                    <a:pt x="5998515" y="55562"/>
                  </a:lnTo>
                  <a:lnTo>
                    <a:pt x="5998667" y="45986"/>
                  </a:lnTo>
                  <a:close/>
                </a:path>
                <a:path extrusionOk="0" h="298450" w="10241915">
                  <a:moveTo>
                    <a:pt x="6064885" y="105321"/>
                  </a:moveTo>
                  <a:lnTo>
                    <a:pt x="6059779" y="94475"/>
                  </a:lnTo>
                  <a:lnTo>
                    <a:pt x="6053531" y="90817"/>
                  </a:lnTo>
                  <a:lnTo>
                    <a:pt x="6048476" y="90817"/>
                  </a:lnTo>
                  <a:lnTo>
                    <a:pt x="6043244" y="90817"/>
                  </a:lnTo>
                  <a:lnTo>
                    <a:pt x="6039294" y="94742"/>
                  </a:lnTo>
                  <a:lnTo>
                    <a:pt x="6039231" y="102603"/>
                  </a:lnTo>
                  <a:lnTo>
                    <a:pt x="6043104" y="106527"/>
                  </a:lnTo>
                  <a:lnTo>
                    <a:pt x="6056668" y="106527"/>
                  </a:lnTo>
                  <a:lnTo>
                    <a:pt x="6060440" y="106159"/>
                  </a:lnTo>
                  <a:lnTo>
                    <a:pt x="6064885" y="105321"/>
                  </a:lnTo>
                  <a:close/>
                </a:path>
                <a:path extrusionOk="0" h="298450" w="10241915">
                  <a:moveTo>
                    <a:pt x="6162497" y="262483"/>
                  </a:moveTo>
                  <a:lnTo>
                    <a:pt x="6161532" y="256197"/>
                  </a:lnTo>
                  <a:lnTo>
                    <a:pt x="6157506" y="253047"/>
                  </a:lnTo>
                  <a:lnTo>
                    <a:pt x="6151042" y="253047"/>
                  </a:lnTo>
                  <a:lnTo>
                    <a:pt x="6145784" y="253047"/>
                  </a:lnTo>
                  <a:lnTo>
                    <a:pt x="6138913" y="255130"/>
                  </a:lnTo>
                  <a:lnTo>
                    <a:pt x="6131026" y="260997"/>
                  </a:lnTo>
                  <a:lnTo>
                    <a:pt x="6139993" y="264363"/>
                  </a:lnTo>
                  <a:lnTo>
                    <a:pt x="6146800" y="265633"/>
                  </a:lnTo>
                  <a:lnTo>
                    <a:pt x="6159424" y="265633"/>
                  </a:lnTo>
                  <a:lnTo>
                    <a:pt x="6162497" y="262483"/>
                  </a:lnTo>
                  <a:close/>
                </a:path>
                <a:path extrusionOk="0" h="298450" w="10241915">
                  <a:moveTo>
                    <a:pt x="6212129" y="38722"/>
                  </a:moveTo>
                  <a:lnTo>
                    <a:pt x="6200648" y="41859"/>
                  </a:lnTo>
                  <a:lnTo>
                    <a:pt x="6187922" y="43942"/>
                  </a:lnTo>
                  <a:lnTo>
                    <a:pt x="6178093" y="48996"/>
                  </a:lnTo>
                  <a:lnTo>
                    <a:pt x="6175311" y="61074"/>
                  </a:lnTo>
                  <a:lnTo>
                    <a:pt x="6186843" y="57759"/>
                  </a:lnTo>
                  <a:lnTo>
                    <a:pt x="6199581" y="55651"/>
                  </a:lnTo>
                  <a:lnTo>
                    <a:pt x="6209385" y="50660"/>
                  </a:lnTo>
                  <a:lnTo>
                    <a:pt x="6212129" y="38722"/>
                  </a:lnTo>
                  <a:close/>
                </a:path>
                <a:path extrusionOk="0" h="298450" w="10241915">
                  <a:moveTo>
                    <a:pt x="6219482" y="206387"/>
                  </a:moveTo>
                  <a:lnTo>
                    <a:pt x="6212129" y="201650"/>
                  </a:lnTo>
                  <a:lnTo>
                    <a:pt x="6209030" y="207721"/>
                  </a:lnTo>
                  <a:lnTo>
                    <a:pt x="6203010" y="210972"/>
                  </a:lnTo>
                  <a:lnTo>
                    <a:pt x="6197905" y="215150"/>
                  </a:lnTo>
                  <a:lnTo>
                    <a:pt x="6197524" y="224002"/>
                  </a:lnTo>
                  <a:lnTo>
                    <a:pt x="6199187" y="224701"/>
                  </a:lnTo>
                  <a:lnTo>
                    <a:pt x="6200864" y="225005"/>
                  </a:lnTo>
                  <a:lnTo>
                    <a:pt x="6202540" y="225005"/>
                  </a:lnTo>
                  <a:lnTo>
                    <a:pt x="6212103" y="221716"/>
                  </a:lnTo>
                  <a:lnTo>
                    <a:pt x="6218606" y="214299"/>
                  </a:lnTo>
                  <a:lnTo>
                    <a:pt x="6219482" y="206387"/>
                  </a:lnTo>
                  <a:close/>
                </a:path>
                <a:path extrusionOk="0" h="298450" w="10241915">
                  <a:moveTo>
                    <a:pt x="6322657" y="75819"/>
                  </a:moveTo>
                  <a:lnTo>
                    <a:pt x="6319812" y="75476"/>
                  </a:lnTo>
                  <a:lnTo>
                    <a:pt x="6317132" y="75285"/>
                  </a:lnTo>
                  <a:lnTo>
                    <a:pt x="6314643" y="75285"/>
                  </a:lnTo>
                  <a:lnTo>
                    <a:pt x="6306388" y="76149"/>
                  </a:lnTo>
                  <a:lnTo>
                    <a:pt x="6299962" y="78841"/>
                  </a:lnTo>
                  <a:lnTo>
                    <a:pt x="6295542" y="83591"/>
                  </a:lnTo>
                  <a:lnTo>
                    <a:pt x="6293320" y="90576"/>
                  </a:lnTo>
                  <a:lnTo>
                    <a:pt x="6297650" y="90805"/>
                  </a:lnTo>
                  <a:lnTo>
                    <a:pt x="6301943" y="91605"/>
                  </a:lnTo>
                  <a:lnTo>
                    <a:pt x="6300495" y="98069"/>
                  </a:lnTo>
                  <a:lnTo>
                    <a:pt x="6315189" y="98069"/>
                  </a:lnTo>
                  <a:lnTo>
                    <a:pt x="6315189" y="87579"/>
                  </a:lnTo>
                  <a:lnTo>
                    <a:pt x="6318618" y="81597"/>
                  </a:lnTo>
                  <a:lnTo>
                    <a:pt x="6322657" y="75819"/>
                  </a:lnTo>
                  <a:close/>
                </a:path>
                <a:path extrusionOk="0" h="298450" w="10241915">
                  <a:moveTo>
                    <a:pt x="6558356" y="16484"/>
                  </a:moveTo>
                  <a:lnTo>
                    <a:pt x="6551841" y="10782"/>
                  </a:lnTo>
                  <a:lnTo>
                    <a:pt x="6547358" y="8712"/>
                  </a:lnTo>
                  <a:lnTo>
                    <a:pt x="6544500" y="8712"/>
                  </a:lnTo>
                  <a:lnTo>
                    <a:pt x="6540741" y="8712"/>
                  </a:lnTo>
                  <a:lnTo>
                    <a:pt x="6539801" y="12306"/>
                  </a:lnTo>
                  <a:lnTo>
                    <a:pt x="6541808" y="19481"/>
                  </a:lnTo>
                  <a:lnTo>
                    <a:pt x="6544742" y="23063"/>
                  </a:lnTo>
                  <a:lnTo>
                    <a:pt x="6551523" y="23063"/>
                  </a:lnTo>
                  <a:lnTo>
                    <a:pt x="6554838" y="21285"/>
                  </a:lnTo>
                  <a:lnTo>
                    <a:pt x="6558356" y="16484"/>
                  </a:lnTo>
                  <a:close/>
                </a:path>
                <a:path extrusionOk="0" h="298450" w="10241915">
                  <a:moveTo>
                    <a:pt x="7029920" y="260997"/>
                  </a:moveTo>
                  <a:lnTo>
                    <a:pt x="7014997" y="260997"/>
                  </a:lnTo>
                  <a:lnTo>
                    <a:pt x="7014997" y="275755"/>
                  </a:lnTo>
                  <a:lnTo>
                    <a:pt x="7029920" y="275755"/>
                  </a:lnTo>
                  <a:lnTo>
                    <a:pt x="7029920" y="260997"/>
                  </a:lnTo>
                  <a:close/>
                </a:path>
                <a:path extrusionOk="0" h="298450" w="10241915">
                  <a:moveTo>
                    <a:pt x="7191921" y="142417"/>
                  </a:moveTo>
                  <a:lnTo>
                    <a:pt x="7188238" y="142227"/>
                  </a:lnTo>
                  <a:lnTo>
                    <a:pt x="7186485" y="142227"/>
                  </a:lnTo>
                  <a:lnTo>
                    <a:pt x="7175817" y="143167"/>
                  </a:lnTo>
                  <a:lnTo>
                    <a:pt x="7167016" y="145986"/>
                  </a:lnTo>
                  <a:lnTo>
                    <a:pt x="7160095" y="150660"/>
                  </a:lnTo>
                  <a:lnTo>
                    <a:pt x="7155104" y="157175"/>
                  </a:lnTo>
                  <a:lnTo>
                    <a:pt x="7162927" y="157594"/>
                  </a:lnTo>
                  <a:lnTo>
                    <a:pt x="7166635" y="157594"/>
                  </a:lnTo>
                  <a:lnTo>
                    <a:pt x="7176109" y="157010"/>
                  </a:lnTo>
                  <a:lnTo>
                    <a:pt x="7183958" y="154749"/>
                  </a:lnTo>
                  <a:lnTo>
                    <a:pt x="7189470" y="150126"/>
                  </a:lnTo>
                  <a:lnTo>
                    <a:pt x="7191921" y="142417"/>
                  </a:lnTo>
                  <a:close/>
                </a:path>
                <a:path extrusionOk="0" h="298450" w="10241915">
                  <a:moveTo>
                    <a:pt x="7331723" y="157187"/>
                  </a:moveTo>
                  <a:lnTo>
                    <a:pt x="7330300" y="157035"/>
                  </a:lnTo>
                  <a:lnTo>
                    <a:pt x="7329525" y="157035"/>
                  </a:lnTo>
                  <a:lnTo>
                    <a:pt x="7317841" y="159435"/>
                  </a:lnTo>
                  <a:lnTo>
                    <a:pt x="7306907" y="165303"/>
                  </a:lnTo>
                  <a:lnTo>
                    <a:pt x="7302309" y="172605"/>
                  </a:lnTo>
                  <a:lnTo>
                    <a:pt x="7309599" y="179311"/>
                  </a:lnTo>
                  <a:lnTo>
                    <a:pt x="7313752" y="172415"/>
                  </a:lnTo>
                  <a:lnTo>
                    <a:pt x="7321867" y="169456"/>
                  </a:lnTo>
                  <a:lnTo>
                    <a:pt x="7329373" y="165887"/>
                  </a:lnTo>
                  <a:lnTo>
                    <a:pt x="7331723" y="157187"/>
                  </a:lnTo>
                  <a:close/>
                </a:path>
                <a:path extrusionOk="0" h="298450" w="10241915">
                  <a:moveTo>
                    <a:pt x="7390739" y="194056"/>
                  </a:moveTo>
                  <a:lnTo>
                    <a:pt x="7378535" y="198589"/>
                  </a:lnTo>
                  <a:lnTo>
                    <a:pt x="7370445" y="207162"/>
                  </a:lnTo>
                  <a:lnTo>
                    <a:pt x="7365174" y="218452"/>
                  </a:lnTo>
                  <a:lnTo>
                    <a:pt x="7361390" y="231152"/>
                  </a:lnTo>
                  <a:lnTo>
                    <a:pt x="7363422" y="231228"/>
                  </a:lnTo>
                  <a:lnTo>
                    <a:pt x="7375080" y="226898"/>
                  </a:lnTo>
                  <a:lnTo>
                    <a:pt x="7380846" y="216573"/>
                  </a:lnTo>
                  <a:lnTo>
                    <a:pt x="7384745" y="204292"/>
                  </a:lnTo>
                  <a:lnTo>
                    <a:pt x="7390739" y="194056"/>
                  </a:lnTo>
                  <a:close/>
                </a:path>
                <a:path extrusionOk="0" h="298450" w="10241915">
                  <a:moveTo>
                    <a:pt x="8032724" y="144729"/>
                  </a:moveTo>
                  <a:lnTo>
                    <a:pt x="8030908" y="141249"/>
                  </a:lnTo>
                  <a:lnTo>
                    <a:pt x="8026260" y="141249"/>
                  </a:lnTo>
                  <a:lnTo>
                    <a:pt x="8022526" y="141249"/>
                  </a:lnTo>
                  <a:lnTo>
                    <a:pt x="8016951" y="143497"/>
                  </a:lnTo>
                  <a:lnTo>
                    <a:pt x="8009382" y="149809"/>
                  </a:lnTo>
                  <a:lnTo>
                    <a:pt x="8014678" y="153682"/>
                  </a:lnTo>
                  <a:lnTo>
                    <a:pt x="8019135" y="155143"/>
                  </a:lnTo>
                  <a:lnTo>
                    <a:pt x="8028076" y="155143"/>
                  </a:lnTo>
                  <a:lnTo>
                    <a:pt x="8031302" y="151676"/>
                  </a:lnTo>
                  <a:lnTo>
                    <a:pt x="8032724" y="144729"/>
                  </a:lnTo>
                  <a:close/>
                </a:path>
                <a:path extrusionOk="0" h="298450" w="10241915">
                  <a:moveTo>
                    <a:pt x="8058683" y="65443"/>
                  </a:moveTo>
                  <a:lnTo>
                    <a:pt x="8056042" y="62801"/>
                  </a:lnTo>
                  <a:lnTo>
                    <a:pt x="8050593" y="61912"/>
                  </a:lnTo>
                  <a:lnTo>
                    <a:pt x="8044853" y="62763"/>
                  </a:lnTo>
                  <a:lnTo>
                    <a:pt x="8040776" y="65328"/>
                  </a:lnTo>
                  <a:lnTo>
                    <a:pt x="8040522" y="69672"/>
                  </a:lnTo>
                  <a:lnTo>
                    <a:pt x="8046186" y="75831"/>
                  </a:lnTo>
                  <a:lnTo>
                    <a:pt x="8056169" y="69799"/>
                  </a:lnTo>
                  <a:lnTo>
                    <a:pt x="8058683" y="65443"/>
                  </a:lnTo>
                  <a:close/>
                </a:path>
                <a:path extrusionOk="0" h="298450" w="10241915">
                  <a:moveTo>
                    <a:pt x="8429942" y="30594"/>
                  </a:moveTo>
                  <a:lnTo>
                    <a:pt x="8429460" y="24091"/>
                  </a:lnTo>
                  <a:lnTo>
                    <a:pt x="8427847" y="24663"/>
                  </a:lnTo>
                  <a:lnTo>
                    <a:pt x="8425878" y="24879"/>
                  </a:lnTo>
                  <a:lnTo>
                    <a:pt x="8420481" y="24879"/>
                  </a:lnTo>
                  <a:lnTo>
                    <a:pt x="8405749" y="22974"/>
                  </a:lnTo>
                  <a:lnTo>
                    <a:pt x="8402548" y="22974"/>
                  </a:lnTo>
                  <a:lnTo>
                    <a:pt x="8396529" y="22974"/>
                  </a:lnTo>
                  <a:lnTo>
                    <a:pt x="8392185" y="24663"/>
                  </a:lnTo>
                  <a:lnTo>
                    <a:pt x="8392668" y="31242"/>
                  </a:lnTo>
                  <a:lnTo>
                    <a:pt x="8394281" y="30619"/>
                  </a:lnTo>
                  <a:lnTo>
                    <a:pt x="8396287" y="30391"/>
                  </a:lnTo>
                  <a:lnTo>
                    <a:pt x="8401710" y="30391"/>
                  </a:lnTo>
                  <a:lnTo>
                    <a:pt x="8416366" y="32258"/>
                  </a:lnTo>
                  <a:lnTo>
                    <a:pt x="8425586" y="32258"/>
                  </a:lnTo>
                  <a:lnTo>
                    <a:pt x="8429942" y="30594"/>
                  </a:lnTo>
                  <a:close/>
                </a:path>
                <a:path extrusionOk="0" h="298450" w="10241915">
                  <a:moveTo>
                    <a:pt x="8569300" y="268262"/>
                  </a:moveTo>
                  <a:lnTo>
                    <a:pt x="8568512" y="259854"/>
                  </a:lnTo>
                  <a:lnTo>
                    <a:pt x="8565528" y="253619"/>
                  </a:lnTo>
                  <a:lnTo>
                    <a:pt x="8560765" y="249199"/>
                  </a:lnTo>
                  <a:lnTo>
                    <a:pt x="8554593" y="246253"/>
                  </a:lnTo>
                  <a:lnTo>
                    <a:pt x="8554593" y="253504"/>
                  </a:lnTo>
                  <a:lnTo>
                    <a:pt x="8548624" y="255003"/>
                  </a:lnTo>
                  <a:lnTo>
                    <a:pt x="8547125" y="260997"/>
                  </a:lnTo>
                  <a:lnTo>
                    <a:pt x="8555609" y="261315"/>
                  </a:lnTo>
                  <a:lnTo>
                    <a:pt x="8557006" y="268630"/>
                  </a:lnTo>
                  <a:lnTo>
                    <a:pt x="8566760" y="268630"/>
                  </a:lnTo>
                  <a:lnTo>
                    <a:pt x="8567953" y="268516"/>
                  </a:lnTo>
                  <a:lnTo>
                    <a:pt x="8569300" y="268262"/>
                  </a:lnTo>
                  <a:close/>
                </a:path>
                <a:path extrusionOk="0" h="298450" w="10241915">
                  <a:moveTo>
                    <a:pt x="8669401" y="59182"/>
                  </a:moveTo>
                  <a:lnTo>
                    <a:pt x="8665096" y="45986"/>
                  </a:lnTo>
                  <a:lnTo>
                    <a:pt x="8662327" y="45643"/>
                  </a:lnTo>
                  <a:lnTo>
                    <a:pt x="8659724" y="45466"/>
                  </a:lnTo>
                  <a:lnTo>
                    <a:pt x="8657285" y="45466"/>
                  </a:lnTo>
                  <a:lnTo>
                    <a:pt x="8648814" y="46367"/>
                  </a:lnTo>
                  <a:lnTo>
                    <a:pt x="8642236" y="49161"/>
                  </a:lnTo>
                  <a:lnTo>
                    <a:pt x="8637727" y="54000"/>
                  </a:lnTo>
                  <a:lnTo>
                    <a:pt x="8635492" y="61074"/>
                  </a:lnTo>
                  <a:lnTo>
                    <a:pt x="8636838" y="60896"/>
                  </a:lnTo>
                  <a:lnTo>
                    <a:pt x="8642083" y="60833"/>
                  </a:lnTo>
                  <a:lnTo>
                    <a:pt x="8651748" y="61417"/>
                  </a:lnTo>
                  <a:lnTo>
                    <a:pt x="8662835" y="61417"/>
                  </a:lnTo>
                  <a:lnTo>
                    <a:pt x="8669401" y="59182"/>
                  </a:lnTo>
                  <a:close/>
                </a:path>
                <a:path extrusionOk="0" h="298450" w="10241915">
                  <a:moveTo>
                    <a:pt x="8753411" y="82969"/>
                  </a:moveTo>
                  <a:lnTo>
                    <a:pt x="8751367" y="83070"/>
                  </a:lnTo>
                  <a:lnTo>
                    <a:pt x="8744725" y="83070"/>
                  </a:lnTo>
                  <a:lnTo>
                    <a:pt x="8739670" y="79870"/>
                  </a:lnTo>
                  <a:lnTo>
                    <a:pt x="8731428" y="73494"/>
                  </a:lnTo>
                  <a:lnTo>
                    <a:pt x="8728227" y="70307"/>
                  </a:lnTo>
                  <a:lnTo>
                    <a:pt x="8725294" y="70307"/>
                  </a:lnTo>
                  <a:lnTo>
                    <a:pt x="8722373" y="70307"/>
                  </a:lnTo>
                  <a:lnTo>
                    <a:pt x="8719693" y="73469"/>
                  </a:lnTo>
                  <a:lnTo>
                    <a:pt x="8716632" y="82969"/>
                  </a:lnTo>
                  <a:lnTo>
                    <a:pt x="8726145" y="86423"/>
                  </a:lnTo>
                  <a:lnTo>
                    <a:pt x="8733231" y="92290"/>
                  </a:lnTo>
                  <a:lnTo>
                    <a:pt x="8739353" y="99098"/>
                  </a:lnTo>
                  <a:lnTo>
                    <a:pt x="8745957" y="105321"/>
                  </a:lnTo>
                  <a:lnTo>
                    <a:pt x="8745957" y="95186"/>
                  </a:lnTo>
                  <a:lnTo>
                    <a:pt x="8749449" y="89077"/>
                  </a:lnTo>
                  <a:lnTo>
                    <a:pt x="8753411" y="82969"/>
                  </a:lnTo>
                  <a:close/>
                </a:path>
                <a:path extrusionOk="0" h="298450" w="10241915">
                  <a:moveTo>
                    <a:pt x="8754466" y="170421"/>
                  </a:moveTo>
                  <a:lnTo>
                    <a:pt x="8753411" y="164553"/>
                  </a:lnTo>
                  <a:lnTo>
                    <a:pt x="8749703" y="164630"/>
                  </a:lnTo>
                  <a:lnTo>
                    <a:pt x="8741905" y="164185"/>
                  </a:lnTo>
                  <a:lnTo>
                    <a:pt x="8734958" y="162814"/>
                  </a:lnTo>
                  <a:lnTo>
                    <a:pt x="8729002" y="160489"/>
                  </a:lnTo>
                  <a:lnTo>
                    <a:pt x="8724151" y="157175"/>
                  </a:lnTo>
                  <a:lnTo>
                    <a:pt x="8722055" y="164604"/>
                  </a:lnTo>
                  <a:lnTo>
                    <a:pt x="8724760" y="169748"/>
                  </a:lnTo>
                  <a:lnTo>
                    <a:pt x="8730628" y="172745"/>
                  </a:lnTo>
                  <a:lnTo>
                    <a:pt x="8738057" y="173710"/>
                  </a:lnTo>
                  <a:lnTo>
                    <a:pt x="8746325" y="173710"/>
                  </a:lnTo>
                  <a:lnTo>
                    <a:pt x="8754466" y="170421"/>
                  </a:lnTo>
                  <a:close/>
                </a:path>
                <a:path extrusionOk="0" h="298450" w="10241915">
                  <a:moveTo>
                    <a:pt x="8878151" y="110693"/>
                  </a:moveTo>
                  <a:lnTo>
                    <a:pt x="8871407" y="105321"/>
                  </a:lnTo>
                  <a:lnTo>
                    <a:pt x="8871407" y="115112"/>
                  </a:lnTo>
                  <a:lnTo>
                    <a:pt x="8858186" y="112242"/>
                  </a:lnTo>
                  <a:lnTo>
                    <a:pt x="8856459" y="120078"/>
                  </a:lnTo>
                  <a:lnTo>
                    <a:pt x="8858606" y="124612"/>
                  </a:lnTo>
                  <a:lnTo>
                    <a:pt x="8861831" y="126377"/>
                  </a:lnTo>
                  <a:lnTo>
                    <a:pt x="8865171" y="126377"/>
                  </a:lnTo>
                  <a:lnTo>
                    <a:pt x="8872499" y="123786"/>
                  </a:lnTo>
                  <a:lnTo>
                    <a:pt x="8877668" y="117703"/>
                  </a:lnTo>
                  <a:lnTo>
                    <a:pt x="8878151" y="110693"/>
                  </a:lnTo>
                  <a:close/>
                </a:path>
                <a:path extrusionOk="0" h="298450" w="10241915">
                  <a:moveTo>
                    <a:pt x="9291282" y="224002"/>
                  </a:moveTo>
                  <a:lnTo>
                    <a:pt x="9278887" y="215912"/>
                  </a:lnTo>
                  <a:lnTo>
                    <a:pt x="9259252" y="194754"/>
                  </a:lnTo>
                  <a:lnTo>
                    <a:pt x="9246921" y="186905"/>
                  </a:lnTo>
                  <a:lnTo>
                    <a:pt x="9243809" y="198361"/>
                  </a:lnTo>
                  <a:lnTo>
                    <a:pt x="9250972" y="212509"/>
                  </a:lnTo>
                  <a:lnTo>
                    <a:pt x="9264218" y="224536"/>
                  </a:lnTo>
                  <a:lnTo>
                    <a:pt x="9279331" y="229616"/>
                  </a:lnTo>
                  <a:lnTo>
                    <a:pt x="9283827" y="229616"/>
                  </a:lnTo>
                  <a:lnTo>
                    <a:pt x="9287993" y="227952"/>
                  </a:lnTo>
                  <a:lnTo>
                    <a:pt x="9291282" y="224002"/>
                  </a:lnTo>
                  <a:close/>
                </a:path>
                <a:path extrusionOk="0" h="298450" w="10241915">
                  <a:moveTo>
                    <a:pt x="9504705" y="61087"/>
                  </a:moveTo>
                  <a:lnTo>
                    <a:pt x="9502584" y="61239"/>
                  </a:lnTo>
                  <a:lnTo>
                    <a:pt x="9499003" y="61239"/>
                  </a:lnTo>
                  <a:lnTo>
                    <a:pt x="9488360" y="60426"/>
                  </a:lnTo>
                  <a:lnTo>
                    <a:pt x="9485871" y="60426"/>
                  </a:lnTo>
                  <a:lnTo>
                    <a:pt x="9477324" y="60426"/>
                  </a:lnTo>
                  <a:lnTo>
                    <a:pt x="9471063" y="62826"/>
                  </a:lnTo>
                  <a:lnTo>
                    <a:pt x="9475419" y="75831"/>
                  </a:lnTo>
                  <a:lnTo>
                    <a:pt x="9478150" y="76149"/>
                  </a:lnTo>
                  <a:lnTo>
                    <a:pt x="9480740" y="76314"/>
                  </a:lnTo>
                  <a:lnTo>
                    <a:pt x="9483153" y="76314"/>
                  </a:lnTo>
                  <a:lnTo>
                    <a:pt x="9491485" y="75463"/>
                  </a:lnTo>
                  <a:lnTo>
                    <a:pt x="9497987" y="72771"/>
                  </a:lnTo>
                  <a:lnTo>
                    <a:pt x="9502457" y="68046"/>
                  </a:lnTo>
                  <a:lnTo>
                    <a:pt x="9504705" y="61087"/>
                  </a:lnTo>
                  <a:close/>
                </a:path>
                <a:path extrusionOk="0" h="298450" w="10241915">
                  <a:moveTo>
                    <a:pt x="9569437" y="104190"/>
                  </a:moveTo>
                  <a:lnTo>
                    <a:pt x="9563773" y="98069"/>
                  </a:lnTo>
                  <a:lnTo>
                    <a:pt x="9553778" y="104051"/>
                  </a:lnTo>
                  <a:lnTo>
                    <a:pt x="9551302" y="108381"/>
                  </a:lnTo>
                  <a:lnTo>
                    <a:pt x="9553969" y="111010"/>
                  </a:lnTo>
                  <a:lnTo>
                    <a:pt x="9559455" y="111899"/>
                  </a:lnTo>
                  <a:lnTo>
                    <a:pt x="9565170" y="111061"/>
                  </a:lnTo>
                  <a:lnTo>
                    <a:pt x="9569196" y="108508"/>
                  </a:lnTo>
                  <a:lnTo>
                    <a:pt x="9569437" y="104190"/>
                  </a:lnTo>
                  <a:close/>
                </a:path>
                <a:path extrusionOk="0" h="298450" w="10241915">
                  <a:moveTo>
                    <a:pt x="9806851" y="38722"/>
                  </a:moveTo>
                  <a:lnTo>
                    <a:pt x="9804832" y="39408"/>
                  </a:lnTo>
                  <a:lnTo>
                    <a:pt x="9802381" y="39662"/>
                  </a:lnTo>
                  <a:lnTo>
                    <a:pt x="9795916" y="39662"/>
                  </a:lnTo>
                  <a:lnTo>
                    <a:pt x="9778886" y="37680"/>
                  </a:lnTo>
                  <a:lnTo>
                    <a:pt x="9775126" y="37680"/>
                  </a:lnTo>
                  <a:lnTo>
                    <a:pt x="9768154" y="37680"/>
                  </a:lnTo>
                  <a:lnTo>
                    <a:pt x="9762909" y="39395"/>
                  </a:lnTo>
                  <a:lnTo>
                    <a:pt x="9762541" y="45986"/>
                  </a:lnTo>
                  <a:lnTo>
                    <a:pt x="9767087" y="50850"/>
                  </a:lnTo>
                  <a:lnTo>
                    <a:pt x="9773729" y="53009"/>
                  </a:lnTo>
                  <a:lnTo>
                    <a:pt x="9780562" y="53009"/>
                  </a:lnTo>
                  <a:lnTo>
                    <a:pt x="9788741" y="52006"/>
                  </a:lnTo>
                  <a:lnTo>
                    <a:pt x="9796348" y="49136"/>
                  </a:lnTo>
                  <a:lnTo>
                    <a:pt x="9802622" y="44640"/>
                  </a:lnTo>
                  <a:lnTo>
                    <a:pt x="9806851" y="38722"/>
                  </a:lnTo>
                  <a:close/>
                </a:path>
                <a:path extrusionOk="0" h="298450" w="10241915">
                  <a:moveTo>
                    <a:pt x="9843681" y="201650"/>
                  </a:moveTo>
                  <a:lnTo>
                    <a:pt x="9839973" y="199174"/>
                  </a:lnTo>
                  <a:lnTo>
                    <a:pt x="9833686" y="196303"/>
                  </a:lnTo>
                  <a:lnTo>
                    <a:pt x="9826053" y="193929"/>
                  </a:lnTo>
                  <a:lnTo>
                    <a:pt x="9818332" y="192938"/>
                  </a:lnTo>
                  <a:lnTo>
                    <a:pt x="9812414" y="192938"/>
                  </a:lnTo>
                  <a:lnTo>
                    <a:pt x="9807600" y="195148"/>
                  </a:lnTo>
                  <a:lnTo>
                    <a:pt x="9806851" y="201650"/>
                  </a:lnTo>
                  <a:lnTo>
                    <a:pt x="9812604" y="203377"/>
                  </a:lnTo>
                  <a:lnTo>
                    <a:pt x="9815195" y="207759"/>
                  </a:lnTo>
                  <a:lnTo>
                    <a:pt x="9814103" y="216408"/>
                  </a:lnTo>
                  <a:lnTo>
                    <a:pt x="9816884" y="216725"/>
                  </a:lnTo>
                  <a:lnTo>
                    <a:pt x="9819488" y="216890"/>
                  </a:lnTo>
                  <a:lnTo>
                    <a:pt x="9821913" y="216890"/>
                  </a:lnTo>
                  <a:lnTo>
                    <a:pt x="9830270" y="216039"/>
                  </a:lnTo>
                  <a:lnTo>
                    <a:pt x="9836772" y="213360"/>
                  </a:lnTo>
                  <a:lnTo>
                    <a:pt x="9841281" y="208622"/>
                  </a:lnTo>
                  <a:lnTo>
                    <a:pt x="9843681" y="201650"/>
                  </a:lnTo>
                  <a:close/>
                </a:path>
                <a:path extrusionOk="0" h="298450" w="10241915">
                  <a:moveTo>
                    <a:pt x="9909861" y="149809"/>
                  </a:moveTo>
                  <a:lnTo>
                    <a:pt x="9905403" y="145808"/>
                  </a:lnTo>
                  <a:lnTo>
                    <a:pt x="9900755" y="144094"/>
                  </a:lnTo>
                  <a:lnTo>
                    <a:pt x="9896196" y="144094"/>
                  </a:lnTo>
                  <a:lnTo>
                    <a:pt x="9885439" y="147205"/>
                  </a:lnTo>
                  <a:lnTo>
                    <a:pt x="9876117" y="155346"/>
                  </a:lnTo>
                  <a:lnTo>
                    <a:pt x="9869246" y="166662"/>
                  </a:lnTo>
                  <a:lnTo>
                    <a:pt x="9865843" y="179311"/>
                  </a:lnTo>
                  <a:lnTo>
                    <a:pt x="9880854" y="175996"/>
                  </a:lnTo>
                  <a:lnTo>
                    <a:pt x="9893148" y="169913"/>
                  </a:lnTo>
                  <a:lnTo>
                    <a:pt x="9902787" y="161150"/>
                  </a:lnTo>
                  <a:lnTo>
                    <a:pt x="9909861" y="149809"/>
                  </a:lnTo>
                  <a:close/>
                </a:path>
                <a:path extrusionOk="0" h="298450" w="10241915">
                  <a:moveTo>
                    <a:pt x="9968878" y="179298"/>
                  </a:moveTo>
                  <a:lnTo>
                    <a:pt x="9954184" y="179298"/>
                  </a:lnTo>
                  <a:lnTo>
                    <a:pt x="9954184" y="186905"/>
                  </a:lnTo>
                  <a:lnTo>
                    <a:pt x="9948164" y="188404"/>
                  </a:lnTo>
                  <a:lnTo>
                    <a:pt x="9946691" y="194043"/>
                  </a:lnTo>
                  <a:lnTo>
                    <a:pt x="9955619" y="193802"/>
                  </a:lnTo>
                  <a:lnTo>
                    <a:pt x="9963493" y="192506"/>
                  </a:lnTo>
                  <a:lnTo>
                    <a:pt x="9968509" y="188302"/>
                  </a:lnTo>
                  <a:lnTo>
                    <a:pt x="9968878" y="179298"/>
                  </a:lnTo>
                  <a:close/>
                </a:path>
                <a:path extrusionOk="0" h="298450" w="10241915">
                  <a:moveTo>
                    <a:pt x="10015220" y="194437"/>
                  </a:moveTo>
                  <a:lnTo>
                    <a:pt x="10014750" y="185178"/>
                  </a:lnTo>
                  <a:lnTo>
                    <a:pt x="10011778" y="180555"/>
                  </a:lnTo>
                  <a:lnTo>
                    <a:pt x="10005733" y="180555"/>
                  </a:lnTo>
                  <a:lnTo>
                    <a:pt x="10002012" y="180555"/>
                  </a:lnTo>
                  <a:lnTo>
                    <a:pt x="9997122" y="182308"/>
                  </a:lnTo>
                  <a:lnTo>
                    <a:pt x="9990988" y="186905"/>
                  </a:lnTo>
                  <a:lnTo>
                    <a:pt x="9998113" y="195884"/>
                  </a:lnTo>
                  <a:lnTo>
                    <a:pt x="10003803" y="199059"/>
                  </a:lnTo>
                  <a:lnTo>
                    <a:pt x="10012731" y="199059"/>
                  </a:lnTo>
                  <a:lnTo>
                    <a:pt x="10015220" y="194437"/>
                  </a:lnTo>
                  <a:close/>
                </a:path>
                <a:path extrusionOk="0" h="298450" w="10241915">
                  <a:moveTo>
                    <a:pt x="10114597" y="164033"/>
                  </a:moveTo>
                  <a:lnTo>
                    <a:pt x="10106546" y="164033"/>
                  </a:lnTo>
                  <a:lnTo>
                    <a:pt x="10105187" y="164033"/>
                  </a:lnTo>
                  <a:lnTo>
                    <a:pt x="10103536" y="164198"/>
                  </a:lnTo>
                  <a:lnTo>
                    <a:pt x="10101542" y="164553"/>
                  </a:lnTo>
                  <a:lnTo>
                    <a:pt x="10101542" y="172161"/>
                  </a:lnTo>
                  <a:lnTo>
                    <a:pt x="10091864" y="183235"/>
                  </a:lnTo>
                  <a:lnTo>
                    <a:pt x="10090188" y="187147"/>
                  </a:lnTo>
                  <a:lnTo>
                    <a:pt x="10094443" y="187147"/>
                  </a:lnTo>
                  <a:lnTo>
                    <a:pt x="10102075" y="181368"/>
                  </a:lnTo>
                  <a:lnTo>
                    <a:pt x="10112146" y="169811"/>
                  </a:lnTo>
                  <a:lnTo>
                    <a:pt x="10114597" y="164033"/>
                  </a:lnTo>
                  <a:close/>
                </a:path>
                <a:path extrusionOk="0" h="298450" w="10241915">
                  <a:moveTo>
                    <a:pt x="10160483" y="172148"/>
                  </a:moveTo>
                  <a:lnTo>
                    <a:pt x="10153929" y="166458"/>
                  </a:lnTo>
                  <a:lnTo>
                    <a:pt x="10149408" y="164388"/>
                  </a:lnTo>
                  <a:lnTo>
                    <a:pt x="10146525" y="164388"/>
                  </a:lnTo>
                  <a:lnTo>
                    <a:pt x="10142715" y="164388"/>
                  </a:lnTo>
                  <a:lnTo>
                    <a:pt x="10141763" y="167982"/>
                  </a:lnTo>
                  <a:lnTo>
                    <a:pt x="10143757" y="175171"/>
                  </a:lnTo>
                  <a:lnTo>
                    <a:pt x="10146716" y="178777"/>
                  </a:lnTo>
                  <a:lnTo>
                    <a:pt x="10153561" y="178777"/>
                  </a:lnTo>
                  <a:lnTo>
                    <a:pt x="10156914" y="176987"/>
                  </a:lnTo>
                  <a:lnTo>
                    <a:pt x="10160483" y="172148"/>
                  </a:lnTo>
                  <a:close/>
                </a:path>
                <a:path extrusionOk="0" h="298450" w="10241915">
                  <a:moveTo>
                    <a:pt x="10204501" y="194056"/>
                  </a:moveTo>
                  <a:lnTo>
                    <a:pt x="10175138" y="216408"/>
                  </a:lnTo>
                  <a:lnTo>
                    <a:pt x="10178656" y="217385"/>
                  </a:lnTo>
                  <a:lnTo>
                    <a:pt x="10181628" y="217817"/>
                  </a:lnTo>
                  <a:lnTo>
                    <a:pt x="10184181" y="217817"/>
                  </a:lnTo>
                  <a:lnTo>
                    <a:pt x="10192741" y="215430"/>
                  </a:lnTo>
                  <a:lnTo>
                    <a:pt x="10197782" y="209461"/>
                  </a:lnTo>
                  <a:lnTo>
                    <a:pt x="10201110" y="201739"/>
                  </a:lnTo>
                  <a:lnTo>
                    <a:pt x="10204501" y="194056"/>
                  </a:lnTo>
                  <a:close/>
                </a:path>
                <a:path extrusionOk="0" h="298450" w="10241915">
                  <a:moveTo>
                    <a:pt x="10212883" y="22212"/>
                  </a:moveTo>
                  <a:lnTo>
                    <a:pt x="10211562" y="16586"/>
                  </a:lnTo>
                  <a:lnTo>
                    <a:pt x="10204501" y="8890"/>
                  </a:lnTo>
                  <a:lnTo>
                    <a:pt x="10199332" y="16865"/>
                  </a:lnTo>
                  <a:lnTo>
                    <a:pt x="10198913" y="22466"/>
                  </a:lnTo>
                  <a:lnTo>
                    <a:pt x="10201656" y="25755"/>
                  </a:lnTo>
                  <a:lnTo>
                    <a:pt x="10205936" y="26835"/>
                  </a:lnTo>
                  <a:lnTo>
                    <a:pt x="10210381" y="25654"/>
                  </a:lnTo>
                  <a:lnTo>
                    <a:pt x="10212883" y="22212"/>
                  </a:lnTo>
                  <a:close/>
                </a:path>
                <a:path extrusionOk="0" h="298450" w="10241915">
                  <a:moveTo>
                    <a:pt x="10226675" y="98082"/>
                  </a:moveTo>
                  <a:lnTo>
                    <a:pt x="10226192" y="98082"/>
                  </a:lnTo>
                  <a:lnTo>
                    <a:pt x="10212197" y="95529"/>
                  </a:lnTo>
                  <a:lnTo>
                    <a:pt x="10201770" y="89433"/>
                  </a:lnTo>
                  <a:lnTo>
                    <a:pt x="10192588" y="82105"/>
                  </a:lnTo>
                  <a:lnTo>
                    <a:pt x="10182352" y="75831"/>
                  </a:lnTo>
                  <a:lnTo>
                    <a:pt x="10182352" y="105333"/>
                  </a:lnTo>
                  <a:lnTo>
                    <a:pt x="10184409" y="104648"/>
                  </a:lnTo>
                  <a:lnTo>
                    <a:pt x="10186886" y="104394"/>
                  </a:lnTo>
                  <a:lnTo>
                    <a:pt x="10193414" y="104394"/>
                  </a:lnTo>
                  <a:lnTo>
                    <a:pt x="10210482" y="106387"/>
                  </a:lnTo>
                  <a:lnTo>
                    <a:pt x="10221150" y="106387"/>
                  </a:lnTo>
                  <a:lnTo>
                    <a:pt x="10226345" y="104673"/>
                  </a:lnTo>
                  <a:lnTo>
                    <a:pt x="10226675" y="98082"/>
                  </a:lnTo>
                  <a:close/>
                </a:path>
                <a:path extrusionOk="0" h="298450" w="10241915">
                  <a:moveTo>
                    <a:pt x="10241343" y="238760"/>
                  </a:moveTo>
                  <a:lnTo>
                    <a:pt x="10238549" y="238404"/>
                  </a:lnTo>
                  <a:lnTo>
                    <a:pt x="10235908" y="238226"/>
                  </a:lnTo>
                  <a:lnTo>
                    <a:pt x="10233444" y="238226"/>
                  </a:lnTo>
                  <a:lnTo>
                    <a:pt x="10225151" y="239090"/>
                  </a:lnTo>
                  <a:lnTo>
                    <a:pt x="10218687" y="241808"/>
                  </a:lnTo>
                  <a:lnTo>
                    <a:pt x="10214242" y="246545"/>
                  </a:lnTo>
                  <a:lnTo>
                    <a:pt x="10211994" y="253504"/>
                  </a:lnTo>
                  <a:lnTo>
                    <a:pt x="10214750" y="253822"/>
                  </a:lnTo>
                  <a:lnTo>
                    <a:pt x="10217340" y="254000"/>
                  </a:lnTo>
                  <a:lnTo>
                    <a:pt x="10219766" y="254000"/>
                  </a:lnTo>
                  <a:lnTo>
                    <a:pt x="10228123" y="253149"/>
                  </a:lnTo>
                  <a:lnTo>
                    <a:pt x="10234612" y="250456"/>
                  </a:lnTo>
                  <a:lnTo>
                    <a:pt x="10239083" y="245732"/>
                  </a:lnTo>
                  <a:lnTo>
                    <a:pt x="10241343" y="2387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47" name="Google Shape;4747;gefe2f4b35a_0_17"/>
            <p:cNvSpPr/>
            <p:nvPr/>
          </p:nvSpPr>
          <p:spPr>
            <a:xfrm>
              <a:off x="0" y="5861062"/>
              <a:ext cx="10254615" cy="260985"/>
            </a:xfrm>
            <a:custGeom>
              <a:rect b="b" l="l" r="r" t="t"/>
              <a:pathLst>
                <a:path extrusionOk="0" h="260985" w="10254615">
                  <a:moveTo>
                    <a:pt x="26860" y="51104"/>
                  </a:moveTo>
                  <a:lnTo>
                    <a:pt x="26543" y="44259"/>
                  </a:lnTo>
                  <a:lnTo>
                    <a:pt x="15227" y="38569"/>
                  </a:lnTo>
                  <a:lnTo>
                    <a:pt x="13500" y="46875"/>
                  </a:lnTo>
                  <a:lnTo>
                    <a:pt x="6896" y="49987"/>
                  </a:lnTo>
                  <a:lnTo>
                    <a:pt x="254" y="53555"/>
                  </a:lnTo>
                  <a:lnTo>
                    <a:pt x="0" y="53555"/>
                  </a:lnTo>
                  <a:lnTo>
                    <a:pt x="0" y="65011"/>
                  </a:lnTo>
                  <a:lnTo>
                    <a:pt x="4241" y="66243"/>
                  </a:lnTo>
                  <a:lnTo>
                    <a:pt x="15227" y="68300"/>
                  </a:lnTo>
                  <a:lnTo>
                    <a:pt x="21361" y="59118"/>
                  </a:lnTo>
                  <a:lnTo>
                    <a:pt x="26860" y="51104"/>
                  </a:lnTo>
                  <a:close/>
                </a:path>
                <a:path extrusionOk="0" h="260985" w="10254615">
                  <a:moveTo>
                    <a:pt x="84899" y="233845"/>
                  </a:moveTo>
                  <a:lnTo>
                    <a:pt x="83731" y="225920"/>
                  </a:lnTo>
                  <a:lnTo>
                    <a:pt x="80670" y="222351"/>
                  </a:lnTo>
                  <a:lnTo>
                    <a:pt x="78943" y="222351"/>
                  </a:lnTo>
                  <a:lnTo>
                    <a:pt x="76695" y="224764"/>
                  </a:lnTo>
                  <a:lnTo>
                    <a:pt x="73939" y="231127"/>
                  </a:lnTo>
                  <a:lnTo>
                    <a:pt x="72275" y="235445"/>
                  </a:lnTo>
                  <a:lnTo>
                    <a:pt x="76695" y="246049"/>
                  </a:lnTo>
                  <a:lnTo>
                    <a:pt x="81229" y="246037"/>
                  </a:lnTo>
                  <a:lnTo>
                    <a:pt x="81394" y="245999"/>
                  </a:lnTo>
                  <a:lnTo>
                    <a:pt x="84137" y="241935"/>
                  </a:lnTo>
                  <a:lnTo>
                    <a:pt x="84899" y="233845"/>
                  </a:lnTo>
                  <a:close/>
                </a:path>
                <a:path extrusionOk="0" h="260985" w="10254615">
                  <a:moveTo>
                    <a:pt x="273050" y="83058"/>
                  </a:moveTo>
                  <a:lnTo>
                    <a:pt x="264502" y="82740"/>
                  </a:lnTo>
                  <a:lnTo>
                    <a:pt x="262940" y="75260"/>
                  </a:lnTo>
                  <a:lnTo>
                    <a:pt x="254152" y="75260"/>
                  </a:lnTo>
                  <a:lnTo>
                    <a:pt x="253161" y="75260"/>
                  </a:lnTo>
                  <a:lnTo>
                    <a:pt x="252082" y="75349"/>
                  </a:lnTo>
                  <a:lnTo>
                    <a:pt x="250888" y="75565"/>
                  </a:lnTo>
                  <a:lnTo>
                    <a:pt x="250888" y="97802"/>
                  </a:lnTo>
                  <a:lnTo>
                    <a:pt x="265557" y="97802"/>
                  </a:lnTo>
                  <a:lnTo>
                    <a:pt x="265557" y="90665"/>
                  </a:lnTo>
                  <a:lnTo>
                    <a:pt x="271576" y="89052"/>
                  </a:lnTo>
                  <a:lnTo>
                    <a:pt x="273050" y="83058"/>
                  </a:lnTo>
                  <a:close/>
                </a:path>
                <a:path extrusionOk="0" h="260985" w="10254615">
                  <a:moveTo>
                    <a:pt x="287705" y="134785"/>
                  </a:moveTo>
                  <a:lnTo>
                    <a:pt x="280619" y="130949"/>
                  </a:lnTo>
                  <a:lnTo>
                    <a:pt x="275234" y="129501"/>
                  </a:lnTo>
                  <a:lnTo>
                    <a:pt x="271348" y="129501"/>
                  </a:lnTo>
                  <a:lnTo>
                    <a:pt x="265417" y="129501"/>
                  </a:lnTo>
                  <a:lnTo>
                    <a:pt x="262978" y="132880"/>
                  </a:lnTo>
                  <a:lnTo>
                    <a:pt x="263639" y="139636"/>
                  </a:lnTo>
                  <a:lnTo>
                    <a:pt x="266738" y="143014"/>
                  </a:lnTo>
                  <a:lnTo>
                    <a:pt x="275971" y="143014"/>
                  </a:lnTo>
                  <a:lnTo>
                    <a:pt x="281381" y="140855"/>
                  </a:lnTo>
                  <a:lnTo>
                    <a:pt x="287705" y="134785"/>
                  </a:lnTo>
                  <a:close/>
                </a:path>
                <a:path extrusionOk="0" h="260985" w="10254615">
                  <a:moveTo>
                    <a:pt x="501205" y="97802"/>
                  </a:moveTo>
                  <a:lnTo>
                    <a:pt x="490766" y="97815"/>
                  </a:lnTo>
                  <a:lnTo>
                    <a:pt x="479082" y="90665"/>
                  </a:lnTo>
                  <a:lnTo>
                    <a:pt x="480212" y="99314"/>
                  </a:lnTo>
                  <a:lnTo>
                    <a:pt x="477875" y="111404"/>
                  </a:lnTo>
                  <a:lnTo>
                    <a:pt x="486549" y="112560"/>
                  </a:lnTo>
                  <a:lnTo>
                    <a:pt x="486549" y="102997"/>
                  </a:lnTo>
                  <a:lnTo>
                    <a:pt x="499478" y="105867"/>
                  </a:lnTo>
                  <a:lnTo>
                    <a:pt x="501205" y="97802"/>
                  </a:lnTo>
                  <a:close/>
                </a:path>
                <a:path extrusionOk="0" h="260985" w="10254615">
                  <a:moveTo>
                    <a:pt x="545541" y="90665"/>
                  </a:moveTo>
                  <a:lnTo>
                    <a:pt x="535038" y="93116"/>
                  </a:lnTo>
                  <a:lnTo>
                    <a:pt x="524408" y="95389"/>
                  </a:lnTo>
                  <a:lnTo>
                    <a:pt x="515124" y="98958"/>
                  </a:lnTo>
                  <a:lnTo>
                    <a:pt x="508660" y="105295"/>
                  </a:lnTo>
                  <a:lnTo>
                    <a:pt x="512483" y="109334"/>
                  </a:lnTo>
                  <a:lnTo>
                    <a:pt x="518477" y="111417"/>
                  </a:lnTo>
                  <a:lnTo>
                    <a:pt x="524522" y="111417"/>
                  </a:lnTo>
                  <a:lnTo>
                    <a:pt x="532511" y="110147"/>
                  </a:lnTo>
                  <a:lnTo>
                    <a:pt x="539432" y="106311"/>
                  </a:lnTo>
                  <a:lnTo>
                    <a:pt x="544156" y="99834"/>
                  </a:lnTo>
                  <a:lnTo>
                    <a:pt x="545541" y="90665"/>
                  </a:lnTo>
                  <a:close/>
                </a:path>
                <a:path extrusionOk="0" h="260985" w="10254615">
                  <a:moveTo>
                    <a:pt x="704253" y="85585"/>
                  </a:moveTo>
                  <a:lnTo>
                    <a:pt x="700963" y="78562"/>
                  </a:lnTo>
                  <a:lnTo>
                    <a:pt x="685368" y="75565"/>
                  </a:lnTo>
                  <a:lnTo>
                    <a:pt x="679945" y="85699"/>
                  </a:lnTo>
                  <a:lnTo>
                    <a:pt x="680097" y="97955"/>
                  </a:lnTo>
                  <a:lnTo>
                    <a:pt x="686092" y="108280"/>
                  </a:lnTo>
                  <a:lnTo>
                    <a:pt x="698119" y="112623"/>
                  </a:lnTo>
                  <a:lnTo>
                    <a:pt x="700024" y="112547"/>
                  </a:lnTo>
                  <a:lnTo>
                    <a:pt x="701751" y="96850"/>
                  </a:lnTo>
                  <a:lnTo>
                    <a:pt x="704253" y="85585"/>
                  </a:lnTo>
                  <a:close/>
                </a:path>
                <a:path extrusionOk="0" h="260985" w="10254615">
                  <a:moveTo>
                    <a:pt x="724103" y="164973"/>
                  </a:moveTo>
                  <a:lnTo>
                    <a:pt x="721207" y="157060"/>
                  </a:lnTo>
                  <a:lnTo>
                    <a:pt x="715975" y="157060"/>
                  </a:lnTo>
                  <a:lnTo>
                    <a:pt x="715340" y="157086"/>
                  </a:lnTo>
                  <a:lnTo>
                    <a:pt x="715010" y="157149"/>
                  </a:lnTo>
                  <a:lnTo>
                    <a:pt x="714425" y="165735"/>
                  </a:lnTo>
                  <a:lnTo>
                    <a:pt x="711581" y="172110"/>
                  </a:lnTo>
                  <a:lnTo>
                    <a:pt x="708583" y="178384"/>
                  </a:lnTo>
                  <a:lnTo>
                    <a:pt x="707555" y="186639"/>
                  </a:lnTo>
                  <a:lnTo>
                    <a:pt x="710031" y="188074"/>
                  </a:lnTo>
                  <a:lnTo>
                    <a:pt x="712216" y="188696"/>
                  </a:lnTo>
                  <a:lnTo>
                    <a:pt x="720839" y="188696"/>
                  </a:lnTo>
                  <a:lnTo>
                    <a:pt x="723925" y="180784"/>
                  </a:lnTo>
                  <a:lnTo>
                    <a:pt x="724103" y="164973"/>
                  </a:lnTo>
                  <a:close/>
                </a:path>
                <a:path extrusionOk="0" h="260985" w="10254615">
                  <a:moveTo>
                    <a:pt x="849617" y="83553"/>
                  </a:moveTo>
                  <a:lnTo>
                    <a:pt x="847356" y="78397"/>
                  </a:lnTo>
                  <a:lnTo>
                    <a:pt x="842213" y="75234"/>
                  </a:lnTo>
                  <a:lnTo>
                    <a:pt x="835850" y="74168"/>
                  </a:lnTo>
                  <a:lnTo>
                    <a:pt x="829792" y="74168"/>
                  </a:lnTo>
                  <a:lnTo>
                    <a:pt x="824280" y="77038"/>
                  </a:lnTo>
                  <a:lnTo>
                    <a:pt x="825487" y="83045"/>
                  </a:lnTo>
                  <a:lnTo>
                    <a:pt x="829779" y="83286"/>
                  </a:lnTo>
                  <a:lnTo>
                    <a:pt x="834136" y="84201"/>
                  </a:lnTo>
                  <a:lnTo>
                    <a:pt x="832662" y="90652"/>
                  </a:lnTo>
                  <a:lnTo>
                    <a:pt x="847382" y="90652"/>
                  </a:lnTo>
                  <a:lnTo>
                    <a:pt x="849617" y="83553"/>
                  </a:lnTo>
                  <a:close/>
                </a:path>
                <a:path extrusionOk="0" h="260985" w="10254615">
                  <a:moveTo>
                    <a:pt x="869492" y="157149"/>
                  </a:moveTo>
                  <a:lnTo>
                    <a:pt x="867473" y="156908"/>
                  </a:lnTo>
                  <a:lnTo>
                    <a:pt x="866482" y="156908"/>
                  </a:lnTo>
                  <a:lnTo>
                    <a:pt x="851827" y="163245"/>
                  </a:lnTo>
                  <a:lnTo>
                    <a:pt x="842429" y="178155"/>
                  </a:lnTo>
                  <a:lnTo>
                    <a:pt x="840270" y="195465"/>
                  </a:lnTo>
                  <a:lnTo>
                    <a:pt x="847382" y="209003"/>
                  </a:lnTo>
                  <a:lnTo>
                    <a:pt x="850125" y="193128"/>
                  </a:lnTo>
                  <a:lnTo>
                    <a:pt x="857885" y="182295"/>
                  </a:lnTo>
                  <a:lnTo>
                    <a:pt x="865911" y="171869"/>
                  </a:lnTo>
                  <a:lnTo>
                    <a:pt x="869492" y="157149"/>
                  </a:lnTo>
                  <a:close/>
                </a:path>
                <a:path extrusionOk="0" h="260985" w="10254615">
                  <a:moveTo>
                    <a:pt x="1070457" y="120167"/>
                  </a:moveTo>
                  <a:lnTo>
                    <a:pt x="1067714" y="114998"/>
                  </a:lnTo>
                  <a:lnTo>
                    <a:pt x="1061796" y="112001"/>
                  </a:lnTo>
                  <a:lnTo>
                    <a:pt x="1054341" y="111036"/>
                  </a:lnTo>
                  <a:lnTo>
                    <a:pt x="1046099" y="111036"/>
                  </a:lnTo>
                  <a:lnTo>
                    <a:pt x="1037983" y="114300"/>
                  </a:lnTo>
                  <a:lnTo>
                    <a:pt x="1039012" y="120040"/>
                  </a:lnTo>
                  <a:lnTo>
                    <a:pt x="1042720" y="119964"/>
                  </a:lnTo>
                  <a:lnTo>
                    <a:pt x="1050544" y="120421"/>
                  </a:lnTo>
                  <a:lnTo>
                    <a:pt x="1057503" y="121818"/>
                  </a:lnTo>
                  <a:lnTo>
                    <a:pt x="1063498" y="124218"/>
                  </a:lnTo>
                  <a:lnTo>
                    <a:pt x="1068400" y="127647"/>
                  </a:lnTo>
                  <a:lnTo>
                    <a:pt x="1070457" y="120167"/>
                  </a:lnTo>
                  <a:close/>
                </a:path>
                <a:path extrusionOk="0" h="260985" w="10254615">
                  <a:moveTo>
                    <a:pt x="1142047" y="164630"/>
                  </a:moveTo>
                  <a:lnTo>
                    <a:pt x="1129334" y="168465"/>
                  </a:lnTo>
                  <a:lnTo>
                    <a:pt x="1118069" y="173761"/>
                  </a:lnTo>
                  <a:lnTo>
                    <a:pt x="1109586" y="181876"/>
                  </a:lnTo>
                  <a:lnTo>
                    <a:pt x="1105179" y="194132"/>
                  </a:lnTo>
                  <a:lnTo>
                    <a:pt x="1118019" y="190360"/>
                  </a:lnTo>
                  <a:lnTo>
                    <a:pt x="1129322" y="185051"/>
                  </a:lnTo>
                  <a:lnTo>
                    <a:pt x="1137767" y="176911"/>
                  </a:lnTo>
                  <a:lnTo>
                    <a:pt x="1142047" y="164630"/>
                  </a:lnTo>
                  <a:close/>
                </a:path>
                <a:path extrusionOk="0" h="260985" w="10254615">
                  <a:moveTo>
                    <a:pt x="1178864" y="8966"/>
                  </a:moveTo>
                  <a:lnTo>
                    <a:pt x="1172794" y="7835"/>
                  </a:lnTo>
                  <a:lnTo>
                    <a:pt x="1168019" y="7378"/>
                  </a:lnTo>
                  <a:lnTo>
                    <a:pt x="1164336" y="7378"/>
                  </a:lnTo>
                  <a:lnTo>
                    <a:pt x="1155801" y="7378"/>
                  </a:lnTo>
                  <a:lnTo>
                    <a:pt x="1153160" y="9867"/>
                  </a:lnTo>
                  <a:lnTo>
                    <a:pt x="1154709" y="14833"/>
                  </a:lnTo>
                  <a:lnTo>
                    <a:pt x="1158900" y="17322"/>
                  </a:lnTo>
                  <a:lnTo>
                    <a:pt x="1168819" y="17322"/>
                  </a:lnTo>
                  <a:lnTo>
                    <a:pt x="1174407" y="15189"/>
                  </a:lnTo>
                  <a:lnTo>
                    <a:pt x="1178864" y="8966"/>
                  </a:lnTo>
                  <a:close/>
                </a:path>
                <a:path extrusionOk="0" h="260985" w="10254615">
                  <a:moveTo>
                    <a:pt x="1184998" y="109207"/>
                  </a:moveTo>
                  <a:lnTo>
                    <a:pt x="1180960" y="105562"/>
                  </a:lnTo>
                  <a:lnTo>
                    <a:pt x="1174864" y="104165"/>
                  </a:lnTo>
                  <a:lnTo>
                    <a:pt x="1170228" y="104165"/>
                  </a:lnTo>
                  <a:lnTo>
                    <a:pt x="1165555" y="106514"/>
                  </a:lnTo>
                  <a:lnTo>
                    <a:pt x="1164145" y="112560"/>
                  </a:lnTo>
                  <a:lnTo>
                    <a:pt x="1171638" y="112560"/>
                  </a:lnTo>
                  <a:lnTo>
                    <a:pt x="1173048" y="118668"/>
                  </a:lnTo>
                  <a:lnTo>
                    <a:pt x="1178864" y="120053"/>
                  </a:lnTo>
                  <a:lnTo>
                    <a:pt x="1184973" y="114312"/>
                  </a:lnTo>
                  <a:lnTo>
                    <a:pt x="1184998" y="109207"/>
                  </a:lnTo>
                  <a:close/>
                </a:path>
                <a:path extrusionOk="0" h="260985" w="10254615">
                  <a:moveTo>
                    <a:pt x="1200988" y="149669"/>
                  </a:moveTo>
                  <a:lnTo>
                    <a:pt x="1186332" y="149669"/>
                  </a:lnTo>
                  <a:lnTo>
                    <a:pt x="1181912" y="157035"/>
                  </a:lnTo>
                  <a:lnTo>
                    <a:pt x="1181214" y="163245"/>
                  </a:lnTo>
                  <a:lnTo>
                    <a:pt x="1184960" y="168224"/>
                  </a:lnTo>
                  <a:lnTo>
                    <a:pt x="1193825" y="171907"/>
                  </a:lnTo>
                  <a:lnTo>
                    <a:pt x="1193215" y="161759"/>
                  </a:lnTo>
                  <a:lnTo>
                    <a:pt x="1197279" y="155651"/>
                  </a:lnTo>
                  <a:lnTo>
                    <a:pt x="1200988" y="149669"/>
                  </a:lnTo>
                  <a:close/>
                </a:path>
                <a:path extrusionOk="0" h="260985" w="10254615">
                  <a:moveTo>
                    <a:pt x="1335633" y="176504"/>
                  </a:moveTo>
                  <a:lnTo>
                    <a:pt x="1333614" y="164630"/>
                  </a:lnTo>
                  <a:lnTo>
                    <a:pt x="1318958" y="164630"/>
                  </a:lnTo>
                  <a:lnTo>
                    <a:pt x="1318641" y="173964"/>
                  </a:lnTo>
                  <a:lnTo>
                    <a:pt x="1309446" y="174777"/>
                  </a:lnTo>
                  <a:lnTo>
                    <a:pt x="1311465" y="186639"/>
                  </a:lnTo>
                  <a:lnTo>
                    <a:pt x="1326108" y="186639"/>
                  </a:lnTo>
                  <a:lnTo>
                    <a:pt x="1326730" y="177431"/>
                  </a:lnTo>
                  <a:lnTo>
                    <a:pt x="1335633" y="176504"/>
                  </a:lnTo>
                  <a:close/>
                </a:path>
                <a:path extrusionOk="0" h="260985" w="10254615">
                  <a:moveTo>
                    <a:pt x="1444155" y="97802"/>
                  </a:moveTo>
                  <a:lnTo>
                    <a:pt x="1441488" y="97193"/>
                  </a:lnTo>
                  <a:lnTo>
                    <a:pt x="1438503" y="96913"/>
                  </a:lnTo>
                  <a:lnTo>
                    <a:pt x="1435379" y="96913"/>
                  </a:lnTo>
                  <a:lnTo>
                    <a:pt x="1419707" y="98983"/>
                  </a:lnTo>
                  <a:lnTo>
                    <a:pt x="1406613" y="104355"/>
                  </a:lnTo>
                  <a:lnTo>
                    <a:pt x="1400886" y="111785"/>
                  </a:lnTo>
                  <a:lnTo>
                    <a:pt x="1407299" y="120040"/>
                  </a:lnTo>
                  <a:lnTo>
                    <a:pt x="1414767" y="112826"/>
                  </a:lnTo>
                  <a:lnTo>
                    <a:pt x="1428102" y="111467"/>
                  </a:lnTo>
                  <a:lnTo>
                    <a:pt x="1440243" y="108851"/>
                  </a:lnTo>
                  <a:lnTo>
                    <a:pt x="1444155" y="97802"/>
                  </a:lnTo>
                  <a:close/>
                </a:path>
                <a:path extrusionOk="0" h="260985" w="10254615">
                  <a:moveTo>
                    <a:pt x="1650441" y="16446"/>
                  </a:moveTo>
                  <a:lnTo>
                    <a:pt x="1635747" y="16446"/>
                  </a:lnTo>
                  <a:lnTo>
                    <a:pt x="1635747" y="23710"/>
                  </a:lnTo>
                  <a:lnTo>
                    <a:pt x="1629702" y="25209"/>
                  </a:lnTo>
                  <a:lnTo>
                    <a:pt x="1628267" y="31191"/>
                  </a:lnTo>
                  <a:lnTo>
                    <a:pt x="1637080" y="30759"/>
                  </a:lnTo>
                  <a:lnTo>
                    <a:pt x="1644980" y="29400"/>
                  </a:lnTo>
                  <a:lnTo>
                    <a:pt x="1650072" y="25247"/>
                  </a:lnTo>
                  <a:lnTo>
                    <a:pt x="1650441" y="16446"/>
                  </a:lnTo>
                  <a:close/>
                </a:path>
                <a:path extrusionOk="0" h="260985" w="10254615">
                  <a:moveTo>
                    <a:pt x="1672590" y="157149"/>
                  </a:moveTo>
                  <a:lnTo>
                    <a:pt x="1663788" y="157492"/>
                  </a:lnTo>
                  <a:lnTo>
                    <a:pt x="1655902" y="158864"/>
                  </a:lnTo>
                  <a:lnTo>
                    <a:pt x="1650822" y="163068"/>
                  </a:lnTo>
                  <a:lnTo>
                    <a:pt x="1650441" y="171907"/>
                  </a:lnTo>
                  <a:lnTo>
                    <a:pt x="1652054" y="171945"/>
                  </a:lnTo>
                  <a:lnTo>
                    <a:pt x="1663611" y="171945"/>
                  </a:lnTo>
                  <a:lnTo>
                    <a:pt x="1669313" y="165976"/>
                  </a:lnTo>
                  <a:lnTo>
                    <a:pt x="1672590" y="157149"/>
                  </a:lnTo>
                  <a:close/>
                </a:path>
                <a:path extrusionOk="0" h="260985" w="10254615">
                  <a:moveTo>
                    <a:pt x="1894560" y="252653"/>
                  </a:moveTo>
                  <a:lnTo>
                    <a:pt x="1893519" y="245999"/>
                  </a:lnTo>
                  <a:lnTo>
                    <a:pt x="1891093" y="246291"/>
                  </a:lnTo>
                  <a:lnTo>
                    <a:pt x="1888845" y="246430"/>
                  </a:lnTo>
                  <a:lnTo>
                    <a:pt x="1886724" y="246430"/>
                  </a:lnTo>
                  <a:lnTo>
                    <a:pt x="1872513" y="243890"/>
                  </a:lnTo>
                  <a:lnTo>
                    <a:pt x="1861794" y="237769"/>
                  </a:lnTo>
                  <a:lnTo>
                    <a:pt x="1852307" y="230314"/>
                  </a:lnTo>
                  <a:lnTo>
                    <a:pt x="1841754" y="223748"/>
                  </a:lnTo>
                  <a:lnTo>
                    <a:pt x="1836915" y="233616"/>
                  </a:lnTo>
                  <a:lnTo>
                    <a:pt x="1840699" y="242938"/>
                  </a:lnTo>
                  <a:lnTo>
                    <a:pt x="1856727" y="260743"/>
                  </a:lnTo>
                  <a:lnTo>
                    <a:pt x="1855622" y="254088"/>
                  </a:lnTo>
                  <a:lnTo>
                    <a:pt x="1859445" y="252349"/>
                  </a:lnTo>
                  <a:lnTo>
                    <a:pt x="1868017" y="252361"/>
                  </a:lnTo>
                  <a:lnTo>
                    <a:pt x="1882089" y="254381"/>
                  </a:lnTo>
                  <a:lnTo>
                    <a:pt x="1890699" y="254381"/>
                  </a:lnTo>
                  <a:lnTo>
                    <a:pt x="1894560" y="252653"/>
                  </a:lnTo>
                  <a:close/>
                </a:path>
                <a:path extrusionOk="0" h="260985" w="10254615">
                  <a:moveTo>
                    <a:pt x="1945081" y="38569"/>
                  </a:moveTo>
                  <a:lnTo>
                    <a:pt x="1925027" y="33426"/>
                  </a:lnTo>
                  <a:lnTo>
                    <a:pt x="1912442" y="30835"/>
                  </a:lnTo>
                  <a:lnTo>
                    <a:pt x="1899894" y="29730"/>
                  </a:lnTo>
                  <a:lnTo>
                    <a:pt x="1890776" y="29730"/>
                  </a:lnTo>
                  <a:lnTo>
                    <a:pt x="1882825" y="31953"/>
                  </a:lnTo>
                  <a:lnTo>
                    <a:pt x="1878558" y="38569"/>
                  </a:lnTo>
                  <a:lnTo>
                    <a:pt x="1880933" y="38468"/>
                  </a:lnTo>
                  <a:lnTo>
                    <a:pt x="1887118" y="39128"/>
                  </a:lnTo>
                  <a:lnTo>
                    <a:pt x="1893303" y="40868"/>
                  </a:lnTo>
                  <a:lnTo>
                    <a:pt x="1899450" y="43345"/>
                  </a:lnTo>
                  <a:lnTo>
                    <a:pt x="1913496" y="50025"/>
                  </a:lnTo>
                  <a:lnTo>
                    <a:pt x="1921129" y="53886"/>
                  </a:lnTo>
                  <a:lnTo>
                    <a:pt x="1934641" y="53886"/>
                  </a:lnTo>
                  <a:lnTo>
                    <a:pt x="1940534" y="50050"/>
                  </a:lnTo>
                  <a:lnTo>
                    <a:pt x="1945081" y="38569"/>
                  </a:lnTo>
                  <a:close/>
                </a:path>
                <a:path extrusionOk="0" h="260985" w="10254615">
                  <a:moveTo>
                    <a:pt x="2000859" y="54190"/>
                  </a:moveTo>
                  <a:lnTo>
                    <a:pt x="1999602" y="49517"/>
                  </a:lnTo>
                  <a:lnTo>
                    <a:pt x="1994649" y="46748"/>
                  </a:lnTo>
                  <a:lnTo>
                    <a:pt x="1987816" y="45847"/>
                  </a:lnTo>
                  <a:lnTo>
                    <a:pt x="1980730" y="45847"/>
                  </a:lnTo>
                  <a:lnTo>
                    <a:pt x="1973580" y="48501"/>
                  </a:lnTo>
                  <a:lnTo>
                    <a:pt x="1974430" y="53555"/>
                  </a:lnTo>
                  <a:lnTo>
                    <a:pt x="1974659" y="53517"/>
                  </a:lnTo>
                  <a:lnTo>
                    <a:pt x="1979510" y="54254"/>
                  </a:lnTo>
                  <a:lnTo>
                    <a:pt x="1987550" y="56108"/>
                  </a:lnTo>
                  <a:lnTo>
                    <a:pt x="1994636" y="58483"/>
                  </a:lnTo>
                  <a:lnTo>
                    <a:pt x="1996554" y="60820"/>
                  </a:lnTo>
                  <a:lnTo>
                    <a:pt x="2000859" y="54190"/>
                  </a:lnTo>
                  <a:close/>
                </a:path>
                <a:path extrusionOk="0" h="260985" w="10254615">
                  <a:moveTo>
                    <a:pt x="2099614" y="157149"/>
                  </a:moveTo>
                  <a:lnTo>
                    <a:pt x="2081949" y="159677"/>
                  </a:lnTo>
                  <a:lnTo>
                    <a:pt x="2068322" y="166370"/>
                  </a:lnTo>
                  <a:lnTo>
                    <a:pt x="2057450" y="175818"/>
                  </a:lnTo>
                  <a:lnTo>
                    <a:pt x="2048103" y="186651"/>
                  </a:lnTo>
                  <a:lnTo>
                    <a:pt x="2051850" y="187261"/>
                  </a:lnTo>
                  <a:lnTo>
                    <a:pt x="2055279" y="187540"/>
                  </a:lnTo>
                  <a:lnTo>
                    <a:pt x="2058428" y="187540"/>
                  </a:lnTo>
                  <a:lnTo>
                    <a:pt x="2073529" y="184810"/>
                  </a:lnTo>
                  <a:lnTo>
                    <a:pt x="2084374" y="177723"/>
                  </a:lnTo>
                  <a:lnTo>
                    <a:pt x="2092528" y="167944"/>
                  </a:lnTo>
                  <a:lnTo>
                    <a:pt x="2099614" y="157149"/>
                  </a:lnTo>
                  <a:close/>
                </a:path>
                <a:path extrusionOk="0" h="260985" w="10254615">
                  <a:moveTo>
                    <a:pt x="2113445" y="205879"/>
                  </a:moveTo>
                  <a:lnTo>
                    <a:pt x="2110803" y="198780"/>
                  </a:lnTo>
                  <a:lnTo>
                    <a:pt x="2099614" y="194132"/>
                  </a:lnTo>
                  <a:lnTo>
                    <a:pt x="2097570" y="209918"/>
                  </a:lnTo>
                  <a:lnTo>
                    <a:pt x="2101164" y="215201"/>
                  </a:lnTo>
                  <a:lnTo>
                    <a:pt x="2105215" y="215201"/>
                  </a:lnTo>
                  <a:lnTo>
                    <a:pt x="2110562" y="212369"/>
                  </a:lnTo>
                  <a:lnTo>
                    <a:pt x="2113445" y="205879"/>
                  </a:lnTo>
                  <a:close/>
                </a:path>
                <a:path extrusionOk="0" h="260985" w="10254615">
                  <a:moveTo>
                    <a:pt x="2114524" y="127647"/>
                  </a:moveTo>
                  <a:lnTo>
                    <a:pt x="2113432" y="110134"/>
                  </a:lnTo>
                  <a:lnTo>
                    <a:pt x="2105304" y="99733"/>
                  </a:lnTo>
                  <a:lnTo>
                    <a:pt x="2092579" y="94043"/>
                  </a:lnTo>
                  <a:lnTo>
                    <a:pt x="2077720" y="90665"/>
                  </a:lnTo>
                  <a:lnTo>
                    <a:pt x="2081441" y="105283"/>
                  </a:lnTo>
                  <a:lnTo>
                    <a:pt x="2091601" y="113525"/>
                  </a:lnTo>
                  <a:lnTo>
                    <a:pt x="2104009" y="119583"/>
                  </a:lnTo>
                  <a:lnTo>
                    <a:pt x="2114524" y="127647"/>
                  </a:lnTo>
                  <a:close/>
                </a:path>
                <a:path extrusionOk="0" h="260985" w="10254615">
                  <a:moveTo>
                    <a:pt x="2364892" y="90652"/>
                  </a:moveTo>
                  <a:lnTo>
                    <a:pt x="2361082" y="88087"/>
                  </a:lnTo>
                  <a:lnTo>
                    <a:pt x="2354745" y="85166"/>
                  </a:lnTo>
                  <a:lnTo>
                    <a:pt x="2347125" y="82778"/>
                  </a:lnTo>
                  <a:lnTo>
                    <a:pt x="2339429" y="81775"/>
                  </a:lnTo>
                  <a:lnTo>
                    <a:pt x="2333498" y="81775"/>
                  </a:lnTo>
                  <a:lnTo>
                    <a:pt x="2328710" y="84035"/>
                  </a:lnTo>
                  <a:lnTo>
                    <a:pt x="2328049" y="90652"/>
                  </a:lnTo>
                  <a:lnTo>
                    <a:pt x="2331885" y="93078"/>
                  </a:lnTo>
                  <a:lnTo>
                    <a:pt x="2338286" y="95935"/>
                  </a:lnTo>
                  <a:lnTo>
                    <a:pt x="2345969" y="98323"/>
                  </a:lnTo>
                  <a:lnTo>
                    <a:pt x="2353703" y="99314"/>
                  </a:lnTo>
                  <a:lnTo>
                    <a:pt x="2359545" y="99314"/>
                  </a:lnTo>
                  <a:lnTo>
                    <a:pt x="2364232" y="97116"/>
                  </a:lnTo>
                  <a:lnTo>
                    <a:pt x="2364892" y="90652"/>
                  </a:lnTo>
                  <a:close/>
                </a:path>
                <a:path extrusionOk="0" h="260985" w="10254615">
                  <a:moveTo>
                    <a:pt x="2406142" y="148983"/>
                  </a:moveTo>
                  <a:lnTo>
                    <a:pt x="2405697" y="139217"/>
                  </a:lnTo>
                  <a:lnTo>
                    <a:pt x="2400008" y="131025"/>
                  </a:lnTo>
                  <a:lnTo>
                    <a:pt x="2388730" y="127596"/>
                  </a:lnTo>
                  <a:lnTo>
                    <a:pt x="2387079" y="127647"/>
                  </a:lnTo>
                  <a:lnTo>
                    <a:pt x="2386685" y="139065"/>
                  </a:lnTo>
                  <a:lnTo>
                    <a:pt x="2388768" y="148018"/>
                  </a:lnTo>
                  <a:lnTo>
                    <a:pt x="2393683" y="154165"/>
                  </a:lnTo>
                  <a:lnTo>
                    <a:pt x="2401709" y="157149"/>
                  </a:lnTo>
                  <a:lnTo>
                    <a:pt x="2406142" y="148983"/>
                  </a:lnTo>
                  <a:close/>
                </a:path>
                <a:path extrusionOk="0" h="260985" w="10254615">
                  <a:moveTo>
                    <a:pt x="2438527" y="38569"/>
                  </a:moveTo>
                  <a:lnTo>
                    <a:pt x="2434780" y="38049"/>
                  </a:lnTo>
                  <a:lnTo>
                    <a:pt x="2431326" y="37795"/>
                  </a:lnTo>
                  <a:lnTo>
                    <a:pt x="2428125" y="37795"/>
                  </a:lnTo>
                  <a:lnTo>
                    <a:pt x="2401455" y="56095"/>
                  </a:lnTo>
                  <a:lnTo>
                    <a:pt x="2405164" y="62191"/>
                  </a:lnTo>
                  <a:lnTo>
                    <a:pt x="2409202" y="68300"/>
                  </a:lnTo>
                  <a:lnTo>
                    <a:pt x="2421534" y="65989"/>
                  </a:lnTo>
                  <a:lnTo>
                    <a:pt x="2430538" y="60261"/>
                  </a:lnTo>
                  <a:lnTo>
                    <a:pt x="2436190" y="51130"/>
                  </a:lnTo>
                  <a:lnTo>
                    <a:pt x="2438527" y="38569"/>
                  </a:lnTo>
                  <a:close/>
                </a:path>
                <a:path extrusionOk="0" h="260985" w="10254615">
                  <a:moveTo>
                    <a:pt x="2506624" y="187236"/>
                  </a:moveTo>
                  <a:lnTo>
                    <a:pt x="2503767" y="179311"/>
                  </a:lnTo>
                  <a:lnTo>
                    <a:pt x="2498509" y="179311"/>
                  </a:lnTo>
                  <a:lnTo>
                    <a:pt x="2497861" y="179336"/>
                  </a:lnTo>
                  <a:lnTo>
                    <a:pt x="2497531" y="179400"/>
                  </a:lnTo>
                  <a:lnTo>
                    <a:pt x="2496832" y="188023"/>
                  </a:lnTo>
                  <a:lnTo>
                    <a:pt x="2493988" y="194411"/>
                  </a:lnTo>
                  <a:lnTo>
                    <a:pt x="2491028" y="200698"/>
                  </a:lnTo>
                  <a:lnTo>
                    <a:pt x="2490038" y="209003"/>
                  </a:lnTo>
                  <a:lnTo>
                    <a:pt x="2492476" y="210400"/>
                  </a:lnTo>
                  <a:lnTo>
                    <a:pt x="2494623" y="211023"/>
                  </a:lnTo>
                  <a:lnTo>
                    <a:pt x="2503208" y="211023"/>
                  </a:lnTo>
                  <a:lnTo>
                    <a:pt x="2506345" y="203098"/>
                  </a:lnTo>
                  <a:lnTo>
                    <a:pt x="2506624" y="187236"/>
                  </a:lnTo>
                  <a:close/>
                </a:path>
                <a:path extrusionOk="0" h="260985" w="10254615">
                  <a:moveTo>
                    <a:pt x="2909874" y="53568"/>
                  </a:moveTo>
                  <a:lnTo>
                    <a:pt x="2906496" y="53263"/>
                  </a:lnTo>
                  <a:lnTo>
                    <a:pt x="2903232" y="53111"/>
                  </a:lnTo>
                  <a:lnTo>
                    <a:pt x="2900121" y="53111"/>
                  </a:lnTo>
                  <a:lnTo>
                    <a:pt x="2888665" y="53949"/>
                  </a:lnTo>
                  <a:lnTo>
                    <a:pt x="2878950" y="56603"/>
                  </a:lnTo>
                  <a:lnTo>
                    <a:pt x="2871241" y="61315"/>
                  </a:lnTo>
                  <a:lnTo>
                    <a:pt x="2865856" y="68313"/>
                  </a:lnTo>
                  <a:lnTo>
                    <a:pt x="2870733" y="68287"/>
                  </a:lnTo>
                  <a:lnTo>
                    <a:pt x="2881058" y="68529"/>
                  </a:lnTo>
                  <a:lnTo>
                    <a:pt x="2883585" y="68529"/>
                  </a:lnTo>
                  <a:lnTo>
                    <a:pt x="2893453" y="68046"/>
                  </a:lnTo>
                  <a:lnTo>
                    <a:pt x="2901746" y="65989"/>
                  </a:lnTo>
                  <a:lnTo>
                    <a:pt x="2907525" y="61468"/>
                  </a:lnTo>
                  <a:lnTo>
                    <a:pt x="2909874" y="53568"/>
                  </a:lnTo>
                  <a:close/>
                </a:path>
                <a:path extrusionOk="0" h="260985" w="10254615">
                  <a:moveTo>
                    <a:pt x="2942425" y="181889"/>
                  </a:moveTo>
                  <a:lnTo>
                    <a:pt x="2940481" y="178282"/>
                  </a:lnTo>
                  <a:lnTo>
                    <a:pt x="2936748" y="178282"/>
                  </a:lnTo>
                  <a:lnTo>
                    <a:pt x="2933827" y="178282"/>
                  </a:lnTo>
                  <a:lnTo>
                    <a:pt x="2929813" y="180492"/>
                  </a:lnTo>
                  <a:lnTo>
                    <a:pt x="2924797" y="186651"/>
                  </a:lnTo>
                  <a:lnTo>
                    <a:pt x="2929636" y="191071"/>
                  </a:lnTo>
                  <a:lnTo>
                    <a:pt x="2933420" y="192709"/>
                  </a:lnTo>
                  <a:lnTo>
                    <a:pt x="2940380" y="192709"/>
                  </a:lnTo>
                  <a:lnTo>
                    <a:pt x="2942374" y="189103"/>
                  </a:lnTo>
                  <a:lnTo>
                    <a:pt x="2942425" y="181889"/>
                  </a:lnTo>
                  <a:close/>
                </a:path>
                <a:path extrusionOk="0" h="260985" w="10254615">
                  <a:moveTo>
                    <a:pt x="2954147" y="231127"/>
                  </a:moveTo>
                  <a:lnTo>
                    <a:pt x="2951734" y="231787"/>
                  </a:lnTo>
                  <a:lnTo>
                    <a:pt x="2949676" y="232079"/>
                  </a:lnTo>
                  <a:lnTo>
                    <a:pt x="2947911" y="232079"/>
                  </a:lnTo>
                  <a:lnTo>
                    <a:pt x="2940608" y="229628"/>
                  </a:lnTo>
                  <a:lnTo>
                    <a:pt x="2931922" y="218833"/>
                  </a:lnTo>
                  <a:lnTo>
                    <a:pt x="2924797" y="216369"/>
                  </a:lnTo>
                  <a:lnTo>
                    <a:pt x="2924695" y="225463"/>
                  </a:lnTo>
                  <a:lnTo>
                    <a:pt x="2923438" y="233476"/>
                  </a:lnTo>
                  <a:lnTo>
                    <a:pt x="2921000" y="240347"/>
                  </a:lnTo>
                  <a:lnTo>
                    <a:pt x="2917329" y="245986"/>
                  </a:lnTo>
                  <a:lnTo>
                    <a:pt x="2925343" y="246443"/>
                  </a:lnTo>
                  <a:lnTo>
                    <a:pt x="2929115" y="246443"/>
                  </a:lnTo>
                  <a:lnTo>
                    <a:pt x="2938564" y="245833"/>
                  </a:lnTo>
                  <a:lnTo>
                    <a:pt x="2946336" y="243547"/>
                  </a:lnTo>
                  <a:lnTo>
                    <a:pt x="2951746" y="238874"/>
                  </a:lnTo>
                  <a:lnTo>
                    <a:pt x="2954147" y="231127"/>
                  </a:lnTo>
                  <a:close/>
                </a:path>
                <a:path extrusionOk="0" h="260985" w="10254615">
                  <a:moveTo>
                    <a:pt x="2991116" y="155308"/>
                  </a:moveTo>
                  <a:lnTo>
                    <a:pt x="2988106" y="149263"/>
                  </a:lnTo>
                  <a:lnTo>
                    <a:pt x="2982645" y="146024"/>
                  </a:lnTo>
                  <a:lnTo>
                    <a:pt x="2975356" y="145059"/>
                  </a:lnTo>
                  <a:lnTo>
                    <a:pt x="2963913" y="146418"/>
                  </a:lnTo>
                  <a:lnTo>
                    <a:pt x="2951861" y="149694"/>
                  </a:lnTo>
                  <a:lnTo>
                    <a:pt x="2940723" y="153670"/>
                  </a:lnTo>
                  <a:lnTo>
                    <a:pt x="2931998" y="157149"/>
                  </a:lnTo>
                  <a:lnTo>
                    <a:pt x="2939592" y="166281"/>
                  </a:lnTo>
                  <a:lnTo>
                    <a:pt x="2945739" y="168833"/>
                  </a:lnTo>
                  <a:lnTo>
                    <a:pt x="2957385" y="168833"/>
                  </a:lnTo>
                  <a:lnTo>
                    <a:pt x="2962325" y="167792"/>
                  </a:lnTo>
                  <a:lnTo>
                    <a:pt x="2974251" y="165684"/>
                  </a:lnTo>
                  <a:lnTo>
                    <a:pt x="2981236" y="164630"/>
                  </a:lnTo>
                  <a:lnTo>
                    <a:pt x="2991027" y="164642"/>
                  </a:lnTo>
                  <a:lnTo>
                    <a:pt x="2991116" y="155308"/>
                  </a:lnTo>
                  <a:close/>
                </a:path>
                <a:path extrusionOk="0" h="260985" w="10254615">
                  <a:moveTo>
                    <a:pt x="3056585" y="147243"/>
                  </a:moveTo>
                  <a:lnTo>
                    <a:pt x="3049955" y="134785"/>
                  </a:lnTo>
                  <a:lnTo>
                    <a:pt x="3049955" y="149656"/>
                  </a:lnTo>
                  <a:lnTo>
                    <a:pt x="3042602" y="149313"/>
                  </a:lnTo>
                  <a:lnTo>
                    <a:pt x="3039084" y="149313"/>
                  </a:lnTo>
                  <a:lnTo>
                    <a:pt x="3029318" y="149910"/>
                  </a:lnTo>
                  <a:lnTo>
                    <a:pt x="3021215" y="152158"/>
                  </a:lnTo>
                  <a:lnTo>
                    <a:pt x="3015551" y="156819"/>
                  </a:lnTo>
                  <a:lnTo>
                    <a:pt x="3013113" y="164630"/>
                  </a:lnTo>
                  <a:lnTo>
                    <a:pt x="3017151" y="168033"/>
                  </a:lnTo>
                  <a:lnTo>
                    <a:pt x="3022333" y="169519"/>
                  </a:lnTo>
                  <a:lnTo>
                    <a:pt x="3027705" y="169519"/>
                  </a:lnTo>
                  <a:lnTo>
                    <a:pt x="3041612" y="166446"/>
                  </a:lnTo>
                  <a:lnTo>
                    <a:pt x="3052521" y="158407"/>
                  </a:lnTo>
                  <a:lnTo>
                    <a:pt x="3056585" y="147243"/>
                  </a:lnTo>
                  <a:close/>
                </a:path>
                <a:path extrusionOk="0" h="260985" w="10254615">
                  <a:moveTo>
                    <a:pt x="3080918" y="201079"/>
                  </a:moveTo>
                  <a:lnTo>
                    <a:pt x="3080486" y="201079"/>
                  </a:lnTo>
                  <a:lnTo>
                    <a:pt x="3079800" y="201079"/>
                  </a:lnTo>
                  <a:lnTo>
                    <a:pt x="3051873" y="202933"/>
                  </a:lnTo>
                  <a:lnTo>
                    <a:pt x="3052902" y="202933"/>
                  </a:lnTo>
                  <a:lnTo>
                    <a:pt x="3072130" y="201752"/>
                  </a:lnTo>
                  <a:lnTo>
                    <a:pt x="3080918" y="201079"/>
                  </a:lnTo>
                  <a:close/>
                </a:path>
                <a:path extrusionOk="0" h="260985" w="10254615">
                  <a:moveTo>
                    <a:pt x="3594963" y="90665"/>
                  </a:moveTo>
                  <a:lnTo>
                    <a:pt x="3591979" y="90220"/>
                  </a:lnTo>
                  <a:lnTo>
                    <a:pt x="3589185" y="90004"/>
                  </a:lnTo>
                  <a:lnTo>
                    <a:pt x="3586581" y="90004"/>
                  </a:lnTo>
                  <a:lnTo>
                    <a:pt x="3578466" y="90906"/>
                  </a:lnTo>
                  <a:lnTo>
                    <a:pt x="3572167" y="93675"/>
                  </a:lnTo>
                  <a:lnTo>
                    <a:pt x="3567823" y="98437"/>
                  </a:lnTo>
                  <a:lnTo>
                    <a:pt x="3565614" y="105295"/>
                  </a:lnTo>
                  <a:lnTo>
                    <a:pt x="3568433" y="105638"/>
                  </a:lnTo>
                  <a:lnTo>
                    <a:pt x="3571087" y="105829"/>
                  </a:lnTo>
                  <a:lnTo>
                    <a:pt x="3573564" y="105829"/>
                  </a:lnTo>
                  <a:lnTo>
                    <a:pt x="3581844" y="104965"/>
                  </a:lnTo>
                  <a:lnTo>
                    <a:pt x="3588296" y="102273"/>
                  </a:lnTo>
                  <a:lnTo>
                    <a:pt x="3592728" y="97561"/>
                  </a:lnTo>
                  <a:lnTo>
                    <a:pt x="3594963" y="90665"/>
                  </a:lnTo>
                  <a:close/>
                </a:path>
                <a:path extrusionOk="0" h="260985" w="10254615">
                  <a:moveTo>
                    <a:pt x="3676053" y="209003"/>
                  </a:moveTo>
                  <a:lnTo>
                    <a:pt x="3661702" y="213042"/>
                  </a:lnTo>
                  <a:lnTo>
                    <a:pt x="3648164" y="217982"/>
                  </a:lnTo>
                  <a:lnTo>
                    <a:pt x="3635705" y="223977"/>
                  </a:lnTo>
                  <a:lnTo>
                    <a:pt x="3624580" y="231127"/>
                  </a:lnTo>
                  <a:lnTo>
                    <a:pt x="3629126" y="235216"/>
                  </a:lnTo>
                  <a:lnTo>
                    <a:pt x="3634155" y="236918"/>
                  </a:lnTo>
                  <a:lnTo>
                    <a:pt x="3639261" y="236918"/>
                  </a:lnTo>
                  <a:lnTo>
                    <a:pt x="3650602" y="234353"/>
                  </a:lnTo>
                  <a:lnTo>
                    <a:pt x="3661181" y="227749"/>
                  </a:lnTo>
                  <a:lnTo>
                    <a:pt x="3669995" y="218744"/>
                  </a:lnTo>
                  <a:lnTo>
                    <a:pt x="3676053" y="209003"/>
                  </a:lnTo>
                  <a:close/>
                </a:path>
                <a:path extrusionOk="0" h="260985" w="10254615">
                  <a:moveTo>
                    <a:pt x="3722408" y="132016"/>
                  </a:moveTo>
                  <a:lnTo>
                    <a:pt x="3720071" y="120040"/>
                  </a:lnTo>
                  <a:lnTo>
                    <a:pt x="3705441" y="120040"/>
                  </a:lnTo>
                  <a:lnTo>
                    <a:pt x="3705123" y="129603"/>
                  </a:lnTo>
                  <a:lnTo>
                    <a:pt x="3695992" y="130175"/>
                  </a:lnTo>
                  <a:lnTo>
                    <a:pt x="3698265" y="142392"/>
                  </a:lnTo>
                  <a:lnTo>
                    <a:pt x="3712908" y="142392"/>
                  </a:lnTo>
                  <a:lnTo>
                    <a:pt x="3713251" y="132829"/>
                  </a:lnTo>
                  <a:lnTo>
                    <a:pt x="3722408" y="132016"/>
                  </a:lnTo>
                  <a:close/>
                </a:path>
                <a:path extrusionOk="0" h="260985" w="10254615">
                  <a:moveTo>
                    <a:pt x="3897071" y="127647"/>
                  </a:moveTo>
                  <a:lnTo>
                    <a:pt x="3892842" y="123355"/>
                  </a:lnTo>
                  <a:lnTo>
                    <a:pt x="3887165" y="120929"/>
                  </a:lnTo>
                  <a:lnTo>
                    <a:pt x="3881894" y="120929"/>
                  </a:lnTo>
                  <a:lnTo>
                    <a:pt x="3874973" y="120929"/>
                  </a:lnTo>
                  <a:lnTo>
                    <a:pt x="3868750" y="125107"/>
                  </a:lnTo>
                  <a:lnTo>
                    <a:pt x="3867429" y="134785"/>
                  </a:lnTo>
                  <a:lnTo>
                    <a:pt x="3869296" y="134594"/>
                  </a:lnTo>
                  <a:lnTo>
                    <a:pt x="3888422" y="134607"/>
                  </a:lnTo>
                  <a:lnTo>
                    <a:pt x="3895598" y="133883"/>
                  </a:lnTo>
                  <a:lnTo>
                    <a:pt x="3897071" y="127647"/>
                  </a:lnTo>
                  <a:close/>
                </a:path>
                <a:path extrusionOk="0" h="260985" w="10254615">
                  <a:moveTo>
                    <a:pt x="5245125" y="1473"/>
                  </a:moveTo>
                  <a:lnTo>
                    <a:pt x="5239270" y="431"/>
                  </a:lnTo>
                  <a:lnTo>
                    <a:pt x="5234610" y="0"/>
                  </a:lnTo>
                  <a:lnTo>
                    <a:pt x="5230990" y="0"/>
                  </a:lnTo>
                  <a:lnTo>
                    <a:pt x="5222278" y="0"/>
                  </a:lnTo>
                  <a:lnTo>
                    <a:pt x="5219509" y="2501"/>
                  </a:lnTo>
                  <a:lnTo>
                    <a:pt x="5220919" y="7493"/>
                  </a:lnTo>
                  <a:lnTo>
                    <a:pt x="5225085" y="9982"/>
                  </a:lnTo>
                  <a:lnTo>
                    <a:pt x="5235016" y="9982"/>
                  </a:lnTo>
                  <a:lnTo>
                    <a:pt x="5240655" y="7823"/>
                  </a:lnTo>
                  <a:lnTo>
                    <a:pt x="5245125" y="1473"/>
                  </a:lnTo>
                  <a:close/>
                </a:path>
                <a:path extrusionOk="0" h="260985" w="10254615">
                  <a:moveTo>
                    <a:pt x="5323192" y="162788"/>
                  </a:moveTo>
                  <a:lnTo>
                    <a:pt x="5318785" y="149669"/>
                  </a:lnTo>
                  <a:lnTo>
                    <a:pt x="5309006" y="151015"/>
                  </a:lnTo>
                  <a:lnTo>
                    <a:pt x="5300599" y="153733"/>
                  </a:lnTo>
                  <a:lnTo>
                    <a:pt x="5293868" y="158165"/>
                  </a:lnTo>
                  <a:lnTo>
                    <a:pt x="5289080" y="164642"/>
                  </a:lnTo>
                  <a:lnTo>
                    <a:pt x="5290312" y="164490"/>
                  </a:lnTo>
                  <a:lnTo>
                    <a:pt x="5295354" y="164426"/>
                  </a:lnTo>
                  <a:lnTo>
                    <a:pt x="5305387" y="165087"/>
                  </a:lnTo>
                  <a:lnTo>
                    <a:pt x="5316575" y="165087"/>
                  </a:lnTo>
                  <a:lnTo>
                    <a:pt x="5323192" y="162788"/>
                  </a:lnTo>
                  <a:close/>
                </a:path>
                <a:path extrusionOk="0" h="260985" w="10254615">
                  <a:moveTo>
                    <a:pt x="5443931" y="164630"/>
                  </a:moveTo>
                  <a:lnTo>
                    <a:pt x="5437784" y="164630"/>
                  </a:lnTo>
                  <a:lnTo>
                    <a:pt x="5431206" y="164198"/>
                  </a:lnTo>
                  <a:lnTo>
                    <a:pt x="5425059" y="164198"/>
                  </a:lnTo>
                  <a:lnTo>
                    <a:pt x="5415496" y="164731"/>
                  </a:lnTo>
                  <a:lnTo>
                    <a:pt x="5407520" y="166878"/>
                  </a:lnTo>
                  <a:lnTo>
                    <a:pt x="5401957" y="171475"/>
                  </a:lnTo>
                  <a:lnTo>
                    <a:pt x="5399633" y="179387"/>
                  </a:lnTo>
                  <a:lnTo>
                    <a:pt x="5404637" y="179362"/>
                  </a:lnTo>
                  <a:lnTo>
                    <a:pt x="5414950" y="179603"/>
                  </a:lnTo>
                  <a:lnTo>
                    <a:pt x="5417451" y="179603"/>
                  </a:lnTo>
                  <a:lnTo>
                    <a:pt x="5427345" y="179133"/>
                  </a:lnTo>
                  <a:lnTo>
                    <a:pt x="5435651" y="177076"/>
                  </a:lnTo>
                  <a:lnTo>
                    <a:pt x="5441480" y="172554"/>
                  </a:lnTo>
                  <a:lnTo>
                    <a:pt x="5443931" y="164630"/>
                  </a:lnTo>
                  <a:close/>
                </a:path>
                <a:path extrusionOk="0" h="260985" w="10254615">
                  <a:moveTo>
                    <a:pt x="5804763" y="38569"/>
                  </a:moveTo>
                  <a:lnTo>
                    <a:pt x="5802452" y="38938"/>
                  </a:lnTo>
                  <a:lnTo>
                    <a:pt x="5800331" y="39103"/>
                  </a:lnTo>
                  <a:lnTo>
                    <a:pt x="5791047" y="39103"/>
                  </a:lnTo>
                  <a:lnTo>
                    <a:pt x="5770842" y="29908"/>
                  </a:lnTo>
                  <a:lnTo>
                    <a:pt x="5763501" y="29908"/>
                  </a:lnTo>
                  <a:lnTo>
                    <a:pt x="5760529" y="29908"/>
                  </a:lnTo>
                  <a:lnTo>
                    <a:pt x="5757164" y="30289"/>
                  </a:lnTo>
                  <a:lnTo>
                    <a:pt x="5753290" y="31191"/>
                  </a:lnTo>
                  <a:lnTo>
                    <a:pt x="5749798" y="38938"/>
                  </a:lnTo>
                  <a:lnTo>
                    <a:pt x="5741873" y="53073"/>
                  </a:lnTo>
                  <a:lnTo>
                    <a:pt x="5738571" y="60807"/>
                  </a:lnTo>
                  <a:lnTo>
                    <a:pt x="5743638" y="62915"/>
                  </a:lnTo>
                  <a:lnTo>
                    <a:pt x="5749048" y="63881"/>
                  </a:lnTo>
                  <a:lnTo>
                    <a:pt x="5754560" y="63881"/>
                  </a:lnTo>
                  <a:lnTo>
                    <a:pt x="5768606" y="61950"/>
                  </a:lnTo>
                  <a:lnTo>
                    <a:pt x="5782234" y="56629"/>
                  </a:lnTo>
                  <a:lnTo>
                    <a:pt x="5794578" y="48602"/>
                  </a:lnTo>
                  <a:lnTo>
                    <a:pt x="5804763" y="38569"/>
                  </a:lnTo>
                  <a:close/>
                </a:path>
                <a:path extrusionOk="0" h="260985" w="10254615">
                  <a:moveTo>
                    <a:pt x="5937466" y="208991"/>
                  </a:moveTo>
                  <a:lnTo>
                    <a:pt x="5922772" y="208991"/>
                  </a:lnTo>
                  <a:lnTo>
                    <a:pt x="5922772" y="223735"/>
                  </a:lnTo>
                  <a:lnTo>
                    <a:pt x="5937466" y="223735"/>
                  </a:lnTo>
                  <a:lnTo>
                    <a:pt x="5937466" y="208991"/>
                  </a:lnTo>
                  <a:close/>
                </a:path>
                <a:path extrusionOk="0" h="260985" w="10254615">
                  <a:moveTo>
                    <a:pt x="6452997" y="90665"/>
                  </a:moveTo>
                  <a:lnTo>
                    <a:pt x="6429388" y="81000"/>
                  </a:lnTo>
                  <a:lnTo>
                    <a:pt x="6418351" y="75387"/>
                  </a:lnTo>
                  <a:lnTo>
                    <a:pt x="6408775" y="68313"/>
                  </a:lnTo>
                  <a:lnTo>
                    <a:pt x="6409969" y="81648"/>
                  </a:lnTo>
                  <a:lnTo>
                    <a:pt x="6417297" y="92354"/>
                  </a:lnTo>
                  <a:lnTo>
                    <a:pt x="6428016" y="99491"/>
                  </a:lnTo>
                  <a:lnTo>
                    <a:pt x="6439382" y="102082"/>
                  </a:lnTo>
                  <a:lnTo>
                    <a:pt x="6446329" y="102082"/>
                  </a:lnTo>
                  <a:lnTo>
                    <a:pt x="6451955" y="98666"/>
                  </a:lnTo>
                  <a:lnTo>
                    <a:pt x="6452997" y="90665"/>
                  </a:lnTo>
                  <a:close/>
                </a:path>
                <a:path extrusionOk="0" h="260985" w="10254615">
                  <a:moveTo>
                    <a:pt x="6513004" y="53009"/>
                  </a:moveTo>
                  <a:lnTo>
                    <a:pt x="6509105" y="47790"/>
                  </a:lnTo>
                  <a:lnTo>
                    <a:pt x="6501790" y="44856"/>
                  </a:lnTo>
                  <a:lnTo>
                    <a:pt x="6492595" y="43954"/>
                  </a:lnTo>
                  <a:lnTo>
                    <a:pt x="6483667" y="44665"/>
                  </a:lnTo>
                  <a:lnTo>
                    <a:pt x="6475704" y="46659"/>
                  </a:lnTo>
                  <a:lnTo>
                    <a:pt x="6469977" y="49707"/>
                  </a:lnTo>
                  <a:lnTo>
                    <a:pt x="6467716" y="53568"/>
                  </a:lnTo>
                  <a:lnTo>
                    <a:pt x="6477457" y="53022"/>
                  </a:lnTo>
                  <a:lnTo>
                    <a:pt x="6482080" y="53022"/>
                  </a:lnTo>
                  <a:lnTo>
                    <a:pt x="6491122" y="53378"/>
                  </a:lnTo>
                  <a:lnTo>
                    <a:pt x="6499301" y="54610"/>
                  </a:lnTo>
                  <a:lnTo>
                    <a:pt x="6506337" y="57010"/>
                  </a:lnTo>
                  <a:lnTo>
                    <a:pt x="6511976" y="60820"/>
                  </a:lnTo>
                  <a:lnTo>
                    <a:pt x="6513004" y="53009"/>
                  </a:lnTo>
                  <a:close/>
                </a:path>
                <a:path extrusionOk="0" h="260985" w="10254615">
                  <a:moveTo>
                    <a:pt x="6534175" y="157149"/>
                  </a:moveTo>
                  <a:lnTo>
                    <a:pt x="6532702" y="145669"/>
                  </a:lnTo>
                  <a:lnTo>
                    <a:pt x="6527520" y="137909"/>
                  </a:lnTo>
                  <a:lnTo>
                    <a:pt x="6520129" y="132384"/>
                  </a:lnTo>
                  <a:lnTo>
                    <a:pt x="6511988" y="127647"/>
                  </a:lnTo>
                  <a:lnTo>
                    <a:pt x="6510477" y="138963"/>
                  </a:lnTo>
                  <a:lnTo>
                    <a:pt x="6502628" y="144068"/>
                  </a:lnTo>
                  <a:lnTo>
                    <a:pt x="6495809" y="150202"/>
                  </a:lnTo>
                  <a:lnTo>
                    <a:pt x="6497383" y="164630"/>
                  </a:lnTo>
                  <a:lnTo>
                    <a:pt x="6500647" y="165595"/>
                  </a:lnTo>
                  <a:lnTo>
                    <a:pt x="6503352" y="166001"/>
                  </a:lnTo>
                  <a:lnTo>
                    <a:pt x="6511226" y="166001"/>
                  </a:lnTo>
                  <a:lnTo>
                    <a:pt x="6524447" y="156781"/>
                  </a:lnTo>
                  <a:lnTo>
                    <a:pt x="6531318" y="156781"/>
                  </a:lnTo>
                  <a:lnTo>
                    <a:pt x="6532677" y="156895"/>
                  </a:lnTo>
                  <a:lnTo>
                    <a:pt x="6534175" y="157149"/>
                  </a:lnTo>
                  <a:close/>
                </a:path>
                <a:path extrusionOk="0" h="260985" w="10254615">
                  <a:moveTo>
                    <a:pt x="6673977" y="53555"/>
                  </a:moveTo>
                  <a:lnTo>
                    <a:pt x="6672339" y="53365"/>
                  </a:lnTo>
                  <a:lnTo>
                    <a:pt x="6670815" y="53276"/>
                  </a:lnTo>
                  <a:lnTo>
                    <a:pt x="6669392" y="53276"/>
                  </a:lnTo>
                  <a:lnTo>
                    <a:pt x="6657505" y="56934"/>
                  </a:lnTo>
                  <a:lnTo>
                    <a:pt x="6654203" y="65519"/>
                  </a:lnTo>
                  <a:lnTo>
                    <a:pt x="6657772" y="75425"/>
                  </a:lnTo>
                  <a:lnTo>
                    <a:pt x="6666509" y="83058"/>
                  </a:lnTo>
                  <a:lnTo>
                    <a:pt x="6667106" y="74472"/>
                  </a:lnTo>
                  <a:lnTo>
                    <a:pt x="6669976" y="68084"/>
                  </a:lnTo>
                  <a:lnTo>
                    <a:pt x="6672974" y="61810"/>
                  </a:lnTo>
                  <a:lnTo>
                    <a:pt x="6673977" y="53555"/>
                  </a:lnTo>
                  <a:close/>
                </a:path>
                <a:path extrusionOk="0" h="260985" w="10254615">
                  <a:moveTo>
                    <a:pt x="6803390" y="54190"/>
                  </a:moveTo>
                  <a:lnTo>
                    <a:pt x="6802107" y="49517"/>
                  </a:lnTo>
                  <a:lnTo>
                    <a:pt x="6797141" y="46748"/>
                  </a:lnTo>
                  <a:lnTo>
                    <a:pt x="6790334" y="45847"/>
                  </a:lnTo>
                  <a:lnTo>
                    <a:pt x="6783273" y="45847"/>
                  </a:lnTo>
                  <a:lnTo>
                    <a:pt x="6776161" y="48501"/>
                  </a:lnTo>
                  <a:lnTo>
                    <a:pt x="6777012" y="53555"/>
                  </a:lnTo>
                  <a:lnTo>
                    <a:pt x="6777241" y="53517"/>
                  </a:lnTo>
                  <a:lnTo>
                    <a:pt x="6782092" y="54254"/>
                  </a:lnTo>
                  <a:lnTo>
                    <a:pt x="6790169" y="56108"/>
                  </a:lnTo>
                  <a:lnTo>
                    <a:pt x="6797256" y="58483"/>
                  </a:lnTo>
                  <a:lnTo>
                    <a:pt x="6799199" y="60820"/>
                  </a:lnTo>
                  <a:lnTo>
                    <a:pt x="6803390" y="54190"/>
                  </a:lnTo>
                  <a:close/>
                </a:path>
                <a:path extrusionOk="0" h="260985" w="10254615">
                  <a:moveTo>
                    <a:pt x="7252830" y="103479"/>
                  </a:moveTo>
                  <a:lnTo>
                    <a:pt x="7248677" y="90665"/>
                  </a:lnTo>
                  <a:lnTo>
                    <a:pt x="7245629" y="90220"/>
                  </a:lnTo>
                  <a:lnTo>
                    <a:pt x="7242772" y="90004"/>
                  </a:lnTo>
                  <a:lnTo>
                    <a:pt x="7240130" y="90004"/>
                  </a:lnTo>
                  <a:lnTo>
                    <a:pt x="7231901" y="90906"/>
                  </a:lnTo>
                  <a:lnTo>
                    <a:pt x="7225525" y="93675"/>
                  </a:lnTo>
                  <a:lnTo>
                    <a:pt x="7221156" y="98437"/>
                  </a:lnTo>
                  <a:lnTo>
                    <a:pt x="7218985" y="105295"/>
                  </a:lnTo>
                  <a:lnTo>
                    <a:pt x="7220267" y="105130"/>
                  </a:lnTo>
                  <a:lnTo>
                    <a:pt x="7225487" y="105067"/>
                  </a:lnTo>
                  <a:lnTo>
                    <a:pt x="7235774" y="105778"/>
                  </a:lnTo>
                  <a:lnTo>
                    <a:pt x="7246658" y="105778"/>
                  </a:lnTo>
                  <a:lnTo>
                    <a:pt x="7252830" y="103479"/>
                  </a:lnTo>
                  <a:close/>
                </a:path>
                <a:path extrusionOk="0" h="260985" w="10254615">
                  <a:moveTo>
                    <a:pt x="7501204" y="113030"/>
                  </a:moveTo>
                  <a:lnTo>
                    <a:pt x="7498956" y="107962"/>
                  </a:lnTo>
                  <a:lnTo>
                    <a:pt x="7493813" y="104889"/>
                  </a:lnTo>
                  <a:lnTo>
                    <a:pt x="7487437" y="103860"/>
                  </a:lnTo>
                  <a:lnTo>
                    <a:pt x="7481278" y="103860"/>
                  </a:lnTo>
                  <a:lnTo>
                    <a:pt x="7475639" y="106692"/>
                  </a:lnTo>
                  <a:lnTo>
                    <a:pt x="7476845" y="112547"/>
                  </a:lnTo>
                  <a:lnTo>
                    <a:pt x="7481456" y="113131"/>
                  </a:lnTo>
                  <a:lnTo>
                    <a:pt x="7485443" y="113703"/>
                  </a:lnTo>
                  <a:lnTo>
                    <a:pt x="7484300" y="120040"/>
                  </a:lnTo>
                  <a:lnTo>
                    <a:pt x="7498956" y="120040"/>
                  </a:lnTo>
                  <a:lnTo>
                    <a:pt x="7501204" y="113030"/>
                  </a:lnTo>
                  <a:close/>
                </a:path>
                <a:path extrusionOk="0" h="260985" w="10254615">
                  <a:moveTo>
                    <a:pt x="8230857" y="114541"/>
                  </a:moveTo>
                  <a:lnTo>
                    <a:pt x="8230184" y="107861"/>
                  </a:lnTo>
                  <a:lnTo>
                    <a:pt x="8227098" y="104521"/>
                  </a:lnTo>
                  <a:lnTo>
                    <a:pt x="8221980" y="104521"/>
                  </a:lnTo>
                  <a:lnTo>
                    <a:pt x="8217903" y="104521"/>
                  </a:lnTo>
                  <a:lnTo>
                    <a:pt x="8212531" y="106641"/>
                  </a:lnTo>
                  <a:lnTo>
                    <a:pt x="8206232" y="112547"/>
                  </a:lnTo>
                  <a:lnTo>
                    <a:pt x="8213318" y="116433"/>
                  </a:lnTo>
                  <a:lnTo>
                    <a:pt x="8218703" y="117881"/>
                  </a:lnTo>
                  <a:lnTo>
                    <a:pt x="8228444" y="117881"/>
                  </a:lnTo>
                  <a:lnTo>
                    <a:pt x="8230857" y="114541"/>
                  </a:lnTo>
                  <a:close/>
                </a:path>
                <a:path extrusionOk="0" h="260985" w="10254615">
                  <a:moveTo>
                    <a:pt x="8493354" y="8966"/>
                  </a:moveTo>
                  <a:lnTo>
                    <a:pt x="8486242" y="8966"/>
                  </a:lnTo>
                  <a:lnTo>
                    <a:pt x="8484425" y="2857"/>
                  </a:lnTo>
                  <a:lnTo>
                    <a:pt x="8478749" y="1473"/>
                  </a:lnTo>
                  <a:lnTo>
                    <a:pt x="8472640" y="7277"/>
                  </a:lnTo>
                  <a:lnTo>
                    <a:pt x="8472602" y="12407"/>
                  </a:lnTo>
                  <a:lnTo>
                    <a:pt x="8476640" y="16065"/>
                  </a:lnTo>
                  <a:lnTo>
                    <a:pt x="8482724" y="17462"/>
                  </a:lnTo>
                  <a:lnTo>
                    <a:pt x="8487372" y="17462"/>
                  </a:lnTo>
                  <a:lnTo>
                    <a:pt x="8492045" y="15087"/>
                  </a:lnTo>
                  <a:lnTo>
                    <a:pt x="8493354" y="8966"/>
                  </a:lnTo>
                  <a:close/>
                </a:path>
                <a:path extrusionOk="0" h="260985" w="10254615">
                  <a:moveTo>
                    <a:pt x="8544839" y="245999"/>
                  </a:moveTo>
                  <a:lnTo>
                    <a:pt x="8538972" y="242760"/>
                  </a:lnTo>
                  <a:lnTo>
                    <a:pt x="8537003" y="235521"/>
                  </a:lnTo>
                  <a:lnTo>
                    <a:pt x="8535289" y="227952"/>
                  </a:lnTo>
                  <a:lnTo>
                    <a:pt x="8530222" y="223748"/>
                  </a:lnTo>
                  <a:lnTo>
                    <a:pt x="8523732" y="231444"/>
                  </a:lnTo>
                  <a:lnTo>
                    <a:pt x="8524164" y="241350"/>
                  </a:lnTo>
                  <a:lnTo>
                    <a:pt x="8529168" y="249897"/>
                  </a:lnTo>
                  <a:lnTo>
                    <a:pt x="8536381" y="253542"/>
                  </a:lnTo>
                  <a:lnTo>
                    <a:pt x="8539480" y="253542"/>
                  </a:lnTo>
                  <a:lnTo>
                    <a:pt x="8542541" y="251396"/>
                  </a:lnTo>
                  <a:lnTo>
                    <a:pt x="8544839" y="245999"/>
                  </a:lnTo>
                  <a:close/>
                </a:path>
                <a:path extrusionOk="0" h="260985" w="10254615">
                  <a:moveTo>
                    <a:pt x="8662848" y="127647"/>
                  </a:moveTo>
                  <a:lnTo>
                    <a:pt x="8659266" y="128117"/>
                  </a:lnTo>
                  <a:lnTo>
                    <a:pt x="8655952" y="128346"/>
                  </a:lnTo>
                  <a:lnTo>
                    <a:pt x="8652878" y="128346"/>
                  </a:lnTo>
                  <a:lnTo>
                    <a:pt x="8644687" y="127762"/>
                  </a:lnTo>
                  <a:lnTo>
                    <a:pt x="8637600" y="126085"/>
                  </a:lnTo>
                  <a:lnTo>
                    <a:pt x="8631428" y="123469"/>
                  </a:lnTo>
                  <a:lnTo>
                    <a:pt x="8625980" y="120040"/>
                  </a:lnTo>
                  <a:lnTo>
                    <a:pt x="8624418" y="130568"/>
                  </a:lnTo>
                  <a:lnTo>
                    <a:pt x="8626297" y="137464"/>
                  </a:lnTo>
                  <a:lnTo>
                    <a:pt x="8630780" y="141249"/>
                  </a:lnTo>
                  <a:lnTo>
                    <a:pt x="8636965" y="142392"/>
                  </a:lnTo>
                  <a:lnTo>
                    <a:pt x="8645131" y="141097"/>
                  </a:lnTo>
                  <a:lnTo>
                    <a:pt x="8653069" y="137693"/>
                  </a:lnTo>
                  <a:lnTo>
                    <a:pt x="8659431" y="132956"/>
                  </a:lnTo>
                  <a:lnTo>
                    <a:pt x="8662848" y="127647"/>
                  </a:lnTo>
                  <a:close/>
                </a:path>
                <a:path extrusionOk="0" h="260985" w="10254615">
                  <a:moveTo>
                    <a:pt x="8707222" y="105295"/>
                  </a:moveTo>
                  <a:lnTo>
                    <a:pt x="8706625" y="96532"/>
                  </a:lnTo>
                  <a:lnTo>
                    <a:pt x="8703767" y="90081"/>
                  </a:lnTo>
                  <a:lnTo>
                    <a:pt x="8700745" y="83807"/>
                  </a:lnTo>
                  <a:lnTo>
                    <a:pt x="8699716" y="75565"/>
                  </a:lnTo>
                  <a:lnTo>
                    <a:pt x="8692172" y="75209"/>
                  </a:lnTo>
                  <a:lnTo>
                    <a:pt x="8688603" y="75209"/>
                  </a:lnTo>
                  <a:lnTo>
                    <a:pt x="8678901" y="75793"/>
                  </a:lnTo>
                  <a:lnTo>
                    <a:pt x="8670900" y="78054"/>
                  </a:lnTo>
                  <a:lnTo>
                    <a:pt x="8665324" y="82765"/>
                  </a:lnTo>
                  <a:lnTo>
                    <a:pt x="8662860" y="90665"/>
                  </a:lnTo>
                  <a:lnTo>
                    <a:pt x="8666594" y="89433"/>
                  </a:lnTo>
                  <a:lnTo>
                    <a:pt x="8669630" y="88900"/>
                  </a:lnTo>
                  <a:lnTo>
                    <a:pt x="8679459" y="88900"/>
                  </a:lnTo>
                  <a:lnTo>
                    <a:pt x="8690623" y="107010"/>
                  </a:lnTo>
                  <a:lnTo>
                    <a:pt x="8700503" y="107010"/>
                  </a:lnTo>
                  <a:lnTo>
                    <a:pt x="8703513" y="106502"/>
                  </a:lnTo>
                  <a:lnTo>
                    <a:pt x="8707222" y="105295"/>
                  </a:lnTo>
                  <a:close/>
                </a:path>
                <a:path extrusionOk="0" h="260985" w="10254615">
                  <a:moveTo>
                    <a:pt x="8795487" y="1473"/>
                  </a:moveTo>
                  <a:lnTo>
                    <a:pt x="8780005" y="7645"/>
                  </a:lnTo>
                  <a:lnTo>
                    <a:pt x="8767267" y="18618"/>
                  </a:lnTo>
                  <a:lnTo>
                    <a:pt x="8761235" y="32131"/>
                  </a:lnTo>
                  <a:lnTo>
                    <a:pt x="8765845" y="45948"/>
                  </a:lnTo>
                  <a:lnTo>
                    <a:pt x="8779281" y="40830"/>
                  </a:lnTo>
                  <a:lnTo>
                    <a:pt x="8786838" y="29883"/>
                  </a:lnTo>
                  <a:lnTo>
                    <a:pt x="8791321" y="15849"/>
                  </a:lnTo>
                  <a:lnTo>
                    <a:pt x="8795487" y="1473"/>
                  </a:lnTo>
                  <a:close/>
                </a:path>
                <a:path extrusionOk="0" h="260985" w="10254615">
                  <a:moveTo>
                    <a:pt x="8876347" y="134785"/>
                  </a:moveTo>
                  <a:lnTo>
                    <a:pt x="8854453" y="134785"/>
                  </a:lnTo>
                  <a:lnTo>
                    <a:pt x="8854351" y="144005"/>
                  </a:lnTo>
                  <a:lnTo>
                    <a:pt x="8853106" y="152095"/>
                  </a:lnTo>
                  <a:lnTo>
                    <a:pt x="8850655" y="158991"/>
                  </a:lnTo>
                  <a:lnTo>
                    <a:pt x="8846960" y="164630"/>
                  </a:lnTo>
                  <a:lnTo>
                    <a:pt x="8848496" y="164668"/>
                  </a:lnTo>
                  <a:lnTo>
                    <a:pt x="8859418" y="161201"/>
                  </a:lnTo>
                  <a:lnTo>
                    <a:pt x="8865603" y="152933"/>
                  </a:lnTo>
                  <a:lnTo>
                    <a:pt x="8870188" y="143065"/>
                  </a:lnTo>
                  <a:lnTo>
                    <a:pt x="8876347" y="134785"/>
                  </a:lnTo>
                  <a:close/>
                </a:path>
                <a:path extrusionOk="0" h="260985" w="10254615">
                  <a:moveTo>
                    <a:pt x="8913190" y="216369"/>
                  </a:moveTo>
                  <a:lnTo>
                    <a:pt x="8912492" y="202895"/>
                  </a:lnTo>
                  <a:lnTo>
                    <a:pt x="8910053" y="191020"/>
                  </a:lnTo>
                  <a:lnTo>
                    <a:pt x="8904135" y="182562"/>
                  </a:lnTo>
                  <a:lnTo>
                    <a:pt x="8893035" y="179336"/>
                  </a:lnTo>
                  <a:lnTo>
                    <a:pt x="8891295" y="179387"/>
                  </a:lnTo>
                  <a:lnTo>
                    <a:pt x="8884234" y="192074"/>
                  </a:lnTo>
                  <a:lnTo>
                    <a:pt x="8886279" y="204089"/>
                  </a:lnTo>
                  <a:lnTo>
                    <a:pt x="8895410" y="213042"/>
                  </a:lnTo>
                  <a:lnTo>
                    <a:pt x="8909685" y="216547"/>
                  </a:lnTo>
                  <a:lnTo>
                    <a:pt x="8911996" y="216484"/>
                  </a:lnTo>
                  <a:lnTo>
                    <a:pt x="8913190" y="216369"/>
                  </a:lnTo>
                  <a:close/>
                </a:path>
                <a:path extrusionOk="0" h="260985" w="10254615">
                  <a:moveTo>
                    <a:pt x="8951481" y="52412"/>
                  </a:moveTo>
                  <a:lnTo>
                    <a:pt x="8950033" y="45948"/>
                  </a:lnTo>
                  <a:lnTo>
                    <a:pt x="8913190" y="45948"/>
                  </a:lnTo>
                  <a:lnTo>
                    <a:pt x="8914384" y="57924"/>
                  </a:lnTo>
                  <a:lnTo>
                    <a:pt x="8923591" y="61671"/>
                  </a:lnTo>
                  <a:lnTo>
                    <a:pt x="8934996" y="63144"/>
                  </a:lnTo>
                  <a:lnTo>
                    <a:pt x="8942845" y="68313"/>
                  </a:lnTo>
                  <a:lnTo>
                    <a:pt x="8942845" y="53555"/>
                  </a:lnTo>
                  <a:lnTo>
                    <a:pt x="8951481" y="52412"/>
                  </a:lnTo>
                  <a:close/>
                </a:path>
                <a:path extrusionOk="0" h="260985" w="10254615">
                  <a:moveTo>
                    <a:pt x="8964955" y="112547"/>
                  </a:moveTo>
                  <a:lnTo>
                    <a:pt x="8959126" y="111506"/>
                  </a:lnTo>
                  <a:lnTo>
                    <a:pt x="8954491" y="111074"/>
                  </a:lnTo>
                  <a:lnTo>
                    <a:pt x="8950871" y="111074"/>
                  </a:lnTo>
                  <a:lnTo>
                    <a:pt x="8942146" y="111074"/>
                  </a:lnTo>
                  <a:lnTo>
                    <a:pt x="8939365" y="113588"/>
                  </a:lnTo>
                  <a:lnTo>
                    <a:pt x="8940749" y="118605"/>
                  </a:lnTo>
                  <a:lnTo>
                    <a:pt x="8944915" y="121107"/>
                  </a:lnTo>
                  <a:lnTo>
                    <a:pt x="8954833" y="121107"/>
                  </a:lnTo>
                  <a:lnTo>
                    <a:pt x="8960472" y="118935"/>
                  </a:lnTo>
                  <a:lnTo>
                    <a:pt x="8964955" y="112547"/>
                  </a:lnTo>
                  <a:close/>
                </a:path>
                <a:path extrusionOk="0" h="260985" w="10254615">
                  <a:moveTo>
                    <a:pt x="9237447" y="75565"/>
                  </a:moveTo>
                  <a:lnTo>
                    <a:pt x="9232252" y="71793"/>
                  </a:lnTo>
                  <a:lnTo>
                    <a:pt x="9227871" y="70370"/>
                  </a:lnTo>
                  <a:lnTo>
                    <a:pt x="9224378" y="70370"/>
                  </a:lnTo>
                  <a:lnTo>
                    <a:pt x="9218943" y="70370"/>
                  </a:lnTo>
                  <a:lnTo>
                    <a:pt x="9215679" y="73825"/>
                  </a:lnTo>
                  <a:lnTo>
                    <a:pt x="9214167" y="80759"/>
                  </a:lnTo>
                  <a:lnTo>
                    <a:pt x="9215920" y="84213"/>
                  </a:lnTo>
                  <a:lnTo>
                    <a:pt x="9224239" y="84213"/>
                  </a:lnTo>
                  <a:lnTo>
                    <a:pt x="9229827" y="81940"/>
                  </a:lnTo>
                  <a:lnTo>
                    <a:pt x="9237447" y="75565"/>
                  </a:lnTo>
                  <a:close/>
                </a:path>
                <a:path extrusionOk="0" h="260985" w="10254615">
                  <a:moveTo>
                    <a:pt x="9244647" y="231127"/>
                  </a:moveTo>
                  <a:lnTo>
                    <a:pt x="9242882" y="222491"/>
                  </a:lnTo>
                  <a:lnTo>
                    <a:pt x="9235313" y="216268"/>
                  </a:lnTo>
                  <a:lnTo>
                    <a:pt x="9224645" y="212509"/>
                  </a:lnTo>
                  <a:lnTo>
                    <a:pt x="9213520" y="211239"/>
                  </a:lnTo>
                  <a:lnTo>
                    <a:pt x="9206586" y="211239"/>
                  </a:lnTo>
                  <a:lnTo>
                    <a:pt x="9201112" y="212928"/>
                  </a:lnTo>
                  <a:lnTo>
                    <a:pt x="9200655" y="216382"/>
                  </a:lnTo>
                  <a:lnTo>
                    <a:pt x="9209710" y="220408"/>
                  </a:lnTo>
                  <a:lnTo>
                    <a:pt x="9217685" y="225501"/>
                  </a:lnTo>
                  <a:lnTo>
                    <a:pt x="9226372" y="229857"/>
                  </a:lnTo>
                  <a:lnTo>
                    <a:pt x="9237548" y="231711"/>
                  </a:lnTo>
                  <a:lnTo>
                    <a:pt x="9239720" y="231711"/>
                  </a:lnTo>
                  <a:lnTo>
                    <a:pt x="9242082" y="231533"/>
                  </a:lnTo>
                  <a:lnTo>
                    <a:pt x="9244647" y="231127"/>
                  </a:lnTo>
                  <a:close/>
                </a:path>
                <a:path extrusionOk="0" h="260985" w="10254615">
                  <a:moveTo>
                    <a:pt x="9249004" y="177571"/>
                  </a:moveTo>
                  <a:lnTo>
                    <a:pt x="9244660" y="164630"/>
                  </a:lnTo>
                  <a:lnTo>
                    <a:pt x="9241739" y="164223"/>
                  </a:lnTo>
                  <a:lnTo>
                    <a:pt x="9238996" y="164020"/>
                  </a:lnTo>
                  <a:lnTo>
                    <a:pt x="9236443" y="164020"/>
                  </a:lnTo>
                  <a:lnTo>
                    <a:pt x="9228277" y="164909"/>
                  </a:lnTo>
                  <a:lnTo>
                    <a:pt x="9221902" y="167678"/>
                  </a:lnTo>
                  <a:lnTo>
                    <a:pt x="9217520" y="172466"/>
                  </a:lnTo>
                  <a:lnTo>
                    <a:pt x="9215323" y="179387"/>
                  </a:lnTo>
                  <a:lnTo>
                    <a:pt x="9216593" y="179222"/>
                  </a:lnTo>
                  <a:lnTo>
                    <a:pt x="9221813" y="179158"/>
                  </a:lnTo>
                  <a:lnTo>
                    <a:pt x="9232100" y="179895"/>
                  </a:lnTo>
                  <a:lnTo>
                    <a:pt x="9242933" y="179895"/>
                  </a:lnTo>
                  <a:lnTo>
                    <a:pt x="9249004" y="177571"/>
                  </a:lnTo>
                  <a:close/>
                </a:path>
                <a:path extrusionOk="0" h="260985" w="10254615">
                  <a:moveTo>
                    <a:pt x="9384805" y="60820"/>
                  </a:moveTo>
                  <a:lnTo>
                    <a:pt x="9377502" y="58343"/>
                  </a:lnTo>
                  <a:lnTo>
                    <a:pt x="9368663" y="47498"/>
                  </a:lnTo>
                  <a:lnTo>
                    <a:pt x="9361297" y="45034"/>
                  </a:lnTo>
                  <a:lnTo>
                    <a:pt x="9359557" y="45034"/>
                  </a:lnTo>
                  <a:lnTo>
                    <a:pt x="9357538" y="45313"/>
                  </a:lnTo>
                  <a:lnTo>
                    <a:pt x="9355163" y="45948"/>
                  </a:lnTo>
                  <a:lnTo>
                    <a:pt x="9354464" y="54940"/>
                  </a:lnTo>
                  <a:lnTo>
                    <a:pt x="9358617" y="62318"/>
                  </a:lnTo>
                  <a:lnTo>
                    <a:pt x="9365691" y="67322"/>
                  </a:lnTo>
                  <a:lnTo>
                    <a:pt x="9373743" y="69164"/>
                  </a:lnTo>
                  <a:lnTo>
                    <a:pt x="9378836" y="69164"/>
                  </a:lnTo>
                  <a:lnTo>
                    <a:pt x="9383306" y="66687"/>
                  </a:lnTo>
                  <a:lnTo>
                    <a:pt x="9384805" y="60820"/>
                  </a:lnTo>
                  <a:close/>
                </a:path>
                <a:path extrusionOk="0" h="260985" w="10254615">
                  <a:moveTo>
                    <a:pt x="9458452" y="90652"/>
                  </a:moveTo>
                  <a:lnTo>
                    <a:pt x="9453016" y="87210"/>
                  </a:lnTo>
                  <a:lnTo>
                    <a:pt x="9446819" y="84582"/>
                  </a:lnTo>
                  <a:lnTo>
                    <a:pt x="9439732" y="82918"/>
                  </a:lnTo>
                  <a:lnTo>
                    <a:pt x="9431617" y="82334"/>
                  </a:lnTo>
                  <a:lnTo>
                    <a:pt x="9428531" y="82334"/>
                  </a:lnTo>
                  <a:lnTo>
                    <a:pt x="9425216" y="82562"/>
                  </a:lnTo>
                  <a:lnTo>
                    <a:pt x="9421660" y="83045"/>
                  </a:lnTo>
                  <a:lnTo>
                    <a:pt x="9421749" y="92760"/>
                  </a:lnTo>
                  <a:lnTo>
                    <a:pt x="9424746" y="99288"/>
                  </a:lnTo>
                  <a:lnTo>
                    <a:pt x="9429852" y="102958"/>
                  </a:lnTo>
                  <a:lnTo>
                    <a:pt x="9436252" y="104101"/>
                  </a:lnTo>
                  <a:lnTo>
                    <a:pt x="9442996" y="103111"/>
                  </a:lnTo>
                  <a:lnTo>
                    <a:pt x="9449448" y="100330"/>
                  </a:lnTo>
                  <a:lnTo>
                    <a:pt x="9454858" y="96075"/>
                  </a:lnTo>
                  <a:lnTo>
                    <a:pt x="9458452" y="90652"/>
                  </a:lnTo>
                  <a:close/>
                </a:path>
                <a:path extrusionOk="0" h="260985" w="10254615">
                  <a:moveTo>
                    <a:pt x="9495307" y="45948"/>
                  </a:moveTo>
                  <a:lnTo>
                    <a:pt x="9491523" y="31292"/>
                  </a:lnTo>
                  <a:lnTo>
                    <a:pt x="9481769" y="22555"/>
                  </a:lnTo>
                  <a:lnTo>
                    <a:pt x="9467710" y="18148"/>
                  </a:lnTo>
                  <a:lnTo>
                    <a:pt x="9451010" y="16446"/>
                  </a:lnTo>
                  <a:lnTo>
                    <a:pt x="9456496" y="29438"/>
                  </a:lnTo>
                  <a:lnTo>
                    <a:pt x="9465907" y="38506"/>
                  </a:lnTo>
                  <a:lnTo>
                    <a:pt x="9478937" y="43916"/>
                  </a:lnTo>
                  <a:lnTo>
                    <a:pt x="9495307" y="45948"/>
                  </a:lnTo>
                  <a:close/>
                </a:path>
                <a:path extrusionOk="0" h="260985" w="10254615">
                  <a:moveTo>
                    <a:pt x="9561551" y="102654"/>
                  </a:moveTo>
                  <a:lnTo>
                    <a:pt x="9554235" y="97802"/>
                  </a:lnTo>
                  <a:lnTo>
                    <a:pt x="9551111" y="103962"/>
                  </a:lnTo>
                  <a:lnTo>
                    <a:pt x="9545066" y="107200"/>
                  </a:lnTo>
                  <a:lnTo>
                    <a:pt x="9539859" y="111290"/>
                  </a:lnTo>
                  <a:lnTo>
                    <a:pt x="9539275" y="120040"/>
                  </a:lnTo>
                  <a:lnTo>
                    <a:pt x="9540964" y="120738"/>
                  </a:lnTo>
                  <a:lnTo>
                    <a:pt x="9542678" y="121056"/>
                  </a:lnTo>
                  <a:lnTo>
                    <a:pt x="9544380" y="121056"/>
                  </a:lnTo>
                  <a:lnTo>
                    <a:pt x="9554019" y="117830"/>
                  </a:lnTo>
                  <a:lnTo>
                    <a:pt x="9560611" y="110502"/>
                  </a:lnTo>
                  <a:lnTo>
                    <a:pt x="9561551" y="102654"/>
                  </a:lnTo>
                  <a:close/>
                </a:path>
                <a:path extrusionOk="0" h="260985" w="10254615">
                  <a:moveTo>
                    <a:pt x="10025558" y="208991"/>
                  </a:moveTo>
                  <a:lnTo>
                    <a:pt x="10024897" y="201295"/>
                  </a:lnTo>
                  <a:lnTo>
                    <a:pt x="10021430" y="196215"/>
                  </a:lnTo>
                  <a:lnTo>
                    <a:pt x="10015830" y="193395"/>
                  </a:lnTo>
                  <a:lnTo>
                    <a:pt x="10008794" y="192532"/>
                  </a:lnTo>
                  <a:lnTo>
                    <a:pt x="9997275" y="194094"/>
                  </a:lnTo>
                  <a:lnTo>
                    <a:pt x="9986239" y="198043"/>
                  </a:lnTo>
                  <a:lnTo>
                    <a:pt x="9977793" y="203365"/>
                  </a:lnTo>
                  <a:lnTo>
                    <a:pt x="9974085" y="208991"/>
                  </a:lnTo>
                  <a:lnTo>
                    <a:pt x="10025558" y="208991"/>
                  </a:lnTo>
                  <a:close/>
                </a:path>
                <a:path extrusionOk="0" h="260985" w="10254615">
                  <a:moveTo>
                    <a:pt x="10062400" y="105295"/>
                  </a:moveTo>
                  <a:lnTo>
                    <a:pt x="10060724" y="93992"/>
                  </a:lnTo>
                  <a:lnTo>
                    <a:pt x="10053777" y="87998"/>
                  </a:lnTo>
                  <a:lnTo>
                    <a:pt x="10043795" y="85090"/>
                  </a:lnTo>
                  <a:lnTo>
                    <a:pt x="10033051" y="83058"/>
                  </a:lnTo>
                  <a:lnTo>
                    <a:pt x="10033521" y="93649"/>
                  </a:lnTo>
                  <a:lnTo>
                    <a:pt x="10037635" y="100660"/>
                  </a:lnTo>
                  <a:lnTo>
                    <a:pt x="10044913" y="104546"/>
                  </a:lnTo>
                  <a:lnTo>
                    <a:pt x="10054869" y="105740"/>
                  </a:lnTo>
                  <a:lnTo>
                    <a:pt x="10057244" y="105740"/>
                  </a:lnTo>
                  <a:lnTo>
                    <a:pt x="10059759" y="105587"/>
                  </a:lnTo>
                  <a:lnTo>
                    <a:pt x="10062400" y="105295"/>
                  </a:lnTo>
                  <a:close/>
                </a:path>
                <a:path extrusionOk="0" h="260985" w="10254615">
                  <a:moveTo>
                    <a:pt x="10254602" y="118224"/>
                  </a:moveTo>
                  <a:lnTo>
                    <a:pt x="10254082" y="112560"/>
                  </a:lnTo>
                  <a:lnTo>
                    <a:pt x="10252456" y="112852"/>
                  </a:lnTo>
                  <a:lnTo>
                    <a:pt x="10250995" y="112979"/>
                  </a:lnTo>
                  <a:lnTo>
                    <a:pt x="10244125" y="112979"/>
                  </a:lnTo>
                  <a:lnTo>
                    <a:pt x="10230955" y="103974"/>
                  </a:lnTo>
                  <a:lnTo>
                    <a:pt x="10225405" y="103974"/>
                  </a:lnTo>
                  <a:lnTo>
                    <a:pt x="10223106" y="103974"/>
                  </a:lnTo>
                  <a:lnTo>
                    <a:pt x="10220414" y="104368"/>
                  </a:lnTo>
                  <a:lnTo>
                    <a:pt x="10217175" y="105295"/>
                  </a:lnTo>
                  <a:lnTo>
                    <a:pt x="10215575" y="112903"/>
                  </a:lnTo>
                  <a:lnTo>
                    <a:pt x="10218852" y="118046"/>
                  </a:lnTo>
                  <a:lnTo>
                    <a:pt x="10225443" y="120967"/>
                  </a:lnTo>
                  <a:lnTo>
                    <a:pt x="10233787" y="121894"/>
                  </a:lnTo>
                  <a:lnTo>
                    <a:pt x="10244010" y="121894"/>
                  </a:lnTo>
                  <a:lnTo>
                    <a:pt x="10254602" y="1182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48" name="Google Shape;4748;gefe2f4b35a_0_17"/>
            <p:cNvSpPr/>
            <p:nvPr/>
          </p:nvSpPr>
          <p:spPr>
            <a:xfrm>
              <a:off x="88912" y="6084810"/>
              <a:ext cx="13487400" cy="282575"/>
            </a:xfrm>
            <a:custGeom>
              <a:rect b="b" l="l" r="r" t="t"/>
              <a:pathLst>
                <a:path extrusionOk="0" h="282575" w="13487400">
                  <a:moveTo>
                    <a:pt x="40640" y="212979"/>
                  </a:moveTo>
                  <a:lnTo>
                    <a:pt x="36766" y="200152"/>
                  </a:lnTo>
                  <a:lnTo>
                    <a:pt x="26327" y="202679"/>
                  </a:lnTo>
                  <a:lnTo>
                    <a:pt x="15773" y="205003"/>
                  </a:lnTo>
                  <a:lnTo>
                    <a:pt x="6527" y="208622"/>
                  </a:lnTo>
                  <a:lnTo>
                    <a:pt x="0" y="215023"/>
                  </a:lnTo>
                  <a:lnTo>
                    <a:pt x="1828" y="214553"/>
                  </a:lnTo>
                  <a:lnTo>
                    <a:pt x="3937" y="214376"/>
                  </a:lnTo>
                  <a:lnTo>
                    <a:pt x="9258" y="214376"/>
                  </a:lnTo>
                  <a:lnTo>
                    <a:pt x="22542" y="215582"/>
                  </a:lnTo>
                  <a:lnTo>
                    <a:pt x="34404" y="215582"/>
                  </a:lnTo>
                  <a:lnTo>
                    <a:pt x="40640" y="212979"/>
                  </a:lnTo>
                  <a:close/>
                </a:path>
                <a:path extrusionOk="0" h="282575" w="13487400">
                  <a:moveTo>
                    <a:pt x="186093" y="138049"/>
                  </a:moveTo>
                  <a:lnTo>
                    <a:pt x="184137" y="126060"/>
                  </a:lnTo>
                  <a:lnTo>
                    <a:pt x="169189" y="126060"/>
                  </a:lnTo>
                  <a:lnTo>
                    <a:pt x="168846" y="135394"/>
                  </a:lnTo>
                  <a:lnTo>
                    <a:pt x="159931" y="136321"/>
                  </a:lnTo>
                  <a:lnTo>
                    <a:pt x="161975" y="148183"/>
                  </a:lnTo>
                  <a:lnTo>
                    <a:pt x="176644" y="148183"/>
                  </a:lnTo>
                  <a:lnTo>
                    <a:pt x="177190" y="138849"/>
                  </a:lnTo>
                  <a:lnTo>
                    <a:pt x="186093" y="138049"/>
                  </a:lnTo>
                  <a:close/>
                </a:path>
                <a:path extrusionOk="0" h="282575" w="13487400">
                  <a:moveTo>
                    <a:pt x="245097" y="182524"/>
                  </a:moveTo>
                  <a:lnTo>
                    <a:pt x="242824" y="170421"/>
                  </a:lnTo>
                  <a:lnTo>
                    <a:pt x="228130" y="170421"/>
                  </a:lnTo>
                  <a:lnTo>
                    <a:pt x="227876" y="179984"/>
                  </a:lnTo>
                  <a:lnTo>
                    <a:pt x="218643" y="180797"/>
                  </a:lnTo>
                  <a:lnTo>
                    <a:pt x="220954" y="192659"/>
                  </a:lnTo>
                  <a:lnTo>
                    <a:pt x="235623" y="192659"/>
                  </a:lnTo>
                  <a:lnTo>
                    <a:pt x="235902" y="183095"/>
                  </a:lnTo>
                  <a:lnTo>
                    <a:pt x="245097" y="182524"/>
                  </a:lnTo>
                  <a:close/>
                </a:path>
                <a:path extrusionOk="0" h="282575" w="13487400">
                  <a:moveTo>
                    <a:pt x="250278" y="266750"/>
                  </a:moveTo>
                  <a:lnTo>
                    <a:pt x="247865" y="267423"/>
                  </a:lnTo>
                  <a:lnTo>
                    <a:pt x="245821" y="267703"/>
                  </a:lnTo>
                  <a:lnTo>
                    <a:pt x="244055" y="267703"/>
                  </a:lnTo>
                  <a:lnTo>
                    <a:pt x="236766" y="265252"/>
                  </a:lnTo>
                  <a:lnTo>
                    <a:pt x="228079" y="254457"/>
                  </a:lnTo>
                  <a:lnTo>
                    <a:pt x="220954" y="252006"/>
                  </a:lnTo>
                  <a:lnTo>
                    <a:pt x="216103" y="259702"/>
                  </a:lnTo>
                  <a:lnTo>
                    <a:pt x="214477" y="266763"/>
                  </a:lnTo>
                  <a:lnTo>
                    <a:pt x="216103" y="273824"/>
                  </a:lnTo>
                  <a:lnTo>
                    <a:pt x="220954" y="281508"/>
                  </a:lnTo>
                  <a:lnTo>
                    <a:pt x="230670" y="280250"/>
                  </a:lnTo>
                  <a:lnTo>
                    <a:pt x="238963" y="277545"/>
                  </a:lnTo>
                  <a:lnTo>
                    <a:pt x="245592" y="273126"/>
                  </a:lnTo>
                  <a:lnTo>
                    <a:pt x="250278" y="266750"/>
                  </a:lnTo>
                  <a:close/>
                </a:path>
                <a:path extrusionOk="0" h="282575" w="13487400">
                  <a:moveTo>
                    <a:pt x="264947" y="59220"/>
                  </a:moveTo>
                  <a:lnTo>
                    <a:pt x="255422" y="59220"/>
                  </a:lnTo>
                  <a:lnTo>
                    <a:pt x="258368" y="46202"/>
                  </a:lnTo>
                  <a:lnTo>
                    <a:pt x="250278" y="44475"/>
                  </a:lnTo>
                  <a:lnTo>
                    <a:pt x="239242" y="53835"/>
                  </a:lnTo>
                  <a:lnTo>
                    <a:pt x="229616" y="64579"/>
                  </a:lnTo>
                  <a:lnTo>
                    <a:pt x="221119" y="76415"/>
                  </a:lnTo>
                  <a:lnTo>
                    <a:pt x="213487" y="89065"/>
                  </a:lnTo>
                  <a:lnTo>
                    <a:pt x="229196" y="84505"/>
                  </a:lnTo>
                  <a:lnTo>
                    <a:pt x="243738" y="78727"/>
                  </a:lnTo>
                  <a:lnTo>
                    <a:pt x="256019" y="70662"/>
                  </a:lnTo>
                  <a:lnTo>
                    <a:pt x="264947" y="59220"/>
                  </a:lnTo>
                  <a:close/>
                </a:path>
                <a:path extrusionOk="0" h="282575" w="13487400">
                  <a:moveTo>
                    <a:pt x="269176" y="134073"/>
                  </a:moveTo>
                  <a:lnTo>
                    <a:pt x="268973" y="133375"/>
                  </a:lnTo>
                  <a:lnTo>
                    <a:pt x="267855" y="129374"/>
                  </a:lnTo>
                  <a:lnTo>
                    <a:pt x="262864" y="126593"/>
                  </a:lnTo>
                  <a:lnTo>
                    <a:pt x="256057" y="125679"/>
                  </a:lnTo>
                  <a:lnTo>
                    <a:pt x="249021" y="125679"/>
                  </a:lnTo>
                  <a:lnTo>
                    <a:pt x="241973" y="128333"/>
                  </a:lnTo>
                  <a:lnTo>
                    <a:pt x="242824" y="133426"/>
                  </a:lnTo>
                  <a:lnTo>
                    <a:pt x="243090" y="133375"/>
                  </a:lnTo>
                  <a:lnTo>
                    <a:pt x="247954" y="134162"/>
                  </a:lnTo>
                  <a:lnTo>
                    <a:pt x="255917" y="136080"/>
                  </a:lnTo>
                  <a:lnTo>
                    <a:pt x="262940" y="138493"/>
                  </a:lnTo>
                  <a:lnTo>
                    <a:pt x="265010" y="140741"/>
                  </a:lnTo>
                  <a:lnTo>
                    <a:pt x="269176" y="134073"/>
                  </a:lnTo>
                  <a:close/>
                </a:path>
                <a:path extrusionOk="0" h="282575" w="13487400">
                  <a:moveTo>
                    <a:pt x="336245" y="96672"/>
                  </a:moveTo>
                  <a:lnTo>
                    <a:pt x="334391" y="86525"/>
                  </a:lnTo>
                  <a:lnTo>
                    <a:pt x="323977" y="81584"/>
                  </a:lnTo>
                  <a:lnTo>
                    <a:pt x="323837" y="90792"/>
                  </a:lnTo>
                  <a:lnTo>
                    <a:pt x="322592" y="98844"/>
                  </a:lnTo>
                  <a:lnTo>
                    <a:pt x="320167" y="105625"/>
                  </a:lnTo>
                  <a:lnTo>
                    <a:pt x="316484" y="111086"/>
                  </a:lnTo>
                  <a:lnTo>
                    <a:pt x="318439" y="111175"/>
                  </a:lnTo>
                  <a:lnTo>
                    <a:pt x="330568" y="106654"/>
                  </a:lnTo>
                  <a:lnTo>
                    <a:pt x="336245" y="96672"/>
                  </a:lnTo>
                  <a:close/>
                </a:path>
                <a:path extrusionOk="0" h="282575" w="13487400">
                  <a:moveTo>
                    <a:pt x="348589" y="214071"/>
                  </a:moveTo>
                  <a:lnTo>
                    <a:pt x="332790" y="206654"/>
                  </a:lnTo>
                  <a:lnTo>
                    <a:pt x="330212" y="206654"/>
                  </a:lnTo>
                  <a:lnTo>
                    <a:pt x="327279" y="206895"/>
                  </a:lnTo>
                  <a:lnTo>
                    <a:pt x="323964" y="207416"/>
                  </a:lnTo>
                  <a:lnTo>
                    <a:pt x="324650" y="222186"/>
                  </a:lnTo>
                  <a:lnTo>
                    <a:pt x="322922" y="239483"/>
                  </a:lnTo>
                  <a:lnTo>
                    <a:pt x="324154" y="253860"/>
                  </a:lnTo>
                  <a:lnTo>
                    <a:pt x="333629" y="259867"/>
                  </a:lnTo>
                  <a:lnTo>
                    <a:pt x="335102" y="259867"/>
                  </a:lnTo>
                  <a:lnTo>
                    <a:pt x="336765" y="259676"/>
                  </a:lnTo>
                  <a:lnTo>
                    <a:pt x="338632" y="259270"/>
                  </a:lnTo>
                  <a:lnTo>
                    <a:pt x="341998" y="248640"/>
                  </a:lnTo>
                  <a:lnTo>
                    <a:pt x="348488" y="230822"/>
                  </a:lnTo>
                  <a:lnTo>
                    <a:pt x="348589" y="214071"/>
                  </a:lnTo>
                  <a:close/>
                </a:path>
                <a:path extrusionOk="0" h="282575" w="13487400">
                  <a:moveTo>
                    <a:pt x="504367" y="253847"/>
                  </a:moveTo>
                  <a:lnTo>
                    <a:pt x="493420" y="244513"/>
                  </a:lnTo>
                  <a:lnTo>
                    <a:pt x="487667" y="257276"/>
                  </a:lnTo>
                  <a:lnTo>
                    <a:pt x="474789" y="262801"/>
                  </a:lnTo>
                  <a:lnTo>
                    <a:pt x="462026" y="268414"/>
                  </a:lnTo>
                  <a:lnTo>
                    <a:pt x="456628" y="281495"/>
                  </a:lnTo>
                  <a:lnTo>
                    <a:pt x="459613" y="282219"/>
                  </a:lnTo>
                  <a:lnTo>
                    <a:pt x="462622" y="282549"/>
                  </a:lnTo>
                  <a:lnTo>
                    <a:pt x="465607" y="282549"/>
                  </a:lnTo>
                  <a:lnTo>
                    <a:pt x="485711" y="277736"/>
                  </a:lnTo>
                  <a:lnTo>
                    <a:pt x="500227" y="266547"/>
                  </a:lnTo>
                  <a:lnTo>
                    <a:pt x="504367" y="253847"/>
                  </a:lnTo>
                  <a:close/>
                </a:path>
                <a:path extrusionOk="0" h="282575" w="13487400">
                  <a:moveTo>
                    <a:pt x="667791" y="161251"/>
                  </a:moveTo>
                  <a:lnTo>
                    <a:pt x="666292" y="153416"/>
                  </a:lnTo>
                  <a:lnTo>
                    <a:pt x="655447" y="148183"/>
                  </a:lnTo>
                  <a:lnTo>
                    <a:pt x="652780" y="154787"/>
                  </a:lnTo>
                  <a:lnTo>
                    <a:pt x="648411" y="159702"/>
                  </a:lnTo>
                  <a:lnTo>
                    <a:pt x="643877" y="164414"/>
                  </a:lnTo>
                  <a:lnTo>
                    <a:pt x="640702" y="170434"/>
                  </a:lnTo>
                  <a:lnTo>
                    <a:pt x="643661" y="171157"/>
                  </a:lnTo>
                  <a:lnTo>
                    <a:pt x="646455" y="171475"/>
                  </a:lnTo>
                  <a:lnTo>
                    <a:pt x="649033" y="171475"/>
                  </a:lnTo>
                  <a:lnTo>
                    <a:pt x="661517" y="168363"/>
                  </a:lnTo>
                  <a:lnTo>
                    <a:pt x="667791" y="161251"/>
                  </a:lnTo>
                  <a:close/>
                </a:path>
                <a:path extrusionOk="0" h="282575" w="13487400">
                  <a:moveTo>
                    <a:pt x="1047026" y="112458"/>
                  </a:moveTo>
                  <a:lnTo>
                    <a:pt x="1038415" y="111074"/>
                  </a:lnTo>
                  <a:lnTo>
                    <a:pt x="1029220" y="118618"/>
                  </a:lnTo>
                  <a:lnTo>
                    <a:pt x="1013472" y="119405"/>
                  </a:lnTo>
                  <a:lnTo>
                    <a:pt x="999197" y="121615"/>
                  </a:lnTo>
                  <a:lnTo>
                    <a:pt x="994397" y="133426"/>
                  </a:lnTo>
                  <a:lnTo>
                    <a:pt x="999007" y="136906"/>
                  </a:lnTo>
                  <a:lnTo>
                    <a:pt x="1005166" y="139395"/>
                  </a:lnTo>
                  <a:lnTo>
                    <a:pt x="1012342" y="140881"/>
                  </a:lnTo>
                  <a:lnTo>
                    <a:pt x="1020038" y="141376"/>
                  </a:lnTo>
                  <a:lnTo>
                    <a:pt x="1027747" y="140881"/>
                  </a:lnTo>
                  <a:lnTo>
                    <a:pt x="1034961" y="139395"/>
                  </a:lnTo>
                  <a:lnTo>
                    <a:pt x="1041171" y="136906"/>
                  </a:lnTo>
                  <a:lnTo>
                    <a:pt x="1045883" y="133426"/>
                  </a:lnTo>
                  <a:lnTo>
                    <a:pt x="1044752" y="124675"/>
                  </a:lnTo>
                  <a:lnTo>
                    <a:pt x="1047026" y="112458"/>
                  </a:lnTo>
                  <a:close/>
                </a:path>
                <a:path extrusionOk="0" h="282575" w="13487400">
                  <a:moveTo>
                    <a:pt x="1097419" y="222288"/>
                  </a:moveTo>
                  <a:lnTo>
                    <a:pt x="1095451" y="222935"/>
                  </a:lnTo>
                  <a:lnTo>
                    <a:pt x="1093089" y="223177"/>
                  </a:lnTo>
                  <a:lnTo>
                    <a:pt x="1086726" y="223177"/>
                  </a:lnTo>
                  <a:lnTo>
                    <a:pt x="1069708" y="221170"/>
                  </a:lnTo>
                  <a:lnTo>
                    <a:pt x="1065936" y="221170"/>
                  </a:lnTo>
                  <a:lnTo>
                    <a:pt x="1058900" y="221170"/>
                  </a:lnTo>
                  <a:lnTo>
                    <a:pt x="1053579" y="222910"/>
                  </a:lnTo>
                  <a:lnTo>
                    <a:pt x="1053147" y="229654"/>
                  </a:lnTo>
                  <a:lnTo>
                    <a:pt x="1055154" y="229006"/>
                  </a:lnTo>
                  <a:lnTo>
                    <a:pt x="1057541" y="228765"/>
                  </a:lnTo>
                  <a:lnTo>
                    <a:pt x="1063967" y="228765"/>
                  </a:lnTo>
                  <a:lnTo>
                    <a:pt x="1081024" y="230771"/>
                  </a:lnTo>
                  <a:lnTo>
                    <a:pt x="1091780" y="230771"/>
                  </a:lnTo>
                  <a:lnTo>
                    <a:pt x="1097051" y="229031"/>
                  </a:lnTo>
                  <a:lnTo>
                    <a:pt x="1097419" y="222288"/>
                  </a:lnTo>
                  <a:close/>
                </a:path>
                <a:path extrusionOk="0" h="282575" w="13487400">
                  <a:moveTo>
                    <a:pt x="1097419" y="207403"/>
                  </a:moveTo>
                  <a:lnTo>
                    <a:pt x="1093419" y="197040"/>
                  </a:lnTo>
                  <a:lnTo>
                    <a:pt x="1088694" y="193548"/>
                  </a:lnTo>
                  <a:lnTo>
                    <a:pt x="1084986" y="193548"/>
                  </a:lnTo>
                  <a:lnTo>
                    <a:pt x="1081189" y="193548"/>
                  </a:lnTo>
                  <a:lnTo>
                    <a:pt x="1078458" y="197218"/>
                  </a:lnTo>
                  <a:lnTo>
                    <a:pt x="1078903" y="204558"/>
                  </a:lnTo>
                  <a:lnTo>
                    <a:pt x="1082078" y="208229"/>
                  </a:lnTo>
                  <a:lnTo>
                    <a:pt x="1092187" y="208229"/>
                  </a:lnTo>
                  <a:lnTo>
                    <a:pt x="1094625" y="207975"/>
                  </a:lnTo>
                  <a:lnTo>
                    <a:pt x="1097419" y="207403"/>
                  </a:lnTo>
                  <a:close/>
                </a:path>
                <a:path extrusionOk="0" h="282575" w="13487400">
                  <a:moveTo>
                    <a:pt x="1281582" y="89077"/>
                  </a:moveTo>
                  <a:lnTo>
                    <a:pt x="1279855" y="89255"/>
                  </a:lnTo>
                  <a:lnTo>
                    <a:pt x="1278001" y="89319"/>
                  </a:lnTo>
                  <a:lnTo>
                    <a:pt x="1267955" y="89204"/>
                  </a:lnTo>
                  <a:lnTo>
                    <a:pt x="1260398" y="89204"/>
                  </a:lnTo>
                  <a:lnTo>
                    <a:pt x="1253629" y="90030"/>
                  </a:lnTo>
                  <a:lnTo>
                    <a:pt x="1252194" y="96342"/>
                  </a:lnTo>
                  <a:lnTo>
                    <a:pt x="1256436" y="100469"/>
                  </a:lnTo>
                  <a:lnTo>
                    <a:pt x="1262126" y="102870"/>
                  </a:lnTo>
                  <a:lnTo>
                    <a:pt x="1274267" y="102870"/>
                  </a:lnTo>
                  <a:lnTo>
                    <a:pt x="1280414" y="98755"/>
                  </a:lnTo>
                  <a:lnTo>
                    <a:pt x="1281582" y="89077"/>
                  </a:lnTo>
                  <a:close/>
                </a:path>
                <a:path extrusionOk="0" h="282575" w="13487400">
                  <a:moveTo>
                    <a:pt x="1414208" y="244513"/>
                  </a:moveTo>
                  <a:lnTo>
                    <a:pt x="1412443" y="232092"/>
                  </a:lnTo>
                  <a:lnTo>
                    <a:pt x="1407071" y="223545"/>
                  </a:lnTo>
                  <a:lnTo>
                    <a:pt x="1399146" y="218605"/>
                  </a:lnTo>
                  <a:lnTo>
                    <a:pt x="1389697" y="217017"/>
                  </a:lnTo>
                  <a:lnTo>
                    <a:pt x="1382280" y="217868"/>
                  </a:lnTo>
                  <a:lnTo>
                    <a:pt x="1375016" y="220319"/>
                  </a:lnTo>
                  <a:lnTo>
                    <a:pt x="1368348" y="224294"/>
                  </a:lnTo>
                  <a:lnTo>
                    <a:pt x="1362697" y="229654"/>
                  </a:lnTo>
                  <a:lnTo>
                    <a:pt x="1368272" y="238074"/>
                  </a:lnTo>
                  <a:lnTo>
                    <a:pt x="1373860" y="240055"/>
                  </a:lnTo>
                  <a:lnTo>
                    <a:pt x="1382420" y="240055"/>
                  </a:lnTo>
                  <a:lnTo>
                    <a:pt x="1393571" y="238518"/>
                  </a:lnTo>
                  <a:lnTo>
                    <a:pt x="1401991" y="238518"/>
                  </a:lnTo>
                  <a:lnTo>
                    <a:pt x="1407807" y="239763"/>
                  </a:lnTo>
                  <a:lnTo>
                    <a:pt x="1414208" y="244513"/>
                  </a:lnTo>
                  <a:close/>
                </a:path>
                <a:path extrusionOk="0" h="282575" w="13487400">
                  <a:moveTo>
                    <a:pt x="1584769" y="76441"/>
                  </a:moveTo>
                  <a:lnTo>
                    <a:pt x="1583016" y="72961"/>
                  </a:lnTo>
                  <a:lnTo>
                    <a:pt x="1578406" y="72961"/>
                  </a:lnTo>
                  <a:lnTo>
                    <a:pt x="1574685" y="72961"/>
                  </a:lnTo>
                  <a:lnTo>
                    <a:pt x="1569123" y="75222"/>
                  </a:lnTo>
                  <a:lnTo>
                    <a:pt x="1561528" y="81584"/>
                  </a:lnTo>
                  <a:lnTo>
                    <a:pt x="1566748" y="85420"/>
                  </a:lnTo>
                  <a:lnTo>
                    <a:pt x="1571142" y="86868"/>
                  </a:lnTo>
                  <a:lnTo>
                    <a:pt x="1580045" y="86868"/>
                  </a:lnTo>
                  <a:lnTo>
                    <a:pt x="1583296" y="83388"/>
                  </a:lnTo>
                  <a:lnTo>
                    <a:pt x="1584769" y="76441"/>
                  </a:lnTo>
                  <a:close/>
                </a:path>
                <a:path extrusionOk="0" h="282575" w="13487400">
                  <a:moveTo>
                    <a:pt x="1625523" y="136626"/>
                  </a:moveTo>
                  <a:lnTo>
                    <a:pt x="1623479" y="129933"/>
                  </a:lnTo>
                  <a:lnTo>
                    <a:pt x="1613039" y="126060"/>
                  </a:lnTo>
                  <a:lnTo>
                    <a:pt x="1610360" y="140843"/>
                  </a:lnTo>
                  <a:lnTo>
                    <a:pt x="1613306" y="145770"/>
                  </a:lnTo>
                  <a:lnTo>
                    <a:pt x="1617027" y="145770"/>
                  </a:lnTo>
                  <a:lnTo>
                    <a:pt x="1622336" y="142963"/>
                  </a:lnTo>
                  <a:lnTo>
                    <a:pt x="1625523" y="136626"/>
                  </a:lnTo>
                  <a:close/>
                </a:path>
                <a:path extrusionOk="0" h="282575" w="13487400">
                  <a:moveTo>
                    <a:pt x="1642338" y="221983"/>
                  </a:moveTo>
                  <a:lnTo>
                    <a:pt x="1635188" y="215023"/>
                  </a:lnTo>
                  <a:lnTo>
                    <a:pt x="1631353" y="224421"/>
                  </a:lnTo>
                  <a:lnTo>
                    <a:pt x="1624114" y="235064"/>
                  </a:lnTo>
                  <a:lnTo>
                    <a:pt x="1620545" y="244932"/>
                  </a:lnTo>
                  <a:lnTo>
                    <a:pt x="1627733" y="252006"/>
                  </a:lnTo>
                  <a:lnTo>
                    <a:pt x="1631530" y="242392"/>
                  </a:lnTo>
                  <a:lnTo>
                    <a:pt x="1638757" y="231736"/>
                  </a:lnTo>
                  <a:lnTo>
                    <a:pt x="1642338" y="221983"/>
                  </a:lnTo>
                  <a:close/>
                </a:path>
                <a:path extrusionOk="0" h="282575" w="13487400">
                  <a:moveTo>
                    <a:pt x="1671980" y="133438"/>
                  </a:moveTo>
                  <a:lnTo>
                    <a:pt x="1642338" y="155562"/>
                  </a:lnTo>
                  <a:lnTo>
                    <a:pt x="1644865" y="155651"/>
                  </a:lnTo>
                  <a:lnTo>
                    <a:pt x="1655102" y="153644"/>
                  </a:lnTo>
                  <a:lnTo>
                    <a:pt x="1662176" y="148450"/>
                  </a:lnTo>
                  <a:lnTo>
                    <a:pt x="1667383" y="141300"/>
                  </a:lnTo>
                  <a:lnTo>
                    <a:pt x="1671980" y="133438"/>
                  </a:lnTo>
                  <a:close/>
                </a:path>
                <a:path extrusionOk="0" h="282575" w="13487400">
                  <a:moveTo>
                    <a:pt x="1942338" y="121818"/>
                  </a:moveTo>
                  <a:lnTo>
                    <a:pt x="1940267" y="115074"/>
                  </a:lnTo>
                  <a:lnTo>
                    <a:pt x="1929828" y="111074"/>
                  </a:lnTo>
                  <a:lnTo>
                    <a:pt x="1927136" y="125996"/>
                  </a:lnTo>
                  <a:lnTo>
                    <a:pt x="1930133" y="130962"/>
                  </a:lnTo>
                  <a:lnTo>
                    <a:pt x="1933879" y="130962"/>
                  </a:lnTo>
                  <a:lnTo>
                    <a:pt x="1939175" y="128155"/>
                  </a:lnTo>
                  <a:lnTo>
                    <a:pt x="1942338" y="121818"/>
                  </a:lnTo>
                  <a:close/>
                </a:path>
                <a:path extrusionOk="0" h="282575" w="13487400">
                  <a:moveTo>
                    <a:pt x="1966645" y="192659"/>
                  </a:moveTo>
                  <a:lnTo>
                    <a:pt x="1937042" y="215023"/>
                  </a:lnTo>
                  <a:lnTo>
                    <a:pt x="1939290" y="215087"/>
                  </a:lnTo>
                  <a:lnTo>
                    <a:pt x="1949653" y="213029"/>
                  </a:lnTo>
                  <a:lnTo>
                    <a:pt x="1956790" y="207721"/>
                  </a:lnTo>
                  <a:lnTo>
                    <a:pt x="1962023" y="200494"/>
                  </a:lnTo>
                  <a:lnTo>
                    <a:pt x="1966645" y="192659"/>
                  </a:lnTo>
                  <a:close/>
                </a:path>
                <a:path extrusionOk="0" h="282575" w="13487400">
                  <a:moveTo>
                    <a:pt x="1985645" y="138988"/>
                  </a:moveTo>
                  <a:lnTo>
                    <a:pt x="1981314" y="126060"/>
                  </a:lnTo>
                  <a:lnTo>
                    <a:pt x="1978393" y="125653"/>
                  </a:lnTo>
                  <a:lnTo>
                    <a:pt x="1975650" y="125450"/>
                  </a:lnTo>
                  <a:lnTo>
                    <a:pt x="1973097" y="125450"/>
                  </a:lnTo>
                  <a:lnTo>
                    <a:pt x="1964931" y="126339"/>
                  </a:lnTo>
                  <a:lnTo>
                    <a:pt x="1958555" y="129108"/>
                  </a:lnTo>
                  <a:lnTo>
                    <a:pt x="1954174" y="133883"/>
                  </a:lnTo>
                  <a:lnTo>
                    <a:pt x="1951964" y="140804"/>
                  </a:lnTo>
                  <a:lnTo>
                    <a:pt x="1953196" y="140652"/>
                  </a:lnTo>
                  <a:lnTo>
                    <a:pt x="1958327" y="140589"/>
                  </a:lnTo>
                  <a:lnTo>
                    <a:pt x="1968614" y="141325"/>
                  </a:lnTo>
                  <a:lnTo>
                    <a:pt x="1979485" y="141325"/>
                  </a:lnTo>
                  <a:lnTo>
                    <a:pt x="1985645" y="138988"/>
                  </a:lnTo>
                  <a:close/>
                </a:path>
                <a:path extrusionOk="0" h="282575" w="13487400">
                  <a:moveTo>
                    <a:pt x="2018157" y="244525"/>
                  </a:moveTo>
                  <a:lnTo>
                    <a:pt x="2016887" y="244690"/>
                  </a:lnTo>
                  <a:lnTo>
                    <a:pt x="2011680" y="244754"/>
                  </a:lnTo>
                  <a:lnTo>
                    <a:pt x="2001342" y="244005"/>
                  </a:lnTo>
                  <a:lnTo>
                    <a:pt x="1998954" y="244005"/>
                  </a:lnTo>
                  <a:lnTo>
                    <a:pt x="1990509" y="244005"/>
                  </a:lnTo>
                  <a:lnTo>
                    <a:pt x="1984463" y="246341"/>
                  </a:lnTo>
                  <a:lnTo>
                    <a:pt x="1988794" y="259270"/>
                  </a:lnTo>
                  <a:lnTo>
                    <a:pt x="1998522" y="258000"/>
                  </a:lnTo>
                  <a:lnTo>
                    <a:pt x="2006815" y="255358"/>
                  </a:lnTo>
                  <a:lnTo>
                    <a:pt x="2013445" y="250977"/>
                  </a:lnTo>
                  <a:lnTo>
                    <a:pt x="2018157" y="244525"/>
                  </a:lnTo>
                  <a:close/>
                </a:path>
                <a:path extrusionOk="0" h="282575" w="13487400">
                  <a:moveTo>
                    <a:pt x="2032850" y="170421"/>
                  </a:moveTo>
                  <a:lnTo>
                    <a:pt x="2019312" y="171615"/>
                  </a:lnTo>
                  <a:lnTo>
                    <a:pt x="2007120" y="174218"/>
                  </a:lnTo>
                  <a:lnTo>
                    <a:pt x="1996795" y="178612"/>
                  </a:lnTo>
                  <a:lnTo>
                    <a:pt x="1988807" y="185178"/>
                  </a:lnTo>
                  <a:lnTo>
                    <a:pt x="1991995" y="185420"/>
                  </a:lnTo>
                  <a:lnTo>
                    <a:pt x="1995068" y="185547"/>
                  </a:lnTo>
                  <a:lnTo>
                    <a:pt x="1998014" y="185547"/>
                  </a:lnTo>
                  <a:lnTo>
                    <a:pt x="2009648" y="184746"/>
                  </a:lnTo>
                  <a:lnTo>
                    <a:pt x="2019528" y="182130"/>
                  </a:lnTo>
                  <a:lnTo>
                    <a:pt x="2027364" y="177457"/>
                  </a:lnTo>
                  <a:lnTo>
                    <a:pt x="2032850" y="170421"/>
                  </a:lnTo>
                  <a:close/>
                </a:path>
                <a:path extrusionOk="0" h="282575" w="13487400">
                  <a:moveTo>
                    <a:pt x="2059851" y="96456"/>
                  </a:moveTo>
                  <a:lnTo>
                    <a:pt x="2047506" y="89077"/>
                  </a:lnTo>
                  <a:lnTo>
                    <a:pt x="2043722" y="98552"/>
                  </a:lnTo>
                  <a:lnTo>
                    <a:pt x="2036584" y="109118"/>
                  </a:lnTo>
                  <a:lnTo>
                    <a:pt x="2033117" y="118922"/>
                  </a:lnTo>
                  <a:lnTo>
                    <a:pt x="2040331" y="126060"/>
                  </a:lnTo>
                  <a:lnTo>
                    <a:pt x="2047557" y="114985"/>
                  </a:lnTo>
                  <a:lnTo>
                    <a:pt x="2056968" y="105105"/>
                  </a:lnTo>
                  <a:lnTo>
                    <a:pt x="2059851" y="96456"/>
                  </a:lnTo>
                  <a:close/>
                </a:path>
                <a:path extrusionOk="0" h="282575" w="13487400">
                  <a:moveTo>
                    <a:pt x="2105406" y="41059"/>
                  </a:moveTo>
                  <a:lnTo>
                    <a:pt x="2101329" y="37388"/>
                  </a:lnTo>
                  <a:lnTo>
                    <a:pt x="2095182" y="35979"/>
                  </a:lnTo>
                  <a:lnTo>
                    <a:pt x="2090483" y="35979"/>
                  </a:lnTo>
                  <a:lnTo>
                    <a:pt x="2085733" y="38366"/>
                  </a:lnTo>
                  <a:lnTo>
                    <a:pt x="2084324" y="44475"/>
                  </a:lnTo>
                  <a:lnTo>
                    <a:pt x="2091817" y="44475"/>
                  </a:lnTo>
                  <a:lnTo>
                    <a:pt x="2093290" y="50584"/>
                  </a:lnTo>
                  <a:lnTo>
                    <a:pt x="2099297" y="52082"/>
                  </a:lnTo>
                  <a:lnTo>
                    <a:pt x="2105393" y="46228"/>
                  </a:lnTo>
                  <a:lnTo>
                    <a:pt x="2105406" y="41059"/>
                  </a:lnTo>
                  <a:close/>
                </a:path>
                <a:path extrusionOk="0" h="282575" w="13487400">
                  <a:moveTo>
                    <a:pt x="2375979" y="257530"/>
                  </a:moveTo>
                  <a:lnTo>
                    <a:pt x="2371763" y="244525"/>
                  </a:lnTo>
                  <a:lnTo>
                    <a:pt x="2368905" y="244170"/>
                  </a:lnTo>
                  <a:lnTo>
                    <a:pt x="2366213" y="243992"/>
                  </a:lnTo>
                  <a:lnTo>
                    <a:pt x="2363711" y="243992"/>
                  </a:lnTo>
                  <a:lnTo>
                    <a:pt x="2355329" y="244856"/>
                  </a:lnTo>
                  <a:lnTo>
                    <a:pt x="2348827" y="247561"/>
                  </a:lnTo>
                  <a:lnTo>
                    <a:pt x="2344356" y="252310"/>
                  </a:lnTo>
                  <a:lnTo>
                    <a:pt x="2342121" y="259270"/>
                  </a:lnTo>
                  <a:lnTo>
                    <a:pt x="2343175" y="259156"/>
                  </a:lnTo>
                  <a:lnTo>
                    <a:pt x="2347925" y="259118"/>
                  </a:lnTo>
                  <a:lnTo>
                    <a:pt x="2358555" y="259892"/>
                  </a:lnTo>
                  <a:lnTo>
                    <a:pt x="2369642" y="259892"/>
                  </a:lnTo>
                  <a:lnTo>
                    <a:pt x="2375979" y="257530"/>
                  </a:lnTo>
                  <a:close/>
                </a:path>
                <a:path extrusionOk="0" h="282575" w="13487400">
                  <a:moveTo>
                    <a:pt x="2452636" y="237248"/>
                  </a:moveTo>
                  <a:lnTo>
                    <a:pt x="2451316" y="225666"/>
                  </a:lnTo>
                  <a:lnTo>
                    <a:pt x="2446236" y="217754"/>
                  </a:lnTo>
                  <a:lnTo>
                    <a:pt x="2438895" y="212140"/>
                  </a:lnTo>
                  <a:lnTo>
                    <a:pt x="2430792" y="207403"/>
                  </a:lnTo>
                  <a:lnTo>
                    <a:pt x="2430792" y="215011"/>
                  </a:lnTo>
                  <a:lnTo>
                    <a:pt x="2424760" y="216395"/>
                  </a:lnTo>
                  <a:lnTo>
                    <a:pt x="2423274" y="222275"/>
                  </a:lnTo>
                  <a:lnTo>
                    <a:pt x="2430551" y="224840"/>
                  </a:lnTo>
                  <a:lnTo>
                    <a:pt x="2439263" y="235673"/>
                  </a:lnTo>
                  <a:lnTo>
                    <a:pt x="2446629" y="238112"/>
                  </a:lnTo>
                  <a:lnTo>
                    <a:pt x="2448344" y="238112"/>
                  </a:lnTo>
                  <a:lnTo>
                    <a:pt x="2450312" y="237845"/>
                  </a:lnTo>
                  <a:lnTo>
                    <a:pt x="2452636" y="237248"/>
                  </a:lnTo>
                  <a:close/>
                </a:path>
                <a:path extrusionOk="0" h="282575" w="13487400">
                  <a:moveTo>
                    <a:pt x="2500884" y="248437"/>
                  </a:moveTo>
                  <a:lnTo>
                    <a:pt x="2489530" y="237261"/>
                  </a:lnTo>
                  <a:lnTo>
                    <a:pt x="2490114" y="252895"/>
                  </a:lnTo>
                  <a:lnTo>
                    <a:pt x="2481465" y="263956"/>
                  </a:lnTo>
                  <a:lnTo>
                    <a:pt x="2475014" y="272745"/>
                  </a:lnTo>
                  <a:lnTo>
                    <a:pt x="2482240" y="281508"/>
                  </a:lnTo>
                  <a:lnTo>
                    <a:pt x="2491130" y="269748"/>
                  </a:lnTo>
                  <a:lnTo>
                    <a:pt x="2499385" y="258991"/>
                  </a:lnTo>
                  <a:lnTo>
                    <a:pt x="2500884" y="248437"/>
                  </a:lnTo>
                  <a:close/>
                </a:path>
                <a:path extrusionOk="0" h="282575" w="13487400">
                  <a:moveTo>
                    <a:pt x="2526296" y="140804"/>
                  </a:moveTo>
                  <a:lnTo>
                    <a:pt x="2524760" y="140538"/>
                  </a:lnTo>
                  <a:lnTo>
                    <a:pt x="2523375" y="140423"/>
                  </a:lnTo>
                  <a:lnTo>
                    <a:pt x="2522105" y="140423"/>
                  </a:lnTo>
                  <a:lnTo>
                    <a:pt x="2516543" y="140423"/>
                  </a:lnTo>
                  <a:lnTo>
                    <a:pt x="2503551" y="149618"/>
                  </a:lnTo>
                  <a:lnTo>
                    <a:pt x="2495677" y="149618"/>
                  </a:lnTo>
                  <a:lnTo>
                    <a:pt x="2492895" y="149199"/>
                  </a:lnTo>
                  <a:lnTo>
                    <a:pt x="2489530" y="148183"/>
                  </a:lnTo>
                  <a:lnTo>
                    <a:pt x="2489847" y="157226"/>
                  </a:lnTo>
                  <a:lnTo>
                    <a:pt x="2489987" y="166382"/>
                  </a:lnTo>
                  <a:lnTo>
                    <a:pt x="2491752" y="173875"/>
                  </a:lnTo>
                  <a:lnTo>
                    <a:pt x="2496985" y="177914"/>
                  </a:lnTo>
                  <a:lnTo>
                    <a:pt x="2503703" y="167957"/>
                  </a:lnTo>
                  <a:lnTo>
                    <a:pt x="2513253" y="160883"/>
                  </a:lnTo>
                  <a:lnTo>
                    <a:pt x="2522004" y="153047"/>
                  </a:lnTo>
                  <a:lnTo>
                    <a:pt x="2526296" y="140804"/>
                  </a:lnTo>
                  <a:close/>
                </a:path>
                <a:path extrusionOk="0" h="282575" w="13487400">
                  <a:moveTo>
                    <a:pt x="2585809" y="254317"/>
                  </a:moveTo>
                  <a:lnTo>
                    <a:pt x="2585262" y="244513"/>
                  </a:lnTo>
                  <a:lnTo>
                    <a:pt x="2574480" y="247802"/>
                  </a:lnTo>
                  <a:lnTo>
                    <a:pt x="2568791" y="249440"/>
                  </a:lnTo>
                  <a:lnTo>
                    <a:pt x="2557500" y="249440"/>
                  </a:lnTo>
                  <a:lnTo>
                    <a:pt x="2551900" y="247802"/>
                  </a:lnTo>
                  <a:lnTo>
                    <a:pt x="2541295" y="244513"/>
                  </a:lnTo>
                  <a:lnTo>
                    <a:pt x="2543987" y="258483"/>
                  </a:lnTo>
                  <a:lnTo>
                    <a:pt x="2552458" y="266611"/>
                  </a:lnTo>
                  <a:lnTo>
                    <a:pt x="2564536" y="271157"/>
                  </a:lnTo>
                  <a:lnTo>
                    <a:pt x="2578112" y="274358"/>
                  </a:lnTo>
                  <a:lnTo>
                    <a:pt x="2580640" y="267601"/>
                  </a:lnTo>
                  <a:lnTo>
                    <a:pt x="2583738" y="261467"/>
                  </a:lnTo>
                  <a:lnTo>
                    <a:pt x="2585809" y="254317"/>
                  </a:lnTo>
                  <a:close/>
                </a:path>
                <a:path extrusionOk="0" h="282575" w="13487400">
                  <a:moveTo>
                    <a:pt x="2629585" y="237261"/>
                  </a:moveTo>
                  <a:lnTo>
                    <a:pt x="2607424" y="237261"/>
                  </a:lnTo>
                  <a:lnTo>
                    <a:pt x="2606852" y="245821"/>
                  </a:lnTo>
                  <a:lnTo>
                    <a:pt x="2604008" y="252183"/>
                  </a:lnTo>
                  <a:lnTo>
                    <a:pt x="2600985" y="258457"/>
                  </a:lnTo>
                  <a:lnTo>
                    <a:pt x="2599944" y="266763"/>
                  </a:lnTo>
                  <a:lnTo>
                    <a:pt x="2601811" y="266560"/>
                  </a:lnTo>
                  <a:lnTo>
                    <a:pt x="2620645" y="266573"/>
                  </a:lnTo>
                  <a:lnTo>
                    <a:pt x="2628112" y="265861"/>
                  </a:lnTo>
                  <a:lnTo>
                    <a:pt x="2629585" y="259270"/>
                  </a:lnTo>
                  <a:lnTo>
                    <a:pt x="2620708" y="258584"/>
                  </a:lnTo>
                  <a:lnTo>
                    <a:pt x="2612072" y="257200"/>
                  </a:lnTo>
                  <a:lnTo>
                    <a:pt x="2614892" y="244525"/>
                  </a:lnTo>
                  <a:lnTo>
                    <a:pt x="2620708" y="242798"/>
                  </a:lnTo>
                  <a:lnTo>
                    <a:pt x="2629293" y="244170"/>
                  </a:lnTo>
                  <a:lnTo>
                    <a:pt x="2629585" y="237261"/>
                  </a:lnTo>
                  <a:close/>
                </a:path>
                <a:path extrusionOk="0" h="282575" w="13487400">
                  <a:moveTo>
                    <a:pt x="2725394" y="103835"/>
                  </a:moveTo>
                  <a:lnTo>
                    <a:pt x="2713304" y="100863"/>
                  </a:lnTo>
                  <a:lnTo>
                    <a:pt x="2700693" y="100126"/>
                  </a:lnTo>
                  <a:lnTo>
                    <a:pt x="2687485" y="97561"/>
                  </a:lnTo>
                  <a:lnTo>
                    <a:pt x="2673604" y="89077"/>
                  </a:lnTo>
                  <a:lnTo>
                    <a:pt x="2673223" y="99758"/>
                  </a:lnTo>
                  <a:lnTo>
                    <a:pt x="2679115" y="107162"/>
                  </a:lnTo>
                  <a:lnTo>
                    <a:pt x="2689110" y="111455"/>
                  </a:lnTo>
                  <a:lnTo>
                    <a:pt x="2700998" y="112839"/>
                  </a:lnTo>
                  <a:lnTo>
                    <a:pt x="2708897" y="112242"/>
                  </a:lnTo>
                  <a:lnTo>
                    <a:pt x="2716034" y="110502"/>
                  </a:lnTo>
                  <a:lnTo>
                    <a:pt x="2721749" y="107683"/>
                  </a:lnTo>
                  <a:lnTo>
                    <a:pt x="2725394" y="103835"/>
                  </a:lnTo>
                  <a:close/>
                </a:path>
                <a:path extrusionOk="0" h="282575" w="13487400">
                  <a:moveTo>
                    <a:pt x="2768968" y="80479"/>
                  </a:moveTo>
                  <a:lnTo>
                    <a:pt x="2762186" y="66827"/>
                  </a:lnTo>
                  <a:lnTo>
                    <a:pt x="2760827" y="74028"/>
                  </a:lnTo>
                  <a:lnTo>
                    <a:pt x="2753195" y="74980"/>
                  </a:lnTo>
                  <a:lnTo>
                    <a:pt x="2727210" y="74853"/>
                  </a:lnTo>
                  <a:lnTo>
                    <a:pt x="2720035" y="75679"/>
                  </a:lnTo>
                  <a:lnTo>
                    <a:pt x="2717939" y="81572"/>
                  </a:lnTo>
                  <a:lnTo>
                    <a:pt x="2717622" y="91719"/>
                  </a:lnTo>
                  <a:lnTo>
                    <a:pt x="2721394" y="97815"/>
                  </a:lnTo>
                  <a:lnTo>
                    <a:pt x="2725407" y="103822"/>
                  </a:lnTo>
                  <a:lnTo>
                    <a:pt x="2741815" y="99593"/>
                  </a:lnTo>
                  <a:lnTo>
                    <a:pt x="2759252" y="91592"/>
                  </a:lnTo>
                  <a:lnTo>
                    <a:pt x="2768968" y="80479"/>
                  </a:lnTo>
                  <a:close/>
                </a:path>
                <a:path extrusionOk="0" h="282575" w="13487400">
                  <a:moveTo>
                    <a:pt x="2806230" y="73977"/>
                  </a:moveTo>
                  <a:lnTo>
                    <a:pt x="2805239" y="65595"/>
                  </a:lnTo>
                  <a:lnTo>
                    <a:pt x="2798864" y="59055"/>
                  </a:lnTo>
                  <a:lnTo>
                    <a:pt x="2789605" y="54800"/>
                  </a:lnTo>
                  <a:lnTo>
                    <a:pt x="2779941" y="53276"/>
                  </a:lnTo>
                  <a:lnTo>
                    <a:pt x="2774365" y="53276"/>
                  </a:lnTo>
                  <a:lnTo>
                    <a:pt x="2769984" y="55105"/>
                  </a:lnTo>
                  <a:lnTo>
                    <a:pt x="2769438" y="59220"/>
                  </a:lnTo>
                  <a:lnTo>
                    <a:pt x="2778201" y="62839"/>
                  </a:lnTo>
                  <a:lnTo>
                    <a:pt x="2785605" y="67792"/>
                  </a:lnTo>
                  <a:lnTo>
                    <a:pt x="2793504" y="72174"/>
                  </a:lnTo>
                  <a:lnTo>
                    <a:pt x="2803779" y="74053"/>
                  </a:lnTo>
                  <a:lnTo>
                    <a:pt x="2806230" y="73977"/>
                  </a:lnTo>
                  <a:close/>
                </a:path>
                <a:path extrusionOk="0" h="282575" w="13487400">
                  <a:moveTo>
                    <a:pt x="2857779" y="89065"/>
                  </a:moveTo>
                  <a:lnTo>
                    <a:pt x="2851289" y="83375"/>
                  </a:lnTo>
                  <a:lnTo>
                    <a:pt x="2846806" y="81305"/>
                  </a:lnTo>
                  <a:lnTo>
                    <a:pt x="2843961" y="81305"/>
                  </a:lnTo>
                  <a:lnTo>
                    <a:pt x="2840202" y="81305"/>
                  </a:lnTo>
                  <a:lnTo>
                    <a:pt x="2839262" y="84899"/>
                  </a:lnTo>
                  <a:lnTo>
                    <a:pt x="2841256" y="92087"/>
                  </a:lnTo>
                  <a:lnTo>
                    <a:pt x="2844190" y="95694"/>
                  </a:lnTo>
                  <a:lnTo>
                    <a:pt x="2850946" y="95694"/>
                  </a:lnTo>
                  <a:lnTo>
                    <a:pt x="2854261" y="93903"/>
                  </a:lnTo>
                  <a:lnTo>
                    <a:pt x="2857779" y="89065"/>
                  </a:lnTo>
                  <a:close/>
                </a:path>
                <a:path extrusionOk="0" h="282575" w="13487400">
                  <a:moveTo>
                    <a:pt x="2887205" y="241896"/>
                  </a:moveTo>
                  <a:lnTo>
                    <a:pt x="2879928" y="237261"/>
                  </a:lnTo>
                  <a:lnTo>
                    <a:pt x="2876829" y="243268"/>
                  </a:lnTo>
                  <a:lnTo>
                    <a:pt x="2870860" y="246494"/>
                  </a:lnTo>
                  <a:lnTo>
                    <a:pt x="2865755" y="250596"/>
                  </a:lnTo>
                  <a:lnTo>
                    <a:pt x="2865234" y="259270"/>
                  </a:lnTo>
                  <a:lnTo>
                    <a:pt x="2866923" y="260007"/>
                  </a:lnTo>
                  <a:lnTo>
                    <a:pt x="2868638" y="260337"/>
                  </a:lnTo>
                  <a:lnTo>
                    <a:pt x="2870339" y="260337"/>
                  </a:lnTo>
                  <a:lnTo>
                    <a:pt x="2879814" y="257073"/>
                  </a:lnTo>
                  <a:lnTo>
                    <a:pt x="2886303" y="249720"/>
                  </a:lnTo>
                  <a:lnTo>
                    <a:pt x="2887205" y="241896"/>
                  </a:lnTo>
                  <a:close/>
                </a:path>
                <a:path extrusionOk="0" h="282575" w="13487400">
                  <a:moveTo>
                    <a:pt x="3116097" y="43738"/>
                  </a:moveTo>
                  <a:lnTo>
                    <a:pt x="3115627" y="36995"/>
                  </a:lnTo>
                  <a:lnTo>
                    <a:pt x="3113671" y="37299"/>
                  </a:lnTo>
                  <a:lnTo>
                    <a:pt x="3111843" y="37439"/>
                  </a:lnTo>
                  <a:lnTo>
                    <a:pt x="3104692" y="37439"/>
                  </a:lnTo>
                  <a:lnTo>
                    <a:pt x="3100311" y="36118"/>
                  </a:lnTo>
                  <a:lnTo>
                    <a:pt x="3093021" y="33464"/>
                  </a:lnTo>
                  <a:lnTo>
                    <a:pt x="3090113" y="32143"/>
                  </a:lnTo>
                  <a:lnTo>
                    <a:pt x="3087636" y="32143"/>
                  </a:lnTo>
                  <a:lnTo>
                    <a:pt x="3084055" y="32143"/>
                  </a:lnTo>
                  <a:lnTo>
                    <a:pt x="3081388" y="34925"/>
                  </a:lnTo>
                  <a:lnTo>
                    <a:pt x="3078721" y="44475"/>
                  </a:lnTo>
                  <a:lnTo>
                    <a:pt x="3080397" y="43865"/>
                  </a:lnTo>
                  <a:lnTo>
                    <a:pt x="3082442" y="43637"/>
                  </a:lnTo>
                  <a:lnTo>
                    <a:pt x="3087890" y="43637"/>
                  </a:lnTo>
                  <a:lnTo>
                    <a:pt x="3102343" y="45440"/>
                  </a:lnTo>
                  <a:lnTo>
                    <a:pt x="3111639" y="45440"/>
                  </a:lnTo>
                  <a:lnTo>
                    <a:pt x="3116097" y="43738"/>
                  </a:lnTo>
                  <a:close/>
                </a:path>
                <a:path extrusionOk="0" h="282575" w="13487400">
                  <a:moveTo>
                    <a:pt x="3226104" y="148183"/>
                  </a:moveTo>
                  <a:lnTo>
                    <a:pt x="3189262" y="148183"/>
                  </a:lnTo>
                  <a:lnTo>
                    <a:pt x="3189135" y="157340"/>
                  </a:lnTo>
                  <a:lnTo>
                    <a:pt x="3187903" y="165379"/>
                  </a:lnTo>
                  <a:lnTo>
                    <a:pt x="3185553" y="172262"/>
                  </a:lnTo>
                  <a:lnTo>
                    <a:pt x="3182061" y="177914"/>
                  </a:lnTo>
                  <a:lnTo>
                    <a:pt x="3198368" y="175856"/>
                  </a:lnTo>
                  <a:lnTo>
                    <a:pt x="3211309" y="170395"/>
                  </a:lnTo>
                  <a:lnTo>
                    <a:pt x="3220631" y="161251"/>
                  </a:lnTo>
                  <a:lnTo>
                    <a:pt x="3226104" y="148183"/>
                  </a:lnTo>
                  <a:close/>
                </a:path>
                <a:path extrusionOk="0" h="282575" w="13487400">
                  <a:moveTo>
                    <a:pt x="3292360" y="34467"/>
                  </a:moveTo>
                  <a:lnTo>
                    <a:pt x="3285045" y="29730"/>
                  </a:lnTo>
                  <a:lnTo>
                    <a:pt x="3282404" y="36258"/>
                  </a:lnTo>
                  <a:lnTo>
                    <a:pt x="3278060" y="41122"/>
                  </a:lnTo>
                  <a:lnTo>
                    <a:pt x="3273552" y="45885"/>
                  </a:lnTo>
                  <a:lnTo>
                    <a:pt x="3270415" y="52082"/>
                  </a:lnTo>
                  <a:lnTo>
                    <a:pt x="3272040" y="52781"/>
                  </a:lnTo>
                  <a:lnTo>
                    <a:pt x="3273704" y="53086"/>
                  </a:lnTo>
                  <a:lnTo>
                    <a:pt x="3275355" y="53086"/>
                  </a:lnTo>
                  <a:lnTo>
                    <a:pt x="3284880" y="49796"/>
                  </a:lnTo>
                  <a:lnTo>
                    <a:pt x="3291433" y="42367"/>
                  </a:lnTo>
                  <a:lnTo>
                    <a:pt x="3292360" y="34467"/>
                  </a:lnTo>
                  <a:close/>
                </a:path>
                <a:path extrusionOk="0" h="282575" w="13487400">
                  <a:moveTo>
                    <a:pt x="3488220" y="156413"/>
                  </a:moveTo>
                  <a:lnTo>
                    <a:pt x="3486912" y="151650"/>
                  </a:lnTo>
                  <a:lnTo>
                    <a:pt x="3481895" y="148831"/>
                  </a:lnTo>
                  <a:lnTo>
                    <a:pt x="3475037" y="147904"/>
                  </a:lnTo>
                  <a:lnTo>
                    <a:pt x="3468039" y="147904"/>
                  </a:lnTo>
                  <a:lnTo>
                    <a:pt x="3461080" y="150533"/>
                  </a:lnTo>
                  <a:lnTo>
                    <a:pt x="3462070" y="155549"/>
                  </a:lnTo>
                  <a:lnTo>
                    <a:pt x="3462248" y="155511"/>
                  </a:lnTo>
                  <a:lnTo>
                    <a:pt x="3466960" y="156324"/>
                  </a:lnTo>
                  <a:lnTo>
                    <a:pt x="3474948" y="158318"/>
                  </a:lnTo>
                  <a:lnTo>
                    <a:pt x="3481997" y="160820"/>
                  </a:lnTo>
                  <a:lnTo>
                    <a:pt x="3483927" y="163156"/>
                  </a:lnTo>
                  <a:lnTo>
                    <a:pt x="3488220" y="156413"/>
                  </a:lnTo>
                  <a:close/>
                </a:path>
                <a:path extrusionOk="0" h="282575" w="13487400">
                  <a:moveTo>
                    <a:pt x="3572522" y="163156"/>
                  </a:moveTo>
                  <a:lnTo>
                    <a:pt x="3569563" y="161671"/>
                  </a:lnTo>
                  <a:lnTo>
                    <a:pt x="3558565" y="154381"/>
                  </a:lnTo>
                  <a:lnTo>
                    <a:pt x="3550818" y="154381"/>
                  </a:lnTo>
                  <a:lnTo>
                    <a:pt x="3546564" y="154381"/>
                  </a:lnTo>
                  <a:lnTo>
                    <a:pt x="3543287" y="156578"/>
                  </a:lnTo>
                  <a:lnTo>
                    <a:pt x="3542881" y="163156"/>
                  </a:lnTo>
                  <a:lnTo>
                    <a:pt x="3544443" y="162344"/>
                  </a:lnTo>
                  <a:lnTo>
                    <a:pt x="3545979" y="162001"/>
                  </a:lnTo>
                  <a:lnTo>
                    <a:pt x="3551402" y="162001"/>
                  </a:lnTo>
                  <a:lnTo>
                    <a:pt x="3555047" y="164388"/>
                  </a:lnTo>
                  <a:lnTo>
                    <a:pt x="3561600" y="169151"/>
                  </a:lnTo>
                  <a:lnTo>
                    <a:pt x="3564496" y="171538"/>
                  </a:lnTo>
                  <a:lnTo>
                    <a:pt x="3569233" y="171538"/>
                  </a:lnTo>
                  <a:lnTo>
                    <a:pt x="3571125" y="169418"/>
                  </a:lnTo>
                  <a:lnTo>
                    <a:pt x="3572522" y="163156"/>
                  </a:lnTo>
                  <a:close/>
                </a:path>
                <a:path extrusionOk="0" h="282575" w="13487400">
                  <a:moveTo>
                    <a:pt x="3633279" y="19177"/>
                  </a:moveTo>
                  <a:lnTo>
                    <a:pt x="3631539" y="12255"/>
                  </a:lnTo>
                  <a:lnTo>
                    <a:pt x="3626929" y="8458"/>
                  </a:lnTo>
                  <a:lnTo>
                    <a:pt x="3620465" y="7302"/>
                  </a:lnTo>
                  <a:lnTo>
                    <a:pt x="3608641" y="9753"/>
                  </a:lnTo>
                  <a:lnTo>
                    <a:pt x="3598799" y="15697"/>
                  </a:lnTo>
                  <a:lnTo>
                    <a:pt x="3595141" y="23050"/>
                  </a:lnTo>
                  <a:lnTo>
                    <a:pt x="3601897" y="29718"/>
                  </a:lnTo>
                  <a:lnTo>
                    <a:pt x="3602278" y="23139"/>
                  </a:lnTo>
                  <a:lnTo>
                    <a:pt x="3605504" y="20942"/>
                  </a:lnTo>
                  <a:lnTo>
                    <a:pt x="3617353" y="20942"/>
                  </a:lnTo>
                  <a:lnTo>
                    <a:pt x="3628250" y="28232"/>
                  </a:lnTo>
                  <a:lnTo>
                    <a:pt x="3631158" y="29718"/>
                  </a:lnTo>
                  <a:lnTo>
                    <a:pt x="3633279" y="19177"/>
                  </a:lnTo>
                  <a:close/>
                </a:path>
                <a:path extrusionOk="0" h="282575" w="13487400">
                  <a:moveTo>
                    <a:pt x="3756672" y="207403"/>
                  </a:moveTo>
                  <a:lnTo>
                    <a:pt x="3753129" y="203987"/>
                  </a:lnTo>
                  <a:lnTo>
                    <a:pt x="3749192" y="202438"/>
                  </a:lnTo>
                  <a:lnTo>
                    <a:pt x="3745293" y="202438"/>
                  </a:lnTo>
                  <a:lnTo>
                    <a:pt x="3738422" y="202438"/>
                  </a:lnTo>
                  <a:lnTo>
                    <a:pt x="3731615" y="207225"/>
                  </a:lnTo>
                  <a:lnTo>
                    <a:pt x="3727056" y="215023"/>
                  </a:lnTo>
                  <a:lnTo>
                    <a:pt x="3737470" y="215468"/>
                  </a:lnTo>
                  <a:lnTo>
                    <a:pt x="3743502" y="219811"/>
                  </a:lnTo>
                  <a:lnTo>
                    <a:pt x="3751402" y="219811"/>
                  </a:lnTo>
                  <a:lnTo>
                    <a:pt x="3753866" y="217055"/>
                  </a:lnTo>
                  <a:lnTo>
                    <a:pt x="3756672" y="207403"/>
                  </a:lnTo>
                  <a:close/>
                </a:path>
                <a:path extrusionOk="0" h="282575" w="13487400">
                  <a:moveTo>
                    <a:pt x="3940810" y="36995"/>
                  </a:moveTo>
                  <a:lnTo>
                    <a:pt x="3932059" y="33375"/>
                  </a:lnTo>
                  <a:lnTo>
                    <a:pt x="3924693" y="28422"/>
                  </a:lnTo>
                  <a:lnTo>
                    <a:pt x="3916769" y="24053"/>
                  </a:lnTo>
                  <a:lnTo>
                    <a:pt x="3906316" y="22174"/>
                  </a:lnTo>
                  <a:lnTo>
                    <a:pt x="3903992" y="22250"/>
                  </a:lnTo>
                  <a:lnTo>
                    <a:pt x="3904996" y="30657"/>
                  </a:lnTo>
                  <a:lnTo>
                    <a:pt x="3911358" y="37198"/>
                  </a:lnTo>
                  <a:lnTo>
                    <a:pt x="3920604" y="41452"/>
                  </a:lnTo>
                  <a:lnTo>
                    <a:pt x="3930243" y="42964"/>
                  </a:lnTo>
                  <a:lnTo>
                    <a:pt x="3935857" y="42964"/>
                  </a:lnTo>
                  <a:lnTo>
                    <a:pt x="3940264" y="41135"/>
                  </a:lnTo>
                  <a:lnTo>
                    <a:pt x="3940810" y="36995"/>
                  </a:lnTo>
                  <a:close/>
                </a:path>
                <a:path extrusionOk="0" h="282575" w="13487400">
                  <a:moveTo>
                    <a:pt x="3999496" y="44475"/>
                  </a:moveTo>
                  <a:lnTo>
                    <a:pt x="3998887" y="35725"/>
                  </a:lnTo>
                  <a:lnTo>
                    <a:pt x="3993248" y="28625"/>
                  </a:lnTo>
                  <a:lnTo>
                    <a:pt x="3984675" y="23863"/>
                  </a:lnTo>
                  <a:lnTo>
                    <a:pt x="3975290" y="22123"/>
                  </a:lnTo>
                  <a:lnTo>
                    <a:pt x="3969474" y="22123"/>
                  </a:lnTo>
                  <a:lnTo>
                    <a:pt x="3964444" y="24384"/>
                  </a:lnTo>
                  <a:lnTo>
                    <a:pt x="3962641" y="29718"/>
                  </a:lnTo>
                  <a:lnTo>
                    <a:pt x="3973284" y="37820"/>
                  </a:lnTo>
                  <a:lnTo>
                    <a:pt x="3981170" y="40170"/>
                  </a:lnTo>
                  <a:lnTo>
                    <a:pt x="3988993" y="40995"/>
                  </a:lnTo>
                  <a:lnTo>
                    <a:pt x="3999496" y="44475"/>
                  </a:lnTo>
                  <a:close/>
                </a:path>
                <a:path extrusionOk="0" h="282575" w="13487400">
                  <a:moveTo>
                    <a:pt x="4323816" y="229654"/>
                  </a:moveTo>
                  <a:lnTo>
                    <a:pt x="4323346" y="219824"/>
                  </a:lnTo>
                  <a:lnTo>
                    <a:pt x="4320006" y="212839"/>
                  </a:lnTo>
                  <a:lnTo>
                    <a:pt x="4313809" y="208673"/>
                  </a:lnTo>
                  <a:lnTo>
                    <a:pt x="4304766" y="207289"/>
                  </a:lnTo>
                  <a:lnTo>
                    <a:pt x="4302696" y="207327"/>
                  </a:lnTo>
                  <a:lnTo>
                    <a:pt x="4301591" y="207403"/>
                  </a:lnTo>
                  <a:lnTo>
                    <a:pt x="4302150" y="217195"/>
                  </a:lnTo>
                  <a:lnTo>
                    <a:pt x="4305376" y="224218"/>
                  </a:lnTo>
                  <a:lnTo>
                    <a:pt x="4311294" y="228434"/>
                  </a:lnTo>
                  <a:lnTo>
                    <a:pt x="4319968" y="229844"/>
                  </a:lnTo>
                  <a:lnTo>
                    <a:pt x="4321187" y="229844"/>
                  </a:lnTo>
                  <a:lnTo>
                    <a:pt x="4322470" y="229781"/>
                  </a:lnTo>
                  <a:lnTo>
                    <a:pt x="4323816" y="229654"/>
                  </a:lnTo>
                  <a:close/>
                </a:path>
                <a:path extrusionOk="0" h="282575" w="13487400">
                  <a:moveTo>
                    <a:pt x="4618926" y="58623"/>
                  </a:moveTo>
                  <a:lnTo>
                    <a:pt x="4618482" y="52070"/>
                  </a:lnTo>
                  <a:lnTo>
                    <a:pt x="4614164" y="47510"/>
                  </a:lnTo>
                  <a:lnTo>
                    <a:pt x="4606442" y="44704"/>
                  </a:lnTo>
                  <a:lnTo>
                    <a:pt x="4599165" y="44704"/>
                  </a:lnTo>
                  <a:lnTo>
                    <a:pt x="4590275" y="44704"/>
                  </a:lnTo>
                  <a:lnTo>
                    <a:pt x="4582071" y="48895"/>
                  </a:lnTo>
                  <a:lnTo>
                    <a:pt x="4581601" y="59220"/>
                  </a:lnTo>
                  <a:lnTo>
                    <a:pt x="4583201" y="58610"/>
                  </a:lnTo>
                  <a:lnTo>
                    <a:pt x="4585170" y="58394"/>
                  </a:lnTo>
                  <a:lnTo>
                    <a:pt x="4590580" y="58394"/>
                  </a:lnTo>
                  <a:lnTo>
                    <a:pt x="4605337" y="60312"/>
                  </a:lnTo>
                  <a:lnTo>
                    <a:pt x="4614570" y="60312"/>
                  </a:lnTo>
                  <a:lnTo>
                    <a:pt x="4618926" y="58623"/>
                  </a:lnTo>
                  <a:close/>
                </a:path>
                <a:path extrusionOk="0" h="282575" w="13487400">
                  <a:moveTo>
                    <a:pt x="4699279" y="66840"/>
                  </a:moveTo>
                  <a:lnTo>
                    <a:pt x="4693221" y="65709"/>
                  </a:lnTo>
                  <a:lnTo>
                    <a:pt x="4688459" y="65252"/>
                  </a:lnTo>
                  <a:lnTo>
                    <a:pt x="4684788" y="65252"/>
                  </a:lnTo>
                  <a:lnTo>
                    <a:pt x="4676267" y="65252"/>
                  </a:lnTo>
                  <a:lnTo>
                    <a:pt x="4673625" y="67741"/>
                  </a:lnTo>
                  <a:lnTo>
                    <a:pt x="4675175" y="72707"/>
                  </a:lnTo>
                  <a:lnTo>
                    <a:pt x="4679353" y="75184"/>
                  </a:lnTo>
                  <a:lnTo>
                    <a:pt x="4689259" y="75184"/>
                  </a:lnTo>
                  <a:lnTo>
                    <a:pt x="4694834" y="73063"/>
                  </a:lnTo>
                  <a:lnTo>
                    <a:pt x="4699279" y="66840"/>
                  </a:lnTo>
                  <a:close/>
                </a:path>
                <a:path extrusionOk="0" h="282575" w="13487400">
                  <a:moveTo>
                    <a:pt x="4704981" y="221132"/>
                  </a:moveTo>
                  <a:lnTo>
                    <a:pt x="4699279" y="215023"/>
                  </a:lnTo>
                  <a:lnTo>
                    <a:pt x="4689399" y="221005"/>
                  </a:lnTo>
                  <a:lnTo>
                    <a:pt x="4686947" y="225336"/>
                  </a:lnTo>
                  <a:lnTo>
                    <a:pt x="4689602" y="227965"/>
                  </a:lnTo>
                  <a:lnTo>
                    <a:pt x="4695025" y="228854"/>
                  </a:lnTo>
                  <a:lnTo>
                    <a:pt x="4700727" y="228003"/>
                  </a:lnTo>
                  <a:lnTo>
                    <a:pt x="4704753" y="225450"/>
                  </a:lnTo>
                  <a:lnTo>
                    <a:pt x="4704981" y="221132"/>
                  </a:lnTo>
                  <a:close/>
                </a:path>
                <a:path extrusionOk="0" h="282575" w="13487400">
                  <a:moveTo>
                    <a:pt x="5097221" y="96329"/>
                  </a:moveTo>
                  <a:lnTo>
                    <a:pt x="5096243" y="87896"/>
                  </a:lnTo>
                  <a:lnTo>
                    <a:pt x="5092293" y="81584"/>
                  </a:lnTo>
                  <a:lnTo>
                    <a:pt x="5086502" y="77622"/>
                  </a:lnTo>
                  <a:lnTo>
                    <a:pt x="5080012" y="76250"/>
                  </a:lnTo>
                  <a:lnTo>
                    <a:pt x="5073751" y="76250"/>
                  </a:lnTo>
                  <a:lnTo>
                    <a:pt x="5068074" y="80213"/>
                  </a:lnTo>
                  <a:lnTo>
                    <a:pt x="5067579" y="89077"/>
                  </a:lnTo>
                  <a:lnTo>
                    <a:pt x="5068735" y="88938"/>
                  </a:lnTo>
                  <a:lnTo>
                    <a:pt x="5069789" y="88874"/>
                  </a:lnTo>
                  <a:lnTo>
                    <a:pt x="5076228" y="88874"/>
                  </a:lnTo>
                  <a:lnTo>
                    <a:pt x="5090249" y="96380"/>
                  </a:lnTo>
                  <a:lnTo>
                    <a:pt x="5097221" y="96329"/>
                  </a:lnTo>
                  <a:close/>
                </a:path>
                <a:path extrusionOk="0" h="282575" w="13487400">
                  <a:moveTo>
                    <a:pt x="5531663" y="103822"/>
                  </a:moveTo>
                  <a:lnTo>
                    <a:pt x="5530393" y="102489"/>
                  </a:lnTo>
                  <a:lnTo>
                    <a:pt x="5528716" y="101942"/>
                  </a:lnTo>
                  <a:lnTo>
                    <a:pt x="5526862" y="101942"/>
                  </a:lnTo>
                  <a:lnTo>
                    <a:pt x="5519953" y="101942"/>
                  </a:lnTo>
                  <a:lnTo>
                    <a:pt x="5510454" y="109448"/>
                  </a:lnTo>
                  <a:lnTo>
                    <a:pt x="5507596" y="114757"/>
                  </a:lnTo>
                  <a:lnTo>
                    <a:pt x="5508968" y="116154"/>
                  </a:lnTo>
                  <a:lnTo>
                    <a:pt x="5511812" y="116154"/>
                  </a:lnTo>
                  <a:lnTo>
                    <a:pt x="5518442" y="114731"/>
                  </a:lnTo>
                  <a:lnTo>
                    <a:pt x="5525808" y="111315"/>
                  </a:lnTo>
                  <a:lnTo>
                    <a:pt x="5531129" y="107251"/>
                  </a:lnTo>
                  <a:lnTo>
                    <a:pt x="5531663" y="103822"/>
                  </a:lnTo>
                  <a:close/>
                </a:path>
                <a:path extrusionOk="0" h="282575" w="13487400">
                  <a:moveTo>
                    <a:pt x="6098806" y="170421"/>
                  </a:moveTo>
                  <a:lnTo>
                    <a:pt x="6093053" y="170370"/>
                  </a:lnTo>
                  <a:lnTo>
                    <a:pt x="6087084" y="170040"/>
                  </a:lnTo>
                  <a:lnTo>
                    <a:pt x="6081458" y="170040"/>
                  </a:lnTo>
                  <a:lnTo>
                    <a:pt x="6069939" y="170776"/>
                  </a:lnTo>
                  <a:lnTo>
                    <a:pt x="6060795" y="173901"/>
                  </a:lnTo>
                  <a:lnTo>
                    <a:pt x="6055322" y="180733"/>
                  </a:lnTo>
                  <a:lnTo>
                    <a:pt x="6054839" y="192659"/>
                  </a:lnTo>
                  <a:lnTo>
                    <a:pt x="6068123" y="189534"/>
                  </a:lnTo>
                  <a:lnTo>
                    <a:pt x="6079947" y="184785"/>
                  </a:lnTo>
                  <a:lnTo>
                    <a:pt x="6090209" y="178422"/>
                  </a:lnTo>
                  <a:lnTo>
                    <a:pt x="6098806" y="170421"/>
                  </a:lnTo>
                  <a:close/>
                </a:path>
                <a:path extrusionOk="0" h="282575" w="13487400">
                  <a:moveTo>
                    <a:pt x="6217221" y="136702"/>
                  </a:moveTo>
                  <a:lnTo>
                    <a:pt x="6215113" y="127711"/>
                  </a:lnTo>
                  <a:lnTo>
                    <a:pt x="6210185" y="121564"/>
                  </a:lnTo>
                  <a:lnTo>
                    <a:pt x="6202121" y="118567"/>
                  </a:lnTo>
                  <a:lnTo>
                    <a:pt x="6201448" y="127152"/>
                  </a:lnTo>
                  <a:lnTo>
                    <a:pt x="6198616" y="133553"/>
                  </a:lnTo>
                  <a:lnTo>
                    <a:pt x="6195669" y="139865"/>
                  </a:lnTo>
                  <a:lnTo>
                    <a:pt x="6194628" y="148170"/>
                  </a:lnTo>
                  <a:lnTo>
                    <a:pt x="6216815" y="148170"/>
                  </a:lnTo>
                  <a:lnTo>
                    <a:pt x="6217221" y="136702"/>
                  </a:lnTo>
                  <a:close/>
                </a:path>
                <a:path extrusionOk="0" h="282575" w="13487400">
                  <a:moveTo>
                    <a:pt x="6238964" y="266750"/>
                  </a:moveTo>
                  <a:lnTo>
                    <a:pt x="6237198" y="255409"/>
                  </a:lnTo>
                  <a:lnTo>
                    <a:pt x="6230290" y="249415"/>
                  </a:lnTo>
                  <a:lnTo>
                    <a:pt x="6220307" y="246532"/>
                  </a:lnTo>
                  <a:lnTo>
                    <a:pt x="6209322" y="244513"/>
                  </a:lnTo>
                  <a:lnTo>
                    <a:pt x="6211011" y="255854"/>
                  </a:lnTo>
                  <a:lnTo>
                    <a:pt x="6217996" y="261810"/>
                  </a:lnTo>
                  <a:lnTo>
                    <a:pt x="6228067" y="264693"/>
                  </a:lnTo>
                  <a:lnTo>
                    <a:pt x="6238964" y="266750"/>
                  </a:lnTo>
                  <a:close/>
                </a:path>
                <a:path extrusionOk="0" h="282575" w="13487400">
                  <a:moveTo>
                    <a:pt x="6386296" y="200164"/>
                  </a:moveTo>
                  <a:lnTo>
                    <a:pt x="6381902" y="199377"/>
                  </a:lnTo>
                  <a:lnTo>
                    <a:pt x="6377978" y="199047"/>
                  </a:lnTo>
                  <a:lnTo>
                    <a:pt x="6374371" y="199047"/>
                  </a:lnTo>
                  <a:lnTo>
                    <a:pt x="6363411" y="200088"/>
                  </a:lnTo>
                  <a:lnTo>
                    <a:pt x="6353861" y="202526"/>
                  </a:lnTo>
                  <a:lnTo>
                    <a:pt x="6344666" y="205308"/>
                  </a:lnTo>
                  <a:lnTo>
                    <a:pt x="6334785" y="207416"/>
                  </a:lnTo>
                  <a:lnTo>
                    <a:pt x="6338544" y="214452"/>
                  </a:lnTo>
                  <a:lnTo>
                    <a:pt x="6344463" y="219367"/>
                  </a:lnTo>
                  <a:lnTo>
                    <a:pt x="6351816" y="222262"/>
                  </a:lnTo>
                  <a:lnTo>
                    <a:pt x="6359893" y="223215"/>
                  </a:lnTo>
                  <a:lnTo>
                    <a:pt x="6370307" y="221678"/>
                  </a:lnTo>
                  <a:lnTo>
                    <a:pt x="6379197" y="217195"/>
                  </a:lnTo>
                  <a:lnTo>
                    <a:pt x="6385052" y="209969"/>
                  </a:lnTo>
                  <a:lnTo>
                    <a:pt x="6386296" y="200164"/>
                  </a:lnTo>
                  <a:close/>
                </a:path>
                <a:path extrusionOk="0" h="282575" w="13487400">
                  <a:moveTo>
                    <a:pt x="6445263" y="96329"/>
                  </a:moveTo>
                  <a:lnTo>
                    <a:pt x="6444805" y="85559"/>
                  </a:lnTo>
                  <a:lnTo>
                    <a:pt x="6438519" y="80695"/>
                  </a:lnTo>
                  <a:lnTo>
                    <a:pt x="6430048" y="78066"/>
                  </a:lnTo>
                  <a:lnTo>
                    <a:pt x="6423076" y="73977"/>
                  </a:lnTo>
                  <a:lnTo>
                    <a:pt x="6423393" y="84823"/>
                  </a:lnTo>
                  <a:lnTo>
                    <a:pt x="6429654" y="89738"/>
                  </a:lnTo>
                  <a:lnTo>
                    <a:pt x="6438163" y="92354"/>
                  </a:lnTo>
                  <a:lnTo>
                    <a:pt x="6445263" y="96329"/>
                  </a:lnTo>
                  <a:close/>
                </a:path>
                <a:path extrusionOk="0" h="282575" w="13487400">
                  <a:moveTo>
                    <a:pt x="6769278" y="200152"/>
                  </a:moveTo>
                  <a:lnTo>
                    <a:pt x="6765861" y="199986"/>
                  </a:lnTo>
                  <a:lnTo>
                    <a:pt x="6764236" y="199986"/>
                  </a:lnTo>
                  <a:lnTo>
                    <a:pt x="6753479" y="200926"/>
                  </a:lnTo>
                  <a:lnTo>
                    <a:pt x="6744614" y="203746"/>
                  </a:lnTo>
                  <a:lnTo>
                    <a:pt x="6737629" y="208445"/>
                  </a:lnTo>
                  <a:lnTo>
                    <a:pt x="6732473" y="215011"/>
                  </a:lnTo>
                  <a:lnTo>
                    <a:pt x="6740461" y="215480"/>
                  </a:lnTo>
                  <a:lnTo>
                    <a:pt x="6744221" y="215480"/>
                  </a:lnTo>
                  <a:lnTo>
                    <a:pt x="6753669" y="214871"/>
                  </a:lnTo>
                  <a:lnTo>
                    <a:pt x="6761429" y="212585"/>
                  </a:lnTo>
                  <a:lnTo>
                    <a:pt x="6766865" y="207911"/>
                  </a:lnTo>
                  <a:lnTo>
                    <a:pt x="6769278" y="200152"/>
                  </a:lnTo>
                  <a:close/>
                </a:path>
                <a:path extrusionOk="0" h="282575" w="13487400">
                  <a:moveTo>
                    <a:pt x="7108241" y="29718"/>
                  </a:moveTo>
                  <a:lnTo>
                    <a:pt x="7093255" y="29718"/>
                  </a:lnTo>
                  <a:lnTo>
                    <a:pt x="7093255" y="44475"/>
                  </a:lnTo>
                  <a:lnTo>
                    <a:pt x="7108241" y="44475"/>
                  </a:lnTo>
                  <a:lnTo>
                    <a:pt x="7108241" y="29718"/>
                  </a:lnTo>
                  <a:close/>
                </a:path>
                <a:path extrusionOk="0" h="282575" w="13487400">
                  <a:moveTo>
                    <a:pt x="7292365" y="133426"/>
                  </a:moveTo>
                  <a:lnTo>
                    <a:pt x="7288682" y="133235"/>
                  </a:lnTo>
                  <a:lnTo>
                    <a:pt x="7286930" y="133235"/>
                  </a:lnTo>
                  <a:lnTo>
                    <a:pt x="7276325" y="134175"/>
                  </a:lnTo>
                  <a:lnTo>
                    <a:pt x="7267575" y="136982"/>
                  </a:lnTo>
                  <a:lnTo>
                    <a:pt x="7260653" y="141655"/>
                  </a:lnTo>
                  <a:lnTo>
                    <a:pt x="7255510" y="148170"/>
                  </a:lnTo>
                  <a:lnTo>
                    <a:pt x="7263473" y="148640"/>
                  </a:lnTo>
                  <a:lnTo>
                    <a:pt x="7267245" y="148640"/>
                  </a:lnTo>
                  <a:lnTo>
                    <a:pt x="7276668" y="148043"/>
                  </a:lnTo>
                  <a:lnTo>
                    <a:pt x="7284466" y="145757"/>
                  </a:lnTo>
                  <a:lnTo>
                    <a:pt x="7289927" y="141122"/>
                  </a:lnTo>
                  <a:lnTo>
                    <a:pt x="7292365" y="133426"/>
                  </a:lnTo>
                  <a:close/>
                </a:path>
                <a:path extrusionOk="0" h="282575" w="13487400">
                  <a:moveTo>
                    <a:pt x="7373201" y="163156"/>
                  </a:moveTo>
                  <a:lnTo>
                    <a:pt x="7363346" y="165277"/>
                  </a:lnTo>
                  <a:lnTo>
                    <a:pt x="7354176" y="168071"/>
                  </a:lnTo>
                  <a:lnTo>
                    <a:pt x="7344664" y="170535"/>
                  </a:lnTo>
                  <a:lnTo>
                    <a:pt x="7333755" y="171577"/>
                  </a:lnTo>
                  <a:lnTo>
                    <a:pt x="7330122" y="171577"/>
                  </a:lnTo>
                  <a:lnTo>
                    <a:pt x="7326160" y="171234"/>
                  </a:lnTo>
                  <a:lnTo>
                    <a:pt x="7321715" y="170421"/>
                  </a:lnTo>
                  <a:lnTo>
                    <a:pt x="7323125" y="180886"/>
                  </a:lnTo>
                  <a:lnTo>
                    <a:pt x="7327214" y="187934"/>
                  </a:lnTo>
                  <a:lnTo>
                    <a:pt x="7333272" y="191909"/>
                  </a:lnTo>
                  <a:lnTo>
                    <a:pt x="7340638" y="193154"/>
                  </a:lnTo>
                  <a:lnTo>
                    <a:pt x="7352500" y="190715"/>
                  </a:lnTo>
                  <a:lnTo>
                    <a:pt x="7363409" y="184137"/>
                  </a:lnTo>
                  <a:lnTo>
                    <a:pt x="7371080" y="174574"/>
                  </a:lnTo>
                  <a:lnTo>
                    <a:pt x="7373201" y="163156"/>
                  </a:lnTo>
                  <a:close/>
                </a:path>
                <a:path extrusionOk="0" h="282575" w="13487400">
                  <a:moveTo>
                    <a:pt x="7380719" y="36995"/>
                  </a:moveTo>
                  <a:lnTo>
                    <a:pt x="7374864" y="35953"/>
                  </a:lnTo>
                  <a:lnTo>
                    <a:pt x="7370216" y="35521"/>
                  </a:lnTo>
                  <a:lnTo>
                    <a:pt x="7366584" y="35521"/>
                  </a:lnTo>
                  <a:lnTo>
                    <a:pt x="7357834" y="35521"/>
                  </a:lnTo>
                  <a:lnTo>
                    <a:pt x="7355027" y="38023"/>
                  </a:lnTo>
                  <a:lnTo>
                    <a:pt x="7356361" y="43053"/>
                  </a:lnTo>
                  <a:lnTo>
                    <a:pt x="7360513" y="45554"/>
                  </a:lnTo>
                  <a:lnTo>
                    <a:pt x="7370470" y="45554"/>
                  </a:lnTo>
                  <a:lnTo>
                    <a:pt x="7376160" y="43370"/>
                  </a:lnTo>
                  <a:lnTo>
                    <a:pt x="7380719" y="36995"/>
                  </a:lnTo>
                  <a:close/>
                </a:path>
                <a:path extrusionOk="0" h="282575" w="13487400">
                  <a:moveTo>
                    <a:pt x="8110512" y="27901"/>
                  </a:moveTo>
                  <a:lnTo>
                    <a:pt x="8109864" y="22250"/>
                  </a:lnTo>
                  <a:lnTo>
                    <a:pt x="8106257" y="22733"/>
                  </a:lnTo>
                  <a:lnTo>
                    <a:pt x="8102917" y="22961"/>
                  </a:lnTo>
                  <a:lnTo>
                    <a:pt x="8099793" y="22961"/>
                  </a:lnTo>
                  <a:lnTo>
                    <a:pt x="8091665" y="22390"/>
                  </a:lnTo>
                  <a:lnTo>
                    <a:pt x="8084591" y="20777"/>
                  </a:lnTo>
                  <a:lnTo>
                    <a:pt x="8078406" y="18262"/>
                  </a:lnTo>
                  <a:lnTo>
                    <a:pt x="8072958" y="14986"/>
                  </a:lnTo>
                  <a:lnTo>
                    <a:pt x="8071434" y="22567"/>
                  </a:lnTo>
                  <a:lnTo>
                    <a:pt x="8074800" y="27698"/>
                  </a:lnTo>
                  <a:lnTo>
                    <a:pt x="8081454" y="30619"/>
                  </a:lnTo>
                  <a:lnTo>
                    <a:pt x="8089836" y="31546"/>
                  </a:lnTo>
                  <a:lnTo>
                    <a:pt x="8100034" y="31546"/>
                  </a:lnTo>
                  <a:lnTo>
                    <a:pt x="8110512" y="27901"/>
                  </a:lnTo>
                  <a:close/>
                </a:path>
                <a:path extrusionOk="0" h="282575" w="13487400">
                  <a:moveTo>
                    <a:pt x="8455927" y="22250"/>
                  </a:moveTo>
                  <a:lnTo>
                    <a:pt x="8450059" y="19011"/>
                  </a:lnTo>
                  <a:lnTo>
                    <a:pt x="8448091" y="11772"/>
                  </a:lnTo>
                  <a:lnTo>
                    <a:pt x="8446376" y="4203"/>
                  </a:lnTo>
                  <a:lnTo>
                    <a:pt x="8441309" y="0"/>
                  </a:lnTo>
                  <a:lnTo>
                    <a:pt x="8434819" y="7696"/>
                  </a:lnTo>
                  <a:lnTo>
                    <a:pt x="8435251" y="17602"/>
                  </a:lnTo>
                  <a:lnTo>
                    <a:pt x="8440255" y="26149"/>
                  </a:lnTo>
                  <a:lnTo>
                    <a:pt x="8447468" y="29794"/>
                  </a:lnTo>
                  <a:lnTo>
                    <a:pt x="8450567" y="29794"/>
                  </a:lnTo>
                  <a:lnTo>
                    <a:pt x="8453628" y="27647"/>
                  </a:lnTo>
                  <a:lnTo>
                    <a:pt x="8455927" y="22250"/>
                  </a:lnTo>
                  <a:close/>
                </a:path>
                <a:path extrusionOk="0" h="282575" w="13487400">
                  <a:moveTo>
                    <a:pt x="8573948" y="52082"/>
                  </a:moveTo>
                  <a:lnTo>
                    <a:pt x="8570125" y="49555"/>
                  </a:lnTo>
                  <a:lnTo>
                    <a:pt x="8563775" y="46659"/>
                  </a:lnTo>
                  <a:lnTo>
                    <a:pt x="8556142" y="44272"/>
                  </a:lnTo>
                  <a:lnTo>
                    <a:pt x="8548446" y="43281"/>
                  </a:lnTo>
                  <a:lnTo>
                    <a:pt x="8542528" y="43281"/>
                  </a:lnTo>
                  <a:lnTo>
                    <a:pt x="8537765" y="45516"/>
                  </a:lnTo>
                  <a:lnTo>
                    <a:pt x="8537080" y="52082"/>
                  </a:lnTo>
                  <a:lnTo>
                    <a:pt x="8538185" y="51701"/>
                  </a:lnTo>
                  <a:lnTo>
                    <a:pt x="8539328" y="51523"/>
                  </a:lnTo>
                  <a:lnTo>
                    <a:pt x="8544750" y="51523"/>
                  </a:lnTo>
                  <a:lnTo>
                    <a:pt x="8549284" y="53822"/>
                  </a:lnTo>
                  <a:lnTo>
                    <a:pt x="8557971" y="58420"/>
                  </a:lnTo>
                  <a:lnTo>
                    <a:pt x="8562149" y="60718"/>
                  </a:lnTo>
                  <a:lnTo>
                    <a:pt x="8569173" y="60718"/>
                  </a:lnTo>
                  <a:lnTo>
                    <a:pt x="8572043" y="58547"/>
                  </a:lnTo>
                  <a:lnTo>
                    <a:pt x="8573948" y="52082"/>
                  </a:lnTo>
                  <a:close/>
                </a:path>
                <a:path extrusionOk="0" h="282575" w="13487400">
                  <a:moveTo>
                    <a:pt x="8610790" y="266763"/>
                  </a:moveTo>
                  <a:lnTo>
                    <a:pt x="8610524" y="258800"/>
                  </a:lnTo>
                  <a:lnTo>
                    <a:pt x="8609609" y="251460"/>
                  </a:lnTo>
                  <a:lnTo>
                    <a:pt x="8606714" y="246075"/>
                  </a:lnTo>
                  <a:lnTo>
                    <a:pt x="8600503" y="243992"/>
                  </a:lnTo>
                  <a:lnTo>
                    <a:pt x="8599208" y="243992"/>
                  </a:lnTo>
                  <a:lnTo>
                    <a:pt x="8597735" y="244157"/>
                  </a:lnTo>
                  <a:lnTo>
                    <a:pt x="8596071" y="244525"/>
                  </a:lnTo>
                  <a:lnTo>
                    <a:pt x="8596071" y="259270"/>
                  </a:lnTo>
                  <a:lnTo>
                    <a:pt x="8603323" y="259270"/>
                  </a:lnTo>
                  <a:lnTo>
                    <a:pt x="8605012" y="265264"/>
                  </a:lnTo>
                  <a:lnTo>
                    <a:pt x="8610790" y="266763"/>
                  </a:lnTo>
                  <a:close/>
                </a:path>
                <a:path extrusionOk="0" h="282575" w="13487400">
                  <a:moveTo>
                    <a:pt x="8662327" y="126060"/>
                  </a:moveTo>
                  <a:lnTo>
                    <a:pt x="8647608" y="126060"/>
                  </a:lnTo>
                  <a:lnTo>
                    <a:pt x="8647608" y="133438"/>
                  </a:lnTo>
                  <a:lnTo>
                    <a:pt x="8641867" y="134823"/>
                  </a:lnTo>
                  <a:lnTo>
                    <a:pt x="8640115" y="140804"/>
                  </a:lnTo>
                  <a:lnTo>
                    <a:pt x="8648941" y="140385"/>
                  </a:lnTo>
                  <a:lnTo>
                    <a:pt x="8656828" y="139052"/>
                  </a:lnTo>
                  <a:lnTo>
                    <a:pt x="8661908" y="134912"/>
                  </a:lnTo>
                  <a:lnTo>
                    <a:pt x="8662327" y="126060"/>
                  </a:lnTo>
                  <a:close/>
                </a:path>
                <a:path extrusionOk="0" h="282575" w="13487400">
                  <a:moveTo>
                    <a:pt x="8935263" y="191922"/>
                  </a:moveTo>
                  <a:lnTo>
                    <a:pt x="8934780" y="185178"/>
                  </a:lnTo>
                  <a:lnTo>
                    <a:pt x="8933180" y="185788"/>
                  </a:lnTo>
                  <a:lnTo>
                    <a:pt x="8931199" y="186016"/>
                  </a:lnTo>
                  <a:lnTo>
                    <a:pt x="8925814" y="186016"/>
                  </a:lnTo>
                  <a:lnTo>
                    <a:pt x="8911272" y="184162"/>
                  </a:lnTo>
                  <a:lnTo>
                    <a:pt x="8908085" y="184162"/>
                  </a:lnTo>
                  <a:lnTo>
                    <a:pt x="8901925" y="184162"/>
                  </a:lnTo>
                  <a:lnTo>
                    <a:pt x="8897429" y="185889"/>
                  </a:lnTo>
                  <a:lnTo>
                    <a:pt x="8897912" y="192659"/>
                  </a:lnTo>
                  <a:lnTo>
                    <a:pt x="8899588" y="192024"/>
                  </a:lnTo>
                  <a:lnTo>
                    <a:pt x="8901646" y="191782"/>
                  </a:lnTo>
                  <a:lnTo>
                    <a:pt x="8907132" y="191782"/>
                  </a:lnTo>
                  <a:lnTo>
                    <a:pt x="8921636" y="193649"/>
                  </a:lnTo>
                  <a:lnTo>
                    <a:pt x="8930869" y="193649"/>
                  </a:lnTo>
                  <a:lnTo>
                    <a:pt x="8935263" y="191922"/>
                  </a:lnTo>
                  <a:close/>
                </a:path>
                <a:path extrusionOk="0" h="282575" w="13487400">
                  <a:moveTo>
                    <a:pt x="9118956" y="66827"/>
                  </a:moveTo>
                  <a:lnTo>
                    <a:pt x="9117000" y="66713"/>
                  </a:lnTo>
                  <a:lnTo>
                    <a:pt x="9116085" y="66713"/>
                  </a:lnTo>
                  <a:lnTo>
                    <a:pt x="9106014" y="68757"/>
                  </a:lnTo>
                  <a:lnTo>
                    <a:pt x="9099042" y="74015"/>
                  </a:lnTo>
                  <a:lnTo>
                    <a:pt x="9093975" y="81216"/>
                  </a:lnTo>
                  <a:lnTo>
                    <a:pt x="9089568" y="89077"/>
                  </a:lnTo>
                  <a:lnTo>
                    <a:pt x="9092222" y="89357"/>
                  </a:lnTo>
                  <a:lnTo>
                    <a:pt x="9094737" y="89509"/>
                  </a:lnTo>
                  <a:lnTo>
                    <a:pt x="9097112" y="89509"/>
                  </a:lnTo>
                  <a:lnTo>
                    <a:pt x="9107081" y="88315"/>
                  </a:lnTo>
                  <a:lnTo>
                    <a:pt x="9114345" y="84429"/>
                  </a:lnTo>
                  <a:lnTo>
                    <a:pt x="9118460" y="77419"/>
                  </a:lnTo>
                  <a:lnTo>
                    <a:pt x="9118956" y="66827"/>
                  </a:lnTo>
                  <a:close/>
                </a:path>
                <a:path extrusionOk="0" h="282575" w="13487400">
                  <a:moveTo>
                    <a:pt x="9171432" y="146685"/>
                  </a:moveTo>
                  <a:lnTo>
                    <a:pt x="9170175" y="141097"/>
                  </a:lnTo>
                  <a:lnTo>
                    <a:pt x="9163253" y="133438"/>
                  </a:lnTo>
                  <a:lnTo>
                    <a:pt x="9157970" y="141338"/>
                  </a:lnTo>
                  <a:lnTo>
                    <a:pt x="9157487" y="146900"/>
                  </a:lnTo>
                  <a:lnTo>
                    <a:pt x="9160192" y="150177"/>
                  </a:lnTo>
                  <a:lnTo>
                    <a:pt x="9164485" y="151257"/>
                  </a:lnTo>
                  <a:lnTo>
                    <a:pt x="9168917" y="150101"/>
                  </a:lnTo>
                  <a:lnTo>
                    <a:pt x="9171432" y="146685"/>
                  </a:lnTo>
                  <a:close/>
                </a:path>
                <a:path extrusionOk="0" h="282575" w="13487400">
                  <a:moveTo>
                    <a:pt x="13487019" y="66840"/>
                  </a:moveTo>
                  <a:lnTo>
                    <a:pt x="13480961" y="65709"/>
                  </a:lnTo>
                  <a:lnTo>
                    <a:pt x="13476199" y="65252"/>
                  </a:lnTo>
                  <a:lnTo>
                    <a:pt x="13472516" y="65252"/>
                  </a:lnTo>
                  <a:lnTo>
                    <a:pt x="13463994" y="65252"/>
                  </a:lnTo>
                  <a:lnTo>
                    <a:pt x="13461365" y="67741"/>
                  </a:lnTo>
                  <a:lnTo>
                    <a:pt x="13462940" y="72707"/>
                  </a:lnTo>
                  <a:lnTo>
                    <a:pt x="13467131" y="75184"/>
                  </a:lnTo>
                  <a:lnTo>
                    <a:pt x="13477037" y="75184"/>
                  </a:lnTo>
                  <a:lnTo>
                    <a:pt x="13482600" y="73063"/>
                  </a:lnTo>
                  <a:lnTo>
                    <a:pt x="13487019" y="668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49" name="Google Shape;4749;gefe2f4b35a_0_17"/>
            <p:cNvSpPr/>
            <p:nvPr/>
          </p:nvSpPr>
          <p:spPr>
            <a:xfrm>
              <a:off x="79222" y="6336347"/>
              <a:ext cx="9521825" cy="267334"/>
            </a:xfrm>
            <a:custGeom>
              <a:rect b="b" l="l" r="r" t="t"/>
              <a:pathLst>
                <a:path extrusionOk="0" h="267334" w="9521825">
                  <a:moveTo>
                    <a:pt x="24333" y="52209"/>
                  </a:moveTo>
                  <a:lnTo>
                    <a:pt x="16510" y="46126"/>
                  </a:lnTo>
                  <a:lnTo>
                    <a:pt x="10820" y="43916"/>
                  </a:lnTo>
                  <a:lnTo>
                    <a:pt x="6972" y="43916"/>
                  </a:lnTo>
                  <a:lnTo>
                    <a:pt x="1854" y="43916"/>
                  </a:lnTo>
                  <a:lnTo>
                    <a:pt x="0" y="47815"/>
                  </a:lnTo>
                  <a:lnTo>
                    <a:pt x="1511" y="55626"/>
                  </a:lnTo>
                  <a:lnTo>
                    <a:pt x="4876" y="59524"/>
                  </a:lnTo>
                  <a:lnTo>
                    <a:pt x="13995" y="59524"/>
                  </a:lnTo>
                  <a:lnTo>
                    <a:pt x="18783" y="57556"/>
                  </a:lnTo>
                  <a:lnTo>
                    <a:pt x="24333" y="52209"/>
                  </a:lnTo>
                  <a:close/>
                </a:path>
                <a:path extrusionOk="0" h="267334" w="9521825">
                  <a:moveTo>
                    <a:pt x="68364" y="44716"/>
                  </a:moveTo>
                  <a:lnTo>
                    <a:pt x="67043" y="44894"/>
                  </a:lnTo>
                  <a:lnTo>
                    <a:pt x="61849" y="44958"/>
                  </a:lnTo>
                  <a:lnTo>
                    <a:pt x="52235" y="44373"/>
                  </a:lnTo>
                  <a:lnTo>
                    <a:pt x="49974" y="44373"/>
                  </a:lnTo>
                  <a:lnTo>
                    <a:pt x="41160" y="44373"/>
                  </a:lnTo>
                  <a:lnTo>
                    <a:pt x="34544" y="46621"/>
                  </a:lnTo>
                  <a:lnTo>
                    <a:pt x="38989" y="59817"/>
                  </a:lnTo>
                  <a:lnTo>
                    <a:pt x="48768" y="58369"/>
                  </a:lnTo>
                  <a:lnTo>
                    <a:pt x="57137" y="55638"/>
                  </a:lnTo>
                  <a:lnTo>
                    <a:pt x="63779" y="51231"/>
                  </a:lnTo>
                  <a:lnTo>
                    <a:pt x="68364" y="44716"/>
                  </a:lnTo>
                  <a:close/>
                </a:path>
                <a:path extrusionOk="0" h="267334" w="9521825">
                  <a:moveTo>
                    <a:pt x="216166" y="184950"/>
                  </a:moveTo>
                  <a:lnTo>
                    <a:pt x="215696" y="178155"/>
                  </a:lnTo>
                  <a:lnTo>
                    <a:pt x="214071" y="178765"/>
                  </a:lnTo>
                  <a:lnTo>
                    <a:pt x="212051" y="178993"/>
                  </a:lnTo>
                  <a:lnTo>
                    <a:pt x="206679" y="178993"/>
                  </a:lnTo>
                  <a:lnTo>
                    <a:pt x="192290" y="177215"/>
                  </a:lnTo>
                  <a:lnTo>
                    <a:pt x="189128" y="177215"/>
                  </a:lnTo>
                  <a:lnTo>
                    <a:pt x="182905" y="177215"/>
                  </a:lnTo>
                  <a:lnTo>
                    <a:pt x="178371" y="178930"/>
                  </a:lnTo>
                  <a:lnTo>
                    <a:pt x="178879" y="185750"/>
                  </a:lnTo>
                  <a:lnTo>
                    <a:pt x="180568" y="185115"/>
                  </a:lnTo>
                  <a:lnTo>
                    <a:pt x="182651" y="184873"/>
                  </a:lnTo>
                  <a:lnTo>
                    <a:pt x="188112" y="184873"/>
                  </a:lnTo>
                  <a:lnTo>
                    <a:pt x="202450" y="186664"/>
                  </a:lnTo>
                  <a:lnTo>
                    <a:pt x="211721" y="186664"/>
                  </a:lnTo>
                  <a:lnTo>
                    <a:pt x="216166" y="184950"/>
                  </a:lnTo>
                  <a:close/>
                </a:path>
                <a:path extrusionOk="0" h="267334" w="9521825">
                  <a:moveTo>
                    <a:pt x="259969" y="15214"/>
                  </a:moveTo>
                  <a:lnTo>
                    <a:pt x="257556" y="15887"/>
                  </a:lnTo>
                  <a:lnTo>
                    <a:pt x="255511" y="16167"/>
                  </a:lnTo>
                  <a:lnTo>
                    <a:pt x="253746" y="16167"/>
                  </a:lnTo>
                  <a:lnTo>
                    <a:pt x="246456" y="13716"/>
                  </a:lnTo>
                  <a:lnTo>
                    <a:pt x="237769" y="2921"/>
                  </a:lnTo>
                  <a:lnTo>
                    <a:pt x="230644" y="469"/>
                  </a:lnTo>
                  <a:lnTo>
                    <a:pt x="225793" y="8166"/>
                  </a:lnTo>
                  <a:lnTo>
                    <a:pt x="224167" y="15227"/>
                  </a:lnTo>
                  <a:lnTo>
                    <a:pt x="225793" y="22288"/>
                  </a:lnTo>
                  <a:lnTo>
                    <a:pt x="230644" y="29972"/>
                  </a:lnTo>
                  <a:lnTo>
                    <a:pt x="240360" y="28714"/>
                  </a:lnTo>
                  <a:lnTo>
                    <a:pt x="248653" y="26009"/>
                  </a:lnTo>
                  <a:lnTo>
                    <a:pt x="255282" y="21590"/>
                  </a:lnTo>
                  <a:lnTo>
                    <a:pt x="259969" y="15214"/>
                  </a:lnTo>
                  <a:close/>
                </a:path>
                <a:path extrusionOk="0" h="267334" w="9521825">
                  <a:moveTo>
                    <a:pt x="297700" y="12522"/>
                  </a:moveTo>
                  <a:lnTo>
                    <a:pt x="289331" y="7734"/>
                  </a:lnTo>
                  <a:lnTo>
                    <a:pt x="283197" y="17081"/>
                  </a:lnTo>
                  <a:lnTo>
                    <a:pt x="277710" y="25107"/>
                  </a:lnTo>
                  <a:lnTo>
                    <a:pt x="278028" y="31927"/>
                  </a:lnTo>
                  <a:lnTo>
                    <a:pt x="289331" y="37579"/>
                  </a:lnTo>
                  <a:lnTo>
                    <a:pt x="289534" y="27724"/>
                  </a:lnTo>
                  <a:lnTo>
                    <a:pt x="295046" y="19278"/>
                  </a:lnTo>
                  <a:lnTo>
                    <a:pt x="297700" y="12522"/>
                  </a:lnTo>
                  <a:close/>
                </a:path>
                <a:path extrusionOk="0" h="267334" w="9521825">
                  <a:moveTo>
                    <a:pt x="362966" y="37566"/>
                  </a:moveTo>
                  <a:lnTo>
                    <a:pt x="359727" y="38506"/>
                  </a:lnTo>
                  <a:lnTo>
                    <a:pt x="357047" y="38900"/>
                  </a:lnTo>
                  <a:lnTo>
                    <a:pt x="349135" y="38900"/>
                  </a:lnTo>
                  <a:lnTo>
                    <a:pt x="335851" y="29629"/>
                  </a:lnTo>
                  <a:lnTo>
                    <a:pt x="330161" y="29629"/>
                  </a:lnTo>
                  <a:lnTo>
                    <a:pt x="328942" y="29629"/>
                  </a:lnTo>
                  <a:lnTo>
                    <a:pt x="327621" y="29730"/>
                  </a:lnTo>
                  <a:lnTo>
                    <a:pt x="326174" y="29972"/>
                  </a:lnTo>
                  <a:lnTo>
                    <a:pt x="323621" y="36715"/>
                  </a:lnTo>
                  <a:lnTo>
                    <a:pt x="320497" y="42824"/>
                  </a:lnTo>
                  <a:lnTo>
                    <a:pt x="318401" y="49974"/>
                  </a:lnTo>
                  <a:lnTo>
                    <a:pt x="318935" y="59817"/>
                  </a:lnTo>
                  <a:lnTo>
                    <a:pt x="332193" y="56426"/>
                  </a:lnTo>
                  <a:lnTo>
                    <a:pt x="345630" y="53238"/>
                  </a:lnTo>
                  <a:lnTo>
                    <a:pt x="356730" y="47777"/>
                  </a:lnTo>
                  <a:lnTo>
                    <a:pt x="362966" y="37566"/>
                  </a:lnTo>
                  <a:close/>
                </a:path>
                <a:path extrusionOk="0" h="267334" w="9521825">
                  <a:moveTo>
                    <a:pt x="650405" y="89204"/>
                  </a:moveTo>
                  <a:lnTo>
                    <a:pt x="648220" y="88747"/>
                  </a:lnTo>
                  <a:lnTo>
                    <a:pt x="646061" y="88544"/>
                  </a:lnTo>
                  <a:lnTo>
                    <a:pt x="643953" y="88544"/>
                  </a:lnTo>
                  <a:lnTo>
                    <a:pt x="628129" y="92570"/>
                  </a:lnTo>
                  <a:lnTo>
                    <a:pt x="617905" y="101815"/>
                  </a:lnTo>
                  <a:lnTo>
                    <a:pt x="616813" y="111988"/>
                  </a:lnTo>
                  <a:lnTo>
                    <a:pt x="628345" y="118821"/>
                  </a:lnTo>
                  <a:lnTo>
                    <a:pt x="628637" y="106184"/>
                  </a:lnTo>
                  <a:lnTo>
                    <a:pt x="635787" y="100469"/>
                  </a:lnTo>
                  <a:lnTo>
                    <a:pt x="644728" y="96520"/>
                  </a:lnTo>
                  <a:lnTo>
                    <a:pt x="650405" y="89204"/>
                  </a:lnTo>
                  <a:close/>
                </a:path>
                <a:path extrusionOk="0" h="267334" w="9521825">
                  <a:moveTo>
                    <a:pt x="686650" y="67170"/>
                  </a:moveTo>
                  <a:lnTo>
                    <a:pt x="679805" y="59817"/>
                  </a:lnTo>
                  <a:lnTo>
                    <a:pt x="673912" y="66776"/>
                  </a:lnTo>
                  <a:lnTo>
                    <a:pt x="663168" y="68872"/>
                  </a:lnTo>
                  <a:lnTo>
                    <a:pt x="653376" y="71958"/>
                  </a:lnTo>
                  <a:lnTo>
                    <a:pt x="650392" y="81826"/>
                  </a:lnTo>
                  <a:lnTo>
                    <a:pt x="652246" y="82257"/>
                  </a:lnTo>
                  <a:lnTo>
                    <a:pt x="654291" y="82461"/>
                  </a:lnTo>
                  <a:lnTo>
                    <a:pt x="656450" y="82461"/>
                  </a:lnTo>
                  <a:lnTo>
                    <a:pt x="670217" y="80187"/>
                  </a:lnTo>
                  <a:lnTo>
                    <a:pt x="681863" y="74523"/>
                  </a:lnTo>
                  <a:lnTo>
                    <a:pt x="686650" y="67170"/>
                  </a:lnTo>
                  <a:close/>
                </a:path>
                <a:path extrusionOk="0" h="267334" w="9521825">
                  <a:moveTo>
                    <a:pt x="701954" y="126301"/>
                  </a:moveTo>
                  <a:lnTo>
                    <a:pt x="695413" y="120611"/>
                  </a:lnTo>
                  <a:lnTo>
                    <a:pt x="690905" y="118554"/>
                  </a:lnTo>
                  <a:lnTo>
                    <a:pt x="688035" y="118554"/>
                  </a:lnTo>
                  <a:lnTo>
                    <a:pt x="684237" y="118554"/>
                  </a:lnTo>
                  <a:lnTo>
                    <a:pt x="683310" y="122161"/>
                  </a:lnTo>
                  <a:lnTo>
                    <a:pt x="685330" y="129362"/>
                  </a:lnTo>
                  <a:lnTo>
                    <a:pt x="688289" y="132969"/>
                  </a:lnTo>
                  <a:lnTo>
                    <a:pt x="695109" y="132969"/>
                  </a:lnTo>
                  <a:lnTo>
                    <a:pt x="698436" y="131165"/>
                  </a:lnTo>
                  <a:lnTo>
                    <a:pt x="701954" y="126301"/>
                  </a:lnTo>
                  <a:close/>
                </a:path>
                <a:path extrusionOk="0" h="267334" w="9521825">
                  <a:moveTo>
                    <a:pt x="709447" y="267004"/>
                  </a:moveTo>
                  <a:lnTo>
                    <a:pt x="709066" y="258089"/>
                  </a:lnTo>
                  <a:lnTo>
                    <a:pt x="708914" y="249008"/>
                  </a:lnTo>
                  <a:lnTo>
                    <a:pt x="707148" y="241541"/>
                  </a:lnTo>
                  <a:lnTo>
                    <a:pt x="701954" y="237502"/>
                  </a:lnTo>
                  <a:lnTo>
                    <a:pt x="698119" y="245224"/>
                  </a:lnTo>
                  <a:lnTo>
                    <a:pt x="690232" y="253199"/>
                  </a:lnTo>
                  <a:lnTo>
                    <a:pt x="686333" y="260705"/>
                  </a:lnTo>
                  <a:lnTo>
                    <a:pt x="694474" y="267004"/>
                  </a:lnTo>
                  <a:lnTo>
                    <a:pt x="695198" y="263220"/>
                  </a:lnTo>
                  <a:lnTo>
                    <a:pt x="696785" y="261848"/>
                  </a:lnTo>
                  <a:lnTo>
                    <a:pt x="701751" y="261848"/>
                  </a:lnTo>
                  <a:lnTo>
                    <a:pt x="705586" y="264464"/>
                  </a:lnTo>
                  <a:lnTo>
                    <a:pt x="709447" y="267004"/>
                  </a:lnTo>
                  <a:close/>
                </a:path>
                <a:path extrusionOk="0" h="267334" w="9521825">
                  <a:moveTo>
                    <a:pt x="889622" y="180784"/>
                  </a:moveTo>
                  <a:lnTo>
                    <a:pt x="888453" y="172872"/>
                  </a:lnTo>
                  <a:lnTo>
                    <a:pt x="885405" y="169303"/>
                  </a:lnTo>
                  <a:lnTo>
                    <a:pt x="883678" y="169303"/>
                  </a:lnTo>
                  <a:lnTo>
                    <a:pt x="881418" y="171742"/>
                  </a:lnTo>
                  <a:lnTo>
                    <a:pt x="878662" y="178155"/>
                  </a:lnTo>
                  <a:lnTo>
                    <a:pt x="876960" y="182359"/>
                  </a:lnTo>
                  <a:lnTo>
                    <a:pt x="881430" y="192951"/>
                  </a:lnTo>
                  <a:lnTo>
                    <a:pt x="885964" y="192938"/>
                  </a:lnTo>
                  <a:lnTo>
                    <a:pt x="886129" y="192900"/>
                  </a:lnTo>
                  <a:lnTo>
                    <a:pt x="888860" y="188849"/>
                  </a:lnTo>
                  <a:lnTo>
                    <a:pt x="889622" y="180784"/>
                  </a:lnTo>
                  <a:close/>
                </a:path>
                <a:path extrusionOk="0" h="267334" w="9521825">
                  <a:moveTo>
                    <a:pt x="915454" y="52209"/>
                  </a:moveTo>
                  <a:lnTo>
                    <a:pt x="911872" y="48387"/>
                  </a:lnTo>
                  <a:lnTo>
                    <a:pt x="908316" y="46647"/>
                  </a:lnTo>
                  <a:lnTo>
                    <a:pt x="905103" y="46647"/>
                  </a:lnTo>
                  <a:lnTo>
                    <a:pt x="899502" y="48666"/>
                  </a:lnTo>
                  <a:lnTo>
                    <a:pt x="895350" y="54368"/>
                  </a:lnTo>
                  <a:lnTo>
                    <a:pt x="893191" y="63182"/>
                  </a:lnTo>
                  <a:lnTo>
                    <a:pt x="893584" y="74561"/>
                  </a:lnTo>
                  <a:lnTo>
                    <a:pt x="895743" y="74676"/>
                  </a:lnTo>
                  <a:lnTo>
                    <a:pt x="896772" y="74676"/>
                  </a:lnTo>
                  <a:lnTo>
                    <a:pt x="905738" y="73291"/>
                  </a:lnTo>
                  <a:lnTo>
                    <a:pt x="911821" y="69113"/>
                  </a:lnTo>
                  <a:lnTo>
                    <a:pt x="915060" y="62103"/>
                  </a:lnTo>
                  <a:lnTo>
                    <a:pt x="915454" y="52209"/>
                  </a:lnTo>
                  <a:close/>
                </a:path>
                <a:path extrusionOk="0" h="267334" w="9521825">
                  <a:moveTo>
                    <a:pt x="952271" y="222745"/>
                  </a:moveTo>
                  <a:lnTo>
                    <a:pt x="950391" y="222694"/>
                  </a:lnTo>
                  <a:lnTo>
                    <a:pt x="938987" y="222694"/>
                  </a:lnTo>
                  <a:lnTo>
                    <a:pt x="933437" y="228739"/>
                  </a:lnTo>
                  <a:lnTo>
                    <a:pt x="930402" y="237502"/>
                  </a:lnTo>
                  <a:lnTo>
                    <a:pt x="931392" y="237515"/>
                  </a:lnTo>
                  <a:lnTo>
                    <a:pt x="939279" y="236435"/>
                  </a:lnTo>
                  <a:lnTo>
                    <a:pt x="945172" y="233413"/>
                  </a:lnTo>
                  <a:lnTo>
                    <a:pt x="949388" y="228752"/>
                  </a:lnTo>
                  <a:lnTo>
                    <a:pt x="952271" y="222745"/>
                  </a:lnTo>
                  <a:close/>
                </a:path>
                <a:path extrusionOk="0" h="267334" w="9521825">
                  <a:moveTo>
                    <a:pt x="967257" y="81826"/>
                  </a:moveTo>
                  <a:lnTo>
                    <a:pt x="962139" y="77038"/>
                  </a:lnTo>
                  <a:lnTo>
                    <a:pt x="952957" y="71615"/>
                  </a:lnTo>
                  <a:lnTo>
                    <a:pt x="941730" y="67170"/>
                  </a:lnTo>
                  <a:lnTo>
                    <a:pt x="930478" y="65328"/>
                  </a:lnTo>
                  <a:lnTo>
                    <a:pt x="921867" y="65328"/>
                  </a:lnTo>
                  <a:lnTo>
                    <a:pt x="915225" y="69519"/>
                  </a:lnTo>
                  <a:lnTo>
                    <a:pt x="915454" y="81826"/>
                  </a:lnTo>
                  <a:lnTo>
                    <a:pt x="919213" y="80213"/>
                  </a:lnTo>
                  <a:lnTo>
                    <a:pt x="922896" y="79590"/>
                  </a:lnTo>
                  <a:lnTo>
                    <a:pt x="933056" y="79590"/>
                  </a:lnTo>
                  <a:lnTo>
                    <a:pt x="939266" y="81737"/>
                  </a:lnTo>
                  <a:lnTo>
                    <a:pt x="950379" y="86042"/>
                  </a:lnTo>
                  <a:lnTo>
                    <a:pt x="955268" y="88188"/>
                  </a:lnTo>
                  <a:lnTo>
                    <a:pt x="962672" y="88188"/>
                  </a:lnTo>
                  <a:lnTo>
                    <a:pt x="965415" y="86550"/>
                  </a:lnTo>
                  <a:lnTo>
                    <a:pt x="967257" y="81826"/>
                  </a:lnTo>
                  <a:close/>
                </a:path>
                <a:path extrusionOk="0" h="267334" w="9521825">
                  <a:moveTo>
                    <a:pt x="1350238" y="22821"/>
                  </a:moveTo>
                  <a:lnTo>
                    <a:pt x="1320571" y="15214"/>
                  </a:lnTo>
                  <a:lnTo>
                    <a:pt x="1315948" y="25285"/>
                  </a:lnTo>
                  <a:lnTo>
                    <a:pt x="1307515" y="31572"/>
                  </a:lnTo>
                  <a:lnTo>
                    <a:pt x="1298295" y="37045"/>
                  </a:lnTo>
                  <a:lnTo>
                    <a:pt x="1291272" y="44716"/>
                  </a:lnTo>
                  <a:lnTo>
                    <a:pt x="1294104" y="46837"/>
                  </a:lnTo>
                  <a:lnTo>
                    <a:pt x="1297940" y="47777"/>
                  </a:lnTo>
                  <a:lnTo>
                    <a:pt x="1302334" y="47777"/>
                  </a:lnTo>
                  <a:lnTo>
                    <a:pt x="1315427" y="45631"/>
                  </a:lnTo>
                  <a:lnTo>
                    <a:pt x="1329169" y="39954"/>
                  </a:lnTo>
                  <a:lnTo>
                    <a:pt x="1341475" y="31965"/>
                  </a:lnTo>
                  <a:lnTo>
                    <a:pt x="1350238" y="22821"/>
                  </a:lnTo>
                  <a:close/>
                </a:path>
                <a:path extrusionOk="0" h="267334" w="9521825">
                  <a:moveTo>
                    <a:pt x="1357426" y="111658"/>
                  </a:moveTo>
                  <a:lnTo>
                    <a:pt x="1352016" y="108191"/>
                  </a:lnTo>
                  <a:lnTo>
                    <a:pt x="1345907" y="105562"/>
                  </a:lnTo>
                  <a:lnTo>
                    <a:pt x="1338910" y="103911"/>
                  </a:lnTo>
                  <a:lnTo>
                    <a:pt x="1330833" y="103327"/>
                  </a:lnTo>
                  <a:lnTo>
                    <a:pt x="1327683" y="103327"/>
                  </a:lnTo>
                  <a:lnTo>
                    <a:pt x="1324279" y="103555"/>
                  </a:lnTo>
                  <a:lnTo>
                    <a:pt x="1320571" y="104051"/>
                  </a:lnTo>
                  <a:lnTo>
                    <a:pt x="1321371" y="112699"/>
                  </a:lnTo>
                  <a:lnTo>
                    <a:pt x="1325486" y="117906"/>
                  </a:lnTo>
                  <a:lnTo>
                    <a:pt x="1330883" y="121742"/>
                  </a:lnTo>
                  <a:lnTo>
                    <a:pt x="1335582" y="126288"/>
                  </a:lnTo>
                  <a:lnTo>
                    <a:pt x="1334973" y="135851"/>
                  </a:lnTo>
                  <a:lnTo>
                    <a:pt x="1326045" y="136436"/>
                  </a:lnTo>
                  <a:lnTo>
                    <a:pt x="1328089" y="148653"/>
                  </a:lnTo>
                  <a:lnTo>
                    <a:pt x="1341666" y="145618"/>
                  </a:lnTo>
                  <a:lnTo>
                    <a:pt x="1351254" y="138582"/>
                  </a:lnTo>
                  <a:lnTo>
                    <a:pt x="1356588" y="127342"/>
                  </a:lnTo>
                  <a:lnTo>
                    <a:pt x="1357426" y="111658"/>
                  </a:lnTo>
                  <a:close/>
                </a:path>
                <a:path extrusionOk="0" h="267334" w="9521825">
                  <a:moveTo>
                    <a:pt x="1423898" y="230009"/>
                  </a:moveTo>
                  <a:lnTo>
                    <a:pt x="1422158" y="229933"/>
                  </a:lnTo>
                  <a:lnTo>
                    <a:pt x="1409877" y="234480"/>
                  </a:lnTo>
                  <a:lnTo>
                    <a:pt x="1404061" y="244538"/>
                  </a:lnTo>
                  <a:lnTo>
                    <a:pt x="1405851" y="254749"/>
                  </a:lnTo>
                  <a:lnTo>
                    <a:pt x="1416443" y="259727"/>
                  </a:lnTo>
                  <a:lnTo>
                    <a:pt x="1417104" y="250990"/>
                  </a:lnTo>
                  <a:lnTo>
                    <a:pt x="1419936" y="244576"/>
                  </a:lnTo>
                  <a:lnTo>
                    <a:pt x="1422895" y="238302"/>
                  </a:lnTo>
                  <a:lnTo>
                    <a:pt x="1423898" y="230009"/>
                  </a:lnTo>
                  <a:close/>
                </a:path>
                <a:path extrusionOk="0" h="267334" w="9521825">
                  <a:moveTo>
                    <a:pt x="1519745" y="52209"/>
                  </a:moveTo>
                  <a:lnTo>
                    <a:pt x="1510906" y="52616"/>
                  </a:lnTo>
                  <a:lnTo>
                    <a:pt x="1503006" y="54000"/>
                  </a:lnTo>
                  <a:lnTo>
                    <a:pt x="1497926" y="58178"/>
                  </a:lnTo>
                  <a:lnTo>
                    <a:pt x="1497558" y="66954"/>
                  </a:lnTo>
                  <a:lnTo>
                    <a:pt x="1499463" y="67005"/>
                  </a:lnTo>
                  <a:lnTo>
                    <a:pt x="1510842" y="67005"/>
                  </a:lnTo>
                  <a:lnTo>
                    <a:pt x="1516405" y="61061"/>
                  </a:lnTo>
                  <a:lnTo>
                    <a:pt x="1519745" y="52209"/>
                  </a:lnTo>
                  <a:close/>
                </a:path>
                <a:path extrusionOk="0" h="267334" w="9521825">
                  <a:moveTo>
                    <a:pt x="1541551" y="208000"/>
                  </a:moveTo>
                  <a:lnTo>
                    <a:pt x="1540776" y="193852"/>
                  </a:lnTo>
                  <a:lnTo>
                    <a:pt x="1538973" y="188391"/>
                  </a:lnTo>
                  <a:lnTo>
                    <a:pt x="1534350" y="185750"/>
                  </a:lnTo>
                  <a:lnTo>
                    <a:pt x="1531569" y="192214"/>
                  </a:lnTo>
                  <a:lnTo>
                    <a:pt x="1527162" y="197053"/>
                  </a:lnTo>
                  <a:lnTo>
                    <a:pt x="1522704" y="201803"/>
                  </a:lnTo>
                  <a:lnTo>
                    <a:pt x="1519745" y="208000"/>
                  </a:lnTo>
                  <a:lnTo>
                    <a:pt x="1541551" y="208000"/>
                  </a:lnTo>
                  <a:close/>
                </a:path>
                <a:path extrusionOk="0" h="267334" w="9521825">
                  <a:moveTo>
                    <a:pt x="1770049" y="178155"/>
                  </a:moveTo>
                  <a:lnTo>
                    <a:pt x="1767713" y="165747"/>
                  </a:lnTo>
                  <a:lnTo>
                    <a:pt x="1762048" y="156705"/>
                  </a:lnTo>
                  <a:lnTo>
                    <a:pt x="1753031" y="151015"/>
                  </a:lnTo>
                  <a:lnTo>
                    <a:pt x="1740674" y="148653"/>
                  </a:lnTo>
                  <a:lnTo>
                    <a:pt x="1737601" y="156629"/>
                  </a:lnTo>
                  <a:lnTo>
                    <a:pt x="1731251" y="161328"/>
                  </a:lnTo>
                  <a:lnTo>
                    <a:pt x="1725879" y="167068"/>
                  </a:lnTo>
                  <a:lnTo>
                    <a:pt x="1725726" y="178155"/>
                  </a:lnTo>
                  <a:lnTo>
                    <a:pt x="1728889" y="181965"/>
                  </a:lnTo>
                  <a:lnTo>
                    <a:pt x="1731759" y="183388"/>
                  </a:lnTo>
                  <a:lnTo>
                    <a:pt x="1738503" y="183388"/>
                  </a:lnTo>
                  <a:lnTo>
                    <a:pt x="1749818" y="174205"/>
                  </a:lnTo>
                  <a:lnTo>
                    <a:pt x="1753768" y="171145"/>
                  </a:lnTo>
                  <a:lnTo>
                    <a:pt x="1761782" y="171145"/>
                  </a:lnTo>
                  <a:lnTo>
                    <a:pt x="1765642" y="172999"/>
                  </a:lnTo>
                  <a:lnTo>
                    <a:pt x="1770049" y="178155"/>
                  </a:lnTo>
                  <a:close/>
                </a:path>
                <a:path extrusionOk="0" h="267334" w="9521825">
                  <a:moveTo>
                    <a:pt x="1814296" y="178155"/>
                  </a:moveTo>
                  <a:lnTo>
                    <a:pt x="1811959" y="178485"/>
                  </a:lnTo>
                  <a:lnTo>
                    <a:pt x="1793709" y="178511"/>
                  </a:lnTo>
                  <a:lnTo>
                    <a:pt x="1786216" y="179082"/>
                  </a:lnTo>
                  <a:lnTo>
                    <a:pt x="1784718" y="185762"/>
                  </a:lnTo>
                  <a:lnTo>
                    <a:pt x="1787258" y="185420"/>
                  </a:lnTo>
                  <a:lnTo>
                    <a:pt x="1805127" y="185381"/>
                  </a:lnTo>
                  <a:lnTo>
                    <a:pt x="1812785" y="184912"/>
                  </a:lnTo>
                  <a:lnTo>
                    <a:pt x="1814296" y="178155"/>
                  </a:lnTo>
                  <a:close/>
                </a:path>
                <a:path extrusionOk="0" h="267334" w="9521825">
                  <a:moveTo>
                    <a:pt x="1939518" y="89192"/>
                  </a:moveTo>
                  <a:lnTo>
                    <a:pt x="1928609" y="91300"/>
                  </a:lnTo>
                  <a:lnTo>
                    <a:pt x="1918538" y="94259"/>
                  </a:lnTo>
                  <a:lnTo>
                    <a:pt x="1911527" y="100291"/>
                  </a:lnTo>
                  <a:lnTo>
                    <a:pt x="1909813" y="111658"/>
                  </a:lnTo>
                  <a:lnTo>
                    <a:pt x="1912327" y="111899"/>
                  </a:lnTo>
                  <a:lnTo>
                    <a:pt x="1914715" y="112026"/>
                  </a:lnTo>
                  <a:lnTo>
                    <a:pt x="1916976" y="112026"/>
                  </a:lnTo>
                  <a:lnTo>
                    <a:pt x="1927212" y="110845"/>
                  </a:lnTo>
                  <a:lnTo>
                    <a:pt x="1934667" y="106984"/>
                  </a:lnTo>
                  <a:lnTo>
                    <a:pt x="1938909" y="99923"/>
                  </a:lnTo>
                  <a:lnTo>
                    <a:pt x="1939518" y="89192"/>
                  </a:lnTo>
                  <a:close/>
                </a:path>
                <a:path extrusionOk="0" h="267334" w="9521825">
                  <a:moveTo>
                    <a:pt x="1992198" y="43472"/>
                  </a:moveTo>
                  <a:lnTo>
                    <a:pt x="1990991" y="37579"/>
                  </a:lnTo>
                  <a:lnTo>
                    <a:pt x="1982762" y="36957"/>
                  </a:lnTo>
                  <a:lnTo>
                    <a:pt x="1980996" y="29667"/>
                  </a:lnTo>
                  <a:lnTo>
                    <a:pt x="1972208" y="29667"/>
                  </a:lnTo>
                  <a:lnTo>
                    <a:pt x="1971192" y="29667"/>
                  </a:lnTo>
                  <a:lnTo>
                    <a:pt x="1970087" y="29756"/>
                  </a:lnTo>
                  <a:lnTo>
                    <a:pt x="1968868" y="29972"/>
                  </a:lnTo>
                  <a:lnTo>
                    <a:pt x="1966709" y="37045"/>
                  </a:lnTo>
                  <a:lnTo>
                    <a:pt x="1969020" y="42164"/>
                  </a:lnTo>
                  <a:lnTo>
                    <a:pt x="1974164" y="45262"/>
                  </a:lnTo>
                  <a:lnTo>
                    <a:pt x="1980526" y="46316"/>
                  </a:lnTo>
                  <a:lnTo>
                    <a:pt x="1986635" y="46316"/>
                  </a:lnTo>
                  <a:lnTo>
                    <a:pt x="1992198" y="43472"/>
                  </a:lnTo>
                  <a:close/>
                </a:path>
                <a:path extrusionOk="0" h="267334" w="9521825">
                  <a:moveTo>
                    <a:pt x="2092477" y="43713"/>
                  </a:moveTo>
                  <a:lnTo>
                    <a:pt x="2086813" y="37579"/>
                  </a:lnTo>
                  <a:lnTo>
                    <a:pt x="2076856" y="43573"/>
                  </a:lnTo>
                  <a:lnTo>
                    <a:pt x="2074379" y="47917"/>
                  </a:lnTo>
                  <a:lnTo>
                    <a:pt x="2077021" y="50558"/>
                  </a:lnTo>
                  <a:lnTo>
                    <a:pt x="2082469" y="51460"/>
                  </a:lnTo>
                  <a:lnTo>
                    <a:pt x="2088197" y="50609"/>
                  </a:lnTo>
                  <a:lnTo>
                    <a:pt x="2092236" y="48044"/>
                  </a:lnTo>
                  <a:lnTo>
                    <a:pt x="2092477" y="43713"/>
                  </a:lnTo>
                  <a:close/>
                </a:path>
                <a:path extrusionOk="0" h="267334" w="9521825">
                  <a:moveTo>
                    <a:pt x="2145766" y="44246"/>
                  </a:moveTo>
                  <a:lnTo>
                    <a:pt x="2138299" y="37579"/>
                  </a:lnTo>
                  <a:lnTo>
                    <a:pt x="2134184" y="44475"/>
                  </a:lnTo>
                  <a:lnTo>
                    <a:pt x="2126157" y="47447"/>
                  </a:lnTo>
                  <a:lnTo>
                    <a:pt x="2118664" y="51041"/>
                  </a:lnTo>
                  <a:lnTo>
                    <a:pt x="2116201" y="59817"/>
                  </a:lnTo>
                  <a:lnTo>
                    <a:pt x="2117560" y="59944"/>
                  </a:lnTo>
                  <a:lnTo>
                    <a:pt x="2118296" y="59944"/>
                  </a:lnTo>
                  <a:lnTo>
                    <a:pt x="2130133" y="57505"/>
                  </a:lnTo>
                  <a:lnTo>
                    <a:pt x="2141169" y="51587"/>
                  </a:lnTo>
                  <a:lnTo>
                    <a:pt x="2145766" y="44246"/>
                  </a:lnTo>
                  <a:close/>
                </a:path>
                <a:path extrusionOk="0" h="267334" w="9521825">
                  <a:moveTo>
                    <a:pt x="2293594" y="162623"/>
                  </a:moveTo>
                  <a:lnTo>
                    <a:pt x="2293124" y="155790"/>
                  </a:lnTo>
                  <a:lnTo>
                    <a:pt x="2288908" y="151434"/>
                  </a:lnTo>
                  <a:lnTo>
                    <a:pt x="2281237" y="148717"/>
                  </a:lnTo>
                  <a:lnTo>
                    <a:pt x="2273998" y="148717"/>
                  </a:lnTo>
                  <a:lnTo>
                    <a:pt x="2264981" y="148717"/>
                  </a:lnTo>
                  <a:lnTo>
                    <a:pt x="2256612" y="152920"/>
                  </a:lnTo>
                  <a:lnTo>
                    <a:pt x="2256307" y="163398"/>
                  </a:lnTo>
                  <a:lnTo>
                    <a:pt x="2257920" y="162788"/>
                  </a:lnTo>
                  <a:lnTo>
                    <a:pt x="2259927" y="162560"/>
                  </a:lnTo>
                  <a:lnTo>
                    <a:pt x="2265286" y="162560"/>
                  </a:lnTo>
                  <a:lnTo>
                    <a:pt x="2279662" y="164350"/>
                  </a:lnTo>
                  <a:lnTo>
                    <a:pt x="2289048" y="164350"/>
                  </a:lnTo>
                  <a:lnTo>
                    <a:pt x="2293594" y="162623"/>
                  </a:lnTo>
                  <a:close/>
                </a:path>
                <a:path extrusionOk="0" h="267334" w="9521825">
                  <a:moveTo>
                    <a:pt x="2418791" y="36766"/>
                  </a:moveTo>
                  <a:lnTo>
                    <a:pt x="2418308" y="29972"/>
                  </a:lnTo>
                  <a:lnTo>
                    <a:pt x="2416670" y="30581"/>
                  </a:lnTo>
                  <a:lnTo>
                    <a:pt x="2414638" y="30822"/>
                  </a:lnTo>
                  <a:lnTo>
                    <a:pt x="2409228" y="30822"/>
                  </a:lnTo>
                  <a:lnTo>
                    <a:pt x="2394775" y="29032"/>
                  </a:lnTo>
                  <a:lnTo>
                    <a:pt x="2391600" y="29032"/>
                  </a:lnTo>
                  <a:lnTo>
                    <a:pt x="2385364" y="29032"/>
                  </a:lnTo>
                  <a:lnTo>
                    <a:pt x="2380843" y="30746"/>
                  </a:lnTo>
                  <a:lnTo>
                    <a:pt x="2381453" y="37579"/>
                  </a:lnTo>
                  <a:lnTo>
                    <a:pt x="2383104" y="36931"/>
                  </a:lnTo>
                  <a:lnTo>
                    <a:pt x="2385149" y="36703"/>
                  </a:lnTo>
                  <a:lnTo>
                    <a:pt x="2390584" y="36703"/>
                  </a:lnTo>
                  <a:lnTo>
                    <a:pt x="2404961" y="38481"/>
                  </a:lnTo>
                  <a:lnTo>
                    <a:pt x="2414295" y="38481"/>
                  </a:lnTo>
                  <a:lnTo>
                    <a:pt x="2418791" y="36766"/>
                  </a:lnTo>
                  <a:close/>
                </a:path>
                <a:path extrusionOk="0" h="267334" w="9521825">
                  <a:moveTo>
                    <a:pt x="2432964" y="104051"/>
                  </a:moveTo>
                  <a:lnTo>
                    <a:pt x="2429459" y="104889"/>
                  </a:lnTo>
                  <a:lnTo>
                    <a:pt x="2426335" y="105219"/>
                  </a:lnTo>
                  <a:lnTo>
                    <a:pt x="2417470" y="105219"/>
                  </a:lnTo>
                  <a:lnTo>
                    <a:pt x="2412809" y="103670"/>
                  </a:lnTo>
                  <a:lnTo>
                    <a:pt x="2404872" y="100584"/>
                  </a:lnTo>
                  <a:lnTo>
                    <a:pt x="2401582" y="99047"/>
                  </a:lnTo>
                  <a:lnTo>
                    <a:pt x="2398280" y="99047"/>
                  </a:lnTo>
                  <a:lnTo>
                    <a:pt x="2395270" y="99047"/>
                  </a:lnTo>
                  <a:lnTo>
                    <a:pt x="2392248" y="100330"/>
                  </a:lnTo>
                  <a:lnTo>
                    <a:pt x="2388666" y="104051"/>
                  </a:lnTo>
                  <a:lnTo>
                    <a:pt x="2387485" y="115404"/>
                  </a:lnTo>
                  <a:lnTo>
                    <a:pt x="2392565" y="119253"/>
                  </a:lnTo>
                  <a:lnTo>
                    <a:pt x="2399677" y="119253"/>
                  </a:lnTo>
                  <a:lnTo>
                    <a:pt x="2409418" y="117487"/>
                  </a:lnTo>
                  <a:lnTo>
                    <a:pt x="2419464" y="113284"/>
                  </a:lnTo>
                  <a:lnTo>
                    <a:pt x="2427922" y="108267"/>
                  </a:lnTo>
                  <a:lnTo>
                    <a:pt x="2432964" y="104051"/>
                  </a:lnTo>
                  <a:close/>
                </a:path>
                <a:path extrusionOk="0" h="267334" w="9521825">
                  <a:moveTo>
                    <a:pt x="2491930" y="74561"/>
                  </a:moveTo>
                  <a:lnTo>
                    <a:pt x="2481326" y="74587"/>
                  </a:lnTo>
                  <a:lnTo>
                    <a:pt x="2475344" y="70929"/>
                  </a:lnTo>
                  <a:lnTo>
                    <a:pt x="2469781" y="66954"/>
                  </a:lnTo>
                  <a:lnTo>
                    <a:pt x="2463063" y="76936"/>
                  </a:lnTo>
                  <a:lnTo>
                    <a:pt x="2453513" y="84035"/>
                  </a:lnTo>
                  <a:lnTo>
                    <a:pt x="2444775" y="91884"/>
                  </a:lnTo>
                  <a:lnTo>
                    <a:pt x="2440482" y="104063"/>
                  </a:lnTo>
                  <a:lnTo>
                    <a:pt x="2456802" y="100241"/>
                  </a:lnTo>
                  <a:lnTo>
                    <a:pt x="2471928" y="95148"/>
                  </a:lnTo>
                  <a:lnTo>
                    <a:pt x="2484183" y="87134"/>
                  </a:lnTo>
                  <a:lnTo>
                    <a:pt x="2491930" y="74561"/>
                  </a:lnTo>
                  <a:close/>
                </a:path>
                <a:path extrusionOk="0" h="267334" w="9521825">
                  <a:moveTo>
                    <a:pt x="2617508" y="240779"/>
                  </a:moveTo>
                  <a:lnTo>
                    <a:pt x="2615400" y="231838"/>
                  </a:lnTo>
                  <a:lnTo>
                    <a:pt x="2610485" y="225717"/>
                  </a:lnTo>
                  <a:lnTo>
                    <a:pt x="2602433" y="222745"/>
                  </a:lnTo>
                  <a:lnTo>
                    <a:pt x="2602331" y="232359"/>
                  </a:lnTo>
                  <a:lnTo>
                    <a:pt x="2601849" y="242455"/>
                  </a:lnTo>
                  <a:lnTo>
                    <a:pt x="2603525" y="250431"/>
                  </a:lnTo>
                  <a:lnTo>
                    <a:pt x="2609939" y="253669"/>
                  </a:lnTo>
                  <a:lnTo>
                    <a:pt x="2611856" y="253669"/>
                  </a:lnTo>
                  <a:lnTo>
                    <a:pt x="2614231" y="253225"/>
                  </a:lnTo>
                  <a:lnTo>
                    <a:pt x="2617127" y="252247"/>
                  </a:lnTo>
                  <a:lnTo>
                    <a:pt x="2617508" y="240779"/>
                  </a:lnTo>
                  <a:close/>
                </a:path>
                <a:path extrusionOk="0" h="267334" w="9521825">
                  <a:moveTo>
                    <a:pt x="2749766" y="222758"/>
                  </a:moveTo>
                  <a:lnTo>
                    <a:pt x="2748864" y="214299"/>
                  </a:lnTo>
                  <a:lnTo>
                    <a:pt x="2745892" y="207949"/>
                  </a:lnTo>
                  <a:lnTo>
                    <a:pt x="2741193" y="203403"/>
                  </a:lnTo>
                  <a:lnTo>
                    <a:pt x="2735097" y="200406"/>
                  </a:lnTo>
                  <a:lnTo>
                    <a:pt x="2735910" y="208838"/>
                  </a:lnTo>
                  <a:lnTo>
                    <a:pt x="2738894" y="215163"/>
                  </a:lnTo>
                  <a:lnTo>
                    <a:pt x="2743644" y="219697"/>
                  </a:lnTo>
                  <a:lnTo>
                    <a:pt x="2749766" y="222758"/>
                  </a:lnTo>
                  <a:close/>
                </a:path>
                <a:path extrusionOk="0" h="267334" w="9521825">
                  <a:moveTo>
                    <a:pt x="2764421" y="37566"/>
                  </a:moveTo>
                  <a:lnTo>
                    <a:pt x="2735097" y="37566"/>
                  </a:lnTo>
                  <a:lnTo>
                    <a:pt x="2735097" y="52209"/>
                  </a:lnTo>
                  <a:lnTo>
                    <a:pt x="2764421" y="52209"/>
                  </a:lnTo>
                  <a:lnTo>
                    <a:pt x="2764421" y="37566"/>
                  </a:lnTo>
                  <a:close/>
                </a:path>
                <a:path extrusionOk="0" h="267334" w="9521825">
                  <a:moveTo>
                    <a:pt x="2779141" y="230009"/>
                  </a:moveTo>
                  <a:lnTo>
                    <a:pt x="2773464" y="229412"/>
                  </a:lnTo>
                  <a:lnTo>
                    <a:pt x="2768066" y="223964"/>
                  </a:lnTo>
                  <a:lnTo>
                    <a:pt x="2763482" y="223964"/>
                  </a:lnTo>
                  <a:lnTo>
                    <a:pt x="2761056" y="223964"/>
                  </a:lnTo>
                  <a:lnTo>
                    <a:pt x="2758859" y="225475"/>
                  </a:lnTo>
                  <a:lnTo>
                    <a:pt x="2756966" y="230009"/>
                  </a:lnTo>
                  <a:lnTo>
                    <a:pt x="2762618" y="230771"/>
                  </a:lnTo>
                  <a:lnTo>
                    <a:pt x="2767990" y="236220"/>
                  </a:lnTo>
                  <a:lnTo>
                    <a:pt x="2775013" y="236220"/>
                  </a:lnTo>
                  <a:lnTo>
                    <a:pt x="2777223" y="234670"/>
                  </a:lnTo>
                  <a:lnTo>
                    <a:pt x="2779141" y="230009"/>
                  </a:lnTo>
                  <a:close/>
                </a:path>
                <a:path extrusionOk="0" h="267334" w="9521825">
                  <a:moveTo>
                    <a:pt x="2852775" y="222745"/>
                  </a:moveTo>
                  <a:lnTo>
                    <a:pt x="2823426" y="222745"/>
                  </a:lnTo>
                  <a:lnTo>
                    <a:pt x="2823426" y="237515"/>
                  </a:lnTo>
                  <a:lnTo>
                    <a:pt x="2852775" y="237515"/>
                  </a:lnTo>
                  <a:lnTo>
                    <a:pt x="2852775" y="222745"/>
                  </a:lnTo>
                  <a:close/>
                </a:path>
                <a:path extrusionOk="0" h="267334" w="9521825">
                  <a:moveTo>
                    <a:pt x="2876131" y="199237"/>
                  </a:moveTo>
                  <a:lnTo>
                    <a:pt x="2874924" y="192900"/>
                  </a:lnTo>
                  <a:lnTo>
                    <a:pt x="2868460" y="190296"/>
                  </a:lnTo>
                  <a:lnTo>
                    <a:pt x="2863634" y="185915"/>
                  </a:lnTo>
                  <a:lnTo>
                    <a:pt x="2858909" y="181343"/>
                  </a:lnTo>
                  <a:lnTo>
                    <a:pt x="2852775" y="178155"/>
                  </a:lnTo>
                  <a:lnTo>
                    <a:pt x="2852775" y="200406"/>
                  </a:lnTo>
                  <a:lnTo>
                    <a:pt x="2867469" y="200406"/>
                  </a:lnTo>
                  <a:lnTo>
                    <a:pt x="2872079" y="200177"/>
                  </a:lnTo>
                  <a:lnTo>
                    <a:pt x="2876131" y="199237"/>
                  </a:lnTo>
                  <a:close/>
                </a:path>
                <a:path extrusionOk="0" h="267334" w="9521825">
                  <a:moveTo>
                    <a:pt x="2977972" y="22821"/>
                  </a:moveTo>
                  <a:lnTo>
                    <a:pt x="2969209" y="23126"/>
                  </a:lnTo>
                  <a:lnTo>
                    <a:pt x="2961411" y="24409"/>
                  </a:lnTo>
                  <a:lnTo>
                    <a:pt x="2956420" y="28587"/>
                  </a:lnTo>
                  <a:lnTo>
                    <a:pt x="2956077" y="37566"/>
                  </a:lnTo>
                  <a:lnTo>
                    <a:pt x="2956763" y="37579"/>
                  </a:lnTo>
                  <a:lnTo>
                    <a:pt x="2964777" y="36499"/>
                  </a:lnTo>
                  <a:lnTo>
                    <a:pt x="2970758" y="33477"/>
                  </a:lnTo>
                  <a:lnTo>
                    <a:pt x="2975051" y="28803"/>
                  </a:lnTo>
                  <a:lnTo>
                    <a:pt x="2977972" y="22821"/>
                  </a:lnTo>
                  <a:close/>
                </a:path>
                <a:path extrusionOk="0" h="267334" w="9521825">
                  <a:moveTo>
                    <a:pt x="2993771" y="207429"/>
                  </a:moveTo>
                  <a:lnTo>
                    <a:pt x="2985427" y="200406"/>
                  </a:lnTo>
                  <a:lnTo>
                    <a:pt x="2983052" y="209092"/>
                  </a:lnTo>
                  <a:lnTo>
                    <a:pt x="2975533" y="212648"/>
                  </a:lnTo>
                  <a:lnTo>
                    <a:pt x="2967418" y="215671"/>
                  </a:lnTo>
                  <a:lnTo>
                    <a:pt x="2963240" y="222758"/>
                  </a:lnTo>
                  <a:lnTo>
                    <a:pt x="2966859" y="224497"/>
                  </a:lnTo>
                  <a:lnTo>
                    <a:pt x="2970542" y="225247"/>
                  </a:lnTo>
                  <a:lnTo>
                    <a:pt x="2974048" y="225247"/>
                  </a:lnTo>
                  <a:lnTo>
                    <a:pt x="2985541" y="222402"/>
                  </a:lnTo>
                  <a:lnTo>
                    <a:pt x="2992958" y="215607"/>
                  </a:lnTo>
                  <a:lnTo>
                    <a:pt x="2993771" y="207429"/>
                  </a:lnTo>
                  <a:close/>
                </a:path>
                <a:path extrusionOk="0" h="267334" w="9521825">
                  <a:moveTo>
                    <a:pt x="3018650" y="13335"/>
                  </a:moveTo>
                  <a:lnTo>
                    <a:pt x="3014776" y="469"/>
                  </a:lnTo>
                  <a:lnTo>
                    <a:pt x="3006674" y="0"/>
                  </a:lnTo>
                  <a:lnTo>
                    <a:pt x="3002851" y="0"/>
                  </a:lnTo>
                  <a:lnTo>
                    <a:pt x="2993491" y="609"/>
                  </a:lnTo>
                  <a:lnTo>
                    <a:pt x="2985770" y="2882"/>
                  </a:lnTo>
                  <a:lnTo>
                    <a:pt x="2980359" y="7531"/>
                  </a:lnTo>
                  <a:lnTo>
                    <a:pt x="2977972" y="15227"/>
                  </a:lnTo>
                  <a:lnTo>
                    <a:pt x="2979674" y="14833"/>
                  </a:lnTo>
                  <a:lnTo>
                    <a:pt x="2981629" y="14681"/>
                  </a:lnTo>
                  <a:lnTo>
                    <a:pt x="2986836" y="14681"/>
                  </a:lnTo>
                  <a:lnTo>
                    <a:pt x="3000527" y="15989"/>
                  </a:lnTo>
                  <a:lnTo>
                    <a:pt x="3012452" y="15989"/>
                  </a:lnTo>
                  <a:lnTo>
                    <a:pt x="3018650" y="13335"/>
                  </a:lnTo>
                  <a:close/>
                </a:path>
                <a:path extrusionOk="0" h="267334" w="9521825">
                  <a:moveTo>
                    <a:pt x="3486848" y="184950"/>
                  </a:moveTo>
                  <a:lnTo>
                    <a:pt x="3486378" y="178155"/>
                  </a:lnTo>
                  <a:lnTo>
                    <a:pt x="3484765" y="178765"/>
                  </a:lnTo>
                  <a:lnTo>
                    <a:pt x="3482746" y="178993"/>
                  </a:lnTo>
                  <a:lnTo>
                    <a:pt x="3477336" y="178993"/>
                  </a:lnTo>
                  <a:lnTo>
                    <a:pt x="3462871" y="177215"/>
                  </a:lnTo>
                  <a:lnTo>
                    <a:pt x="3459696" y="177215"/>
                  </a:lnTo>
                  <a:lnTo>
                    <a:pt x="3453460" y="177215"/>
                  </a:lnTo>
                  <a:lnTo>
                    <a:pt x="3448939" y="178930"/>
                  </a:lnTo>
                  <a:lnTo>
                    <a:pt x="3449561" y="185750"/>
                  </a:lnTo>
                  <a:lnTo>
                    <a:pt x="3451212" y="185115"/>
                  </a:lnTo>
                  <a:lnTo>
                    <a:pt x="3453257" y="184873"/>
                  </a:lnTo>
                  <a:lnTo>
                    <a:pt x="3458680" y="184873"/>
                  </a:lnTo>
                  <a:lnTo>
                    <a:pt x="3473018" y="186664"/>
                  </a:lnTo>
                  <a:lnTo>
                    <a:pt x="3482352" y="186664"/>
                  </a:lnTo>
                  <a:lnTo>
                    <a:pt x="3486848" y="184950"/>
                  </a:lnTo>
                  <a:close/>
                </a:path>
                <a:path extrusionOk="0" h="267334" w="9521825">
                  <a:moveTo>
                    <a:pt x="3716807" y="119278"/>
                  </a:moveTo>
                  <a:lnTo>
                    <a:pt x="3714597" y="114198"/>
                  </a:lnTo>
                  <a:lnTo>
                    <a:pt x="3709505" y="111112"/>
                  </a:lnTo>
                  <a:lnTo>
                    <a:pt x="3703180" y="110070"/>
                  </a:lnTo>
                  <a:lnTo>
                    <a:pt x="3697084" y="110070"/>
                  </a:lnTo>
                  <a:lnTo>
                    <a:pt x="3691521" y="112915"/>
                  </a:lnTo>
                  <a:lnTo>
                    <a:pt x="3692741" y="118821"/>
                  </a:lnTo>
                  <a:lnTo>
                    <a:pt x="3701351" y="119964"/>
                  </a:lnTo>
                  <a:lnTo>
                    <a:pt x="3699878" y="126301"/>
                  </a:lnTo>
                  <a:lnTo>
                    <a:pt x="3714546" y="126301"/>
                  </a:lnTo>
                  <a:lnTo>
                    <a:pt x="3716807" y="119278"/>
                  </a:lnTo>
                  <a:close/>
                </a:path>
                <a:path extrusionOk="0" h="267334" w="9521825">
                  <a:moveTo>
                    <a:pt x="3782047" y="184035"/>
                  </a:moveTo>
                  <a:lnTo>
                    <a:pt x="3781018" y="178155"/>
                  </a:lnTo>
                  <a:lnTo>
                    <a:pt x="3779901" y="178295"/>
                  </a:lnTo>
                  <a:lnTo>
                    <a:pt x="3777881" y="178358"/>
                  </a:lnTo>
                  <a:lnTo>
                    <a:pt x="3772509" y="178358"/>
                  </a:lnTo>
                  <a:lnTo>
                    <a:pt x="3758666" y="170815"/>
                  </a:lnTo>
                  <a:lnTo>
                    <a:pt x="3753408" y="170815"/>
                  </a:lnTo>
                  <a:lnTo>
                    <a:pt x="3752062" y="170840"/>
                  </a:lnTo>
                  <a:lnTo>
                    <a:pt x="3751351" y="170903"/>
                  </a:lnTo>
                  <a:lnTo>
                    <a:pt x="3749484" y="178282"/>
                  </a:lnTo>
                  <a:lnTo>
                    <a:pt x="3752304" y="183388"/>
                  </a:lnTo>
                  <a:lnTo>
                    <a:pt x="3758234" y="186372"/>
                  </a:lnTo>
                  <a:lnTo>
                    <a:pt x="3765664" y="187337"/>
                  </a:lnTo>
                  <a:lnTo>
                    <a:pt x="3773932" y="187337"/>
                  </a:lnTo>
                  <a:lnTo>
                    <a:pt x="3782047" y="184035"/>
                  </a:lnTo>
                  <a:close/>
                </a:path>
                <a:path extrusionOk="0" h="267334" w="9521825">
                  <a:moveTo>
                    <a:pt x="3844226" y="208559"/>
                  </a:moveTo>
                  <a:lnTo>
                    <a:pt x="3844048" y="207937"/>
                  </a:lnTo>
                  <a:lnTo>
                    <a:pt x="3842943" y="203923"/>
                  </a:lnTo>
                  <a:lnTo>
                    <a:pt x="3837990" y="201180"/>
                  </a:lnTo>
                  <a:lnTo>
                    <a:pt x="3831196" y="200279"/>
                  </a:lnTo>
                  <a:lnTo>
                    <a:pt x="3824122" y="200279"/>
                  </a:lnTo>
                  <a:lnTo>
                    <a:pt x="3816997" y="202920"/>
                  </a:lnTo>
                  <a:lnTo>
                    <a:pt x="3817836" y="207987"/>
                  </a:lnTo>
                  <a:lnTo>
                    <a:pt x="3818090" y="207937"/>
                  </a:lnTo>
                  <a:lnTo>
                    <a:pt x="3822992" y="208686"/>
                  </a:lnTo>
                  <a:lnTo>
                    <a:pt x="3831044" y="210527"/>
                  </a:lnTo>
                  <a:lnTo>
                    <a:pt x="3838105" y="212877"/>
                  </a:lnTo>
                  <a:lnTo>
                    <a:pt x="3840022" y="215138"/>
                  </a:lnTo>
                  <a:lnTo>
                    <a:pt x="3844226" y="208559"/>
                  </a:lnTo>
                  <a:close/>
                </a:path>
                <a:path extrusionOk="0" h="267334" w="9521825">
                  <a:moveTo>
                    <a:pt x="4097807" y="185750"/>
                  </a:moveTo>
                  <a:lnTo>
                    <a:pt x="4082872" y="185750"/>
                  </a:lnTo>
                  <a:lnTo>
                    <a:pt x="4082872" y="200406"/>
                  </a:lnTo>
                  <a:lnTo>
                    <a:pt x="4097807" y="200406"/>
                  </a:lnTo>
                  <a:lnTo>
                    <a:pt x="4097807" y="185750"/>
                  </a:lnTo>
                  <a:close/>
                </a:path>
                <a:path extrusionOk="0" h="267334" w="9521825">
                  <a:moveTo>
                    <a:pt x="4230167" y="89204"/>
                  </a:moveTo>
                  <a:lnTo>
                    <a:pt x="4228135" y="89928"/>
                  </a:lnTo>
                  <a:lnTo>
                    <a:pt x="4225645" y="90182"/>
                  </a:lnTo>
                  <a:lnTo>
                    <a:pt x="4219245" y="90182"/>
                  </a:lnTo>
                  <a:lnTo>
                    <a:pt x="4202734" y="88328"/>
                  </a:lnTo>
                  <a:lnTo>
                    <a:pt x="4199051" y="88328"/>
                  </a:lnTo>
                  <a:lnTo>
                    <a:pt x="4191927" y="88328"/>
                  </a:lnTo>
                  <a:lnTo>
                    <a:pt x="4186529" y="90068"/>
                  </a:lnTo>
                  <a:lnTo>
                    <a:pt x="4186174" y="96926"/>
                  </a:lnTo>
                  <a:lnTo>
                    <a:pt x="4191292" y="101942"/>
                  </a:lnTo>
                  <a:lnTo>
                    <a:pt x="4198404" y="106413"/>
                  </a:lnTo>
                  <a:lnTo>
                    <a:pt x="4206570" y="109626"/>
                  </a:lnTo>
                  <a:lnTo>
                    <a:pt x="4214800" y="110858"/>
                  </a:lnTo>
                  <a:lnTo>
                    <a:pt x="4221302" y="109740"/>
                  </a:lnTo>
                  <a:lnTo>
                    <a:pt x="4226471" y="106083"/>
                  </a:lnTo>
                  <a:lnTo>
                    <a:pt x="4229646" y="99390"/>
                  </a:lnTo>
                  <a:lnTo>
                    <a:pt x="4230167" y="89204"/>
                  </a:lnTo>
                  <a:close/>
                </a:path>
                <a:path extrusionOk="0" h="267334" w="9521825">
                  <a:moveTo>
                    <a:pt x="4583798" y="44716"/>
                  </a:moveTo>
                  <a:lnTo>
                    <a:pt x="4581385" y="45516"/>
                  </a:lnTo>
                  <a:lnTo>
                    <a:pt x="4578477" y="45808"/>
                  </a:lnTo>
                  <a:lnTo>
                    <a:pt x="4570946" y="45808"/>
                  </a:lnTo>
                  <a:lnTo>
                    <a:pt x="4551502" y="43662"/>
                  </a:lnTo>
                  <a:lnTo>
                    <a:pt x="4547171" y="43662"/>
                  </a:lnTo>
                  <a:lnTo>
                    <a:pt x="4540148" y="44335"/>
                  </a:lnTo>
                  <a:lnTo>
                    <a:pt x="4534890" y="46812"/>
                  </a:lnTo>
                  <a:lnTo>
                    <a:pt x="4532046" y="51739"/>
                  </a:lnTo>
                  <a:lnTo>
                    <a:pt x="4532261" y="59817"/>
                  </a:lnTo>
                  <a:lnTo>
                    <a:pt x="4536427" y="59867"/>
                  </a:lnTo>
                  <a:lnTo>
                    <a:pt x="4551286" y="59029"/>
                  </a:lnTo>
                  <a:lnTo>
                    <a:pt x="4564240" y="56388"/>
                  </a:lnTo>
                  <a:lnTo>
                    <a:pt x="4575137" y="51689"/>
                  </a:lnTo>
                  <a:lnTo>
                    <a:pt x="4583798" y="44716"/>
                  </a:lnTo>
                  <a:close/>
                </a:path>
                <a:path extrusionOk="0" h="267334" w="9521825">
                  <a:moveTo>
                    <a:pt x="4598454" y="141058"/>
                  </a:moveTo>
                  <a:lnTo>
                    <a:pt x="4596473" y="141744"/>
                  </a:lnTo>
                  <a:lnTo>
                    <a:pt x="4594034" y="141998"/>
                  </a:lnTo>
                  <a:lnTo>
                    <a:pt x="4587672" y="141998"/>
                  </a:lnTo>
                  <a:lnTo>
                    <a:pt x="4571035" y="140119"/>
                  </a:lnTo>
                  <a:lnTo>
                    <a:pt x="4567326" y="140119"/>
                  </a:lnTo>
                  <a:lnTo>
                    <a:pt x="4560201" y="140119"/>
                  </a:lnTo>
                  <a:lnTo>
                    <a:pt x="4554779" y="141859"/>
                  </a:lnTo>
                  <a:lnTo>
                    <a:pt x="4554436" y="148653"/>
                  </a:lnTo>
                  <a:lnTo>
                    <a:pt x="4556480" y="147967"/>
                  </a:lnTo>
                  <a:lnTo>
                    <a:pt x="4558957" y="147713"/>
                  </a:lnTo>
                  <a:lnTo>
                    <a:pt x="4565383" y="147713"/>
                  </a:lnTo>
                  <a:lnTo>
                    <a:pt x="4582007" y="149593"/>
                  </a:lnTo>
                  <a:lnTo>
                    <a:pt x="4592777" y="149593"/>
                  </a:lnTo>
                  <a:lnTo>
                    <a:pt x="4598124" y="147853"/>
                  </a:lnTo>
                  <a:lnTo>
                    <a:pt x="4598454" y="141058"/>
                  </a:lnTo>
                  <a:close/>
                </a:path>
                <a:path extrusionOk="0" h="267334" w="9521825">
                  <a:moveTo>
                    <a:pt x="4620704" y="244983"/>
                  </a:moveTo>
                  <a:lnTo>
                    <a:pt x="4615472" y="241147"/>
                  </a:lnTo>
                  <a:lnTo>
                    <a:pt x="4611052" y="239699"/>
                  </a:lnTo>
                  <a:lnTo>
                    <a:pt x="4607547" y="239699"/>
                  </a:lnTo>
                  <a:lnTo>
                    <a:pt x="4602111" y="239699"/>
                  </a:lnTo>
                  <a:lnTo>
                    <a:pt x="4598860" y="243179"/>
                  </a:lnTo>
                  <a:lnTo>
                    <a:pt x="4597374" y="250126"/>
                  </a:lnTo>
                  <a:lnTo>
                    <a:pt x="4599152" y="253606"/>
                  </a:lnTo>
                  <a:lnTo>
                    <a:pt x="4607509" y="253606"/>
                  </a:lnTo>
                  <a:lnTo>
                    <a:pt x="4613097" y="251345"/>
                  </a:lnTo>
                  <a:lnTo>
                    <a:pt x="4620704" y="244983"/>
                  </a:lnTo>
                  <a:close/>
                </a:path>
                <a:path extrusionOk="0" h="267334" w="9521825">
                  <a:moveTo>
                    <a:pt x="4826940" y="155803"/>
                  </a:moveTo>
                  <a:lnTo>
                    <a:pt x="4824488" y="156146"/>
                  </a:lnTo>
                  <a:lnTo>
                    <a:pt x="4806886" y="156184"/>
                  </a:lnTo>
                  <a:lnTo>
                    <a:pt x="4799139" y="156629"/>
                  </a:lnTo>
                  <a:lnTo>
                    <a:pt x="4797590" y="163410"/>
                  </a:lnTo>
                  <a:lnTo>
                    <a:pt x="4801819" y="167538"/>
                  </a:lnTo>
                  <a:lnTo>
                    <a:pt x="4807496" y="169951"/>
                  </a:lnTo>
                  <a:lnTo>
                    <a:pt x="4819637" y="169951"/>
                  </a:lnTo>
                  <a:lnTo>
                    <a:pt x="4825797" y="165760"/>
                  </a:lnTo>
                  <a:lnTo>
                    <a:pt x="4826940" y="155803"/>
                  </a:lnTo>
                  <a:close/>
                </a:path>
                <a:path extrusionOk="0" h="267334" w="9521825">
                  <a:moveTo>
                    <a:pt x="4909909" y="221170"/>
                  </a:moveTo>
                  <a:lnTo>
                    <a:pt x="4907559" y="214985"/>
                  </a:lnTo>
                  <a:lnTo>
                    <a:pt x="4902200" y="214985"/>
                  </a:lnTo>
                  <a:lnTo>
                    <a:pt x="4901184" y="215036"/>
                  </a:lnTo>
                  <a:lnTo>
                    <a:pt x="4900650" y="215150"/>
                  </a:lnTo>
                  <a:lnTo>
                    <a:pt x="4900117" y="219252"/>
                  </a:lnTo>
                  <a:lnTo>
                    <a:pt x="4899571" y="223012"/>
                  </a:lnTo>
                  <a:lnTo>
                    <a:pt x="4894694" y="223012"/>
                  </a:lnTo>
                  <a:lnTo>
                    <a:pt x="4893970" y="222923"/>
                  </a:lnTo>
                  <a:lnTo>
                    <a:pt x="4893157" y="222745"/>
                  </a:lnTo>
                  <a:lnTo>
                    <a:pt x="4893157" y="237502"/>
                  </a:lnTo>
                  <a:lnTo>
                    <a:pt x="4895672" y="239064"/>
                  </a:lnTo>
                  <a:lnTo>
                    <a:pt x="4897894" y="239737"/>
                  </a:lnTo>
                  <a:lnTo>
                    <a:pt x="4905730" y="239737"/>
                  </a:lnTo>
                  <a:lnTo>
                    <a:pt x="4908994" y="233553"/>
                  </a:lnTo>
                  <a:lnTo>
                    <a:pt x="4909909" y="221170"/>
                  </a:lnTo>
                  <a:close/>
                </a:path>
                <a:path extrusionOk="0" h="267334" w="9521825">
                  <a:moveTo>
                    <a:pt x="5003190" y="161251"/>
                  </a:moveTo>
                  <a:lnTo>
                    <a:pt x="4996434" y="155803"/>
                  </a:lnTo>
                  <a:lnTo>
                    <a:pt x="4994275" y="161201"/>
                  </a:lnTo>
                  <a:lnTo>
                    <a:pt x="4989652" y="164033"/>
                  </a:lnTo>
                  <a:lnTo>
                    <a:pt x="4984762" y="166535"/>
                  </a:lnTo>
                  <a:lnTo>
                    <a:pt x="4981740" y="170903"/>
                  </a:lnTo>
                  <a:lnTo>
                    <a:pt x="4983810" y="175336"/>
                  </a:lnTo>
                  <a:lnTo>
                    <a:pt x="4986960" y="177076"/>
                  </a:lnTo>
                  <a:lnTo>
                    <a:pt x="4990236" y="177076"/>
                  </a:lnTo>
                  <a:lnTo>
                    <a:pt x="4997526" y="174459"/>
                  </a:lnTo>
                  <a:lnTo>
                    <a:pt x="5002708" y="168325"/>
                  </a:lnTo>
                  <a:lnTo>
                    <a:pt x="5003190" y="161251"/>
                  </a:lnTo>
                  <a:close/>
                </a:path>
                <a:path extrusionOk="0" h="267334" w="9521825">
                  <a:moveTo>
                    <a:pt x="5136248" y="469"/>
                  </a:moveTo>
                  <a:lnTo>
                    <a:pt x="5121618" y="469"/>
                  </a:lnTo>
                  <a:lnTo>
                    <a:pt x="5121618" y="15214"/>
                  </a:lnTo>
                  <a:lnTo>
                    <a:pt x="5136248" y="15214"/>
                  </a:lnTo>
                  <a:lnTo>
                    <a:pt x="5136248" y="469"/>
                  </a:lnTo>
                  <a:close/>
                </a:path>
                <a:path extrusionOk="0" h="267334" w="9521825">
                  <a:moveTo>
                    <a:pt x="5205184" y="218833"/>
                  </a:moveTo>
                  <a:lnTo>
                    <a:pt x="5201209" y="211366"/>
                  </a:lnTo>
                  <a:lnTo>
                    <a:pt x="5192877" y="207187"/>
                  </a:lnTo>
                  <a:lnTo>
                    <a:pt x="5182324" y="205892"/>
                  </a:lnTo>
                  <a:lnTo>
                    <a:pt x="5174196" y="206552"/>
                  </a:lnTo>
                  <a:lnTo>
                    <a:pt x="5166893" y="208432"/>
                  </a:lnTo>
                  <a:lnTo>
                    <a:pt x="5161331" y="211353"/>
                  </a:lnTo>
                  <a:lnTo>
                    <a:pt x="5158397" y="215150"/>
                  </a:lnTo>
                  <a:lnTo>
                    <a:pt x="5159781" y="214947"/>
                  </a:lnTo>
                  <a:lnTo>
                    <a:pt x="5162258" y="214858"/>
                  </a:lnTo>
                  <a:lnTo>
                    <a:pt x="5170195" y="214858"/>
                  </a:lnTo>
                  <a:lnTo>
                    <a:pt x="5185359" y="231559"/>
                  </a:lnTo>
                  <a:lnTo>
                    <a:pt x="5195913" y="231559"/>
                  </a:lnTo>
                  <a:lnTo>
                    <a:pt x="5199011" y="231089"/>
                  </a:lnTo>
                  <a:lnTo>
                    <a:pt x="5202720" y="230009"/>
                  </a:lnTo>
                  <a:lnTo>
                    <a:pt x="5205184" y="218833"/>
                  </a:lnTo>
                  <a:close/>
                </a:path>
                <a:path extrusionOk="0" h="267334" w="9521825">
                  <a:moveTo>
                    <a:pt x="5298313" y="74561"/>
                  </a:moveTo>
                  <a:lnTo>
                    <a:pt x="5239575" y="74561"/>
                  </a:lnTo>
                  <a:lnTo>
                    <a:pt x="5240807" y="84683"/>
                  </a:lnTo>
                  <a:lnTo>
                    <a:pt x="5244389" y="91338"/>
                  </a:lnTo>
                  <a:lnTo>
                    <a:pt x="5249799" y="94996"/>
                  </a:lnTo>
                  <a:lnTo>
                    <a:pt x="5256568" y="96113"/>
                  </a:lnTo>
                  <a:lnTo>
                    <a:pt x="5268620" y="93878"/>
                  </a:lnTo>
                  <a:lnTo>
                    <a:pt x="5280850" y="88366"/>
                  </a:lnTo>
                  <a:lnTo>
                    <a:pt x="5291379" y="81343"/>
                  </a:lnTo>
                  <a:lnTo>
                    <a:pt x="5298313" y="74561"/>
                  </a:lnTo>
                  <a:close/>
                </a:path>
                <a:path extrusionOk="0" h="267334" w="9521825">
                  <a:moveTo>
                    <a:pt x="5571058" y="222745"/>
                  </a:moveTo>
                  <a:lnTo>
                    <a:pt x="5548846" y="222745"/>
                  </a:lnTo>
                  <a:lnTo>
                    <a:pt x="5548846" y="237515"/>
                  </a:lnTo>
                  <a:lnTo>
                    <a:pt x="5571058" y="237515"/>
                  </a:lnTo>
                  <a:lnTo>
                    <a:pt x="5571058" y="222745"/>
                  </a:lnTo>
                  <a:close/>
                </a:path>
                <a:path extrusionOk="0" h="267334" w="9521825">
                  <a:moveTo>
                    <a:pt x="5630253" y="122237"/>
                  </a:moveTo>
                  <a:lnTo>
                    <a:pt x="5628132" y="113195"/>
                  </a:lnTo>
                  <a:lnTo>
                    <a:pt x="5623153" y="107048"/>
                  </a:lnTo>
                  <a:lnTo>
                    <a:pt x="5615076" y="104063"/>
                  </a:lnTo>
                  <a:lnTo>
                    <a:pt x="5616333" y="113906"/>
                  </a:lnTo>
                  <a:lnTo>
                    <a:pt x="5619039" y="122351"/>
                  </a:lnTo>
                  <a:lnTo>
                    <a:pt x="5623420" y="129108"/>
                  </a:lnTo>
                  <a:lnTo>
                    <a:pt x="5629732" y="133908"/>
                  </a:lnTo>
                  <a:lnTo>
                    <a:pt x="5630253" y="122237"/>
                  </a:lnTo>
                  <a:close/>
                </a:path>
                <a:path extrusionOk="0" h="267334" w="9521825">
                  <a:moveTo>
                    <a:pt x="5733034" y="215150"/>
                  </a:moveTo>
                  <a:lnTo>
                    <a:pt x="5724106" y="215658"/>
                  </a:lnTo>
                  <a:lnTo>
                    <a:pt x="5716244" y="217043"/>
                  </a:lnTo>
                  <a:lnTo>
                    <a:pt x="5711228" y="221195"/>
                  </a:lnTo>
                  <a:lnTo>
                    <a:pt x="5710847" y="230009"/>
                  </a:lnTo>
                  <a:lnTo>
                    <a:pt x="5712193" y="230035"/>
                  </a:lnTo>
                  <a:lnTo>
                    <a:pt x="5719991" y="228968"/>
                  </a:lnTo>
                  <a:lnTo>
                    <a:pt x="5725896" y="225958"/>
                  </a:lnTo>
                  <a:lnTo>
                    <a:pt x="5730151" y="221272"/>
                  </a:lnTo>
                  <a:lnTo>
                    <a:pt x="5733034" y="215150"/>
                  </a:lnTo>
                  <a:close/>
                </a:path>
                <a:path extrusionOk="0" h="267334" w="9521825">
                  <a:moveTo>
                    <a:pt x="5909691" y="96926"/>
                  </a:moveTo>
                  <a:lnTo>
                    <a:pt x="5906948" y="95364"/>
                  </a:lnTo>
                  <a:lnTo>
                    <a:pt x="5895899" y="88061"/>
                  </a:lnTo>
                  <a:lnTo>
                    <a:pt x="5888177" y="88061"/>
                  </a:lnTo>
                  <a:lnTo>
                    <a:pt x="5883910" y="88061"/>
                  </a:lnTo>
                  <a:lnTo>
                    <a:pt x="5880659" y="90284"/>
                  </a:lnTo>
                  <a:lnTo>
                    <a:pt x="5880366" y="96926"/>
                  </a:lnTo>
                  <a:lnTo>
                    <a:pt x="5883186" y="98120"/>
                  </a:lnTo>
                  <a:lnTo>
                    <a:pt x="5894349" y="105435"/>
                  </a:lnTo>
                  <a:lnTo>
                    <a:pt x="5906224" y="105435"/>
                  </a:lnTo>
                  <a:lnTo>
                    <a:pt x="5909386" y="103301"/>
                  </a:lnTo>
                  <a:lnTo>
                    <a:pt x="5909691" y="96926"/>
                  </a:lnTo>
                  <a:close/>
                </a:path>
                <a:path extrusionOk="0" h="267334" w="9521825">
                  <a:moveTo>
                    <a:pt x="5931878" y="178142"/>
                  </a:moveTo>
                  <a:lnTo>
                    <a:pt x="5909691" y="178142"/>
                  </a:lnTo>
                  <a:lnTo>
                    <a:pt x="5909691" y="192887"/>
                  </a:lnTo>
                  <a:lnTo>
                    <a:pt x="5931878" y="192887"/>
                  </a:lnTo>
                  <a:lnTo>
                    <a:pt x="5931878" y="178142"/>
                  </a:lnTo>
                  <a:close/>
                </a:path>
                <a:path extrusionOk="0" h="267334" w="9521825">
                  <a:moveTo>
                    <a:pt x="6152794" y="52209"/>
                  </a:moveTo>
                  <a:lnTo>
                    <a:pt x="6143053" y="52209"/>
                  </a:lnTo>
                  <a:lnTo>
                    <a:pt x="6145898" y="39306"/>
                  </a:lnTo>
                  <a:lnTo>
                    <a:pt x="6138189" y="37579"/>
                  </a:lnTo>
                  <a:lnTo>
                    <a:pt x="6136144" y="45631"/>
                  </a:lnTo>
                  <a:lnTo>
                    <a:pt x="6137795" y="53187"/>
                  </a:lnTo>
                  <a:lnTo>
                    <a:pt x="6141732" y="58788"/>
                  </a:lnTo>
                  <a:lnTo>
                    <a:pt x="6146546" y="60985"/>
                  </a:lnTo>
                  <a:lnTo>
                    <a:pt x="6149327" y="60985"/>
                  </a:lnTo>
                  <a:lnTo>
                    <a:pt x="6151829" y="58496"/>
                  </a:lnTo>
                  <a:lnTo>
                    <a:pt x="6152794" y="52209"/>
                  </a:lnTo>
                  <a:close/>
                </a:path>
                <a:path extrusionOk="0" h="267334" w="9521825">
                  <a:moveTo>
                    <a:pt x="6241161" y="230009"/>
                  </a:moveTo>
                  <a:lnTo>
                    <a:pt x="6239129" y="219189"/>
                  </a:lnTo>
                  <a:lnTo>
                    <a:pt x="6232791" y="212610"/>
                  </a:lnTo>
                  <a:lnTo>
                    <a:pt x="6225108" y="207327"/>
                  </a:lnTo>
                  <a:lnTo>
                    <a:pt x="6219012" y="200406"/>
                  </a:lnTo>
                  <a:lnTo>
                    <a:pt x="6219558" y="210540"/>
                  </a:lnTo>
                  <a:lnTo>
                    <a:pt x="6215558" y="216649"/>
                  </a:lnTo>
                  <a:lnTo>
                    <a:pt x="6211811" y="222758"/>
                  </a:lnTo>
                  <a:lnTo>
                    <a:pt x="6212891" y="222618"/>
                  </a:lnTo>
                  <a:lnTo>
                    <a:pt x="6213907" y="222554"/>
                  </a:lnTo>
                  <a:lnTo>
                    <a:pt x="6220155" y="222554"/>
                  </a:lnTo>
                  <a:lnTo>
                    <a:pt x="6233985" y="230098"/>
                  </a:lnTo>
                  <a:lnTo>
                    <a:pt x="6240462" y="230073"/>
                  </a:lnTo>
                  <a:lnTo>
                    <a:pt x="6241161" y="230009"/>
                  </a:lnTo>
                  <a:close/>
                </a:path>
                <a:path extrusionOk="0" h="267334" w="9521825">
                  <a:moveTo>
                    <a:pt x="6381229" y="111658"/>
                  </a:moveTo>
                  <a:lnTo>
                    <a:pt x="6376657" y="111671"/>
                  </a:lnTo>
                  <a:lnTo>
                    <a:pt x="6370790" y="110007"/>
                  </a:lnTo>
                  <a:lnTo>
                    <a:pt x="6357785" y="106692"/>
                  </a:lnTo>
                  <a:lnTo>
                    <a:pt x="6350622" y="105029"/>
                  </a:lnTo>
                  <a:lnTo>
                    <a:pt x="6343967" y="105029"/>
                  </a:lnTo>
                  <a:lnTo>
                    <a:pt x="6337325" y="105689"/>
                  </a:lnTo>
                  <a:lnTo>
                    <a:pt x="6331305" y="107937"/>
                  </a:lnTo>
                  <a:lnTo>
                    <a:pt x="6326200" y="112179"/>
                  </a:lnTo>
                  <a:lnTo>
                    <a:pt x="6322288" y="118808"/>
                  </a:lnTo>
                  <a:lnTo>
                    <a:pt x="6325997" y="117741"/>
                  </a:lnTo>
                  <a:lnTo>
                    <a:pt x="6329578" y="117309"/>
                  </a:lnTo>
                  <a:lnTo>
                    <a:pt x="6340259" y="117309"/>
                  </a:lnTo>
                  <a:lnTo>
                    <a:pt x="6346914" y="119202"/>
                  </a:lnTo>
                  <a:lnTo>
                    <a:pt x="6358826" y="122974"/>
                  </a:lnTo>
                  <a:lnTo>
                    <a:pt x="6364084" y="124866"/>
                  </a:lnTo>
                  <a:lnTo>
                    <a:pt x="6374193" y="124866"/>
                  </a:lnTo>
                  <a:lnTo>
                    <a:pt x="6378511" y="121780"/>
                  </a:lnTo>
                  <a:lnTo>
                    <a:pt x="6381229" y="111658"/>
                  </a:lnTo>
                  <a:close/>
                </a:path>
                <a:path extrusionOk="0" h="267334" w="9521825">
                  <a:moveTo>
                    <a:pt x="6639090" y="74574"/>
                  </a:moveTo>
                  <a:lnTo>
                    <a:pt x="6634264" y="70154"/>
                  </a:lnTo>
                  <a:lnTo>
                    <a:pt x="6630467" y="68503"/>
                  </a:lnTo>
                  <a:lnTo>
                    <a:pt x="6627647" y="68503"/>
                  </a:lnTo>
                  <a:lnTo>
                    <a:pt x="6623482" y="68503"/>
                  </a:lnTo>
                  <a:lnTo>
                    <a:pt x="6621462" y="72110"/>
                  </a:lnTo>
                  <a:lnTo>
                    <a:pt x="6621361" y="79324"/>
                  </a:lnTo>
                  <a:lnTo>
                    <a:pt x="6623291" y="82931"/>
                  </a:lnTo>
                  <a:lnTo>
                    <a:pt x="6629971" y="82931"/>
                  </a:lnTo>
                  <a:lnTo>
                    <a:pt x="6634010" y="80721"/>
                  </a:lnTo>
                  <a:lnTo>
                    <a:pt x="6639090" y="74574"/>
                  </a:lnTo>
                  <a:close/>
                </a:path>
                <a:path extrusionOk="0" h="267334" w="9521825">
                  <a:moveTo>
                    <a:pt x="6756794" y="155790"/>
                  </a:moveTo>
                  <a:lnTo>
                    <a:pt x="6742163" y="155790"/>
                  </a:lnTo>
                  <a:lnTo>
                    <a:pt x="6742163" y="170891"/>
                  </a:lnTo>
                  <a:lnTo>
                    <a:pt x="6756794" y="170891"/>
                  </a:lnTo>
                  <a:lnTo>
                    <a:pt x="6756794" y="155790"/>
                  </a:lnTo>
                  <a:close/>
                </a:path>
                <a:path extrusionOk="0" h="267334" w="9521825">
                  <a:moveTo>
                    <a:pt x="6874764" y="66954"/>
                  </a:moveTo>
                  <a:lnTo>
                    <a:pt x="6852615" y="66954"/>
                  </a:lnTo>
                  <a:lnTo>
                    <a:pt x="6852615" y="81826"/>
                  </a:lnTo>
                  <a:lnTo>
                    <a:pt x="6874764" y="81826"/>
                  </a:lnTo>
                  <a:lnTo>
                    <a:pt x="6874764" y="66954"/>
                  </a:lnTo>
                  <a:close/>
                </a:path>
                <a:path extrusionOk="0" h="267334" w="9521825">
                  <a:moveTo>
                    <a:pt x="7303236" y="117538"/>
                  </a:moveTo>
                  <a:lnTo>
                    <a:pt x="7302055" y="111658"/>
                  </a:lnTo>
                  <a:lnTo>
                    <a:pt x="7293546" y="111048"/>
                  </a:lnTo>
                  <a:lnTo>
                    <a:pt x="7292010" y="103746"/>
                  </a:lnTo>
                  <a:lnTo>
                    <a:pt x="7283247" y="103746"/>
                  </a:lnTo>
                  <a:lnTo>
                    <a:pt x="7282243" y="103746"/>
                  </a:lnTo>
                  <a:lnTo>
                    <a:pt x="7281138" y="103847"/>
                  </a:lnTo>
                  <a:lnTo>
                    <a:pt x="7279919" y="104051"/>
                  </a:lnTo>
                  <a:lnTo>
                    <a:pt x="7277659" y="111099"/>
                  </a:lnTo>
                  <a:lnTo>
                    <a:pt x="7279945" y="116217"/>
                  </a:lnTo>
                  <a:lnTo>
                    <a:pt x="7285114" y="119329"/>
                  </a:lnTo>
                  <a:lnTo>
                    <a:pt x="7291527" y="120370"/>
                  </a:lnTo>
                  <a:lnTo>
                    <a:pt x="7297661" y="120370"/>
                  </a:lnTo>
                  <a:lnTo>
                    <a:pt x="7303236" y="117538"/>
                  </a:lnTo>
                  <a:close/>
                </a:path>
                <a:path extrusionOk="0" h="267334" w="9521825">
                  <a:moveTo>
                    <a:pt x="7906029" y="66967"/>
                  </a:moveTo>
                  <a:lnTo>
                    <a:pt x="7901216" y="63919"/>
                  </a:lnTo>
                  <a:lnTo>
                    <a:pt x="7893317" y="61112"/>
                  </a:lnTo>
                  <a:lnTo>
                    <a:pt x="7883652" y="59067"/>
                  </a:lnTo>
                  <a:lnTo>
                    <a:pt x="7873568" y="58280"/>
                  </a:lnTo>
                  <a:lnTo>
                    <a:pt x="7864399" y="58280"/>
                  </a:lnTo>
                  <a:lnTo>
                    <a:pt x="7856423" y="60566"/>
                  </a:lnTo>
                  <a:lnTo>
                    <a:pt x="7854531" y="66967"/>
                  </a:lnTo>
                  <a:lnTo>
                    <a:pt x="7860093" y="72580"/>
                  </a:lnTo>
                  <a:lnTo>
                    <a:pt x="7867091" y="76949"/>
                  </a:lnTo>
                  <a:lnTo>
                    <a:pt x="7874965" y="79794"/>
                  </a:lnTo>
                  <a:lnTo>
                    <a:pt x="7883182" y="80810"/>
                  </a:lnTo>
                  <a:lnTo>
                    <a:pt x="7889938" y="80022"/>
                  </a:lnTo>
                  <a:lnTo>
                    <a:pt x="7896212" y="77571"/>
                  </a:lnTo>
                  <a:lnTo>
                    <a:pt x="7901686" y="73279"/>
                  </a:lnTo>
                  <a:lnTo>
                    <a:pt x="7906029" y="66967"/>
                  </a:lnTo>
                  <a:close/>
                </a:path>
                <a:path extrusionOk="0" h="267334" w="9521825">
                  <a:moveTo>
                    <a:pt x="8237487" y="200406"/>
                  </a:moveTo>
                  <a:lnTo>
                    <a:pt x="8236369" y="189331"/>
                  </a:lnTo>
                  <a:lnTo>
                    <a:pt x="8230883" y="180352"/>
                  </a:lnTo>
                  <a:lnTo>
                    <a:pt x="8222843" y="174332"/>
                  </a:lnTo>
                  <a:lnTo>
                    <a:pt x="8214042" y="172135"/>
                  </a:lnTo>
                  <a:lnTo>
                    <a:pt x="8208492" y="173291"/>
                  </a:lnTo>
                  <a:lnTo>
                    <a:pt x="8204022" y="176949"/>
                  </a:lnTo>
                  <a:lnTo>
                    <a:pt x="8201215" y="183388"/>
                  </a:lnTo>
                  <a:lnTo>
                    <a:pt x="8200669" y="192900"/>
                  </a:lnTo>
                  <a:lnTo>
                    <a:pt x="8208696" y="190055"/>
                  </a:lnTo>
                  <a:lnTo>
                    <a:pt x="8213471" y="188772"/>
                  </a:lnTo>
                  <a:lnTo>
                    <a:pt x="8223682" y="188772"/>
                  </a:lnTo>
                  <a:lnTo>
                    <a:pt x="8226069" y="193268"/>
                  </a:lnTo>
                  <a:lnTo>
                    <a:pt x="8237487" y="200406"/>
                  </a:lnTo>
                  <a:close/>
                </a:path>
                <a:path extrusionOk="0" h="267334" w="9521825">
                  <a:moveTo>
                    <a:pt x="8279701" y="208546"/>
                  </a:moveTo>
                  <a:lnTo>
                    <a:pt x="8274266" y="200406"/>
                  </a:lnTo>
                  <a:lnTo>
                    <a:pt x="8275294" y="207098"/>
                  </a:lnTo>
                  <a:lnTo>
                    <a:pt x="8271446" y="208838"/>
                  </a:lnTo>
                  <a:lnTo>
                    <a:pt x="8262874" y="208838"/>
                  </a:lnTo>
                  <a:lnTo>
                    <a:pt x="8248802" y="206794"/>
                  </a:lnTo>
                  <a:lnTo>
                    <a:pt x="8240268" y="206794"/>
                  </a:lnTo>
                  <a:lnTo>
                    <a:pt x="8236458" y="208521"/>
                  </a:lnTo>
                  <a:lnTo>
                    <a:pt x="8237474" y="215150"/>
                  </a:lnTo>
                  <a:lnTo>
                    <a:pt x="8242008" y="219024"/>
                  </a:lnTo>
                  <a:lnTo>
                    <a:pt x="8249196" y="220726"/>
                  </a:lnTo>
                  <a:lnTo>
                    <a:pt x="8256371" y="220726"/>
                  </a:lnTo>
                  <a:lnTo>
                    <a:pt x="8267928" y="219202"/>
                  </a:lnTo>
                  <a:lnTo>
                    <a:pt x="8276641" y="214985"/>
                  </a:lnTo>
                  <a:lnTo>
                    <a:pt x="8279701" y="208546"/>
                  </a:lnTo>
                  <a:close/>
                </a:path>
                <a:path extrusionOk="0" h="267334" w="9521825">
                  <a:moveTo>
                    <a:pt x="8351888" y="168833"/>
                  </a:moveTo>
                  <a:lnTo>
                    <a:pt x="8347989" y="155803"/>
                  </a:lnTo>
                  <a:lnTo>
                    <a:pt x="8341030" y="155511"/>
                  </a:lnTo>
                  <a:lnTo>
                    <a:pt x="8337677" y="155511"/>
                  </a:lnTo>
                  <a:lnTo>
                    <a:pt x="8327695" y="156083"/>
                  </a:lnTo>
                  <a:lnTo>
                    <a:pt x="8319389" y="158318"/>
                  </a:lnTo>
                  <a:lnTo>
                    <a:pt x="8313598" y="163004"/>
                  </a:lnTo>
                  <a:lnTo>
                    <a:pt x="8311147" y="170903"/>
                  </a:lnTo>
                  <a:lnTo>
                    <a:pt x="8312950" y="170446"/>
                  </a:lnTo>
                  <a:lnTo>
                    <a:pt x="8315058" y="170281"/>
                  </a:lnTo>
                  <a:lnTo>
                    <a:pt x="8320316" y="170281"/>
                  </a:lnTo>
                  <a:lnTo>
                    <a:pt x="8333473" y="171450"/>
                  </a:lnTo>
                  <a:lnTo>
                    <a:pt x="8345475" y="171450"/>
                  </a:lnTo>
                  <a:lnTo>
                    <a:pt x="8351888" y="168833"/>
                  </a:lnTo>
                  <a:close/>
                </a:path>
                <a:path extrusionOk="0" h="267334" w="9521825">
                  <a:moveTo>
                    <a:pt x="8539302" y="37566"/>
                  </a:moveTo>
                  <a:lnTo>
                    <a:pt x="8524659" y="37566"/>
                  </a:lnTo>
                  <a:lnTo>
                    <a:pt x="8524659" y="52209"/>
                  </a:lnTo>
                  <a:lnTo>
                    <a:pt x="8539302" y="52209"/>
                  </a:lnTo>
                  <a:lnTo>
                    <a:pt x="8539302" y="37566"/>
                  </a:lnTo>
                  <a:close/>
                </a:path>
                <a:path extrusionOk="0" h="267334" w="9521825">
                  <a:moveTo>
                    <a:pt x="9521546" y="189166"/>
                  </a:moveTo>
                  <a:lnTo>
                    <a:pt x="9519336" y="179108"/>
                  </a:lnTo>
                  <a:lnTo>
                    <a:pt x="9514002" y="171869"/>
                  </a:lnTo>
                  <a:lnTo>
                    <a:pt x="9507131" y="169100"/>
                  </a:lnTo>
                  <a:lnTo>
                    <a:pt x="9503321" y="169100"/>
                  </a:lnTo>
                  <a:lnTo>
                    <a:pt x="9499536" y="171742"/>
                  </a:lnTo>
                  <a:lnTo>
                    <a:pt x="9496882" y="178155"/>
                  </a:lnTo>
                  <a:lnTo>
                    <a:pt x="9503715" y="182029"/>
                  </a:lnTo>
                  <a:lnTo>
                    <a:pt x="9506661" y="189687"/>
                  </a:lnTo>
                  <a:lnTo>
                    <a:pt x="9509709" y="197180"/>
                  </a:lnTo>
                  <a:lnTo>
                    <a:pt x="9516834" y="200558"/>
                  </a:lnTo>
                  <a:lnTo>
                    <a:pt x="9518256" y="200507"/>
                  </a:lnTo>
                  <a:lnTo>
                    <a:pt x="9519031" y="200406"/>
                  </a:lnTo>
                  <a:lnTo>
                    <a:pt x="9521546" y="1891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50" name="Google Shape;4750;gefe2f4b35a_0_17"/>
            <p:cNvSpPr/>
            <p:nvPr/>
          </p:nvSpPr>
          <p:spPr>
            <a:xfrm>
              <a:off x="21920" y="6573850"/>
              <a:ext cx="8796020" cy="257175"/>
            </a:xfrm>
            <a:custGeom>
              <a:rect b="b" l="l" r="r" t="t"/>
              <a:pathLst>
                <a:path extrusionOk="0" h="257175" w="8796020">
                  <a:moveTo>
                    <a:pt x="16713" y="63906"/>
                  </a:moveTo>
                  <a:lnTo>
                    <a:pt x="13462" y="57454"/>
                  </a:lnTo>
                  <a:lnTo>
                    <a:pt x="6959" y="57454"/>
                  </a:lnTo>
                  <a:lnTo>
                    <a:pt x="5080" y="57454"/>
                  </a:lnTo>
                  <a:lnTo>
                    <a:pt x="2933" y="57988"/>
                  </a:lnTo>
                  <a:lnTo>
                    <a:pt x="508" y="59220"/>
                  </a:lnTo>
                  <a:lnTo>
                    <a:pt x="508" y="81572"/>
                  </a:lnTo>
                  <a:lnTo>
                    <a:pt x="2882" y="82753"/>
                  </a:lnTo>
                  <a:lnTo>
                    <a:pt x="4991" y="83273"/>
                  </a:lnTo>
                  <a:lnTo>
                    <a:pt x="13385" y="83273"/>
                  </a:lnTo>
                  <a:lnTo>
                    <a:pt x="16675" y="76809"/>
                  </a:lnTo>
                  <a:lnTo>
                    <a:pt x="16713" y="63906"/>
                  </a:lnTo>
                  <a:close/>
                </a:path>
                <a:path extrusionOk="0" h="257175" w="8796020">
                  <a:moveTo>
                    <a:pt x="30099" y="29502"/>
                  </a:moveTo>
                  <a:lnTo>
                    <a:pt x="23495" y="26822"/>
                  </a:lnTo>
                  <a:lnTo>
                    <a:pt x="18618" y="22415"/>
                  </a:lnTo>
                  <a:lnTo>
                    <a:pt x="13957" y="17868"/>
                  </a:lnTo>
                  <a:lnTo>
                    <a:pt x="8001" y="14744"/>
                  </a:lnTo>
                  <a:lnTo>
                    <a:pt x="5410" y="21488"/>
                  </a:lnTo>
                  <a:lnTo>
                    <a:pt x="2197" y="27584"/>
                  </a:lnTo>
                  <a:lnTo>
                    <a:pt x="0" y="34696"/>
                  </a:lnTo>
                  <a:lnTo>
                    <a:pt x="508" y="44475"/>
                  </a:lnTo>
                  <a:lnTo>
                    <a:pt x="10248" y="43078"/>
                  </a:lnTo>
                  <a:lnTo>
                    <a:pt x="18630" y="40360"/>
                  </a:lnTo>
                  <a:lnTo>
                    <a:pt x="25349" y="35953"/>
                  </a:lnTo>
                  <a:lnTo>
                    <a:pt x="30099" y="29502"/>
                  </a:lnTo>
                  <a:close/>
                </a:path>
                <a:path extrusionOk="0" h="257175" w="8796020">
                  <a:moveTo>
                    <a:pt x="44805" y="229755"/>
                  </a:moveTo>
                  <a:lnTo>
                    <a:pt x="44132" y="229755"/>
                  </a:lnTo>
                  <a:lnTo>
                    <a:pt x="37147" y="229755"/>
                  </a:lnTo>
                  <a:lnTo>
                    <a:pt x="17894" y="238277"/>
                  </a:lnTo>
                  <a:lnTo>
                    <a:pt x="7924" y="238277"/>
                  </a:lnTo>
                  <a:lnTo>
                    <a:pt x="4495" y="237883"/>
                  </a:lnTo>
                  <a:lnTo>
                    <a:pt x="508" y="236905"/>
                  </a:lnTo>
                  <a:lnTo>
                    <a:pt x="520" y="246037"/>
                  </a:lnTo>
                  <a:lnTo>
                    <a:pt x="3454" y="252234"/>
                  </a:lnTo>
                  <a:lnTo>
                    <a:pt x="8559" y="255752"/>
                  </a:lnTo>
                  <a:lnTo>
                    <a:pt x="15125" y="256870"/>
                  </a:lnTo>
                  <a:lnTo>
                    <a:pt x="25704" y="254774"/>
                  </a:lnTo>
                  <a:lnTo>
                    <a:pt x="35623" y="249034"/>
                  </a:lnTo>
                  <a:lnTo>
                    <a:pt x="42722" y="240423"/>
                  </a:lnTo>
                  <a:lnTo>
                    <a:pt x="44805" y="229755"/>
                  </a:lnTo>
                  <a:close/>
                </a:path>
                <a:path extrusionOk="0" h="257175" w="8796020">
                  <a:moveTo>
                    <a:pt x="171081" y="180022"/>
                  </a:moveTo>
                  <a:lnTo>
                    <a:pt x="169303" y="176542"/>
                  </a:lnTo>
                  <a:lnTo>
                    <a:pt x="164680" y="176542"/>
                  </a:lnTo>
                  <a:lnTo>
                    <a:pt x="160947" y="176542"/>
                  </a:lnTo>
                  <a:lnTo>
                    <a:pt x="155359" y="178803"/>
                  </a:lnTo>
                  <a:lnTo>
                    <a:pt x="147739" y="185166"/>
                  </a:lnTo>
                  <a:lnTo>
                    <a:pt x="152984" y="189001"/>
                  </a:lnTo>
                  <a:lnTo>
                    <a:pt x="157391" y="190449"/>
                  </a:lnTo>
                  <a:lnTo>
                    <a:pt x="166344" y="190449"/>
                  </a:lnTo>
                  <a:lnTo>
                    <a:pt x="169595" y="186969"/>
                  </a:lnTo>
                  <a:lnTo>
                    <a:pt x="171081" y="180022"/>
                  </a:lnTo>
                  <a:close/>
                </a:path>
                <a:path extrusionOk="0" h="257175" w="8796020">
                  <a:moveTo>
                    <a:pt x="178130" y="121412"/>
                  </a:moveTo>
                  <a:lnTo>
                    <a:pt x="177330" y="109207"/>
                  </a:lnTo>
                  <a:lnTo>
                    <a:pt x="170002" y="103581"/>
                  </a:lnTo>
                  <a:lnTo>
                    <a:pt x="166382" y="116890"/>
                  </a:lnTo>
                  <a:lnTo>
                    <a:pt x="163360" y="130403"/>
                  </a:lnTo>
                  <a:lnTo>
                    <a:pt x="165531" y="141630"/>
                  </a:lnTo>
                  <a:lnTo>
                    <a:pt x="177469" y="148056"/>
                  </a:lnTo>
                  <a:lnTo>
                    <a:pt x="176733" y="135826"/>
                  </a:lnTo>
                  <a:lnTo>
                    <a:pt x="178130" y="121412"/>
                  </a:lnTo>
                  <a:close/>
                </a:path>
                <a:path extrusionOk="0" h="257175" w="8796020">
                  <a:moveTo>
                    <a:pt x="516128" y="148056"/>
                  </a:moveTo>
                  <a:lnTo>
                    <a:pt x="514959" y="148221"/>
                  </a:lnTo>
                  <a:lnTo>
                    <a:pt x="512864" y="148285"/>
                  </a:lnTo>
                  <a:lnTo>
                    <a:pt x="507580" y="148285"/>
                  </a:lnTo>
                  <a:lnTo>
                    <a:pt x="493649" y="140627"/>
                  </a:lnTo>
                  <a:lnTo>
                    <a:pt x="488378" y="140627"/>
                  </a:lnTo>
                  <a:lnTo>
                    <a:pt x="486740" y="140690"/>
                  </a:lnTo>
                  <a:lnTo>
                    <a:pt x="481863" y="151206"/>
                  </a:lnTo>
                  <a:lnTo>
                    <a:pt x="476338" y="160134"/>
                  </a:lnTo>
                  <a:lnTo>
                    <a:pt x="474141" y="168592"/>
                  </a:lnTo>
                  <a:lnTo>
                    <a:pt x="479285" y="177673"/>
                  </a:lnTo>
                  <a:lnTo>
                    <a:pt x="492810" y="174752"/>
                  </a:lnTo>
                  <a:lnTo>
                    <a:pt x="502234" y="167576"/>
                  </a:lnTo>
                  <a:lnTo>
                    <a:pt x="509397" y="158051"/>
                  </a:lnTo>
                  <a:lnTo>
                    <a:pt x="516128" y="148056"/>
                  </a:lnTo>
                  <a:close/>
                </a:path>
                <a:path extrusionOk="0" h="257175" w="8796020">
                  <a:moveTo>
                    <a:pt x="751776" y="207416"/>
                  </a:moveTo>
                  <a:lnTo>
                    <a:pt x="747750" y="206311"/>
                  </a:lnTo>
                  <a:lnTo>
                    <a:pt x="744321" y="205816"/>
                  </a:lnTo>
                  <a:lnTo>
                    <a:pt x="741387" y="205816"/>
                  </a:lnTo>
                  <a:lnTo>
                    <a:pt x="728738" y="211188"/>
                  </a:lnTo>
                  <a:lnTo>
                    <a:pt x="723417" y="223977"/>
                  </a:lnTo>
                  <a:lnTo>
                    <a:pt x="720483" y="239179"/>
                  </a:lnTo>
                  <a:lnTo>
                    <a:pt x="714984" y="251777"/>
                  </a:lnTo>
                  <a:lnTo>
                    <a:pt x="717778" y="251891"/>
                  </a:lnTo>
                  <a:lnTo>
                    <a:pt x="731799" y="246253"/>
                  </a:lnTo>
                  <a:lnTo>
                    <a:pt x="738339" y="233159"/>
                  </a:lnTo>
                  <a:lnTo>
                    <a:pt x="743102" y="218313"/>
                  </a:lnTo>
                  <a:lnTo>
                    <a:pt x="751776" y="207416"/>
                  </a:lnTo>
                  <a:close/>
                </a:path>
                <a:path extrusionOk="0" h="257175" w="8796020">
                  <a:moveTo>
                    <a:pt x="818197" y="125818"/>
                  </a:moveTo>
                  <a:lnTo>
                    <a:pt x="815797" y="126479"/>
                  </a:lnTo>
                  <a:lnTo>
                    <a:pt x="813752" y="126771"/>
                  </a:lnTo>
                  <a:lnTo>
                    <a:pt x="811987" y="126771"/>
                  </a:lnTo>
                  <a:lnTo>
                    <a:pt x="804748" y="124320"/>
                  </a:lnTo>
                  <a:lnTo>
                    <a:pt x="796010" y="113538"/>
                  </a:lnTo>
                  <a:lnTo>
                    <a:pt x="788619" y="111074"/>
                  </a:lnTo>
                  <a:lnTo>
                    <a:pt x="785342" y="126250"/>
                  </a:lnTo>
                  <a:lnTo>
                    <a:pt x="778903" y="138252"/>
                  </a:lnTo>
                  <a:lnTo>
                    <a:pt x="773658" y="151536"/>
                  </a:lnTo>
                  <a:lnTo>
                    <a:pt x="773963" y="170535"/>
                  </a:lnTo>
                  <a:lnTo>
                    <a:pt x="790054" y="164363"/>
                  </a:lnTo>
                  <a:lnTo>
                    <a:pt x="800087" y="152158"/>
                  </a:lnTo>
                  <a:lnTo>
                    <a:pt x="808113" y="137972"/>
                  </a:lnTo>
                  <a:lnTo>
                    <a:pt x="818197" y="125818"/>
                  </a:lnTo>
                  <a:close/>
                </a:path>
                <a:path extrusionOk="0" h="257175" w="8796020">
                  <a:moveTo>
                    <a:pt x="973480" y="184467"/>
                  </a:moveTo>
                  <a:lnTo>
                    <a:pt x="965098" y="178142"/>
                  </a:lnTo>
                  <a:lnTo>
                    <a:pt x="953223" y="175348"/>
                  </a:lnTo>
                  <a:lnTo>
                    <a:pt x="943432" y="170535"/>
                  </a:lnTo>
                  <a:lnTo>
                    <a:pt x="946302" y="182333"/>
                  </a:lnTo>
                  <a:lnTo>
                    <a:pt x="954417" y="188899"/>
                  </a:lnTo>
                  <a:lnTo>
                    <a:pt x="964374" y="193624"/>
                  </a:lnTo>
                  <a:lnTo>
                    <a:pt x="972756" y="199923"/>
                  </a:lnTo>
                  <a:lnTo>
                    <a:pt x="973480" y="184467"/>
                  </a:lnTo>
                  <a:close/>
                </a:path>
                <a:path extrusionOk="0" h="257175" w="8796020">
                  <a:moveTo>
                    <a:pt x="1370698" y="74079"/>
                  </a:moveTo>
                  <a:lnTo>
                    <a:pt x="1365389" y="72009"/>
                  </a:lnTo>
                  <a:lnTo>
                    <a:pt x="1362684" y="67335"/>
                  </a:lnTo>
                  <a:lnTo>
                    <a:pt x="1360322" y="62318"/>
                  </a:lnTo>
                  <a:lnTo>
                    <a:pt x="1356042" y="59232"/>
                  </a:lnTo>
                  <a:lnTo>
                    <a:pt x="1351381" y="69367"/>
                  </a:lnTo>
                  <a:lnTo>
                    <a:pt x="1342859" y="75666"/>
                  </a:lnTo>
                  <a:lnTo>
                    <a:pt x="1333512" y="81165"/>
                  </a:lnTo>
                  <a:lnTo>
                    <a:pt x="1326400" y="88836"/>
                  </a:lnTo>
                  <a:lnTo>
                    <a:pt x="1340040" y="87630"/>
                  </a:lnTo>
                  <a:lnTo>
                    <a:pt x="1352219" y="85090"/>
                  </a:lnTo>
                  <a:lnTo>
                    <a:pt x="1362570" y="80721"/>
                  </a:lnTo>
                  <a:lnTo>
                    <a:pt x="1370698" y="74079"/>
                  </a:lnTo>
                  <a:close/>
                </a:path>
                <a:path extrusionOk="0" h="257175" w="8796020">
                  <a:moveTo>
                    <a:pt x="1449590" y="97701"/>
                  </a:moveTo>
                  <a:lnTo>
                    <a:pt x="1448943" y="88087"/>
                  </a:lnTo>
                  <a:lnTo>
                    <a:pt x="1436903" y="81584"/>
                  </a:lnTo>
                  <a:lnTo>
                    <a:pt x="1436776" y="98069"/>
                  </a:lnTo>
                  <a:lnTo>
                    <a:pt x="1429791" y="107721"/>
                  </a:lnTo>
                  <a:lnTo>
                    <a:pt x="1420825" y="115366"/>
                  </a:lnTo>
                  <a:lnTo>
                    <a:pt x="1414729" y="125831"/>
                  </a:lnTo>
                  <a:lnTo>
                    <a:pt x="1444396" y="125831"/>
                  </a:lnTo>
                  <a:lnTo>
                    <a:pt x="1445768" y="110312"/>
                  </a:lnTo>
                  <a:lnTo>
                    <a:pt x="1449590" y="97701"/>
                  </a:lnTo>
                  <a:close/>
                </a:path>
                <a:path extrusionOk="0" h="257175" w="8796020">
                  <a:moveTo>
                    <a:pt x="1501965" y="146177"/>
                  </a:moveTo>
                  <a:lnTo>
                    <a:pt x="1493824" y="141490"/>
                  </a:lnTo>
                  <a:lnTo>
                    <a:pt x="1483842" y="139141"/>
                  </a:lnTo>
                  <a:lnTo>
                    <a:pt x="1474038" y="139141"/>
                  </a:lnTo>
                  <a:lnTo>
                    <a:pt x="1464449" y="139141"/>
                  </a:lnTo>
                  <a:lnTo>
                    <a:pt x="1455051" y="141389"/>
                  </a:lnTo>
                  <a:lnTo>
                    <a:pt x="1451559" y="148056"/>
                  </a:lnTo>
                  <a:lnTo>
                    <a:pt x="1458061" y="149821"/>
                  </a:lnTo>
                  <a:lnTo>
                    <a:pt x="1461350" y="152819"/>
                  </a:lnTo>
                  <a:lnTo>
                    <a:pt x="1467472" y="152819"/>
                  </a:lnTo>
                  <a:lnTo>
                    <a:pt x="1470037" y="151599"/>
                  </a:lnTo>
                  <a:lnTo>
                    <a:pt x="1473733" y="148056"/>
                  </a:lnTo>
                  <a:lnTo>
                    <a:pt x="1478686" y="148374"/>
                  </a:lnTo>
                  <a:lnTo>
                    <a:pt x="1482813" y="148513"/>
                  </a:lnTo>
                  <a:lnTo>
                    <a:pt x="1500098" y="148513"/>
                  </a:lnTo>
                  <a:lnTo>
                    <a:pt x="1501965" y="146177"/>
                  </a:lnTo>
                  <a:close/>
                </a:path>
                <a:path extrusionOk="0" h="257175" w="8796020">
                  <a:moveTo>
                    <a:pt x="1606346" y="111074"/>
                  </a:moveTo>
                  <a:lnTo>
                    <a:pt x="1591652" y="111074"/>
                  </a:lnTo>
                  <a:lnTo>
                    <a:pt x="1591652" y="125818"/>
                  </a:lnTo>
                  <a:lnTo>
                    <a:pt x="1606346" y="125818"/>
                  </a:lnTo>
                  <a:lnTo>
                    <a:pt x="1606346" y="111074"/>
                  </a:lnTo>
                  <a:close/>
                </a:path>
                <a:path extrusionOk="0" h="257175" w="8796020">
                  <a:moveTo>
                    <a:pt x="1622044" y="65036"/>
                  </a:moveTo>
                  <a:lnTo>
                    <a:pt x="1620774" y="59474"/>
                  </a:lnTo>
                  <a:lnTo>
                    <a:pt x="1613827" y="51854"/>
                  </a:lnTo>
                  <a:lnTo>
                    <a:pt x="1608556" y="59728"/>
                  </a:lnTo>
                  <a:lnTo>
                    <a:pt x="1608099" y="65252"/>
                  </a:lnTo>
                  <a:lnTo>
                    <a:pt x="1610817" y="68516"/>
                  </a:lnTo>
                  <a:lnTo>
                    <a:pt x="1615097" y="69583"/>
                  </a:lnTo>
                  <a:lnTo>
                    <a:pt x="1619542" y="68427"/>
                  </a:lnTo>
                  <a:lnTo>
                    <a:pt x="1622044" y="65036"/>
                  </a:lnTo>
                  <a:close/>
                </a:path>
                <a:path extrusionOk="0" h="257175" w="8796020">
                  <a:moveTo>
                    <a:pt x="1722005" y="32804"/>
                  </a:moveTo>
                  <a:lnTo>
                    <a:pt x="1719884" y="26111"/>
                  </a:lnTo>
                  <a:lnTo>
                    <a:pt x="1709331" y="22237"/>
                  </a:lnTo>
                  <a:lnTo>
                    <a:pt x="1706740" y="37020"/>
                  </a:lnTo>
                  <a:lnTo>
                    <a:pt x="1709762" y="41948"/>
                  </a:lnTo>
                  <a:lnTo>
                    <a:pt x="1713522" y="41948"/>
                  </a:lnTo>
                  <a:lnTo>
                    <a:pt x="1718830" y="39128"/>
                  </a:lnTo>
                  <a:lnTo>
                    <a:pt x="1722005" y="32804"/>
                  </a:lnTo>
                  <a:close/>
                </a:path>
                <a:path extrusionOk="0" h="257175" w="8796020">
                  <a:moveTo>
                    <a:pt x="1888299" y="93446"/>
                  </a:moveTo>
                  <a:lnTo>
                    <a:pt x="1886343" y="81584"/>
                  </a:lnTo>
                  <a:lnTo>
                    <a:pt x="1871586" y="81584"/>
                  </a:lnTo>
                  <a:lnTo>
                    <a:pt x="1871078" y="90919"/>
                  </a:lnTo>
                  <a:lnTo>
                    <a:pt x="1862112" y="91719"/>
                  </a:lnTo>
                  <a:lnTo>
                    <a:pt x="1864131" y="103581"/>
                  </a:lnTo>
                  <a:lnTo>
                    <a:pt x="1878838" y="103581"/>
                  </a:lnTo>
                  <a:lnTo>
                    <a:pt x="1879142" y="94246"/>
                  </a:lnTo>
                  <a:lnTo>
                    <a:pt x="1888299" y="93446"/>
                  </a:lnTo>
                  <a:close/>
                </a:path>
                <a:path extrusionOk="0" h="257175" w="8796020">
                  <a:moveTo>
                    <a:pt x="1895602" y="155562"/>
                  </a:moveTo>
                  <a:lnTo>
                    <a:pt x="1892858" y="150444"/>
                  </a:lnTo>
                  <a:lnTo>
                    <a:pt x="1886953" y="147459"/>
                  </a:lnTo>
                  <a:lnTo>
                    <a:pt x="1879485" y="146481"/>
                  </a:lnTo>
                  <a:lnTo>
                    <a:pt x="1871230" y="146481"/>
                  </a:lnTo>
                  <a:lnTo>
                    <a:pt x="1863115" y="149758"/>
                  </a:lnTo>
                  <a:lnTo>
                    <a:pt x="1864144" y="155663"/>
                  </a:lnTo>
                  <a:lnTo>
                    <a:pt x="1868106" y="155575"/>
                  </a:lnTo>
                  <a:lnTo>
                    <a:pt x="1875866" y="156006"/>
                  </a:lnTo>
                  <a:lnTo>
                    <a:pt x="1882775" y="157327"/>
                  </a:lnTo>
                  <a:lnTo>
                    <a:pt x="1888693" y="159613"/>
                  </a:lnTo>
                  <a:lnTo>
                    <a:pt x="1893531" y="162928"/>
                  </a:lnTo>
                  <a:lnTo>
                    <a:pt x="1895602" y="155562"/>
                  </a:lnTo>
                  <a:close/>
                </a:path>
                <a:path extrusionOk="0" h="257175" w="8796020">
                  <a:moveTo>
                    <a:pt x="1950948" y="196405"/>
                  </a:moveTo>
                  <a:lnTo>
                    <a:pt x="1946059" y="181584"/>
                  </a:lnTo>
                  <a:lnTo>
                    <a:pt x="1937829" y="170535"/>
                  </a:lnTo>
                  <a:lnTo>
                    <a:pt x="1931898" y="177520"/>
                  </a:lnTo>
                  <a:lnTo>
                    <a:pt x="1921090" y="179603"/>
                  </a:lnTo>
                  <a:lnTo>
                    <a:pt x="1911324" y="182689"/>
                  </a:lnTo>
                  <a:lnTo>
                    <a:pt x="1908505" y="192659"/>
                  </a:lnTo>
                  <a:lnTo>
                    <a:pt x="1910359" y="192874"/>
                  </a:lnTo>
                  <a:lnTo>
                    <a:pt x="1929688" y="192836"/>
                  </a:lnTo>
                  <a:lnTo>
                    <a:pt x="1936381" y="193649"/>
                  </a:lnTo>
                  <a:lnTo>
                    <a:pt x="1937829" y="199923"/>
                  </a:lnTo>
                  <a:lnTo>
                    <a:pt x="1937829" y="207403"/>
                  </a:lnTo>
                  <a:lnTo>
                    <a:pt x="1932063" y="209029"/>
                  </a:lnTo>
                  <a:lnTo>
                    <a:pt x="1930311" y="214668"/>
                  </a:lnTo>
                  <a:lnTo>
                    <a:pt x="1932025" y="214884"/>
                  </a:lnTo>
                  <a:lnTo>
                    <a:pt x="1933613" y="214985"/>
                  </a:lnTo>
                  <a:lnTo>
                    <a:pt x="1935086" y="214985"/>
                  </a:lnTo>
                  <a:lnTo>
                    <a:pt x="1948586" y="209410"/>
                  </a:lnTo>
                  <a:lnTo>
                    <a:pt x="1950948" y="196405"/>
                  </a:lnTo>
                  <a:close/>
                </a:path>
                <a:path extrusionOk="0" h="257175" w="8796020">
                  <a:moveTo>
                    <a:pt x="1952523" y="133426"/>
                  </a:moveTo>
                  <a:lnTo>
                    <a:pt x="1946592" y="130035"/>
                  </a:lnTo>
                  <a:lnTo>
                    <a:pt x="1944611" y="122770"/>
                  </a:lnTo>
                  <a:lnTo>
                    <a:pt x="1942896" y="115252"/>
                  </a:lnTo>
                  <a:lnTo>
                    <a:pt x="1937829" y="111074"/>
                  </a:lnTo>
                  <a:lnTo>
                    <a:pt x="1937829" y="133426"/>
                  </a:lnTo>
                  <a:lnTo>
                    <a:pt x="1932063" y="135153"/>
                  </a:lnTo>
                  <a:lnTo>
                    <a:pt x="1923491" y="133654"/>
                  </a:lnTo>
                  <a:lnTo>
                    <a:pt x="1923173" y="140677"/>
                  </a:lnTo>
                  <a:lnTo>
                    <a:pt x="1926717" y="144246"/>
                  </a:lnTo>
                  <a:lnTo>
                    <a:pt x="1930603" y="145821"/>
                  </a:lnTo>
                  <a:lnTo>
                    <a:pt x="1941233" y="145821"/>
                  </a:lnTo>
                  <a:lnTo>
                    <a:pt x="1947926" y="140982"/>
                  </a:lnTo>
                  <a:lnTo>
                    <a:pt x="1952523" y="133426"/>
                  </a:lnTo>
                  <a:close/>
                </a:path>
                <a:path extrusionOk="0" h="257175" w="8796020">
                  <a:moveTo>
                    <a:pt x="1998548" y="205930"/>
                  </a:moveTo>
                  <a:lnTo>
                    <a:pt x="1996236" y="199758"/>
                  </a:lnTo>
                  <a:lnTo>
                    <a:pt x="1990852" y="199758"/>
                  </a:lnTo>
                  <a:lnTo>
                    <a:pt x="1990356" y="199758"/>
                  </a:lnTo>
                  <a:lnTo>
                    <a:pt x="1989836" y="199809"/>
                  </a:lnTo>
                  <a:lnTo>
                    <a:pt x="1989289" y="199923"/>
                  </a:lnTo>
                  <a:lnTo>
                    <a:pt x="1989086" y="203873"/>
                  </a:lnTo>
                  <a:lnTo>
                    <a:pt x="1988629" y="207746"/>
                  </a:lnTo>
                  <a:lnTo>
                    <a:pt x="1983803" y="207746"/>
                  </a:lnTo>
                  <a:lnTo>
                    <a:pt x="1983016" y="207632"/>
                  </a:lnTo>
                  <a:lnTo>
                    <a:pt x="1982114" y="207403"/>
                  </a:lnTo>
                  <a:lnTo>
                    <a:pt x="1982114" y="222161"/>
                  </a:lnTo>
                  <a:lnTo>
                    <a:pt x="1984565" y="223761"/>
                  </a:lnTo>
                  <a:lnTo>
                    <a:pt x="1986749" y="224434"/>
                  </a:lnTo>
                  <a:lnTo>
                    <a:pt x="1994395" y="224434"/>
                  </a:lnTo>
                  <a:lnTo>
                    <a:pt x="1997633" y="218274"/>
                  </a:lnTo>
                  <a:lnTo>
                    <a:pt x="1998548" y="205930"/>
                  </a:lnTo>
                  <a:close/>
                </a:path>
                <a:path extrusionOk="0" h="257175" w="8796020">
                  <a:moveTo>
                    <a:pt x="2033638" y="170535"/>
                  </a:moveTo>
                  <a:lnTo>
                    <a:pt x="2032165" y="166471"/>
                  </a:lnTo>
                  <a:lnTo>
                    <a:pt x="2028507" y="164858"/>
                  </a:lnTo>
                  <a:lnTo>
                    <a:pt x="2024278" y="164858"/>
                  </a:lnTo>
                  <a:lnTo>
                    <a:pt x="2014804" y="167068"/>
                  </a:lnTo>
                  <a:lnTo>
                    <a:pt x="2007120" y="172440"/>
                  </a:lnTo>
                  <a:lnTo>
                    <a:pt x="2004809" y="179108"/>
                  </a:lnTo>
                  <a:lnTo>
                    <a:pt x="2011489" y="185166"/>
                  </a:lnTo>
                  <a:lnTo>
                    <a:pt x="2014702" y="179260"/>
                  </a:lnTo>
                  <a:lnTo>
                    <a:pt x="2021916" y="177279"/>
                  </a:lnTo>
                  <a:lnTo>
                    <a:pt x="2029447" y="175590"/>
                  </a:lnTo>
                  <a:lnTo>
                    <a:pt x="2033638" y="170535"/>
                  </a:lnTo>
                  <a:close/>
                </a:path>
                <a:path extrusionOk="0" h="257175" w="8796020">
                  <a:moveTo>
                    <a:pt x="2048306" y="36982"/>
                  </a:moveTo>
                  <a:lnTo>
                    <a:pt x="2047049" y="36868"/>
                  </a:lnTo>
                  <a:lnTo>
                    <a:pt x="2045855" y="36817"/>
                  </a:lnTo>
                  <a:lnTo>
                    <a:pt x="2044712" y="36817"/>
                  </a:lnTo>
                  <a:lnTo>
                    <a:pt x="2035886" y="38227"/>
                  </a:lnTo>
                  <a:lnTo>
                    <a:pt x="2029841" y="42443"/>
                  </a:lnTo>
                  <a:lnTo>
                    <a:pt x="2026602" y="49453"/>
                  </a:lnTo>
                  <a:lnTo>
                    <a:pt x="2026183" y="59220"/>
                  </a:lnTo>
                  <a:lnTo>
                    <a:pt x="2028317" y="59753"/>
                  </a:lnTo>
                  <a:lnTo>
                    <a:pt x="2030145" y="59994"/>
                  </a:lnTo>
                  <a:lnTo>
                    <a:pt x="2031733" y="59994"/>
                  </a:lnTo>
                  <a:lnTo>
                    <a:pt x="2038883" y="57289"/>
                  </a:lnTo>
                  <a:lnTo>
                    <a:pt x="2042287" y="50838"/>
                  </a:lnTo>
                  <a:lnTo>
                    <a:pt x="2044547" y="43230"/>
                  </a:lnTo>
                  <a:lnTo>
                    <a:pt x="2048306" y="36982"/>
                  </a:lnTo>
                  <a:close/>
                </a:path>
                <a:path extrusionOk="0" h="257175" w="8796020">
                  <a:moveTo>
                    <a:pt x="2107323" y="88836"/>
                  </a:moveTo>
                  <a:lnTo>
                    <a:pt x="2104783" y="80568"/>
                  </a:lnTo>
                  <a:lnTo>
                    <a:pt x="2098116" y="74371"/>
                  </a:lnTo>
                  <a:lnTo>
                    <a:pt x="2089048" y="70485"/>
                  </a:lnTo>
                  <a:lnTo>
                    <a:pt x="2079282" y="69138"/>
                  </a:lnTo>
                  <a:lnTo>
                    <a:pt x="2070112" y="69138"/>
                  </a:lnTo>
                  <a:lnTo>
                    <a:pt x="2062391" y="72986"/>
                  </a:lnTo>
                  <a:lnTo>
                    <a:pt x="2062988" y="81572"/>
                  </a:lnTo>
                  <a:lnTo>
                    <a:pt x="2070519" y="81572"/>
                  </a:lnTo>
                  <a:lnTo>
                    <a:pt x="2089950" y="90157"/>
                  </a:lnTo>
                  <a:lnTo>
                    <a:pt x="2099983" y="90157"/>
                  </a:lnTo>
                  <a:lnTo>
                    <a:pt x="2103374" y="89776"/>
                  </a:lnTo>
                  <a:lnTo>
                    <a:pt x="2107323" y="88836"/>
                  </a:lnTo>
                  <a:close/>
                </a:path>
                <a:path extrusionOk="0" h="257175" w="8796020">
                  <a:moveTo>
                    <a:pt x="2217623" y="13474"/>
                  </a:moveTo>
                  <a:lnTo>
                    <a:pt x="2210257" y="7480"/>
                  </a:lnTo>
                  <a:lnTo>
                    <a:pt x="2206142" y="14401"/>
                  </a:lnTo>
                  <a:lnTo>
                    <a:pt x="2198039" y="17322"/>
                  </a:lnTo>
                  <a:lnTo>
                    <a:pt x="2190521" y="20815"/>
                  </a:lnTo>
                  <a:lnTo>
                    <a:pt x="2188133" y="29502"/>
                  </a:lnTo>
                  <a:lnTo>
                    <a:pt x="2190839" y="30645"/>
                  </a:lnTo>
                  <a:lnTo>
                    <a:pt x="2193633" y="31140"/>
                  </a:lnTo>
                  <a:lnTo>
                    <a:pt x="2196376" y="31140"/>
                  </a:lnTo>
                  <a:lnTo>
                    <a:pt x="2207907" y="28206"/>
                  </a:lnTo>
                  <a:lnTo>
                    <a:pt x="2215908" y="21348"/>
                  </a:lnTo>
                  <a:lnTo>
                    <a:pt x="2217623" y="13474"/>
                  </a:lnTo>
                  <a:close/>
                </a:path>
                <a:path extrusionOk="0" h="257175" w="8796020">
                  <a:moveTo>
                    <a:pt x="2372322" y="96329"/>
                  </a:moveTo>
                  <a:lnTo>
                    <a:pt x="2361514" y="90208"/>
                  </a:lnTo>
                  <a:lnTo>
                    <a:pt x="2354211" y="88036"/>
                  </a:lnTo>
                  <a:lnTo>
                    <a:pt x="2349754" y="88036"/>
                  </a:lnTo>
                  <a:lnTo>
                    <a:pt x="2344255" y="88036"/>
                  </a:lnTo>
                  <a:lnTo>
                    <a:pt x="2343048" y="91351"/>
                  </a:lnTo>
                  <a:lnTo>
                    <a:pt x="2346668" y="97967"/>
                  </a:lnTo>
                  <a:lnTo>
                    <a:pt x="2351481" y="101282"/>
                  </a:lnTo>
                  <a:lnTo>
                    <a:pt x="2362200" y="101282"/>
                  </a:lnTo>
                  <a:lnTo>
                    <a:pt x="2367076" y="99923"/>
                  </a:lnTo>
                  <a:lnTo>
                    <a:pt x="2372322" y="96329"/>
                  </a:lnTo>
                  <a:close/>
                </a:path>
                <a:path extrusionOk="0" h="257175" w="8796020">
                  <a:moveTo>
                    <a:pt x="2504922" y="229768"/>
                  </a:moveTo>
                  <a:lnTo>
                    <a:pt x="2501823" y="215988"/>
                  </a:lnTo>
                  <a:lnTo>
                    <a:pt x="2497150" y="203885"/>
                  </a:lnTo>
                  <a:lnTo>
                    <a:pt x="2489060" y="195287"/>
                  </a:lnTo>
                  <a:lnTo>
                    <a:pt x="2475674" y="192024"/>
                  </a:lnTo>
                  <a:lnTo>
                    <a:pt x="2473363" y="192024"/>
                  </a:lnTo>
                  <a:lnTo>
                    <a:pt x="2470848" y="192227"/>
                  </a:lnTo>
                  <a:lnTo>
                    <a:pt x="2468105" y="192659"/>
                  </a:lnTo>
                  <a:lnTo>
                    <a:pt x="2469946" y="203746"/>
                  </a:lnTo>
                  <a:lnTo>
                    <a:pt x="2473833" y="212877"/>
                  </a:lnTo>
                  <a:lnTo>
                    <a:pt x="2476728" y="222948"/>
                  </a:lnTo>
                  <a:lnTo>
                    <a:pt x="2475598" y="236905"/>
                  </a:lnTo>
                  <a:lnTo>
                    <a:pt x="2477757" y="237109"/>
                  </a:lnTo>
                  <a:lnTo>
                    <a:pt x="2484031" y="237109"/>
                  </a:lnTo>
                  <a:lnTo>
                    <a:pt x="2497861" y="229692"/>
                  </a:lnTo>
                  <a:lnTo>
                    <a:pt x="2504922" y="229768"/>
                  </a:lnTo>
                  <a:close/>
                </a:path>
                <a:path extrusionOk="0" h="257175" w="8796020">
                  <a:moveTo>
                    <a:pt x="2571445" y="118681"/>
                  </a:moveTo>
                  <a:lnTo>
                    <a:pt x="2570238" y="106692"/>
                  </a:lnTo>
                  <a:lnTo>
                    <a:pt x="2561018" y="102920"/>
                  </a:lnTo>
                  <a:lnTo>
                    <a:pt x="2549588" y="101434"/>
                  </a:lnTo>
                  <a:lnTo>
                    <a:pt x="2541752" y="96329"/>
                  </a:lnTo>
                  <a:lnTo>
                    <a:pt x="2543518" y="107530"/>
                  </a:lnTo>
                  <a:lnTo>
                    <a:pt x="2550439" y="113550"/>
                  </a:lnTo>
                  <a:lnTo>
                    <a:pt x="2560434" y="116547"/>
                  </a:lnTo>
                  <a:lnTo>
                    <a:pt x="2571445" y="118681"/>
                  </a:lnTo>
                  <a:close/>
                </a:path>
                <a:path extrusionOk="0" h="257175" w="8796020">
                  <a:moveTo>
                    <a:pt x="2578646" y="59220"/>
                  </a:moveTo>
                  <a:lnTo>
                    <a:pt x="2577554" y="50266"/>
                  </a:lnTo>
                  <a:lnTo>
                    <a:pt x="2572740" y="43573"/>
                  </a:lnTo>
                  <a:lnTo>
                    <a:pt x="2565590" y="39382"/>
                  </a:lnTo>
                  <a:lnTo>
                    <a:pt x="2557526" y="37922"/>
                  </a:lnTo>
                  <a:lnTo>
                    <a:pt x="2549614" y="37922"/>
                  </a:lnTo>
                  <a:lnTo>
                    <a:pt x="2542375" y="42227"/>
                  </a:lnTo>
                  <a:lnTo>
                    <a:pt x="2541740" y="51841"/>
                  </a:lnTo>
                  <a:lnTo>
                    <a:pt x="2545461" y="51320"/>
                  </a:lnTo>
                  <a:lnTo>
                    <a:pt x="2548915" y="51079"/>
                  </a:lnTo>
                  <a:lnTo>
                    <a:pt x="2552128" y="51079"/>
                  </a:lnTo>
                  <a:lnTo>
                    <a:pt x="2560218" y="51663"/>
                  </a:lnTo>
                  <a:lnTo>
                    <a:pt x="2567254" y="53301"/>
                  </a:lnTo>
                  <a:lnTo>
                    <a:pt x="2573363" y="55867"/>
                  </a:lnTo>
                  <a:lnTo>
                    <a:pt x="2578646" y="59220"/>
                  </a:lnTo>
                  <a:close/>
                </a:path>
                <a:path extrusionOk="0" h="257175" w="8796020">
                  <a:moveTo>
                    <a:pt x="2599740" y="145199"/>
                  </a:moveTo>
                  <a:lnTo>
                    <a:pt x="2595778" y="137477"/>
                  </a:lnTo>
                  <a:lnTo>
                    <a:pt x="2586139" y="133438"/>
                  </a:lnTo>
                  <a:lnTo>
                    <a:pt x="2586355" y="142328"/>
                  </a:lnTo>
                  <a:lnTo>
                    <a:pt x="2586456" y="151409"/>
                  </a:lnTo>
                  <a:lnTo>
                    <a:pt x="2588183" y="158877"/>
                  </a:lnTo>
                  <a:lnTo>
                    <a:pt x="2593276" y="162928"/>
                  </a:lnTo>
                  <a:lnTo>
                    <a:pt x="2598674" y="154419"/>
                  </a:lnTo>
                  <a:lnTo>
                    <a:pt x="2599740" y="145199"/>
                  </a:lnTo>
                  <a:close/>
                </a:path>
                <a:path extrusionOk="0" h="257175" w="8796020">
                  <a:moveTo>
                    <a:pt x="2703779" y="140690"/>
                  </a:moveTo>
                  <a:lnTo>
                    <a:pt x="2702115" y="140792"/>
                  </a:lnTo>
                  <a:lnTo>
                    <a:pt x="2695968" y="140792"/>
                  </a:lnTo>
                  <a:lnTo>
                    <a:pt x="2671356" y="124345"/>
                  </a:lnTo>
                  <a:lnTo>
                    <a:pt x="2665450" y="124345"/>
                  </a:lnTo>
                  <a:lnTo>
                    <a:pt x="2660929" y="124345"/>
                  </a:lnTo>
                  <a:lnTo>
                    <a:pt x="2656509" y="126758"/>
                  </a:lnTo>
                  <a:lnTo>
                    <a:pt x="2652255" y="133438"/>
                  </a:lnTo>
                  <a:lnTo>
                    <a:pt x="2660764" y="136321"/>
                  </a:lnTo>
                  <a:lnTo>
                    <a:pt x="2670924" y="141274"/>
                  </a:lnTo>
                  <a:lnTo>
                    <a:pt x="2681617" y="145973"/>
                  </a:lnTo>
                  <a:lnTo>
                    <a:pt x="2691752" y="148069"/>
                  </a:lnTo>
                  <a:lnTo>
                    <a:pt x="2696641" y="148069"/>
                  </a:lnTo>
                  <a:lnTo>
                    <a:pt x="2700871" y="146088"/>
                  </a:lnTo>
                  <a:lnTo>
                    <a:pt x="2703779" y="140690"/>
                  </a:lnTo>
                  <a:close/>
                </a:path>
                <a:path extrusionOk="0" h="257175" w="8796020">
                  <a:moveTo>
                    <a:pt x="3017596" y="185953"/>
                  </a:moveTo>
                  <a:lnTo>
                    <a:pt x="3017367" y="185115"/>
                  </a:lnTo>
                  <a:lnTo>
                    <a:pt x="3016275" y="181229"/>
                  </a:lnTo>
                  <a:lnTo>
                    <a:pt x="3011259" y="178435"/>
                  </a:lnTo>
                  <a:lnTo>
                    <a:pt x="3004388" y="177507"/>
                  </a:lnTo>
                  <a:lnTo>
                    <a:pt x="2997377" y="177507"/>
                  </a:lnTo>
                  <a:lnTo>
                    <a:pt x="2990354" y="180124"/>
                  </a:lnTo>
                  <a:lnTo>
                    <a:pt x="2991193" y="185153"/>
                  </a:lnTo>
                  <a:lnTo>
                    <a:pt x="2991358" y="185115"/>
                  </a:lnTo>
                  <a:lnTo>
                    <a:pt x="2996095" y="185915"/>
                  </a:lnTo>
                  <a:lnTo>
                    <a:pt x="3004210" y="187858"/>
                  </a:lnTo>
                  <a:lnTo>
                    <a:pt x="3011411" y="190334"/>
                  </a:lnTo>
                  <a:lnTo>
                    <a:pt x="3013379" y="192659"/>
                  </a:lnTo>
                  <a:lnTo>
                    <a:pt x="3017596" y="185953"/>
                  </a:lnTo>
                  <a:close/>
                </a:path>
                <a:path extrusionOk="0" h="257175" w="8796020">
                  <a:moveTo>
                    <a:pt x="3133280" y="185623"/>
                  </a:moveTo>
                  <a:lnTo>
                    <a:pt x="3131007" y="180505"/>
                  </a:lnTo>
                  <a:lnTo>
                    <a:pt x="3125851" y="177380"/>
                  </a:lnTo>
                  <a:lnTo>
                    <a:pt x="3119463" y="176326"/>
                  </a:lnTo>
                  <a:lnTo>
                    <a:pt x="3113341" y="176326"/>
                  </a:lnTo>
                  <a:lnTo>
                    <a:pt x="3107753" y="179184"/>
                  </a:lnTo>
                  <a:lnTo>
                    <a:pt x="3108960" y="185166"/>
                  </a:lnTo>
                  <a:lnTo>
                    <a:pt x="3113506" y="185508"/>
                  </a:lnTo>
                  <a:lnTo>
                    <a:pt x="3117519" y="186321"/>
                  </a:lnTo>
                  <a:lnTo>
                    <a:pt x="3116440" y="192659"/>
                  </a:lnTo>
                  <a:lnTo>
                    <a:pt x="3131020" y="192659"/>
                  </a:lnTo>
                  <a:lnTo>
                    <a:pt x="3133280" y="185623"/>
                  </a:lnTo>
                  <a:close/>
                </a:path>
                <a:path extrusionOk="0" h="257175" w="8796020">
                  <a:moveTo>
                    <a:pt x="3249053" y="7480"/>
                  </a:moveTo>
                  <a:lnTo>
                    <a:pt x="3240113" y="8636"/>
                  </a:lnTo>
                  <a:lnTo>
                    <a:pt x="3228048" y="6096"/>
                  </a:lnTo>
                  <a:lnTo>
                    <a:pt x="3226892" y="14744"/>
                  </a:lnTo>
                  <a:lnTo>
                    <a:pt x="3231477" y="15316"/>
                  </a:lnTo>
                  <a:lnTo>
                    <a:pt x="3235502" y="15887"/>
                  </a:lnTo>
                  <a:lnTo>
                    <a:pt x="3234398" y="22237"/>
                  </a:lnTo>
                  <a:lnTo>
                    <a:pt x="3228568" y="23952"/>
                  </a:lnTo>
                  <a:lnTo>
                    <a:pt x="3219666" y="22580"/>
                  </a:lnTo>
                  <a:lnTo>
                    <a:pt x="3219437" y="29502"/>
                  </a:lnTo>
                  <a:lnTo>
                    <a:pt x="3222752" y="33058"/>
                  </a:lnTo>
                  <a:lnTo>
                    <a:pt x="3226333" y="34620"/>
                  </a:lnTo>
                  <a:lnTo>
                    <a:pt x="3229800" y="34620"/>
                  </a:lnTo>
                  <a:lnTo>
                    <a:pt x="3236874" y="32461"/>
                  </a:lnTo>
                  <a:lnTo>
                    <a:pt x="3242919" y="26593"/>
                  </a:lnTo>
                  <a:lnTo>
                    <a:pt x="3247225" y="17957"/>
                  </a:lnTo>
                  <a:lnTo>
                    <a:pt x="3249053" y="7480"/>
                  </a:lnTo>
                  <a:close/>
                </a:path>
                <a:path extrusionOk="0" h="257175" w="8796020">
                  <a:moveTo>
                    <a:pt x="3350488" y="85979"/>
                  </a:moveTo>
                  <a:lnTo>
                    <a:pt x="3344888" y="81584"/>
                  </a:lnTo>
                  <a:lnTo>
                    <a:pt x="3342513" y="87934"/>
                  </a:lnTo>
                  <a:lnTo>
                    <a:pt x="3339452" y="93878"/>
                  </a:lnTo>
                  <a:lnTo>
                    <a:pt x="3339122" y="99174"/>
                  </a:lnTo>
                  <a:lnTo>
                    <a:pt x="3344888" y="103581"/>
                  </a:lnTo>
                  <a:lnTo>
                    <a:pt x="3347161" y="97180"/>
                  </a:lnTo>
                  <a:lnTo>
                    <a:pt x="3350145" y="91236"/>
                  </a:lnTo>
                  <a:lnTo>
                    <a:pt x="3350488" y="85979"/>
                  </a:lnTo>
                  <a:close/>
                </a:path>
                <a:path extrusionOk="0" h="257175" w="8796020">
                  <a:moveTo>
                    <a:pt x="3420922" y="83413"/>
                  </a:moveTo>
                  <a:lnTo>
                    <a:pt x="3420351" y="76720"/>
                  </a:lnTo>
                  <a:lnTo>
                    <a:pt x="3417303" y="73367"/>
                  </a:lnTo>
                  <a:lnTo>
                    <a:pt x="3412210" y="73367"/>
                  </a:lnTo>
                  <a:lnTo>
                    <a:pt x="3408121" y="73367"/>
                  </a:lnTo>
                  <a:lnTo>
                    <a:pt x="3402698" y="75526"/>
                  </a:lnTo>
                  <a:lnTo>
                    <a:pt x="3396335" y="81584"/>
                  </a:lnTo>
                  <a:lnTo>
                    <a:pt x="3403333" y="85344"/>
                  </a:lnTo>
                  <a:lnTo>
                    <a:pt x="3408667" y="86753"/>
                  </a:lnTo>
                  <a:lnTo>
                    <a:pt x="3418459" y="86753"/>
                  </a:lnTo>
                  <a:lnTo>
                    <a:pt x="3420922" y="83413"/>
                  </a:lnTo>
                  <a:close/>
                </a:path>
                <a:path extrusionOk="0" h="257175" w="8796020">
                  <a:moveTo>
                    <a:pt x="3492182" y="192659"/>
                  </a:moveTo>
                  <a:lnTo>
                    <a:pt x="3483381" y="193014"/>
                  </a:lnTo>
                  <a:lnTo>
                    <a:pt x="3475494" y="194322"/>
                  </a:lnTo>
                  <a:lnTo>
                    <a:pt x="3470402" y="198488"/>
                  </a:lnTo>
                  <a:lnTo>
                    <a:pt x="3470021" y="207403"/>
                  </a:lnTo>
                  <a:lnTo>
                    <a:pt x="3471024" y="207416"/>
                  </a:lnTo>
                  <a:lnTo>
                    <a:pt x="3478911" y="206336"/>
                  </a:lnTo>
                  <a:lnTo>
                    <a:pt x="3484842" y="203314"/>
                  </a:lnTo>
                  <a:lnTo>
                    <a:pt x="3489160" y="198653"/>
                  </a:lnTo>
                  <a:lnTo>
                    <a:pt x="3492182" y="192659"/>
                  </a:lnTo>
                  <a:close/>
                </a:path>
                <a:path extrusionOk="0" h="257175" w="8796020">
                  <a:moveTo>
                    <a:pt x="3867683" y="29489"/>
                  </a:moveTo>
                  <a:lnTo>
                    <a:pt x="3863543" y="26657"/>
                  </a:lnTo>
                  <a:lnTo>
                    <a:pt x="3856431" y="23799"/>
                  </a:lnTo>
                  <a:lnTo>
                    <a:pt x="3847706" y="21602"/>
                  </a:lnTo>
                  <a:lnTo>
                    <a:pt x="3838702" y="20713"/>
                  </a:lnTo>
                  <a:lnTo>
                    <a:pt x="3831132" y="20713"/>
                  </a:lnTo>
                  <a:lnTo>
                    <a:pt x="3824770" y="22974"/>
                  </a:lnTo>
                  <a:lnTo>
                    <a:pt x="3823652" y="29489"/>
                  </a:lnTo>
                  <a:lnTo>
                    <a:pt x="3826814" y="27965"/>
                  </a:lnTo>
                  <a:lnTo>
                    <a:pt x="3829875" y="27355"/>
                  </a:lnTo>
                  <a:lnTo>
                    <a:pt x="3838537" y="27355"/>
                  </a:lnTo>
                  <a:lnTo>
                    <a:pt x="3843807" y="29679"/>
                  </a:lnTo>
                  <a:lnTo>
                    <a:pt x="3853142" y="34315"/>
                  </a:lnTo>
                  <a:lnTo>
                    <a:pt x="3857218" y="36639"/>
                  </a:lnTo>
                  <a:lnTo>
                    <a:pt x="3863543" y="36639"/>
                  </a:lnTo>
                  <a:lnTo>
                    <a:pt x="3865943" y="34798"/>
                  </a:lnTo>
                  <a:lnTo>
                    <a:pt x="3867683" y="29489"/>
                  </a:lnTo>
                  <a:close/>
                </a:path>
                <a:path extrusionOk="0" h="257175" w="8796020">
                  <a:moveTo>
                    <a:pt x="3948836" y="162928"/>
                  </a:moveTo>
                  <a:lnTo>
                    <a:pt x="3948417" y="154978"/>
                  </a:lnTo>
                  <a:lnTo>
                    <a:pt x="3947452" y="147624"/>
                  </a:lnTo>
                  <a:lnTo>
                    <a:pt x="3944594" y="142227"/>
                  </a:lnTo>
                  <a:lnTo>
                    <a:pt x="3938549" y="140119"/>
                  </a:lnTo>
                  <a:lnTo>
                    <a:pt x="3937254" y="140119"/>
                  </a:lnTo>
                  <a:lnTo>
                    <a:pt x="3935780" y="140296"/>
                  </a:lnTo>
                  <a:lnTo>
                    <a:pt x="3934117" y="140677"/>
                  </a:lnTo>
                  <a:lnTo>
                    <a:pt x="3934117" y="155663"/>
                  </a:lnTo>
                  <a:lnTo>
                    <a:pt x="3941610" y="155663"/>
                  </a:lnTo>
                  <a:lnTo>
                    <a:pt x="3942791" y="161429"/>
                  </a:lnTo>
                  <a:lnTo>
                    <a:pt x="3948836" y="162928"/>
                  </a:lnTo>
                  <a:close/>
                </a:path>
                <a:path extrusionOk="0" h="257175" w="8796020">
                  <a:moveTo>
                    <a:pt x="4361904" y="159969"/>
                  </a:moveTo>
                  <a:lnTo>
                    <a:pt x="4353979" y="155663"/>
                  </a:lnTo>
                  <a:lnTo>
                    <a:pt x="4350537" y="161963"/>
                  </a:lnTo>
                  <a:lnTo>
                    <a:pt x="4346308" y="171627"/>
                  </a:lnTo>
                  <a:lnTo>
                    <a:pt x="4345914" y="180695"/>
                  </a:lnTo>
                  <a:lnTo>
                    <a:pt x="4353979" y="185166"/>
                  </a:lnTo>
                  <a:lnTo>
                    <a:pt x="4357357" y="178727"/>
                  </a:lnTo>
                  <a:lnTo>
                    <a:pt x="4361510" y="168986"/>
                  </a:lnTo>
                  <a:lnTo>
                    <a:pt x="4361904" y="159969"/>
                  </a:lnTo>
                  <a:close/>
                </a:path>
                <a:path extrusionOk="0" h="257175" w="8796020">
                  <a:moveTo>
                    <a:pt x="4434814" y="148056"/>
                  </a:moveTo>
                  <a:lnTo>
                    <a:pt x="4424464" y="141668"/>
                  </a:lnTo>
                  <a:lnTo>
                    <a:pt x="4414977" y="134213"/>
                  </a:lnTo>
                  <a:lnTo>
                    <a:pt x="4404068" y="128041"/>
                  </a:lnTo>
                  <a:lnTo>
                    <a:pt x="4389475" y="125463"/>
                  </a:lnTo>
                  <a:lnTo>
                    <a:pt x="4385462" y="125577"/>
                  </a:lnTo>
                  <a:lnTo>
                    <a:pt x="4383278" y="125818"/>
                  </a:lnTo>
                  <a:lnTo>
                    <a:pt x="4384446" y="139827"/>
                  </a:lnTo>
                  <a:lnTo>
                    <a:pt x="4381639" y="149948"/>
                  </a:lnTo>
                  <a:lnTo>
                    <a:pt x="4377868" y="159194"/>
                  </a:lnTo>
                  <a:lnTo>
                    <a:pt x="4376102" y="170535"/>
                  </a:lnTo>
                  <a:lnTo>
                    <a:pt x="4379125" y="169786"/>
                  </a:lnTo>
                  <a:lnTo>
                    <a:pt x="4381728" y="169468"/>
                  </a:lnTo>
                  <a:lnTo>
                    <a:pt x="4390237" y="169468"/>
                  </a:lnTo>
                  <a:lnTo>
                    <a:pt x="4406011" y="178739"/>
                  </a:lnTo>
                  <a:lnTo>
                    <a:pt x="4414520" y="178739"/>
                  </a:lnTo>
                  <a:lnTo>
                    <a:pt x="4417123" y="178422"/>
                  </a:lnTo>
                  <a:lnTo>
                    <a:pt x="4420146" y="177673"/>
                  </a:lnTo>
                  <a:lnTo>
                    <a:pt x="4420108" y="166674"/>
                  </a:lnTo>
                  <a:lnTo>
                    <a:pt x="4425404" y="160921"/>
                  </a:lnTo>
                  <a:lnTo>
                    <a:pt x="4431741" y="156146"/>
                  </a:lnTo>
                  <a:lnTo>
                    <a:pt x="4434814" y="148056"/>
                  </a:lnTo>
                  <a:close/>
                </a:path>
                <a:path extrusionOk="0" h="257175" w="8796020">
                  <a:moveTo>
                    <a:pt x="4678007" y="7480"/>
                  </a:moveTo>
                  <a:lnTo>
                    <a:pt x="4672774" y="3644"/>
                  </a:lnTo>
                  <a:lnTo>
                    <a:pt x="4668355" y="2197"/>
                  </a:lnTo>
                  <a:lnTo>
                    <a:pt x="4664849" y="2197"/>
                  </a:lnTo>
                  <a:lnTo>
                    <a:pt x="4659414" y="2197"/>
                  </a:lnTo>
                  <a:lnTo>
                    <a:pt x="4656163" y="5676"/>
                  </a:lnTo>
                  <a:lnTo>
                    <a:pt x="4654677" y="12623"/>
                  </a:lnTo>
                  <a:lnTo>
                    <a:pt x="4656455" y="16103"/>
                  </a:lnTo>
                  <a:lnTo>
                    <a:pt x="4664811" y="16103"/>
                  </a:lnTo>
                  <a:lnTo>
                    <a:pt x="4670399" y="13843"/>
                  </a:lnTo>
                  <a:lnTo>
                    <a:pt x="4678007" y="7480"/>
                  </a:lnTo>
                  <a:close/>
                </a:path>
                <a:path extrusionOk="0" h="257175" w="8796020">
                  <a:moveTo>
                    <a:pt x="4795913" y="44475"/>
                  </a:moveTo>
                  <a:lnTo>
                    <a:pt x="4773727" y="44475"/>
                  </a:lnTo>
                  <a:lnTo>
                    <a:pt x="4773041" y="52451"/>
                  </a:lnTo>
                  <a:lnTo>
                    <a:pt x="4776419" y="59728"/>
                  </a:lnTo>
                  <a:lnTo>
                    <a:pt x="4782134" y="65024"/>
                  </a:lnTo>
                  <a:lnTo>
                    <a:pt x="4788484" y="67068"/>
                  </a:lnTo>
                  <a:lnTo>
                    <a:pt x="4792002" y="67068"/>
                  </a:lnTo>
                  <a:lnTo>
                    <a:pt x="4794961" y="64820"/>
                  </a:lnTo>
                  <a:lnTo>
                    <a:pt x="4795913" y="59232"/>
                  </a:lnTo>
                  <a:lnTo>
                    <a:pt x="4787011" y="57492"/>
                  </a:lnTo>
                  <a:lnTo>
                    <a:pt x="4791329" y="50812"/>
                  </a:lnTo>
                  <a:lnTo>
                    <a:pt x="4795913" y="44475"/>
                  </a:lnTo>
                  <a:close/>
                </a:path>
                <a:path extrusionOk="0" h="257175" w="8796020">
                  <a:moveTo>
                    <a:pt x="4876774" y="192659"/>
                  </a:moveTo>
                  <a:lnTo>
                    <a:pt x="4874920" y="192874"/>
                  </a:lnTo>
                  <a:lnTo>
                    <a:pt x="4872926" y="192938"/>
                  </a:lnTo>
                  <a:lnTo>
                    <a:pt x="4863058" y="192836"/>
                  </a:lnTo>
                  <a:lnTo>
                    <a:pt x="4855565" y="192836"/>
                  </a:lnTo>
                  <a:lnTo>
                    <a:pt x="4848847" y="193649"/>
                  </a:lnTo>
                  <a:lnTo>
                    <a:pt x="4847425" y="199923"/>
                  </a:lnTo>
                  <a:lnTo>
                    <a:pt x="4849393" y="199707"/>
                  </a:lnTo>
                  <a:lnTo>
                    <a:pt x="4867872" y="199707"/>
                  </a:lnTo>
                  <a:lnTo>
                    <a:pt x="4875250" y="199059"/>
                  </a:lnTo>
                  <a:lnTo>
                    <a:pt x="4876774" y="192659"/>
                  </a:lnTo>
                  <a:close/>
                </a:path>
                <a:path extrusionOk="0" h="257175" w="8796020">
                  <a:moveTo>
                    <a:pt x="4896104" y="101841"/>
                  </a:moveTo>
                  <a:lnTo>
                    <a:pt x="4891760" y="88836"/>
                  </a:lnTo>
                  <a:lnTo>
                    <a:pt x="4888890" y="88480"/>
                  </a:lnTo>
                  <a:lnTo>
                    <a:pt x="4886210" y="88303"/>
                  </a:lnTo>
                  <a:lnTo>
                    <a:pt x="4883721" y="88303"/>
                  </a:lnTo>
                  <a:lnTo>
                    <a:pt x="4875390" y="89166"/>
                  </a:lnTo>
                  <a:lnTo>
                    <a:pt x="4868926" y="91884"/>
                  </a:lnTo>
                  <a:lnTo>
                    <a:pt x="4864455" y="96621"/>
                  </a:lnTo>
                  <a:lnTo>
                    <a:pt x="4862080" y="103581"/>
                  </a:lnTo>
                  <a:lnTo>
                    <a:pt x="4863122" y="103466"/>
                  </a:lnTo>
                  <a:lnTo>
                    <a:pt x="4867821" y="103428"/>
                  </a:lnTo>
                  <a:lnTo>
                    <a:pt x="4878489" y="104216"/>
                  </a:lnTo>
                  <a:lnTo>
                    <a:pt x="4889665" y="104216"/>
                  </a:lnTo>
                  <a:lnTo>
                    <a:pt x="4896104" y="101841"/>
                  </a:lnTo>
                  <a:close/>
                </a:path>
                <a:path extrusionOk="0" h="257175" w="8796020">
                  <a:moveTo>
                    <a:pt x="5083099" y="36969"/>
                  </a:moveTo>
                  <a:lnTo>
                    <a:pt x="5068417" y="36969"/>
                  </a:lnTo>
                  <a:lnTo>
                    <a:pt x="5068417" y="51854"/>
                  </a:lnTo>
                  <a:lnTo>
                    <a:pt x="5083099" y="51854"/>
                  </a:lnTo>
                  <a:lnTo>
                    <a:pt x="5083099" y="36969"/>
                  </a:lnTo>
                  <a:close/>
                </a:path>
                <a:path extrusionOk="0" h="257175" w="8796020">
                  <a:moveTo>
                    <a:pt x="5185067" y="23660"/>
                  </a:moveTo>
                  <a:lnTo>
                    <a:pt x="5183403" y="13703"/>
                  </a:lnTo>
                  <a:lnTo>
                    <a:pt x="5171440" y="7480"/>
                  </a:lnTo>
                  <a:lnTo>
                    <a:pt x="5170792" y="15938"/>
                  </a:lnTo>
                  <a:lnTo>
                    <a:pt x="5166779" y="21043"/>
                  </a:lnTo>
                  <a:lnTo>
                    <a:pt x="5161419" y="24879"/>
                  </a:lnTo>
                  <a:lnTo>
                    <a:pt x="5156720" y="29502"/>
                  </a:lnTo>
                  <a:lnTo>
                    <a:pt x="5160772" y="34836"/>
                  </a:lnTo>
                  <a:lnTo>
                    <a:pt x="5165280" y="36957"/>
                  </a:lnTo>
                  <a:lnTo>
                    <a:pt x="5169522" y="36957"/>
                  </a:lnTo>
                  <a:lnTo>
                    <a:pt x="5179441" y="32893"/>
                  </a:lnTo>
                  <a:lnTo>
                    <a:pt x="5185067" y="23660"/>
                  </a:lnTo>
                  <a:close/>
                </a:path>
                <a:path extrusionOk="0" h="257175" w="8796020">
                  <a:moveTo>
                    <a:pt x="5215687" y="125818"/>
                  </a:moveTo>
                  <a:lnTo>
                    <a:pt x="5209184" y="120154"/>
                  </a:lnTo>
                  <a:lnTo>
                    <a:pt x="5204701" y="118097"/>
                  </a:lnTo>
                  <a:lnTo>
                    <a:pt x="5201831" y="118097"/>
                  </a:lnTo>
                  <a:lnTo>
                    <a:pt x="5198034" y="118097"/>
                  </a:lnTo>
                  <a:lnTo>
                    <a:pt x="5197081" y="121716"/>
                  </a:lnTo>
                  <a:lnTo>
                    <a:pt x="5199088" y="128955"/>
                  </a:lnTo>
                  <a:lnTo>
                    <a:pt x="5202034" y="132575"/>
                  </a:lnTo>
                  <a:lnTo>
                    <a:pt x="5208829" y="132575"/>
                  </a:lnTo>
                  <a:lnTo>
                    <a:pt x="5212169" y="130759"/>
                  </a:lnTo>
                  <a:lnTo>
                    <a:pt x="5215687" y="125818"/>
                  </a:lnTo>
                  <a:close/>
                </a:path>
                <a:path extrusionOk="0" h="257175" w="8796020">
                  <a:moveTo>
                    <a:pt x="5215699" y="192659"/>
                  </a:moveTo>
                  <a:lnTo>
                    <a:pt x="5193538" y="192659"/>
                  </a:lnTo>
                  <a:lnTo>
                    <a:pt x="5193538" y="207403"/>
                  </a:lnTo>
                  <a:lnTo>
                    <a:pt x="5215699" y="207403"/>
                  </a:lnTo>
                  <a:lnTo>
                    <a:pt x="5215699" y="192659"/>
                  </a:lnTo>
                  <a:close/>
                </a:path>
                <a:path extrusionOk="0" h="257175" w="8796020">
                  <a:moveTo>
                    <a:pt x="5407380" y="192659"/>
                  </a:moveTo>
                  <a:lnTo>
                    <a:pt x="5392432" y="192659"/>
                  </a:lnTo>
                  <a:lnTo>
                    <a:pt x="5392432" y="199923"/>
                  </a:lnTo>
                  <a:lnTo>
                    <a:pt x="5386629" y="201295"/>
                  </a:lnTo>
                  <a:lnTo>
                    <a:pt x="5385193" y="207403"/>
                  </a:lnTo>
                  <a:lnTo>
                    <a:pt x="5394007" y="206971"/>
                  </a:lnTo>
                  <a:lnTo>
                    <a:pt x="5401894" y="205613"/>
                  </a:lnTo>
                  <a:lnTo>
                    <a:pt x="5406974" y="201460"/>
                  </a:lnTo>
                  <a:lnTo>
                    <a:pt x="5407380" y="192659"/>
                  </a:lnTo>
                  <a:close/>
                </a:path>
                <a:path extrusionOk="0" h="257175" w="8796020">
                  <a:moveTo>
                    <a:pt x="5536679" y="64833"/>
                  </a:moveTo>
                  <a:lnTo>
                    <a:pt x="5532488" y="51854"/>
                  </a:lnTo>
                  <a:lnTo>
                    <a:pt x="5522747" y="53200"/>
                  </a:lnTo>
                  <a:lnTo>
                    <a:pt x="5514365" y="55905"/>
                  </a:lnTo>
                  <a:lnTo>
                    <a:pt x="5507660" y="60261"/>
                  </a:lnTo>
                  <a:lnTo>
                    <a:pt x="5502897" y="66598"/>
                  </a:lnTo>
                  <a:lnTo>
                    <a:pt x="5504027" y="66471"/>
                  </a:lnTo>
                  <a:lnTo>
                    <a:pt x="5508930" y="66421"/>
                  </a:lnTo>
                  <a:lnTo>
                    <a:pt x="5519394" y="67170"/>
                  </a:lnTo>
                  <a:lnTo>
                    <a:pt x="5530405" y="67170"/>
                  </a:lnTo>
                  <a:lnTo>
                    <a:pt x="5536679" y="64833"/>
                  </a:lnTo>
                  <a:close/>
                </a:path>
                <a:path extrusionOk="0" h="257175" w="8796020">
                  <a:moveTo>
                    <a:pt x="5716651" y="14744"/>
                  </a:moveTo>
                  <a:lnTo>
                    <a:pt x="5714225" y="15074"/>
                  </a:lnTo>
                  <a:lnTo>
                    <a:pt x="5695747" y="15100"/>
                  </a:lnTo>
                  <a:lnTo>
                    <a:pt x="5688546" y="15697"/>
                  </a:lnTo>
                  <a:lnTo>
                    <a:pt x="5687034" y="22237"/>
                  </a:lnTo>
                  <a:lnTo>
                    <a:pt x="5691276" y="26365"/>
                  </a:lnTo>
                  <a:lnTo>
                    <a:pt x="5697004" y="28778"/>
                  </a:lnTo>
                  <a:lnTo>
                    <a:pt x="5709272" y="28778"/>
                  </a:lnTo>
                  <a:lnTo>
                    <a:pt x="5715508" y="24625"/>
                  </a:lnTo>
                  <a:lnTo>
                    <a:pt x="5716651" y="14744"/>
                  </a:lnTo>
                  <a:close/>
                </a:path>
                <a:path extrusionOk="0" h="257175" w="8796020">
                  <a:moveTo>
                    <a:pt x="5797550" y="118681"/>
                  </a:moveTo>
                  <a:lnTo>
                    <a:pt x="5795061" y="119976"/>
                  </a:lnTo>
                  <a:lnTo>
                    <a:pt x="5792673" y="120510"/>
                  </a:lnTo>
                  <a:lnTo>
                    <a:pt x="5785497" y="120510"/>
                  </a:lnTo>
                  <a:lnTo>
                    <a:pt x="5781103" y="118046"/>
                  </a:lnTo>
                  <a:lnTo>
                    <a:pt x="5773356" y="113144"/>
                  </a:lnTo>
                  <a:lnTo>
                    <a:pt x="5770003" y="110693"/>
                  </a:lnTo>
                  <a:lnTo>
                    <a:pt x="5767159" y="110693"/>
                  </a:lnTo>
                  <a:lnTo>
                    <a:pt x="5764568" y="110693"/>
                  </a:lnTo>
                  <a:lnTo>
                    <a:pt x="5762409" y="112737"/>
                  </a:lnTo>
                  <a:lnTo>
                    <a:pt x="5760682" y="118681"/>
                  </a:lnTo>
                  <a:lnTo>
                    <a:pt x="5767857" y="121920"/>
                  </a:lnTo>
                  <a:lnTo>
                    <a:pt x="5774995" y="126060"/>
                  </a:lnTo>
                  <a:lnTo>
                    <a:pt x="5781751" y="129641"/>
                  </a:lnTo>
                  <a:lnTo>
                    <a:pt x="5787847" y="131152"/>
                  </a:lnTo>
                  <a:lnTo>
                    <a:pt x="5792190" y="131152"/>
                  </a:lnTo>
                  <a:lnTo>
                    <a:pt x="5795645" y="128003"/>
                  </a:lnTo>
                  <a:lnTo>
                    <a:pt x="5797550" y="118681"/>
                  </a:lnTo>
                  <a:close/>
                </a:path>
                <a:path extrusionOk="0" h="257175" w="8796020">
                  <a:moveTo>
                    <a:pt x="5944870" y="103581"/>
                  </a:moveTo>
                  <a:lnTo>
                    <a:pt x="5939002" y="102539"/>
                  </a:lnTo>
                  <a:lnTo>
                    <a:pt x="5934341" y="102108"/>
                  </a:lnTo>
                  <a:lnTo>
                    <a:pt x="5930722" y="102108"/>
                  </a:lnTo>
                  <a:lnTo>
                    <a:pt x="5921997" y="102108"/>
                  </a:lnTo>
                  <a:lnTo>
                    <a:pt x="5919228" y="104609"/>
                  </a:lnTo>
                  <a:lnTo>
                    <a:pt x="5920625" y="109601"/>
                  </a:lnTo>
                  <a:lnTo>
                    <a:pt x="5924791" y="112102"/>
                  </a:lnTo>
                  <a:lnTo>
                    <a:pt x="5934735" y="112102"/>
                  </a:lnTo>
                  <a:lnTo>
                    <a:pt x="5940374" y="109931"/>
                  </a:lnTo>
                  <a:lnTo>
                    <a:pt x="5944870" y="103581"/>
                  </a:lnTo>
                  <a:close/>
                </a:path>
                <a:path extrusionOk="0" h="257175" w="8796020">
                  <a:moveTo>
                    <a:pt x="6055334" y="229755"/>
                  </a:moveTo>
                  <a:lnTo>
                    <a:pt x="6052375" y="228269"/>
                  </a:lnTo>
                  <a:lnTo>
                    <a:pt x="6041504" y="220980"/>
                  </a:lnTo>
                  <a:lnTo>
                    <a:pt x="6033846" y="220980"/>
                  </a:lnTo>
                  <a:lnTo>
                    <a:pt x="6029642" y="220980"/>
                  </a:lnTo>
                  <a:lnTo>
                    <a:pt x="6026404" y="223177"/>
                  </a:lnTo>
                  <a:lnTo>
                    <a:pt x="6025985" y="229755"/>
                  </a:lnTo>
                  <a:lnTo>
                    <a:pt x="6028944" y="231101"/>
                  </a:lnTo>
                  <a:lnTo>
                    <a:pt x="6039891" y="238340"/>
                  </a:lnTo>
                  <a:lnTo>
                    <a:pt x="6051740" y="238340"/>
                  </a:lnTo>
                  <a:lnTo>
                    <a:pt x="6054941" y="236181"/>
                  </a:lnTo>
                  <a:lnTo>
                    <a:pt x="6055334" y="229755"/>
                  </a:lnTo>
                  <a:close/>
                </a:path>
                <a:path extrusionOk="0" h="257175" w="8796020">
                  <a:moveTo>
                    <a:pt x="6254394" y="91186"/>
                  </a:moveTo>
                  <a:lnTo>
                    <a:pt x="6251473" y="87858"/>
                  </a:lnTo>
                  <a:lnTo>
                    <a:pt x="6245491" y="87858"/>
                  </a:lnTo>
                  <a:lnTo>
                    <a:pt x="6240602" y="87858"/>
                  </a:lnTo>
                  <a:lnTo>
                    <a:pt x="6233680" y="90081"/>
                  </a:lnTo>
                  <a:lnTo>
                    <a:pt x="6224841" y="96316"/>
                  </a:lnTo>
                  <a:lnTo>
                    <a:pt x="6232283" y="99834"/>
                  </a:lnTo>
                  <a:lnTo>
                    <a:pt x="6238252" y="101168"/>
                  </a:lnTo>
                  <a:lnTo>
                    <a:pt x="6249987" y="101168"/>
                  </a:lnTo>
                  <a:lnTo>
                    <a:pt x="6253658" y="97840"/>
                  </a:lnTo>
                  <a:lnTo>
                    <a:pt x="6254394" y="91186"/>
                  </a:lnTo>
                  <a:close/>
                </a:path>
                <a:path extrusionOk="0" h="257175" w="8796020">
                  <a:moveTo>
                    <a:pt x="6298463" y="59232"/>
                  </a:moveTo>
                  <a:lnTo>
                    <a:pt x="6295809" y="58115"/>
                  </a:lnTo>
                  <a:lnTo>
                    <a:pt x="6293548" y="57619"/>
                  </a:lnTo>
                  <a:lnTo>
                    <a:pt x="6291631" y="57619"/>
                  </a:lnTo>
                  <a:lnTo>
                    <a:pt x="6283820" y="57619"/>
                  </a:lnTo>
                  <a:lnTo>
                    <a:pt x="6281725" y="65836"/>
                  </a:lnTo>
                  <a:lnTo>
                    <a:pt x="6283553" y="82257"/>
                  </a:lnTo>
                  <a:lnTo>
                    <a:pt x="6287465" y="90474"/>
                  </a:lnTo>
                  <a:lnTo>
                    <a:pt x="6294005" y="90474"/>
                  </a:lnTo>
                  <a:lnTo>
                    <a:pt x="6296418" y="87972"/>
                  </a:lnTo>
                  <a:lnTo>
                    <a:pt x="6298463" y="81584"/>
                  </a:lnTo>
                  <a:lnTo>
                    <a:pt x="6293459" y="78524"/>
                  </a:lnTo>
                  <a:lnTo>
                    <a:pt x="6294374" y="73990"/>
                  </a:lnTo>
                  <a:lnTo>
                    <a:pt x="6297333" y="67665"/>
                  </a:lnTo>
                  <a:lnTo>
                    <a:pt x="6298463" y="59232"/>
                  </a:lnTo>
                  <a:close/>
                </a:path>
                <a:path extrusionOk="0" h="257175" w="8796020">
                  <a:moveTo>
                    <a:pt x="6342812" y="22237"/>
                  </a:moveTo>
                  <a:lnTo>
                    <a:pt x="6328778" y="17703"/>
                  </a:lnTo>
                  <a:lnTo>
                    <a:pt x="6315824" y="12192"/>
                  </a:lnTo>
                  <a:lnTo>
                    <a:pt x="6303492" y="6134"/>
                  </a:lnTo>
                  <a:lnTo>
                    <a:pt x="6291300" y="0"/>
                  </a:lnTo>
                  <a:lnTo>
                    <a:pt x="6291300" y="10134"/>
                  </a:lnTo>
                  <a:lnTo>
                    <a:pt x="6287808" y="16243"/>
                  </a:lnTo>
                  <a:lnTo>
                    <a:pt x="6283807" y="22237"/>
                  </a:lnTo>
                  <a:lnTo>
                    <a:pt x="6285357" y="21882"/>
                  </a:lnTo>
                  <a:lnTo>
                    <a:pt x="6286944" y="21729"/>
                  </a:lnTo>
                  <a:lnTo>
                    <a:pt x="6294907" y="21729"/>
                  </a:lnTo>
                  <a:lnTo>
                    <a:pt x="6321958" y="31115"/>
                  </a:lnTo>
                  <a:lnTo>
                    <a:pt x="6333744" y="31115"/>
                  </a:lnTo>
                  <a:lnTo>
                    <a:pt x="6338887" y="28879"/>
                  </a:lnTo>
                  <a:lnTo>
                    <a:pt x="6342812" y="22237"/>
                  </a:lnTo>
                  <a:close/>
                </a:path>
                <a:path extrusionOk="0" h="257175" w="8796020">
                  <a:moveTo>
                    <a:pt x="6349974" y="81572"/>
                  </a:moveTo>
                  <a:lnTo>
                    <a:pt x="6342786" y="80403"/>
                  </a:lnTo>
                  <a:lnTo>
                    <a:pt x="6337071" y="79921"/>
                  </a:lnTo>
                  <a:lnTo>
                    <a:pt x="6332626" y="79921"/>
                  </a:lnTo>
                  <a:lnTo>
                    <a:pt x="6322504" y="79921"/>
                  </a:lnTo>
                  <a:lnTo>
                    <a:pt x="6318936" y="82410"/>
                  </a:lnTo>
                  <a:lnTo>
                    <a:pt x="6319952" y="87401"/>
                  </a:lnTo>
                  <a:lnTo>
                    <a:pt x="6324536" y="89890"/>
                  </a:lnTo>
                  <a:lnTo>
                    <a:pt x="6336424" y="89890"/>
                  </a:lnTo>
                  <a:lnTo>
                    <a:pt x="6343497" y="87769"/>
                  </a:lnTo>
                  <a:lnTo>
                    <a:pt x="6349974" y="81572"/>
                  </a:lnTo>
                  <a:close/>
                </a:path>
                <a:path extrusionOk="0" h="257175" w="8796020">
                  <a:moveTo>
                    <a:pt x="6452222" y="70993"/>
                  </a:moveTo>
                  <a:lnTo>
                    <a:pt x="6449631" y="63881"/>
                  </a:lnTo>
                  <a:lnTo>
                    <a:pt x="6438532" y="59232"/>
                  </a:lnTo>
                  <a:lnTo>
                    <a:pt x="6436423" y="75057"/>
                  </a:lnTo>
                  <a:lnTo>
                    <a:pt x="6439979" y="80352"/>
                  </a:lnTo>
                  <a:lnTo>
                    <a:pt x="6444005" y="80352"/>
                  </a:lnTo>
                  <a:lnTo>
                    <a:pt x="6449339" y="77495"/>
                  </a:lnTo>
                  <a:lnTo>
                    <a:pt x="6452222" y="70993"/>
                  </a:lnTo>
                  <a:close/>
                </a:path>
                <a:path extrusionOk="0" h="257175" w="8796020">
                  <a:moveTo>
                    <a:pt x="6460452" y="222161"/>
                  </a:moveTo>
                  <a:lnTo>
                    <a:pt x="6454864" y="205752"/>
                  </a:lnTo>
                  <a:lnTo>
                    <a:pt x="6456591" y="190512"/>
                  </a:lnTo>
                  <a:lnTo>
                    <a:pt x="6456591" y="178193"/>
                  </a:lnTo>
                  <a:lnTo>
                    <a:pt x="6445796" y="170535"/>
                  </a:lnTo>
                  <a:lnTo>
                    <a:pt x="6445821" y="203695"/>
                  </a:lnTo>
                  <a:lnTo>
                    <a:pt x="6449530" y="216522"/>
                  </a:lnTo>
                  <a:lnTo>
                    <a:pt x="6460452" y="222161"/>
                  </a:lnTo>
                  <a:close/>
                </a:path>
                <a:path extrusionOk="0" h="257175" w="8796020">
                  <a:moveTo>
                    <a:pt x="6468808" y="153949"/>
                  </a:moveTo>
                  <a:lnTo>
                    <a:pt x="6467500" y="148348"/>
                  </a:lnTo>
                  <a:lnTo>
                    <a:pt x="6460464" y="140690"/>
                  </a:lnTo>
                  <a:lnTo>
                    <a:pt x="6455219" y="148628"/>
                  </a:lnTo>
                  <a:lnTo>
                    <a:pt x="6454762" y="154203"/>
                  </a:lnTo>
                  <a:lnTo>
                    <a:pt x="6457493" y="157480"/>
                  </a:lnTo>
                  <a:lnTo>
                    <a:pt x="6461798" y="158559"/>
                  </a:lnTo>
                  <a:lnTo>
                    <a:pt x="6466268" y="157391"/>
                  </a:lnTo>
                  <a:lnTo>
                    <a:pt x="6468808" y="153949"/>
                  </a:lnTo>
                  <a:close/>
                </a:path>
                <a:path extrusionOk="0" h="257175" w="8796020">
                  <a:moveTo>
                    <a:pt x="6755092" y="133438"/>
                  </a:moveTo>
                  <a:lnTo>
                    <a:pt x="6751447" y="133235"/>
                  </a:lnTo>
                  <a:lnTo>
                    <a:pt x="6749720" y="133235"/>
                  </a:lnTo>
                  <a:lnTo>
                    <a:pt x="6739191" y="134175"/>
                  </a:lnTo>
                  <a:lnTo>
                    <a:pt x="6730428" y="136969"/>
                  </a:lnTo>
                  <a:lnTo>
                    <a:pt x="6723456" y="141605"/>
                  </a:lnTo>
                  <a:lnTo>
                    <a:pt x="6718287" y="148056"/>
                  </a:lnTo>
                  <a:lnTo>
                    <a:pt x="6722719" y="152654"/>
                  </a:lnTo>
                  <a:lnTo>
                    <a:pt x="6727304" y="154546"/>
                  </a:lnTo>
                  <a:lnTo>
                    <a:pt x="6731711" y="154546"/>
                  </a:lnTo>
                  <a:lnTo>
                    <a:pt x="6739242" y="152730"/>
                  </a:lnTo>
                  <a:lnTo>
                    <a:pt x="6745935" y="147942"/>
                  </a:lnTo>
                  <a:lnTo>
                    <a:pt x="6751358" y="141173"/>
                  </a:lnTo>
                  <a:lnTo>
                    <a:pt x="6755092" y="133438"/>
                  </a:lnTo>
                  <a:close/>
                </a:path>
                <a:path extrusionOk="0" h="257175" w="8796020">
                  <a:moveTo>
                    <a:pt x="7138340" y="22225"/>
                  </a:moveTo>
                  <a:lnTo>
                    <a:pt x="7131799" y="16535"/>
                  </a:lnTo>
                  <a:lnTo>
                    <a:pt x="7127278" y="14465"/>
                  </a:lnTo>
                  <a:lnTo>
                    <a:pt x="7124395" y="14465"/>
                  </a:lnTo>
                  <a:lnTo>
                    <a:pt x="7120598" y="14465"/>
                  </a:lnTo>
                  <a:lnTo>
                    <a:pt x="7119645" y="18059"/>
                  </a:lnTo>
                  <a:lnTo>
                    <a:pt x="7121639" y="25247"/>
                  </a:lnTo>
                  <a:lnTo>
                    <a:pt x="7124586" y="28854"/>
                  </a:lnTo>
                  <a:lnTo>
                    <a:pt x="7131431" y="28854"/>
                  </a:lnTo>
                  <a:lnTo>
                    <a:pt x="7134784" y="27063"/>
                  </a:lnTo>
                  <a:lnTo>
                    <a:pt x="7138340" y="22225"/>
                  </a:lnTo>
                  <a:close/>
                </a:path>
                <a:path extrusionOk="0" h="257175" w="8796020">
                  <a:moveTo>
                    <a:pt x="7992656" y="96329"/>
                  </a:moveTo>
                  <a:lnTo>
                    <a:pt x="7991386" y="96494"/>
                  </a:lnTo>
                  <a:lnTo>
                    <a:pt x="7986217" y="96558"/>
                  </a:lnTo>
                  <a:lnTo>
                    <a:pt x="7976082" y="95859"/>
                  </a:lnTo>
                  <a:lnTo>
                    <a:pt x="7973720" y="95859"/>
                  </a:lnTo>
                  <a:lnTo>
                    <a:pt x="7965199" y="95859"/>
                  </a:lnTo>
                  <a:lnTo>
                    <a:pt x="7958976" y="98171"/>
                  </a:lnTo>
                  <a:lnTo>
                    <a:pt x="7963319" y="111086"/>
                  </a:lnTo>
                  <a:lnTo>
                    <a:pt x="7966126" y="111429"/>
                  </a:lnTo>
                  <a:lnTo>
                    <a:pt x="7968767" y="111607"/>
                  </a:lnTo>
                  <a:lnTo>
                    <a:pt x="7971231" y="111607"/>
                  </a:lnTo>
                  <a:lnTo>
                    <a:pt x="7979511" y="110744"/>
                  </a:lnTo>
                  <a:lnTo>
                    <a:pt x="7985976" y="108026"/>
                  </a:lnTo>
                  <a:lnTo>
                    <a:pt x="7990421" y="103289"/>
                  </a:lnTo>
                  <a:lnTo>
                    <a:pt x="7992656" y="96329"/>
                  </a:lnTo>
                  <a:close/>
                </a:path>
                <a:path extrusionOk="0" h="257175" w="8796020">
                  <a:moveTo>
                    <a:pt x="8015427" y="33972"/>
                  </a:moveTo>
                  <a:lnTo>
                    <a:pt x="8007350" y="29502"/>
                  </a:lnTo>
                  <a:lnTo>
                    <a:pt x="8003908" y="35991"/>
                  </a:lnTo>
                  <a:lnTo>
                    <a:pt x="7999692" y="45745"/>
                  </a:lnTo>
                  <a:lnTo>
                    <a:pt x="7999311" y="54800"/>
                  </a:lnTo>
                  <a:lnTo>
                    <a:pt x="8007350" y="59232"/>
                  </a:lnTo>
                  <a:lnTo>
                    <a:pt x="8010893" y="52793"/>
                  </a:lnTo>
                  <a:lnTo>
                    <a:pt x="8015097" y="43065"/>
                  </a:lnTo>
                  <a:lnTo>
                    <a:pt x="8015427" y="33972"/>
                  </a:lnTo>
                  <a:close/>
                </a:path>
                <a:path extrusionOk="0" h="257175" w="8796020">
                  <a:moveTo>
                    <a:pt x="8096567" y="193154"/>
                  </a:moveTo>
                  <a:lnTo>
                    <a:pt x="8088439" y="185166"/>
                  </a:lnTo>
                  <a:lnTo>
                    <a:pt x="8081772" y="191935"/>
                  </a:lnTo>
                  <a:lnTo>
                    <a:pt x="8071117" y="199097"/>
                  </a:lnTo>
                  <a:lnTo>
                    <a:pt x="8065465" y="206667"/>
                  </a:lnTo>
                  <a:lnTo>
                    <a:pt x="8073809" y="214668"/>
                  </a:lnTo>
                  <a:lnTo>
                    <a:pt x="8078165" y="205778"/>
                  </a:lnTo>
                  <a:lnTo>
                    <a:pt x="8089443" y="199313"/>
                  </a:lnTo>
                  <a:lnTo>
                    <a:pt x="8096567" y="193154"/>
                  </a:lnTo>
                  <a:close/>
                </a:path>
                <a:path extrusionOk="0" h="257175" w="8796020">
                  <a:moveTo>
                    <a:pt x="8266125" y="116878"/>
                  </a:moveTo>
                  <a:lnTo>
                    <a:pt x="8265122" y="111086"/>
                  </a:lnTo>
                  <a:lnTo>
                    <a:pt x="8260778" y="107289"/>
                  </a:lnTo>
                  <a:lnTo>
                    <a:pt x="8257743" y="106172"/>
                  </a:lnTo>
                  <a:lnTo>
                    <a:pt x="8253489" y="106184"/>
                  </a:lnTo>
                  <a:lnTo>
                    <a:pt x="8247494" y="108483"/>
                  </a:lnTo>
                  <a:lnTo>
                    <a:pt x="8243227" y="108483"/>
                  </a:lnTo>
                  <a:lnTo>
                    <a:pt x="8240192" y="107365"/>
                  </a:lnTo>
                  <a:lnTo>
                    <a:pt x="8235848" y="103581"/>
                  </a:lnTo>
                  <a:lnTo>
                    <a:pt x="8233854" y="111023"/>
                  </a:lnTo>
                  <a:lnTo>
                    <a:pt x="8236598" y="116179"/>
                  </a:lnTo>
                  <a:lnTo>
                    <a:pt x="8242490" y="119176"/>
                  </a:lnTo>
                  <a:lnTo>
                    <a:pt x="8249894" y="120142"/>
                  </a:lnTo>
                  <a:lnTo>
                    <a:pt x="8258086" y="120142"/>
                  </a:lnTo>
                  <a:lnTo>
                    <a:pt x="8266125" y="116878"/>
                  </a:lnTo>
                  <a:close/>
                </a:path>
                <a:path extrusionOk="0" h="257175" w="8796020">
                  <a:moveTo>
                    <a:pt x="8383117" y="88836"/>
                  </a:moveTo>
                  <a:lnTo>
                    <a:pt x="8381784" y="87515"/>
                  </a:lnTo>
                  <a:lnTo>
                    <a:pt x="8380108" y="86982"/>
                  </a:lnTo>
                  <a:lnTo>
                    <a:pt x="8378253" y="86982"/>
                  </a:lnTo>
                  <a:lnTo>
                    <a:pt x="8371243" y="86982"/>
                  </a:lnTo>
                  <a:lnTo>
                    <a:pt x="8361896" y="94691"/>
                  </a:lnTo>
                  <a:lnTo>
                    <a:pt x="8360931" y="96329"/>
                  </a:lnTo>
                  <a:lnTo>
                    <a:pt x="8358975" y="100050"/>
                  </a:lnTo>
                  <a:lnTo>
                    <a:pt x="8360359" y="101473"/>
                  </a:lnTo>
                  <a:lnTo>
                    <a:pt x="8363242" y="101473"/>
                  </a:lnTo>
                  <a:lnTo>
                    <a:pt x="8369897" y="100025"/>
                  </a:lnTo>
                  <a:lnTo>
                    <a:pt x="8377263" y="96570"/>
                  </a:lnTo>
                  <a:lnTo>
                    <a:pt x="8382584" y="92405"/>
                  </a:lnTo>
                  <a:lnTo>
                    <a:pt x="8383117" y="88836"/>
                  </a:lnTo>
                  <a:close/>
                </a:path>
                <a:path extrusionOk="0" h="257175" w="8796020">
                  <a:moveTo>
                    <a:pt x="8604999" y="186740"/>
                  </a:moveTo>
                  <a:lnTo>
                    <a:pt x="8602929" y="181876"/>
                  </a:lnTo>
                  <a:lnTo>
                    <a:pt x="8599157" y="178168"/>
                  </a:lnTo>
                  <a:lnTo>
                    <a:pt x="8593569" y="172669"/>
                  </a:lnTo>
                  <a:lnTo>
                    <a:pt x="8584273" y="169735"/>
                  </a:lnTo>
                  <a:lnTo>
                    <a:pt x="8575434" y="169735"/>
                  </a:lnTo>
                  <a:lnTo>
                    <a:pt x="8567179" y="170662"/>
                  </a:lnTo>
                  <a:lnTo>
                    <a:pt x="8560067" y="173494"/>
                  </a:lnTo>
                  <a:lnTo>
                    <a:pt x="8554910" y="178308"/>
                  </a:lnTo>
                  <a:lnTo>
                    <a:pt x="8552561" y="185166"/>
                  </a:lnTo>
                  <a:lnTo>
                    <a:pt x="8558225" y="189179"/>
                  </a:lnTo>
                  <a:lnTo>
                    <a:pt x="8565553" y="191516"/>
                  </a:lnTo>
                  <a:lnTo>
                    <a:pt x="8574113" y="192595"/>
                  </a:lnTo>
                  <a:lnTo>
                    <a:pt x="8583511" y="192862"/>
                  </a:lnTo>
                  <a:lnTo>
                    <a:pt x="8599157" y="192659"/>
                  </a:lnTo>
                  <a:lnTo>
                    <a:pt x="8604072" y="192659"/>
                  </a:lnTo>
                  <a:lnTo>
                    <a:pt x="8604999" y="186740"/>
                  </a:lnTo>
                  <a:close/>
                </a:path>
                <a:path extrusionOk="0" h="257175" w="8796020">
                  <a:moveTo>
                    <a:pt x="8795753" y="118681"/>
                  </a:moveTo>
                  <a:lnTo>
                    <a:pt x="8780793" y="118681"/>
                  </a:lnTo>
                  <a:lnTo>
                    <a:pt x="8780793" y="133438"/>
                  </a:lnTo>
                  <a:lnTo>
                    <a:pt x="8795753" y="133438"/>
                  </a:lnTo>
                  <a:lnTo>
                    <a:pt x="8795753" y="1186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51" name="Google Shape;4751;gefe2f4b35a_0_17"/>
            <p:cNvSpPr/>
            <p:nvPr/>
          </p:nvSpPr>
          <p:spPr>
            <a:xfrm>
              <a:off x="2806" y="6802665"/>
              <a:ext cx="9404350" cy="238125"/>
            </a:xfrm>
            <a:custGeom>
              <a:rect b="b" l="l" r="r" t="t"/>
              <a:pathLst>
                <a:path extrusionOk="0" h="238125" w="9404350">
                  <a:moveTo>
                    <a:pt x="27114" y="200863"/>
                  </a:moveTo>
                  <a:lnTo>
                    <a:pt x="25819" y="200685"/>
                  </a:lnTo>
                  <a:lnTo>
                    <a:pt x="24536" y="200609"/>
                  </a:lnTo>
                  <a:lnTo>
                    <a:pt x="23279" y="200609"/>
                  </a:lnTo>
                  <a:lnTo>
                    <a:pt x="8851" y="204419"/>
                  </a:lnTo>
                  <a:lnTo>
                    <a:pt x="0" y="213245"/>
                  </a:lnTo>
                  <a:lnTo>
                    <a:pt x="76" y="223202"/>
                  </a:lnTo>
                  <a:lnTo>
                    <a:pt x="12420" y="230365"/>
                  </a:lnTo>
                  <a:lnTo>
                    <a:pt x="12344" y="219278"/>
                  </a:lnTo>
                  <a:lnTo>
                    <a:pt x="17576" y="213537"/>
                  </a:lnTo>
                  <a:lnTo>
                    <a:pt x="23914" y="208851"/>
                  </a:lnTo>
                  <a:lnTo>
                    <a:pt x="27114" y="200863"/>
                  </a:lnTo>
                  <a:close/>
                </a:path>
                <a:path extrusionOk="0" h="238125" w="9404350">
                  <a:moveTo>
                    <a:pt x="63919" y="939"/>
                  </a:moveTo>
                  <a:lnTo>
                    <a:pt x="63246" y="939"/>
                  </a:lnTo>
                  <a:lnTo>
                    <a:pt x="56261" y="939"/>
                  </a:lnTo>
                  <a:lnTo>
                    <a:pt x="37007" y="9461"/>
                  </a:lnTo>
                  <a:lnTo>
                    <a:pt x="27038" y="9461"/>
                  </a:lnTo>
                  <a:lnTo>
                    <a:pt x="23609" y="9067"/>
                  </a:lnTo>
                  <a:lnTo>
                    <a:pt x="19621" y="8089"/>
                  </a:lnTo>
                  <a:lnTo>
                    <a:pt x="19634" y="17221"/>
                  </a:lnTo>
                  <a:lnTo>
                    <a:pt x="22567" y="23418"/>
                  </a:lnTo>
                  <a:lnTo>
                    <a:pt x="27673" y="26936"/>
                  </a:lnTo>
                  <a:lnTo>
                    <a:pt x="34239" y="28054"/>
                  </a:lnTo>
                  <a:lnTo>
                    <a:pt x="44818" y="25958"/>
                  </a:lnTo>
                  <a:lnTo>
                    <a:pt x="54737" y="20218"/>
                  </a:lnTo>
                  <a:lnTo>
                    <a:pt x="61836" y="11607"/>
                  </a:lnTo>
                  <a:lnTo>
                    <a:pt x="63919" y="939"/>
                  </a:lnTo>
                  <a:close/>
                </a:path>
                <a:path extrusionOk="0" h="238125" w="9404350">
                  <a:moveTo>
                    <a:pt x="146951" y="30746"/>
                  </a:moveTo>
                  <a:lnTo>
                    <a:pt x="142303" y="25615"/>
                  </a:lnTo>
                  <a:lnTo>
                    <a:pt x="136194" y="25615"/>
                  </a:lnTo>
                  <a:lnTo>
                    <a:pt x="127000" y="28702"/>
                  </a:lnTo>
                  <a:lnTo>
                    <a:pt x="119329" y="36118"/>
                  </a:lnTo>
                  <a:lnTo>
                    <a:pt x="116776" y="45072"/>
                  </a:lnTo>
                  <a:lnTo>
                    <a:pt x="122859" y="52793"/>
                  </a:lnTo>
                  <a:lnTo>
                    <a:pt x="123774" y="46215"/>
                  </a:lnTo>
                  <a:lnTo>
                    <a:pt x="129857" y="44907"/>
                  </a:lnTo>
                  <a:lnTo>
                    <a:pt x="139649" y="44907"/>
                  </a:lnTo>
                  <a:lnTo>
                    <a:pt x="144780" y="45186"/>
                  </a:lnTo>
                  <a:lnTo>
                    <a:pt x="146951" y="30746"/>
                  </a:lnTo>
                  <a:close/>
                </a:path>
                <a:path extrusionOk="0" h="238125" w="9404350">
                  <a:moveTo>
                    <a:pt x="232486" y="89916"/>
                  </a:moveTo>
                  <a:lnTo>
                    <a:pt x="225907" y="82194"/>
                  </a:lnTo>
                  <a:lnTo>
                    <a:pt x="222504" y="91795"/>
                  </a:lnTo>
                  <a:lnTo>
                    <a:pt x="213245" y="95516"/>
                  </a:lnTo>
                  <a:lnTo>
                    <a:pt x="204787" y="100025"/>
                  </a:lnTo>
                  <a:lnTo>
                    <a:pt x="203784" y="112026"/>
                  </a:lnTo>
                  <a:lnTo>
                    <a:pt x="204685" y="112191"/>
                  </a:lnTo>
                  <a:lnTo>
                    <a:pt x="205625" y="112280"/>
                  </a:lnTo>
                  <a:lnTo>
                    <a:pt x="206565" y="112280"/>
                  </a:lnTo>
                  <a:lnTo>
                    <a:pt x="218833" y="108585"/>
                  </a:lnTo>
                  <a:lnTo>
                    <a:pt x="228803" y="99923"/>
                  </a:lnTo>
                  <a:lnTo>
                    <a:pt x="232486" y="89916"/>
                  </a:lnTo>
                  <a:close/>
                </a:path>
                <a:path extrusionOk="0" h="238125" w="9404350">
                  <a:moveTo>
                    <a:pt x="365747" y="186118"/>
                  </a:moveTo>
                  <a:lnTo>
                    <a:pt x="356019" y="187388"/>
                  </a:lnTo>
                  <a:lnTo>
                    <a:pt x="347726" y="190042"/>
                  </a:lnTo>
                  <a:lnTo>
                    <a:pt x="341096" y="194411"/>
                  </a:lnTo>
                  <a:lnTo>
                    <a:pt x="336397" y="200863"/>
                  </a:lnTo>
                  <a:lnTo>
                    <a:pt x="339204" y="201206"/>
                  </a:lnTo>
                  <a:lnTo>
                    <a:pt x="341858" y="201396"/>
                  </a:lnTo>
                  <a:lnTo>
                    <a:pt x="344335" y="201396"/>
                  </a:lnTo>
                  <a:lnTo>
                    <a:pt x="352628" y="200533"/>
                  </a:lnTo>
                  <a:lnTo>
                    <a:pt x="359079" y="197827"/>
                  </a:lnTo>
                  <a:lnTo>
                    <a:pt x="363512" y="193078"/>
                  </a:lnTo>
                  <a:lnTo>
                    <a:pt x="365747" y="186118"/>
                  </a:lnTo>
                  <a:close/>
                </a:path>
                <a:path extrusionOk="0" h="238125" w="9404350">
                  <a:moveTo>
                    <a:pt x="1087716" y="8089"/>
                  </a:moveTo>
                  <a:lnTo>
                    <a:pt x="1073023" y="8089"/>
                  </a:lnTo>
                  <a:lnTo>
                    <a:pt x="1073023" y="22948"/>
                  </a:lnTo>
                  <a:lnTo>
                    <a:pt x="1087716" y="22948"/>
                  </a:lnTo>
                  <a:lnTo>
                    <a:pt x="1087716" y="8089"/>
                  </a:lnTo>
                  <a:close/>
                </a:path>
                <a:path extrusionOk="0" h="238125" w="9404350">
                  <a:moveTo>
                    <a:pt x="1189253" y="20243"/>
                  </a:moveTo>
                  <a:lnTo>
                    <a:pt x="1183525" y="15697"/>
                  </a:lnTo>
                  <a:lnTo>
                    <a:pt x="1181163" y="22047"/>
                  </a:lnTo>
                  <a:lnTo>
                    <a:pt x="1178102" y="28003"/>
                  </a:lnTo>
                  <a:lnTo>
                    <a:pt x="1177759" y="33388"/>
                  </a:lnTo>
                  <a:lnTo>
                    <a:pt x="1183525" y="38049"/>
                  </a:lnTo>
                  <a:lnTo>
                    <a:pt x="1185862" y="31496"/>
                  </a:lnTo>
                  <a:lnTo>
                    <a:pt x="1188897" y="25539"/>
                  </a:lnTo>
                  <a:lnTo>
                    <a:pt x="1189253" y="20243"/>
                  </a:lnTo>
                  <a:close/>
                </a:path>
                <a:path extrusionOk="0" h="238125" w="9404350">
                  <a:moveTo>
                    <a:pt x="1301483" y="89789"/>
                  </a:moveTo>
                  <a:lnTo>
                    <a:pt x="1286497" y="89789"/>
                  </a:lnTo>
                  <a:lnTo>
                    <a:pt x="1286497" y="96939"/>
                  </a:lnTo>
                  <a:lnTo>
                    <a:pt x="1280795" y="98552"/>
                  </a:lnTo>
                  <a:lnTo>
                    <a:pt x="1279283" y="104533"/>
                  </a:lnTo>
                  <a:lnTo>
                    <a:pt x="1288110" y="104178"/>
                  </a:lnTo>
                  <a:lnTo>
                    <a:pt x="1296009" y="102781"/>
                  </a:lnTo>
                  <a:lnTo>
                    <a:pt x="1301089" y="98577"/>
                  </a:lnTo>
                  <a:lnTo>
                    <a:pt x="1301483" y="89789"/>
                  </a:lnTo>
                  <a:close/>
                </a:path>
                <a:path extrusionOk="0" h="238125" w="9404350">
                  <a:moveTo>
                    <a:pt x="1389811" y="15697"/>
                  </a:moveTo>
                  <a:lnTo>
                    <a:pt x="1387792" y="16383"/>
                  </a:lnTo>
                  <a:lnTo>
                    <a:pt x="1385341" y="16637"/>
                  </a:lnTo>
                  <a:lnTo>
                    <a:pt x="1378864" y="16637"/>
                  </a:lnTo>
                  <a:lnTo>
                    <a:pt x="1361808" y="14643"/>
                  </a:lnTo>
                  <a:lnTo>
                    <a:pt x="1358049" y="14643"/>
                  </a:lnTo>
                  <a:lnTo>
                    <a:pt x="1351076" y="14643"/>
                  </a:lnTo>
                  <a:lnTo>
                    <a:pt x="1345844" y="16357"/>
                  </a:lnTo>
                  <a:lnTo>
                    <a:pt x="1345501" y="22948"/>
                  </a:lnTo>
                  <a:lnTo>
                    <a:pt x="1347431" y="22352"/>
                  </a:lnTo>
                  <a:lnTo>
                    <a:pt x="1349756" y="22123"/>
                  </a:lnTo>
                  <a:lnTo>
                    <a:pt x="1356055" y="22123"/>
                  </a:lnTo>
                  <a:lnTo>
                    <a:pt x="1373149" y="24066"/>
                  </a:lnTo>
                  <a:lnTo>
                    <a:pt x="1384071" y="24066"/>
                  </a:lnTo>
                  <a:lnTo>
                    <a:pt x="1389456" y="22352"/>
                  </a:lnTo>
                  <a:lnTo>
                    <a:pt x="1389811" y="15697"/>
                  </a:lnTo>
                  <a:close/>
                </a:path>
                <a:path extrusionOk="0" h="238125" w="9404350">
                  <a:moveTo>
                    <a:pt x="1406486" y="178663"/>
                  </a:moveTo>
                  <a:lnTo>
                    <a:pt x="1403743" y="173494"/>
                  </a:lnTo>
                  <a:lnTo>
                    <a:pt x="1397863" y="170497"/>
                  </a:lnTo>
                  <a:lnTo>
                    <a:pt x="1390446" y="169519"/>
                  </a:lnTo>
                  <a:lnTo>
                    <a:pt x="1382229" y="169519"/>
                  </a:lnTo>
                  <a:lnTo>
                    <a:pt x="1374140" y="172808"/>
                  </a:lnTo>
                  <a:lnTo>
                    <a:pt x="1375156" y="178625"/>
                  </a:lnTo>
                  <a:lnTo>
                    <a:pt x="1378800" y="178536"/>
                  </a:lnTo>
                  <a:lnTo>
                    <a:pt x="1386573" y="178993"/>
                  </a:lnTo>
                  <a:lnTo>
                    <a:pt x="1393494" y="180378"/>
                  </a:lnTo>
                  <a:lnTo>
                    <a:pt x="1399489" y="182740"/>
                  </a:lnTo>
                  <a:lnTo>
                    <a:pt x="1404505" y="186118"/>
                  </a:lnTo>
                  <a:lnTo>
                    <a:pt x="1406486" y="178663"/>
                  </a:lnTo>
                  <a:close/>
                </a:path>
                <a:path extrusionOk="0" h="238125" w="9404350">
                  <a:moveTo>
                    <a:pt x="1478140" y="38049"/>
                  </a:moveTo>
                  <a:lnTo>
                    <a:pt x="1464652" y="41160"/>
                  </a:lnTo>
                  <a:lnTo>
                    <a:pt x="1452740" y="45847"/>
                  </a:lnTo>
                  <a:lnTo>
                    <a:pt x="1442440" y="52095"/>
                  </a:lnTo>
                  <a:lnTo>
                    <a:pt x="1433830" y="59944"/>
                  </a:lnTo>
                  <a:lnTo>
                    <a:pt x="1438744" y="59944"/>
                  </a:lnTo>
                  <a:lnTo>
                    <a:pt x="1453553" y="59486"/>
                  </a:lnTo>
                  <a:lnTo>
                    <a:pt x="1466278" y="56908"/>
                  </a:lnTo>
                  <a:lnTo>
                    <a:pt x="1475092" y="50380"/>
                  </a:lnTo>
                  <a:lnTo>
                    <a:pt x="1478140" y="38049"/>
                  </a:lnTo>
                  <a:close/>
                </a:path>
                <a:path extrusionOk="0" h="238125" w="9404350">
                  <a:moveTo>
                    <a:pt x="1903691" y="138633"/>
                  </a:moveTo>
                  <a:lnTo>
                    <a:pt x="1897951" y="134048"/>
                  </a:lnTo>
                  <a:lnTo>
                    <a:pt x="1895767" y="140550"/>
                  </a:lnTo>
                  <a:lnTo>
                    <a:pt x="1892769" y="146507"/>
                  </a:lnTo>
                  <a:lnTo>
                    <a:pt x="1892363" y="151828"/>
                  </a:lnTo>
                  <a:lnTo>
                    <a:pt x="1897951" y="156400"/>
                  </a:lnTo>
                  <a:lnTo>
                    <a:pt x="1900288" y="149987"/>
                  </a:lnTo>
                  <a:lnTo>
                    <a:pt x="1903349" y="144005"/>
                  </a:lnTo>
                  <a:lnTo>
                    <a:pt x="1903691" y="138633"/>
                  </a:lnTo>
                  <a:close/>
                </a:path>
                <a:path extrusionOk="0" h="238125" w="9404350">
                  <a:moveTo>
                    <a:pt x="1979752" y="59067"/>
                  </a:moveTo>
                  <a:lnTo>
                    <a:pt x="1973694" y="49885"/>
                  </a:lnTo>
                  <a:lnTo>
                    <a:pt x="1962696" y="45707"/>
                  </a:lnTo>
                  <a:lnTo>
                    <a:pt x="1948522" y="44704"/>
                  </a:lnTo>
                  <a:lnTo>
                    <a:pt x="1944611" y="44704"/>
                  </a:lnTo>
                  <a:lnTo>
                    <a:pt x="1928431" y="45250"/>
                  </a:lnTo>
                  <a:lnTo>
                    <a:pt x="1920125" y="45186"/>
                  </a:lnTo>
                  <a:lnTo>
                    <a:pt x="1928749" y="56159"/>
                  </a:lnTo>
                  <a:lnTo>
                    <a:pt x="1940039" y="67221"/>
                  </a:lnTo>
                  <a:lnTo>
                    <a:pt x="1952955" y="75768"/>
                  </a:lnTo>
                  <a:lnTo>
                    <a:pt x="1966391" y="79197"/>
                  </a:lnTo>
                  <a:lnTo>
                    <a:pt x="1970773" y="79197"/>
                  </a:lnTo>
                  <a:lnTo>
                    <a:pt x="1975078" y="77952"/>
                  </a:lnTo>
                  <a:lnTo>
                    <a:pt x="1979117" y="75031"/>
                  </a:lnTo>
                  <a:lnTo>
                    <a:pt x="1979752" y="59067"/>
                  </a:lnTo>
                  <a:close/>
                </a:path>
                <a:path extrusionOk="0" h="238125" w="9404350">
                  <a:moveTo>
                    <a:pt x="2282113" y="12700"/>
                  </a:moveTo>
                  <a:lnTo>
                    <a:pt x="2273731" y="8089"/>
                  </a:lnTo>
                  <a:lnTo>
                    <a:pt x="2273135" y="11963"/>
                  </a:lnTo>
                  <a:lnTo>
                    <a:pt x="2271522" y="13398"/>
                  </a:lnTo>
                  <a:lnTo>
                    <a:pt x="2266518" y="13398"/>
                  </a:lnTo>
                  <a:lnTo>
                    <a:pt x="2262695" y="10807"/>
                  </a:lnTo>
                  <a:lnTo>
                    <a:pt x="2259076" y="8089"/>
                  </a:lnTo>
                  <a:lnTo>
                    <a:pt x="2254707" y="19862"/>
                  </a:lnTo>
                  <a:lnTo>
                    <a:pt x="2260130" y="23876"/>
                  </a:lnTo>
                  <a:lnTo>
                    <a:pt x="2266873" y="23876"/>
                  </a:lnTo>
                  <a:lnTo>
                    <a:pt x="2275230" y="22123"/>
                  </a:lnTo>
                  <a:lnTo>
                    <a:pt x="2281466" y="17894"/>
                  </a:lnTo>
                  <a:lnTo>
                    <a:pt x="2282113" y="12700"/>
                  </a:lnTo>
                  <a:close/>
                </a:path>
                <a:path extrusionOk="0" h="238125" w="9404350">
                  <a:moveTo>
                    <a:pt x="2465070" y="52806"/>
                  </a:moveTo>
                  <a:lnTo>
                    <a:pt x="2463469" y="52603"/>
                  </a:lnTo>
                  <a:lnTo>
                    <a:pt x="2461984" y="52501"/>
                  </a:lnTo>
                  <a:lnTo>
                    <a:pt x="2460574" y="52501"/>
                  </a:lnTo>
                  <a:lnTo>
                    <a:pt x="2451011" y="54660"/>
                  </a:lnTo>
                  <a:lnTo>
                    <a:pt x="2445270" y="60731"/>
                  </a:lnTo>
                  <a:lnTo>
                    <a:pt x="2442845" y="70104"/>
                  </a:lnTo>
                  <a:lnTo>
                    <a:pt x="2443200" y="82194"/>
                  </a:lnTo>
                  <a:lnTo>
                    <a:pt x="2445537" y="82410"/>
                  </a:lnTo>
                  <a:lnTo>
                    <a:pt x="2446604" y="82410"/>
                  </a:lnTo>
                  <a:lnTo>
                    <a:pt x="2455811" y="79654"/>
                  </a:lnTo>
                  <a:lnTo>
                    <a:pt x="2460790" y="72593"/>
                  </a:lnTo>
                  <a:lnTo>
                    <a:pt x="2463292" y="63042"/>
                  </a:lnTo>
                  <a:lnTo>
                    <a:pt x="2465070" y="52806"/>
                  </a:lnTo>
                  <a:close/>
                </a:path>
                <a:path extrusionOk="0" h="238125" w="9404350">
                  <a:moveTo>
                    <a:pt x="2562402" y="52374"/>
                  </a:moveTo>
                  <a:lnTo>
                    <a:pt x="2559075" y="47244"/>
                  </a:lnTo>
                  <a:lnTo>
                    <a:pt x="2552446" y="44323"/>
                  </a:lnTo>
                  <a:lnTo>
                    <a:pt x="2544114" y="43395"/>
                  </a:lnTo>
                  <a:lnTo>
                    <a:pt x="2533916" y="43395"/>
                  </a:lnTo>
                  <a:lnTo>
                    <a:pt x="2523401" y="47066"/>
                  </a:lnTo>
                  <a:lnTo>
                    <a:pt x="2524036" y="52793"/>
                  </a:lnTo>
                  <a:lnTo>
                    <a:pt x="2529395" y="56019"/>
                  </a:lnTo>
                  <a:lnTo>
                    <a:pt x="2535491" y="58547"/>
                  </a:lnTo>
                  <a:lnTo>
                    <a:pt x="2542438" y="60210"/>
                  </a:lnTo>
                  <a:lnTo>
                    <a:pt x="2550401" y="60794"/>
                  </a:lnTo>
                  <a:lnTo>
                    <a:pt x="2553627" y="60794"/>
                  </a:lnTo>
                  <a:lnTo>
                    <a:pt x="2557107" y="60528"/>
                  </a:lnTo>
                  <a:lnTo>
                    <a:pt x="2560866" y="59944"/>
                  </a:lnTo>
                  <a:lnTo>
                    <a:pt x="2562402" y="52374"/>
                  </a:lnTo>
                  <a:close/>
                </a:path>
                <a:path extrusionOk="0" h="238125" w="9404350">
                  <a:moveTo>
                    <a:pt x="2811513" y="200863"/>
                  </a:moveTo>
                  <a:lnTo>
                    <a:pt x="2810599" y="192493"/>
                  </a:lnTo>
                  <a:lnTo>
                    <a:pt x="2807601" y="186207"/>
                  </a:lnTo>
                  <a:lnTo>
                    <a:pt x="2802826" y="181686"/>
                  </a:lnTo>
                  <a:lnTo>
                    <a:pt x="2796590" y="178625"/>
                  </a:lnTo>
                  <a:lnTo>
                    <a:pt x="2791447" y="186143"/>
                  </a:lnTo>
                  <a:lnTo>
                    <a:pt x="2790025" y="193814"/>
                  </a:lnTo>
                  <a:lnTo>
                    <a:pt x="2793250" y="199783"/>
                  </a:lnTo>
                  <a:lnTo>
                    <a:pt x="2802039" y="202184"/>
                  </a:lnTo>
                  <a:lnTo>
                    <a:pt x="2804693" y="202184"/>
                  </a:lnTo>
                  <a:lnTo>
                    <a:pt x="2807843" y="201777"/>
                  </a:lnTo>
                  <a:lnTo>
                    <a:pt x="2811513" y="200863"/>
                  </a:lnTo>
                  <a:close/>
                </a:path>
                <a:path extrusionOk="0" h="238125" w="9404350">
                  <a:moveTo>
                    <a:pt x="2833370" y="112026"/>
                  </a:moveTo>
                  <a:lnTo>
                    <a:pt x="2821025" y="114388"/>
                  </a:lnTo>
                  <a:lnTo>
                    <a:pt x="2812021" y="120091"/>
                  </a:lnTo>
                  <a:lnTo>
                    <a:pt x="2806357" y="129171"/>
                  </a:lnTo>
                  <a:lnTo>
                    <a:pt x="2804045" y="141643"/>
                  </a:lnTo>
                  <a:lnTo>
                    <a:pt x="2818676" y="141643"/>
                  </a:lnTo>
                  <a:lnTo>
                    <a:pt x="2823311" y="141300"/>
                  </a:lnTo>
                  <a:lnTo>
                    <a:pt x="2827629" y="140360"/>
                  </a:lnTo>
                  <a:lnTo>
                    <a:pt x="2826169" y="134048"/>
                  </a:lnTo>
                  <a:lnTo>
                    <a:pt x="2818777" y="130352"/>
                  </a:lnTo>
                  <a:lnTo>
                    <a:pt x="2823210" y="125399"/>
                  </a:lnTo>
                  <a:lnTo>
                    <a:pt x="2830931" y="119265"/>
                  </a:lnTo>
                  <a:lnTo>
                    <a:pt x="2833370" y="112026"/>
                  </a:lnTo>
                  <a:close/>
                </a:path>
                <a:path extrusionOk="0" h="238125" w="9404350">
                  <a:moveTo>
                    <a:pt x="2867723" y="91008"/>
                  </a:moveTo>
                  <a:lnTo>
                    <a:pt x="2866212" y="86309"/>
                  </a:lnTo>
                  <a:lnTo>
                    <a:pt x="2863342" y="84848"/>
                  </a:lnTo>
                  <a:lnTo>
                    <a:pt x="2858973" y="87122"/>
                  </a:lnTo>
                  <a:lnTo>
                    <a:pt x="2856014" y="93167"/>
                  </a:lnTo>
                  <a:lnTo>
                    <a:pt x="2856649" y="101854"/>
                  </a:lnTo>
                  <a:lnTo>
                    <a:pt x="2863050" y="112026"/>
                  </a:lnTo>
                  <a:lnTo>
                    <a:pt x="2866974" y="99415"/>
                  </a:lnTo>
                  <a:lnTo>
                    <a:pt x="2867723" y="91008"/>
                  </a:lnTo>
                  <a:close/>
                </a:path>
                <a:path extrusionOk="0" h="238125" w="9404350">
                  <a:moveTo>
                    <a:pt x="2885198" y="186131"/>
                  </a:moveTo>
                  <a:lnTo>
                    <a:pt x="2882214" y="185724"/>
                  </a:lnTo>
                  <a:lnTo>
                    <a:pt x="2879420" y="185508"/>
                  </a:lnTo>
                  <a:lnTo>
                    <a:pt x="2876842" y="185508"/>
                  </a:lnTo>
                  <a:lnTo>
                    <a:pt x="2868638" y="186397"/>
                  </a:lnTo>
                  <a:lnTo>
                    <a:pt x="2862262" y="189166"/>
                  </a:lnTo>
                  <a:lnTo>
                    <a:pt x="2857855" y="193941"/>
                  </a:lnTo>
                  <a:lnTo>
                    <a:pt x="2855544" y="200875"/>
                  </a:lnTo>
                  <a:lnTo>
                    <a:pt x="2865310" y="199478"/>
                  </a:lnTo>
                  <a:lnTo>
                    <a:pt x="2873718" y="196786"/>
                  </a:lnTo>
                  <a:lnTo>
                    <a:pt x="2880436" y="192455"/>
                  </a:lnTo>
                  <a:lnTo>
                    <a:pt x="2885198" y="186131"/>
                  </a:lnTo>
                  <a:close/>
                </a:path>
                <a:path extrusionOk="0" h="238125" w="9404350">
                  <a:moveTo>
                    <a:pt x="2939631" y="99695"/>
                  </a:moveTo>
                  <a:lnTo>
                    <a:pt x="2937687" y="96075"/>
                  </a:lnTo>
                  <a:lnTo>
                    <a:pt x="2933966" y="96075"/>
                  </a:lnTo>
                  <a:lnTo>
                    <a:pt x="2931045" y="96075"/>
                  </a:lnTo>
                  <a:lnTo>
                    <a:pt x="2927019" y="98310"/>
                  </a:lnTo>
                  <a:lnTo>
                    <a:pt x="2921990" y="104533"/>
                  </a:lnTo>
                  <a:lnTo>
                    <a:pt x="2926804" y="108927"/>
                  </a:lnTo>
                  <a:lnTo>
                    <a:pt x="2930588" y="110578"/>
                  </a:lnTo>
                  <a:lnTo>
                    <a:pt x="2937548" y="110578"/>
                  </a:lnTo>
                  <a:lnTo>
                    <a:pt x="2939554" y="106946"/>
                  </a:lnTo>
                  <a:lnTo>
                    <a:pt x="2939631" y="99695"/>
                  </a:lnTo>
                  <a:close/>
                </a:path>
                <a:path extrusionOk="0" h="238125" w="9404350">
                  <a:moveTo>
                    <a:pt x="3118612" y="211289"/>
                  </a:moveTo>
                  <a:lnTo>
                    <a:pt x="3113328" y="200863"/>
                  </a:lnTo>
                  <a:lnTo>
                    <a:pt x="3104426" y="208584"/>
                  </a:lnTo>
                  <a:lnTo>
                    <a:pt x="3095764" y="216484"/>
                  </a:lnTo>
                  <a:lnTo>
                    <a:pt x="3088538" y="225856"/>
                  </a:lnTo>
                  <a:lnTo>
                    <a:pt x="3083991" y="237972"/>
                  </a:lnTo>
                  <a:lnTo>
                    <a:pt x="3098444" y="233718"/>
                  </a:lnTo>
                  <a:lnTo>
                    <a:pt x="3111817" y="223532"/>
                  </a:lnTo>
                  <a:lnTo>
                    <a:pt x="3118612" y="211289"/>
                  </a:lnTo>
                  <a:close/>
                </a:path>
                <a:path extrusionOk="0" h="238125" w="9404350">
                  <a:moveTo>
                    <a:pt x="3223793" y="45186"/>
                  </a:moveTo>
                  <a:lnTo>
                    <a:pt x="3216795" y="42786"/>
                  </a:lnTo>
                  <a:lnTo>
                    <a:pt x="3210623" y="41668"/>
                  </a:lnTo>
                  <a:lnTo>
                    <a:pt x="3205149" y="41668"/>
                  </a:lnTo>
                  <a:lnTo>
                    <a:pt x="3191040" y="44678"/>
                  </a:lnTo>
                  <a:lnTo>
                    <a:pt x="3180105" y="53060"/>
                  </a:lnTo>
                  <a:lnTo>
                    <a:pt x="3171621" y="65874"/>
                  </a:lnTo>
                  <a:lnTo>
                    <a:pt x="3164827" y="82181"/>
                  </a:lnTo>
                  <a:lnTo>
                    <a:pt x="3184182" y="77546"/>
                  </a:lnTo>
                  <a:lnTo>
                    <a:pt x="3203625" y="73025"/>
                  </a:lnTo>
                  <a:lnTo>
                    <a:pt x="3218421" y="63842"/>
                  </a:lnTo>
                  <a:lnTo>
                    <a:pt x="3223793" y="45186"/>
                  </a:lnTo>
                  <a:close/>
                </a:path>
                <a:path extrusionOk="0" h="238125" w="9404350">
                  <a:moveTo>
                    <a:pt x="3232518" y="155028"/>
                  </a:moveTo>
                  <a:lnTo>
                    <a:pt x="3231324" y="149123"/>
                  </a:lnTo>
                  <a:lnTo>
                    <a:pt x="3222828" y="148501"/>
                  </a:lnTo>
                  <a:lnTo>
                    <a:pt x="3221469" y="141325"/>
                  </a:lnTo>
                  <a:lnTo>
                    <a:pt x="3212630" y="141325"/>
                  </a:lnTo>
                  <a:lnTo>
                    <a:pt x="3211601" y="141325"/>
                  </a:lnTo>
                  <a:lnTo>
                    <a:pt x="3210458" y="141427"/>
                  </a:lnTo>
                  <a:lnTo>
                    <a:pt x="3209201" y="141643"/>
                  </a:lnTo>
                  <a:lnTo>
                    <a:pt x="3206940" y="148666"/>
                  </a:lnTo>
                  <a:lnTo>
                    <a:pt x="3209201" y="153746"/>
                  </a:lnTo>
                  <a:lnTo>
                    <a:pt x="3214344" y="156832"/>
                  </a:lnTo>
                  <a:lnTo>
                    <a:pt x="3220732" y="157873"/>
                  </a:lnTo>
                  <a:lnTo>
                    <a:pt x="3226892" y="157873"/>
                  </a:lnTo>
                  <a:lnTo>
                    <a:pt x="3232518" y="155028"/>
                  </a:lnTo>
                  <a:close/>
                </a:path>
                <a:path extrusionOk="0" h="238125" w="9404350">
                  <a:moveTo>
                    <a:pt x="3512489" y="110553"/>
                  </a:moveTo>
                  <a:lnTo>
                    <a:pt x="3511308" y="104533"/>
                  </a:lnTo>
                  <a:lnTo>
                    <a:pt x="3502698" y="104343"/>
                  </a:lnTo>
                  <a:lnTo>
                    <a:pt x="3501174" y="96672"/>
                  </a:lnTo>
                  <a:lnTo>
                    <a:pt x="3492220" y="96672"/>
                  </a:lnTo>
                  <a:lnTo>
                    <a:pt x="3491280" y="96672"/>
                  </a:lnTo>
                  <a:lnTo>
                    <a:pt x="3490264" y="96761"/>
                  </a:lnTo>
                  <a:lnTo>
                    <a:pt x="3489147" y="96939"/>
                  </a:lnTo>
                  <a:lnTo>
                    <a:pt x="3486899" y="104038"/>
                  </a:lnTo>
                  <a:lnTo>
                    <a:pt x="3489198" y="109207"/>
                  </a:lnTo>
                  <a:lnTo>
                    <a:pt x="3494379" y="112356"/>
                  </a:lnTo>
                  <a:lnTo>
                    <a:pt x="3500805" y="113423"/>
                  </a:lnTo>
                  <a:lnTo>
                    <a:pt x="3506927" y="113423"/>
                  </a:lnTo>
                  <a:lnTo>
                    <a:pt x="3512489" y="110553"/>
                  </a:lnTo>
                  <a:close/>
                </a:path>
                <a:path extrusionOk="0" h="238125" w="9404350">
                  <a:moveTo>
                    <a:pt x="3606812" y="156387"/>
                  </a:moveTo>
                  <a:lnTo>
                    <a:pt x="3593439" y="159448"/>
                  </a:lnTo>
                  <a:lnTo>
                    <a:pt x="3584067" y="166674"/>
                  </a:lnTo>
                  <a:lnTo>
                    <a:pt x="3576878" y="176199"/>
                  </a:lnTo>
                  <a:lnTo>
                    <a:pt x="3570033" y="186118"/>
                  </a:lnTo>
                  <a:lnTo>
                    <a:pt x="3583686" y="183007"/>
                  </a:lnTo>
                  <a:lnTo>
                    <a:pt x="3593147" y="175793"/>
                  </a:lnTo>
                  <a:lnTo>
                    <a:pt x="3600259" y="166306"/>
                  </a:lnTo>
                  <a:lnTo>
                    <a:pt x="3606812" y="156387"/>
                  </a:lnTo>
                  <a:close/>
                </a:path>
                <a:path extrusionOk="0" h="238125" w="9404350">
                  <a:moveTo>
                    <a:pt x="4063708" y="156387"/>
                  </a:moveTo>
                  <a:lnTo>
                    <a:pt x="4048747" y="156387"/>
                  </a:lnTo>
                  <a:lnTo>
                    <a:pt x="4048747" y="171132"/>
                  </a:lnTo>
                  <a:lnTo>
                    <a:pt x="4063708" y="171132"/>
                  </a:lnTo>
                  <a:lnTo>
                    <a:pt x="4063708" y="156387"/>
                  </a:lnTo>
                  <a:close/>
                </a:path>
                <a:path extrusionOk="0" h="238125" w="9404350">
                  <a:moveTo>
                    <a:pt x="4288028" y="40563"/>
                  </a:moveTo>
                  <a:lnTo>
                    <a:pt x="4286847" y="32626"/>
                  </a:lnTo>
                  <a:lnTo>
                    <a:pt x="4283862" y="29044"/>
                  </a:lnTo>
                  <a:lnTo>
                    <a:pt x="4282160" y="29044"/>
                  </a:lnTo>
                  <a:lnTo>
                    <a:pt x="4279938" y="31521"/>
                  </a:lnTo>
                  <a:lnTo>
                    <a:pt x="4277220" y="38049"/>
                  </a:lnTo>
                  <a:lnTo>
                    <a:pt x="4275531" y="42227"/>
                  </a:lnTo>
                  <a:lnTo>
                    <a:pt x="4279951" y="52819"/>
                  </a:lnTo>
                  <a:lnTo>
                    <a:pt x="4284688" y="52806"/>
                  </a:lnTo>
                  <a:lnTo>
                    <a:pt x="4287317" y="48691"/>
                  </a:lnTo>
                  <a:lnTo>
                    <a:pt x="4288028" y="40563"/>
                  </a:lnTo>
                  <a:close/>
                </a:path>
                <a:path extrusionOk="0" h="238125" w="9404350">
                  <a:moveTo>
                    <a:pt x="4338879" y="150952"/>
                  </a:moveTo>
                  <a:lnTo>
                    <a:pt x="4338307" y="144259"/>
                  </a:lnTo>
                  <a:lnTo>
                    <a:pt x="4335234" y="140906"/>
                  </a:lnTo>
                  <a:lnTo>
                    <a:pt x="4330090" y="140906"/>
                  </a:lnTo>
                  <a:lnTo>
                    <a:pt x="4325963" y="140906"/>
                  </a:lnTo>
                  <a:lnTo>
                    <a:pt x="4320502" y="143065"/>
                  </a:lnTo>
                  <a:lnTo>
                    <a:pt x="4314063" y="149123"/>
                  </a:lnTo>
                  <a:lnTo>
                    <a:pt x="4321124" y="152882"/>
                  </a:lnTo>
                  <a:lnTo>
                    <a:pt x="4326496" y="154292"/>
                  </a:lnTo>
                  <a:lnTo>
                    <a:pt x="4336389" y="154292"/>
                  </a:lnTo>
                  <a:lnTo>
                    <a:pt x="4338879" y="150952"/>
                  </a:lnTo>
                  <a:close/>
                </a:path>
                <a:path extrusionOk="0" h="238125" w="9404350">
                  <a:moveTo>
                    <a:pt x="4373092" y="193370"/>
                  </a:moveTo>
                  <a:lnTo>
                    <a:pt x="4368711" y="189001"/>
                  </a:lnTo>
                  <a:lnTo>
                    <a:pt x="4364406" y="187274"/>
                  </a:lnTo>
                  <a:lnTo>
                    <a:pt x="4360215" y="187274"/>
                  </a:lnTo>
                  <a:lnTo>
                    <a:pt x="4351540" y="189547"/>
                  </a:lnTo>
                  <a:lnTo>
                    <a:pt x="4343311" y="195084"/>
                  </a:lnTo>
                  <a:lnTo>
                    <a:pt x="4328719" y="208241"/>
                  </a:lnTo>
                  <a:lnTo>
                    <a:pt x="4331855" y="211455"/>
                  </a:lnTo>
                  <a:lnTo>
                    <a:pt x="4335526" y="212775"/>
                  </a:lnTo>
                  <a:lnTo>
                    <a:pt x="4339450" y="212775"/>
                  </a:lnTo>
                  <a:lnTo>
                    <a:pt x="4348404" y="210870"/>
                  </a:lnTo>
                  <a:lnTo>
                    <a:pt x="4357446" y="206082"/>
                  </a:lnTo>
                  <a:lnTo>
                    <a:pt x="4365917" y="199783"/>
                  </a:lnTo>
                  <a:lnTo>
                    <a:pt x="4373092" y="193370"/>
                  </a:lnTo>
                  <a:close/>
                </a:path>
                <a:path extrusionOk="0" h="238125" w="9404350">
                  <a:moveTo>
                    <a:pt x="4387786" y="122783"/>
                  </a:moveTo>
                  <a:lnTo>
                    <a:pt x="4380230" y="112026"/>
                  </a:lnTo>
                  <a:lnTo>
                    <a:pt x="4373194" y="119735"/>
                  </a:lnTo>
                  <a:lnTo>
                    <a:pt x="4363961" y="125183"/>
                  </a:lnTo>
                  <a:lnTo>
                    <a:pt x="4355528" y="131470"/>
                  </a:lnTo>
                  <a:lnTo>
                    <a:pt x="4350880" y="141643"/>
                  </a:lnTo>
                  <a:lnTo>
                    <a:pt x="4353039" y="145326"/>
                  </a:lnTo>
                  <a:lnTo>
                    <a:pt x="4356671" y="146862"/>
                  </a:lnTo>
                  <a:lnTo>
                    <a:pt x="4360837" y="146862"/>
                  </a:lnTo>
                  <a:lnTo>
                    <a:pt x="4373321" y="143192"/>
                  </a:lnTo>
                  <a:lnTo>
                    <a:pt x="4383887" y="134162"/>
                  </a:lnTo>
                  <a:lnTo>
                    <a:pt x="4387786" y="122783"/>
                  </a:lnTo>
                  <a:close/>
                </a:path>
                <a:path extrusionOk="0" h="238125" w="9404350">
                  <a:moveTo>
                    <a:pt x="4535068" y="52806"/>
                  </a:moveTo>
                  <a:lnTo>
                    <a:pt x="4531131" y="50380"/>
                  </a:lnTo>
                  <a:lnTo>
                    <a:pt x="4524756" y="49390"/>
                  </a:lnTo>
                  <a:lnTo>
                    <a:pt x="4517999" y="49390"/>
                  </a:lnTo>
                  <a:lnTo>
                    <a:pt x="4506023" y="50330"/>
                  </a:lnTo>
                  <a:lnTo>
                    <a:pt x="4495787" y="52781"/>
                  </a:lnTo>
                  <a:lnTo>
                    <a:pt x="4489843" y="56184"/>
                  </a:lnTo>
                  <a:lnTo>
                    <a:pt x="4490758" y="59956"/>
                  </a:lnTo>
                  <a:lnTo>
                    <a:pt x="4493133" y="61734"/>
                  </a:lnTo>
                  <a:lnTo>
                    <a:pt x="4503166" y="64897"/>
                  </a:lnTo>
                  <a:lnTo>
                    <a:pt x="4522609" y="64897"/>
                  </a:lnTo>
                  <a:lnTo>
                    <a:pt x="4532007" y="62115"/>
                  </a:lnTo>
                  <a:lnTo>
                    <a:pt x="4535068" y="52806"/>
                  </a:lnTo>
                  <a:close/>
                </a:path>
                <a:path extrusionOk="0" h="238125" w="9404350">
                  <a:moveTo>
                    <a:pt x="4605528" y="149745"/>
                  </a:moveTo>
                  <a:lnTo>
                    <a:pt x="4604270" y="145059"/>
                  </a:lnTo>
                  <a:lnTo>
                    <a:pt x="4599305" y="142278"/>
                  </a:lnTo>
                  <a:lnTo>
                    <a:pt x="4592472" y="141363"/>
                  </a:lnTo>
                  <a:lnTo>
                    <a:pt x="4585424" y="141363"/>
                  </a:lnTo>
                  <a:lnTo>
                    <a:pt x="4578362" y="144018"/>
                  </a:lnTo>
                  <a:lnTo>
                    <a:pt x="4579353" y="149123"/>
                  </a:lnTo>
                  <a:lnTo>
                    <a:pt x="4579632" y="149059"/>
                  </a:lnTo>
                  <a:lnTo>
                    <a:pt x="4584522" y="149821"/>
                  </a:lnTo>
                  <a:lnTo>
                    <a:pt x="4592459" y="151714"/>
                  </a:lnTo>
                  <a:lnTo>
                    <a:pt x="4599381" y="154101"/>
                  </a:lnTo>
                  <a:lnTo>
                    <a:pt x="4601222" y="156387"/>
                  </a:lnTo>
                  <a:lnTo>
                    <a:pt x="4605528" y="149745"/>
                  </a:lnTo>
                  <a:close/>
                </a:path>
                <a:path extrusionOk="0" h="238125" w="9404350">
                  <a:moveTo>
                    <a:pt x="4770742" y="156387"/>
                  </a:moveTo>
                  <a:lnTo>
                    <a:pt x="4765713" y="145529"/>
                  </a:lnTo>
                  <a:lnTo>
                    <a:pt x="4759490" y="141859"/>
                  </a:lnTo>
                  <a:lnTo>
                    <a:pt x="4754435" y="141859"/>
                  </a:lnTo>
                  <a:lnTo>
                    <a:pt x="4749203" y="141859"/>
                  </a:lnTo>
                  <a:lnTo>
                    <a:pt x="4745240" y="145783"/>
                  </a:lnTo>
                  <a:lnTo>
                    <a:pt x="4745164" y="153644"/>
                  </a:lnTo>
                  <a:lnTo>
                    <a:pt x="4749038" y="157568"/>
                  </a:lnTo>
                  <a:lnTo>
                    <a:pt x="4762614" y="157568"/>
                  </a:lnTo>
                  <a:lnTo>
                    <a:pt x="4766348" y="157213"/>
                  </a:lnTo>
                  <a:lnTo>
                    <a:pt x="4770742" y="156387"/>
                  </a:lnTo>
                  <a:close/>
                </a:path>
                <a:path extrusionOk="0" h="238125" w="9404350">
                  <a:moveTo>
                    <a:pt x="4829670" y="171132"/>
                  </a:moveTo>
                  <a:lnTo>
                    <a:pt x="4825695" y="166903"/>
                  </a:lnTo>
                  <a:lnTo>
                    <a:pt x="4820285" y="164680"/>
                  </a:lnTo>
                  <a:lnTo>
                    <a:pt x="4815154" y="164680"/>
                  </a:lnTo>
                  <a:lnTo>
                    <a:pt x="4808753" y="165976"/>
                  </a:lnTo>
                  <a:lnTo>
                    <a:pt x="4803572" y="169913"/>
                  </a:lnTo>
                  <a:lnTo>
                    <a:pt x="4800473" y="176593"/>
                  </a:lnTo>
                  <a:lnTo>
                    <a:pt x="4800358" y="186118"/>
                  </a:lnTo>
                  <a:lnTo>
                    <a:pt x="4810061" y="184772"/>
                  </a:lnTo>
                  <a:lnTo>
                    <a:pt x="4818354" y="182041"/>
                  </a:lnTo>
                  <a:lnTo>
                    <a:pt x="4824971" y="177609"/>
                  </a:lnTo>
                  <a:lnTo>
                    <a:pt x="4829670" y="171132"/>
                  </a:lnTo>
                  <a:close/>
                </a:path>
                <a:path extrusionOk="0" h="238125" w="9404350">
                  <a:moveTo>
                    <a:pt x="4873993" y="200863"/>
                  </a:moveTo>
                  <a:lnTo>
                    <a:pt x="4867033" y="196837"/>
                  </a:lnTo>
                  <a:lnTo>
                    <a:pt x="4862131" y="195326"/>
                  </a:lnTo>
                  <a:lnTo>
                    <a:pt x="4858867" y="195326"/>
                  </a:lnTo>
                  <a:lnTo>
                    <a:pt x="4854079" y="195326"/>
                  </a:lnTo>
                  <a:lnTo>
                    <a:pt x="4852835" y="198577"/>
                  </a:lnTo>
                  <a:lnTo>
                    <a:pt x="4854930" y="205066"/>
                  </a:lnTo>
                  <a:lnTo>
                    <a:pt x="4858258" y="208318"/>
                  </a:lnTo>
                  <a:lnTo>
                    <a:pt x="4865979" y="208318"/>
                  </a:lnTo>
                  <a:lnTo>
                    <a:pt x="4869980" y="206349"/>
                  </a:lnTo>
                  <a:lnTo>
                    <a:pt x="4873993" y="200863"/>
                  </a:lnTo>
                  <a:close/>
                </a:path>
                <a:path extrusionOk="0" h="238125" w="9404350">
                  <a:moveTo>
                    <a:pt x="5021351" y="141643"/>
                  </a:moveTo>
                  <a:lnTo>
                    <a:pt x="5019726" y="141338"/>
                  </a:lnTo>
                  <a:lnTo>
                    <a:pt x="5018100" y="141198"/>
                  </a:lnTo>
                  <a:lnTo>
                    <a:pt x="5016487" y="141198"/>
                  </a:lnTo>
                  <a:lnTo>
                    <a:pt x="5000041" y="145872"/>
                  </a:lnTo>
                  <a:lnTo>
                    <a:pt x="4987226" y="156768"/>
                  </a:lnTo>
                  <a:lnTo>
                    <a:pt x="4981067" y="169240"/>
                  </a:lnTo>
                  <a:lnTo>
                    <a:pt x="4984559" y="178625"/>
                  </a:lnTo>
                  <a:lnTo>
                    <a:pt x="4993310" y="169011"/>
                  </a:lnTo>
                  <a:lnTo>
                    <a:pt x="5005629" y="162953"/>
                  </a:lnTo>
                  <a:lnTo>
                    <a:pt x="5016601" y="155486"/>
                  </a:lnTo>
                  <a:lnTo>
                    <a:pt x="5021351" y="141643"/>
                  </a:lnTo>
                  <a:close/>
                </a:path>
                <a:path extrusionOk="0" h="238125" w="9404350">
                  <a:moveTo>
                    <a:pt x="5522011" y="141643"/>
                  </a:moveTo>
                  <a:lnTo>
                    <a:pt x="5520753" y="131800"/>
                  </a:lnTo>
                  <a:lnTo>
                    <a:pt x="5518086" y="123380"/>
                  </a:lnTo>
                  <a:lnTo>
                    <a:pt x="5513705" y="116687"/>
                  </a:lnTo>
                  <a:lnTo>
                    <a:pt x="5507266" y="112026"/>
                  </a:lnTo>
                  <a:lnTo>
                    <a:pt x="5507342" y="121691"/>
                  </a:lnTo>
                  <a:lnTo>
                    <a:pt x="5506936" y="131826"/>
                  </a:lnTo>
                  <a:lnTo>
                    <a:pt x="5508599" y="139827"/>
                  </a:lnTo>
                  <a:lnTo>
                    <a:pt x="5514924" y="143065"/>
                  </a:lnTo>
                  <a:lnTo>
                    <a:pt x="5516829" y="143065"/>
                  </a:lnTo>
                  <a:lnTo>
                    <a:pt x="5519153" y="142621"/>
                  </a:lnTo>
                  <a:lnTo>
                    <a:pt x="5522011" y="141643"/>
                  </a:lnTo>
                  <a:close/>
                </a:path>
                <a:path extrusionOk="0" h="238125" w="9404350">
                  <a:moveTo>
                    <a:pt x="5566295" y="52806"/>
                  </a:moveTo>
                  <a:lnTo>
                    <a:pt x="5561000" y="48933"/>
                  </a:lnTo>
                  <a:lnTo>
                    <a:pt x="5556567" y="47472"/>
                  </a:lnTo>
                  <a:lnTo>
                    <a:pt x="5553062" y="47472"/>
                  </a:lnTo>
                  <a:lnTo>
                    <a:pt x="5547652" y="47472"/>
                  </a:lnTo>
                  <a:lnTo>
                    <a:pt x="5544451" y="50965"/>
                  </a:lnTo>
                  <a:lnTo>
                    <a:pt x="5543080" y="57924"/>
                  </a:lnTo>
                  <a:lnTo>
                    <a:pt x="5544896" y="61404"/>
                  </a:lnTo>
                  <a:lnTo>
                    <a:pt x="5553240" y="61404"/>
                  </a:lnTo>
                  <a:lnTo>
                    <a:pt x="5558790" y="59143"/>
                  </a:lnTo>
                  <a:lnTo>
                    <a:pt x="5566295" y="52806"/>
                  </a:lnTo>
                  <a:close/>
                </a:path>
                <a:path extrusionOk="0" h="238125" w="9404350">
                  <a:moveTo>
                    <a:pt x="5588470" y="119278"/>
                  </a:moveTo>
                  <a:lnTo>
                    <a:pt x="5588114" y="110375"/>
                  </a:lnTo>
                  <a:lnTo>
                    <a:pt x="5587962" y="101295"/>
                  </a:lnTo>
                  <a:lnTo>
                    <a:pt x="5586209" y="93827"/>
                  </a:lnTo>
                  <a:lnTo>
                    <a:pt x="5580977" y="89789"/>
                  </a:lnTo>
                  <a:lnTo>
                    <a:pt x="5579516" y="104825"/>
                  </a:lnTo>
                  <a:lnTo>
                    <a:pt x="5571820" y="113690"/>
                  </a:lnTo>
                  <a:lnTo>
                    <a:pt x="5561355" y="119849"/>
                  </a:lnTo>
                  <a:lnTo>
                    <a:pt x="5551602" y="126771"/>
                  </a:lnTo>
                  <a:lnTo>
                    <a:pt x="5555246" y="127292"/>
                  </a:lnTo>
                  <a:lnTo>
                    <a:pt x="5558625" y="127533"/>
                  </a:lnTo>
                  <a:lnTo>
                    <a:pt x="5561762" y="127533"/>
                  </a:lnTo>
                  <a:lnTo>
                    <a:pt x="5569851" y="126949"/>
                  </a:lnTo>
                  <a:lnTo>
                    <a:pt x="5576900" y="125272"/>
                  </a:lnTo>
                  <a:lnTo>
                    <a:pt x="5583059" y="122669"/>
                  </a:lnTo>
                  <a:lnTo>
                    <a:pt x="5588470" y="119278"/>
                  </a:lnTo>
                  <a:close/>
                </a:path>
                <a:path extrusionOk="0" h="238125" w="9404350">
                  <a:moveTo>
                    <a:pt x="5589130" y="162648"/>
                  </a:moveTo>
                  <a:lnTo>
                    <a:pt x="5588482" y="149123"/>
                  </a:lnTo>
                  <a:lnTo>
                    <a:pt x="5578703" y="152920"/>
                  </a:lnTo>
                  <a:lnTo>
                    <a:pt x="5571045" y="156235"/>
                  </a:lnTo>
                  <a:lnTo>
                    <a:pt x="5564708" y="158572"/>
                  </a:lnTo>
                  <a:lnTo>
                    <a:pt x="5558866" y="159461"/>
                  </a:lnTo>
                  <a:lnTo>
                    <a:pt x="5553126" y="159461"/>
                  </a:lnTo>
                  <a:lnTo>
                    <a:pt x="5546966" y="156679"/>
                  </a:lnTo>
                  <a:lnTo>
                    <a:pt x="5536997" y="149123"/>
                  </a:lnTo>
                  <a:lnTo>
                    <a:pt x="5537911" y="161378"/>
                  </a:lnTo>
                  <a:lnTo>
                    <a:pt x="5544769" y="170764"/>
                  </a:lnTo>
                  <a:lnTo>
                    <a:pt x="5555323" y="176771"/>
                  </a:lnTo>
                  <a:lnTo>
                    <a:pt x="5567337" y="178892"/>
                  </a:lnTo>
                  <a:lnTo>
                    <a:pt x="5577116" y="177203"/>
                  </a:lnTo>
                  <a:lnTo>
                    <a:pt x="5584863" y="171894"/>
                  </a:lnTo>
                  <a:lnTo>
                    <a:pt x="5589130" y="162648"/>
                  </a:lnTo>
                  <a:close/>
                </a:path>
                <a:path extrusionOk="0" h="238125" w="9404350">
                  <a:moveTo>
                    <a:pt x="5684291" y="30327"/>
                  </a:moveTo>
                  <a:lnTo>
                    <a:pt x="5677090" y="27101"/>
                  </a:lnTo>
                  <a:lnTo>
                    <a:pt x="5669966" y="22974"/>
                  </a:lnTo>
                  <a:lnTo>
                    <a:pt x="5663209" y="19418"/>
                  </a:lnTo>
                  <a:lnTo>
                    <a:pt x="5657139" y="17907"/>
                  </a:lnTo>
                  <a:lnTo>
                    <a:pt x="5652808" y="17907"/>
                  </a:lnTo>
                  <a:lnTo>
                    <a:pt x="5649366" y="21043"/>
                  </a:lnTo>
                  <a:lnTo>
                    <a:pt x="5647474" y="30327"/>
                  </a:lnTo>
                  <a:lnTo>
                    <a:pt x="5648490" y="29997"/>
                  </a:lnTo>
                  <a:lnTo>
                    <a:pt x="5649531" y="29845"/>
                  </a:lnTo>
                  <a:lnTo>
                    <a:pt x="5654776" y="29845"/>
                  </a:lnTo>
                  <a:lnTo>
                    <a:pt x="5659310" y="32169"/>
                  </a:lnTo>
                  <a:lnTo>
                    <a:pt x="5668061" y="36804"/>
                  </a:lnTo>
                  <a:lnTo>
                    <a:pt x="5672290" y="39128"/>
                  </a:lnTo>
                  <a:lnTo>
                    <a:pt x="5679427" y="39128"/>
                  </a:lnTo>
                  <a:lnTo>
                    <a:pt x="5682373" y="36918"/>
                  </a:lnTo>
                  <a:lnTo>
                    <a:pt x="5684291" y="30327"/>
                  </a:lnTo>
                  <a:close/>
                </a:path>
                <a:path extrusionOk="0" h="238125" w="9404350">
                  <a:moveTo>
                    <a:pt x="6108293" y="157149"/>
                  </a:moveTo>
                  <a:lnTo>
                    <a:pt x="6106985" y="152412"/>
                  </a:lnTo>
                  <a:lnTo>
                    <a:pt x="6101994" y="149618"/>
                  </a:lnTo>
                  <a:lnTo>
                    <a:pt x="6095162" y="148691"/>
                  </a:lnTo>
                  <a:lnTo>
                    <a:pt x="6088126" y="148691"/>
                  </a:lnTo>
                  <a:lnTo>
                    <a:pt x="6081077" y="151345"/>
                  </a:lnTo>
                  <a:lnTo>
                    <a:pt x="6081979" y="156387"/>
                  </a:lnTo>
                  <a:lnTo>
                    <a:pt x="6082233" y="156324"/>
                  </a:lnTo>
                  <a:lnTo>
                    <a:pt x="6087110" y="157124"/>
                  </a:lnTo>
                  <a:lnTo>
                    <a:pt x="6095073" y="159092"/>
                  </a:lnTo>
                  <a:lnTo>
                    <a:pt x="6102083" y="161556"/>
                  </a:lnTo>
                  <a:lnTo>
                    <a:pt x="6104090" y="163880"/>
                  </a:lnTo>
                  <a:lnTo>
                    <a:pt x="6108293" y="157149"/>
                  </a:lnTo>
                  <a:close/>
                </a:path>
                <a:path extrusionOk="0" h="238125" w="9404350">
                  <a:moveTo>
                    <a:pt x="6118758" y="104533"/>
                  </a:moveTo>
                  <a:lnTo>
                    <a:pt x="6113831" y="99453"/>
                  </a:lnTo>
                  <a:lnTo>
                    <a:pt x="6107976" y="97307"/>
                  </a:lnTo>
                  <a:lnTo>
                    <a:pt x="6102147" y="97307"/>
                  </a:lnTo>
                  <a:lnTo>
                    <a:pt x="6092914" y="99047"/>
                  </a:lnTo>
                  <a:lnTo>
                    <a:pt x="6084633" y="103784"/>
                  </a:lnTo>
                  <a:lnTo>
                    <a:pt x="6078182" y="110769"/>
                  </a:lnTo>
                  <a:lnTo>
                    <a:pt x="6074461" y="119278"/>
                  </a:lnTo>
                  <a:lnTo>
                    <a:pt x="6085903" y="115925"/>
                  </a:lnTo>
                  <a:lnTo>
                    <a:pt x="6098756" y="114020"/>
                  </a:lnTo>
                  <a:lnTo>
                    <a:pt x="6110529" y="111074"/>
                  </a:lnTo>
                  <a:lnTo>
                    <a:pt x="6118758" y="104533"/>
                  </a:lnTo>
                  <a:close/>
                </a:path>
                <a:path extrusionOk="0" h="238125" w="9404350">
                  <a:moveTo>
                    <a:pt x="6332271" y="75031"/>
                  </a:moveTo>
                  <a:lnTo>
                    <a:pt x="6326619" y="77927"/>
                  </a:lnTo>
                  <a:lnTo>
                    <a:pt x="6322060" y="78701"/>
                  </a:lnTo>
                  <a:lnTo>
                    <a:pt x="6316053" y="78701"/>
                  </a:lnTo>
                  <a:lnTo>
                    <a:pt x="6308953" y="77698"/>
                  </a:lnTo>
                  <a:lnTo>
                    <a:pt x="6303149" y="77698"/>
                  </a:lnTo>
                  <a:lnTo>
                    <a:pt x="6299657" y="79756"/>
                  </a:lnTo>
                  <a:lnTo>
                    <a:pt x="6295428" y="89776"/>
                  </a:lnTo>
                  <a:lnTo>
                    <a:pt x="6299225" y="89700"/>
                  </a:lnTo>
                  <a:lnTo>
                    <a:pt x="6307125" y="90144"/>
                  </a:lnTo>
                  <a:lnTo>
                    <a:pt x="6314097" y="91490"/>
                  </a:lnTo>
                  <a:lnTo>
                    <a:pt x="6320091" y="93751"/>
                  </a:lnTo>
                  <a:lnTo>
                    <a:pt x="6325070" y="96926"/>
                  </a:lnTo>
                  <a:lnTo>
                    <a:pt x="6324752" y="86893"/>
                  </a:lnTo>
                  <a:lnTo>
                    <a:pt x="6328524" y="80797"/>
                  </a:lnTo>
                  <a:lnTo>
                    <a:pt x="6332271" y="75031"/>
                  </a:lnTo>
                  <a:close/>
                </a:path>
                <a:path extrusionOk="0" h="238125" w="9404350">
                  <a:moveTo>
                    <a:pt x="6347257" y="15684"/>
                  </a:moveTo>
                  <a:lnTo>
                    <a:pt x="6340221" y="14211"/>
                  </a:lnTo>
                  <a:lnTo>
                    <a:pt x="6333642" y="12204"/>
                  </a:lnTo>
                  <a:lnTo>
                    <a:pt x="6327597" y="10439"/>
                  </a:lnTo>
                  <a:lnTo>
                    <a:pt x="6322200" y="9677"/>
                  </a:lnTo>
                  <a:lnTo>
                    <a:pt x="6316827" y="9677"/>
                  </a:lnTo>
                  <a:lnTo>
                    <a:pt x="6312713" y="12700"/>
                  </a:lnTo>
                  <a:lnTo>
                    <a:pt x="6310414" y="22948"/>
                  </a:lnTo>
                  <a:lnTo>
                    <a:pt x="6314529" y="27495"/>
                  </a:lnTo>
                  <a:lnTo>
                    <a:pt x="6322187" y="30276"/>
                  </a:lnTo>
                  <a:lnTo>
                    <a:pt x="6338405" y="30276"/>
                  </a:lnTo>
                  <a:lnTo>
                    <a:pt x="6346774" y="26047"/>
                  </a:lnTo>
                  <a:lnTo>
                    <a:pt x="6347257" y="15684"/>
                  </a:lnTo>
                  <a:close/>
                </a:path>
                <a:path extrusionOk="0" h="238125" w="9404350">
                  <a:moveTo>
                    <a:pt x="6423520" y="81737"/>
                  </a:moveTo>
                  <a:lnTo>
                    <a:pt x="6420891" y="75031"/>
                  </a:lnTo>
                  <a:lnTo>
                    <a:pt x="6419482" y="73799"/>
                  </a:lnTo>
                  <a:lnTo>
                    <a:pt x="6417691" y="73291"/>
                  </a:lnTo>
                  <a:lnTo>
                    <a:pt x="6415735" y="73291"/>
                  </a:lnTo>
                  <a:lnTo>
                    <a:pt x="6408610" y="73291"/>
                  </a:lnTo>
                  <a:lnTo>
                    <a:pt x="6399390" y="80010"/>
                  </a:lnTo>
                  <a:lnTo>
                    <a:pt x="6398717" y="82181"/>
                  </a:lnTo>
                  <a:lnTo>
                    <a:pt x="6394983" y="92049"/>
                  </a:lnTo>
                  <a:lnTo>
                    <a:pt x="6398374" y="95656"/>
                  </a:lnTo>
                  <a:lnTo>
                    <a:pt x="6403708" y="95656"/>
                  </a:lnTo>
                  <a:lnTo>
                    <a:pt x="6411874" y="93599"/>
                  </a:lnTo>
                  <a:lnTo>
                    <a:pt x="6419494" y="88430"/>
                  </a:lnTo>
                  <a:lnTo>
                    <a:pt x="6423520" y="81737"/>
                  </a:lnTo>
                  <a:close/>
                </a:path>
                <a:path extrusionOk="0" h="238125" w="9404350">
                  <a:moveTo>
                    <a:pt x="6457645" y="45186"/>
                  </a:moveTo>
                  <a:lnTo>
                    <a:pt x="6450241" y="42735"/>
                  </a:lnTo>
                  <a:lnTo>
                    <a:pt x="6441465" y="31902"/>
                  </a:lnTo>
                  <a:lnTo>
                    <a:pt x="6434125" y="29438"/>
                  </a:lnTo>
                  <a:lnTo>
                    <a:pt x="6432397" y="29438"/>
                  </a:lnTo>
                  <a:lnTo>
                    <a:pt x="6430404" y="29718"/>
                  </a:lnTo>
                  <a:lnTo>
                    <a:pt x="6428054" y="30327"/>
                  </a:lnTo>
                  <a:lnTo>
                    <a:pt x="6428308" y="38569"/>
                  </a:lnTo>
                  <a:lnTo>
                    <a:pt x="6433286" y="45491"/>
                  </a:lnTo>
                  <a:lnTo>
                    <a:pt x="6440868" y="50266"/>
                  </a:lnTo>
                  <a:lnTo>
                    <a:pt x="6448907" y="52031"/>
                  </a:lnTo>
                  <a:lnTo>
                    <a:pt x="6453378" y="52031"/>
                  </a:lnTo>
                  <a:lnTo>
                    <a:pt x="6456959" y="50012"/>
                  </a:lnTo>
                  <a:lnTo>
                    <a:pt x="6457645" y="45186"/>
                  </a:lnTo>
                  <a:close/>
                </a:path>
                <a:path extrusionOk="0" h="238125" w="9404350">
                  <a:moveTo>
                    <a:pt x="6501727" y="104533"/>
                  </a:moveTo>
                  <a:lnTo>
                    <a:pt x="6498463" y="105498"/>
                  </a:lnTo>
                  <a:lnTo>
                    <a:pt x="6495758" y="105892"/>
                  </a:lnTo>
                  <a:lnTo>
                    <a:pt x="6487871" y="105892"/>
                  </a:lnTo>
                  <a:lnTo>
                    <a:pt x="6474574" y="96596"/>
                  </a:lnTo>
                  <a:lnTo>
                    <a:pt x="6468897" y="96596"/>
                  </a:lnTo>
                  <a:lnTo>
                    <a:pt x="6467678" y="96596"/>
                  </a:lnTo>
                  <a:lnTo>
                    <a:pt x="6466370" y="96710"/>
                  </a:lnTo>
                  <a:lnTo>
                    <a:pt x="6464922" y="96939"/>
                  </a:lnTo>
                  <a:lnTo>
                    <a:pt x="6463271" y="111760"/>
                  </a:lnTo>
                  <a:lnTo>
                    <a:pt x="6469189" y="116878"/>
                  </a:lnTo>
                  <a:lnTo>
                    <a:pt x="6476974" y="116878"/>
                  </a:lnTo>
                  <a:lnTo>
                    <a:pt x="6483642" y="115824"/>
                  </a:lnTo>
                  <a:lnTo>
                    <a:pt x="6490449" y="113042"/>
                  </a:lnTo>
                  <a:lnTo>
                    <a:pt x="6496710" y="109093"/>
                  </a:lnTo>
                  <a:lnTo>
                    <a:pt x="6501727" y="104533"/>
                  </a:lnTo>
                  <a:close/>
                </a:path>
                <a:path extrusionOk="0" h="238125" w="9404350">
                  <a:moveTo>
                    <a:pt x="6546050" y="112026"/>
                  </a:moveTo>
                  <a:lnTo>
                    <a:pt x="6539052" y="107924"/>
                  </a:lnTo>
                  <a:lnTo>
                    <a:pt x="6534124" y="106400"/>
                  </a:lnTo>
                  <a:lnTo>
                    <a:pt x="6530861" y="106400"/>
                  </a:lnTo>
                  <a:lnTo>
                    <a:pt x="6526085" y="106400"/>
                  </a:lnTo>
                  <a:lnTo>
                    <a:pt x="6524866" y="109664"/>
                  </a:lnTo>
                  <a:lnTo>
                    <a:pt x="6526987" y="116179"/>
                  </a:lnTo>
                  <a:lnTo>
                    <a:pt x="6530327" y="119443"/>
                  </a:lnTo>
                  <a:lnTo>
                    <a:pt x="6538061" y="119443"/>
                  </a:lnTo>
                  <a:lnTo>
                    <a:pt x="6542049" y="117475"/>
                  </a:lnTo>
                  <a:lnTo>
                    <a:pt x="6546050" y="112026"/>
                  </a:lnTo>
                  <a:close/>
                </a:path>
                <a:path extrusionOk="0" h="238125" w="9404350">
                  <a:moveTo>
                    <a:pt x="6913334" y="101523"/>
                  </a:moveTo>
                  <a:lnTo>
                    <a:pt x="6910743" y="94437"/>
                  </a:lnTo>
                  <a:lnTo>
                    <a:pt x="6899669" y="89789"/>
                  </a:lnTo>
                  <a:lnTo>
                    <a:pt x="6897548" y="105575"/>
                  </a:lnTo>
                  <a:lnTo>
                    <a:pt x="6901091" y="110858"/>
                  </a:lnTo>
                  <a:lnTo>
                    <a:pt x="6905104" y="110858"/>
                  </a:lnTo>
                  <a:lnTo>
                    <a:pt x="6910438" y="108013"/>
                  </a:lnTo>
                  <a:lnTo>
                    <a:pt x="6913334" y="101523"/>
                  </a:lnTo>
                  <a:close/>
                </a:path>
                <a:path extrusionOk="0" h="238125" w="9404350">
                  <a:moveTo>
                    <a:pt x="6951167" y="104533"/>
                  </a:moveTo>
                  <a:lnTo>
                    <a:pt x="6945160" y="103441"/>
                  </a:lnTo>
                  <a:lnTo>
                    <a:pt x="6940410" y="102984"/>
                  </a:lnTo>
                  <a:lnTo>
                    <a:pt x="6936740" y="102984"/>
                  </a:lnTo>
                  <a:lnTo>
                    <a:pt x="6928155" y="102984"/>
                  </a:lnTo>
                  <a:lnTo>
                    <a:pt x="6925450" y="105473"/>
                  </a:lnTo>
                  <a:lnTo>
                    <a:pt x="6926910" y="110426"/>
                  </a:lnTo>
                  <a:lnTo>
                    <a:pt x="6931076" y="112915"/>
                  </a:lnTo>
                  <a:lnTo>
                    <a:pt x="6941007" y="112915"/>
                  </a:lnTo>
                  <a:lnTo>
                    <a:pt x="6946646" y="110782"/>
                  </a:lnTo>
                  <a:lnTo>
                    <a:pt x="6951167" y="104533"/>
                  </a:lnTo>
                  <a:close/>
                </a:path>
                <a:path extrusionOk="0" h="238125" w="9404350">
                  <a:moveTo>
                    <a:pt x="6957454" y="3162"/>
                  </a:moveTo>
                  <a:lnTo>
                    <a:pt x="6953504" y="0"/>
                  </a:lnTo>
                  <a:lnTo>
                    <a:pt x="6946151" y="0"/>
                  </a:lnTo>
                  <a:lnTo>
                    <a:pt x="6941210" y="431"/>
                  </a:lnTo>
                  <a:lnTo>
                    <a:pt x="6935444" y="1816"/>
                  </a:lnTo>
                  <a:lnTo>
                    <a:pt x="6928879" y="4318"/>
                  </a:lnTo>
                  <a:lnTo>
                    <a:pt x="6921563" y="8089"/>
                  </a:lnTo>
                  <a:lnTo>
                    <a:pt x="6931050" y="11366"/>
                  </a:lnTo>
                  <a:lnTo>
                    <a:pt x="6938518" y="12611"/>
                  </a:lnTo>
                  <a:lnTo>
                    <a:pt x="6953021" y="12611"/>
                  </a:lnTo>
                  <a:lnTo>
                    <a:pt x="6957212" y="9461"/>
                  </a:lnTo>
                  <a:lnTo>
                    <a:pt x="6957454" y="3162"/>
                  </a:lnTo>
                  <a:close/>
                </a:path>
                <a:path extrusionOk="0" h="238125" w="9404350">
                  <a:moveTo>
                    <a:pt x="6973354" y="200863"/>
                  </a:moveTo>
                  <a:lnTo>
                    <a:pt x="6966115" y="199694"/>
                  </a:lnTo>
                  <a:lnTo>
                    <a:pt x="6960362" y="199212"/>
                  </a:lnTo>
                  <a:lnTo>
                    <a:pt x="6955891" y="199212"/>
                  </a:lnTo>
                  <a:lnTo>
                    <a:pt x="6945706" y="199212"/>
                  </a:lnTo>
                  <a:lnTo>
                    <a:pt x="6942112" y="201701"/>
                  </a:lnTo>
                  <a:lnTo>
                    <a:pt x="6943115" y="206692"/>
                  </a:lnTo>
                  <a:lnTo>
                    <a:pt x="6947713" y="209181"/>
                  </a:lnTo>
                  <a:lnTo>
                    <a:pt x="6959676" y="209181"/>
                  </a:lnTo>
                  <a:lnTo>
                    <a:pt x="6966801" y="207060"/>
                  </a:lnTo>
                  <a:lnTo>
                    <a:pt x="6973354" y="200863"/>
                  </a:lnTo>
                  <a:close/>
                </a:path>
                <a:path extrusionOk="0" h="238125" w="9404350">
                  <a:moveTo>
                    <a:pt x="7195248" y="86537"/>
                  </a:moveTo>
                  <a:lnTo>
                    <a:pt x="7193102" y="79819"/>
                  </a:lnTo>
                  <a:lnTo>
                    <a:pt x="7188530" y="76200"/>
                  </a:lnTo>
                  <a:lnTo>
                    <a:pt x="7182167" y="75120"/>
                  </a:lnTo>
                  <a:lnTo>
                    <a:pt x="7171118" y="76885"/>
                  </a:lnTo>
                  <a:lnTo>
                    <a:pt x="7159549" y="81051"/>
                  </a:lnTo>
                  <a:lnTo>
                    <a:pt x="7149389" y="85915"/>
                  </a:lnTo>
                  <a:lnTo>
                    <a:pt x="7142518" y="89789"/>
                  </a:lnTo>
                  <a:lnTo>
                    <a:pt x="7148855" y="93586"/>
                  </a:lnTo>
                  <a:lnTo>
                    <a:pt x="7154240" y="94742"/>
                  </a:lnTo>
                  <a:lnTo>
                    <a:pt x="7162978" y="94742"/>
                  </a:lnTo>
                  <a:lnTo>
                    <a:pt x="7176706" y="91859"/>
                  </a:lnTo>
                  <a:lnTo>
                    <a:pt x="7184555" y="91859"/>
                  </a:lnTo>
                  <a:lnTo>
                    <a:pt x="7189140" y="93040"/>
                  </a:lnTo>
                  <a:lnTo>
                    <a:pt x="7194334" y="96939"/>
                  </a:lnTo>
                  <a:lnTo>
                    <a:pt x="7195248" y="86537"/>
                  </a:lnTo>
                  <a:close/>
                </a:path>
                <a:path extrusionOk="0" h="238125" w="9404350">
                  <a:moveTo>
                    <a:pt x="7459307" y="38049"/>
                  </a:moveTo>
                  <a:lnTo>
                    <a:pt x="7458291" y="38163"/>
                  </a:lnTo>
                  <a:lnTo>
                    <a:pt x="7453617" y="38201"/>
                  </a:lnTo>
                  <a:lnTo>
                    <a:pt x="7442835" y="37363"/>
                  </a:lnTo>
                  <a:lnTo>
                    <a:pt x="7440333" y="37363"/>
                  </a:lnTo>
                  <a:lnTo>
                    <a:pt x="7431837" y="37363"/>
                  </a:lnTo>
                  <a:lnTo>
                    <a:pt x="7425652" y="39776"/>
                  </a:lnTo>
                  <a:lnTo>
                    <a:pt x="7430021" y="52806"/>
                  </a:lnTo>
                  <a:lnTo>
                    <a:pt x="7432713" y="53111"/>
                  </a:lnTo>
                  <a:lnTo>
                    <a:pt x="7435253" y="53289"/>
                  </a:lnTo>
                  <a:lnTo>
                    <a:pt x="7437641" y="53289"/>
                  </a:lnTo>
                  <a:lnTo>
                    <a:pt x="7446010" y="52425"/>
                  </a:lnTo>
                  <a:lnTo>
                    <a:pt x="7452538" y="49720"/>
                  </a:lnTo>
                  <a:lnTo>
                    <a:pt x="7457033" y="44996"/>
                  </a:lnTo>
                  <a:lnTo>
                    <a:pt x="7459307" y="38049"/>
                  </a:lnTo>
                  <a:close/>
                </a:path>
                <a:path extrusionOk="0" h="238125" w="9404350">
                  <a:moveTo>
                    <a:pt x="7503655" y="38036"/>
                  </a:moveTo>
                  <a:lnTo>
                    <a:pt x="7497572" y="36906"/>
                  </a:lnTo>
                  <a:lnTo>
                    <a:pt x="7492784" y="36449"/>
                  </a:lnTo>
                  <a:lnTo>
                    <a:pt x="7489088" y="36449"/>
                  </a:lnTo>
                  <a:lnTo>
                    <a:pt x="7480567" y="36449"/>
                  </a:lnTo>
                  <a:lnTo>
                    <a:pt x="7477900" y="38925"/>
                  </a:lnTo>
                  <a:lnTo>
                    <a:pt x="7479424" y="43878"/>
                  </a:lnTo>
                  <a:lnTo>
                    <a:pt x="7483602" y="46355"/>
                  </a:lnTo>
                  <a:lnTo>
                    <a:pt x="7493533" y="46355"/>
                  </a:lnTo>
                  <a:lnTo>
                    <a:pt x="7499134" y="44234"/>
                  </a:lnTo>
                  <a:lnTo>
                    <a:pt x="7503655" y="38036"/>
                  </a:lnTo>
                  <a:close/>
                </a:path>
                <a:path extrusionOk="0" h="238125" w="9404350">
                  <a:moveTo>
                    <a:pt x="7518336" y="141643"/>
                  </a:moveTo>
                  <a:lnTo>
                    <a:pt x="7503655" y="141643"/>
                  </a:lnTo>
                  <a:lnTo>
                    <a:pt x="7503655" y="156387"/>
                  </a:lnTo>
                  <a:lnTo>
                    <a:pt x="7518336" y="156387"/>
                  </a:lnTo>
                  <a:lnTo>
                    <a:pt x="7518336" y="141643"/>
                  </a:lnTo>
                  <a:close/>
                </a:path>
                <a:path extrusionOk="0" h="238125" w="9404350">
                  <a:moveTo>
                    <a:pt x="7621283" y="156387"/>
                  </a:moveTo>
                  <a:lnTo>
                    <a:pt x="7606627" y="156387"/>
                  </a:lnTo>
                  <a:lnTo>
                    <a:pt x="7606970" y="163880"/>
                  </a:lnTo>
                  <a:lnTo>
                    <a:pt x="7600582" y="165252"/>
                  </a:lnTo>
                  <a:lnTo>
                    <a:pt x="7599477" y="171132"/>
                  </a:lnTo>
                  <a:lnTo>
                    <a:pt x="7608214" y="170764"/>
                  </a:lnTo>
                  <a:lnTo>
                    <a:pt x="7615987" y="169430"/>
                  </a:lnTo>
                  <a:lnTo>
                    <a:pt x="7620965" y="165265"/>
                  </a:lnTo>
                  <a:lnTo>
                    <a:pt x="7621283" y="156387"/>
                  </a:lnTo>
                  <a:close/>
                </a:path>
                <a:path extrusionOk="0" h="238125" w="9404350">
                  <a:moveTo>
                    <a:pt x="7894104" y="141655"/>
                  </a:moveTo>
                  <a:lnTo>
                    <a:pt x="7886611" y="141655"/>
                  </a:lnTo>
                  <a:lnTo>
                    <a:pt x="7885227" y="135534"/>
                  </a:lnTo>
                  <a:lnTo>
                    <a:pt x="7879118" y="134048"/>
                  </a:lnTo>
                  <a:lnTo>
                    <a:pt x="7879118" y="141655"/>
                  </a:lnTo>
                  <a:lnTo>
                    <a:pt x="7873352" y="143027"/>
                  </a:lnTo>
                  <a:lnTo>
                    <a:pt x="7871955" y="149123"/>
                  </a:lnTo>
                  <a:lnTo>
                    <a:pt x="7879118" y="149123"/>
                  </a:lnTo>
                  <a:lnTo>
                    <a:pt x="7880858" y="154889"/>
                  </a:lnTo>
                  <a:lnTo>
                    <a:pt x="7886611" y="156400"/>
                  </a:lnTo>
                  <a:lnTo>
                    <a:pt x="7886611" y="149123"/>
                  </a:lnTo>
                  <a:lnTo>
                    <a:pt x="7892339" y="147637"/>
                  </a:lnTo>
                  <a:lnTo>
                    <a:pt x="7894104" y="141655"/>
                  </a:lnTo>
                  <a:close/>
                </a:path>
                <a:path extrusionOk="0" h="238125" w="9404350">
                  <a:moveTo>
                    <a:pt x="8534895" y="52793"/>
                  </a:moveTo>
                  <a:lnTo>
                    <a:pt x="8505253" y="52793"/>
                  </a:lnTo>
                  <a:lnTo>
                    <a:pt x="8505253" y="67424"/>
                  </a:lnTo>
                  <a:lnTo>
                    <a:pt x="8534895" y="67424"/>
                  </a:lnTo>
                  <a:lnTo>
                    <a:pt x="8534895" y="52793"/>
                  </a:lnTo>
                  <a:close/>
                </a:path>
                <a:path extrusionOk="0" h="238125" w="9404350">
                  <a:moveTo>
                    <a:pt x="8626564" y="154660"/>
                  </a:moveTo>
                  <a:lnTo>
                    <a:pt x="8623186" y="149123"/>
                  </a:lnTo>
                  <a:lnTo>
                    <a:pt x="8622030" y="147154"/>
                  </a:lnTo>
                  <a:lnTo>
                    <a:pt x="8620277" y="146075"/>
                  </a:lnTo>
                  <a:lnTo>
                    <a:pt x="8618271" y="145580"/>
                  </a:lnTo>
                  <a:lnTo>
                    <a:pt x="8617280" y="145326"/>
                  </a:lnTo>
                  <a:lnTo>
                    <a:pt x="8616239" y="145224"/>
                  </a:lnTo>
                  <a:lnTo>
                    <a:pt x="8608606" y="145224"/>
                  </a:lnTo>
                  <a:lnTo>
                    <a:pt x="8601075" y="149123"/>
                  </a:lnTo>
                  <a:lnTo>
                    <a:pt x="8598370" y="153987"/>
                  </a:lnTo>
                  <a:lnTo>
                    <a:pt x="8600173" y="157556"/>
                  </a:lnTo>
                  <a:lnTo>
                    <a:pt x="8604999" y="159753"/>
                  </a:lnTo>
                  <a:lnTo>
                    <a:pt x="8611349" y="160502"/>
                  </a:lnTo>
                  <a:lnTo>
                    <a:pt x="8613762" y="160502"/>
                  </a:lnTo>
                  <a:lnTo>
                    <a:pt x="8616175" y="160197"/>
                  </a:lnTo>
                  <a:lnTo>
                    <a:pt x="8618271" y="159575"/>
                  </a:lnTo>
                  <a:lnTo>
                    <a:pt x="8623363" y="158064"/>
                  </a:lnTo>
                  <a:lnTo>
                    <a:pt x="8626564" y="154660"/>
                  </a:lnTo>
                  <a:close/>
                </a:path>
                <a:path extrusionOk="0" h="238125" w="9404350">
                  <a:moveTo>
                    <a:pt x="8660054" y="75044"/>
                  </a:moveTo>
                  <a:lnTo>
                    <a:pt x="8658073" y="74206"/>
                  </a:lnTo>
                  <a:lnTo>
                    <a:pt x="8656142" y="73837"/>
                  </a:lnTo>
                  <a:lnTo>
                    <a:pt x="8654288" y="73837"/>
                  </a:lnTo>
                  <a:lnTo>
                    <a:pt x="8644039" y="78054"/>
                  </a:lnTo>
                  <a:lnTo>
                    <a:pt x="8637905" y="87642"/>
                  </a:lnTo>
                  <a:lnTo>
                    <a:pt x="8637740" y="97993"/>
                  </a:lnTo>
                  <a:lnTo>
                    <a:pt x="8645385" y="104533"/>
                  </a:lnTo>
                  <a:lnTo>
                    <a:pt x="8645385" y="93395"/>
                  </a:lnTo>
                  <a:lnTo>
                    <a:pt x="8650681" y="87579"/>
                  </a:lnTo>
                  <a:lnTo>
                    <a:pt x="8656993" y="82867"/>
                  </a:lnTo>
                  <a:lnTo>
                    <a:pt x="8660054" y="75044"/>
                  </a:lnTo>
                  <a:close/>
                </a:path>
                <a:path extrusionOk="0" h="238125" w="9404350">
                  <a:moveTo>
                    <a:pt x="8662048" y="156489"/>
                  </a:moveTo>
                  <a:lnTo>
                    <a:pt x="8659241" y="151358"/>
                  </a:lnTo>
                  <a:lnTo>
                    <a:pt x="8653297" y="148374"/>
                  </a:lnTo>
                  <a:lnTo>
                    <a:pt x="8645830" y="147408"/>
                  </a:lnTo>
                  <a:lnTo>
                    <a:pt x="8637664" y="147408"/>
                  </a:lnTo>
                  <a:lnTo>
                    <a:pt x="8629688" y="150622"/>
                  </a:lnTo>
                  <a:lnTo>
                    <a:pt x="8630729" y="156400"/>
                  </a:lnTo>
                  <a:lnTo>
                    <a:pt x="8631809" y="156260"/>
                  </a:lnTo>
                  <a:lnTo>
                    <a:pt x="8633777" y="156197"/>
                  </a:lnTo>
                  <a:lnTo>
                    <a:pt x="8639099" y="156197"/>
                  </a:lnTo>
                  <a:lnTo>
                    <a:pt x="8652967" y="163944"/>
                  </a:lnTo>
                  <a:lnTo>
                    <a:pt x="8659470" y="163931"/>
                  </a:lnTo>
                  <a:lnTo>
                    <a:pt x="8660054" y="163880"/>
                  </a:lnTo>
                  <a:lnTo>
                    <a:pt x="8662048" y="156489"/>
                  </a:lnTo>
                  <a:close/>
                </a:path>
                <a:path extrusionOk="0" h="238125" w="9404350">
                  <a:moveTo>
                    <a:pt x="8689429" y="178625"/>
                  </a:moveTo>
                  <a:lnTo>
                    <a:pt x="8683815" y="176022"/>
                  </a:lnTo>
                  <a:lnTo>
                    <a:pt x="8680793" y="170776"/>
                  </a:lnTo>
                  <a:lnTo>
                    <a:pt x="8677656" y="165620"/>
                  </a:lnTo>
                  <a:lnTo>
                    <a:pt x="8671712" y="163296"/>
                  </a:lnTo>
                  <a:lnTo>
                    <a:pt x="8670506" y="163296"/>
                  </a:lnTo>
                  <a:lnTo>
                    <a:pt x="8669109" y="163474"/>
                  </a:lnTo>
                  <a:lnTo>
                    <a:pt x="8667496" y="163880"/>
                  </a:lnTo>
                  <a:lnTo>
                    <a:pt x="8666696" y="171919"/>
                  </a:lnTo>
                  <a:lnTo>
                    <a:pt x="8670023" y="179184"/>
                  </a:lnTo>
                  <a:lnTo>
                    <a:pt x="8675726" y="184442"/>
                  </a:lnTo>
                  <a:lnTo>
                    <a:pt x="8682063" y="186461"/>
                  </a:lnTo>
                  <a:lnTo>
                    <a:pt x="8685593" y="186461"/>
                  </a:lnTo>
                  <a:lnTo>
                    <a:pt x="8688553" y="184213"/>
                  </a:lnTo>
                  <a:lnTo>
                    <a:pt x="8689429" y="178625"/>
                  </a:lnTo>
                  <a:close/>
                </a:path>
                <a:path extrusionOk="0" h="238125" w="9404350">
                  <a:moveTo>
                    <a:pt x="8689429" y="22961"/>
                  </a:moveTo>
                  <a:lnTo>
                    <a:pt x="8688972" y="12446"/>
                  </a:lnTo>
                  <a:lnTo>
                    <a:pt x="8684984" y="5473"/>
                  </a:lnTo>
                  <a:lnTo>
                    <a:pt x="8677910" y="1612"/>
                  </a:lnTo>
                  <a:lnTo>
                    <a:pt x="8668207" y="419"/>
                  </a:lnTo>
                  <a:lnTo>
                    <a:pt x="8665654" y="419"/>
                  </a:lnTo>
                  <a:lnTo>
                    <a:pt x="8662924" y="609"/>
                  </a:lnTo>
                  <a:lnTo>
                    <a:pt x="8660041" y="952"/>
                  </a:lnTo>
                  <a:lnTo>
                    <a:pt x="8660536" y="11430"/>
                  </a:lnTo>
                  <a:lnTo>
                    <a:pt x="8664600" y="18402"/>
                  </a:lnTo>
                  <a:lnTo>
                    <a:pt x="8671738" y="22275"/>
                  </a:lnTo>
                  <a:lnTo>
                    <a:pt x="8681441" y="23482"/>
                  </a:lnTo>
                  <a:lnTo>
                    <a:pt x="8683942" y="23482"/>
                  </a:lnTo>
                  <a:lnTo>
                    <a:pt x="8686622" y="23291"/>
                  </a:lnTo>
                  <a:lnTo>
                    <a:pt x="8689429" y="22961"/>
                  </a:lnTo>
                  <a:close/>
                </a:path>
                <a:path extrusionOk="0" h="238125" w="9404350">
                  <a:moveTo>
                    <a:pt x="8875890" y="220218"/>
                  </a:moveTo>
                  <a:lnTo>
                    <a:pt x="8873541" y="208241"/>
                  </a:lnTo>
                  <a:lnTo>
                    <a:pt x="8851646" y="208241"/>
                  </a:lnTo>
                  <a:lnTo>
                    <a:pt x="8851646" y="230365"/>
                  </a:lnTo>
                  <a:lnTo>
                    <a:pt x="8866340" y="230365"/>
                  </a:lnTo>
                  <a:lnTo>
                    <a:pt x="8866657" y="220916"/>
                  </a:lnTo>
                  <a:lnTo>
                    <a:pt x="8875890" y="220218"/>
                  </a:lnTo>
                  <a:close/>
                </a:path>
                <a:path extrusionOk="0" h="238125" w="9404350">
                  <a:moveTo>
                    <a:pt x="9065171" y="171145"/>
                  </a:moveTo>
                  <a:lnTo>
                    <a:pt x="9062987" y="171424"/>
                  </a:lnTo>
                  <a:lnTo>
                    <a:pt x="9060586" y="171488"/>
                  </a:lnTo>
                  <a:lnTo>
                    <a:pt x="9044622" y="171450"/>
                  </a:lnTo>
                  <a:lnTo>
                    <a:pt x="9037333" y="172072"/>
                  </a:lnTo>
                  <a:lnTo>
                    <a:pt x="9035834" y="178638"/>
                  </a:lnTo>
                  <a:lnTo>
                    <a:pt x="9042971" y="181076"/>
                  </a:lnTo>
                  <a:lnTo>
                    <a:pt x="9051684" y="191846"/>
                  </a:lnTo>
                  <a:lnTo>
                    <a:pt x="9059012" y="194297"/>
                  </a:lnTo>
                  <a:lnTo>
                    <a:pt x="9060751" y="194297"/>
                  </a:lnTo>
                  <a:lnTo>
                    <a:pt x="9062783" y="194017"/>
                  </a:lnTo>
                  <a:lnTo>
                    <a:pt x="9065171" y="193382"/>
                  </a:lnTo>
                  <a:lnTo>
                    <a:pt x="9065171" y="171145"/>
                  </a:lnTo>
                  <a:close/>
                </a:path>
                <a:path extrusionOk="0" h="238125" w="9404350">
                  <a:moveTo>
                    <a:pt x="9165171" y="154571"/>
                  </a:moveTo>
                  <a:lnTo>
                    <a:pt x="9161005" y="141643"/>
                  </a:lnTo>
                  <a:lnTo>
                    <a:pt x="9158135" y="141300"/>
                  </a:lnTo>
                  <a:lnTo>
                    <a:pt x="9155443" y="141109"/>
                  </a:lnTo>
                  <a:lnTo>
                    <a:pt x="9152928" y="141109"/>
                  </a:lnTo>
                  <a:lnTo>
                    <a:pt x="9144546" y="141973"/>
                  </a:lnTo>
                  <a:lnTo>
                    <a:pt x="9138044" y="144691"/>
                  </a:lnTo>
                  <a:lnTo>
                    <a:pt x="9133599" y="149440"/>
                  </a:lnTo>
                  <a:lnTo>
                    <a:pt x="9131389" y="156387"/>
                  </a:lnTo>
                  <a:lnTo>
                    <a:pt x="9132672" y="156222"/>
                  </a:lnTo>
                  <a:lnTo>
                    <a:pt x="9137879" y="156159"/>
                  </a:lnTo>
                  <a:lnTo>
                    <a:pt x="9148064" y="156870"/>
                  </a:lnTo>
                  <a:lnTo>
                    <a:pt x="9158961" y="156870"/>
                  </a:lnTo>
                  <a:lnTo>
                    <a:pt x="9165171" y="154571"/>
                  </a:lnTo>
                  <a:close/>
                </a:path>
                <a:path extrusionOk="0" h="238125" w="9404350">
                  <a:moveTo>
                    <a:pt x="9404312" y="154571"/>
                  </a:moveTo>
                  <a:lnTo>
                    <a:pt x="9401086" y="147840"/>
                  </a:lnTo>
                  <a:lnTo>
                    <a:pt x="9395612" y="143764"/>
                  </a:lnTo>
                  <a:lnTo>
                    <a:pt x="9389059" y="142379"/>
                  </a:lnTo>
                  <a:lnTo>
                    <a:pt x="9382023" y="142379"/>
                  </a:lnTo>
                  <a:lnTo>
                    <a:pt x="9375140" y="146951"/>
                  </a:lnTo>
                  <a:lnTo>
                    <a:pt x="9374530" y="156387"/>
                  </a:lnTo>
                  <a:lnTo>
                    <a:pt x="9375635" y="156248"/>
                  </a:lnTo>
                  <a:lnTo>
                    <a:pt x="9377642" y="156197"/>
                  </a:lnTo>
                  <a:lnTo>
                    <a:pt x="9383077" y="156197"/>
                  </a:lnTo>
                  <a:lnTo>
                    <a:pt x="9397060" y="163931"/>
                  </a:lnTo>
                  <a:lnTo>
                    <a:pt x="9403550" y="163918"/>
                  </a:lnTo>
                  <a:lnTo>
                    <a:pt x="9404121" y="163880"/>
                  </a:lnTo>
                  <a:lnTo>
                    <a:pt x="9404312" y="1545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52" name="Google Shape;4752;gefe2f4b35a_0_17"/>
            <p:cNvSpPr/>
            <p:nvPr/>
          </p:nvSpPr>
          <p:spPr>
            <a:xfrm>
              <a:off x="368554" y="7010907"/>
              <a:ext cx="8510270" cy="111125"/>
            </a:xfrm>
            <a:custGeom>
              <a:rect b="b" l="l" r="r" t="t"/>
              <a:pathLst>
                <a:path extrusionOk="0" h="111125" w="8510270">
                  <a:moveTo>
                    <a:pt x="36842" y="59232"/>
                  </a:moveTo>
                  <a:lnTo>
                    <a:pt x="20358" y="64808"/>
                  </a:lnTo>
                  <a:lnTo>
                    <a:pt x="8166" y="74688"/>
                  </a:lnTo>
                  <a:lnTo>
                    <a:pt x="1117" y="89776"/>
                  </a:lnTo>
                  <a:lnTo>
                    <a:pt x="0" y="110972"/>
                  </a:lnTo>
                  <a:lnTo>
                    <a:pt x="13779" y="102552"/>
                  </a:lnTo>
                  <a:lnTo>
                    <a:pt x="22098" y="88722"/>
                  </a:lnTo>
                  <a:lnTo>
                    <a:pt x="28575" y="73075"/>
                  </a:lnTo>
                  <a:lnTo>
                    <a:pt x="36842" y="59232"/>
                  </a:lnTo>
                  <a:close/>
                </a:path>
                <a:path extrusionOk="0" h="111125" w="8510270">
                  <a:moveTo>
                    <a:pt x="66509" y="22136"/>
                  </a:moveTo>
                  <a:lnTo>
                    <a:pt x="64287" y="22669"/>
                  </a:lnTo>
                  <a:lnTo>
                    <a:pt x="62369" y="22910"/>
                  </a:lnTo>
                  <a:lnTo>
                    <a:pt x="53746" y="22910"/>
                  </a:lnTo>
                  <a:lnTo>
                    <a:pt x="42367" y="6604"/>
                  </a:lnTo>
                  <a:lnTo>
                    <a:pt x="35445" y="6604"/>
                  </a:lnTo>
                  <a:lnTo>
                    <a:pt x="33756" y="6604"/>
                  </a:lnTo>
                  <a:lnTo>
                    <a:pt x="31826" y="6845"/>
                  </a:lnTo>
                  <a:lnTo>
                    <a:pt x="29603" y="7391"/>
                  </a:lnTo>
                  <a:lnTo>
                    <a:pt x="26784" y="18211"/>
                  </a:lnTo>
                  <a:lnTo>
                    <a:pt x="30251" y="25679"/>
                  </a:lnTo>
                  <a:lnTo>
                    <a:pt x="37858" y="30010"/>
                  </a:lnTo>
                  <a:lnTo>
                    <a:pt x="47459" y="31407"/>
                  </a:lnTo>
                  <a:lnTo>
                    <a:pt x="56375" y="31407"/>
                  </a:lnTo>
                  <a:lnTo>
                    <a:pt x="65087" y="28079"/>
                  </a:lnTo>
                  <a:lnTo>
                    <a:pt x="66509" y="22136"/>
                  </a:lnTo>
                  <a:close/>
                </a:path>
                <a:path extrusionOk="0" h="111125" w="8510270">
                  <a:moveTo>
                    <a:pt x="279946" y="73977"/>
                  </a:moveTo>
                  <a:lnTo>
                    <a:pt x="278460" y="63944"/>
                  </a:lnTo>
                  <a:lnTo>
                    <a:pt x="275069" y="57277"/>
                  </a:lnTo>
                  <a:lnTo>
                    <a:pt x="270205" y="53568"/>
                  </a:lnTo>
                  <a:lnTo>
                    <a:pt x="264274" y="52412"/>
                  </a:lnTo>
                  <a:lnTo>
                    <a:pt x="252984" y="55206"/>
                  </a:lnTo>
                  <a:lnTo>
                    <a:pt x="241884" y="62280"/>
                  </a:lnTo>
                  <a:lnTo>
                    <a:pt x="233032" y="71716"/>
                  </a:lnTo>
                  <a:lnTo>
                    <a:pt x="228447" y="81584"/>
                  </a:lnTo>
                  <a:lnTo>
                    <a:pt x="230708" y="81927"/>
                  </a:lnTo>
                  <a:lnTo>
                    <a:pt x="232765" y="82092"/>
                  </a:lnTo>
                  <a:lnTo>
                    <a:pt x="242125" y="82092"/>
                  </a:lnTo>
                  <a:lnTo>
                    <a:pt x="262509" y="72771"/>
                  </a:lnTo>
                  <a:lnTo>
                    <a:pt x="272884" y="72783"/>
                  </a:lnTo>
                  <a:lnTo>
                    <a:pt x="276174" y="73126"/>
                  </a:lnTo>
                  <a:lnTo>
                    <a:pt x="279946" y="73977"/>
                  </a:lnTo>
                  <a:close/>
                </a:path>
                <a:path extrusionOk="0" h="111125" w="8510270">
                  <a:moveTo>
                    <a:pt x="552462" y="44488"/>
                  </a:moveTo>
                  <a:lnTo>
                    <a:pt x="514756" y="56883"/>
                  </a:lnTo>
                  <a:lnTo>
                    <a:pt x="508444" y="66840"/>
                  </a:lnTo>
                  <a:lnTo>
                    <a:pt x="516864" y="68668"/>
                  </a:lnTo>
                  <a:lnTo>
                    <a:pt x="521093" y="74726"/>
                  </a:lnTo>
                  <a:lnTo>
                    <a:pt x="533184" y="74726"/>
                  </a:lnTo>
                  <a:lnTo>
                    <a:pt x="535343" y="74510"/>
                  </a:lnTo>
                  <a:lnTo>
                    <a:pt x="537794" y="73990"/>
                  </a:lnTo>
                  <a:lnTo>
                    <a:pt x="536155" y="61226"/>
                  </a:lnTo>
                  <a:lnTo>
                    <a:pt x="540918" y="54864"/>
                  </a:lnTo>
                  <a:lnTo>
                    <a:pt x="547776" y="50698"/>
                  </a:lnTo>
                  <a:lnTo>
                    <a:pt x="552462" y="44488"/>
                  </a:lnTo>
                  <a:close/>
                </a:path>
                <a:path extrusionOk="0" h="111125" w="8510270">
                  <a:moveTo>
                    <a:pt x="927265" y="48171"/>
                  </a:moveTo>
                  <a:lnTo>
                    <a:pt x="926134" y="42265"/>
                  </a:lnTo>
                  <a:lnTo>
                    <a:pt x="913536" y="36880"/>
                  </a:lnTo>
                  <a:lnTo>
                    <a:pt x="908329" y="45351"/>
                  </a:lnTo>
                  <a:lnTo>
                    <a:pt x="907313" y="50914"/>
                  </a:lnTo>
                  <a:lnTo>
                    <a:pt x="909421" y="53962"/>
                  </a:lnTo>
                  <a:lnTo>
                    <a:pt x="913523" y="54889"/>
                  </a:lnTo>
                  <a:lnTo>
                    <a:pt x="921537" y="52933"/>
                  </a:lnTo>
                  <a:lnTo>
                    <a:pt x="927265" y="48171"/>
                  </a:lnTo>
                  <a:close/>
                </a:path>
                <a:path extrusionOk="0" h="111125" w="8510270">
                  <a:moveTo>
                    <a:pt x="1331620" y="65354"/>
                  </a:moveTo>
                  <a:lnTo>
                    <a:pt x="1325943" y="59232"/>
                  </a:lnTo>
                  <a:lnTo>
                    <a:pt x="1316050" y="65239"/>
                  </a:lnTo>
                  <a:lnTo>
                    <a:pt x="1313573" y="69583"/>
                  </a:lnTo>
                  <a:lnTo>
                    <a:pt x="1316189" y="72224"/>
                  </a:lnTo>
                  <a:lnTo>
                    <a:pt x="1321600" y="73113"/>
                  </a:lnTo>
                  <a:lnTo>
                    <a:pt x="1327315" y="72263"/>
                  </a:lnTo>
                  <a:lnTo>
                    <a:pt x="1331366" y="69684"/>
                  </a:lnTo>
                  <a:lnTo>
                    <a:pt x="1331620" y="65354"/>
                  </a:lnTo>
                  <a:close/>
                </a:path>
                <a:path extrusionOk="0" h="111125" w="8510270">
                  <a:moveTo>
                    <a:pt x="1399540" y="73990"/>
                  </a:moveTo>
                  <a:lnTo>
                    <a:pt x="1393659" y="72936"/>
                  </a:lnTo>
                  <a:lnTo>
                    <a:pt x="1389011" y="72504"/>
                  </a:lnTo>
                  <a:lnTo>
                    <a:pt x="1385379" y="72504"/>
                  </a:lnTo>
                  <a:lnTo>
                    <a:pt x="1376680" y="72504"/>
                  </a:lnTo>
                  <a:lnTo>
                    <a:pt x="1373911" y="75006"/>
                  </a:lnTo>
                  <a:lnTo>
                    <a:pt x="1375321" y="79997"/>
                  </a:lnTo>
                  <a:lnTo>
                    <a:pt x="1379486" y="82486"/>
                  </a:lnTo>
                  <a:lnTo>
                    <a:pt x="1389418" y="82486"/>
                  </a:lnTo>
                  <a:lnTo>
                    <a:pt x="1395056" y="80327"/>
                  </a:lnTo>
                  <a:lnTo>
                    <a:pt x="1399540" y="73990"/>
                  </a:lnTo>
                  <a:close/>
                </a:path>
                <a:path extrusionOk="0" h="111125" w="8510270">
                  <a:moveTo>
                    <a:pt x="1466024" y="81584"/>
                  </a:moveTo>
                  <a:lnTo>
                    <a:pt x="1463459" y="76365"/>
                  </a:lnTo>
                  <a:lnTo>
                    <a:pt x="1459001" y="74333"/>
                  </a:lnTo>
                  <a:lnTo>
                    <a:pt x="1454327" y="74333"/>
                  </a:lnTo>
                  <a:lnTo>
                    <a:pt x="1445082" y="76758"/>
                  </a:lnTo>
                  <a:lnTo>
                    <a:pt x="1438236" y="82600"/>
                  </a:lnTo>
                  <a:lnTo>
                    <a:pt x="1436814" y="89789"/>
                  </a:lnTo>
                  <a:lnTo>
                    <a:pt x="1443837" y="96215"/>
                  </a:lnTo>
                  <a:lnTo>
                    <a:pt x="1447063" y="90322"/>
                  </a:lnTo>
                  <a:lnTo>
                    <a:pt x="1454289" y="88341"/>
                  </a:lnTo>
                  <a:lnTo>
                    <a:pt x="1461833" y="86652"/>
                  </a:lnTo>
                  <a:lnTo>
                    <a:pt x="1466024" y="81584"/>
                  </a:lnTo>
                  <a:close/>
                </a:path>
                <a:path extrusionOk="0" h="111125" w="8510270">
                  <a:moveTo>
                    <a:pt x="1748777" y="17411"/>
                  </a:moveTo>
                  <a:lnTo>
                    <a:pt x="1746834" y="13804"/>
                  </a:lnTo>
                  <a:lnTo>
                    <a:pt x="1743087" y="13804"/>
                  </a:lnTo>
                  <a:lnTo>
                    <a:pt x="1740154" y="13804"/>
                  </a:lnTo>
                  <a:lnTo>
                    <a:pt x="1736115" y="16002"/>
                  </a:lnTo>
                  <a:lnTo>
                    <a:pt x="1731060" y="22123"/>
                  </a:lnTo>
                  <a:lnTo>
                    <a:pt x="1735899" y="26555"/>
                  </a:lnTo>
                  <a:lnTo>
                    <a:pt x="1739709" y="28206"/>
                  </a:lnTo>
                  <a:lnTo>
                    <a:pt x="1746694" y="28206"/>
                  </a:lnTo>
                  <a:lnTo>
                    <a:pt x="1748713" y="24599"/>
                  </a:lnTo>
                  <a:lnTo>
                    <a:pt x="1748777" y="17411"/>
                  </a:lnTo>
                  <a:close/>
                </a:path>
                <a:path extrusionOk="0" h="111125" w="8510270">
                  <a:moveTo>
                    <a:pt x="1965248" y="19380"/>
                  </a:moveTo>
                  <a:lnTo>
                    <a:pt x="1959495" y="14986"/>
                  </a:lnTo>
                  <a:lnTo>
                    <a:pt x="1957146" y="21323"/>
                  </a:lnTo>
                  <a:lnTo>
                    <a:pt x="1954085" y="27228"/>
                  </a:lnTo>
                  <a:lnTo>
                    <a:pt x="1953729" y="32486"/>
                  </a:lnTo>
                  <a:lnTo>
                    <a:pt x="1959495" y="36880"/>
                  </a:lnTo>
                  <a:lnTo>
                    <a:pt x="1961845" y="30543"/>
                  </a:lnTo>
                  <a:lnTo>
                    <a:pt x="1964893" y="24638"/>
                  </a:lnTo>
                  <a:lnTo>
                    <a:pt x="1965248" y="19380"/>
                  </a:lnTo>
                  <a:close/>
                </a:path>
                <a:path extrusionOk="0" h="111125" w="8510270">
                  <a:moveTo>
                    <a:pt x="2357132" y="73990"/>
                  </a:moveTo>
                  <a:lnTo>
                    <a:pt x="2356701" y="63512"/>
                  </a:lnTo>
                  <a:lnTo>
                    <a:pt x="2352700" y="56527"/>
                  </a:lnTo>
                  <a:lnTo>
                    <a:pt x="2345613" y="52654"/>
                  </a:lnTo>
                  <a:lnTo>
                    <a:pt x="2335860" y="51447"/>
                  </a:lnTo>
                  <a:lnTo>
                    <a:pt x="2333333" y="51447"/>
                  </a:lnTo>
                  <a:lnTo>
                    <a:pt x="2330640" y="51625"/>
                  </a:lnTo>
                  <a:lnTo>
                    <a:pt x="2327783" y="51968"/>
                  </a:lnTo>
                  <a:lnTo>
                    <a:pt x="2329472" y="63220"/>
                  </a:lnTo>
                  <a:lnTo>
                    <a:pt x="2336444" y="69189"/>
                  </a:lnTo>
                  <a:lnTo>
                    <a:pt x="2346414" y="72059"/>
                  </a:lnTo>
                  <a:lnTo>
                    <a:pt x="2357132" y="73990"/>
                  </a:lnTo>
                  <a:close/>
                </a:path>
                <a:path extrusionOk="0" h="111125" w="8510270">
                  <a:moveTo>
                    <a:pt x="2556243" y="29730"/>
                  </a:moveTo>
                  <a:lnTo>
                    <a:pt x="2547594" y="28575"/>
                  </a:lnTo>
                  <a:lnTo>
                    <a:pt x="2548775" y="22123"/>
                  </a:lnTo>
                  <a:lnTo>
                    <a:pt x="2548077" y="22123"/>
                  </a:lnTo>
                  <a:lnTo>
                    <a:pt x="2540025" y="23202"/>
                  </a:lnTo>
                  <a:lnTo>
                    <a:pt x="2533942" y="26238"/>
                  </a:lnTo>
                  <a:lnTo>
                    <a:pt x="2529548" y="30911"/>
                  </a:lnTo>
                  <a:lnTo>
                    <a:pt x="2526601" y="36880"/>
                  </a:lnTo>
                  <a:lnTo>
                    <a:pt x="2531884" y="39103"/>
                  </a:lnTo>
                  <a:lnTo>
                    <a:pt x="2534589" y="43815"/>
                  </a:lnTo>
                  <a:lnTo>
                    <a:pt x="2536977" y="48831"/>
                  </a:lnTo>
                  <a:lnTo>
                    <a:pt x="2541320" y="51968"/>
                  </a:lnTo>
                  <a:lnTo>
                    <a:pt x="2543975" y="45313"/>
                  </a:lnTo>
                  <a:lnTo>
                    <a:pt x="2548356" y="40411"/>
                  </a:lnTo>
                  <a:lnTo>
                    <a:pt x="2552954" y="35737"/>
                  </a:lnTo>
                  <a:lnTo>
                    <a:pt x="2556243" y="29730"/>
                  </a:lnTo>
                  <a:close/>
                </a:path>
                <a:path extrusionOk="0" h="111125" w="8510270">
                  <a:moveTo>
                    <a:pt x="2659278" y="29730"/>
                  </a:moveTo>
                  <a:lnTo>
                    <a:pt x="2656636" y="29095"/>
                  </a:lnTo>
                  <a:lnTo>
                    <a:pt x="2654020" y="28803"/>
                  </a:lnTo>
                  <a:lnTo>
                    <a:pt x="2651455" y="28803"/>
                  </a:lnTo>
                  <a:lnTo>
                    <a:pt x="2632125" y="34518"/>
                  </a:lnTo>
                  <a:lnTo>
                    <a:pt x="2619298" y="47790"/>
                  </a:lnTo>
                  <a:lnTo>
                    <a:pt x="2617152" y="62865"/>
                  </a:lnTo>
                  <a:lnTo>
                    <a:pt x="2629890" y="73977"/>
                  </a:lnTo>
                  <a:lnTo>
                    <a:pt x="2631097" y="56857"/>
                  </a:lnTo>
                  <a:lnTo>
                    <a:pt x="2641142" y="48475"/>
                  </a:lnTo>
                  <a:lnTo>
                    <a:pt x="2652903" y="41795"/>
                  </a:lnTo>
                  <a:lnTo>
                    <a:pt x="2659278" y="29730"/>
                  </a:lnTo>
                  <a:close/>
                </a:path>
                <a:path extrusionOk="0" h="111125" w="8510270">
                  <a:moveTo>
                    <a:pt x="3047974" y="51422"/>
                  </a:moveTo>
                  <a:lnTo>
                    <a:pt x="3040075" y="51422"/>
                  </a:lnTo>
                  <a:lnTo>
                    <a:pt x="3038716" y="51422"/>
                  </a:lnTo>
                  <a:lnTo>
                    <a:pt x="3037040" y="51587"/>
                  </a:lnTo>
                  <a:lnTo>
                    <a:pt x="3035008" y="51955"/>
                  </a:lnTo>
                  <a:lnTo>
                    <a:pt x="3035008" y="59220"/>
                  </a:lnTo>
                  <a:lnTo>
                    <a:pt x="3025317" y="70332"/>
                  </a:lnTo>
                  <a:lnTo>
                    <a:pt x="3023666" y="74256"/>
                  </a:lnTo>
                  <a:lnTo>
                    <a:pt x="3027959" y="74256"/>
                  </a:lnTo>
                  <a:lnTo>
                    <a:pt x="3035516" y="68554"/>
                  </a:lnTo>
                  <a:lnTo>
                    <a:pt x="3045523" y="57124"/>
                  </a:lnTo>
                  <a:lnTo>
                    <a:pt x="3047974" y="51422"/>
                  </a:lnTo>
                  <a:close/>
                </a:path>
                <a:path extrusionOk="0" h="111125" w="8510270">
                  <a:moveTo>
                    <a:pt x="3587483" y="44475"/>
                  </a:moveTo>
                  <a:lnTo>
                    <a:pt x="3585819" y="39014"/>
                  </a:lnTo>
                  <a:lnTo>
                    <a:pt x="3574313" y="36372"/>
                  </a:lnTo>
                  <a:lnTo>
                    <a:pt x="3563416" y="36372"/>
                  </a:lnTo>
                  <a:lnTo>
                    <a:pt x="3552469" y="37376"/>
                  </a:lnTo>
                  <a:lnTo>
                    <a:pt x="3544811" y="40335"/>
                  </a:lnTo>
                  <a:lnTo>
                    <a:pt x="3543274" y="45224"/>
                  </a:lnTo>
                  <a:lnTo>
                    <a:pt x="3550691" y="51968"/>
                  </a:lnTo>
                  <a:lnTo>
                    <a:pt x="3551224" y="46189"/>
                  </a:lnTo>
                  <a:lnTo>
                    <a:pt x="3553295" y="44208"/>
                  </a:lnTo>
                  <a:lnTo>
                    <a:pt x="3559378" y="44208"/>
                  </a:lnTo>
                  <a:lnTo>
                    <a:pt x="3572065" y="51231"/>
                  </a:lnTo>
                  <a:lnTo>
                    <a:pt x="3576434" y="53568"/>
                  </a:lnTo>
                  <a:lnTo>
                    <a:pt x="3583559" y="53568"/>
                  </a:lnTo>
                  <a:lnTo>
                    <a:pt x="3586327" y="51295"/>
                  </a:lnTo>
                  <a:lnTo>
                    <a:pt x="3587483" y="44475"/>
                  </a:lnTo>
                  <a:close/>
                </a:path>
                <a:path extrusionOk="0" h="111125" w="8510270">
                  <a:moveTo>
                    <a:pt x="3638981" y="51968"/>
                  </a:moveTo>
                  <a:lnTo>
                    <a:pt x="3632987" y="50876"/>
                  </a:lnTo>
                  <a:lnTo>
                    <a:pt x="3628263" y="50419"/>
                  </a:lnTo>
                  <a:lnTo>
                    <a:pt x="3624592" y="50419"/>
                  </a:lnTo>
                  <a:lnTo>
                    <a:pt x="3615994" y="50419"/>
                  </a:lnTo>
                  <a:lnTo>
                    <a:pt x="3613277" y="52908"/>
                  </a:lnTo>
                  <a:lnTo>
                    <a:pt x="3614737" y="57899"/>
                  </a:lnTo>
                  <a:lnTo>
                    <a:pt x="3618903" y="60388"/>
                  </a:lnTo>
                  <a:lnTo>
                    <a:pt x="3628834" y="60388"/>
                  </a:lnTo>
                  <a:lnTo>
                    <a:pt x="3634460" y="58242"/>
                  </a:lnTo>
                  <a:lnTo>
                    <a:pt x="3638981" y="51968"/>
                  </a:lnTo>
                  <a:close/>
                </a:path>
                <a:path extrusionOk="0" h="111125" w="8510270">
                  <a:moveTo>
                    <a:pt x="3882148" y="36880"/>
                  </a:moveTo>
                  <a:lnTo>
                    <a:pt x="3880497" y="36182"/>
                  </a:lnTo>
                  <a:lnTo>
                    <a:pt x="3878808" y="35877"/>
                  </a:lnTo>
                  <a:lnTo>
                    <a:pt x="3877132" y="35877"/>
                  </a:lnTo>
                  <a:lnTo>
                    <a:pt x="3867480" y="39166"/>
                  </a:lnTo>
                  <a:lnTo>
                    <a:pt x="3860850" y="46583"/>
                  </a:lnTo>
                  <a:lnTo>
                    <a:pt x="3859873" y="54495"/>
                  </a:lnTo>
                  <a:lnTo>
                    <a:pt x="3867175" y="59220"/>
                  </a:lnTo>
                  <a:lnTo>
                    <a:pt x="3869842" y="52705"/>
                  </a:lnTo>
                  <a:lnTo>
                    <a:pt x="3874236" y="47840"/>
                  </a:lnTo>
                  <a:lnTo>
                    <a:pt x="3878834" y="43078"/>
                  </a:lnTo>
                  <a:lnTo>
                    <a:pt x="3882148" y="36880"/>
                  </a:lnTo>
                  <a:close/>
                </a:path>
                <a:path extrusionOk="0" h="111125" w="8510270">
                  <a:moveTo>
                    <a:pt x="4372597" y="31711"/>
                  </a:moveTo>
                  <a:lnTo>
                    <a:pt x="4368152" y="22123"/>
                  </a:lnTo>
                  <a:lnTo>
                    <a:pt x="4358716" y="29349"/>
                  </a:lnTo>
                  <a:lnTo>
                    <a:pt x="4344225" y="31521"/>
                  </a:lnTo>
                  <a:lnTo>
                    <a:pt x="4332503" y="36449"/>
                  </a:lnTo>
                  <a:lnTo>
                    <a:pt x="4331373" y="51955"/>
                  </a:lnTo>
                  <a:lnTo>
                    <a:pt x="4345013" y="46786"/>
                  </a:lnTo>
                  <a:lnTo>
                    <a:pt x="4361815" y="39992"/>
                  </a:lnTo>
                  <a:lnTo>
                    <a:pt x="4372597" y="31711"/>
                  </a:lnTo>
                  <a:close/>
                </a:path>
                <a:path extrusionOk="0" h="111125" w="8510270">
                  <a:moveTo>
                    <a:pt x="4414456" y="14770"/>
                  </a:moveTo>
                  <a:lnTo>
                    <a:pt x="4411675" y="9664"/>
                  </a:lnTo>
                  <a:lnTo>
                    <a:pt x="4405719" y="6680"/>
                  </a:lnTo>
                  <a:lnTo>
                    <a:pt x="4398238" y="5702"/>
                  </a:lnTo>
                  <a:lnTo>
                    <a:pt x="4389933" y="5702"/>
                  </a:lnTo>
                  <a:lnTo>
                    <a:pt x="4381779" y="9004"/>
                  </a:lnTo>
                  <a:lnTo>
                    <a:pt x="4382821" y="14986"/>
                  </a:lnTo>
                  <a:lnTo>
                    <a:pt x="4383976" y="14833"/>
                  </a:lnTo>
                  <a:lnTo>
                    <a:pt x="4386046" y="14770"/>
                  </a:lnTo>
                  <a:lnTo>
                    <a:pt x="4391406" y="14770"/>
                  </a:lnTo>
                  <a:lnTo>
                    <a:pt x="4405376" y="22186"/>
                  </a:lnTo>
                  <a:lnTo>
                    <a:pt x="4411891" y="22161"/>
                  </a:lnTo>
                  <a:lnTo>
                    <a:pt x="4412488" y="22123"/>
                  </a:lnTo>
                  <a:lnTo>
                    <a:pt x="4414456" y="14770"/>
                  </a:lnTo>
                  <a:close/>
                </a:path>
                <a:path extrusionOk="0" h="111125" w="8510270">
                  <a:moveTo>
                    <a:pt x="5945746" y="31750"/>
                  </a:moveTo>
                  <a:lnTo>
                    <a:pt x="5943968" y="28270"/>
                  </a:lnTo>
                  <a:lnTo>
                    <a:pt x="5939358" y="28270"/>
                  </a:lnTo>
                  <a:lnTo>
                    <a:pt x="5935637" y="28270"/>
                  </a:lnTo>
                  <a:lnTo>
                    <a:pt x="5930074" y="30530"/>
                  </a:lnTo>
                  <a:lnTo>
                    <a:pt x="5922492" y="36880"/>
                  </a:lnTo>
                  <a:lnTo>
                    <a:pt x="5927712" y="40754"/>
                  </a:lnTo>
                  <a:lnTo>
                    <a:pt x="5932132" y="42214"/>
                  </a:lnTo>
                  <a:lnTo>
                    <a:pt x="5941034" y="42214"/>
                  </a:lnTo>
                  <a:lnTo>
                    <a:pt x="5944273" y="38722"/>
                  </a:lnTo>
                  <a:lnTo>
                    <a:pt x="5945746" y="31750"/>
                  </a:lnTo>
                  <a:close/>
                </a:path>
                <a:path extrusionOk="0" h="111125" w="8510270">
                  <a:moveTo>
                    <a:pt x="7602017" y="59220"/>
                  </a:moveTo>
                  <a:lnTo>
                    <a:pt x="7579830" y="59220"/>
                  </a:lnTo>
                  <a:lnTo>
                    <a:pt x="7579830" y="73977"/>
                  </a:lnTo>
                  <a:lnTo>
                    <a:pt x="7602017" y="73977"/>
                  </a:lnTo>
                  <a:lnTo>
                    <a:pt x="7602017" y="59220"/>
                  </a:lnTo>
                  <a:close/>
                </a:path>
                <a:path extrusionOk="0" h="111125" w="8510270">
                  <a:moveTo>
                    <a:pt x="7668234" y="73977"/>
                  </a:moveTo>
                  <a:lnTo>
                    <a:pt x="7661719" y="68199"/>
                  </a:lnTo>
                  <a:lnTo>
                    <a:pt x="7654963" y="64071"/>
                  </a:lnTo>
                  <a:lnTo>
                    <a:pt x="7647864" y="61595"/>
                  </a:lnTo>
                  <a:lnTo>
                    <a:pt x="7640307" y="60769"/>
                  </a:lnTo>
                  <a:lnTo>
                    <a:pt x="7633246" y="60769"/>
                  </a:lnTo>
                  <a:lnTo>
                    <a:pt x="7625499" y="62788"/>
                  </a:lnTo>
                  <a:lnTo>
                    <a:pt x="7616685" y="66840"/>
                  </a:lnTo>
                  <a:lnTo>
                    <a:pt x="7617244" y="75336"/>
                  </a:lnTo>
                  <a:lnTo>
                    <a:pt x="7620076" y="81661"/>
                  </a:lnTo>
                  <a:lnTo>
                    <a:pt x="7622997" y="87922"/>
                  </a:lnTo>
                  <a:lnTo>
                    <a:pt x="7623886" y="96215"/>
                  </a:lnTo>
                  <a:lnTo>
                    <a:pt x="7633767" y="96761"/>
                  </a:lnTo>
                  <a:lnTo>
                    <a:pt x="7638428" y="96761"/>
                  </a:lnTo>
                  <a:lnTo>
                    <a:pt x="7647508" y="96405"/>
                  </a:lnTo>
                  <a:lnTo>
                    <a:pt x="7655687" y="95161"/>
                  </a:lnTo>
                  <a:lnTo>
                    <a:pt x="7662685" y="92760"/>
                  </a:lnTo>
                  <a:lnTo>
                    <a:pt x="7668234" y="88950"/>
                  </a:lnTo>
                  <a:lnTo>
                    <a:pt x="7664463" y="81584"/>
                  </a:lnTo>
                  <a:lnTo>
                    <a:pt x="7668234" y="73977"/>
                  </a:lnTo>
                  <a:close/>
                </a:path>
                <a:path extrusionOk="0" h="111125" w="8510270">
                  <a:moveTo>
                    <a:pt x="8176298" y="36868"/>
                  </a:moveTo>
                  <a:lnTo>
                    <a:pt x="8161680" y="36868"/>
                  </a:lnTo>
                  <a:lnTo>
                    <a:pt x="8161680" y="51955"/>
                  </a:lnTo>
                  <a:lnTo>
                    <a:pt x="8176298" y="51955"/>
                  </a:lnTo>
                  <a:lnTo>
                    <a:pt x="8176298" y="36868"/>
                  </a:lnTo>
                  <a:close/>
                </a:path>
                <a:path extrusionOk="0" h="111125" w="8510270">
                  <a:moveTo>
                    <a:pt x="8456320" y="22123"/>
                  </a:moveTo>
                  <a:lnTo>
                    <a:pt x="8452053" y="21361"/>
                  </a:lnTo>
                  <a:lnTo>
                    <a:pt x="8448218" y="21043"/>
                  </a:lnTo>
                  <a:lnTo>
                    <a:pt x="8444700" y="21043"/>
                  </a:lnTo>
                  <a:lnTo>
                    <a:pt x="8433625" y="22136"/>
                  </a:lnTo>
                  <a:lnTo>
                    <a:pt x="8423999" y="24676"/>
                  </a:lnTo>
                  <a:lnTo>
                    <a:pt x="8414728" y="27571"/>
                  </a:lnTo>
                  <a:lnTo>
                    <a:pt x="8404758" y="29730"/>
                  </a:lnTo>
                  <a:lnTo>
                    <a:pt x="8403260" y="40233"/>
                  </a:lnTo>
                  <a:lnTo>
                    <a:pt x="8410626" y="44272"/>
                  </a:lnTo>
                  <a:lnTo>
                    <a:pt x="8420240" y="44272"/>
                  </a:lnTo>
                  <a:lnTo>
                    <a:pt x="8432775" y="42392"/>
                  </a:lnTo>
                  <a:lnTo>
                    <a:pt x="8444814" y="37401"/>
                  </a:lnTo>
                  <a:lnTo>
                    <a:pt x="8453590" y="30302"/>
                  </a:lnTo>
                  <a:lnTo>
                    <a:pt x="8456320" y="22123"/>
                  </a:lnTo>
                  <a:close/>
                </a:path>
                <a:path extrusionOk="0" h="111125" w="8510270">
                  <a:moveTo>
                    <a:pt x="8500593" y="66852"/>
                  </a:moveTo>
                  <a:lnTo>
                    <a:pt x="8494077" y="61099"/>
                  </a:lnTo>
                  <a:lnTo>
                    <a:pt x="8489582" y="59016"/>
                  </a:lnTo>
                  <a:lnTo>
                    <a:pt x="8486711" y="59016"/>
                  </a:lnTo>
                  <a:lnTo>
                    <a:pt x="8482940" y="59016"/>
                  </a:lnTo>
                  <a:lnTo>
                    <a:pt x="8481987" y="62611"/>
                  </a:lnTo>
                  <a:lnTo>
                    <a:pt x="8483968" y="69811"/>
                  </a:lnTo>
                  <a:lnTo>
                    <a:pt x="8486902" y="73406"/>
                  </a:lnTo>
                  <a:lnTo>
                    <a:pt x="8493709" y="73406"/>
                  </a:lnTo>
                  <a:lnTo>
                    <a:pt x="8497037" y="71640"/>
                  </a:lnTo>
                  <a:lnTo>
                    <a:pt x="8500593" y="66852"/>
                  </a:lnTo>
                  <a:close/>
                </a:path>
                <a:path extrusionOk="0" h="111125" w="8510270">
                  <a:moveTo>
                    <a:pt x="8510143" y="11976"/>
                  </a:moveTo>
                  <a:lnTo>
                    <a:pt x="8507793" y="0"/>
                  </a:lnTo>
                  <a:lnTo>
                    <a:pt x="8485899" y="0"/>
                  </a:lnTo>
                  <a:lnTo>
                    <a:pt x="8485899" y="22123"/>
                  </a:lnTo>
                  <a:lnTo>
                    <a:pt x="8500593" y="22123"/>
                  </a:lnTo>
                  <a:lnTo>
                    <a:pt x="8500910" y="12674"/>
                  </a:lnTo>
                  <a:lnTo>
                    <a:pt x="8510143" y="1197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4753" name="Google Shape;4753;gefe2f4b35a_0_17"/>
            <p:cNvPicPr preferRelativeResize="0"/>
            <p:nvPr/>
          </p:nvPicPr>
          <p:blipFill rotWithShape="1">
            <a:blip r:embed="rId23">
              <a:alphaModFix/>
            </a:blip>
            <a:srcRect b="0" l="0" r="0" t="0"/>
            <a:stretch/>
          </p:blipFill>
          <p:spPr>
            <a:xfrm>
              <a:off x="2217520" y="7084887"/>
              <a:ext cx="73659" cy="1039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754" name="Google Shape;4754;gefe2f4b35a_0_17"/>
            <p:cNvSpPr/>
            <p:nvPr/>
          </p:nvSpPr>
          <p:spPr>
            <a:xfrm>
              <a:off x="0" y="7084897"/>
              <a:ext cx="9068435" cy="304165"/>
            </a:xfrm>
            <a:custGeom>
              <a:rect b="b" l="l" r="r" t="t"/>
              <a:pathLst>
                <a:path extrusionOk="0" h="304165" w="9068435">
                  <a:moveTo>
                    <a:pt x="254" y="229755"/>
                  </a:moveTo>
                  <a:lnTo>
                    <a:pt x="0" y="229577"/>
                  </a:lnTo>
                  <a:lnTo>
                    <a:pt x="0" y="232371"/>
                  </a:lnTo>
                  <a:lnTo>
                    <a:pt x="254" y="229755"/>
                  </a:lnTo>
                  <a:close/>
                </a:path>
                <a:path extrusionOk="0" h="304165" w="9068435">
                  <a:moveTo>
                    <a:pt x="44538" y="52082"/>
                  </a:moveTo>
                  <a:lnTo>
                    <a:pt x="38531" y="50977"/>
                  </a:lnTo>
                  <a:lnTo>
                    <a:pt x="33782" y="50520"/>
                  </a:lnTo>
                  <a:lnTo>
                    <a:pt x="30124" y="50520"/>
                  </a:lnTo>
                  <a:lnTo>
                    <a:pt x="21551" y="50520"/>
                  </a:lnTo>
                  <a:lnTo>
                    <a:pt x="18884" y="53009"/>
                  </a:lnTo>
                  <a:lnTo>
                    <a:pt x="20396" y="57962"/>
                  </a:lnTo>
                  <a:lnTo>
                    <a:pt x="24587" y="60452"/>
                  </a:lnTo>
                  <a:lnTo>
                    <a:pt x="34505" y="60452"/>
                  </a:lnTo>
                  <a:lnTo>
                    <a:pt x="40093" y="58318"/>
                  </a:lnTo>
                  <a:lnTo>
                    <a:pt x="44538" y="52082"/>
                  </a:lnTo>
                  <a:close/>
                </a:path>
                <a:path extrusionOk="0" h="304165" w="9068435">
                  <a:moveTo>
                    <a:pt x="122555" y="183400"/>
                  </a:moveTo>
                  <a:lnTo>
                    <a:pt x="118211" y="170408"/>
                  </a:lnTo>
                  <a:lnTo>
                    <a:pt x="115519" y="170091"/>
                  </a:lnTo>
                  <a:lnTo>
                    <a:pt x="112966" y="169926"/>
                  </a:lnTo>
                  <a:lnTo>
                    <a:pt x="110578" y="169926"/>
                  </a:lnTo>
                  <a:lnTo>
                    <a:pt x="102196" y="170789"/>
                  </a:lnTo>
                  <a:lnTo>
                    <a:pt x="95669" y="173482"/>
                  </a:lnTo>
                  <a:lnTo>
                    <a:pt x="91160" y="178219"/>
                  </a:lnTo>
                  <a:lnTo>
                    <a:pt x="88912" y="185153"/>
                  </a:lnTo>
                  <a:lnTo>
                    <a:pt x="90004" y="185026"/>
                  </a:lnTo>
                  <a:lnTo>
                    <a:pt x="94830" y="184988"/>
                  </a:lnTo>
                  <a:lnTo>
                    <a:pt x="105346" y="185762"/>
                  </a:lnTo>
                  <a:lnTo>
                    <a:pt x="116319" y="185762"/>
                  </a:lnTo>
                  <a:lnTo>
                    <a:pt x="122555" y="183400"/>
                  </a:lnTo>
                  <a:close/>
                </a:path>
                <a:path extrusionOk="0" h="304165" w="9068435">
                  <a:moveTo>
                    <a:pt x="361340" y="96329"/>
                  </a:moveTo>
                  <a:lnTo>
                    <a:pt x="360946" y="88404"/>
                  </a:lnTo>
                  <a:lnTo>
                    <a:pt x="359981" y="81064"/>
                  </a:lnTo>
                  <a:lnTo>
                    <a:pt x="357111" y="75653"/>
                  </a:lnTo>
                  <a:lnTo>
                    <a:pt x="350989" y="73558"/>
                  </a:lnTo>
                  <a:lnTo>
                    <a:pt x="349719" y="73558"/>
                  </a:lnTo>
                  <a:lnTo>
                    <a:pt x="348272" y="73723"/>
                  </a:lnTo>
                  <a:lnTo>
                    <a:pt x="346659" y="74091"/>
                  </a:lnTo>
                  <a:lnTo>
                    <a:pt x="346659" y="89179"/>
                  </a:lnTo>
                  <a:lnTo>
                    <a:pt x="354164" y="89179"/>
                  </a:lnTo>
                  <a:lnTo>
                    <a:pt x="355320" y="94830"/>
                  </a:lnTo>
                  <a:lnTo>
                    <a:pt x="361340" y="96329"/>
                  </a:lnTo>
                  <a:close/>
                </a:path>
                <a:path extrusionOk="0" h="304165" w="9068435">
                  <a:moveTo>
                    <a:pt x="395262" y="133134"/>
                  </a:moveTo>
                  <a:lnTo>
                    <a:pt x="395122" y="125133"/>
                  </a:lnTo>
                  <a:lnTo>
                    <a:pt x="390969" y="117551"/>
                  </a:lnTo>
                  <a:lnTo>
                    <a:pt x="383527" y="111074"/>
                  </a:lnTo>
                  <a:lnTo>
                    <a:pt x="383730" y="120180"/>
                  </a:lnTo>
                  <a:lnTo>
                    <a:pt x="383794" y="129362"/>
                  </a:lnTo>
                  <a:lnTo>
                    <a:pt x="385508" y="136867"/>
                  </a:lnTo>
                  <a:lnTo>
                    <a:pt x="390690" y="140919"/>
                  </a:lnTo>
                  <a:lnTo>
                    <a:pt x="395262" y="133134"/>
                  </a:lnTo>
                  <a:close/>
                </a:path>
                <a:path extrusionOk="0" h="304165" w="9068435">
                  <a:moveTo>
                    <a:pt x="398157" y="214998"/>
                  </a:moveTo>
                  <a:lnTo>
                    <a:pt x="397129" y="215341"/>
                  </a:lnTo>
                  <a:lnTo>
                    <a:pt x="396062" y="215480"/>
                  </a:lnTo>
                  <a:lnTo>
                    <a:pt x="390728" y="215480"/>
                  </a:lnTo>
                  <a:lnTo>
                    <a:pt x="386156" y="213169"/>
                  </a:lnTo>
                  <a:lnTo>
                    <a:pt x="377367" y="208534"/>
                  </a:lnTo>
                  <a:lnTo>
                    <a:pt x="373138" y="206209"/>
                  </a:lnTo>
                  <a:lnTo>
                    <a:pt x="369557" y="206209"/>
                  </a:lnTo>
                  <a:lnTo>
                    <a:pt x="366052" y="206209"/>
                  </a:lnTo>
                  <a:lnTo>
                    <a:pt x="363169" y="208419"/>
                  </a:lnTo>
                  <a:lnTo>
                    <a:pt x="361340" y="214998"/>
                  </a:lnTo>
                  <a:lnTo>
                    <a:pt x="365086" y="217500"/>
                  </a:lnTo>
                  <a:lnTo>
                    <a:pt x="371398" y="220383"/>
                  </a:lnTo>
                  <a:lnTo>
                    <a:pt x="379031" y="222783"/>
                  </a:lnTo>
                  <a:lnTo>
                    <a:pt x="386740" y="223774"/>
                  </a:lnTo>
                  <a:lnTo>
                    <a:pt x="392645" y="223774"/>
                  </a:lnTo>
                  <a:lnTo>
                    <a:pt x="397421" y="221551"/>
                  </a:lnTo>
                  <a:lnTo>
                    <a:pt x="398157" y="214998"/>
                  </a:lnTo>
                  <a:close/>
                </a:path>
                <a:path extrusionOk="0" h="304165" w="9068435">
                  <a:moveTo>
                    <a:pt x="442175" y="170408"/>
                  </a:moveTo>
                  <a:lnTo>
                    <a:pt x="427545" y="170408"/>
                  </a:lnTo>
                  <a:lnTo>
                    <a:pt x="427863" y="178015"/>
                  </a:lnTo>
                  <a:lnTo>
                    <a:pt x="421474" y="179400"/>
                  </a:lnTo>
                  <a:lnTo>
                    <a:pt x="420370" y="185153"/>
                  </a:lnTo>
                  <a:lnTo>
                    <a:pt x="429120" y="184835"/>
                  </a:lnTo>
                  <a:lnTo>
                    <a:pt x="436892" y="183489"/>
                  </a:lnTo>
                  <a:lnTo>
                    <a:pt x="441871" y="179298"/>
                  </a:lnTo>
                  <a:lnTo>
                    <a:pt x="442175" y="170408"/>
                  </a:lnTo>
                  <a:close/>
                </a:path>
                <a:path extrusionOk="0" h="304165" w="9068435">
                  <a:moveTo>
                    <a:pt x="471741" y="268287"/>
                  </a:moveTo>
                  <a:lnTo>
                    <a:pt x="464413" y="259257"/>
                  </a:lnTo>
                  <a:lnTo>
                    <a:pt x="458393" y="268516"/>
                  </a:lnTo>
                  <a:lnTo>
                    <a:pt x="447128" y="277012"/>
                  </a:lnTo>
                  <a:lnTo>
                    <a:pt x="440817" y="285877"/>
                  </a:lnTo>
                  <a:lnTo>
                    <a:pt x="449668" y="296252"/>
                  </a:lnTo>
                  <a:lnTo>
                    <a:pt x="454977" y="286499"/>
                  </a:lnTo>
                  <a:lnTo>
                    <a:pt x="465467" y="277279"/>
                  </a:lnTo>
                  <a:lnTo>
                    <a:pt x="471741" y="268287"/>
                  </a:lnTo>
                  <a:close/>
                </a:path>
                <a:path extrusionOk="0" h="304165" w="9068435">
                  <a:moveTo>
                    <a:pt x="501307" y="182219"/>
                  </a:moveTo>
                  <a:lnTo>
                    <a:pt x="495935" y="174853"/>
                  </a:lnTo>
                  <a:lnTo>
                    <a:pt x="486879" y="170535"/>
                  </a:lnTo>
                  <a:lnTo>
                    <a:pt x="475983" y="169125"/>
                  </a:lnTo>
                  <a:lnTo>
                    <a:pt x="466382" y="170167"/>
                  </a:lnTo>
                  <a:lnTo>
                    <a:pt x="457987" y="173253"/>
                  </a:lnTo>
                  <a:lnTo>
                    <a:pt x="452005" y="178269"/>
                  </a:lnTo>
                  <a:lnTo>
                    <a:pt x="449668" y="185153"/>
                  </a:lnTo>
                  <a:lnTo>
                    <a:pt x="451840" y="184835"/>
                  </a:lnTo>
                  <a:lnTo>
                    <a:pt x="453834" y="184696"/>
                  </a:lnTo>
                  <a:lnTo>
                    <a:pt x="463156" y="184696"/>
                  </a:lnTo>
                  <a:lnTo>
                    <a:pt x="483539" y="194056"/>
                  </a:lnTo>
                  <a:lnTo>
                    <a:pt x="493941" y="194056"/>
                  </a:lnTo>
                  <a:lnTo>
                    <a:pt x="497306" y="193675"/>
                  </a:lnTo>
                  <a:lnTo>
                    <a:pt x="501192" y="192760"/>
                  </a:lnTo>
                  <a:lnTo>
                    <a:pt x="501307" y="182219"/>
                  </a:lnTo>
                  <a:close/>
                </a:path>
                <a:path extrusionOk="0" h="304165" w="9068435">
                  <a:moveTo>
                    <a:pt x="751865" y="14973"/>
                  </a:moveTo>
                  <a:lnTo>
                    <a:pt x="749477" y="15633"/>
                  </a:lnTo>
                  <a:lnTo>
                    <a:pt x="746696" y="15887"/>
                  </a:lnTo>
                  <a:lnTo>
                    <a:pt x="739305" y="15887"/>
                  </a:lnTo>
                  <a:lnTo>
                    <a:pt x="719899" y="13817"/>
                  </a:lnTo>
                  <a:lnTo>
                    <a:pt x="715568" y="13817"/>
                  </a:lnTo>
                  <a:lnTo>
                    <a:pt x="707631" y="13817"/>
                  </a:lnTo>
                  <a:lnTo>
                    <a:pt x="701421" y="15557"/>
                  </a:lnTo>
                  <a:lnTo>
                    <a:pt x="700036" y="22237"/>
                  </a:lnTo>
                  <a:lnTo>
                    <a:pt x="702373" y="21590"/>
                  </a:lnTo>
                  <a:lnTo>
                    <a:pt x="705091" y="21348"/>
                  </a:lnTo>
                  <a:lnTo>
                    <a:pt x="712419" y="21348"/>
                  </a:lnTo>
                  <a:lnTo>
                    <a:pt x="731837" y="23418"/>
                  </a:lnTo>
                  <a:lnTo>
                    <a:pt x="744169" y="23418"/>
                  </a:lnTo>
                  <a:lnTo>
                    <a:pt x="750443" y="21678"/>
                  </a:lnTo>
                  <a:lnTo>
                    <a:pt x="751865" y="14973"/>
                  </a:lnTo>
                  <a:close/>
                </a:path>
                <a:path extrusionOk="0" h="304165" w="9068435">
                  <a:moveTo>
                    <a:pt x="784517" y="94500"/>
                  </a:moveTo>
                  <a:lnTo>
                    <a:pt x="781177" y="81584"/>
                  </a:lnTo>
                  <a:lnTo>
                    <a:pt x="775296" y="81584"/>
                  </a:lnTo>
                  <a:lnTo>
                    <a:pt x="769010" y="81216"/>
                  </a:lnTo>
                  <a:lnTo>
                    <a:pt x="763092" y="81216"/>
                  </a:lnTo>
                  <a:lnTo>
                    <a:pt x="753275" y="81724"/>
                  </a:lnTo>
                  <a:lnTo>
                    <a:pt x="745058" y="83845"/>
                  </a:lnTo>
                  <a:lnTo>
                    <a:pt x="739305" y="88417"/>
                  </a:lnTo>
                  <a:lnTo>
                    <a:pt x="736904" y="96329"/>
                  </a:lnTo>
                  <a:lnTo>
                    <a:pt x="738898" y="95770"/>
                  </a:lnTo>
                  <a:lnTo>
                    <a:pt x="741248" y="95554"/>
                  </a:lnTo>
                  <a:lnTo>
                    <a:pt x="747572" y="95554"/>
                  </a:lnTo>
                  <a:lnTo>
                    <a:pt x="764438" y="97345"/>
                  </a:lnTo>
                  <a:lnTo>
                    <a:pt x="777773" y="97345"/>
                  </a:lnTo>
                  <a:lnTo>
                    <a:pt x="784517" y="94500"/>
                  </a:lnTo>
                  <a:close/>
                </a:path>
                <a:path extrusionOk="0" h="304165" w="9068435">
                  <a:moveTo>
                    <a:pt x="788682" y="163156"/>
                  </a:moveTo>
                  <a:lnTo>
                    <a:pt x="785495" y="163017"/>
                  </a:lnTo>
                  <a:lnTo>
                    <a:pt x="783983" y="163017"/>
                  </a:lnTo>
                  <a:lnTo>
                    <a:pt x="773099" y="163931"/>
                  </a:lnTo>
                  <a:lnTo>
                    <a:pt x="764133" y="166725"/>
                  </a:lnTo>
                  <a:lnTo>
                    <a:pt x="757072" y="171411"/>
                  </a:lnTo>
                  <a:lnTo>
                    <a:pt x="751865" y="178028"/>
                  </a:lnTo>
                  <a:lnTo>
                    <a:pt x="754989" y="178155"/>
                  </a:lnTo>
                  <a:lnTo>
                    <a:pt x="756488" y="178155"/>
                  </a:lnTo>
                  <a:lnTo>
                    <a:pt x="767295" y="177228"/>
                  </a:lnTo>
                  <a:lnTo>
                    <a:pt x="776274" y="174434"/>
                  </a:lnTo>
                  <a:lnTo>
                    <a:pt x="783412" y="169760"/>
                  </a:lnTo>
                  <a:lnTo>
                    <a:pt x="788682" y="163156"/>
                  </a:lnTo>
                  <a:close/>
                </a:path>
                <a:path extrusionOk="0" h="304165" w="9068435">
                  <a:moveTo>
                    <a:pt x="876998" y="207518"/>
                  </a:moveTo>
                  <a:lnTo>
                    <a:pt x="874141" y="207175"/>
                  </a:lnTo>
                  <a:lnTo>
                    <a:pt x="871448" y="206984"/>
                  </a:lnTo>
                  <a:lnTo>
                    <a:pt x="868946" y="206984"/>
                  </a:lnTo>
                  <a:lnTo>
                    <a:pt x="860577" y="207848"/>
                  </a:lnTo>
                  <a:lnTo>
                    <a:pt x="854075" y="210566"/>
                  </a:lnTo>
                  <a:lnTo>
                    <a:pt x="849617" y="215315"/>
                  </a:lnTo>
                  <a:lnTo>
                    <a:pt x="847382" y="222262"/>
                  </a:lnTo>
                  <a:lnTo>
                    <a:pt x="850353" y="222669"/>
                  </a:lnTo>
                  <a:lnTo>
                    <a:pt x="853135" y="222872"/>
                  </a:lnTo>
                  <a:lnTo>
                    <a:pt x="855713" y="222872"/>
                  </a:lnTo>
                  <a:lnTo>
                    <a:pt x="863904" y="221983"/>
                  </a:lnTo>
                  <a:lnTo>
                    <a:pt x="870267" y="219227"/>
                  </a:lnTo>
                  <a:lnTo>
                    <a:pt x="874674" y="214452"/>
                  </a:lnTo>
                  <a:lnTo>
                    <a:pt x="876998" y="207518"/>
                  </a:lnTo>
                  <a:close/>
                </a:path>
                <a:path extrusionOk="0" h="304165" w="9068435">
                  <a:moveTo>
                    <a:pt x="929538" y="29362"/>
                  </a:moveTo>
                  <a:lnTo>
                    <a:pt x="913815" y="22225"/>
                  </a:lnTo>
                  <a:lnTo>
                    <a:pt x="912672" y="31076"/>
                  </a:lnTo>
                  <a:lnTo>
                    <a:pt x="908773" y="37249"/>
                  </a:lnTo>
                  <a:lnTo>
                    <a:pt x="903071" y="40868"/>
                  </a:lnTo>
                  <a:lnTo>
                    <a:pt x="896531" y="42037"/>
                  </a:lnTo>
                  <a:lnTo>
                    <a:pt x="891819" y="42037"/>
                  </a:lnTo>
                  <a:lnTo>
                    <a:pt x="887196" y="40284"/>
                  </a:lnTo>
                  <a:lnTo>
                    <a:pt x="884199" y="36969"/>
                  </a:lnTo>
                  <a:lnTo>
                    <a:pt x="884021" y="49784"/>
                  </a:lnTo>
                  <a:lnTo>
                    <a:pt x="890828" y="54432"/>
                  </a:lnTo>
                  <a:lnTo>
                    <a:pt x="899261" y="54432"/>
                  </a:lnTo>
                  <a:lnTo>
                    <a:pt x="915187" y="50101"/>
                  </a:lnTo>
                  <a:lnTo>
                    <a:pt x="927646" y="40195"/>
                  </a:lnTo>
                  <a:lnTo>
                    <a:pt x="929538" y="29362"/>
                  </a:lnTo>
                  <a:close/>
                </a:path>
                <a:path extrusionOk="0" h="304165" w="9068435">
                  <a:moveTo>
                    <a:pt x="1009624" y="200253"/>
                  </a:moveTo>
                  <a:lnTo>
                    <a:pt x="1006703" y="188188"/>
                  </a:lnTo>
                  <a:lnTo>
                    <a:pt x="998486" y="181483"/>
                  </a:lnTo>
                  <a:lnTo>
                    <a:pt x="988428" y="176707"/>
                  </a:lnTo>
                  <a:lnTo>
                    <a:pt x="979982" y="170408"/>
                  </a:lnTo>
                  <a:lnTo>
                    <a:pt x="981913" y="181648"/>
                  </a:lnTo>
                  <a:lnTo>
                    <a:pt x="985227" y="191477"/>
                  </a:lnTo>
                  <a:lnTo>
                    <a:pt x="991374" y="198462"/>
                  </a:lnTo>
                  <a:lnTo>
                    <a:pt x="1001814" y="201104"/>
                  </a:lnTo>
                  <a:lnTo>
                    <a:pt x="1004138" y="201104"/>
                  </a:lnTo>
                  <a:lnTo>
                    <a:pt x="1006729" y="200837"/>
                  </a:lnTo>
                  <a:lnTo>
                    <a:pt x="1009624" y="200253"/>
                  </a:lnTo>
                  <a:close/>
                </a:path>
                <a:path extrusionOk="0" h="304165" w="9068435">
                  <a:moveTo>
                    <a:pt x="1128725" y="114274"/>
                  </a:moveTo>
                  <a:lnTo>
                    <a:pt x="1122235" y="107911"/>
                  </a:lnTo>
                  <a:lnTo>
                    <a:pt x="1105179" y="103924"/>
                  </a:lnTo>
                  <a:lnTo>
                    <a:pt x="1108989" y="118046"/>
                  </a:lnTo>
                  <a:lnTo>
                    <a:pt x="1115974" y="122770"/>
                  </a:lnTo>
                  <a:lnTo>
                    <a:pt x="1121397" y="122770"/>
                  </a:lnTo>
                  <a:lnTo>
                    <a:pt x="1127493" y="120180"/>
                  </a:lnTo>
                  <a:lnTo>
                    <a:pt x="1128725" y="114274"/>
                  </a:lnTo>
                  <a:close/>
                </a:path>
                <a:path extrusionOk="0" h="304165" w="9068435">
                  <a:moveTo>
                    <a:pt x="1171943" y="232105"/>
                  </a:moveTo>
                  <a:lnTo>
                    <a:pt x="1164145" y="222262"/>
                  </a:lnTo>
                  <a:lnTo>
                    <a:pt x="1159344" y="232181"/>
                  </a:lnTo>
                  <a:lnTo>
                    <a:pt x="1151026" y="238633"/>
                  </a:lnTo>
                  <a:lnTo>
                    <a:pt x="1143736" y="246164"/>
                  </a:lnTo>
                  <a:lnTo>
                    <a:pt x="1142047" y="259245"/>
                  </a:lnTo>
                  <a:lnTo>
                    <a:pt x="1145540" y="260756"/>
                  </a:lnTo>
                  <a:lnTo>
                    <a:pt x="1148803" y="261416"/>
                  </a:lnTo>
                  <a:lnTo>
                    <a:pt x="1151813" y="261416"/>
                  </a:lnTo>
                  <a:lnTo>
                    <a:pt x="1164590" y="256540"/>
                  </a:lnTo>
                  <a:lnTo>
                    <a:pt x="1171702" y="245148"/>
                  </a:lnTo>
                  <a:lnTo>
                    <a:pt x="1171943" y="232105"/>
                  </a:lnTo>
                  <a:close/>
                </a:path>
                <a:path extrusionOk="0" h="304165" w="9068435">
                  <a:moveTo>
                    <a:pt x="1215694" y="207518"/>
                  </a:moveTo>
                  <a:lnTo>
                    <a:pt x="1210437" y="203657"/>
                  </a:lnTo>
                  <a:lnTo>
                    <a:pt x="1206030" y="202196"/>
                  </a:lnTo>
                  <a:lnTo>
                    <a:pt x="1202537" y="202196"/>
                  </a:lnTo>
                  <a:lnTo>
                    <a:pt x="1197140" y="202196"/>
                  </a:lnTo>
                  <a:lnTo>
                    <a:pt x="1193939" y="205676"/>
                  </a:lnTo>
                  <a:lnTo>
                    <a:pt x="1192530" y="212648"/>
                  </a:lnTo>
                  <a:lnTo>
                    <a:pt x="1194320" y="216128"/>
                  </a:lnTo>
                  <a:lnTo>
                    <a:pt x="1202639" y="216128"/>
                  </a:lnTo>
                  <a:lnTo>
                    <a:pt x="1208163" y="213868"/>
                  </a:lnTo>
                  <a:lnTo>
                    <a:pt x="1215694" y="207518"/>
                  </a:lnTo>
                  <a:close/>
                </a:path>
                <a:path extrusionOk="0" h="304165" w="9068435">
                  <a:moveTo>
                    <a:pt x="1259992" y="36969"/>
                  </a:moveTo>
                  <a:lnTo>
                    <a:pt x="1254975" y="31965"/>
                  </a:lnTo>
                  <a:lnTo>
                    <a:pt x="1246822" y="29654"/>
                  </a:lnTo>
                  <a:lnTo>
                    <a:pt x="1238415" y="29654"/>
                  </a:lnTo>
                  <a:lnTo>
                    <a:pt x="1228826" y="30645"/>
                  </a:lnTo>
                  <a:lnTo>
                    <a:pt x="1219987" y="33528"/>
                  </a:lnTo>
                  <a:lnTo>
                    <a:pt x="1212875" y="38188"/>
                  </a:lnTo>
                  <a:lnTo>
                    <a:pt x="1208455" y="44475"/>
                  </a:lnTo>
                  <a:lnTo>
                    <a:pt x="1210741" y="43827"/>
                  </a:lnTo>
                  <a:lnTo>
                    <a:pt x="1213421" y="43599"/>
                  </a:lnTo>
                  <a:lnTo>
                    <a:pt x="1220660" y="43599"/>
                  </a:lnTo>
                  <a:lnTo>
                    <a:pt x="1239951" y="45656"/>
                  </a:lnTo>
                  <a:lnTo>
                    <a:pt x="1252347" y="45656"/>
                  </a:lnTo>
                  <a:lnTo>
                    <a:pt x="1258671" y="43865"/>
                  </a:lnTo>
                  <a:lnTo>
                    <a:pt x="1259992" y="36969"/>
                  </a:lnTo>
                  <a:close/>
                </a:path>
                <a:path extrusionOk="0" h="304165" w="9068435">
                  <a:moveTo>
                    <a:pt x="1484426" y="32334"/>
                  </a:moveTo>
                  <a:lnTo>
                    <a:pt x="1483271" y="24384"/>
                  </a:lnTo>
                  <a:lnTo>
                    <a:pt x="1480235" y="20789"/>
                  </a:lnTo>
                  <a:lnTo>
                    <a:pt x="1478508" y="20789"/>
                  </a:lnTo>
                  <a:lnTo>
                    <a:pt x="1476248" y="23241"/>
                  </a:lnTo>
                  <a:lnTo>
                    <a:pt x="1473479" y="29718"/>
                  </a:lnTo>
                  <a:lnTo>
                    <a:pt x="1471803" y="33909"/>
                  </a:lnTo>
                  <a:lnTo>
                    <a:pt x="1476235" y="44538"/>
                  </a:lnTo>
                  <a:lnTo>
                    <a:pt x="1480578" y="44538"/>
                  </a:lnTo>
                  <a:lnTo>
                    <a:pt x="1480947" y="44475"/>
                  </a:lnTo>
                  <a:lnTo>
                    <a:pt x="1483664" y="40436"/>
                  </a:lnTo>
                  <a:lnTo>
                    <a:pt x="1484426" y="32334"/>
                  </a:lnTo>
                  <a:close/>
                </a:path>
                <a:path extrusionOk="0" h="304165" w="9068435">
                  <a:moveTo>
                    <a:pt x="1783054" y="178015"/>
                  </a:moveTo>
                  <a:lnTo>
                    <a:pt x="1768106" y="178015"/>
                  </a:lnTo>
                  <a:lnTo>
                    <a:pt x="1768106" y="192760"/>
                  </a:lnTo>
                  <a:lnTo>
                    <a:pt x="1783054" y="192760"/>
                  </a:lnTo>
                  <a:lnTo>
                    <a:pt x="1783054" y="178015"/>
                  </a:lnTo>
                  <a:close/>
                </a:path>
                <a:path extrusionOk="0" h="304165" w="9068435">
                  <a:moveTo>
                    <a:pt x="1871383" y="81584"/>
                  </a:moveTo>
                  <a:lnTo>
                    <a:pt x="1866531" y="77216"/>
                  </a:lnTo>
                  <a:lnTo>
                    <a:pt x="1862721" y="75590"/>
                  </a:lnTo>
                  <a:lnTo>
                    <a:pt x="1859889" y="75590"/>
                  </a:lnTo>
                  <a:lnTo>
                    <a:pt x="1855660" y="75590"/>
                  </a:lnTo>
                  <a:lnTo>
                    <a:pt x="1853628" y="79222"/>
                  </a:lnTo>
                  <a:lnTo>
                    <a:pt x="1853539" y="86474"/>
                  </a:lnTo>
                  <a:lnTo>
                    <a:pt x="1855495" y="90106"/>
                  </a:lnTo>
                  <a:lnTo>
                    <a:pt x="1862213" y="90106"/>
                  </a:lnTo>
                  <a:lnTo>
                    <a:pt x="1866290" y="87845"/>
                  </a:lnTo>
                  <a:lnTo>
                    <a:pt x="1871383" y="81584"/>
                  </a:lnTo>
                  <a:close/>
                </a:path>
                <a:path extrusionOk="0" h="304165" w="9068435">
                  <a:moveTo>
                    <a:pt x="1949716" y="126707"/>
                  </a:moveTo>
                  <a:lnTo>
                    <a:pt x="1937588" y="118668"/>
                  </a:lnTo>
                  <a:lnTo>
                    <a:pt x="1931530" y="132448"/>
                  </a:lnTo>
                  <a:lnTo>
                    <a:pt x="1921903" y="144754"/>
                  </a:lnTo>
                  <a:lnTo>
                    <a:pt x="1918335" y="155155"/>
                  </a:lnTo>
                  <a:lnTo>
                    <a:pt x="1930412" y="163144"/>
                  </a:lnTo>
                  <a:lnTo>
                    <a:pt x="1938210" y="151028"/>
                  </a:lnTo>
                  <a:lnTo>
                    <a:pt x="1947278" y="138188"/>
                  </a:lnTo>
                  <a:lnTo>
                    <a:pt x="1949716" y="126707"/>
                  </a:lnTo>
                  <a:close/>
                </a:path>
                <a:path extrusionOk="0" h="304165" w="9068435">
                  <a:moveTo>
                    <a:pt x="1957641" y="19304"/>
                  </a:moveTo>
                  <a:lnTo>
                    <a:pt x="1952231" y="7594"/>
                  </a:lnTo>
                  <a:lnTo>
                    <a:pt x="1946656" y="21297"/>
                  </a:lnTo>
                  <a:lnTo>
                    <a:pt x="1945068" y="30518"/>
                  </a:lnTo>
                  <a:lnTo>
                    <a:pt x="1946363" y="35725"/>
                  </a:lnTo>
                  <a:lnTo>
                    <a:pt x="1949437" y="37363"/>
                  </a:lnTo>
                  <a:lnTo>
                    <a:pt x="1954060" y="35064"/>
                  </a:lnTo>
                  <a:lnTo>
                    <a:pt x="1957514" y="28752"/>
                  </a:lnTo>
                  <a:lnTo>
                    <a:pt x="1957641" y="19304"/>
                  </a:lnTo>
                  <a:close/>
                </a:path>
                <a:path extrusionOk="0" h="304165" w="9068435">
                  <a:moveTo>
                    <a:pt x="2062734" y="118668"/>
                  </a:moveTo>
                  <a:lnTo>
                    <a:pt x="2056231" y="112941"/>
                  </a:lnTo>
                  <a:lnTo>
                    <a:pt x="2051761" y="110858"/>
                  </a:lnTo>
                  <a:lnTo>
                    <a:pt x="2048903" y="110858"/>
                  </a:lnTo>
                  <a:lnTo>
                    <a:pt x="2045157" y="110858"/>
                  </a:lnTo>
                  <a:lnTo>
                    <a:pt x="2044217" y="114465"/>
                  </a:lnTo>
                  <a:lnTo>
                    <a:pt x="2046224" y="121678"/>
                  </a:lnTo>
                  <a:lnTo>
                    <a:pt x="2049157" y="125272"/>
                  </a:lnTo>
                  <a:lnTo>
                    <a:pt x="2055926" y="125272"/>
                  </a:lnTo>
                  <a:lnTo>
                    <a:pt x="2059228" y="123494"/>
                  </a:lnTo>
                  <a:lnTo>
                    <a:pt x="2062734" y="118668"/>
                  </a:lnTo>
                  <a:close/>
                </a:path>
                <a:path extrusionOk="0" h="304165" w="9068435">
                  <a:moveTo>
                    <a:pt x="2091359" y="145211"/>
                  </a:moveTo>
                  <a:lnTo>
                    <a:pt x="2069007" y="155359"/>
                  </a:lnTo>
                  <a:lnTo>
                    <a:pt x="2073186" y="153504"/>
                  </a:lnTo>
                  <a:lnTo>
                    <a:pt x="2091359" y="145211"/>
                  </a:lnTo>
                  <a:close/>
                </a:path>
                <a:path extrusionOk="0" h="304165" w="9068435">
                  <a:moveTo>
                    <a:pt x="2143874" y="52070"/>
                  </a:moveTo>
                  <a:lnTo>
                    <a:pt x="2129536" y="49034"/>
                  </a:lnTo>
                  <a:lnTo>
                    <a:pt x="2121509" y="48412"/>
                  </a:lnTo>
                  <a:lnTo>
                    <a:pt x="2115464" y="45847"/>
                  </a:lnTo>
                  <a:lnTo>
                    <a:pt x="2107069" y="36969"/>
                  </a:lnTo>
                  <a:lnTo>
                    <a:pt x="2100757" y="47752"/>
                  </a:lnTo>
                  <a:lnTo>
                    <a:pt x="2091207" y="59829"/>
                  </a:lnTo>
                  <a:lnTo>
                    <a:pt x="2085911" y="71640"/>
                  </a:lnTo>
                  <a:lnTo>
                    <a:pt x="2092401" y="81572"/>
                  </a:lnTo>
                  <a:lnTo>
                    <a:pt x="2104326" y="73240"/>
                  </a:lnTo>
                  <a:lnTo>
                    <a:pt x="2131961" y="60413"/>
                  </a:lnTo>
                  <a:lnTo>
                    <a:pt x="2143874" y="52070"/>
                  </a:lnTo>
                  <a:close/>
                </a:path>
                <a:path extrusionOk="0" h="304165" w="9068435">
                  <a:moveTo>
                    <a:pt x="2180564" y="241935"/>
                  </a:moveTo>
                  <a:lnTo>
                    <a:pt x="2173236" y="237248"/>
                  </a:lnTo>
                  <a:lnTo>
                    <a:pt x="2170582" y="243725"/>
                  </a:lnTo>
                  <a:lnTo>
                    <a:pt x="2166226" y="248551"/>
                  </a:lnTo>
                  <a:lnTo>
                    <a:pt x="2161705" y="253238"/>
                  </a:lnTo>
                  <a:lnTo>
                    <a:pt x="2158581" y="259257"/>
                  </a:lnTo>
                  <a:lnTo>
                    <a:pt x="2160320" y="260019"/>
                  </a:lnTo>
                  <a:lnTo>
                    <a:pt x="2162086" y="260350"/>
                  </a:lnTo>
                  <a:lnTo>
                    <a:pt x="2163838" y="260350"/>
                  </a:lnTo>
                  <a:lnTo>
                    <a:pt x="2173338" y="257098"/>
                  </a:lnTo>
                  <a:lnTo>
                    <a:pt x="2179764" y="249758"/>
                  </a:lnTo>
                  <a:lnTo>
                    <a:pt x="2180564" y="241935"/>
                  </a:lnTo>
                  <a:close/>
                </a:path>
                <a:path extrusionOk="0" h="304165" w="9068435">
                  <a:moveTo>
                    <a:pt x="2394242" y="259257"/>
                  </a:moveTo>
                  <a:lnTo>
                    <a:pt x="2387130" y="258953"/>
                  </a:lnTo>
                  <a:lnTo>
                    <a:pt x="2383726" y="258953"/>
                  </a:lnTo>
                  <a:lnTo>
                    <a:pt x="2373884" y="259524"/>
                  </a:lnTo>
                  <a:lnTo>
                    <a:pt x="2365705" y="261759"/>
                  </a:lnTo>
                  <a:lnTo>
                    <a:pt x="2359952" y="266433"/>
                  </a:lnTo>
                  <a:lnTo>
                    <a:pt x="2357399" y="274345"/>
                  </a:lnTo>
                  <a:lnTo>
                    <a:pt x="2361285" y="274434"/>
                  </a:lnTo>
                  <a:lnTo>
                    <a:pt x="2372461" y="273507"/>
                  </a:lnTo>
                  <a:lnTo>
                    <a:pt x="2381656" y="270700"/>
                  </a:lnTo>
                  <a:lnTo>
                    <a:pt x="2388908" y="265963"/>
                  </a:lnTo>
                  <a:lnTo>
                    <a:pt x="2394242" y="259257"/>
                  </a:lnTo>
                  <a:close/>
                </a:path>
                <a:path extrusionOk="0" h="304165" w="9068435">
                  <a:moveTo>
                    <a:pt x="2467876" y="259257"/>
                  </a:moveTo>
                  <a:lnTo>
                    <a:pt x="2463889" y="255016"/>
                  </a:lnTo>
                  <a:lnTo>
                    <a:pt x="2458821" y="253174"/>
                  </a:lnTo>
                  <a:lnTo>
                    <a:pt x="2453665" y="253174"/>
                  </a:lnTo>
                  <a:lnTo>
                    <a:pt x="2446959" y="254165"/>
                  </a:lnTo>
                  <a:lnTo>
                    <a:pt x="2440635" y="256971"/>
                  </a:lnTo>
                  <a:lnTo>
                    <a:pt x="2435174" y="261289"/>
                  </a:lnTo>
                  <a:lnTo>
                    <a:pt x="2431034" y="266865"/>
                  </a:lnTo>
                  <a:lnTo>
                    <a:pt x="2433053" y="266534"/>
                  </a:lnTo>
                  <a:lnTo>
                    <a:pt x="2434945" y="266395"/>
                  </a:lnTo>
                  <a:lnTo>
                    <a:pt x="2442172" y="266395"/>
                  </a:lnTo>
                  <a:lnTo>
                    <a:pt x="2446566" y="267716"/>
                  </a:lnTo>
                  <a:lnTo>
                    <a:pt x="2453868" y="270344"/>
                  </a:lnTo>
                  <a:lnTo>
                    <a:pt x="2456764" y="271665"/>
                  </a:lnTo>
                  <a:lnTo>
                    <a:pt x="2462758" y="271665"/>
                  </a:lnTo>
                  <a:lnTo>
                    <a:pt x="2465349" y="268871"/>
                  </a:lnTo>
                  <a:lnTo>
                    <a:pt x="2467876" y="259257"/>
                  </a:lnTo>
                  <a:close/>
                </a:path>
                <a:path extrusionOk="0" h="304165" w="9068435">
                  <a:moveTo>
                    <a:pt x="2740647" y="170408"/>
                  </a:moveTo>
                  <a:lnTo>
                    <a:pt x="2731859" y="170853"/>
                  </a:lnTo>
                  <a:lnTo>
                    <a:pt x="2723972" y="172212"/>
                  </a:lnTo>
                  <a:lnTo>
                    <a:pt x="2718892" y="176352"/>
                  </a:lnTo>
                  <a:lnTo>
                    <a:pt x="2718498" y="185153"/>
                  </a:lnTo>
                  <a:lnTo>
                    <a:pt x="2720149" y="185191"/>
                  </a:lnTo>
                  <a:lnTo>
                    <a:pt x="2731693" y="185191"/>
                  </a:lnTo>
                  <a:lnTo>
                    <a:pt x="2737345" y="179336"/>
                  </a:lnTo>
                  <a:lnTo>
                    <a:pt x="2740647" y="170408"/>
                  </a:lnTo>
                  <a:close/>
                </a:path>
                <a:path extrusionOk="0" h="304165" w="9068435">
                  <a:moveTo>
                    <a:pt x="2799384" y="163144"/>
                  </a:moveTo>
                  <a:lnTo>
                    <a:pt x="2798241" y="163283"/>
                  </a:lnTo>
                  <a:lnTo>
                    <a:pt x="2793365" y="163334"/>
                  </a:lnTo>
                  <a:lnTo>
                    <a:pt x="2783116" y="162623"/>
                  </a:lnTo>
                  <a:lnTo>
                    <a:pt x="2780715" y="162623"/>
                  </a:lnTo>
                  <a:lnTo>
                    <a:pt x="2772029" y="162623"/>
                  </a:lnTo>
                  <a:lnTo>
                    <a:pt x="2765590" y="164947"/>
                  </a:lnTo>
                  <a:lnTo>
                    <a:pt x="2769984" y="178015"/>
                  </a:lnTo>
                  <a:lnTo>
                    <a:pt x="2779776" y="176555"/>
                  </a:lnTo>
                  <a:lnTo>
                    <a:pt x="2788145" y="173824"/>
                  </a:lnTo>
                  <a:lnTo>
                    <a:pt x="2794787" y="169468"/>
                  </a:lnTo>
                  <a:lnTo>
                    <a:pt x="2799384" y="163144"/>
                  </a:lnTo>
                  <a:close/>
                </a:path>
                <a:path extrusionOk="0" h="304165" w="9068435">
                  <a:moveTo>
                    <a:pt x="2866885" y="202361"/>
                  </a:moveTo>
                  <a:lnTo>
                    <a:pt x="2865082" y="198894"/>
                  </a:lnTo>
                  <a:lnTo>
                    <a:pt x="2860471" y="198894"/>
                  </a:lnTo>
                  <a:lnTo>
                    <a:pt x="2856750" y="198894"/>
                  </a:lnTo>
                  <a:lnTo>
                    <a:pt x="2851188" y="201155"/>
                  </a:lnTo>
                  <a:lnTo>
                    <a:pt x="2843644" y="207518"/>
                  </a:lnTo>
                  <a:lnTo>
                    <a:pt x="2848902" y="211328"/>
                  </a:lnTo>
                  <a:lnTo>
                    <a:pt x="2853321" y="212763"/>
                  </a:lnTo>
                  <a:lnTo>
                    <a:pt x="2862262" y="212763"/>
                  </a:lnTo>
                  <a:lnTo>
                    <a:pt x="2865475" y="209296"/>
                  </a:lnTo>
                  <a:lnTo>
                    <a:pt x="2866885" y="202361"/>
                  </a:lnTo>
                  <a:close/>
                </a:path>
                <a:path extrusionOk="0" h="304165" w="9068435">
                  <a:moveTo>
                    <a:pt x="2976308" y="296240"/>
                  </a:moveTo>
                  <a:lnTo>
                    <a:pt x="2975114" y="287845"/>
                  </a:lnTo>
                  <a:lnTo>
                    <a:pt x="2971088" y="281584"/>
                  </a:lnTo>
                  <a:lnTo>
                    <a:pt x="2965323" y="277672"/>
                  </a:lnTo>
                  <a:lnTo>
                    <a:pt x="2958884" y="276313"/>
                  </a:lnTo>
                  <a:lnTo>
                    <a:pt x="2953359" y="277482"/>
                  </a:lnTo>
                  <a:lnTo>
                    <a:pt x="2948952" y="281089"/>
                  </a:lnTo>
                  <a:lnTo>
                    <a:pt x="2946463" y="287286"/>
                  </a:lnTo>
                  <a:lnTo>
                    <a:pt x="2946692" y="296240"/>
                  </a:lnTo>
                  <a:lnTo>
                    <a:pt x="2976308" y="296240"/>
                  </a:lnTo>
                  <a:close/>
                </a:path>
                <a:path extrusionOk="0" h="304165" w="9068435">
                  <a:moveTo>
                    <a:pt x="2989199" y="221157"/>
                  </a:moveTo>
                  <a:lnTo>
                    <a:pt x="2983522" y="214998"/>
                  </a:lnTo>
                  <a:lnTo>
                    <a:pt x="2973654" y="221030"/>
                  </a:lnTo>
                  <a:lnTo>
                    <a:pt x="2971203" y="225386"/>
                  </a:lnTo>
                  <a:lnTo>
                    <a:pt x="2973844" y="228028"/>
                  </a:lnTo>
                  <a:lnTo>
                    <a:pt x="2979255" y="228917"/>
                  </a:lnTo>
                  <a:lnTo>
                    <a:pt x="2984957" y="228066"/>
                  </a:lnTo>
                  <a:lnTo>
                    <a:pt x="2988983" y="225501"/>
                  </a:lnTo>
                  <a:lnTo>
                    <a:pt x="2989199" y="221157"/>
                  </a:lnTo>
                  <a:close/>
                </a:path>
                <a:path extrusionOk="0" h="304165" w="9068435">
                  <a:moveTo>
                    <a:pt x="3035350" y="88112"/>
                  </a:moveTo>
                  <a:lnTo>
                    <a:pt x="3027832" y="81572"/>
                  </a:lnTo>
                  <a:lnTo>
                    <a:pt x="3027718" y="92710"/>
                  </a:lnTo>
                  <a:lnTo>
                    <a:pt x="3022422" y="98526"/>
                  </a:lnTo>
                  <a:lnTo>
                    <a:pt x="3016135" y="103238"/>
                  </a:lnTo>
                  <a:lnTo>
                    <a:pt x="3013113" y="111061"/>
                  </a:lnTo>
                  <a:lnTo>
                    <a:pt x="3015107" y="111899"/>
                  </a:lnTo>
                  <a:lnTo>
                    <a:pt x="3017037" y="112268"/>
                  </a:lnTo>
                  <a:lnTo>
                    <a:pt x="3018879" y="112268"/>
                  </a:lnTo>
                  <a:lnTo>
                    <a:pt x="3029077" y="108051"/>
                  </a:lnTo>
                  <a:lnTo>
                    <a:pt x="3035173" y="98463"/>
                  </a:lnTo>
                  <a:lnTo>
                    <a:pt x="3035350" y="88112"/>
                  </a:lnTo>
                  <a:close/>
                </a:path>
                <a:path extrusionOk="0" h="304165" w="9068435">
                  <a:moveTo>
                    <a:pt x="3168142" y="31076"/>
                  </a:moveTo>
                  <a:lnTo>
                    <a:pt x="3166821" y="19507"/>
                  </a:lnTo>
                  <a:lnTo>
                    <a:pt x="3162249" y="11201"/>
                  </a:lnTo>
                  <a:lnTo>
                    <a:pt x="3152940" y="7594"/>
                  </a:lnTo>
                  <a:lnTo>
                    <a:pt x="3153257" y="18745"/>
                  </a:lnTo>
                  <a:lnTo>
                    <a:pt x="3152267" y="31254"/>
                  </a:lnTo>
                  <a:lnTo>
                    <a:pt x="3153613" y="41452"/>
                  </a:lnTo>
                  <a:lnTo>
                    <a:pt x="3160903" y="45656"/>
                  </a:lnTo>
                  <a:lnTo>
                    <a:pt x="3162757" y="45656"/>
                  </a:lnTo>
                  <a:lnTo>
                    <a:pt x="3164979" y="45288"/>
                  </a:lnTo>
                  <a:lnTo>
                    <a:pt x="3167634" y="44462"/>
                  </a:lnTo>
                  <a:lnTo>
                    <a:pt x="3168142" y="31076"/>
                  </a:lnTo>
                  <a:close/>
                </a:path>
                <a:path extrusionOk="0" h="304165" w="9068435">
                  <a:moveTo>
                    <a:pt x="3189808" y="251993"/>
                  </a:moveTo>
                  <a:lnTo>
                    <a:pt x="3160458" y="251993"/>
                  </a:lnTo>
                  <a:lnTo>
                    <a:pt x="3160318" y="268732"/>
                  </a:lnTo>
                  <a:lnTo>
                    <a:pt x="3160382" y="285318"/>
                  </a:lnTo>
                  <a:lnTo>
                    <a:pt x="3164154" y="298208"/>
                  </a:lnTo>
                  <a:lnTo>
                    <a:pt x="3175101" y="303860"/>
                  </a:lnTo>
                  <a:lnTo>
                    <a:pt x="3173907" y="286042"/>
                  </a:lnTo>
                  <a:lnTo>
                    <a:pt x="3179559" y="275031"/>
                  </a:lnTo>
                  <a:lnTo>
                    <a:pt x="3186658" y="265455"/>
                  </a:lnTo>
                  <a:lnTo>
                    <a:pt x="3189808" y="251993"/>
                  </a:lnTo>
                  <a:close/>
                </a:path>
                <a:path extrusionOk="0" h="304165" w="9068435">
                  <a:moveTo>
                    <a:pt x="3238373" y="13106"/>
                  </a:moveTo>
                  <a:lnTo>
                    <a:pt x="3234118" y="0"/>
                  </a:lnTo>
                  <a:lnTo>
                    <a:pt x="3224365" y="1409"/>
                  </a:lnTo>
                  <a:lnTo>
                    <a:pt x="3215983" y="4152"/>
                  </a:lnTo>
                  <a:lnTo>
                    <a:pt x="3209264" y="8559"/>
                  </a:lnTo>
                  <a:lnTo>
                    <a:pt x="3204527" y="14973"/>
                  </a:lnTo>
                  <a:lnTo>
                    <a:pt x="3205848" y="14808"/>
                  </a:lnTo>
                  <a:lnTo>
                    <a:pt x="3207270" y="14732"/>
                  </a:lnTo>
                  <a:lnTo>
                    <a:pt x="3211068" y="14732"/>
                  </a:lnTo>
                  <a:lnTo>
                    <a:pt x="3220910" y="15367"/>
                  </a:lnTo>
                  <a:lnTo>
                    <a:pt x="3231921" y="15367"/>
                  </a:lnTo>
                  <a:lnTo>
                    <a:pt x="3238373" y="13106"/>
                  </a:lnTo>
                  <a:close/>
                </a:path>
                <a:path extrusionOk="0" h="304165" w="9068435">
                  <a:moveTo>
                    <a:pt x="3527031" y="249047"/>
                  </a:moveTo>
                  <a:lnTo>
                    <a:pt x="3521303" y="244513"/>
                  </a:lnTo>
                  <a:lnTo>
                    <a:pt x="3519119" y="250850"/>
                  </a:lnTo>
                  <a:lnTo>
                    <a:pt x="3516122" y="256806"/>
                  </a:lnTo>
                  <a:lnTo>
                    <a:pt x="3515715" y="262191"/>
                  </a:lnTo>
                  <a:lnTo>
                    <a:pt x="3521303" y="266865"/>
                  </a:lnTo>
                  <a:lnTo>
                    <a:pt x="3523653" y="260426"/>
                  </a:lnTo>
                  <a:lnTo>
                    <a:pt x="3526688" y="254431"/>
                  </a:lnTo>
                  <a:lnTo>
                    <a:pt x="3527031" y="249047"/>
                  </a:lnTo>
                  <a:close/>
                </a:path>
                <a:path extrusionOk="0" h="304165" w="9068435">
                  <a:moveTo>
                    <a:pt x="3718572" y="6184"/>
                  </a:moveTo>
                  <a:lnTo>
                    <a:pt x="3712908" y="0"/>
                  </a:lnTo>
                  <a:lnTo>
                    <a:pt x="3702939" y="6045"/>
                  </a:lnTo>
                  <a:lnTo>
                    <a:pt x="3700462" y="10426"/>
                  </a:lnTo>
                  <a:lnTo>
                    <a:pt x="3703142" y="13093"/>
                  </a:lnTo>
                  <a:lnTo>
                    <a:pt x="3708616" y="13995"/>
                  </a:lnTo>
                  <a:lnTo>
                    <a:pt x="3714318" y="13144"/>
                  </a:lnTo>
                  <a:lnTo>
                    <a:pt x="3718344" y="10553"/>
                  </a:lnTo>
                  <a:lnTo>
                    <a:pt x="3718572" y="6184"/>
                  </a:lnTo>
                  <a:close/>
                </a:path>
                <a:path extrusionOk="0" h="304165" w="9068435">
                  <a:moveTo>
                    <a:pt x="3735057" y="96316"/>
                  </a:moveTo>
                  <a:lnTo>
                    <a:pt x="3731564" y="84937"/>
                  </a:lnTo>
                  <a:lnTo>
                    <a:pt x="3729634" y="72034"/>
                  </a:lnTo>
                  <a:lnTo>
                    <a:pt x="3726675" y="60223"/>
                  </a:lnTo>
                  <a:lnTo>
                    <a:pt x="3720071" y="52070"/>
                  </a:lnTo>
                  <a:lnTo>
                    <a:pt x="3717480" y="69202"/>
                  </a:lnTo>
                  <a:lnTo>
                    <a:pt x="3717150" y="80632"/>
                  </a:lnTo>
                  <a:lnTo>
                    <a:pt x="3722027" y="88836"/>
                  </a:lnTo>
                  <a:lnTo>
                    <a:pt x="3735057" y="96316"/>
                  </a:lnTo>
                  <a:close/>
                </a:path>
                <a:path extrusionOk="0" h="304165" w="9068435">
                  <a:moveTo>
                    <a:pt x="3748938" y="169252"/>
                  </a:moveTo>
                  <a:lnTo>
                    <a:pt x="3742283" y="163144"/>
                  </a:lnTo>
                  <a:lnTo>
                    <a:pt x="3739070" y="169100"/>
                  </a:lnTo>
                  <a:lnTo>
                    <a:pt x="3731857" y="171107"/>
                  </a:lnTo>
                  <a:lnTo>
                    <a:pt x="3724300" y="172847"/>
                  </a:lnTo>
                  <a:lnTo>
                    <a:pt x="3720071" y="178015"/>
                  </a:lnTo>
                  <a:lnTo>
                    <a:pt x="3721544" y="181876"/>
                  </a:lnTo>
                  <a:lnTo>
                    <a:pt x="3725138" y="183426"/>
                  </a:lnTo>
                  <a:lnTo>
                    <a:pt x="3729304" y="183426"/>
                  </a:lnTo>
                  <a:lnTo>
                    <a:pt x="3738816" y="181241"/>
                  </a:lnTo>
                  <a:lnTo>
                    <a:pt x="3746576" y="175907"/>
                  </a:lnTo>
                  <a:lnTo>
                    <a:pt x="3748938" y="169252"/>
                  </a:lnTo>
                  <a:close/>
                </a:path>
                <a:path extrusionOk="0" h="304165" w="9068435">
                  <a:moveTo>
                    <a:pt x="4066514" y="96316"/>
                  </a:moveTo>
                  <a:lnTo>
                    <a:pt x="4065816" y="96316"/>
                  </a:lnTo>
                  <a:lnTo>
                    <a:pt x="4057751" y="97396"/>
                  </a:lnTo>
                  <a:lnTo>
                    <a:pt x="4051706" y="100431"/>
                  </a:lnTo>
                  <a:lnTo>
                    <a:pt x="4047350" y="105092"/>
                  </a:lnTo>
                  <a:lnTo>
                    <a:pt x="4044416" y="111074"/>
                  </a:lnTo>
                  <a:lnTo>
                    <a:pt x="4046334" y="111125"/>
                  </a:lnTo>
                  <a:lnTo>
                    <a:pt x="4057713" y="111125"/>
                  </a:lnTo>
                  <a:lnTo>
                    <a:pt x="4063288" y="105168"/>
                  </a:lnTo>
                  <a:lnTo>
                    <a:pt x="4066514" y="96316"/>
                  </a:lnTo>
                  <a:close/>
                </a:path>
                <a:path extrusionOk="0" h="304165" w="9068435">
                  <a:moveTo>
                    <a:pt x="4118546" y="132740"/>
                  </a:moveTo>
                  <a:lnTo>
                    <a:pt x="4118051" y="126161"/>
                  </a:lnTo>
                  <a:lnTo>
                    <a:pt x="4116425" y="126784"/>
                  </a:lnTo>
                  <a:lnTo>
                    <a:pt x="4114419" y="127012"/>
                  </a:lnTo>
                  <a:lnTo>
                    <a:pt x="4108958" y="127012"/>
                  </a:lnTo>
                  <a:lnTo>
                    <a:pt x="4094213" y="125133"/>
                  </a:lnTo>
                  <a:lnTo>
                    <a:pt x="4091013" y="125133"/>
                  </a:lnTo>
                  <a:lnTo>
                    <a:pt x="4084967" y="125133"/>
                  </a:lnTo>
                  <a:lnTo>
                    <a:pt x="4080637" y="126809"/>
                  </a:lnTo>
                  <a:lnTo>
                    <a:pt x="4081246" y="133311"/>
                  </a:lnTo>
                  <a:lnTo>
                    <a:pt x="4082808" y="132740"/>
                  </a:lnTo>
                  <a:lnTo>
                    <a:pt x="4084739" y="132524"/>
                  </a:lnTo>
                  <a:lnTo>
                    <a:pt x="4090085" y="132524"/>
                  </a:lnTo>
                  <a:lnTo>
                    <a:pt x="4104868" y="134429"/>
                  </a:lnTo>
                  <a:lnTo>
                    <a:pt x="4114152" y="134429"/>
                  </a:lnTo>
                  <a:lnTo>
                    <a:pt x="4118546" y="132740"/>
                  </a:lnTo>
                  <a:close/>
                </a:path>
                <a:path extrusionOk="0" h="304165" w="9068435">
                  <a:moveTo>
                    <a:pt x="4135310" y="61290"/>
                  </a:moveTo>
                  <a:lnTo>
                    <a:pt x="4134624" y="54635"/>
                  </a:lnTo>
                  <a:lnTo>
                    <a:pt x="4131513" y="51295"/>
                  </a:lnTo>
                  <a:lnTo>
                    <a:pt x="4126369" y="51295"/>
                  </a:lnTo>
                  <a:lnTo>
                    <a:pt x="4122267" y="51295"/>
                  </a:lnTo>
                  <a:lnTo>
                    <a:pt x="4116870" y="53416"/>
                  </a:lnTo>
                  <a:lnTo>
                    <a:pt x="4110545" y="59334"/>
                  </a:lnTo>
                  <a:lnTo>
                    <a:pt x="4117683" y="63182"/>
                  </a:lnTo>
                  <a:lnTo>
                    <a:pt x="4123093" y="64630"/>
                  </a:lnTo>
                  <a:lnTo>
                    <a:pt x="4132897" y="64630"/>
                  </a:lnTo>
                  <a:lnTo>
                    <a:pt x="4135310" y="61290"/>
                  </a:lnTo>
                  <a:close/>
                </a:path>
                <a:path extrusionOk="0" h="304165" w="9068435">
                  <a:moveTo>
                    <a:pt x="4177017" y="229755"/>
                  </a:moveTo>
                  <a:lnTo>
                    <a:pt x="4174833" y="229298"/>
                  </a:lnTo>
                  <a:lnTo>
                    <a:pt x="4172674" y="229095"/>
                  </a:lnTo>
                  <a:lnTo>
                    <a:pt x="4170553" y="229095"/>
                  </a:lnTo>
                  <a:lnTo>
                    <a:pt x="4154779" y="233108"/>
                  </a:lnTo>
                  <a:lnTo>
                    <a:pt x="4144607" y="242316"/>
                  </a:lnTo>
                  <a:lnTo>
                    <a:pt x="4143502" y="252437"/>
                  </a:lnTo>
                  <a:lnTo>
                    <a:pt x="4154894" y="259245"/>
                  </a:lnTo>
                  <a:lnTo>
                    <a:pt x="4155109" y="246621"/>
                  </a:lnTo>
                  <a:lnTo>
                    <a:pt x="4162298" y="240919"/>
                  </a:lnTo>
                  <a:lnTo>
                    <a:pt x="4171315" y="237007"/>
                  </a:lnTo>
                  <a:lnTo>
                    <a:pt x="4177017" y="229755"/>
                  </a:lnTo>
                  <a:close/>
                </a:path>
                <a:path extrusionOk="0" h="304165" w="9068435">
                  <a:moveTo>
                    <a:pt x="4221099" y="274345"/>
                  </a:moveTo>
                  <a:lnTo>
                    <a:pt x="4215079" y="273240"/>
                  </a:lnTo>
                  <a:lnTo>
                    <a:pt x="4210342" y="272783"/>
                  </a:lnTo>
                  <a:lnTo>
                    <a:pt x="4206671" y="272783"/>
                  </a:lnTo>
                  <a:lnTo>
                    <a:pt x="4198099" y="272783"/>
                  </a:lnTo>
                  <a:lnTo>
                    <a:pt x="4195432" y="275272"/>
                  </a:lnTo>
                  <a:lnTo>
                    <a:pt x="4196943" y="280225"/>
                  </a:lnTo>
                  <a:lnTo>
                    <a:pt x="4201134" y="282714"/>
                  </a:lnTo>
                  <a:lnTo>
                    <a:pt x="4211053" y="282714"/>
                  </a:lnTo>
                  <a:lnTo>
                    <a:pt x="4216641" y="280581"/>
                  </a:lnTo>
                  <a:lnTo>
                    <a:pt x="4221099" y="274345"/>
                  </a:lnTo>
                  <a:close/>
                </a:path>
                <a:path extrusionOk="0" h="304165" w="9068435">
                  <a:moveTo>
                    <a:pt x="4626203" y="44475"/>
                  </a:moveTo>
                  <a:lnTo>
                    <a:pt x="4621200" y="44234"/>
                  </a:lnTo>
                  <a:lnTo>
                    <a:pt x="4618812" y="44234"/>
                  </a:lnTo>
                  <a:lnTo>
                    <a:pt x="4603508" y="45554"/>
                  </a:lnTo>
                  <a:lnTo>
                    <a:pt x="4590961" y="49631"/>
                  </a:lnTo>
                  <a:lnTo>
                    <a:pt x="4581309" y="56667"/>
                  </a:lnTo>
                  <a:lnTo>
                    <a:pt x="4574705" y="66814"/>
                  </a:lnTo>
                  <a:lnTo>
                    <a:pt x="4589018" y="62611"/>
                  </a:lnTo>
                  <a:lnTo>
                    <a:pt x="4605083" y="60223"/>
                  </a:lnTo>
                  <a:lnTo>
                    <a:pt x="4618837" y="55537"/>
                  </a:lnTo>
                  <a:lnTo>
                    <a:pt x="4626203" y="44475"/>
                  </a:lnTo>
                  <a:close/>
                </a:path>
                <a:path extrusionOk="0" h="304165" w="9068435">
                  <a:moveTo>
                    <a:pt x="4678172" y="251294"/>
                  </a:moveTo>
                  <a:lnTo>
                    <a:pt x="4677689" y="244513"/>
                  </a:lnTo>
                  <a:lnTo>
                    <a:pt x="4676064" y="245122"/>
                  </a:lnTo>
                  <a:lnTo>
                    <a:pt x="4674057" y="245351"/>
                  </a:lnTo>
                  <a:lnTo>
                    <a:pt x="4668672" y="245351"/>
                  </a:lnTo>
                  <a:lnTo>
                    <a:pt x="4654245" y="243547"/>
                  </a:lnTo>
                  <a:lnTo>
                    <a:pt x="4651070" y="243547"/>
                  </a:lnTo>
                  <a:lnTo>
                    <a:pt x="4644898" y="243547"/>
                  </a:lnTo>
                  <a:lnTo>
                    <a:pt x="4640389" y="245262"/>
                  </a:lnTo>
                  <a:lnTo>
                    <a:pt x="4640872" y="251993"/>
                  </a:lnTo>
                  <a:lnTo>
                    <a:pt x="4642523" y="251396"/>
                  </a:lnTo>
                  <a:lnTo>
                    <a:pt x="4644529" y="251167"/>
                  </a:lnTo>
                  <a:lnTo>
                    <a:pt x="4649952" y="251167"/>
                  </a:lnTo>
                  <a:lnTo>
                    <a:pt x="4664456" y="253009"/>
                  </a:lnTo>
                  <a:lnTo>
                    <a:pt x="4673739" y="253009"/>
                  </a:lnTo>
                  <a:lnTo>
                    <a:pt x="4678172" y="251294"/>
                  </a:lnTo>
                  <a:close/>
                </a:path>
                <a:path extrusionOk="0" h="304165" w="9068435">
                  <a:moveTo>
                    <a:pt x="5038826" y="81572"/>
                  </a:moveTo>
                  <a:lnTo>
                    <a:pt x="5024171" y="81572"/>
                  </a:lnTo>
                  <a:lnTo>
                    <a:pt x="5024171" y="96316"/>
                  </a:lnTo>
                  <a:lnTo>
                    <a:pt x="5038826" y="96316"/>
                  </a:lnTo>
                  <a:lnTo>
                    <a:pt x="5038826" y="81572"/>
                  </a:lnTo>
                  <a:close/>
                </a:path>
                <a:path extrusionOk="0" h="304165" w="9068435">
                  <a:moveTo>
                    <a:pt x="5296547" y="14960"/>
                  </a:moveTo>
                  <a:lnTo>
                    <a:pt x="5287657" y="15341"/>
                  </a:lnTo>
                  <a:lnTo>
                    <a:pt x="5279796" y="16687"/>
                  </a:lnTo>
                  <a:lnTo>
                    <a:pt x="5274792" y="20853"/>
                  </a:lnTo>
                  <a:lnTo>
                    <a:pt x="5274462" y="29718"/>
                  </a:lnTo>
                  <a:lnTo>
                    <a:pt x="5275465" y="29730"/>
                  </a:lnTo>
                  <a:lnTo>
                    <a:pt x="5283403" y="28663"/>
                  </a:lnTo>
                  <a:lnTo>
                    <a:pt x="5289385" y="25628"/>
                  </a:lnTo>
                  <a:lnTo>
                    <a:pt x="5293677" y="20967"/>
                  </a:lnTo>
                  <a:lnTo>
                    <a:pt x="5296547" y="14960"/>
                  </a:lnTo>
                  <a:close/>
                </a:path>
                <a:path extrusionOk="0" h="304165" w="9068435">
                  <a:moveTo>
                    <a:pt x="5512790" y="83566"/>
                  </a:moveTo>
                  <a:lnTo>
                    <a:pt x="5512117" y="76885"/>
                  </a:lnTo>
                  <a:lnTo>
                    <a:pt x="5509006" y="73545"/>
                  </a:lnTo>
                  <a:lnTo>
                    <a:pt x="5503850" y="73545"/>
                  </a:lnTo>
                  <a:lnTo>
                    <a:pt x="5499735" y="73545"/>
                  </a:lnTo>
                  <a:lnTo>
                    <a:pt x="5494325" y="75666"/>
                  </a:lnTo>
                  <a:lnTo>
                    <a:pt x="5487975" y="81572"/>
                  </a:lnTo>
                  <a:lnTo>
                    <a:pt x="5495125" y="85445"/>
                  </a:lnTo>
                  <a:lnTo>
                    <a:pt x="5500535" y="86906"/>
                  </a:lnTo>
                  <a:lnTo>
                    <a:pt x="5510352" y="86906"/>
                  </a:lnTo>
                  <a:lnTo>
                    <a:pt x="5512790" y="83566"/>
                  </a:lnTo>
                  <a:close/>
                </a:path>
                <a:path extrusionOk="0" h="304165" w="9068435">
                  <a:moveTo>
                    <a:pt x="5731713" y="162509"/>
                  </a:moveTo>
                  <a:lnTo>
                    <a:pt x="5731116" y="155778"/>
                  </a:lnTo>
                  <a:lnTo>
                    <a:pt x="5729541" y="156362"/>
                  </a:lnTo>
                  <a:lnTo>
                    <a:pt x="5727598" y="156578"/>
                  </a:lnTo>
                  <a:lnTo>
                    <a:pt x="5722264" y="156578"/>
                  </a:lnTo>
                  <a:lnTo>
                    <a:pt x="5707646" y="154711"/>
                  </a:lnTo>
                  <a:lnTo>
                    <a:pt x="5704433" y="154711"/>
                  </a:lnTo>
                  <a:lnTo>
                    <a:pt x="5698287" y="154711"/>
                  </a:lnTo>
                  <a:lnTo>
                    <a:pt x="5693816" y="156425"/>
                  </a:lnTo>
                  <a:lnTo>
                    <a:pt x="5694299" y="163144"/>
                  </a:lnTo>
                  <a:lnTo>
                    <a:pt x="5695861" y="162572"/>
                  </a:lnTo>
                  <a:lnTo>
                    <a:pt x="5697804" y="162356"/>
                  </a:lnTo>
                  <a:lnTo>
                    <a:pt x="5703151" y="162356"/>
                  </a:lnTo>
                  <a:lnTo>
                    <a:pt x="5717870" y="164223"/>
                  </a:lnTo>
                  <a:lnTo>
                    <a:pt x="5727268" y="164223"/>
                  </a:lnTo>
                  <a:lnTo>
                    <a:pt x="5731713" y="162509"/>
                  </a:lnTo>
                  <a:close/>
                </a:path>
                <a:path extrusionOk="0" h="304165" w="9068435">
                  <a:moveTo>
                    <a:pt x="5900585" y="207518"/>
                  </a:moveTo>
                  <a:lnTo>
                    <a:pt x="5897054" y="197688"/>
                  </a:lnTo>
                  <a:lnTo>
                    <a:pt x="5889256" y="189166"/>
                  </a:lnTo>
                  <a:lnTo>
                    <a:pt x="5879249" y="183184"/>
                  </a:lnTo>
                  <a:lnTo>
                    <a:pt x="5869051" y="180911"/>
                  </a:lnTo>
                  <a:lnTo>
                    <a:pt x="5862561" y="180911"/>
                  </a:lnTo>
                  <a:lnTo>
                    <a:pt x="5857354" y="184302"/>
                  </a:lnTo>
                  <a:lnTo>
                    <a:pt x="5856300" y="192760"/>
                  </a:lnTo>
                  <a:lnTo>
                    <a:pt x="5860021" y="191528"/>
                  </a:lnTo>
                  <a:lnTo>
                    <a:pt x="5863044" y="191008"/>
                  </a:lnTo>
                  <a:lnTo>
                    <a:pt x="5872886" y="191008"/>
                  </a:lnTo>
                  <a:lnTo>
                    <a:pt x="5884088" y="209194"/>
                  </a:lnTo>
                  <a:lnTo>
                    <a:pt x="5893955" y="209194"/>
                  </a:lnTo>
                  <a:lnTo>
                    <a:pt x="5896927" y="208699"/>
                  </a:lnTo>
                  <a:lnTo>
                    <a:pt x="5900585" y="207518"/>
                  </a:lnTo>
                  <a:close/>
                </a:path>
                <a:path extrusionOk="0" h="304165" w="9068435">
                  <a:moveTo>
                    <a:pt x="5922772" y="214998"/>
                  </a:moveTo>
                  <a:lnTo>
                    <a:pt x="5908052" y="214998"/>
                  </a:lnTo>
                  <a:lnTo>
                    <a:pt x="5908052" y="229755"/>
                  </a:lnTo>
                  <a:lnTo>
                    <a:pt x="5922772" y="229755"/>
                  </a:lnTo>
                  <a:lnTo>
                    <a:pt x="5922772" y="214998"/>
                  </a:lnTo>
                  <a:close/>
                </a:path>
                <a:path extrusionOk="0" h="304165" w="9068435">
                  <a:moveTo>
                    <a:pt x="6025781" y="185153"/>
                  </a:moveTo>
                  <a:lnTo>
                    <a:pt x="6023051" y="185254"/>
                  </a:lnTo>
                  <a:lnTo>
                    <a:pt x="6021743" y="185254"/>
                  </a:lnTo>
                  <a:lnTo>
                    <a:pt x="6013983" y="184835"/>
                  </a:lnTo>
                  <a:lnTo>
                    <a:pt x="6007163" y="183527"/>
                  </a:lnTo>
                  <a:lnTo>
                    <a:pt x="6001296" y="181279"/>
                  </a:lnTo>
                  <a:lnTo>
                    <a:pt x="5996368" y="178015"/>
                  </a:lnTo>
                  <a:lnTo>
                    <a:pt x="5996165" y="187274"/>
                  </a:lnTo>
                  <a:lnTo>
                    <a:pt x="5999340" y="193979"/>
                  </a:lnTo>
                  <a:lnTo>
                    <a:pt x="6004763" y="198043"/>
                  </a:lnTo>
                  <a:lnTo>
                    <a:pt x="6011253" y="199415"/>
                  </a:lnTo>
                  <a:lnTo>
                    <a:pt x="6018263" y="199415"/>
                  </a:lnTo>
                  <a:lnTo>
                    <a:pt x="6025146" y="194779"/>
                  </a:lnTo>
                  <a:lnTo>
                    <a:pt x="6025781" y="185153"/>
                  </a:lnTo>
                  <a:close/>
                </a:path>
                <a:path extrusionOk="0" h="304165" w="9068435">
                  <a:moveTo>
                    <a:pt x="6357264" y="96316"/>
                  </a:moveTo>
                  <a:lnTo>
                    <a:pt x="6348463" y="96824"/>
                  </a:lnTo>
                  <a:lnTo>
                    <a:pt x="6340576" y="98209"/>
                  </a:lnTo>
                  <a:lnTo>
                    <a:pt x="6335496" y="102336"/>
                  </a:lnTo>
                  <a:lnTo>
                    <a:pt x="6335077" y="111061"/>
                  </a:lnTo>
                  <a:lnTo>
                    <a:pt x="6336995" y="111125"/>
                  </a:lnTo>
                  <a:lnTo>
                    <a:pt x="6348374" y="111125"/>
                  </a:lnTo>
                  <a:lnTo>
                    <a:pt x="6354267" y="105168"/>
                  </a:lnTo>
                  <a:lnTo>
                    <a:pt x="6357264" y="96316"/>
                  </a:lnTo>
                  <a:close/>
                </a:path>
                <a:path extrusionOk="0" h="304165" w="9068435">
                  <a:moveTo>
                    <a:pt x="6394056" y="229755"/>
                  </a:moveTo>
                  <a:lnTo>
                    <a:pt x="6392354" y="229031"/>
                  </a:lnTo>
                  <a:lnTo>
                    <a:pt x="6390640" y="228714"/>
                  </a:lnTo>
                  <a:lnTo>
                    <a:pt x="6388925" y="228714"/>
                  </a:lnTo>
                  <a:lnTo>
                    <a:pt x="6379375" y="231965"/>
                  </a:lnTo>
                  <a:lnTo>
                    <a:pt x="6372885" y="239318"/>
                  </a:lnTo>
                  <a:lnTo>
                    <a:pt x="6372034" y="247192"/>
                  </a:lnTo>
                  <a:lnTo>
                    <a:pt x="6379362" y="251993"/>
                  </a:lnTo>
                  <a:lnTo>
                    <a:pt x="6382029" y="245376"/>
                  </a:lnTo>
                  <a:lnTo>
                    <a:pt x="6386398" y="240525"/>
                  </a:lnTo>
                  <a:lnTo>
                    <a:pt x="6390919" y="235851"/>
                  </a:lnTo>
                  <a:lnTo>
                    <a:pt x="6394056" y="229755"/>
                  </a:lnTo>
                  <a:close/>
                </a:path>
                <a:path extrusionOk="0" h="304165" w="9068435">
                  <a:moveTo>
                    <a:pt x="6651879" y="207518"/>
                  </a:moveTo>
                  <a:lnTo>
                    <a:pt x="6650787" y="207657"/>
                  </a:lnTo>
                  <a:lnTo>
                    <a:pt x="6649771" y="207721"/>
                  </a:lnTo>
                  <a:lnTo>
                    <a:pt x="6643535" y="207721"/>
                  </a:lnTo>
                  <a:lnTo>
                    <a:pt x="6629705" y="200164"/>
                  </a:lnTo>
                  <a:lnTo>
                    <a:pt x="6624561" y="200164"/>
                  </a:lnTo>
                  <a:lnTo>
                    <a:pt x="6623253" y="200190"/>
                  </a:lnTo>
                  <a:lnTo>
                    <a:pt x="6622555" y="200253"/>
                  </a:lnTo>
                  <a:lnTo>
                    <a:pt x="6622326" y="209486"/>
                  </a:lnTo>
                  <a:lnTo>
                    <a:pt x="6625476" y="216141"/>
                  </a:lnTo>
                  <a:lnTo>
                    <a:pt x="6630860" y="220167"/>
                  </a:lnTo>
                  <a:lnTo>
                    <a:pt x="6637337" y="221526"/>
                  </a:lnTo>
                  <a:lnTo>
                    <a:pt x="6644348" y="221526"/>
                  </a:lnTo>
                  <a:lnTo>
                    <a:pt x="6651244" y="216954"/>
                  </a:lnTo>
                  <a:lnTo>
                    <a:pt x="6651879" y="207518"/>
                  </a:lnTo>
                  <a:close/>
                </a:path>
                <a:path extrusionOk="0" h="304165" w="9068435">
                  <a:moveTo>
                    <a:pt x="6997992" y="22225"/>
                  </a:moveTo>
                  <a:lnTo>
                    <a:pt x="6989254" y="22694"/>
                  </a:lnTo>
                  <a:lnTo>
                    <a:pt x="6981469" y="24079"/>
                  </a:lnTo>
                  <a:lnTo>
                    <a:pt x="6976491" y="28232"/>
                  </a:lnTo>
                  <a:lnTo>
                    <a:pt x="6976161" y="36969"/>
                  </a:lnTo>
                  <a:lnTo>
                    <a:pt x="6978053" y="37020"/>
                  </a:lnTo>
                  <a:lnTo>
                    <a:pt x="6989445" y="37020"/>
                  </a:lnTo>
                  <a:lnTo>
                    <a:pt x="6994982" y="30975"/>
                  </a:lnTo>
                  <a:lnTo>
                    <a:pt x="6997992" y="22225"/>
                  </a:lnTo>
                  <a:close/>
                </a:path>
                <a:path extrusionOk="0" h="304165" w="9068435">
                  <a:moveTo>
                    <a:pt x="7778928" y="163144"/>
                  </a:moveTo>
                  <a:lnTo>
                    <a:pt x="7771473" y="140919"/>
                  </a:lnTo>
                  <a:lnTo>
                    <a:pt x="7754798" y="144373"/>
                  </a:lnTo>
                  <a:lnTo>
                    <a:pt x="7742542" y="152374"/>
                  </a:lnTo>
                  <a:lnTo>
                    <a:pt x="7733728" y="163918"/>
                  </a:lnTo>
                  <a:lnTo>
                    <a:pt x="7727391" y="178015"/>
                  </a:lnTo>
                  <a:lnTo>
                    <a:pt x="7734757" y="181737"/>
                  </a:lnTo>
                  <a:lnTo>
                    <a:pt x="7741247" y="183388"/>
                  </a:lnTo>
                  <a:lnTo>
                    <a:pt x="7747076" y="183388"/>
                  </a:lnTo>
                  <a:lnTo>
                    <a:pt x="7756322" y="181902"/>
                  </a:lnTo>
                  <a:lnTo>
                    <a:pt x="7764551" y="177723"/>
                  </a:lnTo>
                  <a:lnTo>
                    <a:pt x="7772019" y="171323"/>
                  </a:lnTo>
                  <a:lnTo>
                    <a:pt x="7778928" y="163144"/>
                  </a:lnTo>
                  <a:close/>
                </a:path>
                <a:path extrusionOk="0" h="304165" w="9068435">
                  <a:moveTo>
                    <a:pt x="8095729" y="140919"/>
                  </a:moveTo>
                  <a:lnTo>
                    <a:pt x="8081048" y="140919"/>
                  </a:lnTo>
                  <a:lnTo>
                    <a:pt x="8081048" y="155778"/>
                  </a:lnTo>
                  <a:lnTo>
                    <a:pt x="8095729" y="155778"/>
                  </a:lnTo>
                  <a:lnTo>
                    <a:pt x="8095729" y="140919"/>
                  </a:lnTo>
                  <a:close/>
                </a:path>
                <a:path extrusionOk="0" h="304165" w="9068435">
                  <a:moveTo>
                    <a:pt x="8228381" y="89179"/>
                  </a:moveTo>
                  <a:lnTo>
                    <a:pt x="8220151" y="87312"/>
                  </a:lnTo>
                  <a:lnTo>
                    <a:pt x="8209712" y="84302"/>
                  </a:lnTo>
                  <a:lnTo>
                    <a:pt x="8198294" y="81508"/>
                  </a:lnTo>
                  <a:lnTo>
                    <a:pt x="8187080" y="80276"/>
                  </a:lnTo>
                  <a:lnTo>
                    <a:pt x="8179435" y="80276"/>
                  </a:lnTo>
                  <a:lnTo>
                    <a:pt x="8172856" y="82511"/>
                  </a:lnTo>
                  <a:lnTo>
                    <a:pt x="8169338" y="89179"/>
                  </a:lnTo>
                  <a:lnTo>
                    <a:pt x="8172082" y="98183"/>
                  </a:lnTo>
                  <a:lnTo>
                    <a:pt x="8179740" y="101396"/>
                  </a:lnTo>
                  <a:lnTo>
                    <a:pt x="8188947" y="101396"/>
                  </a:lnTo>
                  <a:lnTo>
                    <a:pt x="8199285" y="100279"/>
                  </a:lnTo>
                  <a:lnTo>
                    <a:pt x="8209928" y="97396"/>
                  </a:lnTo>
                  <a:lnTo>
                    <a:pt x="8219922" y="93472"/>
                  </a:lnTo>
                  <a:lnTo>
                    <a:pt x="8228381" y="89179"/>
                  </a:lnTo>
                  <a:close/>
                </a:path>
                <a:path extrusionOk="0" h="304165" w="9068435">
                  <a:moveTo>
                    <a:pt x="8537689" y="237248"/>
                  </a:moveTo>
                  <a:lnTo>
                    <a:pt x="8527923" y="238467"/>
                  </a:lnTo>
                  <a:lnTo>
                    <a:pt x="8519528" y="241122"/>
                  </a:lnTo>
                  <a:lnTo>
                    <a:pt x="8512810" y="245516"/>
                  </a:lnTo>
                  <a:lnTo>
                    <a:pt x="8508047" y="251993"/>
                  </a:lnTo>
                  <a:lnTo>
                    <a:pt x="8510918" y="252349"/>
                  </a:lnTo>
                  <a:lnTo>
                    <a:pt x="8513597" y="252526"/>
                  </a:lnTo>
                  <a:lnTo>
                    <a:pt x="8516087" y="252526"/>
                  </a:lnTo>
                  <a:lnTo>
                    <a:pt x="8524418" y="251663"/>
                  </a:lnTo>
                  <a:lnTo>
                    <a:pt x="8530869" y="248945"/>
                  </a:lnTo>
                  <a:lnTo>
                    <a:pt x="8535340" y="244208"/>
                  </a:lnTo>
                  <a:lnTo>
                    <a:pt x="8537689" y="237248"/>
                  </a:lnTo>
                  <a:close/>
                </a:path>
                <a:path extrusionOk="0" h="304165" w="9068435">
                  <a:moveTo>
                    <a:pt x="8608593" y="25222"/>
                  </a:moveTo>
                  <a:lnTo>
                    <a:pt x="8606904" y="19710"/>
                  </a:lnTo>
                  <a:lnTo>
                    <a:pt x="8596655" y="14960"/>
                  </a:lnTo>
                  <a:lnTo>
                    <a:pt x="8594319" y="26568"/>
                  </a:lnTo>
                  <a:lnTo>
                    <a:pt x="8591855" y="34340"/>
                  </a:lnTo>
                  <a:lnTo>
                    <a:pt x="8593607" y="39814"/>
                  </a:lnTo>
                  <a:lnTo>
                    <a:pt x="8603882" y="44462"/>
                  </a:lnTo>
                  <a:lnTo>
                    <a:pt x="8606117" y="32981"/>
                  </a:lnTo>
                  <a:lnTo>
                    <a:pt x="8608593" y="25222"/>
                  </a:lnTo>
                  <a:close/>
                </a:path>
                <a:path extrusionOk="0" h="304165" w="9068435">
                  <a:moveTo>
                    <a:pt x="8662860" y="192760"/>
                  </a:moveTo>
                  <a:lnTo>
                    <a:pt x="8655723" y="188887"/>
                  </a:lnTo>
                  <a:lnTo>
                    <a:pt x="8650300" y="187439"/>
                  </a:lnTo>
                  <a:lnTo>
                    <a:pt x="8646401" y="187439"/>
                  </a:lnTo>
                  <a:lnTo>
                    <a:pt x="8640483" y="187439"/>
                  </a:lnTo>
                  <a:lnTo>
                    <a:pt x="8638057" y="190779"/>
                  </a:lnTo>
                  <a:lnTo>
                    <a:pt x="8638718" y="197459"/>
                  </a:lnTo>
                  <a:lnTo>
                    <a:pt x="8641817" y="200799"/>
                  </a:lnTo>
                  <a:lnTo>
                    <a:pt x="8651088" y="200799"/>
                  </a:lnTo>
                  <a:lnTo>
                    <a:pt x="8656498" y="198678"/>
                  </a:lnTo>
                  <a:lnTo>
                    <a:pt x="8662860" y="192760"/>
                  </a:lnTo>
                  <a:close/>
                </a:path>
                <a:path extrusionOk="0" h="304165" w="9068435">
                  <a:moveTo>
                    <a:pt x="8705380" y="72974"/>
                  </a:moveTo>
                  <a:lnTo>
                    <a:pt x="8699703" y="66814"/>
                  </a:lnTo>
                  <a:lnTo>
                    <a:pt x="8689746" y="72847"/>
                  </a:lnTo>
                  <a:lnTo>
                    <a:pt x="8687244" y="77203"/>
                  </a:lnTo>
                  <a:lnTo>
                    <a:pt x="8689873" y="79844"/>
                  </a:lnTo>
                  <a:lnTo>
                    <a:pt x="8695309" y="80733"/>
                  </a:lnTo>
                  <a:lnTo>
                    <a:pt x="8701062" y="79883"/>
                  </a:lnTo>
                  <a:lnTo>
                    <a:pt x="8705126" y="77317"/>
                  </a:lnTo>
                  <a:lnTo>
                    <a:pt x="8705380" y="72974"/>
                  </a:lnTo>
                  <a:close/>
                </a:path>
                <a:path extrusionOk="0" h="304165" w="9068435">
                  <a:moveTo>
                    <a:pt x="8765845" y="126161"/>
                  </a:moveTo>
                  <a:lnTo>
                    <a:pt x="8756561" y="119735"/>
                  </a:lnTo>
                  <a:lnTo>
                    <a:pt x="8749627" y="117398"/>
                  </a:lnTo>
                  <a:lnTo>
                    <a:pt x="8744826" y="117398"/>
                  </a:lnTo>
                  <a:lnTo>
                    <a:pt x="8738464" y="117398"/>
                  </a:lnTo>
                  <a:lnTo>
                    <a:pt x="8735835" y="121500"/>
                  </a:lnTo>
                  <a:lnTo>
                    <a:pt x="8737092" y="129692"/>
                  </a:lnTo>
                  <a:lnTo>
                    <a:pt x="8740991" y="133781"/>
                  </a:lnTo>
                  <a:lnTo>
                    <a:pt x="8752383" y="133781"/>
                  </a:lnTo>
                  <a:lnTo>
                    <a:pt x="8758504" y="131724"/>
                  </a:lnTo>
                  <a:lnTo>
                    <a:pt x="8765845" y="126161"/>
                  </a:lnTo>
                  <a:close/>
                </a:path>
                <a:path extrusionOk="0" h="304165" w="9068435">
                  <a:moveTo>
                    <a:pt x="9031160" y="89179"/>
                  </a:moveTo>
                  <a:lnTo>
                    <a:pt x="9028405" y="77050"/>
                  </a:lnTo>
                  <a:lnTo>
                    <a:pt x="9018587" y="71996"/>
                  </a:lnTo>
                  <a:lnTo>
                    <a:pt x="9005837" y="69938"/>
                  </a:lnTo>
                  <a:lnTo>
                    <a:pt x="8994318" y="66814"/>
                  </a:lnTo>
                  <a:lnTo>
                    <a:pt x="8997874" y="76885"/>
                  </a:lnTo>
                  <a:lnTo>
                    <a:pt x="9004414" y="85280"/>
                  </a:lnTo>
                  <a:lnTo>
                    <a:pt x="9012669" y="91020"/>
                  </a:lnTo>
                  <a:lnTo>
                    <a:pt x="9021407" y="93154"/>
                  </a:lnTo>
                  <a:lnTo>
                    <a:pt x="9025014" y="93154"/>
                  </a:lnTo>
                  <a:lnTo>
                    <a:pt x="9028405" y="91935"/>
                  </a:lnTo>
                  <a:lnTo>
                    <a:pt x="9031160" y="89179"/>
                  </a:lnTo>
                  <a:close/>
                </a:path>
                <a:path extrusionOk="0" h="304165" w="9068435">
                  <a:moveTo>
                    <a:pt x="9067978" y="140919"/>
                  </a:moveTo>
                  <a:lnTo>
                    <a:pt x="9067749" y="131762"/>
                  </a:lnTo>
                  <a:lnTo>
                    <a:pt x="9067597" y="122580"/>
                  </a:lnTo>
                  <a:lnTo>
                    <a:pt x="9065755" y="115100"/>
                  </a:lnTo>
                  <a:lnTo>
                    <a:pt x="9060472" y="111074"/>
                  </a:lnTo>
                  <a:lnTo>
                    <a:pt x="9055240" y="119621"/>
                  </a:lnTo>
                  <a:lnTo>
                    <a:pt x="9054224" y="128930"/>
                  </a:lnTo>
                  <a:lnTo>
                    <a:pt x="9058199" y="136779"/>
                  </a:lnTo>
                  <a:lnTo>
                    <a:pt x="9067978" y="14091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55" name="Google Shape;4755;gefe2f4b35a_0_17"/>
            <p:cNvSpPr/>
            <p:nvPr/>
          </p:nvSpPr>
          <p:spPr>
            <a:xfrm>
              <a:off x="59270" y="7357681"/>
              <a:ext cx="8381365" cy="313054"/>
            </a:xfrm>
            <a:custGeom>
              <a:rect b="b" l="l" r="r" t="t"/>
              <a:pathLst>
                <a:path extrusionOk="0" h="313054" w="8381365">
                  <a:moveTo>
                    <a:pt x="29641" y="82804"/>
                  </a:moveTo>
                  <a:lnTo>
                    <a:pt x="27025" y="82537"/>
                  </a:lnTo>
                  <a:lnTo>
                    <a:pt x="24536" y="82397"/>
                  </a:lnTo>
                  <a:lnTo>
                    <a:pt x="22199" y="82397"/>
                  </a:lnTo>
                  <a:lnTo>
                    <a:pt x="12090" y="83578"/>
                  </a:lnTo>
                  <a:lnTo>
                    <a:pt x="4749" y="87452"/>
                  </a:lnTo>
                  <a:lnTo>
                    <a:pt x="584" y="94488"/>
                  </a:lnTo>
                  <a:lnTo>
                    <a:pt x="0" y="105156"/>
                  </a:lnTo>
                  <a:lnTo>
                    <a:pt x="2362" y="105232"/>
                  </a:lnTo>
                  <a:lnTo>
                    <a:pt x="12814" y="103212"/>
                  </a:lnTo>
                  <a:lnTo>
                    <a:pt x="19989" y="97980"/>
                  </a:lnTo>
                  <a:lnTo>
                    <a:pt x="25158" y="90766"/>
                  </a:lnTo>
                  <a:lnTo>
                    <a:pt x="29641" y="82804"/>
                  </a:lnTo>
                  <a:close/>
                </a:path>
                <a:path extrusionOk="0" h="313054" w="8381365">
                  <a:moveTo>
                    <a:pt x="172694" y="285838"/>
                  </a:moveTo>
                  <a:lnTo>
                    <a:pt x="169443" y="275577"/>
                  </a:lnTo>
                  <a:lnTo>
                    <a:pt x="171132" y="282105"/>
                  </a:lnTo>
                  <a:lnTo>
                    <a:pt x="168021" y="283756"/>
                  </a:lnTo>
                  <a:lnTo>
                    <a:pt x="160769" y="283756"/>
                  </a:lnTo>
                  <a:lnTo>
                    <a:pt x="149009" y="281952"/>
                  </a:lnTo>
                  <a:lnTo>
                    <a:pt x="141617" y="281952"/>
                  </a:lnTo>
                  <a:lnTo>
                    <a:pt x="138391" y="283667"/>
                  </a:lnTo>
                  <a:lnTo>
                    <a:pt x="140119" y="290449"/>
                  </a:lnTo>
                  <a:lnTo>
                    <a:pt x="145999" y="293687"/>
                  </a:lnTo>
                  <a:lnTo>
                    <a:pt x="147967" y="300913"/>
                  </a:lnTo>
                  <a:lnTo>
                    <a:pt x="149694" y="308483"/>
                  </a:lnTo>
                  <a:lnTo>
                    <a:pt x="154774" y="312686"/>
                  </a:lnTo>
                  <a:lnTo>
                    <a:pt x="155587" y="299770"/>
                  </a:lnTo>
                  <a:lnTo>
                    <a:pt x="164820" y="292366"/>
                  </a:lnTo>
                  <a:lnTo>
                    <a:pt x="172694" y="285838"/>
                  </a:lnTo>
                  <a:close/>
                </a:path>
                <a:path extrusionOk="0" h="313054" w="8381365">
                  <a:moveTo>
                    <a:pt x="272453" y="260832"/>
                  </a:moveTo>
                  <a:lnTo>
                    <a:pt x="266992" y="260489"/>
                  </a:lnTo>
                  <a:lnTo>
                    <a:pt x="264426" y="260489"/>
                  </a:lnTo>
                  <a:lnTo>
                    <a:pt x="246595" y="262674"/>
                  </a:lnTo>
                  <a:lnTo>
                    <a:pt x="232575" y="268808"/>
                  </a:lnTo>
                  <a:lnTo>
                    <a:pt x="221818" y="278269"/>
                  </a:lnTo>
                  <a:lnTo>
                    <a:pt x="213779" y="290449"/>
                  </a:lnTo>
                  <a:lnTo>
                    <a:pt x="218592" y="291223"/>
                  </a:lnTo>
                  <a:lnTo>
                    <a:pt x="222986" y="291592"/>
                  </a:lnTo>
                  <a:lnTo>
                    <a:pt x="227025" y="291592"/>
                  </a:lnTo>
                  <a:lnTo>
                    <a:pt x="243586" y="289090"/>
                  </a:lnTo>
                  <a:lnTo>
                    <a:pt x="255905" y="282359"/>
                  </a:lnTo>
                  <a:lnTo>
                    <a:pt x="265150" y="272554"/>
                  </a:lnTo>
                  <a:lnTo>
                    <a:pt x="272453" y="260832"/>
                  </a:lnTo>
                  <a:close/>
                </a:path>
                <a:path extrusionOk="0" h="313054" w="8381365">
                  <a:moveTo>
                    <a:pt x="294589" y="223850"/>
                  </a:moveTo>
                  <a:lnTo>
                    <a:pt x="292481" y="224091"/>
                  </a:lnTo>
                  <a:lnTo>
                    <a:pt x="280149" y="224091"/>
                  </a:lnTo>
                  <a:lnTo>
                    <a:pt x="279349" y="213207"/>
                  </a:lnTo>
                  <a:lnTo>
                    <a:pt x="272465" y="208749"/>
                  </a:lnTo>
                  <a:lnTo>
                    <a:pt x="271576" y="215353"/>
                  </a:lnTo>
                  <a:lnTo>
                    <a:pt x="265328" y="216585"/>
                  </a:lnTo>
                  <a:lnTo>
                    <a:pt x="255485" y="216585"/>
                  </a:lnTo>
                  <a:lnTo>
                    <a:pt x="250596" y="216357"/>
                  </a:lnTo>
                  <a:lnTo>
                    <a:pt x="251790" y="225679"/>
                  </a:lnTo>
                  <a:lnTo>
                    <a:pt x="257441" y="232625"/>
                  </a:lnTo>
                  <a:lnTo>
                    <a:pt x="265899" y="236969"/>
                  </a:lnTo>
                  <a:lnTo>
                    <a:pt x="275501" y="238467"/>
                  </a:lnTo>
                  <a:lnTo>
                    <a:pt x="285064" y="238467"/>
                  </a:lnTo>
                  <a:lnTo>
                    <a:pt x="293865" y="233934"/>
                  </a:lnTo>
                  <a:lnTo>
                    <a:pt x="294589" y="223850"/>
                  </a:lnTo>
                  <a:close/>
                </a:path>
                <a:path extrusionOk="0" h="313054" w="8381365">
                  <a:moveTo>
                    <a:pt x="478777" y="75539"/>
                  </a:moveTo>
                  <a:lnTo>
                    <a:pt x="472757" y="74447"/>
                  </a:lnTo>
                  <a:lnTo>
                    <a:pt x="468020" y="73990"/>
                  </a:lnTo>
                  <a:lnTo>
                    <a:pt x="464350" y="73990"/>
                  </a:lnTo>
                  <a:lnTo>
                    <a:pt x="455777" y="73990"/>
                  </a:lnTo>
                  <a:lnTo>
                    <a:pt x="453097" y="76479"/>
                  </a:lnTo>
                  <a:lnTo>
                    <a:pt x="454609" y="81432"/>
                  </a:lnTo>
                  <a:lnTo>
                    <a:pt x="458787" y="83921"/>
                  </a:lnTo>
                  <a:lnTo>
                    <a:pt x="468706" y="83921"/>
                  </a:lnTo>
                  <a:lnTo>
                    <a:pt x="474306" y="81788"/>
                  </a:lnTo>
                  <a:lnTo>
                    <a:pt x="478777" y="75539"/>
                  </a:lnTo>
                  <a:close/>
                </a:path>
                <a:path extrusionOk="0" h="313054" w="8381365">
                  <a:moveTo>
                    <a:pt x="486905" y="296037"/>
                  </a:moveTo>
                  <a:lnTo>
                    <a:pt x="486270" y="290449"/>
                  </a:lnTo>
                  <a:lnTo>
                    <a:pt x="484860" y="290677"/>
                  </a:lnTo>
                  <a:lnTo>
                    <a:pt x="483590" y="290766"/>
                  </a:lnTo>
                  <a:lnTo>
                    <a:pt x="476669" y="290766"/>
                  </a:lnTo>
                  <a:lnTo>
                    <a:pt x="463321" y="281482"/>
                  </a:lnTo>
                  <a:lnTo>
                    <a:pt x="457720" y="281482"/>
                  </a:lnTo>
                  <a:lnTo>
                    <a:pt x="455396" y="281482"/>
                  </a:lnTo>
                  <a:lnTo>
                    <a:pt x="452678" y="281876"/>
                  </a:lnTo>
                  <a:lnTo>
                    <a:pt x="449389" y="282854"/>
                  </a:lnTo>
                  <a:lnTo>
                    <a:pt x="447890" y="290563"/>
                  </a:lnTo>
                  <a:lnTo>
                    <a:pt x="451281" y="295770"/>
                  </a:lnTo>
                  <a:lnTo>
                    <a:pt x="457962" y="298729"/>
                  </a:lnTo>
                  <a:lnTo>
                    <a:pt x="466356" y="299669"/>
                  </a:lnTo>
                  <a:lnTo>
                    <a:pt x="476516" y="299669"/>
                  </a:lnTo>
                  <a:lnTo>
                    <a:pt x="486905" y="296037"/>
                  </a:lnTo>
                  <a:close/>
                </a:path>
                <a:path extrusionOk="0" h="313054" w="8381365">
                  <a:moveTo>
                    <a:pt x="559866" y="97675"/>
                  </a:moveTo>
                  <a:lnTo>
                    <a:pt x="550951" y="98107"/>
                  </a:lnTo>
                  <a:lnTo>
                    <a:pt x="543090" y="99491"/>
                  </a:lnTo>
                  <a:lnTo>
                    <a:pt x="538073" y="103720"/>
                  </a:lnTo>
                  <a:lnTo>
                    <a:pt x="537718" y="112661"/>
                  </a:lnTo>
                  <a:lnTo>
                    <a:pt x="538734" y="112674"/>
                  </a:lnTo>
                  <a:lnTo>
                    <a:pt x="546671" y="111582"/>
                  </a:lnTo>
                  <a:lnTo>
                    <a:pt x="552653" y="108534"/>
                  </a:lnTo>
                  <a:lnTo>
                    <a:pt x="556971" y="103797"/>
                  </a:lnTo>
                  <a:lnTo>
                    <a:pt x="559866" y="97675"/>
                  </a:lnTo>
                  <a:close/>
                </a:path>
                <a:path extrusionOk="0" h="313054" w="8381365">
                  <a:moveTo>
                    <a:pt x="582041" y="216344"/>
                  </a:moveTo>
                  <a:lnTo>
                    <a:pt x="579348" y="215938"/>
                  </a:lnTo>
                  <a:lnTo>
                    <a:pt x="576884" y="215747"/>
                  </a:lnTo>
                  <a:lnTo>
                    <a:pt x="574598" y="215747"/>
                  </a:lnTo>
                  <a:lnTo>
                    <a:pt x="563473" y="217690"/>
                  </a:lnTo>
                  <a:lnTo>
                    <a:pt x="555574" y="222846"/>
                  </a:lnTo>
                  <a:lnTo>
                    <a:pt x="549833" y="230162"/>
                  </a:lnTo>
                  <a:lnTo>
                    <a:pt x="545211" y="238594"/>
                  </a:lnTo>
                  <a:lnTo>
                    <a:pt x="557542" y="236105"/>
                  </a:lnTo>
                  <a:lnTo>
                    <a:pt x="568185" y="232003"/>
                  </a:lnTo>
                  <a:lnTo>
                    <a:pt x="576554" y="225640"/>
                  </a:lnTo>
                  <a:lnTo>
                    <a:pt x="582041" y="216344"/>
                  </a:lnTo>
                  <a:close/>
                </a:path>
                <a:path extrusionOk="0" h="313054" w="8381365">
                  <a:moveTo>
                    <a:pt x="626287" y="211607"/>
                  </a:moveTo>
                  <a:lnTo>
                    <a:pt x="618896" y="201485"/>
                  </a:lnTo>
                  <a:lnTo>
                    <a:pt x="614133" y="209042"/>
                  </a:lnTo>
                  <a:lnTo>
                    <a:pt x="607517" y="213880"/>
                  </a:lnTo>
                  <a:lnTo>
                    <a:pt x="596836" y="213880"/>
                  </a:lnTo>
                  <a:lnTo>
                    <a:pt x="592899" y="212305"/>
                  </a:lnTo>
                  <a:lnTo>
                    <a:pt x="589229" y="208737"/>
                  </a:lnTo>
                  <a:lnTo>
                    <a:pt x="589495" y="217944"/>
                  </a:lnTo>
                  <a:lnTo>
                    <a:pt x="598741" y="238848"/>
                  </a:lnTo>
                  <a:lnTo>
                    <a:pt x="599757" y="238848"/>
                  </a:lnTo>
                  <a:lnTo>
                    <a:pt x="613054" y="234442"/>
                  </a:lnTo>
                  <a:lnTo>
                    <a:pt x="623125" y="223977"/>
                  </a:lnTo>
                  <a:lnTo>
                    <a:pt x="626287" y="211607"/>
                  </a:lnTo>
                  <a:close/>
                </a:path>
                <a:path extrusionOk="0" h="313054" w="8381365">
                  <a:moveTo>
                    <a:pt x="714425" y="23469"/>
                  </a:moveTo>
                  <a:lnTo>
                    <a:pt x="701357" y="26898"/>
                  </a:lnTo>
                  <a:lnTo>
                    <a:pt x="687984" y="30099"/>
                  </a:lnTo>
                  <a:lnTo>
                    <a:pt x="676808" y="35560"/>
                  </a:lnTo>
                  <a:lnTo>
                    <a:pt x="670344" y="45808"/>
                  </a:lnTo>
                  <a:lnTo>
                    <a:pt x="673684" y="49009"/>
                  </a:lnTo>
                  <a:lnTo>
                    <a:pt x="678027" y="50431"/>
                  </a:lnTo>
                  <a:lnTo>
                    <a:pt x="682675" y="50431"/>
                  </a:lnTo>
                  <a:lnTo>
                    <a:pt x="693013" y="48336"/>
                  </a:lnTo>
                  <a:lnTo>
                    <a:pt x="702792" y="42595"/>
                  </a:lnTo>
                  <a:lnTo>
                    <a:pt x="710450" y="34036"/>
                  </a:lnTo>
                  <a:lnTo>
                    <a:pt x="714425" y="23469"/>
                  </a:lnTo>
                  <a:close/>
                </a:path>
                <a:path extrusionOk="0" h="313054" w="8381365">
                  <a:moveTo>
                    <a:pt x="727316" y="274878"/>
                  </a:moveTo>
                  <a:lnTo>
                    <a:pt x="727036" y="269532"/>
                  </a:lnTo>
                  <a:lnTo>
                    <a:pt x="721906" y="260832"/>
                  </a:lnTo>
                  <a:lnTo>
                    <a:pt x="719645" y="266268"/>
                  </a:lnTo>
                  <a:lnTo>
                    <a:pt x="716114" y="268046"/>
                  </a:lnTo>
                  <a:lnTo>
                    <a:pt x="708139" y="268046"/>
                  </a:lnTo>
                  <a:lnTo>
                    <a:pt x="690981" y="261848"/>
                  </a:lnTo>
                  <a:lnTo>
                    <a:pt x="682320" y="261848"/>
                  </a:lnTo>
                  <a:lnTo>
                    <a:pt x="678510" y="264960"/>
                  </a:lnTo>
                  <a:lnTo>
                    <a:pt x="677633" y="275577"/>
                  </a:lnTo>
                  <a:lnTo>
                    <a:pt x="685076" y="275577"/>
                  </a:lnTo>
                  <a:lnTo>
                    <a:pt x="711695" y="278333"/>
                  </a:lnTo>
                  <a:lnTo>
                    <a:pt x="716661" y="278333"/>
                  </a:lnTo>
                  <a:lnTo>
                    <a:pt x="723569" y="277583"/>
                  </a:lnTo>
                  <a:lnTo>
                    <a:pt x="727316" y="274878"/>
                  </a:lnTo>
                  <a:close/>
                </a:path>
                <a:path extrusionOk="0" h="313054" w="8381365">
                  <a:moveTo>
                    <a:pt x="765149" y="79349"/>
                  </a:moveTo>
                  <a:lnTo>
                    <a:pt x="763955" y="73444"/>
                  </a:lnTo>
                  <a:lnTo>
                    <a:pt x="751268" y="68046"/>
                  </a:lnTo>
                  <a:lnTo>
                    <a:pt x="746112" y="76530"/>
                  </a:lnTo>
                  <a:lnTo>
                    <a:pt x="745159" y="82092"/>
                  </a:lnTo>
                  <a:lnTo>
                    <a:pt x="747293" y="85140"/>
                  </a:lnTo>
                  <a:lnTo>
                    <a:pt x="751408" y="86067"/>
                  </a:lnTo>
                  <a:lnTo>
                    <a:pt x="759434" y="84112"/>
                  </a:lnTo>
                  <a:lnTo>
                    <a:pt x="765149" y="79349"/>
                  </a:lnTo>
                  <a:close/>
                </a:path>
                <a:path extrusionOk="0" h="313054" w="8381365">
                  <a:moveTo>
                    <a:pt x="863155" y="165646"/>
                  </a:moveTo>
                  <a:lnTo>
                    <a:pt x="854544" y="164503"/>
                  </a:lnTo>
                  <a:lnTo>
                    <a:pt x="845769" y="172288"/>
                  </a:lnTo>
                  <a:lnTo>
                    <a:pt x="832154" y="175171"/>
                  </a:lnTo>
                  <a:lnTo>
                    <a:pt x="820534" y="180073"/>
                  </a:lnTo>
                  <a:lnTo>
                    <a:pt x="817740" y="193878"/>
                  </a:lnTo>
                  <a:lnTo>
                    <a:pt x="825423" y="193890"/>
                  </a:lnTo>
                  <a:lnTo>
                    <a:pt x="844600" y="185381"/>
                  </a:lnTo>
                  <a:lnTo>
                    <a:pt x="854468" y="185381"/>
                  </a:lnTo>
                  <a:lnTo>
                    <a:pt x="857834" y="185775"/>
                  </a:lnTo>
                  <a:lnTo>
                    <a:pt x="861745" y="186740"/>
                  </a:lnTo>
                  <a:lnTo>
                    <a:pt x="860628" y="177749"/>
                  </a:lnTo>
                  <a:lnTo>
                    <a:pt x="863155" y="165646"/>
                  </a:lnTo>
                  <a:close/>
                </a:path>
                <a:path extrusionOk="0" h="313054" w="8381365">
                  <a:moveTo>
                    <a:pt x="893000" y="209321"/>
                  </a:moveTo>
                  <a:lnTo>
                    <a:pt x="890104" y="201396"/>
                  </a:lnTo>
                  <a:lnTo>
                    <a:pt x="884859" y="201396"/>
                  </a:lnTo>
                  <a:lnTo>
                    <a:pt x="884224" y="201422"/>
                  </a:lnTo>
                  <a:lnTo>
                    <a:pt x="883894" y="201485"/>
                  </a:lnTo>
                  <a:lnTo>
                    <a:pt x="883361" y="210121"/>
                  </a:lnTo>
                  <a:lnTo>
                    <a:pt x="880541" y="216496"/>
                  </a:lnTo>
                  <a:lnTo>
                    <a:pt x="877595" y="222745"/>
                  </a:lnTo>
                  <a:lnTo>
                    <a:pt x="876693" y="230987"/>
                  </a:lnTo>
                  <a:lnTo>
                    <a:pt x="879157" y="232435"/>
                  </a:lnTo>
                  <a:lnTo>
                    <a:pt x="881329" y="233070"/>
                  </a:lnTo>
                  <a:lnTo>
                    <a:pt x="889838" y="233070"/>
                  </a:lnTo>
                  <a:lnTo>
                    <a:pt x="892873" y="225145"/>
                  </a:lnTo>
                  <a:lnTo>
                    <a:pt x="893000" y="209321"/>
                  </a:lnTo>
                  <a:close/>
                </a:path>
                <a:path extrusionOk="0" h="313054" w="8381365">
                  <a:moveTo>
                    <a:pt x="920724" y="267970"/>
                  </a:moveTo>
                  <a:lnTo>
                    <a:pt x="915174" y="264223"/>
                  </a:lnTo>
                  <a:lnTo>
                    <a:pt x="908164" y="261861"/>
                  </a:lnTo>
                  <a:lnTo>
                    <a:pt x="899998" y="260642"/>
                  </a:lnTo>
                  <a:lnTo>
                    <a:pt x="891006" y="260286"/>
                  </a:lnTo>
                  <a:lnTo>
                    <a:pt x="886371" y="260286"/>
                  </a:lnTo>
                  <a:lnTo>
                    <a:pt x="876706" y="260832"/>
                  </a:lnTo>
                  <a:lnTo>
                    <a:pt x="875258" y="271627"/>
                  </a:lnTo>
                  <a:lnTo>
                    <a:pt x="877747" y="278714"/>
                  </a:lnTo>
                  <a:lnTo>
                    <a:pt x="883183" y="282587"/>
                  </a:lnTo>
                  <a:lnTo>
                    <a:pt x="890536" y="283768"/>
                  </a:lnTo>
                  <a:lnTo>
                    <a:pt x="900353" y="282371"/>
                  </a:lnTo>
                  <a:lnTo>
                    <a:pt x="909777" y="278714"/>
                  </a:lnTo>
                  <a:lnTo>
                    <a:pt x="917130" y="273634"/>
                  </a:lnTo>
                  <a:lnTo>
                    <a:pt x="920724" y="267970"/>
                  </a:lnTo>
                  <a:close/>
                </a:path>
                <a:path extrusionOk="0" h="313054" w="8381365">
                  <a:moveTo>
                    <a:pt x="966914" y="114211"/>
                  </a:moveTo>
                  <a:lnTo>
                    <a:pt x="957592" y="105156"/>
                  </a:lnTo>
                  <a:lnTo>
                    <a:pt x="952423" y="113322"/>
                  </a:lnTo>
                  <a:lnTo>
                    <a:pt x="944778" y="123532"/>
                  </a:lnTo>
                  <a:lnTo>
                    <a:pt x="941730" y="133832"/>
                  </a:lnTo>
                  <a:lnTo>
                    <a:pt x="950366" y="142252"/>
                  </a:lnTo>
                  <a:lnTo>
                    <a:pt x="952817" y="131330"/>
                  </a:lnTo>
                  <a:lnTo>
                    <a:pt x="961834" y="122453"/>
                  </a:lnTo>
                  <a:lnTo>
                    <a:pt x="966914" y="114211"/>
                  </a:lnTo>
                  <a:close/>
                </a:path>
                <a:path extrusionOk="0" h="313054" w="8381365">
                  <a:moveTo>
                    <a:pt x="1016558" y="156895"/>
                  </a:moveTo>
                  <a:lnTo>
                    <a:pt x="1016000" y="147066"/>
                  </a:lnTo>
                  <a:lnTo>
                    <a:pt x="1012672" y="140081"/>
                  </a:lnTo>
                  <a:lnTo>
                    <a:pt x="1006538" y="135915"/>
                  </a:lnTo>
                  <a:lnTo>
                    <a:pt x="997534" y="134531"/>
                  </a:lnTo>
                  <a:lnTo>
                    <a:pt x="994346" y="134658"/>
                  </a:lnTo>
                  <a:lnTo>
                    <a:pt x="993711" y="147396"/>
                  </a:lnTo>
                  <a:lnTo>
                    <a:pt x="978890" y="150355"/>
                  </a:lnTo>
                  <a:lnTo>
                    <a:pt x="966266" y="151015"/>
                  </a:lnTo>
                  <a:lnTo>
                    <a:pt x="972223" y="156895"/>
                  </a:lnTo>
                  <a:lnTo>
                    <a:pt x="1016558" y="156895"/>
                  </a:lnTo>
                  <a:close/>
                </a:path>
                <a:path extrusionOk="0" h="313054" w="8381365">
                  <a:moveTo>
                    <a:pt x="1038707" y="23456"/>
                  </a:moveTo>
                  <a:lnTo>
                    <a:pt x="1024039" y="23456"/>
                  </a:lnTo>
                  <a:lnTo>
                    <a:pt x="1024039" y="38544"/>
                  </a:lnTo>
                  <a:lnTo>
                    <a:pt x="1038707" y="38544"/>
                  </a:lnTo>
                  <a:lnTo>
                    <a:pt x="1038707" y="23456"/>
                  </a:lnTo>
                  <a:close/>
                </a:path>
                <a:path extrusionOk="0" h="313054" w="8381365">
                  <a:moveTo>
                    <a:pt x="1082776" y="134658"/>
                  </a:moveTo>
                  <a:lnTo>
                    <a:pt x="1074051" y="135813"/>
                  </a:lnTo>
                  <a:lnTo>
                    <a:pt x="1062012" y="133502"/>
                  </a:lnTo>
                  <a:lnTo>
                    <a:pt x="1060856" y="142265"/>
                  </a:lnTo>
                  <a:lnTo>
                    <a:pt x="1067308" y="144881"/>
                  </a:lnTo>
                  <a:lnTo>
                    <a:pt x="1072121" y="149237"/>
                  </a:lnTo>
                  <a:lnTo>
                    <a:pt x="1076782" y="153771"/>
                  </a:lnTo>
                  <a:lnTo>
                    <a:pt x="1082776" y="156895"/>
                  </a:lnTo>
                  <a:lnTo>
                    <a:pt x="1082776" y="134658"/>
                  </a:lnTo>
                  <a:close/>
                </a:path>
                <a:path extrusionOk="0" h="313054" w="8381365">
                  <a:moveTo>
                    <a:pt x="1186027" y="267982"/>
                  </a:moveTo>
                  <a:lnTo>
                    <a:pt x="1171714" y="272199"/>
                  </a:lnTo>
                  <a:lnTo>
                    <a:pt x="1157744" y="276720"/>
                  </a:lnTo>
                  <a:lnTo>
                    <a:pt x="1146822" y="284314"/>
                  </a:lnTo>
                  <a:lnTo>
                    <a:pt x="1141717" y="297815"/>
                  </a:lnTo>
                  <a:lnTo>
                    <a:pt x="1156779" y="294347"/>
                  </a:lnTo>
                  <a:lnTo>
                    <a:pt x="1169162" y="288175"/>
                  </a:lnTo>
                  <a:lnTo>
                    <a:pt x="1178902" y="279349"/>
                  </a:lnTo>
                  <a:lnTo>
                    <a:pt x="1186027" y="267982"/>
                  </a:lnTo>
                  <a:close/>
                </a:path>
                <a:path extrusionOk="0" h="313054" w="8381365">
                  <a:moveTo>
                    <a:pt x="1193190" y="201485"/>
                  </a:moveTo>
                  <a:lnTo>
                    <a:pt x="1191856" y="200152"/>
                  </a:lnTo>
                  <a:lnTo>
                    <a:pt x="1190167" y="199618"/>
                  </a:lnTo>
                  <a:lnTo>
                    <a:pt x="1188326" y="199618"/>
                  </a:lnTo>
                  <a:lnTo>
                    <a:pt x="1181392" y="199618"/>
                  </a:lnTo>
                  <a:lnTo>
                    <a:pt x="1172248" y="207200"/>
                  </a:lnTo>
                  <a:lnTo>
                    <a:pt x="1171359" y="208749"/>
                  </a:lnTo>
                  <a:lnTo>
                    <a:pt x="1169390" y="212445"/>
                  </a:lnTo>
                  <a:lnTo>
                    <a:pt x="1170724" y="213842"/>
                  </a:lnTo>
                  <a:lnTo>
                    <a:pt x="1173530" y="213842"/>
                  </a:lnTo>
                  <a:lnTo>
                    <a:pt x="1180109" y="212394"/>
                  </a:lnTo>
                  <a:lnTo>
                    <a:pt x="1187411" y="208965"/>
                  </a:lnTo>
                  <a:lnTo>
                    <a:pt x="1192695" y="204876"/>
                  </a:lnTo>
                  <a:lnTo>
                    <a:pt x="1193190" y="201485"/>
                  </a:lnTo>
                  <a:close/>
                </a:path>
                <a:path extrusionOk="0" h="313054" w="8381365">
                  <a:moveTo>
                    <a:pt x="1248727" y="193636"/>
                  </a:moveTo>
                  <a:lnTo>
                    <a:pt x="1237538" y="186740"/>
                  </a:lnTo>
                  <a:lnTo>
                    <a:pt x="1233017" y="195021"/>
                  </a:lnTo>
                  <a:lnTo>
                    <a:pt x="1226629" y="201536"/>
                  </a:lnTo>
                  <a:lnTo>
                    <a:pt x="1222019" y="209931"/>
                  </a:lnTo>
                  <a:lnTo>
                    <a:pt x="1222819" y="223850"/>
                  </a:lnTo>
                  <a:lnTo>
                    <a:pt x="1224864" y="223951"/>
                  </a:lnTo>
                  <a:lnTo>
                    <a:pt x="1239367" y="218503"/>
                  </a:lnTo>
                  <a:lnTo>
                    <a:pt x="1248321" y="206311"/>
                  </a:lnTo>
                  <a:lnTo>
                    <a:pt x="1248727" y="193636"/>
                  </a:lnTo>
                  <a:close/>
                </a:path>
                <a:path extrusionOk="0" h="313054" w="8381365">
                  <a:moveTo>
                    <a:pt x="1296555" y="97663"/>
                  </a:moveTo>
                  <a:lnTo>
                    <a:pt x="1292694" y="97320"/>
                  </a:lnTo>
                  <a:lnTo>
                    <a:pt x="1289177" y="97142"/>
                  </a:lnTo>
                  <a:lnTo>
                    <a:pt x="1285976" y="97142"/>
                  </a:lnTo>
                  <a:lnTo>
                    <a:pt x="1271739" y="98933"/>
                  </a:lnTo>
                  <a:lnTo>
                    <a:pt x="1263878" y="104444"/>
                  </a:lnTo>
                  <a:lnTo>
                    <a:pt x="1262291" y="113868"/>
                  </a:lnTo>
                  <a:lnTo>
                    <a:pt x="1266825" y="127393"/>
                  </a:lnTo>
                  <a:lnTo>
                    <a:pt x="1279461" y="125183"/>
                  </a:lnTo>
                  <a:lnTo>
                    <a:pt x="1290015" y="120916"/>
                  </a:lnTo>
                  <a:lnTo>
                    <a:pt x="1296403" y="112458"/>
                  </a:lnTo>
                  <a:lnTo>
                    <a:pt x="1296555" y="97663"/>
                  </a:lnTo>
                  <a:close/>
                </a:path>
                <a:path extrusionOk="0" h="313054" w="8381365">
                  <a:moveTo>
                    <a:pt x="1334414" y="218757"/>
                  </a:moveTo>
                  <a:lnTo>
                    <a:pt x="1332636" y="211658"/>
                  </a:lnTo>
                  <a:lnTo>
                    <a:pt x="1325854" y="201485"/>
                  </a:lnTo>
                  <a:lnTo>
                    <a:pt x="1321041" y="211213"/>
                  </a:lnTo>
                  <a:lnTo>
                    <a:pt x="1321181" y="218363"/>
                  </a:lnTo>
                  <a:lnTo>
                    <a:pt x="1324432" y="222770"/>
                  </a:lnTo>
                  <a:lnTo>
                    <a:pt x="1328953" y="224282"/>
                  </a:lnTo>
                  <a:lnTo>
                    <a:pt x="1332687" y="222923"/>
                  </a:lnTo>
                  <a:lnTo>
                    <a:pt x="1334414" y="218757"/>
                  </a:lnTo>
                  <a:close/>
                </a:path>
                <a:path extrusionOk="0" h="313054" w="8381365">
                  <a:moveTo>
                    <a:pt x="1377365" y="97663"/>
                  </a:moveTo>
                  <a:lnTo>
                    <a:pt x="1374965" y="98412"/>
                  </a:lnTo>
                  <a:lnTo>
                    <a:pt x="1372069" y="98679"/>
                  </a:lnTo>
                  <a:lnTo>
                    <a:pt x="1364678" y="98679"/>
                  </a:lnTo>
                  <a:lnTo>
                    <a:pt x="1345704" y="96723"/>
                  </a:lnTo>
                  <a:lnTo>
                    <a:pt x="1341437" y="96723"/>
                  </a:lnTo>
                  <a:lnTo>
                    <a:pt x="1333423" y="96723"/>
                  </a:lnTo>
                  <a:lnTo>
                    <a:pt x="1327137" y="98450"/>
                  </a:lnTo>
                  <a:lnTo>
                    <a:pt x="1325854" y="105156"/>
                  </a:lnTo>
                  <a:lnTo>
                    <a:pt x="1328191" y="104482"/>
                  </a:lnTo>
                  <a:lnTo>
                    <a:pt x="1330960" y="104241"/>
                  </a:lnTo>
                  <a:lnTo>
                    <a:pt x="1338275" y="104241"/>
                  </a:lnTo>
                  <a:lnTo>
                    <a:pt x="1357553" y="106260"/>
                  </a:lnTo>
                  <a:lnTo>
                    <a:pt x="1369898" y="106260"/>
                  </a:lnTo>
                  <a:lnTo>
                    <a:pt x="1376172" y="104495"/>
                  </a:lnTo>
                  <a:lnTo>
                    <a:pt x="1377365" y="97663"/>
                  </a:lnTo>
                  <a:close/>
                </a:path>
                <a:path extrusionOk="0" h="313054" w="8381365">
                  <a:moveTo>
                    <a:pt x="1384884" y="208737"/>
                  </a:moveTo>
                  <a:lnTo>
                    <a:pt x="1382001" y="198539"/>
                  </a:lnTo>
                  <a:lnTo>
                    <a:pt x="1379347" y="183832"/>
                  </a:lnTo>
                  <a:lnTo>
                    <a:pt x="1375841" y="170599"/>
                  </a:lnTo>
                  <a:lnTo>
                    <a:pt x="1370457" y="164858"/>
                  </a:lnTo>
                  <a:lnTo>
                    <a:pt x="1368361" y="164858"/>
                  </a:lnTo>
                  <a:lnTo>
                    <a:pt x="1365834" y="166839"/>
                  </a:lnTo>
                  <a:lnTo>
                    <a:pt x="1362722" y="171640"/>
                  </a:lnTo>
                  <a:lnTo>
                    <a:pt x="1370761" y="176199"/>
                  </a:lnTo>
                  <a:lnTo>
                    <a:pt x="1370355" y="185318"/>
                  </a:lnTo>
                  <a:lnTo>
                    <a:pt x="1366139" y="195059"/>
                  </a:lnTo>
                  <a:lnTo>
                    <a:pt x="1362722" y="201485"/>
                  </a:lnTo>
                  <a:lnTo>
                    <a:pt x="1373136" y="201472"/>
                  </a:lnTo>
                  <a:lnTo>
                    <a:pt x="1379245" y="205054"/>
                  </a:lnTo>
                  <a:lnTo>
                    <a:pt x="1384884" y="208737"/>
                  </a:lnTo>
                  <a:close/>
                </a:path>
                <a:path extrusionOk="0" h="313054" w="8381365">
                  <a:moveTo>
                    <a:pt x="1444586" y="47358"/>
                  </a:moveTo>
                  <a:lnTo>
                    <a:pt x="1443697" y="35483"/>
                  </a:lnTo>
                  <a:lnTo>
                    <a:pt x="1434871" y="30238"/>
                  </a:lnTo>
                  <a:lnTo>
                    <a:pt x="1433220" y="30238"/>
                  </a:lnTo>
                  <a:lnTo>
                    <a:pt x="1431315" y="30505"/>
                  </a:lnTo>
                  <a:lnTo>
                    <a:pt x="1429156" y="31064"/>
                  </a:lnTo>
                  <a:lnTo>
                    <a:pt x="1429804" y="41224"/>
                  </a:lnTo>
                  <a:lnTo>
                    <a:pt x="1428407" y="53467"/>
                  </a:lnTo>
                  <a:lnTo>
                    <a:pt x="1428940" y="63766"/>
                  </a:lnTo>
                  <a:lnTo>
                    <a:pt x="1435366" y="68084"/>
                  </a:lnTo>
                  <a:lnTo>
                    <a:pt x="1436395" y="68046"/>
                  </a:lnTo>
                  <a:lnTo>
                    <a:pt x="1440992" y="60134"/>
                  </a:lnTo>
                  <a:lnTo>
                    <a:pt x="1444586" y="47358"/>
                  </a:lnTo>
                  <a:close/>
                </a:path>
                <a:path extrusionOk="0" h="313054" w="8381365">
                  <a:moveTo>
                    <a:pt x="1532610" y="45110"/>
                  </a:moveTo>
                  <a:lnTo>
                    <a:pt x="1532140" y="38557"/>
                  </a:lnTo>
                  <a:lnTo>
                    <a:pt x="1522412" y="38328"/>
                  </a:lnTo>
                  <a:lnTo>
                    <a:pt x="1525257" y="25539"/>
                  </a:lnTo>
                  <a:lnTo>
                    <a:pt x="1517510" y="23469"/>
                  </a:lnTo>
                  <a:lnTo>
                    <a:pt x="1513382" y="30581"/>
                  </a:lnTo>
                  <a:lnTo>
                    <a:pt x="1505254" y="33604"/>
                  </a:lnTo>
                  <a:lnTo>
                    <a:pt x="1497723" y="37134"/>
                  </a:lnTo>
                  <a:lnTo>
                    <a:pt x="1495336" y="45808"/>
                  </a:lnTo>
                  <a:lnTo>
                    <a:pt x="1496974" y="45173"/>
                  </a:lnTo>
                  <a:lnTo>
                    <a:pt x="1499019" y="44945"/>
                  </a:lnTo>
                  <a:lnTo>
                    <a:pt x="1504467" y="44945"/>
                  </a:lnTo>
                  <a:lnTo>
                    <a:pt x="1519021" y="46799"/>
                  </a:lnTo>
                  <a:lnTo>
                    <a:pt x="1528229" y="46799"/>
                  </a:lnTo>
                  <a:lnTo>
                    <a:pt x="1532610" y="45110"/>
                  </a:lnTo>
                  <a:close/>
                </a:path>
                <a:path extrusionOk="0" h="313054" w="8381365">
                  <a:moveTo>
                    <a:pt x="1605826" y="253339"/>
                  </a:moveTo>
                  <a:lnTo>
                    <a:pt x="1597037" y="253631"/>
                  </a:lnTo>
                  <a:lnTo>
                    <a:pt x="1589151" y="254990"/>
                  </a:lnTo>
                  <a:lnTo>
                    <a:pt x="1584083" y="259181"/>
                  </a:lnTo>
                  <a:lnTo>
                    <a:pt x="1583702" y="267970"/>
                  </a:lnTo>
                  <a:lnTo>
                    <a:pt x="1585582" y="268020"/>
                  </a:lnTo>
                  <a:lnTo>
                    <a:pt x="1596974" y="268020"/>
                  </a:lnTo>
                  <a:lnTo>
                    <a:pt x="1602803" y="262089"/>
                  </a:lnTo>
                  <a:lnTo>
                    <a:pt x="1605826" y="253339"/>
                  </a:lnTo>
                  <a:close/>
                </a:path>
                <a:path extrusionOk="0" h="313054" w="8381365">
                  <a:moveTo>
                    <a:pt x="1605826" y="149733"/>
                  </a:moveTo>
                  <a:lnTo>
                    <a:pt x="1605026" y="141312"/>
                  </a:lnTo>
                  <a:lnTo>
                    <a:pt x="1602041" y="134988"/>
                  </a:lnTo>
                  <a:lnTo>
                    <a:pt x="1597291" y="130454"/>
                  </a:lnTo>
                  <a:lnTo>
                    <a:pt x="1591170" y="127393"/>
                  </a:lnTo>
                  <a:lnTo>
                    <a:pt x="1591462" y="137541"/>
                  </a:lnTo>
                  <a:lnTo>
                    <a:pt x="1587690" y="143522"/>
                  </a:lnTo>
                  <a:lnTo>
                    <a:pt x="1583702" y="149733"/>
                  </a:lnTo>
                  <a:lnTo>
                    <a:pt x="1605826" y="149733"/>
                  </a:lnTo>
                  <a:close/>
                </a:path>
                <a:path extrusionOk="0" h="313054" w="8381365">
                  <a:moveTo>
                    <a:pt x="1628013" y="312686"/>
                  </a:moveTo>
                  <a:lnTo>
                    <a:pt x="1625473" y="300253"/>
                  </a:lnTo>
                  <a:lnTo>
                    <a:pt x="1621345" y="289471"/>
                  </a:lnTo>
                  <a:lnTo>
                    <a:pt x="1615008" y="281025"/>
                  </a:lnTo>
                  <a:lnTo>
                    <a:pt x="1605826" y="275577"/>
                  </a:lnTo>
                  <a:lnTo>
                    <a:pt x="1608975" y="286562"/>
                  </a:lnTo>
                  <a:lnTo>
                    <a:pt x="1610855" y="298805"/>
                  </a:lnTo>
                  <a:lnTo>
                    <a:pt x="1615059" y="308749"/>
                  </a:lnTo>
                  <a:lnTo>
                    <a:pt x="1625180" y="312851"/>
                  </a:lnTo>
                  <a:lnTo>
                    <a:pt x="1627009" y="312801"/>
                  </a:lnTo>
                  <a:lnTo>
                    <a:pt x="1628013" y="312686"/>
                  </a:lnTo>
                  <a:close/>
                </a:path>
                <a:path extrusionOk="0" h="313054" w="8381365">
                  <a:moveTo>
                    <a:pt x="1635226" y="16319"/>
                  </a:moveTo>
                  <a:lnTo>
                    <a:pt x="1629308" y="16319"/>
                  </a:lnTo>
                  <a:lnTo>
                    <a:pt x="1623047" y="15951"/>
                  </a:lnTo>
                  <a:lnTo>
                    <a:pt x="1617154" y="15951"/>
                  </a:lnTo>
                  <a:lnTo>
                    <a:pt x="1607413" y="16471"/>
                  </a:lnTo>
                  <a:lnTo>
                    <a:pt x="1599272" y="18592"/>
                  </a:lnTo>
                  <a:lnTo>
                    <a:pt x="1593570" y="23164"/>
                  </a:lnTo>
                  <a:lnTo>
                    <a:pt x="1591170" y="31064"/>
                  </a:lnTo>
                  <a:lnTo>
                    <a:pt x="1595310" y="35306"/>
                  </a:lnTo>
                  <a:lnTo>
                    <a:pt x="1600390" y="37084"/>
                  </a:lnTo>
                  <a:lnTo>
                    <a:pt x="1605648" y="37084"/>
                  </a:lnTo>
                  <a:lnTo>
                    <a:pt x="1614893" y="35394"/>
                  </a:lnTo>
                  <a:lnTo>
                    <a:pt x="1623529" y="30822"/>
                  </a:lnTo>
                  <a:lnTo>
                    <a:pt x="1630629" y="24193"/>
                  </a:lnTo>
                  <a:lnTo>
                    <a:pt x="1635226" y="16319"/>
                  </a:lnTo>
                  <a:close/>
                </a:path>
                <a:path extrusionOk="0" h="313054" w="8381365">
                  <a:moveTo>
                    <a:pt x="1642694" y="171640"/>
                  </a:moveTo>
                  <a:lnTo>
                    <a:pt x="1641970" y="171640"/>
                  </a:lnTo>
                  <a:lnTo>
                    <a:pt x="1633893" y="172720"/>
                  </a:lnTo>
                  <a:lnTo>
                    <a:pt x="1627822" y="175755"/>
                  </a:lnTo>
                  <a:lnTo>
                    <a:pt x="1623441" y="180517"/>
                  </a:lnTo>
                  <a:lnTo>
                    <a:pt x="1620481" y="186740"/>
                  </a:lnTo>
                  <a:lnTo>
                    <a:pt x="1621497" y="186753"/>
                  </a:lnTo>
                  <a:lnTo>
                    <a:pt x="1629435" y="185674"/>
                  </a:lnTo>
                  <a:lnTo>
                    <a:pt x="1635429" y="182600"/>
                  </a:lnTo>
                  <a:lnTo>
                    <a:pt x="1639747" y="177838"/>
                  </a:lnTo>
                  <a:lnTo>
                    <a:pt x="1642694" y="171640"/>
                  </a:lnTo>
                  <a:close/>
                </a:path>
                <a:path extrusionOk="0" h="313054" w="8381365">
                  <a:moveTo>
                    <a:pt x="1713039" y="215315"/>
                  </a:moveTo>
                  <a:lnTo>
                    <a:pt x="1701622" y="208749"/>
                  </a:lnTo>
                  <a:lnTo>
                    <a:pt x="1698459" y="216763"/>
                  </a:lnTo>
                  <a:lnTo>
                    <a:pt x="1692160" y="221551"/>
                  </a:lnTo>
                  <a:lnTo>
                    <a:pt x="1686928" y="227393"/>
                  </a:lnTo>
                  <a:lnTo>
                    <a:pt x="1686966" y="238594"/>
                  </a:lnTo>
                  <a:lnTo>
                    <a:pt x="1688325" y="238633"/>
                  </a:lnTo>
                  <a:lnTo>
                    <a:pt x="1702663" y="234594"/>
                  </a:lnTo>
                  <a:lnTo>
                    <a:pt x="1712150" y="225374"/>
                  </a:lnTo>
                  <a:lnTo>
                    <a:pt x="1713039" y="215315"/>
                  </a:lnTo>
                  <a:close/>
                </a:path>
                <a:path extrusionOk="0" h="313054" w="8381365">
                  <a:moveTo>
                    <a:pt x="1833473" y="44640"/>
                  </a:moveTo>
                  <a:lnTo>
                    <a:pt x="1826793" y="38544"/>
                  </a:lnTo>
                  <a:lnTo>
                    <a:pt x="1823567" y="44526"/>
                  </a:lnTo>
                  <a:lnTo>
                    <a:pt x="1816366" y="46532"/>
                  </a:lnTo>
                  <a:lnTo>
                    <a:pt x="1808848" y="48247"/>
                  </a:lnTo>
                  <a:lnTo>
                    <a:pt x="1804670" y="53301"/>
                  </a:lnTo>
                  <a:lnTo>
                    <a:pt x="1806143" y="57213"/>
                  </a:lnTo>
                  <a:lnTo>
                    <a:pt x="1809750" y="58775"/>
                  </a:lnTo>
                  <a:lnTo>
                    <a:pt x="1813941" y="58775"/>
                  </a:lnTo>
                  <a:lnTo>
                    <a:pt x="1823427" y="56591"/>
                  </a:lnTo>
                  <a:lnTo>
                    <a:pt x="1831149" y="51269"/>
                  </a:lnTo>
                  <a:lnTo>
                    <a:pt x="1833473" y="44640"/>
                  </a:lnTo>
                  <a:close/>
                </a:path>
                <a:path extrusionOk="0" h="313054" w="8381365">
                  <a:moveTo>
                    <a:pt x="1853184" y="16903"/>
                  </a:moveTo>
                  <a:lnTo>
                    <a:pt x="1851863" y="12268"/>
                  </a:lnTo>
                  <a:lnTo>
                    <a:pt x="1846884" y="9537"/>
                  </a:lnTo>
                  <a:lnTo>
                    <a:pt x="1840064" y="8623"/>
                  </a:lnTo>
                  <a:lnTo>
                    <a:pt x="1833003" y="8623"/>
                  </a:lnTo>
                  <a:lnTo>
                    <a:pt x="1825917" y="11252"/>
                  </a:lnTo>
                  <a:lnTo>
                    <a:pt x="1826780" y="16319"/>
                  </a:lnTo>
                  <a:lnTo>
                    <a:pt x="1831746" y="17056"/>
                  </a:lnTo>
                  <a:lnTo>
                    <a:pt x="1839772" y="18973"/>
                  </a:lnTo>
                  <a:lnTo>
                    <a:pt x="1846897" y="21323"/>
                  </a:lnTo>
                  <a:lnTo>
                    <a:pt x="1848993" y="23456"/>
                  </a:lnTo>
                  <a:lnTo>
                    <a:pt x="1853184" y="16903"/>
                  </a:lnTo>
                  <a:close/>
                </a:path>
                <a:path extrusionOk="0" h="313054" w="8381365">
                  <a:moveTo>
                    <a:pt x="1951939" y="82791"/>
                  </a:moveTo>
                  <a:lnTo>
                    <a:pt x="1942541" y="82791"/>
                  </a:lnTo>
                  <a:lnTo>
                    <a:pt x="1945360" y="69773"/>
                  </a:lnTo>
                  <a:lnTo>
                    <a:pt x="1937296" y="68046"/>
                  </a:lnTo>
                  <a:lnTo>
                    <a:pt x="1937131" y="77863"/>
                  </a:lnTo>
                  <a:lnTo>
                    <a:pt x="1931682" y="86321"/>
                  </a:lnTo>
                  <a:lnTo>
                    <a:pt x="1929041" y="93040"/>
                  </a:lnTo>
                  <a:lnTo>
                    <a:pt x="1937296" y="97663"/>
                  </a:lnTo>
                  <a:lnTo>
                    <a:pt x="1937296" y="88099"/>
                  </a:lnTo>
                  <a:lnTo>
                    <a:pt x="1950237" y="90970"/>
                  </a:lnTo>
                  <a:lnTo>
                    <a:pt x="1951939" y="82791"/>
                  </a:lnTo>
                  <a:close/>
                </a:path>
                <a:path extrusionOk="0" h="313054" w="8381365">
                  <a:moveTo>
                    <a:pt x="2025637" y="253339"/>
                  </a:moveTo>
                  <a:lnTo>
                    <a:pt x="2019998" y="236867"/>
                  </a:lnTo>
                  <a:lnTo>
                    <a:pt x="2021649" y="221576"/>
                  </a:lnTo>
                  <a:lnTo>
                    <a:pt x="2021636" y="209219"/>
                  </a:lnTo>
                  <a:lnTo>
                    <a:pt x="2010943" y="201485"/>
                  </a:lnTo>
                  <a:lnTo>
                    <a:pt x="2006028" y="209511"/>
                  </a:lnTo>
                  <a:lnTo>
                    <a:pt x="2003666" y="220078"/>
                  </a:lnTo>
                  <a:lnTo>
                    <a:pt x="2003069" y="232410"/>
                  </a:lnTo>
                  <a:lnTo>
                    <a:pt x="2003463" y="245732"/>
                  </a:lnTo>
                  <a:lnTo>
                    <a:pt x="2014194" y="245732"/>
                  </a:lnTo>
                  <a:lnTo>
                    <a:pt x="2025637" y="253339"/>
                  </a:lnTo>
                  <a:close/>
                </a:path>
                <a:path extrusionOk="0" h="313054" w="8381365">
                  <a:moveTo>
                    <a:pt x="2025637" y="112661"/>
                  </a:moveTo>
                  <a:lnTo>
                    <a:pt x="2021509" y="114236"/>
                  </a:lnTo>
                  <a:lnTo>
                    <a:pt x="2018296" y="114909"/>
                  </a:lnTo>
                  <a:lnTo>
                    <a:pt x="2009101" y="114909"/>
                  </a:lnTo>
                  <a:lnTo>
                    <a:pt x="2000402" y="96989"/>
                  </a:lnTo>
                  <a:lnTo>
                    <a:pt x="1993811" y="96989"/>
                  </a:lnTo>
                  <a:lnTo>
                    <a:pt x="1992376" y="96989"/>
                  </a:lnTo>
                  <a:lnTo>
                    <a:pt x="1990725" y="97205"/>
                  </a:lnTo>
                  <a:lnTo>
                    <a:pt x="1988820" y="97675"/>
                  </a:lnTo>
                  <a:lnTo>
                    <a:pt x="1991436" y="109918"/>
                  </a:lnTo>
                  <a:lnTo>
                    <a:pt x="1996986" y="119151"/>
                  </a:lnTo>
                  <a:lnTo>
                    <a:pt x="2010943" y="134658"/>
                  </a:lnTo>
                  <a:lnTo>
                    <a:pt x="2014105" y="128600"/>
                  </a:lnTo>
                  <a:lnTo>
                    <a:pt x="2020138" y="125387"/>
                  </a:lnTo>
                  <a:lnTo>
                    <a:pt x="2025256" y="121310"/>
                  </a:lnTo>
                  <a:lnTo>
                    <a:pt x="2025637" y="112661"/>
                  </a:lnTo>
                  <a:close/>
                </a:path>
                <a:path extrusionOk="0" h="313054" w="8381365">
                  <a:moveTo>
                    <a:pt x="2113965" y="238594"/>
                  </a:moveTo>
                  <a:lnTo>
                    <a:pt x="2100618" y="241642"/>
                  </a:lnTo>
                  <a:lnTo>
                    <a:pt x="2091245" y="248754"/>
                  </a:lnTo>
                  <a:lnTo>
                    <a:pt x="2084031" y="258127"/>
                  </a:lnTo>
                  <a:lnTo>
                    <a:pt x="2077161" y="267982"/>
                  </a:lnTo>
                  <a:lnTo>
                    <a:pt x="2079612" y="268109"/>
                  </a:lnTo>
                  <a:lnTo>
                    <a:pt x="2080768" y="268109"/>
                  </a:lnTo>
                  <a:lnTo>
                    <a:pt x="2094090" y="265772"/>
                  </a:lnTo>
                  <a:lnTo>
                    <a:pt x="2103437" y="259410"/>
                  </a:lnTo>
                  <a:lnTo>
                    <a:pt x="2109749" y="250024"/>
                  </a:lnTo>
                  <a:lnTo>
                    <a:pt x="2113965" y="238594"/>
                  </a:lnTo>
                  <a:close/>
                </a:path>
                <a:path extrusionOk="0" h="313054" w="8381365">
                  <a:moveTo>
                    <a:pt x="2386749" y="223837"/>
                  </a:moveTo>
                  <a:lnTo>
                    <a:pt x="2384806" y="223786"/>
                  </a:lnTo>
                  <a:lnTo>
                    <a:pt x="2373439" y="223786"/>
                  </a:lnTo>
                  <a:lnTo>
                    <a:pt x="2367597" y="229743"/>
                  </a:lnTo>
                  <a:lnTo>
                    <a:pt x="2364625" y="238582"/>
                  </a:lnTo>
                  <a:lnTo>
                    <a:pt x="2365298" y="238594"/>
                  </a:lnTo>
                  <a:lnTo>
                    <a:pt x="2373312" y="237540"/>
                  </a:lnTo>
                  <a:lnTo>
                    <a:pt x="2379332" y="234530"/>
                  </a:lnTo>
                  <a:lnTo>
                    <a:pt x="2383688" y="229870"/>
                  </a:lnTo>
                  <a:lnTo>
                    <a:pt x="2386749" y="223837"/>
                  </a:lnTo>
                  <a:close/>
                </a:path>
                <a:path extrusionOk="0" h="313054" w="8381365">
                  <a:moveTo>
                    <a:pt x="2547048" y="37185"/>
                  </a:moveTo>
                  <a:lnTo>
                    <a:pt x="2541295" y="31076"/>
                  </a:lnTo>
                  <a:lnTo>
                    <a:pt x="2531427" y="37058"/>
                  </a:lnTo>
                  <a:lnTo>
                    <a:pt x="2529001" y="41389"/>
                  </a:lnTo>
                  <a:lnTo>
                    <a:pt x="2531668" y="44018"/>
                  </a:lnTo>
                  <a:lnTo>
                    <a:pt x="2537117" y="44907"/>
                  </a:lnTo>
                  <a:lnTo>
                    <a:pt x="2542844" y="44056"/>
                  </a:lnTo>
                  <a:lnTo>
                    <a:pt x="2546858" y="41490"/>
                  </a:lnTo>
                  <a:lnTo>
                    <a:pt x="2547048" y="37185"/>
                  </a:lnTo>
                  <a:close/>
                </a:path>
                <a:path extrusionOk="0" h="313054" w="8381365">
                  <a:moveTo>
                    <a:pt x="2666428" y="179247"/>
                  </a:moveTo>
                  <a:lnTo>
                    <a:pt x="2651734" y="179247"/>
                  </a:lnTo>
                  <a:lnTo>
                    <a:pt x="2651734" y="193878"/>
                  </a:lnTo>
                  <a:lnTo>
                    <a:pt x="2666428" y="193878"/>
                  </a:lnTo>
                  <a:lnTo>
                    <a:pt x="2666428" y="179247"/>
                  </a:lnTo>
                  <a:close/>
                </a:path>
                <a:path extrusionOk="0" h="313054" w="8381365">
                  <a:moveTo>
                    <a:pt x="2718193" y="216344"/>
                  </a:moveTo>
                  <a:lnTo>
                    <a:pt x="2717787" y="209321"/>
                  </a:lnTo>
                  <a:lnTo>
                    <a:pt x="2717292" y="202311"/>
                  </a:lnTo>
                  <a:lnTo>
                    <a:pt x="2715374" y="196697"/>
                  </a:lnTo>
                  <a:lnTo>
                    <a:pt x="2710713" y="193878"/>
                  </a:lnTo>
                  <a:lnTo>
                    <a:pt x="2708059" y="200558"/>
                  </a:lnTo>
                  <a:lnTo>
                    <a:pt x="2703715" y="205422"/>
                  </a:lnTo>
                  <a:lnTo>
                    <a:pt x="2699194" y="210134"/>
                  </a:lnTo>
                  <a:lnTo>
                    <a:pt x="2696045" y="216344"/>
                  </a:lnTo>
                  <a:lnTo>
                    <a:pt x="2718193" y="216344"/>
                  </a:lnTo>
                  <a:close/>
                </a:path>
                <a:path extrusionOk="0" h="313054" w="8381365">
                  <a:moveTo>
                    <a:pt x="2732862" y="90398"/>
                  </a:moveTo>
                  <a:lnTo>
                    <a:pt x="2730881" y="90284"/>
                  </a:lnTo>
                  <a:lnTo>
                    <a:pt x="2729954" y="90284"/>
                  </a:lnTo>
                  <a:lnTo>
                    <a:pt x="2719768" y="92303"/>
                  </a:lnTo>
                  <a:lnTo>
                    <a:pt x="2712758" y="97548"/>
                  </a:lnTo>
                  <a:lnTo>
                    <a:pt x="2707665" y="104736"/>
                  </a:lnTo>
                  <a:lnTo>
                    <a:pt x="2703258" y="112649"/>
                  </a:lnTo>
                  <a:lnTo>
                    <a:pt x="2705506" y="112725"/>
                  </a:lnTo>
                  <a:lnTo>
                    <a:pt x="2715869" y="110680"/>
                  </a:lnTo>
                  <a:lnTo>
                    <a:pt x="2723032" y="105410"/>
                  </a:lnTo>
                  <a:lnTo>
                    <a:pt x="2728252" y="98221"/>
                  </a:lnTo>
                  <a:lnTo>
                    <a:pt x="2732862" y="90398"/>
                  </a:lnTo>
                  <a:close/>
                </a:path>
                <a:path extrusionOk="0" h="313054" w="8381365">
                  <a:moveTo>
                    <a:pt x="2784360" y="149745"/>
                  </a:moveTo>
                  <a:lnTo>
                    <a:pt x="2782862" y="149644"/>
                  </a:lnTo>
                  <a:lnTo>
                    <a:pt x="2782151" y="149644"/>
                  </a:lnTo>
                  <a:lnTo>
                    <a:pt x="2772676" y="152349"/>
                  </a:lnTo>
                  <a:lnTo>
                    <a:pt x="2766695" y="158699"/>
                  </a:lnTo>
                  <a:lnTo>
                    <a:pt x="2761665" y="166027"/>
                  </a:lnTo>
                  <a:lnTo>
                    <a:pt x="2755036" y="171653"/>
                  </a:lnTo>
                  <a:lnTo>
                    <a:pt x="2756573" y="171500"/>
                  </a:lnTo>
                  <a:lnTo>
                    <a:pt x="2762910" y="171488"/>
                  </a:lnTo>
                  <a:lnTo>
                    <a:pt x="2769006" y="171602"/>
                  </a:lnTo>
                  <a:lnTo>
                    <a:pt x="2776397" y="171602"/>
                  </a:lnTo>
                  <a:lnTo>
                    <a:pt x="2782963" y="170713"/>
                  </a:lnTo>
                  <a:lnTo>
                    <a:pt x="2784360" y="164503"/>
                  </a:lnTo>
                  <a:lnTo>
                    <a:pt x="2775470" y="162775"/>
                  </a:lnTo>
                  <a:lnTo>
                    <a:pt x="2779788" y="156083"/>
                  </a:lnTo>
                  <a:lnTo>
                    <a:pt x="2784360" y="149745"/>
                  </a:lnTo>
                  <a:close/>
                </a:path>
                <a:path extrusionOk="0" h="313054" w="8381365">
                  <a:moveTo>
                    <a:pt x="3092678" y="105422"/>
                  </a:moveTo>
                  <a:lnTo>
                    <a:pt x="3086595" y="97675"/>
                  </a:lnTo>
                  <a:lnTo>
                    <a:pt x="3085668" y="104152"/>
                  </a:lnTo>
                  <a:lnTo>
                    <a:pt x="3079445" y="105448"/>
                  </a:lnTo>
                  <a:lnTo>
                    <a:pt x="3069539" y="105448"/>
                  </a:lnTo>
                  <a:lnTo>
                    <a:pt x="3064319" y="105156"/>
                  </a:lnTo>
                  <a:lnTo>
                    <a:pt x="3062262" y="119646"/>
                  </a:lnTo>
                  <a:lnTo>
                    <a:pt x="3067024" y="124790"/>
                  </a:lnTo>
                  <a:lnTo>
                    <a:pt x="3073209" y="124790"/>
                  </a:lnTo>
                  <a:lnTo>
                    <a:pt x="3082455" y="121716"/>
                  </a:lnTo>
                  <a:lnTo>
                    <a:pt x="3090113" y="114350"/>
                  </a:lnTo>
                  <a:lnTo>
                    <a:pt x="3092678" y="105422"/>
                  </a:lnTo>
                  <a:close/>
                </a:path>
                <a:path extrusionOk="0" h="313054" w="8381365">
                  <a:moveTo>
                    <a:pt x="3123349" y="208737"/>
                  </a:moveTo>
                  <a:lnTo>
                    <a:pt x="3122015" y="208915"/>
                  </a:lnTo>
                  <a:lnTo>
                    <a:pt x="3116770" y="208978"/>
                  </a:lnTo>
                  <a:lnTo>
                    <a:pt x="3107029" y="208368"/>
                  </a:lnTo>
                  <a:lnTo>
                    <a:pt x="3104743" y="208368"/>
                  </a:lnTo>
                  <a:lnTo>
                    <a:pt x="3095993" y="208368"/>
                  </a:lnTo>
                  <a:lnTo>
                    <a:pt x="3089491" y="210642"/>
                  </a:lnTo>
                  <a:lnTo>
                    <a:pt x="3093669" y="223850"/>
                  </a:lnTo>
                  <a:lnTo>
                    <a:pt x="3096412" y="224180"/>
                  </a:lnTo>
                  <a:lnTo>
                    <a:pt x="3098990" y="224358"/>
                  </a:lnTo>
                  <a:lnTo>
                    <a:pt x="3101403" y="224358"/>
                  </a:lnTo>
                  <a:lnTo>
                    <a:pt x="3109912" y="223456"/>
                  </a:lnTo>
                  <a:lnTo>
                    <a:pt x="3116529" y="220649"/>
                  </a:lnTo>
                  <a:lnTo>
                    <a:pt x="3121063" y="215798"/>
                  </a:lnTo>
                  <a:lnTo>
                    <a:pt x="3123349" y="208737"/>
                  </a:lnTo>
                  <a:close/>
                </a:path>
                <a:path extrusionOk="0" h="313054" w="8381365">
                  <a:moveTo>
                    <a:pt x="3292589" y="290449"/>
                  </a:moveTo>
                  <a:lnTo>
                    <a:pt x="3288855" y="287921"/>
                  </a:lnTo>
                  <a:lnTo>
                    <a:pt x="3282556" y="285026"/>
                  </a:lnTo>
                  <a:lnTo>
                    <a:pt x="3274936" y="282638"/>
                  </a:lnTo>
                  <a:lnTo>
                    <a:pt x="3267240" y="281635"/>
                  </a:lnTo>
                  <a:lnTo>
                    <a:pt x="3261309" y="281635"/>
                  </a:lnTo>
                  <a:lnTo>
                    <a:pt x="3256496" y="283870"/>
                  </a:lnTo>
                  <a:lnTo>
                    <a:pt x="3255746" y="290449"/>
                  </a:lnTo>
                  <a:lnTo>
                    <a:pt x="3259556" y="292938"/>
                  </a:lnTo>
                  <a:lnTo>
                    <a:pt x="3265906" y="295808"/>
                  </a:lnTo>
                  <a:lnTo>
                    <a:pt x="3273564" y="298183"/>
                  </a:lnTo>
                  <a:lnTo>
                    <a:pt x="3281273" y="299161"/>
                  </a:lnTo>
                  <a:lnTo>
                    <a:pt x="3287166" y="299161"/>
                  </a:lnTo>
                  <a:lnTo>
                    <a:pt x="3291916" y="296951"/>
                  </a:lnTo>
                  <a:lnTo>
                    <a:pt x="3292589" y="290449"/>
                  </a:lnTo>
                  <a:close/>
                </a:path>
                <a:path extrusionOk="0" h="313054" w="8381365">
                  <a:moveTo>
                    <a:pt x="3293249" y="205981"/>
                  </a:moveTo>
                  <a:lnTo>
                    <a:pt x="3285363" y="201485"/>
                  </a:lnTo>
                  <a:lnTo>
                    <a:pt x="3281908" y="207784"/>
                  </a:lnTo>
                  <a:lnTo>
                    <a:pt x="3277705" y="217449"/>
                  </a:lnTo>
                  <a:lnTo>
                    <a:pt x="3277324" y="226504"/>
                  </a:lnTo>
                  <a:lnTo>
                    <a:pt x="3285363" y="230987"/>
                  </a:lnTo>
                  <a:lnTo>
                    <a:pt x="3288728" y="224739"/>
                  </a:lnTo>
                  <a:lnTo>
                    <a:pt x="3292868" y="215074"/>
                  </a:lnTo>
                  <a:lnTo>
                    <a:pt x="3293249" y="205981"/>
                  </a:lnTo>
                  <a:close/>
                </a:path>
                <a:path extrusionOk="0" h="313054" w="8381365">
                  <a:moveTo>
                    <a:pt x="3304692" y="178981"/>
                  </a:moveTo>
                  <a:lnTo>
                    <a:pt x="3304489" y="170903"/>
                  </a:lnTo>
                  <a:lnTo>
                    <a:pt x="3300196" y="163296"/>
                  </a:lnTo>
                  <a:lnTo>
                    <a:pt x="3292589" y="156895"/>
                  </a:lnTo>
                  <a:lnTo>
                    <a:pt x="3292919" y="166001"/>
                  </a:lnTo>
                  <a:lnTo>
                    <a:pt x="3293059" y="175196"/>
                  </a:lnTo>
                  <a:lnTo>
                    <a:pt x="3294824" y="182689"/>
                  </a:lnTo>
                  <a:lnTo>
                    <a:pt x="3300044" y="186740"/>
                  </a:lnTo>
                  <a:lnTo>
                    <a:pt x="3304692" y="178981"/>
                  </a:lnTo>
                  <a:close/>
                </a:path>
                <a:path extrusionOk="0" h="313054" w="8381365">
                  <a:moveTo>
                    <a:pt x="3337318" y="289674"/>
                  </a:moveTo>
                  <a:lnTo>
                    <a:pt x="3336810" y="282854"/>
                  </a:lnTo>
                  <a:lnTo>
                    <a:pt x="3330371" y="280174"/>
                  </a:lnTo>
                  <a:lnTo>
                    <a:pt x="3325545" y="275793"/>
                  </a:lnTo>
                  <a:lnTo>
                    <a:pt x="3320821" y="271221"/>
                  </a:lnTo>
                  <a:lnTo>
                    <a:pt x="3314687" y="267982"/>
                  </a:lnTo>
                  <a:lnTo>
                    <a:pt x="3313988" y="276694"/>
                  </a:lnTo>
                  <a:lnTo>
                    <a:pt x="3309924" y="281940"/>
                  </a:lnTo>
                  <a:lnTo>
                    <a:pt x="3304578" y="285826"/>
                  </a:lnTo>
                  <a:lnTo>
                    <a:pt x="3300057" y="290449"/>
                  </a:lnTo>
                  <a:lnTo>
                    <a:pt x="3301669" y="289839"/>
                  </a:lnTo>
                  <a:lnTo>
                    <a:pt x="3303676" y="289610"/>
                  </a:lnTo>
                  <a:lnTo>
                    <a:pt x="3309048" y="289610"/>
                  </a:lnTo>
                  <a:lnTo>
                    <a:pt x="3323425" y="291401"/>
                  </a:lnTo>
                  <a:lnTo>
                    <a:pt x="3332784" y="291401"/>
                  </a:lnTo>
                  <a:lnTo>
                    <a:pt x="3337318" y="289674"/>
                  </a:lnTo>
                  <a:close/>
                </a:path>
                <a:path extrusionOk="0" h="313054" w="8381365">
                  <a:moveTo>
                    <a:pt x="3414661" y="132346"/>
                  </a:moveTo>
                  <a:lnTo>
                    <a:pt x="3414141" y="125361"/>
                  </a:lnTo>
                  <a:lnTo>
                    <a:pt x="3403066" y="119900"/>
                  </a:lnTo>
                  <a:lnTo>
                    <a:pt x="3400196" y="129882"/>
                  </a:lnTo>
                  <a:lnTo>
                    <a:pt x="3390417" y="132981"/>
                  </a:lnTo>
                  <a:lnTo>
                    <a:pt x="3379609" y="135140"/>
                  </a:lnTo>
                  <a:lnTo>
                    <a:pt x="3373678" y="142252"/>
                  </a:lnTo>
                  <a:lnTo>
                    <a:pt x="3375914" y="141706"/>
                  </a:lnTo>
                  <a:lnTo>
                    <a:pt x="3377831" y="141465"/>
                  </a:lnTo>
                  <a:lnTo>
                    <a:pt x="3386442" y="141465"/>
                  </a:lnTo>
                  <a:lnTo>
                    <a:pt x="3397783" y="157670"/>
                  </a:lnTo>
                  <a:lnTo>
                    <a:pt x="3406368" y="157670"/>
                  </a:lnTo>
                  <a:lnTo>
                    <a:pt x="3408299" y="157429"/>
                  </a:lnTo>
                  <a:lnTo>
                    <a:pt x="3410534" y="156883"/>
                  </a:lnTo>
                  <a:lnTo>
                    <a:pt x="3411258" y="142367"/>
                  </a:lnTo>
                  <a:lnTo>
                    <a:pt x="3414661" y="132346"/>
                  </a:lnTo>
                  <a:close/>
                </a:path>
                <a:path extrusionOk="0" h="313054" w="8381365">
                  <a:moveTo>
                    <a:pt x="3571748" y="279895"/>
                  </a:moveTo>
                  <a:lnTo>
                    <a:pt x="3549319" y="290080"/>
                  </a:lnTo>
                  <a:lnTo>
                    <a:pt x="3553498" y="288213"/>
                  </a:lnTo>
                  <a:lnTo>
                    <a:pt x="3571748" y="279895"/>
                  </a:lnTo>
                  <a:close/>
                </a:path>
                <a:path extrusionOk="0" h="313054" w="8381365">
                  <a:moveTo>
                    <a:pt x="4132465" y="238594"/>
                  </a:moveTo>
                  <a:lnTo>
                    <a:pt x="4123537" y="238887"/>
                  </a:lnTo>
                  <a:lnTo>
                    <a:pt x="4115676" y="240169"/>
                  </a:lnTo>
                  <a:lnTo>
                    <a:pt x="4110659" y="244360"/>
                  </a:lnTo>
                  <a:lnTo>
                    <a:pt x="4110291" y="253339"/>
                  </a:lnTo>
                  <a:lnTo>
                    <a:pt x="4110990" y="253352"/>
                  </a:lnTo>
                  <a:lnTo>
                    <a:pt x="4119054" y="252272"/>
                  </a:lnTo>
                  <a:lnTo>
                    <a:pt x="4125137" y="249237"/>
                  </a:lnTo>
                  <a:lnTo>
                    <a:pt x="4129506" y="244563"/>
                  </a:lnTo>
                  <a:lnTo>
                    <a:pt x="4132465" y="238594"/>
                  </a:lnTo>
                  <a:close/>
                </a:path>
                <a:path extrusionOk="0" h="313054" w="8381365">
                  <a:moveTo>
                    <a:pt x="4161828" y="1562"/>
                  </a:moveTo>
                  <a:lnTo>
                    <a:pt x="4155808" y="457"/>
                  </a:lnTo>
                  <a:lnTo>
                    <a:pt x="4151071" y="0"/>
                  </a:lnTo>
                  <a:lnTo>
                    <a:pt x="4147401" y="0"/>
                  </a:lnTo>
                  <a:lnTo>
                    <a:pt x="4138828" y="0"/>
                  </a:lnTo>
                  <a:lnTo>
                    <a:pt x="4136161" y="2489"/>
                  </a:lnTo>
                  <a:lnTo>
                    <a:pt x="4137672" y="7442"/>
                  </a:lnTo>
                  <a:lnTo>
                    <a:pt x="4141863" y="9931"/>
                  </a:lnTo>
                  <a:lnTo>
                    <a:pt x="4151782" y="9931"/>
                  </a:lnTo>
                  <a:lnTo>
                    <a:pt x="4157370" y="7797"/>
                  </a:lnTo>
                  <a:lnTo>
                    <a:pt x="4161828" y="1562"/>
                  </a:lnTo>
                  <a:close/>
                </a:path>
                <a:path extrusionOk="0" h="313054" w="8381365">
                  <a:moveTo>
                    <a:pt x="4404957" y="267970"/>
                  </a:moveTo>
                  <a:lnTo>
                    <a:pt x="4401197" y="269062"/>
                  </a:lnTo>
                  <a:lnTo>
                    <a:pt x="4397565" y="269494"/>
                  </a:lnTo>
                  <a:lnTo>
                    <a:pt x="4386910" y="269494"/>
                  </a:lnTo>
                  <a:lnTo>
                    <a:pt x="4380293" y="267677"/>
                  </a:lnTo>
                  <a:lnTo>
                    <a:pt x="4368431" y="264033"/>
                  </a:lnTo>
                  <a:lnTo>
                    <a:pt x="4363186" y="262204"/>
                  </a:lnTo>
                  <a:lnTo>
                    <a:pt x="4358767" y="262204"/>
                  </a:lnTo>
                  <a:lnTo>
                    <a:pt x="4352988" y="262204"/>
                  </a:lnTo>
                  <a:lnTo>
                    <a:pt x="4348607" y="265315"/>
                  </a:lnTo>
                  <a:lnTo>
                    <a:pt x="4345927" y="275577"/>
                  </a:lnTo>
                  <a:lnTo>
                    <a:pt x="4349661" y="274497"/>
                  </a:lnTo>
                  <a:lnTo>
                    <a:pt x="4353293" y="274066"/>
                  </a:lnTo>
                  <a:lnTo>
                    <a:pt x="4363948" y="274066"/>
                  </a:lnTo>
                  <a:lnTo>
                    <a:pt x="4370565" y="275882"/>
                  </a:lnTo>
                  <a:lnTo>
                    <a:pt x="4382427" y="279527"/>
                  </a:lnTo>
                  <a:lnTo>
                    <a:pt x="4387672" y="281343"/>
                  </a:lnTo>
                  <a:lnTo>
                    <a:pt x="4397870" y="281343"/>
                  </a:lnTo>
                  <a:lnTo>
                    <a:pt x="4402264" y="278244"/>
                  </a:lnTo>
                  <a:lnTo>
                    <a:pt x="4404957" y="267970"/>
                  </a:lnTo>
                  <a:close/>
                </a:path>
                <a:path extrusionOk="0" h="313054" w="8381365">
                  <a:moveTo>
                    <a:pt x="4544758" y="75539"/>
                  </a:moveTo>
                  <a:lnTo>
                    <a:pt x="4543133" y="75501"/>
                  </a:lnTo>
                  <a:lnTo>
                    <a:pt x="4531614" y="75501"/>
                  </a:lnTo>
                  <a:lnTo>
                    <a:pt x="4525899" y="81483"/>
                  </a:lnTo>
                  <a:lnTo>
                    <a:pt x="4522889" y="90398"/>
                  </a:lnTo>
                  <a:lnTo>
                    <a:pt x="4523600" y="90411"/>
                  </a:lnTo>
                  <a:lnTo>
                    <a:pt x="4531614" y="89344"/>
                  </a:lnTo>
                  <a:lnTo>
                    <a:pt x="4537583" y="86321"/>
                  </a:lnTo>
                  <a:lnTo>
                    <a:pt x="4541850" y="81635"/>
                  </a:lnTo>
                  <a:lnTo>
                    <a:pt x="4544758" y="75539"/>
                  </a:lnTo>
                  <a:close/>
                </a:path>
                <a:path extrusionOk="0" h="313054" w="8381365">
                  <a:moveTo>
                    <a:pt x="4567313" y="138125"/>
                  </a:moveTo>
                  <a:lnTo>
                    <a:pt x="4565218" y="129082"/>
                  </a:lnTo>
                  <a:lnTo>
                    <a:pt x="4560290" y="122897"/>
                  </a:lnTo>
                  <a:lnTo>
                    <a:pt x="4552226" y="119900"/>
                  </a:lnTo>
                  <a:lnTo>
                    <a:pt x="4547832" y="128130"/>
                  </a:lnTo>
                  <a:lnTo>
                    <a:pt x="4548314" y="138010"/>
                  </a:lnTo>
                  <a:lnTo>
                    <a:pt x="4554055" y="146304"/>
                  </a:lnTo>
                  <a:lnTo>
                    <a:pt x="4565434" y="149783"/>
                  </a:lnTo>
                  <a:lnTo>
                    <a:pt x="4566932" y="149733"/>
                  </a:lnTo>
                  <a:lnTo>
                    <a:pt x="4567313" y="138125"/>
                  </a:lnTo>
                  <a:close/>
                </a:path>
                <a:path extrusionOk="0" h="313054" w="8381365">
                  <a:moveTo>
                    <a:pt x="5465546" y="201485"/>
                  </a:moveTo>
                  <a:lnTo>
                    <a:pt x="5450802" y="201485"/>
                  </a:lnTo>
                  <a:lnTo>
                    <a:pt x="5451119" y="208737"/>
                  </a:lnTo>
                  <a:lnTo>
                    <a:pt x="5444833" y="210134"/>
                  </a:lnTo>
                  <a:lnTo>
                    <a:pt x="5443626" y="216344"/>
                  </a:lnTo>
                  <a:lnTo>
                    <a:pt x="5452402" y="215938"/>
                  </a:lnTo>
                  <a:lnTo>
                    <a:pt x="5460200" y="214541"/>
                  </a:lnTo>
                  <a:lnTo>
                    <a:pt x="5465178" y="210324"/>
                  </a:lnTo>
                  <a:lnTo>
                    <a:pt x="5465546" y="201485"/>
                  </a:lnTo>
                  <a:close/>
                </a:path>
                <a:path extrusionOk="0" h="313054" w="8381365">
                  <a:moveTo>
                    <a:pt x="5745492" y="238582"/>
                  </a:moveTo>
                  <a:lnTo>
                    <a:pt x="5742825" y="239255"/>
                  </a:lnTo>
                  <a:lnTo>
                    <a:pt x="5739739" y="239496"/>
                  </a:lnTo>
                  <a:lnTo>
                    <a:pt x="5731497" y="239496"/>
                  </a:lnTo>
                  <a:lnTo>
                    <a:pt x="5709742" y="237363"/>
                  </a:lnTo>
                  <a:lnTo>
                    <a:pt x="5704827" y="237363"/>
                  </a:lnTo>
                  <a:lnTo>
                    <a:pt x="5695962" y="237363"/>
                  </a:lnTo>
                  <a:lnTo>
                    <a:pt x="5688825" y="239102"/>
                  </a:lnTo>
                  <a:lnTo>
                    <a:pt x="5686539" y="245732"/>
                  </a:lnTo>
                  <a:lnTo>
                    <a:pt x="5694362" y="248107"/>
                  </a:lnTo>
                  <a:lnTo>
                    <a:pt x="5703875" y="250761"/>
                  </a:lnTo>
                  <a:lnTo>
                    <a:pt x="5714187" y="252945"/>
                  </a:lnTo>
                  <a:lnTo>
                    <a:pt x="5724360" y="253834"/>
                  </a:lnTo>
                  <a:lnTo>
                    <a:pt x="5731865" y="253098"/>
                  </a:lnTo>
                  <a:lnTo>
                    <a:pt x="5738215" y="250583"/>
                  </a:lnTo>
                  <a:lnTo>
                    <a:pt x="5742914" y="245884"/>
                  </a:lnTo>
                  <a:lnTo>
                    <a:pt x="5745492" y="238582"/>
                  </a:lnTo>
                  <a:close/>
                </a:path>
                <a:path extrusionOk="0" h="313054" w="8381365">
                  <a:moveTo>
                    <a:pt x="5767654" y="53301"/>
                  </a:moveTo>
                  <a:lnTo>
                    <a:pt x="5767108" y="53340"/>
                  </a:lnTo>
                  <a:lnTo>
                    <a:pt x="5763590" y="53340"/>
                  </a:lnTo>
                  <a:lnTo>
                    <a:pt x="5748375" y="37592"/>
                  </a:lnTo>
                  <a:lnTo>
                    <a:pt x="5745010" y="37592"/>
                  </a:lnTo>
                  <a:lnTo>
                    <a:pt x="5742495" y="37592"/>
                  </a:lnTo>
                  <a:lnTo>
                    <a:pt x="5740197" y="39789"/>
                  </a:lnTo>
                  <a:lnTo>
                    <a:pt x="5738266" y="45808"/>
                  </a:lnTo>
                  <a:lnTo>
                    <a:pt x="5746966" y="55206"/>
                  </a:lnTo>
                  <a:lnTo>
                    <a:pt x="5752998" y="60261"/>
                  </a:lnTo>
                  <a:lnTo>
                    <a:pt x="5759158" y="62458"/>
                  </a:lnTo>
                  <a:lnTo>
                    <a:pt x="5762485" y="62458"/>
                  </a:lnTo>
                  <a:lnTo>
                    <a:pt x="5765520" y="60020"/>
                  </a:lnTo>
                  <a:lnTo>
                    <a:pt x="5767654" y="53301"/>
                  </a:lnTo>
                  <a:close/>
                </a:path>
                <a:path extrusionOk="0" h="313054" w="8381365">
                  <a:moveTo>
                    <a:pt x="5782310" y="149745"/>
                  </a:moveTo>
                  <a:lnTo>
                    <a:pt x="5776252" y="148615"/>
                  </a:lnTo>
                  <a:lnTo>
                    <a:pt x="5771477" y="148158"/>
                  </a:lnTo>
                  <a:lnTo>
                    <a:pt x="5767806" y="148158"/>
                  </a:lnTo>
                  <a:lnTo>
                    <a:pt x="5759285" y="148158"/>
                  </a:lnTo>
                  <a:lnTo>
                    <a:pt x="5756643" y="150647"/>
                  </a:lnTo>
                  <a:lnTo>
                    <a:pt x="5758218" y="155613"/>
                  </a:lnTo>
                  <a:lnTo>
                    <a:pt x="5762409" y="158102"/>
                  </a:lnTo>
                  <a:lnTo>
                    <a:pt x="5772315" y="158102"/>
                  </a:lnTo>
                  <a:lnTo>
                    <a:pt x="5777890" y="155968"/>
                  </a:lnTo>
                  <a:lnTo>
                    <a:pt x="5782310" y="149745"/>
                  </a:lnTo>
                  <a:close/>
                </a:path>
                <a:path extrusionOk="0" h="313054" w="8381365">
                  <a:moveTo>
                    <a:pt x="6703123" y="38544"/>
                  </a:moveTo>
                  <a:lnTo>
                    <a:pt x="6701142" y="39179"/>
                  </a:lnTo>
                  <a:lnTo>
                    <a:pt x="6698767" y="39408"/>
                  </a:lnTo>
                  <a:lnTo>
                    <a:pt x="6692405" y="39408"/>
                  </a:lnTo>
                  <a:lnTo>
                    <a:pt x="6675501" y="37477"/>
                  </a:lnTo>
                  <a:lnTo>
                    <a:pt x="6671754" y="37477"/>
                  </a:lnTo>
                  <a:lnTo>
                    <a:pt x="6664731" y="37477"/>
                  </a:lnTo>
                  <a:lnTo>
                    <a:pt x="6659410" y="39179"/>
                  </a:lnTo>
                  <a:lnTo>
                    <a:pt x="6659042" y="45808"/>
                  </a:lnTo>
                  <a:lnTo>
                    <a:pt x="6663322" y="50507"/>
                  </a:lnTo>
                  <a:lnTo>
                    <a:pt x="6673037" y="53644"/>
                  </a:lnTo>
                  <a:lnTo>
                    <a:pt x="6682245" y="53644"/>
                  </a:lnTo>
                  <a:lnTo>
                    <a:pt x="6689992" y="52819"/>
                  </a:lnTo>
                  <a:lnTo>
                    <a:pt x="6696621" y="50190"/>
                  </a:lnTo>
                  <a:lnTo>
                    <a:pt x="6701282" y="45504"/>
                  </a:lnTo>
                  <a:lnTo>
                    <a:pt x="6703123" y="38544"/>
                  </a:lnTo>
                  <a:close/>
                </a:path>
                <a:path extrusionOk="0" h="313054" w="8381365">
                  <a:moveTo>
                    <a:pt x="6725209" y="112649"/>
                  </a:moveTo>
                  <a:lnTo>
                    <a:pt x="6710578" y="112649"/>
                  </a:lnTo>
                  <a:lnTo>
                    <a:pt x="6710578" y="127393"/>
                  </a:lnTo>
                  <a:lnTo>
                    <a:pt x="6725209" y="127393"/>
                  </a:lnTo>
                  <a:lnTo>
                    <a:pt x="6725209" y="112649"/>
                  </a:lnTo>
                  <a:close/>
                </a:path>
                <a:path extrusionOk="0" h="313054" w="8381365">
                  <a:moveTo>
                    <a:pt x="6747510" y="156806"/>
                  </a:moveTo>
                  <a:lnTo>
                    <a:pt x="6743967" y="151612"/>
                  </a:lnTo>
                  <a:lnTo>
                    <a:pt x="6737832" y="148678"/>
                  </a:lnTo>
                  <a:lnTo>
                    <a:pt x="6730098" y="147751"/>
                  </a:lnTo>
                  <a:lnTo>
                    <a:pt x="6719837" y="149034"/>
                  </a:lnTo>
                  <a:lnTo>
                    <a:pt x="6710642" y="152565"/>
                  </a:lnTo>
                  <a:lnTo>
                    <a:pt x="6704419" y="157873"/>
                  </a:lnTo>
                  <a:lnTo>
                    <a:pt x="6703111" y="164503"/>
                  </a:lnTo>
                  <a:lnTo>
                    <a:pt x="6713893" y="161163"/>
                  </a:lnTo>
                  <a:lnTo>
                    <a:pt x="6719570" y="159486"/>
                  </a:lnTo>
                  <a:lnTo>
                    <a:pt x="6730936" y="159486"/>
                  </a:lnTo>
                  <a:lnTo>
                    <a:pt x="6736626" y="161163"/>
                  </a:lnTo>
                  <a:lnTo>
                    <a:pt x="6747446" y="164503"/>
                  </a:lnTo>
                  <a:lnTo>
                    <a:pt x="6747510" y="156806"/>
                  </a:lnTo>
                  <a:close/>
                </a:path>
                <a:path extrusionOk="0" h="313054" w="8381365">
                  <a:moveTo>
                    <a:pt x="6850443" y="127406"/>
                  </a:moveTo>
                  <a:lnTo>
                    <a:pt x="6848703" y="127368"/>
                  </a:lnTo>
                  <a:lnTo>
                    <a:pt x="6842747" y="127368"/>
                  </a:lnTo>
                  <a:lnTo>
                    <a:pt x="6839267" y="128689"/>
                  </a:lnTo>
                  <a:lnTo>
                    <a:pt x="6834238" y="131330"/>
                  </a:lnTo>
                  <a:lnTo>
                    <a:pt x="6832689" y="132664"/>
                  </a:lnTo>
                  <a:lnTo>
                    <a:pt x="6828472" y="132664"/>
                  </a:lnTo>
                  <a:lnTo>
                    <a:pt x="6825805" y="131343"/>
                  </a:lnTo>
                  <a:lnTo>
                    <a:pt x="6821081" y="127406"/>
                  </a:lnTo>
                  <a:lnTo>
                    <a:pt x="6817982" y="138849"/>
                  </a:lnTo>
                  <a:lnTo>
                    <a:pt x="6823659" y="143116"/>
                  </a:lnTo>
                  <a:lnTo>
                    <a:pt x="6830835" y="143116"/>
                  </a:lnTo>
                  <a:lnTo>
                    <a:pt x="6838213" y="141808"/>
                  </a:lnTo>
                  <a:lnTo>
                    <a:pt x="6844995" y="138328"/>
                  </a:lnTo>
                  <a:lnTo>
                    <a:pt x="6849605" y="133311"/>
                  </a:lnTo>
                  <a:lnTo>
                    <a:pt x="6850443" y="127406"/>
                  </a:lnTo>
                  <a:close/>
                </a:path>
                <a:path extrusionOk="0" h="313054" w="8381365">
                  <a:moveTo>
                    <a:pt x="6959105" y="74587"/>
                  </a:moveTo>
                  <a:lnTo>
                    <a:pt x="6953682" y="68046"/>
                  </a:lnTo>
                  <a:lnTo>
                    <a:pt x="6949249" y="76631"/>
                  </a:lnTo>
                  <a:lnTo>
                    <a:pt x="6943179" y="96570"/>
                  </a:lnTo>
                  <a:lnTo>
                    <a:pt x="6938721" y="105156"/>
                  </a:lnTo>
                  <a:lnTo>
                    <a:pt x="6939699" y="105410"/>
                  </a:lnTo>
                  <a:lnTo>
                    <a:pt x="6940651" y="105524"/>
                  </a:lnTo>
                  <a:lnTo>
                    <a:pt x="6941579" y="105524"/>
                  </a:lnTo>
                  <a:lnTo>
                    <a:pt x="6951916" y="99898"/>
                  </a:lnTo>
                  <a:lnTo>
                    <a:pt x="6958139" y="87401"/>
                  </a:lnTo>
                  <a:lnTo>
                    <a:pt x="6959105" y="74587"/>
                  </a:lnTo>
                  <a:close/>
                </a:path>
                <a:path extrusionOk="0" h="313054" w="8381365">
                  <a:moveTo>
                    <a:pt x="7852257" y="245745"/>
                  </a:moveTo>
                  <a:lnTo>
                    <a:pt x="7846415" y="244703"/>
                  </a:lnTo>
                  <a:lnTo>
                    <a:pt x="7841767" y="244271"/>
                  </a:lnTo>
                  <a:lnTo>
                    <a:pt x="7838148" y="244271"/>
                  </a:lnTo>
                  <a:lnTo>
                    <a:pt x="7829410" y="244271"/>
                  </a:lnTo>
                  <a:lnTo>
                    <a:pt x="7826603" y="246773"/>
                  </a:lnTo>
                  <a:lnTo>
                    <a:pt x="7827937" y="251790"/>
                  </a:lnTo>
                  <a:lnTo>
                    <a:pt x="7832077" y="254304"/>
                  </a:lnTo>
                  <a:lnTo>
                    <a:pt x="7842021" y="254304"/>
                  </a:lnTo>
                  <a:lnTo>
                    <a:pt x="7847698" y="252120"/>
                  </a:lnTo>
                  <a:lnTo>
                    <a:pt x="7852257" y="245745"/>
                  </a:lnTo>
                  <a:close/>
                </a:path>
                <a:path extrusionOk="0" h="313054" w="8381365">
                  <a:moveTo>
                    <a:pt x="8043634" y="31064"/>
                  </a:moveTo>
                  <a:lnTo>
                    <a:pt x="8041018" y="19558"/>
                  </a:lnTo>
                  <a:lnTo>
                    <a:pt x="8034007" y="11201"/>
                  </a:lnTo>
                  <a:lnTo>
                    <a:pt x="8024266" y="6108"/>
                  </a:lnTo>
                  <a:lnTo>
                    <a:pt x="8013446" y="4381"/>
                  </a:lnTo>
                  <a:lnTo>
                    <a:pt x="8004124" y="4381"/>
                  </a:lnTo>
                  <a:lnTo>
                    <a:pt x="7995425" y="8267"/>
                  </a:lnTo>
                  <a:lnTo>
                    <a:pt x="7992148" y="16319"/>
                  </a:lnTo>
                  <a:lnTo>
                    <a:pt x="7995463" y="15506"/>
                  </a:lnTo>
                  <a:lnTo>
                    <a:pt x="7998307" y="15151"/>
                  </a:lnTo>
                  <a:lnTo>
                    <a:pt x="8009433" y="15151"/>
                  </a:lnTo>
                  <a:lnTo>
                    <a:pt x="8026501" y="32232"/>
                  </a:lnTo>
                  <a:lnTo>
                    <a:pt x="8037525" y="32232"/>
                  </a:lnTo>
                  <a:lnTo>
                    <a:pt x="8040344" y="31877"/>
                  </a:lnTo>
                  <a:lnTo>
                    <a:pt x="8043634" y="31064"/>
                  </a:lnTo>
                  <a:close/>
                </a:path>
                <a:path extrusionOk="0" h="313054" w="8381365">
                  <a:moveTo>
                    <a:pt x="8380806" y="229806"/>
                  </a:moveTo>
                  <a:lnTo>
                    <a:pt x="8367941" y="223850"/>
                  </a:lnTo>
                  <a:lnTo>
                    <a:pt x="8367230" y="237896"/>
                  </a:lnTo>
                  <a:lnTo>
                    <a:pt x="8357756" y="243217"/>
                  </a:lnTo>
                  <a:lnTo>
                    <a:pt x="8345945" y="246214"/>
                  </a:lnTo>
                  <a:lnTo>
                    <a:pt x="8338261" y="253339"/>
                  </a:lnTo>
                  <a:lnTo>
                    <a:pt x="8342109" y="255828"/>
                  </a:lnTo>
                  <a:lnTo>
                    <a:pt x="8348485" y="258724"/>
                  </a:lnTo>
                  <a:lnTo>
                    <a:pt x="8356143" y="261112"/>
                  </a:lnTo>
                  <a:lnTo>
                    <a:pt x="8363852" y="262115"/>
                  </a:lnTo>
                  <a:lnTo>
                    <a:pt x="8369732" y="262115"/>
                  </a:lnTo>
                  <a:lnTo>
                    <a:pt x="8374443" y="259892"/>
                  </a:lnTo>
                  <a:lnTo>
                    <a:pt x="8375078" y="253339"/>
                  </a:lnTo>
                  <a:lnTo>
                    <a:pt x="8370989" y="247319"/>
                  </a:lnTo>
                  <a:lnTo>
                    <a:pt x="8377352" y="238556"/>
                  </a:lnTo>
                  <a:lnTo>
                    <a:pt x="8380806" y="2298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56" name="Google Shape;4756;gefe2f4b35a_0_17"/>
            <p:cNvSpPr/>
            <p:nvPr/>
          </p:nvSpPr>
          <p:spPr>
            <a:xfrm>
              <a:off x="169659" y="7639316"/>
              <a:ext cx="8110855" cy="305434"/>
            </a:xfrm>
            <a:custGeom>
              <a:rect b="b" l="l" r="r" t="t"/>
              <a:pathLst>
                <a:path extrusionOk="0" h="305434" w="8110855">
                  <a:moveTo>
                    <a:pt x="34086" y="147612"/>
                  </a:moveTo>
                  <a:lnTo>
                    <a:pt x="29730" y="134632"/>
                  </a:lnTo>
                  <a:lnTo>
                    <a:pt x="19939" y="136055"/>
                  </a:lnTo>
                  <a:lnTo>
                    <a:pt x="11531" y="138772"/>
                  </a:lnTo>
                  <a:lnTo>
                    <a:pt x="4775" y="143116"/>
                  </a:lnTo>
                  <a:lnTo>
                    <a:pt x="0" y="149390"/>
                  </a:lnTo>
                  <a:lnTo>
                    <a:pt x="1130" y="149263"/>
                  </a:lnTo>
                  <a:lnTo>
                    <a:pt x="6019" y="149212"/>
                  </a:lnTo>
                  <a:lnTo>
                    <a:pt x="16535" y="149961"/>
                  </a:lnTo>
                  <a:lnTo>
                    <a:pt x="27673" y="149961"/>
                  </a:lnTo>
                  <a:lnTo>
                    <a:pt x="34086" y="147612"/>
                  </a:lnTo>
                  <a:close/>
                </a:path>
                <a:path extrusionOk="0" h="305434" w="8110855">
                  <a:moveTo>
                    <a:pt x="65430" y="124053"/>
                  </a:moveTo>
                  <a:lnTo>
                    <a:pt x="62776" y="116941"/>
                  </a:lnTo>
                  <a:lnTo>
                    <a:pt x="51574" y="112280"/>
                  </a:lnTo>
                  <a:lnTo>
                    <a:pt x="49542" y="128104"/>
                  </a:lnTo>
                  <a:lnTo>
                    <a:pt x="53162" y="133400"/>
                  </a:lnTo>
                  <a:lnTo>
                    <a:pt x="57200" y="133400"/>
                  </a:lnTo>
                  <a:lnTo>
                    <a:pt x="62547" y="130556"/>
                  </a:lnTo>
                  <a:lnTo>
                    <a:pt x="65430" y="124053"/>
                  </a:lnTo>
                  <a:close/>
                </a:path>
                <a:path extrusionOk="0" h="305434" w="8110855">
                  <a:moveTo>
                    <a:pt x="71056" y="238048"/>
                  </a:moveTo>
                  <a:lnTo>
                    <a:pt x="70891" y="230035"/>
                  </a:lnTo>
                  <a:lnTo>
                    <a:pt x="66662" y="222516"/>
                  </a:lnTo>
                  <a:lnTo>
                    <a:pt x="59055" y="216217"/>
                  </a:lnTo>
                  <a:lnTo>
                    <a:pt x="59296" y="225171"/>
                  </a:lnTo>
                  <a:lnTo>
                    <a:pt x="59448" y="234264"/>
                  </a:lnTo>
                  <a:lnTo>
                    <a:pt x="61264" y="241744"/>
                  </a:lnTo>
                  <a:lnTo>
                    <a:pt x="66509" y="245833"/>
                  </a:lnTo>
                  <a:lnTo>
                    <a:pt x="71056" y="238048"/>
                  </a:lnTo>
                  <a:close/>
                </a:path>
                <a:path extrusionOk="0" h="305434" w="8110855">
                  <a:moveTo>
                    <a:pt x="103746" y="219557"/>
                  </a:moveTo>
                  <a:lnTo>
                    <a:pt x="101612" y="210553"/>
                  </a:lnTo>
                  <a:lnTo>
                    <a:pt x="96634" y="204393"/>
                  </a:lnTo>
                  <a:lnTo>
                    <a:pt x="88442" y="201358"/>
                  </a:lnTo>
                  <a:lnTo>
                    <a:pt x="81953" y="211886"/>
                  </a:lnTo>
                  <a:lnTo>
                    <a:pt x="84251" y="220332"/>
                  </a:lnTo>
                  <a:lnTo>
                    <a:pt x="92379" y="226720"/>
                  </a:lnTo>
                  <a:lnTo>
                    <a:pt x="103390" y="231089"/>
                  </a:lnTo>
                  <a:lnTo>
                    <a:pt x="103746" y="219557"/>
                  </a:lnTo>
                  <a:close/>
                </a:path>
                <a:path extrusionOk="0" h="305434" w="8110855">
                  <a:moveTo>
                    <a:pt x="265404" y="156870"/>
                  </a:moveTo>
                  <a:lnTo>
                    <a:pt x="258648" y="154774"/>
                  </a:lnTo>
                  <a:lnTo>
                    <a:pt x="251345" y="152641"/>
                  </a:lnTo>
                  <a:lnTo>
                    <a:pt x="243916" y="150990"/>
                  </a:lnTo>
                  <a:lnTo>
                    <a:pt x="236842" y="150317"/>
                  </a:lnTo>
                  <a:lnTo>
                    <a:pt x="230047" y="151320"/>
                  </a:lnTo>
                  <a:lnTo>
                    <a:pt x="224764" y="154762"/>
                  </a:lnTo>
                  <a:lnTo>
                    <a:pt x="221576" y="161315"/>
                  </a:lnTo>
                  <a:lnTo>
                    <a:pt x="221043" y="171627"/>
                  </a:lnTo>
                  <a:lnTo>
                    <a:pt x="232384" y="168224"/>
                  </a:lnTo>
                  <a:lnTo>
                    <a:pt x="245262" y="166331"/>
                  </a:lnTo>
                  <a:lnTo>
                    <a:pt x="257124" y="163398"/>
                  </a:lnTo>
                  <a:lnTo>
                    <a:pt x="265404" y="156870"/>
                  </a:lnTo>
                  <a:close/>
                </a:path>
                <a:path extrusionOk="0" h="305434" w="8110855">
                  <a:moveTo>
                    <a:pt x="442023" y="238455"/>
                  </a:moveTo>
                  <a:lnTo>
                    <a:pt x="433692" y="236728"/>
                  </a:lnTo>
                  <a:lnTo>
                    <a:pt x="430809" y="230162"/>
                  </a:lnTo>
                  <a:lnTo>
                    <a:pt x="427329" y="223469"/>
                  </a:lnTo>
                  <a:lnTo>
                    <a:pt x="417296" y="214490"/>
                  </a:lnTo>
                  <a:lnTo>
                    <a:pt x="419900" y="201358"/>
                  </a:lnTo>
                  <a:lnTo>
                    <a:pt x="401828" y="205727"/>
                  </a:lnTo>
                  <a:lnTo>
                    <a:pt x="385076" y="216293"/>
                  </a:lnTo>
                  <a:lnTo>
                    <a:pt x="376516" y="230505"/>
                  </a:lnTo>
                  <a:lnTo>
                    <a:pt x="383082" y="245833"/>
                  </a:lnTo>
                  <a:lnTo>
                    <a:pt x="386016" y="238874"/>
                  </a:lnTo>
                  <a:lnTo>
                    <a:pt x="390779" y="236550"/>
                  </a:lnTo>
                  <a:lnTo>
                    <a:pt x="402018" y="236550"/>
                  </a:lnTo>
                  <a:lnTo>
                    <a:pt x="427266" y="245960"/>
                  </a:lnTo>
                  <a:lnTo>
                    <a:pt x="436714" y="245960"/>
                  </a:lnTo>
                  <a:lnTo>
                    <a:pt x="440232" y="244030"/>
                  </a:lnTo>
                  <a:lnTo>
                    <a:pt x="442023" y="238455"/>
                  </a:lnTo>
                  <a:close/>
                </a:path>
                <a:path extrusionOk="0" h="305434" w="8110855">
                  <a:moveTo>
                    <a:pt x="633653" y="127381"/>
                  </a:moveTo>
                  <a:lnTo>
                    <a:pt x="619023" y="127381"/>
                  </a:lnTo>
                  <a:lnTo>
                    <a:pt x="619023" y="142125"/>
                  </a:lnTo>
                  <a:lnTo>
                    <a:pt x="633653" y="142125"/>
                  </a:lnTo>
                  <a:lnTo>
                    <a:pt x="633653" y="127381"/>
                  </a:lnTo>
                  <a:close/>
                </a:path>
                <a:path extrusionOk="0" h="305434" w="8110855">
                  <a:moveTo>
                    <a:pt x="663003" y="45796"/>
                  </a:moveTo>
                  <a:lnTo>
                    <a:pt x="660120" y="46177"/>
                  </a:lnTo>
                  <a:lnTo>
                    <a:pt x="657009" y="46316"/>
                  </a:lnTo>
                  <a:lnTo>
                    <a:pt x="648931" y="46316"/>
                  </a:lnTo>
                  <a:lnTo>
                    <a:pt x="628446" y="45085"/>
                  </a:lnTo>
                  <a:lnTo>
                    <a:pt x="623633" y="45085"/>
                  </a:lnTo>
                  <a:lnTo>
                    <a:pt x="613727" y="45694"/>
                  </a:lnTo>
                  <a:lnTo>
                    <a:pt x="605485" y="47993"/>
                  </a:lnTo>
                  <a:lnTo>
                    <a:pt x="599643" y="52717"/>
                  </a:lnTo>
                  <a:lnTo>
                    <a:pt x="596874" y="60553"/>
                  </a:lnTo>
                  <a:lnTo>
                    <a:pt x="598766" y="60477"/>
                  </a:lnTo>
                  <a:lnTo>
                    <a:pt x="605967" y="61988"/>
                  </a:lnTo>
                  <a:lnTo>
                    <a:pt x="610323" y="66370"/>
                  </a:lnTo>
                  <a:lnTo>
                    <a:pt x="612076" y="73380"/>
                  </a:lnTo>
                  <a:lnTo>
                    <a:pt x="611517" y="82778"/>
                  </a:lnTo>
                  <a:lnTo>
                    <a:pt x="627405" y="76581"/>
                  </a:lnTo>
                  <a:lnTo>
                    <a:pt x="640702" y="67754"/>
                  </a:lnTo>
                  <a:lnTo>
                    <a:pt x="652284" y="57188"/>
                  </a:lnTo>
                  <a:lnTo>
                    <a:pt x="663003" y="45796"/>
                  </a:lnTo>
                  <a:close/>
                </a:path>
                <a:path extrusionOk="0" h="305434" w="8110855">
                  <a:moveTo>
                    <a:pt x="722007" y="179235"/>
                  </a:moveTo>
                  <a:lnTo>
                    <a:pt x="707351" y="179235"/>
                  </a:lnTo>
                  <a:lnTo>
                    <a:pt x="707351" y="193979"/>
                  </a:lnTo>
                  <a:lnTo>
                    <a:pt x="722007" y="193979"/>
                  </a:lnTo>
                  <a:lnTo>
                    <a:pt x="722007" y="179235"/>
                  </a:lnTo>
                  <a:close/>
                </a:path>
                <a:path extrusionOk="0" h="305434" w="8110855">
                  <a:moveTo>
                    <a:pt x="736701" y="156870"/>
                  </a:moveTo>
                  <a:lnTo>
                    <a:pt x="722007" y="156870"/>
                  </a:lnTo>
                  <a:lnTo>
                    <a:pt x="722007" y="171627"/>
                  </a:lnTo>
                  <a:lnTo>
                    <a:pt x="736701" y="171627"/>
                  </a:lnTo>
                  <a:lnTo>
                    <a:pt x="736701" y="156870"/>
                  </a:lnTo>
                  <a:close/>
                </a:path>
                <a:path extrusionOk="0" h="305434" w="8110855">
                  <a:moveTo>
                    <a:pt x="782320" y="41122"/>
                  </a:moveTo>
                  <a:lnTo>
                    <a:pt x="782269" y="28232"/>
                  </a:lnTo>
                  <a:lnTo>
                    <a:pt x="779018" y="21780"/>
                  </a:lnTo>
                  <a:lnTo>
                    <a:pt x="772528" y="21780"/>
                  </a:lnTo>
                  <a:lnTo>
                    <a:pt x="770712" y="21780"/>
                  </a:lnTo>
                  <a:lnTo>
                    <a:pt x="768642" y="22288"/>
                  </a:lnTo>
                  <a:lnTo>
                    <a:pt x="766318" y="23444"/>
                  </a:lnTo>
                  <a:lnTo>
                    <a:pt x="766318" y="45796"/>
                  </a:lnTo>
                  <a:lnTo>
                    <a:pt x="768705" y="47040"/>
                  </a:lnTo>
                  <a:lnTo>
                    <a:pt x="770839" y="47574"/>
                  </a:lnTo>
                  <a:lnTo>
                    <a:pt x="779119" y="47574"/>
                  </a:lnTo>
                  <a:lnTo>
                    <a:pt x="782320" y="41122"/>
                  </a:lnTo>
                  <a:close/>
                </a:path>
                <a:path extrusionOk="0" h="305434" w="8110855">
                  <a:moveTo>
                    <a:pt x="803148" y="75298"/>
                  </a:moveTo>
                  <a:lnTo>
                    <a:pt x="798931" y="75298"/>
                  </a:lnTo>
                  <a:lnTo>
                    <a:pt x="783501" y="64312"/>
                  </a:lnTo>
                  <a:lnTo>
                    <a:pt x="778243" y="60642"/>
                  </a:lnTo>
                  <a:lnTo>
                    <a:pt x="773925" y="60642"/>
                  </a:lnTo>
                  <a:lnTo>
                    <a:pt x="770750" y="60642"/>
                  </a:lnTo>
                  <a:lnTo>
                    <a:pt x="768083" y="62623"/>
                  </a:lnTo>
                  <a:lnTo>
                    <a:pt x="791387" y="84493"/>
                  </a:lnTo>
                  <a:lnTo>
                    <a:pt x="796340" y="84493"/>
                  </a:lnTo>
                  <a:lnTo>
                    <a:pt x="800747" y="82003"/>
                  </a:lnTo>
                  <a:lnTo>
                    <a:pt x="803148" y="75298"/>
                  </a:lnTo>
                  <a:close/>
                </a:path>
                <a:path extrusionOk="0" h="305434" w="8110855">
                  <a:moveTo>
                    <a:pt x="980719" y="55689"/>
                  </a:moveTo>
                  <a:lnTo>
                    <a:pt x="980325" y="48412"/>
                  </a:lnTo>
                  <a:lnTo>
                    <a:pt x="976757" y="44780"/>
                  </a:lnTo>
                  <a:lnTo>
                    <a:pt x="970381" y="44780"/>
                  </a:lnTo>
                  <a:lnTo>
                    <a:pt x="965377" y="44780"/>
                  </a:lnTo>
                  <a:lnTo>
                    <a:pt x="958634" y="47028"/>
                  </a:lnTo>
                  <a:lnTo>
                    <a:pt x="950468" y="53289"/>
                  </a:lnTo>
                  <a:lnTo>
                    <a:pt x="959015" y="57683"/>
                  </a:lnTo>
                  <a:lnTo>
                    <a:pt x="965606" y="59321"/>
                  </a:lnTo>
                  <a:lnTo>
                    <a:pt x="977544" y="59321"/>
                  </a:lnTo>
                  <a:lnTo>
                    <a:pt x="980719" y="55689"/>
                  </a:lnTo>
                  <a:close/>
                </a:path>
                <a:path extrusionOk="0" h="305434" w="8110855">
                  <a:moveTo>
                    <a:pt x="1259801" y="134632"/>
                  </a:moveTo>
                  <a:lnTo>
                    <a:pt x="1215466" y="151942"/>
                  </a:lnTo>
                  <a:lnTo>
                    <a:pt x="1208303" y="164363"/>
                  </a:lnTo>
                  <a:lnTo>
                    <a:pt x="1213192" y="162648"/>
                  </a:lnTo>
                  <a:lnTo>
                    <a:pt x="1217104" y="161937"/>
                  </a:lnTo>
                  <a:lnTo>
                    <a:pt x="1228204" y="161937"/>
                  </a:lnTo>
                  <a:lnTo>
                    <a:pt x="1239227" y="174929"/>
                  </a:lnTo>
                  <a:lnTo>
                    <a:pt x="1242999" y="179260"/>
                  </a:lnTo>
                  <a:lnTo>
                    <a:pt x="1252347" y="179235"/>
                  </a:lnTo>
                  <a:lnTo>
                    <a:pt x="1249972" y="162725"/>
                  </a:lnTo>
                  <a:lnTo>
                    <a:pt x="1249032" y="152996"/>
                  </a:lnTo>
                  <a:lnTo>
                    <a:pt x="1251610" y="145249"/>
                  </a:lnTo>
                  <a:lnTo>
                    <a:pt x="1259801" y="134632"/>
                  </a:lnTo>
                  <a:close/>
                </a:path>
                <a:path extrusionOk="0" h="305434" w="8110855">
                  <a:moveTo>
                    <a:pt x="1679600" y="179235"/>
                  </a:moveTo>
                  <a:lnTo>
                    <a:pt x="1675358" y="175056"/>
                  </a:lnTo>
                  <a:lnTo>
                    <a:pt x="1669669" y="172656"/>
                  </a:lnTo>
                  <a:lnTo>
                    <a:pt x="1664411" y="172656"/>
                  </a:lnTo>
                  <a:lnTo>
                    <a:pt x="1657527" y="172656"/>
                  </a:lnTo>
                  <a:lnTo>
                    <a:pt x="1651393" y="176771"/>
                  </a:lnTo>
                  <a:lnTo>
                    <a:pt x="1650225" y="186385"/>
                  </a:lnTo>
                  <a:lnTo>
                    <a:pt x="1651939" y="186207"/>
                  </a:lnTo>
                  <a:lnTo>
                    <a:pt x="1653768" y="186143"/>
                  </a:lnTo>
                  <a:lnTo>
                    <a:pt x="1663979" y="186258"/>
                  </a:lnTo>
                  <a:lnTo>
                    <a:pt x="1671459" y="186258"/>
                  </a:lnTo>
                  <a:lnTo>
                    <a:pt x="1678165" y="185432"/>
                  </a:lnTo>
                  <a:lnTo>
                    <a:pt x="1679600" y="179235"/>
                  </a:lnTo>
                  <a:close/>
                </a:path>
                <a:path extrusionOk="0" h="305434" w="8110855">
                  <a:moveTo>
                    <a:pt x="1812912" y="200977"/>
                  </a:moveTo>
                  <a:lnTo>
                    <a:pt x="1812264" y="190677"/>
                  </a:lnTo>
                  <a:lnTo>
                    <a:pt x="1805711" y="186347"/>
                  </a:lnTo>
                  <a:lnTo>
                    <a:pt x="1804771" y="186385"/>
                  </a:lnTo>
                  <a:lnTo>
                    <a:pt x="1799120" y="195999"/>
                  </a:lnTo>
                  <a:lnTo>
                    <a:pt x="1799209" y="206654"/>
                  </a:lnTo>
                  <a:lnTo>
                    <a:pt x="1803958" y="216458"/>
                  </a:lnTo>
                  <a:lnTo>
                    <a:pt x="1812264" y="223481"/>
                  </a:lnTo>
                  <a:lnTo>
                    <a:pt x="1811604" y="213245"/>
                  </a:lnTo>
                  <a:lnTo>
                    <a:pt x="1812912" y="200977"/>
                  </a:lnTo>
                  <a:close/>
                </a:path>
                <a:path extrusionOk="0" h="305434" w="8110855">
                  <a:moveTo>
                    <a:pt x="1826907" y="275564"/>
                  </a:moveTo>
                  <a:lnTo>
                    <a:pt x="1826679" y="266458"/>
                  </a:lnTo>
                  <a:lnTo>
                    <a:pt x="1826514" y="257289"/>
                  </a:lnTo>
                  <a:lnTo>
                    <a:pt x="1824672" y="249821"/>
                  </a:lnTo>
                  <a:lnTo>
                    <a:pt x="1819389" y="245833"/>
                  </a:lnTo>
                  <a:lnTo>
                    <a:pt x="1819744" y="257149"/>
                  </a:lnTo>
                  <a:lnTo>
                    <a:pt x="1804581" y="264109"/>
                  </a:lnTo>
                  <a:lnTo>
                    <a:pt x="1804784" y="275564"/>
                  </a:lnTo>
                  <a:lnTo>
                    <a:pt x="1826907" y="275564"/>
                  </a:lnTo>
                  <a:close/>
                </a:path>
                <a:path extrusionOk="0" h="305434" w="8110855">
                  <a:moveTo>
                    <a:pt x="1856295" y="156883"/>
                  </a:moveTo>
                  <a:lnTo>
                    <a:pt x="1853476" y="155689"/>
                  </a:lnTo>
                  <a:lnTo>
                    <a:pt x="1850097" y="155168"/>
                  </a:lnTo>
                  <a:lnTo>
                    <a:pt x="1846643" y="155168"/>
                  </a:lnTo>
                  <a:lnTo>
                    <a:pt x="1835746" y="156781"/>
                  </a:lnTo>
                  <a:lnTo>
                    <a:pt x="1827733" y="160845"/>
                  </a:lnTo>
                  <a:lnTo>
                    <a:pt x="1826107" y="166179"/>
                  </a:lnTo>
                  <a:lnTo>
                    <a:pt x="1834375" y="171640"/>
                  </a:lnTo>
                  <a:lnTo>
                    <a:pt x="1837550" y="165735"/>
                  </a:lnTo>
                  <a:lnTo>
                    <a:pt x="1844687" y="163741"/>
                  </a:lnTo>
                  <a:lnTo>
                    <a:pt x="1852142" y="162013"/>
                  </a:lnTo>
                  <a:lnTo>
                    <a:pt x="1856295" y="156883"/>
                  </a:lnTo>
                  <a:close/>
                </a:path>
                <a:path extrusionOk="0" h="305434" w="8110855">
                  <a:moveTo>
                    <a:pt x="2201583" y="57531"/>
                  </a:moveTo>
                  <a:lnTo>
                    <a:pt x="2198941" y="50444"/>
                  </a:lnTo>
                  <a:lnTo>
                    <a:pt x="2187740" y="45796"/>
                  </a:lnTo>
                  <a:lnTo>
                    <a:pt x="2185708" y="61582"/>
                  </a:lnTo>
                  <a:lnTo>
                    <a:pt x="2189302" y="66865"/>
                  </a:lnTo>
                  <a:lnTo>
                    <a:pt x="2193353" y="66865"/>
                  </a:lnTo>
                  <a:lnTo>
                    <a:pt x="2198713" y="64033"/>
                  </a:lnTo>
                  <a:lnTo>
                    <a:pt x="2201583" y="57531"/>
                  </a:lnTo>
                  <a:close/>
                </a:path>
                <a:path extrusionOk="0" h="305434" w="8110855">
                  <a:moveTo>
                    <a:pt x="2261374" y="127381"/>
                  </a:moveTo>
                  <a:lnTo>
                    <a:pt x="2259228" y="127177"/>
                  </a:lnTo>
                  <a:lnTo>
                    <a:pt x="2258250" y="127177"/>
                  </a:lnTo>
                  <a:lnTo>
                    <a:pt x="2252967" y="127177"/>
                  </a:lnTo>
                  <a:lnTo>
                    <a:pt x="2239149" y="134696"/>
                  </a:lnTo>
                  <a:lnTo>
                    <a:pt x="2232050" y="134632"/>
                  </a:lnTo>
                  <a:lnTo>
                    <a:pt x="2232050" y="164363"/>
                  </a:lnTo>
                  <a:lnTo>
                    <a:pt x="2233384" y="164401"/>
                  </a:lnTo>
                  <a:lnTo>
                    <a:pt x="2244712" y="159575"/>
                  </a:lnTo>
                  <a:lnTo>
                    <a:pt x="2249906" y="148424"/>
                  </a:lnTo>
                  <a:lnTo>
                    <a:pt x="2253843" y="136017"/>
                  </a:lnTo>
                  <a:lnTo>
                    <a:pt x="2261374" y="127381"/>
                  </a:lnTo>
                  <a:close/>
                </a:path>
                <a:path extrusionOk="0" h="305434" w="8110855">
                  <a:moveTo>
                    <a:pt x="2364740" y="171627"/>
                  </a:moveTo>
                  <a:lnTo>
                    <a:pt x="2358834" y="168224"/>
                  </a:lnTo>
                  <a:lnTo>
                    <a:pt x="2353691" y="166928"/>
                  </a:lnTo>
                  <a:lnTo>
                    <a:pt x="2349474" y="166928"/>
                  </a:lnTo>
                  <a:lnTo>
                    <a:pt x="2342718" y="166928"/>
                  </a:lnTo>
                  <a:lnTo>
                    <a:pt x="2338336" y="170256"/>
                  </a:lnTo>
                  <a:lnTo>
                    <a:pt x="2335733" y="176911"/>
                  </a:lnTo>
                  <a:lnTo>
                    <a:pt x="2337498" y="180225"/>
                  </a:lnTo>
                  <a:lnTo>
                    <a:pt x="2347595" y="180225"/>
                  </a:lnTo>
                  <a:lnTo>
                    <a:pt x="2354694" y="177977"/>
                  </a:lnTo>
                  <a:lnTo>
                    <a:pt x="2364740" y="171627"/>
                  </a:lnTo>
                  <a:close/>
                </a:path>
                <a:path extrusionOk="0" h="305434" w="8110855">
                  <a:moveTo>
                    <a:pt x="2389632" y="287274"/>
                  </a:moveTo>
                  <a:lnTo>
                    <a:pt x="2386596" y="279882"/>
                  </a:lnTo>
                  <a:lnTo>
                    <a:pt x="2379840" y="275361"/>
                  </a:lnTo>
                  <a:lnTo>
                    <a:pt x="2371445" y="273837"/>
                  </a:lnTo>
                  <a:lnTo>
                    <a:pt x="2364689" y="273837"/>
                  </a:lnTo>
                  <a:lnTo>
                    <a:pt x="2358364" y="276758"/>
                  </a:lnTo>
                  <a:lnTo>
                    <a:pt x="2357183" y="282816"/>
                  </a:lnTo>
                  <a:lnTo>
                    <a:pt x="2364892" y="286283"/>
                  </a:lnTo>
                  <a:lnTo>
                    <a:pt x="2379129" y="294144"/>
                  </a:lnTo>
                  <a:lnTo>
                    <a:pt x="2386850" y="297459"/>
                  </a:lnTo>
                  <a:lnTo>
                    <a:pt x="2389632" y="287274"/>
                  </a:lnTo>
                  <a:close/>
                </a:path>
                <a:path extrusionOk="0" h="305434" w="8110855">
                  <a:moveTo>
                    <a:pt x="2585656" y="267957"/>
                  </a:moveTo>
                  <a:lnTo>
                    <a:pt x="2574099" y="271195"/>
                  </a:lnTo>
                  <a:lnTo>
                    <a:pt x="2561437" y="273265"/>
                  </a:lnTo>
                  <a:lnTo>
                    <a:pt x="2551684" y="278269"/>
                  </a:lnTo>
                  <a:lnTo>
                    <a:pt x="2548839" y="290322"/>
                  </a:lnTo>
                  <a:lnTo>
                    <a:pt x="2561018" y="287845"/>
                  </a:lnTo>
                  <a:lnTo>
                    <a:pt x="2571673" y="283768"/>
                  </a:lnTo>
                  <a:lnTo>
                    <a:pt x="2580106" y="277368"/>
                  </a:lnTo>
                  <a:lnTo>
                    <a:pt x="2585656" y="267957"/>
                  </a:lnTo>
                  <a:close/>
                </a:path>
                <a:path extrusionOk="0" h="305434" w="8110855">
                  <a:moveTo>
                    <a:pt x="2615019" y="60540"/>
                  </a:moveTo>
                  <a:lnTo>
                    <a:pt x="2601506" y="61709"/>
                  </a:lnTo>
                  <a:lnTo>
                    <a:pt x="2589352" y="64287"/>
                  </a:lnTo>
                  <a:lnTo>
                    <a:pt x="2579014" y="68681"/>
                  </a:lnTo>
                  <a:lnTo>
                    <a:pt x="2571000" y="75285"/>
                  </a:lnTo>
                  <a:lnTo>
                    <a:pt x="2574201" y="75539"/>
                  </a:lnTo>
                  <a:lnTo>
                    <a:pt x="2577287" y="75666"/>
                  </a:lnTo>
                  <a:lnTo>
                    <a:pt x="2580259" y="75666"/>
                  </a:lnTo>
                  <a:lnTo>
                    <a:pt x="2591866" y="74866"/>
                  </a:lnTo>
                  <a:lnTo>
                    <a:pt x="2601747" y="72250"/>
                  </a:lnTo>
                  <a:lnTo>
                    <a:pt x="2609558" y="67564"/>
                  </a:lnTo>
                  <a:lnTo>
                    <a:pt x="2615019" y="60540"/>
                  </a:lnTo>
                  <a:close/>
                </a:path>
                <a:path extrusionOk="0" h="305434" w="8110855">
                  <a:moveTo>
                    <a:pt x="2637205" y="305066"/>
                  </a:moveTo>
                  <a:lnTo>
                    <a:pt x="2635300" y="293166"/>
                  </a:lnTo>
                  <a:lnTo>
                    <a:pt x="2628061" y="288671"/>
                  </a:lnTo>
                  <a:lnTo>
                    <a:pt x="2623528" y="285000"/>
                  </a:lnTo>
                  <a:lnTo>
                    <a:pt x="2629738" y="275564"/>
                  </a:lnTo>
                  <a:lnTo>
                    <a:pt x="2600337" y="275564"/>
                  </a:lnTo>
                  <a:lnTo>
                    <a:pt x="2603093" y="289369"/>
                  </a:lnTo>
                  <a:lnTo>
                    <a:pt x="2611628" y="297484"/>
                  </a:lnTo>
                  <a:lnTo>
                    <a:pt x="2623731" y="302006"/>
                  </a:lnTo>
                  <a:lnTo>
                    <a:pt x="2637205" y="305066"/>
                  </a:lnTo>
                  <a:close/>
                </a:path>
                <a:path extrusionOk="0" h="305434" w="8110855">
                  <a:moveTo>
                    <a:pt x="2637205" y="53289"/>
                  </a:moveTo>
                  <a:lnTo>
                    <a:pt x="2630640" y="47586"/>
                  </a:lnTo>
                  <a:lnTo>
                    <a:pt x="2626118" y="45516"/>
                  </a:lnTo>
                  <a:lnTo>
                    <a:pt x="2623248" y="45516"/>
                  </a:lnTo>
                  <a:lnTo>
                    <a:pt x="2619476" y="45516"/>
                  </a:lnTo>
                  <a:lnTo>
                    <a:pt x="2618549" y="49098"/>
                  </a:lnTo>
                  <a:lnTo>
                    <a:pt x="2620594" y="56286"/>
                  </a:lnTo>
                  <a:lnTo>
                    <a:pt x="2623566" y="59867"/>
                  </a:lnTo>
                  <a:lnTo>
                    <a:pt x="2630373" y="59867"/>
                  </a:lnTo>
                  <a:lnTo>
                    <a:pt x="2633688" y="58089"/>
                  </a:lnTo>
                  <a:lnTo>
                    <a:pt x="2637205" y="53289"/>
                  </a:lnTo>
                  <a:close/>
                </a:path>
                <a:path extrusionOk="0" h="305434" w="8110855">
                  <a:moveTo>
                    <a:pt x="2688691" y="253199"/>
                  </a:moveTo>
                  <a:lnTo>
                    <a:pt x="2687002" y="253593"/>
                  </a:lnTo>
                  <a:lnTo>
                    <a:pt x="2685059" y="253746"/>
                  </a:lnTo>
                  <a:lnTo>
                    <a:pt x="2679877" y="253746"/>
                  </a:lnTo>
                  <a:lnTo>
                    <a:pt x="2666225" y="252450"/>
                  </a:lnTo>
                  <a:lnTo>
                    <a:pt x="2663126" y="252450"/>
                  </a:lnTo>
                  <a:lnTo>
                    <a:pt x="2654249" y="252450"/>
                  </a:lnTo>
                  <a:lnTo>
                    <a:pt x="2647975" y="255092"/>
                  </a:lnTo>
                  <a:lnTo>
                    <a:pt x="2651823" y="267957"/>
                  </a:lnTo>
                  <a:lnTo>
                    <a:pt x="2655316" y="268122"/>
                  </a:lnTo>
                  <a:lnTo>
                    <a:pt x="2656967" y="268122"/>
                  </a:lnTo>
                  <a:lnTo>
                    <a:pt x="2667749" y="267195"/>
                  </a:lnTo>
                  <a:lnTo>
                    <a:pt x="2676652" y="264414"/>
                  </a:lnTo>
                  <a:lnTo>
                    <a:pt x="2683637" y="259753"/>
                  </a:lnTo>
                  <a:lnTo>
                    <a:pt x="2688691" y="253199"/>
                  </a:lnTo>
                  <a:close/>
                </a:path>
                <a:path extrusionOk="0" h="305434" w="8110855">
                  <a:moveTo>
                    <a:pt x="2695486" y="25742"/>
                  </a:moveTo>
                  <a:lnTo>
                    <a:pt x="2693733" y="22428"/>
                  </a:lnTo>
                  <a:lnTo>
                    <a:pt x="2688221" y="22428"/>
                  </a:lnTo>
                  <a:lnTo>
                    <a:pt x="2683675" y="22428"/>
                  </a:lnTo>
                  <a:lnTo>
                    <a:pt x="2676575" y="24688"/>
                  </a:lnTo>
                  <a:lnTo>
                    <a:pt x="2666517" y="31051"/>
                  </a:lnTo>
                  <a:lnTo>
                    <a:pt x="2672397" y="34417"/>
                  </a:lnTo>
                  <a:lnTo>
                    <a:pt x="2677515" y="35712"/>
                  </a:lnTo>
                  <a:lnTo>
                    <a:pt x="2688475" y="35712"/>
                  </a:lnTo>
                  <a:lnTo>
                    <a:pt x="2692857" y="32385"/>
                  </a:lnTo>
                  <a:lnTo>
                    <a:pt x="2695486" y="25742"/>
                  </a:lnTo>
                  <a:close/>
                </a:path>
                <a:path extrusionOk="0" h="305434" w="8110855">
                  <a:moveTo>
                    <a:pt x="2755138" y="105016"/>
                  </a:moveTo>
                  <a:lnTo>
                    <a:pt x="2732989" y="105016"/>
                  </a:lnTo>
                  <a:lnTo>
                    <a:pt x="2732303" y="113703"/>
                  </a:lnTo>
                  <a:lnTo>
                    <a:pt x="2729458" y="120091"/>
                  </a:lnTo>
                  <a:lnTo>
                    <a:pt x="2726512" y="126352"/>
                  </a:lnTo>
                  <a:lnTo>
                    <a:pt x="2725496" y="134632"/>
                  </a:lnTo>
                  <a:lnTo>
                    <a:pt x="2738005" y="132410"/>
                  </a:lnTo>
                  <a:lnTo>
                    <a:pt x="2748546" y="128219"/>
                  </a:lnTo>
                  <a:lnTo>
                    <a:pt x="2754973" y="119837"/>
                  </a:lnTo>
                  <a:lnTo>
                    <a:pt x="2755138" y="105016"/>
                  </a:lnTo>
                  <a:close/>
                </a:path>
                <a:path extrusionOk="0" h="305434" w="8110855">
                  <a:moveTo>
                    <a:pt x="2976207" y="156870"/>
                  </a:moveTo>
                  <a:lnTo>
                    <a:pt x="2970377" y="155143"/>
                  </a:lnTo>
                  <a:lnTo>
                    <a:pt x="2967494" y="150774"/>
                  </a:lnTo>
                  <a:lnTo>
                    <a:pt x="2968701" y="142125"/>
                  </a:lnTo>
                  <a:lnTo>
                    <a:pt x="2953931" y="142125"/>
                  </a:lnTo>
                  <a:lnTo>
                    <a:pt x="2954274" y="152273"/>
                  </a:lnTo>
                  <a:lnTo>
                    <a:pt x="2950553" y="158369"/>
                  </a:lnTo>
                  <a:lnTo>
                    <a:pt x="2946476" y="164363"/>
                  </a:lnTo>
                  <a:lnTo>
                    <a:pt x="2948851" y="164045"/>
                  </a:lnTo>
                  <a:lnTo>
                    <a:pt x="2951442" y="163982"/>
                  </a:lnTo>
                  <a:lnTo>
                    <a:pt x="2967431" y="164020"/>
                  </a:lnTo>
                  <a:lnTo>
                    <a:pt x="2974670" y="163410"/>
                  </a:lnTo>
                  <a:lnTo>
                    <a:pt x="2976207" y="156870"/>
                  </a:lnTo>
                  <a:close/>
                </a:path>
                <a:path extrusionOk="0" h="305434" w="8110855">
                  <a:moveTo>
                    <a:pt x="3152813" y="45808"/>
                  </a:moveTo>
                  <a:lnTo>
                    <a:pt x="3149943" y="40589"/>
                  </a:lnTo>
                  <a:lnTo>
                    <a:pt x="3146679" y="38569"/>
                  </a:lnTo>
                  <a:lnTo>
                    <a:pt x="3143656" y="38569"/>
                  </a:lnTo>
                  <a:lnTo>
                    <a:pt x="3138563" y="38569"/>
                  </a:lnTo>
                  <a:lnTo>
                    <a:pt x="3134156" y="44272"/>
                  </a:lnTo>
                  <a:lnTo>
                    <a:pt x="3132798" y="55676"/>
                  </a:lnTo>
                  <a:lnTo>
                    <a:pt x="3135833" y="61379"/>
                  </a:lnTo>
                  <a:lnTo>
                    <a:pt x="3147720" y="61379"/>
                  </a:lnTo>
                  <a:lnTo>
                    <a:pt x="3150095" y="61112"/>
                  </a:lnTo>
                  <a:lnTo>
                    <a:pt x="3152813" y="60553"/>
                  </a:lnTo>
                  <a:lnTo>
                    <a:pt x="3152813" y="45808"/>
                  </a:lnTo>
                  <a:close/>
                </a:path>
                <a:path extrusionOk="0" h="305434" w="8110855">
                  <a:moveTo>
                    <a:pt x="3182201" y="8813"/>
                  </a:moveTo>
                  <a:lnTo>
                    <a:pt x="3178467" y="6286"/>
                  </a:lnTo>
                  <a:lnTo>
                    <a:pt x="3172168" y="3390"/>
                  </a:lnTo>
                  <a:lnTo>
                    <a:pt x="3164548" y="1003"/>
                  </a:lnTo>
                  <a:lnTo>
                    <a:pt x="3156851" y="0"/>
                  </a:lnTo>
                  <a:lnTo>
                    <a:pt x="3150920" y="0"/>
                  </a:lnTo>
                  <a:lnTo>
                    <a:pt x="3146107" y="2235"/>
                  </a:lnTo>
                  <a:lnTo>
                    <a:pt x="3145358" y="8813"/>
                  </a:lnTo>
                  <a:lnTo>
                    <a:pt x="3149168" y="11303"/>
                  </a:lnTo>
                  <a:lnTo>
                    <a:pt x="3155518" y="14173"/>
                  </a:lnTo>
                  <a:lnTo>
                    <a:pt x="3163176" y="16548"/>
                  </a:lnTo>
                  <a:lnTo>
                    <a:pt x="3170885" y="17526"/>
                  </a:lnTo>
                  <a:lnTo>
                    <a:pt x="3176778" y="17526"/>
                  </a:lnTo>
                  <a:lnTo>
                    <a:pt x="3181527" y="15316"/>
                  </a:lnTo>
                  <a:lnTo>
                    <a:pt x="3182201" y="8813"/>
                  </a:lnTo>
                  <a:close/>
                </a:path>
                <a:path extrusionOk="0" h="305434" w="8110855">
                  <a:moveTo>
                    <a:pt x="3329432" y="260477"/>
                  </a:moveTo>
                  <a:lnTo>
                    <a:pt x="3319742" y="261886"/>
                  </a:lnTo>
                  <a:lnTo>
                    <a:pt x="3311461" y="264655"/>
                  </a:lnTo>
                  <a:lnTo>
                    <a:pt x="3304844" y="269087"/>
                  </a:lnTo>
                  <a:lnTo>
                    <a:pt x="3300145" y="275564"/>
                  </a:lnTo>
                  <a:lnTo>
                    <a:pt x="3303689" y="279273"/>
                  </a:lnTo>
                  <a:lnTo>
                    <a:pt x="3307003" y="280809"/>
                  </a:lnTo>
                  <a:lnTo>
                    <a:pt x="3310090" y="280809"/>
                  </a:lnTo>
                  <a:lnTo>
                    <a:pt x="3315944" y="278955"/>
                  </a:lnTo>
                  <a:lnTo>
                    <a:pt x="3321139" y="274193"/>
                  </a:lnTo>
                  <a:lnTo>
                    <a:pt x="3325634" y="267639"/>
                  </a:lnTo>
                  <a:lnTo>
                    <a:pt x="3329432" y="260477"/>
                  </a:lnTo>
                  <a:close/>
                </a:path>
                <a:path extrusionOk="0" h="305434" w="8110855">
                  <a:moveTo>
                    <a:pt x="3403193" y="149390"/>
                  </a:moveTo>
                  <a:lnTo>
                    <a:pt x="3401695" y="141325"/>
                  </a:lnTo>
                  <a:lnTo>
                    <a:pt x="3395091" y="138087"/>
                  </a:lnTo>
                  <a:lnTo>
                    <a:pt x="3388499" y="134632"/>
                  </a:lnTo>
                  <a:lnTo>
                    <a:pt x="3387229" y="139598"/>
                  </a:lnTo>
                  <a:lnTo>
                    <a:pt x="3383661" y="142341"/>
                  </a:lnTo>
                  <a:lnTo>
                    <a:pt x="3376142" y="142341"/>
                  </a:lnTo>
                  <a:lnTo>
                    <a:pt x="3373831" y="142125"/>
                  </a:lnTo>
                  <a:lnTo>
                    <a:pt x="3377552" y="153073"/>
                  </a:lnTo>
                  <a:lnTo>
                    <a:pt x="3366376" y="156870"/>
                  </a:lnTo>
                  <a:lnTo>
                    <a:pt x="3366376" y="164363"/>
                  </a:lnTo>
                  <a:lnTo>
                    <a:pt x="3380143" y="160680"/>
                  </a:lnTo>
                  <a:lnTo>
                    <a:pt x="3388499" y="171627"/>
                  </a:lnTo>
                  <a:lnTo>
                    <a:pt x="3394849" y="168719"/>
                  </a:lnTo>
                  <a:lnTo>
                    <a:pt x="3399574" y="164185"/>
                  </a:lnTo>
                  <a:lnTo>
                    <a:pt x="3402431" y="157810"/>
                  </a:lnTo>
                  <a:lnTo>
                    <a:pt x="3403193" y="149390"/>
                  </a:lnTo>
                  <a:close/>
                </a:path>
                <a:path extrusionOk="0" h="305434" w="8110855">
                  <a:moveTo>
                    <a:pt x="3722522" y="12484"/>
                  </a:moveTo>
                  <a:lnTo>
                    <a:pt x="3716236" y="8559"/>
                  </a:lnTo>
                  <a:lnTo>
                    <a:pt x="3707714" y="8559"/>
                  </a:lnTo>
                  <a:lnTo>
                    <a:pt x="3694023" y="11150"/>
                  </a:lnTo>
                  <a:lnTo>
                    <a:pt x="3681996" y="17335"/>
                  </a:lnTo>
                  <a:lnTo>
                    <a:pt x="3676675" y="24752"/>
                  </a:lnTo>
                  <a:lnTo>
                    <a:pt x="3683101" y="31051"/>
                  </a:lnTo>
                  <a:lnTo>
                    <a:pt x="3682631" y="24257"/>
                  </a:lnTo>
                  <a:lnTo>
                    <a:pt x="3687140" y="22542"/>
                  </a:lnTo>
                  <a:lnTo>
                    <a:pt x="3696474" y="22542"/>
                  </a:lnTo>
                  <a:lnTo>
                    <a:pt x="3710800" y="24320"/>
                  </a:lnTo>
                  <a:lnTo>
                    <a:pt x="3716236" y="24320"/>
                  </a:lnTo>
                  <a:lnTo>
                    <a:pt x="3718293" y="24079"/>
                  </a:lnTo>
                  <a:lnTo>
                    <a:pt x="3719957" y="23431"/>
                  </a:lnTo>
                  <a:lnTo>
                    <a:pt x="3722522" y="12484"/>
                  </a:lnTo>
                  <a:close/>
                </a:path>
                <a:path extrusionOk="0" h="305434" w="8110855">
                  <a:moveTo>
                    <a:pt x="4156202" y="112229"/>
                  </a:moveTo>
                  <a:lnTo>
                    <a:pt x="4152798" y="107061"/>
                  </a:lnTo>
                  <a:lnTo>
                    <a:pt x="4146080" y="104127"/>
                  </a:lnTo>
                  <a:lnTo>
                    <a:pt x="4137660" y="103200"/>
                  </a:lnTo>
                  <a:lnTo>
                    <a:pt x="4127538" y="103200"/>
                  </a:lnTo>
                  <a:lnTo>
                    <a:pt x="4117187" y="106768"/>
                  </a:lnTo>
                  <a:lnTo>
                    <a:pt x="4117822" y="112293"/>
                  </a:lnTo>
                  <a:lnTo>
                    <a:pt x="4125899" y="115239"/>
                  </a:lnTo>
                  <a:lnTo>
                    <a:pt x="4130700" y="115887"/>
                  </a:lnTo>
                  <a:lnTo>
                    <a:pt x="4135640" y="115887"/>
                  </a:lnTo>
                  <a:lnTo>
                    <a:pt x="4140149" y="115506"/>
                  </a:lnTo>
                  <a:lnTo>
                    <a:pt x="4144416" y="115506"/>
                  </a:lnTo>
                  <a:lnTo>
                    <a:pt x="4148010" y="116255"/>
                  </a:lnTo>
                  <a:lnTo>
                    <a:pt x="4154678" y="119888"/>
                  </a:lnTo>
                  <a:lnTo>
                    <a:pt x="4156202" y="112229"/>
                  </a:lnTo>
                  <a:close/>
                </a:path>
                <a:path extrusionOk="0" h="305434" w="8110855">
                  <a:moveTo>
                    <a:pt x="4213390" y="171627"/>
                  </a:moveTo>
                  <a:lnTo>
                    <a:pt x="4205440" y="171170"/>
                  </a:lnTo>
                  <a:lnTo>
                    <a:pt x="4201668" y="171170"/>
                  </a:lnTo>
                  <a:lnTo>
                    <a:pt x="4192244" y="171780"/>
                  </a:lnTo>
                  <a:lnTo>
                    <a:pt x="4184446" y="174053"/>
                  </a:lnTo>
                  <a:lnTo>
                    <a:pt x="4178985" y="178701"/>
                  </a:lnTo>
                  <a:lnTo>
                    <a:pt x="4176547" y="186385"/>
                  </a:lnTo>
                  <a:lnTo>
                    <a:pt x="4184866" y="186905"/>
                  </a:lnTo>
                  <a:lnTo>
                    <a:pt x="4188752" y="186905"/>
                  </a:lnTo>
                  <a:lnTo>
                    <a:pt x="4198061" y="186283"/>
                  </a:lnTo>
                  <a:lnTo>
                    <a:pt x="4205694" y="183972"/>
                  </a:lnTo>
                  <a:lnTo>
                    <a:pt x="4211028" y="179311"/>
                  </a:lnTo>
                  <a:lnTo>
                    <a:pt x="4213390" y="171627"/>
                  </a:lnTo>
                  <a:close/>
                </a:path>
                <a:path extrusionOk="0" h="305434" w="8110855">
                  <a:moveTo>
                    <a:pt x="4217263" y="52451"/>
                  </a:moveTo>
                  <a:lnTo>
                    <a:pt x="4217124" y="45059"/>
                  </a:lnTo>
                  <a:lnTo>
                    <a:pt x="4214507" y="39839"/>
                  </a:lnTo>
                  <a:lnTo>
                    <a:pt x="4209148" y="37846"/>
                  </a:lnTo>
                  <a:lnTo>
                    <a:pt x="4208259" y="37846"/>
                  </a:lnTo>
                  <a:lnTo>
                    <a:pt x="4207281" y="37960"/>
                  </a:lnTo>
                  <a:lnTo>
                    <a:pt x="4206240" y="38188"/>
                  </a:lnTo>
                  <a:lnTo>
                    <a:pt x="4203750" y="52578"/>
                  </a:lnTo>
                  <a:lnTo>
                    <a:pt x="4186326" y="68402"/>
                  </a:lnTo>
                  <a:lnTo>
                    <a:pt x="4184027" y="82778"/>
                  </a:lnTo>
                  <a:lnTo>
                    <a:pt x="4186224" y="83604"/>
                  </a:lnTo>
                  <a:lnTo>
                    <a:pt x="4188371" y="83985"/>
                  </a:lnTo>
                  <a:lnTo>
                    <a:pt x="4190441" y="83985"/>
                  </a:lnTo>
                  <a:lnTo>
                    <a:pt x="4198569" y="82003"/>
                  </a:lnTo>
                  <a:lnTo>
                    <a:pt x="4205579" y="76771"/>
                  </a:lnTo>
                  <a:lnTo>
                    <a:pt x="4211218" y="69380"/>
                  </a:lnTo>
                  <a:lnTo>
                    <a:pt x="4215193" y="60909"/>
                  </a:lnTo>
                  <a:lnTo>
                    <a:pt x="4217263" y="52451"/>
                  </a:lnTo>
                  <a:close/>
                </a:path>
                <a:path extrusionOk="0" h="305434" w="8110855">
                  <a:moveTo>
                    <a:pt x="4220845" y="253212"/>
                  </a:moveTo>
                  <a:lnTo>
                    <a:pt x="4214863" y="252120"/>
                  </a:lnTo>
                  <a:lnTo>
                    <a:pt x="4210139" y="251663"/>
                  </a:lnTo>
                  <a:lnTo>
                    <a:pt x="4206481" y="251663"/>
                  </a:lnTo>
                  <a:lnTo>
                    <a:pt x="4197896" y="251663"/>
                  </a:lnTo>
                  <a:lnTo>
                    <a:pt x="4195203" y="254152"/>
                  </a:lnTo>
                  <a:lnTo>
                    <a:pt x="4196702" y="259143"/>
                  </a:lnTo>
                  <a:lnTo>
                    <a:pt x="4200880" y="261632"/>
                  </a:lnTo>
                  <a:lnTo>
                    <a:pt x="4210786" y="261632"/>
                  </a:lnTo>
                  <a:lnTo>
                    <a:pt x="4216387" y="259486"/>
                  </a:lnTo>
                  <a:lnTo>
                    <a:pt x="4220845" y="253212"/>
                  </a:lnTo>
                  <a:close/>
                </a:path>
                <a:path extrusionOk="0" h="305434" w="8110855">
                  <a:moveTo>
                    <a:pt x="4399635" y="179070"/>
                  </a:moveTo>
                  <a:lnTo>
                    <a:pt x="4396968" y="174002"/>
                  </a:lnTo>
                  <a:lnTo>
                    <a:pt x="4391126" y="171056"/>
                  </a:lnTo>
                  <a:lnTo>
                    <a:pt x="4383722" y="170103"/>
                  </a:lnTo>
                  <a:lnTo>
                    <a:pt x="4375416" y="170103"/>
                  </a:lnTo>
                  <a:lnTo>
                    <a:pt x="4367187" y="173393"/>
                  </a:lnTo>
                  <a:lnTo>
                    <a:pt x="4368216" y="179235"/>
                  </a:lnTo>
                  <a:lnTo>
                    <a:pt x="4371111" y="179120"/>
                  </a:lnTo>
                  <a:lnTo>
                    <a:pt x="4372508" y="179120"/>
                  </a:lnTo>
                  <a:lnTo>
                    <a:pt x="4380154" y="179565"/>
                  </a:lnTo>
                  <a:lnTo>
                    <a:pt x="4386948" y="180911"/>
                  </a:lnTo>
                  <a:lnTo>
                    <a:pt x="4392790" y="183184"/>
                  </a:lnTo>
                  <a:lnTo>
                    <a:pt x="4397553" y="186385"/>
                  </a:lnTo>
                  <a:lnTo>
                    <a:pt x="4399635" y="179070"/>
                  </a:lnTo>
                  <a:close/>
                </a:path>
                <a:path extrusionOk="0" h="305434" w="8110855">
                  <a:moveTo>
                    <a:pt x="4456544" y="260477"/>
                  </a:moveTo>
                  <a:lnTo>
                    <a:pt x="4453966" y="260210"/>
                  </a:lnTo>
                  <a:lnTo>
                    <a:pt x="4451502" y="260070"/>
                  </a:lnTo>
                  <a:lnTo>
                    <a:pt x="4449191" y="260070"/>
                  </a:lnTo>
                  <a:lnTo>
                    <a:pt x="4439158" y="261251"/>
                  </a:lnTo>
                  <a:lnTo>
                    <a:pt x="4431843" y="265125"/>
                  </a:lnTo>
                  <a:lnTo>
                    <a:pt x="4427690" y="272148"/>
                  </a:lnTo>
                  <a:lnTo>
                    <a:pt x="4427182" y="282816"/>
                  </a:lnTo>
                  <a:lnTo>
                    <a:pt x="4429836" y="283083"/>
                  </a:lnTo>
                  <a:lnTo>
                    <a:pt x="4432351" y="283235"/>
                  </a:lnTo>
                  <a:lnTo>
                    <a:pt x="4434713" y="283235"/>
                  </a:lnTo>
                  <a:lnTo>
                    <a:pt x="4444682" y="282067"/>
                  </a:lnTo>
                  <a:lnTo>
                    <a:pt x="4451947" y="278231"/>
                  </a:lnTo>
                  <a:lnTo>
                    <a:pt x="4456061" y="271208"/>
                  </a:lnTo>
                  <a:lnTo>
                    <a:pt x="4456544" y="260477"/>
                  </a:lnTo>
                  <a:close/>
                </a:path>
                <a:path extrusionOk="0" h="305434" w="8110855">
                  <a:moveTo>
                    <a:pt x="4456544" y="142125"/>
                  </a:moveTo>
                  <a:lnTo>
                    <a:pt x="4427194" y="142125"/>
                  </a:lnTo>
                  <a:lnTo>
                    <a:pt x="4427194" y="156870"/>
                  </a:lnTo>
                  <a:lnTo>
                    <a:pt x="4456544" y="156870"/>
                  </a:lnTo>
                  <a:lnTo>
                    <a:pt x="4456544" y="142125"/>
                  </a:lnTo>
                  <a:close/>
                </a:path>
                <a:path extrusionOk="0" h="305434" w="8110855">
                  <a:moveTo>
                    <a:pt x="4500854" y="156883"/>
                  </a:moveTo>
                  <a:lnTo>
                    <a:pt x="4497984" y="155689"/>
                  </a:lnTo>
                  <a:lnTo>
                    <a:pt x="4494568" y="155168"/>
                  </a:lnTo>
                  <a:lnTo>
                    <a:pt x="4491075" y="155168"/>
                  </a:lnTo>
                  <a:lnTo>
                    <a:pt x="4480103" y="156781"/>
                  </a:lnTo>
                  <a:lnTo>
                    <a:pt x="4472063" y="160845"/>
                  </a:lnTo>
                  <a:lnTo>
                    <a:pt x="4470438" y="166179"/>
                  </a:lnTo>
                  <a:lnTo>
                    <a:pt x="4478706" y="171640"/>
                  </a:lnTo>
                  <a:lnTo>
                    <a:pt x="4481919" y="165735"/>
                  </a:lnTo>
                  <a:lnTo>
                    <a:pt x="4489132" y="163741"/>
                  </a:lnTo>
                  <a:lnTo>
                    <a:pt x="4496663" y="162013"/>
                  </a:lnTo>
                  <a:lnTo>
                    <a:pt x="4500854" y="156883"/>
                  </a:lnTo>
                  <a:close/>
                </a:path>
                <a:path extrusionOk="0" h="305434" w="8110855">
                  <a:moveTo>
                    <a:pt x="4505020" y="132803"/>
                  </a:moveTo>
                  <a:lnTo>
                    <a:pt x="4500854" y="119888"/>
                  </a:lnTo>
                  <a:lnTo>
                    <a:pt x="4497997" y="119545"/>
                  </a:lnTo>
                  <a:lnTo>
                    <a:pt x="4495317" y="119354"/>
                  </a:lnTo>
                  <a:lnTo>
                    <a:pt x="4492815" y="119354"/>
                  </a:lnTo>
                  <a:lnTo>
                    <a:pt x="4484433" y="120218"/>
                  </a:lnTo>
                  <a:lnTo>
                    <a:pt x="4477931" y="122936"/>
                  </a:lnTo>
                  <a:lnTo>
                    <a:pt x="4473460" y="127685"/>
                  </a:lnTo>
                  <a:lnTo>
                    <a:pt x="4471213" y="134632"/>
                  </a:lnTo>
                  <a:lnTo>
                    <a:pt x="4472495" y="134467"/>
                  </a:lnTo>
                  <a:lnTo>
                    <a:pt x="4477728" y="134404"/>
                  </a:lnTo>
                  <a:lnTo>
                    <a:pt x="4487938" y="135115"/>
                  </a:lnTo>
                  <a:lnTo>
                    <a:pt x="4498822" y="135115"/>
                  </a:lnTo>
                  <a:lnTo>
                    <a:pt x="4505020" y="132803"/>
                  </a:lnTo>
                  <a:close/>
                </a:path>
                <a:path extrusionOk="0" h="305434" w="8110855">
                  <a:moveTo>
                    <a:pt x="4508017" y="31051"/>
                  </a:moveTo>
                  <a:lnTo>
                    <a:pt x="4507255" y="22618"/>
                  </a:lnTo>
                  <a:lnTo>
                    <a:pt x="4504271" y="16294"/>
                  </a:lnTo>
                  <a:lnTo>
                    <a:pt x="4499495" y="11798"/>
                  </a:lnTo>
                  <a:lnTo>
                    <a:pt x="4493361" y="8813"/>
                  </a:lnTo>
                  <a:lnTo>
                    <a:pt x="4494276" y="17183"/>
                  </a:lnTo>
                  <a:lnTo>
                    <a:pt x="4497248" y="23469"/>
                  </a:lnTo>
                  <a:lnTo>
                    <a:pt x="4501934" y="27990"/>
                  </a:lnTo>
                  <a:lnTo>
                    <a:pt x="4508017" y="31051"/>
                  </a:lnTo>
                  <a:close/>
                </a:path>
                <a:path extrusionOk="0" h="305434" w="8110855">
                  <a:moveTo>
                    <a:pt x="4523664" y="185458"/>
                  </a:moveTo>
                  <a:lnTo>
                    <a:pt x="4515523" y="179235"/>
                  </a:lnTo>
                  <a:lnTo>
                    <a:pt x="4511687" y="186944"/>
                  </a:lnTo>
                  <a:lnTo>
                    <a:pt x="4503801" y="194894"/>
                  </a:lnTo>
                  <a:lnTo>
                    <a:pt x="4499902" y="202387"/>
                  </a:lnTo>
                  <a:lnTo>
                    <a:pt x="4508030" y="208724"/>
                  </a:lnTo>
                  <a:lnTo>
                    <a:pt x="4511878" y="200939"/>
                  </a:lnTo>
                  <a:lnTo>
                    <a:pt x="4519765" y="192938"/>
                  </a:lnTo>
                  <a:lnTo>
                    <a:pt x="4523664" y="185458"/>
                  </a:lnTo>
                  <a:close/>
                </a:path>
                <a:path extrusionOk="0" h="305434" w="8110855">
                  <a:moveTo>
                    <a:pt x="4774717" y="51092"/>
                  </a:moveTo>
                  <a:lnTo>
                    <a:pt x="4771529" y="51092"/>
                  </a:lnTo>
                  <a:lnTo>
                    <a:pt x="4769497" y="51092"/>
                  </a:lnTo>
                  <a:lnTo>
                    <a:pt x="4765484" y="53695"/>
                  </a:lnTo>
                  <a:lnTo>
                    <a:pt x="4758677" y="60540"/>
                  </a:lnTo>
                  <a:lnTo>
                    <a:pt x="4754905" y="64008"/>
                  </a:lnTo>
                  <a:lnTo>
                    <a:pt x="4750333" y="59169"/>
                  </a:lnTo>
                  <a:lnTo>
                    <a:pt x="4751197" y="68033"/>
                  </a:lnTo>
                  <a:lnTo>
                    <a:pt x="4751997" y="74371"/>
                  </a:lnTo>
                  <a:lnTo>
                    <a:pt x="4754016" y="76796"/>
                  </a:lnTo>
                  <a:lnTo>
                    <a:pt x="4760582" y="76796"/>
                  </a:lnTo>
                  <a:lnTo>
                    <a:pt x="4765929" y="70370"/>
                  </a:lnTo>
                  <a:lnTo>
                    <a:pt x="4773003" y="57518"/>
                  </a:lnTo>
                  <a:lnTo>
                    <a:pt x="4774717" y="51092"/>
                  </a:lnTo>
                  <a:close/>
                </a:path>
                <a:path extrusionOk="0" h="305434" w="8110855">
                  <a:moveTo>
                    <a:pt x="4796498" y="177444"/>
                  </a:moveTo>
                  <a:lnTo>
                    <a:pt x="4795469" y="171627"/>
                  </a:lnTo>
                  <a:lnTo>
                    <a:pt x="4794364" y="171767"/>
                  </a:lnTo>
                  <a:lnTo>
                    <a:pt x="4792345" y="171831"/>
                  </a:lnTo>
                  <a:lnTo>
                    <a:pt x="4786998" y="171831"/>
                  </a:lnTo>
                  <a:lnTo>
                    <a:pt x="4773155" y="164274"/>
                  </a:lnTo>
                  <a:lnTo>
                    <a:pt x="4767885" y="164274"/>
                  </a:lnTo>
                  <a:lnTo>
                    <a:pt x="4766564" y="164299"/>
                  </a:lnTo>
                  <a:lnTo>
                    <a:pt x="4765865" y="164363"/>
                  </a:lnTo>
                  <a:lnTo>
                    <a:pt x="4763986" y="171704"/>
                  </a:lnTo>
                  <a:lnTo>
                    <a:pt x="4766805" y="176796"/>
                  </a:lnTo>
                  <a:lnTo>
                    <a:pt x="4772723" y="179755"/>
                  </a:lnTo>
                  <a:lnTo>
                    <a:pt x="4780153" y="180708"/>
                  </a:lnTo>
                  <a:lnTo>
                    <a:pt x="4788408" y="180708"/>
                  </a:lnTo>
                  <a:lnTo>
                    <a:pt x="4796498" y="177444"/>
                  </a:lnTo>
                  <a:close/>
                </a:path>
                <a:path extrusionOk="0" h="305434" w="8110855">
                  <a:moveTo>
                    <a:pt x="5082641" y="201358"/>
                  </a:moveTo>
                  <a:lnTo>
                    <a:pt x="5073053" y="202653"/>
                  </a:lnTo>
                  <a:lnTo>
                    <a:pt x="5064734" y="205333"/>
                  </a:lnTo>
                  <a:lnTo>
                    <a:pt x="5058041" y="209753"/>
                  </a:lnTo>
                  <a:lnTo>
                    <a:pt x="5053292" y="216217"/>
                  </a:lnTo>
                  <a:lnTo>
                    <a:pt x="5056035" y="216535"/>
                  </a:lnTo>
                  <a:lnTo>
                    <a:pt x="5058626" y="216700"/>
                  </a:lnTo>
                  <a:lnTo>
                    <a:pt x="5061051" y="216700"/>
                  </a:lnTo>
                  <a:lnTo>
                    <a:pt x="5069421" y="215849"/>
                  </a:lnTo>
                  <a:lnTo>
                    <a:pt x="5075923" y="213144"/>
                  </a:lnTo>
                  <a:lnTo>
                    <a:pt x="5080406" y="208381"/>
                  </a:lnTo>
                  <a:lnTo>
                    <a:pt x="5082641" y="201358"/>
                  </a:lnTo>
                  <a:close/>
                </a:path>
                <a:path extrusionOk="0" h="305434" w="8110855">
                  <a:moveTo>
                    <a:pt x="5126888" y="164363"/>
                  </a:moveTo>
                  <a:lnTo>
                    <a:pt x="5122024" y="159981"/>
                  </a:lnTo>
                  <a:lnTo>
                    <a:pt x="5118201" y="158343"/>
                  </a:lnTo>
                  <a:lnTo>
                    <a:pt x="5115369" y="158343"/>
                  </a:lnTo>
                  <a:lnTo>
                    <a:pt x="5111166" y="158343"/>
                  </a:lnTo>
                  <a:lnTo>
                    <a:pt x="5109146" y="161950"/>
                  </a:lnTo>
                  <a:lnTo>
                    <a:pt x="5109083" y="169138"/>
                  </a:lnTo>
                  <a:lnTo>
                    <a:pt x="5111039" y="172745"/>
                  </a:lnTo>
                  <a:lnTo>
                    <a:pt x="5117744" y="172745"/>
                  </a:lnTo>
                  <a:lnTo>
                    <a:pt x="5121808" y="170522"/>
                  </a:lnTo>
                  <a:lnTo>
                    <a:pt x="5126888" y="164363"/>
                  </a:lnTo>
                  <a:close/>
                </a:path>
                <a:path extrusionOk="0" h="305434" w="8110855">
                  <a:moveTo>
                    <a:pt x="5393258" y="233273"/>
                  </a:moveTo>
                  <a:lnTo>
                    <a:pt x="5391493" y="229806"/>
                  </a:lnTo>
                  <a:lnTo>
                    <a:pt x="5386921" y="229806"/>
                  </a:lnTo>
                  <a:lnTo>
                    <a:pt x="5383225" y="229806"/>
                  </a:lnTo>
                  <a:lnTo>
                    <a:pt x="5377675" y="232079"/>
                  </a:lnTo>
                  <a:lnTo>
                    <a:pt x="5370131" y="238455"/>
                  </a:lnTo>
                  <a:lnTo>
                    <a:pt x="5375326" y="242227"/>
                  </a:lnTo>
                  <a:lnTo>
                    <a:pt x="5379694" y="243662"/>
                  </a:lnTo>
                  <a:lnTo>
                    <a:pt x="5388572" y="243662"/>
                  </a:lnTo>
                  <a:lnTo>
                    <a:pt x="5391797" y="240195"/>
                  </a:lnTo>
                  <a:lnTo>
                    <a:pt x="5393258" y="233273"/>
                  </a:lnTo>
                  <a:close/>
                </a:path>
                <a:path extrusionOk="0" h="305434" w="8110855">
                  <a:moveTo>
                    <a:pt x="5421630" y="38201"/>
                  </a:moveTo>
                  <a:lnTo>
                    <a:pt x="5407977" y="39433"/>
                  </a:lnTo>
                  <a:lnTo>
                    <a:pt x="5395785" y="42075"/>
                  </a:lnTo>
                  <a:lnTo>
                    <a:pt x="5385422" y="46545"/>
                  </a:lnTo>
                  <a:lnTo>
                    <a:pt x="5377281" y="53289"/>
                  </a:lnTo>
                  <a:lnTo>
                    <a:pt x="5394909" y="53492"/>
                  </a:lnTo>
                  <a:lnTo>
                    <a:pt x="5404891" y="52997"/>
                  </a:lnTo>
                  <a:lnTo>
                    <a:pt x="5413273" y="50914"/>
                  </a:lnTo>
                  <a:lnTo>
                    <a:pt x="5419166" y="46291"/>
                  </a:lnTo>
                  <a:lnTo>
                    <a:pt x="5421630" y="38201"/>
                  </a:lnTo>
                  <a:close/>
                </a:path>
                <a:path extrusionOk="0" h="305434" w="8110855">
                  <a:moveTo>
                    <a:pt x="5944413" y="75298"/>
                  </a:moveTo>
                  <a:lnTo>
                    <a:pt x="5941466" y="73952"/>
                  </a:lnTo>
                  <a:lnTo>
                    <a:pt x="5930519" y="66725"/>
                  </a:lnTo>
                  <a:lnTo>
                    <a:pt x="5922861" y="66725"/>
                  </a:lnTo>
                  <a:lnTo>
                    <a:pt x="5918682" y="66725"/>
                  </a:lnTo>
                  <a:lnTo>
                    <a:pt x="5915495" y="68872"/>
                  </a:lnTo>
                  <a:lnTo>
                    <a:pt x="5915114" y="75298"/>
                  </a:lnTo>
                  <a:lnTo>
                    <a:pt x="5916650" y="74510"/>
                  </a:lnTo>
                  <a:lnTo>
                    <a:pt x="5918162" y="74180"/>
                  </a:lnTo>
                  <a:lnTo>
                    <a:pt x="5923572" y="74180"/>
                  </a:lnTo>
                  <a:lnTo>
                    <a:pt x="5927229" y="76581"/>
                  </a:lnTo>
                  <a:lnTo>
                    <a:pt x="5933770" y="81394"/>
                  </a:lnTo>
                  <a:lnTo>
                    <a:pt x="5936653" y="83794"/>
                  </a:lnTo>
                  <a:lnTo>
                    <a:pt x="5941301" y="83794"/>
                  </a:lnTo>
                  <a:lnTo>
                    <a:pt x="5943117" y="81648"/>
                  </a:lnTo>
                  <a:lnTo>
                    <a:pt x="5944413" y="75298"/>
                  </a:lnTo>
                  <a:close/>
                </a:path>
                <a:path extrusionOk="0" h="305434" w="8110855">
                  <a:moveTo>
                    <a:pt x="5966638" y="208724"/>
                  </a:moveTo>
                  <a:lnTo>
                    <a:pt x="5958535" y="208254"/>
                  </a:lnTo>
                  <a:lnTo>
                    <a:pt x="5954700" y="208254"/>
                  </a:lnTo>
                  <a:lnTo>
                    <a:pt x="5945327" y="208864"/>
                  </a:lnTo>
                  <a:lnTo>
                    <a:pt x="5937593" y="211137"/>
                  </a:lnTo>
                  <a:lnTo>
                    <a:pt x="5932170" y="215785"/>
                  </a:lnTo>
                  <a:lnTo>
                    <a:pt x="5929757" y="223481"/>
                  </a:lnTo>
                  <a:lnTo>
                    <a:pt x="5937593" y="223901"/>
                  </a:lnTo>
                  <a:lnTo>
                    <a:pt x="5941326" y="223901"/>
                  </a:lnTo>
                  <a:lnTo>
                    <a:pt x="5950864" y="223304"/>
                  </a:lnTo>
                  <a:lnTo>
                    <a:pt x="5958764" y="221056"/>
                  </a:lnTo>
                  <a:lnTo>
                    <a:pt x="5964263" y="216433"/>
                  </a:lnTo>
                  <a:lnTo>
                    <a:pt x="5966638" y="208724"/>
                  </a:lnTo>
                  <a:close/>
                </a:path>
                <a:path extrusionOk="0" h="305434" w="8110855">
                  <a:moveTo>
                    <a:pt x="6062345" y="260464"/>
                  </a:moveTo>
                  <a:lnTo>
                    <a:pt x="6057633" y="256527"/>
                  </a:lnTo>
                  <a:lnTo>
                    <a:pt x="6055017" y="255219"/>
                  </a:lnTo>
                  <a:lnTo>
                    <a:pt x="6052947" y="255219"/>
                  </a:lnTo>
                  <a:lnTo>
                    <a:pt x="6050877" y="255219"/>
                  </a:lnTo>
                  <a:lnTo>
                    <a:pt x="6049353" y="256540"/>
                  </a:lnTo>
                  <a:lnTo>
                    <a:pt x="6044349" y="259181"/>
                  </a:lnTo>
                  <a:lnTo>
                    <a:pt x="6040856" y="260515"/>
                  </a:lnTo>
                  <a:lnTo>
                    <a:pt x="6033059" y="260464"/>
                  </a:lnTo>
                  <a:lnTo>
                    <a:pt x="6033325" y="271297"/>
                  </a:lnTo>
                  <a:lnTo>
                    <a:pt x="6039459" y="276174"/>
                  </a:lnTo>
                  <a:lnTo>
                    <a:pt x="6047854" y="278790"/>
                  </a:lnTo>
                  <a:lnTo>
                    <a:pt x="6054890" y="282816"/>
                  </a:lnTo>
                  <a:lnTo>
                    <a:pt x="6054890" y="272681"/>
                  </a:lnTo>
                  <a:lnTo>
                    <a:pt x="6058370" y="266573"/>
                  </a:lnTo>
                  <a:lnTo>
                    <a:pt x="6062345" y="260464"/>
                  </a:lnTo>
                  <a:close/>
                </a:path>
                <a:path extrusionOk="0" h="305434" w="8110855">
                  <a:moveTo>
                    <a:pt x="6091771" y="275564"/>
                  </a:moveTo>
                  <a:lnTo>
                    <a:pt x="6087300" y="262712"/>
                  </a:lnTo>
                  <a:lnTo>
                    <a:pt x="6089866" y="251510"/>
                  </a:lnTo>
                  <a:lnTo>
                    <a:pt x="6091580" y="241211"/>
                  </a:lnTo>
                  <a:lnTo>
                    <a:pt x="6084570" y="231089"/>
                  </a:lnTo>
                  <a:lnTo>
                    <a:pt x="6080417" y="237934"/>
                  </a:lnTo>
                  <a:lnTo>
                    <a:pt x="6072302" y="240906"/>
                  </a:lnTo>
                  <a:lnTo>
                    <a:pt x="6064758" y="244487"/>
                  </a:lnTo>
                  <a:lnTo>
                    <a:pt x="6062357" y="253199"/>
                  </a:lnTo>
                  <a:lnTo>
                    <a:pt x="6065520" y="251980"/>
                  </a:lnTo>
                  <a:lnTo>
                    <a:pt x="6067996" y="251434"/>
                  </a:lnTo>
                  <a:lnTo>
                    <a:pt x="6076645" y="251434"/>
                  </a:lnTo>
                  <a:lnTo>
                    <a:pt x="6077699" y="277228"/>
                  </a:lnTo>
                  <a:lnTo>
                    <a:pt x="6086322" y="277228"/>
                  </a:lnTo>
                  <a:lnTo>
                    <a:pt x="6088723" y="276720"/>
                  </a:lnTo>
                  <a:lnTo>
                    <a:pt x="6091771" y="275564"/>
                  </a:lnTo>
                  <a:close/>
                </a:path>
                <a:path extrusionOk="0" h="305434" w="8110855">
                  <a:moveTo>
                    <a:pt x="6095250" y="216916"/>
                  </a:moveTo>
                  <a:lnTo>
                    <a:pt x="6091758" y="208724"/>
                  </a:lnTo>
                  <a:lnTo>
                    <a:pt x="6090488" y="205397"/>
                  </a:lnTo>
                  <a:lnTo>
                    <a:pt x="6084760" y="203022"/>
                  </a:lnTo>
                  <a:lnTo>
                    <a:pt x="6079439" y="203022"/>
                  </a:lnTo>
                  <a:lnTo>
                    <a:pt x="6075032" y="203022"/>
                  </a:lnTo>
                  <a:lnTo>
                    <a:pt x="6070905" y="204660"/>
                  </a:lnTo>
                  <a:lnTo>
                    <a:pt x="6069850" y="208724"/>
                  </a:lnTo>
                  <a:lnTo>
                    <a:pt x="6067298" y="217131"/>
                  </a:lnTo>
                  <a:lnTo>
                    <a:pt x="6074270" y="221183"/>
                  </a:lnTo>
                  <a:lnTo>
                    <a:pt x="6088253" y="221183"/>
                  </a:lnTo>
                  <a:lnTo>
                    <a:pt x="6095250" y="216916"/>
                  </a:lnTo>
                  <a:close/>
                </a:path>
                <a:path extrusionOk="0" h="305434" w="8110855">
                  <a:moveTo>
                    <a:pt x="6174029" y="229819"/>
                  </a:moveTo>
                  <a:lnTo>
                    <a:pt x="6172886" y="223469"/>
                  </a:lnTo>
                  <a:lnTo>
                    <a:pt x="6163068" y="223469"/>
                  </a:lnTo>
                  <a:lnTo>
                    <a:pt x="6166002" y="210693"/>
                  </a:lnTo>
                  <a:lnTo>
                    <a:pt x="6158217" y="208724"/>
                  </a:lnTo>
                  <a:lnTo>
                    <a:pt x="6158509" y="218871"/>
                  </a:lnTo>
                  <a:lnTo>
                    <a:pt x="6154737" y="224866"/>
                  </a:lnTo>
                  <a:lnTo>
                    <a:pt x="6150724" y="231089"/>
                  </a:lnTo>
                  <a:lnTo>
                    <a:pt x="6165418" y="231089"/>
                  </a:lnTo>
                  <a:lnTo>
                    <a:pt x="6169977" y="230619"/>
                  </a:lnTo>
                  <a:lnTo>
                    <a:pt x="6174029" y="229819"/>
                  </a:lnTo>
                  <a:close/>
                </a:path>
                <a:path extrusionOk="0" h="305434" w="8110855">
                  <a:moveTo>
                    <a:pt x="6283325" y="216217"/>
                  </a:moveTo>
                  <a:lnTo>
                    <a:pt x="6281458" y="215785"/>
                  </a:lnTo>
                  <a:lnTo>
                    <a:pt x="6279400" y="215582"/>
                  </a:lnTo>
                  <a:lnTo>
                    <a:pt x="6277241" y="215582"/>
                  </a:lnTo>
                  <a:lnTo>
                    <a:pt x="6263475" y="217855"/>
                  </a:lnTo>
                  <a:lnTo>
                    <a:pt x="6251867" y="223558"/>
                  </a:lnTo>
                  <a:lnTo>
                    <a:pt x="6247155" y="230987"/>
                  </a:lnTo>
                  <a:lnTo>
                    <a:pt x="6254039" y="238467"/>
                  </a:lnTo>
                  <a:lnTo>
                    <a:pt x="6259055" y="230682"/>
                  </a:lnTo>
                  <a:lnTo>
                    <a:pt x="6278169" y="224002"/>
                  </a:lnTo>
                  <a:lnTo>
                    <a:pt x="6283325" y="216217"/>
                  </a:lnTo>
                  <a:close/>
                </a:path>
                <a:path extrusionOk="0" h="305434" w="8110855">
                  <a:moveTo>
                    <a:pt x="6630124" y="148691"/>
                  </a:moveTo>
                  <a:lnTo>
                    <a:pt x="6629540" y="142125"/>
                  </a:lnTo>
                  <a:lnTo>
                    <a:pt x="6627939" y="142735"/>
                  </a:lnTo>
                  <a:lnTo>
                    <a:pt x="6625945" y="142963"/>
                  </a:lnTo>
                  <a:lnTo>
                    <a:pt x="6620548" y="142963"/>
                  </a:lnTo>
                  <a:lnTo>
                    <a:pt x="6605892" y="141071"/>
                  </a:lnTo>
                  <a:lnTo>
                    <a:pt x="6602692" y="141071"/>
                  </a:lnTo>
                  <a:lnTo>
                    <a:pt x="6596621" y="141071"/>
                  </a:lnTo>
                  <a:lnTo>
                    <a:pt x="6592240" y="142773"/>
                  </a:lnTo>
                  <a:lnTo>
                    <a:pt x="6592722" y="149390"/>
                  </a:lnTo>
                  <a:lnTo>
                    <a:pt x="6594373" y="148755"/>
                  </a:lnTo>
                  <a:lnTo>
                    <a:pt x="6596431" y="148513"/>
                  </a:lnTo>
                  <a:lnTo>
                    <a:pt x="6601917" y="148513"/>
                  </a:lnTo>
                  <a:lnTo>
                    <a:pt x="6616560" y="150368"/>
                  </a:lnTo>
                  <a:lnTo>
                    <a:pt x="6625793" y="150368"/>
                  </a:lnTo>
                  <a:lnTo>
                    <a:pt x="6630124" y="148691"/>
                  </a:lnTo>
                  <a:close/>
                </a:path>
                <a:path extrusionOk="0" h="305434" w="8110855">
                  <a:moveTo>
                    <a:pt x="6650952" y="238861"/>
                  </a:moveTo>
                  <a:lnTo>
                    <a:pt x="6650456" y="229501"/>
                  </a:lnTo>
                  <a:lnTo>
                    <a:pt x="6648653" y="224828"/>
                  </a:lnTo>
                  <a:lnTo>
                    <a:pt x="6645211" y="224828"/>
                  </a:lnTo>
                  <a:lnTo>
                    <a:pt x="6643116" y="224828"/>
                  </a:lnTo>
                  <a:lnTo>
                    <a:pt x="6640411" y="226568"/>
                  </a:lnTo>
                  <a:lnTo>
                    <a:pt x="6637058" y="231089"/>
                  </a:lnTo>
                  <a:lnTo>
                    <a:pt x="6641312" y="240296"/>
                  </a:lnTo>
                  <a:lnTo>
                    <a:pt x="6644602" y="243547"/>
                  </a:lnTo>
                  <a:lnTo>
                    <a:pt x="6649644" y="243547"/>
                  </a:lnTo>
                  <a:lnTo>
                    <a:pt x="6650952" y="238861"/>
                  </a:lnTo>
                  <a:close/>
                </a:path>
                <a:path extrusionOk="0" h="305434" w="8110855">
                  <a:moveTo>
                    <a:pt x="6713360" y="268439"/>
                  </a:moveTo>
                  <a:lnTo>
                    <a:pt x="6710400" y="260388"/>
                  </a:lnTo>
                  <a:lnTo>
                    <a:pt x="6698285" y="260388"/>
                  </a:lnTo>
                  <a:lnTo>
                    <a:pt x="6696811" y="260413"/>
                  </a:lnTo>
                  <a:lnTo>
                    <a:pt x="6696037" y="260477"/>
                  </a:lnTo>
                  <a:lnTo>
                    <a:pt x="6696176" y="271856"/>
                  </a:lnTo>
                  <a:lnTo>
                    <a:pt x="6680873" y="278866"/>
                  </a:lnTo>
                  <a:lnTo>
                    <a:pt x="6681051" y="290322"/>
                  </a:lnTo>
                  <a:lnTo>
                    <a:pt x="6684200" y="291896"/>
                  </a:lnTo>
                  <a:lnTo>
                    <a:pt x="6687274" y="292582"/>
                  </a:lnTo>
                  <a:lnTo>
                    <a:pt x="6690195" y="292582"/>
                  </a:lnTo>
                  <a:lnTo>
                    <a:pt x="6697256" y="291198"/>
                  </a:lnTo>
                  <a:lnTo>
                    <a:pt x="6703276" y="287553"/>
                  </a:lnTo>
                  <a:lnTo>
                    <a:pt x="6707911" y="282397"/>
                  </a:lnTo>
                  <a:lnTo>
                    <a:pt x="6710807" y="276479"/>
                  </a:lnTo>
                  <a:lnTo>
                    <a:pt x="6713360" y="268439"/>
                  </a:lnTo>
                  <a:close/>
                </a:path>
                <a:path extrusionOk="0" h="305434" w="8110855">
                  <a:moveTo>
                    <a:pt x="6828333" y="164363"/>
                  </a:moveTo>
                  <a:lnTo>
                    <a:pt x="6822326" y="163271"/>
                  </a:lnTo>
                  <a:lnTo>
                    <a:pt x="6817588" y="162814"/>
                  </a:lnTo>
                  <a:lnTo>
                    <a:pt x="6813931" y="162814"/>
                  </a:lnTo>
                  <a:lnTo>
                    <a:pt x="6805358" y="162814"/>
                  </a:lnTo>
                  <a:lnTo>
                    <a:pt x="6802691" y="165303"/>
                  </a:lnTo>
                  <a:lnTo>
                    <a:pt x="6804203" y="170256"/>
                  </a:lnTo>
                  <a:lnTo>
                    <a:pt x="6808394" y="172745"/>
                  </a:lnTo>
                  <a:lnTo>
                    <a:pt x="6818300" y="172745"/>
                  </a:lnTo>
                  <a:lnTo>
                    <a:pt x="6823900" y="170611"/>
                  </a:lnTo>
                  <a:lnTo>
                    <a:pt x="6828333" y="164363"/>
                  </a:lnTo>
                  <a:close/>
                </a:path>
                <a:path extrusionOk="0" h="305434" w="8110855">
                  <a:moveTo>
                    <a:pt x="6858013" y="179235"/>
                  </a:moveTo>
                  <a:lnTo>
                    <a:pt x="6856006" y="179108"/>
                  </a:lnTo>
                  <a:lnTo>
                    <a:pt x="6855066" y="179108"/>
                  </a:lnTo>
                  <a:lnTo>
                    <a:pt x="6844868" y="181127"/>
                  </a:lnTo>
                  <a:lnTo>
                    <a:pt x="6837845" y="186347"/>
                  </a:lnTo>
                  <a:lnTo>
                    <a:pt x="6832765" y="193509"/>
                  </a:lnTo>
                  <a:lnTo>
                    <a:pt x="6828333" y="201358"/>
                  </a:lnTo>
                  <a:lnTo>
                    <a:pt x="6839356" y="199313"/>
                  </a:lnTo>
                  <a:lnTo>
                    <a:pt x="6849338" y="196392"/>
                  </a:lnTo>
                  <a:lnTo>
                    <a:pt x="6856247" y="190423"/>
                  </a:lnTo>
                  <a:lnTo>
                    <a:pt x="6858013" y="179235"/>
                  </a:lnTo>
                  <a:close/>
                </a:path>
                <a:path extrusionOk="0" h="305434" w="8110855">
                  <a:moveTo>
                    <a:pt x="6880149" y="156870"/>
                  </a:moveTo>
                  <a:lnTo>
                    <a:pt x="6865226" y="156870"/>
                  </a:lnTo>
                  <a:lnTo>
                    <a:pt x="6865226" y="171627"/>
                  </a:lnTo>
                  <a:lnTo>
                    <a:pt x="6880149" y="171627"/>
                  </a:lnTo>
                  <a:lnTo>
                    <a:pt x="6880149" y="156870"/>
                  </a:lnTo>
                  <a:close/>
                </a:path>
                <a:path extrusionOk="0" h="305434" w="8110855">
                  <a:moveTo>
                    <a:pt x="7145160" y="253212"/>
                  </a:moveTo>
                  <a:lnTo>
                    <a:pt x="7137362" y="247142"/>
                  </a:lnTo>
                  <a:lnTo>
                    <a:pt x="7131672" y="244932"/>
                  </a:lnTo>
                  <a:lnTo>
                    <a:pt x="7127824" y="244932"/>
                  </a:lnTo>
                  <a:lnTo>
                    <a:pt x="7122693" y="244932"/>
                  </a:lnTo>
                  <a:lnTo>
                    <a:pt x="7120814" y="248843"/>
                  </a:lnTo>
                  <a:lnTo>
                    <a:pt x="7122300" y="256667"/>
                  </a:lnTo>
                  <a:lnTo>
                    <a:pt x="7125665" y="260578"/>
                  </a:lnTo>
                  <a:lnTo>
                    <a:pt x="7134796" y="260578"/>
                  </a:lnTo>
                  <a:lnTo>
                    <a:pt x="7139597" y="258597"/>
                  </a:lnTo>
                  <a:lnTo>
                    <a:pt x="7145160" y="253212"/>
                  </a:lnTo>
                  <a:close/>
                </a:path>
                <a:path extrusionOk="0" h="305434" w="8110855">
                  <a:moveTo>
                    <a:pt x="7322121" y="253199"/>
                  </a:moveTo>
                  <a:lnTo>
                    <a:pt x="7315479" y="250545"/>
                  </a:lnTo>
                  <a:lnTo>
                    <a:pt x="7310602" y="246176"/>
                  </a:lnTo>
                  <a:lnTo>
                    <a:pt x="7305942" y="241642"/>
                  </a:lnTo>
                  <a:lnTo>
                    <a:pt x="7299973" y="238455"/>
                  </a:lnTo>
                  <a:lnTo>
                    <a:pt x="7299172" y="246405"/>
                  </a:lnTo>
                  <a:lnTo>
                    <a:pt x="7302513" y="253682"/>
                  </a:lnTo>
                  <a:lnTo>
                    <a:pt x="7308253" y="258978"/>
                  </a:lnTo>
                  <a:lnTo>
                    <a:pt x="7314654" y="261035"/>
                  </a:lnTo>
                  <a:lnTo>
                    <a:pt x="7318184" y="261035"/>
                  </a:lnTo>
                  <a:lnTo>
                    <a:pt x="7321169" y="258787"/>
                  </a:lnTo>
                  <a:lnTo>
                    <a:pt x="7322121" y="253199"/>
                  </a:lnTo>
                  <a:close/>
                </a:path>
                <a:path extrusionOk="0" h="305434" w="8110855">
                  <a:moveTo>
                    <a:pt x="7417638" y="68033"/>
                  </a:moveTo>
                  <a:lnTo>
                    <a:pt x="7415631" y="68249"/>
                  </a:lnTo>
                  <a:lnTo>
                    <a:pt x="7397191" y="68249"/>
                  </a:lnTo>
                  <a:lnTo>
                    <a:pt x="7389787" y="68897"/>
                  </a:lnTo>
                  <a:lnTo>
                    <a:pt x="7388288" y="75298"/>
                  </a:lnTo>
                  <a:lnTo>
                    <a:pt x="7392505" y="79514"/>
                  </a:lnTo>
                  <a:lnTo>
                    <a:pt x="7398156" y="81915"/>
                  </a:lnTo>
                  <a:lnTo>
                    <a:pt x="7410297" y="81915"/>
                  </a:lnTo>
                  <a:lnTo>
                    <a:pt x="7416482" y="77736"/>
                  </a:lnTo>
                  <a:lnTo>
                    <a:pt x="7417638" y="68033"/>
                  </a:lnTo>
                  <a:close/>
                </a:path>
                <a:path extrusionOk="0" h="305434" w="8110855">
                  <a:moveTo>
                    <a:pt x="8014386" y="186385"/>
                  </a:moveTo>
                  <a:lnTo>
                    <a:pt x="8009598" y="182092"/>
                  </a:lnTo>
                  <a:lnTo>
                    <a:pt x="8005839" y="180479"/>
                  </a:lnTo>
                  <a:lnTo>
                    <a:pt x="8003019" y="180479"/>
                  </a:lnTo>
                  <a:lnTo>
                    <a:pt x="7998803" y="180479"/>
                  </a:lnTo>
                  <a:lnTo>
                    <a:pt x="7996758" y="184099"/>
                  </a:lnTo>
                  <a:lnTo>
                    <a:pt x="7996606" y="191312"/>
                  </a:lnTo>
                  <a:lnTo>
                    <a:pt x="7998523" y="194932"/>
                  </a:lnTo>
                  <a:lnTo>
                    <a:pt x="8005191" y="194932"/>
                  </a:lnTo>
                  <a:lnTo>
                    <a:pt x="8009268" y="192671"/>
                  </a:lnTo>
                  <a:lnTo>
                    <a:pt x="8014386" y="186385"/>
                  </a:lnTo>
                  <a:close/>
                </a:path>
                <a:path extrusionOk="0" h="305434" w="8110855">
                  <a:moveTo>
                    <a:pt x="8043710" y="53289"/>
                  </a:moveTo>
                  <a:lnTo>
                    <a:pt x="8039481" y="52819"/>
                  </a:lnTo>
                  <a:lnTo>
                    <a:pt x="8035112" y="52133"/>
                  </a:lnTo>
                  <a:lnTo>
                    <a:pt x="8036573" y="45796"/>
                  </a:lnTo>
                  <a:lnTo>
                    <a:pt x="8021853" y="45796"/>
                  </a:lnTo>
                  <a:lnTo>
                    <a:pt x="8020888" y="53517"/>
                  </a:lnTo>
                  <a:lnTo>
                    <a:pt x="8015884" y="53517"/>
                  </a:lnTo>
                  <a:lnTo>
                    <a:pt x="8015186" y="53441"/>
                  </a:lnTo>
                  <a:lnTo>
                    <a:pt x="8014398" y="53289"/>
                  </a:lnTo>
                  <a:lnTo>
                    <a:pt x="8014398" y="68033"/>
                  </a:lnTo>
                  <a:lnTo>
                    <a:pt x="8019008" y="68262"/>
                  </a:lnTo>
                  <a:lnTo>
                    <a:pt x="8023022" y="69189"/>
                  </a:lnTo>
                  <a:lnTo>
                    <a:pt x="8021853" y="75285"/>
                  </a:lnTo>
                  <a:lnTo>
                    <a:pt x="8036573" y="75285"/>
                  </a:lnTo>
                  <a:lnTo>
                    <a:pt x="8036814" y="71602"/>
                  </a:lnTo>
                  <a:lnTo>
                    <a:pt x="8037271" y="67741"/>
                  </a:lnTo>
                  <a:lnTo>
                    <a:pt x="8042122" y="67741"/>
                  </a:lnTo>
                  <a:lnTo>
                    <a:pt x="8042872" y="67830"/>
                  </a:lnTo>
                  <a:lnTo>
                    <a:pt x="8043710" y="68033"/>
                  </a:lnTo>
                  <a:lnTo>
                    <a:pt x="8043710" y="53289"/>
                  </a:lnTo>
                  <a:close/>
                </a:path>
                <a:path extrusionOk="0" h="305434" w="8110855">
                  <a:moveTo>
                    <a:pt x="8110233" y="179235"/>
                  </a:moveTo>
                  <a:lnTo>
                    <a:pt x="8107337" y="178892"/>
                  </a:lnTo>
                  <a:lnTo>
                    <a:pt x="8104606" y="178701"/>
                  </a:lnTo>
                  <a:lnTo>
                    <a:pt x="8102079" y="178701"/>
                  </a:lnTo>
                  <a:lnTo>
                    <a:pt x="8093735" y="179552"/>
                  </a:lnTo>
                  <a:lnTo>
                    <a:pt x="8087271" y="182257"/>
                  </a:lnTo>
                  <a:lnTo>
                    <a:pt x="8082851" y="187007"/>
                  </a:lnTo>
                  <a:lnTo>
                    <a:pt x="8080642" y="193992"/>
                  </a:lnTo>
                  <a:lnTo>
                    <a:pt x="8090382" y="192532"/>
                  </a:lnTo>
                  <a:lnTo>
                    <a:pt x="8098752" y="189814"/>
                  </a:lnTo>
                  <a:lnTo>
                    <a:pt x="8105483" y="185496"/>
                  </a:lnTo>
                  <a:lnTo>
                    <a:pt x="8110233" y="1792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57" name="Google Shape;4757;gefe2f4b35a_0_17"/>
            <p:cNvSpPr/>
            <p:nvPr/>
          </p:nvSpPr>
          <p:spPr>
            <a:xfrm>
              <a:off x="0" y="7914881"/>
              <a:ext cx="8469630" cy="259715"/>
            </a:xfrm>
            <a:custGeom>
              <a:rect b="b" l="l" r="r" t="t"/>
              <a:pathLst>
                <a:path extrusionOk="0" h="259715" w="8469630">
                  <a:moveTo>
                    <a:pt x="8775" y="116852"/>
                  </a:moveTo>
                  <a:lnTo>
                    <a:pt x="7747" y="111086"/>
                  </a:lnTo>
                  <a:lnTo>
                    <a:pt x="6832" y="111175"/>
                  </a:lnTo>
                  <a:lnTo>
                    <a:pt x="5969" y="111213"/>
                  </a:lnTo>
                  <a:lnTo>
                    <a:pt x="0" y="111213"/>
                  </a:lnTo>
                  <a:lnTo>
                    <a:pt x="0" y="120065"/>
                  </a:lnTo>
                  <a:lnTo>
                    <a:pt x="749" y="120065"/>
                  </a:lnTo>
                  <a:lnTo>
                    <a:pt x="8775" y="116852"/>
                  </a:lnTo>
                  <a:close/>
                </a:path>
                <a:path extrusionOk="0" h="259715" w="8469630">
                  <a:moveTo>
                    <a:pt x="125679" y="51854"/>
                  </a:moveTo>
                  <a:lnTo>
                    <a:pt x="122809" y="52527"/>
                  </a:lnTo>
                  <a:lnTo>
                    <a:pt x="120319" y="52806"/>
                  </a:lnTo>
                  <a:lnTo>
                    <a:pt x="111696" y="52806"/>
                  </a:lnTo>
                  <a:lnTo>
                    <a:pt x="95504" y="43268"/>
                  </a:lnTo>
                  <a:lnTo>
                    <a:pt x="89103" y="43268"/>
                  </a:lnTo>
                  <a:lnTo>
                    <a:pt x="86855" y="43268"/>
                  </a:lnTo>
                  <a:lnTo>
                    <a:pt x="84315" y="43561"/>
                  </a:lnTo>
                  <a:lnTo>
                    <a:pt x="81394" y="44259"/>
                  </a:lnTo>
                  <a:lnTo>
                    <a:pt x="80238" y="54851"/>
                  </a:lnTo>
                  <a:lnTo>
                    <a:pt x="82219" y="61722"/>
                  </a:lnTo>
                  <a:lnTo>
                    <a:pt x="86639" y="65430"/>
                  </a:lnTo>
                  <a:lnTo>
                    <a:pt x="92798" y="66548"/>
                  </a:lnTo>
                  <a:lnTo>
                    <a:pt x="102374" y="64985"/>
                  </a:lnTo>
                  <a:lnTo>
                    <a:pt x="112128" y="61163"/>
                  </a:lnTo>
                  <a:lnTo>
                    <a:pt x="120434" y="56362"/>
                  </a:lnTo>
                  <a:lnTo>
                    <a:pt x="125679" y="51854"/>
                  </a:lnTo>
                  <a:close/>
                </a:path>
                <a:path extrusionOk="0" h="259715" w="8469630">
                  <a:moveTo>
                    <a:pt x="162560" y="36969"/>
                  </a:moveTo>
                  <a:lnTo>
                    <a:pt x="147612" y="36969"/>
                  </a:lnTo>
                  <a:lnTo>
                    <a:pt x="147612" y="51841"/>
                  </a:lnTo>
                  <a:lnTo>
                    <a:pt x="162560" y="51841"/>
                  </a:lnTo>
                  <a:lnTo>
                    <a:pt x="162560" y="36969"/>
                  </a:lnTo>
                  <a:close/>
                </a:path>
                <a:path extrusionOk="0" h="259715" w="8469630">
                  <a:moveTo>
                    <a:pt x="191935" y="155448"/>
                  </a:moveTo>
                  <a:lnTo>
                    <a:pt x="190652" y="155613"/>
                  </a:lnTo>
                  <a:lnTo>
                    <a:pt x="185420" y="155676"/>
                  </a:lnTo>
                  <a:lnTo>
                    <a:pt x="175120" y="154940"/>
                  </a:lnTo>
                  <a:lnTo>
                    <a:pt x="172745" y="154940"/>
                  </a:lnTo>
                  <a:lnTo>
                    <a:pt x="164287" y="154940"/>
                  </a:lnTo>
                  <a:lnTo>
                    <a:pt x="158216" y="157264"/>
                  </a:lnTo>
                  <a:lnTo>
                    <a:pt x="162547" y="170205"/>
                  </a:lnTo>
                  <a:lnTo>
                    <a:pt x="172262" y="168922"/>
                  </a:lnTo>
                  <a:lnTo>
                    <a:pt x="180568" y="166268"/>
                  </a:lnTo>
                  <a:lnTo>
                    <a:pt x="187198" y="161899"/>
                  </a:lnTo>
                  <a:lnTo>
                    <a:pt x="191935" y="155448"/>
                  </a:lnTo>
                  <a:close/>
                </a:path>
                <a:path extrusionOk="0" h="259715" w="8469630">
                  <a:moveTo>
                    <a:pt x="302399" y="103606"/>
                  </a:moveTo>
                  <a:lnTo>
                    <a:pt x="302120" y="95656"/>
                  </a:lnTo>
                  <a:lnTo>
                    <a:pt x="301218" y="88303"/>
                  </a:lnTo>
                  <a:lnTo>
                    <a:pt x="298361" y="82892"/>
                  </a:lnTo>
                  <a:lnTo>
                    <a:pt x="292227" y="80797"/>
                  </a:lnTo>
                  <a:lnTo>
                    <a:pt x="290906" y="80797"/>
                  </a:lnTo>
                  <a:lnTo>
                    <a:pt x="289407" y="80975"/>
                  </a:lnTo>
                  <a:lnTo>
                    <a:pt x="287705" y="81356"/>
                  </a:lnTo>
                  <a:lnTo>
                    <a:pt x="287705" y="95986"/>
                  </a:lnTo>
                  <a:lnTo>
                    <a:pt x="294906" y="95986"/>
                  </a:lnTo>
                  <a:lnTo>
                    <a:pt x="296583" y="102209"/>
                  </a:lnTo>
                  <a:lnTo>
                    <a:pt x="302399" y="103606"/>
                  </a:lnTo>
                  <a:close/>
                </a:path>
                <a:path extrusionOk="0" h="259715" w="8469630">
                  <a:moveTo>
                    <a:pt x="803313" y="185178"/>
                  </a:moveTo>
                  <a:lnTo>
                    <a:pt x="797420" y="181775"/>
                  </a:lnTo>
                  <a:lnTo>
                    <a:pt x="792289" y="180479"/>
                  </a:lnTo>
                  <a:lnTo>
                    <a:pt x="788085" y="180479"/>
                  </a:lnTo>
                  <a:lnTo>
                    <a:pt x="781342" y="180479"/>
                  </a:lnTo>
                  <a:lnTo>
                    <a:pt x="776973" y="183807"/>
                  </a:lnTo>
                  <a:lnTo>
                    <a:pt x="774369" y="190449"/>
                  </a:lnTo>
                  <a:lnTo>
                    <a:pt x="776122" y="193776"/>
                  </a:lnTo>
                  <a:lnTo>
                    <a:pt x="786193" y="193776"/>
                  </a:lnTo>
                  <a:lnTo>
                    <a:pt x="793292" y="191528"/>
                  </a:lnTo>
                  <a:lnTo>
                    <a:pt x="803313" y="185178"/>
                  </a:lnTo>
                  <a:close/>
                </a:path>
                <a:path extrusionOk="0" h="259715" w="8469630">
                  <a:moveTo>
                    <a:pt x="1156970" y="199923"/>
                  </a:moveTo>
                  <a:lnTo>
                    <a:pt x="1150950" y="198831"/>
                  </a:lnTo>
                  <a:lnTo>
                    <a:pt x="1146213" y="198374"/>
                  </a:lnTo>
                  <a:lnTo>
                    <a:pt x="1142542" y="198374"/>
                  </a:lnTo>
                  <a:lnTo>
                    <a:pt x="1133957" y="198374"/>
                  </a:lnTo>
                  <a:lnTo>
                    <a:pt x="1131290" y="200850"/>
                  </a:lnTo>
                  <a:lnTo>
                    <a:pt x="1132801" y="205816"/>
                  </a:lnTo>
                  <a:lnTo>
                    <a:pt x="1136992" y="208305"/>
                  </a:lnTo>
                  <a:lnTo>
                    <a:pt x="1146911" y="208305"/>
                  </a:lnTo>
                  <a:lnTo>
                    <a:pt x="1152512" y="206171"/>
                  </a:lnTo>
                  <a:lnTo>
                    <a:pt x="1156970" y="199923"/>
                  </a:lnTo>
                  <a:close/>
                </a:path>
                <a:path extrusionOk="0" h="259715" w="8469630">
                  <a:moveTo>
                    <a:pt x="1164158" y="111086"/>
                  </a:moveTo>
                  <a:lnTo>
                    <a:pt x="1149502" y="111086"/>
                  </a:lnTo>
                  <a:lnTo>
                    <a:pt x="1149502" y="125831"/>
                  </a:lnTo>
                  <a:lnTo>
                    <a:pt x="1164158" y="125831"/>
                  </a:lnTo>
                  <a:lnTo>
                    <a:pt x="1164158" y="111086"/>
                  </a:lnTo>
                  <a:close/>
                </a:path>
                <a:path extrusionOk="0" h="259715" w="8469630">
                  <a:moveTo>
                    <a:pt x="1245298" y="118351"/>
                  </a:moveTo>
                  <a:lnTo>
                    <a:pt x="1241056" y="113842"/>
                  </a:lnTo>
                  <a:lnTo>
                    <a:pt x="1233500" y="111112"/>
                  </a:lnTo>
                  <a:lnTo>
                    <a:pt x="1226312" y="111112"/>
                  </a:lnTo>
                  <a:lnTo>
                    <a:pt x="1217320" y="111112"/>
                  </a:lnTo>
                  <a:lnTo>
                    <a:pt x="1208938" y="115392"/>
                  </a:lnTo>
                  <a:lnTo>
                    <a:pt x="1208455" y="125844"/>
                  </a:lnTo>
                  <a:lnTo>
                    <a:pt x="1215326" y="127292"/>
                  </a:lnTo>
                  <a:lnTo>
                    <a:pt x="1221828" y="129273"/>
                  </a:lnTo>
                  <a:lnTo>
                    <a:pt x="1227848" y="131013"/>
                  </a:lnTo>
                  <a:lnTo>
                    <a:pt x="1233258" y="131762"/>
                  </a:lnTo>
                  <a:lnTo>
                    <a:pt x="1238745" y="131762"/>
                  </a:lnTo>
                  <a:lnTo>
                    <a:pt x="1242974" y="128701"/>
                  </a:lnTo>
                  <a:lnTo>
                    <a:pt x="1245298" y="118351"/>
                  </a:lnTo>
                  <a:close/>
                </a:path>
                <a:path extrusionOk="0" h="259715" w="8469630">
                  <a:moveTo>
                    <a:pt x="1297889" y="171577"/>
                  </a:moveTo>
                  <a:lnTo>
                    <a:pt x="1289304" y="170205"/>
                  </a:lnTo>
                  <a:lnTo>
                    <a:pt x="1289304" y="177685"/>
                  </a:lnTo>
                  <a:lnTo>
                    <a:pt x="1282077" y="177685"/>
                  </a:lnTo>
                  <a:lnTo>
                    <a:pt x="1278712" y="177406"/>
                  </a:lnTo>
                  <a:lnTo>
                    <a:pt x="1267396" y="177406"/>
                  </a:lnTo>
                  <a:lnTo>
                    <a:pt x="1266825" y="188214"/>
                  </a:lnTo>
                  <a:lnTo>
                    <a:pt x="1259979" y="192443"/>
                  </a:lnTo>
                  <a:lnTo>
                    <a:pt x="1258925" y="210185"/>
                  </a:lnTo>
                  <a:lnTo>
                    <a:pt x="1262087" y="223710"/>
                  </a:lnTo>
                  <a:lnTo>
                    <a:pt x="1266075" y="236435"/>
                  </a:lnTo>
                  <a:lnTo>
                    <a:pt x="1267447" y="251790"/>
                  </a:lnTo>
                  <a:lnTo>
                    <a:pt x="1278394" y="247980"/>
                  </a:lnTo>
                  <a:lnTo>
                    <a:pt x="1274597" y="259156"/>
                  </a:lnTo>
                  <a:lnTo>
                    <a:pt x="1296797" y="259156"/>
                  </a:lnTo>
                  <a:lnTo>
                    <a:pt x="1295984" y="248831"/>
                  </a:lnTo>
                  <a:lnTo>
                    <a:pt x="1291856" y="241858"/>
                  </a:lnTo>
                  <a:lnTo>
                    <a:pt x="1288326" y="234302"/>
                  </a:lnTo>
                  <a:lnTo>
                    <a:pt x="1289304" y="222173"/>
                  </a:lnTo>
                  <a:lnTo>
                    <a:pt x="1291069" y="206959"/>
                  </a:lnTo>
                  <a:lnTo>
                    <a:pt x="1296797" y="192443"/>
                  </a:lnTo>
                  <a:lnTo>
                    <a:pt x="1295641" y="183794"/>
                  </a:lnTo>
                  <a:lnTo>
                    <a:pt x="1297889" y="171577"/>
                  </a:lnTo>
                  <a:close/>
                </a:path>
                <a:path extrusionOk="0" h="259715" w="8469630">
                  <a:moveTo>
                    <a:pt x="1328902" y="36271"/>
                  </a:moveTo>
                  <a:lnTo>
                    <a:pt x="1326095" y="29502"/>
                  </a:lnTo>
                  <a:lnTo>
                    <a:pt x="1324762" y="28244"/>
                  </a:lnTo>
                  <a:lnTo>
                    <a:pt x="1323060" y="27736"/>
                  </a:lnTo>
                  <a:lnTo>
                    <a:pt x="1321193" y="27736"/>
                  </a:lnTo>
                  <a:lnTo>
                    <a:pt x="1314297" y="27736"/>
                  </a:lnTo>
                  <a:lnTo>
                    <a:pt x="1305191" y="34709"/>
                  </a:lnTo>
                  <a:lnTo>
                    <a:pt x="1304290" y="36969"/>
                  </a:lnTo>
                  <a:lnTo>
                    <a:pt x="1300657" y="46710"/>
                  </a:lnTo>
                  <a:lnTo>
                    <a:pt x="1304010" y="50292"/>
                  </a:lnTo>
                  <a:lnTo>
                    <a:pt x="1309293" y="50292"/>
                  </a:lnTo>
                  <a:lnTo>
                    <a:pt x="1317434" y="48221"/>
                  </a:lnTo>
                  <a:lnTo>
                    <a:pt x="1324991" y="43027"/>
                  </a:lnTo>
                  <a:lnTo>
                    <a:pt x="1328902" y="36271"/>
                  </a:lnTo>
                  <a:close/>
                </a:path>
                <a:path extrusionOk="0" h="259715" w="8469630">
                  <a:moveTo>
                    <a:pt x="1333614" y="148069"/>
                  </a:moveTo>
                  <a:lnTo>
                    <a:pt x="1331772" y="147967"/>
                  </a:lnTo>
                  <a:lnTo>
                    <a:pt x="1330909" y="147967"/>
                  </a:lnTo>
                  <a:lnTo>
                    <a:pt x="1320761" y="149999"/>
                  </a:lnTo>
                  <a:lnTo>
                    <a:pt x="1313789" y="155219"/>
                  </a:lnTo>
                  <a:lnTo>
                    <a:pt x="1308709" y="162382"/>
                  </a:lnTo>
                  <a:lnTo>
                    <a:pt x="1304290" y="170192"/>
                  </a:lnTo>
                  <a:lnTo>
                    <a:pt x="1306093" y="170294"/>
                  </a:lnTo>
                  <a:lnTo>
                    <a:pt x="1306944" y="170294"/>
                  </a:lnTo>
                  <a:lnTo>
                    <a:pt x="1317117" y="168249"/>
                  </a:lnTo>
                  <a:lnTo>
                    <a:pt x="1324114" y="163004"/>
                  </a:lnTo>
                  <a:lnTo>
                    <a:pt x="1329207" y="155841"/>
                  </a:lnTo>
                  <a:lnTo>
                    <a:pt x="1333614" y="148069"/>
                  </a:lnTo>
                  <a:close/>
                </a:path>
                <a:path extrusionOk="0" h="259715" w="8469630">
                  <a:moveTo>
                    <a:pt x="1525282" y="192430"/>
                  </a:moveTo>
                  <a:lnTo>
                    <a:pt x="1514017" y="188633"/>
                  </a:lnTo>
                  <a:lnTo>
                    <a:pt x="1517764" y="177685"/>
                  </a:lnTo>
                  <a:lnTo>
                    <a:pt x="1473479" y="177685"/>
                  </a:lnTo>
                  <a:lnTo>
                    <a:pt x="1473479" y="229425"/>
                  </a:lnTo>
                  <a:lnTo>
                    <a:pt x="1484718" y="225628"/>
                  </a:lnTo>
                  <a:lnTo>
                    <a:pt x="1488440" y="237020"/>
                  </a:lnTo>
                  <a:lnTo>
                    <a:pt x="1495247" y="223443"/>
                  </a:lnTo>
                  <a:lnTo>
                    <a:pt x="1504911" y="212737"/>
                  </a:lnTo>
                  <a:lnTo>
                    <a:pt x="1515541" y="203034"/>
                  </a:lnTo>
                  <a:lnTo>
                    <a:pt x="1525282" y="192430"/>
                  </a:lnTo>
                  <a:close/>
                </a:path>
                <a:path extrusionOk="0" h="259715" w="8469630">
                  <a:moveTo>
                    <a:pt x="1539913" y="36982"/>
                  </a:moveTo>
                  <a:lnTo>
                    <a:pt x="1534134" y="39433"/>
                  </a:lnTo>
                  <a:lnTo>
                    <a:pt x="1528648" y="40157"/>
                  </a:lnTo>
                  <a:lnTo>
                    <a:pt x="1519885" y="40157"/>
                  </a:lnTo>
                  <a:lnTo>
                    <a:pt x="1506956" y="38620"/>
                  </a:lnTo>
                  <a:lnTo>
                    <a:pt x="1504238" y="38620"/>
                  </a:lnTo>
                  <a:lnTo>
                    <a:pt x="1498663" y="39420"/>
                  </a:lnTo>
                  <a:lnTo>
                    <a:pt x="1494104" y="42443"/>
                  </a:lnTo>
                  <a:lnTo>
                    <a:pt x="1490662" y="48653"/>
                  </a:lnTo>
                  <a:lnTo>
                    <a:pt x="1488427" y="59004"/>
                  </a:lnTo>
                  <a:lnTo>
                    <a:pt x="1501863" y="54229"/>
                  </a:lnTo>
                  <a:lnTo>
                    <a:pt x="1519478" y="53530"/>
                  </a:lnTo>
                  <a:lnTo>
                    <a:pt x="1534426" y="50050"/>
                  </a:lnTo>
                  <a:lnTo>
                    <a:pt x="1539913" y="36982"/>
                  </a:lnTo>
                  <a:close/>
                </a:path>
                <a:path extrusionOk="0" h="259715" w="8469630">
                  <a:moveTo>
                    <a:pt x="1721739" y="99377"/>
                  </a:moveTo>
                  <a:lnTo>
                    <a:pt x="1719770" y="92710"/>
                  </a:lnTo>
                  <a:lnTo>
                    <a:pt x="1709470" y="88836"/>
                  </a:lnTo>
                  <a:lnTo>
                    <a:pt x="1706664" y="103568"/>
                  </a:lnTo>
                  <a:lnTo>
                    <a:pt x="1709534" y="108496"/>
                  </a:lnTo>
                  <a:lnTo>
                    <a:pt x="1713230" y="108496"/>
                  </a:lnTo>
                  <a:lnTo>
                    <a:pt x="1718500" y="105689"/>
                  </a:lnTo>
                  <a:lnTo>
                    <a:pt x="1721739" y="99377"/>
                  </a:lnTo>
                  <a:close/>
                </a:path>
                <a:path extrusionOk="0" h="259715" w="8469630">
                  <a:moveTo>
                    <a:pt x="1856727" y="133096"/>
                  </a:moveTo>
                  <a:lnTo>
                    <a:pt x="1850923" y="132067"/>
                  </a:lnTo>
                  <a:lnTo>
                    <a:pt x="1846287" y="131648"/>
                  </a:lnTo>
                  <a:lnTo>
                    <a:pt x="1842681" y="131648"/>
                  </a:lnTo>
                  <a:lnTo>
                    <a:pt x="1833918" y="131648"/>
                  </a:lnTo>
                  <a:lnTo>
                    <a:pt x="1831124" y="134150"/>
                  </a:lnTo>
                  <a:lnTo>
                    <a:pt x="1832483" y="139128"/>
                  </a:lnTo>
                  <a:lnTo>
                    <a:pt x="1836648" y="141630"/>
                  </a:lnTo>
                  <a:lnTo>
                    <a:pt x="1846592" y="141630"/>
                  </a:lnTo>
                  <a:lnTo>
                    <a:pt x="1852244" y="139458"/>
                  </a:lnTo>
                  <a:lnTo>
                    <a:pt x="1856727" y="133096"/>
                  </a:lnTo>
                  <a:close/>
                </a:path>
                <a:path extrusionOk="0" h="259715" w="8469630">
                  <a:moveTo>
                    <a:pt x="2004034" y="51854"/>
                  </a:moveTo>
                  <a:lnTo>
                    <a:pt x="2002028" y="52501"/>
                  </a:lnTo>
                  <a:lnTo>
                    <a:pt x="1999627" y="52743"/>
                  </a:lnTo>
                  <a:lnTo>
                    <a:pt x="1993163" y="52743"/>
                  </a:lnTo>
                  <a:lnTo>
                    <a:pt x="1975942" y="50698"/>
                  </a:lnTo>
                  <a:lnTo>
                    <a:pt x="1972170" y="50698"/>
                  </a:lnTo>
                  <a:lnTo>
                    <a:pt x="1965261" y="50698"/>
                  </a:lnTo>
                  <a:lnTo>
                    <a:pt x="1960092" y="52412"/>
                  </a:lnTo>
                  <a:lnTo>
                    <a:pt x="1959749" y="59004"/>
                  </a:lnTo>
                  <a:lnTo>
                    <a:pt x="1963712" y="63271"/>
                  </a:lnTo>
                  <a:lnTo>
                    <a:pt x="1969008" y="64985"/>
                  </a:lnTo>
                  <a:lnTo>
                    <a:pt x="1974659" y="64985"/>
                  </a:lnTo>
                  <a:lnTo>
                    <a:pt x="1982914" y="63893"/>
                  </a:lnTo>
                  <a:lnTo>
                    <a:pt x="1991004" y="60972"/>
                  </a:lnTo>
                  <a:lnTo>
                    <a:pt x="1998256" y="56781"/>
                  </a:lnTo>
                  <a:lnTo>
                    <a:pt x="2004034" y="51854"/>
                  </a:lnTo>
                  <a:close/>
                </a:path>
                <a:path extrusionOk="0" h="259715" w="8469630">
                  <a:moveTo>
                    <a:pt x="2121763" y="155435"/>
                  </a:moveTo>
                  <a:lnTo>
                    <a:pt x="2109546" y="157911"/>
                  </a:lnTo>
                  <a:lnTo>
                    <a:pt x="2098890" y="161988"/>
                  </a:lnTo>
                  <a:lnTo>
                    <a:pt x="2090470" y="168351"/>
                  </a:lnTo>
                  <a:lnTo>
                    <a:pt x="2084920" y="177685"/>
                  </a:lnTo>
                  <a:lnTo>
                    <a:pt x="2087791" y="180568"/>
                  </a:lnTo>
                  <a:lnTo>
                    <a:pt x="2091270" y="181838"/>
                  </a:lnTo>
                  <a:lnTo>
                    <a:pt x="2094941" y="181838"/>
                  </a:lnTo>
                  <a:lnTo>
                    <a:pt x="2103628" y="179705"/>
                  </a:lnTo>
                  <a:lnTo>
                    <a:pt x="2111806" y="173939"/>
                  </a:lnTo>
                  <a:lnTo>
                    <a:pt x="2118245" y="165531"/>
                  </a:lnTo>
                  <a:lnTo>
                    <a:pt x="2121763" y="155435"/>
                  </a:lnTo>
                  <a:close/>
                </a:path>
                <a:path extrusionOk="0" h="259715" w="8469630">
                  <a:moveTo>
                    <a:pt x="2467889" y="125831"/>
                  </a:moveTo>
                  <a:lnTo>
                    <a:pt x="2459139" y="126212"/>
                  </a:lnTo>
                  <a:lnTo>
                    <a:pt x="2451354" y="127546"/>
                  </a:lnTo>
                  <a:lnTo>
                    <a:pt x="2446363" y="131711"/>
                  </a:lnTo>
                  <a:lnTo>
                    <a:pt x="2446020" y="140576"/>
                  </a:lnTo>
                  <a:lnTo>
                    <a:pt x="2446718" y="140589"/>
                  </a:lnTo>
                  <a:lnTo>
                    <a:pt x="2454706" y="139509"/>
                  </a:lnTo>
                  <a:lnTo>
                    <a:pt x="2460701" y="136474"/>
                  </a:lnTo>
                  <a:lnTo>
                    <a:pt x="2464981" y="131813"/>
                  </a:lnTo>
                  <a:lnTo>
                    <a:pt x="2467889" y="125831"/>
                  </a:lnTo>
                  <a:close/>
                </a:path>
                <a:path extrusionOk="0" h="259715" w="8469630">
                  <a:moveTo>
                    <a:pt x="2652077" y="66598"/>
                  </a:moveTo>
                  <a:lnTo>
                    <a:pt x="2649118" y="67322"/>
                  </a:lnTo>
                  <a:lnTo>
                    <a:pt x="2646553" y="67627"/>
                  </a:lnTo>
                  <a:lnTo>
                    <a:pt x="2637955" y="67627"/>
                  </a:lnTo>
                  <a:lnTo>
                    <a:pt x="2621953" y="58064"/>
                  </a:lnTo>
                  <a:lnTo>
                    <a:pt x="2615565" y="58064"/>
                  </a:lnTo>
                  <a:lnTo>
                    <a:pt x="2613380" y="58064"/>
                  </a:lnTo>
                  <a:lnTo>
                    <a:pt x="2610904" y="58343"/>
                  </a:lnTo>
                  <a:lnTo>
                    <a:pt x="2608059" y="59004"/>
                  </a:lnTo>
                  <a:lnTo>
                    <a:pt x="2609215" y="68427"/>
                  </a:lnTo>
                  <a:lnTo>
                    <a:pt x="2614841" y="75425"/>
                  </a:lnTo>
                  <a:lnTo>
                    <a:pt x="2623286" y="79794"/>
                  </a:lnTo>
                  <a:lnTo>
                    <a:pt x="2632887" y="81292"/>
                  </a:lnTo>
                  <a:lnTo>
                    <a:pt x="2642476" y="81292"/>
                  </a:lnTo>
                  <a:lnTo>
                    <a:pt x="2651341" y="76708"/>
                  </a:lnTo>
                  <a:lnTo>
                    <a:pt x="2652077" y="66598"/>
                  </a:lnTo>
                  <a:close/>
                </a:path>
                <a:path extrusionOk="0" h="259715" w="8469630">
                  <a:moveTo>
                    <a:pt x="2675686" y="158343"/>
                  </a:moveTo>
                  <a:lnTo>
                    <a:pt x="2667025" y="148069"/>
                  </a:lnTo>
                  <a:lnTo>
                    <a:pt x="2668536" y="164528"/>
                  </a:lnTo>
                  <a:lnTo>
                    <a:pt x="2658465" y="169189"/>
                  </a:lnTo>
                  <a:lnTo>
                    <a:pt x="2645257" y="170688"/>
                  </a:lnTo>
                  <a:lnTo>
                    <a:pt x="2637371" y="177685"/>
                  </a:lnTo>
                  <a:lnTo>
                    <a:pt x="2642006" y="179666"/>
                  </a:lnTo>
                  <a:lnTo>
                    <a:pt x="2646616" y="180530"/>
                  </a:lnTo>
                  <a:lnTo>
                    <a:pt x="2650960" y="180530"/>
                  </a:lnTo>
                  <a:lnTo>
                    <a:pt x="2665044" y="177190"/>
                  </a:lnTo>
                  <a:lnTo>
                    <a:pt x="2674150" y="168922"/>
                  </a:lnTo>
                  <a:lnTo>
                    <a:pt x="2675686" y="158343"/>
                  </a:lnTo>
                  <a:close/>
                </a:path>
                <a:path extrusionOk="0" h="259715" w="8469630">
                  <a:moveTo>
                    <a:pt x="2708021" y="37642"/>
                  </a:moveTo>
                  <a:lnTo>
                    <a:pt x="2707817" y="36931"/>
                  </a:lnTo>
                  <a:lnTo>
                    <a:pt x="2706713" y="32981"/>
                  </a:lnTo>
                  <a:lnTo>
                    <a:pt x="2701721" y="30226"/>
                  </a:lnTo>
                  <a:lnTo>
                    <a:pt x="2694889" y="29311"/>
                  </a:lnTo>
                  <a:lnTo>
                    <a:pt x="2687853" y="29311"/>
                  </a:lnTo>
                  <a:lnTo>
                    <a:pt x="2680805" y="31927"/>
                  </a:lnTo>
                  <a:lnTo>
                    <a:pt x="2681655" y="36969"/>
                  </a:lnTo>
                  <a:lnTo>
                    <a:pt x="2681821" y="36931"/>
                  </a:lnTo>
                  <a:lnTo>
                    <a:pt x="2686570" y="37693"/>
                  </a:lnTo>
                  <a:lnTo>
                    <a:pt x="2694673" y="39560"/>
                  </a:lnTo>
                  <a:lnTo>
                    <a:pt x="2701848" y="41948"/>
                  </a:lnTo>
                  <a:lnTo>
                    <a:pt x="2703817" y="44246"/>
                  </a:lnTo>
                  <a:lnTo>
                    <a:pt x="2708021" y="37642"/>
                  </a:lnTo>
                  <a:close/>
                </a:path>
                <a:path extrusionOk="0" h="259715" w="8469630">
                  <a:moveTo>
                    <a:pt x="2806865" y="29502"/>
                  </a:moveTo>
                  <a:lnTo>
                    <a:pt x="2804960" y="17602"/>
                  </a:lnTo>
                  <a:lnTo>
                    <a:pt x="2797721" y="13106"/>
                  </a:lnTo>
                  <a:lnTo>
                    <a:pt x="2793187" y="9436"/>
                  </a:lnTo>
                  <a:lnTo>
                    <a:pt x="2799397" y="0"/>
                  </a:lnTo>
                  <a:lnTo>
                    <a:pt x="2769997" y="0"/>
                  </a:lnTo>
                  <a:lnTo>
                    <a:pt x="2772753" y="13804"/>
                  </a:lnTo>
                  <a:lnTo>
                    <a:pt x="2781287" y="21920"/>
                  </a:lnTo>
                  <a:lnTo>
                    <a:pt x="2793390" y="26441"/>
                  </a:lnTo>
                  <a:lnTo>
                    <a:pt x="2806865" y="29502"/>
                  </a:lnTo>
                  <a:close/>
                </a:path>
                <a:path extrusionOk="0" h="259715" w="8469630">
                  <a:moveTo>
                    <a:pt x="2931985" y="111086"/>
                  </a:moveTo>
                  <a:lnTo>
                    <a:pt x="2923209" y="106934"/>
                  </a:lnTo>
                  <a:lnTo>
                    <a:pt x="2911462" y="92875"/>
                  </a:lnTo>
                  <a:lnTo>
                    <a:pt x="2902635" y="88836"/>
                  </a:lnTo>
                  <a:lnTo>
                    <a:pt x="2903296" y="98996"/>
                  </a:lnTo>
                  <a:lnTo>
                    <a:pt x="2901899" y="111239"/>
                  </a:lnTo>
                  <a:lnTo>
                    <a:pt x="2902432" y="121539"/>
                  </a:lnTo>
                  <a:lnTo>
                    <a:pt x="2908846" y="125869"/>
                  </a:lnTo>
                  <a:lnTo>
                    <a:pt x="2909862" y="125831"/>
                  </a:lnTo>
                  <a:lnTo>
                    <a:pt x="2913240" y="119900"/>
                  </a:lnTo>
                  <a:lnTo>
                    <a:pt x="2920504" y="117856"/>
                  </a:lnTo>
                  <a:lnTo>
                    <a:pt x="2927972" y="116116"/>
                  </a:lnTo>
                  <a:lnTo>
                    <a:pt x="2931985" y="111086"/>
                  </a:lnTo>
                  <a:close/>
                </a:path>
                <a:path extrusionOk="0" h="259715" w="8469630">
                  <a:moveTo>
                    <a:pt x="3108960" y="88836"/>
                  </a:moveTo>
                  <a:lnTo>
                    <a:pt x="3106953" y="89395"/>
                  </a:lnTo>
                  <a:lnTo>
                    <a:pt x="3104604" y="89611"/>
                  </a:lnTo>
                  <a:lnTo>
                    <a:pt x="3098292" y="89611"/>
                  </a:lnTo>
                  <a:lnTo>
                    <a:pt x="3081413" y="87820"/>
                  </a:lnTo>
                  <a:lnTo>
                    <a:pt x="3077629" y="87820"/>
                  </a:lnTo>
                  <a:lnTo>
                    <a:pt x="3068053" y="87820"/>
                  </a:lnTo>
                  <a:lnTo>
                    <a:pt x="3061309" y="90678"/>
                  </a:lnTo>
                  <a:lnTo>
                    <a:pt x="3064649" y="103593"/>
                  </a:lnTo>
                  <a:lnTo>
                    <a:pt x="3070529" y="103593"/>
                  </a:lnTo>
                  <a:lnTo>
                    <a:pt x="3076791" y="103949"/>
                  </a:lnTo>
                  <a:lnTo>
                    <a:pt x="3082696" y="103949"/>
                  </a:lnTo>
                  <a:lnTo>
                    <a:pt x="3092526" y="103441"/>
                  </a:lnTo>
                  <a:lnTo>
                    <a:pt x="3100768" y="101333"/>
                  </a:lnTo>
                  <a:lnTo>
                    <a:pt x="3106534" y="96748"/>
                  </a:lnTo>
                  <a:lnTo>
                    <a:pt x="3108960" y="88836"/>
                  </a:lnTo>
                  <a:close/>
                </a:path>
                <a:path extrusionOk="0" h="259715" w="8469630">
                  <a:moveTo>
                    <a:pt x="3174022" y="184264"/>
                  </a:moveTo>
                  <a:lnTo>
                    <a:pt x="3167634" y="170205"/>
                  </a:lnTo>
                  <a:lnTo>
                    <a:pt x="3153321" y="176288"/>
                  </a:lnTo>
                  <a:lnTo>
                    <a:pt x="3130626" y="194030"/>
                  </a:lnTo>
                  <a:lnTo>
                    <a:pt x="3116135" y="199936"/>
                  </a:lnTo>
                  <a:lnTo>
                    <a:pt x="3120644" y="204266"/>
                  </a:lnTo>
                  <a:lnTo>
                    <a:pt x="3127959" y="206171"/>
                  </a:lnTo>
                  <a:lnTo>
                    <a:pt x="3135909" y="206171"/>
                  </a:lnTo>
                  <a:lnTo>
                    <a:pt x="3153245" y="203365"/>
                  </a:lnTo>
                  <a:lnTo>
                    <a:pt x="3167583" y="195694"/>
                  </a:lnTo>
                  <a:lnTo>
                    <a:pt x="3174022" y="184264"/>
                  </a:lnTo>
                  <a:close/>
                </a:path>
                <a:path extrusionOk="0" h="259715" w="8469630">
                  <a:moveTo>
                    <a:pt x="3263506" y="103593"/>
                  </a:moveTo>
                  <a:lnTo>
                    <a:pt x="3248799" y="103593"/>
                  </a:lnTo>
                  <a:lnTo>
                    <a:pt x="3248799" y="118338"/>
                  </a:lnTo>
                  <a:lnTo>
                    <a:pt x="3263506" y="118338"/>
                  </a:lnTo>
                  <a:lnTo>
                    <a:pt x="3263506" y="103593"/>
                  </a:lnTo>
                  <a:close/>
                </a:path>
                <a:path extrusionOk="0" h="259715" w="8469630">
                  <a:moveTo>
                    <a:pt x="3381425" y="229412"/>
                  </a:moveTo>
                  <a:lnTo>
                    <a:pt x="3372485" y="225399"/>
                  </a:lnTo>
                  <a:lnTo>
                    <a:pt x="3360648" y="211340"/>
                  </a:lnTo>
                  <a:lnTo>
                    <a:pt x="3351860" y="207175"/>
                  </a:lnTo>
                  <a:lnTo>
                    <a:pt x="3347821" y="216192"/>
                  </a:lnTo>
                  <a:lnTo>
                    <a:pt x="3333915" y="228155"/>
                  </a:lnTo>
                  <a:lnTo>
                    <a:pt x="3329940" y="237020"/>
                  </a:lnTo>
                  <a:lnTo>
                    <a:pt x="3337433" y="233946"/>
                  </a:lnTo>
                  <a:lnTo>
                    <a:pt x="3343960" y="233108"/>
                  </a:lnTo>
                  <a:lnTo>
                    <a:pt x="3353231" y="233108"/>
                  </a:lnTo>
                  <a:lnTo>
                    <a:pt x="3365284" y="234315"/>
                  </a:lnTo>
                  <a:lnTo>
                    <a:pt x="3372828" y="234315"/>
                  </a:lnTo>
                  <a:lnTo>
                    <a:pt x="3377209" y="233299"/>
                  </a:lnTo>
                  <a:lnTo>
                    <a:pt x="3381425" y="229412"/>
                  </a:lnTo>
                  <a:close/>
                </a:path>
                <a:path extrusionOk="0" h="259715" w="8469630">
                  <a:moveTo>
                    <a:pt x="3403562" y="192443"/>
                  </a:moveTo>
                  <a:lnTo>
                    <a:pt x="3397694" y="189191"/>
                  </a:lnTo>
                  <a:lnTo>
                    <a:pt x="3395688" y="181927"/>
                  </a:lnTo>
                  <a:lnTo>
                    <a:pt x="3393897" y="174358"/>
                  </a:lnTo>
                  <a:lnTo>
                    <a:pt x="3388614" y="170205"/>
                  </a:lnTo>
                  <a:lnTo>
                    <a:pt x="3388690" y="181279"/>
                  </a:lnTo>
                  <a:lnTo>
                    <a:pt x="3383470" y="187096"/>
                  </a:lnTo>
                  <a:lnTo>
                    <a:pt x="3377158" y="191897"/>
                  </a:lnTo>
                  <a:lnTo>
                    <a:pt x="3373958" y="199936"/>
                  </a:lnTo>
                  <a:lnTo>
                    <a:pt x="3376511" y="199593"/>
                  </a:lnTo>
                  <a:lnTo>
                    <a:pt x="3394481" y="199555"/>
                  </a:lnTo>
                  <a:lnTo>
                    <a:pt x="3402050" y="199097"/>
                  </a:lnTo>
                  <a:lnTo>
                    <a:pt x="3403562" y="192443"/>
                  </a:lnTo>
                  <a:close/>
                </a:path>
                <a:path extrusionOk="0" h="259715" w="8469630">
                  <a:moveTo>
                    <a:pt x="3587089" y="46507"/>
                  </a:moveTo>
                  <a:lnTo>
                    <a:pt x="3585349" y="43180"/>
                  </a:lnTo>
                  <a:lnTo>
                    <a:pt x="3579838" y="43180"/>
                  </a:lnTo>
                  <a:lnTo>
                    <a:pt x="3575291" y="43180"/>
                  </a:lnTo>
                  <a:lnTo>
                    <a:pt x="3568192" y="45440"/>
                  </a:lnTo>
                  <a:lnTo>
                    <a:pt x="3558146" y="51841"/>
                  </a:lnTo>
                  <a:lnTo>
                    <a:pt x="3564001" y="55206"/>
                  </a:lnTo>
                  <a:lnTo>
                    <a:pt x="3569119" y="56489"/>
                  </a:lnTo>
                  <a:lnTo>
                    <a:pt x="3580066" y="56489"/>
                  </a:lnTo>
                  <a:lnTo>
                    <a:pt x="3584448" y="53162"/>
                  </a:lnTo>
                  <a:lnTo>
                    <a:pt x="3587089" y="46507"/>
                  </a:lnTo>
                  <a:close/>
                </a:path>
                <a:path extrusionOk="0" h="259715" w="8469630">
                  <a:moveTo>
                    <a:pt x="3750894" y="119494"/>
                  </a:moveTo>
                  <a:lnTo>
                    <a:pt x="3742283" y="118338"/>
                  </a:lnTo>
                  <a:lnTo>
                    <a:pt x="3733266" y="127736"/>
                  </a:lnTo>
                  <a:lnTo>
                    <a:pt x="3707447" y="138747"/>
                  </a:lnTo>
                  <a:lnTo>
                    <a:pt x="3698265" y="148069"/>
                  </a:lnTo>
                  <a:lnTo>
                    <a:pt x="3702456" y="148805"/>
                  </a:lnTo>
                  <a:lnTo>
                    <a:pt x="3706228" y="149110"/>
                  </a:lnTo>
                  <a:lnTo>
                    <a:pt x="3709708" y="149110"/>
                  </a:lnTo>
                  <a:lnTo>
                    <a:pt x="3720706" y="148043"/>
                  </a:lnTo>
                  <a:lnTo>
                    <a:pt x="3730345" y="145554"/>
                  </a:lnTo>
                  <a:lnTo>
                    <a:pt x="3739680" y="142709"/>
                  </a:lnTo>
                  <a:lnTo>
                    <a:pt x="3749776" y="140576"/>
                  </a:lnTo>
                  <a:lnTo>
                    <a:pt x="3748582" y="131927"/>
                  </a:lnTo>
                  <a:lnTo>
                    <a:pt x="3750894" y="119494"/>
                  </a:lnTo>
                  <a:close/>
                </a:path>
                <a:path extrusionOk="0" h="259715" w="8469630">
                  <a:moveTo>
                    <a:pt x="3801313" y="95986"/>
                  </a:moveTo>
                  <a:lnTo>
                    <a:pt x="3791496" y="97459"/>
                  </a:lnTo>
                  <a:lnTo>
                    <a:pt x="3783126" y="100215"/>
                  </a:lnTo>
                  <a:lnTo>
                    <a:pt x="3776497" y="104622"/>
                  </a:lnTo>
                  <a:lnTo>
                    <a:pt x="3771963" y="111086"/>
                  </a:lnTo>
                  <a:lnTo>
                    <a:pt x="3774656" y="111417"/>
                  </a:lnTo>
                  <a:lnTo>
                    <a:pt x="3777183" y="111594"/>
                  </a:lnTo>
                  <a:lnTo>
                    <a:pt x="3779558" y="111594"/>
                  </a:lnTo>
                  <a:lnTo>
                    <a:pt x="3787940" y="110693"/>
                  </a:lnTo>
                  <a:lnTo>
                    <a:pt x="3794493" y="107886"/>
                  </a:lnTo>
                  <a:lnTo>
                    <a:pt x="3799001" y="103035"/>
                  </a:lnTo>
                  <a:lnTo>
                    <a:pt x="3801313" y="95986"/>
                  </a:lnTo>
                  <a:close/>
                </a:path>
                <a:path extrusionOk="0" h="259715" w="8469630">
                  <a:moveTo>
                    <a:pt x="3948582" y="58991"/>
                  </a:moveTo>
                  <a:lnTo>
                    <a:pt x="3933888" y="58991"/>
                  </a:lnTo>
                  <a:lnTo>
                    <a:pt x="3933888" y="73977"/>
                  </a:lnTo>
                  <a:lnTo>
                    <a:pt x="3948582" y="73977"/>
                  </a:lnTo>
                  <a:lnTo>
                    <a:pt x="3948582" y="58991"/>
                  </a:lnTo>
                  <a:close/>
                </a:path>
                <a:path extrusionOk="0" h="259715" w="8469630">
                  <a:moveTo>
                    <a:pt x="3972229" y="170141"/>
                  </a:moveTo>
                  <a:lnTo>
                    <a:pt x="3968953" y="157822"/>
                  </a:lnTo>
                  <a:lnTo>
                    <a:pt x="3966006" y="157822"/>
                  </a:lnTo>
                  <a:lnTo>
                    <a:pt x="3964990" y="157822"/>
                  </a:lnTo>
                  <a:lnTo>
                    <a:pt x="3964013" y="159296"/>
                  </a:lnTo>
                  <a:lnTo>
                    <a:pt x="3961752" y="170472"/>
                  </a:lnTo>
                  <a:lnTo>
                    <a:pt x="3965016" y="182778"/>
                  </a:lnTo>
                  <a:lnTo>
                    <a:pt x="3969016" y="182778"/>
                  </a:lnTo>
                  <a:lnTo>
                    <a:pt x="3970007" y="181317"/>
                  </a:lnTo>
                  <a:lnTo>
                    <a:pt x="3970756" y="177685"/>
                  </a:lnTo>
                  <a:lnTo>
                    <a:pt x="3972229" y="170141"/>
                  </a:lnTo>
                  <a:close/>
                </a:path>
                <a:path extrusionOk="0" h="259715" w="8469630">
                  <a:moveTo>
                    <a:pt x="3992918" y="66611"/>
                  </a:moveTo>
                  <a:lnTo>
                    <a:pt x="3991508" y="66827"/>
                  </a:lnTo>
                  <a:lnTo>
                    <a:pt x="3990225" y="66929"/>
                  </a:lnTo>
                  <a:lnTo>
                    <a:pt x="3983304" y="66929"/>
                  </a:lnTo>
                  <a:lnTo>
                    <a:pt x="3969969" y="57632"/>
                  </a:lnTo>
                  <a:lnTo>
                    <a:pt x="3964368" y="57632"/>
                  </a:lnTo>
                  <a:lnTo>
                    <a:pt x="3962044" y="57632"/>
                  </a:lnTo>
                  <a:lnTo>
                    <a:pt x="3959326" y="58026"/>
                  </a:lnTo>
                  <a:lnTo>
                    <a:pt x="3956037" y="59004"/>
                  </a:lnTo>
                  <a:lnTo>
                    <a:pt x="3957142" y="68008"/>
                  </a:lnTo>
                  <a:lnTo>
                    <a:pt x="3962006" y="74764"/>
                  </a:lnTo>
                  <a:lnTo>
                    <a:pt x="3969207" y="79019"/>
                  </a:lnTo>
                  <a:lnTo>
                    <a:pt x="3977322" y="80492"/>
                  </a:lnTo>
                  <a:lnTo>
                    <a:pt x="3985183" y="80492"/>
                  </a:lnTo>
                  <a:lnTo>
                    <a:pt x="3992321" y="76212"/>
                  </a:lnTo>
                  <a:lnTo>
                    <a:pt x="3992918" y="66611"/>
                  </a:lnTo>
                  <a:close/>
                </a:path>
                <a:path extrusionOk="0" h="259715" w="8469630">
                  <a:moveTo>
                    <a:pt x="4169549" y="21894"/>
                  </a:moveTo>
                  <a:lnTo>
                    <a:pt x="4153344" y="22326"/>
                  </a:lnTo>
                  <a:lnTo>
                    <a:pt x="4139006" y="24638"/>
                  </a:lnTo>
                  <a:lnTo>
                    <a:pt x="4128846" y="31178"/>
                  </a:lnTo>
                  <a:lnTo>
                    <a:pt x="4125188" y="44246"/>
                  </a:lnTo>
                  <a:lnTo>
                    <a:pt x="4138587" y="40855"/>
                  </a:lnTo>
                  <a:lnTo>
                    <a:pt x="4152036" y="37655"/>
                  </a:lnTo>
                  <a:lnTo>
                    <a:pt x="4163161" y="32156"/>
                  </a:lnTo>
                  <a:lnTo>
                    <a:pt x="4169549" y="21894"/>
                  </a:lnTo>
                  <a:close/>
                </a:path>
                <a:path extrusionOk="0" h="259715" w="8469630">
                  <a:moveTo>
                    <a:pt x="4207522" y="217144"/>
                  </a:moveTo>
                  <a:lnTo>
                    <a:pt x="4205706" y="210070"/>
                  </a:lnTo>
                  <a:lnTo>
                    <a:pt x="4198912" y="199923"/>
                  </a:lnTo>
                  <a:lnTo>
                    <a:pt x="4194187" y="209613"/>
                  </a:lnTo>
                  <a:lnTo>
                    <a:pt x="4194378" y="216738"/>
                  </a:lnTo>
                  <a:lnTo>
                    <a:pt x="4197642" y="221132"/>
                  </a:lnTo>
                  <a:lnTo>
                    <a:pt x="4202150" y="222631"/>
                  </a:lnTo>
                  <a:lnTo>
                    <a:pt x="4205833" y="221284"/>
                  </a:lnTo>
                  <a:lnTo>
                    <a:pt x="4207522" y="217144"/>
                  </a:lnTo>
                  <a:close/>
                </a:path>
                <a:path extrusionOk="0" h="259715" w="8469630">
                  <a:moveTo>
                    <a:pt x="4220438" y="140970"/>
                  </a:moveTo>
                  <a:lnTo>
                    <a:pt x="4219880" y="131584"/>
                  </a:lnTo>
                  <a:lnTo>
                    <a:pt x="4218038" y="126898"/>
                  </a:lnTo>
                  <a:lnTo>
                    <a:pt x="4214546" y="126898"/>
                  </a:lnTo>
                  <a:lnTo>
                    <a:pt x="4212437" y="126898"/>
                  </a:lnTo>
                  <a:lnTo>
                    <a:pt x="4209719" y="128612"/>
                  </a:lnTo>
                  <a:lnTo>
                    <a:pt x="4206379" y="133096"/>
                  </a:lnTo>
                  <a:lnTo>
                    <a:pt x="4210723" y="142379"/>
                  </a:lnTo>
                  <a:lnTo>
                    <a:pt x="4214076" y="145656"/>
                  </a:lnTo>
                  <a:lnTo>
                    <a:pt x="4219156" y="145656"/>
                  </a:lnTo>
                  <a:lnTo>
                    <a:pt x="4220438" y="140970"/>
                  </a:lnTo>
                  <a:close/>
                </a:path>
                <a:path extrusionOk="0" h="259715" w="8469630">
                  <a:moveTo>
                    <a:pt x="4346206" y="95973"/>
                  </a:moveTo>
                  <a:lnTo>
                    <a:pt x="4333354" y="93954"/>
                  </a:lnTo>
                  <a:lnTo>
                    <a:pt x="4321988" y="90551"/>
                  </a:lnTo>
                  <a:lnTo>
                    <a:pt x="4312120" y="87350"/>
                  </a:lnTo>
                  <a:lnTo>
                    <a:pt x="4303776" y="85928"/>
                  </a:lnTo>
                  <a:lnTo>
                    <a:pt x="4298251" y="87122"/>
                  </a:lnTo>
                  <a:lnTo>
                    <a:pt x="4293692" y="91186"/>
                  </a:lnTo>
                  <a:lnTo>
                    <a:pt x="4290098" y="98920"/>
                  </a:lnTo>
                  <a:lnTo>
                    <a:pt x="4287494" y="111086"/>
                  </a:lnTo>
                  <a:lnTo>
                    <a:pt x="4293844" y="116738"/>
                  </a:lnTo>
                  <a:lnTo>
                    <a:pt x="4301261" y="119075"/>
                  </a:lnTo>
                  <a:lnTo>
                    <a:pt x="4308691" y="119075"/>
                  </a:lnTo>
                  <a:lnTo>
                    <a:pt x="4320654" y="117157"/>
                  </a:lnTo>
                  <a:lnTo>
                    <a:pt x="4331601" y="112039"/>
                  </a:lnTo>
                  <a:lnTo>
                    <a:pt x="4340453" y="104660"/>
                  </a:lnTo>
                  <a:lnTo>
                    <a:pt x="4346206" y="95973"/>
                  </a:lnTo>
                  <a:close/>
                </a:path>
                <a:path extrusionOk="0" h="259715" w="8469630">
                  <a:moveTo>
                    <a:pt x="4383036" y="44246"/>
                  </a:moveTo>
                  <a:lnTo>
                    <a:pt x="4381373" y="43992"/>
                  </a:lnTo>
                  <a:lnTo>
                    <a:pt x="4379836" y="43865"/>
                  </a:lnTo>
                  <a:lnTo>
                    <a:pt x="4378414" y="43865"/>
                  </a:lnTo>
                  <a:lnTo>
                    <a:pt x="4368050" y="47142"/>
                  </a:lnTo>
                  <a:lnTo>
                    <a:pt x="4362285" y="55118"/>
                  </a:lnTo>
                  <a:lnTo>
                    <a:pt x="4358398" y="64998"/>
                  </a:lnTo>
                  <a:lnTo>
                    <a:pt x="4353687" y="73977"/>
                  </a:lnTo>
                  <a:lnTo>
                    <a:pt x="4355338" y="74028"/>
                  </a:lnTo>
                  <a:lnTo>
                    <a:pt x="4366158" y="70561"/>
                  </a:lnTo>
                  <a:lnTo>
                    <a:pt x="4372292" y="62293"/>
                  </a:lnTo>
                  <a:lnTo>
                    <a:pt x="4376877" y="52451"/>
                  </a:lnTo>
                  <a:lnTo>
                    <a:pt x="4383036" y="44246"/>
                  </a:lnTo>
                  <a:close/>
                </a:path>
                <a:path extrusionOk="0" h="259715" w="8469630">
                  <a:moveTo>
                    <a:pt x="4399267" y="145262"/>
                  </a:moveTo>
                  <a:lnTo>
                    <a:pt x="4396016" y="138811"/>
                  </a:lnTo>
                  <a:lnTo>
                    <a:pt x="4389501" y="138811"/>
                  </a:lnTo>
                  <a:lnTo>
                    <a:pt x="4387621" y="138811"/>
                  </a:lnTo>
                  <a:lnTo>
                    <a:pt x="4385475" y="139344"/>
                  </a:lnTo>
                  <a:lnTo>
                    <a:pt x="4383049" y="140576"/>
                  </a:lnTo>
                  <a:lnTo>
                    <a:pt x="4383049" y="162941"/>
                  </a:lnTo>
                  <a:lnTo>
                    <a:pt x="4385424" y="164109"/>
                  </a:lnTo>
                  <a:lnTo>
                    <a:pt x="4387532" y="164630"/>
                  </a:lnTo>
                  <a:lnTo>
                    <a:pt x="4395940" y="164630"/>
                  </a:lnTo>
                  <a:lnTo>
                    <a:pt x="4399229" y="158178"/>
                  </a:lnTo>
                  <a:lnTo>
                    <a:pt x="4399267" y="145262"/>
                  </a:lnTo>
                  <a:close/>
                </a:path>
                <a:path extrusionOk="0" h="259715" w="8469630">
                  <a:moveTo>
                    <a:pt x="4427398" y="81356"/>
                  </a:moveTo>
                  <a:lnTo>
                    <a:pt x="4419193" y="81051"/>
                  </a:lnTo>
                  <a:lnTo>
                    <a:pt x="4417390" y="73609"/>
                  </a:lnTo>
                  <a:lnTo>
                    <a:pt x="4408729" y="73609"/>
                  </a:lnTo>
                  <a:lnTo>
                    <a:pt x="4407662" y="73609"/>
                  </a:lnTo>
                  <a:lnTo>
                    <a:pt x="4406493" y="73723"/>
                  </a:lnTo>
                  <a:lnTo>
                    <a:pt x="4405198" y="73977"/>
                  </a:lnTo>
                  <a:lnTo>
                    <a:pt x="4405198" y="95973"/>
                  </a:lnTo>
                  <a:lnTo>
                    <a:pt x="4419917" y="95973"/>
                  </a:lnTo>
                  <a:lnTo>
                    <a:pt x="4419917" y="88836"/>
                  </a:lnTo>
                  <a:lnTo>
                    <a:pt x="4425937" y="87325"/>
                  </a:lnTo>
                  <a:lnTo>
                    <a:pt x="4427398" y="81356"/>
                  </a:lnTo>
                  <a:close/>
                </a:path>
                <a:path extrusionOk="0" h="259715" w="8469630">
                  <a:moveTo>
                    <a:pt x="4502861" y="124358"/>
                  </a:moveTo>
                  <a:lnTo>
                    <a:pt x="4500499" y="118186"/>
                  </a:lnTo>
                  <a:lnTo>
                    <a:pt x="4495127" y="118186"/>
                  </a:lnTo>
                  <a:lnTo>
                    <a:pt x="4494631" y="118186"/>
                  </a:lnTo>
                  <a:lnTo>
                    <a:pt x="4493565" y="118338"/>
                  </a:lnTo>
                  <a:lnTo>
                    <a:pt x="4493323" y="122313"/>
                  </a:lnTo>
                  <a:lnTo>
                    <a:pt x="4492650" y="126136"/>
                  </a:lnTo>
                  <a:lnTo>
                    <a:pt x="4487938" y="126136"/>
                  </a:lnTo>
                  <a:lnTo>
                    <a:pt x="4487202" y="126034"/>
                  </a:lnTo>
                  <a:lnTo>
                    <a:pt x="4486376" y="125831"/>
                  </a:lnTo>
                  <a:lnTo>
                    <a:pt x="4486376" y="140576"/>
                  </a:lnTo>
                  <a:lnTo>
                    <a:pt x="4488866" y="142176"/>
                  </a:lnTo>
                  <a:lnTo>
                    <a:pt x="4491075" y="142862"/>
                  </a:lnTo>
                  <a:lnTo>
                    <a:pt x="4498784" y="142862"/>
                  </a:lnTo>
                  <a:lnTo>
                    <a:pt x="4502010" y="136690"/>
                  </a:lnTo>
                  <a:lnTo>
                    <a:pt x="4502861" y="124358"/>
                  </a:lnTo>
                  <a:close/>
                </a:path>
                <a:path extrusionOk="0" h="259715" w="8469630">
                  <a:moveTo>
                    <a:pt x="4595698" y="24079"/>
                  </a:moveTo>
                  <a:lnTo>
                    <a:pt x="4593602" y="13512"/>
                  </a:lnTo>
                  <a:lnTo>
                    <a:pt x="4582160" y="7251"/>
                  </a:lnTo>
                  <a:lnTo>
                    <a:pt x="4582020" y="18338"/>
                  </a:lnTo>
                  <a:lnTo>
                    <a:pt x="4576635" y="24155"/>
                  </a:lnTo>
                  <a:lnTo>
                    <a:pt x="4570273" y="28956"/>
                  </a:lnTo>
                  <a:lnTo>
                    <a:pt x="4567212" y="36982"/>
                  </a:lnTo>
                  <a:lnTo>
                    <a:pt x="4570501" y="37998"/>
                  </a:lnTo>
                  <a:lnTo>
                    <a:pt x="4573549" y="38455"/>
                  </a:lnTo>
                  <a:lnTo>
                    <a:pt x="4576343" y="38455"/>
                  </a:lnTo>
                  <a:lnTo>
                    <a:pt x="4589577" y="34036"/>
                  </a:lnTo>
                  <a:lnTo>
                    <a:pt x="4595698" y="24079"/>
                  </a:lnTo>
                  <a:close/>
                </a:path>
                <a:path extrusionOk="0" h="259715" w="8469630">
                  <a:moveTo>
                    <a:pt x="4618964" y="88836"/>
                  </a:moveTo>
                  <a:lnTo>
                    <a:pt x="4614634" y="88112"/>
                  </a:lnTo>
                  <a:lnTo>
                    <a:pt x="4610836" y="87795"/>
                  </a:lnTo>
                  <a:lnTo>
                    <a:pt x="4607560" y="87795"/>
                  </a:lnTo>
                  <a:lnTo>
                    <a:pt x="4595850" y="87795"/>
                  </a:lnTo>
                  <a:lnTo>
                    <a:pt x="4590593" y="91846"/>
                  </a:lnTo>
                  <a:lnTo>
                    <a:pt x="4588751" y="99923"/>
                  </a:lnTo>
                  <a:lnTo>
                    <a:pt x="4592193" y="103974"/>
                  </a:lnTo>
                  <a:lnTo>
                    <a:pt x="4597895" y="103974"/>
                  </a:lnTo>
                  <a:lnTo>
                    <a:pt x="4602416" y="103200"/>
                  </a:lnTo>
                  <a:lnTo>
                    <a:pt x="4607547" y="100660"/>
                  </a:lnTo>
                  <a:lnTo>
                    <a:pt x="4613122" y="95986"/>
                  </a:lnTo>
                  <a:lnTo>
                    <a:pt x="4618964" y="88836"/>
                  </a:lnTo>
                  <a:close/>
                </a:path>
                <a:path extrusionOk="0" h="259715" w="8469630">
                  <a:moveTo>
                    <a:pt x="4634738" y="21437"/>
                  </a:moveTo>
                  <a:lnTo>
                    <a:pt x="4632744" y="12712"/>
                  </a:lnTo>
                  <a:lnTo>
                    <a:pt x="4626203" y="0"/>
                  </a:lnTo>
                  <a:lnTo>
                    <a:pt x="4621796" y="11645"/>
                  </a:lnTo>
                  <a:lnTo>
                    <a:pt x="4622279" y="20497"/>
                  </a:lnTo>
                  <a:lnTo>
                    <a:pt x="4625721" y="26111"/>
                  </a:lnTo>
                  <a:lnTo>
                    <a:pt x="4630204" y="28079"/>
                  </a:lnTo>
                  <a:lnTo>
                    <a:pt x="4633455" y="26466"/>
                  </a:lnTo>
                  <a:lnTo>
                    <a:pt x="4634738" y="21437"/>
                  </a:lnTo>
                  <a:close/>
                </a:path>
                <a:path extrusionOk="0" h="259715" w="8469630">
                  <a:moveTo>
                    <a:pt x="4957648" y="0"/>
                  </a:moveTo>
                  <a:lnTo>
                    <a:pt x="4955933" y="190"/>
                  </a:lnTo>
                  <a:lnTo>
                    <a:pt x="4950841" y="241"/>
                  </a:lnTo>
                  <a:lnTo>
                    <a:pt x="4944008" y="127"/>
                  </a:lnTo>
                  <a:lnTo>
                    <a:pt x="4936414" y="127"/>
                  </a:lnTo>
                  <a:lnTo>
                    <a:pt x="4929581" y="952"/>
                  </a:lnTo>
                  <a:lnTo>
                    <a:pt x="4928349" y="7251"/>
                  </a:lnTo>
                  <a:lnTo>
                    <a:pt x="4930495" y="7010"/>
                  </a:lnTo>
                  <a:lnTo>
                    <a:pt x="4948999" y="6985"/>
                  </a:lnTo>
                  <a:lnTo>
                    <a:pt x="4956327" y="6362"/>
                  </a:lnTo>
                  <a:lnTo>
                    <a:pt x="4957648" y="0"/>
                  </a:lnTo>
                  <a:close/>
                </a:path>
                <a:path extrusionOk="0" h="259715" w="8469630">
                  <a:moveTo>
                    <a:pt x="5105006" y="14757"/>
                  </a:moveTo>
                  <a:lnTo>
                    <a:pt x="5099951" y="9550"/>
                  </a:lnTo>
                  <a:lnTo>
                    <a:pt x="5091671" y="7162"/>
                  </a:lnTo>
                  <a:lnTo>
                    <a:pt x="5083162" y="7162"/>
                  </a:lnTo>
                  <a:lnTo>
                    <a:pt x="5073650" y="8153"/>
                  </a:lnTo>
                  <a:lnTo>
                    <a:pt x="5064899" y="11023"/>
                  </a:lnTo>
                  <a:lnTo>
                    <a:pt x="5057864" y="15646"/>
                  </a:lnTo>
                  <a:lnTo>
                    <a:pt x="5053508" y="21894"/>
                  </a:lnTo>
                  <a:lnTo>
                    <a:pt x="5055768" y="21259"/>
                  </a:lnTo>
                  <a:lnTo>
                    <a:pt x="5058422" y="21018"/>
                  </a:lnTo>
                  <a:lnTo>
                    <a:pt x="5065674" y="21018"/>
                  </a:lnTo>
                  <a:lnTo>
                    <a:pt x="5085258" y="23164"/>
                  </a:lnTo>
                  <a:lnTo>
                    <a:pt x="5097526" y="23164"/>
                  </a:lnTo>
                  <a:lnTo>
                    <a:pt x="5103698" y="21412"/>
                  </a:lnTo>
                  <a:lnTo>
                    <a:pt x="5105006" y="14757"/>
                  </a:lnTo>
                  <a:close/>
                </a:path>
                <a:path extrusionOk="0" h="259715" w="8469630">
                  <a:moveTo>
                    <a:pt x="5312003" y="147358"/>
                  </a:moveTo>
                  <a:lnTo>
                    <a:pt x="5308651" y="140055"/>
                  </a:lnTo>
                  <a:lnTo>
                    <a:pt x="5302936" y="134772"/>
                  </a:lnTo>
                  <a:lnTo>
                    <a:pt x="5296586" y="132740"/>
                  </a:lnTo>
                  <a:lnTo>
                    <a:pt x="5293055" y="132740"/>
                  </a:lnTo>
                  <a:lnTo>
                    <a:pt x="5290058" y="134988"/>
                  </a:lnTo>
                  <a:lnTo>
                    <a:pt x="5289093" y="140576"/>
                  </a:lnTo>
                  <a:lnTo>
                    <a:pt x="5294833" y="143205"/>
                  </a:lnTo>
                  <a:lnTo>
                    <a:pt x="5297906" y="148475"/>
                  </a:lnTo>
                  <a:lnTo>
                    <a:pt x="5301069" y="153657"/>
                  </a:lnTo>
                  <a:lnTo>
                    <a:pt x="5307127" y="155994"/>
                  </a:lnTo>
                  <a:lnTo>
                    <a:pt x="5308333" y="155994"/>
                  </a:lnTo>
                  <a:lnTo>
                    <a:pt x="5309717" y="155816"/>
                  </a:lnTo>
                  <a:lnTo>
                    <a:pt x="5311305" y="155435"/>
                  </a:lnTo>
                  <a:lnTo>
                    <a:pt x="5312003" y="147358"/>
                  </a:lnTo>
                  <a:close/>
                </a:path>
                <a:path extrusionOk="0" h="259715" w="8469630">
                  <a:moveTo>
                    <a:pt x="5747867" y="207276"/>
                  </a:moveTo>
                  <a:lnTo>
                    <a:pt x="5745099" y="202145"/>
                  </a:lnTo>
                  <a:lnTo>
                    <a:pt x="5739142" y="199161"/>
                  </a:lnTo>
                  <a:lnTo>
                    <a:pt x="5731649" y="198183"/>
                  </a:lnTo>
                  <a:lnTo>
                    <a:pt x="5723445" y="198183"/>
                  </a:lnTo>
                  <a:lnTo>
                    <a:pt x="5715432" y="201396"/>
                  </a:lnTo>
                  <a:lnTo>
                    <a:pt x="5716448" y="207175"/>
                  </a:lnTo>
                  <a:lnTo>
                    <a:pt x="5724677" y="209118"/>
                  </a:lnTo>
                  <a:lnTo>
                    <a:pt x="5729033" y="215392"/>
                  </a:lnTo>
                  <a:lnTo>
                    <a:pt x="5741263" y="215392"/>
                  </a:lnTo>
                  <a:lnTo>
                    <a:pt x="5743397" y="215176"/>
                  </a:lnTo>
                  <a:lnTo>
                    <a:pt x="5745810" y="214668"/>
                  </a:lnTo>
                  <a:lnTo>
                    <a:pt x="5747867" y="207276"/>
                  </a:lnTo>
                  <a:close/>
                </a:path>
                <a:path extrusionOk="0" h="259715" w="8469630">
                  <a:moveTo>
                    <a:pt x="5871286" y="103593"/>
                  </a:moveTo>
                  <a:lnTo>
                    <a:pt x="5868403" y="103238"/>
                  </a:lnTo>
                  <a:lnTo>
                    <a:pt x="5865711" y="103060"/>
                  </a:lnTo>
                  <a:lnTo>
                    <a:pt x="5863209" y="103060"/>
                  </a:lnTo>
                  <a:lnTo>
                    <a:pt x="5854865" y="103936"/>
                  </a:lnTo>
                  <a:lnTo>
                    <a:pt x="5848401" y="106641"/>
                  </a:lnTo>
                  <a:lnTo>
                    <a:pt x="5843943" y="111391"/>
                  </a:lnTo>
                  <a:lnTo>
                    <a:pt x="5841581" y="118338"/>
                  </a:lnTo>
                  <a:lnTo>
                    <a:pt x="5844375" y="118668"/>
                  </a:lnTo>
                  <a:lnTo>
                    <a:pt x="5847004" y="118833"/>
                  </a:lnTo>
                  <a:lnTo>
                    <a:pt x="5849467" y="118833"/>
                  </a:lnTo>
                  <a:lnTo>
                    <a:pt x="5857926" y="117983"/>
                  </a:lnTo>
                  <a:lnTo>
                    <a:pt x="5864491" y="115290"/>
                  </a:lnTo>
                  <a:lnTo>
                    <a:pt x="5869000" y="110566"/>
                  </a:lnTo>
                  <a:lnTo>
                    <a:pt x="5871286" y="103593"/>
                  </a:lnTo>
                  <a:close/>
                </a:path>
                <a:path extrusionOk="0" h="259715" w="8469630">
                  <a:moveTo>
                    <a:pt x="6040425" y="7251"/>
                  </a:moveTo>
                  <a:lnTo>
                    <a:pt x="6032957" y="7251"/>
                  </a:lnTo>
                  <a:lnTo>
                    <a:pt x="6031801" y="1155"/>
                  </a:lnTo>
                  <a:lnTo>
                    <a:pt x="6025781" y="0"/>
                  </a:lnTo>
                  <a:lnTo>
                    <a:pt x="6025781" y="9448"/>
                  </a:lnTo>
                  <a:lnTo>
                    <a:pt x="6012827" y="6680"/>
                  </a:lnTo>
                  <a:lnTo>
                    <a:pt x="6011088" y="14757"/>
                  </a:lnTo>
                  <a:lnTo>
                    <a:pt x="6019266" y="16675"/>
                  </a:lnTo>
                  <a:lnTo>
                    <a:pt x="6023648" y="22644"/>
                  </a:lnTo>
                  <a:lnTo>
                    <a:pt x="6035751" y="22644"/>
                  </a:lnTo>
                  <a:lnTo>
                    <a:pt x="6037948" y="22415"/>
                  </a:lnTo>
                  <a:lnTo>
                    <a:pt x="6040425" y="21894"/>
                  </a:lnTo>
                  <a:lnTo>
                    <a:pt x="6040425" y="7251"/>
                  </a:lnTo>
                  <a:close/>
                </a:path>
                <a:path extrusionOk="0" h="259715" w="8469630">
                  <a:moveTo>
                    <a:pt x="6357277" y="14757"/>
                  </a:moveTo>
                  <a:lnTo>
                    <a:pt x="6342558" y="14757"/>
                  </a:lnTo>
                  <a:lnTo>
                    <a:pt x="6342558" y="29502"/>
                  </a:lnTo>
                  <a:lnTo>
                    <a:pt x="6357277" y="29502"/>
                  </a:lnTo>
                  <a:lnTo>
                    <a:pt x="6357277" y="14757"/>
                  </a:lnTo>
                  <a:close/>
                </a:path>
                <a:path extrusionOk="0" h="259715" w="8469630">
                  <a:moveTo>
                    <a:pt x="6445529" y="148069"/>
                  </a:moveTo>
                  <a:lnTo>
                    <a:pt x="6437249" y="147650"/>
                  </a:lnTo>
                  <a:lnTo>
                    <a:pt x="6435750" y="140296"/>
                  </a:lnTo>
                  <a:lnTo>
                    <a:pt x="6426873" y="140296"/>
                  </a:lnTo>
                  <a:lnTo>
                    <a:pt x="6425908" y="140296"/>
                  </a:lnTo>
                  <a:lnTo>
                    <a:pt x="6424854" y="140385"/>
                  </a:lnTo>
                  <a:lnTo>
                    <a:pt x="6423698" y="140576"/>
                  </a:lnTo>
                  <a:lnTo>
                    <a:pt x="6423698" y="162941"/>
                  </a:lnTo>
                  <a:lnTo>
                    <a:pt x="6438366" y="162941"/>
                  </a:lnTo>
                  <a:lnTo>
                    <a:pt x="6438049" y="155435"/>
                  </a:lnTo>
                  <a:lnTo>
                    <a:pt x="6444437" y="153949"/>
                  </a:lnTo>
                  <a:lnTo>
                    <a:pt x="6445529" y="148069"/>
                  </a:lnTo>
                  <a:close/>
                </a:path>
                <a:path extrusionOk="0" h="259715" w="8469630">
                  <a:moveTo>
                    <a:pt x="6534163" y="73977"/>
                  </a:moveTo>
                  <a:lnTo>
                    <a:pt x="6512230" y="77965"/>
                  </a:lnTo>
                  <a:lnTo>
                    <a:pt x="6491465" y="83108"/>
                  </a:lnTo>
                  <a:lnTo>
                    <a:pt x="6475438" y="92976"/>
                  </a:lnTo>
                  <a:lnTo>
                    <a:pt x="6467716" y="111086"/>
                  </a:lnTo>
                  <a:lnTo>
                    <a:pt x="6470053" y="111620"/>
                  </a:lnTo>
                  <a:lnTo>
                    <a:pt x="6474066" y="112014"/>
                  </a:lnTo>
                  <a:lnTo>
                    <a:pt x="6479019" y="112014"/>
                  </a:lnTo>
                  <a:lnTo>
                    <a:pt x="6497231" y="110439"/>
                  </a:lnTo>
                  <a:lnTo>
                    <a:pt x="6516230" y="104635"/>
                  </a:lnTo>
                  <a:lnTo>
                    <a:pt x="6530416" y="93014"/>
                  </a:lnTo>
                  <a:lnTo>
                    <a:pt x="6534163" y="73977"/>
                  </a:lnTo>
                  <a:close/>
                </a:path>
                <a:path extrusionOk="0" h="259715" w="8469630">
                  <a:moveTo>
                    <a:pt x="6725501" y="214668"/>
                  </a:moveTo>
                  <a:lnTo>
                    <a:pt x="6723050" y="204190"/>
                  </a:lnTo>
                  <a:lnTo>
                    <a:pt x="6720764" y="193586"/>
                  </a:lnTo>
                  <a:lnTo>
                    <a:pt x="6717182" y="184277"/>
                  </a:lnTo>
                  <a:lnTo>
                    <a:pt x="6710845" y="177685"/>
                  </a:lnTo>
                  <a:lnTo>
                    <a:pt x="6706095" y="187261"/>
                  </a:lnTo>
                  <a:lnTo>
                    <a:pt x="6708254" y="198081"/>
                  </a:lnTo>
                  <a:lnTo>
                    <a:pt x="6715366" y="207949"/>
                  </a:lnTo>
                  <a:lnTo>
                    <a:pt x="6725501" y="214668"/>
                  </a:lnTo>
                  <a:close/>
                </a:path>
                <a:path extrusionOk="0" h="259715" w="8469630">
                  <a:moveTo>
                    <a:pt x="6755117" y="148069"/>
                  </a:moveTo>
                  <a:lnTo>
                    <a:pt x="6744297" y="148094"/>
                  </a:lnTo>
                  <a:lnTo>
                    <a:pt x="6738785" y="144551"/>
                  </a:lnTo>
                  <a:lnTo>
                    <a:pt x="6732994" y="140576"/>
                  </a:lnTo>
                  <a:lnTo>
                    <a:pt x="6737032" y="152679"/>
                  </a:lnTo>
                  <a:lnTo>
                    <a:pt x="6738328" y="167487"/>
                  </a:lnTo>
                  <a:lnTo>
                    <a:pt x="6741846" y="180022"/>
                  </a:lnTo>
                  <a:lnTo>
                    <a:pt x="6752552" y="185305"/>
                  </a:lnTo>
                  <a:lnTo>
                    <a:pt x="6754215" y="185267"/>
                  </a:lnTo>
                  <a:lnTo>
                    <a:pt x="6755117" y="185166"/>
                  </a:lnTo>
                  <a:lnTo>
                    <a:pt x="6752831" y="173558"/>
                  </a:lnTo>
                  <a:lnTo>
                    <a:pt x="6749631" y="164934"/>
                  </a:lnTo>
                  <a:lnTo>
                    <a:pt x="6749186" y="157149"/>
                  </a:lnTo>
                  <a:lnTo>
                    <a:pt x="6755117" y="148069"/>
                  </a:lnTo>
                  <a:close/>
                </a:path>
                <a:path extrusionOk="0" h="259715" w="8469630">
                  <a:moveTo>
                    <a:pt x="6759080" y="109004"/>
                  </a:moveTo>
                  <a:lnTo>
                    <a:pt x="6755130" y="95986"/>
                  </a:lnTo>
                  <a:lnTo>
                    <a:pt x="6744716" y="98704"/>
                  </a:lnTo>
                  <a:lnTo>
                    <a:pt x="6734162" y="101117"/>
                  </a:lnTo>
                  <a:lnTo>
                    <a:pt x="6724891" y="104736"/>
                  </a:lnTo>
                  <a:lnTo>
                    <a:pt x="6718313" y="111086"/>
                  </a:lnTo>
                  <a:lnTo>
                    <a:pt x="6720141" y="110629"/>
                  </a:lnTo>
                  <a:lnTo>
                    <a:pt x="6722262" y="110464"/>
                  </a:lnTo>
                  <a:lnTo>
                    <a:pt x="6727533" y="110464"/>
                  </a:lnTo>
                  <a:lnTo>
                    <a:pt x="6740576" y="111594"/>
                  </a:lnTo>
                  <a:lnTo>
                    <a:pt x="6752615" y="111594"/>
                  </a:lnTo>
                  <a:lnTo>
                    <a:pt x="6759080" y="109004"/>
                  </a:lnTo>
                  <a:close/>
                </a:path>
                <a:path extrusionOk="0" h="259715" w="8469630">
                  <a:moveTo>
                    <a:pt x="6813855" y="103593"/>
                  </a:moveTo>
                  <a:lnTo>
                    <a:pt x="6813651" y="94691"/>
                  </a:lnTo>
                  <a:lnTo>
                    <a:pt x="6813601" y="85585"/>
                  </a:lnTo>
                  <a:lnTo>
                    <a:pt x="6811899" y="78092"/>
                  </a:lnTo>
                  <a:lnTo>
                    <a:pt x="6806717" y="73977"/>
                  </a:lnTo>
                  <a:lnTo>
                    <a:pt x="6803707" y="83870"/>
                  </a:lnTo>
                  <a:lnTo>
                    <a:pt x="6793890" y="86982"/>
                  </a:lnTo>
                  <a:lnTo>
                    <a:pt x="6783057" y="89090"/>
                  </a:lnTo>
                  <a:lnTo>
                    <a:pt x="6777012" y="95986"/>
                  </a:lnTo>
                  <a:lnTo>
                    <a:pt x="6780301" y="95046"/>
                  </a:lnTo>
                  <a:lnTo>
                    <a:pt x="6783019" y="94665"/>
                  </a:lnTo>
                  <a:lnTo>
                    <a:pt x="6791020" y="94665"/>
                  </a:lnTo>
                  <a:lnTo>
                    <a:pt x="6804203" y="103936"/>
                  </a:lnTo>
                  <a:lnTo>
                    <a:pt x="6811086" y="103936"/>
                  </a:lnTo>
                  <a:lnTo>
                    <a:pt x="6812407" y="103835"/>
                  </a:lnTo>
                  <a:lnTo>
                    <a:pt x="6813855" y="103593"/>
                  </a:lnTo>
                  <a:close/>
                </a:path>
                <a:path extrusionOk="0" h="259715" w="8469630">
                  <a:moveTo>
                    <a:pt x="6872884" y="118351"/>
                  </a:moveTo>
                  <a:lnTo>
                    <a:pt x="6869874" y="119087"/>
                  </a:lnTo>
                  <a:lnTo>
                    <a:pt x="6867284" y="119405"/>
                  </a:lnTo>
                  <a:lnTo>
                    <a:pt x="6858749" y="119405"/>
                  </a:lnTo>
                  <a:lnTo>
                    <a:pt x="6842950" y="110032"/>
                  </a:lnTo>
                  <a:lnTo>
                    <a:pt x="6836715" y="110032"/>
                  </a:lnTo>
                  <a:lnTo>
                    <a:pt x="6834429" y="110032"/>
                  </a:lnTo>
                  <a:lnTo>
                    <a:pt x="6831851" y="110350"/>
                  </a:lnTo>
                  <a:lnTo>
                    <a:pt x="6828841" y="111086"/>
                  </a:lnTo>
                  <a:lnTo>
                    <a:pt x="6830009" y="120383"/>
                  </a:lnTo>
                  <a:lnTo>
                    <a:pt x="6835622" y="127304"/>
                  </a:lnTo>
                  <a:lnTo>
                    <a:pt x="6844043" y="131622"/>
                  </a:lnTo>
                  <a:lnTo>
                    <a:pt x="6853618" y="133108"/>
                  </a:lnTo>
                  <a:lnTo>
                    <a:pt x="6863232" y="133108"/>
                  </a:lnTo>
                  <a:lnTo>
                    <a:pt x="6872135" y="128524"/>
                  </a:lnTo>
                  <a:lnTo>
                    <a:pt x="6872884" y="118351"/>
                  </a:lnTo>
                  <a:close/>
                </a:path>
                <a:path extrusionOk="0" h="259715" w="8469630">
                  <a:moveTo>
                    <a:pt x="6960006" y="72110"/>
                  </a:moveTo>
                  <a:lnTo>
                    <a:pt x="6950367" y="57124"/>
                  </a:lnTo>
                  <a:lnTo>
                    <a:pt x="6933324" y="45021"/>
                  </a:lnTo>
                  <a:lnTo>
                    <a:pt x="6917195" y="36982"/>
                  </a:lnTo>
                  <a:lnTo>
                    <a:pt x="6926161" y="55079"/>
                  </a:lnTo>
                  <a:lnTo>
                    <a:pt x="6934924" y="69786"/>
                  </a:lnTo>
                  <a:lnTo>
                    <a:pt x="6944017" y="81051"/>
                  </a:lnTo>
                  <a:lnTo>
                    <a:pt x="6953986" y="88836"/>
                  </a:lnTo>
                  <a:lnTo>
                    <a:pt x="6960006" y="72110"/>
                  </a:lnTo>
                  <a:close/>
                </a:path>
                <a:path extrusionOk="0" h="259715" w="8469630">
                  <a:moveTo>
                    <a:pt x="7160273" y="214668"/>
                  </a:moveTo>
                  <a:lnTo>
                    <a:pt x="7158863" y="204825"/>
                  </a:lnTo>
                  <a:lnTo>
                    <a:pt x="7156145" y="196418"/>
                  </a:lnTo>
                  <a:lnTo>
                    <a:pt x="7151738" y="189763"/>
                  </a:lnTo>
                  <a:lnTo>
                    <a:pt x="7145325" y="185166"/>
                  </a:lnTo>
                  <a:lnTo>
                    <a:pt x="7145236" y="194233"/>
                  </a:lnTo>
                  <a:lnTo>
                    <a:pt x="7144029" y="202209"/>
                  </a:lnTo>
                  <a:lnTo>
                    <a:pt x="7141680" y="209042"/>
                  </a:lnTo>
                  <a:lnTo>
                    <a:pt x="7138175" y="214668"/>
                  </a:lnTo>
                  <a:lnTo>
                    <a:pt x="7160273" y="214668"/>
                  </a:lnTo>
                  <a:close/>
                </a:path>
                <a:path extrusionOk="0" h="259715" w="8469630">
                  <a:moveTo>
                    <a:pt x="7239863" y="124155"/>
                  </a:moveTo>
                  <a:lnTo>
                    <a:pt x="7233933" y="111086"/>
                  </a:lnTo>
                  <a:lnTo>
                    <a:pt x="7223696" y="121208"/>
                  </a:lnTo>
                  <a:lnTo>
                    <a:pt x="7210730" y="128536"/>
                  </a:lnTo>
                  <a:lnTo>
                    <a:pt x="7198284" y="136398"/>
                  </a:lnTo>
                  <a:lnTo>
                    <a:pt x="7189686" y="148069"/>
                  </a:lnTo>
                  <a:lnTo>
                    <a:pt x="7192302" y="148551"/>
                  </a:lnTo>
                  <a:lnTo>
                    <a:pt x="7195007" y="148780"/>
                  </a:lnTo>
                  <a:lnTo>
                    <a:pt x="7197738" y="148780"/>
                  </a:lnTo>
                  <a:lnTo>
                    <a:pt x="7217054" y="145288"/>
                  </a:lnTo>
                  <a:lnTo>
                    <a:pt x="7232675" y="136309"/>
                  </a:lnTo>
                  <a:lnTo>
                    <a:pt x="7239863" y="124155"/>
                  </a:lnTo>
                  <a:close/>
                </a:path>
                <a:path extrusionOk="0" h="259715" w="8469630">
                  <a:moveTo>
                    <a:pt x="7453846" y="55956"/>
                  </a:moveTo>
                  <a:lnTo>
                    <a:pt x="7451191" y="48882"/>
                  </a:lnTo>
                  <a:lnTo>
                    <a:pt x="7439990" y="44246"/>
                  </a:lnTo>
                  <a:lnTo>
                    <a:pt x="7437958" y="59994"/>
                  </a:lnTo>
                  <a:lnTo>
                    <a:pt x="7441578" y="65265"/>
                  </a:lnTo>
                  <a:lnTo>
                    <a:pt x="7445629" y="65265"/>
                  </a:lnTo>
                  <a:lnTo>
                    <a:pt x="7450976" y="62433"/>
                  </a:lnTo>
                  <a:lnTo>
                    <a:pt x="7453846" y="55956"/>
                  </a:lnTo>
                  <a:close/>
                </a:path>
                <a:path extrusionOk="0" h="259715" w="8469630">
                  <a:moveTo>
                    <a:pt x="7498943" y="177685"/>
                  </a:moveTo>
                  <a:lnTo>
                    <a:pt x="7496175" y="176339"/>
                  </a:lnTo>
                  <a:lnTo>
                    <a:pt x="7485037" y="168910"/>
                  </a:lnTo>
                  <a:lnTo>
                    <a:pt x="7477315" y="168910"/>
                  </a:lnTo>
                  <a:lnTo>
                    <a:pt x="7473112" y="168910"/>
                  </a:lnTo>
                  <a:lnTo>
                    <a:pt x="7469911" y="171107"/>
                  </a:lnTo>
                  <a:lnTo>
                    <a:pt x="7469619" y="177685"/>
                  </a:lnTo>
                  <a:lnTo>
                    <a:pt x="7471130" y="176911"/>
                  </a:lnTo>
                  <a:lnTo>
                    <a:pt x="7472616" y="176568"/>
                  </a:lnTo>
                  <a:lnTo>
                    <a:pt x="7477950" y="176568"/>
                  </a:lnTo>
                  <a:lnTo>
                    <a:pt x="7481570" y="178981"/>
                  </a:lnTo>
                  <a:lnTo>
                    <a:pt x="7488072" y="183781"/>
                  </a:lnTo>
                  <a:lnTo>
                    <a:pt x="7490955" y="186194"/>
                  </a:lnTo>
                  <a:lnTo>
                    <a:pt x="7495667" y="186194"/>
                  </a:lnTo>
                  <a:lnTo>
                    <a:pt x="7497559" y="184035"/>
                  </a:lnTo>
                  <a:lnTo>
                    <a:pt x="7498943" y="177685"/>
                  </a:lnTo>
                  <a:close/>
                </a:path>
                <a:path extrusionOk="0" h="259715" w="8469630">
                  <a:moveTo>
                    <a:pt x="8117192" y="61290"/>
                  </a:moveTo>
                  <a:lnTo>
                    <a:pt x="8115440" y="57950"/>
                  </a:lnTo>
                  <a:lnTo>
                    <a:pt x="8109928" y="57950"/>
                  </a:lnTo>
                  <a:lnTo>
                    <a:pt x="8105394" y="57950"/>
                  </a:lnTo>
                  <a:lnTo>
                    <a:pt x="8098295" y="60210"/>
                  </a:lnTo>
                  <a:lnTo>
                    <a:pt x="8088274" y="66598"/>
                  </a:lnTo>
                  <a:lnTo>
                    <a:pt x="8094142" y="69989"/>
                  </a:lnTo>
                  <a:lnTo>
                    <a:pt x="8099260" y="71285"/>
                  </a:lnTo>
                  <a:lnTo>
                    <a:pt x="8110194" y="71285"/>
                  </a:lnTo>
                  <a:lnTo>
                    <a:pt x="8114576" y="67957"/>
                  </a:lnTo>
                  <a:lnTo>
                    <a:pt x="8117192" y="61290"/>
                  </a:lnTo>
                  <a:close/>
                </a:path>
                <a:path extrusionOk="0" h="259715" w="8469630">
                  <a:moveTo>
                    <a:pt x="8139773" y="155448"/>
                  </a:moveTo>
                  <a:lnTo>
                    <a:pt x="8135061" y="144830"/>
                  </a:lnTo>
                  <a:lnTo>
                    <a:pt x="8129752" y="137896"/>
                  </a:lnTo>
                  <a:lnTo>
                    <a:pt x="8124279" y="134124"/>
                  </a:lnTo>
                  <a:lnTo>
                    <a:pt x="8119059" y="132994"/>
                  </a:lnTo>
                  <a:lnTo>
                    <a:pt x="8112468" y="132994"/>
                  </a:lnTo>
                  <a:lnTo>
                    <a:pt x="8107705" y="138607"/>
                  </a:lnTo>
                  <a:lnTo>
                    <a:pt x="8109344" y="144221"/>
                  </a:lnTo>
                  <a:lnTo>
                    <a:pt x="8111845" y="148348"/>
                  </a:lnTo>
                  <a:lnTo>
                    <a:pt x="8117179" y="151942"/>
                  </a:lnTo>
                  <a:lnTo>
                    <a:pt x="8125765" y="154495"/>
                  </a:lnTo>
                  <a:lnTo>
                    <a:pt x="8138020" y="155460"/>
                  </a:lnTo>
                  <a:lnTo>
                    <a:pt x="8139773" y="155448"/>
                  </a:lnTo>
                  <a:close/>
                </a:path>
                <a:path extrusionOk="0" h="259715" w="8469630">
                  <a:moveTo>
                    <a:pt x="8265236" y="185166"/>
                  </a:moveTo>
                  <a:lnTo>
                    <a:pt x="8243036" y="185166"/>
                  </a:lnTo>
                  <a:lnTo>
                    <a:pt x="8243036" y="199923"/>
                  </a:lnTo>
                  <a:lnTo>
                    <a:pt x="8265236" y="199923"/>
                  </a:lnTo>
                  <a:lnTo>
                    <a:pt x="8265236" y="185166"/>
                  </a:lnTo>
                  <a:close/>
                </a:path>
                <a:path extrusionOk="0" h="259715" w="8469630">
                  <a:moveTo>
                    <a:pt x="8278889" y="63525"/>
                  </a:moveTo>
                  <a:lnTo>
                    <a:pt x="8276310" y="56451"/>
                  </a:lnTo>
                  <a:lnTo>
                    <a:pt x="8265223" y="51854"/>
                  </a:lnTo>
                  <a:lnTo>
                    <a:pt x="8263090" y="67589"/>
                  </a:lnTo>
                  <a:lnTo>
                    <a:pt x="8266620" y="72847"/>
                  </a:lnTo>
                  <a:lnTo>
                    <a:pt x="8270634" y="72847"/>
                  </a:lnTo>
                  <a:lnTo>
                    <a:pt x="8275980" y="70002"/>
                  </a:lnTo>
                  <a:lnTo>
                    <a:pt x="8278889" y="63525"/>
                  </a:lnTo>
                  <a:close/>
                </a:path>
                <a:path extrusionOk="0" h="259715" w="8469630">
                  <a:moveTo>
                    <a:pt x="8449335" y="111086"/>
                  </a:moveTo>
                  <a:lnTo>
                    <a:pt x="8448802" y="101295"/>
                  </a:lnTo>
                  <a:lnTo>
                    <a:pt x="8445551" y="94284"/>
                  </a:lnTo>
                  <a:lnTo>
                    <a:pt x="8439607" y="90068"/>
                  </a:lnTo>
                  <a:lnTo>
                    <a:pt x="8431009" y="88646"/>
                  </a:lnTo>
                  <a:lnTo>
                    <a:pt x="8429803" y="88646"/>
                  </a:lnTo>
                  <a:lnTo>
                    <a:pt x="8428533" y="88709"/>
                  </a:lnTo>
                  <a:lnTo>
                    <a:pt x="8427212" y="88836"/>
                  </a:lnTo>
                  <a:lnTo>
                    <a:pt x="8427212" y="111086"/>
                  </a:lnTo>
                  <a:lnTo>
                    <a:pt x="8449335" y="111086"/>
                  </a:lnTo>
                  <a:close/>
                </a:path>
                <a:path extrusionOk="0" h="259715" w="8469630">
                  <a:moveTo>
                    <a:pt x="8469046" y="77266"/>
                  </a:moveTo>
                  <a:lnTo>
                    <a:pt x="8466988" y="70548"/>
                  </a:lnTo>
                  <a:lnTo>
                    <a:pt x="8456574" y="66598"/>
                  </a:lnTo>
                  <a:lnTo>
                    <a:pt x="8453869" y="81457"/>
                  </a:lnTo>
                  <a:lnTo>
                    <a:pt x="8456854" y="86410"/>
                  </a:lnTo>
                  <a:lnTo>
                    <a:pt x="8460588" y="86410"/>
                  </a:lnTo>
                  <a:lnTo>
                    <a:pt x="8465871" y="83604"/>
                  </a:lnTo>
                  <a:lnTo>
                    <a:pt x="8469046" y="7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58" name="Google Shape;4758;gefe2f4b35a_0_17"/>
            <p:cNvSpPr/>
            <p:nvPr/>
          </p:nvSpPr>
          <p:spPr>
            <a:xfrm>
              <a:off x="254" y="8122056"/>
              <a:ext cx="8641080" cy="319404"/>
            </a:xfrm>
            <a:custGeom>
              <a:rect b="b" l="l" r="r" t="t"/>
              <a:pathLst>
                <a:path extrusionOk="0" h="319404" w="8641080">
                  <a:moveTo>
                    <a:pt x="17792" y="39725"/>
                  </a:moveTo>
                  <a:lnTo>
                    <a:pt x="15862" y="36093"/>
                  </a:lnTo>
                  <a:lnTo>
                    <a:pt x="12115" y="36093"/>
                  </a:lnTo>
                  <a:lnTo>
                    <a:pt x="9169" y="36093"/>
                  </a:lnTo>
                  <a:lnTo>
                    <a:pt x="5105" y="38341"/>
                  </a:lnTo>
                  <a:lnTo>
                    <a:pt x="0" y="44602"/>
                  </a:lnTo>
                  <a:lnTo>
                    <a:pt x="4826" y="48996"/>
                  </a:lnTo>
                  <a:lnTo>
                    <a:pt x="8610" y="50634"/>
                  </a:lnTo>
                  <a:lnTo>
                    <a:pt x="15633" y="50634"/>
                  </a:lnTo>
                  <a:lnTo>
                    <a:pt x="17678" y="47002"/>
                  </a:lnTo>
                  <a:lnTo>
                    <a:pt x="17792" y="39725"/>
                  </a:lnTo>
                  <a:close/>
                </a:path>
                <a:path extrusionOk="0" h="319404" w="8641080">
                  <a:moveTo>
                    <a:pt x="127673" y="67056"/>
                  </a:moveTo>
                  <a:lnTo>
                    <a:pt x="125399" y="61976"/>
                  </a:lnTo>
                  <a:lnTo>
                    <a:pt x="120256" y="58889"/>
                  </a:lnTo>
                  <a:lnTo>
                    <a:pt x="113855" y="57848"/>
                  </a:lnTo>
                  <a:lnTo>
                    <a:pt x="107645" y="57848"/>
                  </a:lnTo>
                  <a:lnTo>
                    <a:pt x="101955" y="60744"/>
                  </a:lnTo>
                  <a:lnTo>
                    <a:pt x="103301" y="66713"/>
                  </a:lnTo>
                  <a:lnTo>
                    <a:pt x="107645" y="67183"/>
                  </a:lnTo>
                  <a:lnTo>
                    <a:pt x="111963" y="68097"/>
                  </a:lnTo>
                  <a:lnTo>
                    <a:pt x="110464" y="74091"/>
                  </a:lnTo>
                  <a:lnTo>
                    <a:pt x="125425" y="74091"/>
                  </a:lnTo>
                  <a:lnTo>
                    <a:pt x="127673" y="67056"/>
                  </a:lnTo>
                  <a:close/>
                </a:path>
                <a:path extrusionOk="0" h="319404" w="8641080">
                  <a:moveTo>
                    <a:pt x="279984" y="259270"/>
                  </a:moveTo>
                  <a:lnTo>
                    <a:pt x="279273" y="259270"/>
                  </a:lnTo>
                  <a:lnTo>
                    <a:pt x="271246" y="260362"/>
                  </a:lnTo>
                  <a:lnTo>
                    <a:pt x="265239" y="263423"/>
                  </a:lnTo>
                  <a:lnTo>
                    <a:pt x="260896" y="268198"/>
                  </a:lnTo>
                  <a:lnTo>
                    <a:pt x="257848" y="274370"/>
                  </a:lnTo>
                  <a:lnTo>
                    <a:pt x="258546" y="274370"/>
                  </a:lnTo>
                  <a:lnTo>
                    <a:pt x="266585" y="273291"/>
                  </a:lnTo>
                  <a:lnTo>
                    <a:pt x="272669" y="270217"/>
                  </a:lnTo>
                  <a:lnTo>
                    <a:pt x="277037" y="265442"/>
                  </a:lnTo>
                  <a:lnTo>
                    <a:pt x="279984" y="259270"/>
                  </a:lnTo>
                  <a:close/>
                </a:path>
                <a:path extrusionOk="0" h="319404" w="8641080">
                  <a:moveTo>
                    <a:pt x="427291" y="303872"/>
                  </a:moveTo>
                  <a:lnTo>
                    <a:pt x="422986" y="299440"/>
                  </a:lnTo>
                  <a:lnTo>
                    <a:pt x="418693" y="297688"/>
                  </a:lnTo>
                  <a:lnTo>
                    <a:pt x="414489" y="297688"/>
                  </a:lnTo>
                  <a:lnTo>
                    <a:pt x="405841" y="299935"/>
                  </a:lnTo>
                  <a:lnTo>
                    <a:pt x="397637" y="305447"/>
                  </a:lnTo>
                  <a:lnTo>
                    <a:pt x="390055" y="312305"/>
                  </a:lnTo>
                  <a:lnTo>
                    <a:pt x="383273" y="318630"/>
                  </a:lnTo>
                  <a:lnTo>
                    <a:pt x="389153" y="318630"/>
                  </a:lnTo>
                  <a:lnTo>
                    <a:pt x="395389" y="318985"/>
                  </a:lnTo>
                  <a:lnTo>
                    <a:pt x="401269" y="318985"/>
                  </a:lnTo>
                  <a:lnTo>
                    <a:pt x="411022" y="318465"/>
                  </a:lnTo>
                  <a:lnTo>
                    <a:pt x="419176" y="316357"/>
                  </a:lnTo>
                  <a:lnTo>
                    <a:pt x="424891" y="311772"/>
                  </a:lnTo>
                  <a:lnTo>
                    <a:pt x="427291" y="303872"/>
                  </a:lnTo>
                  <a:close/>
                </a:path>
                <a:path extrusionOk="0" h="319404" w="8641080">
                  <a:moveTo>
                    <a:pt x="441934" y="207530"/>
                  </a:moveTo>
                  <a:lnTo>
                    <a:pt x="439127" y="207175"/>
                  </a:lnTo>
                  <a:lnTo>
                    <a:pt x="436499" y="206997"/>
                  </a:lnTo>
                  <a:lnTo>
                    <a:pt x="434035" y="206997"/>
                  </a:lnTo>
                  <a:lnTo>
                    <a:pt x="425767" y="207860"/>
                  </a:lnTo>
                  <a:lnTo>
                    <a:pt x="419315" y="210566"/>
                  </a:lnTo>
                  <a:lnTo>
                    <a:pt x="414870" y="215265"/>
                  </a:lnTo>
                  <a:lnTo>
                    <a:pt x="412635" y="222161"/>
                  </a:lnTo>
                  <a:lnTo>
                    <a:pt x="422389" y="220967"/>
                  </a:lnTo>
                  <a:lnTo>
                    <a:pt x="430745" y="218351"/>
                  </a:lnTo>
                  <a:lnTo>
                    <a:pt x="437375" y="213982"/>
                  </a:lnTo>
                  <a:lnTo>
                    <a:pt x="441934" y="207530"/>
                  </a:lnTo>
                  <a:close/>
                </a:path>
                <a:path extrusionOk="0" h="319404" w="8641080">
                  <a:moveTo>
                    <a:pt x="492023" y="41592"/>
                  </a:moveTo>
                  <a:lnTo>
                    <a:pt x="486295" y="36995"/>
                  </a:lnTo>
                  <a:lnTo>
                    <a:pt x="483933" y="43497"/>
                  </a:lnTo>
                  <a:lnTo>
                    <a:pt x="480885" y="49466"/>
                  </a:lnTo>
                  <a:lnTo>
                    <a:pt x="480529" y="54787"/>
                  </a:lnTo>
                  <a:lnTo>
                    <a:pt x="486295" y="59359"/>
                  </a:lnTo>
                  <a:lnTo>
                    <a:pt x="488632" y="52946"/>
                  </a:lnTo>
                  <a:lnTo>
                    <a:pt x="491680" y="46964"/>
                  </a:lnTo>
                  <a:lnTo>
                    <a:pt x="492023" y="41592"/>
                  </a:lnTo>
                  <a:close/>
                </a:path>
                <a:path extrusionOk="0" h="319404" w="8641080">
                  <a:moveTo>
                    <a:pt x="582066" y="163169"/>
                  </a:moveTo>
                  <a:lnTo>
                    <a:pt x="575043" y="159042"/>
                  </a:lnTo>
                  <a:lnTo>
                    <a:pt x="570115" y="157505"/>
                  </a:lnTo>
                  <a:lnTo>
                    <a:pt x="566851" y="157505"/>
                  </a:lnTo>
                  <a:lnTo>
                    <a:pt x="562089" y="157505"/>
                  </a:lnTo>
                  <a:lnTo>
                    <a:pt x="560895" y="160769"/>
                  </a:lnTo>
                  <a:lnTo>
                    <a:pt x="563041" y="167309"/>
                  </a:lnTo>
                  <a:lnTo>
                    <a:pt x="566394" y="170573"/>
                  </a:lnTo>
                  <a:lnTo>
                    <a:pt x="574116" y="170573"/>
                  </a:lnTo>
                  <a:lnTo>
                    <a:pt x="578091" y="168617"/>
                  </a:lnTo>
                  <a:lnTo>
                    <a:pt x="582066" y="163169"/>
                  </a:lnTo>
                  <a:close/>
                </a:path>
                <a:path extrusionOk="0" h="319404" w="8641080">
                  <a:moveTo>
                    <a:pt x="582079" y="66725"/>
                  </a:moveTo>
                  <a:lnTo>
                    <a:pt x="580745" y="65392"/>
                  </a:lnTo>
                  <a:lnTo>
                    <a:pt x="579056" y="64858"/>
                  </a:lnTo>
                  <a:lnTo>
                    <a:pt x="577202" y="64858"/>
                  </a:lnTo>
                  <a:lnTo>
                    <a:pt x="570217" y="64858"/>
                  </a:lnTo>
                  <a:lnTo>
                    <a:pt x="560882" y="72466"/>
                  </a:lnTo>
                  <a:lnTo>
                    <a:pt x="559943" y="74104"/>
                  </a:lnTo>
                  <a:lnTo>
                    <a:pt x="557974" y="77800"/>
                  </a:lnTo>
                  <a:lnTo>
                    <a:pt x="559308" y="79197"/>
                  </a:lnTo>
                  <a:lnTo>
                    <a:pt x="562102" y="79197"/>
                  </a:lnTo>
                  <a:lnTo>
                    <a:pt x="568706" y="77736"/>
                  </a:lnTo>
                  <a:lnTo>
                    <a:pt x="576059" y="74282"/>
                  </a:lnTo>
                  <a:lnTo>
                    <a:pt x="581431" y="70167"/>
                  </a:lnTo>
                  <a:lnTo>
                    <a:pt x="582079" y="66725"/>
                  </a:lnTo>
                  <a:close/>
                </a:path>
                <a:path extrusionOk="0" h="319404" w="8641080">
                  <a:moveTo>
                    <a:pt x="641858" y="49326"/>
                  </a:moveTo>
                  <a:lnTo>
                    <a:pt x="633615" y="44602"/>
                  </a:lnTo>
                  <a:lnTo>
                    <a:pt x="631253" y="53276"/>
                  </a:lnTo>
                  <a:lnTo>
                    <a:pt x="623735" y="56794"/>
                  </a:lnTo>
                  <a:lnTo>
                    <a:pt x="615607" y="59740"/>
                  </a:lnTo>
                  <a:lnTo>
                    <a:pt x="611441" y="66713"/>
                  </a:lnTo>
                  <a:lnTo>
                    <a:pt x="621906" y="66700"/>
                  </a:lnTo>
                  <a:lnTo>
                    <a:pt x="628040" y="70408"/>
                  </a:lnTo>
                  <a:lnTo>
                    <a:pt x="633615" y="74091"/>
                  </a:lnTo>
                  <a:lnTo>
                    <a:pt x="633755" y="64389"/>
                  </a:lnTo>
                  <a:lnTo>
                    <a:pt x="639203" y="56032"/>
                  </a:lnTo>
                  <a:lnTo>
                    <a:pt x="641858" y="49326"/>
                  </a:lnTo>
                  <a:close/>
                </a:path>
                <a:path extrusionOk="0" h="319404" w="8641080">
                  <a:moveTo>
                    <a:pt x="839876" y="22237"/>
                  </a:moveTo>
                  <a:lnTo>
                    <a:pt x="835545" y="17703"/>
                  </a:lnTo>
                  <a:lnTo>
                    <a:pt x="831037" y="15836"/>
                  </a:lnTo>
                  <a:lnTo>
                    <a:pt x="826693" y="15836"/>
                  </a:lnTo>
                  <a:lnTo>
                    <a:pt x="819175" y="17665"/>
                  </a:lnTo>
                  <a:lnTo>
                    <a:pt x="812444" y="22466"/>
                  </a:lnTo>
                  <a:lnTo>
                    <a:pt x="806932" y="29235"/>
                  </a:lnTo>
                  <a:lnTo>
                    <a:pt x="803059" y="36982"/>
                  </a:lnTo>
                  <a:lnTo>
                    <a:pt x="811593" y="38938"/>
                  </a:lnTo>
                  <a:lnTo>
                    <a:pt x="815784" y="45275"/>
                  </a:lnTo>
                  <a:lnTo>
                    <a:pt x="828014" y="45275"/>
                  </a:lnTo>
                  <a:lnTo>
                    <a:pt x="830084" y="45072"/>
                  </a:lnTo>
                  <a:lnTo>
                    <a:pt x="832408" y="44602"/>
                  </a:lnTo>
                  <a:lnTo>
                    <a:pt x="832154" y="34455"/>
                  </a:lnTo>
                  <a:lnTo>
                    <a:pt x="835875" y="28359"/>
                  </a:lnTo>
                  <a:lnTo>
                    <a:pt x="839876" y="22237"/>
                  </a:lnTo>
                  <a:close/>
                </a:path>
                <a:path extrusionOk="0" h="319404" w="8641080">
                  <a:moveTo>
                    <a:pt x="1075575" y="59347"/>
                  </a:moveTo>
                  <a:lnTo>
                    <a:pt x="1060881" y="59347"/>
                  </a:lnTo>
                  <a:lnTo>
                    <a:pt x="1060881" y="74091"/>
                  </a:lnTo>
                  <a:lnTo>
                    <a:pt x="1075575" y="74091"/>
                  </a:lnTo>
                  <a:lnTo>
                    <a:pt x="1075575" y="59347"/>
                  </a:lnTo>
                  <a:close/>
                </a:path>
                <a:path extrusionOk="0" h="319404" w="8641080">
                  <a:moveTo>
                    <a:pt x="1097724" y="36982"/>
                  </a:moveTo>
                  <a:lnTo>
                    <a:pt x="1092885" y="32702"/>
                  </a:lnTo>
                  <a:lnTo>
                    <a:pt x="1089088" y="31089"/>
                  </a:lnTo>
                  <a:lnTo>
                    <a:pt x="1086256" y="31089"/>
                  </a:lnTo>
                  <a:lnTo>
                    <a:pt x="1082014" y="31089"/>
                  </a:lnTo>
                  <a:lnTo>
                    <a:pt x="1079957" y="34696"/>
                  </a:lnTo>
                  <a:lnTo>
                    <a:pt x="1079842" y="41922"/>
                  </a:lnTo>
                  <a:lnTo>
                    <a:pt x="1081786" y="45542"/>
                  </a:lnTo>
                  <a:lnTo>
                    <a:pt x="1088504" y="45542"/>
                  </a:lnTo>
                  <a:lnTo>
                    <a:pt x="1092593" y="43281"/>
                  </a:lnTo>
                  <a:lnTo>
                    <a:pt x="1097724" y="36982"/>
                  </a:lnTo>
                  <a:close/>
                </a:path>
                <a:path extrusionOk="0" h="319404" w="8641080">
                  <a:moveTo>
                    <a:pt x="1157960" y="185254"/>
                  </a:moveTo>
                  <a:lnTo>
                    <a:pt x="1154811" y="172885"/>
                  </a:lnTo>
                  <a:lnTo>
                    <a:pt x="1151940" y="172885"/>
                  </a:lnTo>
                  <a:lnTo>
                    <a:pt x="1150950" y="172885"/>
                  </a:lnTo>
                  <a:lnTo>
                    <a:pt x="1149985" y="174371"/>
                  </a:lnTo>
                  <a:lnTo>
                    <a:pt x="1147711" y="185585"/>
                  </a:lnTo>
                  <a:lnTo>
                    <a:pt x="1150962" y="197840"/>
                  </a:lnTo>
                  <a:lnTo>
                    <a:pt x="1154976" y="197840"/>
                  </a:lnTo>
                  <a:lnTo>
                    <a:pt x="1155966" y="196392"/>
                  </a:lnTo>
                  <a:lnTo>
                    <a:pt x="1156716" y="192786"/>
                  </a:lnTo>
                  <a:lnTo>
                    <a:pt x="1157960" y="185254"/>
                  </a:lnTo>
                  <a:close/>
                </a:path>
                <a:path extrusionOk="0" h="319404" w="8641080">
                  <a:moveTo>
                    <a:pt x="1353832" y="28384"/>
                  </a:moveTo>
                  <a:lnTo>
                    <a:pt x="1348054" y="22250"/>
                  </a:lnTo>
                  <a:lnTo>
                    <a:pt x="1338199" y="28270"/>
                  </a:lnTo>
                  <a:lnTo>
                    <a:pt x="1335773" y="32626"/>
                  </a:lnTo>
                  <a:lnTo>
                    <a:pt x="1338440" y="35267"/>
                  </a:lnTo>
                  <a:lnTo>
                    <a:pt x="1343888" y="36169"/>
                  </a:lnTo>
                  <a:lnTo>
                    <a:pt x="1349616" y="35318"/>
                  </a:lnTo>
                  <a:lnTo>
                    <a:pt x="1353642" y="32727"/>
                  </a:lnTo>
                  <a:lnTo>
                    <a:pt x="1353832" y="28384"/>
                  </a:lnTo>
                  <a:close/>
                </a:path>
                <a:path extrusionOk="0" h="319404" w="8641080">
                  <a:moveTo>
                    <a:pt x="1362748" y="74091"/>
                  </a:moveTo>
                  <a:lnTo>
                    <a:pt x="1348054" y="74091"/>
                  </a:lnTo>
                  <a:lnTo>
                    <a:pt x="1348054" y="89077"/>
                  </a:lnTo>
                  <a:lnTo>
                    <a:pt x="1362748" y="89077"/>
                  </a:lnTo>
                  <a:lnTo>
                    <a:pt x="1362748" y="74091"/>
                  </a:lnTo>
                  <a:close/>
                </a:path>
                <a:path extrusionOk="0" h="319404" w="8641080">
                  <a:moveTo>
                    <a:pt x="1377708" y="44602"/>
                  </a:moveTo>
                  <a:lnTo>
                    <a:pt x="1370241" y="44602"/>
                  </a:lnTo>
                  <a:lnTo>
                    <a:pt x="1368780" y="38493"/>
                  </a:lnTo>
                  <a:lnTo>
                    <a:pt x="1362748" y="36995"/>
                  </a:lnTo>
                  <a:lnTo>
                    <a:pt x="1362748" y="44602"/>
                  </a:lnTo>
                  <a:lnTo>
                    <a:pt x="1356995" y="45986"/>
                  </a:lnTo>
                  <a:lnTo>
                    <a:pt x="1355585" y="51981"/>
                  </a:lnTo>
                  <a:lnTo>
                    <a:pt x="1362748" y="51981"/>
                  </a:lnTo>
                  <a:lnTo>
                    <a:pt x="1364475" y="57848"/>
                  </a:lnTo>
                  <a:lnTo>
                    <a:pt x="1370241" y="59359"/>
                  </a:lnTo>
                  <a:lnTo>
                    <a:pt x="1370241" y="51981"/>
                  </a:lnTo>
                  <a:lnTo>
                    <a:pt x="1376299" y="50596"/>
                  </a:lnTo>
                  <a:lnTo>
                    <a:pt x="1377708" y="44602"/>
                  </a:lnTo>
                  <a:close/>
                </a:path>
                <a:path extrusionOk="0" h="319404" w="8641080">
                  <a:moveTo>
                    <a:pt x="1437817" y="117424"/>
                  </a:moveTo>
                  <a:lnTo>
                    <a:pt x="1436382" y="111086"/>
                  </a:lnTo>
                  <a:lnTo>
                    <a:pt x="1431086" y="109080"/>
                  </a:lnTo>
                  <a:lnTo>
                    <a:pt x="1428394" y="104508"/>
                  </a:lnTo>
                  <a:lnTo>
                    <a:pt x="1426032" y="99568"/>
                  </a:lnTo>
                  <a:lnTo>
                    <a:pt x="1421739" y="96443"/>
                  </a:lnTo>
                  <a:lnTo>
                    <a:pt x="1421396" y="105905"/>
                  </a:lnTo>
                  <a:lnTo>
                    <a:pt x="1412240" y="106819"/>
                  </a:lnTo>
                  <a:lnTo>
                    <a:pt x="1414538" y="118567"/>
                  </a:lnTo>
                  <a:lnTo>
                    <a:pt x="1429207" y="118567"/>
                  </a:lnTo>
                  <a:lnTo>
                    <a:pt x="1433474" y="118338"/>
                  </a:lnTo>
                  <a:lnTo>
                    <a:pt x="1437817" y="117424"/>
                  </a:lnTo>
                  <a:close/>
                </a:path>
                <a:path extrusionOk="0" h="319404" w="8641080">
                  <a:moveTo>
                    <a:pt x="1477645" y="117932"/>
                  </a:moveTo>
                  <a:lnTo>
                    <a:pt x="1477264" y="108102"/>
                  </a:lnTo>
                  <a:lnTo>
                    <a:pt x="1471599" y="99847"/>
                  </a:lnTo>
                  <a:lnTo>
                    <a:pt x="1460220" y="96393"/>
                  </a:lnTo>
                  <a:lnTo>
                    <a:pt x="1458569" y="96443"/>
                  </a:lnTo>
                  <a:lnTo>
                    <a:pt x="1459839" y="106197"/>
                  </a:lnTo>
                  <a:lnTo>
                    <a:pt x="1462544" y="114642"/>
                  </a:lnTo>
                  <a:lnTo>
                    <a:pt x="1466926" y="121424"/>
                  </a:lnTo>
                  <a:lnTo>
                    <a:pt x="1473225" y="126174"/>
                  </a:lnTo>
                  <a:lnTo>
                    <a:pt x="1477645" y="117932"/>
                  </a:lnTo>
                  <a:close/>
                </a:path>
                <a:path extrusionOk="0" h="319404" w="8641080">
                  <a:moveTo>
                    <a:pt x="1539659" y="59347"/>
                  </a:moveTo>
                  <a:lnTo>
                    <a:pt x="1536141" y="60172"/>
                  </a:lnTo>
                  <a:lnTo>
                    <a:pt x="1533004" y="60515"/>
                  </a:lnTo>
                  <a:lnTo>
                    <a:pt x="1524063" y="60515"/>
                  </a:lnTo>
                  <a:lnTo>
                    <a:pt x="1519364" y="58953"/>
                  </a:lnTo>
                  <a:lnTo>
                    <a:pt x="1511376" y="55841"/>
                  </a:lnTo>
                  <a:lnTo>
                    <a:pt x="1508099" y="54292"/>
                  </a:lnTo>
                  <a:lnTo>
                    <a:pt x="1504835" y="54292"/>
                  </a:lnTo>
                  <a:lnTo>
                    <a:pt x="1501851" y="54292"/>
                  </a:lnTo>
                  <a:lnTo>
                    <a:pt x="1498892" y="55587"/>
                  </a:lnTo>
                  <a:lnTo>
                    <a:pt x="1495399" y="59347"/>
                  </a:lnTo>
                  <a:lnTo>
                    <a:pt x="1495323" y="67030"/>
                  </a:lnTo>
                  <a:lnTo>
                    <a:pt x="1498841" y="72212"/>
                  </a:lnTo>
                  <a:lnTo>
                    <a:pt x="1504950" y="75145"/>
                  </a:lnTo>
                  <a:lnTo>
                    <a:pt x="1512646" y="76060"/>
                  </a:lnTo>
                  <a:lnTo>
                    <a:pt x="1522907" y="74777"/>
                  </a:lnTo>
                  <a:lnTo>
                    <a:pt x="1532115" y="71247"/>
                  </a:lnTo>
                  <a:lnTo>
                    <a:pt x="1538351" y="65951"/>
                  </a:lnTo>
                  <a:lnTo>
                    <a:pt x="1539659" y="59347"/>
                  </a:lnTo>
                  <a:close/>
                </a:path>
                <a:path extrusionOk="0" h="319404" w="8641080">
                  <a:moveTo>
                    <a:pt x="1576527" y="274370"/>
                  </a:moveTo>
                  <a:lnTo>
                    <a:pt x="1546847" y="274370"/>
                  </a:lnTo>
                  <a:lnTo>
                    <a:pt x="1544624" y="283654"/>
                  </a:lnTo>
                  <a:lnTo>
                    <a:pt x="1545717" y="289864"/>
                  </a:lnTo>
                  <a:lnTo>
                    <a:pt x="1549273" y="293357"/>
                  </a:lnTo>
                  <a:lnTo>
                    <a:pt x="1554492" y="294449"/>
                  </a:lnTo>
                  <a:lnTo>
                    <a:pt x="1562328" y="292849"/>
                  </a:lnTo>
                  <a:lnTo>
                    <a:pt x="1569783" y="288493"/>
                  </a:lnTo>
                  <a:lnTo>
                    <a:pt x="1575104" y="282105"/>
                  </a:lnTo>
                  <a:lnTo>
                    <a:pt x="1576527" y="274370"/>
                  </a:lnTo>
                  <a:close/>
                </a:path>
                <a:path extrusionOk="0" h="319404" w="8641080">
                  <a:moveTo>
                    <a:pt x="1642719" y="259283"/>
                  </a:moveTo>
                  <a:lnTo>
                    <a:pt x="1633893" y="259740"/>
                  </a:lnTo>
                  <a:lnTo>
                    <a:pt x="1626006" y="261162"/>
                  </a:lnTo>
                  <a:lnTo>
                    <a:pt x="1620926" y="265417"/>
                  </a:lnTo>
                  <a:lnTo>
                    <a:pt x="1620520" y="274370"/>
                  </a:lnTo>
                  <a:lnTo>
                    <a:pt x="1621218" y="274383"/>
                  </a:lnTo>
                  <a:lnTo>
                    <a:pt x="1629283" y="273291"/>
                  </a:lnTo>
                  <a:lnTo>
                    <a:pt x="1635366" y="270217"/>
                  </a:lnTo>
                  <a:lnTo>
                    <a:pt x="1639760" y="265455"/>
                  </a:lnTo>
                  <a:lnTo>
                    <a:pt x="1642719" y="259283"/>
                  </a:lnTo>
                  <a:close/>
                </a:path>
                <a:path extrusionOk="0" h="319404" w="8641080">
                  <a:moveTo>
                    <a:pt x="1745970" y="274370"/>
                  </a:moveTo>
                  <a:lnTo>
                    <a:pt x="1740598" y="270954"/>
                  </a:lnTo>
                  <a:lnTo>
                    <a:pt x="1734477" y="268351"/>
                  </a:lnTo>
                  <a:lnTo>
                    <a:pt x="1727479" y="266687"/>
                  </a:lnTo>
                  <a:lnTo>
                    <a:pt x="1719465" y="266103"/>
                  </a:lnTo>
                  <a:lnTo>
                    <a:pt x="1716290" y="266103"/>
                  </a:lnTo>
                  <a:lnTo>
                    <a:pt x="1712887" y="266357"/>
                  </a:lnTo>
                  <a:lnTo>
                    <a:pt x="1709216" y="266877"/>
                  </a:lnTo>
                  <a:lnTo>
                    <a:pt x="1707134" y="276237"/>
                  </a:lnTo>
                  <a:lnTo>
                    <a:pt x="1707946" y="282295"/>
                  </a:lnTo>
                  <a:lnTo>
                    <a:pt x="1711058" y="285546"/>
                  </a:lnTo>
                  <a:lnTo>
                    <a:pt x="1715897" y="286512"/>
                  </a:lnTo>
                  <a:lnTo>
                    <a:pt x="1723898" y="285165"/>
                  </a:lnTo>
                  <a:lnTo>
                    <a:pt x="1732483" y="281914"/>
                  </a:lnTo>
                  <a:lnTo>
                    <a:pt x="1740293" y="277926"/>
                  </a:lnTo>
                  <a:lnTo>
                    <a:pt x="1745970" y="274370"/>
                  </a:lnTo>
                  <a:close/>
                </a:path>
                <a:path extrusionOk="0" h="319404" w="8641080">
                  <a:moveTo>
                    <a:pt x="1819643" y="274370"/>
                  </a:moveTo>
                  <a:lnTo>
                    <a:pt x="1816773" y="275437"/>
                  </a:lnTo>
                  <a:lnTo>
                    <a:pt x="1814499" y="275894"/>
                  </a:lnTo>
                  <a:lnTo>
                    <a:pt x="1807044" y="275894"/>
                  </a:lnTo>
                  <a:lnTo>
                    <a:pt x="1802663" y="257708"/>
                  </a:lnTo>
                  <a:lnTo>
                    <a:pt x="1797024" y="257708"/>
                  </a:lnTo>
                  <a:lnTo>
                    <a:pt x="1795208" y="257708"/>
                  </a:lnTo>
                  <a:lnTo>
                    <a:pt x="1792909" y="258178"/>
                  </a:lnTo>
                  <a:lnTo>
                    <a:pt x="1790001" y="259270"/>
                  </a:lnTo>
                  <a:lnTo>
                    <a:pt x="1787232" y="269621"/>
                  </a:lnTo>
                  <a:lnTo>
                    <a:pt x="1790306" y="277139"/>
                  </a:lnTo>
                  <a:lnTo>
                    <a:pt x="1797100" y="281711"/>
                  </a:lnTo>
                  <a:lnTo>
                    <a:pt x="1805520" y="283248"/>
                  </a:lnTo>
                  <a:lnTo>
                    <a:pt x="1812226" y="283248"/>
                  </a:lnTo>
                  <a:lnTo>
                    <a:pt x="1818462" y="280352"/>
                  </a:lnTo>
                  <a:lnTo>
                    <a:pt x="1819643" y="274370"/>
                  </a:lnTo>
                  <a:close/>
                </a:path>
                <a:path extrusionOk="0" h="319404" w="8641080">
                  <a:moveTo>
                    <a:pt x="1905609" y="136715"/>
                  </a:moveTo>
                  <a:lnTo>
                    <a:pt x="1903615" y="130048"/>
                  </a:lnTo>
                  <a:lnTo>
                    <a:pt x="1893265" y="126174"/>
                  </a:lnTo>
                  <a:lnTo>
                    <a:pt x="1890509" y="140919"/>
                  </a:lnTo>
                  <a:lnTo>
                    <a:pt x="1893417" y="145834"/>
                  </a:lnTo>
                  <a:lnTo>
                    <a:pt x="1897113" y="145834"/>
                  </a:lnTo>
                  <a:lnTo>
                    <a:pt x="1902396" y="143027"/>
                  </a:lnTo>
                  <a:lnTo>
                    <a:pt x="1905609" y="136715"/>
                  </a:lnTo>
                  <a:close/>
                </a:path>
                <a:path extrusionOk="0" h="319404" w="8641080">
                  <a:moveTo>
                    <a:pt x="2062480" y="22250"/>
                  </a:moveTo>
                  <a:lnTo>
                    <a:pt x="2061121" y="22148"/>
                  </a:lnTo>
                  <a:lnTo>
                    <a:pt x="2060460" y="22148"/>
                  </a:lnTo>
                  <a:lnTo>
                    <a:pt x="2048497" y="26695"/>
                  </a:lnTo>
                  <a:lnTo>
                    <a:pt x="2042883" y="36766"/>
                  </a:lnTo>
                  <a:lnTo>
                    <a:pt x="2044776" y="46990"/>
                  </a:lnTo>
                  <a:lnTo>
                    <a:pt x="2055304" y="51981"/>
                  </a:lnTo>
                  <a:lnTo>
                    <a:pt x="2055355" y="42824"/>
                  </a:lnTo>
                  <a:lnTo>
                    <a:pt x="2056498" y="34772"/>
                  </a:lnTo>
                  <a:lnTo>
                    <a:pt x="2058847" y="27901"/>
                  </a:lnTo>
                  <a:lnTo>
                    <a:pt x="2062480" y="22250"/>
                  </a:lnTo>
                  <a:close/>
                </a:path>
                <a:path extrusionOk="0" h="319404" w="8641080">
                  <a:moveTo>
                    <a:pt x="2362454" y="107124"/>
                  </a:moveTo>
                  <a:lnTo>
                    <a:pt x="2360384" y="100406"/>
                  </a:lnTo>
                  <a:lnTo>
                    <a:pt x="2349944" y="96443"/>
                  </a:lnTo>
                  <a:lnTo>
                    <a:pt x="2347264" y="111302"/>
                  </a:lnTo>
                  <a:lnTo>
                    <a:pt x="2350249" y="116255"/>
                  </a:lnTo>
                  <a:lnTo>
                    <a:pt x="2353995" y="116255"/>
                  </a:lnTo>
                  <a:lnTo>
                    <a:pt x="2359279" y="113449"/>
                  </a:lnTo>
                  <a:lnTo>
                    <a:pt x="2362454" y="107124"/>
                  </a:lnTo>
                  <a:close/>
                </a:path>
                <a:path extrusionOk="0" h="319404" w="8641080">
                  <a:moveTo>
                    <a:pt x="2369616" y="235381"/>
                  </a:moveTo>
                  <a:lnTo>
                    <a:pt x="2368042" y="227482"/>
                  </a:lnTo>
                  <a:lnTo>
                    <a:pt x="2357145" y="222173"/>
                  </a:lnTo>
                  <a:lnTo>
                    <a:pt x="2354478" y="228892"/>
                  </a:lnTo>
                  <a:lnTo>
                    <a:pt x="2350122" y="233832"/>
                  </a:lnTo>
                  <a:lnTo>
                    <a:pt x="2345613" y="238569"/>
                  </a:lnTo>
                  <a:lnTo>
                    <a:pt x="2342489" y="244640"/>
                  </a:lnTo>
                  <a:lnTo>
                    <a:pt x="2345461" y="245364"/>
                  </a:lnTo>
                  <a:lnTo>
                    <a:pt x="2348268" y="245681"/>
                  </a:lnTo>
                  <a:lnTo>
                    <a:pt x="2350859" y="245681"/>
                  </a:lnTo>
                  <a:lnTo>
                    <a:pt x="2363381" y="242544"/>
                  </a:lnTo>
                  <a:lnTo>
                    <a:pt x="2369616" y="235381"/>
                  </a:lnTo>
                  <a:close/>
                </a:path>
                <a:path extrusionOk="0" h="319404" w="8641080">
                  <a:moveTo>
                    <a:pt x="2600312" y="118567"/>
                  </a:moveTo>
                  <a:lnTo>
                    <a:pt x="2591511" y="118986"/>
                  </a:lnTo>
                  <a:lnTo>
                    <a:pt x="2583624" y="120396"/>
                  </a:lnTo>
                  <a:lnTo>
                    <a:pt x="2578544" y="124612"/>
                  </a:lnTo>
                  <a:lnTo>
                    <a:pt x="2578189" y="133438"/>
                  </a:lnTo>
                  <a:lnTo>
                    <a:pt x="2579827" y="133477"/>
                  </a:lnTo>
                  <a:lnTo>
                    <a:pt x="2591333" y="133477"/>
                  </a:lnTo>
                  <a:lnTo>
                    <a:pt x="2597226" y="127495"/>
                  </a:lnTo>
                  <a:lnTo>
                    <a:pt x="2600312" y="118567"/>
                  </a:lnTo>
                  <a:close/>
                </a:path>
                <a:path extrusionOk="0" h="319404" w="8641080">
                  <a:moveTo>
                    <a:pt x="2656179" y="28003"/>
                  </a:moveTo>
                  <a:lnTo>
                    <a:pt x="2651823" y="14986"/>
                  </a:lnTo>
                  <a:lnTo>
                    <a:pt x="2642070" y="16268"/>
                  </a:lnTo>
                  <a:lnTo>
                    <a:pt x="2633751" y="18961"/>
                  </a:lnTo>
                  <a:lnTo>
                    <a:pt x="2627134" y="23380"/>
                  </a:lnTo>
                  <a:lnTo>
                    <a:pt x="2622435" y="29845"/>
                  </a:lnTo>
                  <a:lnTo>
                    <a:pt x="2623718" y="29679"/>
                  </a:lnTo>
                  <a:lnTo>
                    <a:pt x="2628912" y="29616"/>
                  </a:lnTo>
                  <a:lnTo>
                    <a:pt x="2639072" y="30314"/>
                  </a:lnTo>
                  <a:lnTo>
                    <a:pt x="2649969" y="30314"/>
                  </a:lnTo>
                  <a:lnTo>
                    <a:pt x="2656179" y="28003"/>
                  </a:lnTo>
                  <a:close/>
                </a:path>
                <a:path extrusionOk="0" h="319404" w="8641080">
                  <a:moveTo>
                    <a:pt x="2659303" y="192786"/>
                  </a:moveTo>
                  <a:lnTo>
                    <a:pt x="2656929" y="193421"/>
                  </a:lnTo>
                  <a:lnTo>
                    <a:pt x="2654897" y="193713"/>
                  </a:lnTo>
                  <a:lnTo>
                    <a:pt x="2653144" y="193713"/>
                  </a:lnTo>
                  <a:lnTo>
                    <a:pt x="2645803" y="191262"/>
                  </a:lnTo>
                  <a:lnTo>
                    <a:pt x="2637104" y="180479"/>
                  </a:lnTo>
                  <a:lnTo>
                    <a:pt x="2629954" y="178028"/>
                  </a:lnTo>
                  <a:lnTo>
                    <a:pt x="2627084" y="188252"/>
                  </a:lnTo>
                  <a:lnTo>
                    <a:pt x="2630106" y="195719"/>
                  </a:lnTo>
                  <a:lnTo>
                    <a:pt x="2636875" y="200279"/>
                  </a:lnTo>
                  <a:lnTo>
                    <a:pt x="2645283" y="201828"/>
                  </a:lnTo>
                  <a:lnTo>
                    <a:pt x="2651988" y="201828"/>
                  </a:lnTo>
                  <a:lnTo>
                    <a:pt x="2658224" y="198907"/>
                  </a:lnTo>
                  <a:lnTo>
                    <a:pt x="2659303" y="192786"/>
                  </a:lnTo>
                  <a:close/>
                </a:path>
                <a:path extrusionOk="0" h="319404" w="8641080">
                  <a:moveTo>
                    <a:pt x="2708084" y="44107"/>
                  </a:moveTo>
                  <a:lnTo>
                    <a:pt x="2706357" y="36868"/>
                  </a:lnTo>
                  <a:lnTo>
                    <a:pt x="2702661" y="31750"/>
                  </a:lnTo>
                  <a:lnTo>
                    <a:pt x="2697010" y="29806"/>
                  </a:lnTo>
                  <a:lnTo>
                    <a:pt x="2696083" y="29845"/>
                  </a:lnTo>
                  <a:lnTo>
                    <a:pt x="2696680" y="45072"/>
                  </a:lnTo>
                  <a:lnTo>
                    <a:pt x="2690380" y="53581"/>
                  </a:lnTo>
                  <a:lnTo>
                    <a:pt x="2683256" y="61264"/>
                  </a:lnTo>
                  <a:lnTo>
                    <a:pt x="2681401" y="74091"/>
                  </a:lnTo>
                  <a:lnTo>
                    <a:pt x="2683548" y="74701"/>
                  </a:lnTo>
                  <a:lnTo>
                    <a:pt x="2685567" y="74980"/>
                  </a:lnTo>
                  <a:lnTo>
                    <a:pt x="2687459" y="74980"/>
                  </a:lnTo>
                  <a:lnTo>
                    <a:pt x="2695498" y="73037"/>
                  </a:lnTo>
                  <a:lnTo>
                    <a:pt x="2701582" y="67932"/>
                  </a:lnTo>
                  <a:lnTo>
                    <a:pt x="2705697" y="60693"/>
                  </a:lnTo>
                  <a:lnTo>
                    <a:pt x="2707868" y="52400"/>
                  </a:lnTo>
                  <a:lnTo>
                    <a:pt x="2708084" y="44107"/>
                  </a:lnTo>
                  <a:close/>
                </a:path>
                <a:path extrusionOk="0" h="319404" w="8641080">
                  <a:moveTo>
                    <a:pt x="3138106" y="89077"/>
                  </a:moveTo>
                  <a:lnTo>
                    <a:pt x="3135198" y="88671"/>
                  </a:lnTo>
                  <a:lnTo>
                    <a:pt x="3132480" y="88468"/>
                  </a:lnTo>
                  <a:lnTo>
                    <a:pt x="3129940" y="88468"/>
                  </a:lnTo>
                  <a:lnTo>
                    <a:pt x="3121723" y="89369"/>
                  </a:lnTo>
                  <a:lnTo>
                    <a:pt x="3115310" y="92151"/>
                  </a:lnTo>
                  <a:lnTo>
                    <a:pt x="3110915" y="96926"/>
                  </a:lnTo>
                  <a:lnTo>
                    <a:pt x="3108706" y="103822"/>
                  </a:lnTo>
                  <a:lnTo>
                    <a:pt x="3112986" y="104165"/>
                  </a:lnTo>
                  <a:lnTo>
                    <a:pt x="3117342" y="105079"/>
                  </a:lnTo>
                  <a:lnTo>
                    <a:pt x="3115881" y="111086"/>
                  </a:lnTo>
                  <a:lnTo>
                    <a:pt x="3130626" y="111086"/>
                  </a:lnTo>
                  <a:lnTo>
                    <a:pt x="3130626" y="101053"/>
                  </a:lnTo>
                  <a:lnTo>
                    <a:pt x="3134055" y="94957"/>
                  </a:lnTo>
                  <a:lnTo>
                    <a:pt x="3138106" y="89077"/>
                  </a:lnTo>
                  <a:close/>
                </a:path>
                <a:path extrusionOk="0" h="319404" w="8641080">
                  <a:moveTo>
                    <a:pt x="3189567" y="281520"/>
                  </a:moveTo>
                  <a:lnTo>
                    <a:pt x="3186747" y="280250"/>
                  </a:lnTo>
                  <a:lnTo>
                    <a:pt x="3175609" y="272973"/>
                  </a:lnTo>
                  <a:lnTo>
                    <a:pt x="3167888" y="272973"/>
                  </a:lnTo>
                  <a:lnTo>
                    <a:pt x="3163697" y="272973"/>
                  </a:lnTo>
                  <a:lnTo>
                    <a:pt x="3160509" y="275120"/>
                  </a:lnTo>
                  <a:lnTo>
                    <a:pt x="3160204" y="281520"/>
                  </a:lnTo>
                  <a:lnTo>
                    <a:pt x="3162998" y="283083"/>
                  </a:lnTo>
                  <a:lnTo>
                    <a:pt x="3174034" y="290334"/>
                  </a:lnTo>
                  <a:lnTo>
                    <a:pt x="3186011" y="290334"/>
                  </a:lnTo>
                  <a:lnTo>
                    <a:pt x="3189262" y="288124"/>
                  </a:lnTo>
                  <a:lnTo>
                    <a:pt x="3189567" y="281520"/>
                  </a:lnTo>
                  <a:close/>
                </a:path>
                <a:path extrusionOk="0" h="319404" w="8641080">
                  <a:moveTo>
                    <a:pt x="3219208" y="14986"/>
                  </a:moveTo>
                  <a:lnTo>
                    <a:pt x="3214573" y="14516"/>
                  </a:lnTo>
                  <a:lnTo>
                    <a:pt x="3210547" y="13830"/>
                  </a:lnTo>
                  <a:lnTo>
                    <a:pt x="3211753" y="7493"/>
                  </a:lnTo>
                  <a:lnTo>
                    <a:pt x="3197034" y="7493"/>
                  </a:lnTo>
                  <a:lnTo>
                    <a:pt x="3197288" y="16408"/>
                  </a:lnTo>
                  <a:lnTo>
                    <a:pt x="3197428" y="25488"/>
                  </a:lnTo>
                  <a:lnTo>
                    <a:pt x="3199180" y="32956"/>
                  </a:lnTo>
                  <a:lnTo>
                    <a:pt x="3204286" y="36982"/>
                  </a:lnTo>
                  <a:lnTo>
                    <a:pt x="3206915" y="30543"/>
                  </a:lnTo>
                  <a:lnTo>
                    <a:pt x="3211284" y="25730"/>
                  </a:lnTo>
                  <a:lnTo>
                    <a:pt x="3215868" y="21056"/>
                  </a:lnTo>
                  <a:lnTo>
                    <a:pt x="3219208" y="14986"/>
                  </a:lnTo>
                  <a:close/>
                </a:path>
                <a:path extrusionOk="0" h="319404" w="8641080">
                  <a:moveTo>
                    <a:pt x="3285401" y="237261"/>
                  </a:moveTo>
                  <a:lnTo>
                    <a:pt x="3283508" y="237413"/>
                  </a:lnTo>
                  <a:lnTo>
                    <a:pt x="3277184" y="237413"/>
                  </a:lnTo>
                  <a:lnTo>
                    <a:pt x="3263201" y="229704"/>
                  </a:lnTo>
                  <a:lnTo>
                    <a:pt x="3257740" y="229704"/>
                  </a:lnTo>
                  <a:lnTo>
                    <a:pt x="3256051" y="229768"/>
                  </a:lnTo>
                  <a:lnTo>
                    <a:pt x="3256508" y="242785"/>
                  </a:lnTo>
                  <a:lnTo>
                    <a:pt x="3255060" y="257759"/>
                  </a:lnTo>
                  <a:lnTo>
                    <a:pt x="3256280" y="270103"/>
                  </a:lnTo>
                  <a:lnTo>
                    <a:pt x="3264738" y="275234"/>
                  </a:lnTo>
                  <a:lnTo>
                    <a:pt x="3266440" y="275234"/>
                  </a:lnTo>
                  <a:lnTo>
                    <a:pt x="3268421" y="274955"/>
                  </a:lnTo>
                  <a:lnTo>
                    <a:pt x="3270707" y="274370"/>
                  </a:lnTo>
                  <a:lnTo>
                    <a:pt x="3265957" y="259905"/>
                  </a:lnTo>
                  <a:lnTo>
                    <a:pt x="3268332" y="251802"/>
                  </a:lnTo>
                  <a:lnTo>
                    <a:pt x="3275571" y="245706"/>
                  </a:lnTo>
                  <a:lnTo>
                    <a:pt x="3285401" y="237261"/>
                  </a:lnTo>
                  <a:close/>
                </a:path>
                <a:path extrusionOk="0" h="319404" w="8641080">
                  <a:moveTo>
                    <a:pt x="3332492" y="61912"/>
                  </a:moveTo>
                  <a:lnTo>
                    <a:pt x="3330562" y="58280"/>
                  </a:lnTo>
                  <a:lnTo>
                    <a:pt x="3326815" y="58280"/>
                  </a:lnTo>
                  <a:lnTo>
                    <a:pt x="3323882" y="58280"/>
                  </a:lnTo>
                  <a:lnTo>
                    <a:pt x="3319830" y="60515"/>
                  </a:lnTo>
                  <a:lnTo>
                    <a:pt x="3314763" y="66725"/>
                  </a:lnTo>
                  <a:lnTo>
                    <a:pt x="3319589" y="71158"/>
                  </a:lnTo>
                  <a:lnTo>
                    <a:pt x="3323386" y="72809"/>
                  </a:lnTo>
                  <a:lnTo>
                    <a:pt x="3330371" y="72809"/>
                  </a:lnTo>
                  <a:lnTo>
                    <a:pt x="3332403" y="69176"/>
                  </a:lnTo>
                  <a:lnTo>
                    <a:pt x="3332492" y="61912"/>
                  </a:lnTo>
                  <a:close/>
                </a:path>
                <a:path extrusionOk="0" h="319404" w="8641080">
                  <a:moveTo>
                    <a:pt x="3368510" y="138163"/>
                  </a:moveTo>
                  <a:lnTo>
                    <a:pt x="3366554" y="126174"/>
                  </a:lnTo>
                  <a:lnTo>
                    <a:pt x="3352635" y="127000"/>
                  </a:lnTo>
                  <a:lnTo>
                    <a:pt x="3347097" y="128816"/>
                  </a:lnTo>
                  <a:lnTo>
                    <a:pt x="3344367" y="133438"/>
                  </a:lnTo>
                  <a:lnTo>
                    <a:pt x="3353854" y="133667"/>
                  </a:lnTo>
                  <a:lnTo>
                    <a:pt x="3350971" y="146456"/>
                  </a:lnTo>
                  <a:lnTo>
                    <a:pt x="3359061" y="148183"/>
                  </a:lnTo>
                  <a:lnTo>
                    <a:pt x="3359607" y="138976"/>
                  </a:lnTo>
                  <a:lnTo>
                    <a:pt x="3368510" y="138163"/>
                  </a:lnTo>
                  <a:close/>
                </a:path>
                <a:path extrusionOk="0" h="319404" w="8641080">
                  <a:moveTo>
                    <a:pt x="3381171" y="22237"/>
                  </a:moveTo>
                  <a:lnTo>
                    <a:pt x="3372231" y="18224"/>
                  </a:lnTo>
                  <a:lnTo>
                    <a:pt x="3360394" y="4165"/>
                  </a:lnTo>
                  <a:lnTo>
                    <a:pt x="3351606" y="0"/>
                  </a:lnTo>
                  <a:lnTo>
                    <a:pt x="3347567" y="9017"/>
                  </a:lnTo>
                  <a:lnTo>
                    <a:pt x="3333661" y="20980"/>
                  </a:lnTo>
                  <a:lnTo>
                    <a:pt x="3329686" y="29845"/>
                  </a:lnTo>
                  <a:lnTo>
                    <a:pt x="3337179" y="26771"/>
                  </a:lnTo>
                  <a:lnTo>
                    <a:pt x="3343706" y="25933"/>
                  </a:lnTo>
                  <a:lnTo>
                    <a:pt x="3352977" y="25933"/>
                  </a:lnTo>
                  <a:lnTo>
                    <a:pt x="3365030" y="27139"/>
                  </a:lnTo>
                  <a:lnTo>
                    <a:pt x="3372574" y="27139"/>
                  </a:lnTo>
                  <a:lnTo>
                    <a:pt x="3376955" y="26123"/>
                  </a:lnTo>
                  <a:lnTo>
                    <a:pt x="3381171" y="22237"/>
                  </a:lnTo>
                  <a:close/>
                </a:path>
                <a:path extrusionOk="0" h="319404" w="8641080">
                  <a:moveTo>
                    <a:pt x="3388360" y="178028"/>
                  </a:moveTo>
                  <a:lnTo>
                    <a:pt x="3385655" y="177736"/>
                  </a:lnTo>
                  <a:lnTo>
                    <a:pt x="3383089" y="177571"/>
                  </a:lnTo>
                  <a:lnTo>
                    <a:pt x="3380663" y="177571"/>
                  </a:lnTo>
                  <a:lnTo>
                    <a:pt x="3370872" y="178739"/>
                  </a:lnTo>
                  <a:lnTo>
                    <a:pt x="3363671" y="182562"/>
                  </a:lnTo>
                  <a:lnTo>
                    <a:pt x="3359569" y="189547"/>
                  </a:lnTo>
                  <a:lnTo>
                    <a:pt x="3359061" y="200152"/>
                  </a:lnTo>
                  <a:lnTo>
                    <a:pt x="3361537" y="200240"/>
                  </a:lnTo>
                  <a:lnTo>
                    <a:pt x="3371786" y="198196"/>
                  </a:lnTo>
                  <a:lnTo>
                    <a:pt x="3378835" y="192925"/>
                  </a:lnTo>
                  <a:lnTo>
                    <a:pt x="3383927" y="185762"/>
                  </a:lnTo>
                  <a:lnTo>
                    <a:pt x="3388360" y="178028"/>
                  </a:lnTo>
                  <a:close/>
                </a:path>
                <a:path extrusionOk="0" h="319404" w="8641080">
                  <a:moveTo>
                    <a:pt x="3415677" y="129349"/>
                  </a:moveTo>
                  <a:lnTo>
                    <a:pt x="3413658" y="122580"/>
                  </a:lnTo>
                  <a:lnTo>
                    <a:pt x="3403308" y="118567"/>
                  </a:lnTo>
                  <a:lnTo>
                    <a:pt x="3400539" y="133527"/>
                  </a:lnTo>
                  <a:lnTo>
                    <a:pt x="3403485" y="138518"/>
                  </a:lnTo>
                  <a:lnTo>
                    <a:pt x="3407206" y="138518"/>
                  </a:lnTo>
                  <a:lnTo>
                    <a:pt x="3412477" y="135712"/>
                  </a:lnTo>
                  <a:lnTo>
                    <a:pt x="3415677" y="129349"/>
                  </a:lnTo>
                  <a:close/>
                </a:path>
                <a:path extrusionOk="0" h="319404" w="8641080">
                  <a:moveTo>
                    <a:pt x="3447338" y="215023"/>
                  </a:moveTo>
                  <a:lnTo>
                    <a:pt x="3430003" y="216014"/>
                  </a:lnTo>
                  <a:lnTo>
                    <a:pt x="3414090" y="218465"/>
                  </a:lnTo>
                  <a:lnTo>
                    <a:pt x="3400056" y="222885"/>
                  </a:lnTo>
                  <a:lnTo>
                    <a:pt x="3388360" y="229768"/>
                  </a:lnTo>
                  <a:lnTo>
                    <a:pt x="3391166" y="231813"/>
                  </a:lnTo>
                  <a:lnTo>
                    <a:pt x="3398139" y="233045"/>
                  </a:lnTo>
                  <a:lnTo>
                    <a:pt x="3406356" y="233045"/>
                  </a:lnTo>
                  <a:lnTo>
                    <a:pt x="3419221" y="232079"/>
                  </a:lnTo>
                  <a:lnTo>
                    <a:pt x="3431781" y="228955"/>
                  </a:lnTo>
                  <a:lnTo>
                    <a:pt x="3441877" y="223380"/>
                  </a:lnTo>
                  <a:lnTo>
                    <a:pt x="3447338" y="215023"/>
                  </a:lnTo>
                  <a:close/>
                </a:path>
                <a:path extrusionOk="0" h="319404" w="8641080">
                  <a:moveTo>
                    <a:pt x="3528542" y="22250"/>
                  </a:moveTo>
                  <a:lnTo>
                    <a:pt x="3525939" y="21170"/>
                  </a:lnTo>
                  <a:lnTo>
                    <a:pt x="3523234" y="20701"/>
                  </a:lnTo>
                  <a:lnTo>
                    <a:pt x="3520579" y="20701"/>
                  </a:lnTo>
                  <a:lnTo>
                    <a:pt x="3509035" y="23609"/>
                  </a:lnTo>
                  <a:lnTo>
                    <a:pt x="3500920" y="30454"/>
                  </a:lnTo>
                  <a:lnTo>
                    <a:pt x="3499078" y="38404"/>
                  </a:lnTo>
                  <a:lnTo>
                    <a:pt x="3506355" y="44615"/>
                  </a:lnTo>
                  <a:lnTo>
                    <a:pt x="3508730" y="35928"/>
                  </a:lnTo>
                  <a:lnTo>
                    <a:pt x="3516249" y="32385"/>
                  </a:lnTo>
                  <a:lnTo>
                    <a:pt x="3524377" y="29375"/>
                  </a:lnTo>
                  <a:lnTo>
                    <a:pt x="3528542" y="22250"/>
                  </a:lnTo>
                  <a:close/>
                </a:path>
                <a:path extrusionOk="0" h="319404" w="8641080">
                  <a:moveTo>
                    <a:pt x="3771709" y="59347"/>
                  </a:moveTo>
                  <a:lnTo>
                    <a:pt x="3771354" y="51168"/>
                  </a:lnTo>
                  <a:lnTo>
                    <a:pt x="3766337" y="44272"/>
                  </a:lnTo>
                  <a:lnTo>
                    <a:pt x="3758781" y="39522"/>
                  </a:lnTo>
                  <a:lnTo>
                    <a:pt x="3750780" y="37757"/>
                  </a:lnTo>
                  <a:lnTo>
                    <a:pt x="3746322" y="37757"/>
                  </a:lnTo>
                  <a:lnTo>
                    <a:pt x="3742740" y="39776"/>
                  </a:lnTo>
                  <a:lnTo>
                    <a:pt x="3742042" y="44602"/>
                  </a:lnTo>
                  <a:lnTo>
                    <a:pt x="3749738" y="47967"/>
                  </a:lnTo>
                  <a:lnTo>
                    <a:pt x="3763975" y="55968"/>
                  </a:lnTo>
                  <a:lnTo>
                    <a:pt x="3771709" y="59347"/>
                  </a:lnTo>
                  <a:close/>
                </a:path>
                <a:path extrusionOk="0" h="319404" w="8641080">
                  <a:moveTo>
                    <a:pt x="3867162" y="59347"/>
                  </a:moveTo>
                  <a:lnTo>
                    <a:pt x="3862908" y="58991"/>
                  </a:lnTo>
                  <a:lnTo>
                    <a:pt x="3858526" y="58191"/>
                  </a:lnTo>
                  <a:lnTo>
                    <a:pt x="3859987" y="51968"/>
                  </a:lnTo>
                  <a:lnTo>
                    <a:pt x="3845318" y="51968"/>
                  </a:lnTo>
                  <a:lnTo>
                    <a:pt x="3844925" y="64668"/>
                  </a:lnTo>
                  <a:lnTo>
                    <a:pt x="3837686" y="70408"/>
                  </a:lnTo>
                  <a:lnTo>
                    <a:pt x="3828732" y="74333"/>
                  </a:lnTo>
                  <a:lnTo>
                    <a:pt x="3823208" y="81584"/>
                  </a:lnTo>
                  <a:lnTo>
                    <a:pt x="3828161" y="86372"/>
                  </a:lnTo>
                  <a:lnTo>
                    <a:pt x="3832390" y="88290"/>
                  </a:lnTo>
                  <a:lnTo>
                    <a:pt x="3836136" y="88290"/>
                  </a:lnTo>
                  <a:lnTo>
                    <a:pt x="3844810" y="84721"/>
                  </a:lnTo>
                  <a:lnTo>
                    <a:pt x="3852278" y="76365"/>
                  </a:lnTo>
                  <a:lnTo>
                    <a:pt x="3859441" y="66725"/>
                  </a:lnTo>
                  <a:lnTo>
                    <a:pt x="3867162" y="59347"/>
                  </a:lnTo>
                  <a:close/>
                </a:path>
                <a:path extrusionOk="0" h="319404" w="8641080">
                  <a:moveTo>
                    <a:pt x="3888829" y="254025"/>
                  </a:moveTo>
                  <a:lnTo>
                    <a:pt x="3887101" y="250685"/>
                  </a:lnTo>
                  <a:lnTo>
                    <a:pt x="3881590" y="250685"/>
                  </a:lnTo>
                  <a:lnTo>
                    <a:pt x="3877068" y="250685"/>
                  </a:lnTo>
                  <a:lnTo>
                    <a:pt x="3869994" y="252933"/>
                  </a:lnTo>
                  <a:lnTo>
                    <a:pt x="3859987" y="259283"/>
                  </a:lnTo>
                  <a:lnTo>
                    <a:pt x="3865842" y="262712"/>
                  </a:lnTo>
                  <a:lnTo>
                    <a:pt x="3870947" y="264020"/>
                  </a:lnTo>
                  <a:lnTo>
                    <a:pt x="3881831" y="264020"/>
                  </a:lnTo>
                  <a:lnTo>
                    <a:pt x="3886200" y="260680"/>
                  </a:lnTo>
                  <a:lnTo>
                    <a:pt x="3888829" y="254025"/>
                  </a:lnTo>
                  <a:close/>
                </a:path>
                <a:path extrusionOk="0" h="319404" w="8641080">
                  <a:moveTo>
                    <a:pt x="4036682" y="59347"/>
                  </a:moveTo>
                  <a:lnTo>
                    <a:pt x="4026217" y="59359"/>
                  </a:lnTo>
                  <a:lnTo>
                    <a:pt x="4014495" y="51968"/>
                  </a:lnTo>
                  <a:lnTo>
                    <a:pt x="4015905" y="61683"/>
                  </a:lnTo>
                  <a:lnTo>
                    <a:pt x="4018648" y="70065"/>
                  </a:lnTo>
                  <a:lnTo>
                    <a:pt x="4023055" y="76796"/>
                  </a:lnTo>
                  <a:lnTo>
                    <a:pt x="4029468" y="81584"/>
                  </a:lnTo>
                  <a:lnTo>
                    <a:pt x="4028897" y="71437"/>
                  </a:lnTo>
                  <a:lnTo>
                    <a:pt x="4032897" y="65341"/>
                  </a:lnTo>
                  <a:lnTo>
                    <a:pt x="4036682" y="59347"/>
                  </a:lnTo>
                  <a:close/>
                </a:path>
                <a:path extrusionOk="0" h="319404" w="8641080">
                  <a:moveTo>
                    <a:pt x="4176763" y="222173"/>
                  </a:moveTo>
                  <a:lnTo>
                    <a:pt x="4174680" y="222859"/>
                  </a:lnTo>
                  <a:lnTo>
                    <a:pt x="4172178" y="223113"/>
                  </a:lnTo>
                  <a:lnTo>
                    <a:pt x="4165701" y="223113"/>
                  </a:lnTo>
                  <a:lnTo>
                    <a:pt x="4148988" y="221234"/>
                  </a:lnTo>
                  <a:lnTo>
                    <a:pt x="4145292" y="221234"/>
                  </a:lnTo>
                  <a:lnTo>
                    <a:pt x="4138193" y="221234"/>
                  </a:lnTo>
                  <a:lnTo>
                    <a:pt x="4132834" y="222973"/>
                  </a:lnTo>
                  <a:lnTo>
                    <a:pt x="4132478" y="229768"/>
                  </a:lnTo>
                  <a:lnTo>
                    <a:pt x="4134497" y="229082"/>
                  </a:lnTo>
                  <a:lnTo>
                    <a:pt x="4136936" y="228841"/>
                  </a:lnTo>
                  <a:lnTo>
                    <a:pt x="4143349" y="228841"/>
                  </a:lnTo>
                  <a:lnTo>
                    <a:pt x="4160101" y="230759"/>
                  </a:lnTo>
                  <a:lnTo>
                    <a:pt x="4170908" y="230759"/>
                  </a:lnTo>
                  <a:lnTo>
                    <a:pt x="4176306" y="229006"/>
                  </a:lnTo>
                  <a:lnTo>
                    <a:pt x="4176763" y="222173"/>
                  </a:lnTo>
                  <a:close/>
                </a:path>
                <a:path extrusionOk="0" h="319404" w="8641080">
                  <a:moveTo>
                    <a:pt x="4404944" y="29845"/>
                  </a:moveTo>
                  <a:lnTo>
                    <a:pt x="4404169" y="15862"/>
                  </a:lnTo>
                  <a:lnTo>
                    <a:pt x="4402379" y="10261"/>
                  </a:lnTo>
                  <a:lnTo>
                    <a:pt x="4397768" y="7493"/>
                  </a:lnTo>
                  <a:lnTo>
                    <a:pt x="4398797" y="14173"/>
                  </a:lnTo>
                  <a:lnTo>
                    <a:pt x="4394936" y="15900"/>
                  </a:lnTo>
                  <a:lnTo>
                    <a:pt x="4386326" y="15900"/>
                  </a:lnTo>
                  <a:lnTo>
                    <a:pt x="4372153" y="13830"/>
                  </a:lnTo>
                  <a:lnTo>
                    <a:pt x="4363593" y="13830"/>
                  </a:lnTo>
                  <a:lnTo>
                    <a:pt x="4359795" y="15570"/>
                  </a:lnTo>
                  <a:lnTo>
                    <a:pt x="4360888" y="22237"/>
                  </a:lnTo>
                  <a:lnTo>
                    <a:pt x="4370286" y="23622"/>
                  </a:lnTo>
                  <a:lnTo>
                    <a:pt x="4385640" y="29705"/>
                  </a:lnTo>
                  <a:lnTo>
                    <a:pt x="4394987" y="31076"/>
                  </a:lnTo>
                  <a:lnTo>
                    <a:pt x="4397883" y="31076"/>
                  </a:lnTo>
                  <a:lnTo>
                    <a:pt x="4401159" y="30708"/>
                  </a:lnTo>
                  <a:lnTo>
                    <a:pt x="4404944" y="29845"/>
                  </a:lnTo>
                  <a:close/>
                </a:path>
                <a:path extrusionOk="0" h="319404" w="8641080">
                  <a:moveTo>
                    <a:pt x="4973040" y="57797"/>
                  </a:moveTo>
                  <a:lnTo>
                    <a:pt x="4968976" y="50444"/>
                  </a:lnTo>
                  <a:lnTo>
                    <a:pt x="4961915" y="45453"/>
                  </a:lnTo>
                  <a:lnTo>
                    <a:pt x="4953851" y="43611"/>
                  </a:lnTo>
                  <a:lnTo>
                    <a:pt x="4948745" y="43611"/>
                  </a:lnTo>
                  <a:lnTo>
                    <a:pt x="4944237" y="46075"/>
                  </a:lnTo>
                  <a:lnTo>
                    <a:pt x="4942751" y="51981"/>
                  </a:lnTo>
                  <a:lnTo>
                    <a:pt x="4950003" y="54419"/>
                  </a:lnTo>
                  <a:lnTo>
                    <a:pt x="4958702" y="65163"/>
                  </a:lnTo>
                  <a:lnTo>
                    <a:pt x="4966043" y="67614"/>
                  </a:lnTo>
                  <a:lnTo>
                    <a:pt x="4967770" y="67614"/>
                  </a:lnTo>
                  <a:lnTo>
                    <a:pt x="4969789" y="67348"/>
                  </a:lnTo>
                  <a:lnTo>
                    <a:pt x="4972139" y="66725"/>
                  </a:lnTo>
                  <a:lnTo>
                    <a:pt x="4973040" y="57797"/>
                  </a:lnTo>
                  <a:close/>
                </a:path>
                <a:path extrusionOk="0" h="319404" w="8641080">
                  <a:moveTo>
                    <a:pt x="5119421" y="29845"/>
                  </a:moveTo>
                  <a:lnTo>
                    <a:pt x="5116969" y="30302"/>
                  </a:lnTo>
                  <a:lnTo>
                    <a:pt x="5114772" y="30505"/>
                  </a:lnTo>
                  <a:lnTo>
                    <a:pt x="5102212" y="30505"/>
                  </a:lnTo>
                  <a:lnTo>
                    <a:pt x="5083657" y="7048"/>
                  </a:lnTo>
                  <a:lnTo>
                    <a:pt x="5073205" y="7048"/>
                  </a:lnTo>
                  <a:lnTo>
                    <a:pt x="5071580" y="7048"/>
                  </a:lnTo>
                  <a:lnTo>
                    <a:pt x="5069814" y="7188"/>
                  </a:lnTo>
                  <a:lnTo>
                    <a:pt x="5067884" y="7493"/>
                  </a:lnTo>
                  <a:lnTo>
                    <a:pt x="5069751" y="19316"/>
                  </a:lnTo>
                  <a:lnTo>
                    <a:pt x="5077688" y="28778"/>
                  </a:lnTo>
                  <a:lnTo>
                    <a:pt x="5089245" y="35064"/>
                  </a:lnTo>
                  <a:lnTo>
                    <a:pt x="5102009" y="37350"/>
                  </a:lnTo>
                  <a:lnTo>
                    <a:pt x="5109032" y="37350"/>
                  </a:lnTo>
                  <a:lnTo>
                    <a:pt x="5115496" y="35064"/>
                  </a:lnTo>
                  <a:lnTo>
                    <a:pt x="5119421" y="29845"/>
                  </a:lnTo>
                  <a:close/>
                </a:path>
                <a:path extrusionOk="0" h="319404" w="8641080">
                  <a:moveTo>
                    <a:pt x="5193106" y="14986"/>
                  </a:moveTo>
                  <a:lnTo>
                    <a:pt x="5185194" y="14528"/>
                  </a:lnTo>
                  <a:lnTo>
                    <a:pt x="5181435" y="14528"/>
                  </a:lnTo>
                  <a:lnTo>
                    <a:pt x="5171999" y="15138"/>
                  </a:lnTo>
                  <a:lnTo>
                    <a:pt x="5164175" y="17437"/>
                  </a:lnTo>
                  <a:lnTo>
                    <a:pt x="5158689" y="22098"/>
                  </a:lnTo>
                  <a:lnTo>
                    <a:pt x="5156238" y="29845"/>
                  </a:lnTo>
                  <a:lnTo>
                    <a:pt x="5159692" y="30010"/>
                  </a:lnTo>
                  <a:lnTo>
                    <a:pt x="5161331" y="30010"/>
                  </a:lnTo>
                  <a:lnTo>
                    <a:pt x="5172062" y="29070"/>
                  </a:lnTo>
                  <a:lnTo>
                    <a:pt x="5180901" y="26250"/>
                  </a:lnTo>
                  <a:lnTo>
                    <a:pt x="5187912" y="21551"/>
                  </a:lnTo>
                  <a:lnTo>
                    <a:pt x="5193106" y="14986"/>
                  </a:lnTo>
                  <a:close/>
                </a:path>
                <a:path extrusionOk="0" h="319404" w="8641080">
                  <a:moveTo>
                    <a:pt x="5236375" y="151638"/>
                  </a:moveTo>
                  <a:lnTo>
                    <a:pt x="5232590" y="142392"/>
                  </a:lnTo>
                  <a:lnTo>
                    <a:pt x="5223789" y="134277"/>
                  </a:lnTo>
                  <a:lnTo>
                    <a:pt x="5215204" y="126174"/>
                  </a:lnTo>
                  <a:lnTo>
                    <a:pt x="5215598" y="138747"/>
                  </a:lnTo>
                  <a:lnTo>
                    <a:pt x="5218138" y="149123"/>
                  </a:lnTo>
                  <a:lnTo>
                    <a:pt x="5222887" y="157276"/>
                  </a:lnTo>
                  <a:lnTo>
                    <a:pt x="5229898" y="163169"/>
                  </a:lnTo>
                  <a:lnTo>
                    <a:pt x="5236375" y="151638"/>
                  </a:lnTo>
                  <a:close/>
                </a:path>
                <a:path extrusionOk="0" h="319404" w="8641080">
                  <a:moveTo>
                    <a:pt x="5244528" y="200558"/>
                  </a:moveTo>
                  <a:lnTo>
                    <a:pt x="5240490" y="190017"/>
                  </a:lnTo>
                  <a:lnTo>
                    <a:pt x="5229898" y="185178"/>
                  </a:lnTo>
                  <a:lnTo>
                    <a:pt x="5230546" y="195453"/>
                  </a:lnTo>
                  <a:lnTo>
                    <a:pt x="5229174" y="207695"/>
                  </a:lnTo>
                  <a:lnTo>
                    <a:pt x="5229733" y="217944"/>
                  </a:lnTo>
                  <a:lnTo>
                    <a:pt x="5236146" y="222237"/>
                  </a:lnTo>
                  <a:lnTo>
                    <a:pt x="5237365" y="222173"/>
                  </a:lnTo>
                  <a:lnTo>
                    <a:pt x="5243119" y="212661"/>
                  </a:lnTo>
                  <a:lnTo>
                    <a:pt x="5244528" y="200558"/>
                  </a:lnTo>
                  <a:close/>
                </a:path>
                <a:path extrusionOk="0" h="319404" w="8641080">
                  <a:moveTo>
                    <a:pt x="5532031" y="96443"/>
                  </a:moveTo>
                  <a:lnTo>
                    <a:pt x="5529072" y="95834"/>
                  </a:lnTo>
                  <a:lnTo>
                    <a:pt x="5526430" y="95554"/>
                  </a:lnTo>
                  <a:lnTo>
                    <a:pt x="5524068" y="95554"/>
                  </a:lnTo>
                  <a:lnTo>
                    <a:pt x="5513692" y="98183"/>
                  </a:lnTo>
                  <a:lnTo>
                    <a:pt x="5507621" y="105130"/>
                  </a:lnTo>
                  <a:lnTo>
                    <a:pt x="5504408" y="114935"/>
                  </a:lnTo>
                  <a:lnTo>
                    <a:pt x="5502643" y="126174"/>
                  </a:lnTo>
                  <a:lnTo>
                    <a:pt x="5504180" y="126225"/>
                  </a:lnTo>
                  <a:lnTo>
                    <a:pt x="5515089" y="122758"/>
                  </a:lnTo>
                  <a:lnTo>
                    <a:pt x="5521274" y="114490"/>
                  </a:lnTo>
                  <a:lnTo>
                    <a:pt x="5525871" y="104648"/>
                  </a:lnTo>
                  <a:lnTo>
                    <a:pt x="5532031" y="96443"/>
                  </a:lnTo>
                  <a:close/>
                </a:path>
                <a:path extrusionOk="0" h="319404" w="8641080">
                  <a:moveTo>
                    <a:pt x="6010834" y="170421"/>
                  </a:moveTo>
                  <a:lnTo>
                    <a:pt x="6003734" y="166573"/>
                  </a:lnTo>
                  <a:lnTo>
                    <a:pt x="5998324" y="165125"/>
                  </a:lnTo>
                  <a:lnTo>
                    <a:pt x="5994425" y="165125"/>
                  </a:lnTo>
                  <a:lnTo>
                    <a:pt x="5988469" y="165125"/>
                  </a:lnTo>
                  <a:lnTo>
                    <a:pt x="5986005" y="168490"/>
                  </a:lnTo>
                  <a:lnTo>
                    <a:pt x="5986627" y="175234"/>
                  </a:lnTo>
                  <a:lnTo>
                    <a:pt x="5989726" y="178600"/>
                  </a:lnTo>
                  <a:lnTo>
                    <a:pt x="5998997" y="178600"/>
                  </a:lnTo>
                  <a:lnTo>
                    <a:pt x="6004433" y="176441"/>
                  </a:lnTo>
                  <a:lnTo>
                    <a:pt x="6010834" y="170421"/>
                  </a:lnTo>
                  <a:close/>
                </a:path>
                <a:path extrusionOk="0" h="319404" w="8641080">
                  <a:moveTo>
                    <a:pt x="6386754" y="287032"/>
                  </a:moveTo>
                  <a:lnTo>
                    <a:pt x="6383604" y="280365"/>
                  </a:lnTo>
                  <a:lnTo>
                    <a:pt x="6378245" y="276364"/>
                  </a:lnTo>
                  <a:lnTo>
                    <a:pt x="6371793" y="275031"/>
                  </a:lnTo>
                  <a:lnTo>
                    <a:pt x="6365341" y="276364"/>
                  </a:lnTo>
                  <a:lnTo>
                    <a:pt x="6359995" y="280365"/>
                  </a:lnTo>
                  <a:lnTo>
                    <a:pt x="6356858" y="287032"/>
                  </a:lnTo>
                  <a:lnTo>
                    <a:pt x="6357023" y="296367"/>
                  </a:lnTo>
                  <a:lnTo>
                    <a:pt x="6364821" y="296405"/>
                  </a:lnTo>
                  <a:lnTo>
                    <a:pt x="6368288" y="295084"/>
                  </a:lnTo>
                  <a:lnTo>
                    <a:pt x="6373304" y="292442"/>
                  </a:lnTo>
                  <a:lnTo>
                    <a:pt x="6374854" y="291122"/>
                  </a:lnTo>
                  <a:lnTo>
                    <a:pt x="6379096" y="291122"/>
                  </a:lnTo>
                  <a:lnTo>
                    <a:pt x="6381801" y="292442"/>
                  </a:lnTo>
                  <a:lnTo>
                    <a:pt x="6386627" y="296367"/>
                  </a:lnTo>
                  <a:lnTo>
                    <a:pt x="6386754" y="287032"/>
                  </a:lnTo>
                  <a:close/>
                </a:path>
                <a:path extrusionOk="0" h="319404" w="8641080">
                  <a:moveTo>
                    <a:pt x="6541173" y="252018"/>
                  </a:moveTo>
                  <a:lnTo>
                    <a:pt x="6534467" y="248183"/>
                  </a:lnTo>
                  <a:lnTo>
                    <a:pt x="6531572" y="240525"/>
                  </a:lnTo>
                  <a:lnTo>
                    <a:pt x="6528473" y="233006"/>
                  </a:lnTo>
                  <a:lnTo>
                    <a:pt x="6521221" y="229616"/>
                  </a:lnTo>
                  <a:lnTo>
                    <a:pt x="6519786" y="229666"/>
                  </a:lnTo>
                  <a:lnTo>
                    <a:pt x="6518986" y="229768"/>
                  </a:lnTo>
                  <a:lnTo>
                    <a:pt x="6517627" y="240220"/>
                  </a:lnTo>
                  <a:lnTo>
                    <a:pt x="6520662" y="249859"/>
                  </a:lnTo>
                  <a:lnTo>
                    <a:pt x="6526390" y="256933"/>
                  </a:lnTo>
                  <a:lnTo>
                    <a:pt x="6533083" y="259689"/>
                  </a:lnTo>
                  <a:lnTo>
                    <a:pt x="6536360" y="259689"/>
                  </a:lnTo>
                  <a:lnTo>
                    <a:pt x="6539370" y="257454"/>
                  </a:lnTo>
                  <a:lnTo>
                    <a:pt x="6541173" y="252018"/>
                  </a:lnTo>
                  <a:close/>
                </a:path>
                <a:path extrusionOk="0" h="319404" w="8641080">
                  <a:moveTo>
                    <a:pt x="6629489" y="22237"/>
                  </a:moveTo>
                  <a:lnTo>
                    <a:pt x="6625730" y="19761"/>
                  </a:lnTo>
                  <a:lnTo>
                    <a:pt x="6619418" y="16891"/>
                  </a:lnTo>
                  <a:lnTo>
                    <a:pt x="6611785" y="14516"/>
                  </a:lnTo>
                  <a:lnTo>
                    <a:pt x="6604076" y="13525"/>
                  </a:lnTo>
                  <a:lnTo>
                    <a:pt x="6598171" y="13525"/>
                  </a:lnTo>
                  <a:lnTo>
                    <a:pt x="6593383" y="15735"/>
                  </a:lnTo>
                  <a:lnTo>
                    <a:pt x="6592633" y="22237"/>
                  </a:lnTo>
                  <a:lnTo>
                    <a:pt x="6596456" y="24765"/>
                  </a:lnTo>
                  <a:lnTo>
                    <a:pt x="6602806" y="27673"/>
                  </a:lnTo>
                  <a:lnTo>
                    <a:pt x="6610439" y="30048"/>
                  </a:lnTo>
                  <a:lnTo>
                    <a:pt x="6618148" y="31038"/>
                  </a:lnTo>
                  <a:lnTo>
                    <a:pt x="6624066" y="31038"/>
                  </a:lnTo>
                  <a:lnTo>
                    <a:pt x="6628816" y="28803"/>
                  </a:lnTo>
                  <a:lnTo>
                    <a:pt x="6629489" y="22237"/>
                  </a:lnTo>
                  <a:close/>
                </a:path>
                <a:path extrusionOk="0" h="319404" w="8641080">
                  <a:moveTo>
                    <a:pt x="6953720" y="36995"/>
                  </a:moveTo>
                  <a:lnTo>
                    <a:pt x="6943687" y="33464"/>
                  </a:lnTo>
                  <a:lnTo>
                    <a:pt x="6935737" y="27724"/>
                  </a:lnTo>
                  <a:lnTo>
                    <a:pt x="6927329" y="22390"/>
                  </a:lnTo>
                  <a:lnTo>
                    <a:pt x="6915925" y="20040"/>
                  </a:lnTo>
                  <a:lnTo>
                    <a:pt x="6912089" y="20040"/>
                  </a:lnTo>
                  <a:lnTo>
                    <a:pt x="6907606" y="20688"/>
                  </a:lnTo>
                  <a:lnTo>
                    <a:pt x="6902221" y="22250"/>
                  </a:lnTo>
                  <a:lnTo>
                    <a:pt x="6905015" y="31064"/>
                  </a:lnTo>
                  <a:lnTo>
                    <a:pt x="6913461" y="37668"/>
                  </a:lnTo>
                  <a:lnTo>
                    <a:pt x="6925056" y="41808"/>
                  </a:lnTo>
                  <a:lnTo>
                    <a:pt x="6937299" y="43243"/>
                  </a:lnTo>
                  <a:lnTo>
                    <a:pt x="6945122" y="43243"/>
                  </a:lnTo>
                  <a:lnTo>
                    <a:pt x="6951713" y="41262"/>
                  </a:lnTo>
                  <a:lnTo>
                    <a:pt x="6953720" y="36995"/>
                  </a:lnTo>
                  <a:close/>
                </a:path>
                <a:path extrusionOk="0" h="319404" w="8641080">
                  <a:moveTo>
                    <a:pt x="7152564" y="118567"/>
                  </a:moveTo>
                  <a:lnTo>
                    <a:pt x="7152284" y="110693"/>
                  </a:lnTo>
                  <a:lnTo>
                    <a:pt x="7151383" y="103378"/>
                  </a:lnTo>
                  <a:lnTo>
                    <a:pt x="7148525" y="97980"/>
                  </a:lnTo>
                  <a:lnTo>
                    <a:pt x="7142404" y="95885"/>
                  </a:lnTo>
                  <a:lnTo>
                    <a:pt x="7141096" y="95885"/>
                  </a:lnTo>
                  <a:lnTo>
                    <a:pt x="7139610" y="96062"/>
                  </a:lnTo>
                  <a:lnTo>
                    <a:pt x="7137921" y="96443"/>
                  </a:lnTo>
                  <a:lnTo>
                    <a:pt x="7137921" y="111086"/>
                  </a:lnTo>
                  <a:lnTo>
                    <a:pt x="7145071" y="111086"/>
                  </a:lnTo>
                  <a:lnTo>
                    <a:pt x="7146798" y="117195"/>
                  </a:lnTo>
                  <a:lnTo>
                    <a:pt x="7152564" y="118567"/>
                  </a:lnTo>
                  <a:close/>
                </a:path>
                <a:path extrusionOk="0" h="319404" w="8641080">
                  <a:moveTo>
                    <a:pt x="7180313" y="167563"/>
                  </a:moveTo>
                  <a:lnTo>
                    <a:pt x="7174738" y="163169"/>
                  </a:lnTo>
                  <a:lnTo>
                    <a:pt x="7172388" y="169532"/>
                  </a:lnTo>
                  <a:lnTo>
                    <a:pt x="7169340" y="175475"/>
                  </a:lnTo>
                  <a:lnTo>
                    <a:pt x="7168985" y="180771"/>
                  </a:lnTo>
                  <a:lnTo>
                    <a:pt x="7174738" y="185178"/>
                  </a:lnTo>
                  <a:lnTo>
                    <a:pt x="7176910" y="178777"/>
                  </a:lnTo>
                  <a:lnTo>
                    <a:pt x="7179907" y="172834"/>
                  </a:lnTo>
                  <a:lnTo>
                    <a:pt x="7180313" y="167563"/>
                  </a:lnTo>
                  <a:close/>
                </a:path>
                <a:path extrusionOk="0" h="319404" w="8641080">
                  <a:moveTo>
                    <a:pt x="7191997" y="135382"/>
                  </a:moveTo>
                  <a:lnTo>
                    <a:pt x="7191311" y="128689"/>
                  </a:lnTo>
                  <a:lnTo>
                    <a:pt x="7188213" y="125349"/>
                  </a:lnTo>
                  <a:lnTo>
                    <a:pt x="7183069" y="125349"/>
                  </a:lnTo>
                  <a:lnTo>
                    <a:pt x="7178967" y="125349"/>
                  </a:lnTo>
                  <a:lnTo>
                    <a:pt x="7173569" y="127482"/>
                  </a:lnTo>
                  <a:lnTo>
                    <a:pt x="7167245" y="133438"/>
                  </a:lnTo>
                  <a:lnTo>
                    <a:pt x="7174357" y="137274"/>
                  </a:lnTo>
                  <a:lnTo>
                    <a:pt x="7179754" y="138722"/>
                  </a:lnTo>
                  <a:lnTo>
                    <a:pt x="7189571" y="138722"/>
                  </a:lnTo>
                  <a:lnTo>
                    <a:pt x="7191997" y="135382"/>
                  </a:lnTo>
                  <a:close/>
                </a:path>
                <a:path extrusionOk="0" h="319404" w="8641080">
                  <a:moveTo>
                    <a:pt x="7226211" y="103822"/>
                  </a:moveTo>
                  <a:lnTo>
                    <a:pt x="7224611" y="103784"/>
                  </a:lnTo>
                  <a:lnTo>
                    <a:pt x="7213054" y="103784"/>
                  </a:lnTo>
                  <a:lnTo>
                    <a:pt x="7207110" y="109753"/>
                  </a:lnTo>
                  <a:lnTo>
                    <a:pt x="7204088" y="118567"/>
                  </a:lnTo>
                  <a:lnTo>
                    <a:pt x="7205091" y="118579"/>
                  </a:lnTo>
                  <a:lnTo>
                    <a:pt x="7213028" y="117513"/>
                  </a:lnTo>
                  <a:lnTo>
                    <a:pt x="7218997" y="114490"/>
                  </a:lnTo>
                  <a:lnTo>
                    <a:pt x="7223303" y="109829"/>
                  </a:lnTo>
                  <a:lnTo>
                    <a:pt x="7226211" y="103822"/>
                  </a:lnTo>
                  <a:close/>
                </a:path>
                <a:path extrusionOk="0" h="319404" w="8641080">
                  <a:moveTo>
                    <a:pt x="7233679" y="36995"/>
                  </a:moveTo>
                  <a:lnTo>
                    <a:pt x="7222706" y="39116"/>
                  </a:lnTo>
                  <a:lnTo>
                    <a:pt x="7212736" y="42087"/>
                  </a:lnTo>
                  <a:lnTo>
                    <a:pt x="7205840" y="48107"/>
                  </a:lnTo>
                  <a:lnTo>
                    <a:pt x="7204100" y="59359"/>
                  </a:lnTo>
                  <a:lnTo>
                    <a:pt x="7206793" y="59651"/>
                  </a:lnTo>
                  <a:lnTo>
                    <a:pt x="7209371" y="59804"/>
                  </a:lnTo>
                  <a:lnTo>
                    <a:pt x="7211784" y="59804"/>
                  </a:lnTo>
                  <a:lnTo>
                    <a:pt x="7221728" y="58623"/>
                  </a:lnTo>
                  <a:lnTo>
                    <a:pt x="7229030" y="54749"/>
                  </a:lnTo>
                  <a:lnTo>
                    <a:pt x="7233183" y="47701"/>
                  </a:lnTo>
                  <a:lnTo>
                    <a:pt x="7233679" y="36995"/>
                  </a:lnTo>
                  <a:close/>
                </a:path>
                <a:path extrusionOk="0" h="319404" w="8641080">
                  <a:moveTo>
                    <a:pt x="7322248" y="35293"/>
                  </a:moveTo>
                  <a:lnTo>
                    <a:pt x="7318984" y="28549"/>
                  </a:lnTo>
                  <a:lnTo>
                    <a:pt x="7313460" y="24447"/>
                  </a:lnTo>
                  <a:lnTo>
                    <a:pt x="7306869" y="23075"/>
                  </a:lnTo>
                  <a:lnTo>
                    <a:pt x="7299858" y="23075"/>
                  </a:lnTo>
                  <a:lnTo>
                    <a:pt x="7293038" y="27597"/>
                  </a:lnTo>
                  <a:lnTo>
                    <a:pt x="7292403" y="36995"/>
                  </a:lnTo>
                  <a:lnTo>
                    <a:pt x="7300900" y="38950"/>
                  </a:lnTo>
                  <a:lnTo>
                    <a:pt x="7305319" y="45288"/>
                  </a:lnTo>
                  <a:lnTo>
                    <a:pt x="7317651" y="45288"/>
                  </a:lnTo>
                  <a:lnTo>
                    <a:pt x="7319734" y="45085"/>
                  </a:lnTo>
                  <a:lnTo>
                    <a:pt x="7322071" y="44615"/>
                  </a:lnTo>
                  <a:lnTo>
                    <a:pt x="7322248" y="35293"/>
                  </a:lnTo>
                  <a:close/>
                </a:path>
                <a:path extrusionOk="0" h="319404" w="8641080">
                  <a:moveTo>
                    <a:pt x="7918539" y="252018"/>
                  </a:moveTo>
                  <a:lnTo>
                    <a:pt x="7903819" y="252018"/>
                  </a:lnTo>
                  <a:lnTo>
                    <a:pt x="7903819" y="266877"/>
                  </a:lnTo>
                  <a:lnTo>
                    <a:pt x="7918539" y="266877"/>
                  </a:lnTo>
                  <a:lnTo>
                    <a:pt x="7918539" y="252018"/>
                  </a:lnTo>
                  <a:close/>
                </a:path>
                <a:path extrusionOk="0" h="319404" w="8641080">
                  <a:moveTo>
                    <a:pt x="7984985" y="44602"/>
                  </a:moveTo>
                  <a:lnTo>
                    <a:pt x="7979702" y="42545"/>
                  </a:lnTo>
                  <a:lnTo>
                    <a:pt x="7976997" y="37884"/>
                  </a:lnTo>
                  <a:lnTo>
                    <a:pt x="7974609" y="32893"/>
                  </a:lnTo>
                  <a:lnTo>
                    <a:pt x="7970304" y="29845"/>
                  </a:lnTo>
                  <a:lnTo>
                    <a:pt x="7968196" y="37922"/>
                  </a:lnTo>
                  <a:lnTo>
                    <a:pt x="7969859" y="45491"/>
                  </a:lnTo>
                  <a:lnTo>
                    <a:pt x="7973835" y="51092"/>
                  </a:lnTo>
                  <a:lnTo>
                    <a:pt x="7978699" y="53289"/>
                  </a:lnTo>
                  <a:lnTo>
                    <a:pt x="7981505" y="53289"/>
                  </a:lnTo>
                  <a:lnTo>
                    <a:pt x="7984020" y="50825"/>
                  </a:lnTo>
                  <a:lnTo>
                    <a:pt x="7984985" y="44602"/>
                  </a:lnTo>
                  <a:close/>
                </a:path>
                <a:path extrusionOk="0" h="319404" w="8641080">
                  <a:moveTo>
                    <a:pt x="8017421" y="47155"/>
                  </a:moveTo>
                  <a:lnTo>
                    <a:pt x="8015491" y="43548"/>
                  </a:lnTo>
                  <a:lnTo>
                    <a:pt x="8011757" y="43548"/>
                  </a:lnTo>
                  <a:lnTo>
                    <a:pt x="8008823" y="43548"/>
                  </a:lnTo>
                  <a:lnTo>
                    <a:pt x="8004759" y="45770"/>
                  </a:lnTo>
                  <a:lnTo>
                    <a:pt x="7999654" y="51968"/>
                  </a:lnTo>
                  <a:lnTo>
                    <a:pt x="8004467" y="56349"/>
                  </a:lnTo>
                  <a:lnTo>
                    <a:pt x="8008252" y="57988"/>
                  </a:lnTo>
                  <a:lnTo>
                    <a:pt x="8015262" y="57988"/>
                  </a:lnTo>
                  <a:lnTo>
                    <a:pt x="8017307" y="54381"/>
                  </a:lnTo>
                  <a:lnTo>
                    <a:pt x="8017421" y="47155"/>
                  </a:lnTo>
                  <a:close/>
                </a:path>
                <a:path extrusionOk="0" h="319404" w="8641080">
                  <a:moveTo>
                    <a:pt x="8095462" y="237261"/>
                  </a:moveTo>
                  <a:lnTo>
                    <a:pt x="8088655" y="234924"/>
                  </a:lnTo>
                  <a:lnTo>
                    <a:pt x="8073288" y="224688"/>
                  </a:lnTo>
                  <a:lnTo>
                    <a:pt x="8066227" y="222364"/>
                  </a:lnTo>
                  <a:lnTo>
                    <a:pt x="8063065" y="222364"/>
                  </a:lnTo>
                  <a:lnTo>
                    <a:pt x="8060410" y="224345"/>
                  </a:lnTo>
                  <a:lnTo>
                    <a:pt x="8058632" y="229768"/>
                  </a:lnTo>
                  <a:lnTo>
                    <a:pt x="8061833" y="234696"/>
                  </a:lnTo>
                  <a:lnTo>
                    <a:pt x="8067942" y="240118"/>
                  </a:lnTo>
                  <a:lnTo>
                    <a:pt x="8075689" y="244513"/>
                  </a:lnTo>
                  <a:lnTo>
                    <a:pt x="8083766" y="246316"/>
                  </a:lnTo>
                  <a:lnTo>
                    <a:pt x="8088706" y="246316"/>
                  </a:lnTo>
                  <a:lnTo>
                    <a:pt x="8093075" y="243878"/>
                  </a:lnTo>
                  <a:lnTo>
                    <a:pt x="8095462" y="237261"/>
                  </a:lnTo>
                  <a:close/>
                </a:path>
                <a:path extrusionOk="0" h="319404" w="8641080">
                  <a:moveTo>
                    <a:pt x="8456320" y="289115"/>
                  </a:moveTo>
                  <a:lnTo>
                    <a:pt x="8450250" y="287985"/>
                  </a:lnTo>
                  <a:lnTo>
                    <a:pt x="8445487" y="287528"/>
                  </a:lnTo>
                  <a:lnTo>
                    <a:pt x="8441804" y="287528"/>
                  </a:lnTo>
                  <a:lnTo>
                    <a:pt x="8433283" y="287528"/>
                  </a:lnTo>
                  <a:lnTo>
                    <a:pt x="8430641" y="290017"/>
                  </a:lnTo>
                  <a:lnTo>
                    <a:pt x="8432190" y="294982"/>
                  </a:lnTo>
                  <a:lnTo>
                    <a:pt x="8436394" y="297472"/>
                  </a:lnTo>
                  <a:lnTo>
                    <a:pt x="8446300" y="297472"/>
                  </a:lnTo>
                  <a:lnTo>
                    <a:pt x="8451875" y="295338"/>
                  </a:lnTo>
                  <a:lnTo>
                    <a:pt x="8456320" y="289115"/>
                  </a:lnTo>
                  <a:close/>
                </a:path>
                <a:path extrusionOk="0" h="319404" w="8641080">
                  <a:moveTo>
                    <a:pt x="8640458" y="0"/>
                  </a:moveTo>
                  <a:lnTo>
                    <a:pt x="8625738" y="0"/>
                  </a:lnTo>
                  <a:lnTo>
                    <a:pt x="8625738" y="14986"/>
                  </a:lnTo>
                  <a:lnTo>
                    <a:pt x="8640458" y="14986"/>
                  </a:lnTo>
                  <a:lnTo>
                    <a:pt x="86404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59" name="Google Shape;4759;gefe2f4b35a_0_17"/>
            <p:cNvSpPr/>
            <p:nvPr/>
          </p:nvSpPr>
          <p:spPr>
            <a:xfrm>
              <a:off x="1993" y="8419744"/>
              <a:ext cx="8557895" cy="266065"/>
            </a:xfrm>
            <a:custGeom>
              <a:rect b="b" l="l" r="r" t="t"/>
              <a:pathLst>
                <a:path extrusionOk="0" h="266065" w="8557895">
                  <a:moveTo>
                    <a:pt x="11480" y="18072"/>
                  </a:moveTo>
                  <a:lnTo>
                    <a:pt x="5740" y="13665"/>
                  </a:lnTo>
                  <a:lnTo>
                    <a:pt x="3403" y="20078"/>
                  </a:lnTo>
                  <a:lnTo>
                    <a:pt x="355" y="25996"/>
                  </a:lnTo>
                  <a:lnTo>
                    <a:pt x="0" y="31229"/>
                  </a:lnTo>
                  <a:lnTo>
                    <a:pt x="5740" y="35547"/>
                  </a:lnTo>
                  <a:lnTo>
                    <a:pt x="8077" y="29273"/>
                  </a:lnTo>
                  <a:lnTo>
                    <a:pt x="11125" y="23355"/>
                  </a:lnTo>
                  <a:lnTo>
                    <a:pt x="11480" y="18072"/>
                  </a:lnTo>
                  <a:close/>
                </a:path>
                <a:path extrusionOk="0" h="266065" w="8557895">
                  <a:moveTo>
                    <a:pt x="300418" y="132003"/>
                  </a:moveTo>
                  <a:lnTo>
                    <a:pt x="299745" y="132003"/>
                  </a:lnTo>
                  <a:lnTo>
                    <a:pt x="291668" y="133083"/>
                  </a:lnTo>
                  <a:lnTo>
                    <a:pt x="285572" y="136131"/>
                  </a:lnTo>
                  <a:lnTo>
                    <a:pt x="281190" y="140830"/>
                  </a:lnTo>
                  <a:lnTo>
                    <a:pt x="278231" y="146875"/>
                  </a:lnTo>
                  <a:lnTo>
                    <a:pt x="279552" y="146888"/>
                  </a:lnTo>
                  <a:lnTo>
                    <a:pt x="287362" y="145808"/>
                  </a:lnTo>
                  <a:lnTo>
                    <a:pt x="293255" y="142786"/>
                  </a:lnTo>
                  <a:lnTo>
                    <a:pt x="297522" y="138087"/>
                  </a:lnTo>
                  <a:lnTo>
                    <a:pt x="300418" y="132003"/>
                  </a:lnTo>
                  <a:close/>
                </a:path>
                <a:path extrusionOk="0" h="266065" w="8557895">
                  <a:moveTo>
                    <a:pt x="337210" y="132003"/>
                  </a:moveTo>
                  <a:lnTo>
                    <a:pt x="322554" y="132003"/>
                  </a:lnTo>
                  <a:lnTo>
                    <a:pt x="322554" y="146862"/>
                  </a:lnTo>
                  <a:lnTo>
                    <a:pt x="337210" y="146862"/>
                  </a:lnTo>
                  <a:lnTo>
                    <a:pt x="337210" y="132003"/>
                  </a:lnTo>
                  <a:close/>
                </a:path>
                <a:path extrusionOk="0" h="266065" w="8557895">
                  <a:moveTo>
                    <a:pt x="388708" y="87871"/>
                  </a:moveTo>
                  <a:lnTo>
                    <a:pt x="382117" y="84988"/>
                  </a:lnTo>
                  <a:lnTo>
                    <a:pt x="377291" y="80492"/>
                  </a:lnTo>
                  <a:lnTo>
                    <a:pt x="372643" y="75869"/>
                  </a:lnTo>
                  <a:lnTo>
                    <a:pt x="366560" y="72669"/>
                  </a:lnTo>
                  <a:lnTo>
                    <a:pt x="367817" y="88785"/>
                  </a:lnTo>
                  <a:lnTo>
                    <a:pt x="365480" y="101320"/>
                  </a:lnTo>
                  <a:lnTo>
                    <a:pt x="360006" y="110667"/>
                  </a:lnTo>
                  <a:lnTo>
                    <a:pt x="351866" y="117259"/>
                  </a:lnTo>
                  <a:lnTo>
                    <a:pt x="355727" y="117525"/>
                  </a:lnTo>
                  <a:lnTo>
                    <a:pt x="357530" y="117525"/>
                  </a:lnTo>
                  <a:lnTo>
                    <a:pt x="370674" y="115582"/>
                  </a:lnTo>
                  <a:lnTo>
                    <a:pt x="380149" y="109867"/>
                  </a:lnTo>
                  <a:lnTo>
                    <a:pt x="386105" y="100571"/>
                  </a:lnTo>
                  <a:lnTo>
                    <a:pt x="388708" y="87871"/>
                  </a:lnTo>
                  <a:close/>
                </a:path>
                <a:path extrusionOk="0" h="266065" w="8557895">
                  <a:moveTo>
                    <a:pt x="425551" y="6184"/>
                  </a:moveTo>
                  <a:lnTo>
                    <a:pt x="421246" y="1752"/>
                  </a:lnTo>
                  <a:lnTo>
                    <a:pt x="416953" y="0"/>
                  </a:lnTo>
                  <a:lnTo>
                    <a:pt x="412750" y="0"/>
                  </a:lnTo>
                  <a:lnTo>
                    <a:pt x="404101" y="2247"/>
                  </a:lnTo>
                  <a:lnTo>
                    <a:pt x="395897" y="7759"/>
                  </a:lnTo>
                  <a:lnTo>
                    <a:pt x="388315" y="14617"/>
                  </a:lnTo>
                  <a:lnTo>
                    <a:pt x="381533" y="20942"/>
                  </a:lnTo>
                  <a:lnTo>
                    <a:pt x="387413" y="20942"/>
                  </a:lnTo>
                  <a:lnTo>
                    <a:pt x="393649" y="21297"/>
                  </a:lnTo>
                  <a:lnTo>
                    <a:pt x="399529" y="21297"/>
                  </a:lnTo>
                  <a:lnTo>
                    <a:pt x="409282" y="20777"/>
                  </a:lnTo>
                  <a:lnTo>
                    <a:pt x="417436" y="18669"/>
                  </a:lnTo>
                  <a:lnTo>
                    <a:pt x="423151" y="14084"/>
                  </a:lnTo>
                  <a:lnTo>
                    <a:pt x="425551" y="6184"/>
                  </a:lnTo>
                  <a:close/>
                </a:path>
                <a:path extrusionOk="0" h="266065" w="8557895">
                  <a:moveTo>
                    <a:pt x="700290" y="95491"/>
                  </a:moveTo>
                  <a:lnTo>
                    <a:pt x="698055" y="90411"/>
                  </a:lnTo>
                  <a:lnTo>
                    <a:pt x="692962" y="87325"/>
                  </a:lnTo>
                  <a:lnTo>
                    <a:pt x="686638" y="86283"/>
                  </a:lnTo>
                  <a:lnTo>
                    <a:pt x="680554" y="86283"/>
                  </a:lnTo>
                  <a:lnTo>
                    <a:pt x="674992" y="89128"/>
                  </a:lnTo>
                  <a:lnTo>
                    <a:pt x="676173" y="95021"/>
                  </a:lnTo>
                  <a:lnTo>
                    <a:pt x="680466" y="95491"/>
                  </a:lnTo>
                  <a:lnTo>
                    <a:pt x="684784" y="96177"/>
                  </a:lnTo>
                  <a:lnTo>
                    <a:pt x="683374" y="102514"/>
                  </a:lnTo>
                  <a:lnTo>
                    <a:pt x="698042" y="102514"/>
                  </a:lnTo>
                  <a:lnTo>
                    <a:pt x="700290" y="95491"/>
                  </a:lnTo>
                  <a:close/>
                </a:path>
                <a:path extrusionOk="0" h="266065" w="8557895">
                  <a:moveTo>
                    <a:pt x="818019" y="136728"/>
                  </a:moveTo>
                  <a:lnTo>
                    <a:pt x="816038" y="124866"/>
                  </a:lnTo>
                  <a:lnTo>
                    <a:pt x="793889" y="124866"/>
                  </a:lnTo>
                  <a:lnTo>
                    <a:pt x="793889" y="146875"/>
                  </a:lnTo>
                  <a:lnTo>
                    <a:pt x="808545" y="146875"/>
                  </a:lnTo>
                  <a:lnTo>
                    <a:pt x="809129" y="137541"/>
                  </a:lnTo>
                  <a:lnTo>
                    <a:pt x="818019" y="136728"/>
                  </a:lnTo>
                  <a:close/>
                </a:path>
                <a:path extrusionOk="0" h="266065" w="8557895">
                  <a:moveTo>
                    <a:pt x="823493" y="58026"/>
                  </a:moveTo>
                  <a:lnTo>
                    <a:pt x="822947" y="54241"/>
                  </a:lnTo>
                  <a:lnTo>
                    <a:pt x="822464" y="50469"/>
                  </a:lnTo>
                  <a:lnTo>
                    <a:pt x="818311" y="50469"/>
                  </a:lnTo>
                  <a:lnTo>
                    <a:pt x="817651" y="50469"/>
                  </a:lnTo>
                  <a:lnTo>
                    <a:pt x="816889" y="50558"/>
                  </a:lnTo>
                  <a:lnTo>
                    <a:pt x="816038" y="50774"/>
                  </a:lnTo>
                  <a:lnTo>
                    <a:pt x="812812" y="56680"/>
                  </a:lnTo>
                  <a:lnTo>
                    <a:pt x="805599" y="58648"/>
                  </a:lnTo>
                  <a:lnTo>
                    <a:pt x="798068" y="60350"/>
                  </a:lnTo>
                  <a:lnTo>
                    <a:pt x="793889" y="65405"/>
                  </a:lnTo>
                  <a:lnTo>
                    <a:pt x="795985" y="65214"/>
                  </a:lnTo>
                  <a:lnTo>
                    <a:pt x="802284" y="65214"/>
                  </a:lnTo>
                  <a:lnTo>
                    <a:pt x="816063" y="72771"/>
                  </a:lnTo>
                  <a:lnTo>
                    <a:pt x="821982" y="72771"/>
                  </a:lnTo>
                  <a:lnTo>
                    <a:pt x="823493" y="72656"/>
                  </a:lnTo>
                  <a:lnTo>
                    <a:pt x="823493" y="58026"/>
                  </a:lnTo>
                  <a:close/>
                </a:path>
                <a:path extrusionOk="0" h="266065" w="8557895">
                  <a:moveTo>
                    <a:pt x="1119200" y="72428"/>
                  </a:moveTo>
                  <a:lnTo>
                    <a:pt x="1115402" y="67208"/>
                  </a:lnTo>
                  <a:lnTo>
                    <a:pt x="1108214" y="64312"/>
                  </a:lnTo>
                  <a:lnTo>
                    <a:pt x="1099121" y="63423"/>
                  </a:lnTo>
                  <a:lnTo>
                    <a:pt x="1086116" y="64897"/>
                  </a:lnTo>
                  <a:lnTo>
                    <a:pt x="1076198" y="68757"/>
                  </a:lnTo>
                  <a:lnTo>
                    <a:pt x="1073289" y="74168"/>
                  </a:lnTo>
                  <a:lnTo>
                    <a:pt x="1081316" y="80276"/>
                  </a:lnTo>
                  <a:lnTo>
                    <a:pt x="1083030" y="74396"/>
                  </a:lnTo>
                  <a:lnTo>
                    <a:pt x="1085151" y="72390"/>
                  </a:lnTo>
                  <a:lnTo>
                    <a:pt x="1090510" y="72390"/>
                  </a:lnTo>
                  <a:lnTo>
                    <a:pt x="1093838" y="74815"/>
                  </a:lnTo>
                  <a:lnTo>
                    <a:pt x="1101534" y="79679"/>
                  </a:lnTo>
                  <a:lnTo>
                    <a:pt x="1105928" y="82105"/>
                  </a:lnTo>
                  <a:lnTo>
                    <a:pt x="1113167" y="82105"/>
                  </a:lnTo>
                  <a:lnTo>
                    <a:pt x="1115580" y="81584"/>
                  </a:lnTo>
                  <a:lnTo>
                    <a:pt x="1118133" y="80276"/>
                  </a:lnTo>
                  <a:lnTo>
                    <a:pt x="1119200" y="72428"/>
                  </a:lnTo>
                  <a:close/>
                </a:path>
                <a:path extrusionOk="0" h="266065" w="8557895">
                  <a:moveTo>
                    <a:pt x="1147521" y="117259"/>
                  </a:moveTo>
                  <a:lnTo>
                    <a:pt x="1137043" y="119735"/>
                  </a:lnTo>
                  <a:lnTo>
                    <a:pt x="1126477" y="122047"/>
                  </a:lnTo>
                  <a:lnTo>
                    <a:pt x="1117219" y="125653"/>
                  </a:lnTo>
                  <a:lnTo>
                    <a:pt x="1110653" y="132003"/>
                  </a:lnTo>
                  <a:lnTo>
                    <a:pt x="1115021" y="136664"/>
                  </a:lnTo>
                  <a:lnTo>
                    <a:pt x="1119581" y="138595"/>
                  </a:lnTo>
                  <a:lnTo>
                    <a:pt x="1123988" y="138595"/>
                  </a:lnTo>
                  <a:lnTo>
                    <a:pt x="1131531" y="136753"/>
                  </a:lnTo>
                  <a:lnTo>
                    <a:pt x="1138275" y="131902"/>
                  </a:lnTo>
                  <a:lnTo>
                    <a:pt x="1143762" y="125069"/>
                  </a:lnTo>
                  <a:lnTo>
                    <a:pt x="1147521" y="117259"/>
                  </a:lnTo>
                  <a:close/>
                </a:path>
                <a:path extrusionOk="0" h="266065" w="8557895">
                  <a:moveTo>
                    <a:pt x="1213688" y="109778"/>
                  </a:moveTo>
                  <a:lnTo>
                    <a:pt x="1207820" y="108724"/>
                  </a:lnTo>
                  <a:lnTo>
                    <a:pt x="1203159" y="108292"/>
                  </a:lnTo>
                  <a:lnTo>
                    <a:pt x="1199527" y="108292"/>
                  </a:lnTo>
                  <a:lnTo>
                    <a:pt x="1190815" y="108292"/>
                  </a:lnTo>
                  <a:lnTo>
                    <a:pt x="1188046" y="110782"/>
                  </a:lnTo>
                  <a:lnTo>
                    <a:pt x="1189456" y="115785"/>
                  </a:lnTo>
                  <a:lnTo>
                    <a:pt x="1193622" y="118275"/>
                  </a:lnTo>
                  <a:lnTo>
                    <a:pt x="1203553" y="118275"/>
                  </a:lnTo>
                  <a:lnTo>
                    <a:pt x="1209192" y="116116"/>
                  </a:lnTo>
                  <a:lnTo>
                    <a:pt x="1213688" y="109778"/>
                  </a:lnTo>
                  <a:close/>
                </a:path>
                <a:path extrusionOk="0" h="266065" w="8557895">
                  <a:moveTo>
                    <a:pt x="1303959" y="147421"/>
                  </a:moveTo>
                  <a:lnTo>
                    <a:pt x="1301076" y="139509"/>
                  </a:lnTo>
                  <a:lnTo>
                    <a:pt x="1295831" y="139509"/>
                  </a:lnTo>
                  <a:lnTo>
                    <a:pt x="1294815" y="139611"/>
                  </a:lnTo>
                  <a:lnTo>
                    <a:pt x="1292250" y="146189"/>
                  </a:lnTo>
                  <a:lnTo>
                    <a:pt x="1289113" y="152247"/>
                  </a:lnTo>
                  <a:lnTo>
                    <a:pt x="1286941" y="159372"/>
                  </a:lnTo>
                  <a:lnTo>
                    <a:pt x="1287310" y="169113"/>
                  </a:lnTo>
                  <a:lnTo>
                    <a:pt x="1289799" y="170535"/>
                  </a:lnTo>
                  <a:lnTo>
                    <a:pt x="1291971" y="171157"/>
                  </a:lnTo>
                  <a:lnTo>
                    <a:pt x="1300619" y="171157"/>
                  </a:lnTo>
                  <a:lnTo>
                    <a:pt x="1303731" y="163245"/>
                  </a:lnTo>
                  <a:lnTo>
                    <a:pt x="1303959" y="147421"/>
                  </a:lnTo>
                  <a:close/>
                </a:path>
                <a:path extrusionOk="0" h="266065" w="8557895">
                  <a:moveTo>
                    <a:pt x="1416837" y="116344"/>
                  </a:moveTo>
                  <a:lnTo>
                    <a:pt x="1405318" y="109778"/>
                  </a:lnTo>
                  <a:lnTo>
                    <a:pt x="1402245" y="117805"/>
                  </a:lnTo>
                  <a:lnTo>
                    <a:pt x="1395907" y="122618"/>
                  </a:lnTo>
                  <a:lnTo>
                    <a:pt x="1390611" y="128473"/>
                  </a:lnTo>
                  <a:lnTo>
                    <a:pt x="1390624" y="139611"/>
                  </a:lnTo>
                  <a:lnTo>
                    <a:pt x="1391983" y="139649"/>
                  </a:lnTo>
                  <a:lnTo>
                    <a:pt x="1406359" y="135610"/>
                  </a:lnTo>
                  <a:lnTo>
                    <a:pt x="1415910" y="126390"/>
                  </a:lnTo>
                  <a:lnTo>
                    <a:pt x="1416837" y="116344"/>
                  </a:lnTo>
                  <a:close/>
                </a:path>
                <a:path extrusionOk="0" h="266065" w="8557895">
                  <a:moveTo>
                    <a:pt x="1425460" y="148856"/>
                  </a:moveTo>
                  <a:lnTo>
                    <a:pt x="1419999" y="139611"/>
                  </a:lnTo>
                  <a:lnTo>
                    <a:pt x="1414030" y="150139"/>
                  </a:lnTo>
                  <a:lnTo>
                    <a:pt x="1396580" y="165887"/>
                  </a:lnTo>
                  <a:lnTo>
                    <a:pt x="1390611" y="176593"/>
                  </a:lnTo>
                  <a:lnTo>
                    <a:pt x="1393278" y="177457"/>
                  </a:lnTo>
                  <a:lnTo>
                    <a:pt x="1395857" y="177838"/>
                  </a:lnTo>
                  <a:lnTo>
                    <a:pt x="1398320" y="177838"/>
                  </a:lnTo>
                  <a:lnTo>
                    <a:pt x="1412862" y="172961"/>
                  </a:lnTo>
                  <a:lnTo>
                    <a:pt x="1422488" y="161632"/>
                  </a:lnTo>
                  <a:lnTo>
                    <a:pt x="1425460" y="148856"/>
                  </a:lnTo>
                  <a:close/>
                </a:path>
                <a:path extrusionOk="0" h="266065" w="8557895">
                  <a:moveTo>
                    <a:pt x="1581975" y="146862"/>
                  </a:moveTo>
                  <a:lnTo>
                    <a:pt x="1560068" y="146862"/>
                  </a:lnTo>
                  <a:lnTo>
                    <a:pt x="1560068" y="161963"/>
                  </a:lnTo>
                  <a:lnTo>
                    <a:pt x="1581975" y="161963"/>
                  </a:lnTo>
                  <a:lnTo>
                    <a:pt x="1581975" y="146862"/>
                  </a:lnTo>
                  <a:close/>
                </a:path>
                <a:path extrusionOk="0" h="266065" w="8557895">
                  <a:moveTo>
                    <a:pt x="1596974" y="6184"/>
                  </a:moveTo>
                  <a:lnTo>
                    <a:pt x="1595678" y="6350"/>
                  </a:lnTo>
                  <a:lnTo>
                    <a:pt x="1590433" y="6413"/>
                  </a:lnTo>
                  <a:lnTo>
                    <a:pt x="1580235" y="5715"/>
                  </a:lnTo>
                  <a:lnTo>
                    <a:pt x="1577873" y="5715"/>
                  </a:lnTo>
                  <a:lnTo>
                    <a:pt x="1569313" y="5715"/>
                  </a:lnTo>
                  <a:lnTo>
                    <a:pt x="1563090" y="8013"/>
                  </a:lnTo>
                  <a:lnTo>
                    <a:pt x="1567268" y="20942"/>
                  </a:lnTo>
                  <a:lnTo>
                    <a:pt x="1570075" y="21259"/>
                  </a:lnTo>
                  <a:lnTo>
                    <a:pt x="1572704" y="21424"/>
                  </a:lnTo>
                  <a:lnTo>
                    <a:pt x="1575168" y="21424"/>
                  </a:lnTo>
                  <a:lnTo>
                    <a:pt x="1583639" y="20561"/>
                  </a:lnTo>
                  <a:lnTo>
                    <a:pt x="1590205" y="17881"/>
                  </a:lnTo>
                  <a:lnTo>
                    <a:pt x="1594700" y="13144"/>
                  </a:lnTo>
                  <a:lnTo>
                    <a:pt x="1596974" y="6184"/>
                  </a:lnTo>
                  <a:close/>
                </a:path>
                <a:path extrusionOk="0" h="266065" w="8557895">
                  <a:moveTo>
                    <a:pt x="1655584" y="58026"/>
                  </a:moveTo>
                  <a:lnTo>
                    <a:pt x="1651063" y="53365"/>
                  </a:lnTo>
                  <a:lnTo>
                    <a:pt x="1641690" y="50330"/>
                  </a:lnTo>
                  <a:lnTo>
                    <a:pt x="1632686" y="50330"/>
                  </a:lnTo>
                  <a:lnTo>
                    <a:pt x="1623479" y="51536"/>
                  </a:lnTo>
                  <a:lnTo>
                    <a:pt x="1615960" y="55410"/>
                  </a:lnTo>
                  <a:lnTo>
                    <a:pt x="1611528" y="62331"/>
                  </a:lnTo>
                  <a:lnTo>
                    <a:pt x="1611579" y="72669"/>
                  </a:lnTo>
                  <a:lnTo>
                    <a:pt x="1625117" y="71628"/>
                  </a:lnTo>
                  <a:lnTo>
                    <a:pt x="1637284" y="69100"/>
                  </a:lnTo>
                  <a:lnTo>
                    <a:pt x="1647609" y="64706"/>
                  </a:lnTo>
                  <a:lnTo>
                    <a:pt x="1655584" y="58026"/>
                  </a:lnTo>
                  <a:close/>
                </a:path>
                <a:path extrusionOk="0" h="266065" w="8557895">
                  <a:moveTo>
                    <a:pt x="1670596" y="87871"/>
                  </a:moveTo>
                  <a:lnTo>
                    <a:pt x="1662493" y="88976"/>
                  </a:lnTo>
                  <a:lnTo>
                    <a:pt x="1656029" y="91109"/>
                  </a:lnTo>
                  <a:lnTo>
                    <a:pt x="1650580" y="93192"/>
                  </a:lnTo>
                  <a:lnTo>
                    <a:pt x="1645526" y="94119"/>
                  </a:lnTo>
                  <a:lnTo>
                    <a:pt x="1642071" y="94119"/>
                  </a:lnTo>
                  <a:lnTo>
                    <a:pt x="1638439" y="92557"/>
                  </a:lnTo>
                  <a:lnTo>
                    <a:pt x="1633753" y="87871"/>
                  </a:lnTo>
                  <a:lnTo>
                    <a:pt x="1634998" y="97447"/>
                  </a:lnTo>
                  <a:lnTo>
                    <a:pt x="1637652" y="105765"/>
                  </a:lnTo>
                  <a:lnTo>
                    <a:pt x="1642021" y="112471"/>
                  </a:lnTo>
                  <a:lnTo>
                    <a:pt x="1648447" y="117259"/>
                  </a:lnTo>
                  <a:lnTo>
                    <a:pt x="1651812" y="107823"/>
                  </a:lnTo>
                  <a:lnTo>
                    <a:pt x="1661033" y="104165"/>
                  </a:lnTo>
                  <a:lnTo>
                    <a:pt x="1669491" y="99707"/>
                  </a:lnTo>
                  <a:lnTo>
                    <a:pt x="1670596" y="87871"/>
                  </a:lnTo>
                  <a:close/>
                </a:path>
                <a:path extrusionOk="0" h="266065" w="8557895">
                  <a:moveTo>
                    <a:pt x="1687017" y="197370"/>
                  </a:moveTo>
                  <a:lnTo>
                    <a:pt x="1684693" y="191198"/>
                  </a:lnTo>
                  <a:lnTo>
                    <a:pt x="1679308" y="191198"/>
                  </a:lnTo>
                  <a:lnTo>
                    <a:pt x="1678813" y="191198"/>
                  </a:lnTo>
                  <a:lnTo>
                    <a:pt x="1678292" y="191249"/>
                  </a:lnTo>
                  <a:lnTo>
                    <a:pt x="1677746" y="191363"/>
                  </a:lnTo>
                  <a:lnTo>
                    <a:pt x="1677530" y="195478"/>
                  </a:lnTo>
                  <a:lnTo>
                    <a:pt x="1677060" y="199136"/>
                  </a:lnTo>
                  <a:lnTo>
                    <a:pt x="1671891" y="199136"/>
                  </a:lnTo>
                  <a:lnTo>
                    <a:pt x="1670596" y="198970"/>
                  </a:lnTo>
                  <a:lnTo>
                    <a:pt x="1670596" y="213601"/>
                  </a:lnTo>
                  <a:lnTo>
                    <a:pt x="1673047" y="215201"/>
                  </a:lnTo>
                  <a:lnTo>
                    <a:pt x="1675231" y="215887"/>
                  </a:lnTo>
                  <a:lnTo>
                    <a:pt x="1682877" y="215887"/>
                  </a:lnTo>
                  <a:lnTo>
                    <a:pt x="1686102" y="209715"/>
                  </a:lnTo>
                  <a:lnTo>
                    <a:pt x="1687017" y="197370"/>
                  </a:lnTo>
                  <a:close/>
                </a:path>
                <a:path extrusionOk="0" h="266065" w="8557895">
                  <a:moveTo>
                    <a:pt x="1700898" y="122821"/>
                  </a:moveTo>
                  <a:lnTo>
                    <a:pt x="1699971" y="117259"/>
                  </a:lnTo>
                  <a:lnTo>
                    <a:pt x="1698129" y="115697"/>
                  </a:lnTo>
                  <a:lnTo>
                    <a:pt x="1695716" y="115074"/>
                  </a:lnTo>
                  <a:lnTo>
                    <a:pt x="1693062" y="115074"/>
                  </a:lnTo>
                  <a:lnTo>
                    <a:pt x="1683943" y="115074"/>
                  </a:lnTo>
                  <a:lnTo>
                    <a:pt x="1671916" y="122453"/>
                  </a:lnTo>
                  <a:lnTo>
                    <a:pt x="1666417" y="132702"/>
                  </a:lnTo>
                  <a:lnTo>
                    <a:pt x="1669427" y="135572"/>
                  </a:lnTo>
                  <a:lnTo>
                    <a:pt x="1674952" y="135572"/>
                  </a:lnTo>
                  <a:lnTo>
                    <a:pt x="1684667" y="133604"/>
                  </a:lnTo>
                  <a:lnTo>
                    <a:pt x="1694561" y="128816"/>
                  </a:lnTo>
                  <a:lnTo>
                    <a:pt x="1700898" y="122821"/>
                  </a:lnTo>
                  <a:close/>
                </a:path>
                <a:path extrusionOk="0" h="266065" w="8557895">
                  <a:moveTo>
                    <a:pt x="1810359" y="101155"/>
                  </a:moveTo>
                  <a:lnTo>
                    <a:pt x="1802942" y="95008"/>
                  </a:lnTo>
                  <a:lnTo>
                    <a:pt x="1798967" y="102082"/>
                  </a:lnTo>
                  <a:lnTo>
                    <a:pt x="1790928" y="105067"/>
                  </a:lnTo>
                  <a:lnTo>
                    <a:pt x="1783435" y="108585"/>
                  </a:lnTo>
                  <a:lnTo>
                    <a:pt x="1781048" y="117259"/>
                  </a:lnTo>
                  <a:lnTo>
                    <a:pt x="1783638" y="118364"/>
                  </a:lnTo>
                  <a:lnTo>
                    <a:pt x="1786331" y="118846"/>
                  </a:lnTo>
                  <a:lnTo>
                    <a:pt x="1788985" y="118846"/>
                  </a:lnTo>
                  <a:lnTo>
                    <a:pt x="1800466" y="115938"/>
                  </a:lnTo>
                  <a:lnTo>
                    <a:pt x="1808556" y="109080"/>
                  </a:lnTo>
                  <a:lnTo>
                    <a:pt x="1810359" y="101155"/>
                  </a:lnTo>
                  <a:close/>
                </a:path>
                <a:path extrusionOk="0" h="266065" w="8557895">
                  <a:moveTo>
                    <a:pt x="1913458" y="95008"/>
                  </a:moveTo>
                  <a:lnTo>
                    <a:pt x="1898764" y="95008"/>
                  </a:lnTo>
                  <a:lnTo>
                    <a:pt x="1898764" y="109766"/>
                  </a:lnTo>
                  <a:lnTo>
                    <a:pt x="1913458" y="109766"/>
                  </a:lnTo>
                  <a:lnTo>
                    <a:pt x="1913458" y="95008"/>
                  </a:lnTo>
                  <a:close/>
                </a:path>
                <a:path extrusionOk="0" h="266065" w="8557895">
                  <a:moveTo>
                    <a:pt x="1971141" y="98577"/>
                  </a:moveTo>
                  <a:lnTo>
                    <a:pt x="1965998" y="90716"/>
                  </a:lnTo>
                  <a:lnTo>
                    <a:pt x="1954999" y="87490"/>
                  </a:lnTo>
                  <a:lnTo>
                    <a:pt x="1953514" y="87490"/>
                  </a:lnTo>
                  <a:lnTo>
                    <a:pt x="1951926" y="87617"/>
                  </a:lnTo>
                  <a:lnTo>
                    <a:pt x="1950224" y="87871"/>
                  </a:lnTo>
                  <a:lnTo>
                    <a:pt x="1951672" y="97447"/>
                  </a:lnTo>
                  <a:lnTo>
                    <a:pt x="1954428" y="105752"/>
                  </a:lnTo>
                  <a:lnTo>
                    <a:pt x="1958835" y="112471"/>
                  </a:lnTo>
                  <a:lnTo>
                    <a:pt x="1965223" y="117259"/>
                  </a:lnTo>
                  <a:lnTo>
                    <a:pt x="1970773" y="108331"/>
                  </a:lnTo>
                  <a:lnTo>
                    <a:pt x="1971141" y="98577"/>
                  </a:lnTo>
                  <a:close/>
                </a:path>
                <a:path extrusionOk="0" h="266065" w="8557895">
                  <a:moveTo>
                    <a:pt x="1979942" y="169125"/>
                  </a:moveTo>
                  <a:lnTo>
                    <a:pt x="1979637" y="165354"/>
                  </a:lnTo>
                  <a:lnTo>
                    <a:pt x="1978964" y="161671"/>
                  </a:lnTo>
                  <a:lnTo>
                    <a:pt x="1974773" y="161671"/>
                  </a:lnTo>
                  <a:lnTo>
                    <a:pt x="1974088" y="161671"/>
                  </a:lnTo>
                  <a:lnTo>
                    <a:pt x="1972449" y="161975"/>
                  </a:lnTo>
                  <a:lnTo>
                    <a:pt x="1970201" y="166522"/>
                  </a:lnTo>
                  <a:lnTo>
                    <a:pt x="1967115" y="167843"/>
                  </a:lnTo>
                  <a:lnTo>
                    <a:pt x="1961184" y="167843"/>
                  </a:lnTo>
                  <a:lnTo>
                    <a:pt x="1950478" y="165227"/>
                  </a:lnTo>
                  <a:lnTo>
                    <a:pt x="1943011" y="165227"/>
                  </a:lnTo>
                  <a:lnTo>
                    <a:pt x="1938553" y="167563"/>
                  </a:lnTo>
                  <a:lnTo>
                    <a:pt x="1935594" y="176606"/>
                  </a:lnTo>
                  <a:lnTo>
                    <a:pt x="1938616" y="175882"/>
                  </a:lnTo>
                  <a:lnTo>
                    <a:pt x="1941207" y="175577"/>
                  </a:lnTo>
                  <a:lnTo>
                    <a:pt x="1949805" y="175577"/>
                  </a:lnTo>
                  <a:lnTo>
                    <a:pt x="1965604" y="184823"/>
                  </a:lnTo>
                  <a:lnTo>
                    <a:pt x="1974202" y="184823"/>
                  </a:lnTo>
                  <a:lnTo>
                    <a:pt x="1976856" y="184492"/>
                  </a:lnTo>
                  <a:lnTo>
                    <a:pt x="1979942" y="183743"/>
                  </a:lnTo>
                  <a:lnTo>
                    <a:pt x="1979942" y="169125"/>
                  </a:lnTo>
                  <a:close/>
                </a:path>
                <a:path extrusionOk="0" h="266065" w="8557895">
                  <a:moveTo>
                    <a:pt x="1994573" y="65405"/>
                  </a:moveTo>
                  <a:lnTo>
                    <a:pt x="1992820" y="65366"/>
                  </a:lnTo>
                  <a:lnTo>
                    <a:pt x="1986775" y="65366"/>
                  </a:lnTo>
                  <a:lnTo>
                    <a:pt x="1983244" y="66687"/>
                  </a:lnTo>
                  <a:lnTo>
                    <a:pt x="1978164" y="69329"/>
                  </a:lnTo>
                  <a:lnTo>
                    <a:pt x="1976615" y="70662"/>
                  </a:lnTo>
                  <a:lnTo>
                    <a:pt x="1972462" y="70662"/>
                  </a:lnTo>
                  <a:lnTo>
                    <a:pt x="1969858" y="69342"/>
                  </a:lnTo>
                  <a:lnTo>
                    <a:pt x="1965223" y="65405"/>
                  </a:lnTo>
                  <a:lnTo>
                    <a:pt x="1965007" y="74447"/>
                  </a:lnTo>
                  <a:lnTo>
                    <a:pt x="1967522" y="80708"/>
                  </a:lnTo>
                  <a:lnTo>
                    <a:pt x="1971954" y="84353"/>
                  </a:lnTo>
                  <a:lnTo>
                    <a:pt x="1977491" y="85534"/>
                  </a:lnTo>
                  <a:lnTo>
                    <a:pt x="1983867" y="84188"/>
                  </a:lnTo>
                  <a:lnTo>
                    <a:pt x="1989556" y="80238"/>
                  </a:lnTo>
                  <a:lnTo>
                    <a:pt x="1993480" y="73914"/>
                  </a:lnTo>
                  <a:lnTo>
                    <a:pt x="1994573" y="65405"/>
                  </a:lnTo>
                  <a:close/>
                </a:path>
                <a:path extrusionOk="0" h="266065" w="8557895">
                  <a:moveTo>
                    <a:pt x="2126602" y="228727"/>
                  </a:moveTo>
                  <a:lnTo>
                    <a:pt x="2126043" y="219341"/>
                  </a:lnTo>
                  <a:lnTo>
                    <a:pt x="2124202" y="214655"/>
                  </a:lnTo>
                  <a:lnTo>
                    <a:pt x="2120709" y="214655"/>
                  </a:lnTo>
                  <a:lnTo>
                    <a:pt x="2118601" y="214655"/>
                  </a:lnTo>
                  <a:lnTo>
                    <a:pt x="2115870" y="216369"/>
                  </a:lnTo>
                  <a:lnTo>
                    <a:pt x="2112530" y="220853"/>
                  </a:lnTo>
                  <a:lnTo>
                    <a:pt x="2116874" y="230149"/>
                  </a:lnTo>
                  <a:lnTo>
                    <a:pt x="2120227" y="233426"/>
                  </a:lnTo>
                  <a:lnTo>
                    <a:pt x="2125307" y="233426"/>
                  </a:lnTo>
                  <a:lnTo>
                    <a:pt x="2126602" y="228727"/>
                  </a:lnTo>
                  <a:close/>
                </a:path>
                <a:path extrusionOk="0" h="266065" w="8557895">
                  <a:moveTo>
                    <a:pt x="2178735" y="65405"/>
                  </a:moveTo>
                  <a:lnTo>
                    <a:pt x="2178469" y="57492"/>
                  </a:lnTo>
                  <a:lnTo>
                    <a:pt x="2177554" y="50152"/>
                  </a:lnTo>
                  <a:lnTo>
                    <a:pt x="2174659" y="44754"/>
                  </a:lnTo>
                  <a:lnTo>
                    <a:pt x="2168448" y="42646"/>
                  </a:lnTo>
                  <a:lnTo>
                    <a:pt x="2167153" y="42646"/>
                  </a:lnTo>
                  <a:lnTo>
                    <a:pt x="2165705" y="42811"/>
                  </a:lnTo>
                  <a:lnTo>
                    <a:pt x="2164054" y="43180"/>
                  </a:lnTo>
                  <a:lnTo>
                    <a:pt x="2164054" y="58026"/>
                  </a:lnTo>
                  <a:lnTo>
                    <a:pt x="2171242" y="58026"/>
                  </a:lnTo>
                  <a:lnTo>
                    <a:pt x="2173033" y="64020"/>
                  </a:lnTo>
                  <a:lnTo>
                    <a:pt x="2178735" y="65405"/>
                  </a:lnTo>
                  <a:close/>
                </a:path>
                <a:path extrusionOk="0" h="266065" w="8557895">
                  <a:moveTo>
                    <a:pt x="2518295" y="132600"/>
                  </a:moveTo>
                  <a:lnTo>
                    <a:pt x="2510193" y="124866"/>
                  </a:lnTo>
                  <a:lnTo>
                    <a:pt x="2502192" y="130263"/>
                  </a:lnTo>
                  <a:lnTo>
                    <a:pt x="2491105" y="136969"/>
                  </a:lnTo>
                  <a:lnTo>
                    <a:pt x="2485898" y="144957"/>
                  </a:lnTo>
                  <a:lnTo>
                    <a:pt x="2495537" y="154254"/>
                  </a:lnTo>
                  <a:lnTo>
                    <a:pt x="2499893" y="145211"/>
                  </a:lnTo>
                  <a:lnTo>
                    <a:pt x="2511171" y="138696"/>
                  </a:lnTo>
                  <a:lnTo>
                    <a:pt x="2518295" y="132600"/>
                  </a:lnTo>
                  <a:close/>
                </a:path>
                <a:path extrusionOk="0" h="266065" w="8557895">
                  <a:moveTo>
                    <a:pt x="2701810" y="161963"/>
                  </a:moveTo>
                  <a:lnTo>
                    <a:pt x="2697010" y="163576"/>
                  </a:lnTo>
                  <a:lnTo>
                    <a:pt x="2693149" y="164249"/>
                  </a:lnTo>
                  <a:lnTo>
                    <a:pt x="2681833" y="164249"/>
                  </a:lnTo>
                  <a:lnTo>
                    <a:pt x="2666898" y="146824"/>
                  </a:lnTo>
                  <a:lnTo>
                    <a:pt x="2658961" y="146824"/>
                  </a:lnTo>
                  <a:lnTo>
                    <a:pt x="2657564" y="146862"/>
                  </a:lnTo>
                  <a:lnTo>
                    <a:pt x="2657818" y="157251"/>
                  </a:lnTo>
                  <a:lnTo>
                    <a:pt x="2654071" y="163347"/>
                  </a:lnTo>
                  <a:lnTo>
                    <a:pt x="2677858" y="177355"/>
                  </a:lnTo>
                  <a:lnTo>
                    <a:pt x="2686786" y="176530"/>
                  </a:lnTo>
                  <a:lnTo>
                    <a:pt x="2694406" y="173863"/>
                  </a:lnTo>
                  <a:lnTo>
                    <a:pt x="2699753" y="169087"/>
                  </a:lnTo>
                  <a:lnTo>
                    <a:pt x="2701810" y="161963"/>
                  </a:lnTo>
                  <a:close/>
                </a:path>
                <a:path extrusionOk="0" h="266065" w="8557895">
                  <a:moveTo>
                    <a:pt x="2782671" y="161963"/>
                  </a:moveTo>
                  <a:lnTo>
                    <a:pt x="2782392" y="153873"/>
                  </a:lnTo>
                  <a:lnTo>
                    <a:pt x="2781439" y="146507"/>
                  </a:lnTo>
                  <a:lnTo>
                    <a:pt x="2778531" y="141147"/>
                  </a:lnTo>
                  <a:lnTo>
                    <a:pt x="2772397" y="139065"/>
                  </a:lnTo>
                  <a:lnTo>
                    <a:pt x="2771102" y="139065"/>
                  </a:lnTo>
                  <a:lnTo>
                    <a:pt x="2769641" y="139242"/>
                  </a:lnTo>
                  <a:lnTo>
                    <a:pt x="2767990" y="139611"/>
                  </a:lnTo>
                  <a:lnTo>
                    <a:pt x="2767990" y="154241"/>
                  </a:lnTo>
                  <a:lnTo>
                    <a:pt x="2775470" y="154241"/>
                  </a:lnTo>
                  <a:lnTo>
                    <a:pt x="2776626" y="160464"/>
                  </a:lnTo>
                  <a:lnTo>
                    <a:pt x="2782671" y="161963"/>
                  </a:lnTo>
                  <a:close/>
                </a:path>
                <a:path extrusionOk="0" h="266065" w="8557895">
                  <a:moveTo>
                    <a:pt x="2832684" y="49314"/>
                  </a:moveTo>
                  <a:lnTo>
                    <a:pt x="2826982" y="43167"/>
                  </a:lnTo>
                  <a:lnTo>
                    <a:pt x="2817050" y="49187"/>
                  </a:lnTo>
                  <a:lnTo>
                    <a:pt x="2814561" y="53543"/>
                  </a:lnTo>
                  <a:lnTo>
                    <a:pt x="2817203" y="56184"/>
                  </a:lnTo>
                  <a:lnTo>
                    <a:pt x="2822638" y="57073"/>
                  </a:lnTo>
                  <a:lnTo>
                    <a:pt x="2828391" y="56235"/>
                  </a:lnTo>
                  <a:lnTo>
                    <a:pt x="2832443" y="53657"/>
                  </a:lnTo>
                  <a:lnTo>
                    <a:pt x="2832684" y="49314"/>
                  </a:lnTo>
                  <a:close/>
                </a:path>
                <a:path extrusionOk="0" h="266065" w="8557895">
                  <a:moveTo>
                    <a:pt x="2871800" y="25425"/>
                  </a:moveTo>
                  <a:lnTo>
                    <a:pt x="2863862" y="20929"/>
                  </a:lnTo>
                  <a:lnTo>
                    <a:pt x="2863761" y="30708"/>
                  </a:lnTo>
                  <a:lnTo>
                    <a:pt x="2858224" y="39128"/>
                  </a:lnTo>
                  <a:lnTo>
                    <a:pt x="2855493" y="45910"/>
                  </a:lnTo>
                  <a:lnTo>
                    <a:pt x="2863862" y="50774"/>
                  </a:lnTo>
                  <a:lnTo>
                    <a:pt x="2867266" y="44323"/>
                  </a:lnTo>
                  <a:lnTo>
                    <a:pt x="2871419" y="34556"/>
                  </a:lnTo>
                  <a:lnTo>
                    <a:pt x="2871800" y="25425"/>
                  </a:lnTo>
                  <a:close/>
                </a:path>
                <a:path extrusionOk="0" h="266065" w="8557895">
                  <a:moveTo>
                    <a:pt x="2879356" y="237451"/>
                  </a:moveTo>
                  <a:lnTo>
                    <a:pt x="2878201" y="225120"/>
                  </a:lnTo>
                  <a:lnTo>
                    <a:pt x="2869806" y="219976"/>
                  </a:lnTo>
                  <a:lnTo>
                    <a:pt x="2868117" y="219976"/>
                  </a:lnTo>
                  <a:lnTo>
                    <a:pt x="2866148" y="220243"/>
                  </a:lnTo>
                  <a:lnTo>
                    <a:pt x="2863850" y="220840"/>
                  </a:lnTo>
                  <a:lnTo>
                    <a:pt x="2863735" y="235877"/>
                  </a:lnTo>
                  <a:lnTo>
                    <a:pt x="2865882" y="248589"/>
                  </a:lnTo>
                  <a:lnTo>
                    <a:pt x="2870695" y="258572"/>
                  </a:lnTo>
                  <a:lnTo>
                    <a:pt x="2878556" y="265442"/>
                  </a:lnTo>
                  <a:lnTo>
                    <a:pt x="2877921" y="252425"/>
                  </a:lnTo>
                  <a:lnTo>
                    <a:pt x="2879356" y="237451"/>
                  </a:lnTo>
                  <a:close/>
                </a:path>
                <a:path extrusionOk="0" h="266065" w="8557895">
                  <a:moveTo>
                    <a:pt x="2930004" y="198958"/>
                  </a:moveTo>
                  <a:lnTo>
                    <a:pt x="2924264" y="197104"/>
                  </a:lnTo>
                  <a:lnTo>
                    <a:pt x="2921673" y="192620"/>
                  </a:lnTo>
                  <a:lnTo>
                    <a:pt x="2922803" y="183743"/>
                  </a:lnTo>
                  <a:lnTo>
                    <a:pt x="2914154" y="185013"/>
                  </a:lnTo>
                  <a:lnTo>
                    <a:pt x="2901823" y="182714"/>
                  </a:lnTo>
                  <a:lnTo>
                    <a:pt x="2900654" y="191363"/>
                  </a:lnTo>
                  <a:lnTo>
                    <a:pt x="2906572" y="194614"/>
                  </a:lnTo>
                  <a:lnTo>
                    <a:pt x="2908566" y="201879"/>
                  </a:lnTo>
                  <a:lnTo>
                    <a:pt x="2910268" y="209435"/>
                  </a:lnTo>
                  <a:lnTo>
                    <a:pt x="2915335" y="213588"/>
                  </a:lnTo>
                  <a:lnTo>
                    <a:pt x="2915335" y="203796"/>
                  </a:lnTo>
                  <a:lnTo>
                    <a:pt x="2928302" y="206794"/>
                  </a:lnTo>
                  <a:lnTo>
                    <a:pt x="2930004" y="198958"/>
                  </a:lnTo>
                  <a:close/>
                </a:path>
                <a:path extrusionOk="0" h="266065" w="8557895">
                  <a:moveTo>
                    <a:pt x="2944698" y="213588"/>
                  </a:moveTo>
                  <a:lnTo>
                    <a:pt x="2930004" y="213588"/>
                  </a:lnTo>
                  <a:lnTo>
                    <a:pt x="2930004" y="228460"/>
                  </a:lnTo>
                  <a:lnTo>
                    <a:pt x="2944698" y="228460"/>
                  </a:lnTo>
                  <a:lnTo>
                    <a:pt x="2944698" y="213588"/>
                  </a:lnTo>
                  <a:close/>
                </a:path>
                <a:path extrusionOk="0" h="266065" w="8557895">
                  <a:moveTo>
                    <a:pt x="2989021" y="191350"/>
                  </a:moveTo>
                  <a:lnTo>
                    <a:pt x="2988005" y="191465"/>
                  </a:lnTo>
                  <a:lnTo>
                    <a:pt x="2985643" y="191465"/>
                  </a:lnTo>
                  <a:lnTo>
                    <a:pt x="2980740" y="190461"/>
                  </a:lnTo>
                  <a:lnTo>
                    <a:pt x="2968993" y="188442"/>
                  </a:lnTo>
                  <a:lnTo>
                    <a:pt x="2962160" y="187439"/>
                  </a:lnTo>
                  <a:lnTo>
                    <a:pt x="2955950" y="187439"/>
                  </a:lnTo>
                  <a:lnTo>
                    <a:pt x="2946133" y="187439"/>
                  </a:lnTo>
                  <a:lnTo>
                    <a:pt x="2937878" y="189953"/>
                  </a:lnTo>
                  <a:lnTo>
                    <a:pt x="2937484" y="198958"/>
                  </a:lnTo>
                  <a:lnTo>
                    <a:pt x="2940316" y="197675"/>
                  </a:lnTo>
                  <a:lnTo>
                    <a:pt x="2943237" y="197167"/>
                  </a:lnTo>
                  <a:lnTo>
                    <a:pt x="2952483" y="197167"/>
                  </a:lnTo>
                  <a:lnTo>
                    <a:pt x="2958884" y="199529"/>
                  </a:lnTo>
                  <a:lnTo>
                    <a:pt x="2970619" y="204279"/>
                  </a:lnTo>
                  <a:lnTo>
                    <a:pt x="2975953" y="206641"/>
                  </a:lnTo>
                  <a:lnTo>
                    <a:pt x="2985262" y="206641"/>
                  </a:lnTo>
                  <a:lnTo>
                    <a:pt x="2988627" y="203034"/>
                  </a:lnTo>
                  <a:lnTo>
                    <a:pt x="2989021" y="191350"/>
                  </a:lnTo>
                  <a:close/>
                </a:path>
                <a:path extrusionOk="0" h="266065" w="8557895">
                  <a:moveTo>
                    <a:pt x="3083864" y="234061"/>
                  </a:moveTo>
                  <a:lnTo>
                    <a:pt x="3077349" y="228447"/>
                  </a:lnTo>
                  <a:lnTo>
                    <a:pt x="3074327" y="236486"/>
                  </a:lnTo>
                  <a:lnTo>
                    <a:pt x="3068053" y="241261"/>
                  </a:lnTo>
                  <a:lnTo>
                    <a:pt x="3062757" y="247002"/>
                  </a:lnTo>
                  <a:lnTo>
                    <a:pt x="3062655" y="257949"/>
                  </a:lnTo>
                  <a:lnTo>
                    <a:pt x="3063938" y="258381"/>
                  </a:lnTo>
                  <a:lnTo>
                    <a:pt x="3065195" y="258584"/>
                  </a:lnTo>
                  <a:lnTo>
                    <a:pt x="3066427" y="258584"/>
                  </a:lnTo>
                  <a:lnTo>
                    <a:pt x="3076371" y="254177"/>
                  </a:lnTo>
                  <a:lnTo>
                    <a:pt x="3082861" y="244322"/>
                  </a:lnTo>
                  <a:lnTo>
                    <a:pt x="3083864" y="234061"/>
                  </a:lnTo>
                  <a:close/>
                </a:path>
                <a:path extrusionOk="0" h="266065" w="8557895">
                  <a:moveTo>
                    <a:pt x="3150946" y="139623"/>
                  </a:moveTo>
                  <a:lnTo>
                    <a:pt x="3144151" y="131381"/>
                  </a:lnTo>
                  <a:lnTo>
                    <a:pt x="3142081" y="118440"/>
                  </a:lnTo>
                  <a:lnTo>
                    <a:pt x="3139059" y="106489"/>
                  </a:lnTo>
                  <a:lnTo>
                    <a:pt x="3129394" y="101244"/>
                  </a:lnTo>
                  <a:lnTo>
                    <a:pt x="3127210" y="101244"/>
                  </a:lnTo>
                  <a:lnTo>
                    <a:pt x="3124644" y="101638"/>
                  </a:lnTo>
                  <a:lnTo>
                    <a:pt x="3121596" y="102527"/>
                  </a:lnTo>
                  <a:lnTo>
                    <a:pt x="3116973" y="112979"/>
                  </a:lnTo>
                  <a:lnTo>
                    <a:pt x="3121241" y="127139"/>
                  </a:lnTo>
                  <a:lnTo>
                    <a:pt x="3130854" y="139585"/>
                  </a:lnTo>
                  <a:lnTo>
                    <a:pt x="3142284" y="144945"/>
                  </a:lnTo>
                  <a:lnTo>
                    <a:pt x="3145510" y="144945"/>
                  </a:lnTo>
                  <a:lnTo>
                    <a:pt x="3148533" y="143370"/>
                  </a:lnTo>
                  <a:lnTo>
                    <a:pt x="3150946" y="139623"/>
                  </a:lnTo>
                  <a:close/>
                </a:path>
                <a:path extrusionOk="0" h="266065" w="8557895">
                  <a:moveTo>
                    <a:pt x="3217468" y="220853"/>
                  </a:moveTo>
                  <a:lnTo>
                    <a:pt x="3212833" y="220510"/>
                  </a:lnTo>
                  <a:lnTo>
                    <a:pt x="3208807" y="220040"/>
                  </a:lnTo>
                  <a:lnTo>
                    <a:pt x="3210014" y="213588"/>
                  </a:lnTo>
                  <a:lnTo>
                    <a:pt x="3195294" y="213588"/>
                  </a:lnTo>
                  <a:lnTo>
                    <a:pt x="3195599" y="223735"/>
                  </a:lnTo>
                  <a:lnTo>
                    <a:pt x="3191827" y="229946"/>
                  </a:lnTo>
                  <a:lnTo>
                    <a:pt x="3187827" y="235940"/>
                  </a:lnTo>
                  <a:lnTo>
                    <a:pt x="3190570" y="236270"/>
                  </a:lnTo>
                  <a:lnTo>
                    <a:pt x="3193148" y="236448"/>
                  </a:lnTo>
                  <a:lnTo>
                    <a:pt x="3195561" y="236448"/>
                  </a:lnTo>
                  <a:lnTo>
                    <a:pt x="3204070" y="235546"/>
                  </a:lnTo>
                  <a:lnTo>
                    <a:pt x="3210674" y="232752"/>
                  </a:lnTo>
                  <a:lnTo>
                    <a:pt x="3215195" y="227901"/>
                  </a:lnTo>
                  <a:lnTo>
                    <a:pt x="3217468" y="220853"/>
                  </a:lnTo>
                  <a:close/>
                </a:path>
                <a:path extrusionOk="0" h="266065" w="8557895">
                  <a:moveTo>
                    <a:pt x="3276181" y="20929"/>
                  </a:moveTo>
                  <a:lnTo>
                    <a:pt x="3274745" y="21120"/>
                  </a:lnTo>
                  <a:lnTo>
                    <a:pt x="3271990" y="21196"/>
                  </a:lnTo>
                  <a:lnTo>
                    <a:pt x="3266071" y="21196"/>
                  </a:lnTo>
                  <a:lnTo>
                    <a:pt x="3260725" y="19646"/>
                  </a:lnTo>
                  <a:lnTo>
                    <a:pt x="3251212" y="16548"/>
                  </a:lnTo>
                  <a:lnTo>
                    <a:pt x="3247034" y="14998"/>
                  </a:lnTo>
                  <a:lnTo>
                    <a:pt x="3243478" y="14998"/>
                  </a:lnTo>
                  <a:lnTo>
                    <a:pt x="3238487" y="14998"/>
                  </a:lnTo>
                  <a:lnTo>
                    <a:pt x="3234690" y="18046"/>
                  </a:lnTo>
                  <a:lnTo>
                    <a:pt x="3232124" y="28409"/>
                  </a:lnTo>
                  <a:lnTo>
                    <a:pt x="3234105" y="27762"/>
                  </a:lnTo>
                  <a:lnTo>
                    <a:pt x="3236506" y="27520"/>
                  </a:lnTo>
                  <a:lnTo>
                    <a:pt x="3242868" y="27520"/>
                  </a:lnTo>
                  <a:lnTo>
                    <a:pt x="3259683" y="29464"/>
                  </a:lnTo>
                  <a:lnTo>
                    <a:pt x="3270478" y="29464"/>
                  </a:lnTo>
                  <a:lnTo>
                    <a:pt x="3275812" y="27711"/>
                  </a:lnTo>
                  <a:lnTo>
                    <a:pt x="3276181" y="20929"/>
                  </a:lnTo>
                  <a:close/>
                </a:path>
                <a:path extrusionOk="0" h="266065" w="8557895">
                  <a:moveTo>
                    <a:pt x="3278022" y="177012"/>
                  </a:moveTo>
                  <a:lnTo>
                    <a:pt x="3275177" y="169024"/>
                  </a:lnTo>
                  <a:lnTo>
                    <a:pt x="3269945" y="169024"/>
                  </a:lnTo>
                  <a:lnTo>
                    <a:pt x="3269310" y="169049"/>
                  </a:lnTo>
                  <a:lnTo>
                    <a:pt x="3268980" y="169113"/>
                  </a:lnTo>
                  <a:lnTo>
                    <a:pt x="3268281" y="177876"/>
                  </a:lnTo>
                  <a:lnTo>
                    <a:pt x="3265449" y="184327"/>
                  </a:lnTo>
                  <a:lnTo>
                    <a:pt x="3262515" y="190652"/>
                  </a:lnTo>
                  <a:lnTo>
                    <a:pt x="3261512" y="198958"/>
                  </a:lnTo>
                  <a:lnTo>
                    <a:pt x="3263925" y="200355"/>
                  </a:lnTo>
                  <a:lnTo>
                    <a:pt x="3266059" y="200964"/>
                  </a:lnTo>
                  <a:lnTo>
                    <a:pt x="3274593" y="200964"/>
                  </a:lnTo>
                  <a:lnTo>
                    <a:pt x="3277730" y="192976"/>
                  </a:lnTo>
                  <a:lnTo>
                    <a:pt x="3278022" y="177012"/>
                  </a:lnTo>
                  <a:close/>
                </a:path>
                <a:path extrusionOk="0" h="266065" w="8557895">
                  <a:moveTo>
                    <a:pt x="3460343" y="28409"/>
                  </a:moveTo>
                  <a:lnTo>
                    <a:pt x="3450018" y="30886"/>
                  </a:lnTo>
                  <a:lnTo>
                    <a:pt x="3439426" y="33197"/>
                  </a:lnTo>
                  <a:lnTo>
                    <a:pt x="3430092" y="36817"/>
                  </a:lnTo>
                  <a:lnTo>
                    <a:pt x="3423501" y="43167"/>
                  </a:lnTo>
                  <a:lnTo>
                    <a:pt x="3426688" y="46570"/>
                  </a:lnTo>
                  <a:lnTo>
                    <a:pt x="3430562" y="48018"/>
                  </a:lnTo>
                  <a:lnTo>
                    <a:pt x="3434626" y="48018"/>
                  </a:lnTo>
                  <a:lnTo>
                    <a:pt x="3442373" y="46418"/>
                  </a:lnTo>
                  <a:lnTo>
                    <a:pt x="3449777" y="42125"/>
                  </a:lnTo>
                  <a:lnTo>
                    <a:pt x="3456025" y="35864"/>
                  </a:lnTo>
                  <a:lnTo>
                    <a:pt x="3460343" y="28409"/>
                  </a:lnTo>
                  <a:close/>
                </a:path>
                <a:path extrusionOk="0" h="266065" w="8557895">
                  <a:moveTo>
                    <a:pt x="3652939" y="145376"/>
                  </a:moveTo>
                  <a:lnTo>
                    <a:pt x="3651935" y="139611"/>
                  </a:lnTo>
                  <a:lnTo>
                    <a:pt x="3650894" y="139738"/>
                  </a:lnTo>
                  <a:lnTo>
                    <a:pt x="3649014" y="139788"/>
                  </a:lnTo>
                  <a:lnTo>
                    <a:pt x="3643604" y="139788"/>
                  </a:lnTo>
                  <a:lnTo>
                    <a:pt x="3629571" y="131965"/>
                  </a:lnTo>
                  <a:lnTo>
                    <a:pt x="3624059" y="131965"/>
                  </a:lnTo>
                  <a:lnTo>
                    <a:pt x="3622573" y="132016"/>
                  </a:lnTo>
                  <a:lnTo>
                    <a:pt x="3620503" y="139446"/>
                  </a:lnTo>
                  <a:lnTo>
                    <a:pt x="3623272" y="144614"/>
                  </a:lnTo>
                  <a:lnTo>
                    <a:pt x="3629241" y="147612"/>
                  </a:lnTo>
                  <a:lnTo>
                    <a:pt x="3636746" y="148590"/>
                  </a:lnTo>
                  <a:lnTo>
                    <a:pt x="3644925" y="148590"/>
                  </a:lnTo>
                  <a:lnTo>
                    <a:pt x="3652939" y="145376"/>
                  </a:lnTo>
                  <a:close/>
                </a:path>
                <a:path extrusionOk="0" h="266065" w="8557895">
                  <a:moveTo>
                    <a:pt x="3741597" y="55346"/>
                  </a:moveTo>
                  <a:lnTo>
                    <a:pt x="3738410" y="48983"/>
                  </a:lnTo>
                  <a:lnTo>
                    <a:pt x="3732022" y="48983"/>
                  </a:lnTo>
                  <a:lnTo>
                    <a:pt x="3730155" y="48983"/>
                  </a:lnTo>
                  <a:lnTo>
                    <a:pt x="3728008" y="49530"/>
                  </a:lnTo>
                  <a:lnTo>
                    <a:pt x="3725595" y="50774"/>
                  </a:lnTo>
                  <a:lnTo>
                    <a:pt x="3725595" y="72669"/>
                  </a:lnTo>
                  <a:lnTo>
                    <a:pt x="3728008" y="73926"/>
                  </a:lnTo>
                  <a:lnTo>
                    <a:pt x="3730155" y="74472"/>
                  </a:lnTo>
                  <a:lnTo>
                    <a:pt x="3738410" y="74472"/>
                  </a:lnTo>
                  <a:lnTo>
                    <a:pt x="3741597" y="68097"/>
                  </a:lnTo>
                  <a:lnTo>
                    <a:pt x="3741597" y="55346"/>
                  </a:lnTo>
                  <a:close/>
                </a:path>
                <a:path extrusionOk="0" h="266065" w="8557895">
                  <a:moveTo>
                    <a:pt x="3822014" y="80632"/>
                  </a:moveTo>
                  <a:lnTo>
                    <a:pt x="3813975" y="72669"/>
                  </a:lnTo>
                  <a:lnTo>
                    <a:pt x="3806736" y="83807"/>
                  </a:lnTo>
                  <a:lnTo>
                    <a:pt x="3797325" y="93726"/>
                  </a:lnTo>
                  <a:lnTo>
                    <a:pt x="3794429" y="102387"/>
                  </a:lnTo>
                  <a:lnTo>
                    <a:pt x="3806774" y="109778"/>
                  </a:lnTo>
                  <a:lnTo>
                    <a:pt x="3807930" y="97663"/>
                  </a:lnTo>
                  <a:lnTo>
                    <a:pt x="3816502" y="88455"/>
                  </a:lnTo>
                  <a:lnTo>
                    <a:pt x="3822014" y="80632"/>
                  </a:lnTo>
                  <a:close/>
                </a:path>
                <a:path extrusionOk="0" h="266065" w="8557895">
                  <a:moveTo>
                    <a:pt x="3864762" y="95351"/>
                  </a:moveTo>
                  <a:lnTo>
                    <a:pt x="3864711" y="79870"/>
                  </a:lnTo>
                  <a:lnTo>
                    <a:pt x="3859352" y="72136"/>
                  </a:lnTo>
                  <a:lnTo>
                    <a:pt x="3848658" y="72136"/>
                  </a:lnTo>
                  <a:lnTo>
                    <a:pt x="3847084" y="72136"/>
                  </a:lnTo>
                  <a:lnTo>
                    <a:pt x="3845395" y="72301"/>
                  </a:lnTo>
                  <a:lnTo>
                    <a:pt x="3843591" y="72669"/>
                  </a:lnTo>
                  <a:lnTo>
                    <a:pt x="3838448" y="80721"/>
                  </a:lnTo>
                  <a:lnTo>
                    <a:pt x="3839159" y="85559"/>
                  </a:lnTo>
                  <a:lnTo>
                    <a:pt x="3842080" y="91414"/>
                  </a:lnTo>
                  <a:lnTo>
                    <a:pt x="3843591" y="102514"/>
                  </a:lnTo>
                  <a:lnTo>
                    <a:pt x="3845458" y="102908"/>
                  </a:lnTo>
                  <a:lnTo>
                    <a:pt x="3847211" y="103085"/>
                  </a:lnTo>
                  <a:lnTo>
                    <a:pt x="3859466" y="103085"/>
                  </a:lnTo>
                  <a:lnTo>
                    <a:pt x="3864762" y="95351"/>
                  </a:lnTo>
                  <a:close/>
                </a:path>
                <a:path extrusionOk="0" h="266065" w="8557895">
                  <a:moveTo>
                    <a:pt x="3968762" y="102514"/>
                  </a:moveTo>
                  <a:lnTo>
                    <a:pt x="3962184" y="99847"/>
                  </a:lnTo>
                  <a:lnTo>
                    <a:pt x="3957345" y="95491"/>
                  </a:lnTo>
                  <a:lnTo>
                    <a:pt x="3952671" y="90982"/>
                  </a:lnTo>
                  <a:lnTo>
                    <a:pt x="3946575" y="87871"/>
                  </a:lnTo>
                  <a:lnTo>
                    <a:pt x="3945877" y="95796"/>
                  </a:lnTo>
                  <a:lnTo>
                    <a:pt x="3949242" y="103035"/>
                  </a:lnTo>
                  <a:lnTo>
                    <a:pt x="3954957" y="108318"/>
                  </a:lnTo>
                  <a:lnTo>
                    <a:pt x="3961307" y="110363"/>
                  </a:lnTo>
                  <a:lnTo>
                    <a:pt x="3964825" y="110363"/>
                  </a:lnTo>
                  <a:lnTo>
                    <a:pt x="3967797" y="108115"/>
                  </a:lnTo>
                  <a:lnTo>
                    <a:pt x="3968762" y="102514"/>
                  </a:lnTo>
                  <a:close/>
                </a:path>
                <a:path extrusionOk="0" h="266065" w="8557895">
                  <a:moveTo>
                    <a:pt x="3983393" y="228447"/>
                  </a:moveTo>
                  <a:lnTo>
                    <a:pt x="3969093" y="232613"/>
                  </a:lnTo>
                  <a:lnTo>
                    <a:pt x="3955123" y="237070"/>
                  </a:lnTo>
                  <a:lnTo>
                    <a:pt x="3944226" y="244602"/>
                  </a:lnTo>
                  <a:lnTo>
                    <a:pt x="3939108" y="257949"/>
                  </a:lnTo>
                  <a:lnTo>
                    <a:pt x="3942702" y="258368"/>
                  </a:lnTo>
                  <a:lnTo>
                    <a:pt x="3946093" y="258584"/>
                  </a:lnTo>
                  <a:lnTo>
                    <a:pt x="3949268" y="258584"/>
                  </a:lnTo>
                  <a:lnTo>
                    <a:pt x="3963416" y="256781"/>
                  </a:lnTo>
                  <a:lnTo>
                    <a:pt x="3973919" y="251256"/>
                  </a:lnTo>
                  <a:lnTo>
                    <a:pt x="3980624" y="241871"/>
                  </a:lnTo>
                  <a:lnTo>
                    <a:pt x="3983393" y="228447"/>
                  </a:lnTo>
                  <a:close/>
                </a:path>
                <a:path extrusionOk="0" h="266065" w="8557895">
                  <a:moveTo>
                    <a:pt x="4232884" y="181546"/>
                  </a:moveTo>
                  <a:lnTo>
                    <a:pt x="4226560" y="169113"/>
                  </a:lnTo>
                  <a:lnTo>
                    <a:pt x="4219791" y="180771"/>
                  </a:lnTo>
                  <a:lnTo>
                    <a:pt x="4209973" y="189458"/>
                  </a:lnTo>
                  <a:lnTo>
                    <a:pt x="4199255" y="197231"/>
                  </a:lnTo>
                  <a:lnTo>
                    <a:pt x="4189742" y="206095"/>
                  </a:lnTo>
                  <a:lnTo>
                    <a:pt x="4193159" y="210426"/>
                  </a:lnTo>
                  <a:lnTo>
                    <a:pt x="4197540" y="212229"/>
                  </a:lnTo>
                  <a:lnTo>
                    <a:pt x="4202201" y="212229"/>
                  </a:lnTo>
                  <a:lnTo>
                    <a:pt x="4216438" y="207391"/>
                  </a:lnTo>
                  <a:lnTo>
                    <a:pt x="4228096" y="195732"/>
                  </a:lnTo>
                  <a:lnTo>
                    <a:pt x="4232884" y="181546"/>
                  </a:lnTo>
                  <a:close/>
                </a:path>
                <a:path extrusionOk="0" h="266065" w="8557895">
                  <a:moveTo>
                    <a:pt x="4307395" y="161975"/>
                  </a:moveTo>
                  <a:lnTo>
                    <a:pt x="4304093" y="158330"/>
                  </a:lnTo>
                  <a:lnTo>
                    <a:pt x="4300906" y="156870"/>
                  </a:lnTo>
                  <a:lnTo>
                    <a:pt x="4297794" y="156870"/>
                  </a:lnTo>
                  <a:lnTo>
                    <a:pt x="4290860" y="159029"/>
                  </a:lnTo>
                  <a:lnTo>
                    <a:pt x="4284065" y="164299"/>
                  </a:lnTo>
                  <a:lnTo>
                    <a:pt x="4277334" y="170776"/>
                  </a:lnTo>
                  <a:lnTo>
                    <a:pt x="4270578" y="176606"/>
                  </a:lnTo>
                  <a:lnTo>
                    <a:pt x="4273778" y="179971"/>
                  </a:lnTo>
                  <a:lnTo>
                    <a:pt x="4277665" y="181406"/>
                  </a:lnTo>
                  <a:lnTo>
                    <a:pt x="4281741" y="181406"/>
                  </a:lnTo>
                  <a:lnTo>
                    <a:pt x="4289488" y="179819"/>
                  </a:lnTo>
                  <a:lnTo>
                    <a:pt x="4296880" y="175552"/>
                  </a:lnTo>
                  <a:lnTo>
                    <a:pt x="4303103" y="169354"/>
                  </a:lnTo>
                  <a:lnTo>
                    <a:pt x="4307395" y="161975"/>
                  </a:lnTo>
                  <a:close/>
                </a:path>
                <a:path extrusionOk="0" h="266065" w="8557895">
                  <a:moveTo>
                    <a:pt x="5135943" y="95440"/>
                  </a:moveTo>
                  <a:lnTo>
                    <a:pt x="5125148" y="87871"/>
                  </a:lnTo>
                  <a:lnTo>
                    <a:pt x="5119205" y="96647"/>
                  </a:lnTo>
                  <a:lnTo>
                    <a:pt x="5113045" y="105270"/>
                  </a:lnTo>
                  <a:lnTo>
                    <a:pt x="5109273" y="116230"/>
                  </a:lnTo>
                  <a:lnTo>
                    <a:pt x="5110492" y="132003"/>
                  </a:lnTo>
                  <a:lnTo>
                    <a:pt x="5123510" y="123596"/>
                  </a:lnTo>
                  <a:lnTo>
                    <a:pt x="5133695" y="109385"/>
                  </a:lnTo>
                  <a:lnTo>
                    <a:pt x="5135943" y="95440"/>
                  </a:lnTo>
                  <a:close/>
                </a:path>
                <a:path extrusionOk="0" h="266065" w="8557895">
                  <a:moveTo>
                    <a:pt x="5152187" y="234010"/>
                  </a:moveTo>
                  <a:lnTo>
                    <a:pt x="5150675" y="226148"/>
                  </a:lnTo>
                  <a:lnTo>
                    <a:pt x="5139829" y="220853"/>
                  </a:lnTo>
                  <a:lnTo>
                    <a:pt x="5137162" y="227520"/>
                  </a:lnTo>
                  <a:lnTo>
                    <a:pt x="5132819" y="232460"/>
                  </a:lnTo>
                  <a:lnTo>
                    <a:pt x="5128298" y="237185"/>
                  </a:lnTo>
                  <a:lnTo>
                    <a:pt x="5125136" y="243217"/>
                  </a:lnTo>
                  <a:lnTo>
                    <a:pt x="5128095" y="243941"/>
                  </a:lnTo>
                  <a:lnTo>
                    <a:pt x="5130889" y="244259"/>
                  </a:lnTo>
                  <a:lnTo>
                    <a:pt x="5133467" y="244259"/>
                  </a:lnTo>
                  <a:lnTo>
                    <a:pt x="5145925" y="241147"/>
                  </a:lnTo>
                  <a:lnTo>
                    <a:pt x="5152187" y="234010"/>
                  </a:lnTo>
                  <a:close/>
                </a:path>
                <a:path extrusionOk="0" h="266065" w="8557895">
                  <a:moveTo>
                    <a:pt x="5188026" y="189484"/>
                  </a:moveTo>
                  <a:lnTo>
                    <a:pt x="5184140" y="176593"/>
                  </a:lnTo>
                  <a:lnTo>
                    <a:pt x="5173662" y="179057"/>
                  </a:lnTo>
                  <a:lnTo>
                    <a:pt x="5163045" y="181343"/>
                  </a:lnTo>
                  <a:lnTo>
                    <a:pt x="5153761" y="184950"/>
                  </a:lnTo>
                  <a:lnTo>
                    <a:pt x="5147297" y="191350"/>
                  </a:lnTo>
                  <a:lnTo>
                    <a:pt x="5148935" y="190982"/>
                  </a:lnTo>
                  <a:lnTo>
                    <a:pt x="5150802" y="190842"/>
                  </a:lnTo>
                  <a:lnTo>
                    <a:pt x="5155908" y="190842"/>
                  </a:lnTo>
                  <a:lnTo>
                    <a:pt x="5169662" y="192151"/>
                  </a:lnTo>
                  <a:lnTo>
                    <a:pt x="5181714" y="192151"/>
                  </a:lnTo>
                  <a:lnTo>
                    <a:pt x="5188026" y="189484"/>
                  </a:lnTo>
                  <a:close/>
                </a:path>
                <a:path extrusionOk="0" h="266065" w="8557895">
                  <a:moveTo>
                    <a:pt x="5249723" y="205397"/>
                  </a:moveTo>
                  <a:lnTo>
                    <a:pt x="5243144" y="191363"/>
                  </a:lnTo>
                  <a:lnTo>
                    <a:pt x="5235626" y="191363"/>
                  </a:lnTo>
                  <a:lnTo>
                    <a:pt x="5235626" y="183743"/>
                  </a:lnTo>
                  <a:lnTo>
                    <a:pt x="5223573" y="192074"/>
                  </a:lnTo>
                  <a:lnTo>
                    <a:pt x="5214188" y="203060"/>
                  </a:lnTo>
                  <a:lnTo>
                    <a:pt x="5208194" y="217436"/>
                  </a:lnTo>
                  <a:lnTo>
                    <a:pt x="5206327" y="235940"/>
                  </a:lnTo>
                  <a:lnTo>
                    <a:pt x="5208689" y="236435"/>
                  </a:lnTo>
                  <a:lnTo>
                    <a:pt x="5211051" y="236677"/>
                  </a:lnTo>
                  <a:lnTo>
                    <a:pt x="5213388" y="236677"/>
                  </a:lnTo>
                  <a:lnTo>
                    <a:pt x="5231498" y="231914"/>
                  </a:lnTo>
                  <a:lnTo>
                    <a:pt x="5244719" y="220205"/>
                  </a:lnTo>
                  <a:lnTo>
                    <a:pt x="5249723" y="205397"/>
                  </a:lnTo>
                  <a:close/>
                </a:path>
                <a:path extrusionOk="0" h="266065" w="8557895">
                  <a:moveTo>
                    <a:pt x="5773407" y="13665"/>
                  </a:moveTo>
                  <a:lnTo>
                    <a:pt x="5751296" y="13665"/>
                  </a:lnTo>
                  <a:lnTo>
                    <a:pt x="5751296" y="28409"/>
                  </a:lnTo>
                  <a:lnTo>
                    <a:pt x="5773407" y="28409"/>
                  </a:lnTo>
                  <a:lnTo>
                    <a:pt x="5773407" y="13665"/>
                  </a:lnTo>
                  <a:close/>
                </a:path>
                <a:path extrusionOk="0" h="266065" w="8557895">
                  <a:moveTo>
                    <a:pt x="6207887" y="176593"/>
                  </a:moveTo>
                  <a:lnTo>
                    <a:pt x="6207455" y="176593"/>
                  </a:lnTo>
                  <a:lnTo>
                    <a:pt x="6200533" y="176593"/>
                  </a:lnTo>
                  <a:lnTo>
                    <a:pt x="6181217" y="185127"/>
                  </a:lnTo>
                  <a:lnTo>
                    <a:pt x="6171273" y="185127"/>
                  </a:lnTo>
                  <a:lnTo>
                    <a:pt x="6167869" y="184721"/>
                  </a:lnTo>
                  <a:lnTo>
                    <a:pt x="6163894" y="183730"/>
                  </a:lnTo>
                  <a:lnTo>
                    <a:pt x="6164148" y="194602"/>
                  </a:lnTo>
                  <a:lnTo>
                    <a:pt x="6170282" y="199542"/>
                  </a:lnTo>
                  <a:lnTo>
                    <a:pt x="6178689" y="202171"/>
                  </a:lnTo>
                  <a:lnTo>
                    <a:pt x="6185713" y="206095"/>
                  </a:lnTo>
                  <a:lnTo>
                    <a:pt x="6189904" y="197294"/>
                  </a:lnTo>
                  <a:lnTo>
                    <a:pt x="6203924" y="185470"/>
                  </a:lnTo>
                  <a:lnTo>
                    <a:pt x="6207887" y="176593"/>
                  </a:lnTo>
                  <a:close/>
                </a:path>
                <a:path extrusionOk="0" h="266065" w="8557895">
                  <a:moveTo>
                    <a:pt x="6333553" y="138811"/>
                  </a:moveTo>
                  <a:lnTo>
                    <a:pt x="6333083" y="132016"/>
                  </a:lnTo>
                  <a:lnTo>
                    <a:pt x="6331407" y="132664"/>
                  </a:lnTo>
                  <a:lnTo>
                    <a:pt x="6329337" y="132892"/>
                  </a:lnTo>
                  <a:lnTo>
                    <a:pt x="6323876" y="132892"/>
                  </a:lnTo>
                  <a:lnTo>
                    <a:pt x="6309601" y="131152"/>
                  </a:lnTo>
                  <a:lnTo>
                    <a:pt x="6306464" y="131152"/>
                  </a:lnTo>
                  <a:lnTo>
                    <a:pt x="6300267" y="131152"/>
                  </a:lnTo>
                  <a:lnTo>
                    <a:pt x="6295745" y="132854"/>
                  </a:lnTo>
                  <a:lnTo>
                    <a:pt x="6296241" y="139611"/>
                  </a:lnTo>
                  <a:lnTo>
                    <a:pt x="6297930" y="138976"/>
                  </a:lnTo>
                  <a:lnTo>
                    <a:pt x="6300013" y="138734"/>
                  </a:lnTo>
                  <a:lnTo>
                    <a:pt x="6305486" y="138734"/>
                  </a:lnTo>
                  <a:lnTo>
                    <a:pt x="6319812" y="140525"/>
                  </a:lnTo>
                  <a:lnTo>
                    <a:pt x="6329096" y="140525"/>
                  </a:lnTo>
                  <a:lnTo>
                    <a:pt x="6333553" y="138811"/>
                  </a:lnTo>
                  <a:close/>
                </a:path>
                <a:path extrusionOk="0" h="266065" w="8557895">
                  <a:moveTo>
                    <a:pt x="6414744" y="145211"/>
                  </a:moveTo>
                  <a:lnTo>
                    <a:pt x="6387325" y="131343"/>
                  </a:lnTo>
                  <a:lnTo>
                    <a:pt x="6384252" y="131343"/>
                  </a:lnTo>
                  <a:lnTo>
                    <a:pt x="6380950" y="131559"/>
                  </a:lnTo>
                  <a:lnTo>
                    <a:pt x="6377368" y="132016"/>
                  </a:lnTo>
                  <a:lnTo>
                    <a:pt x="6375768" y="139674"/>
                  </a:lnTo>
                  <a:lnTo>
                    <a:pt x="6379146" y="144868"/>
                  </a:lnTo>
                  <a:lnTo>
                    <a:pt x="6385877" y="147828"/>
                  </a:lnTo>
                  <a:lnTo>
                    <a:pt x="6394348" y="148767"/>
                  </a:lnTo>
                  <a:lnTo>
                    <a:pt x="6404445" y="148767"/>
                  </a:lnTo>
                  <a:lnTo>
                    <a:pt x="6414744" y="145211"/>
                  </a:lnTo>
                  <a:close/>
                </a:path>
                <a:path extrusionOk="0" h="266065" w="8557895">
                  <a:moveTo>
                    <a:pt x="6473215" y="58026"/>
                  </a:moveTo>
                  <a:lnTo>
                    <a:pt x="6471679" y="58305"/>
                  </a:lnTo>
                  <a:lnTo>
                    <a:pt x="6470282" y="58420"/>
                  </a:lnTo>
                  <a:lnTo>
                    <a:pt x="6463462" y="58420"/>
                  </a:lnTo>
                  <a:lnTo>
                    <a:pt x="6450368" y="49288"/>
                  </a:lnTo>
                  <a:lnTo>
                    <a:pt x="6444920" y="49288"/>
                  </a:lnTo>
                  <a:lnTo>
                    <a:pt x="6442545" y="49288"/>
                  </a:lnTo>
                  <a:lnTo>
                    <a:pt x="6439751" y="49720"/>
                  </a:lnTo>
                  <a:lnTo>
                    <a:pt x="6436360" y="50774"/>
                  </a:lnTo>
                  <a:lnTo>
                    <a:pt x="6434353" y="60159"/>
                  </a:lnTo>
                  <a:lnTo>
                    <a:pt x="6435191" y="66230"/>
                  </a:lnTo>
                  <a:lnTo>
                    <a:pt x="6438303" y="69494"/>
                  </a:lnTo>
                  <a:lnTo>
                    <a:pt x="6443104" y="70472"/>
                  </a:lnTo>
                  <a:lnTo>
                    <a:pt x="6451054" y="69100"/>
                  </a:lnTo>
                  <a:lnTo>
                    <a:pt x="6459626" y="65798"/>
                  </a:lnTo>
                  <a:lnTo>
                    <a:pt x="6467449" y="61709"/>
                  </a:lnTo>
                  <a:lnTo>
                    <a:pt x="6473215" y="58026"/>
                  </a:lnTo>
                  <a:close/>
                </a:path>
                <a:path extrusionOk="0" h="266065" w="8557895">
                  <a:moveTo>
                    <a:pt x="6487871" y="28409"/>
                  </a:moveTo>
                  <a:lnTo>
                    <a:pt x="6473215" y="28409"/>
                  </a:lnTo>
                  <a:lnTo>
                    <a:pt x="6473215" y="43167"/>
                  </a:lnTo>
                  <a:lnTo>
                    <a:pt x="6487871" y="43167"/>
                  </a:lnTo>
                  <a:lnTo>
                    <a:pt x="6487871" y="28409"/>
                  </a:lnTo>
                  <a:close/>
                </a:path>
                <a:path extrusionOk="0" h="266065" w="8557895">
                  <a:moveTo>
                    <a:pt x="6546863" y="87871"/>
                  </a:moveTo>
                  <a:lnTo>
                    <a:pt x="6539001" y="81737"/>
                  </a:lnTo>
                  <a:lnTo>
                    <a:pt x="6533286" y="79502"/>
                  </a:lnTo>
                  <a:lnTo>
                    <a:pt x="6529425" y="79502"/>
                  </a:lnTo>
                  <a:lnTo>
                    <a:pt x="6524333" y="79502"/>
                  </a:lnTo>
                  <a:lnTo>
                    <a:pt x="6522504" y="83388"/>
                  </a:lnTo>
                  <a:lnTo>
                    <a:pt x="6524066" y="91173"/>
                  </a:lnTo>
                  <a:lnTo>
                    <a:pt x="6527457" y="95059"/>
                  </a:lnTo>
                  <a:lnTo>
                    <a:pt x="6536588" y="95059"/>
                  </a:lnTo>
                  <a:lnTo>
                    <a:pt x="6541351" y="93116"/>
                  </a:lnTo>
                  <a:lnTo>
                    <a:pt x="6546863" y="87871"/>
                  </a:lnTo>
                  <a:close/>
                </a:path>
                <a:path extrusionOk="0" h="266065" w="8557895">
                  <a:moveTo>
                    <a:pt x="6776987" y="182613"/>
                  </a:moveTo>
                  <a:lnTo>
                    <a:pt x="6774675" y="176441"/>
                  </a:lnTo>
                  <a:lnTo>
                    <a:pt x="6769392" y="176441"/>
                  </a:lnTo>
                  <a:lnTo>
                    <a:pt x="6768389" y="176491"/>
                  </a:lnTo>
                  <a:lnTo>
                    <a:pt x="6767855" y="176606"/>
                  </a:lnTo>
                  <a:lnTo>
                    <a:pt x="6767614" y="180378"/>
                  </a:lnTo>
                  <a:lnTo>
                    <a:pt x="6766915" y="184048"/>
                  </a:lnTo>
                  <a:lnTo>
                    <a:pt x="6762051" y="184048"/>
                  </a:lnTo>
                  <a:lnTo>
                    <a:pt x="6761277" y="183959"/>
                  </a:lnTo>
                  <a:lnTo>
                    <a:pt x="6760400" y="183743"/>
                  </a:lnTo>
                  <a:lnTo>
                    <a:pt x="6760400" y="198970"/>
                  </a:lnTo>
                  <a:lnTo>
                    <a:pt x="6762839" y="200482"/>
                  </a:lnTo>
                  <a:lnTo>
                    <a:pt x="6765010" y="201142"/>
                  </a:lnTo>
                  <a:lnTo>
                    <a:pt x="6772757" y="201142"/>
                  </a:lnTo>
                  <a:lnTo>
                    <a:pt x="6776021" y="194957"/>
                  </a:lnTo>
                  <a:lnTo>
                    <a:pt x="6776987" y="182613"/>
                  </a:lnTo>
                  <a:close/>
                </a:path>
                <a:path extrusionOk="0" h="266065" w="8557895">
                  <a:moveTo>
                    <a:pt x="6785864" y="122859"/>
                  </a:moveTo>
                  <a:lnTo>
                    <a:pt x="6782486" y="109778"/>
                  </a:lnTo>
                  <a:lnTo>
                    <a:pt x="6771157" y="113284"/>
                  </a:lnTo>
                  <a:lnTo>
                    <a:pt x="6758292" y="115201"/>
                  </a:lnTo>
                  <a:lnTo>
                    <a:pt x="6746456" y="118173"/>
                  </a:lnTo>
                  <a:lnTo>
                    <a:pt x="6738201" y="124866"/>
                  </a:lnTo>
                  <a:lnTo>
                    <a:pt x="6740322" y="124231"/>
                  </a:lnTo>
                  <a:lnTo>
                    <a:pt x="6742836" y="124002"/>
                  </a:lnTo>
                  <a:lnTo>
                    <a:pt x="6749288" y="124002"/>
                  </a:lnTo>
                  <a:lnTo>
                    <a:pt x="6765861" y="125717"/>
                  </a:lnTo>
                  <a:lnTo>
                    <a:pt x="6779133" y="125717"/>
                  </a:lnTo>
                  <a:lnTo>
                    <a:pt x="6785864" y="122859"/>
                  </a:lnTo>
                  <a:close/>
                </a:path>
                <a:path extrusionOk="0" h="266065" w="8557895">
                  <a:moveTo>
                    <a:pt x="6805993" y="92443"/>
                  </a:moveTo>
                  <a:lnTo>
                    <a:pt x="6802806" y="86067"/>
                  </a:lnTo>
                  <a:lnTo>
                    <a:pt x="6796418" y="86067"/>
                  </a:lnTo>
                  <a:lnTo>
                    <a:pt x="6794551" y="86067"/>
                  </a:lnTo>
                  <a:lnTo>
                    <a:pt x="6792392" y="86614"/>
                  </a:lnTo>
                  <a:lnTo>
                    <a:pt x="6789979" y="87871"/>
                  </a:lnTo>
                  <a:lnTo>
                    <a:pt x="6789979" y="109778"/>
                  </a:lnTo>
                  <a:lnTo>
                    <a:pt x="6792379" y="111010"/>
                  </a:lnTo>
                  <a:lnTo>
                    <a:pt x="6794500" y="111544"/>
                  </a:lnTo>
                  <a:lnTo>
                    <a:pt x="6802768" y="111544"/>
                  </a:lnTo>
                  <a:lnTo>
                    <a:pt x="6805968" y="105181"/>
                  </a:lnTo>
                  <a:lnTo>
                    <a:pt x="6805993" y="92443"/>
                  </a:lnTo>
                  <a:close/>
                </a:path>
                <a:path extrusionOk="0" h="266065" w="8557895">
                  <a:moveTo>
                    <a:pt x="6893014" y="6172"/>
                  </a:moveTo>
                  <a:lnTo>
                    <a:pt x="6891629" y="6070"/>
                  </a:lnTo>
                  <a:lnTo>
                    <a:pt x="6890956" y="6070"/>
                  </a:lnTo>
                  <a:lnTo>
                    <a:pt x="6878891" y="10566"/>
                  </a:lnTo>
                  <a:lnTo>
                    <a:pt x="6873265" y="20523"/>
                  </a:lnTo>
                  <a:lnTo>
                    <a:pt x="6875119" y="30619"/>
                  </a:lnTo>
                  <a:lnTo>
                    <a:pt x="6885508" y="35547"/>
                  </a:lnTo>
                  <a:lnTo>
                    <a:pt x="6885622" y="26555"/>
                  </a:lnTo>
                  <a:lnTo>
                    <a:pt x="6886867" y="18618"/>
                  </a:lnTo>
                  <a:lnTo>
                    <a:pt x="6889318" y="11811"/>
                  </a:lnTo>
                  <a:lnTo>
                    <a:pt x="6893014" y="6172"/>
                  </a:lnTo>
                  <a:close/>
                </a:path>
                <a:path extrusionOk="0" h="266065" w="8557895">
                  <a:moveTo>
                    <a:pt x="6974167" y="169113"/>
                  </a:moveTo>
                  <a:lnTo>
                    <a:pt x="6951980" y="169113"/>
                  </a:lnTo>
                  <a:lnTo>
                    <a:pt x="6951980" y="183743"/>
                  </a:lnTo>
                  <a:lnTo>
                    <a:pt x="6974167" y="183743"/>
                  </a:lnTo>
                  <a:lnTo>
                    <a:pt x="6974167" y="169113"/>
                  </a:lnTo>
                  <a:close/>
                </a:path>
                <a:path extrusionOk="0" h="266065" w="8557895">
                  <a:moveTo>
                    <a:pt x="7732611" y="176606"/>
                  </a:moveTo>
                  <a:lnTo>
                    <a:pt x="7727239" y="173215"/>
                  </a:lnTo>
                  <a:lnTo>
                    <a:pt x="7721117" y="170624"/>
                  </a:lnTo>
                  <a:lnTo>
                    <a:pt x="7714094" y="168973"/>
                  </a:lnTo>
                  <a:lnTo>
                    <a:pt x="7705966" y="168402"/>
                  </a:lnTo>
                  <a:lnTo>
                    <a:pt x="7702842" y="168402"/>
                  </a:lnTo>
                  <a:lnTo>
                    <a:pt x="7699476" y="168630"/>
                  </a:lnTo>
                  <a:lnTo>
                    <a:pt x="7695832" y="169113"/>
                  </a:lnTo>
                  <a:lnTo>
                    <a:pt x="7695832" y="191363"/>
                  </a:lnTo>
                  <a:lnTo>
                    <a:pt x="7706284" y="188887"/>
                  </a:lnTo>
                  <a:lnTo>
                    <a:pt x="7716825" y="186575"/>
                  </a:lnTo>
                  <a:lnTo>
                    <a:pt x="7726070" y="182956"/>
                  </a:lnTo>
                  <a:lnTo>
                    <a:pt x="7732611" y="176606"/>
                  </a:lnTo>
                  <a:close/>
                </a:path>
                <a:path extrusionOk="0" h="266065" w="8557895">
                  <a:moveTo>
                    <a:pt x="8338058" y="115849"/>
                  </a:moveTo>
                  <a:lnTo>
                    <a:pt x="8336864" y="109778"/>
                  </a:lnTo>
                  <a:lnTo>
                    <a:pt x="8328330" y="109461"/>
                  </a:lnTo>
                  <a:lnTo>
                    <a:pt x="8326768" y="102209"/>
                  </a:lnTo>
                  <a:lnTo>
                    <a:pt x="8318043" y="102209"/>
                  </a:lnTo>
                  <a:lnTo>
                    <a:pt x="8317039" y="102209"/>
                  </a:lnTo>
                  <a:lnTo>
                    <a:pt x="8315934" y="102311"/>
                  </a:lnTo>
                  <a:lnTo>
                    <a:pt x="8314715" y="102527"/>
                  </a:lnTo>
                  <a:lnTo>
                    <a:pt x="8312455" y="109524"/>
                  </a:lnTo>
                  <a:lnTo>
                    <a:pt x="8314703" y="114604"/>
                  </a:lnTo>
                  <a:lnTo>
                    <a:pt x="8319808" y="117703"/>
                  </a:lnTo>
                  <a:lnTo>
                    <a:pt x="8326183" y="118757"/>
                  </a:lnTo>
                  <a:lnTo>
                    <a:pt x="8332368" y="118757"/>
                  </a:lnTo>
                  <a:lnTo>
                    <a:pt x="8338058" y="115849"/>
                  </a:lnTo>
                  <a:close/>
                </a:path>
                <a:path extrusionOk="0" h="266065" w="8557895">
                  <a:moveTo>
                    <a:pt x="8388363" y="95008"/>
                  </a:moveTo>
                  <a:lnTo>
                    <a:pt x="8380298" y="94500"/>
                  </a:lnTo>
                  <a:lnTo>
                    <a:pt x="8376463" y="94500"/>
                  </a:lnTo>
                  <a:lnTo>
                    <a:pt x="8367052" y="95123"/>
                  </a:lnTo>
                  <a:lnTo>
                    <a:pt x="8359267" y="97434"/>
                  </a:lnTo>
                  <a:lnTo>
                    <a:pt x="8353844" y="102095"/>
                  </a:lnTo>
                  <a:lnTo>
                    <a:pt x="8351494" y="109766"/>
                  </a:lnTo>
                  <a:lnTo>
                    <a:pt x="8359584" y="110248"/>
                  </a:lnTo>
                  <a:lnTo>
                    <a:pt x="8363420" y="110248"/>
                  </a:lnTo>
                  <a:lnTo>
                    <a:pt x="8372805" y="109651"/>
                  </a:lnTo>
                  <a:lnTo>
                    <a:pt x="8380552" y="107365"/>
                  </a:lnTo>
                  <a:lnTo>
                    <a:pt x="8385975" y="102717"/>
                  </a:lnTo>
                  <a:lnTo>
                    <a:pt x="8388363" y="95008"/>
                  </a:lnTo>
                  <a:close/>
                </a:path>
                <a:path extrusionOk="0" h="266065" w="8557895">
                  <a:moveTo>
                    <a:pt x="8486457" y="88023"/>
                  </a:moveTo>
                  <a:lnTo>
                    <a:pt x="8484197" y="82969"/>
                  </a:lnTo>
                  <a:lnTo>
                    <a:pt x="8479053" y="79895"/>
                  </a:lnTo>
                  <a:lnTo>
                    <a:pt x="8472678" y="78854"/>
                  </a:lnTo>
                  <a:lnTo>
                    <a:pt x="8466442" y="78854"/>
                  </a:lnTo>
                  <a:lnTo>
                    <a:pt x="8460727" y="81775"/>
                  </a:lnTo>
                  <a:lnTo>
                    <a:pt x="8462061" y="87871"/>
                  </a:lnTo>
                  <a:lnTo>
                    <a:pt x="8466353" y="87985"/>
                  </a:lnTo>
                  <a:lnTo>
                    <a:pt x="8470646" y="88684"/>
                  </a:lnTo>
                  <a:lnTo>
                    <a:pt x="8469262" y="95008"/>
                  </a:lnTo>
                  <a:lnTo>
                    <a:pt x="8484235" y="95008"/>
                  </a:lnTo>
                  <a:lnTo>
                    <a:pt x="8486457" y="88023"/>
                  </a:lnTo>
                  <a:close/>
                </a:path>
                <a:path extrusionOk="0" h="266065" w="8557895">
                  <a:moveTo>
                    <a:pt x="8557844" y="206095"/>
                  </a:moveTo>
                  <a:lnTo>
                    <a:pt x="8551240" y="203428"/>
                  </a:lnTo>
                  <a:lnTo>
                    <a:pt x="8546351" y="199034"/>
                  </a:lnTo>
                  <a:lnTo>
                    <a:pt x="8541664" y="194487"/>
                  </a:lnTo>
                  <a:lnTo>
                    <a:pt x="8535695" y="191350"/>
                  </a:lnTo>
                  <a:lnTo>
                    <a:pt x="8534883" y="199428"/>
                  </a:lnTo>
                  <a:lnTo>
                    <a:pt x="8538197" y="206717"/>
                  </a:lnTo>
                  <a:lnTo>
                    <a:pt x="8543912" y="211988"/>
                  </a:lnTo>
                  <a:lnTo>
                    <a:pt x="8550288" y="214007"/>
                  </a:lnTo>
                  <a:lnTo>
                    <a:pt x="8553856" y="214007"/>
                  </a:lnTo>
                  <a:lnTo>
                    <a:pt x="8556892" y="211734"/>
                  </a:lnTo>
                  <a:lnTo>
                    <a:pt x="8557844" y="2060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60" name="Google Shape;4760;gefe2f4b35a_0_17"/>
            <p:cNvSpPr/>
            <p:nvPr/>
          </p:nvSpPr>
          <p:spPr>
            <a:xfrm>
              <a:off x="0" y="8648191"/>
              <a:ext cx="8309609" cy="393065"/>
            </a:xfrm>
            <a:custGeom>
              <a:rect b="b" l="l" r="r" t="t"/>
              <a:pathLst>
                <a:path extrusionOk="0" h="393065" w="8309609">
                  <a:moveTo>
                    <a:pt x="23101" y="309740"/>
                  </a:moveTo>
                  <a:lnTo>
                    <a:pt x="22428" y="303847"/>
                  </a:lnTo>
                  <a:lnTo>
                    <a:pt x="21069" y="302475"/>
                  </a:lnTo>
                  <a:lnTo>
                    <a:pt x="19380" y="301929"/>
                  </a:lnTo>
                  <a:lnTo>
                    <a:pt x="10464" y="301929"/>
                  </a:lnTo>
                  <a:lnTo>
                    <a:pt x="1181" y="310210"/>
                  </a:lnTo>
                  <a:lnTo>
                    <a:pt x="0" y="311391"/>
                  </a:lnTo>
                  <a:lnTo>
                    <a:pt x="0" y="321754"/>
                  </a:lnTo>
                  <a:lnTo>
                    <a:pt x="7175" y="320243"/>
                  </a:lnTo>
                  <a:lnTo>
                    <a:pt x="16700" y="315671"/>
                  </a:lnTo>
                  <a:lnTo>
                    <a:pt x="23101" y="309740"/>
                  </a:lnTo>
                  <a:close/>
                </a:path>
                <a:path extrusionOk="0" h="393065" w="8309609">
                  <a:moveTo>
                    <a:pt x="103555" y="148209"/>
                  </a:moveTo>
                  <a:lnTo>
                    <a:pt x="101917" y="148564"/>
                  </a:lnTo>
                  <a:lnTo>
                    <a:pt x="100037" y="148704"/>
                  </a:lnTo>
                  <a:lnTo>
                    <a:pt x="94881" y="148704"/>
                  </a:lnTo>
                  <a:lnTo>
                    <a:pt x="80949" y="147358"/>
                  </a:lnTo>
                  <a:lnTo>
                    <a:pt x="77800" y="147358"/>
                  </a:lnTo>
                  <a:lnTo>
                    <a:pt x="68922" y="147358"/>
                  </a:lnTo>
                  <a:lnTo>
                    <a:pt x="62725" y="150037"/>
                  </a:lnTo>
                  <a:lnTo>
                    <a:pt x="66738" y="162953"/>
                  </a:lnTo>
                  <a:lnTo>
                    <a:pt x="74688" y="163410"/>
                  </a:lnTo>
                  <a:lnTo>
                    <a:pt x="78447" y="163410"/>
                  </a:lnTo>
                  <a:lnTo>
                    <a:pt x="87871" y="162801"/>
                  </a:lnTo>
                  <a:lnTo>
                    <a:pt x="95669" y="160515"/>
                  </a:lnTo>
                  <a:lnTo>
                    <a:pt x="101130" y="155879"/>
                  </a:lnTo>
                  <a:lnTo>
                    <a:pt x="103555" y="148209"/>
                  </a:lnTo>
                  <a:close/>
                </a:path>
                <a:path extrusionOk="0" h="393065" w="8309609">
                  <a:moveTo>
                    <a:pt x="162598" y="306362"/>
                  </a:moveTo>
                  <a:lnTo>
                    <a:pt x="162547" y="296265"/>
                  </a:lnTo>
                  <a:lnTo>
                    <a:pt x="152095" y="298780"/>
                  </a:lnTo>
                  <a:lnTo>
                    <a:pt x="141528" y="301104"/>
                  </a:lnTo>
                  <a:lnTo>
                    <a:pt x="132257" y="304723"/>
                  </a:lnTo>
                  <a:lnTo>
                    <a:pt x="125679" y="311137"/>
                  </a:lnTo>
                  <a:lnTo>
                    <a:pt x="129959" y="315772"/>
                  </a:lnTo>
                  <a:lnTo>
                    <a:pt x="137337" y="318465"/>
                  </a:lnTo>
                  <a:lnTo>
                    <a:pt x="144411" y="318465"/>
                  </a:lnTo>
                  <a:lnTo>
                    <a:pt x="152323" y="317207"/>
                  </a:lnTo>
                  <a:lnTo>
                    <a:pt x="158788" y="313258"/>
                  </a:lnTo>
                  <a:lnTo>
                    <a:pt x="162598" y="306362"/>
                  </a:lnTo>
                  <a:close/>
                </a:path>
                <a:path extrusionOk="0" h="393065" w="8309609">
                  <a:moveTo>
                    <a:pt x="171678" y="163042"/>
                  </a:moveTo>
                  <a:lnTo>
                    <a:pt x="168871" y="157911"/>
                  </a:lnTo>
                  <a:lnTo>
                    <a:pt x="162890" y="154927"/>
                  </a:lnTo>
                  <a:lnTo>
                    <a:pt x="155397" y="153949"/>
                  </a:lnTo>
                  <a:lnTo>
                    <a:pt x="147218" y="153949"/>
                  </a:lnTo>
                  <a:lnTo>
                    <a:pt x="139255" y="157162"/>
                  </a:lnTo>
                  <a:lnTo>
                    <a:pt x="140423" y="162941"/>
                  </a:lnTo>
                  <a:lnTo>
                    <a:pt x="148907" y="164795"/>
                  </a:lnTo>
                  <a:lnTo>
                    <a:pt x="153111" y="171107"/>
                  </a:lnTo>
                  <a:lnTo>
                    <a:pt x="165290" y="171107"/>
                  </a:lnTo>
                  <a:lnTo>
                    <a:pt x="167347" y="170903"/>
                  </a:lnTo>
                  <a:lnTo>
                    <a:pt x="169659" y="170434"/>
                  </a:lnTo>
                  <a:lnTo>
                    <a:pt x="171678" y="163042"/>
                  </a:lnTo>
                  <a:close/>
                </a:path>
                <a:path extrusionOk="0" h="393065" w="8309609">
                  <a:moveTo>
                    <a:pt x="177215" y="140703"/>
                  </a:moveTo>
                  <a:lnTo>
                    <a:pt x="176466" y="132727"/>
                  </a:lnTo>
                  <a:lnTo>
                    <a:pt x="175260" y="125374"/>
                  </a:lnTo>
                  <a:lnTo>
                    <a:pt x="166662" y="125374"/>
                  </a:lnTo>
                  <a:lnTo>
                    <a:pt x="165442" y="125374"/>
                  </a:lnTo>
                  <a:lnTo>
                    <a:pt x="164084" y="125526"/>
                  </a:lnTo>
                  <a:lnTo>
                    <a:pt x="162547" y="125831"/>
                  </a:lnTo>
                  <a:lnTo>
                    <a:pt x="163347" y="139865"/>
                  </a:lnTo>
                  <a:lnTo>
                    <a:pt x="165112" y="145453"/>
                  </a:lnTo>
                  <a:lnTo>
                    <a:pt x="169672" y="148196"/>
                  </a:lnTo>
                  <a:lnTo>
                    <a:pt x="169976" y="144068"/>
                  </a:lnTo>
                  <a:lnTo>
                    <a:pt x="170662" y="140474"/>
                  </a:lnTo>
                  <a:lnTo>
                    <a:pt x="175691" y="140474"/>
                  </a:lnTo>
                  <a:lnTo>
                    <a:pt x="176403" y="140550"/>
                  </a:lnTo>
                  <a:lnTo>
                    <a:pt x="177215" y="140703"/>
                  </a:lnTo>
                  <a:close/>
                </a:path>
                <a:path extrusionOk="0" h="393065" w="8309609">
                  <a:moveTo>
                    <a:pt x="218236" y="138912"/>
                  </a:moveTo>
                  <a:lnTo>
                    <a:pt x="214045" y="125831"/>
                  </a:lnTo>
                  <a:lnTo>
                    <a:pt x="204266" y="127254"/>
                  </a:lnTo>
                  <a:lnTo>
                    <a:pt x="195872" y="129984"/>
                  </a:lnTo>
                  <a:lnTo>
                    <a:pt x="189166" y="134366"/>
                  </a:lnTo>
                  <a:lnTo>
                    <a:pt x="184442" y="140703"/>
                  </a:lnTo>
                  <a:lnTo>
                    <a:pt x="185585" y="140576"/>
                  </a:lnTo>
                  <a:lnTo>
                    <a:pt x="190487" y="140525"/>
                  </a:lnTo>
                  <a:lnTo>
                    <a:pt x="200888" y="141262"/>
                  </a:lnTo>
                  <a:lnTo>
                    <a:pt x="211912" y="141262"/>
                  </a:lnTo>
                  <a:lnTo>
                    <a:pt x="218236" y="138912"/>
                  </a:lnTo>
                  <a:close/>
                </a:path>
                <a:path extrusionOk="0" h="393065" w="8309609">
                  <a:moveTo>
                    <a:pt x="501205" y="148196"/>
                  </a:moveTo>
                  <a:lnTo>
                    <a:pt x="494703" y="142455"/>
                  </a:lnTo>
                  <a:lnTo>
                    <a:pt x="490220" y="140373"/>
                  </a:lnTo>
                  <a:lnTo>
                    <a:pt x="487375" y="140373"/>
                  </a:lnTo>
                  <a:lnTo>
                    <a:pt x="483628" y="140373"/>
                  </a:lnTo>
                  <a:lnTo>
                    <a:pt x="482701" y="143967"/>
                  </a:lnTo>
                  <a:lnTo>
                    <a:pt x="484708" y="151168"/>
                  </a:lnTo>
                  <a:lnTo>
                    <a:pt x="487641" y="154762"/>
                  </a:lnTo>
                  <a:lnTo>
                    <a:pt x="494411" y="154762"/>
                  </a:lnTo>
                  <a:lnTo>
                    <a:pt x="497700" y="152984"/>
                  </a:lnTo>
                  <a:lnTo>
                    <a:pt x="501205" y="148196"/>
                  </a:lnTo>
                  <a:close/>
                </a:path>
                <a:path extrusionOk="0" h="393065" w="8309609">
                  <a:moveTo>
                    <a:pt x="531317" y="28803"/>
                  </a:moveTo>
                  <a:lnTo>
                    <a:pt x="530847" y="22250"/>
                  </a:lnTo>
                  <a:lnTo>
                    <a:pt x="529196" y="22860"/>
                  </a:lnTo>
                  <a:lnTo>
                    <a:pt x="527177" y="23088"/>
                  </a:lnTo>
                  <a:lnTo>
                    <a:pt x="521716" y="23088"/>
                  </a:lnTo>
                  <a:lnTo>
                    <a:pt x="507085" y="21196"/>
                  </a:lnTo>
                  <a:lnTo>
                    <a:pt x="503910" y="21196"/>
                  </a:lnTo>
                  <a:lnTo>
                    <a:pt x="497890" y="21196"/>
                  </a:lnTo>
                  <a:lnTo>
                    <a:pt x="493547" y="22898"/>
                  </a:lnTo>
                  <a:lnTo>
                    <a:pt x="494030" y="29502"/>
                  </a:lnTo>
                  <a:lnTo>
                    <a:pt x="495668" y="28867"/>
                  </a:lnTo>
                  <a:lnTo>
                    <a:pt x="497713" y="28625"/>
                  </a:lnTo>
                  <a:lnTo>
                    <a:pt x="503174" y="28625"/>
                  </a:lnTo>
                  <a:lnTo>
                    <a:pt x="517740" y="30492"/>
                  </a:lnTo>
                  <a:lnTo>
                    <a:pt x="526948" y="30492"/>
                  </a:lnTo>
                  <a:lnTo>
                    <a:pt x="531317" y="28803"/>
                  </a:lnTo>
                  <a:close/>
                </a:path>
                <a:path extrusionOk="0" h="393065" w="8309609">
                  <a:moveTo>
                    <a:pt x="823722" y="236550"/>
                  </a:moveTo>
                  <a:lnTo>
                    <a:pt x="815479" y="236550"/>
                  </a:lnTo>
                  <a:lnTo>
                    <a:pt x="814133" y="236550"/>
                  </a:lnTo>
                  <a:lnTo>
                    <a:pt x="812495" y="236702"/>
                  </a:lnTo>
                  <a:lnTo>
                    <a:pt x="810539" y="237032"/>
                  </a:lnTo>
                  <a:lnTo>
                    <a:pt x="810539" y="244398"/>
                  </a:lnTo>
                  <a:lnTo>
                    <a:pt x="800874" y="255574"/>
                  </a:lnTo>
                  <a:lnTo>
                    <a:pt x="799312" y="259524"/>
                  </a:lnTo>
                  <a:lnTo>
                    <a:pt x="803770" y="259524"/>
                  </a:lnTo>
                  <a:lnTo>
                    <a:pt x="811428" y="253784"/>
                  </a:lnTo>
                  <a:lnTo>
                    <a:pt x="821410" y="242290"/>
                  </a:lnTo>
                  <a:lnTo>
                    <a:pt x="823722" y="236550"/>
                  </a:lnTo>
                  <a:close/>
                </a:path>
                <a:path extrusionOk="0" h="393065" w="8309609">
                  <a:moveTo>
                    <a:pt x="1040993" y="317893"/>
                  </a:moveTo>
                  <a:lnTo>
                    <a:pt x="1040561" y="298475"/>
                  </a:lnTo>
                  <a:lnTo>
                    <a:pt x="1037145" y="288759"/>
                  </a:lnTo>
                  <a:lnTo>
                    <a:pt x="1031913" y="288759"/>
                  </a:lnTo>
                  <a:lnTo>
                    <a:pt x="1031494" y="288785"/>
                  </a:lnTo>
                  <a:lnTo>
                    <a:pt x="1032586" y="301028"/>
                  </a:lnTo>
                  <a:lnTo>
                    <a:pt x="1029093" y="308622"/>
                  </a:lnTo>
                  <a:lnTo>
                    <a:pt x="1025004" y="315569"/>
                  </a:lnTo>
                  <a:lnTo>
                    <a:pt x="1024356" y="325869"/>
                  </a:lnTo>
                  <a:lnTo>
                    <a:pt x="1026655" y="327075"/>
                  </a:lnTo>
                  <a:lnTo>
                    <a:pt x="1028674" y="327609"/>
                  </a:lnTo>
                  <a:lnTo>
                    <a:pt x="1038009" y="327609"/>
                  </a:lnTo>
                  <a:lnTo>
                    <a:pt x="1040993" y="317893"/>
                  </a:lnTo>
                  <a:close/>
                </a:path>
                <a:path extrusionOk="0" h="393065" w="8309609">
                  <a:moveTo>
                    <a:pt x="1134795" y="251790"/>
                  </a:moveTo>
                  <a:lnTo>
                    <a:pt x="1132573" y="251193"/>
                  </a:lnTo>
                  <a:lnTo>
                    <a:pt x="1130668" y="250926"/>
                  </a:lnTo>
                  <a:lnTo>
                    <a:pt x="1129042" y="250926"/>
                  </a:lnTo>
                  <a:lnTo>
                    <a:pt x="1121308" y="255003"/>
                  </a:lnTo>
                  <a:lnTo>
                    <a:pt x="1118920" y="264337"/>
                  </a:lnTo>
                  <a:lnTo>
                    <a:pt x="1117498" y="274612"/>
                  </a:lnTo>
                  <a:lnTo>
                    <a:pt x="1112634" y="281520"/>
                  </a:lnTo>
                  <a:lnTo>
                    <a:pt x="1114882" y="281724"/>
                  </a:lnTo>
                  <a:lnTo>
                    <a:pt x="1115910" y="281724"/>
                  </a:lnTo>
                  <a:lnTo>
                    <a:pt x="1125283" y="278917"/>
                  </a:lnTo>
                  <a:lnTo>
                    <a:pt x="1130325" y="271754"/>
                  </a:lnTo>
                  <a:lnTo>
                    <a:pt x="1132865" y="262089"/>
                  </a:lnTo>
                  <a:lnTo>
                    <a:pt x="1134795" y="251790"/>
                  </a:lnTo>
                  <a:close/>
                </a:path>
                <a:path extrusionOk="0" h="393065" w="8309609">
                  <a:moveTo>
                    <a:pt x="1208468" y="14757"/>
                  </a:moveTo>
                  <a:lnTo>
                    <a:pt x="1186345" y="14757"/>
                  </a:lnTo>
                  <a:lnTo>
                    <a:pt x="1186345" y="29502"/>
                  </a:lnTo>
                  <a:lnTo>
                    <a:pt x="1208468" y="29502"/>
                  </a:lnTo>
                  <a:lnTo>
                    <a:pt x="1208468" y="14757"/>
                  </a:lnTo>
                  <a:close/>
                </a:path>
                <a:path extrusionOk="0" h="393065" w="8309609">
                  <a:moveTo>
                    <a:pt x="1296797" y="311124"/>
                  </a:moveTo>
                  <a:lnTo>
                    <a:pt x="1293837" y="307911"/>
                  </a:lnTo>
                  <a:lnTo>
                    <a:pt x="1289316" y="306235"/>
                  </a:lnTo>
                  <a:lnTo>
                    <a:pt x="1284693" y="306235"/>
                  </a:lnTo>
                  <a:lnTo>
                    <a:pt x="1278178" y="307416"/>
                  </a:lnTo>
                  <a:lnTo>
                    <a:pt x="1272476" y="310997"/>
                  </a:lnTo>
                  <a:lnTo>
                    <a:pt x="1268590" y="317119"/>
                  </a:lnTo>
                  <a:lnTo>
                    <a:pt x="1267447" y="325869"/>
                  </a:lnTo>
                  <a:lnTo>
                    <a:pt x="1270342" y="326275"/>
                  </a:lnTo>
                  <a:lnTo>
                    <a:pt x="1273060" y="326478"/>
                  </a:lnTo>
                  <a:lnTo>
                    <a:pt x="1275588" y="326478"/>
                  </a:lnTo>
                  <a:lnTo>
                    <a:pt x="1283792" y="325589"/>
                  </a:lnTo>
                  <a:lnTo>
                    <a:pt x="1290180" y="322808"/>
                  </a:lnTo>
                  <a:lnTo>
                    <a:pt x="1294587" y="318033"/>
                  </a:lnTo>
                  <a:lnTo>
                    <a:pt x="1296797" y="311124"/>
                  </a:lnTo>
                  <a:close/>
                </a:path>
                <a:path extrusionOk="0" h="393065" w="8309609">
                  <a:moveTo>
                    <a:pt x="1363002" y="288772"/>
                  </a:moveTo>
                  <a:lnTo>
                    <a:pt x="1357134" y="287731"/>
                  </a:lnTo>
                  <a:lnTo>
                    <a:pt x="1352486" y="287299"/>
                  </a:lnTo>
                  <a:lnTo>
                    <a:pt x="1348854" y="287299"/>
                  </a:lnTo>
                  <a:lnTo>
                    <a:pt x="1340116" y="287299"/>
                  </a:lnTo>
                  <a:lnTo>
                    <a:pt x="1337335" y="289814"/>
                  </a:lnTo>
                  <a:lnTo>
                    <a:pt x="1338732" y="294830"/>
                  </a:lnTo>
                  <a:lnTo>
                    <a:pt x="1342898" y="297332"/>
                  </a:lnTo>
                  <a:lnTo>
                    <a:pt x="1352854" y="297332"/>
                  </a:lnTo>
                  <a:lnTo>
                    <a:pt x="1358506" y="295160"/>
                  </a:lnTo>
                  <a:lnTo>
                    <a:pt x="1363002" y="288772"/>
                  </a:lnTo>
                  <a:close/>
                </a:path>
                <a:path extrusionOk="0" h="393065" w="8309609">
                  <a:moveTo>
                    <a:pt x="1564881" y="143306"/>
                  </a:moveTo>
                  <a:lnTo>
                    <a:pt x="1562950" y="139674"/>
                  </a:lnTo>
                  <a:lnTo>
                    <a:pt x="1559217" y="139674"/>
                  </a:lnTo>
                  <a:lnTo>
                    <a:pt x="1556270" y="139674"/>
                  </a:lnTo>
                  <a:lnTo>
                    <a:pt x="1552206" y="141922"/>
                  </a:lnTo>
                  <a:lnTo>
                    <a:pt x="1547101" y="148196"/>
                  </a:lnTo>
                  <a:lnTo>
                    <a:pt x="1551914" y="152552"/>
                  </a:lnTo>
                  <a:lnTo>
                    <a:pt x="1555699" y="154178"/>
                  </a:lnTo>
                  <a:lnTo>
                    <a:pt x="1562722" y="154178"/>
                  </a:lnTo>
                  <a:lnTo>
                    <a:pt x="1564767" y="150558"/>
                  </a:lnTo>
                  <a:lnTo>
                    <a:pt x="1564881" y="143306"/>
                  </a:lnTo>
                  <a:close/>
                </a:path>
                <a:path extrusionOk="0" h="393065" w="8309609">
                  <a:moveTo>
                    <a:pt x="1945081" y="29502"/>
                  </a:moveTo>
                  <a:lnTo>
                    <a:pt x="1943887" y="29502"/>
                  </a:lnTo>
                  <a:lnTo>
                    <a:pt x="1925866" y="34302"/>
                  </a:lnTo>
                  <a:lnTo>
                    <a:pt x="1923770" y="46647"/>
                  </a:lnTo>
                  <a:lnTo>
                    <a:pt x="1926513" y="63436"/>
                  </a:lnTo>
                  <a:lnTo>
                    <a:pt x="1922932" y="81597"/>
                  </a:lnTo>
                  <a:lnTo>
                    <a:pt x="1945081" y="81597"/>
                  </a:lnTo>
                  <a:lnTo>
                    <a:pt x="1942922" y="65265"/>
                  </a:lnTo>
                  <a:lnTo>
                    <a:pt x="1940636" y="54114"/>
                  </a:lnTo>
                  <a:lnTo>
                    <a:pt x="1940572" y="43688"/>
                  </a:lnTo>
                  <a:lnTo>
                    <a:pt x="1945081" y="29502"/>
                  </a:lnTo>
                  <a:close/>
                </a:path>
                <a:path extrusionOk="0" h="393065" w="8309609">
                  <a:moveTo>
                    <a:pt x="1981936" y="74104"/>
                  </a:moveTo>
                  <a:lnTo>
                    <a:pt x="1981009" y="65671"/>
                  </a:lnTo>
                  <a:lnTo>
                    <a:pt x="1978025" y="59334"/>
                  </a:lnTo>
                  <a:lnTo>
                    <a:pt x="1973313" y="54800"/>
                  </a:lnTo>
                  <a:lnTo>
                    <a:pt x="1967217" y="51739"/>
                  </a:lnTo>
                  <a:lnTo>
                    <a:pt x="1961984" y="59436"/>
                  </a:lnTo>
                  <a:lnTo>
                    <a:pt x="1960486" y="67132"/>
                  </a:lnTo>
                  <a:lnTo>
                    <a:pt x="1963623" y="73063"/>
                  </a:lnTo>
                  <a:lnTo>
                    <a:pt x="1972335" y="75438"/>
                  </a:lnTo>
                  <a:lnTo>
                    <a:pt x="1975015" y="75438"/>
                  </a:lnTo>
                  <a:lnTo>
                    <a:pt x="1978202" y="75018"/>
                  </a:lnTo>
                  <a:lnTo>
                    <a:pt x="1981936" y="74104"/>
                  </a:lnTo>
                  <a:close/>
                </a:path>
                <a:path extrusionOk="0" h="393065" w="8309609">
                  <a:moveTo>
                    <a:pt x="2394242" y="29502"/>
                  </a:moveTo>
                  <a:lnTo>
                    <a:pt x="2389441" y="25171"/>
                  </a:lnTo>
                  <a:lnTo>
                    <a:pt x="2385669" y="23545"/>
                  </a:lnTo>
                  <a:lnTo>
                    <a:pt x="2382863" y="23545"/>
                  </a:lnTo>
                  <a:lnTo>
                    <a:pt x="2378684" y="23545"/>
                  </a:lnTo>
                  <a:lnTo>
                    <a:pt x="2376665" y="27152"/>
                  </a:lnTo>
                  <a:lnTo>
                    <a:pt x="2376589" y="34378"/>
                  </a:lnTo>
                  <a:lnTo>
                    <a:pt x="2378519" y="37985"/>
                  </a:lnTo>
                  <a:lnTo>
                    <a:pt x="2385161" y="37985"/>
                  </a:lnTo>
                  <a:lnTo>
                    <a:pt x="2389200" y="35750"/>
                  </a:lnTo>
                  <a:lnTo>
                    <a:pt x="2394242" y="29502"/>
                  </a:lnTo>
                  <a:close/>
                </a:path>
                <a:path extrusionOk="0" h="393065" w="8309609">
                  <a:moveTo>
                    <a:pt x="2454325" y="243674"/>
                  </a:moveTo>
                  <a:lnTo>
                    <a:pt x="2427122" y="232562"/>
                  </a:lnTo>
                  <a:lnTo>
                    <a:pt x="2417724" y="233565"/>
                  </a:lnTo>
                  <a:lnTo>
                    <a:pt x="2411692" y="236855"/>
                  </a:lnTo>
                  <a:lnTo>
                    <a:pt x="2410701" y="242798"/>
                  </a:lnTo>
                  <a:lnTo>
                    <a:pt x="2416429" y="251790"/>
                  </a:lnTo>
                  <a:lnTo>
                    <a:pt x="2415375" y="245097"/>
                  </a:lnTo>
                  <a:lnTo>
                    <a:pt x="2419248" y="243357"/>
                  </a:lnTo>
                  <a:lnTo>
                    <a:pt x="2427871" y="243357"/>
                  </a:lnTo>
                  <a:lnTo>
                    <a:pt x="2441994" y="245402"/>
                  </a:lnTo>
                  <a:lnTo>
                    <a:pt x="2450541" y="245402"/>
                  </a:lnTo>
                  <a:lnTo>
                    <a:pt x="2454325" y="243674"/>
                  </a:lnTo>
                  <a:close/>
                </a:path>
                <a:path extrusionOk="0" h="393065" w="8309609">
                  <a:moveTo>
                    <a:pt x="2512187" y="59232"/>
                  </a:moveTo>
                  <a:lnTo>
                    <a:pt x="2501265" y="55537"/>
                  </a:lnTo>
                  <a:lnTo>
                    <a:pt x="2504719" y="44589"/>
                  </a:lnTo>
                  <a:lnTo>
                    <a:pt x="2501125" y="40652"/>
                  </a:lnTo>
                  <a:lnTo>
                    <a:pt x="2495461" y="37769"/>
                  </a:lnTo>
                  <a:lnTo>
                    <a:pt x="2488361" y="36004"/>
                  </a:lnTo>
                  <a:lnTo>
                    <a:pt x="2480487" y="35394"/>
                  </a:lnTo>
                  <a:lnTo>
                    <a:pt x="2468638" y="36804"/>
                  </a:lnTo>
                  <a:lnTo>
                    <a:pt x="2458682" y="41122"/>
                  </a:lnTo>
                  <a:lnTo>
                    <a:pt x="2452814" y="48539"/>
                  </a:lnTo>
                  <a:lnTo>
                    <a:pt x="2453221" y="59232"/>
                  </a:lnTo>
                  <a:lnTo>
                    <a:pt x="2458643" y="62547"/>
                  </a:lnTo>
                  <a:lnTo>
                    <a:pt x="2467330" y="65405"/>
                  </a:lnTo>
                  <a:lnTo>
                    <a:pt x="2477947" y="67424"/>
                  </a:lnTo>
                  <a:lnTo>
                    <a:pt x="2489111" y="68186"/>
                  </a:lnTo>
                  <a:lnTo>
                    <a:pt x="2499893" y="68186"/>
                  </a:lnTo>
                  <a:lnTo>
                    <a:pt x="2509520" y="65786"/>
                  </a:lnTo>
                  <a:lnTo>
                    <a:pt x="2512187" y="59232"/>
                  </a:lnTo>
                  <a:close/>
                </a:path>
                <a:path extrusionOk="0" h="393065" w="8309609">
                  <a:moveTo>
                    <a:pt x="2569794" y="321602"/>
                  </a:moveTo>
                  <a:lnTo>
                    <a:pt x="2556522" y="296252"/>
                  </a:lnTo>
                  <a:lnTo>
                    <a:pt x="2548864" y="295300"/>
                  </a:lnTo>
                  <a:lnTo>
                    <a:pt x="2542692" y="294843"/>
                  </a:lnTo>
                  <a:lnTo>
                    <a:pt x="2537676" y="294843"/>
                  </a:lnTo>
                  <a:lnTo>
                    <a:pt x="2525026" y="296443"/>
                  </a:lnTo>
                  <a:lnTo>
                    <a:pt x="2518168" y="301053"/>
                  </a:lnTo>
                  <a:lnTo>
                    <a:pt x="2514689" y="308495"/>
                  </a:lnTo>
                  <a:lnTo>
                    <a:pt x="2512187" y="318503"/>
                  </a:lnTo>
                  <a:lnTo>
                    <a:pt x="2504389" y="316915"/>
                  </a:lnTo>
                  <a:lnTo>
                    <a:pt x="2499512" y="312724"/>
                  </a:lnTo>
                  <a:lnTo>
                    <a:pt x="2496362" y="306793"/>
                  </a:lnTo>
                  <a:lnTo>
                    <a:pt x="2491841" y="293204"/>
                  </a:lnTo>
                  <a:lnTo>
                    <a:pt x="2488730" y="287274"/>
                  </a:lnTo>
                  <a:lnTo>
                    <a:pt x="2483891" y="283083"/>
                  </a:lnTo>
                  <a:lnTo>
                    <a:pt x="2476474" y="281482"/>
                  </a:lnTo>
                  <a:lnTo>
                    <a:pt x="2475369" y="281508"/>
                  </a:lnTo>
                  <a:lnTo>
                    <a:pt x="2478862" y="294347"/>
                  </a:lnTo>
                  <a:lnTo>
                    <a:pt x="2478633" y="302056"/>
                  </a:lnTo>
                  <a:lnTo>
                    <a:pt x="2476766" y="310591"/>
                  </a:lnTo>
                  <a:lnTo>
                    <a:pt x="2475369" y="325869"/>
                  </a:lnTo>
                  <a:lnTo>
                    <a:pt x="2467889" y="325869"/>
                  </a:lnTo>
                  <a:lnTo>
                    <a:pt x="2471623" y="333248"/>
                  </a:lnTo>
                  <a:lnTo>
                    <a:pt x="2467889" y="340855"/>
                  </a:lnTo>
                  <a:lnTo>
                    <a:pt x="2483891" y="359206"/>
                  </a:lnTo>
                  <a:lnTo>
                    <a:pt x="2501176" y="368935"/>
                  </a:lnTo>
                  <a:lnTo>
                    <a:pt x="2520226" y="377558"/>
                  </a:lnTo>
                  <a:lnTo>
                    <a:pt x="2541549" y="392582"/>
                  </a:lnTo>
                  <a:lnTo>
                    <a:pt x="2555773" y="371589"/>
                  </a:lnTo>
                  <a:lnTo>
                    <a:pt x="2567368" y="347319"/>
                  </a:lnTo>
                  <a:lnTo>
                    <a:pt x="2569794" y="321602"/>
                  </a:lnTo>
                  <a:close/>
                </a:path>
                <a:path extrusionOk="0" h="393065" w="8309609">
                  <a:moveTo>
                    <a:pt x="2667025" y="111086"/>
                  </a:moveTo>
                  <a:lnTo>
                    <a:pt x="2663126" y="106972"/>
                  </a:lnTo>
                  <a:lnTo>
                    <a:pt x="2657868" y="105295"/>
                  </a:lnTo>
                  <a:lnTo>
                    <a:pt x="2652255" y="105295"/>
                  </a:lnTo>
                  <a:lnTo>
                    <a:pt x="2643949" y="106387"/>
                  </a:lnTo>
                  <a:lnTo>
                    <a:pt x="2635796" y="109308"/>
                  </a:lnTo>
                  <a:lnTo>
                    <a:pt x="2628493" y="113550"/>
                  </a:lnTo>
                  <a:lnTo>
                    <a:pt x="2622689" y="118579"/>
                  </a:lnTo>
                  <a:lnTo>
                    <a:pt x="2631719" y="121208"/>
                  </a:lnTo>
                  <a:lnTo>
                    <a:pt x="2639822" y="123761"/>
                  </a:lnTo>
                  <a:lnTo>
                    <a:pt x="2654871" y="123761"/>
                  </a:lnTo>
                  <a:lnTo>
                    <a:pt x="2661577" y="120650"/>
                  </a:lnTo>
                  <a:lnTo>
                    <a:pt x="2667025" y="111086"/>
                  </a:lnTo>
                  <a:close/>
                </a:path>
                <a:path extrusionOk="0" h="393065" w="8309609">
                  <a:moveTo>
                    <a:pt x="2696349" y="177685"/>
                  </a:moveTo>
                  <a:lnTo>
                    <a:pt x="2667025" y="177685"/>
                  </a:lnTo>
                  <a:lnTo>
                    <a:pt x="2667800" y="186067"/>
                  </a:lnTo>
                  <a:lnTo>
                    <a:pt x="2670772" y="192354"/>
                  </a:lnTo>
                  <a:lnTo>
                    <a:pt x="2675521" y="196875"/>
                  </a:lnTo>
                  <a:lnTo>
                    <a:pt x="2681655" y="199936"/>
                  </a:lnTo>
                  <a:lnTo>
                    <a:pt x="2682354" y="191376"/>
                  </a:lnTo>
                  <a:lnTo>
                    <a:pt x="2686443" y="186169"/>
                  </a:lnTo>
                  <a:lnTo>
                    <a:pt x="2691803" y="182283"/>
                  </a:lnTo>
                  <a:lnTo>
                    <a:pt x="2696349" y="177685"/>
                  </a:lnTo>
                  <a:close/>
                </a:path>
                <a:path extrusionOk="0" h="393065" w="8309609">
                  <a:moveTo>
                    <a:pt x="2808452" y="177584"/>
                  </a:moveTo>
                  <a:lnTo>
                    <a:pt x="2805125" y="172427"/>
                  </a:lnTo>
                  <a:lnTo>
                    <a:pt x="2798457" y="169506"/>
                  </a:lnTo>
                  <a:lnTo>
                    <a:pt x="2790050" y="168592"/>
                  </a:lnTo>
                  <a:lnTo>
                    <a:pt x="2779903" y="168592"/>
                  </a:lnTo>
                  <a:lnTo>
                    <a:pt x="2769451" y="172173"/>
                  </a:lnTo>
                  <a:lnTo>
                    <a:pt x="2769984" y="177698"/>
                  </a:lnTo>
                  <a:lnTo>
                    <a:pt x="2775394" y="181076"/>
                  </a:lnTo>
                  <a:lnTo>
                    <a:pt x="2781528" y="183667"/>
                  </a:lnTo>
                  <a:lnTo>
                    <a:pt x="2788577" y="185318"/>
                  </a:lnTo>
                  <a:lnTo>
                    <a:pt x="2796717" y="185902"/>
                  </a:lnTo>
                  <a:lnTo>
                    <a:pt x="2799842" y="185902"/>
                  </a:lnTo>
                  <a:lnTo>
                    <a:pt x="2803207" y="185674"/>
                  </a:lnTo>
                  <a:lnTo>
                    <a:pt x="2806852" y="185191"/>
                  </a:lnTo>
                  <a:lnTo>
                    <a:pt x="2808452" y="177584"/>
                  </a:lnTo>
                  <a:close/>
                </a:path>
                <a:path extrusionOk="0" h="393065" w="8309609">
                  <a:moveTo>
                    <a:pt x="2836176" y="192684"/>
                  </a:moveTo>
                  <a:lnTo>
                    <a:pt x="2831363" y="188277"/>
                  </a:lnTo>
                  <a:lnTo>
                    <a:pt x="2827578" y="186626"/>
                  </a:lnTo>
                  <a:lnTo>
                    <a:pt x="2824772" y="186626"/>
                  </a:lnTo>
                  <a:lnTo>
                    <a:pt x="2820619" y="186626"/>
                  </a:lnTo>
                  <a:lnTo>
                    <a:pt x="2818625" y="190246"/>
                  </a:lnTo>
                  <a:lnTo>
                    <a:pt x="2818561" y="197472"/>
                  </a:lnTo>
                  <a:lnTo>
                    <a:pt x="2820505" y="201091"/>
                  </a:lnTo>
                  <a:lnTo>
                    <a:pt x="2827147" y="201091"/>
                  </a:lnTo>
                  <a:lnTo>
                    <a:pt x="2831160" y="198869"/>
                  </a:lnTo>
                  <a:lnTo>
                    <a:pt x="2836176" y="192684"/>
                  </a:lnTo>
                  <a:close/>
                </a:path>
                <a:path extrusionOk="0" h="393065" w="8309609">
                  <a:moveTo>
                    <a:pt x="2859544" y="224548"/>
                  </a:moveTo>
                  <a:lnTo>
                    <a:pt x="2857766" y="221081"/>
                  </a:lnTo>
                  <a:lnTo>
                    <a:pt x="2853156" y="221081"/>
                  </a:lnTo>
                  <a:lnTo>
                    <a:pt x="2849422" y="221081"/>
                  </a:lnTo>
                  <a:lnTo>
                    <a:pt x="2843809" y="223367"/>
                  </a:lnTo>
                  <a:lnTo>
                    <a:pt x="2836176" y="229768"/>
                  </a:lnTo>
                  <a:lnTo>
                    <a:pt x="2841409" y="233540"/>
                  </a:lnTo>
                  <a:lnTo>
                    <a:pt x="2845816" y="234962"/>
                  </a:lnTo>
                  <a:lnTo>
                    <a:pt x="2854782" y="234962"/>
                  </a:lnTo>
                  <a:lnTo>
                    <a:pt x="2858046" y="231495"/>
                  </a:lnTo>
                  <a:lnTo>
                    <a:pt x="2859544" y="224548"/>
                  </a:lnTo>
                  <a:close/>
                </a:path>
                <a:path extrusionOk="0" h="393065" w="8309609">
                  <a:moveTo>
                    <a:pt x="2946692" y="74104"/>
                  </a:moveTo>
                  <a:lnTo>
                    <a:pt x="2917329" y="96342"/>
                  </a:lnTo>
                  <a:lnTo>
                    <a:pt x="2928188" y="94259"/>
                  </a:lnTo>
                  <a:lnTo>
                    <a:pt x="2938157" y="91363"/>
                  </a:lnTo>
                  <a:lnTo>
                    <a:pt x="2945053" y="85394"/>
                  </a:lnTo>
                  <a:lnTo>
                    <a:pt x="2946692" y="74104"/>
                  </a:lnTo>
                  <a:close/>
                </a:path>
                <a:path extrusionOk="0" h="393065" w="8309609">
                  <a:moveTo>
                    <a:pt x="3020364" y="251790"/>
                  </a:moveTo>
                  <a:lnTo>
                    <a:pt x="3018421" y="252437"/>
                  </a:lnTo>
                  <a:lnTo>
                    <a:pt x="3016046" y="252679"/>
                  </a:lnTo>
                  <a:lnTo>
                    <a:pt x="3009735" y="252679"/>
                  </a:lnTo>
                  <a:lnTo>
                    <a:pt x="2992894" y="250748"/>
                  </a:lnTo>
                  <a:lnTo>
                    <a:pt x="2989148" y="250748"/>
                  </a:lnTo>
                  <a:lnTo>
                    <a:pt x="2982049" y="250748"/>
                  </a:lnTo>
                  <a:lnTo>
                    <a:pt x="2976651" y="252488"/>
                  </a:lnTo>
                  <a:lnTo>
                    <a:pt x="2976295" y="259283"/>
                  </a:lnTo>
                  <a:lnTo>
                    <a:pt x="2979521" y="258457"/>
                  </a:lnTo>
                  <a:lnTo>
                    <a:pt x="2982518" y="258127"/>
                  </a:lnTo>
                  <a:lnTo>
                    <a:pt x="2991218" y="258127"/>
                  </a:lnTo>
                  <a:lnTo>
                    <a:pt x="2996222" y="259613"/>
                  </a:lnTo>
                  <a:lnTo>
                    <a:pt x="3004731" y="262572"/>
                  </a:lnTo>
                  <a:lnTo>
                    <a:pt x="3008236" y="264058"/>
                  </a:lnTo>
                  <a:lnTo>
                    <a:pt x="3015183" y="264058"/>
                  </a:lnTo>
                  <a:lnTo>
                    <a:pt x="3018104" y="261251"/>
                  </a:lnTo>
                  <a:lnTo>
                    <a:pt x="3020364" y="251790"/>
                  </a:lnTo>
                  <a:close/>
                </a:path>
                <a:path extrusionOk="0" h="393065" w="8309609">
                  <a:moveTo>
                    <a:pt x="3099612" y="124815"/>
                  </a:moveTo>
                  <a:lnTo>
                    <a:pt x="3098190" y="121285"/>
                  </a:lnTo>
                  <a:lnTo>
                    <a:pt x="3095218" y="120192"/>
                  </a:lnTo>
                  <a:lnTo>
                    <a:pt x="3090468" y="121932"/>
                  </a:lnTo>
                  <a:lnTo>
                    <a:pt x="3087078" y="126568"/>
                  </a:lnTo>
                  <a:lnTo>
                    <a:pt x="3087446" y="133134"/>
                  </a:lnTo>
                  <a:lnTo>
                    <a:pt x="3093999" y="140716"/>
                  </a:lnTo>
                  <a:lnTo>
                    <a:pt x="3098546" y="131178"/>
                  </a:lnTo>
                  <a:lnTo>
                    <a:pt x="3099612" y="124815"/>
                  </a:lnTo>
                  <a:close/>
                </a:path>
                <a:path extrusionOk="0" h="393065" w="8309609">
                  <a:moveTo>
                    <a:pt x="3211995" y="199936"/>
                  </a:moveTo>
                  <a:lnTo>
                    <a:pt x="3207194" y="195541"/>
                  </a:lnTo>
                  <a:lnTo>
                    <a:pt x="3203410" y="193903"/>
                  </a:lnTo>
                  <a:lnTo>
                    <a:pt x="3200590" y="193903"/>
                  </a:lnTo>
                  <a:lnTo>
                    <a:pt x="3196399" y="193903"/>
                  </a:lnTo>
                  <a:lnTo>
                    <a:pt x="3194354" y="197535"/>
                  </a:lnTo>
                  <a:lnTo>
                    <a:pt x="3194227" y="204812"/>
                  </a:lnTo>
                  <a:lnTo>
                    <a:pt x="3196145" y="208445"/>
                  </a:lnTo>
                  <a:lnTo>
                    <a:pt x="3202825" y="208445"/>
                  </a:lnTo>
                  <a:lnTo>
                    <a:pt x="3206889" y="206197"/>
                  </a:lnTo>
                  <a:lnTo>
                    <a:pt x="3211995" y="199936"/>
                  </a:lnTo>
                  <a:close/>
                </a:path>
                <a:path extrusionOk="0" h="393065" w="8309609">
                  <a:moveTo>
                    <a:pt x="3257664" y="28994"/>
                  </a:moveTo>
                  <a:lnTo>
                    <a:pt x="3257321" y="28994"/>
                  </a:lnTo>
                  <a:lnTo>
                    <a:pt x="3248812" y="29514"/>
                  </a:lnTo>
                  <a:lnTo>
                    <a:pt x="3228937" y="30899"/>
                  </a:lnTo>
                  <a:lnTo>
                    <a:pt x="3229406" y="30899"/>
                  </a:lnTo>
                  <a:lnTo>
                    <a:pt x="3257664" y="28994"/>
                  </a:lnTo>
                  <a:close/>
                </a:path>
                <a:path extrusionOk="0" h="393065" w="8309609">
                  <a:moveTo>
                    <a:pt x="3323704" y="131889"/>
                  </a:moveTo>
                  <a:lnTo>
                    <a:pt x="3322472" y="125831"/>
                  </a:lnTo>
                  <a:lnTo>
                    <a:pt x="3314255" y="125526"/>
                  </a:lnTo>
                  <a:lnTo>
                    <a:pt x="3312452" y="118237"/>
                  </a:lnTo>
                  <a:lnTo>
                    <a:pt x="3303778" y="118237"/>
                  </a:lnTo>
                  <a:lnTo>
                    <a:pt x="3302736" y="118237"/>
                  </a:lnTo>
                  <a:lnTo>
                    <a:pt x="3301593" y="118338"/>
                  </a:lnTo>
                  <a:lnTo>
                    <a:pt x="3300323" y="118579"/>
                  </a:lnTo>
                  <a:lnTo>
                    <a:pt x="3298177" y="125603"/>
                  </a:lnTo>
                  <a:lnTo>
                    <a:pt x="3300450" y="130670"/>
                  </a:lnTo>
                  <a:lnTo>
                    <a:pt x="3305530" y="133756"/>
                  </a:lnTo>
                  <a:lnTo>
                    <a:pt x="3311855" y="134797"/>
                  </a:lnTo>
                  <a:lnTo>
                    <a:pt x="3318027" y="134797"/>
                  </a:lnTo>
                  <a:lnTo>
                    <a:pt x="3323704" y="131889"/>
                  </a:lnTo>
                  <a:close/>
                </a:path>
                <a:path extrusionOk="0" h="393065" w="8309609">
                  <a:moveTo>
                    <a:pt x="3337141" y="229781"/>
                  </a:moveTo>
                  <a:lnTo>
                    <a:pt x="3332213" y="229781"/>
                  </a:lnTo>
                  <a:lnTo>
                    <a:pt x="3317456" y="230238"/>
                  </a:lnTo>
                  <a:lnTo>
                    <a:pt x="3304781" y="232829"/>
                  </a:lnTo>
                  <a:lnTo>
                    <a:pt x="3296056" y="239395"/>
                  </a:lnTo>
                  <a:lnTo>
                    <a:pt x="3293122" y="251790"/>
                  </a:lnTo>
                  <a:lnTo>
                    <a:pt x="3306483" y="248564"/>
                  </a:lnTo>
                  <a:lnTo>
                    <a:pt x="3318370" y="243852"/>
                  </a:lnTo>
                  <a:lnTo>
                    <a:pt x="3328644" y="237617"/>
                  </a:lnTo>
                  <a:lnTo>
                    <a:pt x="3337141" y="229781"/>
                  </a:lnTo>
                  <a:close/>
                </a:path>
                <a:path extrusionOk="0" h="393065" w="8309609">
                  <a:moveTo>
                    <a:pt x="3366820" y="111086"/>
                  </a:moveTo>
                  <a:lnTo>
                    <a:pt x="3365284" y="111861"/>
                  </a:lnTo>
                  <a:lnTo>
                    <a:pt x="3363785" y="112179"/>
                  </a:lnTo>
                  <a:lnTo>
                    <a:pt x="3358362" y="112179"/>
                  </a:lnTo>
                  <a:lnTo>
                    <a:pt x="3354692" y="109778"/>
                  </a:lnTo>
                  <a:lnTo>
                    <a:pt x="3348113" y="104978"/>
                  </a:lnTo>
                  <a:lnTo>
                    <a:pt x="3345205" y="102577"/>
                  </a:lnTo>
                  <a:lnTo>
                    <a:pt x="3342767" y="102577"/>
                  </a:lnTo>
                  <a:lnTo>
                    <a:pt x="3340455" y="102577"/>
                  </a:lnTo>
                  <a:lnTo>
                    <a:pt x="3338563" y="104736"/>
                  </a:lnTo>
                  <a:lnTo>
                    <a:pt x="3337153" y="111086"/>
                  </a:lnTo>
                  <a:lnTo>
                    <a:pt x="3342906" y="112814"/>
                  </a:lnTo>
                  <a:lnTo>
                    <a:pt x="3345764" y="117195"/>
                  </a:lnTo>
                  <a:lnTo>
                    <a:pt x="3344634" y="125844"/>
                  </a:lnTo>
                  <a:lnTo>
                    <a:pt x="3359327" y="125844"/>
                  </a:lnTo>
                  <a:lnTo>
                    <a:pt x="3359327" y="118579"/>
                  </a:lnTo>
                  <a:lnTo>
                    <a:pt x="3365347" y="117195"/>
                  </a:lnTo>
                  <a:lnTo>
                    <a:pt x="3366820" y="111086"/>
                  </a:lnTo>
                  <a:close/>
                </a:path>
                <a:path extrusionOk="0" h="393065" w="8309609">
                  <a:moveTo>
                    <a:pt x="3441014" y="200520"/>
                  </a:moveTo>
                  <a:lnTo>
                    <a:pt x="3440430" y="185178"/>
                  </a:lnTo>
                  <a:lnTo>
                    <a:pt x="3431768" y="186321"/>
                  </a:lnTo>
                  <a:lnTo>
                    <a:pt x="3419411" y="184023"/>
                  </a:lnTo>
                  <a:lnTo>
                    <a:pt x="3418255" y="192671"/>
                  </a:lnTo>
                  <a:lnTo>
                    <a:pt x="3426561" y="198970"/>
                  </a:lnTo>
                  <a:lnTo>
                    <a:pt x="3422739" y="206463"/>
                  </a:lnTo>
                  <a:lnTo>
                    <a:pt x="3414814" y="214452"/>
                  </a:lnTo>
                  <a:lnTo>
                    <a:pt x="3410801" y="222173"/>
                  </a:lnTo>
                  <a:lnTo>
                    <a:pt x="3414204" y="222834"/>
                  </a:lnTo>
                  <a:lnTo>
                    <a:pt x="3417252" y="223151"/>
                  </a:lnTo>
                  <a:lnTo>
                    <a:pt x="3419995" y="223151"/>
                  </a:lnTo>
                  <a:lnTo>
                    <a:pt x="3431679" y="220357"/>
                  </a:lnTo>
                  <a:lnTo>
                    <a:pt x="3438385" y="212534"/>
                  </a:lnTo>
                  <a:lnTo>
                    <a:pt x="3441014" y="200520"/>
                  </a:lnTo>
                  <a:close/>
                </a:path>
                <a:path extrusionOk="0" h="393065" w="8309609">
                  <a:moveTo>
                    <a:pt x="3602431" y="266763"/>
                  </a:moveTo>
                  <a:lnTo>
                    <a:pt x="3600513" y="267360"/>
                  </a:lnTo>
                  <a:lnTo>
                    <a:pt x="3598202" y="267589"/>
                  </a:lnTo>
                  <a:lnTo>
                    <a:pt x="3591890" y="267589"/>
                  </a:lnTo>
                  <a:lnTo>
                    <a:pt x="3574732" y="265607"/>
                  </a:lnTo>
                  <a:lnTo>
                    <a:pt x="3570935" y="265607"/>
                  </a:lnTo>
                  <a:lnTo>
                    <a:pt x="3563836" y="265607"/>
                  </a:lnTo>
                  <a:lnTo>
                    <a:pt x="3558476" y="267335"/>
                  </a:lnTo>
                  <a:lnTo>
                    <a:pt x="3558159" y="274015"/>
                  </a:lnTo>
                  <a:lnTo>
                    <a:pt x="3558895" y="274002"/>
                  </a:lnTo>
                  <a:lnTo>
                    <a:pt x="3564229" y="275920"/>
                  </a:lnTo>
                  <a:lnTo>
                    <a:pt x="3566439" y="280962"/>
                  </a:lnTo>
                  <a:lnTo>
                    <a:pt x="3566541" y="288099"/>
                  </a:lnTo>
                  <a:lnTo>
                    <a:pt x="3564636" y="304444"/>
                  </a:lnTo>
                  <a:lnTo>
                    <a:pt x="3564686" y="311569"/>
                  </a:lnTo>
                  <a:lnTo>
                    <a:pt x="3566807" y="316611"/>
                  </a:lnTo>
                  <a:lnTo>
                    <a:pt x="3572040" y="318528"/>
                  </a:lnTo>
                  <a:lnTo>
                    <a:pt x="3572840" y="318503"/>
                  </a:lnTo>
                  <a:lnTo>
                    <a:pt x="3576485" y="305396"/>
                  </a:lnTo>
                  <a:lnTo>
                    <a:pt x="3589134" y="301472"/>
                  </a:lnTo>
                  <a:lnTo>
                    <a:pt x="3601034" y="296824"/>
                  </a:lnTo>
                  <a:lnTo>
                    <a:pt x="3602431" y="281508"/>
                  </a:lnTo>
                  <a:lnTo>
                    <a:pt x="3598710" y="274015"/>
                  </a:lnTo>
                  <a:lnTo>
                    <a:pt x="3602431" y="266763"/>
                  </a:lnTo>
                  <a:close/>
                </a:path>
                <a:path extrusionOk="0" h="393065" w="8309609">
                  <a:moveTo>
                    <a:pt x="3712908" y="177685"/>
                  </a:moveTo>
                  <a:lnTo>
                    <a:pt x="3703993" y="178142"/>
                  </a:lnTo>
                  <a:lnTo>
                    <a:pt x="3696131" y="179527"/>
                  </a:lnTo>
                  <a:lnTo>
                    <a:pt x="3691128" y="183743"/>
                  </a:lnTo>
                  <a:lnTo>
                    <a:pt x="3690810" y="192671"/>
                  </a:lnTo>
                  <a:lnTo>
                    <a:pt x="3691813" y="192684"/>
                  </a:lnTo>
                  <a:lnTo>
                    <a:pt x="3699713" y="191604"/>
                  </a:lnTo>
                  <a:lnTo>
                    <a:pt x="3705682" y="188544"/>
                  </a:lnTo>
                  <a:lnTo>
                    <a:pt x="3709987" y="183819"/>
                  </a:lnTo>
                  <a:lnTo>
                    <a:pt x="3712908" y="177685"/>
                  </a:lnTo>
                  <a:close/>
                </a:path>
                <a:path extrusionOk="0" h="393065" w="8309609">
                  <a:moveTo>
                    <a:pt x="3715905" y="61785"/>
                  </a:moveTo>
                  <a:lnTo>
                    <a:pt x="3713962" y="58178"/>
                  </a:lnTo>
                  <a:lnTo>
                    <a:pt x="3710241" y="58178"/>
                  </a:lnTo>
                  <a:lnTo>
                    <a:pt x="3707320" y="58178"/>
                  </a:lnTo>
                  <a:lnTo>
                    <a:pt x="3703294" y="60401"/>
                  </a:lnTo>
                  <a:lnTo>
                    <a:pt x="3698265" y="66598"/>
                  </a:lnTo>
                  <a:lnTo>
                    <a:pt x="3703078" y="70967"/>
                  </a:lnTo>
                  <a:lnTo>
                    <a:pt x="3706863" y="72605"/>
                  </a:lnTo>
                  <a:lnTo>
                    <a:pt x="3713835" y="72605"/>
                  </a:lnTo>
                  <a:lnTo>
                    <a:pt x="3715829" y="68999"/>
                  </a:lnTo>
                  <a:lnTo>
                    <a:pt x="3715905" y="61785"/>
                  </a:lnTo>
                  <a:close/>
                </a:path>
                <a:path extrusionOk="0" h="393065" w="8309609">
                  <a:moveTo>
                    <a:pt x="3720071" y="88849"/>
                  </a:moveTo>
                  <a:lnTo>
                    <a:pt x="3716147" y="84683"/>
                  </a:lnTo>
                  <a:lnTo>
                    <a:pt x="3710927" y="82981"/>
                  </a:lnTo>
                  <a:lnTo>
                    <a:pt x="3705339" y="82981"/>
                  </a:lnTo>
                  <a:lnTo>
                    <a:pt x="3697135" y="84074"/>
                  </a:lnTo>
                  <a:lnTo>
                    <a:pt x="3689096" y="87020"/>
                  </a:lnTo>
                  <a:lnTo>
                    <a:pt x="3681844" y="91274"/>
                  </a:lnTo>
                  <a:lnTo>
                    <a:pt x="3676053" y="96342"/>
                  </a:lnTo>
                  <a:lnTo>
                    <a:pt x="3681501" y="99847"/>
                  </a:lnTo>
                  <a:lnTo>
                    <a:pt x="3682136" y="105981"/>
                  </a:lnTo>
                  <a:lnTo>
                    <a:pt x="3679736" y="112864"/>
                  </a:lnTo>
                  <a:lnTo>
                    <a:pt x="3676053" y="118579"/>
                  </a:lnTo>
                  <a:lnTo>
                    <a:pt x="3690353" y="114452"/>
                  </a:lnTo>
                  <a:lnTo>
                    <a:pt x="3700792" y="106387"/>
                  </a:lnTo>
                  <a:lnTo>
                    <a:pt x="3709860" y="96989"/>
                  </a:lnTo>
                  <a:lnTo>
                    <a:pt x="3720071" y="88849"/>
                  </a:lnTo>
                  <a:close/>
                </a:path>
                <a:path extrusionOk="0" h="393065" w="8309609">
                  <a:moveTo>
                    <a:pt x="3779101" y="44602"/>
                  </a:moveTo>
                  <a:lnTo>
                    <a:pt x="3775684" y="44437"/>
                  </a:lnTo>
                  <a:lnTo>
                    <a:pt x="3774046" y="44437"/>
                  </a:lnTo>
                  <a:lnTo>
                    <a:pt x="3763391" y="45351"/>
                  </a:lnTo>
                  <a:lnTo>
                    <a:pt x="3754539" y="48120"/>
                  </a:lnTo>
                  <a:lnTo>
                    <a:pt x="3747490" y="52755"/>
                  </a:lnTo>
                  <a:lnTo>
                    <a:pt x="3742283" y="59245"/>
                  </a:lnTo>
                  <a:lnTo>
                    <a:pt x="3749357" y="62026"/>
                  </a:lnTo>
                  <a:lnTo>
                    <a:pt x="3754729" y="63461"/>
                  </a:lnTo>
                  <a:lnTo>
                    <a:pt x="3759085" y="63461"/>
                  </a:lnTo>
                  <a:lnTo>
                    <a:pt x="3765092" y="62318"/>
                  </a:lnTo>
                  <a:lnTo>
                    <a:pt x="3770058" y="58826"/>
                  </a:lnTo>
                  <a:lnTo>
                    <a:pt x="3774541" y="52946"/>
                  </a:lnTo>
                  <a:lnTo>
                    <a:pt x="3779101" y="44602"/>
                  </a:lnTo>
                  <a:close/>
                </a:path>
                <a:path extrusionOk="0" h="393065" w="8309609">
                  <a:moveTo>
                    <a:pt x="3824325" y="309499"/>
                  </a:moveTo>
                  <a:lnTo>
                    <a:pt x="3822992" y="303923"/>
                  </a:lnTo>
                  <a:lnTo>
                    <a:pt x="3815969" y="296265"/>
                  </a:lnTo>
                  <a:lnTo>
                    <a:pt x="3810774" y="304165"/>
                  </a:lnTo>
                  <a:lnTo>
                    <a:pt x="3810368" y="309714"/>
                  </a:lnTo>
                  <a:lnTo>
                    <a:pt x="3813111" y="312991"/>
                  </a:lnTo>
                  <a:lnTo>
                    <a:pt x="3817416" y="314071"/>
                  </a:lnTo>
                  <a:lnTo>
                    <a:pt x="3821849" y="312915"/>
                  </a:lnTo>
                  <a:lnTo>
                    <a:pt x="3824325" y="309499"/>
                  </a:lnTo>
                  <a:close/>
                </a:path>
                <a:path extrusionOk="0" h="393065" w="8309609">
                  <a:moveTo>
                    <a:pt x="3864406" y="272186"/>
                  </a:moveTo>
                  <a:lnTo>
                    <a:pt x="3860241" y="259270"/>
                  </a:lnTo>
                  <a:lnTo>
                    <a:pt x="3857447" y="258940"/>
                  </a:lnTo>
                  <a:lnTo>
                    <a:pt x="3854818" y="258775"/>
                  </a:lnTo>
                  <a:lnTo>
                    <a:pt x="3852367" y="258775"/>
                  </a:lnTo>
                  <a:lnTo>
                    <a:pt x="3843909" y="259638"/>
                  </a:lnTo>
                  <a:lnTo>
                    <a:pt x="3837355" y="262318"/>
                  </a:lnTo>
                  <a:lnTo>
                    <a:pt x="3832847" y="267055"/>
                  </a:lnTo>
                  <a:lnTo>
                    <a:pt x="3830574" y="274015"/>
                  </a:lnTo>
                  <a:lnTo>
                    <a:pt x="3831856" y="273850"/>
                  </a:lnTo>
                  <a:lnTo>
                    <a:pt x="3837076" y="273786"/>
                  </a:lnTo>
                  <a:lnTo>
                    <a:pt x="3847287" y="274497"/>
                  </a:lnTo>
                  <a:lnTo>
                    <a:pt x="3858196" y="274497"/>
                  </a:lnTo>
                  <a:lnTo>
                    <a:pt x="3864406" y="272186"/>
                  </a:lnTo>
                  <a:close/>
                </a:path>
                <a:path extrusionOk="0" h="393065" w="8309609">
                  <a:moveTo>
                    <a:pt x="3882402" y="96342"/>
                  </a:moveTo>
                  <a:lnTo>
                    <a:pt x="3880751" y="96304"/>
                  </a:lnTo>
                  <a:lnTo>
                    <a:pt x="3869194" y="96304"/>
                  </a:lnTo>
                  <a:lnTo>
                    <a:pt x="3863251" y="102171"/>
                  </a:lnTo>
                  <a:lnTo>
                    <a:pt x="3860254" y="111086"/>
                  </a:lnTo>
                  <a:lnTo>
                    <a:pt x="3861257" y="111099"/>
                  </a:lnTo>
                  <a:lnTo>
                    <a:pt x="3869144" y="110020"/>
                  </a:lnTo>
                  <a:lnTo>
                    <a:pt x="3875062" y="106997"/>
                  </a:lnTo>
                  <a:lnTo>
                    <a:pt x="3879367" y="102336"/>
                  </a:lnTo>
                  <a:lnTo>
                    <a:pt x="3882402" y="96342"/>
                  </a:lnTo>
                  <a:close/>
                </a:path>
                <a:path extrusionOk="0" h="393065" w="8309609">
                  <a:moveTo>
                    <a:pt x="3889603" y="140716"/>
                  </a:moveTo>
                  <a:lnTo>
                    <a:pt x="3883710" y="139661"/>
                  </a:lnTo>
                  <a:lnTo>
                    <a:pt x="3879050" y="139230"/>
                  </a:lnTo>
                  <a:lnTo>
                    <a:pt x="3875417" y="139230"/>
                  </a:lnTo>
                  <a:lnTo>
                    <a:pt x="3866731" y="139230"/>
                  </a:lnTo>
                  <a:lnTo>
                    <a:pt x="3863987" y="141719"/>
                  </a:lnTo>
                  <a:lnTo>
                    <a:pt x="3865397" y="146697"/>
                  </a:lnTo>
                  <a:lnTo>
                    <a:pt x="3869563" y="149174"/>
                  </a:lnTo>
                  <a:lnTo>
                    <a:pt x="3879494" y="149174"/>
                  </a:lnTo>
                  <a:lnTo>
                    <a:pt x="3885120" y="147027"/>
                  </a:lnTo>
                  <a:lnTo>
                    <a:pt x="3889603" y="140716"/>
                  </a:lnTo>
                  <a:close/>
                </a:path>
                <a:path extrusionOk="0" h="393065" w="8309609">
                  <a:moveTo>
                    <a:pt x="3898227" y="226669"/>
                  </a:moveTo>
                  <a:lnTo>
                    <a:pt x="3889603" y="214668"/>
                  </a:lnTo>
                  <a:lnTo>
                    <a:pt x="3889451" y="231533"/>
                  </a:lnTo>
                  <a:lnTo>
                    <a:pt x="3881463" y="245300"/>
                  </a:lnTo>
                  <a:lnTo>
                    <a:pt x="3875748" y="256781"/>
                  </a:lnTo>
                  <a:lnTo>
                    <a:pt x="3882402" y="266763"/>
                  </a:lnTo>
                  <a:lnTo>
                    <a:pt x="3889806" y="257111"/>
                  </a:lnTo>
                  <a:lnTo>
                    <a:pt x="3896690" y="242277"/>
                  </a:lnTo>
                  <a:lnTo>
                    <a:pt x="3898227" y="226669"/>
                  </a:lnTo>
                  <a:close/>
                </a:path>
                <a:path extrusionOk="0" h="393065" w="8309609">
                  <a:moveTo>
                    <a:pt x="3963733" y="207708"/>
                  </a:moveTo>
                  <a:lnTo>
                    <a:pt x="3963289" y="199936"/>
                  </a:lnTo>
                  <a:lnTo>
                    <a:pt x="3956405" y="202311"/>
                  </a:lnTo>
                  <a:lnTo>
                    <a:pt x="3950932" y="202984"/>
                  </a:lnTo>
                  <a:lnTo>
                    <a:pt x="3943286" y="202984"/>
                  </a:lnTo>
                  <a:lnTo>
                    <a:pt x="3933596" y="201752"/>
                  </a:lnTo>
                  <a:lnTo>
                    <a:pt x="3927462" y="201752"/>
                  </a:lnTo>
                  <a:lnTo>
                    <a:pt x="3923766" y="202907"/>
                  </a:lnTo>
                  <a:lnTo>
                    <a:pt x="3919245" y="207416"/>
                  </a:lnTo>
                  <a:lnTo>
                    <a:pt x="3923385" y="210172"/>
                  </a:lnTo>
                  <a:lnTo>
                    <a:pt x="3930612" y="213042"/>
                  </a:lnTo>
                  <a:lnTo>
                    <a:pt x="3939527" y="215315"/>
                  </a:lnTo>
                  <a:lnTo>
                    <a:pt x="3948722" y="216230"/>
                  </a:lnTo>
                  <a:lnTo>
                    <a:pt x="3955618" y="215430"/>
                  </a:lnTo>
                  <a:lnTo>
                    <a:pt x="3960888" y="212725"/>
                  </a:lnTo>
                  <a:lnTo>
                    <a:pt x="3963733" y="207708"/>
                  </a:lnTo>
                  <a:close/>
                </a:path>
                <a:path extrusionOk="0" h="393065" w="8309609">
                  <a:moveTo>
                    <a:pt x="3985387" y="0"/>
                  </a:moveTo>
                  <a:lnTo>
                    <a:pt x="3971086" y="4165"/>
                  </a:lnTo>
                  <a:lnTo>
                    <a:pt x="3957116" y="8623"/>
                  </a:lnTo>
                  <a:lnTo>
                    <a:pt x="3946220" y="16154"/>
                  </a:lnTo>
                  <a:lnTo>
                    <a:pt x="3941102" y="29502"/>
                  </a:lnTo>
                  <a:lnTo>
                    <a:pt x="3944696" y="29921"/>
                  </a:lnTo>
                  <a:lnTo>
                    <a:pt x="3948087" y="30137"/>
                  </a:lnTo>
                  <a:lnTo>
                    <a:pt x="3951262" y="30137"/>
                  </a:lnTo>
                  <a:lnTo>
                    <a:pt x="3965410" y="28333"/>
                  </a:lnTo>
                  <a:lnTo>
                    <a:pt x="3975912" y="22809"/>
                  </a:lnTo>
                  <a:lnTo>
                    <a:pt x="3982618" y="13423"/>
                  </a:lnTo>
                  <a:lnTo>
                    <a:pt x="3985387" y="0"/>
                  </a:lnTo>
                  <a:close/>
                </a:path>
                <a:path extrusionOk="0" h="393065" w="8309609">
                  <a:moveTo>
                    <a:pt x="4478909" y="237032"/>
                  </a:moveTo>
                  <a:lnTo>
                    <a:pt x="4477829" y="237172"/>
                  </a:lnTo>
                  <a:lnTo>
                    <a:pt x="4476813" y="237236"/>
                  </a:lnTo>
                  <a:lnTo>
                    <a:pt x="4470565" y="237236"/>
                  </a:lnTo>
                  <a:lnTo>
                    <a:pt x="4456798" y="229666"/>
                  </a:lnTo>
                  <a:lnTo>
                    <a:pt x="4451718" y="229666"/>
                  </a:lnTo>
                  <a:lnTo>
                    <a:pt x="4449546" y="229768"/>
                  </a:lnTo>
                  <a:lnTo>
                    <a:pt x="4449546" y="259270"/>
                  </a:lnTo>
                  <a:lnTo>
                    <a:pt x="4451883" y="259346"/>
                  </a:lnTo>
                  <a:lnTo>
                    <a:pt x="4462208" y="257340"/>
                  </a:lnTo>
                  <a:lnTo>
                    <a:pt x="4469308" y="252120"/>
                  </a:lnTo>
                  <a:lnTo>
                    <a:pt x="4474451" y="244944"/>
                  </a:lnTo>
                  <a:lnTo>
                    <a:pt x="4478909" y="237032"/>
                  </a:lnTo>
                  <a:close/>
                </a:path>
                <a:path extrusionOk="0" h="393065" w="8309609">
                  <a:moveTo>
                    <a:pt x="5189093" y="306311"/>
                  </a:moveTo>
                  <a:lnTo>
                    <a:pt x="5187150" y="302704"/>
                  </a:lnTo>
                  <a:lnTo>
                    <a:pt x="5183429" y="302704"/>
                  </a:lnTo>
                  <a:lnTo>
                    <a:pt x="5180508" y="302704"/>
                  </a:lnTo>
                  <a:lnTo>
                    <a:pt x="5176482" y="304927"/>
                  </a:lnTo>
                  <a:lnTo>
                    <a:pt x="5171440" y="311124"/>
                  </a:lnTo>
                  <a:lnTo>
                    <a:pt x="5176253" y="315506"/>
                  </a:lnTo>
                  <a:lnTo>
                    <a:pt x="5180038" y="317131"/>
                  </a:lnTo>
                  <a:lnTo>
                    <a:pt x="5187010" y="317131"/>
                  </a:lnTo>
                  <a:lnTo>
                    <a:pt x="5189017" y="313524"/>
                  </a:lnTo>
                  <a:lnTo>
                    <a:pt x="5189093" y="306311"/>
                  </a:lnTo>
                  <a:close/>
                </a:path>
                <a:path extrusionOk="0" h="393065" w="8309609">
                  <a:moveTo>
                    <a:pt x="5592546" y="236512"/>
                  </a:moveTo>
                  <a:lnTo>
                    <a:pt x="5592216" y="236512"/>
                  </a:lnTo>
                  <a:lnTo>
                    <a:pt x="5583783" y="237032"/>
                  </a:lnTo>
                  <a:lnTo>
                    <a:pt x="5563997" y="238417"/>
                  </a:lnTo>
                  <a:lnTo>
                    <a:pt x="5592546" y="236512"/>
                  </a:lnTo>
                  <a:close/>
                </a:path>
                <a:path extrusionOk="0" h="393065" w="8309609">
                  <a:moveTo>
                    <a:pt x="5628068" y="259283"/>
                  </a:moveTo>
                  <a:lnTo>
                    <a:pt x="5620575" y="259283"/>
                  </a:lnTo>
                  <a:lnTo>
                    <a:pt x="5619216" y="253174"/>
                  </a:lnTo>
                  <a:lnTo>
                    <a:pt x="5613463" y="251790"/>
                  </a:lnTo>
                  <a:lnTo>
                    <a:pt x="5613463" y="259283"/>
                  </a:lnTo>
                  <a:lnTo>
                    <a:pt x="5607355" y="260654"/>
                  </a:lnTo>
                  <a:lnTo>
                    <a:pt x="5605945" y="266776"/>
                  </a:lnTo>
                  <a:lnTo>
                    <a:pt x="5613463" y="266776"/>
                  </a:lnTo>
                  <a:lnTo>
                    <a:pt x="5614581" y="272542"/>
                  </a:lnTo>
                  <a:lnTo>
                    <a:pt x="5620575" y="274027"/>
                  </a:lnTo>
                  <a:lnTo>
                    <a:pt x="5620575" y="266776"/>
                  </a:lnTo>
                  <a:lnTo>
                    <a:pt x="5626684" y="265264"/>
                  </a:lnTo>
                  <a:lnTo>
                    <a:pt x="5628068" y="259283"/>
                  </a:lnTo>
                  <a:close/>
                </a:path>
                <a:path extrusionOk="0" h="393065" w="8309609">
                  <a:moveTo>
                    <a:pt x="5664936" y="162941"/>
                  </a:moveTo>
                  <a:lnTo>
                    <a:pt x="5661190" y="162636"/>
                  </a:lnTo>
                  <a:lnTo>
                    <a:pt x="5657596" y="162471"/>
                  </a:lnTo>
                  <a:lnTo>
                    <a:pt x="5654154" y="162471"/>
                  </a:lnTo>
                  <a:lnTo>
                    <a:pt x="5636399" y="164211"/>
                  </a:lnTo>
                  <a:lnTo>
                    <a:pt x="5622239" y="169633"/>
                  </a:lnTo>
                  <a:lnTo>
                    <a:pt x="5611977" y="179019"/>
                  </a:lnTo>
                  <a:lnTo>
                    <a:pt x="5605945" y="192671"/>
                  </a:lnTo>
                  <a:lnTo>
                    <a:pt x="5626214" y="190741"/>
                  </a:lnTo>
                  <a:lnTo>
                    <a:pt x="5643092" y="185496"/>
                  </a:lnTo>
                  <a:lnTo>
                    <a:pt x="5656148" y="176403"/>
                  </a:lnTo>
                  <a:lnTo>
                    <a:pt x="5664936" y="162941"/>
                  </a:lnTo>
                  <a:close/>
                </a:path>
                <a:path extrusionOk="0" h="393065" w="8309609">
                  <a:moveTo>
                    <a:pt x="5694299" y="311124"/>
                  </a:moveTo>
                  <a:lnTo>
                    <a:pt x="5690070" y="306565"/>
                  </a:lnTo>
                  <a:lnTo>
                    <a:pt x="5682500" y="303834"/>
                  </a:lnTo>
                  <a:lnTo>
                    <a:pt x="5675325" y="303834"/>
                  </a:lnTo>
                  <a:lnTo>
                    <a:pt x="5666333" y="303834"/>
                  </a:lnTo>
                  <a:lnTo>
                    <a:pt x="5657939" y="308127"/>
                  </a:lnTo>
                  <a:lnTo>
                    <a:pt x="5657481" y="318503"/>
                  </a:lnTo>
                  <a:lnTo>
                    <a:pt x="5661685" y="323024"/>
                  </a:lnTo>
                  <a:lnTo>
                    <a:pt x="5669280" y="325780"/>
                  </a:lnTo>
                  <a:lnTo>
                    <a:pt x="5685447" y="325780"/>
                  </a:lnTo>
                  <a:lnTo>
                    <a:pt x="5693791" y="321525"/>
                  </a:lnTo>
                  <a:lnTo>
                    <a:pt x="5694299" y="311124"/>
                  </a:lnTo>
                  <a:close/>
                </a:path>
                <a:path extrusionOk="0" h="393065" w="8309609">
                  <a:moveTo>
                    <a:pt x="5695302" y="204724"/>
                  </a:moveTo>
                  <a:lnTo>
                    <a:pt x="5687085" y="199936"/>
                  </a:lnTo>
                  <a:lnTo>
                    <a:pt x="5683529" y="206362"/>
                  </a:lnTo>
                  <a:lnTo>
                    <a:pt x="5679325" y="216103"/>
                  </a:lnTo>
                  <a:lnTo>
                    <a:pt x="5678995" y="225221"/>
                  </a:lnTo>
                  <a:lnTo>
                    <a:pt x="5687085" y="229781"/>
                  </a:lnTo>
                  <a:lnTo>
                    <a:pt x="5687123" y="219925"/>
                  </a:lnTo>
                  <a:lnTo>
                    <a:pt x="5692584" y="211480"/>
                  </a:lnTo>
                  <a:lnTo>
                    <a:pt x="5695302" y="204724"/>
                  </a:lnTo>
                  <a:close/>
                </a:path>
                <a:path extrusionOk="0" h="393065" w="8309609">
                  <a:moveTo>
                    <a:pt x="5863793" y="303860"/>
                  </a:moveTo>
                  <a:lnTo>
                    <a:pt x="5860859" y="303453"/>
                  </a:lnTo>
                  <a:lnTo>
                    <a:pt x="5858103" y="303250"/>
                  </a:lnTo>
                  <a:lnTo>
                    <a:pt x="5855551" y="303250"/>
                  </a:lnTo>
                  <a:lnTo>
                    <a:pt x="5847359" y="304139"/>
                  </a:lnTo>
                  <a:lnTo>
                    <a:pt x="5840984" y="306882"/>
                  </a:lnTo>
                  <a:lnTo>
                    <a:pt x="5836615" y="311632"/>
                  </a:lnTo>
                  <a:lnTo>
                    <a:pt x="5834418" y="318503"/>
                  </a:lnTo>
                  <a:lnTo>
                    <a:pt x="5837225" y="318858"/>
                  </a:lnTo>
                  <a:lnTo>
                    <a:pt x="5839879" y="319036"/>
                  </a:lnTo>
                  <a:lnTo>
                    <a:pt x="5842343" y="319036"/>
                  </a:lnTo>
                  <a:lnTo>
                    <a:pt x="5850623" y="318173"/>
                  </a:lnTo>
                  <a:lnTo>
                    <a:pt x="5857075" y="315468"/>
                  </a:lnTo>
                  <a:lnTo>
                    <a:pt x="5861532" y="310756"/>
                  </a:lnTo>
                  <a:lnTo>
                    <a:pt x="5863793" y="303860"/>
                  </a:lnTo>
                  <a:close/>
                </a:path>
                <a:path extrusionOk="0" h="393065" w="8309609">
                  <a:moveTo>
                    <a:pt x="5863793" y="192671"/>
                  </a:moveTo>
                  <a:lnTo>
                    <a:pt x="5851449" y="189903"/>
                  </a:lnTo>
                  <a:lnTo>
                    <a:pt x="5842533" y="185877"/>
                  </a:lnTo>
                  <a:lnTo>
                    <a:pt x="5835154" y="182270"/>
                  </a:lnTo>
                  <a:lnTo>
                    <a:pt x="5827458" y="180695"/>
                  </a:lnTo>
                  <a:lnTo>
                    <a:pt x="5823445" y="180695"/>
                  </a:lnTo>
                  <a:lnTo>
                    <a:pt x="5818670" y="181927"/>
                  </a:lnTo>
                  <a:lnTo>
                    <a:pt x="5812269" y="185191"/>
                  </a:lnTo>
                  <a:lnTo>
                    <a:pt x="5811863" y="193128"/>
                  </a:lnTo>
                  <a:lnTo>
                    <a:pt x="5816473" y="198386"/>
                  </a:lnTo>
                  <a:lnTo>
                    <a:pt x="5824563" y="201295"/>
                  </a:lnTo>
                  <a:lnTo>
                    <a:pt x="5834621" y="202196"/>
                  </a:lnTo>
                  <a:lnTo>
                    <a:pt x="5844794" y="201447"/>
                  </a:lnTo>
                  <a:lnTo>
                    <a:pt x="5853976" y="199415"/>
                  </a:lnTo>
                  <a:lnTo>
                    <a:pt x="5860770" y="196380"/>
                  </a:lnTo>
                  <a:lnTo>
                    <a:pt x="5863793" y="192671"/>
                  </a:lnTo>
                  <a:close/>
                </a:path>
                <a:path extrusionOk="0" h="393065" w="8309609">
                  <a:moveTo>
                    <a:pt x="5931649" y="206946"/>
                  </a:moveTo>
                  <a:lnTo>
                    <a:pt x="5922772" y="199936"/>
                  </a:lnTo>
                  <a:lnTo>
                    <a:pt x="5918733" y="207708"/>
                  </a:lnTo>
                  <a:lnTo>
                    <a:pt x="5910796" y="215722"/>
                  </a:lnTo>
                  <a:lnTo>
                    <a:pt x="5906960" y="223304"/>
                  </a:lnTo>
                  <a:lnTo>
                    <a:pt x="5915279" y="229781"/>
                  </a:lnTo>
                  <a:lnTo>
                    <a:pt x="5921413" y="224129"/>
                  </a:lnTo>
                  <a:lnTo>
                    <a:pt x="5929046" y="215760"/>
                  </a:lnTo>
                  <a:lnTo>
                    <a:pt x="5931649" y="206946"/>
                  </a:lnTo>
                  <a:close/>
                </a:path>
                <a:path extrusionOk="0" h="393065" w="8309609">
                  <a:moveTo>
                    <a:pt x="6364719" y="222173"/>
                  </a:moveTo>
                  <a:lnTo>
                    <a:pt x="6363602" y="222034"/>
                  </a:lnTo>
                  <a:lnTo>
                    <a:pt x="6361582" y="221970"/>
                  </a:lnTo>
                  <a:lnTo>
                    <a:pt x="6356096" y="221970"/>
                  </a:lnTo>
                  <a:lnTo>
                    <a:pt x="6342012" y="229819"/>
                  </a:lnTo>
                  <a:lnTo>
                    <a:pt x="6335585" y="229806"/>
                  </a:lnTo>
                  <a:lnTo>
                    <a:pt x="6335077" y="229768"/>
                  </a:lnTo>
                  <a:lnTo>
                    <a:pt x="6330734" y="242620"/>
                  </a:lnTo>
                  <a:lnTo>
                    <a:pt x="6336970" y="244970"/>
                  </a:lnTo>
                  <a:lnTo>
                    <a:pt x="6347981" y="244970"/>
                  </a:lnTo>
                  <a:lnTo>
                    <a:pt x="6358572" y="244195"/>
                  </a:lnTo>
                  <a:lnTo>
                    <a:pt x="6362306" y="244195"/>
                  </a:lnTo>
                  <a:lnTo>
                    <a:pt x="6363563" y="244246"/>
                  </a:lnTo>
                  <a:lnTo>
                    <a:pt x="6364719" y="244398"/>
                  </a:lnTo>
                  <a:lnTo>
                    <a:pt x="6364719" y="222173"/>
                  </a:lnTo>
                  <a:close/>
                </a:path>
                <a:path extrusionOk="0" h="393065" w="8309609">
                  <a:moveTo>
                    <a:pt x="6725513" y="274015"/>
                  </a:moveTo>
                  <a:lnTo>
                    <a:pt x="6722897" y="273621"/>
                  </a:lnTo>
                  <a:lnTo>
                    <a:pt x="6720497" y="273443"/>
                  </a:lnTo>
                  <a:lnTo>
                    <a:pt x="6718274" y="273443"/>
                  </a:lnTo>
                  <a:lnTo>
                    <a:pt x="6707137" y="275386"/>
                  </a:lnTo>
                  <a:lnTo>
                    <a:pt x="6699174" y="280517"/>
                  </a:lnTo>
                  <a:lnTo>
                    <a:pt x="6693370" y="287832"/>
                  </a:lnTo>
                  <a:lnTo>
                    <a:pt x="6688734" y="296265"/>
                  </a:lnTo>
                  <a:lnTo>
                    <a:pt x="6702526" y="295389"/>
                  </a:lnTo>
                  <a:lnTo>
                    <a:pt x="6714579" y="292671"/>
                  </a:lnTo>
                  <a:lnTo>
                    <a:pt x="6722897" y="286181"/>
                  </a:lnTo>
                  <a:lnTo>
                    <a:pt x="6725513" y="274015"/>
                  </a:lnTo>
                  <a:close/>
                </a:path>
                <a:path extrusionOk="0" h="393065" w="8309609">
                  <a:moveTo>
                    <a:pt x="6752336" y="21717"/>
                  </a:moveTo>
                  <a:lnTo>
                    <a:pt x="6752145" y="13716"/>
                  </a:lnTo>
                  <a:lnTo>
                    <a:pt x="6747853" y="6235"/>
                  </a:lnTo>
                  <a:lnTo>
                    <a:pt x="6740195" y="0"/>
                  </a:lnTo>
                  <a:lnTo>
                    <a:pt x="6740588" y="8902"/>
                  </a:lnTo>
                  <a:lnTo>
                    <a:pt x="6740741" y="17995"/>
                  </a:lnTo>
                  <a:lnTo>
                    <a:pt x="6742481" y="25463"/>
                  </a:lnTo>
                  <a:lnTo>
                    <a:pt x="6747662" y="29502"/>
                  </a:lnTo>
                  <a:lnTo>
                    <a:pt x="6752336" y="21717"/>
                  </a:lnTo>
                  <a:close/>
                </a:path>
                <a:path extrusionOk="0" h="393065" w="8309609">
                  <a:moveTo>
                    <a:pt x="6931838" y="66598"/>
                  </a:moveTo>
                  <a:lnTo>
                    <a:pt x="6918198" y="67779"/>
                  </a:lnTo>
                  <a:lnTo>
                    <a:pt x="6906019" y="70383"/>
                  </a:lnTo>
                  <a:lnTo>
                    <a:pt x="6895668" y="74841"/>
                  </a:lnTo>
                  <a:lnTo>
                    <a:pt x="6887502" y="81597"/>
                  </a:lnTo>
                  <a:lnTo>
                    <a:pt x="6890664" y="84670"/>
                  </a:lnTo>
                  <a:lnTo>
                    <a:pt x="6894322" y="85940"/>
                  </a:lnTo>
                  <a:lnTo>
                    <a:pt x="6898221" y="85940"/>
                  </a:lnTo>
                  <a:lnTo>
                    <a:pt x="6907238" y="84035"/>
                  </a:lnTo>
                  <a:lnTo>
                    <a:pt x="6916318" y="79260"/>
                  </a:lnTo>
                  <a:lnTo>
                    <a:pt x="6924751" y="72974"/>
                  </a:lnTo>
                  <a:lnTo>
                    <a:pt x="6931838" y="66598"/>
                  </a:lnTo>
                  <a:close/>
                </a:path>
                <a:path extrusionOk="0" h="393065" w="8309609">
                  <a:moveTo>
                    <a:pt x="6983362" y="185178"/>
                  </a:moveTo>
                  <a:lnTo>
                    <a:pt x="6969836" y="186321"/>
                  </a:lnTo>
                  <a:lnTo>
                    <a:pt x="6957657" y="188836"/>
                  </a:lnTo>
                  <a:lnTo>
                    <a:pt x="6947319" y="193217"/>
                  </a:lnTo>
                  <a:lnTo>
                    <a:pt x="6939280" y="199923"/>
                  </a:lnTo>
                  <a:lnTo>
                    <a:pt x="6943699" y="204431"/>
                  </a:lnTo>
                  <a:lnTo>
                    <a:pt x="6948030" y="206209"/>
                  </a:lnTo>
                  <a:lnTo>
                    <a:pt x="6952234" y="206209"/>
                  </a:lnTo>
                  <a:lnTo>
                    <a:pt x="6960819" y="203936"/>
                  </a:lnTo>
                  <a:lnTo>
                    <a:pt x="6968934" y="198399"/>
                  </a:lnTo>
                  <a:lnTo>
                    <a:pt x="6983362" y="185178"/>
                  </a:lnTo>
                  <a:close/>
                </a:path>
                <a:path extrusionOk="0" h="393065" w="8309609">
                  <a:moveTo>
                    <a:pt x="7012953" y="237032"/>
                  </a:moveTo>
                  <a:lnTo>
                    <a:pt x="7012051" y="228650"/>
                  </a:lnTo>
                  <a:lnTo>
                    <a:pt x="7009066" y="222402"/>
                  </a:lnTo>
                  <a:lnTo>
                    <a:pt x="7004278" y="217881"/>
                  </a:lnTo>
                  <a:lnTo>
                    <a:pt x="6997992" y="214668"/>
                  </a:lnTo>
                  <a:lnTo>
                    <a:pt x="6997992" y="222173"/>
                  </a:lnTo>
                  <a:lnTo>
                    <a:pt x="6992213" y="223659"/>
                  </a:lnTo>
                  <a:lnTo>
                    <a:pt x="6990829" y="229768"/>
                  </a:lnTo>
                  <a:lnTo>
                    <a:pt x="6999402" y="229971"/>
                  </a:lnTo>
                  <a:lnTo>
                    <a:pt x="7000684" y="237312"/>
                  </a:lnTo>
                  <a:lnTo>
                    <a:pt x="7010692" y="237312"/>
                  </a:lnTo>
                  <a:lnTo>
                    <a:pt x="7011771" y="237223"/>
                  </a:lnTo>
                  <a:lnTo>
                    <a:pt x="7012953" y="237032"/>
                  </a:lnTo>
                  <a:close/>
                </a:path>
                <a:path extrusionOk="0" h="393065" w="8309609">
                  <a:moveTo>
                    <a:pt x="7034873" y="185178"/>
                  </a:moveTo>
                  <a:lnTo>
                    <a:pt x="7030631" y="182333"/>
                  </a:lnTo>
                  <a:lnTo>
                    <a:pt x="7023532" y="179489"/>
                  </a:lnTo>
                  <a:lnTo>
                    <a:pt x="7014858" y="177279"/>
                  </a:lnTo>
                  <a:lnTo>
                    <a:pt x="7005929" y="176403"/>
                  </a:lnTo>
                  <a:lnTo>
                    <a:pt x="6998411" y="176403"/>
                  </a:lnTo>
                  <a:lnTo>
                    <a:pt x="6992086" y="178663"/>
                  </a:lnTo>
                  <a:lnTo>
                    <a:pt x="6990829" y="185178"/>
                  </a:lnTo>
                  <a:lnTo>
                    <a:pt x="6998906" y="188290"/>
                  </a:lnTo>
                  <a:lnTo>
                    <a:pt x="7007555" y="192405"/>
                  </a:lnTo>
                  <a:lnTo>
                    <a:pt x="7016115" y="195999"/>
                  </a:lnTo>
                  <a:lnTo>
                    <a:pt x="7023875" y="197535"/>
                  </a:lnTo>
                  <a:lnTo>
                    <a:pt x="7029285" y="197535"/>
                  </a:lnTo>
                  <a:lnTo>
                    <a:pt x="7033412" y="194424"/>
                  </a:lnTo>
                  <a:lnTo>
                    <a:pt x="7034873" y="185178"/>
                  </a:lnTo>
                  <a:close/>
                </a:path>
                <a:path extrusionOk="0" h="393065" w="8309609">
                  <a:moveTo>
                    <a:pt x="7182155" y="274027"/>
                  </a:moveTo>
                  <a:lnTo>
                    <a:pt x="7176770" y="270268"/>
                  </a:lnTo>
                  <a:lnTo>
                    <a:pt x="7173277" y="264629"/>
                  </a:lnTo>
                  <a:lnTo>
                    <a:pt x="7169277" y="259499"/>
                  </a:lnTo>
                  <a:lnTo>
                    <a:pt x="7162368" y="257263"/>
                  </a:lnTo>
                  <a:lnTo>
                    <a:pt x="7159853" y="257263"/>
                  </a:lnTo>
                  <a:lnTo>
                    <a:pt x="7156742" y="257860"/>
                  </a:lnTo>
                  <a:lnTo>
                    <a:pt x="7152805" y="259283"/>
                  </a:lnTo>
                  <a:lnTo>
                    <a:pt x="7153034" y="267462"/>
                  </a:lnTo>
                  <a:lnTo>
                    <a:pt x="7157948" y="274345"/>
                  </a:lnTo>
                  <a:lnTo>
                    <a:pt x="7165467" y="279095"/>
                  </a:lnTo>
                  <a:lnTo>
                    <a:pt x="7173430" y="280873"/>
                  </a:lnTo>
                  <a:lnTo>
                    <a:pt x="7177887" y="280873"/>
                  </a:lnTo>
                  <a:lnTo>
                    <a:pt x="7181456" y="278853"/>
                  </a:lnTo>
                  <a:lnTo>
                    <a:pt x="7182155" y="274027"/>
                  </a:lnTo>
                  <a:close/>
                </a:path>
                <a:path extrusionOk="0" h="393065" w="8309609">
                  <a:moveTo>
                    <a:pt x="7211809" y="251777"/>
                  </a:moveTo>
                  <a:lnTo>
                    <a:pt x="7207618" y="247637"/>
                  </a:lnTo>
                  <a:lnTo>
                    <a:pt x="7201992" y="245262"/>
                  </a:lnTo>
                  <a:lnTo>
                    <a:pt x="7196760" y="245262"/>
                  </a:lnTo>
                  <a:lnTo>
                    <a:pt x="7189787" y="245262"/>
                  </a:lnTo>
                  <a:lnTo>
                    <a:pt x="7183488" y="249466"/>
                  </a:lnTo>
                  <a:lnTo>
                    <a:pt x="7182155" y="259270"/>
                  </a:lnTo>
                  <a:lnTo>
                    <a:pt x="7184161" y="259054"/>
                  </a:lnTo>
                  <a:lnTo>
                    <a:pt x="7202538" y="259041"/>
                  </a:lnTo>
                  <a:lnTo>
                    <a:pt x="7210311" y="258445"/>
                  </a:lnTo>
                  <a:lnTo>
                    <a:pt x="7211809" y="251777"/>
                  </a:lnTo>
                  <a:close/>
                </a:path>
                <a:path extrusionOk="0" h="393065" w="8309609">
                  <a:moveTo>
                    <a:pt x="7248919" y="13220"/>
                  </a:moveTo>
                  <a:lnTo>
                    <a:pt x="7241159" y="7493"/>
                  </a:lnTo>
                  <a:lnTo>
                    <a:pt x="7231951" y="14884"/>
                  </a:lnTo>
                  <a:lnTo>
                    <a:pt x="7216203" y="15646"/>
                  </a:lnTo>
                  <a:lnTo>
                    <a:pt x="7201929" y="17830"/>
                  </a:lnTo>
                  <a:lnTo>
                    <a:pt x="7197141" y="29502"/>
                  </a:lnTo>
                  <a:lnTo>
                    <a:pt x="7208355" y="32092"/>
                  </a:lnTo>
                  <a:lnTo>
                    <a:pt x="7211873" y="33401"/>
                  </a:lnTo>
                  <a:lnTo>
                    <a:pt x="7218985" y="33401"/>
                  </a:lnTo>
                  <a:lnTo>
                    <a:pt x="7222579" y="32092"/>
                  </a:lnTo>
                  <a:lnTo>
                    <a:pt x="7233933" y="29502"/>
                  </a:lnTo>
                  <a:lnTo>
                    <a:pt x="7235749" y="35255"/>
                  </a:lnTo>
                  <a:lnTo>
                    <a:pt x="7233933" y="44259"/>
                  </a:lnTo>
                  <a:lnTo>
                    <a:pt x="7241159" y="44602"/>
                  </a:lnTo>
                  <a:lnTo>
                    <a:pt x="7240168" y="31826"/>
                  </a:lnTo>
                  <a:lnTo>
                    <a:pt x="7245667" y="21336"/>
                  </a:lnTo>
                  <a:lnTo>
                    <a:pt x="7248919" y="13220"/>
                  </a:lnTo>
                  <a:close/>
                </a:path>
                <a:path extrusionOk="0" h="393065" w="8309609">
                  <a:moveTo>
                    <a:pt x="7469619" y="133324"/>
                  </a:moveTo>
                  <a:lnTo>
                    <a:pt x="7457592" y="126834"/>
                  </a:lnTo>
                  <a:lnTo>
                    <a:pt x="7450442" y="115519"/>
                  </a:lnTo>
                  <a:lnTo>
                    <a:pt x="7443686" y="103873"/>
                  </a:lnTo>
                  <a:lnTo>
                    <a:pt x="7432815" y="96342"/>
                  </a:lnTo>
                  <a:lnTo>
                    <a:pt x="7432522" y="111417"/>
                  </a:lnTo>
                  <a:lnTo>
                    <a:pt x="7432624" y="126072"/>
                  </a:lnTo>
                  <a:lnTo>
                    <a:pt x="7434618" y="138823"/>
                  </a:lnTo>
                  <a:lnTo>
                    <a:pt x="7439977" y="148196"/>
                  </a:lnTo>
                  <a:lnTo>
                    <a:pt x="7449769" y="146786"/>
                  </a:lnTo>
                  <a:lnTo>
                    <a:pt x="7458164" y="144043"/>
                  </a:lnTo>
                  <a:lnTo>
                    <a:pt x="7464869" y="139674"/>
                  </a:lnTo>
                  <a:lnTo>
                    <a:pt x="7469619" y="133324"/>
                  </a:lnTo>
                  <a:close/>
                </a:path>
                <a:path extrusionOk="0" h="393065" w="8309609">
                  <a:moveTo>
                    <a:pt x="7535812" y="29514"/>
                  </a:moveTo>
                  <a:lnTo>
                    <a:pt x="7531608" y="25412"/>
                  </a:lnTo>
                  <a:lnTo>
                    <a:pt x="7525994" y="23075"/>
                  </a:lnTo>
                  <a:lnTo>
                    <a:pt x="7520787" y="23075"/>
                  </a:lnTo>
                  <a:lnTo>
                    <a:pt x="7513828" y="23075"/>
                  </a:lnTo>
                  <a:lnTo>
                    <a:pt x="7507605" y="27254"/>
                  </a:lnTo>
                  <a:lnTo>
                    <a:pt x="7506462" y="36995"/>
                  </a:lnTo>
                  <a:lnTo>
                    <a:pt x="7508367" y="36804"/>
                  </a:lnTo>
                  <a:lnTo>
                    <a:pt x="7527125" y="36804"/>
                  </a:lnTo>
                  <a:lnTo>
                    <a:pt x="7534516" y="36093"/>
                  </a:lnTo>
                  <a:lnTo>
                    <a:pt x="7535812" y="29514"/>
                  </a:lnTo>
                  <a:close/>
                </a:path>
                <a:path extrusionOk="0" h="393065" w="8309609">
                  <a:moveTo>
                    <a:pt x="7615377" y="91643"/>
                  </a:moveTo>
                  <a:lnTo>
                    <a:pt x="7612380" y="76695"/>
                  </a:lnTo>
                  <a:lnTo>
                    <a:pt x="7602283" y="66598"/>
                  </a:lnTo>
                  <a:lnTo>
                    <a:pt x="7603287" y="80733"/>
                  </a:lnTo>
                  <a:lnTo>
                    <a:pt x="7600480" y="90881"/>
                  </a:lnTo>
                  <a:lnTo>
                    <a:pt x="7596695" y="100012"/>
                  </a:lnTo>
                  <a:lnTo>
                    <a:pt x="7594803" y="111086"/>
                  </a:lnTo>
                  <a:lnTo>
                    <a:pt x="7595540" y="111099"/>
                  </a:lnTo>
                  <a:lnTo>
                    <a:pt x="7610145" y="105194"/>
                  </a:lnTo>
                  <a:lnTo>
                    <a:pt x="7615377" y="91643"/>
                  </a:lnTo>
                  <a:close/>
                </a:path>
                <a:path extrusionOk="0" h="393065" w="8309609">
                  <a:moveTo>
                    <a:pt x="8309216" y="303860"/>
                  </a:moveTo>
                  <a:lnTo>
                    <a:pt x="8305305" y="297357"/>
                  </a:lnTo>
                  <a:lnTo>
                    <a:pt x="8299501" y="292823"/>
                  </a:lnTo>
                  <a:lnTo>
                    <a:pt x="8292351" y="290169"/>
                  </a:lnTo>
                  <a:lnTo>
                    <a:pt x="8284388" y="289306"/>
                  </a:lnTo>
                  <a:lnTo>
                    <a:pt x="8271726" y="291287"/>
                  </a:lnTo>
                  <a:lnTo>
                    <a:pt x="8260474" y="297053"/>
                  </a:lnTo>
                  <a:lnTo>
                    <a:pt x="8252663" y="306235"/>
                  </a:lnTo>
                  <a:lnTo>
                    <a:pt x="8250301" y="318516"/>
                  </a:lnTo>
                  <a:lnTo>
                    <a:pt x="8254403" y="322148"/>
                  </a:lnTo>
                  <a:lnTo>
                    <a:pt x="8258696" y="323596"/>
                  </a:lnTo>
                  <a:lnTo>
                    <a:pt x="8263102" y="323596"/>
                  </a:lnTo>
                  <a:lnTo>
                    <a:pt x="8274367" y="321030"/>
                  </a:lnTo>
                  <a:lnTo>
                    <a:pt x="8285937" y="315125"/>
                  </a:lnTo>
                  <a:lnTo>
                    <a:pt x="8297621" y="308508"/>
                  </a:lnTo>
                  <a:lnTo>
                    <a:pt x="8309216" y="3038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61" name="Google Shape;4761;gefe2f4b35a_0_17"/>
            <p:cNvSpPr/>
            <p:nvPr/>
          </p:nvSpPr>
          <p:spPr>
            <a:xfrm>
              <a:off x="0" y="8951442"/>
              <a:ext cx="7462520" cy="332104"/>
            </a:xfrm>
            <a:custGeom>
              <a:rect b="b" l="l" r="r" t="t"/>
              <a:pathLst>
                <a:path extrusionOk="0" h="332104" w="7462520">
                  <a:moveTo>
                    <a:pt x="29921" y="52362"/>
                  </a:moveTo>
                  <a:lnTo>
                    <a:pt x="27584" y="53022"/>
                  </a:lnTo>
                  <a:lnTo>
                    <a:pt x="24815" y="53276"/>
                  </a:lnTo>
                  <a:lnTo>
                    <a:pt x="17475" y="53276"/>
                  </a:lnTo>
                  <a:lnTo>
                    <a:pt x="0" y="51409"/>
                  </a:lnTo>
                  <a:lnTo>
                    <a:pt x="0" y="59690"/>
                  </a:lnTo>
                  <a:lnTo>
                    <a:pt x="10058" y="60769"/>
                  </a:lnTo>
                  <a:lnTo>
                    <a:pt x="22377" y="60769"/>
                  </a:lnTo>
                  <a:lnTo>
                    <a:pt x="28625" y="59029"/>
                  </a:lnTo>
                  <a:lnTo>
                    <a:pt x="29921" y="52362"/>
                  </a:lnTo>
                  <a:close/>
                </a:path>
                <a:path extrusionOk="0" h="332104" w="7462520">
                  <a:moveTo>
                    <a:pt x="273062" y="200533"/>
                  </a:moveTo>
                  <a:lnTo>
                    <a:pt x="271957" y="200393"/>
                  </a:lnTo>
                  <a:lnTo>
                    <a:pt x="270929" y="200329"/>
                  </a:lnTo>
                  <a:lnTo>
                    <a:pt x="269951" y="200329"/>
                  </a:lnTo>
                  <a:lnTo>
                    <a:pt x="264579" y="200329"/>
                  </a:lnTo>
                  <a:lnTo>
                    <a:pt x="250710" y="207873"/>
                  </a:lnTo>
                  <a:lnTo>
                    <a:pt x="244106" y="207848"/>
                  </a:lnTo>
                  <a:lnTo>
                    <a:pt x="243382" y="207784"/>
                  </a:lnTo>
                  <a:lnTo>
                    <a:pt x="244411" y="219710"/>
                  </a:lnTo>
                  <a:lnTo>
                    <a:pt x="253568" y="223443"/>
                  </a:lnTo>
                  <a:lnTo>
                    <a:pt x="265049" y="224929"/>
                  </a:lnTo>
                  <a:lnTo>
                    <a:pt x="273062" y="230035"/>
                  </a:lnTo>
                  <a:lnTo>
                    <a:pt x="273062" y="200533"/>
                  </a:lnTo>
                  <a:close/>
                </a:path>
                <a:path extrusionOk="0" h="332104" w="7462520">
                  <a:moveTo>
                    <a:pt x="368554" y="267144"/>
                  </a:moveTo>
                  <a:lnTo>
                    <a:pt x="364350" y="263017"/>
                  </a:lnTo>
                  <a:lnTo>
                    <a:pt x="358686" y="260604"/>
                  </a:lnTo>
                  <a:lnTo>
                    <a:pt x="353441" y="260604"/>
                  </a:lnTo>
                  <a:lnTo>
                    <a:pt x="346532" y="260604"/>
                  </a:lnTo>
                  <a:lnTo>
                    <a:pt x="340347" y="264795"/>
                  </a:lnTo>
                  <a:lnTo>
                    <a:pt x="339204" y="274751"/>
                  </a:lnTo>
                  <a:lnTo>
                    <a:pt x="349427" y="275209"/>
                  </a:lnTo>
                  <a:lnTo>
                    <a:pt x="355409" y="279501"/>
                  </a:lnTo>
                  <a:lnTo>
                    <a:pt x="363283" y="279501"/>
                  </a:lnTo>
                  <a:lnTo>
                    <a:pt x="365760" y="276758"/>
                  </a:lnTo>
                  <a:lnTo>
                    <a:pt x="368554" y="267144"/>
                  </a:lnTo>
                  <a:close/>
                </a:path>
                <a:path extrusionOk="0" h="332104" w="7462520">
                  <a:moveTo>
                    <a:pt x="471881" y="163436"/>
                  </a:moveTo>
                  <a:lnTo>
                    <a:pt x="470115" y="152158"/>
                  </a:lnTo>
                  <a:lnTo>
                    <a:pt x="463207" y="146177"/>
                  </a:lnTo>
                  <a:lnTo>
                    <a:pt x="453199" y="143281"/>
                  </a:lnTo>
                  <a:lnTo>
                    <a:pt x="442175" y="141185"/>
                  </a:lnTo>
                  <a:lnTo>
                    <a:pt x="442175" y="156057"/>
                  </a:lnTo>
                  <a:lnTo>
                    <a:pt x="443217" y="163741"/>
                  </a:lnTo>
                  <a:lnTo>
                    <a:pt x="448030" y="163741"/>
                  </a:lnTo>
                  <a:lnTo>
                    <a:pt x="448792" y="163639"/>
                  </a:lnTo>
                  <a:lnTo>
                    <a:pt x="449668" y="163436"/>
                  </a:lnTo>
                  <a:lnTo>
                    <a:pt x="450583" y="159448"/>
                  </a:lnTo>
                  <a:lnTo>
                    <a:pt x="451866" y="158115"/>
                  </a:lnTo>
                  <a:lnTo>
                    <a:pt x="455333" y="158115"/>
                  </a:lnTo>
                  <a:lnTo>
                    <a:pt x="457517" y="159473"/>
                  </a:lnTo>
                  <a:lnTo>
                    <a:pt x="462927" y="162191"/>
                  </a:lnTo>
                  <a:lnTo>
                    <a:pt x="466153" y="163550"/>
                  </a:lnTo>
                  <a:lnTo>
                    <a:pt x="470585" y="163550"/>
                  </a:lnTo>
                  <a:lnTo>
                    <a:pt x="471881" y="163436"/>
                  </a:lnTo>
                  <a:close/>
                </a:path>
                <a:path extrusionOk="0" h="332104" w="7462520">
                  <a:moveTo>
                    <a:pt x="770763" y="295021"/>
                  </a:moveTo>
                  <a:lnTo>
                    <a:pt x="766533" y="281901"/>
                  </a:lnTo>
                  <a:lnTo>
                    <a:pt x="763752" y="281559"/>
                  </a:lnTo>
                  <a:lnTo>
                    <a:pt x="761136" y="281381"/>
                  </a:lnTo>
                  <a:lnTo>
                    <a:pt x="758698" y="281381"/>
                  </a:lnTo>
                  <a:lnTo>
                    <a:pt x="750227" y="282270"/>
                  </a:lnTo>
                  <a:lnTo>
                    <a:pt x="743648" y="285038"/>
                  </a:lnTo>
                  <a:lnTo>
                    <a:pt x="739152" y="289852"/>
                  </a:lnTo>
                  <a:lnTo>
                    <a:pt x="736904" y="296862"/>
                  </a:lnTo>
                  <a:lnTo>
                    <a:pt x="738136" y="296722"/>
                  </a:lnTo>
                  <a:lnTo>
                    <a:pt x="743178" y="296659"/>
                  </a:lnTo>
                  <a:lnTo>
                    <a:pt x="753173" y="297319"/>
                  </a:lnTo>
                  <a:lnTo>
                    <a:pt x="764260" y="297319"/>
                  </a:lnTo>
                  <a:lnTo>
                    <a:pt x="770763" y="295021"/>
                  </a:lnTo>
                  <a:close/>
                </a:path>
                <a:path extrusionOk="0" h="332104" w="7462520">
                  <a:moveTo>
                    <a:pt x="851065" y="254990"/>
                  </a:moveTo>
                  <a:lnTo>
                    <a:pt x="849934" y="247065"/>
                  </a:lnTo>
                  <a:lnTo>
                    <a:pt x="846912" y="243497"/>
                  </a:lnTo>
                  <a:lnTo>
                    <a:pt x="845172" y="243497"/>
                  </a:lnTo>
                  <a:lnTo>
                    <a:pt x="842911" y="245935"/>
                  </a:lnTo>
                  <a:lnTo>
                    <a:pt x="840130" y="252387"/>
                  </a:lnTo>
                  <a:lnTo>
                    <a:pt x="838212" y="256514"/>
                  </a:lnTo>
                  <a:lnTo>
                    <a:pt x="842949" y="267182"/>
                  </a:lnTo>
                  <a:lnTo>
                    <a:pt x="847102" y="267182"/>
                  </a:lnTo>
                  <a:lnTo>
                    <a:pt x="847394" y="267131"/>
                  </a:lnTo>
                  <a:lnTo>
                    <a:pt x="850226" y="263080"/>
                  </a:lnTo>
                  <a:lnTo>
                    <a:pt x="851065" y="254990"/>
                  </a:lnTo>
                  <a:close/>
                </a:path>
                <a:path extrusionOk="0" h="332104" w="7462520">
                  <a:moveTo>
                    <a:pt x="904811" y="303009"/>
                  </a:moveTo>
                  <a:lnTo>
                    <a:pt x="899147" y="296862"/>
                  </a:lnTo>
                  <a:lnTo>
                    <a:pt x="889165" y="302856"/>
                  </a:lnTo>
                  <a:lnTo>
                    <a:pt x="886701" y="307200"/>
                  </a:lnTo>
                  <a:lnTo>
                    <a:pt x="889406" y="309841"/>
                  </a:lnTo>
                  <a:lnTo>
                    <a:pt x="894892" y="310743"/>
                  </a:lnTo>
                  <a:lnTo>
                    <a:pt x="900595" y="309905"/>
                  </a:lnTo>
                  <a:lnTo>
                    <a:pt x="904595" y="307340"/>
                  </a:lnTo>
                  <a:lnTo>
                    <a:pt x="904811" y="303009"/>
                  </a:lnTo>
                  <a:close/>
                </a:path>
                <a:path extrusionOk="0" h="332104" w="7462520">
                  <a:moveTo>
                    <a:pt x="935977" y="244779"/>
                  </a:moveTo>
                  <a:lnTo>
                    <a:pt x="913815" y="244779"/>
                  </a:lnTo>
                  <a:lnTo>
                    <a:pt x="913815" y="259778"/>
                  </a:lnTo>
                  <a:lnTo>
                    <a:pt x="935977" y="259778"/>
                  </a:lnTo>
                  <a:lnTo>
                    <a:pt x="935977" y="244779"/>
                  </a:lnTo>
                  <a:close/>
                </a:path>
                <a:path extrusionOk="0" h="332104" w="7462520">
                  <a:moveTo>
                    <a:pt x="965352" y="311619"/>
                  </a:moveTo>
                  <a:lnTo>
                    <a:pt x="950633" y="311619"/>
                  </a:lnTo>
                  <a:lnTo>
                    <a:pt x="950633" y="326364"/>
                  </a:lnTo>
                  <a:lnTo>
                    <a:pt x="965352" y="326364"/>
                  </a:lnTo>
                  <a:lnTo>
                    <a:pt x="965352" y="311619"/>
                  </a:lnTo>
                  <a:close/>
                </a:path>
                <a:path extrusionOk="0" h="332104" w="7462520">
                  <a:moveTo>
                    <a:pt x="994676" y="7874"/>
                  </a:moveTo>
                  <a:lnTo>
                    <a:pt x="992593" y="7620"/>
                  </a:lnTo>
                  <a:lnTo>
                    <a:pt x="990638" y="7505"/>
                  </a:lnTo>
                  <a:lnTo>
                    <a:pt x="988796" y="7505"/>
                  </a:lnTo>
                  <a:lnTo>
                    <a:pt x="976007" y="9829"/>
                  </a:lnTo>
                  <a:lnTo>
                    <a:pt x="966546" y="15582"/>
                  </a:lnTo>
                  <a:lnTo>
                    <a:pt x="958672" y="22923"/>
                  </a:lnTo>
                  <a:lnTo>
                    <a:pt x="950633" y="29997"/>
                  </a:lnTo>
                  <a:lnTo>
                    <a:pt x="965238" y="28143"/>
                  </a:lnTo>
                  <a:lnTo>
                    <a:pt x="979589" y="25984"/>
                  </a:lnTo>
                  <a:lnTo>
                    <a:pt x="990473" y="20294"/>
                  </a:lnTo>
                  <a:lnTo>
                    <a:pt x="994676" y="7874"/>
                  </a:lnTo>
                  <a:close/>
                </a:path>
                <a:path extrusionOk="0" h="332104" w="7462520">
                  <a:moveTo>
                    <a:pt x="1032319" y="65951"/>
                  </a:moveTo>
                  <a:lnTo>
                    <a:pt x="1031900" y="53035"/>
                  </a:lnTo>
                  <a:lnTo>
                    <a:pt x="1024356" y="44869"/>
                  </a:lnTo>
                  <a:lnTo>
                    <a:pt x="1019797" y="53428"/>
                  </a:lnTo>
                  <a:lnTo>
                    <a:pt x="1013980" y="73418"/>
                  </a:lnTo>
                  <a:lnTo>
                    <a:pt x="1009637" y="81864"/>
                  </a:lnTo>
                  <a:lnTo>
                    <a:pt x="1011809" y="82753"/>
                  </a:lnTo>
                  <a:lnTo>
                    <a:pt x="1013879" y="83159"/>
                  </a:lnTo>
                  <a:lnTo>
                    <a:pt x="1015796" y="83159"/>
                  </a:lnTo>
                  <a:lnTo>
                    <a:pt x="1026617" y="77901"/>
                  </a:lnTo>
                  <a:lnTo>
                    <a:pt x="1032319" y="65951"/>
                  </a:lnTo>
                  <a:close/>
                </a:path>
                <a:path extrusionOk="0" h="332104" w="7462520">
                  <a:moveTo>
                    <a:pt x="1134795" y="22618"/>
                  </a:moveTo>
                  <a:lnTo>
                    <a:pt x="1130579" y="19748"/>
                  </a:lnTo>
                  <a:lnTo>
                    <a:pt x="1123480" y="16891"/>
                  </a:lnTo>
                  <a:lnTo>
                    <a:pt x="1114780" y="14693"/>
                  </a:lnTo>
                  <a:lnTo>
                    <a:pt x="1105801" y="13817"/>
                  </a:lnTo>
                  <a:lnTo>
                    <a:pt x="1098194" y="13817"/>
                  </a:lnTo>
                  <a:lnTo>
                    <a:pt x="1091768" y="16090"/>
                  </a:lnTo>
                  <a:lnTo>
                    <a:pt x="1090510" y="22618"/>
                  </a:lnTo>
                  <a:lnTo>
                    <a:pt x="1092784" y="21691"/>
                  </a:lnTo>
                  <a:lnTo>
                    <a:pt x="1095019" y="21297"/>
                  </a:lnTo>
                  <a:lnTo>
                    <a:pt x="1102664" y="21297"/>
                  </a:lnTo>
                  <a:lnTo>
                    <a:pt x="1107833" y="23749"/>
                  </a:lnTo>
                  <a:lnTo>
                    <a:pt x="1117333" y="28638"/>
                  </a:lnTo>
                  <a:lnTo>
                    <a:pt x="1121676" y="31089"/>
                  </a:lnTo>
                  <a:lnTo>
                    <a:pt x="1129080" y="31089"/>
                  </a:lnTo>
                  <a:lnTo>
                    <a:pt x="1132217" y="28943"/>
                  </a:lnTo>
                  <a:lnTo>
                    <a:pt x="1134795" y="22618"/>
                  </a:lnTo>
                  <a:close/>
                </a:path>
                <a:path extrusionOk="0" h="332104" w="7462520">
                  <a:moveTo>
                    <a:pt x="1274597" y="89344"/>
                  </a:moveTo>
                  <a:lnTo>
                    <a:pt x="1272984" y="89306"/>
                  </a:lnTo>
                  <a:lnTo>
                    <a:pt x="1261452" y="89306"/>
                  </a:lnTo>
                  <a:lnTo>
                    <a:pt x="1255776" y="95288"/>
                  </a:lnTo>
                  <a:lnTo>
                    <a:pt x="1252461" y="104203"/>
                  </a:lnTo>
                  <a:lnTo>
                    <a:pt x="1253477" y="104228"/>
                  </a:lnTo>
                  <a:lnTo>
                    <a:pt x="1261414" y="103124"/>
                  </a:lnTo>
                  <a:lnTo>
                    <a:pt x="1267396" y="100063"/>
                  </a:lnTo>
                  <a:lnTo>
                    <a:pt x="1271701" y="95351"/>
                  </a:lnTo>
                  <a:lnTo>
                    <a:pt x="1274597" y="89344"/>
                  </a:lnTo>
                  <a:close/>
                </a:path>
                <a:path extrusionOk="0" h="332104" w="7462520">
                  <a:moveTo>
                    <a:pt x="1487855" y="126238"/>
                  </a:moveTo>
                  <a:lnTo>
                    <a:pt x="1480947" y="118960"/>
                  </a:lnTo>
                  <a:lnTo>
                    <a:pt x="1480045" y="122948"/>
                  </a:lnTo>
                  <a:lnTo>
                    <a:pt x="1478762" y="124282"/>
                  </a:lnTo>
                  <a:lnTo>
                    <a:pt x="1475320" y="124282"/>
                  </a:lnTo>
                  <a:lnTo>
                    <a:pt x="1473136" y="122923"/>
                  </a:lnTo>
                  <a:lnTo>
                    <a:pt x="1467751" y="120205"/>
                  </a:lnTo>
                  <a:lnTo>
                    <a:pt x="1464525" y="118846"/>
                  </a:lnTo>
                  <a:lnTo>
                    <a:pt x="1460703" y="118846"/>
                  </a:lnTo>
                  <a:lnTo>
                    <a:pt x="1459458" y="118884"/>
                  </a:lnTo>
                  <a:lnTo>
                    <a:pt x="1458823" y="118960"/>
                  </a:lnTo>
                  <a:lnTo>
                    <a:pt x="1458023" y="128676"/>
                  </a:lnTo>
                  <a:lnTo>
                    <a:pt x="1460474" y="135115"/>
                  </a:lnTo>
                  <a:lnTo>
                    <a:pt x="1465199" y="138671"/>
                  </a:lnTo>
                  <a:lnTo>
                    <a:pt x="1471206" y="139776"/>
                  </a:lnTo>
                  <a:lnTo>
                    <a:pt x="1480058" y="137858"/>
                  </a:lnTo>
                  <a:lnTo>
                    <a:pt x="1486585" y="132943"/>
                  </a:lnTo>
                  <a:lnTo>
                    <a:pt x="1487855" y="126238"/>
                  </a:lnTo>
                  <a:close/>
                </a:path>
                <a:path extrusionOk="0" h="332104" w="7462520">
                  <a:moveTo>
                    <a:pt x="1613573" y="259765"/>
                  </a:moveTo>
                  <a:lnTo>
                    <a:pt x="1605241" y="258013"/>
                  </a:lnTo>
                  <a:lnTo>
                    <a:pt x="1598663" y="255295"/>
                  </a:lnTo>
                  <a:lnTo>
                    <a:pt x="1593837" y="255295"/>
                  </a:lnTo>
                  <a:lnTo>
                    <a:pt x="1587868" y="255295"/>
                  </a:lnTo>
                  <a:lnTo>
                    <a:pt x="1584579" y="259461"/>
                  </a:lnTo>
                  <a:lnTo>
                    <a:pt x="1583956" y="274751"/>
                  </a:lnTo>
                  <a:lnTo>
                    <a:pt x="1593723" y="273265"/>
                  </a:lnTo>
                  <a:lnTo>
                    <a:pt x="1602117" y="270497"/>
                  </a:lnTo>
                  <a:lnTo>
                    <a:pt x="1608848" y="266115"/>
                  </a:lnTo>
                  <a:lnTo>
                    <a:pt x="1613573" y="259765"/>
                  </a:lnTo>
                  <a:close/>
                </a:path>
                <a:path extrusionOk="0" h="332104" w="7462520">
                  <a:moveTo>
                    <a:pt x="1689404" y="82181"/>
                  </a:moveTo>
                  <a:lnTo>
                    <a:pt x="1688998" y="72885"/>
                  </a:lnTo>
                  <a:lnTo>
                    <a:pt x="1686064" y="68237"/>
                  </a:lnTo>
                  <a:lnTo>
                    <a:pt x="1680019" y="68237"/>
                  </a:lnTo>
                  <a:lnTo>
                    <a:pt x="1676273" y="68237"/>
                  </a:lnTo>
                  <a:lnTo>
                    <a:pt x="1671332" y="70027"/>
                  </a:lnTo>
                  <a:lnTo>
                    <a:pt x="1665109" y="74714"/>
                  </a:lnTo>
                  <a:lnTo>
                    <a:pt x="1672209" y="83654"/>
                  </a:lnTo>
                  <a:lnTo>
                    <a:pt x="1677885" y="86817"/>
                  </a:lnTo>
                  <a:lnTo>
                    <a:pt x="1686864" y="86817"/>
                  </a:lnTo>
                  <a:lnTo>
                    <a:pt x="1689404" y="82181"/>
                  </a:lnTo>
                  <a:close/>
                </a:path>
                <a:path extrusionOk="0" h="332104" w="7462520">
                  <a:moveTo>
                    <a:pt x="2425839" y="215798"/>
                  </a:moveTo>
                  <a:lnTo>
                    <a:pt x="2422804" y="206121"/>
                  </a:lnTo>
                  <a:lnTo>
                    <a:pt x="2415209" y="206121"/>
                  </a:lnTo>
                  <a:lnTo>
                    <a:pt x="2413457" y="206121"/>
                  </a:lnTo>
                  <a:lnTo>
                    <a:pt x="2411463" y="206641"/>
                  </a:lnTo>
                  <a:lnTo>
                    <a:pt x="2409202" y="207784"/>
                  </a:lnTo>
                  <a:lnTo>
                    <a:pt x="2410701" y="221957"/>
                  </a:lnTo>
                  <a:lnTo>
                    <a:pt x="2406167" y="233895"/>
                  </a:lnTo>
                  <a:lnTo>
                    <a:pt x="2403424" y="242125"/>
                  </a:lnTo>
                  <a:lnTo>
                    <a:pt x="2410333" y="245186"/>
                  </a:lnTo>
                  <a:lnTo>
                    <a:pt x="2411996" y="245186"/>
                  </a:lnTo>
                  <a:lnTo>
                    <a:pt x="2414016" y="245059"/>
                  </a:lnTo>
                  <a:lnTo>
                    <a:pt x="2416429" y="244779"/>
                  </a:lnTo>
                  <a:lnTo>
                    <a:pt x="2422156" y="244817"/>
                  </a:lnTo>
                  <a:lnTo>
                    <a:pt x="2425522" y="235140"/>
                  </a:lnTo>
                  <a:lnTo>
                    <a:pt x="2425839" y="215798"/>
                  </a:lnTo>
                  <a:close/>
                </a:path>
                <a:path extrusionOk="0" h="332104" w="7462520">
                  <a:moveTo>
                    <a:pt x="2460675" y="318884"/>
                  </a:moveTo>
                  <a:lnTo>
                    <a:pt x="2456942" y="316458"/>
                  </a:lnTo>
                  <a:lnTo>
                    <a:pt x="2450617" y="313575"/>
                  </a:lnTo>
                  <a:lnTo>
                    <a:pt x="2442946" y="311175"/>
                  </a:lnTo>
                  <a:lnTo>
                    <a:pt x="2435212" y="310172"/>
                  </a:lnTo>
                  <a:lnTo>
                    <a:pt x="2429357" y="310172"/>
                  </a:lnTo>
                  <a:lnTo>
                    <a:pt x="2424633" y="312381"/>
                  </a:lnTo>
                  <a:lnTo>
                    <a:pt x="2423884" y="318884"/>
                  </a:lnTo>
                  <a:lnTo>
                    <a:pt x="2425890" y="318782"/>
                  </a:lnTo>
                  <a:lnTo>
                    <a:pt x="2432532" y="318782"/>
                  </a:lnTo>
                  <a:lnTo>
                    <a:pt x="2437600" y="322008"/>
                  </a:lnTo>
                  <a:lnTo>
                    <a:pt x="2445867" y="328472"/>
                  </a:lnTo>
                  <a:lnTo>
                    <a:pt x="2449068" y="331698"/>
                  </a:lnTo>
                  <a:lnTo>
                    <a:pt x="2454948" y="331698"/>
                  </a:lnTo>
                  <a:lnTo>
                    <a:pt x="2457615" y="328485"/>
                  </a:lnTo>
                  <a:lnTo>
                    <a:pt x="2460675" y="318884"/>
                  </a:lnTo>
                  <a:close/>
                </a:path>
                <a:path extrusionOk="0" h="332104" w="7462520">
                  <a:moveTo>
                    <a:pt x="2578443" y="104203"/>
                  </a:moveTo>
                  <a:lnTo>
                    <a:pt x="2571280" y="100342"/>
                  </a:lnTo>
                  <a:lnTo>
                    <a:pt x="2565857" y="98882"/>
                  </a:lnTo>
                  <a:lnTo>
                    <a:pt x="2561958" y="98882"/>
                  </a:lnTo>
                  <a:lnTo>
                    <a:pt x="2556052" y="98882"/>
                  </a:lnTo>
                  <a:lnTo>
                    <a:pt x="2553639" y="102222"/>
                  </a:lnTo>
                  <a:lnTo>
                    <a:pt x="2554351" y="108902"/>
                  </a:lnTo>
                  <a:lnTo>
                    <a:pt x="2557475" y="112242"/>
                  </a:lnTo>
                  <a:lnTo>
                    <a:pt x="2566733" y="112242"/>
                  </a:lnTo>
                  <a:lnTo>
                    <a:pt x="2572131" y="110121"/>
                  </a:lnTo>
                  <a:lnTo>
                    <a:pt x="2578443" y="104203"/>
                  </a:lnTo>
                  <a:close/>
                </a:path>
                <a:path extrusionOk="0" h="332104" w="7462520">
                  <a:moveTo>
                    <a:pt x="2688869" y="22618"/>
                  </a:moveTo>
                  <a:lnTo>
                    <a:pt x="2688361" y="14693"/>
                  </a:lnTo>
                  <a:lnTo>
                    <a:pt x="2687218" y="7378"/>
                  </a:lnTo>
                  <a:lnTo>
                    <a:pt x="2678544" y="7378"/>
                  </a:lnTo>
                  <a:lnTo>
                    <a:pt x="2677261" y="7378"/>
                  </a:lnTo>
                  <a:lnTo>
                    <a:pt x="2675813" y="7531"/>
                  </a:lnTo>
                  <a:lnTo>
                    <a:pt x="2674175" y="7874"/>
                  </a:lnTo>
                  <a:lnTo>
                    <a:pt x="2675356" y="16522"/>
                  </a:lnTo>
                  <a:lnTo>
                    <a:pt x="2673083" y="28968"/>
                  </a:lnTo>
                  <a:lnTo>
                    <a:pt x="2681655" y="29997"/>
                  </a:lnTo>
                  <a:lnTo>
                    <a:pt x="2681935" y="25946"/>
                  </a:lnTo>
                  <a:lnTo>
                    <a:pt x="2682443" y="22415"/>
                  </a:lnTo>
                  <a:lnTo>
                    <a:pt x="2687434" y="22415"/>
                  </a:lnTo>
                  <a:lnTo>
                    <a:pt x="2688869" y="22618"/>
                  </a:lnTo>
                  <a:close/>
                </a:path>
                <a:path extrusionOk="0" h="332104" w="7462520">
                  <a:moveTo>
                    <a:pt x="2711005" y="59601"/>
                  </a:moveTo>
                  <a:lnTo>
                    <a:pt x="2707030" y="55397"/>
                  </a:lnTo>
                  <a:lnTo>
                    <a:pt x="2701594" y="53174"/>
                  </a:lnTo>
                  <a:lnTo>
                    <a:pt x="2696464" y="53174"/>
                  </a:lnTo>
                  <a:lnTo>
                    <a:pt x="2690076" y="54470"/>
                  </a:lnTo>
                  <a:lnTo>
                    <a:pt x="2684907" y="58394"/>
                  </a:lnTo>
                  <a:lnTo>
                    <a:pt x="2681808" y="65112"/>
                  </a:lnTo>
                  <a:lnTo>
                    <a:pt x="2681655" y="74701"/>
                  </a:lnTo>
                  <a:lnTo>
                    <a:pt x="2691269" y="73240"/>
                  </a:lnTo>
                  <a:lnTo>
                    <a:pt x="2699575" y="70485"/>
                  </a:lnTo>
                  <a:lnTo>
                    <a:pt x="2706268" y="66065"/>
                  </a:lnTo>
                  <a:lnTo>
                    <a:pt x="2711005" y="59601"/>
                  </a:lnTo>
                  <a:close/>
                </a:path>
                <a:path extrusionOk="0" h="332104" w="7462520">
                  <a:moveTo>
                    <a:pt x="2799067" y="276186"/>
                  </a:moveTo>
                  <a:lnTo>
                    <a:pt x="2792133" y="267131"/>
                  </a:lnTo>
                  <a:lnTo>
                    <a:pt x="2787789" y="277507"/>
                  </a:lnTo>
                  <a:lnTo>
                    <a:pt x="2781935" y="286448"/>
                  </a:lnTo>
                  <a:lnTo>
                    <a:pt x="2775635" y="294995"/>
                  </a:lnTo>
                  <a:lnTo>
                    <a:pt x="2769984" y="304126"/>
                  </a:lnTo>
                  <a:lnTo>
                    <a:pt x="2772689" y="305181"/>
                  </a:lnTo>
                  <a:lnTo>
                    <a:pt x="2775267" y="305650"/>
                  </a:lnTo>
                  <a:lnTo>
                    <a:pt x="2777706" y="305650"/>
                  </a:lnTo>
                  <a:lnTo>
                    <a:pt x="2790456" y="300647"/>
                  </a:lnTo>
                  <a:lnTo>
                    <a:pt x="2798051" y="289090"/>
                  </a:lnTo>
                  <a:lnTo>
                    <a:pt x="2799067" y="276186"/>
                  </a:lnTo>
                  <a:close/>
                </a:path>
                <a:path extrusionOk="0" h="332104" w="7462520">
                  <a:moveTo>
                    <a:pt x="2895142" y="52349"/>
                  </a:moveTo>
                  <a:lnTo>
                    <a:pt x="2893644" y="52133"/>
                  </a:lnTo>
                  <a:lnTo>
                    <a:pt x="2892120" y="52019"/>
                  </a:lnTo>
                  <a:lnTo>
                    <a:pt x="2890596" y="52019"/>
                  </a:lnTo>
                  <a:lnTo>
                    <a:pt x="2872092" y="56857"/>
                  </a:lnTo>
                  <a:lnTo>
                    <a:pt x="2858363" y="68033"/>
                  </a:lnTo>
                  <a:lnTo>
                    <a:pt x="2854553" y="80530"/>
                  </a:lnTo>
                  <a:lnTo>
                    <a:pt x="2865844" y="89344"/>
                  </a:lnTo>
                  <a:lnTo>
                    <a:pt x="2871800" y="78625"/>
                  </a:lnTo>
                  <a:lnTo>
                    <a:pt x="2889199" y="62877"/>
                  </a:lnTo>
                  <a:lnTo>
                    <a:pt x="2895142" y="52349"/>
                  </a:lnTo>
                  <a:close/>
                </a:path>
                <a:path extrusionOk="0" h="332104" w="7462520">
                  <a:moveTo>
                    <a:pt x="2922308" y="15862"/>
                  </a:moveTo>
                  <a:lnTo>
                    <a:pt x="2919311" y="8699"/>
                  </a:lnTo>
                  <a:lnTo>
                    <a:pt x="2911360" y="8699"/>
                  </a:lnTo>
                  <a:lnTo>
                    <a:pt x="2907296" y="8699"/>
                  </a:lnTo>
                  <a:lnTo>
                    <a:pt x="2901950" y="10566"/>
                  </a:lnTo>
                  <a:lnTo>
                    <a:pt x="2895155" y="15252"/>
                  </a:lnTo>
                  <a:lnTo>
                    <a:pt x="2895155" y="29997"/>
                  </a:lnTo>
                  <a:lnTo>
                    <a:pt x="2900388" y="35267"/>
                  </a:lnTo>
                  <a:lnTo>
                    <a:pt x="2905036" y="37350"/>
                  </a:lnTo>
                  <a:lnTo>
                    <a:pt x="2916136" y="37350"/>
                  </a:lnTo>
                  <a:lnTo>
                    <a:pt x="2920733" y="30187"/>
                  </a:lnTo>
                  <a:lnTo>
                    <a:pt x="2922308" y="15862"/>
                  </a:lnTo>
                  <a:close/>
                </a:path>
                <a:path extrusionOk="0" h="332104" w="7462520">
                  <a:moveTo>
                    <a:pt x="3013113" y="178308"/>
                  </a:moveTo>
                  <a:lnTo>
                    <a:pt x="3002711" y="178308"/>
                  </a:lnTo>
                  <a:lnTo>
                    <a:pt x="2996603" y="174726"/>
                  </a:lnTo>
                  <a:lnTo>
                    <a:pt x="2991015" y="170700"/>
                  </a:lnTo>
                  <a:lnTo>
                    <a:pt x="2990265" y="182943"/>
                  </a:lnTo>
                  <a:lnTo>
                    <a:pt x="2977070" y="195681"/>
                  </a:lnTo>
                  <a:lnTo>
                    <a:pt x="2976295" y="207797"/>
                  </a:lnTo>
                  <a:lnTo>
                    <a:pt x="2989846" y="204825"/>
                  </a:lnTo>
                  <a:lnTo>
                    <a:pt x="2999270" y="197662"/>
                  </a:lnTo>
                  <a:lnTo>
                    <a:pt x="3006420" y="188201"/>
                  </a:lnTo>
                  <a:lnTo>
                    <a:pt x="3013113" y="178308"/>
                  </a:lnTo>
                  <a:close/>
                </a:path>
                <a:path extrusionOk="0" h="332104" w="7462520">
                  <a:moveTo>
                    <a:pt x="3035300" y="156057"/>
                  </a:moveTo>
                  <a:lnTo>
                    <a:pt x="3024581" y="156070"/>
                  </a:lnTo>
                  <a:lnTo>
                    <a:pt x="3019006" y="152374"/>
                  </a:lnTo>
                  <a:lnTo>
                    <a:pt x="3013113" y="148678"/>
                  </a:lnTo>
                  <a:lnTo>
                    <a:pt x="3013113" y="170700"/>
                  </a:lnTo>
                  <a:lnTo>
                    <a:pt x="3027832" y="170700"/>
                  </a:lnTo>
                  <a:lnTo>
                    <a:pt x="3027832" y="163436"/>
                  </a:lnTo>
                  <a:lnTo>
                    <a:pt x="3033877" y="162052"/>
                  </a:lnTo>
                  <a:lnTo>
                    <a:pt x="3035300" y="156057"/>
                  </a:lnTo>
                  <a:close/>
                </a:path>
                <a:path extrusionOk="0" h="332104" w="7462520">
                  <a:moveTo>
                    <a:pt x="3035300" y="30010"/>
                  </a:moveTo>
                  <a:lnTo>
                    <a:pt x="3032048" y="29781"/>
                  </a:lnTo>
                  <a:lnTo>
                    <a:pt x="3030537" y="29781"/>
                  </a:lnTo>
                  <a:lnTo>
                    <a:pt x="3014751" y="33210"/>
                  </a:lnTo>
                  <a:lnTo>
                    <a:pt x="3003740" y="41427"/>
                  </a:lnTo>
                  <a:lnTo>
                    <a:pt x="2994380" y="51282"/>
                  </a:lnTo>
                  <a:lnTo>
                    <a:pt x="2983534" y="59613"/>
                  </a:lnTo>
                  <a:lnTo>
                    <a:pt x="2987319" y="60223"/>
                  </a:lnTo>
                  <a:lnTo>
                    <a:pt x="2990773" y="60515"/>
                  </a:lnTo>
                  <a:lnTo>
                    <a:pt x="2993948" y="60515"/>
                  </a:lnTo>
                  <a:lnTo>
                    <a:pt x="3009125" y="57772"/>
                  </a:lnTo>
                  <a:lnTo>
                    <a:pt x="3019958" y="50673"/>
                  </a:lnTo>
                  <a:lnTo>
                    <a:pt x="3028124" y="40868"/>
                  </a:lnTo>
                  <a:lnTo>
                    <a:pt x="3035300" y="30010"/>
                  </a:lnTo>
                  <a:close/>
                </a:path>
                <a:path extrusionOk="0" h="332104" w="7462520">
                  <a:moveTo>
                    <a:pt x="3131096" y="68402"/>
                  </a:moveTo>
                  <a:lnTo>
                    <a:pt x="3104172" y="51638"/>
                  </a:lnTo>
                  <a:lnTo>
                    <a:pt x="3101035" y="51638"/>
                  </a:lnTo>
                  <a:lnTo>
                    <a:pt x="3097669" y="51866"/>
                  </a:lnTo>
                  <a:lnTo>
                    <a:pt x="3093999" y="52362"/>
                  </a:lnTo>
                  <a:lnTo>
                    <a:pt x="3095866" y="60655"/>
                  </a:lnTo>
                  <a:lnTo>
                    <a:pt x="3101289" y="66916"/>
                  </a:lnTo>
                  <a:lnTo>
                    <a:pt x="3108807" y="70878"/>
                  </a:lnTo>
                  <a:lnTo>
                    <a:pt x="3116973" y="72263"/>
                  </a:lnTo>
                  <a:lnTo>
                    <a:pt x="3124581" y="72263"/>
                  </a:lnTo>
                  <a:lnTo>
                    <a:pt x="3131096" y="68402"/>
                  </a:lnTo>
                  <a:close/>
                </a:path>
                <a:path extrusionOk="0" h="332104" w="7462520">
                  <a:moveTo>
                    <a:pt x="3197275" y="37604"/>
                  </a:moveTo>
                  <a:lnTo>
                    <a:pt x="3190722" y="34785"/>
                  </a:lnTo>
                  <a:lnTo>
                    <a:pt x="3185909" y="30327"/>
                  </a:lnTo>
                  <a:lnTo>
                    <a:pt x="3181235" y="25755"/>
                  </a:lnTo>
                  <a:lnTo>
                    <a:pt x="3175101" y="22618"/>
                  </a:lnTo>
                  <a:lnTo>
                    <a:pt x="3174428" y="30695"/>
                  </a:lnTo>
                  <a:lnTo>
                    <a:pt x="3177819" y="37998"/>
                  </a:lnTo>
                  <a:lnTo>
                    <a:pt x="3183534" y="43294"/>
                  </a:lnTo>
                  <a:lnTo>
                    <a:pt x="3189884" y="45339"/>
                  </a:lnTo>
                  <a:lnTo>
                    <a:pt x="3193377" y="45339"/>
                  </a:lnTo>
                  <a:lnTo>
                    <a:pt x="3196323" y="43116"/>
                  </a:lnTo>
                  <a:lnTo>
                    <a:pt x="3197275" y="37604"/>
                  </a:lnTo>
                  <a:close/>
                </a:path>
                <a:path extrusionOk="0" h="332104" w="7462520">
                  <a:moveTo>
                    <a:pt x="3298152" y="292633"/>
                  </a:moveTo>
                  <a:lnTo>
                    <a:pt x="3296081" y="285889"/>
                  </a:lnTo>
                  <a:lnTo>
                    <a:pt x="3285655" y="281889"/>
                  </a:lnTo>
                  <a:lnTo>
                    <a:pt x="3282962" y="296799"/>
                  </a:lnTo>
                  <a:lnTo>
                    <a:pt x="3285960" y="301777"/>
                  </a:lnTo>
                  <a:lnTo>
                    <a:pt x="3289693" y="301777"/>
                  </a:lnTo>
                  <a:lnTo>
                    <a:pt x="3294989" y="298970"/>
                  </a:lnTo>
                  <a:lnTo>
                    <a:pt x="3298152" y="292633"/>
                  </a:lnTo>
                  <a:close/>
                </a:path>
                <a:path extrusionOk="0" h="332104" w="7462520">
                  <a:moveTo>
                    <a:pt x="3412312" y="318757"/>
                  </a:moveTo>
                  <a:lnTo>
                    <a:pt x="3408921" y="313613"/>
                  </a:lnTo>
                  <a:lnTo>
                    <a:pt x="3402215" y="310692"/>
                  </a:lnTo>
                  <a:lnTo>
                    <a:pt x="3393808" y="309778"/>
                  </a:lnTo>
                  <a:lnTo>
                    <a:pt x="3383661" y="309778"/>
                  </a:lnTo>
                  <a:lnTo>
                    <a:pt x="3373297" y="313347"/>
                  </a:lnTo>
                  <a:lnTo>
                    <a:pt x="3373945" y="318884"/>
                  </a:lnTo>
                  <a:lnTo>
                    <a:pt x="3377323" y="322478"/>
                  </a:lnTo>
                  <a:lnTo>
                    <a:pt x="3380409" y="323621"/>
                  </a:lnTo>
                  <a:lnTo>
                    <a:pt x="3385959" y="323621"/>
                  </a:lnTo>
                  <a:lnTo>
                    <a:pt x="3396119" y="320255"/>
                  </a:lnTo>
                  <a:lnTo>
                    <a:pt x="3402469" y="320255"/>
                  </a:lnTo>
                  <a:lnTo>
                    <a:pt x="3406356" y="321678"/>
                  </a:lnTo>
                  <a:lnTo>
                    <a:pt x="3410801" y="326364"/>
                  </a:lnTo>
                  <a:lnTo>
                    <a:pt x="3412312" y="318757"/>
                  </a:lnTo>
                  <a:close/>
                </a:path>
                <a:path extrusionOk="0" h="332104" w="7462520">
                  <a:moveTo>
                    <a:pt x="3432949" y="59613"/>
                  </a:moveTo>
                  <a:lnTo>
                    <a:pt x="3418700" y="63830"/>
                  </a:lnTo>
                  <a:lnTo>
                    <a:pt x="3407854" y="71361"/>
                  </a:lnTo>
                  <a:lnTo>
                    <a:pt x="3400336" y="82270"/>
                  </a:lnTo>
                  <a:lnTo>
                    <a:pt x="3396081" y="96608"/>
                  </a:lnTo>
                  <a:lnTo>
                    <a:pt x="3398075" y="96659"/>
                  </a:lnTo>
                  <a:lnTo>
                    <a:pt x="3411664" y="92379"/>
                  </a:lnTo>
                  <a:lnTo>
                    <a:pt x="3419386" y="82169"/>
                  </a:lnTo>
                  <a:lnTo>
                    <a:pt x="3425164" y="69938"/>
                  </a:lnTo>
                  <a:lnTo>
                    <a:pt x="3432949" y="59613"/>
                  </a:lnTo>
                  <a:close/>
                </a:path>
                <a:path extrusionOk="0" h="332104" w="7462520">
                  <a:moveTo>
                    <a:pt x="3437267" y="213474"/>
                  </a:moveTo>
                  <a:lnTo>
                    <a:pt x="3432949" y="200533"/>
                  </a:lnTo>
                  <a:lnTo>
                    <a:pt x="3423183" y="201853"/>
                  </a:lnTo>
                  <a:lnTo>
                    <a:pt x="3414826" y="204584"/>
                  </a:lnTo>
                  <a:lnTo>
                    <a:pt x="3408197" y="208978"/>
                  </a:lnTo>
                  <a:lnTo>
                    <a:pt x="3403562" y="215290"/>
                  </a:lnTo>
                  <a:lnTo>
                    <a:pt x="3404806" y="215125"/>
                  </a:lnTo>
                  <a:lnTo>
                    <a:pt x="3409962" y="215061"/>
                  </a:lnTo>
                  <a:lnTo>
                    <a:pt x="3420249" y="215798"/>
                  </a:lnTo>
                  <a:lnTo>
                    <a:pt x="3431108" y="215798"/>
                  </a:lnTo>
                  <a:lnTo>
                    <a:pt x="3437267" y="213474"/>
                  </a:lnTo>
                  <a:close/>
                </a:path>
                <a:path extrusionOk="0" h="332104" w="7462520">
                  <a:moveTo>
                    <a:pt x="3469690" y="61277"/>
                  </a:moveTo>
                  <a:lnTo>
                    <a:pt x="3462337" y="52349"/>
                  </a:lnTo>
                  <a:lnTo>
                    <a:pt x="3457029" y="62166"/>
                  </a:lnTo>
                  <a:lnTo>
                    <a:pt x="3446538" y="71412"/>
                  </a:lnTo>
                  <a:lnTo>
                    <a:pt x="3440252" y="80365"/>
                  </a:lnTo>
                  <a:lnTo>
                    <a:pt x="3447592" y="89331"/>
                  </a:lnTo>
                  <a:lnTo>
                    <a:pt x="3453015" y="79514"/>
                  </a:lnTo>
                  <a:lnTo>
                    <a:pt x="3463480" y="70243"/>
                  </a:lnTo>
                  <a:lnTo>
                    <a:pt x="3469690" y="61277"/>
                  </a:lnTo>
                  <a:close/>
                </a:path>
                <a:path extrusionOk="0" h="332104" w="7462520">
                  <a:moveTo>
                    <a:pt x="3594963" y="296862"/>
                  </a:moveTo>
                  <a:lnTo>
                    <a:pt x="3593668" y="287070"/>
                  </a:lnTo>
                  <a:lnTo>
                    <a:pt x="3590963" y="278625"/>
                  </a:lnTo>
                  <a:lnTo>
                    <a:pt x="3586594" y="271881"/>
                  </a:lnTo>
                  <a:lnTo>
                    <a:pt x="3580333" y="267131"/>
                  </a:lnTo>
                  <a:lnTo>
                    <a:pt x="3575888" y="275336"/>
                  </a:lnTo>
                  <a:lnTo>
                    <a:pt x="3576320" y="285178"/>
                  </a:lnTo>
                  <a:lnTo>
                    <a:pt x="3581997" y="293446"/>
                  </a:lnTo>
                  <a:lnTo>
                    <a:pt x="3593300" y="296913"/>
                  </a:lnTo>
                  <a:lnTo>
                    <a:pt x="3594963" y="296862"/>
                  </a:lnTo>
                  <a:close/>
                </a:path>
                <a:path extrusionOk="0" h="332104" w="7462520">
                  <a:moveTo>
                    <a:pt x="3702951" y="94234"/>
                  </a:moveTo>
                  <a:lnTo>
                    <a:pt x="3695877" y="88671"/>
                  </a:lnTo>
                  <a:lnTo>
                    <a:pt x="3694442" y="88671"/>
                  </a:lnTo>
                  <a:lnTo>
                    <a:pt x="3692766" y="88887"/>
                  </a:lnTo>
                  <a:lnTo>
                    <a:pt x="3690797" y="89331"/>
                  </a:lnTo>
                  <a:lnTo>
                    <a:pt x="3688727" y="100787"/>
                  </a:lnTo>
                  <a:lnTo>
                    <a:pt x="3683774" y="113728"/>
                  </a:lnTo>
                  <a:lnTo>
                    <a:pt x="3682339" y="125564"/>
                  </a:lnTo>
                  <a:lnTo>
                    <a:pt x="3690797" y="133705"/>
                  </a:lnTo>
                  <a:lnTo>
                    <a:pt x="3694595" y="122250"/>
                  </a:lnTo>
                  <a:lnTo>
                    <a:pt x="3700576" y="107264"/>
                  </a:lnTo>
                  <a:lnTo>
                    <a:pt x="3702951" y="94234"/>
                  </a:lnTo>
                  <a:close/>
                </a:path>
                <a:path extrusionOk="0" h="332104" w="7462520">
                  <a:moveTo>
                    <a:pt x="3736098" y="50685"/>
                  </a:moveTo>
                  <a:lnTo>
                    <a:pt x="3735057" y="44869"/>
                  </a:lnTo>
                  <a:lnTo>
                    <a:pt x="3732898" y="45059"/>
                  </a:lnTo>
                  <a:lnTo>
                    <a:pt x="3726573" y="45059"/>
                  </a:lnTo>
                  <a:lnTo>
                    <a:pt x="3712756" y="37515"/>
                  </a:lnTo>
                  <a:lnTo>
                    <a:pt x="3707485" y="37515"/>
                  </a:lnTo>
                  <a:lnTo>
                    <a:pt x="3705441" y="37604"/>
                  </a:lnTo>
                  <a:lnTo>
                    <a:pt x="3703472" y="44945"/>
                  </a:lnTo>
                  <a:lnTo>
                    <a:pt x="3706253" y="50038"/>
                  </a:lnTo>
                  <a:lnTo>
                    <a:pt x="3712184" y="52997"/>
                  </a:lnTo>
                  <a:lnTo>
                    <a:pt x="3719639" y="53949"/>
                  </a:lnTo>
                  <a:lnTo>
                    <a:pt x="3727932" y="53949"/>
                  </a:lnTo>
                  <a:lnTo>
                    <a:pt x="3736098" y="50685"/>
                  </a:lnTo>
                  <a:close/>
                </a:path>
                <a:path extrusionOk="0" h="332104" w="7462520">
                  <a:moveTo>
                    <a:pt x="3742296" y="207784"/>
                  </a:moveTo>
                  <a:lnTo>
                    <a:pt x="3738816" y="207314"/>
                  </a:lnTo>
                  <a:lnTo>
                    <a:pt x="3735590" y="207098"/>
                  </a:lnTo>
                  <a:lnTo>
                    <a:pt x="3732568" y="207098"/>
                  </a:lnTo>
                  <a:lnTo>
                    <a:pt x="3724338" y="207695"/>
                  </a:lnTo>
                  <a:lnTo>
                    <a:pt x="3717175" y="209372"/>
                  </a:lnTo>
                  <a:lnTo>
                    <a:pt x="3710927" y="211963"/>
                  </a:lnTo>
                  <a:lnTo>
                    <a:pt x="3705441" y="215290"/>
                  </a:lnTo>
                  <a:lnTo>
                    <a:pt x="3706723" y="225132"/>
                  </a:lnTo>
                  <a:lnTo>
                    <a:pt x="3709428" y="233540"/>
                  </a:lnTo>
                  <a:lnTo>
                    <a:pt x="3713797" y="240195"/>
                  </a:lnTo>
                  <a:lnTo>
                    <a:pt x="3720071" y="244779"/>
                  </a:lnTo>
                  <a:lnTo>
                    <a:pt x="3719614" y="229400"/>
                  </a:lnTo>
                  <a:lnTo>
                    <a:pt x="3727551" y="222529"/>
                  </a:lnTo>
                  <a:lnTo>
                    <a:pt x="3737305" y="217551"/>
                  </a:lnTo>
                  <a:lnTo>
                    <a:pt x="3742296" y="207784"/>
                  </a:lnTo>
                  <a:close/>
                </a:path>
                <a:path extrusionOk="0" h="332104" w="7462520">
                  <a:moveTo>
                    <a:pt x="3765537" y="38760"/>
                  </a:moveTo>
                  <a:lnTo>
                    <a:pt x="3756952" y="37604"/>
                  </a:lnTo>
                  <a:lnTo>
                    <a:pt x="3754310" y="44119"/>
                  </a:lnTo>
                  <a:lnTo>
                    <a:pt x="3749967" y="48945"/>
                  </a:lnTo>
                  <a:lnTo>
                    <a:pt x="3745446" y="53619"/>
                  </a:lnTo>
                  <a:lnTo>
                    <a:pt x="3742296" y="59613"/>
                  </a:lnTo>
                  <a:lnTo>
                    <a:pt x="3764419" y="59613"/>
                  </a:lnTo>
                  <a:lnTo>
                    <a:pt x="3763289" y="50977"/>
                  </a:lnTo>
                  <a:lnTo>
                    <a:pt x="3765537" y="38760"/>
                  </a:lnTo>
                  <a:close/>
                </a:path>
                <a:path extrusionOk="0" h="332104" w="7462520">
                  <a:moveTo>
                    <a:pt x="3813772" y="53606"/>
                  </a:moveTo>
                  <a:lnTo>
                    <a:pt x="3810025" y="48653"/>
                  </a:lnTo>
                  <a:lnTo>
                    <a:pt x="3801313" y="44869"/>
                  </a:lnTo>
                  <a:lnTo>
                    <a:pt x="3801554" y="55003"/>
                  </a:lnTo>
                  <a:lnTo>
                    <a:pt x="3797833" y="60998"/>
                  </a:lnTo>
                  <a:lnTo>
                    <a:pt x="3793769" y="67106"/>
                  </a:lnTo>
                  <a:lnTo>
                    <a:pt x="3808780" y="67106"/>
                  </a:lnTo>
                  <a:lnTo>
                    <a:pt x="3813149" y="59766"/>
                  </a:lnTo>
                  <a:lnTo>
                    <a:pt x="3813772" y="53606"/>
                  </a:lnTo>
                  <a:close/>
                </a:path>
                <a:path extrusionOk="0" h="332104" w="7462520">
                  <a:moveTo>
                    <a:pt x="4074426" y="65290"/>
                  </a:moveTo>
                  <a:lnTo>
                    <a:pt x="4073741" y="59613"/>
                  </a:lnTo>
                  <a:lnTo>
                    <a:pt x="4070388" y="60642"/>
                  </a:lnTo>
                  <a:lnTo>
                    <a:pt x="4067632" y="61061"/>
                  </a:lnTo>
                  <a:lnTo>
                    <a:pt x="4059809" y="61061"/>
                  </a:lnTo>
                  <a:lnTo>
                    <a:pt x="4046715" y="51943"/>
                  </a:lnTo>
                  <a:lnTo>
                    <a:pt x="4041229" y="51943"/>
                  </a:lnTo>
                  <a:lnTo>
                    <a:pt x="4039933" y="51943"/>
                  </a:lnTo>
                  <a:lnTo>
                    <a:pt x="4038498" y="52070"/>
                  </a:lnTo>
                  <a:lnTo>
                    <a:pt x="4036923" y="52362"/>
                  </a:lnTo>
                  <a:lnTo>
                    <a:pt x="4035399" y="59956"/>
                  </a:lnTo>
                  <a:lnTo>
                    <a:pt x="4038739" y="65112"/>
                  </a:lnTo>
                  <a:lnTo>
                    <a:pt x="4045369" y="68033"/>
                  </a:lnTo>
                  <a:lnTo>
                    <a:pt x="4053713" y="68961"/>
                  </a:lnTo>
                  <a:lnTo>
                    <a:pt x="4063911" y="68961"/>
                  </a:lnTo>
                  <a:lnTo>
                    <a:pt x="4074426" y="65290"/>
                  </a:lnTo>
                  <a:close/>
                </a:path>
                <a:path extrusionOk="0" h="332104" w="7462520">
                  <a:moveTo>
                    <a:pt x="4094162" y="264223"/>
                  </a:moveTo>
                  <a:lnTo>
                    <a:pt x="4088409" y="259765"/>
                  </a:lnTo>
                  <a:lnTo>
                    <a:pt x="4086085" y="266179"/>
                  </a:lnTo>
                  <a:lnTo>
                    <a:pt x="4083113" y="272122"/>
                  </a:lnTo>
                  <a:lnTo>
                    <a:pt x="4082783" y="277431"/>
                  </a:lnTo>
                  <a:lnTo>
                    <a:pt x="4088409" y="281889"/>
                  </a:lnTo>
                  <a:lnTo>
                    <a:pt x="4090746" y="275488"/>
                  </a:lnTo>
                  <a:lnTo>
                    <a:pt x="4093807" y="269532"/>
                  </a:lnTo>
                  <a:lnTo>
                    <a:pt x="4094162" y="264223"/>
                  </a:lnTo>
                  <a:close/>
                </a:path>
                <a:path extrusionOk="0" h="332104" w="7462520">
                  <a:moveTo>
                    <a:pt x="4101642" y="308724"/>
                  </a:moveTo>
                  <a:lnTo>
                    <a:pt x="4095902" y="304126"/>
                  </a:lnTo>
                  <a:lnTo>
                    <a:pt x="4093540" y="310540"/>
                  </a:lnTo>
                  <a:lnTo>
                    <a:pt x="4090505" y="316509"/>
                  </a:lnTo>
                  <a:lnTo>
                    <a:pt x="4090162" y="321843"/>
                  </a:lnTo>
                  <a:lnTo>
                    <a:pt x="4095902" y="326364"/>
                  </a:lnTo>
                  <a:lnTo>
                    <a:pt x="4098239" y="320027"/>
                  </a:lnTo>
                  <a:lnTo>
                    <a:pt x="4101287" y="314083"/>
                  </a:lnTo>
                  <a:lnTo>
                    <a:pt x="4101642" y="308724"/>
                  </a:lnTo>
                  <a:close/>
                </a:path>
                <a:path extrusionOk="0" h="332104" w="7462520">
                  <a:moveTo>
                    <a:pt x="4184243" y="111696"/>
                  </a:moveTo>
                  <a:lnTo>
                    <a:pt x="4175722" y="109753"/>
                  </a:lnTo>
                  <a:lnTo>
                    <a:pt x="4171543" y="103479"/>
                  </a:lnTo>
                  <a:lnTo>
                    <a:pt x="4161320" y="103479"/>
                  </a:lnTo>
                  <a:lnTo>
                    <a:pt x="4159415" y="103479"/>
                  </a:lnTo>
                  <a:lnTo>
                    <a:pt x="4157294" y="103695"/>
                  </a:lnTo>
                  <a:lnTo>
                    <a:pt x="4154894" y="104203"/>
                  </a:lnTo>
                  <a:lnTo>
                    <a:pt x="4155897" y="112661"/>
                  </a:lnTo>
                  <a:lnTo>
                    <a:pt x="4159859" y="118986"/>
                  </a:lnTo>
                  <a:lnTo>
                    <a:pt x="4165663" y="122961"/>
                  </a:lnTo>
                  <a:lnTo>
                    <a:pt x="4172153" y="124333"/>
                  </a:lnTo>
                  <a:lnTo>
                    <a:pt x="4178338" y="124333"/>
                  </a:lnTo>
                  <a:lnTo>
                    <a:pt x="4183888" y="120434"/>
                  </a:lnTo>
                  <a:lnTo>
                    <a:pt x="4184243" y="111696"/>
                  </a:lnTo>
                  <a:close/>
                </a:path>
                <a:path extrusionOk="0" h="332104" w="7462520">
                  <a:moveTo>
                    <a:pt x="4192930" y="302806"/>
                  </a:moveTo>
                  <a:lnTo>
                    <a:pt x="4191736" y="296862"/>
                  </a:lnTo>
                  <a:lnTo>
                    <a:pt x="4183164" y="296443"/>
                  </a:lnTo>
                  <a:lnTo>
                    <a:pt x="4181843" y="289102"/>
                  </a:lnTo>
                  <a:lnTo>
                    <a:pt x="4172801" y="289102"/>
                  </a:lnTo>
                  <a:lnTo>
                    <a:pt x="4171823" y="289102"/>
                  </a:lnTo>
                  <a:lnTo>
                    <a:pt x="4170743" y="289191"/>
                  </a:lnTo>
                  <a:lnTo>
                    <a:pt x="4169562" y="289382"/>
                  </a:lnTo>
                  <a:lnTo>
                    <a:pt x="4167327" y="296418"/>
                  </a:lnTo>
                  <a:lnTo>
                    <a:pt x="4169613" y="301510"/>
                  </a:lnTo>
                  <a:lnTo>
                    <a:pt x="4174769" y="304622"/>
                  </a:lnTo>
                  <a:lnTo>
                    <a:pt x="4181183" y="305663"/>
                  </a:lnTo>
                  <a:lnTo>
                    <a:pt x="4187317" y="305663"/>
                  </a:lnTo>
                  <a:lnTo>
                    <a:pt x="4192930" y="302806"/>
                  </a:lnTo>
                  <a:close/>
                </a:path>
                <a:path extrusionOk="0" h="332104" w="7462520">
                  <a:moveTo>
                    <a:pt x="4250702" y="37604"/>
                  </a:moveTo>
                  <a:lnTo>
                    <a:pt x="4244987" y="31838"/>
                  </a:lnTo>
                  <a:lnTo>
                    <a:pt x="4236009" y="26809"/>
                  </a:lnTo>
                  <a:lnTo>
                    <a:pt x="4225175" y="23253"/>
                  </a:lnTo>
                  <a:lnTo>
                    <a:pt x="4213911" y="21907"/>
                  </a:lnTo>
                  <a:lnTo>
                    <a:pt x="4206189" y="22745"/>
                  </a:lnTo>
                  <a:lnTo>
                    <a:pt x="4199559" y="25438"/>
                  </a:lnTo>
                  <a:lnTo>
                    <a:pt x="4194556" y="30302"/>
                  </a:lnTo>
                  <a:lnTo>
                    <a:pt x="4191736" y="37604"/>
                  </a:lnTo>
                  <a:lnTo>
                    <a:pt x="4197146" y="40881"/>
                  </a:lnTo>
                  <a:lnTo>
                    <a:pt x="4205795" y="43700"/>
                  </a:lnTo>
                  <a:lnTo>
                    <a:pt x="4216349" y="45669"/>
                  </a:lnTo>
                  <a:lnTo>
                    <a:pt x="4227461" y="46418"/>
                  </a:lnTo>
                  <a:lnTo>
                    <a:pt x="4238295" y="46418"/>
                  </a:lnTo>
                  <a:lnTo>
                    <a:pt x="4247997" y="44043"/>
                  </a:lnTo>
                  <a:lnTo>
                    <a:pt x="4250702" y="37604"/>
                  </a:lnTo>
                  <a:close/>
                </a:path>
                <a:path extrusionOk="0" h="332104" w="7462520">
                  <a:moveTo>
                    <a:pt x="4255706" y="305498"/>
                  </a:moveTo>
                  <a:lnTo>
                    <a:pt x="4251972" y="300583"/>
                  </a:lnTo>
                  <a:lnTo>
                    <a:pt x="4243248" y="296862"/>
                  </a:lnTo>
                  <a:lnTo>
                    <a:pt x="4242676" y="306197"/>
                  </a:lnTo>
                  <a:lnTo>
                    <a:pt x="4233697" y="307009"/>
                  </a:lnTo>
                  <a:lnTo>
                    <a:pt x="4235729" y="318884"/>
                  </a:lnTo>
                  <a:lnTo>
                    <a:pt x="4250702" y="318884"/>
                  </a:lnTo>
                  <a:lnTo>
                    <a:pt x="4255071" y="311607"/>
                  </a:lnTo>
                  <a:lnTo>
                    <a:pt x="4255706" y="305498"/>
                  </a:lnTo>
                  <a:close/>
                </a:path>
                <a:path extrusionOk="0" h="332104" w="7462520">
                  <a:moveTo>
                    <a:pt x="4303103" y="284302"/>
                  </a:moveTo>
                  <a:lnTo>
                    <a:pt x="4300664" y="275971"/>
                  </a:lnTo>
                  <a:lnTo>
                    <a:pt x="4295724" y="271348"/>
                  </a:lnTo>
                  <a:lnTo>
                    <a:pt x="4289120" y="269913"/>
                  </a:lnTo>
                  <a:lnTo>
                    <a:pt x="4282872" y="270814"/>
                  </a:lnTo>
                  <a:lnTo>
                    <a:pt x="4276509" y="273316"/>
                  </a:lnTo>
                  <a:lnTo>
                    <a:pt x="4270527" y="277114"/>
                  </a:lnTo>
                  <a:lnTo>
                    <a:pt x="4265396" y="281889"/>
                  </a:lnTo>
                  <a:lnTo>
                    <a:pt x="4267809" y="281800"/>
                  </a:lnTo>
                  <a:lnTo>
                    <a:pt x="4278096" y="283743"/>
                  </a:lnTo>
                  <a:lnTo>
                    <a:pt x="4286021" y="288226"/>
                  </a:lnTo>
                  <a:lnTo>
                    <a:pt x="4293451" y="293255"/>
                  </a:lnTo>
                  <a:lnTo>
                    <a:pt x="4302239" y="296849"/>
                  </a:lnTo>
                  <a:lnTo>
                    <a:pt x="4303103" y="284302"/>
                  </a:lnTo>
                  <a:close/>
                </a:path>
                <a:path extrusionOk="0" h="332104" w="7462520">
                  <a:moveTo>
                    <a:pt x="4820793" y="158597"/>
                  </a:moveTo>
                  <a:lnTo>
                    <a:pt x="4818862" y="154978"/>
                  </a:lnTo>
                  <a:lnTo>
                    <a:pt x="4815141" y="154978"/>
                  </a:lnTo>
                  <a:lnTo>
                    <a:pt x="4812220" y="154978"/>
                  </a:lnTo>
                  <a:lnTo>
                    <a:pt x="4808207" y="157213"/>
                  </a:lnTo>
                  <a:lnTo>
                    <a:pt x="4803178" y="163436"/>
                  </a:lnTo>
                  <a:lnTo>
                    <a:pt x="4807991" y="167830"/>
                  </a:lnTo>
                  <a:lnTo>
                    <a:pt x="4811763" y="169481"/>
                  </a:lnTo>
                  <a:lnTo>
                    <a:pt x="4818723" y="169481"/>
                  </a:lnTo>
                  <a:lnTo>
                    <a:pt x="4820729" y="165849"/>
                  </a:lnTo>
                  <a:lnTo>
                    <a:pt x="4820793" y="158597"/>
                  </a:lnTo>
                  <a:close/>
                </a:path>
                <a:path extrusionOk="0" h="332104" w="7462520">
                  <a:moveTo>
                    <a:pt x="4861877" y="281889"/>
                  </a:moveTo>
                  <a:lnTo>
                    <a:pt x="4853597" y="281584"/>
                  </a:lnTo>
                  <a:lnTo>
                    <a:pt x="4852035" y="274434"/>
                  </a:lnTo>
                  <a:lnTo>
                    <a:pt x="4843310" y="274434"/>
                  </a:lnTo>
                  <a:lnTo>
                    <a:pt x="4842294" y="274434"/>
                  </a:lnTo>
                  <a:lnTo>
                    <a:pt x="4841176" y="274535"/>
                  </a:lnTo>
                  <a:lnTo>
                    <a:pt x="4839944" y="274751"/>
                  </a:lnTo>
                  <a:lnTo>
                    <a:pt x="4839944" y="296862"/>
                  </a:lnTo>
                  <a:lnTo>
                    <a:pt x="4854651" y="296862"/>
                  </a:lnTo>
                  <a:lnTo>
                    <a:pt x="4854384" y="289382"/>
                  </a:lnTo>
                  <a:lnTo>
                    <a:pt x="4860696" y="287883"/>
                  </a:lnTo>
                  <a:lnTo>
                    <a:pt x="4861877" y="281889"/>
                  </a:lnTo>
                  <a:close/>
                </a:path>
                <a:path extrusionOk="0" h="332104" w="7462520">
                  <a:moveTo>
                    <a:pt x="4928349" y="252387"/>
                  </a:moveTo>
                  <a:lnTo>
                    <a:pt x="4906162" y="267131"/>
                  </a:lnTo>
                  <a:lnTo>
                    <a:pt x="4907800" y="267169"/>
                  </a:lnTo>
                  <a:lnTo>
                    <a:pt x="4919370" y="267169"/>
                  </a:lnTo>
                  <a:lnTo>
                    <a:pt x="4925288" y="261213"/>
                  </a:lnTo>
                  <a:lnTo>
                    <a:pt x="4928349" y="252387"/>
                  </a:lnTo>
                  <a:close/>
                </a:path>
                <a:path extrusionOk="0" h="332104" w="7462520">
                  <a:moveTo>
                    <a:pt x="5019205" y="279971"/>
                  </a:moveTo>
                  <a:lnTo>
                    <a:pt x="5016817" y="272465"/>
                  </a:lnTo>
                  <a:lnTo>
                    <a:pt x="5011280" y="267487"/>
                  </a:lnTo>
                  <a:lnTo>
                    <a:pt x="5004486" y="265684"/>
                  </a:lnTo>
                  <a:lnTo>
                    <a:pt x="4999799" y="265684"/>
                  </a:lnTo>
                  <a:lnTo>
                    <a:pt x="4995557" y="268401"/>
                  </a:lnTo>
                  <a:lnTo>
                    <a:pt x="4994478" y="274751"/>
                  </a:lnTo>
                  <a:lnTo>
                    <a:pt x="4995786" y="274535"/>
                  </a:lnTo>
                  <a:lnTo>
                    <a:pt x="4996980" y="274434"/>
                  </a:lnTo>
                  <a:lnTo>
                    <a:pt x="5009223" y="274434"/>
                  </a:lnTo>
                  <a:lnTo>
                    <a:pt x="5009832" y="284873"/>
                  </a:lnTo>
                  <a:lnTo>
                    <a:pt x="5016601" y="289382"/>
                  </a:lnTo>
                  <a:lnTo>
                    <a:pt x="5019205" y="279971"/>
                  </a:lnTo>
                  <a:close/>
                </a:path>
                <a:path extrusionOk="0" h="332104" w="7462520">
                  <a:moveTo>
                    <a:pt x="5245138" y="281889"/>
                  </a:moveTo>
                  <a:lnTo>
                    <a:pt x="5243715" y="272186"/>
                  </a:lnTo>
                  <a:lnTo>
                    <a:pt x="5240985" y="263817"/>
                  </a:lnTo>
                  <a:lnTo>
                    <a:pt x="5236578" y="257111"/>
                  </a:lnTo>
                  <a:lnTo>
                    <a:pt x="5230152" y="252387"/>
                  </a:lnTo>
                  <a:lnTo>
                    <a:pt x="5230165" y="261988"/>
                  </a:lnTo>
                  <a:lnTo>
                    <a:pt x="5229707" y="272097"/>
                  </a:lnTo>
                  <a:lnTo>
                    <a:pt x="5231396" y="280073"/>
                  </a:lnTo>
                  <a:lnTo>
                    <a:pt x="5237861" y="283311"/>
                  </a:lnTo>
                  <a:lnTo>
                    <a:pt x="5239817" y="283311"/>
                  </a:lnTo>
                  <a:lnTo>
                    <a:pt x="5242204" y="282867"/>
                  </a:lnTo>
                  <a:lnTo>
                    <a:pt x="5245138" y="281889"/>
                  </a:lnTo>
                  <a:close/>
                </a:path>
                <a:path extrusionOk="0" h="332104" w="7462520">
                  <a:moveTo>
                    <a:pt x="5480799" y="67106"/>
                  </a:moveTo>
                  <a:lnTo>
                    <a:pt x="5474309" y="61404"/>
                  </a:lnTo>
                  <a:lnTo>
                    <a:pt x="5469826" y="59334"/>
                  </a:lnTo>
                  <a:lnTo>
                    <a:pt x="5466956" y="59334"/>
                  </a:lnTo>
                  <a:lnTo>
                    <a:pt x="5463171" y="59334"/>
                  </a:lnTo>
                  <a:lnTo>
                    <a:pt x="5462206" y="62928"/>
                  </a:lnTo>
                  <a:lnTo>
                    <a:pt x="5464162" y="70116"/>
                  </a:lnTo>
                  <a:lnTo>
                    <a:pt x="5467083" y="73723"/>
                  </a:lnTo>
                  <a:lnTo>
                    <a:pt x="5473890" y="73723"/>
                  </a:lnTo>
                  <a:lnTo>
                    <a:pt x="5477230" y="71932"/>
                  </a:lnTo>
                  <a:lnTo>
                    <a:pt x="5480799" y="67106"/>
                  </a:lnTo>
                  <a:close/>
                </a:path>
                <a:path extrusionOk="0" h="332104" w="7462520">
                  <a:moveTo>
                    <a:pt x="5628564" y="69405"/>
                  </a:moveTo>
                  <a:lnTo>
                    <a:pt x="5628068" y="59601"/>
                  </a:lnTo>
                  <a:lnTo>
                    <a:pt x="5626214" y="59207"/>
                  </a:lnTo>
                  <a:lnTo>
                    <a:pt x="5624487" y="59016"/>
                  </a:lnTo>
                  <a:lnTo>
                    <a:pt x="5622874" y="59016"/>
                  </a:lnTo>
                  <a:lnTo>
                    <a:pt x="5611215" y="63601"/>
                  </a:lnTo>
                  <a:lnTo>
                    <a:pt x="5606758" y="73748"/>
                  </a:lnTo>
                  <a:lnTo>
                    <a:pt x="5609793" y="84112"/>
                  </a:lnTo>
                  <a:lnTo>
                    <a:pt x="5620575" y="89331"/>
                  </a:lnTo>
                  <a:lnTo>
                    <a:pt x="5623166" y="82651"/>
                  </a:lnTo>
                  <a:lnTo>
                    <a:pt x="5626379" y="76542"/>
                  </a:lnTo>
                  <a:lnTo>
                    <a:pt x="5628564" y="69405"/>
                  </a:lnTo>
                  <a:close/>
                </a:path>
                <a:path extrusionOk="0" h="332104" w="7462520">
                  <a:moveTo>
                    <a:pt x="5745810" y="193040"/>
                  </a:moveTo>
                  <a:lnTo>
                    <a:pt x="5731116" y="193040"/>
                  </a:lnTo>
                  <a:lnTo>
                    <a:pt x="5731383" y="200533"/>
                  </a:lnTo>
                  <a:lnTo>
                    <a:pt x="5725096" y="201917"/>
                  </a:lnTo>
                  <a:lnTo>
                    <a:pt x="5723877" y="207784"/>
                  </a:lnTo>
                  <a:lnTo>
                    <a:pt x="5732653" y="207479"/>
                  </a:lnTo>
                  <a:lnTo>
                    <a:pt x="5740438" y="206171"/>
                  </a:lnTo>
                  <a:lnTo>
                    <a:pt x="5745429" y="201980"/>
                  </a:lnTo>
                  <a:lnTo>
                    <a:pt x="5745810" y="193040"/>
                  </a:lnTo>
                  <a:close/>
                </a:path>
                <a:path extrusionOk="0" h="332104" w="7462520">
                  <a:moveTo>
                    <a:pt x="5781002" y="167995"/>
                  </a:moveTo>
                  <a:lnTo>
                    <a:pt x="5775388" y="163436"/>
                  </a:lnTo>
                  <a:lnTo>
                    <a:pt x="5773077" y="169799"/>
                  </a:lnTo>
                  <a:lnTo>
                    <a:pt x="5770029" y="175780"/>
                  </a:lnTo>
                  <a:lnTo>
                    <a:pt x="5769673" y="181178"/>
                  </a:lnTo>
                  <a:lnTo>
                    <a:pt x="5775388" y="185788"/>
                  </a:lnTo>
                  <a:lnTo>
                    <a:pt x="5777585" y="179285"/>
                  </a:lnTo>
                  <a:lnTo>
                    <a:pt x="5780595" y="173316"/>
                  </a:lnTo>
                  <a:lnTo>
                    <a:pt x="5781002" y="167995"/>
                  </a:lnTo>
                  <a:close/>
                </a:path>
                <a:path extrusionOk="0" h="332104" w="7462520">
                  <a:moveTo>
                    <a:pt x="5863793" y="609"/>
                  </a:moveTo>
                  <a:lnTo>
                    <a:pt x="5860859" y="203"/>
                  </a:lnTo>
                  <a:lnTo>
                    <a:pt x="5858103" y="0"/>
                  </a:lnTo>
                  <a:lnTo>
                    <a:pt x="5855551" y="0"/>
                  </a:lnTo>
                  <a:lnTo>
                    <a:pt x="5847359" y="889"/>
                  </a:lnTo>
                  <a:lnTo>
                    <a:pt x="5840984" y="3632"/>
                  </a:lnTo>
                  <a:lnTo>
                    <a:pt x="5836615" y="8382"/>
                  </a:lnTo>
                  <a:lnTo>
                    <a:pt x="5834418" y="15252"/>
                  </a:lnTo>
                  <a:lnTo>
                    <a:pt x="5837225" y="15608"/>
                  </a:lnTo>
                  <a:lnTo>
                    <a:pt x="5839879" y="15786"/>
                  </a:lnTo>
                  <a:lnTo>
                    <a:pt x="5842343" y="15786"/>
                  </a:lnTo>
                  <a:lnTo>
                    <a:pt x="5850623" y="14922"/>
                  </a:lnTo>
                  <a:lnTo>
                    <a:pt x="5857075" y="12217"/>
                  </a:lnTo>
                  <a:lnTo>
                    <a:pt x="5861532" y="7505"/>
                  </a:lnTo>
                  <a:lnTo>
                    <a:pt x="5863793" y="609"/>
                  </a:lnTo>
                  <a:close/>
                </a:path>
                <a:path extrusionOk="0" h="332104" w="7462520">
                  <a:moveTo>
                    <a:pt x="6318961" y="88544"/>
                  </a:moveTo>
                  <a:lnTo>
                    <a:pt x="6316929" y="80098"/>
                  </a:lnTo>
                  <a:lnTo>
                    <a:pt x="6305728" y="74714"/>
                  </a:lnTo>
                  <a:lnTo>
                    <a:pt x="6305372" y="87172"/>
                  </a:lnTo>
                  <a:lnTo>
                    <a:pt x="6284061" y="91668"/>
                  </a:lnTo>
                  <a:lnTo>
                    <a:pt x="6283541" y="104203"/>
                  </a:lnTo>
                  <a:lnTo>
                    <a:pt x="6287681" y="104101"/>
                  </a:lnTo>
                  <a:lnTo>
                    <a:pt x="6295466" y="104571"/>
                  </a:lnTo>
                  <a:lnTo>
                    <a:pt x="6302349" y="105981"/>
                  </a:lnTo>
                  <a:lnTo>
                    <a:pt x="6308280" y="108343"/>
                  </a:lnTo>
                  <a:lnTo>
                    <a:pt x="6313221" y="111696"/>
                  </a:lnTo>
                  <a:lnTo>
                    <a:pt x="6316243" y="99314"/>
                  </a:lnTo>
                  <a:lnTo>
                    <a:pt x="6318961" y="88544"/>
                  </a:lnTo>
                  <a:close/>
                </a:path>
                <a:path extrusionOk="0" h="332104" w="7462520">
                  <a:moveTo>
                    <a:pt x="6342545" y="59613"/>
                  </a:moveTo>
                  <a:lnTo>
                    <a:pt x="6333744" y="60121"/>
                  </a:lnTo>
                  <a:lnTo>
                    <a:pt x="6325857" y="61556"/>
                  </a:lnTo>
                  <a:lnTo>
                    <a:pt x="6320764" y="65786"/>
                  </a:lnTo>
                  <a:lnTo>
                    <a:pt x="6320396" y="74714"/>
                  </a:lnTo>
                  <a:lnTo>
                    <a:pt x="6321349" y="74726"/>
                  </a:lnTo>
                  <a:lnTo>
                    <a:pt x="6329286" y="73621"/>
                  </a:lnTo>
                  <a:lnTo>
                    <a:pt x="6335293" y="70535"/>
                  </a:lnTo>
                  <a:lnTo>
                    <a:pt x="6339624" y="65760"/>
                  </a:lnTo>
                  <a:lnTo>
                    <a:pt x="6342545" y="59613"/>
                  </a:lnTo>
                  <a:close/>
                </a:path>
                <a:path extrusionOk="0" h="332104" w="7462520">
                  <a:moveTo>
                    <a:pt x="6401511" y="230035"/>
                  </a:moveTo>
                  <a:lnTo>
                    <a:pt x="6398374" y="231533"/>
                  </a:lnTo>
                  <a:lnTo>
                    <a:pt x="6395529" y="232156"/>
                  </a:lnTo>
                  <a:lnTo>
                    <a:pt x="6386208" y="232156"/>
                  </a:lnTo>
                  <a:lnTo>
                    <a:pt x="6381115" y="227977"/>
                  </a:lnTo>
                  <a:lnTo>
                    <a:pt x="6372466" y="219633"/>
                  </a:lnTo>
                  <a:lnTo>
                    <a:pt x="6368923" y="215455"/>
                  </a:lnTo>
                  <a:lnTo>
                    <a:pt x="6365278" y="215455"/>
                  </a:lnTo>
                  <a:lnTo>
                    <a:pt x="6362751" y="215455"/>
                  </a:lnTo>
                  <a:lnTo>
                    <a:pt x="6360173" y="217474"/>
                  </a:lnTo>
                  <a:lnTo>
                    <a:pt x="6357264" y="222897"/>
                  </a:lnTo>
                  <a:lnTo>
                    <a:pt x="6365316" y="227749"/>
                  </a:lnTo>
                  <a:lnTo>
                    <a:pt x="6374028" y="234353"/>
                  </a:lnTo>
                  <a:lnTo>
                    <a:pt x="6382728" y="240182"/>
                  </a:lnTo>
                  <a:lnTo>
                    <a:pt x="6390741" y="242684"/>
                  </a:lnTo>
                  <a:lnTo>
                    <a:pt x="6395339" y="242684"/>
                  </a:lnTo>
                  <a:lnTo>
                    <a:pt x="6399162" y="239356"/>
                  </a:lnTo>
                  <a:lnTo>
                    <a:pt x="6401511" y="230035"/>
                  </a:lnTo>
                  <a:close/>
                </a:path>
                <a:path extrusionOk="0" h="332104" w="7462520">
                  <a:moveTo>
                    <a:pt x="6416230" y="44869"/>
                  </a:moveTo>
                  <a:lnTo>
                    <a:pt x="6405778" y="47332"/>
                  </a:lnTo>
                  <a:lnTo>
                    <a:pt x="6395199" y="49644"/>
                  </a:lnTo>
                  <a:lnTo>
                    <a:pt x="6385928" y="53251"/>
                  </a:lnTo>
                  <a:lnTo>
                    <a:pt x="6379362" y="59613"/>
                  </a:lnTo>
                  <a:lnTo>
                    <a:pt x="6386525" y="62522"/>
                  </a:lnTo>
                  <a:lnTo>
                    <a:pt x="6391935" y="64008"/>
                  </a:lnTo>
                  <a:lnTo>
                    <a:pt x="6396317" y="64008"/>
                  </a:lnTo>
                  <a:lnTo>
                    <a:pt x="6402273" y="62839"/>
                  </a:lnTo>
                  <a:lnTo>
                    <a:pt x="6407213" y="59321"/>
                  </a:lnTo>
                  <a:lnTo>
                    <a:pt x="6411684" y="53352"/>
                  </a:lnTo>
                  <a:lnTo>
                    <a:pt x="6416230" y="44869"/>
                  </a:lnTo>
                  <a:close/>
                </a:path>
                <a:path extrusionOk="0" h="332104" w="7462520">
                  <a:moveTo>
                    <a:pt x="6541427" y="289382"/>
                  </a:moveTo>
                  <a:lnTo>
                    <a:pt x="6536893" y="285165"/>
                  </a:lnTo>
                  <a:lnTo>
                    <a:pt x="6528829" y="282956"/>
                  </a:lnTo>
                  <a:lnTo>
                    <a:pt x="6520408" y="282956"/>
                  </a:lnTo>
                  <a:lnTo>
                    <a:pt x="6509486" y="284226"/>
                  </a:lnTo>
                  <a:lnTo>
                    <a:pt x="6499720" y="288112"/>
                  </a:lnTo>
                  <a:lnTo>
                    <a:pt x="6492659" y="294716"/>
                  </a:lnTo>
                  <a:lnTo>
                    <a:pt x="6489852" y="304126"/>
                  </a:lnTo>
                  <a:lnTo>
                    <a:pt x="6502286" y="299999"/>
                  </a:lnTo>
                  <a:lnTo>
                    <a:pt x="6517360" y="298526"/>
                  </a:lnTo>
                  <a:lnTo>
                    <a:pt x="6531584" y="296176"/>
                  </a:lnTo>
                  <a:lnTo>
                    <a:pt x="6541427" y="289382"/>
                  </a:lnTo>
                  <a:close/>
                </a:path>
                <a:path extrusionOk="0" h="332104" w="7462520">
                  <a:moveTo>
                    <a:pt x="6578244" y="252387"/>
                  </a:moveTo>
                  <a:lnTo>
                    <a:pt x="6576542" y="251663"/>
                  </a:lnTo>
                  <a:lnTo>
                    <a:pt x="6574803" y="251345"/>
                  </a:lnTo>
                  <a:lnTo>
                    <a:pt x="6573088" y="251345"/>
                  </a:lnTo>
                  <a:lnTo>
                    <a:pt x="6563525" y="254584"/>
                  </a:lnTo>
                  <a:lnTo>
                    <a:pt x="6557035" y="261937"/>
                  </a:lnTo>
                  <a:lnTo>
                    <a:pt x="6556172" y="269836"/>
                  </a:lnTo>
                  <a:lnTo>
                    <a:pt x="6563500" y="274751"/>
                  </a:lnTo>
                  <a:lnTo>
                    <a:pt x="6566192" y="268058"/>
                  </a:lnTo>
                  <a:lnTo>
                    <a:pt x="6570561" y="263182"/>
                  </a:lnTo>
                  <a:lnTo>
                    <a:pt x="6575082" y="258495"/>
                  </a:lnTo>
                  <a:lnTo>
                    <a:pt x="6578244" y="252387"/>
                  </a:lnTo>
                  <a:close/>
                </a:path>
                <a:path extrusionOk="0" h="332104" w="7462520">
                  <a:moveTo>
                    <a:pt x="6703352" y="141198"/>
                  </a:moveTo>
                  <a:lnTo>
                    <a:pt x="6698310" y="132410"/>
                  </a:lnTo>
                  <a:lnTo>
                    <a:pt x="6692468" y="126669"/>
                  </a:lnTo>
                  <a:lnTo>
                    <a:pt x="6686347" y="123545"/>
                  </a:lnTo>
                  <a:lnTo>
                    <a:pt x="6680492" y="122605"/>
                  </a:lnTo>
                  <a:lnTo>
                    <a:pt x="6671818" y="125374"/>
                  </a:lnTo>
                  <a:lnTo>
                    <a:pt x="6670116" y="131559"/>
                  </a:lnTo>
                  <a:lnTo>
                    <a:pt x="6679311" y="137909"/>
                  </a:lnTo>
                  <a:lnTo>
                    <a:pt x="6703352" y="141198"/>
                  </a:lnTo>
                  <a:close/>
                </a:path>
                <a:path extrusionOk="0" h="332104" w="7462520">
                  <a:moveTo>
                    <a:pt x="6762382" y="200533"/>
                  </a:moveTo>
                  <a:lnTo>
                    <a:pt x="6710845" y="200533"/>
                  </a:lnTo>
                  <a:lnTo>
                    <a:pt x="6713728" y="212407"/>
                  </a:lnTo>
                  <a:lnTo>
                    <a:pt x="6721856" y="218998"/>
                  </a:lnTo>
                  <a:lnTo>
                    <a:pt x="6731813" y="223735"/>
                  </a:lnTo>
                  <a:lnTo>
                    <a:pt x="6740195" y="230035"/>
                  </a:lnTo>
                  <a:lnTo>
                    <a:pt x="6741312" y="218186"/>
                  </a:lnTo>
                  <a:lnTo>
                    <a:pt x="6749783" y="213690"/>
                  </a:lnTo>
                  <a:lnTo>
                    <a:pt x="6759003" y="209994"/>
                  </a:lnTo>
                  <a:lnTo>
                    <a:pt x="6762382" y="200533"/>
                  </a:lnTo>
                  <a:close/>
                </a:path>
                <a:path extrusionOk="0" h="332104" w="7462520">
                  <a:moveTo>
                    <a:pt x="6811594" y="82232"/>
                  </a:moveTo>
                  <a:lnTo>
                    <a:pt x="6809702" y="72110"/>
                  </a:lnTo>
                  <a:lnTo>
                    <a:pt x="6799199" y="67106"/>
                  </a:lnTo>
                  <a:lnTo>
                    <a:pt x="6799123" y="76314"/>
                  </a:lnTo>
                  <a:lnTo>
                    <a:pt x="6797967" y="84353"/>
                  </a:lnTo>
                  <a:lnTo>
                    <a:pt x="6795617" y="91147"/>
                  </a:lnTo>
                  <a:lnTo>
                    <a:pt x="6791973" y="96596"/>
                  </a:lnTo>
                  <a:lnTo>
                    <a:pt x="6793357" y="96697"/>
                  </a:lnTo>
                  <a:lnTo>
                    <a:pt x="6794030" y="96697"/>
                  </a:lnTo>
                  <a:lnTo>
                    <a:pt x="6805993" y="92202"/>
                  </a:lnTo>
                  <a:lnTo>
                    <a:pt x="6811594" y="82232"/>
                  </a:lnTo>
                  <a:close/>
                </a:path>
                <a:path extrusionOk="0" h="332104" w="7462520">
                  <a:moveTo>
                    <a:pt x="6828841" y="222897"/>
                  </a:moveTo>
                  <a:lnTo>
                    <a:pt x="6822757" y="221767"/>
                  </a:lnTo>
                  <a:lnTo>
                    <a:pt x="6817969" y="221310"/>
                  </a:lnTo>
                  <a:lnTo>
                    <a:pt x="6814286" y="221310"/>
                  </a:lnTo>
                  <a:lnTo>
                    <a:pt x="6805765" y="221310"/>
                  </a:lnTo>
                  <a:lnTo>
                    <a:pt x="6803136" y="223786"/>
                  </a:lnTo>
                  <a:lnTo>
                    <a:pt x="6804685" y="228727"/>
                  </a:lnTo>
                  <a:lnTo>
                    <a:pt x="6808889" y="231203"/>
                  </a:lnTo>
                  <a:lnTo>
                    <a:pt x="6818808" y="231203"/>
                  </a:lnTo>
                  <a:lnTo>
                    <a:pt x="6824383" y="229082"/>
                  </a:lnTo>
                  <a:lnTo>
                    <a:pt x="6828841" y="222897"/>
                  </a:lnTo>
                  <a:close/>
                </a:path>
                <a:path extrusionOk="0" h="332104" w="7462520">
                  <a:moveTo>
                    <a:pt x="6874332" y="190080"/>
                  </a:moveTo>
                  <a:lnTo>
                    <a:pt x="6871348" y="180454"/>
                  </a:lnTo>
                  <a:lnTo>
                    <a:pt x="6865658" y="173380"/>
                  </a:lnTo>
                  <a:lnTo>
                    <a:pt x="6858927" y="170637"/>
                  </a:lnTo>
                  <a:lnTo>
                    <a:pt x="6855625" y="170637"/>
                  </a:lnTo>
                  <a:lnTo>
                    <a:pt x="6852577" y="172872"/>
                  </a:lnTo>
                  <a:lnTo>
                    <a:pt x="6850710" y="178295"/>
                  </a:lnTo>
                  <a:lnTo>
                    <a:pt x="6852005" y="178142"/>
                  </a:lnTo>
                  <a:lnTo>
                    <a:pt x="6858762" y="178142"/>
                  </a:lnTo>
                  <a:lnTo>
                    <a:pt x="6858648" y="196621"/>
                  </a:lnTo>
                  <a:lnTo>
                    <a:pt x="6858559" y="202780"/>
                  </a:lnTo>
                  <a:lnTo>
                    <a:pt x="6866623" y="202780"/>
                  </a:lnTo>
                  <a:lnTo>
                    <a:pt x="6869303" y="202107"/>
                  </a:lnTo>
                  <a:lnTo>
                    <a:pt x="6872884" y="200533"/>
                  </a:lnTo>
                  <a:lnTo>
                    <a:pt x="6874332" y="190080"/>
                  </a:lnTo>
                  <a:close/>
                </a:path>
                <a:path extrusionOk="0" h="332104" w="7462520">
                  <a:moveTo>
                    <a:pt x="7036384" y="262445"/>
                  </a:moveTo>
                  <a:lnTo>
                    <a:pt x="7036346" y="249542"/>
                  </a:lnTo>
                  <a:lnTo>
                    <a:pt x="7033057" y="243090"/>
                  </a:lnTo>
                  <a:lnTo>
                    <a:pt x="7026516" y="243090"/>
                  </a:lnTo>
                  <a:lnTo>
                    <a:pt x="7024662" y="243090"/>
                  </a:lnTo>
                  <a:lnTo>
                    <a:pt x="7022554" y="243611"/>
                  </a:lnTo>
                  <a:lnTo>
                    <a:pt x="7020192" y="244779"/>
                  </a:lnTo>
                  <a:lnTo>
                    <a:pt x="7020192" y="267131"/>
                  </a:lnTo>
                  <a:lnTo>
                    <a:pt x="7022605" y="268363"/>
                  </a:lnTo>
                  <a:lnTo>
                    <a:pt x="7024751" y="268897"/>
                  </a:lnTo>
                  <a:lnTo>
                    <a:pt x="7033133" y="268897"/>
                  </a:lnTo>
                  <a:lnTo>
                    <a:pt x="7036384" y="262445"/>
                  </a:lnTo>
                  <a:close/>
                </a:path>
                <a:path extrusionOk="0" h="332104" w="7462520">
                  <a:moveTo>
                    <a:pt x="7462228" y="226974"/>
                  </a:moveTo>
                  <a:lnTo>
                    <a:pt x="7458723" y="214020"/>
                  </a:lnTo>
                  <a:lnTo>
                    <a:pt x="7447458" y="207797"/>
                  </a:lnTo>
                  <a:lnTo>
                    <a:pt x="7448448" y="220040"/>
                  </a:lnTo>
                  <a:lnTo>
                    <a:pt x="7444918" y="227634"/>
                  </a:lnTo>
                  <a:lnTo>
                    <a:pt x="7440790" y="234556"/>
                  </a:lnTo>
                  <a:lnTo>
                    <a:pt x="7439990" y="244792"/>
                  </a:lnTo>
                  <a:lnTo>
                    <a:pt x="7442073" y="245351"/>
                  </a:lnTo>
                  <a:lnTo>
                    <a:pt x="7444016" y="245605"/>
                  </a:lnTo>
                  <a:lnTo>
                    <a:pt x="7445807" y="245605"/>
                  </a:lnTo>
                  <a:lnTo>
                    <a:pt x="7457935" y="239801"/>
                  </a:lnTo>
                  <a:lnTo>
                    <a:pt x="7462228" y="2269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62" name="Google Shape;4762;gefe2f4b35a_0_17"/>
            <p:cNvSpPr/>
            <p:nvPr/>
          </p:nvSpPr>
          <p:spPr>
            <a:xfrm>
              <a:off x="89077" y="9261220"/>
              <a:ext cx="8278495" cy="328295"/>
            </a:xfrm>
            <a:custGeom>
              <a:rect b="b" l="l" r="r" t="t"/>
              <a:pathLst>
                <a:path extrusionOk="0" h="328295" w="8278495">
                  <a:moveTo>
                    <a:pt x="41567" y="258876"/>
                  </a:moveTo>
                  <a:lnTo>
                    <a:pt x="36601" y="246468"/>
                  </a:lnTo>
                  <a:lnTo>
                    <a:pt x="24003" y="248970"/>
                  </a:lnTo>
                  <a:lnTo>
                    <a:pt x="8750" y="253492"/>
                  </a:lnTo>
                  <a:lnTo>
                    <a:pt x="0" y="259981"/>
                  </a:lnTo>
                  <a:lnTo>
                    <a:pt x="6959" y="268376"/>
                  </a:lnTo>
                  <a:lnTo>
                    <a:pt x="6197" y="261772"/>
                  </a:lnTo>
                  <a:lnTo>
                    <a:pt x="10642" y="260413"/>
                  </a:lnTo>
                  <a:lnTo>
                    <a:pt x="18415" y="260413"/>
                  </a:lnTo>
                  <a:lnTo>
                    <a:pt x="27063" y="261061"/>
                  </a:lnTo>
                  <a:lnTo>
                    <a:pt x="36398" y="261061"/>
                  </a:lnTo>
                  <a:lnTo>
                    <a:pt x="41567" y="258876"/>
                  </a:lnTo>
                  <a:close/>
                </a:path>
                <a:path extrusionOk="0" h="328295" w="8278495">
                  <a:moveTo>
                    <a:pt x="184696" y="208953"/>
                  </a:moveTo>
                  <a:lnTo>
                    <a:pt x="184086" y="198666"/>
                  </a:lnTo>
                  <a:lnTo>
                    <a:pt x="177520" y="194348"/>
                  </a:lnTo>
                  <a:lnTo>
                    <a:pt x="176479" y="194386"/>
                  </a:lnTo>
                  <a:lnTo>
                    <a:pt x="175399" y="206387"/>
                  </a:lnTo>
                  <a:lnTo>
                    <a:pt x="167005" y="210896"/>
                  </a:lnTo>
                  <a:lnTo>
                    <a:pt x="157797" y="214579"/>
                  </a:lnTo>
                  <a:lnTo>
                    <a:pt x="154292" y="224116"/>
                  </a:lnTo>
                  <a:lnTo>
                    <a:pt x="162788" y="226161"/>
                  </a:lnTo>
                  <a:lnTo>
                    <a:pt x="166979" y="232194"/>
                  </a:lnTo>
                  <a:lnTo>
                    <a:pt x="179349" y="232194"/>
                  </a:lnTo>
                  <a:lnTo>
                    <a:pt x="181521" y="231990"/>
                  </a:lnTo>
                  <a:lnTo>
                    <a:pt x="183972" y="231495"/>
                  </a:lnTo>
                  <a:lnTo>
                    <a:pt x="183337" y="221221"/>
                  </a:lnTo>
                  <a:lnTo>
                    <a:pt x="184696" y="208953"/>
                  </a:lnTo>
                  <a:close/>
                </a:path>
                <a:path extrusionOk="0" h="328295" w="8278495">
                  <a:moveTo>
                    <a:pt x="190957" y="298767"/>
                  </a:moveTo>
                  <a:lnTo>
                    <a:pt x="183972" y="290715"/>
                  </a:lnTo>
                  <a:lnTo>
                    <a:pt x="179997" y="299923"/>
                  </a:lnTo>
                  <a:lnTo>
                    <a:pt x="174739" y="307708"/>
                  </a:lnTo>
                  <a:lnTo>
                    <a:pt x="170357" y="316242"/>
                  </a:lnTo>
                  <a:lnTo>
                    <a:pt x="169024" y="327710"/>
                  </a:lnTo>
                  <a:lnTo>
                    <a:pt x="170243" y="328066"/>
                  </a:lnTo>
                  <a:lnTo>
                    <a:pt x="171450" y="328231"/>
                  </a:lnTo>
                  <a:lnTo>
                    <a:pt x="172631" y="328231"/>
                  </a:lnTo>
                  <a:lnTo>
                    <a:pt x="183464" y="323100"/>
                  </a:lnTo>
                  <a:lnTo>
                    <a:pt x="190182" y="311416"/>
                  </a:lnTo>
                  <a:lnTo>
                    <a:pt x="190957" y="298767"/>
                  </a:lnTo>
                  <a:close/>
                </a:path>
                <a:path extrusionOk="0" h="328295" w="8278495">
                  <a:moveTo>
                    <a:pt x="227952" y="194386"/>
                  </a:moveTo>
                  <a:lnTo>
                    <a:pt x="215607" y="196837"/>
                  </a:lnTo>
                  <a:lnTo>
                    <a:pt x="206603" y="202603"/>
                  </a:lnTo>
                  <a:lnTo>
                    <a:pt x="200952" y="211696"/>
                  </a:lnTo>
                  <a:lnTo>
                    <a:pt x="198628" y="224116"/>
                  </a:lnTo>
                  <a:lnTo>
                    <a:pt x="209689" y="220510"/>
                  </a:lnTo>
                  <a:lnTo>
                    <a:pt x="218262" y="214350"/>
                  </a:lnTo>
                  <a:lnTo>
                    <a:pt x="224345" y="205638"/>
                  </a:lnTo>
                  <a:lnTo>
                    <a:pt x="227952" y="194386"/>
                  </a:lnTo>
                  <a:close/>
                </a:path>
                <a:path extrusionOk="0" h="328295" w="8278495">
                  <a:moveTo>
                    <a:pt x="507911" y="83312"/>
                  </a:moveTo>
                  <a:lnTo>
                    <a:pt x="500329" y="82956"/>
                  </a:lnTo>
                  <a:lnTo>
                    <a:pt x="496747" y="82956"/>
                  </a:lnTo>
                  <a:lnTo>
                    <a:pt x="487095" y="83540"/>
                  </a:lnTo>
                  <a:lnTo>
                    <a:pt x="479158" y="85788"/>
                  </a:lnTo>
                  <a:lnTo>
                    <a:pt x="473595" y="90462"/>
                  </a:lnTo>
                  <a:lnTo>
                    <a:pt x="471119" y="98285"/>
                  </a:lnTo>
                  <a:lnTo>
                    <a:pt x="474980" y="98374"/>
                  </a:lnTo>
                  <a:lnTo>
                    <a:pt x="486156" y="97447"/>
                  </a:lnTo>
                  <a:lnTo>
                    <a:pt x="495338" y="94653"/>
                  </a:lnTo>
                  <a:lnTo>
                    <a:pt x="502577" y="89954"/>
                  </a:lnTo>
                  <a:lnTo>
                    <a:pt x="507911" y="83312"/>
                  </a:lnTo>
                  <a:close/>
                </a:path>
                <a:path extrusionOk="0" h="328295" w="8278495">
                  <a:moveTo>
                    <a:pt x="508482" y="163004"/>
                  </a:moveTo>
                  <a:lnTo>
                    <a:pt x="481596" y="149364"/>
                  </a:lnTo>
                  <a:lnTo>
                    <a:pt x="478383" y="149364"/>
                  </a:lnTo>
                  <a:lnTo>
                    <a:pt x="474903" y="149606"/>
                  </a:lnTo>
                  <a:lnTo>
                    <a:pt x="471131" y="150139"/>
                  </a:lnTo>
                  <a:lnTo>
                    <a:pt x="469519" y="157708"/>
                  </a:lnTo>
                  <a:lnTo>
                    <a:pt x="472782" y="162839"/>
                  </a:lnTo>
                  <a:lnTo>
                    <a:pt x="479374" y="165760"/>
                  </a:lnTo>
                  <a:lnTo>
                    <a:pt x="487718" y="166687"/>
                  </a:lnTo>
                  <a:lnTo>
                    <a:pt x="497916" y="166687"/>
                  </a:lnTo>
                  <a:lnTo>
                    <a:pt x="508482" y="163004"/>
                  </a:lnTo>
                  <a:close/>
                </a:path>
                <a:path extrusionOk="0" h="328295" w="8278495">
                  <a:moveTo>
                    <a:pt x="573570" y="295008"/>
                  </a:moveTo>
                  <a:lnTo>
                    <a:pt x="561657" y="290664"/>
                  </a:lnTo>
                  <a:lnTo>
                    <a:pt x="559422" y="290715"/>
                  </a:lnTo>
                  <a:lnTo>
                    <a:pt x="560400" y="303441"/>
                  </a:lnTo>
                  <a:lnTo>
                    <a:pt x="554901" y="313791"/>
                  </a:lnTo>
                  <a:lnTo>
                    <a:pt x="551649" y="321868"/>
                  </a:lnTo>
                  <a:lnTo>
                    <a:pt x="559422" y="327710"/>
                  </a:lnTo>
                  <a:lnTo>
                    <a:pt x="564184" y="317563"/>
                  </a:lnTo>
                  <a:lnTo>
                    <a:pt x="571665" y="305308"/>
                  </a:lnTo>
                  <a:lnTo>
                    <a:pt x="573570" y="295008"/>
                  </a:lnTo>
                  <a:close/>
                </a:path>
                <a:path extrusionOk="0" h="328295" w="8278495">
                  <a:moveTo>
                    <a:pt x="758317" y="305460"/>
                  </a:moveTo>
                  <a:lnTo>
                    <a:pt x="757212" y="296595"/>
                  </a:lnTo>
                  <a:lnTo>
                    <a:pt x="752360" y="289941"/>
                  </a:lnTo>
                  <a:lnTo>
                    <a:pt x="745197" y="285750"/>
                  </a:lnTo>
                  <a:lnTo>
                    <a:pt x="737108" y="284302"/>
                  </a:lnTo>
                  <a:lnTo>
                    <a:pt x="729234" y="284302"/>
                  </a:lnTo>
                  <a:lnTo>
                    <a:pt x="722058" y="288582"/>
                  </a:lnTo>
                  <a:lnTo>
                    <a:pt x="721461" y="298208"/>
                  </a:lnTo>
                  <a:lnTo>
                    <a:pt x="725068" y="297751"/>
                  </a:lnTo>
                  <a:lnTo>
                    <a:pt x="728408" y="297535"/>
                  </a:lnTo>
                  <a:lnTo>
                    <a:pt x="731494" y="297535"/>
                  </a:lnTo>
                  <a:lnTo>
                    <a:pt x="739660" y="298094"/>
                  </a:lnTo>
                  <a:lnTo>
                    <a:pt x="746734" y="299681"/>
                  </a:lnTo>
                  <a:lnTo>
                    <a:pt x="752894" y="302183"/>
                  </a:lnTo>
                  <a:lnTo>
                    <a:pt x="758317" y="305460"/>
                  </a:lnTo>
                  <a:close/>
                </a:path>
                <a:path extrusionOk="0" h="328295" w="8278495">
                  <a:moveTo>
                    <a:pt x="839914" y="223354"/>
                  </a:moveTo>
                  <a:lnTo>
                    <a:pt x="839431" y="216522"/>
                  </a:lnTo>
                  <a:lnTo>
                    <a:pt x="835406" y="212280"/>
                  </a:lnTo>
                  <a:lnTo>
                    <a:pt x="830300" y="210426"/>
                  </a:lnTo>
                  <a:lnTo>
                    <a:pt x="825093" y="210426"/>
                  </a:lnTo>
                  <a:lnTo>
                    <a:pt x="818413" y="211404"/>
                  </a:lnTo>
                  <a:lnTo>
                    <a:pt x="812126" y="214185"/>
                  </a:lnTo>
                  <a:lnTo>
                    <a:pt x="806691" y="218503"/>
                  </a:lnTo>
                  <a:lnTo>
                    <a:pt x="802589" y="224116"/>
                  </a:lnTo>
                  <a:lnTo>
                    <a:pt x="804227" y="223481"/>
                  </a:lnTo>
                  <a:lnTo>
                    <a:pt x="806246" y="223253"/>
                  </a:lnTo>
                  <a:lnTo>
                    <a:pt x="811657" y="223253"/>
                  </a:lnTo>
                  <a:lnTo>
                    <a:pt x="826096" y="225082"/>
                  </a:lnTo>
                  <a:lnTo>
                    <a:pt x="835418" y="225082"/>
                  </a:lnTo>
                  <a:lnTo>
                    <a:pt x="839914" y="223354"/>
                  </a:lnTo>
                  <a:close/>
                </a:path>
                <a:path extrusionOk="0" h="328295" w="8278495">
                  <a:moveTo>
                    <a:pt x="913053" y="113042"/>
                  </a:moveTo>
                  <a:lnTo>
                    <a:pt x="911390" y="113004"/>
                  </a:lnTo>
                  <a:lnTo>
                    <a:pt x="899820" y="113004"/>
                  </a:lnTo>
                  <a:lnTo>
                    <a:pt x="893927" y="118872"/>
                  </a:lnTo>
                  <a:lnTo>
                    <a:pt x="890905" y="127787"/>
                  </a:lnTo>
                  <a:lnTo>
                    <a:pt x="891857" y="127800"/>
                  </a:lnTo>
                  <a:lnTo>
                    <a:pt x="899807" y="126707"/>
                  </a:lnTo>
                  <a:lnTo>
                    <a:pt x="905814" y="123659"/>
                  </a:lnTo>
                  <a:lnTo>
                    <a:pt x="910145" y="118986"/>
                  </a:lnTo>
                  <a:lnTo>
                    <a:pt x="913053" y="113042"/>
                  </a:lnTo>
                  <a:close/>
                </a:path>
                <a:path extrusionOk="0" h="328295" w="8278495">
                  <a:moveTo>
                    <a:pt x="927785" y="201764"/>
                  </a:moveTo>
                  <a:lnTo>
                    <a:pt x="898436" y="201764"/>
                  </a:lnTo>
                  <a:lnTo>
                    <a:pt x="898436" y="224116"/>
                  </a:lnTo>
                  <a:lnTo>
                    <a:pt x="900087" y="224167"/>
                  </a:lnTo>
                  <a:lnTo>
                    <a:pt x="909891" y="221424"/>
                  </a:lnTo>
                  <a:lnTo>
                    <a:pt x="916012" y="214972"/>
                  </a:lnTo>
                  <a:lnTo>
                    <a:pt x="921080" y="207530"/>
                  </a:lnTo>
                  <a:lnTo>
                    <a:pt x="927785" y="201764"/>
                  </a:lnTo>
                  <a:close/>
                </a:path>
                <a:path extrusionOk="0" h="328295" w="8278495">
                  <a:moveTo>
                    <a:pt x="1019606" y="40297"/>
                  </a:moveTo>
                  <a:lnTo>
                    <a:pt x="1019568" y="24676"/>
                  </a:lnTo>
                  <a:lnTo>
                    <a:pt x="1008900" y="16586"/>
                  </a:lnTo>
                  <a:lnTo>
                    <a:pt x="1003376" y="27774"/>
                  </a:lnTo>
                  <a:lnTo>
                    <a:pt x="992098" y="49923"/>
                  </a:lnTo>
                  <a:lnTo>
                    <a:pt x="986751" y="61302"/>
                  </a:lnTo>
                  <a:lnTo>
                    <a:pt x="989266" y="62001"/>
                  </a:lnTo>
                  <a:lnTo>
                    <a:pt x="991679" y="62331"/>
                  </a:lnTo>
                  <a:lnTo>
                    <a:pt x="993965" y="62331"/>
                  </a:lnTo>
                  <a:lnTo>
                    <a:pt x="1010564" y="55499"/>
                  </a:lnTo>
                  <a:lnTo>
                    <a:pt x="1019606" y="40297"/>
                  </a:lnTo>
                  <a:close/>
                </a:path>
                <a:path extrusionOk="0" h="328295" w="8278495">
                  <a:moveTo>
                    <a:pt x="1163396" y="246456"/>
                  </a:moveTo>
                  <a:lnTo>
                    <a:pt x="1141564" y="246456"/>
                  </a:lnTo>
                  <a:lnTo>
                    <a:pt x="1141564" y="261213"/>
                  </a:lnTo>
                  <a:lnTo>
                    <a:pt x="1163396" y="261213"/>
                  </a:lnTo>
                  <a:lnTo>
                    <a:pt x="1163396" y="246456"/>
                  </a:lnTo>
                  <a:close/>
                </a:path>
                <a:path extrusionOk="0" h="328295" w="8278495">
                  <a:moveTo>
                    <a:pt x="1349629" y="61087"/>
                  </a:moveTo>
                  <a:lnTo>
                    <a:pt x="1346911" y="55981"/>
                  </a:lnTo>
                  <a:lnTo>
                    <a:pt x="1341018" y="52997"/>
                  </a:lnTo>
                  <a:lnTo>
                    <a:pt x="1333576" y="52019"/>
                  </a:lnTo>
                  <a:lnTo>
                    <a:pt x="1325321" y="52019"/>
                  </a:lnTo>
                  <a:lnTo>
                    <a:pt x="1317180" y="55321"/>
                  </a:lnTo>
                  <a:lnTo>
                    <a:pt x="1318234" y="61290"/>
                  </a:lnTo>
                  <a:lnTo>
                    <a:pt x="1326451" y="63131"/>
                  </a:lnTo>
                  <a:lnTo>
                    <a:pt x="1330769" y="69189"/>
                  </a:lnTo>
                  <a:lnTo>
                    <a:pt x="1342923" y="69189"/>
                  </a:lnTo>
                  <a:lnTo>
                    <a:pt x="1345107" y="68961"/>
                  </a:lnTo>
                  <a:lnTo>
                    <a:pt x="1347558" y="68440"/>
                  </a:lnTo>
                  <a:lnTo>
                    <a:pt x="1349629" y="61087"/>
                  </a:lnTo>
                  <a:close/>
                </a:path>
                <a:path extrusionOk="0" h="328295" w="8278495">
                  <a:moveTo>
                    <a:pt x="1472984" y="290715"/>
                  </a:moveTo>
                  <a:lnTo>
                    <a:pt x="1468158" y="286778"/>
                  </a:lnTo>
                  <a:lnTo>
                    <a:pt x="1465465" y="285470"/>
                  </a:lnTo>
                  <a:lnTo>
                    <a:pt x="1461223" y="285470"/>
                  </a:lnTo>
                  <a:lnTo>
                    <a:pt x="1459674" y="286791"/>
                  </a:lnTo>
                  <a:lnTo>
                    <a:pt x="1454658" y="289433"/>
                  </a:lnTo>
                  <a:lnTo>
                    <a:pt x="1451165" y="290753"/>
                  </a:lnTo>
                  <a:lnTo>
                    <a:pt x="1443367" y="290715"/>
                  </a:lnTo>
                  <a:lnTo>
                    <a:pt x="1443367" y="275971"/>
                  </a:lnTo>
                  <a:lnTo>
                    <a:pt x="1433779" y="277393"/>
                  </a:lnTo>
                  <a:lnTo>
                    <a:pt x="1425473" y="280111"/>
                  </a:lnTo>
                  <a:lnTo>
                    <a:pt x="1418793" y="284441"/>
                  </a:lnTo>
                  <a:lnTo>
                    <a:pt x="1414043" y="290715"/>
                  </a:lnTo>
                  <a:lnTo>
                    <a:pt x="1418755" y="295706"/>
                  </a:lnTo>
                  <a:lnTo>
                    <a:pt x="1424508" y="299123"/>
                  </a:lnTo>
                  <a:lnTo>
                    <a:pt x="1431099" y="301078"/>
                  </a:lnTo>
                  <a:lnTo>
                    <a:pt x="1438300" y="301701"/>
                  </a:lnTo>
                  <a:lnTo>
                    <a:pt x="1447076" y="300926"/>
                  </a:lnTo>
                  <a:lnTo>
                    <a:pt x="1456004" y="298716"/>
                  </a:lnTo>
                  <a:lnTo>
                    <a:pt x="1464767" y="295249"/>
                  </a:lnTo>
                  <a:lnTo>
                    <a:pt x="1472984" y="290715"/>
                  </a:lnTo>
                  <a:close/>
                </a:path>
                <a:path extrusionOk="0" h="328295" w="8278495">
                  <a:moveTo>
                    <a:pt x="2548293" y="61302"/>
                  </a:moveTo>
                  <a:lnTo>
                    <a:pt x="2533599" y="61302"/>
                  </a:lnTo>
                  <a:lnTo>
                    <a:pt x="2533599" y="68453"/>
                  </a:lnTo>
                  <a:lnTo>
                    <a:pt x="2527846" y="69951"/>
                  </a:lnTo>
                  <a:lnTo>
                    <a:pt x="2526119" y="76047"/>
                  </a:lnTo>
                  <a:lnTo>
                    <a:pt x="2534932" y="75488"/>
                  </a:lnTo>
                  <a:lnTo>
                    <a:pt x="2542819" y="74117"/>
                  </a:lnTo>
                  <a:lnTo>
                    <a:pt x="2547899" y="70015"/>
                  </a:lnTo>
                  <a:lnTo>
                    <a:pt x="2548293" y="61302"/>
                  </a:lnTo>
                  <a:close/>
                </a:path>
                <a:path extrusionOk="0" h="328295" w="8278495">
                  <a:moveTo>
                    <a:pt x="2785592" y="269151"/>
                  </a:moveTo>
                  <a:lnTo>
                    <a:pt x="2779712" y="263499"/>
                  </a:lnTo>
                  <a:lnTo>
                    <a:pt x="2772613" y="263499"/>
                  </a:lnTo>
                  <a:lnTo>
                    <a:pt x="2765933" y="263499"/>
                  </a:lnTo>
                  <a:lnTo>
                    <a:pt x="2758186" y="268490"/>
                  </a:lnTo>
                  <a:lnTo>
                    <a:pt x="2754566" y="275983"/>
                  </a:lnTo>
                  <a:lnTo>
                    <a:pt x="2758275" y="275894"/>
                  </a:lnTo>
                  <a:lnTo>
                    <a:pt x="2766110" y="276339"/>
                  </a:lnTo>
                  <a:lnTo>
                    <a:pt x="2773083" y="277723"/>
                  </a:lnTo>
                  <a:lnTo>
                    <a:pt x="2779077" y="280085"/>
                  </a:lnTo>
                  <a:lnTo>
                    <a:pt x="2783954" y="283476"/>
                  </a:lnTo>
                  <a:lnTo>
                    <a:pt x="2785592" y="269151"/>
                  </a:lnTo>
                  <a:close/>
                </a:path>
                <a:path extrusionOk="0" h="328295" w="8278495">
                  <a:moveTo>
                    <a:pt x="2865564" y="267766"/>
                  </a:moveTo>
                  <a:lnTo>
                    <a:pt x="2865069" y="261226"/>
                  </a:lnTo>
                  <a:lnTo>
                    <a:pt x="2860929" y="256667"/>
                  </a:lnTo>
                  <a:lnTo>
                    <a:pt x="2853169" y="253847"/>
                  </a:lnTo>
                  <a:lnTo>
                    <a:pt x="2845841" y="253847"/>
                  </a:lnTo>
                  <a:lnTo>
                    <a:pt x="2836888" y="253847"/>
                  </a:lnTo>
                  <a:lnTo>
                    <a:pt x="2828569" y="258051"/>
                  </a:lnTo>
                  <a:lnTo>
                    <a:pt x="2828252" y="268376"/>
                  </a:lnTo>
                  <a:lnTo>
                    <a:pt x="2829852" y="267766"/>
                  </a:lnTo>
                  <a:lnTo>
                    <a:pt x="2831846" y="267538"/>
                  </a:lnTo>
                  <a:lnTo>
                    <a:pt x="2837269" y="267538"/>
                  </a:lnTo>
                  <a:lnTo>
                    <a:pt x="2852013" y="269455"/>
                  </a:lnTo>
                  <a:lnTo>
                    <a:pt x="2861233" y="269455"/>
                  </a:lnTo>
                  <a:lnTo>
                    <a:pt x="2865564" y="267766"/>
                  </a:lnTo>
                  <a:close/>
                </a:path>
                <a:path extrusionOk="0" h="328295" w="8278495">
                  <a:moveTo>
                    <a:pt x="2887218" y="31330"/>
                  </a:moveTo>
                  <a:lnTo>
                    <a:pt x="2886456" y="23558"/>
                  </a:lnTo>
                  <a:lnTo>
                    <a:pt x="2885313" y="16129"/>
                  </a:lnTo>
                  <a:lnTo>
                    <a:pt x="2876664" y="16129"/>
                  </a:lnTo>
                  <a:lnTo>
                    <a:pt x="2875445" y="16129"/>
                  </a:lnTo>
                  <a:lnTo>
                    <a:pt x="2874086" y="16281"/>
                  </a:lnTo>
                  <a:lnTo>
                    <a:pt x="2872562" y="16586"/>
                  </a:lnTo>
                  <a:lnTo>
                    <a:pt x="2873362" y="30619"/>
                  </a:lnTo>
                  <a:lnTo>
                    <a:pt x="2875153" y="36195"/>
                  </a:lnTo>
                  <a:lnTo>
                    <a:pt x="2879763" y="38938"/>
                  </a:lnTo>
                  <a:lnTo>
                    <a:pt x="2880017" y="34925"/>
                  </a:lnTo>
                  <a:lnTo>
                    <a:pt x="2880703" y="31076"/>
                  </a:lnTo>
                  <a:lnTo>
                    <a:pt x="2885706" y="31076"/>
                  </a:lnTo>
                  <a:lnTo>
                    <a:pt x="2886418" y="31165"/>
                  </a:lnTo>
                  <a:lnTo>
                    <a:pt x="2887218" y="31330"/>
                  </a:lnTo>
                  <a:close/>
                </a:path>
                <a:path extrusionOk="0" h="328295" w="8278495">
                  <a:moveTo>
                    <a:pt x="2962122" y="26835"/>
                  </a:moveTo>
                  <a:lnTo>
                    <a:pt x="2953397" y="16586"/>
                  </a:lnTo>
                  <a:lnTo>
                    <a:pt x="2944253" y="26047"/>
                  </a:lnTo>
                  <a:lnTo>
                    <a:pt x="2930906" y="31165"/>
                  </a:lnTo>
                  <a:lnTo>
                    <a:pt x="2919590" y="38277"/>
                  </a:lnTo>
                  <a:lnTo>
                    <a:pt x="2916580" y="53695"/>
                  </a:lnTo>
                  <a:lnTo>
                    <a:pt x="2920377" y="53606"/>
                  </a:lnTo>
                  <a:lnTo>
                    <a:pt x="2928264" y="54063"/>
                  </a:lnTo>
                  <a:lnTo>
                    <a:pt x="2935224" y="55473"/>
                  </a:lnTo>
                  <a:lnTo>
                    <a:pt x="2941231" y="57873"/>
                  </a:lnTo>
                  <a:lnTo>
                    <a:pt x="2946222" y="61302"/>
                  </a:lnTo>
                  <a:lnTo>
                    <a:pt x="2948686" y="48399"/>
                  </a:lnTo>
                  <a:lnTo>
                    <a:pt x="2957271" y="37172"/>
                  </a:lnTo>
                  <a:lnTo>
                    <a:pt x="2962122" y="26835"/>
                  </a:lnTo>
                  <a:close/>
                </a:path>
                <a:path extrusionOk="0" h="328295" w="8278495">
                  <a:moveTo>
                    <a:pt x="3011792" y="197307"/>
                  </a:moveTo>
                  <a:lnTo>
                    <a:pt x="3004934" y="187121"/>
                  </a:lnTo>
                  <a:lnTo>
                    <a:pt x="3000324" y="197231"/>
                  </a:lnTo>
                  <a:lnTo>
                    <a:pt x="2991891" y="203466"/>
                  </a:lnTo>
                  <a:lnTo>
                    <a:pt x="2982645" y="208876"/>
                  </a:lnTo>
                  <a:lnTo>
                    <a:pt x="2975584" y="216509"/>
                  </a:lnTo>
                  <a:lnTo>
                    <a:pt x="2977350" y="219748"/>
                  </a:lnTo>
                  <a:lnTo>
                    <a:pt x="2980486" y="221119"/>
                  </a:lnTo>
                  <a:lnTo>
                    <a:pt x="2984220" y="221119"/>
                  </a:lnTo>
                  <a:lnTo>
                    <a:pt x="2996476" y="217436"/>
                  </a:lnTo>
                  <a:lnTo>
                    <a:pt x="3007322" y="208457"/>
                  </a:lnTo>
                  <a:lnTo>
                    <a:pt x="3011792" y="197307"/>
                  </a:lnTo>
                  <a:close/>
                </a:path>
                <a:path extrusionOk="0" h="328295" w="8278495">
                  <a:moveTo>
                    <a:pt x="3049282" y="157276"/>
                  </a:moveTo>
                  <a:lnTo>
                    <a:pt x="3044507" y="152996"/>
                  </a:lnTo>
                  <a:lnTo>
                    <a:pt x="3040735" y="151384"/>
                  </a:lnTo>
                  <a:lnTo>
                    <a:pt x="3037916" y="151384"/>
                  </a:lnTo>
                  <a:lnTo>
                    <a:pt x="3033699" y="151384"/>
                  </a:lnTo>
                  <a:lnTo>
                    <a:pt x="3031642" y="154990"/>
                  </a:lnTo>
                  <a:lnTo>
                    <a:pt x="3031490" y="162229"/>
                  </a:lnTo>
                  <a:lnTo>
                    <a:pt x="3033395" y="165836"/>
                  </a:lnTo>
                  <a:lnTo>
                    <a:pt x="3040062" y="165836"/>
                  </a:lnTo>
                  <a:lnTo>
                    <a:pt x="3044152" y="163576"/>
                  </a:lnTo>
                  <a:lnTo>
                    <a:pt x="3049282" y="157276"/>
                  </a:lnTo>
                  <a:close/>
                </a:path>
                <a:path extrusionOk="0" h="328295" w="8278495">
                  <a:moveTo>
                    <a:pt x="3063862" y="216509"/>
                  </a:moveTo>
                  <a:lnTo>
                    <a:pt x="3055074" y="217017"/>
                  </a:lnTo>
                  <a:lnTo>
                    <a:pt x="3047225" y="218427"/>
                  </a:lnTo>
                  <a:lnTo>
                    <a:pt x="3042170" y="222631"/>
                  </a:lnTo>
                  <a:lnTo>
                    <a:pt x="3041802" y="231495"/>
                  </a:lnTo>
                  <a:lnTo>
                    <a:pt x="3043110" y="231521"/>
                  </a:lnTo>
                  <a:lnTo>
                    <a:pt x="3050895" y="230441"/>
                  </a:lnTo>
                  <a:lnTo>
                    <a:pt x="3056775" y="227393"/>
                  </a:lnTo>
                  <a:lnTo>
                    <a:pt x="3061004" y="222656"/>
                  </a:lnTo>
                  <a:lnTo>
                    <a:pt x="3063862" y="216509"/>
                  </a:lnTo>
                  <a:close/>
                </a:path>
                <a:path extrusionOk="0" h="328295" w="8278495">
                  <a:moveTo>
                    <a:pt x="3108210" y="172377"/>
                  </a:moveTo>
                  <a:lnTo>
                    <a:pt x="3103308" y="167957"/>
                  </a:lnTo>
                  <a:lnTo>
                    <a:pt x="3099473" y="166306"/>
                  </a:lnTo>
                  <a:lnTo>
                    <a:pt x="3096628" y="166306"/>
                  </a:lnTo>
                  <a:lnTo>
                    <a:pt x="3092437" y="166306"/>
                  </a:lnTo>
                  <a:lnTo>
                    <a:pt x="3090418" y="169900"/>
                  </a:lnTo>
                  <a:lnTo>
                    <a:pt x="3090380" y="177101"/>
                  </a:lnTo>
                  <a:lnTo>
                    <a:pt x="3092348" y="180695"/>
                  </a:lnTo>
                  <a:lnTo>
                    <a:pt x="3099079" y="180695"/>
                  </a:lnTo>
                  <a:lnTo>
                    <a:pt x="3103130" y="178498"/>
                  </a:lnTo>
                  <a:lnTo>
                    <a:pt x="3108210" y="172377"/>
                  </a:lnTo>
                  <a:close/>
                </a:path>
                <a:path extrusionOk="0" h="328295" w="8278495">
                  <a:moveTo>
                    <a:pt x="3167646" y="233934"/>
                  </a:moveTo>
                  <a:lnTo>
                    <a:pt x="3165970" y="225933"/>
                  </a:lnTo>
                  <a:lnTo>
                    <a:pt x="3159556" y="222669"/>
                  </a:lnTo>
                  <a:lnTo>
                    <a:pt x="3157613" y="222669"/>
                  </a:lnTo>
                  <a:lnTo>
                    <a:pt x="3155213" y="223126"/>
                  </a:lnTo>
                  <a:lnTo>
                    <a:pt x="3152279" y="224116"/>
                  </a:lnTo>
                  <a:lnTo>
                    <a:pt x="3151898" y="235597"/>
                  </a:lnTo>
                  <a:lnTo>
                    <a:pt x="3154019" y="244563"/>
                  </a:lnTo>
                  <a:lnTo>
                    <a:pt x="3159010" y="250685"/>
                  </a:lnTo>
                  <a:lnTo>
                    <a:pt x="3167227" y="253606"/>
                  </a:lnTo>
                  <a:lnTo>
                    <a:pt x="3167189" y="244043"/>
                  </a:lnTo>
                  <a:lnTo>
                    <a:pt x="3167646" y="233934"/>
                  </a:lnTo>
                  <a:close/>
                </a:path>
                <a:path extrusionOk="0" h="328295" w="8278495">
                  <a:moveTo>
                    <a:pt x="3218700" y="150139"/>
                  </a:moveTo>
                  <a:lnTo>
                    <a:pt x="3216808" y="150088"/>
                  </a:lnTo>
                  <a:lnTo>
                    <a:pt x="3205403" y="150088"/>
                  </a:lnTo>
                  <a:lnTo>
                    <a:pt x="3199587" y="156032"/>
                  </a:lnTo>
                  <a:lnTo>
                    <a:pt x="3196577" y="164884"/>
                  </a:lnTo>
                  <a:lnTo>
                    <a:pt x="3197275" y="164896"/>
                  </a:lnTo>
                  <a:lnTo>
                    <a:pt x="3205315" y="163817"/>
                  </a:lnTo>
                  <a:lnTo>
                    <a:pt x="3211385" y="160782"/>
                  </a:lnTo>
                  <a:lnTo>
                    <a:pt x="3215754" y="156121"/>
                  </a:lnTo>
                  <a:lnTo>
                    <a:pt x="3218700" y="150139"/>
                  </a:lnTo>
                  <a:close/>
                </a:path>
                <a:path extrusionOk="0" h="328295" w="8278495">
                  <a:moveTo>
                    <a:pt x="3323234" y="8978"/>
                  </a:moveTo>
                  <a:lnTo>
                    <a:pt x="3319843" y="3835"/>
                  </a:lnTo>
                  <a:lnTo>
                    <a:pt x="3313138" y="914"/>
                  </a:lnTo>
                  <a:lnTo>
                    <a:pt x="3304730" y="0"/>
                  </a:lnTo>
                  <a:lnTo>
                    <a:pt x="3294583" y="0"/>
                  </a:lnTo>
                  <a:lnTo>
                    <a:pt x="3284220" y="3568"/>
                  </a:lnTo>
                  <a:lnTo>
                    <a:pt x="3284867" y="9105"/>
                  </a:lnTo>
                  <a:lnTo>
                    <a:pt x="3288246" y="12700"/>
                  </a:lnTo>
                  <a:lnTo>
                    <a:pt x="3291332" y="13843"/>
                  </a:lnTo>
                  <a:lnTo>
                    <a:pt x="3296882" y="13843"/>
                  </a:lnTo>
                  <a:lnTo>
                    <a:pt x="3307042" y="10477"/>
                  </a:lnTo>
                  <a:lnTo>
                    <a:pt x="3313392" y="10477"/>
                  </a:lnTo>
                  <a:lnTo>
                    <a:pt x="3317278" y="11899"/>
                  </a:lnTo>
                  <a:lnTo>
                    <a:pt x="3321723" y="16586"/>
                  </a:lnTo>
                  <a:lnTo>
                    <a:pt x="3323234" y="8978"/>
                  </a:lnTo>
                  <a:close/>
                </a:path>
                <a:path extrusionOk="0" h="328295" w="8278495">
                  <a:moveTo>
                    <a:pt x="3342144" y="213829"/>
                  </a:moveTo>
                  <a:lnTo>
                    <a:pt x="3336417" y="209372"/>
                  </a:lnTo>
                  <a:lnTo>
                    <a:pt x="3334093" y="215773"/>
                  </a:lnTo>
                  <a:lnTo>
                    <a:pt x="3331121" y="221729"/>
                  </a:lnTo>
                  <a:lnTo>
                    <a:pt x="3330791" y="227025"/>
                  </a:lnTo>
                  <a:lnTo>
                    <a:pt x="3336417" y="231495"/>
                  </a:lnTo>
                  <a:lnTo>
                    <a:pt x="3338741" y="225094"/>
                  </a:lnTo>
                  <a:lnTo>
                    <a:pt x="3341789" y="219138"/>
                  </a:lnTo>
                  <a:lnTo>
                    <a:pt x="3342144" y="213829"/>
                  </a:lnTo>
                  <a:close/>
                </a:path>
                <a:path extrusionOk="0" h="328295" w="8278495">
                  <a:moveTo>
                    <a:pt x="3354159" y="152527"/>
                  </a:moveTo>
                  <a:lnTo>
                    <a:pt x="3352215" y="148920"/>
                  </a:lnTo>
                  <a:lnTo>
                    <a:pt x="3348469" y="148920"/>
                  </a:lnTo>
                  <a:lnTo>
                    <a:pt x="3345535" y="148920"/>
                  </a:lnTo>
                  <a:lnTo>
                    <a:pt x="3341484" y="151130"/>
                  </a:lnTo>
                  <a:lnTo>
                    <a:pt x="3336404" y="157289"/>
                  </a:lnTo>
                  <a:lnTo>
                    <a:pt x="3341243" y="161696"/>
                  </a:lnTo>
                  <a:lnTo>
                    <a:pt x="3345053" y="163347"/>
                  </a:lnTo>
                  <a:lnTo>
                    <a:pt x="3352038" y="163347"/>
                  </a:lnTo>
                  <a:lnTo>
                    <a:pt x="3354070" y="159740"/>
                  </a:lnTo>
                  <a:lnTo>
                    <a:pt x="3354159" y="152527"/>
                  </a:lnTo>
                  <a:close/>
                </a:path>
                <a:path extrusionOk="0" h="328295" w="8278495">
                  <a:moveTo>
                    <a:pt x="3505873" y="194386"/>
                  </a:moveTo>
                  <a:lnTo>
                    <a:pt x="3499408" y="188709"/>
                  </a:lnTo>
                  <a:lnTo>
                    <a:pt x="3494938" y="186651"/>
                  </a:lnTo>
                  <a:lnTo>
                    <a:pt x="3492081" y="186651"/>
                  </a:lnTo>
                  <a:lnTo>
                    <a:pt x="3488296" y="186651"/>
                  </a:lnTo>
                  <a:lnTo>
                    <a:pt x="3487356" y="190258"/>
                  </a:lnTo>
                  <a:lnTo>
                    <a:pt x="3489325" y="197485"/>
                  </a:lnTo>
                  <a:lnTo>
                    <a:pt x="3492246" y="201091"/>
                  </a:lnTo>
                  <a:lnTo>
                    <a:pt x="3499015" y="201091"/>
                  </a:lnTo>
                  <a:lnTo>
                    <a:pt x="3502342" y="199288"/>
                  </a:lnTo>
                  <a:lnTo>
                    <a:pt x="3505873" y="194386"/>
                  </a:lnTo>
                  <a:close/>
                </a:path>
                <a:path extrusionOk="0" h="328295" w="8278495">
                  <a:moveTo>
                    <a:pt x="3794544" y="181991"/>
                  </a:moveTo>
                  <a:lnTo>
                    <a:pt x="3793134" y="170980"/>
                  </a:lnTo>
                  <a:lnTo>
                    <a:pt x="3785806" y="164884"/>
                  </a:lnTo>
                  <a:lnTo>
                    <a:pt x="3785730" y="175958"/>
                  </a:lnTo>
                  <a:lnTo>
                    <a:pt x="3780447" y="181762"/>
                  </a:lnTo>
                  <a:lnTo>
                    <a:pt x="3774186" y="186486"/>
                  </a:lnTo>
                  <a:lnTo>
                    <a:pt x="3771163" y="194386"/>
                  </a:lnTo>
                  <a:lnTo>
                    <a:pt x="3774719" y="196392"/>
                  </a:lnTo>
                  <a:lnTo>
                    <a:pt x="3777894" y="197256"/>
                  </a:lnTo>
                  <a:lnTo>
                    <a:pt x="3780663" y="197256"/>
                  </a:lnTo>
                  <a:lnTo>
                    <a:pt x="3790302" y="192544"/>
                  </a:lnTo>
                  <a:lnTo>
                    <a:pt x="3794544" y="181991"/>
                  </a:lnTo>
                  <a:close/>
                </a:path>
                <a:path extrusionOk="0" h="328295" w="8278495">
                  <a:moveTo>
                    <a:pt x="3858018" y="58635"/>
                  </a:moveTo>
                  <a:lnTo>
                    <a:pt x="3853815" y="52235"/>
                  </a:lnTo>
                  <a:lnTo>
                    <a:pt x="3846906" y="44653"/>
                  </a:lnTo>
                  <a:lnTo>
                    <a:pt x="3844798" y="31330"/>
                  </a:lnTo>
                  <a:lnTo>
                    <a:pt x="3842054" y="31013"/>
                  </a:lnTo>
                  <a:lnTo>
                    <a:pt x="3839476" y="30848"/>
                  </a:lnTo>
                  <a:lnTo>
                    <a:pt x="3837063" y="30848"/>
                  </a:lnTo>
                  <a:lnTo>
                    <a:pt x="3828592" y="31724"/>
                  </a:lnTo>
                  <a:lnTo>
                    <a:pt x="3822001" y="34442"/>
                  </a:lnTo>
                  <a:lnTo>
                    <a:pt x="3817467" y="39204"/>
                  </a:lnTo>
                  <a:lnTo>
                    <a:pt x="3815194" y="46202"/>
                  </a:lnTo>
                  <a:lnTo>
                    <a:pt x="3823424" y="51117"/>
                  </a:lnTo>
                  <a:lnTo>
                    <a:pt x="3828415" y="57315"/>
                  </a:lnTo>
                  <a:lnTo>
                    <a:pt x="3831666" y="62636"/>
                  </a:lnTo>
                  <a:lnTo>
                    <a:pt x="3834688" y="64884"/>
                  </a:lnTo>
                  <a:lnTo>
                    <a:pt x="3836797" y="64884"/>
                  </a:lnTo>
                  <a:lnTo>
                    <a:pt x="3839641" y="61912"/>
                  </a:lnTo>
                  <a:lnTo>
                    <a:pt x="3844798" y="53695"/>
                  </a:lnTo>
                  <a:lnTo>
                    <a:pt x="3846271" y="59563"/>
                  </a:lnTo>
                  <a:lnTo>
                    <a:pt x="3845115" y="68211"/>
                  </a:lnTo>
                  <a:lnTo>
                    <a:pt x="3852024" y="68440"/>
                  </a:lnTo>
                  <a:lnTo>
                    <a:pt x="3858018" y="58635"/>
                  </a:lnTo>
                  <a:close/>
                </a:path>
                <a:path extrusionOk="0" h="328295" w="8278495">
                  <a:moveTo>
                    <a:pt x="3931551" y="201244"/>
                  </a:moveTo>
                  <a:lnTo>
                    <a:pt x="3923487" y="201244"/>
                  </a:lnTo>
                  <a:lnTo>
                    <a:pt x="3922128" y="201244"/>
                  </a:lnTo>
                  <a:lnTo>
                    <a:pt x="3920464" y="201409"/>
                  </a:lnTo>
                  <a:lnTo>
                    <a:pt x="3918470" y="201764"/>
                  </a:lnTo>
                  <a:lnTo>
                    <a:pt x="3918470" y="209372"/>
                  </a:lnTo>
                  <a:lnTo>
                    <a:pt x="3908806" y="220433"/>
                  </a:lnTo>
                  <a:lnTo>
                    <a:pt x="3907155" y="224358"/>
                  </a:lnTo>
                  <a:lnTo>
                    <a:pt x="3911422" y="224358"/>
                  </a:lnTo>
                  <a:lnTo>
                    <a:pt x="3919055" y="218579"/>
                  </a:lnTo>
                  <a:lnTo>
                    <a:pt x="3929113" y="207022"/>
                  </a:lnTo>
                  <a:lnTo>
                    <a:pt x="3931551" y="201244"/>
                  </a:lnTo>
                  <a:close/>
                </a:path>
                <a:path extrusionOk="0" h="328295" w="8278495">
                  <a:moveTo>
                    <a:pt x="4036123" y="76034"/>
                  </a:moveTo>
                  <a:lnTo>
                    <a:pt x="4021480" y="76034"/>
                  </a:lnTo>
                  <a:lnTo>
                    <a:pt x="4021480" y="105422"/>
                  </a:lnTo>
                  <a:lnTo>
                    <a:pt x="4036123" y="105422"/>
                  </a:lnTo>
                  <a:lnTo>
                    <a:pt x="4036123" y="76034"/>
                  </a:lnTo>
                  <a:close/>
                </a:path>
                <a:path extrusionOk="0" h="328295" w="8278495">
                  <a:moveTo>
                    <a:pt x="4124782" y="157289"/>
                  </a:moveTo>
                  <a:lnTo>
                    <a:pt x="4123410" y="157467"/>
                  </a:lnTo>
                  <a:lnTo>
                    <a:pt x="4118140" y="157530"/>
                  </a:lnTo>
                  <a:lnTo>
                    <a:pt x="4108526" y="156946"/>
                  </a:lnTo>
                  <a:lnTo>
                    <a:pt x="4106265" y="156946"/>
                  </a:lnTo>
                  <a:lnTo>
                    <a:pt x="4097451" y="156946"/>
                  </a:lnTo>
                  <a:lnTo>
                    <a:pt x="4090873" y="159181"/>
                  </a:lnTo>
                  <a:lnTo>
                    <a:pt x="4095165" y="172377"/>
                  </a:lnTo>
                  <a:lnTo>
                    <a:pt x="4097845" y="172694"/>
                  </a:lnTo>
                  <a:lnTo>
                    <a:pt x="4100360" y="172847"/>
                  </a:lnTo>
                  <a:lnTo>
                    <a:pt x="4102722" y="172847"/>
                  </a:lnTo>
                  <a:lnTo>
                    <a:pt x="4111294" y="171958"/>
                  </a:lnTo>
                  <a:lnTo>
                    <a:pt x="4117949" y="169176"/>
                  </a:lnTo>
                  <a:lnTo>
                    <a:pt x="4122496" y="164350"/>
                  </a:lnTo>
                  <a:lnTo>
                    <a:pt x="4124782" y="157289"/>
                  </a:lnTo>
                  <a:close/>
                </a:path>
                <a:path extrusionOk="0" h="328295" w="8278495">
                  <a:moveTo>
                    <a:pt x="4176712" y="64147"/>
                  </a:moveTo>
                  <a:lnTo>
                    <a:pt x="4175620" y="56362"/>
                  </a:lnTo>
                  <a:lnTo>
                    <a:pt x="4168825" y="46202"/>
                  </a:lnTo>
                  <a:lnTo>
                    <a:pt x="4164342" y="57416"/>
                  </a:lnTo>
                  <a:lnTo>
                    <a:pt x="4163834" y="65087"/>
                  </a:lnTo>
                  <a:lnTo>
                    <a:pt x="4166044" y="69481"/>
                  </a:lnTo>
                  <a:lnTo>
                    <a:pt x="4169689" y="70878"/>
                  </a:lnTo>
                  <a:lnTo>
                    <a:pt x="4174071" y="69126"/>
                  </a:lnTo>
                  <a:lnTo>
                    <a:pt x="4176712" y="64147"/>
                  </a:lnTo>
                  <a:close/>
                </a:path>
                <a:path extrusionOk="0" h="328295" w="8278495">
                  <a:moveTo>
                    <a:pt x="4183494" y="238861"/>
                  </a:moveTo>
                  <a:lnTo>
                    <a:pt x="4181411" y="239496"/>
                  </a:lnTo>
                  <a:lnTo>
                    <a:pt x="4178935" y="239737"/>
                  </a:lnTo>
                  <a:lnTo>
                    <a:pt x="4172483" y="239737"/>
                  </a:lnTo>
                  <a:lnTo>
                    <a:pt x="4155783" y="237972"/>
                  </a:lnTo>
                  <a:lnTo>
                    <a:pt x="4152049" y="237972"/>
                  </a:lnTo>
                  <a:lnTo>
                    <a:pt x="4142600" y="237972"/>
                  </a:lnTo>
                  <a:lnTo>
                    <a:pt x="4135996" y="240804"/>
                  </a:lnTo>
                  <a:lnTo>
                    <a:pt x="4139476" y="253606"/>
                  </a:lnTo>
                  <a:lnTo>
                    <a:pt x="4152989" y="252476"/>
                  </a:lnTo>
                  <a:lnTo>
                    <a:pt x="4165142" y="249961"/>
                  </a:lnTo>
                  <a:lnTo>
                    <a:pt x="4175468" y="245579"/>
                  </a:lnTo>
                  <a:lnTo>
                    <a:pt x="4183494" y="238861"/>
                  </a:lnTo>
                  <a:close/>
                </a:path>
                <a:path extrusionOk="0" h="328295" w="8278495">
                  <a:moveTo>
                    <a:pt x="4221327" y="252171"/>
                  </a:moveTo>
                  <a:lnTo>
                    <a:pt x="4220311" y="246456"/>
                  </a:lnTo>
                  <a:lnTo>
                    <a:pt x="4218521" y="246595"/>
                  </a:lnTo>
                  <a:lnTo>
                    <a:pt x="4212183" y="246595"/>
                  </a:lnTo>
                  <a:lnTo>
                    <a:pt x="4198023" y="238810"/>
                  </a:lnTo>
                  <a:lnTo>
                    <a:pt x="4192473" y="238810"/>
                  </a:lnTo>
                  <a:lnTo>
                    <a:pt x="4190962" y="238861"/>
                  </a:lnTo>
                  <a:lnTo>
                    <a:pt x="4188968" y="246278"/>
                  </a:lnTo>
                  <a:lnTo>
                    <a:pt x="4191787" y="251409"/>
                  </a:lnTo>
                  <a:lnTo>
                    <a:pt x="4197756" y="254393"/>
                  </a:lnTo>
                  <a:lnTo>
                    <a:pt x="4205249" y="255358"/>
                  </a:lnTo>
                  <a:lnTo>
                    <a:pt x="4213403" y="255358"/>
                  </a:lnTo>
                  <a:lnTo>
                    <a:pt x="4221327" y="252171"/>
                  </a:lnTo>
                  <a:close/>
                </a:path>
                <a:path extrusionOk="0" h="328295" w="8278495">
                  <a:moveTo>
                    <a:pt x="4247616" y="227317"/>
                  </a:moveTo>
                  <a:lnTo>
                    <a:pt x="4245597" y="220560"/>
                  </a:lnTo>
                  <a:lnTo>
                    <a:pt x="4235259" y="216509"/>
                  </a:lnTo>
                  <a:lnTo>
                    <a:pt x="4232478" y="231482"/>
                  </a:lnTo>
                  <a:lnTo>
                    <a:pt x="4235437" y="236474"/>
                  </a:lnTo>
                  <a:lnTo>
                    <a:pt x="4239158" y="236474"/>
                  </a:lnTo>
                  <a:lnTo>
                    <a:pt x="4244429" y="233667"/>
                  </a:lnTo>
                  <a:lnTo>
                    <a:pt x="4247616" y="227317"/>
                  </a:lnTo>
                  <a:close/>
                </a:path>
                <a:path extrusionOk="0" h="328295" w="8278495">
                  <a:moveTo>
                    <a:pt x="4282249" y="39420"/>
                  </a:moveTo>
                  <a:lnTo>
                    <a:pt x="4272064" y="31330"/>
                  </a:lnTo>
                  <a:lnTo>
                    <a:pt x="4266590" y="42621"/>
                  </a:lnTo>
                  <a:lnTo>
                    <a:pt x="4255414" y="64706"/>
                  </a:lnTo>
                  <a:lnTo>
                    <a:pt x="4249915" y="76047"/>
                  </a:lnTo>
                  <a:lnTo>
                    <a:pt x="4251833" y="76225"/>
                  </a:lnTo>
                  <a:lnTo>
                    <a:pt x="4252773" y="76225"/>
                  </a:lnTo>
                  <a:lnTo>
                    <a:pt x="4269473" y="69570"/>
                  </a:lnTo>
                  <a:lnTo>
                    <a:pt x="4280344" y="54737"/>
                  </a:lnTo>
                  <a:lnTo>
                    <a:pt x="4282249" y="39420"/>
                  </a:lnTo>
                  <a:close/>
                </a:path>
                <a:path extrusionOk="0" h="328295" w="8278495">
                  <a:moveTo>
                    <a:pt x="4286821" y="246468"/>
                  </a:moveTo>
                  <a:lnTo>
                    <a:pt x="4281576" y="242595"/>
                  </a:lnTo>
                  <a:lnTo>
                    <a:pt x="4277157" y="241134"/>
                  </a:lnTo>
                  <a:lnTo>
                    <a:pt x="4273651" y="241134"/>
                  </a:lnTo>
                  <a:lnTo>
                    <a:pt x="4268241" y="241134"/>
                  </a:lnTo>
                  <a:lnTo>
                    <a:pt x="4265015" y="244614"/>
                  </a:lnTo>
                  <a:lnTo>
                    <a:pt x="4263555" y="251561"/>
                  </a:lnTo>
                  <a:lnTo>
                    <a:pt x="4265333" y="255028"/>
                  </a:lnTo>
                  <a:lnTo>
                    <a:pt x="4273677" y="255028"/>
                  </a:lnTo>
                  <a:lnTo>
                    <a:pt x="4279239" y="252780"/>
                  </a:lnTo>
                  <a:lnTo>
                    <a:pt x="4286821" y="246468"/>
                  </a:lnTo>
                  <a:close/>
                </a:path>
                <a:path extrusionOk="0" h="328295" w="8278495">
                  <a:moveTo>
                    <a:pt x="4325645" y="61683"/>
                  </a:moveTo>
                  <a:lnTo>
                    <a:pt x="4322623" y="52019"/>
                  </a:lnTo>
                  <a:lnTo>
                    <a:pt x="4315003" y="52019"/>
                  </a:lnTo>
                  <a:lnTo>
                    <a:pt x="4313237" y="52019"/>
                  </a:lnTo>
                  <a:lnTo>
                    <a:pt x="4311218" y="52539"/>
                  </a:lnTo>
                  <a:lnTo>
                    <a:pt x="4308945" y="53695"/>
                  </a:lnTo>
                  <a:lnTo>
                    <a:pt x="4304347" y="61620"/>
                  </a:lnTo>
                  <a:lnTo>
                    <a:pt x="4300740" y="74383"/>
                  </a:lnTo>
                  <a:lnTo>
                    <a:pt x="4301604" y="86271"/>
                  </a:lnTo>
                  <a:lnTo>
                    <a:pt x="4310418" y="91503"/>
                  </a:lnTo>
                  <a:lnTo>
                    <a:pt x="4312069" y="91503"/>
                  </a:lnTo>
                  <a:lnTo>
                    <a:pt x="4313961" y="91249"/>
                  </a:lnTo>
                  <a:lnTo>
                    <a:pt x="4316120" y="90678"/>
                  </a:lnTo>
                  <a:lnTo>
                    <a:pt x="4321810" y="90703"/>
                  </a:lnTo>
                  <a:lnTo>
                    <a:pt x="4325239" y="81026"/>
                  </a:lnTo>
                  <a:lnTo>
                    <a:pt x="4325645" y="61683"/>
                  </a:lnTo>
                  <a:close/>
                </a:path>
                <a:path extrusionOk="0" h="328295" w="8278495">
                  <a:moveTo>
                    <a:pt x="4330839" y="246456"/>
                  </a:moveTo>
                  <a:lnTo>
                    <a:pt x="4329595" y="236613"/>
                  </a:lnTo>
                  <a:lnTo>
                    <a:pt x="4326941" y="228168"/>
                  </a:lnTo>
                  <a:lnTo>
                    <a:pt x="4322559" y="221373"/>
                  </a:lnTo>
                  <a:lnTo>
                    <a:pt x="4316120" y="216509"/>
                  </a:lnTo>
                  <a:lnTo>
                    <a:pt x="4316171" y="226326"/>
                  </a:lnTo>
                  <a:lnTo>
                    <a:pt x="4315765" y="236524"/>
                  </a:lnTo>
                  <a:lnTo>
                    <a:pt x="4317479" y="244538"/>
                  </a:lnTo>
                  <a:lnTo>
                    <a:pt x="4323931" y="247777"/>
                  </a:lnTo>
                  <a:lnTo>
                    <a:pt x="4325798" y="247777"/>
                  </a:lnTo>
                  <a:lnTo>
                    <a:pt x="4328071" y="247370"/>
                  </a:lnTo>
                  <a:lnTo>
                    <a:pt x="4330839" y="246456"/>
                  </a:lnTo>
                  <a:close/>
                </a:path>
                <a:path extrusionOk="0" h="328295" w="8278495">
                  <a:moveTo>
                    <a:pt x="4353001" y="61290"/>
                  </a:moveTo>
                  <a:lnTo>
                    <a:pt x="4338332" y="61290"/>
                  </a:lnTo>
                  <a:lnTo>
                    <a:pt x="4338332" y="76034"/>
                  </a:lnTo>
                  <a:lnTo>
                    <a:pt x="4353001" y="76034"/>
                  </a:lnTo>
                  <a:lnTo>
                    <a:pt x="4353001" y="61290"/>
                  </a:lnTo>
                  <a:close/>
                </a:path>
                <a:path extrusionOk="0" h="328295" w="8278495">
                  <a:moveTo>
                    <a:pt x="4437634" y="71094"/>
                  </a:moveTo>
                  <a:lnTo>
                    <a:pt x="4436453" y="63169"/>
                  </a:lnTo>
                  <a:lnTo>
                    <a:pt x="4433405" y="59601"/>
                  </a:lnTo>
                  <a:lnTo>
                    <a:pt x="4431665" y="59601"/>
                  </a:lnTo>
                  <a:lnTo>
                    <a:pt x="4429417" y="62026"/>
                  </a:lnTo>
                  <a:lnTo>
                    <a:pt x="4426661" y="68440"/>
                  </a:lnTo>
                  <a:lnTo>
                    <a:pt x="4424680" y="72567"/>
                  </a:lnTo>
                  <a:lnTo>
                    <a:pt x="4429455" y="83350"/>
                  </a:lnTo>
                  <a:lnTo>
                    <a:pt x="4434002" y="83337"/>
                  </a:lnTo>
                  <a:lnTo>
                    <a:pt x="4434141" y="83312"/>
                  </a:lnTo>
                  <a:lnTo>
                    <a:pt x="4436872" y="79197"/>
                  </a:lnTo>
                  <a:lnTo>
                    <a:pt x="4437634" y="71094"/>
                  </a:lnTo>
                  <a:close/>
                </a:path>
                <a:path extrusionOk="0" h="328295" w="8278495">
                  <a:moveTo>
                    <a:pt x="4522406" y="179641"/>
                  </a:moveTo>
                  <a:lnTo>
                    <a:pt x="4518799" y="177888"/>
                  </a:lnTo>
                  <a:lnTo>
                    <a:pt x="4515104" y="177139"/>
                  </a:lnTo>
                  <a:lnTo>
                    <a:pt x="4511599" y="177139"/>
                  </a:lnTo>
                  <a:lnTo>
                    <a:pt x="4500156" y="179959"/>
                  </a:lnTo>
                  <a:lnTo>
                    <a:pt x="4492764" y="186702"/>
                  </a:lnTo>
                  <a:lnTo>
                    <a:pt x="4491964" y="194818"/>
                  </a:lnTo>
                  <a:lnTo>
                    <a:pt x="4500308" y="201764"/>
                  </a:lnTo>
                  <a:lnTo>
                    <a:pt x="4504448" y="194919"/>
                  </a:lnTo>
                  <a:lnTo>
                    <a:pt x="4512551" y="191947"/>
                  </a:lnTo>
                  <a:lnTo>
                    <a:pt x="4520044" y="188366"/>
                  </a:lnTo>
                  <a:lnTo>
                    <a:pt x="4522406" y="179641"/>
                  </a:lnTo>
                  <a:close/>
                </a:path>
                <a:path extrusionOk="0" h="328295" w="8278495">
                  <a:moveTo>
                    <a:pt x="4927524" y="98285"/>
                  </a:moveTo>
                  <a:lnTo>
                    <a:pt x="4916665" y="101625"/>
                  </a:lnTo>
                  <a:lnTo>
                    <a:pt x="4912957" y="90678"/>
                  </a:lnTo>
                  <a:lnTo>
                    <a:pt x="4900142" y="93218"/>
                  </a:lnTo>
                  <a:lnTo>
                    <a:pt x="4889741" y="97332"/>
                  </a:lnTo>
                  <a:lnTo>
                    <a:pt x="4885410" y="103695"/>
                  </a:lnTo>
                  <a:lnTo>
                    <a:pt x="4890795" y="113042"/>
                  </a:lnTo>
                  <a:lnTo>
                    <a:pt x="4901717" y="116725"/>
                  </a:lnTo>
                  <a:lnTo>
                    <a:pt x="4898301" y="127787"/>
                  </a:lnTo>
                  <a:lnTo>
                    <a:pt x="4927524" y="127787"/>
                  </a:lnTo>
                  <a:lnTo>
                    <a:pt x="4927524" y="98285"/>
                  </a:lnTo>
                  <a:close/>
                </a:path>
                <a:path extrusionOk="0" h="328295" w="8278495">
                  <a:moveTo>
                    <a:pt x="4978603" y="226161"/>
                  </a:moveTo>
                  <a:lnTo>
                    <a:pt x="4976901" y="222834"/>
                  </a:lnTo>
                  <a:lnTo>
                    <a:pt x="4971415" y="222834"/>
                  </a:lnTo>
                  <a:lnTo>
                    <a:pt x="4966894" y="222834"/>
                  </a:lnTo>
                  <a:lnTo>
                    <a:pt x="4959807" y="225094"/>
                  </a:lnTo>
                  <a:lnTo>
                    <a:pt x="4949736" y="231495"/>
                  </a:lnTo>
                  <a:lnTo>
                    <a:pt x="4955540" y="234861"/>
                  </a:lnTo>
                  <a:lnTo>
                    <a:pt x="4960620" y="236143"/>
                  </a:lnTo>
                  <a:lnTo>
                    <a:pt x="4971529" y="236143"/>
                  </a:lnTo>
                  <a:lnTo>
                    <a:pt x="4975923" y="232816"/>
                  </a:lnTo>
                  <a:lnTo>
                    <a:pt x="4978603" y="226161"/>
                  </a:lnTo>
                  <a:close/>
                </a:path>
                <a:path extrusionOk="0" h="328295" w="8278495">
                  <a:moveTo>
                    <a:pt x="5104295" y="24193"/>
                  </a:moveTo>
                  <a:lnTo>
                    <a:pt x="5102669" y="24041"/>
                  </a:lnTo>
                  <a:lnTo>
                    <a:pt x="5101895" y="24041"/>
                  </a:lnTo>
                  <a:lnTo>
                    <a:pt x="5089271" y="29654"/>
                  </a:lnTo>
                  <a:lnTo>
                    <a:pt x="5083454" y="42125"/>
                  </a:lnTo>
                  <a:lnTo>
                    <a:pt x="5085651" y="54864"/>
                  </a:lnTo>
                  <a:lnTo>
                    <a:pt x="5097056" y="61302"/>
                  </a:lnTo>
                  <a:lnTo>
                    <a:pt x="5096230" y="49276"/>
                  </a:lnTo>
                  <a:lnTo>
                    <a:pt x="5097411" y="39293"/>
                  </a:lnTo>
                  <a:lnTo>
                    <a:pt x="5100218" y="31026"/>
                  </a:lnTo>
                  <a:lnTo>
                    <a:pt x="5104295" y="24193"/>
                  </a:lnTo>
                  <a:close/>
                </a:path>
                <a:path extrusionOk="0" h="328295" w="8278495">
                  <a:moveTo>
                    <a:pt x="5192877" y="105422"/>
                  </a:moveTo>
                  <a:lnTo>
                    <a:pt x="5187708" y="105791"/>
                  </a:lnTo>
                  <a:lnTo>
                    <a:pt x="5182628" y="106045"/>
                  </a:lnTo>
                  <a:lnTo>
                    <a:pt x="5177815" y="106045"/>
                  </a:lnTo>
                  <a:lnTo>
                    <a:pt x="5168900" y="105689"/>
                  </a:lnTo>
                  <a:lnTo>
                    <a:pt x="5160873" y="104432"/>
                  </a:lnTo>
                  <a:lnTo>
                    <a:pt x="5154003" y="102057"/>
                  </a:lnTo>
                  <a:lnTo>
                    <a:pt x="5148542" y="98285"/>
                  </a:lnTo>
                  <a:lnTo>
                    <a:pt x="5146903" y="110693"/>
                  </a:lnTo>
                  <a:lnTo>
                    <a:pt x="5149913" y="119100"/>
                  </a:lnTo>
                  <a:lnTo>
                    <a:pt x="5156263" y="123888"/>
                  </a:lnTo>
                  <a:lnTo>
                    <a:pt x="5164658" y="125412"/>
                  </a:lnTo>
                  <a:lnTo>
                    <a:pt x="5173916" y="123977"/>
                  </a:lnTo>
                  <a:lnTo>
                    <a:pt x="5182603" y="119926"/>
                  </a:lnTo>
                  <a:lnTo>
                    <a:pt x="5189372" y="113614"/>
                  </a:lnTo>
                  <a:lnTo>
                    <a:pt x="5192877" y="105422"/>
                  </a:lnTo>
                  <a:close/>
                </a:path>
                <a:path extrusionOk="0" h="328295" w="8278495">
                  <a:moveTo>
                    <a:pt x="5200015" y="157289"/>
                  </a:moveTo>
                  <a:lnTo>
                    <a:pt x="5191226" y="157797"/>
                  </a:lnTo>
                  <a:lnTo>
                    <a:pt x="5183352" y="159219"/>
                  </a:lnTo>
                  <a:lnTo>
                    <a:pt x="5178272" y="163449"/>
                  </a:lnTo>
                  <a:lnTo>
                    <a:pt x="5177891" y="172389"/>
                  </a:lnTo>
                  <a:lnTo>
                    <a:pt x="5178603" y="172389"/>
                  </a:lnTo>
                  <a:lnTo>
                    <a:pt x="5186667" y="171310"/>
                  </a:lnTo>
                  <a:lnTo>
                    <a:pt x="5192738" y="168262"/>
                  </a:lnTo>
                  <a:lnTo>
                    <a:pt x="5197094" y="163512"/>
                  </a:lnTo>
                  <a:lnTo>
                    <a:pt x="5200015" y="157289"/>
                  </a:lnTo>
                  <a:close/>
                </a:path>
                <a:path extrusionOk="0" h="328295" w="8278495">
                  <a:moveTo>
                    <a:pt x="5598007" y="194386"/>
                  </a:moveTo>
                  <a:lnTo>
                    <a:pt x="5596344" y="183146"/>
                  </a:lnTo>
                  <a:lnTo>
                    <a:pt x="5589359" y="177165"/>
                  </a:lnTo>
                  <a:lnTo>
                    <a:pt x="5579300" y="174294"/>
                  </a:lnTo>
                  <a:lnTo>
                    <a:pt x="5568404" y="172377"/>
                  </a:lnTo>
                  <a:lnTo>
                    <a:pt x="5568950" y="182854"/>
                  </a:lnTo>
                  <a:lnTo>
                    <a:pt x="5572963" y="189826"/>
                  </a:lnTo>
                  <a:lnTo>
                    <a:pt x="5580050" y="193713"/>
                  </a:lnTo>
                  <a:lnTo>
                    <a:pt x="5589841" y="194906"/>
                  </a:lnTo>
                  <a:lnTo>
                    <a:pt x="5592394" y="194906"/>
                  </a:lnTo>
                  <a:lnTo>
                    <a:pt x="5595124" y="194729"/>
                  </a:lnTo>
                  <a:lnTo>
                    <a:pt x="5598007" y="194386"/>
                  </a:lnTo>
                  <a:close/>
                </a:path>
                <a:path extrusionOk="0" h="328295" w="8278495">
                  <a:moveTo>
                    <a:pt x="5862980" y="283464"/>
                  </a:moveTo>
                  <a:lnTo>
                    <a:pt x="5848388" y="283464"/>
                  </a:lnTo>
                  <a:lnTo>
                    <a:pt x="5848388" y="290715"/>
                  </a:lnTo>
                  <a:lnTo>
                    <a:pt x="5842584" y="292100"/>
                  </a:lnTo>
                  <a:lnTo>
                    <a:pt x="5840857" y="298208"/>
                  </a:lnTo>
                  <a:lnTo>
                    <a:pt x="5849658" y="297726"/>
                  </a:lnTo>
                  <a:lnTo>
                    <a:pt x="5857545" y="296367"/>
                  </a:lnTo>
                  <a:lnTo>
                    <a:pt x="5862612" y="292252"/>
                  </a:lnTo>
                  <a:lnTo>
                    <a:pt x="5862980" y="283464"/>
                  </a:lnTo>
                  <a:close/>
                </a:path>
                <a:path extrusionOk="0" h="328295" w="8278495">
                  <a:moveTo>
                    <a:pt x="5905589" y="280568"/>
                  </a:moveTo>
                  <a:lnTo>
                    <a:pt x="5899836" y="275971"/>
                  </a:lnTo>
                  <a:lnTo>
                    <a:pt x="5897651" y="282333"/>
                  </a:lnTo>
                  <a:lnTo>
                    <a:pt x="5894654" y="288302"/>
                  </a:lnTo>
                  <a:lnTo>
                    <a:pt x="5894248" y="293674"/>
                  </a:lnTo>
                  <a:lnTo>
                    <a:pt x="5899836" y="298208"/>
                  </a:lnTo>
                  <a:lnTo>
                    <a:pt x="5902198" y="291871"/>
                  </a:lnTo>
                  <a:lnTo>
                    <a:pt x="5905246" y="285927"/>
                  </a:lnTo>
                  <a:lnTo>
                    <a:pt x="5905589" y="280568"/>
                  </a:lnTo>
                  <a:close/>
                </a:path>
                <a:path extrusionOk="0" h="328295" w="8278495">
                  <a:moveTo>
                    <a:pt x="6158052" y="281965"/>
                  </a:moveTo>
                  <a:lnTo>
                    <a:pt x="6157684" y="261226"/>
                  </a:lnTo>
                  <a:lnTo>
                    <a:pt x="6135471" y="261226"/>
                  </a:lnTo>
                  <a:lnTo>
                    <a:pt x="6136500" y="276974"/>
                  </a:lnTo>
                  <a:lnTo>
                    <a:pt x="6134379" y="289547"/>
                  </a:lnTo>
                  <a:lnTo>
                    <a:pt x="6131026" y="300901"/>
                  </a:lnTo>
                  <a:lnTo>
                    <a:pt x="6128334" y="312953"/>
                  </a:lnTo>
                  <a:lnTo>
                    <a:pt x="6144590" y="309003"/>
                  </a:lnTo>
                  <a:lnTo>
                    <a:pt x="6154090" y="298284"/>
                  </a:lnTo>
                  <a:lnTo>
                    <a:pt x="6158052" y="281965"/>
                  </a:lnTo>
                  <a:close/>
                </a:path>
                <a:path extrusionOk="0" h="328295" w="8278495">
                  <a:moveTo>
                    <a:pt x="6164097" y="211048"/>
                  </a:moveTo>
                  <a:lnTo>
                    <a:pt x="6160782" y="201764"/>
                  </a:lnTo>
                  <a:lnTo>
                    <a:pt x="6150800" y="201764"/>
                  </a:lnTo>
                  <a:lnTo>
                    <a:pt x="6150432" y="201764"/>
                  </a:lnTo>
                  <a:lnTo>
                    <a:pt x="6151130" y="213588"/>
                  </a:lnTo>
                  <a:lnTo>
                    <a:pt x="6149949" y="223507"/>
                  </a:lnTo>
                  <a:lnTo>
                    <a:pt x="6147130" y="231838"/>
                  </a:lnTo>
                  <a:lnTo>
                    <a:pt x="6142939" y="238861"/>
                  </a:lnTo>
                  <a:lnTo>
                    <a:pt x="6143866" y="238887"/>
                  </a:lnTo>
                  <a:lnTo>
                    <a:pt x="6150775" y="237286"/>
                  </a:lnTo>
                  <a:lnTo>
                    <a:pt x="6156274" y="233083"/>
                  </a:lnTo>
                  <a:lnTo>
                    <a:pt x="6160198" y="227139"/>
                  </a:lnTo>
                  <a:lnTo>
                    <a:pt x="6162395" y="220332"/>
                  </a:lnTo>
                  <a:lnTo>
                    <a:pt x="6164097" y="211048"/>
                  </a:lnTo>
                  <a:close/>
                </a:path>
                <a:path extrusionOk="0" h="328295" w="8278495">
                  <a:moveTo>
                    <a:pt x="6188519" y="117703"/>
                  </a:moveTo>
                  <a:lnTo>
                    <a:pt x="6185281" y="111277"/>
                  </a:lnTo>
                  <a:lnTo>
                    <a:pt x="6178791" y="111277"/>
                  </a:lnTo>
                  <a:lnTo>
                    <a:pt x="6176911" y="111277"/>
                  </a:lnTo>
                  <a:lnTo>
                    <a:pt x="6174765" y="111810"/>
                  </a:lnTo>
                  <a:lnTo>
                    <a:pt x="6172339" y="113042"/>
                  </a:lnTo>
                  <a:lnTo>
                    <a:pt x="6172339" y="135280"/>
                  </a:lnTo>
                  <a:lnTo>
                    <a:pt x="6174714" y="136461"/>
                  </a:lnTo>
                  <a:lnTo>
                    <a:pt x="6176835" y="136982"/>
                  </a:lnTo>
                  <a:lnTo>
                    <a:pt x="6185205" y="136982"/>
                  </a:lnTo>
                  <a:lnTo>
                    <a:pt x="6188481" y="130556"/>
                  </a:lnTo>
                  <a:lnTo>
                    <a:pt x="6188519" y="117703"/>
                  </a:lnTo>
                  <a:close/>
                </a:path>
                <a:path extrusionOk="0" h="328295" w="8278495">
                  <a:moveTo>
                    <a:pt x="6371806" y="145834"/>
                  </a:moveTo>
                  <a:lnTo>
                    <a:pt x="6369685" y="136918"/>
                  </a:lnTo>
                  <a:lnTo>
                    <a:pt x="6364681" y="130810"/>
                  </a:lnTo>
                  <a:lnTo>
                    <a:pt x="6356451" y="127787"/>
                  </a:lnTo>
                  <a:lnTo>
                    <a:pt x="6356528" y="138912"/>
                  </a:lnTo>
                  <a:lnTo>
                    <a:pt x="6351308" y="144703"/>
                  </a:lnTo>
                  <a:lnTo>
                    <a:pt x="6344996" y="149402"/>
                  </a:lnTo>
                  <a:lnTo>
                    <a:pt x="6341783" y="157276"/>
                  </a:lnTo>
                  <a:lnTo>
                    <a:pt x="6371374" y="157276"/>
                  </a:lnTo>
                  <a:lnTo>
                    <a:pt x="6371806" y="145834"/>
                  </a:lnTo>
                  <a:close/>
                </a:path>
                <a:path extrusionOk="0" h="328295" w="8278495">
                  <a:moveTo>
                    <a:pt x="6386131" y="83312"/>
                  </a:moveTo>
                  <a:lnTo>
                    <a:pt x="6356451" y="83312"/>
                  </a:lnTo>
                  <a:lnTo>
                    <a:pt x="6357874" y="93040"/>
                  </a:lnTo>
                  <a:lnTo>
                    <a:pt x="6360617" y="101460"/>
                  </a:lnTo>
                  <a:lnTo>
                    <a:pt x="6364999" y="108229"/>
                  </a:lnTo>
                  <a:lnTo>
                    <a:pt x="6371374" y="113042"/>
                  </a:lnTo>
                  <a:lnTo>
                    <a:pt x="6371361" y="101917"/>
                  </a:lnTo>
                  <a:lnTo>
                    <a:pt x="6376619" y="96100"/>
                  </a:lnTo>
                  <a:lnTo>
                    <a:pt x="6382944" y="91325"/>
                  </a:lnTo>
                  <a:lnTo>
                    <a:pt x="6386131" y="83312"/>
                  </a:lnTo>
                  <a:close/>
                </a:path>
                <a:path extrusionOk="0" h="328295" w="8278495">
                  <a:moveTo>
                    <a:pt x="6437630" y="61302"/>
                  </a:moveTo>
                  <a:lnTo>
                    <a:pt x="6436842" y="52857"/>
                  </a:lnTo>
                  <a:lnTo>
                    <a:pt x="6433858" y="46532"/>
                  </a:lnTo>
                  <a:lnTo>
                    <a:pt x="6429083" y="41998"/>
                  </a:lnTo>
                  <a:lnTo>
                    <a:pt x="6422911" y="38938"/>
                  </a:lnTo>
                  <a:lnTo>
                    <a:pt x="6417665" y="46520"/>
                  </a:lnTo>
                  <a:lnTo>
                    <a:pt x="6416180" y="54229"/>
                  </a:lnTo>
                  <a:lnTo>
                    <a:pt x="6419367" y="60210"/>
                  </a:lnTo>
                  <a:lnTo>
                    <a:pt x="6428143" y="62623"/>
                  </a:lnTo>
                  <a:lnTo>
                    <a:pt x="6430797" y="62623"/>
                  </a:lnTo>
                  <a:lnTo>
                    <a:pt x="6433947" y="62204"/>
                  </a:lnTo>
                  <a:lnTo>
                    <a:pt x="6437630" y="61302"/>
                  </a:lnTo>
                  <a:close/>
                </a:path>
                <a:path extrusionOk="0" h="328295" w="8278495">
                  <a:moveTo>
                    <a:pt x="6518745" y="53708"/>
                  </a:moveTo>
                  <a:lnTo>
                    <a:pt x="6518046" y="44970"/>
                  </a:lnTo>
                  <a:lnTo>
                    <a:pt x="6514655" y="35179"/>
                  </a:lnTo>
                  <a:lnTo>
                    <a:pt x="6509537" y="27190"/>
                  </a:lnTo>
                  <a:lnTo>
                    <a:pt x="6503695" y="23888"/>
                  </a:lnTo>
                  <a:lnTo>
                    <a:pt x="6501143" y="23888"/>
                  </a:lnTo>
                  <a:lnTo>
                    <a:pt x="6498666" y="26022"/>
                  </a:lnTo>
                  <a:lnTo>
                    <a:pt x="6496621" y="31330"/>
                  </a:lnTo>
                  <a:lnTo>
                    <a:pt x="6497891" y="31178"/>
                  </a:lnTo>
                  <a:lnTo>
                    <a:pt x="6504508" y="31178"/>
                  </a:lnTo>
                  <a:lnTo>
                    <a:pt x="6504241" y="55943"/>
                  </a:lnTo>
                  <a:lnTo>
                    <a:pt x="6512433" y="55943"/>
                  </a:lnTo>
                  <a:lnTo>
                    <a:pt x="6515151" y="55270"/>
                  </a:lnTo>
                  <a:lnTo>
                    <a:pt x="6518745" y="53708"/>
                  </a:lnTo>
                  <a:close/>
                </a:path>
                <a:path extrusionOk="0" h="328295" w="8278495">
                  <a:moveTo>
                    <a:pt x="6607111" y="1841"/>
                  </a:moveTo>
                  <a:lnTo>
                    <a:pt x="6584899" y="1841"/>
                  </a:lnTo>
                  <a:lnTo>
                    <a:pt x="6584899" y="24193"/>
                  </a:lnTo>
                  <a:lnTo>
                    <a:pt x="6587033" y="24726"/>
                  </a:lnTo>
                  <a:lnTo>
                    <a:pt x="6588874" y="24968"/>
                  </a:lnTo>
                  <a:lnTo>
                    <a:pt x="6590474" y="24968"/>
                  </a:lnTo>
                  <a:lnTo>
                    <a:pt x="6597713" y="22237"/>
                  </a:lnTo>
                  <a:lnTo>
                    <a:pt x="6601180" y="15760"/>
                  </a:lnTo>
                  <a:lnTo>
                    <a:pt x="6603454" y="8102"/>
                  </a:lnTo>
                  <a:lnTo>
                    <a:pt x="6607111" y="1841"/>
                  </a:lnTo>
                  <a:close/>
                </a:path>
                <a:path extrusionOk="0" h="328295" w="8278495">
                  <a:moveTo>
                    <a:pt x="6643916" y="179641"/>
                  </a:moveTo>
                  <a:lnTo>
                    <a:pt x="6640017" y="169202"/>
                  </a:lnTo>
                  <a:lnTo>
                    <a:pt x="6635318" y="165696"/>
                  </a:lnTo>
                  <a:lnTo>
                    <a:pt x="6631622" y="165696"/>
                  </a:lnTo>
                  <a:lnTo>
                    <a:pt x="6627825" y="165696"/>
                  </a:lnTo>
                  <a:lnTo>
                    <a:pt x="6625082" y="169379"/>
                  </a:lnTo>
                  <a:lnTo>
                    <a:pt x="6625501" y="176745"/>
                  </a:lnTo>
                  <a:lnTo>
                    <a:pt x="6628676" y="180428"/>
                  </a:lnTo>
                  <a:lnTo>
                    <a:pt x="6638785" y="180428"/>
                  </a:lnTo>
                  <a:lnTo>
                    <a:pt x="6641173" y="180187"/>
                  </a:lnTo>
                  <a:lnTo>
                    <a:pt x="6643916" y="179641"/>
                  </a:lnTo>
                  <a:close/>
                </a:path>
                <a:path extrusionOk="0" h="328295" w="8278495">
                  <a:moveTo>
                    <a:pt x="6710108" y="61302"/>
                  </a:moveTo>
                  <a:lnTo>
                    <a:pt x="6705257" y="56845"/>
                  </a:lnTo>
                  <a:lnTo>
                    <a:pt x="6701447" y="55181"/>
                  </a:lnTo>
                  <a:lnTo>
                    <a:pt x="6698640" y="55181"/>
                  </a:lnTo>
                  <a:lnTo>
                    <a:pt x="6694500" y="55181"/>
                  </a:lnTo>
                  <a:lnTo>
                    <a:pt x="6692519" y="58788"/>
                  </a:lnTo>
                  <a:lnTo>
                    <a:pt x="6692481" y="66001"/>
                  </a:lnTo>
                  <a:lnTo>
                    <a:pt x="6694437" y="69608"/>
                  </a:lnTo>
                  <a:lnTo>
                    <a:pt x="6701104" y="69608"/>
                  </a:lnTo>
                  <a:lnTo>
                    <a:pt x="6705105" y="67411"/>
                  </a:lnTo>
                  <a:lnTo>
                    <a:pt x="6710108" y="61302"/>
                  </a:lnTo>
                  <a:close/>
                </a:path>
                <a:path extrusionOk="0" h="328295" w="8278495">
                  <a:moveTo>
                    <a:pt x="6828117" y="164884"/>
                  </a:moveTo>
                  <a:lnTo>
                    <a:pt x="6815734" y="167182"/>
                  </a:lnTo>
                  <a:lnTo>
                    <a:pt x="6806679" y="172859"/>
                  </a:lnTo>
                  <a:lnTo>
                    <a:pt x="6800926" y="181914"/>
                  </a:lnTo>
                  <a:lnTo>
                    <a:pt x="6798424" y="194386"/>
                  </a:lnTo>
                  <a:lnTo>
                    <a:pt x="6810972" y="192036"/>
                  </a:lnTo>
                  <a:lnTo>
                    <a:pt x="6820078" y="186334"/>
                  </a:lnTo>
                  <a:lnTo>
                    <a:pt x="6825780" y="177292"/>
                  </a:lnTo>
                  <a:lnTo>
                    <a:pt x="6828117" y="164884"/>
                  </a:lnTo>
                  <a:close/>
                </a:path>
                <a:path extrusionOk="0" h="328295" w="8278495">
                  <a:moveTo>
                    <a:pt x="6851421" y="77203"/>
                  </a:moveTo>
                  <a:lnTo>
                    <a:pt x="6842760" y="76047"/>
                  </a:lnTo>
                  <a:lnTo>
                    <a:pt x="6842011" y="85636"/>
                  </a:lnTo>
                  <a:lnTo>
                    <a:pt x="6839293" y="88328"/>
                  </a:lnTo>
                  <a:lnTo>
                    <a:pt x="6833502" y="88328"/>
                  </a:lnTo>
                  <a:lnTo>
                    <a:pt x="6822986" y="83997"/>
                  </a:lnTo>
                  <a:lnTo>
                    <a:pt x="6817639" y="83997"/>
                  </a:lnTo>
                  <a:lnTo>
                    <a:pt x="6815074" y="85585"/>
                  </a:lnTo>
                  <a:lnTo>
                    <a:pt x="6813397" y="90690"/>
                  </a:lnTo>
                  <a:lnTo>
                    <a:pt x="6818833" y="94107"/>
                  </a:lnTo>
                  <a:lnTo>
                    <a:pt x="6824993" y="96723"/>
                  </a:lnTo>
                  <a:lnTo>
                    <a:pt x="6832079" y="98399"/>
                  </a:lnTo>
                  <a:lnTo>
                    <a:pt x="6840258" y="98996"/>
                  </a:lnTo>
                  <a:lnTo>
                    <a:pt x="6843331" y="98996"/>
                  </a:lnTo>
                  <a:lnTo>
                    <a:pt x="6846633" y="98767"/>
                  </a:lnTo>
                  <a:lnTo>
                    <a:pt x="6850215" y="98285"/>
                  </a:lnTo>
                  <a:lnTo>
                    <a:pt x="6849097" y="89179"/>
                  </a:lnTo>
                  <a:lnTo>
                    <a:pt x="6851421" y="77203"/>
                  </a:lnTo>
                  <a:close/>
                </a:path>
                <a:path extrusionOk="0" h="328295" w="8278495">
                  <a:moveTo>
                    <a:pt x="7599159" y="42100"/>
                  </a:moveTo>
                  <a:lnTo>
                    <a:pt x="7597153" y="35344"/>
                  </a:lnTo>
                  <a:lnTo>
                    <a:pt x="7586815" y="31330"/>
                  </a:lnTo>
                  <a:lnTo>
                    <a:pt x="7584033" y="46278"/>
                  </a:lnTo>
                  <a:lnTo>
                    <a:pt x="7586967" y="51269"/>
                  </a:lnTo>
                  <a:lnTo>
                    <a:pt x="7590688" y="51269"/>
                  </a:lnTo>
                  <a:lnTo>
                    <a:pt x="7595959" y="48450"/>
                  </a:lnTo>
                  <a:lnTo>
                    <a:pt x="7599159" y="42100"/>
                  </a:lnTo>
                  <a:close/>
                </a:path>
                <a:path extrusionOk="0" h="328295" w="8278495">
                  <a:moveTo>
                    <a:pt x="7866494" y="209372"/>
                  </a:moveTo>
                  <a:lnTo>
                    <a:pt x="7861224" y="207213"/>
                  </a:lnTo>
                  <a:lnTo>
                    <a:pt x="7858531" y="202526"/>
                  </a:lnTo>
                  <a:lnTo>
                    <a:pt x="7856156" y="197523"/>
                  </a:lnTo>
                  <a:lnTo>
                    <a:pt x="7851838" y="194386"/>
                  </a:lnTo>
                  <a:lnTo>
                    <a:pt x="7849819" y="202577"/>
                  </a:lnTo>
                  <a:lnTo>
                    <a:pt x="7851546" y="210185"/>
                  </a:lnTo>
                  <a:lnTo>
                    <a:pt x="7855547" y="215785"/>
                  </a:lnTo>
                  <a:lnTo>
                    <a:pt x="7860398" y="217970"/>
                  </a:lnTo>
                  <a:lnTo>
                    <a:pt x="7863167" y="217970"/>
                  </a:lnTo>
                  <a:lnTo>
                    <a:pt x="7865631" y="215519"/>
                  </a:lnTo>
                  <a:lnTo>
                    <a:pt x="7866494" y="209372"/>
                  </a:lnTo>
                  <a:close/>
                </a:path>
                <a:path extrusionOk="0" h="328295" w="8278495">
                  <a:moveTo>
                    <a:pt x="7925498" y="238861"/>
                  </a:moveTo>
                  <a:lnTo>
                    <a:pt x="7919491" y="237769"/>
                  </a:lnTo>
                  <a:lnTo>
                    <a:pt x="7914741" y="237312"/>
                  </a:lnTo>
                  <a:lnTo>
                    <a:pt x="7911084" y="237312"/>
                  </a:lnTo>
                  <a:lnTo>
                    <a:pt x="7902511" y="237312"/>
                  </a:lnTo>
                  <a:lnTo>
                    <a:pt x="7899844" y="239801"/>
                  </a:lnTo>
                  <a:lnTo>
                    <a:pt x="7901368" y="244754"/>
                  </a:lnTo>
                  <a:lnTo>
                    <a:pt x="7905559" y="247243"/>
                  </a:lnTo>
                  <a:lnTo>
                    <a:pt x="7915478" y="247243"/>
                  </a:lnTo>
                  <a:lnTo>
                    <a:pt x="7921066" y="245110"/>
                  </a:lnTo>
                  <a:lnTo>
                    <a:pt x="7925498" y="238861"/>
                  </a:lnTo>
                  <a:close/>
                </a:path>
                <a:path extrusionOk="0" h="328295" w="8278495">
                  <a:moveTo>
                    <a:pt x="8043469" y="201764"/>
                  </a:moveTo>
                  <a:lnTo>
                    <a:pt x="8041119" y="202844"/>
                  </a:lnTo>
                  <a:lnTo>
                    <a:pt x="8039036" y="203314"/>
                  </a:lnTo>
                  <a:lnTo>
                    <a:pt x="8030464" y="203314"/>
                  </a:lnTo>
                  <a:lnTo>
                    <a:pt x="8026476" y="197307"/>
                  </a:lnTo>
                  <a:lnTo>
                    <a:pt x="8020151" y="185305"/>
                  </a:lnTo>
                  <a:lnTo>
                    <a:pt x="8017802" y="179298"/>
                  </a:lnTo>
                  <a:lnTo>
                    <a:pt x="8014386" y="179298"/>
                  </a:lnTo>
                  <a:lnTo>
                    <a:pt x="8012328" y="179298"/>
                  </a:lnTo>
                  <a:lnTo>
                    <a:pt x="8009890" y="181470"/>
                  </a:lnTo>
                  <a:lnTo>
                    <a:pt x="8006651" y="187121"/>
                  </a:lnTo>
                  <a:lnTo>
                    <a:pt x="8011401" y="192659"/>
                  </a:lnTo>
                  <a:lnTo>
                    <a:pt x="8017675" y="200545"/>
                  </a:lnTo>
                  <a:lnTo>
                    <a:pt x="8024927" y="207594"/>
                  </a:lnTo>
                  <a:lnTo>
                    <a:pt x="8032661" y="210642"/>
                  </a:lnTo>
                  <a:lnTo>
                    <a:pt x="8036369" y="210642"/>
                  </a:lnTo>
                  <a:lnTo>
                    <a:pt x="8040065" y="208203"/>
                  </a:lnTo>
                  <a:lnTo>
                    <a:pt x="8043469" y="201764"/>
                  </a:lnTo>
                  <a:close/>
                </a:path>
                <a:path extrusionOk="0" h="328295" w="8278495">
                  <a:moveTo>
                    <a:pt x="8278177" y="264617"/>
                  </a:moveTo>
                  <a:lnTo>
                    <a:pt x="8274367" y="255397"/>
                  </a:lnTo>
                  <a:lnTo>
                    <a:pt x="8265541" y="247180"/>
                  </a:lnTo>
                  <a:lnTo>
                    <a:pt x="8256956" y="238861"/>
                  </a:lnTo>
                  <a:lnTo>
                    <a:pt x="8256651" y="252323"/>
                  </a:lnTo>
                  <a:lnTo>
                    <a:pt x="8257972" y="263944"/>
                  </a:lnTo>
                  <a:lnTo>
                    <a:pt x="8262467" y="272300"/>
                  </a:lnTo>
                  <a:lnTo>
                    <a:pt x="8271700" y="275971"/>
                  </a:lnTo>
                  <a:lnTo>
                    <a:pt x="8278177" y="26461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63" name="Google Shape;4763;gefe2f4b35a_0_17"/>
            <p:cNvSpPr/>
            <p:nvPr/>
          </p:nvSpPr>
          <p:spPr>
            <a:xfrm>
              <a:off x="22440" y="9551885"/>
              <a:ext cx="8264525" cy="379095"/>
            </a:xfrm>
            <a:custGeom>
              <a:rect b="b" l="l" r="r" t="t"/>
              <a:pathLst>
                <a:path extrusionOk="0" h="379095" w="8264525">
                  <a:moveTo>
                    <a:pt x="14655" y="237083"/>
                  </a:moveTo>
                  <a:lnTo>
                    <a:pt x="0" y="237083"/>
                  </a:lnTo>
                  <a:lnTo>
                    <a:pt x="0" y="252056"/>
                  </a:lnTo>
                  <a:lnTo>
                    <a:pt x="14655" y="252056"/>
                  </a:lnTo>
                  <a:lnTo>
                    <a:pt x="14655" y="237083"/>
                  </a:lnTo>
                  <a:close/>
                </a:path>
                <a:path extrusionOk="0" h="379095" w="8264525">
                  <a:moveTo>
                    <a:pt x="77800" y="297154"/>
                  </a:moveTo>
                  <a:lnTo>
                    <a:pt x="77584" y="296367"/>
                  </a:lnTo>
                  <a:lnTo>
                    <a:pt x="76479" y="292442"/>
                  </a:lnTo>
                  <a:lnTo>
                    <a:pt x="71501" y="289648"/>
                  </a:lnTo>
                  <a:lnTo>
                    <a:pt x="64681" y="288734"/>
                  </a:lnTo>
                  <a:lnTo>
                    <a:pt x="57645" y="288734"/>
                  </a:lnTo>
                  <a:lnTo>
                    <a:pt x="50609" y="291376"/>
                  </a:lnTo>
                  <a:lnTo>
                    <a:pt x="51485" y="296418"/>
                  </a:lnTo>
                  <a:lnTo>
                    <a:pt x="51752" y="296367"/>
                  </a:lnTo>
                  <a:lnTo>
                    <a:pt x="56629" y="297154"/>
                  </a:lnTo>
                  <a:lnTo>
                    <a:pt x="64617" y="299097"/>
                  </a:lnTo>
                  <a:lnTo>
                    <a:pt x="71640" y="301548"/>
                  </a:lnTo>
                  <a:lnTo>
                    <a:pt x="73621" y="303872"/>
                  </a:lnTo>
                  <a:lnTo>
                    <a:pt x="77800" y="297154"/>
                  </a:lnTo>
                  <a:close/>
                </a:path>
                <a:path extrusionOk="0" h="379095" w="8264525">
                  <a:moveTo>
                    <a:pt x="198780" y="51904"/>
                  </a:moveTo>
                  <a:lnTo>
                    <a:pt x="197713" y="46888"/>
                  </a:lnTo>
                  <a:lnTo>
                    <a:pt x="194957" y="44894"/>
                  </a:lnTo>
                  <a:lnTo>
                    <a:pt x="191554" y="44894"/>
                  </a:lnTo>
                  <a:lnTo>
                    <a:pt x="181622" y="48920"/>
                  </a:lnTo>
                  <a:lnTo>
                    <a:pt x="172948" y="58077"/>
                  </a:lnTo>
                  <a:lnTo>
                    <a:pt x="169938" y="67945"/>
                  </a:lnTo>
                  <a:lnTo>
                    <a:pt x="176949" y="74142"/>
                  </a:lnTo>
                  <a:lnTo>
                    <a:pt x="177736" y="67906"/>
                  </a:lnTo>
                  <a:lnTo>
                    <a:pt x="183400" y="66421"/>
                  </a:lnTo>
                  <a:lnTo>
                    <a:pt x="193052" y="66421"/>
                  </a:lnTo>
                  <a:lnTo>
                    <a:pt x="198780" y="66890"/>
                  </a:lnTo>
                  <a:lnTo>
                    <a:pt x="198780" y="51904"/>
                  </a:lnTo>
                  <a:close/>
                </a:path>
                <a:path extrusionOk="0" h="379095" w="8264525">
                  <a:moveTo>
                    <a:pt x="220941" y="222326"/>
                  </a:moveTo>
                  <a:lnTo>
                    <a:pt x="215087" y="222008"/>
                  </a:lnTo>
                  <a:lnTo>
                    <a:pt x="212305" y="222008"/>
                  </a:lnTo>
                  <a:lnTo>
                    <a:pt x="200494" y="222821"/>
                  </a:lnTo>
                  <a:lnTo>
                    <a:pt x="190449" y="225437"/>
                  </a:lnTo>
                  <a:lnTo>
                    <a:pt x="182499" y="230098"/>
                  </a:lnTo>
                  <a:lnTo>
                    <a:pt x="176949" y="237096"/>
                  </a:lnTo>
                  <a:lnTo>
                    <a:pt x="182981" y="237096"/>
                  </a:lnTo>
                  <a:lnTo>
                    <a:pt x="189395" y="237490"/>
                  </a:lnTo>
                  <a:lnTo>
                    <a:pt x="195427" y="237490"/>
                  </a:lnTo>
                  <a:lnTo>
                    <a:pt x="205003" y="236969"/>
                  </a:lnTo>
                  <a:lnTo>
                    <a:pt x="213004" y="234835"/>
                  </a:lnTo>
                  <a:lnTo>
                    <a:pt x="218592" y="230238"/>
                  </a:lnTo>
                  <a:lnTo>
                    <a:pt x="220941" y="222326"/>
                  </a:lnTo>
                  <a:close/>
                </a:path>
                <a:path extrusionOk="0" h="379095" w="8264525">
                  <a:moveTo>
                    <a:pt x="249313" y="137579"/>
                  </a:moveTo>
                  <a:lnTo>
                    <a:pt x="243128" y="125882"/>
                  </a:lnTo>
                  <a:lnTo>
                    <a:pt x="241160" y="138861"/>
                  </a:lnTo>
                  <a:lnTo>
                    <a:pt x="231343" y="143878"/>
                  </a:lnTo>
                  <a:lnTo>
                    <a:pt x="220078" y="147358"/>
                  </a:lnTo>
                  <a:lnTo>
                    <a:pt x="213741" y="155727"/>
                  </a:lnTo>
                  <a:lnTo>
                    <a:pt x="220903" y="158191"/>
                  </a:lnTo>
                  <a:lnTo>
                    <a:pt x="229603" y="168986"/>
                  </a:lnTo>
                  <a:lnTo>
                    <a:pt x="236905" y="171437"/>
                  </a:lnTo>
                  <a:lnTo>
                    <a:pt x="238671" y="171437"/>
                  </a:lnTo>
                  <a:lnTo>
                    <a:pt x="240715" y="171145"/>
                  </a:lnTo>
                  <a:lnTo>
                    <a:pt x="243128" y="170484"/>
                  </a:lnTo>
                  <a:lnTo>
                    <a:pt x="245821" y="160083"/>
                  </a:lnTo>
                  <a:lnTo>
                    <a:pt x="249047" y="149047"/>
                  </a:lnTo>
                  <a:lnTo>
                    <a:pt x="249313" y="137579"/>
                  </a:lnTo>
                  <a:close/>
                </a:path>
                <a:path extrusionOk="0" h="379095" w="8264525">
                  <a:moveTo>
                    <a:pt x="322427" y="147091"/>
                  </a:moveTo>
                  <a:lnTo>
                    <a:pt x="316750" y="140982"/>
                  </a:lnTo>
                  <a:lnTo>
                    <a:pt x="306781" y="146926"/>
                  </a:lnTo>
                  <a:lnTo>
                    <a:pt x="304317" y="151244"/>
                  </a:lnTo>
                  <a:lnTo>
                    <a:pt x="307022" y="153873"/>
                  </a:lnTo>
                  <a:lnTo>
                    <a:pt x="312508" y="154762"/>
                  </a:lnTo>
                  <a:lnTo>
                    <a:pt x="318211" y="153924"/>
                  </a:lnTo>
                  <a:lnTo>
                    <a:pt x="322211" y="151384"/>
                  </a:lnTo>
                  <a:lnTo>
                    <a:pt x="322427" y="147091"/>
                  </a:lnTo>
                  <a:close/>
                </a:path>
                <a:path extrusionOk="0" h="379095" w="8264525">
                  <a:moveTo>
                    <a:pt x="330822" y="226606"/>
                  </a:moveTo>
                  <a:lnTo>
                    <a:pt x="319125" y="222275"/>
                  </a:lnTo>
                  <a:lnTo>
                    <a:pt x="316750" y="222338"/>
                  </a:lnTo>
                  <a:lnTo>
                    <a:pt x="321856" y="234924"/>
                  </a:lnTo>
                  <a:lnTo>
                    <a:pt x="316661" y="237121"/>
                  </a:lnTo>
                  <a:lnTo>
                    <a:pt x="307314" y="237121"/>
                  </a:lnTo>
                  <a:lnTo>
                    <a:pt x="298843" y="236499"/>
                  </a:lnTo>
                  <a:lnTo>
                    <a:pt x="291084" y="236499"/>
                  </a:lnTo>
                  <a:lnTo>
                    <a:pt x="286639" y="237832"/>
                  </a:lnTo>
                  <a:lnTo>
                    <a:pt x="287426" y="244462"/>
                  </a:lnTo>
                  <a:lnTo>
                    <a:pt x="291338" y="243052"/>
                  </a:lnTo>
                  <a:lnTo>
                    <a:pt x="294436" y="242455"/>
                  </a:lnTo>
                  <a:lnTo>
                    <a:pt x="296938" y="242455"/>
                  </a:lnTo>
                  <a:lnTo>
                    <a:pt x="303860" y="244716"/>
                  </a:lnTo>
                  <a:lnTo>
                    <a:pt x="307860" y="249885"/>
                  </a:lnTo>
                  <a:lnTo>
                    <a:pt x="311365" y="255562"/>
                  </a:lnTo>
                  <a:lnTo>
                    <a:pt x="316750" y="259334"/>
                  </a:lnTo>
                  <a:lnTo>
                    <a:pt x="321475" y="249174"/>
                  </a:lnTo>
                  <a:lnTo>
                    <a:pt x="328879" y="236918"/>
                  </a:lnTo>
                  <a:lnTo>
                    <a:pt x="330822" y="226606"/>
                  </a:lnTo>
                  <a:close/>
                </a:path>
                <a:path extrusionOk="0" h="379095" w="8264525">
                  <a:moveTo>
                    <a:pt x="432447" y="291731"/>
                  </a:moveTo>
                  <a:lnTo>
                    <a:pt x="429869" y="279933"/>
                  </a:lnTo>
                  <a:lnTo>
                    <a:pt x="421970" y="271005"/>
                  </a:lnTo>
                  <a:lnTo>
                    <a:pt x="411238" y="267474"/>
                  </a:lnTo>
                  <a:lnTo>
                    <a:pt x="406641" y="267474"/>
                  </a:lnTo>
                  <a:lnTo>
                    <a:pt x="401955" y="269417"/>
                  </a:lnTo>
                  <a:lnTo>
                    <a:pt x="397929" y="274078"/>
                  </a:lnTo>
                  <a:lnTo>
                    <a:pt x="407974" y="278917"/>
                  </a:lnTo>
                  <a:lnTo>
                    <a:pt x="414210" y="287477"/>
                  </a:lnTo>
                  <a:lnTo>
                    <a:pt x="419633" y="296799"/>
                  </a:lnTo>
                  <a:lnTo>
                    <a:pt x="427228" y="303911"/>
                  </a:lnTo>
                  <a:lnTo>
                    <a:pt x="432447" y="291731"/>
                  </a:lnTo>
                  <a:close/>
                </a:path>
                <a:path extrusionOk="0" h="379095" w="8264525">
                  <a:moveTo>
                    <a:pt x="471589" y="199986"/>
                  </a:moveTo>
                  <a:lnTo>
                    <a:pt x="456641" y="199986"/>
                  </a:lnTo>
                  <a:lnTo>
                    <a:pt x="456298" y="209550"/>
                  </a:lnTo>
                  <a:lnTo>
                    <a:pt x="447382" y="210464"/>
                  </a:lnTo>
                  <a:lnTo>
                    <a:pt x="449440" y="222338"/>
                  </a:lnTo>
                  <a:lnTo>
                    <a:pt x="471589" y="222338"/>
                  </a:lnTo>
                  <a:lnTo>
                    <a:pt x="471589" y="199986"/>
                  </a:lnTo>
                  <a:close/>
                </a:path>
                <a:path extrusionOk="0" h="379095" w="8264525">
                  <a:moveTo>
                    <a:pt x="574548" y="266814"/>
                  </a:moveTo>
                  <a:lnTo>
                    <a:pt x="567309" y="264274"/>
                  </a:lnTo>
                  <a:lnTo>
                    <a:pt x="558685" y="253555"/>
                  </a:lnTo>
                  <a:lnTo>
                    <a:pt x="551421" y="251129"/>
                  </a:lnTo>
                  <a:lnTo>
                    <a:pt x="549668" y="251129"/>
                  </a:lnTo>
                  <a:lnTo>
                    <a:pt x="547624" y="251421"/>
                  </a:lnTo>
                  <a:lnTo>
                    <a:pt x="545211" y="252056"/>
                  </a:lnTo>
                  <a:lnTo>
                    <a:pt x="544296" y="260934"/>
                  </a:lnTo>
                  <a:lnTo>
                    <a:pt x="548360" y="268274"/>
                  </a:lnTo>
                  <a:lnTo>
                    <a:pt x="555434" y="273265"/>
                  </a:lnTo>
                  <a:lnTo>
                    <a:pt x="563511" y="275107"/>
                  </a:lnTo>
                  <a:lnTo>
                    <a:pt x="568591" y="275107"/>
                  </a:lnTo>
                  <a:lnTo>
                    <a:pt x="573062" y="272656"/>
                  </a:lnTo>
                  <a:lnTo>
                    <a:pt x="574548" y="266814"/>
                  </a:lnTo>
                  <a:close/>
                </a:path>
                <a:path extrusionOk="0" h="379095" w="8264525">
                  <a:moveTo>
                    <a:pt x="618871" y="252056"/>
                  </a:moveTo>
                  <a:lnTo>
                    <a:pt x="616064" y="250863"/>
                  </a:lnTo>
                  <a:lnTo>
                    <a:pt x="612673" y="250342"/>
                  </a:lnTo>
                  <a:lnTo>
                    <a:pt x="609193" y="250342"/>
                  </a:lnTo>
                  <a:lnTo>
                    <a:pt x="598182" y="251955"/>
                  </a:lnTo>
                  <a:lnTo>
                    <a:pt x="590054" y="256019"/>
                  </a:lnTo>
                  <a:lnTo>
                    <a:pt x="588378" y="261366"/>
                  </a:lnTo>
                  <a:lnTo>
                    <a:pt x="596696" y="266814"/>
                  </a:lnTo>
                  <a:lnTo>
                    <a:pt x="599922" y="260819"/>
                  </a:lnTo>
                  <a:lnTo>
                    <a:pt x="607148" y="258749"/>
                  </a:lnTo>
                  <a:lnTo>
                    <a:pt x="614692" y="257022"/>
                  </a:lnTo>
                  <a:lnTo>
                    <a:pt x="618871" y="252056"/>
                  </a:lnTo>
                  <a:close/>
                </a:path>
                <a:path extrusionOk="0" h="379095" w="8264525">
                  <a:moveTo>
                    <a:pt x="618883" y="229819"/>
                  </a:moveTo>
                  <a:lnTo>
                    <a:pt x="618528" y="220738"/>
                  </a:lnTo>
                  <a:lnTo>
                    <a:pt x="618401" y="211569"/>
                  </a:lnTo>
                  <a:lnTo>
                    <a:pt x="616648" y="204076"/>
                  </a:lnTo>
                  <a:lnTo>
                    <a:pt x="611428" y="199986"/>
                  </a:lnTo>
                  <a:lnTo>
                    <a:pt x="606145" y="208483"/>
                  </a:lnTo>
                  <a:lnTo>
                    <a:pt x="605116" y="217792"/>
                  </a:lnTo>
                  <a:lnTo>
                    <a:pt x="609104" y="225653"/>
                  </a:lnTo>
                  <a:lnTo>
                    <a:pt x="618883" y="229819"/>
                  </a:lnTo>
                  <a:close/>
                </a:path>
                <a:path extrusionOk="0" h="379095" w="8264525">
                  <a:moveTo>
                    <a:pt x="640207" y="4343"/>
                  </a:moveTo>
                  <a:lnTo>
                    <a:pt x="628294" y="0"/>
                  </a:lnTo>
                  <a:lnTo>
                    <a:pt x="626059" y="50"/>
                  </a:lnTo>
                  <a:lnTo>
                    <a:pt x="627037" y="12776"/>
                  </a:lnTo>
                  <a:lnTo>
                    <a:pt x="621538" y="23126"/>
                  </a:lnTo>
                  <a:lnTo>
                    <a:pt x="618286" y="31203"/>
                  </a:lnTo>
                  <a:lnTo>
                    <a:pt x="626059" y="37045"/>
                  </a:lnTo>
                  <a:lnTo>
                    <a:pt x="630821" y="26898"/>
                  </a:lnTo>
                  <a:lnTo>
                    <a:pt x="638302" y="14643"/>
                  </a:lnTo>
                  <a:lnTo>
                    <a:pt x="640207" y="4343"/>
                  </a:lnTo>
                  <a:close/>
                </a:path>
                <a:path extrusionOk="0" h="379095" w="8264525">
                  <a:moveTo>
                    <a:pt x="648246" y="326161"/>
                  </a:moveTo>
                  <a:lnTo>
                    <a:pt x="627888" y="318490"/>
                  </a:lnTo>
                  <a:lnTo>
                    <a:pt x="625716" y="302920"/>
                  </a:lnTo>
                  <a:lnTo>
                    <a:pt x="621906" y="285953"/>
                  </a:lnTo>
                  <a:lnTo>
                    <a:pt x="596696" y="274078"/>
                  </a:lnTo>
                  <a:lnTo>
                    <a:pt x="581253" y="295770"/>
                  </a:lnTo>
                  <a:lnTo>
                    <a:pt x="577608" y="320878"/>
                  </a:lnTo>
                  <a:lnTo>
                    <a:pt x="576110" y="346684"/>
                  </a:lnTo>
                  <a:lnTo>
                    <a:pt x="567118" y="370509"/>
                  </a:lnTo>
                  <a:lnTo>
                    <a:pt x="575843" y="376364"/>
                  </a:lnTo>
                  <a:lnTo>
                    <a:pt x="583082" y="378764"/>
                  </a:lnTo>
                  <a:lnTo>
                    <a:pt x="589292" y="378764"/>
                  </a:lnTo>
                  <a:lnTo>
                    <a:pt x="606425" y="371538"/>
                  </a:lnTo>
                  <a:lnTo>
                    <a:pt x="619671" y="355130"/>
                  </a:lnTo>
                  <a:lnTo>
                    <a:pt x="632472" y="337375"/>
                  </a:lnTo>
                  <a:lnTo>
                    <a:pt x="648246" y="326161"/>
                  </a:lnTo>
                  <a:close/>
                </a:path>
                <a:path extrusionOk="0" h="379095" w="8264525">
                  <a:moveTo>
                    <a:pt x="773442" y="133375"/>
                  </a:moveTo>
                  <a:lnTo>
                    <a:pt x="766229" y="133375"/>
                  </a:lnTo>
                  <a:lnTo>
                    <a:pt x="764755" y="127381"/>
                  </a:lnTo>
                  <a:lnTo>
                    <a:pt x="758736" y="125882"/>
                  </a:lnTo>
                  <a:lnTo>
                    <a:pt x="752640" y="131711"/>
                  </a:lnTo>
                  <a:lnTo>
                    <a:pt x="752614" y="136829"/>
                  </a:lnTo>
                  <a:lnTo>
                    <a:pt x="756640" y="140474"/>
                  </a:lnTo>
                  <a:lnTo>
                    <a:pt x="762723" y="141846"/>
                  </a:lnTo>
                  <a:lnTo>
                    <a:pt x="767397" y="141846"/>
                  </a:lnTo>
                  <a:lnTo>
                    <a:pt x="772121" y="139458"/>
                  </a:lnTo>
                  <a:lnTo>
                    <a:pt x="773442" y="133375"/>
                  </a:lnTo>
                  <a:close/>
                </a:path>
                <a:path extrusionOk="0" h="379095" w="8264525">
                  <a:moveTo>
                    <a:pt x="891362" y="88900"/>
                  </a:moveTo>
                  <a:lnTo>
                    <a:pt x="869213" y="103974"/>
                  </a:lnTo>
                  <a:lnTo>
                    <a:pt x="869607" y="103987"/>
                  </a:lnTo>
                  <a:lnTo>
                    <a:pt x="877798" y="102920"/>
                  </a:lnTo>
                  <a:lnTo>
                    <a:pt x="883958" y="99872"/>
                  </a:lnTo>
                  <a:lnTo>
                    <a:pt x="888390" y="95110"/>
                  </a:lnTo>
                  <a:lnTo>
                    <a:pt x="891362" y="88900"/>
                  </a:lnTo>
                  <a:close/>
                </a:path>
                <a:path extrusionOk="0" h="379095" w="8264525">
                  <a:moveTo>
                    <a:pt x="957541" y="259334"/>
                  </a:moveTo>
                  <a:lnTo>
                    <a:pt x="956132" y="259422"/>
                  </a:lnTo>
                  <a:lnTo>
                    <a:pt x="948880" y="259422"/>
                  </a:lnTo>
                  <a:lnTo>
                    <a:pt x="951039" y="227774"/>
                  </a:lnTo>
                  <a:lnTo>
                    <a:pt x="943673" y="227774"/>
                  </a:lnTo>
                  <a:lnTo>
                    <a:pt x="941603" y="227774"/>
                  </a:lnTo>
                  <a:lnTo>
                    <a:pt x="938911" y="228396"/>
                  </a:lnTo>
                  <a:lnTo>
                    <a:pt x="935431" y="229819"/>
                  </a:lnTo>
                  <a:lnTo>
                    <a:pt x="930529" y="237794"/>
                  </a:lnTo>
                  <a:lnTo>
                    <a:pt x="932027" y="250469"/>
                  </a:lnTo>
                  <a:lnTo>
                    <a:pt x="938136" y="262204"/>
                  </a:lnTo>
                  <a:lnTo>
                    <a:pt x="947026" y="267373"/>
                  </a:lnTo>
                  <a:lnTo>
                    <a:pt x="950468" y="267373"/>
                  </a:lnTo>
                  <a:lnTo>
                    <a:pt x="954100" y="265074"/>
                  </a:lnTo>
                  <a:lnTo>
                    <a:pt x="957541" y="259334"/>
                  </a:lnTo>
                  <a:close/>
                </a:path>
                <a:path extrusionOk="0" h="379095" w="8264525">
                  <a:moveTo>
                    <a:pt x="1066596" y="262915"/>
                  </a:moveTo>
                  <a:lnTo>
                    <a:pt x="1060869" y="252056"/>
                  </a:lnTo>
                  <a:lnTo>
                    <a:pt x="1050950" y="262382"/>
                  </a:lnTo>
                  <a:lnTo>
                    <a:pt x="1048715" y="270002"/>
                  </a:lnTo>
                  <a:lnTo>
                    <a:pt x="1051674" y="274713"/>
                  </a:lnTo>
                  <a:lnTo>
                    <a:pt x="1057338" y="276326"/>
                  </a:lnTo>
                  <a:lnTo>
                    <a:pt x="1062863" y="274891"/>
                  </a:lnTo>
                  <a:lnTo>
                    <a:pt x="1066596" y="270471"/>
                  </a:lnTo>
                  <a:lnTo>
                    <a:pt x="1066596" y="262915"/>
                  </a:lnTo>
                  <a:close/>
                </a:path>
                <a:path extrusionOk="0" h="379095" w="8264525">
                  <a:moveTo>
                    <a:pt x="1127074" y="96380"/>
                  </a:moveTo>
                  <a:lnTo>
                    <a:pt x="1125448" y="96989"/>
                  </a:lnTo>
                  <a:lnTo>
                    <a:pt x="1123442" y="97218"/>
                  </a:lnTo>
                  <a:lnTo>
                    <a:pt x="1118057" y="97218"/>
                  </a:lnTo>
                  <a:lnTo>
                    <a:pt x="1103617" y="95402"/>
                  </a:lnTo>
                  <a:lnTo>
                    <a:pt x="1100442" y="95402"/>
                  </a:lnTo>
                  <a:lnTo>
                    <a:pt x="1094244" y="95402"/>
                  </a:lnTo>
                  <a:lnTo>
                    <a:pt x="1089723" y="97142"/>
                  </a:lnTo>
                  <a:lnTo>
                    <a:pt x="1090206" y="103987"/>
                  </a:lnTo>
                  <a:lnTo>
                    <a:pt x="1096086" y="107213"/>
                  </a:lnTo>
                  <a:lnTo>
                    <a:pt x="1098080" y="114414"/>
                  </a:lnTo>
                  <a:lnTo>
                    <a:pt x="1099807" y="121881"/>
                  </a:lnTo>
                  <a:lnTo>
                    <a:pt x="1104887" y="125895"/>
                  </a:lnTo>
                  <a:lnTo>
                    <a:pt x="1105852" y="114033"/>
                  </a:lnTo>
                  <a:lnTo>
                    <a:pt x="1114323" y="109537"/>
                  </a:lnTo>
                  <a:lnTo>
                    <a:pt x="1123632" y="105841"/>
                  </a:lnTo>
                  <a:lnTo>
                    <a:pt x="1127074" y="96380"/>
                  </a:lnTo>
                  <a:close/>
                </a:path>
                <a:path extrusionOk="0" h="379095" w="8264525">
                  <a:moveTo>
                    <a:pt x="1340548" y="111137"/>
                  </a:moveTo>
                  <a:lnTo>
                    <a:pt x="1338922" y="110451"/>
                  </a:lnTo>
                  <a:lnTo>
                    <a:pt x="1337271" y="110147"/>
                  </a:lnTo>
                  <a:lnTo>
                    <a:pt x="1335620" y="110147"/>
                  </a:lnTo>
                  <a:lnTo>
                    <a:pt x="1326134" y="113423"/>
                  </a:lnTo>
                  <a:lnTo>
                    <a:pt x="1319618" y="120840"/>
                  </a:lnTo>
                  <a:lnTo>
                    <a:pt x="1318666" y="128701"/>
                  </a:lnTo>
                  <a:lnTo>
                    <a:pt x="1325867" y="133375"/>
                  </a:lnTo>
                  <a:lnTo>
                    <a:pt x="1328712" y="126822"/>
                  </a:lnTo>
                  <a:lnTo>
                    <a:pt x="1333119" y="122008"/>
                  </a:lnTo>
                  <a:lnTo>
                    <a:pt x="1337576" y="117309"/>
                  </a:lnTo>
                  <a:lnTo>
                    <a:pt x="1340548" y="111137"/>
                  </a:lnTo>
                  <a:close/>
                </a:path>
                <a:path extrusionOk="0" h="379095" w="8264525">
                  <a:moveTo>
                    <a:pt x="1355648" y="274929"/>
                  </a:moveTo>
                  <a:lnTo>
                    <a:pt x="1348054" y="266814"/>
                  </a:lnTo>
                  <a:lnTo>
                    <a:pt x="1343888" y="275678"/>
                  </a:lnTo>
                  <a:lnTo>
                    <a:pt x="1329867" y="287553"/>
                  </a:lnTo>
                  <a:lnTo>
                    <a:pt x="1325867" y="296418"/>
                  </a:lnTo>
                  <a:lnTo>
                    <a:pt x="1328940" y="297751"/>
                  </a:lnTo>
                  <a:lnTo>
                    <a:pt x="1331950" y="298335"/>
                  </a:lnTo>
                  <a:lnTo>
                    <a:pt x="1334795" y="298335"/>
                  </a:lnTo>
                  <a:lnTo>
                    <a:pt x="1346923" y="294474"/>
                  </a:lnTo>
                  <a:lnTo>
                    <a:pt x="1354569" y="285419"/>
                  </a:lnTo>
                  <a:lnTo>
                    <a:pt x="1355648" y="274929"/>
                  </a:lnTo>
                  <a:close/>
                </a:path>
                <a:path extrusionOk="0" h="379095" w="8264525">
                  <a:moveTo>
                    <a:pt x="1414195" y="222326"/>
                  </a:moveTo>
                  <a:lnTo>
                    <a:pt x="1407083" y="218465"/>
                  </a:lnTo>
                  <a:lnTo>
                    <a:pt x="1401686" y="217017"/>
                  </a:lnTo>
                  <a:lnTo>
                    <a:pt x="1397800" y="217017"/>
                  </a:lnTo>
                  <a:lnTo>
                    <a:pt x="1391894" y="217017"/>
                  </a:lnTo>
                  <a:lnTo>
                    <a:pt x="1389468" y="220383"/>
                  </a:lnTo>
                  <a:lnTo>
                    <a:pt x="1390154" y="227101"/>
                  </a:lnTo>
                  <a:lnTo>
                    <a:pt x="1393266" y="230454"/>
                  </a:lnTo>
                  <a:lnTo>
                    <a:pt x="1402499" y="230454"/>
                  </a:lnTo>
                  <a:lnTo>
                    <a:pt x="1407883" y="228320"/>
                  </a:lnTo>
                  <a:lnTo>
                    <a:pt x="1414195" y="222326"/>
                  </a:lnTo>
                  <a:close/>
                </a:path>
                <a:path extrusionOk="0" h="379095" w="8264525">
                  <a:moveTo>
                    <a:pt x="1517472" y="51904"/>
                  </a:moveTo>
                  <a:lnTo>
                    <a:pt x="1506258" y="48336"/>
                  </a:lnTo>
                  <a:lnTo>
                    <a:pt x="1510004" y="37045"/>
                  </a:lnTo>
                  <a:lnTo>
                    <a:pt x="1507286" y="36728"/>
                  </a:lnTo>
                  <a:lnTo>
                    <a:pt x="1504721" y="36563"/>
                  </a:lnTo>
                  <a:lnTo>
                    <a:pt x="1502321" y="36563"/>
                  </a:lnTo>
                  <a:lnTo>
                    <a:pt x="1493951" y="37426"/>
                  </a:lnTo>
                  <a:lnTo>
                    <a:pt x="1487424" y="40144"/>
                  </a:lnTo>
                  <a:lnTo>
                    <a:pt x="1482940" y="44907"/>
                  </a:lnTo>
                  <a:lnTo>
                    <a:pt x="1480680" y="51904"/>
                  </a:lnTo>
                  <a:lnTo>
                    <a:pt x="1484452" y="63080"/>
                  </a:lnTo>
                  <a:lnTo>
                    <a:pt x="1473212" y="66890"/>
                  </a:lnTo>
                  <a:lnTo>
                    <a:pt x="1475054" y="75666"/>
                  </a:lnTo>
                  <a:lnTo>
                    <a:pt x="1478749" y="81661"/>
                  </a:lnTo>
                  <a:lnTo>
                    <a:pt x="1483829" y="85102"/>
                  </a:lnTo>
                  <a:lnTo>
                    <a:pt x="1489798" y="86207"/>
                  </a:lnTo>
                  <a:lnTo>
                    <a:pt x="1500047" y="83616"/>
                  </a:lnTo>
                  <a:lnTo>
                    <a:pt x="1509382" y="76454"/>
                  </a:lnTo>
                  <a:lnTo>
                    <a:pt x="1515859" y="65582"/>
                  </a:lnTo>
                  <a:lnTo>
                    <a:pt x="1517472" y="51904"/>
                  </a:lnTo>
                  <a:close/>
                </a:path>
                <a:path extrusionOk="0" h="379095" w="8264525">
                  <a:moveTo>
                    <a:pt x="1598587" y="201472"/>
                  </a:moveTo>
                  <a:lnTo>
                    <a:pt x="1591132" y="185229"/>
                  </a:lnTo>
                  <a:lnTo>
                    <a:pt x="1582966" y="197396"/>
                  </a:lnTo>
                  <a:lnTo>
                    <a:pt x="1575257" y="210083"/>
                  </a:lnTo>
                  <a:lnTo>
                    <a:pt x="1568094" y="223291"/>
                  </a:lnTo>
                  <a:lnTo>
                    <a:pt x="1561528" y="237083"/>
                  </a:lnTo>
                  <a:lnTo>
                    <a:pt x="1561757" y="237083"/>
                  </a:lnTo>
                  <a:lnTo>
                    <a:pt x="1578864" y="231698"/>
                  </a:lnTo>
                  <a:lnTo>
                    <a:pt x="1592821" y="218389"/>
                  </a:lnTo>
                  <a:lnTo>
                    <a:pt x="1598587" y="201472"/>
                  </a:lnTo>
                  <a:close/>
                </a:path>
                <a:path extrusionOk="0" h="379095" w="8264525">
                  <a:moveTo>
                    <a:pt x="3012783" y="213512"/>
                  </a:moveTo>
                  <a:lnTo>
                    <a:pt x="3005391" y="207479"/>
                  </a:lnTo>
                  <a:lnTo>
                    <a:pt x="3004375" y="215277"/>
                  </a:lnTo>
                  <a:lnTo>
                    <a:pt x="2999333" y="215277"/>
                  </a:lnTo>
                  <a:lnTo>
                    <a:pt x="2997924" y="215074"/>
                  </a:lnTo>
                  <a:lnTo>
                    <a:pt x="2991472" y="212191"/>
                  </a:lnTo>
                  <a:lnTo>
                    <a:pt x="2986646" y="207695"/>
                  </a:lnTo>
                  <a:lnTo>
                    <a:pt x="2981985" y="203111"/>
                  </a:lnTo>
                  <a:lnTo>
                    <a:pt x="2976003" y="199986"/>
                  </a:lnTo>
                  <a:lnTo>
                    <a:pt x="2972714" y="211074"/>
                  </a:lnTo>
                  <a:lnTo>
                    <a:pt x="2975800" y="218401"/>
                  </a:lnTo>
                  <a:lnTo>
                    <a:pt x="2983141" y="222440"/>
                  </a:lnTo>
                  <a:lnTo>
                    <a:pt x="2992653" y="223685"/>
                  </a:lnTo>
                  <a:lnTo>
                    <a:pt x="3003372" y="222313"/>
                  </a:lnTo>
                  <a:lnTo>
                    <a:pt x="3011093" y="218694"/>
                  </a:lnTo>
                  <a:lnTo>
                    <a:pt x="3012783" y="213512"/>
                  </a:lnTo>
                  <a:close/>
                </a:path>
                <a:path extrusionOk="0" h="379095" w="8264525">
                  <a:moveTo>
                    <a:pt x="3020352" y="28841"/>
                  </a:moveTo>
                  <a:lnTo>
                    <a:pt x="3012859" y="22288"/>
                  </a:lnTo>
                  <a:lnTo>
                    <a:pt x="3013037" y="33693"/>
                  </a:lnTo>
                  <a:lnTo>
                    <a:pt x="2997746" y="40640"/>
                  </a:lnTo>
                  <a:lnTo>
                    <a:pt x="2997936" y="51904"/>
                  </a:lnTo>
                  <a:lnTo>
                    <a:pt x="2999892" y="52717"/>
                  </a:lnTo>
                  <a:lnTo>
                    <a:pt x="3001797" y="53073"/>
                  </a:lnTo>
                  <a:lnTo>
                    <a:pt x="3003626" y="53073"/>
                  </a:lnTo>
                  <a:lnTo>
                    <a:pt x="3013887" y="48844"/>
                  </a:lnTo>
                  <a:lnTo>
                    <a:pt x="3020072" y="39230"/>
                  </a:lnTo>
                  <a:lnTo>
                    <a:pt x="3020352" y="28841"/>
                  </a:lnTo>
                  <a:close/>
                </a:path>
                <a:path extrusionOk="0" h="379095" w="8264525">
                  <a:moveTo>
                    <a:pt x="3065259" y="80022"/>
                  </a:moveTo>
                  <a:lnTo>
                    <a:pt x="3063938" y="74472"/>
                  </a:lnTo>
                  <a:lnTo>
                    <a:pt x="3056902" y="66890"/>
                  </a:lnTo>
                  <a:lnTo>
                    <a:pt x="3051733" y="74764"/>
                  </a:lnTo>
                  <a:lnTo>
                    <a:pt x="3051314" y="80276"/>
                  </a:lnTo>
                  <a:lnTo>
                    <a:pt x="3054032" y="83515"/>
                  </a:lnTo>
                  <a:lnTo>
                    <a:pt x="3058312" y="84582"/>
                  </a:lnTo>
                  <a:lnTo>
                    <a:pt x="3062757" y="83426"/>
                  </a:lnTo>
                  <a:lnTo>
                    <a:pt x="3065259" y="80022"/>
                  </a:lnTo>
                  <a:close/>
                </a:path>
                <a:path extrusionOk="0" h="379095" w="8264525">
                  <a:moveTo>
                    <a:pt x="3084792" y="56502"/>
                  </a:moveTo>
                  <a:lnTo>
                    <a:pt x="3079051" y="51904"/>
                  </a:lnTo>
                  <a:lnTo>
                    <a:pt x="3076689" y="58343"/>
                  </a:lnTo>
                  <a:lnTo>
                    <a:pt x="3073641" y="64274"/>
                  </a:lnTo>
                  <a:lnTo>
                    <a:pt x="3073285" y="69583"/>
                  </a:lnTo>
                  <a:lnTo>
                    <a:pt x="3079051" y="74142"/>
                  </a:lnTo>
                  <a:lnTo>
                    <a:pt x="3081401" y="67805"/>
                  </a:lnTo>
                  <a:lnTo>
                    <a:pt x="3084436" y="61861"/>
                  </a:lnTo>
                  <a:lnTo>
                    <a:pt x="3084792" y="56502"/>
                  </a:lnTo>
                  <a:close/>
                </a:path>
                <a:path extrusionOk="0" h="379095" w="8264525">
                  <a:moveTo>
                    <a:pt x="3204159" y="118732"/>
                  </a:moveTo>
                  <a:lnTo>
                    <a:pt x="3189567" y="118732"/>
                  </a:lnTo>
                  <a:lnTo>
                    <a:pt x="3189567" y="133362"/>
                  </a:lnTo>
                  <a:lnTo>
                    <a:pt x="3204159" y="133362"/>
                  </a:lnTo>
                  <a:lnTo>
                    <a:pt x="3204159" y="118732"/>
                  </a:lnTo>
                  <a:close/>
                </a:path>
                <a:path extrusionOk="0" h="379095" w="8264525">
                  <a:moveTo>
                    <a:pt x="3255721" y="59283"/>
                  </a:moveTo>
                  <a:lnTo>
                    <a:pt x="3255530" y="44678"/>
                  </a:lnTo>
                  <a:lnTo>
                    <a:pt x="3250819" y="34607"/>
                  </a:lnTo>
                  <a:lnTo>
                    <a:pt x="3243097" y="27635"/>
                  </a:lnTo>
                  <a:lnTo>
                    <a:pt x="3233864" y="22288"/>
                  </a:lnTo>
                  <a:lnTo>
                    <a:pt x="3236214" y="34632"/>
                  </a:lnTo>
                  <a:lnTo>
                    <a:pt x="3240252" y="45326"/>
                  </a:lnTo>
                  <a:lnTo>
                    <a:pt x="3246551" y="53746"/>
                  </a:lnTo>
                  <a:lnTo>
                    <a:pt x="3255721" y="59283"/>
                  </a:lnTo>
                  <a:close/>
                </a:path>
                <a:path extrusionOk="0" h="379095" w="8264525">
                  <a:moveTo>
                    <a:pt x="3271380" y="146773"/>
                  </a:moveTo>
                  <a:lnTo>
                    <a:pt x="3267227" y="139395"/>
                  </a:lnTo>
                  <a:lnTo>
                    <a:pt x="3260166" y="134391"/>
                  </a:lnTo>
                  <a:lnTo>
                    <a:pt x="3252139" y="132537"/>
                  </a:lnTo>
                  <a:lnTo>
                    <a:pt x="3247047" y="132537"/>
                  </a:lnTo>
                  <a:lnTo>
                    <a:pt x="3242564" y="135026"/>
                  </a:lnTo>
                  <a:lnTo>
                    <a:pt x="3241065" y="140982"/>
                  </a:lnTo>
                  <a:lnTo>
                    <a:pt x="3249396" y="145580"/>
                  </a:lnTo>
                  <a:lnTo>
                    <a:pt x="3246678" y="152234"/>
                  </a:lnTo>
                  <a:lnTo>
                    <a:pt x="3241141" y="160642"/>
                  </a:lnTo>
                  <a:lnTo>
                    <a:pt x="3241065" y="170484"/>
                  </a:lnTo>
                  <a:lnTo>
                    <a:pt x="3244024" y="171627"/>
                  </a:lnTo>
                  <a:lnTo>
                    <a:pt x="3246336" y="172110"/>
                  </a:lnTo>
                  <a:lnTo>
                    <a:pt x="3253714" y="172110"/>
                  </a:lnTo>
                  <a:lnTo>
                    <a:pt x="3258032" y="154063"/>
                  </a:lnTo>
                  <a:lnTo>
                    <a:pt x="3265373" y="154063"/>
                  </a:lnTo>
                  <a:lnTo>
                    <a:pt x="3267710" y="154559"/>
                  </a:lnTo>
                  <a:lnTo>
                    <a:pt x="3270681" y="155727"/>
                  </a:lnTo>
                  <a:lnTo>
                    <a:pt x="3271380" y="146773"/>
                  </a:lnTo>
                  <a:close/>
                </a:path>
                <a:path extrusionOk="0" h="379095" w="8264525">
                  <a:moveTo>
                    <a:pt x="3323234" y="109156"/>
                  </a:moveTo>
                  <a:lnTo>
                    <a:pt x="3314700" y="103987"/>
                  </a:lnTo>
                  <a:lnTo>
                    <a:pt x="3313874" y="108585"/>
                  </a:lnTo>
                  <a:lnTo>
                    <a:pt x="3311004" y="110223"/>
                  </a:lnTo>
                  <a:lnTo>
                    <a:pt x="3302470" y="110223"/>
                  </a:lnTo>
                  <a:lnTo>
                    <a:pt x="3296120" y="106845"/>
                  </a:lnTo>
                  <a:lnTo>
                    <a:pt x="3292564" y="103987"/>
                  </a:lnTo>
                  <a:lnTo>
                    <a:pt x="3291040" y="111544"/>
                  </a:lnTo>
                  <a:lnTo>
                    <a:pt x="3293122" y="116509"/>
                  </a:lnTo>
                  <a:lnTo>
                    <a:pt x="3297758" y="119240"/>
                  </a:lnTo>
                  <a:lnTo>
                    <a:pt x="3303955" y="120078"/>
                  </a:lnTo>
                  <a:lnTo>
                    <a:pt x="3314141" y="118452"/>
                  </a:lnTo>
                  <a:lnTo>
                    <a:pt x="3321812" y="114388"/>
                  </a:lnTo>
                  <a:lnTo>
                    <a:pt x="3323234" y="109156"/>
                  </a:lnTo>
                  <a:close/>
                </a:path>
                <a:path extrusionOk="0" h="379095" w="8264525">
                  <a:moveTo>
                    <a:pt x="3373640" y="37058"/>
                  </a:moveTo>
                  <a:lnTo>
                    <a:pt x="3371875" y="37503"/>
                  </a:lnTo>
                  <a:lnTo>
                    <a:pt x="3369830" y="37655"/>
                  </a:lnTo>
                  <a:lnTo>
                    <a:pt x="3364585" y="37655"/>
                  </a:lnTo>
                  <a:lnTo>
                    <a:pt x="3351123" y="36398"/>
                  </a:lnTo>
                  <a:lnTo>
                    <a:pt x="3348075" y="36398"/>
                  </a:lnTo>
                  <a:lnTo>
                    <a:pt x="3339261" y="36398"/>
                  </a:lnTo>
                  <a:lnTo>
                    <a:pt x="3333026" y="39027"/>
                  </a:lnTo>
                  <a:lnTo>
                    <a:pt x="3336874" y="51917"/>
                  </a:lnTo>
                  <a:lnTo>
                    <a:pt x="3344773" y="52336"/>
                  </a:lnTo>
                  <a:lnTo>
                    <a:pt x="3348494" y="52336"/>
                  </a:lnTo>
                  <a:lnTo>
                    <a:pt x="3357994" y="51739"/>
                  </a:lnTo>
                  <a:lnTo>
                    <a:pt x="3365804" y="49466"/>
                  </a:lnTo>
                  <a:lnTo>
                    <a:pt x="3371240" y="44805"/>
                  </a:lnTo>
                  <a:lnTo>
                    <a:pt x="3373640" y="37058"/>
                  </a:lnTo>
                  <a:close/>
                </a:path>
                <a:path extrusionOk="0" h="379095" w="8264525">
                  <a:moveTo>
                    <a:pt x="3420961" y="173761"/>
                  </a:moveTo>
                  <a:lnTo>
                    <a:pt x="3415169" y="169481"/>
                  </a:lnTo>
                  <a:lnTo>
                    <a:pt x="3407930" y="169481"/>
                  </a:lnTo>
                  <a:lnTo>
                    <a:pt x="3400539" y="170776"/>
                  </a:lnTo>
                  <a:lnTo>
                    <a:pt x="3393757" y="174256"/>
                  </a:lnTo>
                  <a:lnTo>
                    <a:pt x="3389172" y="179285"/>
                  </a:lnTo>
                  <a:lnTo>
                    <a:pt x="3388360" y="185229"/>
                  </a:lnTo>
                  <a:lnTo>
                    <a:pt x="3390354" y="185280"/>
                  </a:lnTo>
                  <a:lnTo>
                    <a:pt x="3396284" y="185280"/>
                  </a:lnTo>
                  <a:lnTo>
                    <a:pt x="3399726" y="183972"/>
                  </a:lnTo>
                  <a:lnTo>
                    <a:pt x="3404705" y="181356"/>
                  </a:lnTo>
                  <a:lnTo>
                    <a:pt x="3406241" y="180047"/>
                  </a:lnTo>
                  <a:lnTo>
                    <a:pt x="3410496" y="180060"/>
                  </a:lnTo>
                  <a:lnTo>
                    <a:pt x="3413188" y="181356"/>
                  </a:lnTo>
                  <a:lnTo>
                    <a:pt x="3417989" y="185229"/>
                  </a:lnTo>
                  <a:lnTo>
                    <a:pt x="3420961" y="173761"/>
                  </a:lnTo>
                  <a:close/>
                </a:path>
                <a:path extrusionOk="0" h="379095" w="8264525">
                  <a:moveTo>
                    <a:pt x="3459861" y="262623"/>
                  </a:moveTo>
                  <a:lnTo>
                    <a:pt x="3457803" y="255930"/>
                  </a:lnTo>
                  <a:lnTo>
                    <a:pt x="3447364" y="252056"/>
                  </a:lnTo>
                  <a:lnTo>
                    <a:pt x="3444697" y="266839"/>
                  </a:lnTo>
                  <a:lnTo>
                    <a:pt x="3447656" y="271767"/>
                  </a:lnTo>
                  <a:lnTo>
                    <a:pt x="3451377" y="271767"/>
                  </a:lnTo>
                  <a:lnTo>
                    <a:pt x="3456673" y="268960"/>
                  </a:lnTo>
                  <a:lnTo>
                    <a:pt x="3459861" y="262623"/>
                  </a:lnTo>
                  <a:close/>
                </a:path>
                <a:path extrusionOk="0" h="379095" w="8264525">
                  <a:moveTo>
                    <a:pt x="3594684" y="14795"/>
                  </a:moveTo>
                  <a:lnTo>
                    <a:pt x="3592588" y="14287"/>
                  </a:lnTo>
                  <a:lnTo>
                    <a:pt x="3590785" y="14058"/>
                  </a:lnTo>
                  <a:lnTo>
                    <a:pt x="3589210" y="14058"/>
                  </a:lnTo>
                  <a:lnTo>
                    <a:pt x="3581933" y="16776"/>
                  </a:lnTo>
                  <a:lnTo>
                    <a:pt x="3578453" y="23228"/>
                  </a:lnTo>
                  <a:lnTo>
                    <a:pt x="3576180" y="30848"/>
                  </a:lnTo>
                  <a:lnTo>
                    <a:pt x="3572522" y="37045"/>
                  </a:lnTo>
                  <a:lnTo>
                    <a:pt x="3573843" y="37172"/>
                  </a:lnTo>
                  <a:lnTo>
                    <a:pt x="3575100" y="37236"/>
                  </a:lnTo>
                  <a:lnTo>
                    <a:pt x="3576307" y="37236"/>
                  </a:lnTo>
                  <a:lnTo>
                    <a:pt x="3584994" y="35814"/>
                  </a:lnTo>
                  <a:lnTo>
                    <a:pt x="3590925" y="31572"/>
                  </a:lnTo>
                  <a:lnTo>
                    <a:pt x="3594150" y="24561"/>
                  </a:lnTo>
                  <a:lnTo>
                    <a:pt x="3594684" y="14795"/>
                  </a:lnTo>
                  <a:close/>
                </a:path>
                <a:path extrusionOk="0" h="379095" w="8264525">
                  <a:moveTo>
                    <a:pt x="3623995" y="125895"/>
                  </a:moveTo>
                  <a:lnTo>
                    <a:pt x="3623208" y="117576"/>
                  </a:lnTo>
                  <a:lnTo>
                    <a:pt x="3620249" y="111404"/>
                  </a:lnTo>
                  <a:lnTo>
                    <a:pt x="3615499" y="106997"/>
                  </a:lnTo>
                  <a:lnTo>
                    <a:pt x="3609340" y="103987"/>
                  </a:lnTo>
                  <a:lnTo>
                    <a:pt x="3610254" y="112318"/>
                  </a:lnTo>
                  <a:lnTo>
                    <a:pt x="3613239" y="118529"/>
                  </a:lnTo>
                  <a:lnTo>
                    <a:pt x="3617925" y="122936"/>
                  </a:lnTo>
                  <a:lnTo>
                    <a:pt x="3623995" y="125895"/>
                  </a:lnTo>
                  <a:close/>
                </a:path>
                <a:path extrusionOk="0" h="379095" w="8264525">
                  <a:moveTo>
                    <a:pt x="3653612" y="81635"/>
                  </a:moveTo>
                  <a:lnTo>
                    <a:pt x="3642728" y="83705"/>
                  </a:lnTo>
                  <a:lnTo>
                    <a:pt x="3632682" y="86588"/>
                  </a:lnTo>
                  <a:lnTo>
                    <a:pt x="3625697" y="92595"/>
                  </a:lnTo>
                  <a:lnTo>
                    <a:pt x="3623995" y="103987"/>
                  </a:lnTo>
                  <a:lnTo>
                    <a:pt x="3626091" y="104051"/>
                  </a:lnTo>
                  <a:lnTo>
                    <a:pt x="3636530" y="101993"/>
                  </a:lnTo>
                  <a:lnTo>
                    <a:pt x="3643731" y="96710"/>
                  </a:lnTo>
                  <a:lnTo>
                    <a:pt x="3648989" y="89484"/>
                  </a:lnTo>
                  <a:lnTo>
                    <a:pt x="3653612" y="81635"/>
                  </a:lnTo>
                  <a:close/>
                </a:path>
                <a:path extrusionOk="0" h="379095" w="8264525">
                  <a:moveTo>
                    <a:pt x="3685971" y="100025"/>
                  </a:moveTo>
                  <a:lnTo>
                    <a:pt x="3675824" y="88900"/>
                  </a:lnTo>
                  <a:lnTo>
                    <a:pt x="3668179" y="101790"/>
                  </a:lnTo>
                  <a:lnTo>
                    <a:pt x="3659035" y="113080"/>
                  </a:lnTo>
                  <a:lnTo>
                    <a:pt x="3650856" y="125310"/>
                  </a:lnTo>
                  <a:lnTo>
                    <a:pt x="3646119" y="140982"/>
                  </a:lnTo>
                  <a:lnTo>
                    <a:pt x="3664432" y="132981"/>
                  </a:lnTo>
                  <a:lnTo>
                    <a:pt x="3679952" y="117017"/>
                  </a:lnTo>
                  <a:lnTo>
                    <a:pt x="3685971" y="100025"/>
                  </a:lnTo>
                  <a:close/>
                </a:path>
                <a:path extrusionOk="0" h="379095" w="8264525">
                  <a:moveTo>
                    <a:pt x="3819156" y="210121"/>
                  </a:moveTo>
                  <a:lnTo>
                    <a:pt x="3817975" y="202196"/>
                  </a:lnTo>
                  <a:lnTo>
                    <a:pt x="3814915" y="198628"/>
                  </a:lnTo>
                  <a:lnTo>
                    <a:pt x="3813175" y="198628"/>
                  </a:lnTo>
                  <a:lnTo>
                    <a:pt x="3810914" y="201066"/>
                  </a:lnTo>
                  <a:lnTo>
                    <a:pt x="3808133" y="207479"/>
                  </a:lnTo>
                  <a:lnTo>
                    <a:pt x="3806494" y="211696"/>
                  </a:lnTo>
                  <a:lnTo>
                    <a:pt x="3811028" y="222377"/>
                  </a:lnTo>
                  <a:lnTo>
                    <a:pt x="3815537" y="222364"/>
                  </a:lnTo>
                  <a:lnTo>
                    <a:pt x="3815689" y="222326"/>
                  </a:lnTo>
                  <a:lnTo>
                    <a:pt x="3818407" y="218224"/>
                  </a:lnTo>
                  <a:lnTo>
                    <a:pt x="3819156" y="210121"/>
                  </a:lnTo>
                  <a:close/>
                </a:path>
                <a:path extrusionOk="0" h="379095" w="8264525">
                  <a:moveTo>
                    <a:pt x="3903980" y="96393"/>
                  </a:moveTo>
                  <a:lnTo>
                    <a:pt x="3901173" y="96037"/>
                  </a:lnTo>
                  <a:lnTo>
                    <a:pt x="3898531" y="95859"/>
                  </a:lnTo>
                  <a:lnTo>
                    <a:pt x="3896068" y="95859"/>
                  </a:lnTo>
                  <a:lnTo>
                    <a:pt x="3887774" y="96723"/>
                  </a:lnTo>
                  <a:lnTo>
                    <a:pt x="3881323" y="99441"/>
                  </a:lnTo>
                  <a:lnTo>
                    <a:pt x="3876878" y="104178"/>
                  </a:lnTo>
                  <a:lnTo>
                    <a:pt x="3874630" y="111137"/>
                  </a:lnTo>
                  <a:lnTo>
                    <a:pt x="3884231" y="109867"/>
                  </a:lnTo>
                  <a:lnTo>
                    <a:pt x="3892537" y="107124"/>
                  </a:lnTo>
                  <a:lnTo>
                    <a:pt x="3899230" y="102704"/>
                  </a:lnTo>
                  <a:lnTo>
                    <a:pt x="3903980" y="96393"/>
                  </a:lnTo>
                  <a:close/>
                </a:path>
                <a:path extrusionOk="0" h="379095" w="8264525">
                  <a:moveTo>
                    <a:pt x="3926128" y="133375"/>
                  </a:moveTo>
                  <a:lnTo>
                    <a:pt x="3920109" y="132283"/>
                  </a:lnTo>
                  <a:lnTo>
                    <a:pt x="3915372" y="131826"/>
                  </a:lnTo>
                  <a:lnTo>
                    <a:pt x="3911714" y="131826"/>
                  </a:lnTo>
                  <a:lnTo>
                    <a:pt x="3903154" y="131826"/>
                  </a:lnTo>
                  <a:lnTo>
                    <a:pt x="3900487" y="134302"/>
                  </a:lnTo>
                  <a:lnTo>
                    <a:pt x="3901998" y="139268"/>
                  </a:lnTo>
                  <a:lnTo>
                    <a:pt x="3906189" y="141757"/>
                  </a:lnTo>
                  <a:lnTo>
                    <a:pt x="3916095" y="141757"/>
                  </a:lnTo>
                  <a:lnTo>
                    <a:pt x="3921683" y="139623"/>
                  </a:lnTo>
                  <a:lnTo>
                    <a:pt x="3926128" y="133375"/>
                  </a:lnTo>
                  <a:close/>
                </a:path>
                <a:path extrusionOk="0" h="379095" w="8264525">
                  <a:moveTo>
                    <a:pt x="3977640" y="111137"/>
                  </a:moveTo>
                  <a:lnTo>
                    <a:pt x="3964114" y="112369"/>
                  </a:lnTo>
                  <a:lnTo>
                    <a:pt x="3951960" y="114960"/>
                  </a:lnTo>
                  <a:lnTo>
                    <a:pt x="3941622" y="119329"/>
                  </a:lnTo>
                  <a:lnTo>
                    <a:pt x="3933596" y="125882"/>
                  </a:lnTo>
                  <a:lnTo>
                    <a:pt x="3938549" y="130949"/>
                  </a:lnTo>
                  <a:lnTo>
                    <a:pt x="3944391" y="133083"/>
                  </a:lnTo>
                  <a:lnTo>
                    <a:pt x="3950208" y="133083"/>
                  </a:lnTo>
                  <a:lnTo>
                    <a:pt x="3959364" y="131356"/>
                  </a:lnTo>
                  <a:lnTo>
                    <a:pt x="3967569" y="126644"/>
                  </a:lnTo>
                  <a:lnTo>
                    <a:pt x="3973957" y="119672"/>
                  </a:lnTo>
                  <a:lnTo>
                    <a:pt x="3977640" y="111137"/>
                  </a:lnTo>
                  <a:close/>
                </a:path>
                <a:path extrusionOk="0" h="379095" w="8264525">
                  <a:moveTo>
                    <a:pt x="3999928" y="279285"/>
                  </a:moveTo>
                  <a:lnTo>
                    <a:pt x="3999331" y="269963"/>
                  </a:lnTo>
                  <a:lnTo>
                    <a:pt x="3991445" y="265899"/>
                  </a:lnTo>
                  <a:lnTo>
                    <a:pt x="3989654" y="265899"/>
                  </a:lnTo>
                  <a:lnTo>
                    <a:pt x="3987558" y="266192"/>
                  </a:lnTo>
                  <a:lnTo>
                    <a:pt x="3985095" y="266814"/>
                  </a:lnTo>
                  <a:lnTo>
                    <a:pt x="3982885" y="278358"/>
                  </a:lnTo>
                  <a:lnTo>
                    <a:pt x="3980408" y="286156"/>
                  </a:lnTo>
                  <a:lnTo>
                    <a:pt x="3982085" y="291680"/>
                  </a:lnTo>
                  <a:lnTo>
                    <a:pt x="3992295" y="296430"/>
                  </a:lnTo>
                  <a:lnTo>
                    <a:pt x="3996512" y="289547"/>
                  </a:lnTo>
                  <a:lnTo>
                    <a:pt x="3999928" y="279285"/>
                  </a:lnTo>
                  <a:close/>
                </a:path>
                <a:path extrusionOk="0" h="379095" w="8264525">
                  <a:moveTo>
                    <a:pt x="4089819" y="136550"/>
                  </a:moveTo>
                  <a:lnTo>
                    <a:pt x="4086923" y="129514"/>
                  </a:lnTo>
                  <a:lnTo>
                    <a:pt x="4080433" y="126034"/>
                  </a:lnTo>
                  <a:lnTo>
                    <a:pt x="4071353" y="125082"/>
                  </a:lnTo>
                  <a:lnTo>
                    <a:pt x="4067441" y="125082"/>
                  </a:lnTo>
                  <a:lnTo>
                    <a:pt x="4063161" y="125437"/>
                  </a:lnTo>
                  <a:lnTo>
                    <a:pt x="4058793" y="125882"/>
                  </a:lnTo>
                  <a:lnTo>
                    <a:pt x="4060418" y="137236"/>
                  </a:lnTo>
                  <a:lnTo>
                    <a:pt x="4067314" y="143230"/>
                  </a:lnTo>
                  <a:lnTo>
                    <a:pt x="4077271" y="146113"/>
                  </a:lnTo>
                  <a:lnTo>
                    <a:pt x="4088104" y="148120"/>
                  </a:lnTo>
                  <a:lnTo>
                    <a:pt x="4089819" y="136550"/>
                  </a:lnTo>
                  <a:close/>
                </a:path>
                <a:path extrusionOk="0" h="379095" w="8264525">
                  <a:moveTo>
                    <a:pt x="4176471" y="229819"/>
                  </a:moveTo>
                  <a:lnTo>
                    <a:pt x="4167809" y="226250"/>
                  </a:lnTo>
                  <a:lnTo>
                    <a:pt x="4160443" y="221284"/>
                  </a:lnTo>
                  <a:lnTo>
                    <a:pt x="4152442" y="216890"/>
                  </a:lnTo>
                  <a:lnTo>
                    <a:pt x="4141940" y="214998"/>
                  </a:lnTo>
                  <a:lnTo>
                    <a:pt x="4139654" y="215074"/>
                  </a:lnTo>
                  <a:lnTo>
                    <a:pt x="4140733" y="223481"/>
                  </a:lnTo>
                  <a:lnTo>
                    <a:pt x="4147108" y="230022"/>
                  </a:lnTo>
                  <a:lnTo>
                    <a:pt x="4156329" y="234276"/>
                  </a:lnTo>
                  <a:lnTo>
                    <a:pt x="4165943" y="235788"/>
                  </a:lnTo>
                  <a:lnTo>
                    <a:pt x="4171518" y="235788"/>
                  </a:lnTo>
                  <a:lnTo>
                    <a:pt x="4175912" y="233959"/>
                  </a:lnTo>
                  <a:lnTo>
                    <a:pt x="4176471" y="229819"/>
                  </a:lnTo>
                  <a:close/>
                </a:path>
                <a:path extrusionOk="0" h="379095" w="8264525">
                  <a:moveTo>
                    <a:pt x="4314279" y="84226"/>
                  </a:moveTo>
                  <a:lnTo>
                    <a:pt x="4300118" y="82384"/>
                  </a:lnTo>
                  <a:lnTo>
                    <a:pt x="4277626" y="80111"/>
                  </a:lnTo>
                  <a:lnTo>
                    <a:pt x="4265053" y="74142"/>
                  </a:lnTo>
                  <a:lnTo>
                    <a:pt x="4265053" y="96380"/>
                  </a:lnTo>
                  <a:lnTo>
                    <a:pt x="4265358" y="100495"/>
                  </a:lnTo>
                  <a:lnTo>
                    <a:pt x="4266057" y="104152"/>
                  </a:lnTo>
                  <a:lnTo>
                    <a:pt x="4271061" y="104152"/>
                  </a:lnTo>
                  <a:lnTo>
                    <a:pt x="4272318" y="103974"/>
                  </a:lnTo>
                  <a:lnTo>
                    <a:pt x="4277068" y="97510"/>
                  </a:lnTo>
                  <a:lnTo>
                    <a:pt x="4283773" y="93078"/>
                  </a:lnTo>
                  <a:lnTo>
                    <a:pt x="4292155" y="90322"/>
                  </a:lnTo>
                  <a:lnTo>
                    <a:pt x="4301896" y="88900"/>
                  </a:lnTo>
                  <a:lnTo>
                    <a:pt x="4314279" y="84226"/>
                  </a:lnTo>
                  <a:close/>
                </a:path>
                <a:path extrusionOk="0" h="379095" w="8264525">
                  <a:moveTo>
                    <a:pt x="4323766" y="192836"/>
                  </a:moveTo>
                  <a:lnTo>
                    <a:pt x="4317479" y="191008"/>
                  </a:lnTo>
                  <a:lnTo>
                    <a:pt x="4314266" y="188036"/>
                  </a:lnTo>
                  <a:lnTo>
                    <a:pt x="4310570" y="188036"/>
                  </a:lnTo>
                  <a:lnTo>
                    <a:pt x="4308195" y="188036"/>
                  </a:lnTo>
                  <a:lnTo>
                    <a:pt x="4305617" y="189268"/>
                  </a:lnTo>
                  <a:lnTo>
                    <a:pt x="4301896" y="192836"/>
                  </a:lnTo>
                  <a:lnTo>
                    <a:pt x="4303649" y="198589"/>
                  </a:lnTo>
                  <a:lnTo>
                    <a:pt x="4301896" y="207238"/>
                  </a:lnTo>
                  <a:lnTo>
                    <a:pt x="4309097" y="207479"/>
                  </a:lnTo>
                  <a:lnTo>
                    <a:pt x="4311307" y="202196"/>
                  </a:lnTo>
                  <a:lnTo>
                    <a:pt x="4315942" y="199504"/>
                  </a:lnTo>
                  <a:lnTo>
                    <a:pt x="4320819" y="197154"/>
                  </a:lnTo>
                  <a:lnTo>
                    <a:pt x="4323766" y="192836"/>
                  </a:lnTo>
                  <a:close/>
                </a:path>
                <a:path extrusionOk="0" h="379095" w="8264525">
                  <a:moveTo>
                    <a:pt x="4978336" y="58902"/>
                  </a:moveTo>
                  <a:lnTo>
                    <a:pt x="4964925" y="51904"/>
                  </a:lnTo>
                  <a:lnTo>
                    <a:pt x="4959108" y="60820"/>
                  </a:lnTo>
                  <a:lnTo>
                    <a:pt x="4954448" y="63512"/>
                  </a:lnTo>
                  <a:lnTo>
                    <a:pt x="4943373" y="63512"/>
                  </a:lnTo>
                  <a:lnTo>
                    <a:pt x="4937087" y="61125"/>
                  </a:lnTo>
                  <a:lnTo>
                    <a:pt x="4928019" y="59283"/>
                  </a:lnTo>
                  <a:lnTo>
                    <a:pt x="4929175" y="67170"/>
                  </a:lnTo>
                  <a:lnTo>
                    <a:pt x="4933366" y="72402"/>
                  </a:lnTo>
                  <a:lnTo>
                    <a:pt x="4939804" y="75285"/>
                  </a:lnTo>
                  <a:lnTo>
                    <a:pt x="4947628" y="76174"/>
                  </a:lnTo>
                  <a:lnTo>
                    <a:pt x="4963693" y="73456"/>
                  </a:lnTo>
                  <a:lnTo>
                    <a:pt x="4975936" y="66890"/>
                  </a:lnTo>
                  <a:lnTo>
                    <a:pt x="4978336" y="58902"/>
                  </a:lnTo>
                  <a:close/>
                </a:path>
                <a:path extrusionOk="0" h="379095" w="8264525">
                  <a:moveTo>
                    <a:pt x="5082565" y="22288"/>
                  </a:moveTo>
                  <a:lnTo>
                    <a:pt x="5080889" y="21602"/>
                  </a:lnTo>
                  <a:lnTo>
                    <a:pt x="5079174" y="21285"/>
                  </a:lnTo>
                  <a:lnTo>
                    <a:pt x="5077485" y="21285"/>
                  </a:lnTo>
                  <a:lnTo>
                    <a:pt x="5067897" y="24536"/>
                  </a:lnTo>
                  <a:lnTo>
                    <a:pt x="5061394" y="31889"/>
                  </a:lnTo>
                  <a:lnTo>
                    <a:pt x="5060531" y="39789"/>
                  </a:lnTo>
                  <a:lnTo>
                    <a:pt x="5067884" y="44653"/>
                  </a:lnTo>
                  <a:lnTo>
                    <a:pt x="5070526" y="38023"/>
                  </a:lnTo>
                  <a:lnTo>
                    <a:pt x="5074882" y="33159"/>
                  </a:lnTo>
                  <a:lnTo>
                    <a:pt x="5079403" y="28460"/>
                  </a:lnTo>
                  <a:lnTo>
                    <a:pt x="5082565" y="22288"/>
                  </a:lnTo>
                  <a:close/>
                </a:path>
                <a:path extrusionOk="0" h="379095" w="8264525">
                  <a:moveTo>
                    <a:pt x="5414022" y="88900"/>
                  </a:moveTo>
                  <a:lnTo>
                    <a:pt x="5408168" y="87858"/>
                  </a:lnTo>
                  <a:lnTo>
                    <a:pt x="5403520" y="87426"/>
                  </a:lnTo>
                  <a:lnTo>
                    <a:pt x="5399887" y="87426"/>
                  </a:lnTo>
                  <a:lnTo>
                    <a:pt x="5391162" y="87426"/>
                  </a:lnTo>
                  <a:lnTo>
                    <a:pt x="5388381" y="89941"/>
                  </a:lnTo>
                  <a:lnTo>
                    <a:pt x="5389778" y="94957"/>
                  </a:lnTo>
                  <a:lnTo>
                    <a:pt x="5393931" y="97459"/>
                  </a:lnTo>
                  <a:lnTo>
                    <a:pt x="5403888" y="97459"/>
                  </a:lnTo>
                  <a:lnTo>
                    <a:pt x="5409539" y="95288"/>
                  </a:lnTo>
                  <a:lnTo>
                    <a:pt x="5414022" y="88900"/>
                  </a:lnTo>
                  <a:close/>
                </a:path>
                <a:path extrusionOk="0" h="379095" w="8264525">
                  <a:moveTo>
                    <a:pt x="5717057" y="102196"/>
                  </a:moveTo>
                  <a:lnTo>
                    <a:pt x="5715724" y="96596"/>
                  </a:lnTo>
                  <a:lnTo>
                    <a:pt x="5708675" y="88900"/>
                  </a:lnTo>
                  <a:lnTo>
                    <a:pt x="5703494" y="96862"/>
                  </a:lnTo>
                  <a:lnTo>
                    <a:pt x="5703087" y="102438"/>
                  </a:lnTo>
                  <a:lnTo>
                    <a:pt x="5705830" y="105727"/>
                  </a:lnTo>
                  <a:lnTo>
                    <a:pt x="5710136" y="106794"/>
                  </a:lnTo>
                  <a:lnTo>
                    <a:pt x="5714568" y="105638"/>
                  </a:lnTo>
                  <a:lnTo>
                    <a:pt x="5717057" y="102196"/>
                  </a:lnTo>
                  <a:close/>
                </a:path>
                <a:path extrusionOk="0" h="379095" w="8264525">
                  <a:moveTo>
                    <a:pt x="5750191" y="45872"/>
                  </a:moveTo>
                  <a:lnTo>
                    <a:pt x="5748706" y="41173"/>
                  </a:lnTo>
                  <a:lnTo>
                    <a:pt x="5745861" y="39712"/>
                  </a:lnTo>
                  <a:lnTo>
                    <a:pt x="5741543" y="41986"/>
                  </a:lnTo>
                  <a:lnTo>
                    <a:pt x="5738584" y="48044"/>
                  </a:lnTo>
                  <a:lnTo>
                    <a:pt x="5739181" y="56718"/>
                  </a:lnTo>
                  <a:lnTo>
                    <a:pt x="5745480" y="66890"/>
                  </a:lnTo>
                  <a:lnTo>
                    <a:pt x="5749417" y="54279"/>
                  </a:lnTo>
                  <a:lnTo>
                    <a:pt x="5750191" y="45872"/>
                  </a:lnTo>
                  <a:close/>
                </a:path>
                <a:path extrusionOk="0" h="379095" w="8264525">
                  <a:moveTo>
                    <a:pt x="5885599" y="274078"/>
                  </a:moveTo>
                  <a:lnTo>
                    <a:pt x="5884608" y="264477"/>
                  </a:lnTo>
                  <a:lnTo>
                    <a:pt x="5879579" y="255143"/>
                  </a:lnTo>
                  <a:lnTo>
                    <a:pt x="5872251" y="248081"/>
                  </a:lnTo>
                  <a:lnTo>
                    <a:pt x="5864403" y="245287"/>
                  </a:lnTo>
                  <a:lnTo>
                    <a:pt x="5860961" y="245287"/>
                  </a:lnTo>
                  <a:lnTo>
                    <a:pt x="5857900" y="247256"/>
                  </a:lnTo>
                  <a:lnTo>
                    <a:pt x="5855995" y="252056"/>
                  </a:lnTo>
                  <a:lnTo>
                    <a:pt x="5861913" y="256946"/>
                  </a:lnTo>
                  <a:lnTo>
                    <a:pt x="5864441" y="265328"/>
                  </a:lnTo>
                  <a:lnTo>
                    <a:pt x="5867438" y="273253"/>
                  </a:lnTo>
                  <a:lnTo>
                    <a:pt x="5874766" y="276771"/>
                  </a:lnTo>
                  <a:lnTo>
                    <a:pt x="5877496" y="276771"/>
                  </a:lnTo>
                  <a:lnTo>
                    <a:pt x="5881014" y="275971"/>
                  </a:lnTo>
                  <a:lnTo>
                    <a:pt x="5885599" y="274078"/>
                  </a:lnTo>
                  <a:close/>
                </a:path>
                <a:path extrusionOk="0" h="379095" w="8264525">
                  <a:moveTo>
                    <a:pt x="5915482" y="254317"/>
                  </a:moveTo>
                  <a:lnTo>
                    <a:pt x="5913831" y="246329"/>
                  </a:lnTo>
                  <a:lnTo>
                    <a:pt x="5907417" y="243078"/>
                  </a:lnTo>
                  <a:lnTo>
                    <a:pt x="5905512" y="243078"/>
                  </a:lnTo>
                  <a:lnTo>
                    <a:pt x="5903176" y="243509"/>
                  </a:lnTo>
                  <a:lnTo>
                    <a:pt x="5900318" y="244462"/>
                  </a:lnTo>
                  <a:lnTo>
                    <a:pt x="5899912" y="255930"/>
                  </a:lnTo>
                  <a:lnTo>
                    <a:pt x="5902020" y="264922"/>
                  </a:lnTo>
                  <a:lnTo>
                    <a:pt x="5906948" y="271081"/>
                  </a:lnTo>
                  <a:lnTo>
                    <a:pt x="5915012" y="274078"/>
                  </a:lnTo>
                  <a:lnTo>
                    <a:pt x="5914999" y="264439"/>
                  </a:lnTo>
                  <a:lnTo>
                    <a:pt x="5915482" y="254317"/>
                  </a:lnTo>
                  <a:close/>
                </a:path>
                <a:path extrusionOk="0" h="379095" w="8264525">
                  <a:moveTo>
                    <a:pt x="6003341" y="51904"/>
                  </a:moveTo>
                  <a:lnTo>
                    <a:pt x="6001042" y="51765"/>
                  </a:lnTo>
                  <a:lnTo>
                    <a:pt x="5999962" y="51765"/>
                  </a:lnTo>
                  <a:lnTo>
                    <a:pt x="5991187" y="53149"/>
                  </a:lnTo>
                  <a:lnTo>
                    <a:pt x="5985116" y="57315"/>
                  </a:lnTo>
                  <a:lnTo>
                    <a:pt x="5981776" y="64300"/>
                  </a:lnTo>
                  <a:lnTo>
                    <a:pt x="5981179" y="74142"/>
                  </a:lnTo>
                  <a:lnTo>
                    <a:pt x="5983376" y="74714"/>
                  </a:lnTo>
                  <a:lnTo>
                    <a:pt x="5985256" y="74980"/>
                  </a:lnTo>
                  <a:lnTo>
                    <a:pt x="5986881" y="74980"/>
                  </a:lnTo>
                  <a:lnTo>
                    <a:pt x="5994006" y="72237"/>
                  </a:lnTo>
                  <a:lnTo>
                    <a:pt x="5997422" y="65747"/>
                  </a:lnTo>
                  <a:lnTo>
                    <a:pt x="5999683" y="58115"/>
                  </a:lnTo>
                  <a:lnTo>
                    <a:pt x="6003341" y="51904"/>
                  </a:lnTo>
                  <a:close/>
                </a:path>
                <a:path extrusionOk="0" h="379095" w="8264525">
                  <a:moveTo>
                    <a:pt x="6100038" y="108585"/>
                  </a:moveTo>
                  <a:lnTo>
                    <a:pt x="6091631" y="103987"/>
                  </a:lnTo>
                  <a:lnTo>
                    <a:pt x="6084176" y="111125"/>
                  </a:lnTo>
                  <a:lnTo>
                    <a:pt x="6070841" y="112471"/>
                  </a:lnTo>
                  <a:lnTo>
                    <a:pt x="6058700" y="115062"/>
                  </a:lnTo>
                  <a:lnTo>
                    <a:pt x="6054814" y="125895"/>
                  </a:lnTo>
                  <a:lnTo>
                    <a:pt x="6060211" y="129311"/>
                  </a:lnTo>
                  <a:lnTo>
                    <a:pt x="6066371" y="131902"/>
                  </a:lnTo>
                  <a:lnTo>
                    <a:pt x="6073419" y="133540"/>
                  </a:lnTo>
                  <a:lnTo>
                    <a:pt x="6081496" y="134112"/>
                  </a:lnTo>
                  <a:lnTo>
                    <a:pt x="6084633" y="134112"/>
                  </a:lnTo>
                  <a:lnTo>
                    <a:pt x="6087999" y="133870"/>
                  </a:lnTo>
                  <a:lnTo>
                    <a:pt x="6091631" y="133388"/>
                  </a:lnTo>
                  <a:lnTo>
                    <a:pt x="6091847" y="123609"/>
                  </a:lnTo>
                  <a:lnTo>
                    <a:pt x="6097384" y="115227"/>
                  </a:lnTo>
                  <a:lnTo>
                    <a:pt x="6100038" y="108585"/>
                  </a:lnTo>
                  <a:close/>
                </a:path>
                <a:path extrusionOk="0" h="379095" w="8264525">
                  <a:moveTo>
                    <a:pt x="6193612" y="129438"/>
                  </a:moveTo>
                  <a:lnTo>
                    <a:pt x="6188519" y="121577"/>
                  </a:lnTo>
                  <a:lnTo>
                    <a:pt x="6177534" y="118351"/>
                  </a:lnTo>
                  <a:lnTo>
                    <a:pt x="6176048" y="118351"/>
                  </a:lnTo>
                  <a:lnTo>
                    <a:pt x="6174448" y="118478"/>
                  </a:lnTo>
                  <a:lnTo>
                    <a:pt x="6172746" y="118745"/>
                  </a:lnTo>
                  <a:lnTo>
                    <a:pt x="6172378" y="130149"/>
                  </a:lnTo>
                  <a:lnTo>
                    <a:pt x="6174498" y="139052"/>
                  </a:lnTo>
                  <a:lnTo>
                    <a:pt x="6179413" y="145161"/>
                  </a:lnTo>
                  <a:lnTo>
                    <a:pt x="6187440" y="148120"/>
                  </a:lnTo>
                  <a:lnTo>
                    <a:pt x="6193142" y="139192"/>
                  </a:lnTo>
                  <a:lnTo>
                    <a:pt x="6193612" y="129438"/>
                  </a:lnTo>
                  <a:close/>
                </a:path>
                <a:path extrusionOk="0" h="379095" w="8264525">
                  <a:moveTo>
                    <a:pt x="6224321" y="170484"/>
                  </a:moveTo>
                  <a:lnTo>
                    <a:pt x="6223000" y="170675"/>
                  </a:lnTo>
                  <a:lnTo>
                    <a:pt x="6217704" y="170738"/>
                  </a:lnTo>
                  <a:lnTo>
                    <a:pt x="6207645" y="170053"/>
                  </a:lnTo>
                  <a:lnTo>
                    <a:pt x="6205309" y="170053"/>
                  </a:lnTo>
                  <a:lnTo>
                    <a:pt x="6196812" y="170053"/>
                  </a:lnTo>
                  <a:lnTo>
                    <a:pt x="6190615" y="172339"/>
                  </a:lnTo>
                  <a:lnTo>
                    <a:pt x="6194971" y="185229"/>
                  </a:lnTo>
                  <a:lnTo>
                    <a:pt x="6197778" y="185585"/>
                  </a:lnTo>
                  <a:lnTo>
                    <a:pt x="6200419" y="185762"/>
                  </a:lnTo>
                  <a:lnTo>
                    <a:pt x="6202883" y="185762"/>
                  </a:lnTo>
                  <a:lnTo>
                    <a:pt x="6211163" y="184899"/>
                  </a:lnTo>
                  <a:lnTo>
                    <a:pt x="6217628" y="182181"/>
                  </a:lnTo>
                  <a:lnTo>
                    <a:pt x="6222073" y="177444"/>
                  </a:lnTo>
                  <a:lnTo>
                    <a:pt x="6224321" y="170484"/>
                  </a:lnTo>
                  <a:close/>
                </a:path>
                <a:path extrusionOk="0" h="379095" w="8264525">
                  <a:moveTo>
                    <a:pt x="6776758" y="185229"/>
                  </a:moveTo>
                  <a:lnTo>
                    <a:pt x="6762039" y="185229"/>
                  </a:lnTo>
                  <a:lnTo>
                    <a:pt x="6762039" y="199974"/>
                  </a:lnTo>
                  <a:lnTo>
                    <a:pt x="6776758" y="199974"/>
                  </a:lnTo>
                  <a:lnTo>
                    <a:pt x="6776758" y="185229"/>
                  </a:lnTo>
                  <a:close/>
                </a:path>
                <a:path extrusionOk="0" h="379095" w="8264525">
                  <a:moveTo>
                    <a:pt x="6822160" y="29171"/>
                  </a:moveTo>
                  <a:lnTo>
                    <a:pt x="6821983" y="29171"/>
                  </a:lnTo>
                  <a:lnTo>
                    <a:pt x="6793751" y="31038"/>
                  </a:lnTo>
                  <a:lnTo>
                    <a:pt x="6813575" y="29781"/>
                  </a:lnTo>
                  <a:lnTo>
                    <a:pt x="6822160" y="29171"/>
                  </a:lnTo>
                  <a:close/>
                </a:path>
                <a:path extrusionOk="0" h="379095" w="8264525">
                  <a:moveTo>
                    <a:pt x="7019899" y="88900"/>
                  </a:moveTo>
                  <a:lnTo>
                    <a:pt x="7018236" y="88188"/>
                  </a:lnTo>
                  <a:lnTo>
                    <a:pt x="7016547" y="87871"/>
                  </a:lnTo>
                  <a:lnTo>
                    <a:pt x="7014870" y="87871"/>
                  </a:lnTo>
                  <a:lnTo>
                    <a:pt x="7005358" y="91147"/>
                  </a:lnTo>
                  <a:lnTo>
                    <a:pt x="6998843" y="98539"/>
                  </a:lnTo>
                  <a:lnTo>
                    <a:pt x="6997916" y="106426"/>
                  </a:lnTo>
                  <a:lnTo>
                    <a:pt x="7005231" y="111137"/>
                  </a:lnTo>
                  <a:lnTo>
                    <a:pt x="7007873" y="104609"/>
                  </a:lnTo>
                  <a:lnTo>
                    <a:pt x="7012241" y="99758"/>
                  </a:lnTo>
                  <a:lnTo>
                    <a:pt x="7016763" y="95034"/>
                  </a:lnTo>
                  <a:lnTo>
                    <a:pt x="7019899" y="88900"/>
                  </a:lnTo>
                  <a:close/>
                </a:path>
                <a:path extrusionOk="0" h="379095" w="8264525">
                  <a:moveTo>
                    <a:pt x="7204037" y="199974"/>
                  </a:moveTo>
                  <a:lnTo>
                    <a:pt x="7203160" y="199821"/>
                  </a:lnTo>
                  <a:lnTo>
                    <a:pt x="7202271" y="199745"/>
                  </a:lnTo>
                  <a:lnTo>
                    <a:pt x="7201370" y="199745"/>
                  </a:lnTo>
                  <a:lnTo>
                    <a:pt x="7189140" y="203454"/>
                  </a:lnTo>
                  <a:lnTo>
                    <a:pt x="7179107" y="212128"/>
                  </a:lnTo>
                  <a:lnTo>
                    <a:pt x="7175335" y="222135"/>
                  </a:lnTo>
                  <a:lnTo>
                    <a:pt x="7181913" y="229819"/>
                  </a:lnTo>
                  <a:lnTo>
                    <a:pt x="7187590" y="222453"/>
                  </a:lnTo>
                  <a:lnTo>
                    <a:pt x="7196544" y="218490"/>
                  </a:lnTo>
                  <a:lnTo>
                    <a:pt x="7203707" y="212725"/>
                  </a:lnTo>
                  <a:lnTo>
                    <a:pt x="7204037" y="199974"/>
                  </a:lnTo>
                  <a:close/>
                </a:path>
                <a:path extrusionOk="0" h="379095" w="8264525">
                  <a:moveTo>
                    <a:pt x="7373467" y="44653"/>
                  </a:moveTo>
                  <a:lnTo>
                    <a:pt x="7372744" y="36842"/>
                  </a:lnTo>
                  <a:lnTo>
                    <a:pt x="7371613" y="29222"/>
                  </a:lnTo>
                  <a:lnTo>
                    <a:pt x="7363206" y="29222"/>
                  </a:lnTo>
                  <a:lnTo>
                    <a:pt x="7361923" y="29222"/>
                  </a:lnTo>
                  <a:lnTo>
                    <a:pt x="7360475" y="29400"/>
                  </a:lnTo>
                  <a:lnTo>
                    <a:pt x="7358837" y="29781"/>
                  </a:lnTo>
                  <a:lnTo>
                    <a:pt x="7359980" y="38544"/>
                  </a:lnTo>
                  <a:lnTo>
                    <a:pt x="7357364" y="50647"/>
                  </a:lnTo>
                  <a:lnTo>
                    <a:pt x="7366013" y="51904"/>
                  </a:lnTo>
                  <a:lnTo>
                    <a:pt x="7366279" y="48044"/>
                  </a:lnTo>
                  <a:lnTo>
                    <a:pt x="7366978" y="44348"/>
                  </a:lnTo>
                  <a:lnTo>
                    <a:pt x="7371829" y="44348"/>
                  </a:lnTo>
                  <a:lnTo>
                    <a:pt x="7372591" y="44437"/>
                  </a:lnTo>
                  <a:lnTo>
                    <a:pt x="7373467" y="44653"/>
                  </a:lnTo>
                  <a:close/>
                </a:path>
                <a:path extrusionOk="0" h="379095" w="8264525">
                  <a:moveTo>
                    <a:pt x="7881633" y="207479"/>
                  </a:moveTo>
                  <a:lnTo>
                    <a:pt x="7877429" y="203365"/>
                  </a:lnTo>
                  <a:lnTo>
                    <a:pt x="7871790" y="200977"/>
                  </a:lnTo>
                  <a:lnTo>
                    <a:pt x="7866558" y="200977"/>
                  </a:lnTo>
                  <a:lnTo>
                    <a:pt x="7859636" y="200977"/>
                  </a:lnTo>
                  <a:lnTo>
                    <a:pt x="7853439" y="205168"/>
                  </a:lnTo>
                  <a:lnTo>
                    <a:pt x="7852308" y="215074"/>
                  </a:lnTo>
                  <a:lnTo>
                    <a:pt x="7854620" y="214782"/>
                  </a:lnTo>
                  <a:lnTo>
                    <a:pt x="7872527" y="214744"/>
                  </a:lnTo>
                  <a:lnTo>
                    <a:pt x="7880299" y="214261"/>
                  </a:lnTo>
                  <a:lnTo>
                    <a:pt x="7881633" y="207479"/>
                  </a:lnTo>
                  <a:close/>
                </a:path>
                <a:path extrusionOk="0" h="379095" w="8264525">
                  <a:moveTo>
                    <a:pt x="7901635" y="181254"/>
                  </a:moveTo>
                  <a:lnTo>
                    <a:pt x="7899552" y="174498"/>
                  </a:lnTo>
                  <a:lnTo>
                    <a:pt x="7889100" y="170484"/>
                  </a:lnTo>
                  <a:lnTo>
                    <a:pt x="7886420" y="185432"/>
                  </a:lnTo>
                  <a:lnTo>
                    <a:pt x="7889430" y="190423"/>
                  </a:lnTo>
                  <a:lnTo>
                    <a:pt x="7893177" y="190423"/>
                  </a:lnTo>
                  <a:lnTo>
                    <a:pt x="7898460" y="187604"/>
                  </a:lnTo>
                  <a:lnTo>
                    <a:pt x="7901635" y="181254"/>
                  </a:lnTo>
                  <a:close/>
                </a:path>
                <a:path extrusionOk="0" h="379095" w="8264525">
                  <a:moveTo>
                    <a:pt x="8013547" y="170827"/>
                  </a:moveTo>
                  <a:lnTo>
                    <a:pt x="8013039" y="161467"/>
                  </a:lnTo>
                  <a:lnTo>
                    <a:pt x="8011236" y="156781"/>
                  </a:lnTo>
                  <a:lnTo>
                    <a:pt x="8007769" y="156781"/>
                  </a:lnTo>
                  <a:lnTo>
                    <a:pt x="8005661" y="156781"/>
                  </a:lnTo>
                  <a:lnTo>
                    <a:pt x="8002956" y="158496"/>
                  </a:lnTo>
                  <a:lnTo>
                    <a:pt x="7999603" y="162979"/>
                  </a:lnTo>
                  <a:lnTo>
                    <a:pt x="8003870" y="172250"/>
                  </a:lnTo>
                  <a:lnTo>
                    <a:pt x="8007185" y="175514"/>
                  </a:lnTo>
                  <a:lnTo>
                    <a:pt x="8012239" y="175514"/>
                  </a:lnTo>
                  <a:lnTo>
                    <a:pt x="8013547" y="170827"/>
                  </a:lnTo>
                  <a:close/>
                </a:path>
                <a:path extrusionOk="0" h="379095" w="8264525">
                  <a:moveTo>
                    <a:pt x="8080464" y="148120"/>
                  </a:moveTo>
                  <a:lnTo>
                    <a:pt x="8072971" y="148120"/>
                  </a:lnTo>
                  <a:lnTo>
                    <a:pt x="8071853" y="142138"/>
                  </a:lnTo>
                  <a:lnTo>
                    <a:pt x="8065833" y="140982"/>
                  </a:lnTo>
                  <a:lnTo>
                    <a:pt x="8066113" y="148120"/>
                  </a:lnTo>
                  <a:lnTo>
                    <a:pt x="8059750" y="149618"/>
                  </a:lnTo>
                  <a:lnTo>
                    <a:pt x="8058607" y="155727"/>
                  </a:lnTo>
                  <a:lnTo>
                    <a:pt x="8066113" y="155727"/>
                  </a:lnTo>
                  <a:lnTo>
                    <a:pt x="8067205" y="161836"/>
                  </a:lnTo>
                  <a:lnTo>
                    <a:pt x="8073288" y="162979"/>
                  </a:lnTo>
                  <a:lnTo>
                    <a:pt x="8072971" y="155727"/>
                  </a:lnTo>
                  <a:lnTo>
                    <a:pt x="8079308" y="154228"/>
                  </a:lnTo>
                  <a:lnTo>
                    <a:pt x="8080464" y="148120"/>
                  </a:lnTo>
                  <a:close/>
                </a:path>
                <a:path extrusionOk="0" h="379095" w="8264525">
                  <a:moveTo>
                    <a:pt x="8117345" y="229819"/>
                  </a:moveTo>
                  <a:lnTo>
                    <a:pt x="8116443" y="214210"/>
                  </a:lnTo>
                  <a:lnTo>
                    <a:pt x="8111541" y="203250"/>
                  </a:lnTo>
                  <a:lnTo>
                    <a:pt x="8103451" y="196786"/>
                  </a:lnTo>
                  <a:lnTo>
                    <a:pt x="8092999" y="194665"/>
                  </a:lnTo>
                  <a:lnTo>
                    <a:pt x="8086903" y="194665"/>
                  </a:lnTo>
                  <a:lnTo>
                    <a:pt x="8080134" y="196469"/>
                  </a:lnTo>
                  <a:lnTo>
                    <a:pt x="8073288" y="199974"/>
                  </a:lnTo>
                  <a:lnTo>
                    <a:pt x="8078991" y="212826"/>
                  </a:lnTo>
                  <a:lnTo>
                    <a:pt x="8092821" y="217449"/>
                  </a:lnTo>
                  <a:lnTo>
                    <a:pt x="8107908" y="220789"/>
                  </a:lnTo>
                  <a:lnTo>
                    <a:pt x="8117345" y="229819"/>
                  </a:lnTo>
                  <a:close/>
                </a:path>
                <a:path extrusionOk="0" h="379095" w="8264525">
                  <a:moveTo>
                    <a:pt x="8161617" y="274066"/>
                  </a:moveTo>
                  <a:lnTo>
                    <a:pt x="8159013" y="273672"/>
                  </a:lnTo>
                  <a:lnTo>
                    <a:pt x="8156626" y="273494"/>
                  </a:lnTo>
                  <a:lnTo>
                    <a:pt x="8154416" y="273494"/>
                  </a:lnTo>
                  <a:lnTo>
                    <a:pt x="8143316" y="275463"/>
                  </a:lnTo>
                  <a:lnTo>
                    <a:pt x="8135379" y="280631"/>
                  </a:lnTo>
                  <a:lnTo>
                    <a:pt x="8129562" y="287972"/>
                  </a:lnTo>
                  <a:lnTo>
                    <a:pt x="8124825" y="296418"/>
                  </a:lnTo>
                  <a:lnTo>
                    <a:pt x="8127416" y="296811"/>
                  </a:lnTo>
                  <a:lnTo>
                    <a:pt x="8129803" y="296989"/>
                  </a:lnTo>
                  <a:lnTo>
                    <a:pt x="8132000" y="296989"/>
                  </a:lnTo>
                  <a:lnTo>
                    <a:pt x="8143075" y="295033"/>
                  </a:lnTo>
                  <a:lnTo>
                    <a:pt x="8151012" y="289864"/>
                  </a:lnTo>
                  <a:lnTo>
                    <a:pt x="8156842" y="282524"/>
                  </a:lnTo>
                  <a:lnTo>
                    <a:pt x="8161617" y="274066"/>
                  </a:lnTo>
                  <a:close/>
                </a:path>
                <a:path extrusionOk="0" h="379095" w="8264525">
                  <a:moveTo>
                    <a:pt x="8264068" y="126834"/>
                  </a:moveTo>
                  <a:lnTo>
                    <a:pt x="8260943" y="116433"/>
                  </a:lnTo>
                  <a:lnTo>
                    <a:pt x="8249971" y="111137"/>
                  </a:lnTo>
                  <a:lnTo>
                    <a:pt x="8247418" y="117868"/>
                  </a:lnTo>
                  <a:lnTo>
                    <a:pt x="8244319" y="123990"/>
                  </a:lnTo>
                  <a:lnTo>
                    <a:pt x="8242236" y="131140"/>
                  </a:lnTo>
                  <a:lnTo>
                    <a:pt x="8242795" y="140982"/>
                  </a:lnTo>
                  <a:lnTo>
                    <a:pt x="8244637" y="141389"/>
                  </a:lnTo>
                  <a:lnTo>
                    <a:pt x="8246377" y="141566"/>
                  </a:lnTo>
                  <a:lnTo>
                    <a:pt x="8247989" y="141566"/>
                  </a:lnTo>
                  <a:lnTo>
                    <a:pt x="8259648" y="136994"/>
                  </a:lnTo>
                  <a:lnTo>
                    <a:pt x="8264068" y="1268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64" name="Google Shape;4764;gefe2f4b35a_0_17"/>
            <p:cNvSpPr/>
            <p:nvPr/>
          </p:nvSpPr>
          <p:spPr>
            <a:xfrm>
              <a:off x="7747" y="9840620"/>
              <a:ext cx="8471535" cy="326390"/>
            </a:xfrm>
            <a:custGeom>
              <a:rect b="b" l="l" r="r" t="t"/>
              <a:pathLst>
                <a:path extrusionOk="0" h="326390" w="8471535">
                  <a:moveTo>
                    <a:pt x="29794" y="230632"/>
                  </a:moveTo>
                  <a:lnTo>
                    <a:pt x="22174" y="222592"/>
                  </a:lnTo>
                  <a:lnTo>
                    <a:pt x="18783" y="232194"/>
                  </a:lnTo>
                  <a:lnTo>
                    <a:pt x="13030" y="239344"/>
                  </a:lnTo>
                  <a:lnTo>
                    <a:pt x="6286" y="245529"/>
                  </a:lnTo>
                  <a:lnTo>
                    <a:pt x="0" y="252209"/>
                  </a:lnTo>
                  <a:lnTo>
                    <a:pt x="3009" y="253479"/>
                  </a:lnTo>
                  <a:lnTo>
                    <a:pt x="5956" y="254038"/>
                  </a:lnTo>
                  <a:lnTo>
                    <a:pt x="8750" y="254038"/>
                  </a:lnTo>
                  <a:lnTo>
                    <a:pt x="20955" y="250164"/>
                  </a:lnTo>
                  <a:lnTo>
                    <a:pt x="28676" y="241084"/>
                  </a:lnTo>
                  <a:lnTo>
                    <a:pt x="29794" y="230632"/>
                  </a:lnTo>
                  <a:close/>
                </a:path>
                <a:path extrusionOk="0" h="326390" w="8471535">
                  <a:moveTo>
                    <a:pt x="60756" y="243433"/>
                  </a:moveTo>
                  <a:lnTo>
                    <a:pt x="58458" y="237299"/>
                  </a:lnTo>
                  <a:lnTo>
                    <a:pt x="53098" y="237299"/>
                  </a:lnTo>
                  <a:lnTo>
                    <a:pt x="52603" y="237299"/>
                  </a:lnTo>
                  <a:lnTo>
                    <a:pt x="52082" y="237350"/>
                  </a:lnTo>
                  <a:lnTo>
                    <a:pt x="51523" y="237464"/>
                  </a:lnTo>
                  <a:lnTo>
                    <a:pt x="51257" y="241134"/>
                  </a:lnTo>
                  <a:lnTo>
                    <a:pt x="50761" y="244906"/>
                  </a:lnTo>
                  <a:lnTo>
                    <a:pt x="45897" y="244906"/>
                  </a:lnTo>
                  <a:lnTo>
                    <a:pt x="45135" y="244805"/>
                  </a:lnTo>
                  <a:lnTo>
                    <a:pt x="44272" y="244602"/>
                  </a:lnTo>
                  <a:lnTo>
                    <a:pt x="44272" y="259689"/>
                  </a:lnTo>
                  <a:lnTo>
                    <a:pt x="46685" y="261213"/>
                  </a:lnTo>
                  <a:lnTo>
                    <a:pt x="48844" y="261861"/>
                  </a:lnTo>
                  <a:lnTo>
                    <a:pt x="56502" y="261861"/>
                  </a:lnTo>
                  <a:lnTo>
                    <a:pt x="59778" y="255727"/>
                  </a:lnTo>
                  <a:lnTo>
                    <a:pt x="60756" y="243433"/>
                  </a:lnTo>
                  <a:close/>
                </a:path>
                <a:path extrusionOk="0" h="326390" w="8471535">
                  <a:moveTo>
                    <a:pt x="81165" y="170624"/>
                  </a:moveTo>
                  <a:lnTo>
                    <a:pt x="58991" y="170624"/>
                  </a:lnTo>
                  <a:lnTo>
                    <a:pt x="59613" y="180911"/>
                  </a:lnTo>
                  <a:lnTo>
                    <a:pt x="58216" y="193141"/>
                  </a:lnTo>
                  <a:lnTo>
                    <a:pt x="58724" y="203377"/>
                  </a:lnTo>
                  <a:lnTo>
                    <a:pt x="65074" y="207657"/>
                  </a:lnTo>
                  <a:lnTo>
                    <a:pt x="66179" y="207606"/>
                  </a:lnTo>
                  <a:lnTo>
                    <a:pt x="64909" y="193319"/>
                  </a:lnTo>
                  <a:lnTo>
                    <a:pt x="71831" y="187261"/>
                  </a:lnTo>
                  <a:lnTo>
                    <a:pt x="79667" y="182130"/>
                  </a:lnTo>
                  <a:lnTo>
                    <a:pt x="81165" y="170624"/>
                  </a:lnTo>
                  <a:close/>
                </a:path>
                <a:path extrusionOk="0" h="326390" w="8471535">
                  <a:moveTo>
                    <a:pt x="92494" y="8420"/>
                  </a:moveTo>
                  <a:lnTo>
                    <a:pt x="92278" y="7632"/>
                  </a:lnTo>
                  <a:lnTo>
                    <a:pt x="91173" y="3708"/>
                  </a:lnTo>
                  <a:lnTo>
                    <a:pt x="86194" y="914"/>
                  </a:lnTo>
                  <a:lnTo>
                    <a:pt x="79375" y="0"/>
                  </a:lnTo>
                  <a:lnTo>
                    <a:pt x="72339" y="0"/>
                  </a:lnTo>
                  <a:lnTo>
                    <a:pt x="65303" y="2641"/>
                  </a:lnTo>
                  <a:lnTo>
                    <a:pt x="66179" y="7683"/>
                  </a:lnTo>
                  <a:lnTo>
                    <a:pt x="66446" y="7632"/>
                  </a:lnTo>
                  <a:lnTo>
                    <a:pt x="71323" y="8420"/>
                  </a:lnTo>
                  <a:lnTo>
                    <a:pt x="79311" y="10363"/>
                  </a:lnTo>
                  <a:lnTo>
                    <a:pt x="86334" y="12814"/>
                  </a:lnTo>
                  <a:lnTo>
                    <a:pt x="88315" y="15138"/>
                  </a:lnTo>
                  <a:lnTo>
                    <a:pt x="92494" y="8420"/>
                  </a:lnTo>
                  <a:close/>
                </a:path>
                <a:path extrusionOk="0" h="326390" w="8471535">
                  <a:moveTo>
                    <a:pt x="235623" y="96532"/>
                  </a:moveTo>
                  <a:lnTo>
                    <a:pt x="232638" y="97688"/>
                  </a:lnTo>
                  <a:lnTo>
                    <a:pt x="230327" y="98183"/>
                  </a:lnTo>
                  <a:lnTo>
                    <a:pt x="222986" y="98183"/>
                  </a:lnTo>
                  <a:lnTo>
                    <a:pt x="218897" y="80213"/>
                  </a:lnTo>
                  <a:lnTo>
                    <a:pt x="213309" y="80213"/>
                  </a:lnTo>
                  <a:lnTo>
                    <a:pt x="211505" y="80213"/>
                  </a:lnTo>
                  <a:lnTo>
                    <a:pt x="209219" y="80683"/>
                  </a:lnTo>
                  <a:lnTo>
                    <a:pt x="206298" y="81775"/>
                  </a:lnTo>
                  <a:lnTo>
                    <a:pt x="202412" y="96621"/>
                  </a:lnTo>
                  <a:lnTo>
                    <a:pt x="202145" y="106692"/>
                  </a:lnTo>
                  <a:lnTo>
                    <a:pt x="204838" y="112407"/>
                  </a:lnTo>
                  <a:lnTo>
                    <a:pt x="209829" y="114223"/>
                  </a:lnTo>
                  <a:lnTo>
                    <a:pt x="215480" y="112979"/>
                  </a:lnTo>
                  <a:lnTo>
                    <a:pt x="221945" y="109435"/>
                  </a:lnTo>
                  <a:lnTo>
                    <a:pt x="228790" y="103860"/>
                  </a:lnTo>
                  <a:lnTo>
                    <a:pt x="235623" y="96532"/>
                  </a:lnTo>
                  <a:close/>
                </a:path>
                <a:path extrusionOk="0" h="326390" w="8471535">
                  <a:moveTo>
                    <a:pt x="353593" y="326301"/>
                  </a:moveTo>
                  <a:lnTo>
                    <a:pt x="353250" y="317347"/>
                  </a:lnTo>
                  <a:lnTo>
                    <a:pt x="353110" y="308254"/>
                  </a:lnTo>
                  <a:lnTo>
                    <a:pt x="351345" y="300786"/>
                  </a:lnTo>
                  <a:lnTo>
                    <a:pt x="346113" y="296684"/>
                  </a:lnTo>
                  <a:lnTo>
                    <a:pt x="340360" y="307441"/>
                  </a:lnTo>
                  <a:lnTo>
                    <a:pt x="329222" y="312877"/>
                  </a:lnTo>
                  <a:lnTo>
                    <a:pt x="317322" y="317627"/>
                  </a:lnTo>
                  <a:lnTo>
                    <a:pt x="309283" y="326301"/>
                  </a:lnTo>
                  <a:lnTo>
                    <a:pt x="353593" y="326301"/>
                  </a:lnTo>
                  <a:close/>
                </a:path>
                <a:path extrusionOk="0" h="326390" w="8471535">
                  <a:moveTo>
                    <a:pt x="371246" y="247332"/>
                  </a:moveTo>
                  <a:lnTo>
                    <a:pt x="369316" y="243700"/>
                  </a:lnTo>
                  <a:lnTo>
                    <a:pt x="365594" y="243700"/>
                  </a:lnTo>
                  <a:lnTo>
                    <a:pt x="362673" y="243700"/>
                  </a:lnTo>
                  <a:lnTo>
                    <a:pt x="358635" y="245948"/>
                  </a:lnTo>
                  <a:lnTo>
                    <a:pt x="353593" y="252209"/>
                  </a:lnTo>
                  <a:lnTo>
                    <a:pt x="358406" y="256603"/>
                  </a:lnTo>
                  <a:lnTo>
                    <a:pt x="362191" y="258241"/>
                  </a:lnTo>
                  <a:lnTo>
                    <a:pt x="369163" y="258241"/>
                  </a:lnTo>
                  <a:lnTo>
                    <a:pt x="371170" y="254609"/>
                  </a:lnTo>
                  <a:lnTo>
                    <a:pt x="371246" y="247332"/>
                  </a:lnTo>
                  <a:close/>
                </a:path>
                <a:path extrusionOk="0" h="326390" w="8471535">
                  <a:moveTo>
                    <a:pt x="441934" y="281698"/>
                  </a:moveTo>
                  <a:lnTo>
                    <a:pt x="440283" y="280987"/>
                  </a:lnTo>
                  <a:lnTo>
                    <a:pt x="438594" y="280670"/>
                  </a:lnTo>
                  <a:lnTo>
                    <a:pt x="436918" y="280670"/>
                  </a:lnTo>
                  <a:lnTo>
                    <a:pt x="427405" y="283946"/>
                  </a:lnTo>
                  <a:lnTo>
                    <a:pt x="420878" y="291350"/>
                  </a:lnTo>
                  <a:lnTo>
                    <a:pt x="419976" y="299224"/>
                  </a:lnTo>
                  <a:lnTo>
                    <a:pt x="427316" y="303936"/>
                  </a:lnTo>
                  <a:lnTo>
                    <a:pt x="429945" y="297484"/>
                  </a:lnTo>
                  <a:lnTo>
                    <a:pt x="434276" y="292646"/>
                  </a:lnTo>
                  <a:lnTo>
                    <a:pt x="438785" y="287896"/>
                  </a:lnTo>
                  <a:lnTo>
                    <a:pt x="441934" y="281698"/>
                  </a:lnTo>
                  <a:close/>
                </a:path>
                <a:path extrusionOk="0" h="326390" w="8471535">
                  <a:moveTo>
                    <a:pt x="552450" y="259689"/>
                  </a:moveTo>
                  <a:lnTo>
                    <a:pt x="543648" y="260007"/>
                  </a:lnTo>
                  <a:lnTo>
                    <a:pt x="535762" y="261327"/>
                  </a:lnTo>
                  <a:lnTo>
                    <a:pt x="530669" y="265518"/>
                  </a:lnTo>
                  <a:lnTo>
                    <a:pt x="530301" y="274447"/>
                  </a:lnTo>
                  <a:lnTo>
                    <a:pt x="531304" y="274459"/>
                  </a:lnTo>
                  <a:lnTo>
                    <a:pt x="539229" y="273367"/>
                  </a:lnTo>
                  <a:lnTo>
                    <a:pt x="545223" y="270306"/>
                  </a:lnTo>
                  <a:lnTo>
                    <a:pt x="549541" y="265645"/>
                  </a:lnTo>
                  <a:lnTo>
                    <a:pt x="552450" y="259689"/>
                  </a:lnTo>
                  <a:close/>
                </a:path>
                <a:path extrusionOk="0" h="326390" w="8471535">
                  <a:moveTo>
                    <a:pt x="679602" y="141071"/>
                  </a:moveTo>
                  <a:lnTo>
                    <a:pt x="676795" y="135915"/>
                  </a:lnTo>
                  <a:lnTo>
                    <a:pt x="670839" y="132918"/>
                  </a:lnTo>
                  <a:lnTo>
                    <a:pt x="663371" y="131953"/>
                  </a:lnTo>
                  <a:lnTo>
                    <a:pt x="655129" y="131953"/>
                  </a:lnTo>
                  <a:lnTo>
                    <a:pt x="647090" y="135216"/>
                  </a:lnTo>
                  <a:lnTo>
                    <a:pt x="648246" y="141020"/>
                  </a:lnTo>
                  <a:lnTo>
                    <a:pt x="652030" y="140931"/>
                  </a:lnTo>
                  <a:lnTo>
                    <a:pt x="659879" y="141376"/>
                  </a:lnTo>
                  <a:lnTo>
                    <a:pt x="666750" y="142773"/>
                  </a:lnTo>
                  <a:lnTo>
                    <a:pt x="672655" y="145135"/>
                  </a:lnTo>
                  <a:lnTo>
                    <a:pt x="677621" y="148513"/>
                  </a:lnTo>
                  <a:lnTo>
                    <a:pt x="679602" y="141071"/>
                  </a:lnTo>
                  <a:close/>
                </a:path>
                <a:path extrusionOk="0" h="326390" w="8471535">
                  <a:moveTo>
                    <a:pt x="914095" y="206667"/>
                  </a:moveTo>
                  <a:lnTo>
                    <a:pt x="913269" y="192862"/>
                  </a:lnTo>
                  <a:lnTo>
                    <a:pt x="900976" y="195376"/>
                  </a:lnTo>
                  <a:lnTo>
                    <a:pt x="890333" y="199440"/>
                  </a:lnTo>
                  <a:lnTo>
                    <a:pt x="881951" y="205778"/>
                  </a:lnTo>
                  <a:lnTo>
                    <a:pt x="876452" y="215099"/>
                  </a:lnTo>
                  <a:lnTo>
                    <a:pt x="883056" y="217779"/>
                  </a:lnTo>
                  <a:lnTo>
                    <a:pt x="887958" y="222173"/>
                  </a:lnTo>
                  <a:lnTo>
                    <a:pt x="892644" y="226720"/>
                  </a:lnTo>
                  <a:lnTo>
                    <a:pt x="898613" y="229844"/>
                  </a:lnTo>
                  <a:lnTo>
                    <a:pt x="903109" y="221424"/>
                  </a:lnTo>
                  <a:lnTo>
                    <a:pt x="909485" y="214947"/>
                  </a:lnTo>
                  <a:lnTo>
                    <a:pt x="914095" y="206667"/>
                  </a:lnTo>
                  <a:close/>
                </a:path>
                <a:path extrusionOk="0" h="326390" w="8471535">
                  <a:moveTo>
                    <a:pt x="950137" y="170624"/>
                  </a:moveTo>
                  <a:lnTo>
                    <a:pt x="948563" y="171437"/>
                  </a:lnTo>
                  <a:lnTo>
                    <a:pt x="947026" y="171780"/>
                  </a:lnTo>
                  <a:lnTo>
                    <a:pt x="941590" y="171780"/>
                  </a:lnTo>
                  <a:lnTo>
                    <a:pt x="937971" y="169392"/>
                  </a:lnTo>
                  <a:lnTo>
                    <a:pt x="931494" y="164604"/>
                  </a:lnTo>
                  <a:lnTo>
                    <a:pt x="928636" y="162204"/>
                  </a:lnTo>
                  <a:lnTo>
                    <a:pt x="926249" y="162204"/>
                  </a:lnTo>
                  <a:lnTo>
                    <a:pt x="923988" y="162204"/>
                  </a:lnTo>
                  <a:lnTo>
                    <a:pt x="922134" y="164338"/>
                  </a:lnTo>
                  <a:lnTo>
                    <a:pt x="920762" y="170624"/>
                  </a:lnTo>
                  <a:lnTo>
                    <a:pt x="928776" y="174701"/>
                  </a:lnTo>
                  <a:lnTo>
                    <a:pt x="935710" y="183286"/>
                  </a:lnTo>
                  <a:lnTo>
                    <a:pt x="944765" y="183286"/>
                  </a:lnTo>
                  <a:lnTo>
                    <a:pt x="947724" y="180073"/>
                  </a:lnTo>
                  <a:lnTo>
                    <a:pt x="950137" y="170624"/>
                  </a:lnTo>
                  <a:close/>
                </a:path>
                <a:path extrusionOk="0" h="326390" w="8471535">
                  <a:moveTo>
                    <a:pt x="965060" y="74523"/>
                  </a:moveTo>
                  <a:lnTo>
                    <a:pt x="950137" y="74523"/>
                  </a:lnTo>
                  <a:lnTo>
                    <a:pt x="950137" y="81775"/>
                  </a:lnTo>
                  <a:lnTo>
                    <a:pt x="944346" y="83172"/>
                  </a:lnTo>
                  <a:lnTo>
                    <a:pt x="942886" y="89154"/>
                  </a:lnTo>
                  <a:lnTo>
                    <a:pt x="951712" y="88785"/>
                  </a:lnTo>
                  <a:lnTo>
                    <a:pt x="959612" y="87452"/>
                  </a:lnTo>
                  <a:lnTo>
                    <a:pt x="964692" y="83324"/>
                  </a:lnTo>
                  <a:lnTo>
                    <a:pt x="965060" y="74523"/>
                  </a:lnTo>
                  <a:close/>
                </a:path>
                <a:path extrusionOk="0" h="326390" w="8471535">
                  <a:moveTo>
                    <a:pt x="1016609" y="296684"/>
                  </a:moveTo>
                  <a:lnTo>
                    <a:pt x="1008786" y="296265"/>
                  </a:lnTo>
                  <a:lnTo>
                    <a:pt x="1005065" y="296265"/>
                  </a:lnTo>
                  <a:lnTo>
                    <a:pt x="995502" y="296862"/>
                  </a:lnTo>
                  <a:lnTo>
                    <a:pt x="987590" y="299135"/>
                  </a:lnTo>
                  <a:lnTo>
                    <a:pt x="982091" y="303784"/>
                  </a:lnTo>
                  <a:lnTo>
                    <a:pt x="979754" y="311543"/>
                  </a:lnTo>
                  <a:lnTo>
                    <a:pt x="984072" y="316026"/>
                  </a:lnTo>
                  <a:lnTo>
                    <a:pt x="988555" y="317868"/>
                  </a:lnTo>
                  <a:lnTo>
                    <a:pt x="992886" y="317868"/>
                  </a:lnTo>
                  <a:lnTo>
                    <a:pt x="1000417" y="316052"/>
                  </a:lnTo>
                  <a:lnTo>
                    <a:pt x="1007160" y="311238"/>
                  </a:lnTo>
                  <a:lnTo>
                    <a:pt x="1012710" y="304457"/>
                  </a:lnTo>
                  <a:lnTo>
                    <a:pt x="1016609" y="296684"/>
                  </a:lnTo>
                  <a:close/>
                </a:path>
                <a:path extrusionOk="0" h="326390" w="8471535">
                  <a:moveTo>
                    <a:pt x="1068082" y="7683"/>
                  </a:moveTo>
                  <a:lnTo>
                    <a:pt x="1055979" y="12128"/>
                  </a:lnTo>
                  <a:lnTo>
                    <a:pt x="1048054" y="20789"/>
                  </a:lnTo>
                  <a:lnTo>
                    <a:pt x="1040930" y="30327"/>
                  </a:lnTo>
                  <a:lnTo>
                    <a:pt x="1031265" y="37414"/>
                  </a:lnTo>
                  <a:lnTo>
                    <a:pt x="1035964" y="40220"/>
                  </a:lnTo>
                  <a:lnTo>
                    <a:pt x="1040231" y="41427"/>
                  </a:lnTo>
                  <a:lnTo>
                    <a:pt x="1044067" y="41427"/>
                  </a:lnTo>
                  <a:lnTo>
                    <a:pt x="1054481" y="38011"/>
                  </a:lnTo>
                  <a:lnTo>
                    <a:pt x="1061999" y="29502"/>
                  </a:lnTo>
                  <a:lnTo>
                    <a:pt x="1066546" y="18529"/>
                  </a:lnTo>
                  <a:lnTo>
                    <a:pt x="1068082" y="7683"/>
                  </a:lnTo>
                  <a:close/>
                </a:path>
                <a:path extrusionOk="0" h="326390" w="8471535">
                  <a:moveTo>
                    <a:pt x="1075575" y="244602"/>
                  </a:moveTo>
                  <a:lnTo>
                    <a:pt x="1068082" y="244602"/>
                  </a:lnTo>
                  <a:lnTo>
                    <a:pt x="1066622" y="238836"/>
                  </a:lnTo>
                  <a:lnTo>
                    <a:pt x="1060653" y="237464"/>
                  </a:lnTo>
                  <a:lnTo>
                    <a:pt x="1054519" y="243141"/>
                  </a:lnTo>
                  <a:lnTo>
                    <a:pt x="1054468" y="248196"/>
                  </a:lnTo>
                  <a:lnTo>
                    <a:pt x="1058506" y="251828"/>
                  </a:lnTo>
                  <a:lnTo>
                    <a:pt x="1064641" y="253225"/>
                  </a:lnTo>
                  <a:lnTo>
                    <a:pt x="1069340" y="253225"/>
                  </a:lnTo>
                  <a:lnTo>
                    <a:pt x="1074127" y="250812"/>
                  </a:lnTo>
                  <a:lnTo>
                    <a:pt x="1075575" y="244602"/>
                  </a:lnTo>
                  <a:close/>
                </a:path>
                <a:path extrusionOk="0" h="326390" w="8471535">
                  <a:moveTo>
                    <a:pt x="1221689" y="204825"/>
                  </a:moveTo>
                  <a:lnTo>
                    <a:pt x="1217701" y="197002"/>
                  </a:lnTo>
                  <a:lnTo>
                    <a:pt x="1207935" y="192862"/>
                  </a:lnTo>
                  <a:lnTo>
                    <a:pt x="1208290" y="201942"/>
                  </a:lnTo>
                  <a:lnTo>
                    <a:pt x="1208430" y="211099"/>
                  </a:lnTo>
                  <a:lnTo>
                    <a:pt x="1210195" y="218567"/>
                  </a:lnTo>
                  <a:lnTo>
                    <a:pt x="1215415" y="222592"/>
                  </a:lnTo>
                  <a:lnTo>
                    <a:pt x="1220673" y="214109"/>
                  </a:lnTo>
                  <a:lnTo>
                    <a:pt x="1221689" y="204825"/>
                  </a:lnTo>
                  <a:close/>
                </a:path>
                <a:path extrusionOk="0" h="326390" w="8471535">
                  <a:moveTo>
                    <a:pt x="1436420" y="303936"/>
                  </a:moveTo>
                  <a:lnTo>
                    <a:pt x="1434020" y="304622"/>
                  </a:lnTo>
                  <a:lnTo>
                    <a:pt x="1431201" y="304876"/>
                  </a:lnTo>
                  <a:lnTo>
                    <a:pt x="1423873" y="304876"/>
                  </a:lnTo>
                  <a:lnTo>
                    <a:pt x="1404950" y="302958"/>
                  </a:lnTo>
                  <a:lnTo>
                    <a:pt x="1400695" y="302958"/>
                  </a:lnTo>
                  <a:lnTo>
                    <a:pt x="1392567" y="302958"/>
                  </a:lnTo>
                  <a:lnTo>
                    <a:pt x="1386179" y="304711"/>
                  </a:lnTo>
                  <a:lnTo>
                    <a:pt x="1384871" y="311543"/>
                  </a:lnTo>
                  <a:lnTo>
                    <a:pt x="1391754" y="313397"/>
                  </a:lnTo>
                  <a:lnTo>
                    <a:pt x="1399019" y="315061"/>
                  </a:lnTo>
                  <a:lnTo>
                    <a:pt x="1406410" y="316280"/>
                  </a:lnTo>
                  <a:lnTo>
                    <a:pt x="1413662" y="316738"/>
                  </a:lnTo>
                  <a:lnTo>
                    <a:pt x="1420863" y="316115"/>
                  </a:lnTo>
                  <a:lnTo>
                    <a:pt x="1427276" y="313994"/>
                  </a:lnTo>
                  <a:lnTo>
                    <a:pt x="1432560" y="310045"/>
                  </a:lnTo>
                  <a:lnTo>
                    <a:pt x="1436420" y="303936"/>
                  </a:lnTo>
                  <a:close/>
                </a:path>
                <a:path extrusionOk="0" h="326390" w="8471535">
                  <a:moveTo>
                    <a:pt x="1561515" y="303936"/>
                  </a:moveTo>
                  <a:lnTo>
                    <a:pt x="1553464" y="303466"/>
                  </a:lnTo>
                  <a:lnTo>
                    <a:pt x="1549641" y="303466"/>
                  </a:lnTo>
                  <a:lnTo>
                    <a:pt x="1540281" y="304063"/>
                  </a:lnTo>
                  <a:lnTo>
                    <a:pt x="1532547" y="306349"/>
                  </a:lnTo>
                  <a:lnTo>
                    <a:pt x="1527111" y="310984"/>
                  </a:lnTo>
                  <a:lnTo>
                    <a:pt x="1524711" y="318693"/>
                  </a:lnTo>
                  <a:lnTo>
                    <a:pt x="1528432" y="318884"/>
                  </a:lnTo>
                  <a:lnTo>
                    <a:pt x="1530197" y="318884"/>
                  </a:lnTo>
                  <a:lnTo>
                    <a:pt x="1540827" y="317944"/>
                  </a:lnTo>
                  <a:lnTo>
                    <a:pt x="1549590" y="315137"/>
                  </a:lnTo>
                  <a:lnTo>
                    <a:pt x="1556499" y="310464"/>
                  </a:lnTo>
                  <a:lnTo>
                    <a:pt x="1561515" y="303936"/>
                  </a:lnTo>
                  <a:close/>
                </a:path>
                <a:path extrusionOk="0" h="326390" w="8471535">
                  <a:moveTo>
                    <a:pt x="1620520" y="222592"/>
                  </a:moveTo>
                  <a:lnTo>
                    <a:pt x="1614512" y="221488"/>
                  </a:lnTo>
                  <a:lnTo>
                    <a:pt x="1609775" y="221030"/>
                  </a:lnTo>
                  <a:lnTo>
                    <a:pt x="1606105" y="221030"/>
                  </a:lnTo>
                  <a:lnTo>
                    <a:pt x="1597533" y="221030"/>
                  </a:lnTo>
                  <a:lnTo>
                    <a:pt x="1594866" y="223520"/>
                  </a:lnTo>
                  <a:lnTo>
                    <a:pt x="1596377" y="228473"/>
                  </a:lnTo>
                  <a:lnTo>
                    <a:pt x="1600568" y="230962"/>
                  </a:lnTo>
                  <a:lnTo>
                    <a:pt x="1610474" y="230962"/>
                  </a:lnTo>
                  <a:lnTo>
                    <a:pt x="1616075" y="228828"/>
                  </a:lnTo>
                  <a:lnTo>
                    <a:pt x="1620520" y="222592"/>
                  </a:lnTo>
                  <a:close/>
                </a:path>
                <a:path extrusionOk="0" h="326390" w="8471535">
                  <a:moveTo>
                    <a:pt x="1856181" y="303936"/>
                  </a:moveTo>
                  <a:lnTo>
                    <a:pt x="1852650" y="300215"/>
                  </a:lnTo>
                  <a:lnTo>
                    <a:pt x="1849348" y="298691"/>
                  </a:lnTo>
                  <a:lnTo>
                    <a:pt x="1846287" y="298691"/>
                  </a:lnTo>
                  <a:lnTo>
                    <a:pt x="1840496" y="300532"/>
                  </a:lnTo>
                  <a:lnTo>
                    <a:pt x="1835327" y="305244"/>
                  </a:lnTo>
                  <a:lnTo>
                    <a:pt x="1830768" y="311683"/>
                  </a:lnTo>
                  <a:lnTo>
                    <a:pt x="1826831" y="318681"/>
                  </a:lnTo>
                  <a:lnTo>
                    <a:pt x="1836432" y="317461"/>
                  </a:lnTo>
                  <a:lnTo>
                    <a:pt x="1844738" y="314820"/>
                  </a:lnTo>
                  <a:lnTo>
                    <a:pt x="1851431" y="310413"/>
                  </a:lnTo>
                  <a:lnTo>
                    <a:pt x="1856181" y="303936"/>
                  </a:lnTo>
                  <a:close/>
                </a:path>
                <a:path extrusionOk="0" h="326390" w="8471535">
                  <a:moveTo>
                    <a:pt x="1861223" y="265201"/>
                  </a:moveTo>
                  <a:lnTo>
                    <a:pt x="1859788" y="257365"/>
                  </a:lnTo>
                  <a:lnTo>
                    <a:pt x="1848980" y="252209"/>
                  </a:lnTo>
                  <a:lnTo>
                    <a:pt x="1846338" y="258826"/>
                  </a:lnTo>
                  <a:lnTo>
                    <a:pt x="1841957" y="263677"/>
                  </a:lnTo>
                  <a:lnTo>
                    <a:pt x="1837334" y="268351"/>
                  </a:lnTo>
                  <a:lnTo>
                    <a:pt x="1834007" y="274447"/>
                  </a:lnTo>
                  <a:lnTo>
                    <a:pt x="1836978" y="275183"/>
                  </a:lnTo>
                  <a:lnTo>
                    <a:pt x="1839785" y="275513"/>
                  </a:lnTo>
                  <a:lnTo>
                    <a:pt x="1842376" y="275513"/>
                  </a:lnTo>
                  <a:lnTo>
                    <a:pt x="1854885" y="272376"/>
                  </a:lnTo>
                  <a:lnTo>
                    <a:pt x="1861223" y="265201"/>
                  </a:lnTo>
                  <a:close/>
                </a:path>
                <a:path extrusionOk="0" h="326390" w="8471535">
                  <a:moveTo>
                    <a:pt x="2245004" y="223608"/>
                  </a:moveTo>
                  <a:lnTo>
                    <a:pt x="2239187" y="215099"/>
                  </a:lnTo>
                  <a:lnTo>
                    <a:pt x="2234933" y="225539"/>
                  </a:lnTo>
                  <a:lnTo>
                    <a:pt x="2229078" y="234518"/>
                  </a:lnTo>
                  <a:lnTo>
                    <a:pt x="2222779" y="243078"/>
                  </a:lnTo>
                  <a:lnTo>
                    <a:pt x="2217229" y="252209"/>
                  </a:lnTo>
                  <a:lnTo>
                    <a:pt x="2218398" y="252463"/>
                  </a:lnTo>
                  <a:lnTo>
                    <a:pt x="2219541" y="252590"/>
                  </a:lnTo>
                  <a:lnTo>
                    <a:pt x="2220684" y="252590"/>
                  </a:lnTo>
                  <a:lnTo>
                    <a:pt x="2233295" y="247624"/>
                  </a:lnTo>
                  <a:lnTo>
                    <a:pt x="2242223" y="236207"/>
                  </a:lnTo>
                  <a:lnTo>
                    <a:pt x="2245004" y="223608"/>
                  </a:lnTo>
                  <a:close/>
                </a:path>
                <a:path extrusionOk="0" h="326390" w="8471535">
                  <a:moveTo>
                    <a:pt x="2548763" y="252209"/>
                  </a:moveTo>
                  <a:lnTo>
                    <a:pt x="2548458" y="239496"/>
                  </a:lnTo>
                  <a:lnTo>
                    <a:pt x="2545829" y="229120"/>
                  </a:lnTo>
                  <a:lnTo>
                    <a:pt x="2540927" y="221018"/>
                  </a:lnTo>
                  <a:lnTo>
                    <a:pt x="2533789" y="215099"/>
                  </a:lnTo>
                  <a:lnTo>
                    <a:pt x="2529941" y="228676"/>
                  </a:lnTo>
                  <a:lnTo>
                    <a:pt x="2531033" y="238150"/>
                  </a:lnTo>
                  <a:lnTo>
                    <a:pt x="2537244" y="245376"/>
                  </a:lnTo>
                  <a:lnTo>
                    <a:pt x="2548763" y="252209"/>
                  </a:lnTo>
                  <a:close/>
                </a:path>
                <a:path extrusionOk="0" h="326390" w="8471535">
                  <a:moveTo>
                    <a:pt x="3138119" y="133527"/>
                  </a:moveTo>
                  <a:lnTo>
                    <a:pt x="3132264" y="132486"/>
                  </a:lnTo>
                  <a:lnTo>
                    <a:pt x="3127616" y="132054"/>
                  </a:lnTo>
                  <a:lnTo>
                    <a:pt x="3123996" y="132054"/>
                  </a:lnTo>
                  <a:lnTo>
                    <a:pt x="3115246" y="132054"/>
                  </a:lnTo>
                  <a:lnTo>
                    <a:pt x="3112465" y="134569"/>
                  </a:lnTo>
                  <a:lnTo>
                    <a:pt x="3113836" y="139573"/>
                  </a:lnTo>
                  <a:lnTo>
                    <a:pt x="3118002" y="142087"/>
                  </a:lnTo>
                  <a:lnTo>
                    <a:pt x="3127959" y="142087"/>
                  </a:lnTo>
                  <a:lnTo>
                    <a:pt x="3133610" y="139915"/>
                  </a:lnTo>
                  <a:lnTo>
                    <a:pt x="3138119" y="133527"/>
                  </a:lnTo>
                  <a:close/>
                </a:path>
                <a:path extrusionOk="0" h="326390" w="8471535">
                  <a:moveTo>
                    <a:pt x="3190036" y="284149"/>
                  </a:moveTo>
                  <a:lnTo>
                    <a:pt x="3189528" y="274447"/>
                  </a:lnTo>
                  <a:lnTo>
                    <a:pt x="3187674" y="274345"/>
                  </a:lnTo>
                  <a:lnTo>
                    <a:pt x="3186798" y="274345"/>
                  </a:lnTo>
                  <a:lnTo>
                    <a:pt x="3176536" y="276377"/>
                  </a:lnTo>
                  <a:lnTo>
                    <a:pt x="3169475" y="281622"/>
                  </a:lnTo>
                  <a:lnTo>
                    <a:pt x="3164344" y="288810"/>
                  </a:lnTo>
                  <a:lnTo>
                    <a:pt x="3159887" y="296697"/>
                  </a:lnTo>
                  <a:lnTo>
                    <a:pt x="3161830" y="296633"/>
                  </a:lnTo>
                  <a:lnTo>
                    <a:pt x="3170999" y="296633"/>
                  </a:lnTo>
                  <a:lnTo>
                    <a:pt x="3176435" y="300494"/>
                  </a:lnTo>
                  <a:lnTo>
                    <a:pt x="3182061" y="303949"/>
                  </a:lnTo>
                  <a:lnTo>
                    <a:pt x="3184664" y="297370"/>
                  </a:lnTo>
                  <a:lnTo>
                    <a:pt x="3187865" y="291274"/>
                  </a:lnTo>
                  <a:lnTo>
                    <a:pt x="3190036" y="284149"/>
                  </a:lnTo>
                  <a:close/>
                </a:path>
                <a:path extrusionOk="0" h="326390" w="8471535">
                  <a:moveTo>
                    <a:pt x="3211855" y="186182"/>
                  </a:moveTo>
                  <a:lnTo>
                    <a:pt x="3204260" y="178117"/>
                  </a:lnTo>
                  <a:lnTo>
                    <a:pt x="3200095" y="186969"/>
                  </a:lnTo>
                  <a:lnTo>
                    <a:pt x="3186049" y="198755"/>
                  </a:lnTo>
                  <a:lnTo>
                    <a:pt x="3182074" y="207606"/>
                  </a:lnTo>
                  <a:lnTo>
                    <a:pt x="3185147" y="208940"/>
                  </a:lnTo>
                  <a:lnTo>
                    <a:pt x="3188157" y="209524"/>
                  </a:lnTo>
                  <a:lnTo>
                    <a:pt x="3191002" y="209524"/>
                  </a:lnTo>
                  <a:lnTo>
                    <a:pt x="3203130" y="205663"/>
                  </a:lnTo>
                  <a:lnTo>
                    <a:pt x="3210788" y="196621"/>
                  </a:lnTo>
                  <a:lnTo>
                    <a:pt x="3211855" y="186182"/>
                  </a:lnTo>
                  <a:close/>
                </a:path>
                <a:path extrusionOk="0" h="326390" w="8471535">
                  <a:moveTo>
                    <a:pt x="3218853" y="163360"/>
                  </a:moveTo>
                  <a:lnTo>
                    <a:pt x="3218167" y="155575"/>
                  </a:lnTo>
                  <a:lnTo>
                    <a:pt x="3217202" y="147942"/>
                  </a:lnTo>
                  <a:lnTo>
                    <a:pt x="3208705" y="147942"/>
                  </a:lnTo>
                  <a:lnTo>
                    <a:pt x="3207410" y="147942"/>
                  </a:lnTo>
                  <a:lnTo>
                    <a:pt x="3205937" y="148120"/>
                  </a:lnTo>
                  <a:lnTo>
                    <a:pt x="3204260" y="148501"/>
                  </a:lnTo>
                  <a:lnTo>
                    <a:pt x="3205403" y="157251"/>
                  </a:lnTo>
                  <a:lnTo>
                    <a:pt x="3203054" y="169367"/>
                  </a:lnTo>
                  <a:lnTo>
                    <a:pt x="3211715" y="170624"/>
                  </a:lnTo>
                  <a:lnTo>
                    <a:pt x="3211969" y="166839"/>
                  </a:lnTo>
                  <a:lnTo>
                    <a:pt x="3212668" y="163055"/>
                  </a:lnTo>
                  <a:lnTo>
                    <a:pt x="3217329" y="163055"/>
                  </a:lnTo>
                  <a:lnTo>
                    <a:pt x="3218040" y="163156"/>
                  </a:lnTo>
                  <a:lnTo>
                    <a:pt x="3218853" y="163360"/>
                  </a:lnTo>
                  <a:close/>
                </a:path>
                <a:path extrusionOk="0" h="326390" w="8471535">
                  <a:moveTo>
                    <a:pt x="3264522" y="30200"/>
                  </a:moveTo>
                  <a:lnTo>
                    <a:pt x="3263227" y="15176"/>
                  </a:lnTo>
                  <a:lnTo>
                    <a:pt x="3261766" y="15151"/>
                  </a:lnTo>
                  <a:lnTo>
                    <a:pt x="3246056" y="16776"/>
                  </a:lnTo>
                  <a:lnTo>
                    <a:pt x="3229572" y="21336"/>
                  </a:lnTo>
                  <a:lnTo>
                    <a:pt x="3220339" y="28371"/>
                  </a:lnTo>
                  <a:lnTo>
                    <a:pt x="3226371" y="37414"/>
                  </a:lnTo>
                  <a:lnTo>
                    <a:pt x="3229038" y="31915"/>
                  </a:lnTo>
                  <a:lnTo>
                    <a:pt x="3232886" y="30264"/>
                  </a:lnTo>
                  <a:lnTo>
                    <a:pt x="3240265" y="30264"/>
                  </a:lnTo>
                  <a:lnTo>
                    <a:pt x="3253168" y="33934"/>
                  </a:lnTo>
                  <a:lnTo>
                    <a:pt x="3261118" y="33934"/>
                  </a:lnTo>
                  <a:lnTo>
                    <a:pt x="3264522" y="30200"/>
                  </a:lnTo>
                  <a:close/>
                </a:path>
                <a:path extrusionOk="0" h="326390" w="8471535">
                  <a:moveTo>
                    <a:pt x="3264852" y="178587"/>
                  </a:moveTo>
                  <a:lnTo>
                    <a:pt x="3258959" y="172935"/>
                  </a:lnTo>
                  <a:lnTo>
                    <a:pt x="3251822" y="172935"/>
                  </a:lnTo>
                  <a:lnTo>
                    <a:pt x="3245078" y="172935"/>
                  </a:lnTo>
                  <a:lnTo>
                    <a:pt x="3237230" y="177990"/>
                  </a:lnTo>
                  <a:lnTo>
                    <a:pt x="3233610" y="185610"/>
                  </a:lnTo>
                  <a:lnTo>
                    <a:pt x="3234753" y="185470"/>
                  </a:lnTo>
                  <a:lnTo>
                    <a:pt x="3236823" y="185407"/>
                  </a:lnTo>
                  <a:lnTo>
                    <a:pt x="3242221" y="185407"/>
                  </a:lnTo>
                  <a:lnTo>
                    <a:pt x="3256216" y="192913"/>
                  </a:lnTo>
                  <a:lnTo>
                    <a:pt x="3262693" y="192900"/>
                  </a:lnTo>
                  <a:lnTo>
                    <a:pt x="3263227" y="192862"/>
                  </a:lnTo>
                  <a:lnTo>
                    <a:pt x="3264852" y="178587"/>
                  </a:lnTo>
                  <a:close/>
                </a:path>
                <a:path extrusionOk="0" h="326390" w="8471535">
                  <a:moveTo>
                    <a:pt x="3314712" y="148501"/>
                  </a:moveTo>
                  <a:lnTo>
                    <a:pt x="3312566" y="148297"/>
                  </a:lnTo>
                  <a:lnTo>
                    <a:pt x="3306280" y="148297"/>
                  </a:lnTo>
                  <a:lnTo>
                    <a:pt x="3292462" y="155816"/>
                  </a:lnTo>
                  <a:lnTo>
                    <a:pt x="3285960" y="155803"/>
                  </a:lnTo>
                  <a:lnTo>
                    <a:pt x="3285363" y="155752"/>
                  </a:lnTo>
                  <a:lnTo>
                    <a:pt x="3283610" y="150114"/>
                  </a:lnTo>
                  <a:lnTo>
                    <a:pt x="3285109" y="141363"/>
                  </a:lnTo>
                  <a:lnTo>
                    <a:pt x="3277908" y="141008"/>
                  </a:lnTo>
                  <a:lnTo>
                    <a:pt x="3277908" y="163360"/>
                  </a:lnTo>
                  <a:lnTo>
                    <a:pt x="3286087" y="163830"/>
                  </a:lnTo>
                  <a:lnTo>
                    <a:pt x="3289909" y="163830"/>
                  </a:lnTo>
                  <a:lnTo>
                    <a:pt x="3299282" y="163220"/>
                  </a:lnTo>
                  <a:lnTo>
                    <a:pt x="3306965" y="160934"/>
                  </a:lnTo>
                  <a:lnTo>
                    <a:pt x="3312325" y="156260"/>
                  </a:lnTo>
                  <a:lnTo>
                    <a:pt x="3314712" y="148501"/>
                  </a:lnTo>
                  <a:close/>
                </a:path>
                <a:path extrusionOk="0" h="326390" w="8471535">
                  <a:moveTo>
                    <a:pt x="3377463" y="58178"/>
                  </a:moveTo>
                  <a:lnTo>
                    <a:pt x="3373755" y="51142"/>
                  </a:lnTo>
                  <a:lnTo>
                    <a:pt x="3366300" y="48577"/>
                  </a:lnTo>
                  <a:lnTo>
                    <a:pt x="3360737" y="49618"/>
                  </a:lnTo>
                  <a:lnTo>
                    <a:pt x="3354921" y="52882"/>
                  </a:lnTo>
                  <a:lnTo>
                    <a:pt x="3349231" y="58572"/>
                  </a:lnTo>
                  <a:lnTo>
                    <a:pt x="3344113" y="66916"/>
                  </a:lnTo>
                  <a:lnTo>
                    <a:pt x="3350691" y="69646"/>
                  </a:lnTo>
                  <a:lnTo>
                    <a:pt x="3355581" y="74053"/>
                  </a:lnTo>
                  <a:lnTo>
                    <a:pt x="3360255" y="78600"/>
                  </a:lnTo>
                  <a:lnTo>
                    <a:pt x="3366211" y="81775"/>
                  </a:lnTo>
                  <a:lnTo>
                    <a:pt x="3375571" y="68719"/>
                  </a:lnTo>
                  <a:lnTo>
                    <a:pt x="3377463" y="58178"/>
                  </a:lnTo>
                  <a:close/>
                </a:path>
                <a:path extrusionOk="0" h="326390" w="8471535">
                  <a:moveTo>
                    <a:pt x="3484207" y="222592"/>
                  </a:moveTo>
                  <a:lnTo>
                    <a:pt x="3481463" y="222161"/>
                  </a:lnTo>
                  <a:lnTo>
                    <a:pt x="3478961" y="221957"/>
                  </a:lnTo>
                  <a:lnTo>
                    <a:pt x="3476650" y="221957"/>
                  </a:lnTo>
                  <a:lnTo>
                    <a:pt x="3465563" y="223926"/>
                  </a:lnTo>
                  <a:lnTo>
                    <a:pt x="3457676" y="229082"/>
                  </a:lnTo>
                  <a:lnTo>
                    <a:pt x="3451949" y="236347"/>
                  </a:lnTo>
                  <a:lnTo>
                    <a:pt x="3447326" y="244602"/>
                  </a:lnTo>
                  <a:lnTo>
                    <a:pt x="3459403" y="242125"/>
                  </a:lnTo>
                  <a:lnTo>
                    <a:pt x="3468573" y="236575"/>
                  </a:lnTo>
                  <a:lnTo>
                    <a:pt x="3476333" y="229552"/>
                  </a:lnTo>
                  <a:lnTo>
                    <a:pt x="3484207" y="222592"/>
                  </a:lnTo>
                  <a:close/>
                </a:path>
                <a:path extrusionOk="0" h="326390" w="8471535">
                  <a:moveTo>
                    <a:pt x="3528276" y="185610"/>
                  </a:moveTo>
                  <a:lnTo>
                    <a:pt x="3526891" y="174091"/>
                  </a:lnTo>
                  <a:lnTo>
                    <a:pt x="3519068" y="168910"/>
                  </a:lnTo>
                  <a:lnTo>
                    <a:pt x="3512172" y="162814"/>
                  </a:lnTo>
                  <a:lnTo>
                    <a:pt x="3513556" y="148501"/>
                  </a:lnTo>
                  <a:lnTo>
                    <a:pt x="3491344" y="148501"/>
                  </a:lnTo>
                  <a:lnTo>
                    <a:pt x="3493046" y="163944"/>
                  </a:lnTo>
                  <a:lnTo>
                    <a:pt x="3499167" y="176999"/>
                  </a:lnTo>
                  <a:lnTo>
                    <a:pt x="3508146" y="186029"/>
                  </a:lnTo>
                  <a:lnTo>
                    <a:pt x="3518420" y="189407"/>
                  </a:lnTo>
                  <a:lnTo>
                    <a:pt x="3521837" y="189407"/>
                  </a:lnTo>
                  <a:lnTo>
                    <a:pt x="3525202" y="188226"/>
                  </a:lnTo>
                  <a:lnTo>
                    <a:pt x="3528276" y="185610"/>
                  </a:lnTo>
                  <a:close/>
                </a:path>
                <a:path extrusionOk="0" h="326390" w="8471535">
                  <a:moveTo>
                    <a:pt x="3631527" y="59436"/>
                  </a:moveTo>
                  <a:lnTo>
                    <a:pt x="3630104" y="59613"/>
                  </a:lnTo>
                  <a:lnTo>
                    <a:pt x="3627336" y="59690"/>
                  </a:lnTo>
                  <a:lnTo>
                    <a:pt x="3621405" y="59690"/>
                  </a:lnTo>
                  <a:lnTo>
                    <a:pt x="3616033" y="58153"/>
                  </a:lnTo>
                  <a:lnTo>
                    <a:pt x="3606444" y="55054"/>
                  </a:lnTo>
                  <a:lnTo>
                    <a:pt x="3602228" y="53505"/>
                  </a:lnTo>
                  <a:lnTo>
                    <a:pt x="3598634" y="53505"/>
                  </a:lnTo>
                  <a:lnTo>
                    <a:pt x="3593592" y="53505"/>
                  </a:lnTo>
                  <a:lnTo>
                    <a:pt x="3589756" y="56553"/>
                  </a:lnTo>
                  <a:lnTo>
                    <a:pt x="3587216" y="66929"/>
                  </a:lnTo>
                  <a:lnTo>
                    <a:pt x="3596119" y="68072"/>
                  </a:lnTo>
                  <a:lnTo>
                    <a:pt x="3608222" y="65773"/>
                  </a:lnTo>
                  <a:lnTo>
                    <a:pt x="3609378" y="74523"/>
                  </a:lnTo>
                  <a:lnTo>
                    <a:pt x="3611130" y="79946"/>
                  </a:lnTo>
                  <a:lnTo>
                    <a:pt x="3609378" y="88925"/>
                  </a:lnTo>
                  <a:lnTo>
                    <a:pt x="3616833" y="89154"/>
                  </a:lnTo>
                  <a:lnTo>
                    <a:pt x="3616833" y="66929"/>
                  </a:lnTo>
                  <a:lnTo>
                    <a:pt x="3622573" y="65189"/>
                  </a:lnTo>
                  <a:lnTo>
                    <a:pt x="3631209" y="66687"/>
                  </a:lnTo>
                  <a:lnTo>
                    <a:pt x="3631527" y="59436"/>
                  </a:lnTo>
                  <a:close/>
                </a:path>
                <a:path extrusionOk="0" h="326390" w="8471535">
                  <a:moveTo>
                    <a:pt x="3697694" y="170624"/>
                  </a:moveTo>
                  <a:lnTo>
                    <a:pt x="3683063" y="170624"/>
                  </a:lnTo>
                  <a:lnTo>
                    <a:pt x="3683063" y="185610"/>
                  </a:lnTo>
                  <a:lnTo>
                    <a:pt x="3697694" y="185610"/>
                  </a:lnTo>
                  <a:lnTo>
                    <a:pt x="3697694" y="170624"/>
                  </a:lnTo>
                  <a:close/>
                </a:path>
                <a:path extrusionOk="0" h="326390" w="8471535">
                  <a:moveTo>
                    <a:pt x="3889667" y="164655"/>
                  </a:moveTo>
                  <a:lnTo>
                    <a:pt x="3888371" y="153035"/>
                  </a:lnTo>
                  <a:lnTo>
                    <a:pt x="3883876" y="144691"/>
                  </a:lnTo>
                  <a:lnTo>
                    <a:pt x="3874655" y="141008"/>
                  </a:lnTo>
                  <a:lnTo>
                    <a:pt x="3874198" y="154470"/>
                  </a:lnTo>
                  <a:lnTo>
                    <a:pt x="3875532" y="166090"/>
                  </a:lnTo>
                  <a:lnTo>
                    <a:pt x="3880078" y="174447"/>
                  </a:lnTo>
                  <a:lnTo>
                    <a:pt x="3889311" y="178117"/>
                  </a:lnTo>
                  <a:lnTo>
                    <a:pt x="3889667" y="164655"/>
                  </a:lnTo>
                  <a:close/>
                </a:path>
                <a:path extrusionOk="0" h="326390" w="8471535">
                  <a:moveTo>
                    <a:pt x="4029176" y="89154"/>
                  </a:moveTo>
                  <a:lnTo>
                    <a:pt x="4026458" y="88836"/>
                  </a:lnTo>
                  <a:lnTo>
                    <a:pt x="4023906" y="88671"/>
                  </a:lnTo>
                  <a:lnTo>
                    <a:pt x="4021505" y="88671"/>
                  </a:lnTo>
                  <a:lnTo>
                    <a:pt x="4013098" y="89535"/>
                  </a:lnTo>
                  <a:lnTo>
                    <a:pt x="4006558" y="92252"/>
                  </a:lnTo>
                  <a:lnTo>
                    <a:pt x="4002062" y="97015"/>
                  </a:lnTo>
                  <a:lnTo>
                    <a:pt x="3999801" y="104013"/>
                  </a:lnTo>
                  <a:lnTo>
                    <a:pt x="4009402" y="102603"/>
                  </a:lnTo>
                  <a:lnTo>
                    <a:pt x="4017721" y="99872"/>
                  </a:lnTo>
                  <a:lnTo>
                    <a:pt x="4024414" y="95504"/>
                  </a:lnTo>
                  <a:lnTo>
                    <a:pt x="4029176" y="89154"/>
                  </a:lnTo>
                  <a:close/>
                </a:path>
                <a:path extrusionOk="0" h="326390" w="8471535">
                  <a:moveTo>
                    <a:pt x="4102811" y="185610"/>
                  </a:moveTo>
                  <a:lnTo>
                    <a:pt x="4099369" y="182079"/>
                  </a:lnTo>
                  <a:lnTo>
                    <a:pt x="4096080" y="180619"/>
                  </a:lnTo>
                  <a:lnTo>
                    <a:pt x="4092943" y="180619"/>
                  </a:lnTo>
                  <a:lnTo>
                    <a:pt x="4085183" y="183464"/>
                  </a:lnTo>
                  <a:lnTo>
                    <a:pt x="4078084" y="190461"/>
                  </a:lnTo>
                  <a:lnTo>
                    <a:pt x="4071696" y="199288"/>
                  </a:lnTo>
                  <a:lnTo>
                    <a:pt x="4065994" y="207619"/>
                  </a:lnTo>
                  <a:lnTo>
                    <a:pt x="4078109" y="205066"/>
                  </a:lnTo>
                  <a:lnTo>
                    <a:pt x="4087317" y="199504"/>
                  </a:lnTo>
                  <a:lnTo>
                    <a:pt x="4095077" y="192493"/>
                  </a:lnTo>
                  <a:lnTo>
                    <a:pt x="4102811" y="185610"/>
                  </a:lnTo>
                  <a:close/>
                </a:path>
                <a:path extrusionOk="0" h="326390" w="8471535">
                  <a:moveTo>
                    <a:pt x="4110291" y="252209"/>
                  </a:moveTo>
                  <a:lnTo>
                    <a:pt x="4109389" y="238175"/>
                  </a:lnTo>
                  <a:lnTo>
                    <a:pt x="4107484" y="232638"/>
                  </a:lnTo>
                  <a:lnTo>
                    <a:pt x="4102798" y="229844"/>
                  </a:lnTo>
                  <a:lnTo>
                    <a:pt x="4097998" y="239839"/>
                  </a:lnTo>
                  <a:lnTo>
                    <a:pt x="4078313" y="249631"/>
                  </a:lnTo>
                  <a:lnTo>
                    <a:pt x="4073487" y="259676"/>
                  </a:lnTo>
                  <a:lnTo>
                    <a:pt x="4077081" y="260172"/>
                  </a:lnTo>
                  <a:lnTo>
                    <a:pt x="4080408" y="260400"/>
                  </a:lnTo>
                  <a:lnTo>
                    <a:pt x="4083520" y="260400"/>
                  </a:lnTo>
                  <a:lnTo>
                    <a:pt x="4091648" y="259829"/>
                  </a:lnTo>
                  <a:lnTo>
                    <a:pt x="4098721" y="258178"/>
                  </a:lnTo>
                  <a:lnTo>
                    <a:pt x="4104894" y="255600"/>
                  </a:lnTo>
                  <a:lnTo>
                    <a:pt x="4110291" y="252209"/>
                  </a:lnTo>
                  <a:close/>
                </a:path>
                <a:path extrusionOk="0" h="326390" w="8471535">
                  <a:moveTo>
                    <a:pt x="4227969" y="185610"/>
                  </a:moveTo>
                  <a:lnTo>
                    <a:pt x="4208742" y="181952"/>
                  </a:lnTo>
                  <a:lnTo>
                    <a:pt x="4199737" y="180606"/>
                  </a:lnTo>
                  <a:lnTo>
                    <a:pt x="4191139" y="180073"/>
                  </a:lnTo>
                  <a:lnTo>
                    <a:pt x="4183151" y="180708"/>
                  </a:lnTo>
                  <a:lnTo>
                    <a:pt x="4175582" y="182816"/>
                  </a:lnTo>
                  <a:lnTo>
                    <a:pt x="4168457" y="186753"/>
                  </a:lnTo>
                  <a:lnTo>
                    <a:pt x="4161802" y="192862"/>
                  </a:lnTo>
                  <a:lnTo>
                    <a:pt x="4169105" y="198335"/>
                  </a:lnTo>
                  <a:lnTo>
                    <a:pt x="4177576" y="202438"/>
                  </a:lnTo>
                  <a:lnTo>
                    <a:pt x="4186745" y="205016"/>
                  </a:lnTo>
                  <a:lnTo>
                    <a:pt x="4196130" y="205905"/>
                  </a:lnTo>
                  <a:lnTo>
                    <a:pt x="4206202" y="204749"/>
                  </a:lnTo>
                  <a:lnTo>
                    <a:pt x="4215295" y="201117"/>
                  </a:lnTo>
                  <a:lnTo>
                    <a:pt x="4222775" y="194818"/>
                  </a:lnTo>
                  <a:lnTo>
                    <a:pt x="4227969" y="185610"/>
                  </a:lnTo>
                  <a:close/>
                </a:path>
                <a:path extrusionOk="0" h="326390" w="8471535">
                  <a:moveTo>
                    <a:pt x="4250156" y="296684"/>
                  </a:moveTo>
                  <a:lnTo>
                    <a:pt x="4245826" y="292900"/>
                  </a:lnTo>
                  <a:lnTo>
                    <a:pt x="4242803" y="291782"/>
                  </a:lnTo>
                  <a:lnTo>
                    <a:pt x="4238510" y="291782"/>
                  </a:lnTo>
                  <a:lnTo>
                    <a:pt x="4232440" y="294144"/>
                  </a:lnTo>
                  <a:lnTo>
                    <a:pt x="4228147" y="294144"/>
                  </a:lnTo>
                  <a:lnTo>
                    <a:pt x="4225125" y="293027"/>
                  </a:lnTo>
                  <a:lnTo>
                    <a:pt x="4220807" y="289306"/>
                  </a:lnTo>
                  <a:lnTo>
                    <a:pt x="4220591" y="298589"/>
                  </a:lnTo>
                  <a:lnTo>
                    <a:pt x="4223766" y="305295"/>
                  </a:lnTo>
                  <a:lnTo>
                    <a:pt x="4229189" y="309372"/>
                  </a:lnTo>
                  <a:lnTo>
                    <a:pt x="4235691" y="310743"/>
                  </a:lnTo>
                  <a:lnTo>
                    <a:pt x="4242676" y="310743"/>
                  </a:lnTo>
                  <a:lnTo>
                    <a:pt x="4249509" y="306171"/>
                  </a:lnTo>
                  <a:lnTo>
                    <a:pt x="4250156" y="296684"/>
                  </a:lnTo>
                  <a:close/>
                </a:path>
                <a:path extrusionOk="0" h="326390" w="8471535">
                  <a:moveTo>
                    <a:pt x="4251655" y="200304"/>
                  </a:moveTo>
                  <a:lnTo>
                    <a:pt x="4248531" y="187807"/>
                  </a:lnTo>
                  <a:lnTo>
                    <a:pt x="4245635" y="187807"/>
                  </a:lnTo>
                  <a:lnTo>
                    <a:pt x="4244645" y="187807"/>
                  </a:lnTo>
                  <a:lnTo>
                    <a:pt x="4243692" y="189255"/>
                  </a:lnTo>
                  <a:lnTo>
                    <a:pt x="4242955" y="192862"/>
                  </a:lnTo>
                  <a:lnTo>
                    <a:pt x="4241279" y="200406"/>
                  </a:lnTo>
                  <a:lnTo>
                    <a:pt x="4244632" y="212712"/>
                  </a:lnTo>
                  <a:lnTo>
                    <a:pt x="4248531" y="212712"/>
                  </a:lnTo>
                  <a:lnTo>
                    <a:pt x="4249483" y="211251"/>
                  </a:lnTo>
                  <a:lnTo>
                    <a:pt x="4250156" y="207606"/>
                  </a:lnTo>
                  <a:lnTo>
                    <a:pt x="4251655" y="200304"/>
                  </a:lnTo>
                  <a:close/>
                </a:path>
                <a:path extrusionOk="0" h="326390" w="8471535">
                  <a:moveTo>
                    <a:pt x="4281436" y="64922"/>
                  </a:moveTo>
                  <a:lnTo>
                    <a:pt x="4279747" y="52171"/>
                  </a:lnTo>
                  <a:lnTo>
                    <a:pt x="4278490" y="51752"/>
                  </a:lnTo>
                  <a:lnTo>
                    <a:pt x="4277258" y="51562"/>
                  </a:lnTo>
                  <a:lnTo>
                    <a:pt x="4276052" y="51562"/>
                  </a:lnTo>
                  <a:lnTo>
                    <a:pt x="4266108" y="55968"/>
                  </a:lnTo>
                  <a:lnTo>
                    <a:pt x="4259567" y="65824"/>
                  </a:lnTo>
                  <a:lnTo>
                    <a:pt x="4258462" y="76111"/>
                  </a:lnTo>
                  <a:lnTo>
                    <a:pt x="4264825" y="81775"/>
                  </a:lnTo>
                  <a:lnTo>
                    <a:pt x="4269791" y="75501"/>
                  </a:lnTo>
                  <a:lnTo>
                    <a:pt x="4276725" y="71297"/>
                  </a:lnTo>
                  <a:lnTo>
                    <a:pt x="4281436" y="64922"/>
                  </a:lnTo>
                  <a:close/>
                </a:path>
                <a:path extrusionOk="0" h="326390" w="8471535">
                  <a:moveTo>
                    <a:pt x="4596282" y="192862"/>
                  </a:moveTo>
                  <a:lnTo>
                    <a:pt x="4593475" y="192506"/>
                  </a:lnTo>
                  <a:lnTo>
                    <a:pt x="4590834" y="192328"/>
                  </a:lnTo>
                  <a:lnTo>
                    <a:pt x="4588370" y="192328"/>
                  </a:lnTo>
                  <a:lnTo>
                    <a:pt x="4580090" y="193192"/>
                  </a:lnTo>
                  <a:lnTo>
                    <a:pt x="4573638" y="195910"/>
                  </a:lnTo>
                  <a:lnTo>
                    <a:pt x="4569206" y="200660"/>
                  </a:lnTo>
                  <a:lnTo>
                    <a:pt x="4566958" y="207606"/>
                  </a:lnTo>
                  <a:lnTo>
                    <a:pt x="4576699" y="206349"/>
                  </a:lnTo>
                  <a:lnTo>
                    <a:pt x="4585068" y="203708"/>
                  </a:lnTo>
                  <a:lnTo>
                    <a:pt x="4591697" y="199326"/>
                  </a:lnTo>
                  <a:lnTo>
                    <a:pt x="4596282" y="192862"/>
                  </a:lnTo>
                  <a:close/>
                </a:path>
                <a:path extrusionOk="0" h="326390" w="8471535">
                  <a:moveTo>
                    <a:pt x="4824730" y="229844"/>
                  </a:moveTo>
                  <a:lnTo>
                    <a:pt x="4822634" y="229336"/>
                  </a:lnTo>
                  <a:lnTo>
                    <a:pt x="4820831" y="229108"/>
                  </a:lnTo>
                  <a:lnTo>
                    <a:pt x="4819256" y="229108"/>
                  </a:lnTo>
                  <a:lnTo>
                    <a:pt x="4811979" y="231838"/>
                  </a:lnTo>
                  <a:lnTo>
                    <a:pt x="4808512" y="238302"/>
                  </a:lnTo>
                  <a:lnTo>
                    <a:pt x="4806264" y="245948"/>
                  </a:lnTo>
                  <a:lnTo>
                    <a:pt x="4802632" y="252209"/>
                  </a:lnTo>
                  <a:lnTo>
                    <a:pt x="4805070" y="252374"/>
                  </a:lnTo>
                  <a:lnTo>
                    <a:pt x="4806213" y="252374"/>
                  </a:lnTo>
                  <a:lnTo>
                    <a:pt x="4814989" y="250964"/>
                  </a:lnTo>
                  <a:lnTo>
                    <a:pt x="4820971" y="246735"/>
                  </a:lnTo>
                  <a:lnTo>
                    <a:pt x="4824209" y="239687"/>
                  </a:lnTo>
                  <a:lnTo>
                    <a:pt x="4824730" y="229844"/>
                  </a:lnTo>
                  <a:close/>
                </a:path>
                <a:path extrusionOk="0" h="326390" w="8471535">
                  <a:moveTo>
                    <a:pt x="4892408" y="203161"/>
                  </a:moveTo>
                  <a:lnTo>
                    <a:pt x="4883747" y="192862"/>
                  </a:lnTo>
                  <a:lnTo>
                    <a:pt x="4879581" y="204165"/>
                  </a:lnTo>
                  <a:lnTo>
                    <a:pt x="4870945" y="215379"/>
                  </a:lnTo>
                  <a:lnTo>
                    <a:pt x="4866818" y="226491"/>
                  </a:lnTo>
                  <a:lnTo>
                    <a:pt x="4876254" y="237464"/>
                  </a:lnTo>
                  <a:lnTo>
                    <a:pt x="4878768" y="224650"/>
                  </a:lnTo>
                  <a:lnTo>
                    <a:pt x="4887442" y="213474"/>
                  </a:lnTo>
                  <a:lnTo>
                    <a:pt x="4892408" y="203161"/>
                  </a:lnTo>
                  <a:close/>
                </a:path>
                <a:path extrusionOk="0" h="326390" w="8471535">
                  <a:moveTo>
                    <a:pt x="4905921" y="259689"/>
                  </a:moveTo>
                  <a:lnTo>
                    <a:pt x="4903952" y="260286"/>
                  </a:lnTo>
                  <a:lnTo>
                    <a:pt x="4901616" y="260515"/>
                  </a:lnTo>
                  <a:lnTo>
                    <a:pt x="4895227" y="260515"/>
                  </a:lnTo>
                  <a:lnTo>
                    <a:pt x="4878019" y="258521"/>
                  </a:lnTo>
                  <a:lnTo>
                    <a:pt x="4874234" y="258521"/>
                  </a:lnTo>
                  <a:lnTo>
                    <a:pt x="4867211" y="258521"/>
                  </a:lnTo>
                  <a:lnTo>
                    <a:pt x="4861928" y="260235"/>
                  </a:lnTo>
                  <a:lnTo>
                    <a:pt x="4861598" y="266839"/>
                  </a:lnTo>
                  <a:lnTo>
                    <a:pt x="4867643" y="268478"/>
                  </a:lnTo>
                  <a:lnTo>
                    <a:pt x="4874184" y="270573"/>
                  </a:lnTo>
                  <a:lnTo>
                    <a:pt x="4880927" y="272389"/>
                  </a:lnTo>
                  <a:lnTo>
                    <a:pt x="4887646" y="273164"/>
                  </a:lnTo>
                  <a:lnTo>
                    <a:pt x="4894732" y="273164"/>
                  </a:lnTo>
                  <a:lnTo>
                    <a:pt x="4901298" y="270065"/>
                  </a:lnTo>
                  <a:lnTo>
                    <a:pt x="4905921" y="259689"/>
                  </a:lnTo>
                  <a:close/>
                </a:path>
                <a:path extrusionOk="0" h="326390" w="8471535">
                  <a:moveTo>
                    <a:pt x="5141544" y="96532"/>
                  </a:moveTo>
                  <a:lnTo>
                    <a:pt x="5134495" y="92786"/>
                  </a:lnTo>
                  <a:lnTo>
                    <a:pt x="5129123" y="91363"/>
                  </a:lnTo>
                  <a:lnTo>
                    <a:pt x="5125250" y="91363"/>
                  </a:lnTo>
                  <a:lnTo>
                    <a:pt x="5119294" y="91363"/>
                  </a:lnTo>
                  <a:lnTo>
                    <a:pt x="5116842" y="94703"/>
                  </a:lnTo>
                  <a:lnTo>
                    <a:pt x="5117465" y="101409"/>
                  </a:lnTo>
                  <a:lnTo>
                    <a:pt x="5120538" y="104749"/>
                  </a:lnTo>
                  <a:lnTo>
                    <a:pt x="5129771" y="104749"/>
                  </a:lnTo>
                  <a:lnTo>
                    <a:pt x="5135194" y="102590"/>
                  </a:lnTo>
                  <a:lnTo>
                    <a:pt x="5141544" y="96532"/>
                  </a:lnTo>
                  <a:close/>
                </a:path>
                <a:path extrusionOk="0" h="326390" w="8471535">
                  <a:moveTo>
                    <a:pt x="5250345" y="255816"/>
                  </a:moveTo>
                  <a:lnTo>
                    <a:pt x="5250307" y="248285"/>
                  </a:lnTo>
                  <a:lnTo>
                    <a:pt x="5244554" y="237464"/>
                  </a:lnTo>
                  <a:lnTo>
                    <a:pt x="5234749" y="247751"/>
                  </a:lnTo>
                  <a:lnTo>
                    <a:pt x="5232552" y="255346"/>
                  </a:lnTo>
                  <a:lnTo>
                    <a:pt x="5235524" y="260045"/>
                  </a:lnTo>
                  <a:lnTo>
                    <a:pt x="5241163" y="261658"/>
                  </a:lnTo>
                  <a:lnTo>
                    <a:pt x="5246649" y="260223"/>
                  </a:lnTo>
                  <a:lnTo>
                    <a:pt x="5250345" y="255816"/>
                  </a:lnTo>
                  <a:close/>
                </a:path>
                <a:path extrusionOk="0" h="326390" w="8471535">
                  <a:moveTo>
                    <a:pt x="5343334" y="225094"/>
                  </a:moveTo>
                  <a:lnTo>
                    <a:pt x="5341391" y="221488"/>
                  </a:lnTo>
                  <a:lnTo>
                    <a:pt x="5337657" y="221488"/>
                  </a:lnTo>
                  <a:lnTo>
                    <a:pt x="5334736" y="221488"/>
                  </a:lnTo>
                  <a:lnTo>
                    <a:pt x="5330723" y="223697"/>
                  </a:lnTo>
                  <a:lnTo>
                    <a:pt x="5325707" y="229857"/>
                  </a:lnTo>
                  <a:lnTo>
                    <a:pt x="5330545" y="234276"/>
                  </a:lnTo>
                  <a:lnTo>
                    <a:pt x="5334343" y="235915"/>
                  </a:lnTo>
                  <a:lnTo>
                    <a:pt x="5341290" y="235915"/>
                  </a:lnTo>
                  <a:lnTo>
                    <a:pt x="5343283" y="232308"/>
                  </a:lnTo>
                  <a:lnTo>
                    <a:pt x="5343334" y="225094"/>
                  </a:lnTo>
                  <a:close/>
                </a:path>
                <a:path extrusionOk="0" h="326390" w="8471535">
                  <a:moveTo>
                    <a:pt x="5509819" y="215099"/>
                  </a:moveTo>
                  <a:lnTo>
                    <a:pt x="5503799" y="214007"/>
                  </a:lnTo>
                  <a:lnTo>
                    <a:pt x="5499062" y="213550"/>
                  </a:lnTo>
                  <a:lnTo>
                    <a:pt x="5495391" y="213550"/>
                  </a:lnTo>
                  <a:lnTo>
                    <a:pt x="5486806" y="213550"/>
                  </a:lnTo>
                  <a:lnTo>
                    <a:pt x="5484101" y="216027"/>
                  </a:lnTo>
                  <a:lnTo>
                    <a:pt x="5485562" y="220992"/>
                  </a:lnTo>
                  <a:lnTo>
                    <a:pt x="5489727" y="223481"/>
                  </a:lnTo>
                  <a:lnTo>
                    <a:pt x="5499659" y="223481"/>
                  </a:lnTo>
                  <a:lnTo>
                    <a:pt x="5505285" y="221348"/>
                  </a:lnTo>
                  <a:lnTo>
                    <a:pt x="5509819" y="215099"/>
                  </a:lnTo>
                  <a:close/>
                </a:path>
                <a:path extrusionOk="0" h="326390" w="8471535">
                  <a:moveTo>
                    <a:pt x="5900305" y="7683"/>
                  </a:moveTo>
                  <a:lnTo>
                    <a:pt x="5878144" y="22428"/>
                  </a:lnTo>
                  <a:lnTo>
                    <a:pt x="5879770" y="22479"/>
                  </a:lnTo>
                  <a:lnTo>
                    <a:pt x="5891327" y="22479"/>
                  </a:lnTo>
                  <a:lnTo>
                    <a:pt x="5897016" y="16510"/>
                  </a:lnTo>
                  <a:lnTo>
                    <a:pt x="5900305" y="7683"/>
                  </a:lnTo>
                  <a:close/>
                </a:path>
                <a:path extrusionOk="0" h="326390" w="8471535">
                  <a:moveTo>
                    <a:pt x="6032665" y="185610"/>
                  </a:moveTo>
                  <a:lnTo>
                    <a:pt x="6020346" y="187998"/>
                  </a:lnTo>
                  <a:lnTo>
                    <a:pt x="6009716" y="192074"/>
                  </a:lnTo>
                  <a:lnTo>
                    <a:pt x="6001359" y="198424"/>
                  </a:lnTo>
                  <a:lnTo>
                    <a:pt x="5995873" y="207606"/>
                  </a:lnTo>
                  <a:lnTo>
                    <a:pt x="6000153" y="212026"/>
                  </a:lnTo>
                  <a:lnTo>
                    <a:pt x="6004979" y="213944"/>
                  </a:lnTo>
                  <a:lnTo>
                    <a:pt x="6009703" y="213944"/>
                  </a:lnTo>
                  <a:lnTo>
                    <a:pt x="6018441" y="211734"/>
                  </a:lnTo>
                  <a:lnTo>
                    <a:pt x="6025870" y="205701"/>
                  </a:lnTo>
                  <a:lnTo>
                    <a:pt x="6030963" y="196710"/>
                  </a:lnTo>
                  <a:lnTo>
                    <a:pt x="6032665" y="185610"/>
                  </a:lnTo>
                  <a:close/>
                </a:path>
                <a:path extrusionOk="0" h="326390" w="8471535">
                  <a:moveTo>
                    <a:pt x="6059868" y="226237"/>
                  </a:moveTo>
                  <a:lnTo>
                    <a:pt x="6059513" y="211378"/>
                  </a:lnTo>
                  <a:lnTo>
                    <a:pt x="6053239" y="198412"/>
                  </a:lnTo>
                  <a:lnTo>
                    <a:pt x="6040475" y="192862"/>
                  </a:lnTo>
                  <a:lnTo>
                    <a:pt x="6040158" y="192862"/>
                  </a:lnTo>
                  <a:lnTo>
                    <a:pt x="6043676" y="204254"/>
                  </a:lnTo>
                  <a:lnTo>
                    <a:pt x="6045555" y="217195"/>
                  </a:lnTo>
                  <a:lnTo>
                    <a:pt x="6048426" y="229120"/>
                  </a:lnTo>
                  <a:lnTo>
                    <a:pt x="6054839" y="237464"/>
                  </a:lnTo>
                  <a:lnTo>
                    <a:pt x="6059868" y="226237"/>
                  </a:lnTo>
                  <a:close/>
                </a:path>
                <a:path extrusionOk="0" h="326390" w="8471535">
                  <a:moveTo>
                    <a:pt x="6798970" y="266839"/>
                  </a:moveTo>
                  <a:lnTo>
                    <a:pt x="6769265" y="266839"/>
                  </a:lnTo>
                  <a:lnTo>
                    <a:pt x="6769875" y="277088"/>
                  </a:lnTo>
                  <a:lnTo>
                    <a:pt x="6765811" y="283197"/>
                  </a:lnTo>
                  <a:lnTo>
                    <a:pt x="6762102" y="289306"/>
                  </a:lnTo>
                  <a:lnTo>
                    <a:pt x="6774180" y="286600"/>
                  </a:lnTo>
                  <a:lnTo>
                    <a:pt x="6783337" y="280974"/>
                  </a:lnTo>
                  <a:lnTo>
                    <a:pt x="6791084" y="273913"/>
                  </a:lnTo>
                  <a:lnTo>
                    <a:pt x="6798970" y="266839"/>
                  </a:lnTo>
                  <a:close/>
                </a:path>
                <a:path extrusionOk="0" h="326390" w="8471535">
                  <a:moveTo>
                    <a:pt x="6954609" y="229806"/>
                  </a:moveTo>
                  <a:lnTo>
                    <a:pt x="6953440" y="222592"/>
                  </a:lnTo>
                  <a:lnTo>
                    <a:pt x="6916623" y="222592"/>
                  </a:lnTo>
                  <a:lnTo>
                    <a:pt x="6917525" y="230987"/>
                  </a:lnTo>
                  <a:lnTo>
                    <a:pt x="6920522" y="237223"/>
                  </a:lnTo>
                  <a:lnTo>
                    <a:pt x="6925297" y="241642"/>
                  </a:lnTo>
                  <a:lnTo>
                    <a:pt x="6931546" y="244602"/>
                  </a:lnTo>
                  <a:lnTo>
                    <a:pt x="6925704" y="231317"/>
                  </a:lnTo>
                  <a:lnTo>
                    <a:pt x="6932181" y="230390"/>
                  </a:lnTo>
                  <a:lnTo>
                    <a:pt x="6949224" y="230416"/>
                  </a:lnTo>
                  <a:lnTo>
                    <a:pt x="6954609" y="229806"/>
                  </a:lnTo>
                  <a:close/>
                </a:path>
                <a:path extrusionOk="0" h="326390" w="8471535">
                  <a:moveTo>
                    <a:pt x="7005193" y="207606"/>
                  </a:moveTo>
                  <a:lnTo>
                    <a:pt x="7003339" y="208064"/>
                  </a:lnTo>
                  <a:lnTo>
                    <a:pt x="7001192" y="208229"/>
                  </a:lnTo>
                  <a:lnTo>
                    <a:pt x="6995871" y="208229"/>
                  </a:lnTo>
                  <a:lnTo>
                    <a:pt x="6982777" y="207098"/>
                  </a:lnTo>
                  <a:lnTo>
                    <a:pt x="6979793" y="207098"/>
                  </a:lnTo>
                  <a:lnTo>
                    <a:pt x="6970839" y="207098"/>
                  </a:lnTo>
                  <a:lnTo>
                    <a:pt x="6964502" y="209677"/>
                  </a:lnTo>
                  <a:lnTo>
                    <a:pt x="6968414" y="222592"/>
                  </a:lnTo>
                  <a:lnTo>
                    <a:pt x="6978739" y="220040"/>
                  </a:lnTo>
                  <a:lnTo>
                    <a:pt x="6989292" y="217652"/>
                  </a:lnTo>
                  <a:lnTo>
                    <a:pt x="6998614" y="213982"/>
                  </a:lnTo>
                  <a:lnTo>
                    <a:pt x="7005193" y="207606"/>
                  </a:lnTo>
                  <a:close/>
                </a:path>
                <a:path extrusionOk="0" h="326390" w="8471535">
                  <a:moveTo>
                    <a:pt x="7115708" y="266839"/>
                  </a:moveTo>
                  <a:lnTo>
                    <a:pt x="7105967" y="268312"/>
                  </a:lnTo>
                  <a:lnTo>
                    <a:pt x="7097585" y="271030"/>
                  </a:lnTo>
                  <a:lnTo>
                    <a:pt x="7090867" y="275386"/>
                  </a:lnTo>
                  <a:lnTo>
                    <a:pt x="7086117" y="281698"/>
                  </a:lnTo>
                  <a:lnTo>
                    <a:pt x="7089076" y="282105"/>
                  </a:lnTo>
                  <a:lnTo>
                    <a:pt x="7091858" y="282321"/>
                  </a:lnTo>
                  <a:lnTo>
                    <a:pt x="7094448" y="282321"/>
                  </a:lnTo>
                  <a:lnTo>
                    <a:pt x="7102691" y="281432"/>
                  </a:lnTo>
                  <a:lnTo>
                    <a:pt x="7109104" y="278650"/>
                  </a:lnTo>
                  <a:lnTo>
                    <a:pt x="7113498" y="273837"/>
                  </a:lnTo>
                  <a:lnTo>
                    <a:pt x="7115708" y="266839"/>
                  </a:lnTo>
                  <a:close/>
                </a:path>
                <a:path extrusionOk="0" h="326390" w="8471535">
                  <a:moveTo>
                    <a:pt x="7268832" y="75704"/>
                  </a:moveTo>
                  <a:lnTo>
                    <a:pt x="7268019" y="68389"/>
                  </a:lnTo>
                  <a:lnTo>
                    <a:pt x="7263028" y="62230"/>
                  </a:lnTo>
                  <a:lnTo>
                    <a:pt x="7256234" y="59639"/>
                  </a:lnTo>
                  <a:lnTo>
                    <a:pt x="7252944" y="59639"/>
                  </a:lnTo>
                  <a:lnTo>
                    <a:pt x="7249846" y="61683"/>
                  </a:lnTo>
                  <a:lnTo>
                    <a:pt x="7248106" y="66929"/>
                  </a:lnTo>
                  <a:lnTo>
                    <a:pt x="7253427" y="68986"/>
                  </a:lnTo>
                  <a:lnTo>
                    <a:pt x="7256221" y="73660"/>
                  </a:lnTo>
                  <a:lnTo>
                    <a:pt x="7258685" y="78676"/>
                  </a:lnTo>
                  <a:lnTo>
                    <a:pt x="7263066" y="81775"/>
                  </a:lnTo>
                  <a:lnTo>
                    <a:pt x="7268832" y="75704"/>
                  </a:lnTo>
                  <a:close/>
                </a:path>
                <a:path extrusionOk="0" h="326390" w="8471535">
                  <a:moveTo>
                    <a:pt x="7771181" y="170624"/>
                  </a:moveTo>
                  <a:lnTo>
                    <a:pt x="7749032" y="170624"/>
                  </a:lnTo>
                  <a:lnTo>
                    <a:pt x="7748270" y="184289"/>
                  </a:lnTo>
                  <a:lnTo>
                    <a:pt x="7753617" y="191833"/>
                  </a:lnTo>
                  <a:lnTo>
                    <a:pt x="7762214" y="196215"/>
                  </a:lnTo>
                  <a:lnTo>
                    <a:pt x="7771181" y="200355"/>
                  </a:lnTo>
                  <a:lnTo>
                    <a:pt x="7770546" y="191719"/>
                  </a:lnTo>
                  <a:lnTo>
                    <a:pt x="7766545" y="186524"/>
                  </a:lnTo>
                  <a:lnTo>
                    <a:pt x="7761186" y="182689"/>
                  </a:lnTo>
                  <a:lnTo>
                    <a:pt x="7756525" y="178117"/>
                  </a:lnTo>
                  <a:lnTo>
                    <a:pt x="7761986" y="176263"/>
                  </a:lnTo>
                  <a:lnTo>
                    <a:pt x="7771181" y="177761"/>
                  </a:lnTo>
                  <a:lnTo>
                    <a:pt x="7771181" y="170624"/>
                  </a:lnTo>
                  <a:close/>
                </a:path>
                <a:path extrusionOk="0" h="326390" w="8471535">
                  <a:moveTo>
                    <a:pt x="7926006" y="207606"/>
                  </a:moveTo>
                  <a:lnTo>
                    <a:pt x="7924508" y="196113"/>
                  </a:lnTo>
                  <a:lnTo>
                    <a:pt x="7919313" y="188328"/>
                  </a:lnTo>
                  <a:lnTo>
                    <a:pt x="7911909" y="182803"/>
                  </a:lnTo>
                  <a:lnTo>
                    <a:pt x="7903794" y="178117"/>
                  </a:lnTo>
                  <a:lnTo>
                    <a:pt x="7903578" y="190258"/>
                  </a:lnTo>
                  <a:lnTo>
                    <a:pt x="7906029" y="199669"/>
                  </a:lnTo>
                  <a:lnTo>
                    <a:pt x="7911782" y="205752"/>
                  </a:lnTo>
                  <a:lnTo>
                    <a:pt x="7921447" y="207911"/>
                  </a:lnTo>
                  <a:lnTo>
                    <a:pt x="7922869" y="207911"/>
                  </a:lnTo>
                  <a:lnTo>
                    <a:pt x="7924393" y="207810"/>
                  </a:lnTo>
                  <a:lnTo>
                    <a:pt x="7926006" y="207606"/>
                  </a:lnTo>
                  <a:close/>
                </a:path>
                <a:path extrusionOk="0" h="326390" w="8471535">
                  <a:moveTo>
                    <a:pt x="7940624" y="289306"/>
                  </a:moveTo>
                  <a:lnTo>
                    <a:pt x="7934566" y="273075"/>
                  </a:lnTo>
                  <a:lnTo>
                    <a:pt x="7922488" y="262940"/>
                  </a:lnTo>
                  <a:lnTo>
                    <a:pt x="7908391" y="254812"/>
                  </a:lnTo>
                  <a:lnTo>
                    <a:pt x="7896326" y="244602"/>
                  </a:lnTo>
                  <a:lnTo>
                    <a:pt x="7898790" y="264502"/>
                  </a:lnTo>
                  <a:lnTo>
                    <a:pt x="7908544" y="277025"/>
                  </a:lnTo>
                  <a:lnTo>
                    <a:pt x="7923263" y="284505"/>
                  </a:lnTo>
                  <a:lnTo>
                    <a:pt x="7940624" y="289306"/>
                  </a:lnTo>
                  <a:close/>
                </a:path>
                <a:path extrusionOk="0" h="326390" w="8471535">
                  <a:moveTo>
                    <a:pt x="8154124" y="148501"/>
                  </a:moveTo>
                  <a:lnTo>
                    <a:pt x="8139519" y="148501"/>
                  </a:lnTo>
                  <a:lnTo>
                    <a:pt x="8139519" y="163372"/>
                  </a:lnTo>
                  <a:lnTo>
                    <a:pt x="8154124" y="163372"/>
                  </a:lnTo>
                  <a:lnTo>
                    <a:pt x="8154124" y="148501"/>
                  </a:lnTo>
                  <a:close/>
                </a:path>
                <a:path extrusionOk="0" h="326390" w="8471535">
                  <a:moveTo>
                    <a:pt x="8168881" y="229844"/>
                  </a:moveTo>
                  <a:lnTo>
                    <a:pt x="8156537" y="232384"/>
                  </a:lnTo>
                  <a:lnTo>
                    <a:pt x="8145907" y="236499"/>
                  </a:lnTo>
                  <a:lnTo>
                    <a:pt x="8137550" y="242874"/>
                  </a:lnTo>
                  <a:lnTo>
                    <a:pt x="8132038" y="252209"/>
                  </a:lnTo>
                  <a:lnTo>
                    <a:pt x="8145932" y="251256"/>
                  </a:lnTo>
                  <a:lnTo>
                    <a:pt x="8157959" y="248500"/>
                  </a:lnTo>
                  <a:lnTo>
                    <a:pt x="8166227" y="242011"/>
                  </a:lnTo>
                  <a:lnTo>
                    <a:pt x="8168881" y="229844"/>
                  </a:lnTo>
                  <a:close/>
                </a:path>
                <a:path extrusionOk="0" h="326390" w="8471535">
                  <a:moveTo>
                    <a:pt x="8213153" y="229844"/>
                  </a:moveTo>
                  <a:lnTo>
                    <a:pt x="8209064" y="225361"/>
                  </a:lnTo>
                  <a:lnTo>
                    <a:pt x="8201482" y="222631"/>
                  </a:lnTo>
                  <a:lnTo>
                    <a:pt x="8194256" y="222631"/>
                  </a:lnTo>
                  <a:lnTo>
                    <a:pt x="8185175" y="222631"/>
                  </a:lnTo>
                  <a:lnTo>
                    <a:pt x="8176641" y="226936"/>
                  </a:lnTo>
                  <a:lnTo>
                    <a:pt x="8176311" y="237464"/>
                  </a:lnTo>
                  <a:lnTo>
                    <a:pt x="8179257" y="240601"/>
                  </a:lnTo>
                  <a:lnTo>
                    <a:pt x="8183410" y="241960"/>
                  </a:lnTo>
                  <a:lnTo>
                    <a:pt x="8187957" y="241960"/>
                  </a:lnTo>
                  <a:lnTo>
                    <a:pt x="8194751" y="241058"/>
                  </a:lnTo>
                  <a:lnTo>
                    <a:pt x="8201584" y="238556"/>
                  </a:lnTo>
                  <a:lnTo>
                    <a:pt x="8207896" y="234721"/>
                  </a:lnTo>
                  <a:lnTo>
                    <a:pt x="8213153" y="229844"/>
                  </a:lnTo>
                  <a:close/>
                </a:path>
                <a:path extrusionOk="0" h="326390" w="8471535">
                  <a:moveTo>
                    <a:pt x="8234667" y="267385"/>
                  </a:moveTo>
                  <a:lnTo>
                    <a:pt x="8234159" y="258025"/>
                  </a:lnTo>
                  <a:lnTo>
                    <a:pt x="8232343" y="253339"/>
                  </a:lnTo>
                  <a:lnTo>
                    <a:pt x="8228876" y="253339"/>
                  </a:lnTo>
                  <a:lnTo>
                    <a:pt x="8226755" y="253339"/>
                  </a:lnTo>
                  <a:lnTo>
                    <a:pt x="8224012" y="255104"/>
                  </a:lnTo>
                  <a:lnTo>
                    <a:pt x="8220634" y="259689"/>
                  </a:lnTo>
                  <a:lnTo>
                    <a:pt x="8224939" y="268833"/>
                  </a:lnTo>
                  <a:lnTo>
                    <a:pt x="8228266" y="272072"/>
                  </a:lnTo>
                  <a:lnTo>
                    <a:pt x="8233359" y="272072"/>
                  </a:lnTo>
                  <a:lnTo>
                    <a:pt x="8234667" y="267385"/>
                  </a:lnTo>
                  <a:close/>
                </a:path>
                <a:path extrusionOk="0" h="326390" w="8471535">
                  <a:moveTo>
                    <a:pt x="8301469" y="89154"/>
                  </a:moveTo>
                  <a:lnTo>
                    <a:pt x="8299767" y="89560"/>
                  </a:lnTo>
                  <a:lnTo>
                    <a:pt x="8297812" y="89700"/>
                  </a:lnTo>
                  <a:lnTo>
                    <a:pt x="8292655" y="89700"/>
                  </a:lnTo>
                  <a:lnTo>
                    <a:pt x="8279168" y="88455"/>
                  </a:lnTo>
                  <a:lnTo>
                    <a:pt x="8276082" y="88455"/>
                  </a:lnTo>
                  <a:lnTo>
                    <a:pt x="8267141" y="88455"/>
                  </a:lnTo>
                  <a:lnTo>
                    <a:pt x="8260766" y="91084"/>
                  </a:lnTo>
                  <a:lnTo>
                    <a:pt x="8264652" y="104013"/>
                  </a:lnTo>
                  <a:lnTo>
                    <a:pt x="8272602" y="104482"/>
                  </a:lnTo>
                  <a:lnTo>
                    <a:pt x="8276374" y="104482"/>
                  </a:lnTo>
                  <a:lnTo>
                    <a:pt x="8285861" y="103873"/>
                  </a:lnTo>
                  <a:lnTo>
                    <a:pt x="8293709" y="101574"/>
                  </a:lnTo>
                  <a:lnTo>
                    <a:pt x="8299170" y="96901"/>
                  </a:lnTo>
                  <a:lnTo>
                    <a:pt x="8301469" y="89154"/>
                  </a:lnTo>
                  <a:close/>
                </a:path>
                <a:path extrusionOk="0" h="326390" w="8471535">
                  <a:moveTo>
                    <a:pt x="8329422" y="268300"/>
                  </a:moveTo>
                  <a:lnTo>
                    <a:pt x="8328711" y="260946"/>
                  </a:lnTo>
                  <a:lnTo>
                    <a:pt x="8323834" y="254787"/>
                  </a:lnTo>
                  <a:lnTo>
                    <a:pt x="8317141" y="252209"/>
                  </a:lnTo>
                  <a:lnTo>
                    <a:pt x="8313839" y="252209"/>
                  </a:lnTo>
                  <a:lnTo>
                    <a:pt x="8310715" y="254304"/>
                  </a:lnTo>
                  <a:lnTo>
                    <a:pt x="8308962" y="259689"/>
                  </a:lnTo>
                  <a:lnTo>
                    <a:pt x="8318436" y="259689"/>
                  </a:lnTo>
                  <a:lnTo>
                    <a:pt x="8315553" y="272491"/>
                  </a:lnTo>
                  <a:lnTo>
                    <a:pt x="8323643" y="274447"/>
                  </a:lnTo>
                  <a:lnTo>
                    <a:pt x="8329422" y="268300"/>
                  </a:lnTo>
                  <a:close/>
                </a:path>
                <a:path extrusionOk="0" h="326390" w="8471535">
                  <a:moveTo>
                    <a:pt x="8390483" y="114401"/>
                  </a:moveTo>
                  <a:lnTo>
                    <a:pt x="8389417" y="106641"/>
                  </a:lnTo>
                  <a:lnTo>
                    <a:pt x="8382622" y="96532"/>
                  </a:lnTo>
                  <a:lnTo>
                    <a:pt x="8378076" y="107708"/>
                  </a:lnTo>
                  <a:lnTo>
                    <a:pt x="8377542" y="115341"/>
                  </a:lnTo>
                  <a:lnTo>
                    <a:pt x="8379752" y="119722"/>
                  </a:lnTo>
                  <a:lnTo>
                    <a:pt x="8383410" y="121119"/>
                  </a:lnTo>
                  <a:lnTo>
                    <a:pt x="8387816" y="119367"/>
                  </a:lnTo>
                  <a:lnTo>
                    <a:pt x="8390483" y="114401"/>
                  </a:lnTo>
                  <a:close/>
                </a:path>
                <a:path extrusionOk="0" h="326390" w="8471535">
                  <a:moveTo>
                    <a:pt x="8471002" y="22440"/>
                  </a:moveTo>
                  <a:lnTo>
                    <a:pt x="8465071" y="21374"/>
                  </a:lnTo>
                  <a:lnTo>
                    <a:pt x="8460372" y="20929"/>
                  </a:lnTo>
                  <a:lnTo>
                    <a:pt x="8456727" y="20929"/>
                  </a:lnTo>
                  <a:lnTo>
                    <a:pt x="8448040" y="20929"/>
                  </a:lnTo>
                  <a:lnTo>
                    <a:pt x="8445297" y="23431"/>
                  </a:lnTo>
                  <a:lnTo>
                    <a:pt x="8446732" y="28435"/>
                  </a:lnTo>
                  <a:lnTo>
                    <a:pt x="8450910" y="30924"/>
                  </a:lnTo>
                  <a:lnTo>
                    <a:pt x="8460854" y="30924"/>
                  </a:lnTo>
                  <a:lnTo>
                    <a:pt x="8466493" y="28765"/>
                  </a:lnTo>
                  <a:lnTo>
                    <a:pt x="8471002" y="224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65" name="Google Shape;4765;gefe2f4b35a_0_17"/>
            <p:cNvSpPr/>
            <p:nvPr/>
          </p:nvSpPr>
          <p:spPr>
            <a:xfrm>
              <a:off x="132905" y="10144086"/>
              <a:ext cx="8147050" cy="421640"/>
            </a:xfrm>
            <a:custGeom>
              <a:rect b="b" l="l" r="r" t="t"/>
              <a:pathLst>
                <a:path extrusionOk="0" h="421640" w="8147050">
                  <a:moveTo>
                    <a:pt x="29641" y="193255"/>
                  </a:moveTo>
                  <a:lnTo>
                    <a:pt x="28549" y="193040"/>
                  </a:lnTo>
                  <a:lnTo>
                    <a:pt x="27444" y="192938"/>
                  </a:lnTo>
                  <a:lnTo>
                    <a:pt x="26327" y="192938"/>
                  </a:lnTo>
                  <a:lnTo>
                    <a:pt x="13081" y="197319"/>
                  </a:lnTo>
                  <a:lnTo>
                    <a:pt x="3086" y="207733"/>
                  </a:lnTo>
                  <a:lnTo>
                    <a:pt x="0" y="220065"/>
                  </a:lnTo>
                  <a:lnTo>
                    <a:pt x="7531" y="230251"/>
                  </a:lnTo>
                  <a:lnTo>
                    <a:pt x="9740" y="217601"/>
                  </a:lnTo>
                  <a:lnTo>
                    <a:pt x="19418" y="212534"/>
                  </a:lnTo>
                  <a:lnTo>
                    <a:pt x="28676" y="207086"/>
                  </a:lnTo>
                  <a:lnTo>
                    <a:pt x="29641" y="193255"/>
                  </a:lnTo>
                  <a:close/>
                </a:path>
                <a:path extrusionOk="0" h="421640" w="8147050">
                  <a:moveTo>
                    <a:pt x="88328" y="230251"/>
                  </a:moveTo>
                  <a:lnTo>
                    <a:pt x="66497" y="230251"/>
                  </a:lnTo>
                  <a:lnTo>
                    <a:pt x="66497" y="244995"/>
                  </a:lnTo>
                  <a:lnTo>
                    <a:pt x="88328" y="244995"/>
                  </a:lnTo>
                  <a:lnTo>
                    <a:pt x="88328" y="230251"/>
                  </a:lnTo>
                  <a:close/>
                </a:path>
                <a:path extrusionOk="0" h="421640" w="8147050">
                  <a:moveTo>
                    <a:pt x="165201" y="136474"/>
                  </a:moveTo>
                  <a:lnTo>
                    <a:pt x="163258" y="132854"/>
                  </a:lnTo>
                  <a:lnTo>
                    <a:pt x="159512" y="132854"/>
                  </a:lnTo>
                  <a:lnTo>
                    <a:pt x="156552" y="132854"/>
                  </a:lnTo>
                  <a:lnTo>
                    <a:pt x="152450" y="135115"/>
                  </a:lnTo>
                  <a:lnTo>
                    <a:pt x="147320" y="141401"/>
                  </a:lnTo>
                  <a:lnTo>
                    <a:pt x="152158" y="145694"/>
                  </a:lnTo>
                  <a:lnTo>
                    <a:pt x="155956" y="147307"/>
                  </a:lnTo>
                  <a:lnTo>
                    <a:pt x="163029" y="147307"/>
                  </a:lnTo>
                  <a:lnTo>
                    <a:pt x="165087" y="143700"/>
                  </a:lnTo>
                  <a:lnTo>
                    <a:pt x="165201" y="136474"/>
                  </a:lnTo>
                  <a:close/>
                </a:path>
                <a:path extrusionOk="0" h="421640" w="8147050">
                  <a:moveTo>
                    <a:pt x="309270" y="133908"/>
                  </a:moveTo>
                  <a:lnTo>
                    <a:pt x="288036" y="142417"/>
                  </a:lnTo>
                  <a:lnTo>
                    <a:pt x="279463" y="152577"/>
                  </a:lnTo>
                  <a:lnTo>
                    <a:pt x="280301" y="161112"/>
                  </a:lnTo>
                  <a:lnTo>
                    <a:pt x="287274" y="164680"/>
                  </a:lnTo>
                  <a:lnTo>
                    <a:pt x="292976" y="163106"/>
                  </a:lnTo>
                  <a:lnTo>
                    <a:pt x="299008" y="157924"/>
                  </a:lnTo>
                  <a:lnTo>
                    <a:pt x="304673" y="148424"/>
                  </a:lnTo>
                  <a:lnTo>
                    <a:pt x="309270" y="133908"/>
                  </a:lnTo>
                  <a:close/>
                </a:path>
                <a:path extrusionOk="0" h="421640" w="8147050">
                  <a:moveTo>
                    <a:pt x="331000" y="79971"/>
                  </a:moveTo>
                  <a:lnTo>
                    <a:pt x="324256" y="74561"/>
                  </a:lnTo>
                  <a:lnTo>
                    <a:pt x="322160" y="79946"/>
                  </a:lnTo>
                  <a:lnTo>
                    <a:pt x="317423" y="82727"/>
                  </a:lnTo>
                  <a:lnTo>
                    <a:pt x="312356" y="85102"/>
                  </a:lnTo>
                  <a:lnTo>
                    <a:pt x="309270" y="89319"/>
                  </a:lnTo>
                  <a:lnTo>
                    <a:pt x="311442" y="93865"/>
                  </a:lnTo>
                  <a:lnTo>
                    <a:pt x="314706" y="95631"/>
                  </a:lnTo>
                  <a:lnTo>
                    <a:pt x="318058" y="95631"/>
                  </a:lnTo>
                  <a:lnTo>
                    <a:pt x="325386" y="93052"/>
                  </a:lnTo>
                  <a:lnTo>
                    <a:pt x="330542" y="86982"/>
                  </a:lnTo>
                  <a:lnTo>
                    <a:pt x="331000" y="79971"/>
                  </a:lnTo>
                  <a:close/>
                </a:path>
                <a:path extrusionOk="0" h="421640" w="8147050">
                  <a:moveTo>
                    <a:pt x="362140" y="36093"/>
                  </a:moveTo>
                  <a:lnTo>
                    <a:pt x="361124" y="30314"/>
                  </a:lnTo>
                  <a:lnTo>
                    <a:pt x="352615" y="28384"/>
                  </a:lnTo>
                  <a:lnTo>
                    <a:pt x="348221" y="22098"/>
                  </a:lnTo>
                  <a:lnTo>
                    <a:pt x="337959" y="22098"/>
                  </a:lnTo>
                  <a:lnTo>
                    <a:pt x="336042" y="22098"/>
                  </a:lnTo>
                  <a:lnTo>
                    <a:pt x="333908" y="22313"/>
                  </a:lnTo>
                  <a:lnTo>
                    <a:pt x="331508" y="22821"/>
                  </a:lnTo>
                  <a:lnTo>
                    <a:pt x="329526" y="30226"/>
                  </a:lnTo>
                  <a:lnTo>
                    <a:pt x="332346" y="35356"/>
                  </a:lnTo>
                  <a:lnTo>
                    <a:pt x="338340" y="38341"/>
                  </a:lnTo>
                  <a:lnTo>
                    <a:pt x="345871" y="39306"/>
                  </a:lnTo>
                  <a:lnTo>
                    <a:pt x="354101" y="39306"/>
                  </a:lnTo>
                  <a:lnTo>
                    <a:pt x="362140" y="36093"/>
                  </a:lnTo>
                  <a:close/>
                </a:path>
                <a:path extrusionOk="0" h="421640" w="8147050">
                  <a:moveTo>
                    <a:pt x="553643" y="265633"/>
                  </a:moveTo>
                  <a:lnTo>
                    <a:pt x="552462" y="259740"/>
                  </a:lnTo>
                  <a:lnTo>
                    <a:pt x="544042" y="257810"/>
                  </a:lnTo>
                  <a:lnTo>
                    <a:pt x="539826" y="251853"/>
                  </a:lnTo>
                  <a:lnTo>
                    <a:pt x="529729" y="251853"/>
                  </a:lnTo>
                  <a:lnTo>
                    <a:pt x="527761" y="251853"/>
                  </a:lnTo>
                  <a:lnTo>
                    <a:pt x="525576" y="252082"/>
                  </a:lnTo>
                  <a:lnTo>
                    <a:pt x="523087" y="252603"/>
                  </a:lnTo>
                  <a:lnTo>
                    <a:pt x="521119" y="259930"/>
                  </a:lnTo>
                  <a:lnTo>
                    <a:pt x="523900" y="265010"/>
                  </a:lnTo>
                  <a:lnTo>
                    <a:pt x="529793" y="267970"/>
                  </a:lnTo>
                  <a:lnTo>
                    <a:pt x="537222" y="268922"/>
                  </a:lnTo>
                  <a:lnTo>
                    <a:pt x="545503" y="268922"/>
                  </a:lnTo>
                  <a:lnTo>
                    <a:pt x="553643" y="265633"/>
                  </a:lnTo>
                  <a:close/>
                </a:path>
                <a:path extrusionOk="0" h="421640" w="8147050">
                  <a:moveTo>
                    <a:pt x="596709" y="311607"/>
                  </a:moveTo>
                  <a:lnTo>
                    <a:pt x="593305" y="301447"/>
                  </a:lnTo>
                  <a:lnTo>
                    <a:pt x="587184" y="294957"/>
                  </a:lnTo>
                  <a:lnTo>
                    <a:pt x="579221" y="291515"/>
                  </a:lnTo>
                  <a:lnTo>
                    <a:pt x="570318" y="290512"/>
                  </a:lnTo>
                  <a:lnTo>
                    <a:pt x="562787" y="291084"/>
                  </a:lnTo>
                  <a:lnTo>
                    <a:pt x="555752" y="292582"/>
                  </a:lnTo>
                  <a:lnTo>
                    <a:pt x="549732" y="294627"/>
                  </a:lnTo>
                  <a:lnTo>
                    <a:pt x="545261" y="296862"/>
                  </a:lnTo>
                  <a:lnTo>
                    <a:pt x="551967" y="300736"/>
                  </a:lnTo>
                  <a:lnTo>
                    <a:pt x="554888" y="308432"/>
                  </a:lnTo>
                  <a:lnTo>
                    <a:pt x="557936" y="315963"/>
                  </a:lnTo>
                  <a:lnTo>
                    <a:pt x="565048" y="319354"/>
                  </a:lnTo>
                  <a:lnTo>
                    <a:pt x="567131" y="319201"/>
                  </a:lnTo>
                  <a:lnTo>
                    <a:pt x="567982" y="312572"/>
                  </a:lnTo>
                  <a:lnTo>
                    <a:pt x="574243" y="311492"/>
                  </a:lnTo>
                  <a:lnTo>
                    <a:pt x="583438" y="311492"/>
                  </a:lnTo>
                  <a:lnTo>
                    <a:pt x="594055" y="311746"/>
                  </a:lnTo>
                  <a:lnTo>
                    <a:pt x="596709" y="311607"/>
                  </a:lnTo>
                  <a:close/>
                </a:path>
                <a:path extrusionOk="0" h="421640" w="8147050">
                  <a:moveTo>
                    <a:pt x="626122" y="222745"/>
                  </a:moveTo>
                  <a:lnTo>
                    <a:pt x="622223" y="223685"/>
                  </a:lnTo>
                  <a:lnTo>
                    <a:pt x="618871" y="224078"/>
                  </a:lnTo>
                  <a:lnTo>
                    <a:pt x="608926" y="224078"/>
                  </a:lnTo>
                  <a:lnTo>
                    <a:pt x="589521" y="215493"/>
                  </a:lnTo>
                  <a:lnTo>
                    <a:pt x="582561" y="215493"/>
                  </a:lnTo>
                  <a:lnTo>
                    <a:pt x="582104" y="215493"/>
                  </a:lnTo>
                  <a:lnTo>
                    <a:pt x="583641" y="224840"/>
                  </a:lnTo>
                  <a:lnTo>
                    <a:pt x="588264" y="231305"/>
                  </a:lnTo>
                  <a:lnTo>
                    <a:pt x="595020" y="235038"/>
                  </a:lnTo>
                  <a:lnTo>
                    <a:pt x="602945" y="236245"/>
                  </a:lnTo>
                  <a:lnTo>
                    <a:pt x="610184" y="235343"/>
                  </a:lnTo>
                  <a:lnTo>
                    <a:pt x="616915" y="232702"/>
                  </a:lnTo>
                  <a:lnTo>
                    <a:pt x="622452" y="228473"/>
                  </a:lnTo>
                  <a:lnTo>
                    <a:pt x="626122" y="222745"/>
                  </a:lnTo>
                  <a:close/>
                </a:path>
                <a:path extrusionOk="0" h="421640" w="8147050">
                  <a:moveTo>
                    <a:pt x="848512" y="327850"/>
                  </a:moveTo>
                  <a:lnTo>
                    <a:pt x="839901" y="326694"/>
                  </a:lnTo>
                  <a:lnTo>
                    <a:pt x="837222" y="333095"/>
                  </a:lnTo>
                  <a:lnTo>
                    <a:pt x="832840" y="337896"/>
                  </a:lnTo>
                  <a:lnTo>
                    <a:pt x="828255" y="342569"/>
                  </a:lnTo>
                  <a:lnTo>
                    <a:pt x="824979" y="348589"/>
                  </a:lnTo>
                  <a:lnTo>
                    <a:pt x="847077" y="348589"/>
                  </a:lnTo>
                  <a:lnTo>
                    <a:pt x="845921" y="339940"/>
                  </a:lnTo>
                  <a:lnTo>
                    <a:pt x="848512" y="327850"/>
                  </a:lnTo>
                  <a:close/>
                </a:path>
                <a:path extrusionOk="0" h="421640" w="8147050">
                  <a:moveTo>
                    <a:pt x="1222921" y="45072"/>
                  </a:moveTo>
                  <a:lnTo>
                    <a:pt x="1213929" y="43916"/>
                  </a:lnTo>
                  <a:lnTo>
                    <a:pt x="1215402" y="37465"/>
                  </a:lnTo>
                  <a:lnTo>
                    <a:pt x="1200708" y="37465"/>
                  </a:lnTo>
                  <a:lnTo>
                    <a:pt x="1201000" y="47599"/>
                  </a:lnTo>
                  <a:lnTo>
                    <a:pt x="1197254" y="53708"/>
                  </a:lnTo>
                  <a:lnTo>
                    <a:pt x="1193190" y="59817"/>
                  </a:lnTo>
                  <a:lnTo>
                    <a:pt x="1196009" y="60134"/>
                  </a:lnTo>
                  <a:lnTo>
                    <a:pt x="1198638" y="60312"/>
                  </a:lnTo>
                  <a:lnTo>
                    <a:pt x="1201089" y="60312"/>
                  </a:lnTo>
                  <a:lnTo>
                    <a:pt x="1209509" y="59461"/>
                  </a:lnTo>
                  <a:lnTo>
                    <a:pt x="1216025" y="56769"/>
                  </a:lnTo>
                  <a:lnTo>
                    <a:pt x="1220533" y="52044"/>
                  </a:lnTo>
                  <a:lnTo>
                    <a:pt x="1222921" y="45072"/>
                  </a:lnTo>
                  <a:close/>
                </a:path>
                <a:path extrusionOk="0" h="421640" w="8147050">
                  <a:moveTo>
                    <a:pt x="1436357" y="469"/>
                  </a:moveTo>
                  <a:lnTo>
                    <a:pt x="1428305" y="0"/>
                  </a:lnTo>
                  <a:lnTo>
                    <a:pt x="1424482" y="0"/>
                  </a:lnTo>
                  <a:lnTo>
                    <a:pt x="1415122" y="596"/>
                  </a:lnTo>
                  <a:lnTo>
                    <a:pt x="1407388" y="2882"/>
                  </a:lnTo>
                  <a:lnTo>
                    <a:pt x="1401953" y="7518"/>
                  </a:lnTo>
                  <a:lnTo>
                    <a:pt x="1399552" y="15227"/>
                  </a:lnTo>
                  <a:lnTo>
                    <a:pt x="1403273" y="15417"/>
                  </a:lnTo>
                  <a:lnTo>
                    <a:pt x="1405039" y="15417"/>
                  </a:lnTo>
                  <a:lnTo>
                    <a:pt x="1415669" y="14478"/>
                  </a:lnTo>
                  <a:lnTo>
                    <a:pt x="1424432" y="11671"/>
                  </a:lnTo>
                  <a:lnTo>
                    <a:pt x="1431340" y="6997"/>
                  </a:lnTo>
                  <a:lnTo>
                    <a:pt x="1436357" y="469"/>
                  </a:lnTo>
                  <a:close/>
                </a:path>
                <a:path extrusionOk="0" h="421640" w="8147050">
                  <a:moveTo>
                    <a:pt x="1451063" y="119164"/>
                  </a:moveTo>
                  <a:lnTo>
                    <a:pt x="1443139" y="116166"/>
                  </a:lnTo>
                  <a:lnTo>
                    <a:pt x="1438211" y="109982"/>
                  </a:lnTo>
                  <a:lnTo>
                    <a:pt x="1436027" y="100939"/>
                  </a:lnTo>
                  <a:lnTo>
                    <a:pt x="1436357" y="89319"/>
                  </a:lnTo>
                  <a:lnTo>
                    <a:pt x="1427746" y="90462"/>
                  </a:lnTo>
                  <a:lnTo>
                    <a:pt x="1415389" y="88150"/>
                  </a:lnTo>
                  <a:lnTo>
                    <a:pt x="1414208" y="96926"/>
                  </a:lnTo>
                  <a:lnTo>
                    <a:pt x="1415059" y="96875"/>
                  </a:lnTo>
                  <a:lnTo>
                    <a:pt x="1421434" y="96875"/>
                  </a:lnTo>
                  <a:lnTo>
                    <a:pt x="1425168" y="104724"/>
                  </a:lnTo>
                  <a:lnTo>
                    <a:pt x="1431975" y="120421"/>
                  </a:lnTo>
                  <a:lnTo>
                    <a:pt x="1435049" y="128282"/>
                  </a:lnTo>
                  <a:lnTo>
                    <a:pt x="1442961" y="128282"/>
                  </a:lnTo>
                  <a:lnTo>
                    <a:pt x="1446479" y="125717"/>
                  </a:lnTo>
                  <a:lnTo>
                    <a:pt x="1451063" y="119164"/>
                  </a:lnTo>
                  <a:close/>
                </a:path>
                <a:path extrusionOk="0" h="421640" w="8147050">
                  <a:moveTo>
                    <a:pt x="1657337" y="119164"/>
                  </a:moveTo>
                  <a:lnTo>
                    <a:pt x="1651279" y="118033"/>
                  </a:lnTo>
                  <a:lnTo>
                    <a:pt x="1646504" y="117576"/>
                  </a:lnTo>
                  <a:lnTo>
                    <a:pt x="1642833" y="117576"/>
                  </a:lnTo>
                  <a:lnTo>
                    <a:pt x="1634312" y="117576"/>
                  </a:lnTo>
                  <a:lnTo>
                    <a:pt x="1631683" y="120065"/>
                  </a:lnTo>
                  <a:lnTo>
                    <a:pt x="1633245" y="125031"/>
                  </a:lnTo>
                  <a:lnTo>
                    <a:pt x="1637436" y="127520"/>
                  </a:lnTo>
                  <a:lnTo>
                    <a:pt x="1647329" y="127520"/>
                  </a:lnTo>
                  <a:lnTo>
                    <a:pt x="1652905" y="125387"/>
                  </a:lnTo>
                  <a:lnTo>
                    <a:pt x="1657337" y="119164"/>
                  </a:lnTo>
                  <a:close/>
                </a:path>
                <a:path extrusionOk="0" h="421640" w="8147050">
                  <a:moveTo>
                    <a:pt x="1759889" y="81749"/>
                  </a:moveTo>
                  <a:lnTo>
                    <a:pt x="1754505" y="74015"/>
                  </a:lnTo>
                  <a:lnTo>
                    <a:pt x="1743722" y="74015"/>
                  </a:lnTo>
                  <a:lnTo>
                    <a:pt x="1742097" y="74015"/>
                  </a:lnTo>
                  <a:lnTo>
                    <a:pt x="1740357" y="74193"/>
                  </a:lnTo>
                  <a:lnTo>
                    <a:pt x="1738490" y="74561"/>
                  </a:lnTo>
                  <a:lnTo>
                    <a:pt x="1738490" y="104419"/>
                  </a:lnTo>
                  <a:lnTo>
                    <a:pt x="1740319" y="104787"/>
                  </a:lnTo>
                  <a:lnTo>
                    <a:pt x="1742033" y="104952"/>
                  </a:lnTo>
                  <a:lnTo>
                    <a:pt x="1754441" y="104952"/>
                  </a:lnTo>
                  <a:lnTo>
                    <a:pt x="1759864" y="97218"/>
                  </a:lnTo>
                  <a:lnTo>
                    <a:pt x="1759889" y="81749"/>
                  </a:lnTo>
                  <a:close/>
                </a:path>
                <a:path extrusionOk="0" h="421640" w="8147050">
                  <a:moveTo>
                    <a:pt x="1785086" y="287769"/>
                  </a:moveTo>
                  <a:lnTo>
                    <a:pt x="1780044" y="287769"/>
                  </a:lnTo>
                  <a:lnTo>
                    <a:pt x="1778825" y="287769"/>
                  </a:lnTo>
                  <a:lnTo>
                    <a:pt x="1777276" y="288328"/>
                  </a:lnTo>
                  <a:lnTo>
                    <a:pt x="1775358" y="289585"/>
                  </a:lnTo>
                  <a:lnTo>
                    <a:pt x="1776628" y="303504"/>
                  </a:lnTo>
                  <a:lnTo>
                    <a:pt x="1775383" y="310095"/>
                  </a:lnTo>
                  <a:lnTo>
                    <a:pt x="1768436" y="310095"/>
                  </a:lnTo>
                  <a:lnTo>
                    <a:pt x="1765046" y="308178"/>
                  </a:lnTo>
                  <a:lnTo>
                    <a:pt x="1760601" y="304457"/>
                  </a:lnTo>
                  <a:lnTo>
                    <a:pt x="1761947" y="320294"/>
                  </a:lnTo>
                  <a:lnTo>
                    <a:pt x="1765122" y="325996"/>
                  </a:lnTo>
                  <a:lnTo>
                    <a:pt x="1773389" y="325996"/>
                  </a:lnTo>
                  <a:lnTo>
                    <a:pt x="1778736" y="316445"/>
                  </a:lnTo>
                  <a:lnTo>
                    <a:pt x="1784578" y="297319"/>
                  </a:lnTo>
                  <a:lnTo>
                    <a:pt x="1785086" y="287769"/>
                  </a:lnTo>
                  <a:close/>
                </a:path>
                <a:path extrusionOk="0" h="421640" w="8147050">
                  <a:moveTo>
                    <a:pt x="2128964" y="289585"/>
                  </a:moveTo>
                  <a:lnTo>
                    <a:pt x="2114016" y="289585"/>
                  </a:lnTo>
                  <a:lnTo>
                    <a:pt x="2114016" y="296862"/>
                  </a:lnTo>
                  <a:lnTo>
                    <a:pt x="2108250" y="298234"/>
                  </a:lnTo>
                  <a:lnTo>
                    <a:pt x="2106790" y="304457"/>
                  </a:lnTo>
                  <a:lnTo>
                    <a:pt x="2115616" y="303898"/>
                  </a:lnTo>
                  <a:lnTo>
                    <a:pt x="2123503" y="302501"/>
                  </a:lnTo>
                  <a:lnTo>
                    <a:pt x="2128583" y="298373"/>
                  </a:lnTo>
                  <a:lnTo>
                    <a:pt x="2128964" y="289585"/>
                  </a:lnTo>
                  <a:close/>
                </a:path>
                <a:path extrusionOk="0" h="421640" w="8147050">
                  <a:moveTo>
                    <a:pt x="3123400" y="8077"/>
                  </a:moveTo>
                  <a:lnTo>
                    <a:pt x="3122117" y="8255"/>
                  </a:lnTo>
                  <a:lnTo>
                    <a:pt x="3116884" y="8318"/>
                  </a:lnTo>
                  <a:lnTo>
                    <a:pt x="3106585" y="7581"/>
                  </a:lnTo>
                  <a:lnTo>
                    <a:pt x="3104197" y="7581"/>
                  </a:lnTo>
                  <a:lnTo>
                    <a:pt x="3095714" y="7581"/>
                  </a:lnTo>
                  <a:lnTo>
                    <a:pt x="3089554" y="9906"/>
                  </a:lnTo>
                  <a:lnTo>
                    <a:pt x="3093694" y="22834"/>
                  </a:lnTo>
                  <a:lnTo>
                    <a:pt x="3096501" y="23164"/>
                  </a:lnTo>
                  <a:lnTo>
                    <a:pt x="3099143" y="23329"/>
                  </a:lnTo>
                  <a:lnTo>
                    <a:pt x="3101606" y="23329"/>
                  </a:lnTo>
                  <a:lnTo>
                    <a:pt x="3110077" y="22466"/>
                  </a:lnTo>
                  <a:lnTo>
                    <a:pt x="3116630" y="19773"/>
                  </a:lnTo>
                  <a:lnTo>
                    <a:pt x="3121114" y="15049"/>
                  </a:lnTo>
                  <a:lnTo>
                    <a:pt x="3123400" y="8077"/>
                  </a:lnTo>
                  <a:close/>
                </a:path>
                <a:path extrusionOk="0" h="421640" w="8147050">
                  <a:moveTo>
                    <a:pt x="3246831" y="117754"/>
                  </a:moveTo>
                  <a:lnTo>
                    <a:pt x="3241052" y="111569"/>
                  </a:lnTo>
                  <a:lnTo>
                    <a:pt x="3231197" y="117627"/>
                  </a:lnTo>
                  <a:lnTo>
                    <a:pt x="3228771" y="122008"/>
                  </a:lnTo>
                  <a:lnTo>
                    <a:pt x="3231451" y="124675"/>
                  </a:lnTo>
                  <a:lnTo>
                    <a:pt x="3236899" y="125577"/>
                  </a:lnTo>
                  <a:lnTo>
                    <a:pt x="3242627" y="124714"/>
                  </a:lnTo>
                  <a:lnTo>
                    <a:pt x="3246640" y="122123"/>
                  </a:lnTo>
                  <a:lnTo>
                    <a:pt x="3246831" y="117754"/>
                  </a:lnTo>
                  <a:close/>
                </a:path>
                <a:path extrusionOk="0" h="421640" w="8147050">
                  <a:moveTo>
                    <a:pt x="3418065" y="67310"/>
                  </a:moveTo>
                  <a:lnTo>
                    <a:pt x="3412718" y="65163"/>
                  </a:lnTo>
                  <a:lnTo>
                    <a:pt x="3409912" y="60515"/>
                  </a:lnTo>
                  <a:lnTo>
                    <a:pt x="3407448" y="55511"/>
                  </a:lnTo>
                  <a:lnTo>
                    <a:pt x="3403117" y="52324"/>
                  </a:lnTo>
                  <a:lnTo>
                    <a:pt x="3397326" y="58508"/>
                  </a:lnTo>
                  <a:lnTo>
                    <a:pt x="3398113" y="65887"/>
                  </a:lnTo>
                  <a:lnTo>
                    <a:pt x="3403092" y="72072"/>
                  </a:lnTo>
                  <a:lnTo>
                    <a:pt x="3409886" y="74663"/>
                  </a:lnTo>
                  <a:lnTo>
                    <a:pt x="3413201" y="74663"/>
                  </a:lnTo>
                  <a:lnTo>
                    <a:pt x="3416325" y="72605"/>
                  </a:lnTo>
                  <a:lnTo>
                    <a:pt x="3418065" y="67310"/>
                  </a:lnTo>
                  <a:close/>
                </a:path>
                <a:path extrusionOk="0" h="421640" w="8147050">
                  <a:moveTo>
                    <a:pt x="3469525" y="133908"/>
                  </a:moveTo>
                  <a:lnTo>
                    <a:pt x="3447427" y="148653"/>
                  </a:lnTo>
                  <a:lnTo>
                    <a:pt x="3449053" y="148691"/>
                  </a:lnTo>
                  <a:lnTo>
                    <a:pt x="3460597" y="148691"/>
                  </a:lnTo>
                  <a:lnTo>
                    <a:pt x="3466490" y="142722"/>
                  </a:lnTo>
                  <a:lnTo>
                    <a:pt x="3469525" y="133908"/>
                  </a:lnTo>
                  <a:close/>
                </a:path>
                <a:path extrusionOk="0" h="421640" w="8147050">
                  <a:moveTo>
                    <a:pt x="3543160" y="215493"/>
                  </a:moveTo>
                  <a:lnTo>
                    <a:pt x="3535667" y="215493"/>
                  </a:lnTo>
                  <a:lnTo>
                    <a:pt x="3534283" y="209397"/>
                  </a:lnTo>
                  <a:lnTo>
                    <a:pt x="3528530" y="208000"/>
                  </a:lnTo>
                  <a:lnTo>
                    <a:pt x="3522395" y="213753"/>
                  </a:lnTo>
                  <a:lnTo>
                    <a:pt x="3522357" y="218871"/>
                  </a:lnTo>
                  <a:lnTo>
                    <a:pt x="3526383" y="222542"/>
                  </a:lnTo>
                  <a:lnTo>
                    <a:pt x="3532479" y="223939"/>
                  </a:lnTo>
                  <a:lnTo>
                    <a:pt x="3537089" y="223939"/>
                  </a:lnTo>
                  <a:lnTo>
                    <a:pt x="3541763" y="221564"/>
                  </a:lnTo>
                  <a:lnTo>
                    <a:pt x="3543160" y="215493"/>
                  </a:lnTo>
                  <a:close/>
                </a:path>
                <a:path extrusionOk="0" h="421640" w="8147050">
                  <a:moveTo>
                    <a:pt x="3572535" y="82054"/>
                  </a:moveTo>
                  <a:lnTo>
                    <a:pt x="3566058" y="76390"/>
                  </a:lnTo>
                  <a:lnTo>
                    <a:pt x="3561575" y="74333"/>
                  </a:lnTo>
                  <a:lnTo>
                    <a:pt x="3558730" y="74333"/>
                  </a:lnTo>
                  <a:lnTo>
                    <a:pt x="3554958" y="74333"/>
                  </a:lnTo>
                  <a:lnTo>
                    <a:pt x="3554018" y="77914"/>
                  </a:lnTo>
                  <a:lnTo>
                    <a:pt x="3556012" y="85090"/>
                  </a:lnTo>
                  <a:lnTo>
                    <a:pt x="3558933" y="88684"/>
                  </a:lnTo>
                  <a:lnTo>
                    <a:pt x="3565690" y="88684"/>
                  </a:lnTo>
                  <a:lnTo>
                    <a:pt x="3569017" y="86893"/>
                  </a:lnTo>
                  <a:lnTo>
                    <a:pt x="3572535" y="82054"/>
                  </a:lnTo>
                  <a:close/>
                </a:path>
                <a:path extrusionOk="0" h="421640" w="8147050">
                  <a:moveTo>
                    <a:pt x="3727348" y="193255"/>
                  </a:moveTo>
                  <a:lnTo>
                    <a:pt x="3719855" y="193255"/>
                  </a:lnTo>
                  <a:lnTo>
                    <a:pt x="3718382" y="187147"/>
                  </a:lnTo>
                  <a:lnTo>
                    <a:pt x="3712680" y="185762"/>
                  </a:lnTo>
                  <a:lnTo>
                    <a:pt x="3706545" y="191490"/>
                  </a:lnTo>
                  <a:lnTo>
                    <a:pt x="3706507" y="196596"/>
                  </a:lnTo>
                  <a:lnTo>
                    <a:pt x="3710559" y="200266"/>
                  </a:lnTo>
                  <a:lnTo>
                    <a:pt x="3716680" y="201663"/>
                  </a:lnTo>
                  <a:lnTo>
                    <a:pt x="3721290" y="201663"/>
                  </a:lnTo>
                  <a:lnTo>
                    <a:pt x="3725938" y="199313"/>
                  </a:lnTo>
                  <a:lnTo>
                    <a:pt x="3727348" y="193255"/>
                  </a:lnTo>
                  <a:close/>
                </a:path>
                <a:path extrusionOk="0" h="421640" w="8147050">
                  <a:moveTo>
                    <a:pt x="3764153" y="370941"/>
                  </a:moveTo>
                  <a:lnTo>
                    <a:pt x="3763784" y="361988"/>
                  </a:lnTo>
                  <a:lnTo>
                    <a:pt x="3763670" y="352894"/>
                  </a:lnTo>
                  <a:lnTo>
                    <a:pt x="3761917" y="345427"/>
                  </a:lnTo>
                  <a:lnTo>
                    <a:pt x="3756698" y="341325"/>
                  </a:lnTo>
                  <a:lnTo>
                    <a:pt x="3751669" y="351142"/>
                  </a:lnTo>
                  <a:lnTo>
                    <a:pt x="3741928" y="356171"/>
                  </a:lnTo>
                  <a:lnTo>
                    <a:pt x="3734016" y="363042"/>
                  </a:lnTo>
                  <a:lnTo>
                    <a:pt x="3734511" y="378434"/>
                  </a:lnTo>
                  <a:lnTo>
                    <a:pt x="3736657" y="378637"/>
                  </a:lnTo>
                  <a:lnTo>
                    <a:pt x="3743045" y="378637"/>
                  </a:lnTo>
                  <a:lnTo>
                    <a:pt x="3757066" y="370878"/>
                  </a:lnTo>
                  <a:lnTo>
                    <a:pt x="3764153" y="370941"/>
                  </a:lnTo>
                  <a:close/>
                </a:path>
                <a:path extrusionOk="0" h="421640" w="8147050">
                  <a:moveTo>
                    <a:pt x="3786340" y="296849"/>
                  </a:moveTo>
                  <a:lnTo>
                    <a:pt x="3779634" y="289750"/>
                  </a:lnTo>
                  <a:lnTo>
                    <a:pt x="3782314" y="280466"/>
                  </a:lnTo>
                  <a:lnTo>
                    <a:pt x="3783253" y="271995"/>
                  </a:lnTo>
                  <a:lnTo>
                    <a:pt x="3771366" y="267347"/>
                  </a:lnTo>
                  <a:lnTo>
                    <a:pt x="3764153" y="263537"/>
                  </a:lnTo>
                  <a:lnTo>
                    <a:pt x="3756698" y="259740"/>
                  </a:lnTo>
                  <a:lnTo>
                    <a:pt x="3754158" y="266484"/>
                  </a:lnTo>
                  <a:lnTo>
                    <a:pt x="3751059" y="272592"/>
                  </a:lnTo>
                  <a:lnTo>
                    <a:pt x="3748976" y="279742"/>
                  </a:lnTo>
                  <a:lnTo>
                    <a:pt x="3749497" y="289572"/>
                  </a:lnTo>
                  <a:lnTo>
                    <a:pt x="3760381" y="293039"/>
                  </a:lnTo>
                  <a:lnTo>
                    <a:pt x="3756698" y="304457"/>
                  </a:lnTo>
                  <a:lnTo>
                    <a:pt x="3759289" y="304101"/>
                  </a:lnTo>
                  <a:lnTo>
                    <a:pt x="3777132" y="304063"/>
                  </a:lnTo>
                  <a:lnTo>
                    <a:pt x="3784828" y="303606"/>
                  </a:lnTo>
                  <a:lnTo>
                    <a:pt x="3786340" y="296849"/>
                  </a:lnTo>
                  <a:close/>
                </a:path>
                <a:path extrusionOk="0" h="421640" w="8147050">
                  <a:moveTo>
                    <a:pt x="3837851" y="319201"/>
                  </a:moveTo>
                  <a:lnTo>
                    <a:pt x="3823081" y="322948"/>
                  </a:lnTo>
                  <a:lnTo>
                    <a:pt x="3814368" y="332714"/>
                  </a:lnTo>
                  <a:lnTo>
                    <a:pt x="3809987" y="346849"/>
                  </a:lnTo>
                  <a:lnTo>
                    <a:pt x="3808209" y="363677"/>
                  </a:lnTo>
                  <a:lnTo>
                    <a:pt x="3810482" y="364147"/>
                  </a:lnTo>
                  <a:lnTo>
                    <a:pt x="3812514" y="364363"/>
                  </a:lnTo>
                  <a:lnTo>
                    <a:pt x="3814330" y="364363"/>
                  </a:lnTo>
                  <a:lnTo>
                    <a:pt x="3825900" y="358762"/>
                  </a:lnTo>
                  <a:lnTo>
                    <a:pt x="3829964" y="345668"/>
                  </a:lnTo>
                  <a:lnTo>
                    <a:pt x="3832085" y="330631"/>
                  </a:lnTo>
                  <a:lnTo>
                    <a:pt x="3837851" y="319201"/>
                  </a:lnTo>
                  <a:close/>
                </a:path>
                <a:path extrusionOk="0" h="421640" w="8147050">
                  <a:moveTo>
                    <a:pt x="3843451" y="59283"/>
                  </a:moveTo>
                  <a:lnTo>
                    <a:pt x="3835463" y="59283"/>
                  </a:lnTo>
                  <a:lnTo>
                    <a:pt x="3834092" y="59283"/>
                  </a:lnTo>
                  <a:lnTo>
                    <a:pt x="3832415" y="59448"/>
                  </a:lnTo>
                  <a:lnTo>
                    <a:pt x="3830383" y="59817"/>
                  </a:lnTo>
                  <a:lnTo>
                    <a:pt x="3830383" y="67310"/>
                  </a:lnTo>
                  <a:lnTo>
                    <a:pt x="3820795" y="78384"/>
                  </a:lnTo>
                  <a:lnTo>
                    <a:pt x="3819169" y="82308"/>
                  </a:lnTo>
                  <a:lnTo>
                    <a:pt x="3823449" y="82308"/>
                  </a:lnTo>
                  <a:lnTo>
                    <a:pt x="3831031" y="76542"/>
                  </a:lnTo>
                  <a:lnTo>
                    <a:pt x="3841026" y="65036"/>
                  </a:lnTo>
                  <a:lnTo>
                    <a:pt x="3843451" y="59283"/>
                  </a:lnTo>
                  <a:close/>
                </a:path>
                <a:path extrusionOk="0" h="421640" w="8147050">
                  <a:moveTo>
                    <a:pt x="3881844" y="67310"/>
                  </a:moveTo>
                  <a:lnTo>
                    <a:pt x="3873093" y="67691"/>
                  </a:lnTo>
                  <a:lnTo>
                    <a:pt x="3865308" y="69024"/>
                  </a:lnTo>
                  <a:lnTo>
                    <a:pt x="3860330" y="73190"/>
                  </a:lnTo>
                  <a:lnTo>
                    <a:pt x="3860000" y="82054"/>
                  </a:lnTo>
                  <a:lnTo>
                    <a:pt x="3861028" y="82067"/>
                  </a:lnTo>
                  <a:lnTo>
                    <a:pt x="3868890" y="80987"/>
                  </a:lnTo>
                  <a:lnTo>
                    <a:pt x="3874757" y="77965"/>
                  </a:lnTo>
                  <a:lnTo>
                    <a:pt x="3878973" y="73304"/>
                  </a:lnTo>
                  <a:lnTo>
                    <a:pt x="3881844" y="67310"/>
                  </a:lnTo>
                  <a:close/>
                </a:path>
                <a:path extrusionOk="0" h="421640" w="8147050">
                  <a:moveTo>
                    <a:pt x="3896817" y="37465"/>
                  </a:moveTo>
                  <a:lnTo>
                    <a:pt x="3886390" y="39941"/>
                  </a:lnTo>
                  <a:lnTo>
                    <a:pt x="3875836" y="42265"/>
                  </a:lnTo>
                  <a:lnTo>
                    <a:pt x="3866565" y="45910"/>
                  </a:lnTo>
                  <a:lnTo>
                    <a:pt x="3860000" y="52324"/>
                  </a:lnTo>
                  <a:lnTo>
                    <a:pt x="3863276" y="51358"/>
                  </a:lnTo>
                  <a:lnTo>
                    <a:pt x="3865994" y="50952"/>
                  </a:lnTo>
                  <a:lnTo>
                    <a:pt x="3873868" y="50952"/>
                  </a:lnTo>
                  <a:lnTo>
                    <a:pt x="3887139" y="60159"/>
                  </a:lnTo>
                  <a:lnTo>
                    <a:pt x="3894036" y="60159"/>
                  </a:lnTo>
                  <a:lnTo>
                    <a:pt x="3895356" y="60045"/>
                  </a:lnTo>
                  <a:lnTo>
                    <a:pt x="3896817" y="59817"/>
                  </a:lnTo>
                  <a:lnTo>
                    <a:pt x="3896817" y="37465"/>
                  </a:lnTo>
                  <a:close/>
                </a:path>
                <a:path extrusionOk="0" h="421640" w="8147050">
                  <a:moveTo>
                    <a:pt x="3970502" y="37465"/>
                  </a:moveTo>
                  <a:lnTo>
                    <a:pt x="3948328" y="37465"/>
                  </a:lnTo>
                  <a:lnTo>
                    <a:pt x="3949598" y="47320"/>
                  </a:lnTo>
                  <a:lnTo>
                    <a:pt x="3952303" y="55765"/>
                  </a:lnTo>
                  <a:lnTo>
                    <a:pt x="3956697" y="62522"/>
                  </a:lnTo>
                  <a:lnTo>
                    <a:pt x="3962984" y="67310"/>
                  </a:lnTo>
                  <a:lnTo>
                    <a:pt x="3963568" y="58547"/>
                  </a:lnTo>
                  <a:lnTo>
                    <a:pt x="3966451" y="52082"/>
                  </a:lnTo>
                  <a:lnTo>
                    <a:pt x="3969474" y="45783"/>
                  </a:lnTo>
                  <a:lnTo>
                    <a:pt x="3970502" y="37465"/>
                  </a:lnTo>
                  <a:close/>
                </a:path>
                <a:path extrusionOk="0" h="421640" w="8147050">
                  <a:moveTo>
                    <a:pt x="3999827" y="119164"/>
                  </a:moveTo>
                  <a:lnTo>
                    <a:pt x="3977640" y="119164"/>
                  </a:lnTo>
                  <a:lnTo>
                    <a:pt x="3978313" y="129362"/>
                  </a:lnTo>
                  <a:lnTo>
                    <a:pt x="3976992" y="141630"/>
                  </a:lnTo>
                  <a:lnTo>
                    <a:pt x="3977665" y="151955"/>
                  </a:lnTo>
                  <a:lnTo>
                    <a:pt x="3984282" y="156286"/>
                  </a:lnTo>
                  <a:lnTo>
                    <a:pt x="3985133" y="156248"/>
                  </a:lnTo>
                  <a:lnTo>
                    <a:pt x="3985895" y="143941"/>
                  </a:lnTo>
                  <a:lnTo>
                    <a:pt x="3999065" y="131343"/>
                  </a:lnTo>
                  <a:lnTo>
                    <a:pt x="3999827" y="119164"/>
                  </a:lnTo>
                  <a:close/>
                </a:path>
                <a:path extrusionOk="0" h="421640" w="8147050">
                  <a:moveTo>
                    <a:pt x="4083037" y="160870"/>
                  </a:moveTo>
                  <a:lnTo>
                    <a:pt x="4080954" y="148666"/>
                  </a:lnTo>
                  <a:lnTo>
                    <a:pt x="4066006" y="148666"/>
                  </a:lnTo>
                  <a:lnTo>
                    <a:pt x="4065714" y="158229"/>
                  </a:lnTo>
                  <a:lnTo>
                    <a:pt x="4056761" y="159156"/>
                  </a:lnTo>
                  <a:lnTo>
                    <a:pt x="4058831" y="171030"/>
                  </a:lnTo>
                  <a:lnTo>
                    <a:pt x="4073474" y="171030"/>
                  </a:lnTo>
                  <a:lnTo>
                    <a:pt x="4074071" y="161467"/>
                  </a:lnTo>
                  <a:lnTo>
                    <a:pt x="4083037" y="160870"/>
                  </a:lnTo>
                  <a:close/>
                </a:path>
                <a:path extrusionOk="0" h="421640" w="8147050">
                  <a:moveTo>
                    <a:pt x="4154589" y="222745"/>
                  </a:moveTo>
                  <a:lnTo>
                    <a:pt x="4141965" y="227253"/>
                  </a:lnTo>
                  <a:lnTo>
                    <a:pt x="4130281" y="237236"/>
                  </a:lnTo>
                  <a:lnTo>
                    <a:pt x="4125226" y="249224"/>
                  </a:lnTo>
                  <a:lnTo>
                    <a:pt x="4132491" y="259740"/>
                  </a:lnTo>
                  <a:lnTo>
                    <a:pt x="4140301" y="253047"/>
                  </a:lnTo>
                  <a:lnTo>
                    <a:pt x="4145915" y="243890"/>
                  </a:lnTo>
                  <a:lnTo>
                    <a:pt x="4150347" y="233413"/>
                  </a:lnTo>
                  <a:lnTo>
                    <a:pt x="4154589" y="222745"/>
                  </a:lnTo>
                  <a:close/>
                </a:path>
                <a:path extrusionOk="0" h="421640" w="8147050">
                  <a:moveTo>
                    <a:pt x="4242994" y="237502"/>
                  </a:moveTo>
                  <a:lnTo>
                    <a:pt x="4240657" y="238493"/>
                  </a:lnTo>
                  <a:lnTo>
                    <a:pt x="4238358" y="238899"/>
                  </a:lnTo>
                  <a:lnTo>
                    <a:pt x="4230649" y="238899"/>
                  </a:lnTo>
                  <a:lnTo>
                    <a:pt x="4225506" y="236474"/>
                  </a:lnTo>
                  <a:lnTo>
                    <a:pt x="4216019" y="231609"/>
                  </a:lnTo>
                  <a:lnTo>
                    <a:pt x="4211688" y="229184"/>
                  </a:lnTo>
                  <a:lnTo>
                    <a:pt x="4207878" y="229184"/>
                  </a:lnTo>
                  <a:lnTo>
                    <a:pt x="4204322" y="229184"/>
                  </a:lnTo>
                  <a:lnTo>
                    <a:pt x="4201210" y="231292"/>
                  </a:lnTo>
                  <a:lnTo>
                    <a:pt x="4198632" y="237502"/>
                  </a:lnTo>
                  <a:lnTo>
                    <a:pt x="4208475" y="240169"/>
                  </a:lnTo>
                  <a:lnTo>
                    <a:pt x="4216324" y="244208"/>
                  </a:lnTo>
                  <a:lnTo>
                    <a:pt x="4222864" y="247891"/>
                  </a:lnTo>
                  <a:lnTo>
                    <a:pt x="4228808" y="249491"/>
                  </a:lnTo>
                  <a:lnTo>
                    <a:pt x="4233062" y="249491"/>
                  </a:lnTo>
                  <a:lnTo>
                    <a:pt x="4237406" y="246481"/>
                  </a:lnTo>
                  <a:lnTo>
                    <a:pt x="4242994" y="237502"/>
                  </a:lnTo>
                  <a:close/>
                </a:path>
                <a:path extrusionOk="0" h="421640" w="8147050">
                  <a:moveTo>
                    <a:pt x="4279811" y="59829"/>
                  </a:moveTo>
                  <a:lnTo>
                    <a:pt x="4278122" y="59105"/>
                  </a:lnTo>
                  <a:lnTo>
                    <a:pt x="4276395" y="58788"/>
                  </a:lnTo>
                  <a:lnTo>
                    <a:pt x="4274680" y="58788"/>
                  </a:lnTo>
                  <a:lnTo>
                    <a:pt x="4265117" y="62026"/>
                  </a:lnTo>
                  <a:lnTo>
                    <a:pt x="4258627" y="69380"/>
                  </a:lnTo>
                  <a:lnTo>
                    <a:pt x="4257776" y="77254"/>
                  </a:lnTo>
                  <a:lnTo>
                    <a:pt x="4265117" y="82067"/>
                  </a:lnTo>
                  <a:lnTo>
                    <a:pt x="4267784" y="75501"/>
                  </a:lnTo>
                  <a:lnTo>
                    <a:pt x="4272140" y="70675"/>
                  </a:lnTo>
                  <a:lnTo>
                    <a:pt x="4276661" y="65989"/>
                  </a:lnTo>
                  <a:lnTo>
                    <a:pt x="4279811" y="59829"/>
                  </a:lnTo>
                  <a:close/>
                </a:path>
                <a:path extrusionOk="0" h="421640" w="8147050">
                  <a:moveTo>
                    <a:pt x="4279862" y="173520"/>
                  </a:moveTo>
                  <a:lnTo>
                    <a:pt x="4279824" y="163410"/>
                  </a:lnTo>
                  <a:lnTo>
                    <a:pt x="4276001" y="163322"/>
                  </a:lnTo>
                  <a:lnTo>
                    <a:pt x="4264723" y="164249"/>
                  </a:lnTo>
                  <a:lnTo>
                    <a:pt x="4255452" y="167043"/>
                  </a:lnTo>
                  <a:lnTo>
                    <a:pt x="4248201" y="171742"/>
                  </a:lnTo>
                  <a:lnTo>
                    <a:pt x="4242994" y="178384"/>
                  </a:lnTo>
                  <a:lnTo>
                    <a:pt x="4247273" y="182943"/>
                  </a:lnTo>
                  <a:lnTo>
                    <a:pt x="4254614" y="185585"/>
                  </a:lnTo>
                  <a:lnTo>
                    <a:pt x="4261675" y="185585"/>
                  </a:lnTo>
                  <a:lnTo>
                    <a:pt x="4269587" y="184327"/>
                  </a:lnTo>
                  <a:lnTo>
                    <a:pt x="4276052" y="180403"/>
                  </a:lnTo>
                  <a:lnTo>
                    <a:pt x="4279862" y="173520"/>
                  </a:lnTo>
                  <a:close/>
                </a:path>
                <a:path extrusionOk="0" h="421640" w="8147050">
                  <a:moveTo>
                    <a:pt x="4287012" y="326694"/>
                  </a:moveTo>
                  <a:lnTo>
                    <a:pt x="4285056" y="326567"/>
                  </a:lnTo>
                  <a:lnTo>
                    <a:pt x="4284129" y="326567"/>
                  </a:lnTo>
                  <a:lnTo>
                    <a:pt x="4274058" y="328599"/>
                  </a:lnTo>
                  <a:lnTo>
                    <a:pt x="4267098" y="333819"/>
                  </a:lnTo>
                  <a:lnTo>
                    <a:pt x="4262031" y="340918"/>
                  </a:lnTo>
                  <a:lnTo>
                    <a:pt x="4257599" y="348576"/>
                  </a:lnTo>
                  <a:lnTo>
                    <a:pt x="4268495" y="346671"/>
                  </a:lnTo>
                  <a:lnTo>
                    <a:pt x="4278477" y="343827"/>
                  </a:lnTo>
                  <a:lnTo>
                    <a:pt x="4285386" y="337883"/>
                  </a:lnTo>
                  <a:lnTo>
                    <a:pt x="4287012" y="326694"/>
                  </a:lnTo>
                  <a:close/>
                </a:path>
                <a:path extrusionOk="0" h="421640" w="8147050">
                  <a:moveTo>
                    <a:pt x="4295191" y="234645"/>
                  </a:moveTo>
                  <a:lnTo>
                    <a:pt x="4294492" y="222745"/>
                  </a:lnTo>
                  <a:lnTo>
                    <a:pt x="4283519" y="226555"/>
                  </a:lnTo>
                  <a:lnTo>
                    <a:pt x="4279811" y="215493"/>
                  </a:lnTo>
                  <a:lnTo>
                    <a:pt x="4272851" y="223291"/>
                  </a:lnTo>
                  <a:lnTo>
                    <a:pt x="4264203" y="229387"/>
                  </a:lnTo>
                  <a:lnTo>
                    <a:pt x="4255935" y="235915"/>
                  </a:lnTo>
                  <a:lnTo>
                    <a:pt x="4250131" y="244995"/>
                  </a:lnTo>
                  <a:lnTo>
                    <a:pt x="4261370" y="248793"/>
                  </a:lnTo>
                  <a:lnTo>
                    <a:pt x="4257599" y="259740"/>
                  </a:lnTo>
                  <a:lnTo>
                    <a:pt x="4264965" y="259727"/>
                  </a:lnTo>
                  <a:lnTo>
                    <a:pt x="4268660" y="261086"/>
                  </a:lnTo>
                  <a:lnTo>
                    <a:pt x="4273918" y="263804"/>
                  </a:lnTo>
                  <a:lnTo>
                    <a:pt x="4275480" y="265163"/>
                  </a:lnTo>
                  <a:lnTo>
                    <a:pt x="4279658" y="265163"/>
                  </a:lnTo>
                  <a:lnTo>
                    <a:pt x="4282287" y="263817"/>
                  </a:lnTo>
                  <a:lnTo>
                    <a:pt x="4286999" y="259740"/>
                  </a:lnTo>
                  <a:lnTo>
                    <a:pt x="4291152" y="252844"/>
                  </a:lnTo>
                  <a:lnTo>
                    <a:pt x="4293971" y="244576"/>
                  </a:lnTo>
                  <a:lnTo>
                    <a:pt x="4295191" y="234645"/>
                  </a:lnTo>
                  <a:close/>
                </a:path>
                <a:path extrusionOk="0" h="421640" w="8147050">
                  <a:moveTo>
                    <a:pt x="4316641" y="111569"/>
                  </a:moveTo>
                  <a:lnTo>
                    <a:pt x="4310050" y="108953"/>
                  </a:lnTo>
                  <a:lnTo>
                    <a:pt x="4305224" y="104597"/>
                  </a:lnTo>
                  <a:lnTo>
                    <a:pt x="4300575" y="100050"/>
                  </a:lnTo>
                  <a:lnTo>
                    <a:pt x="4294492" y="96926"/>
                  </a:lnTo>
                  <a:lnTo>
                    <a:pt x="4293755" y="104914"/>
                  </a:lnTo>
                  <a:lnTo>
                    <a:pt x="4297096" y="112166"/>
                  </a:lnTo>
                  <a:lnTo>
                    <a:pt x="4302785" y="117424"/>
                  </a:lnTo>
                  <a:lnTo>
                    <a:pt x="4309135" y="119456"/>
                  </a:lnTo>
                  <a:lnTo>
                    <a:pt x="4312678" y="119456"/>
                  </a:lnTo>
                  <a:lnTo>
                    <a:pt x="4315688" y="117195"/>
                  </a:lnTo>
                  <a:lnTo>
                    <a:pt x="4316641" y="111569"/>
                  </a:lnTo>
                  <a:close/>
                </a:path>
                <a:path extrusionOk="0" h="421640" w="8147050">
                  <a:moveTo>
                    <a:pt x="4426077" y="71640"/>
                  </a:moveTo>
                  <a:lnTo>
                    <a:pt x="4425607" y="65608"/>
                  </a:lnTo>
                  <a:lnTo>
                    <a:pt x="4422051" y="61328"/>
                  </a:lnTo>
                  <a:lnTo>
                    <a:pt x="4414850" y="59715"/>
                  </a:lnTo>
                  <a:lnTo>
                    <a:pt x="4412450" y="59829"/>
                  </a:lnTo>
                  <a:lnTo>
                    <a:pt x="4411573" y="72072"/>
                  </a:lnTo>
                  <a:lnTo>
                    <a:pt x="4398365" y="84683"/>
                  </a:lnTo>
                  <a:lnTo>
                    <a:pt x="4397489" y="96926"/>
                  </a:lnTo>
                  <a:lnTo>
                    <a:pt x="4398657" y="97282"/>
                  </a:lnTo>
                  <a:lnTo>
                    <a:pt x="4399851" y="97434"/>
                  </a:lnTo>
                  <a:lnTo>
                    <a:pt x="4401045" y="97434"/>
                  </a:lnTo>
                  <a:lnTo>
                    <a:pt x="4407890" y="95808"/>
                  </a:lnTo>
                  <a:lnTo>
                    <a:pt x="4414367" y="91528"/>
                  </a:lnTo>
                  <a:lnTo>
                    <a:pt x="4419905" y="85496"/>
                  </a:lnTo>
                  <a:lnTo>
                    <a:pt x="4423994" y="78574"/>
                  </a:lnTo>
                  <a:lnTo>
                    <a:pt x="4426077" y="71640"/>
                  </a:lnTo>
                  <a:close/>
                </a:path>
                <a:path extrusionOk="0" h="421640" w="8147050">
                  <a:moveTo>
                    <a:pt x="4441787" y="141401"/>
                  </a:moveTo>
                  <a:lnTo>
                    <a:pt x="4440390" y="131622"/>
                  </a:lnTo>
                  <a:lnTo>
                    <a:pt x="4437685" y="123202"/>
                  </a:lnTo>
                  <a:lnTo>
                    <a:pt x="4433354" y="116420"/>
                  </a:lnTo>
                  <a:lnTo>
                    <a:pt x="4427067" y="111569"/>
                  </a:lnTo>
                  <a:lnTo>
                    <a:pt x="4426978" y="121361"/>
                  </a:lnTo>
                  <a:lnTo>
                    <a:pt x="4426509" y="131533"/>
                  </a:lnTo>
                  <a:lnTo>
                    <a:pt x="4428223" y="139522"/>
                  </a:lnTo>
                  <a:lnTo>
                    <a:pt x="4434713" y="142760"/>
                  </a:lnTo>
                  <a:lnTo>
                    <a:pt x="4436618" y="142760"/>
                  </a:lnTo>
                  <a:lnTo>
                    <a:pt x="4438955" y="142341"/>
                  </a:lnTo>
                  <a:lnTo>
                    <a:pt x="4441787" y="141401"/>
                  </a:lnTo>
                  <a:close/>
                </a:path>
                <a:path extrusionOk="0" h="421640" w="8147050">
                  <a:moveTo>
                    <a:pt x="4913071" y="22834"/>
                  </a:moveTo>
                  <a:lnTo>
                    <a:pt x="4909261" y="21945"/>
                  </a:lnTo>
                  <a:lnTo>
                    <a:pt x="4905984" y="21577"/>
                  </a:lnTo>
                  <a:lnTo>
                    <a:pt x="4903063" y="21577"/>
                  </a:lnTo>
                  <a:lnTo>
                    <a:pt x="4893767" y="22948"/>
                  </a:lnTo>
                  <a:lnTo>
                    <a:pt x="4878451" y="28956"/>
                  </a:lnTo>
                  <a:lnTo>
                    <a:pt x="4869116" y="30314"/>
                  </a:lnTo>
                  <a:lnTo>
                    <a:pt x="4867986" y="39001"/>
                  </a:lnTo>
                  <a:lnTo>
                    <a:pt x="4870564" y="42113"/>
                  </a:lnTo>
                  <a:lnTo>
                    <a:pt x="4874996" y="42113"/>
                  </a:lnTo>
                  <a:lnTo>
                    <a:pt x="4884305" y="39446"/>
                  </a:lnTo>
                  <a:lnTo>
                    <a:pt x="4895202" y="33375"/>
                  </a:lnTo>
                  <a:lnTo>
                    <a:pt x="4905527" y="26860"/>
                  </a:lnTo>
                  <a:lnTo>
                    <a:pt x="4913071" y="22834"/>
                  </a:lnTo>
                  <a:close/>
                </a:path>
                <a:path extrusionOk="0" h="421640" w="8147050">
                  <a:moveTo>
                    <a:pt x="4979581" y="319201"/>
                  </a:moveTo>
                  <a:lnTo>
                    <a:pt x="4964874" y="319201"/>
                  </a:lnTo>
                  <a:lnTo>
                    <a:pt x="4964874" y="348576"/>
                  </a:lnTo>
                  <a:lnTo>
                    <a:pt x="4979581" y="348576"/>
                  </a:lnTo>
                  <a:lnTo>
                    <a:pt x="4979581" y="319201"/>
                  </a:lnTo>
                  <a:close/>
                </a:path>
                <a:path extrusionOk="0" h="421640" w="8147050">
                  <a:moveTo>
                    <a:pt x="5075402" y="378434"/>
                  </a:moveTo>
                  <a:lnTo>
                    <a:pt x="5061585" y="382231"/>
                  </a:lnTo>
                  <a:lnTo>
                    <a:pt x="5053228" y="370941"/>
                  </a:lnTo>
                  <a:lnTo>
                    <a:pt x="5039512" y="377532"/>
                  </a:lnTo>
                  <a:lnTo>
                    <a:pt x="5026114" y="384429"/>
                  </a:lnTo>
                  <a:lnTo>
                    <a:pt x="5015192" y="393827"/>
                  </a:lnTo>
                  <a:lnTo>
                    <a:pt x="5008918" y="407924"/>
                  </a:lnTo>
                  <a:lnTo>
                    <a:pt x="5012398" y="406844"/>
                  </a:lnTo>
                  <a:lnTo>
                    <a:pt x="5015763" y="406374"/>
                  </a:lnTo>
                  <a:lnTo>
                    <a:pt x="5019052" y="406374"/>
                  </a:lnTo>
                  <a:lnTo>
                    <a:pt x="5025860" y="407009"/>
                  </a:lnTo>
                  <a:lnTo>
                    <a:pt x="5059007" y="421081"/>
                  </a:lnTo>
                  <a:lnTo>
                    <a:pt x="5068824" y="421081"/>
                  </a:lnTo>
                  <a:lnTo>
                    <a:pt x="5072304" y="419557"/>
                  </a:lnTo>
                  <a:lnTo>
                    <a:pt x="5075402" y="415531"/>
                  </a:lnTo>
                  <a:lnTo>
                    <a:pt x="5067922" y="404241"/>
                  </a:lnTo>
                  <a:lnTo>
                    <a:pt x="5075402" y="393293"/>
                  </a:lnTo>
                  <a:lnTo>
                    <a:pt x="5075402" y="378434"/>
                  </a:lnTo>
                  <a:close/>
                </a:path>
                <a:path extrusionOk="0" h="421640" w="8147050">
                  <a:moveTo>
                    <a:pt x="5126939" y="193255"/>
                  </a:moveTo>
                  <a:lnTo>
                    <a:pt x="5117960" y="192100"/>
                  </a:lnTo>
                  <a:lnTo>
                    <a:pt x="5105882" y="194411"/>
                  </a:lnTo>
                  <a:lnTo>
                    <a:pt x="5103723" y="178130"/>
                  </a:lnTo>
                  <a:lnTo>
                    <a:pt x="5099405" y="178130"/>
                  </a:lnTo>
                  <a:lnTo>
                    <a:pt x="5098770" y="178130"/>
                  </a:lnTo>
                  <a:lnTo>
                    <a:pt x="5097246" y="178384"/>
                  </a:lnTo>
                  <a:lnTo>
                    <a:pt x="5096599" y="188760"/>
                  </a:lnTo>
                  <a:lnTo>
                    <a:pt x="5092547" y="195732"/>
                  </a:lnTo>
                  <a:lnTo>
                    <a:pt x="5089055" y="203314"/>
                  </a:lnTo>
                  <a:lnTo>
                    <a:pt x="5090045" y="215493"/>
                  </a:lnTo>
                  <a:lnTo>
                    <a:pt x="5102136" y="212902"/>
                  </a:lnTo>
                  <a:lnTo>
                    <a:pt x="5111293" y="207314"/>
                  </a:lnTo>
                  <a:lnTo>
                    <a:pt x="5119052" y="200266"/>
                  </a:lnTo>
                  <a:lnTo>
                    <a:pt x="5126939" y="193255"/>
                  </a:lnTo>
                  <a:close/>
                </a:path>
                <a:path extrusionOk="0" h="421640" w="8147050">
                  <a:moveTo>
                    <a:pt x="5207724" y="274497"/>
                  </a:moveTo>
                  <a:lnTo>
                    <a:pt x="5204752" y="273227"/>
                  </a:lnTo>
                  <a:lnTo>
                    <a:pt x="5193792" y="265950"/>
                  </a:lnTo>
                  <a:lnTo>
                    <a:pt x="5186134" y="265950"/>
                  </a:lnTo>
                  <a:lnTo>
                    <a:pt x="5181981" y="265950"/>
                  </a:lnTo>
                  <a:lnTo>
                    <a:pt x="5178793" y="268097"/>
                  </a:lnTo>
                  <a:lnTo>
                    <a:pt x="5178399" y="274497"/>
                  </a:lnTo>
                  <a:lnTo>
                    <a:pt x="5179911" y="273735"/>
                  </a:lnTo>
                  <a:lnTo>
                    <a:pt x="5181409" y="273418"/>
                  </a:lnTo>
                  <a:lnTo>
                    <a:pt x="5186819" y="273418"/>
                  </a:lnTo>
                  <a:lnTo>
                    <a:pt x="5190490" y="275831"/>
                  </a:lnTo>
                  <a:lnTo>
                    <a:pt x="5197030" y="280657"/>
                  </a:lnTo>
                  <a:lnTo>
                    <a:pt x="5199913" y="283070"/>
                  </a:lnTo>
                  <a:lnTo>
                    <a:pt x="5204574" y="283070"/>
                  </a:lnTo>
                  <a:lnTo>
                    <a:pt x="5206403" y="280898"/>
                  </a:lnTo>
                  <a:lnTo>
                    <a:pt x="5207724" y="274497"/>
                  </a:lnTo>
                  <a:close/>
                </a:path>
                <a:path extrusionOk="0" h="421640" w="8147050">
                  <a:moveTo>
                    <a:pt x="5281447" y="289585"/>
                  </a:moveTo>
                  <a:lnTo>
                    <a:pt x="5273776" y="285064"/>
                  </a:lnTo>
                  <a:lnTo>
                    <a:pt x="5260022" y="271995"/>
                  </a:lnTo>
                  <a:lnTo>
                    <a:pt x="5253964" y="269278"/>
                  </a:lnTo>
                  <a:lnTo>
                    <a:pt x="5250548" y="269278"/>
                  </a:lnTo>
                  <a:lnTo>
                    <a:pt x="5247424" y="272643"/>
                  </a:lnTo>
                  <a:lnTo>
                    <a:pt x="5244617" y="282105"/>
                  </a:lnTo>
                  <a:lnTo>
                    <a:pt x="5250129" y="285318"/>
                  </a:lnTo>
                  <a:lnTo>
                    <a:pt x="5256962" y="290779"/>
                  </a:lnTo>
                  <a:lnTo>
                    <a:pt x="5264416" y="295948"/>
                  </a:lnTo>
                  <a:lnTo>
                    <a:pt x="5271744" y="298234"/>
                  </a:lnTo>
                  <a:lnTo>
                    <a:pt x="5275491" y="298234"/>
                  </a:lnTo>
                  <a:lnTo>
                    <a:pt x="5278882" y="295935"/>
                  </a:lnTo>
                  <a:lnTo>
                    <a:pt x="5281447" y="289585"/>
                  </a:lnTo>
                  <a:close/>
                </a:path>
                <a:path extrusionOk="0" h="421640" w="8147050">
                  <a:moveTo>
                    <a:pt x="5293830" y="101803"/>
                  </a:moveTo>
                  <a:lnTo>
                    <a:pt x="5290070" y="92544"/>
                  </a:lnTo>
                  <a:lnTo>
                    <a:pt x="5282044" y="83553"/>
                  </a:lnTo>
                  <a:lnTo>
                    <a:pt x="5274208" y="74561"/>
                  </a:lnTo>
                  <a:lnTo>
                    <a:pt x="5273751" y="88011"/>
                  </a:lnTo>
                  <a:lnTo>
                    <a:pt x="5275072" y="99593"/>
                  </a:lnTo>
                  <a:lnTo>
                    <a:pt x="5279644" y="107899"/>
                  </a:lnTo>
                  <a:lnTo>
                    <a:pt x="5288902" y="111556"/>
                  </a:lnTo>
                  <a:lnTo>
                    <a:pt x="5293830" y="101803"/>
                  </a:lnTo>
                  <a:close/>
                </a:path>
                <a:path extrusionOk="0" h="421640" w="8147050">
                  <a:moveTo>
                    <a:pt x="5296319" y="186321"/>
                  </a:moveTo>
                  <a:lnTo>
                    <a:pt x="5294947" y="177952"/>
                  </a:lnTo>
                  <a:lnTo>
                    <a:pt x="5291658" y="173761"/>
                  </a:lnTo>
                  <a:lnTo>
                    <a:pt x="5287238" y="173761"/>
                  </a:lnTo>
                  <a:lnTo>
                    <a:pt x="5283428" y="173761"/>
                  </a:lnTo>
                  <a:lnTo>
                    <a:pt x="5278780" y="176872"/>
                  </a:lnTo>
                  <a:lnTo>
                    <a:pt x="5274208" y="185762"/>
                  </a:lnTo>
                  <a:lnTo>
                    <a:pt x="5280418" y="189179"/>
                  </a:lnTo>
                  <a:lnTo>
                    <a:pt x="5285079" y="190512"/>
                  </a:lnTo>
                  <a:lnTo>
                    <a:pt x="5294414" y="190512"/>
                  </a:lnTo>
                  <a:lnTo>
                    <a:pt x="5296319" y="186321"/>
                  </a:lnTo>
                  <a:close/>
                </a:path>
                <a:path extrusionOk="0" h="421640" w="8147050">
                  <a:moveTo>
                    <a:pt x="5347894" y="30327"/>
                  </a:moveTo>
                  <a:lnTo>
                    <a:pt x="5318252" y="30327"/>
                  </a:lnTo>
                  <a:lnTo>
                    <a:pt x="5318036" y="39344"/>
                  </a:lnTo>
                  <a:lnTo>
                    <a:pt x="5320525" y="45580"/>
                  </a:lnTo>
                  <a:lnTo>
                    <a:pt x="5324932" y="49212"/>
                  </a:lnTo>
                  <a:lnTo>
                    <a:pt x="5330469" y="50380"/>
                  </a:lnTo>
                  <a:lnTo>
                    <a:pt x="5336908" y="49022"/>
                  </a:lnTo>
                  <a:lnTo>
                    <a:pt x="5342674" y="45085"/>
                  </a:lnTo>
                  <a:lnTo>
                    <a:pt x="5346687" y="38785"/>
                  </a:lnTo>
                  <a:lnTo>
                    <a:pt x="5347894" y="30327"/>
                  </a:lnTo>
                  <a:close/>
                </a:path>
                <a:path extrusionOk="0" h="421640" w="8147050">
                  <a:moveTo>
                    <a:pt x="5384660" y="311607"/>
                  </a:moveTo>
                  <a:lnTo>
                    <a:pt x="5381980" y="311073"/>
                  </a:lnTo>
                  <a:lnTo>
                    <a:pt x="5379605" y="310832"/>
                  </a:lnTo>
                  <a:lnTo>
                    <a:pt x="5377472" y="310832"/>
                  </a:lnTo>
                  <a:lnTo>
                    <a:pt x="5366944" y="313563"/>
                  </a:lnTo>
                  <a:lnTo>
                    <a:pt x="5360263" y="320014"/>
                  </a:lnTo>
                  <a:lnTo>
                    <a:pt x="5354790" y="327634"/>
                  </a:lnTo>
                  <a:lnTo>
                    <a:pt x="5347894" y="333832"/>
                  </a:lnTo>
                  <a:lnTo>
                    <a:pt x="5350510" y="334238"/>
                  </a:lnTo>
                  <a:lnTo>
                    <a:pt x="5352910" y="334416"/>
                  </a:lnTo>
                  <a:lnTo>
                    <a:pt x="5355145" y="334416"/>
                  </a:lnTo>
                  <a:lnTo>
                    <a:pt x="5366258" y="332473"/>
                  </a:lnTo>
                  <a:lnTo>
                    <a:pt x="5374221" y="327342"/>
                  </a:lnTo>
                  <a:lnTo>
                    <a:pt x="5380025" y="320040"/>
                  </a:lnTo>
                  <a:lnTo>
                    <a:pt x="5384660" y="311607"/>
                  </a:lnTo>
                  <a:close/>
                </a:path>
                <a:path extrusionOk="0" h="421640" w="8147050">
                  <a:moveTo>
                    <a:pt x="5391912" y="178396"/>
                  </a:moveTo>
                  <a:lnTo>
                    <a:pt x="5385917" y="177304"/>
                  </a:lnTo>
                  <a:lnTo>
                    <a:pt x="5381193" y="176847"/>
                  </a:lnTo>
                  <a:lnTo>
                    <a:pt x="5377535" y="176847"/>
                  </a:lnTo>
                  <a:lnTo>
                    <a:pt x="5368937" y="176847"/>
                  </a:lnTo>
                  <a:lnTo>
                    <a:pt x="5366258" y="179349"/>
                  </a:lnTo>
                  <a:lnTo>
                    <a:pt x="5367756" y="184327"/>
                  </a:lnTo>
                  <a:lnTo>
                    <a:pt x="5371935" y="186817"/>
                  </a:lnTo>
                  <a:lnTo>
                    <a:pt x="5381853" y="186817"/>
                  </a:lnTo>
                  <a:lnTo>
                    <a:pt x="5387454" y="184670"/>
                  </a:lnTo>
                  <a:lnTo>
                    <a:pt x="5391912" y="178396"/>
                  </a:lnTo>
                  <a:close/>
                </a:path>
                <a:path extrusionOk="0" h="421640" w="8147050">
                  <a:moveTo>
                    <a:pt x="5473039" y="267347"/>
                  </a:moveTo>
                  <a:lnTo>
                    <a:pt x="5465800" y="267347"/>
                  </a:lnTo>
                  <a:lnTo>
                    <a:pt x="5458142" y="266941"/>
                  </a:lnTo>
                  <a:lnTo>
                    <a:pt x="5450891" y="266941"/>
                  </a:lnTo>
                  <a:lnTo>
                    <a:pt x="5441962" y="267220"/>
                  </a:lnTo>
                  <a:lnTo>
                    <a:pt x="5433834" y="268325"/>
                  </a:lnTo>
                  <a:lnTo>
                    <a:pt x="5426888" y="270624"/>
                  </a:lnTo>
                  <a:lnTo>
                    <a:pt x="5421503" y="274497"/>
                  </a:lnTo>
                  <a:lnTo>
                    <a:pt x="5425541" y="282981"/>
                  </a:lnTo>
                  <a:lnTo>
                    <a:pt x="5432044" y="289102"/>
                  </a:lnTo>
                  <a:lnTo>
                    <a:pt x="5440108" y="292811"/>
                  </a:lnTo>
                  <a:lnTo>
                    <a:pt x="5448859" y="294055"/>
                  </a:lnTo>
                  <a:lnTo>
                    <a:pt x="5458536" y="292417"/>
                  </a:lnTo>
                  <a:lnTo>
                    <a:pt x="5466651" y="287464"/>
                  </a:lnTo>
                  <a:lnTo>
                    <a:pt x="5471922" y="279133"/>
                  </a:lnTo>
                  <a:lnTo>
                    <a:pt x="5473039" y="267347"/>
                  </a:lnTo>
                  <a:close/>
                </a:path>
                <a:path extrusionOk="0" h="421640" w="8147050">
                  <a:moveTo>
                    <a:pt x="5612904" y="333832"/>
                  </a:moveTo>
                  <a:lnTo>
                    <a:pt x="5583555" y="333832"/>
                  </a:lnTo>
                  <a:lnTo>
                    <a:pt x="5583555" y="356184"/>
                  </a:lnTo>
                  <a:lnTo>
                    <a:pt x="5594388" y="354101"/>
                  </a:lnTo>
                  <a:lnTo>
                    <a:pt x="5604357" y="351193"/>
                  </a:lnTo>
                  <a:lnTo>
                    <a:pt x="5611253" y="345186"/>
                  </a:lnTo>
                  <a:lnTo>
                    <a:pt x="5612904" y="333832"/>
                  </a:lnTo>
                  <a:close/>
                </a:path>
                <a:path extrusionOk="0" h="421640" w="8147050">
                  <a:moveTo>
                    <a:pt x="5789854" y="289585"/>
                  </a:moveTo>
                  <a:lnTo>
                    <a:pt x="5789447" y="276885"/>
                  </a:lnTo>
                  <a:lnTo>
                    <a:pt x="5786920" y="266471"/>
                  </a:lnTo>
                  <a:lnTo>
                    <a:pt x="5782183" y="258356"/>
                  </a:lnTo>
                  <a:lnTo>
                    <a:pt x="5775134" y="252603"/>
                  </a:lnTo>
                  <a:lnTo>
                    <a:pt x="5772480" y="259067"/>
                  </a:lnTo>
                  <a:lnTo>
                    <a:pt x="5768086" y="263893"/>
                  </a:lnTo>
                  <a:lnTo>
                    <a:pt x="5763476" y="268541"/>
                  </a:lnTo>
                  <a:lnTo>
                    <a:pt x="5760148" y="274497"/>
                  </a:lnTo>
                  <a:lnTo>
                    <a:pt x="5762460" y="273900"/>
                  </a:lnTo>
                  <a:lnTo>
                    <a:pt x="5764428" y="273634"/>
                  </a:lnTo>
                  <a:lnTo>
                    <a:pt x="5766143" y="273634"/>
                  </a:lnTo>
                  <a:lnTo>
                    <a:pt x="5773610" y="276098"/>
                  </a:lnTo>
                  <a:lnTo>
                    <a:pt x="5782513" y="287007"/>
                  </a:lnTo>
                  <a:lnTo>
                    <a:pt x="5789854" y="289585"/>
                  </a:lnTo>
                  <a:close/>
                </a:path>
                <a:path extrusionOk="0" h="421640" w="8147050">
                  <a:moveTo>
                    <a:pt x="5858472" y="163258"/>
                  </a:moveTo>
                  <a:lnTo>
                    <a:pt x="5856338" y="147701"/>
                  </a:lnTo>
                  <a:lnTo>
                    <a:pt x="5846724" y="128993"/>
                  </a:lnTo>
                  <a:lnTo>
                    <a:pt x="5841365" y="104419"/>
                  </a:lnTo>
                  <a:lnTo>
                    <a:pt x="5838101" y="104305"/>
                  </a:lnTo>
                  <a:lnTo>
                    <a:pt x="5815190" y="114287"/>
                  </a:lnTo>
                  <a:lnTo>
                    <a:pt x="5807849" y="137693"/>
                  </a:lnTo>
                  <a:lnTo>
                    <a:pt x="5812777" y="164782"/>
                  </a:lnTo>
                  <a:lnTo>
                    <a:pt x="5826684" y="185762"/>
                  </a:lnTo>
                  <a:lnTo>
                    <a:pt x="5830417" y="174701"/>
                  </a:lnTo>
                  <a:lnTo>
                    <a:pt x="5841365" y="178384"/>
                  </a:lnTo>
                  <a:lnTo>
                    <a:pt x="5858472" y="163258"/>
                  </a:lnTo>
                  <a:close/>
                </a:path>
                <a:path extrusionOk="0" h="421640" w="8147050">
                  <a:moveTo>
                    <a:pt x="5863463" y="274485"/>
                  </a:moveTo>
                  <a:lnTo>
                    <a:pt x="5827661" y="254774"/>
                  </a:lnTo>
                  <a:lnTo>
                    <a:pt x="5819152" y="244995"/>
                  </a:lnTo>
                  <a:lnTo>
                    <a:pt x="5817108" y="250304"/>
                  </a:lnTo>
                  <a:lnTo>
                    <a:pt x="5812485" y="253022"/>
                  </a:lnTo>
                  <a:lnTo>
                    <a:pt x="5807545" y="255409"/>
                  </a:lnTo>
                  <a:lnTo>
                    <a:pt x="5804560" y="259740"/>
                  </a:lnTo>
                  <a:lnTo>
                    <a:pt x="5806783" y="259537"/>
                  </a:lnTo>
                  <a:lnTo>
                    <a:pt x="5807811" y="259537"/>
                  </a:lnTo>
                  <a:lnTo>
                    <a:pt x="5817184" y="262369"/>
                  </a:lnTo>
                  <a:lnTo>
                    <a:pt x="5822213" y="269570"/>
                  </a:lnTo>
                  <a:lnTo>
                    <a:pt x="5824753" y="279260"/>
                  </a:lnTo>
                  <a:lnTo>
                    <a:pt x="5826671" y="289572"/>
                  </a:lnTo>
                  <a:lnTo>
                    <a:pt x="5833783" y="289877"/>
                  </a:lnTo>
                  <a:lnTo>
                    <a:pt x="5837174" y="289877"/>
                  </a:lnTo>
                  <a:lnTo>
                    <a:pt x="5847004" y="289318"/>
                  </a:lnTo>
                  <a:lnTo>
                    <a:pt x="5855182" y="287083"/>
                  </a:lnTo>
                  <a:lnTo>
                    <a:pt x="5860923" y="282397"/>
                  </a:lnTo>
                  <a:lnTo>
                    <a:pt x="5863463" y="274485"/>
                  </a:lnTo>
                  <a:close/>
                </a:path>
                <a:path extrusionOk="0" h="421640" w="8147050">
                  <a:moveTo>
                    <a:pt x="6025464" y="52324"/>
                  </a:moveTo>
                  <a:lnTo>
                    <a:pt x="6023927" y="52158"/>
                  </a:lnTo>
                  <a:lnTo>
                    <a:pt x="6022492" y="52082"/>
                  </a:lnTo>
                  <a:lnTo>
                    <a:pt x="6021159" y="52082"/>
                  </a:lnTo>
                  <a:lnTo>
                    <a:pt x="6009068" y="55765"/>
                  </a:lnTo>
                  <a:lnTo>
                    <a:pt x="6005690" y="64414"/>
                  </a:lnTo>
                  <a:lnTo>
                    <a:pt x="6009259" y="74383"/>
                  </a:lnTo>
                  <a:lnTo>
                    <a:pt x="6018009" y="82054"/>
                  </a:lnTo>
                  <a:lnTo>
                    <a:pt x="6018123" y="72847"/>
                  </a:lnTo>
                  <a:lnTo>
                    <a:pt x="6019381" y="64770"/>
                  </a:lnTo>
                  <a:lnTo>
                    <a:pt x="6021806" y="57912"/>
                  </a:lnTo>
                  <a:lnTo>
                    <a:pt x="6025464" y="52324"/>
                  </a:lnTo>
                  <a:close/>
                </a:path>
                <a:path extrusionOk="0" h="421640" w="8147050">
                  <a:moveTo>
                    <a:pt x="6739979" y="274485"/>
                  </a:moveTo>
                  <a:lnTo>
                    <a:pt x="6732791" y="274485"/>
                  </a:lnTo>
                  <a:lnTo>
                    <a:pt x="6730987" y="268846"/>
                  </a:lnTo>
                  <a:lnTo>
                    <a:pt x="6725285" y="267347"/>
                  </a:lnTo>
                  <a:lnTo>
                    <a:pt x="6722618" y="273824"/>
                  </a:lnTo>
                  <a:lnTo>
                    <a:pt x="6718249" y="278688"/>
                  </a:lnTo>
                  <a:lnTo>
                    <a:pt x="6713728" y="283438"/>
                  </a:lnTo>
                  <a:lnTo>
                    <a:pt x="6710591" y="289585"/>
                  </a:lnTo>
                  <a:lnTo>
                    <a:pt x="6715303" y="293471"/>
                  </a:lnTo>
                  <a:lnTo>
                    <a:pt x="6717970" y="294767"/>
                  </a:lnTo>
                  <a:lnTo>
                    <a:pt x="6722199" y="294767"/>
                  </a:lnTo>
                  <a:lnTo>
                    <a:pt x="6723748" y="293458"/>
                  </a:lnTo>
                  <a:lnTo>
                    <a:pt x="6728714" y="290842"/>
                  </a:lnTo>
                  <a:lnTo>
                    <a:pt x="6732143" y="289534"/>
                  </a:lnTo>
                  <a:lnTo>
                    <a:pt x="6739293" y="289547"/>
                  </a:lnTo>
                  <a:lnTo>
                    <a:pt x="6739979" y="289585"/>
                  </a:lnTo>
                  <a:lnTo>
                    <a:pt x="6739979" y="274485"/>
                  </a:lnTo>
                  <a:close/>
                </a:path>
                <a:path extrusionOk="0" h="421640" w="8147050">
                  <a:moveTo>
                    <a:pt x="6791465" y="244995"/>
                  </a:moveTo>
                  <a:lnTo>
                    <a:pt x="6790652" y="236613"/>
                  </a:lnTo>
                  <a:lnTo>
                    <a:pt x="6787667" y="230289"/>
                  </a:lnTo>
                  <a:lnTo>
                    <a:pt x="6782905" y="225755"/>
                  </a:lnTo>
                  <a:lnTo>
                    <a:pt x="6776809" y="222745"/>
                  </a:lnTo>
                  <a:lnTo>
                    <a:pt x="6777698" y="231140"/>
                  </a:lnTo>
                  <a:lnTo>
                    <a:pt x="6780657" y="237464"/>
                  </a:lnTo>
                  <a:lnTo>
                    <a:pt x="6785343" y="241998"/>
                  </a:lnTo>
                  <a:lnTo>
                    <a:pt x="6791465" y="244995"/>
                  </a:lnTo>
                  <a:close/>
                </a:path>
                <a:path extrusionOk="0" h="421640" w="8147050">
                  <a:moveTo>
                    <a:pt x="6929856" y="58508"/>
                  </a:moveTo>
                  <a:lnTo>
                    <a:pt x="6924091" y="52324"/>
                  </a:lnTo>
                  <a:lnTo>
                    <a:pt x="6914210" y="58356"/>
                  </a:lnTo>
                  <a:lnTo>
                    <a:pt x="6911810" y="62725"/>
                  </a:lnTo>
                  <a:lnTo>
                    <a:pt x="6914553" y="65392"/>
                  </a:lnTo>
                  <a:lnTo>
                    <a:pt x="6920052" y="66294"/>
                  </a:lnTo>
                  <a:lnTo>
                    <a:pt x="6925742" y="65443"/>
                  </a:lnTo>
                  <a:lnTo>
                    <a:pt x="6929704" y="62865"/>
                  </a:lnTo>
                  <a:lnTo>
                    <a:pt x="6929856" y="58508"/>
                  </a:lnTo>
                  <a:close/>
                </a:path>
                <a:path extrusionOk="0" h="421640" w="8147050">
                  <a:moveTo>
                    <a:pt x="7019442" y="25387"/>
                  </a:moveTo>
                  <a:lnTo>
                    <a:pt x="7010260" y="22606"/>
                  </a:lnTo>
                  <a:lnTo>
                    <a:pt x="7008800" y="22606"/>
                  </a:lnTo>
                  <a:lnTo>
                    <a:pt x="7007136" y="22682"/>
                  </a:lnTo>
                  <a:lnTo>
                    <a:pt x="7005256" y="22834"/>
                  </a:lnTo>
                  <a:lnTo>
                    <a:pt x="7005485" y="31724"/>
                  </a:lnTo>
                  <a:lnTo>
                    <a:pt x="7005612" y="40779"/>
                  </a:lnTo>
                  <a:lnTo>
                    <a:pt x="7007339" y="48247"/>
                  </a:lnTo>
                  <a:lnTo>
                    <a:pt x="7012419" y="52324"/>
                  </a:lnTo>
                  <a:lnTo>
                    <a:pt x="7013816" y="42075"/>
                  </a:lnTo>
                  <a:lnTo>
                    <a:pt x="7018388" y="32486"/>
                  </a:lnTo>
                  <a:lnTo>
                    <a:pt x="7019442" y="25387"/>
                  </a:lnTo>
                  <a:close/>
                </a:path>
                <a:path extrusionOk="0" h="421640" w="8147050">
                  <a:moveTo>
                    <a:pt x="7262050" y="42062"/>
                  </a:moveTo>
                  <a:lnTo>
                    <a:pt x="7259460" y="34975"/>
                  </a:lnTo>
                  <a:lnTo>
                    <a:pt x="7248372" y="30327"/>
                  </a:lnTo>
                  <a:lnTo>
                    <a:pt x="7246252" y="46113"/>
                  </a:lnTo>
                  <a:lnTo>
                    <a:pt x="7249808" y="51396"/>
                  </a:lnTo>
                  <a:lnTo>
                    <a:pt x="7253821" y="51396"/>
                  </a:lnTo>
                  <a:lnTo>
                    <a:pt x="7259155" y="48552"/>
                  </a:lnTo>
                  <a:lnTo>
                    <a:pt x="7262050" y="42062"/>
                  </a:lnTo>
                  <a:close/>
                </a:path>
                <a:path extrusionOk="0" h="421640" w="8147050">
                  <a:moveTo>
                    <a:pt x="7337272" y="326948"/>
                  </a:moveTo>
                  <a:lnTo>
                    <a:pt x="7329208" y="319201"/>
                  </a:lnTo>
                  <a:lnTo>
                    <a:pt x="7324077" y="327367"/>
                  </a:lnTo>
                  <a:lnTo>
                    <a:pt x="7316444" y="337566"/>
                  </a:lnTo>
                  <a:lnTo>
                    <a:pt x="7313409" y="347840"/>
                  </a:lnTo>
                  <a:lnTo>
                    <a:pt x="7322045" y="356184"/>
                  </a:lnTo>
                  <a:lnTo>
                    <a:pt x="7323201" y="343979"/>
                  </a:lnTo>
                  <a:lnTo>
                    <a:pt x="7331773" y="334721"/>
                  </a:lnTo>
                  <a:lnTo>
                    <a:pt x="7337272" y="326948"/>
                  </a:lnTo>
                  <a:close/>
                </a:path>
                <a:path extrusionOk="0" h="421640" w="8147050">
                  <a:moveTo>
                    <a:pt x="7378992" y="202234"/>
                  </a:moveTo>
                  <a:lnTo>
                    <a:pt x="7378179" y="192366"/>
                  </a:lnTo>
                  <a:lnTo>
                    <a:pt x="7366038" y="185762"/>
                  </a:lnTo>
                  <a:lnTo>
                    <a:pt x="7363180" y="195618"/>
                  </a:lnTo>
                  <a:lnTo>
                    <a:pt x="7360552" y="204901"/>
                  </a:lnTo>
                  <a:lnTo>
                    <a:pt x="7360679" y="213880"/>
                  </a:lnTo>
                  <a:lnTo>
                    <a:pt x="7366038" y="222745"/>
                  </a:lnTo>
                  <a:lnTo>
                    <a:pt x="7373328" y="213106"/>
                  </a:lnTo>
                  <a:lnTo>
                    <a:pt x="7378992" y="202234"/>
                  </a:lnTo>
                  <a:close/>
                </a:path>
                <a:path extrusionOk="0" h="421640" w="8147050">
                  <a:moveTo>
                    <a:pt x="7697483" y="96926"/>
                  </a:moveTo>
                  <a:lnTo>
                    <a:pt x="7693241" y="96583"/>
                  </a:lnTo>
                  <a:lnTo>
                    <a:pt x="7688897" y="95770"/>
                  </a:lnTo>
                  <a:lnTo>
                    <a:pt x="7690371" y="89319"/>
                  </a:lnTo>
                  <a:lnTo>
                    <a:pt x="7675410" y="89319"/>
                  </a:lnTo>
                  <a:lnTo>
                    <a:pt x="7676096" y="101282"/>
                  </a:lnTo>
                  <a:lnTo>
                    <a:pt x="7674915" y="111239"/>
                  </a:lnTo>
                  <a:lnTo>
                    <a:pt x="7672184" y="119519"/>
                  </a:lnTo>
                  <a:lnTo>
                    <a:pt x="7668184" y="126415"/>
                  </a:lnTo>
                  <a:lnTo>
                    <a:pt x="7669720" y="126466"/>
                  </a:lnTo>
                  <a:lnTo>
                    <a:pt x="7680604" y="123037"/>
                  </a:lnTo>
                  <a:lnTo>
                    <a:pt x="7686764" y="114858"/>
                  </a:lnTo>
                  <a:lnTo>
                    <a:pt x="7691348" y="105105"/>
                  </a:lnTo>
                  <a:lnTo>
                    <a:pt x="7697483" y="96926"/>
                  </a:lnTo>
                  <a:close/>
                </a:path>
                <a:path extrusionOk="0" h="421640" w="8147050">
                  <a:moveTo>
                    <a:pt x="7749019" y="119164"/>
                  </a:moveTo>
                  <a:lnTo>
                    <a:pt x="7745958" y="119913"/>
                  </a:lnTo>
                  <a:lnTo>
                    <a:pt x="7743101" y="120218"/>
                  </a:lnTo>
                  <a:lnTo>
                    <a:pt x="7734452" y="120218"/>
                  </a:lnTo>
                  <a:lnTo>
                    <a:pt x="7729372" y="118706"/>
                  </a:lnTo>
                  <a:lnTo>
                    <a:pt x="7720724" y="115697"/>
                  </a:lnTo>
                  <a:lnTo>
                    <a:pt x="7717142" y="114185"/>
                  </a:lnTo>
                  <a:lnTo>
                    <a:pt x="7714158" y="114185"/>
                  </a:lnTo>
                  <a:lnTo>
                    <a:pt x="7710094" y="114185"/>
                  </a:lnTo>
                  <a:lnTo>
                    <a:pt x="7707160" y="116992"/>
                  </a:lnTo>
                  <a:lnTo>
                    <a:pt x="7704976" y="126415"/>
                  </a:lnTo>
                  <a:lnTo>
                    <a:pt x="7709281" y="125272"/>
                  </a:lnTo>
                  <a:lnTo>
                    <a:pt x="7712951" y="124764"/>
                  </a:lnTo>
                  <a:lnTo>
                    <a:pt x="7716139" y="124764"/>
                  </a:lnTo>
                  <a:lnTo>
                    <a:pt x="7725054" y="126403"/>
                  </a:lnTo>
                  <a:lnTo>
                    <a:pt x="7731531" y="130517"/>
                  </a:lnTo>
                  <a:lnTo>
                    <a:pt x="7736738" y="135915"/>
                  </a:lnTo>
                  <a:lnTo>
                    <a:pt x="7741844" y="141401"/>
                  </a:lnTo>
                  <a:lnTo>
                    <a:pt x="7741526" y="131038"/>
                  </a:lnTo>
                  <a:lnTo>
                    <a:pt x="7745260" y="124929"/>
                  </a:lnTo>
                  <a:lnTo>
                    <a:pt x="7749019" y="119164"/>
                  </a:lnTo>
                  <a:close/>
                </a:path>
                <a:path extrusionOk="0" h="421640" w="8147050">
                  <a:moveTo>
                    <a:pt x="8021828" y="222745"/>
                  </a:moveTo>
                  <a:lnTo>
                    <a:pt x="8019034" y="222427"/>
                  </a:lnTo>
                  <a:lnTo>
                    <a:pt x="8016418" y="222262"/>
                  </a:lnTo>
                  <a:lnTo>
                    <a:pt x="8013979" y="222262"/>
                  </a:lnTo>
                  <a:lnTo>
                    <a:pt x="8005572" y="223113"/>
                  </a:lnTo>
                  <a:lnTo>
                    <a:pt x="7999044" y="225806"/>
                  </a:lnTo>
                  <a:lnTo>
                    <a:pt x="7994536" y="230530"/>
                  </a:lnTo>
                  <a:lnTo>
                    <a:pt x="7992161" y="237502"/>
                  </a:lnTo>
                  <a:lnTo>
                    <a:pt x="7996199" y="241884"/>
                  </a:lnTo>
                  <a:lnTo>
                    <a:pt x="8001736" y="244170"/>
                  </a:lnTo>
                  <a:lnTo>
                    <a:pt x="8006969" y="244170"/>
                  </a:lnTo>
                  <a:lnTo>
                    <a:pt x="8013382" y="242887"/>
                  </a:lnTo>
                  <a:lnTo>
                    <a:pt x="8018589" y="238950"/>
                  </a:lnTo>
                  <a:lnTo>
                    <a:pt x="8021688" y="232270"/>
                  </a:lnTo>
                  <a:lnTo>
                    <a:pt x="8021828" y="222745"/>
                  </a:lnTo>
                  <a:close/>
                </a:path>
                <a:path extrusionOk="0" h="421640" w="8147050">
                  <a:moveTo>
                    <a:pt x="8023707" y="304279"/>
                  </a:moveTo>
                  <a:lnTo>
                    <a:pt x="8020901" y="299199"/>
                  </a:lnTo>
                  <a:lnTo>
                    <a:pt x="8014983" y="296240"/>
                  </a:lnTo>
                  <a:lnTo>
                    <a:pt x="8007553" y="295275"/>
                  </a:lnTo>
                  <a:lnTo>
                    <a:pt x="7999273" y="295275"/>
                  </a:lnTo>
                  <a:lnTo>
                    <a:pt x="7991119" y="298577"/>
                  </a:lnTo>
                  <a:lnTo>
                    <a:pt x="7992148" y="304457"/>
                  </a:lnTo>
                  <a:lnTo>
                    <a:pt x="7993253" y="304317"/>
                  </a:lnTo>
                  <a:lnTo>
                    <a:pt x="7995272" y="304266"/>
                  </a:lnTo>
                  <a:lnTo>
                    <a:pt x="8000619" y="304266"/>
                  </a:lnTo>
                  <a:lnTo>
                    <a:pt x="8014386" y="311708"/>
                  </a:lnTo>
                  <a:lnTo>
                    <a:pt x="8020278" y="311708"/>
                  </a:lnTo>
                  <a:lnTo>
                    <a:pt x="8021815" y="311607"/>
                  </a:lnTo>
                  <a:lnTo>
                    <a:pt x="8023707" y="304279"/>
                  </a:lnTo>
                  <a:close/>
                </a:path>
                <a:path extrusionOk="0" h="421640" w="8147050">
                  <a:moveTo>
                    <a:pt x="8146986" y="156248"/>
                  </a:moveTo>
                  <a:lnTo>
                    <a:pt x="8146555" y="145465"/>
                  </a:lnTo>
                  <a:lnTo>
                    <a:pt x="8140306" y="140550"/>
                  </a:lnTo>
                  <a:lnTo>
                    <a:pt x="8131873" y="137909"/>
                  </a:lnTo>
                  <a:lnTo>
                    <a:pt x="8124863" y="133908"/>
                  </a:lnTo>
                  <a:lnTo>
                    <a:pt x="8125142" y="144665"/>
                  </a:lnTo>
                  <a:lnTo>
                    <a:pt x="8131378" y="149491"/>
                  </a:lnTo>
                  <a:lnTo>
                    <a:pt x="8139887" y="152120"/>
                  </a:lnTo>
                  <a:lnTo>
                    <a:pt x="8146986" y="1562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66" name="Google Shape;4766;gefe2f4b35a_0_17"/>
            <p:cNvSpPr/>
            <p:nvPr/>
          </p:nvSpPr>
          <p:spPr>
            <a:xfrm>
              <a:off x="0" y="10485310"/>
              <a:ext cx="8199120" cy="408304"/>
            </a:xfrm>
            <a:custGeom>
              <a:rect b="b" l="l" r="r" t="t"/>
              <a:pathLst>
                <a:path extrusionOk="0" h="408304" w="8199120">
                  <a:moveTo>
                    <a:pt x="18580" y="171183"/>
                  </a:moveTo>
                  <a:lnTo>
                    <a:pt x="15227" y="163144"/>
                  </a:lnTo>
                  <a:lnTo>
                    <a:pt x="13804" y="159804"/>
                  </a:lnTo>
                  <a:lnTo>
                    <a:pt x="8051" y="157391"/>
                  </a:lnTo>
                  <a:lnTo>
                    <a:pt x="0" y="157391"/>
                  </a:lnTo>
                  <a:lnTo>
                    <a:pt x="0" y="175425"/>
                  </a:lnTo>
                  <a:lnTo>
                    <a:pt x="11518" y="175425"/>
                  </a:lnTo>
                  <a:lnTo>
                    <a:pt x="18580" y="171183"/>
                  </a:lnTo>
                  <a:close/>
                </a:path>
                <a:path extrusionOk="0" h="408304" w="8199120">
                  <a:moveTo>
                    <a:pt x="81394" y="148285"/>
                  </a:moveTo>
                  <a:lnTo>
                    <a:pt x="66738" y="148285"/>
                  </a:lnTo>
                  <a:lnTo>
                    <a:pt x="66738" y="155536"/>
                  </a:lnTo>
                  <a:lnTo>
                    <a:pt x="60655" y="157048"/>
                  </a:lnTo>
                  <a:lnTo>
                    <a:pt x="59270" y="163144"/>
                  </a:lnTo>
                  <a:lnTo>
                    <a:pt x="68173" y="162788"/>
                  </a:lnTo>
                  <a:lnTo>
                    <a:pt x="76034" y="161378"/>
                  </a:lnTo>
                  <a:lnTo>
                    <a:pt x="81051" y="157137"/>
                  </a:lnTo>
                  <a:lnTo>
                    <a:pt x="81394" y="148285"/>
                  </a:lnTo>
                  <a:close/>
                </a:path>
                <a:path extrusionOk="0" h="408304" w="8199120">
                  <a:moveTo>
                    <a:pt x="159715" y="389750"/>
                  </a:moveTo>
                  <a:lnTo>
                    <a:pt x="156768" y="385038"/>
                  </a:lnTo>
                  <a:lnTo>
                    <a:pt x="151117" y="383438"/>
                  </a:lnTo>
                  <a:lnTo>
                    <a:pt x="145605" y="384873"/>
                  </a:lnTo>
                  <a:lnTo>
                    <a:pt x="141859" y="389293"/>
                  </a:lnTo>
                  <a:lnTo>
                    <a:pt x="141871" y="396849"/>
                  </a:lnTo>
                  <a:lnTo>
                    <a:pt x="147586" y="407682"/>
                  </a:lnTo>
                  <a:lnTo>
                    <a:pt x="157480" y="397357"/>
                  </a:lnTo>
                  <a:lnTo>
                    <a:pt x="159715" y="389750"/>
                  </a:lnTo>
                  <a:close/>
                </a:path>
                <a:path extrusionOk="0" h="408304" w="8199120">
                  <a:moveTo>
                    <a:pt x="283286" y="298970"/>
                  </a:moveTo>
                  <a:lnTo>
                    <a:pt x="281355" y="295363"/>
                  </a:lnTo>
                  <a:lnTo>
                    <a:pt x="277609" y="295363"/>
                  </a:lnTo>
                  <a:lnTo>
                    <a:pt x="274675" y="295363"/>
                  </a:lnTo>
                  <a:lnTo>
                    <a:pt x="270637" y="297573"/>
                  </a:lnTo>
                  <a:lnTo>
                    <a:pt x="265569" y="303720"/>
                  </a:lnTo>
                  <a:lnTo>
                    <a:pt x="270395" y="308140"/>
                  </a:lnTo>
                  <a:lnTo>
                    <a:pt x="274193" y="309791"/>
                  </a:lnTo>
                  <a:lnTo>
                    <a:pt x="281178" y="309791"/>
                  </a:lnTo>
                  <a:lnTo>
                    <a:pt x="283197" y="306184"/>
                  </a:lnTo>
                  <a:lnTo>
                    <a:pt x="283286" y="298970"/>
                  </a:lnTo>
                  <a:close/>
                </a:path>
                <a:path extrusionOk="0" h="408304" w="8199120">
                  <a:moveTo>
                    <a:pt x="291185" y="76885"/>
                  </a:moveTo>
                  <a:lnTo>
                    <a:pt x="290029" y="68948"/>
                  </a:lnTo>
                  <a:lnTo>
                    <a:pt x="286994" y="65366"/>
                  </a:lnTo>
                  <a:lnTo>
                    <a:pt x="285267" y="65366"/>
                  </a:lnTo>
                  <a:lnTo>
                    <a:pt x="283006" y="67818"/>
                  </a:lnTo>
                  <a:lnTo>
                    <a:pt x="280225" y="74307"/>
                  </a:lnTo>
                  <a:lnTo>
                    <a:pt x="278257" y="78409"/>
                  </a:lnTo>
                  <a:lnTo>
                    <a:pt x="283032" y="89115"/>
                  </a:lnTo>
                  <a:lnTo>
                    <a:pt x="287553" y="89103"/>
                  </a:lnTo>
                  <a:lnTo>
                    <a:pt x="287718" y="89065"/>
                  </a:lnTo>
                  <a:lnTo>
                    <a:pt x="290436" y="85001"/>
                  </a:lnTo>
                  <a:lnTo>
                    <a:pt x="291185" y="76885"/>
                  </a:lnTo>
                  <a:close/>
                </a:path>
                <a:path extrusionOk="0" h="408304" w="8199120">
                  <a:moveTo>
                    <a:pt x="318173" y="300951"/>
                  </a:moveTo>
                  <a:lnTo>
                    <a:pt x="316623" y="293687"/>
                  </a:lnTo>
                  <a:lnTo>
                    <a:pt x="309867" y="288988"/>
                  </a:lnTo>
                  <a:lnTo>
                    <a:pt x="309867" y="296481"/>
                  </a:lnTo>
                  <a:lnTo>
                    <a:pt x="303822" y="297980"/>
                  </a:lnTo>
                  <a:lnTo>
                    <a:pt x="302412" y="303733"/>
                  </a:lnTo>
                  <a:lnTo>
                    <a:pt x="305269" y="308673"/>
                  </a:lnTo>
                  <a:lnTo>
                    <a:pt x="308203" y="310578"/>
                  </a:lnTo>
                  <a:lnTo>
                    <a:pt x="310743" y="310578"/>
                  </a:lnTo>
                  <a:lnTo>
                    <a:pt x="315785" y="307644"/>
                  </a:lnTo>
                  <a:lnTo>
                    <a:pt x="318173" y="300951"/>
                  </a:lnTo>
                  <a:close/>
                </a:path>
                <a:path extrusionOk="0" h="408304" w="8199120">
                  <a:moveTo>
                    <a:pt x="410514" y="188074"/>
                  </a:moveTo>
                  <a:lnTo>
                    <a:pt x="406920" y="178130"/>
                  </a:lnTo>
                  <a:lnTo>
                    <a:pt x="398157" y="170522"/>
                  </a:lnTo>
                  <a:lnTo>
                    <a:pt x="397510" y="179209"/>
                  </a:lnTo>
                  <a:lnTo>
                    <a:pt x="394677" y="185597"/>
                  </a:lnTo>
                  <a:lnTo>
                    <a:pt x="391718" y="191858"/>
                  </a:lnTo>
                  <a:lnTo>
                    <a:pt x="390702" y="200139"/>
                  </a:lnTo>
                  <a:lnTo>
                    <a:pt x="392290" y="200317"/>
                  </a:lnTo>
                  <a:lnTo>
                    <a:pt x="393763" y="200406"/>
                  </a:lnTo>
                  <a:lnTo>
                    <a:pt x="395147" y="200406"/>
                  </a:lnTo>
                  <a:lnTo>
                    <a:pt x="407174" y="196723"/>
                  </a:lnTo>
                  <a:lnTo>
                    <a:pt x="410514" y="188074"/>
                  </a:lnTo>
                  <a:close/>
                </a:path>
                <a:path extrusionOk="0" h="408304" w="8199120">
                  <a:moveTo>
                    <a:pt x="457161" y="155536"/>
                  </a:moveTo>
                  <a:lnTo>
                    <a:pt x="420382" y="155536"/>
                  </a:lnTo>
                  <a:lnTo>
                    <a:pt x="420382" y="165912"/>
                  </a:lnTo>
                  <a:lnTo>
                    <a:pt x="416890" y="172021"/>
                  </a:lnTo>
                  <a:lnTo>
                    <a:pt x="412889" y="177901"/>
                  </a:lnTo>
                  <a:lnTo>
                    <a:pt x="414464" y="177914"/>
                  </a:lnTo>
                  <a:lnTo>
                    <a:pt x="429285" y="176580"/>
                  </a:lnTo>
                  <a:lnTo>
                    <a:pt x="441375" y="172466"/>
                  </a:lnTo>
                  <a:lnTo>
                    <a:pt x="450684" y="165493"/>
                  </a:lnTo>
                  <a:lnTo>
                    <a:pt x="457161" y="155536"/>
                  </a:lnTo>
                  <a:close/>
                </a:path>
                <a:path extrusionOk="0" h="408304" w="8199120">
                  <a:moveTo>
                    <a:pt x="582663" y="341604"/>
                  </a:moveTo>
                  <a:lnTo>
                    <a:pt x="574865" y="333463"/>
                  </a:lnTo>
                  <a:lnTo>
                    <a:pt x="569315" y="340779"/>
                  </a:lnTo>
                  <a:lnTo>
                    <a:pt x="560374" y="344741"/>
                  </a:lnTo>
                  <a:lnTo>
                    <a:pt x="553135" y="350494"/>
                  </a:lnTo>
                  <a:lnTo>
                    <a:pt x="552742" y="363194"/>
                  </a:lnTo>
                  <a:lnTo>
                    <a:pt x="555840" y="364502"/>
                  </a:lnTo>
                  <a:lnTo>
                    <a:pt x="558863" y="365086"/>
                  </a:lnTo>
                  <a:lnTo>
                    <a:pt x="561733" y="365086"/>
                  </a:lnTo>
                  <a:lnTo>
                    <a:pt x="573989" y="361213"/>
                  </a:lnTo>
                  <a:lnTo>
                    <a:pt x="581672" y="352120"/>
                  </a:lnTo>
                  <a:lnTo>
                    <a:pt x="582663" y="341604"/>
                  </a:lnTo>
                  <a:close/>
                </a:path>
                <a:path extrusionOk="0" h="408304" w="8199120">
                  <a:moveTo>
                    <a:pt x="619137" y="251993"/>
                  </a:moveTo>
                  <a:lnTo>
                    <a:pt x="614591" y="251650"/>
                  </a:lnTo>
                  <a:lnTo>
                    <a:pt x="610273" y="250837"/>
                  </a:lnTo>
                  <a:lnTo>
                    <a:pt x="611682" y="244729"/>
                  </a:lnTo>
                  <a:lnTo>
                    <a:pt x="596988" y="244729"/>
                  </a:lnTo>
                  <a:lnTo>
                    <a:pt x="594677" y="257073"/>
                  </a:lnTo>
                  <a:lnTo>
                    <a:pt x="583565" y="260591"/>
                  </a:lnTo>
                  <a:lnTo>
                    <a:pt x="573646" y="265430"/>
                  </a:lnTo>
                  <a:lnTo>
                    <a:pt x="574865" y="281724"/>
                  </a:lnTo>
                  <a:lnTo>
                    <a:pt x="589927" y="278218"/>
                  </a:lnTo>
                  <a:lnTo>
                    <a:pt x="602310" y="272046"/>
                  </a:lnTo>
                  <a:lnTo>
                    <a:pt x="612038" y="263283"/>
                  </a:lnTo>
                  <a:lnTo>
                    <a:pt x="619137" y="251993"/>
                  </a:lnTo>
                  <a:close/>
                </a:path>
                <a:path extrusionOk="0" h="408304" w="8199120">
                  <a:moveTo>
                    <a:pt x="697014" y="253822"/>
                  </a:moveTo>
                  <a:lnTo>
                    <a:pt x="690816" y="251523"/>
                  </a:lnTo>
                  <a:lnTo>
                    <a:pt x="682282" y="251523"/>
                  </a:lnTo>
                  <a:lnTo>
                    <a:pt x="679919" y="251523"/>
                  </a:lnTo>
                  <a:lnTo>
                    <a:pt x="669747" y="252234"/>
                  </a:lnTo>
                  <a:lnTo>
                    <a:pt x="665899" y="252234"/>
                  </a:lnTo>
                  <a:lnTo>
                    <a:pt x="664514" y="252171"/>
                  </a:lnTo>
                  <a:lnTo>
                    <a:pt x="663219" y="251993"/>
                  </a:lnTo>
                  <a:lnTo>
                    <a:pt x="663562" y="261035"/>
                  </a:lnTo>
                  <a:lnTo>
                    <a:pt x="663702" y="270192"/>
                  </a:lnTo>
                  <a:lnTo>
                    <a:pt x="665480" y="277685"/>
                  </a:lnTo>
                  <a:lnTo>
                    <a:pt x="670687" y="281724"/>
                  </a:lnTo>
                  <a:lnTo>
                    <a:pt x="669937" y="268173"/>
                  </a:lnTo>
                  <a:lnTo>
                    <a:pt x="675208" y="261454"/>
                  </a:lnTo>
                  <a:lnTo>
                    <a:pt x="685393" y="261454"/>
                  </a:lnTo>
                  <a:lnTo>
                    <a:pt x="689229" y="263232"/>
                  </a:lnTo>
                  <a:lnTo>
                    <a:pt x="692823" y="266738"/>
                  </a:lnTo>
                  <a:lnTo>
                    <a:pt x="697014" y="253822"/>
                  </a:lnTo>
                  <a:close/>
                </a:path>
                <a:path extrusionOk="0" h="408304" w="8199120">
                  <a:moveTo>
                    <a:pt x="700036" y="81457"/>
                  </a:moveTo>
                  <a:lnTo>
                    <a:pt x="685380" y="81457"/>
                  </a:lnTo>
                  <a:lnTo>
                    <a:pt x="685660" y="89065"/>
                  </a:lnTo>
                  <a:lnTo>
                    <a:pt x="679323" y="90449"/>
                  </a:lnTo>
                  <a:lnTo>
                    <a:pt x="678167" y="96545"/>
                  </a:lnTo>
                  <a:lnTo>
                    <a:pt x="680059" y="96494"/>
                  </a:lnTo>
                  <a:lnTo>
                    <a:pt x="689000" y="96494"/>
                  </a:lnTo>
                  <a:lnTo>
                    <a:pt x="694651" y="100241"/>
                  </a:lnTo>
                  <a:lnTo>
                    <a:pt x="700036" y="103695"/>
                  </a:lnTo>
                  <a:lnTo>
                    <a:pt x="700036" y="81457"/>
                  </a:lnTo>
                  <a:close/>
                </a:path>
                <a:path extrusionOk="0" h="408304" w="8199120">
                  <a:moveTo>
                    <a:pt x="720051" y="359054"/>
                  </a:moveTo>
                  <a:lnTo>
                    <a:pt x="717981" y="352323"/>
                  </a:lnTo>
                  <a:lnTo>
                    <a:pt x="707555" y="348322"/>
                  </a:lnTo>
                  <a:lnTo>
                    <a:pt x="704850" y="363232"/>
                  </a:lnTo>
                  <a:lnTo>
                    <a:pt x="707834" y="368211"/>
                  </a:lnTo>
                  <a:lnTo>
                    <a:pt x="711581" y="368211"/>
                  </a:lnTo>
                  <a:lnTo>
                    <a:pt x="716876" y="365404"/>
                  </a:lnTo>
                  <a:lnTo>
                    <a:pt x="720051" y="359054"/>
                  </a:lnTo>
                  <a:close/>
                </a:path>
                <a:path extrusionOk="0" h="408304" w="8199120">
                  <a:moveTo>
                    <a:pt x="722160" y="222377"/>
                  </a:moveTo>
                  <a:lnTo>
                    <a:pt x="713371" y="218274"/>
                  </a:lnTo>
                  <a:lnTo>
                    <a:pt x="701636" y="204304"/>
                  </a:lnTo>
                  <a:lnTo>
                    <a:pt x="692835" y="200139"/>
                  </a:lnTo>
                  <a:lnTo>
                    <a:pt x="693534" y="212420"/>
                  </a:lnTo>
                  <a:lnTo>
                    <a:pt x="692035" y="226847"/>
                  </a:lnTo>
                  <a:lnTo>
                    <a:pt x="692734" y="239064"/>
                  </a:lnTo>
                  <a:lnTo>
                    <a:pt x="700036" y="244729"/>
                  </a:lnTo>
                  <a:lnTo>
                    <a:pt x="702398" y="236004"/>
                  </a:lnTo>
                  <a:lnTo>
                    <a:pt x="709917" y="232384"/>
                  </a:lnTo>
                  <a:lnTo>
                    <a:pt x="718019" y="229362"/>
                  </a:lnTo>
                  <a:lnTo>
                    <a:pt x="722160" y="222377"/>
                  </a:lnTo>
                  <a:close/>
                </a:path>
                <a:path extrusionOk="0" h="408304" w="8199120">
                  <a:moveTo>
                    <a:pt x="810539" y="333476"/>
                  </a:moveTo>
                  <a:lnTo>
                    <a:pt x="807440" y="333654"/>
                  </a:lnTo>
                  <a:lnTo>
                    <a:pt x="794600" y="326910"/>
                  </a:lnTo>
                  <a:lnTo>
                    <a:pt x="789940" y="311937"/>
                  </a:lnTo>
                  <a:lnTo>
                    <a:pt x="785596" y="296659"/>
                  </a:lnTo>
                  <a:lnTo>
                    <a:pt x="773696" y="288988"/>
                  </a:lnTo>
                  <a:lnTo>
                    <a:pt x="774890" y="306895"/>
                  </a:lnTo>
                  <a:lnTo>
                    <a:pt x="769454" y="318096"/>
                  </a:lnTo>
                  <a:lnTo>
                    <a:pt x="751865" y="333476"/>
                  </a:lnTo>
                  <a:lnTo>
                    <a:pt x="758050" y="336435"/>
                  </a:lnTo>
                  <a:lnTo>
                    <a:pt x="762736" y="341007"/>
                  </a:lnTo>
                  <a:lnTo>
                    <a:pt x="765644" y="347395"/>
                  </a:lnTo>
                  <a:lnTo>
                    <a:pt x="766521" y="355828"/>
                  </a:lnTo>
                  <a:lnTo>
                    <a:pt x="780059" y="352005"/>
                  </a:lnTo>
                  <a:lnTo>
                    <a:pt x="788670" y="363207"/>
                  </a:lnTo>
                  <a:lnTo>
                    <a:pt x="796759" y="358394"/>
                  </a:lnTo>
                  <a:lnTo>
                    <a:pt x="804113" y="352818"/>
                  </a:lnTo>
                  <a:lnTo>
                    <a:pt x="809205" y="345008"/>
                  </a:lnTo>
                  <a:lnTo>
                    <a:pt x="810539" y="333476"/>
                  </a:lnTo>
                  <a:close/>
                </a:path>
                <a:path extrusionOk="0" h="408304" w="8199120">
                  <a:moveTo>
                    <a:pt x="944549" y="235254"/>
                  </a:moveTo>
                  <a:lnTo>
                    <a:pt x="941374" y="235254"/>
                  </a:lnTo>
                  <a:lnTo>
                    <a:pt x="939342" y="235254"/>
                  </a:lnTo>
                  <a:lnTo>
                    <a:pt x="935329" y="237858"/>
                  </a:lnTo>
                  <a:lnTo>
                    <a:pt x="925055" y="248196"/>
                  </a:lnTo>
                  <a:lnTo>
                    <a:pt x="919886" y="243243"/>
                  </a:lnTo>
                  <a:lnTo>
                    <a:pt x="921829" y="258356"/>
                  </a:lnTo>
                  <a:lnTo>
                    <a:pt x="923848" y="260781"/>
                  </a:lnTo>
                  <a:lnTo>
                    <a:pt x="930427" y="260781"/>
                  </a:lnTo>
                  <a:lnTo>
                    <a:pt x="935774" y="254406"/>
                  </a:lnTo>
                  <a:lnTo>
                    <a:pt x="942835" y="241642"/>
                  </a:lnTo>
                  <a:lnTo>
                    <a:pt x="944549" y="235254"/>
                  </a:lnTo>
                  <a:close/>
                </a:path>
                <a:path extrusionOk="0" h="408304" w="8199120">
                  <a:moveTo>
                    <a:pt x="965352" y="170522"/>
                  </a:moveTo>
                  <a:lnTo>
                    <a:pt x="943165" y="185394"/>
                  </a:lnTo>
                  <a:lnTo>
                    <a:pt x="943851" y="185407"/>
                  </a:lnTo>
                  <a:lnTo>
                    <a:pt x="951903" y="184340"/>
                  </a:lnTo>
                  <a:lnTo>
                    <a:pt x="957986" y="181317"/>
                  </a:lnTo>
                  <a:lnTo>
                    <a:pt x="962380" y="176618"/>
                  </a:lnTo>
                  <a:lnTo>
                    <a:pt x="965352" y="170522"/>
                  </a:lnTo>
                  <a:close/>
                </a:path>
                <a:path extrusionOk="0" h="408304" w="8199120">
                  <a:moveTo>
                    <a:pt x="1009624" y="222377"/>
                  </a:moveTo>
                  <a:lnTo>
                    <a:pt x="1008024" y="222338"/>
                  </a:lnTo>
                  <a:lnTo>
                    <a:pt x="996416" y="222338"/>
                  </a:lnTo>
                  <a:lnTo>
                    <a:pt x="990536" y="228307"/>
                  </a:lnTo>
                  <a:lnTo>
                    <a:pt x="987501" y="237121"/>
                  </a:lnTo>
                  <a:lnTo>
                    <a:pt x="988555" y="237134"/>
                  </a:lnTo>
                  <a:lnTo>
                    <a:pt x="996416" y="236080"/>
                  </a:lnTo>
                  <a:lnTo>
                    <a:pt x="1002334" y="233083"/>
                  </a:lnTo>
                  <a:lnTo>
                    <a:pt x="1006627" y="228422"/>
                  </a:lnTo>
                  <a:lnTo>
                    <a:pt x="1009624" y="222377"/>
                  </a:lnTo>
                  <a:close/>
                </a:path>
                <a:path extrusionOk="0" h="408304" w="8199120">
                  <a:moveTo>
                    <a:pt x="1105179" y="333476"/>
                  </a:moveTo>
                  <a:lnTo>
                    <a:pt x="1103642" y="333197"/>
                  </a:lnTo>
                  <a:lnTo>
                    <a:pt x="1102245" y="333082"/>
                  </a:lnTo>
                  <a:lnTo>
                    <a:pt x="1100975" y="333082"/>
                  </a:lnTo>
                  <a:lnTo>
                    <a:pt x="1095451" y="333082"/>
                  </a:lnTo>
                  <a:lnTo>
                    <a:pt x="1082471" y="342214"/>
                  </a:lnTo>
                  <a:lnTo>
                    <a:pt x="1074623" y="342214"/>
                  </a:lnTo>
                  <a:lnTo>
                    <a:pt x="1071816" y="341782"/>
                  </a:lnTo>
                  <a:lnTo>
                    <a:pt x="1068400" y="340728"/>
                  </a:lnTo>
                  <a:lnTo>
                    <a:pt x="1071257" y="352818"/>
                  </a:lnTo>
                  <a:lnTo>
                    <a:pt x="1081049" y="357924"/>
                  </a:lnTo>
                  <a:lnTo>
                    <a:pt x="1093711" y="360045"/>
                  </a:lnTo>
                  <a:lnTo>
                    <a:pt x="1105179" y="363207"/>
                  </a:lnTo>
                  <a:lnTo>
                    <a:pt x="1105179" y="333476"/>
                  </a:lnTo>
                  <a:close/>
                </a:path>
                <a:path extrusionOk="0" h="408304" w="8199120">
                  <a:moveTo>
                    <a:pt x="1120127" y="148297"/>
                  </a:moveTo>
                  <a:lnTo>
                    <a:pt x="1114158" y="147218"/>
                  </a:lnTo>
                  <a:lnTo>
                    <a:pt x="1109446" y="146773"/>
                  </a:lnTo>
                  <a:lnTo>
                    <a:pt x="1105801" y="146773"/>
                  </a:lnTo>
                  <a:lnTo>
                    <a:pt x="1097178" y="146773"/>
                  </a:lnTo>
                  <a:lnTo>
                    <a:pt x="1094473" y="149250"/>
                  </a:lnTo>
                  <a:lnTo>
                    <a:pt x="1095959" y="154203"/>
                  </a:lnTo>
                  <a:lnTo>
                    <a:pt x="1100137" y="156692"/>
                  </a:lnTo>
                  <a:lnTo>
                    <a:pt x="1110056" y="156692"/>
                  </a:lnTo>
                  <a:lnTo>
                    <a:pt x="1115669" y="154546"/>
                  </a:lnTo>
                  <a:lnTo>
                    <a:pt x="1120127" y="148297"/>
                  </a:lnTo>
                  <a:close/>
                </a:path>
                <a:path extrusionOk="0" h="408304" w="8199120">
                  <a:moveTo>
                    <a:pt x="1134795" y="274231"/>
                  </a:moveTo>
                  <a:lnTo>
                    <a:pt x="1132027" y="262089"/>
                  </a:lnTo>
                  <a:lnTo>
                    <a:pt x="1123721" y="255638"/>
                  </a:lnTo>
                  <a:lnTo>
                    <a:pt x="1111745" y="252920"/>
                  </a:lnTo>
                  <a:lnTo>
                    <a:pt x="1097978" y="251993"/>
                  </a:lnTo>
                  <a:lnTo>
                    <a:pt x="1100010" y="264718"/>
                  </a:lnTo>
                  <a:lnTo>
                    <a:pt x="1111859" y="267652"/>
                  </a:lnTo>
                  <a:lnTo>
                    <a:pt x="1125982" y="268312"/>
                  </a:lnTo>
                  <a:lnTo>
                    <a:pt x="1134795" y="274231"/>
                  </a:lnTo>
                  <a:close/>
                </a:path>
                <a:path extrusionOk="0" h="408304" w="8199120">
                  <a:moveTo>
                    <a:pt x="1164158" y="29718"/>
                  </a:moveTo>
                  <a:lnTo>
                    <a:pt x="1156436" y="28333"/>
                  </a:lnTo>
                  <a:lnTo>
                    <a:pt x="1146949" y="25285"/>
                  </a:lnTo>
                  <a:lnTo>
                    <a:pt x="1136777" y="22237"/>
                  </a:lnTo>
                  <a:lnTo>
                    <a:pt x="1126959" y="20853"/>
                  </a:lnTo>
                  <a:lnTo>
                    <a:pt x="1120775" y="20853"/>
                  </a:lnTo>
                  <a:lnTo>
                    <a:pt x="1115529" y="23075"/>
                  </a:lnTo>
                  <a:lnTo>
                    <a:pt x="1112647" y="29718"/>
                  </a:lnTo>
                  <a:lnTo>
                    <a:pt x="1115872" y="28346"/>
                  </a:lnTo>
                  <a:lnTo>
                    <a:pt x="1118997" y="27787"/>
                  </a:lnTo>
                  <a:lnTo>
                    <a:pt x="1128369" y="27787"/>
                  </a:lnTo>
                  <a:lnTo>
                    <a:pt x="1134262" y="30251"/>
                  </a:lnTo>
                  <a:lnTo>
                    <a:pt x="1144981" y="35191"/>
                  </a:lnTo>
                  <a:lnTo>
                    <a:pt x="1149819" y="37655"/>
                  </a:lnTo>
                  <a:lnTo>
                    <a:pt x="1157922" y="37655"/>
                  </a:lnTo>
                  <a:lnTo>
                    <a:pt x="1161300" y="35623"/>
                  </a:lnTo>
                  <a:lnTo>
                    <a:pt x="1164158" y="29718"/>
                  </a:lnTo>
                  <a:close/>
                </a:path>
                <a:path extrusionOk="0" h="408304" w="8199120">
                  <a:moveTo>
                    <a:pt x="1311478" y="126047"/>
                  </a:moveTo>
                  <a:lnTo>
                    <a:pt x="1307757" y="123532"/>
                  </a:lnTo>
                  <a:lnTo>
                    <a:pt x="1301483" y="120650"/>
                  </a:lnTo>
                  <a:lnTo>
                    <a:pt x="1293863" y="118287"/>
                  </a:lnTo>
                  <a:lnTo>
                    <a:pt x="1286154" y="117297"/>
                  </a:lnTo>
                  <a:lnTo>
                    <a:pt x="1280210" y="117297"/>
                  </a:lnTo>
                  <a:lnTo>
                    <a:pt x="1275372" y="119519"/>
                  </a:lnTo>
                  <a:lnTo>
                    <a:pt x="1274597" y="126047"/>
                  </a:lnTo>
                  <a:lnTo>
                    <a:pt x="1280248" y="130441"/>
                  </a:lnTo>
                  <a:lnTo>
                    <a:pt x="1286598" y="134924"/>
                  </a:lnTo>
                  <a:lnTo>
                    <a:pt x="1293190" y="138417"/>
                  </a:lnTo>
                  <a:lnTo>
                    <a:pt x="1299540" y="139814"/>
                  </a:lnTo>
                  <a:lnTo>
                    <a:pt x="1304772" y="139814"/>
                  </a:lnTo>
                  <a:lnTo>
                    <a:pt x="1309204" y="136271"/>
                  </a:lnTo>
                  <a:lnTo>
                    <a:pt x="1311478" y="126047"/>
                  </a:lnTo>
                  <a:close/>
                </a:path>
                <a:path extrusionOk="0" h="408304" w="8199120">
                  <a:moveTo>
                    <a:pt x="1407312" y="355815"/>
                  </a:moveTo>
                  <a:lnTo>
                    <a:pt x="1391767" y="356806"/>
                  </a:lnTo>
                  <a:lnTo>
                    <a:pt x="1379042" y="360641"/>
                  </a:lnTo>
                  <a:lnTo>
                    <a:pt x="1371244" y="369481"/>
                  </a:lnTo>
                  <a:lnTo>
                    <a:pt x="1370495" y="385432"/>
                  </a:lnTo>
                  <a:lnTo>
                    <a:pt x="1383995" y="382257"/>
                  </a:lnTo>
                  <a:lnTo>
                    <a:pt x="1393405" y="375031"/>
                  </a:lnTo>
                  <a:lnTo>
                    <a:pt x="1400556" y="365594"/>
                  </a:lnTo>
                  <a:lnTo>
                    <a:pt x="1407312" y="355815"/>
                  </a:lnTo>
                  <a:close/>
                </a:path>
                <a:path extrusionOk="0" h="408304" w="8199120">
                  <a:moveTo>
                    <a:pt x="1451622" y="348322"/>
                  </a:moveTo>
                  <a:lnTo>
                    <a:pt x="1444472" y="344462"/>
                  </a:lnTo>
                  <a:lnTo>
                    <a:pt x="1439049" y="343001"/>
                  </a:lnTo>
                  <a:lnTo>
                    <a:pt x="1435138" y="343001"/>
                  </a:lnTo>
                  <a:lnTo>
                    <a:pt x="1429219" y="343001"/>
                  </a:lnTo>
                  <a:lnTo>
                    <a:pt x="1426768" y="346341"/>
                  </a:lnTo>
                  <a:lnTo>
                    <a:pt x="1427441" y="353021"/>
                  </a:lnTo>
                  <a:lnTo>
                    <a:pt x="1430540" y="356362"/>
                  </a:lnTo>
                  <a:lnTo>
                    <a:pt x="1439824" y="356362"/>
                  </a:lnTo>
                  <a:lnTo>
                    <a:pt x="1445247" y="354241"/>
                  </a:lnTo>
                  <a:lnTo>
                    <a:pt x="1451622" y="348322"/>
                  </a:lnTo>
                  <a:close/>
                </a:path>
                <a:path extrusionOk="0" h="408304" w="8199120">
                  <a:moveTo>
                    <a:pt x="1516037" y="301040"/>
                  </a:moveTo>
                  <a:lnTo>
                    <a:pt x="1510258" y="296468"/>
                  </a:lnTo>
                  <a:lnTo>
                    <a:pt x="1507959" y="302831"/>
                  </a:lnTo>
                  <a:lnTo>
                    <a:pt x="1505000" y="308813"/>
                  </a:lnTo>
                  <a:lnTo>
                    <a:pt x="1504670" y="314210"/>
                  </a:lnTo>
                  <a:lnTo>
                    <a:pt x="1510258" y="318820"/>
                  </a:lnTo>
                  <a:lnTo>
                    <a:pt x="1512633" y="312318"/>
                  </a:lnTo>
                  <a:lnTo>
                    <a:pt x="1515694" y="306362"/>
                  </a:lnTo>
                  <a:lnTo>
                    <a:pt x="1516037" y="301040"/>
                  </a:lnTo>
                  <a:close/>
                </a:path>
                <a:path extrusionOk="0" h="408304" w="8199120">
                  <a:moveTo>
                    <a:pt x="1532458" y="37211"/>
                  </a:moveTo>
                  <a:lnTo>
                    <a:pt x="1517764" y="37211"/>
                  </a:lnTo>
                  <a:lnTo>
                    <a:pt x="1517764" y="52070"/>
                  </a:lnTo>
                  <a:lnTo>
                    <a:pt x="1532458" y="52070"/>
                  </a:lnTo>
                  <a:lnTo>
                    <a:pt x="1532458" y="37211"/>
                  </a:lnTo>
                  <a:close/>
                </a:path>
                <a:path extrusionOk="0" h="408304" w="8199120">
                  <a:moveTo>
                    <a:pt x="1569262" y="214884"/>
                  </a:moveTo>
                  <a:lnTo>
                    <a:pt x="1554607" y="214884"/>
                  </a:lnTo>
                  <a:lnTo>
                    <a:pt x="1554607" y="229628"/>
                  </a:lnTo>
                  <a:lnTo>
                    <a:pt x="1569262" y="229628"/>
                  </a:lnTo>
                  <a:lnTo>
                    <a:pt x="1569262" y="214884"/>
                  </a:lnTo>
                  <a:close/>
                </a:path>
                <a:path extrusionOk="0" h="408304" w="8199120">
                  <a:moveTo>
                    <a:pt x="2011210" y="81445"/>
                  </a:moveTo>
                  <a:lnTo>
                    <a:pt x="2010524" y="81445"/>
                  </a:lnTo>
                  <a:lnTo>
                    <a:pt x="2002510" y="82524"/>
                  </a:lnTo>
                  <a:lnTo>
                    <a:pt x="1996503" y="85559"/>
                  </a:lnTo>
                  <a:lnTo>
                    <a:pt x="1992134" y="90322"/>
                  </a:lnTo>
                  <a:lnTo>
                    <a:pt x="1989048" y="96545"/>
                  </a:lnTo>
                  <a:lnTo>
                    <a:pt x="1990077" y="96558"/>
                  </a:lnTo>
                  <a:lnTo>
                    <a:pt x="1998052" y="95478"/>
                  </a:lnTo>
                  <a:lnTo>
                    <a:pt x="2004047" y="92405"/>
                  </a:lnTo>
                  <a:lnTo>
                    <a:pt x="2008339" y="87642"/>
                  </a:lnTo>
                  <a:lnTo>
                    <a:pt x="2011210" y="81445"/>
                  </a:lnTo>
                  <a:close/>
                </a:path>
                <a:path extrusionOk="0" h="408304" w="8199120">
                  <a:moveTo>
                    <a:pt x="2114524" y="118440"/>
                  </a:moveTo>
                  <a:lnTo>
                    <a:pt x="2108682" y="117398"/>
                  </a:lnTo>
                  <a:lnTo>
                    <a:pt x="2104047" y="116967"/>
                  </a:lnTo>
                  <a:lnTo>
                    <a:pt x="2100427" y="116967"/>
                  </a:lnTo>
                  <a:lnTo>
                    <a:pt x="2091690" y="116967"/>
                  </a:lnTo>
                  <a:lnTo>
                    <a:pt x="2088921" y="119481"/>
                  </a:lnTo>
                  <a:lnTo>
                    <a:pt x="2090305" y="124498"/>
                  </a:lnTo>
                  <a:lnTo>
                    <a:pt x="2094458" y="127012"/>
                  </a:lnTo>
                  <a:lnTo>
                    <a:pt x="2104390" y="127012"/>
                  </a:lnTo>
                  <a:lnTo>
                    <a:pt x="2110041" y="124828"/>
                  </a:lnTo>
                  <a:lnTo>
                    <a:pt x="2114524" y="118440"/>
                  </a:lnTo>
                  <a:close/>
                </a:path>
                <a:path extrusionOk="0" h="408304" w="8199120">
                  <a:moveTo>
                    <a:pt x="2158568" y="66700"/>
                  </a:moveTo>
                  <a:lnTo>
                    <a:pt x="2143874" y="66700"/>
                  </a:lnTo>
                  <a:lnTo>
                    <a:pt x="2143874" y="74307"/>
                  </a:lnTo>
                  <a:lnTo>
                    <a:pt x="2138146" y="75692"/>
                  </a:lnTo>
                  <a:lnTo>
                    <a:pt x="2136419" y="81445"/>
                  </a:lnTo>
                  <a:lnTo>
                    <a:pt x="2145207" y="81165"/>
                  </a:lnTo>
                  <a:lnTo>
                    <a:pt x="2153081" y="79870"/>
                  </a:lnTo>
                  <a:lnTo>
                    <a:pt x="2158174" y="75692"/>
                  </a:lnTo>
                  <a:lnTo>
                    <a:pt x="2158568" y="66700"/>
                  </a:lnTo>
                  <a:close/>
                </a:path>
                <a:path extrusionOk="0" h="408304" w="8199120">
                  <a:moveTo>
                    <a:pt x="2210066" y="207619"/>
                  </a:moveTo>
                  <a:lnTo>
                    <a:pt x="2204047" y="206527"/>
                  </a:lnTo>
                  <a:lnTo>
                    <a:pt x="2199309" y="206070"/>
                  </a:lnTo>
                  <a:lnTo>
                    <a:pt x="2195639" y="206070"/>
                  </a:lnTo>
                  <a:lnTo>
                    <a:pt x="2187067" y="206070"/>
                  </a:lnTo>
                  <a:lnTo>
                    <a:pt x="2184400" y="208559"/>
                  </a:lnTo>
                  <a:lnTo>
                    <a:pt x="2185911" y="213512"/>
                  </a:lnTo>
                  <a:lnTo>
                    <a:pt x="2190102" y="216001"/>
                  </a:lnTo>
                  <a:lnTo>
                    <a:pt x="2200021" y="216001"/>
                  </a:lnTo>
                  <a:lnTo>
                    <a:pt x="2205609" y="213868"/>
                  </a:lnTo>
                  <a:lnTo>
                    <a:pt x="2210066" y="207619"/>
                  </a:lnTo>
                  <a:close/>
                </a:path>
                <a:path extrusionOk="0" h="408304" w="8199120">
                  <a:moveTo>
                    <a:pt x="2226018" y="331863"/>
                  </a:moveTo>
                  <a:lnTo>
                    <a:pt x="2224976" y="326085"/>
                  </a:lnTo>
                  <a:lnTo>
                    <a:pt x="2221865" y="326148"/>
                  </a:lnTo>
                  <a:lnTo>
                    <a:pt x="2213775" y="325704"/>
                  </a:lnTo>
                  <a:lnTo>
                    <a:pt x="2206637" y="324358"/>
                  </a:lnTo>
                  <a:lnTo>
                    <a:pt x="2200516" y="322072"/>
                  </a:lnTo>
                  <a:lnTo>
                    <a:pt x="2195423" y="318820"/>
                  </a:lnTo>
                  <a:lnTo>
                    <a:pt x="2193429" y="326148"/>
                  </a:lnTo>
                  <a:lnTo>
                    <a:pt x="2196185" y="331216"/>
                  </a:lnTo>
                  <a:lnTo>
                    <a:pt x="2202091" y="334162"/>
                  </a:lnTo>
                  <a:lnTo>
                    <a:pt x="2209546" y="335114"/>
                  </a:lnTo>
                  <a:lnTo>
                    <a:pt x="2217839" y="335114"/>
                  </a:lnTo>
                  <a:lnTo>
                    <a:pt x="2226018" y="331863"/>
                  </a:lnTo>
                  <a:close/>
                </a:path>
                <a:path extrusionOk="0" h="408304" w="8199120">
                  <a:moveTo>
                    <a:pt x="3219462" y="214884"/>
                  </a:moveTo>
                  <a:lnTo>
                    <a:pt x="3204540" y="214884"/>
                  </a:lnTo>
                  <a:lnTo>
                    <a:pt x="3204540" y="229628"/>
                  </a:lnTo>
                  <a:lnTo>
                    <a:pt x="3219462" y="229628"/>
                  </a:lnTo>
                  <a:lnTo>
                    <a:pt x="3219462" y="214884"/>
                  </a:lnTo>
                  <a:close/>
                </a:path>
                <a:path extrusionOk="0" h="408304" w="8199120">
                  <a:moveTo>
                    <a:pt x="3248812" y="163144"/>
                  </a:moveTo>
                  <a:lnTo>
                    <a:pt x="3237280" y="156578"/>
                  </a:lnTo>
                  <a:lnTo>
                    <a:pt x="3229241" y="146596"/>
                  </a:lnTo>
                  <a:lnTo>
                    <a:pt x="3220402" y="137477"/>
                  </a:lnTo>
                  <a:lnTo>
                    <a:pt x="3206483" y="133489"/>
                  </a:lnTo>
                  <a:lnTo>
                    <a:pt x="3204540" y="133540"/>
                  </a:lnTo>
                  <a:lnTo>
                    <a:pt x="3207562" y="145694"/>
                  </a:lnTo>
                  <a:lnTo>
                    <a:pt x="3214941" y="157480"/>
                  </a:lnTo>
                  <a:lnTo>
                    <a:pt x="3225012" y="166395"/>
                  </a:lnTo>
                  <a:lnTo>
                    <a:pt x="3236125" y="169926"/>
                  </a:lnTo>
                  <a:lnTo>
                    <a:pt x="3240684" y="169926"/>
                  </a:lnTo>
                  <a:lnTo>
                    <a:pt x="3245078" y="167919"/>
                  </a:lnTo>
                  <a:lnTo>
                    <a:pt x="3248812" y="163144"/>
                  </a:lnTo>
                  <a:close/>
                </a:path>
                <a:path extrusionOk="0" h="408304" w="8199120">
                  <a:moveTo>
                    <a:pt x="3337153" y="318820"/>
                  </a:moveTo>
                  <a:lnTo>
                    <a:pt x="3331972" y="316611"/>
                  </a:lnTo>
                  <a:lnTo>
                    <a:pt x="3329267" y="311924"/>
                  </a:lnTo>
                  <a:lnTo>
                    <a:pt x="3326828" y="306920"/>
                  </a:lnTo>
                  <a:lnTo>
                    <a:pt x="3322472" y="303733"/>
                  </a:lnTo>
                  <a:lnTo>
                    <a:pt x="3316414" y="313016"/>
                  </a:lnTo>
                  <a:lnTo>
                    <a:pt x="3305086" y="321538"/>
                  </a:lnTo>
                  <a:lnTo>
                    <a:pt x="3298787" y="330403"/>
                  </a:lnTo>
                  <a:lnTo>
                    <a:pt x="3307778" y="340728"/>
                  </a:lnTo>
                  <a:lnTo>
                    <a:pt x="3312934" y="333082"/>
                  </a:lnTo>
                  <a:lnTo>
                    <a:pt x="3331984" y="326453"/>
                  </a:lnTo>
                  <a:lnTo>
                    <a:pt x="3337153" y="318820"/>
                  </a:lnTo>
                  <a:close/>
                </a:path>
                <a:path extrusionOk="0" h="408304" w="8199120">
                  <a:moveTo>
                    <a:pt x="3484499" y="274243"/>
                  </a:moveTo>
                  <a:lnTo>
                    <a:pt x="3475875" y="273926"/>
                  </a:lnTo>
                  <a:lnTo>
                    <a:pt x="3474580" y="266471"/>
                  </a:lnTo>
                  <a:lnTo>
                    <a:pt x="3465538" y="266471"/>
                  </a:lnTo>
                  <a:lnTo>
                    <a:pt x="3464572" y="266471"/>
                  </a:lnTo>
                  <a:lnTo>
                    <a:pt x="3463506" y="266560"/>
                  </a:lnTo>
                  <a:lnTo>
                    <a:pt x="3462337" y="266750"/>
                  </a:lnTo>
                  <a:lnTo>
                    <a:pt x="3462337" y="288988"/>
                  </a:lnTo>
                  <a:lnTo>
                    <a:pt x="3477298" y="288988"/>
                  </a:lnTo>
                  <a:lnTo>
                    <a:pt x="3477298" y="281724"/>
                  </a:lnTo>
                  <a:lnTo>
                    <a:pt x="3483025" y="280225"/>
                  </a:lnTo>
                  <a:lnTo>
                    <a:pt x="3484499" y="274243"/>
                  </a:lnTo>
                  <a:close/>
                </a:path>
                <a:path extrusionOk="0" h="408304" w="8199120">
                  <a:moveTo>
                    <a:pt x="3514115" y="170522"/>
                  </a:moveTo>
                  <a:lnTo>
                    <a:pt x="3511448" y="170116"/>
                  </a:lnTo>
                  <a:lnTo>
                    <a:pt x="3508997" y="169926"/>
                  </a:lnTo>
                  <a:lnTo>
                    <a:pt x="3506736" y="169926"/>
                  </a:lnTo>
                  <a:lnTo>
                    <a:pt x="3495560" y="171894"/>
                  </a:lnTo>
                  <a:lnTo>
                    <a:pt x="3487623" y="177076"/>
                  </a:lnTo>
                  <a:lnTo>
                    <a:pt x="3481882" y="184365"/>
                  </a:lnTo>
                  <a:lnTo>
                    <a:pt x="3477298" y="192646"/>
                  </a:lnTo>
                  <a:lnTo>
                    <a:pt x="3481222" y="196596"/>
                  </a:lnTo>
                  <a:lnTo>
                    <a:pt x="3483991" y="197942"/>
                  </a:lnTo>
                  <a:lnTo>
                    <a:pt x="3489109" y="197942"/>
                  </a:lnTo>
                  <a:lnTo>
                    <a:pt x="3491446" y="196443"/>
                  </a:lnTo>
                  <a:lnTo>
                    <a:pt x="3497592" y="193446"/>
                  </a:lnTo>
                  <a:lnTo>
                    <a:pt x="3501415" y="191960"/>
                  </a:lnTo>
                  <a:lnTo>
                    <a:pt x="3509137" y="191960"/>
                  </a:lnTo>
                  <a:lnTo>
                    <a:pt x="3511473" y="192163"/>
                  </a:lnTo>
                  <a:lnTo>
                    <a:pt x="3514115" y="192646"/>
                  </a:lnTo>
                  <a:lnTo>
                    <a:pt x="3514115" y="170522"/>
                  </a:lnTo>
                  <a:close/>
                </a:path>
                <a:path extrusionOk="0" h="408304" w="8199120">
                  <a:moveTo>
                    <a:pt x="3698278" y="29730"/>
                  </a:moveTo>
                  <a:lnTo>
                    <a:pt x="3693452" y="25323"/>
                  </a:lnTo>
                  <a:lnTo>
                    <a:pt x="3689667" y="23685"/>
                  </a:lnTo>
                  <a:lnTo>
                    <a:pt x="3686848" y="23685"/>
                  </a:lnTo>
                  <a:lnTo>
                    <a:pt x="3682657" y="23685"/>
                  </a:lnTo>
                  <a:lnTo>
                    <a:pt x="3680625" y="27317"/>
                  </a:lnTo>
                  <a:lnTo>
                    <a:pt x="3680510" y="34556"/>
                  </a:lnTo>
                  <a:lnTo>
                    <a:pt x="3682428" y="38188"/>
                  </a:lnTo>
                  <a:lnTo>
                    <a:pt x="3689108" y="38188"/>
                  </a:lnTo>
                  <a:lnTo>
                    <a:pt x="3693172" y="35953"/>
                  </a:lnTo>
                  <a:lnTo>
                    <a:pt x="3698278" y="29730"/>
                  </a:lnTo>
                  <a:close/>
                </a:path>
                <a:path extrusionOk="0" h="408304" w="8199120">
                  <a:moveTo>
                    <a:pt x="3736911" y="20967"/>
                  </a:moveTo>
                  <a:lnTo>
                    <a:pt x="3734562" y="14795"/>
                  </a:lnTo>
                  <a:lnTo>
                    <a:pt x="3729202" y="14795"/>
                  </a:lnTo>
                  <a:lnTo>
                    <a:pt x="3728694" y="14795"/>
                  </a:lnTo>
                  <a:lnTo>
                    <a:pt x="3728161" y="14846"/>
                  </a:lnTo>
                  <a:lnTo>
                    <a:pt x="3727589" y="14973"/>
                  </a:lnTo>
                  <a:lnTo>
                    <a:pt x="3727107" y="19037"/>
                  </a:lnTo>
                  <a:lnTo>
                    <a:pt x="3726611" y="22656"/>
                  </a:lnTo>
                  <a:lnTo>
                    <a:pt x="3721493" y="22656"/>
                  </a:lnTo>
                  <a:lnTo>
                    <a:pt x="3720820" y="22593"/>
                  </a:lnTo>
                  <a:lnTo>
                    <a:pt x="3720071" y="22466"/>
                  </a:lnTo>
                  <a:lnTo>
                    <a:pt x="3720071" y="37223"/>
                  </a:lnTo>
                  <a:lnTo>
                    <a:pt x="3722598" y="38811"/>
                  </a:lnTo>
                  <a:lnTo>
                    <a:pt x="3724846" y="39497"/>
                  </a:lnTo>
                  <a:lnTo>
                    <a:pt x="3732695" y="39497"/>
                  </a:lnTo>
                  <a:lnTo>
                    <a:pt x="3735984" y="33324"/>
                  </a:lnTo>
                  <a:lnTo>
                    <a:pt x="3736911" y="20967"/>
                  </a:lnTo>
                  <a:close/>
                </a:path>
                <a:path extrusionOk="0" h="408304" w="8199120">
                  <a:moveTo>
                    <a:pt x="3764407" y="170522"/>
                  </a:moveTo>
                  <a:lnTo>
                    <a:pt x="3757968" y="167728"/>
                  </a:lnTo>
                  <a:lnTo>
                    <a:pt x="3753154" y="163296"/>
                  </a:lnTo>
                  <a:lnTo>
                    <a:pt x="3748430" y="158724"/>
                  </a:lnTo>
                  <a:lnTo>
                    <a:pt x="3742283" y="155536"/>
                  </a:lnTo>
                  <a:lnTo>
                    <a:pt x="3732238" y="168363"/>
                  </a:lnTo>
                  <a:lnTo>
                    <a:pt x="3730383" y="183451"/>
                  </a:lnTo>
                  <a:lnTo>
                    <a:pt x="3736340" y="197599"/>
                  </a:lnTo>
                  <a:lnTo>
                    <a:pt x="3749776" y="207632"/>
                  </a:lnTo>
                  <a:lnTo>
                    <a:pt x="3753548" y="198437"/>
                  </a:lnTo>
                  <a:lnTo>
                    <a:pt x="3758692" y="190639"/>
                  </a:lnTo>
                  <a:lnTo>
                    <a:pt x="3763035" y="182054"/>
                  </a:lnTo>
                  <a:lnTo>
                    <a:pt x="3764407" y="170522"/>
                  </a:lnTo>
                  <a:close/>
                </a:path>
                <a:path extrusionOk="0" h="408304" w="8199120">
                  <a:moveTo>
                    <a:pt x="3873042" y="287845"/>
                  </a:moveTo>
                  <a:lnTo>
                    <a:pt x="3871620" y="284314"/>
                  </a:lnTo>
                  <a:lnTo>
                    <a:pt x="3868661" y="283222"/>
                  </a:lnTo>
                  <a:lnTo>
                    <a:pt x="3863898" y="284962"/>
                  </a:lnTo>
                  <a:lnTo>
                    <a:pt x="3860508" y="289598"/>
                  </a:lnTo>
                  <a:lnTo>
                    <a:pt x="3860876" y="296164"/>
                  </a:lnTo>
                  <a:lnTo>
                    <a:pt x="3867429" y="303733"/>
                  </a:lnTo>
                  <a:lnTo>
                    <a:pt x="3871963" y="294195"/>
                  </a:lnTo>
                  <a:lnTo>
                    <a:pt x="3873042" y="287845"/>
                  </a:lnTo>
                  <a:close/>
                </a:path>
                <a:path extrusionOk="0" h="408304" w="8199120">
                  <a:moveTo>
                    <a:pt x="3882402" y="363194"/>
                  </a:moveTo>
                  <a:lnTo>
                    <a:pt x="3860241" y="377812"/>
                  </a:lnTo>
                  <a:lnTo>
                    <a:pt x="3861892" y="377850"/>
                  </a:lnTo>
                  <a:lnTo>
                    <a:pt x="3873449" y="377850"/>
                  </a:lnTo>
                  <a:lnTo>
                    <a:pt x="3879100" y="371894"/>
                  </a:lnTo>
                  <a:lnTo>
                    <a:pt x="3882402" y="363194"/>
                  </a:lnTo>
                  <a:close/>
                </a:path>
                <a:path extrusionOk="0" h="408304" w="8199120">
                  <a:moveTo>
                    <a:pt x="3897058" y="29718"/>
                  </a:moveTo>
                  <a:lnTo>
                    <a:pt x="3896690" y="20764"/>
                  </a:lnTo>
                  <a:lnTo>
                    <a:pt x="3896576" y="11671"/>
                  </a:lnTo>
                  <a:lnTo>
                    <a:pt x="3894823" y="4203"/>
                  </a:lnTo>
                  <a:lnTo>
                    <a:pt x="3889603" y="101"/>
                  </a:lnTo>
                  <a:lnTo>
                    <a:pt x="3884574" y="9918"/>
                  </a:lnTo>
                  <a:lnTo>
                    <a:pt x="3874833" y="14947"/>
                  </a:lnTo>
                  <a:lnTo>
                    <a:pt x="3866921" y="21818"/>
                  </a:lnTo>
                  <a:lnTo>
                    <a:pt x="3867416" y="37211"/>
                  </a:lnTo>
                  <a:lnTo>
                    <a:pt x="3869563" y="37414"/>
                  </a:lnTo>
                  <a:lnTo>
                    <a:pt x="3875951" y="37414"/>
                  </a:lnTo>
                  <a:lnTo>
                    <a:pt x="3889972" y="29654"/>
                  </a:lnTo>
                  <a:lnTo>
                    <a:pt x="3897058" y="29718"/>
                  </a:lnTo>
                  <a:close/>
                </a:path>
                <a:path extrusionOk="0" h="408304" w="8199120">
                  <a:moveTo>
                    <a:pt x="3919258" y="385432"/>
                  </a:moveTo>
                  <a:lnTo>
                    <a:pt x="3917759" y="373875"/>
                  </a:lnTo>
                  <a:lnTo>
                    <a:pt x="3912578" y="366052"/>
                  </a:lnTo>
                  <a:lnTo>
                    <a:pt x="3905186" y="360514"/>
                  </a:lnTo>
                  <a:lnTo>
                    <a:pt x="3897071" y="355815"/>
                  </a:lnTo>
                  <a:lnTo>
                    <a:pt x="3898366" y="367360"/>
                  </a:lnTo>
                  <a:lnTo>
                    <a:pt x="3903497" y="375158"/>
                  </a:lnTo>
                  <a:lnTo>
                    <a:pt x="3910965" y="380695"/>
                  </a:lnTo>
                  <a:lnTo>
                    <a:pt x="3919258" y="385432"/>
                  </a:lnTo>
                  <a:close/>
                </a:path>
                <a:path extrusionOk="0" h="408304" w="8199120">
                  <a:moveTo>
                    <a:pt x="3942638" y="190030"/>
                  </a:moveTo>
                  <a:lnTo>
                    <a:pt x="3939400" y="183603"/>
                  </a:lnTo>
                  <a:lnTo>
                    <a:pt x="3932923" y="183603"/>
                  </a:lnTo>
                  <a:lnTo>
                    <a:pt x="3931031" y="183603"/>
                  </a:lnTo>
                  <a:lnTo>
                    <a:pt x="3928872" y="184150"/>
                  </a:lnTo>
                  <a:lnTo>
                    <a:pt x="3926421" y="185407"/>
                  </a:lnTo>
                  <a:lnTo>
                    <a:pt x="3926421" y="207632"/>
                  </a:lnTo>
                  <a:lnTo>
                    <a:pt x="3928795" y="208813"/>
                  </a:lnTo>
                  <a:lnTo>
                    <a:pt x="3930916" y="209334"/>
                  </a:lnTo>
                  <a:lnTo>
                    <a:pt x="3939298" y="209334"/>
                  </a:lnTo>
                  <a:lnTo>
                    <a:pt x="3942575" y="202907"/>
                  </a:lnTo>
                  <a:lnTo>
                    <a:pt x="3942638" y="190030"/>
                  </a:lnTo>
                  <a:close/>
                </a:path>
                <a:path extrusionOk="0" h="408304" w="8199120">
                  <a:moveTo>
                    <a:pt x="4059047" y="318820"/>
                  </a:moveTo>
                  <a:lnTo>
                    <a:pt x="4056862" y="318249"/>
                  </a:lnTo>
                  <a:lnTo>
                    <a:pt x="4054995" y="317995"/>
                  </a:lnTo>
                  <a:lnTo>
                    <a:pt x="4053370" y="317995"/>
                  </a:lnTo>
                  <a:lnTo>
                    <a:pt x="4046245" y="320713"/>
                  </a:lnTo>
                  <a:lnTo>
                    <a:pt x="4042829" y="327164"/>
                  </a:lnTo>
                  <a:lnTo>
                    <a:pt x="4040568" y="334695"/>
                  </a:lnTo>
                  <a:lnTo>
                    <a:pt x="4036936" y="340728"/>
                  </a:lnTo>
                  <a:lnTo>
                    <a:pt x="4039158" y="341325"/>
                  </a:lnTo>
                  <a:lnTo>
                    <a:pt x="4041063" y="341591"/>
                  </a:lnTo>
                  <a:lnTo>
                    <a:pt x="4042702" y="341591"/>
                  </a:lnTo>
                  <a:lnTo>
                    <a:pt x="4049712" y="338861"/>
                  </a:lnTo>
                  <a:lnTo>
                    <a:pt x="4053052" y="332422"/>
                  </a:lnTo>
                  <a:lnTo>
                    <a:pt x="4055300" y="324878"/>
                  </a:lnTo>
                  <a:lnTo>
                    <a:pt x="4059047" y="318820"/>
                  </a:lnTo>
                  <a:close/>
                </a:path>
                <a:path extrusionOk="0" h="408304" w="8199120">
                  <a:moveTo>
                    <a:pt x="4059047" y="101"/>
                  </a:moveTo>
                  <a:lnTo>
                    <a:pt x="4057231" y="0"/>
                  </a:lnTo>
                  <a:lnTo>
                    <a:pt x="4056367" y="0"/>
                  </a:lnTo>
                  <a:lnTo>
                    <a:pt x="4046207" y="2044"/>
                  </a:lnTo>
                  <a:lnTo>
                    <a:pt x="4039222" y="7327"/>
                  </a:lnTo>
                  <a:lnTo>
                    <a:pt x="4034129" y="14566"/>
                  </a:lnTo>
                  <a:lnTo>
                    <a:pt x="4029722" y="22453"/>
                  </a:lnTo>
                  <a:lnTo>
                    <a:pt x="4059047" y="22453"/>
                  </a:lnTo>
                  <a:lnTo>
                    <a:pt x="4059047" y="101"/>
                  </a:lnTo>
                  <a:close/>
                </a:path>
                <a:path extrusionOk="0" h="408304" w="8199120">
                  <a:moveTo>
                    <a:pt x="4110545" y="259473"/>
                  </a:moveTo>
                  <a:lnTo>
                    <a:pt x="4098493" y="262089"/>
                  </a:lnTo>
                  <a:lnTo>
                    <a:pt x="4089349" y="267665"/>
                  </a:lnTo>
                  <a:lnTo>
                    <a:pt x="4081602" y="274726"/>
                  </a:lnTo>
                  <a:lnTo>
                    <a:pt x="4073728" y="281724"/>
                  </a:lnTo>
                  <a:lnTo>
                    <a:pt x="4077195" y="285216"/>
                  </a:lnTo>
                  <a:lnTo>
                    <a:pt x="4080510" y="286677"/>
                  </a:lnTo>
                  <a:lnTo>
                    <a:pt x="4083659" y="286677"/>
                  </a:lnTo>
                  <a:lnTo>
                    <a:pt x="4091521" y="283781"/>
                  </a:lnTo>
                  <a:lnTo>
                    <a:pt x="4098645" y="276707"/>
                  </a:lnTo>
                  <a:lnTo>
                    <a:pt x="4104983" y="267804"/>
                  </a:lnTo>
                  <a:lnTo>
                    <a:pt x="4110545" y="259473"/>
                  </a:lnTo>
                  <a:close/>
                </a:path>
                <a:path extrusionOk="0" h="408304" w="8199120">
                  <a:moveTo>
                    <a:pt x="5154333" y="240398"/>
                  </a:moveTo>
                  <a:lnTo>
                    <a:pt x="5152263" y="233641"/>
                  </a:lnTo>
                  <a:lnTo>
                    <a:pt x="5141823" y="229641"/>
                  </a:lnTo>
                  <a:lnTo>
                    <a:pt x="5139131" y="244589"/>
                  </a:lnTo>
                  <a:lnTo>
                    <a:pt x="5142128" y="249580"/>
                  </a:lnTo>
                  <a:lnTo>
                    <a:pt x="5145875" y="249580"/>
                  </a:lnTo>
                  <a:lnTo>
                    <a:pt x="5151158" y="246761"/>
                  </a:lnTo>
                  <a:lnTo>
                    <a:pt x="5154333" y="240398"/>
                  </a:lnTo>
                  <a:close/>
                </a:path>
                <a:path extrusionOk="0" h="408304" w="8199120">
                  <a:moveTo>
                    <a:pt x="5178653" y="303720"/>
                  </a:moveTo>
                  <a:lnTo>
                    <a:pt x="5156492" y="303720"/>
                  </a:lnTo>
                  <a:lnTo>
                    <a:pt x="5156492" y="318808"/>
                  </a:lnTo>
                  <a:lnTo>
                    <a:pt x="5178653" y="318808"/>
                  </a:lnTo>
                  <a:lnTo>
                    <a:pt x="5178653" y="303720"/>
                  </a:lnTo>
                  <a:close/>
                </a:path>
                <a:path extrusionOk="0" h="408304" w="8199120">
                  <a:moveTo>
                    <a:pt x="5392420" y="37211"/>
                  </a:moveTo>
                  <a:lnTo>
                    <a:pt x="5381612" y="37236"/>
                  </a:lnTo>
                  <a:lnTo>
                    <a:pt x="5370271" y="29718"/>
                  </a:lnTo>
                  <a:lnTo>
                    <a:pt x="5369496" y="44424"/>
                  </a:lnTo>
                  <a:lnTo>
                    <a:pt x="5366004" y="54483"/>
                  </a:lnTo>
                  <a:lnTo>
                    <a:pt x="5366461" y="61391"/>
                  </a:lnTo>
                  <a:lnTo>
                    <a:pt x="5377535" y="66700"/>
                  </a:lnTo>
                  <a:lnTo>
                    <a:pt x="5380596" y="58775"/>
                  </a:lnTo>
                  <a:lnTo>
                    <a:pt x="5386921" y="54076"/>
                  </a:lnTo>
                  <a:lnTo>
                    <a:pt x="5392280" y="48323"/>
                  </a:lnTo>
                  <a:lnTo>
                    <a:pt x="5392420" y="37211"/>
                  </a:lnTo>
                  <a:close/>
                </a:path>
                <a:path extrusionOk="0" h="408304" w="8199120">
                  <a:moveTo>
                    <a:pt x="5473319" y="52070"/>
                  </a:moveTo>
                  <a:lnTo>
                    <a:pt x="5472531" y="44196"/>
                  </a:lnTo>
                  <a:lnTo>
                    <a:pt x="5471553" y="36652"/>
                  </a:lnTo>
                  <a:lnTo>
                    <a:pt x="5463121" y="36652"/>
                  </a:lnTo>
                  <a:lnTo>
                    <a:pt x="5461813" y="36652"/>
                  </a:lnTo>
                  <a:lnTo>
                    <a:pt x="5460339" y="36830"/>
                  </a:lnTo>
                  <a:lnTo>
                    <a:pt x="5458650" y="37223"/>
                  </a:lnTo>
                  <a:lnTo>
                    <a:pt x="5459768" y="45859"/>
                  </a:lnTo>
                  <a:lnTo>
                    <a:pt x="5457469" y="58064"/>
                  </a:lnTo>
                  <a:lnTo>
                    <a:pt x="5466105" y="59448"/>
                  </a:lnTo>
                  <a:lnTo>
                    <a:pt x="5466334" y="55486"/>
                  </a:lnTo>
                  <a:lnTo>
                    <a:pt x="5467007" y="51765"/>
                  </a:lnTo>
                  <a:lnTo>
                    <a:pt x="5471731" y="51765"/>
                  </a:lnTo>
                  <a:lnTo>
                    <a:pt x="5472468" y="51866"/>
                  </a:lnTo>
                  <a:lnTo>
                    <a:pt x="5473319" y="52070"/>
                  </a:lnTo>
                  <a:close/>
                </a:path>
                <a:path extrusionOk="0" h="408304" w="8199120">
                  <a:moveTo>
                    <a:pt x="5474589" y="93726"/>
                  </a:moveTo>
                  <a:lnTo>
                    <a:pt x="5471401" y="87299"/>
                  </a:lnTo>
                  <a:lnTo>
                    <a:pt x="5465000" y="87299"/>
                  </a:lnTo>
                  <a:lnTo>
                    <a:pt x="5463146" y="87299"/>
                  </a:lnTo>
                  <a:lnTo>
                    <a:pt x="5461038" y="87833"/>
                  </a:lnTo>
                  <a:lnTo>
                    <a:pt x="5458650" y="89065"/>
                  </a:lnTo>
                  <a:lnTo>
                    <a:pt x="5458650" y="111290"/>
                  </a:lnTo>
                  <a:lnTo>
                    <a:pt x="5460987" y="112471"/>
                  </a:lnTo>
                  <a:lnTo>
                    <a:pt x="5463070" y="112991"/>
                  </a:lnTo>
                  <a:lnTo>
                    <a:pt x="5471325" y="112991"/>
                  </a:lnTo>
                  <a:lnTo>
                    <a:pt x="5474551" y="106565"/>
                  </a:lnTo>
                  <a:lnTo>
                    <a:pt x="5474589" y="93726"/>
                  </a:lnTo>
                  <a:close/>
                </a:path>
                <a:path extrusionOk="0" h="408304" w="8199120">
                  <a:moveTo>
                    <a:pt x="5598477" y="163144"/>
                  </a:moveTo>
                  <a:lnTo>
                    <a:pt x="5593181" y="161074"/>
                  </a:lnTo>
                  <a:lnTo>
                    <a:pt x="5590489" y="156362"/>
                  </a:lnTo>
                  <a:lnTo>
                    <a:pt x="5588114" y="151333"/>
                  </a:lnTo>
                  <a:lnTo>
                    <a:pt x="5583783" y="148285"/>
                  </a:lnTo>
                  <a:lnTo>
                    <a:pt x="5581777" y="156400"/>
                  </a:lnTo>
                  <a:lnTo>
                    <a:pt x="5583504" y="164007"/>
                  </a:lnTo>
                  <a:lnTo>
                    <a:pt x="5587517" y="169633"/>
                  </a:lnTo>
                  <a:lnTo>
                    <a:pt x="5592356" y="171831"/>
                  </a:lnTo>
                  <a:lnTo>
                    <a:pt x="5595124" y="171831"/>
                  </a:lnTo>
                  <a:lnTo>
                    <a:pt x="5597588" y="169367"/>
                  </a:lnTo>
                  <a:lnTo>
                    <a:pt x="5598477" y="163144"/>
                  </a:lnTo>
                  <a:close/>
                </a:path>
                <a:path extrusionOk="0" h="408304" w="8199120">
                  <a:moveTo>
                    <a:pt x="5613463" y="133540"/>
                  </a:moveTo>
                  <a:lnTo>
                    <a:pt x="5608637" y="129171"/>
                  </a:lnTo>
                  <a:lnTo>
                    <a:pt x="5604840" y="127533"/>
                  </a:lnTo>
                  <a:lnTo>
                    <a:pt x="5602021" y="127533"/>
                  </a:lnTo>
                  <a:lnTo>
                    <a:pt x="5597830" y="127533"/>
                  </a:lnTo>
                  <a:lnTo>
                    <a:pt x="5595785" y="131140"/>
                  </a:lnTo>
                  <a:lnTo>
                    <a:pt x="5595683" y="138366"/>
                  </a:lnTo>
                  <a:lnTo>
                    <a:pt x="5597614" y="141973"/>
                  </a:lnTo>
                  <a:lnTo>
                    <a:pt x="5604307" y="141973"/>
                  </a:lnTo>
                  <a:lnTo>
                    <a:pt x="5608358" y="139750"/>
                  </a:lnTo>
                  <a:lnTo>
                    <a:pt x="5613463" y="133540"/>
                  </a:lnTo>
                  <a:close/>
                </a:path>
                <a:path extrusionOk="0" h="408304" w="8199120">
                  <a:moveTo>
                    <a:pt x="5657481" y="177901"/>
                  </a:moveTo>
                  <a:lnTo>
                    <a:pt x="5655615" y="178015"/>
                  </a:lnTo>
                  <a:lnTo>
                    <a:pt x="5648160" y="178015"/>
                  </a:lnTo>
                  <a:lnTo>
                    <a:pt x="5641314" y="154686"/>
                  </a:lnTo>
                  <a:lnTo>
                    <a:pt x="5633771" y="154686"/>
                  </a:lnTo>
                  <a:lnTo>
                    <a:pt x="5632158" y="154686"/>
                  </a:lnTo>
                  <a:lnTo>
                    <a:pt x="5630278" y="154952"/>
                  </a:lnTo>
                  <a:lnTo>
                    <a:pt x="5628068" y="155549"/>
                  </a:lnTo>
                  <a:lnTo>
                    <a:pt x="5625249" y="162191"/>
                  </a:lnTo>
                  <a:lnTo>
                    <a:pt x="5620855" y="167106"/>
                  </a:lnTo>
                  <a:lnTo>
                    <a:pt x="5616422" y="171831"/>
                  </a:lnTo>
                  <a:lnTo>
                    <a:pt x="5613476" y="177901"/>
                  </a:lnTo>
                  <a:lnTo>
                    <a:pt x="5617667" y="180733"/>
                  </a:lnTo>
                  <a:lnTo>
                    <a:pt x="5624754" y="183591"/>
                  </a:lnTo>
                  <a:lnTo>
                    <a:pt x="5633402" y="185788"/>
                  </a:lnTo>
                  <a:lnTo>
                    <a:pt x="5642343" y="186677"/>
                  </a:lnTo>
                  <a:lnTo>
                    <a:pt x="5649861" y="186677"/>
                  </a:lnTo>
                  <a:lnTo>
                    <a:pt x="5656211" y="184416"/>
                  </a:lnTo>
                  <a:lnTo>
                    <a:pt x="5657481" y="177901"/>
                  </a:lnTo>
                  <a:close/>
                </a:path>
                <a:path extrusionOk="0" h="408304" w="8199120">
                  <a:moveTo>
                    <a:pt x="5679630" y="192646"/>
                  </a:moveTo>
                  <a:lnTo>
                    <a:pt x="5678817" y="184302"/>
                  </a:lnTo>
                  <a:lnTo>
                    <a:pt x="5675833" y="178041"/>
                  </a:lnTo>
                  <a:lnTo>
                    <a:pt x="5671070" y="173558"/>
                  </a:lnTo>
                  <a:lnTo>
                    <a:pt x="5664936" y="170522"/>
                  </a:lnTo>
                  <a:lnTo>
                    <a:pt x="5665813" y="178981"/>
                  </a:lnTo>
                  <a:lnTo>
                    <a:pt x="5668708" y="185216"/>
                  </a:lnTo>
                  <a:lnTo>
                    <a:pt x="5673395" y="189649"/>
                  </a:lnTo>
                  <a:lnTo>
                    <a:pt x="5679630" y="192646"/>
                  </a:lnTo>
                  <a:close/>
                </a:path>
                <a:path extrusionOk="0" h="408304" w="8199120">
                  <a:moveTo>
                    <a:pt x="5716460" y="103682"/>
                  </a:moveTo>
                  <a:lnTo>
                    <a:pt x="5705843" y="103708"/>
                  </a:lnTo>
                  <a:lnTo>
                    <a:pt x="5700077" y="100190"/>
                  </a:lnTo>
                  <a:lnTo>
                    <a:pt x="5694299" y="96545"/>
                  </a:lnTo>
                  <a:lnTo>
                    <a:pt x="5694642" y="105448"/>
                  </a:lnTo>
                  <a:lnTo>
                    <a:pt x="5694781" y="114541"/>
                  </a:lnTo>
                  <a:lnTo>
                    <a:pt x="5696559" y="122008"/>
                  </a:lnTo>
                  <a:lnTo>
                    <a:pt x="5701779" y="126047"/>
                  </a:lnTo>
                  <a:lnTo>
                    <a:pt x="5704421" y="119430"/>
                  </a:lnTo>
                  <a:lnTo>
                    <a:pt x="5708777" y="114566"/>
                  </a:lnTo>
                  <a:lnTo>
                    <a:pt x="5713298" y="109855"/>
                  </a:lnTo>
                  <a:lnTo>
                    <a:pt x="5716460" y="103682"/>
                  </a:lnTo>
                  <a:close/>
                </a:path>
                <a:path extrusionOk="0" h="408304" w="8199120">
                  <a:moveTo>
                    <a:pt x="5803684" y="218846"/>
                  </a:moveTo>
                  <a:lnTo>
                    <a:pt x="5799645" y="215214"/>
                  </a:lnTo>
                  <a:lnTo>
                    <a:pt x="5793524" y="213817"/>
                  </a:lnTo>
                  <a:lnTo>
                    <a:pt x="5788812" y="213817"/>
                  </a:lnTo>
                  <a:lnTo>
                    <a:pt x="5784037" y="216217"/>
                  </a:lnTo>
                  <a:lnTo>
                    <a:pt x="5782602" y="222377"/>
                  </a:lnTo>
                  <a:lnTo>
                    <a:pt x="5790082" y="222377"/>
                  </a:lnTo>
                  <a:lnTo>
                    <a:pt x="5791555" y="228485"/>
                  </a:lnTo>
                  <a:lnTo>
                    <a:pt x="5797537" y="229628"/>
                  </a:lnTo>
                  <a:lnTo>
                    <a:pt x="5803646" y="223913"/>
                  </a:lnTo>
                  <a:lnTo>
                    <a:pt x="5803684" y="218846"/>
                  </a:lnTo>
                  <a:close/>
                </a:path>
                <a:path extrusionOk="0" h="408304" w="8199120">
                  <a:moveTo>
                    <a:pt x="5863793" y="281724"/>
                  </a:moveTo>
                  <a:lnTo>
                    <a:pt x="5858522" y="277901"/>
                  </a:lnTo>
                  <a:lnTo>
                    <a:pt x="5854090" y="276453"/>
                  </a:lnTo>
                  <a:lnTo>
                    <a:pt x="5850585" y="276453"/>
                  </a:lnTo>
                  <a:lnTo>
                    <a:pt x="5845149" y="276453"/>
                  </a:lnTo>
                  <a:lnTo>
                    <a:pt x="5841924" y="279933"/>
                  </a:lnTo>
                  <a:lnTo>
                    <a:pt x="5840514" y="286905"/>
                  </a:lnTo>
                  <a:lnTo>
                    <a:pt x="5842317" y="290398"/>
                  </a:lnTo>
                  <a:lnTo>
                    <a:pt x="5850661" y="290398"/>
                  </a:lnTo>
                  <a:lnTo>
                    <a:pt x="5856236" y="288112"/>
                  </a:lnTo>
                  <a:lnTo>
                    <a:pt x="5863793" y="281724"/>
                  </a:lnTo>
                  <a:close/>
                </a:path>
                <a:path extrusionOk="0" h="408304" w="8199120">
                  <a:moveTo>
                    <a:pt x="6400825" y="346176"/>
                  </a:moveTo>
                  <a:lnTo>
                    <a:pt x="6394056" y="340728"/>
                  </a:lnTo>
                  <a:lnTo>
                    <a:pt x="6392011" y="346125"/>
                  </a:lnTo>
                  <a:lnTo>
                    <a:pt x="6387363" y="348957"/>
                  </a:lnTo>
                  <a:lnTo>
                    <a:pt x="6382398" y="351447"/>
                  </a:lnTo>
                  <a:lnTo>
                    <a:pt x="6379362" y="355828"/>
                  </a:lnTo>
                  <a:lnTo>
                    <a:pt x="6381496" y="360248"/>
                  </a:lnTo>
                  <a:lnTo>
                    <a:pt x="6384671" y="361988"/>
                  </a:lnTo>
                  <a:lnTo>
                    <a:pt x="6387960" y="361988"/>
                  </a:lnTo>
                  <a:lnTo>
                    <a:pt x="6395250" y="359371"/>
                  </a:lnTo>
                  <a:lnTo>
                    <a:pt x="6400381" y="353237"/>
                  </a:lnTo>
                  <a:lnTo>
                    <a:pt x="6400825" y="346176"/>
                  </a:lnTo>
                  <a:close/>
                </a:path>
                <a:path extrusionOk="0" h="408304" w="8199120">
                  <a:moveTo>
                    <a:pt x="6511988" y="170522"/>
                  </a:moveTo>
                  <a:lnTo>
                    <a:pt x="6504305" y="167106"/>
                  </a:lnTo>
                  <a:lnTo>
                    <a:pt x="6490094" y="159042"/>
                  </a:lnTo>
                  <a:lnTo>
                    <a:pt x="6482385" y="155536"/>
                  </a:lnTo>
                  <a:lnTo>
                    <a:pt x="6482740" y="163779"/>
                  </a:lnTo>
                  <a:lnTo>
                    <a:pt x="6487782" y="170751"/>
                  </a:lnTo>
                  <a:lnTo>
                    <a:pt x="6495377" y="175577"/>
                  </a:lnTo>
                  <a:lnTo>
                    <a:pt x="6503378" y="177368"/>
                  </a:lnTo>
                  <a:lnTo>
                    <a:pt x="6507785" y="177368"/>
                  </a:lnTo>
                  <a:lnTo>
                    <a:pt x="6511303" y="175348"/>
                  </a:lnTo>
                  <a:lnTo>
                    <a:pt x="6511988" y="170522"/>
                  </a:lnTo>
                  <a:close/>
                </a:path>
                <a:path extrusionOk="0" h="408304" w="8199120">
                  <a:moveTo>
                    <a:pt x="7182167" y="103695"/>
                  </a:moveTo>
                  <a:lnTo>
                    <a:pt x="7180656" y="90843"/>
                  </a:lnTo>
                  <a:lnTo>
                    <a:pt x="7173849" y="81686"/>
                  </a:lnTo>
                  <a:lnTo>
                    <a:pt x="7163511" y="76200"/>
                  </a:lnTo>
                  <a:lnTo>
                    <a:pt x="7151446" y="74383"/>
                  </a:lnTo>
                  <a:lnTo>
                    <a:pt x="7142785" y="75298"/>
                  </a:lnTo>
                  <a:lnTo>
                    <a:pt x="7134809" y="78054"/>
                  </a:lnTo>
                  <a:lnTo>
                    <a:pt x="7128154" y="82651"/>
                  </a:lnTo>
                  <a:lnTo>
                    <a:pt x="7123455" y="89065"/>
                  </a:lnTo>
                  <a:lnTo>
                    <a:pt x="7135558" y="95465"/>
                  </a:lnTo>
                  <a:lnTo>
                    <a:pt x="7147395" y="100418"/>
                  </a:lnTo>
                  <a:lnTo>
                    <a:pt x="7159142" y="103606"/>
                  </a:lnTo>
                  <a:lnTo>
                    <a:pt x="7170991" y="104749"/>
                  </a:lnTo>
                  <a:lnTo>
                    <a:pt x="7174662" y="104749"/>
                  </a:lnTo>
                  <a:lnTo>
                    <a:pt x="7178383" y="104406"/>
                  </a:lnTo>
                  <a:lnTo>
                    <a:pt x="7182167" y="103695"/>
                  </a:lnTo>
                  <a:close/>
                </a:path>
                <a:path extrusionOk="0" h="408304" w="8199120">
                  <a:moveTo>
                    <a:pt x="7227481" y="177558"/>
                  </a:moveTo>
                  <a:lnTo>
                    <a:pt x="7223544" y="172326"/>
                  </a:lnTo>
                  <a:lnTo>
                    <a:pt x="7216178" y="169405"/>
                  </a:lnTo>
                  <a:lnTo>
                    <a:pt x="7206945" y="168490"/>
                  </a:lnTo>
                  <a:lnTo>
                    <a:pt x="7198042" y="169189"/>
                  </a:lnTo>
                  <a:lnTo>
                    <a:pt x="7190118" y="171157"/>
                  </a:lnTo>
                  <a:lnTo>
                    <a:pt x="7184403" y="174129"/>
                  </a:lnTo>
                  <a:lnTo>
                    <a:pt x="7182155" y="177901"/>
                  </a:lnTo>
                  <a:lnTo>
                    <a:pt x="7191565" y="179260"/>
                  </a:lnTo>
                  <a:lnTo>
                    <a:pt x="7207072" y="185267"/>
                  </a:lnTo>
                  <a:lnTo>
                    <a:pt x="7216445" y="186639"/>
                  </a:lnTo>
                  <a:lnTo>
                    <a:pt x="7219378" y="186639"/>
                  </a:lnTo>
                  <a:lnTo>
                    <a:pt x="7222668" y="186283"/>
                  </a:lnTo>
                  <a:lnTo>
                    <a:pt x="7226465" y="185394"/>
                  </a:lnTo>
                  <a:lnTo>
                    <a:pt x="7227481" y="177558"/>
                  </a:lnTo>
                  <a:close/>
                </a:path>
                <a:path extrusionOk="0" h="408304" w="8199120">
                  <a:moveTo>
                    <a:pt x="7241159" y="251993"/>
                  </a:moveTo>
                  <a:lnTo>
                    <a:pt x="7226465" y="251993"/>
                  </a:lnTo>
                  <a:lnTo>
                    <a:pt x="7226465" y="259473"/>
                  </a:lnTo>
                  <a:lnTo>
                    <a:pt x="7220648" y="260972"/>
                  </a:lnTo>
                  <a:lnTo>
                    <a:pt x="7218985" y="266738"/>
                  </a:lnTo>
                  <a:lnTo>
                    <a:pt x="7227798" y="266382"/>
                  </a:lnTo>
                  <a:lnTo>
                    <a:pt x="7235698" y="265074"/>
                  </a:lnTo>
                  <a:lnTo>
                    <a:pt x="7240778" y="260908"/>
                  </a:lnTo>
                  <a:lnTo>
                    <a:pt x="7241159" y="251993"/>
                  </a:lnTo>
                  <a:close/>
                </a:path>
                <a:path extrusionOk="0" h="408304" w="8199120">
                  <a:moveTo>
                    <a:pt x="7381278" y="118427"/>
                  </a:moveTo>
                  <a:lnTo>
                    <a:pt x="7375944" y="116420"/>
                  </a:lnTo>
                  <a:lnTo>
                    <a:pt x="7373163" y="111836"/>
                  </a:lnTo>
                  <a:lnTo>
                    <a:pt x="7370712" y="106870"/>
                  </a:lnTo>
                  <a:lnTo>
                    <a:pt x="7366355" y="103682"/>
                  </a:lnTo>
                  <a:lnTo>
                    <a:pt x="7365708" y="112331"/>
                  </a:lnTo>
                  <a:lnTo>
                    <a:pt x="7361695" y="117538"/>
                  </a:lnTo>
                  <a:lnTo>
                    <a:pt x="7356322" y="121412"/>
                  </a:lnTo>
                  <a:lnTo>
                    <a:pt x="7351611" y="126047"/>
                  </a:lnTo>
                  <a:lnTo>
                    <a:pt x="7353681" y="125831"/>
                  </a:lnTo>
                  <a:lnTo>
                    <a:pt x="7372045" y="125818"/>
                  </a:lnTo>
                  <a:lnTo>
                    <a:pt x="7379741" y="125209"/>
                  </a:lnTo>
                  <a:lnTo>
                    <a:pt x="7381278" y="118427"/>
                  </a:lnTo>
                  <a:close/>
                </a:path>
                <a:path extrusionOk="0" h="408304" w="8199120">
                  <a:moveTo>
                    <a:pt x="7381278" y="74307"/>
                  </a:moveTo>
                  <a:lnTo>
                    <a:pt x="7378497" y="74002"/>
                  </a:lnTo>
                  <a:lnTo>
                    <a:pt x="7375855" y="73850"/>
                  </a:lnTo>
                  <a:lnTo>
                    <a:pt x="7373391" y="73850"/>
                  </a:lnTo>
                  <a:lnTo>
                    <a:pt x="7363485" y="75018"/>
                  </a:lnTo>
                  <a:lnTo>
                    <a:pt x="7356297" y="78867"/>
                  </a:lnTo>
                  <a:lnTo>
                    <a:pt x="7352208" y="85864"/>
                  </a:lnTo>
                  <a:lnTo>
                    <a:pt x="7351611" y="96532"/>
                  </a:lnTo>
                  <a:lnTo>
                    <a:pt x="7355065" y="97459"/>
                  </a:lnTo>
                  <a:lnTo>
                    <a:pt x="7358012" y="97866"/>
                  </a:lnTo>
                  <a:lnTo>
                    <a:pt x="7360539" y="97866"/>
                  </a:lnTo>
                  <a:lnTo>
                    <a:pt x="7369327" y="95478"/>
                  </a:lnTo>
                  <a:lnTo>
                    <a:pt x="7374483" y="89522"/>
                  </a:lnTo>
                  <a:lnTo>
                    <a:pt x="7377849" y="81851"/>
                  </a:lnTo>
                  <a:lnTo>
                    <a:pt x="7381278" y="74307"/>
                  </a:lnTo>
                  <a:close/>
                </a:path>
                <a:path extrusionOk="0" h="408304" w="8199120">
                  <a:moveTo>
                    <a:pt x="7712773" y="311340"/>
                  </a:moveTo>
                  <a:lnTo>
                    <a:pt x="7712126" y="302539"/>
                  </a:lnTo>
                  <a:lnTo>
                    <a:pt x="7706423" y="295402"/>
                  </a:lnTo>
                  <a:lnTo>
                    <a:pt x="7697800" y="290614"/>
                  </a:lnTo>
                  <a:lnTo>
                    <a:pt x="7688377" y="288874"/>
                  </a:lnTo>
                  <a:lnTo>
                    <a:pt x="7682573" y="288874"/>
                  </a:lnTo>
                  <a:lnTo>
                    <a:pt x="7677582" y="291147"/>
                  </a:lnTo>
                  <a:lnTo>
                    <a:pt x="7675893" y="296468"/>
                  </a:lnTo>
                  <a:lnTo>
                    <a:pt x="7678064" y="295948"/>
                  </a:lnTo>
                  <a:lnTo>
                    <a:pt x="7679931" y="295719"/>
                  </a:lnTo>
                  <a:lnTo>
                    <a:pt x="7688478" y="295719"/>
                  </a:lnTo>
                  <a:lnTo>
                    <a:pt x="7700010" y="312102"/>
                  </a:lnTo>
                  <a:lnTo>
                    <a:pt x="7708684" y="312102"/>
                  </a:lnTo>
                  <a:lnTo>
                    <a:pt x="7710589" y="311861"/>
                  </a:lnTo>
                  <a:lnTo>
                    <a:pt x="7712773" y="311340"/>
                  </a:lnTo>
                  <a:close/>
                </a:path>
                <a:path extrusionOk="0" h="408304" w="8199120">
                  <a:moveTo>
                    <a:pt x="7994142" y="317982"/>
                  </a:moveTo>
                  <a:lnTo>
                    <a:pt x="7992453" y="311340"/>
                  </a:lnTo>
                  <a:lnTo>
                    <a:pt x="7991259" y="311531"/>
                  </a:lnTo>
                  <a:lnTo>
                    <a:pt x="7990154" y="311619"/>
                  </a:lnTo>
                  <a:lnTo>
                    <a:pt x="7978026" y="311619"/>
                  </a:lnTo>
                  <a:lnTo>
                    <a:pt x="7977454" y="300799"/>
                  </a:lnTo>
                  <a:lnTo>
                    <a:pt x="7970558" y="296468"/>
                  </a:lnTo>
                  <a:lnTo>
                    <a:pt x="7969732" y="307289"/>
                  </a:lnTo>
                  <a:lnTo>
                    <a:pt x="7960373" y="313867"/>
                  </a:lnTo>
                  <a:lnTo>
                    <a:pt x="7954226" y="319163"/>
                  </a:lnTo>
                  <a:lnTo>
                    <a:pt x="7963065" y="326085"/>
                  </a:lnTo>
                  <a:lnTo>
                    <a:pt x="7961363" y="319519"/>
                  </a:lnTo>
                  <a:lnTo>
                    <a:pt x="7964500" y="317830"/>
                  </a:lnTo>
                  <a:lnTo>
                    <a:pt x="7971790" y="317830"/>
                  </a:lnTo>
                  <a:lnTo>
                    <a:pt x="7983639" y="319671"/>
                  </a:lnTo>
                  <a:lnTo>
                    <a:pt x="7990980" y="319671"/>
                  </a:lnTo>
                  <a:lnTo>
                    <a:pt x="7994142" y="317982"/>
                  </a:lnTo>
                  <a:close/>
                </a:path>
                <a:path extrusionOk="0" h="408304" w="8199120">
                  <a:moveTo>
                    <a:pt x="8198777" y="259473"/>
                  </a:moveTo>
                  <a:lnTo>
                    <a:pt x="8193379" y="246405"/>
                  </a:lnTo>
                  <a:lnTo>
                    <a:pt x="8180514" y="240804"/>
                  </a:lnTo>
                  <a:lnTo>
                    <a:pt x="8165770" y="237070"/>
                  </a:lnTo>
                  <a:lnTo>
                    <a:pt x="8154721" y="229641"/>
                  </a:lnTo>
                  <a:lnTo>
                    <a:pt x="8156168" y="243522"/>
                  </a:lnTo>
                  <a:lnTo>
                    <a:pt x="8161807" y="253187"/>
                  </a:lnTo>
                  <a:lnTo>
                    <a:pt x="8171459" y="258826"/>
                  </a:lnTo>
                  <a:lnTo>
                    <a:pt x="8184972" y="260667"/>
                  </a:lnTo>
                  <a:lnTo>
                    <a:pt x="8189163" y="260667"/>
                  </a:lnTo>
                  <a:lnTo>
                    <a:pt x="8193773" y="260261"/>
                  </a:lnTo>
                  <a:lnTo>
                    <a:pt x="8198777" y="25947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4767" name="Google Shape;4767;gefe2f4b35a_0_17"/>
            <p:cNvSpPr/>
            <p:nvPr/>
          </p:nvSpPr>
          <p:spPr>
            <a:xfrm>
              <a:off x="14516" y="10863135"/>
              <a:ext cx="8133080" cy="304165"/>
            </a:xfrm>
            <a:custGeom>
              <a:rect b="b" l="l" r="r" t="t"/>
              <a:pathLst>
                <a:path extrusionOk="0" h="304165" w="8133080">
                  <a:moveTo>
                    <a:pt x="44754" y="274358"/>
                  </a:moveTo>
                  <a:lnTo>
                    <a:pt x="40982" y="275221"/>
                  </a:lnTo>
                  <a:lnTo>
                    <a:pt x="37731" y="275590"/>
                  </a:lnTo>
                  <a:lnTo>
                    <a:pt x="27698" y="275590"/>
                  </a:lnTo>
                  <a:lnTo>
                    <a:pt x="8039" y="266750"/>
                  </a:lnTo>
                  <a:lnTo>
                    <a:pt x="952" y="266750"/>
                  </a:lnTo>
                  <a:lnTo>
                    <a:pt x="711" y="266750"/>
                  </a:lnTo>
                  <a:lnTo>
                    <a:pt x="0" y="278574"/>
                  </a:lnTo>
                  <a:lnTo>
                    <a:pt x="1155" y="288505"/>
                  </a:lnTo>
                  <a:lnTo>
                    <a:pt x="3886" y="296837"/>
                  </a:lnTo>
                  <a:lnTo>
                    <a:pt x="7912" y="303860"/>
                  </a:lnTo>
                  <a:lnTo>
                    <a:pt x="21463" y="300812"/>
                  </a:lnTo>
                  <a:lnTo>
                    <a:pt x="33540" y="296291"/>
                  </a:lnTo>
                  <a:lnTo>
                    <a:pt x="42011" y="288175"/>
                  </a:lnTo>
                  <a:lnTo>
                    <a:pt x="44754" y="274358"/>
                  </a:lnTo>
                  <a:close/>
                </a:path>
                <a:path extrusionOk="0" h="304165" w="8133080">
                  <a:moveTo>
                    <a:pt x="145199" y="11925"/>
                  </a:moveTo>
                  <a:lnTo>
                    <a:pt x="142252" y="7213"/>
                  </a:lnTo>
                  <a:lnTo>
                    <a:pt x="136601" y="5613"/>
                  </a:lnTo>
                  <a:lnTo>
                    <a:pt x="131089" y="7048"/>
                  </a:lnTo>
                  <a:lnTo>
                    <a:pt x="127342" y="11468"/>
                  </a:lnTo>
                  <a:lnTo>
                    <a:pt x="127355" y="19024"/>
                  </a:lnTo>
                  <a:lnTo>
                    <a:pt x="133070" y="29857"/>
                  </a:lnTo>
                  <a:lnTo>
                    <a:pt x="142963" y="19532"/>
                  </a:lnTo>
                  <a:lnTo>
                    <a:pt x="145199" y="11925"/>
                  </a:lnTo>
                  <a:close/>
                </a:path>
                <a:path extrusionOk="0" h="304165" w="8133080">
                  <a:moveTo>
                    <a:pt x="314490" y="250520"/>
                  </a:moveTo>
                  <a:lnTo>
                    <a:pt x="314159" y="232498"/>
                  </a:lnTo>
                  <a:lnTo>
                    <a:pt x="302514" y="222275"/>
                  </a:lnTo>
                  <a:lnTo>
                    <a:pt x="297332" y="235623"/>
                  </a:lnTo>
                  <a:lnTo>
                    <a:pt x="293509" y="250266"/>
                  </a:lnTo>
                  <a:lnTo>
                    <a:pt x="288671" y="263944"/>
                  </a:lnTo>
                  <a:lnTo>
                    <a:pt x="280390" y="274358"/>
                  </a:lnTo>
                  <a:lnTo>
                    <a:pt x="282867" y="275018"/>
                  </a:lnTo>
                  <a:lnTo>
                    <a:pt x="285229" y="275323"/>
                  </a:lnTo>
                  <a:lnTo>
                    <a:pt x="287477" y="275323"/>
                  </a:lnTo>
                  <a:lnTo>
                    <a:pt x="305079" y="267690"/>
                  </a:lnTo>
                  <a:lnTo>
                    <a:pt x="314490" y="250520"/>
                  </a:lnTo>
                  <a:close/>
                </a:path>
                <a:path extrusionOk="0" h="304165" w="8133080">
                  <a:moveTo>
                    <a:pt x="405866" y="66840"/>
                  </a:moveTo>
                  <a:lnTo>
                    <a:pt x="405485" y="57746"/>
                  </a:lnTo>
                  <a:lnTo>
                    <a:pt x="405345" y="48590"/>
                  </a:lnTo>
                  <a:lnTo>
                    <a:pt x="403593" y="41084"/>
                  </a:lnTo>
                  <a:lnTo>
                    <a:pt x="398373" y="36995"/>
                  </a:lnTo>
                  <a:lnTo>
                    <a:pt x="400138" y="49949"/>
                  </a:lnTo>
                  <a:lnTo>
                    <a:pt x="395439" y="56400"/>
                  </a:lnTo>
                  <a:lnTo>
                    <a:pt x="388518" y="60617"/>
                  </a:lnTo>
                  <a:lnTo>
                    <a:pt x="383641" y="66840"/>
                  </a:lnTo>
                  <a:lnTo>
                    <a:pt x="405866" y="66840"/>
                  </a:lnTo>
                  <a:close/>
                </a:path>
                <a:path extrusionOk="0" h="304165" w="8133080">
                  <a:moveTo>
                    <a:pt x="462953" y="140398"/>
                  </a:moveTo>
                  <a:lnTo>
                    <a:pt x="454939" y="140398"/>
                  </a:lnTo>
                  <a:lnTo>
                    <a:pt x="453580" y="140398"/>
                  </a:lnTo>
                  <a:lnTo>
                    <a:pt x="451904" y="140563"/>
                  </a:lnTo>
                  <a:lnTo>
                    <a:pt x="449897" y="140919"/>
                  </a:lnTo>
                  <a:lnTo>
                    <a:pt x="449897" y="148183"/>
                  </a:lnTo>
                  <a:lnTo>
                    <a:pt x="440258" y="159308"/>
                  </a:lnTo>
                  <a:lnTo>
                    <a:pt x="438658" y="163233"/>
                  </a:lnTo>
                  <a:lnTo>
                    <a:pt x="443014" y="163233"/>
                  </a:lnTo>
                  <a:lnTo>
                    <a:pt x="450596" y="157530"/>
                  </a:lnTo>
                  <a:lnTo>
                    <a:pt x="460565" y="146113"/>
                  </a:lnTo>
                  <a:lnTo>
                    <a:pt x="462953" y="140398"/>
                  </a:lnTo>
                  <a:close/>
                </a:path>
                <a:path extrusionOk="0" h="304165" w="8133080">
                  <a:moveTo>
                    <a:pt x="527723" y="37947"/>
                  </a:moveTo>
                  <a:lnTo>
                    <a:pt x="526364" y="33261"/>
                  </a:lnTo>
                  <a:lnTo>
                    <a:pt x="521296" y="30505"/>
                  </a:lnTo>
                  <a:lnTo>
                    <a:pt x="514413" y="29591"/>
                  </a:lnTo>
                  <a:lnTo>
                    <a:pt x="507441" y="29591"/>
                  </a:lnTo>
                  <a:lnTo>
                    <a:pt x="500532" y="32131"/>
                  </a:lnTo>
                  <a:lnTo>
                    <a:pt x="501383" y="36995"/>
                  </a:lnTo>
                  <a:lnTo>
                    <a:pt x="505485" y="37782"/>
                  </a:lnTo>
                  <a:lnTo>
                    <a:pt x="513740" y="39725"/>
                  </a:lnTo>
                  <a:lnTo>
                    <a:pt x="521360" y="42202"/>
                  </a:lnTo>
                  <a:lnTo>
                    <a:pt x="523532" y="44589"/>
                  </a:lnTo>
                  <a:lnTo>
                    <a:pt x="527723" y="37947"/>
                  </a:lnTo>
                  <a:close/>
                </a:path>
                <a:path extrusionOk="0" h="304165" w="8133080">
                  <a:moveTo>
                    <a:pt x="789482" y="21805"/>
                  </a:moveTo>
                  <a:lnTo>
                    <a:pt x="786091" y="14516"/>
                  </a:lnTo>
                  <a:lnTo>
                    <a:pt x="780364" y="9245"/>
                  </a:lnTo>
                  <a:lnTo>
                    <a:pt x="774014" y="7200"/>
                  </a:lnTo>
                  <a:lnTo>
                    <a:pt x="770483" y="7200"/>
                  </a:lnTo>
                  <a:lnTo>
                    <a:pt x="767524" y="9474"/>
                  </a:lnTo>
                  <a:lnTo>
                    <a:pt x="766660" y="15100"/>
                  </a:lnTo>
                  <a:lnTo>
                    <a:pt x="773099" y="17767"/>
                  </a:lnTo>
                  <a:lnTo>
                    <a:pt x="777938" y="22123"/>
                  </a:lnTo>
                  <a:lnTo>
                    <a:pt x="782675" y="26670"/>
                  </a:lnTo>
                  <a:lnTo>
                    <a:pt x="788784" y="29845"/>
                  </a:lnTo>
                  <a:lnTo>
                    <a:pt x="789482" y="21805"/>
                  </a:lnTo>
                  <a:close/>
                </a:path>
                <a:path extrusionOk="0" h="304165" w="8133080">
                  <a:moveTo>
                    <a:pt x="1123251" y="91630"/>
                  </a:moveTo>
                  <a:lnTo>
                    <a:pt x="1121308" y="88023"/>
                  </a:lnTo>
                  <a:lnTo>
                    <a:pt x="1117587" y="88023"/>
                  </a:lnTo>
                  <a:lnTo>
                    <a:pt x="1114666" y="88023"/>
                  </a:lnTo>
                  <a:lnTo>
                    <a:pt x="1110640" y="90246"/>
                  </a:lnTo>
                  <a:lnTo>
                    <a:pt x="1105611" y="96443"/>
                  </a:lnTo>
                  <a:lnTo>
                    <a:pt x="1110437" y="100825"/>
                  </a:lnTo>
                  <a:lnTo>
                    <a:pt x="1114221" y="102463"/>
                  </a:lnTo>
                  <a:lnTo>
                    <a:pt x="1121181" y="102463"/>
                  </a:lnTo>
                  <a:lnTo>
                    <a:pt x="1123188" y="98856"/>
                  </a:lnTo>
                  <a:lnTo>
                    <a:pt x="1123251" y="91630"/>
                  </a:lnTo>
                  <a:close/>
                </a:path>
                <a:path extrusionOk="0" h="304165" w="8133080">
                  <a:moveTo>
                    <a:pt x="1128572" y="147434"/>
                  </a:moveTo>
                  <a:lnTo>
                    <a:pt x="1128001" y="133578"/>
                  </a:lnTo>
                  <a:lnTo>
                    <a:pt x="1120279" y="126174"/>
                  </a:lnTo>
                  <a:lnTo>
                    <a:pt x="1120406" y="139763"/>
                  </a:lnTo>
                  <a:lnTo>
                    <a:pt x="1114780" y="152006"/>
                  </a:lnTo>
                  <a:lnTo>
                    <a:pt x="1111897" y="162407"/>
                  </a:lnTo>
                  <a:lnTo>
                    <a:pt x="1120279" y="170421"/>
                  </a:lnTo>
                  <a:lnTo>
                    <a:pt x="1125004" y="161721"/>
                  </a:lnTo>
                  <a:lnTo>
                    <a:pt x="1128572" y="147434"/>
                  </a:lnTo>
                  <a:close/>
                </a:path>
                <a:path extrusionOk="0" h="304165" w="8133080">
                  <a:moveTo>
                    <a:pt x="1252931" y="222288"/>
                  </a:moveTo>
                  <a:lnTo>
                    <a:pt x="1223327" y="244513"/>
                  </a:lnTo>
                  <a:lnTo>
                    <a:pt x="1226032" y="244805"/>
                  </a:lnTo>
                  <a:lnTo>
                    <a:pt x="1228623" y="244970"/>
                  </a:lnTo>
                  <a:lnTo>
                    <a:pt x="1231049" y="244970"/>
                  </a:lnTo>
                  <a:lnTo>
                    <a:pt x="1240993" y="243789"/>
                  </a:lnTo>
                  <a:lnTo>
                    <a:pt x="1248283" y="239941"/>
                  </a:lnTo>
                  <a:lnTo>
                    <a:pt x="1252435" y="232930"/>
                  </a:lnTo>
                  <a:lnTo>
                    <a:pt x="1252931" y="222288"/>
                  </a:lnTo>
                  <a:close/>
                </a:path>
                <a:path extrusionOk="0" h="304165" w="8133080">
                  <a:moveTo>
                    <a:pt x="1525397" y="163156"/>
                  </a:moveTo>
                  <a:lnTo>
                    <a:pt x="1510753" y="163156"/>
                  </a:lnTo>
                  <a:lnTo>
                    <a:pt x="1510753" y="177901"/>
                  </a:lnTo>
                  <a:lnTo>
                    <a:pt x="1525397" y="177901"/>
                  </a:lnTo>
                  <a:lnTo>
                    <a:pt x="1525397" y="163156"/>
                  </a:lnTo>
                  <a:close/>
                </a:path>
                <a:path extrusionOk="0" h="304165" w="8133080">
                  <a:moveTo>
                    <a:pt x="1525397" y="126174"/>
                  </a:moveTo>
                  <a:lnTo>
                    <a:pt x="1513078" y="128549"/>
                  </a:lnTo>
                  <a:lnTo>
                    <a:pt x="1502384" y="132600"/>
                  </a:lnTo>
                  <a:lnTo>
                    <a:pt x="1494002" y="138938"/>
                  </a:lnTo>
                  <a:lnTo>
                    <a:pt x="1488605" y="148170"/>
                  </a:lnTo>
                  <a:lnTo>
                    <a:pt x="1491335" y="148615"/>
                  </a:lnTo>
                  <a:lnTo>
                    <a:pt x="1493837" y="148818"/>
                  </a:lnTo>
                  <a:lnTo>
                    <a:pt x="1496136" y="148818"/>
                  </a:lnTo>
                  <a:lnTo>
                    <a:pt x="1507147" y="146862"/>
                  </a:lnTo>
                  <a:lnTo>
                    <a:pt x="1515033" y="141732"/>
                  </a:lnTo>
                  <a:lnTo>
                    <a:pt x="1520799" y="134467"/>
                  </a:lnTo>
                  <a:lnTo>
                    <a:pt x="1525397" y="126174"/>
                  </a:lnTo>
                  <a:close/>
                </a:path>
                <a:path extrusionOk="0" h="304165" w="8133080">
                  <a:moveTo>
                    <a:pt x="1694967" y="66827"/>
                  </a:moveTo>
                  <a:lnTo>
                    <a:pt x="1688401" y="58661"/>
                  </a:lnTo>
                  <a:lnTo>
                    <a:pt x="1681391" y="55295"/>
                  </a:lnTo>
                  <a:lnTo>
                    <a:pt x="1674444" y="55295"/>
                  </a:lnTo>
                  <a:lnTo>
                    <a:pt x="1659826" y="59931"/>
                  </a:lnTo>
                  <a:lnTo>
                    <a:pt x="1646542" y="71704"/>
                  </a:lnTo>
                  <a:lnTo>
                    <a:pt x="1635709" y="87439"/>
                  </a:lnTo>
                  <a:lnTo>
                    <a:pt x="1628470" y="103936"/>
                  </a:lnTo>
                  <a:lnTo>
                    <a:pt x="1633169" y="104127"/>
                  </a:lnTo>
                  <a:lnTo>
                    <a:pt x="1653286" y="99466"/>
                  </a:lnTo>
                  <a:lnTo>
                    <a:pt x="1667230" y="88582"/>
                  </a:lnTo>
                  <a:lnTo>
                    <a:pt x="1679587" y="76149"/>
                  </a:lnTo>
                  <a:lnTo>
                    <a:pt x="1694967" y="66827"/>
                  </a:lnTo>
                  <a:close/>
                </a:path>
                <a:path extrusionOk="0" h="304165" w="8133080">
                  <a:moveTo>
                    <a:pt x="2637561" y="22352"/>
                  </a:moveTo>
                  <a:lnTo>
                    <a:pt x="2635605" y="23012"/>
                  </a:lnTo>
                  <a:lnTo>
                    <a:pt x="2633243" y="23253"/>
                  </a:lnTo>
                  <a:lnTo>
                    <a:pt x="2626918" y="23253"/>
                  </a:lnTo>
                  <a:lnTo>
                    <a:pt x="2610104" y="21310"/>
                  </a:lnTo>
                  <a:lnTo>
                    <a:pt x="2606370" y="21310"/>
                  </a:lnTo>
                  <a:lnTo>
                    <a:pt x="2599283" y="21310"/>
                  </a:lnTo>
                  <a:lnTo>
                    <a:pt x="2593898" y="23050"/>
                  </a:lnTo>
                  <a:lnTo>
                    <a:pt x="2593543" y="29845"/>
                  </a:lnTo>
                  <a:lnTo>
                    <a:pt x="2595575" y="29159"/>
                  </a:lnTo>
                  <a:lnTo>
                    <a:pt x="2598026" y="28905"/>
                  </a:lnTo>
                  <a:lnTo>
                    <a:pt x="2604439" y="28905"/>
                  </a:lnTo>
                  <a:lnTo>
                    <a:pt x="2621127" y="30797"/>
                  </a:lnTo>
                  <a:lnTo>
                    <a:pt x="2631871" y="30797"/>
                  </a:lnTo>
                  <a:lnTo>
                    <a:pt x="2637193" y="29070"/>
                  </a:lnTo>
                  <a:lnTo>
                    <a:pt x="2637561" y="22352"/>
                  </a:lnTo>
                  <a:close/>
                </a:path>
                <a:path extrusionOk="0" h="304165" w="8133080">
                  <a:moveTo>
                    <a:pt x="2756090" y="226758"/>
                  </a:moveTo>
                  <a:lnTo>
                    <a:pt x="2748000" y="222275"/>
                  </a:lnTo>
                  <a:lnTo>
                    <a:pt x="2747962" y="232079"/>
                  </a:lnTo>
                  <a:lnTo>
                    <a:pt x="2742501" y="240512"/>
                  </a:lnTo>
                  <a:lnTo>
                    <a:pt x="2739783" y="247269"/>
                  </a:lnTo>
                  <a:lnTo>
                    <a:pt x="2748000" y="252006"/>
                  </a:lnTo>
                  <a:lnTo>
                    <a:pt x="2751582" y="245579"/>
                  </a:lnTo>
                  <a:lnTo>
                    <a:pt x="2755785" y="235839"/>
                  </a:lnTo>
                  <a:lnTo>
                    <a:pt x="2756090" y="226758"/>
                  </a:lnTo>
                  <a:close/>
                </a:path>
                <a:path extrusionOk="0" h="304165" w="8133080">
                  <a:moveTo>
                    <a:pt x="3064827" y="140919"/>
                  </a:moveTo>
                  <a:lnTo>
                    <a:pt x="3062960" y="140868"/>
                  </a:lnTo>
                  <a:lnTo>
                    <a:pt x="3051543" y="140868"/>
                  </a:lnTo>
                  <a:lnTo>
                    <a:pt x="3045930" y="146913"/>
                  </a:lnTo>
                  <a:lnTo>
                    <a:pt x="3042678" y="155676"/>
                  </a:lnTo>
                  <a:lnTo>
                    <a:pt x="3043669" y="155689"/>
                  </a:lnTo>
                  <a:lnTo>
                    <a:pt x="3051581" y="154635"/>
                  </a:lnTo>
                  <a:lnTo>
                    <a:pt x="3057575" y="151638"/>
                  </a:lnTo>
                  <a:lnTo>
                    <a:pt x="3061906" y="146964"/>
                  </a:lnTo>
                  <a:lnTo>
                    <a:pt x="3064827" y="140919"/>
                  </a:lnTo>
                  <a:close/>
                </a:path>
                <a:path extrusionOk="0" h="304165" w="8133080">
                  <a:moveTo>
                    <a:pt x="3086976" y="111074"/>
                  </a:moveTo>
                  <a:lnTo>
                    <a:pt x="3080651" y="109385"/>
                  </a:lnTo>
                  <a:lnTo>
                    <a:pt x="3077426" y="106540"/>
                  </a:lnTo>
                  <a:lnTo>
                    <a:pt x="3073654" y="106540"/>
                  </a:lnTo>
                  <a:lnTo>
                    <a:pt x="3071241" y="106540"/>
                  </a:lnTo>
                  <a:lnTo>
                    <a:pt x="3068624" y="107708"/>
                  </a:lnTo>
                  <a:lnTo>
                    <a:pt x="3064827" y="111074"/>
                  </a:lnTo>
                  <a:lnTo>
                    <a:pt x="3066542" y="116954"/>
                  </a:lnTo>
                  <a:lnTo>
                    <a:pt x="3065107" y="125818"/>
                  </a:lnTo>
                  <a:lnTo>
                    <a:pt x="3072282" y="126174"/>
                  </a:lnTo>
                  <a:lnTo>
                    <a:pt x="3074327" y="120840"/>
                  </a:lnTo>
                  <a:lnTo>
                    <a:pt x="3078962" y="118021"/>
                  </a:lnTo>
                  <a:lnTo>
                    <a:pt x="3083928" y="115519"/>
                  </a:lnTo>
                  <a:lnTo>
                    <a:pt x="3086976" y="111074"/>
                  </a:lnTo>
                  <a:close/>
                </a:path>
                <a:path extrusionOk="0" h="304165" w="8133080">
                  <a:moveTo>
                    <a:pt x="3145942" y="215011"/>
                  </a:moveTo>
                  <a:lnTo>
                    <a:pt x="3145015" y="201053"/>
                  </a:lnTo>
                  <a:lnTo>
                    <a:pt x="3143110" y="195478"/>
                  </a:lnTo>
                  <a:lnTo>
                    <a:pt x="3138424" y="192773"/>
                  </a:lnTo>
                  <a:lnTo>
                    <a:pt x="3135820" y="199390"/>
                  </a:lnTo>
                  <a:lnTo>
                    <a:pt x="3131477" y="204241"/>
                  </a:lnTo>
                  <a:lnTo>
                    <a:pt x="3126968" y="208915"/>
                  </a:lnTo>
                  <a:lnTo>
                    <a:pt x="3123844" y="215011"/>
                  </a:lnTo>
                  <a:lnTo>
                    <a:pt x="3145942" y="215011"/>
                  </a:lnTo>
                  <a:close/>
                </a:path>
                <a:path extrusionOk="0" h="304165" w="8133080">
                  <a:moveTo>
                    <a:pt x="3521506" y="200152"/>
                  </a:moveTo>
                  <a:lnTo>
                    <a:pt x="3499586" y="215011"/>
                  </a:lnTo>
                  <a:lnTo>
                    <a:pt x="3500310" y="215011"/>
                  </a:lnTo>
                  <a:lnTo>
                    <a:pt x="3508298" y="213944"/>
                  </a:lnTo>
                  <a:lnTo>
                    <a:pt x="3514255" y="210934"/>
                  </a:lnTo>
                  <a:lnTo>
                    <a:pt x="3518547" y="206248"/>
                  </a:lnTo>
                  <a:lnTo>
                    <a:pt x="3521506" y="200152"/>
                  </a:lnTo>
                  <a:close/>
                </a:path>
                <a:path extrusionOk="0" h="304165" w="8133080">
                  <a:moveTo>
                    <a:pt x="3595103" y="229755"/>
                  </a:moveTo>
                  <a:lnTo>
                    <a:pt x="3589096" y="228663"/>
                  </a:lnTo>
                  <a:lnTo>
                    <a:pt x="3584359" y="228206"/>
                  </a:lnTo>
                  <a:lnTo>
                    <a:pt x="3580701" y="228206"/>
                  </a:lnTo>
                  <a:lnTo>
                    <a:pt x="3572129" y="228206"/>
                  </a:lnTo>
                  <a:lnTo>
                    <a:pt x="3569449" y="230695"/>
                  </a:lnTo>
                  <a:lnTo>
                    <a:pt x="3570948" y="235648"/>
                  </a:lnTo>
                  <a:lnTo>
                    <a:pt x="3575126" y="238137"/>
                  </a:lnTo>
                  <a:lnTo>
                    <a:pt x="3585045" y="238137"/>
                  </a:lnTo>
                  <a:lnTo>
                    <a:pt x="3590645" y="236004"/>
                  </a:lnTo>
                  <a:lnTo>
                    <a:pt x="3595103" y="229755"/>
                  </a:lnTo>
                  <a:close/>
                </a:path>
                <a:path extrusionOk="0" h="304165" w="8133080">
                  <a:moveTo>
                    <a:pt x="3646906" y="215011"/>
                  </a:moveTo>
                  <a:lnTo>
                    <a:pt x="3645497" y="205168"/>
                  </a:lnTo>
                  <a:lnTo>
                    <a:pt x="3642753" y="196723"/>
                  </a:lnTo>
                  <a:lnTo>
                    <a:pt x="3638346" y="189966"/>
                  </a:lnTo>
                  <a:lnTo>
                    <a:pt x="3631920" y="185166"/>
                  </a:lnTo>
                  <a:lnTo>
                    <a:pt x="3631069" y="191731"/>
                  </a:lnTo>
                  <a:lnTo>
                    <a:pt x="3624872" y="193040"/>
                  </a:lnTo>
                  <a:lnTo>
                    <a:pt x="3615042" y="193040"/>
                  </a:lnTo>
                  <a:lnTo>
                    <a:pt x="3610051" y="192773"/>
                  </a:lnTo>
                  <a:lnTo>
                    <a:pt x="3610051" y="222275"/>
                  </a:lnTo>
                  <a:lnTo>
                    <a:pt x="3613404" y="223304"/>
                  </a:lnTo>
                  <a:lnTo>
                    <a:pt x="3616172" y="223723"/>
                  </a:lnTo>
                  <a:lnTo>
                    <a:pt x="3624008" y="223723"/>
                  </a:lnTo>
                  <a:lnTo>
                    <a:pt x="3637140" y="214617"/>
                  </a:lnTo>
                  <a:lnTo>
                    <a:pt x="3643973" y="214617"/>
                  </a:lnTo>
                  <a:lnTo>
                    <a:pt x="3645370" y="214731"/>
                  </a:lnTo>
                  <a:lnTo>
                    <a:pt x="3646906" y="215011"/>
                  </a:lnTo>
                  <a:close/>
                </a:path>
                <a:path extrusionOk="0" h="304165" w="8133080">
                  <a:moveTo>
                    <a:pt x="3838244" y="177901"/>
                  </a:moveTo>
                  <a:lnTo>
                    <a:pt x="3816058" y="177901"/>
                  </a:lnTo>
                  <a:lnTo>
                    <a:pt x="3816870" y="192087"/>
                  </a:lnTo>
                  <a:lnTo>
                    <a:pt x="3815410" y="208470"/>
                  </a:lnTo>
                  <a:lnTo>
                    <a:pt x="3816146" y="222516"/>
                  </a:lnTo>
                  <a:lnTo>
                    <a:pt x="3823614" y="229755"/>
                  </a:lnTo>
                  <a:lnTo>
                    <a:pt x="3823716" y="213334"/>
                  </a:lnTo>
                  <a:lnTo>
                    <a:pt x="3837914" y="194335"/>
                  </a:lnTo>
                  <a:lnTo>
                    <a:pt x="3838244" y="177901"/>
                  </a:lnTo>
                  <a:close/>
                </a:path>
                <a:path extrusionOk="0" h="304165" w="8133080">
                  <a:moveTo>
                    <a:pt x="3980015" y="274612"/>
                  </a:moveTo>
                  <a:lnTo>
                    <a:pt x="3977094" y="266674"/>
                  </a:lnTo>
                  <a:lnTo>
                    <a:pt x="3971810" y="266674"/>
                  </a:lnTo>
                  <a:lnTo>
                    <a:pt x="3970883" y="266750"/>
                  </a:lnTo>
                  <a:lnTo>
                    <a:pt x="3970769" y="275971"/>
                  </a:lnTo>
                  <a:lnTo>
                    <a:pt x="3969524" y="284022"/>
                  </a:lnTo>
                  <a:lnTo>
                    <a:pt x="3967086" y="290842"/>
                  </a:lnTo>
                  <a:lnTo>
                    <a:pt x="3963416" y="296354"/>
                  </a:lnTo>
                  <a:lnTo>
                    <a:pt x="3965905" y="297789"/>
                  </a:lnTo>
                  <a:lnTo>
                    <a:pt x="3968089" y="298411"/>
                  </a:lnTo>
                  <a:lnTo>
                    <a:pt x="3976738" y="298411"/>
                  </a:lnTo>
                  <a:lnTo>
                    <a:pt x="3979837" y="290474"/>
                  </a:lnTo>
                  <a:lnTo>
                    <a:pt x="3980015" y="274612"/>
                  </a:lnTo>
                  <a:close/>
                </a:path>
                <a:path extrusionOk="0" h="304165" w="8133080">
                  <a:moveTo>
                    <a:pt x="4191851" y="126174"/>
                  </a:moveTo>
                  <a:lnTo>
                    <a:pt x="4187863" y="115709"/>
                  </a:lnTo>
                  <a:lnTo>
                    <a:pt x="4183138" y="112191"/>
                  </a:lnTo>
                  <a:lnTo>
                    <a:pt x="4179430" y="112191"/>
                  </a:lnTo>
                  <a:lnTo>
                    <a:pt x="4175633" y="112191"/>
                  </a:lnTo>
                  <a:lnTo>
                    <a:pt x="4172902" y="115887"/>
                  </a:lnTo>
                  <a:lnTo>
                    <a:pt x="4173385" y="123278"/>
                  </a:lnTo>
                  <a:lnTo>
                    <a:pt x="4176598" y="126974"/>
                  </a:lnTo>
                  <a:lnTo>
                    <a:pt x="4186720" y="126974"/>
                  </a:lnTo>
                  <a:lnTo>
                    <a:pt x="4189120" y="126720"/>
                  </a:lnTo>
                  <a:lnTo>
                    <a:pt x="4191851" y="126174"/>
                  </a:lnTo>
                  <a:close/>
                </a:path>
                <a:path extrusionOk="0" h="304165" w="8133080">
                  <a:moveTo>
                    <a:pt x="4221213" y="81699"/>
                  </a:moveTo>
                  <a:lnTo>
                    <a:pt x="4191863" y="81699"/>
                  </a:lnTo>
                  <a:lnTo>
                    <a:pt x="4191863" y="96443"/>
                  </a:lnTo>
                  <a:lnTo>
                    <a:pt x="4221213" y="96443"/>
                  </a:lnTo>
                  <a:lnTo>
                    <a:pt x="4221213" y="81699"/>
                  </a:lnTo>
                  <a:close/>
                </a:path>
                <a:path extrusionOk="0" h="304165" w="8133080">
                  <a:moveTo>
                    <a:pt x="4228528" y="126517"/>
                  </a:moveTo>
                  <a:lnTo>
                    <a:pt x="4224515" y="115963"/>
                  </a:lnTo>
                  <a:lnTo>
                    <a:pt x="4214038" y="111074"/>
                  </a:lnTo>
                  <a:lnTo>
                    <a:pt x="4214673" y="121386"/>
                  </a:lnTo>
                  <a:lnTo>
                    <a:pt x="4213288" y="133654"/>
                  </a:lnTo>
                  <a:lnTo>
                    <a:pt x="4213771" y="143929"/>
                  </a:lnTo>
                  <a:lnTo>
                    <a:pt x="4220019" y="148221"/>
                  </a:lnTo>
                  <a:lnTo>
                    <a:pt x="4221213" y="148170"/>
                  </a:lnTo>
                  <a:lnTo>
                    <a:pt x="4227093" y="138620"/>
                  </a:lnTo>
                  <a:lnTo>
                    <a:pt x="4228528" y="126517"/>
                  </a:lnTo>
                  <a:close/>
                </a:path>
                <a:path extrusionOk="0" h="304165" w="8133080">
                  <a:moveTo>
                    <a:pt x="4541101" y="61988"/>
                  </a:moveTo>
                  <a:lnTo>
                    <a:pt x="4539170" y="58369"/>
                  </a:lnTo>
                  <a:lnTo>
                    <a:pt x="4535436" y="58369"/>
                  </a:lnTo>
                  <a:lnTo>
                    <a:pt x="4532503" y="58369"/>
                  </a:lnTo>
                  <a:lnTo>
                    <a:pt x="4528451" y="60604"/>
                  </a:lnTo>
                  <a:lnTo>
                    <a:pt x="4523359" y="66827"/>
                  </a:lnTo>
                  <a:lnTo>
                    <a:pt x="4528185" y="71221"/>
                  </a:lnTo>
                  <a:lnTo>
                    <a:pt x="4531969" y="72872"/>
                  </a:lnTo>
                  <a:lnTo>
                    <a:pt x="4538967" y="72872"/>
                  </a:lnTo>
                  <a:lnTo>
                    <a:pt x="4540999" y="69240"/>
                  </a:lnTo>
                  <a:lnTo>
                    <a:pt x="4541101" y="61988"/>
                  </a:lnTo>
                  <a:close/>
                </a:path>
                <a:path extrusionOk="0" h="304165" w="8133080">
                  <a:moveTo>
                    <a:pt x="4589437" y="254304"/>
                  </a:moveTo>
                  <a:lnTo>
                    <a:pt x="4587862" y="238734"/>
                  </a:lnTo>
                  <a:lnTo>
                    <a:pt x="4574883" y="229755"/>
                  </a:lnTo>
                  <a:lnTo>
                    <a:pt x="4576572" y="246761"/>
                  </a:lnTo>
                  <a:lnTo>
                    <a:pt x="4571847" y="261785"/>
                  </a:lnTo>
                  <a:lnTo>
                    <a:pt x="4568634" y="273761"/>
                  </a:lnTo>
                  <a:lnTo>
                    <a:pt x="4574883" y="281609"/>
                  </a:lnTo>
                  <a:lnTo>
                    <a:pt x="4583735" y="270560"/>
                  </a:lnTo>
                  <a:lnTo>
                    <a:pt x="4589437" y="254304"/>
                  </a:lnTo>
                  <a:close/>
                </a:path>
                <a:path extrusionOk="0" h="304165" w="8133080">
                  <a:moveTo>
                    <a:pt x="5539892" y="7607"/>
                  </a:moveTo>
                  <a:lnTo>
                    <a:pt x="5529707" y="7620"/>
                  </a:lnTo>
                  <a:lnTo>
                    <a:pt x="5523433" y="3987"/>
                  </a:lnTo>
                  <a:lnTo>
                    <a:pt x="5517769" y="0"/>
                  </a:lnTo>
                  <a:lnTo>
                    <a:pt x="5517769" y="29857"/>
                  </a:lnTo>
                  <a:lnTo>
                    <a:pt x="5519890" y="30378"/>
                  </a:lnTo>
                  <a:lnTo>
                    <a:pt x="5521718" y="30619"/>
                  </a:lnTo>
                  <a:lnTo>
                    <a:pt x="5523319" y="30619"/>
                  </a:lnTo>
                  <a:lnTo>
                    <a:pt x="5530532" y="27889"/>
                  </a:lnTo>
                  <a:lnTo>
                    <a:pt x="5533974" y="21424"/>
                  </a:lnTo>
                  <a:lnTo>
                    <a:pt x="5536235" y="13804"/>
                  </a:lnTo>
                  <a:lnTo>
                    <a:pt x="5539892" y="7607"/>
                  </a:lnTo>
                  <a:close/>
                </a:path>
                <a:path extrusionOk="0" h="304165" w="8133080">
                  <a:moveTo>
                    <a:pt x="6417246" y="152666"/>
                  </a:moveTo>
                  <a:lnTo>
                    <a:pt x="6409182" y="148170"/>
                  </a:lnTo>
                  <a:lnTo>
                    <a:pt x="6405626" y="154622"/>
                  </a:lnTo>
                  <a:lnTo>
                    <a:pt x="6401422" y="164388"/>
                  </a:lnTo>
                  <a:lnTo>
                    <a:pt x="6401105" y="173469"/>
                  </a:lnTo>
                  <a:lnTo>
                    <a:pt x="6409182" y="177901"/>
                  </a:lnTo>
                  <a:lnTo>
                    <a:pt x="6412624" y="171488"/>
                  </a:lnTo>
                  <a:lnTo>
                    <a:pt x="6416853" y="161759"/>
                  </a:lnTo>
                  <a:lnTo>
                    <a:pt x="6417246" y="152666"/>
                  </a:lnTo>
                  <a:close/>
                </a:path>
                <a:path extrusionOk="0" h="304165" w="8133080">
                  <a:moveTo>
                    <a:pt x="6524231" y="114109"/>
                  </a:moveTo>
                  <a:lnTo>
                    <a:pt x="6522466" y="108610"/>
                  </a:lnTo>
                  <a:lnTo>
                    <a:pt x="6512192" y="103936"/>
                  </a:lnTo>
                  <a:lnTo>
                    <a:pt x="6504724" y="113817"/>
                  </a:lnTo>
                  <a:lnTo>
                    <a:pt x="6500495" y="123215"/>
                  </a:lnTo>
                  <a:lnTo>
                    <a:pt x="6503962" y="130365"/>
                  </a:lnTo>
                  <a:lnTo>
                    <a:pt x="6519646" y="133426"/>
                  </a:lnTo>
                  <a:lnTo>
                    <a:pt x="6521831" y="121881"/>
                  </a:lnTo>
                  <a:lnTo>
                    <a:pt x="6524231" y="114109"/>
                  </a:lnTo>
                  <a:close/>
                </a:path>
                <a:path extrusionOk="0" h="304165" w="8133080">
                  <a:moveTo>
                    <a:pt x="6846633" y="61988"/>
                  </a:moveTo>
                  <a:lnTo>
                    <a:pt x="6844690" y="58369"/>
                  </a:lnTo>
                  <a:lnTo>
                    <a:pt x="6840969" y="58369"/>
                  </a:lnTo>
                  <a:lnTo>
                    <a:pt x="6838048" y="58369"/>
                  </a:lnTo>
                  <a:lnTo>
                    <a:pt x="6834022" y="60604"/>
                  </a:lnTo>
                  <a:lnTo>
                    <a:pt x="6828980" y="66827"/>
                  </a:lnTo>
                  <a:lnTo>
                    <a:pt x="6833806" y="71221"/>
                  </a:lnTo>
                  <a:lnTo>
                    <a:pt x="6837591" y="72872"/>
                  </a:lnTo>
                  <a:lnTo>
                    <a:pt x="6844551" y="72872"/>
                  </a:lnTo>
                  <a:lnTo>
                    <a:pt x="6846557" y="69240"/>
                  </a:lnTo>
                  <a:lnTo>
                    <a:pt x="6846633" y="61988"/>
                  </a:lnTo>
                  <a:close/>
                </a:path>
                <a:path extrusionOk="0" h="304165" w="8133080">
                  <a:moveTo>
                    <a:pt x="6946671" y="229755"/>
                  </a:moveTo>
                  <a:lnTo>
                    <a:pt x="6942379" y="215734"/>
                  </a:lnTo>
                  <a:lnTo>
                    <a:pt x="6933857" y="205790"/>
                  </a:lnTo>
                  <a:lnTo>
                    <a:pt x="6922554" y="198577"/>
                  </a:lnTo>
                  <a:lnTo>
                    <a:pt x="6909854" y="192773"/>
                  </a:lnTo>
                  <a:lnTo>
                    <a:pt x="6910400" y="202920"/>
                  </a:lnTo>
                  <a:lnTo>
                    <a:pt x="6906336" y="208915"/>
                  </a:lnTo>
                  <a:lnTo>
                    <a:pt x="6902678" y="215011"/>
                  </a:lnTo>
                  <a:lnTo>
                    <a:pt x="6912242" y="220141"/>
                  </a:lnTo>
                  <a:lnTo>
                    <a:pt x="6937248" y="224510"/>
                  </a:lnTo>
                  <a:lnTo>
                    <a:pt x="6946671" y="229755"/>
                  </a:lnTo>
                  <a:close/>
                </a:path>
                <a:path extrusionOk="0" h="304165" w="8133080">
                  <a:moveTo>
                    <a:pt x="6962915" y="133070"/>
                  </a:moveTo>
                  <a:lnTo>
                    <a:pt x="6961645" y="118681"/>
                  </a:lnTo>
                  <a:lnTo>
                    <a:pt x="6950405" y="122491"/>
                  </a:lnTo>
                  <a:lnTo>
                    <a:pt x="6946659" y="111086"/>
                  </a:lnTo>
                  <a:lnTo>
                    <a:pt x="6943445" y="110147"/>
                  </a:lnTo>
                  <a:lnTo>
                    <a:pt x="6940766" y="109766"/>
                  </a:lnTo>
                  <a:lnTo>
                    <a:pt x="6938467" y="109766"/>
                  </a:lnTo>
                  <a:lnTo>
                    <a:pt x="6932854" y="109766"/>
                  </a:lnTo>
                  <a:lnTo>
                    <a:pt x="6919557" y="119037"/>
                  </a:lnTo>
                  <a:lnTo>
                    <a:pt x="6912648" y="119037"/>
                  </a:lnTo>
                  <a:lnTo>
                    <a:pt x="6911314" y="118922"/>
                  </a:lnTo>
                  <a:lnTo>
                    <a:pt x="6909854" y="118681"/>
                  </a:lnTo>
                  <a:lnTo>
                    <a:pt x="6910464" y="128854"/>
                  </a:lnTo>
                  <a:lnTo>
                    <a:pt x="6909092" y="141097"/>
                  </a:lnTo>
                  <a:lnTo>
                    <a:pt x="6909727" y="151396"/>
                  </a:lnTo>
                  <a:lnTo>
                    <a:pt x="6916369" y="155727"/>
                  </a:lnTo>
                  <a:lnTo>
                    <a:pt x="6917309" y="155689"/>
                  </a:lnTo>
                  <a:lnTo>
                    <a:pt x="6918706" y="149339"/>
                  </a:lnTo>
                  <a:lnTo>
                    <a:pt x="6920573" y="147180"/>
                  </a:lnTo>
                  <a:lnTo>
                    <a:pt x="6925246" y="147193"/>
                  </a:lnTo>
                  <a:lnTo>
                    <a:pt x="6928104" y="149593"/>
                  </a:lnTo>
                  <a:lnTo>
                    <a:pt x="6934594" y="154393"/>
                  </a:lnTo>
                  <a:lnTo>
                    <a:pt x="6938213" y="156806"/>
                  </a:lnTo>
                  <a:lnTo>
                    <a:pt x="6943611" y="156806"/>
                  </a:lnTo>
                  <a:lnTo>
                    <a:pt x="6945122" y="156476"/>
                  </a:lnTo>
                  <a:lnTo>
                    <a:pt x="6946659" y="155689"/>
                  </a:lnTo>
                  <a:lnTo>
                    <a:pt x="6948170" y="144208"/>
                  </a:lnTo>
                  <a:lnTo>
                    <a:pt x="6956006" y="139128"/>
                  </a:lnTo>
                  <a:lnTo>
                    <a:pt x="6962915" y="133070"/>
                  </a:lnTo>
                  <a:close/>
                </a:path>
                <a:path extrusionOk="0" h="304165" w="8133080">
                  <a:moveTo>
                    <a:pt x="6968845" y="177901"/>
                  </a:moveTo>
                  <a:lnTo>
                    <a:pt x="6946659" y="177901"/>
                  </a:lnTo>
                  <a:lnTo>
                    <a:pt x="6946290" y="189395"/>
                  </a:lnTo>
                  <a:lnTo>
                    <a:pt x="6948424" y="198374"/>
                  </a:lnTo>
                  <a:lnTo>
                    <a:pt x="6953428" y="204533"/>
                  </a:lnTo>
                  <a:lnTo>
                    <a:pt x="6961632" y="207518"/>
                  </a:lnTo>
                  <a:lnTo>
                    <a:pt x="6962140" y="198894"/>
                  </a:lnTo>
                  <a:lnTo>
                    <a:pt x="6964908" y="192493"/>
                  </a:lnTo>
                  <a:lnTo>
                    <a:pt x="6967842" y="186207"/>
                  </a:lnTo>
                  <a:lnTo>
                    <a:pt x="6968845" y="177901"/>
                  </a:lnTo>
                  <a:close/>
                </a:path>
                <a:path extrusionOk="0" h="304165" w="8133080">
                  <a:moveTo>
                    <a:pt x="8118640" y="79095"/>
                  </a:moveTo>
                  <a:lnTo>
                    <a:pt x="8117637" y="70726"/>
                  </a:lnTo>
                  <a:lnTo>
                    <a:pt x="8105902" y="59728"/>
                  </a:lnTo>
                  <a:lnTo>
                    <a:pt x="8099628" y="59728"/>
                  </a:lnTo>
                  <a:lnTo>
                    <a:pt x="8097012" y="59728"/>
                  </a:lnTo>
                  <a:lnTo>
                    <a:pt x="8095348" y="61645"/>
                  </a:lnTo>
                  <a:lnTo>
                    <a:pt x="8096847" y="76644"/>
                  </a:lnTo>
                  <a:lnTo>
                    <a:pt x="8104746" y="81635"/>
                  </a:lnTo>
                  <a:lnTo>
                    <a:pt x="8115198" y="81635"/>
                  </a:lnTo>
                  <a:lnTo>
                    <a:pt x="8118640" y="79095"/>
                  </a:lnTo>
                  <a:close/>
                </a:path>
                <a:path extrusionOk="0" h="304165" w="8133080">
                  <a:moveTo>
                    <a:pt x="8132762" y="89065"/>
                  </a:moveTo>
                  <a:lnTo>
                    <a:pt x="8118043" y="89065"/>
                  </a:lnTo>
                  <a:lnTo>
                    <a:pt x="8118043" y="103936"/>
                  </a:lnTo>
                  <a:lnTo>
                    <a:pt x="8132762" y="103936"/>
                  </a:lnTo>
                  <a:lnTo>
                    <a:pt x="8132762" y="89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4768" name="Google Shape;4768;gefe2f4b35a_0_17"/>
          <p:cNvPicPr preferRelativeResize="0"/>
          <p:nvPr/>
        </p:nvPicPr>
        <p:blipFill>
          <a:blip r:embed="rId24">
            <a:alphaModFix/>
          </a:blip>
          <a:stretch>
            <a:fillRect/>
          </a:stretch>
        </p:blipFill>
        <p:spPr>
          <a:xfrm flipH="1">
            <a:off x="95025" y="-81325"/>
            <a:ext cx="13717874" cy="13717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4769" name="Google Shape;4769;gefe2f4b35a_0_17"/>
          <p:cNvPicPr preferRelativeResize="0"/>
          <p:nvPr/>
        </p:nvPicPr>
        <p:blipFill>
          <a:blip r:embed="rId25">
            <a:alphaModFix/>
          </a:blip>
          <a:stretch>
            <a:fillRect/>
          </a:stretch>
        </p:blipFill>
        <p:spPr>
          <a:xfrm>
            <a:off x="666012" y="4137042"/>
            <a:ext cx="667873" cy="631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770" name="Google Shape;4770;gefe2f4b35a_0_17"/>
          <p:cNvPicPr preferRelativeResize="0"/>
          <p:nvPr/>
        </p:nvPicPr>
        <p:blipFill>
          <a:blip r:embed="rId26">
            <a:alphaModFix/>
          </a:blip>
          <a:stretch>
            <a:fillRect/>
          </a:stretch>
        </p:blipFill>
        <p:spPr>
          <a:xfrm>
            <a:off x="3870955" y="4137041"/>
            <a:ext cx="667875" cy="631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771" name="Google Shape;4771;gefe2f4b35a_0_17"/>
          <p:cNvPicPr preferRelativeResize="0"/>
          <p:nvPr/>
        </p:nvPicPr>
        <p:blipFill>
          <a:blip r:embed="rId27">
            <a:alphaModFix/>
          </a:blip>
          <a:stretch>
            <a:fillRect/>
          </a:stretch>
        </p:blipFill>
        <p:spPr>
          <a:xfrm>
            <a:off x="10660963" y="281713"/>
            <a:ext cx="2331839" cy="1723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772" name="Google Shape;4772;gefe2f4b35a_0_17"/>
          <p:cNvPicPr preferRelativeResize="0"/>
          <p:nvPr/>
        </p:nvPicPr>
        <p:blipFill>
          <a:blip r:embed="rId28">
            <a:alphaModFix/>
          </a:blip>
          <a:stretch>
            <a:fillRect/>
          </a:stretch>
        </p:blipFill>
        <p:spPr>
          <a:xfrm>
            <a:off x="1795125" y="5714361"/>
            <a:ext cx="9385181" cy="931675"/>
          </a:xfrm>
          <a:prstGeom prst="rect">
            <a:avLst/>
          </a:prstGeom>
          <a:noFill/>
          <a:ln>
            <a:noFill/>
          </a:ln>
        </p:spPr>
      </p:pic>
      <p:sp>
        <p:nvSpPr>
          <p:cNvPr id="4773" name="Google Shape;4773;gefe2f4b35a_0_17"/>
          <p:cNvSpPr txBox="1"/>
          <p:nvPr/>
        </p:nvSpPr>
        <p:spPr>
          <a:xfrm>
            <a:off x="705037" y="1159462"/>
            <a:ext cx="47685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PAINEL TEMÁTICO 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774" name="Google Shape;4774;gefe2f4b35a_0_17"/>
          <p:cNvSpPr txBox="1"/>
          <p:nvPr/>
        </p:nvSpPr>
        <p:spPr>
          <a:xfrm>
            <a:off x="687750" y="2081300"/>
            <a:ext cx="8883000" cy="172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5000">
                <a:solidFill>
                  <a:srgbClr val="23223B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Título do Painel Temático:</a:t>
            </a:r>
            <a:endParaRPr b="1" sz="5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000">
                <a:solidFill>
                  <a:srgbClr val="23223B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subtítulo do painel temático</a:t>
            </a:r>
            <a:endParaRPr sz="5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4775" name="Google Shape;4775;gefe2f4b35a_0_17"/>
          <p:cNvSpPr txBox="1"/>
          <p:nvPr/>
        </p:nvSpPr>
        <p:spPr>
          <a:xfrm>
            <a:off x="1466387" y="4137042"/>
            <a:ext cx="14052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XX/XX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776" name="Google Shape;4776;gefe2f4b35a_0_17"/>
          <p:cNvSpPr txBox="1"/>
          <p:nvPr/>
        </p:nvSpPr>
        <p:spPr>
          <a:xfrm>
            <a:off x="4683550" y="4137042"/>
            <a:ext cx="18384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XXhXX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777" name="Google Shape;4777;gefe2f4b35a_0_17"/>
          <p:cNvSpPr/>
          <p:nvPr/>
        </p:nvSpPr>
        <p:spPr>
          <a:xfrm>
            <a:off x="2053163" y="7733725"/>
            <a:ext cx="2331900" cy="2331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78" name="Google Shape;4778;gefe2f4b35a_0_17"/>
          <p:cNvSpPr txBox="1"/>
          <p:nvPr/>
        </p:nvSpPr>
        <p:spPr>
          <a:xfrm>
            <a:off x="1901363" y="10332025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779" name="Google Shape;4779;gefe2f4b35a_0_17"/>
          <p:cNvSpPr/>
          <p:nvPr/>
        </p:nvSpPr>
        <p:spPr>
          <a:xfrm>
            <a:off x="5974088" y="7733725"/>
            <a:ext cx="2331900" cy="2331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80" name="Google Shape;4780;gefe2f4b35a_0_17"/>
          <p:cNvSpPr txBox="1"/>
          <p:nvPr/>
        </p:nvSpPr>
        <p:spPr>
          <a:xfrm>
            <a:off x="5822288" y="10332025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781" name="Google Shape;4781;gefe2f4b35a_0_17"/>
          <p:cNvSpPr/>
          <p:nvPr/>
        </p:nvSpPr>
        <p:spPr>
          <a:xfrm>
            <a:off x="9664788" y="7733725"/>
            <a:ext cx="2331900" cy="2331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82" name="Google Shape;4782;gefe2f4b35a_0_17"/>
          <p:cNvSpPr txBox="1"/>
          <p:nvPr/>
        </p:nvSpPr>
        <p:spPr>
          <a:xfrm>
            <a:off x="9512988" y="10332025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86" name="Shape 4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7" name="Google Shape;4787;gefe2f4b35a_0_1603"/>
          <p:cNvSpPr/>
          <p:nvPr/>
        </p:nvSpPr>
        <p:spPr>
          <a:xfrm>
            <a:off x="6948239" y="11129886"/>
            <a:ext cx="11429" cy="22859"/>
          </a:xfrm>
          <a:custGeom>
            <a:rect b="b" l="l" r="r" t="t"/>
            <a:pathLst>
              <a:path extrusionOk="0" h="22859" w="11429">
                <a:moveTo>
                  <a:pt x="5741" y="0"/>
                </a:moveTo>
                <a:lnTo>
                  <a:pt x="3418" y="6410"/>
                </a:lnTo>
                <a:lnTo>
                  <a:pt x="364" y="12385"/>
                </a:lnTo>
                <a:lnTo>
                  <a:pt x="0" y="17755"/>
                </a:lnTo>
                <a:lnTo>
                  <a:pt x="5741" y="22351"/>
                </a:lnTo>
                <a:lnTo>
                  <a:pt x="7929" y="15987"/>
                </a:lnTo>
                <a:lnTo>
                  <a:pt x="10928" y="10004"/>
                </a:lnTo>
                <a:lnTo>
                  <a:pt x="11333" y="4606"/>
                </a:lnTo>
                <a:lnTo>
                  <a:pt x="5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88" name="Google Shape;4788;gefe2f4b35a_0_1603"/>
          <p:cNvSpPr/>
          <p:nvPr/>
        </p:nvSpPr>
        <p:spPr>
          <a:xfrm>
            <a:off x="7090017" y="11129722"/>
            <a:ext cx="19050" cy="14604"/>
          </a:xfrm>
          <a:custGeom>
            <a:rect b="b" l="l" r="r" t="t"/>
            <a:pathLst>
              <a:path extrusionOk="0" h="14604" w="19050">
                <a:moveTo>
                  <a:pt x="7531" y="0"/>
                </a:moveTo>
                <a:lnTo>
                  <a:pt x="4686" y="0"/>
                </a:lnTo>
                <a:lnTo>
                  <a:pt x="927" y="0"/>
                </a:lnTo>
                <a:lnTo>
                  <a:pt x="0" y="3594"/>
                </a:lnTo>
                <a:lnTo>
                  <a:pt x="2006" y="10782"/>
                </a:lnTo>
                <a:lnTo>
                  <a:pt x="4927" y="14389"/>
                </a:lnTo>
                <a:lnTo>
                  <a:pt x="11684" y="14389"/>
                </a:lnTo>
                <a:lnTo>
                  <a:pt x="14986" y="12598"/>
                </a:lnTo>
                <a:lnTo>
                  <a:pt x="18491" y="7759"/>
                </a:lnTo>
                <a:lnTo>
                  <a:pt x="12001" y="2070"/>
                </a:lnTo>
                <a:lnTo>
                  <a:pt x="75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89" name="Google Shape;4789;gefe2f4b35a_0_1603"/>
          <p:cNvSpPr/>
          <p:nvPr/>
        </p:nvSpPr>
        <p:spPr>
          <a:xfrm>
            <a:off x="6577036" y="11143271"/>
            <a:ext cx="26034" cy="16509"/>
          </a:xfrm>
          <a:custGeom>
            <a:rect b="b" l="l" r="r" t="t"/>
            <a:pathLst>
              <a:path extrusionOk="0" h="16509" w="26034">
                <a:moveTo>
                  <a:pt x="11925" y="0"/>
                </a:moveTo>
                <a:lnTo>
                  <a:pt x="5714" y="0"/>
                </a:lnTo>
                <a:lnTo>
                  <a:pt x="0" y="2921"/>
                </a:lnTo>
                <a:lnTo>
                  <a:pt x="1219" y="8966"/>
                </a:lnTo>
                <a:lnTo>
                  <a:pt x="5791" y="9309"/>
                </a:lnTo>
                <a:lnTo>
                  <a:pt x="10083" y="10121"/>
                </a:lnTo>
                <a:lnTo>
                  <a:pt x="8674" y="16217"/>
                </a:lnTo>
                <a:lnTo>
                  <a:pt x="23342" y="16217"/>
                </a:lnTo>
                <a:lnTo>
                  <a:pt x="25578" y="9199"/>
                </a:lnTo>
                <a:lnTo>
                  <a:pt x="23353" y="4122"/>
                </a:lnTo>
                <a:lnTo>
                  <a:pt x="18268" y="1039"/>
                </a:lnTo>
                <a:lnTo>
                  <a:pt x="11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90" name="Google Shape;4790;gefe2f4b35a_0_1603"/>
          <p:cNvSpPr/>
          <p:nvPr/>
        </p:nvSpPr>
        <p:spPr>
          <a:xfrm>
            <a:off x="258108" y="11159487"/>
            <a:ext cx="29845" cy="30479"/>
          </a:xfrm>
          <a:custGeom>
            <a:rect b="b" l="l" r="r" t="t"/>
            <a:pathLst>
              <a:path extrusionOk="0" h="30479" w="29845">
                <a:moveTo>
                  <a:pt x="22123" y="0"/>
                </a:moveTo>
                <a:lnTo>
                  <a:pt x="21892" y="12737"/>
                </a:lnTo>
                <a:lnTo>
                  <a:pt x="14719" y="18472"/>
                </a:lnTo>
                <a:lnTo>
                  <a:pt x="5717" y="22434"/>
                </a:lnTo>
                <a:lnTo>
                  <a:pt x="0" y="29857"/>
                </a:lnTo>
                <a:lnTo>
                  <a:pt x="29616" y="29857"/>
                </a:lnTo>
                <a:lnTo>
                  <a:pt x="29247" y="20738"/>
                </a:lnTo>
                <a:lnTo>
                  <a:pt x="29094" y="11518"/>
                </a:lnTo>
                <a:lnTo>
                  <a:pt x="27328" y="400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91" name="Google Shape;4791;gefe2f4b35a_0_1603"/>
          <p:cNvSpPr/>
          <p:nvPr/>
        </p:nvSpPr>
        <p:spPr>
          <a:xfrm>
            <a:off x="3793761" y="11159487"/>
            <a:ext cx="29845" cy="15875"/>
          </a:xfrm>
          <a:custGeom>
            <a:rect b="b" l="l" r="r" t="t"/>
            <a:pathLst>
              <a:path extrusionOk="0" h="15875" w="29845">
                <a:moveTo>
                  <a:pt x="29705" y="0"/>
                </a:moveTo>
                <a:lnTo>
                  <a:pt x="19902" y="1427"/>
                </a:lnTo>
                <a:lnTo>
                  <a:pt x="11499" y="4189"/>
                </a:lnTo>
                <a:lnTo>
                  <a:pt x="4773" y="8635"/>
                </a:lnTo>
                <a:lnTo>
                  <a:pt x="0" y="15113"/>
                </a:lnTo>
                <a:lnTo>
                  <a:pt x="2679" y="15417"/>
                </a:lnTo>
                <a:lnTo>
                  <a:pt x="5194" y="15570"/>
                </a:lnTo>
                <a:lnTo>
                  <a:pt x="7543" y="15570"/>
                </a:lnTo>
                <a:lnTo>
                  <a:pt x="16083" y="14680"/>
                </a:lnTo>
                <a:lnTo>
                  <a:pt x="22706" y="11899"/>
                </a:lnTo>
                <a:lnTo>
                  <a:pt x="27287" y="7061"/>
                </a:lnTo>
                <a:lnTo>
                  <a:pt x="29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92" name="Google Shape;4792;gefe2f4b35a_0_1603"/>
          <p:cNvSpPr/>
          <p:nvPr/>
        </p:nvSpPr>
        <p:spPr>
          <a:xfrm>
            <a:off x="4250705" y="11157797"/>
            <a:ext cx="16510" cy="26034"/>
          </a:xfrm>
          <a:custGeom>
            <a:rect b="b" l="l" r="r" t="t"/>
            <a:pathLst>
              <a:path extrusionOk="0" h="26034" w="16510">
                <a:moveTo>
                  <a:pt x="12674" y="0"/>
                </a:moveTo>
                <a:lnTo>
                  <a:pt x="6235" y="0"/>
                </a:lnTo>
                <a:lnTo>
                  <a:pt x="4406" y="0"/>
                </a:lnTo>
                <a:lnTo>
                  <a:pt x="2336" y="520"/>
                </a:lnTo>
                <a:lnTo>
                  <a:pt x="0" y="1689"/>
                </a:lnTo>
                <a:lnTo>
                  <a:pt x="0" y="23939"/>
                </a:lnTo>
                <a:lnTo>
                  <a:pt x="2412" y="25196"/>
                </a:lnTo>
                <a:lnTo>
                  <a:pt x="4546" y="25742"/>
                </a:lnTo>
                <a:lnTo>
                  <a:pt x="12788" y="25742"/>
                </a:lnTo>
                <a:lnTo>
                  <a:pt x="15963" y="19304"/>
                </a:lnTo>
                <a:lnTo>
                  <a:pt x="15913" y="6438"/>
                </a:lnTo>
                <a:lnTo>
                  <a:pt x="12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93" name="Google Shape;4793;gefe2f4b35a_0_1603"/>
          <p:cNvSpPr/>
          <p:nvPr/>
        </p:nvSpPr>
        <p:spPr>
          <a:xfrm>
            <a:off x="4154896" y="11174593"/>
            <a:ext cx="44450" cy="34290"/>
          </a:xfrm>
          <a:custGeom>
            <a:rect b="b" l="l" r="r" t="t"/>
            <a:pathLst>
              <a:path extrusionOk="0" h="34290" w="44450">
                <a:moveTo>
                  <a:pt x="44018" y="0"/>
                </a:moveTo>
                <a:lnTo>
                  <a:pt x="22123" y="0"/>
                </a:lnTo>
                <a:lnTo>
                  <a:pt x="21047" y="11830"/>
                </a:lnTo>
                <a:lnTo>
                  <a:pt x="12609" y="16297"/>
                </a:lnTo>
                <a:lnTo>
                  <a:pt x="3397" y="19988"/>
                </a:lnTo>
                <a:lnTo>
                  <a:pt x="0" y="29489"/>
                </a:lnTo>
                <a:lnTo>
                  <a:pt x="3365" y="32423"/>
                </a:lnTo>
                <a:lnTo>
                  <a:pt x="6604" y="33667"/>
                </a:lnTo>
                <a:lnTo>
                  <a:pt x="9740" y="33667"/>
                </a:lnTo>
                <a:lnTo>
                  <a:pt x="19486" y="29893"/>
                </a:lnTo>
                <a:lnTo>
                  <a:pt x="28451" y="20796"/>
                </a:lnTo>
                <a:lnTo>
                  <a:pt x="36629" y="9718"/>
                </a:lnTo>
                <a:lnTo>
                  <a:pt x="440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94" name="Google Shape;4794;gefe2f4b35a_0_1603"/>
          <p:cNvSpPr/>
          <p:nvPr/>
        </p:nvSpPr>
        <p:spPr>
          <a:xfrm>
            <a:off x="3897072" y="11204088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14" y="10752"/>
                </a:lnTo>
                <a:lnTo>
                  <a:pt x="6554" y="15573"/>
                </a:lnTo>
                <a:lnTo>
                  <a:pt x="15064" y="18170"/>
                </a:lnTo>
                <a:lnTo>
                  <a:pt x="22186" y="22250"/>
                </a:lnTo>
                <a:lnTo>
                  <a:pt x="21718" y="11442"/>
                </a:lnTo>
                <a:lnTo>
                  <a:pt x="15422" y="6538"/>
                </a:lnTo>
                <a:lnTo>
                  <a:pt x="6961" y="39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95" name="Google Shape;4795;gefe2f4b35a_0_1603"/>
          <p:cNvSpPr/>
          <p:nvPr/>
        </p:nvSpPr>
        <p:spPr>
          <a:xfrm>
            <a:off x="1355840" y="11217530"/>
            <a:ext cx="36830" cy="38734"/>
          </a:xfrm>
          <a:custGeom>
            <a:rect b="b" l="l" r="r" t="t"/>
            <a:pathLst>
              <a:path extrusionOk="0" h="38734" w="36830">
                <a:moveTo>
                  <a:pt x="11493" y="0"/>
                </a:moveTo>
                <a:lnTo>
                  <a:pt x="5562" y="0"/>
                </a:lnTo>
                <a:lnTo>
                  <a:pt x="749" y="2235"/>
                </a:lnTo>
                <a:lnTo>
                  <a:pt x="0" y="8813"/>
                </a:lnTo>
                <a:lnTo>
                  <a:pt x="6809" y="14289"/>
                </a:lnTo>
                <a:lnTo>
                  <a:pt x="8928" y="24417"/>
                </a:lnTo>
                <a:lnTo>
                  <a:pt x="11408" y="34175"/>
                </a:lnTo>
                <a:lnTo>
                  <a:pt x="19304" y="38544"/>
                </a:lnTo>
                <a:lnTo>
                  <a:pt x="21107" y="38468"/>
                </a:lnTo>
                <a:lnTo>
                  <a:pt x="22123" y="38303"/>
                </a:lnTo>
                <a:lnTo>
                  <a:pt x="25456" y="30566"/>
                </a:lnTo>
                <a:lnTo>
                  <a:pt x="33446" y="16479"/>
                </a:lnTo>
                <a:lnTo>
                  <a:pt x="36779" y="8813"/>
                </a:lnTo>
                <a:lnTo>
                  <a:pt x="33067" y="6284"/>
                </a:lnTo>
                <a:lnTo>
                  <a:pt x="26793" y="3382"/>
                </a:lnTo>
                <a:lnTo>
                  <a:pt x="19191" y="993"/>
                </a:lnTo>
                <a:lnTo>
                  <a:pt x="11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96" name="Google Shape;4796;gefe2f4b35a_0_1603"/>
          <p:cNvSpPr/>
          <p:nvPr/>
        </p:nvSpPr>
        <p:spPr>
          <a:xfrm>
            <a:off x="2723481" y="11233239"/>
            <a:ext cx="26035" cy="17145"/>
          </a:xfrm>
          <a:custGeom>
            <a:rect b="b" l="l" r="r" t="t"/>
            <a:pathLst>
              <a:path extrusionOk="0" h="17145" w="26035">
                <a:moveTo>
                  <a:pt x="14472" y="0"/>
                </a:moveTo>
                <a:lnTo>
                  <a:pt x="5251" y="0"/>
                </a:lnTo>
                <a:lnTo>
                  <a:pt x="4324" y="0"/>
                </a:lnTo>
                <a:lnTo>
                  <a:pt x="3321" y="76"/>
                </a:lnTo>
                <a:lnTo>
                  <a:pt x="2216" y="241"/>
                </a:lnTo>
                <a:lnTo>
                  <a:pt x="0" y="7336"/>
                </a:lnTo>
                <a:lnTo>
                  <a:pt x="2324" y="12482"/>
                </a:lnTo>
                <a:lnTo>
                  <a:pt x="7535" y="15616"/>
                </a:lnTo>
                <a:lnTo>
                  <a:pt x="13976" y="16675"/>
                </a:lnTo>
                <a:lnTo>
                  <a:pt x="20110" y="16675"/>
                </a:lnTo>
                <a:lnTo>
                  <a:pt x="25673" y="13817"/>
                </a:lnTo>
                <a:lnTo>
                  <a:pt x="24378" y="7848"/>
                </a:lnTo>
                <a:lnTo>
                  <a:pt x="15742" y="7632"/>
                </a:lnTo>
                <a:lnTo>
                  <a:pt x="14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97" name="Google Shape;4797;gefe2f4b35a_0_1603"/>
          <p:cNvSpPr/>
          <p:nvPr/>
        </p:nvSpPr>
        <p:spPr>
          <a:xfrm>
            <a:off x="3344631" y="11233484"/>
            <a:ext cx="22225" cy="22859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790" y="14152"/>
                </a:lnTo>
                <a:lnTo>
                  <a:pt x="2607" y="19650"/>
                </a:lnTo>
                <a:lnTo>
                  <a:pt x="7239" y="22352"/>
                </a:lnTo>
                <a:lnTo>
                  <a:pt x="10367" y="16330"/>
                </a:lnTo>
                <a:lnTo>
                  <a:pt x="16417" y="13071"/>
                </a:lnTo>
                <a:lnTo>
                  <a:pt x="21615" y="886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98" name="Google Shape;4798;gefe2f4b35a_0_1603"/>
          <p:cNvSpPr/>
          <p:nvPr/>
        </p:nvSpPr>
        <p:spPr>
          <a:xfrm>
            <a:off x="3212003" y="11241089"/>
            <a:ext cx="22225" cy="15240"/>
          </a:xfrm>
          <a:custGeom>
            <a:rect b="b" l="l" r="r" t="t"/>
            <a:pathLst>
              <a:path extrusionOk="0" h="15240" w="22225">
                <a:moveTo>
                  <a:pt x="22123" y="0"/>
                </a:moveTo>
                <a:lnTo>
                  <a:pt x="13194" y="341"/>
                </a:lnTo>
                <a:lnTo>
                  <a:pt x="5318" y="1709"/>
                </a:lnTo>
                <a:lnTo>
                  <a:pt x="313" y="5909"/>
                </a:lnTo>
                <a:lnTo>
                  <a:pt x="0" y="14744"/>
                </a:lnTo>
                <a:lnTo>
                  <a:pt x="1600" y="14782"/>
                </a:lnTo>
                <a:lnTo>
                  <a:pt x="13182" y="14782"/>
                </a:lnTo>
                <a:lnTo>
                  <a:pt x="19126" y="8813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799" name="Google Shape;4799;gefe2f4b35a_0_1603"/>
          <p:cNvSpPr/>
          <p:nvPr/>
        </p:nvSpPr>
        <p:spPr>
          <a:xfrm>
            <a:off x="3972247" y="11241089"/>
            <a:ext cx="14604" cy="18415"/>
          </a:xfrm>
          <a:custGeom>
            <a:rect b="b" l="l" r="r" t="t"/>
            <a:pathLst>
              <a:path extrusionOk="0" h="18415" w="14604">
                <a:moveTo>
                  <a:pt x="5689" y="0"/>
                </a:moveTo>
                <a:lnTo>
                  <a:pt x="437" y="7904"/>
                </a:lnTo>
                <a:lnTo>
                  <a:pt x="0" y="13455"/>
                </a:lnTo>
                <a:lnTo>
                  <a:pt x="2753" y="16730"/>
                </a:lnTo>
                <a:lnTo>
                  <a:pt x="7073" y="17805"/>
                </a:lnTo>
                <a:lnTo>
                  <a:pt x="11518" y="16648"/>
                </a:lnTo>
                <a:lnTo>
                  <a:pt x="14020" y="13236"/>
                </a:lnTo>
                <a:lnTo>
                  <a:pt x="12703" y="7657"/>
                </a:lnTo>
                <a:lnTo>
                  <a:pt x="56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00" name="Google Shape;4800;gefe2f4b35a_0_1603"/>
          <p:cNvSpPr/>
          <p:nvPr/>
        </p:nvSpPr>
        <p:spPr>
          <a:xfrm>
            <a:off x="7727402" y="11248454"/>
            <a:ext cx="37465" cy="29845"/>
          </a:xfrm>
          <a:custGeom>
            <a:rect b="b" l="l" r="r" t="t"/>
            <a:pathLst>
              <a:path extrusionOk="0" h="29845" w="37465">
                <a:moveTo>
                  <a:pt x="35001" y="0"/>
                </a:moveTo>
                <a:lnTo>
                  <a:pt x="34124" y="0"/>
                </a:lnTo>
                <a:lnTo>
                  <a:pt x="21920" y="3743"/>
                </a:lnTo>
                <a:lnTo>
                  <a:pt x="14690" y="12461"/>
                </a:lnTo>
                <a:lnTo>
                  <a:pt x="8646" y="22384"/>
                </a:lnTo>
                <a:lnTo>
                  <a:pt x="0" y="29743"/>
                </a:lnTo>
                <a:lnTo>
                  <a:pt x="36868" y="126"/>
                </a:lnTo>
                <a:lnTo>
                  <a:pt x="350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01" name="Google Shape;4801;gefe2f4b35a_0_1603"/>
          <p:cNvSpPr/>
          <p:nvPr/>
        </p:nvSpPr>
        <p:spPr>
          <a:xfrm>
            <a:off x="154381" y="11255812"/>
            <a:ext cx="17780" cy="39370"/>
          </a:xfrm>
          <a:custGeom>
            <a:rect b="b" l="l" r="r" t="t"/>
            <a:pathLst>
              <a:path extrusionOk="0" h="39370" w="17780">
                <a:moveTo>
                  <a:pt x="13814" y="0"/>
                </a:moveTo>
                <a:lnTo>
                  <a:pt x="8582" y="0"/>
                </a:lnTo>
                <a:lnTo>
                  <a:pt x="8176" y="25"/>
                </a:lnTo>
                <a:lnTo>
                  <a:pt x="4029" y="7098"/>
                </a:lnTo>
                <a:lnTo>
                  <a:pt x="1210" y="15416"/>
                </a:lnTo>
                <a:lnTo>
                  <a:pt x="0" y="25312"/>
                </a:lnTo>
                <a:lnTo>
                  <a:pt x="683" y="37122"/>
                </a:lnTo>
                <a:lnTo>
                  <a:pt x="3007" y="38328"/>
                </a:lnTo>
                <a:lnTo>
                  <a:pt x="5064" y="38862"/>
                </a:lnTo>
                <a:lnTo>
                  <a:pt x="14526" y="38862"/>
                </a:lnTo>
                <a:lnTo>
                  <a:pt x="17574" y="29146"/>
                </a:lnTo>
                <a:lnTo>
                  <a:pt x="17218" y="9715"/>
                </a:lnTo>
                <a:lnTo>
                  <a:pt x="13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02" name="Google Shape;4802;gefe2f4b35a_0_1603"/>
          <p:cNvSpPr/>
          <p:nvPr/>
        </p:nvSpPr>
        <p:spPr>
          <a:xfrm>
            <a:off x="38808" y="11263321"/>
            <a:ext cx="12065" cy="22859"/>
          </a:xfrm>
          <a:custGeom>
            <a:rect b="b" l="l" r="r" t="t"/>
            <a:pathLst>
              <a:path extrusionOk="0" h="22859" w="12065">
                <a:moveTo>
                  <a:pt x="5745" y="0"/>
                </a:moveTo>
                <a:lnTo>
                  <a:pt x="3411" y="6346"/>
                </a:lnTo>
                <a:lnTo>
                  <a:pt x="358" y="12299"/>
                </a:lnTo>
                <a:lnTo>
                  <a:pt x="0" y="17691"/>
                </a:lnTo>
                <a:lnTo>
                  <a:pt x="5745" y="22351"/>
                </a:lnTo>
                <a:lnTo>
                  <a:pt x="8111" y="15796"/>
                </a:lnTo>
                <a:lnTo>
                  <a:pt x="11160" y="9837"/>
                </a:lnTo>
                <a:lnTo>
                  <a:pt x="11501" y="4547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03" name="Google Shape;4803;gefe2f4b35a_0_1603"/>
          <p:cNvSpPr/>
          <p:nvPr/>
        </p:nvSpPr>
        <p:spPr>
          <a:xfrm>
            <a:off x="3204711" y="11261740"/>
            <a:ext cx="29844" cy="24129"/>
          </a:xfrm>
          <a:custGeom>
            <a:rect b="b" l="l" r="r" t="t"/>
            <a:pathLst>
              <a:path extrusionOk="0" h="24129" w="29844">
                <a:moveTo>
                  <a:pt x="24094" y="0"/>
                </a:moveTo>
                <a:lnTo>
                  <a:pt x="21427" y="0"/>
                </a:lnTo>
                <a:lnTo>
                  <a:pt x="9917" y="2931"/>
                </a:lnTo>
                <a:lnTo>
                  <a:pt x="1825" y="9810"/>
                </a:lnTo>
                <a:lnTo>
                  <a:pt x="0" y="17766"/>
                </a:lnTo>
                <a:lnTo>
                  <a:pt x="7292" y="23926"/>
                </a:lnTo>
                <a:lnTo>
                  <a:pt x="11401" y="16875"/>
                </a:lnTo>
                <a:lnTo>
                  <a:pt x="19444" y="13881"/>
                </a:lnTo>
                <a:lnTo>
                  <a:pt x="26943" y="10325"/>
                </a:lnTo>
                <a:lnTo>
                  <a:pt x="29415" y="1587"/>
                </a:lnTo>
                <a:lnTo>
                  <a:pt x="26799" y="482"/>
                </a:lnTo>
                <a:lnTo>
                  <a:pt x="24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04" name="Google Shape;4804;gefe2f4b35a_0_1603"/>
          <p:cNvSpPr/>
          <p:nvPr/>
        </p:nvSpPr>
        <p:spPr>
          <a:xfrm>
            <a:off x="7835930" y="11270579"/>
            <a:ext cx="24765" cy="22859"/>
          </a:xfrm>
          <a:custGeom>
            <a:rect b="b" l="l" r="r" t="t"/>
            <a:pathLst>
              <a:path extrusionOk="0" h="22859" w="24765">
                <a:moveTo>
                  <a:pt x="24155" y="0"/>
                </a:moveTo>
                <a:lnTo>
                  <a:pt x="9144" y="0"/>
                </a:lnTo>
                <a:lnTo>
                  <a:pt x="8864" y="9448"/>
                </a:lnTo>
                <a:lnTo>
                  <a:pt x="0" y="10490"/>
                </a:lnTo>
                <a:lnTo>
                  <a:pt x="1955" y="22364"/>
                </a:lnTo>
                <a:lnTo>
                  <a:pt x="24155" y="22364"/>
                </a:lnTo>
                <a:lnTo>
                  <a:pt x="241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05" name="Google Shape;4805;gefe2f4b35a_0_1603"/>
          <p:cNvSpPr/>
          <p:nvPr/>
        </p:nvSpPr>
        <p:spPr>
          <a:xfrm>
            <a:off x="3315017" y="11278031"/>
            <a:ext cx="66675" cy="24765"/>
          </a:xfrm>
          <a:custGeom>
            <a:rect b="b" l="l" r="r" t="t"/>
            <a:pathLst>
              <a:path extrusionOk="0" h="24765" w="66675">
                <a:moveTo>
                  <a:pt x="16764" y="6172"/>
                </a:moveTo>
                <a:lnTo>
                  <a:pt x="14414" y="0"/>
                </a:lnTo>
                <a:lnTo>
                  <a:pt x="9067" y="0"/>
                </a:lnTo>
                <a:lnTo>
                  <a:pt x="8013" y="50"/>
                </a:lnTo>
                <a:lnTo>
                  <a:pt x="7454" y="177"/>
                </a:lnTo>
                <a:lnTo>
                  <a:pt x="6946" y="4229"/>
                </a:lnTo>
                <a:lnTo>
                  <a:pt x="6413" y="7848"/>
                </a:lnTo>
                <a:lnTo>
                  <a:pt x="1397" y="7848"/>
                </a:lnTo>
                <a:lnTo>
                  <a:pt x="736" y="7785"/>
                </a:lnTo>
                <a:lnTo>
                  <a:pt x="0" y="7645"/>
                </a:lnTo>
                <a:lnTo>
                  <a:pt x="0" y="22390"/>
                </a:lnTo>
                <a:lnTo>
                  <a:pt x="2527" y="23990"/>
                </a:lnTo>
                <a:lnTo>
                  <a:pt x="4762" y="24676"/>
                </a:lnTo>
                <a:lnTo>
                  <a:pt x="12585" y="24676"/>
                </a:lnTo>
                <a:lnTo>
                  <a:pt x="15849" y="18503"/>
                </a:lnTo>
                <a:lnTo>
                  <a:pt x="16764" y="6172"/>
                </a:lnTo>
                <a:close/>
              </a:path>
              <a:path extrusionOk="0" h="24765" w="66675">
                <a:moveTo>
                  <a:pt x="66395" y="14909"/>
                </a:moveTo>
                <a:lnTo>
                  <a:pt x="58928" y="14909"/>
                </a:lnTo>
                <a:lnTo>
                  <a:pt x="57531" y="8801"/>
                </a:lnTo>
                <a:lnTo>
                  <a:pt x="51790" y="7645"/>
                </a:lnTo>
                <a:lnTo>
                  <a:pt x="45656" y="13373"/>
                </a:lnTo>
                <a:lnTo>
                  <a:pt x="45580" y="18465"/>
                </a:lnTo>
                <a:lnTo>
                  <a:pt x="49568" y="22123"/>
                </a:lnTo>
                <a:lnTo>
                  <a:pt x="55613" y="23520"/>
                </a:lnTo>
                <a:lnTo>
                  <a:pt x="60261" y="23520"/>
                </a:lnTo>
                <a:lnTo>
                  <a:pt x="64985" y="21107"/>
                </a:lnTo>
                <a:lnTo>
                  <a:pt x="66395" y="1490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06" name="Google Shape;4806;gefe2f4b35a_0_1603"/>
          <p:cNvSpPr/>
          <p:nvPr/>
        </p:nvSpPr>
        <p:spPr>
          <a:xfrm>
            <a:off x="3829660" y="11285672"/>
            <a:ext cx="17145" cy="37465"/>
          </a:xfrm>
          <a:custGeom>
            <a:rect b="b" l="l" r="r" t="t"/>
            <a:pathLst>
              <a:path extrusionOk="0" h="37465" w="17145">
                <a:moveTo>
                  <a:pt x="8474" y="0"/>
                </a:moveTo>
                <a:lnTo>
                  <a:pt x="7354" y="10381"/>
                </a:lnTo>
                <a:lnTo>
                  <a:pt x="2078" y="21012"/>
                </a:lnTo>
                <a:lnTo>
                  <a:pt x="0" y="30414"/>
                </a:lnTo>
                <a:lnTo>
                  <a:pt x="8474" y="37109"/>
                </a:lnTo>
                <a:lnTo>
                  <a:pt x="12737" y="29562"/>
                </a:lnTo>
                <a:lnTo>
                  <a:pt x="16575" y="17435"/>
                </a:lnTo>
                <a:lnTo>
                  <a:pt x="16362" y="5867"/>
                </a:lnTo>
                <a:lnTo>
                  <a:pt x="8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07" name="Google Shape;4807;gefe2f4b35a_0_1603"/>
          <p:cNvSpPr/>
          <p:nvPr/>
        </p:nvSpPr>
        <p:spPr>
          <a:xfrm>
            <a:off x="44551" y="11374526"/>
            <a:ext cx="29844" cy="15240"/>
          </a:xfrm>
          <a:custGeom>
            <a:rect b="b" l="l" r="r" t="t"/>
            <a:pathLst>
              <a:path extrusionOk="0" h="15240" w="29844">
                <a:moveTo>
                  <a:pt x="29387" y="0"/>
                </a:moveTo>
                <a:lnTo>
                  <a:pt x="0" y="0"/>
                </a:lnTo>
                <a:lnTo>
                  <a:pt x="0" y="14744"/>
                </a:lnTo>
                <a:lnTo>
                  <a:pt x="29387" y="14744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08" name="Google Shape;4808;gefe2f4b35a_0_1603"/>
          <p:cNvSpPr/>
          <p:nvPr/>
        </p:nvSpPr>
        <p:spPr>
          <a:xfrm>
            <a:off x="3735054" y="11425143"/>
            <a:ext cx="23495" cy="13970"/>
          </a:xfrm>
          <a:custGeom>
            <a:rect b="b" l="l" r="r" t="t"/>
            <a:pathLst>
              <a:path extrusionOk="0" h="13970" w="23495">
                <a:moveTo>
                  <a:pt x="21424" y="0"/>
                </a:moveTo>
                <a:lnTo>
                  <a:pt x="16865" y="0"/>
                </a:lnTo>
                <a:lnTo>
                  <a:pt x="13157" y="0"/>
                </a:lnTo>
                <a:lnTo>
                  <a:pt x="7594" y="2285"/>
                </a:lnTo>
                <a:lnTo>
                  <a:pt x="0" y="8712"/>
                </a:lnTo>
                <a:lnTo>
                  <a:pt x="5168" y="12445"/>
                </a:lnTo>
                <a:lnTo>
                  <a:pt x="9537" y="13855"/>
                </a:lnTo>
                <a:lnTo>
                  <a:pt x="18427" y="13855"/>
                </a:lnTo>
                <a:lnTo>
                  <a:pt x="21678" y="10401"/>
                </a:lnTo>
                <a:lnTo>
                  <a:pt x="23177" y="3467"/>
                </a:lnTo>
                <a:lnTo>
                  <a:pt x="214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09" name="Google Shape;4809;gefe2f4b35a_0_1603"/>
          <p:cNvSpPr/>
          <p:nvPr/>
        </p:nvSpPr>
        <p:spPr>
          <a:xfrm>
            <a:off x="4559973" y="11433847"/>
            <a:ext cx="22225" cy="15240"/>
          </a:xfrm>
          <a:custGeom>
            <a:rect b="b" l="l" r="r" t="t"/>
            <a:pathLst>
              <a:path extrusionOk="0" h="15240" w="22225">
                <a:moveTo>
                  <a:pt x="22186" y="0"/>
                </a:moveTo>
                <a:lnTo>
                  <a:pt x="0" y="0"/>
                </a:lnTo>
                <a:lnTo>
                  <a:pt x="0" y="14630"/>
                </a:lnTo>
                <a:lnTo>
                  <a:pt x="22186" y="14630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10" name="Google Shape;4810;gefe2f4b35a_0_1603"/>
          <p:cNvSpPr/>
          <p:nvPr/>
        </p:nvSpPr>
        <p:spPr>
          <a:xfrm>
            <a:off x="2076987" y="11448489"/>
            <a:ext cx="15875" cy="38734"/>
          </a:xfrm>
          <a:custGeom>
            <a:rect b="b" l="l" r="r" t="t"/>
            <a:pathLst>
              <a:path extrusionOk="0" h="38734" w="15875">
                <a:moveTo>
                  <a:pt x="736" y="0"/>
                </a:moveTo>
                <a:lnTo>
                  <a:pt x="999" y="11234"/>
                </a:lnTo>
                <a:lnTo>
                  <a:pt x="0" y="23804"/>
                </a:lnTo>
                <a:lnTo>
                  <a:pt x="1372" y="34038"/>
                </a:lnTo>
                <a:lnTo>
                  <a:pt x="8750" y="38265"/>
                </a:lnTo>
                <a:lnTo>
                  <a:pt x="10591" y="38265"/>
                </a:lnTo>
                <a:lnTo>
                  <a:pt x="12788" y="37896"/>
                </a:lnTo>
                <a:lnTo>
                  <a:pt x="15417" y="37109"/>
                </a:lnTo>
                <a:lnTo>
                  <a:pt x="15031" y="24374"/>
                </a:lnTo>
                <a:lnTo>
                  <a:pt x="12506" y="13973"/>
                </a:lnTo>
                <a:lnTo>
                  <a:pt x="7766" y="5862"/>
                </a:lnTo>
                <a:lnTo>
                  <a:pt x="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4811" name="Google Shape;4811;gefe2f4b35a_0_1603"/>
          <p:cNvGrpSpPr/>
          <p:nvPr/>
        </p:nvGrpSpPr>
        <p:grpSpPr>
          <a:xfrm>
            <a:off x="1074616" y="0"/>
            <a:ext cx="12641450" cy="13717332"/>
            <a:chOff x="1074616" y="0"/>
            <a:chExt cx="12641450" cy="13717332"/>
          </a:xfrm>
        </p:grpSpPr>
        <p:sp>
          <p:nvSpPr>
            <p:cNvPr id="4812" name="Google Shape;4812;gefe2f4b35a_0_1603"/>
            <p:cNvSpPr/>
            <p:nvPr/>
          </p:nvSpPr>
          <p:spPr>
            <a:xfrm>
              <a:off x="7879179" y="11283495"/>
              <a:ext cx="32384" cy="26034"/>
            </a:xfrm>
            <a:custGeom>
              <a:rect b="b" l="l" r="r" t="t"/>
              <a:pathLst>
                <a:path extrusionOk="0" h="26034" w="32384">
                  <a:moveTo>
                    <a:pt x="12592" y="0"/>
                  </a:moveTo>
                  <a:lnTo>
                    <a:pt x="10026" y="0"/>
                  </a:lnTo>
                  <a:lnTo>
                    <a:pt x="6826" y="647"/>
                  </a:lnTo>
                  <a:lnTo>
                    <a:pt x="2749" y="2171"/>
                  </a:lnTo>
                  <a:lnTo>
                    <a:pt x="0" y="12378"/>
                  </a:lnTo>
                  <a:lnTo>
                    <a:pt x="3059" y="19802"/>
                  </a:lnTo>
                  <a:lnTo>
                    <a:pt x="9830" y="24335"/>
                  </a:lnTo>
                  <a:lnTo>
                    <a:pt x="18218" y="25869"/>
                  </a:lnTo>
                  <a:lnTo>
                    <a:pt x="24936" y="25869"/>
                  </a:lnTo>
                  <a:lnTo>
                    <a:pt x="31197" y="22961"/>
                  </a:lnTo>
                  <a:lnTo>
                    <a:pt x="32366" y="16916"/>
                  </a:lnTo>
                  <a:lnTo>
                    <a:pt x="26881" y="13153"/>
                  </a:lnTo>
                  <a:lnTo>
                    <a:pt x="23369" y="7462"/>
                  </a:lnTo>
                  <a:lnTo>
                    <a:pt x="19412" y="2269"/>
                  </a:lnTo>
                  <a:lnTo>
                    <a:pt x="125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4813" name="Google Shape;4813;gefe2f4b35a_0_1603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1074616" y="0"/>
              <a:ext cx="12641450" cy="137173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814" name="Google Shape;4814;gefe2f4b35a_0_1603"/>
            <p:cNvSpPr/>
            <p:nvPr/>
          </p:nvSpPr>
          <p:spPr>
            <a:xfrm>
              <a:off x="1572869" y="11315103"/>
              <a:ext cx="2442210" cy="81915"/>
            </a:xfrm>
            <a:custGeom>
              <a:rect b="b" l="l" r="r" t="t"/>
              <a:pathLst>
                <a:path extrusionOk="0" h="81915" w="2442210">
                  <a:moveTo>
                    <a:pt x="33210" y="76"/>
                  </a:moveTo>
                  <a:lnTo>
                    <a:pt x="31419" y="0"/>
                  </a:lnTo>
                  <a:lnTo>
                    <a:pt x="13970" y="7416"/>
                  </a:lnTo>
                  <a:lnTo>
                    <a:pt x="2235" y="24104"/>
                  </a:lnTo>
                  <a:lnTo>
                    <a:pt x="0" y="41732"/>
                  </a:lnTo>
                  <a:lnTo>
                    <a:pt x="11087" y="51930"/>
                  </a:lnTo>
                  <a:lnTo>
                    <a:pt x="13868" y="36017"/>
                  </a:lnTo>
                  <a:lnTo>
                    <a:pt x="21628" y="25222"/>
                  </a:lnTo>
                  <a:lnTo>
                    <a:pt x="29654" y="14820"/>
                  </a:lnTo>
                  <a:lnTo>
                    <a:pt x="33210" y="76"/>
                  </a:lnTo>
                  <a:close/>
                </a:path>
                <a:path extrusionOk="0" h="81915" w="2442210">
                  <a:moveTo>
                    <a:pt x="1624406" y="59423"/>
                  </a:moveTo>
                  <a:lnTo>
                    <a:pt x="1616951" y="59423"/>
                  </a:lnTo>
                  <a:lnTo>
                    <a:pt x="1615503" y="53314"/>
                  </a:lnTo>
                  <a:lnTo>
                    <a:pt x="1609750" y="51930"/>
                  </a:lnTo>
                  <a:lnTo>
                    <a:pt x="1609750" y="59423"/>
                  </a:lnTo>
                  <a:lnTo>
                    <a:pt x="1603692" y="60794"/>
                  </a:lnTo>
                  <a:lnTo>
                    <a:pt x="1602232" y="66573"/>
                  </a:lnTo>
                  <a:lnTo>
                    <a:pt x="1609750" y="66573"/>
                  </a:lnTo>
                  <a:lnTo>
                    <a:pt x="1610931" y="72669"/>
                  </a:lnTo>
                  <a:lnTo>
                    <a:pt x="1616951" y="74168"/>
                  </a:lnTo>
                  <a:lnTo>
                    <a:pt x="1616951" y="66573"/>
                  </a:lnTo>
                  <a:lnTo>
                    <a:pt x="1622971" y="65405"/>
                  </a:lnTo>
                  <a:lnTo>
                    <a:pt x="1624406" y="59423"/>
                  </a:lnTo>
                  <a:close/>
                </a:path>
                <a:path extrusionOk="0" h="81915" w="2442210">
                  <a:moveTo>
                    <a:pt x="1815744" y="22313"/>
                  </a:moveTo>
                  <a:lnTo>
                    <a:pt x="1814106" y="22275"/>
                  </a:lnTo>
                  <a:lnTo>
                    <a:pt x="1802587" y="22275"/>
                  </a:lnTo>
                  <a:lnTo>
                    <a:pt x="1796935" y="28244"/>
                  </a:lnTo>
                  <a:lnTo>
                    <a:pt x="1793938" y="37058"/>
                  </a:lnTo>
                  <a:lnTo>
                    <a:pt x="1794967" y="37071"/>
                  </a:lnTo>
                  <a:lnTo>
                    <a:pt x="1802828" y="36017"/>
                  </a:lnTo>
                  <a:lnTo>
                    <a:pt x="1808683" y="33020"/>
                  </a:lnTo>
                  <a:lnTo>
                    <a:pt x="1812886" y="28359"/>
                  </a:lnTo>
                  <a:lnTo>
                    <a:pt x="1815744" y="22313"/>
                  </a:lnTo>
                  <a:close/>
                </a:path>
                <a:path extrusionOk="0" h="81915" w="2442210">
                  <a:moveTo>
                    <a:pt x="1867560" y="29578"/>
                  </a:moveTo>
                  <a:lnTo>
                    <a:pt x="1861743" y="28549"/>
                  </a:lnTo>
                  <a:lnTo>
                    <a:pt x="1857108" y="28130"/>
                  </a:lnTo>
                  <a:lnTo>
                    <a:pt x="1853501" y="28130"/>
                  </a:lnTo>
                  <a:lnTo>
                    <a:pt x="1844725" y="28130"/>
                  </a:lnTo>
                  <a:lnTo>
                    <a:pt x="1841931" y="30632"/>
                  </a:lnTo>
                  <a:lnTo>
                    <a:pt x="1843290" y="35610"/>
                  </a:lnTo>
                  <a:lnTo>
                    <a:pt x="1847456" y="38112"/>
                  </a:lnTo>
                  <a:lnTo>
                    <a:pt x="1857400" y="38112"/>
                  </a:lnTo>
                  <a:lnTo>
                    <a:pt x="1863064" y="35941"/>
                  </a:lnTo>
                  <a:lnTo>
                    <a:pt x="1867560" y="29578"/>
                  </a:lnTo>
                  <a:close/>
                </a:path>
                <a:path extrusionOk="0" h="81915" w="2442210">
                  <a:moveTo>
                    <a:pt x="2281199" y="52971"/>
                  </a:moveTo>
                  <a:lnTo>
                    <a:pt x="2272715" y="44665"/>
                  </a:lnTo>
                  <a:lnTo>
                    <a:pt x="2271420" y="56743"/>
                  </a:lnTo>
                  <a:lnTo>
                    <a:pt x="2262822" y="65938"/>
                  </a:lnTo>
                  <a:lnTo>
                    <a:pt x="2257310" y="73736"/>
                  </a:lnTo>
                  <a:lnTo>
                    <a:pt x="2265261" y="81661"/>
                  </a:lnTo>
                  <a:lnTo>
                    <a:pt x="2270480" y="73355"/>
                  </a:lnTo>
                  <a:lnTo>
                    <a:pt x="2278126" y="63169"/>
                  </a:lnTo>
                  <a:lnTo>
                    <a:pt x="2281199" y="52971"/>
                  </a:lnTo>
                  <a:close/>
                </a:path>
                <a:path extrusionOk="0" h="81915" w="2442210">
                  <a:moveTo>
                    <a:pt x="2441867" y="37058"/>
                  </a:moveTo>
                  <a:lnTo>
                    <a:pt x="2435529" y="35356"/>
                  </a:lnTo>
                  <a:lnTo>
                    <a:pt x="2432316" y="32372"/>
                  </a:lnTo>
                  <a:lnTo>
                    <a:pt x="2428608" y="32372"/>
                  </a:lnTo>
                  <a:lnTo>
                    <a:pt x="2426258" y="32372"/>
                  </a:lnTo>
                  <a:lnTo>
                    <a:pt x="2423706" y="33566"/>
                  </a:lnTo>
                  <a:lnTo>
                    <a:pt x="2420035" y="37058"/>
                  </a:lnTo>
                  <a:lnTo>
                    <a:pt x="2421725" y="42938"/>
                  </a:lnTo>
                  <a:lnTo>
                    <a:pt x="2420035" y="51574"/>
                  </a:lnTo>
                  <a:lnTo>
                    <a:pt x="2427198" y="51930"/>
                  </a:lnTo>
                  <a:lnTo>
                    <a:pt x="2429395" y="46558"/>
                  </a:lnTo>
                  <a:lnTo>
                    <a:pt x="2434018" y="43815"/>
                  </a:lnTo>
                  <a:lnTo>
                    <a:pt x="2438908" y="41402"/>
                  </a:lnTo>
                  <a:lnTo>
                    <a:pt x="2441867" y="37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4815" name="Google Shape;4815;gefe2f4b35a_0_1603"/>
          <p:cNvSpPr/>
          <p:nvPr/>
        </p:nvSpPr>
        <p:spPr>
          <a:xfrm>
            <a:off x="3388620" y="11470960"/>
            <a:ext cx="29845" cy="29845"/>
          </a:xfrm>
          <a:custGeom>
            <a:rect b="b" l="l" r="r" t="t"/>
            <a:pathLst>
              <a:path extrusionOk="0" h="29845" w="29845">
                <a:moveTo>
                  <a:pt x="14947" y="0"/>
                </a:moveTo>
                <a:lnTo>
                  <a:pt x="14947" y="21894"/>
                </a:lnTo>
                <a:lnTo>
                  <a:pt x="9258" y="23622"/>
                </a:lnTo>
                <a:lnTo>
                  <a:pt x="254" y="22123"/>
                </a:lnTo>
                <a:lnTo>
                  <a:pt x="0" y="29387"/>
                </a:lnTo>
                <a:lnTo>
                  <a:pt x="29654" y="29387"/>
                </a:lnTo>
                <a:lnTo>
                  <a:pt x="28403" y="19543"/>
                </a:lnTo>
                <a:lnTo>
                  <a:pt x="25701" y="11145"/>
                </a:lnTo>
                <a:lnTo>
                  <a:pt x="21299" y="4522"/>
                </a:lnTo>
                <a:lnTo>
                  <a:pt x="14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16" name="Google Shape;4816;gefe2f4b35a_0_1603"/>
          <p:cNvSpPr/>
          <p:nvPr/>
        </p:nvSpPr>
        <p:spPr>
          <a:xfrm>
            <a:off x="4205856" y="11468825"/>
            <a:ext cx="39370" cy="17145"/>
          </a:xfrm>
          <a:custGeom>
            <a:rect b="b" l="l" r="r" t="t"/>
            <a:pathLst>
              <a:path extrusionOk="0" h="17145" w="39370">
                <a:moveTo>
                  <a:pt x="20523" y="0"/>
                </a:moveTo>
                <a:lnTo>
                  <a:pt x="10388" y="0"/>
                </a:lnTo>
                <a:lnTo>
                  <a:pt x="0" y="3606"/>
                </a:lnTo>
                <a:lnTo>
                  <a:pt x="520" y="9283"/>
                </a:lnTo>
                <a:lnTo>
                  <a:pt x="8508" y="12153"/>
                </a:lnTo>
                <a:lnTo>
                  <a:pt x="13309" y="12788"/>
                </a:lnTo>
                <a:lnTo>
                  <a:pt x="18313" y="12788"/>
                </a:lnTo>
                <a:lnTo>
                  <a:pt x="22961" y="12395"/>
                </a:lnTo>
                <a:lnTo>
                  <a:pt x="27266" y="12395"/>
                </a:lnTo>
                <a:lnTo>
                  <a:pt x="30835" y="13157"/>
                </a:lnTo>
                <a:lnTo>
                  <a:pt x="37388" y="16776"/>
                </a:lnTo>
                <a:lnTo>
                  <a:pt x="38995" y="9102"/>
                </a:lnTo>
                <a:lnTo>
                  <a:pt x="35647" y="3897"/>
                </a:lnTo>
                <a:lnTo>
                  <a:pt x="28953" y="937"/>
                </a:lnTo>
                <a:lnTo>
                  <a:pt x="205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17" name="Google Shape;4817;gefe2f4b35a_0_1603"/>
          <p:cNvSpPr/>
          <p:nvPr/>
        </p:nvSpPr>
        <p:spPr>
          <a:xfrm>
            <a:off x="3322478" y="11480893"/>
            <a:ext cx="52070" cy="26670"/>
          </a:xfrm>
          <a:custGeom>
            <a:rect b="b" l="l" r="r" t="t"/>
            <a:pathLst>
              <a:path extrusionOk="0" h="26670" w="52070">
                <a:moveTo>
                  <a:pt x="28714" y="0"/>
                </a:moveTo>
                <a:lnTo>
                  <a:pt x="19598" y="1368"/>
                </a:lnTo>
                <a:lnTo>
                  <a:pt x="11118" y="5270"/>
                </a:lnTo>
                <a:lnTo>
                  <a:pt x="4258" y="11401"/>
                </a:lnTo>
                <a:lnTo>
                  <a:pt x="0" y="19456"/>
                </a:lnTo>
                <a:lnTo>
                  <a:pt x="5092" y="24777"/>
                </a:lnTo>
                <a:lnTo>
                  <a:pt x="9791" y="26555"/>
                </a:lnTo>
                <a:lnTo>
                  <a:pt x="19316" y="26555"/>
                </a:lnTo>
                <a:lnTo>
                  <a:pt x="24155" y="24726"/>
                </a:lnTo>
                <a:lnTo>
                  <a:pt x="34810" y="21056"/>
                </a:lnTo>
                <a:lnTo>
                  <a:pt x="40627" y="19227"/>
                </a:lnTo>
                <a:lnTo>
                  <a:pt x="48704" y="19227"/>
                </a:lnTo>
                <a:lnTo>
                  <a:pt x="51485" y="19456"/>
                </a:lnTo>
                <a:lnTo>
                  <a:pt x="48458" y="10640"/>
                </a:lnTo>
                <a:lnTo>
                  <a:pt x="43219" y="4594"/>
                </a:lnTo>
                <a:lnTo>
                  <a:pt x="36421" y="1114"/>
                </a:lnTo>
                <a:lnTo>
                  <a:pt x="28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18" name="Google Shape;4818;gefe2f4b35a_0_1603"/>
          <p:cNvSpPr/>
          <p:nvPr/>
        </p:nvSpPr>
        <p:spPr>
          <a:xfrm>
            <a:off x="1981932" y="11483357"/>
            <a:ext cx="29844" cy="33654"/>
          </a:xfrm>
          <a:custGeom>
            <a:rect b="b" l="l" r="r" t="t"/>
            <a:pathLst>
              <a:path extrusionOk="0" h="33654" w="29844">
                <a:moveTo>
                  <a:pt x="21666" y="0"/>
                </a:moveTo>
                <a:lnTo>
                  <a:pt x="15481" y="0"/>
                </a:lnTo>
                <a:lnTo>
                  <a:pt x="13449" y="0"/>
                </a:lnTo>
                <a:lnTo>
                  <a:pt x="10731" y="673"/>
                </a:lnTo>
                <a:lnTo>
                  <a:pt x="7111" y="2235"/>
                </a:lnTo>
                <a:lnTo>
                  <a:pt x="7746" y="12382"/>
                </a:lnTo>
                <a:lnTo>
                  <a:pt x="3670" y="18491"/>
                </a:lnTo>
                <a:lnTo>
                  <a:pt x="0" y="24587"/>
                </a:lnTo>
                <a:lnTo>
                  <a:pt x="2781" y="25857"/>
                </a:lnTo>
                <a:lnTo>
                  <a:pt x="13919" y="33134"/>
                </a:lnTo>
                <a:lnTo>
                  <a:pt x="25819" y="33134"/>
                </a:lnTo>
                <a:lnTo>
                  <a:pt x="28994" y="30987"/>
                </a:lnTo>
                <a:lnTo>
                  <a:pt x="29273" y="24587"/>
                </a:lnTo>
                <a:lnTo>
                  <a:pt x="28003" y="24752"/>
                </a:lnTo>
                <a:lnTo>
                  <a:pt x="21399" y="24752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19" name="Google Shape;4819;gefe2f4b35a_0_1603"/>
          <p:cNvSpPr/>
          <p:nvPr/>
        </p:nvSpPr>
        <p:spPr>
          <a:xfrm>
            <a:off x="1029482" y="11507946"/>
            <a:ext cx="16509" cy="21590"/>
          </a:xfrm>
          <a:custGeom>
            <a:rect b="b" l="l" r="r" t="t"/>
            <a:pathLst>
              <a:path extrusionOk="0" h="21590" w="16509">
                <a:moveTo>
                  <a:pt x="2019" y="0"/>
                </a:moveTo>
                <a:lnTo>
                  <a:pt x="0" y="15798"/>
                </a:lnTo>
                <a:lnTo>
                  <a:pt x="3619" y="21069"/>
                </a:lnTo>
                <a:lnTo>
                  <a:pt x="7670" y="21069"/>
                </a:lnTo>
                <a:lnTo>
                  <a:pt x="13024" y="18229"/>
                </a:lnTo>
                <a:lnTo>
                  <a:pt x="15894" y="11739"/>
                </a:lnTo>
                <a:lnTo>
                  <a:pt x="13239" y="4647"/>
                </a:lnTo>
                <a:lnTo>
                  <a:pt x="20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20" name="Google Shape;4820;gefe2f4b35a_0_1603"/>
          <p:cNvSpPr/>
          <p:nvPr/>
        </p:nvSpPr>
        <p:spPr>
          <a:xfrm>
            <a:off x="2755319" y="11507895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902" y="0"/>
                </a:lnTo>
                <a:lnTo>
                  <a:pt x="3048" y="5943"/>
                </a:lnTo>
                <a:lnTo>
                  <a:pt x="0" y="14808"/>
                </a:lnTo>
                <a:lnTo>
                  <a:pt x="1003" y="14820"/>
                </a:lnTo>
                <a:lnTo>
                  <a:pt x="8913" y="13729"/>
                </a:lnTo>
                <a:lnTo>
                  <a:pt x="14838" y="10679"/>
                </a:lnTo>
                <a:lnTo>
                  <a:pt x="19132" y="6007"/>
                </a:lnTo>
                <a:lnTo>
                  <a:pt x="22148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21" name="Google Shape;4821;gefe2f4b35a_0_1603"/>
          <p:cNvSpPr/>
          <p:nvPr/>
        </p:nvSpPr>
        <p:spPr>
          <a:xfrm>
            <a:off x="1068396" y="11513946"/>
            <a:ext cx="23494" cy="38734"/>
          </a:xfrm>
          <a:custGeom>
            <a:rect b="b" l="l" r="r" t="t"/>
            <a:pathLst>
              <a:path extrusionOk="0" h="38734" w="23494">
                <a:moveTo>
                  <a:pt x="1117" y="0"/>
                </a:moveTo>
                <a:lnTo>
                  <a:pt x="0" y="8763"/>
                </a:lnTo>
                <a:lnTo>
                  <a:pt x="6685" y="15863"/>
                </a:lnTo>
                <a:lnTo>
                  <a:pt x="3994" y="25146"/>
                </a:lnTo>
                <a:lnTo>
                  <a:pt x="3036" y="33608"/>
                </a:lnTo>
                <a:lnTo>
                  <a:pt x="14922" y="38252"/>
                </a:lnTo>
                <a:lnTo>
                  <a:pt x="15565" y="27951"/>
                </a:lnTo>
                <a:lnTo>
                  <a:pt x="19608" y="20999"/>
                </a:lnTo>
                <a:lnTo>
                  <a:pt x="23109" y="13399"/>
                </a:lnTo>
                <a:lnTo>
                  <a:pt x="22123" y="1155"/>
                </a:lnTo>
                <a:lnTo>
                  <a:pt x="13462" y="2425"/>
                </a:lnTo>
                <a:lnTo>
                  <a:pt x="1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22" name="Google Shape;4822;gefe2f4b35a_0_1603"/>
          <p:cNvSpPr/>
          <p:nvPr/>
        </p:nvSpPr>
        <p:spPr>
          <a:xfrm>
            <a:off x="3676060" y="11529847"/>
            <a:ext cx="33654" cy="45720"/>
          </a:xfrm>
          <a:custGeom>
            <a:rect b="b" l="l" r="r" t="t"/>
            <a:pathLst>
              <a:path extrusionOk="0" h="45720" w="33654">
                <a:moveTo>
                  <a:pt x="22212" y="0"/>
                </a:moveTo>
                <a:lnTo>
                  <a:pt x="18829" y="6102"/>
                </a:lnTo>
                <a:lnTo>
                  <a:pt x="11558" y="8196"/>
                </a:lnTo>
                <a:lnTo>
                  <a:pt x="4061" y="9963"/>
                </a:lnTo>
                <a:lnTo>
                  <a:pt x="0" y="15087"/>
                </a:lnTo>
                <a:lnTo>
                  <a:pt x="2006" y="14846"/>
                </a:lnTo>
                <a:lnTo>
                  <a:pt x="11404" y="14846"/>
                </a:lnTo>
                <a:lnTo>
                  <a:pt x="15138" y="45466"/>
                </a:lnTo>
                <a:lnTo>
                  <a:pt x="25285" y="45466"/>
                </a:lnTo>
                <a:lnTo>
                  <a:pt x="27178" y="45186"/>
                </a:lnTo>
                <a:lnTo>
                  <a:pt x="29387" y="44589"/>
                </a:lnTo>
                <a:lnTo>
                  <a:pt x="31049" y="28814"/>
                </a:lnTo>
                <a:lnTo>
                  <a:pt x="33458" y="17722"/>
                </a:lnTo>
                <a:lnTo>
                  <a:pt x="32038" y="8917"/>
                </a:lnTo>
                <a:lnTo>
                  <a:pt x="222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23" name="Google Shape;4823;gefe2f4b35a_0_1603"/>
          <p:cNvSpPr/>
          <p:nvPr/>
        </p:nvSpPr>
        <p:spPr>
          <a:xfrm>
            <a:off x="3519514" y="11537452"/>
            <a:ext cx="31114" cy="29845"/>
          </a:xfrm>
          <a:custGeom>
            <a:rect b="b" l="l" r="r" t="t"/>
            <a:pathLst>
              <a:path extrusionOk="0" h="29845" w="31114">
                <a:moveTo>
                  <a:pt x="23970" y="0"/>
                </a:moveTo>
                <a:lnTo>
                  <a:pt x="17652" y="6468"/>
                </a:lnTo>
                <a:lnTo>
                  <a:pt x="7473" y="9172"/>
                </a:lnTo>
                <a:lnTo>
                  <a:pt x="0" y="14662"/>
                </a:lnTo>
                <a:lnTo>
                  <a:pt x="1796" y="29489"/>
                </a:lnTo>
                <a:lnTo>
                  <a:pt x="2749" y="29679"/>
                </a:lnTo>
                <a:lnTo>
                  <a:pt x="3714" y="29756"/>
                </a:lnTo>
                <a:lnTo>
                  <a:pt x="4704" y="29756"/>
                </a:lnTo>
                <a:lnTo>
                  <a:pt x="16955" y="26097"/>
                </a:lnTo>
                <a:lnTo>
                  <a:pt x="26882" y="17521"/>
                </a:lnTo>
                <a:lnTo>
                  <a:pt x="30536" y="7622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24" name="Google Shape;4824;gefe2f4b35a_0_1603"/>
          <p:cNvSpPr/>
          <p:nvPr/>
        </p:nvSpPr>
        <p:spPr>
          <a:xfrm>
            <a:off x="2079959" y="11559685"/>
            <a:ext cx="18414" cy="13970"/>
          </a:xfrm>
          <a:custGeom>
            <a:rect b="b" l="l" r="r" t="t"/>
            <a:pathLst>
              <a:path extrusionOk="0" h="13970" w="18414">
                <a:moveTo>
                  <a:pt x="12449" y="0"/>
                </a:moveTo>
                <a:lnTo>
                  <a:pt x="2495" y="6027"/>
                </a:lnTo>
                <a:lnTo>
                  <a:pt x="0" y="10383"/>
                </a:lnTo>
                <a:lnTo>
                  <a:pt x="2633" y="13028"/>
                </a:lnTo>
                <a:lnTo>
                  <a:pt x="8067" y="13919"/>
                </a:lnTo>
                <a:lnTo>
                  <a:pt x="13802" y="13067"/>
                </a:lnTo>
                <a:lnTo>
                  <a:pt x="17859" y="10488"/>
                </a:lnTo>
                <a:lnTo>
                  <a:pt x="18115" y="6145"/>
                </a:lnTo>
                <a:lnTo>
                  <a:pt x="124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25" name="Google Shape;4825;gefe2f4b35a_0_1603"/>
          <p:cNvSpPr/>
          <p:nvPr/>
        </p:nvSpPr>
        <p:spPr>
          <a:xfrm>
            <a:off x="1068406" y="11582047"/>
            <a:ext cx="29844" cy="37465"/>
          </a:xfrm>
          <a:custGeom>
            <a:rect b="b" l="l" r="r" t="t"/>
            <a:pathLst>
              <a:path extrusionOk="0" h="37465" w="29844">
                <a:moveTo>
                  <a:pt x="29578" y="0"/>
                </a:moveTo>
                <a:lnTo>
                  <a:pt x="15969" y="2797"/>
                </a:lnTo>
                <a:lnTo>
                  <a:pt x="6359" y="9761"/>
                </a:lnTo>
                <a:lnTo>
                  <a:pt x="964" y="21090"/>
                </a:lnTo>
                <a:lnTo>
                  <a:pt x="0" y="36982"/>
                </a:lnTo>
                <a:lnTo>
                  <a:pt x="13613" y="33941"/>
                </a:lnTo>
                <a:lnTo>
                  <a:pt x="23280" y="26916"/>
                </a:lnTo>
                <a:lnTo>
                  <a:pt x="28701" y="15677"/>
                </a:lnTo>
                <a:lnTo>
                  <a:pt x="295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26" name="Google Shape;4826;gefe2f4b35a_0_1603"/>
          <p:cNvSpPr/>
          <p:nvPr/>
        </p:nvSpPr>
        <p:spPr>
          <a:xfrm>
            <a:off x="2062746" y="11596675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0" y="0"/>
                </a:lnTo>
                <a:lnTo>
                  <a:pt x="0" y="14757"/>
                </a:lnTo>
                <a:lnTo>
                  <a:pt x="22174" y="14757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27" name="Google Shape;4827;gefe2f4b35a_0_1603"/>
          <p:cNvSpPr/>
          <p:nvPr/>
        </p:nvSpPr>
        <p:spPr>
          <a:xfrm>
            <a:off x="1844736" y="11604050"/>
            <a:ext cx="12700" cy="31750"/>
          </a:xfrm>
          <a:custGeom>
            <a:rect b="b" l="l" r="r" t="t"/>
            <a:pathLst>
              <a:path extrusionOk="0" h="31750" w="12700">
                <a:moveTo>
                  <a:pt x="4538" y="0"/>
                </a:moveTo>
                <a:lnTo>
                  <a:pt x="447" y="14266"/>
                </a:lnTo>
                <a:lnTo>
                  <a:pt x="0" y="23958"/>
                </a:lnTo>
                <a:lnTo>
                  <a:pt x="2050" y="29478"/>
                </a:lnTo>
                <a:lnTo>
                  <a:pt x="5453" y="31229"/>
                </a:lnTo>
                <a:lnTo>
                  <a:pt x="9691" y="28933"/>
                </a:lnTo>
                <a:lnTo>
                  <a:pt x="12258" y="22505"/>
                </a:lnTo>
                <a:lnTo>
                  <a:pt x="11194" y="12632"/>
                </a:lnTo>
                <a:lnTo>
                  <a:pt x="4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28" name="Google Shape;4828;gefe2f4b35a_0_1603"/>
          <p:cNvSpPr/>
          <p:nvPr/>
        </p:nvSpPr>
        <p:spPr>
          <a:xfrm>
            <a:off x="3793760" y="11610382"/>
            <a:ext cx="23495" cy="13970"/>
          </a:xfrm>
          <a:custGeom>
            <a:rect b="b" l="l" r="r" t="t"/>
            <a:pathLst>
              <a:path extrusionOk="0" h="13970" w="23495">
                <a:moveTo>
                  <a:pt x="21590" y="0"/>
                </a:moveTo>
                <a:lnTo>
                  <a:pt x="16967" y="0"/>
                </a:lnTo>
                <a:lnTo>
                  <a:pt x="13233" y="0"/>
                </a:lnTo>
                <a:lnTo>
                  <a:pt x="7632" y="2273"/>
                </a:lnTo>
                <a:lnTo>
                  <a:pt x="0" y="8648"/>
                </a:lnTo>
                <a:lnTo>
                  <a:pt x="5257" y="12420"/>
                </a:lnTo>
                <a:lnTo>
                  <a:pt x="9664" y="13855"/>
                </a:lnTo>
                <a:lnTo>
                  <a:pt x="18643" y="13855"/>
                </a:lnTo>
                <a:lnTo>
                  <a:pt x="21894" y="10388"/>
                </a:lnTo>
                <a:lnTo>
                  <a:pt x="23368" y="3467"/>
                </a:lnTo>
                <a:lnTo>
                  <a:pt x="2159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29" name="Google Shape;4829;gefe2f4b35a_0_1603"/>
          <p:cNvSpPr/>
          <p:nvPr/>
        </p:nvSpPr>
        <p:spPr>
          <a:xfrm>
            <a:off x="6482386" y="11633780"/>
            <a:ext cx="37465" cy="21590"/>
          </a:xfrm>
          <a:custGeom>
            <a:rect b="b" l="l" r="r" t="t"/>
            <a:pathLst>
              <a:path extrusionOk="0" h="21590" w="37465">
                <a:moveTo>
                  <a:pt x="36868" y="0"/>
                </a:moveTo>
                <a:lnTo>
                  <a:pt x="0" y="0"/>
                </a:lnTo>
                <a:lnTo>
                  <a:pt x="1253" y="8894"/>
                </a:lnTo>
                <a:lnTo>
                  <a:pt x="6116" y="15560"/>
                </a:lnTo>
                <a:lnTo>
                  <a:pt x="13239" y="19745"/>
                </a:lnTo>
                <a:lnTo>
                  <a:pt x="21272" y="21196"/>
                </a:lnTo>
                <a:lnTo>
                  <a:pt x="28158" y="19961"/>
                </a:lnTo>
                <a:lnTo>
                  <a:pt x="33704" y="16136"/>
                </a:lnTo>
                <a:lnTo>
                  <a:pt x="36933" y="9543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30" name="Google Shape;4830;gefe2f4b35a_0_1603"/>
          <p:cNvSpPr/>
          <p:nvPr/>
        </p:nvSpPr>
        <p:spPr>
          <a:xfrm>
            <a:off x="1783041" y="11642331"/>
            <a:ext cx="100964" cy="55879"/>
          </a:xfrm>
          <a:custGeom>
            <a:rect b="b" l="l" r="r" t="t"/>
            <a:pathLst>
              <a:path extrusionOk="0" h="55879" w="100964">
                <a:moveTo>
                  <a:pt x="44081" y="6197"/>
                </a:moveTo>
                <a:lnTo>
                  <a:pt x="39738" y="1752"/>
                </a:lnTo>
                <a:lnTo>
                  <a:pt x="35433" y="0"/>
                </a:lnTo>
                <a:lnTo>
                  <a:pt x="31216" y="0"/>
                </a:lnTo>
                <a:lnTo>
                  <a:pt x="22580" y="2247"/>
                </a:lnTo>
                <a:lnTo>
                  <a:pt x="14389" y="7747"/>
                </a:lnTo>
                <a:lnTo>
                  <a:pt x="6807" y="14605"/>
                </a:lnTo>
                <a:lnTo>
                  <a:pt x="0" y="20955"/>
                </a:lnTo>
                <a:lnTo>
                  <a:pt x="13538" y="19812"/>
                </a:lnTo>
                <a:lnTo>
                  <a:pt x="25717" y="17297"/>
                </a:lnTo>
                <a:lnTo>
                  <a:pt x="36068" y="12915"/>
                </a:lnTo>
                <a:lnTo>
                  <a:pt x="44081" y="6197"/>
                </a:lnTo>
                <a:close/>
              </a:path>
              <a:path extrusionOk="0" h="55879" w="100964">
                <a:moveTo>
                  <a:pt x="100876" y="46469"/>
                </a:moveTo>
                <a:lnTo>
                  <a:pt x="98793" y="39712"/>
                </a:lnTo>
                <a:lnTo>
                  <a:pt x="88341" y="35699"/>
                </a:lnTo>
                <a:lnTo>
                  <a:pt x="85661" y="50647"/>
                </a:lnTo>
                <a:lnTo>
                  <a:pt x="88658" y="55638"/>
                </a:lnTo>
                <a:lnTo>
                  <a:pt x="92405" y="55638"/>
                </a:lnTo>
                <a:lnTo>
                  <a:pt x="97701" y="52832"/>
                </a:lnTo>
                <a:lnTo>
                  <a:pt x="100876" y="4646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31" name="Google Shape;4831;gefe2f4b35a_0_1603"/>
          <p:cNvSpPr/>
          <p:nvPr/>
        </p:nvSpPr>
        <p:spPr>
          <a:xfrm>
            <a:off x="3511980" y="11693128"/>
            <a:ext cx="15875" cy="21590"/>
          </a:xfrm>
          <a:custGeom>
            <a:rect b="b" l="l" r="r" t="t"/>
            <a:pathLst>
              <a:path extrusionOk="0" h="21590" w="15875">
                <a:moveTo>
                  <a:pt x="2133" y="0"/>
                </a:moveTo>
                <a:lnTo>
                  <a:pt x="0" y="15773"/>
                </a:lnTo>
                <a:lnTo>
                  <a:pt x="3517" y="21031"/>
                </a:lnTo>
                <a:lnTo>
                  <a:pt x="7531" y="21031"/>
                </a:lnTo>
                <a:lnTo>
                  <a:pt x="12872" y="18186"/>
                </a:lnTo>
                <a:lnTo>
                  <a:pt x="15781" y="11691"/>
                </a:lnTo>
                <a:lnTo>
                  <a:pt x="13215" y="4609"/>
                </a:lnTo>
                <a:lnTo>
                  <a:pt x="21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32" name="Google Shape;4832;gefe2f4b35a_0_1603"/>
          <p:cNvSpPr/>
          <p:nvPr/>
        </p:nvSpPr>
        <p:spPr>
          <a:xfrm>
            <a:off x="3396081" y="11699912"/>
            <a:ext cx="96520" cy="22859"/>
          </a:xfrm>
          <a:custGeom>
            <a:rect b="b" l="l" r="r" t="t"/>
            <a:pathLst>
              <a:path extrusionOk="0" h="22859" w="96520">
                <a:moveTo>
                  <a:pt x="31483" y="9448"/>
                </a:moveTo>
                <a:lnTo>
                  <a:pt x="30518" y="3149"/>
                </a:lnTo>
                <a:lnTo>
                  <a:pt x="26492" y="0"/>
                </a:lnTo>
                <a:lnTo>
                  <a:pt x="20027" y="0"/>
                </a:lnTo>
                <a:lnTo>
                  <a:pt x="14770" y="0"/>
                </a:lnTo>
                <a:lnTo>
                  <a:pt x="7886" y="2082"/>
                </a:lnTo>
                <a:lnTo>
                  <a:pt x="0" y="7962"/>
                </a:lnTo>
                <a:lnTo>
                  <a:pt x="8978" y="11315"/>
                </a:lnTo>
                <a:lnTo>
                  <a:pt x="15773" y="12598"/>
                </a:lnTo>
                <a:lnTo>
                  <a:pt x="28422" y="12598"/>
                </a:lnTo>
                <a:lnTo>
                  <a:pt x="31483" y="9448"/>
                </a:lnTo>
                <a:close/>
              </a:path>
              <a:path extrusionOk="0" h="22859" w="96520">
                <a:moveTo>
                  <a:pt x="96139" y="18262"/>
                </a:moveTo>
                <a:lnTo>
                  <a:pt x="93268" y="9067"/>
                </a:lnTo>
                <a:lnTo>
                  <a:pt x="89382" y="4470"/>
                </a:lnTo>
                <a:lnTo>
                  <a:pt x="83426" y="4470"/>
                </a:lnTo>
                <a:lnTo>
                  <a:pt x="80632" y="4470"/>
                </a:lnTo>
                <a:lnTo>
                  <a:pt x="77381" y="5486"/>
                </a:lnTo>
                <a:lnTo>
                  <a:pt x="73710" y="7975"/>
                </a:lnTo>
                <a:lnTo>
                  <a:pt x="82080" y="19050"/>
                </a:lnTo>
                <a:lnTo>
                  <a:pt x="87871" y="22860"/>
                </a:lnTo>
                <a:lnTo>
                  <a:pt x="95135" y="22860"/>
                </a:lnTo>
                <a:lnTo>
                  <a:pt x="96139" y="1826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33" name="Google Shape;4833;gefe2f4b35a_0_1603"/>
          <p:cNvSpPr/>
          <p:nvPr/>
        </p:nvSpPr>
        <p:spPr>
          <a:xfrm>
            <a:off x="6438072" y="11700381"/>
            <a:ext cx="37464" cy="52704"/>
          </a:xfrm>
          <a:custGeom>
            <a:rect b="b" l="l" r="r" t="t"/>
            <a:pathLst>
              <a:path extrusionOk="0" h="52704" w="37464">
                <a:moveTo>
                  <a:pt x="7463" y="0"/>
                </a:moveTo>
                <a:lnTo>
                  <a:pt x="2114" y="9364"/>
                </a:lnTo>
                <a:lnTo>
                  <a:pt x="118" y="22121"/>
                </a:lnTo>
                <a:lnTo>
                  <a:pt x="0" y="36781"/>
                </a:lnTo>
                <a:lnTo>
                  <a:pt x="287" y="51854"/>
                </a:lnTo>
                <a:lnTo>
                  <a:pt x="3932" y="52400"/>
                </a:lnTo>
                <a:lnTo>
                  <a:pt x="7311" y="52654"/>
                </a:lnTo>
                <a:lnTo>
                  <a:pt x="10447" y="52654"/>
                </a:lnTo>
                <a:lnTo>
                  <a:pt x="18517" y="52051"/>
                </a:lnTo>
                <a:lnTo>
                  <a:pt x="25562" y="50365"/>
                </a:lnTo>
                <a:lnTo>
                  <a:pt x="31723" y="47778"/>
                </a:lnTo>
                <a:lnTo>
                  <a:pt x="37143" y="44475"/>
                </a:lnTo>
                <a:lnTo>
                  <a:pt x="24775" y="19604"/>
                </a:lnTo>
                <a:lnTo>
                  <a:pt x="17396" y="8458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34" name="Google Shape;4834;gefe2f4b35a_0_1603"/>
          <p:cNvSpPr/>
          <p:nvPr/>
        </p:nvSpPr>
        <p:spPr>
          <a:xfrm>
            <a:off x="1056301" y="11707874"/>
            <a:ext cx="13334" cy="22859"/>
          </a:xfrm>
          <a:custGeom>
            <a:rect b="b" l="l" r="r" t="t"/>
            <a:pathLst>
              <a:path extrusionOk="0" h="22859" w="13334">
                <a:moveTo>
                  <a:pt x="4835" y="0"/>
                </a:moveTo>
                <a:lnTo>
                  <a:pt x="0" y="9688"/>
                </a:lnTo>
                <a:lnTo>
                  <a:pt x="114" y="16811"/>
                </a:lnTo>
                <a:lnTo>
                  <a:pt x="3339" y="21206"/>
                </a:lnTo>
                <a:lnTo>
                  <a:pt x="7833" y="22707"/>
                </a:lnTo>
                <a:lnTo>
                  <a:pt x="11549" y="21356"/>
                </a:lnTo>
                <a:lnTo>
                  <a:pt x="13283" y="17211"/>
                </a:lnTo>
                <a:lnTo>
                  <a:pt x="11542" y="10138"/>
                </a:lnTo>
                <a:lnTo>
                  <a:pt x="48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35" name="Google Shape;4835;gefe2f4b35a_0_1603"/>
          <p:cNvSpPr/>
          <p:nvPr/>
        </p:nvSpPr>
        <p:spPr>
          <a:xfrm>
            <a:off x="4027186" y="11709590"/>
            <a:ext cx="27939" cy="18415"/>
          </a:xfrm>
          <a:custGeom>
            <a:rect b="b" l="l" r="r" t="t"/>
            <a:pathLst>
              <a:path extrusionOk="0" h="18415" w="27939">
                <a:moveTo>
                  <a:pt x="17386" y="0"/>
                </a:moveTo>
                <a:lnTo>
                  <a:pt x="12064" y="0"/>
                </a:lnTo>
                <a:lnTo>
                  <a:pt x="7683" y="0"/>
                </a:lnTo>
                <a:lnTo>
                  <a:pt x="3581" y="1574"/>
                </a:lnTo>
                <a:lnTo>
                  <a:pt x="2539" y="5537"/>
                </a:lnTo>
                <a:lnTo>
                  <a:pt x="0" y="14071"/>
                </a:lnTo>
                <a:lnTo>
                  <a:pt x="6870" y="18122"/>
                </a:lnTo>
                <a:lnTo>
                  <a:pt x="20815" y="18122"/>
                </a:lnTo>
                <a:lnTo>
                  <a:pt x="27889" y="13754"/>
                </a:lnTo>
                <a:lnTo>
                  <a:pt x="24371" y="5537"/>
                </a:lnTo>
                <a:lnTo>
                  <a:pt x="23126" y="2324"/>
                </a:lnTo>
                <a:lnTo>
                  <a:pt x="173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36" name="Google Shape;4836;gefe2f4b35a_0_1603"/>
          <p:cNvSpPr/>
          <p:nvPr/>
        </p:nvSpPr>
        <p:spPr>
          <a:xfrm>
            <a:off x="5628077" y="11707874"/>
            <a:ext cx="27304" cy="38100"/>
          </a:xfrm>
          <a:custGeom>
            <a:rect b="b" l="l" r="r" t="t"/>
            <a:pathLst>
              <a:path extrusionOk="0" h="38100" w="27304">
                <a:moveTo>
                  <a:pt x="14744" y="0"/>
                </a:moveTo>
                <a:lnTo>
                  <a:pt x="15551" y="13654"/>
                </a:lnTo>
                <a:lnTo>
                  <a:pt x="10934" y="21948"/>
                </a:lnTo>
                <a:lnTo>
                  <a:pt x="4536" y="28514"/>
                </a:lnTo>
                <a:lnTo>
                  <a:pt x="0" y="36982"/>
                </a:lnTo>
                <a:lnTo>
                  <a:pt x="2362" y="37388"/>
                </a:lnTo>
                <a:lnTo>
                  <a:pt x="4559" y="37579"/>
                </a:lnTo>
                <a:lnTo>
                  <a:pt x="6604" y="37579"/>
                </a:lnTo>
                <a:lnTo>
                  <a:pt x="21088" y="32771"/>
                </a:lnTo>
                <a:lnTo>
                  <a:pt x="26800" y="21628"/>
                </a:lnTo>
                <a:lnTo>
                  <a:pt x="24449" y="9065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37" name="Google Shape;4837;gefe2f4b35a_0_1603"/>
          <p:cNvSpPr/>
          <p:nvPr/>
        </p:nvSpPr>
        <p:spPr>
          <a:xfrm>
            <a:off x="3388623" y="11722592"/>
            <a:ext cx="21589" cy="30479"/>
          </a:xfrm>
          <a:custGeom>
            <a:rect b="b" l="l" r="r" t="t"/>
            <a:pathLst>
              <a:path extrusionOk="0" h="30479" w="21589">
                <a:moveTo>
                  <a:pt x="12077" y="0"/>
                </a:moveTo>
                <a:lnTo>
                  <a:pt x="1346" y="0"/>
                </a:lnTo>
                <a:lnTo>
                  <a:pt x="0" y="38"/>
                </a:lnTo>
                <a:lnTo>
                  <a:pt x="0" y="29641"/>
                </a:lnTo>
                <a:lnTo>
                  <a:pt x="1968" y="29984"/>
                </a:lnTo>
                <a:lnTo>
                  <a:pt x="3771" y="30149"/>
                </a:lnTo>
                <a:lnTo>
                  <a:pt x="16776" y="30149"/>
                </a:lnTo>
                <a:lnTo>
                  <a:pt x="21107" y="22618"/>
                </a:lnTo>
                <a:lnTo>
                  <a:pt x="18770" y="7543"/>
                </a:lnTo>
                <a:lnTo>
                  <a:pt x="120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38" name="Google Shape;4838;gefe2f4b35a_0_1603"/>
          <p:cNvSpPr/>
          <p:nvPr/>
        </p:nvSpPr>
        <p:spPr>
          <a:xfrm>
            <a:off x="4077345" y="11730130"/>
            <a:ext cx="26670" cy="37465"/>
          </a:xfrm>
          <a:custGeom>
            <a:rect b="b" l="l" r="r" t="t"/>
            <a:pathLst>
              <a:path extrusionOk="0" h="37465" w="26670">
                <a:moveTo>
                  <a:pt x="23970" y="0"/>
                </a:moveTo>
                <a:lnTo>
                  <a:pt x="9378" y="5401"/>
                </a:lnTo>
                <a:lnTo>
                  <a:pt x="412" y="17494"/>
                </a:lnTo>
                <a:lnTo>
                  <a:pt x="0" y="30110"/>
                </a:lnTo>
                <a:lnTo>
                  <a:pt x="11067" y="37084"/>
                </a:lnTo>
                <a:lnTo>
                  <a:pt x="11971" y="24836"/>
                </a:lnTo>
                <a:lnTo>
                  <a:pt x="25181" y="12148"/>
                </a:lnTo>
                <a:lnTo>
                  <a:pt x="26079" y="101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39" name="Google Shape;4839;gefe2f4b35a_0_1603"/>
          <p:cNvSpPr/>
          <p:nvPr/>
        </p:nvSpPr>
        <p:spPr>
          <a:xfrm>
            <a:off x="5154792" y="11728532"/>
            <a:ext cx="13335" cy="24129"/>
          </a:xfrm>
          <a:custGeom>
            <a:rect b="b" l="l" r="r" t="t"/>
            <a:pathLst>
              <a:path extrusionOk="0" h="24129" w="13335">
                <a:moveTo>
                  <a:pt x="8496" y="0"/>
                </a:moveTo>
                <a:lnTo>
                  <a:pt x="6756" y="0"/>
                </a:lnTo>
                <a:lnTo>
                  <a:pt x="4483" y="2438"/>
                </a:lnTo>
                <a:lnTo>
                  <a:pt x="1714" y="8851"/>
                </a:lnTo>
                <a:lnTo>
                  <a:pt x="0" y="12966"/>
                </a:lnTo>
                <a:lnTo>
                  <a:pt x="4622" y="23736"/>
                </a:lnTo>
                <a:lnTo>
                  <a:pt x="9067" y="23723"/>
                </a:lnTo>
                <a:lnTo>
                  <a:pt x="9194" y="23698"/>
                </a:lnTo>
                <a:lnTo>
                  <a:pt x="11939" y="19593"/>
                </a:lnTo>
                <a:lnTo>
                  <a:pt x="12712" y="11491"/>
                </a:lnTo>
                <a:lnTo>
                  <a:pt x="11552" y="3568"/>
                </a:lnTo>
                <a:lnTo>
                  <a:pt x="84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40" name="Google Shape;4840;gefe2f4b35a_0_1603"/>
          <p:cNvSpPr/>
          <p:nvPr/>
        </p:nvSpPr>
        <p:spPr>
          <a:xfrm>
            <a:off x="7745" y="11737379"/>
            <a:ext cx="29845" cy="15875"/>
          </a:xfrm>
          <a:custGeom>
            <a:rect b="b" l="l" r="r" t="t"/>
            <a:pathLst>
              <a:path extrusionOk="0" h="15875" w="29845">
                <a:moveTo>
                  <a:pt x="29349" y="0"/>
                </a:moveTo>
                <a:lnTo>
                  <a:pt x="19616" y="1410"/>
                </a:lnTo>
                <a:lnTo>
                  <a:pt x="11322" y="4143"/>
                </a:lnTo>
                <a:lnTo>
                  <a:pt x="4703" y="8518"/>
                </a:lnTo>
                <a:lnTo>
                  <a:pt x="0" y="14859"/>
                </a:lnTo>
                <a:lnTo>
                  <a:pt x="2832" y="15227"/>
                </a:lnTo>
                <a:lnTo>
                  <a:pt x="5511" y="15417"/>
                </a:lnTo>
                <a:lnTo>
                  <a:pt x="8000" y="15417"/>
                </a:lnTo>
                <a:lnTo>
                  <a:pt x="16265" y="14528"/>
                </a:lnTo>
                <a:lnTo>
                  <a:pt x="22704" y="11761"/>
                </a:lnTo>
                <a:lnTo>
                  <a:pt x="27128" y="6968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41" name="Google Shape;4841;gefe2f4b35a_0_1603"/>
          <p:cNvSpPr/>
          <p:nvPr/>
        </p:nvSpPr>
        <p:spPr>
          <a:xfrm>
            <a:off x="5908054" y="11737239"/>
            <a:ext cx="22225" cy="22859"/>
          </a:xfrm>
          <a:custGeom>
            <a:rect b="b" l="l" r="r" t="t"/>
            <a:pathLst>
              <a:path extrusionOk="0" h="22859" w="22225">
                <a:moveTo>
                  <a:pt x="3403" y="0"/>
                </a:moveTo>
                <a:lnTo>
                  <a:pt x="2311" y="0"/>
                </a:lnTo>
                <a:lnTo>
                  <a:pt x="0" y="139"/>
                </a:lnTo>
                <a:lnTo>
                  <a:pt x="381" y="9921"/>
                </a:lnTo>
                <a:lnTo>
                  <a:pt x="3492" y="16929"/>
                </a:lnTo>
                <a:lnTo>
                  <a:pt x="9365" y="21145"/>
                </a:lnTo>
                <a:lnTo>
                  <a:pt x="18033" y="22555"/>
                </a:lnTo>
                <a:lnTo>
                  <a:pt x="19253" y="22555"/>
                </a:lnTo>
                <a:lnTo>
                  <a:pt x="20535" y="22491"/>
                </a:lnTo>
                <a:lnTo>
                  <a:pt x="21894" y="22377"/>
                </a:lnTo>
                <a:lnTo>
                  <a:pt x="21504" y="12569"/>
                </a:lnTo>
                <a:lnTo>
                  <a:pt x="18311" y="5578"/>
                </a:lnTo>
                <a:lnTo>
                  <a:pt x="12288" y="1392"/>
                </a:lnTo>
                <a:lnTo>
                  <a:pt x="34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42" name="Google Shape;4842;gefe2f4b35a_0_1603"/>
          <p:cNvSpPr/>
          <p:nvPr/>
        </p:nvSpPr>
        <p:spPr>
          <a:xfrm>
            <a:off x="6408778" y="11737379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532" y="9783"/>
                </a:lnTo>
                <a:lnTo>
                  <a:pt x="3773" y="16795"/>
                </a:lnTo>
                <a:lnTo>
                  <a:pt x="9702" y="21016"/>
                </a:lnTo>
                <a:lnTo>
                  <a:pt x="18300" y="22428"/>
                </a:lnTo>
                <a:lnTo>
                  <a:pt x="19507" y="22428"/>
                </a:lnTo>
                <a:lnTo>
                  <a:pt x="22098" y="22237"/>
                </a:lnTo>
                <a:lnTo>
                  <a:pt x="21802" y="11499"/>
                </a:lnTo>
                <a:lnTo>
                  <a:pt x="15563" y="6704"/>
                </a:lnTo>
                <a:lnTo>
                  <a:pt x="7067" y="411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43" name="Google Shape;4843;gefe2f4b35a_0_1603"/>
          <p:cNvSpPr/>
          <p:nvPr/>
        </p:nvSpPr>
        <p:spPr>
          <a:xfrm>
            <a:off x="1318962" y="11744855"/>
            <a:ext cx="44450" cy="44450"/>
          </a:xfrm>
          <a:custGeom>
            <a:rect b="b" l="l" r="r" t="t"/>
            <a:pathLst>
              <a:path extrusionOk="0" h="44450" w="44450">
                <a:moveTo>
                  <a:pt x="44043" y="0"/>
                </a:moveTo>
                <a:lnTo>
                  <a:pt x="21902" y="11010"/>
                </a:lnTo>
                <a:lnTo>
                  <a:pt x="10880" y="16602"/>
                </a:lnTo>
                <a:lnTo>
                  <a:pt x="0" y="22364"/>
                </a:lnTo>
                <a:lnTo>
                  <a:pt x="3390" y="21564"/>
                </a:lnTo>
                <a:lnTo>
                  <a:pt x="6337" y="21209"/>
                </a:lnTo>
                <a:lnTo>
                  <a:pt x="8940" y="21209"/>
                </a:lnTo>
                <a:lnTo>
                  <a:pt x="20354" y="24314"/>
                </a:lnTo>
                <a:lnTo>
                  <a:pt x="27825" y="31419"/>
                </a:lnTo>
                <a:lnTo>
                  <a:pt x="34629" y="39211"/>
                </a:lnTo>
                <a:lnTo>
                  <a:pt x="44043" y="44373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44" name="Google Shape;4844;gefe2f4b35a_0_1603"/>
          <p:cNvSpPr/>
          <p:nvPr/>
        </p:nvSpPr>
        <p:spPr>
          <a:xfrm>
            <a:off x="5502897" y="11744858"/>
            <a:ext cx="15239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57"/>
                </a:lnTo>
                <a:lnTo>
                  <a:pt x="14668" y="1475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45" name="Google Shape;4845;gefe2f4b35a_0_1603"/>
          <p:cNvSpPr/>
          <p:nvPr/>
        </p:nvSpPr>
        <p:spPr>
          <a:xfrm>
            <a:off x="5947372" y="11752236"/>
            <a:ext cx="28575" cy="29845"/>
          </a:xfrm>
          <a:custGeom>
            <a:rect b="b" l="l" r="r" t="t"/>
            <a:pathLst>
              <a:path extrusionOk="0" h="29845" w="28575">
                <a:moveTo>
                  <a:pt x="19416" y="0"/>
                </a:moveTo>
                <a:lnTo>
                  <a:pt x="10387" y="7783"/>
                </a:lnTo>
                <a:lnTo>
                  <a:pt x="1652" y="15451"/>
                </a:lnTo>
                <a:lnTo>
                  <a:pt x="0" y="22797"/>
                </a:lnTo>
                <a:lnTo>
                  <a:pt x="12215" y="29616"/>
                </a:lnTo>
                <a:lnTo>
                  <a:pt x="13008" y="18882"/>
                </a:lnTo>
                <a:lnTo>
                  <a:pt x="22283" y="12345"/>
                </a:lnTo>
                <a:lnTo>
                  <a:pt x="28324" y="7040"/>
                </a:lnTo>
                <a:lnTo>
                  <a:pt x="194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46" name="Google Shape;4846;gefe2f4b35a_0_1603"/>
          <p:cNvSpPr/>
          <p:nvPr/>
        </p:nvSpPr>
        <p:spPr>
          <a:xfrm>
            <a:off x="3911758" y="11759614"/>
            <a:ext cx="29845" cy="46354"/>
          </a:xfrm>
          <a:custGeom>
            <a:rect b="b" l="l" r="r" t="t"/>
            <a:pathLst>
              <a:path extrusionOk="0" h="46354" w="29845">
                <a:moveTo>
                  <a:pt x="14668" y="0"/>
                </a:moveTo>
                <a:lnTo>
                  <a:pt x="9570" y="9658"/>
                </a:lnTo>
                <a:lnTo>
                  <a:pt x="5247" y="34981"/>
                </a:lnTo>
                <a:lnTo>
                  <a:pt x="0" y="44704"/>
                </a:lnTo>
                <a:lnTo>
                  <a:pt x="2870" y="45770"/>
                </a:lnTo>
                <a:lnTo>
                  <a:pt x="5143" y="46240"/>
                </a:lnTo>
                <a:lnTo>
                  <a:pt x="12611" y="46240"/>
                </a:lnTo>
                <a:lnTo>
                  <a:pt x="16865" y="28016"/>
                </a:lnTo>
                <a:lnTo>
                  <a:pt x="24180" y="28016"/>
                </a:lnTo>
                <a:lnTo>
                  <a:pt x="26454" y="28498"/>
                </a:lnTo>
                <a:lnTo>
                  <a:pt x="29362" y="29616"/>
                </a:lnTo>
                <a:lnTo>
                  <a:pt x="29841" y="18132"/>
                </a:lnTo>
                <a:lnTo>
                  <a:pt x="27720" y="9145"/>
                </a:lnTo>
                <a:lnTo>
                  <a:pt x="22747" y="2989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47" name="Google Shape;4847;gefe2f4b35a_0_1603"/>
          <p:cNvSpPr/>
          <p:nvPr/>
        </p:nvSpPr>
        <p:spPr>
          <a:xfrm>
            <a:off x="5451168" y="11780733"/>
            <a:ext cx="38100" cy="24129"/>
          </a:xfrm>
          <a:custGeom>
            <a:rect b="b" l="l" r="r" t="t"/>
            <a:pathLst>
              <a:path extrusionOk="0" h="24129" w="38100">
                <a:moveTo>
                  <a:pt x="14935" y="0"/>
                </a:moveTo>
                <a:lnTo>
                  <a:pt x="8140" y="0"/>
                </a:lnTo>
                <a:lnTo>
                  <a:pt x="1981" y="2628"/>
                </a:lnTo>
                <a:lnTo>
                  <a:pt x="0" y="8496"/>
                </a:lnTo>
                <a:lnTo>
                  <a:pt x="8801" y="12122"/>
                </a:lnTo>
                <a:lnTo>
                  <a:pt x="16206" y="17191"/>
                </a:lnTo>
                <a:lnTo>
                  <a:pt x="24204" y="21699"/>
                </a:lnTo>
                <a:lnTo>
                  <a:pt x="34785" y="23647"/>
                </a:lnTo>
                <a:lnTo>
                  <a:pt x="36817" y="23596"/>
                </a:lnTo>
                <a:lnTo>
                  <a:pt x="37611" y="13828"/>
                </a:lnTo>
                <a:lnTo>
                  <a:pt x="32796" y="6392"/>
                </a:lnTo>
                <a:lnTo>
                  <a:pt x="24521" y="1659"/>
                </a:lnTo>
                <a:lnTo>
                  <a:pt x="149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48" name="Google Shape;4848;gefe2f4b35a_0_1603"/>
          <p:cNvSpPr/>
          <p:nvPr/>
        </p:nvSpPr>
        <p:spPr>
          <a:xfrm>
            <a:off x="6592879" y="11789064"/>
            <a:ext cx="22225" cy="31115"/>
          </a:xfrm>
          <a:custGeom>
            <a:rect b="b" l="l" r="r" t="t"/>
            <a:pathLst>
              <a:path extrusionOk="0" h="31115" w="22225">
                <a:moveTo>
                  <a:pt x="20142" y="0"/>
                </a:moveTo>
                <a:lnTo>
                  <a:pt x="19202" y="0"/>
                </a:lnTo>
                <a:lnTo>
                  <a:pt x="9758" y="2787"/>
                </a:lnTo>
                <a:lnTo>
                  <a:pt x="4629" y="9923"/>
                </a:lnTo>
                <a:lnTo>
                  <a:pt x="1985" y="19572"/>
                </a:lnTo>
                <a:lnTo>
                  <a:pt x="0" y="29895"/>
                </a:lnTo>
                <a:lnTo>
                  <a:pt x="2311" y="30543"/>
                </a:lnTo>
                <a:lnTo>
                  <a:pt x="4267" y="30835"/>
                </a:lnTo>
                <a:lnTo>
                  <a:pt x="5930" y="30835"/>
                </a:lnTo>
                <a:lnTo>
                  <a:pt x="13544" y="26730"/>
                </a:lnTo>
                <a:lnTo>
                  <a:pt x="15901" y="17333"/>
                </a:lnTo>
                <a:lnTo>
                  <a:pt x="17337" y="7020"/>
                </a:lnTo>
                <a:lnTo>
                  <a:pt x="22186" y="165"/>
                </a:lnTo>
                <a:lnTo>
                  <a:pt x="201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49" name="Google Shape;4849;gefe2f4b35a_0_1603"/>
          <p:cNvSpPr/>
          <p:nvPr/>
        </p:nvSpPr>
        <p:spPr>
          <a:xfrm>
            <a:off x="3808778" y="11803664"/>
            <a:ext cx="29845" cy="19684"/>
          </a:xfrm>
          <a:custGeom>
            <a:rect b="b" l="l" r="r" t="t"/>
            <a:pathLst>
              <a:path extrusionOk="0" h="19684" w="29845">
                <a:moveTo>
                  <a:pt x="23545" y="0"/>
                </a:moveTo>
                <a:lnTo>
                  <a:pt x="20942" y="0"/>
                </a:lnTo>
                <a:lnTo>
                  <a:pt x="12826" y="899"/>
                </a:lnTo>
                <a:lnTo>
                  <a:pt x="6508" y="3673"/>
                </a:lnTo>
                <a:lnTo>
                  <a:pt x="2172" y="8433"/>
                </a:lnTo>
                <a:lnTo>
                  <a:pt x="0" y="15290"/>
                </a:lnTo>
                <a:lnTo>
                  <a:pt x="8343" y="16992"/>
                </a:lnTo>
                <a:lnTo>
                  <a:pt x="14922" y="19672"/>
                </a:lnTo>
                <a:lnTo>
                  <a:pt x="25641" y="19672"/>
                </a:lnTo>
                <a:lnTo>
                  <a:pt x="28854" y="15608"/>
                </a:lnTo>
                <a:lnTo>
                  <a:pt x="29349" y="660"/>
                </a:lnTo>
                <a:lnTo>
                  <a:pt x="26365" y="228"/>
                </a:lnTo>
                <a:lnTo>
                  <a:pt x="235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50" name="Google Shape;4850;gefe2f4b35a_0_1603"/>
          <p:cNvSpPr/>
          <p:nvPr/>
        </p:nvSpPr>
        <p:spPr>
          <a:xfrm>
            <a:off x="7782228" y="11804970"/>
            <a:ext cx="19050" cy="15240"/>
          </a:xfrm>
          <a:custGeom>
            <a:rect b="b" l="l" r="r" t="t"/>
            <a:pathLst>
              <a:path extrusionOk="0" h="15240" w="19050">
                <a:moveTo>
                  <a:pt x="10248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95"/>
                </a:lnTo>
                <a:lnTo>
                  <a:pt x="431" y="11087"/>
                </a:lnTo>
                <a:lnTo>
                  <a:pt x="3606" y="14782"/>
                </a:lnTo>
                <a:lnTo>
                  <a:pt x="13728" y="14782"/>
                </a:lnTo>
                <a:lnTo>
                  <a:pt x="16116" y="14541"/>
                </a:lnTo>
                <a:lnTo>
                  <a:pt x="18859" y="13995"/>
                </a:lnTo>
                <a:lnTo>
                  <a:pt x="14947" y="3517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51" name="Google Shape;4851;gefe2f4b35a_0_1603"/>
          <p:cNvSpPr/>
          <p:nvPr/>
        </p:nvSpPr>
        <p:spPr>
          <a:xfrm>
            <a:off x="1480959" y="11818959"/>
            <a:ext cx="36830" cy="29845"/>
          </a:xfrm>
          <a:custGeom>
            <a:rect b="b" l="l" r="r" t="t"/>
            <a:pathLst>
              <a:path extrusionOk="0" h="29845" w="36830">
                <a:moveTo>
                  <a:pt x="36804" y="0"/>
                </a:moveTo>
                <a:lnTo>
                  <a:pt x="23286" y="3066"/>
                </a:lnTo>
                <a:lnTo>
                  <a:pt x="13873" y="10206"/>
                </a:lnTo>
                <a:lnTo>
                  <a:pt x="6724" y="19614"/>
                </a:lnTo>
                <a:lnTo>
                  <a:pt x="0" y="29489"/>
                </a:lnTo>
                <a:lnTo>
                  <a:pt x="1968" y="29667"/>
                </a:lnTo>
                <a:lnTo>
                  <a:pt x="3848" y="29743"/>
                </a:lnTo>
                <a:lnTo>
                  <a:pt x="5651" y="29743"/>
                </a:lnTo>
                <a:lnTo>
                  <a:pt x="18886" y="27789"/>
                </a:lnTo>
                <a:lnTo>
                  <a:pt x="28347" y="22053"/>
                </a:lnTo>
                <a:lnTo>
                  <a:pt x="34249" y="12726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52" name="Google Shape;4852;gefe2f4b35a_0_1603"/>
          <p:cNvSpPr/>
          <p:nvPr/>
        </p:nvSpPr>
        <p:spPr>
          <a:xfrm>
            <a:off x="1701965" y="11818963"/>
            <a:ext cx="15239" cy="15240"/>
          </a:xfrm>
          <a:custGeom>
            <a:rect b="b" l="l" r="r" t="t"/>
            <a:pathLst>
              <a:path extrusionOk="0" h="15240" w="15239">
                <a:moveTo>
                  <a:pt x="14681" y="0"/>
                </a:moveTo>
                <a:lnTo>
                  <a:pt x="0" y="0"/>
                </a:lnTo>
                <a:lnTo>
                  <a:pt x="0" y="14744"/>
                </a:lnTo>
                <a:lnTo>
                  <a:pt x="14681" y="14744"/>
                </a:lnTo>
                <a:lnTo>
                  <a:pt x="146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53" name="Google Shape;4853;gefe2f4b35a_0_1603"/>
          <p:cNvSpPr/>
          <p:nvPr/>
        </p:nvSpPr>
        <p:spPr>
          <a:xfrm>
            <a:off x="7639071" y="11824517"/>
            <a:ext cx="16509" cy="26034"/>
          </a:xfrm>
          <a:custGeom>
            <a:rect b="b" l="l" r="r" t="t"/>
            <a:pathLst>
              <a:path extrusionOk="0" h="26034" w="16509">
                <a:moveTo>
                  <a:pt x="12738" y="0"/>
                </a:moveTo>
                <a:lnTo>
                  <a:pt x="6273" y="0"/>
                </a:lnTo>
                <a:lnTo>
                  <a:pt x="4445" y="0"/>
                </a:lnTo>
                <a:lnTo>
                  <a:pt x="2349" y="520"/>
                </a:lnTo>
                <a:lnTo>
                  <a:pt x="0" y="1701"/>
                </a:lnTo>
                <a:lnTo>
                  <a:pt x="0" y="23939"/>
                </a:lnTo>
                <a:lnTo>
                  <a:pt x="2400" y="25171"/>
                </a:lnTo>
                <a:lnTo>
                  <a:pt x="4521" y="25704"/>
                </a:lnTo>
                <a:lnTo>
                  <a:pt x="12801" y="25704"/>
                </a:lnTo>
                <a:lnTo>
                  <a:pt x="16014" y="19278"/>
                </a:lnTo>
                <a:lnTo>
                  <a:pt x="15976" y="6426"/>
                </a:lnTo>
                <a:lnTo>
                  <a:pt x="127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54" name="Google Shape;4854;gefe2f4b35a_0_1603"/>
          <p:cNvSpPr/>
          <p:nvPr/>
        </p:nvSpPr>
        <p:spPr>
          <a:xfrm>
            <a:off x="6600377" y="11848451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0" y="22364"/>
                </a:lnTo>
                <a:lnTo>
                  <a:pt x="14693" y="22364"/>
                </a:lnTo>
                <a:lnTo>
                  <a:pt x="14693" y="14744"/>
                </a:lnTo>
                <a:lnTo>
                  <a:pt x="20688" y="13715"/>
                </a:lnTo>
                <a:lnTo>
                  <a:pt x="22186" y="7607"/>
                </a:lnTo>
                <a:lnTo>
                  <a:pt x="11684" y="7607"/>
                </a:lnTo>
                <a:lnTo>
                  <a:pt x="5549" y="402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55" name="Google Shape;4855;gefe2f4b35a_0_1603"/>
          <p:cNvSpPr/>
          <p:nvPr/>
        </p:nvSpPr>
        <p:spPr>
          <a:xfrm>
            <a:off x="6740347" y="11847452"/>
            <a:ext cx="22225" cy="23495"/>
          </a:xfrm>
          <a:custGeom>
            <a:rect b="b" l="l" r="r" t="t"/>
            <a:pathLst>
              <a:path extrusionOk="0" h="23495" w="22225">
                <a:moveTo>
                  <a:pt x="18674" y="0"/>
                </a:moveTo>
                <a:lnTo>
                  <a:pt x="16998" y="0"/>
                </a:lnTo>
                <a:lnTo>
                  <a:pt x="7403" y="3274"/>
                </a:lnTo>
                <a:lnTo>
                  <a:pt x="882" y="10677"/>
                </a:lnTo>
                <a:lnTo>
                  <a:pt x="0" y="18580"/>
                </a:lnTo>
                <a:lnTo>
                  <a:pt x="7321" y="23355"/>
                </a:lnTo>
                <a:lnTo>
                  <a:pt x="9992" y="16733"/>
                </a:lnTo>
                <a:lnTo>
                  <a:pt x="14356" y="11874"/>
                </a:lnTo>
                <a:lnTo>
                  <a:pt x="18883" y="7167"/>
                </a:lnTo>
                <a:lnTo>
                  <a:pt x="22040" y="1003"/>
                </a:lnTo>
                <a:lnTo>
                  <a:pt x="20376" y="304"/>
                </a:lnTo>
                <a:lnTo>
                  <a:pt x="18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56" name="Google Shape;4856;gefe2f4b35a_0_1603"/>
          <p:cNvSpPr/>
          <p:nvPr/>
        </p:nvSpPr>
        <p:spPr>
          <a:xfrm>
            <a:off x="7797100" y="11847981"/>
            <a:ext cx="24765" cy="23495"/>
          </a:xfrm>
          <a:custGeom>
            <a:rect b="b" l="l" r="r" t="t"/>
            <a:pathLst>
              <a:path extrusionOk="0" h="23495" w="24765">
                <a:moveTo>
                  <a:pt x="24409" y="0"/>
                </a:moveTo>
                <a:lnTo>
                  <a:pt x="16090" y="0"/>
                </a:lnTo>
                <a:lnTo>
                  <a:pt x="14757" y="0"/>
                </a:lnTo>
                <a:lnTo>
                  <a:pt x="13144" y="152"/>
                </a:lnTo>
                <a:lnTo>
                  <a:pt x="11214" y="469"/>
                </a:lnTo>
                <a:lnTo>
                  <a:pt x="11214" y="8077"/>
                </a:lnTo>
                <a:lnTo>
                  <a:pt x="1587" y="19151"/>
                </a:lnTo>
                <a:lnTo>
                  <a:pt x="0" y="23075"/>
                </a:lnTo>
                <a:lnTo>
                  <a:pt x="4406" y="23075"/>
                </a:lnTo>
                <a:lnTo>
                  <a:pt x="12090" y="17310"/>
                </a:lnTo>
                <a:lnTo>
                  <a:pt x="22085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57" name="Google Shape;4857;gefe2f4b35a_0_1603"/>
          <p:cNvSpPr/>
          <p:nvPr/>
        </p:nvSpPr>
        <p:spPr>
          <a:xfrm>
            <a:off x="5582763" y="11854230"/>
            <a:ext cx="33020" cy="17779"/>
          </a:xfrm>
          <a:custGeom>
            <a:rect b="b" l="l" r="r" t="t"/>
            <a:pathLst>
              <a:path extrusionOk="0" h="17779" w="33020">
                <a:moveTo>
                  <a:pt x="16128" y="0"/>
                </a:moveTo>
                <a:lnTo>
                  <a:pt x="7950" y="0"/>
                </a:lnTo>
                <a:lnTo>
                  <a:pt x="0" y="3213"/>
                </a:lnTo>
                <a:lnTo>
                  <a:pt x="1028" y="8966"/>
                </a:lnTo>
                <a:lnTo>
                  <a:pt x="9524" y="11010"/>
                </a:lnTo>
                <a:lnTo>
                  <a:pt x="13703" y="17310"/>
                </a:lnTo>
                <a:lnTo>
                  <a:pt x="26098" y="17310"/>
                </a:lnTo>
                <a:lnTo>
                  <a:pt x="28257" y="17094"/>
                </a:lnTo>
                <a:lnTo>
                  <a:pt x="30708" y="16586"/>
                </a:lnTo>
                <a:lnTo>
                  <a:pt x="32579" y="9145"/>
                </a:lnTo>
                <a:lnTo>
                  <a:pt x="29681" y="3983"/>
                </a:lnTo>
                <a:lnTo>
                  <a:pt x="23652" y="975"/>
                </a:lnTo>
                <a:lnTo>
                  <a:pt x="16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58" name="Google Shape;4858;gefe2f4b35a_0_1603"/>
          <p:cNvSpPr/>
          <p:nvPr/>
        </p:nvSpPr>
        <p:spPr>
          <a:xfrm>
            <a:off x="3811203" y="11863199"/>
            <a:ext cx="34925" cy="26670"/>
          </a:xfrm>
          <a:custGeom>
            <a:rect b="b" l="l" r="r" t="t"/>
            <a:pathLst>
              <a:path extrusionOk="0" h="26670" w="34925">
                <a:moveTo>
                  <a:pt x="4775" y="0"/>
                </a:moveTo>
                <a:lnTo>
                  <a:pt x="0" y="11868"/>
                </a:lnTo>
                <a:lnTo>
                  <a:pt x="195" y="20148"/>
                </a:lnTo>
                <a:lnTo>
                  <a:pt x="4227" y="24999"/>
                </a:lnTo>
                <a:lnTo>
                  <a:pt x="10960" y="26581"/>
                </a:lnTo>
                <a:lnTo>
                  <a:pt x="16637" y="25837"/>
                </a:lnTo>
                <a:lnTo>
                  <a:pt x="22688" y="23639"/>
                </a:lnTo>
                <a:lnTo>
                  <a:pt x="28730" y="20039"/>
                </a:lnTo>
                <a:lnTo>
                  <a:pt x="34379" y="15087"/>
                </a:lnTo>
                <a:lnTo>
                  <a:pt x="26685" y="11663"/>
                </a:lnTo>
                <a:lnTo>
                  <a:pt x="12469" y="3559"/>
                </a:lnTo>
                <a:lnTo>
                  <a:pt x="47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59" name="Google Shape;4859;gefe2f4b35a_0_1603"/>
          <p:cNvSpPr/>
          <p:nvPr/>
        </p:nvSpPr>
        <p:spPr>
          <a:xfrm>
            <a:off x="5849051" y="11870387"/>
            <a:ext cx="52070" cy="16509"/>
          </a:xfrm>
          <a:custGeom>
            <a:rect b="b" l="l" r="r" t="t"/>
            <a:pathLst>
              <a:path extrusionOk="0" h="16509" w="52070">
                <a:moveTo>
                  <a:pt x="28956" y="0"/>
                </a:moveTo>
                <a:lnTo>
                  <a:pt x="25539" y="0"/>
                </a:lnTo>
                <a:lnTo>
                  <a:pt x="15907" y="544"/>
                </a:lnTo>
                <a:lnTo>
                  <a:pt x="7888" y="2716"/>
                </a:lnTo>
                <a:lnTo>
                  <a:pt x="2310" y="7324"/>
                </a:lnTo>
                <a:lnTo>
                  <a:pt x="0" y="15176"/>
                </a:lnTo>
                <a:lnTo>
                  <a:pt x="2336" y="14427"/>
                </a:lnTo>
                <a:lnTo>
                  <a:pt x="5156" y="14160"/>
                </a:lnTo>
                <a:lnTo>
                  <a:pt x="12611" y="14160"/>
                </a:lnTo>
                <a:lnTo>
                  <a:pt x="32334" y="16357"/>
                </a:lnTo>
                <a:lnTo>
                  <a:pt x="36728" y="16357"/>
                </a:lnTo>
                <a:lnTo>
                  <a:pt x="43723" y="15689"/>
                </a:lnTo>
                <a:lnTo>
                  <a:pt x="48956" y="13247"/>
                </a:lnTo>
                <a:lnTo>
                  <a:pt x="51778" y="8379"/>
                </a:lnTo>
                <a:lnTo>
                  <a:pt x="51536" y="431"/>
                </a:lnTo>
                <a:lnTo>
                  <a:pt x="43129" y="546"/>
                </a:lnTo>
                <a:lnTo>
                  <a:pt x="289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60" name="Google Shape;4860;gefe2f4b35a_0_1603"/>
          <p:cNvSpPr/>
          <p:nvPr/>
        </p:nvSpPr>
        <p:spPr>
          <a:xfrm>
            <a:off x="6604051" y="11870817"/>
            <a:ext cx="85090" cy="52070"/>
          </a:xfrm>
          <a:custGeom>
            <a:rect b="b" l="l" r="r" t="t"/>
            <a:pathLst>
              <a:path extrusionOk="0" h="52070" w="85090">
                <a:moveTo>
                  <a:pt x="25679" y="36982"/>
                </a:moveTo>
                <a:lnTo>
                  <a:pt x="19659" y="35890"/>
                </a:lnTo>
                <a:lnTo>
                  <a:pt x="14922" y="35433"/>
                </a:lnTo>
                <a:lnTo>
                  <a:pt x="11252" y="35433"/>
                </a:lnTo>
                <a:lnTo>
                  <a:pt x="2679" y="35433"/>
                </a:lnTo>
                <a:lnTo>
                  <a:pt x="0" y="37909"/>
                </a:lnTo>
                <a:lnTo>
                  <a:pt x="1498" y="42875"/>
                </a:lnTo>
                <a:lnTo>
                  <a:pt x="5676" y="45364"/>
                </a:lnTo>
                <a:lnTo>
                  <a:pt x="15608" y="45364"/>
                </a:lnTo>
                <a:lnTo>
                  <a:pt x="21209" y="43230"/>
                </a:lnTo>
                <a:lnTo>
                  <a:pt x="25679" y="36982"/>
                </a:lnTo>
                <a:close/>
              </a:path>
              <a:path extrusionOk="0" h="52070" w="85090">
                <a:moveTo>
                  <a:pt x="62471" y="0"/>
                </a:moveTo>
                <a:lnTo>
                  <a:pt x="47828" y="0"/>
                </a:lnTo>
                <a:lnTo>
                  <a:pt x="47828" y="14744"/>
                </a:lnTo>
                <a:lnTo>
                  <a:pt x="62471" y="14744"/>
                </a:lnTo>
                <a:lnTo>
                  <a:pt x="62471" y="0"/>
                </a:lnTo>
                <a:close/>
              </a:path>
              <a:path extrusionOk="0" h="52070" w="85090">
                <a:moveTo>
                  <a:pt x="84683" y="22225"/>
                </a:moveTo>
                <a:lnTo>
                  <a:pt x="77406" y="22225"/>
                </a:lnTo>
                <a:lnTo>
                  <a:pt x="75704" y="16243"/>
                </a:lnTo>
                <a:lnTo>
                  <a:pt x="69926" y="14744"/>
                </a:lnTo>
                <a:lnTo>
                  <a:pt x="65836" y="23609"/>
                </a:lnTo>
                <a:lnTo>
                  <a:pt x="51917" y="35534"/>
                </a:lnTo>
                <a:lnTo>
                  <a:pt x="47828" y="44577"/>
                </a:lnTo>
                <a:lnTo>
                  <a:pt x="55308" y="44577"/>
                </a:lnTo>
                <a:lnTo>
                  <a:pt x="56730" y="50228"/>
                </a:lnTo>
                <a:lnTo>
                  <a:pt x="62458" y="51841"/>
                </a:lnTo>
                <a:lnTo>
                  <a:pt x="66624" y="42976"/>
                </a:lnTo>
                <a:lnTo>
                  <a:pt x="80670" y="31102"/>
                </a:lnTo>
                <a:lnTo>
                  <a:pt x="84683" y="2222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61" name="Google Shape;4861;gefe2f4b35a_0_1603"/>
          <p:cNvSpPr/>
          <p:nvPr/>
        </p:nvSpPr>
        <p:spPr>
          <a:xfrm>
            <a:off x="7683068" y="11907799"/>
            <a:ext cx="15240" cy="15240"/>
          </a:xfrm>
          <a:custGeom>
            <a:rect b="b" l="l" r="r" t="t"/>
            <a:pathLst>
              <a:path extrusionOk="0" h="15240" w="15240">
                <a:moveTo>
                  <a:pt x="14757" y="0"/>
                </a:moveTo>
                <a:lnTo>
                  <a:pt x="0" y="0"/>
                </a:lnTo>
                <a:lnTo>
                  <a:pt x="0" y="14858"/>
                </a:lnTo>
                <a:lnTo>
                  <a:pt x="14757" y="14858"/>
                </a:lnTo>
                <a:lnTo>
                  <a:pt x="14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62" name="Google Shape;4862;gefe2f4b35a_0_1603"/>
          <p:cNvSpPr/>
          <p:nvPr/>
        </p:nvSpPr>
        <p:spPr>
          <a:xfrm>
            <a:off x="6548866" y="11915399"/>
            <a:ext cx="20320" cy="29845"/>
          </a:xfrm>
          <a:custGeom>
            <a:rect b="b" l="l" r="r" t="t"/>
            <a:pathLst>
              <a:path extrusionOk="0" h="29845" w="20320">
                <a:moveTo>
                  <a:pt x="7175" y="0"/>
                </a:moveTo>
                <a:lnTo>
                  <a:pt x="7081" y="9017"/>
                </a:lnTo>
                <a:lnTo>
                  <a:pt x="5868" y="16997"/>
                </a:lnTo>
                <a:lnTo>
                  <a:pt x="3516" y="23851"/>
                </a:lnTo>
                <a:lnTo>
                  <a:pt x="0" y="29489"/>
                </a:lnTo>
                <a:lnTo>
                  <a:pt x="1968" y="29578"/>
                </a:lnTo>
                <a:lnTo>
                  <a:pt x="14078" y="25065"/>
                </a:lnTo>
                <a:lnTo>
                  <a:pt x="19702" y="15079"/>
                </a:lnTo>
                <a:lnTo>
                  <a:pt x="17761" y="4948"/>
                </a:lnTo>
                <a:lnTo>
                  <a:pt x="71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63" name="Google Shape;4863;gefe2f4b35a_0_1603"/>
          <p:cNvSpPr/>
          <p:nvPr/>
        </p:nvSpPr>
        <p:spPr>
          <a:xfrm>
            <a:off x="29917" y="11921905"/>
            <a:ext cx="24765" cy="13970"/>
          </a:xfrm>
          <a:custGeom>
            <a:rect b="b" l="l" r="r" t="t"/>
            <a:pathLst>
              <a:path extrusionOk="0" h="13970" w="24765">
                <a:moveTo>
                  <a:pt x="20853" y="0"/>
                </a:moveTo>
                <a:lnTo>
                  <a:pt x="15748" y="0"/>
                </a:lnTo>
                <a:lnTo>
                  <a:pt x="11671" y="0"/>
                </a:lnTo>
                <a:lnTo>
                  <a:pt x="6299" y="2146"/>
                </a:lnTo>
                <a:lnTo>
                  <a:pt x="0" y="8127"/>
                </a:lnTo>
                <a:lnTo>
                  <a:pt x="7061" y="11988"/>
                </a:lnTo>
                <a:lnTo>
                  <a:pt x="12420" y="13436"/>
                </a:lnTo>
                <a:lnTo>
                  <a:pt x="22148" y="13436"/>
                </a:lnTo>
                <a:lnTo>
                  <a:pt x="24574" y="10083"/>
                </a:lnTo>
                <a:lnTo>
                  <a:pt x="23926" y="3365"/>
                </a:lnTo>
                <a:lnTo>
                  <a:pt x="208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64" name="Google Shape;4864;gefe2f4b35a_0_1603"/>
          <p:cNvSpPr/>
          <p:nvPr/>
        </p:nvSpPr>
        <p:spPr>
          <a:xfrm>
            <a:off x="6320647" y="11932617"/>
            <a:ext cx="36829" cy="27304"/>
          </a:xfrm>
          <a:custGeom>
            <a:rect b="b" l="l" r="r" t="t"/>
            <a:pathLst>
              <a:path extrusionOk="0" h="27304" w="36829">
                <a:moveTo>
                  <a:pt x="20813" y="0"/>
                </a:moveTo>
                <a:lnTo>
                  <a:pt x="10162" y="2369"/>
                </a:lnTo>
                <a:lnTo>
                  <a:pt x="2099" y="8570"/>
                </a:lnTo>
                <a:lnTo>
                  <a:pt x="0" y="17246"/>
                </a:lnTo>
                <a:lnTo>
                  <a:pt x="7237" y="27038"/>
                </a:lnTo>
                <a:lnTo>
                  <a:pt x="10155" y="20892"/>
                </a:lnTo>
                <a:lnTo>
                  <a:pt x="14466" y="16236"/>
                </a:lnTo>
                <a:lnTo>
                  <a:pt x="20449" y="13286"/>
                </a:lnTo>
                <a:lnTo>
                  <a:pt x="28382" y="12255"/>
                </a:lnTo>
                <a:lnTo>
                  <a:pt x="29423" y="12268"/>
                </a:lnTo>
                <a:lnTo>
                  <a:pt x="29627" y="16344"/>
                </a:lnTo>
                <a:lnTo>
                  <a:pt x="30325" y="19964"/>
                </a:lnTo>
                <a:lnTo>
                  <a:pt x="35265" y="19964"/>
                </a:lnTo>
                <a:lnTo>
                  <a:pt x="36624" y="19761"/>
                </a:lnTo>
                <a:lnTo>
                  <a:pt x="36017" y="10619"/>
                </a:lnTo>
                <a:lnTo>
                  <a:pt x="32629" y="4498"/>
                </a:lnTo>
                <a:lnTo>
                  <a:pt x="27286" y="1069"/>
                </a:lnTo>
                <a:lnTo>
                  <a:pt x="208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65" name="Google Shape;4865;gefe2f4b35a_0_1603"/>
          <p:cNvSpPr/>
          <p:nvPr/>
        </p:nvSpPr>
        <p:spPr>
          <a:xfrm>
            <a:off x="7785943" y="11937413"/>
            <a:ext cx="15875" cy="31750"/>
          </a:xfrm>
          <a:custGeom>
            <a:rect b="b" l="l" r="r" t="t"/>
            <a:pathLst>
              <a:path extrusionOk="0" h="31750" w="15875">
                <a:moveTo>
                  <a:pt x="507" y="0"/>
                </a:moveTo>
                <a:lnTo>
                  <a:pt x="494" y="9727"/>
                </a:lnTo>
                <a:lnTo>
                  <a:pt x="0" y="19896"/>
                </a:lnTo>
                <a:lnTo>
                  <a:pt x="1629" y="27905"/>
                </a:lnTo>
                <a:lnTo>
                  <a:pt x="7988" y="31153"/>
                </a:lnTo>
                <a:lnTo>
                  <a:pt x="9905" y="31153"/>
                </a:lnTo>
                <a:lnTo>
                  <a:pt x="12255" y="30708"/>
                </a:lnTo>
                <a:lnTo>
                  <a:pt x="15151" y="29730"/>
                </a:lnTo>
                <a:lnTo>
                  <a:pt x="15459" y="18159"/>
                </a:lnTo>
                <a:lnTo>
                  <a:pt x="13287" y="9197"/>
                </a:lnTo>
                <a:lnTo>
                  <a:pt x="8385" y="3070"/>
                </a:lnTo>
                <a:lnTo>
                  <a:pt x="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66" name="Google Shape;4866;gefe2f4b35a_0_1603"/>
          <p:cNvSpPr/>
          <p:nvPr/>
        </p:nvSpPr>
        <p:spPr>
          <a:xfrm>
            <a:off x="545551" y="11953099"/>
            <a:ext cx="29845" cy="14604"/>
          </a:xfrm>
          <a:custGeom>
            <a:rect b="b" l="l" r="r" t="t"/>
            <a:pathLst>
              <a:path extrusionOk="0" h="14604" w="29845">
                <a:moveTo>
                  <a:pt x="19405" y="0"/>
                </a:moveTo>
                <a:lnTo>
                  <a:pt x="14160" y="0"/>
                </a:lnTo>
                <a:lnTo>
                  <a:pt x="7264" y="0"/>
                </a:lnTo>
                <a:lnTo>
                  <a:pt x="1130" y="4165"/>
                </a:lnTo>
                <a:lnTo>
                  <a:pt x="0" y="14046"/>
                </a:lnTo>
                <a:lnTo>
                  <a:pt x="2324" y="13754"/>
                </a:lnTo>
                <a:lnTo>
                  <a:pt x="4889" y="13690"/>
                </a:lnTo>
                <a:lnTo>
                  <a:pt x="20320" y="13716"/>
                </a:lnTo>
                <a:lnTo>
                  <a:pt x="27990" y="13195"/>
                </a:lnTo>
                <a:lnTo>
                  <a:pt x="29324" y="6553"/>
                </a:lnTo>
                <a:lnTo>
                  <a:pt x="25082" y="2413"/>
                </a:lnTo>
                <a:lnTo>
                  <a:pt x="194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67" name="Google Shape;4867;gefe2f4b35a_0_1603"/>
          <p:cNvSpPr/>
          <p:nvPr/>
        </p:nvSpPr>
        <p:spPr>
          <a:xfrm>
            <a:off x="1208459" y="11953602"/>
            <a:ext cx="22225" cy="12700"/>
          </a:xfrm>
          <a:custGeom>
            <a:rect b="b" l="l" r="r" t="t"/>
            <a:pathLst>
              <a:path extrusionOk="0" h="12700" w="22225">
                <a:moveTo>
                  <a:pt x="11112" y="0"/>
                </a:moveTo>
                <a:lnTo>
                  <a:pt x="6515" y="0"/>
                </a:lnTo>
                <a:lnTo>
                  <a:pt x="4089" y="0"/>
                </a:lnTo>
                <a:lnTo>
                  <a:pt x="1892" y="1511"/>
                </a:lnTo>
                <a:lnTo>
                  <a:pt x="0" y="6045"/>
                </a:lnTo>
                <a:lnTo>
                  <a:pt x="5638" y="6794"/>
                </a:lnTo>
                <a:lnTo>
                  <a:pt x="11010" y="12204"/>
                </a:lnTo>
                <a:lnTo>
                  <a:pt x="18034" y="12204"/>
                </a:lnTo>
                <a:lnTo>
                  <a:pt x="20269" y="10655"/>
                </a:lnTo>
                <a:lnTo>
                  <a:pt x="22186" y="6045"/>
                </a:lnTo>
                <a:lnTo>
                  <a:pt x="16522" y="5435"/>
                </a:lnTo>
                <a:lnTo>
                  <a:pt x="111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68" name="Google Shape;4868;gefe2f4b35a_0_1603"/>
          <p:cNvSpPr/>
          <p:nvPr/>
        </p:nvSpPr>
        <p:spPr>
          <a:xfrm>
            <a:off x="6769854" y="11952384"/>
            <a:ext cx="37465" cy="23495"/>
          </a:xfrm>
          <a:custGeom>
            <a:rect b="b" l="l" r="r" t="t"/>
            <a:pathLst>
              <a:path extrusionOk="0" h="23495" w="37465">
                <a:moveTo>
                  <a:pt x="14630" y="0"/>
                </a:moveTo>
                <a:lnTo>
                  <a:pt x="14003" y="8516"/>
                </a:lnTo>
                <a:lnTo>
                  <a:pt x="10006" y="13647"/>
                </a:lnTo>
                <a:lnTo>
                  <a:pt x="4663" y="17457"/>
                </a:lnTo>
                <a:lnTo>
                  <a:pt x="0" y="22009"/>
                </a:lnTo>
                <a:lnTo>
                  <a:pt x="1612" y="21399"/>
                </a:lnTo>
                <a:lnTo>
                  <a:pt x="3619" y="21170"/>
                </a:lnTo>
                <a:lnTo>
                  <a:pt x="9042" y="21170"/>
                </a:lnTo>
                <a:lnTo>
                  <a:pt x="23647" y="23025"/>
                </a:lnTo>
                <a:lnTo>
                  <a:pt x="32918" y="23025"/>
                </a:lnTo>
                <a:lnTo>
                  <a:pt x="37338" y="21348"/>
                </a:lnTo>
                <a:lnTo>
                  <a:pt x="36868" y="14757"/>
                </a:lnTo>
                <a:lnTo>
                  <a:pt x="35737" y="14922"/>
                </a:lnTo>
                <a:lnTo>
                  <a:pt x="33718" y="14998"/>
                </a:lnTo>
                <a:lnTo>
                  <a:pt x="22085" y="14998"/>
                </a:lnTo>
                <a:lnTo>
                  <a:pt x="21551" y="4254"/>
                </a:lnTo>
                <a:lnTo>
                  <a:pt x="14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69" name="Google Shape;4869;gefe2f4b35a_0_1603"/>
          <p:cNvSpPr/>
          <p:nvPr/>
        </p:nvSpPr>
        <p:spPr>
          <a:xfrm>
            <a:off x="5471177" y="11959650"/>
            <a:ext cx="15875" cy="21590"/>
          </a:xfrm>
          <a:custGeom>
            <a:rect b="b" l="l" r="r" t="t"/>
            <a:pathLst>
              <a:path extrusionOk="0" h="21590" w="15875">
                <a:moveTo>
                  <a:pt x="2146" y="0"/>
                </a:moveTo>
                <a:lnTo>
                  <a:pt x="0" y="15773"/>
                </a:lnTo>
                <a:lnTo>
                  <a:pt x="3530" y="21043"/>
                </a:lnTo>
                <a:lnTo>
                  <a:pt x="7543" y="21043"/>
                </a:lnTo>
                <a:lnTo>
                  <a:pt x="12885" y="18196"/>
                </a:lnTo>
                <a:lnTo>
                  <a:pt x="15794" y="11698"/>
                </a:lnTo>
                <a:lnTo>
                  <a:pt x="13228" y="4611"/>
                </a:lnTo>
                <a:lnTo>
                  <a:pt x="21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70" name="Google Shape;4870;gefe2f4b35a_0_1603"/>
          <p:cNvSpPr/>
          <p:nvPr/>
        </p:nvSpPr>
        <p:spPr>
          <a:xfrm>
            <a:off x="1018946" y="11974713"/>
            <a:ext cx="20319" cy="22859"/>
          </a:xfrm>
          <a:custGeom>
            <a:rect b="b" l="l" r="r" t="t"/>
            <a:pathLst>
              <a:path extrusionOk="0" h="22859" w="20319">
                <a:moveTo>
                  <a:pt x="13957" y="0"/>
                </a:moveTo>
                <a:lnTo>
                  <a:pt x="10934" y="0"/>
                </a:lnTo>
                <a:lnTo>
                  <a:pt x="5842" y="0"/>
                </a:lnTo>
                <a:lnTo>
                  <a:pt x="1409" y="5689"/>
                </a:lnTo>
                <a:lnTo>
                  <a:pt x="0" y="17081"/>
                </a:lnTo>
                <a:lnTo>
                  <a:pt x="3009" y="22771"/>
                </a:lnTo>
                <a:lnTo>
                  <a:pt x="14897" y="22771"/>
                </a:lnTo>
                <a:lnTo>
                  <a:pt x="17310" y="22504"/>
                </a:lnTo>
                <a:lnTo>
                  <a:pt x="20066" y="21920"/>
                </a:lnTo>
                <a:lnTo>
                  <a:pt x="20066" y="7175"/>
                </a:lnTo>
                <a:lnTo>
                  <a:pt x="17208" y="1993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71" name="Google Shape;4871;gefe2f4b35a_0_1603"/>
          <p:cNvSpPr/>
          <p:nvPr/>
        </p:nvSpPr>
        <p:spPr>
          <a:xfrm>
            <a:off x="5896672" y="11973843"/>
            <a:ext cx="41275" cy="15875"/>
          </a:xfrm>
          <a:custGeom>
            <a:rect b="b" l="l" r="r" t="t"/>
            <a:pathLst>
              <a:path extrusionOk="0" h="15875" w="41275">
                <a:moveTo>
                  <a:pt x="18351" y="0"/>
                </a:moveTo>
                <a:lnTo>
                  <a:pt x="15341" y="0"/>
                </a:lnTo>
                <a:lnTo>
                  <a:pt x="6375" y="0"/>
                </a:lnTo>
                <a:lnTo>
                  <a:pt x="0" y="2603"/>
                </a:lnTo>
                <a:lnTo>
                  <a:pt x="3911" y="15532"/>
                </a:lnTo>
                <a:lnTo>
                  <a:pt x="8204" y="15646"/>
                </a:lnTo>
                <a:lnTo>
                  <a:pt x="19225" y="14719"/>
                </a:lnTo>
                <a:lnTo>
                  <a:pt x="28289" y="11915"/>
                </a:lnTo>
                <a:lnTo>
                  <a:pt x="35457" y="7202"/>
                </a:lnTo>
                <a:lnTo>
                  <a:pt x="40792" y="546"/>
                </a:lnTo>
                <a:lnTo>
                  <a:pt x="38976" y="1003"/>
                </a:lnTo>
                <a:lnTo>
                  <a:pt x="36868" y="1168"/>
                </a:lnTo>
                <a:lnTo>
                  <a:pt x="31584" y="1168"/>
                </a:lnTo>
                <a:lnTo>
                  <a:pt x="183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72" name="Google Shape;4872;gefe2f4b35a_0_1603"/>
          <p:cNvSpPr/>
          <p:nvPr/>
        </p:nvSpPr>
        <p:spPr>
          <a:xfrm>
            <a:off x="7049800" y="11973284"/>
            <a:ext cx="23495" cy="13970"/>
          </a:xfrm>
          <a:custGeom>
            <a:rect b="b" l="l" r="r" t="t"/>
            <a:pathLst>
              <a:path extrusionOk="0" h="13970" w="23495">
                <a:moveTo>
                  <a:pt x="21335" y="0"/>
                </a:moveTo>
                <a:lnTo>
                  <a:pt x="16738" y="0"/>
                </a:lnTo>
                <a:lnTo>
                  <a:pt x="13042" y="0"/>
                </a:lnTo>
                <a:lnTo>
                  <a:pt x="7518" y="2260"/>
                </a:lnTo>
                <a:lnTo>
                  <a:pt x="0" y="8610"/>
                </a:lnTo>
                <a:lnTo>
                  <a:pt x="5232" y="12471"/>
                </a:lnTo>
                <a:lnTo>
                  <a:pt x="9626" y="13931"/>
                </a:lnTo>
                <a:lnTo>
                  <a:pt x="18491" y="13931"/>
                </a:lnTo>
                <a:lnTo>
                  <a:pt x="21704" y="10452"/>
                </a:lnTo>
                <a:lnTo>
                  <a:pt x="23113" y="3479"/>
                </a:lnTo>
                <a:lnTo>
                  <a:pt x="21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73" name="Google Shape;4873;gefe2f4b35a_0_1603"/>
          <p:cNvSpPr/>
          <p:nvPr/>
        </p:nvSpPr>
        <p:spPr>
          <a:xfrm>
            <a:off x="965348" y="11981889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999" y="6619"/>
                </a:lnTo>
                <a:lnTo>
                  <a:pt x="7650" y="11476"/>
                </a:lnTo>
                <a:lnTo>
                  <a:pt x="3136" y="16182"/>
                </a:lnTo>
                <a:lnTo>
                  <a:pt x="0" y="22351"/>
                </a:lnTo>
                <a:lnTo>
                  <a:pt x="1638" y="23037"/>
                </a:lnTo>
                <a:lnTo>
                  <a:pt x="3302" y="23342"/>
                </a:lnTo>
                <a:lnTo>
                  <a:pt x="4953" y="23342"/>
                </a:lnTo>
                <a:lnTo>
                  <a:pt x="14491" y="20056"/>
                </a:lnTo>
                <a:lnTo>
                  <a:pt x="21042" y="12633"/>
                </a:lnTo>
                <a:lnTo>
                  <a:pt x="21971" y="472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74" name="Google Shape;4874;gefe2f4b35a_0_1603"/>
          <p:cNvSpPr/>
          <p:nvPr/>
        </p:nvSpPr>
        <p:spPr>
          <a:xfrm>
            <a:off x="5392426" y="11980796"/>
            <a:ext cx="23495" cy="13970"/>
          </a:xfrm>
          <a:custGeom>
            <a:rect b="b" l="l" r="r" t="t"/>
            <a:pathLst>
              <a:path extrusionOk="0" h="13970" w="23495">
                <a:moveTo>
                  <a:pt x="21399" y="0"/>
                </a:moveTo>
                <a:lnTo>
                  <a:pt x="16802" y="0"/>
                </a:lnTo>
                <a:lnTo>
                  <a:pt x="13093" y="0"/>
                </a:lnTo>
                <a:lnTo>
                  <a:pt x="7543" y="2260"/>
                </a:lnTo>
                <a:lnTo>
                  <a:pt x="0" y="8585"/>
                </a:lnTo>
                <a:lnTo>
                  <a:pt x="5219" y="12395"/>
                </a:lnTo>
                <a:lnTo>
                  <a:pt x="9613" y="13843"/>
                </a:lnTo>
                <a:lnTo>
                  <a:pt x="18503" y="13843"/>
                </a:lnTo>
                <a:lnTo>
                  <a:pt x="21729" y="10375"/>
                </a:lnTo>
                <a:lnTo>
                  <a:pt x="23177" y="3454"/>
                </a:lnTo>
                <a:lnTo>
                  <a:pt x="213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75" name="Google Shape;4875;gefe2f4b35a_0_1603"/>
          <p:cNvSpPr/>
          <p:nvPr/>
        </p:nvSpPr>
        <p:spPr>
          <a:xfrm>
            <a:off x="928509" y="11989371"/>
            <a:ext cx="29844" cy="15240"/>
          </a:xfrm>
          <a:custGeom>
            <a:rect b="b" l="l" r="r" t="t"/>
            <a:pathLst>
              <a:path extrusionOk="0" h="15240" w="29844">
                <a:moveTo>
                  <a:pt x="29375" y="0"/>
                </a:moveTo>
                <a:lnTo>
                  <a:pt x="0" y="0"/>
                </a:lnTo>
                <a:lnTo>
                  <a:pt x="0" y="14859"/>
                </a:lnTo>
                <a:lnTo>
                  <a:pt x="29375" y="14859"/>
                </a:lnTo>
                <a:lnTo>
                  <a:pt x="293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76" name="Google Shape;4876;gefe2f4b35a_0_1603"/>
          <p:cNvSpPr/>
          <p:nvPr/>
        </p:nvSpPr>
        <p:spPr>
          <a:xfrm>
            <a:off x="1215691" y="11989377"/>
            <a:ext cx="19684" cy="38100"/>
          </a:xfrm>
          <a:custGeom>
            <a:rect b="b" l="l" r="r" t="t"/>
            <a:pathLst>
              <a:path extrusionOk="0" h="38100" w="19684">
                <a:moveTo>
                  <a:pt x="0" y="0"/>
                </a:moveTo>
                <a:lnTo>
                  <a:pt x="0" y="37109"/>
                </a:lnTo>
                <a:lnTo>
                  <a:pt x="2070" y="37541"/>
                </a:lnTo>
                <a:lnTo>
                  <a:pt x="3962" y="37744"/>
                </a:lnTo>
                <a:lnTo>
                  <a:pt x="5689" y="37744"/>
                </a:lnTo>
                <a:lnTo>
                  <a:pt x="17693" y="31846"/>
                </a:lnTo>
                <a:lnTo>
                  <a:pt x="19527" y="18872"/>
                </a:lnTo>
                <a:lnTo>
                  <a:pt x="13020" y="5897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77" name="Google Shape;4877;gefe2f4b35a_0_1603"/>
          <p:cNvSpPr/>
          <p:nvPr/>
        </p:nvSpPr>
        <p:spPr>
          <a:xfrm>
            <a:off x="348928" y="12003962"/>
            <a:ext cx="18414" cy="29845"/>
          </a:xfrm>
          <a:custGeom>
            <a:rect b="b" l="l" r="r" t="t"/>
            <a:pathLst>
              <a:path extrusionOk="0" h="29845" w="18414">
                <a:moveTo>
                  <a:pt x="11100" y="0"/>
                </a:moveTo>
                <a:lnTo>
                  <a:pt x="9411" y="0"/>
                </a:lnTo>
                <a:lnTo>
                  <a:pt x="7379" y="88"/>
                </a:lnTo>
                <a:lnTo>
                  <a:pt x="4940" y="279"/>
                </a:lnTo>
                <a:lnTo>
                  <a:pt x="4331" y="114"/>
                </a:lnTo>
                <a:lnTo>
                  <a:pt x="3797" y="38"/>
                </a:lnTo>
                <a:lnTo>
                  <a:pt x="3315" y="38"/>
                </a:lnTo>
                <a:lnTo>
                  <a:pt x="0" y="4406"/>
                </a:lnTo>
                <a:lnTo>
                  <a:pt x="2091" y="14166"/>
                </a:lnTo>
                <a:lnTo>
                  <a:pt x="7071" y="24298"/>
                </a:lnTo>
                <a:lnTo>
                  <a:pt x="12421" y="29781"/>
                </a:lnTo>
                <a:lnTo>
                  <a:pt x="11577" y="17573"/>
                </a:lnTo>
                <a:lnTo>
                  <a:pt x="16023" y="8175"/>
                </a:lnTo>
                <a:lnTo>
                  <a:pt x="18338" y="2135"/>
                </a:lnTo>
                <a:lnTo>
                  <a:pt x="111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78" name="Google Shape;4878;gefe2f4b35a_0_1603"/>
          <p:cNvSpPr/>
          <p:nvPr/>
        </p:nvSpPr>
        <p:spPr>
          <a:xfrm>
            <a:off x="5347633" y="12004240"/>
            <a:ext cx="28575" cy="52070"/>
          </a:xfrm>
          <a:custGeom>
            <a:rect b="b" l="l" r="r" t="t"/>
            <a:pathLst>
              <a:path extrusionOk="0" h="52070" w="28575">
                <a:moveTo>
                  <a:pt x="15178" y="0"/>
                </a:moveTo>
                <a:lnTo>
                  <a:pt x="12633" y="14358"/>
                </a:lnTo>
                <a:lnTo>
                  <a:pt x="4563" y="27903"/>
                </a:lnTo>
                <a:lnTo>
                  <a:pt x="0" y="40431"/>
                </a:lnTo>
                <a:lnTo>
                  <a:pt x="7977" y="51739"/>
                </a:lnTo>
                <a:lnTo>
                  <a:pt x="15621" y="39328"/>
                </a:lnTo>
                <a:lnTo>
                  <a:pt x="25503" y="22283"/>
                </a:lnTo>
                <a:lnTo>
                  <a:pt x="28423" y="7032"/>
                </a:lnTo>
                <a:lnTo>
                  <a:pt x="151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79" name="Google Shape;4879;gefe2f4b35a_0_1603"/>
          <p:cNvSpPr/>
          <p:nvPr/>
        </p:nvSpPr>
        <p:spPr>
          <a:xfrm>
            <a:off x="943176" y="12011458"/>
            <a:ext cx="20955" cy="30479"/>
          </a:xfrm>
          <a:custGeom>
            <a:rect b="b" l="l" r="r" t="t"/>
            <a:pathLst>
              <a:path extrusionOk="0" h="30479" w="20955">
                <a:moveTo>
                  <a:pt x="12128" y="0"/>
                </a:moveTo>
                <a:lnTo>
                  <a:pt x="1435" y="0"/>
                </a:lnTo>
                <a:lnTo>
                  <a:pt x="0" y="50"/>
                </a:lnTo>
                <a:lnTo>
                  <a:pt x="0" y="29768"/>
                </a:lnTo>
                <a:lnTo>
                  <a:pt x="1866" y="30086"/>
                </a:lnTo>
                <a:lnTo>
                  <a:pt x="3581" y="30238"/>
                </a:lnTo>
                <a:lnTo>
                  <a:pt x="16522" y="30238"/>
                </a:lnTo>
                <a:lnTo>
                  <a:pt x="20942" y="22682"/>
                </a:lnTo>
                <a:lnTo>
                  <a:pt x="18745" y="7556"/>
                </a:lnTo>
                <a:lnTo>
                  <a:pt x="12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80" name="Google Shape;4880;gefe2f4b35a_0_1603"/>
          <p:cNvSpPr/>
          <p:nvPr/>
        </p:nvSpPr>
        <p:spPr>
          <a:xfrm>
            <a:off x="1245301" y="12011394"/>
            <a:ext cx="36830" cy="15875"/>
          </a:xfrm>
          <a:custGeom>
            <a:rect b="b" l="l" r="r" t="t"/>
            <a:pathLst>
              <a:path extrusionOk="0" h="15875" w="36830">
                <a:moveTo>
                  <a:pt x="33947" y="0"/>
                </a:moveTo>
                <a:lnTo>
                  <a:pt x="32575" y="0"/>
                </a:lnTo>
                <a:lnTo>
                  <a:pt x="21502" y="939"/>
                </a:lnTo>
                <a:lnTo>
                  <a:pt x="12363" y="3762"/>
                </a:lnTo>
                <a:lnTo>
                  <a:pt x="5186" y="8476"/>
                </a:lnTo>
                <a:lnTo>
                  <a:pt x="0" y="15087"/>
                </a:lnTo>
                <a:lnTo>
                  <a:pt x="7302" y="15430"/>
                </a:lnTo>
                <a:lnTo>
                  <a:pt x="10794" y="15430"/>
                </a:lnTo>
                <a:lnTo>
                  <a:pt x="20527" y="14846"/>
                </a:lnTo>
                <a:lnTo>
                  <a:pt x="28608" y="12596"/>
                </a:lnTo>
                <a:lnTo>
                  <a:pt x="34281" y="7934"/>
                </a:lnTo>
                <a:lnTo>
                  <a:pt x="36791" y="114"/>
                </a:lnTo>
                <a:lnTo>
                  <a:pt x="33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81" name="Google Shape;4881;gefe2f4b35a_0_1603"/>
          <p:cNvSpPr/>
          <p:nvPr/>
        </p:nvSpPr>
        <p:spPr>
          <a:xfrm>
            <a:off x="3948570" y="12011145"/>
            <a:ext cx="36829" cy="29209"/>
          </a:xfrm>
          <a:custGeom>
            <a:rect b="b" l="l" r="r" t="t"/>
            <a:pathLst>
              <a:path extrusionOk="0" h="29209" w="36829">
                <a:moveTo>
                  <a:pt x="29273" y="0"/>
                </a:moveTo>
                <a:lnTo>
                  <a:pt x="25692" y="0"/>
                </a:lnTo>
                <a:lnTo>
                  <a:pt x="16012" y="584"/>
                </a:lnTo>
                <a:lnTo>
                  <a:pt x="8035" y="2836"/>
                </a:lnTo>
                <a:lnTo>
                  <a:pt x="2464" y="7506"/>
                </a:lnTo>
                <a:lnTo>
                  <a:pt x="0" y="15341"/>
                </a:lnTo>
                <a:lnTo>
                  <a:pt x="1435" y="15100"/>
                </a:lnTo>
                <a:lnTo>
                  <a:pt x="2768" y="14998"/>
                </a:lnTo>
                <a:lnTo>
                  <a:pt x="10934" y="14998"/>
                </a:lnTo>
                <a:lnTo>
                  <a:pt x="15024" y="18402"/>
                </a:lnTo>
                <a:lnTo>
                  <a:pt x="21463" y="25209"/>
                </a:lnTo>
                <a:lnTo>
                  <a:pt x="23825" y="28625"/>
                </a:lnTo>
                <a:lnTo>
                  <a:pt x="29718" y="28625"/>
                </a:lnTo>
                <a:lnTo>
                  <a:pt x="32677" y="26987"/>
                </a:lnTo>
                <a:lnTo>
                  <a:pt x="36830" y="22593"/>
                </a:lnTo>
                <a:lnTo>
                  <a:pt x="36830" y="35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82" name="Google Shape;4882;gefe2f4b35a_0_1603"/>
          <p:cNvSpPr/>
          <p:nvPr/>
        </p:nvSpPr>
        <p:spPr>
          <a:xfrm>
            <a:off x="5112484" y="12026487"/>
            <a:ext cx="29845" cy="30479"/>
          </a:xfrm>
          <a:custGeom>
            <a:rect b="b" l="l" r="r" t="t"/>
            <a:pathLst>
              <a:path extrusionOk="0" h="30479" w="29845">
                <a:moveTo>
                  <a:pt x="29349" y="0"/>
                </a:moveTo>
                <a:lnTo>
                  <a:pt x="16998" y="2353"/>
                </a:lnTo>
                <a:lnTo>
                  <a:pt x="7988" y="8048"/>
                </a:lnTo>
                <a:lnTo>
                  <a:pt x="2321" y="17091"/>
                </a:lnTo>
                <a:lnTo>
                  <a:pt x="0" y="29489"/>
                </a:lnTo>
                <a:lnTo>
                  <a:pt x="2971" y="30124"/>
                </a:lnTo>
                <a:lnTo>
                  <a:pt x="5613" y="30416"/>
                </a:lnTo>
                <a:lnTo>
                  <a:pt x="7962" y="30416"/>
                </a:lnTo>
                <a:lnTo>
                  <a:pt x="18191" y="27771"/>
                </a:lnTo>
                <a:lnTo>
                  <a:pt x="24209" y="20828"/>
                </a:lnTo>
                <a:lnTo>
                  <a:pt x="27451" y="11074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83" name="Google Shape;4883;gefe2f4b35a_0_1603"/>
          <p:cNvSpPr/>
          <p:nvPr/>
        </p:nvSpPr>
        <p:spPr>
          <a:xfrm>
            <a:off x="308600" y="12041233"/>
            <a:ext cx="24129" cy="37465"/>
          </a:xfrm>
          <a:custGeom>
            <a:rect b="b" l="l" r="r" t="t"/>
            <a:pathLst>
              <a:path extrusionOk="0" h="37465" w="24129">
                <a:moveTo>
                  <a:pt x="15939" y="0"/>
                </a:moveTo>
                <a:lnTo>
                  <a:pt x="10805" y="8225"/>
                </a:lnTo>
                <a:lnTo>
                  <a:pt x="3139" y="18464"/>
                </a:lnTo>
                <a:lnTo>
                  <a:pt x="0" y="28748"/>
                </a:lnTo>
                <a:lnTo>
                  <a:pt x="8446" y="37109"/>
                </a:lnTo>
                <a:lnTo>
                  <a:pt x="9792" y="24774"/>
                </a:lnTo>
                <a:lnTo>
                  <a:pt x="18469" y="15478"/>
                </a:lnTo>
                <a:lnTo>
                  <a:pt x="24009" y="7720"/>
                </a:lnTo>
                <a:lnTo>
                  <a:pt x="159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84" name="Google Shape;4884;gefe2f4b35a_0_1603"/>
          <p:cNvSpPr/>
          <p:nvPr/>
        </p:nvSpPr>
        <p:spPr>
          <a:xfrm>
            <a:off x="7673830" y="12048445"/>
            <a:ext cx="33020" cy="17145"/>
          </a:xfrm>
          <a:custGeom>
            <a:rect b="b" l="l" r="r" t="t"/>
            <a:pathLst>
              <a:path extrusionOk="0" h="17145" w="33020">
                <a:moveTo>
                  <a:pt x="9046" y="0"/>
                </a:moveTo>
                <a:lnTo>
                  <a:pt x="3560" y="0"/>
                </a:lnTo>
                <a:lnTo>
                  <a:pt x="2074" y="50"/>
                </a:lnTo>
                <a:lnTo>
                  <a:pt x="0" y="7512"/>
                </a:lnTo>
                <a:lnTo>
                  <a:pt x="2717" y="12673"/>
                </a:lnTo>
                <a:lnTo>
                  <a:pt x="8609" y="15668"/>
                </a:lnTo>
                <a:lnTo>
                  <a:pt x="16057" y="16636"/>
                </a:lnTo>
                <a:lnTo>
                  <a:pt x="24325" y="16636"/>
                </a:lnTo>
                <a:lnTo>
                  <a:pt x="32491" y="13347"/>
                </a:lnTo>
                <a:lnTo>
                  <a:pt x="31475" y="7531"/>
                </a:lnTo>
                <a:lnTo>
                  <a:pt x="30370" y="7670"/>
                </a:lnTo>
                <a:lnTo>
                  <a:pt x="28350" y="7734"/>
                </a:lnTo>
                <a:lnTo>
                  <a:pt x="23004" y="7734"/>
                </a:lnTo>
                <a:lnTo>
                  <a:pt x="90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85" name="Google Shape;4885;gefe2f4b35a_0_1603"/>
          <p:cNvSpPr/>
          <p:nvPr/>
        </p:nvSpPr>
        <p:spPr>
          <a:xfrm>
            <a:off x="2283123" y="12063579"/>
            <a:ext cx="16510" cy="29845"/>
          </a:xfrm>
          <a:custGeom>
            <a:rect b="b" l="l" r="r" t="t"/>
            <a:pathLst>
              <a:path extrusionOk="0" h="29845" w="16510">
                <a:moveTo>
                  <a:pt x="8063" y="0"/>
                </a:moveTo>
                <a:lnTo>
                  <a:pt x="4518" y="6247"/>
                </a:lnTo>
                <a:lnTo>
                  <a:pt x="324" y="15908"/>
                </a:lnTo>
                <a:lnTo>
                  <a:pt x="0" y="24962"/>
                </a:lnTo>
                <a:lnTo>
                  <a:pt x="8063" y="29387"/>
                </a:lnTo>
                <a:lnTo>
                  <a:pt x="8249" y="19659"/>
                </a:lnTo>
                <a:lnTo>
                  <a:pt x="13702" y="11283"/>
                </a:lnTo>
                <a:lnTo>
                  <a:pt x="16335" y="4613"/>
                </a:lnTo>
                <a:lnTo>
                  <a:pt x="80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86" name="Google Shape;4886;gefe2f4b35a_0_1603"/>
          <p:cNvSpPr/>
          <p:nvPr/>
        </p:nvSpPr>
        <p:spPr>
          <a:xfrm>
            <a:off x="5407115" y="12063526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864" y="0"/>
                </a:lnTo>
                <a:lnTo>
                  <a:pt x="3009" y="5956"/>
                </a:lnTo>
                <a:lnTo>
                  <a:pt x="0" y="14820"/>
                </a:lnTo>
                <a:lnTo>
                  <a:pt x="673" y="14820"/>
                </a:lnTo>
                <a:lnTo>
                  <a:pt x="8717" y="13756"/>
                </a:lnTo>
                <a:lnTo>
                  <a:pt x="14735" y="10750"/>
                </a:lnTo>
                <a:lnTo>
                  <a:pt x="19100" y="6087"/>
                </a:lnTo>
                <a:lnTo>
                  <a:pt x="22186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87" name="Google Shape;4887;gefe2f4b35a_0_1603"/>
          <p:cNvSpPr/>
          <p:nvPr/>
        </p:nvSpPr>
        <p:spPr>
          <a:xfrm>
            <a:off x="102967" y="12069799"/>
            <a:ext cx="37464" cy="15240"/>
          </a:xfrm>
          <a:custGeom>
            <a:rect b="b" l="l" r="r" t="t"/>
            <a:pathLst>
              <a:path extrusionOk="0" h="15240" w="37464">
                <a:moveTo>
                  <a:pt x="13944" y="0"/>
                </a:moveTo>
                <a:lnTo>
                  <a:pt x="10731" y="0"/>
                </a:lnTo>
                <a:lnTo>
                  <a:pt x="4508" y="0"/>
                </a:lnTo>
                <a:lnTo>
                  <a:pt x="0" y="1727"/>
                </a:lnTo>
                <a:lnTo>
                  <a:pt x="584" y="8547"/>
                </a:lnTo>
                <a:lnTo>
                  <a:pt x="4622" y="12788"/>
                </a:lnTo>
                <a:lnTo>
                  <a:pt x="9779" y="14630"/>
                </a:lnTo>
                <a:lnTo>
                  <a:pt x="15024" y="14630"/>
                </a:lnTo>
                <a:lnTo>
                  <a:pt x="21732" y="13653"/>
                </a:lnTo>
                <a:lnTo>
                  <a:pt x="28040" y="10893"/>
                </a:lnTo>
                <a:lnTo>
                  <a:pt x="33449" y="6604"/>
                </a:lnTo>
                <a:lnTo>
                  <a:pt x="37465" y="1041"/>
                </a:lnTo>
                <a:lnTo>
                  <a:pt x="35877" y="1625"/>
                </a:lnTo>
                <a:lnTo>
                  <a:pt x="33921" y="1841"/>
                </a:lnTo>
                <a:lnTo>
                  <a:pt x="28562" y="1841"/>
                </a:lnTo>
                <a:lnTo>
                  <a:pt x="139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88" name="Google Shape;4888;gefe2f4b35a_0_1603"/>
          <p:cNvSpPr/>
          <p:nvPr/>
        </p:nvSpPr>
        <p:spPr>
          <a:xfrm>
            <a:off x="741015" y="12084694"/>
            <a:ext cx="51434" cy="17145"/>
          </a:xfrm>
          <a:custGeom>
            <a:rect b="b" l="l" r="r" t="t"/>
            <a:pathLst>
              <a:path extrusionOk="0" h="17145" w="51434">
                <a:moveTo>
                  <a:pt x="44310" y="0"/>
                </a:moveTo>
                <a:lnTo>
                  <a:pt x="34810" y="0"/>
                </a:lnTo>
                <a:lnTo>
                  <a:pt x="31076" y="0"/>
                </a:lnTo>
                <a:lnTo>
                  <a:pt x="14389" y="1778"/>
                </a:lnTo>
                <a:lnTo>
                  <a:pt x="7937" y="1778"/>
                </a:lnTo>
                <a:lnTo>
                  <a:pt x="5448" y="1536"/>
                </a:lnTo>
                <a:lnTo>
                  <a:pt x="3352" y="901"/>
                </a:lnTo>
                <a:lnTo>
                  <a:pt x="0" y="13868"/>
                </a:lnTo>
                <a:lnTo>
                  <a:pt x="6654" y="16700"/>
                </a:lnTo>
                <a:lnTo>
                  <a:pt x="19837" y="16700"/>
                </a:lnTo>
                <a:lnTo>
                  <a:pt x="36410" y="14973"/>
                </a:lnTo>
                <a:lnTo>
                  <a:pt x="42951" y="14973"/>
                </a:lnTo>
                <a:lnTo>
                  <a:pt x="45516" y="15214"/>
                </a:lnTo>
                <a:lnTo>
                  <a:pt x="47663" y="15887"/>
                </a:lnTo>
                <a:lnTo>
                  <a:pt x="50965" y="2870"/>
                </a:lnTo>
                <a:lnTo>
                  <a:pt x="443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89" name="Google Shape;4889;gefe2f4b35a_0_1603"/>
          <p:cNvSpPr/>
          <p:nvPr/>
        </p:nvSpPr>
        <p:spPr>
          <a:xfrm>
            <a:off x="7587303" y="12085597"/>
            <a:ext cx="23495" cy="37465"/>
          </a:xfrm>
          <a:custGeom>
            <a:rect b="b" l="l" r="r" t="t"/>
            <a:pathLst>
              <a:path extrusionOk="0" h="37465" w="23495">
                <a:moveTo>
                  <a:pt x="14985" y="0"/>
                </a:moveTo>
                <a:lnTo>
                  <a:pt x="13525" y="4775"/>
                </a:lnTo>
                <a:lnTo>
                  <a:pt x="9982" y="7658"/>
                </a:lnTo>
                <a:lnTo>
                  <a:pt x="2565" y="7658"/>
                </a:lnTo>
                <a:lnTo>
                  <a:pt x="1333" y="7569"/>
                </a:lnTo>
                <a:lnTo>
                  <a:pt x="0" y="7365"/>
                </a:lnTo>
                <a:lnTo>
                  <a:pt x="1423" y="17260"/>
                </a:lnTo>
                <a:lnTo>
                  <a:pt x="4149" y="25674"/>
                </a:lnTo>
                <a:lnTo>
                  <a:pt x="8547" y="32338"/>
                </a:lnTo>
                <a:lnTo>
                  <a:pt x="14985" y="36982"/>
                </a:lnTo>
                <a:lnTo>
                  <a:pt x="19093" y="29635"/>
                </a:lnTo>
                <a:lnTo>
                  <a:pt x="22939" y="17586"/>
                </a:lnTo>
                <a:lnTo>
                  <a:pt x="22808" y="5989"/>
                </a:lnTo>
                <a:lnTo>
                  <a:pt x="149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90" name="Google Shape;4890;gefe2f4b35a_0_1603"/>
          <p:cNvSpPr/>
          <p:nvPr/>
        </p:nvSpPr>
        <p:spPr>
          <a:xfrm>
            <a:off x="96332" y="12092965"/>
            <a:ext cx="36830" cy="37465"/>
          </a:xfrm>
          <a:custGeom>
            <a:rect b="b" l="l" r="r" t="t"/>
            <a:pathLst>
              <a:path extrusionOk="0" h="37465" w="36830">
                <a:moveTo>
                  <a:pt x="14394" y="0"/>
                </a:moveTo>
                <a:lnTo>
                  <a:pt x="10612" y="9525"/>
                </a:lnTo>
                <a:lnTo>
                  <a:pt x="3472" y="20197"/>
                </a:lnTo>
                <a:lnTo>
                  <a:pt x="0" y="30048"/>
                </a:lnTo>
                <a:lnTo>
                  <a:pt x="7219" y="37109"/>
                </a:lnTo>
                <a:lnTo>
                  <a:pt x="10005" y="30700"/>
                </a:lnTo>
                <a:lnTo>
                  <a:pt x="13272" y="24738"/>
                </a:lnTo>
                <a:lnTo>
                  <a:pt x="17179" y="19401"/>
                </a:lnTo>
                <a:lnTo>
                  <a:pt x="21887" y="14871"/>
                </a:lnTo>
                <a:lnTo>
                  <a:pt x="27678" y="13144"/>
                </a:lnTo>
                <a:lnTo>
                  <a:pt x="36289" y="14643"/>
                </a:lnTo>
                <a:lnTo>
                  <a:pt x="36606" y="7620"/>
                </a:lnTo>
                <a:lnTo>
                  <a:pt x="26205" y="7620"/>
                </a:lnTo>
                <a:lnTo>
                  <a:pt x="20274" y="3924"/>
                </a:lnTo>
                <a:lnTo>
                  <a:pt x="14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91" name="Google Shape;4891;gefe2f4b35a_0_1603"/>
          <p:cNvSpPr/>
          <p:nvPr/>
        </p:nvSpPr>
        <p:spPr>
          <a:xfrm>
            <a:off x="5428992" y="12091789"/>
            <a:ext cx="22860" cy="31115"/>
          </a:xfrm>
          <a:custGeom>
            <a:rect b="b" l="l" r="r" t="t"/>
            <a:pathLst>
              <a:path extrusionOk="0" h="31115" w="22860">
                <a:moveTo>
                  <a:pt x="18344" y="0"/>
                </a:moveTo>
                <a:lnTo>
                  <a:pt x="16541" y="0"/>
                </a:lnTo>
                <a:lnTo>
                  <a:pt x="6382" y="4215"/>
                </a:lnTo>
                <a:lnTo>
                  <a:pt x="250" y="13806"/>
                </a:lnTo>
                <a:lnTo>
                  <a:pt x="0" y="24190"/>
                </a:lnTo>
                <a:lnTo>
                  <a:pt x="7486" y="30784"/>
                </a:lnTo>
                <a:lnTo>
                  <a:pt x="7278" y="19531"/>
                </a:lnTo>
                <a:lnTo>
                  <a:pt x="14907" y="16111"/>
                </a:lnTo>
                <a:lnTo>
                  <a:pt x="22497" y="12627"/>
                </a:lnTo>
                <a:lnTo>
                  <a:pt x="22167" y="1181"/>
                </a:lnTo>
                <a:lnTo>
                  <a:pt x="20237" y="368"/>
                </a:lnTo>
                <a:lnTo>
                  <a:pt x="183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92" name="Google Shape;4892;gefe2f4b35a_0_1603"/>
          <p:cNvSpPr/>
          <p:nvPr/>
        </p:nvSpPr>
        <p:spPr>
          <a:xfrm>
            <a:off x="1326117" y="12100579"/>
            <a:ext cx="22859" cy="23495"/>
          </a:xfrm>
          <a:custGeom>
            <a:rect b="b" l="l" r="r" t="t"/>
            <a:pathLst>
              <a:path extrusionOk="0" h="23495" w="22859">
                <a:moveTo>
                  <a:pt x="14998" y="0"/>
                </a:moveTo>
                <a:lnTo>
                  <a:pt x="11847" y="6012"/>
                </a:lnTo>
                <a:lnTo>
                  <a:pt x="5784" y="9226"/>
                </a:lnTo>
                <a:lnTo>
                  <a:pt x="579" y="13326"/>
                </a:lnTo>
                <a:lnTo>
                  <a:pt x="0" y="21996"/>
                </a:lnTo>
                <a:lnTo>
                  <a:pt x="1727" y="22758"/>
                </a:lnTo>
                <a:lnTo>
                  <a:pt x="3492" y="23101"/>
                </a:lnTo>
                <a:lnTo>
                  <a:pt x="5245" y="23101"/>
                </a:lnTo>
                <a:lnTo>
                  <a:pt x="14829" y="19836"/>
                </a:lnTo>
                <a:lnTo>
                  <a:pt x="21366" y="12469"/>
                </a:lnTo>
                <a:lnTo>
                  <a:pt x="22281" y="4643"/>
                </a:lnTo>
                <a:lnTo>
                  <a:pt x="149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93" name="Google Shape;4893;gefe2f4b35a_0_1603"/>
          <p:cNvSpPr/>
          <p:nvPr/>
        </p:nvSpPr>
        <p:spPr>
          <a:xfrm>
            <a:off x="286580" y="12107397"/>
            <a:ext cx="38100" cy="45084"/>
          </a:xfrm>
          <a:custGeom>
            <a:rect b="b" l="l" r="r" t="t"/>
            <a:pathLst>
              <a:path extrusionOk="0" h="45084" w="38100">
                <a:moveTo>
                  <a:pt x="15980" y="0"/>
                </a:moveTo>
                <a:lnTo>
                  <a:pt x="13592" y="0"/>
                </a:lnTo>
                <a:lnTo>
                  <a:pt x="11040" y="152"/>
                </a:lnTo>
                <a:lnTo>
                  <a:pt x="8334" y="444"/>
                </a:lnTo>
                <a:lnTo>
                  <a:pt x="8561" y="14114"/>
                </a:lnTo>
                <a:lnTo>
                  <a:pt x="2929" y="26362"/>
                </a:lnTo>
                <a:lnTo>
                  <a:pt x="0" y="36795"/>
                </a:lnTo>
                <a:lnTo>
                  <a:pt x="8334" y="45021"/>
                </a:lnTo>
                <a:lnTo>
                  <a:pt x="8851" y="34296"/>
                </a:lnTo>
                <a:lnTo>
                  <a:pt x="13040" y="27270"/>
                </a:lnTo>
                <a:lnTo>
                  <a:pt x="20400" y="23429"/>
                </a:lnTo>
                <a:lnTo>
                  <a:pt x="30432" y="22263"/>
                </a:lnTo>
                <a:lnTo>
                  <a:pt x="32807" y="22263"/>
                </a:lnTo>
                <a:lnTo>
                  <a:pt x="35322" y="22402"/>
                </a:lnTo>
                <a:lnTo>
                  <a:pt x="37964" y="22669"/>
                </a:lnTo>
                <a:lnTo>
                  <a:pt x="37370" y="12087"/>
                </a:lnTo>
                <a:lnTo>
                  <a:pt x="33244" y="5076"/>
                </a:lnTo>
                <a:lnTo>
                  <a:pt x="25982" y="1195"/>
                </a:lnTo>
                <a:lnTo>
                  <a:pt x="159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94" name="Google Shape;4894;gefe2f4b35a_0_1603"/>
          <p:cNvSpPr/>
          <p:nvPr/>
        </p:nvSpPr>
        <p:spPr>
          <a:xfrm>
            <a:off x="1120133" y="12107838"/>
            <a:ext cx="22859" cy="29845"/>
          </a:xfrm>
          <a:custGeom>
            <a:rect b="b" l="l" r="r" t="t"/>
            <a:pathLst>
              <a:path extrusionOk="0" h="29845" w="22859">
                <a:moveTo>
                  <a:pt x="0" y="0"/>
                </a:moveTo>
                <a:lnTo>
                  <a:pt x="648" y="8641"/>
                </a:lnTo>
                <a:lnTo>
                  <a:pt x="4657" y="13838"/>
                </a:lnTo>
                <a:lnTo>
                  <a:pt x="10004" y="17675"/>
                </a:lnTo>
                <a:lnTo>
                  <a:pt x="14668" y="22237"/>
                </a:lnTo>
                <a:lnTo>
                  <a:pt x="10058" y="22580"/>
                </a:lnTo>
                <a:lnTo>
                  <a:pt x="5727" y="23393"/>
                </a:lnTo>
                <a:lnTo>
                  <a:pt x="7200" y="29717"/>
                </a:lnTo>
                <a:lnTo>
                  <a:pt x="9105" y="29794"/>
                </a:lnTo>
                <a:lnTo>
                  <a:pt x="16376" y="28279"/>
                </a:lnTo>
                <a:lnTo>
                  <a:pt x="20808" y="23896"/>
                </a:lnTo>
                <a:lnTo>
                  <a:pt x="22593" y="16887"/>
                </a:lnTo>
                <a:lnTo>
                  <a:pt x="21920" y="7492"/>
                </a:lnTo>
                <a:lnTo>
                  <a:pt x="11290" y="7505"/>
                </a:lnTo>
                <a:lnTo>
                  <a:pt x="5486" y="3860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95" name="Google Shape;4895;gefe2f4b35a_0_1603"/>
          <p:cNvSpPr/>
          <p:nvPr/>
        </p:nvSpPr>
        <p:spPr>
          <a:xfrm>
            <a:off x="2113994" y="12121233"/>
            <a:ext cx="23494" cy="31750"/>
          </a:xfrm>
          <a:custGeom>
            <a:rect b="b" l="l" r="r" t="t"/>
            <a:pathLst>
              <a:path extrusionOk="0" h="31750" w="23494">
                <a:moveTo>
                  <a:pt x="14793" y="0"/>
                </a:moveTo>
                <a:lnTo>
                  <a:pt x="12901" y="0"/>
                </a:lnTo>
                <a:lnTo>
                  <a:pt x="10590" y="419"/>
                </a:lnTo>
                <a:lnTo>
                  <a:pt x="7770" y="1346"/>
                </a:lnTo>
                <a:lnTo>
                  <a:pt x="5221" y="8086"/>
                </a:lnTo>
                <a:lnTo>
                  <a:pt x="2095" y="14197"/>
                </a:lnTo>
                <a:lnTo>
                  <a:pt x="0" y="21343"/>
                </a:lnTo>
                <a:lnTo>
                  <a:pt x="544" y="31191"/>
                </a:lnTo>
                <a:lnTo>
                  <a:pt x="22439" y="31191"/>
                </a:lnTo>
                <a:lnTo>
                  <a:pt x="22414" y="21441"/>
                </a:lnTo>
                <a:lnTo>
                  <a:pt x="22888" y="11261"/>
                </a:lnTo>
                <a:lnTo>
                  <a:pt x="21226" y="3248"/>
                </a:lnTo>
                <a:lnTo>
                  <a:pt x="147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96" name="Google Shape;4896;gefe2f4b35a_0_1603"/>
          <p:cNvSpPr/>
          <p:nvPr/>
        </p:nvSpPr>
        <p:spPr>
          <a:xfrm>
            <a:off x="1083310" y="12130075"/>
            <a:ext cx="50800" cy="59690"/>
          </a:xfrm>
          <a:custGeom>
            <a:rect b="b" l="l" r="r" t="t"/>
            <a:pathLst>
              <a:path extrusionOk="0" h="59690" w="50800">
                <a:moveTo>
                  <a:pt x="21869" y="0"/>
                </a:moveTo>
                <a:lnTo>
                  <a:pt x="13106" y="368"/>
                </a:lnTo>
                <a:lnTo>
                  <a:pt x="5321" y="1765"/>
                </a:lnTo>
                <a:lnTo>
                  <a:pt x="330" y="5969"/>
                </a:lnTo>
                <a:lnTo>
                  <a:pt x="0" y="14744"/>
                </a:lnTo>
                <a:lnTo>
                  <a:pt x="1892" y="14795"/>
                </a:lnTo>
                <a:lnTo>
                  <a:pt x="13271" y="14795"/>
                </a:lnTo>
                <a:lnTo>
                  <a:pt x="18859" y="8763"/>
                </a:lnTo>
                <a:lnTo>
                  <a:pt x="21869" y="0"/>
                </a:lnTo>
                <a:close/>
              </a:path>
              <a:path extrusionOk="0" h="59690" w="50800">
                <a:moveTo>
                  <a:pt x="50292" y="28498"/>
                </a:moveTo>
                <a:lnTo>
                  <a:pt x="49606" y="21234"/>
                </a:lnTo>
                <a:lnTo>
                  <a:pt x="46621" y="16090"/>
                </a:lnTo>
                <a:lnTo>
                  <a:pt x="40970" y="14135"/>
                </a:lnTo>
                <a:lnTo>
                  <a:pt x="39725" y="14135"/>
                </a:lnTo>
                <a:lnTo>
                  <a:pt x="38341" y="14338"/>
                </a:lnTo>
                <a:lnTo>
                  <a:pt x="36817" y="14744"/>
                </a:lnTo>
                <a:lnTo>
                  <a:pt x="34912" y="25984"/>
                </a:lnTo>
                <a:lnTo>
                  <a:pt x="31127" y="35191"/>
                </a:lnTo>
                <a:lnTo>
                  <a:pt x="28308" y="45326"/>
                </a:lnTo>
                <a:lnTo>
                  <a:pt x="29324" y="59347"/>
                </a:lnTo>
                <a:lnTo>
                  <a:pt x="30467" y="59524"/>
                </a:lnTo>
                <a:lnTo>
                  <a:pt x="31026" y="59524"/>
                </a:lnTo>
                <a:lnTo>
                  <a:pt x="36753" y="57569"/>
                </a:lnTo>
                <a:lnTo>
                  <a:pt x="41884" y="52438"/>
                </a:lnTo>
                <a:lnTo>
                  <a:pt x="46075" y="45161"/>
                </a:lnTo>
                <a:lnTo>
                  <a:pt x="48996" y="36830"/>
                </a:lnTo>
                <a:lnTo>
                  <a:pt x="50292" y="284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97" name="Google Shape;4897;gefe2f4b35a_0_1603"/>
          <p:cNvSpPr/>
          <p:nvPr/>
        </p:nvSpPr>
        <p:spPr>
          <a:xfrm>
            <a:off x="5952068" y="12144657"/>
            <a:ext cx="17145" cy="24765"/>
          </a:xfrm>
          <a:custGeom>
            <a:rect b="b" l="l" r="r" t="t"/>
            <a:pathLst>
              <a:path extrusionOk="0" h="24765" w="17145">
                <a:moveTo>
                  <a:pt x="14300" y="0"/>
                </a:moveTo>
                <a:lnTo>
                  <a:pt x="9042" y="0"/>
                </a:lnTo>
                <a:lnTo>
                  <a:pt x="8559" y="0"/>
                </a:lnTo>
                <a:lnTo>
                  <a:pt x="8051" y="50"/>
                </a:lnTo>
                <a:lnTo>
                  <a:pt x="7518" y="165"/>
                </a:lnTo>
                <a:lnTo>
                  <a:pt x="7238" y="4178"/>
                </a:lnTo>
                <a:lnTo>
                  <a:pt x="6565" y="8026"/>
                </a:lnTo>
                <a:lnTo>
                  <a:pt x="1536" y="8026"/>
                </a:lnTo>
                <a:lnTo>
                  <a:pt x="812" y="7937"/>
                </a:lnTo>
                <a:lnTo>
                  <a:pt x="0" y="7759"/>
                </a:lnTo>
                <a:lnTo>
                  <a:pt x="0" y="22415"/>
                </a:lnTo>
                <a:lnTo>
                  <a:pt x="2489" y="24015"/>
                </a:lnTo>
                <a:lnTo>
                  <a:pt x="4698" y="24688"/>
                </a:lnTo>
                <a:lnTo>
                  <a:pt x="12420" y="24688"/>
                </a:lnTo>
                <a:lnTo>
                  <a:pt x="15646" y="18516"/>
                </a:lnTo>
                <a:lnTo>
                  <a:pt x="16598" y="6172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98" name="Google Shape;4898;gefe2f4b35a_0_1603"/>
          <p:cNvSpPr/>
          <p:nvPr/>
        </p:nvSpPr>
        <p:spPr>
          <a:xfrm>
            <a:off x="4810382" y="12152384"/>
            <a:ext cx="22225" cy="15240"/>
          </a:xfrm>
          <a:custGeom>
            <a:rect b="b" l="l" r="r" t="t"/>
            <a:pathLst>
              <a:path extrusionOk="0" h="15240" w="22225">
                <a:moveTo>
                  <a:pt x="20472" y="0"/>
                </a:moveTo>
                <a:lnTo>
                  <a:pt x="8953" y="0"/>
                </a:lnTo>
                <a:lnTo>
                  <a:pt x="3035" y="5867"/>
                </a:lnTo>
                <a:lnTo>
                  <a:pt x="0" y="14681"/>
                </a:lnTo>
                <a:lnTo>
                  <a:pt x="1282" y="14706"/>
                </a:lnTo>
                <a:lnTo>
                  <a:pt x="9085" y="13620"/>
                </a:lnTo>
                <a:lnTo>
                  <a:pt x="14966" y="10587"/>
                </a:lnTo>
                <a:lnTo>
                  <a:pt x="19209" y="5946"/>
                </a:lnTo>
                <a:lnTo>
                  <a:pt x="22098" y="38"/>
                </a:lnTo>
                <a:lnTo>
                  <a:pt x="20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899" name="Google Shape;4899;gefe2f4b35a_0_1603"/>
          <p:cNvSpPr/>
          <p:nvPr/>
        </p:nvSpPr>
        <p:spPr>
          <a:xfrm>
            <a:off x="1460546" y="12174673"/>
            <a:ext cx="11430" cy="22225"/>
          </a:xfrm>
          <a:custGeom>
            <a:rect b="b" l="l" r="r" t="t"/>
            <a:pathLst>
              <a:path extrusionOk="0" h="22225" w="11430">
                <a:moveTo>
                  <a:pt x="5765" y="0"/>
                </a:moveTo>
                <a:lnTo>
                  <a:pt x="3400" y="6340"/>
                </a:lnTo>
                <a:lnTo>
                  <a:pt x="345" y="12255"/>
                </a:lnTo>
                <a:lnTo>
                  <a:pt x="0" y="17541"/>
                </a:lnTo>
                <a:lnTo>
                  <a:pt x="5765" y="21996"/>
                </a:lnTo>
                <a:lnTo>
                  <a:pt x="7938" y="15596"/>
                </a:lnTo>
                <a:lnTo>
                  <a:pt x="10932" y="9659"/>
                </a:lnTo>
                <a:lnTo>
                  <a:pt x="11342" y="4392"/>
                </a:lnTo>
                <a:lnTo>
                  <a:pt x="57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00" name="Google Shape;4900;gefe2f4b35a_0_1603"/>
          <p:cNvSpPr/>
          <p:nvPr/>
        </p:nvSpPr>
        <p:spPr>
          <a:xfrm>
            <a:off x="5495453" y="12174103"/>
            <a:ext cx="15239" cy="22859"/>
          </a:xfrm>
          <a:custGeom>
            <a:rect b="b" l="l" r="r" t="t"/>
            <a:pathLst>
              <a:path extrusionOk="0" h="22859" w="15239">
                <a:moveTo>
                  <a:pt x="4483" y="0"/>
                </a:moveTo>
                <a:lnTo>
                  <a:pt x="3175" y="0"/>
                </a:lnTo>
                <a:lnTo>
                  <a:pt x="1689" y="177"/>
                </a:lnTo>
                <a:lnTo>
                  <a:pt x="0" y="571"/>
                </a:lnTo>
                <a:lnTo>
                  <a:pt x="0" y="15316"/>
                </a:lnTo>
                <a:lnTo>
                  <a:pt x="7454" y="15316"/>
                </a:lnTo>
                <a:lnTo>
                  <a:pt x="8661" y="21412"/>
                </a:lnTo>
                <a:lnTo>
                  <a:pt x="14617" y="22567"/>
                </a:lnTo>
                <a:lnTo>
                  <a:pt x="14353" y="14669"/>
                </a:lnTo>
                <a:lnTo>
                  <a:pt x="13412" y="7397"/>
                </a:lnTo>
                <a:lnTo>
                  <a:pt x="10540" y="2068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01" name="Google Shape;4901;gefe2f4b35a_0_1603"/>
          <p:cNvSpPr/>
          <p:nvPr/>
        </p:nvSpPr>
        <p:spPr>
          <a:xfrm>
            <a:off x="1156239" y="12181816"/>
            <a:ext cx="16509" cy="30479"/>
          </a:xfrm>
          <a:custGeom>
            <a:rect b="b" l="l" r="r" t="t"/>
            <a:pathLst>
              <a:path extrusionOk="0" h="30479" w="16509">
                <a:moveTo>
                  <a:pt x="7913" y="0"/>
                </a:moveTo>
                <a:lnTo>
                  <a:pt x="4518" y="6488"/>
                </a:lnTo>
                <a:lnTo>
                  <a:pt x="374" y="16263"/>
                </a:lnTo>
                <a:lnTo>
                  <a:pt x="0" y="25394"/>
                </a:lnTo>
                <a:lnTo>
                  <a:pt x="7913" y="29946"/>
                </a:lnTo>
                <a:lnTo>
                  <a:pt x="11337" y="23488"/>
                </a:lnTo>
                <a:lnTo>
                  <a:pt x="15557" y="13677"/>
                </a:lnTo>
                <a:lnTo>
                  <a:pt x="15955" y="4514"/>
                </a:lnTo>
                <a:lnTo>
                  <a:pt x="79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02" name="Google Shape;4902;gefe2f4b35a_0_1603"/>
          <p:cNvSpPr/>
          <p:nvPr/>
        </p:nvSpPr>
        <p:spPr>
          <a:xfrm>
            <a:off x="2136430" y="12181331"/>
            <a:ext cx="34289" cy="16509"/>
          </a:xfrm>
          <a:custGeom>
            <a:rect b="b" l="l" r="r" t="t"/>
            <a:pathLst>
              <a:path extrusionOk="0" h="16509" w="34289">
                <a:moveTo>
                  <a:pt x="24269" y="0"/>
                </a:moveTo>
                <a:lnTo>
                  <a:pt x="21843" y="0"/>
                </a:lnTo>
                <a:lnTo>
                  <a:pt x="13362" y="863"/>
                </a:lnTo>
                <a:lnTo>
                  <a:pt x="6778" y="3579"/>
                </a:lnTo>
                <a:lnTo>
                  <a:pt x="2266" y="8342"/>
                </a:lnTo>
                <a:lnTo>
                  <a:pt x="0" y="15341"/>
                </a:lnTo>
                <a:lnTo>
                  <a:pt x="1142" y="15214"/>
                </a:lnTo>
                <a:lnTo>
                  <a:pt x="6045" y="15163"/>
                </a:lnTo>
                <a:lnTo>
                  <a:pt x="16471" y="15913"/>
                </a:lnTo>
                <a:lnTo>
                  <a:pt x="27508" y="15913"/>
                </a:lnTo>
                <a:lnTo>
                  <a:pt x="33820" y="13563"/>
                </a:lnTo>
                <a:lnTo>
                  <a:pt x="29616" y="482"/>
                </a:lnTo>
                <a:lnTo>
                  <a:pt x="26860" y="165"/>
                </a:lnTo>
                <a:lnTo>
                  <a:pt x="24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03" name="Google Shape;4903;gefe2f4b35a_0_1603"/>
          <p:cNvSpPr/>
          <p:nvPr/>
        </p:nvSpPr>
        <p:spPr>
          <a:xfrm>
            <a:off x="1605738" y="12189697"/>
            <a:ext cx="8255" cy="44450"/>
          </a:xfrm>
          <a:custGeom>
            <a:rect b="b" l="l" r="r" t="t"/>
            <a:pathLst>
              <a:path extrusionOk="0" h="44450" w="8255">
                <a:moveTo>
                  <a:pt x="4557" y="0"/>
                </a:moveTo>
                <a:lnTo>
                  <a:pt x="3478" y="0"/>
                </a:lnTo>
                <a:lnTo>
                  <a:pt x="2094" y="2019"/>
                </a:lnTo>
                <a:lnTo>
                  <a:pt x="354" y="6972"/>
                </a:lnTo>
                <a:lnTo>
                  <a:pt x="0" y="16012"/>
                </a:lnTo>
                <a:lnTo>
                  <a:pt x="197" y="28335"/>
                </a:lnTo>
                <a:lnTo>
                  <a:pt x="1291" y="39203"/>
                </a:lnTo>
                <a:lnTo>
                  <a:pt x="3630" y="43878"/>
                </a:lnTo>
                <a:lnTo>
                  <a:pt x="4710" y="43878"/>
                </a:lnTo>
                <a:lnTo>
                  <a:pt x="6094" y="41833"/>
                </a:lnTo>
                <a:lnTo>
                  <a:pt x="7834" y="36829"/>
                </a:lnTo>
                <a:lnTo>
                  <a:pt x="8190" y="27764"/>
                </a:lnTo>
                <a:lnTo>
                  <a:pt x="7996" y="15471"/>
                </a:lnTo>
                <a:lnTo>
                  <a:pt x="6902" y="4650"/>
                </a:lnTo>
                <a:lnTo>
                  <a:pt x="45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04" name="Google Shape;4904;gefe2f4b35a_0_1603"/>
          <p:cNvSpPr/>
          <p:nvPr/>
        </p:nvSpPr>
        <p:spPr>
          <a:xfrm>
            <a:off x="273057" y="12196167"/>
            <a:ext cx="29845" cy="16509"/>
          </a:xfrm>
          <a:custGeom>
            <a:rect b="b" l="l" r="r" t="t"/>
            <a:pathLst>
              <a:path extrusionOk="0" h="16509" w="29845">
                <a:moveTo>
                  <a:pt x="24117" y="0"/>
                </a:moveTo>
                <a:lnTo>
                  <a:pt x="21742" y="0"/>
                </a:lnTo>
                <a:lnTo>
                  <a:pt x="13314" y="902"/>
                </a:lnTo>
                <a:lnTo>
                  <a:pt x="6761" y="3706"/>
                </a:lnTo>
                <a:lnTo>
                  <a:pt x="2263" y="8556"/>
                </a:lnTo>
                <a:lnTo>
                  <a:pt x="0" y="15595"/>
                </a:lnTo>
                <a:lnTo>
                  <a:pt x="2628" y="15900"/>
                </a:lnTo>
                <a:lnTo>
                  <a:pt x="5105" y="16065"/>
                </a:lnTo>
                <a:lnTo>
                  <a:pt x="7429" y="16065"/>
                </a:lnTo>
                <a:lnTo>
                  <a:pt x="15903" y="15177"/>
                </a:lnTo>
                <a:lnTo>
                  <a:pt x="22509" y="12401"/>
                </a:lnTo>
                <a:lnTo>
                  <a:pt x="27055" y="7568"/>
                </a:lnTo>
                <a:lnTo>
                  <a:pt x="29349" y="507"/>
                </a:lnTo>
                <a:lnTo>
                  <a:pt x="26657" y="165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05" name="Google Shape;4905;gefe2f4b35a_0_1603"/>
          <p:cNvSpPr/>
          <p:nvPr/>
        </p:nvSpPr>
        <p:spPr>
          <a:xfrm>
            <a:off x="4140205" y="12196672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73" y="9751"/>
                </a:lnTo>
                <a:lnTo>
                  <a:pt x="3492" y="16767"/>
                </a:lnTo>
                <a:lnTo>
                  <a:pt x="9383" y="21006"/>
                </a:lnTo>
                <a:lnTo>
                  <a:pt x="18072" y="22428"/>
                </a:lnTo>
                <a:lnTo>
                  <a:pt x="19278" y="22428"/>
                </a:lnTo>
                <a:lnTo>
                  <a:pt x="20561" y="22364"/>
                </a:lnTo>
                <a:lnTo>
                  <a:pt x="21894" y="22237"/>
                </a:lnTo>
                <a:lnTo>
                  <a:pt x="21611" y="11485"/>
                </a:lnTo>
                <a:lnTo>
                  <a:pt x="15467" y="6665"/>
                </a:lnTo>
                <a:lnTo>
                  <a:pt x="7062" y="4072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06" name="Google Shape;4906;gefe2f4b35a_0_1603"/>
          <p:cNvSpPr/>
          <p:nvPr/>
        </p:nvSpPr>
        <p:spPr>
          <a:xfrm>
            <a:off x="663159" y="12204165"/>
            <a:ext cx="37465" cy="29845"/>
          </a:xfrm>
          <a:custGeom>
            <a:rect b="b" l="l" r="r" t="t"/>
            <a:pathLst>
              <a:path extrusionOk="0" h="29845" w="37465">
                <a:moveTo>
                  <a:pt x="29678" y="0"/>
                </a:moveTo>
                <a:lnTo>
                  <a:pt x="22349" y="7881"/>
                </a:lnTo>
                <a:lnTo>
                  <a:pt x="8698" y="13970"/>
                </a:lnTo>
                <a:lnTo>
                  <a:pt x="0" y="20448"/>
                </a:lnTo>
                <a:lnTo>
                  <a:pt x="7529" y="29502"/>
                </a:lnTo>
                <a:lnTo>
                  <a:pt x="14837" y="21613"/>
                </a:lnTo>
                <a:lnTo>
                  <a:pt x="28434" y="15522"/>
                </a:lnTo>
                <a:lnTo>
                  <a:pt x="37115" y="9045"/>
                </a:lnTo>
                <a:lnTo>
                  <a:pt x="29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07" name="Google Shape;4907;gefe2f4b35a_0_1603"/>
          <p:cNvSpPr/>
          <p:nvPr/>
        </p:nvSpPr>
        <p:spPr>
          <a:xfrm>
            <a:off x="1355845" y="12204165"/>
            <a:ext cx="22225" cy="23495"/>
          </a:xfrm>
          <a:custGeom>
            <a:rect b="b" l="l" r="r" t="t"/>
            <a:pathLst>
              <a:path extrusionOk="0" h="23495" w="22225">
                <a:moveTo>
                  <a:pt x="14655" y="0"/>
                </a:moveTo>
                <a:lnTo>
                  <a:pt x="11996" y="6619"/>
                </a:lnTo>
                <a:lnTo>
                  <a:pt x="7637" y="11477"/>
                </a:lnTo>
                <a:lnTo>
                  <a:pt x="3124" y="16187"/>
                </a:lnTo>
                <a:lnTo>
                  <a:pt x="0" y="22364"/>
                </a:lnTo>
                <a:lnTo>
                  <a:pt x="1650" y="23050"/>
                </a:lnTo>
                <a:lnTo>
                  <a:pt x="3340" y="23355"/>
                </a:lnTo>
                <a:lnTo>
                  <a:pt x="5016" y="23355"/>
                </a:lnTo>
                <a:lnTo>
                  <a:pt x="14587" y="20082"/>
                </a:lnTo>
                <a:lnTo>
                  <a:pt x="21104" y="12682"/>
                </a:lnTo>
                <a:lnTo>
                  <a:pt x="21986" y="4779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08" name="Google Shape;4908;gefe2f4b35a_0_1603"/>
          <p:cNvSpPr/>
          <p:nvPr/>
        </p:nvSpPr>
        <p:spPr>
          <a:xfrm>
            <a:off x="119948" y="12211763"/>
            <a:ext cx="11430" cy="22225"/>
          </a:xfrm>
          <a:custGeom>
            <a:rect b="b" l="l" r="r" t="t"/>
            <a:pathLst>
              <a:path extrusionOk="0" h="22225" w="11430">
                <a:moveTo>
                  <a:pt x="5732" y="0"/>
                </a:moveTo>
                <a:lnTo>
                  <a:pt x="3407" y="6343"/>
                </a:lnTo>
                <a:lnTo>
                  <a:pt x="360" y="12253"/>
                </a:lnTo>
                <a:lnTo>
                  <a:pt x="0" y="17514"/>
                </a:lnTo>
                <a:lnTo>
                  <a:pt x="5732" y="21907"/>
                </a:lnTo>
                <a:lnTo>
                  <a:pt x="8065" y="15550"/>
                </a:lnTo>
                <a:lnTo>
                  <a:pt x="11047" y="9615"/>
                </a:lnTo>
                <a:lnTo>
                  <a:pt x="11372" y="4349"/>
                </a:lnTo>
                <a:lnTo>
                  <a:pt x="5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09" name="Google Shape;4909;gefe2f4b35a_0_1603"/>
          <p:cNvSpPr/>
          <p:nvPr/>
        </p:nvSpPr>
        <p:spPr>
          <a:xfrm>
            <a:off x="2082227" y="12218912"/>
            <a:ext cx="15239" cy="20320"/>
          </a:xfrm>
          <a:custGeom>
            <a:rect b="b" l="l" r="r" t="t"/>
            <a:pathLst>
              <a:path extrusionOk="0" h="20320" w="15239">
                <a:moveTo>
                  <a:pt x="2692" y="0"/>
                </a:moveTo>
                <a:lnTo>
                  <a:pt x="0" y="14947"/>
                </a:lnTo>
                <a:lnTo>
                  <a:pt x="2997" y="19938"/>
                </a:lnTo>
                <a:lnTo>
                  <a:pt x="6730" y="19938"/>
                </a:lnTo>
                <a:lnTo>
                  <a:pt x="12018" y="17121"/>
                </a:lnTo>
                <a:lnTo>
                  <a:pt x="15189" y="10764"/>
                </a:lnTo>
                <a:lnTo>
                  <a:pt x="13121" y="4010"/>
                </a:lnTo>
                <a:lnTo>
                  <a:pt x="2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10" name="Google Shape;4910;gefe2f4b35a_0_1603"/>
          <p:cNvSpPr/>
          <p:nvPr/>
        </p:nvSpPr>
        <p:spPr>
          <a:xfrm>
            <a:off x="4095655" y="12217805"/>
            <a:ext cx="52070" cy="15875"/>
          </a:xfrm>
          <a:custGeom>
            <a:rect b="b" l="l" r="r" t="t"/>
            <a:pathLst>
              <a:path extrusionOk="0" h="15875" w="52070">
                <a:moveTo>
                  <a:pt x="19261" y="0"/>
                </a:moveTo>
                <a:lnTo>
                  <a:pt x="14905" y="0"/>
                </a:lnTo>
                <a:lnTo>
                  <a:pt x="7968" y="667"/>
                </a:lnTo>
                <a:lnTo>
                  <a:pt x="2786" y="3101"/>
                </a:lnTo>
                <a:lnTo>
                  <a:pt x="0" y="7950"/>
                </a:lnTo>
                <a:lnTo>
                  <a:pt x="249" y="15862"/>
                </a:lnTo>
                <a:lnTo>
                  <a:pt x="6396" y="13779"/>
                </a:lnTo>
                <a:lnTo>
                  <a:pt x="12022" y="13119"/>
                </a:lnTo>
                <a:lnTo>
                  <a:pt x="21433" y="13119"/>
                </a:lnTo>
                <a:lnTo>
                  <a:pt x="32482" y="14528"/>
                </a:lnTo>
                <a:lnTo>
                  <a:pt x="35644" y="15011"/>
                </a:lnTo>
                <a:lnTo>
                  <a:pt x="44991" y="15011"/>
                </a:lnTo>
                <a:lnTo>
                  <a:pt x="49436" y="12407"/>
                </a:lnTo>
                <a:lnTo>
                  <a:pt x="51760" y="1104"/>
                </a:lnTo>
                <a:lnTo>
                  <a:pt x="49347" y="1905"/>
                </a:lnTo>
                <a:lnTo>
                  <a:pt x="46439" y="2197"/>
                </a:lnTo>
                <a:lnTo>
                  <a:pt x="38883" y="2197"/>
                </a:lnTo>
                <a:lnTo>
                  <a:pt x="192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11" name="Google Shape;4911;gefe2f4b35a_0_1603"/>
          <p:cNvSpPr/>
          <p:nvPr/>
        </p:nvSpPr>
        <p:spPr>
          <a:xfrm>
            <a:off x="265570" y="12233671"/>
            <a:ext cx="15239" cy="22859"/>
          </a:xfrm>
          <a:custGeom>
            <a:rect b="b" l="l" r="r" t="t"/>
            <a:pathLst>
              <a:path extrusionOk="0" h="22859" w="15239">
                <a:moveTo>
                  <a:pt x="0" y="0"/>
                </a:moveTo>
                <a:lnTo>
                  <a:pt x="807" y="8384"/>
                </a:lnTo>
                <a:lnTo>
                  <a:pt x="3784" y="14705"/>
                </a:lnTo>
                <a:lnTo>
                  <a:pt x="8533" y="19232"/>
                </a:lnTo>
                <a:lnTo>
                  <a:pt x="14655" y="22237"/>
                </a:lnTo>
                <a:lnTo>
                  <a:pt x="13785" y="13899"/>
                </a:lnTo>
                <a:lnTo>
                  <a:pt x="10895" y="7656"/>
                </a:lnTo>
                <a:lnTo>
                  <a:pt x="6220" y="3144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12" name="Google Shape;4912;gefe2f4b35a_0_1603"/>
          <p:cNvSpPr/>
          <p:nvPr/>
        </p:nvSpPr>
        <p:spPr>
          <a:xfrm>
            <a:off x="4648366" y="12233671"/>
            <a:ext cx="57150" cy="37465"/>
          </a:xfrm>
          <a:custGeom>
            <a:rect b="b" l="l" r="r" t="t"/>
            <a:pathLst>
              <a:path extrusionOk="0" h="37465" w="57150">
                <a:moveTo>
                  <a:pt x="44335" y="0"/>
                </a:moveTo>
                <a:lnTo>
                  <a:pt x="39417" y="11779"/>
                </a:lnTo>
                <a:lnTo>
                  <a:pt x="24953" y="14004"/>
                </a:lnTo>
                <a:lnTo>
                  <a:pt x="9097" y="14787"/>
                </a:lnTo>
                <a:lnTo>
                  <a:pt x="0" y="22237"/>
                </a:lnTo>
                <a:lnTo>
                  <a:pt x="4089" y="25260"/>
                </a:lnTo>
                <a:lnTo>
                  <a:pt x="7912" y="26009"/>
                </a:lnTo>
                <a:lnTo>
                  <a:pt x="13334" y="26009"/>
                </a:lnTo>
                <a:lnTo>
                  <a:pt x="20167" y="25272"/>
                </a:lnTo>
                <a:lnTo>
                  <a:pt x="27050" y="25272"/>
                </a:lnTo>
                <a:lnTo>
                  <a:pt x="31965" y="27165"/>
                </a:lnTo>
                <a:lnTo>
                  <a:pt x="36817" y="37096"/>
                </a:lnTo>
                <a:lnTo>
                  <a:pt x="44233" y="26144"/>
                </a:lnTo>
                <a:lnTo>
                  <a:pt x="53744" y="16295"/>
                </a:lnTo>
                <a:lnTo>
                  <a:pt x="56671" y="7573"/>
                </a:lnTo>
                <a:lnTo>
                  <a:pt x="44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13" name="Google Shape;4913;gefe2f4b35a_0_1603"/>
          <p:cNvSpPr/>
          <p:nvPr/>
        </p:nvSpPr>
        <p:spPr>
          <a:xfrm>
            <a:off x="414155" y="12248761"/>
            <a:ext cx="20320" cy="18415"/>
          </a:xfrm>
          <a:custGeom>
            <a:rect b="b" l="l" r="r" t="t"/>
            <a:pathLst>
              <a:path extrusionOk="0" h="18415" w="20320">
                <a:moveTo>
                  <a:pt x="6224" y="0"/>
                </a:moveTo>
                <a:lnTo>
                  <a:pt x="1004" y="8390"/>
                </a:lnTo>
                <a:lnTo>
                  <a:pt x="0" y="13896"/>
                </a:lnTo>
                <a:lnTo>
                  <a:pt x="2108" y="16912"/>
                </a:lnTo>
                <a:lnTo>
                  <a:pt x="6224" y="17830"/>
                </a:lnTo>
                <a:lnTo>
                  <a:pt x="14270" y="15894"/>
                </a:lnTo>
                <a:lnTo>
                  <a:pt x="20031" y="11182"/>
                </a:lnTo>
                <a:lnTo>
                  <a:pt x="18888" y="5336"/>
                </a:lnTo>
                <a:lnTo>
                  <a:pt x="62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14" name="Google Shape;4914;gefe2f4b35a_0_1603"/>
          <p:cNvSpPr/>
          <p:nvPr/>
        </p:nvSpPr>
        <p:spPr>
          <a:xfrm>
            <a:off x="1944962" y="12254908"/>
            <a:ext cx="22860" cy="23495"/>
          </a:xfrm>
          <a:custGeom>
            <a:rect b="b" l="l" r="r" t="t"/>
            <a:pathLst>
              <a:path extrusionOk="0" h="23495" w="22860">
                <a:moveTo>
                  <a:pt x="18912" y="0"/>
                </a:moveTo>
                <a:lnTo>
                  <a:pt x="17236" y="0"/>
                </a:lnTo>
                <a:lnTo>
                  <a:pt x="7593" y="3286"/>
                </a:lnTo>
                <a:lnTo>
                  <a:pt x="978" y="10709"/>
                </a:lnTo>
                <a:lnTo>
                  <a:pt x="0" y="18613"/>
                </a:lnTo>
                <a:lnTo>
                  <a:pt x="7266" y="23342"/>
                </a:lnTo>
                <a:lnTo>
                  <a:pt x="9956" y="16728"/>
                </a:lnTo>
                <a:lnTo>
                  <a:pt x="14364" y="11871"/>
                </a:lnTo>
                <a:lnTo>
                  <a:pt x="18969" y="7162"/>
                </a:lnTo>
                <a:lnTo>
                  <a:pt x="22252" y="990"/>
                </a:lnTo>
                <a:lnTo>
                  <a:pt x="20601" y="304"/>
                </a:lnTo>
                <a:lnTo>
                  <a:pt x="189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15" name="Google Shape;4915;gefe2f4b35a_0_1603"/>
          <p:cNvSpPr/>
          <p:nvPr/>
        </p:nvSpPr>
        <p:spPr>
          <a:xfrm>
            <a:off x="4132745" y="12255003"/>
            <a:ext cx="44450" cy="27304"/>
          </a:xfrm>
          <a:custGeom>
            <a:rect b="b" l="l" r="r" t="t"/>
            <a:pathLst>
              <a:path extrusionOk="0" h="27304" w="44450">
                <a:moveTo>
                  <a:pt x="16408" y="0"/>
                </a:moveTo>
                <a:lnTo>
                  <a:pt x="12725" y="0"/>
                </a:lnTo>
                <a:lnTo>
                  <a:pt x="5664" y="0"/>
                </a:lnTo>
                <a:lnTo>
                  <a:pt x="355" y="1727"/>
                </a:lnTo>
                <a:lnTo>
                  <a:pt x="30619" y="27190"/>
                </a:lnTo>
                <a:lnTo>
                  <a:pt x="36039" y="25847"/>
                </a:lnTo>
                <a:lnTo>
                  <a:pt x="40371" y="21418"/>
                </a:lnTo>
                <a:lnTo>
                  <a:pt x="43244" y="13303"/>
                </a:lnTo>
                <a:lnTo>
                  <a:pt x="44284" y="901"/>
                </a:lnTo>
                <a:lnTo>
                  <a:pt x="42164" y="1625"/>
                </a:lnTo>
                <a:lnTo>
                  <a:pt x="39624" y="1879"/>
                </a:lnTo>
                <a:lnTo>
                  <a:pt x="33083" y="1879"/>
                </a:lnTo>
                <a:lnTo>
                  <a:pt x="164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16" name="Google Shape;4916;gefe2f4b35a_0_1603"/>
          <p:cNvSpPr/>
          <p:nvPr/>
        </p:nvSpPr>
        <p:spPr>
          <a:xfrm>
            <a:off x="4272568" y="12270766"/>
            <a:ext cx="22225" cy="22859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943" y="8368"/>
                </a:lnTo>
                <a:lnTo>
                  <a:pt x="3932" y="14662"/>
                </a:lnTo>
                <a:lnTo>
                  <a:pt x="8685" y="19184"/>
                </a:lnTo>
                <a:lnTo>
                  <a:pt x="14922" y="22237"/>
                </a:lnTo>
                <a:lnTo>
                  <a:pt x="14414" y="12103"/>
                </a:lnTo>
                <a:lnTo>
                  <a:pt x="18415" y="599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17" name="Google Shape;4917;gefe2f4b35a_0_1603"/>
          <p:cNvSpPr/>
          <p:nvPr/>
        </p:nvSpPr>
        <p:spPr>
          <a:xfrm>
            <a:off x="4184256" y="12278254"/>
            <a:ext cx="22225" cy="22859"/>
          </a:xfrm>
          <a:custGeom>
            <a:rect b="b" l="l" r="r" t="t"/>
            <a:pathLst>
              <a:path extrusionOk="0" h="22859" w="22225">
                <a:moveTo>
                  <a:pt x="7480" y="0"/>
                </a:moveTo>
                <a:lnTo>
                  <a:pt x="7480" y="7493"/>
                </a:lnTo>
                <a:lnTo>
                  <a:pt x="1384" y="8648"/>
                </a:lnTo>
                <a:lnTo>
                  <a:pt x="0" y="14744"/>
                </a:lnTo>
                <a:lnTo>
                  <a:pt x="8623" y="15278"/>
                </a:lnTo>
                <a:lnTo>
                  <a:pt x="9867" y="22606"/>
                </a:lnTo>
                <a:lnTo>
                  <a:pt x="19951" y="22606"/>
                </a:lnTo>
                <a:lnTo>
                  <a:pt x="20980" y="22517"/>
                </a:lnTo>
                <a:lnTo>
                  <a:pt x="22123" y="22352"/>
                </a:lnTo>
                <a:lnTo>
                  <a:pt x="21340" y="13853"/>
                </a:lnTo>
                <a:lnTo>
                  <a:pt x="18359" y="7504"/>
                </a:lnTo>
                <a:lnTo>
                  <a:pt x="13599" y="2990"/>
                </a:lnTo>
                <a:lnTo>
                  <a:pt x="7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18" name="Google Shape;4918;gefe2f4b35a_0_1603"/>
          <p:cNvSpPr/>
          <p:nvPr/>
        </p:nvSpPr>
        <p:spPr>
          <a:xfrm>
            <a:off x="228723" y="12291525"/>
            <a:ext cx="16510" cy="25400"/>
          </a:xfrm>
          <a:custGeom>
            <a:rect b="b" l="l" r="r" t="t"/>
            <a:pathLst>
              <a:path extrusionOk="0" h="25400" w="16510">
                <a:moveTo>
                  <a:pt x="10452" y="0"/>
                </a:moveTo>
                <a:lnTo>
                  <a:pt x="6591" y="0"/>
                </a:lnTo>
                <a:lnTo>
                  <a:pt x="4165" y="0"/>
                </a:lnTo>
                <a:lnTo>
                  <a:pt x="1739" y="2501"/>
                </a:lnTo>
                <a:lnTo>
                  <a:pt x="0" y="9080"/>
                </a:lnTo>
                <a:lnTo>
                  <a:pt x="8902" y="10464"/>
                </a:lnTo>
                <a:lnTo>
                  <a:pt x="4635" y="17157"/>
                </a:lnTo>
                <a:lnTo>
                  <a:pt x="0" y="23723"/>
                </a:lnTo>
                <a:lnTo>
                  <a:pt x="2946" y="24841"/>
                </a:lnTo>
                <a:lnTo>
                  <a:pt x="5397" y="25323"/>
                </a:lnTo>
                <a:lnTo>
                  <a:pt x="14706" y="25323"/>
                </a:lnTo>
                <a:lnTo>
                  <a:pt x="16433" y="18986"/>
                </a:lnTo>
                <a:lnTo>
                  <a:pt x="14300" y="6324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19" name="Google Shape;4919;gefe2f4b35a_0_1603"/>
          <p:cNvSpPr/>
          <p:nvPr/>
        </p:nvSpPr>
        <p:spPr>
          <a:xfrm>
            <a:off x="3509938" y="12293872"/>
            <a:ext cx="19050" cy="15240"/>
          </a:xfrm>
          <a:custGeom>
            <a:rect b="b" l="l" r="r" t="t"/>
            <a:pathLst>
              <a:path extrusionOk="0" h="15240" w="19050">
                <a:moveTo>
                  <a:pt x="10236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70"/>
                </a:lnTo>
                <a:lnTo>
                  <a:pt x="419" y="11010"/>
                </a:lnTo>
                <a:lnTo>
                  <a:pt x="3594" y="14681"/>
                </a:lnTo>
                <a:lnTo>
                  <a:pt x="13703" y="14681"/>
                </a:lnTo>
                <a:lnTo>
                  <a:pt x="16103" y="14439"/>
                </a:lnTo>
                <a:lnTo>
                  <a:pt x="18859" y="13881"/>
                </a:lnTo>
                <a:lnTo>
                  <a:pt x="14935" y="3492"/>
                </a:lnTo>
                <a:lnTo>
                  <a:pt x="102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20" name="Google Shape;4920;gefe2f4b35a_0_1603"/>
          <p:cNvSpPr/>
          <p:nvPr/>
        </p:nvSpPr>
        <p:spPr>
          <a:xfrm>
            <a:off x="5186147" y="12292231"/>
            <a:ext cx="22225" cy="23495"/>
          </a:xfrm>
          <a:custGeom>
            <a:rect b="b" l="l" r="r" t="t"/>
            <a:pathLst>
              <a:path extrusionOk="0" h="23495" w="22225">
                <a:moveTo>
                  <a:pt x="18211" y="0"/>
                </a:moveTo>
                <a:lnTo>
                  <a:pt x="16624" y="0"/>
                </a:lnTo>
                <a:lnTo>
                  <a:pt x="9383" y="2727"/>
                </a:lnTo>
                <a:lnTo>
                  <a:pt x="5911" y="9193"/>
                </a:lnTo>
                <a:lnTo>
                  <a:pt x="3640" y="16818"/>
                </a:lnTo>
                <a:lnTo>
                  <a:pt x="0" y="23025"/>
                </a:lnTo>
                <a:lnTo>
                  <a:pt x="2527" y="23202"/>
                </a:lnTo>
                <a:lnTo>
                  <a:pt x="3708" y="23202"/>
                </a:lnTo>
                <a:lnTo>
                  <a:pt x="12322" y="21780"/>
                </a:lnTo>
                <a:lnTo>
                  <a:pt x="18284" y="17540"/>
                </a:lnTo>
                <a:lnTo>
                  <a:pt x="21574" y="10520"/>
                </a:lnTo>
                <a:lnTo>
                  <a:pt x="22174" y="762"/>
                </a:lnTo>
                <a:lnTo>
                  <a:pt x="20053" y="241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21" name="Google Shape;4921;gefe2f4b35a_0_1603"/>
          <p:cNvSpPr/>
          <p:nvPr/>
        </p:nvSpPr>
        <p:spPr>
          <a:xfrm>
            <a:off x="195579" y="12299017"/>
            <a:ext cx="26035" cy="10159"/>
          </a:xfrm>
          <a:custGeom>
            <a:rect b="b" l="l" r="r" t="t"/>
            <a:pathLst>
              <a:path extrusionOk="0" h="10159" w="26035">
                <a:moveTo>
                  <a:pt x="14808" y="0"/>
                </a:moveTo>
                <a:lnTo>
                  <a:pt x="11125" y="0"/>
                </a:lnTo>
                <a:lnTo>
                  <a:pt x="2616" y="0"/>
                </a:lnTo>
                <a:lnTo>
                  <a:pt x="0" y="2476"/>
                </a:lnTo>
                <a:lnTo>
                  <a:pt x="1562" y="7429"/>
                </a:lnTo>
                <a:lnTo>
                  <a:pt x="5753" y="9893"/>
                </a:lnTo>
                <a:lnTo>
                  <a:pt x="15659" y="9893"/>
                </a:lnTo>
                <a:lnTo>
                  <a:pt x="21221" y="7785"/>
                </a:lnTo>
                <a:lnTo>
                  <a:pt x="25653" y="1587"/>
                </a:lnTo>
                <a:lnTo>
                  <a:pt x="19583" y="457"/>
                </a:lnTo>
                <a:lnTo>
                  <a:pt x="148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22" name="Google Shape;4922;gefe2f4b35a_0_1603"/>
          <p:cNvSpPr/>
          <p:nvPr/>
        </p:nvSpPr>
        <p:spPr>
          <a:xfrm>
            <a:off x="1589802" y="12298964"/>
            <a:ext cx="12700" cy="24129"/>
          </a:xfrm>
          <a:custGeom>
            <a:rect b="b" l="l" r="r" t="t"/>
            <a:pathLst>
              <a:path extrusionOk="0" h="24129" w="12700">
                <a:moveTo>
                  <a:pt x="8204" y="0"/>
                </a:moveTo>
                <a:lnTo>
                  <a:pt x="6502" y="0"/>
                </a:lnTo>
                <a:lnTo>
                  <a:pt x="4305" y="2425"/>
                </a:lnTo>
                <a:lnTo>
                  <a:pt x="1625" y="8801"/>
                </a:lnTo>
                <a:lnTo>
                  <a:pt x="0" y="13398"/>
                </a:lnTo>
                <a:lnTo>
                  <a:pt x="4330" y="23914"/>
                </a:lnTo>
                <a:lnTo>
                  <a:pt x="9169" y="23888"/>
                </a:lnTo>
                <a:lnTo>
                  <a:pt x="11747" y="19786"/>
                </a:lnTo>
                <a:lnTo>
                  <a:pt x="12420" y="11615"/>
                </a:lnTo>
                <a:lnTo>
                  <a:pt x="11226" y="3609"/>
                </a:lnTo>
                <a:lnTo>
                  <a:pt x="82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23" name="Google Shape;4923;gefe2f4b35a_0_1603"/>
          <p:cNvSpPr/>
          <p:nvPr/>
        </p:nvSpPr>
        <p:spPr>
          <a:xfrm>
            <a:off x="5311314" y="1231525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60" y="8750"/>
                </a:lnTo>
                <a:lnTo>
                  <a:pt x="0" y="14744"/>
                </a:lnTo>
                <a:lnTo>
                  <a:pt x="8798" y="14446"/>
                </a:lnTo>
                <a:lnTo>
                  <a:pt x="16689" y="13158"/>
                </a:lnTo>
                <a:lnTo>
                  <a:pt x="21772" y="897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24" name="Google Shape;4924;gefe2f4b35a_0_1603"/>
          <p:cNvSpPr/>
          <p:nvPr/>
        </p:nvSpPr>
        <p:spPr>
          <a:xfrm>
            <a:off x="7447457" y="12315253"/>
            <a:ext cx="15240" cy="15240"/>
          </a:xfrm>
          <a:custGeom>
            <a:rect b="b" l="l" r="r" t="t"/>
            <a:pathLst>
              <a:path extrusionOk="0" h="15240" w="15240">
                <a:moveTo>
                  <a:pt x="14655" y="0"/>
                </a:moveTo>
                <a:lnTo>
                  <a:pt x="0" y="0"/>
                </a:lnTo>
                <a:lnTo>
                  <a:pt x="0" y="14744"/>
                </a:lnTo>
                <a:lnTo>
                  <a:pt x="14655" y="14744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25" name="Google Shape;4925;gefe2f4b35a_0_1603"/>
          <p:cNvSpPr/>
          <p:nvPr/>
        </p:nvSpPr>
        <p:spPr>
          <a:xfrm>
            <a:off x="2045399" y="12329999"/>
            <a:ext cx="15239" cy="20320"/>
          </a:xfrm>
          <a:custGeom>
            <a:rect b="b" l="l" r="r" t="t"/>
            <a:pathLst>
              <a:path extrusionOk="0" h="20320" w="15239">
                <a:moveTo>
                  <a:pt x="2705" y="0"/>
                </a:moveTo>
                <a:lnTo>
                  <a:pt x="0" y="14947"/>
                </a:lnTo>
                <a:lnTo>
                  <a:pt x="2997" y="19939"/>
                </a:lnTo>
                <a:lnTo>
                  <a:pt x="6743" y="19939"/>
                </a:lnTo>
                <a:lnTo>
                  <a:pt x="12033" y="17119"/>
                </a:lnTo>
                <a:lnTo>
                  <a:pt x="15206" y="10760"/>
                </a:lnTo>
                <a:lnTo>
                  <a:pt x="13139" y="4004"/>
                </a:lnTo>
                <a:lnTo>
                  <a:pt x="2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26" name="Google Shape;4926;gefe2f4b35a_0_1603"/>
          <p:cNvSpPr/>
          <p:nvPr/>
        </p:nvSpPr>
        <p:spPr>
          <a:xfrm>
            <a:off x="3755475" y="12351619"/>
            <a:ext cx="31114" cy="20954"/>
          </a:xfrm>
          <a:custGeom>
            <a:rect b="b" l="l" r="r" t="t"/>
            <a:pathLst>
              <a:path extrusionOk="0" h="20954" w="31114">
                <a:moveTo>
                  <a:pt x="18415" y="0"/>
                </a:moveTo>
                <a:lnTo>
                  <a:pt x="8026" y="0"/>
                </a:lnTo>
                <a:lnTo>
                  <a:pt x="6083" y="0"/>
                </a:lnTo>
                <a:lnTo>
                  <a:pt x="3924" y="215"/>
                </a:lnTo>
                <a:lnTo>
                  <a:pt x="1473" y="723"/>
                </a:lnTo>
                <a:lnTo>
                  <a:pt x="0" y="15024"/>
                </a:lnTo>
                <a:lnTo>
                  <a:pt x="5905" y="20650"/>
                </a:lnTo>
                <a:lnTo>
                  <a:pt x="19723" y="20650"/>
                </a:lnTo>
                <a:lnTo>
                  <a:pt x="27470" y="15659"/>
                </a:lnTo>
                <a:lnTo>
                  <a:pt x="31089" y="8216"/>
                </a:lnTo>
                <a:lnTo>
                  <a:pt x="22593" y="6273"/>
                </a:lnTo>
                <a:lnTo>
                  <a:pt x="184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27" name="Google Shape;4927;gefe2f4b35a_0_1603"/>
          <p:cNvSpPr/>
          <p:nvPr/>
        </p:nvSpPr>
        <p:spPr>
          <a:xfrm>
            <a:off x="221239" y="12359486"/>
            <a:ext cx="59054" cy="74929"/>
          </a:xfrm>
          <a:custGeom>
            <a:rect b="b" l="l" r="r" t="t"/>
            <a:pathLst>
              <a:path extrusionOk="0" h="74929" w="59054">
                <a:moveTo>
                  <a:pt x="26606" y="0"/>
                </a:moveTo>
                <a:lnTo>
                  <a:pt x="23761" y="114"/>
                </a:lnTo>
                <a:lnTo>
                  <a:pt x="22148" y="355"/>
                </a:lnTo>
                <a:lnTo>
                  <a:pt x="23549" y="20239"/>
                </a:lnTo>
                <a:lnTo>
                  <a:pt x="15617" y="30733"/>
                </a:lnTo>
                <a:lnTo>
                  <a:pt x="5414" y="38999"/>
                </a:lnTo>
                <a:lnTo>
                  <a:pt x="0" y="52196"/>
                </a:lnTo>
                <a:lnTo>
                  <a:pt x="6373" y="58757"/>
                </a:lnTo>
                <a:lnTo>
                  <a:pt x="13855" y="64193"/>
                </a:lnTo>
                <a:lnTo>
                  <a:pt x="21824" y="69193"/>
                </a:lnTo>
                <a:lnTo>
                  <a:pt x="29654" y="74447"/>
                </a:lnTo>
                <a:lnTo>
                  <a:pt x="37136" y="61514"/>
                </a:lnTo>
                <a:lnTo>
                  <a:pt x="46251" y="50220"/>
                </a:lnTo>
                <a:lnTo>
                  <a:pt x="54402" y="38019"/>
                </a:lnTo>
                <a:lnTo>
                  <a:pt x="58991" y="22364"/>
                </a:lnTo>
                <a:lnTo>
                  <a:pt x="49737" y="17964"/>
                </a:lnTo>
                <a:lnTo>
                  <a:pt x="43684" y="10377"/>
                </a:lnTo>
                <a:lnTo>
                  <a:pt x="37188" y="3192"/>
                </a:lnTo>
                <a:lnTo>
                  <a:pt x="26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28" name="Google Shape;4928;gefe2f4b35a_0_1603"/>
          <p:cNvSpPr/>
          <p:nvPr/>
        </p:nvSpPr>
        <p:spPr>
          <a:xfrm>
            <a:off x="3698266" y="12359837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849" y="6535"/>
                </a:lnTo>
                <a:lnTo>
                  <a:pt x="7440" y="11395"/>
                </a:lnTo>
                <a:lnTo>
                  <a:pt x="2971" y="16059"/>
                </a:lnTo>
                <a:lnTo>
                  <a:pt x="0" y="22009"/>
                </a:lnTo>
                <a:lnTo>
                  <a:pt x="1689" y="22758"/>
                </a:lnTo>
                <a:lnTo>
                  <a:pt x="3416" y="23088"/>
                </a:lnTo>
                <a:lnTo>
                  <a:pt x="5118" y="23088"/>
                </a:lnTo>
                <a:lnTo>
                  <a:pt x="14534" y="19841"/>
                </a:lnTo>
                <a:lnTo>
                  <a:pt x="20953" y="12506"/>
                </a:lnTo>
                <a:lnTo>
                  <a:pt x="21836" y="468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29" name="Google Shape;4929;gefe2f4b35a_0_1603"/>
          <p:cNvSpPr/>
          <p:nvPr/>
        </p:nvSpPr>
        <p:spPr>
          <a:xfrm>
            <a:off x="1217067" y="12367106"/>
            <a:ext cx="20319" cy="18415"/>
          </a:xfrm>
          <a:custGeom>
            <a:rect b="b" l="l" r="r" t="t"/>
            <a:pathLst>
              <a:path extrusionOk="0" h="18415" w="20319">
                <a:moveTo>
                  <a:pt x="6107" y="0"/>
                </a:moveTo>
                <a:lnTo>
                  <a:pt x="958" y="8477"/>
                </a:lnTo>
                <a:lnTo>
                  <a:pt x="0" y="14038"/>
                </a:lnTo>
                <a:lnTo>
                  <a:pt x="2129" y="17082"/>
                </a:lnTo>
                <a:lnTo>
                  <a:pt x="6246" y="18008"/>
                </a:lnTo>
                <a:lnTo>
                  <a:pt x="14258" y="16053"/>
                </a:lnTo>
                <a:lnTo>
                  <a:pt x="19969" y="11295"/>
                </a:lnTo>
                <a:lnTo>
                  <a:pt x="18784" y="5390"/>
                </a:lnTo>
                <a:lnTo>
                  <a:pt x="61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30" name="Google Shape;4930;gefe2f4b35a_0_1603"/>
          <p:cNvSpPr/>
          <p:nvPr/>
        </p:nvSpPr>
        <p:spPr>
          <a:xfrm>
            <a:off x="4147411" y="12374397"/>
            <a:ext cx="22225" cy="30479"/>
          </a:xfrm>
          <a:custGeom>
            <a:rect b="b" l="l" r="r" t="t"/>
            <a:pathLst>
              <a:path extrusionOk="0" h="30479" w="22225">
                <a:moveTo>
                  <a:pt x="19964" y="0"/>
                </a:moveTo>
                <a:lnTo>
                  <a:pt x="18973" y="0"/>
                </a:lnTo>
                <a:lnTo>
                  <a:pt x="9531" y="2760"/>
                </a:lnTo>
                <a:lnTo>
                  <a:pt x="4481" y="9836"/>
                </a:lnTo>
                <a:lnTo>
                  <a:pt x="1934" y="19416"/>
                </a:lnTo>
                <a:lnTo>
                  <a:pt x="0" y="29692"/>
                </a:lnTo>
                <a:lnTo>
                  <a:pt x="1155" y="29832"/>
                </a:lnTo>
                <a:lnTo>
                  <a:pt x="2247" y="29895"/>
                </a:lnTo>
                <a:lnTo>
                  <a:pt x="3276" y="29895"/>
                </a:lnTo>
                <a:lnTo>
                  <a:pt x="12535" y="27142"/>
                </a:lnTo>
                <a:lnTo>
                  <a:pt x="17575" y="20077"/>
                </a:lnTo>
                <a:lnTo>
                  <a:pt x="20184" y="10495"/>
                </a:lnTo>
                <a:lnTo>
                  <a:pt x="22148" y="190"/>
                </a:lnTo>
                <a:lnTo>
                  <a:pt x="199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31" name="Google Shape;4931;gefe2f4b35a_0_1603"/>
          <p:cNvSpPr/>
          <p:nvPr/>
        </p:nvSpPr>
        <p:spPr>
          <a:xfrm>
            <a:off x="1605439" y="12381493"/>
            <a:ext cx="30480" cy="30479"/>
          </a:xfrm>
          <a:custGeom>
            <a:rect b="b" l="l" r="r" t="t"/>
            <a:pathLst>
              <a:path extrusionOk="0" h="30479" w="30480">
                <a:moveTo>
                  <a:pt x="27894" y="0"/>
                </a:moveTo>
                <a:lnTo>
                  <a:pt x="26624" y="0"/>
                </a:lnTo>
                <a:lnTo>
                  <a:pt x="13812" y="3272"/>
                </a:lnTo>
                <a:lnTo>
                  <a:pt x="3415" y="11242"/>
                </a:lnTo>
                <a:lnTo>
                  <a:pt x="0" y="21141"/>
                </a:lnTo>
                <a:lnTo>
                  <a:pt x="8133" y="30200"/>
                </a:lnTo>
                <a:lnTo>
                  <a:pt x="12127" y="21370"/>
                </a:lnTo>
                <a:lnTo>
                  <a:pt x="26162" y="9378"/>
                </a:lnTo>
                <a:lnTo>
                  <a:pt x="30320" y="355"/>
                </a:lnTo>
                <a:lnTo>
                  <a:pt x="29139" y="114"/>
                </a:lnTo>
                <a:lnTo>
                  <a:pt x="2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32" name="Google Shape;4932;gefe2f4b35a_0_1603"/>
          <p:cNvSpPr/>
          <p:nvPr/>
        </p:nvSpPr>
        <p:spPr>
          <a:xfrm>
            <a:off x="3618839" y="12381065"/>
            <a:ext cx="64770" cy="26670"/>
          </a:xfrm>
          <a:custGeom>
            <a:rect b="b" l="l" r="r" t="t"/>
            <a:pathLst>
              <a:path extrusionOk="0" h="26670" w="64770">
                <a:moveTo>
                  <a:pt x="13970" y="21513"/>
                </a:moveTo>
                <a:lnTo>
                  <a:pt x="12687" y="15938"/>
                </a:lnTo>
                <a:lnTo>
                  <a:pt x="5740" y="8267"/>
                </a:lnTo>
                <a:lnTo>
                  <a:pt x="469" y="16179"/>
                </a:lnTo>
                <a:lnTo>
                  <a:pt x="0" y="21729"/>
                </a:lnTo>
                <a:lnTo>
                  <a:pt x="2730" y="25019"/>
                </a:lnTo>
                <a:lnTo>
                  <a:pt x="7035" y="26085"/>
                </a:lnTo>
                <a:lnTo>
                  <a:pt x="11455" y="24930"/>
                </a:lnTo>
                <a:lnTo>
                  <a:pt x="13970" y="21513"/>
                </a:lnTo>
                <a:close/>
              </a:path>
              <a:path extrusionOk="0" h="26670" w="64770">
                <a:moveTo>
                  <a:pt x="64439" y="8267"/>
                </a:moveTo>
                <a:lnTo>
                  <a:pt x="56654" y="2209"/>
                </a:lnTo>
                <a:lnTo>
                  <a:pt x="50965" y="0"/>
                </a:lnTo>
                <a:lnTo>
                  <a:pt x="47117" y="0"/>
                </a:lnTo>
                <a:lnTo>
                  <a:pt x="41986" y="0"/>
                </a:lnTo>
                <a:lnTo>
                  <a:pt x="40119" y="3911"/>
                </a:lnTo>
                <a:lnTo>
                  <a:pt x="41592" y="11734"/>
                </a:lnTo>
                <a:lnTo>
                  <a:pt x="44945" y="15646"/>
                </a:lnTo>
                <a:lnTo>
                  <a:pt x="54076" y="15646"/>
                </a:lnTo>
                <a:lnTo>
                  <a:pt x="58877" y="13652"/>
                </a:lnTo>
                <a:lnTo>
                  <a:pt x="64439" y="826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33" name="Google Shape;4933;gefe2f4b35a_0_1603"/>
          <p:cNvSpPr/>
          <p:nvPr/>
        </p:nvSpPr>
        <p:spPr>
          <a:xfrm>
            <a:off x="2071965" y="12404087"/>
            <a:ext cx="13969" cy="18415"/>
          </a:xfrm>
          <a:custGeom>
            <a:rect b="b" l="l" r="r" t="t"/>
            <a:pathLst>
              <a:path extrusionOk="0" h="18415" w="13969">
                <a:moveTo>
                  <a:pt x="5757" y="0"/>
                </a:moveTo>
                <a:lnTo>
                  <a:pt x="473" y="7944"/>
                </a:lnTo>
                <a:lnTo>
                  <a:pt x="0" y="13523"/>
                </a:lnTo>
                <a:lnTo>
                  <a:pt x="2719" y="16814"/>
                </a:lnTo>
                <a:lnTo>
                  <a:pt x="7015" y="17894"/>
                </a:lnTo>
                <a:lnTo>
                  <a:pt x="11442" y="16732"/>
                </a:lnTo>
                <a:lnTo>
                  <a:pt x="13954" y="13304"/>
                </a:lnTo>
                <a:lnTo>
                  <a:pt x="12681" y="7698"/>
                </a:lnTo>
                <a:lnTo>
                  <a:pt x="5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34" name="Google Shape;4934;gefe2f4b35a_0_1603"/>
          <p:cNvSpPr/>
          <p:nvPr/>
        </p:nvSpPr>
        <p:spPr>
          <a:xfrm>
            <a:off x="3493683" y="12402874"/>
            <a:ext cx="35560" cy="38734"/>
          </a:xfrm>
          <a:custGeom>
            <a:rect b="b" l="l" r="r" t="t"/>
            <a:pathLst>
              <a:path extrusionOk="0" h="38734" w="35560">
                <a:moveTo>
                  <a:pt x="29927" y="0"/>
                </a:moveTo>
                <a:lnTo>
                  <a:pt x="27476" y="0"/>
                </a:lnTo>
                <a:lnTo>
                  <a:pt x="12840" y="4879"/>
                </a:lnTo>
                <a:lnTo>
                  <a:pt x="3078" y="16205"/>
                </a:lnTo>
                <a:lnTo>
                  <a:pt x="0" y="29007"/>
                </a:lnTo>
                <a:lnTo>
                  <a:pt x="5416" y="38315"/>
                </a:lnTo>
                <a:lnTo>
                  <a:pt x="12279" y="28352"/>
                </a:lnTo>
                <a:lnTo>
                  <a:pt x="21868" y="21275"/>
                </a:lnTo>
                <a:lnTo>
                  <a:pt x="30653" y="13441"/>
                </a:lnTo>
                <a:lnTo>
                  <a:pt x="35109" y="1206"/>
                </a:lnTo>
                <a:lnTo>
                  <a:pt x="32480" y="381"/>
                </a:lnTo>
                <a:lnTo>
                  <a:pt x="299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35" name="Google Shape;4935;gefe2f4b35a_0_1603"/>
          <p:cNvSpPr/>
          <p:nvPr/>
        </p:nvSpPr>
        <p:spPr>
          <a:xfrm>
            <a:off x="1164145" y="12411684"/>
            <a:ext cx="15240" cy="15240"/>
          </a:xfrm>
          <a:custGeom>
            <a:rect b="b" l="l" r="r" t="t"/>
            <a:pathLst>
              <a:path extrusionOk="0" h="15240" w="15240">
                <a:moveTo>
                  <a:pt x="14719" y="0"/>
                </a:moveTo>
                <a:lnTo>
                  <a:pt x="0" y="0"/>
                </a:lnTo>
                <a:lnTo>
                  <a:pt x="0" y="14757"/>
                </a:lnTo>
                <a:lnTo>
                  <a:pt x="14719" y="14757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36" name="Google Shape;4936;gefe2f4b35a_0_1603"/>
          <p:cNvSpPr/>
          <p:nvPr/>
        </p:nvSpPr>
        <p:spPr>
          <a:xfrm>
            <a:off x="5672123" y="12429313"/>
            <a:ext cx="31114" cy="34290"/>
          </a:xfrm>
          <a:custGeom>
            <a:rect b="b" l="l" r="r" t="t"/>
            <a:pathLst>
              <a:path extrusionOk="0" h="34290" w="31114">
                <a:moveTo>
                  <a:pt x="14579" y="0"/>
                </a:moveTo>
                <a:lnTo>
                  <a:pt x="9194" y="0"/>
                </a:lnTo>
                <a:lnTo>
                  <a:pt x="3708" y="3340"/>
                </a:lnTo>
                <a:lnTo>
                  <a:pt x="0" y="11887"/>
                </a:lnTo>
                <a:lnTo>
                  <a:pt x="1549" y="11722"/>
                </a:lnTo>
                <a:lnTo>
                  <a:pt x="2235" y="11722"/>
                </a:lnTo>
                <a:lnTo>
                  <a:pt x="9513" y="15097"/>
                </a:lnTo>
                <a:lnTo>
                  <a:pt x="12609" y="22590"/>
                </a:lnTo>
                <a:lnTo>
                  <a:pt x="15502" y="30249"/>
                </a:lnTo>
                <a:lnTo>
                  <a:pt x="22174" y="34124"/>
                </a:lnTo>
                <a:lnTo>
                  <a:pt x="31035" y="23611"/>
                </a:lnTo>
                <a:lnTo>
                  <a:pt x="30749" y="12457"/>
                </a:lnTo>
                <a:lnTo>
                  <a:pt x="24278" y="3605"/>
                </a:lnTo>
                <a:lnTo>
                  <a:pt x="145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37" name="Google Shape;4937;gefe2f4b35a_0_1603"/>
          <p:cNvSpPr/>
          <p:nvPr/>
        </p:nvSpPr>
        <p:spPr>
          <a:xfrm>
            <a:off x="6039423" y="12425388"/>
            <a:ext cx="45720" cy="18415"/>
          </a:xfrm>
          <a:custGeom>
            <a:rect b="b" l="l" r="r" t="t"/>
            <a:pathLst>
              <a:path extrusionOk="0" h="18415" w="45720">
                <a:moveTo>
                  <a:pt x="15228" y="0"/>
                </a:moveTo>
                <a:lnTo>
                  <a:pt x="8916" y="0"/>
                </a:lnTo>
                <a:lnTo>
                  <a:pt x="6617" y="0"/>
                </a:lnTo>
                <a:lnTo>
                  <a:pt x="4014" y="317"/>
                </a:lnTo>
                <a:lnTo>
                  <a:pt x="1004" y="1054"/>
                </a:lnTo>
                <a:lnTo>
                  <a:pt x="0" y="8863"/>
                </a:lnTo>
                <a:lnTo>
                  <a:pt x="3998" y="14081"/>
                </a:lnTo>
                <a:lnTo>
                  <a:pt x="11430" y="16998"/>
                </a:lnTo>
                <a:lnTo>
                  <a:pt x="20727" y="17906"/>
                </a:lnTo>
                <a:lnTo>
                  <a:pt x="29633" y="17206"/>
                </a:lnTo>
                <a:lnTo>
                  <a:pt x="37536" y="15259"/>
                </a:lnTo>
                <a:lnTo>
                  <a:pt x="43191" y="12292"/>
                </a:lnTo>
                <a:lnTo>
                  <a:pt x="45352" y="8534"/>
                </a:lnTo>
                <a:lnTo>
                  <a:pt x="42495" y="9194"/>
                </a:lnTo>
                <a:lnTo>
                  <a:pt x="40006" y="9486"/>
                </a:lnTo>
                <a:lnTo>
                  <a:pt x="31382" y="9486"/>
                </a:lnTo>
                <a:lnTo>
                  <a:pt x="152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38" name="Google Shape;4938;gefe2f4b35a_0_1603"/>
          <p:cNvSpPr/>
          <p:nvPr/>
        </p:nvSpPr>
        <p:spPr>
          <a:xfrm>
            <a:off x="4154894" y="12433930"/>
            <a:ext cx="37464" cy="45084"/>
          </a:xfrm>
          <a:custGeom>
            <a:rect b="b" l="l" r="r" t="t"/>
            <a:pathLst>
              <a:path extrusionOk="0" h="45084" w="37464">
                <a:moveTo>
                  <a:pt x="36842" y="0"/>
                </a:moveTo>
                <a:lnTo>
                  <a:pt x="17614" y="6509"/>
                </a:lnTo>
                <a:lnTo>
                  <a:pt x="11625" y="17503"/>
                </a:lnTo>
                <a:lnTo>
                  <a:pt x="9033" y="30807"/>
                </a:lnTo>
                <a:lnTo>
                  <a:pt x="0" y="44246"/>
                </a:lnTo>
                <a:lnTo>
                  <a:pt x="1968" y="44513"/>
                </a:lnTo>
                <a:lnTo>
                  <a:pt x="3810" y="44627"/>
                </a:lnTo>
                <a:lnTo>
                  <a:pt x="5511" y="44627"/>
                </a:lnTo>
                <a:lnTo>
                  <a:pt x="19954" y="40217"/>
                </a:lnTo>
                <a:lnTo>
                  <a:pt x="27844" y="29148"/>
                </a:lnTo>
                <a:lnTo>
                  <a:pt x="32400" y="1466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39" name="Google Shape;4939;gefe2f4b35a_0_1603"/>
          <p:cNvSpPr/>
          <p:nvPr/>
        </p:nvSpPr>
        <p:spPr>
          <a:xfrm>
            <a:off x="6696190" y="12440230"/>
            <a:ext cx="17779" cy="14604"/>
          </a:xfrm>
          <a:custGeom>
            <a:rect b="b" l="l" r="r" t="t"/>
            <a:pathLst>
              <a:path extrusionOk="0" h="14604" w="17779">
                <a:moveTo>
                  <a:pt x="15709" y="0"/>
                </a:moveTo>
                <a:lnTo>
                  <a:pt x="12001" y="0"/>
                </a:lnTo>
                <a:lnTo>
                  <a:pt x="9080" y="0"/>
                </a:lnTo>
                <a:lnTo>
                  <a:pt x="5041" y="2260"/>
                </a:lnTo>
                <a:lnTo>
                  <a:pt x="0" y="8572"/>
                </a:lnTo>
                <a:lnTo>
                  <a:pt x="4800" y="12915"/>
                </a:lnTo>
                <a:lnTo>
                  <a:pt x="8559" y="14541"/>
                </a:lnTo>
                <a:lnTo>
                  <a:pt x="15544" y="14541"/>
                </a:lnTo>
                <a:lnTo>
                  <a:pt x="17551" y="10909"/>
                </a:lnTo>
                <a:lnTo>
                  <a:pt x="17640" y="3632"/>
                </a:lnTo>
                <a:lnTo>
                  <a:pt x="15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40" name="Google Shape;4940;gefe2f4b35a_0_1603"/>
          <p:cNvSpPr/>
          <p:nvPr/>
        </p:nvSpPr>
        <p:spPr>
          <a:xfrm>
            <a:off x="5628081" y="12478181"/>
            <a:ext cx="15239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871"/>
                </a:lnTo>
                <a:lnTo>
                  <a:pt x="14744" y="14871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41" name="Google Shape;4941;gefe2f4b35a_0_1603"/>
          <p:cNvSpPr/>
          <p:nvPr/>
        </p:nvSpPr>
        <p:spPr>
          <a:xfrm>
            <a:off x="1089656" y="12484382"/>
            <a:ext cx="40005" cy="16509"/>
          </a:xfrm>
          <a:custGeom>
            <a:rect b="b" l="l" r="r" t="t"/>
            <a:pathLst>
              <a:path extrusionOk="0" h="16509" w="40005">
                <a:moveTo>
                  <a:pt x="30488" y="0"/>
                </a:moveTo>
                <a:lnTo>
                  <a:pt x="26081" y="0"/>
                </a:lnTo>
                <a:lnTo>
                  <a:pt x="13192" y="1130"/>
                </a:lnTo>
                <a:lnTo>
                  <a:pt x="3059" y="4360"/>
                </a:lnTo>
                <a:lnTo>
                  <a:pt x="0" y="9445"/>
                </a:lnTo>
                <a:lnTo>
                  <a:pt x="8327" y="16141"/>
                </a:lnTo>
                <a:lnTo>
                  <a:pt x="6498" y="9436"/>
                </a:lnTo>
                <a:lnTo>
                  <a:pt x="9698" y="7734"/>
                </a:lnTo>
                <a:lnTo>
                  <a:pt x="17115" y="7734"/>
                </a:lnTo>
                <a:lnTo>
                  <a:pt x="28990" y="9550"/>
                </a:lnTo>
                <a:lnTo>
                  <a:pt x="36330" y="9550"/>
                </a:lnTo>
                <a:lnTo>
                  <a:pt x="39480" y="7874"/>
                </a:lnTo>
                <a:lnTo>
                  <a:pt x="37676" y="1282"/>
                </a:lnTo>
                <a:lnTo>
                  <a:pt x="34616" y="419"/>
                </a:lnTo>
                <a:lnTo>
                  <a:pt x="304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42" name="Google Shape;4942;gefe2f4b35a_0_1603"/>
          <p:cNvSpPr/>
          <p:nvPr/>
        </p:nvSpPr>
        <p:spPr>
          <a:xfrm>
            <a:off x="1569266" y="12493897"/>
            <a:ext cx="31115" cy="29209"/>
          </a:xfrm>
          <a:custGeom>
            <a:rect b="b" l="l" r="r" t="t"/>
            <a:pathLst>
              <a:path extrusionOk="0" h="29209" w="31115">
                <a:moveTo>
                  <a:pt x="13957" y="0"/>
                </a:moveTo>
                <a:lnTo>
                  <a:pt x="7543" y="0"/>
                </a:lnTo>
                <a:lnTo>
                  <a:pt x="1447" y="4368"/>
                </a:lnTo>
                <a:lnTo>
                  <a:pt x="0" y="14122"/>
                </a:lnTo>
                <a:lnTo>
                  <a:pt x="4038" y="12623"/>
                </a:lnTo>
                <a:lnTo>
                  <a:pt x="7213" y="12001"/>
                </a:lnTo>
                <a:lnTo>
                  <a:pt x="9766" y="12001"/>
                </a:lnTo>
                <a:lnTo>
                  <a:pt x="16694" y="14276"/>
                </a:lnTo>
                <a:lnTo>
                  <a:pt x="20731" y="19473"/>
                </a:lnTo>
                <a:lnTo>
                  <a:pt x="24269" y="25154"/>
                </a:lnTo>
                <a:lnTo>
                  <a:pt x="29705" y="28879"/>
                </a:lnTo>
                <a:lnTo>
                  <a:pt x="30970" y="16823"/>
                </a:lnTo>
                <a:lnTo>
                  <a:pt x="27689" y="7734"/>
                </a:lnTo>
                <a:lnTo>
                  <a:pt x="21479" y="1997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43" name="Google Shape;4943;gefe2f4b35a_0_1603"/>
          <p:cNvSpPr/>
          <p:nvPr/>
        </p:nvSpPr>
        <p:spPr>
          <a:xfrm>
            <a:off x="832674" y="12500486"/>
            <a:ext cx="19684" cy="29845"/>
          </a:xfrm>
          <a:custGeom>
            <a:rect b="b" l="l" r="r" t="t"/>
            <a:pathLst>
              <a:path extrusionOk="0" h="29845" w="19684">
                <a:moveTo>
                  <a:pt x="1536" y="0"/>
                </a:moveTo>
                <a:lnTo>
                  <a:pt x="0" y="38"/>
                </a:lnTo>
                <a:lnTo>
                  <a:pt x="1297" y="9834"/>
                </a:lnTo>
                <a:lnTo>
                  <a:pt x="4021" y="18248"/>
                </a:lnTo>
                <a:lnTo>
                  <a:pt x="8413" y="24935"/>
                </a:lnTo>
                <a:lnTo>
                  <a:pt x="14719" y="29552"/>
                </a:lnTo>
                <a:lnTo>
                  <a:pt x="19144" y="21329"/>
                </a:lnTo>
                <a:lnTo>
                  <a:pt x="18724" y="11571"/>
                </a:lnTo>
                <a:lnTo>
                  <a:pt x="13006" y="3415"/>
                </a:lnTo>
                <a:lnTo>
                  <a:pt x="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44" name="Google Shape;4944;gefe2f4b35a_0_1603"/>
          <p:cNvSpPr/>
          <p:nvPr/>
        </p:nvSpPr>
        <p:spPr>
          <a:xfrm>
            <a:off x="1688942" y="12499944"/>
            <a:ext cx="42544" cy="38100"/>
          </a:xfrm>
          <a:custGeom>
            <a:rect b="b" l="l" r="r" t="t"/>
            <a:pathLst>
              <a:path extrusionOk="0" h="38100" w="42544">
                <a:moveTo>
                  <a:pt x="37973" y="0"/>
                </a:moveTo>
                <a:lnTo>
                  <a:pt x="35775" y="0"/>
                </a:lnTo>
                <a:lnTo>
                  <a:pt x="16846" y="4360"/>
                </a:lnTo>
                <a:lnTo>
                  <a:pt x="3098" y="14760"/>
                </a:lnTo>
                <a:lnTo>
                  <a:pt x="0" y="27174"/>
                </a:lnTo>
                <a:lnTo>
                  <a:pt x="13017" y="37579"/>
                </a:lnTo>
                <a:lnTo>
                  <a:pt x="14268" y="22283"/>
                </a:lnTo>
                <a:lnTo>
                  <a:pt x="26147" y="17567"/>
                </a:lnTo>
                <a:lnTo>
                  <a:pt x="38786" y="13608"/>
                </a:lnTo>
                <a:lnTo>
                  <a:pt x="42316" y="584"/>
                </a:lnTo>
                <a:lnTo>
                  <a:pt x="40157" y="190"/>
                </a:lnTo>
                <a:lnTo>
                  <a:pt x="379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45" name="Google Shape;4945;gefe2f4b35a_0_1603"/>
          <p:cNvSpPr/>
          <p:nvPr/>
        </p:nvSpPr>
        <p:spPr>
          <a:xfrm>
            <a:off x="235098" y="12522775"/>
            <a:ext cx="24764" cy="29845"/>
          </a:xfrm>
          <a:custGeom>
            <a:rect b="b" l="l" r="r" t="t"/>
            <a:pathLst>
              <a:path extrusionOk="0" h="29845" w="24764">
                <a:moveTo>
                  <a:pt x="15800" y="0"/>
                </a:moveTo>
                <a:lnTo>
                  <a:pt x="11787" y="7734"/>
                </a:lnTo>
                <a:lnTo>
                  <a:pt x="3844" y="15740"/>
                </a:lnTo>
                <a:lnTo>
                  <a:pt x="0" y="23247"/>
                </a:lnTo>
                <a:lnTo>
                  <a:pt x="8281" y="29489"/>
                </a:lnTo>
                <a:lnTo>
                  <a:pt x="14430" y="23958"/>
                </a:lnTo>
                <a:lnTo>
                  <a:pt x="22066" y="15740"/>
                </a:lnTo>
                <a:lnTo>
                  <a:pt x="24689" y="7024"/>
                </a:lnTo>
                <a:lnTo>
                  <a:pt x="15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46" name="Google Shape;4946;gefe2f4b35a_0_1603"/>
          <p:cNvSpPr/>
          <p:nvPr/>
        </p:nvSpPr>
        <p:spPr>
          <a:xfrm>
            <a:off x="1024351" y="12540074"/>
            <a:ext cx="36830" cy="17779"/>
          </a:xfrm>
          <a:custGeom>
            <a:rect b="b" l="l" r="r" t="t"/>
            <a:pathLst>
              <a:path extrusionOk="0" h="17779" w="36830">
                <a:moveTo>
                  <a:pt x="10947" y="0"/>
                </a:moveTo>
                <a:lnTo>
                  <a:pt x="8496" y="0"/>
                </a:lnTo>
                <a:lnTo>
                  <a:pt x="5041" y="0"/>
                </a:lnTo>
                <a:lnTo>
                  <a:pt x="2501" y="2768"/>
                </a:lnTo>
                <a:lnTo>
                  <a:pt x="0" y="12191"/>
                </a:lnTo>
                <a:lnTo>
                  <a:pt x="1968" y="11874"/>
                </a:lnTo>
                <a:lnTo>
                  <a:pt x="3809" y="11734"/>
                </a:lnTo>
                <a:lnTo>
                  <a:pt x="11023" y="11734"/>
                </a:lnTo>
                <a:lnTo>
                  <a:pt x="15443" y="13106"/>
                </a:lnTo>
                <a:lnTo>
                  <a:pt x="22796" y="15874"/>
                </a:lnTo>
                <a:lnTo>
                  <a:pt x="25717" y="17259"/>
                </a:lnTo>
                <a:lnTo>
                  <a:pt x="31686" y="17259"/>
                </a:lnTo>
                <a:lnTo>
                  <a:pt x="34277" y="14490"/>
                </a:lnTo>
                <a:lnTo>
                  <a:pt x="36779" y="5054"/>
                </a:lnTo>
                <a:lnTo>
                  <a:pt x="34797" y="5372"/>
                </a:lnTo>
                <a:lnTo>
                  <a:pt x="32918" y="5511"/>
                </a:lnTo>
                <a:lnTo>
                  <a:pt x="25628" y="5511"/>
                </a:lnTo>
                <a:lnTo>
                  <a:pt x="21196" y="4140"/>
                </a:lnTo>
                <a:lnTo>
                  <a:pt x="13842" y="1384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47" name="Google Shape;4947;gefe2f4b35a_0_1603"/>
          <p:cNvSpPr/>
          <p:nvPr/>
        </p:nvSpPr>
        <p:spPr>
          <a:xfrm>
            <a:off x="4663036" y="1253752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35" y="8648"/>
                </a:lnTo>
                <a:lnTo>
                  <a:pt x="0" y="14744"/>
                </a:lnTo>
                <a:lnTo>
                  <a:pt x="8923" y="14451"/>
                </a:lnTo>
                <a:lnTo>
                  <a:pt x="16794" y="13163"/>
                </a:lnTo>
                <a:lnTo>
                  <a:pt x="21804" y="8979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48" name="Google Shape;4948;gefe2f4b35a_0_1603"/>
          <p:cNvSpPr/>
          <p:nvPr/>
        </p:nvSpPr>
        <p:spPr>
          <a:xfrm>
            <a:off x="4339009" y="12544759"/>
            <a:ext cx="44450" cy="29845"/>
          </a:xfrm>
          <a:custGeom>
            <a:rect b="b" l="l" r="r" t="t"/>
            <a:pathLst>
              <a:path extrusionOk="0" h="29845" w="44450">
                <a:moveTo>
                  <a:pt x="39928" y="0"/>
                </a:moveTo>
                <a:lnTo>
                  <a:pt x="38049" y="0"/>
                </a:lnTo>
                <a:lnTo>
                  <a:pt x="23992" y="2854"/>
                </a:lnTo>
                <a:lnTo>
                  <a:pt x="14281" y="10091"/>
                </a:lnTo>
                <a:lnTo>
                  <a:pt x="6941" y="19722"/>
                </a:lnTo>
                <a:lnTo>
                  <a:pt x="0" y="29756"/>
                </a:lnTo>
                <a:lnTo>
                  <a:pt x="15034" y="26446"/>
                </a:lnTo>
                <a:lnTo>
                  <a:pt x="27322" y="20377"/>
                </a:lnTo>
                <a:lnTo>
                  <a:pt x="36959" y="11650"/>
                </a:lnTo>
                <a:lnTo>
                  <a:pt x="44043" y="368"/>
                </a:lnTo>
                <a:lnTo>
                  <a:pt x="41922" y="114"/>
                </a:lnTo>
                <a:lnTo>
                  <a:pt x="399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49" name="Google Shape;4949;gefe2f4b35a_0_1603"/>
          <p:cNvSpPr/>
          <p:nvPr/>
        </p:nvSpPr>
        <p:spPr>
          <a:xfrm>
            <a:off x="669942" y="12567014"/>
            <a:ext cx="31115" cy="45084"/>
          </a:xfrm>
          <a:custGeom>
            <a:rect b="b" l="l" r="r" t="t"/>
            <a:pathLst>
              <a:path extrusionOk="0" h="45084" w="31115">
                <a:moveTo>
                  <a:pt x="22895" y="0"/>
                </a:moveTo>
                <a:lnTo>
                  <a:pt x="16235" y="10455"/>
                </a:lnTo>
                <a:lnTo>
                  <a:pt x="5636" y="21567"/>
                </a:lnTo>
                <a:lnTo>
                  <a:pt x="0" y="33046"/>
                </a:lnTo>
                <a:lnTo>
                  <a:pt x="8227" y="44602"/>
                </a:lnTo>
                <a:lnTo>
                  <a:pt x="14910" y="34197"/>
                </a:lnTo>
                <a:lnTo>
                  <a:pt x="25500" y="23167"/>
                </a:lnTo>
                <a:lnTo>
                  <a:pt x="31121" y="11705"/>
                </a:lnTo>
                <a:lnTo>
                  <a:pt x="228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50" name="Google Shape;4950;gefe2f4b35a_0_1603"/>
          <p:cNvSpPr/>
          <p:nvPr/>
        </p:nvSpPr>
        <p:spPr>
          <a:xfrm>
            <a:off x="1421648" y="12565706"/>
            <a:ext cx="15875" cy="31750"/>
          </a:xfrm>
          <a:custGeom>
            <a:rect b="b" l="l" r="r" t="t"/>
            <a:pathLst>
              <a:path extrusionOk="0" h="31750" w="15875">
                <a:moveTo>
                  <a:pt x="7336" y="0"/>
                </a:moveTo>
                <a:lnTo>
                  <a:pt x="5457" y="0"/>
                </a:lnTo>
                <a:lnTo>
                  <a:pt x="3158" y="406"/>
                </a:lnTo>
                <a:lnTo>
                  <a:pt x="351" y="1308"/>
                </a:lnTo>
                <a:lnTo>
                  <a:pt x="0" y="12977"/>
                </a:lnTo>
                <a:lnTo>
                  <a:pt x="2158" y="22026"/>
                </a:lnTo>
                <a:lnTo>
                  <a:pt x="7073" y="28177"/>
                </a:lnTo>
                <a:lnTo>
                  <a:pt x="14994" y="31153"/>
                </a:lnTo>
                <a:lnTo>
                  <a:pt x="14991" y="21404"/>
                </a:lnTo>
                <a:lnTo>
                  <a:pt x="15480" y="11237"/>
                </a:lnTo>
                <a:lnTo>
                  <a:pt x="13812" y="3240"/>
                </a:lnTo>
                <a:lnTo>
                  <a:pt x="73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51" name="Google Shape;4951;gefe2f4b35a_0_1603"/>
          <p:cNvSpPr/>
          <p:nvPr/>
        </p:nvSpPr>
        <p:spPr>
          <a:xfrm>
            <a:off x="405121" y="12596858"/>
            <a:ext cx="22859" cy="38734"/>
          </a:xfrm>
          <a:custGeom>
            <a:rect b="b" l="l" r="r" t="t"/>
            <a:pathLst>
              <a:path extrusionOk="0" h="38734" w="22859">
                <a:moveTo>
                  <a:pt x="7770" y="0"/>
                </a:moveTo>
                <a:lnTo>
                  <a:pt x="779" y="8995"/>
                </a:lnTo>
                <a:lnTo>
                  <a:pt x="0" y="21974"/>
                </a:lnTo>
                <a:lnTo>
                  <a:pt x="4032" y="33643"/>
                </a:lnTo>
                <a:lnTo>
                  <a:pt x="11479" y="38709"/>
                </a:lnTo>
                <a:lnTo>
                  <a:pt x="14793" y="38709"/>
                </a:lnTo>
                <a:lnTo>
                  <a:pt x="18565" y="36093"/>
                </a:lnTo>
                <a:lnTo>
                  <a:pt x="22426" y="29502"/>
                </a:lnTo>
                <a:lnTo>
                  <a:pt x="18047" y="24738"/>
                </a:lnTo>
                <a:lnTo>
                  <a:pt x="20137" y="14760"/>
                </a:lnTo>
                <a:lnTo>
                  <a:pt x="19708" y="4777"/>
                </a:lnTo>
                <a:lnTo>
                  <a:pt x="77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52" name="Google Shape;4952;gefe2f4b35a_0_1603"/>
          <p:cNvSpPr/>
          <p:nvPr/>
        </p:nvSpPr>
        <p:spPr>
          <a:xfrm>
            <a:off x="96031" y="12610703"/>
            <a:ext cx="22225" cy="31115"/>
          </a:xfrm>
          <a:custGeom>
            <a:rect b="b" l="l" r="r" t="t"/>
            <a:pathLst>
              <a:path extrusionOk="0" h="31115" w="22225">
                <a:moveTo>
                  <a:pt x="18034" y="0"/>
                </a:moveTo>
                <a:lnTo>
                  <a:pt x="16395" y="0"/>
                </a:lnTo>
                <a:lnTo>
                  <a:pt x="8818" y="4091"/>
                </a:lnTo>
                <a:lnTo>
                  <a:pt x="6426" y="13444"/>
                </a:lnTo>
                <a:lnTo>
                  <a:pt x="4919" y="23676"/>
                </a:lnTo>
                <a:lnTo>
                  <a:pt x="0" y="30403"/>
                </a:lnTo>
                <a:lnTo>
                  <a:pt x="1206" y="30556"/>
                </a:lnTo>
                <a:lnTo>
                  <a:pt x="2336" y="30632"/>
                </a:lnTo>
                <a:lnTo>
                  <a:pt x="3403" y="30632"/>
                </a:lnTo>
                <a:lnTo>
                  <a:pt x="12648" y="27858"/>
                </a:lnTo>
                <a:lnTo>
                  <a:pt x="17667" y="20759"/>
                </a:lnTo>
                <a:lnTo>
                  <a:pt x="20250" y="11167"/>
                </a:lnTo>
                <a:lnTo>
                  <a:pt x="22186" y="914"/>
                </a:lnTo>
                <a:lnTo>
                  <a:pt x="19939" y="279"/>
                </a:lnTo>
                <a:lnTo>
                  <a:pt x="180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53" name="Google Shape;4953;gefe2f4b35a_0_1603"/>
          <p:cNvSpPr/>
          <p:nvPr/>
        </p:nvSpPr>
        <p:spPr>
          <a:xfrm>
            <a:off x="3897077" y="12611617"/>
            <a:ext cx="29845" cy="13970"/>
          </a:xfrm>
          <a:custGeom>
            <a:rect b="b" l="l" r="r" t="t"/>
            <a:pathLst>
              <a:path extrusionOk="0" h="13970" w="29845">
                <a:moveTo>
                  <a:pt x="29349" y="0"/>
                </a:moveTo>
                <a:lnTo>
                  <a:pt x="27431" y="203"/>
                </a:lnTo>
                <a:lnTo>
                  <a:pt x="8674" y="203"/>
                </a:lnTo>
                <a:lnTo>
                  <a:pt x="1320" y="901"/>
                </a:lnTo>
                <a:lnTo>
                  <a:pt x="0" y="7493"/>
                </a:lnTo>
                <a:lnTo>
                  <a:pt x="4178" y="11582"/>
                </a:lnTo>
                <a:lnTo>
                  <a:pt x="9791" y="13919"/>
                </a:lnTo>
                <a:lnTo>
                  <a:pt x="21983" y="13919"/>
                </a:lnTo>
                <a:lnTo>
                  <a:pt x="28232" y="9753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54" name="Google Shape;4954;gefe2f4b35a_0_1603"/>
          <p:cNvSpPr/>
          <p:nvPr/>
        </p:nvSpPr>
        <p:spPr>
          <a:xfrm>
            <a:off x="847396" y="12619111"/>
            <a:ext cx="36830" cy="29845"/>
          </a:xfrm>
          <a:custGeom>
            <a:rect b="b" l="l" r="r" t="t"/>
            <a:pathLst>
              <a:path extrusionOk="0" h="29845" w="36830">
                <a:moveTo>
                  <a:pt x="22110" y="0"/>
                </a:moveTo>
                <a:lnTo>
                  <a:pt x="16557" y="7245"/>
                </a:lnTo>
                <a:lnTo>
                  <a:pt x="7612" y="11168"/>
                </a:lnTo>
                <a:lnTo>
                  <a:pt x="388" y="16907"/>
                </a:lnTo>
                <a:lnTo>
                  <a:pt x="0" y="29603"/>
                </a:lnTo>
                <a:lnTo>
                  <a:pt x="3441" y="29768"/>
                </a:lnTo>
                <a:lnTo>
                  <a:pt x="5079" y="29768"/>
                </a:lnTo>
                <a:lnTo>
                  <a:pt x="15789" y="28828"/>
                </a:lnTo>
                <a:lnTo>
                  <a:pt x="24623" y="26009"/>
                </a:lnTo>
                <a:lnTo>
                  <a:pt x="31617" y="21314"/>
                </a:lnTo>
                <a:lnTo>
                  <a:pt x="36804" y="14744"/>
                </a:lnTo>
                <a:lnTo>
                  <a:pt x="31517" y="12592"/>
                </a:lnTo>
                <a:lnTo>
                  <a:pt x="28824" y="7939"/>
                </a:lnTo>
                <a:lnTo>
                  <a:pt x="26447" y="3002"/>
                </a:lnTo>
                <a:lnTo>
                  <a:pt x="22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55" name="Google Shape;4955;gefe2f4b35a_0_1603"/>
          <p:cNvSpPr/>
          <p:nvPr/>
        </p:nvSpPr>
        <p:spPr>
          <a:xfrm>
            <a:off x="272454" y="12626362"/>
            <a:ext cx="15875" cy="37465"/>
          </a:xfrm>
          <a:custGeom>
            <a:rect b="b" l="l" r="r" t="t"/>
            <a:pathLst>
              <a:path extrusionOk="0" h="37465" w="15875">
                <a:moveTo>
                  <a:pt x="7777" y="0"/>
                </a:moveTo>
                <a:lnTo>
                  <a:pt x="8747" y="12734"/>
                </a:lnTo>
                <a:lnTo>
                  <a:pt x="3239" y="23136"/>
                </a:lnTo>
                <a:lnTo>
                  <a:pt x="0" y="31246"/>
                </a:lnTo>
                <a:lnTo>
                  <a:pt x="7777" y="37109"/>
                </a:lnTo>
                <a:lnTo>
                  <a:pt x="12022" y="29753"/>
                </a:lnTo>
                <a:lnTo>
                  <a:pt x="15859" y="17687"/>
                </a:lnTo>
                <a:lnTo>
                  <a:pt x="15655" y="6055"/>
                </a:lnTo>
                <a:lnTo>
                  <a:pt x="77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56" name="Google Shape;4956;gefe2f4b35a_0_1603"/>
          <p:cNvSpPr/>
          <p:nvPr/>
        </p:nvSpPr>
        <p:spPr>
          <a:xfrm>
            <a:off x="4807801" y="12633277"/>
            <a:ext cx="24764" cy="24765"/>
          </a:xfrm>
          <a:custGeom>
            <a:rect b="b" l="l" r="r" t="t"/>
            <a:pathLst>
              <a:path extrusionOk="0" h="24765" w="24764">
                <a:moveTo>
                  <a:pt x="6826" y="0"/>
                </a:moveTo>
                <a:lnTo>
                  <a:pt x="5594" y="0"/>
                </a:lnTo>
                <a:lnTo>
                  <a:pt x="4197" y="177"/>
                </a:lnTo>
                <a:lnTo>
                  <a:pt x="2572" y="584"/>
                </a:lnTo>
                <a:lnTo>
                  <a:pt x="0" y="10049"/>
                </a:lnTo>
                <a:lnTo>
                  <a:pt x="2462" y="17587"/>
                </a:lnTo>
                <a:lnTo>
                  <a:pt x="8056" y="22570"/>
                </a:lnTo>
                <a:lnTo>
                  <a:pt x="14878" y="24371"/>
                </a:lnTo>
                <a:lnTo>
                  <a:pt x="19539" y="24371"/>
                </a:lnTo>
                <a:lnTo>
                  <a:pt x="23717" y="21691"/>
                </a:lnTo>
                <a:lnTo>
                  <a:pt x="24670" y="15430"/>
                </a:lnTo>
                <a:lnTo>
                  <a:pt x="19089" y="12805"/>
                </a:lnTo>
                <a:lnTo>
                  <a:pt x="16053" y="7524"/>
                </a:lnTo>
                <a:lnTo>
                  <a:pt x="12865" y="2339"/>
                </a:lnTo>
                <a:lnTo>
                  <a:pt x="68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57" name="Google Shape;4957;gefe2f4b35a_0_1603"/>
          <p:cNvSpPr/>
          <p:nvPr/>
        </p:nvSpPr>
        <p:spPr>
          <a:xfrm>
            <a:off x="4906164" y="12678184"/>
            <a:ext cx="22860" cy="37465"/>
          </a:xfrm>
          <a:custGeom>
            <a:rect b="b" l="l" r="r" t="t"/>
            <a:pathLst>
              <a:path extrusionOk="0" h="37465" w="22860">
                <a:moveTo>
                  <a:pt x="15633" y="0"/>
                </a:moveTo>
                <a:lnTo>
                  <a:pt x="14693" y="38"/>
                </a:lnTo>
                <a:lnTo>
                  <a:pt x="13474" y="4813"/>
                </a:lnTo>
                <a:lnTo>
                  <a:pt x="9956" y="7696"/>
                </a:lnTo>
                <a:lnTo>
                  <a:pt x="2552" y="7696"/>
                </a:lnTo>
                <a:lnTo>
                  <a:pt x="1320" y="7594"/>
                </a:lnTo>
                <a:lnTo>
                  <a:pt x="0" y="7404"/>
                </a:lnTo>
                <a:lnTo>
                  <a:pt x="1961" y="17731"/>
                </a:lnTo>
                <a:lnTo>
                  <a:pt x="4568" y="27352"/>
                </a:lnTo>
                <a:lnTo>
                  <a:pt x="9619" y="34453"/>
                </a:lnTo>
                <a:lnTo>
                  <a:pt x="18910" y="37223"/>
                </a:lnTo>
                <a:lnTo>
                  <a:pt x="21031" y="37160"/>
                </a:lnTo>
                <a:lnTo>
                  <a:pt x="22186" y="37020"/>
                </a:lnTo>
                <a:lnTo>
                  <a:pt x="21505" y="26810"/>
                </a:lnTo>
                <a:lnTo>
                  <a:pt x="22815" y="14576"/>
                </a:lnTo>
                <a:lnTo>
                  <a:pt x="22172" y="4309"/>
                </a:lnTo>
                <a:lnTo>
                  <a:pt x="156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58" name="Google Shape;4958;gefe2f4b35a_0_1603"/>
          <p:cNvSpPr/>
          <p:nvPr/>
        </p:nvSpPr>
        <p:spPr>
          <a:xfrm>
            <a:off x="763021" y="12684070"/>
            <a:ext cx="26034" cy="10159"/>
          </a:xfrm>
          <a:custGeom>
            <a:rect b="b" l="l" r="r" t="t"/>
            <a:pathLst>
              <a:path extrusionOk="0" h="10159" w="26034">
                <a:moveTo>
                  <a:pt x="15011" y="0"/>
                </a:moveTo>
                <a:lnTo>
                  <a:pt x="11366" y="0"/>
                </a:lnTo>
                <a:lnTo>
                  <a:pt x="2717" y="0"/>
                </a:lnTo>
                <a:lnTo>
                  <a:pt x="0" y="2489"/>
                </a:lnTo>
                <a:lnTo>
                  <a:pt x="1473" y="7467"/>
                </a:lnTo>
                <a:lnTo>
                  <a:pt x="5651" y="9969"/>
                </a:lnTo>
                <a:lnTo>
                  <a:pt x="15582" y="9969"/>
                </a:lnTo>
                <a:lnTo>
                  <a:pt x="21196" y="7810"/>
                </a:lnTo>
                <a:lnTo>
                  <a:pt x="25654" y="1511"/>
                </a:lnTo>
                <a:lnTo>
                  <a:pt x="19710" y="444"/>
                </a:lnTo>
                <a:lnTo>
                  <a:pt x="15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59" name="Google Shape;4959;gefe2f4b35a_0_1603"/>
          <p:cNvSpPr/>
          <p:nvPr/>
        </p:nvSpPr>
        <p:spPr>
          <a:xfrm>
            <a:off x="1230635" y="12706263"/>
            <a:ext cx="16509" cy="26034"/>
          </a:xfrm>
          <a:custGeom>
            <a:rect b="b" l="l" r="r" t="t"/>
            <a:pathLst>
              <a:path extrusionOk="0" h="26034" w="16509">
                <a:moveTo>
                  <a:pt x="12814" y="0"/>
                </a:moveTo>
                <a:lnTo>
                  <a:pt x="6413" y="0"/>
                </a:lnTo>
                <a:lnTo>
                  <a:pt x="4546" y="0"/>
                </a:lnTo>
                <a:lnTo>
                  <a:pt x="2412" y="546"/>
                </a:lnTo>
                <a:lnTo>
                  <a:pt x="0" y="1790"/>
                </a:lnTo>
                <a:lnTo>
                  <a:pt x="0" y="24028"/>
                </a:lnTo>
                <a:lnTo>
                  <a:pt x="2349" y="25209"/>
                </a:lnTo>
                <a:lnTo>
                  <a:pt x="4432" y="25730"/>
                </a:lnTo>
                <a:lnTo>
                  <a:pt x="12712" y="25730"/>
                </a:lnTo>
                <a:lnTo>
                  <a:pt x="15951" y="19304"/>
                </a:lnTo>
                <a:lnTo>
                  <a:pt x="16001" y="6438"/>
                </a:lnTo>
                <a:lnTo>
                  <a:pt x="12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60" name="Google Shape;4960;gefe2f4b35a_0_1603"/>
          <p:cNvSpPr/>
          <p:nvPr/>
        </p:nvSpPr>
        <p:spPr>
          <a:xfrm>
            <a:off x="1694497" y="12715202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0" y="0"/>
                </a:lnTo>
                <a:lnTo>
                  <a:pt x="0" y="15087"/>
                </a:lnTo>
                <a:lnTo>
                  <a:pt x="22148" y="1508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61" name="Google Shape;4961;gefe2f4b35a_0_1603"/>
          <p:cNvSpPr/>
          <p:nvPr/>
        </p:nvSpPr>
        <p:spPr>
          <a:xfrm>
            <a:off x="778698" y="12720452"/>
            <a:ext cx="24765" cy="33654"/>
          </a:xfrm>
          <a:custGeom>
            <a:rect b="b" l="l" r="r" t="t"/>
            <a:pathLst>
              <a:path extrusionOk="0" h="33654" w="24765">
                <a:moveTo>
                  <a:pt x="16877" y="0"/>
                </a:moveTo>
                <a:lnTo>
                  <a:pt x="10756" y="0"/>
                </a:lnTo>
                <a:lnTo>
                  <a:pt x="8737" y="0"/>
                </a:lnTo>
                <a:lnTo>
                  <a:pt x="6057" y="673"/>
                </a:lnTo>
                <a:lnTo>
                  <a:pt x="2488" y="2235"/>
                </a:lnTo>
                <a:lnTo>
                  <a:pt x="0" y="13487"/>
                </a:lnTo>
                <a:lnTo>
                  <a:pt x="2266" y="23555"/>
                </a:lnTo>
                <a:lnTo>
                  <a:pt x="7657" y="30799"/>
                </a:lnTo>
                <a:lnTo>
                  <a:pt x="14541" y="33578"/>
                </a:lnTo>
                <a:lnTo>
                  <a:pt x="18338" y="33578"/>
                </a:lnTo>
                <a:lnTo>
                  <a:pt x="22072" y="30962"/>
                </a:lnTo>
                <a:lnTo>
                  <a:pt x="24612" y="24587"/>
                </a:lnTo>
                <a:lnTo>
                  <a:pt x="23342" y="24752"/>
                </a:lnTo>
                <a:lnTo>
                  <a:pt x="16738" y="24752"/>
                </a:lnTo>
                <a:lnTo>
                  <a:pt x="168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62" name="Google Shape;4962;gefe2f4b35a_0_1603"/>
          <p:cNvSpPr/>
          <p:nvPr/>
        </p:nvSpPr>
        <p:spPr>
          <a:xfrm>
            <a:off x="175444" y="12737156"/>
            <a:ext cx="24130" cy="38100"/>
          </a:xfrm>
          <a:custGeom>
            <a:rect b="b" l="l" r="r" t="t"/>
            <a:pathLst>
              <a:path extrusionOk="0" h="38100" w="24130">
                <a:moveTo>
                  <a:pt x="13839" y="0"/>
                </a:moveTo>
                <a:lnTo>
                  <a:pt x="4975" y="0"/>
                </a:lnTo>
                <a:lnTo>
                  <a:pt x="3997" y="0"/>
                </a:lnTo>
                <a:lnTo>
                  <a:pt x="2943" y="88"/>
                </a:lnTo>
                <a:lnTo>
                  <a:pt x="1774" y="279"/>
                </a:lnTo>
                <a:lnTo>
                  <a:pt x="0" y="12816"/>
                </a:lnTo>
                <a:lnTo>
                  <a:pt x="2568" y="24906"/>
                </a:lnTo>
                <a:lnTo>
                  <a:pt x="8061" y="34017"/>
                </a:lnTo>
                <a:lnTo>
                  <a:pt x="15059" y="37617"/>
                </a:lnTo>
                <a:lnTo>
                  <a:pt x="18157" y="37617"/>
                </a:lnTo>
                <a:lnTo>
                  <a:pt x="21294" y="35420"/>
                </a:lnTo>
                <a:lnTo>
                  <a:pt x="23949" y="30137"/>
                </a:lnTo>
                <a:lnTo>
                  <a:pt x="18810" y="27083"/>
                </a:lnTo>
                <a:lnTo>
                  <a:pt x="19734" y="22559"/>
                </a:lnTo>
                <a:lnTo>
                  <a:pt x="22764" y="16262"/>
                </a:lnTo>
                <a:lnTo>
                  <a:pt x="23949" y="7886"/>
                </a:lnTo>
                <a:lnTo>
                  <a:pt x="15414" y="7264"/>
                </a:lnTo>
                <a:lnTo>
                  <a:pt x="138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63" name="Google Shape;4963;gefe2f4b35a_0_1603"/>
          <p:cNvSpPr/>
          <p:nvPr/>
        </p:nvSpPr>
        <p:spPr>
          <a:xfrm>
            <a:off x="4868967" y="12737438"/>
            <a:ext cx="29845" cy="30479"/>
          </a:xfrm>
          <a:custGeom>
            <a:rect b="b" l="l" r="r" t="t"/>
            <a:pathLst>
              <a:path extrusionOk="0" h="30479" w="29845">
                <a:moveTo>
                  <a:pt x="379" y="0"/>
                </a:moveTo>
                <a:lnTo>
                  <a:pt x="0" y="13331"/>
                </a:lnTo>
                <a:lnTo>
                  <a:pt x="3452" y="22847"/>
                </a:lnTo>
                <a:lnTo>
                  <a:pt x="10733" y="28553"/>
                </a:lnTo>
                <a:lnTo>
                  <a:pt x="21842" y="30454"/>
                </a:lnTo>
                <a:lnTo>
                  <a:pt x="24280" y="30454"/>
                </a:lnTo>
                <a:lnTo>
                  <a:pt x="26909" y="30251"/>
                </a:lnTo>
                <a:lnTo>
                  <a:pt x="29728" y="29857"/>
                </a:lnTo>
                <a:lnTo>
                  <a:pt x="27519" y="17253"/>
                </a:lnTo>
                <a:lnTo>
                  <a:pt x="21840" y="8104"/>
                </a:lnTo>
                <a:lnTo>
                  <a:pt x="12767" y="2366"/>
                </a:lnTo>
                <a:lnTo>
                  <a:pt x="3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64" name="Google Shape;4964;gefe2f4b35a_0_1603"/>
          <p:cNvSpPr/>
          <p:nvPr/>
        </p:nvSpPr>
        <p:spPr>
          <a:xfrm>
            <a:off x="1313258" y="12752196"/>
            <a:ext cx="14605" cy="18415"/>
          </a:xfrm>
          <a:custGeom>
            <a:rect b="b" l="l" r="r" t="t"/>
            <a:pathLst>
              <a:path extrusionOk="0" h="18415" w="14605">
                <a:moveTo>
                  <a:pt x="5705" y="0"/>
                </a:moveTo>
                <a:lnTo>
                  <a:pt x="452" y="7998"/>
                </a:lnTo>
                <a:lnTo>
                  <a:pt x="0" y="13608"/>
                </a:lnTo>
                <a:lnTo>
                  <a:pt x="2733" y="16912"/>
                </a:lnTo>
                <a:lnTo>
                  <a:pt x="7038" y="17995"/>
                </a:lnTo>
                <a:lnTo>
                  <a:pt x="11502" y="16821"/>
                </a:lnTo>
                <a:lnTo>
                  <a:pt x="14030" y="13365"/>
                </a:lnTo>
                <a:lnTo>
                  <a:pt x="12728" y="7724"/>
                </a:lnTo>
                <a:lnTo>
                  <a:pt x="5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65" name="Google Shape;4965;gefe2f4b35a_0_1603"/>
          <p:cNvSpPr/>
          <p:nvPr/>
        </p:nvSpPr>
        <p:spPr>
          <a:xfrm>
            <a:off x="1792498" y="12766673"/>
            <a:ext cx="29210" cy="1904"/>
          </a:xfrm>
          <a:custGeom>
            <a:rect b="b" l="l" r="r" t="t"/>
            <a:pathLst>
              <a:path extrusionOk="0" h="1904" w="29210">
                <a:moveTo>
                  <a:pt x="28625" y="0"/>
                </a:moveTo>
                <a:lnTo>
                  <a:pt x="28422" y="0"/>
                </a:lnTo>
                <a:lnTo>
                  <a:pt x="0" y="1866"/>
                </a:lnTo>
                <a:lnTo>
                  <a:pt x="5664" y="1549"/>
                </a:lnTo>
                <a:lnTo>
                  <a:pt x="286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66" name="Google Shape;4966;gefe2f4b35a_0_1603"/>
          <p:cNvSpPr/>
          <p:nvPr/>
        </p:nvSpPr>
        <p:spPr>
          <a:xfrm>
            <a:off x="1887051" y="12776559"/>
            <a:ext cx="21589" cy="13334"/>
          </a:xfrm>
          <a:custGeom>
            <a:rect b="b" l="l" r="r" t="t"/>
            <a:pathLst>
              <a:path extrusionOk="0" h="13334" w="21589">
                <a:moveTo>
                  <a:pt x="9283" y="0"/>
                </a:moveTo>
                <a:lnTo>
                  <a:pt x="6007" y="0"/>
                </a:lnTo>
                <a:lnTo>
                  <a:pt x="1231" y="0"/>
                </a:lnTo>
                <a:lnTo>
                  <a:pt x="0" y="3251"/>
                </a:lnTo>
                <a:lnTo>
                  <a:pt x="2108" y="9740"/>
                </a:lnTo>
                <a:lnTo>
                  <a:pt x="5461" y="12979"/>
                </a:lnTo>
                <a:lnTo>
                  <a:pt x="13208" y="12979"/>
                </a:lnTo>
                <a:lnTo>
                  <a:pt x="17195" y="11023"/>
                </a:lnTo>
                <a:lnTo>
                  <a:pt x="21221" y="5600"/>
                </a:lnTo>
                <a:lnTo>
                  <a:pt x="14211" y="1524"/>
                </a:lnTo>
                <a:lnTo>
                  <a:pt x="92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67" name="Google Shape;4967;gefe2f4b35a_0_1603"/>
          <p:cNvSpPr/>
          <p:nvPr/>
        </p:nvSpPr>
        <p:spPr>
          <a:xfrm>
            <a:off x="151546" y="12787819"/>
            <a:ext cx="26035" cy="10159"/>
          </a:xfrm>
          <a:custGeom>
            <a:rect b="b" l="l" r="r" t="t"/>
            <a:pathLst>
              <a:path extrusionOk="0" h="10159" w="26035">
                <a:moveTo>
                  <a:pt x="15151" y="0"/>
                </a:moveTo>
                <a:lnTo>
                  <a:pt x="11518" y="0"/>
                </a:lnTo>
                <a:lnTo>
                  <a:pt x="2793" y="0"/>
                </a:lnTo>
                <a:lnTo>
                  <a:pt x="0" y="2501"/>
                </a:lnTo>
                <a:lnTo>
                  <a:pt x="1346" y="7493"/>
                </a:lnTo>
                <a:lnTo>
                  <a:pt x="5486" y="9982"/>
                </a:lnTo>
                <a:lnTo>
                  <a:pt x="15430" y="9982"/>
                </a:lnTo>
                <a:lnTo>
                  <a:pt x="21107" y="7823"/>
                </a:lnTo>
                <a:lnTo>
                  <a:pt x="25666" y="1473"/>
                </a:lnTo>
                <a:lnTo>
                  <a:pt x="19799" y="431"/>
                </a:lnTo>
                <a:lnTo>
                  <a:pt x="151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68" name="Google Shape;4968;gefe2f4b35a_0_1603"/>
          <p:cNvSpPr/>
          <p:nvPr/>
        </p:nvSpPr>
        <p:spPr>
          <a:xfrm>
            <a:off x="4551704" y="12796005"/>
            <a:ext cx="38100" cy="24765"/>
          </a:xfrm>
          <a:custGeom>
            <a:rect b="b" l="l" r="r" t="t"/>
            <a:pathLst>
              <a:path extrusionOk="0" h="24765" w="38100">
                <a:moveTo>
                  <a:pt x="13612" y="0"/>
                </a:moveTo>
                <a:lnTo>
                  <a:pt x="6665" y="0"/>
                </a:lnTo>
                <a:lnTo>
                  <a:pt x="4976" y="0"/>
                </a:lnTo>
                <a:lnTo>
                  <a:pt x="3058" y="241"/>
                </a:lnTo>
                <a:lnTo>
                  <a:pt x="823" y="787"/>
                </a:lnTo>
                <a:lnTo>
                  <a:pt x="0" y="10491"/>
                </a:lnTo>
                <a:lnTo>
                  <a:pt x="4787" y="17897"/>
                </a:lnTo>
                <a:lnTo>
                  <a:pt x="13044" y="22622"/>
                </a:lnTo>
                <a:lnTo>
                  <a:pt x="22629" y="24282"/>
                </a:lnTo>
                <a:lnTo>
                  <a:pt x="29462" y="24282"/>
                </a:lnTo>
                <a:lnTo>
                  <a:pt x="35685" y="21615"/>
                </a:lnTo>
                <a:lnTo>
                  <a:pt x="37691" y="15646"/>
                </a:lnTo>
                <a:lnTo>
                  <a:pt x="35507" y="16167"/>
                </a:lnTo>
                <a:lnTo>
                  <a:pt x="33615" y="16395"/>
                </a:lnTo>
                <a:lnTo>
                  <a:pt x="24979" y="16395"/>
                </a:lnTo>
                <a:lnTo>
                  <a:pt x="136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69" name="Google Shape;4969;gefe2f4b35a_0_1603"/>
          <p:cNvSpPr/>
          <p:nvPr/>
        </p:nvSpPr>
        <p:spPr>
          <a:xfrm>
            <a:off x="1090521" y="12833894"/>
            <a:ext cx="24765" cy="22859"/>
          </a:xfrm>
          <a:custGeom>
            <a:rect b="b" l="l" r="r" t="t"/>
            <a:pathLst>
              <a:path extrusionOk="0" h="22859" w="24765">
                <a:moveTo>
                  <a:pt x="22123" y="0"/>
                </a:moveTo>
                <a:lnTo>
                  <a:pt x="0" y="0"/>
                </a:lnTo>
                <a:lnTo>
                  <a:pt x="0" y="22237"/>
                </a:lnTo>
                <a:lnTo>
                  <a:pt x="14668" y="22237"/>
                </a:lnTo>
                <a:lnTo>
                  <a:pt x="15214" y="12788"/>
                </a:lnTo>
                <a:lnTo>
                  <a:pt x="24168" y="11861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70" name="Google Shape;4970;gefe2f4b35a_0_1603"/>
          <p:cNvSpPr/>
          <p:nvPr/>
        </p:nvSpPr>
        <p:spPr>
          <a:xfrm>
            <a:off x="545548" y="12841178"/>
            <a:ext cx="29845" cy="37465"/>
          </a:xfrm>
          <a:custGeom>
            <a:rect b="b" l="l" r="r" t="t"/>
            <a:pathLst>
              <a:path extrusionOk="0" h="37465" w="29845">
                <a:moveTo>
                  <a:pt x="27152" y="0"/>
                </a:moveTo>
                <a:lnTo>
                  <a:pt x="26174" y="0"/>
                </a:lnTo>
                <a:lnTo>
                  <a:pt x="20840" y="0"/>
                </a:lnTo>
                <a:lnTo>
                  <a:pt x="6807" y="7505"/>
                </a:lnTo>
                <a:lnTo>
                  <a:pt x="0" y="7467"/>
                </a:lnTo>
                <a:lnTo>
                  <a:pt x="1319" y="19013"/>
                </a:lnTo>
                <a:lnTo>
                  <a:pt x="6437" y="26838"/>
                </a:lnTo>
                <a:lnTo>
                  <a:pt x="13867" y="32438"/>
                </a:lnTo>
                <a:lnTo>
                  <a:pt x="22123" y="37312"/>
                </a:lnTo>
                <a:lnTo>
                  <a:pt x="21437" y="25350"/>
                </a:lnTo>
                <a:lnTo>
                  <a:pt x="22609" y="15381"/>
                </a:lnTo>
                <a:lnTo>
                  <a:pt x="25338" y="7099"/>
                </a:lnTo>
                <a:lnTo>
                  <a:pt x="29324" y="203"/>
                </a:lnTo>
                <a:lnTo>
                  <a:pt x="271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71" name="Google Shape;4971;gefe2f4b35a_0_1603"/>
          <p:cNvSpPr/>
          <p:nvPr/>
        </p:nvSpPr>
        <p:spPr>
          <a:xfrm>
            <a:off x="1055795" y="12907873"/>
            <a:ext cx="20955" cy="45084"/>
          </a:xfrm>
          <a:custGeom>
            <a:rect b="b" l="l" r="r" t="t"/>
            <a:pathLst>
              <a:path extrusionOk="0" h="45084" w="20955">
                <a:moveTo>
                  <a:pt x="12606" y="0"/>
                </a:moveTo>
                <a:lnTo>
                  <a:pt x="5478" y="12882"/>
                </a:lnTo>
                <a:lnTo>
                  <a:pt x="0" y="27566"/>
                </a:lnTo>
                <a:lnTo>
                  <a:pt x="2167" y="39624"/>
                </a:lnTo>
                <a:lnTo>
                  <a:pt x="17978" y="44627"/>
                </a:lnTo>
                <a:lnTo>
                  <a:pt x="20035" y="44589"/>
                </a:lnTo>
                <a:lnTo>
                  <a:pt x="19457" y="32323"/>
                </a:lnTo>
                <a:lnTo>
                  <a:pt x="20921" y="17841"/>
                </a:lnTo>
                <a:lnTo>
                  <a:pt x="20085" y="5586"/>
                </a:lnTo>
                <a:lnTo>
                  <a:pt x="12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72" name="Google Shape;4972;gefe2f4b35a_0_1603"/>
          <p:cNvSpPr/>
          <p:nvPr/>
        </p:nvSpPr>
        <p:spPr>
          <a:xfrm>
            <a:off x="1878577" y="12906959"/>
            <a:ext cx="22225" cy="31115"/>
          </a:xfrm>
          <a:custGeom>
            <a:rect b="b" l="l" r="r" t="t"/>
            <a:pathLst>
              <a:path extrusionOk="0" h="31115" w="22225">
                <a:moveTo>
                  <a:pt x="17957" y="0"/>
                </a:moveTo>
                <a:lnTo>
                  <a:pt x="16306" y="0"/>
                </a:lnTo>
                <a:lnTo>
                  <a:pt x="8640" y="4095"/>
                </a:lnTo>
                <a:lnTo>
                  <a:pt x="6267" y="13465"/>
                </a:lnTo>
                <a:lnTo>
                  <a:pt x="4837" y="23735"/>
                </a:lnTo>
                <a:lnTo>
                  <a:pt x="0" y="30530"/>
                </a:lnTo>
                <a:lnTo>
                  <a:pt x="1168" y="30670"/>
                </a:lnTo>
                <a:lnTo>
                  <a:pt x="2260" y="30733"/>
                </a:lnTo>
                <a:lnTo>
                  <a:pt x="3301" y="30733"/>
                </a:lnTo>
                <a:lnTo>
                  <a:pt x="12674" y="27964"/>
                </a:lnTo>
                <a:lnTo>
                  <a:pt x="17706" y="20862"/>
                </a:lnTo>
                <a:lnTo>
                  <a:pt x="20257" y="11242"/>
                </a:lnTo>
                <a:lnTo>
                  <a:pt x="22186" y="914"/>
                </a:lnTo>
                <a:lnTo>
                  <a:pt x="19900" y="292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73" name="Google Shape;4973;gefe2f4b35a_0_1603"/>
          <p:cNvSpPr/>
          <p:nvPr/>
        </p:nvSpPr>
        <p:spPr>
          <a:xfrm>
            <a:off x="1097987" y="12914934"/>
            <a:ext cx="15240" cy="22859"/>
          </a:xfrm>
          <a:custGeom>
            <a:rect b="b" l="l" r="r" t="t"/>
            <a:pathLst>
              <a:path extrusionOk="0" h="22859" w="15240">
                <a:moveTo>
                  <a:pt x="4483" y="0"/>
                </a:moveTo>
                <a:lnTo>
                  <a:pt x="3174" y="0"/>
                </a:lnTo>
                <a:lnTo>
                  <a:pt x="1689" y="177"/>
                </a:lnTo>
                <a:lnTo>
                  <a:pt x="0" y="546"/>
                </a:lnTo>
                <a:lnTo>
                  <a:pt x="0" y="15405"/>
                </a:lnTo>
                <a:lnTo>
                  <a:pt x="7200" y="15405"/>
                </a:lnTo>
                <a:lnTo>
                  <a:pt x="8928" y="21386"/>
                </a:lnTo>
                <a:lnTo>
                  <a:pt x="14655" y="22555"/>
                </a:lnTo>
                <a:lnTo>
                  <a:pt x="14411" y="14642"/>
                </a:lnTo>
                <a:lnTo>
                  <a:pt x="13517" y="7377"/>
                </a:lnTo>
                <a:lnTo>
                  <a:pt x="10649" y="2061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74" name="Google Shape;4974;gefe2f4b35a_0_1603"/>
          <p:cNvSpPr/>
          <p:nvPr/>
        </p:nvSpPr>
        <p:spPr>
          <a:xfrm>
            <a:off x="611694" y="12937487"/>
            <a:ext cx="34290" cy="15875"/>
          </a:xfrm>
          <a:custGeom>
            <a:rect b="b" l="l" r="r" t="t"/>
            <a:pathLst>
              <a:path extrusionOk="0" h="15875" w="34290">
                <a:moveTo>
                  <a:pt x="29629" y="0"/>
                </a:moveTo>
                <a:lnTo>
                  <a:pt x="19882" y="1396"/>
                </a:lnTo>
                <a:lnTo>
                  <a:pt x="11495" y="4114"/>
                </a:lnTo>
                <a:lnTo>
                  <a:pt x="4767" y="8518"/>
                </a:lnTo>
                <a:lnTo>
                  <a:pt x="0" y="14973"/>
                </a:lnTo>
                <a:lnTo>
                  <a:pt x="1219" y="14820"/>
                </a:lnTo>
                <a:lnTo>
                  <a:pt x="6222" y="14757"/>
                </a:lnTo>
                <a:lnTo>
                  <a:pt x="16243" y="15417"/>
                </a:lnTo>
                <a:lnTo>
                  <a:pt x="27431" y="15417"/>
                </a:lnTo>
                <a:lnTo>
                  <a:pt x="34061" y="13131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75" name="Google Shape;4975;gefe2f4b35a_0_1603"/>
          <p:cNvSpPr/>
          <p:nvPr/>
        </p:nvSpPr>
        <p:spPr>
          <a:xfrm>
            <a:off x="375551" y="12944051"/>
            <a:ext cx="37465" cy="23495"/>
          </a:xfrm>
          <a:custGeom>
            <a:rect b="b" l="l" r="r" t="t"/>
            <a:pathLst>
              <a:path extrusionOk="0" h="23495" w="37465">
                <a:moveTo>
                  <a:pt x="13741" y="0"/>
                </a:moveTo>
                <a:lnTo>
                  <a:pt x="10540" y="0"/>
                </a:lnTo>
                <a:lnTo>
                  <a:pt x="4432" y="0"/>
                </a:lnTo>
                <a:lnTo>
                  <a:pt x="0" y="1714"/>
                </a:lnTo>
                <a:lnTo>
                  <a:pt x="469" y="8407"/>
                </a:lnTo>
                <a:lnTo>
                  <a:pt x="2870" y="7759"/>
                </a:lnTo>
                <a:lnTo>
                  <a:pt x="4914" y="7480"/>
                </a:lnTo>
                <a:lnTo>
                  <a:pt x="6680" y="7480"/>
                </a:lnTo>
                <a:lnTo>
                  <a:pt x="14003" y="9906"/>
                </a:lnTo>
                <a:lnTo>
                  <a:pt x="18386" y="15265"/>
                </a:lnTo>
                <a:lnTo>
                  <a:pt x="22707" y="20681"/>
                </a:lnTo>
                <a:lnTo>
                  <a:pt x="29844" y="23279"/>
                </a:lnTo>
                <a:lnTo>
                  <a:pt x="29844" y="13131"/>
                </a:lnTo>
                <a:lnTo>
                  <a:pt x="33337" y="7035"/>
                </a:lnTo>
                <a:lnTo>
                  <a:pt x="37337" y="1041"/>
                </a:lnTo>
                <a:lnTo>
                  <a:pt x="35725" y="1651"/>
                </a:lnTo>
                <a:lnTo>
                  <a:pt x="33743" y="1866"/>
                </a:lnTo>
                <a:lnTo>
                  <a:pt x="28346" y="1866"/>
                </a:lnTo>
                <a:lnTo>
                  <a:pt x="13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76" name="Google Shape;4976;gefe2f4b35a_0_1603"/>
          <p:cNvSpPr/>
          <p:nvPr/>
        </p:nvSpPr>
        <p:spPr>
          <a:xfrm>
            <a:off x="1657596" y="12945089"/>
            <a:ext cx="29844" cy="29845"/>
          </a:xfrm>
          <a:custGeom>
            <a:rect b="b" l="l" r="r" t="t"/>
            <a:pathLst>
              <a:path extrusionOk="0" h="29845" w="29844">
                <a:moveTo>
                  <a:pt x="29692" y="0"/>
                </a:moveTo>
                <a:lnTo>
                  <a:pt x="0" y="0"/>
                </a:lnTo>
                <a:lnTo>
                  <a:pt x="372" y="8837"/>
                </a:lnTo>
                <a:lnTo>
                  <a:pt x="523" y="17889"/>
                </a:lnTo>
                <a:lnTo>
                  <a:pt x="2289" y="25344"/>
                </a:lnTo>
                <a:lnTo>
                  <a:pt x="7505" y="29387"/>
                </a:lnTo>
                <a:lnTo>
                  <a:pt x="11643" y="20581"/>
                </a:lnTo>
                <a:lnTo>
                  <a:pt x="25682" y="8806"/>
                </a:lnTo>
                <a:lnTo>
                  <a:pt x="29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77" name="Google Shape;4977;gefe2f4b35a_0_1603"/>
          <p:cNvSpPr/>
          <p:nvPr/>
        </p:nvSpPr>
        <p:spPr>
          <a:xfrm>
            <a:off x="4180454" y="12945089"/>
            <a:ext cx="16510" cy="45084"/>
          </a:xfrm>
          <a:custGeom>
            <a:rect b="b" l="l" r="r" t="t"/>
            <a:pathLst>
              <a:path extrusionOk="0" h="45084" w="16510">
                <a:moveTo>
                  <a:pt x="3800" y="0"/>
                </a:moveTo>
                <a:lnTo>
                  <a:pt x="4079" y="17138"/>
                </a:lnTo>
                <a:lnTo>
                  <a:pt x="206" y="29710"/>
                </a:lnTo>
                <a:lnTo>
                  <a:pt x="0" y="38545"/>
                </a:lnTo>
                <a:lnTo>
                  <a:pt x="11280" y="44475"/>
                </a:lnTo>
                <a:lnTo>
                  <a:pt x="12644" y="28923"/>
                </a:lnTo>
                <a:lnTo>
                  <a:pt x="16475" y="16232"/>
                </a:lnTo>
                <a:lnTo>
                  <a:pt x="15838" y="6543"/>
                </a:lnTo>
                <a:lnTo>
                  <a:pt x="3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78" name="Google Shape;4978;gefe2f4b35a_0_1603"/>
          <p:cNvSpPr/>
          <p:nvPr/>
        </p:nvSpPr>
        <p:spPr>
          <a:xfrm>
            <a:off x="5525384" y="12947560"/>
            <a:ext cx="12064" cy="27304"/>
          </a:xfrm>
          <a:custGeom>
            <a:rect b="b" l="l" r="r" t="t"/>
            <a:pathLst>
              <a:path extrusionOk="0" h="27304" w="12064">
                <a:moveTo>
                  <a:pt x="7275" y="0"/>
                </a:moveTo>
                <a:lnTo>
                  <a:pt x="2947" y="2249"/>
                </a:lnTo>
                <a:lnTo>
                  <a:pt x="0" y="8240"/>
                </a:lnTo>
                <a:lnTo>
                  <a:pt x="597" y="16839"/>
                </a:lnTo>
                <a:lnTo>
                  <a:pt x="6907" y="26911"/>
                </a:lnTo>
                <a:lnTo>
                  <a:pt x="10840" y="14423"/>
                </a:lnTo>
                <a:lnTo>
                  <a:pt x="11606" y="6092"/>
                </a:lnTo>
                <a:lnTo>
                  <a:pt x="10114" y="1443"/>
                </a:lnTo>
                <a:lnTo>
                  <a:pt x="72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79" name="Google Shape;4979;gefe2f4b35a_0_1603"/>
          <p:cNvSpPr/>
          <p:nvPr/>
        </p:nvSpPr>
        <p:spPr>
          <a:xfrm>
            <a:off x="1039011" y="12952458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54" y="10120"/>
                </a:lnTo>
                <a:lnTo>
                  <a:pt x="3824" y="16906"/>
                </a:lnTo>
                <a:lnTo>
                  <a:pt x="10020" y="20716"/>
                </a:lnTo>
                <a:lnTo>
                  <a:pt x="17754" y="21907"/>
                </a:lnTo>
                <a:lnTo>
                  <a:pt x="26122" y="20808"/>
                </a:lnTo>
                <a:lnTo>
                  <a:pt x="34023" y="17757"/>
                </a:lnTo>
                <a:lnTo>
                  <a:pt x="40428" y="13120"/>
                </a:lnTo>
                <a:lnTo>
                  <a:pt x="44310" y="7264"/>
                </a:lnTo>
                <a:lnTo>
                  <a:pt x="39179" y="7619"/>
                </a:lnTo>
                <a:lnTo>
                  <a:pt x="34163" y="7873"/>
                </a:lnTo>
                <a:lnTo>
                  <a:pt x="29375" y="7873"/>
                </a:lnTo>
                <a:lnTo>
                  <a:pt x="20431" y="7509"/>
                </a:lnTo>
                <a:lnTo>
                  <a:pt x="12382" y="6246"/>
                </a:lnTo>
                <a:lnTo>
                  <a:pt x="5486" y="38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80" name="Google Shape;4980;gefe2f4b35a_0_1603"/>
          <p:cNvSpPr/>
          <p:nvPr/>
        </p:nvSpPr>
        <p:spPr>
          <a:xfrm>
            <a:off x="4626203" y="12959721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21462" y="0"/>
                </a:lnTo>
                <a:lnTo>
                  <a:pt x="13410" y="1078"/>
                </a:lnTo>
                <a:lnTo>
                  <a:pt x="7335" y="4105"/>
                </a:lnTo>
                <a:lnTo>
                  <a:pt x="2958" y="8765"/>
                </a:lnTo>
                <a:lnTo>
                  <a:pt x="0" y="14744"/>
                </a:lnTo>
                <a:lnTo>
                  <a:pt x="1866" y="14808"/>
                </a:lnTo>
                <a:lnTo>
                  <a:pt x="13309" y="14808"/>
                </a:lnTo>
                <a:lnTo>
                  <a:pt x="19151" y="8750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81" name="Google Shape;4981;gefe2f4b35a_0_1603"/>
          <p:cNvSpPr/>
          <p:nvPr/>
        </p:nvSpPr>
        <p:spPr>
          <a:xfrm>
            <a:off x="5915278" y="12967322"/>
            <a:ext cx="15239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44"/>
                </a:lnTo>
                <a:lnTo>
                  <a:pt x="14668" y="14744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82" name="Google Shape;4982;gefe2f4b35a_0_1603"/>
          <p:cNvSpPr/>
          <p:nvPr/>
        </p:nvSpPr>
        <p:spPr>
          <a:xfrm>
            <a:off x="1392626" y="12974466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21475" y="0"/>
                </a:lnTo>
                <a:lnTo>
                  <a:pt x="13419" y="1087"/>
                </a:lnTo>
                <a:lnTo>
                  <a:pt x="7337" y="4159"/>
                </a:lnTo>
                <a:lnTo>
                  <a:pt x="2955" y="8926"/>
                </a:lnTo>
                <a:lnTo>
                  <a:pt x="0" y="15100"/>
                </a:lnTo>
                <a:lnTo>
                  <a:pt x="711" y="15100"/>
                </a:lnTo>
                <a:lnTo>
                  <a:pt x="8717" y="14028"/>
                </a:lnTo>
                <a:lnTo>
                  <a:pt x="14724" y="10983"/>
                </a:lnTo>
                <a:lnTo>
                  <a:pt x="19090" y="6222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83" name="Google Shape;4983;gefe2f4b35a_0_1603"/>
          <p:cNvSpPr/>
          <p:nvPr/>
        </p:nvSpPr>
        <p:spPr>
          <a:xfrm>
            <a:off x="4685182" y="12982079"/>
            <a:ext cx="15239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744"/>
                </a:lnTo>
                <a:lnTo>
                  <a:pt x="14744" y="14744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84" name="Google Shape;4984;gefe2f4b35a_0_1603"/>
          <p:cNvSpPr/>
          <p:nvPr/>
        </p:nvSpPr>
        <p:spPr>
          <a:xfrm>
            <a:off x="1436641" y="12989528"/>
            <a:ext cx="22225" cy="15240"/>
          </a:xfrm>
          <a:custGeom>
            <a:rect b="b" l="l" r="r" t="t"/>
            <a:pathLst>
              <a:path extrusionOk="0" h="15240" w="22225">
                <a:moveTo>
                  <a:pt x="20574" y="0"/>
                </a:moveTo>
                <a:lnTo>
                  <a:pt x="8966" y="0"/>
                </a:lnTo>
                <a:lnTo>
                  <a:pt x="3340" y="5968"/>
                </a:lnTo>
                <a:lnTo>
                  <a:pt x="0" y="14782"/>
                </a:lnTo>
                <a:lnTo>
                  <a:pt x="1054" y="14795"/>
                </a:lnTo>
                <a:lnTo>
                  <a:pt x="8969" y="13734"/>
                </a:lnTo>
                <a:lnTo>
                  <a:pt x="14949" y="10736"/>
                </a:lnTo>
                <a:lnTo>
                  <a:pt x="19265" y="6078"/>
                </a:lnTo>
                <a:lnTo>
                  <a:pt x="22186" y="38"/>
                </a:lnTo>
                <a:lnTo>
                  <a:pt x="205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85" name="Google Shape;4985;gefe2f4b35a_0_1603"/>
          <p:cNvSpPr/>
          <p:nvPr/>
        </p:nvSpPr>
        <p:spPr>
          <a:xfrm>
            <a:off x="4617596" y="12989566"/>
            <a:ext cx="23495" cy="29844"/>
          </a:xfrm>
          <a:custGeom>
            <a:rect b="b" l="l" r="r" t="t"/>
            <a:pathLst>
              <a:path extrusionOk="0" h="29844" w="23495">
                <a:moveTo>
                  <a:pt x="23279" y="0"/>
                </a:moveTo>
                <a:lnTo>
                  <a:pt x="8610" y="0"/>
                </a:lnTo>
                <a:lnTo>
                  <a:pt x="4330" y="228"/>
                </a:lnTo>
                <a:lnTo>
                  <a:pt x="0" y="812"/>
                </a:lnTo>
                <a:lnTo>
                  <a:pt x="1384" y="7264"/>
                </a:lnTo>
                <a:lnTo>
                  <a:pt x="7302" y="10576"/>
                </a:lnTo>
                <a:lnTo>
                  <a:pt x="9293" y="17779"/>
                </a:lnTo>
                <a:lnTo>
                  <a:pt x="11003" y="25288"/>
                </a:lnTo>
                <a:lnTo>
                  <a:pt x="16078" y="29514"/>
                </a:lnTo>
                <a:lnTo>
                  <a:pt x="16644" y="20943"/>
                </a:lnTo>
                <a:lnTo>
                  <a:pt x="19464" y="14581"/>
                </a:lnTo>
                <a:lnTo>
                  <a:pt x="22391" y="8306"/>
                </a:lnTo>
                <a:lnTo>
                  <a:pt x="232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86" name="Google Shape;4986;gefe2f4b35a_0_1603"/>
          <p:cNvSpPr/>
          <p:nvPr/>
        </p:nvSpPr>
        <p:spPr>
          <a:xfrm>
            <a:off x="1407314" y="13004274"/>
            <a:ext cx="22225" cy="15240"/>
          </a:xfrm>
          <a:custGeom>
            <a:rect b="b" l="l" r="r" t="t"/>
            <a:pathLst>
              <a:path extrusionOk="0" h="15240" w="22225">
                <a:moveTo>
                  <a:pt x="20548" y="0"/>
                </a:moveTo>
                <a:lnTo>
                  <a:pt x="8940" y="0"/>
                </a:lnTo>
                <a:lnTo>
                  <a:pt x="3022" y="5968"/>
                </a:lnTo>
                <a:lnTo>
                  <a:pt x="0" y="14795"/>
                </a:lnTo>
                <a:lnTo>
                  <a:pt x="977" y="14808"/>
                </a:lnTo>
                <a:lnTo>
                  <a:pt x="8911" y="13732"/>
                </a:lnTo>
                <a:lnTo>
                  <a:pt x="14897" y="10709"/>
                </a:lnTo>
                <a:lnTo>
                  <a:pt x="19215" y="6042"/>
                </a:lnTo>
                <a:lnTo>
                  <a:pt x="22148" y="38"/>
                </a:lnTo>
                <a:lnTo>
                  <a:pt x="205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87" name="Google Shape;4987;gefe2f4b35a_0_1603"/>
          <p:cNvSpPr/>
          <p:nvPr/>
        </p:nvSpPr>
        <p:spPr>
          <a:xfrm>
            <a:off x="4337696" y="13048676"/>
            <a:ext cx="31750" cy="29844"/>
          </a:xfrm>
          <a:custGeom>
            <a:rect b="b" l="l" r="r" t="t"/>
            <a:pathLst>
              <a:path extrusionOk="0" h="29844" w="31750">
                <a:moveTo>
                  <a:pt x="23456" y="0"/>
                </a:moveTo>
                <a:lnTo>
                  <a:pt x="29413" y="13550"/>
                </a:lnTo>
                <a:lnTo>
                  <a:pt x="22504" y="14351"/>
                </a:lnTo>
                <a:lnTo>
                  <a:pt x="5600" y="14338"/>
                </a:lnTo>
                <a:lnTo>
                  <a:pt x="0" y="14859"/>
                </a:lnTo>
                <a:lnTo>
                  <a:pt x="1308" y="22123"/>
                </a:lnTo>
                <a:lnTo>
                  <a:pt x="4483" y="27584"/>
                </a:lnTo>
                <a:lnTo>
                  <a:pt x="8826" y="29756"/>
                </a:lnTo>
                <a:lnTo>
                  <a:pt x="13233" y="29756"/>
                </a:lnTo>
                <a:lnTo>
                  <a:pt x="23072" y="26356"/>
                </a:lnTo>
                <a:lnTo>
                  <a:pt x="30094" y="18211"/>
                </a:lnTo>
                <a:lnTo>
                  <a:pt x="31241" y="8399"/>
                </a:lnTo>
                <a:lnTo>
                  <a:pt x="23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88" name="Google Shape;4988;gefe2f4b35a_0_1603"/>
          <p:cNvSpPr/>
          <p:nvPr/>
        </p:nvSpPr>
        <p:spPr>
          <a:xfrm>
            <a:off x="4663037" y="13049919"/>
            <a:ext cx="14604" cy="19050"/>
          </a:xfrm>
          <a:custGeom>
            <a:rect b="b" l="l" r="r" t="t"/>
            <a:pathLst>
              <a:path extrusionOk="0" h="19050" w="14604">
                <a:moveTo>
                  <a:pt x="11823" y="0"/>
                </a:moveTo>
                <a:lnTo>
                  <a:pt x="8305" y="0"/>
                </a:lnTo>
                <a:lnTo>
                  <a:pt x="6159" y="0"/>
                </a:lnTo>
                <a:lnTo>
                  <a:pt x="3403" y="1727"/>
                </a:lnTo>
                <a:lnTo>
                  <a:pt x="0" y="6248"/>
                </a:lnTo>
                <a:lnTo>
                  <a:pt x="4317" y="15494"/>
                </a:lnTo>
                <a:lnTo>
                  <a:pt x="7683" y="18757"/>
                </a:lnTo>
                <a:lnTo>
                  <a:pt x="12826" y="18757"/>
                </a:lnTo>
                <a:lnTo>
                  <a:pt x="14160" y="14071"/>
                </a:lnTo>
                <a:lnTo>
                  <a:pt x="13665" y="4686"/>
                </a:lnTo>
                <a:lnTo>
                  <a:pt x="118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89" name="Google Shape;4989;gefe2f4b35a_0_1603"/>
          <p:cNvSpPr/>
          <p:nvPr/>
        </p:nvSpPr>
        <p:spPr>
          <a:xfrm>
            <a:off x="4206379" y="13055798"/>
            <a:ext cx="29845" cy="30480"/>
          </a:xfrm>
          <a:custGeom>
            <a:rect b="b" l="l" r="r" t="t"/>
            <a:pathLst>
              <a:path extrusionOk="0" h="30480" w="29845">
                <a:moveTo>
                  <a:pt x="26174" y="0"/>
                </a:moveTo>
                <a:lnTo>
                  <a:pt x="24764" y="0"/>
                </a:lnTo>
                <a:lnTo>
                  <a:pt x="14360" y="3224"/>
                </a:lnTo>
                <a:lnTo>
                  <a:pt x="8577" y="11088"/>
                </a:lnTo>
                <a:lnTo>
                  <a:pt x="4696" y="20879"/>
                </a:lnTo>
                <a:lnTo>
                  <a:pt x="0" y="29883"/>
                </a:lnTo>
                <a:lnTo>
                  <a:pt x="11106" y="26205"/>
                </a:lnTo>
                <a:lnTo>
                  <a:pt x="19756" y="20045"/>
                </a:lnTo>
                <a:lnTo>
                  <a:pt x="25865" y="11425"/>
                </a:lnTo>
                <a:lnTo>
                  <a:pt x="29349" y="368"/>
                </a:lnTo>
                <a:lnTo>
                  <a:pt x="27698" y="114"/>
                </a:lnTo>
                <a:lnTo>
                  <a:pt x="26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90" name="Google Shape;4990;gefe2f4b35a_0_1603"/>
          <p:cNvSpPr/>
          <p:nvPr/>
        </p:nvSpPr>
        <p:spPr>
          <a:xfrm>
            <a:off x="4795646" y="13093154"/>
            <a:ext cx="15239" cy="15240"/>
          </a:xfrm>
          <a:custGeom>
            <a:rect b="b" l="l" r="r" t="t"/>
            <a:pathLst>
              <a:path extrusionOk="0" h="15240" w="15239">
                <a:moveTo>
                  <a:pt x="14732" y="0"/>
                </a:moveTo>
                <a:lnTo>
                  <a:pt x="0" y="0"/>
                </a:lnTo>
                <a:lnTo>
                  <a:pt x="0" y="14757"/>
                </a:lnTo>
                <a:lnTo>
                  <a:pt x="14732" y="14757"/>
                </a:lnTo>
                <a:lnTo>
                  <a:pt x="14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91" name="Google Shape;4991;gefe2f4b35a_0_1603"/>
          <p:cNvSpPr/>
          <p:nvPr/>
        </p:nvSpPr>
        <p:spPr>
          <a:xfrm>
            <a:off x="280236" y="13107491"/>
            <a:ext cx="36829" cy="15875"/>
          </a:xfrm>
          <a:custGeom>
            <a:rect b="b" l="l" r="r" t="t"/>
            <a:pathLst>
              <a:path extrusionOk="0" h="15875" w="36829">
                <a:moveTo>
                  <a:pt x="28981" y="0"/>
                </a:moveTo>
                <a:lnTo>
                  <a:pt x="25272" y="0"/>
                </a:lnTo>
                <a:lnTo>
                  <a:pt x="15791" y="592"/>
                </a:lnTo>
                <a:lnTo>
                  <a:pt x="7940" y="2843"/>
                </a:lnTo>
                <a:lnTo>
                  <a:pt x="2438" y="7463"/>
                </a:lnTo>
                <a:lnTo>
                  <a:pt x="0" y="15163"/>
                </a:lnTo>
                <a:lnTo>
                  <a:pt x="8204" y="15684"/>
                </a:lnTo>
                <a:lnTo>
                  <a:pt x="12103" y="15684"/>
                </a:lnTo>
                <a:lnTo>
                  <a:pt x="21450" y="15063"/>
                </a:lnTo>
                <a:lnTo>
                  <a:pt x="29163" y="12757"/>
                </a:lnTo>
                <a:lnTo>
                  <a:pt x="34521" y="8097"/>
                </a:lnTo>
                <a:lnTo>
                  <a:pt x="36804" y="419"/>
                </a:lnTo>
                <a:lnTo>
                  <a:pt x="289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92" name="Google Shape;4992;gefe2f4b35a_0_1603"/>
          <p:cNvSpPr/>
          <p:nvPr/>
        </p:nvSpPr>
        <p:spPr>
          <a:xfrm>
            <a:off x="1804941" y="13107900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12"/>
                </a:moveTo>
                <a:lnTo>
                  <a:pt x="0" y="14757"/>
                </a:lnTo>
                <a:lnTo>
                  <a:pt x="1638" y="14795"/>
                </a:lnTo>
                <a:lnTo>
                  <a:pt x="13246" y="14795"/>
                </a:lnTo>
                <a:lnTo>
                  <a:pt x="19126" y="8928"/>
                </a:lnTo>
                <a:lnTo>
                  <a:pt x="2217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93" name="Google Shape;4993;gefe2f4b35a_0_1603"/>
          <p:cNvSpPr/>
          <p:nvPr/>
        </p:nvSpPr>
        <p:spPr>
          <a:xfrm>
            <a:off x="367198" y="13114473"/>
            <a:ext cx="38735" cy="31115"/>
          </a:xfrm>
          <a:custGeom>
            <a:rect b="b" l="l" r="r" t="t"/>
            <a:pathLst>
              <a:path extrusionOk="0" h="31115" w="38735">
                <a:moveTo>
                  <a:pt x="14493" y="0"/>
                </a:moveTo>
                <a:lnTo>
                  <a:pt x="11331" y="0"/>
                </a:lnTo>
                <a:lnTo>
                  <a:pt x="5260" y="0"/>
                </a:lnTo>
                <a:lnTo>
                  <a:pt x="879" y="1663"/>
                </a:lnTo>
                <a:lnTo>
                  <a:pt x="1361" y="8178"/>
                </a:lnTo>
                <a:lnTo>
                  <a:pt x="3927" y="8051"/>
                </a:lnTo>
                <a:lnTo>
                  <a:pt x="8407" y="11440"/>
                </a:lnTo>
                <a:lnTo>
                  <a:pt x="3481" y="18962"/>
                </a:lnTo>
                <a:lnTo>
                  <a:pt x="0" y="26648"/>
                </a:lnTo>
                <a:lnTo>
                  <a:pt x="8816" y="30530"/>
                </a:lnTo>
                <a:lnTo>
                  <a:pt x="15891" y="22860"/>
                </a:lnTo>
                <a:lnTo>
                  <a:pt x="25139" y="17372"/>
                </a:lnTo>
                <a:lnTo>
                  <a:pt x="33573" y="11062"/>
                </a:lnTo>
                <a:lnTo>
                  <a:pt x="38204" y="927"/>
                </a:lnTo>
                <a:lnTo>
                  <a:pt x="36540" y="1574"/>
                </a:lnTo>
                <a:lnTo>
                  <a:pt x="34483" y="1816"/>
                </a:lnTo>
                <a:lnTo>
                  <a:pt x="28997" y="1816"/>
                </a:lnTo>
                <a:lnTo>
                  <a:pt x="14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94" name="Google Shape;4994;gefe2f4b35a_0_1603"/>
          <p:cNvSpPr/>
          <p:nvPr/>
        </p:nvSpPr>
        <p:spPr>
          <a:xfrm>
            <a:off x="108716" y="13122656"/>
            <a:ext cx="17144" cy="24130"/>
          </a:xfrm>
          <a:custGeom>
            <a:rect b="b" l="l" r="r" t="t"/>
            <a:pathLst>
              <a:path extrusionOk="0" h="24130" w="17144">
                <a:moveTo>
                  <a:pt x="2011" y="0"/>
                </a:moveTo>
                <a:lnTo>
                  <a:pt x="0" y="8240"/>
                </a:lnTo>
                <a:lnTo>
                  <a:pt x="1693" y="15882"/>
                </a:lnTo>
                <a:lnTo>
                  <a:pt x="5683" y="21508"/>
                </a:lnTo>
                <a:lnTo>
                  <a:pt x="10558" y="23698"/>
                </a:lnTo>
                <a:lnTo>
                  <a:pt x="13377" y="23698"/>
                </a:lnTo>
                <a:lnTo>
                  <a:pt x="15930" y="21247"/>
                </a:lnTo>
                <a:lnTo>
                  <a:pt x="16959" y="15100"/>
                </a:lnTo>
                <a:lnTo>
                  <a:pt x="11651" y="12881"/>
                </a:lnTo>
                <a:lnTo>
                  <a:pt x="8875" y="8193"/>
                </a:lnTo>
                <a:lnTo>
                  <a:pt x="6404" y="3182"/>
                </a:lnTo>
                <a:lnTo>
                  <a:pt x="2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95" name="Google Shape;4995;gefe2f4b35a_0_1603"/>
          <p:cNvSpPr/>
          <p:nvPr/>
        </p:nvSpPr>
        <p:spPr>
          <a:xfrm>
            <a:off x="4537885" y="13122656"/>
            <a:ext cx="22225" cy="15240"/>
          </a:xfrm>
          <a:custGeom>
            <a:rect b="b" l="l" r="r" t="t"/>
            <a:pathLst>
              <a:path extrusionOk="0" h="15240" w="22225">
                <a:moveTo>
                  <a:pt x="22098" y="0"/>
                </a:moveTo>
                <a:lnTo>
                  <a:pt x="7467" y="0"/>
                </a:lnTo>
                <a:lnTo>
                  <a:pt x="7467" y="7607"/>
                </a:lnTo>
                <a:lnTo>
                  <a:pt x="1384" y="8991"/>
                </a:lnTo>
                <a:lnTo>
                  <a:pt x="0" y="15100"/>
                </a:lnTo>
                <a:lnTo>
                  <a:pt x="8790" y="14633"/>
                </a:lnTo>
                <a:lnTo>
                  <a:pt x="16663" y="13208"/>
                </a:lnTo>
                <a:lnTo>
                  <a:pt x="21729" y="8953"/>
                </a:lnTo>
                <a:lnTo>
                  <a:pt x="22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96" name="Google Shape;4996;gefe2f4b35a_0_1603"/>
          <p:cNvSpPr/>
          <p:nvPr/>
        </p:nvSpPr>
        <p:spPr>
          <a:xfrm>
            <a:off x="1267458" y="13137552"/>
            <a:ext cx="16509" cy="24765"/>
          </a:xfrm>
          <a:custGeom>
            <a:rect b="b" l="l" r="r" t="t"/>
            <a:pathLst>
              <a:path extrusionOk="0" h="24765" w="16509">
                <a:moveTo>
                  <a:pt x="14173" y="0"/>
                </a:moveTo>
                <a:lnTo>
                  <a:pt x="8877" y="0"/>
                </a:lnTo>
                <a:lnTo>
                  <a:pt x="8331" y="0"/>
                </a:lnTo>
                <a:lnTo>
                  <a:pt x="7759" y="63"/>
                </a:lnTo>
                <a:lnTo>
                  <a:pt x="7150" y="203"/>
                </a:lnTo>
                <a:lnTo>
                  <a:pt x="6921" y="3911"/>
                </a:lnTo>
                <a:lnTo>
                  <a:pt x="6476" y="7721"/>
                </a:lnTo>
                <a:lnTo>
                  <a:pt x="1536" y="7721"/>
                </a:lnTo>
                <a:lnTo>
                  <a:pt x="812" y="7632"/>
                </a:lnTo>
                <a:lnTo>
                  <a:pt x="0" y="7454"/>
                </a:lnTo>
                <a:lnTo>
                  <a:pt x="0" y="22212"/>
                </a:lnTo>
                <a:lnTo>
                  <a:pt x="2438" y="23812"/>
                </a:lnTo>
                <a:lnTo>
                  <a:pt x="4622" y="24485"/>
                </a:lnTo>
                <a:lnTo>
                  <a:pt x="12230" y="24485"/>
                </a:lnTo>
                <a:lnTo>
                  <a:pt x="15468" y="18364"/>
                </a:lnTo>
                <a:lnTo>
                  <a:pt x="16446" y="6121"/>
                </a:lnTo>
                <a:lnTo>
                  <a:pt x="141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97" name="Google Shape;4997;gefe2f4b35a_0_1603"/>
          <p:cNvSpPr/>
          <p:nvPr/>
        </p:nvSpPr>
        <p:spPr>
          <a:xfrm>
            <a:off x="1746232" y="13137753"/>
            <a:ext cx="28575" cy="27940"/>
          </a:xfrm>
          <a:custGeom>
            <a:rect b="b" l="l" r="r" t="t"/>
            <a:pathLst>
              <a:path extrusionOk="0" h="27940" w="28575">
                <a:moveTo>
                  <a:pt x="21869" y="0"/>
                </a:moveTo>
                <a:lnTo>
                  <a:pt x="19507" y="8671"/>
                </a:lnTo>
                <a:lnTo>
                  <a:pt x="12025" y="12166"/>
                </a:lnTo>
                <a:lnTo>
                  <a:pt x="3997" y="15080"/>
                </a:lnTo>
                <a:lnTo>
                  <a:pt x="0" y="22009"/>
                </a:lnTo>
                <a:lnTo>
                  <a:pt x="1993" y="26060"/>
                </a:lnTo>
                <a:lnTo>
                  <a:pt x="5092" y="27698"/>
                </a:lnTo>
                <a:lnTo>
                  <a:pt x="8509" y="27698"/>
                </a:lnTo>
                <a:lnTo>
                  <a:pt x="18059" y="24222"/>
                </a:lnTo>
                <a:lnTo>
                  <a:pt x="25776" y="16121"/>
                </a:lnTo>
                <a:lnTo>
                  <a:pt x="28198" y="6883"/>
                </a:lnTo>
                <a:lnTo>
                  <a:pt x="218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98" name="Google Shape;4998;gefe2f4b35a_0_1603"/>
          <p:cNvSpPr/>
          <p:nvPr/>
        </p:nvSpPr>
        <p:spPr>
          <a:xfrm>
            <a:off x="305452" y="13152080"/>
            <a:ext cx="41910" cy="38100"/>
          </a:xfrm>
          <a:custGeom>
            <a:rect b="b" l="l" r="r" t="t"/>
            <a:pathLst>
              <a:path extrusionOk="0" h="38100" w="41910">
                <a:moveTo>
                  <a:pt x="35369" y="0"/>
                </a:moveTo>
                <a:lnTo>
                  <a:pt x="32677" y="0"/>
                </a:lnTo>
                <a:lnTo>
                  <a:pt x="14772" y="2695"/>
                </a:lnTo>
                <a:lnTo>
                  <a:pt x="3665" y="10306"/>
                </a:lnTo>
                <a:lnTo>
                  <a:pt x="0" y="22117"/>
                </a:lnTo>
                <a:lnTo>
                  <a:pt x="4419" y="37414"/>
                </a:lnTo>
                <a:lnTo>
                  <a:pt x="8420" y="37490"/>
                </a:lnTo>
                <a:lnTo>
                  <a:pt x="24068" y="35777"/>
                </a:lnTo>
                <a:lnTo>
                  <a:pt x="35545" y="29832"/>
                </a:lnTo>
                <a:lnTo>
                  <a:pt x="41658" y="18448"/>
                </a:lnTo>
                <a:lnTo>
                  <a:pt x="41211" y="419"/>
                </a:lnTo>
                <a:lnTo>
                  <a:pt x="38214" y="139"/>
                </a:lnTo>
                <a:lnTo>
                  <a:pt x="353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4999" name="Google Shape;4999;gefe2f4b35a_0_1603"/>
          <p:cNvSpPr/>
          <p:nvPr/>
        </p:nvSpPr>
        <p:spPr>
          <a:xfrm>
            <a:off x="1355705" y="13163367"/>
            <a:ext cx="37465" cy="23494"/>
          </a:xfrm>
          <a:custGeom>
            <a:rect b="b" l="l" r="r" t="t"/>
            <a:pathLst>
              <a:path extrusionOk="0" h="23494" w="37465">
                <a:moveTo>
                  <a:pt x="22021" y="0"/>
                </a:moveTo>
                <a:lnTo>
                  <a:pt x="18503" y="0"/>
                </a:lnTo>
                <a:lnTo>
                  <a:pt x="14985" y="0"/>
                </a:lnTo>
                <a:lnTo>
                  <a:pt x="11468" y="1295"/>
                </a:lnTo>
                <a:lnTo>
                  <a:pt x="139" y="3886"/>
                </a:lnTo>
                <a:lnTo>
                  <a:pt x="0" y="18249"/>
                </a:lnTo>
                <a:lnTo>
                  <a:pt x="3822" y="23202"/>
                </a:lnTo>
                <a:lnTo>
                  <a:pt x="9220" y="23202"/>
                </a:lnTo>
                <a:lnTo>
                  <a:pt x="16164" y="21175"/>
                </a:lnTo>
                <a:lnTo>
                  <a:pt x="23683" y="16187"/>
                </a:lnTo>
                <a:lnTo>
                  <a:pt x="30896" y="9878"/>
                </a:lnTo>
                <a:lnTo>
                  <a:pt x="36918" y="3886"/>
                </a:lnTo>
                <a:lnTo>
                  <a:pt x="25552" y="1295"/>
                </a:lnTo>
                <a:lnTo>
                  <a:pt x="220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00" name="Google Shape;5000;gefe2f4b35a_0_1603"/>
          <p:cNvSpPr/>
          <p:nvPr/>
        </p:nvSpPr>
        <p:spPr>
          <a:xfrm>
            <a:off x="943166" y="13166103"/>
            <a:ext cx="22225" cy="23494"/>
          </a:xfrm>
          <a:custGeom>
            <a:rect b="b" l="l" r="r" t="t"/>
            <a:pathLst>
              <a:path extrusionOk="0" h="23494" w="22225">
                <a:moveTo>
                  <a:pt x="1447" y="0"/>
                </a:moveTo>
                <a:lnTo>
                  <a:pt x="0" y="8635"/>
                </a:lnTo>
                <a:lnTo>
                  <a:pt x="6574" y="11313"/>
                </a:lnTo>
                <a:lnTo>
                  <a:pt x="11407" y="15708"/>
                </a:lnTo>
                <a:lnTo>
                  <a:pt x="16084" y="20253"/>
                </a:lnTo>
                <a:lnTo>
                  <a:pt x="22186" y="23380"/>
                </a:lnTo>
                <a:lnTo>
                  <a:pt x="22186" y="1155"/>
                </a:lnTo>
                <a:lnTo>
                  <a:pt x="13512" y="2285"/>
                </a:lnTo>
                <a:lnTo>
                  <a:pt x="14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01" name="Google Shape;5001;gefe2f4b35a_0_1603"/>
          <p:cNvSpPr/>
          <p:nvPr/>
        </p:nvSpPr>
        <p:spPr>
          <a:xfrm>
            <a:off x="1180024" y="13204238"/>
            <a:ext cx="13969" cy="29844"/>
          </a:xfrm>
          <a:custGeom>
            <a:rect b="b" l="l" r="r" t="t"/>
            <a:pathLst>
              <a:path extrusionOk="0" h="29844" w="13969">
                <a:moveTo>
                  <a:pt x="6311" y="0"/>
                </a:moveTo>
                <a:lnTo>
                  <a:pt x="1028" y="8513"/>
                </a:lnTo>
                <a:lnTo>
                  <a:pt x="0" y="17741"/>
                </a:lnTo>
                <a:lnTo>
                  <a:pt x="4000" y="25503"/>
                </a:lnTo>
                <a:lnTo>
                  <a:pt x="13804" y="29616"/>
                </a:lnTo>
                <a:lnTo>
                  <a:pt x="13430" y="20661"/>
                </a:lnTo>
                <a:lnTo>
                  <a:pt x="13287" y="11564"/>
                </a:lnTo>
                <a:lnTo>
                  <a:pt x="11529" y="4089"/>
                </a:lnTo>
                <a:lnTo>
                  <a:pt x="63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02" name="Google Shape;5002;gefe2f4b35a_0_1603"/>
          <p:cNvSpPr/>
          <p:nvPr/>
        </p:nvSpPr>
        <p:spPr>
          <a:xfrm>
            <a:off x="700044" y="13219109"/>
            <a:ext cx="22225" cy="45084"/>
          </a:xfrm>
          <a:custGeom>
            <a:rect b="b" l="l" r="r" t="t"/>
            <a:pathLst>
              <a:path extrusionOk="0" h="45084" w="22225">
                <a:moveTo>
                  <a:pt x="7518" y="0"/>
                </a:moveTo>
                <a:lnTo>
                  <a:pt x="8508" y="13946"/>
                </a:lnTo>
                <a:lnTo>
                  <a:pt x="5683" y="24047"/>
                </a:lnTo>
                <a:lnTo>
                  <a:pt x="1896" y="33243"/>
                </a:lnTo>
                <a:lnTo>
                  <a:pt x="0" y="44475"/>
                </a:lnTo>
                <a:lnTo>
                  <a:pt x="1714" y="44665"/>
                </a:lnTo>
                <a:lnTo>
                  <a:pt x="2539" y="44665"/>
                </a:lnTo>
                <a:lnTo>
                  <a:pt x="15801" y="37920"/>
                </a:lnTo>
                <a:lnTo>
                  <a:pt x="21802" y="22956"/>
                </a:lnTo>
                <a:lnTo>
                  <a:pt x="19417" y="7680"/>
                </a:lnTo>
                <a:lnTo>
                  <a:pt x="75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03" name="Google Shape;5003;gefe2f4b35a_0_1603"/>
          <p:cNvSpPr/>
          <p:nvPr/>
        </p:nvSpPr>
        <p:spPr>
          <a:xfrm>
            <a:off x="5055224" y="13219109"/>
            <a:ext cx="11429" cy="22859"/>
          </a:xfrm>
          <a:custGeom>
            <a:rect b="b" l="l" r="r" t="t"/>
            <a:pathLst>
              <a:path extrusionOk="0" h="22859" w="11429">
                <a:moveTo>
                  <a:pt x="5745" y="0"/>
                </a:moveTo>
                <a:lnTo>
                  <a:pt x="3411" y="6339"/>
                </a:lnTo>
                <a:lnTo>
                  <a:pt x="358" y="12280"/>
                </a:lnTo>
                <a:lnTo>
                  <a:pt x="0" y="17641"/>
                </a:lnTo>
                <a:lnTo>
                  <a:pt x="5745" y="22237"/>
                </a:lnTo>
                <a:lnTo>
                  <a:pt x="8063" y="15875"/>
                </a:lnTo>
                <a:lnTo>
                  <a:pt x="11041" y="9904"/>
                </a:lnTo>
                <a:lnTo>
                  <a:pt x="11371" y="4540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04" name="Google Shape;5004;gefe2f4b35a_0_1603"/>
          <p:cNvSpPr/>
          <p:nvPr/>
        </p:nvSpPr>
        <p:spPr>
          <a:xfrm>
            <a:off x="4051558" y="13241345"/>
            <a:ext cx="15875" cy="29844"/>
          </a:xfrm>
          <a:custGeom>
            <a:rect b="b" l="l" r="r" t="t"/>
            <a:pathLst>
              <a:path extrusionOk="0" h="29844" w="15875">
                <a:moveTo>
                  <a:pt x="0" y="0"/>
                </a:moveTo>
                <a:lnTo>
                  <a:pt x="1441" y="9788"/>
                </a:lnTo>
                <a:lnTo>
                  <a:pt x="4175" y="18197"/>
                </a:lnTo>
                <a:lnTo>
                  <a:pt x="8561" y="24879"/>
                </a:lnTo>
                <a:lnTo>
                  <a:pt x="14960" y="29489"/>
                </a:lnTo>
                <a:lnTo>
                  <a:pt x="15360" y="18029"/>
                </a:lnTo>
                <a:lnTo>
                  <a:pt x="13228" y="9082"/>
                </a:lnTo>
                <a:lnTo>
                  <a:pt x="8222" y="29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05" name="Google Shape;5005;gefe2f4b35a_0_1603"/>
          <p:cNvSpPr/>
          <p:nvPr/>
        </p:nvSpPr>
        <p:spPr>
          <a:xfrm>
            <a:off x="13347" y="13248680"/>
            <a:ext cx="47625" cy="38100"/>
          </a:xfrm>
          <a:custGeom>
            <a:rect b="b" l="l" r="r" t="t"/>
            <a:pathLst>
              <a:path extrusionOk="0" h="38100" w="47625">
                <a:moveTo>
                  <a:pt x="25984" y="0"/>
                </a:moveTo>
                <a:lnTo>
                  <a:pt x="23749" y="152"/>
                </a:lnTo>
                <a:lnTo>
                  <a:pt x="22975" y="8554"/>
                </a:lnTo>
                <a:lnTo>
                  <a:pt x="19986" y="14790"/>
                </a:lnTo>
                <a:lnTo>
                  <a:pt x="15212" y="19210"/>
                </a:lnTo>
                <a:lnTo>
                  <a:pt x="9080" y="22161"/>
                </a:lnTo>
                <a:lnTo>
                  <a:pt x="8635" y="16116"/>
                </a:lnTo>
                <a:lnTo>
                  <a:pt x="7492" y="13804"/>
                </a:lnTo>
                <a:lnTo>
                  <a:pt x="4102" y="13804"/>
                </a:lnTo>
                <a:lnTo>
                  <a:pt x="1562" y="19837"/>
                </a:lnTo>
                <a:lnTo>
                  <a:pt x="0" y="31902"/>
                </a:lnTo>
                <a:lnTo>
                  <a:pt x="977" y="37934"/>
                </a:lnTo>
                <a:lnTo>
                  <a:pt x="6819" y="37934"/>
                </a:lnTo>
                <a:lnTo>
                  <a:pt x="7873" y="37719"/>
                </a:lnTo>
                <a:lnTo>
                  <a:pt x="9080" y="37249"/>
                </a:lnTo>
                <a:lnTo>
                  <a:pt x="8039" y="30505"/>
                </a:lnTo>
                <a:lnTo>
                  <a:pt x="11950" y="28752"/>
                </a:lnTo>
                <a:lnTo>
                  <a:pt x="20586" y="28765"/>
                </a:lnTo>
                <a:lnTo>
                  <a:pt x="34544" y="30734"/>
                </a:lnTo>
                <a:lnTo>
                  <a:pt x="43167" y="30734"/>
                </a:lnTo>
                <a:lnTo>
                  <a:pt x="47053" y="28981"/>
                </a:lnTo>
                <a:lnTo>
                  <a:pt x="45923" y="22161"/>
                </a:lnTo>
                <a:lnTo>
                  <a:pt x="39239" y="18468"/>
                </a:lnTo>
                <a:lnTo>
                  <a:pt x="36344" y="10875"/>
                </a:lnTo>
                <a:lnTo>
                  <a:pt x="33253" y="3385"/>
                </a:lnTo>
                <a:lnTo>
                  <a:pt x="259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06" name="Google Shape;5006;gefe2f4b35a_0_1603"/>
          <p:cNvSpPr/>
          <p:nvPr/>
        </p:nvSpPr>
        <p:spPr>
          <a:xfrm>
            <a:off x="979982" y="13256094"/>
            <a:ext cx="15240" cy="29844"/>
          </a:xfrm>
          <a:custGeom>
            <a:rect b="b" l="l" r="r" t="t"/>
            <a:pathLst>
              <a:path extrusionOk="0" h="29844" w="15240">
                <a:moveTo>
                  <a:pt x="14693" y="0"/>
                </a:moveTo>
                <a:lnTo>
                  <a:pt x="0" y="0"/>
                </a:lnTo>
                <a:lnTo>
                  <a:pt x="0" y="29844"/>
                </a:lnTo>
                <a:lnTo>
                  <a:pt x="14693" y="29844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07" name="Google Shape;5007;gefe2f4b35a_0_1603"/>
          <p:cNvSpPr/>
          <p:nvPr/>
        </p:nvSpPr>
        <p:spPr>
          <a:xfrm>
            <a:off x="1833438" y="13261869"/>
            <a:ext cx="33019" cy="17780"/>
          </a:xfrm>
          <a:custGeom>
            <a:rect b="b" l="l" r="r" t="t"/>
            <a:pathLst>
              <a:path extrusionOk="0" h="17780" w="33019">
                <a:moveTo>
                  <a:pt x="16103" y="0"/>
                </a:moveTo>
                <a:lnTo>
                  <a:pt x="7937" y="0"/>
                </a:lnTo>
                <a:lnTo>
                  <a:pt x="0" y="3213"/>
                </a:lnTo>
                <a:lnTo>
                  <a:pt x="1155" y="8966"/>
                </a:lnTo>
                <a:lnTo>
                  <a:pt x="9652" y="11010"/>
                </a:lnTo>
                <a:lnTo>
                  <a:pt x="13855" y="17310"/>
                </a:lnTo>
                <a:lnTo>
                  <a:pt x="25996" y="17310"/>
                </a:lnTo>
                <a:lnTo>
                  <a:pt x="28117" y="17081"/>
                </a:lnTo>
                <a:lnTo>
                  <a:pt x="30505" y="16586"/>
                </a:lnTo>
                <a:lnTo>
                  <a:pt x="32471" y="9140"/>
                </a:lnTo>
                <a:lnTo>
                  <a:pt x="29624" y="3978"/>
                </a:lnTo>
                <a:lnTo>
                  <a:pt x="23617" y="973"/>
                </a:lnTo>
                <a:lnTo>
                  <a:pt x="161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08" name="Google Shape;5008;gefe2f4b35a_0_1603"/>
          <p:cNvSpPr/>
          <p:nvPr/>
        </p:nvSpPr>
        <p:spPr>
          <a:xfrm>
            <a:off x="1503126" y="13278452"/>
            <a:ext cx="36830" cy="19050"/>
          </a:xfrm>
          <a:custGeom>
            <a:rect b="b" l="l" r="r" t="t"/>
            <a:pathLst>
              <a:path extrusionOk="0" h="19050" w="36830">
                <a:moveTo>
                  <a:pt x="36791" y="0"/>
                </a:moveTo>
                <a:lnTo>
                  <a:pt x="26292" y="2444"/>
                </a:lnTo>
                <a:lnTo>
                  <a:pt x="15671" y="4719"/>
                </a:lnTo>
                <a:lnTo>
                  <a:pt x="6413" y="8292"/>
                </a:lnTo>
                <a:lnTo>
                  <a:pt x="0" y="14630"/>
                </a:lnTo>
                <a:lnTo>
                  <a:pt x="7569" y="16522"/>
                </a:lnTo>
                <a:lnTo>
                  <a:pt x="14986" y="18910"/>
                </a:lnTo>
                <a:lnTo>
                  <a:pt x="29311" y="18910"/>
                </a:lnTo>
                <a:lnTo>
                  <a:pt x="35331" y="14782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09" name="Google Shape;5009;gefe2f4b35a_0_1603"/>
          <p:cNvSpPr/>
          <p:nvPr/>
        </p:nvSpPr>
        <p:spPr>
          <a:xfrm>
            <a:off x="545514" y="13285933"/>
            <a:ext cx="21590" cy="30480"/>
          </a:xfrm>
          <a:custGeom>
            <a:rect b="b" l="l" r="r" t="t"/>
            <a:pathLst>
              <a:path extrusionOk="0" h="30480" w="21590">
                <a:moveTo>
                  <a:pt x="14691" y="0"/>
                </a:moveTo>
                <a:lnTo>
                  <a:pt x="11626" y="7785"/>
                </a:lnTo>
                <a:lnTo>
                  <a:pt x="5296" y="12503"/>
                </a:lnTo>
                <a:lnTo>
                  <a:pt x="0" y="18345"/>
                </a:lnTo>
                <a:lnTo>
                  <a:pt x="35" y="29502"/>
                </a:lnTo>
                <a:lnTo>
                  <a:pt x="1305" y="29933"/>
                </a:lnTo>
                <a:lnTo>
                  <a:pt x="2562" y="30137"/>
                </a:lnTo>
                <a:lnTo>
                  <a:pt x="3794" y="30137"/>
                </a:lnTo>
                <a:lnTo>
                  <a:pt x="13676" y="25726"/>
                </a:lnTo>
                <a:lnTo>
                  <a:pt x="20101" y="15863"/>
                </a:lnTo>
                <a:lnTo>
                  <a:pt x="21096" y="5603"/>
                </a:lnTo>
                <a:lnTo>
                  <a:pt x="1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10" name="Google Shape;5010;gefe2f4b35a_0_1603"/>
          <p:cNvSpPr/>
          <p:nvPr/>
        </p:nvSpPr>
        <p:spPr>
          <a:xfrm>
            <a:off x="987511" y="13337691"/>
            <a:ext cx="16509" cy="31750"/>
          </a:xfrm>
          <a:custGeom>
            <a:rect b="b" l="l" r="r" t="t"/>
            <a:pathLst>
              <a:path extrusionOk="0" h="31750" w="16509">
                <a:moveTo>
                  <a:pt x="13525" y="0"/>
                </a:moveTo>
                <a:lnTo>
                  <a:pt x="8204" y="0"/>
                </a:lnTo>
                <a:lnTo>
                  <a:pt x="7518" y="25"/>
                </a:lnTo>
                <a:lnTo>
                  <a:pt x="7162" y="101"/>
                </a:lnTo>
                <a:lnTo>
                  <a:pt x="7070" y="9051"/>
                </a:lnTo>
                <a:lnTo>
                  <a:pt x="5862" y="16995"/>
                </a:lnTo>
                <a:lnTo>
                  <a:pt x="3514" y="23840"/>
                </a:lnTo>
                <a:lnTo>
                  <a:pt x="0" y="29489"/>
                </a:lnTo>
                <a:lnTo>
                  <a:pt x="2438" y="30911"/>
                </a:lnTo>
                <a:lnTo>
                  <a:pt x="4584" y="31534"/>
                </a:lnTo>
                <a:lnTo>
                  <a:pt x="13106" y="31534"/>
                </a:lnTo>
                <a:lnTo>
                  <a:pt x="16192" y="23660"/>
                </a:lnTo>
                <a:lnTo>
                  <a:pt x="16408" y="7886"/>
                </a:lnTo>
                <a:lnTo>
                  <a:pt x="135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11" name="Google Shape;5011;gefe2f4b35a_0_1603"/>
          <p:cNvSpPr/>
          <p:nvPr/>
        </p:nvSpPr>
        <p:spPr>
          <a:xfrm>
            <a:off x="4984149" y="13361191"/>
            <a:ext cx="18414" cy="14605"/>
          </a:xfrm>
          <a:custGeom>
            <a:rect b="b" l="l" r="r" t="t"/>
            <a:pathLst>
              <a:path extrusionOk="0" h="14605" w="18414">
                <a:moveTo>
                  <a:pt x="9207" y="0"/>
                </a:moveTo>
                <a:lnTo>
                  <a:pt x="6362" y="0"/>
                </a:lnTo>
                <a:lnTo>
                  <a:pt x="2133" y="0"/>
                </a:lnTo>
                <a:lnTo>
                  <a:pt x="88" y="3619"/>
                </a:lnTo>
                <a:lnTo>
                  <a:pt x="0" y="10871"/>
                </a:lnTo>
                <a:lnTo>
                  <a:pt x="1955" y="14503"/>
                </a:lnTo>
                <a:lnTo>
                  <a:pt x="8686" y="14503"/>
                </a:lnTo>
                <a:lnTo>
                  <a:pt x="12763" y="12255"/>
                </a:lnTo>
                <a:lnTo>
                  <a:pt x="17881" y="5981"/>
                </a:lnTo>
                <a:lnTo>
                  <a:pt x="13017" y="1625"/>
                </a:lnTo>
                <a:lnTo>
                  <a:pt x="92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12" name="Google Shape;5012;gefe2f4b35a_0_1603"/>
          <p:cNvSpPr/>
          <p:nvPr/>
        </p:nvSpPr>
        <p:spPr>
          <a:xfrm>
            <a:off x="1935571" y="13369425"/>
            <a:ext cx="39369" cy="29209"/>
          </a:xfrm>
          <a:custGeom>
            <a:rect b="b" l="l" r="r" t="t"/>
            <a:pathLst>
              <a:path extrusionOk="0" h="29209" w="39369">
                <a:moveTo>
                  <a:pt x="32015" y="0"/>
                </a:moveTo>
                <a:lnTo>
                  <a:pt x="29501" y="0"/>
                </a:lnTo>
                <a:lnTo>
                  <a:pt x="26859" y="0"/>
                </a:lnTo>
                <a:lnTo>
                  <a:pt x="24548" y="1511"/>
                </a:lnTo>
                <a:lnTo>
                  <a:pt x="18414" y="4521"/>
                </a:lnTo>
                <a:lnTo>
                  <a:pt x="14604" y="6019"/>
                </a:lnTo>
                <a:lnTo>
                  <a:pt x="6908" y="6019"/>
                </a:lnTo>
                <a:lnTo>
                  <a:pt x="4609" y="5816"/>
                </a:lnTo>
                <a:lnTo>
                  <a:pt x="2031" y="5359"/>
                </a:lnTo>
                <a:lnTo>
                  <a:pt x="0" y="13455"/>
                </a:lnTo>
                <a:lnTo>
                  <a:pt x="1716" y="21026"/>
                </a:lnTo>
                <a:lnTo>
                  <a:pt x="5724" y="26628"/>
                </a:lnTo>
                <a:lnTo>
                  <a:pt x="10565" y="28816"/>
                </a:lnTo>
                <a:lnTo>
                  <a:pt x="13346" y="28816"/>
                </a:lnTo>
                <a:lnTo>
                  <a:pt x="15810" y="26339"/>
                </a:lnTo>
                <a:lnTo>
                  <a:pt x="16661" y="20104"/>
                </a:lnTo>
                <a:lnTo>
                  <a:pt x="12369" y="19761"/>
                </a:lnTo>
                <a:lnTo>
                  <a:pt x="8051" y="18948"/>
                </a:lnTo>
                <a:lnTo>
                  <a:pt x="9524" y="12496"/>
                </a:lnTo>
                <a:lnTo>
                  <a:pt x="11149" y="12331"/>
                </a:lnTo>
                <a:lnTo>
                  <a:pt x="31076" y="12407"/>
                </a:lnTo>
                <a:lnTo>
                  <a:pt x="37667" y="11531"/>
                </a:lnTo>
                <a:lnTo>
                  <a:pt x="38873" y="5359"/>
                </a:lnTo>
                <a:lnTo>
                  <a:pt x="34822" y="1358"/>
                </a:lnTo>
                <a:lnTo>
                  <a:pt x="320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13" name="Google Shape;5013;gefe2f4b35a_0_1603"/>
          <p:cNvSpPr/>
          <p:nvPr/>
        </p:nvSpPr>
        <p:spPr>
          <a:xfrm>
            <a:off x="1444162" y="13374780"/>
            <a:ext cx="38100" cy="22859"/>
          </a:xfrm>
          <a:custGeom>
            <a:rect b="b" l="l" r="r" t="t"/>
            <a:pathLst>
              <a:path extrusionOk="0" h="22859" w="38100">
                <a:moveTo>
                  <a:pt x="36791" y="0"/>
                </a:moveTo>
                <a:lnTo>
                  <a:pt x="0" y="0"/>
                </a:lnTo>
                <a:lnTo>
                  <a:pt x="779" y="8335"/>
                </a:lnTo>
                <a:lnTo>
                  <a:pt x="3746" y="14576"/>
                </a:lnTo>
                <a:lnTo>
                  <a:pt x="8504" y="19088"/>
                </a:lnTo>
                <a:lnTo>
                  <a:pt x="14655" y="22237"/>
                </a:lnTo>
                <a:lnTo>
                  <a:pt x="8864" y="8636"/>
                </a:lnTo>
                <a:lnTo>
                  <a:pt x="15697" y="7835"/>
                </a:lnTo>
                <a:lnTo>
                  <a:pt x="32435" y="7848"/>
                </a:lnTo>
                <a:lnTo>
                  <a:pt x="37998" y="7327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14" name="Google Shape;5014;gefe2f4b35a_0_1603"/>
          <p:cNvSpPr/>
          <p:nvPr/>
        </p:nvSpPr>
        <p:spPr>
          <a:xfrm>
            <a:off x="0" y="13411767"/>
            <a:ext cx="8255" cy="19684"/>
          </a:xfrm>
          <a:custGeom>
            <a:rect b="b" l="l" r="r" t="t"/>
            <a:pathLst>
              <a:path extrusionOk="0" h="19684" w="8255">
                <a:moveTo>
                  <a:pt x="7744" y="0"/>
                </a:moveTo>
                <a:lnTo>
                  <a:pt x="0" y="1501"/>
                </a:lnTo>
                <a:lnTo>
                  <a:pt x="0" y="19504"/>
                </a:lnTo>
                <a:lnTo>
                  <a:pt x="5833" y="11198"/>
                </a:lnTo>
                <a:lnTo>
                  <a:pt x="7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15" name="Google Shape;5015;gefe2f4b35a_0_1603"/>
          <p:cNvSpPr/>
          <p:nvPr/>
        </p:nvSpPr>
        <p:spPr>
          <a:xfrm>
            <a:off x="236186" y="13419016"/>
            <a:ext cx="44450" cy="38100"/>
          </a:xfrm>
          <a:custGeom>
            <a:rect b="b" l="l" r="r" t="t"/>
            <a:pathLst>
              <a:path extrusionOk="0" h="38100" w="44450">
                <a:moveTo>
                  <a:pt x="44043" y="0"/>
                </a:moveTo>
                <a:lnTo>
                  <a:pt x="43548" y="0"/>
                </a:lnTo>
                <a:lnTo>
                  <a:pt x="27926" y="4491"/>
                </a:lnTo>
                <a:lnTo>
                  <a:pt x="18388" y="15060"/>
                </a:lnTo>
                <a:lnTo>
                  <a:pt x="10542" y="27351"/>
                </a:lnTo>
                <a:lnTo>
                  <a:pt x="0" y="37007"/>
                </a:lnTo>
                <a:lnTo>
                  <a:pt x="9969" y="37604"/>
                </a:lnTo>
                <a:lnTo>
                  <a:pt x="14719" y="37604"/>
                </a:lnTo>
                <a:lnTo>
                  <a:pt x="23601" y="37245"/>
                </a:lnTo>
                <a:lnTo>
                  <a:pt x="31648" y="36001"/>
                </a:lnTo>
                <a:lnTo>
                  <a:pt x="38561" y="33618"/>
                </a:lnTo>
                <a:lnTo>
                  <a:pt x="44043" y="29844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16" name="Google Shape;5016;gefe2f4b35a_0_1603"/>
          <p:cNvSpPr/>
          <p:nvPr/>
        </p:nvSpPr>
        <p:spPr>
          <a:xfrm>
            <a:off x="368070" y="13418039"/>
            <a:ext cx="38100" cy="9525"/>
          </a:xfrm>
          <a:custGeom>
            <a:rect b="b" l="l" r="r" t="t"/>
            <a:pathLst>
              <a:path extrusionOk="0" h="9525" w="38100">
                <a:moveTo>
                  <a:pt x="13919" y="0"/>
                </a:moveTo>
                <a:lnTo>
                  <a:pt x="10744" y="0"/>
                </a:lnTo>
                <a:lnTo>
                  <a:pt x="4533" y="0"/>
                </a:lnTo>
                <a:lnTo>
                  <a:pt x="0" y="1727"/>
                </a:lnTo>
                <a:lnTo>
                  <a:pt x="482" y="8597"/>
                </a:lnTo>
                <a:lnTo>
                  <a:pt x="2209" y="7937"/>
                </a:lnTo>
                <a:lnTo>
                  <a:pt x="4318" y="7708"/>
                </a:lnTo>
                <a:lnTo>
                  <a:pt x="9817" y="7708"/>
                </a:lnTo>
                <a:lnTo>
                  <a:pt x="24053" y="9448"/>
                </a:lnTo>
                <a:lnTo>
                  <a:pt x="33324" y="9448"/>
                </a:lnTo>
                <a:lnTo>
                  <a:pt x="37795" y="7746"/>
                </a:lnTo>
                <a:lnTo>
                  <a:pt x="37325" y="977"/>
                </a:lnTo>
                <a:lnTo>
                  <a:pt x="35725" y="1587"/>
                </a:lnTo>
                <a:lnTo>
                  <a:pt x="33731" y="1816"/>
                </a:lnTo>
                <a:lnTo>
                  <a:pt x="28371" y="1816"/>
                </a:lnTo>
                <a:lnTo>
                  <a:pt x="13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5017" name="Google Shape;5017;gefe2f4b35a_0_1603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99402" y="10961592"/>
            <a:ext cx="1031236" cy="931692"/>
          </a:xfrm>
          <a:prstGeom prst="rect">
            <a:avLst/>
          </a:prstGeom>
          <a:noFill/>
          <a:ln>
            <a:noFill/>
          </a:ln>
        </p:spPr>
      </p:pic>
      <p:sp>
        <p:nvSpPr>
          <p:cNvPr id="5018" name="Google Shape;5018;gefe2f4b35a_0_1603"/>
          <p:cNvSpPr/>
          <p:nvPr/>
        </p:nvSpPr>
        <p:spPr>
          <a:xfrm>
            <a:off x="102238" y="13454731"/>
            <a:ext cx="26035" cy="16509"/>
          </a:xfrm>
          <a:custGeom>
            <a:rect b="b" l="l" r="r" t="t"/>
            <a:pathLst>
              <a:path extrusionOk="0" h="16509" w="26035">
                <a:moveTo>
                  <a:pt x="11709" y="0"/>
                </a:moveTo>
                <a:lnTo>
                  <a:pt x="5562" y="0"/>
                </a:lnTo>
                <a:lnTo>
                  <a:pt x="0" y="2870"/>
                </a:lnTo>
                <a:lnTo>
                  <a:pt x="1320" y="8890"/>
                </a:lnTo>
                <a:lnTo>
                  <a:pt x="5664" y="9118"/>
                </a:lnTo>
                <a:lnTo>
                  <a:pt x="9994" y="10045"/>
                </a:lnTo>
                <a:lnTo>
                  <a:pt x="8483" y="16383"/>
                </a:lnTo>
                <a:lnTo>
                  <a:pt x="23444" y="16383"/>
                </a:lnTo>
                <a:lnTo>
                  <a:pt x="25691" y="9322"/>
                </a:lnTo>
                <a:lnTo>
                  <a:pt x="23372" y="4191"/>
                </a:lnTo>
                <a:lnTo>
                  <a:pt x="18156" y="1059"/>
                </a:lnTo>
                <a:lnTo>
                  <a:pt x="11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19" name="Google Shape;5019;gefe2f4b35a_0_1603"/>
          <p:cNvSpPr/>
          <p:nvPr/>
        </p:nvSpPr>
        <p:spPr>
          <a:xfrm>
            <a:off x="685379" y="13478259"/>
            <a:ext cx="36829" cy="29844"/>
          </a:xfrm>
          <a:custGeom>
            <a:rect b="b" l="l" r="r" t="t"/>
            <a:pathLst>
              <a:path extrusionOk="0" h="29844" w="36829">
                <a:moveTo>
                  <a:pt x="36779" y="0"/>
                </a:moveTo>
                <a:lnTo>
                  <a:pt x="23274" y="3120"/>
                </a:lnTo>
                <a:lnTo>
                  <a:pt x="13855" y="10377"/>
                </a:lnTo>
                <a:lnTo>
                  <a:pt x="6704" y="19904"/>
                </a:lnTo>
                <a:lnTo>
                  <a:pt x="0" y="29832"/>
                </a:lnTo>
                <a:lnTo>
                  <a:pt x="13517" y="26790"/>
                </a:lnTo>
                <a:lnTo>
                  <a:pt x="22928" y="19578"/>
                </a:lnTo>
                <a:lnTo>
                  <a:pt x="30069" y="1003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20" name="Google Shape;5020;gefe2f4b35a_0_1603"/>
          <p:cNvSpPr/>
          <p:nvPr/>
        </p:nvSpPr>
        <p:spPr>
          <a:xfrm>
            <a:off x="1451616" y="13477680"/>
            <a:ext cx="44450" cy="36830"/>
          </a:xfrm>
          <a:custGeom>
            <a:rect b="b" l="l" r="r" t="t"/>
            <a:pathLst>
              <a:path extrusionOk="0" h="36830" w="44450">
                <a:moveTo>
                  <a:pt x="26123" y="0"/>
                </a:moveTo>
                <a:lnTo>
                  <a:pt x="24892" y="0"/>
                </a:lnTo>
                <a:lnTo>
                  <a:pt x="23495" y="177"/>
                </a:lnTo>
                <a:lnTo>
                  <a:pt x="21869" y="584"/>
                </a:lnTo>
                <a:lnTo>
                  <a:pt x="21627" y="13282"/>
                </a:lnTo>
                <a:lnTo>
                  <a:pt x="14478" y="19043"/>
                </a:lnTo>
                <a:lnTo>
                  <a:pt x="5556" y="23033"/>
                </a:lnTo>
                <a:lnTo>
                  <a:pt x="0" y="30416"/>
                </a:lnTo>
                <a:lnTo>
                  <a:pt x="4381" y="34836"/>
                </a:lnTo>
                <a:lnTo>
                  <a:pt x="8674" y="36576"/>
                </a:lnTo>
                <a:lnTo>
                  <a:pt x="12852" y="36576"/>
                </a:lnTo>
                <a:lnTo>
                  <a:pt x="21453" y="34300"/>
                </a:lnTo>
                <a:lnTo>
                  <a:pt x="29587" y="28746"/>
                </a:lnTo>
                <a:lnTo>
                  <a:pt x="44056" y="15430"/>
                </a:lnTo>
                <a:lnTo>
                  <a:pt x="38441" y="12805"/>
                </a:lnTo>
                <a:lnTo>
                  <a:pt x="35380" y="7524"/>
                </a:lnTo>
                <a:lnTo>
                  <a:pt x="32174" y="2339"/>
                </a:lnTo>
                <a:lnTo>
                  <a:pt x="26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21" name="Google Shape;5021;gefe2f4b35a_0_1603"/>
          <p:cNvSpPr/>
          <p:nvPr/>
        </p:nvSpPr>
        <p:spPr>
          <a:xfrm>
            <a:off x="316218" y="13500602"/>
            <a:ext cx="20320" cy="29844"/>
          </a:xfrm>
          <a:custGeom>
            <a:rect b="b" l="l" r="r" t="t"/>
            <a:pathLst>
              <a:path extrusionOk="0" h="29844" w="20320">
                <a:moveTo>
                  <a:pt x="8320" y="0"/>
                </a:moveTo>
                <a:lnTo>
                  <a:pt x="8247" y="9844"/>
                </a:lnTo>
                <a:lnTo>
                  <a:pt x="2724" y="18253"/>
                </a:lnTo>
                <a:lnTo>
                  <a:pt x="0" y="24913"/>
                </a:lnTo>
                <a:lnTo>
                  <a:pt x="8320" y="29514"/>
                </a:lnTo>
                <a:lnTo>
                  <a:pt x="14448" y="20347"/>
                </a:lnTo>
                <a:lnTo>
                  <a:pt x="19888" y="12380"/>
                </a:lnTo>
                <a:lnTo>
                  <a:pt x="19545" y="5602"/>
                </a:lnTo>
                <a:lnTo>
                  <a:pt x="83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22" name="Google Shape;5022;gefe2f4b35a_0_1603"/>
          <p:cNvSpPr/>
          <p:nvPr/>
        </p:nvSpPr>
        <p:spPr>
          <a:xfrm>
            <a:off x="1539915" y="13498841"/>
            <a:ext cx="16509" cy="26034"/>
          </a:xfrm>
          <a:custGeom>
            <a:rect b="b" l="l" r="r" t="t"/>
            <a:pathLst>
              <a:path extrusionOk="0" h="26034" w="16509">
                <a:moveTo>
                  <a:pt x="12953" y="0"/>
                </a:moveTo>
                <a:lnTo>
                  <a:pt x="6451" y="0"/>
                </a:lnTo>
                <a:lnTo>
                  <a:pt x="4571" y="0"/>
                </a:lnTo>
                <a:lnTo>
                  <a:pt x="2425" y="533"/>
                </a:lnTo>
                <a:lnTo>
                  <a:pt x="0" y="1765"/>
                </a:lnTo>
                <a:lnTo>
                  <a:pt x="0" y="24002"/>
                </a:lnTo>
                <a:lnTo>
                  <a:pt x="2400" y="25209"/>
                </a:lnTo>
                <a:lnTo>
                  <a:pt x="4533" y="25730"/>
                </a:lnTo>
                <a:lnTo>
                  <a:pt x="12928" y="25730"/>
                </a:lnTo>
                <a:lnTo>
                  <a:pt x="16192" y="19303"/>
                </a:lnTo>
                <a:lnTo>
                  <a:pt x="16217" y="6438"/>
                </a:lnTo>
                <a:lnTo>
                  <a:pt x="129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23" name="Google Shape;5023;gefe2f4b35a_0_1603"/>
          <p:cNvSpPr/>
          <p:nvPr/>
        </p:nvSpPr>
        <p:spPr>
          <a:xfrm>
            <a:off x="5237627" y="13499773"/>
            <a:ext cx="24129" cy="23494"/>
          </a:xfrm>
          <a:custGeom>
            <a:rect b="b" l="l" r="r" t="t"/>
            <a:pathLst>
              <a:path extrusionOk="0" h="23494" w="24129">
                <a:moveTo>
                  <a:pt x="18161" y="0"/>
                </a:moveTo>
                <a:lnTo>
                  <a:pt x="16535" y="0"/>
                </a:lnTo>
                <a:lnTo>
                  <a:pt x="9435" y="2739"/>
                </a:lnTo>
                <a:lnTo>
                  <a:pt x="6053" y="9226"/>
                </a:lnTo>
                <a:lnTo>
                  <a:pt x="3778" y="16866"/>
                </a:lnTo>
                <a:lnTo>
                  <a:pt x="0" y="23063"/>
                </a:lnTo>
                <a:lnTo>
                  <a:pt x="14681" y="23063"/>
                </a:lnTo>
                <a:lnTo>
                  <a:pt x="19316" y="22491"/>
                </a:lnTo>
                <a:lnTo>
                  <a:pt x="23609" y="22047"/>
                </a:lnTo>
                <a:lnTo>
                  <a:pt x="22225" y="15595"/>
                </a:lnTo>
                <a:lnTo>
                  <a:pt x="13246" y="14198"/>
                </a:lnTo>
                <a:lnTo>
                  <a:pt x="17589" y="7518"/>
                </a:lnTo>
                <a:lnTo>
                  <a:pt x="22225" y="825"/>
                </a:lnTo>
                <a:lnTo>
                  <a:pt x="20040" y="253"/>
                </a:lnTo>
                <a:lnTo>
                  <a:pt x="18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24" name="Google Shape;5024;gefe2f4b35a_0_1603"/>
          <p:cNvSpPr/>
          <p:nvPr/>
        </p:nvSpPr>
        <p:spPr>
          <a:xfrm>
            <a:off x="388023" y="13522842"/>
            <a:ext cx="15239" cy="20319"/>
          </a:xfrm>
          <a:custGeom>
            <a:rect b="b" l="l" r="r" t="t"/>
            <a:pathLst>
              <a:path extrusionOk="0" h="20319" w="15239">
                <a:moveTo>
                  <a:pt x="2679" y="0"/>
                </a:moveTo>
                <a:lnTo>
                  <a:pt x="0" y="14808"/>
                </a:lnTo>
                <a:lnTo>
                  <a:pt x="2984" y="19735"/>
                </a:lnTo>
                <a:lnTo>
                  <a:pt x="6730" y="19735"/>
                </a:lnTo>
                <a:lnTo>
                  <a:pt x="12032" y="16928"/>
                </a:lnTo>
                <a:lnTo>
                  <a:pt x="15216" y="10606"/>
                </a:lnTo>
                <a:lnTo>
                  <a:pt x="13144" y="3914"/>
                </a:lnTo>
                <a:lnTo>
                  <a:pt x="2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25" name="Google Shape;5025;gefe2f4b35a_0_1603"/>
          <p:cNvSpPr/>
          <p:nvPr/>
        </p:nvSpPr>
        <p:spPr>
          <a:xfrm>
            <a:off x="750674" y="13521406"/>
            <a:ext cx="25400" cy="16509"/>
          </a:xfrm>
          <a:custGeom>
            <a:rect b="b" l="l" r="r" t="t"/>
            <a:pathLst>
              <a:path extrusionOk="0" h="16509" w="25400">
                <a:moveTo>
                  <a:pt x="11582" y="0"/>
                </a:moveTo>
                <a:lnTo>
                  <a:pt x="5524" y="0"/>
                </a:lnTo>
                <a:lnTo>
                  <a:pt x="0" y="2832"/>
                </a:lnTo>
                <a:lnTo>
                  <a:pt x="1193" y="8712"/>
                </a:lnTo>
                <a:lnTo>
                  <a:pt x="9778" y="9855"/>
                </a:lnTo>
                <a:lnTo>
                  <a:pt x="8356" y="16306"/>
                </a:lnTo>
                <a:lnTo>
                  <a:pt x="23025" y="16306"/>
                </a:lnTo>
                <a:lnTo>
                  <a:pt x="25285" y="9263"/>
                </a:lnTo>
                <a:lnTo>
                  <a:pt x="23042" y="4157"/>
                </a:lnTo>
                <a:lnTo>
                  <a:pt x="17929" y="1049"/>
                </a:lnTo>
                <a:lnTo>
                  <a:pt x="115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26" name="Google Shape;5026;gefe2f4b35a_0_1603"/>
          <p:cNvSpPr/>
          <p:nvPr/>
        </p:nvSpPr>
        <p:spPr>
          <a:xfrm>
            <a:off x="4955521" y="13522534"/>
            <a:ext cx="26035" cy="17144"/>
          </a:xfrm>
          <a:custGeom>
            <a:rect b="b" l="l" r="r" t="t"/>
            <a:pathLst>
              <a:path extrusionOk="0" h="17144" w="26035">
                <a:moveTo>
                  <a:pt x="14303" y="0"/>
                </a:moveTo>
                <a:lnTo>
                  <a:pt x="5439" y="0"/>
                </a:lnTo>
                <a:lnTo>
                  <a:pt x="4436" y="0"/>
                </a:lnTo>
                <a:lnTo>
                  <a:pt x="3331" y="101"/>
                </a:lnTo>
                <a:lnTo>
                  <a:pt x="2124" y="304"/>
                </a:lnTo>
                <a:lnTo>
                  <a:pt x="0" y="7343"/>
                </a:lnTo>
                <a:lnTo>
                  <a:pt x="2281" y="12441"/>
                </a:lnTo>
                <a:lnTo>
                  <a:pt x="7380" y="15540"/>
                </a:lnTo>
                <a:lnTo>
                  <a:pt x="13707" y="16586"/>
                </a:lnTo>
                <a:lnTo>
                  <a:pt x="19866" y="16586"/>
                </a:lnTo>
                <a:lnTo>
                  <a:pt x="25543" y="13652"/>
                </a:lnTo>
                <a:lnTo>
                  <a:pt x="24362" y="7581"/>
                </a:lnTo>
                <a:lnTo>
                  <a:pt x="16081" y="7366"/>
                </a:lnTo>
                <a:lnTo>
                  <a:pt x="143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27" name="Google Shape;5027;gefe2f4b35a_0_1603"/>
          <p:cNvSpPr/>
          <p:nvPr/>
        </p:nvSpPr>
        <p:spPr>
          <a:xfrm>
            <a:off x="5282787" y="13524580"/>
            <a:ext cx="21589" cy="13334"/>
          </a:xfrm>
          <a:custGeom>
            <a:rect b="b" l="l" r="r" t="t"/>
            <a:pathLst>
              <a:path extrusionOk="0" h="13334" w="21589">
                <a:moveTo>
                  <a:pt x="9258" y="0"/>
                </a:moveTo>
                <a:lnTo>
                  <a:pt x="6019" y="0"/>
                </a:lnTo>
                <a:lnTo>
                  <a:pt x="1244" y="0"/>
                </a:lnTo>
                <a:lnTo>
                  <a:pt x="0" y="3263"/>
                </a:lnTo>
                <a:lnTo>
                  <a:pt x="2044" y="9766"/>
                </a:lnTo>
                <a:lnTo>
                  <a:pt x="5333" y="13017"/>
                </a:lnTo>
                <a:lnTo>
                  <a:pt x="13017" y="13017"/>
                </a:lnTo>
                <a:lnTo>
                  <a:pt x="17005" y="11036"/>
                </a:lnTo>
                <a:lnTo>
                  <a:pt x="21031" y="5537"/>
                </a:lnTo>
                <a:lnTo>
                  <a:pt x="14135" y="1498"/>
                </a:lnTo>
                <a:lnTo>
                  <a:pt x="9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28" name="Google Shape;5028;gefe2f4b35a_0_1603"/>
          <p:cNvSpPr/>
          <p:nvPr/>
        </p:nvSpPr>
        <p:spPr>
          <a:xfrm>
            <a:off x="3204542" y="13603631"/>
            <a:ext cx="39369" cy="45719"/>
          </a:xfrm>
          <a:custGeom>
            <a:rect b="b" l="l" r="r" t="t"/>
            <a:pathLst>
              <a:path extrusionOk="0" h="45719" w="39369">
                <a:moveTo>
                  <a:pt x="16751" y="0"/>
                </a:moveTo>
                <a:lnTo>
                  <a:pt x="6007" y="0"/>
                </a:lnTo>
                <a:lnTo>
                  <a:pt x="4203" y="0"/>
                </a:lnTo>
                <a:lnTo>
                  <a:pt x="2222" y="177"/>
                </a:lnTo>
                <a:lnTo>
                  <a:pt x="0" y="571"/>
                </a:lnTo>
                <a:lnTo>
                  <a:pt x="0" y="22923"/>
                </a:lnTo>
                <a:lnTo>
                  <a:pt x="11150" y="26606"/>
                </a:lnTo>
                <a:lnTo>
                  <a:pt x="7467" y="37680"/>
                </a:lnTo>
                <a:lnTo>
                  <a:pt x="15671" y="38188"/>
                </a:lnTo>
                <a:lnTo>
                  <a:pt x="17449" y="45465"/>
                </a:lnTo>
                <a:lnTo>
                  <a:pt x="27254" y="45465"/>
                </a:lnTo>
                <a:lnTo>
                  <a:pt x="28359" y="45377"/>
                </a:lnTo>
                <a:lnTo>
                  <a:pt x="29591" y="45161"/>
                </a:lnTo>
                <a:lnTo>
                  <a:pt x="29883" y="35598"/>
                </a:lnTo>
                <a:lnTo>
                  <a:pt x="39154" y="35026"/>
                </a:lnTo>
                <a:lnTo>
                  <a:pt x="36817" y="22923"/>
                </a:lnTo>
                <a:lnTo>
                  <a:pt x="25869" y="19126"/>
                </a:lnTo>
                <a:lnTo>
                  <a:pt x="29591" y="8064"/>
                </a:lnTo>
                <a:lnTo>
                  <a:pt x="20955" y="6184"/>
                </a:lnTo>
                <a:lnTo>
                  <a:pt x="167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29" name="Google Shape;5029;gefe2f4b35a_0_1603"/>
          <p:cNvSpPr/>
          <p:nvPr/>
        </p:nvSpPr>
        <p:spPr>
          <a:xfrm>
            <a:off x="3159988" y="13715277"/>
            <a:ext cx="1269" cy="1269"/>
          </a:xfrm>
          <a:custGeom>
            <a:rect b="b" l="l" r="r" t="t"/>
            <a:pathLst>
              <a:path extrusionOk="0" h="1269" w="1269">
                <a:moveTo>
                  <a:pt x="477" y="0"/>
                </a:moveTo>
                <a:lnTo>
                  <a:pt x="0" y="722"/>
                </a:lnTo>
                <a:lnTo>
                  <a:pt x="717" y="722"/>
                </a:lnTo>
                <a:lnTo>
                  <a:pt x="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30" name="Google Shape;5030;gefe2f4b35a_0_1603"/>
          <p:cNvSpPr/>
          <p:nvPr/>
        </p:nvSpPr>
        <p:spPr>
          <a:xfrm>
            <a:off x="685375" y="13545095"/>
            <a:ext cx="29845" cy="37465"/>
          </a:xfrm>
          <a:custGeom>
            <a:rect b="b" l="l" r="r" t="t"/>
            <a:pathLst>
              <a:path extrusionOk="0" h="37465" w="29845">
                <a:moveTo>
                  <a:pt x="22186" y="0"/>
                </a:moveTo>
                <a:lnTo>
                  <a:pt x="0" y="0"/>
                </a:lnTo>
                <a:lnTo>
                  <a:pt x="3084" y="13634"/>
                </a:lnTo>
                <a:lnTo>
                  <a:pt x="10287" y="23125"/>
                </a:lnTo>
                <a:lnTo>
                  <a:pt x="19756" y="30327"/>
                </a:lnTo>
                <a:lnTo>
                  <a:pt x="29641" y="37096"/>
                </a:lnTo>
                <a:lnTo>
                  <a:pt x="26157" y="23827"/>
                </a:lnTo>
                <a:lnTo>
                  <a:pt x="26204" y="16252"/>
                </a:lnTo>
                <a:lnTo>
                  <a:pt x="26107" y="982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31" name="Google Shape;5031;gefe2f4b35a_0_1603"/>
          <p:cNvSpPr/>
          <p:nvPr/>
        </p:nvSpPr>
        <p:spPr>
          <a:xfrm>
            <a:off x="170306" y="13552223"/>
            <a:ext cx="22225" cy="12065"/>
          </a:xfrm>
          <a:custGeom>
            <a:rect b="b" l="l" r="r" t="t"/>
            <a:pathLst>
              <a:path extrusionOk="0" h="12065" w="22225">
                <a:moveTo>
                  <a:pt x="17589" y="0"/>
                </a:moveTo>
                <a:lnTo>
                  <a:pt x="15836" y="0"/>
                </a:lnTo>
                <a:lnTo>
                  <a:pt x="4749" y="0"/>
                </a:lnTo>
                <a:lnTo>
                  <a:pt x="558" y="2997"/>
                </a:lnTo>
                <a:lnTo>
                  <a:pt x="0" y="9004"/>
                </a:lnTo>
                <a:lnTo>
                  <a:pt x="3632" y="12001"/>
                </a:lnTo>
                <a:lnTo>
                  <a:pt x="12725" y="12001"/>
                </a:lnTo>
                <a:lnTo>
                  <a:pt x="18173" y="9055"/>
                </a:lnTo>
                <a:lnTo>
                  <a:pt x="21628" y="241"/>
                </a:lnTo>
                <a:lnTo>
                  <a:pt x="19519" y="76"/>
                </a:lnTo>
                <a:lnTo>
                  <a:pt x="17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32" name="Google Shape;5032;gefe2f4b35a_0_1603"/>
          <p:cNvSpPr/>
          <p:nvPr/>
        </p:nvSpPr>
        <p:spPr>
          <a:xfrm>
            <a:off x="902478" y="13566731"/>
            <a:ext cx="24765" cy="23494"/>
          </a:xfrm>
          <a:custGeom>
            <a:rect b="b" l="l" r="r" t="t"/>
            <a:pathLst>
              <a:path extrusionOk="0" h="23494" w="24765">
                <a:moveTo>
                  <a:pt x="24409" y="0"/>
                </a:moveTo>
                <a:lnTo>
                  <a:pt x="16167" y="0"/>
                </a:lnTo>
                <a:lnTo>
                  <a:pt x="14846" y="0"/>
                </a:lnTo>
                <a:lnTo>
                  <a:pt x="13246" y="152"/>
                </a:lnTo>
                <a:lnTo>
                  <a:pt x="11341" y="469"/>
                </a:lnTo>
                <a:lnTo>
                  <a:pt x="11341" y="7962"/>
                </a:lnTo>
                <a:lnTo>
                  <a:pt x="1625" y="19100"/>
                </a:lnTo>
                <a:lnTo>
                  <a:pt x="0" y="23037"/>
                </a:lnTo>
                <a:lnTo>
                  <a:pt x="4381" y="23037"/>
                </a:lnTo>
                <a:lnTo>
                  <a:pt x="12039" y="17272"/>
                </a:lnTo>
                <a:lnTo>
                  <a:pt x="22059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33" name="Google Shape;5033;gefe2f4b35a_0_1603"/>
          <p:cNvSpPr/>
          <p:nvPr/>
        </p:nvSpPr>
        <p:spPr>
          <a:xfrm>
            <a:off x="4933531" y="13574695"/>
            <a:ext cx="26670" cy="22859"/>
          </a:xfrm>
          <a:custGeom>
            <a:rect b="b" l="l" r="r" t="t"/>
            <a:pathLst>
              <a:path extrusionOk="0" h="22859" w="26670">
                <a:moveTo>
                  <a:pt x="24117" y="0"/>
                </a:moveTo>
                <a:lnTo>
                  <a:pt x="9474" y="0"/>
                </a:lnTo>
                <a:lnTo>
                  <a:pt x="8928" y="9575"/>
                </a:lnTo>
                <a:lnTo>
                  <a:pt x="0" y="10147"/>
                </a:lnTo>
                <a:lnTo>
                  <a:pt x="1993" y="22237"/>
                </a:lnTo>
                <a:lnTo>
                  <a:pt x="16941" y="22237"/>
                </a:lnTo>
                <a:lnTo>
                  <a:pt x="17284" y="12674"/>
                </a:lnTo>
                <a:lnTo>
                  <a:pt x="26187" y="11861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34" name="Google Shape;5034;gefe2f4b35a_0_1603"/>
          <p:cNvSpPr/>
          <p:nvPr/>
        </p:nvSpPr>
        <p:spPr>
          <a:xfrm>
            <a:off x="935970" y="13596931"/>
            <a:ext cx="37465" cy="22859"/>
          </a:xfrm>
          <a:custGeom>
            <a:rect b="b" l="l" r="r" t="t"/>
            <a:pathLst>
              <a:path extrusionOk="0" h="22859" w="37465">
                <a:moveTo>
                  <a:pt x="36842" y="0"/>
                </a:moveTo>
                <a:lnTo>
                  <a:pt x="0" y="0"/>
                </a:lnTo>
                <a:lnTo>
                  <a:pt x="0" y="22364"/>
                </a:lnTo>
                <a:lnTo>
                  <a:pt x="10780" y="18400"/>
                </a:lnTo>
                <a:lnTo>
                  <a:pt x="19502" y="12349"/>
                </a:lnTo>
                <a:lnTo>
                  <a:pt x="27683" y="5714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35" name="Google Shape;5035;gefe2f4b35a_0_1603"/>
          <p:cNvSpPr/>
          <p:nvPr/>
        </p:nvSpPr>
        <p:spPr>
          <a:xfrm>
            <a:off x="692843" y="13609928"/>
            <a:ext cx="16509" cy="26034"/>
          </a:xfrm>
          <a:custGeom>
            <a:rect b="b" l="l" r="r" t="t"/>
            <a:pathLst>
              <a:path extrusionOk="0" h="26034" w="16509">
                <a:moveTo>
                  <a:pt x="12941" y="0"/>
                </a:moveTo>
                <a:lnTo>
                  <a:pt x="6438" y="0"/>
                </a:lnTo>
                <a:lnTo>
                  <a:pt x="4559" y="0"/>
                </a:lnTo>
                <a:lnTo>
                  <a:pt x="2412" y="533"/>
                </a:lnTo>
                <a:lnTo>
                  <a:pt x="0" y="1765"/>
                </a:lnTo>
                <a:lnTo>
                  <a:pt x="0" y="24117"/>
                </a:lnTo>
                <a:lnTo>
                  <a:pt x="2362" y="25298"/>
                </a:lnTo>
                <a:lnTo>
                  <a:pt x="4483" y="25806"/>
                </a:lnTo>
                <a:lnTo>
                  <a:pt x="12865" y="25806"/>
                </a:lnTo>
                <a:lnTo>
                  <a:pt x="16154" y="19354"/>
                </a:lnTo>
                <a:lnTo>
                  <a:pt x="16192" y="6451"/>
                </a:lnTo>
                <a:lnTo>
                  <a:pt x="129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36" name="Google Shape;5036;gefe2f4b35a_0_1603"/>
          <p:cNvSpPr/>
          <p:nvPr/>
        </p:nvSpPr>
        <p:spPr>
          <a:xfrm>
            <a:off x="893423" y="13626552"/>
            <a:ext cx="13969" cy="17780"/>
          </a:xfrm>
          <a:custGeom>
            <a:rect b="b" l="l" r="r" t="t"/>
            <a:pathLst>
              <a:path extrusionOk="0" h="17780" w="13969">
                <a:moveTo>
                  <a:pt x="5727" y="0"/>
                </a:moveTo>
                <a:lnTo>
                  <a:pt x="468" y="7892"/>
                </a:lnTo>
                <a:lnTo>
                  <a:pt x="0" y="13431"/>
                </a:lnTo>
                <a:lnTo>
                  <a:pt x="2713" y="16696"/>
                </a:lnTo>
                <a:lnTo>
                  <a:pt x="6997" y="17767"/>
                </a:lnTo>
                <a:lnTo>
                  <a:pt x="11433" y="16611"/>
                </a:lnTo>
                <a:lnTo>
                  <a:pt x="13949" y="13203"/>
                </a:lnTo>
                <a:lnTo>
                  <a:pt x="12671" y="7635"/>
                </a:lnTo>
                <a:lnTo>
                  <a:pt x="5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37" name="Google Shape;5037;gefe2f4b35a_0_1603"/>
          <p:cNvSpPr/>
          <p:nvPr/>
        </p:nvSpPr>
        <p:spPr>
          <a:xfrm>
            <a:off x="1009633" y="13640367"/>
            <a:ext cx="52069" cy="12700"/>
          </a:xfrm>
          <a:custGeom>
            <a:rect b="b" l="l" r="r" t="t"/>
            <a:pathLst>
              <a:path extrusionOk="0" h="12700" w="52069">
                <a:moveTo>
                  <a:pt x="19596" y="0"/>
                </a:moveTo>
                <a:lnTo>
                  <a:pt x="15354" y="0"/>
                </a:lnTo>
                <a:lnTo>
                  <a:pt x="7366" y="0"/>
                </a:lnTo>
                <a:lnTo>
                  <a:pt x="1155" y="1727"/>
                </a:lnTo>
                <a:lnTo>
                  <a:pt x="0" y="8420"/>
                </a:lnTo>
                <a:lnTo>
                  <a:pt x="2578" y="8102"/>
                </a:lnTo>
                <a:lnTo>
                  <a:pt x="4991" y="7975"/>
                </a:lnTo>
                <a:lnTo>
                  <a:pt x="13906" y="7975"/>
                </a:lnTo>
                <a:lnTo>
                  <a:pt x="19354" y="9118"/>
                </a:lnTo>
                <a:lnTo>
                  <a:pt x="28740" y="11404"/>
                </a:lnTo>
                <a:lnTo>
                  <a:pt x="32664" y="12560"/>
                </a:lnTo>
                <a:lnTo>
                  <a:pt x="41643" y="12560"/>
                </a:lnTo>
                <a:lnTo>
                  <a:pt x="46253" y="9969"/>
                </a:lnTo>
                <a:lnTo>
                  <a:pt x="51498" y="939"/>
                </a:lnTo>
                <a:lnTo>
                  <a:pt x="49047" y="1689"/>
                </a:lnTo>
                <a:lnTo>
                  <a:pt x="46126" y="1955"/>
                </a:lnTo>
                <a:lnTo>
                  <a:pt x="38646" y="1955"/>
                </a:lnTo>
                <a:lnTo>
                  <a:pt x="19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38" name="Google Shape;5038;gefe2f4b35a_0_1603"/>
          <p:cNvSpPr/>
          <p:nvPr/>
        </p:nvSpPr>
        <p:spPr>
          <a:xfrm>
            <a:off x="692833" y="13656073"/>
            <a:ext cx="14604" cy="29844"/>
          </a:xfrm>
          <a:custGeom>
            <a:rect b="b" l="l" r="r" t="t"/>
            <a:pathLst>
              <a:path extrusionOk="0" h="29844" w="14604">
                <a:moveTo>
                  <a:pt x="4838" y="0"/>
                </a:moveTo>
                <a:lnTo>
                  <a:pt x="3416" y="0"/>
                </a:lnTo>
                <a:lnTo>
                  <a:pt x="1816" y="63"/>
                </a:lnTo>
                <a:lnTo>
                  <a:pt x="0" y="203"/>
                </a:lnTo>
                <a:lnTo>
                  <a:pt x="228" y="9174"/>
                </a:lnTo>
                <a:lnTo>
                  <a:pt x="361" y="18297"/>
                </a:lnTo>
                <a:lnTo>
                  <a:pt x="2114" y="25777"/>
                </a:lnTo>
                <a:lnTo>
                  <a:pt x="7200" y="29819"/>
                </a:lnTo>
                <a:lnTo>
                  <a:pt x="8594" y="19491"/>
                </a:lnTo>
                <a:lnTo>
                  <a:pt x="13158" y="9871"/>
                </a:lnTo>
                <a:lnTo>
                  <a:pt x="14153" y="2769"/>
                </a:lnTo>
                <a:lnTo>
                  <a:pt x="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39" name="Google Shape;5039;gefe2f4b35a_0_1603"/>
          <p:cNvSpPr/>
          <p:nvPr/>
        </p:nvSpPr>
        <p:spPr>
          <a:xfrm>
            <a:off x="1532458" y="13656284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0" y="0"/>
                </a:lnTo>
                <a:lnTo>
                  <a:pt x="0" y="14871"/>
                </a:lnTo>
                <a:lnTo>
                  <a:pt x="22161" y="14871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40" name="Google Shape;5040;gefe2f4b35a_0_1603"/>
          <p:cNvSpPr/>
          <p:nvPr/>
        </p:nvSpPr>
        <p:spPr>
          <a:xfrm>
            <a:off x="552753" y="13688134"/>
            <a:ext cx="44450" cy="20319"/>
          </a:xfrm>
          <a:custGeom>
            <a:rect b="b" l="l" r="r" t="t"/>
            <a:pathLst>
              <a:path extrusionOk="0" h="20319" w="44450">
                <a:moveTo>
                  <a:pt x="13055" y="0"/>
                </a:moveTo>
                <a:lnTo>
                  <a:pt x="6083" y="0"/>
                </a:lnTo>
                <a:lnTo>
                  <a:pt x="571" y="1701"/>
                </a:lnTo>
                <a:lnTo>
                  <a:pt x="0" y="5143"/>
                </a:lnTo>
                <a:lnTo>
                  <a:pt x="9633" y="10267"/>
                </a:lnTo>
                <a:lnTo>
                  <a:pt x="34806" y="14685"/>
                </a:lnTo>
                <a:lnTo>
                  <a:pt x="44246" y="20002"/>
                </a:lnTo>
                <a:lnTo>
                  <a:pt x="42478" y="11326"/>
                </a:lnTo>
                <a:lnTo>
                  <a:pt x="34913" y="5067"/>
                </a:lnTo>
                <a:lnTo>
                  <a:pt x="24217" y="1275"/>
                </a:lnTo>
                <a:lnTo>
                  <a:pt x="130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41" name="Google Shape;5041;gefe2f4b35a_0_1603"/>
          <p:cNvSpPr/>
          <p:nvPr/>
        </p:nvSpPr>
        <p:spPr>
          <a:xfrm>
            <a:off x="146644" y="13692598"/>
            <a:ext cx="31114" cy="15240"/>
          </a:xfrm>
          <a:custGeom>
            <a:rect b="b" l="l" r="r" t="t"/>
            <a:pathLst>
              <a:path extrusionOk="0" h="15240" w="31114">
                <a:moveTo>
                  <a:pt x="23837" y="0"/>
                </a:moveTo>
                <a:lnTo>
                  <a:pt x="20993" y="0"/>
                </a:lnTo>
                <a:lnTo>
                  <a:pt x="9017" y="0"/>
                </a:lnTo>
                <a:lnTo>
                  <a:pt x="3098" y="3708"/>
                </a:lnTo>
                <a:lnTo>
                  <a:pt x="0" y="11125"/>
                </a:lnTo>
                <a:lnTo>
                  <a:pt x="2819" y="14833"/>
                </a:lnTo>
                <a:lnTo>
                  <a:pt x="8305" y="14833"/>
                </a:lnTo>
                <a:lnTo>
                  <a:pt x="12800" y="14110"/>
                </a:lnTo>
                <a:lnTo>
                  <a:pt x="18108" y="11725"/>
                </a:lnTo>
                <a:lnTo>
                  <a:pt x="24080" y="7354"/>
                </a:lnTo>
                <a:lnTo>
                  <a:pt x="30568" y="673"/>
                </a:lnTo>
                <a:lnTo>
                  <a:pt x="27025" y="215"/>
                </a:lnTo>
                <a:lnTo>
                  <a:pt x="238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42" name="Google Shape;5042;gefe2f4b35a_0_1603"/>
          <p:cNvSpPr/>
          <p:nvPr/>
        </p:nvSpPr>
        <p:spPr>
          <a:xfrm>
            <a:off x="877013" y="13700642"/>
            <a:ext cx="15875" cy="15875"/>
          </a:xfrm>
          <a:custGeom>
            <a:rect b="b" l="l" r="r" t="t"/>
            <a:pathLst>
              <a:path extrusionOk="0" h="15875" w="15875">
                <a:moveTo>
                  <a:pt x="7188" y="0"/>
                </a:moveTo>
                <a:lnTo>
                  <a:pt x="7188" y="7493"/>
                </a:lnTo>
                <a:lnTo>
                  <a:pt x="1435" y="8991"/>
                </a:lnTo>
                <a:lnTo>
                  <a:pt x="0" y="14630"/>
                </a:lnTo>
                <a:lnTo>
                  <a:pt x="415" y="15356"/>
                </a:lnTo>
                <a:lnTo>
                  <a:pt x="14387" y="15356"/>
                </a:lnTo>
                <a:lnTo>
                  <a:pt x="15579" y="11911"/>
                </a:lnTo>
                <a:lnTo>
                  <a:pt x="13972" y="4654"/>
                </a:lnTo>
                <a:lnTo>
                  <a:pt x="7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43" name="Google Shape;5043;gefe2f4b35a_0_1603"/>
          <p:cNvSpPr/>
          <p:nvPr/>
        </p:nvSpPr>
        <p:spPr>
          <a:xfrm>
            <a:off x="1717598" y="13700642"/>
            <a:ext cx="14605" cy="15875"/>
          </a:xfrm>
          <a:custGeom>
            <a:rect b="b" l="l" r="r" t="t"/>
            <a:pathLst>
              <a:path extrusionOk="0" h="15875" w="14605">
                <a:moveTo>
                  <a:pt x="6505" y="0"/>
                </a:moveTo>
                <a:lnTo>
                  <a:pt x="535" y="10905"/>
                </a:lnTo>
                <a:lnTo>
                  <a:pt x="0" y="15356"/>
                </a:lnTo>
                <a:lnTo>
                  <a:pt x="14584" y="15356"/>
                </a:lnTo>
                <a:lnTo>
                  <a:pt x="13976" y="5472"/>
                </a:lnTo>
                <a:lnTo>
                  <a:pt x="65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44" name="Google Shape;5044;gefe2f4b35a_0_1603"/>
          <p:cNvSpPr/>
          <p:nvPr/>
        </p:nvSpPr>
        <p:spPr>
          <a:xfrm>
            <a:off x="1899299" y="13699703"/>
            <a:ext cx="16510" cy="16509"/>
          </a:xfrm>
          <a:custGeom>
            <a:rect b="b" l="l" r="r" t="t"/>
            <a:pathLst>
              <a:path extrusionOk="0" h="16509" w="16510">
                <a:moveTo>
                  <a:pt x="11919" y="0"/>
                </a:moveTo>
                <a:lnTo>
                  <a:pt x="10268" y="0"/>
                </a:lnTo>
                <a:lnTo>
                  <a:pt x="2732" y="4090"/>
                </a:lnTo>
                <a:lnTo>
                  <a:pt x="389" y="13463"/>
                </a:lnTo>
                <a:lnTo>
                  <a:pt x="0" y="16296"/>
                </a:lnTo>
                <a:lnTo>
                  <a:pt x="15674" y="16296"/>
                </a:lnTo>
                <a:lnTo>
                  <a:pt x="16507" y="13154"/>
                </a:lnTo>
                <a:lnTo>
                  <a:pt x="16148" y="939"/>
                </a:lnTo>
                <a:lnTo>
                  <a:pt x="13862" y="292"/>
                </a:lnTo>
                <a:lnTo>
                  <a:pt x="11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45" name="Google Shape;5045;gefe2f4b35a_0_1603"/>
          <p:cNvSpPr/>
          <p:nvPr/>
        </p:nvSpPr>
        <p:spPr>
          <a:xfrm>
            <a:off x="4769461" y="13708133"/>
            <a:ext cx="12700" cy="8255"/>
          </a:xfrm>
          <a:custGeom>
            <a:rect b="b" l="l" r="r" t="t"/>
            <a:pathLst>
              <a:path extrusionOk="0" h="8255" w="12700">
                <a:moveTo>
                  <a:pt x="4095" y="0"/>
                </a:moveTo>
                <a:lnTo>
                  <a:pt x="677" y="6295"/>
                </a:lnTo>
                <a:lnTo>
                  <a:pt x="0" y="7866"/>
                </a:lnTo>
                <a:lnTo>
                  <a:pt x="11148" y="7866"/>
                </a:lnTo>
                <a:lnTo>
                  <a:pt x="12402" y="4784"/>
                </a:lnTo>
                <a:lnTo>
                  <a:pt x="40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46" name="Google Shape;5046;gefe2f4b35a_0_1603"/>
          <p:cNvSpPr/>
          <p:nvPr/>
        </p:nvSpPr>
        <p:spPr>
          <a:xfrm>
            <a:off x="122286" y="13715277"/>
            <a:ext cx="3810" cy="1269"/>
          </a:xfrm>
          <a:custGeom>
            <a:rect b="b" l="l" r="r" t="t"/>
            <a:pathLst>
              <a:path extrusionOk="0" h="1269" w="3810">
                <a:moveTo>
                  <a:pt x="3395" y="0"/>
                </a:moveTo>
                <a:lnTo>
                  <a:pt x="0" y="722"/>
                </a:lnTo>
                <a:lnTo>
                  <a:pt x="3284" y="722"/>
                </a:lnTo>
                <a:lnTo>
                  <a:pt x="33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47" name="Google Shape;5047;gefe2f4b35a_0_1603"/>
          <p:cNvSpPr/>
          <p:nvPr/>
        </p:nvSpPr>
        <p:spPr>
          <a:xfrm>
            <a:off x="4847764" y="13715100"/>
            <a:ext cx="29210" cy="1269"/>
          </a:xfrm>
          <a:custGeom>
            <a:rect b="b" l="l" r="r" t="t"/>
            <a:pathLst>
              <a:path extrusionOk="0" h="1269" w="29210">
                <a:moveTo>
                  <a:pt x="14213" y="0"/>
                </a:moveTo>
                <a:lnTo>
                  <a:pt x="11800" y="0"/>
                </a:lnTo>
                <a:lnTo>
                  <a:pt x="1711" y="481"/>
                </a:lnTo>
                <a:lnTo>
                  <a:pt x="0" y="899"/>
                </a:lnTo>
                <a:lnTo>
                  <a:pt x="28828" y="899"/>
                </a:lnTo>
                <a:lnTo>
                  <a:pt x="29039" y="203"/>
                </a:lnTo>
                <a:lnTo>
                  <a:pt x="23979" y="203"/>
                </a:lnTo>
                <a:lnTo>
                  <a:pt x="14213" y="0"/>
                </a:lnTo>
                <a:close/>
              </a:path>
              <a:path extrusionOk="0" h="1269" w="29210">
                <a:moveTo>
                  <a:pt x="29046" y="177"/>
                </a:moveTo>
                <a:lnTo>
                  <a:pt x="27268" y="203"/>
                </a:lnTo>
                <a:lnTo>
                  <a:pt x="29039" y="20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48" name="Google Shape;5048;gefe2f4b35a_0_1603"/>
          <p:cNvSpPr/>
          <p:nvPr/>
        </p:nvSpPr>
        <p:spPr>
          <a:xfrm>
            <a:off x="12905544" y="0"/>
            <a:ext cx="15240" cy="11430"/>
          </a:xfrm>
          <a:custGeom>
            <a:rect b="b" l="l" r="r" t="t"/>
            <a:pathLst>
              <a:path extrusionOk="0" h="11430" w="15240">
                <a:moveTo>
                  <a:pt x="14154" y="0"/>
                </a:moveTo>
                <a:lnTo>
                  <a:pt x="0" y="0"/>
                </a:lnTo>
                <a:lnTo>
                  <a:pt x="895" y="6969"/>
                </a:lnTo>
                <a:lnTo>
                  <a:pt x="8115" y="11190"/>
                </a:lnTo>
                <a:lnTo>
                  <a:pt x="9994" y="11190"/>
                </a:lnTo>
                <a:lnTo>
                  <a:pt x="12255" y="10796"/>
                </a:lnTo>
                <a:lnTo>
                  <a:pt x="14985" y="9933"/>
                </a:lnTo>
                <a:lnTo>
                  <a:pt x="141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49" name="Google Shape;5049;gefe2f4b35a_0_1603"/>
          <p:cNvSpPr/>
          <p:nvPr/>
        </p:nvSpPr>
        <p:spPr>
          <a:xfrm>
            <a:off x="10121432" y="1112"/>
            <a:ext cx="44450" cy="20955"/>
          </a:xfrm>
          <a:custGeom>
            <a:rect b="b" l="l" r="r" t="t"/>
            <a:pathLst>
              <a:path extrusionOk="0" h="20955" w="44450">
                <a:moveTo>
                  <a:pt x="12522" y="0"/>
                </a:moveTo>
                <a:lnTo>
                  <a:pt x="7505" y="0"/>
                </a:lnTo>
                <a:lnTo>
                  <a:pt x="3022" y="2362"/>
                </a:lnTo>
                <a:lnTo>
                  <a:pt x="0" y="8813"/>
                </a:lnTo>
                <a:lnTo>
                  <a:pt x="7395" y="11810"/>
                </a:lnTo>
                <a:lnTo>
                  <a:pt x="17646" y="15678"/>
                </a:lnTo>
                <a:lnTo>
                  <a:pt x="28535" y="19022"/>
                </a:lnTo>
                <a:lnTo>
                  <a:pt x="37845" y="20447"/>
                </a:lnTo>
                <a:lnTo>
                  <a:pt x="41592" y="20447"/>
                </a:lnTo>
                <a:lnTo>
                  <a:pt x="44005" y="19291"/>
                </a:lnTo>
                <a:lnTo>
                  <a:pt x="44005" y="16306"/>
                </a:lnTo>
                <a:lnTo>
                  <a:pt x="38427" y="12231"/>
                </a:lnTo>
                <a:lnTo>
                  <a:pt x="30583" y="6796"/>
                </a:lnTo>
                <a:lnTo>
                  <a:pt x="21579" y="2038"/>
                </a:lnTo>
                <a:lnTo>
                  <a:pt x="1252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50" name="Google Shape;5050;gefe2f4b35a_0_1603"/>
          <p:cNvSpPr/>
          <p:nvPr/>
        </p:nvSpPr>
        <p:spPr>
          <a:xfrm>
            <a:off x="6397104" y="39074"/>
            <a:ext cx="26670" cy="30480"/>
          </a:xfrm>
          <a:custGeom>
            <a:rect b="b" l="l" r="r" t="t"/>
            <a:pathLst>
              <a:path extrusionOk="0" h="30480" w="26670">
                <a:moveTo>
                  <a:pt x="23804" y="0"/>
                </a:moveTo>
                <a:lnTo>
                  <a:pt x="22445" y="0"/>
                </a:lnTo>
                <a:lnTo>
                  <a:pt x="10841" y="4567"/>
                </a:lnTo>
                <a:lnTo>
                  <a:pt x="2751" y="14695"/>
                </a:lnTo>
                <a:lnTo>
                  <a:pt x="0" y="25026"/>
                </a:lnTo>
                <a:lnTo>
                  <a:pt x="4411" y="30200"/>
                </a:lnTo>
                <a:lnTo>
                  <a:pt x="10617" y="23558"/>
                </a:lnTo>
                <a:lnTo>
                  <a:pt x="17362" y="17373"/>
                </a:lnTo>
                <a:lnTo>
                  <a:pt x="23178" y="10198"/>
                </a:lnTo>
                <a:lnTo>
                  <a:pt x="26598" y="584"/>
                </a:lnTo>
                <a:lnTo>
                  <a:pt x="25188" y="190"/>
                </a:lnTo>
                <a:lnTo>
                  <a:pt x="2380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051" name="Google Shape;5051;gefe2f4b35a_0_1603"/>
          <p:cNvGrpSpPr/>
          <p:nvPr/>
        </p:nvGrpSpPr>
        <p:grpSpPr>
          <a:xfrm>
            <a:off x="2724364" y="69269"/>
            <a:ext cx="38946" cy="23494"/>
            <a:chOff x="2724364" y="69269"/>
            <a:chExt cx="38946" cy="23494"/>
          </a:xfrm>
        </p:grpSpPr>
        <p:sp>
          <p:nvSpPr>
            <p:cNvPr id="5052" name="Google Shape;5052;gefe2f4b35a_0_1603"/>
            <p:cNvSpPr/>
            <p:nvPr/>
          </p:nvSpPr>
          <p:spPr>
            <a:xfrm>
              <a:off x="2724364" y="78701"/>
              <a:ext cx="12700" cy="13334"/>
            </a:xfrm>
            <a:custGeom>
              <a:rect b="b" l="l" r="r" t="t"/>
              <a:pathLst>
                <a:path extrusionOk="0" h="13334" w="12700">
                  <a:moveTo>
                    <a:pt x="12611" y="0"/>
                  </a:moveTo>
                  <a:lnTo>
                    <a:pt x="5791" y="1130"/>
                  </a:lnTo>
                  <a:lnTo>
                    <a:pt x="0" y="3327"/>
                  </a:lnTo>
                  <a:lnTo>
                    <a:pt x="1333" y="12801"/>
                  </a:lnTo>
                  <a:lnTo>
                    <a:pt x="3009" y="12192"/>
                  </a:lnTo>
                  <a:lnTo>
                    <a:pt x="5041" y="11963"/>
                  </a:lnTo>
                  <a:lnTo>
                    <a:pt x="8877" y="11963"/>
                  </a:lnTo>
                  <a:lnTo>
                    <a:pt x="10553" y="12077"/>
                  </a:lnTo>
                  <a:lnTo>
                    <a:pt x="12280" y="12242"/>
                  </a:lnTo>
                  <a:lnTo>
                    <a:pt x="126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053" name="Google Shape;5053;gefe2f4b35a_0_1603"/>
            <p:cNvSpPr/>
            <p:nvPr/>
          </p:nvSpPr>
          <p:spPr>
            <a:xfrm>
              <a:off x="2736641" y="69269"/>
              <a:ext cx="26669" cy="23494"/>
            </a:xfrm>
            <a:custGeom>
              <a:rect b="b" l="l" r="r" t="t"/>
              <a:pathLst>
                <a:path extrusionOk="0" h="23494" w="26669">
                  <a:moveTo>
                    <a:pt x="18681" y="0"/>
                  </a:moveTo>
                  <a:lnTo>
                    <a:pt x="17602" y="8242"/>
                  </a:lnTo>
                  <a:lnTo>
                    <a:pt x="8267" y="8115"/>
                  </a:lnTo>
                  <a:lnTo>
                    <a:pt x="330" y="9436"/>
                  </a:lnTo>
                  <a:lnTo>
                    <a:pt x="0" y="21678"/>
                  </a:lnTo>
                  <a:lnTo>
                    <a:pt x="1778" y="21844"/>
                  </a:lnTo>
                  <a:lnTo>
                    <a:pt x="12636" y="23202"/>
                  </a:lnTo>
                  <a:lnTo>
                    <a:pt x="21932" y="23202"/>
                  </a:lnTo>
                  <a:lnTo>
                    <a:pt x="26377" y="21488"/>
                  </a:lnTo>
                  <a:lnTo>
                    <a:pt x="25882" y="14744"/>
                  </a:lnTo>
                  <a:lnTo>
                    <a:pt x="20556" y="12069"/>
                  </a:lnTo>
                  <a:lnTo>
                    <a:pt x="21424" y="7677"/>
                  </a:lnTo>
                  <a:lnTo>
                    <a:pt x="22721" y="3132"/>
                  </a:lnTo>
                  <a:lnTo>
                    <a:pt x="18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5054" name="Google Shape;5054;gefe2f4b35a_0_1603"/>
          <p:cNvGrpSpPr/>
          <p:nvPr/>
        </p:nvGrpSpPr>
        <p:grpSpPr>
          <a:xfrm>
            <a:off x="2762521" y="98999"/>
            <a:ext cx="37464" cy="44930"/>
            <a:chOff x="2762521" y="98999"/>
            <a:chExt cx="37464" cy="44930"/>
          </a:xfrm>
        </p:grpSpPr>
        <p:sp>
          <p:nvSpPr>
            <p:cNvPr id="5055" name="Google Shape;5055;gefe2f4b35a_0_1603"/>
            <p:cNvSpPr/>
            <p:nvPr/>
          </p:nvSpPr>
          <p:spPr>
            <a:xfrm>
              <a:off x="2763527" y="140754"/>
              <a:ext cx="6985" cy="3175"/>
            </a:xfrm>
            <a:custGeom>
              <a:rect b="b" l="l" r="r" t="t"/>
              <a:pathLst>
                <a:path extrusionOk="0" h="3175" w="6985">
                  <a:moveTo>
                    <a:pt x="0" y="0"/>
                  </a:moveTo>
                  <a:lnTo>
                    <a:pt x="698" y="1689"/>
                  </a:lnTo>
                  <a:lnTo>
                    <a:pt x="1917" y="2870"/>
                  </a:lnTo>
                  <a:lnTo>
                    <a:pt x="4940" y="2870"/>
                  </a:lnTo>
                  <a:lnTo>
                    <a:pt x="5651" y="2781"/>
                  </a:lnTo>
                  <a:lnTo>
                    <a:pt x="6464" y="2616"/>
                  </a:lnTo>
                  <a:lnTo>
                    <a:pt x="6769" y="1549"/>
                  </a:lnTo>
                  <a:lnTo>
                    <a:pt x="6934" y="10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056" name="Google Shape;5056;gefe2f4b35a_0_1603"/>
            <p:cNvSpPr/>
            <p:nvPr/>
          </p:nvSpPr>
          <p:spPr>
            <a:xfrm>
              <a:off x="2762521" y="98999"/>
              <a:ext cx="37464" cy="43180"/>
            </a:xfrm>
            <a:custGeom>
              <a:rect b="b" l="l" r="r" t="t"/>
              <a:pathLst>
                <a:path extrusionOk="0" h="43180" w="37464">
                  <a:moveTo>
                    <a:pt x="29616" y="0"/>
                  </a:moveTo>
                  <a:lnTo>
                    <a:pt x="25072" y="7732"/>
                  </a:lnTo>
                  <a:lnTo>
                    <a:pt x="19929" y="14862"/>
                  </a:lnTo>
                  <a:lnTo>
                    <a:pt x="12942" y="20091"/>
                  </a:lnTo>
                  <a:lnTo>
                    <a:pt x="2870" y="22123"/>
                  </a:lnTo>
                  <a:lnTo>
                    <a:pt x="0" y="22009"/>
                  </a:lnTo>
                  <a:lnTo>
                    <a:pt x="0" y="37096"/>
                  </a:lnTo>
                  <a:lnTo>
                    <a:pt x="444" y="40411"/>
                  </a:lnTo>
                  <a:lnTo>
                    <a:pt x="1003" y="41757"/>
                  </a:lnTo>
                  <a:lnTo>
                    <a:pt x="7937" y="42773"/>
                  </a:lnTo>
                  <a:lnTo>
                    <a:pt x="10759" y="35400"/>
                  </a:lnTo>
                  <a:lnTo>
                    <a:pt x="14498" y="29024"/>
                  </a:lnTo>
                  <a:lnTo>
                    <a:pt x="19154" y="24540"/>
                  </a:lnTo>
                  <a:lnTo>
                    <a:pt x="24726" y="22847"/>
                  </a:lnTo>
                  <a:lnTo>
                    <a:pt x="28295" y="22847"/>
                  </a:lnTo>
                  <a:lnTo>
                    <a:pt x="32346" y="24777"/>
                  </a:lnTo>
                  <a:lnTo>
                    <a:pt x="36880" y="29502"/>
                  </a:lnTo>
                  <a:lnTo>
                    <a:pt x="36669" y="20599"/>
                  </a:lnTo>
                  <a:lnTo>
                    <a:pt x="36596" y="11512"/>
                  </a:lnTo>
                  <a:lnTo>
                    <a:pt x="34850" y="4045"/>
                  </a:lnTo>
                  <a:lnTo>
                    <a:pt x="296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057" name="Google Shape;5057;gefe2f4b35a_0_1603"/>
          <p:cNvSpPr/>
          <p:nvPr/>
        </p:nvSpPr>
        <p:spPr>
          <a:xfrm>
            <a:off x="3882411" y="98999"/>
            <a:ext cx="17779" cy="19685"/>
          </a:xfrm>
          <a:custGeom>
            <a:rect b="b" l="l" r="r" t="t"/>
            <a:pathLst>
              <a:path extrusionOk="0" h="19685" w="17779">
                <a:moveTo>
                  <a:pt x="0" y="0"/>
                </a:moveTo>
                <a:lnTo>
                  <a:pt x="3822" y="14198"/>
                </a:lnTo>
                <a:lnTo>
                  <a:pt x="9918" y="19088"/>
                </a:lnTo>
                <a:lnTo>
                  <a:pt x="13881" y="19088"/>
                </a:lnTo>
                <a:lnTo>
                  <a:pt x="17298" y="17103"/>
                </a:lnTo>
                <a:lnTo>
                  <a:pt x="17179" y="12206"/>
                </a:lnTo>
                <a:lnTo>
                  <a:pt x="11941" y="5977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58" name="Google Shape;5058;gefe2f4b35a_0_1603"/>
          <p:cNvSpPr/>
          <p:nvPr/>
        </p:nvSpPr>
        <p:spPr>
          <a:xfrm>
            <a:off x="4014751" y="128496"/>
            <a:ext cx="59054" cy="28575"/>
          </a:xfrm>
          <a:custGeom>
            <a:rect b="b" l="l" r="r" t="t"/>
            <a:pathLst>
              <a:path extrusionOk="0" h="28575" w="59054">
                <a:moveTo>
                  <a:pt x="58991" y="0"/>
                </a:moveTo>
                <a:lnTo>
                  <a:pt x="52006" y="4381"/>
                </a:lnTo>
                <a:lnTo>
                  <a:pt x="45389" y="5600"/>
                </a:lnTo>
                <a:lnTo>
                  <a:pt x="35344" y="5600"/>
                </a:lnTo>
                <a:lnTo>
                  <a:pt x="21234" y="3721"/>
                </a:lnTo>
                <a:lnTo>
                  <a:pt x="11201" y="3721"/>
                </a:lnTo>
                <a:lnTo>
                  <a:pt x="5156" y="5880"/>
                </a:lnTo>
                <a:lnTo>
                  <a:pt x="0" y="14871"/>
                </a:lnTo>
                <a:lnTo>
                  <a:pt x="2412" y="14185"/>
                </a:lnTo>
                <a:lnTo>
                  <a:pt x="4787" y="13881"/>
                </a:lnTo>
                <a:lnTo>
                  <a:pt x="15303" y="13881"/>
                </a:lnTo>
                <a:lnTo>
                  <a:pt x="23050" y="17487"/>
                </a:lnTo>
                <a:lnTo>
                  <a:pt x="37236" y="24714"/>
                </a:lnTo>
                <a:lnTo>
                  <a:pt x="43662" y="28321"/>
                </a:lnTo>
                <a:lnTo>
                  <a:pt x="52882" y="28321"/>
                </a:lnTo>
                <a:lnTo>
                  <a:pt x="56184" y="26695"/>
                </a:lnTo>
                <a:lnTo>
                  <a:pt x="58991" y="22352"/>
                </a:lnTo>
                <a:lnTo>
                  <a:pt x="50672" y="20624"/>
                </a:lnTo>
                <a:lnTo>
                  <a:pt x="47764" y="13944"/>
                </a:lnTo>
                <a:lnTo>
                  <a:pt x="44297" y="7607"/>
                </a:lnTo>
                <a:lnTo>
                  <a:pt x="50063" y="5880"/>
                </a:lnTo>
                <a:lnTo>
                  <a:pt x="58699" y="7264"/>
                </a:lnTo>
                <a:lnTo>
                  <a:pt x="589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059" name="Google Shape;5059;gefe2f4b35a_0_1603"/>
          <p:cNvGrpSpPr/>
          <p:nvPr/>
        </p:nvGrpSpPr>
        <p:grpSpPr>
          <a:xfrm>
            <a:off x="5208325" y="183979"/>
            <a:ext cx="44320" cy="26701"/>
            <a:chOff x="5208325" y="183979"/>
            <a:chExt cx="44320" cy="26701"/>
          </a:xfrm>
        </p:grpSpPr>
        <p:sp>
          <p:nvSpPr>
            <p:cNvPr id="5060" name="Google Shape;5060;gefe2f4b35a_0_1603"/>
            <p:cNvSpPr/>
            <p:nvPr/>
          </p:nvSpPr>
          <p:spPr>
            <a:xfrm>
              <a:off x="5208325" y="184010"/>
              <a:ext cx="29845" cy="26670"/>
            </a:xfrm>
            <a:custGeom>
              <a:rect b="b" l="l" r="r" t="t"/>
              <a:pathLst>
                <a:path extrusionOk="0" h="26670" w="29845">
                  <a:moveTo>
                    <a:pt x="27812" y="0"/>
                  </a:moveTo>
                  <a:lnTo>
                    <a:pt x="19498" y="2005"/>
                  </a:lnTo>
                  <a:lnTo>
                    <a:pt x="11439" y="5786"/>
                  </a:lnTo>
                  <a:lnTo>
                    <a:pt x="4613" y="9445"/>
                  </a:lnTo>
                  <a:lnTo>
                    <a:pt x="0" y="11087"/>
                  </a:lnTo>
                  <a:lnTo>
                    <a:pt x="5753" y="12814"/>
                  </a:lnTo>
                  <a:lnTo>
                    <a:pt x="8559" y="17437"/>
                  </a:lnTo>
                  <a:lnTo>
                    <a:pt x="7137" y="26187"/>
                  </a:lnTo>
                  <a:lnTo>
                    <a:pt x="8559" y="26403"/>
                  </a:lnTo>
                  <a:lnTo>
                    <a:pt x="9855" y="26504"/>
                  </a:lnTo>
                  <a:lnTo>
                    <a:pt x="16751" y="26504"/>
                  </a:lnTo>
                  <a:lnTo>
                    <a:pt x="27317" y="19227"/>
                  </a:lnTo>
                  <a:lnTo>
                    <a:pt x="29692" y="18351"/>
                  </a:lnTo>
                  <a:lnTo>
                    <a:pt x="2781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061" name="Google Shape;5061;gefe2f4b35a_0_1603"/>
            <p:cNvSpPr/>
            <p:nvPr/>
          </p:nvSpPr>
          <p:spPr>
            <a:xfrm>
              <a:off x="5236135" y="183979"/>
              <a:ext cx="16510" cy="19050"/>
            </a:xfrm>
            <a:custGeom>
              <a:rect b="b" l="l" r="r" t="t"/>
              <a:pathLst>
                <a:path extrusionOk="0" h="19050" w="16510">
                  <a:moveTo>
                    <a:pt x="7988" y="0"/>
                  </a:moveTo>
                  <a:lnTo>
                    <a:pt x="1041" y="0"/>
                  </a:lnTo>
                  <a:lnTo>
                    <a:pt x="0" y="25"/>
                  </a:lnTo>
                  <a:lnTo>
                    <a:pt x="1257" y="12052"/>
                  </a:lnTo>
                  <a:lnTo>
                    <a:pt x="1879" y="18376"/>
                  </a:lnTo>
                  <a:lnTo>
                    <a:pt x="3581" y="17741"/>
                  </a:lnTo>
                  <a:lnTo>
                    <a:pt x="5511" y="17348"/>
                  </a:lnTo>
                  <a:lnTo>
                    <a:pt x="10159" y="17348"/>
                  </a:lnTo>
                  <a:lnTo>
                    <a:pt x="12877" y="17741"/>
                  </a:lnTo>
                  <a:lnTo>
                    <a:pt x="16179" y="18719"/>
                  </a:lnTo>
                  <a:lnTo>
                    <a:pt x="13969" y="4394"/>
                  </a:lnTo>
                  <a:lnTo>
                    <a:pt x="7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062" name="Google Shape;5062;gefe2f4b35a_0_1603"/>
          <p:cNvSpPr/>
          <p:nvPr/>
        </p:nvSpPr>
        <p:spPr>
          <a:xfrm>
            <a:off x="1204526" y="195094"/>
            <a:ext cx="19050" cy="18414"/>
          </a:xfrm>
          <a:custGeom>
            <a:rect b="b" l="l" r="r" t="t"/>
            <a:pathLst>
              <a:path extrusionOk="0" h="18414" w="19050">
                <a:moveTo>
                  <a:pt x="18648" y="0"/>
                </a:moveTo>
                <a:lnTo>
                  <a:pt x="5838" y="5398"/>
                </a:lnTo>
                <a:lnTo>
                  <a:pt x="173" y="11306"/>
                </a:lnTo>
                <a:lnTo>
                  <a:pt x="0" y="16066"/>
                </a:lnTo>
                <a:lnTo>
                  <a:pt x="3662" y="18021"/>
                </a:lnTo>
                <a:lnTo>
                  <a:pt x="7828" y="18021"/>
                </a:lnTo>
                <a:lnTo>
                  <a:pt x="14229" y="13423"/>
                </a:lnTo>
                <a:lnTo>
                  <a:pt x="186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63" name="Google Shape;5063;gefe2f4b35a_0_1603"/>
          <p:cNvSpPr/>
          <p:nvPr/>
        </p:nvSpPr>
        <p:spPr>
          <a:xfrm>
            <a:off x="2585339" y="267018"/>
            <a:ext cx="30480" cy="31750"/>
          </a:xfrm>
          <a:custGeom>
            <a:rect b="b" l="l" r="r" t="t"/>
            <a:pathLst>
              <a:path extrusionOk="0" h="31750" w="30480">
                <a:moveTo>
                  <a:pt x="23761" y="0"/>
                </a:moveTo>
                <a:lnTo>
                  <a:pt x="21780" y="0"/>
                </a:lnTo>
                <a:lnTo>
                  <a:pt x="15709" y="0"/>
                </a:lnTo>
                <a:lnTo>
                  <a:pt x="15938" y="24587"/>
                </a:lnTo>
                <a:lnTo>
                  <a:pt x="9359" y="24587"/>
                </a:lnTo>
                <a:lnTo>
                  <a:pt x="8724" y="24536"/>
                </a:lnTo>
                <a:lnTo>
                  <a:pt x="8026" y="24409"/>
                </a:lnTo>
                <a:lnTo>
                  <a:pt x="7035" y="16967"/>
                </a:lnTo>
                <a:lnTo>
                  <a:pt x="2184" y="16967"/>
                </a:lnTo>
                <a:lnTo>
                  <a:pt x="1435" y="17068"/>
                </a:lnTo>
                <a:lnTo>
                  <a:pt x="571" y="17272"/>
                </a:lnTo>
                <a:lnTo>
                  <a:pt x="0" y="27597"/>
                </a:lnTo>
                <a:lnTo>
                  <a:pt x="3378" y="31521"/>
                </a:lnTo>
                <a:lnTo>
                  <a:pt x="8039" y="31521"/>
                </a:lnTo>
                <a:lnTo>
                  <a:pt x="16082" y="28616"/>
                </a:lnTo>
                <a:lnTo>
                  <a:pt x="23945" y="21328"/>
                </a:lnTo>
                <a:lnTo>
                  <a:pt x="29313" y="11799"/>
                </a:lnTo>
                <a:lnTo>
                  <a:pt x="29870" y="2171"/>
                </a:lnTo>
                <a:lnTo>
                  <a:pt x="26377" y="647"/>
                </a:lnTo>
                <a:lnTo>
                  <a:pt x="237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064" name="Google Shape;5064;gefe2f4b35a_0_1603"/>
          <p:cNvGrpSpPr/>
          <p:nvPr/>
        </p:nvGrpSpPr>
        <p:grpSpPr>
          <a:xfrm>
            <a:off x="4991505" y="276683"/>
            <a:ext cx="40004" cy="52351"/>
            <a:chOff x="4991505" y="276683"/>
            <a:chExt cx="40004" cy="52351"/>
          </a:xfrm>
        </p:grpSpPr>
        <p:sp>
          <p:nvSpPr>
            <p:cNvPr id="5065" name="Google Shape;5065;gefe2f4b35a_0_1603"/>
            <p:cNvSpPr/>
            <p:nvPr/>
          </p:nvSpPr>
          <p:spPr>
            <a:xfrm>
              <a:off x="4991505" y="287124"/>
              <a:ext cx="40004" cy="41910"/>
            </a:xfrm>
            <a:custGeom>
              <a:rect b="b" l="l" r="r" t="t"/>
              <a:pathLst>
                <a:path extrusionOk="0" h="41910" w="40004">
                  <a:moveTo>
                    <a:pt x="18351" y="0"/>
                  </a:moveTo>
                  <a:lnTo>
                    <a:pt x="7074" y="228"/>
                  </a:lnTo>
                  <a:lnTo>
                    <a:pt x="6022" y="14428"/>
                  </a:lnTo>
                  <a:lnTo>
                    <a:pt x="1081" y="24620"/>
                  </a:lnTo>
                  <a:lnTo>
                    <a:pt x="0" y="32909"/>
                  </a:lnTo>
                  <a:lnTo>
                    <a:pt x="10528" y="41402"/>
                  </a:lnTo>
                  <a:lnTo>
                    <a:pt x="13271" y="32334"/>
                  </a:lnTo>
                  <a:lnTo>
                    <a:pt x="18465" y="30505"/>
                  </a:lnTo>
                  <a:lnTo>
                    <a:pt x="25527" y="30505"/>
                  </a:lnTo>
                  <a:lnTo>
                    <a:pt x="32385" y="31343"/>
                  </a:lnTo>
                  <a:lnTo>
                    <a:pt x="36868" y="31343"/>
                  </a:lnTo>
                  <a:lnTo>
                    <a:pt x="39154" y="30429"/>
                  </a:lnTo>
                  <a:lnTo>
                    <a:pt x="39827" y="26657"/>
                  </a:lnTo>
                  <a:lnTo>
                    <a:pt x="33833" y="20675"/>
                  </a:lnTo>
                  <a:lnTo>
                    <a:pt x="28656" y="13838"/>
                  </a:lnTo>
                  <a:lnTo>
                    <a:pt x="23695" y="6745"/>
                  </a:lnTo>
                  <a:lnTo>
                    <a:pt x="183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066" name="Google Shape;5066;gefe2f4b35a_0_1603"/>
            <p:cNvSpPr/>
            <p:nvPr/>
          </p:nvSpPr>
          <p:spPr>
            <a:xfrm>
              <a:off x="4994485" y="276683"/>
              <a:ext cx="15875" cy="10795"/>
            </a:xfrm>
            <a:custGeom>
              <a:rect b="b" l="l" r="r" t="t"/>
              <a:pathLst>
                <a:path extrusionOk="0" h="10795" w="15875">
                  <a:moveTo>
                    <a:pt x="0" y="0"/>
                  </a:moveTo>
                  <a:lnTo>
                    <a:pt x="2146" y="3937"/>
                  </a:lnTo>
                  <a:lnTo>
                    <a:pt x="3441" y="7467"/>
                  </a:lnTo>
                  <a:lnTo>
                    <a:pt x="4102" y="10668"/>
                  </a:lnTo>
                  <a:lnTo>
                    <a:pt x="11607" y="10541"/>
                  </a:lnTo>
                  <a:lnTo>
                    <a:pt x="15367" y="10439"/>
                  </a:lnTo>
                  <a:lnTo>
                    <a:pt x="11303" y="5918"/>
                  </a:lnTo>
                  <a:lnTo>
                    <a:pt x="6502" y="2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067" name="Google Shape;5067;gefe2f4b35a_0_1603"/>
          <p:cNvSpPr/>
          <p:nvPr/>
        </p:nvSpPr>
        <p:spPr>
          <a:xfrm>
            <a:off x="4103516" y="321116"/>
            <a:ext cx="14604" cy="30479"/>
          </a:xfrm>
          <a:custGeom>
            <a:rect b="b" l="l" r="r" t="t"/>
            <a:pathLst>
              <a:path extrusionOk="0" h="30479" w="14604">
                <a:moveTo>
                  <a:pt x="9831" y="0"/>
                </a:moveTo>
                <a:lnTo>
                  <a:pt x="8104" y="50"/>
                </a:lnTo>
                <a:lnTo>
                  <a:pt x="7037" y="152"/>
                </a:lnTo>
                <a:lnTo>
                  <a:pt x="1359" y="6501"/>
                </a:lnTo>
                <a:lnTo>
                  <a:pt x="0" y="16743"/>
                </a:lnTo>
                <a:lnTo>
                  <a:pt x="2095" y="26268"/>
                </a:lnTo>
                <a:lnTo>
                  <a:pt x="6783" y="30467"/>
                </a:lnTo>
                <a:lnTo>
                  <a:pt x="9043" y="30467"/>
                </a:lnTo>
                <a:lnTo>
                  <a:pt x="11698" y="28130"/>
                </a:lnTo>
                <a:lnTo>
                  <a:pt x="14530" y="22174"/>
                </a:lnTo>
                <a:lnTo>
                  <a:pt x="5584" y="18473"/>
                </a:lnTo>
                <a:lnTo>
                  <a:pt x="9018" y="10877"/>
                </a:lnTo>
                <a:lnTo>
                  <a:pt x="14033" y="3386"/>
                </a:lnTo>
                <a:lnTo>
                  <a:pt x="98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068" name="Google Shape;5068;gefe2f4b35a_0_1603"/>
          <p:cNvGrpSpPr/>
          <p:nvPr/>
        </p:nvGrpSpPr>
        <p:grpSpPr>
          <a:xfrm>
            <a:off x="5235127" y="343291"/>
            <a:ext cx="43529" cy="28217"/>
            <a:chOff x="5235127" y="343291"/>
            <a:chExt cx="43529" cy="28217"/>
          </a:xfrm>
        </p:grpSpPr>
        <p:sp>
          <p:nvSpPr>
            <p:cNvPr id="5069" name="Google Shape;5069;gefe2f4b35a_0_1603"/>
            <p:cNvSpPr/>
            <p:nvPr/>
          </p:nvSpPr>
          <p:spPr>
            <a:xfrm>
              <a:off x="5248177" y="362619"/>
              <a:ext cx="30479" cy="8889"/>
            </a:xfrm>
            <a:custGeom>
              <a:rect b="b" l="l" r="r" t="t"/>
              <a:pathLst>
                <a:path extrusionOk="0" h="8889" w="30479">
                  <a:moveTo>
                    <a:pt x="11366" y="0"/>
                  </a:moveTo>
                  <a:lnTo>
                    <a:pt x="8381" y="1854"/>
                  </a:lnTo>
                  <a:lnTo>
                    <a:pt x="4698" y="3441"/>
                  </a:lnTo>
                  <a:lnTo>
                    <a:pt x="0" y="5003"/>
                  </a:lnTo>
                  <a:lnTo>
                    <a:pt x="6934" y="7797"/>
                  </a:lnTo>
                  <a:lnTo>
                    <a:pt x="15278" y="8877"/>
                  </a:lnTo>
                  <a:lnTo>
                    <a:pt x="21424" y="8877"/>
                  </a:lnTo>
                  <a:lnTo>
                    <a:pt x="27566" y="8383"/>
                  </a:lnTo>
                  <a:lnTo>
                    <a:pt x="30125" y="7064"/>
                  </a:lnTo>
                  <a:lnTo>
                    <a:pt x="27677" y="5158"/>
                  </a:lnTo>
                  <a:lnTo>
                    <a:pt x="18795" y="2908"/>
                  </a:lnTo>
                  <a:lnTo>
                    <a:pt x="15773" y="2514"/>
                  </a:lnTo>
                  <a:lnTo>
                    <a:pt x="13373" y="1447"/>
                  </a:lnTo>
                  <a:lnTo>
                    <a:pt x="113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070" name="Google Shape;5070;gefe2f4b35a_0_1603"/>
            <p:cNvSpPr/>
            <p:nvPr/>
          </p:nvSpPr>
          <p:spPr>
            <a:xfrm>
              <a:off x="5235127" y="343291"/>
              <a:ext cx="24764" cy="24764"/>
            </a:xfrm>
            <a:custGeom>
              <a:rect b="b" l="l" r="r" t="t"/>
              <a:pathLst>
                <a:path extrusionOk="0" h="24764" w="24764">
                  <a:moveTo>
                    <a:pt x="2496" y="0"/>
                  </a:moveTo>
                  <a:lnTo>
                    <a:pt x="0" y="8650"/>
                  </a:lnTo>
                  <a:lnTo>
                    <a:pt x="1596" y="15476"/>
                  </a:lnTo>
                  <a:lnTo>
                    <a:pt x="6280" y="20647"/>
                  </a:lnTo>
                  <a:lnTo>
                    <a:pt x="13049" y="24333"/>
                  </a:lnTo>
                  <a:lnTo>
                    <a:pt x="17748" y="22771"/>
                  </a:lnTo>
                  <a:lnTo>
                    <a:pt x="21431" y="21183"/>
                  </a:lnTo>
                  <a:lnTo>
                    <a:pt x="24416" y="19329"/>
                  </a:lnTo>
                  <a:lnTo>
                    <a:pt x="19332" y="14160"/>
                  </a:lnTo>
                  <a:lnTo>
                    <a:pt x="14965" y="8212"/>
                  </a:lnTo>
                  <a:lnTo>
                    <a:pt x="9844" y="2989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5071" name="Google Shape;5071;gefe2f4b35a_0_1603"/>
          <p:cNvGrpSpPr/>
          <p:nvPr/>
        </p:nvGrpSpPr>
        <p:grpSpPr>
          <a:xfrm>
            <a:off x="5505946" y="349525"/>
            <a:ext cx="49225" cy="23495"/>
            <a:chOff x="5505946" y="349525"/>
            <a:chExt cx="49225" cy="23495"/>
          </a:xfrm>
        </p:grpSpPr>
        <p:sp>
          <p:nvSpPr>
            <p:cNvPr id="5072" name="Google Shape;5072;gefe2f4b35a_0_1603"/>
            <p:cNvSpPr/>
            <p:nvPr/>
          </p:nvSpPr>
          <p:spPr>
            <a:xfrm>
              <a:off x="5525961" y="350024"/>
              <a:ext cx="29210" cy="16510"/>
            </a:xfrm>
            <a:custGeom>
              <a:rect b="b" l="l" r="r" t="t"/>
              <a:pathLst>
                <a:path extrusionOk="0" h="16510" w="29210">
                  <a:moveTo>
                    <a:pt x="0" y="0"/>
                  </a:moveTo>
                  <a:lnTo>
                    <a:pt x="12" y="1651"/>
                  </a:lnTo>
                  <a:lnTo>
                    <a:pt x="3784" y="1651"/>
                  </a:lnTo>
                  <a:lnTo>
                    <a:pt x="7454" y="2603"/>
                  </a:lnTo>
                  <a:lnTo>
                    <a:pt x="23495" y="16002"/>
                  </a:lnTo>
                  <a:lnTo>
                    <a:pt x="26733" y="15011"/>
                  </a:lnTo>
                  <a:lnTo>
                    <a:pt x="28714" y="12750"/>
                  </a:lnTo>
                  <a:lnTo>
                    <a:pt x="28460" y="8229"/>
                  </a:lnTo>
                  <a:lnTo>
                    <a:pt x="20232" y="7204"/>
                  </a:lnTo>
                  <a:lnTo>
                    <a:pt x="13463" y="4810"/>
                  </a:lnTo>
                  <a:lnTo>
                    <a:pt x="7077" y="2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073" name="Google Shape;5073;gefe2f4b35a_0_1603"/>
            <p:cNvSpPr/>
            <p:nvPr/>
          </p:nvSpPr>
          <p:spPr>
            <a:xfrm>
              <a:off x="5505946" y="349525"/>
              <a:ext cx="43814" cy="23495"/>
            </a:xfrm>
            <a:custGeom>
              <a:rect b="b" l="l" r="r" t="t"/>
              <a:pathLst>
                <a:path extrusionOk="0" h="23495" w="43814">
                  <a:moveTo>
                    <a:pt x="16360" y="0"/>
                  </a:moveTo>
                  <a:lnTo>
                    <a:pt x="14265" y="0"/>
                  </a:lnTo>
                  <a:lnTo>
                    <a:pt x="11319" y="0"/>
                  </a:lnTo>
                  <a:lnTo>
                    <a:pt x="7991" y="368"/>
                  </a:lnTo>
                  <a:lnTo>
                    <a:pt x="4130" y="1244"/>
                  </a:lnTo>
                  <a:lnTo>
                    <a:pt x="3954" y="9677"/>
                  </a:lnTo>
                  <a:lnTo>
                    <a:pt x="1259" y="15994"/>
                  </a:lnTo>
                  <a:lnTo>
                    <a:pt x="0" y="20498"/>
                  </a:lnTo>
                  <a:lnTo>
                    <a:pt x="4130" y="23495"/>
                  </a:lnTo>
                  <a:lnTo>
                    <a:pt x="3775" y="16713"/>
                  </a:lnTo>
                  <a:lnTo>
                    <a:pt x="8359" y="14922"/>
                  </a:lnTo>
                  <a:lnTo>
                    <a:pt x="18240" y="14922"/>
                  </a:lnTo>
                  <a:lnTo>
                    <a:pt x="34585" y="17157"/>
                  </a:lnTo>
                  <a:lnTo>
                    <a:pt x="40122" y="17157"/>
                  </a:lnTo>
                  <a:lnTo>
                    <a:pt x="41964" y="16967"/>
                  </a:lnTo>
                  <a:lnTo>
                    <a:pt x="43500" y="16497"/>
                  </a:lnTo>
                  <a:lnTo>
                    <a:pt x="27473" y="3098"/>
                  </a:lnTo>
                  <a:lnTo>
                    <a:pt x="23803" y="2159"/>
                  </a:lnTo>
                  <a:lnTo>
                    <a:pt x="20018" y="2159"/>
                  </a:lnTo>
                  <a:lnTo>
                    <a:pt x="20018" y="495"/>
                  </a:lnTo>
                  <a:lnTo>
                    <a:pt x="18253" y="190"/>
                  </a:lnTo>
                  <a:lnTo>
                    <a:pt x="163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074" name="Google Shape;5074;gefe2f4b35a_0_1603"/>
          <p:cNvSpPr/>
          <p:nvPr/>
        </p:nvSpPr>
        <p:spPr>
          <a:xfrm>
            <a:off x="3344634" y="394407"/>
            <a:ext cx="29845" cy="22225"/>
          </a:xfrm>
          <a:custGeom>
            <a:rect b="b" l="l" r="r" t="t"/>
            <a:pathLst>
              <a:path extrusionOk="0" h="22225" w="29845">
                <a:moveTo>
                  <a:pt x="10096" y="0"/>
                </a:moveTo>
                <a:lnTo>
                  <a:pt x="6730" y="0"/>
                </a:lnTo>
                <a:lnTo>
                  <a:pt x="4216" y="0"/>
                </a:lnTo>
                <a:lnTo>
                  <a:pt x="1930" y="2197"/>
                </a:lnTo>
                <a:lnTo>
                  <a:pt x="0" y="8216"/>
                </a:lnTo>
                <a:lnTo>
                  <a:pt x="647" y="8178"/>
                </a:lnTo>
                <a:lnTo>
                  <a:pt x="4305" y="8178"/>
                </a:lnTo>
                <a:lnTo>
                  <a:pt x="8940" y="11569"/>
                </a:lnTo>
                <a:lnTo>
                  <a:pt x="17881" y="18338"/>
                </a:lnTo>
                <a:lnTo>
                  <a:pt x="22199" y="21717"/>
                </a:lnTo>
                <a:lnTo>
                  <a:pt x="27330" y="21717"/>
                </a:lnTo>
                <a:lnTo>
                  <a:pt x="28828" y="20091"/>
                </a:lnTo>
                <a:lnTo>
                  <a:pt x="29324" y="15709"/>
                </a:lnTo>
                <a:lnTo>
                  <a:pt x="28778" y="15748"/>
                </a:lnTo>
                <a:lnTo>
                  <a:pt x="25260" y="15748"/>
                </a:lnTo>
                <a:lnTo>
                  <a:pt x="13842" y="3937"/>
                </a:lnTo>
                <a:lnTo>
                  <a:pt x="1009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75" name="Google Shape;5075;gefe2f4b35a_0_1603"/>
          <p:cNvSpPr/>
          <p:nvPr/>
        </p:nvSpPr>
        <p:spPr>
          <a:xfrm>
            <a:off x="5289092" y="465617"/>
            <a:ext cx="29845" cy="26034"/>
          </a:xfrm>
          <a:custGeom>
            <a:rect b="b" l="l" r="r" t="t"/>
            <a:pathLst>
              <a:path extrusionOk="0" h="26034" w="29845">
                <a:moveTo>
                  <a:pt x="4317" y="0"/>
                </a:moveTo>
                <a:lnTo>
                  <a:pt x="1879" y="0"/>
                </a:lnTo>
                <a:lnTo>
                  <a:pt x="215" y="1155"/>
                </a:lnTo>
                <a:lnTo>
                  <a:pt x="0" y="3835"/>
                </a:lnTo>
                <a:lnTo>
                  <a:pt x="8979" y="7862"/>
                </a:lnTo>
                <a:lnTo>
                  <a:pt x="20890" y="21830"/>
                </a:lnTo>
                <a:lnTo>
                  <a:pt x="29705" y="25857"/>
                </a:lnTo>
                <a:lnTo>
                  <a:pt x="27499" y="16861"/>
                </a:lnTo>
                <a:lnTo>
                  <a:pt x="20716" y="8523"/>
                </a:lnTo>
                <a:lnTo>
                  <a:pt x="12081" y="2388"/>
                </a:lnTo>
                <a:lnTo>
                  <a:pt x="43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76" name="Google Shape;5076;gefe2f4b35a_0_1603"/>
          <p:cNvSpPr/>
          <p:nvPr/>
        </p:nvSpPr>
        <p:spPr>
          <a:xfrm>
            <a:off x="331744" y="469456"/>
            <a:ext cx="33654" cy="29845"/>
          </a:xfrm>
          <a:custGeom>
            <a:rect b="b" l="l" r="r" t="t"/>
            <a:pathLst>
              <a:path extrusionOk="0" h="29845" w="33654">
                <a:moveTo>
                  <a:pt x="29603" y="0"/>
                </a:moveTo>
                <a:lnTo>
                  <a:pt x="25574" y="10589"/>
                </a:lnTo>
                <a:lnTo>
                  <a:pt x="13601" y="13322"/>
                </a:lnTo>
                <a:lnTo>
                  <a:pt x="2228" y="16769"/>
                </a:lnTo>
                <a:lnTo>
                  <a:pt x="0" y="29502"/>
                </a:lnTo>
                <a:lnTo>
                  <a:pt x="1396" y="29565"/>
                </a:lnTo>
                <a:lnTo>
                  <a:pt x="14717" y="25576"/>
                </a:lnTo>
                <a:lnTo>
                  <a:pt x="26716" y="16463"/>
                </a:lnTo>
                <a:lnTo>
                  <a:pt x="33106" y="6510"/>
                </a:lnTo>
                <a:lnTo>
                  <a:pt x="2960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77" name="Google Shape;5077;gefe2f4b35a_0_1603"/>
          <p:cNvSpPr/>
          <p:nvPr/>
        </p:nvSpPr>
        <p:spPr>
          <a:xfrm>
            <a:off x="3396081" y="498955"/>
            <a:ext cx="27939" cy="37465"/>
          </a:xfrm>
          <a:custGeom>
            <a:rect b="b" l="l" r="r" t="t"/>
            <a:pathLst>
              <a:path extrusionOk="0" h="37465" w="27939">
                <a:moveTo>
                  <a:pt x="22186" y="0"/>
                </a:moveTo>
                <a:lnTo>
                  <a:pt x="18061" y="6960"/>
                </a:lnTo>
                <a:lnTo>
                  <a:pt x="9945" y="9966"/>
                </a:lnTo>
                <a:lnTo>
                  <a:pt x="2404" y="13576"/>
                </a:lnTo>
                <a:lnTo>
                  <a:pt x="0" y="22352"/>
                </a:lnTo>
                <a:lnTo>
                  <a:pt x="9829" y="22352"/>
                </a:lnTo>
                <a:lnTo>
                  <a:pt x="6946" y="35267"/>
                </a:lnTo>
                <a:lnTo>
                  <a:pt x="14732" y="37109"/>
                </a:lnTo>
                <a:lnTo>
                  <a:pt x="13462" y="22477"/>
                </a:lnTo>
                <a:lnTo>
                  <a:pt x="21264" y="12372"/>
                </a:lnTo>
                <a:lnTo>
                  <a:pt x="27663" y="5359"/>
                </a:lnTo>
                <a:lnTo>
                  <a:pt x="2218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78" name="Google Shape;5078;gefe2f4b35a_0_1603"/>
          <p:cNvSpPr/>
          <p:nvPr/>
        </p:nvSpPr>
        <p:spPr>
          <a:xfrm>
            <a:off x="4007553" y="513708"/>
            <a:ext cx="26035" cy="30479"/>
          </a:xfrm>
          <a:custGeom>
            <a:rect b="b" l="l" r="r" t="t"/>
            <a:pathLst>
              <a:path extrusionOk="0" h="30479" w="26035">
                <a:moveTo>
                  <a:pt x="22174" y="0"/>
                </a:moveTo>
                <a:lnTo>
                  <a:pt x="18021" y="8878"/>
                </a:lnTo>
                <a:lnTo>
                  <a:pt x="10977" y="14836"/>
                </a:lnTo>
                <a:lnTo>
                  <a:pt x="3987" y="20838"/>
                </a:lnTo>
                <a:lnTo>
                  <a:pt x="0" y="29845"/>
                </a:lnTo>
                <a:lnTo>
                  <a:pt x="1231" y="29921"/>
                </a:lnTo>
                <a:lnTo>
                  <a:pt x="12376" y="25356"/>
                </a:lnTo>
                <a:lnTo>
                  <a:pt x="21637" y="15255"/>
                </a:lnTo>
                <a:lnTo>
                  <a:pt x="25931" y="5007"/>
                </a:lnTo>
                <a:lnTo>
                  <a:pt x="221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079" name="Google Shape;5079;gefe2f4b35a_0_1603"/>
          <p:cNvGrpSpPr/>
          <p:nvPr/>
        </p:nvGrpSpPr>
        <p:grpSpPr>
          <a:xfrm>
            <a:off x="5751723" y="550809"/>
            <a:ext cx="39272" cy="4779"/>
            <a:chOff x="5751723" y="550809"/>
            <a:chExt cx="39272" cy="4779"/>
          </a:xfrm>
        </p:grpSpPr>
        <p:sp>
          <p:nvSpPr>
            <p:cNvPr id="5080" name="Google Shape;5080;gefe2f4b35a_0_1603"/>
            <p:cNvSpPr/>
            <p:nvPr/>
          </p:nvSpPr>
          <p:spPr>
            <a:xfrm>
              <a:off x="5751723" y="551143"/>
              <a:ext cx="30479" cy="4445"/>
            </a:xfrm>
            <a:custGeom>
              <a:rect b="b" l="l" r="r" t="t"/>
              <a:pathLst>
                <a:path extrusionOk="0" h="4445" w="30479">
                  <a:moveTo>
                    <a:pt x="27203" y="0"/>
                  </a:moveTo>
                  <a:lnTo>
                    <a:pt x="8812" y="1892"/>
                  </a:lnTo>
                  <a:lnTo>
                    <a:pt x="498" y="3159"/>
                  </a:lnTo>
                  <a:lnTo>
                    <a:pt x="0" y="3868"/>
                  </a:lnTo>
                  <a:lnTo>
                    <a:pt x="5054" y="4089"/>
                  </a:lnTo>
                  <a:lnTo>
                    <a:pt x="11899" y="4089"/>
                  </a:lnTo>
                  <a:lnTo>
                    <a:pt x="23367" y="3492"/>
                  </a:lnTo>
                  <a:lnTo>
                    <a:pt x="30213" y="2603"/>
                  </a:lnTo>
                  <a:lnTo>
                    <a:pt x="27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081" name="Google Shape;5081;gefe2f4b35a_0_1603"/>
            <p:cNvSpPr/>
            <p:nvPr/>
          </p:nvSpPr>
          <p:spPr>
            <a:xfrm>
              <a:off x="5778931" y="550809"/>
              <a:ext cx="12064" cy="3175"/>
            </a:xfrm>
            <a:custGeom>
              <a:rect b="b" l="l" r="r" t="t"/>
              <a:pathLst>
                <a:path extrusionOk="0" h="3175" w="12064">
                  <a:moveTo>
                    <a:pt x="3670" y="0"/>
                  </a:moveTo>
                  <a:lnTo>
                    <a:pt x="0" y="330"/>
                  </a:lnTo>
                  <a:lnTo>
                    <a:pt x="990" y="1206"/>
                  </a:lnTo>
                  <a:lnTo>
                    <a:pt x="3009" y="2933"/>
                  </a:lnTo>
                  <a:lnTo>
                    <a:pt x="9143" y="2133"/>
                  </a:lnTo>
                  <a:lnTo>
                    <a:pt x="11582" y="1092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5082" name="Google Shape;5082;gefe2f4b35a_0_1603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88672" y="550809"/>
            <a:ext cx="93081" cy="815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083" name="Google Shape;5083;gefe2f4b35a_0_1603"/>
          <p:cNvGrpSpPr/>
          <p:nvPr/>
        </p:nvGrpSpPr>
        <p:grpSpPr>
          <a:xfrm>
            <a:off x="5090694" y="589903"/>
            <a:ext cx="23861" cy="31551"/>
            <a:chOff x="5090694" y="589903"/>
            <a:chExt cx="23861" cy="31551"/>
          </a:xfrm>
        </p:grpSpPr>
        <p:sp>
          <p:nvSpPr>
            <p:cNvPr id="5084" name="Google Shape;5084;gefe2f4b35a_0_1603"/>
            <p:cNvSpPr/>
            <p:nvPr/>
          </p:nvSpPr>
          <p:spPr>
            <a:xfrm>
              <a:off x="5103126" y="589903"/>
              <a:ext cx="11429" cy="16509"/>
            </a:xfrm>
            <a:custGeom>
              <a:rect b="b" l="l" r="r" t="t"/>
              <a:pathLst>
                <a:path extrusionOk="0" h="16509" w="11429">
                  <a:moveTo>
                    <a:pt x="8483" y="0"/>
                  </a:moveTo>
                  <a:lnTo>
                    <a:pt x="5600" y="0"/>
                  </a:lnTo>
                  <a:lnTo>
                    <a:pt x="2793" y="0"/>
                  </a:lnTo>
                  <a:lnTo>
                    <a:pt x="0" y="5016"/>
                  </a:lnTo>
                  <a:lnTo>
                    <a:pt x="1079" y="15036"/>
                  </a:lnTo>
                  <a:lnTo>
                    <a:pt x="4152" y="15316"/>
                  </a:lnTo>
                  <a:lnTo>
                    <a:pt x="10045" y="15963"/>
                  </a:lnTo>
                  <a:lnTo>
                    <a:pt x="11379" y="5321"/>
                  </a:lnTo>
                  <a:lnTo>
                    <a:pt x="848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085" name="Google Shape;5085;gefe2f4b35a_0_1603"/>
            <p:cNvSpPr/>
            <p:nvPr/>
          </p:nvSpPr>
          <p:spPr>
            <a:xfrm>
              <a:off x="5090694" y="604945"/>
              <a:ext cx="22860" cy="16509"/>
            </a:xfrm>
            <a:custGeom>
              <a:rect b="b" l="l" r="r" t="t"/>
              <a:pathLst>
                <a:path extrusionOk="0" h="16509" w="22860">
                  <a:moveTo>
                    <a:pt x="13512" y="0"/>
                  </a:moveTo>
                  <a:lnTo>
                    <a:pt x="13677" y="1574"/>
                  </a:lnTo>
                  <a:lnTo>
                    <a:pt x="13944" y="3263"/>
                  </a:lnTo>
                  <a:lnTo>
                    <a:pt x="14325" y="5092"/>
                  </a:lnTo>
                  <a:lnTo>
                    <a:pt x="1803" y="12458"/>
                  </a:lnTo>
                  <a:lnTo>
                    <a:pt x="0" y="16154"/>
                  </a:lnTo>
                  <a:lnTo>
                    <a:pt x="6311" y="16154"/>
                  </a:lnTo>
                  <a:lnTo>
                    <a:pt x="22479" y="927"/>
                  </a:lnTo>
                  <a:lnTo>
                    <a:pt x="19570" y="584"/>
                  </a:lnTo>
                  <a:lnTo>
                    <a:pt x="1351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086" name="Google Shape;5086;gefe2f4b35a_0_1603"/>
          <p:cNvSpPr/>
          <p:nvPr/>
        </p:nvSpPr>
        <p:spPr>
          <a:xfrm>
            <a:off x="1834586" y="602554"/>
            <a:ext cx="29210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18782" y="6097"/>
                </a:lnTo>
                <a:lnTo>
                  <a:pt x="11517" y="8191"/>
                </a:lnTo>
                <a:lnTo>
                  <a:pt x="4030" y="9961"/>
                </a:lnTo>
                <a:lnTo>
                  <a:pt x="0" y="15087"/>
                </a:lnTo>
                <a:lnTo>
                  <a:pt x="9499" y="15087"/>
                </a:lnTo>
                <a:lnTo>
                  <a:pt x="6654" y="27762"/>
                </a:lnTo>
                <a:lnTo>
                  <a:pt x="14693" y="29845"/>
                </a:lnTo>
                <a:lnTo>
                  <a:pt x="14749" y="18293"/>
                </a:lnTo>
                <a:lnTo>
                  <a:pt x="22836" y="10469"/>
                </a:lnTo>
                <a:lnTo>
                  <a:pt x="28715" y="4872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087" name="Google Shape;5087;gefe2f4b35a_0_1603"/>
          <p:cNvGrpSpPr/>
          <p:nvPr/>
        </p:nvGrpSpPr>
        <p:grpSpPr>
          <a:xfrm>
            <a:off x="1434951" y="610035"/>
            <a:ext cx="35868" cy="20320"/>
            <a:chOff x="1434951" y="610035"/>
            <a:chExt cx="35868" cy="20320"/>
          </a:xfrm>
        </p:grpSpPr>
        <p:sp>
          <p:nvSpPr>
            <p:cNvPr id="5088" name="Google Shape;5088;gefe2f4b35a_0_1603"/>
            <p:cNvSpPr/>
            <p:nvPr/>
          </p:nvSpPr>
          <p:spPr>
            <a:xfrm>
              <a:off x="1440339" y="610035"/>
              <a:ext cx="30480" cy="20320"/>
            </a:xfrm>
            <a:custGeom>
              <a:rect b="b" l="l" r="r" t="t"/>
              <a:pathLst>
                <a:path extrusionOk="0" h="20320" w="30480">
                  <a:moveTo>
                    <a:pt x="25971" y="0"/>
                  </a:moveTo>
                  <a:lnTo>
                    <a:pt x="27673" y="6705"/>
                  </a:lnTo>
                  <a:lnTo>
                    <a:pt x="24447" y="8407"/>
                  </a:lnTo>
                  <a:lnTo>
                    <a:pt x="17005" y="8407"/>
                  </a:lnTo>
                  <a:lnTo>
                    <a:pt x="10363" y="7391"/>
                  </a:lnTo>
                  <a:lnTo>
                    <a:pt x="3492" y="15024"/>
                  </a:lnTo>
                  <a:lnTo>
                    <a:pt x="0" y="18808"/>
                  </a:lnTo>
                  <a:lnTo>
                    <a:pt x="1549" y="19583"/>
                  </a:lnTo>
                  <a:lnTo>
                    <a:pt x="3403" y="19926"/>
                  </a:lnTo>
                  <a:lnTo>
                    <a:pt x="5422" y="19926"/>
                  </a:lnTo>
                  <a:lnTo>
                    <a:pt x="16198" y="17470"/>
                  </a:lnTo>
                  <a:lnTo>
                    <a:pt x="25822" y="11715"/>
                  </a:lnTo>
                  <a:lnTo>
                    <a:pt x="30383" y="5085"/>
                  </a:lnTo>
                  <a:lnTo>
                    <a:pt x="259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089" name="Google Shape;5089;gefe2f4b35a_0_1603"/>
            <p:cNvSpPr/>
            <p:nvPr/>
          </p:nvSpPr>
          <p:spPr>
            <a:xfrm>
              <a:off x="1434951" y="616610"/>
              <a:ext cx="15875" cy="12700"/>
            </a:xfrm>
            <a:custGeom>
              <a:rect b="b" l="l" r="r" t="t"/>
              <a:pathLst>
                <a:path extrusionOk="0" h="12700" w="15875">
                  <a:moveTo>
                    <a:pt x="10261" y="0"/>
                  </a:moveTo>
                  <a:lnTo>
                    <a:pt x="7924" y="0"/>
                  </a:lnTo>
                  <a:lnTo>
                    <a:pt x="3124" y="0"/>
                  </a:lnTo>
                  <a:lnTo>
                    <a:pt x="0" y="1663"/>
                  </a:lnTo>
                  <a:lnTo>
                    <a:pt x="1701" y="8178"/>
                  </a:lnTo>
                  <a:lnTo>
                    <a:pt x="2463" y="10083"/>
                  </a:lnTo>
                  <a:lnTo>
                    <a:pt x="3759" y="11404"/>
                  </a:lnTo>
                  <a:lnTo>
                    <a:pt x="5397" y="12230"/>
                  </a:lnTo>
                  <a:lnTo>
                    <a:pt x="8889" y="8445"/>
                  </a:lnTo>
                  <a:lnTo>
                    <a:pt x="12344" y="4635"/>
                  </a:lnTo>
                  <a:lnTo>
                    <a:pt x="15747" y="812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5090" name="Google Shape;5090;gefe2f4b35a_0_1603"/>
          <p:cNvGrpSpPr/>
          <p:nvPr/>
        </p:nvGrpSpPr>
        <p:grpSpPr>
          <a:xfrm>
            <a:off x="3723808" y="623683"/>
            <a:ext cx="32532" cy="1880"/>
            <a:chOff x="3723808" y="623683"/>
            <a:chExt cx="32532" cy="1880"/>
          </a:xfrm>
        </p:grpSpPr>
        <p:sp>
          <p:nvSpPr>
            <p:cNvPr id="5091" name="Google Shape;5091;gefe2f4b35a_0_1603"/>
            <p:cNvSpPr/>
            <p:nvPr/>
          </p:nvSpPr>
          <p:spPr>
            <a:xfrm>
              <a:off x="3723808" y="623683"/>
              <a:ext cx="15239" cy="1270"/>
            </a:xfrm>
            <a:custGeom>
              <a:rect b="b" l="l" r="r" t="t"/>
              <a:pathLst>
                <a:path extrusionOk="0" h="1270" w="15239">
                  <a:moveTo>
                    <a:pt x="292" y="0"/>
                  </a:moveTo>
                  <a:lnTo>
                    <a:pt x="0" y="0"/>
                  </a:lnTo>
                  <a:lnTo>
                    <a:pt x="14820" y="673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092" name="Google Shape;5092;gefe2f4b35a_0_1603"/>
            <p:cNvSpPr/>
            <p:nvPr/>
          </p:nvSpPr>
          <p:spPr>
            <a:xfrm>
              <a:off x="3738561" y="624293"/>
              <a:ext cx="17779" cy="1270"/>
            </a:xfrm>
            <a:custGeom>
              <a:rect b="b" l="l" r="r" t="t"/>
              <a:pathLst>
                <a:path extrusionOk="0" h="1270" w="17779">
                  <a:moveTo>
                    <a:pt x="0" y="0"/>
                  </a:moveTo>
                  <a:lnTo>
                    <a:pt x="16878" y="800"/>
                  </a:lnTo>
                  <a:lnTo>
                    <a:pt x="17564" y="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5093" name="Google Shape;5093;gefe2f4b35a_0_1603"/>
          <p:cNvGrpSpPr/>
          <p:nvPr/>
        </p:nvGrpSpPr>
        <p:grpSpPr>
          <a:xfrm>
            <a:off x="5163985" y="624784"/>
            <a:ext cx="29409" cy="22474"/>
            <a:chOff x="5163985" y="624784"/>
            <a:chExt cx="29409" cy="22474"/>
          </a:xfrm>
        </p:grpSpPr>
        <p:sp>
          <p:nvSpPr>
            <p:cNvPr id="5094" name="Google Shape;5094;gefe2f4b35a_0_1603"/>
            <p:cNvSpPr/>
            <p:nvPr/>
          </p:nvSpPr>
          <p:spPr>
            <a:xfrm>
              <a:off x="5176249" y="624784"/>
              <a:ext cx="17145" cy="22225"/>
            </a:xfrm>
            <a:custGeom>
              <a:rect b="b" l="l" r="r" t="t"/>
              <a:pathLst>
                <a:path extrusionOk="0" h="22225" w="17145">
                  <a:moveTo>
                    <a:pt x="9893" y="0"/>
                  </a:moveTo>
                  <a:lnTo>
                    <a:pt x="10896" y="8470"/>
                  </a:lnTo>
                  <a:lnTo>
                    <a:pt x="5638" y="10604"/>
                  </a:lnTo>
                  <a:lnTo>
                    <a:pt x="0" y="12319"/>
                  </a:lnTo>
                  <a:lnTo>
                    <a:pt x="1155" y="15151"/>
                  </a:lnTo>
                  <a:lnTo>
                    <a:pt x="2324" y="18376"/>
                  </a:lnTo>
                  <a:lnTo>
                    <a:pt x="3606" y="22059"/>
                  </a:lnTo>
                  <a:lnTo>
                    <a:pt x="10223" y="21767"/>
                  </a:lnTo>
                  <a:lnTo>
                    <a:pt x="15824" y="20421"/>
                  </a:lnTo>
                  <a:lnTo>
                    <a:pt x="17119" y="14744"/>
                  </a:lnTo>
                  <a:lnTo>
                    <a:pt x="11775" y="12156"/>
                  </a:lnTo>
                  <a:lnTo>
                    <a:pt x="12639" y="7815"/>
                  </a:lnTo>
                  <a:lnTo>
                    <a:pt x="13937" y="3252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095" name="Google Shape;5095;gefe2f4b35a_0_1603"/>
            <p:cNvSpPr/>
            <p:nvPr/>
          </p:nvSpPr>
          <p:spPr>
            <a:xfrm>
              <a:off x="5163985" y="637099"/>
              <a:ext cx="15875" cy="10159"/>
            </a:xfrm>
            <a:custGeom>
              <a:rect b="b" l="l" r="r" t="t"/>
              <a:pathLst>
                <a:path extrusionOk="0" h="10159" w="15875">
                  <a:moveTo>
                    <a:pt x="12268" y="0"/>
                  </a:moveTo>
                  <a:lnTo>
                    <a:pt x="6553" y="1727"/>
                  </a:lnTo>
                  <a:lnTo>
                    <a:pt x="431" y="3022"/>
                  </a:lnTo>
                  <a:lnTo>
                    <a:pt x="0" y="10045"/>
                  </a:lnTo>
                  <a:lnTo>
                    <a:pt x="2019" y="9829"/>
                  </a:lnTo>
                  <a:lnTo>
                    <a:pt x="4229" y="9791"/>
                  </a:lnTo>
                  <a:lnTo>
                    <a:pt x="14592" y="9804"/>
                  </a:lnTo>
                  <a:lnTo>
                    <a:pt x="15875" y="9740"/>
                  </a:lnTo>
                  <a:lnTo>
                    <a:pt x="14592" y="6057"/>
                  </a:lnTo>
                  <a:lnTo>
                    <a:pt x="13411" y="2832"/>
                  </a:lnTo>
                  <a:lnTo>
                    <a:pt x="122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096" name="Google Shape;5096;gefe2f4b35a_0_1603"/>
          <p:cNvSpPr/>
          <p:nvPr/>
        </p:nvSpPr>
        <p:spPr>
          <a:xfrm>
            <a:off x="4419915" y="669383"/>
            <a:ext cx="22860" cy="14604"/>
          </a:xfrm>
          <a:custGeom>
            <a:rect b="b" l="l" r="r" t="t"/>
            <a:pathLst>
              <a:path extrusionOk="0" h="14604" w="22860">
                <a:moveTo>
                  <a:pt x="14960" y="0"/>
                </a:moveTo>
                <a:lnTo>
                  <a:pt x="13919" y="7556"/>
                </a:lnTo>
                <a:lnTo>
                  <a:pt x="9105" y="7556"/>
                </a:lnTo>
                <a:lnTo>
                  <a:pt x="8343" y="7467"/>
                </a:lnTo>
                <a:lnTo>
                  <a:pt x="7492" y="7264"/>
                </a:lnTo>
                <a:lnTo>
                  <a:pt x="7492" y="4914"/>
                </a:lnTo>
                <a:lnTo>
                  <a:pt x="5537" y="2451"/>
                </a:lnTo>
                <a:lnTo>
                  <a:pt x="2133" y="2451"/>
                </a:lnTo>
                <a:lnTo>
                  <a:pt x="711" y="3733"/>
                </a:lnTo>
                <a:lnTo>
                  <a:pt x="0" y="7264"/>
                </a:lnTo>
                <a:lnTo>
                  <a:pt x="2197" y="12242"/>
                </a:lnTo>
                <a:lnTo>
                  <a:pt x="7010" y="14160"/>
                </a:lnTo>
                <a:lnTo>
                  <a:pt x="11671" y="14160"/>
                </a:lnTo>
                <a:lnTo>
                  <a:pt x="18287" y="12826"/>
                </a:lnTo>
                <a:lnTo>
                  <a:pt x="22493" y="9423"/>
                </a:lnTo>
                <a:lnTo>
                  <a:pt x="22110" y="4848"/>
                </a:lnTo>
                <a:lnTo>
                  <a:pt x="149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97" name="Google Shape;5097;gefe2f4b35a_0_1603"/>
          <p:cNvSpPr/>
          <p:nvPr/>
        </p:nvSpPr>
        <p:spPr>
          <a:xfrm>
            <a:off x="3572848" y="691647"/>
            <a:ext cx="22225" cy="24129"/>
          </a:xfrm>
          <a:custGeom>
            <a:rect b="b" l="l" r="r" t="t"/>
            <a:pathLst>
              <a:path extrusionOk="0" h="24129" w="22225">
                <a:moveTo>
                  <a:pt x="5626" y="0"/>
                </a:moveTo>
                <a:lnTo>
                  <a:pt x="3644" y="0"/>
                </a:lnTo>
                <a:lnTo>
                  <a:pt x="2209" y="0"/>
                </a:lnTo>
                <a:lnTo>
                  <a:pt x="990" y="1981"/>
                </a:lnTo>
                <a:lnTo>
                  <a:pt x="0" y="7353"/>
                </a:lnTo>
                <a:lnTo>
                  <a:pt x="2984" y="7327"/>
                </a:lnTo>
                <a:lnTo>
                  <a:pt x="13588" y="23939"/>
                </a:lnTo>
                <a:lnTo>
                  <a:pt x="18186" y="23939"/>
                </a:lnTo>
                <a:lnTo>
                  <a:pt x="20167" y="21526"/>
                </a:lnTo>
                <a:lnTo>
                  <a:pt x="22123" y="14833"/>
                </a:lnTo>
                <a:lnTo>
                  <a:pt x="21539" y="15036"/>
                </a:lnTo>
                <a:lnTo>
                  <a:pt x="20967" y="15125"/>
                </a:lnTo>
                <a:lnTo>
                  <a:pt x="16814" y="15125"/>
                </a:lnTo>
                <a:lnTo>
                  <a:pt x="13627" y="11353"/>
                </a:lnTo>
                <a:lnTo>
                  <a:pt x="8026" y="3784"/>
                </a:lnTo>
                <a:lnTo>
                  <a:pt x="5626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98" name="Google Shape;5098;gefe2f4b35a_0_1603"/>
          <p:cNvSpPr/>
          <p:nvPr/>
        </p:nvSpPr>
        <p:spPr>
          <a:xfrm>
            <a:off x="3469803" y="755585"/>
            <a:ext cx="26035" cy="18415"/>
          </a:xfrm>
          <a:custGeom>
            <a:rect b="b" l="l" r="r" t="t"/>
            <a:pathLst>
              <a:path extrusionOk="0" h="18415" w="26035">
                <a:moveTo>
                  <a:pt x="11684" y="0"/>
                </a:moveTo>
                <a:lnTo>
                  <a:pt x="6959" y="0"/>
                </a:lnTo>
                <a:lnTo>
                  <a:pt x="3289" y="0"/>
                </a:lnTo>
                <a:lnTo>
                  <a:pt x="381" y="2679"/>
                </a:lnTo>
                <a:lnTo>
                  <a:pt x="0" y="10121"/>
                </a:lnTo>
                <a:lnTo>
                  <a:pt x="10579" y="15709"/>
                </a:lnTo>
                <a:lnTo>
                  <a:pt x="17043" y="17792"/>
                </a:lnTo>
                <a:lnTo>
                  <a:pt x="25781" y="17792"/>
                </a:lnTo>
                <a:lnTo>
                  <a:pt x="24726" y="13335"/>
                </a:lnTo>
                <a:lnTo>
                  <a:pt x="17691" y="4445"/>
                </a:lnTo>
                <a:lnTo>
                  <a:pt x="1168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099" name="Google Shape;5099;gefe2f4b35a_0_1603"/>
          <p:cNvSpPr/>
          <p:nvPr/>
        </p:nvSpPr>
        <p:spPr>
          <a:xfrm>
            <a:off x="5604822" y="765737"/>
            <a:ext cx="23495" cy="22225"/>
          </a:xfrm>
          <a:custGeom>
            <a:rect b="b" l="l" r="r" t="t"/>
            <a:pathLst>
              <a:path extrusionOk="0" h="22225" w="23495">
                <a:moveTo>
                  <a:pt x="6794" y="0"/>
                </a:moveTo>
                <a:lnTo>
                  <a:pt x="4800" y="0"/>
                </a:lnTo>
                <a:lnTo>
                  <a:pt x="3352" y="0"/>
                </a:lnTo>
                <a:lnTo>
                  <a:pt x="2133" y="1981"/>
                </a:lnTo>
                <a:lnTo>
                  <a:pt x="1130" y="7353"/>
                </a:lnTo>
                <a:lnTo>
                  <a:pt x="9766" y="8394"/>
                </a:lnTo>
                <a:lnTo>
                  <a:pt x="8648" y="14846"/>
                </a:lnTo>
                <a:lnTo>
                  <a:pt x="4013" y="15074"/>
                </a:lnTo>
                <a:lnTo>
                  <a:pt x="0" y="15989"/>
                </a:lnTo>
                <a:lnTo>
                  <a:pt x="1130" y="22098"/>
                </a:lnTo>
                <a:lnTo>
                  <a:pt x="14911" y="21239"/>
                </a:lnTo>
                <a:lnTo>
                  <a:pt x="20427" y="19449"/>
                </a:lnTo>
                <a:lnTo>
                  <a:pt x="23253" y="14846"/>
                </a:lnTo>
                <a:lnTo>
                  <a:pt x="22669" y="15049"/>
                </a:lnTo>
                <a:lnTo>
                  <a:pt x="22110" y="15138"/>
                </a:lnTo>
                <a:lnTo>
                  <a:pt x="17995" y="15138"/>
                </a:lnTo>
                <a:lnTo>
                  <a:pt x="14808" y="11353"/>
                </a:lnTo>
                <a:lnTo>
                  <a:pt x="9207" y="3784"/>
                </a:lnTo>
                <a:lnTo>
                  <a:pt x="679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00" name="Google Shape;5100;gefe2f4b35a_0_1603"/>
          <p:cNvSpPr/>
          <p:nvPr/>
        </p:nvSpPr>
        <p:spPr>
          <a:xfrm>
            <a:off x="5150763" y="787750"/>
            <a:ext cx="27939" cy="15240"/>
          </a:xfrm>
          <a:custGeom>
            <a:rect b="b" l="l" r="r" t="t"/>
            <a:pathLst>
              <a:path extrusionOk="0" h="15240" w="27939">
                <a:moveTo>
                  <a:pt x="26931" y="0"/>
                </a:moveTo>
                <a:lnTo>
                  <a:pt x="26397" y="0"/>
                </a:lnTo>
                <a:lnTo>
                  <a:pt x="16038" y="1921"/>
                </a:lnTo>
                <a:lnTo>
                  <a:pt x="5336" y="6380"/>
                </a:lnTo>
                <a:lnTo>
                  <a:pt x="0" y="11417"/>
                </a:lnTo>
                <a:lnTo>
                  <a:pt x="5735" y="15074"/>
                </a:lnTo>
                <a:lnTo>
                  <a:pt x="12069" y="12097"/>
                </a:lnTo>
                <a:lnTo>
                  <a:pt x="17995" y="8743"/>
                </a:lnTo>
                <a:lnTo>
                  <a:pt x="23328" y="4809"/>
                </a:lnTo>
                <a:lnTo>
                  <a:pt x="27883" y="88"/>
                </a:lnTo>
                <a:lnTo>
                  <a:pt x="26931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01" name="Google Shape;5101;gefe2f4b35a_0_1603"/>
          <p:cNvSpPr/>
          <p:nvPr/>
        </p:nvSpPr>
        <p:spPr>
          <a:xfrm>
            <a:off x="4059050" y="804863"/>
            <a:ext cx="29845" cy="19684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27" y="3238"/>
                </a:lnTo>
                <a:lnTo>
                  <a:pt x="0" y="12700"/>
                </a:lnTo>
                <a:lnTo>
                  <a:pt x="2603" y="11125"/>
                </a:lnTo>
                <a:lnTo>
                  <a:pt x="5067" y="10502"/>
                </a:lnTo>
                <a:lnTo>
                  <a:pt x="11722" y="10502"/>
                </a:lnTo>
                <a:lnTo>
                  <a:pt x="15532" y="12712"/>
                </a:lnTo>
                <a:lnTo>
                  <a:pt x="21882" y="17145"/>
                </a:lnTo>
                <a:lnTo>
                  <a:pt x="24422" y="19354"/>
                </a:lnTo>
                <a:lnTo>
                  <a:pt x="27863" y="19354"/>
                </a:lnTo>
                <a:lnTo>
                  <a:pt x="28917" y="17640"/>
                </a:lnTo>
                <a:lnTo>
                  <a:pt x="29362" y="12700"/>
                </a:lnTo>
                <a:lnTo>
                  <a:pt x="21348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02" name="Google Shape;5102;gefe2f4b35a_0_1603"/>
          <p:cNvSpPr/>
          <p:nvPr/>
        </p:nvSpPr>
        <p:spPr>
          <a:xfrm>
            <a:off x="2968843" y="810153"/>
            <a:ext cx="36830" cy="22859"/>
          </a:xfrm>
          <a:custGeom>
            <a:rect b="b" l="l" r="r" t="t"/>
            <a:pathLst>
              <a:path extrusionOk="0" h="22859" w="36830">
                <a:moveTo>
                  <a:pt x="11950" y="0"/>
                </a:moveTo>
                <a:lnTo>
                  <a:pt x="7619" y="0"/>
                </a:lnTo>
                <a:lnTo>
                  <a:pt x="4444" y="0"/>
                </a:lnTo>
                <a:lnTo>
                  <a:pt x="1765" y="1981"/>
                </a:lnTo>
                <a:lnTo>
                  <a:pt x="0" y="7416"/>
                </a:lnTo>
                <a:lnTo>
                  <a:pt x="1765" y="6654"/>
                </a:lnTo>
                <a:lnTo>
                  <a:pt x="3428" y="6311"/>
                </a:lnTo>
                <a:lnTo>
                  <a:pt x="10528" y="6311"/>
                </a:lnTo>
                <a:lnTo>
                  <a:pt x="14960" y="10439"/>
                </a:lnTo>
                <a:lnTo>
                  <a:pt x="22694" y="18656"/>
                </a:lnTo>
                <a:lnTo>
                  <a:pt x="26009" y="22771"/>
                </a:lnTo>
                <a:lnTo>
                  <a:pt x="31749" y="22771"/>
                </a:lnTo>
                <a:lnTo>
                  <a:pt x="34175" y="20599"/>
                </a:lnTo>
                <a:lnTo>
                  <a:pt x="36817" y="14681"/>
                </a:lnTo>
                <a:lnTo>
                  <a:pt x="32664" y="14681"/>
                </a:lnTo>
                <a:lnTo>
                  <a:pt x="17208" y="3670"/>
                </a:lnTo>
                <a:lnTo>
                  <a:pt x="1195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03" name="Google Shape;5103;gefe2f4b35a_0_1603"/>
          <p:cNvSpPr/>
          <p:nvPr/>
        </p:nvSpPr>
        <p:spPr>
          <a:xfrm>
            <a:off x="5524824" y="854668"/>
            <a:ext cx="28575" cy="29844"/>
          </a:xfrm>
          <a:custGeom>
            <a:rect b="b" l="l" r="r" t="t"/>
            <a:pathLst>
              <a:path extrusionOk="0" h="29844" w="28575">
                <a:moveTo>
                  <a:pt x="22123" y="0"/>
                </a:moveTo>
                <a:lnTo>
                  <a:pt x="18145" y="8810"/>
                </a:lnTo>
                <a:lnTo>
                  <a:pt x="4149" y="20634"/>
                </a:lnTo>
                <a:lnTo>
                  <a:pt x="0" y="29502"/>
                </a:lnTo>
                <a:lnTo>
                  <a:pt x="11348" y="25767"/>
                </a:lnTo>
                <a:lnTo>
                  <a:pt x="22620" y="17256"/>
                </a:lnTo>
                <a:lnTo>
                  <a:pt x="28112" y="7492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04" name="Google Shape;5104;gefe2f4b35a_0_1603"/>
          <p:cNvSpPr/>
          <p:nvPr/>
        </p:nvSpPr>
        <p:spPr>
          <a:xfrm>
            <a:off x="4228256" y="884121"/>
            <a:ext cx="29845" cy="30480"/>
          </a:xfrm>
          <a:custGeom>
            <a:rect b="b" l="l" r="r" t="t"/>
            <a:pathLst>
              <a:path extrusionOk="0" h="30480" w="29845">
                <a:moveTo>
                  <a:pt x="1173" y="0"/>
                </a:moveTo>
                <a:lnTo>
                  <a:pt x="297" y="38"/>
                </a:lnTo>
                <a:lnTo>
                  <a:pt x="0" y="11430"/>
                </a:lnTo>
                <a:lnTo>
                  <a:pt x="15288" y="18390"/>
                </a:lnTo>
                <a:lnTo>
                  <a:pt x="14991" y="29768"/>
                </a:lnTo>
                <a:lnTo>
                  <a:pt x="16819" y="30099"/>
                </a:lnTo>
                <a:lnTo>
                  <a:pt x="18407" y="30238"/>
                </a:lnTo>
                <a:lnTo>
                  <a:pt x="29532" y="30238"/>
                </a:lnTo>
                <a:lnTo>
                  <a:pt x="6632" y="1298"/>
                </a:lnTo>
                <a:lnTo>
                  <a:pt x="117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05" name="Google Shape;5105;gefe2f4b35a_0_1603"/>
          <p:cNvSpPr/>
          <p:nvPr/>
        </p:nvSpPr>
        <p:spPr>
          <a:xfrm>
            <a:off x="4662368" y="940807"/>
            <a:ext cx="16510" cy="26034"/>
          </a:xfrm>
          <a:custGeom>
            <a:rect b="b" l="l" r="r" t="t"/>
            <a:pathLst>
              <a:path extrusionOk="0" h="26034" w="16510">
                <a:moveTo>
                  <a:pt x="13871" y="0"/>
                </a:moveTo>
                <a:lnTo>
                  <a:pt x="12626" y="0"/>
                </a:lnTo>
                <a:lnTo>
                  <a:pt x="10785" y="774"/>
                </a:lnTo>
                <a:lnTo>
                  <a:pt x="8143" y="2590"/>
                </a:lnTo>
                <a:lnTo>
                  <a:pt x="1595" y="9846"/>
                </a:lnTo>
                <a:lnTo>
                  <a:pt x="0" y="17313"/>
                </a:lnTo>
                <a:lnTo>
                  <a:pt x="1943" y="23146"/>
                </a:lnTo>
                <a:lnTo>
                  <a:pt x="6010" y="25501"/>
                </a:lnTo>
                <a:lnTo>
                  <a:pt x="6708" y="25501"/>
                </a:lnTo>
                <a:lnTo>
                  <a:pt x="15975" y="3870"/>
                </a:lnTo>
                <a:lnTo>
                  <a:pt x="1387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06" name="Google Shape;5106;gefe2f4b35a_0_1603"/>
          <p:cNvSpPr/>
          <p:nvPr/>
        </p:nvSpPr>
        <p:spPr>
          <a:xfrm>
            <a:off x="2475370" y="951002"/>
            <a:ext cx="29844" cy="26669"/>
          </a:xfrm>
          <a:custGeom>
            <a:rect b="b" l="l" r="r" t="t"/>
            <a:pathLst>
              <a:path extrusionOk="0" h="26669" w="29844">
                <a:moveTo>
                  <a:pt x="0" y="0"/>
                </a:moveTo>
                <a:lnTo>
                  <a:pt x="487" y="10033"/>
                </a:lnTo>
                <a:lnTo>
                  <a:pt x="6500" y="18499"/>
                </a:lnTo>
                <a:lnTo>
                  <a:pt x="15150" y="24347"/>
                </a:lnTo>
                <a:lnTo>
                  <a:pt x="23545" y="26530"/>
                </a:lnTo>
                <a:lnTo>
                  <a:pt x="26758" y="26530"/>
                </a:lnTo>
                <a:lnTo>
                  <a:pt x="29070" y="25158"/>
                </a:lnTo>
                <a:lnTo>
                  <a:pt x="29349" y="22009"/>
                </a:lnTo>
                <a:lnTo>
                  <a:pt x="20570" y="18037"/>
                </a:lnTo>
                <a:lnTo>
                  <a:pt x="8807" y="4042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07" name="Google Shape;5107;gefe2f4b35a_0_1603"/>
          <p:cNvGrpSpPr/>
          <p:nvPr/>
        </p:nvGrpSpPr>
        <p:grpSpPr>
          <a:xfrm>
            <a:off x="5510071" y="968333"/>
            <a:ext cx="44779" cy="35559"/>
            <a:chOff x="5510071" y="968333"/>
            <a:chExt cx="44779" cy="35559"/>
          </a:xfrm>
        </p:grpSpPr>
        <p:sp>
          <p:nvSpPr>
            <p:cNvPr id="5108" name="Google Shape;5108;gefe2f4b35a_0_1603"/>
            <p:cNvSpPr/>
            <p:nvPr/>
          </p:nvSpPr>
          <p:spPr>
            <a:xfrm>
              <a:off x="5533261" y="970611"/>
              <a:ext cx="21589" cy="32384"/>
            </a:xfrm>
            <a:custGeom>
              <a:rect b="b" l="l" r="r" t="t"/>
              <a:pathLst>
                <a:path extrusionOk="0" h="32384" w="21589">
                  <a:moveTo>
                    <a:pt x="12" y="22720"/>
                  </a:moveTo>
                  <a:lnTo>
                    <a:pt x="0" y="32296"/>
                  </a:lnTo>
                  <a:lnTo>
                    <a:pt x="1727" y="31419"/>
                  </a:lnTo>
                  <a:lnTo>
                    <a:pt x="3848" y="29057"/>
                  </a:lnTo>
                  <a:lnTo>
                    <a:pt x="6540" y="24637"/>
                  </a:lnTo>
                  <a:lnTo>
                    <a:pt x="3873" y="24498"/>
                  </a:lnTo>
                  <a:lnTo>
                    <a:pt x="1409" y="24142"/>
                  </a:lnTo>
                  <a:lnTo>
                    <a:pt x="12" y="22720"/>
                  </a:lnTo>
                  <a:close/>
                </a:path>
                <a:path extrusionOk="0" h="32384" w="21589">
                  <a:moveTo>
                    <a:pt x="18744" y="17411"/>
                  </a:moveTo>
                  <a:lnTo>
                    <a:pt x="10058" y="17411"/>
                  </a:lnTo>
                  <a:lnTo>
                    <a:pt x="15608" y="21120"/>
                  </a:lnTo>
                  <a:lnTo>
                    <a:pt x="21158" y="24637"/>
                  </a:lnTo>
                  <a:lnTo>
                    <a:pt x="20446" y="21475"/>
                  </a:lnTo>
                  <a:lnTo>
                    <a:pt x="19367" y="18605"/>
                  </a:lnTo>
                  <a:lnTo>
                    <a:pt x="18744" y="17411"/>
                  </a:lnTo>
                  <a:close/>
                </a:path>
                <a:path extrusionOk="0" h="32384" w="21589">
                  <a:moveTo>
                    <a:pt x="50" y="0"/>
                  </a:moveTo>
                  <a:lnTo>
                    <a:pt x="25" y="17437"/>
                  </a:lnTo>
                  <a:lnTo>
                    <a:pt x="863" y="17411"/>
                  </a:lnTo>
                  <a:lnTo>
                    <a:pt x="18744" y="17411"/>
                  </a:lnTo>
                  <a:lnTo>
                    <a:pt x="18021" y="16027"/>
                  </a:lnTo>
                  <a:lnTo>
                    <a:pt x="10655" y="7810"/>
                  </a:lnTo>
                  <a:lnTo>
                    <a:pt x="7010" y="3682"/>
                  </a:lnTo>
                  <a:lnTo>
                    <a:pt x="4775" y="2158"/>
                  </a:lnTo>
                  <a:lnTo>
                    <a:pt x="2425" y="92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09" name="Google Shape;5109;gefe2f4b35a_0_1603"/>
            <p:cNvSpPr/>
            <p:nvPr/>
          </p:nvSpPr>
          <p:spPr>
            <a:xfrm>
              <a:off x="5510071" y="968333"/>
              <a:ext cx="41275" cy="35559"/>
            </a:xfrm>
            <a:custGeom>
              <a:rect b="b" l="l" r="r" t="t"/>
              <a:pathLst>
                <a:path extrusionOk="0" h="35559" w="41275">
                  <a:moveTo>
                    <a:pt x="30200" y="5956"/>
                  </a:moveTo>
                  <a:lnTo>
                    <a:pt x="33845" y="10096"/>
                  </a:lnTo>
                  <a:lnTo>
                    <a:pt x="41211" y="18313"/>
                  </a:lnTo>
                  <a:lnTo>
                    <a:pt x="38455" y="13004"/>
                  </a:lnTo>
                  <a:lnTo>
                    <a:pt x="34543" y="8915"/>
                  </a:lnTo>
                  <a:lnTo>
                    <a:pt x="30200" y="5956"/>
                  </a:lnTo>
                  <a:close/>
                </a:path>
                <a:path extrusionOk="0" h="35559" w="41275">
                  <a:moveTo>
                    <a:pt x="23240" y="4292"/>
                  </a:moveTo>
                  <a:lnTo>
                    <a:pt x="8674" y="4292"/>
                  </a:lnTo>
                  <a:lnTo>
                    <a:pt x="11671" y="11963"/>
                  </a:lnTo>
                  <a:lnTo>
                    <a:pt x="16357" y="27292"/>
                  </a:lnTo>
                  <a:lnTo>
                    <a:pt x="18072" y="34963"/>
                  </a:lnTo>
                  <a:lnTo>
                    <a:pt x="22161" y="34963"/>
                  </a:lnTo>
                  <a:lnTo>
                    <a:pt x="22656" y="34836"/>
                  </a:lnTo>
                  <a:lnTo>
                    <a:pt x="23190" y="34569"/>
                  </a:lnTo>
                  <a:lnTo>
                    <a:pt x="23202" y="24993"/>
                  </a:lnTo>
                  <a:lnTo>
                    <a:pt x="22174" y="23952"/>
                  </a:lnTo>
                  <a:lnTo>
                    <a:pt x="21729" y="22313"/>
                  </a:lnTo>
                  <a:lnTo>
                    <a:pt x="22224" y="19773"/>
                  </a:lnTo>
                  <a:lnTo>
                    <a:pt x="23215" y="19723"/>
                  </a:lnTo>
                  <a:lnTo>
                    <a:pt x="23240" y="4292"/>
                  </a:lnTo>
                  <a:close/>
                </a:path>
                <a:path extrusionOk="0" h="35559" w="41275">
                  <a:moveTo>
                    <a:pt x="15405" y="0"/>
                  </a:moveTo>
                  <a:lnTo>
                    <a:pt x="6616" y="0"/>
                  </a:lnTo>
                  <a:lnTo>
                    <a:pt x="2209" y="1600"/>
                  </a:lnTo>
                  <a:lnTo>
                    <a:pt x="0" y="4686"/>
                  </a:lnTo>
                  <a:lnTo>
                    <a:pt x="888" y="4419"/>
                  </a:lnTo>
                  <a:lnTo>
                    <a:pt x="1727" y="4292"/>
                  </a:lnTo>
                  <a:lnTo>
                    <a:pt x="23240" y="4292"/>
                  </a:lnTo>
                  <a:lnTo>
                    <a:pt x="23240" y="2273"/>
                  </a:lnTo>
                  <a:lnTo>
                    <a:pt x="19342" y="749"/>
                  </a:lnTo>
                  <a:lnTo>
                    <a:pt x="154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5110" name="Google Shape;5110;gefe2f4b35a_0_1603"/>
          <p:cNvGrpSpPr/>
          <p:nvPr/>
        </p:nvGrpSpPr>
        <p:grpSpPr>
          <a:xfrm>
            <a:off x="2398819" y="979415"/>
            <a:ext cx="39069" cy="17857"/>
            <a:chOff x="2398819" y="979415"/>
            <a:chExt cx="39069" cy="17857"/>
          </a:xfrm>
        </p:grpSpPr>
        <p:sp>
          <p:nvSpPr>
            <p:cNvPr id="5111" name="Google Shape;5111;gefe2f4b35a_0_1603"/>
            <p:cNvSpPr/>
            <p:nvPr/>
          </p:nvSpPr>
          <p:spPr>
            <a:xfrm>
              <a:off x="2398819" y="979415"/>
              <a:ext cx="9525" cy="17144"/>
            </a:xfrm>
            <a:custGeom>
              <a:rect b="b" l="l" r="r" t="t"/>
              <a:pathLst>
                <a:path extrusionOk="0" h="17144" w="9525">
                  <a:moveTo>
                    <a:pt x="7772" y="0"/>
                  </a:moveTo>
                  <a:lnTo>
                    <a:pt x="7353" y="0"/>
                  </a:lnTo>
                  <a:lnTo>
                    <a:pt x="5905" y="0"/>
                  </a:lnTo>
                  <a:lnTo>
                    <a:pt x="4419" y="317"/>
                  </a:lnTo>
                  <a:lnTo>
                    <a:pt x="2895" y="1079"/>
                  </a:lnTo>
                  <a:lnTo>
                    <a:pt x="0" y="10452"/>
                  </a:lnTo>
                  <a:lnTo>
                    <a:pt x="3429" y="14998"/>
                  </a:lnTo>
                  <a:lnTo>
                    <a:pt x="9144" y="16573"/>
                  </a:lnTo>
                  <a:lnTo>
                    <a:pt x="8928" y="11087"/>
                  </a:lnTo>
                  <a:lnTo>
                    <a:pt x="8585" y="76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12" name="Google Shape;5112;gefe2f4b35a_0_1603"/>
            <p:cNvSpPr/>
            <p:nvPr/>
          </p:nvSpPr>
          <p:spPr>
            <a:xfrm>
              <a:off x="2407408" y="979492"/>
              <a:ext cx="30480" cy="17780"/>
            </a:xfrm>
            <a:custGeom>
              <a:rect b="b" l="l" r="r" t="t"/>
              <a:pathLst>
                <a:path extrusionOk="0" h="17780" w="30480">
                  <a:moveTo>
                    <a:pt x="0" y="0"/>
                  </a:moveTo>
                  <a:lnTo>
                    <a:pt x="546" y="16497"/>
                  </a:lnTo>
                  <a:lnTo>
                    <a:pt x="2209" y="16954"/>
                  </a:lnTo>
                  <a:lnTo>
                    <a:pt x="4051" y="17157"/>
                  </a:lnTo>
                  <a:lnTo>
                    <a:pt x="5981" y="17157"/>
                  </a:lnTo>
                  <a:lnTo>
                    <a:pt x="17430" y="15226"/>
                  </a:lnTo>
                  <a:lnTo>
                    <a:pt x="26885" y="10661"/>
                  </a:lnTo>
                  <a:lnTo>
                    <a:pt x="30302" y="5306"/>
                  </a:lnTo>
                  <a:lnTo>
                    <a:pt x="23634" y="1003"/>
                  </a:lnTo>
                  <a:lnTo>
                    <a:pt x="22313" y="7365"/>
                  </a:lnTo>
                  <a:lnTo>
                    <a:pt x="20472" y="9525"/>
                  </a:lnTo>
                  <a:lnTo>
                    <a:pt x="15798" y="9525"/>
                  </a:lnTo>
                  <a:lnTo>
                    <a:pt x="12915" y="7124"/>
                  </a:lnTo>
                  <a:lnTo>
                    <a:pt x="6718" y="2578"/>
                  </a:lnTo>
                  <a:lnTo>
                    <a:pt x="3479" y="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5113" name="Google Shape;5113;gefe2f4b35a_0_1603"/>
          <p:cNvGrpSpPr/>
          <p:nvPr/>
        </p:nvGrpSpPr>
        <p:grpSpPr>
          <a:xfrm>
            <a:off x="5027611" y="995246"/>
            <a:ext cx="33654" cy="52082"/>
            <a:chOff x="5027611" y="995246"/>
            <a:chExt cx="33654" cy="52082"/>
          </a:xfrm>
        </p:grpSpPr>
        <p:sp>
          <p:nvSpPr>
            <p:cNvPr id="5114" name="Google Shape;5114;gefe2f4b35a_0_1603"/>
            <p:cNvSpPr/>
            <p:nvPr/>
          </p:nvSpPr>
          <p:spPr>
            <a:xfrm>
              <a:off x="5027611" y="1015578"/>
              <a:ext cx="33654" cy="31750"/>
            </a:xfrm>
            <a:custGeom>
              <a:rect b="b" l="l" r="r" t="t"/>
              <a:pathLst>
                <a:path extrusionOk="0" h="31750" w="33654">
                  <a:moveTo>
                    <a:pt x="18656" y="0"/>
                  </a:moveTo>
                  <a:lnTo>
                    <a:pt x="2260" y="38"/>
                  </a:lnTo>
                  <a:lnTo>
                    <a:pt x="302" y="8259"/>
                  </a:lnTo>
                  <a:lnTo>
                    <a:pt x="0" y="16479"/>
                  </a:lnTo>
                  <a:lnTo>
                    <a:pt x="1192" y="24350"/>
                  </a:lnTo>
                  <a:lnTo>
                    <a:pt x="3721" y="31521"/>
                  </a:lnTo>
                  <a:lnTo>
                    <a:pt x="4571" y="25095"/>
                  </a:lnTo>
                  <a:lnTo>
                    <a:pt x="10464" y="23876"/>
                  </a:lnTo>
                  <a:lnTo>
                    <a:pt x="19710" y="23876"/>
                  </a:lnTo>
                  <a:lnTo>
                    <a:pt x="28740" y="24320"/>
                  </a:lnTo>
                  <a:lnTo>
                    <a:pt x="33362" y="24269"/>
                  </a:lnTo>
                  <a:lnTo>
                    <a:pt x="29933" y="17805"/>
                  </a:lnTo>
                  <a:lnTo>
                    <a:pt x="29260" y="8636"/>
                  </a:lnTo>
                  <a:lnTo>
                    <a:pt x="27952" y="101"/>
                  </a:lnTo>
                  <a:lnTo>
                    <a:pt x="186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15" name="Google Shape;5115;gefe2f4b35a_0_1603"/>
            <p:cNvSpPr/>
            <p:nvPr/>
          </p:nvSpPr>
          <p:spPr>
            <a:xfrm>
              <a:off x="5029877" y="995246"/>
              <a:ext cx="26035" cy="20955"/>
            </a:xfrm>
            <a:custGeom>
              <a:rect b="b" l="l" r="r" t="t"/>
              <a:pathLst>
                <a:path extrusionOk="0" h="20955" w="26035">
                  <a:moveTo>
                    <a:pt x="16116" y="0"/>
                  </a:moveTo>
                  <a:lnTo>
                    <a:pt x="10495" y="4386"/>
                  </a:lnTo>
                  <a:lnTo>
                    <a:pt x="5976" y="9328"/>
                  </a:lnTo>
                  <a:lnTo>
                    <a:pt x="2498" y="14698"/>
                  </a:lnTo>
                  <a:lnTo>
                    <a:pt x="0" y="20370"/>
                  </a:lnTo>
                  <a:lnTo>
                    <a:pt x="19443" y="20332"/>
                  </a:lnTo>
                  <a:lnTo>
                    <a:pt x="25692" y="20434"/>
                  </a:lnTo>
                  <a:lnTo>
                    <a:pt x="24358" y="11772"/>
                  </a:lnTo>
                  <a:lnTo>
                    <a:pt x="22364" y="3771"/>
                  </a:lnTo>
                  <a:lnTo>
                    <a:pt x="161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116" name="Google Shape;5116;gefe2f4b35a_0_1603"/>
          <p:cNvSpPr/>
          <p:nvPr/>
        </p:nvSpPr>
        <p:spPr>
          <a:xfrm>
            <a:off x="1075836" y="1032205"/>
            <a:ext cx="29844" cy="30480"/>
          </a:xfrm>
          <a:custGeom>
            <a:rect b="b" l="l" r="r" t="t"/>
            <a:pathLst>
              <a:path extrusionOk="0" h="30480" w="29844">
                <a:moveTo>
                  <a:pt x="27978" y="0"/>
                </a:moveTo>
                <a:lnTo>
                  <a:pt x="16989" y="3481"/>
                </a:lnTo>
                <a:lnTo>
                  <a:pt x="10774" y="11774"/>
                </a:lnTo>
                <a:lnTo>
                  <a:pt x="6166" y="21650"/>
                </a:lnTo>
                <a:lnTo>
                  <a:pt x="0" y="29883"/>
                </a:lnTo>
                <a:lnTo>
                  <a:pt x="1524" y="29921"/>
                </a:lnTo>
                <a:lnTo>
                  <a:pt x="12424" y="26450"/>
                </a:lnTo>
                <a:lnTo>
                  <a:pt x="18584" y="18175"/>
                </a:lnTo>
                <a:lnTo>
                  <a:pt x="23171" y="8302"/>
                </a:lnTo>
                <a:lnTo>
                  <a:pt x="29349" y="38"/>
                </a:lnTo>
                <a:lnTo>
                  <a:pt x="2797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17" name="Google Shape;5117;gefe2f4b35a_0_1603"/>
          <p:cNvSpPr/>
          <p:nvPr/>
        </p:nvSpPr>
        <p:spPr>
          <a:xfrm>
            <a:off x="2269060" y="1128688"/>
            <a:ext cx="34289" cy="29844"/>
          </a:xfrm>
          <a:custGeom>
            <a:rect b="b" l="l" r="r" t="t"/>
            <a:pathLst>
              <a:path extrusionOk="0" h="29844" w="34289">
                <a:moveTo>
                  <a:pt x="29641" y="0"/>
                </a:moveTo>
                <a:lnTo>
                  <a:pt x="22674" y="7785"/>
                </a:lnTo>
                <a:lnTo>
                  <a:pt x="6996" y="21717"/>
                </a:lnTo>
                <a:lnTo>
                  <a:pt x="0" y="29502"/>
                </a:lnTo>
                <a:lnTo>
                  <a:pt x="1066" y="29679"/>
                </a:lnTo>
                <a:lnTo>
                  <a:pt x="2159" y="29768"/>
                </a:lnTo>
                <a:lnTo>
                  <a:pt x="3263" y="29768"/>
                </a:lnTo>
                <a:lnTo>
                  <a:pt x="17109" y="25956"/>
                </a:lnTo>
                <a:lnTo>
                  <a:pt x="28687" y="17122"/>
                </a:lnTo>
                <a:lnTo>
                  <a:pt x="34148" y="7169"/>
                </a:lnTo>
                <a:lnTo>
                  <a:pt x="296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18" name="Google Shape;5118;gefe2f4b35a_0_1603"/>
          <p:cNvGrpSpPr/>
          <p:nvPr/>
        </p:nvGrpSpPr>
        <p:grpSpPr>
          <a:xfrm>
            <a:off x="5477529" y="1137933"/>
            <a:ext cx="47528" cy="28699"/>
            <a:chOff x="5477529" y="1137933"/>
            <a:chExt cx="47528" cy="28699"/>
          </a:xfrm>
        </p:grpSpPr>
        <p:sp>
          <p:nvSpPr>
            <p:cNvPr id="5119" name="Google Shape;5119;gefe2f4b35a_0_1603"/>
            <p:cNvSpPr/>
            <p:nvPr/>
          </p:nvSpPr>
          <p:spPr>
            <a:xfrm>
              <a:off x="5477529" y="1137933"/>
              <a:ext cx="17145" cy="15240"/>
            </a:xfrm>
            <a:custGeom>
              <a:rect b="b" l="l" r="r" t="t"/>
              <a:pathLst>
                <a:path extrusionOk="0" h="15240" w="17145">
                  <a:moveTo>
                    <a:pt x="3949" y="0"/>
                  </a:moveTo>
                  <a:lnTo>
                    <a:pt x="1676" y="0"/>
                  </a:lnTo>
                  <a:lnTo>
                    <a:pt x="0" y="0"/>
                  </a:lnTo>
                  <a:lnTo>
                    <a:pt x="215" y="1549"/>
                  </a:lnTo>
                  <a:lnTo>
                    <a:pt x="3276" y="5499"/>
                  </a:lnTo>
                  <a:lnTo>
                    <a:pt x="7391" y="6235"/>
                  </a:lnTo>
                  <a:lnTo>
                    <a:pt x="11811" y="10502"/>
                  </a:lnTo>
                  <a:lnTo>
                    <a:pt x="16421" y="15176"/>
                  </a:lnTo>
                  <a:lnTo>
                    <a:pt x="16573" y="6477"/>
                  </a:lnTo>
                  <a:lnTo>
                    <a:pt x="9740" y="288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20" name="Google Shape;5120;gefe2f4b35a_0_1603"/>
            <p:cNvSpPr/>
            <p:nvPr/>
          </p:nvSpPr>
          <p:spPr>
            <a:xfrm>
              <a:off x="5493943" y="1144407"/>
              <a:ext cx="31114" cy="22225"/>
            </a:xfrm>
            <a:custGeom>
              <a:rect b="b" l="l" r="r" t="t"/>
              <a:pathLst>
                <a:path extrusionOk="0" h="22225" w="31114">
                  <a:moveTo>
                    <a:pt x="165" y="0"/>
                  </a:moveTo>
                  <a:lnTo>
                    <a:pt x="0" y="8699"/>
                  </a:lnTo>
                  <a:lnTo>
                    <a:pt x="6261" y="15049"/>
                  </a:lnTo>
                  <a:lnTo>
                    <a:pt x="12852" y="22148"/>
                  </a:lnTo>
                  <a:lnTo>
                    <a:pt x="23291" y="22148"/>
                  </a:lnTo>
                  <a:lnTo>
                    <a:pt x="27101" y="19850"/>
                  </a:lnTo>
                  <a:lnTo>
                    <a:pt x="30873" y="13779"/>
                  </a:lnTo>
                  <a:lnTo>
                    <a:pt x="24873" y="12146"/>
                  </a:lnTo>
                  <a:lnTo>
                    <a:pt x="17152" y="8770"/>
                  </a:lnTo>
                  <a:lnTo>
                    <a:pt x="8615" y="445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121" name="Google Shape;5121;gefe2f4b35a_0_1603"/>
          <p:cNvSpPr/>
          <p:nvPr/>
        </p:nvSpPr>
        <p:spPr>
          <a:xfrm>
            <a:off x="1038275" y="1158187"/>
            <a:ext cx="22859" cy="19684"/>
          </a:xfrm>
          <a:custGeom>
            <a:rect b="b" l="l" r="r" t="t"/>
            <a:pathLst>
              <a:path extrusionOk="0" h="19684" w="22859">
                <a:moveTo>
                  <a:pt x="22861" y="0"/>
                </a:moveTo>
                <a:lnTo>
                  <a:pt x="7946" y="6109"/>
                </a:lnTo>
                <a:lnTo>
                  <a:pt x="866" y="12493"/>
                </a:lnTo>
                <a:lnTo>
                  <a:pt x="0" y="17520"/>
                </a:lnTo>
                <a:lnTo>
                  <a:pt x="3722" y="19558"/>
                </a:lnTo>
                <a:lnTo>
                  <a:pt x="7750" y="18546"/>
                </a:lnTo>
                <a:lnTo>
                  <a:pt x="12563" y="15232"/>
                </a:lnTo>
                <a:lnTo>
                  <a:pt x="17740" y="9190"/>
                </a:lnTo>
                <a:lnTo>
                  <a:pt x="228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22" name="Google Shape;5122;gefe2f4b35a_0_1603"/>
          <p:cNvSpPr/>
          <p:nvPr/>
        </p:nvSpPr>
        <p:spPr>
          <a:xfrm>
            <a:off x="820038" y="1165675"/>
            <a:ext cx="34925" cy="37465"/>
          </a:xfrm>
          <a:custGeom>
            <a:rect b="b" l="l" r="r" t="t"/>
            <a:pathLst>
              <a:path extrusionOk="0" h="37465" w="34925">
                <a:moveTo>
                  <a:pt x="34815" y="0"/>
                </a:moveTo>
                <a:lnTo>
                  <a:pt x="20193" y="4256"/>
                </a:lnTo>
                <a:lnTo>
                  <a:pt x="6751" y="14443"/>
                </a:lnTo>
                <a:lnTo>
                  <a:pt x="0" y="26681"/>
                </a:lnTo>
                <a:lnTo>
                  <a:pt x="5452" y="37096"/>
                </a:lnTo>
                <a:lnTo>
                  <a:pt x="9761" y="24869"/>
                </a:lnTo>
                <a:lnTo>
                  <a:pt x="18524" y="17038"/>
                </a:lnTo>
                <a:lnTo>
                  <a:pt x="28091" y="9962"/>
                </a:lnTo>
                <a:lnTo>
                  <a:pt x="3481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23" name="Google Shape;5123;gefe2f4b35a_0_1603"/>
          <p:cNvSpPr/>
          <p:nvPr/>
        </p:nvSpPr>
        <p:spPr>
          <a:xfrm>
            <a:off x="2600698" y="1180421"/>
            <a:ext cx="51435" cy="59690"/>
          </a:xfrm>
          <a:custGeom>
            <a:rect b="b" l="l" r="r" t="t"/>
            <a:pathLst>
              <a:path extrusionOk="0" h="59690" w="51435">
                <a:moveTo>
                  <a:pt x="7367" y="0"/>
                </a:moveTo>
                <a:lnTo>
                  <a:pt x="3211" y="14443"/>
                </a:lnTo>
                <a:lnTo>
                  <a:pt x="0" y="30668"/>
                </a:lnTo>
                <a:lnTo>
                  <a:pt x="472" y="46396"/>
                </a:lnTo>
                <a:lnTo>
                  <a:pt x="7367" y="59347"/>
                </a:lnTo>
                <a:lnTo>
                  <a:pt x="24662" y="57730"/>
                </a:lnTo>
                <a:lnTo>
                  <a:pt x="34096" y="52758"/>
                </a:lnTo>
                <a:lnTo>
                  <a:pt x="41170" y="43705"/>
                </a:lnTo>
                <a:lnTo>
                  <a:pt x="51385" y="29845"/>
                </a:lnTo>
                <a:lnTo>
                  <a:pt x="47893" y="22352"/>
                </a:lnTo>
                <a:lnTo>
                  <a:pt x="44172" y="14757"/>
                </a:lnTo>
                <a:lnTo>
                  <a:pt x="37551" y="8417"/>
                </a:lnTo>
                <a:lnTo>
                  <a:pt x="28222" y="4830"/>
                </a:lnTo>
                <a:lnTo>
                  <a:pt x="17667" y="2518"/>
                </a:lnTo>
                <a:lnTo>
                  <a:pt x="736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24" name="Google Shape;5124;gefe2f4b35a_0_1603"/>
          <p:cNvGrpSpPr/>
          <p:nvPr/>
        </p:nvGrpSpPr>
        <p:grpSpPr>
          <a:xfrm>
            <a:off x="3094626" y="1226498"/>
            <a:ext cx="37291" cy="22225"/>
            <a:chOff x="3094626" y="1226498"/>
            <a:chExt cx="37291" cy="22225"/>
          </a:xfrm>
        </p:grpSpPr>
        <p:sp>
          <p:nvSpPr>
            <p:cNvPr id="5125" name="Google Shape;5125;gefe2f4b35a_0_1603"/>
            <p:cNvSpPr/>
            <p:nvPr/>
          </p:nvSpPr>
          <p:spPr>
            <a:xfrm>
              <a:off x="3094626" y="1233771"/>
              <a:ext cx="8255" cy="13969"/>
            </a:xfrm>
            <a:custGeom>
              <a:rect b="b" l="l" r="r" t="t"/>
              <a:pathLst>
                <a:path extrusionOk="0" h="13969" w="8255">
                  <a:moveTo>
                    <a:pt x="6807" y="0"/>
                  </a:moveTo>
                  <a:lnTo>
                    <a:pt x="1714" y="4584"/>
                  </a:lnTo>
                  <a:lnTo>
                    <a:pt x="0" y="10236"/>
                  </a:lnTo>
                  <a:lnTo>
                    <a:pt x="6870" y="13487"/>
                  </a:lnTo>
                  <a:lnTo>
                    <a:pt x="7175" y="12103"/>
                  </a:lnTo>
                  <a:lnTo>
                    <a:pt x="7493" y="10922"/>
                  </a:lnTo>
                  <a:lnTo>
                    <a:pt x="7848" y="9918"/>
                  </a:lnTo>
                  <a:lnTo>
                    <a:pt x="7188" y="3162"/>
                  </a:lnTo>
                  <a:lnTo>
                    <a:pt x="680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26" name="Google Shape;5126;gefe2f4b35a_0_1603"/>
            <p:cNvSpPr/>
            <p:nvPr/>
          </p:nvSpPr>
          <p:spPr>
            <a:xfrm>
              <a:off x="3101437" y="1226498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17843" y="0"/>
                  </a:moveTo>
                  <a:lnTo>
                    <a:pt x="11645" y="0"/>
                  </a:lnTo>
                  <a:lnTo>
                    <a:pt x="4495" y="3225"/>
                  </a:lnTo>
                  <a:lnTo>
                    <a:pt x="0" y="7277"/>
                  </a:lnTo>
                  <a:lnTo>
                    <a:pt x="711" y="13728"/>
                  </a:lnTo>
                  <a:lnTo>
                    <a:pt x="1028" y="17183"/>
                  </a:lnTo>
                  <a:lnTo>
                    <a:pt x="2273" y="13576"/>
                  </a:lnTo>
                  <a:lnTo>
                    <a:pt x="3797" y="12268"/>
                  </a:lnTo>
                  <a:lnTo>
                    <a:pt x="7962" y="12268"/>
                  </a:lnTo>
                  <a:lnTo>
                    <a:pt x="10820" y="14668"/>
                  </a:lnTo>
                  <a:lnTo>
                    <a:pt x="17310" y="19481"/>
                  </a:lnTo>
                  <a:lnTo>
                    <a:pt x="20942" y="21882"/>
                  </a:lnTo>
                  <a:lnTo>
                    <a:pt x="26377" y="21882"/>
                  </a:lnTo>
                  <a:lnTo>
                    <a:pt x="27889" y="21551"/>
                  </a:lnTo>
                  <a:lnTo>
                    <a:pt x="29451" y="20764"/>
                  </a:lnTo>
                  <a:lnTo>
                    <a:pt x="29880" y="10978"/>
                  </a:lnTo>
                  <a:lnTo>
                    <a:pt x="27619" y="4567"/>
                  </a:lnTo>
                  <a:lnTo>
                    <a:pt x="23371" y="1063"/>
                  </a:lnTo>
                  <a:lnTo>
                    <a:pt x="178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127" name="Google Shape;5127;gefe2f4b35a_0_1603"/>
          <p:cNvSpPr/>
          <p:nvPr/>
        </p:nvSpPr>
        <p:spPr>
          <a:xfrm>
            <a:off x="2510471" y="1299105"/>
            <a:ext cx="36194" cy="20319"/>
          </a:xfrm>
          <a:custGeom>
            <a:rect b="b" l="l" r="r" t="t"/>
            <a:pathLst>
              <a:path extrusionOk="0" h="20319" w="36194">
                <a:moveTo>
                  <a:pt x="31076" y="0"/>
                </a:moveTo>
                <a:lnTo>
                  <a:pt x="32753" y="6515"/>
                </a:lnTo>
                <a:lnTo>
                  <a:pt x="29654" y="8178"/>
                </a:lnTo>
                <a:lnTo>
                  <a:pt x="22390" y="8178"/>
                </a:lnTo>
                <a:lnTo>
                  <a:pt x="10553" y="6350"/>
                </a:lnTo>
                <a:lnTo>
                  <a:pt x="3187" y="6350"/>
                </a:lnTo>
                <a:lnTo>
                  <a:pt x="0" y="8051"/>
                </a:lnTo>
                <a:lnTo>
                  <a:pt x="1727" y="14757"/>
                </a:lnTo>
                <a:lnTo>
                  <a:pt x="3225" y="18465"/>
                </a:lnTo>
                <a:lnTo>
                  <a:pt x="6667" y="19938"/>
                </a:lnTo>
                <a:lnTo>
                  <a:pt x="10833" y="19938"/>
                </a:lnTo>
                <a:lnTo>
                  <a:pt x="21595" y="17478"/>
                </a:lnTo>
                <a:lnTo>
                  <a:pt x="31170" y="11717"/>
                </a:lnTo>
                <a:lnTo>
                  <a:pt x="35637" y="5081"/>
                </a:lnTo>
                <a:lnTo>
                  <a:pt x="3107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28" name="Google Shape;5128;gefe2f4b35a_0_1603"/>
          <p:cNvSpPr/>
          <p:nvPr/>
        </p:nvSpPr>
        <p:spPr>
          <a:xfrm>
            <a:off x="1121651" y="1327503"/>
            <a:ext cx="20955" cy="29844"/>
          </a:xfrm>
          <a:custGeom>
            <a:rect b="b" l="l" r="r" t="t"/>
            <a:pathLst>
              <a:path extrusionOk="0" h="29844" w="20955">
                <a:moveTo>
                  <a:pt x="15011" y="0"/>
                </a:moveTo>
                <a:lnTo>
                  <a:pt x="12839" y="0"/>
                </a:lnTo>
                <a:lnTo>
                  <a:pt x="2730" y="0"/>
                </a:lnTo>
                <a:lnTo>
                  <a:pt x="0" y="7429"/>
                </a:lnTo>
                <a:lnTo>
                  <a:pt x="2247" y="22275"/>
                </a:lnTo>
                <a:lnTo>
                  <a:pt x="7251" y="29692"/>
                </a:lnTo>
                <a:lnTo>
                  <a:pt x="15265" y="29692"/>
                </a:lnTo>
                <a:lnTo>
                  <a:pt x="17995" y="27914"/>
                </a:lnTo>
                <a:lnTo>
                  <a:pt x="20408" y="23456"/>
                </a:lnTo>
                <a:lnTo>
                  <a:pt x="12280" y="21958"/>
                </a:lnTo>
                <a:lnTo>
                  <a:pt x="8851" y="15278"/>
                </a:lnTo>
                <a:lnTo>
                  <a:pt x="5676" y="8712"/>
                </a:lnTo>
                <a:lnTo>
                  <a:pt x="11429" y="6870"/>
                </a:lnTo>
                <a:lnTo>
                  <a:pt x="20408" y="8369"/>
                </a:lnTo>
                <a:lnTo>
                  <a:pt x="20408" y="1104"/>
                </a:lnTo>
                <a:lnTo>
                  <a:pt x="17525" y="342"/>
                </a:lnTo>
                <a:lnTo>
                  <a:pt x="1501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29" name="Google Shape;5129;gefe2f4b35a_0_1603"/>
          <p:cNvSpPr/>
          <p:nvPr/>
        </p:nvSpPr>
        <p:spPr>
          <a:xfrm>
            <a:off x="641328" y="1393198"/>
            <a:ext cx="22225" cy="29844"/>
          </a:xfrm>
          <a:custGeom>
            <a:rect b="b" l="l" r="r" t="t"/>
            <a:pathLst>
              <a:path extrusionOk="0" h="29844" w="22225">
                <a:moveTo>
                  <a:pt x="14160" y="0"/>
                </a:moveTo>
                <a:lnTo>
                  <a:pt x="8166" y="0"/>
                </a:lnTo>
                <a:lnTo>
                  <a:pt x="6184" y="0"/>
                </a:lnTo>
                <a:lnTo>
                  <a:pt x="3530" y="673"/>
                </a:lnTo>
                <a:lnTo>
                  <a:pt x="0" y="2247"/>
                </a:lnTo>
                <a:lnTo>
                  <a:pt x="589" y="11179"/>
                </a:lnTo>
                <a:lnTo>
                  <a:pt x="5005" y="20019"/>
                </a:lnTo>
                <a:lnTo>
                  <a:pt x="11271" y="26781"/>
                </a:lnTo>
                <a:lnTo>
                  <a:pt x="17411" y="29476"/>
                </a:lnTo>
                <a:lnTo>
                  <a:pt x="19646" y="29476"/>
                </a:lnTo>
                <a:lnTo>
                  <a:pt x="21348" y="27940"/>
                </a:lnTo>
                <a:lnTo>
                  <a:pt x="21894" y="24257"/>
                </a:lnTo>
                <a:lnTo>
                  <a:pt x="20485" y="24460"/>
                </a:lnTo>
                <a:lnTo>
                  <a:pt x="13970" y="24460"/>
                </a:lnTo>
                <a:lnTo>
                  <a:pt x="141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30" name="Google Shape;5130;gefe2f4b35a_0_1603"/>
          <p:cNvSpPr/>
          <p:nvPr/>
        </p:nvSpPr>
        <p:spPr>
          <a:xfrm>
            <a:off x="3285671" y="1410180"/>
            <a:ext cx="44450" cy="42544"/>
          </a:xfrm>
          <a:custGeom>
            <a:rect b="b" l="l" r="r" t="t"/>
            <a:pathLst>
              <a:path extrusionOk="0" h="42544" w="44450">
                <a:moveTo>
                  <a:pt x="32258" y="0"/>
                </a:moveTo>
                <a:lnTo>
                  <a:pt x="24696" y="424"/>
                </a:lnTo>
                <a:lnTo>
                  <a:pt x="17970" y="1736"/>
                </a:lnTo>
                <a:lnTo>
                  <a:pt x="12187" y="3996"/>
                </a:lnTo>
                <a:lnTo>
                  <a:pt x="7454" y="7264"/>
                </a:lnTo>
                <a:lnTo>
                  <a:pt x="7454" y="14884"/>
                </a:lnTo>
                <a:lnTo>
                  <a:pt x="0" y="14884"/>
                </a:lnTo>
                <a:lnTo>
                  <a:pt x="0" y="22364"/>
                </a:lnTo>
                <a:lnTo>
                  <a:pt x="6019" y="23520"/>
                </a:lnTo>
                <a:lnTo>
                  <a:pt x="7454" y="29629"/>
                </a:lnTo>
                <a:lnTo>
                  <a:pt x="18427" y="25819"/>
                </a:lnTo>
                <a:lnTo>
                  <a:pt x="14655" y="37109"/>
                </a:lnTo>
                <a:lnTo>
                  <a:pt x="17932" y="40576"/>
                </a:lnTo>
                <a:lnTo>
                  <a:pt x="21450" y="42087"/>
                </a:lnTo>
                <a:lnTo>
                  <a:pt x="24892" y="42087"/>
                </a:lnTo>
                <a:lnTo>
                  <a:pt x="32015" y="39914"/>
                </a:lnTo>
                <a:lnTo>
                  <a:pt x="38120" y="34024"/>
                </a:lnTo>
                <a:lnTo>
                  <a:pt x="42456" y="25366"/>
                </a:lnTo>
                <a:lnTo>
                  <a:pt x="44272" y="14884"/>
                </a:lnTo>
                <a:lnTo>
                  <a:pt x="33032" y="11074"/>
                </a:lnTo>
                <a:lnTo>
                  <a:pt x="36804" y="127"/>
                </a:lnTo>
                <a:lnTo>
                  <a:pt x="3225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31" name="Google Shape;5131;gefe2f4b35a_0_1603"/>
          <p:cNvGrpSpPr/>
          <p:nvPr/>
        </p:nvGrpSpPr>
        <p:grpSpPr>
          <a:xfrm>
            <a:off x="4817838" y="1417450"/>
            <a:ext cx="17943" cy="25216"/>
            <a:chOff x="4817838" y="1417450"/>
            <a:chExt cx="17943" cy="25216"/>
          </a:xfrm>
        </p:grpSpPr>
        <p:sp>
          <p:nvSpPr>
            <p:cNvPr id="5132" name="Google Shape;5132;gefe2f4b35a_0_1603"/>
            <p:cNvSpPr/>
            <p:nvPr/>
          </p:nvSpPr>
          <p:spPr>
            <a:xfrm>
              <a:off x="4818636" y="1417901"/>
              <a:ext cx="17145" cy="24765"/>
            </a:xfrm>
            <a:custGeom>
              <a:rect b="b" l="l" r="r" t="t"/>
              <a:pathLst>
                <a:path extrusionOk="0" h="24765" w="17145">
                  <a:moveTo>
                    <a:pt x="38" y="0"/>
                  </a:moveTo>
                  <a:lnTo>
                    <a:pt x="0" y="3378"/>
                  </a:lnTo>
                  <a:lnTo>
                    <a:pt x="3644" y="19062"/>
                  </a:lnTo>
                  <a:lnTo>
                    <a:pt x="9512" y="24726"/>
                  </a:lnTo>
                  <a:lnTo>
                    <a:pt x="13334" y="24726"/>
                  </a:lnTo>
                  <a:lnTo>
                    <a:pt x="16588" y="22420"/>
                  </a:lnTo>
                  <a:lnTo>
                    <a:pt x="16463" y="16516"/>
                  </a:lnTo>
                  <a:lnTo>
                    <a:pt x="11450" y="853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33" name="Google Shape;5133;gefe2f4b35a_0_1603"/>
            <p:cNvSpPr/>
            <p:nvPr/>
          </p:nvSpPr>
          <p:spPr>
            <a:xfrm>
              <a:off x="4817838" y="1417450"/>
              <a:ext cx="1270" cy="4444"/>
            </a:xfrm>
            <a:custGeom>
              <a:rect b="b" l="l" r="r" t="t"/>
              <a:pathLst>
                <a:path extrusionOk="0" h="4444" w="1270">
                  <a:moveTo>
                    <a:pt x="0" y="0"/>
                  </a:moveTo>
                  <a:lnTo>
                    <a:pt x="254" y="1346"/>
                  </a:lnTo>
                  <a:lnTo>
                    <a:pt x="520" y="2616"/>
                  </a:lnTo>
                  <a:lnTo>
                    <a:pt x="800" y="3835"/>
                  </a:lnTo>
                  <a:lnTo>
                    <a:pt x="812" y="2705"/>
                  </a:lnTo>
                  <a:lnTo>
                    <a:pt x="812" y="1587"/>
                  </a:lnTo>
                  <a:lnTo>
                    <a:pt x="838" y="444"/>
                  </a:lnTo>
                  <a:lnTo>
                    <a:pt x="558" y="3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5134" name="Google Shape;5134;gefe2f4b35a_0_1603"/>
          <p:cNvGrpSpPr/>
          <p:nvPr/>
        </p:nvGrpSpPr>
        <p:grpSpPr>
          <a:xfrm>
            <a:off x="2446028" y="1432547"/>
            <a:ext cx="22457" cy="22325"/>
            <a:chOff x="2446028" y="1432547"/>
            <a:chExt cx="22457" cy="22325"/>
          </a:xfrm>
        </p:grpSpPr>
        <p:sp>
          <p:nvSpPr>
            <p:cNvPr id="5135" name="Google Shape;5135;gefe2f4b35a_0_1603"/>
            <p:cNvSpPr/>
            <p:nvPr/>
          </p:nvSpPr>
          <p:spPr>
            <a:xfrm>
              <a:off x="2454516" y="1432547"/>
              <a:ext cx="13969" cy="18415"/>
            </a:xfrm>
            <a:custGeom>
              <a:rect b="b" l="l" r="r" t="t"/>
              <a:pathLst>
                <a:path extrusionOk="0" h="18415" w="13969">
                  <a:moveTo>
                    <a:pt x="13373" y="0"/>
                  </a:moveTo>
                  <a:lnTo>
                    <a:pt x="9270" y="546"/>
                  </a:lnTo>
                  <a:lnTo>
                    <a:pt x="4394" y="266"/>
                  </a:lnTo>
                  <a:lnTo>
                    <a:pt x="292" y="736"/>
                  </a:lnTo>
                  <a:lnTo>
                    <a:pt x="0" y="17983"/>
                  </a:lnTo>
                  <a:lnTo>
                    <a:pt x="4350" y="14412"/>
                  </a:lnTo>
                  <a:lnTo>
                    <a:pt x="9553" y="11772"/>
                  </a:lnTo>
                  <a:lnTo>
                    <a:pt x="13323" y="7742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36" name="Google Shape;5136;gefe2f4b35a_0_1603"/>
            <p:cNvSpPr/>
            <p:nvPr/>
          </p:nvSpPr>
          <p:spPr>
            <a:xfrm>
              <a:off x="2446028" y="1433282"/>
              <a:ext cx="8889" cy="21590"/>
            </a:xfrm>
            <a:custGeom>
              <a:rect b="b" l="l" r="r" t="t"/>
              <a:pathLst>
                <a:path extrusionOk="0" h="21590" w="8889">
                  <a:moveTo>
                    <a:pt x="8775" y="0"/>
                  </a:moveTo>
                  <a:lnTo>
                    <a:pt x="4216" y="520"/>
                  </a:lnTo>
                  <a:lnTo>
                    <a:pt x="596" y="1981"/>
                  </a:lnTo>
                  <a:lnTo>
                    <a:pt x="0" y="6527"/>
                  </a:lnTo>
                  <a:lnTo>
                    <a:pt x="5322" y="9188"/>
                  </a:lnTo>
                  <a:lnTo>
                    <a:pt x="4448" y="13557"/>
                  </a:lnTo>
                  <a:lnTo>
                    <a:pt x="3150" y="18097"/>
                  </a:lnTo>
                  <a:lnTo>
                    <a:pt x="7200" y="21272"/>
                  </a:lnTo>
                  <a:lnTo>
                    <a:pt x="7315" y="19621"/>
                  </a:lnTo>
                  <a:lnTo>
                    <a:pt x="7797" y="18313"/>
                  </a:lnTo>
                  <a:lnTo>
                    <a:pt x="8496" y="17246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137" name="Google Shape;5137;gefe2f4b35a_0_1603"/>
          <p:cNvSpPr/>
          <p:nvPr/>
        </p:nvSpPr>
        <p:spPr>
          <a:xfrm>
            <a:off x="1003322" y="1445944"/>
            <a:ext cx="28575" cy="16509"/>
          </a:xfrm>
          <a:custGeom>
            <a:rect b="b" l="l" r="r" t="t"/>
            <a:pathLst>
              <a:path extrusionOk="0" h="16509" w="28575">
                <a:moveTo>
                  <a:pt x="23495" y="0"/>
                </a:moveTo>
                <a:lnTo>
                  <a:pt x="20993" y="0"/>
                </a:lnTo>
                <a:lnTo>
                  <a:pt x="10454" y="2130"/>
                </a:lnTo>
                <a:lnTo>
                  <a:pt x="2418" y="7023"/>
                </a:lnTo>
                <a:lnTo>
                  <a:pt x="0" y="12430"/>
                </a:lnTo>
                <a:lnTo>
                  <a:pt x="6312" y="16103"/>
                </a:lnTo>
                <a:lnTo>
                  <a:pt x="9490" y="10150"/>
                </a:lnTo>
                <a:lnTo>
                  <a:pt x="16609" y="8162"/>
                </a:lnTo>
                <a:lnTo>
                  <a:pt x="24046" y="6455"/>
                </a:lnTo>
                <a:lnTo>
                  <a:pt x="28181" y="1346"/>
                </a:lnTo>
                <a:lnTo>
                  <a:pt x="25946" y="406"/>
                </a:lnTo>
                <a:lnTo>
                  <a:pt x="2349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38" name="Google Shape;5138;gefe2f4b35a_0_1603"/>
          <p:cNvSpPr/>
          <p:nvPr/>
        </p:nvSpPr>
        <p:spPr>
          <a:xfrm>
            <a:off x="4579649" y="1454557"/>
            <a:ext cx="24764" cy="18415"/>
          </a:xfrm>
          <a:custGeom>
            <a:rect b="b" l="l" r="r" t="t"/>
            <a:pathLst>
              <a:path extrusionOk="0" h="18415" w="24764">
                <a:moveTo>
                  <a:pt x="24383" y="0"/>
                </a:moveTo>
                <a:lnTo>
                  <a:pt x="8221" y="5187"/>
                </a:lnTo>
                <a:lnTo>
                  <a:pt x="699" y="11150"/>
                </a:lnTo>
                <a:lnTo>
                  <a:pt x="0" y="16066"/>
                </a:lnTo>
                <a:lnTo>
                  <a:pt x="4304" y="18110"/>
                </a:lnTo>
                <a:lnTo>
                  <a:pt x="8576" y="17180"/>
                </a:lnTo>
                <a:lnTo>
                  <a:pt x="13615" y="14122"/>
                </a:lnTo>
                <a:lnTo>
                  <a:pt x="19019" y="8530"/>
                </a:lnTo>
                <a:lnTo>
                  <a:pt x="2438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39" name="Google Shape;5139;gefe2f4b35a_0_1603"/>
          <p:cNvSpPr/>
          <p:nvPr/>
        </p:nvSpPr>
        <p:spPr>
          <a:xfrm>
            <a:off x="1517769" y="1462045"/>
            <a:ext cx="27305" cy="20955"/>
          </a:xfrm>
          <a:custGeom>
            <a:rect b="b" l="l" r="r" t="t"/>
            <a:pathLst>
              <a:path extrusionOk="0" h="20955" w="27305">
                <a:moveTo>
                  <a:pt x="22148" y="0"/>
                </a:moveTo>
                <a:lnTo>
                  <a:pt x="18830" y="5898"/>
                </a:lnTo>
                <a:lnTo>
                  <a:pt x="11645" y="7891"/>
                </a:lnTo>
                <a:lnTo>
                  <a:pt x="4175" y="9624"/>
                </a:lnTo>
                <a:lnTo>
                  <a:pt x="0" y="14744"/>
                </a:lnTo>
                <a:lnTo>
                  <a:pt x="1854" y="18884"/>
                </a:lnTo>
                <a:lnTo>
                  <a:pt x="4889" y="20510"/>
                </a:lnTo>
                <a:lnTo>
                  <a:pt x="8267" y="20510"/>
                </a:lnTo>
                <a:lnTo>
                  <a:pt x="16942" y="17653"/>
                </a:lnTo>
                <a:lnTo>
                  <a:pt x="24099" y="11183"/>
                </a:lnTo>
                <a:lnTo>
                  <a:pt x="26811" y="4249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40" name="Google Shape;5140;gefe2f4b35a_0_1603"/>
          <p:cNvSpPr/>
          <p:nvPr/>
        </p:nvSpPr>
        <p:spPr>
          <a:xfrm>
            <a:off x="358315" y="1508673"/>
            <a:ext cx="32385" cy="21590"/>
          </a:xfrm>
          <a:custGeom>
            <a:rect b="b" l="l" r="r" t="t"/>
            <a:pathLst>
              <a:path extrusionOk="0" h="21590" w="32385">
                <a:moveTo>
                  <a:pt x="2019" y="0"/>
                </a:moveTo>
                <a:lnTo>
                  <a:pt x="0" y="0"/>
                </a:lnTo>
                <a:lnTo>
                  <a:pt x="2362" y="4775"/>
                </a:lnTo>
                <a:lnTo>
                  <a:pt x="10236" y="19862"/>
                </a:lnTo>
                <a:lnTo>
                  <a:pt x="18922" y="18821"/>
                </a:lnTo>
                <a:lnTo>
                  <a:pt x="31241" y="21361"/>
                </a:lnTo>
                <a:lnTo>
                  <a:pt x="32384" y="12712"/>
                </a:lnTo>
                <a:lnTo>
                  <a:pt x="21082" y="9177"/>
                </a:lnTo>
                <a:lnTo>
                  <a:pt x="12068" y="4979"/>
                </a:lnTo>
                <a:lnTo>
                  <a:pt x="5620" y="1470"/>
                </a:lnTo>
                <a:lnTo>
                  <a:pt x="2019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41" name="Google Shape;5141;gefe2f4b35a_0_1603"/>
          <p:cNvSpPr/>
          <p:nvPr/>
        </p:nvSpPr>
        <p:spPr>
          <a:xfrm>
            <a:off x="5454369" y="1581843"/>
            <a:ext cx="33020" cy="9525"/>
          </a:xfrm>
          <a:custGeom>
            <a:rect b="b" l="l" r="r" t="t"/>
            <a:pathLst>
              <a:path extrusionOk="0" h="9525" w="33020">
                <a:moveTo>
                  <a:pt x="1231" y="0"/>
                </a:moveTo>
                <a:lnTo>
                  <a:pt x="558" y="0"/>
                </a:lnTo>
                <a:lnTo>
                  <a:pt x="0" y="0"/>
                </a:lnTo>
                <a:lnTo>
                  <a:pt x="4635" y="1612"/>
                </a:lnTo>
                <a:lnTo>
                  <a:pt x="18948" y="6146"/>
                </a:lnTo>
                <a:lnTo>
                  <a:pt x="27660" y="8483"/>
                </a:lnTo>
                <a:lnTo>
                  <a:pt x="31330" y="9372"/>
                </a:lnTo>
                <a:lnTo>
                  <a:pt x="32664" y="9372"/>
                </a:lnTo>
                <a:lnTo>
                  <a:pt x="25184" y="7023"/>
                </a:lnTo>
                <a:lnTo>
                  <a:pt x="9461" y="2349"/>
                </a:lnTo>
                <a:lnTo>
                  <a:pt x="12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42" name="Google Shape;5142;gefe2f4b35a_0_1603"/>
          <p:cNvSpPr/>
          <p:nvPr/>
        </p:nvSpPr>
        <p:spPr>
          <a:xfrm>
            <a:off x="106373" y="1661967"/>
            <a:ext cx="26035" cy="37464"/>
          </a:xfrm>
          <a:custGeom>
            <a:rect b="b" l="l" r="r" t="t"/>
            <a:pathLst>
              <a:path extrusionOk="0" h="37464" w="26035">
                <a:moveTo>
                  <a:pt x="19307" y="0"/>
                </a:moveTo>
                <a:lnTo>
                  <a:pt x="15302" y="11336"/>
                </a:lnTo>
                <a:lnTo>
                  <a:pt x="6256" y="22177"/>
                </a:lnTo>
                <a:lnTo>
                  <a:pt x="0" y="31203"/>
                </a:lnTo>
                <a:lnTo>
                  <a:pt x="4359" y="37096"/>
                </a:lnTo>
                <a:lnTo>
                  <a:pt x="5794" y="32296"/>
                </a:lnTo>
                <a:lnTo>
                  <a:pt x="9249" y="29502"/>
                </a:lnTo>
                <a:lnTo>
                  <a:pt x="16551" y="29502"/>
                </a:lnTo>
                <a:lnTo>
                  <a:pt x="17872" y="29616"/>
                </a:lnTo>
                <a:lnTo>
                  <a:pt x="19307" y="29845"/>
                </a:lnTo>
                <a:lnTo>
                  <a:pt x="17645" y="18245"/>
                </a:lnTo>
                <a:lnTo>
                  <a:pt x="22589" y="9217"/>
                </a:lnTo>
                <a:lnTo>
                  <a:pt x="25892" y="3041"/>
                </a:lnTo>
                <a:lnTo>
                  <a:pt x="1930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43" name="Google Shape;5143;gefe2f4b35a_0_1603"/>
          <p:cNvSpPr/>
          <p:nvPr/>
        </p:nvSpPr>
        <p:spPr>
          <a:xfrm>
            <a:off x="4461393" y="1692525"/>
            <a:ext cx="25400" cy="12064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59" y="0"/>
                </a:lnTo>
                <a:lnTo>
                  <a:pt x="558" y="0"/>
                </a:lnTo>
                <a:lnTo>
                  <a:pt x="0" y="2870"/>
                </a:lnTo>
                <a:lnTo>
                  <a:pt x="3886" y="8610"/>
                </a:lnTo>
                <a:lnTo>
                  <a:pt x="8356" y="11480"/>
                </a:lnTo>
                <a:lnTo>
                  <a:pt x="17221" y="11480"/>
                </a:lnTo>
                <a:lnTo>
                  <a:pt x="21196" y="10134"/>
                </a:lnTo>
                <a:lnTo>
                  <a:pt x="24993" y="6540"/>
                </a:lnTo>
                <a:lnTo>
                  <a:pt x="15367" y="1727"/>
                </a:lnTo>
                <a:lnTo>
                  <a:pt x="908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44" name="Google Shape;5144;gefe2f4b35a_0_1603"/>
          <p:cNvSpPr/>
          <p:nvPr/>
        </p:nvSpPr>
        <p:spPr>
          <a:xfrm>
            <a:off x="2254420" y="1706557"/>
            <a:ext cx="29844" cy="29844"/>
          </a:xfrm>
          <a:custGeom>
            <a:rect b="b" l="l" r="r" t="t"/>
            <a:pathLst>
              <a:path extrusionOk="0" h="29844" w="29844">
                <a:moveTo>
                  <a:pt x="22123" y="0"/>
                </a:moveTo>
                <a:lnTo>
                  <a:pt x="21107" y="6248"/>
                </a:lnTo>
                <a:lnTo>
                  <a:pt x="15417" y="7747"/>
                </a:lnTo>
                <a:lnTo>
                  <a:pt x="5753" y="7747"/>
                </a:lnTo>
                <a:lnTo>
                  <a:pt x="0" y="7264"/>
                </a:lnTo>
                <a:lnTo>
                  <a:pt x="0" y="22352"/>
                </a:lnTo>
                <a:lnTo>
                  <a:pt x="965" y="29806"/>
                </a:lnTo>
                <a:lnTo>
                  <a:pt x="5829" y="29806"/>
                </a:lnTo>
                <a:lnTo>
                  <a:pt x="6591" y="29705"/>
                </a:lnTo>
                <a:lnTo>
                  <a:pt x="7467" y="29502"/>
                </a:lnTo>
                <a:lnTo>
                  <a:pt x="10638" y="23597"/>
                </a:lnTo>
                <a:lnTo>
                  <a:pt x="17740" y="21605"/>
                </a:lnTo>
                <a:lnTo>
                  <a:pt x="25153" y="19875"/>
                </a:lnTo>
                <a:lnTo>
                  <a:pt x="29260" y="14757"/>
                </a:lnTo>
                <a:lnTo>
                  <a:pt x="23962" y="12090"/>
                </a:lnTo>
                <a:lnTo>
                  <a:pt x="24853" y="7721"/>
                </a:lnTo>
                <a:lnTo>
                  <a:pt x="26163" y="3180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45" name="Google Shape;5145;gefe2f4b35a_0_1603"/>
          <p:cNvGrpSpPr/>
          <p:nvPr/>
        </p:nvGrpSpPr>
        <p:grpSpPr>
          <a:xfrm>
            <a:off x="168920" y="1758411"/>
            <a:ext cx="30597" cy="26270"/>
            <a:chOff x="168920" y="1758411"/>
            <a:chExt cx="30597" cy="26270"/>
          </a:xfrm>
        </p:grpSpPr>
        <p:sp>
          <p:nvSpPr>
            <p:cNvPr id="5146" name="Google Shape;5146;gefe2f4b35a_0_1603"/>
            <p:cNvSpPr/>
            <p:nvPr/>
          </p:nvSpPr>
          <p:spPr>
            <a:xfrm>
              <a:off x="178562" y="1766901"/>
              <a:ext cx="20955" cy="17780"/>
            </a:xfrm>
            <a:custGeom>
              <a:rect b="b" l="l" r="r" t="t"/>
              <a:pathLst>
                <a:path extrusionOk="0" h="17780" w="20955">
                  <a:moveTo>
                    <a:pt x="7340" y="0"/>
                  </a:moveTo>
                  <a:lnTo>
                    <a:pt x="2425" y="5930"/>
                  </a:lnTo>
                  <a:lnTo>
                    <a:pt x="0" y="8928"/>
                  </a:lnTo>
                  <a:lnTo>
                    <a:pt x="5435" y="13970"/>
                  </a:lnTo>
                  <a:lnTo>
                    <a:pt x="12141" y="17551"/>
                  </a:lnTo>
                  <a:lnTo>
                    <a:pt x="18897" y="17551"/>
                  </a:lnTo>
                  <a:lnTo>
                    <a:pt x="20573" y="16408"/>
                  </a:lnTo>
                  <a:lnTo>
                    <a:pt x="20827" y="13754"/>
                  </a:lnTo>
                  <a:lnTo>
                    <a:pt x="15671" y="9804"/>
                  </a:lnTo>
                  <a:lnTo>
                    <a:pt x="11950" y="4483"/>
                  </a:lnTo>
                  <a:lnTo>
                    <a:pt x="73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47" name="Google Shape;5147;gefe2f4b35a_0_1603"/>
            <p:cNvSpPr/>
            <p:nvPr/>
          </p:nvSpPr>
          <p:spPr>
            <a:xfrm>
              <a:off x="168920" y="1758411"/>
              <a:ext cx="17144" cy="17780"/>
            </a:xfrm>
            <a:custGeom>
              <a:rect b="b" l="l" r="r" t="t"/>
              <a:pathLst>
                <a:path extrusionOk="0" h="17780" w="17144">
                  <a:moveTo>
                    <a:pt x="749" y="0"/>
                  </a:moveTo>
                  <a:lnTo>
                    <a:pt x="0" y="5854"/>
                  </a:lnTo>
                  <a:lnTo>
                    <a:pt x="4178" y="12369"/>
                  </a:lnTo>
                  <a:lnTo>
                    <a:pt x="9639" y="17424"/>
                  </a:lnTo>
                  <a:lnTo>
                    <a:pt x="12064" y="14427"/>
                  </a:lnTo>
                  <a:lnTo>
                    <a:pt x="16979" y="8496"/>
                  </a:lnTo>
                  <a:lnTo>
                    <a:pt x="12839" y="4457"/>
                  </a:lnTo>
                  <a:lnTo>
                    <a:pt x="7988" y="1092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5148" name="Google Shape;5148;gefe2f4b35a_0_1603"/>
          <p:cNvGrpSpPr/>
          <p:nvPr/>
        </p:nvGrpSpPr>
        <p:grpSpPr>
          <a:xfrm>
            <a:off x="5104561" y="1765839"/>
            <a:ext cx="27939" cy="30209"/>
            <a:chOff x="5104561" y="1765839"/>
            <a:chExt cx="27939" cy="30209"/>
          </a:xfrm>
        </p:grpSpPr>
        <p:sp>
          <p:nvSpPr>
            <p:cNvPr id="5149" name="Google Shape;5149;gefe2f4b35a_0_1603"/>
            <p:cNvSpPr/>
            <p:nvPr/>
          </p:nvSpPr>
          <p:spPr>
            <a:xfrm>
              <a:off x="5104561" y="1765839"/>
              <a:ext cx="27939" cy="26035"/>
            </a:xfrm>
            <a:custGeom>
              <a:rect b="b" l="l" r="r" t="t"/>
              <a:pathLst>
                <a:path extrusionOk="0" h="26035" w="27939">
                  <a:moveTo>
                    <a:pt x="1452" y="0"/>
                  </a:moveTo>
                  <a:lnTo>
                    <a:pt x="448" y="63"/>
                  </a:lnTo>
                  <a:lnTo>
                    <a:pt x="0" y="10946"/>
                  </a:lnTo>
                  <a:lnTo>
                    <a:pt x="6887" y="14441"/>
                  </a:lnTo>
                  <a:lnTo>
                    <a:pt x="14518" y="17195"/>
                  </a:lnTo>
                  <a:lnTo>
                    <a:pt x="16298" y="25857"/>
                  </a:lnTo>
                  <a:lnTo>
                    <a:pt x="23600" y="25768"/>
                  </a:lnTo>
                  <a:lnTo>
                    <a:pt x="27233" y="25768"/>
                  </a:lnTo>
                  <a:lnTo>
                    <a:pt x="27652" y="22910"/>
                  </a:lnTo>
                  <a:lnTo>
                    <a:pt x="6907" y="1292"/>
                  </a:lnTo>
                  <a:lnTo>
                    <a:pt x="14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50" name="Google Shape;5150;gefe2f4b35a_0_1603"/>
            <p:cNvSpPr/>
            <p:nvPr/>
          </p:nvSpPr>
          <p:spPr>
            <a:xfrm>
              <a:off x="5119679" y="1791604"/>
              <a:ext cx="12700" cy="4444"/>
            </a:xfrm>
            <a:custGeom>
              <a:rect b="b" l="l" r="r" t="t"/>
              <a:pathLst>
                <a:path extrusionOk="0" h="4444" w="12700">
                  <a:moveTo>
                    <a:pt x="12115" y="0"/>
                  </a:moveTo>
                  <a:lnTo>
                    <a:pt x="8470" y="0"/>
                  </a:lnTo>
                  <a:lnTo>
                    <a:pt x="1181" y="88"/>
                  </a:lnTo>
                  <a:lnTo>
                    <a:pt x="914" y="1193"/>
                  </a:lnTo>
                  <a:lnTo>
                    <a:pt x="520" y="2425"/>
                  </a:lnTo>
                  <a:lnTo>
                    <a:pt x="0" y="3797"/>
                  </a:lnTo>
                  <a:lnTo>
                    <a:pt x="1917" y="4140"/>
                  </a:lnTo>
                  <a:lnTo>
                    <a:pt x="3568" y="4305"/>
                  </a:lnTo>
                  <a:lnTo>
                    <a:pt x="9613" y="4305"/>
                  </a:lnTo>
                  <a:lnTo>
                    <a:pt x="11747" y="2590"/>
                  </a:lnTo>
                  <a:lnTo>
                    <a:pt x="121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5151" name="Google Shape;5151;gefe2f4b35a_0_1603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405397" y="1810268"/>
            <a:ext cx="140144" cy="100723"/>
          </a:xfrm>
          <a:prstGeom prst="rect">
            <a:avLst/>
          </a:prstGeom>
          <a:noFill/>
          <a:ln>
            <a:noFill/>
          </a:ln>
        </p:spPr>
      </p:pic>
      <p:sp>
        <p:nvSpPr>
          <p:cNvPr id="5152" name="Google Shape;5152;gefe2f4b35a_0_1603"/>
          <p:cNvSpPr/>
          <p:nvPr/>
        </p:nvSpPr>
        <p:spPr>
          <a:xfrm>
            <a:off x="4870375" y="1807607"/>
            <a:ext cx="7620" cy="3175"/>
          </a:xfrm>
          <a:custGeom>
            <a:rect b="b" l="l" r="r" t="t"/>
            <a:pathLst>
              <a:path extrusionOk="0" h="3175" w="7620">
                <a:moveTo>
                  <a:pt x="685" y="0"/>
                </a:moveTo>
                <a:lnTo>
                  <a:pt x="342" y="0"/>
                </a:lnTo>
                <a:lnTo>
                  <a:pt x="0" y="0"/>
                </a:lnTo>
                <a:lnTo>
                  <a:pt x="1358" y="660"/>
                </a:lnTo>
                <a:lnTo>
                  <a:pt x="6426" y="2667"/>
                </a:lnTo>
                <a:lnTo>
                  <a:pt x="7569" y="2667"/>
                </a:lnTo>
                <a:lnTo>
                  <a:pt x="6184" y="1993"/>
                </a:lnTo>
                <a:lnTo>
                  <a:pt x="2743" y="673"/>
                </a:lnTo>
                <a:lnTo>
                  <a:pt x="68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53" name="Google Shape;5153;gefe2f4b35a_0_1603"/>
          <p:cNvGrpSpPr/>
          <p:nvPr/>
        </p:nvGrpSpPr>
        <p:grpSpPr>
          <a:xfrm>
            <a:off x="4184253" y="1817569"/>
            <a:ext cx="36956" cy="24944"/>
            <a:chOff x="4184253" y="1817569"/>
            <a:chExt cx="36956" cy="24944"/>
          </a:xfrm>
        </p:grpSpPr>
        <p:sp>
          <p:nvSpPr>
            <p:cNvPr id="5154" name="Google Shape;5154;gefe2f4b35a_0_1603"/>
            <p:cNvSpPr/>
            <p:nvPr/>
          </p:nvSpPr>
          <p:spPr>
            <a:xfrm>
              <a:off x="4204064" y="1822828"/>
              <a:ext cx="17145" cy="19685"/>
            </a:xfrm>
            <a:custGeom>
              <a:rect b="b" l="l" r="r" t="t"/>
              <a:pathLst>
                <a:path extrusionOk="0" h="19685" w="17145">
                  <a:moveTo>
                    <a:pt x="0" y="0"/>
                  </a:moveTo>
                  <a:lnTo>
                    <a:pt x="279" y="16205"/>
                  </a:lnTo>
                  <a:lnTo>
                    <a:pt x="5207" y="18389"/>
                  </a:lnTo>
                  <a:lnTo>
                    <a:pt x="9969" y="19672"/>
                  </a:lnTo>
                  <a:lnTo>
                    <a:pt x="15621" y="19672"/>
                  </a:lnTo>
                  <a:lnTo>
                    <a:pt x="17145" y="18897"/>
                  </a:lnTo>
                  <a:lnTo>
                    <a:pt x="17030" y="17170"/>
                  </a:lnTo>
                  <a:lnTo>
                    <a:pt x="10541" y="12306"/>
                  </a:lnTo>
                  <a:lnTo>
                    <a:pt x="6451" y="49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55" name="Google Shape;5155;gefe2f4b35a_0_1603"/>
            <p:cNvSpPr/>
            <p:nvPr/>
          </p:nvSpPr>
          <p:spPr>
            <a:xfrm>
              <a:off x="4184253" y="1817569"/>
              <a:ext cx="20320" cy="21589"/>
            </a:xfrm>
            <a:custGeom>
              <a:rect b="b" l="l" r="r" t="t"/>
              <a:pathLst>
                <a:path extrusionOk="0" h="21589" w="20320">
                  <a:moveTo>
                    <a:pt x="10794" y="0"/>
                  </a:moveTo>
                  <a:lnTo>
                    <a:pt x="3708" y="0"/>
                  </a:lnTo>
                  <a:lnTo>
                    <a:pt x="2527" y="0"/>
                  </a:lnTo>
                  <a:lnTo>
                    <a:pt x="1295" y="63"/>
                  </a:lnTo>
                  <a:lnTo>
                    <a:pt x="20091" y="21463"/>
                  </a:lnTo>
                  <a:lnTo>
                    <a:pt x="19811" y="5257"/>
                  </a:lnTo>
                  <a:lnTo>
                    <a:pt x="15760" y="2159"/>
                  </a:lnTo>
                  <a:lnTo>
                    <a:pt x="107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5156" name="Google Shape;5156;gefe2f4b35a_0_1603"/>
          <p:cNvGrpSpPr/>
          <p:nvPr/>
        </p:nvGrpSpPr>
        <p:grpSpPr>
          <a:xfrm>
            <a:off x="4786808" y="1832395"/>
            <a:ext cx="38735" cy="15875"/>
            <a:chOff x="4786808" y="1832395"/>
            <a:chExt cx="38735" cy="15875"/>
          </a:xfrm>
        </p:grpSpPr>
        <p:sp>
          <p:nvSpPr>
            <p:cNvPr id="5157" name="Google Shape;5157;gefe2f4b35a_0_1603"/>
            <p:cNvSpPr/>
            <p:nvPr/>
          </p:nvSpPr>
          <p:spPr>
            <a:xfrm>
              <a:off x="4788005" y="1832395"/>
              <a:ext cx="1270" cy="1905"/>
            </a:xfrm>
            <a:custGeom>
              <a:rect b="b" l="l" r="r" t="t"/>
              <a:pathLst>
                <a:path extrusionOk="0" h="1905" w="1270">
                  <a:moveTo>
                    <a:pt x="190" y="0"/>
                  </a:moveTo>
                  <a:lnTo>
                    <a:pt x="114" y="482"/>
                  </a:lnTo>
                  <a:lnTo>
                    <a:pt x="50" y="952"/>
                  </a:lnTo>
                  <a:lnTo>
                    <a:pt x="0" y="1397"/>
                  </a:lnTo>
                  <a:lnTo>
                    <a:pt x="203" y="1079"/>
                  </a:lnTo>
                  <a:lnTo>
                    <a:pt x="419" y="762"/>
                  </a:lnTo>
                  <a:lnTo>
                    <a:pt x="647" y="444"/>
                  </a:lnTo>
                  <a:lnTo>
                    <a:pt x="495" y="30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58" name="Google Shape;5158;gefe2f4b35a_0_1603"/>
            <p:cNvSpPr/>
            <p:nvPr/>
          </p:nvSpPr>
          <p:spPr>
            <a:xfrm>
              <a:off x="4786808" y="1832395"/>
              <a:ext cx="38735" cy="15875"/>
            </a:xfrm>
            <a:custGeom>
              <a:rect b="b" l="l" r="r" t="t"/>
              <a:pathLst>
                <a:path extrusionOk="0" h="15875" w="38735">
                  <a:moveTo>
                    <a:pt x="38201" y="0"/>
                  </a:moveTo>
                  <a:lnTo>
                    <a:pt x="30183" y="1251"/>
                  </a:lnTo>
                  <a:lnTo>
                    <a:pt x="23806" y="3424"/>
                  </a:lnTo>
                  <a:lnTo>
                    <a:pt x="18438" y="5484"/>
                  </a:lnTo>
                  <a:lnTo>
                    <a:pt x="13449" y="6400"/>
                  </a:lnTo>
                  <a:lnTo>
                    <a:pt x="10058" y="6400"/>
                  </a:lnTo>
                  <a:lnTo>
                    <a:pt x="6476" y="4902"/>
                  </a:lnTo>
                  <a:lnTo>
                    <a:pt x="1841" y="444"/>
                  </a:lnTo>
                  <a:lnTo>
                    <a:pt x="1193" y="1397"/>
                  </a:lnTo>
                  <a:lnTo>
                    <a:pt x="0" y="11785"/>
                  </a:lnTo>
                  <a:lnTo>
                    <a:pt x="4876" y="15430"/>
                  </a:lnTo>
                  <a:lnTo>
                    <a:pt x="11442" y="15430"/>
                  </a:lnTo>
                  <a:lnTo>
                    <a:pt x="19970" y="13846"/>
                  </a:lnTo>
                  <a:lnTo>
                    <a:pt x="28432" y="9920"/>
                  </a:lnTo>
                  <a:lnTo>
                    <a:pt x="35088" y="4891"/>
                  </a:lnTo>
                  <a:lnTo>
                    <a:pt x="382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159" name="Google Shape;5159;gefe2f4b35a_0_1603"/>
          <p:cNvSpPr/>
          <p:nvPr/>
        </p:nvSpPr>
        <p:spPr>
          <a:xfrm>
            <a:off x="4604035" y="1840951"/>
            <a:ext cx="52704" cy="36194"/>
          </a:xfrm>
          <a:custGeom>
            <a:rect b="b" l="l" r="r" t="t"/>
            <a:pathLst>
              <a:path extrusionOk="0" h="36194" w="52704">
                <a:moveTo>
                  <a:pt x="14554" y="0"/>
                </a:moveTo>
                <a:lnTo>
                  <a:pt x="9232" y="0"/>
                </a:lnTo>
                <a:lnTo>
                  <a:pt x="5537" y="0"/>
                </a:lnTo>
                <a:lnTo>
                  <a:pt x="2374" y="1701"/>
                </a:lnTo>
                <a:lnTo>
                  <a:pt x="0" y="6299"/>
                </a:lnTo>
                <a:lnTo>
                  <a:pt x="11904" y="10949"/>
                </a:lnTo>
                <a:lnTo>
                  <a:pt x="10960" y="19454"/>
                </a:lnTo>
                <a:lnTo>
                  <a:pt x="8272" y="28843"/>
                </a:lnTo>
                <a:lnTo>
                  <a:pt x="14947" y="36144"/>
                </a:lnTo>
                <a:lnTo>
                  <a:pt x="14947" y="21056"/>
                </a:lnTo>
                <a:lnTo>
                  <a:pt x="16560" y="20447"/>
                </a:lnTo>
                <a:lnTo>
                  <a:pt x="18567" y="20218"/>
                </a:lnTo>
                <a:lnTo>
                  <a:pt x="23977" y="20218"/>
                </a:lnTo>
                <a:lnTo>
                  <a:pt x="38557" y="22059"/>
                </a:lnTo>
                <a:lnTo>
                  <a:pt x="47840" y="22059"/>
                </a:lnTo>
                <a:lnTo>
                  <a:pt x="52260" y="20383"/>
                </a:lnTo>
                <a:lnTo>
                  <a:pt x="51815" y="13792"/>
                </a:lnTo>
                <a:lnTo>
                  <a:pt x="49618" y="14097"/>
                </a:lnTo>
                <a:lnTo>
                  <a:pt x="41719" y="14097"/>
                </a:lnTo>
                <a:lnTo>
                  <a:pt x="34556" y="10579"/>
                </a:lnTo>
                <a:lnTo>
                  <a:pt x="20967" y="3517"/>
                </a:lnTo>
                <a:lnTo>
                  <a:pt x="1455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60" name="Google Shape;5160;gefe2f4b35a_0_1603"/>
          <p:cNvSpPr/>
          <p:nvPr/>
        </p:nvSpPr>
        <p:spPr>
          <a:xfrm>
            <a:off x="5060966" y="1914086"/>
            <a:ext cx="41275" cy="24130"/>
          </a:xfrm>
          <a:custGeom>
            <a:rect b="b" l="l" r="r" t="t"/>
            <a:pathLst>
              <a:path extrusionOk="0" h="24130" w="41275">
                <a:moveTo>
                  <a:pt x="36817" y="0"/>
                </a:moveTo>
                <a:lnTo>
                  <a:pt x="30769" y="8655"/>
                </a:lnTo>
                <a:lnTo>
                  <a:pt x="19299" y="11866"/>
                </a:lnTo>
                <a:lnTo>
                  <a:pt x="7383" y="14646"/>
                </a:lnTo>
                <a:lnTo>
                  <a:pt x="0" y="22009"/>
                </a:lnTo>
                <a:lnTo>
                  <a:pt x="3187" y="23050"/>
                </a:lnTo>
                <a:lnTo>
                  <a:pt x="6489" y="23507"/>
                </a:lnTo>
                <a:lnTo>
                  <a:pt x="9779" y="23507"/>
                </a:lnTo>
                <a:lnTo>
                  <a:pt x="24542" y="20643"/>
                </a:lnTo>
                <a:lnTo>
                  <a:pt x="36018" y="13911"/>
                </a:lnTo>
                <a:lnTo>
                  <a:pt x="41134" y="6100"/>
                </a:lnTo>
                <a:lnTo>
                  <a:pt x="3681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61" name="Google Shape;5161;gefe2f4b35a_0_1603"/>
          <p:cNvSpPr/>
          <p:nvPr/>
        </p:nvSpPr>
        <p:spPr>
          <a:xfrm>
            <a:off x="4393243" y="1936758"/>
            <a:ext cx="26035" cy="15875"/>
          </a:xfrm>
          <a:custGeom>
            <a:rect b="b" l="l" r="r" t="t"/>
            <a:pathLst>
              <a:path extrusionOk="0" h="15875" w="26035">
                <a:moveTo>
                  <a:pt x="25430" y="0"/>
                </a:moveTo>
                <a:lnTo>
                  <a:pt x="24262" y="0"/>
                </a:lnTo>
                <a:lnTo>
                  <a:pt x="23462" y="0"/>
                </a:lnTo>
                <a:lnTo>
                  <a:pt x="21874" y="1854"/>
                </a:lnTo>
                <a:lnTo>
                  <a:pt x="19487" y="6832"/>
                </a:lnTo>
                <a:lnTo>
                  <a:pt x="17353" y="6743"/>
                </a:lnTo>
                <a:lnTo>
                  <a:pt x="16223" y="6743"/>
                </a:lnTo>
                <a:lnTo>
                  <a:pt x="8372" y="7197"/>
                </a:lnTo>
                <a:lnTo>
                  <a:pt x="2078" y="8586"/>
                </a:lnTo>
                <a:lnTo>
                  <a:pt x="0" y="10949"/>
                </a:lnTo>
                <a:lnTo>
                  <a:pt x="4793" y="14325"/>
                </a:lnTo>
                <a:lnTo>
                  <a:pt x="7054" y="15405"/>
                </a:lnTo>
                <a:lnTo>
                  <a:pt x="9136" y="15862"/>
                </a:lnTo>
                <a:lnTo>
                  <a:pt x="16566" y="15862"/>
                </a:lnTo>
                <a:lnTo>
                  <a:pt x="20465" y="11899"/>
                </a:lnTo>
                <a:lnTo>
                  <a:pt x="24884" y="3962"/>
                </a:lnTo>
                <a:lnTo>
                  <a:pt x="254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62" name="Google Shape;5162;gefe2f4b35a_0_1603"/>
          <p:cNvSpPr/>
          <p:nvPr/>
        </p:nvSpPr>
        <p:spPr>
          <a:xfrm>
            <a:off x="1414799" y="1959226"/>
            <a:ext cx="29844" cy="21589"/>
          </a:xfrm>
          <a:custGeom>
            <a:rect b="b" l="l" r="r" t="t"/>
            <a:pathLst>
              <a:path extrusionOk="0" h="21589" w="29844">
                <a:moveTo>
                  <a:pt x="4914" y="0"/>
                </a:moveTo>
                <a:lnTo>
                  <a:pt x="3086" y="0"/>
                </a:lnTo>
                <a:lnTo>
                  <a:pt x="1485" y="0"/>
                </a:lnTo>
                <a:lnTo>
                  <a:pt x="431" y="1701"/>
                </a:lnTo>
                <a:lnTo>
                  <a:pt x="0" y="6604"/>
                </a:lnTo>
                <a:lnTo>
                  <a:pt x="5689" y="8102"/>
                </a:lnTo>
                <a:lnTo>
                  <a:pt x="8623" y="12712"/>
                </a:lnTo>
                <a:lnTo>
                  <a:pt x="7200" y="21463"/>
                </a:lnTo>
                <a:lnTo>
                  <a:pt x="21843" y="21463"/>
                </a:lnTo>
                <a:lnTo>
                  <a:pt x="21843" y="13855"/>
                </a:lnTo>
                <a:lnTo>
                  <a:pt x="27889" y="12712"/>
                </a:lnTo>
                <a:lnTo>
                  <a:pt x="29362" y="6604"/>
                </a:lnTo>
                <a:lnTo>
                  <a:pt x="26746" y="8178"/>
                </a:lnTo>
                <a:lnTo>
                  <a:pt x="24282" y="8813"/>
                </a:lnTo>
                <a:lnTo>
                  <a:pt x="17614" y="8813"/>
                </a:lnTo>
                <a:lnTo>
                  <a:pt x="13804" y="6604"/>
                </a:lnTo>
                <a:lnTo>
                  <a:pt x="7454" y="2197"/>
                </a:lnTo>
                <a:lnTo>
                  <a:pt x="491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63" name="Google Shape;5163;gefe2f4b35a_0_1603"/>
          <p:cNvSpPr/>
          <p:nvPr/>
        </p:nvSpPr>
        <p:spPr>
          <a:xfrm>
            <a:off x="759034" y="2069419"/>
            <a:ext cx="29845" cy="23494"/>
          </a:xfrm>
          <a:custGeom>
            <a:rect b="b" l="l" r="r" t="t"/>
            <a:pathLst>
              <a:path extrusionOk="0" h="23494" w="29845">
                <a:moveTo>
                  <a:pt x="22148" y="0"/>
                </a:moveTo>
                <a:lnTo>
                  <a:pt x="7492" y="0"/>
                </a:lnTo>
                <a:lnTo>
                  <a:pt x="7492" y="7607"/>
                </a:lnTo>
                <a:lnTo>
                  <a:pt x="1409" y="8991"/>
                </a:lnTo>
                <a:lnTo>
                  <a:pt x="0" y="14859"/>
                </a:lnTo>
                <a:lnTo>
                  <a:pt x="1549" y="14071"/>
                </a:lnTo>
                <a:lnTo>
                  <a:pt x="3060" y="13741"/>
                </a:lnTo>
                <a:lnTo>
                  <a:pt x="8483" y="13741"/>
                </a:lnTo>
                <a:lnTo>
                  <a:pt x="12141" y="16154"/>
                </a:lnTo>
                <a:lnTo>
                  <a:pt x="18694" y="20955"/>
                </a:lnTo>
                <a:lnTo>
                  <a:pt x="21589" y="23355"/>
                </a:lnTo>
                <a:lnTo>
                  <a:pt x="26339" y="23355"/>
                </a:lnTo>
                <a:lnTo>
                  <a:pt x="28232" y="21209"/>
                </a:lnTo>
                <a:lnTo>
                  <a:pt x="29641" y="14859"/>
                </a:lnTo>
                <a:lnTo>
                  <a:pt x="23850" y="13360"/>
                </a:lnTo>
                <a:lnTo>
                  <a:pt x="14960" y="14859"/>
                </a:lnTo>
                <a:lnTo>
                  <a:pt x="14668" y="7607"/>
                </a:lnTo>
                <a:lnTo>
                  <a:pt x="19278" y="7023"/>
                </a:lnTo>
                <a:lnTo>
                  <a:pt x="23329" y="6451"/>
                </a:lnTo>
                <a:lnTo>
                  <a:pt x="22148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64" name="Google Shape;5164;gefe2f4b35a_0_1603"/>
          <p:cNvSpPr/>
          <p:nvPr/>
        </p:nvSpPr>
        <p:spPr>
          <a:xfrm>
            <a:off x="4371278" y="2091768"/>
            <a:ext cx="34289" cy="14605"/>
          </a:xfrm>
          <a:custGeom>
            <a:rect b="b" l="l" r="r" t="t"/>
            <a:pathLst>
              <a:path extrusionOk="0" h="14605" w="34289">
                <a:moveTo>
                  <a:pt x="33925" y="0"/>
                </a:moveTo>
                <a:lnTo>
                  <a:pt x="12176" y="3220"/>
                </a:lnTo>
                <a:lnTo>
                  <a:pt x="1518" y="7916"/>
                </a:lnTo>
                <a:lnTo>
                  <a:pt x="0" y="12153"/>
                </a:lnTo>
                <a:lnTo>
                  <a:pt x="5668" y="13995"/>
                </a:lnTo>
                <a:lnTo>
                  <a:pt x="11162" y="13282"/>
                </a:lnTo>
                <a:lnTo>
                  <a:pt x="17920" y="10926"/>
                </a:lnTo>
                <a:lnTo>
                  <a:pt x="25617" y="6606"/>
                </a:lnTo>
                <a:lnTo>
                  <a:pt x="33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65" name="Google Shape;5165;gefe2f4b35a_0_1603"/>
          <p:cNvSpPr/>
          <p:nvPr/>
        </p:nvSpPr>
        <p:spPr>
          <a:xfrm>
            <a:off x="5112479" y="2095958"/>
            <a:ext cx="33020" cy="32385"/>
          </a:xfrm>
          <a:custGeom>
            <a:rect b="b" l="l" r="r" t="t"/>
            <a:pathLst>
              <a:path extrusionOk="0" h="32385" w="33020">
                <a:moveTo>
                  <a:pt x="30137" y="0"/>
                </a:moveTo>
                <a:lnTo>
                  <a:pt x="23380" y="0"/>
                </a:lnTo>
                <a:lnTo>
                  <a:pt x="21018" y="0"/>
                </a:lnTo>
                <a:lnTo>
                  <a:pt x="18122" y="990"/>
                </a:lnTo>
                <a:lnTo>
                  <a:pt x="14668" y="3302"/>
                </a:lnTo>
                <a:lnTo>
                  <a:pt x="19265" y="3644"/>
                </a:lnTo>
                <a:lnTo>
                  <a:pt x="23279" y="4114"/>
                </a:lnTo>
                <a:lnTo>
                  <a:pt x="22174" y="10566"/>
                </a:lnTo>
                <a:lnTo>
                  <a:pt x="15835" y="13498"/>
                </a:lnTo>
                <a:lnTo>
                  <a:pt x="9901" y="16767"/>
                </a:lnTo>
                <a:lnTo>
                  <a:pt x="4559" y="20621"/>
                </a:lnTo>
                <a:lnTo>
                  <a:pt x="0" y="25311"/>
                </a:lnTo>
                <a:lnTo>
                  <a:pt x="5892" y="30327"/>
                </a:lnTo>
                <a:lnTo>
                  <a:pt x="11036" y="32346"/>
                </a:lnTo>
                <a:lnTo>
                  <a:pt x="24028" y="32346"/>
                </a:lnTo>
                <a:lnTo>
                  <a:pt x="29413" y="24257"/>
                </a:lnTo>
                <a:lnTo>
                  <a:pt x="32461" y="8089"/>
                </a:lnTo>
                <a:lnTo>
                  <a:pt x="301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5166" name="Google Shape;5166;gefe2f4b35a_0_1603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138369" y="2121265"/>
            <a:ext cx="95761" cy="66835"/>
          </a:xfrm>
          <a:prstGeom prst="rect">
            <a:avLst/>
          </a:prstGeom>
          <a:noFill/>
          <a:ln>
            <a:noFill/>
          </a:ln>
        </p:spPr>
      </p:pic>
      <p:sp>
        <p:nvSpPr>
          <p:cNvPr id="5167" name="Google Shape;5167;gefe2f4b35a_0_1603"/>
          <p:cNvSpPr/>
          <p:nvPr/>
        </p:nvSpPr>
        <p:spPr>
          <a:xfrm>
            <a:off x="3648999" y="2113964"/>
            <a:ext cx="41910" cy="26035"/>
          </a:xfrm>
          <a:custGeom>
            <a:rect b="b" l="l" r="r" t="t"/>
            <a:pathLst>
              <a:path extrusionOk="0" h="26035" w="41910">
                <a:moveTo>
                  <a:pt x="40462" y="0"/>
                </a:moveTo>
                <a:lnTo>
                  <a:pt x="39750" y="0"/>
                </a:lnTo>
                <a:lnTo>
                  <a:pt x="33492" y="1102"/>
                </a:lnTo>
                <a:lnTo>
                  <a:pt x="0" y="25654"/>
                </a:lnTo>
                <a:lnTo>
                  <a:pt x="1041" y="25654"/>
                </a:lnTo>
                <a:lnTo>
                  <a:pt x="2349" y="24663"/>
                </a:lnTo>
                <a:lnTo>
                  <a:pt x="4940" y="22288"/>
                </a:lnTo>
                <a:lnTo>
                  <a:pt x="17260" y="19785"/>
                </a:lnTo>
                <a:lnTo>
                  <a:pt x="27903" y="15673"/>
                </a:lnTo>
                <a:lnTo>
                  <a:pt x="36281" y="9335"/>
                </a:lnTo>
                <a:lnTo>
                  <a:pt x="41808" y="152"/>
                </a:lnTo>
                <a:lnTo>
                  <a:pt x="4046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68" name="Google Shape;5168;gefe2f4b35a_0_1603"/>
          <p:cNvSpPr/>
          <p:nvPr/>
        </p:nvSpPr>
        <p:spPr>
          <a:xfrm>
            <a:off x="287719" y="2187793"/>
            <a:ext cx="52070" cy="53975"/>
          </a:xfrm>
          <a:custGeom>
            <a:rect b="b" l="l" r="r" t="t"/>
            <a:pathLst>
              <a:path extrusionOk="0" h="53975" w="52070">
                <a:moveTo>
                  <a:pt x="43307" y="0"/>
                </a:moveTo>
                <a:lnTo>
                  <a:pt x="39395" y="0"/>
                </a:lnTo>
                <a:lnTo>
                  <a:pt x="26385" y="619"/>
                </a:lnTo>
                <a:lnTo>
                  <a:pt x="15087" y="2905"/>
                </a:lnTo>
                <a:lnTo>
                  <a:pt x="6094" y="7500"/>
                </a:lnTo>
                <a:lnTo>
                  <a:pt x="0" y="15049"/>
                </a:lnTo>
                <a:lnTo>
                  <a:pt x="10947" y="18859"/>
                </a:lnTo>
                <a:lnTo>
                  <a:pt x="7200" y="29921"/>
                </a:lnTo>
                <a:lnTo>
                  <a:pt x="15532" y="31648"/>
                </a:lnTo>
                <a:lnTo>
                  <a:pt x="18694" y="38227"/>
                </a:lnTo>
                <a:lnTo>
                  <a:pt x="22148" y="44564"/>
                </a:lnTo>
                <a:lnTo>
                  <a:pt x="21424" y="51206"/>
                </a:lnTo>
                <a:lnTo>
                  <a:pt x="22440" y="53848"/>
                </a:lnTo>
                <a:lnTo>
                  <a:pt x="24485" y="53848"/>
                </a:lnTo>
                <a:lnTo>
                  <a:pt x="31252" y="49132"/>
                </a:lnTo>
                <a:lnTo>
                  <a:pt x="39695" y="38039"/>
                </a:lnTo>
                <a:lnTo>
                  <a:pt x="47283" y="25151"/>
                </a:lnTo>
                <a:lnTo>
                  <a:pt x="51485" y="15049"/>
                </a:lnTo>
                <a:lnTo>
                  <a:pt x="47739" y="7569"/>
                </a:lnTo>
                <a:lnTo>
                  <a:pt x="51485" y="304"/>
                </a:lnTo>
                <a:lnTo>
                  <a:pt x="4330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69" name="Google Shape;5169;gefe2f4b35a_0_1603"/>
          <p:cNvGrpSpPr/>
          <p:nvPr/>
        </p:nvGrpSpPr>
        <p:grpSpPr>
          <a:xfrm>
            <a:off x="2755319" y="2152402"/>
            <a:ext cx="52069" cy="19377"/>
            <a:chOff x="2755319" y="2152402"/>
            <a:chExt cx="52069" cy="19377"/>
          </a:xfrm>
        </p:grpSpPr>
        <p:sp>
          <p:nvSpPr>
            <p:cNvPr id="5170" name="Google Shape;5170;gefe2f4b35a_0_1603"/>
            <p:cNvSpPr/>
            <p:nvPr/>
          </p:nvSpPr>
          <p:spPr>
            <a:xfrm>
              <a:off x="2783806" y="2167335"/>
              <a:ext cx="17780" cy="4444"/>
            </a:xfrm>
            <a:custGeom>
              <a:rect b="b" l="l" r="r" t="t"/>
              <a:pathLst>
                <a:path extrusionOk="0" h="4444" w="17780">
                  <a:moveTo>
                    <a:pt x="0" y="0"/>
                  </a:moveTo>
                  <a:lnTo>
                    <a:pt x="3733" y="2235"/>
                  </a:lnTo>
                  <a:lnTo>
                    <a:pt x="7213" y="4203"/>
                  </a:lnTo>
                  <a:lnTo>
                    <a:pt x="12992" y="4203"/>
                  </a:lnTo>
                  <a:lnTo>
                    <a:pt x="15328" y="3187"/>
                  </a:lnTo>
                  <a:lnTo>
                    <a:pt x="17640" y="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71" name="Google Shape;5171;gefe2f4b35a_0_1603"/>
            <p:cNvSpPr/>
            <p:nvPr/>
          </p:nvSpPr>
          <p:spPr>
            <a:xfrm>
              <a:off x="2755319" y="2152402"/>
              <a:ext cx="52069" cy="15875"/>
            </a:xfrm>
            <a:custGeom>
              <a:rect b="b" l="l" r="r" t="t"/>
              <a:pathLst>
                <a:path extrusionOk="0" h="15875" w="52069">
                  <a:moveTo>
                    <a:pt x="15735" y="0"/>
                  </a:moveTo>
                  <a:lnTo>
                    <a:pt x="11823" y="0"/>
                  </a:lnTo>
                  <a:lnTo>
                    <a:pt x="6565" y="0"/>
                  </a:lnTo>
                  <a:lnTo>
                    <a:pt x="2578" y="3098"/>
                  </a:lnTo>
                  <a:lnTo>
                    <a:pt x="0" y="13462"/>
                  </a:lnTo>
                  <a:lnTo>
                    <a:pt x="4343" y="9842"/>
                  </a:lnTo>
                  <a:lnTo>
                    <a:pt x="8356" y="8496"/>
                  </a:lnTo>
                  <a:lnTo>
                    <a:pt x="17411" y="8496"/>
                  </a:lnTo>
                  <a:lnTo>
                    <a:pt x="22199" y="11163"/>
                  </a:lnTo>
                  <a:lnTo>
                    <a:pt x="28486" y="14935"/>
                  </a:lnTo>
                  <a:lnTo>
                    <a:pt x="46139" y="15455"/>
                  </a:lnTo>
                  <a:lnTo>
                    <a:pt x="47942" y="13360"/>
                  </a:lnTo>
                  <a:lnTo>
                    <a:pt x="49745" y="10274"/>
                  </a:lnTo>
                  <a:lnTo>
                    <a:pt x="51549" y="5854"/>
                  </a:lnTo>
                  <a:lnTo>
                    <a:pt x="48679" y="6553"/>
                  </a:lnTo>
                  <a:lnTo>
                    <a:pt x="45923" y="6832"/>
                  </a:lnTo>
                  <a:lnTo>
                    <a:pt x="36753" y="6832"/>
                  </a:lnTo>
                  <a:lnTo>
                    <a:pt x="30848" y="5130"/>
                  </a:lnTo>
                  <a:lnTo>
                    <a:pt x="20332" y="1714"/>
                  </a:lnTo>
                  <a:lnTo>
                    <a:pt x="157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172" name="Google Shape;5172;gefe2f4b35a_0_1603"/>
          <p:cNvSpPr/>
          <p:nvPr/>
        </p:nvSpPr>
        <p:spPr>
          <a:xfrm>
            <a:off x="2490038" y="2187802"/>
            <a:ext cx="55880" cy="23494"/>
          </a:xfrm>
          <a:custGeom>
            <a:rect b="b" l="l" r="r" t="t"/>
            <a:pathLst>
              <a:path extrusionOk="0" h="23494" w="55880">
                <a:moveTo>
                  <a:pt x="38417" y="0"/>
                </a:moveTo>
                <a:lnTo>
                  <a:pt x="35610" y="0"/>
                </a:lnTo>
                <a:lnTo>
                  <a:pt x="23711" y="779"/>
                </a:lnTo>
                <a:lnTo>
                  <a:pt x="13657" y="3333"/>
                </a:lnTo>
                <a:lnTo>
                  <a:pt x="5676" y="7983"/>
                </a:lnTo>
                <a:lnTo>
                  <a:pt x="0" y="15049"/>
                </a:lnTo>
                <a:lnTo>
                  <a:pt x="13609" y="18932"/>
                </a:lnTo>
                <a:lnTo>
                  <a:pt x="29487" y="21445"/>
                </a:lnTo>
                <a:lnTo>
                  <a:pt x="43925" y="22798"/>
                </a:lnTo>
                <a:lnTo>
                  <a:pt x="53213" y="23202"/>
                </a:lnTo>
                <a:lnTo>
                  <a:pt x="55575" y="23202"/>
                </a:lnTo>
                <a:lnTo>
                  <a:pt x="55460" y="22987"/>
                </a:lnTo>
                <a:lnTo>
                  <a:pt x="51511" y="22656"/>
                </a:lnTo>
                <a:lnTo>
                  <a:pt x="51193" y="13081"/>
                </a:lnTo>
                <a:lnTo>
                  <a:pt x="42291" y="12166"/>
                </a:lnTo>
                <a:lnTo>
                  <a:pt x="44361" y="304"/>
                </a:lnTo>
                <a:lnTo>
                  <a:pt x="384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73" name="Google Shape;5173;gefe2f4b35a_0_1603"/>
          <p:cNvGrpSpPr/>
          <p:nvPr/>
        </p:nvGrpSpPr>
        <p:grpSpPr>
          <a:xfrm>
            <a:off x="2131615" y="2231275"/>
            <a:ext cx="27726" cy="4968"/>
            <a:chOff x="2131615" y="2231275"/>
            <a:chExt cx="27726" cy="4968"/>
          </a:xfrm>
        </p:grpSpPr>
        <p:sp>
          <p:nvSpPr>
            <p:cNvPr id="5174" name="Google Shape;5174;gefe2f4b35a_0_1603"/>
            <p:cNvSpPr/>
            <p:nvPr/>
          </p:nvSpPr>
          <p:spPr>
            <a:xfrm>
              <a:off x="2147277" y="2231275"/>
              <a:ext cx="12064" cy="2539"/>
            </a:xfrm>
            <a:custGeom>
              <a:rect b="b" l="l" r="r" t="t"/>
              <a:pathLst>
                <a:path extrusionOk="0" h="2539" w="12064">
                  <a:moveTo>
                    <a:pt x="11455" y="0"/>
                  </a:moveTo>
                  <a:lnTo>
                    <a:pt x="11137" y="0"/>
                  </a:lnTo>
                  <a:lnTo>
                    <a:pt x="10960" y="0"/>
                  </a:lnTo>
                  <a:lnTo>
                    <a:pt x="8928" y="304"/>
                  </a:lnTo>
                  <a:lnTo>
                    <a:pt x="4102" y="1079"/>
                  </a:lnTo>
                  <a:lnTo>
                    <a:pt x="0" y="1790"/>
                  </a:lnTo>
                  <a:lnTo>
                    <a:pt x="0" y="1981"/>
                  </a:lnTo>
                  <a:lnTo>
                    <a:pt x="6032" y="952"/>
                  </a:lnTo>
                  <a:lnTo>
                    <a:pt x="114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75" name="Google Shape;5175;gefe2f4b35a_0_1603"/>
            <p:cNvSpPr/>
            <p:nvPr/>
          </p:nvSpPr>
          <p:spPr>
            <a:xfrm>
              <a:off x="2131615" y="2233068"/>
              <a:ext cx="15875" cy="3175"/>
            </a:xfrm>
            <a:custGeom>
              <a:rect b="b" l="l" r="r" t="t"/>
              <a:pathLst>
                <a:path extrusionOk="0" h="3175" w="15875">
                  <a:moveTo>
                    <a:pt x="15659" y="0"/>
                  </a:moveTo>
                  <a:lnTo>
                    <a:pt x="4013" y="2032"/>
                  </a:lnTo>
                  <a:lnTo>
                    <a:pt x="0" y="2755"/>
                  </a:lnTo>
                  <a:lnTo>
                    <a:pt x="431" y="2755"/>
                  </a:lnTo>
                  <a:lnTo>
                    <a:pt x="7251" y="1625"/>
                  </a:lnTo>
                  <a:lnTo>
                    <a:pt x="15659" y="190"/>
                  </a:lnTo>
                  <a:lnTo>
                    <a:pt x="156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5176" name="Google Shape;5176;gefe2f4b35a_0_1603"/>
          <p:cNvGrpSpPr/>
          <p:nvPr/>
        </p:nvGrpSpPr>
        <p:grpSpPr>
          <a:xfrm>
            <a:off x="3813604" y="2254708"/>
            <a:ext cx="32210" cy="27193"/>
            <a:chOff x="3813604" y="2254708"/>
            <a:chExt cx="32210" cy="27193"/>
          </a:xfrm>
        </p:grpSpPr>
        <p:sp>
          <p:nvSpPr>
            <p:cNvPr id="5177" name="Google Shape;5177;gefe2f4b35a_0_1603"/>
            <p:cNvSpPr/>
            <p:nvPr/>
          </p:nvSpPr>
          <p:spPr>
            <a:xfrm>
              <a:off x="3824860" y="2259041"/>
              <a:ext cx="20954" cy="22860"/>
            </a:xfrm>
            <a:custGeom>
              <a:rect b="b" l="l" r="r" t="t"/>
              <a:pathLst>
                <a:path extrusionOk="0" h="22860" w="20954">
                  <a:moveTo>
                    <a:pt x="292" y="0"/>
                  </a:moveTo>
                  <a:lnTo>
                    <a:pt x="0" y="16217"/>
                  </a:lnTo>
                  <a:lnTo>
                    <a:pt x="4851" y="20002"/>
                  </a:lnTo>
                  <a:lnTo>
                    <a:pt x="10617" y="22326"/>
                  </a:lnTo>
                  <a:lnTo>
                    <a:pt x="18046" y="22326"/>
                  </a:lnTo>
                  <a:lnTo>
                    <a:pt x="20370" y="20980"/>
                  </a:lnTo>
                  <a:lnTo>
                    <a:pt x="20726" y="17907"/>
                  </a:lnTo>
                  <a:lnTo>
                    <a:pt x="13792" y="15244"/>
                  </a:lnTo>
                  <a:lnTo>
                    <a:pt x="8875" y="10591"/>
                  </a:lnTo>
                  <a:lnTo>
                    <a:pt x="4776" y="5119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78" name="Google Shape;5178;gefe2f4b35a_0_1603"/>
            <p:cNvSpPr/>
            <p:nvPr/>
          </p:nvSpPr>
          <p:spPr>
            <a:xfrm>
              <a:off x="3813604" y="2254708"/>
              <a:ext cx="12064" cy="20955"/>
            </a:xfrm>
            <a:custGeom>
              <a:rect b="b" l="l" r="r" t="t"/>
              <a:pathLst>
                <a:path extrusionOk="0" h="20955" w="12064">
                  <a:moveTo>
                    <a:pt x="2374" y="0"/>
                  </a:moveTo>
                  <a:lnTo>
                    <a:pt x="0" y="8051"/>
                  </a:lnTo>
                  <a:lnTo>
                    <a:pt x="4838" y="15570"/>
                  </a:lnTo>
                  <a:lnTo>
                    <a:pt x="11252" y="20561"/>
                  </a:lnTo>
                  <a:lnTo>
                    <a:pt x="11544" y="4330"/>
                  </a:lnTo>
                  <a:lnTo>
                    <a:pt x="9182" y="2222"/>
                  </a:lnTo>
                  <a:lnTo>
                    <a:pt x="6311" y="596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179" name="Google Shape;5179;gefe2f4b35a_0_1603"/>
          <p:cNvSpPr/>
          <p:nvPr/>
        </p:nvSpPr>
        <p:spPr>
          <a:xfrm>
            <a:off x="2700965" y="2273979"/>
            <a:ext cx="46989" cy="18414"/>
          </a:xfrm>
          <a:custGeom>
            <a:rect b="b" l="l" r="r" t="t"/>
            <a:pathLst>
              <a:path extrusionOk="0" h="18414" w="46989">
                <a:moveTo>
                  <a:pt x="21665" y="0"/>
                </a:moveTo>
                <a:lnTo>
                  <a:pt x="10628" y="989"/>
                </a:lnTo>
                <a:lnTo>
                  <a:pt x="3000" y="4124"/>
                </a:lnTo>
                <a:lnTo>
                  <a:pt x="0" y="9654"/>
                </a:lnTo>
                <a:lnTo>
                  <a:pt x="2843" y="17830"/>
                </a:lnTo>
                <a:lnTo>
                  <a:pt x="6069" y="12395"/>
                </a:lnTo>
                <a:lnTo>
                  <a:pt x="10095" y="10756"/>
                </a:lnTo>
                <a:lnTo>
                  <a:pt x="17702" y="10756"/>
                </a:lnTo>
                <a:lnTo>
                  <a:pt x="31393" y="14528"/>
                </a:lnTo>
                <a:lnTo>
                  <a:pt x="39623" y="14528"/>
                </a:lnTo>
                <a:lnTo>
                  <a:pt x="44055" y="12026"/>
                </a:lnTo>
                <a:lnTo>
                  <a:pt x="46900" y="2971"/>
                </a:lnTo>
                <a:lnTo>
                  <a:pt x="40312" y="1709"/>
                </a:lnTo>
                <a:lnTo>
                  <a:pt x="33830" y="776"/>
                </a:lnTo>
                <a:lnTo>
                  <a:pt x="27574" y="198"/>
                </a:lnTo>
                <a:lnTo>
                  <a:pt x="2166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80" name="Google Shape;5180;gefe2f4b35a_0_1603"/>
          <p:cNvGrpSpPr/>
          <p:nvPr/>
        </p:nvGrpSpPr>
        <p:grpSpPr>
          <a:xfrm>
            <a:off x="3624226" y="2276949"/>
            <a:ext cx="38891" cy="29740"/>
            <a:chOff x="3624226" y="2276949"/>
            <a:chExt cx="38891" cy="29740"/>
          </a:xfrm>
        </p:grpSpPr>
        <p:sp>
          <p:nvSpPr>
            <p:cNvPr id="5181" name="Google Shape;5181;gefe2f4b35a_0_1603"/>
            <p:cNvSpPr/>
            <p:nvPr/>
          </p:nvSpPr>
          <p:spPr>
            <a:xfrm>
              <a:off x="3645972" y="2276949"/>
              <a:ext cx="17145" cy="13969"/>
            </a:xfrm>
            <a:custGeom>
              <a:rect b="b" l="l" r="r" t="t"/>
              <a:pathLst>
                <a:path extrusionOk="0" h="13969" w="17145">
                  <a:moveTo>
                    <a:pt x="7962" y="0"/>
                  </a:moveTo>
                  <a:lnTo>
                    <a:pt x="7810" y="3365"/>
                  </a:lnTo>
                  <a:lnTo>
                    <a:pt x="4432" y="5981"/>
                  </a:lnTo>
                  <a:lnTo>
                    <a:pt x="0" y="8293"/>
                  </a:lnTo>
                  <a:lnTo>
                    <a:pt x="3200" y="9677"/>
                  </a:lnTo>
                  <a:lnTo>
                    <a:pt x="6375" y="11480"/>
                  </a:lnTo>
                  <a:lnTo>
                    <a:pt x="9512" y="13550"/>
                  </a:lnTo>
                  <a:lnTo>
                    <a:pt x="14909" y="8775"/>
                  </a:lnTo>
                  <a:lnTo>
                    <a:pt x="16738" y="3911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82" name="Google Shape;5182;gefe2f4b35a_0_1603"/>
            <p:cNvSpPr/>
            <p:nvPr/>
          </p:nvSpPr>
          <p:spPr>
            <a:xfrm>
              <a:off x="3630800" y="2285243"/>
              <a:ext cx="24764" cy="10160"/>
            </a:xfrm>
            <a:custGeom>
              <a:rect b="b" l="l" r="r" t="t"/>
              <a:pathLst>
                <a:path extrusionOk="0" h="10160" w="24764">
                  <a:moveTo>
                    <a:pt x="15176" y="0"/>
                  </a:moveTo>
                  <a:lnTo>
                    <a:pt x="10426" y="2476"/>
                  </a:lnTo>
                  <a:lnTo>
                    <a:pt x="4483" y="4572"/>
                  </a:lnTo>
                  <a:lnTo>
                    <a:pt x="0" y="6845"/>
                  </a:lnTo>
                  <a:lnTo>
                    <a:pt x="6134" y="7747"/>
                  </a:lnTo>
                  <a:lnTo>
                    <a:pt x="12293" y="8763"/>
                  </a:lnTo>
                  <a:lnTo>
                    <a:pt x="18478" y="9893"/>
                  </a:lnTo>
                  <a:lnTo>
                    <a:pt x="20764" y="8382"/>
                  </a:lnTo>
                  <a:lnTo>
                    <a:pt x="22923" y="6819"/>
                  </a:lnTo>
                  <a:lnTo>
                    <a:pt x="24688" y="5257"/>
                  </a:lnTo>
                  <a:lnTo>
                    <a:pt x="21551" y="3187"/>
                  </a:lnTo>
                  <a:lnTo>
                    <a:pt x="18376" y="1384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83" name="Google Shape;5183;gefe2f4b35a_0_1603"/>
            <p:cNvSpPr/>
            <p:nvPr/>
          </p:nvSpPr>
          <p:spPr>
            <a:xfrm>
              <a:off x="3624226" y="2292084"/>
              <a:ext cx="25400" cy="14605"/>
            </a:xfrm>
            <a:custGeom>
              <a:rect b="b" l="l" r="r" t="t"/>
              <a:pathLst>
                <a:path extrusionOk="0" h="14605" w="25400">
                  <a:moveTo>
                    <a:pt x="6567" y="0"/>
                  </a:moveTo>
                  <a:lnTo>
                    <a:pt x="2041" y="2846"/>
                  </a:lnTo>
                  <a:lnTo>
                    <a:pt x="0" y="6053"/>
                  </a:lnTo>
                  <a:lnTo>
                    <a:pt x="1490" y="9824"/>
                  </a:lnTo>
                  <a:lnTo>
                    <a:pt x="7558" y="14363"/>
                  </a:lnTo>
                  <a:lnTo>
                    <a:pt x="10352" y="11595"/>
                  </a:lnTo>
                  <a:lnTo>
                    <a:pt x="18289" y="7518"/>
                  </a:lnTo>
                  <a:lnTo>
                    <a:pt x="25045" y="3060"/>
                  </a:lnTo>
                  <a:lnTo>
                    <a:pt x="18873" y="1917"/>
                  </a:lnTo>
                  <a:lnTo>
                    <a:pt x="12714" y="901"/>
                  </a:lnTo>
                  <a:lnTo>
                    <a:pt x="65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184" name="Google Shape;5184;gefe2f4b35a_0_1603"/>
          <p:cNvSpPr/>
          <p:nvPr/>
        </p:nvSpPr>
        <p:spPr>
          <a:xfrm>
            <a:off x="4007556" y="2388196"/>
            <a:ext cx="22225" cy="24130"/>
          </a:xfrm>
          <a:custGeom>
            <a:rect b="b" l="l" r="r" t="t"/>
            <a:pathLst>
              <a:path extrusionOk="0" h="24130" w="22225">
                <a:moveTo>
                  <a:pt x="5600" y="0"/>
                </a:moveTo>
                <a:lnTo>
                  <a:pt x="3644" y="0"/>
                </a:lnTo>
                <a:lnTo>
                  <a:pt x="2222" y="0"/>
                </a:lnTo>
                <a:lnTo>
                  <a:pt x="1003" y="1993"/>
                </a:lnTo>
                <a:lnTo>
                  <a:pt x="0" y="7429"/>
                </a:lnTo>
                <a:lnTo>
                  <a:pt x="2959" y="7416"/>
                </a:lnTo>
                <a:lnTo>
                  <a:pt x="13449" y="23837"/>
                </a:lnTo>
                <a:lnTo>
                  <a:pt x="18097" y="23837"/>
                </a:lnTo>
                <a:lnTo>
                  <a:pt x="20129" y="21412"/>
                </a:lnTo>
                <a:lnTo>
                  <a:pt x="22174" y="14693"/>
                </a:lnTo>
                <a:lnTo>
                  <a:pt x="21526" y="14935"/>
                </a:lnTo>
                <a:lnTo>
                  <a:pt x="20904" y="15036"/>
                </a:lnTo>
                <a:lnTo>
                  <a:pt x="16662" y="15036"/>
                </a:lnTo>
                <a:lnTo>
                  <a:pt x="13487" y="11277"/>
                </a:lnTo>
                <a:lnTo>
                  <a:pt x="7950" y="3759"/>
                </a:lnTo>
                <a:lnTo>
                  <a:pt x="560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85" name="Google Shape;5185;gefe2f4b35a_0_1603"/>
          <p:cNvSpPr/>
          <p:nvPr/>
        </p:nvSpPr>
        <p:spPr>
          <a:xfrm>
            <a:off x="2497528" y="2476978"/>
            <a:ext cx="33655" cy="41910"/>
          </a:xfrm>
          <a:custGeom>
            <a:rect b="b" l="l" r="r" t="t"/>
            <a:pathLst>
              <a:path extrusionOk="0" h="41910" w="33655">
                <a:moveTo>
                  <a:pt x="29324" y="0"/>
                </a:moveTo>
                <a:lnTo>
                  <a:pt x="24794" y="12102"/>
                </a:lnTo>
                <a:lnTo>
                  <a:pt x="17581" y="21450"/>
                </a:lnTo>
                <a:lnTo>
                  <a:pt x="8909" y="29350"/>
                </a:lnTo>
                <a:lnTo>
                  <a:pt x="0" y="37109"/>
                </a:lnTo>
                <a:lnTo>
                  <a:pt x="2298" y="40347"/>
                </a:lnTo>
                <a:lnTo>
                  <a:pt x="5041" y="41719"/>
                </a:lnTo>
                <a:lnTo>
                  <a:pt x="7975" y="41719"/>
                </a:lnTo>
                <a:lnTo>
                  <a:pt x="19339" y="36147"/>
                </a:lnTo>
                <a:lnTo>
                  <a:pt x="28970" y="23383"/>
                </a:lnTo>
                <a:lnTo>
                  <a:pt x="33441" y="9358"/>
                </a:lnTo>
                <a:lnTo>
                  <a:pt x="2932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86" name="Google Shape;5186;gefe2f4b35a_0_1603"/>
          <p:cNvGrpSpPr/>
          <p:nvPr/>
        </p:nvGrpSpPr>
        <p:grpSpPr>
          <a:xfrm>
            <a:off x="1767458" y="2484471"/>
            <a:ext cx="25933" cy="29844"/>
            <a:chOff x="1767458" y="2484471"/>
            <a:chExt cx="25933" cy="29844"/>
          </a:xfrm>
        </p:grpSpPr>
        <p:sp>
          <p:nvSpPr>
            <p:cNvPr id="5187" name="Google Shape;5187;gefe2f4b35a_0_1603"/>
            <p:cNvSpPr/>
            <p:nvPr/>
          </p:nvSpPr>
          <p:spPr>
            <a:xfrm>
              <a:off x="1788947" y="2487512"/>
              <a:ext cx="4444" cy="7619"/>
            </a:xfrm>
            <a:custGeom>
              <a:rect b="b" l="l" r="r" t="t"/>
              <a:pathLst>
                <a:path extrusionOk="0" h="7619" w="4444">
                  <a:moveTo>
                    <a:pt x="0" y="0"/>
                  </a:moveTo>
                  <a:lnTo>
                    <a:pt x="25" y="7162"/>
                  </a:lnTo>
                  <a:lnTo>
                    <a:pt x="3187" y="5016"/>
                  </a:lnTo>
                  <a:lnTo>
                    <a:pt x="4406" y="2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88" name="Google Shape;5188;gefe2f4b35a_0_1603"/>
            <p:cNvSpPr/>
            <p:nvPr/>
          </p:nvSpPr>
          <p:spPr>
            <a:xfrm>
              <a:off x="1767458" y="2484471"/>
              <a:ext cx="21589" cy="29844"/>
            </a:xfrm>
            <a:custGeom>
              <a:rect b="b" l="l" r="r" t="t"/>
              <a:pathLst>
                <a:path extrusionOk="0" h="29844" w="21589">
                  <a:moveTo>
                    <a:pt x="15591" y="0"/>
                  </a:moveTo>
                  <a:lnTo>
                    <a:pt x="11768" y="7720"/>
                  </a:lnTo>
                  <a:lnTo>
                    <a:pt x="3891" y="15713"/>
                  </a:lnTo>
                  <a:lnTo>
                    <a:pt x="0" y="23252"/>
                  </a:lnTo>
                  <a:lnTo>
                    <a:pt x="8136" y="29616"/>
                  </a:lnTo>
                  <a:lnTo>
                    <a:pt x="6939" y="22513"/>
                  </a:lnTo>
                  <a:lnTo>
                    <a:pt x="10395" y="17316"/>
                  </a:lnTo>
                  <a:lnTo>
                    <a:pt x="16067" y="13414"/>
                  </a:lnTo>
                  <a:lnTo>
                    <a:pt x="21522" y="10198"/>
                  </a:lnTo>
                  <a:lnTo>
                    <a:pt x="21484" y="3035"/>
                  </a:lnTo>
                  <a:lnTo>
                    <a:pt x="20112" y="2120"/>
                  </a:lnTo>
                  <a:lnTo>
                    <a:pt x="18182" y="1117"/>
                  </a:lnTo>
                  <a:lnTo>
                    <a:pt x="155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189" name="Google Shape;5189;gefe2f4b35a_0_1603"/>
          <p:cNvSpPr/>
          <p:nvPr/>
        </p:nvSpPr>
        <p:spPr>
          <a:xfrm>
            <a:off x="4551576" y="2506512"/>
            <a:ext cx="31114" cy="20319"/>
          </a:xfrm>
          <a:custGeom>
            <a:rect b="b" l="l" r="r" t="t"/>
            <a:pathLst>
              <a:path extrusionOk="0" h="20319" w="31114">
                <a:moveTo>
                  <a:pt x="28409" y="0"/>
                </a:moveTo>
                <a:lnTo>
                  <a:pt x="27419" y="0"/>
                </a:lnTo>
                <a:lnTo>
                  <a:pt x="21996" y="0"/>
                </a:lnTo>
                <a:lnTo>
                  <a:pt x="7937" y="7620"/>
                </a:lnTo>
                <a:lnTo>
                  <a:pt x="1485" y="7607"/>
                </a:lnTo>
                <a:lnTo>
                  <a:pt x="952" y="7569"/>
                </a:lnTo>
                <a:lnTo>
                  <a:pt x="0" y="16967"/>
                </a:lnTo>
                <a:lnTo>
                  <a:pt x="1676" y="20320"/>
                </a:lnTo>
                <a:lnTo>
                  <a:pt x="4686" y="20320"/>
                </a:lnTo>
                <a:lnTo>
                  <a:pt x="10907" y="17548"/>
                </a:lnTo>
                <a:lnTo>
                  <a:pt x="18273" y="11252"/>
                </a:lnTo>
                <a:lnTo>
                  <a:pt x="25322" y="4460"/>
                </a:lnTo>
                <a:lnTo>
                  <a:pt x="30594" y="203"/>
                </a:lnTo>
                <a:lnTo>
                  <a:pt x="29463" y="63"/>
                </a:lnTo>
                <a:lnTo>
                  <a:pt x="28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90" name="Google Shape;5190;gefe2f4b35a_0_1603"/>
          <p:cNvSpPr/>
          <p:nvPr/>
        </p:nvSpPr>
        <p:spPr>
          <a:xfrm>
            <a:off x="2313420" y="2565595"/>
            <a:ext cx="22225" cy="22860"/>
          </a:xfrm>
          <a:custGeom>
            <a:rect b="b" l="l" r="r" t="t"/>
            <a:pathLst>
              <a:path extrusionOk="0" h="22860" w="22225">
                <a:moveTo>
                  <a:pt x="6197" y="0"/>
                </a:moveTo>
                <a:lnTo>
                  <a:pt x="1993" y="0"/>
                </a:lnTo>
                <a:lnTo>
                  <a:pt x="1397" y="0"/>
                </a:lnTo>
                <a:lnTo>
                  <a:pt x="736" y="76"/>
                </a:lnTo>
                <a:lnTo>
                  <a:pt x="0" y="228"/>
                </a:lnTo>
                <a:lnTo>
                  <a:pt x="758" y="14285"/>
                </a:lnTo>
                <a:lnTo>
                  <a:pt x="2564" y="19772"/>
                </a:lnTo>
                <a:lnTo>
                  <a:pt x="7175" y="22466"/>
                </a:lnTo>
                <a:lnTo>
                  <a:pt x="9640" y="15085"/>
                </a:lnTo>
                <a:lnTo>
                  <a:pt x="17381" y="8970"/>
                </a:lnTo>
                <a:lnTo>
                  <a:pt x="21886" y="4044"/>
                </a:lnTo>
                <a:lnTo>
                  <a:pt x="14643" y="228"/>
                </a:lnTo>
                <a:lnTo>
                  <a:pt x="13665" y="8013"/>
                </a:lnTo>
                <a:lnTo>
                  <a:pt x="8788" y="8013"/>
                </a:lnTo>
                <a:lnTo>
                  <a:pt x="8039" y="7924"/>
                </a:lnTo>
                <a:lnTo>
                  <a:pt x="7175" y="7721"/>
                </a:lnTo>
                <a:lnTo>
                  <a:pt x="6870" y="3682"/>
                </a:lnTo>
                <a:lnTo>
                  <a:pt x="619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91" name="Google Shape;5191;gefe2f4b35a_0_1603"/>
          <p:cNvSpPr/>
          <p:nvPr/>
        </p:nvSpPr>
        <p:spPr>
          <a:xfrm>
            <a:off x="1252652" y="2601703"/>
            <a:ext cx="22225" cy="23494"/>
          </a:xfrm>
          <a:custGeom>
            <a:rect b="b" l="l" r="r" t="t"/>
            <a:pathLst>
              <a:path extrusionOk="0" h="23494" w="22225">
                <a:moveTo>
                  <a:pt x="18630" y="0"/>
                </a:moveTo>
                <a:lnTo>
                  <a:pt x="16966" y="0"/>
                </a:lnTo>
                <a:lnTo>
                  <a:pt x="7389" y="3306"/>
                </a:lnTo>
                <a:lnTo>
                  <a:pt x="875" y="10772"/>
                </a:lnTo>
                <a:lnTo>
                  <a:pt x="0" y="18720"/>
                </a:lnTo>
                <a:lnTo>
                  <a:pt x="7339" y="23469"/>
                </a:lnTo>
                <a:lnTo>
                  <a:pt x="7971" y="14913"/>
                </a:lnTo>
                <a:lnTo>
                  <a:pt x="11965" y="9677"/>
                </a:lnTo>
                <a:lnTo>
                  <a:pt x="17298" y="5717"/>
                </a:lnTo>
                <a:lnTo>
                  <a:pt x="21944" y="990"/>
                </a:lnTo>
                <a:lnTo>
                  <a:pt x="20306" y="304"/>
                </a:lnTo>
                <a:lnTo>
                  <a:pt x="186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92" name="Google Shape;5192;gefe2f4b35a_0_1603"/>
          <p:cNvSpPr/>
          <p:nvPr/>
        </p:nvSpPr>
        <p:spPr>
          <a:xfrm>
            <a:off x="2881669" y="2609026"/>
            <a:ext cx="28575" cy="16510"/>
          </a:xfrm>
          <a:custGeom>
            <a:rect b="b" l="l" r="r" t="t"/>
            <a:pathLst>
              <a:path extrusionOk="0" h="16510" w="28575">
                <a:moveTo>
                  <a:pt x="23480" y="0"/>
                </a:moveTo>
                <a:lnTo>
                  <a:pt x="20940" y="0"/>
                </a:lnTo>
                <a:lnTo>
                  <a:pt x="10407" y="2136"/>
                </a:lnTo>
                <a:lnTo>
                  <a:pt x="2390" y="7042"/>
                </a:lnTo>
                <a:lnTo>
                  <a:pt x="0" y="12462"/>
                </a:lnTo>
                <a:lnTo>
                  <a:pt x="6347" y="16141"/>
                </a:lnTo>
                <a:lnTo>
                  <a:pt x="9516" y="10174"/>
                </a:lnTo>
                <a:lnTo>
                  <a:pt x="16618" y="8162"/>
                </a:lnTo>
                <a:lnTo>
                  <a:pt x="24050" y="6451"/>
                </a:lnTo>
                <a:lnTo>
                  <a:pt x="28204" y="1384"/>
                </a:lnTo>
                <a:lnTo>
                  <a:pt x="25956" y="419"/>
                </a:lnTo>
                <a:lnTo>
                  <a:pt x="23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93" name="Google Shape;5193;gefe2f4b35a_0_1603"/>
          <p:cNvGrpSpPr/>
          <p:nvPr/>
        </p:nvGrpSpPr>
        <p:grpSpPr>
          <a:xfrm>
            <a:off x="22140" y="2706635"/>
            <a:ext cx="44612" cy="44433"/>
            <a:chOff x="22140" y="2706635"/>
            <a:chExt cx="44612" cy="44433"/>
          </a:xfrm>
        </p:grpSpPr>
        <p:sp>
          <p:nvSpPr>
            <p:cNvPr id="5194" name="Google Shape;5194;gefe2f4b35a_0_1603"/>
            <p:cNvSpPr/>
            <p:nvPr/>
          </p:nvSpPr>
          <p:spPr>
            <a:xfrm>
              <a:off x="22140" y="2709793"/>
              <a:ext cx="35560" cy="41275"/>
            </a:xfrm>
            <a:custGeom>
              <a:rect b="b" l="l" r="r" t="t"/>
              <a:pathLst>
                <a:path extrusionOk="0" h="41275" w="35560">
                  <a:moveTo>
                    <a:pt x="10369" y="0"/>
                  </a:moveTo>
                  <a:lnTo>
                    <a:pt x="14667" y="15451"/>
                  </a:lnTo>
                  <a:lnTo>
                    <a:pt x="8000" y="26930"/>
                  </a:lnTo>
                  <a:lnTo>
                    <a:pt x="0" y="35247"/>
                  </a:lnTo>
                  <a:lnTo>
                    <a:pt x="298" y="41211"/>
                  </a:lnTo>
                  <a:lnTo>
                    <a:pt x="6603" y="34784"/>
                  </a:lnTo>
                  <a:lnTo>
                    <a:pt x="15560" y="30964"/>
                  </a:lnTo>
                  <a:lnTo>
                    <a:pt x="25683" y="28279"/>
                  </a:lnTo>
                  <a:lnTo>
                    <a:pt x="35489" y="25260"/>
                  </a:lnTo>
                  <a:lnTo>
                    <a:pt x="22853" y="12725"/>
                  </a:lnTo>
                  <a:lnTo>
                    <a:pt x="10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195" name="Google Shape;5195;gefe2f4b35a_0_1603"/>
            <p:cNvSpPr/>
            <p:nvPr/>
          </p:nvSpPr>
          <p:spPr>
            <a:xfrm>
              <a:off x="29922" y="2706635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0" y="0"/>
                  </a:moveTo>
                  <a:lnTo>
                    <a:pt x="977" y="1079"/>
                  </a:lnTo>
                  <a:lnTo>
                    <a:pt x="2590" y="3162"/>
                  </a:lnTo>
                  <a:lnTo>
                    <a:pt x="15070" y="15878"/>
                  </a:lnTo>
                  <a:lnTo>
                    <a:pt x="27711" y="28422"/>
                  </a:lnTo>
                  <a:lnTo>
                    <a:pt x="31292" y="26987"/>
                  </a:lnTo>
                  <a:lnTo>
                    <a:pt x="34455" y="25133"/>
                  </a:lnTo>
                  <a:lnTo>
                    <a:pt x="36817" y="22466"/>
                  </a:lnTo>
                  <a:lnTo>
                    <a:pt x="35267" y="22682"/>
                  </a:lnTo>
                  <a:lnTo>
                    <a:pt x="33832" y="22796"/>
                  </a:lnTo>
                  <a:lnTo>
                    <a:pt x="32512" y="22796"/>
                  </a:lnTo>
                  <a:lnTo>
                    <a:pt x="21849" y="19552"/>
                  </a:lnTo>
                  <a:lnTo>
                    <a:pt x="15313" y="12245"/>
                  </a:lnTo>
                  <a:lnTo>
                    <a:pt x="9248" y="45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196" name="Google Shape;5196;gefe2f4b35a_0_1603"/>
          <p:cNvSpPr/>
          <p:nvPr/>
        </p:nvSpPr>
        <p:spPr>
          <a:xfrm>
            <a:off x="3366816" y="2737991"/>
            <a:ext cx="49529" cy="15875"/>
          </a:xfrm>
          <a:custGeom>
            <a:rect b="b" l="l" r="r" t="t"/>
            <a:pathLst>
              <a:path extrusionOk="0" h="15875" w="49529">
                <a:moveTo>
                  <a:pt x="39522" y="0"/>
                </a:moveTo>
                <a:lnTo>
                  <a:pt x="34544" y="0"/>
                </a:lnTo>
                <a:lnTo>
                  <a:pt x="24924" y="1397"/>
                </a:lnTo>
                <a:lnTo>
                  <a:pt x="14671" y="4811"/>
                </a:lnTo>
                <a:lnTo>
                  <a:pt x="5718" y="9070"/>
                </a:lnTo>
                <a:lnTo>
                  <a:pt x="0" y="13004"/>
                </a:lnTo>
                <a:lnTo>
                  <a:pt x="1714" y="14757"/>
                </a:lnTo>
                <a:lnTo>
                  <a:pt x="5118" y="15443"/>
                </a:lnTo>
                <a:lnTo>
                  <a:pt x="9372" y="15443"/>
                </a:lnTo>
                <a:lnTo>
                  <a:pt x="49453" y="5626"/>
                </a:lnTo>
                <a:lnTo>
                  <a:pt x="44729" y="5664"/>
                </a:lnTo>
                <a:lnTo>
                  <a:pt x="43992" y="5753"/>
                </a:lnTo>
                <a:lnTo>
                  <a:pt x="43230" y="1587"/>
                </a:lnTo>
                <a:lnTo>
                  <a:pt x="395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197" name="Google Shape;5197;gefe2f4b35a_0_1603"/>
          <p:cNvSpPr/>
          <p:nvPr/>
        </p:nvSpPr>
        <p:spPr>
          <a:xfrm>
            <a:off x="1093759" y="2743743"/>
            <a:ext cx="26669" cy="22860"/>
          </a:xfrm>
          <a:custGeom>
            <a:rect b="b" l="l" r="r" t="t"/>
            <a:pathLst>
              <a:path extrusionOk="0" h="22860" w="26669">
                <a:moveTo>
                  <a:pt x="26374" y="0"/>
                </a:moveTo>
                <a:lnTo>
                  <a:pt x="4225" y="0"/>
                </a:lnTo>
                <a:lnTo>
                  <a:pt x="3907" y="8335"/>
                </a:lnTo>
                <a:lnTo>
                  <a:pt x="1196" y="14585"/>
                </a:lnTo>
                <a:lnTo>
                  <a:pt x="0" y="19130"/>
                </a:lnTo>
                <a:lnTo>
                  <a:pt x="4225" y="22352"/>
                </a:lnTo>
                <a:lnTo>
                  <a:pt x="8373" y="15271"/>
                </a:lnTo>
                <a:lnTo>
                  <a:pt x="16485" y="12247"/>
                </a:lnTo>
                <a:lnTo>
                  <a:pt x="24004" y="8687"/>
                </a:lnTo>
                <a:lnTo>
                  <a:pt x="263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198" name="Google Shape;5198;gefe2f4b35a_0_1603"/>
          <p:cNvGrpSpPr/>
          <p:nvPr/>
        </p:nvGrpSpPr>
        <p:grpSpPr>
          <a:xfrm>
            <a:off x="1583471" y="2833278"/>
            <a:ext cx="22841" cy="14666"/>
            <a:chOff x="1583471" y="2833278"/>
            <a:chExt cx="22841" cy="14666"/>
          </a:xfrm>
        </p:grpSpPr>
        <p:sp>
          <p:nvSpPr>
            <p:cNvPr id="5199" name="Google Shape;5199;gefe2f4b35a_0_1603"/>
            <p:cNvSpPr/>
            <p:nvPr/>
          </p:nvSpPr>
          <p:spPr>
            <a:xfrm>
              <a:off x="1583471" y="2833339"/>
              <a:ext cx="10159" cy="14605"/>
            </a:xfrm>
            <a:custGeom>
              <a:rect b="b" l="l" r="r" t="t"/>
              <a:pathLst>
                <a:path extrusionOk="0" h="14605" w="10159">
                  <a:moveTo>
                    <a:pt x="9510" y="0"/>
                  </a:moveTo>
                  <a:lnTo>
                    <a:pt x="3506" y="1679"/>
                  </a:lnTo>
                  <a:lnTo>
                    <a:pt x="0" y="5083"/>
                  </a:lnTo>
                  <a:lnTo>
                    <a:pt x="857" y="9444"/>
                  </a:lnTo>
                  <a:lnTo>
                    <a:pt x="7948" y="13995"/>
                  </a:lnTo>
                  <a:lnTo>
                    <a:pt x="8545" y="9652"/>
                  </a:lnTo>
                  <a:lnTo>
                    <a:pt x="9574" y="8204"/>
                  </a:lnTo>
                  <a:lnTo>
                    <a:pt x="95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200" name="Google Shape;5200;gefe2f4b35a_0_1603"/>
            <p:cNvSpPr/>
            <p:nvPr/>
          </p:nvSpPr>
          <p:spPr>
            <a:xfrm>
              <a:off x="1592978" y="2833278"/>
              <a:ext cx="13334" cy="12064"/>
            </a:xfrm>
            <a:custGeom>
              <a:rect b="b" l="l" r="r" t="t"/>
              <a:pathLst>
                <a:path extrusionOk="0" h="12064" w="13334">
                  <a:moveTo>
                    <a:pt x="6108" y="0"/>
                  </a:moveTo>
                  <a:lnTo>
                    <a:pt x="1447" y="0"/>
                  </a:lnTo>
                  <a:lnTo>
                    <a:pt x="482" y="25"/>
                  </a:lnTo>
                  <a:lnTo>
                    <a:pt x="0" y="63"/>
                  </a:lnTo>
                  <a:lnTo>
                    <a:pt x="76" y="8267"/>
                  </a:lnTo>
                  <a:lnTo>
                    <a:pt x="800" y="7251"/>
                  </a:lnTo>
                  <a:lnTo>
                    <a:pt x="1905" y="6604"/>
                  </a:lnTo>
                  <a:lnTo>
                    <a:pt x="4343" y="6604"/>
                  </a:lnTo>
                  <a:lnTo>
                    <a:pt x="5118" y="6705"/>
                  </a:lnTo>
                  <a:lnTo>
                    <a:pt x="5994" y="6908"/>
                  </a:lnTo>
                  <a:lnTo>
                    <a:pt x="5994" y="9194"/>
                  </a:lnTo>
                  <a:lnTo>
                    <a:pt x="7937" y="11633"/>
                  </a:lnTo>
                  <a:lnTo>
                    <a:pt x="11188" y="11633"/>
                  </a:lnTo>
                  <a:lnTo>
                    <a:pt x="12534" y="10375"/>
                  </a:lnTo>
                  <a:lnTo>
                    <a:pt x="13106" y="6908"/>
                  </a:lnTo>
                  <a:lnTo>
                    <a:pt x="10922" y="1917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5201" name="Google Shape;5201;gefe2f4b35a_0_1603"/>
          <p:cNvGrpSpPr/>
          <p:nvPr/>
        </p:nvGrpSpPr>
        <p:grpSpPr>
          <a:xfrm>
            <a:off x="736904" y="2854817"/>
            <a:ext cx="40544" cy="30201"/>
            <a:chOff x="736904" y="2854817"/>
            <a:chExt cx="40544" cy="30201"/>
          </a:xfrm>
        </p:grpSpPr>
        <p:sp>
          <p:nvSpPr>
            <p:cNvPr id="5202" name="Google Shape;5202;gefe2f4b35a_0_1603"/>
            <p:cNvSpPr/>
            <p:nvPr/>
          </p:nvSpPr>
          <p:spPr>
            <a:xfrm>
              <a:off x="736904" y="2875493"/>
              <a:ext cx="3175" cy="9525"/>
            </a:xfrm>
            <a:custGeom>
              <a:rect b="b" l="l" r="r" t="t"/>
              <a:pathLst>
                <a:path extrusionOk="0" h="9525" w="3175">
                  <a:moveTo>
                    <a:pt x="3073" y="0"/>
                  </a:moveTo>
                  <a:lnTo>
                    <a:pt x="1422" y="2362"/>
                  </a:lnTo>
                  <a:lnTo>
                    <a:pt x="317" y="5257"/>
                  </a:lnTo>
                  <a:lnTo>
                    <a:pt x="0" y="8940"/>
                  </a:lnTo>
                  <a:lnTo>
                    <a:pt x="1003" y="8940"/>
                  </a:lnTo>
                  <a:lnTo>
                    <a:pt x="2044" y="8864"/>
                  </a:lnTo>
                  <a:lnTo>
                    <a:pt x="3124" y="8750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203" name="Google Shape;5203;gefe2f4b35a_0_1603"/>
            <p:cNvSpPr/>
            <p:nvPr/>
          </p:nvSpPr>
          <p:spPr>
            <a:xfrm>
              <a:off x="739983" y="2854817"/>
              <a:ext cx="37465" cy="29844"/>
            </a:xfrm>
            <a:custGeom>
              <a:rect b="b" l="l" r="r" t="t"/>
              <a:pathLst>
                <a:path extrusionOk="0" h="29844" w="37465">
                  <a:moveTo>
                    <a:pt x="33718" y="0"/>
                  </a:moveTo>
                  <a:lnTo>
                    <a:pt x="26317" y="6109"/>
                  </a:lnTo>
                  <a:lnTo>
                    <a:pt x="7358" y="14408"/>
                  </a:lnTo>
                  <a:lnTo>
                    <a:pt x="0" y="20675"/>
                  </a:lnTo>
                  <a:lnTo>
                    <a:pt x="38" y="29425"/>
                  </a:lnTo>
                  <a:lnTo>
                    <a:pt x="15064" y="25045"/>
                  </a:lnTo>
                  <a:lnTo>
                    <a:pt x="29160" y="16894"/>
                  </a:lnTo>
                  <a:lnTo>
                    <a:pt x="37115" y="7651"/>
                  </a:lnTo>
                  <a:lnTo>
                    <a:pt x="337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204" name="Google Shape;5204;gefe2f4b35a_0_1603"/>
          <p:cNvSpPr/>
          <p:nvPr/>
        </p:nvSpPr>
        <p:spPr>
          <a:xfrm>
            <a:off x="3402002" y="2854817"/>
            <a:ext cx="29845" cy="34925"/>
          </a:xfrm>
          <a:custGeom>
            <a:rect b="b" l="l" r="r" t="t"/>
            <a:pathLst>
              <a:path extrusionOk="0" h="34925" w="29845">
                <a:moveTo>
                  <a:pt x="23495" y="0"/>
                </a:moveTo>
                <a:lnTo>
                  <a:pt x="19842" y="6260"/>
                </a:lnTo>
                <a:lnTo>
                  <a:pt x="17595" y="13916"/>
                </a:lnTo>
                <a:lnTo>
                  <a:pt x="14186" y="20395"/>
                </a:lnTo>
                <a:lnTo>
                  <a:pt x="7048" y="23126"/>
                </a:lnTo>
                <a:lnTo>
                  <a:pt x="5473" y="23126"/>
                </a:lnTo>
                <a:lnTo>
                  <a:pt x="3670" y="22885"/>
                </a:lnTo>
                <a:lnTo>
                  <a:pt x="1562" y="22352"/>
                </a:lnTo>
                <a:lnTo>
                  <a:pt x="0" y="31064"/>
                </a:lnTo>
                <a:lnTo>
                  <a:pt x="2032" y="34391"/>
                </a:lnTo>
                <a:lnTo>
                  <a:pt x="5600" y="34391"/>
                </a:lnTo>
                <a:lnTo>
                  <a:pt x="15447" y="29578"/>
                </a:lnTo>
                <a:lnTo>
                  <a:pt x="25253" y="18691"/>
                </a:lnTo>
                <a:lnTo>
                  <a:pt x="29707" y="7056"/>
                </a:lnTo>
                <a:lnTo>
                  <a:pt x="234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205" name="Google Shape;5205;gefe2f4b35a_0_1603"/>
          <p:cNvGrpSpPr/>
          <p:nvPr/>
        </p:nvGrpSpPr>
        <p:grpSpPr>
          <a:xfrm>
            <a:off x="2431036" y="2912153"/>
            <a:ext cx="51807" cy="39648"/>
            <a:chOff x="2431036" y="2912153"/>
            <a:chExt cx="51807" cy="39648"/>
          </a:xfrm>
        </p:grpSpPr>
        <p:sp>
          <p:nvSpPr>
            <p:cNvPr id="5206" name="Google Shape;5206;gefe2f4b35a_0_1603"/>
            <p:cNvSpPr/>
            <p:nvPr/>
          </p:nvSpPr>
          <p:spPr>
            <a:xfrm>
              <a:off x="2431036" y="2912153"/>
              <a:ext cx="42544" cy="39369"/>
            </a:xfrm>
            <a:custGeom>
              <a:rect b="b" l="l" r="r" t="t"/>
              <a:pathLst>
                <a:path extrusionOk="0" h="39369" w="42544">
                  <a:moveTo>
                    <a:pt x="5384" y="0"/>
                  </a:moveTo>
                  <a:lnTo>
                    <a:pt x="3251" y="0"/>
                  </a:lnTo>
                  <a:lnTo>
                    <a:pt x="1422" y="622"/>
                  </a:lnTo>
                  <a:lnTo>
                    <a:pt x="0" y="2006"/>
                  </a:lnTo>
                  <a:lnTo>
                    <a:pt x="9306" y="5586"/>
                  </a:lnTo>
                  <a:lnTo>
                    <a:pt x="13970" y="13950"/>
                  </a:lnTo>
                  <a:lnTo>
                    <a:pt x="15394" y="25620"/>
                  </a:lnTo>
                  <a:lnTo>
                    <a:pt x="14986" y="39116"/>
                  </a:lnTo>
                  <a:lnTo>
                    <a:pt x="37833" y="39116"/>
                  </a:lnTo>
                  <a:lnTo>
                    <a:pt x="40157" y="32562"/>
                  </a:lnTo>
                  <a:lnTo>
                    <a:pt x="42164" y="25679"/>
                  </a:lnTo>
                  <a:lnTo>
                    <a:pt x="33179" y="16346"/>
                  </a:lnTo>
                  <a:lnTo>
                    <a:pt x="23341" y="8110"/>
                  </a:lnTo>
                  <a:lnTo>
                    <a:pt x="13719" y="2238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207" name="Google Shape;5207;gefe2f4b35a_0_1603"/>
            <p:cNvSpPr/>
            <p:nvPr/>
          </p:nvSpPr>
          <p:spPr>
            <a:xfrm>
              <a:off x="2468874" y="2937832"/>
              <a:ext cx="13969" cy="13969"/>
            </a:xfrm>
            <a:custGeom>
              <a:rect b="b" l="l" r="r" t="t"/>
              <a:pathLst>
                <a:path extrusionOk="0" h="13969" w="13969">
                  <a:moveTo>
                    <a:pt x="4330" y="0"/>
                  </a:moveTo>
                  <a:lnTo>
                    <a:pt x="2959" y="4597"/>
                  </a:lnTo>
                  <a:lnTo>
                    <a:pt x="2324" y="6883"/>
                  </a:lnTo>
                  <a:lnTo>
                    <a:pt x="0" y="13436"/>
                  </a:lnTo>
                  <a:lnTo>
                    <a:pt x="13957" y="13436"/>
                  </a:lnTo>
                  <a:lnTo>
                    <a:pt x="11912" y="9512"/>
                  </a:lnTo>
                  <a:lnTo>
                    <a:pt x="8483" y="4787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208" name="Google Shape;5208;gefe2f4b35a_0_1603"/>
          <p:cNvSpPr/>
          <p:nvPr/>
        </p:nvSpPr>
        <p:spPr>
          <a:xfrm>
            <a:off x="1753430" y="2930070"/>
            <a:ext cx="36830" cy="21589"/>
          </a:xfrm>
          <a:custGeom>
            <a:rect b="b" l="l" r="r" t="t"/>
            <a:pathLst>
              <a:path extrusionOk="0" h="21589" w="36830">
                <a:moveTo>
                  <a:pt x="10248" y="0"/>
                </a:moveTo>
                <a:lnTo>
                  <a:pt x="6705" y="0"/>
                </a:lnTo>
                <a:lnTo>
                  <a:pt x="3428" y="3429"/>
                </a:lnTo>
                <a:lnTo>
                  <a:pt x="0" y="13703"/>
                </a:lnTo>
                <a:lnTo>
                  <a:pt x="2552" y="12369"/>
                </a:lnTo>
                <a:lnTo>
                  <a:pt x="5003" y="11836"/>
                </a:lnTo>
                <a:lnTo>
                  <a:pt x="12280" y="11836"/>
                </a:lnTo>
                <a:lnTo>
                  <a:pt x="16700" y="14274"/>
                </a:lnTo>
                <a:lnTo>
                  <a:pt x="24460" y="19138"/>
                </a:lnTo>
                <a:lnTo>
                  <a:pt x="27787" y="21577"/>
                </a:lnTo>
                <a:lnTo>
                  <a:pt x="33121" y="21577"/>
                </a:lnTo>
                <a:lnTo>
                  <a:pt x="35204" y="19570"/>
                </a:lnTo>
                <a:lnTo>
                  <a:pt x="36817" y="13703"/>
                </a:lnTo>
                <a:lnTo>
                  <a:pt x="28611" y="11144"/>
                </a:lnTo>
                <a:lnTo>
                  <a:pt x="21637" y="6480"/>
                </a:lnTo>
                <a:lnTo>
                  <a:pt x="15611" y="2001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09" name="Google Shape;5209;gefe2f4b35a_0_1603"/>
          <p:cNvSpPr/>
          <p:nvPr/>
        </p:nvSpPr>
        <p:spPr>
          <a:xfrm>
            <a:off x="3611426" y="2929578"/>
            <a:ext cx="20320" cy="27939"/>
          </a:xfrm>
          <a:custGeom>
            <a:rect b="b" l="l" r="r" t="t"/>
            <a:pathLst>
              <a:path extrusionOk="0" h="27939" w="20320">
                <a:moveTo>
                  <a:pt x="19735" y="0"/>
                </a:moveTo>
                <a:lnTo>
                  <a:pt x="17818" y="0"/>
                </a:lnTo>
                <a:lnTo>
                  <a:pt x="16713" y="0"/>
                </a:lnTo>
                <a:lnTo>
                  <a:pt x="15125" y="1841"/>
                </a:lnTo>
                <a:lnTo>
                  <a:pt x="13157" y="6591"/>
                </a:lnTo>
                <a:lnTo>
                  <a:pt x="9654" y="12007"/>
                </a:lnTo>
                <a:lnTo>
                  <a:pt x="5006" y="18996"/>
                </a:lnTo>
                <a:lnTo>
                  <a:pt x="1144" y="25036"/>
                </a:lnTo>
                <a:lnTo>
                  <a:pt x="0" y="27609"/>
                </a:lnTo>
                <a:lnTo>
                  <a:pt x="368" y="27609"/>
                </a:lnTo>
                <a:lnTo>
                  <a:pt x="2044" y="25946"/>
                </a:lnTo>
                <a:lnTo>
                  <a:pt x="5702" y="21691"/>
                </a:lnTo>
                <a:lnTo>
                  <a:pt x="6870" y="22123"/>
                </a:lnTo>
                <a:lnTo>
                  <a:pt x="7962" y="22313"/>
                </a:lnTo>
                <a:lnTo>
                  <a:pt x="14376" y="22313"/>
                </a:lnTo>
                <a:lnTo>
                  <a:pt x="17551" y="16738"/>
                </a:lnTo>
                <a:lnTo>
                  <a:pt x="20231" y="5575"/>
                </a:lnTo>
                <a:lnTo>
                  <a:pt x="197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10" name="Google Shape;5210;gefe2f4b35a_0_1603"/>
          <p:cNvSpPr/>
          <p:nvPr/>
        </p:nvSpPr>
        <p:spPr>
          <a:xfrm>
            <a:off x="1429472" y="2943773"/>
            <a:ext cx="52069" cy="45085"/>
          </a:xfrm>
          <a:custGeom>
            <a:rect b="b" l="l" r="r" t="t"/>
            <a:pathLst>
              <a:path extrusionOk="0" h="45085" w="52069">
                <a:moveTo>
                  <a:pt x="7175" y="0"/>
                </a:moveTo>
                <a:lnTo>
                  <a:pt x="8301" y="13998"/>
                </a:lnTo>
                <a:lnTo>
                  <a:pt x="5502" y="24099"/>
                </a:lnTo>
                <a:lnTo>
                  <a:pt x="1746" y="33270"/>
                </a:lnTo>
                <a:lnTo>
                  <a:pt x="0" y="44475"/>
                </a:lnTo>
                <a:lnTo>
                  <a:pt x="8940" y="44881"/>
                </a:lnTo>
                <a:lnTo>
                  <a:pt x="13220" y="44881"/>
                </a:lnTo>
                <a:lnTo>
                  <a:pt x="22569" y="44537"/>
                </a:lnTo>
                <a:lnTo>
                  <a:pt x="31019" y="43305"/>
                </a:lnTo>
                <a:lnTo>
                  <a:pt x="38270" y="40890"/>
                </a:lnTo>
                <a:lnTo>
                  <a:pt x="44018" y="36995"/>
                </a:lnTo>
                <a:lnTo>
                  <a:pt x="40563" y="26047"/>
                </a:lnTo>
                <a:lnTo>
                  <a:pt x="51485" y="22237"/>
                </a:lnTo>
                <a:lnTo>
                  <a:pt x="45094" y="11992"/>
                </a:lnTo>
                <a:lnTo>
                  <a:pt x="33978" y="6542"/>
                </a:lnTo>
                <a:lnTo>
                  <a:pt x="20539" y="3379"/>
                </a:lnTo>
                <a:lnTo>
                  <a:pt x="717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211" name="Google Shape;5211;gefe2f4b35a_0_1603"/>
          <p:cNvGrpSpPr/>
          <p:nvPr/>
        </p:nvGrpSpPr>
        <p:grpSpPr>
          <a:xfrm>
            <a:off x="583303" y="2994182"/>
            <a:ext cx="28745" cy="16553"/>
            <a:chOff x="583303" y="2994182"/>
            <a:chExt cx="28745" cy="16553"/>
          </a:xfrm>
        </p:grpSpPr>
        <p:sp>
          <p:nvSpPr>
            <p:cNvPr id="5212" name="Google Shape;5212;gefe2f4b35a_0_1603"/>
            <p:cNvSpPr/>
            <p:nvPr/>
          </p:nvSpPr>
          <p:spPr>
            <a:xfrm>
              <a:off x="583303" y="2994225"/>
              <a:ext cx="20320" cy="16510"/>
            </a:xfrm>
            <a:custGeom>
              <a:rect b="b" l="l" r="r" t="t"/>
              <a:pathLst>
                <a:path extrusionOk="0" h="16510" w="20320">
                  <a:moveTo>
                    <a:pt x="19857" y="0"/>
                  </a:moveTo>
                  <a:lnTo>
                    <a:pt x="9674" y="2534"/>
                  </a:lnTo>
                  <a:lnTo>
                    <a:pt x="2095" y="7467"/>
                  </a:lnTo>
                  <a:lnTo>
                    <a:pt x="0" y="12705"/>
                  </a:lnTo>
                  <a:lnTo>
                    <a:pt x="6268" y="16154"/>
                  </a:lnTo>
                  <a:lnTo>
                    <a:pt x="6395" y="8890"/>
                  </a:lnTo>
                  <a:lnTo>
                    <a:pt x="13698" y="8801"/>
                  </a:lnTo>
                  <a:lnTo>
                    <a:pt x="19895" y="7658"/>
                  </a:lnTo>
                  <a:lnTo>
                    <a:pt x="198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213" name="Google Shape;5213;gefe2f4b35a_0_1603"/>
            <p:cNvSpPr/>
            <p:nvPr/>
          </p:nvSpPr>
          <p:spPr>
            <a:xfrm>
              <a:off x="603158" y="2994182"/>
              <a:ext cx="8890" cy="8255"/>
            </a:xfrm>
            <a:custGeom>
              <a:rect b="b" l="l" r="r" t="t"/>
              <a:pathLst>
                <a:path extrusionOk="0" h="8255" w="8890">
                  <a:moveTo>
                    <a:pt x="3924" y="0"/>
                  </a:moveTo>
                  <a:lnTo>
                    <a:pt x="1447" y="0"/>
                  </a:lnTo>
                  <a:lnTo>
                    <a:pt x="482" y="12"/>
                  </a:lnTo>
                  <a:lnTo>
                    <a:pt x="0" y="38"/>
                  </a:lnTo>
                  <a:lnTo>
                    <a:pt x="38" y="7708"/>
                  </a:lnTo>
                  <a:lnTo>
                    <a:pt x="4254" y="6934"/>
                  </a:lnTo>
                  <a:lnTo>
                    <a:pt x="7962" y="5664"/>
                  </a:lnTo>
                  <a:lnTo>
                    <a:pt x="8534" y="1333"/>
                  </a:lnTo>
                  <a:lnTo>
                    <a:pt x="6337" y="393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214" name="Google Shape;5214;gefe2f4b35a_0_1603"/>
          <p:cNvSpPr/>
          <p:nvPr/>
        </p:nvSpPr>
        <p:spPr>
          <a:xfrm>
            <a:off x="2033621" y="3008555"/>
            <a:ext cx="20955" cy="24764"/>
          </a:xfrm>
          <a:custGeom>
            <a:rect b="b" l="l" r="r" t="t"/>
            <a:pathLst>
              <a:path extrusionOk="0" h="24764" w="20955">
                <a:moveTo>
                  <a:pt x="18961" y="0"/>
                </a:moveTo>
                <a:lnTo>
                  <a:pt x="16433" y="0"/>
                </a:lnTo>
                <a:lnTo>
                  <a:pt x="12001" y="5041"/>
                </a:lnTo>
                <a:lnTo>
                  <a:pt x="7251" y="16802"/>
                </a:lnTo>
                <a:lnTo>
                  <a:pt x="0" y="17005"/>
                </a:lnTo>
                <a:lnTo>
                  <a:pt x="1142" y="24333"/>
                </a:lnTo>
                <a:lnTo>
                  <a:pt x="12039" y="24333"/>
                </a:lnTo>
                <a:lnTo>
                  <a:pt x="13207" y="24257"/>
                </a:lnTo>
                <a:lnTo>
                  <a:pt x="14477" y="24053"/>
                </a:lnTo>
                <a:lnTo>
                  <a:pt x="18966" y="14139"/>
                </a:lnTo>
                <a:lnTo>
                  <a:pt x="20953" y="6554"/>
                </a:lnTo>
                <a:lnTo>
                  <a:pt x="20823" y="1706"/>
                </a:lnTo>
                <a:lnTo>
                  <a:pt x="189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15" name="Google Shape;5215;gefe2f4b35a_0_1603"/>
          <p:cNvSpPr/>
          <p:nvPr/>
        </p:nvSpPr>
        <p:spPr>
          <a:xfrm>
            <a:off x="3029590" y="3025355"/>
            <a:ext cx="19050" cy="37464"/>
          </a:xfrm>
          <a:custGeom>
            <a:rect b="b" l="l" r="r" t="t"/>
            <a:pathLst>
              <a:path extrusionOk="0" h="37464" w="19050">
                <a:moveTo>
                  <a:pt x="5714" y="0"/>
                </a:moveTo>
                <a:lnTo>
                  <a:pt x="7372" y="13301"/>
                </a:lnTo>
                <a:lnTo>
                  <a:pt x="3009" y="24893"/>
                </a:lnTo>
                <a:lnTo>
                  <a:pt x="0" y="33288"/>
                </a:lnTo>
                <a:lnTo>
                  <a:pt x="5714" y="36995"/>
                </a:lnTo>
                <a:lnTo>
                  <a:pt x="12885" y="27262"/>
                </a:lnTo>
                <a:lnTo>
                  <a:pt x="18568" y="16425"/>
                </a:lnTo>
                <a:lnTo>
                  <a:pt x="17825" y="6625"/>
                </a:lnTo>
                <a:lnTo>
                  <a:pt x="5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16" name="Google Shape;5216;gefe2f4b35a_0_1603"/>
          <p:cNvSpPr/>
          <p:nvPr/>
        </p:nvSpPr>
        <p:spPr>
          <a:xfrm>
            <a:off x="1510272" y="3056444"/>
            <a:ext cx="17780" cy="19050"/>
          </a:xfrm>
          <a:custGeom>
            <a:rect b="b" l="l" r="r" t="t"/>
            <a:pathLst>
              <a:path extrusionOk="0" h="19050" w="17780">
                <a:moveTo>
                  <a:pt x="6591" y="0"/>
                </a:moveTo>
                <a:lnTo>
                  <a:pt x="3746" y="0"/>
                </a:lnTo>
                <a:lnTo>
                  <a:pt x="2070" y="0"/>
                </a:lnTo>
                <a:lnTo>
                  <a:pt x="698" y="1651"/>
                </a:lnTo>
                <a:lnTo>
                  <a:pt x="0" y="5905"/>
                </a:lnTo>
                <a:lnTo>
                  <a:pt x="7493" y="5905"/>
                </a:lnTo>
                <a:lnTo>
                  <a:pt x="13309" y="15621"/>
                </a:lnTo>
                <a:lnTo>
                  <a:pt x="16065" y="19037"/>
                </a:lnTo>
                <a:lnTo>
                  <a:pt x="17741" y="19037"/>
                </a:lnTo>
                <a:lnTo>
                  <a:pt x="15887" y="14274"/>
                </a:lnTo>
                <a:lnTo>
                  <a:pt x="10325" y="4762"/>
                </a:lnTo>
                <a:lnTo>
                  <a:pt x="65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17" name="Google Shape;5217;gefe2f4b35a_0_1603"/>
          <p:cNvSpPr/>
          <p:nvPr/>
        </p:nvSpPr>
        <p:spPr>
          <a:xfrm>
            <a:off x="2843644" y="3201775"/>
            <a:ext cx="25400" cy="15239"/>
          </a:xfrm>
          <a:custGeom>
            <a:rect b="b" l="l" r="r" t="t"/>
            <a:pathLst>
              <a:path extrusionOk="0" h="15239" w="25400">
                <a:moveTo>
                  <a:pt x="21843" y="0"/>
                </a:moveTo>
                <a:lnTo>
                  <a:pt x="11836" y="0"/>
                </a:lnTo>
                <a:lnTo>
                  <a:pt x="8610" y="0"/>
                </a:lnTo>
                <a:lnTo>
                  <a:pt x="4698" y="381"/>
                </a:lnTo>
                <a:lnTo>
                  <a:pt x="0" y="1257"/>
                </a:lnTo>
                <a:lnTo>
                  <a:pt x="4229" y="11239"/>
                </a:lnTo>
                <a:lnTo>
                  <a:pt x="10071" y="14617"/>
                </a:lnTo>
                <a:lnTo>
                  <a:pt x="20192" y="14617"/>
                </a:lnTo>
                <a:lnTo>
                  <a:pt x="24396" y="10960"/>
                </a:lnTo>
                <a:lnTo>
                  <a:pt x="25222" y="3644"/>
                </a:lnTo>
                <a:lnTo>
                  <a:pt x="218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18" name="Google Shape;5218;gefe2f4b35a_0_1603"/>
          <p:cNvSpPr/>
          <p:nvPr/>
        </p:nvSpPr>
        <p:spPr>
          <a:xfrm>
            <a:off x="2334504" y="3225281"/>
            <a:ext cx="29210" cy="29845"/>
          </a:xfrm>
          <a:custGeom>
            <a:rect b="b" l="l" r="r" t="t"/>
            <a:pathLst>
              <a:path extrusionOk="0" h="29845" w="29210">
                <a:moveTo>
                  <a:pt x="22901" y="0"/>
                </a:moveTo>
                <a:lnTo>
                  <a:pt x="16237" y="6718"/>
                </a:lnTo>
                <a:lnTo>
                  <a:pt x="5633" y="13889"/>
                </a:lnTo>
                <a:lnTo>
                  <a:pt x="0" y="21490"/>
                </a:lnTo>
                <a:lnTo>
                  <a:pt x="8245" y="29502"/>
                </a:lnTo>
                <a:lnTo>
                  <a:pt x="14687" y="22668"/>
                </a:lnTo>
                <a:lnTo>
                  <a:pt x="23864" y="14012"/>
                </a:lnTo>
                <a:lnTo>
                  <a:pt x="28896" y="5725"/>
                </a:lnTo>
                <a:lnTo>
                  <a:pt x="229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219" name="Google Shape;5219;gefe2f4b35a_0_1603"/>
          <p:cNvGrpSpPr/>
          <p:nvPr/>
        </p:nvGrpSpPr>
        <p:grpSpPr>
          <a:xfrm>
            <a:off x="652946" y="3242315"/>
            <a:ext cx="32896" cy="20647"/>
            <a:chOff x="652946" y="3242315"/>
            <a:chExt cx="32896" cy="20647"/>
          </a:xfrm>
        </p:grpSpPr>
        <p:sp>
          <p:nvSpPr>
            <p:cNvPr id="5220" name="Google Shape;5220;gefe2f4b35a_0_1603"/>
            <p:cNvSpPr/>
            <p:nvPr/>
          </p:nvSpPr>
          <p:spPr>
            <a:xfrm>
              <a:off x="664888" y="3247087"/>
              <a:ext cx="20954" cy="15875"/>
            </a:xfrm>
            <a:custGeom>
              <a:rect b="b" l="l" r="r" t="t"/>
              <a:pathLst>
                <a:path extrusionOk="0" h="15875" w="20954">
                  <a:moveTo>
                    <a:pt x="0" y="0"/>
                  </a:moveTo>
                  <a:lnTo>
                    <a:pt x="88" y="15011"/>
                  </a:lnTo>
                  <a:lnTo>
                    <a:pt x="8559" y="14401"/>
                  </a:lnTo>
                  <a:lnTo>
                    <a:pt x="19380" y="15875"/>
                  </a:lnTo>
                  <a:lnTo>
                    <a:pt x="20485" y="7696"/>
                  </a:lnTo>
                  <a:lnTo>
                    <a:pt x="12153" y="5867"/>
                  </a:lnTo>
                  <a:lnTo>
                    <a:pt x="5207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221" name="Google Shape;5221;gefe2f4b35a_0_1603"/>
            <p:cNvSpPr/>
            <p:nvPr/>
          </p:nvSpPr>
          <p:spPr>
            <a:xfrm>
              <a:off x="652946" y="3242315"/>
              <a:ext cx="12065" cy="20320"/>
            </a:xfrm>
            <a:custGeom>
              <a:rect b="b" l="l" r="r" t="t"/>
              <a:pathLst>
                <a:path extrusionOk="0" h="20320" w="12065">
                  <a:moveTo>
                    <a:pt x="3479" y="0"/>
                  </a:moveTo>
                  <a:lnTo>
                    <a:pt x="2082" y="0"/>
                  </a:lnTo>
                  <a:lnTo>
                    <a:pt x="0" y="0"/>
                  </a:lnTo>
                  <a:lnTo>
                    <a:pt x="2349" y="4787"/>
                  </a:lnTo>
                  <a:lnTo>
                    <a:pt x="10274" y="19951"/>
                  </a:lnTo>
                  <a:lnTo>
                    <a:pt x="12039" y="19786"/>
                  </a:lnTo>
                  <a:lnTo>
                    <a:pt x="11938" y="4775"/>
                  </a:lnTo>
                  <a:lnTo>
                    <a:pt x="6883" y="2159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5222" name="Google Shape;5222;gefe2f4b35a_0_1603"/>
          <p:cNvSpPr/>
          <p:nvPr/>
        </p:nvSpPr>
        <p:spPr>
          <a:xfrm>
            <a:off x="2888013" y="3239333"/>
            <a:ext cx="52069" cy="15875"/>
          </a:xfrm>
          <a:custGeom>
            <a:rect b="b" l="l" r="r" t="t"/>
            <a:pathLst>
              <a:path extrusionOk="0" h="15875" w="52069">
                <a:moveTo>
                  <a:pt x="23787" y="0"/>
                </a:moveTo>
                <a:lnTo>
                  <a:pt x="14867" y="836"/>
                </a:lnTo>
                <a:lnTo>
                  <a:pt x="7269" y="3516"/>
                </a:lnTo>
                <a:lnTo>
                  <a:pt x="1982" y="8299"/>
                </a:lnTo>
                <a:lnTo>
                  <a:pt x="0" y="15443"/>
                </a:lnTo>
                <a:lnTo>
                  <a:pt x="17915" y="13760"/>
                </a:lnTo>
                <a:lnTo>
                  <a:pt x="32642" y="12522"/>
                </a:lnTo>
                <a:lnTo>
                  <a:pt x="43916" y="10960"/>
                </a:lnTo>
                <a:lnTo>
                  <a:pt x="51473" y="8305"/>
                </a:lnTo>
                <a:lnTo>
                  <a:pt x="46700" y="4955"/>
                </a:lnTo>
                <a:lnTo>
                  <a:pt x="40011" y="2328"/>
                </a:lnTo>
                <a:lnTo>
                  <a:pt x="32131" y="613"/>
                </a:lnTo>
                <a:lnTo>
                  <a:pt x="23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23" name="Google Shape;5223;gefe2f4b35a_0_1603"/>
          <p:cNvSpPr/>
          <p:nvPr/>
        </p:nvSpPr>
        <p:spPr>
          <a:xfrm>
            <a:off x="2387806" y="3253949"/>
            <a:ext cx="21589" cy="23495"/>
          </a:xfrm>
          <a:custGeom>
            <a:rect b="b" l="l" r="r" t="t"/>
            <a:pathLst>
              <a:path extrusionOk="0" h="23495" w="21589">
                <a:moveTo>
                  <a:pt x="18605" y="0"/>
                </a:moveTo>
                <a:lnTo>
                  <a:pt x="17259" y="0"/>
                </a:lnTo>
                <a:lnTo>
                  <a:pt x="10883" y="0"/>
                </a:lnTo>
                <a:lnTo>
                  <a:pt x="5359" y="5803"/>
                </a:lnTo>
                <a:lnTo>
                  <a:pt x="0" y="17399"/>
                </a:lnTo>
                <a:lnTo>
                  <a:pt x="139" y="23202"/>
                </a:lnTo>
                <a:lnTo>
                  <a:pt x="5511" y="23202"/>
                </a:lnTo>
                <a:lnTo>
                  <a:pt x="6438" y="23075"/>
                </a:lnTo>
                <a:lnTo>
                  <a:pt x="9558" y="17052"/>
                </a:lnTo>
                <a:lnTo>
                  <a:pt x="15614" y="13808"/>
                </a:lnTo>
                <a:lnTo>
                  <a:pt x="20822" y="9634"/>
                </a:lnTo>
                <a:lnTo>
                  <a:pt x="21399" y="825"/>
                </a:lnTo>
                <a:lnTo>
                  <a:pt x="19989" y="254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24" name="Google Shape;5224;gefe2f4b35a_0_1603"/>
          <p:cNvSpPr/>
          <p:nvPr/>
        </p:nvSpPr>
        <p:spPr>
          <a:xfrm>
            <a:off x="1223175" y="3299376"/>
            <a:ext cx="36830" cy="29845"/>
          </a:xfrm>
          <a:custGeom>
            <a:rect b="b" l="l" r="r" t="t"/>
            <a:pathLst>
              <a:path extrusionOk="0" h="29845" w="36830">
                <a:moveTo>
                  <a:pt x="0" y="0"/>
                </a:moveTo>
                <a:lnTo>
                  <a:pt x="4288" y="12371"/>
                </a:lnTo>
                <a:lnTo>
                  <a:pt x="15389" y="17902"/>
                </a:lnTo>
                <a:lnTo>
                  <a:pt x="27999" y="21854"/>
                </a:lnTo>
                <a:lnTo>
                  <a:pt x="36817" y="29489"/>
                </a:lnTo>
                <a:lnTo>
                  <a:pt x="32427" y="17268"/>
                </a:lnTo>
                <a:lnTo>
                  <a:pt x="23985" y="9129"/>
                </a:lnTo>
                <a:lnTo>
                  <a:pt x="12755" y="379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25" name="Google Shape;5225;gefe2f4b35a_0_1603"/>
          <p:cNvSpPr/>
          <p:nvPr/>
        </p:nvSpPr>
        <p:spPr>
          <a:xfrm>
            <a:off x="1576790" y="3321589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6027" y="0"/>
                </a:lnTo>
                <a:lnTo>
                  <a:pt x="15138" y="38"/>
                </a:lnTo>
                <a:lnTo>
                  <a:pt x="14630" y="139"/>
                </a:lnTo>
                <a:lnTo>
                  <a:pt x="11501" y="6130"/>
                </a:lnTo>
                <a:lnTo>
                  <a:pt x="5476" y="9310"/>
                </a:lnTo>
                <a:lnTo>
                  <a:pt x="371" y="13378"/>
                </a:lnTo>
                <a:lnTo>
                  <a:pt x="0" y="22034"/>
                </a:lnTo>
                <a:lnTo>
                  <a:pt x="1473" y="22669"/>
                </a:lnTo>
                <a:lnTo>
                  <a:pt x="2921" y="22948"/>
                </a:lnTo>
                <a:lnTo>
                  <a:pt x="10604" y="22948"/>
                </a:lnTo>
                <a:lnTo>
                  <a:pt x="15989" y="17208"/>
                </a:lnTo>
                <a:lnTo>
                  <a:pt x="21158" y="5740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26" name="Google Shape;5226;gefe2f4b35a_0_1603"/>
          <p:cNvSpPr/>
          <p:nvPr/>
        </p:nvSpPr>
        <p:spPr>
          <a:xfrm>
            <a:off x="3514110" y="3377689"/>
            <a:ext cx="19050" cy="18414"/>
          </a:xfrm>
          <a:custGeom>
            <a:rect b="b" l="l" r="r" t="t"/>
            <a:pathLst>
              <a:path extrusionOk="0" h="18414" w="19050">
                <a:moveTo>
                  <a:pt x="14884" y="0"/>
                </a:moveTo>
                <a:lnTo>
                  <a:pt x="10769" y="0"/>
                </a:lnTo>
                <a:lnTo>
                  <a:pt x="4419" y="4597"/>
                </a:lnTo>
                <a:lnTo>
                  <a:pt x="0" y="18021"/>
                </a:lnTo>
                <a:lnTo>
                  <a:pt x="12687" y="12623"/>
                </a:lnTo>
                <a:lnTo>
                  <a:pt x="18310" y="6715"/>
                </a:lnTo>
                <a:lnTo>
                  <a:pt x="18498" y="1955"/>
                </a:lnTo>
                <a:lnTo>
                  <a:pt x="148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27" name="Google Shape;5227;gefe2f4b35a_0_1603"/>
          <p:cNvSpPr/>
          <p:nvPr/>
        </p:nvSpPr>
        <p:spPr>
          <a:xfrm>
            <a:off x="773342" y="3388215"/>
            <a:ext cx="48259" cy="20320"/>
          </a:xfrm>
          <a:custGeom>
            <a:rect b="b" l="l" r="r" t="t"/>
            <a:pathLst>
              <a:path extrusionOk="0" h="20320" w="48259">
                <a:moveTo>
                  <a:pt x="44691" y="0"/>
                </a:moveTo>
                <a:lnTo>
                  <a:pt x="45059" y="6731"/>
                </a:lnTo>
                <a:lnTo>
                  <a:pt x="40474" y="8496"/>
                </a:lnTo>
                <a:lnTo>
                  <a:pt x="30606" y="8496"/>
                </a:lnTo>
                <a:lnTo>
                  <a:pt x="14401" y="6337"/>
                </a:lnTo>
                <a:lnTo>
                  <a:pt x="4571" y="6337"/>
                </a:lnTo>
                <a:lnTo>
                  <a:pt x="0" y="8089"/>
                </a:lnTo>
                <a:lnTo>
                  <a:pt x="355" y="14744"/>
                </a:lnTo>
                <a:lnTo>
                  <a:pt x="4927" y="18630"/>
                </a:lnTo>
                <a:lnTo>
                  <a:pt x="11429" y="20205"/>
                </a:lnTo>
                <a:lnTo>
                  <a:pt x="18160" y="20205"/>
                </a:lnTo>
                <a:lnTo>
                  <a:pt x="31375" y="18320"/>
                </a:lnTo>
                <a:lnTo>
                  <a:pt x="42198" y="13493"/>
                </a:lnTo>
                <a:lnTo>
                  <a:pt x="47636" y="6971"/>
                </a:lnTo>
                <a:lnTo>
                  <a:pt x="4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28" name="Google Shape;5228;gefe2f4b35a_0_1603"/>
          <p:cNvSpPr/>
          <p:nvPr/>
        </p:nvSpPr>
        <p:spPr>
          <a:xfrm>
            <a:off x="180215" y="3462304"/>
            <a:ext cx="26670" cy="22860"/>
          </a:xfrm>
          <a:custGeom>
            <a:rect b="b" l="l" r="r" t="t"/>
            <a:pathLst>
              <a:path extrusionOk="0" h="22860" w="26670">
                <a:moveTo>
                  <a:pt x="26383" y="0"/>
                </a:moveTo>
                <a:lnTo>
                  <a:pt x="4234" y="0"/>
                </a:lnTo>
                <a:lnTo>
                  <a:pt x="3889" y="8370"/>
                </a:lnTo>
                <a:lnTo>
                  <a:pt x="1181" y="14678"/>
                </a:lnTo>
                <a:lnTo>
                  <a:pt x="0" y="19238"/>
                </a:lnTo>
                <a:lnTo>
                  <a:pt x="4234" y="22364"/>
                </a:lnTo>
                <a:lnTo>
                  <a:pt x="8352" y="15241"/>
                </a:lnTo>
                <a:lnTo>
                  <a:pt x="16461" y="12220"/>
                </a:lnTo>
                <a:lnTo>
                  <a:pt x="23994" y="8680"/>
                </a:lnTo>
                <a:lnTo>
                  <a:pt x="263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29" name="Google Shape;5229;gefe2f4b35a_0_1603"/>
          <p:cNvSpPr/>
          <p:nvPr/>
        </p:nvSpPr>
        <p:spPr>
          <a:xfrm>
            <a:off x="973333" y="3572534"/>
            <a:ext cx="19684" cy="1270"/>
          </a:xfrm>
          <a:custGeom>
            <a:rect b="b" l="l" r="r" t="t"/>
            <a:pathLst>
              <a:path extrusionOk="0" h="1270" w="19684">
                <a:moveTo>
                  <a:pt x="50" y="0"/>
                </a:moveTo>
                <a:lnTo>
                  <a:pt x="19621" y="1193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30" name="Google Shape;5230;gefe2f4b35a_0_1603"/>
          <p:cNvSpPr/>
          <p:nvPr/>
        </p:nvSpPr>
        <p:spPr>
          <a:xfrm>
            <a:off x="2231649" y="3632725"/>
            <a:ext cx="24764" cy="37464"/>
          </a:xfrm>
          <a:custGeom>
            <a:rect b="b" l="l" r="r" t="t"/>
            <a:pathLst>
              <a:path extrusionOk="0" h="37464" w="24764">
                <a:moveTo>
                  <a:pt x="15285" y="0"/>
                </a:moveTo>
                <a:lnTo>
                  <a:pt x="14108" y="12118"/>
                </a:lnTo>
                <a:lnTo>
                  <a:pt x="5514" y="21321"/>
                </a:lnTo>
                <a:lnTo>
                  <a:pt x="0" y="29141"/>
                </a:lnTo>
                <a:lnTo>
                  <a:pt x="8059" y="37109"/>
                </a:lnTo>
                <a:lnTo>
                  <a:pt x="10520" y="26092"/>
                </a:lnTo>
                <a:lnTo>
                  <a:pt x="19530" y="17259"/>
                </a:lnTo>
                <a:lnTo>
                  <a:pt x="24611" y="9073"/>
                </a:lnTo>
                <a:lnTo>
                  <a:pt x="152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31" name="Google Shape;5231;gefe2f4b35a_0_1603"/>
          <p:cNvSpPr/>
          <p:nvPr/>
        </p:nvSpPr>
        <p:spPr>
          <a:xfrm>
            <a:off x="2600567" y="3666629"/>
            <a:ext cx="24764" cy="18414"/>
          </a:xfrm>
          <a:custGeom>
            <a:rect b="b" l="l" r="r" t="t"/>
            <a:pathLst>
              <a:path extrusionOk="0" h="18414" w="24764">
                <a:moveTo>
                  <a:pt x="20167" y="0"/>
                </a:moveTo>
                <a:lnTo>
                  <a:pt x="15894" y="921"/>
                </a:lnTo>
                <a:lnTo>
                  <a:pt x="10845" y="3954"/>
                </a:lnTo>
                <a:lnTo>
                  <a:pt x="5415" y="9499"/>
                </a:lnTo>
                <a:lnTo>
                  <a:pt x="0" y="17957"/>
                </a:lnTo>
                <a:lnTo>
                  <a:pt x="16195" y="12848"/>
                </a:lnTo>
                <a:lnTo>
                  <a:pt x="23752" y="6931"/>
                </a:lnTo>
                <a:lnTo>
                  <a:pt x="24474" y="2037"/>
                </a:lnTo>
                <a:lnTo>
                  <a:pt x="201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5232" name="Google Shape;5232;gefe2f4b35a_0_160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633874" y="3683486"/>
            <a:ext cx="125158" cy="68046"/>
          </a:xfrm>
          <a:prstGeom prst="rect">
            <a:avLst/>
          </a:prstGeom>
          <a:noFill/>
          <a:ln>
            <a:noFill/>
          </a:ln>
        </p:spPr>
      </p:pic>
      <p:sp>
        <p:nvSpPr>
          <p:cNvPr id="5233" name="Google Shape;5233;gefe2f4b35a_0_1603"/>
          <p:cNvSpPr/>
          <p:nvPr/>
        </p:nvSpPr>
        <p:spPr>
          <a:xfrm>
            <a:off x="957888" y="3759822"/>
            <a:ext cx="44450" cy="28575"/>
          </a:xfrm>
          <a:custGeom>
            <a:rect b="b" l="l" r="r" t="t"/>
            <a:pathLst>
              <a:path extrusionOk="0" h="28575" w="44450">
                <a:moveTo>
                  <a:pt x="11125" y="0"/>
                </a:moveTo>
                <a:lnTo>
                  <a:pt x="7137" y="0"/>
                </a:lnTo>
                <a:lnTo>
                  <a:pt x="3441" y="3568"/>
                </a:lnTo>
                <a:lnTo>
                  <a:pt x="0" y="13601"/>
                </a:lnTo>
                <a:lnTo>
                  <a:pt x="3111" y="12128"/>
                </a:lnTo>
                <a:lnTo>
                  <a:pt x="5930" y="11506"/>
                </a:lnTo>
                <a:lnTo>
                  <a:pt x="15290" y="11506"/>
                </a:lnTo>
                <a:lnTo>
                  <a:pt x="20434" y="15760"/>
                </a:lnTo>
                <a:lnTo>
                  <a:pt x="29159" y="24244"/>
                </a:lnTo>
                <a:lnTo>
                  <a:pt x="32740" y="28498"/>
                </a:lnTo>
                <a:lnTo>
                  <a:pt x="38874" y="28498"/>
                </a:lnTo>
                <a:lnTo>
                  <a:pt x="41414" y="26492"/>
                </a:lnTo>
                <a:lnTo>
                  <a:pt x="44246" y="21094"/>
                </a:lnTo>
                <a:lnTo>
                  <a:pt x="34956" y="17118"/>
                </a:lnTo>
                <a:lnTo>
                  <a:pt x="26362" y="9942"/>
                </a:lnTo>
                <a:lnTo>
                  <a:pt x="18429" y="3069"/>
                </a:lnTo>
                <a:lnTo>
                  <a:pt x="111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34" name="Google Shape;5234;gefe2f4b35a_0_1603"/>
          <p:cNvSpPr/>
          <p:nvPr/>
        </p:nvSpPr>
        <p:spPr>
          <a:xfrm>
            <a:off x="3342928" y="3773427"/>
            <a:ext cx="24129" cy="22860"/>
          </a:xfrm>
          <a:custGeom>
            <a:rect b="b" l="l" r="r" t="t"/>
            <a:pathLst>
              <a:path extrusionOk="0" h="22860" w="24129">
                <a:moveTo>
                  <a:pt x="16394" y="0"/>
                </a:moveTo>
                <a:lnTo>
                  <a:pt x="12176" y="5614"/>
                </a:lnTo>
                <a:lnTo>
                  <a:pt x="3894" y="11204"/>
                </a:lnTo>
                <a:lnTo>
                  <a:pt x="0" y="16752"/>
                </a:lnTo>
                <a:lnTo>
                  <a:pt x="8940" y="22237"/>
                </a:lnTo>
                <a:lnTo>
                  <a:pt x="11376" y="14857"/>
                </a:lnTo>
                <a:lnTo>
                  <a:pt x="19106" y="8742"/>
                </a:lnTo>
                <a:lnTo>
                  <a:pt x="23616" y="3815"/>
                </a:lnTo>
                <a:lnTo>
                  <a:pt x="16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35" name="Google Shape;5235;gefe2f4b35a_0_1603"/>
          <p:cNvSpPr/>
          <p:nvPr/>
        </p:nvSpPr>
        <p:spPr>
          <a:xfrm>
            <a:off x="736911" y="3899255"/>
            <a:ext cx="73659" cy="52704"/>
          </a:xfrm>
          <a:custGeom>
            <a:rect b="b" l="l" r="r" t="t"/>
            <a:pathLst>
              <a:path extrusionOk="0" h="52704" w="73659">
                <a:moveTo>
                  <a:pt x="73634" y="0"/>
                </a:moveTo>
                <a:lnTo>
                  <a:pt x="52206" y="4452"/>
                </a:lnTo>
                <a:lnTo>
                  <a:pt x="32807" y="10902"/>
                </a:lnTo>
                <a:lnTo>
                  <a:pt x="15413" y="19363"/>
                </a:lnTo>
                <a:lnTo>
                  <a:pt x="0" y="29845"/>
                </a:lnTo>
                <a:lnTo>
                  <a:pt x="11150" y="33540"/>
                </a:lnTo>
                <a:lnTo>
                  <a:pt x="7454" y="44589"/>
                </a:lnTo>
                <a:lnTo>
                  <a:pt x="29616" y="44589"/>
                </a:lnTo>
                <a:lnTo>
                  <a:pt x="40563" y="40906"/>
                </a:lnTo>
                <a:lnTo>
                  <a:pt x="44272" y="52082"/>
                </a:lnTo>
                <a:lnTo>
                  <a:pt x="52590" y="51561"/>
                </a:lnTo>
                <a:lnTo>
                  <a:pt x="54292" y="44310"/>
                </a:lnTo>
                <a:lnTo>
                  <a:pt x="64173" y="44310"/>
                </a:lnTo>
                <a:lnTo>
                  <a:pt x="66408" y="44589"/>
                </a:lnTo>
                <a:lnTo>
                  <a:pt x="62661" y="37096"/>
                </a:lnTo>
                <a:lnTo>
                  <a:pt x="66408" y="29845"/>
                </a:lnTo>
                <a:lnTo>
                  <a:pt x="66480" y="20631"/>
                </a:lnTo>
                <a:lnTo>
                  <a:pt x="67640" y="12550"/>
                </a:lnTo>
                <a:lnTo>
                  <a:pt x="69990" y="5656"/>
                </a:lnTo>
                <a:lnTo>
                  <a:pt x="736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36" name="Google Shape;5236;gefe2f4b35a_0_1603"/>
          <p:cNvSpPr/>
          <p:nvPr/>
        </p:nvSpPr>
        <p:spPr>
          <a:xfrm>
            <a:off x="4596858" y="3891297"/>
            <a:ext cx="55879" cy="27304"/>
          </a:xfrm>
          <a:custGeom>
            <a:rect b="b" l="l" r="r" t="t"/>
            <a:pathLst>
              <a:path extrusionOk="0" h="27304" w="55879">
                <a:moveTo>
                  <a:pt x="49110" y="0"/>
                </a:moveTo>
                <a:lnTo>
                  <a:pt x="40233" y="0"/>
                </a:lnTo>
                <a:lnTo>
                  <a:pt x="37096" y="0"/>
                </a:lnTo>
                <a:lnTo>
                  <a:pt x="23279" y="1320"/>
                </a:lnTo>
                <a:lnTo>
                  <a:pt x="18161" y="1320"/>
                </a:lnTo>
                <a:lnTo>
                  <a:pt x="16281" y="1181"/>
                </a:lnTo>
                <a:lnTo>
                  <a:pt x="14643" y="812"/>
                </a:lnTo>
                <a:lnTo>
                  <a:pt x="13906" y="8559"/>
                </a:lnTo>
                <a:lnTo>
                  <a:pt x="12712" y="15951"/>
                </a:lnTo>
                <a:lnTo>
                  <a:pt x="2971" y="15951"/>
                </a:lnTo>
                <a:lnTo>
                  <a:pt x="1574" y="15786"/>
                </a:lnTo>
                <a:lnTo>
                  <a:pt x="0" y="15455"/>
                </a:lnTo>
                <a:lnTo>
                  <a:pt x="63" y="24269"/>
                </a:lnTo>
                <a:lnTo>
                  <a:pt x="1600" y="27305"/>
                </a:lnTo>
                <a:lnTo>
                  <a:pt x="7454" y="27305"/>
                </a:lnTo>
                <a:lnTo>
                  <a:pt x="12090" y="23507"/>
                </a:lnTo>
                <a:lnTo>
                  <a:pt x="23799" y="15913"/>
                </a:lnTo>
                <a:lnTo>
                  <a:pt x="30886" y="12115"/>
                </a:lnTo>
                <a:lnTo>
                  <a:pt x="42875" y="12128"/>
                </a:lnTo>
                <a:lnTo>
                  <a:pt x="47104" y="13081"/>
                </a:lnTo>
                <a:lnTo>
                  <a:pt x="51511" y="15455"/>
                </a:lnTo>
                <a:lnTo>
                  <a:pt x="55372" y="2654"/>
                </a:lnTo>
                <a:lnTo>
                  <a:pt x="49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37" name="Google Shape;5237;gefe2f4b35a_0_1603"/>
          <p:cNvSpPr/>
          <p:nvPr/>
        </p:nvSpPr>
        <p:spPr>
          <a:xfrm>
            <a:off x="2122848" y="3898032"/>
            <a:ext cx="21589" cy="35560"/>
          </a:xfrm>
          <a:custGeom>
            <a:rect b="b" l="l" r="r" t="t"/>
            <a:pathLst>
              <a:path extrusionOk="0" h="35560" w="21589">
                <a:moveTo>
                  <a:pt x="15620" y="0"/>
                </a:moveTo>
                <a:lnTo>
                  <a:pt x="13423" y="0"/>
                </a:lnTo>
                <a:lnTo>
                  <a:pt x="2908" y="0"/>
                </a:lnTo>
                <a:lnTo>
                  <a:pt x="0" y="8737"/>
                </a:lnTo>
                <a:lnTo>
                  <a:pt x="1396" y="26225"/>
                </a:lnTo>
                <a:lnTo>
                  <a:pt x="5702" y="34963"/>
                </a:lnTo>
                <a:lnTo>
                  <a:pt x="11061" y="34963"/>
                </a:lnTo>
                <a:lnTo>
                  <a:pt x="12445" y="33807"/>
                </a:lnTo>
                <a:lnTo>
                  <a:pt x="13576" y="31076"/>
                </a:lnTo>
                <a:lnTo>
                  <a:pt x="7992" y="22191"/>
                </a:lnTo>
                <a:lnTo>
                  <a:pt x="10299" y="16229"/>
                </a:lnTo>
                <a:lnTo>
                  <a:pt x="16112" y="10226"/>
                </a:lnTo>
                <a:lnTo>
                  <a:pt x="21043" y="1219"/>
                </a:lnTo>
                <a:lnTo>
                  <a:pt x="18148" y="381"/>
                </a:lnTo>
                <a:lnTo>
                  <a:pt x="156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38" name="Google Shape;5238;gefe2f4b35a_0_1603"/>
          <p:cNvSpPr/>
          <p:nvPr/>
        </p:nvSpPr>
        <p:spPr>
          <a:xfrm>
            <a:off x="4972093" y="4078390"/>
            <a:ext cx="31750" cy="19685"/>
          </a:xfrm>
          <a:custGeom>
            <a:rect b="b" l="l" r="r" t="t"/>
            <a:pathLst>
              <a:path extrusionOk="0" h="19685" w="31750">
                <a:moveTo>
                  <a:pt x="16773" y="0"/>
                </a:moveTo>
                <a:lnTo>
                  <a:pt x="10029" y="0"/>
                </a:lnTo>
                <a:lnTo>
                  <a:pt x="3817" y="1132"/>
                </a:lnTo>
                <a:lnTo>
                  <a:pt x="0" y="4157"/>
                </a:lnTo>
                <a:lnTo>
                  <a:pt x="635" y="8513"/>
                </a:lnTo>
                <a:lnTo>
                  <a:pt x="7781" y="13639"/>
                </a:lnTo>
                <a:lnTo>
                  <a:pt x="8734" y="5918"/>
                </a:lnTo>
                <a:lnTo>
                  <a:pt x="13789" y="5918"/>
                </a:lnTo>
                <a:lnTo>
                  <a:pt x="15287" y="6146"/>
                </a:lnTo>
                <a:lnTo>
                  <a:pt x="12887" y="15227"/>
                </a:lnTo>
                <a:lnTo>
                  <a:pt x="23085" y="19126"/>
                </a:lnTo>
                <a:lnTo>
                  <a:pt x="30959" y="19126"/>
                </a:lnTo>
                <a:lnTo>
                  <a:pt x="31403" y="17145"/>
                </a:lnTo>
                <a:lnTo>
                  <a:pt x="22386" y="13639"/>
                </a:lnTo>
                <a:lnTo>
                  <a:pt x="24012" y="3695"/>
                </a:lnTo>
                <a:lnTo>
                  <a:pt x="16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39" name="Google Shape;5239;gefe2f4b35a_0_1603"/>
          <p:cNvSpPr/>
          <p:nvPr/>
        </p:nvSpPr>
        <p:spPr>
          <a:xfrm>
            <a:off x="1747727" y="4136514"/>
            <a:ext cx="33019" cy="22860"/>
          </a:xfrm>
          <a:custGeom>
            <a:rect b="b" l="l" r="r" t="t"/>
            <a:pathLst>
              <a:path extrusionOk="0" h="22860" w="33019">
                <a:moveTo>
                  <a:pt x="27863" y="0"/>
                </a:moveTo>
                <a:lnTo>
                  <a:pt x="29044" y="7175"/>
                </a:lnTo>
                <a:lnTo>
                  <a:pt x="23736" y="7810"/>
                </a:lnTo>
                <a:lnTo>
                  <a:pt x="6540" y="7785"/>
                </a:lnTo>
                <a:lnTo>
                  <a:pt x="0" y="8737"/>
                </a:lnTo>
                <a:lnTo>
                  <a:pt x="5702" y="22123"/>
                </a:lnTo>
                <a:lnTo>
                  <a:pt x="6667" y="22352"/>
                </a:lnTo>
                <a:lnTo>
                  <a:pt x="7670" y="22453"/>
                </a:lnTo>
                <a:lnTo>
                  <a:pt x="8712" y="22453"/>
                </a:lnTo>
                <a:lnTo>
                  <a:pt x="19778" y="19263"/>
                </a:lnTo>
                <a:lnTo>
                  <a:pt x="29084" y="12074"/>
                </a:lnTo>
                <a:lnTo>
                  <a:pt x="32992" y="4462"/>
                </a:lnTo>
                <a:lnTo>
                  <a:pt x="278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40" name="Google Shape;5240;gefe2f4b35a_0_1603"/>
          <p:cNvSpPr/>
          <p:nvPr/>
        </p:nvSpPr>
        <p:spPr>
          <a:xfrm>
            <a:off x="2293699" y="4147977"/>
            <a:ext cx="27305" cy="5079"/>
          </a:xfrm>
          <a:custGeom>
            <a:rect b="b" l="l" r="r" t="t"/>
            <a:pathLst>
              <a:path extrusionOk="0" h="5079" w="27305">
                <a:moveTo>
                  <a:pt x="50" y="0"/>
                </a:moveTo>
                <a:lnTo>
                  <a:pt x="26682" y="4635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41" name="Google Shape;5241;gefe2f4b35a_0_1603"/>
          <p:cNvSpPr/>
          <p:nvPr/>
        </p:nvSpPr>
        <p:spPr>
          <a:xfrm>
            <a:off x="5254982" y="4143772"/>
            <a:ext cx="19685" cy="52070"/>
          </a:xfrm>
          <a:custGeom>
            <a:rect b="b" l="l" r="r" t="t"/>
            <a:pathLst>
              <a:path extrusionOk="0" h="52070" w="19685">
                <a:moveTo>
                  <a:pt x="4873" y="0"/>
                </a:moveTo>
                <a:lnTo>
                  <a:pt x="4211" y="20282"/>
                </a:lnTo>
                <a:lnTo>
                  <a:pt x="1182" y="34042"/>
                </a:lnTo>
                <a:lnTo>
                  <a:pt x="0" y="43744"/>
                </a:lnTo>
                <a:lnTo>
                  <a:pt x="4873" y="51854"/>
                </a:lnTo>
                <a:lnTo>
                  <a:pt x="5458" y="48069"/>
                </a:lnTo>
                <a:lnTo>
                  <a:pt x="6969" y="46697"/>
                </a:lnTo>
                <a:lnTo>
                  <a:pt x="11833" y="46697"/>
                </a:lnTo>
                <a:lnTo>
                  <a:pt x="19478" y="51854"/>
                </a:lnTo>
                <a:lnTo>
                  <a:pt x="13714" y="35406"/>
                </a:lnTo>
                <a:lnTo>
                  <a:pt x="15395" y="20178"/>
                </a:lnTo>
                <a:lnTo>
                  <a:pt x="15467" y="7825"/>
                </a:lnTo>
                <a:lnTo>
                  <a:pt x="4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42" name="Google Shape;5242;gefe2f4b35a_0_1603"/>
          <p:cNvSpPr/>
          <p:nvPr/>
        </p:nvSpPr>
        <p:spPr>
          <a:xfrm>
            <a:off x="3587791" y="4154201"/>
            <a:ext cx="29845" cy="26670"/>
          </a:xfrm>
          <a:custGeom>
            <a:rect b="b" l="l" r="r" t="t"/>
            <a:pathLst>
              <a:path extrusionOk="0" h="26670" w="29845">
                <a:moveTo>
                  <a:pt x="5778" y="0"/>
                </a:moveTo>
                <a:lnTo>
                  <a:pt x="2578" y="0"/>
                </a:lnTo>
                <a:lnTo>
                  <a:pt x="279" y="1346"/>
                </a:lnTo>
                <a:lnTo>
                  <a:pt x="0" y="4432"/>
                </a:lnTo>
                <a:lnTo>
                  <a:pt x="8788" y="8585"/>
                </a:lnTo>
                <a:lnTo>
                  <a:pt x="20534" y="22645"/>
                </a:lnTo>
                <a:lnTo>
                  <a:pt x="29336" y="26670"/>
                </a:lnTo>
                <a:lnTo>
                  <a:pt x="28840" y="16507"/>
                </a:lnTo>
                <a:lnTo>
                  <a:pt x="22820" y="8005"/>
                </a:lnTo>
                <a:lnTo>
                  <a:pt x="14169" y="2168"/>
                </a:lnTo>
                <a:lnTo>
                  <a:pt x="57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43" name="Google Shape;5243;gefe2f4b35a_0_1603"/>
          <p:cNvSpPr/>
          <p:nvPr/>
        </p:nvSpPr>
        <p:spPr>
          <a:xfrm>
            <a:off x="3333809" y="4165427"/>
            <a:ext cx="40639" cy="38100"/>
          </a:xfrm>
          <a:custGeom>
            <a:rect b="b" l="l" r="r" t="t"/>
            <a:pathLst>
              <a:path extrusionOk="0" h="38100" w="40639">
                <a:moveTo>
                  <a:pt x="30773" y="0"/>
                </a:moveTo>
                <a:lnTo>
                  <a:pt x="26074" y="0"/>
                </a:lnTo>
                <a:lnTo>
                  <a:pt x="13614" y="5223"/>
                </a:lnTo>
                <a:lnTo>
                  <a:pt x="4173" y="17068"/>
                </a:lnTo>
                <a:lnTo>
                  <a:pt x="0" y="29800"/>
                </a:lnTo>
                <a:lnTo>
                  <a:pt x="3341" y="37680"/>
                </a:lnTo>
                <a:lnTo>
                  <a:pt x="11442" y="29204"/>
                </a:lnTo>
                <a:lnTo>
                  <a:pt x="32045" y="16738"/>
                </a:lnTo>
                <a:lnTo>
                  <a:pt x="40146" y="8191"/>
                </a:lnTo>
                <a:lnTo>
                  <a:pt x="35612" y="2336"/>
                </a:lnTo>
                <a:lnTo>
                  <a:pt x="30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44" name="Google Shape;5244;gefe2f4b35a_0_1603"/>
          <p:cNvSpPr/>
          <p:nvPr/>
        </p:nvSpPr>
        <p:spPr>
          <a:xfrm>
            <a:off x="1837557" y="4187790"/>
            <a:ext cx="21589" cy="10160"/>
          </a:xfrm>
          <a:custGeom>
            <a:rect b="b" l="l" r="r" t="t"/>
            <a:pathLst>
              <a:path extrusionOk="0" h="10160" w="21589">
                <a:moveTo>
                  <a:pt x="21424" y="0"/>
                </a:moveTo>
                <a:lnTo>
                  <a:pt x="0" y="9779"/>
                </a:lnTo>
                <a:lnTo>
                  <a:pt x="214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45" name="Google Shape;5245;gefe2f4b35a_0_1603"/>
          <p:cNvSpPr/>
          <p:nvPr/>
        </p:nvSpPr>
        <p:spPr>
          <a:xfrm>
            <a:off x="1299085" y="4193913"/>
            <a:ext cx="33655" cy="24129"/>
          </a:xfrm>
          <a:custGeom>
            <a:rect b="b" l="l" r="r" t="t"/>
            <a:pathLst>
              <a:path extrusionOk="0" h="24129" w="33655">
                <a:moveTo>
                  <a:pt x="21906" y="0"/>
                </a:moveTo>
                <a:lnTo>
                  <a:pt x="19506" y="0"/>
                </a:lnTo>
                <a:lnTo>
                  <a:pt x="8738" y="3685"/>
                </a:lnTo>
                <a:lnTo>
                  <a:pt x="1706" y="11823"/>
                </a:lnTo>
                <a:lnTo>
                  <a:pt x="0" y="20038"/>
                </a:lnTo>
                <a:lnTo>
                  <a:pt x="5205" y="23952"/>
                </a:lnTo>
                <a:lnTo>
                  <a:pt x="3986" y="16497"/>
                </a:lnTo>
                <a:lnTo>
                  <a:pt x="9777" y="16065"/>
                </a:lnTo>
                <a:lnTo>
                  <a:pt x="26097" y="16078"/>
                </a:lnTo>
                <a:lnTo>
                  <a:pt x="33031" y="15392"/>
                </a:lnTo>
                <a:lnTo>
                  <a:pt x="27024" y="1714"/>
                </a:lnTo>
                <a:lnTo>
                  <a:pt x="24433" y="520"/>
                </a:lnTo>
                <a:lnTo>
                  <a:pt x="21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46" name="Google Shape;5246;gefe2f4b35a_0_1603"/>
          <p:cNvSpPr/>
          <p:nvPr/>
        </p:nvSpPr>
        <p:spPr>
          <a:xfrm>
            <a:off x="1114949" y="4202767"/>
            <a:ext cx="27305" cy="22860"/>
          </a:xfrm>
          <a:custGeom>
            <a:rect b="b" l="l" r="r" t="t"/>
            <a:pathLst>
              <a:path extrusionOk="0" h="22860" w="27305">
                <a:moveTo>
                  <a:pt x="25098" y="0"/>
                </a:moveTo>
                <a:lnTo>
                  <a:pt x="24044" y="0"/>
                </a:lnTo>
                <a:lnTo>
                  <a:pt x="13005" y="3244"/>
                </a:lnTo>
                <a:lnTo>
                  <a:pt x="3798" y="10544"/>
                </a:lnTo>
                <a:lnTo>
                  <a:pt x="0" y="18248"/>
                </a:lnTo>
                <a:lnTo>
                  <a:pt x="5184" y="22707"/>
                </a:lnTo>
                <a:lnTo>
                  <a:pt x="7563" y="13930"/>
                </a:lnTo>
                <a:lnTo>
                  <a:pt x="15058" y="10315"/>
                </a:lnTo>
                <a:lnTo>
                  <a:pt x="23097" y="7305"/>
                </a:lnTo>
                <a:lnTo>
                  <a:pt x="27104" y="342"/>
                </a:lnTo>
                <a:lnTo>
                  <a:pt x="26126" y="114"/>
                </a:lnTo>
                <a:lnTo>
                  <a:pt x="25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47" name="Google Shape;5247;gefe2f4b35a_0_1603"/>
          <p:cNvSpPr/>
          <p:nvPr/>
        </p:nvSpPr>
        <p:spPr>
          <a:xfrm>
            <a:off x="2308110" y="4208099"/>
            <a:ext cx="34925" cy="18414"/>
          </a:xfrm>
          <a:custGeom>
            <a:rect b="b" l="l" r="r" t="t"/>
            <a:pathLst>
              <a:path extrusionOk="0" h="18414" w="34925">
                <a:moveTo>
                  <a:pt x="6721" y="0"/>
                </a:moveTo>
                <a:lnTo>
                  <a:pt x="2198" y="905"/>
                </a:lnTo>
                <a:lnTo>
                  <a:pt x="0" y="3862"/>
                </a:lnTo>
                <a:lnTo>
                  <a:pt x="806" y="9231"/>
                </a:lnTo>
                <a:lnTo>
                  <a:pt x="5299" y="17373"/>
                </a:lnTo>
                <a:lnTo>
                  <a:pt x="5794" y="11010"/>
                </a:lnTo>
                <a:lnTo>
                  <a:pt x="7661" y="8864"/>
                </a:lnTo>
                <a:lnTo>
                  <a:pt x="12969" y="8864"/>
                </a:lnTo>
                <a:lnTo>
                  <a:pt x="26927" y="18288"/>
                </a:lnTo>
                <a:lnTo>
                  <a:pt x="32248" y="18288"/>
                </a:lnTo>
                <a:lnTo>
                  <a:pt x="34140" y="16129"/>
                </a:lnTo>
                <a:lnTo>
                  <a:pt x="34636" y="9766"/>
                </a:lnTo>
                <a:lnTo>
                  <a:pt x="27586" y="6043"/>
                </a:lnTo>
                <a:lnTo>
                  <a:pt x="20121" y="2930"/>
                </a:lnTo>
                <a:lnTo>
                  <a:pt x="12935" y="793"/>
                </a:lnTo>
                <a:lnTo>
                  <a:pt x="67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48" name="Google Shape;5248;gefe2f4b35a_0_1603"/>
          <p:cNvSpPr/>
          <p:nvPr/>
        </p:nvSpPr>
        <p:spPr>
          <a:xfrm>
            <a:off x="825491" y="4259050"/>
            <a:ext cx="5080" cy="32385"/>
          </a:xfrm>
          <a:custGeom>
            <a:rect b="b" l="l" r="r" t="t"/>
            <a:pathLst>
              <a:path extrusionOk="0" h="32385" w="5080">
                <a:moveTo>
                  <a:pt x="4889" y="0"/>
                </a:moveTo>
                <a:lnTo>
                  <a:pt x="4457" y="0"/>
                </a:lnTo>
                <a:lnTo>
                  <a:pt x="3986" y="1323"/>
                </a:lnTo>
                <a:lnTo>
                  <a:pt x="3124" y="5667"/>
                </a:lnTo>
                <a:lnTo>
                  <a:pt x="1814" y="13587"/>
                </a:lnTo>
                <a:lnTo>
                  <a:pt x="0" y="25641"/>
                </a:lnTo>
                <a:lnTo>
                  <a:pt x="0" y="30073"/>
                </a:lnTo>
                <a:lnTo>
                  <a:pt x="203" y="31864"/>
                </a:lnTo>
                <a:lnTo>
                  <a:pt x="1206" y="31864"/>
                </a:lnTo>
                <a:lnTo>
                  <a:pt x="2400" y="23901"/>
                </a:lnTo>
                <a:lnTo>
                  <a:pt x="4254" y="7962"/>
                </a:lnTo>
                <a:lnTo>
                  <a:pt x="48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49" name="Google Shape;5249;gefe2f4b35a_0_1603"/>
          <p:cNvSpPr/>
          <p:nvPr/>
        </p:nvSpPr>
        <p:spPr>
          <a:xfrm>
            <a:off x="59278" y="4269713"/>
            <a:ext cx="33655" cy="30479"/>
          </a:xfrm>
          <a:custGeom>
            <a:rect b="b" l="l" r="r" t="t"/>
            <a:pathLst>
              <a:path extrusionOk="0" h="30479" w="33655">
                <a:moveTo>
                  <a:pt x="29641" y="0"/>
                </a:moveTo>
                <a:lnTo>
                  <a:pt x="22645" y="7940"/>
                </a:lnTo>
                <a:lnTo>
                  <a:pt x="6967" y="21917"/>
                </a:lnTo>
                <a:lnTo>
                  <a:pt x="0" y="29857"/>
                </a:lnTo>
                <a:lnTo>
                  <a:pt x="1092" y="29895"/>
                </a:lnTo>
                <a:lnTo>
                  <a:pt x="14516" y="25860"/>
                </a:lnTo>
                <a:lnTo>
                  <a:pt x="26573" y="16643"/>
                </a:lnTo>
                <a:lnTo>
                  <a:pt x="33026" y="657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50" name="Google Shape;5250;gefe2f4b35a_0_1603"/>
          <p:cNvSpPr/>
          <p:nvPr/>
        </p:nvSpPr>
        <p:spPr>
          <a:xfrm>
            <a:off x="824367" y="4299567"/>
            <a:ext cx="24765" cy="29845"/>
          </a:xfrm>
          <a:custGeom>
            <a:rect b="b" l="l" r="r" t="t"/>
            <a:pathLst>
              <a:path extrusionOk="0" h="29845" w="24765">
                <a:moveTo>
                  <a:pt x="15762" y="0"/>
                </a:moveTo>
                <a:lnTo>
                  <a:pt x="11797" y="7717"/>
                </a:lnTo>
                <a:lnTo>
                  <a:pt x="3853" y="15694"/>
                </a:lnTo>
                <a:lnTo>
                  <a:pt x="0" y="23199"/>
                </a:lnTo>
                <a:lnTo>
                  <a:pt x="8307" y="29502"/>
                </a:lnTo>
                <a:lnTo>
                  <a:pt x="9238" y="18695"/>
                </a:lnTo>
                <a:lnTo>
                  <a:pt x="18526" y="12150"/>
                </a:lnTo>
                <a:lnTo>
                  <a:pt x="24568" y="6906"/>
                </a:lnTo>
                <a:lnTo>
                  <a:pt x="157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51" name="Google Shape;5251;gefe2f4b35a_0_1603"/>
          <p:cNvSpPr/>
          <p:nvPr/>
        </p:nvSpPr>
        <p:spPr>
          <a:xfrm>
            <a:off x="2571248" y="4321797"/>
            <a:ext cx="36830" cy="22225"/>
          </a:xfrm>
          <a:custGeom>
            <a:rect b="b" l="l" r="r" t="t"/>
            <a:pathLst>
              <a:path extrusionOk="0" h="22225" w="36830">
                <a:moveTo>
                  <a:pt x="36461" y="0"/>
                </a:moveTo>
                <a:lnTo>
                  <a:pt x="29324" y="0"/>
                </a:lnTo>
                <a:lnTo>
                  <a:pt x="31216" y="3352"/>
                </a:lnTo>
                <a:lnTo>
                  <a:pt x="29654" y="4470"/>
                </a:lnTo>
                <a:lnTo>
                  <a:pt x="23317" y="4470"/>
                </a:lnTo>
                <a:lnTo>
                  <a:pt x="9461" y="1155"/>
                </a:lnTo>
                <a:lnTo>
                  <a:pt x="5130" y="38"/>
                </a:lnTo>
                <a:lnTo>
                  <a:pt x="0" y="38"/>
                </a:lnTo>
                <a:lnTo>
                  <a:pt x="292" y="1752"/>
                </a:lnTo>
                <a:lnTo>
                  <a:pt x="7200" y="7264"/>
                </a:lnTo>
                <a:lnTo>
                  <a:pt x="9347" y="7035"/>
                </a:lnTo>
                <a:lnTo>
                  <a:pt x="21602" y="7035"/>
                </a:lnTo>
                <a:lnTo>
                  <a:pt x="22390" y="17665"/>
                </a:lnTo>
                <a:lnTo>
                  <a:pt x="29324" y="22021"/>
                </a:lnTo>
                <a:lnTo>
                  <a:pt x="29578" y="18237"/>
                </a:lnTo>
                <a:lnTo>
                  <a:pt x="30225" y="14452"/>
                </a:lnTo>
                <a:lnTo>
                  <a:pt x="35178" y="14452"/>
                </a:lnTo>
                <a:lnTo>
                  <a:pt x="35940" y="14541"/>
                </a:lnTo>
                <a:lnTo>
                  <a:pt x="36817" y="14744"/>
                </a:lnTo>
                <a:lnTo>
                  <a:pt x="35026" y="8877"/>
                </a:lnTo>
                <a:lnTo>
                  <a:pt x="36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52" name="Google Shape;5252;gefe2f4b35a_0_1603"/>
          <p:cNvSpPr/>
          <p:nvPr/>
        </p:nvSpPr>
        <p:spPr>
          <a:xfrm>
            <a:off x="2396962" y="4373343"/>
            <a:ext cx="31750" cy="37464"/>
          </a:xfrm>
          <a:custGeom>
            <a:rect b="b" l="l" r="r" t="t"/>
            <a:pathLst>
              <a:path extrusionOk="0" h="37464" w="31750">
                <a:moveTo>
                  <a:pt x="18704" y="0"/>
                </a:moveTo>
                <a:lnTo>
                  <a:pt x="14564" y="0"/>
                </a:lnTo>
                <a:lnTo>
                  <a:pt x="13891" y="0"/>
                </a:lnTo>
                <a:lnTo>
                  <a:pt x="13129" y="101"/>
                </a:lnTo>
                <a:lnTo>
                  <a:pt x="12253" y="304"/>
                </a:lnTo>
                <a:lnTo>
                  <a:pt x="8826" y="13832"/>
                </a:lnTo>
                <a:lnTo>
                  <a:pt x="1799" y="23298"/>
                </a:lnTo>
                <a:lnTo>
                  <a:pt x="0" y="30515"/>
                </a:lnTo>
                <a:lnTo>
                  <a:pt x="12253" y="37299"/>
                </a:lnTo>
                <a:lnTo>
                  <a:pt x="16113" y="26013"/>
                </a:lnTo>
                <a:lnTo>
                  <a:pt x="25075" y="15178"/>
                </a:lnTo>
                <a:lnTo>
                  <a:pt x="31296" y="6154"/>
                </a:lnTo>
                <a:lnTo>
                  <a:pt x="26934" y="304"/>
                </a:lnTo>
                <a:lnTo>
                  <a:pt x="26629" y="3987"/>
                </a:lnTo>
                <a:lnTo>
                  <a:pt x="25969" y="7747"/>
                </a:lnTo>
                <a:lnTo>
                  <a:pt x="21105" y="7747"/>
                </a:lnTo>
                <a:lnTo>
                  <a:pt x="20343" y="7658"/>
                </a:lnTo>
                <a:lnTo>
                  <a:pt x="19479" y="7454"/>
                </a:lnTo>
                <a:lnTo>
                  <a:pt x="19225" y="3682"/>
                </a:lnTo>
                <a:lnTo>
                  <a:pt x="187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53" name="Google Shape;5253;gefe2f4b35a_0_1603"/>
          <p:cNvSpPr/>
          <p:nvPr/>
        </p:nvSpPr>
        <p:spPr>
          <a:xfrm>
            <a:off x="2939482" y="4417975"/>
            <a:ext cx="36830" cy="27304"/>
          </a:xfrm>
          <a:custGeom>
            <a:rect b="b" l="l" r="r" t="t"/>
            <a:pathLst>
              <a:path extrusionOk="0" h="27304" w="36830">
                <a:moveTo>
                  <a:pt x="12687" y="0"/>
                </a:moveTo>
                <a:lnTo>
                  <a:pt x="8191" y="0"/>
                </a:lnTo>
                <a:lnTo>
                  <a:pt x="5461" y="0"/>
                </a:lnTo>
                <a:lnTo>
                  <a:pt x="2743" y="2057"/>
                </a:lnTo>
                <a:lnTo>
                  <a:pt x="0" y="7416"/>
                </a:lnTo>
                <a:lnTo>
                  <a:pt x="6629" y="7378"/>
                </a:lnTo>
                <a:lnTo>
                  <a:pt x="12611" y="12268"/>
                </a:lnTo>
                <a:lnTo>
                  <a:pt x="23558" y="22072"/>
                </a:lnTo>
                <a:lnTo>
                  <a:pt x="28511" y="26962"/>
                </a:lnTo>
                <a:lnTo>
                  <a:pt x="34124" y="26962"/>
                </a:lnTo>
                <a:lnTo>
                  <a:pt x="35712" y="25603"/>
                </a:lnTo>
                <a:lnTo>
                  <a:pt x="36830" y="22161"/>
                </a:lnTo>
                <a:lnTo>
                  <a:pt x="31394" y="22174"/>
                </a:lnTo>
                <a:lnTo>
                  <a:pt x="26555" y="16637"/>
                </a:lnTo>
                <a:lnTo>
                  <a:pt x="17208" y="5549"/>
                </a:lnTo>
                <a:lnTo>
                  <a:pt x="126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54" name="Google Shape;5254;gefe2f4b35a_0_1603"/>
          <p:cNvSpPr/>
          <p:nvPr/>
        </p:nvSpPr>
        <p:spPr>
          <a:xfrm>
            <a:off x="3152943" y="4425396"/>
            <a:ext cx="29844" cy="29845"/>
          </a:xfrm>
          <a:custGeom>
            <a:rect b="b" l="l" r="r" t="t"/>
            <a:pathLst>
              <a:path extrusionOk="0" h="29845" w="29844">
                <a:moveTo>
                  <a:pt x="29679" y="0"/>
                </a:moveTo>
                <a:lnTo>
                  <a:pt x="18457" y="3652"/>
                </a:lnTo>
                <a:lnTo>
                  <a:pt x="9796" y="9779"/>
                </a:lnTo>
                <a:lnTo>
                  <a:pt x="3657" y="18391"/>
                </a:lnTo>
                <a:lnTo>
                  <a:pt x="0" y="29502"/>
                </a:lnTo>
                <a:lnTo>
                  <a:pt x="11090" y="25858"/>
                </a:lnTo>
                <a:lnTo>
                  <a:pt x="19702" y="19756"/>
                </a:lnTo>
                <a:lnTo>
                  <a:pt x="25883" y="11151"/>
                </a:lnTo>
                <a:lnTo>
                  <a:pt x="29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55" name="Google Shape;5255;gefe2f4b35a_0_1603"/>
          <p:cNvSpPr/>
          <p:nvPr/>
        </p:nvSpPr>
        <p:spPr>
          <a:xfrm>
            <a:off x="1747912" y="4432877"/>
            <a:ext cx="27939" cy="37464"/>
          </a:xfrm>
          <a:custGeom>
            <a:rect b="b" l="l" r="r" t="t"/>
            <a:pathLst>
              <a:path extrusionOk="0" h="37464" w="27939">
                <a:moveTo>
                  <a:pt x="27675" y="0"/>
                </a:moveTo>
                <a:lnTo>
                  <a:pt x="27498" y="0"/>
                </a:lnTo>
                <a:lnTo>
                  <a:pt x="15245" y="4748"/>
                </a:lnTo>
                <a:lnTo>
                  <a:pt x="4661" y="15744"/>
                </a:lnTo>
                <a:lnTo>
                  <a:pt x="0" y="28117"/>
                </a:lnTo>
                <a:lnTo>
                  <a:pt x="5514" y="36995"/>
                </a:lnTo>
                <a:lnTo>
                  <a:pt x="5514" y="22021"/>
                </a:lnTo>
                <a:lnTo>
                  <a:pt x="12004" y="23837"/>
                </a:lnTo>
                <a:lnTo>
                  <a:pt x="15191" y="26758"/>
                </a:lnTo>
                <a:lnTo>
                  <a:pt x="21262" y="26758"/>
                </a:lnTo>
                <a:lnTo>
                  <a:pt x="23853" y="25539"/>
                </a:lnTo>
                <a:lnTo>
                  <a:pt x="27675" y="22021"/>
                </a:lnTo>
                <a:lnTo>
                  <a:pt x="276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56" name="Google Shape;5256;gefe2f4b35a_0_1603"/>
          <p:cNvSpPr/>
          <p:nvPr/>
        </p:nvSpPr>
        <p:spPr>
          <a:xfrm>
            <a:off x="2769557" y="4505659"/>
            <a:ext cx="30480" cy="14604"/>
          </a:xfrm>
          <a:custGeom>
            <a:rect b="b" l="l" r="r" t="t"/>
            <a:pathLst>
              <a:path extrusionOk="0" h="14604" w="30480">
                <a:moveTo>
                  <a:pt x="20502" y="0"/>
                </a:moveTo>
                <a:lnTo>
                  <a:pt x="14812" y="0"/>
                </a:lnTo>
                <a:lnTo>
                  <a:pt x="6827" y="1151"/>
                </a:lnTo>
                <a:lnTo>
                  <a:pt x="763" y="3786"/>
                </a:lnTo>
                <a:lnTo>
                  <a:pt x="0" y="6670"/>
                </a:lnTo>
                <a:lnTo>
                  <a:pt x="7916" y="8572"/>
                </a:lnTo>
                <a:lnTo>
                  <a:pt x="12755" y="8547"/>
                </a:lnTo>
                <a:lnTo>
                  <a:pt x="17530" y="9918"/>
                </a:lnTo>
                <a:lnTo>
                  <a:pt x="25417" y="12623"/>
                </a:lnTo>
                <a:lnTo>
                  <a:pt x="28528" y="13982"/>
                </a:lnTo>
                <a:lnTo>
                  <a:pt x="29925" y="13982"/>
                </a:lnTo>
                <a:lnTo>
                  <a:pt x="28223" y="12623"/>
                </a:lnTo>
                <a:lnTo>
                  <a:pt x="22584" y="8572"/>
                </a:lnTo>
                <a:lnTo>
                  <a:pt x="25036" y="2146"/>
                </a:lnTo>
                <a:lnTo>
                  <a:pt x="2050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57" name="Google Shape;5257;gefe2f4b35a_0_1603"/>
          <p:cNvSpPr/>
          <p:nvPr/>
        </p:nvSpPr>
        <p:spPr>
          <a:xfrm>
            <a:off x="4979882" y="4514230"/>
            <a:ext cx="36829" cy="29845"/>
          </a:xfrm>
          <a:custGeom>
            <a:rect b="b" l="l" r="r" t="t"/>
            <a:pathLst>
              <a:path extrusionOk="0" h="29845" w="36829">
                <a:moveTo>
                  <a:pt x="36728" y="0"/>
                </a:moveTo>
                <a:lnTo>
                  <a:pt x="23233" y="3111"/>
                </a:lnTo>
                <a:lnTo>
                  <a:pt x="13825" y="10345"/>
                </a:lnTo>
                <a:lnTo>
                  <a:pt x="6687" y="19868"/>
                </a:lnTo>
                <a:lnTo>
                  <a:pt x="0" y="29845"/>
                </a:lnTo>
                <a:lnTo>
                  <a:pt x="11869" y="25083"/>
                </a:lnTo>
                <a:lnTo>
                  <a:pt x="21378" y="17946"/>
                </a:lnTo>
                <a:lnTo>
                  <a:pt x="29380" y="9297"/>
                </a:lnTo>
                <a:lnTo>
                  <a:pt x="367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58" name="Google Shape;5258;gefe2f4b35a_0_1603"/>
          <p:cNvSpPr/>
          <p:nvPr/>
        </p:nvSpPr>
        <p:spPr>
          <a:xfrm>
            <a:off x="166446" y="4528978"/>
            <a:ext cx="55879" cy="16510"/>
          </a:xfrm>
          <a:custGeom>
            <a:rect b="b" l="l" r="r" t="t"/>
            <a:pathLst>
              <a:path extrusionOk="0" h="16510" w="55879">
                <a:moveTo>
                  <a:pt x="54787" y="0"/>
                </a:moveTo>
                <a:lnTo>
                  <a:pt x="48285" y="1917"/>
                </a:lnTo>
                <a:lnTo>
                  <a:pt x="40944" y="2463"/>
                </a:lnTo>
                <a:lnTo>
                  <a:pt x="29337" y="2463"/>
                </a:lnTo>
                <a:lnTo>
                  <a:pt x="13195" y="1587"/>
                </a:lnTo>
                <a:lnTo>
                  <a:pt x="3416" y="1587"/>
                </a:lnTo>
                <a:lnTo>
                  <a:pt x="0" y="2717"/>
                </a:lnTo>
                <a:lnTo>
                  <a:pt x="3225" y="7493"/>
                </a:lnTo>
                <a:lnTo>
                  <a:pt x="10590" y="8866"/>
                </a:lnTo>
                <a:lnTo>
                  <a:pt x="20421" y="11887"/>
                </a:lnTo>
                <a:lnTo>
                  <a:pt x="31215" y="14908"/>
                </a:lnTo>
                <a:lnTo>
                  <a:pt x="41465" y="16281"/>
                </a:lnTo>
                <a:lnTo>
                  <a:pt x="49758" y="16281"/>
                </a:lnTo>
                <a:lnTo>
                  <a:pt x="55702" y="12496"/>
                </a:lnTo>
                <a:lnTo>
                  <a:pt x="54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59" name="Google Shape;5259;gefe2f4b35a_0_1603"/>
          <p:cNvSpPr/>
          <p:nvPr/>
        </p:nvSpPr>
        <p:spPr>
          <a:xfrm>
            <a:off x="2593366" y="4536475"/>
            <a:ext cx="40005" cy="16510"/>
          </a:xfrm>
          <a:custGeom>
            <a:rect b="b" l="l" r="r" t="t"/>
            <a:pathLst>
              <a:path extrusionOk="0" h="16510" w="40005">
                <a:moveTo>
                  <a:pt x="36842" y="0"/>
                </a:moveTo>
                <a:lnTo>
                  <a:pt x="22170" y="2238"/>
                </a:lnTo>
                <a:lnTo>
                  <a:pt x="12144" y="2632"/>
                </a:lnTo>
                <a:lnTo>
                  <a:pt x="5256" y="3611"/>
                </a:lnTo>
                <a:lnTo>
                  <a:pt x="0" y="7607"/>
                </a:lnTo>
                <a:lnTo>
                  <a:pt x="3674" y="10148"/>
                </a:lnTo>
                <a:lnTo>
                  <a:pt x="9913" y="12865"/>
                </a:lnTo>
                <a:lnTo>
                  <a:pt x="17518" y="15029"/>
                </a:lnTo>
                <a:lnTo>
                  <a:pt x="25285" y="15913"/>
                </a:lnTo>
                <a:lnTo>
                  <a:pt x="33604" y="15913"/>
                </a:lnTo>
                <a:lnTo>
                  <a:pt x="39979" y="1214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60" name="Google Shape;5260;gefe2f4b35a_0_1603"/>
          <p:cNvSpPr/>
          <p:nvPr/>
        </p:nvSpPr>
        <p:spPr>
          <a:xfrm>
            <a:off x="3477296" y="4581181"/>
            <a:ext cx="38735" cy="37464"/>
          </a:xfrm>
          <a:custGeom>
            <a:rect b="b" l="l" r="r" t="t"/>
            <a:pathLst>
              <a:path extrusionOk="0" h="37464" w="38735">
                <a:moveTo>
                  <a:pt x="36817" y="0"/>
                </a:moveTo>
                <a:lnTo>
                  <a:pt x="31128" y="12761"/>
                </a:lnTo>
                <a:lnTo>
                  <a:pt x="18170" y="18262"/>
                </a:lnTo>
                <a:lnTo>
                  <a:pt x="5331" y="23849"/>
                </a:lnTo>
                <a:lnTo>
                  <a:pt x="0" y="36868"/>
                </a:lnTo>
                <a:lnTo>
                  <a:pt x="15294" y="31628"/>
                </a:lnTo>
                <a:lnTo>
                  <a:pt x="29624" y="20596"/>
                </a:lnTo>
                <a:lnTo>
                  <a:pt x="38345" y="84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61" name="Google Shape;5261;gefe2f4b35a_0_1603"/>
          <p:cNvSpPr/>
          <p:nvPr/>
        </p:nvSpPr>
        <p:spPr>
          <a:xfrm>
            <a:off x="5103050" y="4606523"/>
            <a:ext cx="40639" cy="22860"/>
          </a:xfrm>
          <a:custGeom>
            <a:rect b="b" l="l" r="r" t="t"/>
            <a:pathLst>
              <a:path extrusionOk="0" h="22860" w="40639">
                <a:moveTo>
                  <a:pt x="6959" y="0"/>
                </a:moveTo>
                <a:lnTo>
                  <a:pt x="2514" y="0"/>
                </a:lnTo>
                <a:lnTo>
                  <a:pt x="0" y="1143"/>
                </a:lnTo>
                <a:lnTo>
                  <a:pt x="1968" y="4152"/>
                </a:lnTo>
                <a:lnTo>
                  <a:pt x="11569" y="12687"/>
                </a:lnTo>
                <a:lnTo>
                  <a:pt x="10833" y="22694"/>
                </a:lnTo>
                <a:lnTo>
                  <a:pt x="15278" y="22694"/>
                </a:lnTo>
                <a:lnTo>
                  <a:pt x="17957" y="19621"/>
                </a:lnTo>
                <a:lnTo>
                  <a:pt x="24091" y="11531"/>
                </a:lnTo>
                <a:lnTo>
                  <a:pt x="40386" y="11544"/>
                </a:lnTo>
                <a:lnTo>
                  <a:pt x="13010" y="497"/>
                </a:lnTo>
                <a:lnTo>
                  <a:pt x="69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62" name="Google Shape;5262;gefe2f4b35a_0_1603"/>
          <p:cNvSpPr/>
          <p:nvPr/>
        </p:nvSpPr>
        <p:spPr>
          <a:xfrm>
            <a:off x="2133706" y="4626309"/>
            <a:ext cx="25400" cy="12064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72" y="0"/>
                </a:lnTo>
                <a:lnTo>
                  <a:pt x="584" y="0"/>
                </a:lnTo>
                <a:lnTo>
                  <a:pt x="0" y="2857"/>
                </a:lnTo>
                <a:lnTo>
                  <a:pt x="3835" y="8585"/>
                </a:lnTo>
                <a:lnTo>
                  <a:pt x="8267" y="11442"/>
                </a:lnTo>
                <a:lnTo>
                  <a:pt x="17094" y="11442"/>
                </a:lnTo>
                <a:lnTo>
                  <a:pt x="21056" y="10096"/>
                </a:lnTo>
                <a:lnTo>
                  <a:pt x="24866" y="6489"/>
                </a:lnTo>
                <a:lnTo>
                  <a:pt x="15316" y="1714"/>
                </a:lnTo>
                <a:lnTo>
                  <a:pt x="90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63" name="Google Shape;5263;gefe2f4b35a_0_1603"/>
          <p:cNvSpPr/>
          <p:nvPr/>
        </p:nvSpPr>
        <p:spPr>
          <a:xfrm>
            <a:off x="3400047" y="4647600"/>
            <a:ext cx="40639" cy="15239"/>
          </a:xfrm>
          <a:custGeom>
            <a:rect b="b" l="l" r="r" t="t"/>
            <a:pathLst>
              <a:path extrusionOk="0" h="15239" w="40639">
                <a:moveTo>
                  <a:pt x="38444" y="0"/>
                </a:moveTo>
                <a:lnTo>
                  <a:pt x="24275" y="1540"/>
                </a:lnTo>
                <a:lnTo>
                  <a:pt x="9189" y="5343"/>
                </a:lnTo>
                <a:lnTo>
                  <a:pt x="0" y="10179"/>
                </a:lnTo>
                <a:lnTo>
                  <a:pt x="3519" y="14820"/>
                </a:lnTo>
                <a:lnTo>
                  <a:pt x="13883" y="12366"/>
                </a:lnTo>
                <a:lnTo>
                  <a:pt x="24477" y="10075"/>
                </a:lnTo>
                <a:lnTo>
                  <a:pt x="33808" y="6468"/>
                </a:lnTo>
                <a:lnTo>
                  <a:pt x="40387" y="63"/>
                </a:lnTo>
                <a:lnTo>
                  <a:pt x="38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64" name="Google Shape;5264;gefe2f4b35a_0_1603"/>
          <p:cNvSpPr/>
          <p:nvPr/>
        </p:nvSpPr>
        <p:spPr>
          <a:xfrm>
            <a:off x="3528796" y="4662418"/>
            <a:ext cx="29845" cy="22860"/>
          </a:xfrm>
          <a:custGeom>
            <a:rect b="b" l="l" r="r" t="t"/>
            <a:pathLst>
              <a:path extrusionOk="0" h="22860" w="29845">
                <a:moveTo>
                  <a:pt x="29362" y="0"/>
                </a:moveTo>
                <a:lnTo>
                  <a:pt x="18491" y="2033"/>
                </a:lnTo>
                <a:lnTo>
                  <a:pt x="8518" y="4941"/>
                </a:lnTo>
                <a:lnTo>
                  <a:pt x="1626" y="10938"/>
                </a:lnTo>
                <a:lnTo>
                  <a:pt x="0" y="22237"/>
                </a:lnTo>
                <a:lnTo>
                  <a:pt x="1676" y="22288"/>
                </a:lnTo>
                <a:lnTo>
                  <a:pt x="11486" y="19589"/>
                </a:lnTo>
                <a:lnTo>
                  <a:pt x="17610" y="13234"/>
                </a:lnTo>
                <a:lnTo>
                  <a:pt x="22687" y="5834"/>
                </a:lnTo>
                <a:lnTo>
                  <a:pt x="293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65" name="Google Shape;5265;gefe2f4b35a_0_1603"/>
          <p:cNvSpPr/>
          <p:nvPr/>
        </p:nvSpPr>
        <p:spPr>
          <a:xfrm>
            <a:off x="1966615" y="4679668"/>
            <a:ext cx="31114" cy="12700"/>
          </a:xfrm>
          <a:custGeom>
            <a:rect b="b" l="l" r="r" t="t"/>
            <a:pathLst>
              <a:path extrusionOk="0" h="12700" w="31114">
                <a:moveTo>
                  <a:pt x="16205" y="0"/>
                </a:moveTo>
                <a:lnTo>
                  <a:pt x="8216" y="0"/>
                </a:lnTo>
                <a:lnTo>
                  <a:pt x="0" y="3162"/>
                </a:lnTo>
                <a:lnTo>
                  <a:pt x="609" y="12598"/>
                </a:lnTo>
                <a:lnTo>
                  <a:pt x="23913" y="9901"/>
                </a:lnTo>
                <a:lnTo>
                  <a:pt x="30667" y="5651"/>
                </a:lnTo>
                <a:lnTo>
                  <a:pt x="26291" y="1725"/>
                </a:lnTo>
                <a:lnTo>
                  <a:pt x="16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66" name="Google Shape;5266;gefe2f4b35a_0_1603"/>
          <p:cNvSpPr/>
          <p:nvPr/>
        </p:nvSpPr>
        <p:spPr>
          <a:xfrm>
            <a:off x="3257754" y="4714085"/>
            <a:ext cx="27939" cy="15239"/>
          </a:xfrm>
          <a:custGeom>
            <a:rect b="b" l="l" r="r" t="t"/>
            <a:pathLst>
              <a:path extrusionOk="0" h="15239" w="27939">
                <a:moveTo>
                  <a:pt x="26560" y="0"/>
                </a:moveTo>
                <a:lnTo>
                  <a:pt x="16187" y="1935"/>
                </a:lnTo>
                <a:lnTo>
                  <a:pt x="5405" y="6426"/>
                </a:lnTo>
                <a:lnTo>
                  <a:pt x="0" y="11497"/>
                </a:lnTo>
                <a:lnTo>
                  <a:pt x="5757" y="15176"/>
                </a:lnTo>
                <a:lnTo>
                  <a:pt x="12190" y="12197"/>
                </a:lnTo>
                <a:lnTo>
                  <a:pt x="18099" y="8831"/>
                </a:lnTo>
                <a:lnTo>
                  <a:pt x="23374" y="4862"/>
                </a:lnTo>
                <a:lnTo>
                  <a:pt x="27906" y="76"/>
                </a:lnTo>
                <a:lnTo>
                  <a:pt x="265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67" name="Google Shape;5267;gefe2f4b35a_0_1603"/>
          <p:cNvSpPr/>
          <p:nvPr/>
        </p:nvSpPr>
        <p:spPr>
          <a:xfrm>
            <a:off x="4707390" y="4716577"/>
            <a:ext cx="29845" cy="19685"/>
          </a:xfrm>
          <a:custGeom>
            <a:rect b="b" l="l" r="r" t="t"/>
            <a:pathLst>
              <a:path extrusionOk="0" h="19685" w="29845">
                <a:moveTo>
                  <a:pt x="14477" y="0"/>
                </a:moveTo>
                <a:lnTo>
                  <a:pt x="8889" y="0"/>
                </a:lnTo>
                <a:lnTo>
                  <a:pt x="5473" y="0"/>
                </a:lnTo>
                <a:lnTo>
                  <a:pt x="2501" y="3225"/>
                </a:lnTo>
                <a:lnTo>
                  <a:pt x="0" y="12674"/>
                </a:lnTo>
                <a:lnTo>
                  <a:pt x="2616" y="11049"/>
                </a:lnTo>
                <a:lnTo>
                  <a:pt x="5092" y="10401"/>
                </a:lnTo>
                <a:lnTo>
                  <a:pt x="11734" y="10401"/>
                </a:lnTo>
                <a:lnTo>
                  <a:pt x="15519" y="12623"/>
                </a:lnTo>
                <a:lnTo>
                  <a:pt x="21831" y="17068"/>
                </a:lnTo>
                <a:lnTo>
                  <a:pt x="24383" y="19291"/>
                </a:lnTo>
                <a:lnTo>
                  <a:pt x="27812" y="19291"/>
                </a:lnTo>
                <a:lnTo>
                  <a:pt x="28867" y="17589"/>
                </a:lnTo>
                <a:lnTo>
                  <a:pt x="29324" y="12674"/>
                </a:lnTo>
                <a:lnTo>
                  <a:pt x="21285" y="8597"/>
                </a:lnTo>
                <a:lnTo>
                  <a:pt x="14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68" name="Google Shape;5268;gefe2f4b35a_0_1603"/>
          <p:cNvSpPr/>
          <p:nvPr/>
        </p:nvSpPr>
        <p:spPr>
          <a:xfrm>
            <a:off x="4979949" y="4724361"/>
            <a:ext cx="109220" cy="43814"/>
          </a:xfrm>
          <a:custGeom>
            <a:rect b="b" l="l" r="r" t="t"/>
            <a:pathLst>
              <a:path extrusionOk="0" h="43814" w="109220">
                <a:moveTo>
                  <a:pt x="29222" y="34391"/>
                </a:moveTo>
                <a:lnTo>
                  <a:pt x="23533" y="31445"/>
                </a:lnTo>
                <a:lnTo>
                  <a:pt x="14185" y="29235"/>
                </a:lnTo>
                <a:lnTo>
                  <a:pt x="7581" y="29235"/>
                </a:lnTo>
                <a:lnTo>
                  <a:pt x="2463" y="29895"/>
                </a:lnTo>
                <a:lnTo>
                  <a:pt x="0" y="32054"/>
                </a:lnTo>
                <a:lnTo>
                  <a:pt x="1282" y="35966"/>
                </a:lnTo>
                <a:lnTo>
                  <a:pt x="7429" y="41871"/>
                </a:lnTo>
                <a:lnTo>
                  <a:pt x="6870" y="36474"/>
                </a:lnTo>
                <a:lnTo>
                  <a:pt x="7721" y="34620"/>
                </a:lnTo>
                <a:lnTo>
                  <a:pt x="11176" y="34620"/>
                </a:lnTo>
                <a:lnTo>
                  <a:pt x="13919" y="36830"/>
                </a:lnTo>
                <a:lnTo>
                  <a:pt x="19685" y="41236"/>
                </a:lnTo>
                <a:lnTo>
                  <a:pt x="22694" y="43446"/>
                </a:lnTo>
                <a:lnTo>
                  <a:pt x="27406" y="43446"/>
                </a:lnTo>
                <a:lnTo>
                  <a:pt x="29083" y="41186"/>
                </a:lnTo>
                <a:lnTo>
                  <a:pt x="29222" y="34391"/>
                </a:lnTo>
                <a:close/>
              </a:path>
              <a:path extrusionOk="0" h="43814" w="109220">
                <a:moveTo>
                  <a:pt x="108839" y="8432"/>
                </a:moveTo>
                <a:lnTo>
                  <a:pt x="108572" y="2806"/>
                </a:lnTo>
                <a:lnTo>
                  <a:pt x="104533" y="0"/>
                </a:lnTo>
                <a:lnTo>
                  <a:pt x="96354" y="0"/>
                </a:lnTo>
                <a:lnTo>
                  <a:pt x="90728" y="0"/>
                </a:lnTo>
                <a:lnTo>
                  <a:pt x="83159" y="1333"/>
                </a:lnTo>
                <a:lnTo>
                  <a:pt x="73571" y="4902"/>
                </a:lnTo>
                <a:lnTo>
                  <a:pt x="83718" y="9563"/>
                </a:lnTo>
                <a:lnTo>
                  <a:pt x="91732" y="11239"/>
                </a:lnTo>
                <a:lnTo>
                  <a:pt x="105041" y="11239"/>
                </a:lnTo>
                <a:lnTo>
                  <a:pt x="108839" y="84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69" name="Google Shape;5269;gefe2f4b35a_0_1603"/>
          <p:cNvSpPr/>
          <p:nvPr/>
        </p:nvSpPr>
        <p:spPr>
          <a:xfrm>
            <a:off x="2423891" y="4788250"/>
            <a:ext cx="40005" cy="36195"/>
          </a:xfrm>
          <a:custGeom>
            <a:rect b="b" l="l" r="r" t="t"/>
            <a:pathLst>
              <a:path extrusionOk="0" h="36195" w="40005">
                <a:moveTo>
                  <a:pt x="36791" y="0"/>
                </a:moveTo>
                <a:lnTo>
                  <a:pt x="28705" y="8595"/>
                </a:lnTo>
                <a:lnTo>
                  <a:pt x="8093" y="21300"/>
                </a:lnTo>
                <a:lnTo>
                  <a:pt x="0" y="29832"/>
                </a:lnTo>
                <a:lnTo>
                  <a:pt x="3035" y="34010"/>
                </a:lnTo>
                <a:lnTo>
                  <a:pt x="6743" y="35725"/>
                </a:lnTo>
                <a:lnTo>
                  <a:pt x="10667" y="35725"/>
                </a:lnTo>
                <a:lnTo>
                  <a:pt x="23283" y="30864"/>
                </a:lnTo>
                <a:lnTo>
                  <a:pt x="34045" y="19786"/>
                </a:lnTo>
                <a:lnTo>
                  <a:pt x="39650" y="7746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70" name="Google Shape;5270;gefe2f4b35a_0_1603"/>
          <p:cNvSpPr/>
          <p:nvPr/>
        </p:nvSpPr>
        <p:spPr>
          <a:xfrm>
            <a:off x="5038821" y="4795855"/>
            <a:ext cx="45720" cy="29845"/>
          </a:xfrm>
          <a:custGeom>
            <a:rect b="b" l="l" r="r" t="t"/>
            <a:pathLst>
              <a:path extrusionOk="0" h="29845" w="45720">
                <a:moveTo>
                  <a:pt x="44043" y="0"/>
                </a:moveTo>
                <a:lnTo>
                  <a:pt x="30671" y="3117"/>
                </a:lnTo>
                <a:lnTo>
                  <a:pt x="18764" y="7832"/>
                </a:lnTo>
                <a:lnTo>
                  <a:pt x="8485" y="14191"/>
                </a:lnTo>
                <a:lnTo>
                  <a:pt x="0" y="22237"/>
                </a:lnTo>
                <a:lnTo>
                  <a:pt x="10566" y="22212"/>
                </a:lnTo>
                <a:lnTo>
                  <a:pt x="22148" y="29502"/>
                </a:lnTo>
                <a:lnTo>
                  <a:pt x="24914" y="23094"/>
                </a:lnTo>
                <a:lnTo>
                  <a:pt x="28174" y="17154"/>
                </a:lnTo>
                <a:lnTo>
                  <a:pt x="32092" y="11885"/>
                </a:lnTo>
                <a:lnTo>
                  <a:pt x="36830" y="7493"/>
                </a:lnTo>
                <a:lnTo>
                  <a:pt x="36931" y="10490"/>
                </a:lnTo>
                <a:lnTo>
                  <a:pt x="38392" y="12039"/>
                </a:lnTo>
                <a:lnTo>
                  <a:pt x="42532" y="12039"/>
                </a:lnTo>
                <a:lnTo>
                  <a:pt x="45453" y="8178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71" name="Google Shape;5271;gefe2f4b35a_0_1603"/>
          <p:cNvSpPr/>
          <p:nvPr/>
        </p:nvSpPr>
        <p:spPr>
          <a:xfrm>
            <a:off x="3852768" y="4840334"/>
            <a:ext cx="52070" cy="45085"/>
          </a:xfrm>
          <a:custGeom>
            <a:rect b="b" l="l" r="r" t="t"/>
            <a:pathLst>
              <a:path extrusionOk="0" h="45085" w="52070">
                <a:moveTo>
                  <a:pt x="51511" y="0"/>
                </a:moveTo>
                <a:lnTo>
                  <a:pt x="29641" y="0"/>
                </a:lnTo>
                <a:lnTo>
                  <a:pt x="28260" y="15306"/>
                </a:lnTo>
                <a:lnTo>
                  <a:pt x="16354" y="19973"/>
                </a:lnTo>
                <a:lnTo>
                  <a:pt x="3681" y="23931"/>
                </a:lnTo>
                <a:lnTo>
                  <a:pt x="0" y="37109"/>
                </a:lnTo>
                <a:lnTo>
                  <a:pt x="825" y="43472"/>
                </a:lnTo>
                <a:lnTo>
                  <a:pt x="6743" y="44691"/>
                </a:lnTo>
                <a:lnTo>
                  <a:pt x="16090" y="44691"/>
                </a:lnTo>
                <a:lnTo>
                  <a:pt x="25488" y="44208"/>
                </a:lnTo>
                <a:lnTo>
                  <a:pt x="29641" y="44246"/>
                </a:lnTo>
                <a:lnTo>
                  <a:pt x="27327" y="25438"/>
                </a:lnTo>
                <a:lnTo>
                  <a:pt x="36056" y="17713"/>
                </a:lnTo>
                <a:lnTo>
                  <a:pt x="47045" y="12192"/>
                </a:lnTo>
                <a:lnTo>
                  <a:pt x="51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72" name="Google Shape;5272;gefe2f4b35a_0_1603"/>
          <p:cNvSpPr/>
          <p:nvPr/>
        </p:nvSpPr>
        <p:spPr>
          <a:xfrm>
            <a:off x="2107079" y="4847587"/>
            <a:ext cx="33655" cy="38100"/>
          </a:xfrm>
          <a:custGeom>
            <a:rect b="b" l="l" r="r" t="t"/>
            <a:pathLst>
              <a:path extrusionOk="0" h="38100" w="33655">
                <a:moveTo>
                  <a:pt x="29349" y="0"/>
                </a:moveTo>
                <a:lnTo>
                  <a:pt x="23420" y="10722"/>
                </a:lnTo>
                <a:lnTo>
                  <a:pt x="14760" y="18626"/>
                </a:lnTo>
                <a:lnTo>
                  <a:pt x="6057" y="26465"/>
                </a:lnTo>
                <a:lnTo>
                  <a:pt x="0" y="36995"/>
                </a:lnTo>
                <a:lnTo>
                  <a:pt x="1739" y="37426"/>
                </a:lnTo>
                <a:lnTo>
                  <a:pt x="3441" y="37630"/>
                </a:lnTo>
                <a:lnTo>
                  <a:pt x="5105" y="37630"/>
                </a:lnTo>
                <a:lnTo>
                  <a:pt x="19398" y="32546"/>
                </a:lnTo>
                <a:lnTo>
                  <a:pt x="29495" y="20939"/>
                </a:lnTo>
                <a:lnTo>
                  <a:pt x="33458" y="8269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73" name="Google Shape;5273;gefe2f4b35a_0_1603"/>
          <p:cNvSpPr/>
          <p:nvPr/>
        </p:nvSpPr>
        <p:spPr>
          <a:xfrm>
            <a:off x="582837" y="4855081"/>
            <a:ext cx="20320" cy="17145"/>
          </a:xfrm>
          <a:custGeom>
            <a:rect b="b" l="l" r="r" t="t"/>
            <a:pathLst>
              <a:path extrusionOk="0" h="17145" w="20320">
                <a:moveTo>
                  <a:pt x="14160" y="0"/>
                </a:moveTo>
                <a:lnTo>
                  <a:pt x="14160" y="7378"/>
                </a:lnTo>
                <a:lnTo>
                  <a:pt x="2489" y="14439"/>
                </a:lnTo>
                <a:lnTo>
                  <a:pt x="0" y="16992"/>
                </a:lnTo>
                <a:lnTo>
                  <a:pt x="1587" y="16992"/>
                </a:lnTo>
                <a:lnTo>
                  <a:pt x="7573" y="14746"/>
                </a:lnTo>
                <a:lnTo>
                  <a:pt x="15798" y="9586"/>
                </a:lnTo>
                <a:lnTo>
                  <a:pt x="20061" y="3882"/>
                </a:lnTo>
                <a:lnTo>
                  <a:pt x="141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74" name="Google Shape;5274;gefe2f4b35a_0_1603"/>
          <p:cNvSpPr/>
          <p:nvPr/>
        </p:nvSpPr>
        <p:spPr>
          <a:xfrm>
            <a:off x="4810366" y="4947589"/>
            <a:ext cx="73660" cy="33654"/>
          </a:xfrm>
          <a:custGeom>
            <a:rect b="b" l="l" r="r" t="t"/>
            <a:pathLst>
              <a:path extrusionOk="0" h="33654" w="73660">
                <a:moveTo>
                  <a:pt x="29578" y="25946"/>
                </a:moveTo>
                <a:lnTo>
                  <a:pt x="27419" y="16941"/>
                </a:lnTo>
                <a:lnTo>
                  <a:pt x="20650" y="8572"/>
                </a:lnTo>
                <a:lnTo>
                  <a:pt x="12026" y="2400"/>
                </a:lnTo>
                <a:lnTo>
                  <a:pt x="4267" y="0"/>
                </a:lnTo>
                <a:lnTo>
                  <a:pt x="1841" y="0"/>
                </a:lnTo>
                <a:lnTo>
                  <a:pt x="190" y="1143"/>
                </a:lnTo>
                <a:lnTo>
                  <a:pt x="0" y="3835"/>
                </a:lnTo>
                <a:lnTo>
                  <a:pt x="8940" y="7924"/>
                </a:lnTo>
                <a:lnTo>
                  <a:pt x="20789" y="21932"/>
                </a:lnTo>
                <a:lnTo>
                  <a:pt x="29578" y="25946"/>
                </a:lnTo>
                <a:close/>
              </a:path>
              <a:path extrusionOk="0" h="33654" w="73660">
                <a:moveTo>
                  <a:pt x="73634" y="3835"/>
                </a:moveTo>
                <a:lnTo>
                  <a:pt x="71615" y="3619"/>
                </a:lnTo>
                <a:lnTo>
                  <a:pt x="69723" y="3517"/>
                </a:lnTo>
                <a:lnTo>
                  <a:pt x="67970" y="3517"/>
                </a:lnTo>
                <a:lnTo>
                  <a:pt x="52349" y="7721"/>
                </a:lnTo>
                <a:lnTo>
                  <a:pt x="45669" y="17221"/>
                </a:lnTo>
                <a:lnTo>
                  <a:pt x="44208" y="27343"/>
                </a:lnTo>
                <a:lnTo>
                  <a:pt x="44284" y="33439"/>
                </a:lnTo>
                <a:lnTo>
                  <a:pt x="53416" y="27851"/>
                </a:lnTo>
                <a:lnTo>
                  <a:pt x="61353" y="21056"/>
                </a:lnTo>
                <a:lnTo>
                  <a:pt x="68084" y="13055"/>
                </a:lnTo>
                <a:lnTo>
                  <a:pt x="73634" y="383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75" name="Google Shape;5275;gefe2f4b35a_0_1603"/>
          <p:cNvSpPr/>
          <p:nvPr/>
        </p:nvSpPr>
        <p:spPr>
          <a:xfrm>
            <a:off x="2747869" y="5049771"/>
            <a:ext cx="44450" cy="20320"/>
          </a:xfrm>
          <a:custGeom>
            <a:rect b="b" l="l" r="r" t="t"/>
            <a:pathLst>
              <a:path extrusionOk="0" h="20320" w="44450">
                <a:moveTo>
                  <a:pt x="37426" y="0"/>
                </a:moveTo>
                <a:lnTo>
                  <a:pt x="34886" y="0"/>
                </a:lnTo>
                <a:lnTo>
                  <a:pt x="32219" y="0"/>
                </a:lnTo>
                <a:lnTo>
                  <a:pt x="29870" y="1498"/>
                </a:lnTo>
                <a:lnTo>
                  <a:pt x="23710" y="4508"/>
                </a:lnTo>
                <a:lnTo>
                  <a:pt x="19900" y="6019"/>
                </a:lnTo>
                <a:lnTo>
                  <a:pt x="12268" y="6019"/>
                </a:lnTo>
                <a:lnTo>
                  <a:pt x="10007" y="5816"/>
                </a:lnTo>
                <a:lnTo>
                  <a:pt x="7454" y="5346"/>
                </a:lnTo>
                <a:lnTo>
                  <a:pt x="7454" y="2997"/>
                </a:lnTo>
                <a:lnTo>
                  <a:pt x="5422" y="546"/>
                </a:lnTo>
                <a:lnTo>
                  <a:pt x="2006" y="546"/>
                </a:lnTo>
                <a:lnTo>
                  <a:pt x="596" y="1816"/>
                </a:lnTo>
                <a:lnTo>
                  <a:pt x="0" y="5346"/>
                </a:lnTo>
                <a:lnTo>
                  <a:pt x="8318" y="6845"/>
                </a:lnTo>
                <a:lnTo>
                  <a:pt x="14655" y="20104"/>
                </a:lnTo>
                <a:lnTo>
                  <a:pt x="24442" y="18785"/>
                </a:lnTo>
                <a:lnTo>
                  <a:pt x="32831" y="16054"/>
                </a:lnTo>
                <a:lnTo>
                  <a:pt x="39535" y="11658"/>
                </a:lnTo>
                <a:lnTo>
                  <a:pt x="44272" y="5346"/>
                </a:lnTo>
                <a:lnTo>
                  <a:pt x="40246" y="1358"/>
                </a:lnTo>
                <a:lnTo>
                  <a:pt x="374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76" name="Google Shape;5276;gefe2f4b35a_0_1603"/>
          <p:cNvSpPr/>
          <p:nvPr/>
        </p:nvSpPr>
        <p:spPr>
          <a:xfrm>
            <a:off x="3269640" y="5129135"/>
            <a:ext cx="75564" cy="62864"/>
          </a:xfrm>
          <a:custGeom>
            <a:rect b="b" l="l" r="r" t="t"/>
            <a:pathLst>
              <a:path extrusionOk="0" h="62864" w="75564">
                <a:moveTo>
                  <a:pt x="23482" y="59309"/>
                </a:moveTo>
                <a:lnTo>
                  <a:pt x="13792" y="49364"/>
                </a:lnTo>
                <a:lnTo>
                  <a:pt x="7594" y="45961"/>
                </a:lnTo>
                <a:lnTo>
                  <a:pt x="4165" y="45961"/>
                </a:lnTo>
                <a:lnTo>
                  <a:pt x="419" y="45961"/>
                </a:lnTo>
                <a:lnTo>
                  <a:pt x="0" y="50038"/>
                </a:lnTo>
                <a:lnTo>
                  <a:pt x="4025" y="58178"/>
                </a:lnTo>
                <a:lnTo>
                  <a:pt x="8470" y="62255"/>
                </a:lnTo>
                <a:lnTo>
                  <a:pt x="17157" y="62255"/>
                </a:lnTo>
                <a:lnTo>
                  <a:pt x="20205" y="61404"/>
                </a:lnTo>
                <a:lnTo>
                  <a:pt x="23482" y="59309"/>
                </a:lnTo>
                <a:close/>
              </a:path>
              <a:path extrusionOk="0" h="62864" w="75564">
                <a:moveTo>
                  <a:pt x="74980" y="88"/>
                </a:moveTo>
                <a:lnTo>
                  <a:pt x="73990" y="0"/>
                </a:lnTo>
                <a:lnTo>
                  <a:pt x="73431" y="0"/>
                </a:lnTo>
                <a:lnTo>
                  <a:pt x="63004" y="1879"/>
                </a:lnTo>
                <a:lnTo>
                  <a:pt x="52336" y="6261"/>
                </a:lnTo>
                <a:lnTo>
                  <a:pt x="47078" y="11214"/>
                </a:lnTo>
                <a:lnTo>
                  <a:pt x="52819" y="14833"/>
                </a:lnTo>
                <a:lnTo>
                  <a:pt x="59156" y="12039"/>
                </a:lnTo>
                <a:lnTo>
                  <a:pt x="65087" y="8750"/>
                </a:lnTo>
                <a:lnTo>
                  <a:pt x="70421" y="4826"/>
                </a:lnTo>
                <a:lnTo>
                  <a:pt x="74980" y="8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77" name="Google Shape;5277;gefe2f4b35a_0_1603"/>
          <p:cNvSpPr/>
          <p:nvPr/>
        </p:nvSpPr>
        <p:spPr>
          <a:xfrm>
            <a:off x="1311474" y="5195695"/>
            <a:ext cx="34290" cy="31750"/>
          </a:xfrm>
          <a:custGeom>
            <a:rect b="b" l="l" r="r" t="t"/>
            <a:pathLst>
              <a:path extrusionOk="0" h="31750" w="34290">
                <a:moveTo>
                  <a:pt x="29641" y="0"/>
                </a:moveTo>
                <a:lnTo>
                  <a:pt x="25447" y="10805"/>
                </a:lnTo>
                <a:lnTo>
                  <a:pt x="13415" y="13669"/>
                </a:lnTo>
                <a:lnTo>
                  <a:pt x="2086" y="17161"/>
                </a:lnTo>
                <a:lnTo>
                  <a:pt x="0" y="29845"/>
                </a:lnTo>
                <a:lnTo>
                  <a:pt x="2768" y="30861"/>
                </a:lnTo>
                <a:lnTo>
                  <a:pt x="5435" y="31318"/>
                </a:lnTo>
                <a:lnTo>
                  <a:pt x="7988" y="31318"/>
                </a:lnTo>
                <a:lnTo>
                  <a:pt x="21376" y="26899"/>
                </a:lnTo>
                <a:lnTo>
                  <a:pt x="30454" y="16925"/>
                </a:lnTo>
                <a:lnTo>
                  <a:pt x="33712" y="631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78" name="Google Shape;5278;gefe2f4b35a_0_1603"/>
          <p:cNvSpPr/>
          <p:nvPr/>
        </p:nvSpPr>
        <p:spPr>
          <a:xfrm>
            <a:off x="3857772" y="5270829"/>
            <a:ext cx="31114" cy="20320"/>
          </a:xfrm>
          <a:custGeom>
            <a:rect b="b" l="l" r="r" t="t"/>
            <a:pathLst>
              <a:path extrusionOk="0" h="20320" w="31114">
                <a:moveTo>
                  <a:pt x="8242" y="0"/>
                </a:moveTo>
                <a:lnTo>
                  <a:pt x="2628" y="0"/>
                </a:lnTo>
                <a:lnTo>
                  <a:pt x="0" y="2374"/>
                </a:lnTo>
                <a:lnTo>
                  <a:pt x="9664" y="6451"/>
                </a:lnTo>
                <a:lnTo>
                  <a:pt x="14414" y="9436"/>
                </a:lnTo>
                <a:lnTo>
                  <a:pt x="29083" y="19723"/>
                </a:lnTo>
                <a:lnTo>
                  <a:pt x="30962" y="19723"/>
                </a:lnTo>
                <a:lnTo>
                  <a:pt x="29476" y="18173"/>
                </a:lnTo>
                <a:lnTo>
                  <a:pt x="24638" y="14046"/>
                </a:lnTo>
                <a:lnTo>
                  <a:pt x="24644" y="7677"/>
                </a:lnTo>
                <a:lnTo>
                  <a:pt x="20574" y="3313"/>
                </a:lnTo>
                <a:lnTo>
                  <a:pt x="14436" y="803"/>
                </a:lnTo>
                <a:lnTo>
                  <a:pt x="82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79" name="Google Shape;5279;gefe2f4b35a_0_1603"/>
          <p:cNvSpPr/>
          <p:nvPr/>
        </p:nvSpPr>
        <p:spPr>
          <a:xfrm>
            <a:off x="3765595" y="5320531"/>
            <a:ext cx="28575" cy="16510"/>
          </a:xfrm>
          <a:custGeom>
            <a:rect b="b" l="l" r="r" t="t"/>
            <a:pathLst>
              <a:path extrusionOk="0" h="16510" w="28575">
                <a:moveTo>
                  <a:pt x="23511" y="0"/>
                </a:moveTo>
                <a:lnTo>
                  <a:pt x="21022" y="0"/>
                </a:lnTo>
                <a:lnTo>
                  <a:pt x="10465" y="2140"/>
                </a:lnTo>
                <a:lnTo>
                  <a:pt x="2412" y="7050"/>
                </a:lnTo>
                <a:lnTo>
                  <a:pt x="0" y="12456"/>
                </a:lnTo>
                <a:lnTo>
                  <a:pt x="6366" y="16090"/>
                </a:lnTo>
                <a:lnTo>
                  <a:pt x="9530" y="10159"/>
                </a:lnTo>
                <a:lnTo>
                  <a:pt x="16621" y="8113"/>
                </a:lnTo>
                <a:lnTo>
                  <a:pt x="24036" y="6370"/>
                </a:lnTo>
                <a:lnTo>
                  <a:pt x="28172" y="1346"/>
                </a:lnTo>
                <a:lnTo>
                  <a:pt x="25949" y="406"/>
                </a:lnTo>
                <a:lnTo>
                  <a:pt x="23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80" name="Google Shape;5280;gefe2f4b35a_0_1603"/>
          <p:cNvSpPr/>
          <p:nvPr/>
        </p:nvSpPr>
        <p:spPr>
          <a:xfrm>
            <a:off x="1583963" y="5410710"/>
            <a:ext cx="27940" cy="24129"/>
          </a:xfrm>
          <a:custGeom>
            <a:rect b="b" l="l" r="r" t="t"/>
            <a:pathLst>
              <a:path extrusionOk="0" h="24129" w="27940">
                <a:moveTo>
                  <a:pt x="22123" y="0"/>
                </a:moveTo>
                <a:lnTo>
                  <a:pt x="17982" y="6978"/>
                </a:lnTo>
                <a:lnTo>
                  <a:pt x="9885" y="10013"/>
                </a:lnTo>
                <a:lnTo>
                  <a:pt x="2376" y="13630"/>
                </a:lnTo>
                <a:lnTo>
                  <a:pt x="0" y="22352"/>
                </a:lnTo>
                <a:lnTo>
                  <a:pt x="2641" y="23545"/>
                </a:lnTo>
                <a:lnTo>
                  <a:pt x="5207" y="24066"/>
                </a:lnTo>
                <a:lnTo>
                  <a:pt x="7632" y="24066"/>
                </a:lnTo>
                <a:lnTo>
                  <a:pt x="18533" y="20377"/>
                </a:lnTo>
                <a:lnTo>
                  <a:pt x="25631" y="12223"/>
                </a:lnTo>
                <a:lnTo>
                  <a:pt x="27353" y="397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81" name="Google Shape;5281;gefe2f4b35a_0_1603"/>
          <p:cNvSpPr/>
          <p:nvPr/>
        </p:nvSpPr>
        <p:spPr>
          <a:xfrm>
            <a:off x="1996494" y="5417978"/>
            <a:ext cx="17144" cy="24764"/>
          </a:xfrm>
          <a:custGeom>
            <a:rect b="b" l="l" r="r" t="t"/>
            <a:pathLst>
              <a:path extrusionOk="0" h="24764" w="17144">
                <a:moveTo>
                  <a:pt x="7537" y="0"/>
                </a:moveTo>
                <a:lnTo>
                  <a:pt x="2182" y="11486"/>
                </a:lnTo>
                <a:lnTo>
                  <a:pt x="0" y="18988"/>
                </a:lnTo>
                <a:lnTo>
                  <a:pt x="322" y="23072"/>
                </a:lnTo>
                <a:lnTo>
                  <a:pt x="2482" y="24307"/>
                </a:lnTo>
                <a:lnTo>
                  <a:pt x="9457" y="20670"/>
                </a:lnTo>
                <a:lnTo>
                  <a:pt x="15930" y="12582"/>
                </a:lnTo>
                <a:lnTo>
                  <a:pt x="16943" y="4280"/>
                </a:lnTo>
                <a:lnTo>
                  <a:pt x="75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82" name="Google Shape;5282;gefe2f4b35a_0_1603"/>
          <p:cNvSpPr/>
          <p:nvPr/>
        </p:nvSpPr>
        <p:spPr>
          <a:xfrm>
            <a:off x="432300" y="5495135"/>
            <a:ext cx="17779" cy="19685"/>
          </a:xfrm>
          <a:custGeom>
            <a:rect b="b" l="l" r="r" t="t"/>
            <a:pathLst>
              <a:path extrusionOk="0" h="19685" w="17779">
                <a:moveTo>
                  <a:pt x="7463" y="0"/>
                </a:moveTo>
                <a:lnTo>
                  <a:pt x="3463" y="0"/>
                </a:lnTo>
                <a:lnTo>
                  <a:pt x="0" y="2014"/>
                </a:lnTo>
                <a:lnTo>
                  <a:pt x="93" y="6978"/>
                </a:lnTo>
                <a:lnTo>
                  <a:pt x="5351" y="13276"/>
                </a:lnTo>
                <a:lnTo>
                  <a:pt x="17382" y="19291"/>
                </a:lnTo>
                <a:lnTo>
                  <a:pt x="13572" y="4940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83" name="Google Shape;5283;gefe2f4b35a_0_1603"/>
          <p:cNvSpPr/>
          <p:nvPr/>
        </p:nvSpPr>
        <p:spPr>
          <a:xfrm>
            <a:off x="2593361" y="5505367"/>
            <a:ext cx="43180" cy="17145"/>
          </a:xfrm>
          <a:custGeom>
            <a:rect b="b" l="l" r="r" t="t"/>
            <a:pathLst>
              <a:path extrusionOk="0" h="17145" w="43180">
                <a:moveTo>
                  <a:pt x="11010" y="0"/>
                </a:moveTo>
                <a:lnTo>
                  <a:pt x="7429" y="0"/>
                </a:lnTo>
                <a:lnTo>
                  <a:pt x="3911" y="0"/>
                </a:lnTo>
                <a:lnTo>
                  <a:pt x="1155" y="2273"/>
                </a:lnTo>
                <a:lnTo>
                  <a:pt x="0" y="9067"/>
                </a:lnTo>
                <a:lnTo>
                  <a:pt x="2273" y="14541"/>
                </a:lnTo>
                <a:lnTo>
                  <a:pt x="10096" y="16675"/>
                </a:lnTo>
                <a:lnTo>
                  <a:pt x="18415" y="16675"/>
                </a:lnTo>
                <a:lnTo>
                  <a:pt x="30099" y="15351"/>
                </a:lnTo>
                <a:lnTo>
                  <a:pt x="39230" y="11896"/>
                </a:lnTo>
                <a:lnTo>
                  <a:pt x="42560" y="7084"/>
                </a:lnTo>
                <a:lnTo>
                  <a:pt x="36842" y="1689"/>
                </a:lnTo>
                <a:lnTo>
                  <a:pt x="36283" y="7480"/>
                </a:lnTo>
                <a:lnTo>
                  <a:pt x="34201" y="9474"/>
                </a:lnTo>
                <a:lnTo>
                  <a:pt x="28117" y="9474"/>
                </a:lnTo>
                <a:lnTo>
                  <a:pt x="15392" y="2362"/>
                </a:lnTo>
                <a:lnTo>
                  <a:pt x="110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84" name="Google Shape;5284;gefe2f4b35a_0_1603"/>
          <p:cNvSpPr/>
          <p:nvPr/>
        </p:nvSpPr>
        <p:spPr>
          <a:xfrm>
            <a:off x="2583830" y="5670094"/>
            <a:ext cx="53975" cy="52070"/>
          </a:xfrm>
          <a:custGeom>
            <a:rect b="b" l="l" r="r" t="t"/>
            <a:pathLst>
              <a:path extrusionOk="0" h="52070" w="53975">
                <a:moveTo>
                  <a:pt x="38862" y="0"/>
                </a:moveTo>
                <a:lnTo>
                  <a:pt x="28412" y="2454"/>
                </a:lnTo>
                <a:lnTo>
                  <a:pt x="17867" y="4745"/>
                </a:lnTo>
                <a:lnTo>
                  <a:pt x="8624" y="8352"/>
                </a:lnTo>
                <a:lnTo>
                  <a:pt x="2082" y="14757"/>
                </a:lnTo>
                <a:lnTo>
                  <a:pt x="12992" y="18440"/>
                </a:lnTo>
                <a:lnTo>
                  <a:pt x="9537" y="29502"/>
                </a:lnTo>
                <a:lnTo>
                  <a:pt x="8940" y="38950"/>
                </a:lnTo>
                <a:lnTo>
                  <a:pt x="0" y="39992"/>
                </a:lnTo>
                <a:lnTo>
                  <a:pt x="2082" y="51854"/>
                </a:lnTo>
                <a:lnTo>
                  <a:pt x="19842" y="47568"/>
                </a:lnTo>
                <a:lnTo>
                  <a:pt x="35225" y="40868"/>
                </a:lnTo>
                <a:lnTo>
                  <a:pt x="46904" y="30387"/>
                </a:lnTo>
                <a:lnTo>
                  <a:pt x="53555" y="14757"/>
                </a:lnTo>
                <a:lnTo>
                  <a:pt x="38862" y="14757"/>
                </a:lnTo>
                <a:lnTo>
                  <a:pt x="388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85" name="Google Shape;5285;gefe2f4b35a_0_1603"/>
          <p:cNvSpPr/>
          <p:nvPr/>
        </p:nvSpPr>
        <p:spPr>
          <a:xfrm>
            <a:off x="2328052" y="5758820"/>
            <a:ext cx="81280" cy="75564"/>
          </a:xfrm>
          <a:custGeom>
            <a:rect b="b" l="l" r="r" t="t"/>
            <a:pathLst>
              <a:path extrusionOk="0" h="75564" w="81280">
                <a:moveTo>
                  <a:pt x="51536" y="0"/>
                </a:moveTo>
                <a:lnTo>
                  <a:pt x="39265" y="13579"/>
                </a:lnTo>
                <a:lnTo>
                  <a:pt x="21434" y="21607"/>
                </a:lnTo>
                <a:lnTo>
                  <a:pt x="5770" y="31795"/>
                </a:lnTo>
                <a:lnTo>
                  <a:pt x="0" y="51854"/>
                </a:lnTo>
                <a:lnTo>
                  <a:pt x="10947" y="55664"/>
                </a:lnTo>
                <a:lnTo>
                  <a:pt x="7492" y="66598"/>
                </a:lnTo>
                <a:lnTo>
                  <a:pt x="9715" y="65671"/>
                </a:lnTo>
                <a:lnTo>
                  <a:pt x="11912" y="65277"/>
                </a:lnTo>
                <a:lnTo>
                  <a:pt x="19494" y="65277"/>
                </a:lnTo>
                <a:lnTo>
                  <a:pt x="24650" y="67729"/>
                </a:lnTo>
                <a:lnTo>
                  <a:pt x="34162" y="72656"/>
                </a:lnTo>
                <a:lnTo>
                  <a:pt x="38519" y="75107"/>
                </a:lnTo>
                <a:lnTo>
                  <a:pt x="45910" y="75107"/>
                </a:lnTo>
                <a:lnTo>
                  <a:pt x="49021" y="72948"/>
                </a:lnTo>
                <a:lnTo>
                  <a:pt x="51536" y="66598"/>
                </a:lnTo>
                <a:lnTo>
                  <a:pt x="47605" y="61220"/>
                </a:lnTo>
                <a:lnTo>
                  <a:pt x="57153" y="55614"/>
                </a:lnTo>
                <a:lnTo>
                  <a:pt x="71296" y="50030"/>
                </a:lnTo>
                <a:lnTo>
                  <a:pt x="81152" y="44716"/>
                </a:lnTo>
                <a:lnTo>
                  <a:pt x="77406" y="37096"/>
                </a:lnTo>
                <a:lnTo>
                  <a:pt x="81152" y="29502"/>
                </a:lnTo>
                <a:lnTo>
                  <a:pt x="72796" y="28117"/>
                </a:lnTo>
                <a:lnTo>
                  <a:pt x="69659" y="21437"/>
                </a:lnTo>
                <a:lnTo>
                  <a:pt x="66192" y="14757"/>
                </a:lnTo>
                <a:lnTo>
                  <a:pt x="55257" y="11061"/>
                </a:lnTo>
                <a:lnTo>
                  <a:pt x="5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86" name="Google Shape;5286;gefe2f4b35a_0_1603"/>
          <p:cNvSpPr/>
          <p:nvPr/>
        </p:nvSpPr>
        <p:spPr>
          <a:xfrm>
            <a:off x="1856738" y="5825420"/>
            <a:ext cx="125730" cy="52704"/>
          </a:xfrm>
          <a:custGeom>
            <a:rect b="b" l="l" r="r" t="t"/>
            <a:pathLst>
              <a:path extrusionOk="0" h="52704" w="125730">
                <a:moveTo>
                  <a:pt x="117703" y="0"/>
                </a:moveTo>
                <a:lnTo>
                  <a:pt x="108974" y="1526"/>
                </a:lnTo>
                <a:lnTo>
                  <a:pt x="100528" y="2493"/>
                </a:lnTo>
                <a:lnTo>
                  <a:pt x="92312" y="3002"/>
                </a:lnTo>
                <a:lnTo>
                  <a:pt x="77406" y="3149"/>
                </a:lnTo>
                <a:lnTo>
                  <a:pt x="50482" y="1981"/>
                </a:lnTo>
                <a:lnTo>
                  <a:pt x="33289" y="2229"/>
                </a:lnTo>
                <a:lnTo>
                  <a:pt x="22656" y="3113"/>
                </a:lnTo>
                <a:lnTo>
                  <a:pt x="11595" y="4836"/>
                </a:lnTo>
                <a:lnTo>
                  <a:pt x="0" y="7607"/>
                </a:lnTo>
                <a:lnTo>
                  <a:pt x="3454" y="15100"/>
                </a:lnTo>
                <a:lnTo>
                  <a:pt x="0" y="22352"/>
                </a:lnTo>
                <a:lnTo>
                  <a:pt x="18837" y="38520"/>
                </a:lnTo>
                <a:lnTo>
                  <a:pt x="48009" y="44351"/>
                </a:lnTo>
                <a:lnTo>
                  <a:pt x="80795" y="46615"/>
                </a:lnTo>
                <a:lnTo>
                  <a:pt x="110477" y="52082"/>
                </a:lnTo>
                <a:lnTo>
                  <a:pt x="113832" y="44365"/>
                </a:lnTo>
                <a:lnTo>
                  <a:pt x="121819" y="30083"/>
                </a:lnTo>
                <a:lnTo>
                  <a:pt x="125196" y="22352"/>
                </a:lnTo>
                <a:lnTo>
                  <a:pt x="113906" y="13601"/>
                </a:lnTo>
                <a:lnTo>
                  <a:pt x="117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87" name="Google Shape;5287;gefe2f4b35a_0_1603"/>
          <p:cNvSpPr/>
          <p:nvPr/>
        </p:nvSpPr>
        <p:spPr>
          <a:xfrm>
            <a:off x="1893521" y="5536662"/>
            <a:ext cx="41275" cy="26670"/>
          </a:xfrm>
          <a:custGeom>
            <a:rect b="b" l="l" r="r" t="t"/>
            <a:pathLst>
              <a:path extrusionOk="0" h="26670" w="41275">
                <a:moveTo>
                  <a:pt x="36906" y="0"/>
                </a:moveTo>
                <a:lnTo>
                  <a:pt x="33011" y="11025"/>
                </a:lnTo>
                <a:lnTo>
                  <a:pt x="20853" y="13623"/>
                </a:lnTo>
                <a:lnTo>
                  <a:pt x="7495" y="14969"/>
                </a:lnTo>
                <a:lnTo>
                  <a:pt x="0" y="22237"/>
                </a:lnTo>
                <a:lnTo>
                  <a:pt x="3581" y="25323"/>
                </a:lnTo>
                <a:lnTo>
                  <a:pt x="8178" y="26619"/>
                </a:lnTo>
                <a:lnTo>
                  <a:pt x="12992" y="26619"/>
                </a:lnTo>
                <a:lnTo>
                  <a:pt x="25622" y="23949"/>
                </a:lnTo>
                <a:lnTo>
                  <a:pt x="35988" y="17281"/>
                </a:lnTo>
                <a:lnTo>
                  <a:pt x="40834" y="8627"/>
                </a:lnTo>
                <a:lnTo>
                  <a:pt x="36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88" name="Google Shape;5288;gefe2f4b35a_0_1603"/>
          <p:cNvSpPr/>
          <p:nvPr/>
        </p:nvSpPr>
        <p:spPr>
          <a:xfrm>
            <a:off x="4352163" y="5564709"/>
            <a:ext cx="18414" cy="18414"/>
          </a:xfrm>
          <a:custGeom>
            <a:rect b="b" l="l" r="r" t="t"/>
            <a:pathLst>
              <a:path extrusionOk="0" h="18414" w="18414">
                <a:moveTo>
                  <a:pt x="17881" y="0"/>
                </a:moveTo>
                <a:lnTo>
                  <a:pt x="0" y="17894"/>
                </a:lnTo>
                <a:lnTo>
                  <a:pt x="2438" y="15494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89" name="Google Shape;5289;gefe2f4b35a_0_1603"/>
          <p:cNvSpPr/>
          <p:nvPr/>
        </p:nvSpPr>
        <p:spPr>
          <a:xfrm>
            <a:off x="622715" y="5588511"/>
            <a:ext cx="19050" cy="18414"/>
          </a:xfrm>
          <a:custGeom>
            <a:rect b="b" l="l" r="r" t="t"/>
            <a:pathLst>
              <a:path extrusionOk="0" h="18414" w="19050">
                <a:moveTo>
                  <a:pt x="18607" y="0"/>
                </a:moveTo>
                <a:lnTo>
                  <a:pt x="5813" y="5352"/>
                </a:lnTo>
                <a:lnTo>
                  <a:pt x="162" y="11233"/>
                </a:lnTo>
                <a:lnTo>
                  <a:pt x="0" y="15980"/>
                </a:lnTo>
                <a:lnTo>
                  <a:pt x="3672" y="17932"/>
                </a:lnTo>
                <a:lnTo>
                  <a:pt x="7825" y="17932"/>
                </a:lnTo>
                <a:lnTo>
                  <a:pt x="14213" y="13360"/>
                </a:lnTo>
                <a:lnTo>
                  <a:pt x="18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90" name="Google Shape;5290;gefe2f4b35a_0_1603"/>
          <p:cNvSpPr/>
          <p:nvPr/>
        </p:nvSpPr>
        <p:spPr>
          <a:xfrm>
            <a:off x="2437724" y="5639977"/>
            <a:ext cx="20319" cy="38100"/>
          </a:xfrm>
          <a:custGeom>
            <a:rect b="b" l="l" r="r" t="t"/>
            <a:pathLst>
              <a:path extrusionOk="0" h="38100" w="20319">
                <a:moveTo>
                  <a:pt x="19059" y="0"/>
                </a:moveTo>
                <a:lnTo>
                  <a:pt x="16341" y="0"/>
                </a:lnTo>
                <a:lnTo>
                  <a:pt x="16075" y="0"/>
                </a:lnTo>
                <a:lnTo>
                  <a:pt x="15795" y="88"/>
                </a:lnTo>
                <a:lnTo>
                  <a:pt x="15503" y="279"/>
                </a:lnTo>
                <a:lnTo>
                  <a:pt x="10991" y="8742"/>
                </a:lnTo>
                <a:lnTo>
                  <a:pt x="4608" y="15308"/>
                </a:lnTo>
                <a:lnTo>
                  <a:pt x="0" y="23605"/>
                </a:lnTo>
                <a:lnTo>
                  <a:pt x="809" y="37261"/>
                </a:lnTo>
                <a:lnTo>
                  <a:pt x="2219" y="37782"/>
                </a:lnTo>
                <a:lnTo>
                  <a:pt x="3553" y="38023"/>
                </a:lnTo>
                <a:lnTo>
                  <a:pt x="12544" y="38023"/>
                </a:lnTo>
                <a:lnTo>
                  <a:pt x="16799" y="28511"/>
                </a:lnTo>
                <a:lnTo>
                  <a:pt x="20050" y="9512"/>
                </a:lnTo>
                <a:lnTo>
                  <a:pt x="190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91" name="Google Shape;5291;gefe2f4b35a_0_1603"/>
          <p:cNvSpPr/>
          <p:nvPr/>
        </p:nvSpPr>
        <p:spPr>
          <a:xfrm>
            <a:off x="2725704" y="5652032"/>
            <a:ext cx="24764" cy="18414"/>
          </a:xfrm>
          <a:custGeom>
            <a:rect b="b" l="l" r="r" t="t"/>
            <a:pathLst>
              <a:path extrusionOk="0" h="18414" w="24764">
                <a:moveTo>
                  <a:pt x="20193" y="0"/>
                </a:moveTo>
                <a:lnTo>
                  <a:pt x="15889" y="926"/>
                </a:lnTo>
                <a:lnTo>
                  <a:pt x="10815" y="3976"/>
                </a:lnTo>
                <a:lnTo>
                  <a:pt x="5382" y="9552"/>
                </a:lnTo>
                <a:lnTo>
                  <a:pt x="0" y="18059"/>
                </a:lnTo>
                <a:lnTo>
                  <a:pt x="16269" y="12880"/>
                </a:lnTo>
                <a:lnTo>
                  <a:pt x="23836" y="6934"/>
                </a:lnTo>
                <a:lnTo>
                  <a:pt x="24533" y="2035"/>
                </a:lnTo>
                <a:lnTo>
                  <a:pt x="201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92" name="Google Shape;5292;gefe2f4b35a_0_1603"/>
          <p:cNvSpPr/>
          <p:nvPr/>
        </p:nvSpPr>
        <p:spPr>
          <a:xfrm>
            <a:off x="621318" y="5662490"/>
            <a:ext cx="34290" cy="37464"/>
          </a:xfrm>
          <a:custGeom>
            <a:rect b="b" l="l" r="r" t="t"/>
            <a:pathLst>
              <a:path extrusionOk="0" h="37464" w="34290">
                <a:moveTo>
                  <a:pt x="27181" y="0"/>
                </a:moveTo>
                <a:lnTo>
                  <a:pt x="20153" y="9979"/>
                </a:lnTo>
                <a:lnTo>
                  <a:pt x="8062" y="19500"/>
                </a:lnTo>
                <a:lnTo>
                  <a:pt x="0" y="28546"/>
                </a:lnTo>
                <a:lnTo>
                  <a:pt x="5058" y="37096"/>
                </a:lnTo>
                <a:lnTo>
                  <a:pt x="13958" y="28937"/>
                </a:lnTo>
                <a:lnTo>
                  <a:pt x="26721" y="20019"/>
                </a:lnTo>
                <a:lnTo>
                  <a:pt x="34183" y="10366"/>
                </a:lnTo>
                <a:lnTo>
                  <a:pt x="271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93" name="Google Shape;5293;gefe2f4b35a_0_1603"/>
          <p:cNvSpPr/>
          <p:nvPr/>
        </p:nvSpPr>
        <p:spPr>
          <a:xfrm>
            <a:off x="3204543" y="5697816"/>
            <a:ext cx="41910" cy="15239"/>
          </a:xfrm>
          <a:custGeom>
            <a:rect b="b" l="l" r="r" t="t"/>
            <a:pathLst>
              <a:path extrusionOk="0" h="15239" w="41910">
                <a:moveTo>
                  <a:pt x="12903" y="0"/>
                </a:moveTo>
                <a:lnTo>
                  <a:pt x="8813" y="0"/>
                </a:lnTo>
                <a:lnTo>
                  <a:pt x="4330" y="0"/>
                </a:lnTo>
                <a:lnTo>
                  <a:pt x="876" y="2235"/>
                </a:lnTo>
                <a:lnTo>
                  <a:pt x="0" y="9144"/>
                </a:lnTo>
                <a:lnTo>
                  <a:pt x="5219" y="13195"/>
                </a:lnTo>
                <a:lnTo>
                  <a:pt x="15405" y="15240"/>
                </a:lnTo>
                <a:lnTo>
                  <a:pt x="24409" y="15240"/>
                </a:lnTo>
                <a:lnTo>
                  <a:pt x="33600" y="14402"/>
                </a:lnTo>
                <a:lnTo>
                  <a:pt x="39971" y="11885"/>
                </a:lnTo>
                <a:lnTo>
                  <a:pt x="41663" y="7680"/>
                </a:lnTo>
                <a:lnTo>
                  <a:pt x="36817" y="1778"/>
                </a:lnTo>
                <a:lnTo>
                  <a:pt x="37630" y="5981"/>
                </a:lnTo>
                <a:lnTo>
                  <a:pt x="36423" y="7429"/>
                </a:lnTo>
                <a:lnTo>
                  <a:pt x="31292" y="7429"/>
                </a:lnTo>
                <a:lnTo>
                  <a:pt x="27038" y="5575"/>
                </a:lnTo>
                <a:lnTo>
                  <a:pt x="17843" y="1854"/>
                </a:lnTo>
                <a:lnTo>
                  <a:pt x="129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94" name="Google Shape;5294;gefe2f4b35a_0_1603"/>
          <p:cNvSpPr/>
          <p:nvPr/>
        </p:nvSpPr>
        <p:spPr>
          <a:xfrm>
            <a:off x="1915593" y="5713343"/>
            <a:ext cx="22225" cy="23495"/>
          </a:xfrm>
          <a:custGeom>
            <a:rect b="b" l="l" r="r" t="t"/>
            <a:pathLst>
              <a:path extrusionOk="0" h="23495" w="22225">
                <a:moveTo>
                  <a:pt x="18657" y="0"/>
                </a:moveTo>
                <a:lnTo>
                  <a:pt x="16980" y="0"/>
                </a:lnTo>
                <a:lnTo>
                  <a:pt x="7405" y="3274"/>
                </a:lnTo>
                <a:lnTo>
                  <a:pt x="883" y="10677"/>
                </a:lnTo>
                <a:lnTo>
                  <a:pt x="0" y="18580"/>
                </a:lnTo>
                <a:lnTo>
                  <a:pt x="7341" y="23355"/>
                </a:lnTo>
                <a:lnTo>
                  <a:pt x="7958" y="14760"/>
                </a:lnTo>
                <a:lnTo>
                  <a:pt x="11961" y="9545"/>
                </a:lnTo>
                <a:lnTo>
                  <a:pt x="17321" y="5647"/>
                </a:lnTo>
                <a:lnTo>
                  <a:pt x="22009" y="1003"/>
                </a:lnTo>
                <a:lnTo>
                  <a:pt x="20346" y="304"/>
                </a:lnTo>
                <a:lnTo>
                  <a:pt x="186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5295" name="Google Shape;5295;gefe2f4b35a_0_160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457170" y="5729439"/>
            <a:ext cx="117703" cy="90957"/>
          </a:xfrm>
          <a:prstGeom prst="rect">
            <a:avLst/>
          </a:prstGeom>
          <a:noFill/>
          <a:ln>
            <a:noFill/>
          </a:ln>
        </p:spPr>
      </p:pic>
      <p:sp>
        <p:nvSpPr>
          <p:cNvPr id="5296" name="Google Shape;5296;gefe2f4b35a_0_1603"/>
          <p:cNvSpPr/>
          <p:nvPr/>
        </p:nvSpPr>
        <p:spPr>
          <a:xfrm>
            <a:off x="3639281" y="5773572"/>
            <a:ext cx="43814" cy="31750"/>
          </a:xfrm>
          <a:custGeom>
            <a:rect b="b" l="l" r="r" t="t"/>
            <a:pathLst>
              <a:path extrusionOk="0" h="31750" w="43814">
                <a:moveTo>
                  <a:pt x="36779" y="0"/>
                </a:moveTo>
                <a:lnTo>
                  <a:pt x="32943" y="11045"/>
                </a:lnTo>
                <a:lnTo>
                  <a:pt x="20866" y="13685"/>
                </a:lnTo>
                <a:lnTo>
                  <a:pt x="7550" y="15071"/>
                </a:lnTo>
                <a:lnTo>
                  <a:pt x="0" y="22352"/>
                </a:lnTo>
                <a:lnTo>
                  <a:pt x="1422" y="22110"/>
                </a:lnTo>
                <a:lnTo>
                  <a:pt x="2717" y="22009"/>
                </a:lnTo>
                <a:lnTo>
                  <a:pt x="9525" y="22009"/>
                </a:lnTo>
                <a:lnTo>
                  <a:pt x="22796" y="31280"/>
                </a:lnTo>
                <a:lnTo>
                  <a:pt x="30797" y="31280"/>
                </a:lnTo>
                <a:lnTo>
                  <a:pt x="33515" y="30899"/>
                </a:lnTo>
                <a:lnTo>
                  <a:pt x="36779" y="29959"/>
                </a:lnTo>
                <a:lnTo>
                  <a:pt x="35230" y="18277"/>
                </a:lnTo>
                <a:lnTo>
                  <a:pt x="40165" y="9188"/>
                </a:lnTo>
                <a:lnTo>
                  <a:pt x="43406" y="299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97" name="Google Shape;5297;gefe2f4b35a_0_1603"/>
          <p:cNvSpPr/>
          <p:nvPr/>
        </p:nvSpPr>
        <p:spPr>
          <a:xfrm>
            <a:off x="3432952" y="5795919"/>
            <a:ext cx="52070" cy="66675"/>
          </a:xfrm>
          <a:custGeom>
            <a:rect b="b" l="l" r="r" t="t"/>
            <a:pathLst>
              <a:path extrusionOk="0" h="66675" w="52070">
                <a:moveTo>
                  <a:pt x="29387" y="0"/>
                </a:moveTo>
                <a:lnTo>
                  <a:pt x="21281" y="12143"/>
                </a:lnTo>
                <a:lnTo>
                  <a:pt x="11569" y="22779"/>
                </a:lnTo>
                <a:lnTo>
                  <a:pt x="3420" y="34988"/>
                </a:lnTo>
                <a:lnTo>
                  <a:pt x="0" y="51854"/>
                </a:lnTo>
                <a:lnTo>
                  <a:pt x="10985" y="55664"/>
                </a:lnTo>
                <a:lnTo>
                  <a:pt x="7493" y="66611"/>
                </a:lnTo>
                <a:lnTo>
                  <a:pt x="23997" y="61024"/>
                </a:lnTo>
                <a:lnTo>
                  <a:pt x="37488" y="52435"/>
                </a:lnTo>
                <a:lnTo>
                  <a:pt x="46996" y="39868"/>
                </a:lnTo>
                <a:lnTo>
                  <a:pt x="51549" y="22352"/>
                </a:lnTo>
                <a:lnTo>
                  <a:pt x="42725" y="21803"/>
                </a:lnTo>
                <a:lnTo>
                  <a:pt x="34839" y="20432"/>
                </a:lnTo>
                <a:lnTo>
                  <a:pt x="29768" y="16335"/>
                </a:lnTo>
                <a:lnTo>
                  <a:pt x="29387" y="7607"/>
                </a:lnTo>
                <a:lnTo>
                  <a:pt x="33388" y="7607"/>
                </a:lnTo>
                <a:lnTo>
                  <a:pt x="37998" y="1498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98" name="Google Shape;5298;gefe2f4b35a_0_1603"/>
          <p:cNvSpPr/>
          <p:nvPr/>
        </p:nvSpPr>
        <p:spPr>
          <a:xfrm>
            <a:off x="1792196" y="5878529"/>
            <a:ext cx="42544" cy="19050"/>
          </a:xfrm>
          <a:custGeom>
            <a:rect b="b" l="l" r="r" t="t"/>
            <a:pathLst>
              <a:path extrusionOk="0" h="19050" w="42544">
                <a:moveTo>
                  <a:pt x="4051" y="0"/>
                </a:moveTo>
                <a:lnTo>
                  <a:pt x="1955" y="0"/>
                </a:lnTo>
                <a:lnTo>
                  <a:pt x="0" y="0"/>
                </a:lnTo>
                <a:lnTo>
                  <a:pt x="673" y="1587"/>
                </a:lnTo>
                <a:lnTo>
                  <a:pt x="5575" y="6235"/>
                </a:lnTo>
                <a:lnTo>
                  <a:pt x="12623" y="9534"/>
                </a:lnTo>
                <a:lnTo>
                  <a:pt x="19669" y="13722"/>
                </a:lnTo>
                <a:lnTo>
                  <a:pt x="26395" y="17319"/>
                </a:lnTo>
                <a:lnTo>
                  <a:pt x="32486" y="18846"/>
                </a:lnTo>
                <a:lnTo>
                  <a:pt x="36855" y="18846"/>
                </a:lnTo>
                <a:lnTo>
                  <a:pt x="40385" y="15659"/>
                </a:lnTo>
                <a:lnTo>
                  <a:pt x="42392" y="6235"/>
                </a:lnTo>
                <a:lnTo>
                  <a:pt x="40220" y="6997"/>
                </a:lnTo>
                <a:lnTo>
                  <a:pt x="37744" y="7315"/>
                </a:lnTo>
                <a:lnTo>
                  <a:pt x="28790" y="7315"/>
                </a:lnTo>
                <a:lnTo>
                  <a:pt x="21551" y="5486"/>
                </a:lnTo>
                <a:lnTo>
                  <a:pt x="9182" y="1828"/>
                </a:lnTo>
                <a:lnTo>
                  <a:pt x="40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299" name="Google Shape;5299;gefe2f4b35a_0_1603"/>
          <p:cNvSpPr/>
          <p:nvPr/>
        </p:nvSpPr>
        <p:spPr>
          <a:xfrm>
            <a:off x="2114538" y="5918616"/>
            <a:ext cx="24764" cy="18414"/>
          </a:xfrm>
          <a:custGeom>
            <a:rect b="b" l="l" r="r" t="t"/>
            <a:pathLst>
              <a:path extrusionOk="0" h="18414" w="24764">
                <a:moveTo>
                  <a:pt x="20066" y="0"/>
                </a:moveTo>
                <a:lnTo>
                  <a:pt x="15789" y="922"/>
                </a:lnTo>
                <a:lnTo>
                  <a:pt x="10752" y="3960"/>
                </a:lnTo>
                <a:lnTo>
                  <a:pt x="5355" y="9520"/>
                </a:lnTo>
                <a:lnTo>
                  <a:pt x="0" y="18008"/>
                </a:lnTo>
                <a:lnTo>
                  <a:pt x="16194" y="12890"/>
                </a:lnTo>
                <a:lnTo>
                  <a:pt x="23720" y="6956"/>
                </a:lnTo>
                <a:lnTo>
                  <a:pt x="24403" y="2045"/>
                </a:lnTo>
                <a:lnTo>
                  <a:pt x="200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00" name="Google Shape;5300;gefe2f4b35a_0_1603"/>
          <p:cNvSpPr/>
          <p:nvPr/>
        </p:nvSpPr>
        <p:spPr>
          <a:xfrm>
            <a:off x="309874" y="6032955"/>
            <a:ext cx="162559" cy="78739"/>
          </a:xfrm>
          <a:custGeom>
            <a:rect b="b" l="l" r="r" t="t"/>
            <a:pathLst>
              <a:path extrusionOk="0" h="78739" w="162559">
                <a:moveTo>
                  <a:pt x="117678" y="0"/>
                </a:moveTo>
                <a:lnTo>
                  <a:pt x="109029" y="1028"/>
                </a:lnTo>
                <a:lnTo>
                  <a:pt x="110502" y="7493"/>
                </a:lnTo>
                <a:lnTo>
                  <a:pt x="106705" y="18554"/>
                </a:lnTo>
                <a:lnTo>
                  <a:pt x="95516" y="14744"/>
                </a:lnTo>
                <a:lnTo>
                  <a:pt x="90244" y="26639"/>
                </a:lnTo>
                <a:lnTo>
                  <a:pt x="80040" y="33591"/>
                </a:lnTo>
                <a:lnTo>
                  <a:pt x="66146" y="36847"/>
                </a:lnTo>
                <a:lnTo>
                  <a:pt x="49809" y="37655"/>
                </a:lnTo>
                <a:lnTo>
                  <a:pt x="10007" y="36957"/>
                </a:lnTo>
                <a:lnTo>
                  <a:pt x="7162" y="37096"/>
                </a:lnTo>
                <a:lnTo>
                  <a:pt x="10972" y="48285"/>
                </a:lnTo>
                <a:lnTo>
                  <a:pt x="0" y="51841"/>
                </a:lnTo>
                <a:lnTo>
                  <a:pt x="12543" y="63920"/>
                </a:lnTo>
                <a:lnTo>
                  <a:pt x="27452" y="72182"/>
                </a:lnTo>
                <a:lnTo>
                  <a:pt x="44107" y="76921"/>
                </a:lnTo>
                <a:lnTo>
                  <a:pt x="61887" y="78435"/>
                </a:lnTo>
                <a:lnTo>
                  <a:pt x="91689" y="74750"/>
                </a:lnTo>
                <a:lnTo>
                  <a:pt x="120118" y="64560"/>
                </a:lnTo>
                <a:lnTo>
                  <a:pt x="144463" y="49160"/>
                </a:lnTo>
                <a:lnTo>
                  <a:pt x="162013" y="29845"/>
                </a:lnTo>
                <a:lnTo>
                  <a:pt x="156358" y="22377"/>
                </a:lnTo>
                <a:lnTo>
                  <a:pt x="148132" y="17583"/>
                </a:lnTo>
                <a:lnTo>
                  <a:pt x="139421" y="13332"/>
                </a:lnTo>
                <a:lnTo>
                  <a:pt x="132308" y="7493"/>
                </a:lnTo>
                <a:lnTo>
                  <a:pt x="121450" y="11290"/>
                </a:lnTo>
                <a:lnTo>
                  <a:pt x="117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01" name="Google Shape;5301;gefe2f4b35a_0_1603"/>
          <p:cNvSpPr/>
          <p:nvPr/>
        </p:nvSpPr>
        <p:spPr>
          <a:xfrm>
            <a:off x="764815" y="5957359"/>
            <a:ext cx="18415" cy="18414"/>
          </a:xfrm>
          <a:custGeom>
            <a:rect b="b" l="l" r="r" t="t"/>
            <a:pathLst>
              <a:path extrusionOk="0" h="18414" w="18415">
                <a:moveTo>
                  <a:pt x="17881" y="0"/>
                </a:moveTo>
                <a:lnTo>
                  <a:pt x="0" y="17932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02" name="Google Shape;5302;gefe2f4b35a_0_1603"/>
          <p:cNvSpPr/>
          <p:nvPr/>
        </p:nvSpPr>
        <p:spPr>
          <a:xfrm>
            <a:off x="4214257" y="5981100"/>
            <a:ext cx="20320" cy="17145"/>
          </a:xfrm>
          <a:custGeom>
            <a:rect b="b" l="l" r="r" t="t"/>
            <a:pathLst>
              <a:path extrusionOk="0" h="17145" w="20320">
                <a:moveTo>
                  <a:pt x="14300" y="0"/>
                </a:moveTo>
                <a:lnTo>
                  <a:pt x="14300" y="7607"/>
                </a:lnTo>
                <a:lnTo>
                  <a:pt x="2628" y="14528"/>
                </a:lnTo>
                <a:lnTo>
                  <a:pt x="0" y="17043"/>
                </a:lnTo>
                <a:lnTo>
                  <a:pt x="1460" y="17043"/>
                </a:lnTo>
                <a:lnTo>
                  <a:pt x="7352" y="14778"/>
                </a:lnTo>
                <a:lnTo>
                  <a:pt x="15633" y="9583"/>
                </a:lnTo>
                <a:lnTo>
                  <a:pt x="20037" y="3857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03" name="Google Shape;5303;gefe2f4b35a_0_1603"/>
          <p:cNvSpPr/>
          <p:nvPr/>
        </p:nvSpPr>
        <p:spPr>
          <a:xfrm>
            <a:off x="2319359" y="6047701"/>
            <a:ext cx="46989" cy="17145"/>
          </a:xfrm>
          <a:custGeom>
            <a:rect b="b" l="l" r="r" t="t"/>
            <a:pathLst>
              <a:path extrusionOk="0" h="17145" w="46989">
                <a:moveTo>
                  <a:pt x="1231" y="0"/>
                </a:moveTo>
                <a:lnTo>
                  <a:pt x="0" y="12865"/>
                </a:lnTo>
                <a:lnTo>
                  <a:pt x="5867" y="16979"/>
                </a:lnTo>
                <a:lnTo>
                  <a:pt x="20624" y="16979"/>
                </a:lnTo>
                <a:lnTo>
                  <a:pt x="29070" y="13779"/>
                </a:lnTo>
                <a:lnTo>
                  <a:pt x="41948" y="7378"/>
                </a:lnTo>
                <a:lnTo>
                  <a:pt x="46380" y="4191"/>
                </a:lnTo>
                <a:lnTo>
                  <a:pt x="44665" y="4191"/>
                </a:lnTo>
                <a:lnTo>
                  <a:pt x="42443" y="5118"/>
                </a:lnTo>
                <a:lnTo>
                  <a:pt x="38049" y="7493"/>
                </a:lnTo>
                <a:lnTo>
                  <a:pt x="34404" y="8013"/>
                </a:lnTo>
                <a:lnTo>
                  <a:pt x="31038" y="8255"/>
                </a:lnTo>
                <a:lnTo>
                  <a:pt x="27901" y="8255"/>
                </a:lnTo>
                <a:lnTo>
                  <a:pt x="19821" y="7665"/>
                </a:lnTo>
                <a:lnTo>
                  <a:pt x="12780" y="5994"/>
                </a:lnTo>
                <a:lnTo>
                  <a:pt x="6633" y="3390"/>
                </a:lnTo>
                <a:lnTo>
                  <a:pt x="12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04" name="Google Shape;5304;gefe2f4b35a_0_1603"/>
          <p:cNvSpPr/>
          <p:nvPr/>
        </p:nvSpPr>
        <p:spPr>
          <a:xfrm>
            <a:off x="2762525" y="6132320"/>
            <a:ext cx="29844" cy="26670"/>
          </a:xfrm>
          <a:custGeom>
            <a:rect b="b" l="l" r="r" t="t"/>
            <a:pathLst>
              <a:path extrusionOk="0" h="26670" w="29844">
                <a:moveTo>
                  <a:pt x="5943" y="0"/>
                </a:moveTo>
                <a:lnTo>
                  <a:pt x="2705" y="0"/>
                </a:lnTo>
                <a:lnTo>
                  <a:pt x="355" y="1384"/>
                </a:lnTo>
                <a:lnTo>
                  <a:pt x="0" y="4559"/>
                </a:lnTo>
                <a:lnTo>
                  <a:pt x="8794" y="8521"/>
                </a:lnTo>
                <a:lnTo>
                  <a:pt x="20672" y="22447"/>
                </a:lnTo>
                <a:lnTo>
                  <a:pt x="29616" y="26466"/>
                </a:lnTo>
                <a:lnTo>
                  <a:pt x="29026" y="16485"/>
                </a:lnTo>
                <a:lnTo>
                  <a:pt x="22994" y="8037"/>
                </a:lnTo>
                <a:lnTo>
                  <a:pt x="14355" y="2186"/>
                </a:lnTo>
                <a:lnTo>
                  <a:pt x="59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05" name="Google Shape;5305;gefe2f4b35a_0_1603"/>
          <p:cNvSpPr/>
          <p:nvPr/>
        </p:nvSpPr>
        <p:spPr>
          <a:xfrm>
            <a:off x="3372497" y="6144328"/>
            <a:ext cx="17779" cy="26035"/>
          </a:xfrm>
          <a:custGeom>
            <a:rect b="b" l="l" r="r" t="t"/>
            <a:pathLst>
              <a:path extrusionOk="0" h="26035" w="17779">
                <a:moveTo>
                  <a:pt x="17157" y="0"/>
                </a:moveTo>
                <a:lnTo>
                  <a:pt x="15074" y="0"/>
                </a:lnTo>
                <a:lnTo>
                  <a:pt x="13957" y="0"/>
                </a:lnTo>
                <a:lnTo>
                  <a:pt x="12052" y="1828"/>
                </a:lnTo>
                <a:lnTo>
                  <a:pt x="8928" y="7315"/>
                </a:lnTo>
                <a:lnTo>
                  <a:pt x="914" y="20967"/>
                </a:lnTo>
                <a:lnTo>
                  <a:pt x="0" y="25780"/>
                </a:lnTo>
                <a:lnTo>
                  <a:pt x="4914" y="25780"/>
                </a:lnTo>
                <a:lnTo>
                  <a:pt x="14122" y="15341"/>
                </a:lnTo>
                <a:lnTo>
                  <a:pt x="16129" y="7315"/>
                </a:lnTo>
                <a:lnTo>
                  <a:pt x="16535" y="6337"/>
                </a:lnTo>
                <a:lnTo>
                  <a:pt x="171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06" name="Google Shape;5306;gefe2f4b35a_0_1603"/>
          <p:cNvSpPr/>
          <p:nvPr/>
        </p:nvSpPr>
        <p:spPr>
          <a:xfrm>
            <a:off x="2740972" y="6151638"/>
            <a:ext cx="20319" cy="17145"/>
          </a:xfrm>
          <a:custGeom>
            <a:rect b="b" l="l" r="r" t="t"/>
            <a:pathLst>
              <a:path extrusionOk="0" h="17145" w="20319">
                <a:moveTo>
                  <a:pt x="14350" y="0"/>
                </a:moveTo>
                <a:lnTo>
                  <a:pt x="14350" y="7137"/>
                </a:lnTo>
                <a:lnTo>
                  <a:pt x="2527" y="14300"/>
                </a:lnTo>
                <a:lnTo>
                  <a:pt x="0" y="16878"/>
                </a:lnTo>
                <a:lnTo>
                  <a:pt x="1600" y="16878"/>
                </a:lnTo>
                <a:lnTo>
                  <a:pt x="7578" y="14637"/>
                </a:lnTo>
                <a:lnTo>
                  <a:pt x="15805" y="9496"/>
                </a:lnTo>
                <a:lnTo>
                  <a:pt x="20116" y="3826"/>
                </a:lnTo>
                <a:lnTo>
                  <a:pt x="143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07" name="Google Shape;5307;gefe2f4b35a_0_1603"/>
          <p:cNvSpPr/>
          <p:nvPr/>
        </p:nvSpPr>
        <p:spPr>
          <a:xfrm>
            <a:off x="2453552" y="6166386"/>
            <a:ext cx="36830" cy="59689"/>
          </a:xfrm>
          <a:custGeom>
            <a:rect b="b" l="l" r="r" t="t"/>
            <a:pathLst>
              <a:path extrusionOk="0" h="59689" w="36830">
                <a:moveTo>
                  <a:pt x="7131" y="0"/>
                </a:moveTo>
                <a:lnTo>
                  <a:pt x="430" y="26716"/>
                </a:lnTo>
                <a:lnTo>
                  <a:pt x="0" y="43378"/>
                </a:lnTo>
                <a:lnTo>
                  <a:pt x="7131" y="59232"/>
                </a:lnTo>
                <a:lnTo>
                  <a:pt x="7546" y="49481"/>
                </a:lnTo>
                <a:lnTo>
                  <a:pt x="10758" y="42465"/>
                </a:lnTo>
                <a:lnTo>
                  <a:pt x="16744" y="38226"/>
                </a:lnTo>
                <a:lnTo>
                  <a:pt x="25482" y="36804"/>
                </a:lnTo>
                <a:lnTo>
                  <a:pt x="27959" y="36868"/>
                </a:lnTo>
                <a:lnTo>
                  <a:pt x="29280" y="36995"/>
                </a:lnTo>
                <a:lnTo>
                  <a:pt x="29280" y="39331"/>
                </a:lnTo>
                <a:lnTo>
                  <a:pt x="31235" y="41795"/>
                </a:lnTo>
                <a:lnTo>
                  <a:pt x="34537" y="41795"/>
                </a:lnTo>
                <a:lnTo>
                  <a:pt x="35896" y="40513"/>
                </a:lnTo>
                <a:lnTo>
                  <a:pt x="36480" y="36995"/>
                </a:lnTo>
                <a:lnTo>
                  <a:pt x="25830" y="31050"/>
                </a:lnTo>
                <a:lnTo>
                  <a:pt x="20520" y="19792"/>
                </a:lnTo>
                <a:lnTo>
                  <a:pt x="15853" y="7887"/>
                </a:lnTo>
                <a:lnTo>
                  <a:pt x="71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08" name="Google Shape;5308;gefe2f4b35a_0_1603"/>
          <p:cNvSpPr/>
          <p:nvPr/>
        </p:nvSpPr>
        <p:spPr>
          <a:xfrm>
            <a:off x="1137141" y="6178565"/>
            <a:ext cx="20955" cy="15239"/>
          </a:xfrm>
          <a:custGeom>
            <a:rect b="b" l="l" r="r" t="t"/>
            <a:pathLst>
              <a:path extrusionOk="0" h="15239" w="20955">
                <a:moveTo>
                  <a:pt x="8432" y="0"/>
                </a:moveTo>
                <a:lnTo>
                  <a:pt x="3568" y="0"/>
                </a:lnTo>
                <a:lnTo>
                  <a:pt x="0" y="0"/>
                </a:lnTo>
                <a:lnTo>
                  <a:pt x="304" y="2705"/>
                </a:lnTo>
                <a:lnTo>
                  <a:pt x="12369" y="10071"/>
                </a:lnTo>
                <a:lnTo>
                  <a:pt x="13093" y="10452"/>
                </a:lnTo>
                <a:lnTo>
                  <a:pt x="15227" y="15214"/>
                </a:lnTo>
                <a:lnTo>
                  <a:pt x="18186" y="15214"/>
                </a:lnTo>
                <a:lnTo>
                  <a:pt x="19151" y="13931"/>
                </a:lnTo>
                <a:lnTo>
                  <a:pt x="19837" y="10071"/>
                </a:lnTo>
                <a:lnTo>
                  <a:pt x="20497" y="5016"/>
                </a:lnTo>
                <a:lnTo>
                  <a:pt x="84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09" name="Google Shape;5309;gefe2f4b35a_0_1603"/>
          <p:cNvSpPr/>
          <p:nvPr/>
        </p:nvSpPr>
        <p:spPr>
          <a:xfrm>
            <a:off x="913044" y="6232492"/>
            <a:ext cx="31750" cy="38100"/>
          </a:xfrm>
          <a:custGeom>
            <a:rect b="b" l="l" r="r" t="t"/>
            <a:pathLst>
              <a:path extrusionOk="0" h="38100" w="31750">
                <a:moveTo>
                  <a:pt x="13506" y="0"/>
                </a:moveTo>
                <a:lnTo>
                  <a:pt x="3740" y="0"/>
                </a:lnTo>
                <a:lnTo>
                  <a:pt x="2343" y="152"/>
                </a:lnTo>
                <a:lnTo>
                  <a:pt x="768" y="495"/>
                </a:lnTo>
                <a:lnTo>
                  <a:pt x="1221" y="7874"/>
                </a:lnTo>
                <a:lnTo>
                  <a:pt x="1334" y="11353"/>
                </a:lnTo>
                <a:lnTo>
                  <a:pt x="0" y="23025"/>
                </a:lnTo>
                <a:lnTo>
                  <a:pt x="486" y="33263"/>
                </a:lnTo>
                <a:lnTo>
                  <a:pt x="6775" y="37553"/>
                </a:lnTo>
                <a:lnTo>
                  <a:pt x="7562" y="37528"/>
                </a:lnTo>
                <a:lnTo>
                  <a:pt x="7969" y="37490"/>
                </a:lnTo>
                <a:lnTo>
                  <a:pt x="9124" y="28740"/>
                </a:lnTo>
                <a:lnTo>
                  <a:pt x="6851" y="16637"/>
                </a:lnTo>
                <a:lnTo>
                  <a:pt x="15462" y="15481"/>
                </a:lnTo>
                <a:lnTo>
                  <a:pt x="14662" y="7429"/>
                </a:lnTo>
                <a:lnTo>
                  <a:pt x="13506" y="0"/>
                </a:lnTo>
                <a:close/>
              </a:path>
              <a:path extrusionOk="0" h="38100" w="31750">
                <a:moveTo>
                  <a:pt x="15462" y="15481"/>
                </a:moveTo>
                <a:lnTo>
                  <a:pt x="14458" y="20815"/>
                </a:lnTo>
                <a:lnTo>
                  <a:pt x="15741" y="22783"/>
                </a:lnTo>
                <a:lnTo>
                  <a:pt x="20910" y="22783"/>
                </a:lnTo>
                <a:lnTo>
                  <a:pt x="25622" y="18973"/>
                </a:lnTo>
                <a:lnTo>
                  <a:pt x="27900" y="15671"/>
                </a:lnTo>
                <a:lnTo>
                  <a:pt x="16871" y="15671"/>
                </a:lnTo>
                <a:lnTo>
                  <a:pt x="16211" y="15608"/>
                </a:lnTo>
                <a:lnTo>
                  <a:pt x="15462" y="15481"/>
                </a:lnTo>
                <a:close/>
              </a:path>
              <a:path extrusionOk="0" h="38100" w="31750">
                <a:moveTo>
                  <a:pt x="31426" y="7543"/>
                </a:moveTo>
                <a:lnTo>
                  <a:pt x="25190" y="7543"/>
                </a:lnTo>
                <a:lnTo>
                  <a:pt x="24149" y="7645"/>
                </a:lnTo>
                <a:lnTo>
                  <a:pt x="22929" y="7874"/>
                </a:lnTo>
                <a:lnTo>
                  <a:pt x="22421" y="12052"/>
                </a:lnTo>
                <a:lnTo>
                  <a:pt x="21926" y="15671"/>
                </a:lnTo>
                <a:lnTo>
                  <a:pt x="27900" y="15671"/>
                </a:lnTo>
                <a:lnTo>
                  <a:pt x="30880" y="11353"/>
                </a:lnTo>
                <a:lnTo>
                  <a:pt x="31426" y="754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10" name="Google Shape;5310;gefe2f4b35a_0_1603"/>
          <p:cNvSpPr/>
          <p:nvPr/>
        </p:nvSpPr>
        <p:spPr>
          <a:xfrm>
            <a:off x="2843302" y="6248514"/>
            <a:ext cx="22860" cy="14604"/>
          </a:xfrm>
          <a:custGeom>
            <a:rect b="b" l="l" r="r" t="t"/>
            <a:pathLst>
              <a:path extrusionOk="0" h="14604" w="22860">
                <a:moveTo>
                  <a:pt x="15630" y="0"/>
                </a:moveTo>
                <a:lnTo>
                  <a:pt x="10995" y="0"/>
                </a:lnTo>
                <a:lnTo>
                  <a:pt x="4274" y="1345"/>
                </a:lnTo>
                <a:lnTo>
                  <a:pt x="0" y="4770"/>
                </a:lnTo>
                <a:lnTo>
                  <a:pt x="425" y="9360"/>
                </a:lnTo>
                <a:lnTo>
                  <a:pt x="7807" y="14198"/>
                </a:lnTo>
                <a:lnTo>
                  <a:pt x="8099" y="10223"/>
                </a:lnTo>
                <a:lnTo>
                  <a:pt x="8785" y="6413"/>
                </a:lnTo>
                <a:lnTo>
                  <a:pt x="13509" y="6413"/>
                </a:lnTo>
                <a:lnTo>
                  <a:pt x="14233" y="6515"/>
                </a:lnTo>
                <a:lnTo>
                  <a:pt x="15059" y="6718"/>
                </a:lnTo>
                <a:lnTo>
                  <a:pt x="15059" y="9067"/>
                </a:lnTo>
                <a:lnTo>
                  <a:pt x="17091" y="11518"/>
                </a:lnTo>
                <a:lnTo>
                  <a:pt x="20507" y="11518"/>
                </a:lnTo>
                <a:lnTo>
                  <a:pt x="21929" y="10248"/>
                </a:lnTo>
                <a:lnTo>
                  <a:pt x="22552" y="6718"/>
                </a:lnTo>
                <a:lnTo>
                  <a:pt x="20393" y="1866"/>
                </a:lnTo>
                <a:lnTo>
                  <a:pt x="15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11" name="Google Shape;5311;gefe2f4b35a_0_1603"/>
          <p:cNvSpPr/>
          <p:nvPr/>
        </p:nvSpPr>
        <p:spPr>
          <a:xfrm>
            <a:off x="982584" y="6263302"/>
            <a:ext cx="49530" cy="21589"/>
          </a:xfrm>
          <a:custGeom>
            <a:rect b="b" l="l" r="r" t="t"/>
            <a:pathLst>
              <a:path extrusionOk="0" h="21589" w="49530">
                <a:moveTo>
                  <a:pt x="5676" y="0"/>
                </a:moveTo>
                <a:lnTo>
                  <a:pt x="1270" y="0"/>
                </a:lnTo>
                <a:lnTo>
                  <a:pt x="0" y="1816"/>
                </a:lnTo>
                <a:lnTo>
                  <a:pt x="4927" y="6680"/>
                </a:lnTo>
                <a:lnTo>
                  <a:pt x="6337" y="6261"/>
                </a:lnTo>
                <a:lnTo>
                  <a:pt x="7721" y="6070"/>
                </a:lnTo>
                <a:lnTo>
                  <a:pt x="15278" y="6070"/>
                </a:lnTo>
                <a:lnTo>
                  <a:pt x="21018" y="9906"/>
                </a:lnTo>
                <a:lnTo>
                  <a:pt x="31534" y="17576"/>
                </a:lnTo>
                <a:lnTo>
                  <a:pt x="36296" y="21412"/>
                </a:lnTo>
                <a:lnTo>
                  <a:pt x="43611" y="21412"/>
                </a:lnTo>
                <a:lnTo>
                  <a:pt x="46405" y="19456"/>
                </a:lnTo>
                <a:lnTo>
                  <a:pt x="48920" y="14160"/>
                </a:lnTo>
                <a:lnTo>
                  <a:pt x="41320" y="10179"/>
                </a:lnTo>
                <a:lnTo>
                  <a:pt x="29127" y="5508"/>
                </a:lnTo>
                <a:lnTo>
                  <a:pt x="16019" y="1623"/>
                </a:lnTo>
                <a:lnTo>
                  <a:pt x="567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12" name="Google Shape;5312;gefe2f4b35a_0_1603"/>
          <p:cNvSpPr/>
          <p:nvPr/>
        </p:nvSpPr>
        <p:spPr>
          <a:xfrm>
            <a:off x="1112644" y="6269983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762" y="8758"/>
                </a:lnTo>
                <a:lnTo>
                  <a:pt x="8953" y="15632"/>
                </a:lnTo>
                <a:lnTo>
                  <a:pt x="19202" y="20122"/>
                </a:lnTo>
                <a:lnTo>
                  <a:pt x="30137" y="21729"/>
                </a:lnTo>
                <a:lnTo>
                  <a:pt x="36817" y="21729"/>
                </a:lnTo>
                <a:lnTo>
                  <a:pt x="42468" y="19672"/>
                </a:lnTo>
                <a:lnTo>
                  <a:pt x="44335" y="14973"/>
                </a:lnTo>
                <a:lnTo>
                  <a:pt x="41821" y="15354"/>
                </a:lnTo>
                <a:lnTo>
                  <a:pt x="39522" y="15519"/>
                </a:lnTo>
                <a:lnTo>
                  <a:pt x="37388" y="15519"/>
                </a:lnTo>
                <a:lnTo>
                  <a:pt x="26038" y="13642"/>
                </a:lnTo>
                <a:lnTo>
                  <a:pt x="17256" y="9221"/>
                </a:lnTo>
                <a:lnTo>
                  <a:pt x="9192" y="4069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13" name="Google Shape;5313;gefe2f4b35a_0_1603"/>
          <p:cNvSpPr/>
          <p:nvPr/>
        </p:nvSpPr>
        <p:spPr>
          <a:xfrm>
            <a:off x="1212787" y="6297147"/>
            <a:ext cx="27940" cy="11429"/>
          </a:xfrm>
          <a:custGeom>
            <a:rect b="b" l="l" r="r" t="t"/>
            <a:pathLst>
              <a:path extrusionOk="0" h="11429" w="27940">
                <a:moveTo>
                  <a:pt x="27901" y="0"/>
                </a:moveTo>
                <a:lnTo>
                  <a:pt x="0" y="11125"/>
                </a:lnTo>
                <a:lnTo>
                  <a:pt x="27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14" name="Google Shape;5314;gefe2f4b35a_0_1603"/>
          <p:cNvSpPr/>
          <p:nvPr/>
        </p:nvSpPr>
        <p:spPr>
          <a:xfrm>
            <a:off x="4349363" y="6307085"/>
            <a:ext cx="34289" cy="37464"/>
          </a:xfrm>
          <a:custGeom>
            <a:rect b="b" l="l" r="r" t="t"/>
            <a:pathLst>
              <a:path extrusionOk="0" h="37464" w="34289">
                <a:moveTo>
                  <a:pt x="26542" y="0"/>
                </a:moveTo>
                <a:lnTo>
                  <a:pt x="11785" y="0"/>
                </a:lnTo>
                <a:lnTo>
                  <a:pt x="14194" y="16002"/>
                </a:lnTo>
                <a:lnTo>
                  <a:pt x="6776" y="26487"/>
                </a:lnTo>
                <a:lnTo>
                  <a:pt x="0" y="32973"/>
                </a:lnTo>
                <a:lnTo>
                  <a:pt x="4330" y="36982"/>
                </a:lnTo>
                <a:lnTo>
                  <a:pt x="13336" y="31254"/>
                </a:lnTo>
                <a:lnTo>
                  <a:pt x="19772" y="22956"/>
                </a:lnTo>
                <a:lnTo>
                  <a:pt x="25824" y="14270"/>
                </a:lnTo>
                <a:lnTo>
                  <a:pt x="33680" y="7378"/>
                </a:lnTo>
                <a:lnTo>
                  <a:pt x="29374" y="7137"/>
                </a:lnTo>
                <a:lnTo>
                  <a:pt x="25044" y="6223"/>
                </a:lnTo>
                <a:lnTo>
                  <a:pt x="265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15" name="Google Shape;5315;gefe2f4b35a_0_1603"/>
          <p:cNvSpPr/>
          <p:nvPr/>
        </p:nvSpPr>
        <p:spPr>
          <a:xfrm>
            <a:off x="707560" y="6322062"/>
            <a:ext cx="36195" cy="29845"/>
          </a:xfrm>
          <a:custGeom>
            <a:rect b="b" l="l" r="r" t="t"/>
            <a:pathLst>
              <a:path extrusionOk="0" h="29845" w="36195">
                <a:moveTo>
                  <a:pt x="29349" y="0"/>
                </a:moveTo>
                <a:lnTo>
                  <a:pt x="24288" y="7637"/>
                </a:lnTo>
                <a:lnTo>
                  <a:pt x="5160" y="14307"/>
                </a:lnTo>
                <a:lnTo>
                  <a:pt x="0" y="22009"/>
                </a:lnTo>
                <a:lnTo>
                  <a:pt x="10566" y="21983"/>
                </a:lnTo>
                <a:lnTo>
                  <a:pt x="16344" y="25641"/>
                </a:lnTo>
                <a:lnTo>
                  <a:pt x="22059" y="29502"/>
                </a:lnTo>
                <a:lnTo>
                  <a:pt x="22145" y="18004"/>
                </a:lnTo>
                <a:lnTo>
                  <a:pt x="30219" y="10212"/>
                </a:lnTo>
                <a:lnTo>
                  <a:pt x="36036" y="4690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16" name="Google Shape;5316;gefe2f4b35a_0_1603"/>
          <p:cNvSpPr/>
          <p:nvPr/>
        </p:nvSpPr>
        <p:spPr>
          <a:xfrm>
            <a:off x="4311755" y="6336445"/>
            <a:ext cx="33654" cy="22860"/>
          </a:xfrm>
          <a:custGeom>
            <a:rect b="b" l="l" r="r" t="t"/>
            <a:pathLst>
              <a:path extrusionOk="0" h="22860" w="33654">
                <a:moveTo>
                  <a:pt x="25184" y="0"/>
                </a:moveTo>
                <a:lnTo>
                  <a:pt x="24104" y="0"/>
                </a:lnTo>
                <a:lnTo>
                  <a:pt x="13085" y="3233"/>
                </a:lnTo>
                <a:lnTo>
                  <a:pt x="3853" y="10517"/>
                </a:lnTo>
                <a:lnTo>
                  <a:pt x="0" y="18221"/>
                </a:lnTo>
                <a:lnTo>
                  <a:pt x="5118" y="22720"/>
                </a:lnTo>
                <a:lnTo>
                  <a:pt x="3911" y="15113"/>
                </a:lnTo>
                <a:lnTo>
                  <a:pt x="9715" y="14655"/>
                </a:lnTo>
                <a:lnTo>
                  <a:pt x="26212" y="14655"/>
                </a:lnTo>
                <a:lnTo>
                  <a:pt x="33058" y="13931"/>
                </a:lnTo>
                <a:lnTo>
                  <a:pt x="27254" y="368"/>
                </a:lnTo>
                <a:lnTo>
                  <a:pt x="26238" y="114"/>
                </a:lnTo>
                <a:lnTo>
                  <a:pt x="251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17" name="Google Shape;5317;gefe2f4b35a_0_1603"/>
          <p:cNvSpPr/>
          <p:nvPr/>
        </p:nvSpPr>
        <p:spPr>
          <a:xfrm>
            <a:off x="926898" y="6418167"/>
            <a:ext cx="24130" cy="22860"/>
          </a:xfrm>
          <a:custGeom>
            <a:rect b="b" l="l" r="r" t="t"/>
            <a:pathLst>
              <a:path extrusionOk="0" h="22860" w="24130">
                <a:moveTo>
                  <a:pt x="16273" y="0"/>
                </a:moveTo>
                <a:lnTo>
                  <a:pt x="12072" y="5774"/>
                </a:lnTo>
                <a:lnTo>
                  <a:pt x="3824" y="11376"/>
                </a:lnTo>
                <a:lnTo>
                  <a:pt x="0" y="16848"/>
                </a:lnTo>
                <a:lnTo>
                  <a:pt x="9072" y="22237"/>
                </a:lnTo>
                <a:lnTo>
                  <a:pt x="11531" y="14839"/>
                </a:lnTo>
                <a:lnTo>
                  <a:pt x="19259" y="8694"/>
                </a:lnTo>
                <a:lnTo>
                  <a:pt x="23694" y="3762"/>
                </a:lnTo>
                <a:lnTo>
                  <a:pt x="16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18" name="Google Shape;5318;gefe2f4b35a_0_1603"/>
          <p:cNvSpPr/>
          <p:nvPr/>
        </p:nvSpPr>
        <p:spPr>
          <a:xfrm>
            <a:off x="371602" y="6444522"/>
            <a:ext cx="18414" cy="5079"/>
          </a:xfrm>
          <a:custGeom>
            <a:rect b="b" l="l" r="r" t="t"/>
            <a:pathLst>
              <a:path extrusionOk="0" h="5079" w="18414">
                <a:moveTo>
                  <a:pt x="17881" y="0"/>
                </a:moveTo>
                <a:lnTo>
                  <a:pt x="13309" y="1130"/>
                </a:lnTo>
                <a:lnTo>
                  <a:pt x="0" y="4533"/>
                </a:lnTo>
                <a:lnTo>
                  <a:pt x="152" y="4533"/>
                </a:lnTo>
                <a:lnTo>
                  <a:pt x="4419" y="3492"/>
                </a:lnTo>
                <a:lnTo>
                  <a:pt x="179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19" name="Google Shape;5319;gefe2f4b35a_0_1603"/>
          <p:cNvSpPr/>
          <p:nvPr/>
        </p:nvSpPr>
        <p:spPr>
          <a:xfrm>
            <a:off x="2740656" y="6470244"/>
            <a:ext cx="43814" cy="23495"/>
          </a:xfrm>
          <a:custGeom>
            <a:rect b="b" l="l" r="r" t="t"/>
            <a:pathLst>
              <a:path extrusionOk="0" h="23495" w="43814">
                <a:moveTo>
                  <a:pt x="36817" y="0"/>
                </a:moveTo>
                <a:lnTo>
                  <a:pt x="32923" y="10829"/>
                </a:lnTo>
                <a:lnTo>
                  <a:pt x="20775" y="13414"/>
                </a:lnTo>
                <a:lnTo>
                  <a:pt x="7443" y="14766"/>
                </a:lnTo>
                <a:lnTo>
                  <a:pt x="0" y="21894"/>
                </a:lnTo>
                <a:lnTo>
                  <a:pt x="2819" y="22593"/>
                </a:lnTo>
                <a:lnTo>
                  <a:pt x="6007" y="22910"/>
                </a:lnTo>
                <a:lnTo>
                  <a:pt x="9321" y="22910"/>
                </a:lnTo>
                <a:lnTo>
                  <a:pt x="24824" y="20865"/>
                </a:lnTo>
                <a:lnTo>
                  <a:pt x="37676" y="15546"/>
                </a:lnTo>
                <a:lnTo>
                  <a:pt x="43224" y="81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20" name="Google Shape;5320;gefe2f4b35a_0_1603"/>
          <p:cNvSpPr/>
          <p:nvPr/>
        </p:nvSpPr>
        <p:spPr>
          <a:xfrm>
            <a:off x="199396" y="6489494"/>
            <a:ext cx="33654" cy="29209"/>
          </a:xfrm>
          <a:custGeom>
            <a:rect b="b" l="l" r="r" t="t"/>
            <a:pathLst>
              <a:path extrusionOk="0" h="29209" w="33654">
                <a:moveTo>
                  <a:pt x="33286" y="0"/>
                </a:moveTo>
                <a:lnTo>
                  <a:pt x="32753" y="0"/>
                </a:lnTo>
                <a:lnTo>
                  <a:pt x="31508" y="787"/>
                </a:lnTo>
                <a:lnTo>
                  <a:pt x="29324" y="2641"/>
                </a:lnTo>
                <a:lnTo>
                  <a:pt x="28206" y="2628"/>
                </a:lnTo>
                <a:lnTo>
                  <a:pt x="0" y="22110"/>
                </a:lnTo>
                <a:lnTo>
                  <a:pt x="114" y="28600"/>
                </a:lnTo>
                <a:lnTo>
                  <a:pt x="7670" y="28600"/>
                </a:lnTo>
                <a:lnTo>
                  <a:pt x="10706" y="27533"/>
                </a:lnTo>
                <a:lnTo>
                  <a:pt x="14655" y="25006"/>
                </a:lnTo>
                <a:lnTo>
                  <a:pt x="19686" y="19989"/>
                </a:lnTo>
                <a:lnTo>
                  <a:pt x="26566" y="11517"/>
                </a:lnTo>
                <a:lnTo>
                  <a:pt x="32149" y="3537"/>
                </a:lnTo>
                <a:lnTo>
                  <a:pt x="332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21" name="Google Shape;5321;gefe2f4b35a_0_1603"/>
          <p:cNvSpPr/>
          <p:nvPr/>
        </p:nvSpPr>
        <p:spPr>
          <a:xfrm>
            <a:off x="2241881" y="6519357"/>
            <a:ext cx="21589" cy="12065"/>
          </a:xfrm>
          <a:custGeom>
            <a:rect b="b" l="l" r="r" t="t"/>
            <a:pathLst>
              <a:path extrusionOk="0" h="12065" w="21589">
                <a:moveTo>
                  <a:pt x="11099" y="2146"/>
                </a:moveTo>
                <a:lnTo>
                  <a:pt x="9626" y="2146"/>
                </a:lnTo>
                <a:lnTo>
                  <a:pt x="8877" y="2374"/>
                </a:lnTo>
                <a:lnTo>
                  <a:pt x="8191" y="2755"/>
                </a:lnTo>
                <a:lnTo>
                  <a:pt x="9677" y="3657"/>
                </a:lnTo>
                <a:lnTo>
                  <a:pt x="11226" y="4686"/>
                </a:lnTo>
                <a:lnTo>
                  <a:pt x="16890" y="8585"/>
                </a:lnTo>
                <a:lnTo>
                  <a:pt x="20650" y="11442"/>
                </a:lnTo>
                <a:lnTo>
                  <a:pt x="21501" y="11442"/>
                </a:lnTo>
                <a:lnTo>
                  <a:pt x="19316" y="9194"/>
                </a:lnTo>
                <a:lnTo>
                  <a:pt x="12547" y="2743"/>
                </a:lnTo>
                <a:lnTo>
                  <a:pt x="11823" y="2324"/>
                </a:lnTo>
                <a:lnTo>
                  <a:pt x="11099" y="2146"/>
                </a:lnTo>
                <a:close/>
              </a:path>
              <a:path extrusionOk="0" h="12065" w="21589">
                <a:moveTo>
                  <a:pt x="3263" y="0"/>
                </a:moveTo>
                <a:lnTo>
                  <a:pt x="0" y="0"/>
                </a:lnTo>
                <a:lnTo>
                  <a:pt x="241" y="2514"/>
                </a:lnTo>
                <a:lnTo>
                  <a:pt x="5054" y="9880"/>
                </a:lnTo>
                <a:lnTo>
                  <a:pt x="3898" y="7950"/>
                </a:lnTo>
                <a:lnTo>
                  <a:pt x="5575" y="4216"/>
                </a:lnTo>
                <a:lnTo>
                  <a:pt x="8191" y="2755"/>
                </a:lnTo>
                <a:lnTo>
                  <a:pt x="5600" y="1168"/>
                </a:lnTo>
                <a:lnTo>
                  <a:pt x="32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22" name="Google Shape;5322;gefe2f4b35a_0_1603"/>
          <p:cNvSpPr/>
          <p:nvPr/>
        </p:nvSpPr>
        <p:spPr>
          <a:xfrm>
            <a:off x="2686198" y="6531891"/>
            <a:ext cx="25400" cy="12065"/>
          </a:xfrm>
          <a:custGeom>
            <a:rect b="b" l="l" r="r" t="t"/>
            <a:pathLst>
              <a:path extrusionOk="0" h="12065" w="25400">
                <a:moveTo>
                  <a:pt x="11810" y="0"/>
                </a:moveTo>
                <a:lnTo>
                  <a:pt x="7924" y="0"/>
                </a:lnTo>
                <a:lnTo>
                  <a:pt x="2120" y="0"/>
                </a:lnTo>
                <a:lnTo>
                  <a:pt x="0" y="2946"/>
                </a:lnTo>
                <a:lnTo>
                  <a:pt x="1219" y="8826"/>
                </a:lnTo>
                <a:lnTo>
                  <a:pt x="4571" y="11772"/>
                </a:lnTo>
                <a:lnTo>
                  <a:pt x="13792" y="11772"/>
                </a:lnTo>
                <a:lnTo>
                  <a:pt x="18973" y="9944"/>
                </a:lnTo>
                <a:lnTo>
                  <a:pt x="24815" y="4851"/>
                </a:lnTo>
                <a:lnTo>
                  <a:pt x="17348" y="1320"/>
                </a:lnTo>
                <a:lnTo>
                  <a:pt x="118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23" name="Google Shape;5323;gefe2f4b35a_0_1603"/>
          <p:cNvSpPr/>
          <p:nvPr/>
        </p:nvSpPr>
        <p:spPr>
          <a:xfrm>
            <a:off x="1164148" y="6536743"/>
            <a:ext cx="22859" cy="14604"/>
          </a:xfrm>
          <a:custGeom>
            <a:rect b="b" l="l" r="r" t="t"/>
            <a:pathLst>
              <a:path extrusionOk="0" h="14604" w="22859">
                <a:moveTo>
                  <a:pt x="14719" y="0"/>
                </a:moveTo>
                <a:lnTo>
                  <a:pt x="14439" y="4203"/>
                </a:lnTo>
                <a:lnTo>
                  <a:pt x="13754" y="7772"/>
                </a:lnTo>
                <a:lnTo>
                  <a:pt x="8763" y="7772"/>
                </a:lnTo>
                <a:lnTo>
                  <a:pt x="8166" y="7721"/>
                </a:lnTo>
                <a:lnTo>
                  <a:pt x="7493" y="7594"/>
                </a:lnTo>
                <a:lnTo>
                  <a:pt x="7493" y="5029"/>
                </a:lnTo>
                <a:lnTo>
                  <a:pt x="5524" y="2654"/>
                </a:lnTo>
                <a:lnTo>
                  <a:pt x="2082" y="2654"/>
                </a:lnTo>
                <a:lnTo>
                  <a:pt x="622" y="3987"/>
                </a:lnTo>
                <a:lnTo>
                  <a:pt x="0" y="7594"/>
                </a:lnTo>
                <a:lnTo>
                  <a:pt x="2171" y="12407"/>
                </a:lnTo>
                <a:lnTo>
                  <a:pt x="6921" y="14262"/>
                </a:lnTo>
                <a:lnTo>
                  <a:pt x="11557" y="14262"/>
                </a:lnTo>
                <a:lnTo>
                  <a:pt x="18282" y="12917"/>
                </a:lnTo>
                <a:lnTo>
                  <a:pt x="22553" y="9488"/>
                </a:lnTo>
                <a:lnTo>
                  <a:pt x="22117" y="4880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24" name="Google Shape;5324;gefe2f4b35a_0_1603"/>
          <p:cNvSpPr/>
          <p:nvPr/>
        </p:nvSpPr>
        <p:spPr>
          <a:xfrm>
            <a:off x="3503340" y="6566348"/>
            <a:ext cx="31750" cy="5079"/>
          </a:xfrm>
          <a:custGeom>
            <a:rect b="b" l="l" r="r" t="t"/>
            <a:pathLst>
              <a:path extrusionOk="0" h="5079" w="31750">
                <a:moveTo>
                  <a:pt x="25456" y="0"/>
                </a:moveTo>
                <a:lnTo>
                  <a:pt x="11184" y="2225"/>
                </a:lnTo>
                <a:lnTo>
                  <a:pt x="3053" y="3679"/>
                </a:lnTo>
                <a:lnTo>
                  <a:pt x="0" y="4471"/>
                </a:lnTo>
                <a:lnTo>
                  <a:pt x="958" y="4711"/>
                </a:lnTo>
                <a:lnTo>
                  <a:pt x="10658" y="3975"/>
                </a:lnTo>
                <a:lnTo>
                  <a:pt x="23647" y="2355"/>
                </a:lnTo>
                <a:lnTo>
                  <a:pt x="31415" y="736"/>
                </a:lnTo>
                <a:lnTo>
                  <a:pt x="25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25" name="Google Shape;5325;gefe2f4b35a_0_1603"/>
          <p:cNvSpPr/>
          <p:nvPr/>
        </p:nvSpPr>
        <p:spPr>
          <a:xfrm>
            <a:off x="574875" y="6625498"/>
            <a:ext cx="29845" cy="30479"/>
          </a:xfrm>
          <a:custGeom>
            <a:rect b="b" l="l" r="r" t="t"/>
            <a:pathLst>
              <a:path extrusionOk="0" h="30479" w="29845">
                <a:moveTo>
                  <a:pt x="27470" y="0"/>
                </a:moveTo>
                <a:lnTo>
                  <a:pt x="26492" y="0"/>
                </a:lnTo>
                <a:lnTo>
                  <a:pt x="21107" y="0"/>
                </a:lnTo>
                <a:lnTo>
                  <a:pt x="7188" y="7645"/>
                </a:lnTo>
                <a:lnTo>
                  <a:pt x="647" y="7620"/>
                </a:lnTo>
                <a:lnTo>
                  <a:pt x="0" y="7569"/>
                </a:lnTo>
                <a:lnTo>
                  <a:pt x="0" y="22428"/>
                </a:lnTo>
                <a:lnTo>
                  <a:pt x="279" y="26530"/>
                </a:lnTo>
                <a:lnTo>
                  <a:pt x="977" y="30099"/>
                </a:lnTo>
                <a:lnTo>
                  <a:pt x="6146" y="30099"/>
                </a:lnTo>
                <a:lnTo>
                  <a:pt x="7454" y="29921"/>
                </a:lnTo>
                <a:lnTo>
                  <a:pt x="10737" y="20187"/>
                </a:lnTo>
                <a:lnTo>
                  <a:pt x="16500" y="12985"/>
                </a:lnTo>
                <a:lnTo>
                  <a:pt x="23278" y="6821"/>
                </a:lnTo>
                <a:lnTo>
                  <a:pt x="29603" y="203"/>
                </a:lnTo>
                <a:lnTo>
                  <a:pt x="28498" y="63"/>
                </a:lnTo>
                <a:lnTo>
                  <a:pt x="274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26" name="Google Shape;5326;gefe2f4b35a_0_1603"/>
          <p:cNvSpPr/>
          <p:nvPr/>
        </p:nvSpPr>
        <p:spPr>
          <a:xfrm>
            <a:off x="2004035" y="6653572"/>
            <a:ext cx="33019" cy="17145"/>
          </a:xfrm>
          <a:custGeom>
            <a:rect b="b" l="l" r="r" t="t"/>
            <a:pathLst>
              <a:path extrusionOk="0" h="17145" w="33019">
                <a:moveTo>
                  <a:pt x="12598" y="0"/>
                </a:moveTo>
                <a:lnTo>
                  <a:pt x="6134" y="0"/>
                </a:lnTo>
                <a:lnTo>
                  <a:pt x="520" y="2425"/>
                </a:lnTo>
                <a:lnTo>
                  <a:pt x="0" y="9105"/>
                </a:lnTo>
                <a:lnTo>
                  <a:pt x="5778" y="10833"/>
                </a:lnTo>
                <a:lnTo>
                  <a:pt x="14452" y="9461"/>
                </a:lnTo>
                <a:lnTo>
                  <a:pt x="14719" y="16598"/>
                </a:lnTo>
                <a:lnTo>
                  <a:pt x="31134" y="13040"/>
                </a:lnTo>
                <a:lnTo>
                  <a:pt x="32475" y="7442"/>
                </a:lnTo>
                <a:lnTo>
                  <a:pt x="24408" y="2272"/>
                </a:lnTo>
                <a:lnTo>
                  <a:pt x="125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27" name="Google Shape;5327;gefe2f4b35a_0_1603"/>
          <p:cNvSpPr/>
          <p:nvPr/>
        </p:nvSpPr>
        <p:spPr>
          <a:xfrm>
            <a:off x="2459993" y="6664025"/>
            <a:ext cx="47625" cy="19050"/>
          </a:xfrm>
          <a:custGeom>
            <a:rect b="b" l="l" r="r" t="t"/>
            <a:pathLst>
              <a:path extrusionOk="0" h="19050" w="47625">
                <a:moveTo>
                  <a:pt x="10452" y="0"/>
                </a:moveTo>
                <a:lnTo>
                  <a:pt x="4254" y="0"/>
                </a:lnTo>
                <a:lnTo>
                  <a:pt x="1625" y="0"/>
                </a:lnTo>
                <a:lnTo>
                  <a:pt x="0" y="1676"/>
                </a:lnTo>
                <a:lnTo>
                  <a:pt x="37134" y="18923"/>
                </a:lnTo>
                <a:lnTo>
                  <a:pt x="45364" y="18316"/>
                </a:lnTo>
                <a:lnTo>
                  <a:pt x="47574" y="16846"/>
                </a:lnTo>
                <a:lnTo>
                  <a:pt x="40992" y="15033"/>
                </a:lnTo>
                <a:lnTo>
                  <a:pt x="22847" y="13398"/>
                </a:lnTo>
                <a:lnTo>
                  <a:pt x="22250" y="9271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28" name="Google Shape;5328;gefe2f4b35a_0_1603"/>
          <p:cNvSpPr/>
          <p:nvPr/>
        </p:nvSpPr>
        <p:spPr>
          <a:xfrm>
            <a:off x="3057198" y="6753159"/>
            <a:ext cx="25400" cy="14604"/>
          </a:xfrm>
          <a:custGeom>
            <a:rect b="b" l="l" r="r" t="t"/>
            <a:pathLst>
              <a:path extrusionOk="0" h="14604" w="25400">
                <a:moveTo>
                  <a:pt x="20294" y="0"/>
                </a:moveTo>
                <a:lnTo>
                  <a:pt x="15125" y="0"/>
                </a:lnTo>
                <a:lnTo>
                  <a:pt x="10172" y="0"/>
                </a:lnTo>
                <a:lnTo>
                  <a:pt x="4292" y="3365"/>
                </a:lnTo>
                <a:lnTo>
                  <a:pt x="0" y="13347"/>
                </a:lnTo>
                <a:lnTo>
                  <a:pt x="4699" y="14224"/>
                </a:lnTo>
                <a:lnTo>
                  <a:pt x="8597" y="14604"/>
                </a:lnTo>
                <a:lnTo>
                  <a:pt x="21831" y="14604"/>
                </a:lnTo>
                <a:lnTo>
                  <a:pt x="25234" y="10960"/>
                </a:lnTo>
                <a:lnTo>
                  <a:pt x="24472" y="3657"/>
                </a:lnTo>
                <a:lnTo>
                  <a:pt x="202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29" name="Google Shape;5329;gefe2f4b35a_0_1603"/>
          <p:cNvSpPr/>
          <p:nvPr/>
        </p:nvSpPr>
        <p:spPr>
          <a:xfrm>
            <a:off x="457104" y="6759012"/>
            <a:ext cx="24129" cy="22859"/>
          </a:xfrm>
          <a:custGeom>
            <a:rect b="b" l="l" r="r" t="t"/>
            <a:pathLst>
              <a:path extrusionOk="0" h="22859" w="24129">
                <a:moveTo>
                  <a:pt x="14783" y="0"/>
                </a:moveTo>
                <a:lnTo>
                  <a:pt x="12170" y="7396"/>
                </a:lnTo>
                <a:lnTo>
                  <a:pt x="4430" y="13538"/>
                </a:lnTo>
                <a:lnTo>
                  <a:pt x="0" y="18470"/>
                </a:lnTo>
                <a:lnTo>
                  <a:pt x="7316" y="22237"/>
                </a:lnTo>
                <a:lnTo>
                  <a:pt x="11542" y="16621"/>
                </a:lnTo>
                <a:lnTo>
                  <a:pt x="19875" y="11028"/>
                </a:lnTo>
                <a:lnTo>
                  <a:pt x="23795" y="5480"/>
                </a:lnTo>
                <a:lnTo>
                  <a:pt x="147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30" name="Google Shape;5330;gefe2f4b35a_0_1603"/>
          <p:cNvSpPr/>
          <p:nvPr/>
        </p:nvSpPr>
        <p:spPr>
          <a:xfrm>
            <a:off x="3206954" y="6766504"/>
            <a:ext cx="39369" cy="22225"/>
          </a:xfrm>
          <a:custGeom>
            <a:rect b="b" l="l" r="r" t="t"/>
            <a:pathLst>
              <a:path extrusionOk="0" h="22225" w="39369">
                <a:moveTo>
                  <a:pt x="34404" y="0"/>
                </a:moveTo>
                <a:lnTo>
                  <a:pt x="35191" y="6718"/>
                </a:lnTo>
                <a:lnTo>
                  <a:pt x="30721" y="8089"/>
                </a:lnTo>
                <a:lnTo>
                  <a:pt x="22923" y="8089"/>
                </a:lnTo>
                <a:lnTo>
                  <a:pt x="14351" y="7442"/>
                </a:lnTo>
                <a:lnTo>
                  <a:pt x="5092" y="7442"/>
                </a:lnTo>
                <a:lnTo>
                  <a:pt x="0" y="9626"/>
                </a:lnTo>
                <a:lnTo>
                  <a:pt x="5054" y="22009"/>
                </a:lnTo>
                <a:lnTo>
                  <a:pt x="5918" y="22021"/>
                </a:lnTo>
                <a:lnTo>
                  <a:pt x="18734" y="19468"/>
                </a:lnTo>
                <a:lnTo>
                  <a:pt x="31962" y="13377"/>
                </a:lnTo>
                <a:lnTo>
                  <a:pt x="39290" y="6103"/>
                </a:lnTo>
                <a:lnTo>
                  <a:pt x="344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31" name="Google Shape;5331;gefe2f4b35a_0_1603"/>
          <p:cNvSpPr/>
          <p:nvPr/>
        </p:nvSpPr>
        <p:spPr>
          <a:xfrm>
            <a:off x="1874827" y="6788439"/>
            <a:ext cx="26035" cy="30479"/>
          </a:xfrm>
          <a:custGeom>
            <a:rect b="b" l="l" r="r" t="t"/>
            <a:pathLst>
              <a:path extrusionOk="0" h="30479" w="26035">
                <a:moveTo>
                  <a:pt x="24703" y="0"/>
                </a:moveTo>
                <a:lnTo>
                  <a:pt x="13563" y="4564"/>
                </a:lnTo>
                <a:lnTo>
                  <a:pt x="4300" y="14663"/>
                </a:lnTo>
                <a:lnTo>
                  <a:pt x="0" y="24908"/>
                </a:lnTo>
                <a:lnTo>
                  <a:pt x="3748" y="29908"/>
                </a:lnTo>
                <a:lnTo>
                  <a:pt x="10091" y="23221"/>
                </a:lnTo>
                <a:lnTo>
                  <a:pt x="16894" y="17021"/>
                </a:lnTo>
                <a:lnTo>
                  <a:pt x="22670" y="9805"/>
                </a:lnTo>
                <a:lnTo>
                  <a:pt x="25934" y="76"/>
                </a:lnTo>
                <a:lnTo>
                  <a:pt x="24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32" name="Google Shape;5332;gefe2f4b35a_0_1603"/>
          <p:cNvSpPr/>
          <p:nvPr/>
        </p:nvSpPr>
        <p:spPr>
          <a:xfrm>
            <a:off x="2423868" y="6795892"/>
            <a:ext cx="36830" cy="22859"/>
          </a:xfrm>
          <a:custGeom>
            <a:rect b="b" l="l" r="r" t="t"/>
            <a:pathLst>
              <a:path extrusionOk="0" h="22859" w="36830">
                <a:moveTo>
                  <a:pt x="28312" y="0"/>
                </a:moveTo>
                <a:lnTo>
                  <a:pt x="22152" y="0"/>
                </a:lnTo>
                <a:lnTo>
                  <a:pt x="11002" y="2186"/>
                </a:lnTo>
                <a:lnTo>
                  <a:pt x="2448" y="7704"/>
                </a:lnTo>
                <a:lnTo>
                  <a:pt x="0" y="14985"/>
                </a:lnTo>
                <a:lnTo>
                  <a:pt x="7166" y="22466"/>
                </a:lnTo>
                <a:lnTo>
                  <a:pt x="10100" y="13309"/>
                </a:lnTo>
                <a:lnTo>
                  <a:pt x="15383" y="11480"/>
                </a:lnTo>
                <a:lnTo>
                  <a:pt x="22482" y="11480"/>
                </a:lnTo>
                <a:lnTo>
                  <a:pt x="29277" y="12293"/>
                </a:lnTo>
                <a:lnTo>
                  <a:pt x="33760" y="12293"/>
                </a:lnTo>
                <a:lnTo>
                  <a:pt x="36059" y="11391"/>
                </a:lnTo>
                <a:lnTo>
                  <a:pt x="36808" y="7708"/>
                </a:lnTo>
                <a:lnTo>
                  <a:pt x="34052" y="2184"/>
                </a:lnTo>
                <a:lnTo>
                  <a:pt x="283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33" name="Google Shape;5333;gefe2f4b35a_0_1603"/>
          <p:cNvSpPr/>
          <p:nvPr/>
        </p:nvSpPr>
        <p:spPr>
          <a:xfrm>
            <a:off x="4422667" y="6855462"/>
            <a:ext cx="41910" cy="22859"/>
          </a:xfrm>
          <a:custGeom>
            <a:rect b="b" l="l" r="r" t="t"/>
            <a:pathLst>
              <a:path extrusionOk="0" h="22859" w="41910">
                <a:moveTo>
                  <a:pt x="34072" y="0"/>
                </a:moveTo>
                <a:lnTo>
                  <a:pt x="26177" y="7067"/>
                </a:lnTo>
                <a:lnTo>
                  <a:pt x="10983" y="11633"/>
                </a:lnTo>
                <a:lnTo>
                  <a:pt x="0" y="15941"/>
                </a:lnTo>
                <a:lnTo>
                  <a:pt x="4735" y="22237"/>
                </a:lnTo>
                <a:lnTo>
                  <a:pt x="14923" y="17173"/>
                </a:lnTo>
                <a:lnTo>
                  <a:pt x="31357" y="13881"/>
                </a:lnTo>
                <a:lnTo>
                  <a:pt x="41814" y="9207"/>
                </a:lnTo>
                <a:lnTo>
                  <a:pt x="340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34" name="Google Shape;5334;gefe2f4b35a_0_1603"/>
          <p:cNvSpPr/>
          <p:nvPr/>
        </p:nvSpPr>
        <p:spPr>
          <a:xfrm>
            <a:off x="131089" y="6862605"/>
            <a:ext cx="31114" cy="22859"/>
          </a:xfrm>
          <a:custGeom>
            <a:rect b="b" l="l" r="r" t="t"/>
            <a:pathLst>
              <a:path extrusionOk="0" h="22859" w="31114">
                <a:moveTo>
                  <a:pt x="23970" y="0"/>
                </a:moveTo>
                <a:lnTo>
                  <a:pt x="18266" y="5999"/>
                </a:lnTo>
                <a:lnTo>
                  <a:pt x="6625" y="10252"/>
                </a:lnTo>
                <a:lnTo>
                  <a:pt x="0" y="14937"/>
                </a:lnTo>
                <a:lnTo>
                  <a:pt x="9340" y="22237"/>
                </a:lnTo>
                <a:lnTo>
                  <a:pt x="14191" y="15684"/>
                </a:lnTo>
                <a:lnTo>
                  <a:pt x="24618" y="10252"/>
                </a:lnTo>
                <a:lnTo>
                  <a:pt x="31064" y="5253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35" name="Google Shape;5335;gefe2f4b35a_0_1603"/>
          <p:cNvSpPr/>
          <p:nvPr/>
        </p:nvSpPr>
        <p:spPr>
          <a:xfrm>
            <a:off x="1133190" y="6874392"/>
            <a:ext cx="45719" cy="19050"/>
          </a:xfrm>
          <a:custGeom>
            <a:rect b="b" l="l" r="r" t="t"/>
            <a:pathLst>
              <a:path extrusionOk="0" h="19050" w="45719">
                <a:moveTo>
                  <a:pt x="15646" y="0"/>
                </a:moveTo>
                <a:lnTo>
                  <a:pt x="6845" y="0"/>
                </a:lnTo>
                <a:lnTo>
                  <a:pt x="0" y="1524"/>
                </a:lnTo>
                <a:lnTo>
                  <a:pt x="1612" y="3302"/>
                </a:lnTo>
                <a:lnTo>
                  <a:pt x="10698" y="7212"/>
                </a:lnTo>
                <a:lnTo>
                  <a:pt x="18742" y="12299"/>
                </a:lnTo>
                <a:lnTo>
                  <a:pt x="27523" y="16710"/>
                </a:lnTo>
                <a:lnTo>
                  <a:pt x="38823" y="18592"/>
                </a:lnTo>
                <a:lnTo>
                  <a:pt x="40932" y="18592"/>
                </a:lnTo>
                <a:lnTo>
                  <a:pt x="43205" y="18427"/>
                </a:lnTo>
                <a:lnTo>
                  <a:pt x="45681" y="18059"/>
                </a:lnTo>
                <a:lnTo>
                  <a:pt x="44830" y="9365"/>
                </a:lnTo>
                <a:lnTo>
                  <a:pt x="37707" y="3809"/>
                </a:lnTo>
                <a:lnTo>
                  <a:pt x="27063" y="864"/>
                </a:lnTo>
                <a:lnTo>
                  <a:pt x="156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36" name="Google Shape;5336;gefe2f4b35a_0_1603"/>
          <p:cNvSpPr/>
          <p:nvPr/>
        </p:nvSpPr>
        <p:spPr>
          <a:xfrm>
            <a:off x="976337" y="6884764"/>
            <a:ext cx="26034" cy="30479"/>
          </a:xfrm>
          <a:custGeom>
            <a:rect b="b" l="l" r="r" t="t"/>
            <a:pathLst>
              <a:path extrusionOk="0" h="30479" w="26034">
                <a:moveTo>
                  <a:pt x="24419" y="0"/>
                </a:moveTo>
                <a:lnTo>
                  <a:pt x="13364" y="4566"/>
                </a:lnTo>
                <a:lnTo>
                  <a:pt x="4230" y="14670"/>
                </a:lnTo>
                <a:lnTo>
                  <a:pt x="0" y="24919"/>
                </a:lnTo>
                <a:lnTo>
                  <a:pt x="3654" y="29921"/>
                </a:lnTo>
                <a:lnTo>
                  <a:pt x="9829" y="23111"/>
                </a:lnTo>
                <a:lnTo>
                  <a:pt x="16567" y="16867"/>
                </a:lnTo>
                <a:lnTo>
                  <a:pt x="22385" y="9691"/>
                </a:lnTo>
                <a:lnTo>
                  <a:pt x="25803" y="88"/>
                </a:lnTo>
                <a:lnTo>
                  <a:pt x="244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37" name="Google Shape;5337;gefe2f4b35a_0_1603"/>
          <p:cNvSpPr/>
          <p:nvPr/>
        </p:nvSpPr>
        <p:spPr>
          <a:xfrm>
            <a:off x="441945" y="6891866"/>
            <a:ext cx="23495" cy="20954"/>
          </a:xfrm>
          <a:custGeom>
            <a:rect b="b" l="l" r="r" t="t"/>
            <a:pathLst>
              <a:path extrusionOk="0" h="20954" w="23495">
                <a:moveTo>
                  <a:pt x="4527" y="0"/>
                </a:moveTo>
                <a:lnTo>
                  <a:pt x="3295" y="0"/>
                </a:lnTo>
                <a:lnTo>
                  <a:pt x="1872" y="177"/>
                </a:lnTo>
                <a:lnTo>
                  <a:pt x="234" y="584"/>
                </a:lnTo>
                <a:lnTo>
                  <a:pt x="0" y="8316"/>
                </a:lnTo>
                <a:lnTo>
                  <a:pt x="4368" y="14790"/>
                </a:lnTo>
                <a:lnTo>
                  <a:pt x="11032" y="19238"/>
                </a:lnTo>
                <a:lnTo>
                  <a:pt x="17684" y="20891"/>
                </a:lnTo>
                <a:lnTo>
                  <a:pt x="20948" y="20891"/>
                </a:lnTo>
                <a:lnTo>
                  <a:pt x="23145" y="19227"/>
                </a:lnTo>
                <a:lnTo>
                  <a:pt x="22484" y="15328"/>
                </a:lnTo>
                <a:lnTo>
                  <a:pt x="16859" y="12719"/>
                </a:lnTo>
                <a:lnTo>
                  <a:pt x="13796" y="7473"/>
                </a:lnTo>
                <a:lnTo>
                  <a:pt x="10588" y="2323"/>
                </a:lnTo>
                <a:lnTo>
                  <a:pt x="45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38" name="Google Shape;5338;gefe2f4b35a_0_1603"/>
          <p:cNvSpPr/>
          <p:nvPr/>
        </p:nvSpPr>
        <p:spPr>
          <a:xfrm>
            <a:off x="1355840" y="6892449"/>
            <a:ext cx="48894" cy="37465"/>
          </a:xfrm>
          <a:custGeom>
            <a:rect b="b" l="l" r="r" t="t"/>
            <a:pathLst>
              <a:path extrusionOk="0" h="37465" w="48894">
                <a:moveTo>
                  <a:pt x="36779" y="0"/>
                </a:moveTo>
                <a:lnTo>
                  <a:pt x="33577" y="9070"/>
                </a:lnTo>
                <a:lnTo>
                  <a:pt x="28813" y="16606"/>
                </a:lnTo>
                <a:lnTo>
                  <a:pt x="21663" y="21754"/>
                </a:lnTo>
                <a:lnTo>
                  <a:pt x="11303" y="23660"/>
                </a:lnTo>
                <a:lnTo>
                  <a:pt x="8001" y="23660"/>
                </a:lnTo>
                <a:lnTo>
                  <a:pt x="4254" y="23215"/>
                </a:lnTo>
                <a:lnTo>
                  <a:pt x="0" y="22237"/>
                </a:lnTo>
                <a:lnTo>
                  <a:pt x="1092" y="32880"/>
                </a:lnTo>
                <a:lnTo>
                  <a:pt x="6629" y="36868"/>
                </a:lnTo>
                <a:lnTo>
                  <a:pt x="13589" y="36868"/>
                </a:lnTo>
                <a:lnTo>
                  <a:pt x="29869" y="31552"/>
                </a:lnTo>
                <a:lnTo>
                  <a:pt x="43762" y="19619"/>
                </a:lnTo>
                <a:lnTo>
                  <a:pt x="48366" y="7094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39" name="Google Shape;5339;gefe2f4b35a_0_1603"/>
          <p:cNvSpPr/>
          <p:nvPr/>
        </p:nvSpPr>
        <p:spPr>
          <a:xfrm>
            <a:off x="931171" y="6920904"/>
            <a:ext cx="34290" cy="23495"/>
          </a:xfrm>
          <a:custGeom>
            <a:rect b="b" l="l" r="r" t="t"/>
            <a:pathLst>
              <a:path extrusionOk="0" h="23495" w="34290">
                <a:moveTo>
                  <a:pt x="29677" y="0"/>
                </a:moveTo>
                <a:lnTo>
                  <a:pt x="27378" y="0"/>
                </a:lnTo>
                <a:lnTo>
                  <a:pt x="14331" y="3139"/>
                </a:lnTo>
                <a:lnTo>
                  <a:pt x="4191" y="10321"/>
                </a:lnTo>
                <a:lnTo>
                  <a:pt x="0" y="18195"/>
                </a:lnTo>
                <a:lnTo>
                  <a:pt x="4797" y="23406"/>
                </a:lnTo>
                <a:lnTo>
                  <a:pt x="10548" y="16296"/>
                </a:lnTo>
                <a:lnTo>
                  <a:pt x="21306" y="14166"/>
                </a:lnTo>
                <a:lnTo>
                  <a:pt x="31156" y="11065"/>
                </a:lnTo>
                <a:lnTo>
                  <a:pt x="34185" y="1041"/>
                </a:lnTo>
                <a:lnTo>
                  <a:pt x="31963" y="317"/>
                </a:lnTo>
                <a:lnTo>
                  <a:pt x="296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40" name="Google Shape;5340;gefe2f4b35a_0_1603"/>
          <p:cNvSpPr/>
          <p:nvPr/>
        </p:nvSpPr>
        <p:spPr>
          <a:xfrm>
            <a:off x="1038292" y="6951784"/>
            <a:ext cx="22859" cy="22859"/>
          </a:xfrm>
          <a:custGeom>
            <a:rect b="b" l="l" r="r" t="t"/>
            <a:pathLst>
              <a:path extrusionOk="0" h="22859" w="22859">
                <a:moveTo>
                  <a:pt x="718" y="0"/>
                </a:moveTo>
                <a:lnTo>
                  <a:pt x="0" y="7976"/>
                </a:lnTo>
                <a:lnTo>
                  <a:pt x="3363" y="15235"/>
                </a:lnTo>
                <a:lnTo>
                  <a:pt x="9083" y="20515"/>
                </a:lnTo>
                <a:lnTo>
                  <a:pt x="15437" y="22555"/>
                </a:lnTo>
                <a:lnTo>
                  <a:pt x="18942" y="22555"/>
                </a:lnTo>
                <a:lnTo>
                  <a:pt x="21901" y="20320"/>
                </a:lnTo>
                <a:lnTo>
                  <a:pt x="22841" y="14757"/>
                </a:lnTo>
                <a:lnTo>
                  <a:pt x="21762" y="14897"/>
                </a:lnTo>
                <a:lnTo>
                  <a:pt x="20758" y="14973"/>
                </a:lnTo>
                <a:lnTo>
                  <a:pt x="8147" y="14973"/>
                </a:lnTo>
                <a:lnTo>
                  <a:pt x="7627" y="4279"/>
                </a:lnTo>
                <a:lnTo>
                  <a:pt x="7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41" name="Google Shape;5341;gefe2f4b35a_0_1603"/>
          <p:cNvSpPr/>
          <p:nvPr/>
        </p:nvSpPr>
        <p:spPr>
          <a:xfrm>
            <a:off x="2747860" y="6951784"/>
            <a:ext cx="41275" cy="29845"/>
          </a:xfrm>
          <a:custGeom>
            <a:rect b="b" l="l" r="r" t="t"/>
            <a:pathLst>
              <a:path extrusionOk="0" h="29845" w="41275">
                <a:moveTo>
                  <a:pt x="36817" y="0"/>
                </a:moveTo>
                <a:lnTo>
                  <a:pt x="29714" y="9379"/>
                </a:lnTo>
                <a:lnTo>
                  <a:pt x="16065" y="12250"/>
                </a:lnTo>
                <a:lnTo>
                  <a:pt x="3588" y="16371"/>
                </a:lnTo>
                <a:lnTo>
                  <a:pt x="0" y="29502"/>
                </a:lnTo>
                <a:lnTo>
                  <a:pt x="838" y="29514"/>
                </a:lnTo>
                <a:lnTo>
                  <a:pt x="16682" y="26451"/>
                </a:lnTo>
                <a:lnTo>
                  <a:pt x="32305" y="18886"/>
                </a:lnTo>
                <a:lnTo>
                  <a:pt x="41189" y="9256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42" name="Google Shape;5342;gefe2f4b35a_0_1603"/>
          <p:cNvSpPr/>
          <p:nvPr/>
        </p:nvSpPr>
        <p:spPr>
          <a:xfrm>
            <a:off x="3338508" y="6996033"/>
            <a:ext cx="22225" cy="30479"/>
          </a:xfrm>
          <a:custGeom>
            <a:rect b="b" l="l" r="r" t="t"/>
            <a:pathLst>
              <a:path extrusionOk="0" h="30479" w="22225">
                <a:moveTo>
                  <a:pt x="13355" y="0"/>
                </a:moveTo>
                <a:lnTo>
                  <a:pt x="10225" y="8519"/>
                </a:lnTo>
                <a:lnTo>
                  <a:pt x="3569" y="17776"/>
                </a:lnTo>
                <a:lnTo>
                  <a:pt x="0" y="25610"/>
                </a:lnTo>
                <a:lnTo>
                  <a:pt x="6128" y="29857"/>
                </a:lnTo>
                <a:lnTo>
                  <a:pt x="9956" y="22059"/>
                </a:lnTo>
                <a:lnTo>
                  <a:pt x="17824" y="13928"/>
                </a:lnTo>
                <a:lnTo>
                  <a:pt x="21650" y="6297"/>
                </a:lnTo>
                <a:lnTo>
                  <a:pt x="133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43" name="Google Shape;5343;gefe2f4b35a_0_1603"/>
          <p:cNvSpPr/>
          <p:nvPr/>
        </p:nvSpPr>
        <p:spPr>
          <a:xfrm>
            <a:off x="692844" y="7003528"/>
            <a:ext cx="36829" cy="22859"/>
          </a:xfrm>
          <a:custGeom>
            <a:rect b="b" l="l" r="r" t="t"/>
            <a:pathLst>
              <a:path extrusionOk="0" h="22859" w="36829">
                <a:moveTo>
                  <a:pt x="36779" y="0"/>
                </a:moveTo>
                <a:lnTo>
                  <a:pt x="24722" y="2664"/>
                </a:lnTo>
                <a:lnTo>
                  <a:pt x="15517" y="8281"/>
                </a:lnTo>
                <a:lnTo>
                  <a:pt x="0" y="22364"/>
                </a:lnTo>
                <a:lnTo>
                  <a:pt x="12177" y="19793"/>
                </a:lnTo>
                <a:lnTo>
                  <a:pt x="22823" y="15635"/>
                </a:lnTo>
                <a:lnTo>
                  <a:pt x="31252" y="9250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44" name="Google Shape;5344;gefe2f4b35a_0_1603"/>
          <p:cNvSpPr/>
          <p:nvPr/>
        </p:nvSpPr>
        <p:spPr>
          <a:xfrm>
            <a:off x="3197231" y="7002428"/>
            <a:ext cx="22860" cy="23495"/>
          </a:xfrm>
          <a:custGeom>
            <a:rect b="b" l="l" r="r" t="t"/>
            <a:pathLst>
              <a:path extrusionOk="0" h="23495" w="22860">
                <a:moveTo>
                  <a:pt x="18715" y="0"/>
                </a:moveTo>
                <a:lnTo>
                  <a:pt x="16962" y="0"/>
                </a:lnTo>
                <a:lnTo>
                  <a:pt x="7400" y="3261"/>
                </a:lnTo>
                <a:lnTo>
                  <a:pt x="887" y="10652"/>
                </a:lnTo>
                <a:lnTo>
                  <a:pt x="0" y="18580"/>
                </a:lnTo>
                <a:lnTo>
                  <a:pt x="7310" y="23456"/>
                </a:lnTo>
                <a:lnTo>
                  <a:pt x="8102" y="14806"/>
                </a:lnTo>
                <a:lnTo>
                  <a:pt x="12181" y="9594"/>
                </a:lnTo>
                <a:lnTo>
                  <a:pt x="17554" y="5726"/>
                </a:lnTo>
                <a:lnTo>
                  <a:pt x="22233" y="1104"/>
                </a:lnTo>
                <a:lnTo>
                  <a:pt x="20493" y="342"/>
                </a:lnTo>
                <a:lnTo>
                  <a:pt x="187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45" name="Google Shape;5345;gefe2f4b35a_0_1603"/>
          <p:cNvSpPr/>
          <p:nvPr/>
        </p:nvSpPr>
        <p:spPr>
          <a:xfrm>
            <a:off x="1837444" y="7053264"/>
            <a:ext cx="24130" cy="12065"/>
          </a:xfrm>
          <a:custGeom>
            <a:rect b="b" l="l" r="r" t="t"/>
            <a:pathLst>
              <a:path extrusionOk="0" h="12065" w="24130">
                <a:moveTo>
                  <a:pt x="23507" y="0"/>
                </a:moveTo>
                <a:lnTo>
                  <a:pt x="0" y="11595"/>
                </a:lnTo>
                <a:lnTo>
                  <a:pt x="23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46" name="Google Shape;5346;gefe2f4b35a_0_1603"/>
          <p:cNvSpPr/>
          <p:nvPr/>
        </p:nvSpPr>
        <p:spPr>
          <a:xfrm>
            <a:off x="4736720" y="7153887"/>
            <a:ext cx="29845" cy="19684"/>
          </a:xfrm>
          <a:custGeom>
            <a:rect b="b" l="l" r="r" t="t"/>
            <a:pathLst>
              <a:path extrusionOk="0" h="19684" w="29845">
                <a:moveTo>
                  <a:pt x="14439" y="0"/>
                </a:moveTo>
                <a:lnTo>
                  <a:pt x="8813" y="0"/>
                </a:lnTo>
                <a:lnTo>
                  <a:pt x="5410" y="0"/>
                </a:lnTo>
                <a:lnTo>
                  <a:pt x="2476" y="3187"/>
                </a:lnTo>
                <a:lnTo>
                  <a:pt x="0" y="12585"/>
                </a:lnTo>
                <a:lnTo>
                  <a:pt x="2641" y="10998"/>
                </a:lnTo>
                <a:lnTo>
                  <a:pt x="5130" y="10375"/>
                </a:lnTo>
                <a:lnTo>
                  <a:pt x="11861" y="10375"/>
                </a:lnTo>
                <a:lnTo>
                  <a:pt x="15709" y="12585"/>
                </a:lnTo>
                <a:lnTo>
                  <a:pt x="22098" y="17018"/>
                </a:lnTo>
                <a:lnTo>
                  <a:pt x="24650" y="19227"/>
                </a:lnTo>
                <a:lnTo>
                  <a:pt x="28105" y="19227"/>
                </a:lnTo>
                <a:lnTo>
                  <a:pt x="29171" y="17513"/>
                </a:lnTo>
                <a:lnTo>
                  <a:pt x="29616" y="12585"/>
                </a:lnTo>
                <a:lnTo>
                  <a:pt x="21336" y="8699"/>
                </a:lnTo>
                <a:lnTo>
                  <a:pt x="144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47" name="Google Shape;5347;gefe2f4b35a_0_1603"/>
          <p:cNvSpPr/>
          <p:nvPr/>
        </p:nvSpPr>
        <p:spPr>
          <a:xfrm>
            <a:off x="554365" y="7194794"/>
            <a:ext cx="43179" cy="16509"/>
          </a:xfrm>
          <a:custGeom>
            <a:rect b="b" l="l" r="r" t="t"/>
            <a:pathLst>
              <a:path extrusionOk="0" h="16509" w="43179">
                <a:moveTo>
                  <a:pt x="35768" y="0"/>
                </a:moveTo>
                <a:lnTo>
                  <a:pt x="31768" y="0"/>
                </a:lnTo>
                <a:lnTo>
                  <a:pt x="17314" y="1402"/>
                </a:lnTo>
                <a:lnTo>
                  <a:pt x="5276" y="5094"/>
                </a:lnTo>
                <a:lnTo>
                  <a:pt x="0" y="10303"/>
                </a:lnTo>
                <a:lnTo>
                  <a:pt x="5834" y="16256"/>
                </a:lnTo>
                <a:lnTo>
                  <a:pt x="7206" y="11544"/>
                </a:lnTo>
                <a:lnTo>
                  <a:pt x="9898" y="10033"/>
                </a:lnTo>
                <a:lnTo>
                  <a:pt x="16198" y="10033"/>
                </a:lnTo>
                <a:lnTo>
                  <a:pt x="30168" y="14782"/>
                </a:lnTo>
                <a:lnTo>
                  <a:pt x="38118" y="14782"/>
                </a:lnTo>
                <a:lnTo>
                  <a:pt x="41877" y="11811"/>
                </a:lnTo>
                <a:lnTo>
                  <a:pt x="42626" y="1168"/>
                </a:lnTo>
                <a:lnTo>
                  <a:pt x="39527" y="368"/>
                </a:lnTo>
                <a:lnTo>
                  <a:pt x="357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48" name="Google Shape;5348;gefe2f4b35a_0_1603"/>
          <p:cNvSpPr/>
          <p:nvPr/>
        </p:nvSpPr>
        <p:spPr>
          <a:xfrm>
            <a:off x="3529589" y="7193935"/>
            <a:ext cx="43814" cy="22859"/>
          </a:xfrm>
          <a:custGeom>
            <a:rect b="b" l="l" r="r" t="t"/>
            <a:pathLst>
              <a:path extrusionOk="0" h="22859" w="43814">
                <a:moveTo>
                  <a:pt x="36258" y="0"/>
                </a:moveTo>
                <a:lnTo>
                  <a:pt x="33756" y="0"/>
                </a:lnTo>
                <a:lnTo>
                  <a:pt x="26822" y="2298"/>
                </a:lnTo>
                <a:lnTo>
                  <a:pt x="22810" y="7554"/>
                </a:lnTo>
                <a:lnTo>
                  <a:pt x="19306" y="13314"/>
                </a:lnTo>
                <a:lnTo>
                  <a:pt x="13893" y="17119"/>
                </a:lnTo>
                <a:lnTo>
                  <a:pt x="0" y="20853"/>
                </a:lnTo>
                <a:lnTo>
                  <a:pt x="635" y="22860"/>
                </a:lnTo>
                <a:lnTo>
                  <a:pt x="6896" y="22860"/>
                </a:lnTo>
                <a:lnTo>
                  <a:pt x="17776" y="21638"/>
                </a:lnTo>
                <a:lnTo>
                  <a:pt x="30605" y="17865"/>
                </a:lnTo>
                <a:lnTo>
                  <a:pt x="40669" y="11383"/>
                </a:lnTo>
                <a:lnTo>
                  <a:pt x="43256" y="2032"/>
                </a:lnTo>
                <a:lnTo>
                  <a:pt x="39357" y="596"/>
                </a:lnTo>
                <a:lnTo>
                  <a:pt x="36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49" name="Google Shape;5349;gefe2f4b35a_0_1603"/>
          <p:cNvSpPr/>
          <p:nvPr/>
        </p:nvSpPr>
        <p:spPr>
          <a:xfrm>
            <a:off x="838467" y="7203565"/>
            <a:ext cx="24130" cy="22859"/>
          </a:xfrm>
          <a:custGeom>
            <a:rect b="b" l="l" r="r" t="t"/>
            <a:pathLst>
              <a:path extrusionOk="0" h="22859" w="24130">
                <a:moveTo>
                  <a:pt x="16385" y="0"/>
                </a:moveTo>
                <a:lnTo>
                  <a:pt x="12165" y="5616"/>
                </a:lnTo>
                <a:lnTo>
                  <a:pt x="3890" y="11210"/>
                </a:lnTo>
                <a:lnTo>
                  <a:pt x="0" y="16762"/>
                </a:lnTo>
                <a:lnTo>
                  <a:pt x="8931" y="22250"/>
                </a:lnTo>
                <a:lnTo>
                  <a:pt x="11358" y="14814"/>
                </a:lnTo>
                <a:lnTo>
                  <a:pt x="19102" y="8615"/>
                </a:lnTo>
                <a:lnTo>
                  <a:pt x="23623" y="3671"/>
                </a:lnTo>
                <a:lnTo>
                  <a:pt x="163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50" name="Google Shape;5350;gefe2f4b35a_0_1603"/>
          <p:cNvSpPr/>
          <p:nvPr/>
        </p:nvSpPr>
        <p:spPr>
          <a:xfrm>
            <a:off x="3941122" y="7265219"/>
            <a:ext cx="43814" cy="17145"/>
          </a:xfrm>
          <a:custGeom>
            <a:rect b="b" l="l" r="r" t="t"/>
            <a:pathLst>
              <a:path extrusionOk="0" h="17145" w="43814">
                <a:moveTo>
                  <a:pt x="11722" y="0"/>
                </a:moveTo>
                <a:lnTo>
                  <a:pt x="5600" y="0"/>
                </a:lnTo>
                <a:lnTo>
                  <a:pt x="711" y="3289"/>
                </a:lnTo>
                <a:lnTo>
                  <a:pt x="0" y="12433"/>
                </a:lnTo>
                <a:lnTo>
                  <a:pt x="2717" y="11417"/>
                </a:lnTo>
                <a:lnTo>
                  <a:pt x="5956" y="11010"/>
                </a:lnTo>
                <a:lnTo>
                  <a:pt x="16078" y="11010"/>
                </a:lnTo>
                <a:lnTo>
                  <a:pt x="23545" y="12509"/>
                </a:lnTo>
                <a:lnTo>
                  <a:pt x="35915" y="15494"/>
                </a:lnTo>
                <a:lnTo>
                  <a:pt x="40792" y="16992"/>
                </a:lnTo>
                <a:lnTo>
                  <a:pt x="43624" y="16992"/>
                </a:lnTo>
                <a:lnTo>
                  <a:pt x="42278" y="15824"/>
                </a:lnTo>
                <a:lnTo>
                  <a:pt x="36817" y="12433"/>
                </a:lnTo>
                <a:lnTo>
                  <a:pt x="31824" y="7993"/>
                </a:lnTo>
                <a:lnTo>
                  <a:pt x="25469" y="3997"/>
                </a:lnTo>
                <a:lnTo>
                  <a:pt x="18515" y="1110"/>
                </a:lnTo>
                <a:lnTo>
                  <a:pt x="11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51" name="Google Shape;5351;gefe2f4b35a_0_1603"/>
          <p:cNvSpPr/>
          <p:nvPr/>
        </p:nvSpPr>
        <p:spPr>
          <a:xfrm>
            <a:off x="4176355" y="7286845"/>
            <a:ext cx="23495" cy="20954"/>
          </a:xfrm>
          <a:custGeom>
            <a:rect b="b" l="l" r="r" t="t"/>
            <a:pathLst>
              <a:path extrusionOk="0" h="20954" w="23495">
                <a:moveTo>
                  <a:pt x="5397" y="0"/>
                </a:moveTo>
                <a:lnTo>
                  <a:pt x="2171" y="0"/>
                </a:lnTo>
                <a:lnTo>
                  <a:pt x="0" y="1651"/>
                </a:lnTo>
                <a:lnTo>
                  <a:pt x="673" y="5562"/>
                </a:lnTo>
                <a:lnTo>
                  <a:pt x="6278" y="8265"/>
                </a:lnTo>
                <a:lnTo>
                  <a:pt x="9309" y="13504"/>
                </a:lnTo>
                <a:lnTo>
                  <a:pt x="12435" y="18608"/>
                </a:lnTo>
                <a:lnTo>
                  <a:pt x="18326" y="20904"/>
                </a:lnTo>
                <a:lnTo>
                  <a:pt x="19545" y="20904"/>
                </a:lnTo>
                <a:lnTo>
                  <a:pt x="20942" y="20713"/>
                </a:lnTo>
                <a:lnTo>
                  <a:pt x="22555" y="20307"/>
                </a:lnTo>
                <a:lnTo>
                  <a:pt x="22942" y="12633"/>
                </a:lnTo>
                <a:lnTo>
                  <a:pt x="18653" y="6153"/>
                </a:lnTo>
                <a:lnTo>
                  <a:pt x="12025" y="1672"/>
                </a:lnTo>
                <a:lnTo>
                  <a:pt x="539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52" name="Google Shape;5352;gefe2f4b35a_0_1603"/>
          <p:cNvSpPr/>
          <p:nvPr/>
        </p:nvSpPr>
        <p:spPr>
          <a:xfrm>
            <a:off x="29921" y="7336763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5963" y="0"/>
                </a:lnTo>
                <a:lnTo>
                  <a:pt x="15113" y="38"/>
                </a:lnTo>
                <a:lnTo>
                  <a:pt x="14630" y="127"/>
                </a:lnTo>
                <a:lnTo>
                  <a:pt x="11503" y="6193"/>
                </a:lnTo>
                <a:lnTo>
                  <a:pt x="5481" y="9440"/>
                </a:lnTo>
                <a:lnTo>
                  <a:pt x="376" y="13619"/>
                </a:lnTo>
                <a:lnTo>
                  <a:pt x="0" y="22479"/>
                </a:lnTo>
                <a:lnTo>
                  <a:pt x="1422" y="23063"/>
                </a:lnTo>
                <a:lnTo>
                  <a:pt x="2819" y="23329"/>
                </a:lnTo>
                <a:lnTo>
                  <a:pt x="10515" y="23329"/>
                </a:lnTo>
                <a:lnTo>
                  <a:pt x="15951" y="17500"/>
                </a:lnTo>
                <a:lnTo>
                  <a:pt x="21158" y="5829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53" name="Google Shape;5353;gefe2f4b35a_0_1603"/>
          <p:cNvSpPr/>
          <p:nvPr/>
        </p:nvSpPr>
        <p:spPr>
          <a:xfrm>
            <a:off x="4093081" y="7359237"/>
            <a:ext cx="40004" cy="29845"/>
          </a:xfrm>
          <a:custGeom>
            <a:rect b="b" l="l" r="r" t="t"/>
            <a:pathLst>
              <a:path extrusionOk="0" h="29845" w="40004">
                <a:moveTo>
                  <a:pt x="32118" y="0"/>
                </a:moveTo>
                <a:lnTo>
                  <a:pt x="24122" y="8855"/>
                </a:lnTo>
                <a:lnTo>
                  <a:pt x="10258" y="16567"/>
                </a:lnTo>
                <a:lnTo>
                  <a:pt x="0" y="23374"/>
                </a:lnTo>
                <a:lnTo>
                  <a:pt x="2819" y="29514"/>
                </a:lnTo>
                <a:lnTo>
                  <a:pt x="30551" y="18605"/>
                </a:lnTo>
                <a:lnTo>
                  <a:pt x="39504" y="10594"/>
                </a:lnTo>
                <a:lnTo>
                  <a:pt x="321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54" name="Google Shape;5354;gefe2f4b35a_0_1603"/>
          <p:cNvSpPr/>
          <p:nvPr/>
        </p:nvSpPr>
        <p:spPr>
          <a:xfrm>
            <a:off x="2003400" y="7365212"/>
            <a:ext cx="29844" cy="14604"/>
          </a:xfrm>
          <a:custGeom>
            <a:rect b="b" l="l" r="r" t="t"/>
            <a:pathLst>
              <a:path extrusionOk="0" h="14604" w="29844">
                <a:moveTo>
                  <a:pt x="20425" y="0"/>
                </a:moveTo>
                <a:lnTo>
                  <a:pt x="14710" y="0"/>
                </a:lnTo>
                <a:lnTo>
                  <a:pt x="6773" y="1162"/>
                </a:lnTo>
                <a:lnTo>
                  <a:pt x="761" y="3832"/>
                </a:lnTo>
                <a:lnTo>
                  <a:pt x="0" y="6782"/>
                </a:lnTo>
                <a:lnTo>
                  <a:pt x="7814" y="8788"/>
                </a:lnTo>
                <a:lnTo>
                  <a:pt x="13034" y="8750"/>
                </a:lnTo>
                <a:lnTo>
                  <a:pt x="17784" y="10058"/>
                </a:lnTo>
                <a:lnTo>
                  <a:pt x="25518" y="12674"/>
                </a:lnTo>
                <a:lnTo>
                  <a:pt x="28528" y="13982"/>
                </a:lnTo>
                <a:lnTo>
                  <a:pt x="29823" y="13982"/>
                </a:lnTo>
                <a:lnTo>
                  <a:pt x="28109" y="12687"/>
                </a:lnTo>
                <a:lnTo>
                  <a:pt x="22559" y="8788"/>
                </a:lnTo>
                <a:lnTo>
                  <a:pt x="24997" y="2197"/>
                </a:lnTo>
                <a:lnTo>
                  <a:pt x="204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55" name="Google Shape;5355;gefe2f4b35a_0_1603"/>
          <p:cNvSpPr/>
          <p:nvPr/>
        </p:nvSpPr>
        <p:spPr>
          <a:xfrm>
            <a:off x="1616149" y="7375576"/>
            <a:ext cx="27305" cy="20954"/>
          </a:xfrm>
          <a:custGeom>
            <a:rect b="b" l="l" r="r" t="t"/>
            <a:pathLst>
              <a:path extrusionOk="0" h="20954" w="27305">
                <a:moveTo>
                  <a:pt x="21999" y="0"/>
                </a:moveTo>
                <a:lnTo>
                  <a:pt x="18671" y="0"/>
                </a:lnTo>
                <a:lnTo>
                  <a:pt x="9974" y="2851"/>
                </a:lnTo>
                <a:lnTo>
                  <a:pt x="2766" y="9324"/>
                </a:lnTo>
                <a:lnTo>
                  <a:pt x="0" y="16298"/>
                </a:lnTo>
                <a:lnTo>
                  <a:pt x="4625" y="20650"/>
                </a:lnTo>
                <a:lnTo>
                  <a:pt x="8008" y="14565"/>
                </a:lnTo>
                <a:lnTo>
                  <a:pt x="15279" y="12501"/>
                </a:lnTo>
                <a:lnTo>
                  <a:pt x="22776" y="10740"/>
                </a:lnTo>
                <a:lnTo>
                  <a:pt x="26838" y="5562"/>
                </a:lnTo>
                <a:lnTo>
                  <a:pt x="24996" y="1574"/>
                </a:lnTo>
                <a:lnTo>
                  <a:pt x="219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56" name="Google Shape;5356;gefe2f4b35a_0_1603"/>
          <p:cNvSpPr/>
          <p:nvPr/>
        </p:nvSpPr>
        <p:spPr>
          <a:xfrm>
            <a:off x="4120213" y="7410980"/>
            <a:ext cx="27304" cy="29845"/>
          </a:xfrm>
          <a:custGeom>
            <a:rect b="b" l="l" r="r" t="t"/>
            <a:pathLst>
              <a:path extrusionOk="0" h="29845" w="27304">
                <a:moveTo>
                  <a:pt x="27198" y="0"/>
                </a:moveTo>
                <a:lnTo>
                  <a:pt x="12530" y="0"/>
                </a:lnTo>
                <a:lnTo>
                  <a:pt x="7032" y="5475"/>
                </a:lnTo>
                <a:lnTo>
                  <a:pt x="2039" y="15603"/>
                </a:lnTo>
                <a:lnTo>
                  <a:pt x="0" y="25362"/>
                </a:lnTo>
                <a:lnTo>
                  <a:pt x="3360" y="29730"/>
                </a:lnTo>
                <a:lnTo>
                  <a:pt x="3843" y="29730"/>
                </a:lnTo>
                <a:lnTo>
                  <a:pt x="4389" y="29654"/>
                </a:lnTo>
                <a:lnTo>
                  <a:pt x="4986" y="29489"/>
                </a:lnTo>
                <a:lnTo>
                  <a:pt x="9178" y="20681"/>
                </a:lnTo>
                <a:lnTo>
                  <a:pt x="16244" y="14782"/>
                </a:lnTo>
                <a:lnTo>
                  <a:pt x="23235" y="8865"/>
                </a:lnTo>
                <a:lnTo>
                  <a:pt x="271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57" name="Google Shape;5357;gefe2f4b35a_0_1603"/>
          <p:cNvSpPr/>
          <p:nvPr/>
        </p:nvSpPr>
        <p:spPr>
          <a:xfrm>
            <a:off x="465454" y="7425718"/>
            <a:ext cx="21590" cy="52070"/>
          </a:xfrm>
          <a:custGeom>
            <a:rect b="b" l="l" r="r" t="t"/>
            <a:pathLst>
              <a:path extrusionOk="0" h="52070" w="21590">
                <a:moveTo>
                  <a:pt x="13627" y="12"/>
                </a:moveTo>
                <a:lnTo>
                  <a:pt x="12916" y="0"/>
                </a:lnTo>
                <a:lnTo>
                  <a:pt x="0" y="7782"/>
                </a:lnTo>
                <a:lnTo>
                  <a:pt x="1175" y="25076"/>
                </a:lnTo>
                <a:lnTo>
                  <a:pt x="10266" y="42798"/>
                </a:lnTo>
                <a:lnTo>
                  <a:pt x="21095" y="51866"/>
                </a:lnTo>
                <a:lnTo>
                  <a:pt x="19842" y="34722"/>
                </a:lnTo>
                <a:lnTo>
                  <a:pt x="11951" y="23258"/>
                </a:lnTo>
                <a:lnTo>
                  <a:pt x="6765" y="13135"/>
                </a:lnTo>
                <a:lnTo>
                  <a:pt x="13627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58" name="Google Shape;5358;gefe2f4b35a_0_1603"/>
          <p:cNvSpPr/>
          <p:nvPr/>
        </p:nvSpPr>
        <p:spPr>
          <a:xfrm>
            <a:off x="2129255" y="7433213"/>
            <a:ext cx="36830" cy="29845"/>
          </a:xfrm>
          <a:custGeom>
            <a:rect b="b" l="l" r="r" t="t"/>
            <a:pathLst>
              <a:path extrusionOk="0" h="29845" w="36830">
                <a:moveTo>
                  <a:pt x="36791" y="0"/>
                </a:moveTo>
                <a:lnTo>
                  <a:pt x="23279" y="3022"/>
                </a:lnTo>
                <a:lnTo>
                  <a:pt x="13857" y="10183"/>
                </a:lnTo>
                <a:lnTo>
                  <a:pt x="6704" y="19657"/>
                </a:lnTo>
                <a:lnTo>
                  <a:pt x="0" y="29616"/>
                </a:lnTo>
                <a:lnTo>
                  <a:pt x="11972" y="25008"/>
                </a:lnTo>
                <a:lnTo>
                  <a:pt x="21420" y="17880"/>
                </a:lnTo>
                <a:lnTo>
                  <a:pt x="29355" y="9215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59" name="Google Shape;5359;gefe2f4b35a_0_1603"/>
          <p:cNvSpPr/>
          <p:nvPr/>
        </p:nvSpPr>
        <p:spPr>
          <a:xfrm>
            <a:off x="0" y="7477584"/>
            <a:ext cx="635" cy="636"/>
          </a:xfrm>
          <a:custGeom>
            <a:rect b="b" l="l" r="r" t="t"/>
            <a:pathLst>
              <a:path extrusionOk="0" h="634" w="635">
                <a:moveTo>
                  <a:pt x="259" y="0"/>
                </a:moveTo>
                <a:lnTo>
                  <a:pt x="0" y="33"/>
                </a:lnTo>
                <a:lnTo>
                  <a:pt x="0" y="546"/>
                </a:lnTo>
                <a:lnTo>
                  <a:pt x="2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60" name="Google Shape;5360;gefe2f4b35a_0_1603"/>
          <p:cNvSpPr/>
          <p:nvPr/>
        </p:nvSpPr>
        <p:spPr>
          <a:xfrm>
            <a:off x="1377500" y="7490911"/>
            <a:ext cx="45084" cy="16509"/>
          </a:xfrm>
          <a:custGeom>
            <a:rect b="b" l="l" r="r" t="t"/>
            <a:pathLst>
              <a:path extrusionOk="0" h="16509" w="45084">
                <a:moveTo>
                  <a:pt x="14900" y="0"/>
                </a:moveTo>
                <a:lnTo>
                  <a:pt x="8037" y="813"/>
                </a:lnTo>
                <a:lnTo>
                  <a:pt x="2798" y="3544"/>
                </a:lnTo>
                <a:lnTo>
                  <a:pt x="0" y="8631"/>
                </a:lnTo>
                <a:lnTo>
                  <a:pt x="460" y="16510"/>
                </a:lnTo>
                <a:lnTo>
                  <a:pt x="15869" y="13542"/>
                </a:lnTo>
                <a:lnTo>
                  <a:pt x="28392" y="12811"/>
                </a:lnTo>
                <a:lnTo>
                  <a:pt x="37959" y="12055"/>
                </a:lnTo>
                <a:lnTo>
                  <a:pt x="44503" y="9017"/>
                </a:lnTo>
                <a:lnTo>
                  <a:pt x="40263" y="6182"/>
                </a:lnTo>
                <a:lnTo>
                  <a:pt x="32988" y="3241"/>
                </a:lnTo>
                <a:lnTo>
                  <a:pt x="24069" y="933"/>
                </a:lnTo>
                <a:lnTo>
                  <a:pt x="149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61" name="Google Shape;5361;gefe2f4b35a_0_1603"/>
          <p:cNvSpPr/>
          <p:nvPr/>
        </p:nvSpPr>
        <p:spPr>
          <a:xfrm>
            <a:off x="2747909" y="7507418"/>
            <a:ext cx="23494" cy="22225"/>
          </a:xfrm>
          <a:custGeom>
            <a:rect b="b" l="l" r="r" t="t"/>
            <a:pathLst>
              <a:path extrusionOk="0" h="22225" w="23494">
                <a:moveTo>
                  <a:pt x="14616" y="0"/>
                </a:moveTo>
                <a:lnTo>
                  <a:pt x="12144" y="7253"/>
                </a:lnTo>
                <a:lnTo>
                  <a:pt x="4424" y="13377"/>
                </a:lnTo>
                <a:lnTo>
                  <a:pt x="0" y="18289"/>
                </a:lnTo>
                <a:lnTo>
                  <a:pt x="7415" y="21907"/>
                </a:lnTo>
                <a:lnTo>
                  <a:pt x="7669" y="18199"/>
                </a:lnTo>
                <a:lnTo>
                  <a:pt x="8126" y="14490"/>
                </a:lnTo>
                <a:lnTo>
                  <a:pt x="13041" y="14490"/>
                </a:lnTo>
                <a:lnTo>
                  <a:pt x="13777" y="14579"/>
                </a:lnTo>
                <a:lnTo>
                  <a:pt x="14616" y="14757"/>
                </a:lnTo>
                <a:lnTo>
                  <a:pt x="14616" y="17106"/>
                </a:lnTo>
                <a:lnTo>
                  <a:pt x="16673" y="19558"/>
                </a:lnTo>
                <a:lnTo>
                  <a:pt x="20089" y="19558"/>
                </a:lnTo>
                <a:lnTo>
                  <a:pt x="21499" y="18288"/>
                </a:lnTo>
                <a:lnTo>
                  <a:pt x="22083" y="14757"/>
                </a:lnTo>
                <a:lnTo>
                  <a:pt x="17524" y="14173"/>
                </a:lnTo>
                <a:lnTo>
                  <a:pt x="13498" y="13487"/>
                </a:lnTo>
                <a:lnTo>
                  <a:pt x="14616" y="7150"/>
                </a:lnTo>
                <a:lnTo>
                  <a:pt x="18616" y="7150"/>
                </a:lnTo>
                <a:lnTo>
                  <a:pt x="23264" y="1155"/>
                </a:lnTo>
                <a:lnTo>
                  <a:pt x="14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62" name="Google Shape;5362;gefe2f4b35a_0_1603"/>
          <p:cNvSpPr/>
          <p:nvPr/>
        </p:nvSpPr>
        <p:spPr>
          <a:xfrm>
            <a:off x="1576786" y="7529321"/>
            <a:ext cx="26669" cy="30479"/>
          </a:xfrm>
          <a:custGeom>
            <a:rect b="b" l="l" r="r" t="t"/>
            <a:pathLst>
              <a:path extrusionOk="0" h="30479" w="26669">
                <a:moveTo>
                  <a:pt x="22186" y="0"/>
                </a:moveTo>
                <a:lnTo>
                  <a:pt x="16414" y="7492"/>
                </a:lnTo>
                <a:lnTo>
                  <a:pt x="7383" y="11503"/>
                </a:lnTo>
                <a:lnTo>
                  <a:pt x="207" y="17223"/>
                </a:lnTo>
                <a:lnTo>
                  <a:pt x="0" y="29845"/>
                </a:lnTo>
                <a:lnTo>
                  <a:pt x="1409" y="30264"/>
                </a:lnTo>
                <a:lnTo>
                  <a:pt x="2806" y="30454"/>
                </a:lnTo>
                <a:lnTo>
                  <a:pt x="4165" y="30454"/>
                </a:lnTo>
                <a:lnTo>
                  <a:pt x="15637" y="25890"/>
                </a:lnTo>
                <a:lnTo>
                  <a:pt x="23715" y="15746"/>
                </a:lnTo>
                <a:lnTo>
                  <a:pt x="26523" y="5342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63" name="Google Shape;5363;gefe2f4b35a_0_1603"/>
          <p:cNvSpPr/>
          <p:nvPr/>
        </p:nvSpPr>
        <p:spPr>
          <a:xfrm>
            <a:off x="2224962" y="7529114"/>
            <a:ext cx="20319" cy="31115"/>
          </a:xfrm>
          <a:custGeom>
            <a:rect b="b" l="l" r="r" t="t"/>
            <a:pathLst>
              <a:path extrusionOk="0" h="31115" w="20319">
                <a:moveTo>
                  <a:pt x="19461" y="0"/>
                </a:moveTo>
                <a:lnTo>
                  <a:pt x="15842" y="0"/>
                </a:lnTo>
                <a:lnTo>
                  <a:pt x="15131" y="63"/>
                </a:lnTo>
                <a:lnTo>
                  <a:pt x="14737" y="203"/>
                </a:lnTo>
                <a:lnTo>
                  <a:pt x="11569" y="8284"/>
                </a:lnTo>
                <a:lnTo>
                  <a:pt x="5253" y="13096"/>
                </a:lnTo>
                <a:lnTo>
                  <a:pt x="0" y="18923"/>
                </a:lnTo>
                <a:lnTo>
                  <a:pt x="18" y="30048"/>
                </a:lnTo>
                <a:lnTo>
                  <a:pt x="1440" y="30594"/>
                </a:lnTo>
                <a:lnTo>
                  <a:pt x="2786" y="30848"/>
                </a:lnTo>
                <a:lnTo>
                  <a:pt x="11105" y="30848"/>
                </a:lnTo>
                <a:lnTo>
                  <a:pt x="15855" y="23139"/>
                </a:lnTo>
                <a:lnTo>
                  <a:pt x="20033" y="7708"/>
                </a:lnTo>
                <a:lnTo>
                  <a:pt x="19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64" name="Google Shape;5364;gefe2f4b35a_0_1603"/>
          <p:cNvSpPr/>
          <p:nvPr/>
        </p:nvSpPr>
        <p:spPr>
          <a:xfrm>
            <a:off x="2673612" y="7536928"/>
            <a:ext cx="22860" cy="19684"/>
          </a:xfrm>
          <a:custGeom>
            <a:rect b="b" l="l" r="r" t="t"/>
            <a:pathLst>
              <a:path extrusionOk="0" h="19684" w="22860">
                <a:moveTo>
                  <a:pt x="22736" y="0"/>
                </a:moveTo>
                <a:lnTo>
                  <a:pt x="7929" y="6094"/>
                </a:lnTo>
                <a:lnTo>
                  <a:pt x="884" y="12442"/>
                </a:lnTo>
                <a:lnTo>
                  <a:pt x="0" y="17434"/>
                </a:lnTo>
                <a:lnTo>
                  <a:pt x="3674" y="19456"/>
                </a:lnTo>
                <a:lnTo>
                  <a:pt x="7674" y="18450"/>
                </a:lnTo>
                <a:lnTo>
                  <a:pt x="12462" y="15152"/>
                </a:lnTo>
                <a:lnTo>
                  <a:pt x="17622" y="9142"/>
                </a:lnTo>
                <a:lnTo>
                  <a:pt x="22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65" name="Google Shape;5365;gefe2f4b35a_0_1603"/>
          <p:cNvSpPr/>
          <p:nvPr/>
        </p:nvSpPr>
        <p:spPr>
          <a:xfrm>
            <a:off x="4795760" y="7550408"/>
            <a:ext cx="24129" cy="31115"/>
          </a:xfrm>
          <a:custGeom>
            <a:rect b="b" l="l" r="r" t="t"/>
            <a:pathLst>
              <a:path extrusionOk="0" h="31115" w="24129">
                <a:moveTo>
                  <a:pt x="13569" y="0"/>
                </a:moveTo>
                <a:lnTo>
                  <a:pt x="10775" y="0"/>
                </a:lnTo>
                <a:lnTo>
                  <a:pt x="8286" y="2489"/>
                </a:lnTo>
                <a:lnTo>
                  <a:pt x="7409" y="8750"/>
                </a:lnTo>
                <a:lnTo>
                  <a:pt x="14641" y="12780"/>
                </a:lnTo>
                <a:lnTo>
                  <a:pt x="7290" y="19799"/>
                </a:lnTo>
                <a:lnTo>
                  <a:pt x="0" y="26884"/>
                </a:lnTo>
                <a:lnTo>
                  <a:pt x="7409" y="31115"/>
                </a:lnTo>
                <a:lnTo>
                  <a:pt x="8603" y="26149"/>
                </a:lnTo>
                <a:lnTo>
                  <a:pt x="12096" y="23317"/>
                </a:lnTo>
                <a:lnTo>
                  <a:pt x="19487" y="23317"/>
                </a:lnTo>
                <a:lnTo>
                  <a:pt x="20732" y="23418"/>
                </a:lnTo>
                <a:lnTo>
                  <a:pt x="22078" y="23609"/>
                </a:lnTo>
                <a:lnTo>
                  <a:pt x="24102" y="15398"/>
                </a:lnTo>
                <a:lnTo>
                  <a:pt x="22395" y="7785"/>
                </a:lnTo>
                <a:lnTo>
                  <a:pt x="18402" y="2181"/>
                </a:lnTo>
                <a:lnTo>
                  <a:pt x="135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66" name="Google Shape;5366;gefe2f4b35a_0_1603"/>
          <p:cNvSpPr/>
          <p:nvPr/>
        </p:nvSpPr>
        <p:spPr>
          <a:xfrm>
            <a:off x="2261878" y="7611017"/>
            <a:ext cx="26035" cy="29845"/>
          </a:xfrm>
          <a:custGeom>
            <a:rect b="b" l="l" r="r" t="t"/>
            <a:pathLst>
              <a:path extrusionOk="0" h="29845" w="26035">
                <a:moveTo>
                  <a:pt x="21805" y="0"/>
                </a:moveTo>
                <a:lnTo>
                  <a:pt x="17870" y="8824"/>
                </a:lnTo>
                <a:lnTo>
                  <a:pt x="3978" y="20677"/>
                </a:lnTo>
                <a:lnTo>
                  <a:pt x="0" y="29502"/>
                </a:lnTo>
                <a:lnTo>
                  <a:pt x="927" y="29591"/>
                </a:lnTo>
                <a:lnTo>
                  <a:pt x="1397" y="29591"/>
                </a:lnTo>
                <a:lnTo>
                  <a:pt x="12447" y="25076"/>
                </a:lnTo>
                <a:lnTo>
                  <a:pt x="21536" y="15086"/>
                </a:lnTo>
                <a:lnTo>
                  <a:pt x="25657" y="4950"/>
                </a:lnTo>
                <a:lnTo>
                  <a:pt x="218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67" name="Google Shape;5367;gefe2f4b35a_0_1603"/>
          <p:cNvSpPr/>
          <p:nvPr/>
        </p:nvSpPr>
        <p:spPr>
          <a:xfrm>
            <a:off x="3425492" y="7678411"/>
            <a:ext cx="29845" cy="29209"/>
          </a:xfrm>
          <a:custGeom>
            <a:rect b="b" l="l" r="r" t="t"/>
            <a:pathLst>
              <a:path extrusionOk="0" h="29209" w="29845">
                <a:moveTo>
                  <a:pt x="4965" y="0"/>
                </a:moveTo>
                <a:lnTo>
                  <a:pt x="3124" y="0"/>
                </a:lnTo>
                <a:lnTo>
                  <a:pt x="1511" y="0"/>
                </a:lnTo>
                <a:lnTo>
                  <a:pt x="444" y="1727"/>
                </a:lnTo>
                <a:lnTo>
                  <a:pt x="0" y="6692"/>
                </a:lnTo>
                <a:lnTo>
                  <a:pt x="1612" y="6527"/>
                </a:lnTo>
                <a:lnTo>
                  <a:pt x="2324" y="6527"/>
                </a:lnTo>
                <a:lnTo>
                  <a:pt x="9528" y="9921"/>
                </a:lnTo>
                <a:lnTo>
                  <a:pt x="12592" y="17443"/>
                </a:lnTo>
                <a:lnTo>
                  <a:pt x="15465" y="25108"/>
                </a:lnTo>
                <a:lnTo>
                  <a:pt x="22097" y="28930"/>
                </a:lnTo>
                <a:lnTo>
                  <a:pt x="22402" y="24917"/>
                </a:lnTo>
                <a:lnTo>
                  <a:pt x="23088" y="21183"/>
                </a:lnTo>
                <a:lnTo>
                  <a:pt x="28041" y="21183"/>
                </a:lnTo>
                <a:lnTo>
                  <a:pt x="28765" y="21272"/>
                </a:lnTo>
                <a:lnTo>
                  <a:pt x="29590" y="21450"/>
                </a:lnTo>
                <a:lnTo>
                  <a:pt x="29590" y="6692"/>
                </a:lnTo>
                <a:lnTo>
                  <a:pt x="26962" y="8267"/>
                </a:lnTo>
                <a:lnTo>
                  <a:pt x="24472" y="8889"/>
                </a:lnTo>
                <a:lnTo>
                  <a:pt x="17754" y="8889"/>
                </a:lnTo>
                <a:lnTo>
                  <a:pt x="13919" y="6667"/>
                </a:lnTo>
                <a:lnTo>
                  <a:pt x="7518" y="2222"/>
                </a:lnTo>
                <a:lnTo>
                  <a:pt x="49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68" name="Google Shape;5368;gefe2f4b35a_0_1603"/>
          <p:cNvSpPr/>
          <p:nvPr/>
        </p:nvSpPr>
        <p:spPr>
          <a:xfrm>
            <a:off x="4305295" y="7696492"/>
            <a:ext cx="15239" cy="26034"/>
          </a:xfrm>
          <a:custGeom>
            <a:rect b="b" l="l" r="r" t="t"/>
            <a:pathLst>
              <a:path extrusionOk="0" h="26034" w="15239">
                <a:moveTo>
                  <a:pt x="10795" y="0"/>
                </a:moveTo>
                <a:lnTo>
                  <a:pt x="5663" y="1907"/>
                </a:lnTo>
                <a:lnTo>
                  <a:pt x="1294" y="7219"/>
                </a:lnTo>
                <a:lnTo>
                  <a:pt x="0" y="15323"/>
                </a:lnTo>
                <a:lnTo>
                  <a:pt x="4090" y="25603"/>
                </a:lnTo>
                <a:lnTo>
                  <a:pt x="11915" y="13882"/>
                </a:lnTo>
                <a:lnTo>
                  <a:pt x="14772" y="5938"/>
                </a:lnTo>
                <a:lnTo>
                  <a:pt x="13964" y="1426"/>
                </a:lnTo>
                <a:lnTo>
                  <a:pt x="107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69" name="Google Shape;5369;gefe2f4b35a_0_1603"/>
          <p:cNvSpPr/>
          <p:nvPr/>
        </p:nvSpPr>
        <p:spPr>
          <a:xfrm>
            <a:off x="2930014" y="7707345"/>
            <a:ext cx="22225" cy="22859"/>
          </a:xfrm>
          <a:custGeom>
            <a:rect b="b" l="l" r="r" t="t"/>
            <a:pathLst>
              <a:path extrusionOk="0" h="22859" w="22225">
                <a:moveTo>
                  <a:pt x="9474" y="0"/>
                </a:moveTo>
                <a:lnTo>
                  <a:pt x="9156" y="9563"/>
                </a:lnTo>
                <a:lnTo>
                  <a:pt x="0" y="10134"/>
                </a:lnTo>
                <a:lnTo>
                  <a:pt x="1981" y="22237"/>
                </a:lnTo>
                <a:lnTo>
                  <a:pt x="16675" y="22237"/>
                </a:lnTo>
                <a:lnTo>
                  <a:pt x="21214" y="14857"/>
                </a:lnTo>
                <a:lnTo>
                  <a:pt x="21913" y="8656"/>
                </a:lnTo>
                <a:lnTo>
                  <a:pt x="18193" y="3687"/>
                </a:lnTo>
                <a:lnTo>
                  <a:pt x="9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70" name="Google Shape;5370;gefe2f4b35a_0_1603"/>
          <p:cNvSpPr/>
          <p:nvPr/>
        </p:nvSpPr>
        <p:spPr>
          <a:xfrm>
            <a:off x="3804569" y="7707345"/>
            <a:ext cx="26035" cy="22859"/>
          </a:xfrm>
          <a:custGeom>
            <a:rect b="b" l="l" r="r" t="t"/>
            <a:pathLst>
              <a:path extrusionOk="0" h="22859" w="26035">
                <a:moveTo>
                  <a:pt x="26013" y="0"/>
                </a:moveTo>
                <a:lnTo>
                  <a:pt x="4207" y="0"/>
                </a:lnTo>
                <a:lnTo>
                  <a:pt x="3886" y="8335"/>
                </a:lnTo>
                <a:lnTo>
                  <a:pt x="1188" y="14576"/>
                </a:lnTo>
                <a:lnTo>
                  <a:pt x="0" y="19088"/>
                </a:lnTo>
                <a:lnTo>
                  <a:pt x="4207" y="22237"/>
                </a:lnTo>
                <a:lnTo>
                  <a:pt x="8170" y="15187"/>
                </a:lnTo>
                <a:lnTo>
                  <a:pt x="16182" y="12204"/>
                </a:lnTo>
                <a:lnTo>
                  <a:pt x="23658" y="8678"/>
                </a:lnTo>
                <a:lnTo>
                  <a:pt x="260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71" name="Google Shape;5371;gefe2f4b35a_0_1603"/>
          <p:cNvSpPr/>
          <p:nvPr/>
        </p:nvSpPr>
        <p:spPr>
          <a:xfrm>
            <a:off x="3270976" y="7736851"/>
            <a:ext cx="27939" cy="29845"/>
          </a:xfrm>
          <a:custGeom>
            <a:rect b="b" l="l" r="r" t="t"/>
            <a:pathLst>
              <a:path extrusionOk="0" h="29845" w="27939">
                <a:moveTo>
                  <a:pt x="22148" y="0"/>
                </a:moveTo>
                <a:lnTo>
                  <a:pt x="17996" y="8876"/>
                </a:lnTo>
                <a:lnTo>
                  <a:pt x="10955" y="14832"/>
                </a:lnTo>
                <a:lnTo>
                  <a:pt x="3973" y="20832"/>
                </a:lnTo>
                <a:lnTo>
                  <a:pt x="0" y="29844"/>
                </a:lnTo>
                <a:lnTo>
                  <a:pt x="11188" y="25912"/>
                </a:lnTo>
                <a:lnTo>
                  <a:pt x="22394" y="17298"/>
                </a:lnTo>
                <a:lnTo>
                  <a:pt x="27940" y="749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72" name="Google Shape;5372;gefe2f4b35a_0_1603"/>
          <p:cNvSpPr/>
          <p:nvPr/>
        </p:nvSpPr>
        <p:spPr>
          <a:xfrm>
            <a:off x="2320677" y="7759198"/>
            <a:ext cx="29210" cy="22859"/>
          </a:xfrm>
          <a:custGeom>
            <a:rect b="b" l="l" r="r" t="t"/>
            <a:pathLst>
              <a:path extrusionOk="0" h="22859" w="29210">
                <a:moveTo>
                  <a:pt x="22068" y="0"/>
                </a:moveTo>
                <a:lnTo>
                  <a:pt x="16649" y="2826"/>
                </a:lnTo>
                <a:lnTo>
                  <a:pt x="6192" y="5932"/>
                </a:lnTo>
                <a:lnTo>
                  <a:pt x="0" y="11631"/>
                </a:lnTo>
                <a:lnTo>
                  <a:pt x="7374" y="22237"/>
                </a:lnTo>
                <a:lnTo>
                  <a:pt x="12396" y="15546"/>
                </a:lnTo>
                <a:lnTo>
                  <a:pt x="22827" y="10133"/>
                </a:lnTo>
                <a:lnTo>
                  <a:pt x="29206" y="5212"/>
                </a:lnTo>
                <a:lnTo>
                  <a:pt x="220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73" name="Google Shape;5373;gefe2f4b35a_0_1603"/>
          <p:cNvSpPr/>
          <p:nvPr/>
        </p:nvSpPr>
        <p:spPr>
          <a:xfrm>
            <a:off x="2563672" y="7776926"/>
            <a:ext cx="44450" cy="27304"/>
          </a:xfrm>
          <a:custGeom>
            <a:rect b="b" l="l" r="r" t="t"/>
            <a:pathLst>
              <a:path extrusionOk="0" h="27304" w="44450">
                <a:moveTo>
                  <a:pt x="37769" y="0"/>
                </a:moveTo>
                <a:lnTo>
                  <a:pt x="34709" y="0"/>
                </a:lnTo>
                <a:lnTo>
                  <a:pt x="25938" y="3337"/>
                </a:lnTo>
                <a:lnTo>
                  <a:pt x="17545" y="11129"/>
                </a:lnTo>
                <a:lnTo>
                  <a:pt x="9055" y="20043"/>
                </a:lnTo>
                <a:lnTo>
                  <a:pt x="0" y="26746"/>
                </a:lnTo>
                <a:lnTo>
                  <a:pt x="2743" y="26949"/>
                </a:lnTo>
                <a:lnTo>
                  <a:pt x="4025" y="26949"/>
                </a:lnTo>
                <a:lnTo>
                  <a:pt x="16988" y="24207"/>
                </a:lnTo>
                <a:lnTo>
                  <a:pt x="26250" y="17767"/>
                </a:lnTo>
                <a:lnTo>
                  <a:pt x="34493" y="10308"/>
                </a:lnTo>
                <a:lnTo>
                  <a:pt x="44399" y="4508"/>
                </a:lnTo>
                <a:lnTo>
                  <a:pt x="40970" y="1320"/>
                </a:lnTo>
                <a:lnTo>
                  <a:pt x="377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74" name="Google Shape;5374;gefe2f4b35a_0_1603"/>
          <p:cNvSpPr/>
          <p:nvPr/>
        </p:nvSpPr>
        <p:spPr>
          <a:xfrm>
            <a:off x="766530" y="7870400"/>
            <a:ext cx="41275" cy="37465"/>
          </a:xfrm>
          <a:custGeom>
            <a:rect b="b" l="l" r="r" t="t"/>
            <a:pathLst>
              <a:path extrusionOk="0" h="37465" w="41275">
                <a:moveTo>
                  <a:pt x="0" y="0"/>
                </a:moveTo>
                <a:lnTo>
                  <a:pt x="0" y="36868"/>
                </a:lnTo>
                <a:lnTo>
                  <a:pt x="13901" y="33802"/>
                </a:lnTo>
                <a:lnTo>
                  <a:pt x="30457" y="28744"/>
                </a:lnTo>
                <a:lnTo>
                  <a:pt x="40980" y="22218"/>
                </a:lnTo>
                <a:lnTo>
                  <a:pt x="36779" y="14744"/>
                </a:lnTo>
                <a:lnTo>
                  <a:pt x="35471" y="18491"/>
                </a:lnTo>
                <a:lnTo>
                  <a:pt x="33477" y="19977"/>
                </a:lnTo>
                <a:lnTo>
                  <a:pt x="31064" y="19977"/>
                </a:lnTo>
                <a:lnTo>
                  <a:pt x="23794" y="17057"/>
                </a:lnTo>
                <a:lnTo>
                  <a:pt x="15517" y="10526"/>
                </a:lnTo>
                <a:lnTo>
                  <a:pt x="7248" y="372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75" name="Google Shape;5375;gefe2f4b35a_0_1603"/>
          <p:cNvSpPr/>
          <p:nvPr/>
        </p:nvSpPr>
        <p:spPr>
          <a:xfrm>
            <a:off x="0" y="7922128"/>
            <a:ext cx="22860" cy="13970"/>
          </a:xfrm>
          <a:custGeom>
            <a:rect b="b" l="l" r="r" t="t"/>
            <a:pathLst>
              <a:path extrusionOk="0" h="13970" w="22860">
                <a:moveTo>
                  <a:pt x="22434" y="0"/>
                </a:moveTo>
                <a:lnTo>
                  <a:pt x="9867" y="2621"/>
                </a:lnTo>
                <a:lnTo>
                  <a:pt x="0" y="5594"/>
                </a:lnTo>
                <a:lnTo>
                  <a:pt x="0" y="13837"/>
                </a:lnTo>
                <a:lnTo>
                  <a:pt x="17264" y="7787"/>
                </a:lnTo>
                <a:lnTo>
                  <a:pt x="224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76" name="Google Shape;5376;gefe2f4b35a_0_1603"/>
          <p:cNvSpPr/>
          <p:nvPr/>
        </p:nvSpPr>
        <p:spPr>
          <a:xfrm>
            <a:off x="2357262" y="7996232"/>
            <a:ext cx="16510" cy="38734"/>
          </a:xfrm>
          <a:custGeom>
            <a:rect b="b" l="l" r="r" t="t"/>
            <a:pathLst>
              <a:path extrusionOk="0" h="38734" w="16510">
                <a:moveTo>
                  <a:pt x="7637" y="0"/>
                </a:moveTo>
                <a:lnTo>
                  <a:pt x="1364" y="12532"/>
                </a:lnTo>
                <a:lnTo>
                  <a:pt x="0" y="24985"/>
                </a:lnTo>
                <a:lnTo>
                  <a:pt x="1781" y="34531"/>
                </a:lnTo>
                <a:lnTo>
                  <a:pt x="4945" y="38341"/>
                </a:lnTo>
                <a:lnTo>
                  <a:pt x="6765" y="36712"/>
                </a:lnTo>
                <a:lnTo>
                  <a:pt x="8072" y="31426"/>
                </a:lnTo>
                <a:lnTo>
                  <a:pt x="8488" y="21882"/>
                </a:lnTo>
                <a:lnTo>
                  <a:pt x="7637" y="7480"/>
                </a:lnTo>
                <a:lnTo>
                  <a:pt x="11663" y="7480"/>
                </a:lnTo>
                <a:lnTo>
                  <a:pt x="15968" y="1257"/>
                </a:lnTo>
                <a:lnTo>
                  <a:pt x="76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77" name="Google Shape;5377;gefe2f4b35a_0_1603"/>
          <p:cNvSpPr/>
          <p:nvPr/>
        </p:nvSpPr>
        <p:spPr>
          <a:xfrm>
            <a:off x="4724073" y="8004760"/>
            <a:ext cx="42545" cy="28575"/>
          </a:xfrm>
          <a:custGeom>
            <a:rect b="b" l="l" r="r" t="t"/>
            <a:pathLst>
              <a:path extrusionOk="0" h="28575" w="42545">
                <a:moveTo>
                  <a:pt x="3962" y="0"/>
                </a:moveTo>
                <a:lnTo>
                  <a:pt x="1904" y="0"/>
                </a:lnTo>
                <a:lnTo>
                  <a:pt x="0" y="0"/>
                </a:lnTo>
                <a:lnTo>
                  <a:pt x="673" y="1549"/>
                </a:lnTo>
                <a:lnTo>
                  <a:pt x="5448" y="6096"/>
                </a:lnTo>
                <a:lnTo>
                  <a:pt x="14958" y="9586"/>
                </a:lnTo>
                <a:lnTo>
                  <a:pt x="22042" y="15459"/>
                </a:lnTo>
                <a:lnTo>
                  <a:pt x="28167" y="22240"/>
                </a:lnTo>
                <a:lnTo>
                  <a:pt x="34797" y="28460"/>
                </a:lnTo>
                <a:lnTo>
                  <a:pt x="35775" y="20904"/>
                </a:lnTo>
                <a:lnTo>
                  <a:pt x="40639" y="20904"/>
                </a:lnTo>
                <a:lnTo>
                  <a:pt x="41389" y="20993"/>
                </a:lnTo>
                <a:lnTo>
                  <a:pt x="42265" y="21196"/>
                </a:lnTo>
                <a:lnTo>
                  <a:pt x="42265" y="6096"/>
                </a:lnTo>
                <a:lnTo>
                  <a:pt x="40017" y="6908"/>
                </a:lnTo>
                <a:lnTo>
                  <a:pt x="37464" y="7251"/>
                </a:lnTo>
                <a:lnTo>
                  <a:pt x="28422" y="7251"/>
                </a:lnTo>
                <a:lnTo>
                  <a:pt x="21247" y="5435"/>
                </a:lnTo>
                <a:lnTo>
                  <a:pt x="9004" y="1816"/>
                </a:lnTo>
                <a:lnTo>
                  <a:pt x="3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78" name="Google Shape;5378;gefe2f4b35a_0_1603"/>
          <p:cNvSpPr/>
          <p:nvPr/>
        </p:nvSpPr>
        <p:spPr>
          <a:xfrm>
            <a:off x="2254505" y="8040707"/>
            <a:ext cx="27305" cy="37465"/>
          </a:xfrm>
          <a:custGeom>
            <a:rect b="b" l="l" r="r" t="t"/>
            <a:pathLst>
              <a:path extrusionOk="0" h="37465" w="27305">
                <a:moveTo>
                  <a:pt x="22038" y="0"/>
                </a:moveTo>
                <a:lnTo>
                  <a:pt x="16633" y="9811"/>
                </a:lnTo>
                <a:lnTo>
                  <a:pt x="6185" y="19064"/>
                </a:lnTo>
                <a:lnTo>
                  <a:pt x="0" y="28062"/>
                </a:lnTo>
                <a:lnTo>
                  <a:pt x="7382" y="37109"/>
                </a:lnTo>
                <a:lnTo>
                  <a:pt x="12905" y="27351"/>
                </a:lnTo>
                <a:lnTo>
                  <a:pt x="21835" y="16473"/>
                </a:lnTo>
                <a:lnTo>
                  <a:pt x="27203" y="6635"/>
                </a:lnTo>
                <a:lnTo>
                  <a:pt x="220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79" name="Google Shape;5379;gefe2f4b35a_0_1603"/>
          <p:cNvSpPr/>
          <p:nvPr/>
        </p:nvSpPr>
        <p:spPr>
          <a:xfrm>
            <a:off x="22438" y="8092560"/>
            <a:ext cx="81280" cy="126365"/>
          </a:xfrm>
          <a:custGeom>
            <a:rect b="b" l="l" r="r" t="t"/>
            <a:pathLst>
              <a:path extrusionOk="0" h="126365" w="81280">
                <a:moveTo>
                  <a:pt x="73596" y="0"/>
                </a:moveTo>
                <a:lnTo>
                  <a:pt x="62721" y="7478"/>
                </a:lnTo>
                <a:lnTo>
                  <a:pt x="50820" y="14014"/>
                </a:lnTo>
                <a:lnTo>
                  <a:pt x="37436" y="19102"/>
                </a:lnTo>
                <a:lnTo>
                  <a:pt x="22110" y="22237"/>
                </a:lnTo>
                <a:lnTo>
                  <a:pt x="22877" y="37722"/>
                </a:lnTo>
                <a:lnTo>
                  <a:pt x="16456" y="46058"/>
                </a:lnTo>
                <a:lnTo>
                  <a:pt x="7333" y="51757"/>
                </a:lnTo>
                <a:lnTo>
                  <a:pt x="0" y="59334"/>
                </a:lnTo>
                <a:lnTo>
                  <a:pt x="15899" y="69149"/>
                </a:lnTo>
                <a:lnTo>
                  <a:pt x="24122" y="86809"/>
                </a:lnTo>
                <a:lnTo>
                  <a:pt x="29494" y="107381"/>
                </a:lnTo>
                <a:lnTo>
                  <a:pt x="36842" y="125933"/>
                </a:lnTo>
                <a:lnTo>
                  <a:pt x="40563" y="114884"/>
                </a:lnTo>
                <a:lnTo>
                  <a:pt x="51498" y="118567"/>
                </a:lnTo>
                <a:lnTo>
                  <a:pt x="55652" y="104099"/>
                </a:lnTo>
                <a:lnTo>
                  <a:pt x="61299" y="95992"/>
                </a:lnTo>
                <a:lnTo>
                  <a:pt x="62046" y="89895"/>
                </a:lnTo>
                <a:lnTo>
                  <a:pt x="51498" y="81457"/>
                </a:lnTo>
                <a:lnTo>
                  <a:pt x="52819" y="81483"/>
                </a:lnTo>
                <a:lnTo>
                  <a:pt x="60607" y="80405"/>
                </a:lnTo>
                <a:lnTo>
                  <a:pt x="66489" y="77360"/>
                </a:lnTo>
                <a:lnTo>
                  <a:pt x="70730" y="72626"/>
                </a:lnTo>
                <a:lnTo>
                  <a:pt x="73596" y="66484"/>
                </a:lnTo>
                <a:lnTo>
                  <a:pt x="62712" y="63030"/>
                </a:lnTo>
                <a:lnTo>
                  <a:pt x="66484" y="51739"/>
                </a:lnTo>
                <a:lnTo>
                  <a:pt x="66411" y="40647"/>
                </a:lnTo>
                <a:lnTo>
                  <a:pt x="71632" y="34912"/>
                </a:lnTo>
                <a:lnTo>
                  <a:pt x="77937" y="30215"/>
                </a:lnTo>
                <a:lnTo>
                  <a:pt x="81114" y="22237"/>
                </a:lnTo>
                <a:lnTo>
                  <a:pt x="73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5380" name="Google Shape;5380;gefe2f4b35a_0_1603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52019" y="8285219"/>
            <a:ext cx="88567" cy="79844"/>
          </a:xfrm>
          <a:prstGeom prst="rect">
            <a:avLst/>
          </a:prstGeom>
          <a:noFill/>
          <a:ln>
            <a:noFill/>
          </a:ln>
        </p:spPr>
      </p:pic>
      <p:sp>
        <p:nvSpPr>
          <p:cNvPr id="5381" name="Google Shape;5381;gefe2f4b35a_0_1603"/>
          <p:cNvSpPr/>
          <p:nvPr/>
        </p:nvSpPr>
        <p:spPr>
          <a:xfrm>
            <a:off x="131470" y="8409012"/>
            <a:ext cx="83185" cy="165100"/>
          </a:xfrm>
          <a:custGeom>
            <a:rect b="b" l="l" r="r" t="t"/>
            <a:pathLst>
              <a:path extrusionOk="0" h="165100" w="83185">
                <a:moveTo>
                  <a:pt x="36245" y="10579"/>
                </a:moveTo>
                <a:lnTo>
                  <a:pt x="31076" y="2159"/>
                </a:lnTo>
                <a:lnTo>
                  <a:pt x="27241" y="673"/>
                </a:lnTo>
                <a:lnTo>
                  <a:pt x="23812" y="0"/>
                </a:lnTo>
                <a:lnTo>
                  <a:pt x="20751" y="0"/>
                </a:lnTo>
                <a:lnTo>
                  <a:pt x="5918" y="8001"/>
                </a:lnTo>
                <a:lnTo>
                  <a:pt x="0" y="26454"/>
                </a:lnTo>
                <a:lnTo>
                  <a:pt x="1511" y="47053"/>
                </a:lnTo>
                <a:lnTo>
                  <a:pt x="8966" y="61506"/>
                </a:lnTo>
                <a:lnTo>
                  <a:pt x="12179" y="55397"/>
                </a:lnTo>
                <a:lnTo>
                  <a:pt x="19367" y="53289"/>
                </a:lnTo>
                <a:lnTo>
                  <a:pt x="26885" y="51485"/>
                </a:lnTo>
                <a:lnTo>
                  <a:pt x="31076" y="46291"/>
                </a:lnTo>
                <a:lnTo>
                  <a:pt x="19850" y="42951"/>
                </a:lnTo>
                <a:lnTo>
                  <a:pt x="31076" y="39141"/>
                </a:lnTo>
                <a:lnTo>
                  <a:pt x="31064" y="25349"/>
                </a:lnTo>
                <a:lnTo>
                  <a:pt x="34518" y="17068"/>
                </a:lnTo>
                <a:lnTo>
                  <a:pt x="36245" y="10579"/>
                </a:lnTo>
                <a:close/>
              </a:path>
              <a:path extrusionOk="0" h="165100" w="83185">
                <a:moveTo>
                  <a:pt x="82575" y="127990"/>
                </a:moveTo>
                <a:lnTo>
                  <a:pt x="71323" y="131800"/>
                </a:lnTo>
                <a:lnTo>
                  <a:pt x="67919" y="120510"/>
                </a:lnTo>
                <a:lnTo>
                  <a:pt x="61137" y="115824"/>
                </a:lnTo>
                <a:lnTo>
                  <a:pt x="57505" y="108026"/>
                </a:lnTo>
                <a:lnTo>
                  <a:pt x="53428" y="100711"/>
                </a:lnTo>
                <a:lnTo>
                  <a:pt x="45275" y="97472"/>
                </a:lnTo>
                <a:lnTo>
                  <a:pt x="43294" y="97472"/>
                </a:lnTo>
                <a:lnTo>
                  <a:pt x="40957" y="97815"/>
                </a:lnTo>
                <a:lnTo>
                  <a:pt x="38188" y="98602"/>
                </a:lnTo>
                <a:lnTo>
                  <a:pt x="40843" y="111518"/>
                </a:lnTo>
                <a:lnTo>
                  <a:pt x="31076" y="120510"/>
                </a:lnTo>
                <a:lnTo>
                  <a:pt x="23304" y="133172"/>
                </a:lnTo>
                <a:lnTo>
                  <a:pt x="26250" y="143217"/>
                </a:lnTo>
                <a:lnTo>
                  <a:pt x="33388" y="153022"/>
                </a:lnTo>
                <a:lnTo>
                  <a:pt x="38188" y="164985"/>
                </a:lnTo>
                <a:lnTo>
                  <a:pt x="54279" y="160832"/>
                </a:lnTo>
                <a:lnTo>
                  <a:pt x="68084" y="154305"/>
                </a:lnTo>
                <a:lnTo>
                  <a:pt x="78041" y="143865"/>
                </a:lnTo>
                <a:lnTo>
                  <a:pt x="82575" y="12799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82" name="Google Shape;5382;gefe2f4b35a_0_1603"/>
          <p:cNvSpPr/>
          <p:nvPr/>
        </p:nvSpPr>
        <p:spPr>
          <a:xfrm>
            <a:off x="138658" y="8055457"/>
            <a:ext cx="104775" cy="46354"/>
          </a:xfrm>
          <a:custGeom>
            <a:rect b="b" l="l" r="r" t="t"/>
            <a:pathLst>
              <a:path extrusionOk="0" h="46354" w="104775">
                <a:moveTo>
                  <a:pt x="23647" y="3746"/>
                </a:moveTo>
                <a:lnTo>
                  <a:pt x="16395" y="0"/>
                </a:lnTo>
                <a:lnTo>
                  <a:pt x="12192" y="5626"/>
                </a:lnTo>
                <a:lnTo>
                  <a:pt x="3911" y="11226"/>
                </a:lnTo>
                <a:lnTo>
                  <a:pt x="0" y="16814"/>
                </a:lnTo>
                <a:lnTo>
                  <a:pt x="8940" y="22364"/>
                </a:lnTo>
                <a:lnTo>
                  <a:pt x="11391" y="14935"/>
                </a:lnTo>
                <a:lnTo>
                  <a:pt x="19138" y="8724"/>
                </a:lnTo>
                <a:lnTo>
                  <a:pt x="23647" y="3746"/>
                </a:lnTo>
                <a:close/>
              </a:path>
              <a:path extrusionOk="0" h="46354" w="104775">
                <a:moveTo>
                  <a:pt x="104432" y="12598"/>
                </a:moveTo>
                <a:lnTo>
                  <a:pt x="101498" y="12598"/>
                </a:lnTo>
                <a:lnTo>
                  <a:pt x="100660" y="12598"/>
                </a:lnTo>
                <a:lnTo>
                  <a:pt x="99352" y="13284"/>
                </a:lnTo>
                <a:lnTo>
                  <a:pt x="88760" y="22707"/>
                </a:lnTo>
                <a:lnTo>
                  <a:pt x="75145" y="25717"/>
                </a:lnTo>
                <a:lnTo>
                  <a:pt x="63525" y="30734"/>
                </a:lnTo>
                <a:lnTo>
                  <a:pt x="60731" y="44589"/>
                </a:lnTo>
                <a:lnTo>
                  <a:pt x="63474" y="45720"/>
                </a:lnTo>
                <a:lnTo>
                  <a:pt x="66192" y="46215"/>
                </a:lnTo>
                <a:lnTo>
                  <a:pt x="68834" y="46215"/>
                </a:lnTo>
                <a:lnTo>
                  <a:pt x="76682" y="44767"/>
                </a:lnTo>
                <a:lnTo>
                  <a:pt x="83883" y="40970"/>
                </a:lnTo>
                <a:lnTo>
                  <a:pt x="90220" y="35585"/>
                </a:lnTo>
                <a:lnTo>
                  <a:pt x="95478" y="29413"/>
                </a:lnTo>
                <a:lnTo>
                  <a:pt x="101676" y="21005"/>
                </a:lnTo>
                <a:lnTo>
                  <a:pt x="104432" y="125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83" name="Google Shape;5383;gefe2f4b35a_0_1603"/>
          <p:cNvSpPr/>
          <p:nvPr/>
        </p:nvSpPr>
        <p:spPr>
          <a:xfrm>
            <a:off x="2121366" y="8094548"/>
            <a:ext cx="16510" cy="25400"/>
          </a:xfrm>
          <a:custGeom>
            <a:rect b="b" l="l" r="r" t="t"/>
            <a:pathLst>
              <a:path extrusionOk="0" h="25400" w="16510">
                <a:moveTo>
                  <a:pt x="2349" y="0"/>
                </a:moveTo>
                <a:lnTo>
                  <a:pt x="0" y="0"/>
                </a:lnTo>
                <a:lnTo>
                  <a:pt x="393" y="1828"/>
                </a:lnTo>
                <a:lnTo>
                  <a:pt x="7886" y="5499"/>
                </a:lnTo>
                <a:lnTo>
                  <a:pt x="7467" y="13055"/>
                </a:lnTo>
                <a:lnTo>
                  <a:pt x="8445" y="25107"/>
                </a:lnTo>
                <a:lnTo>
                  <a:pt x="12369" y="25107"/>
                </a:lnTo>
                <a:lnTo>
                  <a:pt x="13589" y="23710"/>
                </a:lnTo>
                <a:lnTo>
                  <a:pt x="15062" y="20256"/>
                </a:lnTo>
                <a:lnTo>
                  <a:pt x="16415" y="11396"/>
                </a:lnTo>
                <a:lnTo>
                  <a:pt x="12801" y="5065"/>
                </a:lnTo>
                <a:lnTo>
                  <a:pt x="7139" y="1266"/>
                </a:lnTo>
                <a:lnTo>
                  <a:pt x="2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84" name="Google Shape;5384;gefe2f4b35a_0_1603"/>
          <p:cNvSpPr/>
          <p:nvPr/>
        </p:nvSpPr>
        <p:spPr>
          <a:xfrm>
            <a:off x="2927297" y="8100031"/>
            <a:ext cx="39369" cy="22225"/>
          </a:xfrm>
          <a:custGeom>
            <a:rect b="b" l="l" r="r" t="t"/>
            <a:pathLst>
              <a:path extrusionOk="0" h="22225" w="39369">
                <a:moveTo>
                  <a:pt x="34344" y="12"/>
                </a:moveTo>
                <a:lnTo>
                  <a:pt x="33620" y="0"/>
                </a:lnTo>
                <a:lnTo>
                  <a:pt x="20799" y="2549"/>
                </a:lnTo>
                <a:lnTo>
                  <a:pt x="7478" y="8634"/>
                </a:lnTo>
                <a:lnTo>
                  <a:pt x="0" y="15907"/>
                </a:lnTo>
                <a:lnTo>
                  <a:pt x="4702" y="22021"/>
                </a:lnTo>
                <a:lnTo>
                  <a:pt x="3914" y="15341"/>
                </a:lnTo>
                <a:lnTo>
                  <a:pt x="8398" y="13995"/>
                </a:lnTo>
                <a:lnTo>
                  <a:pt x="16183" y="13995"/>
                </a:lnTo>
                <a:lnTo>
                  <a:pt x="24730" y="14617"/>
                </a:lnTo>
                <a:lnTo>
                  <a:pt x="34077" y="14617"/>
                </a:lnTo>
                <a:lnTo>
                  <a:pt x="39284" y="12445"/>
                </a:lnTo>
                <a:lnTo>
                  <a:pt x="3434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85" name="Google Shape;5385;gefe2f4b35a_0_1603"/>
          <p:cNvSpPr/>
          <p:nvPr/>
        </p:nvSpPr>
        <p:spPr>
          <a:xfrm>
            <a:off x="822923" y="8115620"/>
            <a:ext cx="24765" cy="19050"/>
          </a:xfrm>
          <a:custGeom>
            <a:rect b="b" l="l" r="r" t="t"/>
            <a:pathLst>
              <a:path extrusionOk="0" h="19050" w="24765">
                <a:moveTo>
                  <a:pt x="7962" y="0"/>
                </a:moveTo>
                <a:lnTo>
                  <a:pt x="2463" y="0"/>
                </a:lnTo>
                <a:lnTo>
                  <a:pt x="0" y="2336"/>
                </a:lnTo>
                <a:lnTo>
                  <a:pt x="9753" y="6438"/>
                </a:lnTo>
                <a:lnTo>
                  <a:pt x="13881" y="6426"/>
                </a:lnTo>
                <a:lnTo>
                  <a:pt x="15951" y="9486"/>
                </a:lnTo>
                <a:lnTo>
                  <a:pt x="18884" y="15608"/>
                </a:lnTo>
                <a:lnTo>
                  <a:pt x="19735" y="18656"/>
                </a:lnTo>
                <a:lnTo>
                  <a:pt x="21894" y="18656"/>
                </a:lnTo>
                <a:lnTo>
                  <a:pt x="22936" y="17360"/>
                </a:lnTo>
                <a:lnTo>
                  <a:pt x="24472" y="13931"/>
                </a:lnTo>
                <a:lnTo>
                  <a:pt x="24454" y="7640"/>
                </a:lnTo>
                <a:lnTo>
                  <a:pt x="20332" y="3308"/>
                </a:lnTo>
                <a:lnTo>
                  <a:pt x="14153" y="805"/>
                </a:lnTo>
                <a:lnTo>
                  <a:pt x="7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86" name="Google Shape;5386;gefe2f4b35a_0_1603"/>
          <p:cNvSpPr/>
          <p:nvPr/>
        </p:nvSpPr>
        <p:spPr>
          <a:xfrm>
            <a:off x="3043181" y="8128296"/>
            <a:ext cx="35560" cy="13970"/>
          </a:xfrm>
          <a:custGeom>
            <a:rect b="b" l="l" r="r" t="t"/>
            <a:pathLst>
              <a:path extrusionOk="0" h="13970" w="35560">
                <a:moveTo>
                  <a:pt x="25031" y="0"/>
                </a:moveTo>
                <a:lnTo>
                  <a:pt x="19392" y="0"/>
                </a:lnTo>
                <a:lnTo>
                  <a:pt x="13995" y="0"/>
                </a:lnTo>
                <a:lnTo>
                  <a:pt x="8712" y="2209"/>
                </a:lnTo>
                <a:lnTo>
                  <a:pt x="6781" y="8737"/>
                </a:lnTo>
                <a:lnTo>
                  <a:pt x="0" y="10566"/>
                </a:lnTo>
                <a:lnTo>
                  <a:pt x="1028" y="13385"/>
                </a:lnTo>
                <a:lnTo>
                  <a:pt x="7175" y="13385"/>
                </a:lnTo>
                <a:lnTo>
                  <a:pt x="10731" y="12191"/>
                </a:lnTo>
                <a:lnTo>
                  <a:pt x="14020" y="8737"/>
                </a:lnTo>
                <a:lnTo>
                  <a:pt x="18681" y="9372"/>
                </a:lnTo>
                <a:lnTo>
                  <a:pt x="22377" y="9639"/>
                </a:lnTo>
                <a:lnTo>
                  <a:pt x="33870" y="9639"/>
                </a:lnTo>
                <a:lnTo>
                  <a:pt x="35229" y="7238"/>
                </a:lnTo>
                <a:lnTo>
                  <a:pt x="30810" y="2412"/>
                </a:lnTo>
                <a:lnTo>
                  <a:pt x="250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87" name="Google Shape;5387;gefe2f4b35a_0_1603"/>
          <p:cNvSpPr/>
          <p:nvPr/>
        </p:nvSpPr>
        <p:spPr>
          <a:xfrm>
            <a:off x="3941240" y="8165548"/>
            <a:ext cx="29845" cy="12700"/>
          </a:xfrm>
          <a:custGeom>
            <a:rect b="b" l="l" r="r" t="t"/>
            <a:pathLst>
              <a:path extrusionOk="0" h="12700" w="29845">
                <a:moveTo>
                  <a:pt x="20205" y="0"/>
                </a:moveTo>
                <a:lnTo>
                  <a:pt x="16598" y="0"/>
                </a:lnTo>
                <a:lnTo>
                  <a:pt x="5511" y="0"/>
                </a:lnTo>
                <a:lnTo>
                  <a:pt x="863" y="3162"/>
                </a:lnTo>
                <a:lnTo>
                  <a:pt x="0" y="9474"/>
                </a:lnTo>
                <a:lnTo>
                  <a:pt x="3784" y="12636"/>
                </a:lnTo>
                <a:lnTo>
                  <a:pt x="15036" y="12636"/>
                </a:lnTo>
                <a:lnTo>
                  <a:pt x="22364" y="9728"/>
                </a:lnTo>
                <a:lnTo>
                  <a:pt x="29514" y="1104"/>
                </a:lnTo>
                <a:lnTo>
                  <a:pt x="24485" y="330"/>
                </a:lnTo>
                <a:lnTo>
                  <a:pt x="20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88" name="Google Shape;5388;gefe2f4b35a_0_1603"/>
          <p:cNvSpPr/>
          <p:nvPr/>
        </p:nvSpPr>
        <p:spPr>
          <a:xfrm>
            <a:off x="1215694" y="8257421"/>
            <a:ext cx="22859" cy="36195"/>
          </a:xfrm>
          <a:custGeom>
            <a:rect b="b" l="l" r="r" t="t"/>
            <a:pathLst>
              <a:path extrusionOk="0" h="36195" w="22859">
                <a:moveTo>
                  <a:pt x="6616" y="0"/>
                </a:moveTo>
                <a:lnTo>
                  <a:pt x="3924" y="0"/>
                </a:lnTo>
                <a:lnTo>
                  <a:pt x="1511" y="1638"/>
                </a:lnTo>
                <a:lnTo>
                  <a:pt x="0" y="5562"/>
                </a:lnTo>
                <a:lnTo>
                  <a:pt x="1282" y="5207"/>
                </a:lnTo>
                <a:lnTo>
                  <a:pt x="2387" y="5041"/>
                </a:lnTo>
                <a:lnTo>
                  <a:pt x="9702" y="5041"/>
                </a:lnTo>
                <a:lnTo>
                  <a:pt x="5181" y="35572"/>
                </a:lnTo>
                <a:lnTo>
                  <a:pt x="12547" y="35572"/>
                </a:lnTo>
                <a:lnTo>
                  <a:pt x="13652" y="35407"/>
                </a:lnTo>
                <a:lnTo>
                  <a:pt x="14947" y="35052"/>
                </a:lnTo>
                <a:lnTo>
                  <a:pt x="22386" y="25390"/>
                </a:lnTo>
                <a:lnTo>
                  <a:pt x="21193" y="13806"/>
                </a:lnTo>
                <a:lnTo>
                  <a:pt x="14794" y="4082"/>
                </a:lnTo>
                <a:lnTo>
                  <a:pt x="6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89" name="Google Shape;5389;gefe2f4b35a_0_1603"/>
          <p:cNvSpPr/>
          <p:nvPr/>
        </p:nvSpPr>
        <p:spPr>
          <a:xfrm>
            <a:off x="3712909" y="8262983"/>
            <a:ext cx="29210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21348" y="6261"/>
                </a:lnTo>
                <a:lnTo>
                  <a:pt x="15532" y="7683"/>
                </a:lnTo>
                <a:lnTo>
                  <a:pt x="5740" y="7683"/>
                </a:lnTo>
                <a:lnTo>
                  <a:pt x="0" y="7251"/>
                </a:lnTo>
                <a:lnTo>
                  <a:pt x="0" y="22237"/>
                </a:lnTo>
                <a:lnTo>
                  <a:pt x="7162" y="22237"/>
                </a:lnTo>
                <a:lnTo>
                  <a:pt x="8966" y="28003"/>
                </a:lnTo>
                <a:lnTo>
                  <a:pt x="14693" y="29489"/>
                </a:lnTo>
                <a:lnTo>
                  <a:pt x="14776" y="17955"/>
                </a:lnTo>
                <a:lnTo>
                  <a:pt x="22860" y="10172"/>
                </a:lnTo>
                <a:lnTo>
                  <a:pt x="28724" y="4675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90" name="Google Shape;5390;gefe2f4b35a_0_1603"/>
          <p:cNvSpPr/>
          <p:nvPr/>
        </p:nvSpPr>
        <p:spPr>
          <a:xfrm>
            <a:off x="3243683" y="8277363"/>
            <a:ext cx="29210" cy="22859"/>
          </a:xfrm>
          <a:custGeom>
            <a:rect b="b" l="l" r="r" t="t"/>
            <a:pathLst>
              <a:path extrusionOk="0" h="22859" w="29210">
                <a:moveTo>
                  <a:pt x="25220" y="0"/>
                </a:moveTo>
                <a:lnTo>
                  <a:pt x="24140" y="0"/>
                </a:lnTo>
                <a:lnTo>
                  <a:pt x="13102" y="3233"/>
                </a:lnTo>
                <a:lnTo>
                  <a:pt x="3857" y="10517"/>
                </a:lnTo>
                <a:lnTo>
                  <a:pt x="0" y="18221"/>
                </a:lnTo>
                <a:lnTo>
                  <a:pt x="5128" y="22720"/>
                </a:lnTo>
                <a:lnTo>
                  <a:pt x="5801" y="18986"/>
                </a:lnTo>
                <a:lnTo>
                  <a:pt x="8227" y="18211"/>
                </a:lnTo>
                <a:lnTo>
                  <a:pt x="12342" y="18211"/>
                </a:lnTo>
                <a:lnTo>
                  <a:pt x="17168" y="18630"/>
                </a:lnTo>
                <a:lnTo>
                  <a:pt x="24051" y="18630"/>
                </a:lnTo>
                <a:lnTo>
                  <a:pt x="29004" y="16268"/>
                </a:lnTo>
                <a:lnTo>
                  <a:pt x="27290" y="368"/>
                </a:lnTo>
                <a:lnTo>
                  <a:pt x="26274" y="114"/>
                </a:lnTo>
                <a:lnTo>
                  <a:pt x="252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91" name="Google Shape;5391;gefe2f4b35a_0_1603"/>
          <p:cNvSpPr/>
          <p:nvPr/>
        </p:nvSpPr>
        <p:spPr>
          <a:xfrm>
            <a:off x="1560673" y="8287969"/>
            <a:ext cx="25400" cy="19050"/>
          </a:xfrm>
          <a:custGeom>
            <a:rect b="b" l="l" r="r" t="t"/>
            <a:pathLst>
              <a:path extrusionOk="0" h="19050" w="25400">
                <a:moveTo>
                  <a:pt x="7061" y="0"/>
                </a:moveTo>
                <a:lnTo>
                  <a:pt x="5473" y="0"/>
                </a:lnTo>
                <a:lnTo>
                  <a:pt x="2933" y="0"/>
                </a:lnTo>
                <a:lnTo>
                  <a:pt x="0" y="3898"/>
                </a:lnTo>
                <a:lnTo>
                  <a:pt x="1396" y="12115"/>
                </a:lnTo>
                <a:lnTo>
                  <a:pt x="10058" y="16776"/>
                </a:lnTo>
                <a:lnTo>
                  <a:pt x="16865" y="18656"/>
                </a:lnTo>
                <a:lnTo>
                  <a:pt x="20929" y="18656"/>
                </a:lnTo>
                <a:lnTo>
                  <a:pt x="24776" y="17485"/>
                </a:lnTo>
                <a:lnTo>
                  <a:pt x="24379" y="14354"/>
                </a:lnTo>
                <a:lnTo>
                  <a:pt x="19174" y="9837"/>
                </a:lnTo>
                <a:lnTo>
                  <a:pt x="8597" y="4508"/>
                </a:lnTo>
                <a:lnTo>
                  <a:pt x="8496" y="1536"/>
                </a:lnTo>
                <a:lnTo>
                  <a:pt x="7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92" name="Google Shape;5392;gefe2f4b35a_0_1603"/>
          <p:cNvSpPr/>
          <p:nvPr/>
        </p:nvSpPr>
        <p:spPr>
          <a:xfrm>
            <a:off x="2423900" y="8285219"/>
            <a:ext cx="27305" cy="24129"/>
          </a:xfrm>
          <a:custGeom>
            <a:rect b="b" l="l" r="r" t="t"/>
            <a:pathLst>
              <a:path extrusionOk="0" h="24129" w="27305">
                <a:moveTo>
                  <a:pt x="22123" y="0"/>
                </a:moveTo>
                <a:lnTo>
                  <a:pt x="19752" y="8691"/>
                </a:lnTo>
                <a:lnTo>
                  <a:pt x="12233" y="12218"/>
                </a:lnTo>
                <a:lnTo>
                  <a:pt x="4128" y="15139"/>
                </a:lnTo>
                <a:lnTo>
                  <a:pt x="0" y="22009"/>
                </a:lnTo>
                <a:lnTo>
                  <a:pt x="2717" y="23279"/>
                </a:lnTo>
                <a:lnTo>
                  <a:pt x="5346" y="23837"/>
                </a:lnTo>
                <a:lnTo>
                  <a:pt x="7848" y="23837"/>
                </a:lnTo>
                <a:lnTo>
                  <a:pt x="18569" y="20184"/>
                </a:lnTo>
                <a:lnTo>
                  <a:pt x="25520" y="12109"/>
                </a:lnTo>
                <a:lnTo>
                  <a:pt x="27204" y="3938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93" name="Google Shape;5393;gefe2f4b35a_0_1603"/>
          <p:cNvSpPr/>
          <p:nvPr/>
        </p:nvSpPr>
        <p:spPr>
          <a:xfrm>
            <a:off x="4232515" y="8285219"/>
            <a:ext cx="40639" cy="22859"/>
          </a:xfrm>
          <a:custGeom>
            <a:rect b="b" l="l" r="r" t="t"/>
            <a:pathLst>
              <a:path extrusionOk="0" h="22859" w="40639">
                <a:moveTo>
                  <a:pt x="40056" y="0"/>
                </a:moveTo>
                <a:lnTo>
                  <a:pt x="25994" y="5119"/>
                </a:lnTo>
                <a:lnTo>
                  <a:pt x="8848" y="12580"/>
                </a:lnTo>
                <a:lnTo>
                  <a:pt x="0" y="19311"/>
                </a:lnTo>
                <a:lnTo>
                  <a:pt x="10834" y="22237"/>
                </a:lnTo>
                <a:lnTo>
                  <a:pt x="15380" y="22161"/>
                </a:lnTo>
                <a:lnTo>
                  <a:pt x="18187" y="22009"/>
                </a:lnTo>
                <a:lnTo>
                  <a:pt x="22174" y="15139"/>
                </a:lnTo>
                <a:lnTo>
                  <a:pt x="30203" y="12218"/>
                </a:lnTo>
                <a:lnTo>
                  <a:pt x="37691" y="8691"/>
                </a:lnTo>
                <a:lnTo>
                  <a:pt x="400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94" name="Google Shape;5394;gefe2f4b35a_0_1603"/>
          <p:cNvSpPr/>
          <p:nvPr/>
        </p:nvSpPr>
        <p:spPr>
          <a:xfrm>
            <a:off x="3653930" y="8292477"/>
            <a:ext cx="37464" cy="23495"/>
          </a:xfrm>
          <a:custGeom>
            <a:rect b="b" l="l" r="r" t="t"/>
            <a:pathLst>
              <a:path extrusionOk="0" h="23495" w="37464">
                <a:moveTo>
                  <a:pt x="36880" y="0"/>
                </a:moveTo>
                <a:lnTo>
                  <a:pt x="24570" y="2539"/>
                </a:lnTo>
                <a:lnTo>
                  <a:pt x="13925" y="6643"/>
                </a:lnTo>
                <a:lnTo>
                  <a:pt x="5537" y="13017"/>
                </a:lnTo>
                <a:lnTo>
                  <a:pt x="0" y="22364"/>
                </a:lnTo>
                <a:lnTo>
                  <a:pt x="2717" y="22923"/>
                </a:lnTo>
                <a:lnTo>
                  <a:pt x="5130" y="23190"/>
                </a:lnTo>
                <a:lnTo>
                  <a:pt x="7277" y="23190"/>
                </a:lnTo>
                <a:lnTo>
                  <a:pt x="17705" y="20432"/>
                </a:lnTo>
                <a:lnTo>
                  <a:pt x="24417" y="13904"/>
                </a:lnTo>
                <a:lnTo>
                  <a:pt x="29960" y="6222"/>
                </a:lnTo>
                <a:lnTo>
                  <a:pt x="36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95" name="Google Shape;5395;gefe2f4b35a_0_1603"/>
          <p:cNvSpPr/>
          <p:nvPr/>
        </p:nvSpPr>
        <p:spPr>
          <a:xfrm>
            <a:off x="1521950" y="8314837"/>
            <a:ext cx="55244" cy="13970"/>
          </a:xfrm>
          <a:custGeom>
            <a:rect b="b" l="l" r="r" t="t"/>
            <a:pathLst>
              <a:path extrusionOk="0" h="13970" w="55244">
                <a:moveTo>
                  <a:pt x="54838" y="0"/>
                </a:moveTo>
                <a:lnTo>
                  <a:pt x="48336" y="1905"/>
                </a:lnTo>
                <a:lnTo>
                  <a:pt x="41033" y="2438"/>
                </a:lnTo>
                <a:lnTo>
                  <a:pt x="29362" y="2438"/>
                </a:lnTo>
                <a:lnTo>
                  <a:pt x="12865" y="1498"/>
                </a:lnTo>
                <a:lnTo>
                  <a:pt x="3238" y="1498"/>
                </a:lnTo>
                <a:lnTo>
                  <a:pt x="31178" y="13462"/>
                </a:lnTo>
                <a:lnTo>
                  <a:pt x="38254" y="12774"/>
                </a:lnTo>
                <a:lnTo>
                  <a:pt x="44703" y="10507"/>
                </a:lnTo>
                <a:lnTo>
                  <a:pt x="50305" y="6352"/>
                </a:lnTo>
                <a:lnTo>
                  <a:pt x="5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96" name="Google Shape;5396;gefe2f4b35a_0_1603"/>
          <p:cNvSpPr/>
          <p:nvPr/>
        </p:nvSpPr>
        <p:spPr>
          <a:xfrm>
            <a:off x="1231218" y="8329583"/>
            <a:ext cx="15240" cy="23495"/>
          </a:xfrm>
          <a:custGeom>
            <a:rect b="b" l="l" r="r" t="t"/>
            <a:pathLst>
              <a:path extrusionOk="0" h="23495" w="15240">
                <a:moveTo>
                  <a:pt x="6627" y="0"/>
                </a:moveTo>
                <a:lnTo>
                  <a:pt x="1103" y="5634"/>
                </a:lnTo>
                <a:lnTo>
                  <a:pt x="0" y="13300"/>
                </a:lnTo>
                <a:lnTo>
                  <a:pt x="2175" y="20056"/>
                </a:lnTo>
                <a:lnTo>
                  <a:pt x="6488" y="22961"/>
                </a:lnTo>
                <a:lnTo>
                  <a:pt x="8863" y="22961"/>
                </a:lnTo>
                <a:lnTo>
                  <a:pt x="11580" y="20662"/>
                </a:lnTo>
                <a:lnTo>
                  <a:pt x="14082" y="14643"/>
                </a:lnTo>
                <a:lnTo>
                  <a:pt x="9421" y="14401"/>
                </a:lnTo>
                <a:lnTo>
                  <a:pt x="5167" y="13830"/>
                </a:lnTo>
                <a:lnTo>
                  <a:pt x="6627" y="7493"/>
                </a:lnTo>
                <a:lnTo>
                  <a:pt x="10920" y="7493"/>
                </a:lnTo>
                <a:lnTo>
                  <a:pt x="14920" y="1498"/>
                </a:lnTo>
                <a:lnTo>
                  <a:pt x="66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97" name="Google Shape;5397;gefe2f4b35a_0_1603"/>
          <p:cNvSpPr/>
          <p:nvPr/>
        </p:nvSpPr>
        <p:spPr>
          <a:xfrm>
            <a:off x="2718242" y="8328224"/>
            <a:ext cx="38735" cy="17779"/>
          </a:xfrm>
          <a:custGeom>
            <a:rect b="b" l="l" r="r" t="t"/>
            <a:pathLst>
              <a:path extrusionOk="0" h="17779" w="38735">
                <a:moveTo>
                  <a:pt x="10947" y="0"/>
                </a:moveTo>
                <a:lnTo>
                  <a:pt x="4927" y="0"/>
                </a:lnTo>
                <a:lnTo>
                  <a:pt x="3073" y="0"/>
                </a:lnTo>
                <a:lnTo>
                  <a:pt x="1473" y="406"/>
                </a:lnTo>
                <a:lnTo>
                  <a:pt x="266" y="1358"/>
                </a:lnTo>
                <a:lnTo>
                  <a:pt x="0" y="5176"/>
                </a:lnTo>
                <a:lnTo>
                  <a:pt x="7669" y="7229"/>
                </a:lnTo>
                <a:lnTo>
                  <a:pt x="17173" y="8220"/>
                </a:lnTo>
                <a:lnTo>
                  <a:pt x="22415" y="8851"/>
                </a:lnTo>
                <a:lnTo>
                  <a:pt x="31902" y="15011"/>
                </a:lnTo>
                <a:lnTo>
                  <a:pt x="36258" y="17272"/>
                </a:lnTo>
                <a:lnTo>
                  <a:pt x="38620" y="17272"/>
                </a:lnTo>
                <a:lnTo>
                  <a:pt x="33553" y="12954"/>
                </a:lnTo>
                <a:lnTo>
                  <a:pt x="19722" y="4318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98" name="Google Shape;5398;gefe2f4b35a_0_1603"/>
          <p:cNvSpPr/>
          <p:nvPr/>
        </p:nvSpPr>
        <p:spPr>
          <a:xfrm>
            <a:off x="3604517" y="8336724"/>
            <a:ext cx="27304" cy="22859"/>
          </a:xfrm>
          <a:custGeom>
            <a:rect b="b" l="l" r="r" t="t"/>
            <a:pathLst>
              <a:path extrusionOk="0" h="22859" w="27304">
                <a:moveTo>
                  <a:pt x="25287" y="0"/>
                </a:moveTo>
                <a:lnTo>
                  <a:pt x="24245" y="0"/>
                </a:lnTo>
                <a:lnTo>
                  <a:pt x="13250" y="3228"/>
                </a:lnTo>
                <a:lnTo>
                  <a:pt x="3941" y="10491"/>
                </a:lnTo>
                <a:lnTo>
                  <a:pt x="0" y="18157"/>
                </a:lnTo>
                <a:lnTo>
                  <a:pt x="5106" y="22593"/>
                </a:lnTo>
                <a:lnTo>
                  <a:pt x="7478" y="13867"/>
                </a:lnTo>
                <a:lnTo>
                  <a:pt x="15001" y="10263"/>
                </a:lnTo>
                <a:lnTo>
                  <a:pt x="23118" y="7261"/>
                </a:lnTo>
                <a:lnTo>
                  <a:pt x="27268" y="342"/>
                </a:lnTo>
                <a:lnTo>
                  <a:pt x="26303" y="114"/>
                </a:lnTo>
                <a:lnTo>
                  <a:pt x="252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399" name="Google Shape;5399;gefe2f4b35a_0_1603"/>
          <p:cNvSpPr/>
          <p:nvPr/>
        </p:nvSpPr>
        <p:spPr>
          <a:xfrm>
            <a:off x="897324" y="8351819"/>
            <a:ext cx="24130" cy="22859"/>
          </a:xfrm>
          <a:custGeom>
            <a:rect b="b" l="l" r="r" t="t"/>
            <a:pathLst>
              <a:path extrusionOk="0" h="22859" w="24130">
                <a:moveTo>
                  <a:pt x="16491" y="0"/>
                </a:moveTo>
                <a:lnTo>
                  <a:pt x="12240" y="5616"/>
                </a:lnTo>
                <a:lnTo>
                  <a:pt x="3905" y="11210"/>
                </a:lnTo>
                <a:lnTo>
                  <a:pt x="0" y="16762"/>
                </a:lnTo>
                <a:lnTo>
                  <a:pt x="9036" y="22250"/>
                </a:lnTo>
                <a:lnTo>
                  <a:pt x="11615" y="14869"/>
                </a:lnTo>
                <a:lnTo>
                  <a:pt x="19345" y="8667"/>
                </a:lnTo>
                <a:lnTo>
                  <a:pt x="23784" y="3694"/>
                </a:lnTo>
                <a:lnTo>
                  <a:pt x="164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00" name="Google Shape;5400;gefe2f4b35a_0_1603"/>
          <p:cNvSpPr/>
          <p:nvPr/>
        </p:nvSpPr>
        <p:spPr>
          <a:xfrm>
            <a:off x="1473484" y="8359313"/>
            <a:ext cx="34290" cy="30479"/>
          </a:xfrm>
          <a:custGeom>
            <a:rect b="b" l="l" r="r" t="t"/>
            <a:pathLst>
              <a:path extrusionOk="0" h="30479" w="34290">
                <a:moveTo>
                  <a:pt x="29641" y="0"/>
                </a:moveTo>
                <a:lnTo>
                  <a:pt x="25629" y="10639"/>
                </a:lnTo>
                <a:lnTo>
                  <a:pt x="13644" y="13379"/>
                </a:lnTo>
                <a:lnTo>
                  <a:pt x="2247" y="16834"/>
                </a:lnTo>
                <a:lnTo>
                  <a:pt x="0" y="29616"/>
                </a:lnTo>
                <a:lnTo>
                  <a:pt x="1028" y="29794"/>
                </a:lnTo>
                <a:lnTo>
                  <a:pt x="2095" y="29870"/>
                </a:lnTo>
                <a:lnTo>
                  <a:pt x="3162" y="29870"/>
                </a:lnTo>
                <a:lnTo>
                  <a:pt x="17054" y="26046"/>
                </a:lnTo>
                <a:lnTo>
                  <a:pt x="28670" y="17183"/>
                </a:lnTo>
                <a:lnTo>
                  <a:pt x="34151" y="7196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01" name="Google Shape;5401;gefe2f4b35a_0_1603"/>
          <p:cNvSpPr/>
          <p:nvPr/>
        </p:nvSpPr>
        <p:spPr>
          <a:xfrm>
            <a:off x="713603" y="8367366"/>
            <a:ext cx="21590" cy="36195"/>
          </a:xfrm>
          <a:custGeom>
            <a:rect b="b" l="l" r="r" t="t"/>
            <a:pathLst>
              <a:path extrusionOk="0" h="36195" w="21590">
                <a:moveTo>
                  <a:pt x="18250" y="0"/>
                </a:moveTo>
                <a:lnTo>
                  <a:pt x="16281" y="0"/>
                </a:lnTo>
                <a:lnTo>
                  <a:pt x="13157" y="1943"/>
                </a:lnTo>
                <a:lnTo>
                  <a:pt x="8559" y="6705"/>
                </a:lnTo>
                <a:lnTo>
                  <a:pt x="14898" y="11391"/>
                </a:lnTo>
                <a:lnTo>
                  <a:pt x="7078" y="19850"/>
                </a:lnTo>
                <a:lnTo>
                  <a:pt x="0" y="29108"/>
                </a:lnTo>
                <a:lnTo>
                  <a:pt x="8559" y="36194"/>
                </a:lnTo>
                <a:lnTo>
                  <a:pt x="14271" y="27940"/>
                </a:lnTo>
                <a:lnTo>
                  <a:pt x="19072" y="15787"/>
                </a:lnTo>
                <a:lnTo>
                  <a:pt x="21040" y="4789"/>
                </a:lnTo>
                <a:lnTo>
                  <a:pt x="18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02" name="Google Shape;5402;gefe2f4b35a_0_1603"/>
          <p:cNvSpPr/>
          <p:nvPr/>
        </p:nvSpPr>
        <p:spPr>
          <a:xfrm>
            <a:off x="2571456" y="8383233"/>
            <a:ext cx="22225" cy="20954"/>
          </a:xfrm>
          <a:custGeom>
            <a:rect b="b" l="l" r="r" t="t"/>
            <a:pathLst>
              <a:path extrusionOk="0" h="20954" w="22225">
                <a:moveTo>
                  <a:pt x="3538" y="0"/>
                </a:moveTo>
                <a:lnTo>
                  <a:pt x="0" y="2066"/>
                </a:lnTo>
                <a:lnTo>
                  <a:pt x="834" y="7204"/>
                </a:lnTo>
                <a:lnTo>
                  <a:pt x="7615" y="13823"/>
                </a:lnTo>
                <a:lnTo>
                  <a:pt x="21915" y="20332"/>
                </a:lnTo>
                <a:lnTo>
                  <a:pt x="17050" y="10785"/>
                </a:lnTo>
                <a:lnTo>
                  <a:pt x="12079" y="4503"/>
                </a:lnTo>
                <a:lnTo>
                  <a:pt x="7431" y="1053"/>
                </a:lnTo>
                <a:lnTo>
                  <a:pt x="3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03" name="Google Shape;5403;gefe2f4b35a_0_1603"/>
          <p:cNvSpPr/>
          <p:nvPr/>
        </p:nvSpPr>
        <p:spPr>
          <a:xfrm>
            <a:off x="3467835" y="8380838"/>
            <a:ext cx="31114" cy="21590"/>
          </a:xfrm>
          <a:custGeom>
            <a:rect b="b" l="l" r="r" t="t"/>
            <a:pathLst>
              <a:path extrusionOk="0" h="21590" w="31114">
                <a:moveTo>
                  <a:pt x="14909" y="0"/>
                </a:moveTo>
                <a:lnTo>
                  <a:pt x="6235" y="0"/>
                </a:lnTo>
                <a:lnTo>
                  <a:pt x="4978" y="0"/>
                </a:lnTo>
                <a:lnTo>
                  <a:pt x="3568" y="152"/>
                </a:lnTo>
                <a:lnTo>
                  <a:pt x="1968" y="495"/>
                </a:lnTo>
                <a:lnTo>
                  <a:pt x="0" y="16370"/>
                </a:lnTo>
                <a:lnTo>
                  <a:pt x="5613" y="21031"/>
                </a:lnTo>
                <a:lnTo>
                  <a:pt x="17094" y="21031"/>
                </a:lnTo>
                <a:lnTo>
                  <a:pt x="22428" y="18643"/>
                </a:lnTo>
                <a:lnTo>
                  <a:pt x="29438" y="13868"/>
                </a:lnTo>
                <a:lnTo>
                  <a:pt x="31102" y="11480"/>
                </a:lnTo>
                <a:lnTo>
                  <a:pt x="26809" y="11480"/>
                </a:lnTo>
                <a:lnTo>
                  <a:pt x="23101" y="12598"/>
                </a:lnTo>
                <a:lnTo>
                  <a:pt x="16662" y="15582"/>
                </a:lnTo>
                <a:lnTo>
                  <a:pt x="15913" y="7518"/>
                </a:lnTo>
                <a:lnTo>
                  <a:pt x="149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04" name="Google Shape;5404;gefe2f4b35a_0_1603"/>
          <p:cNvSpPr/>
          <p:nvPr/>
        </p:nvSpPr>
        <p:spPr>
          <a:xfrm>
            <a:off x="336878" y="8411164"/>
            <a:ext cx="24764" cy="18415"/>
          </a:xfrm>
          <a:custGeom>
            <a:rect b="b" l="l" r="r" t="t"/>
            <a:pathLst>
              <a:path extrusionOk="0" h="18415" w="24764">
                <a:moveTo>
                  <a:pt x="24469" y="0"/>
                </a:moveTo>
                <a:lnTo>
                  <a:pt x="8257" y="5079"/>
                </a:lnTo>
                <a:lnTo>
                  <a:pt x="705" y="10990"/>
                </a:lnTo>
                <a:lnTo>
                  <a:pt x="0" y="15889"/>
                </a:lnTo>
                <a:lnTo>
                  <a:pt x="4326" y="17932"/>
                </a:lnTo>
                <a:lnTo>
                  <a:pt x="8599" y="17012"/>
                </a:lnTo>
                <a:lnTo>
                  <a:pt x="13645" y="13985"/>
                </a:lnTo>
                <a:lnTo>
                  <a:pt x="19068" y="8449"/>
                </a:lnTo>
                <a:lnTo>
                  <a:pt x="244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05" name="Google Shape;5405;gefe2f4b35a_0_1603"/>
          <p:cNvSpPr/>
          <p:nvPr/>
        </p:nvSpPr>
        <p:spPr>
          <a:xfrm>
            <a:off x="1195036" y="8418424"/>
            <a:ext cx="20955" cy="27940"/>
          </a:xfrm>
          <a:custGeom>
            <a:rect b="b" l="l" r="r" t="t"/>
            <a:pathLst>
              <a:path extrusionOk="0" h="27940" w="20955">
                <a:moveTo>
                  <a:pt x="20654" y="0"/>
                </a:moveTo>
                <a:lnTo>
                  <a:pt x="6503" y="9377"/>
                </a:lnTo>
                <a:lnTo>
                  <a:pt x="240" y="18392"/>
                </a:lnTo>
                <a:lnTo>
                  <a:pt x="0" y="25174"/>
                </a:lnTo>
                <a:lnTo>
                  <a:pt x="3915" y="27851"/>
                </a:lnTo>
                <a:lnTo>
                  <a:pt x="7968" y="26396"/>
                </a:lnTo>
                <a:lnTo>
                  <a:pt x="12489" y="21650"/>
                </a:lnTo>
                <a:lnTo>
                  <a:pt x="16908" y="13042"/>
                </a:lnTo>
                <a:lnTo>
                  <a:pt x="206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06" name="Google Shape;5406;gefe2f4b35a_0_1603"/>
          <p:cNvSpPr/>
          <p:nvPr/>
        </p:nvSpPr>
        <p:spPr>
          <a:xfrm>
            <a:off x="3270976" y="8670435"/>
            <a:ext cx="59054" cy="88265"/>
          </a:xfrm>
          <a:custGeom>
            <a:rect b="b" l="l" r="r" t="t"/>
            <a:pathLst>
              <a:path extrusionOk="0" h="88265" w="59054">
                <a:moveTo>
                  <a:pt x="29349" y="0"/>
                </a:moveTo>
                <a:lnTo>
                  <a:pt x="20236" y="5600"/>
                </a:lnTo>
                <a:lnTo>
                  <a:pt x="12298" y="12372"/>
                </a:lnTo>
                <a:lnTo>
                  <a:pt x="5548" y="20331"/>
                </a:lnTo>
                <a:lnTo>
                  <a:pt x="0" y="29489"/>
                </a:lnTo>
                <a:lnTo>
                  <a:pt x="5918" y="36376"/>
                </a:lnTo>
                <a:lnTo>
                  <a:pt x="13541" y="41694"/>
                </a:lnTo>
                <a:lnTo>
                  <a:pt x="19931" y="48373"/>
                </a:lnTo>
                <a:lnTo>
                  <a:pt x="22148" y="59347"/>
                </a:lnTo>
                <a:lnTo>
                  <a:pt x="17513" y="59575"/>
                </a:lnTo>
                <a:lnTo>
                  <a:pt x="13538" y="60261"/>
                </a:lnTo>
                <a:lnTo>
                  <a:pt x="14693" y="66598"/>
                </a:lnTo>
                <a:lnTo>
                  <a:pt x="22148" y="74091"/>
                </a:lnTo>
                <a:lnTo>
                  <a:pt x="14693" y="81343"/>
                </a:lnTo>
                <a:lnTo>
                  <a:pt x="16395" y="86093"/>
                </a:lnTo>
                <a:lnTo>
                  <a:pt x="19519" y="87833"/>
                </a:lnTo>
                <a:lnTo>
                  <a:pt x="23406" y="87833"/>
                </a:lnTo>
                <a:lnTo>
                  <a:pt x="32177" y="85805"/>
                </a:lnTo>
                <a:lnTo>
                  <a:pt x="41843" y="81281"/>
                </a:lnTo>
                <a:lnTo>
                  <a:pt x="51180" y="76597"/>
                </a:lnTo>
                <a:lnTo>
                  <a:pt x="58966" y="74091"/>
                </a:lnTo>
                <a:lnTo>
                  <a:pt x="58529" y="55908"/>
                </a:lnTo>
                <a:lnTo>
                  <a:pt x="54824" y="41051"/>
                </a:lnTo>
                <a:lnTo>
                  <a:pt x="44043" y="14744"/>
                </a:lnTo>
                <a:lnTo>
                  <a:pt x="33121" y="1106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07" name="Google Shape;5407;gefe2f4b35a_0_1603"/>
          <p:cNvSpPr/>
          <p:nvPr/>
        </p:nvSpPr>
        <p:spPr>
          <a:xfrm>
            <a:off x="1841765" y="8492404"/>
            <a:ext cx="38735" cy="42545"/>
          </a:xfrm>
          <a:custGeom>
            <a:rect b="b" l="l" r="r" t="t"/>
            <a:pathLst>
              <a:path extrusionOk="0" h="42545" w="38735">
                <a:moveTo>
                  <a:pt x="29629" y="0"/>
                </a:moveTo>
                <a:lnTo>
                  <a:pt x="26181" y="11469"/>
                </a:lnTo>
                <a:lnTo>
                  <a:pt x="18176" y="18289"/>
                </a:lnTo>
                <a:lnTo>
                  <a:pt x="8490" y="23426"/>
                </a:lnTo>
                <a:lnTo>
                  <a:pt x="0" y="29845"/>
                </a:lnTo>
                <a:lnTo>
                  <a:pt x="6781" y="32201"/>
                </a:lnTo>
                <a:lnTo>
                  <a:pt x="15462" y="36383"/>
                </a:lnTo>
                <a:lnTo>
                  <a:pt x="24381" y="40373"/>
                </a:lnTo>
                <a:lnTo>
                  <a:pt x="31876" y="42151"/>
                </a:lnTo>
                <a:lnTo>
                  <a:pt x="34785" y="42151"/>
                </a:lnTo>
                <a:lnTo>
                  <a:pt x="36677" y="40779"/>
                </a:lnTo>
                <a:lnTo>
                  <a:pt x="36804" y="37109"/>
                </a:lnTo>
                <a:lnTo>
                  <a:pt x="35166" y="37376"/>
                </a:lnTo>
                <a:lnTo>
                  <a:pt x="34531" y="37376"/>
                </a:lnTo>
                <a:lnTo>
                  <a:pt x="31736" y="31968"/>
                </a:lnTo>
                <a:lnTo>
                  <a:pt x="36242" y="19840"/>
                </a:lnTo>
                <a:lnTo>
                  <a:pt x="38667" y="7136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08" name="Google Shape;5408;gefe2f4b35a_0_1603"/>
          <p:cNvSpPr/>
          <p:nvPr/>
        </p:nvSpPr>
        <p:spPr>
          <a:xfrm>
            <a:off x="2084920" y="8535365"/>
            <a:ext cx="83185" cy="31750"/>
          </a:xfrm>
          <a:custGeom>
            <a:rect b="b" l="l" r="r" t="t"/>
            <a:pathLst>
              <a:path extrusionOk="0" h="31750" w="83185">
                <a:moveTo>
                  <a:pt x="29616" y="16383"/>
                </a:moveTo>
                <a:lnTo>
                  <a:pt x="26644" y="17526"/>
                </a:lnTo>
                <a:lnTo>
                  <a:pt x="24333" y="18021"/>
                </a:lnTo>
                <a:lnTo>
                  <a:pt x="16954" y="18021"/>
                </a:lnTo>
                <a:lnTo>
                  <a:pt x="12636" y="0"/>
                </a:lnTo>
                <a:lnTo>
                  <a:pt x="7099" y="0"/>
                </a:lnTo>
                <a:lnTo>
                  <a:pt x="5270" y="0"/>
                </a:lnTo>
                <a:lnTo>
                  <a:pt x="2959" y="495"/>
                </a:lnTo>
                <a:lnTo>
                  <a:pt x="0" y="1638"/>
                </a:lnTo>
                <a:lnTo>
                  <a:pt x="241" y="9829"/>
                </a:lnTo>
                <a:lnTo>
                  <a:pt x="5207" y="16713"/>
                </a:lnTo>
                <a:lnTo>
                  <a:pt x="12776" y="21463"/>
                </a:lnTo>
                <a:lnTo>
                  <a:pt x="20815" y="23228"/>
                </a:lnTo>
                <a:lnTo>
                  <a:pt x="25298" y="23228"/>
                </a:lnTo>
                <a:lnTo>
                  <a:pt x="28892" y="21209"/>
                </a:lnTo>
                <a:lnTo>
                  <a:pt x="29616" y="16383"/>
                </a:lnTo>
                <a:close/>
              </a:path>
              <a:path extrusionOk="0" h="31750" w="83185">
                <a:moveTo>
                  <a:pt x="82969" y="16497"/>
                </a:moveTo>
                <a:lnTo>
                  <a:pt x="73647" y="9245"/>
                </a:lnTo>
                <a:lnTo>
                  <a:pt x="68770" y="15798"/>
                </a:lnTo>
                <a:lnTo>
                  <a:pt x="58331" y="21196"/>
                </a:lnTo>
                <a:lnTo>
                  <a:pt x="51879" y="26123"/>
                </a:lnTo>
                <a:lnTo>
                  <a:pt x="58953" y="31254"/>
                </a:lnTo>
                <a:lnTo>
                  <a:pt x="64693" y="25374"/>
                </a:lnTo>
                <a:lnTo>
                  <a:pt x="76339" y="21158"/>
                </a:lnTo>
                <a:lnTo>
                  <a:pt x="82969" y="1649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09" name="Google Shape;5409;gefe2f4b35a_0_1603"/>
          <p:cNvSpPr/>
          <p:nvPr/>
        </p:nvSpPr>
        <p:spPr>
          <a:xfrm>
            <a:off x="69305" y="8579453"/>
            <a:ext cx="11430" cy="24129"/>
          </a:xfrm>
          <a:custGeom>
            <a:rect b="b" l="l" r="r" t="t"/>
            <a:pathLst>
              <a:path extrusionOk="0" h="24129" w="11430">
                <a:moveTo>
                  <a:pt x="8249" y="0"/>
                </a:moveTo>
                <a:lnTo>
                  <a:pt x="4042" y="2168"/>
                </a:lnTo>
                <a:lnTo>
                  <a:pt x="548" y="7785"/>
                </a:lnTo>
                <a:lnTo>
                  <a:pt x="0" y="15516"/>
                </a:lnTo>
                <a:lnTo>
                  <a:pt x="4629" y="24028"/>
                </a:lnTo>
                <a:lnTo>
                  <a:pt x="9413" y="12815"/>
                </a:lnTo>
                <a:lnTo>
                  <a:pt x="11087" y="5384"/>
                </a:lnTo>
                <a:lnTo>
                  <a:pt x="10437" y="1268"/>
                </a:lnTo>
                <a:lnTo>
                  <a:pt x="82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10" name="Google Shape;5410;gefe2f4b35a_0_1603"/>
          <p:cNvSpPr/>
          <p:nvPr/>
        </p:nvSpPr>
        <p:spPr>
          <a:xfrm>
            <a:off x="207932" y="8573985"/>
            <a:ext cx="28575" cy="52070"/>
          </a:xfrm>
          <a:custGeom>
            <a:rect b="b" l="l" r="r" t="t"/>
            <a:pathLst>
              <a:path extrusionOk="0" h="52070" w="28575">
                <a:moveTo>
                  <a:pt x="6122" y="0"/>
                </a:moveTo>
                <a:lnTo>
                  <a:pt x="4170" y="16496"/>
                </a:lnTo>
                <a:lnTo>
                  <a:pt x="0" y="31718"/>
                </a:lnTo>
                <a:lnTo>
                  <a:pt x="684" y="44044"/>
                </a:lnTo>
                <a:lnTo>
                  <a:pt x="13298" y="51854"/>
                </a:lnTo>
                <a:lnTo>
                  <a:pt x="15391" y="46553"/>
                </a:lnTo>
                <a:lnTo>
                  <a:pt x="20124" y="43834"/>
                </a:lnTo>
                <a:lnTo>
                  <a:pt x="25182" y="41438"/>
                </a:lnTo>
                <a:lnTo>
                  <a:pt x="28246" y="37109"/>
                </a:lnTo>
                <a:lnTo>
                  <a:pt x="9664" y="31961"/>
                </a:lnTo>
                <a:lnTo>
                  <a:pt x="12665" y="20888"/>
                </a:lnTo>
                <a:lnTo>
                  <a:pt x="17925" y="8648"/>
                </a:lnTo>
                <a:lnTo>
                  <a:pt x="61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11" name="Google Shape;5411;gefe2f4b35a_0_1603"/>
          <p:cNvSpPr/>
          <p:nvPr/>
        </p:nvSpPr>
        <p:spPr>
          <a:xfrm>
            <a:off x="199390" y="8694762"/>
            <a:ext cx="118110" cy="139065"/>
          </a:xfrm>
          <a:custGeom>
            <a:rect b="b" l="l" r="r" t="t"/>
            <a:pathLst>
              <a:path extrusionOk="0" h="139065" w="118110">
                <a:moveTo>
                  <a:pt x="58712" y="5181"/>
                </a:moveTo>
                <a:lnTo>
                  <a:pt x="54089" y="1295"/>
                </a:lnTo>
                <a:lnTo>
                  <a:pt x="51473" y="0"/>
                </a:lnTo>
                <a:lnTo>
                  <a:pt x="49403" y="0"/>
                </a:lnTo>
                <a:lnTo>
                  <a:pt x="47320" y="0"/>
                </a:lnTo>
                <a:lnTo>
                  <a:pt x="45770" y="1308"/>
                </a:lnTo>
                <a:lnTo>
                  <a:pt x="40741" y="3924"/>
                </a:lnTo>
                <a:lnTo>
                  <a:pt x="37261" y="5219"/>
                </a:lnTo>
                <a:lnTo>
                  <a:pt x="29324" y="5181"/>
                </a:lnTo>
                <a:lnTo>
                  <a:pt x="21831" y="8978"/>
                </a:lnTo>
                <a:lnTo>
                  <a:pt x="14655" y="5181"/>
                </a:lnTo>
                <a:lnTo>
                  <a:pt x="11315" y="12966"/>
                </a:lnTo>
                <a:lnTo>
                  <a:pt x="3340" y="27292"/>
                </a:lnTo>
                <a:lnTo>
                  <a:pt x="0" y="35026"/>
                </a:lnTo>
                <a:lnTo>
                  <a:pt x="2336" y="34950"/>
                </a:lnTo>
                <a:lnTo>
                  <a:pt x="12776" y="36830"/>
                </a:lnTo>
                <a:lnTo>
                  <a:pt x="20688" y="41211"/>
                </a:lnTo>
                <a:lnTo>
                  <a:pt x="28041" y="46164"/>
                </a:lnTo>
                <a:lnTo>
                  <a:pt x="36779" y="49784"/>
                </a:lnTo>
                <a:lnTo>
                  <a:pt x="36779" y="42278"/>
                </a:lnTo>
                <a:lnTo>
                  <a:pt x="43980" y="42278"/>
                </a:lnTo>
                <a:lnTo>
                  <a:pt x="42608" y="27851"/>
                </a:lnTo>
                <a:lnTo>
                  <a:pt x="49517" y="21793"/>
                </a:lnTo>
                <a:lnTo>
                  <a:pt x="57340" y="16700"/>
                </a:lnTo>
                <a:lnTo>
                  <a:pt x="58712" y="5181"/>
                </a:lnTo>
                <a:close/>
              </a:path>
              <a:path extrusionOk="0" h="139065" w="118110">
                <a:moveTo>
                  <a:pt x="117640" y="94132"/>
                </a:moveTo>
                <a:lnTo>
                  <a:pt x="109753" y="98920"/>
                </a:lnTo>
                <a:lnTo>
                  <a:pt x="103568" y="100672"/>
                </a:lnTo>
                <a:lnTo>
                  <a:pt x="98158" y="100672"/>
                </a:lnTo>
                <a:lnTo>
                  <a:pt x="87706" y="98539"/>
                </a:lnTo>
                <a:lnTo>
                  <a:pt x="77673" y="93814"/>
                </a:lnTo>
                <a:lnTo>
                  <a:pt x="66217" y="89039"/>
                </a:lnTo>
                <a:lnTo>
                  <a:pt x="51498" y="86753"/>
                </a:lnTo>
                <a:lnTo>
                  <a:pt x="55219" y="97815"/>
                </a:lnTo>
                <a:lnTo>
                  <a:pt x="43980" y="94132"/>
                </a:lnTo>
                <a:lnTo>
                  <a:pt x="66167" y="131114"/>
                </a:lnTo>
                <a:lnTo>
                  <a:pt x="73660" y="134810"/>
                </a:lnTo>
                <a:lnTo>
                  <a:pt x="80835" y="138607"/>
                </a:lnTo>
                <a:lnTo>
                  <a:pt x="85750" y="123164"/>
                </a:lnTo>
                <a:lnTo>
                  <a:pt x="97650" y="114731"/>
                </a:lnTo>
                <a:lnTo>
                  <a:pt x="110337" y="107111"/>
                </a:lnTo>
                <a:lnTo>
                  <a:pt x="117640" y="941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12" name="Google Shape;5412;gefe2f4b35a_0_1603"/>
          <p:cNvSpPr/>
          <p:nvPr/>
        </p:nvSpPr>
        <p:spPr>
          <a:xfrm>
            <a:off x="4077829" y="8625746"/>
            <a:ext cx="40639" cy="37465"/>
          </a:xfrm>
          <a:custGeom>
            <a:rect b="b" l="l" r="r" t="t"/>
            <a:pathLst>
              <a:path extrusionOk="0" h="37465" w="40639">
                <a:moveTo>
                  <a:pt x="38061" y="0"/>
                </a:moveTo>
                <a:lnTo>
                  <a:pt x="21532" y="4479"/>
                </a:lnTo>
                <a:lnTo>
                  <a:pt x="7442" y="15046"/>
                </a:lnTo>
                <a:lnTo>
                  <a:pt x="0" y="27389"/>
                </a:lnTo>
                <a:lnTo>
                  <a:pt x="3416" y="37198"/>
                </a:lnTo>
                <a:lnTo>
                  <a:pt x="13137" y="28581"/>
                </a:lnTo>
                <a:lnTo>
                  <a:pt x="24852" y="21845"/>
                </a:lnTo>
                <a:lnTo>
                  <a:pt x="35050" y="13511"/>
                </a:lnTo>
                <a:lnTo>
                  <a:pt x="40220" y="101"/>
                </a:lnTo>
                <a:lnTo>
                  <a:pt x="38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13" name="Google Shape;5413;gefe2f4b35a_0_1603"/>
          <p:cNvSpPr/>
          <p:nvPr/>
        </p:nvSpPr>
        <p:spPr>
          <a:xfrm>
            <a:off x="3101496" y="8665253"/>
            <a:ext cx="22225" cy="29845"/>
          </a:xfrm>
          <a:custGeom>
            <a:rect b="b" l="l" r="r" t="t"/>
            <a:pathLst>
              <a:path extrusionOk="0" h="29845" w="22225">
                <a:moveTo>
                  <a:pt x="4444" y="0"/>
                </a:moveTo>
                <a:lnTo>
                  <a:pt x="2222" y="0"/>
                </a:lnTo>
                <a:lnTo>
                  <a:pt x="546" y="1524"/>
                </a:lnTo>
                <a:lnTo>
                  <a:pt x="0" y="5181"/>
                </a:lnTo>
                <a:lnTo>
                  <a:pt x="1295" y="5016"/>
                </a:lnTo>
                <a:lnTo>
                  <a:pt x="8039" y="5016"/>
                </a:lnTo>
                <a:lnTo>
                  <a:pt x="7823" y="29679"/>
                </a:lnTo>
                <a:lnTo>
                  <a:pt x="15963" y="29679"/>
                </a:lnTo>
                <a:lnTo>
                  <a:pt x="18605" y="29032"/>
                </a:lnTo>
                <a:lnTo>
                  <a:pt x="22097" y="27533"/>
                </a:lnTo>
                <a:lnTo>
                  <a:pt x="21500" y="18538"/>
                </a:lnTo>
                <a:lnTo>
                  <a:pt x="17014" y="9594"/>
                </a:lnTo>
                <a:lnTo>
                  <a:pt x="10657" y="2737"/>
                </a:lnTo>
                <a:lnTo>
                  <a:pt x="4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14" name="Google Shape;5414;gefe2f4b35a_0_1603"/>
          <p:cNvSpPr/>
          <p:nvPr/>
        </p:nvSpPr>
        <p:spPr>
          <a:xfrm>
            <a:off x="559621" y="8685182"/>
            <a:ext cx="22859" cy="37465"/>
          </a:xfrm>
          <a:custGeom>
            <a:rect b="b" l="l" r="r" t="t"/>
            <a:pathLst>
              <a:path extrusionOk="0" h="37465" w="22859">
                <a:moveTo>
                  <a:pt x="15250" y="0"/>
                </a:moveTo>
                <a:lnTo>
                  <a:pt x="14091" y="12166"/>
                </a:lnTo>
                <a:lnTo>
                  <a:pt x="5510" y="21450"/>
                </a:lnTo>
                <a:lnTo>
                  <a:pt x="0" y="29285"/>
                </a:lnTo>
                <a:lnTo>
                  <a:pt x="8049" y="37109"/>
                </a:lnTo>
                <a:lnTo>
                  <a:pt x="11846" y="27567"/>
                </a:lnTo>
                <a:lnTo>
                  <a:pt x="18993" y="16868"/>
                </a:lnTo>
                <a:lnTo>
                  <a:pt x="22468" y="7012"/>
                </a:lnTo>
                <a:lnTo>
                  <a:pt x="15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15" name="Google Shape;5415;gefe2f4b35a_0_1603"/>
          <p:cNvSpPr/>
          <p:nvPr/>
        </p:nvSpPr>
        <p:spPr>
          <a:xfrm>
            <a:off x="3366813" y="8714789"/>
            <a:ext cx="31750" cy="37465"/>
          </a:xfrm>
          <a:custGeom>
            <a:rect b="b" l="l" r="r" t="t"/>
            <a:pathLst>
              <a:path extrusionOk="0" h="37465" w="31750">
                <a:moveTo>
                  <a:pt x="29273" y="0"/>
                </a:moveTo>
                <a:lnTo>
                  <a:pt x="28448" y="6489"/>
                </a:lnTo>
                <a:lnTo>
                  <a:pt x="22377" y="7785"/>
                </a:lnTo>
                <a:lnTo>
                  <a:pt x="12433" y="7785"/>
                </a:lnTo>
                <a:lnTo>
                  <a:pt x="7150" y="7505"/>
                </a:lnTo>
                <a:lnTo>
                  <a:pt x="7108" y="16692"/>
                </a:lnTo>
                <a:lnTo>
                  <a:pt x="5965" y="24707"/>
                </a:lnTo>
                <a:lnTo>
                  <a:pt x="3628" y="31494"/>
                </a:lnTo>
                <a:lnTo>
                  <a:pt x="0" y="36995"/>
                </a:lnTo>
                <a:lnTo>
                  <a:pt x="12653" y="30989"/>
                </a:lnTo>
                <a:lnTo>
                  <a:pt x="24561" y="19364"/>
                </a:lnTo>
                <a:lnTo>
                  <a:pt x="31507" y="730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16" name="Google Shape;5416;gefe2f4b35a_0_1603"/>
          <p:cNvSpPr/>
          <p:nvPr/>
        </p:nvSpPr>
        <p:spPr>
          <a:xfrm>
            <a:off x="3160081" y="8766766"/>
            <a:ext cx="32385" cy="11429"/>
          </a:xfrm>
          <a:custGeom>
            <a:rect b="b" l="l" r="r" t="t"/>
            <a:pathLst>
              <a:path extrusionOk="0" h="11429" w="32385">
                <a:moveTo>
                  <a:pt x="29737" y="0"/>
                </a:moveTo>
                <a:lnTo>
                  <a:pt x="13302" y="5293"/>
                </a:lnTo>
                <a:lnTo>
                  <a:pt x="3789" y="8755"/>
                </a:lnTo>
                <a:lnTo>
                  <a:pt x="0" y="10642"/>
                </a:lnTo>
                <a:lnTo>
                  <a:pt x="730" y="11214"/>
                </a:lnTo>
                <a:lnTo>
                  <a:pt x="9853" y="9702"/>
                </a:lnTo>
                <a:lnTo>
                  <a:pt x="22711" y="6249"/>
                </a:lnTo>
                <a:lnTo>
                  <a:pt x="31831" y="2475"/>
                </a:lnTo>
                <a:lnTo>
                  <a:pt x="297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17" name="Google Shape;5417;gefe2f4b35a_0_1603"/>
          <p:cNvSpPr/>
          <p:nvPr/>
        </p:nvSpPr>
        <p:spPr>
          <a:xfrm>
            <a:off x="979507" y="8795330"/>
            <a:ext cx="37465" cy="30479"/>
          </a:xfrm>
          <a:custGeom>
            <a:rect b="b" l="l" r="r" t="t"/>
            <a:pathLst>
              <a:path extrusionOk="0" h="30479" w="37465">
                <a:moveTo>
                  <a:pt x="13931" y="0"/>
                </a:moveTo>
                <a:lnTo>
                  <a:pt x="10718" y="0"/>
                </a:lnTo>
                <a:lnTo>
                  <a:pt x="4521" y="0"/>
                </a:lnTo>
                <a:lnTo>
                  <a:pt x="0" y="1727"/>
                </a:lnTo>
                <a:lnTo>
                  <a:pt x="482" y="8534"/>
                </a:lnTo>
                <a:lnTo>
                  <a:pt x="1587" y="8483"/>
                </a:lnTo>
                <a:lnTo>
                  <a:pt x="8686" y="8483"/>
                </a:lnTo>
                <a:lnTo>
                  <a:pt x="8648" y="13982"/>
                </a:lnTo>
                <a:lnTo>
                  <a:pt x="5181" y="24968"/>
                </a:lnTo>
                <a:lnTo>
                  <a:pt x="1765" y="30454"/>
                </a:lnTo>
                <a:lnTo>
                  <a:pt x="2311" y="30454"/>
                </a:lnTo>
                <a:lnTo>
                  <a:pt x="8000" y="23291"/>
                </a:lnTo>
                <a:lnTo>
                  <a:pt x="17449" y="22948"/>
                </a:lnTo>
                <a:lnTo>
                  <a:pt x="14566" y="10261"/>
                </a:lnTo>
                <a:lnTo>
                  <a:pt x="22631" y="8534"/>
                </a:lnTo>
                <a:lnTo>
                  <a:pt x="23190" y="12052"/>
                </a:lnTo>
                <a:lnTo>
                  <a:pt x="24599" y="13449"/>
                </a:lnTo>
                <a:lnTo>
                  <a:pt x="30162" y="13449"/>
                </a:lnTo>
                <a:lnTo>
                  <a:pt x="35598" y="6819"/>
                </a:lnTo>
                <a:lnTo>
                  <a:pt x="37350" y="1054"/>
                </a:lnTo>
                <a:lnTo>
                  <a:pt x="35775" y="1638"/>
                </a:lnTo>
                <a:lnTo>
                  <a:pt x="33832" y="1854"/>
                </a:lnTo>
                <a:lnTo>
                  <a:pt x="28511" y="1854"/>
                </a:lnTo>
                <a:lnTo>
                  <a:pt x="139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18" name="Google Shape;5418;gefe2f4b35a_0_1603"/>
          <p:cNvSpPr/>
          <p:nvPr/>
        </p:nvSpPr>
        <p:spPr>
          <a:xfrm>
            <a:off x="3983890" y="8833370"/>
            <a:ext cx="53339" cy="29845"/>
          </a:xfrm>
          <a:custGeom>
            <a:rect b="b" l="l" r="r" t="t"/>
            <a:pathLst>
              <a:path extrusionOk="0" h="29845" w="53339">
                <a:moveTo>
                  <a:pt x="30861" y="0"/>
                </a:moveTo>
                <a:lnTo>
                  <a:pt x="30075" y="13928"/>
                </a:lnTo>
                <a:lnTo>
                  <a:pt x="28276" y="19491"/>
                </a:lnTo>
                <a:lnTo>
                  <a:pt x="23660" y="22237"/>
                </a:lnTo>
                <a:lnTo>
                  <a:pt x="23380" y="16268"/>
                </a:lnTo>
                <a:lnTo>
                  <a:pt x="20675" y="14033"/>
                </a:lnTo>
                <a:lnTo>
                  <a:pt x="10147" y="14033"/>
                </a:lnTo>
                <a:lnTo>
                  <a:pt x="0" y="23456"/>
                </a:lnTo>
                <a:lnTo>
                  <a:pt x="1511" y="29489"/>
                </a:lnTo>
                <a:lnTo>
                  <a:pt x="7023" y="29781"/>
                </a:lnTo>
                <a:lnTo>
                  <a:pt x="9639" y="29781"/>
                </a:lnTo>
                <a:lnTo>
                  <a:pt x="24721" y="28454"/>
                </a:lnTo>
                <a:lnTo>
                  <a:pt x="37110" y="24385"/>
                </a:lnTo>
                <a:lnTo>
                  <a:pt x="46617" y="17442"/>
                </a:lnTo>
                <a:lnTo>
                  <a:pt x="53047" y="7493"/>
                </a:lnTo>
                <a:lnTo>
                  <a:pt x="42418" y="7505"/>
                </a:lnTo>
                <a:lnTo>
                  <a:pt x="36652" y="3860"/>
                </a:lnTo>
                <a:lnTo>
                  <a:pt x="308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19" name="Google Shape;5419;gefe2f4b35a_0_1603"/>
          <p:cNvSpPr/>
          <p:nvPr/>
        </p:nvSpPr>
        <p:spPr>
          <a:xfrm>
            <a:off x="752673" y="8911966"/>
            <a:ext cx="16509" cy="19684"/>
          </a:xfrm>
          <a:custGeom>
            <a:rect b="b" l="l" r="r" t="t"/>
            <a:pathLst>
              <a:path extrusionOk="0" h="19684" w="16509">
                <a:moveTo>
                  <a:pt x="16294" y="0"/>
                </a:moveTo>
                <a:lnTo>
                  <a:pt x="0" y="19367"/>
                </a:lnTo>
                <a:lnTo>
                  <a:pt x="15608" y="876"/>
                </a:lnTo>
                <a:lnTo>
                  <a:pt x="163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20" name="Google Shape;5420;gefe2f4b35a_0_1603"/>
          <p:cNvSpPr/>
          <p:nvPr/>
        </p:nvSpPr>
        <p:spPr>
          <a:xfrm>
            <a:off x="2925575" y="8946427"/>
            <a:ext cx="31114" cy="10159"/>
          </a:xfrm>
          <a:custGeom>
            <a:rect b="b" l="l" r="r" t="t"/>
            <a:pathLst>
              <a:path extrusionOk="0" h="10159" w="31114">
                <a:moveTo>
                  <a:pt x="28575" y="5613"/>
                </a:moveTo>
                <a:lnTo>
                  <a:pt x="21120" y="5613"/>
                </a:lnTo>
                <a:lnTo>
                  <a:pt x="17094" y="7137"/>
                </a:lnTo>
                <a:lnTo>
                  <a:pt x="23114" y="9677"/>
                </a:lnTo>
                <a:lnTo>
                  <a:pt x="29438" y="9677"/>
                </a:lnTo>
                <a:lnTo>
                  <a:pt x="31013" y="8636"/>
                </a:lnTo>
                <a:lnTo>
                  <a:pt x="28575" y="5613"/>
                </a:lnTo>
                <a:close/>
              </a:path>
              <a:path extrusionOk="0" h="10159" w="31114">
                <a:moveTo>
                  <a:pt x="20764" y="0"/>
                </a:moveTo>
                <a:lnTo>
                  <a:pt x="11023" y="0"/>
                </a:lnTo>
                <a:lnTo>
                  <a:pt x="5765" y="2413"/>
                </a:lnTo>
                <a:lnTo>
                  <a:pt x="254" y="7213"/>
                </a:lnTo>
                <a:lnTo>
                  <a:pt x="0" y="9626"/>
                </a:lnTo>
                <a:lnTo>
                  <a:pt x="7645" y="9626"/>
                </a:lnTo>
                <a:lnTo>
                  <a:pt x="12839" y="8559"/>
                </a:lnTo>
                <a:lnTo>
                  <a:pt x="21120" y="5613"/>
                </a:lnTo>
                <a:lnTo>
                  <a:pt x="28575" y="5613"/>
                </a:lnTo>
                <a:lnTo>
                  <a:pt x="25171" y="1485"/>
                </a:lnTo>
                <a:lnTo>
                  <a:pt x="207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21" name="Google Shape;5421;gefe2f4b35a_0_1603"/>
          <p:cNvSpPr/>
          <p:nvPr/>
        </p:nvSpPr>
        <p:spPr>
          <a:xfrm>
            <a:off x="103184" y="8969426"/>
            <a:ext cx="31114" cy="27940"/>
          </a:xfrm>
          <a:custGeom>
            <a:rect b="b" l="l" r="r" t="t"/>
            <a:pathLst>
              <a:path extrusionOk="0" h="27940" w="31114">
                <a:moveTo>
                  <a:pt x="11061" y="0"/>
                </a:moveTo>
                <a:lnTo>
                  <a:pt x="4229" y="0"/>
                </a:lnTo>
                <a:lnTo>
                  <a:pt x="0" y="4241"/>
                </a:lnTo>
                <a:lnTo>
                  <a:pt x="7543" y="12014"/>
                </a:lnTo>
                <a:lnTo>
                  <a:pt x="8077" y="7950"/>
                </a:lnTo>
                <a:lnTo>
                  <a:pt x="8610" y="4432"/>
                </a:lnTo>
                <a:lnTo>
                  <a:pt x="13614" y="4432"/>
                </a:lnTo>
                <a:lnTo>
                  <a:pt x="14287" y="4495"/>
                </a:lnTo>
                <a:lnTo>
                  <a:pt x="15036" y="4635"/>
                </a:lnTo>
                <a:lnTo>
                  <a:pt x="15328" y="12669"/>
                </a:lnTo>
                <a:lnTo>
                  <a:pt x="16240" y="20004"/>
                </a:lnTo>
                <a:lnTo>
                  <a:pt x="19108" y="25350"/>
                </a:lnTo>
                <a:lnTo>
                  <a:pt x="25273" y="27419"/>
                </a:lnTo>
                <a:lnTo>
                  <a:pt x="26581" y="27419"/>
                </a:lnTo>
                <a:lnTo>
                  <a:pt x="28067" y="27241"/>
                </a:lnTo>
                <a:lnTo>
                  <a:pt x="29743" y="26873"/>
                </a:lnTo>
                <a:lnTo>
                  <a:pt x="30505" y="14846"/>
                </a:lnTo>
                <a:lnTo>
                  <a:pt x="26065" y="6478"/>
                </a:lnTo>
                <a:lnTo>
                  <a:pt x="18793" y="1589"/>
                </a:lnTo>
                <a:lnTo>
                  <a:pt x="11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22" name="Google Shape;5422;gefe2f4b35a_0_1603"/>
          <p:cNvSpPr/>
          <p:nvPr/>
        </p:nvSpPr>
        <p:spPr>
          <a:xfrm>
            <a:off x="751874" y="9144481"/>
            <a:ext cx="59054" cy="75565"/>
          </a:xfrm>
          <a:custGeom>
            <a:rect b="b" l="l" r="r" t="t"/>
            <a:pathLst>
              <a:path extrusionOk="0" h="75565" w="59054">
                <a:moveTo>
                  <a:pt x="36804" y="0"/>
                </a:moveTo>
                <a:lnTo>
                  <a:pt x="24994" y="16038"/>
                </a:lnTo>
                <a:lnTo>
                  <a:pt x="14301" y="33121"/>
                </a:lnTo>
                <a:lnTo>
                  <a:pt x="5659" y="52167"/>
                </a:lnTo>
                <a:lnTo>
                  <a:pt x="0" y="74091"/>
                </a:lnTo>
                <a:lnTo>
                  <a:pt x="1612" y="73482"/>
                </a:lnTo>
                <a:lnTo>
                  <a:pt x="3619" y="73253"/>
                </a:lnTo>
                <a:lnTo>
                  <a:pt x="9017" y="73253"/>
                </a:lnTo>
                <a:lnTo>
                  <a:pt x="23533" y="75082"/>
                </a:lnTo>
                <a:lnTo>
                  <a:pt x="32842" y="75082"/>
                </a:lnTo>
                <a:lnTo>
                  <a:pt x="37287" y="73380"/>
                </a:lnTo>
                <a:lnTo>
                  <a:pt x="36804" y="66725"/>
                </a:lnTo>
                <a:lnTo>
                  <a:pt x="31324" y="61482"/>
                </a:lnTo>
                <a:lnTo>
                  <a:pt x="40405" y="57300"/>
                </a:lnTo>
                <a:lnTo>
                  <a:pt x="53153" y="52297"/>
                </a:lnTo>
                <a:lnTo>
                  <a:pt x="58674" y="44589"/>
                </a:lnTo>
                <a:lnTo>
                  <a:pt x="51631" y="38652"/>
                </a:lnTo>
                <a:lnTo>
                  <a:pt x="46902" y="30494"/>
                </a:lnTo>
                <a:lnTo>
                  <a:pt x="44395" y="20109"/>
                </a:lnTo>
                <a:lnTo>
                  <a:pt x="44018" y="7492"/>
                </a:lnTo>
                <a:lnTo>
                  <a:pt x="36804" y="7492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5423" name="Google Shape;5423;gefe2f4b35a_0_1603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1450924" y="9159230"/>
            <a:ext cx="74350" cy="111086"/>
          </a:xfrm>
          <a:prstGeom prst="rect">
            <a:avLst/>
          </a:prstGeom>
          <a:noFill/>
          <a:ln>
            <a:noFill/>
          </a:ln>
        </p:spPr>
      </p:pic>
      <p:sp>
        <p:nvSpPr>
          <p:cNvPr id="5424" name="Google Shape;5424;gefe2f4b35a_0_1603"/>
          <p:cNvSpPr/>
          <p:nvPr/>
        </p:nvSpPr>
        <p:spPr>
          <a:xfrm>
            <a:off x="4101806" y="9085145"/>
            <a:ext cx="45720" cy="16509"/>
          </a:xfrm>
          <a:custGeom>
            <a:rect b="b" l="l" r="r" t="t"/>
            <a:pathLst>
              <a:path extrusionOk="0" h="16509" w="45720">
                <a:moveTo>
                  <a:pt x="45605" y="0"/>
                </a:moveTo>
                <a:lnTo>
                  <a:pt x="37388" y="2920"/>
                </a:lnTo>
                <a:lnTo>
                  <a:pt x="32893" y="3898"/>
                </a:lnTo>
                <a:lnTo>
                  <a:pt x="29324" y="3898"/>
                </a:lnTo>
                <a:lnTo>
                  <a:pt x="24712" y="3373"/>
                </a:lnTo>
                <a:lnTo>
                  <a:pt x="19640" y="2173"/>
                </a:lnTo>
                <a:lnTo>
                  <a:pt x="12482" y="861"/>
                </a:lnTo>
                <a:lnTo>
                  <a:pt x="1612" y="0"/>
                </a:lnTo>
                <a:lnTo>
                  <a:pt x="0" y="11874"/>
                </a:lnTo>
                <a:lnTo>
                  <a:pt x="6464" y="16027"/>
                </a:lnTo>
                <a:lnTo>
                  <a:pt x="14897" y="16027"/>
                </a:lnTo>
                <a:lnTo>
                  <a:pt x="24924" y="14457"/>
                </a:lnTo>
                <a:lnTo>
                  <a:pt x="34680" y="10504"/>
                </a:lnTo>
                <a:lnTo>
                  <a:pt x="42221" y="5306"/>
                </a:lnTo>
                <a:lnTo>
                  <a:pt x="45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25" name="Google Shape;5425;gefe2f4b35a_0_1603"/>
          <p:cNvSpPr/>
          <p:nvPr/>
        </p:nvSpPr>
        <p:spPr>
          <a:xfrm>
            <a:off x="3296490" y="9092628"/>
            <a:ext cx="19050" cy="18415"/>
          </a:xfrm>
          <a:custGeom>
            <a:rect b="b" l="l" r="r" t="t"/>
            <a:pathLst>
              <a:path extrusionOk="0" h="18415" w="19050">
                <a:moveTo>
                  <a:pt x="18530" y="0"/>
                </a:moveTo>
                <a:lnTo>
                  <a:pt x="5821" y="5390"/>
                </a:lnTo>
                <a:lnTo>
                  <a:pt x="188" y="11295"/>
                </a:lnTo>
                <a:lnTo>
                  <a:pt x="0" y="16053"/>
                </a:lnTo>
                <a:lnTo>
                  <a:pt x="3621" y="18008"/>
                </a:lnTo>
                <a:lnTo>
                  <a:pt x="7735" y="18008"/>
                </a:lnTo>
                <a:lnTo>
                  <a:pt x="14111" y="13423"/>
                </a:lnTo>
                <a:lnTo>
                  <a:pt x="185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26" name="Google Shape;5426;gefe2f4b35a_0_1603"/>
          <p:cNvSpPr/>
          <p:nvPr/>
        </p:nvSpPr>
        <p:spPr>
          <a:xfrm>
            <a:off x="420725" y="9314605"/>
            <a:ext cx="43815" cy="59690"/>
          </a:xfrm>
          <a:custGeom>
            <a:rect b="b" l="l" r="r" t="t"/>
            <a:pathLst>
              <a:path extrusionOk="0" h="59690" w="43815">
                <a:moveTo>
                  <a:pt x="26367" y="0"/>
                </a:moveTo>
                <a:lnTo>
                  <a:pt x="17655" y="0"/>
                </a:lnTo>
                <a:lnTo>
                  <a:pt x="15559" y="101"/>
                </a:lnTo>
                <a:lnTo>
                  <a:pt x="14340" y="317"/>
                </a:lnTo>
                <a:lnTo>
                  <a:pt x="18061" y="11252"/>
                </a:lnTo>
                <a:lnTo>
                  <a:pt x="6822" y="15049"/>
                </a:lnTo>
                <a:lnTo>
                  <a:pt x="0" y="28142"/>
                </a:lnTo>
                <a:lnTo>
                  <a:pt x="1735" y="41756"/>
                </a:lnTo>
                <a:lnTo>
                  <a:pt x="9672" y="53166"/>
                </a:lnTo>
                <a:lnTo>
                  <a:pt x="21452" y="59651"/>
                </a:lnTo>
                <a:lnTo>
                  <a:pt x="30164" y="48247"/>
                </a:lnTo>
                <a:lnTo>
                  <a:pt x="43703" y="52031"/>
                </a:lnTo>
                <a:lnTo>
                  <a:pt x="43703" y="37287"/>
                </a:lnTo>
                <a:lnTo>
                  <a:pt x="32717" y="24384"/>
                </a:lnTo>
                <a:lnTo>
                  <a:pt x="36438" y="7912"/>
                </a:lnTo>
                <a:lnTo>
                  <a:pt x="27967" y="7289"/>
                </a:lnTo>
                <a:lnTo>
                  <a:pt x="263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27" name="Google Shape;5427;gefe2f4b35a_0_1603"/>
          <p:cNvSpPr/>
          <p:nvPr/>
        </p:nvSpPr>
        <p:spPr>
          <a:xfrm>
            <a:off x="331737" y="9127945"/>
            <a:ext cx="52070" cy="39370"/>
          </a:xfrm>
          <a:custGeom>
            <a:rect b="b" l="l" r="r" t="t"/>
            <a:pathLst>
              <a:path extrusionOk="0" h="39370" w="52070">
                <a:moveTo>
                  <a:pt x="20955" y="0"/>
                </a:moveTo>
                <a:lnTo>
                  <a:pt x="11722" y="0"/>
                </a:lnTo>
                <a:lnTo>
                  <a:pt x="8407" y="0"/>
                </a:lnTo>
                <a:lnTo>
                  <a:pt x="4572" y="533"/>
                </a:lnTo>
                <a:lnTo>
                  <a:pt x="0" y="1790"/>
                </a:lnTo>
                <a:lnTo>
                  <a:pt x="797" y="12234"/>
                </a:lnTo>
                <a:lnTo>
                  <a:pt x="4910" y="19245"/>
                </a:lnTo>
                <a:lnTo>
                  <a:pt x="8434" y="26777"/>
                </a:lnTo>
                <a:lnTo>
                  <a:pt x="7467" y="38785"/>
                </a:lnTo>
                <a:lnTo>
                  <a:pt x="29616" y="38785"/>
                </a:lnTo>
                <a:lnTo>
                  <a:pt x="25869" y="27838"/>
                </a:lnTo>
                <a:lnTo>
                  <a:pt x="36817" y="31280"/>
                </a:lnTo>
                <a:lnTo>
                  <a:pt x="45173" y="29908"/>
                </a:lnTo>
                <a:lnTo>
                  <a:pt x="48285" y="23215"/>
                </a:lnTo>
                <a:lnTo>
                  <a:pt x="51803" y="16535"/>
                </a:lnTo>
                <a:lnTo>
                  <a:pt x="41414" y="16560"/>
                </a:lnTo>
                <a:lnTo>
                  <a:pt x="209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28" name="Google Shape;5428;gefe2f4b35a_0_1603"/>
          <p:cNvSpPr/>
          <p:nvPr/>
        </p:nvSpPr>
        <p:spPr>
          <a:xfrm>
            <a:off x="3293121" y="9129734"/>
            <a:ext cx="74295" cy="59690"/>
          </a:xfrm>
          <a:custGeom>
            <a:rect b="b" l="l" r="r" t="t"/>
            <a:pathLst>
              <a:path extrusionOk="0" h="59690" w="74295">
                <a:moveTo>
                  <a:pt x="44030" y="0"/>
                </a:moveTo>
                <a:lnTo>
                  <a:pt x="37143" y="13283"/>
                </a:lnTo>
                <a:lnTo>
                  <a:pt x="23301" y="19664"/>
                </a:lnTo>
                <a:lnTo>
                  <a:pt x="8815" y="25462"/>
                </a:lnTo>
                <a:lnTo>
                  <a:pt x="0" y="36995"/>
                </a:lnTo>
                <a:lnTo>
                  <a:pt x="7200" y="36995"/>
                </a:lnTo>
                <a:lnTo>
                  <a:pt x="7200" y="44602"/>
                </a:lnTo>
                <a:lnTo>
                  <a:pt x="6061" y="49801"/>
                </a:lnTo>
                <a:lnTo>
                  <a:pt x="3533" y="53655"/>
                </a:lnTo>
                <a:lnTo>
                  <a:pt x="2839" y="56669"/>
                </a:lnTo>
                <a:lnTo>
                  <a:pt x="7200" y="59347"/>
                </a:lnTo>
                <a:lnTo>
                  <a:pt x="13258" y="54279"/>
                </a:lnTo>
                <a:lnTo>
                  <a:pt x="20497" y="53301"/>
                </a:lnTo>
                <a:lnTo>
                  <a:pt x="30822" y="53301"/>
                </a:lnTo>
                <a:lnTo>
                  <a:pt x="41033" y="53682"/>
                </a:lnTo>
                <a:lnTo>
                  <a:pt x="43649" y="53682"/>
                </a:lnTo>
                <a:lnTo>
                  <a:pt x="51148" y="53351"/>
                </a:lnTo>
                <a:lnTo>
                  <a:pt x="58712" y="52043"/>
                </a:lnTo>
                <a:lnTo>
                  <a:pt x="66256" y="49284"/>
                </a:lnTo>
                <a:lnTo>
                  <a:pt x="73698" y="44602"/>
                </a:lnTo>
                <a:lnTo>
                  <a:pt x="69209" y="30453"/>
                </a:lnTo>
                <a:lnTo>
                  <a:pt x="62731" y="18367"/>
                </a:lnTo>
                <a:lnTo>
                  <a:pt x="54320" y="8247"/>
                </a:lnTo>
                <a:lnTo>
                  <a:pt x="440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29" name="Google Shape;5429;gefe2f4b35a_0_1603"/>
          <p:cNvSpPr/>
          <p:nvPr/>
        </p:nvSpPr>
        <p:spPr>
          <a:xfrm>
            <a:off x="3507305" y="9130196"/>
            <a:ext cx="24129" cy="17145"/>
          </a:xfrm>
          <a:custGeom>
            <a:rect b="b" l="l" r="r" t="t"/>
            <a:pathLst>
              <a:path extrusionOk="0" h="17145" w="24129">
                <a:moveTo>
                  <a:pt x="23698" y="0"/>
                </a:moveTo>
                <a:lnTo>
                  <a:pt x="0" y="17056"/>
                </a:lnTo>
                <a:lnTo>
                  <a:pt x="236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30" name="Google Shape;5430;gefe2f4b35a_0_1603"/>
          <p:cNvSpPr/>
          <p:nvPr/>
        </p:nvSpPr>
        <p:spPr>
          <a:xfrm>
            <a:off x="2465871" y="9137224"/>
            <a:ext cx="22225" cy="22225"/>
          </a:xfrm>
          <a:custGeom>
            <a:rect b="b" l="l" r="r" t="t"/>
            <a:pathLst>
              <a:path extrusionOk="0" h="22225" w="22225">
                <a:moveTo>
                  <a:pt x="9499" y="0"/>
                </a:moveTo>
                <a:lnTo>
                  <a:pt x="8966" y="9232"/>
                </a:lnTo>
                <a:lnTo>
                  <a:pt x="0" y="10147"/>
                </a:lnTo>
                <a:lnTo>
                  <a:pt x="2019" y="22009"/>
                </a:lnTo>
                <a:lnTo>
                  <a:pt x="16967" y="22009"/>
                </a:lnTo>
                <a:lnTo>
                  <a:pt x="21349" y="14728"/>
                </a:lnTo>
                <a:lnTo>
                  <a:pt x="21982" y="8628"/>
                </a:lnTo>
                <a:lnTo>
                  <a:pt x="18240" y="3715"/>
                </a:lnTo>
                <a:lnTo>
                  <a:pt x="94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31" name="Google Shape;5431;gefe2f4b35a_0_1603"/>
          <p:cNvSpPr/>
          <p:nvPr/>
        </p:nvSpPr>
        <p:spPr>
          <a:xfrm>
            <a:off x="3226717" y="9137224"/>
            <a:ext cx="24130" cy="22225"/>
          </a:xfrm>
          <a:custGeom>
            <a:rect b="b" l="l" r="r" t="t"/>
            <a:pathLst>
              <a:path extrusionOk="0" h="22225" w="24130">
                <a:moveTo>
                  <a:pt x="14641" y="0"/>
                </a:moveTo>
                <a:lnTo>
                  <a:pt x="12154" y="7275"/>
                </a:lnTo>
                <a:lnTo>
                  <a:pt x="4427" y="13376"/>
                </a:lnTo>
                <a:lnTo>
                  <a:pt x="0" y="18291"/>
                </a:lnTo>
                <a:lnTo>
                  <a:pt x="7414" y="22009"/>
                </a:lnTo>
                <a:lnTo>
                  <a:pt x="11630" y="16380"/>
                </a:lnTo>
                <a:lnTo>
                  <a:pt x="19886" y="10871"/>
                </a:lnTo>
                <a:lnTo>
                  <a:pt x="23713" y="5428"/>
                </a:lnTo>
                <a:lnTo>
                  <a:pt x="14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32" name="Google Shape;5432;gefe2f4b35a_0_1603"/>
          <p:cNvSpPr/>
          <p:nvPr/>
        </p:nvSpPr>
        <p:spPr>
          <a:xfrm>
            <a:off x="1311469" y="9155783"/>
            <a:ext cx="44450" cy="33654"/>
          </a:xfrm>
          <a:custGeom>
            <a:rect b="b" l="l" r="r" t="t"/>
            <a:pathLst>
              <a:path extrusionOk="0" h="33654" w="44450">
                <a:moveTo>
                  <a:pt x="38455" y="0"/>
                </a:moveTo>
                <a:lnTo>
                  <a:pt x="35217" y="0"/>
                </a:lnTo>
                <a:lnTo>
                  <a:pt x="24731" y="3158"/>
                </a:lnTo>
                <a:lnTo>
                  <a:pt x="14579" y="11196"/>
                </a:lnTo>
                <a:lnTo>
                  <a:pt x="5942" y="21961"/>
                </a:lnTo>
                <a:lnTo>
                  <a:pt x="0" y="33299"/>
                </a:lnTo>
                <a:lnTo>
                  <a:pt x="22148" y="33299"/>
                </a:lnTo>
                <a:lnTo>
                  <a:pt x="20327" y="18413"/>
                </a:lnTo>
                <a:lnTo>
                  <a:pt x="27755" y="12888"/>
                </a:lnTo>
                <a:lnTo>
                  <a:pt x="37936" y="10105"/>
                </a:lnTo>
                <a:lnTo>
                  <a:pt x="44373" y="3441"/>
                </a:lnTo>
                <a:lnTo>
                  <a:pt x="41554" y="1041"/>
                </a:lnTo>
                <a:lnTo>
                  <a:pt x="384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33" name="Google Shape;5433;gefe2f4b35a_0_1603"/>
          <p:cNvSpPr/>
          <p:nvPr/>
        </p:nvSpPr>
        <p:spPr>
          <a:xfrm>
            <a:off x="2447169" y="9209735"/>
            <a:ext cx="32385" cy="17779"/>
          </a:xfrm>
          <a:custGeom>
            <a:rect b="b" l="l" r="r" t="t"/>
            <a:pathLst>
              <a:path extrusionOk="0" h="17779" w="32385">
                <a:moveTo>
                  <a:pt x="32346" y="0"/>
                </a:moveTo>
                <a:lnTo>
                  <a:pt x="25209" y="0"/>
                </a:lnTo>
                <a:lnTo>
                  <a:pt x="18453" y="2362"/>
                </a:lnTo>
                <a:lnTo>
                  <a:pt x="6057" y="8839"/>
                </a:lnTo>
                <a:lnTo>
                  <a:pt x="553" y="11842"/>
                </a:lnTo>
                <a:lnTo>
                  <a:pt x="6057" y="16446"/>
                </a:lnTo>
                <a:lnTo>
                  <a:pt x="6743" y="16992"/>
                </a:lnTo>
                <a:lnTo>
                  <a:pt x="7632" y="17233"/>
                </a:lnTo>
                <a:lnTo>
                  <a:pt x="13055" y="17233"/>
                </a:lnTo>
                <a:lnTo>
                  <a:pt x="19989" y="12928"/>
                </a:lnTo>
                <a:lnTo>
                  <a:pt x="29641" y="4305"/>
                </a:lnTo>
                <a:lnTo>
                  <a:pt x="32346" y="0"/>
                </a:lnTo>
                <a:close/>
              </a:path>
              <a:path extrusionOk="0" h="17779" w="32385">
                <a:moveTo>
                  <a:pt x="0" y="11379"/>
                </a:moveTo>
                <a:lnTo>
                  <a:pt x="355" y="11950"/>
                </a:lnTo>
                <a:lnTo>
                  <a:pt x="553" y="11842"/>
                </a:lnTo>
                <a:lnTo>
                  <a:pt x="0" y="1137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34" name="Google Shape;5434;gefe2f4b35a_0_1603"/>
          <p:cNvSpPr/>
          <p:nvPr/>
        </p:nvSpPr>
        <p:spPr>
          <a:xfrm>
            <a:off x="132928" y="9226186"/>
            <a:ext cx="44450" cy="44450"/>
          </a:xfrm>
          <a:custGeom>
            <a:rect b="b" l="l" r="r" t="t"/>
            <a:pathLst>
              <a:path extrusionOk="0" h="44450" w="44450">
                <a:moveTo>
                  <a:pt x="44284" y="0"/>
                </a:moveTo>
                <a:lnTo>
                  <a:pt x="30005" y="4023"/>
                </a:lnTo>
                <a:lnTo>
                  <a:pt x="19556" y="11969"/>
                </a:lnTo>
                <a:lnTo>
                  <a:pt x="10400" y="21277"/>
                </a:lnTo>
                <a:lnTo>
                  <a:pt x="0" y="29387"/>
                </a:lnTo>
                <a:lnTo>
                  <a:pt x="5283" y="31593"/>
                </a:lnTo>
                <a:lnTo>
                  <a:pt x="7977" y="36241"/>
                </a:lnTo>
                <a:lnTo>
                  <a:pt x="10349" y="41148"/>
                </a:lnTo>
                <a:lnTo>
                  <a:pt x="14668" y="44132"/>
                </a:lnTo>
                <a:lnTo>
                  <a:pt x="16827" y="30528"/>
                </a:lnTo>
                <a:lnTo>
                  <a:pt x="25057" y="23018"/>
                </a:lnTo>
                <a:lnTo>
                  <a:pt x="35496" y="15032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35" name="Google Shape;5435;gefe2f4b35a_0_1603"/>
          <p:cNvSpPr/>
          <p:nvPr/>
        </p:nvSpPr>
        <p:spPr>
          <a:xfrm>
            <a:off x="3052559" y="9246202"/>
            <a:ext cx="11430" cy="24129"/>
          </a:xfrm>
          <a:custGeom>
            <a:rect b="b" l="l" r="r" t="t"/>
            <a:pathLst>
              <a:path extrusionOk="0" h="24129" w="11430">
                <a:moveTo>
                  <a:pt x="8251" y="0"/>
                </a:moveTo>
                <a:lnTo>
                  <a:pt x="4037" y="2171"/>
                </a:lnTo>
                <a:lnTo>
                  <a:pt x="542" y="7800"/>
                </a:lnTo>
                <a:lnTo>
                  <a:pt x="0" y="15559"/>
                </a:lnTo>
                <a:lnTo>
                  <a:pt x="4644" y="24117"/>
                </a:lnTo>
                <a:lnTo>
                  <a:pt x="9433" y="12858"/>
                </a:lnTo>
                <a:lnTo>
                  <a:pt x="11105" y="5400"/>
                </a:lnTo>
                <a:lnTo>
                  <a:pt x="10448" y="1271"/>
                </a:lnTo>
                <a:lnTo>
                  <a:pt x="82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36" name="Google Shape;5436;gefe2f4b35a_0_1603"/>
          <p:cNvSpPr/>
          <p:nvPr/>
        </p:nvSpPr>
        <p:spPr>
          <a:xfrm>
            <a:off x="3993795" y="9254243"/>
            <a:ext cx="28575" cy="16509"/>
          </a:xfrm>
          <a:custGeom>
            <a:rect b="b" l="l" r="r" t="t"/>
            <a:pathLst>
              <a:path extrusionOk="0" h="16509" w="28575">
                <a:moveTo>
                  <a:pt x="23878" y="0"/>
                </a:moveTo>
                <a:lnTo>
                  <a:pt x="21415" y="0"/>
                </a:lnTo>
                <a:lnTo>
                  <a:pt x="10752" y="2178"/>
                </a:lnTo>
                <a:lnTo>
                  <a:pt x="2550" y="7146"/>
                </a:lnTo>
                <a:lnTo>
                  <a:pt x="0" y="12558"/>
                </a:lnTo>
                <a:lnTo>
                  <a:pt x="6289" y="16065"/>
                </a:lnTo>
                <a:lnTo>
                  <a:pt x="9647" y="10114"/>
                </a:lnTo>
                <a:lnTo>
                  <a:pt x="16854" y="8131"/>
                </a:lnTo>
                <a:lnTo>
                  <a:pt x="24325" y="6428"/>
                </a:lnTo>
                <a:lnTo>
                  <a:pt x="28476" y="1320"/>
                </a:lnTo>
                <a:lnTo>
                  <a:pt x="26291" y="393"/>
                </a:lnTo>
                <a:lnTo>
                  <a:pt x="238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37" name="Google Shape;5437;gefe2f4b35a_0_1603"/>
          <p:cNvSpPr/>
          <p:nvPr/>
        </p:nvSpPr>
        <p:spPr>
          <a:xfrm>
            <a:off x="473324" y="9266704"/>
            <a:ext cx="26670" cy="33654"/>
          </a:xfrm>
          <a:custGeom>
            <a:rect b="b" l="l" r="r" t="t"/>
            <a:pathLst>
              <a:path extrusionOk="0" h="33654" w="26670">
                <a:moveTo>
                  <a:pt x="26045" y="0"/>
                </a:moveTo>
                <a:lnTo>
                  <a:pt x="25042" y="0"/>
                </a:lnTo>
                <a:lnTo>
                  <a:pt x="23315" y="1079"/>
                </a:lnTo>
                <a:lnTo>
                  <a:pt x="20711" y="3606"/>
                </a:lnTo>
                <a:lnTo>
                  <a:pt x="16409" y="12970"/>
                </a:lnTo>
                <a:lnTo>
                  <a:pt x="6527" y="21034"/>
                </a:lnTo>
                <a:lnTo>
                  <a:pt x="0" y="27845"/>
                </a:lnTo>
                <a:lnTo>
                  <a:pt x="5763" y="33451"/>
                </a:lnTo>
                <a:lnTo>
                  <a:pt x="13792" y="27817"/>
                </a:lnTo>
                <a:lnTo>
                  <a:pt x="21605" y="16363"/>
                </a:lnTo>
                <a:lnTo>
                  <a:pt x="26568" y="5091"/>
                </a:lnTo>
                <a:lnTo>
                  <a:pt x="260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38" name="Google Shape;5438;gefe2f4b35a_0_1603"/>
          <p:cNvSpPr/>
          <p:nvPr/>
        </p:nvSpPr>
        <p:spPr>
          <a:xfrm>
            <a:off x="2515748" y="9263057"/>
            <a:ext cx="19050" cy="18415"/>
          </a:xfrm>
          <a:custGeom>
            <a:rect b="b" l="l" r="r" t="t"/>
            <a:pathLst>
              <a:path extrusionOk="0" h="18415" w="19050">
                <a:moveTo>
                  <a:pt x="18655" y="0"/>
                </a:moveTo>
                <a:lnTo>
                  <a:pt x="5838" y="5360"/>
                </a:lnTo>
                <a:lnTo>
                  <a:pt x="171" y="11258"/>
                </a:lnTo>
                <a:lnTo>
                  <a:pt x="0" y="16023"/>
                </a:lnTo>
                <a:lnTo>
                  <a:pt x="3669" y="17983"/>
                </a:lnTo>
                <a:lnTo>
                  <a:pt x="7822" y="17983"/>
                </a:lnTo>
                <a:lnTo>
                  <a:pt x="14223" y="13398"/>
                </a:lnTo>
                <a:lnTo>
                  <a:pt x="18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39" name="Google Shape;5439;gefe2f4b35a_0_1603"/>
          <p:cNvSpPr/>
          <p:nvPr/>
        </p:nvSpPr>
        <p:spPr>
          <a:xfrm>
            <a:off x="3177835" y="9263057"/>
            <a:ext cx="25400" cy="37465"/>
          </a:xfrm>
          <a:custGeom>
            <a:rect b="b" l="l" r="r" t="t"/>
            <a:pathLst>
              <a:path extrusionOk="0" h="37465" w="25400">
                <a:moveTo>
                  <a:pt x="19448" y="0"/>
                </a:moveTo>
                <a:lnTo>
                  <a:pt x="9913" y="8971"/>
                </a:lnTo>
                <a:lnTo>
                  <a:pt x="1370" y="19758"/>
                </a:lnTo>
                <a:lnTo>
                  <a:pt x="0" y="29939"/>
                </a:lnTo>
                <a:lnTo>
                  <a:pt x="11981" y="37096"/>
                </a:lnTo>
                <a:lnTo>
                  <a:pt x="10719" y="22372"/>
                </a:lnTo>
                <a:lnTo>
                  <a:pt x="18524" y="12285"/>
                </a:lnTo>
                <a:lnTo>
                  <a:pt x="24925" y="5330"/>
                </a:lnTo>
                <a:lnTo>
                  <a:pt x="194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40" name="Google Shape;5440;gefe2f4b35a_0_1603"/>
          <p:cNvSpPr/>
          <p:nvPr/>
        </p:nvSpPr>
        <p:spPr>
          <a:xfrm>
            <a:off x="2810381" y="9270313"/>
            <a:ext cx="19050" cy="18415"/>
          </a:xfrm>
          <a:custGeom>
            <a:rect b="b" l="l" r="r" t="t"/>
            <a:pathLst>
              <a:path extrusionOk="0" h="18415" w="19050">
                <a:moveTo>
                  <a:pt x="18605" y="0"/>
                </a:moveTo>
                <a:lnTo>
                  <a:pt x="5818" y="5392"/>
                </a:lnTo>
                <a:lnTo>
                  <a:pt x="168" y="11301"/>
                </a:lnTo>
                <a:lnTo>
                  <a:pt x="0" y="16064"/>
                </a:lnTo>
                <a:lnTo>
                  <a:pt x="3657" y="18021"/>
                </a:lnTo>
                <a:lnTo>
                  <a:pt x="7810" y="18021"/>
                </a:lnTo>
                <a:lnTo>
                  <a:pt x="14198" y="13423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41" name="Google Shape;5441;gefe2f4b35a_0_1603"/>
          <p:cNvSpPr/>
          <p:nvPr/>
        </p:nvSpPr>
        <p:spPr>
          <a:xfrm>
            <a:off x="3213756" y="9289686"/>
            <a:ext cx="22225" cy="34925"/>
          </a:xfrm>
          <a:custGeom>
            <a:rect b="b" l="l" r="r" t="t"/>
            <a:pathLst>
              <a:path extrusionOk="0" h="34925" w="22225">
                <a:moveTo>
                  <a:pt x="12585" y="23482"/>
                </a:moveTo>
                <a:lnTo>
                  <a:pt x="10960" y="23482"/>
                </a:lnTo>
                <a:lnTo>
                  <a:pt x="7518" y="26327"/>
                </a:lnTo>
                <a:lnTo>
                  <a:pt x="2044" y="32029"/>
                </a:lnTo>
                <a:lnTo>
                  <a:pt x="0" y="34886"/>
                </a:lnTo>
                <a:lnTo>
                  <a:pt x="2019" y="34886"/>
                </a:lnTo>
                <a:lnTo>
                  <a:pt x="12877" y="23710"/>
                </a:lnTo>
                <a:lnTo>
                  <a:pt x="12763" y="23558"/>
                </a:lnTo>
                <a:lnTo>
                  <a:pt x="12585" y="23482"/>
                </a:lnTo>
                <a:close/>
              </a:path>
              <a:path extrusionOk="0" h="34925" w="22225">
                <a:moveTo>
                  <a:pt x="13728" y="22034"/>
                </a:moveTo>
                <a:lnTo>
                  <a:pt x="12877" y="23710"/>
                </a:lnTo>
                <a:lnTo>
                  <a:pt x="13055" y="23964"/>
                </a:lnTo>
                <a:lnTo>
                  <a:pt x="13067" y="24447"/>
                </a:lnTo>
                <a:lnTo>
                  <a:pt x="13728" y="22034"/>
                </a:lnTo>
                <a:close/>
              </a:path>
              <a:path extrusionOk="0" h="34925" w="22225">
                <a:moveTo>
                  <a:pt x="21666" y="0"/>
                </a:moveTo>
                <a:lnTo>
                  <a:pt x="20510" y="0"/>
                </a:lnTo>
                <a:lnTo>
                  <a:pt x="18287" y="5778"/>
                </a:lnTo>
                <a:lnTo>
                  <a:pt x="13728" y="22034"/>
                </a:lnTo>
                <a:lnTo>
                  <a:pt x="18643" y="12217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42" name="Google Shape;5442;gefe2f4b35a_0_1603"/>
          <p:cNvSpPr/>
          <p:nvPr/>
        </p:nvSpPr>
        <p:spPr>
          <a:xfrm>
            <a:off x="265567" y="9313641"/>
            <a:ext cx="37464" cy="31750"/>
          </a:xfrm>
          <a:custGeom>
            <a:rect b="b" l="l" r="r" t="t"/>
            <a:pathLst>
              <a:path extrusionOk="0" h="31750" w="37464">
                <a:moveTo>
                  <a:pt x="9880" y="0"/>
                </a:moveTo>
                <a:lnTo>
                  <a:pt x="6095" y="0"/>
                </a:lnTo>
                <a:lnTo>
                  <a:pt x="2654" y="2362"/>
                </a:lnTo>
                <a:lnTo>
                  <a:pt x="0" y="8877"/>
                </a:lnTo>
                <a:lnTo>
                  <a:pt x="8623" y="9905"/>
                </a:lnTo>
                <a:lnTo>
                  <a:pt x="7492" y="30886"/>
                </a:lnTo>
                <a:lnTo>
                  <a:pt x="8661" y="31064"/>
                </a:lnTo>
                <a:lnTo>
                  <a:pt x="9740" y="31153"/>
                </a:lnTo>
                <a:lnTo>
                  <a:pt x="21945" y="31153"/>
                </a:lnTo>
                <a:lnTo>
                  <a:pt x="22504" y="20561"/>
                </a:lnTo>
                <a:lnTo>
                  <a:pt x="29349" y="16014"/>
                </a:lnTo>
                <a:lnTo>
                  <a:pt x="29349" y="18364"/>
                </a:lnTo>
                <a:lnTo>
                  <a:pt x="31381" y="20815"/>
                </a:lnTo>
                <a:lnTo>
                  <a:pt x="34810" y="20815"/>
                </a:lnTo>
                <a:lnTo>
                  <a:pt x="36233" y="19545"/>
                </a:lnTo>
                <a:lnTo>
                  <a:pt x="36842" y="16014"/>
                </a:lnTo>
                <a:lnTo>
                  <a:pt x="31351" y="12890"/>
                </a:lnTo>
                <a:lnTo>
                  <a:pt x="24571" y="7454"/>
                </a:lnTo>
                <a:lnTo>
                  <a:pt x="17186" y="2295"/>
                </a:lnTo>
                <a:lnTo>
                  <a:pt x="9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43" name="Google Shape;5443;gefe2f4b35a_0_1603"/>
          <p:cNvSpPr/>
          <p:nvPr/>
        </p:nvSpPr>
        <p:spPr>
          <a:xfrm>
            <a:off x="1549167" y="9314918"/>
            <a:ext cx="36194" cy="29845"/>
          </a:xfrm>
          <a:custGeom>
            <a:rect b="b" l="l" r="r" t="t"/>
            <a:pathLst>
              <a:path extrusionOk="0" h="29845" w="36194">
                <a:moveTo>
                  <a:pt x="27621" y="0"/>
                </a:moveTo>
                <a:lnTo>
                  <a:pt x="22352" y="10021"/>
                </a:lnTo>
                <a:lnTo>
                  <a:pt x="9390" y="16837"/>
                </a:lnTo>
                <a:lnTo>
                  <a:pt x="0" y="22638"/>
                </a:lnTo>
                <a:lnTo>
                  <a:pt x="5447" y="29616"/>
                </a:lnTo>
                <a:lnTo>
                  <a:pt x="14294" y="23301"/>
                </a:lnTo>
                <a:lnTo>
                  <a:pt x="27849" y="17137"/>
                </a:lnTo>
                <a:lnTo>
                  <a:pt x="35747" y="9808"/>
                </a:lnTo>
                <a:lnTo>
                  <a:pt x="276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44" name="Google Shape;5444;gefe2f4b35a_0_1603"/>
          <p:cNvSpPr/>
          <p:nvPr/>
        </p:nvSpPr>
        <p:spPr>
          <a:xfrm>
            <a:off x="523397" y="9329661"/>
            <a:ext cx="33020" cy="31115"/>
          </a:xfrm>
          <a:custGeom>
            <a:rect b="b" l="l" r="r" t="t"/>
            <a:pathLst>
              <a:path extrusionOk="0" h="31115" w="33020">
                <a:moveTo>
                  <a:pt x="29349" y="0"/>
                </a:moveTo>
                <a:lnTo>
                  <a:pt x="23006" y="8406"/>
                </a:lnTo>
                <a:lnTo>
                  <a:pt x="11741" y="11853"/>
                </a:lnTo>
                <a:lnTo>
                  <a:pt x="1942" y="16832"/>
                </a:lnTo>
                <a:lnTo>
                  <a:pt x="0" y="29832"/>
                </a:lnTo>
                <a:lnTo>
                  <a:pt x="2057" y="30492"/>
                </a:lnTo>
                <a:lnTo>
                  <a:pt x="4076" y="30797"/>
                </a:lnTo>
                <a:lnTo>
                  <a:pt x="6032" y="30797"/>
                </a:lnTo>
                <a:lnTo>
                  <a:pt x="19253" y="26205"/>
                </a:lnTo>
                <a:lnTo>
                  <a:pt x="28678" y="15984"/>
                </a:lnTo>
                <a:lnTo>
                  <a:pt x="32609" y="547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45" name="Google Shape;5445;gefe2f4b35a_0_1603"/>
          <p:cNvSpPr/>
          <p:nvPr/>
        </p:nvSpPr>
        <p:spPr>
          <a:xfrm>
            <a:off x="3378003" y="9338204"/>
            <a:ext cx="40639" cy="28575"/>
          </a:xfrm>
          <a:custGeom>
            <a:rect b="b" l="l" r="r" t="t"/>
            <a:pathLst>
              <a:path extrusionOk="0" h="28575" w="40639">
                <a:moveTo>
                  <a:pt x="1587" y="0"/>
                </a:moveTo>
                <a:lnTo>
                  <a:pt x="0" y="0"/>
                </a:lnTo>
                <a:lnTo>
                  <a:pt x="266" y="1778"/>
                </a:lnTo>
                <a:lnTo>
                  <a:pt x="3416" y="6324"/>
                </a:lnTo>
                <a:lnTo>
                  <a:pt x="12176" y="10084"/>
                </a:lnTo>
                <a:lnTo>
                  <a:pt x="15898" y="15003"/>
                </a:lnTo>
                <a:lnTo>
                  <a:pt x="15180" y="21110"/>
                </a:lnTo>
                <a:lnTo>
                  <a:pt x="10617" y="28435"/>
                </a:lnTo>
                <a:lnTo>
                  <a:pt x="12484" y="28244"/>
                </a:lnTo>
                <a:lnTo>
                  <a:pt x="31661" y="28257"/>
                </a:lnTo>
                <a:lnTo>
                  <a:pt x="38836" y="27533"/>
                </a:lnTo>
                <a:lnTo>
                  <a:pt x="40271" y="21297"/>
                </a:lnTo>
                <a:lnTo>
                  <a:pt x="31423" y="17000"/>
                </a:lnTo>
                <a:lnTo>
                  <a:pt x="8649" y="3004"/>
                </a:lnTo>
                <a:lnTo>
                  <a:pt x="15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46" name="Google Shape;5446;gefe2f4b35a_0_1603"/>
          <p:cNvSpPr/>
          <p:nvPr/>
        </p:nvSpPr>
        <p:spPr>
          <a:xfrm>
            <a:off x="346165" y="9366642"/>
            <a:ext cx="29845" cy="36829"/>
          </a:xfrm>
          <a:custGeom>
            <a:rect b="b" l="l" r="r" t="t"/>
            <a:pathLst>
              <a:path extrusionOk="0" h="36829" w="29845">
                <a:moveTo>
                  <a:pt x="7700" y="0"/>
                </a:moveTo>
                <a:lnTo>
                  <a:pt x="5200" y="6758"/>
                </a:lnTo>
                <a:lnTo>
                  <a:pt x="2100" y="12900"/>
                </a:lnTo>
                <a:lnTo>
                  <a:pt x="0" y="20056"/>
                </a:lnTo>
                <a:lnTo>
                  <a:pt x="500" y="29857"/>
                </a:lnTo>
                <a:lnTo>
                  <a:pt x="3116" y="28244"/>
                </a:lnTo>
                <a:lnTo>
                  <a:pt x="5592" y="27622"/>
                </a:lnTo>
                <a:lnTo>
                  <a:pt x="12260" y="27622"/>
                </a:lnTo>
                <a:lnTo>
                  <a:pt x="16070" y="29832"/>
                </a:lnTo>
                <a:lnTo>
                  <a:pt x="22420" y="34264"/>
                </a:lnTo>
                <a:lnTo>
                  <a:pt x="24947" y="36487"/>
                </a:lnTo>
                <a:lnTo>
                  <a:pt x="28376" y="36487"/>
                </a:lnTo>
                <a:lnTo>
                  <a:pt x="29417" y="34772"/>
                </a:lnTo>
                <a:lnTo>
                  <a:pt x="29849" y="29857"/>
                </a:lnTo>
                <a:lnTo>
                  <a:pt x="27944" y="30086"/>
                </a:lnTo>
                <a:lnTo>
                  <a:pt x="27106" y="30086"/>
                </a:lnTo>
                <a:lnTo>
                  <a:pt x="19325" y="25662"/>
                </a:lnTo>
                <a:lnTo>
                  <a:pt x="16817" y="15781"/>
                </a:lnTo>
                <a:lnTo>
                  <a:pt x="14603" y="5531"/>
                </a:lnTo>
                <a:lnTo>
                  <a:pt x="77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47" name="Google Shape;5447;gefe2f4b35a_0_1603"/>
          <p:cNvSpPr/>
          <p:nvPr/>
        </p:nvSpPr>
        <p:spPr>
          <a:xfrm>
            <a:off x="3410803" y="9372395"/>
            <a:ext cx="22225" cy="24129"/>
          </a:xfrm>
          <a:custGeom>
            <a:rect b="b" l="l" r="r" t="t"/>
            <a:pathLst>
              <a:path extrusionOk="0" h="24129" w="22225">
                <a:moveTo>
                  <a:pt x="8547" y="0"/>
                </a:moveTo>
                <a:lnTo>
                  <a:pt x="5918" y="0"/>
                </a:lnTo>
                <a:lnTo>
                  <a:pt x="3924" y="0"/>
                </a:lnTo>
                <a:lnTo>
                  <a:pt x="1955" y="2400"/>
                </a:lnTo>
                <a:lnTo>
                  <a:pt x="0" y="9004"/>
                </a:lnTo>
                <a:lnTo>
                  <a:pt x="584" y="8801"/>
                </a:lnTo>
                <a:lnTo>
                  <a:pt x="1155" y="8712"/>
                </a:lnTo>
                <a:lnTo>
                  <a:pt x="5270" y="8712"/>
                </a:lnTo>
                <a:lnTo>
                  <a:pt x="8470" y="12509"/>
                </a:lnTo>
                <a:lnTo>
                  <a:pt x="14071" y="20104"/>
                </a:lnTo>
                <a:lnTo>
                  <a:pt x="16484" y="23901"/>
                </a:lnTo>
                <a:lnTo>
                  <a:pt x="19913" y="23901"/>
                </a:lnTo>
                <a:lnTo>
                  <a:pt x="21145" y="21932"/>
                </a:lnTo>
                <a:lnTo>
                  <a:pt x="22148" y="16611"/>
                </a:lnTo>
                <a:lnTo>
                  <a:pt x="19202" y="16624"/>
                </a:lnTo>
                <a:lnTo>
                  <a:pt x="85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5448" name="Google Shape;5448;gefe2f4b35a_0_1603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486552" y="9456501"/>
            <a:ext cx="88315" cy="82473"/>
          </a:xfrm>
          <a:prstGeom prst="rect">
            <a:avLst/>
          </a:prstGeom>
          <a:noFill/>
          <a:ln>
            <a:noFill/>
          </a:ln>
        </p:spPr>
      </p:pic>
      <p:sp>
        <p:nvSpPr>
          <p:cNvPr id="5449" name="Google Shape;5449;gefe2f4b35a_0_1603"/>
          <p:cNvSpPr/>
          <p:nvPr/>
        </p:nvSpPr>
        <p:spPr>
          <a:xfrm>
            <a:off x="2881405" y="9440858"/>
            <a:ext cx="18414" cy="29845"/>
          </a:xfrm>
          <a:custGeom>
            <a:rect b="b" l="l" r="r" t="t"/>
            <a:pathLst>
              <a:path extrusionOk="0" h="29845" w="18414">
                <a:moveTo>
                  <a:pt x="6607" y="0"/>
                </a:moveTo>
                <a:lnTo>
                  <a:pt x="8172" y="11542"/>
                </a:lnTo>
                <a:lnTo>
                  <a:pt x="3245" y="20475"/>
                </a:lnTo>
                <a:lnTo>
                  <a:pt x="0" y="26603"/>
                </a:lnTo>
                <a:lnTo>
                  <a:pt x="6607" y="29730"/>
                </a:lnTo>
                <a:lnTo>
                  <a:pt x="12740" y="20415"/>
                </a:lnTo>
                <a:lnTo>
                  <a:pt x="18237" y="12355"/>
                </a:lnTo>
                <a:lnTo>
                  <a:pt x="17920" y="5550"/>
                </a:lnTo>
                <a:lnTo>
                  <a:pt x="6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50" name="Google Shape;5450;gefe2f4b35a_0_1603"/>
          <p:cNvSpPr/>
          <p:nvPr/>
        </p:nvSpPr>
        <p:spPr>
          <a:xfrm>
            <a:off x="3169056" y="9456928"/>
            <a:ext cx="33019" cy="8890"/>
          </a:xfrm>
          <a:custGeom>
            <a:rect b="b" l="l" r="r" t="t"/>
            <a:pathLst>
              <a:path extrusionOk="0" h="8890" w="33019">
                <a:moveTo>
                  <a:pt x="32423" y="0"/>
                </a:moveTo>
                <a:lnTo>
                  <a:pt x="28041" y="0"/>
                </a:lnTo>
                <a:lnTo>
                  <a:pt x="24879" y="0"/>
                </a:lnTo>
                <a:lnTo>
                  <a:pt x="17284" y="1612"/>
                </a:lnTo>
                <a:lnTo>
                  <a:pt x="6045" y="6057"/>
                </a:lnTo>
                <a:lnTo>
                  <a:pt x="1193" y="8051"/>
                </a:lnTo>
                <a:lnTo>
                  <a:pt x="0" y="8737"/>
                </a:lnTo>
                <a:lnTo>
                  <a:pt x="2171" y="8737"/>
                </a:lnTo>
                <a:lnTo>
                  <a:pt x="8369" y="7099"/>
                </a:lnTo>
                <a:lnTo>
                  <a:pt x="28295" y="3098"/>
                </a:lnTo>
                <a:lnTo>
                  <a:pt x="324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51" name="Google Shape;5451;gefe2f4b35a_0_1603"/>
          <p:cNvSpPr/>
          <p:nvPr/>
        </p:nvSpPr>
        <p:spPr>
          <a:xfrm>
            <a:off x="191930" y="9470587"/>
            <a:ext cx="22225" cy="22225"/>
          </a:xfrm>
          <a:custGeom>
            <a:rect b="b" l="l" r="r" t="t"/>
            <a:pathLst>
              <a:path extrusionOk="0" h="22225" w="22225">
                <a:moveTo>
                  <a:pt x="14668" y="0"/>
                </a:moveTo>
                <a:lnTo>
                  <a:pt x="12008" y="6516"/>
                </a:lnTo>
                <a:lnTo>
                  <a:pt x="7648" y="11361"/>
                </a:lnTo>
                <a:lnTo>
                  <a:pt x="3131" y="16057"/>
                </a:lnTo>
                <a:lnTo>
                  <a:pt x="0" y="22123"/>
                </a:lnTo>
                <a:lnTo>
                  <a:pt x="13757" y="21243"/>
                </a:lnTo>
                <a:lnTo>
                  <a:pt x="19291" y="19415"/>
                </a:lnTo>
                <a:lnTo>
                  <a:pt x="22123" y="14744"/>
                </a:lnTo>
                <a:lnTo>
                  <a:pt x="16774" y="12067"/>
                </a:lnTo>
                <a:lnTo>
                  <a:pt x="17619" y="7672"/>
                </a:lnTo>
                <a:lnTo>
                  <a:pt x="18853" y="312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52" name="Google Shape;5452;gefe2f4b35a_0_1603"/>
          <p:cNvSpPr/>
          <p:nvPr/>
        </p:nvSpPr>
        <p:spPr>
          <a:xfrm>
            <a:off x="3342587" y="9510825"/>
            <a:ext cx="15875" cy="27940"/>
          </a:xfrm>
          <a:custGeom>
            <a:rect b="b" l="l" r="r" t="t"/>
            <a:pathLst>
              <a:path extrusionOk="0" h="27940" w="15875">
                <a:moveTo>
                  <a:pt x="13957" y="0"/>
                </a:moveTo>
                <a:lnTo>
                  <a:pt x="11849" y="0"/>
                </a:lnTo>
                <a:lnTo>
                  <a:pt x="10985" y="0"/>
                </a:lnTo>
                <a:lnTo>
                  <a:pt x="10083" y="1168"/>
                </a:lnTo>
                <a:lnTo>
                  <a:pt x="9270" y="4000"/>
                </a:lnTo>
                <a:lnTo>
                  <a:pt x="8953" y="13576"/>
                </a:lnTo>
                <a:lnTo>
                  <a:pt x="0" y="14389"/>
                </a:lnTo>
                <a:lnTo>
                  <a:pt x="2044" y="26365"/>
                </a:lnTo>
                <a:lnTo>
                  <a:pt x="3987" y="27241"/>
                </a:lnTo>
                <a:lnTo>
                  <a:pt x="5689" y="27635"/>
                </a:lnTo>
                <a:lnTo>
                  <a:pt x="13309" y="27635"/>
                </a:lnTo>
                <a:lnTo>
                  <a:pt x="15532" y="20726"/>
                </a:lnTo>
                <a:lnTo>
                  <a:pt x="15862" y="6908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53" name="Google Shape;5453;gefe2f4b35a_0_1603"/>
          <p:cNvSpPr/>
          <p:nvPr/>
        </p:nvSpPr>
        <p:spPr>
          <a:xfrm>
            <a:off x="2777469" y="9514826"/>
            <a:ext cx="19685" cy="45084"/>
          </a:xfrm>
          <a:custGeom>
            <a:rect b="b" l="l" r="r" t="t"/>
            <a:pathLst>
              <a:path extrusionOk="0" h="45084" w="19685">
                <a:moveTo>
                  <a:pt x="14668" y="0"/>
                </a:moveTo>
                <a:lnTo>
                  <a:pt x="13220" y="4991"/>
                </a:lnTo>
                <a:lnTo>
                  <a:pt x="9766" y="7823"/>
                </a:lnTo>
                <a:lnTo>
                  <a:pt x="2247" y="7823"/>
                </a:lnTo>
                <a:lnTo>
                  <a:pt x="0" y="7620"/>
                </a:lnTo>
                <a:lnTo>
                  <a:pt x="2468" y="17999"/>
                </a:lnTo>
                <a:lnTo>
                  <a:pt x="4776" y="28616"/>
                </a:lnTo>
                <a:lnTo>
                  <a:pt x="8363" y="37980"/>
                </a:lnTo>
                <a:lnTo>
                  <a:pt x="14668" y="44602"/>
                </a:lnTo>
                <a:lnTo>
                  <a:pt x="15975" y="27278"/>
                </a:lnTo>
                <a:lnTo>
                  <a:pt x="18783" y="15776"/>
                </a:lnTo>
                <a:lnTo>
                  <a:pt x="19533" y="753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54" name="Google Shape;5454;gefe2f4b35a_0_1603"/>
          <p:cNvSpPr/>
          <p:nvPr/>
        </p:nvSpPr>
        <p:spPr>
          <a:xfrm>
            <a:off x="3963239" y="9566402"/>
            <a:ext cx="29845" cy="37465"/>
          </a:xfrm>
          <a:custGeom>
            <a:rect b="b" l="l" r="r" t="t"/>
            <a:pathLst>
              <a:path extrusionOk="0" h="37465" w="29845">
                <a:moveTo>
                  <a:pt x="27603" y="0"/>
                </a:moveTo>
                <a:lnTo>
                  <a:pt x="26549" y="0"/>
                </a:lnTo>
                <a:lnTo>
                  <a:pt x="13229" y="4400"/>
                </a:lnTo>
                <a:lnTo>
                  <a:pt x="3140" y="14851"/>
                </a:lnTo>
                <a:lnTo>
                  <a:pt x="0" y="27223"/>
                </a:lnTo>
                <a:lnTo>
                  <a:pt x="7525" y="37388"/>
                </a:lnTo>
                <a:lnTo>
                  <a:pt x="11732" y="26823"/>
                </a:lnTo>
                <a:lnTo>
                  <a:pt x="16094" y="16409"/>
                </a:lnTo>
                <a:lnTo>
                  <a:pt x="21709" y="7208"/>
                </a:lnTo>
                <a:lnTo>
                  <a:pt x="29673" y="279"/>
                </a:lnTo>
                <a:lnTo>
                  <a:pt x="28645" y="88"/>
                </a:lnTo>
                <a:lnTo>
                  <a:pt x="276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55" name="Google Shape;5455;gefe2f4b35a_0_1603"/>
          <p:cNvSpPr/>
          <p:nvPr/>
        </p:nvSpPr>
        <p:spPr>
          <a:xfrm>
            <a:off x="3723075" y="9574174"/>
            <a:ext cx="41910" cy="37465"/>
          </a:xfrm>
          <a:custGeom>
            <a:rect b="b" l="l" r="r" t="t"/>
            <a:pathLst>
              <a:path extrusionOk="0" h="37465" w="41910">
                <a:moveTo>
                  <a:pt x="19218" y="0"/>
                </a:moveTo>
                <a:lnTo>
                  <a:pt x="15191" y="11243"/>
                </a:lnTo>
                <a:lnTo>
                  <a:pt x="6170" y="21997"/>
                </a:lnTo>
                <a:lnTo>
                  <a:pt x="0" y="31002"/>
                </a:lnTo>
                <a:lnTo>
                  <a:pt x="4524" y="36995"/>
                </a:lnTo>
                <a:lnTo>
                  <a:pt x="11902" y="29644"/>
                </a:lnTo>
                <a:lnTo>
                  <a:pt x="23809" y="26781"/>
                </a:lnTo>
                <a:lnTo>
                  <a:pt x="35278" y="23464"/>
                </a:lnTo>
                <a:lnTo>
                  <a:pt x="41341" y="14757"/>
                </a:lnTo>
                <a:lnTo>
                  <a:pt x="34904" y="12090"/>
                </a:lnTo>
                <a:lnTo>
                  <a:pt x="30084" y="7721"/>
                </a:lnTo>
                <a:lnTo>
                  <a:pt x="25363" y="3180"/>
                </a:lnTo>
                <a:lnTo>
                  <a:pt x="192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56" name="Google Shape;5456;gefe2f4b35a_0_1603"/>
          <p:cNvSpPr/>
          <p:nvPr/>
        </p:nvSpPr>
        <p:spPr>
          <a:xfrm>
            <a:off x="286760" y="9633516"/>
            <a:ext cx="36195" cy="29845"/>
          </a:xfrm>
          <a:custGeom>
            <a:rect b="b" l="l" r="r" t="t"/>
            <a:pathLst>
              <a:path extrusionOk="0" h="29845" w="36195">
                <a:moveTo>
                  <a:pt x="30280" y="0"/>
                </a:moveTo>
                <a:lnTo>
                  <a:pt x="21442" y="6281"/>
                </a:lnTo>
                <a:lnTo>
                  <a:pt x="7888" y="12465"/>
                </a:lnTo>
                <a:lnTo>
                  <a:pt x="0" y="19791"/>
                </a:lnTo>
                <a:lnTo>
                  <a:pt x="8157" y="29502"/>
                </a:lnTo>
                <a:lnTo>
                  <a:pt x="13530" y="19643"/>
                </a:lnTo>
                <a:lnTo>
                  <a:pt x="26462" y="12850"/>
                </a:lnTo>
                <a:lnTo>
                  <a:pt x="35773" y="7008"/>
                </a:lnTo>
                <a:lnTo>
                  <a:pt x="302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57" name="Google Shape;5457;gefe2f4b35a_0_1603"/>
          <p:cNvSpPr/>
          <p:nvPr/>
        </p:nvSpPr>
        <p:spPr>
          <a:xfrm>
            <a:off x="4163647" y="9633516"/>
            <a:ext cx="29210" cy="29845"/>
          </a:xfrm>
          <a:custGeom>
            <a:rect b="b" l="l" r="r" t="t"/>
            <a:pathLst>
              <a:path extrusionOk="0" h="29845" w="29210">
                <a:moveTo>
                  <a:pt x="20607" y="0"/>
                </a:moveTo>
                <a:lnTo>
                  <a:pt x="16342" y="9162"/>
                </a:lnTo>
                <a:lnTo>
                  <a:pt x="6474" y="17127"/>
                </a:lnTo>
                <a:lnTo>
                  <a:pt x="0" y="23904"/>
                </a:lnTo>
                <a:lnTo>
                  <a:pt x="5914" y="29502"/>
                </a:lnTo>
                <a:lnTo>
                  <a:pt x="12617" y="22756"/>
                </a:lnTo>
                <a:lnTo>
                  <a:pt x="23290" y="15617"/>
                </a:lnTo>
                <a:lnTo>
                  <a:pt x="28949" y="8045"/>
                </a:lnTo>
                <a:lnTo>
                  <a:pt x="20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58" name="Google Shape;5458;gefe2f4b35a_0_1603"/>
          <p:cNvSpPr/>
          <p:nvPr/>
        </p:nvSpPr>
        <p:spPr>
          <a:xfrm>
            <a:off x="435009" y="9692864"/>
            <a:ext cx="34290" cy="44450"/>
          </a:xfrm>
          <a:custGeom>
            <a:rect b="b" l="l" r="r" t="t"/>
            <a:pathLst>
              <a:path extrusionOk="0" h="44450" w="34290">
                <a:moveTo>
                  <a:pt x="22156" y="0"/>
                </a:moveTo>
                <a:lnTo>
                  <a:pt x="21611" y="16423"/>
                </a:lnTo>
                <a:lnTo>
                  <a:pt x="9519" y="25966"/>
                </a:lnTo>
                <a:lnTo>
                  <a:pt x="0" y="33588"/>
                </a:lnTo>
                <a:lnTo>
                  <a:pt x="7170" y="44246"/>
                </a:lnTo>
                <a:lnTo>
                  <a:pt x="29569" y="20561"/>
                </a:lnTo>
                <a:lnTo>
                  <a:pt x="33991" y="8756"/>
                </a:lnTo>
                <a:lnTo>
                  <a:pt x="221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59" name="Google Shape;5459;gefe2f4b35a_0_1603"/>
          <p:cNvSpPr/>
          <p:nvPr/>
        </p:nvSpPr>
        <p:spPr>
          <a:xfrm>
            <a:off x="3315017" y="9692722"/>
            <a:ext cx="22225" cy="24129"/>
          </a:xfrm>
          <a:custGeom>
            <a:rect b="b" l="l" r="r" t="t"/>
            <a:pathLst>
              <a:path extrusionOk="0" h="24129" w="22225">
                <a:moveTo>
                  <a:pt x="5651" y="0"/>
                </a:moveTo>
                <a:lnTo>
                  <a:pt x="3657" y="0"/>
                </a:lnTo>
                <a:lnTo>
                  <a:pt x="2235" y="0"/>
                </a:lnTo>
                <a:lnTo>
                  <a:pt x="1016" y="1955"/>
                </a:lnTo>
                <a:lnTo>
                  <a:pt x="0" y="7277"/>
                </a:lnTo>
                <a:lnTo>
                  <a:pt x="2933" y="7264"/>
                </a:lnTo>
                <a:lnTo>
                  <a:pt x="13563" y="24041"/>
                </a:lnTo>
                <a:lnTo>
                  <a:pt x="18186" y="24041"/>
                </a:lnTo>
                <a:lnTo>
                  <a:pt x="20167" y="21602"/>
                </a:lnTo>
                <a:lnTo>
                  <a:pt x="22136" y="14884"/>
                </a:lnTo>
                <a:lnTo>
                  <a:pt x="21551" y="15087"/>
                </a:lnTo>
                <a:lnTo>
                  <a:pt x="20980" y="15189"/>
                </a:lnTo>
                <a:lnTo>
                  <a:pt x="16827" y="15189"/>
                </a:lnTo>
                <a:lnTo>
                  <a:pt x="13627" y="11391"/>
                </a:lnTo>
                <a:lnTo>
                  <a:pt x="8039" y="3797"/>
                </a:lnTo>
                <a:lnTo>
                  <a:pt x="56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60" name="Google Shape;5460;gefe2f4b35a_0_1603"/>
          <p:cNvSpPr/>
          <p:nvPr/>
        </p:nvSpPr>
        <p:spPr>
          <a:xfrm>
            <a:off x="1049858" y="9729851"/>
            <a:ext cx="121919" cy="104140"/>
          </a:xfrm>
          <a:custGeom>
            <a:rect b="b" l="l" r="r" t="t"/>
            <a:pathLst>
              <a:path extrusionOk="0" h="104140" w="121919">
                <a:moveTo>
                  <a:pt x="18542" y="0"/>
                </a:moveTo>
                <a:lnTo>
                  <a:pt x="5829" y="5334"/>
                </a:lnTo>
                <a:lnTo>
                  <a:pt x="190" y="11188"/>
                </a:lnTo>
                <a:lnTo>
                  <a:pt x="0" y="15900"/>
                </a:lnTo>
                <a:lnTo>
                  <a:pt x="3619" y="17830"/>
                </a:lnTo>
                <a:lnTo>
                  <a:pt x="7734" y="17830"/>
                </a:lnTo>
                <a:lnTo>
                  <a:pt x="14109" y="13284"/>
                </a:lnTo>
                <a:lnTo>
                  <a:pt x="18542" y="0"/>
                </a:lnTo>
                <a:close/>
              </a:path>
              <a:path extrusionOk="0" h="104140" w="121919">
                <a:moveTo>
                  <a:pt x="121589" y="44373"/>
                </a:moveTo>
                <a:lnTo>
                  <a:pt x="114287" y="29514"/>
                </a:lnTo>
                <a:lnTo>
                  <a:pt x="103339" y="25806"/>
                </a:lnTo>
                <a:lnTo>
                  <a:pt x="107111" y="14871"/>
                </a:lnTo>
                <a:lnTo>
                  <a:pt x="87833" y="21463"/>
                </a:lnTo>
                <a:lnTo>
                  <a:pt x="69405" y="28841"/>
                </a:lnTo>
                <a:lnTo>
                  <a:pt x="33451" y="44361"/>
                </a:lnTo>
                <a:lnTo>
                  <a:pt x="44335" y="48056"/>
                </a:lnTo>
                <a:lnTo>
                  <a:pt x="40652" y="59118"/>
                </a:lnTo>
                <a:lnTo>
                  <a:pt x="44577" y="61849"/>
                </a:lnTo>
                <a:lnTo>
                  <a:pt x="48615" y="62649"/>
                </a:lnTo>
                <a:lnTo>
                  <a:pt x="55829" y="62649"/>
                </a:lnTo>
                <a:lnTo>
                  <a:pt x="68643" y="61125"/>
                </a:lnTo>
                <a:lnTo>
                  <a:pt x="78257" y="61125"/>
                </a:lnTo>
                <a:lnTo>
                  <a:pt x="84861" y="62255"/>
                </a:lnTo>
                <a:lnTo>
                  <a:pt x="92189" y="66484"/>
                </a:lnTo>
                <a:lnTo>
                  <a:pt x="83375" y="77647"/>
                </a:lnTo>
                <a:lnTo>
                  <a:pt x="81432" y="87503"/>
                </a:lnTo>
                <a:lnTo>
                  <a:pt x="86741" y="96126"/>
                </a:lnTo>
                <a:lnTo>
                  <a:pt x="99644" y="103593"/>
                </a:lnTo>
                <a:lnTo>
                  <a:pt x="101079" y="98679"/>
                </a:lnTo>
                <a:lnTo>
                  <a:pt x="104660" y="95859"/>
                </a:lnTo>
                <a:lnTo>
                  <a:pt x="113068" y="95935"/>
                </a:lnTo>
                <a:lnTo>
                  <a:pt x="114287" y="96113"/>
                </a:lnTo>
                <a:lnTo>
                  <a:pt x="115112" y="76898"/>
                </a:lnTo>
                <a:lnTo>
                  <a:pt x="119697" y="59905"/>
                </a:lnTo>
                <a:lnTo>
                  <a:pt x="121589" y="4437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61" name="Google Shape;5461;gefe2f4b35a_0_1603"/>
          <p:cNvSpPr/>
          <p:nvPr/>
        </p:nvSpPr>
        <p:spPr>
          <a:xfrm>
            <a:off x="3507366" y="9736814"/>
            <a:ext cx="36195" cy="23495"/>
          </a:xfrm>
          <a:custGeom>
            <a:rect b="b" l="l" r="r" t="t"/>
            <a:pathLst>
              <a:path extrusionOk="0" h="23495" w="36195">
                <a:moveTo>
                  <a:pt x="35052" y="0"/>
                </a:moveTo>
                <a:lnTo>
                  <a:pt x="30911" y="0"/>
                </a:lnTo>
                <a:lnTo>
                  <a:pt x="30251" y="0"/>
                </a:lnTo>
                <a:lnTo>
                  <a:pt x="29514" y="88"/>
                </a:lnTo>
                <a:lnTo>
                  <a:pt x="28663" y="304"/>
                </a:lnTo>
                <a:lnTo>
                  <a:pt x="29235" y="5460"/>
                </a:lnTo>
                <a:lnTo>
                  <a:pt x="26670" y="7162"/>
                </a:lnTo>
                <a:lnTo>
                  <a:pt x="19291" y="7162"/>
                </a:lnTo>
                <a:lnTo>
                  <a:pt x="14554" y="5600"/>
                </a:lnTo>
                <a:lnTo>
                  <a:pt x="6248" y="2476"/>
                </a:lnTo>
                <a:lnTo>
                  <a:pt x="2667" y="914"/>
                </a:lnTo>
                <a:lnTo>
                  <a:pt x="0" y="914"/>
                </a:lnTo>
                <a:lnTo>
                  <a:pt x="1130" y="2641"/>
                </a:lnTo>
                <a:lnTo>
                  <a:pt x="6743" y="7899"/>
                </a:lnTo>
                <a:lnTo>
                  <a:pt x="13866" y="10336"/>
                </a:lnTo>
                <a:lnTo>
                  <a:pt x="22563" y="21058"/>
                </a:lnTo>
                <a:lnTo>
                  <a:pt x="29857" y="23494"/>
                </a:lnTo>
                <a:lnTo>
                  <a:pt x="31623" y="23494"/>
                </a:lnTo>
                <a:lnTo>
                  <a:pt x="33693" y="23202"/>
                </a:lnTo>
                <a:lnTo>
                  <a:pt x="36118" y="22542"/>
                </a:lnTo>
                <a:lnTo>
                  <a:pt x="36118" y="7899"/>
                </a:lnTo>
                <a:lnTo>
                  <a:pt x="350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62" name="Google Shape;5462;gefe2f4b35a_0_1603"/>
          <p:cNvSpPr/>
          <p:nvPr/>
        </p:nvSpPr>
        <p:spPr>
          <a:xfrm>
            <a:off x="1333619" y="9747567"/>
            <a:ext cx="37465" cy="17779"/>
          </a:xfrm>
          <a:custGeom>
            <a:rect b="b" l="l" r="r" t="t"/>
            <a:pathLst>
              <a:path extrusionOk="0" h="17779" w="37465">
                <a:moveTo>
                  <a:pt x="22186" y="0"/>
                </a:moveTo>
                <a:lnTo>
                  <a:pt x="15392" y="0"/>
                </a:lnTo>
                <a:lnTo>
                  <a:pt x="10261" y="0"/>
                </a:lnTo>
                <a:lnTo>
                  <a:pt x="5219" y="3200"/>
                </a:lnTo>
                <a:lnTo>
                  <a:pt x="0" y="11785"/>
                </a:lnTo>
                <a:lnTo>
                  <a:pt x="3022" y="10223"/>
                </a:lnTo>
                <a:lnTo>
                  <a:pt x="6007" y="9613"/>
                </a:lnTo>
                <a:lnTo>
                  <a:pt x="14046" y="9613"/>
                </a:lnTo>
                <a:lnTo>
                  <a:pt x="18884" y="11557"/>
                </a:lnTo>
                <a:lnTo>
                  <a:pt x="27216" y="15443"/>
                </a:lnTo>
                <a:lnTo>
                  <a:pt x="30708" y="17399"/>
                </a:lnTo>
                <a:lnTo>
                  <a:pt x="35242" y="17399"/>
                </a:lnTo>
                <a:lnTo>
                  <a:pt x="36576" y="15938"/>
                </a:lnTo>
                <a:lnTo>
                  <a:pt x="36880" y="1178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63" name="Google Shape;5463;gefe2f4b35a_0_1603"/>
          <p:cNvSpPr/>
          <p:nvPr/>
        </p:nvSpPr>
        <p:spPr>
          <a:xfrm>
            <a:off x="3410203" y="9776093"/>
            <a:ext cx="23495" cy="20320"/>
          </a:xfrm>
          <a:custGeom>
            <a:rect b="b" l="l" r="r" t="t"/>
            <a:pathLst>
              <a:path extrusionOk="0" h="20320" w="23495">
                <a:moveTo>
                  <a:pt x="5511" y="0"/>
                </a:moveTo>
                <a:lnTo>
                  <a:pt x="2235" y="0"/>
                </a:lnTo>
                <a:lnTo>
                  <a:pt x="0" y="1663"/>
                </a:lnTo>
                <a:lnTo>
                  <a:pt x="609" y="5600"/>
                </a:lnTo>
                <a:lnTo>
                  <a:pt x="9525" y="7112"/>
                </a:lnTo>
                <a:lnTo>
                  <a:pt x="5232" y="13665"/>
                </a:lnTo>
                <a:lnTo>
                  <a:pt x="609" y="20243"/>
                </a:lnTo>
                <a:lnTo>
                  <a:pt x="22758" y="20243"/>
                </a:lnTo>
                <a:lnTo>
                  <a:pt x="23053" y="12558"/>
                </a:lnTo>
                <a:lnTo>
                  <a:pt x="18754" y="6102"/>
                </a:lnTo>
                <a:lnTo>
                  <a:pt x="12146" y="1655"/>
                </a:lnTo>
                <a:lnTo>
                  <a:pt x="5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64" name="Google Shape;5464;gefe2f4b35a_0_1603"/>
          <p:cNvSpPr/>
          <p:nvPr/>
        </p:nvSpPr>
        <p:spPr>
          <a:xfrm>
            <a:off x="494037" y="9796336"/>
            <a:ext cx="15240" cy="52070"/>
          </a:xfrm>
          <a:custGeom>
            <a:rect b="b" l="l" r="r" t="t"/>
            <a:pathLst>
              <a:path extrusionOk="0" h="52070" w="15240">
                <a:moveTo>
                  <a:pt x="0" y="0"/>
                </a:moveTo>
                <a:lnTo>
                  <a:pt x="3712" y="18569"/>
                </a:lnTo>
                <a:lnTo>
                  <a:pt x="2909" y="32942"/>
                </a:lnTo>
                <a:lnTo>
                  <a:pt x="4309" y="43835"/>
                </a:lnTo>
                <a:lnTo>
                  <a:pt x="14630" y="51968"/>
                </a:lnTo>
                <a:lnTo>
                  <a:pt x="14305" y="35700"/>
                </a:lnTo>
                <a:lnTo>
                  <a:pt x="11868" y="21450"/>
                </a:lnTo>
                <a:lnTo>
                  <a:pt x="7154" y="94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65" name="Google Shape;5465;gefe2f4b35a_0_1603"/>
          <p:cNvSpPr/>
          <p:nvPr/>
        </p:nvSpPr>
        <p:spPr>
          <a:xfrm>
            <a:off x="833021" y="9803938"/>
            <a:ext cx="44450" cy="22225"/>
          </a:xfrm>
          <a:custGeom>
            <a:rect b="b" l="l" r="r" t="t"/>
            <a:pathLst>
              <a:path extrusionOk="0" h="22225" w="44450">
                <a:moveTo>
                  <a:pt x="43987" y="0"/>
                </a:moveTo>
                <a:lnTo>
                  <a:pt x="21825" y="0"/>
                </a:lnTo>
                <a:lnTo>
                  <a:pt x="21996" y="11816"/>
                </a:lnTo>
                <a:lnTo>
                  <a:pt x="9841" y="15544"/>
                </a:lnTo>
                <a:lnTo>
                  <a:pt x="0" y="17005"/>
                </a:lnTo>
                <a:lnTo>
                  <a:pt x="7106" y="22021"/>
                </a:lnTo>
                <a:lnTo>
                  <a:pt x="18700" y="18932"/>
                </a:lnTo>
                <a:lnTo>
                  <a:pt x="31371" y="16883"/>
                </a:lnTo>
                <a:lnTo>
                  <a:pt x="41130" y="11897"/>
                </a:lnTo>
                <a:lnTo>
                  <a:pt x="439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66" name="Google Shape;5466;gefe2f4b35a_0_1603"/>
          <p:cNvSpPr/>
          <p:nvPr/>
        </p:nvSpPr>
        <p:spPr>
          <a:xfrm>
            <a:off x="1388506" y="9800314"/>
            <a:ext cx="31115" cy="19684"/>
          </a:xfrm>
          <a:custGeom>
            <a:rect b="b" l="l" r="r" t="t"/>
            <a:pathLst>
              <a:path extrusionOk="0" h="19684" w="31115">
                <a:moveTo>
                  <a:pt x="30873" y="0"/>
                </a:moveTo>
                <a:lnTo>
                  <a:pt x="25831" y="0"/>
                </a:lnTo>
                <a:lnTo>
                  <a:pt x="23507" y="0"/>
                </a:lnTo>
                <a:lnTo>
                  <a:pt x="18948" y="1054"/>
                </a:lnTo>
                <a:lnTo>
                  <a:pt x="11290" y="3619"/>
                </a:lnTo>
                <a:lnTo>
                  <a:pt x="11290" y="10896"/>
                </a:lnTo>
                <a:lnTo>
                  <a:pt x="2425" y="17284"/>
                </a:lnTo>
                <a:lnTo>
                  <a:pt x="0" y="19659"/>
                </a:lnTo>
                <a:lnTo>
                  <a:pt x="2565" y="19659"/>
                </a:lnTo>
                <a:lnTo>
                  <a:pt x="11277" y="14744"/>
                </a:lnTo>
                <a:lnTo>
                  <a:pt x="25438" y="4914"/>
                </a:lnTo>
                <a:lnTo>
                  <a:pt x="30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67" name="Google Shape;5467;gefe2f4b35a_0_1603"/>
          <p:cNvSpPr/>
          <p:nvPr/>
        </p:nvSpPr>
        <p:spPr>
          <a:xfrm>
            <a:off x="670688" y="9842686"/>
            <a:ext cx="37465" cy="27940"/>
          </a:xfrm>
          <a:custGeom>
            <a:rect b="b" l="l" r="r" t="t"/>
            <a:pathLst>
              <a:path extrusionOk="0" h="27940" w="37465">
                <a:moveTo>
                  <a:pt x="6172" y="0"/>
                </a:moveTo>
                <a:lnTo>
                  <a:pt x="3733" y="0"/>
                </a:lnTo>
                <a:lnTo>
                  <a:pt x="1625" y="0"/>
                </a:lnTo>
                <a:lnTo>
                  <a:pt x="292" y="1447"/>
                </a:lnTo>
                <a:lnTo>
                  <a:pt x="0" y="5613"/>
                </a:lnTo>
                <a:lnTo>
                  <a:pt x="8635" y="6997"/>
                </a:lnTo>
                <a:lnTo>
                  <a:pt x="7480" y="27863"/>
                </a:lnTo>
                <a:lnTo>
                  <a:pt x="36868" y="5613"/>
                </a:lnTo>
                <a:lnTo>
                  <a:pt x="33870" y="7150"/>
                </a:lnTo>
                <a:lnTo>
                  <a:pt x="30899" y="7759"/>
                </a:lnTo>
                <a:lnTo>
                  <a:pt x="22859" y="7759"/>
                </a:lnTo>
                <a:lnTo>
                  <a:pt x="18008" y="5816"/>
                </a:lnTo>
                <a:lnTo>
                  <a:pt x="9664" y="1943"/>
                </a:lnTo>
                <a:lnTo>
                  <a:pt x="61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68" name="Google Shape;5468;gefe2f4b35a_0_1603"/>
          <p:cNvSpPr/>
          <p:nvPr/>
        </p:nvSpPr>
        <p:spPr>
          <a:xfrm>
            <a:off x="1175275" y="9841047"/>
            <a:ext cx="38100" cy="9525"/>
          </a:xfrm>
          <a:custGeom>
            <a:rect b="b" l="l" r="r" t="t"/>
            <a:pathLst>
              <a:path extrusionOk="0" h="9525" w="38100">
                <a:moveTo>
                  <a:pt x="33188" y="0"/>
                </a:moveTo>
                <a:lnTo>
                  <a:pt x="10025" y="1406"/>
                </a:lnTo>
                <a:lnTo>
                  <a:pt x="0" y="2630"/>
                </a:lnTo>
                <a:lnTo>
                  <a:pt x="1037" y="4352"/>
                </a:lnTo>
                <a:lnTo>
                  <a:pt x="12271" y="7632"/>
                </a:lnTo>
                <a:lnTo>
                  <a:pt x="19154" y="9131"/>
                </a:lnTo>
                <a:lnTo>
                  <a:pt x="31905" y="9131"/>
                </a:lnTo>
                <a:lnTo>
                  <a:pt x="37569" y="7277"/>
                </a:lnTo>
                <a:lnTo>
                  <a:pt x="33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69" name="Google Shape;5469;gefe2f4b35a_0_1603"/>
          <p:cNvSpPr/>
          <p:nvPr/>
        </p:nvSpPr>
        <p:spPr>
          <a:xfrm>
            <a:off x="3992911" y="9864490"/>
            <a:ext cx="36829" cy="35559"/>
          </a:xfrm>
          <a:custGeom>
            <a:rect b="b" l="l" r="r" t="t"/>
            <a:pathLst>
              <a:path extrusionOk="0" h="35559" w="36829">
                <a:moveTo>
                  <a:pt x="29171" y="0"/>
                </a:moveTo>
                <a:lnTo>
                  <a:pt x="26809" y="0"/>
                </a:lnTo>
                <a:lnTo>
                  <a:pt x="24980" y="0"/>
                </a:lnTo>
                <a:lnTo>
                  <a:pt x="22301" y="1905"/>
                </a:lnTo>
                <a:lnTo>
                  <a:pt x="15582" y="5715"/>
                </a:lnTo>
                <a:lnTo>
                  <a:pt x="11544" y="7607"/>
                </a:lnTo>
                <a:lnTo>
                  <a:pt x="4775" y="7607"/>
                </a:lnTo>
                <a:lnTo>
                  <a:pt x="2438" y="7162"/>
                </a:lnTo>
                <a:lnTo>
                  <a:pt x="0" y="6057"/>
                </a:lnTo>
                <a:lnTo>
                  <a:pt x="0" y="20802"/>
                </a:lnTo>
                <a:lnTo>
                  <a:pt x="14643" y="20802"/>
                </a:lnTo>
                <a:lnTo>
                  <a:pt x="14643" y="35547"/>
                </a:lnTo>
                <a:lnTo>
                  <a:pt x="28544" y="34774"/>
                </a:lnTo>
                <a:lnTo>
                  <a:pt x="34083" y="32963"/>
                </a:lnTo>
                <a:lnTo>
                  <a:pt x="36817" y="28295"/>
                </a:lnTo>
                <a:lnTo>
                  <a:pt x="25603" y="24599"/>
                </a:lnTo>
                <a:lnTo>
                  <a:pt x="29362" y="13538"/>
                </a:lnTo>
                <a:lnTo>
                  <a:pt x="30137" y="3162"/>
                </a:lnTo>
                <a:lnTo>
                  <a:pt x="2917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70" name="Google Shape;5470;gefe2f4b35a_0_1603"/>
          <p:cNvSpPr/>
          <p:nvPr/>
        </p:nvSpPr>
        <p:spPr>
          <a:xfrm>
            <a:off x="3515009" y="9921511"/>
            <a:ext cx="21589" cy="23495"/>
          </a:xfrm>
          <a:custGeom>
            <a:rect b="b" l="l" r="r" t="t"/>
            <a:pathLst>
              <a:path extrusionOk="0" h="23495" w="21589">
                <a:moveTo>
                  <a:pt x="18211" y="0"/>
                </a:moveTo>
                <a:lnTo>
                  <a:pt x="16852" y="0"/>
                </a:lnTo>
                <a:lnTo>
                  <a:pt x="10604" y="0"/>
                </a:lnTo>
                <a:lnTo>
                  <a:pt x="5219" y="5816"/>
                </a:lnTo>
                <a:lnTo>
                  <a:pt x="0" y="17437"/>
                </a:lnTo>
                <a:lnTo>
                  <a:pt x="152" y="23241"/>
                </a:lnTo>
                <a:lnTo>
                  <a:pt x="5397" y="23241"/>
                </a:lnTo>
                <a:lnTo>
                  <a:pt x="6299" y="23113"/>
                </a:lnTo>
                <a:lnTo>
                  <a:pt x="9500" y="17049"/>
                </a:lnTo>
                <a:lnTo>
                  <a:pt x="15454" y="13814"/>
                </a:lnTo>
                <a:lnTo>
                  <a:pt x="20509" y="9669"/>
                </a:lnTo>
                <a:lnTo>
                  <a:pt x="21018" y="876"/>
                </a:lnTo>
                <a:lnTo>
                  <a:pt x="19608" y="266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71" name="Google Shape;5471;gefe2f4b35a_0_1603"/>
          <p:cNvSpPr/>
          <p:nvPr/>
        </p:nvSpPr>
        <p:spPr>
          <a:xfrm>
            <a:off x="508665" y="9944630"/>
            <a:ext cx="31115" cy="36195"/>
          </a:xfrm>
          <a:custGeom>
            <a:rect b="b" l="l" r="r" t="t"/>
            <a:pathLst>
              <a:path extrusionOk="0" h="36195" w="31115">
                <a:moveTo>
                  <a:pt x="29387" y="0"/>
                </a:moveTo>
                <a:lnTo>
                  <a:pt x="17030" y="2359"/>
                </a:lnTo>
                <a:lnTo>
                  <a:pt x="8016" y="8054"/>
                </a:lnTo>
                <a:lnTo>
                  <a:pt x="2341" y="17098"/>
                </a:lnTo>
                <a:lnTo>
                  <a:pt x="0" y="29502"/>
                </a:lnTo>
                <a:lnTo>
                  <a:pt x="2603" y="27927"/>
                </a:lnTo>
                <a:lnTo>
                  <a:pt x="5067" y="27305"/>
                </a:lnTo>
                <a:lnTo>
                  <a:pt x="11722" y="27305"/>
                </a:lnTo>
                <a:lnTo>
                  <a:pt x="15532" y="29527"/>
                </a:lnTo>
                <a:lnTo>
                  <a:pt x="21882" y="33947"/>
                </a:lnTo>
                <a:lnTo>
                  <a:pt x="24434" y="36156"/>
                </a:lnTo>
                <a:lnTo>
                  <a:pt x="27876" y="36156"/>
                </a:lnTo>
                <a:lnTo>
                  <a:pt x="28943" y="34442"/>
                </a:lnTo>
                <a:lnTo>
                  <a:pt x="29387" y="29502"/>
                </a:lnTo>
                <a:lnTo>
                  <a:pt x="22797" y="26535"/>
                </a:lnTo>
                <a:lnTo>
                  <a:pt x="26044" y="20418"/>
                </a:lnTo>
                <a:lnTo>
                  <a:pt x="30962" y="11467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72" name="Google Shape;5472;gefe2f4b35a_0_1603"/>
          <p:cNvSpPr/>
          <p:nvPr/>
        </p:nvSpPr>
        <p:spPr>
          <a:xfrm>
            <a:off x="637603" y="9952252"/>
            <a:ext cx="129540" cy="281940"/>
          </a:xfrm>
          <a:custGeom>
            <a:rect b="b" l="l" r="r" t="t"/>
            <a:pathLst>
              <a:path extrusionOk="0" h="281940" w="129540">
                <a:moveTo>
                  <a:pt x="99301" y="95973"/>
                </a:moveTo>
                <a:lnTo>
                  <a:pt x="89928" y="73761"/>
                </a:lnTo>
                <a:lnTo>
                  <a:pt x="90182" y="48285"/>
                </a:lnTo>
                <a:lnTo>
                  <a:pt x="89535" y="22656"/>
                </a:lnTo>
                <a:lnTo>
                  <a:pt x="77406" y="0"/>
                </a:lnTo>
                <a:lnTo>
                  <a:pt x="73037" y="23329"/>
                </a:lnTo>
                <a:lnTo>
                  <a:pt x="56261" y="34201"/>
                </a:lnTo>
                <a:lnTo>
                  <a:pt x="37109" y="42722"/>
                </a:lnTo>
                <a:lnTo>
                  <a:pt x="25615" y="59004"/>
                </a:lnTo>
                <a:lnTo>
                  <a:pt x="23901" y="65659"/>
                </a:lnTo>
                <a:lnTo>
                  <a:pt x="27114" y="67335"/>
                </a:lnTo>
                <a:lnTo>
                  <a:pt x="34505" y="67335"/>
                </a:lnTo>
                <a:lnTo>
                  <a:pt x="46291" y="65557"/>
                </a:lnTo>
                <a:lnTo>
                  <a:pt x="53721" y="65557"/>
                </a:lnTo>
                <a:lnTo>
                  <a:pt x="56959" y="67259"/>
                </a:lnTo>
                <a:lnTo>
                  <a:pt x="55232" y="73977"/>
                </a:lnTo>
                <a:lnTo>
                  <a:pt x="45656" y="81000"/>
                </a:lnTo>
                <a:lnTo>
                  <a:pt x="34607" y="86487"/>
                </a:lnTo>
                <a:lnTo>
                  <a:pt x="10883" y="95973"/>
                </a:lnTo>
                <a:lnTo>
                  <a:pt x="11747" y="107911"/>
                </a:lnTo>
                <a:lnTo>
                  <a:pt x="10579" y="117843"/>
                </a:lnTo>
                <a:lnTo>
                  <a:pt x="7759" y="126098"/>
                </a:lnTo>
                <a:lnTo>
                  <a:pt x="3708" y="132981"/>
                </a:lnTo>
                <a:lnTo>
                  <a:pt x="11734" y="133337"/>
                </a:lnTo>
                <a:lnTo>
                  <a:pt x="30988" y="130771"/>
                </a:lnTo>
                <a:lnTo>
                  <a:pt x="46164" y="124002"/>
                </a:lnTo>
                <a:lnTo>
                  <a:pt x="58674" y="114439"/>
                </a:lnTo>
                <a:lnTo>
                  <a:pt x="69951" y="103466"/>
                </a:lnTo>
                <a:lnTo>
                  <a:pt x="70777" y="109943"/>
                </a:lnTo>
                <a:lnTo>
                  <a:pt x="76631" y="111315"/>
                </a:lnTo>
                <a:lnTo>
                  <a:pt x="86487" y="111315"/>
                </a:lnTo>
                <a:lnTo>
                  <a:pt x="92011" y="110959"/>
                </a:lnTo>
                <a:lnTo>
                  <a:pt x="88353" y="99783"/>
                </a:lnTo>
                <a:lnTo>
                  <a:pt x="99301" y="95973"/>
                </a:lnTo>
                <a:close/>
              </a:path>
              <a:path extrusionOk="0" h="281940" w="129540">
                <a:moveTo>
                  <a:pt x="128917" y="214668"/>
                </a:moveTo>
                <a:lnTo>
                  <a:pt x="122834" y="213271"/>
                </a:lnTo>
                <a:lnTo>
                  <a:pt x="121424" y="207048"/>
                </a:lnTo>
                <a:lnTo>
                  <a:pt x="114249" y="210858"/>
                </a:lnTo>
                <a:lnTo>
                  <a:pt x="106756" y="207048"/>
                </a:lnTo>
                <a:lnTo>
                  <a:pt x="99822" y="207187"/>
                </a:lnTo>
                <a:lnTo>
                  <a:pt x="94526" y="201422"/>
                </a:lnTo>
                <a:lnTo>
                  <a:pt x="90716" y="189903"/>
                </a:lnTo>
                <a:lnTo>
                  <a:pt x="92214" y="184137"/>
                </a:lnTo>
                <a:lnTo>
                  <a:pt x="102133" y="184137"/>
                </a:lnTo>
                <a:lnTo>
                  <a:pt x="104267" y="184416"/>
                </a:lnTo>
                <a:lnTo>
                  <a:pt x="106756" y="185051"/>
                </a:lnTo>
                <a:lnTo>
                  <a:pt x="106756" y="155206"/>
                </a:lnTo>
                <a:lnTo>
                  <a:pt x="103403" y="149491"/>
                </a:lnTo>
                <a:lnTo>
                  <a:pt x="97282" y="146431"/>
                </a:lnTo>
                <a:lnTo>
                  <a:pt x="90335" y="144094"/>
                </a:lnTo>
                <a:lnTo>
                  <a:pt x="84543" y="140576"/>
                </a:lnTo>
                <a:lnTo>
                  <a:pt x="80238" y="154698"/>
                </a:lnTo>
                <a:lnTo>
                  <a:pt x="73812" y="166738"/>
                </a:lnTo>
                <a:lnTo>
                  <a:pt x="65417" y="176822"/>
                </a:lnTo>
                <a:lnTo>
                  <a:pt x="55219" y="185051"/>
                </a:lnTo>
                <a:lnTo>
                  <a:pt x="3708" y="185051"/>
                </a:lnTo>
                <a:lnTo>
                  <a:pt x="0" y="196113"/>
                </a:lnTo>
                <a:lnTo>
                  <a:pt x="3708" y="207048"/>
                </a:lnTo>
                <a:lnTo>
                  <a:pt x="10883" y="207048"/>
                </a:lnTo>
                <a:lnTo>
                  <a:pt x="18732" y="217703"/>
                </a:lnTo>
                <a:lnTo>
                  <a:pt x="23952" y="231940"/>
                </a:lnTo>
                <a:lnTo>
                  <a:pt x="24523" y="246748"/>
                </a:lnTo>
                <a:lnTo>
                  <a:pt x="18389" y="259143"/>
                </a:lnTo>
                <a:lnTo>
                  <a:pt x="23787" y="258508"/>
                </a:lnTo>
                <a:lnTo>
                  <a:pt x="29718" y="258102"/>
                </a:lnTo>
                <a:lnTo>
                  <a:pt x="35445" y="258102"/>
                </a:lnTo>
                <a:lnTo>
                  <a:pt x="49669" y="259181"/>
                </a:lnTo>
                <a:lnTo>
                  <a:pt x="59791" y="262890"/>
                </a:lnTo>
                <a:lnTo>
                  <a:pt x="62674" y="269976"/>
                </a:lnTo>
                <a:lnTo>
                  <a:pt x="55219" y="281152"/>
                </a:lnTo>
                <a:lnTo>
                  <a:pt x="61315" y="281851"/>
                </a:lnTo>
                <a:lnTo>
                  <a:pt x="64020" y="281851"/>
                </a:lnTo>
                <a:lnTo>
                  <a:pt x="85090" y="275551"/>
                </a:lnTo>
                <a:lnTo>
                  <a:pt x="98348" y="261315"/>
                </a:lnTo>
                <a:lnTo>
                  <a:pt x="110667" y="246100"/>
                </a:lnTo>
                <a:lnTo>
                  <a:pt x="128917" y="236905"/>
                </a:lnTo>
                <a:lnTo>
                  <a:pt x="125133" y="229298"/>
                </a:lnTo>
                <a:lnTo>
                  <a:pt x="128917" y="222161"/>
                </a:lnTo>
                <a:lnTo>
                  <a:pt x="128917" y="21466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73" name="Google Shape;5473;gefe2f4b35a_0_1603"/>
          <p:cNvSpPr/>
          <p:nvPr/>
        </p:nvSpPr>
        <p:spPr>
          <a:xfrm>
            <a:off x="3463014" y="9953837"/>
            <a:ext cx="33020" cy="20320"/>
          </a:xfrm>
          <a:custGeom>
            <a:rect b="b" l="l" r="r" t="t"/>
            <a:pathLst>
              <a:path extrusionOk="0" h="20320" w="33020">
                <a:moveTo>
                  <a:pt x="21699" y="0"/>
                </a:moveTo>
                <a:lnTo>
                  <a:pt x="11329" y="926"/>
                </a:lnTo>
                <a:lnTo>
                  <a:pt x="2804" y="4162"/>
                </a:lnTo>
                <a:lnTo>
                  <a:pt x="0" y="10394"/>
                </a:lnTo>
                <a:lnTo>
                  <a:pt x="6789" y="20307"/>
                </a:lnTo>
                <a:lnTo>
                  <a:pt x="6789" y="5549"/>
                </a:lnTo>
                <a:lnTo>
                  <a:pt x="26055" y="4082"/>
                </a:lnTo>
                <a:lnTo>
                  <a:pt x="32556" y="2241"/>
                </a:lnTo>
                <a:lnTo>
                  <a:pt x="29901" y="667"/>
                </a:lnTo>
                <a:lnTo>
                  <a:pt x="216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74" name="Google Shape;5474;gefe2f4b35a_0_1603"/>
          <p:cNvSpPr/>
          <p:nvPr/>
        </p:nvSpPr>
        <p:spPr>
          <a:xfrm>
            <a:off x="4110551" y="9981624"/>
            <a:ext cx="27304" cy="24765"/>
          </a:xfrm>
          <a:custGeom>
            <a:rect b="b" l="l" r="r" t="t"/>
            <a:pathLst>
              <a:path extrusionOk="0" h="24765" w="27304">
                <a:moveTo>
                  <a:pt x="22186" y="0"/>
                </a:moveTo>
                <a:lnTo>
                  <a:pt x="19822" y="8727"/>
                </a:lnTo>
                <a:lnTo>
                  <a:pt x="12298" y="12257"/>
                </a:lnTo>
                <a:lnTo>
                  <a:pt x="4172" y="15246"/>
                </a:lnTo>
                <a:lnTo>
                  <a:pt x="0" y="22352"/>
                </a:lnTo>
                <a:lnTo>
                  <a:pt x="2717" y="23622"/>
                </a:lnTo>
                <a:lnTo>
                  <a:pt x="5334" y="24168"/>
                </a:lnTo>
                <a:lnTo>
                  <a:pt x="7823" y="24168"/>
                </a:lnTo>
                <a:lnTo>
                  <a:pt x="18602" y="20477"/>
                </a:lnTo>
                <a:lnTo>
                  <a:pt x="25592" y="12312"/>
                </a:lnTo>
                <a:lnTo>
                  <a:pt x="27288" y="4033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75" name="Google Shape;5475;gefe2f4b35a_0_1603"/>
          <p:cNvSpPr/>
          <p:nvPr/>
        </p:nvSpPr>
        <p:spPr>
          <a:xfrm>
            <a:off x="519640" y="9991693"/>
            <a:ext cx="34925" cy="19684"/>
          </a:xfrm>
          <a:custGeom>
            <a:rect b="b" l="l" r="r" t="t"/>
            <a:pathLst>
              <a:path extrusionOk="0" h="19684" w="34925">
                <a:moveTo>
                  <a:pt x="24346" y="0"/>
                </a:moveTo>
                <a:lnTo>
                  <a:pt x="19838" y="0"/>
                </a:lnTo>
                <a:lnTo>
                  <a:pt x="10026" y="2100"/>
                </a:lnTo>
                <a:lnTo>
                  <a:pt x="2753" y="7229"/>
                </a:lnTo>
                <a:lnTo>
                  <a:pt x="0" y="13630"/>
                </a:lnTo>
                <a:lnTo>
                  <a:pt x="3747" y="19545"/>
                </a:lnTo>
                <a:lnTo>
                  <a:pt x="2045" y="12966"/>
                </a:lnTo>
                <a:lnTo>
                  <a:pt x="5182" y="11290"/>
                </a:lnTo>
                <a:lnTo>
                  <a:pt x="12472" y="11290"/>
                </a:lnTo>
                <a:lnTo>
                  <a:pt x="24232" y="13093"/>
                </a:lnTo>
                <a:lnTo>
                  <a:pt x="31611" y="13093"/>
                </a:lnTo>
                <a:lnTo>
                  <a:pt x="34811" y="11391"/>
                </a:lnTo>
                <a:lnTo>
                  <a:pt x="33109" y="4673"/>
                </a:lnTo>
                <a:lnTo>
                  <a:pt x="29007" y="1346"/>
                </a:lnTo>
                <a:lnTo>
                  <a:pt x="243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76" name="Google Shape;5476;gefe2f4b35a_0_1603"/>
          <p:cNvSpPr/>
          <p:nvPr/>
        </p:nvSpPr>
        <p:spPr>
          <a:xfrm>
            <a:off x="83198" y="10048226"/>
            <a:ext cx="20319" cy="37465"/>
          </a:xfrm>
          <a:custGeom>
            <a:rect b="b" l="l" r="r" t="t"/>
            <a:pathLst>
              <a:path extrusionOk="0" h="37465" w="20319">
                <a:moveTo>
                  <a:pt x="5722" y="0"/>
                </a:moveTo>
                <a:lnTo>
                  <a:pt x="7358" y="13445"/>
                </a:lnTo>
                <a:lnTo>
                  <a:pt x="2997" y="25107"/>
                </a:lnTo>
                <a:lnTo>
                  <a:pt x="0" y="33464"/>
                </a:lnTo>
                <a:lnTo>
                  <a:pt x="5722" y="36995"/>
                </a:lnTo>
                <a:lnTo>
                  <a:pt x="15053" y="29653"/>
                </a:lnTo>
                <a:lnTo>
                  <a:pt x="19842" y="17973"/>
                </a:lnTo>
                <a:lnTo>
                  <a:pt x="17571" y="6555"/>
                </a:lnTo>
                <a:lnTo>
                  <a:pt x="5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77" name="Google Shape;5477;gefe2f4b35a_0_1603"/>
          <p:cNvSpPr/>
          <p:nvPr/>
        </p:nvSpPr>
        <p:spPr>
          <a:xfrm>
            <a:off x="1149518" y="10100303"/>
            <a:ext cx="52069" cy="52704"/>
          </a:xfrm>
          <a:custGeom>
            <a:rect b="b" l="l" r="r" t="t"/>
            <a:pathLst>
              <a:path extrusionOk="0" h="52704" w="52069">
                <a:moveTo>
                  <a:pt x="36817" y="0"/>
                </a:moveTo>
                <a:lnTo>
                  <a:pt x="25934" y="1924"/>
                </a:lnTo>
                <a:lnTo>
                  <a:pt x="15960" y="4794"/>
                </a:lnTo>
                <a:lnTo>
                  <a:pt x="9078" y="10769"/>
                </a:lnTo>
                <a:lnTo>
                  <a:pt x="7467" y="22009"/>
                </a:lnTo>
                <a:lnTo>
                  <a:pt x="10909" y="33312"/>
                </a:lnTo>
                <a:lnTo>
                  <a:pt x="0" y="36995"/>
                </a:lnTo>
                <a:lnTo>
                  <a:pt x="5994" y="44588"/>
                </a:lnTo>
                <a:lnTo>
                  <a:pt x="15036" y="49220"/>
                </a:lnTo>
                <a:lnTo>
                  <a:pt x="26460" y="51530"/>
                </a:lnTo>
                <a:lnTo>
                  <a:pt x="39598" y="52158"/>
                </a:lnTo>
                <a:lnTo>
                  <a:pt x="43459" y="52158"/>
                </a:lnTo>
                <a:lnTo>
                  <a:pt x="51473" y="51854"/>
                </a:lnTo>
                <a:lnTo>
                  <a:pt x="49382" y="38592"/>
                </a:lnTo>
                <a:lnTo>
                  <a:pt x="42491" y="31019"/>
                </a:lnTo>
                <a:lnTo>
                  <a:pt x="38300" y="24589"/>
                </a:lnTo>
                <a:lnTo>
                  <a:pt x="44310" y="14757"/>
                </a:lnTo>
                <a:lnTo>
                  <a:pt x="33032" y="10947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78" name="Google Shape;5478;gefe2f4b35a_0_1603"/>
          <p:cNvSpPr/>
          <p:nvPr/>
        </p:nvSpPr>
        <p:spPr>
          <a:xfrm>
            <a:off x="3587796" y="10080612"/>
            <a:ext cx="29210" cy="29845"/>
          </a:xfrm>
          <a:custGeom>
            <a:rect b="b" l="l" r="r" t="t"/>
            <a:pathLst>
              <a:path extrusionOk="0" h="29845" w="29210">
                <a:moveTo>
                  <a:pt x="28727" y="0"/>
                </a:moveTo>
                <a:lnTo>
                  <a:pt x="26314" y="0"/>
                </a:lnTo>
                <a:lnTo>
                  <a:pt x="25285" y="0"/>
                </a:lnTo>
                <a:lnTo>
                  <a:pt x="23787" y="1346"/>
                </a:lnTo>
                <a:lnTo>
                  <a:pt x="21831" y="4610"/>
                </a:lnTo>
                <a:lnTo>
                  <a:pt x="17827" y="11681"/>
                </a:lnTo>
                <a:lnTo>
                  <a:pt x="9810" y="14690"/>
                </a:lnTo>
                <a:lnTo>
                  <a:pt x="2346" y="18218"/>
                </a:lnTo>
                <a:lnTo>
                  <a:pt x="0" y="26847"/>
                </a:lnTo>
                <a:lnTo>
                  <a:pt x="3340" y="28727"/>
                </a:lnTo>
                <a:lnTo>
                  <a:pt x="6375" y="29527"/>
                </a:lnTo>
                <a:lnTo>
                  <a:pt x="17386" y="29527"/>
                </a:lnTo>
                <a:lnTo>
                  <a:pt x="22885" y="22148"/>
                </a:lnTo>
                <a:lnTo>
                  <a:pt x="28562" y="7378"/>
                </a:lnTo>
                <a:lnTo>
                  <a:pt x="28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79" name="Google Shape;5479;gefe2f4b35a_0_1603"/>
          <p:cNvSpPr/>
          <p:nvPr/>
        </p:nvSpPr>
        <p:spPr>
          <a:xfrm>
            <a:off x="86046" y="10102918"/>
            <a:ext cx="17780" cy="27304"/>
          </a:xfrm>
          <a:custGeom>
            <a:rect b="b" l="l" r="r" t="t"/>
            <a:pathLst>
              <a:path extrusionOk="0" h="27304" w="17780">
                <a:moveTo>
                  <a:pt x="12485" y="0"/>
                </a:moveTo>
                <a:lnTo>
                  <a:pt x="10224" y="0"/>
                </a:lnTo>
                <a:lnTo>
                  <a:pt x="4487" y="3177"/>
                </a:lnTo>
                <a:lnTo>
                  <a:pt x="809" y="10723"/>
                </a:lnTo>
                <a:lnTo>
                  <a:pt x="0" y="19657"/>
                </a:lnTo>
                <a:lnTo>
                  <a:pt x="2871" y="27000"/>
                </a:lnTo>
                <a:lnTo>
                  <a:pt x="5512" y="20319"/>
                </a:lnTo>
                <a:lnTo>
                  <a:pt x="9859" y="15428"/>
                </a:lnTo>
                <a:lnTo>
                  <a:pt x="14372" y="10707"/>
                </a:lnTo>
                <a:lnTo>
                  <a:pt x="17514" y="4533"/>
                </a:lnTo>
                <a:lnTo>
                  <a:pt x="14961" y="1320"/>
                </a:lnTo>
                <a:lnTo>
                  <a:pt x="124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80" name="Google Shape;5480;gefe2f4b35a_0_1603"/>
          <p:cNvSpPr/>
          <p:nvPr/>
        </p:nvSpPr>
        <p:spPr>
          <a:xfrm>
            <a:off x="3297730" y="10147675"/>
            <a:ext cx="17779" cy="19684"/>
          </a:xfrm>
          <a:custGeom>
            <a:rect b="b" l="l" r="r" t="t"/>
            <a:pathLst>
              <a:path extrusionOk="0" h="19684" w="17779">
                <a:moveTo>
                  <a:pt x="7391" y="0"/>
                </a:moveTo>
                <a:lnTo>
                  <a:pt x="3428" y="0"/>
                </a:lnTo>
                <a:lnTo>
                  <a:pt x="0" y="2007"/>
                </a:lnTo>
                <a:lnTo>
                  <a:pt x="107" y="6958"/>
                </a:lnTo>
                <a:lnTo>
                  <a:pt x="5339" y="13239"/>
                </a:lnTo>
                <a:lnTo>
                  <a:pt x="17284" y="19240"/>
                </a:lnTo>
                <a:lnTo>
                  <a:pt x="13474" y="4927"/>
                </a:lnTo>
                <a:lnTo>
                  <a:pt x="73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5481" name="Google Shape;5481;gefe2f4b35a_0_1603"/>
          <p:cNvPicPr preferRelativeResize="0"/>
          <p:nvPr/>
        </p:nvPicPr>
        <p:blipFill rotWithShape="1">
          <a:blip r:embed="rId13">
            <a:alphaModFix/>
          </a:blip>
          <a:srcRect b="0" l="0" r="0" t="0"/>
          <a:stretch/>
        </p:blipFill>
        <p:spPr>
          <a:xfrm>
            <a:off x="819535" y="10262624"/>
            <a:ext cx="147519" cy="155945"/>
          </a:xfrm>
          <a:prstGeom prst="rect">
            <a:avLst/>
          </a:prstGeom>
          <a:noFill/>
          <a:ln>
            <a:noFill/>
          </a:ln>
        </p:spPr>
      </p:pic>
      <p:sp>
        <p:nvSpPr>
          <p:cNvPr id="5482" name="Google Shape;5482;gefe2f4b35a_0_1603"/>
          <p:cNvSpPr/>
          <p:nvPr/>
        </p:nvSpPr>
        <p:spPr>
          <a:xfrm>
            <a:off x="1215688" y="10277995"/>
            <a:ext cx="60325" cy="52070"/>
          </a:xfrm>
          <a:custGeom>
            <a:rect b="b" l="l" r="r" t="t"/>
            <a:pathLst>
              <a:path extrusionOk="0" h="52070" w="60325">
                <a:moveTo>
                  <a:pt x="58915" y="0"/>
                </a:moveTo>
                <a:lnTo>
                  <a:pt x="29616" y="0"/>
                </a:lnTo>
                <a:lnTo>
                  <a:pt x="33362" y="10947"/>
                </a:lnTo>
                <a:lnTo>
                  <a:pt x="22161" y="7493"/>
                </a:lnTo>
                <a:lnTo>
                  <a:pt x="20591" y="20629"/>
                </a:lnTo>
                <a:lnTo>
                  <a:pt x="13328" y="28146"/>
                </a:lnTo>
                <a:lnTo>
                  <a:pt x="4941" y="34582"/>
                </a:lnTo>
                <a:lnTo>
                  <a:pt x="0" y="44475"/>
                </a:lnTo>
                <a:lnTo>
                  <a:pt x="6694" y="47553"/>
                </a:lnTo>
                <a:lnTo>
                  <a:pt x="13414" y="49757"/>
                </a:lnTo>
                <a:lnTo>
                  <a:pt x="20063" y="51081"/>
                </a:lnTo>
                <a:lnTo>
                  <a:pt x="26542" y="51523"/>
                </a:lnTo>
                <a:lnTo>
                  <a:pt x="42241" y="48350"/>
                </a:lnTo>
                <a:lnTo>
                  <a:pt x="54130" y="38768"/>
                </a:lnTo>
                <a:lnTo>
                  <a:pt x="60318" y="22682"/>
                </a:lnTo>
                <a:lnTo>
                  <a:pt x="589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83" name="Google Shape;5483;gefe2f4b35a_0_1603"/>
          <p:cNvSpPr/>
          <p:nvPr/>
        </p:nvSpPr>
        <p:spPr>
          <a:xfrm>
            <a:off x="3775291" y="10270501"/>
            <a:ext cx="19050" cy="18415"/>
          </a:xfrm>
          <a:custGeom>
            <a:rect b="b" l="l" r="r" t="t"/>
            <a:pathLst>
              <a:path extrusionOk="0" h="18415" w="19050">
                <a:moveTo>
                  <a:pt x="18475" y="0"/>
                </a:moveTo>
                <a:lnTo>
                  <a:pt x="5797" y="5398"/>
                </a:lnTo>
                <a:lnTo>
                  <a:pt x="182" y="11306"/>
                </a:lnTo>
                <a:lnTo>
                  <a:pt x="0" y="16066"/>
                </a:lnTo>
                <a:lnTo>
                  <a:pt x="3616" y="18021"/>
                </a:lnTo>
                <a:lnTo>
                  <a:pt x="7731" y="18021"/>
                </a:lnTo>
                <a:lnTo>
                  <a:pt x="14068" y="13423"/>
                </a:lnTo>
                <a:lnTo>
                  <a:pt x="184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84" name="Google Shape;5484;gefe2f4b35a_0_1603"/>
          <p:cNvSpPr/>
          <p:nvPr/>
        </p:nvSpPr>
        <p:spPr>
          <a:xfrm>
            <a:off x="73936" y="10381587"/>
            <a:ext cx="48894" cy="67309"/>
          </a:xfrm>
          <a:custGeom>
            <a:rect b="b" l="l" r="r" t="t"/>
            <a:pathLst>
              <a:path extrusionOk="0" h="67309" w="48894">
                <a:moveTo>
                  <a:pt x="44284" y="0"/>
                </a:moveTo>
                <a:lnTo>
                  <a:pt x="40741" y="13233"/>
                </a:lnTo>
                <a:lnTo>
                  <a:pt x="28271" y="17384"/>
                </a:lnTo>
                <a:lnTo>
                  <a:pt x="14604" y="20304"/>
                </a:lnTo>
                <a:lnTo>
                  <a:pt x="7467" y="29845"/>
                </a:lnTo>
                <a:lnTo>
                  <a:pt x="16687" y="43776"/>
                </a:lnTo>
                <a:lnTo>
                  <a:pt x="0" y="44589"/>
                </a:lnTo>
                <a:lnTo>
                  <a:pt x="1701" y="50355"/>
                </a:lnTo>
                <a:lnTo>
                  <a:pt x="292" y="59004"/>
                </a:lnTo>
                <a:lnTo>
                  <a:pt x="7467" y="59347"/>
                </a:lnTo>
                <a:lnTo>
                  <a:pt x="14986" y="63144"/>
                </a:lnTo>
                <a:lnTo>
                  <a:pt x="22098" y="66954"/>
                </a:lnTo>
                <a:lnTo>
                  <a:pt x="33371" y="53588"/>
                </a:lnTo>
                <a:lnTo>
                  <a:pt x="43368" y="34296"/>
                </a:lnTo>
                <a:lnTo>
                  <a:pt x="48278" y="14594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85" name="Google Shape;5485;gefe2f4b35a_0_1603"/>
          <p:cNvSpPr/>
          <p:nvPr/>
        </p:nvSpPr>
        <p:spPr>
          <a:xfrm>
            <a:off x="0" y="10374334"/>
            <a:ext cx="15240" cy="37465"/>
          </a:xfrm>
          <a:custGeom>
            <a:rect b="b" l="l" r="r" t="t"/>
            <a:pathLst>
              <a:path extrusionOk="0" h="37465" w="15240">
                <a:moveTo>
                  <a:pt x="256" y="0"/>
                </a:moveTo>
                <a:lnTo>
                  <a:pt x="0" y="329"/>
                </a:lnTo>
                <a:lnTo>
                  <a:pt x="0" y="20934"/>
                </a:lnTo>
                <a:lnTo>
                  <a:pt x="15229" y="22352"/>
                </a:lnTo>
                <a:lnTo>
                  <a:pt x="14301" y="13916"/>
                </a:lnTo>
                <a:lnTo>
                  <a:pt x="11305" y="7585"/>
                </a:lnTo>
                <a:lnTo>
                  <a:pt x="6528" y="3049"/>
                </a:lnTo>
                <a:lnTo>
                  <a:pt x="256" y="0"/>
                </a:lnTo>
                <a:close/>
              </a:path>
              <a:path extrusionOk="0" h="37465" w="15240">
                <a:moveTo>
                  <a:pt x="0" y="33410"/>
                </a:moveTo>
                <a:lnTo>
                  <a:pt x="0" y="37212"/>
                </a:lnTo>
                <a:lnTo>
                  <a:pt x="256" y="37096"/>
                </a:lnTo>
                <a:lnTo>
                  <a:pt x="0" y="3341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86" name="Google Shape;5486;gefe2f4b35a_0_1603"/>
          <p:cNvSpPr/>
          <p:nvPr/>
        </p:nvSpPr>
        <p:spPr>
          <a:xfrm>
            <a:off x="0" y="10477917"/>
            <a:ext cx="5080" cy="12065"/>
          </a:xfrm>
          <a:custGeom>
            <a:rect b="b" l="l" r="r" t="t"/>
            <a:pathLst>
              <a:path extrusionOk="0" h="12065" w="5080">
                <a:moveTo>
                  <a:pt x="257" y="0"/>
                </a:moveTo>
                <a:lnTo>
                  <a:pt x="384" y="2565"/>
                </a:lnTo>
                <a:lnTo>
                  <a:pt x="0" y="2721"/>
                </a:lnTo>
                <a:lnTo>
                  <a:pt x="0" y="11753"/>
                </a:lnTo>
                <a:lnTo>
                  <a:pt x="4490" y="7578"/>
                </a:lnTo>
                <a:lnTo>
                  <a:pt x="2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87" name="Google Shape;5487;gefe2f4b35a_0_1603"/>
          <p:cNvSpPr/>
          <p:nvPr/>
        </p:nvSpPr>
        <p:spPr>
          <a:xfrm>
            <a:off x="604280" y="10581847"/>
            <a:ext cx="37465" cy="29845"/>
          </a:xfrm>
          <a:custGeom>
            <a:rect b="b" l="l" r="r" t="t"/>
            <a:pathLst>
              <a:path extrusionOk="0" h="29845" w="37465">
                <a:moveTo>
                  <a:pt x="29589" y="0"/>
                </a:moveTo>
                <a:lnTo>
                  <a:pt x="22274" y="7881"/>
                </a:lnTo>
                <a:lnTo>
                  <a:pt x="8682" y="13969"/>
                </a:lnTo>
                <a:lnTo>
                  <a:pt x="0" y="20448"/>
                </a:lnTo>
                <a:lnTo>
                  <a:pt x="7415" y="29502"/>
                </a:lnTo>
                <a:lnTo>
                  <a:pt x="12537" y="19372"/>
                </a:lnTo>
                <a:lnTo>
                  <a:pt x="27027" y="14108"/>
                </a:lnTo>
                <a:lnTo>
                  <a:pt x="37254" y="9165"/>
                </a:lnTo>
                <a:lnTo>
                  <a:pt x="29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88" name="Google Shape;5488;gefe2f4b35a_0_1603"/>
          <p:cNvSpPr/>
          <p:nvPr/>
        </p:nvSpPr>
        <p:spPr>
          <a:xfrm>
            <a:off x="4154026" y="10626101"/>
            <a:ext cx="15239" cy="29845"/>
          </a:xfrm>
          <a:custGeom>
            <a:rect b="b" l="l" r="r" t="t"/>
            <a:pathLst>
              <a:path extrusionOk="0" h="29845" w="15239">
                <a:moveTo>
                  <a:pt x="8067" y="0"/>
                </a:moveTo>
                <a:lnTo>
                  <a:pt x="4625" y="6445"/>
                </a:lnTo>
                <a:lnTo>
                  <a:pt x="394" y="16208"/>
                </a:lnTo>
                <a:lnTo>
                  <a:pt x="0" y="25299"/>
                </a:lnTo>
                <a:lnTo>
                  <a:pt x="8067" y="29730"/>
                </a:lnTo>
                <a:lnTo>
                  <a:pt x="6491" y="18198"/>
                </a:lnTo>
                <a:lnTo>
                  <a:pt x="11419" y="9207"/>
                </a:lnTo>
                <a:lnTo>
                  <a:pt x="14671" y="3045"/>
                </a:lnTo>
                <a:lnTo>
                  <a:pt x="80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89" name="Google Shape;5489;gefe2f4b35a_0_1603"/>
          <p:cNvSpPr/>
          <p:nvPr/>
        </p:nvSpPr>
        <p:spPr>
          <a:xfrm>
            <a:off x="420375" y="10663205"/>
            <a:ext cx="26034" cy="27940"/>
          </a:xfrm>
          <a:custGeom>
            <a:rect b="b" l="l" r="r" t="t"/>
            <a:pathLst>
              <a:path extrusionOk="0" h="27940" w="26034">
                <a:moveTo>
                  <a:pt x="14693" y="0"/>
                </a:moveTo>
                <a:lnTo>
                  <a:pt x="11860" y="6550"/>
                </a:lnTo>
                <a:lnTo>
                  <a:pt x="7446" y="11376"/>
                </a:lnTo>
                <a:lnTo>
                  <a:pt x="2983" y="16073"/>
                </a:lnTo>
                <a:lnTo>
                  <a:pt x="0" y="22237"/>
                </a:lnTo>
                <a:lnTo>
                  <a:pt x="2565" y="25908"/>
                </a:lnTo>
                <a:lnTo>
                  <a:pt x="5842" y="27406"/>
                </a:lnTo>
                <a:lnTo>
                  <a:pt x="9207" y="27406"/>
                </a:lnTo>
                <a:lnTo>
                  <a:pt x="19146" y="23540"/>
                </a:lnTo>
                <a:lnTo>
                  <a:pt x="25909" y="14812"/>
                </a:lnTo>
                <a:lnTo>
                  <a:pt x="25693" y="5530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90" name="Google Shape;5490;gefe2f4b35a_0_1603"/>
          <p:cNvSpPr/>
          <p:nvPr/>
        </p:nvSpPr>
        <p:spPr>
          <a:xfrm>
            <a:off x="628856" y="10640845"/>
            <a:ext cx="27304" cy="30479"/>
          </a:xfrm>
          <a:custGeom>
            <a:rect b="b" l="l" r="r" t="t"/>
            <a:pathLst>
              <a:path extrusionOk="0" h="30479" w="27304">
                <a:moveTo>
                  <a:pt x="27145" y="0"/>
                </a:moveTo>
                <a:lnTo>
                  <a:pt x="12464" y="0"/>
                </a:lnTo>
                <a:lnTo>
                  <a:pt x="6959" y="5534"/>
                </a:lnTo>
                <a:lnTo>
                  <a:pt x="1988" y="15779"/>
                </a:lnTo>
                <a:lnTo>
                  <a:pt x="0" y="25653"/>
                </a:lnTo>
                <a:lnTo>
                  <a:pt x="3447" y="30073"/>
                </a:lnTo>
                <a:lnTo>
                  <a:pt x="3916" y="30073"/>
                </a:lnTo>
                <a:lnTo>
                  <a:pt x="5009" y="29857"/>
                </a:lnTo>
                <a:lnTo>
                  <a:pt x="9162" y="20972"/>
                </a:lnTo>
                <a:lnTo>
                  <a:pt x="16196" y="15009"/>
                </a:lnTo>
                <a:lnTo>
                  <a:pt x="23170" y="9006"/>
                </a:lnTo>
                <a:lnTo>
                  <a:pt x="271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91" name="Google Shape;5491;gefe2f4b35a_0_1603"/>
          <p:cNvSpPr/>
          <p:nvPr/>
        </p:nvSpPr>
        <p:spPr>
          <a:xfrm>
            <a:off x="559513" y="10663205"/>
            <a:ext cx="15875" cy="41909"/>
          </a:xfrm>
          <a:custGeom>
            <a:rect b="b" l="l" r="r" t="t"/>
            <a:pathLst>
              <a:path extrusionOk="0" h="41909" w="15875">
                <a:moveTo>
                  <a:pt x="691" y="0"/>
                </a:moveTo>
                <a:lnTo>
                  <a:pt x="0" y="12563"/>
                </a:lnTo>
                <a:lnTo>
                  <a:pt x="2395" y="26173"/>
                </a:lnTo>
                <a:lnTo>
                  <a:pt x="6640" y="37084"/>
                </a:lnTo>
                <a:lnTo>
                  <a:pt x="11499" y="41554"/>
                </a:lnTo>
                <a:lnTo>
                  <a:pt x="12922" y="41554"/>
                </a:lnTo>
                <a:lnTo>
                  <a:pt x="14255" y="40182"/>
                </a:lnTo>
                <a:lnTo>
                  <a:pt x="15360" y="36982"/>
                </a:lnTo>
                <a:lnTo>
                  <a:pt x="9360" y="25762"/>
                </a:lnTo>
                <a:lnTo>
                  <a:pt x="11493" y="15038"/>
                </a:lnTo>
                <a:lnTo>
                  <a:pt x="11892" y="6041"/>
                </a:lnTo>
                <a:lnTo>
                  <a:pt x="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92" name="Google Shape;5492;gefe2f4b35a_0_1603"/>
          <p:cNvSpPr/>
          <p:nvPr/>
        </p:nvSpPr>
        <p:spPr>
          <a:xfrm>
            <a:off x="4088409" y="10714596"/>
            <a:ext cx="52070" cy="82550"/>
          </a:xfrm>
          <a:custGeom>
            <a:rect b="b" l="l" r="r" t="t"/>
            <a:pathLst>
              <a:path extrusionOk="0" h="82550" w="52070">
                <a:moveTo>
                  <a:pt x="33629" y="54203"/>
                </a:moveTo>
                <a:lnTo>
                  <a:pt x="29641" y="44958"/>
                </a:lnTo>
                <a:lnTo>
                  <a:pt x="24409" y="56349"/>
                </a:lnTo>
                <a:lnTo>
                  <a:pt x="13868" y="62382"/>
                </a:lnTo>
                <a:lnTo>
                  <a:pt x="3784" y="68973"/>
                </a:lnTo>
                <a:lnTo>
                  <a:pt x="0" y="82067"/>
                </a:lnTo>
                <a:lnTo>
                  <a:pt x="13982" y="77152"/>
                </a:lnTo>
                <a:lnTo>
                  <a:pt x="26809" y="66395"/>
                </a:lnTo>
                <a:lnTo>
                  <a:pt x="33629" y="54203"/>
                </a:lnTo>
                <a:close/>
              </a:path>
              <a:path extrusionOk="0" h="82550" w="52070">
                <a:moveTo>
                  <a:pt x="51790" y="342"/>
                </a:moveTo>
                <a:lnTo>
                  <a:pt x="50812" y="114"/>
                </a:lnTo>
                <a:lnTo>
                  <a:pt x="49796" y="0"/>
                </a:lnTo>
                <a:lnTo>
                  <a:pt x="48742" y="0"/>
                </a:lnTo>
                <a:lnTo>
                  <a:pt x="37617" y="3251"/>
                </a:lnTo>
                <a:lnTo>
                  <a:pt x="28257" y="10553"/>
                </a:lnTo>
                <a:lnTo>
                  <a:pt x="24358" y="18262"/>
                </a:lnTo>
                <a:lnTo>
                  <a:pt x="29641" y="22707"/>
                </a:lnTo>
                <a:lnTo>
                  <a:pt x="32004" y="14020"/>
                </a:lnTo>
                <a:lnTo>
                  <a:pt x="39522" y="10452"/>
                </a:lnTo>
                <a:lnTo>
                  <a:pt x="47637" y="7429"/>
                </a:lnTo>
                <a:lnTo>
                  <a:pt x="51790" y="34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93" name="Google Shape;5493;gefe2f4b35a_0_1603"/>
          <p:cNvSpPr/>
          <p:nvPr/>
        </p:nvSpPr>
        <p:spPr>
          <a:xfrm>
            <a:off x="221237" y="10774288"/>
            <a:ext cx="37464" cy="21590"/>
          </a:xfrm>
          <a:custGeom>
            <a:rect b="b" l="l" r="r" t="t"/>
            <a:pathLst>
              <a:path extrusionOk="0" h="21590" w="37464">
                <a:moveTo>
                  <a:pt x="36868" y="0"/>
                </a:moveTo>
                <a:lnTo>
                  <a:pt x="23477" y="4732"/>
                </a:lnTo>
                <a:lnTo>
                  <a:pt x="14100" y="8667"/>
                </a:lnTo>
                <a:lnTo>
                  <a:pt x="6889" y="11955"/>
                </a:lnTo>
                <a:lnTo>
                  <a:pt x="0" y="14744"/>
                </a:lnTo>
                <a:lnTo>
                  <a:pt x="4444" y="19405"/>
                </a:lnTo>
                <a:lnTo>
                  <a:pt x="9042" y="21323"/>
                </a:lnTo>
                <a:lnTo>
                  <a:pt x="13449" y="21323"/>
                </a:lnTo>
                <a:lnTo>
                  <a:pt x="20985" y="19482"/>
                </a:lnTo>
                <a:lnTo>
                  <a:pt x="27687" y="14638"/>
                </a:lnTo>
                <a:lnTo>
                  <a:pt x="33124" y="7805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94" name="Google Shape;5494;gefe2f4b35a_0_1603"/>
          <p:cNvSpPr/>
          <p:nvPr/>
        </p:nvSpPr>
        <p:spPr>
          <a:xfrm>
            <a:off x="715877" y="10810026"/>
            <a:ext cx="28575" cy="16509"/>
          </a:xfrm>
          <a:custGeom>
            <a:rect b="b" l="l" r="r" t="t"/>
            <a:pathLst>
              <a:path extrusionOk="0" h="16509" w="28575">
                <a:moveTo>
                  <a:pt x="23829" y="0"/>
                </a:moveTo>
                <a:lnTo>
                  <a:pt x="21315" y="0"/>
                </a:lnTo>
                <a:lnTo>
                  <a:pt x="10684" y="2168"/>
                </a:lnTo>
                <a:lnTo>
                  <a:pt x="2523" y="7115"/>
                </a:lnTo>
                <a:lnTo>
                  <a:pt x="0" y="12505"/>
                </a:lnTo>
                <a:lnTo>
                  <a:pt x="6278" y="16002"/>
                </a:lnTo>
                <a:lnTo>
                  <a:pt x="9641" y="10099"/>
                </a:lnTo>
                <a:lnTo>
                  <a:pt x="16851" y="8120"/>
                </a:lnTo>
                <a:lnTo>
                  <a:pt x="24327" y="6424"/>
                </a:lnTo>
                <a:lnTo>
                  <a:pt x="28490" y="1371"/>
                </a:lnTo>
                <a:lnTo>
                  <a:pt x="26268" y="406"/>
                </a:lnTo>
                <a:lnTo>
                  <a:pt x="238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95" name="Google Shape;5495;gefe2f4b35a_0_1603"/>
          <p:cNvSpPr/>
          <p:nvPr/>
        </p:nvSpPr>
        <p:spPr>
          <a:xfrm>
            <a:off x="993079" y="10854221"/>
            <a:ext cx="43180" cy="12700"/>
          </a:xfrm>
          <a:custGeom>
            <a:rect b="b" l="l" r="r" t="t"/>
            <a:pathLst>
              <a:path extrusionOk="0" h="12700" w="43180">
                <a:moveTo>
                  <a:pt x="30162" y="0"/>
                </a:moveTo>
                <a:lnTo>
                  <a:pt x="20116" y="0"/>
                </a:lnTo>
                <a:lnTo>
                  <a:pt x="10071" y="0"/>
                </a:lnTo>
                <a:lnTo>
                  <a:pt x="0" y="2971"/>
                </a:lnTo>
                <a:lnTo>
                  <a:pt x="29286" y="12623"/>
                </a:lnTo>
                <a:lnTo>
                  <a:pt x="36735" y="12390"/>
                </a:lnTo>
                <a:lnTo>
                  <a:pt x="41652" y="11691"/>
                </a:lnTo>
                <a:lnTo>
                  <a:pt x="42670" y="10528"/>
                </a:lnTo>
                <a:lnTo>
                  <a:pt x="38417" y="8902"/>
                </a:lnTo>
                <a:lnTo>
                  <a:pt x="40157" y="2971"/>
                </a:lnTo>
                <a:lnTo>
                  <a:pt x="301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96" name="Google Shape;5496;gefe2f4b35a_0_1603"/>
          <p:cNvSpPr/>
          <p:nvPr/>
        </p:nvSpPr>
        <p:spPr>
          <a:xfrm>
            <a:off x="3929512" y="10867228"/>
            <a:ext cx="18414" cy="5079"/>
          </a:xfrm>
          <a:custGeom>
            <a:rect b="b" l="l" r="r" t="t"/>
            <a:pathLst>
              <a:path extrusionOk="0" h="5079" w="18414">
                <a:moveTo>
                  <a:pt x="17868" y="0"/>
                </a:moveTo>
                <a:lnTo>
                  <a:pt x="4381" y="3378"/>
                </a:lnTo>
                <a:lnTo>
                  <a:pt x="0" y="4508"/>
                </a:lnTo>
                <a:lnTo>
                  <a:pt x="203" y="4508"/>
                </a:lnTo>
                <a:lnTo>
                  <a:pt x="4381" y="3505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97" name="Google Shape;5497;gefe2f4b35a_0_1603"/>
          <p:cNvSpPr/>
          <p:nvPr/>
        </p:nvSpPr>
        <p:spPr>
          <a:xfrm>
            <a:off x="98540" y="10885483"/>
            <a:ext cx="24764" cy="37465"/>
          </a:xfrm>
          <a:custGeom>
            <a:rect b="b" l="l" r="r" t="t"/>
            <a:pathLst>
              <a:path extrusionOk="0" h="37465" w="24764">
                <a:moveTo>
                  <a:pt x="12187" y="0"/>
                </a:moveTo>
                <a:lnTo>
                  <a:pt x="8483" y="9732"/>
                </a:lnTo>
                <a:lnTo>
                  <a:pt x="2789" y="21863"/>
                </a:lnTo>
                <a:lnTo>
                  <a:pt x="0" y="32307"/>
                </a:lnTo>
                <a:lnTo>
                  <a:pt x="5011" y="36982"/>
                </a:lnTo>
                <a:lnTo>
                  <a:pt x="12264" y="26038"/>
                </a:lnTo>
                <a:lnTo>
                  <a:pt x="21682" y="16205"/>
                </a:lnTo>
                <a:lnTo>
                  <a:pt x="24558" y="7514"/>
                </a:lnTo>
                <a:lnTo>
                  <a:pt x="121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98" name="Google Shape;5498;gefe2f4b35a_0_1603"/>
          <p:cNvSpPr/>
          <p:nvPr/>
        </p:nvSpPr>
        <p:spPr>
          <a:xfrm>
            <a:off x="4007556" y="10976602"/>
            <a:ext cx="29845" cy="19684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14" y="3225"/>
                </a:lnTo>
                <a:lnTo>
                  <a:pt x="0" y="12700"/>
                </a:lnTo>
                <a:lnTo>
                  <a:pt x="2641" y="11036"/>
                </a:lnTo>
                <a:lnTo>
                  <a:pt x="5156" y="10388"/>
                </a:lnTo>
                <a:lnTo>
                  <a:pt x="11823" y="10388"/>
                </a:lnTo>
                <a:lnTo>
                  <a:pt x="15621" y="12611"/>
                </a:lnTo>
                <a:lnTo>
                  <a:pt x="21945" y="17068"/>
                </a:lnTo>
                <a:lnTo>
                  <a:pt x="24472" y="19304"/>
                </a:lnTo>
                <a:lnTo>
                  <a:pt x="27889" y="19304"/>
                </a:lnTo>
                <a:lnTo>
                  <a:pt x="28930" y="17602"/>
                </a:lnTo>
                <a:lnTo>
                  <a:pt x="29375" y="12700"/>
                </a:lnTo>
                <a:lnTo>
                  <a:pt x="21361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499" name="Google Shape;5499;gefe2f4b35a_0_1603"/>
          <p:cNvSpPr/>
          <p:nvPr/>
        </p:nvSpPr>
        <p:spPr>
          <a:xfrm>
            <a:off x="1233" y="11462331"/>
            <a:ext cx="21590" cy="23495"/>
          </a:xfrm>
          <a:custGeom>
            <a:rect b="b" l="l" r="r" t="t"/>
            <a:pathLst>
              <a:path extrusionOk="0" h="23495" w="21590">
                <a:moveTo>
                  <a:pt x="18300" y="0"/>
                </a:moveTo>
                <a:lnTo>
                  <a:pt x="16903" y="0"/>
                </a:lnTo>
                <a:lnTo>
                  <a:pt x="10579" y="0"/>
                </a:lnTo>
                <a:lnTo>
                  <a:pt x="5156" y="5842"/>
                </a:lnTo>
                <a:lnTo>
                  <a:pt x="0" y="17526"/>
                </a:lnTo>
                <a:lnTo>
                  <a:pt x="266" y="23368"/>
                </a:lnTo>
                <a:lnTo>
                  <a:pt x="5676" y="23368"/>
                </a:lnTo>
                <a:lnTo>
                  <a:pt x="6515" y="23266"/>
                </a:lnTo>
                <a:lnTo>
                  <a:pt x="9657" y="17096"/>
                </a:lnTo>
                <a:lnTo>
                  <a:pt x="15689" y="13857"/>
                </a:lnTo>
                <a:lnTo>
                  <a:pt x="20804" y="9734"/>
                </a:lnTo>
                <a:lnTo>
                  <a:pt x="21196" y="914"/>
                </a:lnTo>
                <a:lnTo>
                  <a:pt x="19735" y="292"/>
                </a:lnTo>
                <a:lnTo>
                  <a:pt x="18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500" name="Google Shape;5500;gefe2f4b35a_0_1603"/>
          <p:cNvGrpSpPr/>
          <p:nvPr/>
        </p:nvGrpSpPr>
        <p:grpSpPr>
          <a:xfrm>
            <a:off x="560200" y="11974395"/>
            <a:ext cx="192279" cy="179044"/>
            <a:chOff x="560200" y="11974395"/>
            <a:chExt cx="192279" cy="179044"/>
          </a:xfrm>
        </p:grpSpPr>
        <p:sp>
          <p:nvSpPr>
            <p:cNvPr id="5501" name="Google Shape;5501;gefe2f4b35a_0_1603"/>
            <p:cNvSpPr/>
            <p:nvPr/>
          </p:nvSpPr>
          <p:spPr>
            <a:xfrm>
              <a:off x="729620" y="11974395"/>
              <a:ext cx="22859" cy="45084"/>
            </a:xfrm>
            <a:custGeom>
              <a:rect b="b" l="l" r="r" t="t"/>
              <a:pathLst>
                <a:path extrusionOk="0" h="45084" w="22859">
                  <a:moveTo>
                    <a:pt x="22250" y="0"/>
                  </a:moveTo>
                  <a:lnTo>
                    <a:pt x="12992" y="927"/>
                  </a:lnTo>
                  <a:lnTo>
                    <a:pt x="4673" y="2311"/>
                  </a:lnTo>
                  <a:lnTo>
                    <a:pt x="7289" y="14985"/>
                  </a:lnTo>
                  <a:lnTo>
                    <a:pt x="3810" y="26047"/>
                  </a:lnTo>
                  <a:lnTo>
                    <a:pt x="0" y="37109"/>
                  </a:lnTo>
                  <a:lnTo>
                    <a:pt x="1282" y="42036"/>
                  </a:lnTo>
                  <a:lnTo>
                    <a:pt x="4826" y="44843"/>
                  </a:lnTo>
                  <a:lnTo>
                    <a:pt x="12331" y="44843"/>
                  </a:lnTo>
                  <a:lnTo>
                    <a:pt x="14757" y="44602"/>
                  </a:lnTo>
                  <a:lnTo>
                    <a:pt x="14476" y="31332"/>
                  </a:lnTo>
                  <a:lnTo>
                    <a:pt x="22524" y="13469"/>
                  </a:lnTo>
                  <a:lnTo>
                    <a:pt x="222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5502" name="Google Shape;5502;gefe2f4b35a_0_1603"/>
            <p:cNvPicPr preferRelativeResize="0"/>
            <p:nvPr/>
          </p:nvPicPr>
          <p:blipFill rotWithShape="1">
            <a:blip r:embed="rId14">
              <a:alphaModFix/>
            </a:blip>
            <a:srcRect b="0" l="0" r="0" t="0"/>
            <a:stretch/>
          </p:blipFill>
          <p:spPr>
            <a:xfrm>
              <a:off x="560200" y="12004240"/>
              <a:ext cx="147356" cy="14919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03" name="Google Shape;5503;gefe2f4b35a_0_1603"/>
          <p:cNvSpPr/>
          <p:nvPr/>
        </p:nvSpPr>
        <p:spPr>
          <a:xfrm>
            <a:off x="1085354" y="11981889"/>
            <a:ext cx="29209" cy="37465"/>
          </a:xfrm>
          <a:custGeom>
            <a:rect b="b" l="l" r="r" t="t"/>
            <a:pathLst>
              <a:path extrusionOk="0" h="37465" w="29209">
                <a:moveTo>
                  <a:pt x="19832" y="0"/>
                </a:moveTo>
                <a:lnTo>
                  <a:pt x="14288" y="9584"/>
                </a:lnTo>
                <a:lnTo>
                  <a:pt x="5359" y="20450"/>
                </a:lnTo>
                <a:lnTo>
                  <a:pt x="0" y="30368"/>
                </a:lnTo>
                <a:lnTo>
                  <a:pt x="5164" y="37109"/>
                </a:lnTo>
                <a:lnTo>
                  <a:pt x="11326" y="28016"/>
                </a:lnTo>
                <a:lnTo>
                  <a:pt x="22628" y="19540"/>
                </a:lnTo>
                <a:lnTo>
                  <a:pt x="28865" y="10572"/>
                </a:lnTo>
                <a:lnTo>
                  <a:pt x="198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04" name="Google Shape;5504;gefe2f4b35a_0_1603"/>
          <p:cNvSpPr/>
          <p:nvPr/>
        </p:nvSpPr>
        <p:spPr>
          <a:xfrm>
            <a:off x="353862" y="12333724"/>
            <a:ext cx="55245" cy="33654"/>
          </a:xfrm>
          <a:custGeom>
            <a:rect b="b" l="l" r="r" t="t"/>
            <a:pathLst>
              <a:path extrusionOk="0" h="33654" w="55245">
                <a:moveTo>
                  <a:pt x="21094" y="0"/>
                </a:moveTo>
                <a:lnTo>
                  <a:pt x="13448" y="1019"/>
                </a:lnTo>
                <a:lnTo>
                  <a:pt x="6956" y="4271"/>
                </a:lnTo>
                <a:lnTo>
                  <a:pt x="2260" y="10045"/>
                </a:lnTo>
                <a:lnTo>
                  <a:pt x="0" y="18630"/>
                </a:lnTo>
                <a:lnTo>
                  <a:pt x="9309" y="19011"/>
                </a:lnTo>
                <a:lnTo>
                  <a:pt x="13741" y="19011"/>
                </a:lnTo>
                <a:lnTo>
                  <a:pt x="22975" y="18681"/>
                </a:lnTo>
                <a:lnTo>
                  <a:pt x="31338" y="17473"/>
                </a:lnTo>
                <a:lnTo>
                  <a:pt x="38542" y="15063"/>
                </a:lnTo>
                <a:lnTo>
                  <a:pt x="44297" y="11125"/>
                </a:lnTo>
                <a:lnTo>
                  <a:pt x="45135" y="25199"/>
                </a:lnTo>
                <a:lnTo>
                  <a:pt x="46933" y="30688"/>
                </a:lnTo>
                <a:lnTo>
                  <a:pt x="51536" y="33388"/>
                </a:lnTo>
                <a:lnTo>
                  <a:pt x="55207" y="21463"/>
                </a:lnTo>
                <a:lnTo>
                  <a:pt x="48712" y="10731"/>
                </a:lnTo>
                <a:lnTo>
                  <a:pt x="36018" y="2980"/>
                </a:lnTo>
                <a:lnTo>
                  <a:pt x="21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05" name="Google Shape;5505;gefe2f4b35a_0_1603"/>
          <p:cNvSpPr/>
          <p:nvPr/>
        </p:nvSpPr>
        <p:spPr>
          <a:xfrm>
            <a:off x="1155943" y="12366679"/>
            <a:ext cx="27305" cy="1270"/>
          </a:xfrm>
          <a:custGeom>
            <a:rect b="b" l="l" r="r" t="t"/>
            <a:pathLst>
              <a:path extrusionOk="0" h="1270" w="27305">
                <a:moveTo>
                  <a:pt x="26708" y="0"/>
                </a:moveTo>
                <a:lnTo>
                  <a:pt x="25730" y="0"/>
                </a:lnTo>
                <a:lnTo>
                  <a:pt x="8204" y="431"/>
                </a:lnTo>
                <a:lnTo>
                  <a:pt x="0" y="736"/>
                </a:lnTo>
                <a:lnTo>
                  <a:pt x="1777" y="736"/>
                </a:lnTo>
                <a:lnTo>
                  <a:pt x="267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06" name="Google Shape;5506;gefe2f4b35a_0_1603"/>
          <p:cNvSpPr/>
          <p:nvPr/>
        </p:nvSpPr>
        <p:spPr>
          <a:xfrm>
            <a:off x="655993" y="12648717"/>
            <a:ext cx="54609" cy="66675"/>
          </a:xfrm>
          <a:custGeom>
            <a:rect b="b" l="l" r="r" t="t"/>
            <a:pathLst>
              <a:path extrusionOk="0" h="66675" w="54609">
                <a:moveTo>
                  <a:pt x="21564" y="62090"/>
                </a:moveTo>
                <a:lnTo>
                  <a:pt x="19138" y="52108"/>
                </a:lnTo>
                <a:lnTo>
                  <a:pt x="9690" y="41948"/>
                </a:lnTo>
                <a:lnTo>
                  <a:pt x="0" y="36880"/>
                </a:lnTo>
                <a:lnTo>
                  <a:pt x="1917" y="48831"/>
                </a:lnTo>
                <a:lnTo>
                  <a:pt x="9118" y="53327"/>
                </a:lnTo>
                <a:lnTo>
                  <a:pt x="13576" y="57010"/>
                </a:lnTo>
                <a:lnTo>
                  <a:pt x="7226" y="66497"/>
                </a:lnTo>
                <a:lnTo>
                  <a:pt x="9258" y="66598"/>
                </a:lnTo>
                <a:lnTo>
                  <a:pt x="10185" y="66598"/>
                </a:lnTo>
                <a:lnTo>
                  <a:pt x="21564" y="62090"/>
                </a:lnTo>
                <a:close/>
              </a:path>
              <a:path extrusionOk="0" h="66675" w="54609">
                <a:moveTo>
                  <a:pt x="54394" y="7886"/>
                </a:moveTo>
                <a:lnTo>
                  <a:pt x="44043" y="0"/>
                </a:lnTo>
                <a:lnTo>
                  <a:pt x="40424" y="12979"/>
                </a:lnTo>
                <a:lnTo>
                  <a:pt x="30441" y="19519"/>
                </a:lnTo>
                <a:lnTo>
                  <a:pt x="19913" y="25527"/>
                </a:lnTo>
                <a:lnTo>
                  <a:pt x="14693" y="36868"/>
                </a:lnTo>
                <a:lnTo>
                  <a:pt x="17056" y="37096"/>
                </a:lnTo>
                <a:lnTo>
                  <a:pt x="18249" y="37096"/>
                </a:lnTo>
                <a:lnTo>
                  <a:pt x="36436" y="32004"/>
                </a:lnTo>
                <a:lnTo>
                  <a:pt x="50177" y="20408"/>
                </a:lnTo>
                <a:lnTo>
                  <a:pt x="54394" y="7886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07" name="Google Shape;5507;gefe2f4b35a_0_1603"/>
          <p:cNvSpPr/>
          <p:nvPr/>
        </p:nvSpPr>
        <p:spPr>
          <a:xfrm>
            <a:off x="762118" y="12759800"/>
            <a:ext cx="26670" cy="37465"/>
          </a:xfrm>
          <a:custGeom>
            <a:rect b="b" l="l" r="r" t="t"/>
            <a:pathLst>
              <a:path extrusionOk="0" h="37465" w="26670">
                <a:moveTo>
                  <a:pt x="19064" y="0"/>
                </a:moveTo>
                <a:lnTo>
                  <a:pt x="15180" y="11222"/>
                </a:lnTo>
                <a:lnTo>
                  <a:pt x="6207" y="21948"/>
                </a:lnTo>
                <a:lnTo>
                  <a:pt x="0" y="30946"/>
                </a:lnTo>
                <a:lnTo>
                  <a:pt x="4409" y="36982"/>
                </a:lnTo>
                <a:lnTo>
                  <a:pt x="11906" y="29387"/>
                </a:lnTo>
                <a:lnTo>
                  <a:pt x="21538" y="19267"/>
                </a:lnTo>
                <a:lnTo>
                  <a:pt x="26268" y="8759"/>
                </a:lnTo>
                <a:lnTo>
                  <a:pt x="190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08" name="Google Shape;5508;gefe2f4b35a_0_1603"/>
          <p:cNvSpPr/>
          <p:nvPr/>
        </p:nvSpPr>
        <p:spPr>
          <a:xfrm>
            <a:off x="1292296" y="13263314"/>
            <a:ext cx="34290" cy="29844"/>
          </a:xfrm>
          <a:custGeom>
            <a:rect b="b" l="l" r="r" t="t"/>
            <a:pathLst>
              <a:path extrusionOk="0" h="29844" w="34290">
                <a:moveTo>
                  <a:pt x="31685" y="0"/>
                </a:moveTo>
                <a:lnTo>
                  <a:pt x="30593" y="0"/>
                </a:lnTo>
                <a:lnTo>
                  <a:pt x="16896" y="3810"/>
                </a:lnTo>
                <a:lnTo>
                  <a:pt x="5412" y="12641"/>
                </a:lnTo>
                <a:lnTo>
                  <a:pt x="0" y="22593"/>
                </a:lnTo>
                <a:lnTo>
                  <a:pt x="4520" y="29768"/>
                </a:lnTo>
                <a:lnTo>
                  <a:pt x="9262" y="19822"/>
                </a:lnTo>
                <a:lnTo>
                  <a:pt x="29090" y="10269"/>
                </a:lnTo>
                <a:lnTo>
                  <a:pt x="33818" y="266"/>
                </a:lnTo>
                <a:lnTo>
                  <a:pt x="32764" y="88"/>
                </a:lnTo>
                <a:lnTo>
                  <a:pt x="316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09" name="Google Shape;5509;gefe2f4b35a_0_1603"/>
          <p:cNvSpPr/>
          <p:nvPr/>
        </p:nvSpPr>
        <p:spPr>
          <a:xfrm>
            <a:off x="1170745" y="13272984"/>
            <a:ext cx="1269" cy="19684"/>
          </a:xfrm>
          <a:custGeom>
            <a:rect b="b" l="l" r="r" t="t"/>
            <a:pathLst>
              <a:path extrusionOk="0" h="19684" w="1269">
                <a:moveTo>
                  <a:pt x="1206" y="0"/>
                </a:moveTo>
                <a:lnTo>
                  <a:pt x="0" y="19685"/>
                </a:lnTo>
                <a:lnTo>
                  <a:pt x="253" y="16002"/>
                </a:lnTo>
                <a:lnTo>
                  <a:pt x="1130" y="1536"/>
                </a:lnTo>
                <a:lnTo>
                  <a:pt x="12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5510" name="Google Shape;5510;gefe2f4b35a_0_1603"/>
          <p:cNvPicPr preferRelativeResize="0"/>
          <p:nvPr/>
        </p:nvPicPr>
        <p:blipFill rotWithShape="1">
          <a:blip r:embed="rId15">
            <a:alphaModFix/>
          </a:blip>
          <a:srcRect b="0" l="0" r="0" t="0"/>
          <a:stretch/>
        </p:blipFill>
        <p:spPr>
          <a:xfrm>
            <a:off x="736907" y="13373986"/>
            <a:ext cx="103225" cy="131318"/>
          </a:xfrm>
          <a:prstGeom prst="rect">
            <a:avLst/>
          </a:prstGeom>
          <a:noFill/>
          <a:ln>
            <a:noFill/>
          </a:ln>
        </p:spPr>
      </p:pic>
      <p:sp>
        <p:nvSpPr>
          <p:cNvPr id="5511" name="Google Shape;5511;gefe2f4b35a_0_1603"/>
          <p:cNvSpPr/>
          <p:nvPr/>
        </p:nvSpPr>
        <p:spPr>
          <a:xfrm>
            <a:off x="177217" y="13427409"/>
            <a:ext cx="29845" cy="21590"/>
          </a:xfrm>
          <a:custGeom>
            <a:rect b="b" l="l" r="r" t="t"/>
            <a:pathLst>
              <a:path extrusionOk="0" h="21590" w="29845">
                <a:moveTo>
                  <a:pt x="4940" y="0"/>
                </a:moveTo>
                <a:lnTo>
                  <a:pt x="3111" y="0"/>
                </a:lnTo>
                <a:lnTo>
                  <a:pt x="1498" y="0"/>
                </a:lnTo>
                <a:lnTo>
                  <a:pt x="444" y="1701"/>
                </a:lnTo>
                <a:lnTo>
                  <a:pt x="0" y="6591"/>
                </a:lnTo>
                <a:lnTo>
                  <a:pt x="5727" y="8089"/>
                </a:lnTo>
                <a:lnTo>
                  <a:pt x="8356" y="12700"/>
                </a:lnTo>
                <a:lnTo>
                  <a:pt x="7226" y="21450"/>
                </a:lnTo>
                <a:lnTo>
                  <a:pt x="22174" y="21450"/>
                </a:lnTo>
                <a:lnTo>
                  <a:pt x="22174" y="13855"/>
                </a:lnTo>
                <a:lnTo>
                  <a:pt x="27939" y="12471"/>
                </a:lnTo>
                <a:lnTo>
                  <a:pt x="29375" y="6591"/>
                </a:lnTo>
                <a:lnTo>
                  <a:pt x="26771" y="8178"/>
                </a:lnTo>
                <a:lnTo>
                  <a:pt x="24307" y="8801"/>
                </a:lnTo>
                <a:lnTo>
                  <a:pt x="17652" y="8801"/>
                </a:lnTo>
                <a:lnTo>
                  <a:pt x="13855" y="6604"/>
                </a:lnTo>
                <a:lnTo>
                  <a:pt x="7492" y="2197"/>
                </a:lnTo>
                <a:lnTo>
                  <a:pt x="4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12" name="Google Shape;5512;gefe2f4b35a_0_1603"/>
          <p:cNvSpPr/>
          <p:nvPr/>
        </p:nvSpPr>
        <p:spPr>
          <a:xfrm>
            <a:off x="265280" y="13604198"/>
            <a:ext cx="38100" cy="38734"/>
          </a:xfrm>
          <a:custGeom>
            <a:rect b="b" l="l" r="r" t="t"/>
            <a:pathLst>
              <a:path extrusionOk="0" h="38734" w="38100">
                <a:moveTo>
                  <a:pt x="29641" y="0"/>
                </a:moveTo>
                <a:lnTo>
                  <a:pt x="14947" y="0"/>
                </a:lnTo>
                <a:lnTo>
                  <a:pt x="16357" y="16256"/>
                </a:lnTo>
                <a:lnTo>
                  <a:pt x="292" y="15100"/>
                </a:lnTo>
                <a:lnTo>
                  <a:pt x="0" y="25247"/>
                </a:lnTo>
                <a:lnTo>
                  <a:pt x="3746" y="31216"/>
                </a:lnTo>
                <a:lnTo>
                  <a:pt x="7785" y="37109"/>
                </a:lnTo>
                <a:lnTo>
                  <a:pt x="14947" y="33655"/>
                </a:lnTo>
                <a:lnTo>
                  <a:pt x="22440" y="37109"/>
                </a:lnTo>
                <a:lnTo>
                  <a:pt x="25323" y="38087"/>
                </a:lnTo>
                <a:lnTo>
                  <a:pt x="27673" y="38519"/>
                </a:lnTo>
                <a:lnTo>
                  <a:pt x="29578" y="38519"/>
                </a:lnTo>
                <a:lnTo>
                  <a:pt x="35943" y="35264"/>
                </a:lnTo>
                <a:lnTo>
                  <a:pt x="37580" y="27254"/>
                </a:lnTo>
                <a:lnTo>
                  <a:pt x="37106" y="17119"/>
                </a:lnTo>
                <a:lnTo>
                  <a:pt x="37134" y="7493"/>
                </a:lnTo>
                <a:lnTo>
                  <a:pt x="26187" y="11303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13" name="Google Shape;5513;gefe2f4b35a_0_1603"/>
          <p:cNvSpPr/>
          <p:nvPr/>
        </p:nvSpPr>
        <p:spPr>
          <a:xfrm>
            <a:off x="617277" y="13680913"/>
            <a:ext cx="19684" cy="24130"/>
          </a:xfrm>
          <a:custGeom>
            <a:rect b="b" l="l" r="r" t="t"/>
            <a:pathLst>
              <a:path extrusionOk="0" h="24130" w="19684">
                <a:moveTo>
                  <a:pt x="3035" y="0"/>
                </a:moveTo>
                <a:lnTo>
                  <a:pt x="0" y="0"/>
                </a:lnTo>
                <a:lnTo>
                  <a:pt x="165" y="4940"/>
                </a:lnTo>
                <a:lnTo>
                  <a:pt x="11061" y="22961"/>
                </a:lnTo>
                <a:lnTo>
                  <a:pt x="11760" y="24053"/>
                </a:lnTo>
                <a:lnTo>
                  <a:pt x="12852" y="24053"/>
                </a:lnTo>
                <a:lnTo>
                  <a:pt x="12560" y="20612"/>
                </a:lnTo>
                <a:lnTo>
                  <a:pt x="16598" y="19723"/>
                </a:lnTo>
                <a:lnTo>
                  <a:pt x="19264" y="15821"/>
                </a:lnTo>
                <a:lnTo>
                  <a:pt x="15508" y="9132"/>
                </a:lnTo>
                <a:lnTo>
                  <a:pt x="8906" y="2808"/>
                </a:lnTo>
                <a:lnTo>
                  <a:pt x="30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14" name="Google Shape;5514;gefe2f4b35a_0_1603"/>
          <p:cNvSpPr/>
          <p:nvPr/>
        </p:nvSpPr>
        <p:spPr>
          <a:xfrm>
            <a:off x="346661" y="7849254"/>
            <a:ext cx="59054" cy="50800"/>
          </a:xfrm>
          <a:custGeom>
            <a:rect b="b" l="l" r="r" t="t"/>
            <a:pathLst>
              <a:path extrusionOk="0" h="50800" w="59054">
                <a:moveTo>
                  <a:pt x="26682" y="0"/>
                </a:moveTo>
                <a:lnTo>
                  <a:pt x="16525" y="1928"/>
                </a:lnTo>
                <a:lnTo>
                  <a:pt x="8107" y="8134"/>
                </a:lnTo>
                <a:lnTo>
                  <a:pt x="2306" y="19245"/>
                </a:lnTo>
                <a:lnTo>
                  <a:pt x="0" y="35890"/>
                </a:lnTo>
                <a:lnTo>
                  <a:pt x="10934" y="39573"/>
                </a:lnTo>
                <a:lnTo>
                  <a:pt x="7200" y="50533"/>
                </a:lnTo>
                <a:lnTo>
                  <a:pt x="26751" y="48008"/>
                </a:lnTo>
                <a:lnTo>
                  <a:pt x="42456" y="41582"/>
                </a:lnTo>
                <a:lnTo>
                  <a:pt x="53417" y="30380"/>
                </a:lnTo>
                <a:lnTo>
                  <a:pt x="58737" y="13525"/>
                </a:lnTo>
                <a:lnTo>
                  <a:pt x="51285" y="8004"/>
                </a:lnTo>
                <a:lnTo>
                  <a:pt x="43214" y="3733"/>
                </a:lnTo>
                <a:lnTo>
                  <a:pt x="34891" y="977"/>
                </a:lnTo>
                <a:lnTo>
                  <a:pt x="266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15" name="Google Shape;5515;gefe2f4b35a_0_1603"/>
          <p:cNvSpPr/>
          <p:nvPr/>
        </p:nvSpPr>
        <p:spPr>
          <a:xfrm>
            <a:off x="0" y="12147391"/>
            <a:ext cx="37465" cy="66040"/>
          </a:xfrm>
          <a:custGeom>
            <a:rect b="b" l="l" r="r" t="t"/>
            <a:pathLst>
              <a:path extrusionOk="0" h="66040" w="37465">
                <a:moveTo>
                  <a:pt x="13600" y="0"/>
                </a:moveTo>
                <a:lnTo>
                  <a:pt x="8279" y="0"/>
                </a:lnTo>
                <a:lnTo>
                  <a:pt x="1573" y="1549"/>
                </a:lnTo>
                <a:lnTo>
                  <a:pt x="0" y="2193"/>
                </a:lnTo>
                <a:lnTo>
                  <a:pt x="0" y="62518"/>
                </a:lnTo>
                <a:lnTo>
                  <a:pt x="20382" y="65773"/>
                </a:lnTo>
                <a:lnTo>
                  <a:pt x="25678" y="65773"/>
                </a:lnTo>
                <a:lnTo>
                  <a:pt x="31278" y="65316"/>
                </a:lnTo>
                <a:lnTo>
                  <a:pt x="37095" y="64376"/>
                </a:lnTo>
                <a:lnTo>
                  <a:pt x="35156" y="41801"/>
                </a:lnTo>
                <a:lnTo>
                  <a:pt x="33177" y="21062"/>
                </a:lnTo>
                <a:lnTo>
                  <a:pt x="27283" y="5886"/>
                </a:lnTo>
                <a:lnTo>
                  <a:pt x="136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5516" name="Google Shape;5516;gefe2f4b35a_0_1603"/>
          <p:cNvSpPr/>
          <p:nvPr/>
        </p:nvSpPr>
        <p:spPr>
          <a:xfrm>
            <a:off x="730241" y="13663547"/>
            <a:ext cx="29209" cy="45084"/>
          </a:xfrm>
          <a:custGeom>
            <a:rect b="b" l="l" r="r" t="t"/>
            <a:pathLst>
              <a:path extrusionOk="0" h="45084" w="29209">
                <a:moveTo>
                  <a:pt x="28794" y="0"/>
                </a:moveTo>
                <a:lnTo>
                  <a:pt x="6671" y="0"/>
                </a:lnTo>
                <a:lnTo>
                  <a:pt x="0" y="14373"/>
                </a:lnTo>
                <a:lnTo>
                  <a:pt x="3688" y="28128"/>
                </a:lnTo>
                <a:lnTo>
                  <a:pt x="14399" y="38967"/>
                </a:lnTo>
                <a:lnTo>
                  <a:pt x="28794" y="44589"/>
                </a:lnTo>
                <a:lnTo>
                  <a:pt x="287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5517" name="Google Shape;5517;gefe2f4b35a_0_1603"/>
          <p:cNvGrpSpPr/>
          <p:nvPr/>
        </p:nvGrpSpPr>
        <p:grpSpPr>
          <a:xfrm>
            <a:off x="-1612" y="0"/>
            <a:ext cx="13717891" cy="13716494"/>
            <a:chOff x="-1612" y="0"/>
            <a:chExt cx="13717891" cy="13716494"/>
          </a:xfrm>
        </p:grpSpPr>
        <p:pic>
          <p:nvPicPr>
            <p:cNvPr id="5518" name="Google Shape;5518;gefe2f4b35a_0_1603"/>
            <p:cNvPicPr preferRelativeResize="0"/>
            <p:nvPr/>
          </p:nvPicPr>
          <p:blipFill rotWithShape="1">
            <a:blip r:embed="rId16">
              <a:alphaModFix/>
            </a:blip>
            <a:srcRect b="0" l="0" r="0" t="0"/>
            <a:stretch/>
          </p:blipFill>
          <p:spPr>
            <a:xfrm>
              <a:off x="1093949" y="0"/>
              <a:ext cx="371487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519" name="Google Shape;5519;gefe2f4b35a_0_1603"/>
            <p:cNvSpPr/>
            <p:nvPr/>
          </p:nvSpPr>
          <p:spPr>
            <a:xfrm>
              <a:off x="1578737" y="0"/>
              <a:ext cx="291464" cy="13716000"/>
            </a:xfrm>
            <a:custGeom>
              <a:rect b="b" l="l" r="r" t="t"/>
              <a:pathLst>
                <a:path extrusionOk="0" h="13716000" w="291464">
                  <a:moveTo>
                    <a:pt x="153847" y="12573000"/>
                  </a:moveTo>
                  <a:lnTo>
                    <a:pt x="151384" y="12446000"/>
                  </a:lnTo>
                  <a:lnTo>
                    <a:pt x="149161" y="12319000"/>
                  </a:lnTo>
                  <a:lnTo>
                    <a:pt x="147027" y="12192000"/>
                  </a:lnTo>
                  <a:lnTo>
                    <a:pt x="144957" y="12065000"/>
                  </a:lnTo>
                  <a:lnTo>
                    <a:pt x="142963" y="12065000"/>
                  </a:lnTo>
                  <a:lnTo>
                    <a:pt x="141058" y="11938000"/>
                  </a:lnTo>
                  <a:lnTo>
                    <a:pt x="139217" y="11811000"/>
                  </a:lnTo>
                  <a:lnTo>
                    <a:pt x="137452" y="11684000"/>
                  </a:lnTo>
                  <a:lnTo>
                    <a:pt x="135763" y="11684000"/>
                  </a:lnTo>
                  <a:lnTo>
                    <a:pt x="134975" y="11557000"/>
                  </a:lnTo>
                  <a:lnTo>
                    <a:pt x="134213" y="11557000"/>
                  </a:lnTo>
                  <a:lnTo>
                    <a:pt x="133502" y="11430000"/>
                  </a:lnTo>
                  <a:lnTo>
                    <a:pt x="132168" y="11430000"/>
                  </a:lnTo>
                  <a:lnTo>
                    <a:pt x="131559" y="11303000"/>
                  </a:lnTo>
                  <a:lnTo>
                    <a:pt x="130975" y="11303000"/>
                  </a:lnTo>
                  <a:lnTo>
                    <a:pt x="130429" y="11176000"/>
                  </a:lnTo>
                  <a:lnTo>
                    <a:pt x="129413" y="11176000"/>
                  </a:lnTo>
                  <a:lnTo>
                    <a:pt x="128498" y="11049000"/>
                  </a:lnTo>
                  <a:lnTo>
                    <a:pt x="127685" y="10922000"/>
                  </a:lnTo>
                  <a:lnTo>
                    <a:pt x="126961" y="10795000"/>
                  </a:lnTo>
                  <a:lnTo>
                    <a:pt x="126301" y="10668000"/>
                  </a:lnTo>
                  <a:lnTo>
                    <a:pt x="125717" y="10668000"/>
                  </a:lnTo>
                  <a:lnTo>
                    <a:pt x="124942" y="10414000"/>
                  </a:lnTo>
                  <a:lnTo>
                    <a:pt x="122085" y="9779000"/>
                  </a:lnTo>
                  <a:lnTo>
                    <a:pt x="121361" y="9652000"/>
                  </a:lnTo>
                  <a:lnTo>
                    <a:pt x="120815" y="9525000"/>
                  </a:lnTo>
                  <a:lnTo>
                    <a:pt x="120218" y="9398000"/>
                  </a:lnTo>
                  <a:lnTo>
                    <a:pt x="119545" y="9398000"/>
                  </a:lnTo>
                  <a:lnTo>
                    <a:pt x="118808" y="9271000"/>
                  </a:lnTo>
                  <a:lnTo>
                    <a:pt x="117970" y="9144000"/>
                  </a:lnTo>
                  <a:lnTo>
                    <a:pt x="117525" y="9144000"/>
                  </a:lnTo>
                  <a:lnTo>
                    <a:pt x="117043" y="9017000"/>
                  </a:lnTo>
                  <a:lnTo>
                    <a:pt x="116535" y="9017000"/>
                  </a:lnTo>
                  <a:lnTo>
                    <a:pt x="116001" y="8890000"/>
                  </a:lnTo>
                  <a:lnTo>
                    <a:pt x="114846" y="8890000"/>
                  </a:lnTo>
                  <a:lnTo>
                    <a:pt x="114223" y="8763000"/>
                  </a:lnTo>
                  <a:lnTo>
                    <a:pt x="128447" y="8763000"/>
                  </a:lnTo>
                  <a:lnTo>
                    <a:pt x="125984" y="8636000"/>
                  </a:lnTo>
                  <a:lnTo>
                    <a:pt x="123761" y="8509000"/>
                  </a:lnTo>
                  <a:lnTo>
                    <a:pt x="121627" y="8382000"/>
                  </a:lnTo>
                  <a:lnTo>
                    <a:pt x="119557" y="8382000"/>
                  </a:lnTo>
                  <a:lnTo>
                    <a:pt x="117563" y="8255000"/>
                  </a:lnTo>
                  <a:lnTo>
                    <a:pt x="115646" y="8128000"/>
                  </a:lnTo>
                  <a:lnTo>
                    <a:pt x="113804" y="8001000"/>
                  </a:lnTo>
                  <a:lnTo>
                    <a:pt x="112039" y="7874000"/>
                  </a:lnTo>
                  <a:lnTo>
                    <a:pt x="110350" y="7874000"/>
                  </a:lnTo>
                  <a:lnTo>
                    <a:pt x="109562" y="7747000"/>
                  </a:lnTo>
                  <a:lnTo>
                    <a:pt x="108813" y="7747000"/>
                  </a:lnTo>
                  <a:lnTo>
                    <a:pt x="108089" y="7620000"/>
                  </a:lnTo>
                  <a:lnTo>
                    <a:pt x="106768" y="7620000"/>
                  </a:lnTo>
                  <a:lnTo>
                    <a:pt x="106146" y="7493000"/>
                  </a:lnTo>
                  <a:lnTo>
                    <a:pt x="105575" y="7493000"/>
                  </a:lnTo>
                  <a:lnTo>
                    <a:pt x="105016" y="7366000"/>
                  </a:lnTo>
                  <a:lnTo>
                    <a:pt x="104000" y="7366000"/>
                  </a:lnTo>
                  <a:lnTo>
                    <a:pt x="103098" y="7239000"/>
                  </a:lnTo>
                  <a:lnTo>
                    <a:pt x="102285" y="7112000"/>
                  </a:lnTo>
                  <a:lnTo>
                    <a:pt x="101561" y="6985000"/>
                  </a:lnTo>
                  <a:lnTo>
                    <a:pt x="100914" y="6858000"/>
                  </a:lnTo>
                  <a:lnTo>
                    <a:pt x="100317" y="6858000"/>
                  </a:lnTo>
                  <a:lnTo>
                    <a:pt x="99542" y="6604000"/>
                  </a:lnTo>
                  <a:lnTo>
                    <a:pt x="96685" y="5969000"/>
                  </a:lnTo>
                  <a:lnTo>
                    <a:pt x="95961" y="5842000"/>
                  </a:lnTo>
                  <a:lnTo>
                    <a:pt x="95415" y="5715000"/>
                  </a:lnTo>
                  <a:lnTo>
                    <a:pt x="94818" y="5715000"/>
                  </a:lnTo>
                  <a:lnTo>
                    <a:pt x="94145" y="5588000"/>
                  </a:lnTo>
                  <a:lnTo>
                    <a:pt x="93408" y="5461000"/>
                  </a:lnTo>
                  <a:lnTo>
                    <a:pt x="92570" y="5334000"/>
                  </a:lnTo>
                  <a:lnTo>
                    <a:pt x="92125" y="5334000"/>
                  </a:lnTo>
                  <a:lnTo>
                    <a:pt x="91643" y="5207000"/>
                  </a:lnTo>
                  <a:lnTo>
                    <a:pt x="90601" y="5207000"/>
                  </a:lnTo>
                  <a:lnTo>
                    <a:pt x="90043" y="5080000"/>
                  </a:lnTo>
                  <a:lnTo>
                    <a:pt x="89446" y="5080000"/>
                  </a:lnTo>
                  <a:lnTo>
                    <a:pt x="88823" y="4953000"/>
                  </a:lnTo>
                  <a:lnTo>
                    <a:pt x="103047" y="4953000"/>
                  </a:lnTo>
                  <a:lnTo>
                    <a:pt x="100584" y="4826000"/>
                  </a:lnTo>
                  <a:lnTo>
                    <a:pt x="98361" y="4699000"/>
                  </a:lnTo>
                  <a:lnTo>
                    <a:pt x="96227" y="4572000"/>
                  </a:lnTo>
                  <a:lnTo>
                    <a:pt x="94157" y="4572000"/>
                  </a:lnTo>
                  <a:lnTo>
                    <a:pt x="92163" y="4445000"/>
                  </a:lnTo>
                  <a:lnTo>
                    <a:pt x="90246" y="4318000"/>
                  </a:lnTo>
                  <a:lnTo>
                    <a:pt x="88404" y="4191000"/>
                  </a:lnTo>
                  <a:lnTo>
                    <a:pt x="86639" y="4191000"/>
                  </a:lnTo>
                  <a:lnTo>
                    <a:pt x="85788" y="4064000"/>
                  </a:lnTo>
                  <a:lnTo>
                    <a:pt x="84950" y="4064000"/>
                  </a:lnTo>
                  <a:lnTo>
                    <a:pt x="84162" y="3937000"/>
                  </a:lnTo>
                  <a:lnTo>
                    <a:pt x="82689" y="3937000"/>
                  </a:lnTo>
                  <a:lnTo>
                    <a:pt x="82016" y="3810000"/>
                  </a:lnTo>
                  <a:lnTo>
                    <a:pt x="81368" y="3810000"/>
                  </a:lnTo>
                  <a:lnTo>
                    <a:pt x="80746" y="3683000"/>
                  </a:lnTo>
                  <a:lnTo>
                    <a:pt x="79616" y="3683000"/>
                  </a:lnTo>
                  <a:lnTo>
                    <a:pt x="79095" y="3556000"/>
                  </a:lnTo>
                  <a:lnTo>
                    <a:pt x="78600" y="3556000"/>
                  </a:lnTo>
                  <a:lnTo>
                    <a:pt x="77698" y="3429000"/>
                  </a:lnTo>
                  <a:lnTo>
                    <a:pt x="76885" y="3302000"/>
                  </a:lnTo>
                  <a:lnTo>
                    <a:pt x="76161" y="3175000"/>
                  </a:lnTo>
                  <a:lnTo>
                    <a:pt x="75514" y="3175000"/>
                  </a:lnTo>
                  <a:lnTo>
                    <a:pt x="74917" y="3048000"/>
                  </a:lnTo>
                  <a:lnTo>
                    <a:pt x="74142" y="2921000"/>
                  </a:lnTo>
                  <a:lnTo>
                    <a:pt x="71285" y="2159000"/>
                  </a:lnTo>
                  <a:lnTo>
                    <a:pt x="70561" y="2032000"/>
                  </a:lnTo>
                  <a:lnTo>
                    <a:pt x="70015" y="1905000"/>
                  </a:lnTo>
                  <a:lnTo>
                    <a:pt x="69418" y="1905000"/>
                  </a:lnTo>
                  <a:lnTo>
                    <a:pt x="68745" y="1778000"/>
                  </a:lnTo>
                  <a:lnTo>
                    <a:pt x="68008" y="1651000"/>
                  </a:lnTo>
                  <a:lnTo>
                    <a:pt x="67170" y="1524000"/>
                  </a:lnTo>
                  <a:lnTo>
                    <a:pt x="66725" y="1524000"/>
                  </a:lnTo>
                  <a:lnTo>
                    <a:pt x="66243" y="1397000"/>
                  </a:lnTo>
                  <a:lnTo>
                    <a:pt x="65201" y="1397000"/>
                  </a:lnTo>
                  <a:lnTo>
                    <a:pt x="64643" y="1270000"/>
                  </a:lnTo>
                  <a:lnTo>
                    <a:pt x="64046" y="1270000"/>
                  </a:lnTo>
                  <a:lnTo>
                    <a:pt x="63423" y="1143000"/>
                  </a:lnTo>
                  <a:lnTo>
                    <a:pt x="77647" y="1143000"/>
                  </a:lnTo>
                  <a:lnTo>
                    <a:pt x="75184" y="1016000"/>
                  </a:lnTo>
                  <a:lnTo>
                    <a:pt x="72961" y="889000"/>
                  </a:lnTo>
                  <a:lnTo>
                    <a:pt x="70827" y="889000"/>
                  </a:lnTo>
                  <a:lnTo>
                    <a:pt x="68757" y="762000"/>
                  </a:lnTo>
                  <a:lnTo>
                    <a:pt x="66763" y="635000"/>
                  </a:lnTo>
                  <a:lnTo>
                    <a:pt x="64846" y="508000"/>
                  </a:lnTo>
                  <a:lnTo>
                    <a:pt x="63004" y="381000"/>
                  </a:lnTo>
                  <a:lnTo>
                    <a:pt x="61239" y="381000"/>
                  </a:lnTo>
                  <a:lnTo>
                    <a:pt x="60388" y="254000"/>
                  </a:lnTo>
                  <a:lnTo>
                    <a:pt x="59550" y="254000"/>
                  </a:lnTo>
                  <a:lnTo>
                    <a:pt x="58750" y="127000"/>
                  </a:lnTo>
                  <a:lnTo>
                    <a:pt x="57988" y="127000"/>
                  </a:lnTo>
                  <a:lnTo>
                    <a:pt x="57048" y="0"/>
                  </a:lnTo>
                  <a:lnTo>
                    <a:pt x="0" y="0"/>
                  </a:lnTo>
                  <a:lnTo>
                    <a:pt x="1524" y="127000"/>
                  </a:lnTo>
                  <a:lnTo>
                    <a:pt x="3187" y="254000"/>
                  </a:lnTo>
                  <a:lnTo>
                    <a:pt x="4940" y="381000"/>
                  </a:lnTo>
                  <a:lnTo>
                    <a:pt x="6756" y="508000"/>
                  </a:lnTo>
                  <a:lnTo>
                    <a:pt x="8648" y="508000"/>
                  </a:lnTo>
                  <a:lnTo>
                    <a:pt x="10629" y="635000"/>
                  </a:lnTo>
                  <a:lnTo>
                    <a:pt x="12674" y="762000"/>
                  </a:lnTo>
                  <a:lnTo>
                    <a:pt x="14808" y="889000"/>
                  </a:lnTo>
                  <a:lnTo>
                    <a:pt x="17005" y="1016000"/>
                  </a:lnTo>
                  <a:lnTo>
                    <a:pt x="19291" y="1016000"/>
                  </a:lnTo>
                  <a:lnTo>
                    <a:pt x="18059" y="1143000"/>
                  </a:lnTo>
                  <a:lnTo>
                    <a:pt x="16941" y="1143000"/>
                  </a:lnTo>
                  <a:lnTo>
                    <a:pt x="15938" y="1270000"/>
                  </a:lnTo>
                  <a:lnTo>
                    <a:pt x="14198" y="1270000"/>
                  </a:lnTo>
                  <a:lnTo>
                    <a:pt x="13462" y="1397000"/>
                  </a:lnTo>
                  <a:lnTo>
                    <a:pt x="12814" y="1397000"/>
                  </a:lnTo>
                  <a:lnTo>
                    <a:pt x="12255" y="1524000"/>
                  </a:lnTo>
                  <a:lnTo>
                    <a:pt x="11353" y="1524000"/>
                  </a:lnTo>
                  <a:lnTo>
                    <a:pt x="11010" y="1651000"/>
                  </a:lnTo>
                  <a:lnTo>
                    <a:pt x="10731" y="1651000"/>
                  </a:lnTo>
                  <a:lnTo>
                    <a:pt x="10528" y="1778000"/>
                  </a:lnTo>
                  <a:lnTo>
                    <a:pt x="10261" y="1778000"/>
                  </a:lnTo>
                  <a:lnTo>
                    <a:pt x="10210" y="1905000"/>
                  </a:lnTo>
                  <a:lnTo>
                    <a:pt x="10287" y="2032000"/>
                  </a:lnTo>
                  <a:lnTo>
                    <a:pt x="10439" y="2159000"/>
                  </a:lnTo>
                  <a:lnTo>
                    <a:pt x="10680" y="2286000"/>
                  </a:lnTo>
                  <a:lnTo>
                    <a:pt x="10998" y="2286000"/>
                  </a:lnTo>
                  <a:lnTo>
                    <a:pt x="11404" y="2413000"/>
                  </a:lnTo>
                  <a:lnTo>
                    <a:pt x="11874" y="2540000"/>
                  </a:lnTo>
                  <a:lnTo>
                    <a:pt x="12446" y="2667000"/>
                  </a:lnTo>
                  <a:lnTo>
                    <a:pt x="13081" y="2794000"/>
                  </a:lnTo>
                  <a:lnTo>
                    <a:pt x="13804" y="2794000"/>
                  </a:lnTo>
                  <a:lnTo>
                    <a:pt x="14592" y="2921000"/>
                  </a:lnTo>
                  <a:lnTo>
                    <a:pt x="15481" y="3048000"/>
                  </a:lnTo>
                  <a:lnTo>
                    <a:pt x="16433" y="3175000"/>
                  </a:lnTo>
                  <a:lnTo>
                    <a:pt x="17475" y="3302000"/>
                  </a:lnTo>
                  <a:lnTo>
                    <a:pt x="18592" y="3302000"/>
                  </a:lnTo>
                  <a:lnTo>
                    <a:pt x="19786" y="3429000"/>
                  </a:lnTo>
                  <a:lnTo>
                    <a:pt x="21056" y="3556000"/>
                  </a:lnTo>
                  <a:lnTo>
                    <a:pt x="22402" y="3683000"/>
                  </a:lnTo>
                  <a:lnTo>
                    <a:pt x="23837" y="3810000"/>
                  </a:lnTo>
                  <a:lnTo>
                    <a:pt x="25349" y="3810000"/>
                  </a:lnTo>
                  <a:lnTo>
                    <a:pt x="26936" y="3937000"/>
                  </a:lnTo>
                  <a:lnTo>
                    <a:pt x="28600" y="4064000"/>
                  </a:lnTo>
                  <a:lnTo>
                    <a:pt x="30340" y="4191000"/>
                  </a:lnTo>
                  <a:lnTo>
                    <a:pt x="32156" y="4318000"/>
                  </a:lnTo>
                  <a:lnTo>
                    <a:pt x="34048" y="4318000"/>
                  </a:lnTo>
                  <a:lnTo>
                    <a:pt x="36029" y="4445000"/>
                  </a:lnTo>
                  <a:lnTo>
                    <a:pt x="38074" y="4572000"/>
                  </a:lnTo>
                  <a:lnTo>
                    <a:pt x="40208" y="4699000"/>
                  </a:lnTo>
                  <a:lnTo>
                    <a:pt x="42405" y="4826000"/>
                  </a:lnTo>
                  <a:lnTo>
                    <a:pt x="44691" y="4826000"/>
                  </a:lnTo>
                  <a:lnTo>
                    <a:pt x="43459" y="4953000"/>
                  </a:lnTo>
                  <a:lnTo>
                    <a:pt x="42341" y="4953000"/>
                  </a:lnTo>
                  <a:lnTo>
                    <a:pt x="41338" y="5080000"/>
                  </a:lnTo>
                  <a:lnTo>
                    <a:pt x="39598" y="5080000"/>
                  </a:lnTo>
                  <a:lnTo>
                    <a:pt x="38862" y="5207000"/>
                  </a:lnTo>
                  <a:lnTo>
                    <a:pt x="38214" y="5207000"/>
                  </a:lnTo>
                  <a:lnTo>
                    <a:pt x="37655" y="5334000"/>
                  </a:lnTo>
                  <a:lnTo>
                    <a:pt x="36753" y="5334000"/>
                  </a:lnTo>
                  <a:lnTo>
                    <a:pt x="36410" y="5461000"/>
                  </a:lnTo>
                  <a:lnTo>
                    <a:pt x="35928" y="5461000"/>
                  </a:lnTo>
                  <a:lnTo>
                    <a:pt x="35763" y="5588000"/>
                  </a:lnTo>
                  <a:lnTo>
                    <a:pt x="35610" y="5715000"/>
                  </a:lnTo>
                  <a:lnTo>
                    <a:pt x="35687" y="5842000"/>
                  </a:lnTo>
                  <a:lnTo>
                    <a:pt x="35839" y="5969000"/>
                  </a:lnTo>
                  <a:lnTo>
                    <a:pt x="36080" y="5969000"/>
                  </a:lnTo>
                  <a:lnTo>
                    <a:pt x="36398" y="6096000"/>
                  </a:lnTo>
                  <a:lnTo>
                    <a:pt x="36804" y="6223000"/>
                  </a:lnTo>
                  <a:lnTo>
                    <a:pt x="37274" y="6350000"/>
                  </a:lnTo>
                  <a:lnTo>
                    <a:pt x="37846" y="6477000"/>
                  </a:lnTo>
                  <a:lnTo>
                    <a:pt x="38481" y="6477000"/>
                  </a:lnTo>
                  <a:lnTo>
                    <a:pt x="39204" y="6604000"/>
                  </a:lnTo>
                  <a:lnTo>
                    <a:pt x="39992" y="6731000"/>
                  </a:lnTo>
                  <a:lnTo>
                    <a:pt x="40881" y="6858000"/>
                  </a:lnTo>
                  <a:lnTo>
                    <a:pt x="41833" y="6985000"/>
                  </a:lnTo>
                  <a:lnTo>
                    <a:pt x="42875" y="6985000"/>
                  </a:lnTo>
                  <a:lnTo>
                    <a:pt x="43992" y="7112000"/>
                  </a:lnTo>
                  <a:lnTo>
                    <a:pt x="45186" y="7239000"/>
                  </a:lnTo>
                  <a:lnTo>
                    <a:pt x="46456" y="7366000"/>
                  </a:lnTo>
                  <a:lnTo>
                    <a:pt x="47802" y="7493000"/>
                  </a:lnTo>
                  <a:lnTo>
                    <a:pt x="49237" y="7493000"/>
                  </a:lnTo>
                  <a:lnTo>
                    <a:pt x="50749" y="7620000"/>
                  </a:lnTo>
                  <a:lnTo>
                    <a:pt x="52336" y="7747000"/>
                  </a:lnTo>
                  <a:lnTo>
                    <a:pt x="54000" y="7874000"/>
                  </a:lnTo>
                  <a:lnTo>
                    <a:pt x="55740" y="8001000"/>
                  </a:lnTo>
                  <a:lnTo>
                    <a:pt x="57556" y="8001000"/>
                  </a:lnTo>
                  <a:lnTo>
                    <a:pt x="59448" y="8128000"/>
                  </a:lnTo>
                  <a:lnTo>
                    <a:pt x="61429" y="8255000"/>
                  </a:lnTo>
                  <a:lnTo>
                    <a:pt x="63474" y="8382000"/>
                  </a:lnTo>
                  <a:lnTo>
                    <a:pt x="65608" y="8509000"/>
                  </a:lnTo>
                  <a:lnTo>
                    <a:pt x="67805" y="8509000"/>
                  </a:lnTo>
                  <a:lnTo>
                    <a:pt x="70091" y="8636000"/>
                  </a:lnTo>
                  <a:lnTo>
                    <a:pt x="68859" y="8763000"/>
                  </a:lnTo>
                  <a:lnTo>
                    <a:pt x="66738" y="8763000"/>
                  </a:lnTo>
                  <a:lnTo>
                    <a:pt x="65811" y="8890000"/>
                  </a:lnTo>
                  <a:lnTo>
                    <a:pt x="64998" y="8890000"/>
                  </a:lnTo>
                  <a:lnTo>
                    <a:pt x="64262" y="9017000"/>
                  </a:lnTo>
                  <a:lnTo>
                    <a:pt x="63055" y="9017000"/>
                  </a:lnTo>
                  <a:lnTo>
                    <a:pt x="62572" y="9144000"/>
                  </a:lnTo>
                  <a:lnTo>
                    <a:pt x="62153" y="9144000"/>
                  </a:lnTo>
                  <a:lnTo>
                    <a:pt x="61810" y="9271000"/>
                  </a:lnTo>
                  <a:lnTo>
                    <a:pt x="61328" y="9271000"/>
                  </a:lnTo>
                  <a:lnTo>
                    <a:pt x="61175" y="9398000"/>
                  </a:lnTo>
                  <a:lnTo>
                    <a:pt x="61023" y="9525000"/>
                  </a:lnTo>
                  <a:lnTo>
                    <a:pt x="61099" y="9652000"/>
                  </a:lnTo>
                  <a:lnTo>
                    <a:pt x="61252" y="9779000"/>
                  </a:lnTo>
                  <a:lnTo>
                    <a:pt x="61493" y="9779000"/>
                  </a:lnTo>
                  <a:lnTo>
                    <a:pt x="61810" y="9906000"/>
                  </a:lnTo>
                  <a:lnTo>
                    <a:pt x="62204" y="10033000"/>
                  </a:lnTo>
                  <a:lnTo>
                    <a:pt x="62687" y="10160000"/>
                  </a:lnTo>
                  <a:lnTo>
                    <a:pt x="63246" y="10287000"/>
                  </a:lnTo>
                  <a:lnTo>
                    <a:pt x="63881" y="10287000"/>
                  </a:lnTo>
                  <a:lnTo>
                    <a:pt x="64592" y="10414000"/>
                  </a:lnTo>
                  <a:lnTo>
                    <a:pt x="65392" y="10541000"/>
                  </a:lnTo>
                  <a:lnTo>
                    <a:pt x="66268" y="10668000"/>
                  </a:lnTo>
                  <a:lnTo>
                    <a:pt x="67233" y="10795000"/>
                  </a:lnTo>
                  <a:lnTo>
                    <a:pt x="68262" y="10795000"/>
                  </a:lnTo>
                  <a:lnTo>
                    <a:pt x="69380" y="10922000"/>
                  </a:lnTo>
                  <a:lnTo>
                    <a:pt x="70573" y="11049000"/>
                  </a:lnTo>
                  <a:lnTo>
                    <a:pt x="71856" y="11176000"/>
                  </a:lnTo>
                  <a:lnTo>
                    <a:pt x="73202" y="11303000"/>
                  </a:lnTo>
                  <a:lnTo>
                    <a:pt x="74637" y="11303000"/>
                  </a:lnTo>
                  <a:lnTo>
                    <a:pt x="76136" y="11430000"/>
                  </a:lnTo>
                  <a:lnTo>
                    <a:pt x="77724" y="11557000"/>
                  </a:lnTo>
                  <a:lnTo>
                    <a:pt x="79387" y="11684000"/>
                  </a:lnTo>
                  <a:lnTo>
                    <a:pt x="81140" y="11811000"/>
                  </a:lnTo>
                  <a:lnTo>
                    <a:pt x="82956" y="11811000"/>
                  </a:lnTo>
                  <a:lnTo>
                    <a:pt x="84848" y="11938000"/>
                  </a:lnTo>
                  <a:lnTo>
                    <a:pt x="86829" y="12065000"/>
                  </a:lnTo>
                  <a:lnTo>
                    <a:pt x="88874" y="12192000"/>
                  </a:lnTo>
                  <a:lnTo>
                    <a:pt x="91008" y="12319000"/>
                  </a:lnTo>
                  <a:lnTo>
                    <a:pt x="93205" y="12319000"/>
                  </a:lnTo>
                  <a:lnTo>
                    <a:pt x="95491" y="12446000"/>
                  </a:lnTo>
                  <a:lnTo>
                    <a:pt x="94259" y="12573000"/>
                  </a:lnTo>
                  <a:lnTo>
                    <a:pt x="92138" y="12573000"/>
                  </a:lnTo>
                  <a:lnTo>
                    <a:pt x="91211" y="12700000"/>
                  </a:lnTo>
                  <a:lnTo>
                    <a:pt x="90398" y="12700000"/>
                  </a:lnTo>
                  <a:lnTo>
                    <a:pt x="89662" y="12827000"/>
                  </a:lnTo>
                  <a:lnTo>
                    <a:pt x="88455" y="12827000"/>
                  </a:lnTo>
                  <a:lnTo>
                    <a:pt x="87972" y="12954000"/>
                  </a:lnTo>
                  <a:lnTo>
                    <a:pt x="87210" y="12954000"/>
                  </a:lnTo>
                  <a:lnTo>
                    <a:pt x="86944" y="13081000"/>
                  </a:lnTo>
                  <a:lnTo>
                    <a:pt x="86728" y="13081000"/>
                  </a:lnTo>
                  <a:lnTo>
                    <a:pt x="86575" y="13208000"/>
                  </a:lnTo>
                  <a:lnTo>
                    <a:pt x="86499" y="13462000"/>
                  </a:lnTo>
                  <a:lnTo>
                    <a:pt x="86652" y="13462000"/>
                  </a:lnTo>
                  <a:lnTo>
                    <a:pt x="86893" y="13589000"/>
                  </a:lnTo>
                  <a:lnTo>
                    <a:pt x="87210" y="13716000"/>
                  </a:lnTo>
                  <a:lnTo>
                    <a:pt x="148259" y="13716000"/>
                  </a:lnTo>
                  <a:lnTo>
                    <a:pt x="147256" y="13589000"/>
                  </a:lnTo>
                  <a:lnTo>
                    <a:pt x="146494" y="13462000"/>
                  </a:lnTo>
                  <a:lnTo>
                    <a:pt x="145923" y="13335000"/>
                  </a:lnTo>
                  <a:lnTo>
                    <a:pt x="145288" y="13208000"/>
                  </a:lnTo>
                  <a:lnTo>
                    <a:pt x="144589" y="13081000"/>
                  </a:lnTo>
                  <a:lnTo>
                    <a:pt x="143802" y="12954000"/>
                  </a:lnTo>
                  <a:lnTo>
                    <a:pt x="142925" y="12954000"/>
                  </a:lnTo>
                  <a:lnTo>
                    <a:pt x="142443" y="12827000"/>
                  </a:lnTo>
                  <a:lnTo>
                    <a:pt x="141935" y="12827000"/>
                  </a:lnTo>
                  <a:lnTo>
                    <a:pt x="141401" y="12700000"/>
                  </a:lnTo>
                  <a:lnTo>
                    <a:pt x="140246" y="12700000"/>
                  </a:lnTo>
                  <a:lnTo>
                    <a:pt x="139623" y="12573000"/>
                  </a:lnTo>
                  <a:lnTo>
                    <a:pt x="153847" y="12573000"/>
                  </a:lnTo>
                  <a:close/>
                </a:path>
                <a:path extrusionOk="0" h="13716000" w="291464">
                  <a:moveTo>
                    <a:pt x="291312" y="12573000"/>
                  </a:moveTo>
                  <a:lnTo>
                    <a:pt x="288848" y="12446000"/>
                  </a:lnTo>
                  <a:lnTo>
                    <a:pt x="286639" y="12319000"/>
                  </a:lnTo>
                  <a:lnTo>
                    <a:pt x="284492" y="12192000"/>
                  </a:lnTo>
                  <a:lnTo>
                    <a:pt x="282435" y="12065000"/>
                  </a:lnTo>
                  <a:lnTo>
                    <a:pt x="280441" y="12065000"/>
                  </a:lnTo>
                  <a:lnTo>
                    <a:pt x="278523" y="11938000"/>
                  </a:lnTo>
                  <a:lnTo>
                    <a:pt x="276669" y="11811000"/>
                  </a:lnTo>
                  <a:lnTo>
                    <a:pt x="274904" y="11684000"/>
                  </a:lnTo>
                  <a:lnTo>
                    <a:pt x="273227" y="11684000"/>
                  </a:lnTo>
                  <a:lnTo>
                    <a:pt x="272427" y="11557000"/>
                  </a:lnTo>
                  <a:lnTo>
                    <a:pt x="271678" y="11557000"/>
                  </a:lnTo>
                  <a:lnTo>
                    <a:pt x="270954" y="11430000"/>
                  </a:lnTo>
                  <a:lnTo>
                    <a:pt x="269633" y="11430000"/>
                  </a:lnTo>
                  <a:lnTo>
                    <a:pt x="269024" y="11303000"/>
                  </a:lnTo>
                  <a:lnTo>
                    <a:pt x="268439" y="11303000"/>
                  </a:lnTo>
                  <a:lnTo>
                    <a:pt x="267881" y="11176000"/>
                  </a:lnTo>
                  <a:lnTo>
                    <a:pt x="266865" y="11176000"/>
                  </a:lnTo>
                  <a:lnTo>
                    <a:pt x="265963" y="11049000"/>
                  </a:lnTo>
                  <a:lnTo>
                    <a:pt x="265150" y="10922000"/>
                  </a:lnTo>
                  <a:lnTo>
                    <a:pt x="264426" y="10795000"/>
                  </a:lnTo>
                  <a:lnTo>
                    <a:pt x="263779" y="10668000"/>
                  </a:lnTo>
                  <a:lnTo>
                    <a:pt x="263182" y="10668000"/>
                  </a:lnTo>
                  <a:lnTo>
                    <a:pt x="262407" y="10414000"/>
                  </a:lnTo>
                  <a:lnTo>
                    <a:pt x="259549" y="9779000"/>
                  </a:lnTo>
                  <a:lnTo>
                    <a:pt x="258826" y="9652000"/>
                  </a:lnTo>
                  <a:lnTo>
                    <a:pt x="258279" y="9525000"/>
                  </a:lnTo>
                  <a:lnTo>
                    <a:pt x="257683" y="9398000"/>
                  </a:lnTo>
                  <a:lnTo>
                    <a:pt x="257009" y="9398000"/>
                  </a:lnTo>
                  <a:lnTo>
                    <a:pt x="256260" y="9271000"/>
                  </a:lnTo>
                  <a:lnTo>
                    <a:pt x="255435" y="9144000"/>
                  </a:lnTo>
                  <a:lnTo>
                    <a:pt x="254977" y="9144000"/>
                  </a:lnTo>
                  <a:lnTo>
                    <a:pt x="254508" y="9017000"/>
                  </a:lnTo>
                  <a:lnTo>
                    <a:pt x="254000" y="9017000"/>
                  </a:lnTo>
                  <a:lnTo>
                    <a:pt x="253466" y="8890000"/>
                  </a:lnTo>
                  <a:lnTo>
                    <a:pt x="252310" y="8890000"/>
                  </a:lnTo>
                  <a:lnTo>
                    <a:pt x="251675" y="8763000"/>
                  </a:lnTo>
                  <a:lnTo>
                    <a:pt x="265912" y="8763000"/>
                  </a:lnTo>
                  <a:lnTo>
                    <a:pt x="263448" y="8636000"/>
                  </a:lnTo>
                  <a:lnTo>
                    <a:pt x="261239" y="8509000"/>
                  </a:lnTo>
                  <a:lnTo>
                    <a:pt x="259092" y="8382000"/>
                  </a:lnTo>
                  <a:lnTo>
                    <a:pt x="257035" y="8382000"/>
                  </a:lnTo>
                  <a:lnTo>
                    <a:pt x="255041" y="8255000"/>
                  </a:lnTo>
                  <a:lnTo>
                    <a:pt x="253123" y="8128000"/>
                  </a:lnTo>
                  <a:lnTo>
                    <a:pt x="251269" y="8001000"/>
                  </a:lnTo>
                  <a:lnTo>
                    <a:pt x="249504" y="7874000"/>
                  </a:lnTo>
                  <a:lnTo>
                    <a:pt x="247827" y="7874000"/>
                  </a:lnTo>
                  <a:lnTo>
                    <a:pt x="247027" y="7747000"/>
                  </a:lnTo>
                  <a:lnTo>
                    <a:pt x="246278" y="7747000"/>
                  </a:lnTo>
                  <a:lnTo>
                    <a:pt x="245554" y="7620000"/>
                  </a:lnTo>
                  <a:lnTo>
                    <a:pt x="244233" y="7620000"/>
                  </a:lnTo>
                  <a:lnTo>
                    <a:pt x="243624" y="7493000"/>
                  </a:lnTo>
                  <a:lnTo>
                    <a:pt x="243039" y="7493000"/>
                  </a:lnTo>
                  <a:lnTo>
                    <a:pt x="242481" y="7366000"/>
                  </a:lnTo>
                  <a:lnTo>
                    <a:pt x="241465" y="7366000"/>
                  </a:lnTo>
                  <a:lnTo>
                    <a:pt x="240563" y="7239000"/>
                  </a:lnTo>
                  <a:lnTo>
                    <a:pt x="239750" y="7112000"/>
                  </a:lnTo>
                  <a:lnTo>
                    <a:pt x="239026" y="6985000"/>
                  </a:lnTo>
                  <a:lnTo>
                    <a:pt x="238379" y="6858000"/>
                  </a:lnTo>
                  <a:lnTo>
                    <a:pt x="237782" y="6858000"/>
                  </a:lnTo>
                  <a:lnTo>
                    <a:pt x="237007" y="6604000"/>
                  </a:lnTo>
                  <a:lnTo>
                    <a:pt x="234162" y="5969000"/>
                  </a:lnTo>
                  <a:lnTo>
                    <a:pt x="233426" y="5842000"/>
                  </a:lnTo>
                  <a:lnTo>
                    <a:pt x="232879" y="5715000"/>
                  </a:lnTo>
                  <a:lnTo>
                    <a:pt x="232283" y="5715000"/>
                  </a:lnTo>
                  <a:lnTo>
                    <a:pt x="231622" y="5588000"/>
                  </a:lnTo>
                  <a:lnTo>
                    <a:pt x="230873" y="5461000"/>
                  </a:lnTo>
                  <a:lnTo>
                    <a:pt x="230047" y="5334000"/>
                  </a:lnTo>
                  <a:lnTo>
                    <a:pt x="229590" y="5334000"/>
                  </a:lnTo>
                  <a:lnTo>
                    <a:pt x="229108" y="5207000"/>
                  </a:lnTo>
                  <a:lnTo>
                    <a:pt x="228079" y="5207000"/>
                  </a:lnTo>
                  <a:lnTo>
                    <a:pt x="227507" y="5080000"/>
                  </a:lnTo>
                  <a:lnTo>
                    <a:pt x="226910" y="5080000"/>
                  </a:lnTo>
                  <a:lnTo>
                    <a:pt x="226288" y="4953000"/>
                  </a:lnTo>
                  <a:lnTo>
                    <a:pt x="240512" y="4953000"/>
                  </a:lnTo>
                  <a:lnTo>
                    <a:pt x="238048" y="4826000"/>
                  </a:lnTo>
                  <a:lnTo>
                    <a:pt x="235839" y="4699000"/>
                  </a:lnTo>
                  <a:lnTo>
                    <a:pt x="233692" y="4572000"/>
                  </a:lnTo>
                  <a:lnTo>
                    <a:pt x="231635" y="4572000"/>
                  </a:lnTo>
                  <a:lnTo>
                    <a:pt x="229641" y="4445000"/>
                  </a:lnTo>
                  <a:lnTo>
                    <a:pt x="227723" y="4318000"/>
                  </a:lnTo>
                  <a:lnTo>
                    <a:pt x="225869" y="4191000"/>
                  </a:lnTo>
                  <a:lnTo>
                    <a:pt x="224104" y="4191000"/>
                  </a:lnTo>
                  <a:lnTo>
                    <a:pt x="223253" y="4064000"/>
                  </a:lnTo>
                  <a:lnTo>
                    <a:pt x="222427" y="4064000"/>
                  </a:lnTo>
                  <a:lnTo>
                    <a:pt x="221627" y="3937000"/>
                  </a:lnTo>
                  <a:lnTo>
                    <a:pt x="220154" y="3937000"/>
                  </a:lnTo>
                  <a:lnTo>
                    <a:pt x="219481" y="3810000"/>
                  </a:lnTo>
                  <a:lnTo>
                    <a:pt x="218833" y="3810000"/>
                  </a:lnTo>
                  <a:lnTo>
                    <a:pt x="218224" y="3683000"/>
                  </a:lnTo>
                  <a:lnTo>
                    <a:pt x="217081" y="3683000"/>
                  </a:lnTo>
                  <a:lnTo>
                    <a:pt x="216560" y="3556000"/>
                  </a:lnTo>
                  <a:lnTo>
                    <a:pt x="216065" y="3556000"/>
                  </a:lnTo>
                  <a:lnTo>
                    <a:pt x="215163" y="3429000"/>
                  </a:lnTo>
                  <a:lnTo>
                    <a:pt x="214350" y="3302000"/>
                  </a:lnTo>
                  <a:lnTo>
                    <a:pt x="213626" y="3175000"/>
                  </a:lnTo>
                  <a:lnTo>
                    <a:pt x="212979" y="3175000"/>
                  </a:lnTo>
                  <a:lnTo>
                    <a:pt x="212382" y="3048000"/>
                  </a:lnTo>
                  <a:lnTo>
                    <a:pt x="211607" y="2921000"/>
                  </a:lnTo>
                  <a:lnTo>
                    <a:pt x="208762" y="2159000"/>
                  </a:lnTo>
                  <a:lnTo>
                    <a:pt x="208026" y="2032000"/>
                  </a:lnTo>
                  <a:lnTo>
                    <a:pt x="207479" y="1905000"/>
                  </a:lnTo>
                  <a:lnTo>
                    <a:pt x="206883" y="1905000"/>
                  </a:lnTo>
                  <a:lnTo>
                    <a:pt x="206222" y="1778000"/>
                  </a:lnTo>
                  <a:lnTo>
                    <a:pt x="205473" y="1651000"/>
                  </a:lnTo>
                  <a:lnTo>
                    <a:pt x="204647" y="1524000"/>
                  </a:lnTo>
                  <a:lnTo>
                    <a:pt x="204190" y="1524000"/>
                  </a:lnTo>
                  <a:lnTo>
                    <a:pt x="203708" y="1397000"/>
                  </a:lnTo>
                  <a:lnTo>
                    <a:pt x="202679" y="1397000"/>
                  </a:lnTo>
                  <a:lnTo>
                    <a:pt x="202107" y="1270000"/>
                  </a:lnTo>
                  <a:lnTo>
                    <a:pt x="201510" y="1270000"/>
                  </a:lnTo>
                  <a:lnTo>
                    <a:pt x="200888" y="1143000"/>
                  </a:lnTo>
                  <a:lnTo>
                    <a:pt x="215112" y="1143000"/>
                  </a:lnTo>
                  <a:lnTo>
                    <a:pt x="212648" y="1016000"/>
                  </a:lnTo>
                  <a:lnTo>
                    <a:pt x="210439" y="889000"/>
                  </a:lnTo>
                  <a:lnTo>
                    <a:pt x="208292" y="889000"/>
                  </a:lnTo>
                  <a:lnTo>
                    <a:pt x="206235" y="762000"/>
                  </a:lnTo>
                  <a:lnTo>
                    <a:pt x="204241" y="635000"/>
                  </a:lnTo>
                  <a:lnTo>
                    <a:pt x="202323" y="508000"/>
                  </a:lnTo>
                  <a:lnTo>
                    <a:pt x="200469" y="381000"/>
                  </a:lnTo>
                  <a:lnTo>
                    <a:pt x="198704" y="381000"/>
                  </a:lnTo>
                  <a:lnTo>
                    <a:pt x="197853" y="254000"/>
                  </a:lnTo>
                  <a:lnTo>
                    <a:pt x="197015" y="254000"/>
                  </a:lnTo>
                  <a:lnTo>
                    <a:pt x="196215" y="127000"/>
                  </a:lnTo>
                  <a:lnTo>
                    <a:pt x="195453" y="127000"/>
                  </a:lnTo>
                  <a:lnTo>
                    <a:pt x="194513" y="0"/>
                  </a:lnTo>
                  <a:lnTo>
                    <a:pt x="137464" y="0"/>
                  </a:lnTo>
                  <a:lnTo>
                    <a:pt x="139001" y="127000"/>
                  </a:lnTo>
                  <a:lnTo>
                    <a:pt x="140665" y="254000"/>
                  </a:lnTo>
                  <a:lnTo>
                    <a:pt x="142405" y="381000"/>
                  </a:lnTo>
                  <a:lnTo>
                    <a:pt x="144221" y="508000"/>
                  </a:lnTo>
                  <a:lnTo>
                    <a:pt x="146126" y="508000"/>
                  </a:lnTo>
                  <a:lnTo>
                    <a:pt x="148094" y="635000"/>
                  </a:lnTo>
                  <a:lnTo>
                    <a:pt x="150139" y="762000"/>
                  </a:lnTo>
                  <a:lnTo>
                    <a:pt x="152273" y="889000"/>
                  </a:lnTo>
                  <a:lnTo>
                    <a:pt x="154482" y="1016000"/>
                  </a:lnTo>
                  <a:lnTo>
                    <a:pt x="156756" y="1016000"/>
                  </a:lnTo>
                  <a:lnTo>
                    <a:pt x="155536" y="1143000"/>
                  </a:lnTo>
                  <a:lnTo>
                    <a:pt x="154419" y="1143000"/>
                  </a:lnTo>
                  <a:lnTo>
                    <a:pt x="153403" y="1270000"/>
                  </a:lnTo>
                  <a:lnTo>
                    <a:pt x="151663" y="1270000"/>
                  </a:lnTo>
                  <a:lnTo>
                    <a:pt x="150926" y="1397000"/>
                  </a:lnTo>
                  <a:lnTo>
                    <a:pt x="150291" y="1397000"/>
                  </a:lnTo>
                  <a:lnTo>
                    <a:pt x="149720" y="1524000"/>
                  </a:lnTo>
                  <a:lnTo>
                    <a:pt x="148831" y="1524000"/>
                  </a:lnTo>
                  <a:lnTo>
                    <a:pt x="148488" y="1651000"/>
                  </a:lnTo>
                  <a:lnTo>
                    <a:pt x="148209" y="1651000"/>
                  </a:lnTo>
                  <a:lnTo>
                    <a:pt x="147993" y="1778000"/>
                  </a:lnTo>
                  <a:lnTo>
                    <a:pt x="147739" y="1778000"/>
                  </a:lnTo>
                  <a:lnTo>
                    <a:pt x="147688" y="1905000"/>
                  </a:lnTo>
                  <a:lnTo>
                    <a:pt x="147764" y="2032000"/>
                  </a:lnTo>
                  <a:lnTo>
                    <a:pt x="147916" y="2159000"/>
                  </a:lnTo>
                  <a:lnTo>
                    <a:pt x="148158" y="2286000"/>
                  </a:lnTo>
                  <a:lnTo>
                    <a:pt x="148475" y="2286000"/>
                  </a:lnTo>
                  <a:lnTo>
                    <a:pt x="148869" y="2413000"/>
                  </a:lnTo>
                  <a:lnTo>
                    <a:pt x="149352" y="2540000"/>
                  </a:lnTo>
                  <a:lnTo>
                    <a:pt x="149910" y="2667000"/>
                  </a:lnTo>
                  <a:lnTo>
                    <a:pt x="150545" y="2794000"/>
                  </a:lnTo>
                  <a:lnTo>
                    <a:pt x="151269" y="2794000"/>
                  </a:lnTo>
                  <a:lnTo>
                    <a:pt x="152069" y="2921000"/>
                  </a:lnTo>
                  <a:lnTo>
                    <a:pt x="152946" y="3048000"/>
                  </a:lnTo>
                  <a:lnTo>
                    <a:pt x="153898" y="3175000"/>
                  </a:lnTo>
                  <a:lnTo>
                    <a:pt x="154940" y="3302000"/>
                  </a:lnTo>
                  <a:lnTo>
                    <a:pt x="156057" y="3302000"/>
                  </a:lnTo>
                  <a:lnTo>
                    <a:pt x="157251" y="3429000"/>
                  </a:lnTo>
                  <a:lnTo>
                    <a:pt x="158521" y="3556000"/>
                  </a:lnTo>
                  <a:lnTo>
                    <a:pt x="159867" y="3683000"/>
                  </a:lnTo>
                  <a:lnTo>
                    <a:pt x="161302" y="3810000"/>
                  </a:lnTo>
                  <a:lnTo>
                    <a:pt x="162814" y="3810000"/>
                  </a:lnTo>
                  <a:lnTo>
                    <a:pt x="164401" y="3937000"/>
                  </a:lnTo>
                  <a:lnTo>
                    <a:pt x="166065" y="4064000"/>
                  </a:lnTo>
                  <a:lnTo>
                    <a:pt x="167805" y="4191000"/>
                  </a:lnTo>
                  <a:lnTo>
                    <a:pt x="169621" y="4318000"/>
                  </a:lnTo>
                  <a:lnTo>
                    <a:pt x="171526" y="4318000"/>
                  </a:lnTo>
                  <a:lnTo>
                    <a:pt x="173494" y="4445000"/>
                  </a:lnTo>
                  <a:lnTo>
                    <a:pt x="175539" y="4572000"/>
                  </a:lnTo>
                  <a:lnTo>
                    <a:pt x="177673" y="4699000"/>
                  </a:lnTo>
                  <a:lnTo>
                    <a:pt x="179882" y="4826000"/>
                  </a:lnTo>
                  <a:lnTo>
                    <a:pt x="182156" y="4826000"/>
                  </a:lnTo>
                  <a:lnTo>
                    <a:pt x="180936" y="4953000"/>
                  </a:lnTo>
                  <a:lnTo>
                    <a:pt x="179819" y="4953000"/>
                  </a:lnTo>
                  <a:lnTo>
                    <a:pt x="178803" y="5080000"/>
                  </a:lnTo>
                  <a:lnTo>
                    <a:pt x="177063" y="5080000"/>
                  </a:lnTo>
                  <a:lnTo>
                    <a:pt x="176326" y="5207000"/>
                  </a:lnTo>
                  <a:lnTo>
                    <a:pt x="175691" y="5207000"/>
                  </a:lnTo>
                  <a:lnTo>
                    <a:pt x="175120" y="5334000"/>
                  </a:lnTo>
                  <a:lnTo>
                    <a:pt x="174231" y="5334000"/>
                  </a:lnTo>
                  <a:lnTo>
                    <a:pt x="173888" y="5461000"/>
                  </a:lnTo>
                  <a:lnTo>
                    <a:pt x="173393" y="5461000"/>
                  </a:lnTo>
                  <a:lnTo>
                    <a:pt x="173240" y="5588000"/>
                  </a:lnTo>
                  <a:lnTo>
                    <a:pt x="173088" y="5715000"/>
                  </a:lnTo>
                  <a:lnTo>
                    <a:pt x="173164" y="5842000"/>
                  </a:lnTo>
                  <a:lnTo>
                    <a:pt x="173316" y="5969000"/>
                  </a:lnTo>
                  <a:lnTo>
                    <a:pt x="173558" y="5969000"/>
                  </a:lnTo>
                  <a:lnTo>
                    <a:pt x="173875" y="6096000"/>
                  </a:lnTo>
                  <a:lnTo>
                    <a:pt x="174269" y="6223000"/>
                  </a:lnTo>
                  <a:lnTo>
                    <a:pt x="174752" y="6350000"/>
                  </a:lnTo>
                  <a:lnTo>
                    <a:pt x="175310" y="6477000"/>
                  </a:lnTo>
                  <a:lnTo>
                    <a:pt x="175945" y="6477000"/>
                  </a:lnTo>
                  <a:lnTo>
                    <a:pt x="176669" y="6604000"/>
                  </a:lnTo>
                  <a:lnTo>
                    <a:pt x="177469" y="6731000"/>
                  </a:lnTo>
                  <a:lnTo>
                    <a:pt x="178346" y="6858000"/>
                  </a:lnTo>
                  <a:lnTo>
                    <a:pt x="179298" y="6985000"/>
                  </a:lnTo>
                  <a:lnTo>
                    <a:pt x="180340" y="6985000"/>
                  </a:lnTo>
                  <a:lnTo>
                    <a:pt x="181457" y="7112000"/>
                  </a:lnTo>
                  <a:lnTo>
                    <a:pt x="182651" y="7239000"/>
                  </a:lnTo>
                  <a:lnTo>
                    <a:pt x="183921" y="7366000"/>
                  </a:lnTo>
                  <a:lnTo>
                    <a:pt x="185267" y="7493000"/>
                  </a:lnTo>
                  <a:lnTo>
                    <a:pt x="186702" y="7493000"/>
                  </a:lnTo>
                  <a:lnTo>
                    <a:pt x="188214" y="7620000"/>
                  </a:lnTo>
                  <a:lnTo>
                    <a:pt x="189801" y="7747000"/>
                  </a:lnTo>
                  <a:lnTo>
                    <a:pt x="191465" y="7874000"/>
                  </a:lnTo>
                  <a:lnTo>
                    <a:pt x="193205" y="8001000"/>
                  </a:lnTo>
                  <a:lnTo>
                    <a:pt x="195021" y="8001000"/>
                  </a:lnTo>
                  <a:lnTo>
                    <a:pt x="196926" y="8128000"/>
                  </a:lnTo>
                  <a:lnTo>
                    <a:pt x="198894" y="8255000"/>
                  </a:lnTo>
                  <a:lnTo>
                    <a:pt x="200939" y="8382000"/>
                  </a:lnTo>
                  <a:lnTo>
                    <a:pt x="203073" y="8509000"/>
                  </a:lnTo>
                  <a:lnTo>
                    <a:pt x="205282" y="8509000"/>
                  </a:lnTo>
                  <a:lnTo>
                    <a:pt x="207556" y="8636000"/>
                  </a:lnTo>
                  <a:lnTo>
                    <a:pt x="206336" y="8763000"/>
                  </a:lnTo>
                  <a:lnTo>
                    <a:pt x="204203" y="8763000"/>
                  </a:lnTo>
                  <a:lnTo>
                    <a:pt x="203288" y="8890000"/>
                  </a:lnTo>
                  <a:lnTo>
                    <a:pt x="202463" y="8890000"/>
                  </a:lnTo>
                  <a:lnTo>
                    <a:pt x="201726" y="9017000"/>
                  </a:lnTo>
                  <a:lnTo>
                    <a:pt x="200520" y="9017000"/>
                  </a:lnTo>
                  <a:lnTo>
                    <a:pt x="200037" y="9144000"/>
                  </a:lnTo>
                  <a:lnTo>
                    <a:pt x="199631" y="9144000"/>
                  </a:lnTo>
                  <a:lnTo>
                    <a:pt x="199288" y="9271000"/>
                  </a:lnTo>
                  <a:lnTo>
                    <a:pt x="198793" y="9271000"/>
                  </a:lnTo>
                  <a:lnTo>
                    <a:pt x="198640" y="9398000"/>
                  </a:lnTo>
                  <a:lnTo>
                    <a:pt x="198488" y="9525000"/>
                  </a:lnTo>
                  <a:lnTo>
                    <a:pt x="198564" y="9652000"/>
                  </a:lnTo>
                  <a:lnTo>
                    <a:pt x="198716" y="9779000"/>
                  </a:lnTo>
                  <a:lnTo>
                    <a:pt x="198958" y="9779000"/>
                  </a:lnTo>
                  <a:lnTo>
                    <a:pt x="199275" y="9906000"/>
                  </a:lnTo>
                  <a:lnTo>
                    <a:pt x="199669" y="10033000"/>
                  </a:lnTo>
                  <a:lnTo>
                    <a:pt x="200152" y="10160000"/>
                  </a:lnTo>
                  <a:lnTo>
                    <a:pt x="200710" y="10287000"/>
                  </a:lnTo>
                  <a:lnTo>
                    <a:pt x="201345" y="10287000"/>
                  </a:lnTo>
                  <a:lnTo>
                    <a:pt x="202069" y="10414000"/>
                  </a:lnTo>
                  <a:lnTo>
                    <a:pt x="202869" y="10541000"/>
                  </a:lnTo>
                  <a:lnTo>
                    <a:pt x="203746" y="10668000"/>
                  </a:lnTo>
                  <a:lnTo>
                    <a:pt x="204698" y="10795000"/>
                  </a:lnTo>
                  <a:lnTo>
                    <a:pt x="205740" y="10795000"/>
                  </a:lnTo>
                  <a:lnTo>
                    <a:pt x="206857" y="10922000"/>
                  </a:lnTo>
                  <a:lnTo>
                    <a:pt x="208051" y="11049000"/>
                  </a:lnTo>
                  <a:lnTo>
                    <a:pt x="209321" y="11176000"/>
                  </a:lnTo>
                  <a:lnTo>
                    <a:pt x="210667" y="11303000"/>
                  </a:lnTo>
                  <a:lnTo>
                    <a:pt x="212102" y="11303000"/>
                  </a:lnTo>
                  <a:lnTo>
                    <a:pt x="213614" y="11430000"/>
                  </a:lnTo>
                  <a:lnTo>
                    <a:pt x="215201" y="11557000"/>
                  </a:lnTo>
                  <a:lnTo>
                    <a:pt x="216865" y="11684000"/>
                  </a:lnTo>
                  <a:lnTo>
                    <a:pt x="218605" y="11811000"/>
                  </a:lnTo>
                  <a:lnTo>
                    <a:pt x="220421" y="11811000"/>
                  </a:lnTo>
                  <a:lnTo>
                    <a:pt x="222326" y="11938000"/>
                  </a:lnTo>
                  <a:lnTo>
                    <a:pt x="224294" y="12065000"/>
                  </a:lnTo>
                  <a:lnTo>
                    <a:pt x="226339" y="12192000"/>
                  </a:lnTo>
                  <a:lnTo>
                    <a:pt x="228473" y="12319000"/>
                  </a:lnTo>
                  <a:lnTo>
                    <a:pt x="230682" y="12319000"/>
                  </a:lnTo>
                  <a:lnTo>
                    <a:pt x="232956" y="12446000"/>
                  </a:lnTo>
                  <a:lnTo>
                    <a:pt x="231736" y="12573000"/>
                  </a:lnTo>
                  <a:lnTo>
                    <a:pt x="229603" y="12573000"/>
                  </a:lnTo>
                  <a:lnTo>
                    <a:pt x="228688" y="12700000"/>
                  </a:lnTo>
                  <a:lnTo>
                    <a:pt x="227863" y="12700000"/>
                  </a:lnTo>
                  <a:lnTo>
                    <a:pt x="227126" y="12827000"/>
                  </a:lnTo>
                  <a:lnTo>
                    <a:pt x="225920" y="12827000"/>
                  </a:lnTo>
                  <a:lnTo>
                    <a:pt x="225437" y="12954000"/>
                  </a:lnTo>
                  <a:lnTo>
                    <a:pt x="224688" y="12954000"/>
                  </a:lnTo>
                  <a:lnTo>
                    <a:pt x="224409" y="13081000"/>
                  </a:lnTo>
                  <a:lnTo>
                    <a:pt x="224193" y="13081000"/>
                  </a:lnTo>
                  <a:lnTo>
                    <a:pt x="224040" y="13208000"/>
                  </a:lnTo>
                  <a:lnTo>
                    <a:pt x="223964" y="13462000"/>
                  </a:lnTo>
                  <a:lnTo>
                    <a:pt x="224116" y="13462000"/>
                  </a:lnTo>
                  <a:lnTo>
                    <a:pt x="224358" y="13589000"/>
                  </a:lnTo>
                  <a:lnTo>
                    <a:pt x="224675" y="13716000"/>
                  </a:lnTo>
                  <a:lnTo>
                    <a:pt x="285724" y="13716000"/>
                  </a:lnTo>
                  <a:lnTo>
                    <a:pt x="284721" y="13589000"/>
                  </a:lnTo>
                  <a:lnTo>
                    <a:pt x="283959" y="13462000"/>
                  </a:lnTo>
                  <a:lnTo>
                    <a:pt x="283387" y="13335000"/>
                  </a:lnTo>
                  <a:lnTo>
                    <a:pt x="282752" y="13208000"/>
                  </a:lnTo>
                  <a:lnTo>
                    <a:pt x="282054" y="13081000"/>
                  </a:lnTo>
                  <a:lnTo>
                    <a:pt x="281266" y="12954000"/>
                  </a:lnTo>
                  <a:lnTo>
                    <a:pt x="280390" y="12954000"/>
                  </a:lnTo>
                  <a:lnTo>
                    <a:pt x="279908" y="12827000"/>
                  </a:lnTo>
                  <a:lnTo>
                    <a:pt x="279412" y="12827000"/>
                  </a:lnTo>
                  <a:lnTo>
                    <a:pt x="278879" y="12700000"/>
                  </a:lnTo>
                  <a:lnTo>
                    <a:pt x="277710" y="12700000"/>
                  </a:lnTo>
                  <a:lnTo>
                    <a:pt x="277088" y="12573000"/>
                  </a:lnTo>
                  <a:lnTo>
                    <a:pt x="291312" y="12573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5520" name="Google Shape;5520;gefe2f4b35a_0_1603"/>
            <p:cNvPicPr preferRelativeResize="0"/>
            <p:nvPr/>
          </p:nvPicPr>
          <p:blipFill rotWithShape="1">
            <a:blip r:embed="rId17">
              <a:alphaModFix/>
            </a:blip>
            <a:srcRect b="0" l="0" r="0" t="0"/>
            <a:stretch/>
          </p:blipFill>
          <p:spPr>
            <a:xfrm>
              <a:off x="0" y="0"/>
              <a:ext cx="35961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521" name="Google Shape;5521;gefe2f4b35a_0_1603"/>
            <p:cNvSpPr/>
            <p:nvPr/>
          </p:nvSpPr>
          <p:spPr>
            <a:xfrm>
              <a:off x="574662" y="0"/>
              <a:ext cx="9443085" cy="13716000"/>
            </a:xfrm>
            <a:custGeom>
              <a:rect b="b" l="l" r="r" t="t"/>
              <a:pathLst>
                <a:path extrusionOk="0" h="13716000" w="9443085">
                  <a:moveTo>
                    <a:pt x="156133" y="13716000"/>
                  </a:moveTo>
                  <a:lnTo>
                    <a:pt x="154660" y="13589000"/>
                  </a:lnTo>
                  <a:lnTo>
                    <a:pt x="153111" y="13462000"/>
                  </a:lnTo>
                  <a:lnTo>
                    <a:pt x="151498" y="13335000"/>
                  </a:lnTo>
                  <a:lnTo>
                    <a:pt x="149783" y="13335000"/>
                  </a:lnTo>
                  <a:lnTo>
                    <a:pt x="148005" y="13208000"/>
                  </a:lnTo>
                  <a:lnTo>
                    <a:pt x="146151" y="13081000"/>
                  </a:lnTo>
                  <a:lnTo>
                    <a:pt x="144221" y="12954000"/>
                  </a:lnTo>
                  <a:lnTo>
                    <a:pt x="142201" y="12827000"/>
                  </a:lnTo>
                  <a:lnTo>
                    <a:pt x="140119" y="12827000"/>
                  </a:lnTo>
                  <a:lnTo>
                    <a:pt x="137947" y="12700000"/>
                  </a:lnTo>
                  <a:lnTo>
                    <a:pt x="135699" y="12573000"/>
                  </a:lnTo>
                  <a:lnTo>
                    <a:pt x="134556" y="12573000"/>
                  </a:lnTo>
                  <a:lnTo>
                    <a:pt x="135775" y="12446000"/>
                  </a:lnTo>
                  <a:lnTo>
                    <a:pt x="136893" y="12446000"/>
                  </a:lnTo>
                  <a:lnTo>
                    <a:pt x="137909" y="12319000"/>
                  </a:lnTo>
                  <a:lnTo>
                    <a:pt x="139649" y="12319000"/>
                  </a:lnTo>
                  <a:lnTo>
                    <a:pt x="140385" y="12192000"/>
                  </a:lnTo>
                  <a:lnTo>
                    <a:pt x="141020" y="12192000"/>
                  </a:lnTo>
                  <a:lnTo>
                    <a:pt x="141592" y="12065000"/>
                  </a:lnTo>
                  <a:lnTo>
                    <a:pt x="142481" y="12065000"/>
                  </a:lnTo>
                  <a:lnTo>
                    <a:pt x="142824" y="11938000"/>
                  </a:lnTo>
                  <a:lnTo>
                    <a:pt x="143319" y="11938000"/>
                  </a:lnTo>
                  <a:lnTo>
                    <a:pt x="143471" y="11811000"/>
                  </a:lnTo>
                  <a:lnTo>
                    <a:pt x="143624" y="11684000"/>
                  </a:lnTo>
                  <a:lnTo>
                    <a:pt x="143548" y="11557000"/>
                  </a:lnTo>
                  <a:lnTo>
                    <a:pt x="143395" y="11430000"/>
                  </a:lnTo>
                  <a:lnTo>
                    <a:pt x="143154" y="11430000"/>
                  </a:lnTo>
                  <a:lnTo>
                    <a:pt x="142836" y="11303000"/>
                  </a:lnTo>
                  <a:lnTo>
                    <a:pt x="142443" y="11176000"/>
                  </a:lnTo>
                  <a:lnTo>
                    <a:pt x="141960" y="11049000"/>
                  </a:lnTo>
                  <a:lnTo>
                    <a:pt x="141401" y="10922000"/>
                  </a:lnTo>
                  <a:lnTo>
                    <a:pt x="140766" y="10922000"/>
                  </a:lnTo>
                  <a:lnTo>
                    <a:pt x="140042" y="10795000"/>
                  </a:lnTo>
                  <a:lnTo>
                    <a:pt x="139242" y="10668000"/>
                  </a:lnTo>
                  <a:lnTo>
                    <a:pt x="138366" y="10541000"/>
                  </a:lnTo>
                  <a:lnTo>
                    <a:pt x="137414" y="10414000"/>
                  </a:lnTo>
                  <a:lnTo>
                    <a:pt x="136372" y="10414000"/>
                  </a:lnTo>
                  <a:lnTo>
                    <a:pt x="135255" y="10287000"/>
                  </a:lnTo>
                  <a:lnTo>
                    <a:pt x="134061" y="10160000"/>
                  </a:lnTo>
                  <a:lnTo>
                    <a:pt x="132791" y="10033000"/>
                  </a:lnTo>
                  <a:lnTo>
                    <a:pt x="131445" y="9906000"/>
                  </a:lnTo>
                  <a:lnTo>
                    <a:pt x="130009" y="9906000"/>
                  </a:lnTo>
                  <a:lnTo>
                    <a:pt x="128498" y="9779000"/>
                  </a:lnTo>
                  <a:lnTo>
                    <a:pt x="126911" y="9652000"/>
                  </a:lnTo>
                  <a:lnTo>
                    <a:pt x="125247" y="9525000"/>
                  </a:lnTo>
                  <a:lnTo>
                    <a:pt x="123507" y="9398000"/>
                  </a:lnTo>
                  <a:lnTo>
                    <a:pt x="121691" y="9398000"/>
                  </a:lnTo>
                  <a:lnTo>
                    <a:pt x="119786" y="9271000"/>
                  </a:lnTo>
                  <a:lnTo>
                    <a:pt x="117817" y="9144000"/>
                  </a:lnTo>
                  <a:lnTo>
                    <a:pt x="115773" y="9017000"/>
                  </a:lnTo>
                  <a:lnTo>
                    <a:pt x="113639" y="8890000"/>
                  </a:lnTo>
                  <a:lnTo>
                    <a:pt x="111429" y="8890000"/>
                  </a:lnTo>
                  <a:lnTo>
                    <a:pt x="109156" y="8763000"/>
                  </a:lnTo>
                  <a:lnTo>
                    <a:pt x="110375" y="8636000"/>
                  </a:lnTo>
                  <a:lnTo>
                    <a:pt x="112509" y="8636000"/>
                  </a:lnTo>
                  <a:lnTo>
                    <a:pt x="113423" y="8509000"/>
                  </a:lnTo>
                  <a:lnTo>
                    <a:pt x="114249" y="8509000"/>
                  </a:lnTo>
                  <a:lnTo>
                    <a:pt x="114985" y="8382000"/>
                  </a:lnTo>
                  <a:lnTo>
                    <a:pt x="116192" y="8382000"/>
                  </a:lnTo>
                  <a:lnTo>
                    <a:pt x="116674" y="8255000"/>
                  </a:lnTo>
                  <a:lnTo>
                    <a:pt x="117081" y="8255000"/>
                  </a:lnTo>
                  <a:lnTo>
                    <a:pt x="117424" y="8128000"/>
                  </a:lnTo>
                  <a:lnTo>
                    <a:pt x="117919" y="8128000"/>
                  </a:lnTo>
                  <a:lnTo>
                    <a:pt x="118071" y="8001000"/>
                  </a:lnTo>
                  <a:lnTo>
                    <a:pt x="118224" y="7874000"/>
                  </a:lnTo>
                  <a:lnTo>
                    <a:pt x="118148" y="7747000"/>
                  </a:lnTo>
                  <a:lnTo>
                    <a:pt x="117995" y="7620000"/>
                  </a:lnTo>
                  <a:lnTo>
                    <a:pt x="117754" y="7620000"/>
                  </a:lnTo>
                  <a:lnTo>
                    <a:pt x="117436" y="7493000"/>
                  </a:lnTo>
                  <a:lnTo>
                    <a:pt x="117043" y="7366000"/>
                  </a:lnTo>
                  <a:lnTo>
                    <a:pt x="116560" y="7239000"/>
                  </a:lnTo>
                  <a:lnTo>
                    <a:pt x="116001" y="7112000"/>
                  </a:lnTo>
                  <a:lnTo>
                    <a:pt x="115366" y="7112000"/>
                  </a:lnTo>
                  <a:lnTo>
                    <a:pt x="114642" y="6985000"/>
                  </a:lnTo>
                  <a:lnTo>
                    <a:pt x="113842" y="6858000"/>
                  </a:lnTo>
                  <a:lnTo>
                    <a:pt x="112966" y="6731000"/>
                  </a:lnTo>
                  <a:lnTo>
                    <a:pt x="112001" y="6604000"/>
                  </a:lnTo>
                  <a:lnTo>
                    <a:pt x="110972" y="6604000"/>
                  </a:lnTo>
                  <a:lnTo>
                    <a:pt x="109855" y="6477000"/>
                  </a:lnTo>
                  <a:lnTo>
                    <a:pt x="108661" y="6350000"/>
                  </a:lnTo>
                  <a:lnTo>
                    <a:pt x="107391" y="6223000"/>
                  </a:lnTo>
                  <a:lnTo>
                    <a:pt x="106032" y="6096000"/>
                  </a:lnTo>
                  <a:lnTo>
                    <a:pt x="104597" y="6096000"/>
                  </a:lnTo>
                  <a:lnTo>
                    <a:pt x="103098" y="5969000"/>
                  </a:lnTo>
                  <a:lnTo>
                    <a:pt x="101511" y="5842000"/>
                  </a:lnTo>
                  <a:lnTo>
                    <a:pt x="99847" y="5715000"/>
                  </a:lnTo>
                  <a:lnTo>
                    <a:pt x="98107" y="5588000"/>
                  </a:lnTo>
                  <a:lnTo>
                    <a:pt x="96278" y="5588000"/>
                  </a:lnTo>
                  <a:lnTo>
                    <a:pt x="94386" y="5461000"/>
                  </a:lnTo>
                  <a:lnTo>
                    <a:pt x="92417" y="5334000"/>
                  </a:lnTo>
                  <a:lnTo>
                    <a:pt x="90360" y="5207000"/>
                  </a:lnTo>
                  <a:lnTo>
                    <a:pt x="88239" y="5080000"/>
                  </a:lnTo>
                  <a:lnTo>
                    <a:pt x="86029" y="5080000"/>
                  </a:lnTo>
                  <a:lnTo>
                    <a:pt x="83756" y="4953000"/>
                  </a:lnTo>
                  <a:lnTo>
                    <a:pt x="84975" y="4826000"/>
                  </a:lnTo>
                  <a:lnTo>
                    <a:pt x="87109" y="4826000"/>
                  </a:lnTo>
                  <a:lnTo>
                    <a:pt x="88023" y="4699000"/>
                  </a:lnTo>
                  <a:lnTo>
                    <a:pt x="88849" y="4699000"/>
                  </a:lnTo>
                  <a:lnTo>
                    <a:pt x="89573" y="4572000"/>
                  </a:lnTo>
                  <a:lnTo>
                    <a:pt x="90779" y="4572000"/>
                  </a:lnTo>
                  <a:lnTo>
                    <a:pt x="91274" y="4445000"/>
                  </a:lnTo>
                  <a:lnTo>
                    <a:pt x="92024" y="4445000"/>
                  </a:lnTo>
                  <a:lnTo>
                    <a:pt x="92290" y="4318000"/>
                  </a:lnTo>
                  <a:lnTo>
                    <a:pt x="92506" y="4318000"/>
                  </a:lnTo>
                  <a:lnTo>
                    <a:pt x="92659" y="4191000"/>
                  </a:lnTo>
                  <a:lnTo>
                    <a:pt x="92811" y="4191000"/>
                  </a:lnTo>
                  <a:lnTo>
                    <a:pt x="92748" y="3937000"/>
                  </a:lnTo>
                  <a:lnTo>
                    <a:pt x="92595" y="3937000"/>
                  </a:lnTo>
                  <a:lnTo>
                    <a:pt x="92354" y="3810000"/>
                  </a:lnTo>
                  <a:lnTo>
                    <a:pt x="92036" y="3683000"/>
                  </a:lnTo>
                  <a:lnTo>
                    <a:pt x="91643" y="3556000"/>
                  </a:lnTo>
                  <a:lnTo>
                    <a:pt x="91160" y="3429000"/>
                  </a:lnTo>
                  <a:lnTo>
                    <a:pt x="90601" y="3429000"/>
                  </a:lnTo>
                  <a:lnTo>
                    <a:pt x="89966" y="3302000"/>
                  </a:lnTo>
                  <a:lnTo>
                    <a:pt x="89242" y="3175000"/>
                  </a:lnTo>
                  <a:lnTo>
                    <a:pt x="88442" y="3048000"/>
                  </a:lnTo>
                  <a:lnTo>
                    <a:pt x="87566" y="2921000"/>
                  </a:lnTo>
                  <a:lnTo>
                    <a:pt x="86601" y="2921000"/>
                  </a:lnTo>
                  <a:lnTo>
                    <a:pt x="85572" y="2794000"/>
                  </a:lnTo>
                  <a:lnTo>
                    <a:pt x="84455" y="2667000"/>
                  </a:lnTo>
                  <a:lnTo>
                    <a:pt x="83261" y="2540000"/>
                  </a:lnTo>
                  <a:lnTo>
                    <a:pt x="81991" y="2413000"/>
                  </a:lnTo>
                  <a:lnTo>
                    <a:pt x="80632" y="2413000"/>
                  </a:lnTo>
                  <a:lnTo>
                    <a:pt x="79197" y="2286000"/>
                  </a:lnTo>
                  <a:lnTo>
                    <a:pt x="77698" y="2159000"/>
                  </a:lnTo>
                  <a:lnTo>
                    <a:pt x="76111" y="2032000"/>
                  </a:lnTo>
                  <a:lnTo>
                    <a:pt x="74447" y="1905000"/>
                  </a:lnTo>
                  <a:lnTo>
                    <a:pt x="72707" y="1905000"/>
                  </a:lnTo>
                  <a:lnTo>
                    <a:pt x="70878" y="1778000"/>
                  </a:lnTo>
                  <a:lnTo>
                    <a:pt x="68986" y="1651000"/>
                  </a:lnTo>
                  <a:lnTo>
                    <a:pt x="67017" y="1524000"/>
                  </a:lnTo>
                  <a:lnTo>
                    <a:pt x="64960" y="1397000"/>
                  </a:lnTo>
                  <a:lnTo>
                    <a:pt x="62839" y="1397000"/>
                  </a:lnTo>
                  <a:lnTo>
                    <a:pt x="60629" y="1270000"/>
                  </a:lnTo>
                  <a:lnTo>
                    <a:pt x="58356" y="1143000"/>
                  </a:lnTo>
                  <a:lnTo>
                    <a:pt x="59575" y="1143000"/>
                  </a:lnTo>
                  <a:lnTo>
                    <a:pt x="60693" y="1016000"/>
                  </a:lnTo>
                  <a:lnTo>
                    <a:pt x="61709" y="1016000"/>
                  </a:lnTo>
                  <a:lnTo>
                    <a:pt x="62623" y="889000"/>
                  </a:lnTo>
                  <a:lnTo>
                    <a:pt x="64173" y="889000"/>
                  </a:lnTo>
                  <a:lnTo>
                    <a:pt x="64820" y="762000"/>
                  </a:lnTo>
                  <a:lnTo>
                    <a:pt x="65379" y="762000"/>
                  </a:lnTo>
                  <a:lnTo>
                    <a:pt x="65874" y="635000"/>
                  </a:lnTo>
                  <a:lnTo>
                    <a:pt x="66624" y="635000"/>
                  </a:lnTo>
                  <a:lnTo>
                    <a:pt x="66890" y="508000"/>
                  </a:lnTo>
                  <a:lnTo>
                    <a:pt x="67106" y="508000"/>
                  </a:lnTo>
                  <a:lnTo>
                    <a:pt x="67259" y="381000"/>
                  </a:lnTo>
                  <a:lnTo>
                    <a:pt x="67411" y="381000"/>
                  </a:lnTo>
                  <a:lnTo>
                    <a:pt x="67348" y="127000"/>
                  </a:lnTo>
                  <a:lnTo>
                    <a:pt x="67144" y="0"/>
                  </a:lnTo>
                  <a:lnTo>
                    <a:pt x="6654" y="0"/>
                  </a:lnTo>
                  <a:lnTo>
                    <a:pt x="7353" y="254000"/>
                  </a:lnTo>
                  <a:lnTo>
                    <a:pt x="7924" y="254000"/>
                  </a:lnTo>
                  <a:lnTo>
                    <a:pt x="8547" y="381000"/>
                  </a:lnTo>
                  <a:lnTo>
                    <a:pt x="9258" y="508000"/>
                  </a:lnTo>
                  <a:lnTo>
                    <a:pt x="10045" y="635000"/>
                  </a:lnTo>
                  <a:lnTo>
                    <a:pt x="10922" y="762000"/>
                  </a:lnTo>
                  <a:lnTo>
                    <a:pt x="11899" y="762000"/>
                  </a:lnTo>
                  <a:lnTo>
                    <a:pt x="12433" y="889000"/>
                  </a:lnTo>
                  <a:lnTo>
                    <a:pt x="13004" y="889000"/>
                  </a:lnTo>
                  <a:lnTo>
                    <a:pt x="13601" y="1016000"/>
                  </a:lnTo>
                  <a:lnTo>
                    <a:pt x="0" y="1016000"/>
                  </a:lnTo>
                  <a:lnTo>
                    <a:pt x="2463" y="1143000"/>
                  </a:lnTo>
                  <a:lnTo>
                    <a:pt x="4673" y="1270000"/>
                  </a:lnTo>
                  <a:lnTo>
                    <a:pt x="6819" y="1397000"/>
                  </a:lnTo>
                  <a:lnTo>
                    <a:pt x="8877" y="1524000"/>
                  </a:lnTo>
                  <a:lnTo>
                    <a:pt x="10871" y="1524000"/>
                  </a:lnTo>
                  <a:lnTo>
                    <a:pt x="12788" y="1651000"/>
                  </a:lnTo>
                  <a:lnTo>
                    <a:pt x="14643" y="1778000"/>
                  </a:lnTo>
                  <a:lnTo>
                    <a:pt x="16408" y="1905000"/>
                  </a:lnTo>
                  <a:lnTo>
                    <a:pt x="17259" y="1905000"/>
                  </a:lnTo>
                  <a:lnTo>
                    <a:pt x="18084" y="2032000"/>
                  </a:lnTo>
                  <a:lnTo>
                    <a:pt x="19634" y="2032000"/>
                  </a:lnTo>
                  <a:lnTo>
                    <a:pt x="20358" y="2159000"/>
                  </a:lnTo>
                  <a:lnTo>
                    <a:pt x="21031" y="2159000"/>
                  </a:lnTo>
                  <a:lnTo>
                    <a:pt x="21678" y="2286000"/>
                  </a:lnTo>
                  <a:lnTo>
                    <a:pt x="22872" y="2286000"/>
                  </a:lnTo>
                  <a:lnTo>
                    <a:pt x="23431" y="2413000"/>
                  </a:lnTo>
                  <a:lnTo>
                    <a:pt x="23952" y="2413000"/>
                  </a:lnTo>
                  <a:lnTo>
                    <a:pt x="24447" y="2540000"/>
                  </a:lnTo>
                  <a:lnTo>
                    <a:pt x="25349" y="2540000"/>
                  </a:lnTo>
                  <a:lnTo>
                    <a:pt x="26162" y="2667000"/>
                  </a:lnTo>
                  <a:lnTo>
                    <a:pt x="26885" y="2794000"/>
                  </a:lnTo>
                  <a:lnTo>
                    <a:pt x="27533" y="2921000"/>
                  </a:lnTo>
                  <a:lnTo>
                    <a:pt x="28130" y="3048000"/>
                  </a:lnTo>
                  <a:lnTo>
                    <a:pt x="28905" y="3175000"/>
                  </a:lnTo>
                  <a:lnTo>
                    <a:pt x="31750" y="3810000"/>
                  </a:lnTo>
                  <a:lnTo>
                    <a:pt x="32486" y="3937000"/>
                  </a:lnTo>
                  <a:lnTo>
                    <a:pt x="33032" y="4064000"/>
                  </a:lnTo>
                  <a:lnTo>
                    <a:pt x="33629" y="4191000"/>
                  </a:lnTo>
                  <a:lnTo>
                    <a:pt x="34290" y="4191000"/>
                  </a:lnTo>
                  <a:lnTo>
                    <a:pt x="35039" y="4318000"/>
                  </a:lnTo>
                  <a:lnTo>
                    <a:pt x="35864" y="4445000"/>
                  </a:lnTo>
                  <a:lnTo>
                    <a:pt x="36322" y="4445000"/>
                  </a:lnTo>
                  <a:lnTo>
                    <a:pt x="36804" y="4572000"/>
                  </a:lnTo>
                  <a:lnTo>
                    <a:pt x="37299" y="4572000"/>
                  </a:lnTo>
                  <a:lnTo>
                    <a:pt x="37833" y="4699000"/>
                  </a:lnTo>
                  <a:lnTo>
                    <a:pt x="39001" y="4699000"/>
                  </a:lnTo>
                  <a:lnTo>
                    <a:pt x="39624" y="4826000"/>
                  </a:lnTo>
                  <a:lnTo>
                    <a:pt x="25400" y="4826000"/>
                  </a:lnTo>
                  <a:lnTo>
                    <a:pt x="27863" y="4953000"/>
                  </a:lnTo>
                  <a:lnTo>
                    <a:pt x="30086" y="5080000"/>
                  </a:lnTo>
                  <a:lnTo>
                    <a:pt x="32219" y="5207000"/>
                  </a:lnTo>
                  <a:lnTo>
                    <a:pt x="34290" y="5334000"/>
                  </a:lnTo>
                  <a:lnTo>
                    <a:pt x="36283" y="5334000"/>
                  </a:lnTo>
                  <a:lnTo>
                    <a:pt x="38188" y="5461000"/>
                  </a:lnTo>
                  <a:lnTo>
                    <a:pt x="40030" y="5588000"/>
                  </a:lnTo>
                  <a:lnTo>
                    <a:pt x="41795" y="5715000"/>
                  </a:lnTo>
                  <a:lnTo>
                    <a:pt x="43472" y="5715000"/>
                  </a:lnTo>
                  <a:lnTo>
                    <a:pt x="44272" y="5842000"/>
                  </a:lnTo>
                  <a:lnTo>
                    <a:pt x="45021" y="5842000"/>
                  </a:lnTo>
                  <a:lnTo>
                    <a:pt x="45745" y="5969000"/>
                  </a:lnTo>
                  <a:lnTo>
                    <a:pt x="47066" y="5969000"/>
                  </a:lnTo>
                  <a:lnTo>
                    <a:pt x="47688" y="6096000"/>
                  </a:lnTo>
                  <a:lnTo>
                    <a:pt x="48272" y="6096000"/>
                  </a:lnTo>
                  <a:lnTo>
                    <a:pt x="48818" y="6223000"/>
                  </a:lnTo>
                  <a:lnTo>
                    <a:pt x="49834" y="6223000"/>
                  </a:lnTo>
                  <a:lnTo>
                    <a:pt x="50749" y="6350000"/>
                  </a:lnTo>
                  <a:lnTo>
                    <a:pt x="51562" y="6477000"/>
                  </a:lnTo>
                  <a:lnTo>
                    <a:pt x="52285" y="6604000"/>
                  </a:lnTo>
                  <a:lnTo>
                    <a:pt x="52933" y="6731000"/>
                  </a:lnTo>
                  <a:lnTo>
                    <a:pt x="53517" y="6731000"/>
                  </a:lnTo>
                  <a:lnTo>
                    <a:pt x="54305" y="6985000"/>
                  </a:lnTo>
                  <a:lnTo>
                    <a:pt x="57150" y="7620000"/>
                  </a:lnTo>
                  <a:lnTo>
                    <a:pt x="57886" y="7747000"/>
                  </a:lnTo>
                  <a:lnTo>
                    <a:pt x="58432" y="7874000"/>
                  </a:lnTo>
                  <a:lnTo>
                    <a:pt x="59029" y="8001000"/>
                  </a:lnTo>
                  <a:lnTo>
                    <a:pt x="59690" y="8001000"/>
                  </a:lnTo>
                  <a:lnTo>
                    <a:pt x="60439" y="8128000"/>
                  </a:lnTo>
                  <a:lnTo>
                    <a:pt x="61264" y="8255000"/>
                  </a:lnTo>
                  <a:lnTo>
                    <a:pt x="61722" y="8255000"/>
                  </a:lnTo>
                  <a:lnTo>
                    <a:pt x="62204" y="8382000"/>
                  </a:lnTo>
                  <a:lnTo>
                    <a:pt x="62699" y="8382000"/>
                  </a:lnTo>
                  <a:lnTo>
                    <a:pt x="63233" y="8509000"/>
                  </a:lnTo>
                  <a:lnTo>
                    <a:pt x="64401" y="8509000"/>
                  </a:lnTo>
                  <a:lnTo>
                    <a:pt x="65024" y="8636000"/>
                  </a:lnTo>
                  <a:lnTo>
                    <a:pt x="50800" y="8636000"/>
                  </a:lnTo>
                  <a:lnTo>
                    <a:pt x="53263" y="8763000"/>
                  </a:lnTo>
                  <a:lnTo>
                    <a:pt x="55473" y="8890000"/>
                  </a:lnTo>
                  <a:lnTo>
                    <a:pt x="57619" y="9017000"/>
                  </a:lnTo>
                  <a:lnTo>
                    <a:pt x="59677" y="9017000"/>
                  </a:lnTo>
                  <a:lnTo>
                    <a:pt x="61671" y="9144000"/>
                  </a:lnTo>
                  <a:lnTo>
                    <a:pt x="63588" y="9271000"/>
                  </a:lnTo>
                  <a:lnTo>
                    <a:pt x="65430" y="9398000"/>
                  </a:lnTo>
                  <a:lnTo>
                    <a:pt x="67195" y="9525000"/>
                  </a:lnTo>
                  <a:lnTo>
                    <a:pt x="68872" y="9525000"/>
                  </a:lnTo>
                  <a:lnTo>
                    <a:pt x="69672" y="9652000"/>
                  </a:lnTo>
                  <a:lnTo>
                    <a:pt x="70421" y="9652000"/>
                  </a:lnTo>
                  <a:lnTo>
                    <a:pt x="71145" y="9779000"/>
                  </a:lnTo>
                  <a:lnTo>
                    <a:pt x="72466" y="9779000"/>
                  </a:lnTo>
                  <a:lnTo>
                    <a:pt x="73088" y="9906000"/>
                  </a:lnTo>
                  <a:lnTo>
                    <a:pt x="73660" y="9906000"/>
                  </a:lnTo>
                  <a:lnTo>
                    <a:pt x="74218" y="10033000"/>
                  </a:lnTo>
                  <a:lnTo>
                    <a:pt x="75234" y="10033000"/>
                  </a:lnTo>
                  <a:lnTo>
                    <a:pt x="76136" y="10160000"/>
                  </a:lnTo>
                  <a:lnTo>
                    <a:pt x="76949" y="10287000"/>
                  </a:lnTo>
                  <a:lnTo>
                    <a:pt x="77673" y="10414000"/>
                  </a:lnTo>
                  <a:lnTo>
                    <a:pt x="78333" y="10541000"/>
                  </a:lnTo>
                  <a:lnTo>
                    <a:pt x="78917" y="10541000"/>
                  </a:lnTo>
                  <a:lnTo>
                    <a:pt x="79705" y="10795000"/>
                  </a:lnTo>
                  <a:lnTo>
                    <a:pt x="82550" y="11430000"/>
                  </a:lnTo>
                  <a:lnTo>
                    <a:pt x="83286" y="11557000"/>
                  </a:lnTo>
                  <a:lnTo>
                    <a:pt x="83832" y="11684000"/>
                  </a:lnTo>
                  <a:lnTo>
                    <a:pt x="84429" y="11684000"/>
                  </a:lnTo>
                  <a:lnTo>
                    <a:pt x="85090" y="11811000"/>
                  </a:lnTo>
                  <a:lnTo>
                    <a:pt x="85839" y="11938000"/>
                  </a:lnTo>
                  <a:lnTo>
                    <a:pt x="86664" y="12065000"/>
                  </a:lnTo>
                  <a:lnTo>
                    <a:pt x="87122" y="12065000"/>
                  </a:lnTo>
                  <a:lnTo>
                    <a:pt x="87604" y="12192000"/>
                  </a:lnTo>
                  <a:lnTo>
                    <a:pt x="88633" y="12192000"/>
                  </a:lnTo>
                  <a:lnTo>
                    <a:pt x="89204" y="12319000"/>
                  </a:lnTo>
                  <a:lnTo>
                    <a:pt x="89801" y="12319000"/>
                  </a:lnTo>
                  <a:lnTo>
                    <a:pt x="90424" y="12446000"/>
                  </a:lnTo>
                  <a:lnTo>
                    <a:pt x="76200" y="12446000"/>
                  </a:lnTo>
                  <a:lnTo>
                    <a:pt x="78663" y="12573000"/>
                  </a:lnTo>
                  <a:lnTo>
                    <a:pt x="80873" y="12700000"/>
                  </a:lnTo>
                  <a:lnTo>
                    <a:pt x="83019" y="12827000"/>
                  </a:lnTo>
                  <a:lnTo>
                    <a:pt x="85077" y="12827000"/>
                  </a:lnTo>
                  <a:lnTo>
                    <a:pt x="87071" y="12954000"/>
                  </a:lnTo>
                  <a:lnTo>
                    <a:pt x="88988" y="13081000"/>
                  </a:lnTo>
                  <a:lnTo>
                    <a:pt x="90843" y="13208000"/>
                  </a:lnTo>
                  <a:lnTo>
                    <a:pt x="92608" y="13208000"/>
                  </a:lnTo>
                  <a:lnTo>
                    <a:pt x="93459" y="13335000"/>
                  </a:lnTo>
                  <a:lnTo>
                    <a:pt x="94297" y="13335000"/>
                  </a:lnTo>
                  <a:lnTo>
                    <a:pt x="95097" y="13462000"/>
                  </a:lnTo>
                  <a:lnTo>
                    <a:pt x="96583" y="13462000"/>
                  </a:lnTo>
                  <a:lnTo>
                    <a:pt x="97269" y="13589000"/>
                  </a:lnTo>
                  <a:lnTo>
                    <a:pt x="97917" y="13589000"/>
                  </a:lnTo>
                  <a:lnTo>
                    <a:pt x="98526" y="13716000"/>
                  </a:lnTo>
                  <a:lnTo>
                    <a:pt x="156133" y="13716000"/>
                  </a:lnTo>
                  <a:close/>
                </a:path>
                <a:path extrusionOk="0" h="13716000" w="9443085">
                  <a:moveTo>
                    <a:pt x="293598" y="13716000"/>
                  </a:moveTo>
                  <a:lnTo>
                    <a:pt x="292125" y="13589013"/>
                  </a:lnTo>
                  <a:lnTo>
                    <a:pt x="290588" y="13462013"/>
                  </a:lnTo>
                  <a:lnTo>
                    <a:pt x="288963" y="13335013"/>
                  </a:lnTo>
                  <a:lnTo>
                    <a:pt x="287261" y="13335013"/>
                  </a:lnTo>
                  <a:lnTo>
                    <a:pt x="285470" y="13208013"/>
                  </a:lnTo>
                  <a:lnTo>
                    <a:pt x="283616" y="13081013"/>
                  </a:lnTo>
                  <a:lnTo>
                    <a:pt x="281686" y="12954013"/>
                  </a:lnTo>
                  <a:lnTo>
                    <a:pt x="279679" y="12827013"/>
                  </a:lnTo>
                  <a:lnTo>
                    <a:pt x="277583" y="12827013"/>
                  </a:lnTo>
                  <a:lnTo>
                    <a:pt x="275424" y="12700013"/>
                  </a:lnTo>
                  <a:lnTo>
                    <a:pt x="273177" y="12573013"/>
                  </a:lnTo>
                  <a:lnTo>
                    <a:pt x="272034" y="12573013"/>
                  </a:lnTo>
                  <a:lnTo>
                    <a:pt x="273253" y="12446013"/>
                  </a:lnTo>
                  <a:lnTo>
                    <a:pt x="274370" y="12446013"/>
                  </a:lnTo>
                  <a:lnTo>
                    <a:pt x="275386" y="12319013"/>
                  </a:lnTo>
                  <a:lnTo>
                    <a:pt x="277126" y="12319013"/>
                  </a:lnTo>
                  <a:lnTo>
                    <a:pt x="277850" y="12192013"/>
                  </a:lnTo>
                  <a:lnTo>
                    <a:pt x="278498" y="12192013"/>
                  </a:lnTo>
                  <a:lnTo>
                    <a:pt x="279057" y="12065013"/>
                  </a:lnTo>
                  <a:lnTo>
                    <a:pt x="279958" y="12065013"/>
                  </a:lnTo>
                  <a:lnTo>
                    <a:pt x="280301" y="11938013"/>
                  </a:lnTo>
                  <a:lnTo>
                    <a:pt x="280784" y="11938013"/>
                  </a:lnTo>
                  <a:lnTo>
                    <a:pt x="280936" y="11811013"/>
                  </a:lnTo>
                  <a:lnTo>
                    <a:pt x="281089" y="11684013"/>
                  </a:lnTo>
                  <a:lnTo>
                    <a:pt x="281025" y="11557013"/>
                  </a:lnTo>
                  <a:lnTo>
                    <a:pt x="280860" y="11430013"/>
                  </a:lnTo>
                  <a:lnTo>
                    <a:pt x="280631" y="11430013"/>
                  </a:lnTo>
                  <a:lnTo>
                    <a:pt x="280314" y="11303013"/>
                  </a:lnTo>
                  <a:lnTo>
                    <a:pt x="279908" y="11176013"/>
                  </a:lnTo>
                  <a:lnTo>
                    <a:pt x="279425" y="11049013"/>
                  </a:lnTo>
                  <a:lnTo>
                    <a:pt x="278866" y="10922013"/>
                  </a:lnTo>
                  <a:lnTo>
                    <a:pt x="278231" y="10922013"/>
                  </a:lnTo>
                  <a:lnTo>
                    <a:pt x="277507" y="10795013"/>
                  </a:lnTo>
                  <a:lnTo>
                    <a:pt x="276720" y="10668013"/>
                  </a:lnTo>
                  <a:lnTo>
                    <a:pt x="275831" y="10541013"/>
                  </a:lnTo>
                  <a:lnTo>
                    <a:pt x="274878" y="10414013"/>
                  </a:lnTo>
                  <a:lnTo>
                    <a:pt x="273837" y="10414013"/>
                  </a:lnTo>
                  <a:lnTo>
                    <a:pt x="272732" y="10287013"/>
                  </a:lnTo>
                  <a:lnTo>
                    <a:pt x="271538" y="10160013"/>
                  </a:lnTo>
                  <a:lnTo>
                    <a:pt x="270256" y="10033013"/>
                  </a:lnTo>
                  <a:lnTo>
                    <a:pt x="268909" y="9906013"/>
                  </a:lnTo>
                  <a:lnTo>
                    <a:pt x="267474" y="9906013"/>
                  </a:lnTo>
                  <a:lnTo>
                    <a:pt x="265963" y="9779013"/>
                  </a:lnTo>
                  <a:lnTo>
                    <a:pt x="264388" y="9652013"/>
                  </a:lnTo>
                  <a:lnTo>
                    <a:pt x="262712" y="9525013"/>
                  </a:lnTo>
                  <a:lnTo>
                    <a:pt x="260972" y="9398013"/>
                  </a:lnTo>
                  <a:lnTo>
                    <a:pt x="259156" y="9398013"/>
                  </a:lnTo>
                  <a:lnTo>
                    <a:pt x="257263" y="9271013"/>
                  </a:lnTo>
                  <a:lnTo>
                    <a:pt x="255282" y="9144013"/>
                  </a:lnTo>
                  <a:lnTo>
                    <a:pt x="253238" y="9017013"/>
                  </a:lnTo>
                  <a:lnTo>
                    <a:pt x="251104" y="8890013"/>
                  </a:lnTo>
                  <a:lnTo>
                    <a:pt x="248894" y="8890013"/>
                  </a:lnTo>
                  <a:lnTo>
                    <a:pt x="246621" y="8763013"/>
                  </a:lnTo>
                  <a:lnTo>
                    <a:pt x="247840" y="8636013"/>
                  </a:lnTo>
                  <a:lnTo>
                    <a:pt x="249974" y="8636013"/>
                  </a:lnTo>
                  <a:lnTo>
                    <a:pt x="250901" y="8509013"/>
                  </a:lnTo>
                  <a:lnTo>
                    <a:pt x="251714" y="8509013"/>
                  </a:lnTo>
                  <a:lnTo>
                    <a:pt x="252450" y="8382013"/>
                  </a:lnTo>
                  <a:lnTo>
                    <a:pt x="253657" y="8382013"/>
                  </a:lnTo>
                  <a:lnTo>
                    <a:pt x="254152" y="8255013"/>
                  </a:lnTo>
                  <a:lnTo>
                    <a:pt x="254558" y="8255013"/>
                  </a:lnTo>
                  <a:lnTo>
                    <a:pt x="254901" y="8128013"/>
                  </a:lnTo>
                  <a:lnTo>
                    <a:pt x="255384" y="8128013"/>
                  </a:lnTo>
                  <a:lnTo>
                    <a:pt x="255536" y="8001013"/>
                  </a:lnTo>
                  <a:lnTo>
                    <a:pt x="255689" y="7874013"/>
                  </a:lnTo>
                  <a:lnTo>
                    <a:pt x="255612" y="7747013"/>
                  </a:lnTo>
                  <a:lnTo>
                    <a:pt x="255460" y="7620013"/>
                  </a:lnTo>
                  <a:lnTo>
                    <a:pt x="255219" y="7620013"/>
                  </a:lnTo>
                  <a:lnTo>
                    <a:pt x="254901" y="7493013"/>
                  </a:lnTo>
                  <a:lnTo>
                    <a:pt x="254508" y="7366013"/>
                  </a:lnTo>
                  <a:lnTo>
                    <a:pt x="254025" y="7239013"/>
                  </a:lnTo>
                  <a:lnTo>
                    <a:pt x="253466" y="7112013"/>
                  </a:lnTo>
                  <a:lnTo>
                    <a:pt x="252831" y="7112013"/>
                  </a:lnTo>
                  <a:lnTo>
                    <a:pt x="252107" y="6985013"/>
                  </a:lnTo>
                  <a:lnTo>
                    <a:pt x="251307" y="6858013"/>
                  </a:lnTo>
                  <a:lnTo>
                    <a:pt x="250431" y="6731013"/>
                  </a:lnTo>
                  <a:lnTo>
                    <a:pt x="249478" y="6604013"/>
                  </a:lnTo>
                  <a:lnTo>
                    <a:pt x="248437" y="6604013"/>
                  </a:lnTo>
                  <a:lnTo>
                    <a:pt x="247319" y="6477013"/>
                  </a:lnTo>
                  <a:lnTo>
                    <a:pt x="246126" y="6350013"/>
                  </a:lnTo>
                  <a:lnTo>
                    <a:pt x="244856" y="6223012"/>
                  </a:lnTo>
                  <a:lnTo>
                    <a:pt x="243497" y="6096012"/>
                  </a:lnTo>
                  <a:lnTo>
                    <a:pt x="242074" y="6096012"/>
                  </a:lnTo>
                  <a:lnTo>
                    <a:pt x="240563" y="5969012"/>
                  </a:lnTo>
                  <a:lnTo>
                    <a:pt x="238975" y="5842012"/>
                  </a:lnTo>
                  <a:lnTo>
                    <a:pt x="237312" y="5715012"/>
                  </a:lnTo>
                  <a:lnTo>
                    <a:pt x="235572" y="5588012"/>
                  </a:lnTo>
                  <a:lnTo>
                    <a:pt x="233756" y="5588012"/>
                  </a:lnTo>
                  <a:lnTo>
                    <a:pt x="231851" y="5461012"/>
                  </a:lnTo>
                  <a:lnTo>
                    <a:pt x="229882" y="5334012"/>
                  </a:lnTo>
                  <a:lnTo>
                    <a:pt x="227825" y="5207012"/>
                  </a:lnTo>
                  <a:lnTo>
                    <a:pt x="225704" y="5080012"/>
                  </a:lnTo>
                  <a:lnTo>
                    <a:pt x="223494" y="5080012"/>
                  </a:lnTo>
                  <a:lnTo>
                    <a:pt x="221221" y="4953012"/>
                  </a:lnTo>
                  <a:lnTo>
                    <a:pt x="222440" y="4826012"/>
                  </a:lnTo>
                  <a:lnTo>
                    <a:pt x="224574" y="4826012"/>
                  </a:lnTo>
                  <a:lnTo>
                    <a:pt x="225488" y="4699012"/>
                  </a:lnTo>
                  <a:lnTo>
                    <a:pt x="226314" y="4699012"/>
                  </a:lnTo>
                  <a:lnTo>
                    <a:pt x="227050" y="4572012"/>
                  </a:lnTo>
                  <a:lnTo>
                    <a:pt x="228257" y="4572012"/>
                  </a:lnTo>
                  <a:lnTo>
                    <a:pt x="228739" y="4445012"/>
                  </a:lnTo>
                  <a:lnTo>
                    <a:pt x="229501" y="4445012"/>
                  </a:lnTo>
                  <a:lnTo>
                    <a:pt x="229768" y="4318012"/>
                  </a:lnTo>
                  <a:lnTo>
                    <a:pt x="229984" y="4318012"/>
                  </a:lnTo>
                  <a:lnTo>
                    <a:pt x="230136" y="4191012"/>
                  </a:lnTo>
                  <a:lnTo>
                    <a:pt x="230289" y="4191012"/>
                  </a:lnTo>
                  <a:lnTo>
                    <a:pt x="230225" y="3937012"/>
                  </a:lnTo>
                  <a:lnTo>
                    <a:pt x="230060" y="3937012"/>
                  </a:lnTo>
                  <a:lnTo>
                    <a:pt x="229831" y="3810012"/>
                  </a:lnTo>
                  <a:lnTo>
                    <a:pt x="229514" y="3683012"/>
                  </a:lnTo>
                  <a:lnTo>
                    <a:pt x="229108" y="3556012"/>
                  </a:lnTo>
                  <a:lnTo>
                    <a:pt x="228625" y="3429012"/>
                  </a:lnTo>
                  <a:lnTo>
                    <a:pt x="228066" y="3429012"/>
                  </a:lnTo>
                  <a:lnTo>
                    <a:pt x="227431" y="3302012"/>
                  </a:lnTo>
                  <a:lnTo>
                    <a:pt x="226707" y="3175012"/>
                  </a:lnTo>
                  <a:lnTo>
                    <a:pt x="225907" y="3048012"/>
                  </a:lnTo>
                  <a:lnTo>
                    <a:pt x="225031" y="2921012"/>
                  </a:lnTo>
                  <a:lnTo>
                    <a:pt x="224078" y="2921012"/>
                  </a:lnTo>
                  <a:lnTo>
                    <a:pt x="223037" y="2794012"/>
                  </a:lnTo>
                  <a:lnTo>
                    <a:pt x="221919" y="2667012"/>
                  </a:lnTo>
                  <a:lnTo>
                    <a:pt x="220726" y="2540012"/>
                  </a:lnTo>
                  <a:lnTo>
                    <a:pt x="219456" y="2413012"/>
                  </a:lnTo>
                  <a:lnTo>
                    <a:pt x="218097" y="2413012"/>
                  </a:lnTo>
                  <a:lnTo>
                    <a:pt x="216674" y="2286012"/>
                  </a:lnTo>
                  <a:lnTo>
                    <a:pt x="215163" y="2159012"/>
                  </a:lnTo>
                  <a:lnTo>
                    <a:pt x="213575" y="2032012"/>
                  </a:lnTo>
                  <a:lnTo>
                    <a:pt x="211912" y="1905012"/>
                  </a:lnTo>
                  <a:lnTo>
                    <a:pt x="210172" y="1905012"/>
                  </a:lnTo>
                  <a:lnTo>
                    <a:pt x="208356" y="1778012"/>
                  </a:lnTo>
                  <a:lnTo>
                    <a:pt x="206451" y="1651012"/>
                  </a:lnTo>
                  <a:lnTo>
                    <a:pt x="204482" y="1524012"/>
                  </a:lnTo>
                  <a:lnTo>
                    <a:pt x="202425" y="1397012"/>
                  </a:lnTo>
                  <a:lnTo>
                    <a:pt x="200304" y="1397012"/>
                  </a:lnTo>
                  <a:lnTo>
                    <a:pt x="198094" y="1270012"/>
                  </a:lnTo>
                  <a:lnTo>
                    <a:pt x="195821" y="1143012"/>
                  </a:lnTo>
                  <a:lnTo>
                    <a:pt x="197040" y="1143012"/>
                  </a:lnTo>
                  <a:lnTo>
                    <a:pt x="198158" y="1016012"/>
                  </a:lnTo>
                  <a:lnTo>
                    <a:pt x="199174" y="1016012"/>
                  </a:lnTo>
                  <a:lnTo>
                    <a:pt x="200088" y="889012"/>
                  </a:lnTo>
                  <a:lnTo>
                    <a:pt x="201637" y="889012"/>
                  </a:lnTo>
                  <a:lnTo>
                    <a:pt x="202285" y="762012"/>
                  </a:lnTo>
                  <a:lnTo>
                    <a:pt x="202857" y="762012"/>
                  </a:lnTo>
                  <a:lnTo>
                    <a:pt x="203339" y="635012"/>
                  </a:lnTo>
                  <a:lnTo>
                    <a:pt x="204089" y="635012"/>
                  </a:lnTo>
                  <a:lnTo>
                    <a:pt x="204368" y="508012"/>
                  </a:lnTo>
                  <a:lnTo>
                    <a:pt x="204584" y="508012"/>
                  </a:lnTo>
                  <a:lnTo>
                    <a:pt x="204736" y="381012"/>
                  </a:lnTo>
                  <a:lnTo>
                    <a:pt x="204889" y="381012"/>
                  </a:lnTo>
                  <a:lnTo>
                    <a:pt x="204825" y="127012"/>
                  </a:lnTo>
                  <a:lnTo>
                    <a:pt x="204622" y="12"/>
                  </a:lnTo>
                  <a:lnTo>
                    <a:pt x="144119" y="12"/>
                  </a:lnTo>
                  <a:lnTo>
                    <a:pt x="144830" y="254012"/>
                  </a:lnTo>
                  <a:lnTo>
                    <a:pt x="145389" y="254012"/>
                  </a:lnTo>
                  <a:lnTo>
                    <a:pt x="146024" y="381012"/>
                  </a:lnTo>
                  <a:lnTo>
                    <a:pt x="146735" y="508012"/>
                  </a:lnTo>
                  <a:lnTo>
                    <a:pt x="147523" y="635012"/>
                  </a:lnTo>
                  <a:lnTo>
                    <a:pt x="148399" y="762012"/>
                  </a:lnTo>
                  <a:lnTo>
                    <a:pt x="149377" y="762012"/>
                  </a:lnTo>
                  <a:lnTo>
                    <a:pt x="149910" y="889012"/>
                  </a:lnTo>
                  <a:lnTo>
                    <a:pt x="150482" y="889012"/>
                  </a:lnTo>
                  <a:lnTo>
                    <a:pt x="151066" y="1016012"/>
                  </a:lnTo>
                  <a:lnTo>
                    <a:pt x="137464" y="1016012"/>
                  </a:lnTo>
                  <a:lnTo>
                    <a:pt x="138798" y="1143012"/>
                  </a:lnTo>
                  <a:lnTo>
                    <a:pt x="141046" y="1270012"/>
                  </a:lnTo>
                  <a:lnTo>
                    <a:pt x="143230" y="1270012"/>
                  </a:lnTo>
                  <a:lnTo>
                    <a:pt x="145326" y="1397012"/>
                  </a:lnTo>
                  <a:lnTo>
                    <a:pt x="147358" y="1524012"/>
                  </a:lnTo>
                  <a:lnTo>
                    <a:pt x="149313" y="1651012"/>
                  </a:lnTo>
                  <a:lnTo>
                    <a:pt x="151193" y="1778012"/>
                  </a:lnTo>
                  <a:lnTo>
                    <a:pt x="152996" y="1778012"/>
                  </a:lnTo>
                  <a:lnTo>
                    <a:pt x="154724" y="1905012"/>
                  </a:lnTo>
                  <a:lnTo>
                    <a:pt x="155549" y="2032012"/>
                  </a:lnTo>
                  <a:lnTo>
                    <a:pt x="157099" y="2032012"/>
                  </a:lnTo>
                  <a:lnTo>
                    <a:pt x="157810" y="2159012"/>
                  </a:lnTo>
                  <a:lnTo>
                    <a:pt x="158496" y="2159012"/>
                  </a:lnTo>
                  <a:lnTo>
                    <a:pt x="159143" y="2286012"/>
                  </a:lnTo>
                  <a:lnTo>
                    <a:pt x="160337" y="2286012"/>
                  </a:lnTo>
                  <a:lnTo>
                    <a:pt x="160883" y="2413012"/>
                  </a:lnTo>
                  <a:lnTo>
                    <a:pt x="161417" y="2413012"/>
                  </a:lnTo>
                  <a:lnTo>
                    <a:pt x="161899" y="2540012"/>
                  </a:lnTo>
                  <a:lnTo>
                    <a:pt x="162814" y="2540012"/>
                  </a:lnTo>
                  <a:lnTo>
                    <a:pt x="163626" y="2667012"/>
                  </a:lnTo>
                  <a:lnTo>
                    <a:pt x="164350" y="2794012"/>
                  </a:lnTo>
                  <a:lnTo>
                    <a:pt x="165011" y="2921012"/>
                  </a:lnTo>
                  <a:lnTo>
                    <a:pt x="165595" y="3048012"/>
                  </a:lnTo>
                  <a:lnTo>
                    <a:pt x="166370" y="3175012"/>
                  </a:lnTo>
                  <a:lnTo>
                    <a:pt x="169227" y="3810012"/>
                  </a:lnTo>
                  <a:lnTo>
                    <a:pt x="169964" y="3937012"/>
                  </a:lnTo>
                  <a:lnTo>
                    <a:pt x="170497" y="4064012"/>
                  </a:lnTo>
                  <a:lnTo>
                    <a:pt x="171107" y="4191012"/>
                  </a:lnTo>
                  <a:lnTo>
                    <a:pt x="171767" y="4191012"/>
                  </a:lnTo>
                  <a:lnTo>
                    <a:pt x="172516" y="4318012"/>
                  </a:lnTo>
                  <a:lnTo>
                    <a:pt x="173342" y="4445012"/>
                  </a:lnTo>
                  <a:lnTo>
                    <a:pt x="173799" y="4445012"/>
                  </a:lnTo>
                  <a:lnTo>
                    <a:pt x="174269" y="4572012"/>
                  </a:lnTo>
                  <a:lnTo>
                    <a:pt x="174777" y="4572012"/>
                  </a:lnTo>
                  <a:lnTo>
                    <a:pt x="175310" y="4699012"/>
                  </a:lnTo>
                  <a:lnTo>
                    <a:pt x="176466" y="4699012"/>
                  </a:lnTo>
                  <a:lnTo>
                    <a:pt x="177101" y="4826012"/>
                  </a:lnTo>
                  <a:lnTo>
                    <a:pt x="162864" y="4826012"/>
                  </a:lnTo>
                  <a:lnTo>
                    <a:pt x="164198" y="4953012"/>
                  </a:lnTo>
                  <a:lnTo>
                    <a:pt x="166458" y="5080012"/>
                  </a:lnTo>
                  <a:lnTo>
                    <a:pt x="168630" y="5080012"/>
                  </a:lnTo>
                  <a:lnTo>
                    <a:pt x="170738" y="5207012"/>
                  </a:lnTo>
                  <a:lnTo>
                    <a:pt x="172758" y="5334012"/>
                  </a:lnTo>
                  <a:lnTo>
                    <a:pt x="174713" y="5461012"/>
                  </a:lnTo>
                  <a:lnTo>
                    <a:pt x="176593" y="5588012"/>
                  </a:lnTo>
                  <a:lnTo>
                    <a:pt x="178396" y="5588012"/>
                  </a:lnTo>
                  <a:lnTo>
                    <a:pt x="180124" y="5715012"/>
                  </a:lnTo>
                  <a:lnTo>
                    <a:pt x="180949" y="5715012"/>
                  </a:lnTo>
                  <a:lnTo>
                    <a:pt x="181749" y="5842012"/>
                  </a:lnTo>
                  <a:lnTo>
                    <a:pt x="182499" y="5842012"/>
                  </a:lnTo>
                  <a:lnTo>
                    <a:pt x="183210" y="5969012"/>
                  </a:lnTo>
                  <a:lnTo>
                    <a:pt x="184543" y="5969012"/>
                  </a:lnTo>
                  <a:lnTo>
                    <a:pt x="185153" y="6096012"/>
                  </a:lnTo>
                  <a:lnTo>
                    <a:pt x="185737" y="6096012"/>
                  </a:lnTo>
                  <a:lnTo>
                    <a:pt x="186283" y="6223012"/>
                  </a:lnTo>
                  <a:lnTo>
                    <a:pt x="187299" y="6223012"/>
                  </a:lnTo>
                  <a:lnTo>
                    <a:pt x="188214" y="6350013"/>
                  </a:lnTo>
                  <a:lnTo>
                    <a:pt x="189026" y="6477013"/>
                  </a:lnTo>
                  <a:lnTo>
                    <a:pt x="189750" y="6604013"/>
                  </a:lnTo>
                  <a:lnTo>
                    <a:pt x="190411" y="6731013"/>
                  </a:lnTo>
                  <a:lnTo>
                    <a:pt x="190995" y="6731013"/>
                  </a:lnTo>
                  <a:lnTo>
                    <a:pt x="191770" y="6985013"/>
                  </a:lnTo>
                  <a:lnTo>
                    <a:pt x="194627" y="7620013"/>
                  </a:lnTo>
                  <a:lnTo>
                    <a:pt x="195364" y="7747013"/>
                  </a:lnTo>
                  <a:lnTo>
                    <a:pt x="195897" y="7874013"/>
                  </a:lnTo>
                  <a:lnTo>
                    <a:pt x="196507" y="8001013"/>
                  </a:lnTo>
                  <a:lnTo>
                    <a:pt x="197167" y="8001013"/>
                  </a:lnTo>
                  <a:lnTo>
                    <a:pt x="197916" y="8128013"/>
                  </a:lnTo>
                  <a:lnTo>
                    <a:pt x="198742" y="8255013"/>
                  </a:lnTo>
                  <a:lnTo>
                    <a:pt x="199199" y="8255013"/>
                  </a:lnTo>
                  <a:lnTo>
                    <a:pt x="199669" y="8382013"/>
                  </a:lnTo>
                  <a:lnTo>
                    <a:pt x="200177" y="8382013"/>
                  </a:lnTo>
                  <a:lnTo>
                    <a:pt x="200710" y="8509013"/>
                  </a:lnTo>
                  <a:lnTo>
                    <a:pt x="201866" y="8509013"/>
                  </a:lnTo>
                  <a:lnTo>
                    <a:pt x="202501" y="8636013"/>
                  </a:lnTo>
                  <a:lnTo>
                    <a:pt x="188277" y="8636013"/>
                  </a:lnTo>
                  <a:lnTo>
                    <a:pt x="190741" y="8763013"/>
                  </a:lnTo>
                  <a:lnTo>
                    <a:pt x="192951" y="8890013"/>
                  </a:lnTo>
                  <a:lnTo>
                    <a:pt x="195084" y="9017013"/>
                  </a:lnTo>
                  <a:lnTo>
                    <a:pt x="197154" y="9017013"/>
                  </a:lnTo>
                  <a:lnTo>
                    <a:pt x="199148" y="9144013"/>
                  </a:lnTo>
                  <a:lnTo>
                    <a:pt x="201066" y="9271013"/>
                  </a:lnTo>
                  <a:lnTo>
                    <a:pt x="202907" y="9398013"/>
                  </a:lnTo>
                  <a:lnTo>
                    <a:pt x="204673" y="9525013"/>
                  </a:lnTo>
                  <a:lnTo>
                    <a:pt x="206349" y="9525013"/>
                  </a:lnTo>
                  <a:lnTo>
                    <a:pt x="207149" y="9652013"/>
                  </a:lnTo>
                  <a:lnTo>
                    <a:pt x="207899" y="9652013"/>
                  </a:lnTo>
                  <a:lnTo>
                    <a:pt x="208610" y="9779013"/>
                  </a:lnTo>
                  <a:lnTo>
                    <a:pt x="209943" y="9779013"/>
                  </a:lnTo>
                  <a:lnTo>
                    <a:pt x="210553" y="9906013"/>
                  </a:lnTo>
                  <a:lnTo>
                    <a:pt x="211137" y="9906013"/>
                  </a:lnTo>
                  <a:lnTo>
                    <a:pt x="211683" y="10033013"/>
                  </a:lnTo>
                  <a:lnTo>
                    <a:pt x="212699" y="10033013"/>
                  </a:lnTo>
                  <a:lnTo>
                    <a:pt x="213614" y="10160013"/>
                  </a:lnTo>
                  <a:lnTo>
                    <a:pt x="214426" y="10287013"/>
                  </a:lnTo>
                  <a:lnTo>
                    <a:pt x="215150" y="10414013"/>
                  </a:lnTo>
                  <a:lnTo>
                    <a:pt x="215798" y="10541013"/>
                  </a:lnTo>
                  <a:lnTo>
                    <a:pt x="216395" y="10541013"/>
                  </a:lnTo>
                  <a:lnTo>
                    <a:pt x="217170" y="10795013"/>
                  </a:lnTo>
                  <a:lnTo>
                    <a:pt x="220027" y="11430013"/>
                  </a:lnTo>
                  <a:lnTo>
                    <a:pt x="220751" y="11557013"/>
                  </a:lnTo>
                  <a:lnTo>
                    <a:pt x="221297" y="11684013"/>
                  </a:lnTo>
                  <a:lnTo>
                    <a:pt x="221894" y="11684013"/>
                  </a:lnTo>
                  <a:lnTo>
                    <a:pt x="222567" y="11811013"/>
                  </a:lnTo>
                  <a:lnTo>
                    <a:pt x="223304" y="11938013"/>
                  </a:lnTo>
                  <a:lnTo>
                    <a:pt x="224142" y="12065013"/>
                  </a:lnTo>
                  <a:lnTo>
                    <a:pt x="224586" y="12065013"/>
                  </a:lnTo>
                  <a:lnTo>
                    <a:pt x="225069" y="12192013"/>
                  </a:lnTo>
                  <a:lnTo>
                    <a:pt x="226110" y="12192013"/>
                  </a:lnTo>
                  <a:lnTo>
                    <a:pt x="226669" y="12319013"/>
                  </a:lnTo>
                  <a:lnTo>
                    <a:pt x="227266" y="12319013"/>
                  </a:lnTo>
                  <a:lnTo>
                    <a:pt x="227901" y="12446013"/>
                  </a:lnTo>
                  <a:lnTo>
                    <a:pt x="213677" y="12446013"/>
                  </a:lnTo>
                  <a:lnTo>
                    <a:pt x="216141" y="12573013"/>
                  </a:lnTo>
                  <a:lnTo>
                    <a:pt x="218351" y="12700013"/>
                  </a:lnTo>
                  <a:lnTo>
                    <a:pt x="220484" y="12827013"/>
                  </a:lnTo>
                  <a:lnTo>
                    <a:pt x="222554" y="12827013"/>
                  </a:lnTo>
                  <a:lnTo>
                    <a:pt x="224548" y="12954013"/>
                  </a:lnTo>
                  <a:lnTo>
                    <a:pt x="226466" y="13081013"/>
                  </a:lnTo>
                  <a:lnTo>
                    <a:pt x="228307" y="13208013"/>
                  </a:lnTo>
                  <a:lnTo>
                    <a:pt x="230073" y="13208013"/>
                  </a:lnTo>
                  <a:lnTo>
                    <a:pt x="230924" y="13335013"/>
                  </a:lnTo>
                  <a:lnTo>
                    <a:pt x="231762" y="13335013"/>
                  </a:lnTo>
                  <a:lnTo>
                    <a:pt x="232562" y="13462013"/>
                  </a:lnTo>
                  <a:lnTo>
                    <a:pt x="234035" y="13462013"/>
                  </a:lnTo>
                  <a:lnTo>
                    <a:pt x="234721" y="13589013"/>
                  </a:lnTo>
                  <a:lnTo>
                    <a:pt x="235369" y="13589013"/>
                  </a:lnTo>
                  <a:lnTo>
                    <a:pt x="235991" y="13716000"/>
                  </a:lnTo>
                  <a:lnTo>
                    <a:pt x="293598" y="13716000"/>
                  </a:lnTo>
                  <a:close/>
                </a:path>
                <a:path extrusionOk="0" h="13716000" w="9443085">
                  <a:moveTo>
                    <a:pt x="7341019" y="13589000"/>
                  </a:moveTo>
                  <a:lnTo>
                    <a:pt x="7293673" y="13589000"/>
                  </a:lnTo>
                  <a:lnTo>
                    <a:pt x="7259193" y="13716000"/>
                  </a:lnTo>
                  <a:lnTo>
                    <a:pt x="7306475" y="13716000"/>
                  </a:lnTo>
                  <a:lnTo>
                    <a:pt x="7341019" y="13589000"/>
                  </a:lnTo>
                  <a:close/>
                </a:path>
                <a:path extrusionOk="0" h="13716000" w="9443085">
                  <a:moveTo>
                    <a:pt x="7497673" y="13716000"/>
                  </a:moveTo>
                  <a:lnTo>
                    <a:pt x="7485177" y="13589000"/>
                  </a:lnTo>
                  <a:lnTo>
                    <a:pt x="7476833" y="13589000"/>
                  </a:lnTo>
                  <a:lnTo>
                    <a:pt x="7444892" y="13462000"/>
                  </a:lnTo>
                  <a:lnTo>
                    <a:pt x="7403033" y="13462000"/>
                  </a:lnTo>
                  <a:lnTo>
                    <a:pt x="7436307" y="13589000"/>
                  </a:lnTo>
                  <a:lnTo>
                    <a:pt x="7373150" y="13589000"/>
                  </a:lnTo>
                  <a:lnTo>
                    <a:pt x="7403033" y="13462000"/>
                  </a:lnTo>
                  <a:lnTo>
                    <a:pt x="7384364" y="13462000"/>
                  </a:lnTo>
                  <a:lnTo>
                    <a:pt x="7356322" y="13589000"/>
                  </a:lnTo>
                  <a:lnTo>
                    <a:pt x="7349134" y="13589000"/>
                  </a:lnTo>
                  <a:lnTo>
                    <a:pt x="7331545" y="13716000"/>
                  </a:lnTo>
                  <a:lnTo>
                    <a:pt x="7497673" y="13716000"/>
                  </a:lnTo>
                  <a:close/>
                </a:path>
                <a:path extrusionOk="0" h="13716000" w="9443085">
                  <a:moveTo>
                    <a:pt x="7577912" y="13208000"/>
                  </a:moveTo>
                  <a:lnTo>
                    <a:pt x="7577544" y="13208000"/>
                  </a:lnTo>
                  <a:lnTo>
                    <a:pt x="7576680" y="13081000"/>
                  </a:lnTo>
                  <a:lnTo>
                    <a:pt x="7575258" y="13081000"/>
                  </a:lnTo>
                  <a:lnTo>
                    <a:pt x="7573213" y="12954000"/>
                  </a:lnTo>
                  <a:lnTo>
                    <a:pt x="7565098" y="12954000"/>
                  </a:lnTo>
                  <a:lnTo>
                    <a:pt x="7565098" y="12827000"/>
                  </a:lnTo>
                  <a:lnTo>
                    <a:pt x="7564450" y="12827000"/>
                  </a:lnTo>
                  <a:lnTo>
                    <a:pt x="7565250" y="12700000"/>
                  </a:lnTo>
                  <a:lnTo>
                    <a:pt x="7566165" y="12700000"/>
                  </a:lnTo>
                  <a:lnTo>
                    <a:pt x="7567117" y="12573000"/>
                  </a:lnTo>
                  <a:lnTo>
                    <a:pt x="7568832" y="12573000"/>
                  </a:lnTo>
                  <a:lnTo>
                    <a:pt x="7569454" y="12446000"/>
                  </a:lnTo>
                  <a:lnTo>
                    <a:pt x="7569809" y="12446000"/>
                  </a:lnTo>
                  <a:lnTo>
                    <a:pt x="7569835" y="12319000"/>
                  </a:lnTo>
                  <a:lnTo>
                    <a:pt x="7569454" y="12319000"/>
                  </a:lnTo>
                  <a:lnTo>
                    <a:pt x="7568578" y="12192000"/>
                  </a:lnTo>
                  <a:lnTo>
                    <a:pt x="7565098" y="12192000"/>
                  </a:lnTo>
                  <a:lnTo>
                    <a:pt x="7562342" y="12065000"/>
                  </a:lnTo>
                  <a:lnTo>
                    <a:pt x="7555458" y="12065000"/>
                  </a:lnTo>
                  <a:lnTo>
                    <a:pt x="7555814" y="11938000"/>
                  </a:lnTo>
                  <a:lnTo>
                    <a:pt x="7556436" y="11938000"/>
                  </a:lnTo>
                  <a:lnTo>
                    <a:pt x="7557236" y="11811000"/>
                  </a:lnTo>
                  <a:lnTo>
                    <a:pt x="7559116" y="11811000"/>
                  </a:lnTo>
                  <a:lnTo>
                    <a:pt x="7560030" y="11684000"/>
                  </a:lnTo>
                  <a:lnTo>
                    <a:pt x="7560831" y="11684000"/>
                  </a:lnTo>
                  <a:lnTo>
                    <a:pt x="7561453" y="11557000"/>
                  </a:lnTo>
                  <a:lnTo>
                    <a:pt x="7561834" y="11557000"/>
                  </a:lnTo>
                  <a:lnTo>
                    <a:pt x="7561453" y="11430000"/>
                  </a:lnTo>
                  <a:lnTo>
                    <a:pt x="7560577" y="11430000"/>
                  </a:lnTo>
                  <a:lnTo>
                    <a:pt x="7559154" y="11303000"/>
                  </a:lnTo>
                  <a:lnTo>
                    <a:pt x="7554341" y="11303000"/>
                  </a:lnTo>
                  <a:lnTo>
                    <a:pt x="7550810" y="11176000"/>
                  </a:lnTo>
                  <a:lnTo>
                    <a:pt x="7547711" y="11176000"/>
                  </a:lnTo>
                  <a:lnTo>
                    <a:pt x="7548321" y="11049000"/>
                  </a:lnTo>
                  <a:lnTo>
                    <a:pt x="7549108" y="11049000"/>
                  </a:lnTo>
                  <a:lnTo>
                    <a:pt x="7550010" y="10922000"/>
                  </a:lnTo>
                  <a:lnTo>
                    <a:pt x="7551839" y="10922000"/>
                  </a:lnTo>
                  <a:lnTo>
                    <a:pt x="7552639" y="10795000"/>
                  </a:lnTo>
                  <a:lnTo>
                    <a:pt x="7553261" y="10795000"/>
                  </a:lnTo>
                  <a:lnTo>
                    <a:pt x="7553642" y="10668000"/>
                  </a:lnTo>
                  <a:lnTo>
                    <a:pt x="7553376" y="10668000"/>
                  </a:lnTo>
                  <a:lnTo>
                    <a:pt x="7552588" y="10541000"/>
                  </a:lnTo>
                  <a:lnTo>
                    <a:pt x="7551267" y="10541000"/>
                  </a:lnTo>
                  <a:lnTo>
                    <a:pt x="7549350" y="10414000"/>
                  </a:lnTo>
                  <a:lnTo>
                    <a:pt x="7543419" y="10414000"/>
                  </a:lnTo>
                  <a:lnTo>
                    <a:pt x="7550048" y="10287000"/>
                  </a:lnTo>
                  <a:lnTo>
                    <a:pt x="7553528" y="10287000"/>
                  </a:lnTo>
                  <a:lnTo>
                    <a:pt x="7554150" y="10160000"/>
                  </a:lnTo>
                  <a:lnTo>
                    <a:pt x="7555865" y="10160000"/>
                  </a:lnTo>
                  <a:lnTo>
                    <a:pt x="7556817" y="10033000"/>
                  </a:lnTo>
                  <a:lnTo>
                    <a:pt x="7557732" y="10033000"/>
                  </a:lnTo>
                  <a:lnTo>
                    <a:pt x="7558545" y="9906000"/>
                  </a:lnTo>
                  <a:lnTo>
                    <a:pt x="7559522" y="9906000"/>
                  </a:lnTo>
                  <a:lnTo>
                    <a:pt x="7559535" y="9779000"/>
                  </a:lnTo>
                  <a:lnTo>
                    <a:pt x="7559154" y="9779000"/>
                  </a:lnTo>
                  <a:lnTo>
                    <a:pt x="7558291" y="9652000"/>
                  </a:lnTo>
                  <a:lnTo>
                    <a:pt x="7556868" y="9652000"/>
                  </a:lnTo>
                  <a:lnTo>
                    <a:pt x="7554811" y="9525000"/>
                  </a:lnTo>
                  <a:lnTo>
                    <a:pt x="7546708" y="9525000"/>
                  </a:lnTo>
                  <a:lnTo>
                    <a:pt x="7546708" y="9398000"/>
                  </a:lnTo>
                  <a:lnTo>
                    <a:pt x="7546048" y="9398000"/>
                  </a:lnTo>
                  <a:lnTo>
                    <a:pt x="7546848" y="9271000"/>
                  </a:lnTo>
                  <a:lnTo>
                    <a:pt x="7547775" y="9271000"/>
                  </a:lnTo>
                  <a:lnTo>
                    <a:pt x="7548727" y="9144000"/>
                  </a:lnTo>
                  <a:lnTo>
                    <a:pt x="7550442" y="9144000"/>
                  </a:lnTo>
                  <a:lnTo>
                    <a:pt x="7551064" y="9017000"/>
                  </a:lnTo>
                  <a:lnTo>
                    <a:pt x="7551420" y="9017000"/>
                  </a:lnTo>
                  <a:lnTo>
                    <a:pt x="7551445" y="8890000"/>
                  </a:lnTo>
                  <a:lnTo>
                    <a:pt x="7550201" y="8890000"/>
                  </a:lnTo>
                  <a:lnTo>
                    <a:pt x="7548778" y="8763000"/>
                  </a:lnTo>
                  <a:lnTo>
                    <a:pt x="7546721" y="8763000"/>
                  </a:lnTo>
                  <a:lnTo>
                    <a:pt x="7543952" y="8636000"/>
                  </a:lnTo>
                  <a:lnTo>
                    <a:pt x="7537082" y="8636000"/>
                  </a:lnTo>
                  <a:lnTo>
                    <a:pt x="7537437" y="8509000"/>
                  </a:lnTo>
                  <a:lnTo>
                    <a:pt x="7538860" y="8509000"/>
                  </a:lnTo>
                  <a:lnTo>
                    <a:pt x="7539774" y="8382000"/>
                  </a:lnTo>
                  <a:lnTo>
                    <a:pt x="7540726" y="8382000"/>
                  </a:lnTo>
                  <a:lnTo>
                    <a:pt x="7541641" y="8255000"/>
                  </a:lnTo>
                  <a:lnTo>
                    <a:pt x="7542441" y="8255000"/>
                  </a:lnTo>
                  <a:lnTo>
                    <a:pt x="7543063" y="8128000"/>
                  </a:lnTo>
                  <a:lnTo>
                    <a:pt x="7543444" y="8128000"/>
                  </a:lnTo>
                  <a:lnTo>
                    <a:pt x="7543051" y="8001000"/>
                  </a:lnTo>
                  <a:lnTo>
                    <a:pt x="7542187" y="8001000"/>
                  </a:lnTo>
                  <a:lnTo>
                    <a:pt x="7540765" y="7874000"/>
                  </a:lnTo>
                  <a:lnTo>
                    <a:pt x="7535964" y="7874000"/>
                  </a:lnTo>
                  <a:lnTo>
                    <a:pt x="7532433" y="7747000"/>
                  </a:lnTo>
                  <a:lnTo>
                    <a:pt x="7529335" y="7747000"/>
                  </a:lnTo>
                  <a:lnTo>
                    <a:pt x="7529957" y="7620000"/>
                  </a:lnTo>
                  <a:lnTo>
                    <a:pt x="7530757" y="7620000"/>
                  </a:lnTo>
                  <a:lnTo>
                    <a:pt x="7531671" y="7493000"/>
                  </a:lnTo>
                  <a:lnTo>
                    <a:pt x="7533538" y="7493000"/>
                  </a:lnTo>
                  <a:lnTo>
                    <a:pt x="7534338" y="7366000"/>
                  </a:lnTo>
                  <a:lnTo>
                    <a:pt x="7534961" y="7366000"/>
                  </a:lnTo>
                  <a:lnTo>
                    <a:pt x="7535316" y="7239000"/>
                  </a:lnTo>
                  <a:lnTo>
                    <a:pt x="7534961" y="7239000"/>
                  </a:lnTo>
                  <a:lnTo>
                    <a:pt x="7534097" y="7112000"/>
                  </a:lnTo>
                  <a:lnTo>
                    <a:pt x="7532675" y="7112000"/>
                  </a:lnTo>
                  <a:lnTo>
                    <a:pt x="7530617" y="6985000"/>
                  </a:lnTo>
                  <a:lnTo>
                    <a:pt x="7527861" y="6985000"/>
                  </a:lnTo>
                  <a:lnTo>
                    <a:pt x="7527137" y="6958965"/>
                  </a:lnTo>
                  <a:lnTo>
                    <a:pt x="7527137" y="12827000"/>
                  </a:lnTo>
                  <a:lnTo>
                    <a:pt x="7462469" y="12827000"/>
                  </a:lnTo>
                  <a:lnTo>
                    <a:pt x="7446162" y="12700000"/>
                  </a:lnTo>
                  <a:lnTo>
                    <a:pt x="7436802" y="12700000"/>
                  </a:lnTo>
                  <a:lnTo>
                    <a:pt x="7403871" y="12573000"/>
                  </a:lnTo>
                  <a:lnTo>
                    <a:pt x="7376261" y="12573000"/>
                  </a:lnTo>
                  <a:lnTo>
                    <a:pt x="7348220" y="12700000"/>
                  </a:lnTo>
                  <a:lnTo>
                    <a:pt x="7377836" y="12700000"/>
                  </a:lnTo>
                  <a:lnTo>
                    <a:pt x="7359078" y="12827000"/>
                  </a:lnTo>
                  <a:lnTo>
                    <a:pt x="7298372" y="12827000"/>
                  </a:lnTo>
                  <a:lnTo>
                    <a:pt x="7332916" y="12700000"/>
                  </a:lnTo>
                  <a:lnTo>
                    <a:pt x="7285571" y="12700000"/>
                  </a:lnTo>
                  <a:lnTo>
                    <a:pt x="7251090" y="12827000"/>
                  </a:lnTo>
                  <a:lnTo>
                    <a:pt x="7250379" y="12700000"/>
                  </a:lnTo>
                  <a:lnTo>
                    <a:pt x="7249566" y="12700000"/>
                  </a:lnTo>
                  <a:lnTo>
                    <a:pt x="7249350" y="12573000"/>
                  </a:lnTo>
                  <a:lnTo>
                    <a:pt x="7331926" y="12573000"/>
                  </a:lnTo>
                  <a:lnTo>
                    <a:pt x="7359320" y="12446000"/>
                  </a:lnTo>
                  <a:lnTo>
                    <a:pt x="7278649" y="12446000"/>
                  </a:lnTo>
                  <a:lnTo>
                    <a:pt x="7248385" y="12319000"/>
                  </a:lnTo>
                  <a:lnTo>
                    <a:pt x="7247509" y="12319000"/>
                  </a:lnTo>
                  <a:lnTo>
                    <a:pt x="7246810" y="12192000"/>
                  </a:lnTo>
                  <a:lnTo>
                    <a:pt x="7244562" y="12192000"/>
                  </a:lnTo>
                  <a:lnTo>
                    <a:pt x="7243216" y="12065000"/>
                  </a:lnTo>
                  <a:lnTo>
                    <a:pt x="7265949" y="12192000"/>
                  </a:lnTo>
                  <a:lnTo>
                    <a:pt x="7298499" y="12192000"/>
                  </a:lnTo>
                  <a:lnTo>
                    <a:pt x="7324369" y="12319000"/>
                  </a:lnTo>
                  <a:lnTo>
                    <a:pt x="7353605" y="12319000"/>
                  </a:lnTo>
                  <a:lnTo>
                    <a:pt x="7336193" y="12192000"/>
                  </a:lnTo>
                  <a:lnTo>
                    <a:pt x="7449744" y="12192000"/>
                  </a:lnTo>
                  <a:lnTo>
                    <a:pt x="7418591" y="12319000"/>
                  </a:lnTo>
                  <a:lnTo>
                    <a:pt x="7458342" y="12319000"/>
                  </a:lnTo>
                  <a:lnTo>
                    <a:pt x="7487729" y="12192000"/>
                  </a:lnTo>
                  <a:lnTo>
                    <a:pt x="7505078" y="12192000"/>
                  </a:lnTo>
                  <a:lnTo>
                    <a:pt x="7522819" y="12065000"/>
                  </a:lnTo>
                  <a:lnTo>
                    <a:pt x="7521511" y="12192000"/>
                  </a:lnTo>
                  <a:lnTo>
                    <a:pt x="7517346" y="12192000"/>
                  </a:lnTo>
                  <a:lnTo>
                    <a:pt x="7518006" y="12319000"/>
                  </a:lnTo>
                  <a:lnTo>
                    <a:pt x="7491806" y="12319000"/>
                  </a:lnTo>
                  <a:lnTo>
                    <a:pt x="7463307" y="12446000"/>
                  </a:lnTo>
                  <a:lnTo>
                    <a:pt x="7405573" y="12446000"/>
                  </a:lnTo>
                  <a:lnTo>
                    <a:pt x="7462952" y="12573000"/>
                  </a:lnTo>
                  <a:lnTo>
                    <a:pt x="7526337" y="12573000"/>
                  </a:lnTo>
                  <a:lnTo>
                    <a:pt x="7526820" y="12700000"/>
                  </a:lnTo>
                  <a:lnTo>
                    <a:pt x="7493825" y="12700000"/>
                  </a:lnTo>
                  <a:lnTo>
                    <a:pt x="7527137" y="12827000"/>
                  </a:lnTo>
                  <a:lnTo>
                    <a:pt x="7527137" y="6958965"/>
                  </a:lnTo>
                  <a:lnTo>
                    <a:pt x="7524331" y="6858000"/>
                  </a:lnTo>
                  <a:lnTo>
                    <a:pt x="7521118" y="6858000"/>
                  </a:lnTo>
                  <a:lnTo>
                    <a:pt x="7521740" y="6731000"/>
                  </a:lnTo>
                  <a:lnTo>
                    <a:pt x="7522540" y="6731000"/>
                  </a:lnTo>
                  <a:lnTo>
                    <a:pt x="7523454" y="6604000"/>
                  </a:lnTo>
                  <a:lnTo>
                    <a:pt x="7525321" y="6604000"/>
                  </a:lnTo>
                  <a:lnTo>
                    <a:pt x="7526134" y="6477000"/>
                  </a:lnTo>
                  <a:lnTo>
                    <a:pt x="7526744" y="6477000"/>
                  </a:lnTo>
                  <a:lnTo>
                    <a:pt x="7527112" y="6350000"/>
                  </a:lnTo>
                  <a:lnTo>
                    <a:pt x="7526744" y="6350000"/>
                  </a:lnTo>
                  <a:lnTo>
                    <a:pt x="7525880" y="6223000"/>
                  </a:lnTo>
                  <a:lnTo>
                    <a:pt x="7524458" y="6223000"/>
                  </a:lnTo>
                  <a:lnTo>
                    <a:pt x="7522400" y="6096000"/>
                  </a:lnTo>
                  <a:lnTo>
                    <a:pt x="7519175" y="6096000"/>
                  </a:lnTo>
                  <a:lnTo>
                    <a:pt x="7519175" y="11938000"/>
                  </a:lnTo>
                  <a:lnTo>
                    <a:pt x="7491057" y="11938000"/>
                  </a:lnTo>
                  <a:lnTo>
                    <a:pt x="7460729" y="11811000"/>
                  </a:lnTo>
                  <a:lnTo>
                    <a:pt x="7420203" y="11811000"/>
                  </a:lnTo>
                  <a:lnTo>
                    <a:pt x="7485812" y="11938000"/>
                  </a:lnTo>
                  <a:lnTo>
                    <a:pt x="7419784" y="11938000"/>
                  </a:lnTo>
                  <a:lnTo>
                    <a:pt x="7398969" y="11811000"/>
                  </a:lnTo>
                  <a:lnTo>
                    <a:pt x="7395832" y="11811000"/>
                  </a:lnTo>
                  <a:lnTo>
                    <a:pt x="7393673" y="11938000"/>
                  </a:lnTo>
                  <a:lnTo>
                    <a:pt x="7324915" y="11938000"/>
                  </a:lnTo>
                  <a:lnTo>
                    <a:pt x="7357046" y="11811000"/>
                  </a:lnTo>
                  <a:lnTo>
                    <a:pt x="7309967" y="11811000"/>
                  </a:lnTo>
                  <a:lnTo>
                    <a:pt x="7277557" y="11938000"/>
                  </a:lnTo>
                  <a:lnTo>
                    <a:pt x="7284072" y="11938000"/>
                  </a:lnTo>
                  <a:lnTo>
                    <a:pt x="7270026" y="12065000"/>
                  </a:lnTo>
                  <a:lnTo>
                    <a:pt x="7244156" y="12065000"/>
                  </a:lnTo>
                  <a:lnTo>
                    <a:pt x="7243940" y="11938000"/>
                  </a:lnTo>
                  <a:lnTo>
                    <a:pt x="7242378" y="11938000"/>
                  </a:lnTo>
                  <a:lnTo>
                    <a:pt x="7241883" y="11811000"/>
                  </a:lnTo>
                  <a:lnTo>
                    <a:pt x="7248969" y="11811000"/>
                  </a:lnTo>
                  <a:lnTo>
                    <a:pt x="7273988" y="11684000"/>
                  </a:lnTo>
                  <a:lnTo>
                    <a:pt x="7354278" y="11684000"/>
                  </a:lnTo>
                  <a:lnTo>
                    <a:pt x="7326909" y="11557000"/>
                  </a:lnTo>
                  <a:lnTo>
                    <a:pt x="7240384" y="11557000"/>
                  </a:lnTo>
                  <a:lnTo>
                    <a:pt x="7240016" y="11430000"/>
                  </a:lnTo>
                  <a:lnTo>
                    <a:pt x="7238797" y="11430000"/>
                  </a:lnTo>
                  <a:lnTo>
                    <a:pt x="7237844" y="11303000"/>
                  </a:lnTo>
                  <a:lnTo>
                    <a:pt x="7250963" y="11303000"/>
                  </a:lnTo>
                  <a:lnTo>
                    <a:pt x="7257986" y="11430000"/>
                  </a:lnTo>
                  <a:lnTo>
                    <a:pt x="7310628" y="11430000"/>
                  </a:lnTo>
                  <a:lnTo>
                    <a:pt x="7291413" y="11303000"/>
                  </a:lnTo>
                  <a:lnTo>
                    <a:pt x="7340422" y="11303000"/>
                  </a:lnTo>
                  <a:lnTo>
                    <a:pt x="7355383" y="11430000"/>
                  </a:lnTo>
                  <a:lnTo>
                    <a:pt x="7417511" y="11430000"/>
                  </a:lnTo>
                  <a:lnTo>
                    <a:pt x="7430008" y="11303000"/>
                  </a:lnTo>
                  <a:lnTo>
                    <a:pt x="7473810" y="11303000"/>
                  </a:lnTo>
                  <a:lnTo>
                    <a:pt x="7441743" y="11430000"/>
                  </a:lnTo>
                  <a:lnTo>
                    <a:pt x="7512761" y="11430000"/>
                  </a:lnTo>
                  <a:lnTo>
                    <a:pt x="7483805" y="11557000"/>
                  </a:lnTo>
                  <a:lnTo>
                    <a:pt x="7427315" y="11557000"/>
                  </a:lnTo>
                  <a:lnTo>
                    <a:pt x="7399883" y="11684000"/>
                  </a:lnTo>
                  <a:lnTo>
                    <a:pt x="7518324" y="11684000"/>
                  </a:lnTo>
                  <a:lnTo>
                    <a:pt x="7518806" y="11811000"/>
                  </a:lnTo>
                  <a:lnTo>
                    <a:pt x="7519022" y="11811000"/>
                  </a:lnTo>
                  <a:lnTo>
                    <a:pt x="7519175" y="11938000"/>
                  </a:lnTo>
                  <a:lnTo>
                    <a:pt x="7519175" y="6096000"/>
                  </a:lnTo>
                  <a:lnTo>
                    <a:pt x="7516850" y="6096000"/>
                  </a:lnTo>
                  <a:lnTo>
                    <a:pt x="7516850" y="10287000"/>
                  </a:lnTo>
                  <a:lnTo>
                    <a:pt x="7511047" y="10287000"/>
                  </a:lnTo>
                  <a:lnTo>
                    <a:pt x="7511047" y="11049000"/>
                  </a:lnTo>
                  <a:lnTo>
                    <a:pt x="7510983" y="11176000"/>
                  </a:lnTo>
                  <a:lnTo>
                    <a:pt x="7498601" y="11176000"/>
                  </a:lnTo>
                  <a:lnTo>
                    <a:pt x="7486066" y="11049000"/>
                  </a:lnTo>
                  <a:lnTo>
                    <a:pt x="7482954" y="11049000"/>
                  </a:lnTo>
                  <a:lnTo>
                    <a:pt x="7452627" y="10922000"/>
                  </a:lnTo>
                  <a:lnTo>
                    <a:pt x="7378827" y="10922000"/>
                  </a:lnTo>
                  <a:lnTo>
                    <a:pt x="7412114" y="11049000"/>
                  </a:lnTo>
                  <a:lnTo>
                    <a:pt x="7348944" y="11049000"/>
                  </a:lnTo>
                  <a:lnTo>
                    <a:pt x="7378827" y="10922000"/>
                  </a:lnTo>
                  <a:lnTo>
                    <a:pt x="7332129" y="10922000"/>
                  </a:lnTo>
                  <a:lnTo>
                    <a:pt x="7301878" y="11049000"/>
                  </a:lnTo>
                  <a:lnTo>
                    <a:pt x="7307351" y="11049000"/>
                  </a:lnTo>
                  <a:lnTo>
                    <a:pt x="7291883" y="11176000"/>
                  </a:lnTo>
                  <a:lnTo>
                    <a:pt x="7245159" y="11176000"/>
                  </a:lnTo>
                  <a:lnTo>
                    <a:pt x="7282269" y="11049000"/>
                  </a:lnTo>
                  <a:lnTo>
                    <a:pt x="7233793" y="11049000"/>
                  </a:lnTo>
                  <a:lnTo>
                    <a:pt x="7233463" y="10922000"/>
                  </a:lnTo>
                  <a:lnTo>
                    <a:pt x="7265898" y="10922000"/>
                  </a:lnTo>
                  <a:lnTo>
                    <a:pt x="7290473" y="10795000"/>
                  </a:lnTo>
                  <a:lnTo>
                    <a:pt x="7318807" y="10795000"/>
                  </a:lnTo>
                  <a:lnTo>
                    <a:pt x="7291171" y="10668000"/>
                  </a:lnTo>
                  <a:lnTo>
                    <a:pt x="7231913" y="10668000"/>
                  </a:lnTo>
                  <a:lnTo>
                    <a:pt x="7231405" y="10541000"/>
                  </a:lnTo>
                  <a:lnTo>
                    <a:pt x="7263676" y="10541000"/>
                  </a:lnTo>
                  <a:lnTo>
                    <a:pt x="7245045" y="10414000"/>
                  </a:lnTo>
                  <a:lnTo>
                    <a:pt x="7296137" y="10414000"/>
                  </a:lnTo>
                  <a:lnTo>
                    <a:pt x="7319785" y="10541000"/>
                  </a:lnTo>
                  <a:lnTo>
                    <a:pt x="7334453" y="10541000"/>
                  </a:lnTo>
                  <a:lnTo>
                    <a:pt x="7360742" y="10668000"/>
                  </a:lnTo>
                  <a:lnTo>
                    <a:pt x="7384796" y="10668000"/>
                  </a:lnTo>
                  <a:lnTo>
                    <a:pt x="7413231" y="10541000"/>
                  </a:lnTo>
                  <a:lnTo>
                    <a:pt x="7432624" y="10541000"/>
                  </a:lnTo>
                  <a:lnTo>
                    <a:pt x="7452030" y="10414000"/>
                  </a:lnTo>
                  <a:lnTo>
                    <a:pt x="7498982" y="10414000"/>
                  </a:lnTo>
                  <a:lnTo>
                    <a:pt x="7465733" y="10541000"/>
                  </a:lnTo>
                  <a:lnTo>
                    <a:pt x="7503084" y="10541000"/>
                  </a:lnTo>
                  <a:lnTo>
                    <a:pt x="7504671" y="10668000"/>
                  </a:lnTo>
                  <a:lnTo>
                    <a:pt x="7447216" y="10668000"/>
                  </a:lnTo>
                  <a:lnTo>
                    <a:pt x="7419213" y="10795000"/>
                  </a:lnTo>
                  <a:lnTo>
                    <a:pt x="7446848" y="10795000"/>
                  </a:lnTo>
                  <a:lnTo>
                    <a:pt x="7473099" y="10922000"/>
                  </a:lnTo>
                  <a:lnTo>
                    <a:pt x="7510716" y="10922000"/>
                  </a:lnTo>
                  <a:lnTo>
                    <a:pt x="7510920" y="11049000"/>
                  </a:lnTo>
                  <a:lnTo>
                    <a:pt x="7511047" y="11049000"/>
                  </a:lnTo>
                  <a:lnTo>
                    <a:pt x="7511047" y="10287000"/>
                  </a:lnTo>
                  <a:lnTo>
                    <a:pt x="7479284" y="10287000"/>
                  </a:lnTo>
                  <a:lnTo>
                    <a:pt x="7466787" y="10160000"/>
                  </a:lnTo>
                  <a:lnTo>
                    <a:pt x="7458443" y="10160000"/>
                  </a:lnTo>
                  <a:lnTo>
                    <a:pt x="7426515" y="10033000"/>
                  </a:lnTo>
                  <a:lnTo>
                    <a:pt x="7365974" y="10033000"/>
                  </a:lnTo>
                  <a:lnTo>
                    <a:pt x="7337933" y="10160000"/>
                  </a:lnTo>
                  <a:lnTo>
                    <a:pt x="7330745" y="10160000"/>
                  </a:lnTo>
                  <a:lnTo>
                    <a:pt x="7313168" y="10287000"/>
                  </a:lnTo>
                  <a:lnTo>
                    <a:pt x="7288073" y="10287000"/>
                  </a:lnTo>
                  <a:lnTo>
                    <a:pt x="7322617" y="10160000"/>
                  </a:lnTo>
                  <a:lnTo>
                    <a:pt x="7275284" y="10160000"/>
                  </a:lnTo>
                  <a:lnTo>
                    <a:pt x="7240803" y="10287000"/>
                  </a:lnTo>
                  <a:lnTo>
                    <a:pt x="7240092" y="10160000"/>
                  </a:lnTo>
                  <a:lnTo>
                    <a:pt x="7239609" y="10160000"/>
                  </a:lnTo>
                  <a:lnTo>
                    <a:pt x="7239279" y="10033000"/>
                  </a:lnTo>
                  <a:lnTo>
                    <a:pt x="7296277" y="10033000"/>
                  </a:lnTo>
                  <a:lnTo>
                    <a:pt x="7321639" y="9906000"/>
                  </a:lnTo>
                  <a:lnTo>
                    <a:pt x="7296975" y="9906000"/>
                  </a:lnTo>
                  <a:lnTo>
                    <a:pt x="7268362" y="9779000"/>
                  </a:lnTo>
                  <a:lnTo>
                    <a:pt x="7237222" y="9779000"/>
                  </a:lnTo>
                  <a:lnTo>
                    <a:pt x="7236511" y="9652000"/>
                  </a:lnTo>
                  <a:lnTo>
                    <a:pt x="7234644" y="9652000"/>
                  </a:lnTo>
                  <a:lnTo>
                    <a:pt x="7234263" y="9525000"/>
                  </a:lnTo>
                  <a:lnTo>
                    <a:pt x="7234466" y="9525000"/>
                  </a:lnTo>
                  <a:lnTo>
                    <a:pt x="7234161" y="9398000"/>
                  </a:lnTo>
                  <a:lnTo>
                    <a:pt x="7249757" y="9398000"/>
                  </a:lnTo>
                  <a:lnTo>
                    <a:pt x="7249414" y="9525000"/>
                  </a:lnTo>
                  <a:lnTo>
                    <a:pt x="7255662" y="9525000"/>
                  </a:lnTo>
                  <a:lnTo>
                    <a:pt x="7278649" y="9652000"/>
                  </a:lnTo>
                  <a:lnTo>
                    <a:pt x="7314070" y="9652000"/>
                  </a:lnTo>
                  <a:lnTo>
                    <a:pt x="7340257" y="9779000"/>
                  </a:lnTo>
                  <a:lnTo>
                    <a:pt x="7377849" y="9779000"/>
                  </a:lnTo>
                  <a:lnTo>
                    <a:pt x="7360602" y="9652000"/>
                  </a:lnTo>
                  <a:lnTo>
                    <a:pt x="7408304" y="9652000"/>
                  </a:lnTo>
                  <a:lnTo>
                    <a:pt x="7377849" y="9779000"/>
                  </a:lnTo>
                  <a:lnTo>
                    <a:pt x="7419048" y="9779000"/>
                  </a:lnTo>
                  <a:lnTo>
                    <a:pt x="7448055" y="9652000"/>
                  </a:lnTo>
                  <a:lnTo>
                    <a:pt x="7476579" y="9652000"/>
                  </a:lnTo>
                  <a:lnTo>
                    <a:pt x="7494778" y="9525000"/>
                  </a:lnTo>
                  <a:lnTo>
                    <a:pt x="7510081" y="9525000"/>
                  </a:lnTo>
                  <a:lnTo>
                    <a:pt x="7509129" y="9652000"/>
                  </a:lnTo>
                  <a:lnTo>
                    <a:pt x="7507719" y="9652000"/>
                  </a:lnTo>
                  <a:lnTo>
                    <a:pt x="7508888" y="9779000"/>
                  </a:lnTo>
                  <a:lnTo>
                    <a:pt x="7453020" y="9779000"/>
                  </a:lnTo>
                  <a:lnTo>
                    <a:pt x="7425029" y="9906000"/>
                  </a:lnTo>
                  <a:lnTo>
                    <a:pt x="7395273" y="9906000"/>
                  </a:lnTo>
                  <a:lnTo>
                    <a:pt x="7452665" y="10033000"/>
                  </a:lnTo>
                  <a:lnTo>
                    <a:pt x="7516050" y="10033000"/>
                  </a:lnTo>
                  <a:lnTo>
                    <a:pt x="7516520" y="10160000"/>
                  </a:lnTo>
                  <a:lnTo>
                    <a:pt x="7483538" y="10160000"/>
                  </a:lnTo>
                  <a:lnTo>
                    <a:pt x="7516850" y="10287000"/>
                  </a:lnTo>
                  <a:lnTo>
                    <a:pt x="7516850" y="6096000"/>
                  </a:lnTo>
                  <a:lnTo>
                    <a:pt x="7514298" y="6096000"/>
                  </a:lnTo>
                  <a:lnTo>
                    <a:pt x="7514298" y="5969000"/>
                  </a:lnTo>
                  <a:lnTo>
                    <a:pt x="7513650" y="5969000"/>
                  </a:lnTo>
                  <a:lnTo>
                    <a:pt x="7514450" y="5842000"/>
                  </a:lnTo>
                  <a:lnTo>
                    <a:pt x="7515365" y="5842000"/>
                  </a:lnTo>
                  <a:lnTo>
                    <a:pt x="7516317" y="5715000"/>
                  </a:lnTo>
                  <a:lnTo>
                    <a:pt x="7518032" y="5715000"/>
                  </a:lnTo>
                  <a:lnTo>
                    <a:pt x="7518654" y="5588000"/>
                  </a:lnTo>
                  <a:lnTo>
                    <a:pt x="7519009" y="5588000"/>
                  </a:lnTo>
                  <a:lnTo>
                    <a:pt x="7519035" y="5461000"/>
                  </a:lnTo>
                  <a:lnTo>
                    <a:pt x="7518654" y="5461000"/>
                  </a:lnTo>
                  <a:lnTo>
                    <a:pt x="7517790" y="5334000"/>
                  </a:lnTo>
                  <a:lnTo>
                    <a:pt x="7514310" y="5334000"/>
                  </a:lnTo>
                  <a:lnTo>
                    <a:pt x="7511555" y="5207000"/>
                  </a:lnTo>
                  <a:lnTo>
                    <a:pt x="7508799" y="5207000"/>
                  </a:lnTo>
                  <a:lnTo>
                    <a:pt x="7508799" y="9398000"/>
                  </a:lnTo>
                  <a:lnTo>
                    <a:pt x="7480681" y="9271000"/>
                  </a:lnTo>
                  <a:lnTo>
                    <a:pt x="7475436" y="9271000"/>
                  </a:lnTo>
                  <a:lnTo>
                    <a:pt x="7475436" y="9398000"/>
                  </a:lnTo>
                  <a:lnTo>
                    <a:pt x="7444092" y="9398000"/>
                  </a:lnTo>
                  <a:lnTo>
                    <a:pt x="7433729" y="9317279"/>
                  </a:lnTo>
                  <a:lnTo>
                    <a:pt x="7475436" y="9398000"/>
                  </a:lnTo>
                  <a:lnTo>
                    <a:pt x="7475436" y="9271000"/>
                  </a:lnTo>
                  <a:lnTo>
                    <a:pt x="7427785" y="9271000"/>
                  </a:lnTo>
                  <a:lnTo>
                    <a:pt x="7418413" y="9271000"/>
                  </a:lnTo>
                  <a:lnTo>
                    <a:pt x="7385469" y="9144000"/>
                  </a:lnTo>
                  <a:lnTo>
                    <a:pt x="7357872" y="9144000"/>
                  </a:lnTo>
                  <a:lnTo>
                    <a:pt x="7329830" y="9271000"/>
                  </a:lnTo>
                  <a:lnTo>
                    <a:pt x="7359434" y="9271000"/>
                  </a:lnTo>
                  <a:lnTo>
                    <a:pt x="7340676" y="9398000"/>
                  </a:lnTo>
                  <a:lnTo>
                    <a:pt x="7279983" y="9398000"/>
                  </a:lnTo>
                  <a:lnTo>
                    <a:pt x="7314527" y="9271000"/>
                  </a:lnTo>
                  <a:lnTo>
                    <a:pt x="7267181" y="9271000"/>
                  </a:lnTo>
                  <a:lnTo>
                    <a:pt x="7232701" y="9398000"/>
                  </a:lnTo>
                  <a:lnTo>
                    <a:pt x="7231989" y="9271000"/>
                  </a:lnTo>
                  <a:lnTo>
                    <a:pt x="7231177" y="9271000"/>
                  </a:lnTo>
                  <a:lnTo>
                    <a:pt x="7230961" y="9144000"/>
                  </a:lnTo>
                  <a:lnTo>
                    <a:pt x="7340917" y="9144000"/>
                  </a:lnTo>
                  <a:lnTo>
                    <a:pt x="7345896" y="9017000"/>
                  </a:lnTo>
                  <a:lnTo>
                    <a:pt x="7260260" y="9017000"/>
                  </a:lnTo>
                  <a:lnTo>
                    <a:pt x="7229996" y="8890000"/>
                  </a:lnTo>
                  <a:lnTo>
                    <a:pt x="7229119" y="8890000"/>
                  </a:lnTo>
                  <a:lnTo>
                    <a:pt x="7228421" y="8763000"/>
                  </a:lnTo>
                  <a:lnTo>
                    <a:pt x="7226173" y="8763000"/>
                  </a:lnTo>
                  <a:lnTo>
                    <a:pt x="7224827" y="8636000"/>
                  </a:lnTo>
                  <a:lnTo>
                    <a:pt x="7247560" y="8763000"/>
                  </a:lnTo>
                  <a:lnTo>
                    <a:pt x="7254773" y="8763000"/>
                  </a:lnTo>
                  <a:lnTo>
                    <a:pt x="7280097" y="8890000"/>
                  </a:lnTo>
                  <a:lnTo>
                    <a:pt x="7335215" y="8890000"/>
                  </a:lnTo>
                  <a:lnTo>
                    <a:pt x="7317816" y="8763000"/>
                  </a:lnTo>
                  <a:lnTo>
                    <a:pt x="7431354" y="8763000"/>
                  </a:lnTo>
                  <a:lnTo>
                    <a:pt x="7400201" y="8890000"/>
                  </a:lnTo>
                  <a:lnTo>
                    <a:pt x="7439952" y="8890000"/>
                  </a:lnTo>
                  <a:lnTo>
                    <a:pt x="7469340" y="8763000"/>
                  </a:lnTo>
                  <a:lnTo>
                    <a:pt x="7486688" y="8763000"/>
                  </a:lnTo>
                  <a:lnTo>
                    <a:pt x="7504430" y="8636000"/>
                  </a:lnTo>
                  <a:lnTo>
                    <a:pt x="7503122" y="8763000"/>
                  </a:lnTo>
                  <a:lnTo>
                    <a:pt x="7498956" y="8763000"/>
                  </a:lnTo>
                  <a:lnTo>
                    <a:pt x="7499617" y="8890000"/>
                  </a:lnTo>
                  <a:lnTo>
                    <a:pt x="7473416" y="8890000"/>
                  </a:lnTo>
                  <a:lnTo>
                    <a:pt x="7444930" y="9017000"/>
                  </a:lnTo>
                  <a:lnTo>
                    <a:pt x="7387183" y="9017000"/>
                  </a:lnTo>
                  <a:lnTo>
                    <a:pt x="7444562" y="9144000"/>
                  </a:lnTo>
                  <a:lnTo>
                    <a:pt x="7507948" y="9144000"/>
                  </a:lnTo>
                  <a:lnTo>
                    <a:pt x="7508430" y="9271000"/>
                  </a:lnTo>
                  <a:lnTo>
                    <a:pt x="7508646" y="9271000"/>
                  </a:lnTo>
                  <a:lnTo>
                    <a:pt x="7508799" y="9398000"/>
                  </a:lnTo>
                  <a:lnTo>
                    <a:pt x="7508799" y="5207000"/>
                  </a:lnTo>
                  <a:lnTo>
                    <a:pt x="7504658" y="5207000"/>
                  </a:lnTo>
                  <a:lnTo>
                    <a:pt x="7505014" y="5080000"/>
                  </a:lnTo>
                  <a:lnTo>
                    <a:pt x="7505636" y="5080000"/>
                  </a:lnTo>
                  <a:lnTo>
                    <a:pt x="7506436" y="4953000"/>
                  </a:lnTo>
                  <a:lnTo>
                    <a:pt x="7508316" y="4953000"/>
                  </a:lnTo>
                  <a:lnTo>
                    <a:pt x="7509230" y="4826000"/>
                  </a:lnTo>
                  <a:lnTo>
                    <a:pt x="7510031" y="4826000"/>
                  </a:lnTo>
                  <a:lnTo>
                    <a:pt x="7510653" y="4699000"/>
                  </a:lnTo>
                  <a:lnTo>
                    <a:pt x="7511034" y="4699000"/>
                  </a:lnTo>
                  <a:lnTo>
                    <a:pt x="7510653" y="4572000"/>
                  </a:lnTo>
                  <a:lnTo>
                    <a:pt x="7509777" y="4572000"/>
                  </a:lnTo>
                  <a:lnTo>
                    <a:pt x="7508354" y="4445000"/>
                  </a:lnTo>
                  <a:lnTo>
                    <a:pt x="7503541" y="4445000"/>
                  </a:lnTo>
                  <a:lnTo>
                    <a:pt x="7500633" y="4340390"/>
                  </a:lnTo>
                  <a:lnTo>
                    <a:pt x="7500633" y="8509000"/>
                  </a:lnTo>
                  <a:lnTo>
                    <a:pt x="7472667" y="8509000"/>
                  </a:lnTo>
                  <a:lnTo>
                    <a:pt x="7442340" y="8382000"/>
                  </a:lnTo>
                  <a:lnTo>
                    <a:pt x="7401814" y="8382000"/>
                  </a:lnTo>
                  <a:lnTo>
                    <a:pt x="7467435" y="8509000"/>
                  </a:lnTo>
                  <a:lnTo>
                    <a:pt x="7306526" y="8509000"/>
                  </a:lnTo>
                  <a:lnTo>
                    <a:pt x="7338657" y="8382000"/>
                  </a:lnTo>
                  <a:lnTo>
                    <a:pt x="7291578" y="8382000"/>
                  </a:lnTo>
                  <a:lnTo>
                    <a:pt x="7259180" y="8509000"/>
                  </a:lnTo>
                  <a:lnTo>
                    <a:pt x="7281583" y="8509000"/>
                  </a:lnTo>
                  <a:lnTo>
                    <a:pt x="7265683" y="8636000"/>
                  </a:lnTo>
                  <a:lnTo>
                    <a:pt x="7225766" y="8636000"/>
                  </a:lnTo>
                  <a:lnTo>
                    <a:pt x="7225538" y="8509000"/>
                  </a:lnTo>
                  <a:lnTo>
                    <a:pt x="7223988" y="8509000"/>
                  </a:lnTo>
                  <a:lnTo>
                    <a:pt x="7223493" y="8382000"/>
                  </a:lnTo>
                  <a:lnTo>
                    <a:pt x="7230592" y="8382000"/>
                  </a:lnTo>
                  <a:lnTo>
                    <a:pt x="7255599" y="8255000"/>
                  </a:lnTo>
                  <a:lnTo>
                    <a:pt x="7335888" y="8255000"/>
                  </a:lnTo>
                  <a:lnTo>
                    <a:pt x="7308520" y="8128000"/>
                  </a:lnTo>
                  <a:lnTo>
                    <a:pt x="7221995" y="8128000"/>
                  </a:lnTo>
                  <a:lnTo>
                    <a:pt x="7221626" y="8001000"/>
                  </a:lnTo>
                  <a:lnTo>
                    <a:pt x="7220407" y="8001000"/>
                  </a:lnTo>
                  <a:lnTo>
                    <a:pt x="7219455" y="7874000"/>
                  </a:lnTo>
                  <a:lnTo>
                    <a:pt x="7225817" y="7874000"/>
                  </a:lnTo>
                  <a:lnTo>
                    <a:pt x="7232574" y="8001000"/>
                  </a:lnTo>
                  <a:lnTo>
                    <a:pt x="7273023" y="8001000"/>
                  </a:lnTo>
                  <a:lnTo>
                    <a:pt x="7253389" y="7874000"/>
                  </a:lnTo>
                  <a:lnTo>
                    <a:pt x="7322032" y="7874000"/>
                  </a:lnTo>
                  <a:lnTo>
                    <a:pt x="7336993" y="8001000"/>
                  </a:lnTo>
                  <a:lnTo>
                    <a:pt x="7411618" y="8001000"/>
                  </a:lnTo>
                  <a:lnTo>
                    <a:pt x="7422337" y="7874000"/>
                  </a:lnTo>
                  <a:lnTo>
                    <a:pt x="7455433" y="7874000"/>
                  </a:lnTo>
                  <a:lnTo>
                    <a:pt x="7423366" y="8001000"/>
                  </a:lnTo>
                  <a:lnTo>
                    <a:pt x="7494384" y="8001000"/>
                  </a:lnTo>
                  <a:lnTo>
                    <a:pt x="7465428" y="8128000"/>
                  </a:lnTo>
                  <a:lnTo>
                    <a:pt x="7408926" y="8128000"/>
                  </a:lnTo>
                  <a:lnTo>
                    <a:pt x="7381494" y="8255000"/>
                  </a:lnTo>
                  <a:lnTo>
                    <a:pt x="7462812" y="8255000"/>
                  </a:lnTo>
                  <a:lnTo>
                    <a:pt x="7492568" y="8382000"/>
                  </a:lnTo>
                  <a:lnTo>
                    <a:pt x="7500417" y="8382000"/>
                  </a:lnTo>
                  <a:lnTo>
                    <a:pt x="7500633" y="8509000"/>
                  </a:lnTo>
                  <a:lnTo>
                    <a:pt x="7500633" y="4340390"/>
                  </a:lnTo>
                  <a:lnTo>
                    <a:pt x="7500010" y="4318000"/>
                  </a:lnTo>
                  <a:lnTo>
                    <a:pt x="7496924" y="4318000"/>
                  </a:lnTo>
                  <a:lnTo>
                    <a:pt x="7497546" y="4191000"/>
                  </a:lnTo>
                  <a:lnTo>
                    <a:pt x="7498347" y="4191000"/>
                  </a:lnTo>
                  <a:lnTo>
                    <a:pt x="7499261" y="4064000"/>
                  </a:lnTo>
                  <a:lnTo>
                    <a:pt x="7500213" y="4064000"/>
                  </a:lnTo>
                  <a:lnTo>
                    <a:pt x="7501128" y="3937000"/>
                  </a:lnTo>
                  <a:lnTo>
                    <a:pt x="7502550" y="3937000"/>
                  </a:lnTo>
                  <a:lnTo>
                    <a:pt x="7502906" y="3810000"/>
                  </a:lnTo>
                  <a:lnTo>
                    <a:pt x="7502550" y="3683000"/>
                  </a:lnTo>
                  <a:lnTo>
                    <a:pt x="7500252" y="3683000"/>
                  </a:lnTo>
                  <a:lnTo>
                    <a:pt x="7498194" y="3556000"/>
                  </a:lnTo>
                  <a:lnTo>
                    <a:pt x="7495438" y="3556000"/>
                  </a:lnTo>
                  <a:lnTo>
                    <a:pt x="7492657" y="3455962"/>
                  </a:lnTo>
                  <a:lnTo>
                    <a:pt x="7492657" y="7620000"/>
                  </a:lnTo>
                  <a:lnTo>
                    <a:pt x="7492593" y="7747000"/>
                  </a:lnTo>
                  <a:lnTo>
                    <a:pt x="7480211" y="7747000"/>
                  </a:lnTo>
                  <a:lnTo>
                    <a:pt x="7467676" y="7620000"/>
                  </a:lnTo>
                  <a:lnTo>
                    <a:pt x="7434237" y="7620000"/>
                  </a:lnTo>
                  <a:lnTo>
                    <a:pt x="7402309" y="7493000"/>
                  </a:lnTo>
                  <a:lnTo>
                    <a:pt x="7360437" y="7493000"/>
                  </a:lnTo>
                  <a:lnTo>
                    <a:pt x="7393724" y="7620000"/>
                  </a:lnTo>
                  <a:lnTo>
                    <a:pt x="7330554" y="7620000"/>
                  </a:lnTo>
                  <a:lnTo>
                    <a:pt x="7360437" y="7493000"/>
                  </a:lnTo>
                  <a:lnTo>
                    <a:pt x="7313739" y="7493000"/>
                  </a:lnTo>
                  <a:lnTo>
                    <a:pt x="7283488" y="7620000"/>
                  </a:lnTo>
                  <a:lnTo>
                    <a:pt x="7288962" y="7620000"/>
                  </a:lnTo>
                  <a:lnTo>
                    <a:pt x="7273493" y="7747000"/>
                  </a:lnTo>
                  <a:lnTo>
                    <a:pt x="7226782" y="7747000"/>
                  </a:lnTo>
                  <a:lnTo>
                    <a:pt x="7263879" y="7620000"/>
                  </a:lnTo>
                  <a:lnTo>
                    <a:pt x="7215403" y="7620000"/>
                  </a:lnTo>
                  <a:lnTo>
                    <a:pt x="7215073" y="7493000"/>
                  </a:lnTo>
                  <a:lnTo>
                    <a:pt x="7247509" y="7493000"/>
                  </a:lnTo>
                  <a:lnTo>
                    <a:pt x="7272083" y="7366000"/>
                  </a:lnTo>
                  <a:lnTo>
                    <a:pt x="7300417" y="7366000"/>
                  </a:lnTo>
                  <a:lnTo>
                    <a:pt x="7272782" y="7239000"/>
                  </a:lnTo>
                  <a:lnTo>
                    <a:pt x="7213524" y="7239000"/>
                  </a:lnTo>
                  <a:lnTo>
                    <a:pt x="7213016" y="7112000"/>
                  </a:lnTo>
                  <a:lnTo>
                    <a:pt x="7245286" y="7112000"/>
                  </a:lnTo>
                  <a:lnTo>
                    <a:pt x="7226655" y="6985000"/>
                  </a:lnTo>
                  <a:lnTo>
                    <a:pt x="7277748" y="6985000"/>
                  </a:lnTo>
                  <a:lnTo>
                    <a:pt x="7301395" y="7112000"/>
                  </a:lnTo>
                  <a:lnTo>
                    <a:pt x="7316063" y="7112000"/>
                  </a:lnTo>
                  <a:lnTo>
                    <a:pt x="7342352" y="7239000"/>
                  </a:lnTo>
                  <a:lnTo>
                    <a:pt x="7366394" y="7239000"/>
                  </a:lnTo>
                  <a:lnTo>
                    <a:pt x="7394842" y="7112000"/>
                  </a:lnTo>
                  <a:lnTo>
                    <a:pt x="7433640" y="7112000"/>
                  </a:lnTo>
                  <a:lnTo>
                    <a:pt x="7452385" y="6985000"/>
                  </a:lnTo>
                  <a:lnTo>
                    <a:pt x="7480592" y="6985000"/>
                  </a:lnTo>
                  <a:lnTo>
                    <a:pt x="7447343" y="7112000"/>
                  </a:lnTo>
                  <a:lnTo>
                    <a:pt x="7484694" y="7112000"/>
                  </a:lnTo>
                  <a:lnTo>
                    <a:pt x="7486282" y="7239000"/>
                  </a:lnTo>
                  <a:lnTo>
                    <a:pt x="7428827" y="7239000"/>
                  </a:lnTo>
                  <a:lnTo>
                    <a:pt x="7400836" y="7366000"/>
                  </a:lnTo>
                  <a:lnTo>
                    <a:pt x="7428471" y="7366000"/>
                  </a:lnTo>
                  <a:lnTo>
                    <a:pt x="7454709" y="7493000"/>
                  </a:lnTo>
                  <a:lnTo>
                    <a:pt x="7492314" y="7493000"/>
                  </a:lnTo>
                  <a:lnTo>
                    <a:pt x="7492530" y="7620000"/>
                  </a:lnTo>
                  <a:lnTo>
                    <a:pt x="7492657" y="7620000"/>
                  </a:lnTo>
                  <a:lnTo>
                    <a:pt x="7492657" y="3455962"/>
                  </a:lnTo>
                  <a:lnTo>
                    <a:pt x="7491908" y="3429000"/>
                  </a:lnTo>
                  <a:lnTo>
                    <a:pt x="7490752" y="3429000"/>
                  </a:lnTo>
                  <a:lnTo>
                    <a:pt x="7491565" y="3302000"/>
                  </a:lnTo>
                  <a:lnTo>
                    <a:pt x="7492479" y="3302000"/>
                  </a:lnTo>
                  <a:lnTo>
                    <a:pt x="7493432" y="3175000"/>
                  </a:lnTo>
                  <a:lnTo>
                    <a:pt x="7495108" y="3175000"/>
                  </a:lnTo>
                  <a:lnTo>
                    <a:pt x="7495705" y="3048000"/>
                  </a:lnTo>
                  <a:lnTo>
                    <a:pt x="7496048" y="3048000"/>
                  </a:lnTo>
                  <a:lnTo>
                    <a:pt x="7496048" y="2921000"/>
                  </a:lnTo>
                  <a:lnTo>
                    <a:pt x="7494765" y="2921000"/>
                  </a:lnTo>
                  <a:lnTo>
                    <a:pt x="7493330" y="2794000"/>
                  </a:lnTo>
                  <a:lnTo>
                    <a:pt x="7491285" y="2794000"/>
                  </a:lnTo>
                  <a:lnTo>
                    <a:pt x="7488529" y="2667000"/>
                  </a:lnTo>
                  <a:lnTo>
                    <a:pt x="7484440" y="2667000"/>
                  </a:lnTo>
                  <a:lnTo>
                    <a:pt x="7484440" y="6731000"/>
                  </a:lnTo>
                  <a:lnTo>
                    <a:pt x="7484377" y="6858000"/>
                  </a:lnTo>
                  <a:lnTo>
                    <a:pt x="7446873" y="6858000"/>
                  </a:lnTo>
                  <a:lnTo>
                    <a:pt x="7434377" y="6731000"/>
                  </a:lnTo>
                  <a:lnTo>
                    <a:pt x="7426033" y="6731000"/>
                  </a:lnTo>
                  <a:lnTo>
                    <a:pt x="7394092" y="6604000"/>
                  </a:lnTo>
                  <a:lnTo>
                    <a:pt x="7352233" y="6604000"/>
                  </a:lnTo>
                  <a:lnTo>
                    <a:pt x="7385507" y="6731000"/>
                  </a:lnTo>
                  <a:lnTo>
                    <a:pt x="7322350" y="6731000"/>
                  </a:lnTo>
                  <a:lnTo>
                    <a:pt x="7352233" y="6604000"/>
                  </a:lnTo>
                  <a:lnTo>
                    <a:pt x="7333564" y="6604000"/>
                  </a:lnTo>
                  <a:lnTo>
                    <a:pt x="7305522" y="6731000"/>
                  </a:lnTo>
                  <a:lnTo>
                    <a:pt x="7298334" y="6731000"/>
                  </a:lnTo>
                  <a:lnTo>
                    <a:pt x="7280745" y="6858000"/>
                  </a:lnTo>
                  <a:lnTo>
                    <a:pt x="7255675" y="6858000"/>
                  </a:lnTo>
                  <a:lnTo>
                    <a:pt x="7290219" y="6731000"/>
                  </a:lnTo>
                  <a:lnTo>
                    <a:pt x="7242873" y="6731000"/>
                  </a:lnTo>
                  <a:lnTo>
                    <a:pt x="7208393" y="6858000"/>
                  </a:lnTo>
                  <a:lnTo>
                    <a:pt x="7207682" y="6731000"/>
                  </a:lnTo>
                  <a:lnTo>
                    <a:pt x="7207186" y="6731000"/>
                  </a:lnTo>
                  <a:lnTo>
                    <a:pt x="7206856" y="6604000"/>
                  </a:lnTo>
                  <a:lnTo>
                    <a:pt x="7263866" y="6604000"/>
                  </a:lnTo>
                  <a:lnTo>
                    <a:pt x="7289228" y="6477000"/>
                  </a:lnTo>
                  <a:lnTo>
                    <a:pt x="7264565" y="6477000"/>
                  </a:lnTo>
                  <a:lnTo>
                    <a:pt x="7235952" y="6350000"/>
                  </a:lnTo>
                  <a:lnTo>
                    <a:pt x="7205319" y="6350000"/>
                  </a:lnTo>
                  <a:lnTo>
                    <a:pt x="7204811" y="6223000"/>
                  </a:lnTo>
                  <a:lnTo>
                    <a:pt x="7218439" y="6223000"/>
                  </a:lnTo>
                  <a:lnTo>
                    <a:pt x="7202233" y="6096000"/>
                  </a:lnTo>
                  <a:lnTo>
                    <a:pt x="7246252" y="6096000"/>
                  </a:lnTo>
                  <a:lnTo>
                    <a:pt x="7269543" y="6223000"/>
                  </a:lnTo>
                  <a:lnTo>
                    <a:pt x="7281659" y="6223000"/>
                  </a:lnTo>
                  <a:lnTo>
                    <a:pt x="7307847" y="6350000"/>
                  </a:lnTo>
                  <a:lnTo>
                    <a:pt x="7345439" y="6350000"/>
                  </a:lnTo>
                  <a:lnTo>
                    <a:pt x="7328192" y="6223000"/>
                  </a:lnTo>
                  <a:lnTo>
                    <a:pt x="7375893" y="6223000"/>
                  </a:lnTo>
                  <a:lnTo>
                    <a:pt x="7345439" y="6350000"/>
                  </a:lnTo>
                  <a:lnTo>
                    <a:pt x="7386625" y="6350000"/>
                  </a:lnTo>
                  <a:lnTo>
                    <a:pt x="7415644" y="6223000"/>
                  </a:lnTo>
                  <a:lnTo>
                    <a:pt x="7444168" y="6223000"/>
                  </a:lnTo>
                  <a:lnTo>
                    <a:pt x="7462367" y="6096000"/>
                  </a:lnTo>
                  <a:lnTo>
                    <a:pt x="7476706" y="6096000"/>
                  </a:lnTo>
                  <a:lnTo>
                    <a:pt x="7475944" y="6223000"/>
                  </a:lnTo>
                  <a:lnTo>
                    <a:pt x="7475309" y="6223000"/>
                  </a:lnTo>
                  <a:lnTo>
                    <a:pt x="7476490" y="6350000"/>
                  </a:lnTo>
                  <a:lnTo>
                    <a:pt x="7420610" y="6350000"/>
                  </a:lnTo>
                  <a:lnTo>
                    <a:pt x="7392619" y="6477000"/>
                  </a:lnTo>
                  <a:lnTo>
                    <a:pt x="7362876" y="6477000"/>
                  </a:lnTo>
                  <a:lnTo>
                    <a:pt x="7420254" y="6604000"/>
                  </a:lnTo>
                  <a:lnTo>
                    <a:pt x="7483640" y="6604000"/>
                  </a:lnTo>
                  <a:lnTo>
                    <a:pt x="7484110" y="6731000"/>
                  </a:lnTo>
                  <a:lnTo>
                    <a:pt x="7484440" y="6731000"/>
                  </a:lnTo>
                  <a:lnTo>
                    <a:pt x="7484440" y="2667000"/>
                  </a:lnTo>
                  <a:lnTo>
                    <a:pt x="7481583" y="2667000"/>
                  </a:lnTo>
                  <a:lnTo>
                    <a:pt x="7481938" y="2540000"/>
                  </a:lnTo>
                  <a:lnTo>
                    <a:pt x="7482560" y="2540000"/>
                  </a:lnTo>
                  <a:lnTo>
                    <a:pt x="7483361" y="2413000"/>
                  </a:lnTo>
                  <a:lnTo>
                    <a:pt x="7485227" y="2413000"/>
                  </a:lnTo>
                  <a:lnTo>
                    <a:pt x="7486142" y="2286000"/>
                  </a:lnTo>
                  <a:lnTo>
                    <a:pt x="7486955" y="2286000"/>
                  </a:lnTo>
                  <a:lnTo>
                    <a:pt x="7487564" y="2159000"/>
                  </a:lnTo>
                  <a:lnTo>
                    <a:pt x="7487945" y="2159000"/>
                  </a:lnTo>
                  <a:lnTo>
                    <a:pt x="7487564" y="2032000"/>
                  </a:lnTo>
                  <a:lnTo>
                    <a:pt x="7486688" y="2032000"/>
                  </a:lnTo>
                  <a:lnTo>
                    <a:pt x="7485266" y="1905000"/>
                  </a:lnTo>
                  <a:lnTo>
                    <a:pt x="7480452" y="1905000"/>
                  </a:lnTo>
                  <a:lnTo>
                    <a:pt x="7476922" y="1778000"/>
                  </a:lnTo>
                  <a:lnTo>
                    <a:pt x="7476350" y="1778000"/>
                  </a:lnTo>
                  <a:lnTo>
                    <a:pt x="7476350" y="5969000"/>
                  </a:lnTo>
                  <a:lnTo>
                    <a:pt x="7411669" y="5969000"/>
                  </a:lnTo>
                  <a:lnTo>
                    <a:pt x="7395362" y="5842000"/>
                  </a:lnTo>
                  <a:lnTo>
                    <a:pt x="7386002" y="5842000"/>
                  </a:lnTo>
                  <a:lnTo>
                    <a:pt x="7353059" y="5715000"/>
                  </a:lnTo>
                  <a:lnTo>
                    <a:pt x="7325461" y="5715000"/>
                  </a:lnTo>
                  <a:lnTo>
                    <a:pt x="7297420" y="5842000"/>
                  </a:lnTo>
                  <a:lnTo>
                    <a:pt x="7327036" y="5842000"/>
                  </a:lnTo>
                  <a:lnTo>
                    <a:pt x="7308266" y="5969000"/>
                  </a:lnTo>
                  <a:lnTo>
                    <a:pt x="7247572" y="5969000"/>
                  </a:lnTo>
                  <a:lnTo>
                    <a:pt x="7282116" y="5842000"/>
                  </a:lnTo>
                  <a:lnTo>
                    <a:pt x="7234771" y="5842000"/>
                  </a:lnTo>
                  <a:lnTo>
                    <a:pt x="7200290" y="5969000"/>
                  </a:lnTo>
                  <a:lnTo>
                    <a:pt x="7199579" y="5842000"/>
                  </a:lnTo>
                  <a:lnTo>
                    <a:pt x="7198754" y="5842000"/>
                  </a:lnTo>
                  <a:lnTo>
                    <a:pt x="7198538" y="5715000"/>
                  </a:lnTo>
                  <a:lnTo>
                    <a:pt x="7281126" y="5715000"/>
                  </a:lnTo>
                  <a:lnTo>
                    <a:pt x="7308520" y="5588000"/>
                  </a:lnTo>
                  <a:lnTo>
                    <a:pt x="7227862" y="5588000"/>
                  </a:lnTo>
                  <a:lnTo>
                    <a:pt x="7197585" y="5461000"/>
                  </a:lnTo>
                  <a:lnTo>
                    <a:pt x="7196709" y="5461000"/>
                  </a:lnTo>
                  <a:lnTo>
                    <a:pt x="7196010" y="5334000"/>
                  </a:lnTo>
                  <a:lnTo>
                    <a:pt x="7193750" y="5334000"/>
                  </a:lnTo>
                  <a:lnTo>
                    <a:pt x="7192416" y="5207000"/>
                  </a:lnTo>
                  <a:lnTo>
                    <a:pt x="7215149" y="5334000"/>
                  </a:lnTo>
                  <a:lnTo>
                    <a:pt x="7247699" y="5334000"/>
                  </a:lnTo>
                  <a:lnTo>
                    <a:pt x="7273569" y="5461000"/>
                  </a:lnTo>
                  <a:lnTo>
                    <a:pt x="7302805" y="5461000"/>
                  </a:lnTo>
                  <a:lnTo>
                    <a:pt x="7285393" y="5334000"/>
                  </a:lnTo>
                  <a:lnTo>
                    <a:pt x="7398956" y="5334000"/>
                  </a:lnTo>
                  <a:lnTo>
                    <a:pt x="7367803" y="5461000"/>
                  </a:lnTo>
                  <a:lnTo>
                    <a:pt x="7407542" y="5461000"/>
                  </a:lnTo>
                  <a:lnTo>
                    <a:pt x="7436917" y="5334000"/>
                  </a:lnTo>
                  <a:lnTo>
                    <a:pt x="7454278" y="5334000"/>
                  </a:lnTo>
                  <a:lnTo>
                    <a:pt x="7472019" y="5207000"/>
                  </a:lnTo>
                  <a:lnTo>
                    <a:pt x="7470711" y="5334000"/>
                  </a:lnTo>
                  <a:lnTo>
                    <a:pt x="7466546" y="5334000"/>
                  </a:lnTo>
                  <a:lnTo>
                    <a:pt x="7467219" y="5461000"/>
                  </a:lnTo>
                  <a:lnTo>
                    <a:pt x="7441019" y="5461000"/>
                  </a:lnTo>
                  <a:lnTo>
                    <a:pt x="7412520" y="5588000"/>
                  </a:lnTo>
                  <a:lnTo>
                    <a:pt x="7354773" y="5588000"/>
                  </a:lnTo>
                  <a:lnTo>
                    <a:pt x="7412152" y="5715000"/>
                  </a:lnTo>
                  <a:lnTo>
                    <a:pt x="7475537" y="5715000"/>
                  </a:lnTo>
                  <a:lnTo>
                    <a:pt x="7476020" y="5842000"/>
                  </a:lnTo>
                  <a:lnTo>
                    <a:pt x="7443038" y="5842000"/>
                  </a:lnTo>
                  <a:lnTo>
                    <a:pt x="7476350" y="5969000"/>
                  </a:lnTo>
                  <a:lnTo>
                    <a:pt x="7476350" y="1778000"/>
                  </a:lnTo>
                  <a:lnTo>
                    <a:pt x="7473937" y="1778000"/>
                  </a:lnTo>
                  <a:lnTo>
                    <a:pt x="7474547" y="1651000"/>
                  </a:lnTo>
                  <a:lnTo>
                    <a:pt x="7475360" y="1651000"/>
                  </a:lnTo>
                  <a:lnTo>
                    <a:pt x="7476274" y="1524000"/>
                  </a:lnTo>
                  <a:lnTo>
                    <a:pt x="7478141" y="1524000"/>
                  </a:lnTo>
                  <a:lnTo>
                    <a:pt x="7478941" y="1397000"/>
                  </a:lnTo>
                  <a:lnTo>
                    <a:pt x="7479551" y="1397000"/>
                  </a:lnTo>
                  <a:lnTo>
                    <a:pt x="7479919" y="1270000"/>
                  </a:lnTo>
                  <a:lnTo>
                    <a:pt x="7479551" y="1270000"/>
                  </a:lnTo>
                  <a:lnTo>
                    <a:pt x="7478687" y="1143000"/>
                  </a:lnTo>
                  <a:lnTo>
                    <a:pt x="7477265" y="1143000"/>
                  </a:lnTo>
                  <a:lnTo>
                    <a:pt x="7475207" y="1016000"/>
                  </a:lnTo>
                  <a:lnTo>
                    <a:pt x="7468603" y="1016000"/>
                  </a:lnTo>
                  <a:lnTo>
                    <a:pt x="7468375" y="999070"/>
                  </a:lnTo>
                  <a:lnTo>
                    <a:pt x="7468375" y="5080000"/>
                  </a:lnTo>
                  <a:lnTo>
                    <a:pt x="7440257" y="5080000"/>
                  </a:lnTo>
                  <a:lnTo>
                    <a:pt x="7409929" y="4953000"/>
                  </a:lnTo>
                  <a:lnTo>
                    <a:pt x="7369403" y="4953000"/>
                  </a:lnTo>
                  <a:lnTo>
                    <a:pt x="7435024" y="5080000"/>
                  </a:lnTo>
                  <a:lnTo>
                    <a:pt x="7368984" y="5080000"/>
                  </a:lnTo>
                  <a:lnTo>
                    <a:pt x="7348182" y="4953000"/>
                  </a:lnTo>
                  <a:lnTo>
                    <a:pt x="7345045" y="4953000"/>
                  </a:lnTo>
                  <a:lnTo>
                    <a:pt x="7342873" y="5080000"/>
                  </a:lnTo>
                  <a:lnTo>
                    <a:pt x="7274103" y="5080000"/>
                  </a:lnTo>
                  <a:lnTo>
                    <a:pt x="7306234" y="4953000"/>
                  </a:lnTo>
                  <a:lnTo>
                    <a:pt x="7259167" y="4953000"/>
                  </a:lnTo>
                  <a:lnTo>
                    <a:pt x="7226757" y="5080000"/>
                  </a:lnTo>
                  <a:lnTo>
                    <a:pt x="7233272" y="5080000"/>
                  </a:lnTo>
                  <a:lnTo>
                    <a:pt x="7219226" y="5207000"/>
                  </a:lnTo>
                  <a:lnTo>
                    <a:pt x="7193356" y="5207000"/>
                  </a:lnTo>
                  <a:lnTo>
                    <a:pt x="7193140" y="5080000"/>
                  </a:lnTo>
                  <a:lnTo>
                    <a:pt x="7191578" y="5080000"/>
                  </a:lnTo>
                  <a:lnTo>
                    <a:pt x="7191083" y="4953000"/>
                  </a:lnTo>
                  <a:lnTo>
                    <a:pt x="7198169" y="4953000"/>
                  </a:lnTo>
                  <a:lnTo>
                    <a:pt x="7223201" y="4826000"/>
                  </a:lnTo>
                  <a:lnTo>
                    <a:pt x="7303478" y="4826000"/>
                  </a:lnTo>
                  <a:lnTo>
                    <a:pt x="7276109" y="4699000"/>
                  </a:lnTo>
                  <a:lnTo>
                    <a:pt x="7189571" y="4699000"/>
                  </a:lnTo>
                  <a:lnTo>
                    <a:pt x="7189203" y="4572000"/>
                  </a:lnTo>
                  <a:lnTo>
                    <a:pt x="7187997" y="4572000"/>
                  </a:lnTo>
                  <a:lnTo>
                    <a:pt x="7187044" y="4445000"/>
                  </a:lnTo>
                  <a:lnTo>
                    <a:pt x="7200163" y="4445000"/>
                  </a:lnTo>
                  <a:lnTo>
                    <a:pt x="7214362" y="4572000"/>
                  </a:lnTo>
                  <a:lnTo>
                    <a:pt x="7259815" y="4572000"/>
                  </a:lnTo>
                  <a:lnTo>
                    <a:pt x="7240600" y="4445000"/>
                  </a:lnTo>
                  <a:lnTo>
                    <a:pt x="7289622" y="4445000"/>
                  </a:lnTo>
                  <a:lnTo>
                    <a:pt x="7304570" y="4572000"/>
                  </a:lnTo>
                  <a:lnTo>
                    <a:pt x="7366711" y="4572000"/>
                  </a:lnTo>
                  <a:lnTo>
                    <a:pt x="7379208" y="4445000"/>
                  </a:lnTo>
                  <a:lnTo>
                    <a:pt x="7423010" y="4445000"/>
                  </a:lnTo>
                  <a:lnTo>
                    <a:pt x="7390943" y="4572000"/>
                  </a:lnTo>
                  <a:lnTo>
                    <a:pt x="7461948" y="4572000"/>
                  </a:lnTo>
                  <a:lnTo>
                    <a:pt x="7433005" y="4699000"/>
                  </a:lnTo>
                  <a:lnTo>
                    <a:pt x="7376515" y="4699000"/>
                  </a:lnTo>
                  <a:lnTo>
                    <a:pt x="7349083" y="4826000"/>
                  </a:lnTo>
                  <a:lnTo>
                    <a:pt x="7467524" y="4826000"/>
                  </a:lnTo>
                  <a:lnTo>
                    <a:pt x="7468006" y="4953000"/>
                  </a:lnTo>
                  <a:lnTo>
                    <a:pt x="7468222" y="4953000"/>
                  </a:lnTo>
                  <a:lnTo>
                    <a:pt x="7468375" y="5080000"/>
                  </a:lnTo>
                  <a:lnTo>
                    <a:pt x="7468375" y="999070"/>
                  </a:lnTo>
                  <a:lnTo>
                    <a:pt x="7466889" y="889000"/>
                  </a:lnTo>
                  <a:lnTo>
                    <a:pt x="7465835" y="889000"/>
                  </a:lnTo>
                  <a:lnTo>
                    <a:pt x="7466457" y="762000"/>
                  </a:lnTo>
                  <a:lnTo>
                    <a:pt x="7468171" y="762000"/>
                  </a:lnTo>
                  <a:lnTo>
                    <a:pt x="7469124" y="635000"/>
                  </a:lnTo>
                  <a:lnTo>
                    <a:pt x="7470038" y="635000"/>
                  </a:lnTo>
                  <a:lnTo>
                    <a:pt x="7470838" y="508000"/>
                  </a:lnTo>
                  <a:lnTo>
                    <a:pt x="7471816" y="508000"/>
                  </a:lnTo>
                  <a:lnTo>
                    <a:pt x="7471842" y="381000"/>
                  </a:lnTo>
                  <a:lnTo>
                    <a:pt x="7471461" y="381000"/>
                  </a:lnTo>
                  <a:lnTo>
                    <a:pt x="7470597" y="254000"/>
                  </a:lnTo>
                  <a:lnTo>
                    <a:pt x="7467117" y="254000"/>
                  </a:lnTo>
                  <a:lnTo>
                    <a:pt x="7464361" y="127000"/>
                  </a:lnTo>
                  <a:lnTo>
                    <a:pt x="7460247" y="127000"/>
                  </a:lnTo>
                  <a:lnTo>
                    <a:pt x="7460247" y="4191000"/>
                  </a:lnTo>
                  <a:lnTo>
                    <a:pt x="7460183" y="4318000"/>
                  </a:lnTo>
                  <a:lnTo>
                    <a:pt x="7447801" y="4318000"/>
                  </a:lnTo>
                  <a:lnTo>
                    <a:pt x="7435266" y="4191000"/>
                  </a:lnTo>
                  <a:lnTo>
                    <a:pt x="7432154" y="4191000"/>
                  </a:lnTo>
                  <a:lnTo>
                    <a:pt x="7401827" y="4064000"/>
                  </a:lnTo>
                  <a:lnTo>
                    <a:pt x="7328027" y="4064000"/>
                  </a:lnTo>
                  <a:lnTo>
                    <a:pt x="7361314" y="4191000"/>
                  </a:lnTo>
                  <a:lnTo>
                    <a:pt x="7298144" y="4191000"/>
                  </a:lnTo>
                  <a:lnTo>
                    <a:pt x="7328027" y="4064000"/>
                  </a:lnTo>
                  <a:lnTo>
                    <a:pt x="7281329" y="4064000"/>
                  </a:lnTo>
                  <a:lnTo>
                    <a:pt x="7251078" y="4191000"/>
                  </a:lnTo>
                  <a:lnTo>
                    <a:pt x="7256551" y="4191000"/>
                  </a:lnTo>
                  <a:lnTo>
                    <a:pt x="7241083" y="4318000"/>
                  </a:lnTo>
                  <a:lnTo>
                    <a:pt x="7194359" y="4318000"/>
                  </a:lnTo>
                  <a:lnTo>
                    <a:pt x="7231469" y="4191000"/>
                  </a:lnTo>
                  <a:lnTo>
                    <a:pt x="7182993" y="4191000"/>
                  </a:lnTo>
                  <a:lnTo>
                    <a:pt x="7182663" y="4064000"/>
                  </a:lnTo>
                  <a:lnTo>
                    <a:pt x="7215098" y="4064000"/>
                  </a:lnTo>
                  <a:lnTo>
                    <a:pt x="7239673" y="3937000"/>
                  </a:lnTo>
                  <a:lnTo>
                    <a:pt x="7268019" y="3937000"/>
                  </a:lnTo>
                  <a:lnTo>
                    <a:pt x="7240371" y="3810000"/>
                  </a:lnTo>
                  <a:lnTo>
                    <a:pt x="7181113" y="3810000"/>
                  </a:lnTo>
                  <a:lnTo>
                    <a:pt x="7180605" y="3683000"/>
                  </a:lnTo>
                  <a:lnTo>
                    <a:pt x="7212876" y="3683000"/>
                  </a:lnTo>
                  <a:lnTo>
                    <a:pt x="7194245" y="3556000"/>
                  </a:lnTo>
                  <a:lnTo>
                    <a:pt x="7245337" y="3556000"/>
                  </a:lnTo>
                  <a:lnTo>
                    <a:pt x="7268985" y="3683000"/>
                  </a:lnTo>
                  <a:lnTo>
                    <a:pt x="7283653" y="3683000"/>
                  </a:lnTo>
                  <a:lnTo>
                    <a:pt x="7309942" y="3810000"/>
                  </a:lnTo>
                  <a:lnTo>
                    <a:pt x="7333983" y="3810000"/>
                  </a:lnTo>
                  <a:lnTo>
                    <a:pt x="7362418" y="3683000"/>
                  </a:lnTo>
                  <a:lnTo>
                    <a:pt x="7381824" y="3683000"/>
                  </a:lnTo>
                  <a:lnTo>
                    <a:pt x="7401230" y="3556000"/>
                  </a:lnTo>
                  <a:lnTo>
                    <a:pt x="7448182" y="3556000"/>
                  </a:lnTo>
                  <a:lnTo>
                    <a:pt x="7414933" y="3683000"/>
                  </a:lnTo>
                  <a:lnTo>
                    <a:pt x="7452284" y="3683000"/>
                  </a:lnTo>
                  <a:lnTo>
                    <a:pt x="7453871" y="3810000"/>
                  </a:lnTo>
                  <a:lnTo>
                    <a:pt x="7396416" y="3810000"/>
                  </a:lnTo>
                  <a:lnTo>
                    <a:pt x="7368413" y="3937000"/>
                  </a:lnTo>
                  <a:lnTo>
                    <a:pt x="7396048" y="3937000"/>
                  </a:lnTo>
                  <a:lnTo>
                    <a:pt x="7422299" y="4064000"/>
                  </a:lnTo>
                  <a:lnTo>
                    <a:pt x="7459916" y="4064000"/>
                  </a:lnTo>
                  <a:lnTo>
                    <a:pt x="7460120" y="4191000"/>
                  </a:lnTo>
                  <a:lnTo>
                    <a:pt x="7460247" y="4191000"/>
                  </a:lnTo>
                  <a:lnTo>
                    <a:pt x="7460247" y="127000"/>
                  </a:lnTo>
                  <a:lnTo>
                    <a:pt x="7458900" y="127000"/>
                  </a:lnTo>
                  <a:lnTo>
                    <a:pt x="7458875" y="0"/>
                  </a:lnTo>
                  <a:lnTo>
                    <a:pt x="7453389" y="0"/>
                  </a:lnTo>
                  <a:lnTo>
                    <a:pt x="7453389" y="3429000"/>
                  </a:lnTo>
                  <a:lnTo>
                    <a:pt x="7425258" y="3302000"/>
                  </a:lnTo>
                  <a:lnTo>
                    <a:pt x="7420038" y="3302000"/>
                  </a:lnTo>
                  <a:lnTo>
                    <a:pt x="7420038" y="3429000"/>
                  </a:lnTo>
                  <a:lnTo>
                    <a:pt x="7388669" y="3429000"/>
                  </a:lnTo>
                  <a:lnTo>
                    <a:pt x="7378306" y="3348228"/>
                  </a:lnTo>
                  <a:lnTo>
                    <a:pt x="7420038" y="3429000"/>
                  </a:lnTo>
                  <a:lnTo>
                    <a:pt x="7420038" y="3302000"/>
                  </a:lnTo>
                  <a:lnTo>
                    <a:pt x="7372363" y="3302000"/>
                  </a:lnTo>
                  <a:lnTo>
                    <a:pt x="7354417" y="3302000"/>
                  </a:lnTo>
                  <a:lnTo>
                    <a:pt x="7330072" y="3302000"/>
                  </a:lnTo>
                  <a:lnTo>
                    <a:pt x="7323074" y="3175000"/>
                  </a:lnTo>
                  <a:lnTo>
                    <a:pt x="7308075" y="3175000"/>
                  </a:lnTo>
                  <a:lnTo>
                    <a:pt x="7302474" y="3302000"/>
                  </a:lnTo>
                  <a:lnTo>
                    <a:pt x="7304037" y="3302000"/>
                  </a:lnTo>
                  <a:lnTo>
                    <a:pt x="7285279" y="3429000"/>
                  </a:lnTo>
                  <a:lnTo>
                    <a:pt x="7259129" y="3429000"/>
                  </a:lnTo>
                  <a:lnTo>
                    <a:pt x="7291260" y="3302000"/>
                  </a:lnTo>
                  <a:lnTo>
                    <a:pt x="7244181" y="3302000"/>
                  </a:lnTo>
                  <a:lnTo>
                    <a:pt x="7211771" y="3429000"/>
                  </a:lnTo>
                  <a:lnTo>
                    <a:pt x="7177291" y="3429000"/>
                  </a:lnTo>
                  <a:lnTo>
                    <a:pt x="7176592" y="3302000"/>
                  </a:lnTo>
                  <a:lnTo>
                    <a:pt x="7175767" y="3302000"/>
                  </a:lnTo>
                  <a:lnTo>
                    <a:pt x="7175563" y="3175000"/>
                  </a:lnTo>
                  <a:lnTo>
                    <a:pt x="7290498" y="3175000"/>
                  </a:lnTo>
                  <a:lnTo>
                    <a:pt x="7292949" y="3048000"/>
                  </a:lnTo>
                  <a:lnTo>
                    <a:pt x="7174598" y="3048000"/>
                  </a:lnTo>
                  <a:lnTo>
                    <a:pt x="7174230" y="2921000"/>
                  </a:lnTo>
                  <a:lnTo>
                    <a:pt x="7173722" y="2921000"/>
                  </a:lnTo>
                  <a:lnTo>
                    <a:pt x="7173023" y="2794000"/>
                  </a:lnTo>
                  <a:lnTo>
                    <a:pt x="7170763" y="2794000"/>
                  </a:lnTo>
                  <a:lnTo>
                    <a:pt x="7169417" y="2667000"/>
                  </a:lnTo>
                  <a:lnTo>
                    <a:pt x="7192162" y="2794000"/>
                  </a:lnTo>
                  <a:lnTo>
                    <a:pt x="7199376" y="2794000"/>
                  </a:lnTo>
                  <a:lnTo>
                    <a:pt x="7224700" y="2921000"/>
                  </a:lnTo>
                  <a:lnTo>
                    <a:pt x="7262419" y="2921000"/>
                  </a:lnTo>
                  <a:lnTo>
                    <a:pt x="7244842" y="2794000"/>
                  </a:lnTo>
                  <a:lnTo>
                    <a:pt x="7375957" y="2794000"/>
                  </a:lnTo>
                  <a:lnTo>
                    <a:pt x="7344804" y="2921000"/>
                  </a:lnTo>
                  <a:lnTo>
                    <a:pt x="7413930" y="2921000"/>
                  </a:lnTo>
                  <a:lnTo>
                    <a:pt x="7443495" y="2794000"/>
                  </a:lnTo>
                  <a:lnTo>
                    <a:pt x="7443546" y="2921000"/>
                  </a:lnTo>
                  <a:lnTo>
                    <a:pt x="7418019" y="2921000"/>
                  </a:lnTo>
                  <a:lnTo>
                    <a:pt x="7389520" y="3048000"/>
                  </a:lnTo>
                  <a:lnTo>
                    <a:pt x="7330389" y="3048000"/>
                  </a:lnTo>
                  <a:lnTo>
                    <a:pt x="7331786" y="3175000"/>
                  </a:lnTo>
                  <a:lnTo>
                    <a:pt x="7452538" y="3175000"/>
                  </a:lnTo>
                  <a:lnTo>
                    <a:pt x="7453020" y="3302000"/>
                  </a:lnTo>
                  <a:lnTo>
                    <a:pt x="7453236" y="3302000"/>
                  </a:lnTo>
                  <a:lnTo>
                    <a:pt x="7453389" y="3429000"/>
                  </a:lnTo>
                  <a:lnTo>
                    <a:pt x="7453389" y="0"/>
                  </a:lnTo>
                  <a:lnTo>
                    <a:pt x="7445299" y="0"/>
                  </a:lnTo>
                  <a:lnTo>
                    <a:pt x="7445299" y="2540000"/>
                  </a:lnTo>
                  <a:lnTo>
                    <a:pt x="7417168" y="2540000"/>
                  </a:lnTo>
                  <a:lnTo>
                    <a:pt x="7386841" y="2413000"/>
                  </a:lnTo>
                  <a:lnTo>
                    <a:pt x="7346315" y="2413000"/>
                  </a:lnTo>
                  <a:lnTo>
                    <a:pt x="7411936" y="2540000"/>
                  </a:lnTo>
                  <a:lnTo>
                    <a:pt x="7251027" y="2540000"/>
                  </a:lnTo>
                  <a:lnTo>
                    <a:pt x="7283158" y="2413000"/>
                  </a:lnTo>
                  <a:lnTo>
                    <a:pt x="7236092" y="2413000"/>
                  </a:lnTo>
                  <a:lnTo>
                    <a:pt x="7203681" y="2540000"/>
                  </a:lnTo>
                  <a:lnTo>
                    <a:pt x="7210196" y="2540000"/>
                  </a:lnTo>
                  <a:lnTo>
                    <a:pt x="7196150" y="2667000"/>
                  </a:lnTo>
                  <a:lnTo>
                    <a:pt x="7170280" y="2667000"/>
                  </a:lnTo>
                  <a:lnTo>
                    <a:pt x="7170052" y="2540000"/>
                  </a:lnTo>
                  <a:lnTo>
                    <a:pt x="7168489" y="2540000"/>
                  </a:lnTo>
                  <a:lnTo>
                    <a:pt x="7168007" y="2413000"/>
                  </a:lnTo>
                  <a:lnTo>
                    <a:pt x="7175093" y="2413000"/>
                  </a:lnTo>
                  <a:lnTo>
                    <a:pt x="7200112" y="2286000"/>
                  </a:lnTo>
                  <a:lnTo>
                    <a:pt x="7280389" y="2286000"/>
                  </a:lnTo>
                  <a:lnTo>
                    <a:pt x="7253021" y="2159000"/>
                  </a:lnTo>
                  <a:lnTo>
                    <a:pt x="7166496" y="2159000"/>
                  </a:lnTo>
                  <a:lnTo>
                    <a:pt x="7166127" y="2032000"/>
                  </a:lnTo>
                  <a:lnTo>
                    <a:pt x="7164921" y="2032000"/>
                  </a:lnTo>
                  <a:lnTo>
                    <a:pt x="7163968" y="1905000"/>
                  </a:lnTo>
                  <a:lnTo>
                    <a:pt x="7177075" y="1905000"/>
                  </a:lnTo>
                  <a:lnTo>
                    <a:pt x="7191273" y="2032000"/>
                  </a:lnTo>
                  <a:lnTo>
                    <a:pt x="7236739" y="2032000"/>
                  </a:lnTo>
                  <a:lnTo>
                    <a:pt x="7217524" y="1905000"/>
                  </a:lnTo>
                  <a:lnTo>
                    <a:pt x="7266546" y="1905000"/>
                  </a:lnTo>
                  <a:lnTo>
                    <a:pt x="7281494" y="2032000"/>
                  </a:lnTo>
                  <a:lnTo>
                    <a:pt x="7343635" y="2032000"/>
                  </a:lnTo>
                  <a:lnTo>
                    <a:pt x="7356119" y="1905000"/>
                  </a:lnTo>
                  <a:lnTo>
                    <a:pt x="7399934" y="1905000"/>
                  </a:lnTo>
                  <a:lnTo>
                    <a:pt x="7367854" y="2032000"/>
                  </a:lnTo>
                  <a:lnTo>
                    <a:pt x="7438872" y="2032000"/>
                  </a:lnTo>
                  <a:lnTo>
                    <a:pt x="7409916" y="2159000"/>
                  </a:lnTo>
                  <a:lnTo>
                    <a:pt x="7353427" y="2159000"/>
                  </a:lnTo>
                  <a:lnTo>
                    <a:pt x="7325995" y="2286000"/>
                  </a:lnTo>
                  <a:lnTo>
                    <a:pt x="7433615" y="2286000"/>
                  </a:lnTo>
                  <a:lnTo>
                    <a:pt x="7437082" y="2413000"/>
                  </a:lnTo>
                  <a:lnTo>
                    <a:pt x="7445134" y="2413000"/>
                  </a:lnTo>
                  <a:lnTo>
                    <a:pt x="7445299" y="2540000"/>
                  </a:lnTo>
                  <a:lnTo>
                    <a:pt x="7445299" y="0"/>
                  </a:lnTo>
                  <a:lnTo>
                    <a:pt x="7437247" y="0"/>
                  </a:lnTo>
                  <a:lnTo>
                    <a:pt x="7437247" y="1651000"/>
                  </a:lnTo>
                  <a:lnTo>
                    <a:pt x="7437196" y="1778000"/>
                  </a:lnTo>
                  <a:lnTo>
                    <a:pt x="7412279" y="1778000"/>
                  </a:lnTo>
                  <a:lnTo>
                    <a:pt x="7399693" y="1651000"/>
                  </a:lnTo>
                  <a:lnTo>
                    <a:pt x="7378840" y="1651000"/>
                  </a:lnTo>
                  <a:lnTo>
                    <a:pt x="7346899" y="1524000"/>
                  </a:lnTo>
                  <a:lnTo>
                    <a:pt x="7305027" y="1524000"/>
                  </a:lnTo>
                  <a:lnTo>
                    <a:pt x="7338314" y="1651000"/>
                  </a:lnTo>
                  <a:lnTo>
                    <a:pt x="7275157" y="1651000"/>
                  </a:lnTo>
                  <a:lnTo>
                    <a:pt x="7305027" y="1524000"/>
                  </a:lnTo>
                  <a:lnTo>
                    <a:pt x="7258329" y="1524000"/>
                  </a:lnTo>
                  <a:lnTo>
                    <a:pt x="7228078" y="1651000"/>
                  </a:lnTo>
                  <a:lnTo>
                    <a:pt x="7251141" y="1651000"/>
                  </a:lnTo>
                  <a:lnTo>
                    <a:pt x="7233552" y="1778000"/>
                  </a:lnTo>
                  <a:lnTo>
                    <a:pt x="7171372" y="1778000"/>
                  </a:lnTo>
                  <a:lnTo>
                    <a:pt x="7208482" y="1651000"/>
                  </a:lnTo>
                  <a:lnTo>
                    <a:pt x="7159993" y="1651000"/>
                  </a:lnTo>
                  <a:lnTo>
                    <a:pt x="7159663" y="1524000"/>
                  </a:lnTo>
                  <a:lnTo>
                    <a:pt x="7216673" y="1524000"/>
                  </a:lnTo>
                  <a:lnTo>
                    <a:pt x="7242035" y="1397000"/>
                  </a:lnTo>
                  <a:lnTo>
                    <a:pt x="7217372" y="1397000"/>
                  </a:lnTo>
                  <a:lnTo>
                    <a:pt x="7188759" y="1270000"/>
                  </a:lnTo>
                  <a:lnTo>
                    <a:pt x="7158126" y="1270000"/>
                  </a:lnTo>
                  <a:lnTo>
                    <a:pt x="7157606" y="1143000"/>
                  </a:lnTo>
                  <a:lnTo>
                    <a:pt x="7171258" y="1143000"/>
                  </a:lnTo>
                  <a:lnTo>
                    <a:pt x="7155053" y="1016000"/>
                  </a:lnTo>
                  <a:lnTo>
                    <a:pt x="7199058" y="1016000"/>
                  </a:lnTo>
                  <a:lnTo>
                    <a:pt x="7222350" y="1143000"/>
                  </a:lnTo>
                  <a:lnTo>
                    <a:pt x="7234466" y="1143000"/>
                  </a:lnTo>
                  <a:lnTo>
                    <a:pt x="7260653" y="1270000"/>
                  </a:lnTo>
                  <a:lnTo>
                    <a:pt x="7339431" y="1270000"/>
                  </a:lnTo>
                  <a:lnTo>
                    <a:pt x="7368451" y="1143000"/>
                  </a:lnTo>
                  <a:lnTo>
                    <a:pt x="7378243" y="1143000"/>
                  </a:lnTo>
                  <a:lnTo>
                    <a:pt x="7396988" y="1016000"/>
                  </a:lnTo>
                  <a:lnTo>
                    <a:pt x="7425182" y="1016000"/>
                  </a:lnTo>
                  <a:lnTo>
                    <a:pt x="7391933" y="1143000"/>
                  </a:lnTo>
                  <a:lnTo>
                    <a:pt x="7428116" y="1143000"/>
                  </a:lnTo>
                  <a:lnTo>
                    <a:pt x="7429297" y="1270000"/>
                  </a:lnTo>
                  <a:lnTo>
                    <a:pt x="7373417" y="1270000"/>
                  </a:lnTo>
                  <a:lnTo>
                    <a:pt x="7345426" y="1397000"/>
                  </a:lnTo>
                  <a:lnTo>
                    <a:pt x="7373061" y="1397000"/>
                  </a:lnTo>
                  <a:lnTo>
                    <a:pt x="7399299" y="1524000"/>
                  </a:lnTo>
                  <a:lnTo>
                    <a:pt x="7436917" y="1524000"/>
                  </a:lnTo>
                  <a:lnTo>
                    <a:pt x="7437133" y="1651000"/>
                  </a:lnTo>
                  <a:lnTo>
                    <a:pt x="7437247" y="0"/>
                  </a:lnTo>
                  <a:lnTo>
                    <a:pt x="7162254" y="0"/>
                  </a:lnTo>
                  <a:lnTo>
                    <a:pt x="7161949" y="127000"/>
                  </a:lnTo>
                  <a:lnTo>
                    <a:pt x="7167956" y="127000"/>
                  </a:lnTo>
                  <a:lnTo>
                    <a:pt x="7190956" y="254000"/>
                  </a:lnTo>
                  <a:lnTo>
                    <a:pt x="7200506" y="254000"/>
                  </a:lnTo>
                  <a:lnTo>
                    <a:pt x="7226376" y="381000"/>
                  </a:lnTo>
                  <a:lnTo>
                    <a:pt x="7272909" y="381000"/>
                  </a:lnTo>
                  <a:lnTo>
                    <a:pt x="7255611" y="254000"/>
                  </a:lnTo>
                  <a:lnTo>
                    <a:pt x="7320610" y="254000"/>
                  </a:lnTo>
                  <a:lnTo>
                    <a:pt x="7290143" y="381000"/>
                  </a:lnTo>
                  <a:lnTo>
                    <a:pt x="7360348" y="381000"/>
                  </a:lnTo>
                  <a:lnTo>
                    <a:pt x="7389736" y="254000"/>
                  </a:lnTo>
                  <a:lnTo>
                    <a:pt x="7388885" y="254000"/>
                  </a:lnTo>
                  <a:lnTo>
                    <a:pt x="7407084" y="127000"/>
                  </a:lnTo>
                  <a:lnTo>
                    <a:pt x="7423518" y="127000"/>
                  </a:lnTo>
                  <a:lnTo>
                    <a:pt x="7422388" y="254000"/>
                  </a:lnTo>
                  <a:lnTo>
                    <a:pt x="7419353" y="254000"/>
                  </a:lnTo>
                  <a:lnTo>
                    <a:pt x="7420026" y="381000"/>
                  </a:lnTo>
                  <a:lnTo>
                    <a:pt x="7393826" y="381000"/>
                  </a:lnTo>
                  <a:lnTo>
                    <a:pt x="7365327" y="508000"/>
                  </a:lnTo>
                  <a:lnTo>
                    <a:pt x="7307580" y="508000"/>
                  </a:lnTo>
                  <a:lnTo>
                    <a:pt x="7364971" y="635000"/>
                  </a:lnTo>
                  <a:lnTo>
                    <a:pt x="7428344" y="635000"/>
                  </a:lnTo>
                  <a:lnTo>
                    <a:pt x="7428827" y="762000"/>
                  </a:lnTo>
                  <a:lnTo>
                    <a:pt x="7395845" y="762000"/>
                  </a:lnTo>
                  <a:lnTo>
                    <a:pt x="7429157" y="889000"/>
                  </a:lnTo>
                  <a:lnTo>
                    <a:pt x="7379081" y="889000"/>
                  </a:lnTo>
                  <a:lnTo>
                    <a:pt x="7364476" y="762000"/>
                  </a:lnTo>
                  <a:lnTo>
                    <a:pt x="7338809" y="762000"/>
                  </a:lnTo>
                  <a:lnTo>
                    <a:pt x="7305878" y="635000"/>
                  </a:lnTo>
                  <a:lnTo>
                    <a:pt x="7278281" y="635000"/>
                  </a:lnTo>
                  <a:lnTo>
                    <a:pt x="7250227" y="762000"/>
                  </a:lnTo>
                  <a:lnTo>
                    <a:pt x="7261072" y="762000"/>
                  </a:lnTo>
                  <a:lnTo>
                    <a:pt x="7243038" y="889000"/>
                  </a:lnTo>
                  <a:lnTo>
                    <a:pt x="7200379" y="889000"/>
                  </a:lnTo>
                  <a:lnTo>
                    <a:pt x="7234923" y="762000"/>
                  </a:lnTo>
                  <a:lnTo>
                    <a:pt x="7187578" y="762000"/>
                  </a:lnTo>
                  <a:lnTo>
                    <a:pt x="7153097" y="889000"/>
                  </a:lnTo>
                  <a:lnTo>
                    <a:pt x="7152386" y="762000"/>
                  </a:lnTo>
                  <a:lnTo>
                    <a:pt x="7151573" y="762000"/>
                  </a:lnTo>
                  <a:lnTo>
                    <a:pt x="7151357" y="635000"/>
                  </a:lnTo>
                  <a:lnTo>
                    <a:pt x="7233933" y="635000"/>
                  </a:lnTo>
                  <a:lnTo>
                    <a:pt x="7261326" y="508000"/>
                  </a:lnTo>
                  <a:lnTo>
                    <a:pt x="7180656" y="508000"/>
                  </a:lnTo>
                  <a:lnTo>
                    <a:pt x="7150392" y="381000"/>
                  </a:lnTo>
                  <a:lnTo>
                    <a:pt x="7149516" y="381000"/>
                  </a:lnTo>
                  <a:lnTo>
                    <a:pt x="7148817" y="254000"/>
                  </a:lnTo>
                  <a:lnTo>
                    <a:pt x="7146569" y="254000"/>
                  </a:lnTo>
                  <a:lnTo>
                    <a:pt x="7145223" y="127000"/>
                  </a:lnTo>
                  <a:lnTo>
                    <a:pt x="7146645" y="127000"/>
                  </a:lnTo>
                  <a:lnTo>
                    <a:pt x="7146544" y="0"/>
                  </a:lnTo>
                  <a:lnTo>
                    <a:pt x="7111301" y="0"/>
                  </a:lnTo>
                  <a:lnTo>
                    <a:pt x="7111555" y="127000"/>
                  </a:lnTo>
                  <a:lnTo>
                    <a:pt x="7111720" y="127000"/>
                  </a:lnTo>
                  <a:lnTo>
                    <a:pt x="7109282" y="254000"/>
                  </a:lnTo>
                  <a:lnTo>
                    <a:pt x="7106285" y="254000"/>
                  </a:lnTo>
                  <a:lnTo>
                    <a:pt x="7105612" y="381000"/>
                  </a:lnTo>
                  <a:lnTo>
                    <a:pt x="7105421" y="381000"/>
                  </a:lnTo>
                  <a:lnTo>
                    <a:pt x="7105650" y="508000"/>
                  </a:lnTo>
                  <a:lnTo>
                    <a:pt x="7107187" y="508000"/>
                  </a:lnTo>
                  <a:lnTo>
                    <a:pt x="7108393" y="635000"/>
                  </a:lnTo>
                  <a:lnTo>
                    <a:pt x="7111365" y="635000"/>
                  </a:lnTo>
                  <a:lnTo>
                    <a:pt x="7113041" y="762000"/>
                  </a:lnTo>
                  <a:lnTo>
                    <a:pt x="7116508" y="889000"/>
                  </a:lnTo>
                  <a:lnTo>
                    <a:pt x="7122300" y="889000"/>
                  </a:lnTo>
                  <a:lnTo>
                    <a:pt x="7125703" y="1016000"/>
                  </a:lnTo>
                  <a:lnTo>
                    <a:pt x="7117385" y="1016000"/>
                  </a:lnTo>
                  <a:lnTo>
                    <a:pt x="7115594" y="1143000"/>
                  </a:lnTo>
                  <a:lnTo>
                    <a:pt x="7114387" y="1143000"/>
                  </a:lnTo>
                  <a:lnTo>
                    <a:pt x="7113714" y="1270000"/>
                  </a:lnTo>
                  <a:lnTo>
                    <a:pt x="7114362" y="1397000"/>
                  </a:lnTo>
                  <a:lnTo>
                    <a:pt x="7116483" y="1397000"/>
                  </a:lnTo>
                  <a:lnTo>
                    <a:pt x="7117893" y="1524000"/>
                  </a:lnTo>
                  <a:lnTo>
                    <a:pt x="7119467" y="1524000"/>
                  </a:lnTo>
                  <a:lnTo>
                    <a:pt x="7121144" y="1651000"/>
                  </a:lnTo>
                  <a:lnTo>
                    <a:pt x="7124598" y="1651000"/>
                  </a:lnTo>
                  <a:lnTo>
                    <a:pt x="7126287" y="1778000"/>
                  </a:lnTo>
                  <a:lnTo>
                    <a:pt x="7130961" y="1778000"/>
                  </a:lnTo>
                  <a:lnTo>
                    <a:pt x="7127824" y="1905000"/>
                  </a:lnTo>
                  <a:lnTo>
                    <a:pt x="7123595" y="1905000"/>
                  </a:lnTo>
                  <a:lnTo>
                    <a:pt x="7122388" y="2032000"/>
                  </a:lnTo>
                  <a:lnTo>
                    <a:pt x="7121715" y="2032000"/>
                  </a:lnTo>
                  <a:lnTo>
                    <a:pt x="7121525" y="2159000"/>
                  </a:lnTo>
                  <a:lnTo>
                    <a:pt x="7122363" y="2159000"/>
                  </a:lnTo>
                  <a:lnTo>
                    <a:pt x="7123290" y="2286000"/>
                  </a:lnTo>
                  <a:lnTo>
                    <a:pt x="7124484" y="2286000"/>
                  </a:lnTo>
                  <a:lnTo>
                    <a:pt x="7125894" y="2413000"/>
                  </a:lnTo>
                  <a:lnTo>
                    <a:pt x="7129145" y="2413000"/>
                  </a:lnTo>
                  <a:lnTo>
                    <a:pt x="7132612" y="2540000"/>
                  </a:lnTo>
                  <a:lnTo>
                    <a:pt x="7134288" y="2540000"/>
                  </a:lnTo>
                  <a:lnTo>
                    <a:pt x="7135863" y="2667000"/>
                  </a:lnTo>
                  <a:lnTo>
                    <a:pt x="7133488" y="2794000"/>
                  </a:lnTo>
                  <a:lnTo>
                    <a:pt x="7131698" y="2794000"/>
                  </a:lnTo>
                  <a:lnTo>
                    <a:pt x="7130491" y="2921000"/>
                  </a:lnTo>
                  <a:lnTo>
                    <a:pt x="7129627" y="2921000"/>
                  </a:lnTo>
                  <a:lnTo>
                    <a:pt x="7129856" y="3048000"/>
                  </a:lnTo>
                  <a:lnTo>
                    <a:pt x="7130466" y="3048000"/>
                  </a:lnTo>
                  <a:lnTo>
                    <a:pt x="7131393" y="3175000"/>
                  </a:lnTo>
                  <a:lnTo>
                    <a:pt x="7133996" y="3175000"/>
                  </a:lnTo>
                  <a:lnTo>
                    <a:pt x="7135571" y="3302000"/>
                  </a:lnTo>
                  <a:lnTo>
                    <a:pt x="7137247" y="3302000"/>
                  </a:lnTo>
                  <a:lnTo>
                    <a:pt x="7140702" y="3429000"/>
                  </a:lnTo>
                  <a:lnTo>
                    <a:pt x="7142378" y="3429000"/>
                  </a:lnTo>
                  <a:lnTo>
                    <a:pt x="7143953" y="3556000"/>
                  </a:lnTo>
                  <a:lnTo>
                    <a:pt x="7139483" y="3556000"/>
                  </a:lnTo>
                  <a:lnTo>
                    <a:pt x="7137946" y="3683000"/>
                  </a:lnTo>
                  <a:lnTo>
                    <a:pt x="7137006" y="3683000"/>
                  </a:lnTo>
                  <a:lnTo>
                    <a:pt x="7136600" y="3810000"/>
                  </a:lnTo>
                  <a:lnTo>
                    <a:pt x="7137184" y="3810000"/>
                  </a:lnTo>
                  <a:lnTo>
                    <a:pt x="7138035" y="3937000"/>
                  </a:lnTo>
                  <a:lnTo>
                    <a:pt x="7139191" y="3937000"/>
                  </a:lnTo>
                  <a:lnTo>
                    <a:pt x="7140600" y="4064000"/>
                  </a:lnTo>
                  <a:lnTo>
                    <a:pt x="7143902" y="4064000"/>
                  </a:lnTo>
                  <a:lnTo>
                    <a:pt x="7147471" y="4191000"/>
                  </a:lnTo>
                  <a:lnTo>
                    <a:pt x="7149211" y="4318000"/>
                  </a:lnTo>
                  <a:lnTo>
                    <a:pt x="7154050" y="4318000"/>
                  </a:lnTo>
                  <a:lnTo>
                    <a:pt x="7150913" y="4445000"/>
                  </a:lnTo>
                  <a:lnTo>
                    <a:pt x="7146684" y="4445000"/>
                  </a:lnTo>
                  <a:lnTo>
                    <a:pt x="7145477" y="4572000"/>
                  </a:lnTo>
                  <a:lnTo>
                    <a:pt x="7144804" y="4572000"/>
                  </a:lnTo>
                  <a:lnTo>
                    <a:pt x="7144613" y="4699000"/>
                  </a:lnTo>
                  <a:lnTo>
                    <a:pt x="7145452" y="4699000"/>
                  </a:lnTo>
                  <a:lnTo>
                    <a:pt x="7146379" y="4826000"/>
                  </a:lnTo>
                  <a:lnTo>
                    <a:pt x="7148982" y="4826000"/>
                  </a:lnTo>
                  <a:lnTo>
                    <a:pt x="7150544" y="4953000"/>
                  </a:lnTo>
                  <a:lnTo>
                    <a:pt x="7152233" y="4953000"/>
                  </a:lnTo>
                  <a:lnTo>
                    <a:pt x="7155688" y="5080000"/>
                  </a:lnTo>
                  <a:lnTo>
                    <a:pt x="7157377" y="5080000"/>
                  </a:lnTo>
                  <a:lnTo>
                    <a:pt x="7158952" y="5207000"/>
                  </a:lnTo>
                  <a:lnTo>
                    <a:pt x="7156475" y="5334000"/>
                  </a:lnTo>
                  <a:lnTo>
                    <a:pt x="7153478" y="5334000"/>
                  </a:lnTo>
                  <a:lnTo>
                    <a:pt x="7152805" y="5461000"/>
                  </a:lnTo>
                  <a:lnTo>
                    <a:pt x="7152614" y="5461000"/>
                  </a:lnTo>
                  <a:lnTo>
                    <a:pt x="7152843" y="5588000"/>
                  </a:lnTo>
                  <a:lnTo>
                    <a:pt x="7154380" y="5588000"/>
                  </a:lnTo>
                  <a:lnTo>
                    <a:pt x="7155586" y="5715000"/>
                  </a:lnTo>
                  <a:lnTo>
                    <a:pt x="7156983" y="5715000"/>
                  </a:lnTo>
                  <a:lnTo>
                    <a:pt x="7158558" y="5842000"/>
                  </a:lnTo>
                  <a:lnTo>
                    <a:pt x="7160234" y="5842000"/>
                  </a:lnTo>
                  <a:lnTo>
                    <a:pt x="7163702" y="5969000"/>
                  </a:lnTo>
                  <a:lnTo>
                    <a:pt x="7165378" y="5969000"/>
                  </a:lnTo>
                  <a:lnTo>
                    <a:pt x="7167131" y="6096000"/>
                  </a:lnTo>
                  <a:lnTo>
                    <a:pt x="7164578" y="6096000"/>
                  </a:lnTo>
                  <a:lnTo>
                    <a:pt x="7162787" y="6223000"/>
                  </a:lnTo>
                  <a:lnTo>
                    <a:pt x="7161581" y="6223000"/>
                  </a:lnTo>
                  <a:lnTo>
                    <a:pt x="7160908" y="6350000"/>
                  </a:lnTo>
                  <a:lnTo>
                    <a:pt x="7161555" y="6477000"/>
                  </a:lnTo>
                  <a:lnTo>
                    <a:pt x="7162482" y="6477000"/>
                  </a:lnTo>
                  <a:lnTo>
                    <a:pt x="7163689" y="6604000"/>
                  </a:lnTo>
                  <a:lnTo>
                    <a:pt x="7166661" y="6604000"/>
                  </a:lnTo>
                  <a:lnTo>
                    <a:pt x="7168337" y="6731000"/>
                  </a:lnTo>
                  <a:lnTo>
                    <a:pt x="7171804" y="6731000"/>
                  </a:lnTo>
                  <a:lnTo>
                    <a:pt x="7173481" y="6858000"/>
                  </a:lnTo>
                  <a:lnTo>
                    <a:pt x="7179043" y="6858000"/>
                  </a:lnTo>
                  <a:lnTo>
                    <a:pt x="7178357" y="6985000"/>
                  </a:lnTo>
                  <a:lnTo>
                    <a:pt x="7172795" y="6985000"/>
                  </a:lnTo>
                  <a:lnTo>
                    <a:pt x="7170991" y="7112000"/>
                  </a:lnTo>
                  <a:lnTo>
                    <a:pt x="7169112" y="7112000"/>
                  </a:lnTo>
                  <a:lnTo>
                    <a:pt x="7168921" y="7239000"/>
                  </a:lnTo>
                  <a:lnTo>
                    <a:pt x="7169163" y="7239000"/>
                  </a:lnTo>
                  <a:lnTo>
                    <a:pt x="7169759" y="7366000"/>
                  </a:lnTo>
                  <a:lnTo>
                    <a:pt x="7171893" y="7366000"/>
                  </a:lnTo>
                  <a:lnTo>
                    <a:pt x="7173303" y="7493000"/>
                  </a:lnTo>
                  <a:lnTo>
                    <a:pt x="7174865" y="7493000"/>
                  </a:lnTo>
                  <a:lnTo>
                    <a:pt x="7176541" y="7620000"/>
                  </a:lnTo>
                  <a:lnTo>
                    <a:pt x="7180008" y="7620000"/>
                  </a:lnTo>
                  <a:lnTo>
                    <a:pt x="7181685" y="7747000"/>
                  </a:lnTo>
                  <a:lnTo>
                    <a:pt x="7186447" y="7747000"/>
                  </a:lnTo>
                  <a:lnTo>
                    <a:pt x="7183323" y="7874000"/>
                  </a:lnTo>
                  <a:lnTo>
                    <a:pt x="7179094" y="7874000"/>
                  </a:lnTo>
                  <a:lnTo>
                    <a:pt x="7177887" y="8001000"/>
                  </a:lnTo>
                  <a:lnTo>
                    <a:pt x="7177214" y="8001000"/>
                  </a:lnTo>
                  <a:lnTo>
                    <a:pt x="7177024" y="8128000"/>
                  </a:lnTo>
                  <a:lnTo>
                    <a:pt x="7177862" y="8128000"/>
                  </a:lnTo>
                  <a:lnTo>
                    <a:pt x="7178789" y="8255000"/>
                  </a:lnTo>
                  <a:lnTo>
                    <a:pt x="7179983" y="8255000"/>
                  </a:lnTo>
                  <a:lnTo>
                    <a:pt x="7181393" y="8382000"/>
                  </a:lnTo>
                  <a:lnTo>
                    <a:pt x="7184644" y="8382000"/>
                  </a:lnTo>
                  <a:lnTo>
                    <a:pt x="7188098" y="8509000"/>
                  </a:lnTo>
                  <a:lnTo>
                    <a:pt x="7189787" y="8509000"/>
                  </a:lnTo>
                  <a:lnTo>
                    <a:pt x="7191489" y="8636000"/>
                  </a:lnTo>
                  <a:lnTo>
                    <a:pt x="7191324" y="8636000"/>
                  </a:lnTo>
                  <a:lnTo>
                    <a:pt x="7188898" y="8763000"/>
                  </a:lnTo>
                  <a:lnTo>
                    <a:pt x="7185888" y="8763000"/>
                  </a:lnTo>
                  <a:lnTo>
                    <a:pt x="7185215" y="8890000"/>
                  </a:lnTo>
                  <a:lnTo>
                    <a:pt x="7185025" y="8890000"/>
                  </a:lnTo>
                  <a:lnTo>
                    <a:pt x="7185266" y="9017000"/>
                  </a:lnTo>
                  <a:lnTo>
                    <a:pt x="7186803" y="9017000"/>
                  </a:lnTo>
                  <a:lnTo>
                    <a:pt x="7187997" y="9144000"/>
                  </a:lnTo>
                  <a:lnTo>
                    <a:pt x="7189406" y="9144000"/>
                  </a:lnTo>
                  <a:lnTo>
                    <a:pt x="7190968" y="9271000"/>
                  </a:lnTo>
                  <a:lnTo>
                    <a:pt x="7192645" y="9271000"/>
                  </a:lnTo>
                  <a:lnTo>
                    <a:pt x="7196112" y="9398000"/>
                  </a:lnTo>
                  <a:lnTo>
                    <a:pt x="7197788" y="9398000"/>
                  </a:lnTo>
                  <a:lnTo>
                    <a:pt x="7199541" y="9525000"/>
                  </a:lnTo>
                  <a:lnTo>
                    <a:pt x="7196988" y="9525000"/>
                  </a:lnTo>
                  <a:lnTo>
                    <a:pt x="7195198" y="9652000"/>
                  </a:lnTo>
                  <a:lnTo>
                    <a:pt x="7193991" y="9652000"/>
                  </a:lnTo>
                  <a:lnTo>
                    <a:pt x="7193318" y="9779000"/>
                  </a:lnTo>
                  <a:lnTo>
                    <a:pt x="7193966" y="9906000"/>
                  </a:lnTo>
                  <a:lnTo>
                    <a:pt x="7194893" y="9906000"/>
                  </a:lnTo>
                  <a:lnTo>
                    <a:pt x="7196087" y="10033000"/>
                  </a:lnTo>
                  <a:lnTo>
                    <a:pt x="7199058" y="10033000"/>
                  </a:lnTo>
                  <a:lnTo>
                    <a:pt x="7200747" y="10160000"/>
                  </a:lnTo>
                  <a:lnTo>
                    <a:pt x="7204202" y="10287000"/>
                  </a:lnTo>
                  <a:lnTo>
                    <a:pt x="7196747" y="10287000"/>
                  </a:lnTo>
                  <a:lnTo>
                    <a:pt x="7193610" y="10414000"/>
                  </a:lnTo>
                  <a:lnTo>
                    <a:pt x="7191172" y="10414000"/>
                  </a:lnTo>
                  <a:lnTo>
                    <a:pt x="7189381" y="10541000"/>
                  </a:lnTo>
                  <a:lnTo>
                    <a:pt x="7187501" y="10541000"/>
                  </a:lnTo>
                  <a:lnTo>
                    <a:pt x="7187311" y="10668000"/>
                  </a:lnTo>
                  <a:lnTo>
                    <a:pt x="7187539" y="10668000"/>
                  </a:lnTo>
                  <a:lnTo>
                    <a:pt x="7188149" y="10795000"/>
                  </a:lnTo>
                  <a:lnTo>
                    <a:pt x="7190283" y="10795000"/>
                  </a:lnTo>
                  <a:lnTo>
                    <a:pt x="7191692" y="10922000"/>
                  </a:lnTo>
                  <a:lnTo>
                    <a:pt x="7193254" y="10922000"/>
                  </a:lnTo>
                  <a:lnTo>
                    <a:pt x="7194931" y="11049000"/>
                  </a:lnTo>
                  <a:lnTo>
                    <a:pt x="7198398" y="11049000"/>
                  </a:lnTo>
                  <a:lnTo>
                    <a:pt x="7200087" y="11176000"/>
                  </a:lnTo>
                  <a:lnTo>
                    <a:pt x="7204850" y="11176000"/>
                  </a:lnTo>
                  <a:lnTo>
                    <a:pt x="7201713" y="11303000"/>
                  </a:lnTo>
                  <a:lnTo>
                    <a:pt x="7197484" y="11303000"/>
                  </a:lnTo>
                  <a:lnTo>
                    <a:pt x="7196277" y="11430000"/>
                  </a:lnTo>
                  <a:lnTo>
                    <a:pt x="7195604" y="11430000"/>
                  </a:lnTo>
                  <a:lnTo>
                    <a:pt x="7195413" y="11557000"/>
                  </a:lnTo>
                  <a:lnTo>
                    <a:pt x="7196252" y="11557000"/>
                  </a:lnTo>
                  <a:lnTo>
                    <a:pt x="7197179" y="11684000"/>
                  </a:lnTo>
                  <a:lnTo>
                    <a:pt x="7199782" y="11684000"/>
                  </a:lnTo>
                  <a:lnTo>
                    <a:pt x="7201357" y="11811000"/>
                  </a:lnTo>
                  <a:lnTo>
                    <a:pt x="7203033" y="11811000"/>
                  </a:lnTo>
                  <a:lnTo>
                    <a:pt x="7206501" y="11938000"/>
                  </a:lnTo>
                  <a:lnTo>
                    <a:pt x="7208177" y="11938000"/>
                  </a:lnTo>
                  <a:lnTo>
                    <a:pt x="7209752" y="12065000"/>
                  </a:lnTo>
                  <a:lnTo>
                    <a:pt x="7207288" y="12192000"/>
                  </a:lnTo>
                  <a:lnTo>
                    <a:pt x="7204278" y="12192000"/>
                  </a:lnTo>
                  <a:lnTo>
                    <a:pt x="7203605" y="12319000"/>
                  </a:lnTo>
                  <a:lnTo>
                    <a:pt x="7203414" y="12319000"/>
                  </a:lnTo>
                  <a:lnTo>
                    <a:pt x="7203656" y="12446000"/>
                  </a:lnTo>
                  <a:lnTo>
                    <a:pt x="7205192" y="12446000"/>
                  </a:lnTo>
                  <a:lnTo>
                    <a:pt x="7206386" y="12573000"/>
                  </a:lnTo>
                  <a:lnTo>
                    <a:pt x="7207796" y="12573000"/>
                  </a:lnTo>
                  <a:lnTo>
                    <a:pt x="7209358" y="12700000"/>
                  </a:lnTo>
                  <a:lnTo>
                    <a:pt x="7211034" y="12700000"/>
                  </a:lnTo>
                  <a:lnTo>
                    <a:pt x="7214502" y="12827000"/>
                  </a:lnTo>
                  <a:lnTo>
                    <a:pt x="7216178" y="12827000"/>
                  </a:lnTo>
                  <a:lnTo>
                    <a:pt x="7217931" y="12954000"/>
                  </a:lnTo>
                  <a:lnTo>
                    <a:pt x="7215378" y="12954000"/>
                  </a:lnTo>
                  <a:lnTo>
                    <a:pt x="7213587" y="13081000"/>
                  </a:lnTo>
                  <a:lnTo>
                    <a:pt x="7212381" y="13081000"/>
                  </a:lnTo>
                  <a:lnTo>
                    <a:pt x="7211708" y="13208000"/>
                  </a:lnTo>
                  <a:lnTo>
                    <a:pt x="7212355" y="13335000"/>
                  </a:lnTo>
                  <a:lnTo>
                    <a:pt x="7213282" y="13335000"/>
                  </a:lnTo>
                  <a:lnTo>
                    <a:pt x="7214489" y="13462000"/>
                  </a:lnTo>
                  <a:lnTo>
                    <a:pt x="7217461" y="13462000"/>
                  </a:lnTo>
                  <a:lnTo>
                    <a:pt x="7219137" y="13589000"/>
                  </a:lnTo>
                  <a:lnTo>
                    <a:pt x="7222604" y="13589000"/>
                  </a:lnTo>
                  <a:lnTo>
                    <a:pt x="7224281" y="13716000"/>
                  </a:lnTo>
                  <a:lnTo>
                    <a:pt x="7259193" y="13716000"/>
                  </a:lnTo>
                  <a:lnTo>
                    <a:pt x="7258482" y="13589000"/>
                  </a:lnTo>
                  <a:lnTo>
                    <a:pt x="7257986" y="13589000"/>
                  </a:lnTo>
                  <a:lnTo>
                    <a:pt x="7257656" y="13462000"/>
                  </a:lnTo>
                  <a:lnTo>
                    <a:pt x="7314666" y="13462000"/>
                  </a:lnTo>
                  <a:lnTo>
                    <a:pt x="7340028" y="13335000"/>
                  </a:lnTo>
                  <a:lnTo>
                    <a:pt x="7315365" y="13335000"/>
                  </a:lnTo>
                  <a:lnTo>
                    <a:pt x="7286752" y="13208000"/>
                  </a:lnTo>
                  <a:lnTo>
                    <a:pt x="7256119" y="13208000"/>
                  </a:lnTo>
                  <a:lnTo>
                    <a:pt x="7255611" y="13081000"/>
                  </a:lnTo>
                  <a:lnTo>
                    <a:pt x="7269239" y="13081000"/>
                  </a:lnTo>
                  <a:lnTo>
                    <a:pt x="7253033" y="12954000"/>
                  </a:lnTo>
                  <a:lnTo>
                    <a:pt x="7297052" y="12954000"/>
                  </a:lnTo>
                  <a:lnTo>
                    <a:pt x="7320343" y="13081000"/>
                  </a:lnTo>
                  <a:lnTo>
                    <a:pt x="7332459" y="13081000"/>
                  </a:lnTo>
                  <a:lnTo>
                    <a:pt x="7358647" y="13208000"/>
                  </a:lnTo>
                  <a:lnTo>
                    <a:pt x="7396239" y="13208000"/>
                  </a:lnTo>
                  <a:lnTo>
                    <a:pt x="7378992" y="13081000"/>
                  </a:lnTo>
                  <a:lnTo>
                    <a:pt x="7426706" y="13081000"/>
                  </a:lnTo>
                  <a:lnTo>
                    <a:pt x="7396239" y="13208000"/>
                  </a:lnTo>
                  <a:lnTo>
                    <a:pt x="7437425" y="13208000"/>
                  </a:lnTo>
                  <a:lnTo>
                    <a:pt x="7466431" y="13081000"/>
                  </a:lnTo>
                  <a:lnTo>
                    <a:pt x="7494968" y="13081000"/>
                  </a:lnTo>
                  <a:lnTo>
                    <a:pt x="7513167" y="12954000"/>
                  </a:lnTo>
                  <a:lnTo>
                    <a:pt x="7527518" y="12954000"/>
                  </a:lnTo>
                  <a:lnTo>
                    <a:pt x="7526744" y="13081000"/>
                  </a:lnTo>
                  <a:lnTo>
                    <a:pt x="7526109" y="13081000"/>
                  </a:lnTo>
                  <a:lnTo>
                    <a:pt x="7527277" y="13208000"/>
                  </a:lnTo>
                  <a:lnTo>
                    <a:pt x="7471410" y="13208000"/>
                  </a:lnTo>
                  <a:lnTo>
                    <a:pt x="7443406" y="13335000"/>
                  </a:lnTo>
                  <a:lnTo>
                    <a:pt x="7413676" y="13335000"/>
                  </a:lnTo>
                  <a:lnTo>
                    <a:pt x="7471054" y="13462000"/>
                  </a:lnTo>
                  <a:lnTo>
                    <a:pt x="7534440" y="13462000"/>
                  </a:lnTo>
                  <a:lnTo>
                    <a:pt x="7534910" y="13589000"/>
                  </a:lnTo>
                  <a:lnTo>
                    <a:pt x="7535240" y="13589000"/>
                  </a:lnTo>
                  <a:lnTo>
                    <a:pt x="7535177" y="13716000"/>
                  </a:lnTo>
                  <a:lnTo>
                    <a:pt x="7571930" y="13716000"/>
                  </a:lnTo>
                  <a:lnTo>
                    <a:pt x="7572553" y="13589000"/>
                  </a:lnTo>
                  <a:lnTo>
                    <a:pt x="7573353" y="13589000"/>
                  </a:lnTo>
                  <a:lnTo>
                    <a:pt x="7574267" y="13462000"/>
                  </a:lnTo>
                  <a:lnTo>
                    <a:pt x="7576134" y="13462000"/>
                  </a:lnTo>
                  <a:lnTo>
                    <a:pt x="7576934" y="13335000"/>
                  </a:lnTo>
                  <a:lnTo>
                    <a:pt x="7577556" y="13335000"/>
                  </a:lnTo>
                  <a:lnTo>
                    <a:pt x="7577912" y="13208000"/>
                  </a:lnTo>
                  <a:close/>
                </a:path>
                <a:path extrusionOk="0" h="13716000" w="9443085">
                  <a:moveTo>
                    <a:pt x="8177657" y="13654634"/>
                  </a:moveTo>
                  <a:lnTo>
                    <a:pt x="8176514" y="13603250"/>
                  </a:lnTo>
                  <a:lnTo>
                    <a:pt x="8171815" y="13550037"/>
                  </a:lnTo>
                  <a:lnTo>
                    <a:pt x="8162290" y="13507682"/>
                  </a:lnTo>
                  <a:lnTo>
                    <a:pt x="8161464" y="13503999"/>
                  </a:lnTo>
                  <a:lnTo>
                    <a:pt x="8124723" y="13467804"/>
                  </a:lnTo>
                  <a:lnTo>
                    <a:pt x="8079600" y="13460781"/>
                  </a:lnTo>
                  <a:lnTo>
                    <a:pt x="8021447" y="13459130"/>
                  </a:lnTo>
                  <a:lnTo>
                    <a:pt x="7963306" y="13461645"/>
                  </a:lnTo>
                  <a:lnTo>
                    <a:pt x="7918145" y="13467144"/>
                  </a:lnTo>
                  <a:lnTo>
                    <a:pt x="7879486" y="13487159"/>
                  </a:lnTo>
                  <a:lnTo>
                    <a:pt x="7862417" y="13523011"/>
                  </a:lnTo>
                  <a:lnTo>
                    <a:pt x="7860297" y="13564845"/>
                  </a:lnTo>
                  <a:lnTo>
                    <a:pt x="7860233" y="13569277"/>
                  </a:lnTo>
                  <a:lnTo>
                    <a:pt x="7865745" y="13616521"/>
                  </a:lnTo>
                  <a:lnTo>
                    <a:pt x="7872450" y="13661301"/>
                  </a:lnTo>
                  <a:lnTo>
                    <a:pt x="7895196" y="13684060"/>
                  </a:lnTo>
                  <a:lnTo>
                    <a:pt x="8054162" y="13683526"/>
                  </a:lnTo>
                  <a:lnTo>
                    <a:pt x="8078559" y="13643521"/>
                  </a:lnTo>
                  <a:lnTo>
                    <a:pt x="8073250" y="13584669"/>
                  </a:lnTo>
                  <a:lnTo>
                    <a:pt x="8014856" y="13562000"/>
                  </a:lnTo>
                  <a:lnTo>
                    <a:pt x="7964271" y="13558711"/>
                  </a:lnTo>
                  <a:lnTo>
                    <a:pt x="7947850" y="13596150"/>
                  </a:lnTo>
                  <a:lnTo>
                    <a:pt x="7989760" y="13606704"/>
                  </a:lnTo>
                  <a:lnTo>
                    <a:pt x="8013878" y="13612317"/>
                  </a:lnTo>
                  <a:lnTo>
                    <a:pt x="7988871" y="13642848"/>
                  </a:lnTo>
                  <a:lnTo>
                    <a:pt x="7939189" y="13641896"/>
                  </a:lnTo>
                  <a:lnTo>
                    <a:pt x="7909484" y="13605993"/>
                  </a:lnTo>
                  <a:lnTo>
                    <a:pt x="7906105" y="13569277"/>
                  </a:lnTo>
                  <a:lnTo>
                    <a:pt x="7907883" y="13536003"/>
                  </a:lnTo>
                  <a:lnTo>
                    <a:pt x="7918145" y="13512635"/>
                  </a:lnTo>
                  <a:lnTo>
                    <a:pt x="7940903" y="13507949"/>
                  </a:lnTo>
                  <a:lnTo>
                    <a:pt x="7986852" y="13507898"/>
                  </a:lnTo>
                  <a:lnTo>
                    <a:pt x="8025638" y="13509866"/>
                  </a:lnTo>
                  <a:lnTo>
                    <a:pt x="8091703" y="13524852"/>
                  </a:lnTo>
                  <a:lnTo>
                    <a:pt x="8121180" y="13573519"/>
                  </a:lnTo>
                  <a:lnTo>
                    <a:pt x="8125168" y="13616521"/>
                  </a:lnTo>
                  <a:lnTo>
                    <a:pt x="8130641" y="13686320"/>
                  </a:lnTo>
                  <a:lnTo>
                    <a:pt x="8109432" y="13711200"/>
                  </a:lnTo>
                  <a:lnTo>
                    <a:pt x="8102651" y="13716000"/>
                  </a:lnTo>
                  <a:lnTo>
                    <a:pt x="8177314" y="13716000"/>
                  </a:lnTo>
                  <a:lnTo>
                    <a:pt x="8177492" y="13703948"/>
                  </a:lnTo>
                  <a:lnTo>
                    <a:pt x="8177606" y="13677265"/>
                  </a:lnTo>
                  <a:lnTo>
                    <a:pt x="8177657" y="13654634"/>
                  </a:lnTo>
                  <a:close/>
                </a:path>
                <a:path extrusionOk="0" h="13716000" w="9443085">
                  <a:moveTo>
                    <a:pt x="8177657" y="155486"/>
                  </a:moveTo>
                  <a:lnTo>
                    <a:pt x="8176514" y="104101"/>
                  </a:lnTo>
                  <a:lnTo>
                    <a:pt x="8171815" y="50888"/>
                  </a:lnTo>
                  <a:lnTo>
                    <a:pt x="8162303" y="8547"/>
                  </a:lnTo>
                  <a:lnTo>
                    <a:pt x="8159585" y="0"/>
                  </a:lnTo>
                  <a:lnTo>
                    <a:pt x="7873771" y="0"/>
                  </a:lnTo>
                  <a:lnTo>
                    <a:pt x="7862417" y="23863"/>
                  </a:lnTo>
                  <a:lnTo>
                    <a:pt x="7860284" y="65697"/>
                  </a:lnTo>
                  <a:lnTo>
                    <a:pt x="7860233" y="70129"/>
                  </a:lnTo>
                  <a:lnTo>
                    <a:pt x="7865745" y="117373"/>
                  </a:lnTo>
                  <a:lnTo>
                    <a:pt x="7872450" y="162153"/>
                  </a:lnTo>
                  <a:lnTo>
                    <a:pt x="7895196" y="184912"/>
                  </a:lnTo>
                  <a:lnTo>
                    <a:pt x="8054162" y="184391"/>
                  </a:lnTo>
                  <a:lnTo>
                    <a:pt x="8078559" y="144373"/>
                  </a:lnTo>
                  <a:lnTo>
                    <a:pt x="8073250" y="85521"/>
                  </a:lnTo>
                  <a:lnTo>
                    <a:pt x="8014856" y="62852"/>
                  </a:lnTo>
                  <a:lnTo>
                    <a:pt x="7964271" y="59563"/>
                  </a:lnTo>
                  <a:lnTo>
                    <a:pt x="7947850" y="97015"/>
                  </a:lnTo>
                  <a:lnTo>
                    <a:pt x="7989760" y="107556"/>
                  </a:lnTo>
                  <a:lnTo>
                    <a:pt x="8013878" y="113169"/>
                  </a:lnTo>
                  <a:lnTo>
                    <a:pt x="7988871" y="143700"/>
                  </a:lnTo>
                  <a:lnTo>
                    <a:pt x="7939189" y="142748"/>
                  </a:lnTo>
                  <a:lnTo>
                    <a:pt x="7909484" y="106845"/>
                  </a:lnTo>
                  <a:lnTo>
                    <a:pt x="7906105" y="70129"/>
                  </a:lnTo>
                  <a:lnTo>
                    <a:pt x="7907883" y="36855"/>
                  </a:lnTo>
                  <a:lnTo>
                    <a:pt x="7918145" y="13487"/>
                  </a:lnTo>
                  <a:lnTo>
                    <a:pt x="7940903" y="8813"/>
                  </a:lnTo>
                  <a:lnTo>
                    <a:pt x="7986865" y="8763"/>
                  </a:lnTo>
                  <a:lnTo>
                    <a:pt x="8025638" y="10718"/>
                  </a:lnTo>
                  <a:lnTo>
                    <a:pt x="8091703" y="25717"/>
                  </a:lnTo>
                  <a:lnTo>
                    <a:pt x="8121180" y="74371"/>
                  </a:lnTo>
                  <a:lnTo>
                    <a:pt x="8125168" y="117373"/>
                  </a:lnTo>
                  <a:lnTo>
                    <a:pt x="8130641" y="187172"/>
                  </a:lnTo>
                  <a:lnTo>
                    <a:pt x="8109432" y="212051"/>
                  </a:lnTo>
                  <a:lnTo>
                    <a:pt x="8085290" y="229158"/>
                  </a:lnTo>
                  <a:lnTo>
                    <a:pt x="8058213" y="238480"/>
                  </a:lnTo>
                  <a:lnTo>
                    <a:pt x="8028203" y="240042"/>
                  </a:lnTo>
                  <a:lnTo>
                    <a:pt x="7994015" y="244094"/>
                  </a:lnTo>
                  <a:lnTo>
                    <a:pt x="7956867" y="245071"/>
                  </a:lnTo>
                  <a:lnTo>
                    <a:pt x="7919707" y="243357"/>
                  </a:lnTo>
                  <a:lnTo>
                    <a:pt x="7885468" y="239344"/>
                  </a:lnTo>
                  <a:lnTo>
                    <a:pt x="7849895" y="236207"/>
                  </a:lnTo>
                  <a:lnTo>
                    <a:pt x="7822959" y="230225"/>
                  </a:lnTo>
                  <a:lnTo>
                    <a:pt x="7806309" y="218122"/>
                  </a:lnTo>
                  <a:lnTo>
                    <a:pt x="7799933" y="199898"/>
                  </a:lnTo>
                  <a:lnTo>
                    <a:pt x="7803832" y="175539"/>
                  </a:lnTo>
                  <a:lnTo>
                    <a:pt x="7799997" y="140957"/>
                  </a:lnTo>
                  <a:lnTo>
                    <a:pt x="7801559" y="102527"/>
                  </a:lnTo>
                  <a:lnTo>
                    <a:pt x="7805242" y="63817"/>
                  </a:lnTo>
                  <a:lnTo>
                    <a:pt x="7807769" y="28422"/>
                  </a:lnTo>
                  <a:lnTo>
                    <a:pt x="7808150" y="0"/>
                  </a:lnTo>
                  <a:lnTo>
                    <a:pt x="7763116" y="0"/>
                  </a:lnTo>
                  <a:lnTo>
                    <a:pt x="7756449" y="249110"/>
                  </a:lnTo>
                  <a:lnTo>
                    <a:pt x="7757617" y="256120"/>
                  </a:lnTo>
                  <a:lnTo>
                    <a:pt x="7827759" y="278612"/>
                  </a:lnTo>
                  <a:lnTo>
                    <a:pt x="7882445" y="284099"/>
                  </a:lnTo>
                  <a:lnTo>
                    <a:pt x="7937322" y="287058"/>
                  </a:lnTo>
                  <a:lnTo>
                    <a:pt x="7992516" y="287083"/>
                  </a:lnTo>
                  <a:lnTo>
                    <a:pt x="8029664" y="286804"/>
                  </a:lnTo>
                  <a:lnTo>
                    <a:pt x="8070532" y="285889"/>
                  </a:lnTo>
                  <a:lnTo>
                    <a:pt x="8110779" y="281432"/>
                  </a:lnTo>
                  <a:lnTo>
                    <a:pt x="8164868" y="258737"/>
                  </a:lnTo>
                  <a:lnTo>
                    <a:pt x="8174164" y="245071"/>
                  </a:lnTo>
                  <a:lnTo>
                    <a:pt x="8177136" y="228511"/>
                  </a:lnTo>
                  <a:lnTo>
                    <a:pt x="8177492" y="204800"/>
                  </a:lnTo>
                  <a:lnTo>
                    <a:pt x="8177606" y="178117"/>
                  </a:lnTo>
                  <a:lnTo>
                    <a:pt x="8177657" y="155486"/>
                  </a:lnTo>
                  <a:close/>
                </a:path>
                <a:path extrusionOk="0" h="13716000" w="9443085">
                  <a:moveTo>
                    <a:pt x="8265058" y="13714997"/>
                  </a:moveTo>
                  <a:lnTo>
                    <a:pt x="8261363" y="13656844"/>
                  </a:lnTo>
                  <a:lnTo>
                    <a:pt x="8258213" y="13604253"/>
                  </a:lnTo>
                  <a:lnTo>
                    <a:pt x="8258276" y="13596150"/>
                  </a:lnTo>
                  <a:lnTo>
                    <a:pt x="8258746" y="13567651"/>
                  </a:lnTo>
                  <a:lnTo>
                    <a:pt x="8260207" y="13522884"/>
                  </a:lnTo>
                  <a:lnTo>
                    <a:pt x="8259178" y="13475030"/>
                  </a:lnTo>
                  <a:lnTo>
                    <a:pt x="8252295" y="13430123"/>
                  </a:lnTo>
                  <a:lnTo>
                    <a:pt x="8236204" y="13394220"/>
                  </a:lnTo>
                  <a:lnTo>
                    <a:pt x="8157883" y="13364159"/>
                  </a:lnTo>
                  <a:lnTo>
                    <a:pt x="8102460" y="13362407"/>
                  </a:lnTo>
                  <a:lnTo>
                    <a:pt x="8046555" y="13364769"/>
                  </a:lnTo>
                  <a:lnTo>
                    <a:pt x="7995437" y="13367919"/>
                  </a:lnTo>
                  <a:lnTo>
                    <a:pt x="7941678" y="13371856"/>
                  </a:lnTo>
                  <a:lnTo>
                    <a:pt x="7888237" y="13377913"/>
                  </a:lnTo>
                  <a:lnTo>
                    <a:pt x="7835024" y="13385826"/>
                  </a:lnTo>
                  <a:lnTo>
                    <a:pt x="7781963" y="13395338"/>
                  </a:lnTo>
                  <a:lnTo>
                    <a:pt x="7757312" y="13716000"/>
                  </a:lnTo>
                  <a:lnTo>
                    <a:pt x="7805864" y="13716000"/>
                  </a:lnTo>
                  <a:lnTo>
                    <a:pt x="7799933" y="13699046"/>
                  </a:lnTo>
                  <a:lnTo>
                    <a:pt x="7803832" y="13674687"/>
                  </a:lnTo>
                  <a:lnTo>
                    <a:pt x="7799997" y="13640105"/>
                  </a:lnTo>
                  <a:lnTo>
                    <a:pt x="7801559" y="13601675"/>
                  </a:lnTo>
                  <a:lnTo>
                    <a:pt x="7805242" y="13562965"/>
                  </a:lnTo>
                  <a:lnTo>
                    <a:pt x="7807769" y="13527570"/>
                  </a:lnTo>
                  <a:lnTo>
                    <a:pt x="7808290" y="13488848"/>
                  </a:lnTo>
                  <a:lnTo>
                    <a:pt x="7828064" y="13441579"/>
                  </a:lnTo>
                  <a:lnTo>
                    <a:pt x="7902422" y="13418261"/>
                  </a:lnTo>
                  <a:lnTo>
                    <a:pt x="7945552" y="13414197"/>
                  </a:lnTo>
                  <a:lnTo>
                    <a:pt x="7989176" y="13412711"/>
                  </a:lnTo>
                  <a:lnTo>
                    <a:pt x="8030311" y="13411937"/>
                  </a:lnTo>
                  <a:lnTo>
                    <a:pt x="8101317" y="13407365"/>
                  </a:lnTo>
                  <a:lnTo>
                    <a:pt x="8139646" y="13408000"/>
                  </a:lnTo>
                  <a:lnTo>
                    <a:pt x="8195462" y="13440169"/>
                  </a:lnTo>
                  <a:lnTo>
                    <a:pt x="8209902" y="13478586"/>
                  </a:lnTo>
                  <a:lnTo>
                    <a:pt x="8216100" y="13524852"/>
                  </a:lnTo>
                  <a:lnTo>
                    <a:pt x="8217052" y="13573519"/>
                  </a:lnTo>
                  <a:lnTo>
                    <a:pt x="8215820" y="13616521"/>
                  </a:lnTo>
                  <a:lnTo>
                    <a:pt x="8215706" y="13622376"/>
                  </a:lnTo>
                  <a:lnTo>
                    <a:pt x="8215223" y="13654634"/>
                  </a:lnTo>
                  <a:lnTo>
                    <a:pt x="8217802" y="13686320"/>
                  </a:lnTo>
                  <a:lnTo>
                    <a:pt x="8220596" y="13716000"/>
                  </a:lnTo>
                  <a:lnTo>
                    <a:pt x="8265058" y="13716000"/>
                  </a:lnTo>
                  <a:lnTo>
                    <a:pt x="8265058" y="13714997"/>
                  </a:lnTo>
                  <a:close/>
                </a:path>
                <a:path extrusionOk="0" h="13716000" w="9443085">
                  <a:moveTo>
                    <a:pt x="8265236" y="13129743"/>
                  </a:moveTo>
                  <a:lnTo>
                    <a:pt x="8265058" y="13072186"/>
                  </a:lnTo>
                  <a:lnTo>
                    <a:pt x="8258149" y="12960439"/>
                  </a:lnTo>
                  <a:lnTo>
                    <a:pt x="8258746" y="12924841"/>
                  </a:lnTo>
                  <a:lnTo>
                    <a:pt x="8260207" y="12880073"/>
                  </a:lnTo>
                  <a:lnTo>
                    <a:pt x="8259178" y="12832220"/>
                  </a:lnTo>
                  <a:lnTo>
                    <a:pt x="8252295" y="12787300"/>
                  </a:lnTo>
                  <a:lnTo>
                    <a:pt x="8236204" y="12751397"/>
                  </a:lnTo>
                  <a:lnTo>
                    <a:pt x="8207540" y="12730556"/>
                  </a:lnTo>
                  <a:lnTo>
                    <a:pt x="8157883" y="12721336"/>
                  </a:lnTo>
                  <a:lnTo>
                    <a:pt x="8102460" y="12719584"/>
                  </a:lnTo>
                  <a:lnTo>
                    <a:pt x="8046555" y="12721958"/>
                  </a:lnTo>
                  <a:lnTo>
                    <a:pt x="7995437" y="12725108"/>
                  </a:lnTo>
                  <a:lnTo>
                    <a:pt x="7941678" y="12729045"/>
                  </a:lnTo>
                  <a:lnTo>
                    <a:pt x="7888237" y="12735090"/>
                  </a:lnTo>
                  <a:lnTo>
                    <a:pt x="7835024" y="12743002"/>
                  </a:lnTo>
                  <a:lnTo>
                    <a:pt x="7781963" y="12752527"/>
                  </a:lnTo>
                  <a:lnTo>
                    <a:pt x="7756449" y="13105448"/>
                  </a:lnTo>
                  <a:lnTo>
                    <a:pt x="7757617" y="13112458"/>
                  </a:lnTo>
                  <a:lnTo>
                    <a:pt x="7827759" y="13134950"/>
                  </a:lnTo>
                  <a:lnTo>
                    <a:pt x="7882445" y="13140423"/>
                  </a:lnTo>
                  <a:lnTo>
                    <a:pt x="7937322" y="13143395"/>
                  </a:lnTo>
                  <a:lnTo>
                    <a:pt x="7992516" y="13143433"/>
                  </a:lnTo>
                  <a:lnTo>
                    <a:pt x="8029664" y="13143129"/>
                  </a:lnTo>
                  <a:lnTo>
                    <a:pt x="8070532" y="13142227"/>
                  </a:lnTo>
                  <a:lnTo>
                    <a:pt x="8110779" y="13137756"/>
                  </a:lnTo>
                  <a:lnTo>
                    <a:pt x="8164868" y="13115062"/>
                  </a:lnTo>
                  <a:lnTo>
                    <a:pt x="8177492" y="13061137"/>
                  </a:lnTo>
                  <a:lnTo>
                    <a:pt x="8177695" y="13014033"/>
                  </a:lnTo>
                  <a:lnTo>
                    <a:pt x="8176514" y="12960452"/>
                  </a:lnTo>
                  <a:lnTo>
                    <a:pt x="8171815" y="12907226"/>
                  </a:lnTo>
                  <a:lnTo>
                    <a:pt x="8161464" y="12861176"/>
                  </a:lnTo>
                  <a:lnTo>
                    <a:pt x="8124723" y="12824994"/>
                  </a:lnTo>
                  <a:lnTo>
                    <a:pt x="8079600" y="12817970"/>
                  </a:lnTo>
                  <a:lnTo>
                    <a:pt x="8021447" y="12816307"/>
                  </a:lnTo>
                  <a:lnTo>
                    <a:pt x="7963306" y="12818821"/>
                  </a:lnTo>
                  <a:lnTo>
                    <a:pt x="7918145" y="12824320"/>
                  </a:lnTo>
                  <a:lnTo>
                    <a:pt x="7879486" y="12844336"/>
                  </a:lnTo>
                  <a:lnTo>
                    <a:pt x="7862417" y="12880188"/>
                  </a:lnTo>
                  <a:lnTo>
                    <a:pt x="7860119" y="12925463"/>
                  </a:lnTo>
                  <a:lnTo>
                    <a:pt x="7865745" y="12973711"/>
                  </a:lnTo>
                  <a:lnTo>
                    <a:pt x="7872450" y="13018491"/>
                  </a:lnTo>
                  <a:lnTo>
                    <a:pt x="8054162" y="13040716"/>
                  </a:lnTo>
                  <a:lnTo>
                    <a:pt x="8081505" y="12972644"/>
                  </a:lnTo>
                  <a:lnTo>
                    <a:pt x="8051101" y="12925933"/>
                  </a:lnTo>
                  <a:lnTo>
                    <a:pt x="7964271" y="12915900"/>
                  </a:lnTo>
                  <a:lnTo>
                    <a:pt x="7947850" y="12953340"/>
                  </a:lnTo>
                  <a:lnTo>
                    <a:pt x="7989760" y="12963881"/>
                  </a:lnTo>
                  <a:lnTo>
                    <a:pt x="8013878" y="12969494"/>
                  </a:lnTo>
                  <a:lnTo>
                    <a:pt x="7988871" y="13000038"/>
                  </a:lnTo>
                  <a:lnTo>
                    <a:pt x="7939189" y="12999072"/>
                  </a:lnTo>
                  <a:lnTo>
                    <a:pt x="7909484" y="12963170"/>
                  </a:lnTo>
                  <a:lnTo>
                    <a:pt x="7906105" y="12926454"/>
                  </a:lnTo>
                  <a:lnTo>
                    <a:pt x="7907883" y="12893180"/>
                  </a:lnTo>
                  <a:lnTo>
                    <a:pt x="7918145" y="12869812"/>
                  </a:lnTo>
                  <a:lnTo>
                    <a:pt x="7940903" y="12865126"/>
                  </a:lnTo>
                  <a:lnTo>
                    <a:pt x="7982699" y="12864859"/>
                  </a:lnTo>
                  <a:lnTo>
                    <a:pt x="8025638" y="12867043"/>
                  </a:lnTo>
                  <a:lnTo>
                    <a:pt x="8091703" y="12882055"/>
                  </a:lnTo>
                  <a:lnTo>
                    <a:pt x="8121180" y="12930708"/>
                  </a:lnTo>
                  <a:lnTo>
                    <a:pt x="8125104" y="12972987"/>
                  </a:lnTo>
                  <a:lnTo>
                    <a:pt x="8130641" y="13043510"/>
                  </a:lnTo>
                  <a:lnTo>
                    <a:pt x="8109432" y="13068389"/>
                  </a:lnTo>
                  <a:lnTo>
                    <a:pt x="8085290" y="13085496"/>
                  </a:lnTo>
                  <a:lnTo>
                    <a:pt x="8058213" y="13094830"/>
                  </a:lnTo>
                  <a:lnTo>
                    <a:pt x="8028203" y="13096380"/>
                  </a:lnTo>
                  <a:lnTo>
                    <a:pt x="7994015" y="13100431"/>
                  </a:lnTo>
                  <a:lnTo>
                    <a:pt x="7956867" y="13101409"/>
                  </a:lnTo>
                  <a:lnTo>
                    <a:pt x="7919707" y="13099695"/>
                  </a:lnTo>
                  <a:lnTo>
                    <a:pt x="7885468" y="13095681"/>
                  </a:lnTo>
                  <a:lnTo>
                    <a:pt x="7849895" y="13092544"/>
                  </a:lnTo>
                  <a:lnTo>
                    <a:pt x="7822959" y="13086563"/>
                  </a:lnTo>
                  <a:lnTo>
                    <a:pt x="7806309" y="13074460"/>
                  </a:lnTo>
                  <a:lnTo>
                    <a:pt x="7799933" y="13056222"/>
                  </a:lnTo>
                  <a:lnTo>
                    <a:pt x="7803832" y="13031877"/>
                  </a:lnTo>
                  <a:lnTo>
                    <a:pt x="7799997" y="12997282"/>
                  </a:lnTo>
                  <a:lnTo>
                    <a:pt x="7801559" y="12958852"/>
                  </a:lnTo>
                  <a:lnTo>
                    <a:pt x="7805242" y="12920142"/>
                  </a:lnTo>
                  <a:lnTo>
                    <a:pt x="7807769" y="12884760"/>
                  </a:lnTo>
                  <a:lnTo>
                    <a:pt x="7808303" y="12844806"/>
                  </a:lnTo>
                  <a:lnTo>
                    <a:pt x="7828064" y="12798768"/>
                  </a:lnTo>
                  <a:lnTo>
                    <a:pt x="7902422" y="12775438"/>
                  </a:lnTo>
                  <a:lnTo>
                    <a:pt x="7945552" y="12771387"/>
                  </a:lnTo>
                  <a:lnTo>
                    <a:pt x="7989176" y="12769901"/>
                  </a:lnTo>
                  <a:lnTo>
                    <a:pt x="8030311" y="12769126"/>
                  </a:lnTo>
                  <a:lnTo>
                    <a:pt x="8101317" y="12764554"/>
                  </a:lnTo>
                  <a:lnTo>
                    <a:pt x="8139646" y="12765189"/>
                  </a:lnTo>
                  <a:lnTo>
                    <a:pt x="8195462" y="12797358"/>
                  </a:lnTo>
                  <a:lnTo>
                    <a:pt x="8209902" y="12835776"/>
                  </a:lnTo>
                  <a:lnTo>
                    <a:pt x="8216112" y="12882067"/>
                  </a:lnTo>
                  <a:lnTo>
                    <a:pt x="8217065" y="12930619"/>
                  </a:lnTo>
                  <a:lnTo>
                    <a:pt x="8215770" y="12975743"/>
                  </a:lnTo>
                  <a:lnTo>
                    <a:pt x="8215223" y="13011823"/>
                  </a:lnTo>
                  <a:lnTo>
                    <a:pt x="8217763" y="13043167"/>
                  </a:lnTo>
                  <a:lnTo>
                    <a:pt x="8221383" y="13081584"/>
                  </a:lnTo>
                  <a:lnTo>
                    <a:pt x="8222170" y="13119380"/>
                  </a:lnTo>
                  <a:lnTo>
                    <a:pt x="8216278" y="13148894"/>
                  </a:lnTo>
                  <a:lnTo>
                    <a:pt x="8194675" y="13175895"/>
                  </a:lnTo>
                  <a:lnTo>
                    <a:pt x="8164970" y="13188988"/>
                  </a:lnTo>
                  <a:lnTo>
                    <a:pt x="8130692" y="13192811"/>
                  </a:lnTo>
                  <a:lnTo>
                    <a:pt x="8095335" y="13191998"/>
                  </a:lnTo>
                  <a:lnTo>
                    <a:pt x="8071307" y="13191147"/>
                  </a:lnTo>
                  <a:lnTo>
                    <a:pt x="7965097" y="13192112"/>
                  </a:lnTo>
                  <a:lnTo>
                    <a:pt x="7866393" y="13192595"/>
                  </a:lnTo>
                  <a:lnTo>
                    <a:pt x="7817053" y="13193141"/>
                  </a:lnTo>
                  <a:lnTo>
                    <a:pt x="7767714" y="13194119"/>
                  </a:lnTo>
                  <a:lnTo>
                    <a:pt x="7752461" y="13209778"/>
                  </a:lnTo>
                  <a:lnTo>
                    <a:pt x="7756284" y="13220472"/>
                  </a:lnTo>
                  <a:lnTo>
                    <a:pt x="7767714" y="13225729"/>
                  </a:lnTo>
                  <a:lnTo>
                    <a:pt x="7819504" y="13227596"/>
                  </a:lnTo>
                  <a:lnTo>
                    <a:pt x="7871307" y="13228663"/>
                  </a:lnTo>
                  <a:lnTo>
                    <a:pt x="7923136" y="13229133"/>
                  </a:lnTo>
                  <a:lnTo>
                    <a:pt x="8026781" y="13229095"/>
                  </a:lnTo>
                  <a:lnTo>
                    <a:pt x="8041297" y="13229311"/>
                  </a:lnTo>
                  <a:lnTo>
                    <a:pt x="8071980" y="13230771"/>
                  </a:lnTo>
                  <a:lnTo>
                    <a:pt x="8121688" y="13233705"/>
                  </a:lnTo>
                  <a:lnTo>
                    <a:pt x="8155279" y="13234429"/>
                  </a:lnTo>
                  <a:lnTo>
                    <a:pt x="8217243" y="13227533"/>
                  </a:lnTo>
                  <a:lnTo>
                    <a:pt x="8252815" y="13202234"/>
                  </a:lnTo>
                  <a:lnTo>
                    <a:pt x="8257946" y="13183159"/>
                  </a:lnTo>
                  <a:lnTo>
                    <a:pt x="8265236" y="13129743"/>
                  </a:lnTo>
                  <a:close/>
                </a:path>
                <a:path extrusionOk="0" h="13716000" w="9443085">
                  <a:moveTo>
                    <a:pt x="8265236" y="12486919"/>
                  </a:moveTo>
                  <a:lnTo>
                    <a:pt x="8265058" y="12429363"/>
                  </a:lnTo>
                  <a:lnTo>
                    <a:pt x="8258149" y="12317628"/>
                  </a:lnTo>
                  <a:lnTo>
                    <a:pt x="8258746" y="12282018"/>
                  </a:lnTo>
                  <a:lnTo>
                    <a:pt x="8260207" y="12237263"/>
                  </a:lnTo>
                  <a:lnTo>
                    <a:pt x="8259178" y="12189397"/>
                  </a:lnTo>
                  <a:lnTo>
                    <a:pt x="8252295" y="12144477"/>
                  </a:lnTo>
                  <a:lnTo>
                    <a:pt x="8236204" y="12108574"/>
                  </a:lnTo>
                  <a:lnTo>
                    <a:pt x="8207540" y="12087746"/>
                  </a:lnTo>
                  <a:lnTo>
                    <a:pt x="8157883" y="12078513"/>
                  </a:lnTo>
                  <a:lnTo>
                    <a:pt x="8102460" y="12076760"/>
                  </a:lnTo>
                  <a:lnTo>
                    <a:pt x="8046555" y="12079135"/>
                  </a:lnTo>
                  <a:lnTo>
                    <a:pt x="7995437" y="12082297"/>
                  </a:lnTo>
                  <a:lnTo>
                    <a:pt x="7941678" y="12086222"/>
                  </a:lnTo>
                  <a:lnTo>
                    <a:pt x="7888237" y="12092280"/>
                  </a:lnTo>
                  <a:lnTo>
                    <a:pt x="7835024" y="12100192"/>
                  </a:lnTo>
                  <a:lnTo>
                    <a:pt x="7781963" y="12109717"/>
                  </a:lnTo>
                  <a:lnTo>
                    <a:pt x="7756449" y="12462637"/>
                  </a:lnTo>
                  <a:lnTo>
                    <a:pt x="7757617" y="12469635"/>
                  </a:lnTo>
                  <a:lnTo>
                    <a:pt x="7827759" y="12492126"/>
                  </a:lnTo>
                  <a:lnTo>
                    <a:pt x="7882445" y="12497613"/>
                  </a:lnTo>
                  <a:lnTo>
                    <a:pt x="7937322" y="12500572"/>
                  </a:lnTo>
                  <a:lnTo>
                    <a:pt x="7992516" y="12500610"/>
                  </a:lnTo>
                  <a:lnTo>
                    <a:pt x="8029664" y="12500318"/>
                  </a:lnTo>
                  <a:lnTo>
                    <a:pt x="8070532" y="12499404"/>
                  </a:lnTo>
                  <a:lnTo>
                    <a:pt x="8110779" y="12494946"/>
                  </a:lnTo>
                  <a:lnTo>
                    <a:pt x="8164868" y="12472251"/>
                  </a:lnTo>
                  <a:lnTo>
                    <a:pt x="8177492" y="12418327"/>
                  </a:lnTo>
                  <a:lnTo>
                    <a:pt x="8177695" y="12371222"/>
                  </a:lnTo>
                  <a:lnTo>
                    <a:pt x="8176514" y="12317628"/>
                  </a:lnTo>
                  <a:lnTo>
                    <a:pt x="8171815" y="12264403"/>
                  </a:lnTo>
                  <a:lnTo>
                    <a:pt x="8161464" y="12218365"/>
                  </a:lnTo>
                  <a:lnTo>
                    <a:pt x="8124723" y="12182183"/>
                  </a:lnTo>
                  <a:lnTo>
                    <a:pt x="8079600" y="12175147"/>
                  </a:lnTo>
                  <a:lnTo>
                    <a:pt x="8021447" y="12173483"/>
                  </a:lnTo>
                  <a:lnTo>
                    <a:pt x="7963306" y="12176011"/>
                  </a:lnTo>
                  <a:lnTo>
                    <a:pt x="7918145" y="12181510"/>
                  </a:lnTo>
                  <a:lnTo>
                    <a:pt x="7879486" y="12201512"/>
                  </a:lnTo>
                  <a:lnTo>
                    <a:pt x="7862417" y="12237377"/>
                  </a:lnTo>
                  <a:lnTo>
                    <a:pt x="7860119" y="12282640"/>
                  </a:lnTo>
                  <a:lnTo>
                    <a:pt x="7865745" y="12330887"/>
                  </a:lnTo>
                  <a:lnTo>
                    <a:pt x="7872450" y="12375667"/>
                  </a:lnTo>
                  <a:lnTo>
                    <a:pt x="8054162" y="12397905"/>
                  </a:lnTo>
                  <a:lnTo>
                    <a:pt x="8081505" y="12329833"/>
                  </a:lnTo>
                  <a:lnTo>
                    <a:pt x="8051101" y="12283123"/>
                  </a:lnTo>
                  <a:lnTo>
                    <a:pt x="7964271" y="12273090"/>
                  </a:lnTo>
                  <a:lnTo>
                    <a:pt x="7947850" y="12310529"/>
                  </a:lnTo>
                  <a:lnTo>
                    <a:pt x="7989760" y="12321070"/>
                  </a:lnTo>
                  <a:lnTo>
                    <a:pt x="8013878" y="12326684"/>
                  </a:lnTo>
                  <a:lnTo>
                    <a:pt x="7988871" y="12357214"/>
                  </a:lnTo>
                  <a:lnTo>
                    <a:pt x="7939189" y="12356262"/>
                  </a:lnTo>
                  <a:lnTo>
                    <a:pt x="7909484" y="12320359"/>
                  </a:lnTo>
                  <a:lnTo>
                    <a:pt x="7906105" y="12283643"/>
                  </a:lnTo>
                  <a:lnTo>
                    <a:pt x="7907883" y="12250369"/>
                  </a:lnTo>
                  <a:lnTo>
                    <a:pt x="7918145" y="12227014"/>
                  </a:lnTo>
                  <a:lnTo>
                    <a:pt x="7940903" y="12222328"/>
                  </a:lnTo>
                  <a:lnTo>
                    <a:pt x="7982699" y="12222048"/>
                  </a:lnTo>
                  <a:lnTo>
                    <a:pt x="8025638" y="12224233"/>
                  </a:lnTo>
                  <a:lnTo>
                    <a:pt x="8091703" y="12239231"/>
                  </a:lnTo>
                  <a:lnTo>
                    <a:pt x="8121180" y="12287898"/>
                  </a:lnTo>
                  <a:lnTo>
                    <a:pt x="8125104" y="12330176"/>
                  </a:lnTo>
                  <a:lnTo>
                    <a:pt x="8130641" y="12400686"/>
                  </a:lnTo>
                  <a:lnTo>
                    <a:pt x="8109432" y="12425566"/>
                  </a:lnTo>
                  <a:lnTo>
                    <a:pt x="8085290" y="12442673"/>
                  </a:lnTo>
                  <a:lnTo>
                    <a:pt x="8058213" y="12452007"/>
                  </a:lnTo>
                  <a:lnTo>
                    <a:pt x="8028203" y="12453557"/>
                  </a:lnTo>
                  <a:lnTo>
                    <a:pt x="7994015" y="12457621"/>
                  </a:lnTo>
                  <a:lnTo>
                    <a:pt x="7956867" y="12458598"/>
                  </a:lnTo>
                  <a:lnTo>
                    <a:pt x="7919707" y="12456884"/>
                  </a:lnTo>
                  <a:lnTo>
                    <a:pt x="7885468" y="12452871"/>
                  </a:lnTo>
                  <a:lnTo>
                    <a:pt x="7849895" y="12449734"/>
                  </a:lnTo>
                  <a:lnTo>
                    <a:pt x="7822959" y="12443752"/>
                  </a:lnTo>
                  <a:lnTo>
                    <a:pt x="7806309" y="12431636"/>
                  </a:lnTo>
                  <a:lnTo>
                    <a:pt x="7799933" y="12413412"/>
                  </a:lnTo>
                  <a:lnTo>
                    <a:pt x="7803832" y="12389066"/>
                  </a:lnTo>
                  <a:lnTo>
                    <a:pt x="7799997" y="12354471"/>
                  </a:lnTo>
                  <a:lnTo>
                    <a:pt x="7801559" y="12316041"/>
                  </a:lnTo>
                  <a:lnTo>
                    <a:pt x="7805242" y="12277331"/>
                  </a:lnTo>
                  <a:lnTo>
                    <a:pt x="7807769" y="12241949"/>
                  </a:lnTo>
                  <a:lnTo>
                    <a:pt x="7808303" y="12201995"/>
                  </a:lnTo>
                  <a:lnTo>
                    <a:pt x="7828064" y="12155957"/>
                  </a:lnTo>
                  <a:lnTo>
                    <a:pt x="7902422" y="12132628"/>
                  </a:lnTo>
                  <a:lnTo>
                    <a:pt x="7945552" y="12128564"/>
                  </a:lnTo>
                  <a:lnTo>
                    <a:pt x="7989176" y="12127078"/>
                  </a:lnTo>
                  <a:lnTo>
                    <a:pt x="8030311" y="12126316"/>
                  </a:lnTo>
                  <a:lnTo>
                    <a:pt x="8101317" y="12121744"/>
                  </a:lnTo>
                  <a:lnTo>
                    <a:pt x="8139646" y="12122366"/>
                  </a:lnTo>
                  <a:lnTo>
                    <a:pt x="8195462" y="12154535"/>
                  </a:lnTo>
                  <a:lnTo>
                    <a:pt x="8209902" y="12192953"/>
                  </a:lnTo>
                  <a:lnTo>
                    <a:pt x="8216112" y="12239257"/>
                  </a:lnTo>
                  <a:lnTo>
                    <a:pt x="8217065" y="12287796"/>
                  </a:lnTo>
                  <a:lnTo>
                    <a:pt x="8215770" y="12332919"/>
                  </a:lnTo>
                  <a:lnTo>
                    <a:pt x="8215223" y="12369000"/>
                  </a:lnTo>
                  <a:lnTo>
                    <a:pt x="8217763" y="12400356"/>
                  </a:lnTo>
                  <a:lnTo>
                    <a:pt x="8221383" y="12438774"/>
                  </a:lnTo>
                  <a:lnTo>
                    <a:pt x="8222170" y="12476569"/>
                  </a:lnTo>
                  <a:lnTo>
                    <a:pt x="8216278" y="12506084"/>
                  </a:lnTo>
                  <a:lnTo>
                    <a:pt x="8194675" y="12533084"/>
                  </a:lnTo>
                  <a:lnTo>
                    <a:pt x="8164970" y="12546178"/>
                  </a:lnTo>
                  <a:lnTo>
                    <a:pt x="8130680" y="12550000"/>
                  </a:lnTo>
                  <a:lnTo>
                    <a:pt x="8095310" y="12549188"/>
                  </a:lnTo>
                  <a:lnTo>
                    <a:pt x="8071294" y="12548324"/>
                  </a:lnTo>
                  <a:lnTo>
                    <a:pt x="7965097" y="12549289"/>
                  </a:lnTo>
                  <a:lnTo>
                    <a:pt x="7866393" y="12549784"/>
                  </a:lnTo>
                  <a:lnTo>
                    <a:pt x="7817053" y="12550318"/>
                  </a:lnTo>
                  <a:lnTo>
                    <a:pt x="7767714" y="12551308"/>
                  </a:lnTo>
                  <a:lnTo>
                    <a:pt x="7752461" y="12566968"/>
                  </a:lnTo>
                  <a:lnTo>
                    <a:pt x="7756284" y="12577661"/>
                  </a:lnTo>
                  <a:lnTo>
                    <a:pt x="7767714" y="12582919"/>
                  </a:lnTo>
                  <a:lnTo>
                    <a:pt x="7819504" y="12584786"/>
                  </a:lnTo>
                  <a:lnTo>
                    <a:pt x="7871307" y="12585852"/>
                  </a:lnTo>
                  <a:lnTo>
                    <a:pt x="7923136" y="12586310"/>
                  </a:lnTo>
                  <a:lnTo>
                    <a:pt x="8026781" y="12586297"/>
                  </a:lnTo>
                  <a:lnTo>
                    <a:pt x="8041297" y="12586500"/>
                  </a:lnTo>
                  <a:lnTo>
                    <a:pt x="8071980" y="12587961"/>
                  </a:lnTo>
                  <a:lnTo>
                    <a:pt x="8121688" y="12590894"/>
                  </a:lnTo>
                  <a:lnTo>
                    <a:pt x="8155279" y="12591618"/>
                  </a:lnTo>
                  <a:lnTo>
                    <a:pt x="8217243" y="12584722"/>
                  </a:lnTo>
                  <a:lnTo>
                    <a:pt x="8252815" y="12559424"/>
                  </a:lnTo>
                  <a:lnTo>
                    <a:pt x="8257946" y="12540348"/>
                  </a:lnTo>
                  <a:lnTo>
                    <a:pt x="8265236" y="12486919"/>
                  </a:lnTo>
                  <a:close/>
                </a:path>
                <a:path extrusionOk="0" h="13716000" w="9443085">
                  <a:moveTo>
                    <a:pt x="8265236" y="11844096"/>
                  </a:moveTo>
                  <a:lnTo>
                    <a:pt x="8265058" y="11786540"/>
                  </a:lnTo>
                  <a:lnTo>
                    <a:pt x="8258149" y="11674793"/>
                  </a:lnTo>
                  <a:lnTo>
                    <a:pt x="8258746" y="11639207"/>
                  </a:lnTo>
                  <a:lnTo>
                    <a:pt x="8260207" y="11594440"/>
                  </a:lnTo>
                  <a:lnTo>
                    <a:pt x="8259178" y="11546586"/>
                  </a:lnTo>
                  <a:lnTo>
                    <a:pt x="8252295" y="11501666"/>
                  </a:lnTo>
                  <a:lnTo>
                    <a:pt x="8236204" y="11465776"/>
                  </a:lnTo>
                  <a:lnTo>
                    <a:pt x="8207540" y="11444935"/>
                  </a:lnTo>
                  <a:lnTo>
                    <a:pt x="8157883" y="11435702"/>
                  </a:lnTo>
                  <a:lnTo>
                    <a:pt x="8102460" y="11433950"/>
                  </a:lnTo>
                  <a:lnTo>
                    <a:pt x="8046555" y="11436325"/>
                  </a:lnTo>
                  <a:lnTo>
                    <a:pt x="7995437" y="11439474"/>
                  </a:lnTo>
                  <a:lnTo>
                    <a:pt x="7941678" y="11443411"/>
                  </a:lnTo>
                  <a:lnTo>
                    <a:pt x="7888237" y="11449456"/>
                  </a:lnTo>
                  <a:lnTo>
                    <a:pt x="7835024" y="11457369"/>
                  </a:lnTo>
                  <a:lnTo>
                    <a:pt x="7781963" y="11466894"/>
                  </a:lnTo>
                  <a:lnTo>
                    <a:pt x="7756449" y="11819801"/>
                  </a:lnTo>
                  <a:lnTo>
                    <a:pt x="7757617" y="11826812"/>
                  </a:lnTo>
                  <a:lnTo>
                    <a:pt x="7827759" y="11849316"/>
                  </a:lnTo>
                  <a:lnTo>
                    <a:pt x="7882445" y="11854802"/>
                  </a:lnTo>
                  <a:lnTo>
                    <a:pt x="7937322" y="11857761"/>
                  </a:lnTo>
                  <a:lnTo>
                    <a:pt x="7992516" y="11857787"/>
                  </a:lnTo>
                  <a:lnTo>
                    <a:pt x="8029664" y="11857507"/>
                  </a:lnTo>
                  <a:lnTo>
                    <a:pt x="8070532" y="11856593"/>
                  </a:lnTo>
                  <a:lnTo>
                    <a:pt x="8110779" y="11852135"/>
                  </a:lnTo>
                  <a:lnTo>
                    <a:pt x="8164868" y="11829440"/>
                  </a:lnTo>
                  <a:lnTo>
                    <a:pt x="8177492" y="11775491"/>
                  </a:lnTo>
                  <a:lnTo>
                    <a:pt x="8177695" y="11728399"/>
                  </a:lnTo>
                  <a:lnTo>
                    <a:pt x="8176514" y="11674818"/>
                  </a:lnTo>
                  <a:lnTo>
                    <a:pt x="8171815" y="11621592"/>
                  </a:lnTo>
                  <a:lnTo>
                    <a:pt x="8161464" y="11575542"/>
                  </a:lnTo>
                  <a:lnTo>
                    <a:pt x="8124723" y="11539360"/>
                  </a:lnTo>
                  <a:lnTo>
                    <a:pt x="8079600" y="11532324"/>
                  </a:lnTo>
                  <a:lnTo>
                    <a:pt x="8021447" y="11530673"/>
                  </a:lnTo>
                  <a:lnTo>
                    <a:pt x="7963306" y="11533200"/>
                  </a:lnTo>
                  <a:lnTo>
                    <a:pt x="7918145" y="11538699"/>
                  </a:lnTo>
                  <a:lnTo>
                    <a:pt x="7879486" y="11558702"/>
                  </a:lnTo>
                  <a:lnTo>
                    <a:pt x="7862417" y="11594554"/>
                  </a:lnTo>
                  <a:lnTo>
                    <a:pt x="7860119" y="11639829"/>
                  </a:lnTo>
                  <a:lnTo>
                    <a:pt x="7865745" y="11688064"/>
                  </a:lnTo>
                  <a:lnTo>
                    <a:pt x="7872450" y="11732844"/>
                  </a:lnTo>
                  <a:lnTo>
                    <a:pt x="8054162" y="11755082"/>
                  </a:lnTo>
                  <a:lnTo>
                    <a:pt x="8081505" y="11687010"/>
                  </a:lnTo>
                  <a:lnTo>
                    <a:pt x="8051101" y="11640287"/>
                  </a:lnTo>
                  <a:lnTo>
                    <a:pt x="7964271" y="11630254"/>
                  </a:lnTo>
                  <a:lnTo>
                    <a:pt x="7947850" y="11667706"/>
                  </a:lnTo>
                  <a:lnTo>
                    <a:pt x="7989760" y="11678247"/>
                  </a:lnTo>
                  <a:lnTo>
                    <a:pt x="8013878" y="11683860"/>
                  </a:lnTo>
                  <a:lnTo>
                    <a:pt x="7988871" y="11714404"/>
                  </a:lnTo>
                  <a:lnTo>
                    <a:pt x="7939189" y="11713439"/>
                  </a:lnTo>
                  <a:lnTo>
                    <a:pt x="7909484" y="11677548"/>
                  </a:lnTo>
                  <a:lnTo>
                    <a:pt x="7906105" y="11640833"/>
                  </a:lnTo>
                  <a:lnTo>
                    <a:pt x="7907883" y="11607559"/>
                  </a:lnTo>
                  <a:lnTo>
                    <a:pt x="7918145" y="11584191"/>
                  </a:lnTo>
                  <a:lnTo>
                    <a:pt x="7940903" y="11579504"/>
                  </a:lnTo>
                  <a:lnTo>
                    <a:pt x="7982699" y="11579238"/>
                  </a:lnTo>
                  <a:lnTo>
                    <a:pt x="8025638" y="11581422"/>
                  </a:lnTo>
                  <a:lnTo>
                    <a:pt x="8091703" y="11596421"/>
                  </a:lnTo>
                  <a:lnTo>
                    <a:pt x="8121180" y="11645087"/>
                  </a:lnTo>
                  <a:lnTo>
                    <a:pt x="8125104" y="11687366"/>
                  </a:lnTo>
                  <a:lnTo>
                    <a:pt x="8130641" y="11757863"/>
                  </a:lnTo>
                  <a:lnTo>
                    <a:pt x="8109432" y="11782755"/>
                  </a:lnTo>
                  <a:lnTo>
                    <a:pt x="8085290" y="11799849"/>
                  </a:lnTo>
                  <a:lnTo>
                    <a:pt x="8058213" y="11809184"/>
                  </a:lnTo>
                  <a:lnTo>
                    <a:pt x="8028203" y="11810733"/>
                  </a:lnTo>
                  <a:lnTo>
                    <a:pt x="7994015" y="11814797"/>
                  </a:lnTo>
                  <a:lnTo>
                    <a:pt x="7956867" y="11815775"/>
                  </a:lnTo>
                  <a:lnTo>
                    <a:pt x="7919707" y="11814061"/>
                  </a:lnTo>
                  <a:lnTo>
                    <a:pt x="7885468" y="11810048"/>
                  </a:lnTo>
                  <a:lnTo>
                    <a:pt x="7849895" y="11806911"/>
                  </a:lnTo>
                  <a:lnTo>
                    <a:pt x="7822959" y="11800929"/>
                  </a:lnTo>
                  <a:lnTo>
                    <a:pt x="7806309" y="11788826"/>
                  </a:lnTo>
                  <a:lnTo>
                    <a:pt x="7799933" y="11770589"/>
                  </a:lnTo>
                  <a:lnTo>
                    <a:pt x="7803832" y="11746243"/>
                  </a:lnTo>
                  <a:lnTo>
                    <a:pt x="7799997" y="11711661"/>
                  </a:lnTo>
                  <a:lnTo>
                    <a:pt x="7801559" y="11673218"/>
                  </a:lnTo>
                  <a:lnTo>
                    <a:pt x="7805242" y="11634508"/>
                  </a:lnTo>
                  <a:lnTo>
                    <a:pt x="7807769" y="11599113"/>
                  </a:lnTo>
                  <a:lnTo>
                    <a:pt x="7808303" y="11559172"/>
                  </a:lnTo>
                  <a:lnTo>
                    <a:pt x="7828064" y="11513134"/>
                  </a:lnTo>
                  <a:lnTo>
                    <a:pt x="7902422" y="11489804"/>
                  </a:lnTo>
                  <a:lnTo>
                    <a:pt x="7945552" y="11485753"/>
                  </a:lnTo>
                  <a:lnTo>
                    <a:pt x="7989176" y="11484267"/>
                  </a:lnTo>
                  <a:lnTo>
                    <a:pt x="8030311" y="11483492"/>
                  </a:lnTo>
                  <a:lnTo>
                    <a:pt x="8101317" y="11478920"/>
                  </a:lnTo>
                  <a:lnTo>
                    <a:pt x="8139646" y="11479555"/>
                  </a:lnTo>
                  <a:lnTo>
                    <a:pt x="8195462" y="11511725"/>
                  </a:lnTo>
                  <a:lnTo>
                    <a:pt x="8209902" y="11550142"/>
                  </a:lnTo>
                  <a:lnTo>
                    <a:pt x="8216112" y="11596434"/>
                  </a:lnTo>
                  <a:lnTo>
                    <a:pt x="8217065" y="11644973"/>
                  </a:lnTo>
                  <a:lnTo>
                    <a:pt x="8215770" y="11690109"/>
                  </a:lnTo>
                  <a:lnTo>
                    <a:pt x="8215223" y="11726177"/>
                  </a:lnTo>
                  <a:lnTo>
                    <a:pt x="8217763" y="11757533"/>
                  </a:lnTo>
                  <a:lnTo>
                    <a:pt x="8221383" y="11795951"/>
                  </a:lnTo>
                  <a:lnTo>
                    <a:pt x="8222170" y="11833758"/>
                  </a:lnTo>
                  <a:lnTo>
                    <a:pt x="8216278" y="11863261"/>
                  </a:lnTo>
                  <a:lnTo>
                    <a:pt x="8194675" y="11890261"/>
                  </a:lnTo>
                  <a:lnTo>
                    <a:pt x="8164970" y="11903354"/>
                  </a:lnTo>
                  <a:lnTo>
                    <a:pt x="8130680" y="11907177"/>
                  </a:lnTo>
                  <a:lnTo>
                    <a:pt x="8095310" y="11906364"/>
                  </a:lnTo>
                  <a:lnTo>
                    <a:pt x="8071294" y="11905513"/>
                  </a:lnTo>
                  <a:lnTo>
                    <a:pt x="7965097" y="11906466"/>
                  </a:lnTo>
                  <a:lnTo>
                    <a:pt x="7866393" y="11906961"/>
                  </a:lnTo>
                  <a:lnTo>
                    <a:pt x="7817053" y="11907495"/>
                  </a:lnTo>
                  <a:lnTo>
                    <a:pt x="7767714" y="11908485"/>
                  </a:lnTo>
                  <a:lnTo>
                    <a:pt x="7752461" y="11924157"/>
                  </a:lnTo>
                  <a:lnTo>
                    <a:pt x="7756284" y="11934850"/>
                  </a:lnTo>
                  <a:lnTo>
                    <a:pt x="7767714" y="11940096"/>
                  </a:lnTo>
                  <a:lnTo>
                    <a:pt x="7819504" y="11941975"/>
                  </a:lnTo>
                  <a:lnTo>
                    <a:pt x="7871307" y="11943029"/>
                  </a:lnTo>
                  <a:lnTo>
                    <a:pt x="7923136" y="11943499"/>
                  </a:lnTo>
                  <a:lnTo>
                    <a:pt x="8026781" y="11943461"/>
                  </a:lnTo>
                  <a:lnTo>
                    <a:pt x="8041297" y="11943677"/>
                  </a:lnTo>
                  <a:lnTo>
                    <a:pt x="8071980" y="11945150"/>
                  </a:lnTo>
                  <a:lnTo>
                    <a:pt x="8121688" y="11948071"/>
                  </a:lnTo>
                  <a:lnTo>
                    <a:pt x="8155279" y="11948808"/>
                  </a:lnTo>
                  <a:lnTo>
                    <a:pt x="8217243" y="11941899"/>
                  </a:lnTo>
                  <a:lnTo>
                    <a:pt x="8252815" y="11916613"/>
                  </a:lnTo>
                  <a:lnTo>
                    <a:pt x="8257946" y="11897525"/>
                  </a:lnTo>
                  <a:lnTo>
                    <a:pt x="8265236" y="11844096"/>
                  </a:lnTo>
                  <a:close/>
                </a:path>
                <a:path extrusionOk="0" h="13716000" w="9443085">
                  <a:moveTo>
                    <a:pt x="8265236" y="11201273"/>
                  </a:moveTo>
                  <a:lnTo>
                    <a:pt x="8265058" y="11143729"/>
                  </a:lnTo>
                  <a:lnTo>
                    <a:pt x="8258149" y="11031982"/>
                  </a:lnTo>
                  <a:lnTo>
                    <a:pt x="8258746" y="10996397"/>
                  </a:lnTo>
                  <a:lnTo>
                    <a:pt x="8260207" y="10951629"/>
                  </a:lnTo>
                  <a:lnTo>
                    <a:pt x="8259178" y="10903763"/>
                  </a:lnTo>
                  <a:lnTo>
                    <a:pt x="8252295" y="10858856"/>
                  </a:lnTo>
                  <a:lnTo>
                    <a:pt x="8236204" y="10822953"/>
                  </a:lnTo>
                  <a:lnTo>
                    <a:pt x="8207540" y="10802112"/>
                  </a:lnTo>
                  <a:lnTo>
                    <a:pt x="8157883" y="10792892"/>
                  </a:lnTo>
                  <a:lnTo>
                    <a:pt x="8102460" y="10791127"/>
                  </a:lnTo>
                  <a:lnTo>
                    <a:pt x="8046555" y="10793501"/>
                  </a:lnTo>
                  <a:lnTo>
                    <a:pt x="7995437" y="10796651"/>
                  </a:lnTo>
                  <a:lnTo>
                    <a:pt x="7941678" y="10800588"/>
                  </a:lnTo>
                  <a:lnTo>
                    <a:pt x="7888237" y="10806646"/>
                  </a:lnTo>
                  <a:lnTo>
                    <a:pt x="7835024" y="10814558"/>
                  </a:lnTo>
                  <a:lnTo>
                    <a:pt x="7781963" y="10824070"/>
                  </a:lnTo>
                  <a:lnTo>
                    <a:pt x="7756449" y="11176991"/>
                  </a:lnTo>
                  <a:lnTo>
                    <a:pt x="7757617" y="11184001"/>
                  </a:lnTo>
                  <a:lnTo>
                    <a:pt x="7827759" y="11206493"/>
                  </a:lnTo>
                  <a:lnTo>
                    <a:pt x="7882445" y="11211979"/>
                  </a:lnTo>
                  <a:lnTo>
                    <a:pt x="7937322" y="11214938"/>
                  </a:lnTo>
                  <a:lnTo>
                    <a:pt x="7992516" y="11214976"/>
                  </a:lnTo>
                  <a:lnTo>
                    <a:pt x="8029664" y="11214684"/>
                  </a:lnTo>
                  <a:lnTo>
                    <a:pt x="8070532" y="11213770"/>
                  </a:lnTo>
                  <a:lnTo>
                    <a:pt x="8110779" y="11209312"/>
                  </a:lnTo>
                  <a:lnTo>
                    <a:pt x="8164868" y="11186617"/>
                  </a:lnTo>
                  <a:lnTo>
                    <a:pt x="8177492" y="11132680"/>
                  </a:lnTo>
                  <a:lnTo>
                    <a:pt x="8177695" y="11085589"/>
                  </a:lnTo>
                  <a:lnTo>
                    <a:pt x="8176514" y="11032007"/>
                  </a:lnTo>
                  <a:lnTo>
                    <a:pt x="8171815" y="10978769"/>
                  </a:lnTo>
                  <a:lnTo>
                    <a:pt x="8161464" y="10932719"/>
                  </a:lnTo>
                  <a:lnTo>
                    <a:pt x="8124723" y="10896549"/>
                  </a:lnTo>
                  <a:lnTo>
                    <a:pt x="8079600" y="10889513"/>
                  </a:lnTo>
                  <a:lnTo>
                    <a:pt x="8021447" y="10887862"/>
                  </a:lnTo>
                  <a:lnTo>
                    <a:pt x="7963306" y="10890390"/>
                  </a:lnTo>
                  <a:lnTo>
                    <a:pt x="7918145" y="10895889"/>
                  </a:lnTo>
                  <a:lnTo>
                    <a:pt x="7879486" y="10915891"/>
                  </a:lnTo>
                  <a:lnTo>
                    <a:pt x="7862417" y="10951743"/>
                  </a:lnTo>
                  <a:lnTo>
                    <a:pt x="7860119" y="10997019"/>
                  </a:lnTo>
                  <a:lnTo>
                    <a:pt x="7865745" y="11045254"/>
                  </a:lnTo>
                  <a:lnTo>
                    <a:pt x="7872450" y="11090034"/>
                  </a:lnTo>
                  <a:lnTo>
                    <a:pt x="8054162" y="11112259"/>
                  </a:lnTo>
                  <a:lnTo>
                    <a:pt x="8081505" y="11044187"/>
                  </a:lnTo>
                  <a:lnTo>
                    <a:pt x="8051101" y="10997476"/>
                  </a:lnTo>
                  <a:lnTo>
                    <a:pt x="7964271" y="10987443"/>
                  </a:lnTo>
                  <a:lnTo>
                    <a:pt x="7947850" y="11024895"/>
                  </a:lnTo>
                  <a:lnTo>
                    <a:pt x="7989760" y="11035436"/>
                  </a:lnTo>
                  <a:lnTo>
                    <a:pt x="8013878" y="11041050"/>
                  </a:lnTo>
                  <a:lnTo>
                    <a:pt x="7988871" y="11071581"/>
                  </a:lnTo>
                  <a:lnTo>
                    <a:pt x="7939189" y="11070628"/>
                  </a:lnTo>
                  <a:lnTo>
                    <a:pt x="7909484" y="11034738"/>
                  </a:lnTo>
                  <a:lnTo>
                    <a:pt x="7906105" y="10998022"/>
                  </a:lnTo>
                  <a:lnTo>
                    <a:pt x="7907883" y="10964736"/>
                  </a:lnTo>
                  <a:lnTo>
                    <a:pt x="7918145" y="10941380"/>
                  </a:lnTo>
                  <a:lnTo>
                    <a:pt x="7940903" y="10936694"/>
                  </a:lnTo>
                  <a:lnTo>
                    <a:pt x="7982699" y="10936415"/>
                  </a:lnTo>
                  <a:lnTo>
                    <a:pt x="8025638" y="10938599"/>
                  </a:lnTo>
                  <a:lnTo>
                    <a:pt x="8091703" y="10953598"/>
                  </a:lnTo>
                  <a:lnTo>
                    <a:pt x="8121180" y="11002251"/>
                  </a:lnTo>
                  <a:lnTo>
                    <a:pt x="8125104" y="11044530"/>
                  </a:lnTo>
                  <a:lnTo>
                    <a:pt x="8130641" y="11115053"/>
                  </a:lnTo>
                  <a:lnTo>
                    <a:pt x="8109432" y="11139932"/>
                  </a:lnTo>
                  <a:lnTo>
                    <a:pt x="8085290" y="11157039"/>
                  </a:lnTo>
                  <a:lnTo>
                    <a:pt x="8058213" y="11166361"/>
                  </a:lnTo>
                  <a:lnTo>
                    <a:pt x="8028203" y="11167923"/>
                  </a:lnTo>
                  <a:lnTo>
                    <a:pt x="7994015" y="11171987"/>
                  </a:lnTo>
                  <a:lnTo>
                    <a:pt x="7956867" y="11172952"/>
                  </a:lnTo>
                  <a:lnTo>
                    <a:pt x="7919707" y="11171238"/>
                  </a:lnTo>
                  <a:lnTo>
                    <a:pt x="7885468" y="11167224"/>
                  </a:lnTo>
                  <a:lnTo>
                    <a:pt x="7849895" y="11164087"/>
                  </a:lnTo>
                  <a:lnTo>
                    <a:pt x="7822959" y="11158118"/>
                  </a:lnTo>
                  <a:lnTo>
                    <a:pt x="7806309" y="11146003"/>
                  </a:lnTo>
                  <a:lnTo>
                    <a:pt x="7799933" y="11127778"/>
                  </a:lnTo>
                  <a:lnTo>
                    <a:pt x="7803832" y="11103432"/>
                  </a:lnTo>
                  <a:lnTo>
                    <a:pt x="7799997" y="11068837"/>
                  </a:lnTo>
                  <a:lnTo>
                    <a:pt x="7801559" y="11030407"/>
                  </a:lnTo>
                  <a:lnTo>
                    <a:pt x="7805242" y="10991698"/>
                  </a:lnTo>
                  <a:lnTo>
                    <a:pt x="7807769" y="10956303"/>
                  </a:lnTo>
                  <a:lnTo>
                    <a:pt x="7808303" y="10916361"/>
                  </a:lnTo>
                  <a:lnTo>
                    <a:pt x="7828064" y="10870324"/>
                  </a:lnTo>
                  <a:lnTo>
                    <a:pt x="7902422" y="10846994"/>
                  </a:lnTo>
                  <a:lnTo>
                    <a:pt x="7945552" y="10842943"/>
                  </a:lnTo>
                  <a:lnTo>
                    <a:pt x="7989176" y="10841457"/>
                  </a:lnTo>
                  <a:lnTo>
                    <a:pt x="8030311" y="10840682"/>
                  </a:lnTo>
                  <a:lnTo>
                    <a:pt x="8101317" y="10836110"/>
                  </a:lnTo>
                  <a:lnTo>
                    <a:pt x="8139646" y="10836745"/>
                  </a:lnTo>
                  <a:lnTo>
                    <a:pt x="8195462" y="10868914"/>
                  </a:lnTo>
                  <a:lnTo>
                    <a:pt x="8209902" y="10907332"/>
                  </a:lnTo>
                  <a:lnTo>
                    <a:pt x="8216112" y="10953623"/>
                  </a:lnTo>
                  <a:lnTo>
                    <a:pt x="8217065" y="11002162"/>
                  </a:lnTo>
                  <a:lnTo>
                    <a:pt x="8215770" y="11047298"/>
                  </a:lnTo>
                  <a:lnTo>
                    <a:pt x="8215223" y="11083366"/>
                  </a:lnTo>
                  <a:lnTo>
                    <a:pt x="8217763" y="11114723"/>
                  </a:lnTo>
                  <a:lnTo>
                    <a:pt x="8221383" y="11153140"/>
                  </a:lnTo>
                  <a:lnTo>
                    <a:pt x="8222170" y="11190948"/>
                  </a:lnTo>
                  <a:lnTo>
                    <a:pt x="8216278" y="11220450"/>
                  </a:lnTo>
                  <a:lnTo>
                    <a:pt x="8194675" y="11247450"/>
                  </a:lnTo>
                  <a:lnTo>
                    <a:pt x="8164957" y="11260544"/>
                  </a:lnTo>
                  <a:lnTo>
                    <a:pt x="8130667" y="11264367"/>
                  </a:lnTo>
                  <a:lnTo>
                    <a:pt x="8095310" y="11263554"/>
                  </a:lnTo>
                  <a:lnTo>
                    <a:pt x="8071294" y="11262703"/>
                  </a:lnTo>
                  <a:lnTo>
                    <a:pt x="7965097" y="11263655"/>
                  </a:lnTo>
                  <a:lnTo>
                    <a:pt x="7866393" y="11264138"/>
                  </a:lnTo>
                  <a:lnTo>
                    <a:pt x="7817053" y="11264671"/>
                  </a:lnTo>
                  <a:lnTo>
                    <a:pt x="7767714" y="11265662"/>
                  </a:lnTo>
                  <a:lnTo>
                    <a:pt x="7752461" y="11281334"/>
                  </a:lnTo>
                  <a:lnTo>
                    <a:pt x="7756284" y="11292027"/>
                  </a:lnTo>
                  <a:lnTo>
                    <a:pt x="7767714" y="11297285"/>
                  </a:lnTo>
                  <a:lnTo>
                    <a:pt x="7819504" y="11299152"/>
                  </a:lnTo>
                  <a:lnTo>
                    <a:pt x="7871307" y="11300219"/>
                  </a:lnTo>
                  <a:lnTo>
                    <a:pt x="7923136" y="11300676"/>
                  </a:lnTo>
                  <a:lnTo>
                    <a:pt x="8026781" y="11300651"/>
                  </a:lnTo>
                  <a:lnTo>
                    <a:pt x="8041297" y="11300866"/>
                  </a:lnTo>
                  <a:lnTo>
                    <a:pt x="8071980" y="11302340"/>
                  </a:lnTo>
                  <a:lnTo>
                    <a:pt x="8121688" y="11305261"/>
                  </a:lnTo>
                  <a:lnTo>
                    <a:pt x="8155279" y="11305997"/>
                  </a:lnTo>
                  <a:lnTo>
                    <a:pt x="8217243" y="11299088"/>
                  </a:lnTo>
                  <a:lnTo>
                    <a:pt x="8252815" y="11273790"/>
                  </a:lnTo>
                  <a:lnTo>
                    <a:pt x="8257946" y="11254702"/>
                  </a:lnTo>
                  <a:lnTo>
                    <a:pt x="8265236" y="11201273"/>
                  </a:lnTo>
                  <a:close/>
                </a:path>
                <a:path extrusionOk="0" h="13716000" w="9443085">
                  <a:moveTo>
                    <a:pt x="8265236" y="10558463"/>
                  </a:moveTo>
                  <a:lnTo>
                    <a:pt x="8265058" y="10500919"/>
                  </a:lnTo>
                  <a:lnTo>
                    <a:pt x="8258149" y="10389171"/>
                  </a:lnTo>
                  <a:lnTo>
                    <a:pt x="8258746" y="10353573"/>
                  </a:lnTo>
                  <a:lnTo>
                    <a:pt x="8260207" y="10308806"/>
                  </a:lnTo>
                  <a:lnTo>
                    <a:pt x="8259178" y="10260940"/>
                  </a:lnTo>
                  <a:lnTo>
                    <a:pt x="8252295" y="10216032"/>
                  </a:lnTo>
                  <a:lnTo>
                    <a:pt x="8236204" y="10180129"/>
                  </a:lnTo>
                  <a:lnTo>
                    <a:pt x="8207540" y="10159289"/>
                  </a:lnTo>
                  <a:lnTo>
                    <a:pt x="8157883" y="10150069"/>
                  </a:lnTo>
                  <a:lnTo>
                    <a:pt x="8102460" y="10148316"/>
                  </a:lnTo>
                  <a:lnTo>
                    <a:pt x="8046555" y="10150678"/>
                  </a:lnTo>
                  <a:lnTo>
                    <a:pt x="7995437" y="10153840"/>
                  </a:lnTo>
                  <a:lnTo>
                    <a:pt x="7941678" y="10157777"/>
                  </a:lnTo>
                  <a:lnTo>
                    <a:pt x="7888237" y="10163823"/>
                  </a:lnTo>
                  <a:lnTo>
                    <a:pt x="7835024" y="10171735"/>
                  </a:lnTo>
                  <a:lnTo>
                    <a:pt x="7781963" y="10181260"/>
                  </a:lnTo>
                  <a:lnTo>
                    <a:pt x="7756449" y="10534180"/>
                  </a:lnTo>
                  <a:lnTo>
                    <a:pt x="7757617" y="10541178"/>
                  </a:lnTo>
                  <a:lnTo>
                    <a:pt x="7827759" y="10563682"/>
                  </a:lnTo>
                  <a:lnTo>
                    <a:pt x="7882445" y="10569156"/>
                  </a:lnTo>
                  <a:lnTo>
                    <a:pt x="7937322" y="10572115"/>
                  </a:lnTo>
                  <a:lnTo>
                    <a:pt x="7992516" y="10572153"/>
                  </a:lnTo>
                  <a:lnTo>
                    <a:pt x="8029664" y="10571874"/>
                  </a:lnTo>
                  <a:lnTo>
                    <a:pt x="8070532" y="10570959"/>
                  </a:lnTo>
                  <a:lnTo>
                    <a:pt x="8110779" y="10566489"/>
                  </a:lnTo>
                  <a:lnTo>
                    <a:pt x="8164868" y="10543794"/>
                  </a:lnTo>
                  <a:lnTo>
                    <a:pt x="8177492" y="10489870"/>
                  </a:lnTo>
                  <a:lnTo>
                    <a:pt x="8177695" y="10442765"/>
                  </a:lnTo>
                  <a:lnTo>
                    <a:pt x="8176514" y="10389184"/>
                  </a:lnTo>
                  <a:lnTo>
                    <a:pt x="8171815" y="10335946"/>
                  </a:lnTo>
                  <a:lnTo>
                    <a:pt x="8161464" y="10289908"/>
                  </a:lnTo>
                  <a:lnTo>
                    <a:pt x="8124723" y="10253726"/>
                  </a:lnTo>
                  <a:lnTo>
                    <a:pt x="8079600" y="10246703"/>
                  </a:lnTo>
                  <a:lnTo>
                    <a:pt x="8021447" y="10245039"/>
                  </a:lnTo>
                  <a:lnTo>
                    <a:pt x="7963306" y="10247566"/>
                  </a:lnTo>
                  <a:lnTo>
                    <a:pt x="7918145" y="10253053"/>
                  </a:lnTo>
                  <a:lnTo>
                    <a:pt x="7879486" y="10273068"/>
                  </a:lnTo>
                  <a:lnTo>
                    <a:pt x="7862417" y="10308933"/>
                  </a:lnTo>
                  <a:lnTo>
                    <a:pt x="7860119" y="10354196"/>
                  </a:lnTo>
                  <a:lnTo>
                    <a:pt x="7865745" y="10402443"/>
                  </a:lnTo>
                  <a:lnTo>
                    <a:pt x="7872450" y="10447223"/>
                  </a:lnTo>
                  <a:lnTo>
                    <a:pt x="8054162" y="10469448"/>
                  </a:lnTo>
                  <a:lnTo>
                    <a:pt x="8081505" y="10401376"/>
                  </a:lnTo>
                  <a:lnTo>
                    <a:pt x="8051101" y="10354666"/>
                  </a:lnTo>
                  <a:lnTo>
                    <a:pt x="7964271" y="10344633"/>
                  </a:lnTo>
                  <a:lnTo>
                    <a:pt x="7947850" y="10382072"/>
                  </a:lnTo>
                  <a:lnTo>
                    <a:pt x="7989760" y="10392626"/>
                  </a:lnTo>
                  <a:lnTo>
                    <a:pt x="8013878" y="10398227"/>
                  </a:lnTo>
                  <a:lnTo>
                    <a:pt x="7988871" y="10428770"/>
                  </a:lnTo>
                  <a:lnTo>
                    <a:pt x="7939189" y="10427805"/>
                  </a:lnTo>
                  <a:lnTo>
                    <a:pt x="7909484" y="10391915"/>
                  </a:lnTo>
                  <a:lnTo>
                    <a:pt x="7906105" y="10355199"/>
                  </a:lnTo>
                  <a:lnTo>
                    <a:pt x="7907883" y="10321925"/>
                  </a:lnTo>
                  <a:lnTo>
                    <a:pt x="7918145" y="10298557"/>
                  </a:lnTo>
                  <a:lnTo>
                    <a:pt x="7940903" y="10293871"/>
                  </a:lnTo>
                  <a:lnTo>
                    <a:pt x="7982699" y="10293604"/>
                  </a:lnTo>
                  <a:lnTo>
                    <a:pt x="8025638" y="10295776"/>
                  </a:lnTo>
                  <a:lnTo>
                    <a:pt x="8091703" y="10310787"/>
                  </a:lnTo>
                  <a:lnTo>
                    <a:pt x="8121180" y="10359441"/>
                  </a:lnTo>
                  <a:lnTo>
                    <a:pt x="8125104" y="10401719"/>
                  </a:lnTo>
                  <a:lnTo>
                    <a:pt x="8130641" y="10472242"/>
                  </a:lnTo>
                  <a:lnTo>
                    <a:pt x="8109432" y="10497121"/>
                  </a:lnTo>
                  <a:lnTo>
                    <a:pt x="8085290" y="10514228"/>
                  </a:lnTo>
                  <a:lnTo>
                    <a:pt x="8058213" y="10523550"/>
                  </a:lnTo>
                  <a:lnTo>
                    <a:pt x="8028203" y="10525112"/>
                  </a:lnTo>
                  <a:lnTo>
                    <a:pt x="7994015" y="10529164"/>
                  </a:lnTo>
                  <a:lnTo>
                    <a:pt x="7956867" y="10530142"/>
                  </a:lnTo>
                  <a:lnTo>
                    <a:pt x="7919707" y="10528427"/>
                  </a:lnTo>
                  <a:lnTo>
                    <a:pt x="7885468" y="10524414"/>
                  </a:lnTo>
                  <a:lnTo>
                    <a:pt x="7849895" y="10521277"/>
                  </a:lnTo>
                  <a:lnTo>
                    <a:pt x="7822959" y="10515295"/>
                  </a:lnTo>
                  <a:lnTo>
                    <a:pt x="7806309" y="10503192"/>
                  </a:lnTo>
                  <a:lnTo>
                    <a:pt x="7799933" y="10484955"/>
                  </a:lnTo>
                  <a:lnTo>
                    <a:pt x="7803832" y="10460609"/>
                  </a:lnTo>
                  <a:lnTo>
                    <a:pt x="7799997" y="10426027"/>
                  </a:lnTo>
                  <a:lnTo>
                    <a:pt x="7801559" y="10387584"/>
                  </a:lnTo>
                  <a:lnTo>
                    <a:pt x="7805242" y="10348887"/>
                  </a:lnTo>
                  <a:lnTo>
                    <a:pt x="7807769" y="10313492"/>
                  </a:lnTo>
                  <a:lnTo>
                    <a:pt x="7808303" y="10273551"/>
                  </a:lnTo>
                  <a:lnTo>
                    <a:pt x="7828064" y="10227500"/>
                  </a:lnTo>
                  <a:lnTo>
                    <a:pt x="7902422" y="10204171"/>
                  </a:lnTo>
                  <a:lnTo>
                    <a:pt x="7945552" y="10200119"/>
                  </a:lnTo>
                  <a:lnTo>
                    <a:pt x="7989176" y="10198633"/>
                  </a:lnTo>
                  <a:lnTo>
                    <a:pt x="8030311" y="10197859"/>
                  </a:lnTo>
                  <a:lnTo>
                    <a:pt x="8101317" y="10193287"/>
                  </a:lnTo>
                  <a:lnTo>
                    <a:pt x="8139646" y="10193922"/>
                  </a:lnTo>
                  <a:lnTo>
                    <a:pt x="8195462" y="10226103"/>
                  </a:lnTo>
                  <a:lnTo>
                    <a:pt x="8209902" y="10264508"/>
                  </a:lnTo>
                  <a:lnTo>
                    <a:pt x="8216112" y="10310812"/>
                  </a:lnTo>
                  <a:lnTo>
                    <a:pt x="8217065" y="10359352"/>
                  </a:lnTo>
                  <a:lnTo>
                    <a:pt x="8215770" y="10404475"/>
                  </a:lnTo>
                  <a:lnTo>
                    <a:pt x="8215223" y="10440556"/>
                  </a:lnTo>
                  <a:lnTo>
                    <a:pt x="8217763" y="10471899"/>
                  </a:lnTo>
                  <a:lnTo>
                    <a:pt x="8221383" y="10510317"/>
                  </a:lnTo>
                  <a:lnTo>
                    <a:pt x="8222170" y="10548125"/>
                  </a:lnTo>
                  <a:lnTo>
                    <a:pt x="8216278" y="10577627"/>
                  </a:lnTo>
                  <a:lnTo>
                    <a:pt x="8194675" y="10604627"/>
                  </a:lnTo>
                  <a:lnTo>
                    <a:pt x="8164970" y="10617721"/>
                  </a:lnTo>
                  <a:lnTo>
                    <a:pt x="8130692" y="10621543"/>
                  </a:lnTo>
                  <a:lnTo>
                    <a:pt x="8095335" y="10620731"/>
                  </a:lnTo>
                  <a:lnTo>
                    <a:pt x="8071307" y="10619880"/>
                  </a:lnTo>
                  <a:lnTo>
                    <a:pt x="7965097" y="10620845"/>
                  </a:lnTo>
                  <a:lnTo>
                    <a:pt x="7866393" y="10621328"/>
                  </a:lnTo>
                  <a:lnTo>
                    <a:pt x="7817053" y="10621874"/>
                  </a:lnTo>
                  <a:lnTo>
                    <a:pt x="7767714" y="10622864"/>
                  </a:lnTo>
                  <a:lnTo>
                    <a:pt x="7752461" y="10638511"/>
                  </a:lnTo>
                  <a:lnTo>
                    <a:pt x="7756284" y="10649204"/>
                  </a:lnTo>
                  <a:lnTo>
                    <a:pt x="7767714" y="10654462"/>
                  </a:lnTo>
                  <a:lnTo>
                    <a:pt x="7819504" y="10656329"/>
                  </a:lnTo>
                  <a:lnTo>
                    <a:pt x="7871307" y="10657396"/>
                  </a:lnTo>
                  <a:lnTo>
                    <a:pt x="7923136" y="10657865"/>
                  </a:lnTo>
                  <a:lnTo>
                    <a:pt x="8026781" y="10657827"/>
                  </a:lnTo>
                  <a:lnTo>
                    <a:pt x="8041297" y="10658043"/>
                  </a:lnTo>
                  <a:lnTo>
                    <a:pt x="8071993" y="10659516"/>
                  </a:lnTo>
                  <a:lnTo>
                    <a:pt x="8121713" y="10662437"/>
                  </a:lnTo>
                  <a:lnTo>
                    <a:pt x="8155292" y="10663174"/>
                  </a:lnTo>
                  <a:lnTo>
                    <a:pt x="8217243" y="10656278"/>
                  </a:lnTo>
                  <a:lnTo>
                    <a:pt x="8252815" y="10630967"/>
                  </a:lnTo>
                  <a:lnTo>
                    <a:pt x="8257946" y="10611891"/>
                  </a:lnTo>
                  <a:lnTo>
                    <a:pt x="8265236" y="10558463"/>
                  </a:lnTo>
                  <a:close/>
                </a:path>
                <a:path extrusionOk="0" h="13716000" w="9443085">
                  <a:moveTo>
                    <a:pt x="8265236" y="9915652"/>
                  </a:moveTo>
                  <a:lnTo>
                    <a:pt x="8265058" y="9858096"/>
                  </a:lnTo>
                  <a:lnTo>
                    <a:pt x="8258149" y="9746361"/>
                  </a:lnTo>
                  <a:lnTo>
                    <a:pt x="8258746" y="9710750"/>
                  </a:lnTo>
                  <a:lnTo>
                    <a:pt x="8260207" y="9665995"/>
                  </a:lnTo>
                  <a:lnTo>
                    <a:pt x="8259178" y="9618129"/>
                  </a:lnTo>
                  <a:lnTo>
                    <a:pt x="8252295" y="9573222"/>
                  </a:lnTo>
                  <a:lnTo>
                    <a:pt x="8236204" y="9537319"/>
                  </a:lnTo>
                  <a:lnTo>
                    <a:pt x="8207540" y="9516478"/>
                  </a:lnTo>
                  <a:lnTo>
                    <a:pt x="8157883" y="9507245"/>
                  </a:lnTo>
                  <a:lnTo>
                    <a:pt x="8102460" y="9505493"/>
                  </a:lnTo>
                  <a:lnTo>
                    <a:pt x="8046555" y="9507868"/>
                  </a:lnTo>
                  <a:lnTo>
                    <a:pt x="7995437" y="9511030"/>
                  </a:lnTo>
                  <a:lnTo>
                    <a:pt x="7941678" y="9514967"/>
                  </a:lnTo>
                  <a:lnTo>
                    <a:pt x="7888237" y="9521012"/>
                  </a:lnTo>
                  <a:lnTo>
                    <a:pt x="7835024" y="9528924"/>
                  </a:lnTo>
                  <a:lnTo>
                    <a:pt x="7781963" y="9538449"/>
                  </a:lnTo>
                  <a:lnTo>
                    <a:pt x="7756449" y="9891357"/>
                  </a:lnTo>
                  <a:lnTo>
                    <a:pt x="7757617" y="9898367"/>
                  </a:lnTo>
                  <a:lnTo>
                    <a:pt x="7827759" y="9920859"/>
                  </a:lnTo>
                  <a:lnTo>
                    <a:pt x="7882445" y="9926345"/>
                  </a:lnTo>
                  <a:lnTo>
                    <a:pt x="7937322" y="9929304"/>
                  </a:lnTo>
                  <a:lnTo>
                    <a:pt x="7992516" y="9929330"/>
                  </a:lnTo>
                  <a:lnTo>
                    <a:pt x="8029664" y="9929050"/>
                  </a:lnTo>
                  <a:lnTo>
                    <a:pt x="8070532" y="9928136"/>
                  </a:lnTo>
                  <a:lnTo>
                    <a:pt x="8110779" y="9923678"/>
                  </a:lnTo>
                  <a:lnTo>
                    <a:pt x="8164868" y="9900983"/>
                  </a:lnTo>
                  <a:lnTo>
                    <a:pt x="8177492" y="9847059"/>
                  </a:lnTo>
                  <a:lnTo>
                    <a:pt x="8177695" y="9799955"/>
                  </a:lnTo>
                  <a:lnTo>
                    <a:pt x="8176514" y="9746374"/>
                  </a:lnTo>
                  <a:lnTo>
                    <a:pt x="8171815" y="9693135"/>
                  </a:lnTo>
                  <a:lnTo>
                    <a:pt x="8161464" y="9647098"/>
                  </a:lnTo>
                  <a:lnTo>
                    <a:pt x="8124723" y="9610915"/>
                  </a:lnTo>
                  <a:lnTo>
                    <a:pt x="8079600" y="9603880"/>
                  </a:lnTo>
                  <a:lnTo>
                    <a:pt x="8021447" y="9602216"/>
                  </a:lnTo>
                  <a:lnTo>
                    <a:pt x="7963306" y="9604743"/>
                  </a:lnTo>
                  <a:lnTo>
                    <a:pt x="7918145" y="9610242"/>
                  </a:lnTo>
                  <a:lnTo>
                    <a:pt x="7879486" y="9630245"/>
                  </a:lnTo>
                  <a:lnTo>
                    <a:pt x="7862417" y="9666110"/>
                  </a:lnTo>
                  <a:lnTo>
                    <a:pt x="7860119" y="9711372"/>
                  </a:lnTo>
                  <a:lnTo>
                    <a:pt x="7865745" y="9759620"/>
                  </a:lnTo>
                  <a:lnTo>
                    <a:pt x="7872450" y="9804400"/>
                  </a:lnTo>
                  <a:lnTo>
                    <a:pt x="8054162" y="9826638"/>
                  </a:lnTo>
                  <a:lnTo>
                    <a:pt x="8081505" y="9758566"/>
                  </a:lnTo>
                  <a:lnTo>
                    <a:pt x="8051101" y="9711855"/>
                  </a:lnTo>
                  <a:lnTo>
                    <a:pt x="7964271" y="9701822"/>
                  </a:lnTo>
                  <a:lnTo>
                    <a:pt x="7947850" y="9739262"/>
                  </a:lnTo>
                  <a:lnTo>
                    <a:pt x="7989760" y="9749803"/>
                  </a:lnTo>
                  <a:lnTo>
                    <a:pt x="8013878" y="9755416"/>
                  </a:lnTo>
                  <a:lnTo>
                    <a:pt x="7988871" y="9785960"/>
                  </a:lnTo>
                  <a:lnTo>
                    <a:pt x="7939189" y="9784994"/>
                  </a:lnTo>
                  <a:lnTo>
                    <a:pt x="7909484" y="9749091"/>
                  </a:lnTo>
                  <a:lnTo>
                    <a:pt x="7906105" y="9712376"/>
                  </a:lnTo>
                  <a:lnTo>
                    <a:pt x="7907883" y="9679102"/>
                  </a:lnTo>
                  <a:lnTo>
                    <a:pt x="7918145" y="9655746"/>
                  </a:lnTo>
                  <a:lnTo>
                    <a:pt x="7940903" y="9651060"/>
                  </a:lnTo>
                  <a:lnTo>
                    <a:pt x="7982699" y="9650793"/>
                  </a:lnTo>
                  <a:lnTo>
                    <a:pt x="8025638" y="9652965"/>
                  </a:lnTo>
                  <a:lnTo>
                    <a:pt x="8091703" y="9667964"/>
                  </a:lnTo>
                  <a:lnTo>
                    <a:pt x="8121180" y="9716630"/>
                  </a:lnTo>
                  <a:lnTo>
                    <a:pt x="8125104" y="9758909"/>
                  </a:lnTo>
                  <a:lnTo>
                    <a:pt x="8130641" y="9829419"/>
                  </a:lnTo>
                  <a:lnTo>
                    <a:pt x="8109432" y="9854298"/>
                  </a:lnTo>
                  <a:lnTo>
                    <a:pt x="8085290" y="9871405"/>
                  </a:lnTo>
                  <a:lnTo>
                    <a:pt x="8058213" y="9880740"/>
                  </a:lnTo>
                  <a:lnTo>
                    <a:pt x="8028203" y="9882289"/>
                  </a:lnTo>
                  <a:lnTo>
                    <a:pt x="7994015" y="9886353"/>
                  </a:lnTo>
                  <a:lnTo>
                    <a:pt x="7956867" y="9887331"/>
                  </a:lnTo>
                  <a:lnTo>
                    <a:pt x="7919707" y="9885604"/>
                  </a:lnTo>
                  <a:lnTo>
                    <a:pt x="7885468" y="9881591"/>
                  </a:lnTo>
                  <a:lnTo>
                    <a:pt x="7849895" y="9878466"/>
                  </a:lnTo>
                  <a:lnTo>
                    <a:pt x="7822959" y="9872485"/>
                  </a:lnTo>
                  <a:lnTo>
                    <a:pt x="7806309" y="9860382"/>
                  </a:lnTo>
                  <a:lnTo>
                    <a:pt x="7799933" y="9842144"/>
                  </a:lnTo>
                  <a:lnTo>
                    <a:pt x="7803832" y="9817798"/>
                  </a:lnTo>
                  <a:lnTo>
                    <a:pt x="7799997" y="9783204"/>
                  </a:lnTo>
                  <a:lnTo>
                    <a:pt x="7801559" y="9744773"/>
                  </a:lnTo>
                  <a:lnTo>
                    <a:pt x="7805242" y="9706064"/>
                  </a:lnTo>
                  <a:lnTo>
                    <a:pt x="7807769" y="9670682"/>
                  </a:lnTo>
                  <a:lnTo>
                    <a:pt x="7808303" y="9630727"/>
                  </a:lnTo>
                  <a:lnTo>
                    <a:pt x="7828064" y="9584677"/>
                  </a:lnTo>
                  <a:lnTo>
                    <a:pt x="7902422" y="9561360"/>
                  </a:lnTo>
                  <a:lnTo>
                    <a:pt x="7945552" y="9557309"/>
                  </a:lnTo>
                  <a:lnTo>
                    <a:pt x="7989176" y="9555823"/>
                  </a:lnTo>
                  <a:lnTo>
                    <a:pt x="8030311" y="9555048"/>
                  </a:lnTo>
                  <a:lnTo>
                    <a:pt x="8101317" y="9550463"/>
                  </a:lnTo>
                  <a:lnTo>
                    <a:pt x="8139646" y="9551098"/>
                  </a:lnTo>
                  <a:lnTo>
                    <a:pt x="8195462" y="9583268"/>
                  </a:lnTo>
                  <a:lnTo>
                    <a:pt x="8209902" y="9621685"/>
                  </a:lnTo>
                  <a:lnTo>
                    <a:pt x="8216112" y="9667989"/>
                  </a:lnTo>
                  <a:lnTo>
                    <a:pt x="8217065" y="9716529"/>
                  </a:lnTo>
                  <a:lnTo>
                    <a:pt x="8215770" y="9761664"/>
                  </a:lnTo>
                  <a:lnTo>
                    <a:pt x="8215223" y="9797732"/>
                  </a:lnTo>
                  <a:lnTo>
                    <a:pt x="8217763" y="9829089"/>
                  </a:lnTo>
                  <a:lnTo>
                    <a:pt x="8221383" y="9867506"/>
                  </a:lnTo>
                  <a:lnTo>
                    <a:pt x="8222170" y="9905301"/>
                  </a:lnTo>
                  <a:lnTo>
                    <a:pt x="8216278" y="9934816"/>
                  </a:lnTo>
                  <a:lnTo>
                    <a:pt x="8194675" y="9961816"/>
                  </a:lnTo>
                  <a:lnTo>
                    <a:pt x="8164970" y="9974910"/>
                  </a:lnTo>
                  <a:lnTo>
                    <a:pt x="8130680" y="9978720"/>
                  </a:lnTo>
                  <a:lnTo>
                    <a:pt x="8095310" y="9977907"/>
                  </a:lnTo>
                  <a:lnTo>
                    <a:pt x="8071294" y="9977056"/>
                  </a:lnTo>
                  <a:lnTo>
                    <a:pt x="7965097" y="9978034"/>
                  </a:lnTo>
                  <a:lnTo>
                    <a:pt x="7866393" y="9978517"/>
                  </a:lnTo>
                  <a:lnTo>
                    <a:pt x="7817053" y="9979050"/>
                  </a:lnTo>
                  <a:lnTo>
                    <a:pt x="7767714" y="9980041"/>
                  </a:lnTo>
                  <a:lnTo>
                    <a:pt x="7752461" y="9995700"/>
                  </a:lnTo>
                  <a:lnTo>
                    <a:pt x="7756284" y="10006393"/>
                  </a:lnTo>
                  <a:lnTo>
                    <a:pt x="7767714" y="10011651"/>
                  </a:lnTo>
                  <a:lnTo>
                    <a:pt x="7819504" y="10013518"/>
                  </a:lnTo>
                  <a:lnTo>
                    <a:pt x="7871307" y="10014585"/>
                  </a:lnTo>
                  <a:lnTo>
                    <a:pt x="7923136" y="10015042"/>
                  </a:lnTo>
                  <a:lnTo>
                    <a:pt x="8026781" y="10015017"/>
                  </a:lnTo>
                  <a:lnTo>
                    <a:pt x="8041297" y="10015233"/>
                  </a:lnTo>
                  <a:lnTo>
                    <a:pt x="8071980" y="10016693"/>
                  </a:lnTo>
                  <a:lnTo>
                    <a:pt x="8121688" y="10019627"/>
                  </a:lnTo>
                  <a:lnTo>
                    <a:pt x="8155279" y="10020351"/>
                  </a:lnTo>
                  <a:lnTo>
                    <a:pt x="8217243" y="10013455"/>
                  </a:lnTo>
                  <a:lnTo>
                    <a:pt x="8252815" y="9988156"/>
                  </a:lnTo>
                  <a:lnTo>
                    <a:pt x="8257946" y="9969081"/>
                  </a:lnTo>
                  <a:lnTo>
                    <a:pt x="8265236" y="9915652"/>
                  </a:lnTo>
                  <a:close/>
                </a:path>
                <a:path extrusionOk="0" h="13716000" w="9443085">
                  <a:moveTo>
                    <a:pt x="8265236" y="9272829"/>
                  </a:moveTo>
                  <a:lnTo>
                    <a:pt x="8265058" y="9215285"/>
                  </a:lnTo>
                  <a:lnTo>
                    <a:pt x="8258149" y="9103538"/>
                  </a:lnTo>
                  <a:lnTo>
                    <a:pt x="8258746" y="9067940"/>
                  </a:lnTo>
                  <a:lnTo>
                    <a:pt x="8260207" y="9023185"/>
                  </a:lnTo>
                  <a:lnTo>
                    <a:pt x="8259178" y="8975319"/>
                  </a:lnTo>
                  <a:lnTo>
                    <a:pt x="8252295" y="8930411"/>
                  </a:lnTo>
                  <a:lnTo>
                    <a:pt x="8236204" y="8894508"/>
                  </a:lnTo>
                  <a:lnTo>
                    <a:pt x="8207540" y="8873668"/>
                  </a:lnTo>
                  <a:lnTo>
                    <a:pt x="8157883" y="8864435"/>
                  </a:lnTo>
                  <a:lnTo>
                    <a:pt x="8102460" y="8862682"/>
                  </a:lnTo>
                  <a:lnTo>
                    <a:pt x="8046555" y="8865044"/>
                  </a:lnTo>
                  <a:lnTo>
                    <a:pt x="7995437" y="8868194"/>
                  </a:lnTo>
                  <a:lnTo>
                    <a:pt x="7941678" y="8872131"/>
                  </a:lnTo>
                  <a:lnTo>
                    <a:pt x="7888237" y="8878189"/>
                  </a:lnTo>
                  <a:lnTo>
                    <a:pt x="7835024" y="8886101"/>
                  </a:lnTo>
                  <a:lnTo>
                    <a:pt x="7781963" y="8895626"/>
                  </a:lnTo>
                  <a:lnTo>
                    <a:pt x="7756449" y="9248534"/>
                  </a:lnTo>
                  <a:lnTo>
                    <a:pt x="7757617" y="9255544"/>
                  </a:lnTo>
                  <a:lnTo>
                    <a:pt x="7827759" y="9278048"/>
                  </a:lnTo>
                  <a:lnTo>
                    <a:pt x="7882445" y="9283535"/>
                  </a:lnTo>
                  <a:lnTo>
                    <a:pt x="7937322" y="9286494"/>
                  </a:lnTo>
                  <a:lnTo>
                    <a:pt x="7992516" y="9286519"/>
                  </a:lnTo>
                  <a:lnTo>
                    <a:pt x="8029664" y="9286240"/>
                  </a:lnTo>
                  <a:lnTo>
                    <a:pt x="8070532" y="9285326"/>
                  </a:lnTo>
                  <a:lnTo>
                    <a:pt x="8110779" y="9280855"/>
                  </a:lnTo>
                  <a:lnTo>
                    <a:pt x="8164868" y="9258160"/>
                  </a:lnTo>
                  <a:lnTo>
                    <a:pt x="8177492" y="9204223"/>
                  </a:lnTo>
                  <a:lnTo>
                    <a:pt x="8177695" y="9157132"/>
                  </a:lnTo>
                  <a:lnTo>
                    <a:pt x="8176514" y="9103550"/>
                  </a:lnTo>
                  <a:lnTo>
                    <a:pt x="8171815" y="9050325"/>
                  </a:lnTo>
                  <a:lnTo>
                    <a:pt x="8161464" y="9004275"/>
                  </a:lnTo>
                  <a:lnTo>
                    <a:pt x="8124723" y="8968092"/>
                  </a:lnTo>
                  <a:lnTo>
                    <a:pt x="8079600" y="8961069"/>
                  </a:lnTo>
                  <a:lnTo>
                    <a:pt x="8021447" y="8959405"/>
                  </a:lnTo>
                  <a:lnTo>
                    <a:pt x="7963306" y="8961933"/>
                  </a:lnTo>
                  <a:lnTo>
                    <a:pt x="7918145" y="8967432"/>
                  </a:lnTo>
                  <a:lnTo>
                    <a:pt x="7879486" y="8987447"/>
                  </a:lnTo>
                  <a:lnTo>
                    <a:pt x="7862417" y="9023299"/>
                  </a:lnTo>
                  <a:lnTo>
                    <a:pt x="7860119" y="9068562"/>
                  </a:lnTo>
                  <a:lnTo>
                    <a:pt x="7865745" y="9116809"/>
                  </a:lnTo>
                  <a:lnTo>
                    <a:pt x="7872450" y="9161589"/>
                  </a:lnTo>
                  <a:lnTo>
                    <a:pt x="8054162" y="9183827"/>
                  </a:lnTo>
                  <a:lnTo>
                    <a:pt x="8081505" y="9115742"/>
                  </a:lnTo>
                  <a:lnTo>
                    <a:pt x="8051101" y="9069032"/>
                  </a:lnTo>
                  <a:lnTo>
                    <a:pt x="7964271" y="9058999"/>
                  </a:lnTo>
                  <a:lnTo>
                    <a:pt x="7947850" y="9096438"/>
                  </a:lnTo>
                  <a:lnTo>
                    <a:pt x="7989760" y="9106979"/>
                  </a:lnTo>
                  <a:lnTo>
                    <a:pt x="8013878" y="9112593"/>
                  </a:lnTo>
                  <a:lnTo>
                    <a:pt x="7988871" y="9143136"/>
                  </a:lnTo>
                  <a:lnTo>
                    <a:pt x="7939189" y="9142184"/>
                  </a:lnTo>
                  <a:lnTo>
                    <a:pt x="7909484" y="9106281"/>
                  </a:lnTo>
                  <a:lnTo>
                    <a:pt x="7906105" y="9069565"/>
                  </a:lnTo>
                  <a:lnTo>
                    <a:pt x="7907883" y="9036291"/>
                  </a:lnTo>
                  <a:lnTo>
                    <a:pt x="7918145" y="9012923"/>
                  </a:lnTo>
                  <a:lnTo>
                    <a:pt x="7940903" y="9008237"/>
                  </a:lnTo>
                  <a:lnTo>
                    <a:pt x="7982699" y="9007970"/>
                  </a:lnTo>
                  <a:lnTo>
                    <a:pt x="8025638" y="9010155"/>
                  </a:lnTo>
                  <a:lnTo>
                    <a:pt x="8091703" y="9025141"/>
                  </a:lnTo>
                  <a:lnTo>
                    <a:pt x="8121180" y="9073807"/>
                  </a:lnTo>
                  <a:lnTo>
                    <a:pt x="8125104" y="9116098"/>
                  </a:lnTo>
                  <a:lnTo>
                    <a:pt x="8130641" y="9186608"/>
                  </a:lnTo>
                  <a:lnTo>
                    <a:pt x="8109432" y="9211488"/>
                  </a:lnTo>
                  <a:lnTo>
                    <a:pt x="8085290" y="9228582"/>
                  </a:lnTo>
                  <a:lnTo>
                    <a:pt x="8058213" y="9237916"/>
                  </a:lnTo>
                  <a:lnTo>
                    <a:pt x="8028203" y="9239479"/>
                  </a:lnTo>
                  <a:lnTo>
                    <a:pt x="7994015" y="9243530"/>
                  </a:lnTo>
                  <a:lnTo>
                    <a:pt x="7956867" y="9244508"/>
                  </a:lnTo>
                  <a:lnTo>
                    <a:pt x="7919707" y="9242793"/>
                  </a:lnTo>
                  <a:lnTo>
                    <a:pt x="7885468" y="9238780"/>
                  </a:lnTo>
                  <a:lnTo>
                    <a:pt x="7849895" y="9235643"/>
                  </a:lnTo>
                  <a:lnTo>
                    <a:pt x="7822959" y="9229661"/>
                  </a:lnTo>
                  <a:lnTo>
                    <a:pt x="7806309" y="9217558"/>
                  </a:lnTo>
                  <a:lnTo>
                    <a:pt x="7799933" y="9199334"/>
                  </a:lnTo>
                  <a:lnTo>
                    <a:pt x="7803832" y="9174988"/>
                  </a:lnTo>
                  <a:lnTo>
                    <a:pt x="7799997" y="9140393"/>
                  </a:lnTo>
                  <a:lnTo>
                    <a:pt x="7801559" y="9101963"/>
                  </a:lnTo>
                  <a:lnTo>
                    <a:pt x="7805242" y="9063253"/>
                  </a:lnTo>
                  <a:lnTo>
                    <a:pt x="7807769" y="9027858"/>
                  </a:lnTo>
                  <a:lnTo>
                    <a:pt x="7808303" y="8987904"/>
                  </a:lnTo>
                  <a:lnTo>
                    <a:pt x="7828064" y="8941867"/>
                  </a:lnTo>
                  <a:lnTo>
                    <a:pt x="7902422" y="8918537"/>
                  </a:lnTo>
                  <a:lnTo>
                    <a:pt x="7945552" y="8914486"/>
                  </a:lnTo>
                  <a:lnTo>
                    <a:pt x="7989176" y="8913000"/>
                  </a:lnTo>
                  <a:lnTo>
                    <a:pt x="8030311" y="8912225"/>
                  </a:lnTo>
                  <a:lnTo>
                    <a:pt x="8101317" y="8907666"/>
                  </a:lnTo>
                  <a:lnTo>
                    <a:pt x="8139646" y="8908288"/>
                  </a:lnTo>
                  <a:lnTo>
                    <a:pt x="8195462" y="8940457"/>
                  </a:lnTo>
                  <a:lnTo>
                    <a:pt x="8209902" y="8978875"/>
                  </a:lnTo>
                  <a:lnTo>
                    <a:pt x="8216112" y="9025166"/>
                  </a:lnTo>
                  <a:lnTo>
                    <a:pt x="8217065" y="9073705"/>
                  </a:lnTo>
                  <a:lnTo>
                    <a:pt x="8215770" y="9118841"/>
                  </a:lnTo>
                  <a:lnTo>
                    <a:pt x="8215223" y="9154922"/>
                  </a:lnTo>
                  <a:lnTo>
                    <a:pt x="8217763" y="9186278"/>
                  </a:lnTo>
                  <a:lnTo>
                    <a:pt x="8221383" y="9224696"/>
                  </a:lnTo>
                  <a:lnTo>
                    <a:pt x="8222170" y="9262491"/>
                  </a:lnTo>
                  <a:lnTo>
                    <a:pt x="8216278" y="9291993"/>
                  </a:lnTo>
                  <a:lnTo>
                    <a:pt x="8194675" y="9319006"/>
                  </a:lnTo>
                  <a:lnTo>
                    <a:pt x="8164970" y="9332100"/>
                  </a:lnTo>
                  <a:lnTo>
                    <a:pt x="8130680" y="9335922"/>
                  </a:lnTo>
                  <a:lnTo>
                    <a:pt x="8095310" y="9335097"/>
                  </a:lnTo>
                  <a:lnTo>
                    <a:pt x="8071294" y="9334246"/>
                  </a:lnTo>
                  <a:lnTo>
                    <a:pt x="7965097" y="9335211"/>
                  </a:lnTo>
                  <a:lnTo>
                    <a:pt x="7866393" y="9335694"/>
                  </a:lnTo>
                  <a:lnTo>
                    <a:pt x="7817053" y="9336227"/>
                  </a:lnTo>
                  <a:lnTo>
                    <a:pt x="7767714" y="9337218"/>
                  </a:lnTo>
                  <a:lnTo>
                    <a:pt x="7752461" y="9352877"/>
                  </a:lnTo>
                  <a:lnTo>
                    <a:pt x="7756284" y="9363583"/>
                  </a:lnTo>
                  <a:lnTo>
                    <a:pt x="7767714" y="9368828"/>
                  </a:lnTo>
                  <a:lnTo>
                    <a:pt x="7819504" y="9370708"/>
                  </a:lnTo>
                  <a:lnTo>
                    <a:pt x="7871307" y="9371762"/>
                  </a:lnTo>
                  <a:lnTo>
                    <a:pt x="7923136" y="9372232"/>
                  </a:lnTo>
                  <a:lnTo>
                    <a:pt x="8026781" y="9372206"/>
                  </a:lnTo>
                  <a:lnTo>
                    <a:pt x="8041297" y="9372422"/>
                  </a:lnTo>
                  <a:lnTo>
                    <a:pt x="8071980" y="9373895"/>
                  </a:lnTo>
                  <a:lnTo>
                    <a:pt x="8121688" y="9376816"/>
                  </a:lnTo>
                  <a:lnTo>
                    <a:pt x="8155279" y="9377553"/>
                  </a:lnTo>
                  <a:lnTo>
                    <a:pt x="8217243" y="9370644"/>
                  </a:lnTo>
                  <a:lnTo>
                    <a:pt x="8252815" y="9345333"/>
                  </a:lnTo>
                  <a:lnTo>
                    <a:pt x="8257946" y="9326258"/>
                  </a:lnTo>
                  <a:lnTo>
                    <a:pt x="8265236" y="9272829"/>
                  </a:lnTo>
                  <a:close/>
                </a:path>
                <a:path extrusionOk="0" h="13716000" w="9443085">
                  <a:moveTo>
                    <a:pt x="8265236" y="8630018"/>
                  </a:moveTo>
                  <a:lnTo>
                    <a:pt x="8265058" y="8572462"/>
                  </a:lnTo>
                  <a:lnTo>
                    <a:pt x="8258149" y="8460727"/>
                  </a:lnTo>
                  <a:lnTo>
                    <a:pt x="8258746" y="8425129"/>
                  </a:lnTo>
                  <a:lnTo>
                    <a:pt x="8260207" y="8380362"/>
                  </a:lnTo>
                  <a:lnTo>
                    <a:pt x="8259178" y="8332495"/>
                  </a:lnTo>
                  <a:lnTo>
                    <a:pt x="8252295" y="8287588"/>
                  </a:lnTo>
                  <a:lnTo>
                    <a:pt x="8236204" y="8251685"/>
                  </a:lnTo>
                  <a:lnTo>
                    <a:pt x="8207540" y="8230857"/>
                  </a:lnTo>
                  <a:lnTo>
                    <a:pt x="8157883" y="8221624"/>
                  </a:lnTo>
                  <a:lnTo>
                    <a:pt x="8102460" y="8219859"/>
                  </a:lnTo>
                  <a:lnTo>
                    <a:pt x="8046555" y="8222234"/>
                  </a:lnTo>
                  <a:lnTo>
                    <a:pt x="7995437" y="8225383"/>
                  </a:lnTo>
                  <a:lnTo>
                    <a:pt x="7941678" y="8229320"/>
                  </a:lnTo>
                  <a:lnTo>
                    <a:pt x="7888237" y="8235366"/>
                  </a:lnTo>
                  <a:lnTo>
                    <a:pt x="7835024" y="8243278"/>
                  </a:lnTo>
                  <a:lnTo>
                    <a:pt x="7781963" y="8252803"/>
                  </a:lnTo>
                  <a:lnTo>
                    <a:pt x="7756449" y="8605723"/>
                  </a:lnTo>
                  <a:lnTo>
                    <a:pt x="7757617" y="8612734"/>
                  </a:lnTo>
                  <a:lnTo>
                    <a:pt x="7827759" y="8635225"/>
                  </a:lnTo>
                  <a:lnTo>
                    <a:pt x="7882445" y="8640712"/>
                  </a:lnTo>
                  <a:lnTo>
                    <a:pt x="7937322" y="8643671"/>
                  </a:lnTo>
                  <a:lnTo>
                    <a:pt x="7992516" y="8643696"/>
                  </a:lnTo>
                  <a:lnTo>
                    <a:pt x="8029664" y="8643404"/>
                  </a:lnTo>
                  <a:lnTo>
                    <a:pt x="8070532" y="8642502"/>
                  </a:lnTo>
                  <a:lnTo>
                    <a:pt x="8110779" y="8638045"/>
                  </a:lnTo>
                  <a:lnTo>
                    <a:pt x="8164868" y="8615350"/>
                  </a:lnTo>
                  <a:lnTo>
                    <a:pt x="8177492" y="8561413"/>
                  </a:lnTo>
                  <a:lnTo>
                    <a:pt x="8177695" y="8514309"/>
                  </a:lnTo>
                  <a:lnTo>
                    <a:pt x="8176514" y="8460727"/>
                  </a:lnTo>
                  <a:lnTo>
                    <a:pt x="8171815" y="8407501"/>
                  </a:lnTo>
                  <a:lnTo>
                    <a:pt x="8161464" y="8361464"/>
                  </a:lnTo>
                  <a:lnTo>
                    <a:pt x="8124723" y="8325269"/>
                  </a:lnTo>
                  <a:lnTo>
                    <a:pt x="8079600" y="8318246"/>
                  </a:lnTo>
                  <a:lnTo>
                    <a:pt x="8021447" y="8316595"/>
                  </a:lnTo>
                  <a:lnTo>
                    <a:pt x="7963306" y="8319109"/>
                  </a:lnTo>
                  <a:lnTo>
                    <a:pt x="7918145" y="8324621"/>
                  </a:lnTo>
                  <a:lnTo>
                    <a:pt x="7879486" y="8344624"/>
                  </a:lnTo>
                  <a:lnTo>
                    <a:pt x="7862417" y="8380489"/>
                  </a:lnTo>
                  <a:lnTo>
                    <a:pt x="7860119" y="8425751"/>
                  </a:lnTo>
                  <a:lnTo>
                    <a:pt x="7865745" y="8473999"/>
                  </a:lnTo>
                  <a:lnTo>
                    <a:pt x="7872450" y="8518779"/>
                  </a:lnTo>
                  <a:lnTo>
                    <a:pt x="8054162" y="8541004"/>
                  </a:lnTo>
                  <a:lnTo>
                    <a:pt x="8081505" y="8472919"/>
                  </a:lnTo>
                  <a:lnTo>
                    <a:pt x="8051101" y="8426221"/>
                  </a:lnTo>
                  <a:lnTo>
                    <a:pt x="7964271" y="8416188"/>
                  </a:lnTo>
                  <a:lnTo>
                    <a:pt x="7947850" y="8453628"/>
                  </a:lnTo>
                  <a:lnTo>
                    <a:pt x="7989760" y="8464169"/>
                  </a:lnTo>
                  <a:lnTo>
                    <a:pt x="8013878" y="8469782"/>
                  </a:lnTo>
                  <a:lnTo>
                    <a:pt x="7988871" y="8500326"/>
                  </a:lnTo>
                  <a:lnTo>
                    <a:pt x="7939189" y="8499361"/>
                  </a:lnTo>
                  <a:lnTo>
                    <a:pt x="7909484" y="8463470"/>
                  </a:lnTo>
                  <a:lnTo>
                    <a:pt x="7906105" y="8426755"/>
                  </a:lnTo>
                  <a:lnTo>
                    <a:pt x="7907883" y="8393481"/>
                  </a:lnTo>
                  <a:lnTo>
                    <a:pt x="7918145" y="8370113"/>
                  </a:lnTo>
                  <a:lnTo>
                    <a:pt x="7940903" y="8365426"/>
                  </a:lnTo>
                  <a:lnTo>
                    <a:pt x="7982699" y="8365160"/>
                  </a:lnTo>
                  <a:lnTo>
                    <a:pt x="8025638" y="8367331"/>
                  </a:lnTo>
                  <a:lnTo>
                    <a:pt x="8091703" y="8382330"/>
                  </a:lnTo>
                  <a:lnTo>
                    <a:pt x="8121180" y="8430984"/>
                  </a:lnTo>
                  <a:lnTo>
                    <a:pt x="8125104" y="8473275"/>
                  </a:lnTo>
                  <a:lnTo>
                    <a:pt x="8130641" y="8543798"/>
                  </a:lnTo>
                  <a:lnTo>
                    <a:pt x="8109432" y="8568665"/>
                  </a:lnTo>
                  <a:lnTo>
                    <a:pt x="8085290" y="8585771"/>
                  </a:lnTo>
                  <a:lnTo>
                    <a:pt x="8058213" y="8595106"/>
                  </a:lnTo>
                  <a:lnTo>
                    <a:pt x="8028203" y="8596668"/>
                  </a:lnTo>
                  <a:lnTo>
                    <a:pt x="7994015" y="8600719"/>
                  </a:lnTo>
                  <a:lnTo>
                    <a:pt x="7956867" y="8601685"/>
                  </a:lnTo>
                  <a:lnTo>
                    <a:pt x="7919707" y="8599970"/>
                  </a:lnTo>
                  <a:lnTo>
                    <a:pt x="7885468" y="8595970"/>
                  </a:lnTo>
                  <a:lnTo>
                    <a:pt x="7849895" y="8592833"/>
                  </a:lnTo>
                  <a:lnTo>
                    <a:pt x="7822959" y="8586851"/>
                  </a:lnTo>
                  <a:lnTo>
                    <a:pt x="7806309" y="8574735"/>
                  </a:lnTo>
                  <a:lnTo>
                    <a:pt x="7799933" y="8556511"/>
                  </a:lnTo>
                  <a:lnTo>
                    <a:pt x="7803832" y="8532152"/>
                  </a:lnTo>
                  <a:lnTo>
                    <a:pt x="7799997" y="8497570"/>
                  </a:lnTo>
                  <a:lnTo>
                    <a:pt x="7801559" y="8459140"/>
                  </a:lnTo>
                  <a:lnTo>
                    <a:pt x="7805242" y="8420430"/>
                  </a:lnTo>
                  <a:lnTo>
                    <a:pt x="7807769" y="8385048"/>
                  </a:lnTo>
                  <a:lnTo>
                    <a:pt x="7808303" y="8345094"/>
                  </a:lnTo>
                  <a:lnTo>
                    <a:pt x="7828064" y="8299043"/>
                  </a:lnTo>
                  <a:lnTo>
                    <a:pt x="7902422" y="8275726"/>
                  </a:lnTo>
                  <a:lnTo>
                    <a:pt x="7945552" y="8271662"/>
                  </a:lnTo>
                  <a:lnTo>
                    <a:pt x="7989176" y="8270176"/>
                  </a:lnTo>
                  <a:lnTo>
                    <a:pt x="8030311" y="8269402"/>
                  </a:lnTo>
                  <a:lnTo>
                    <a:pt x="8101317" y="8264830"/>
                  </a:lnTo>
                  <a:lnTo>
                    <a:pt x="8139646" y="8265465"/>
                  </a:lnTo>
                  <a:lnTo>
                    <a:pt x="8195462" y="8297634"/>
                  </a:lnTo>
                  <a:lnTo>
                    <a:pt x="8209902" y="8336051"/>
                  </a:lnTo>
                  <a:lnTo>
                    <a:pt x="8216112" y="8382343"/>
                  </a:lnTo>
                  <a:lnTo>
                    <a:pt x="8217065" y="8430895"/>
                  </a:lnTo>
                  <a:lnTo>
                    <a:pt x="8215770" y="8476018"/>
                  </a:lnTo>
                  <a:lnTo>
                    <a:pt x="8215223" y="8512099"/>
                  </a:lnTo>
                  <a:lnTo>
                    <a:pt x="8217763" y="8543455"/>
                  </a:lnTo>
                  <a:lnTo>
                    <a:pt x="8221383" y="8581873"/>
                  </a:lnTo>
                  <a:lnTo>
                    <a:pt x="8222170" y="8619680"/>
                  </a:lnTo>
                  <a:lnTo>
                    <a:pt x="8216278" y="8649183"/>
                  </a:lnTo>
                  <a:lnTo>
                    <a:pt x="8194675" y="8676183"/>
                  </a:lnTo>
                  <a:lnTo>
                    <a:pt x="8164957" y="8689276"/>
                  </a:lnTo>
                  <a:lnTo>
                    <a:pt x="8130667" y="8693099"/>
                  </a:lnTo>
                  <a:lnTo>
                    <a:pt x="8095310" y="8692286"/>
                  </a:lnTo>
                  <a:lnTo>
                    <a:pt x="8071294" y="8691435"/>
                  </a:lnTo>
                  <a:lnTo>
                    <a:pt x="7965097" y="8692388"/>
                  </a:lnTo>
                  <a:lnTo>
                    <a:pt x="7866393" y="8692883"/>
                  </a:lnTo>
                  <a:lnTo>
                    <a:pt x="7817053" y="8693417"/>
                  </a:lnTo>
                  <a:lnTo>
                    <a:pt x="7767714" y="8694407"/>
                  </a:lnTo>
                  <a:lnTo>
                    <a:pt x="7752461" y="8710066"/>
                  </a:lnTo>
                  <a:lnTo>
                    <a:pt x="7756284" y="8720760"/>
                  </a:lnTo>
                  <a:lnTo>
                    <a:pt x="7767714" y="8726005"/>
                  </a:lnTo>
                  <a:lnTo>
                    <a:pt x="7819504" y="8727872"/>
                  </a:lnTo>
                  <a:lnTo>
                    <a:pt x="7871307" y="8728939"/>
                  </a:lnTo>
                  <a:lnTo>
                    <a:pt x="7923136" y="8729408"/>
                  </a:lnTo>
                  <a:lnTo>
                    <a:pt x="8026781" y="8729383"/>
                  </a:lnTo>
                  <a:lnTo>
                    <a:pt x="8041284" y="8729599"/>
                  </a:lnTo>
                  <a:lnTo>
                    <a:pt x="8071955" y="8731059"/>
                  </a:lnTo>
                  <a:lnTo>
                    <a:pt x="8121663" y="8733993"/>
                  </a:lnTo>
                  <a:lnTo>
                    <a:pt x="8155267" y="8734730"/>
                  </a:lnTo>
                  <a:lnTo>
                    <a:pt x="8217243" y="8727834"/>
                  </a:lnTo>
                  <a:lnTo>
                    <a:pt x="8252815" y="8702523"/>
                  </a:lnTo>
                  <a:lnTo>
                    <a:pt x="8257946" y="8683447"/>
                  </a:lnTo>
                  <a:lnTo>
                    <a:pt x="8265236" y="8630018"/>
                  </a:lnTo>
                  <a:close/>
                </a:path>
                <a:path extrusionOk="0" h="13716000" w="9443085">
                  <a:moveTo>
                    <a:pt x="8265236" y="7987208"/>
                  </a:moveTo>
                  <a:lnTo>
                    <a:pt x="8265058" y="7929651"/>
                  </a:lnTo>
                  <a:lnTo>
                    <a:pt x="8258149" y="7817917"/>
                  </a:lnTo>
                  <a:lnTo>
                    <a:pt x="8258746" y="7782306"/>
                  </a:lnTo>
                  <a:lnTo>
                    <a:pt x="8260207" y="7737551"/>
                  </a:lnTo>
                  <a:lnTo>
                    <a:pt x="8259178" y="7689685"/>
                  </a:lnTo>
                  <a:lnTo>
                    <a:pt x="8252295" y="7644765"/>
                  </a:lnTo>
                  <a:lnTo>
                    <a:pt x="8236204" y="7608862"/>
                  </a:lnTo>
                  <a:lnTo>
                    <a:pt x="8207540" y="7588034"/>
                  </a:lnTo>
                  <a:lnTo>
                    <a:pt x="8157883" y="7578801"/>
                  </a:lnTo>
                  <a:lnTo>
                    <a:pt x="8102460" y="7577048"/>
                  </a:lnTo>
                  <a:lnTo>
                    <a:pt x="8046555" y="7579423"/>
                  </a:lnTo>
                  <a:lnTo>
                    <a:pt x="7995437" y="7582573"/>
                  </a:lnTo>
                  <a:lnTo>
                    <a:pt x="7941678" y="7586497"/>
                  </a:lnTo>
                  <a:lnTo>
                    <a:pt x="7888237" y="7592555"/>
                  </a:lnTo>
                  <a:lnTo>
                    <a:pt x="7835024" y="7600467"/>
                  </a:lnTo>
                  <a:lnTo>
                    <a:pt x="7781963" y="7609992"/>
                  </a:lnTo>
                  <a:lnTo>
                    <a:pt x="7756449" y="7962913"/>
                  </a:lnTo>
                  <a:lnTo>
                    <a:pt x="7757617" y="7969923"/>
                  </a:lnTo>
                  <a:lnTo>
                    <a:pt x="7827759" y="7992415"/>
                  </a:lnTo>
                  <a:lnTo>
                    <a:pt x="7882445" y="7997888"/>
                  </a:lnTo>
                  <a:lnTo>
                    <a:pt x="7937322" y="8000847"/>
                  </a:lnTo>
                  <a:lnTo>
                    <a:pt x="7992516" y="8000886"/>
                  </a:lnTo>
                  <a:lnTo>
                    <a:pt x="8029664" y="8000593"/>
                  </a:lnTo>
                  <a:lnTo>
                    <a:pt x="8070532" y="7999692"/>
                  </a:lnTo>
                  <a:lnTo>
                    <a:pt x="8110779" y="7995221"/>
                  </a:lnTo>
                  <a:lnTo>
                    <a:pt x="8164868" y="7972526"/>
                  </a:lnTo>
                  <a:lnTo>
                    <a:pt x="8177492" y="7918602"/>
                  </a:lnTo>
                  <a:lnTo>
                    <a:pt x="8177695" y="7871498"/>
                  </a:lnTo>
                  <a:lnTo>
                    <a:pt x="8176514" y="7817917"/>
                  </a:lnTo>
                  <a:lnTo>
                    <a:pt x="8171815" y="7764691"/>
                  </a:lnTo>
                  <a:lnTo>
                    <a:pt x="8161464" y="7718641"/>
                  </a:lnTo>
                  <a:lnTo>
                    <a:pt x="8124723" y="7682458"/>
                  </a:lnTo>
                  <a:lnTo>
                    <a:pt x="8079600" y="7675435"/>
                  </a:lnTo>
                  <a:lnTo>
                    <a:pt x="8021447" y="7673772"/>
                  </a:lnTo>
                  <a:lnTo>
                    <a:pt x="7963306" y="7676286"/>
                  </a:lnTo>
                  <a:lnTo>
                    <a:pt x="7918145" y="7681785"/>
                  </a:lnTo>
                  <a:lnTo>
                    <a:pt x="7879486" y="7701801"/>
                  </a:lnTo>
                  <a:lnTo>
                    <a:pt x="7862417" y="7737653"/>
                  </a:lnTo>
                  <a:lnTo>
                    <a:pt x="7860119" y="7782928"/>
                  </a:lnTo>
                  <a:lnTo>
                    <a:pt x="7865745" y="7831175"/>
                  </a:lnTo>
                  <a:lnTo>
                    <a:pt x="7872450" y="7875968"/>
                  </a:lnTo>
                  <a:lnTo>
                    <a:pt x="8054162" y="7898193"/>
                  </a:lnTo>
                  <a:lnTo>
                    <a:pt x="8081505" y="7830109"/>
                  </a:lnTo>
                  <a:lnTo>
                    <a:pt x="8051101" y="7783411"/>
                  </a:lnTo>
                  <a:lnTo>
                    <a:pt x="7964271" y="7773378"/>
                  </a:lnTo>
                  <a:lnTo>
                    <a:pt x="7947850" y="7810805"/>
                  </a:lnTo>
                  <a:lnTo>
                    <a:pt x="7989760" y="7821358"/>
                  </a:lnTo>
                  <a:lnTo>
                    <a:pt x="8013878" y="7826972"/>
                  </a:lnTo>
                  <a:lnTo>
                    <a:pt x="7988871" y="7857503"/>
                  </a:lnTo>
                  <a:lnTo>
                    <a:pt x="7939189" y="7856537"/>
                  </a:lnTo>
                  <a:lnTo>
                    <a:pt x="7909484" y="7820634"/>
                  </a:lnTo>
                  <a:lnTo>
                    <a:pt x="7906105" y="7783931"/>
                  </a:lnTo>
                  <a:lnTo>
                    <a:pt x="7907883" y="7750657"/>
                  </a:lnTo>
                  <a:lnTo>
                    <a:pt x="7918145" y="7727302"/>
                  </a:lnTo>
                  <a:lnTo>
                    <a:pt x="7940903" y="7722616"/>
                  </a:lnTo>
                  <a:lnTo>
                    <a:pt x="7982699" y="7722336"/>
                  </a:lnTo>
                  <a:lnTo>
                    <a:pt x="8025638" y="7724521"/>
                  </a:lnTo>
                  <a:lnTo>
                    <a:pt x="8091703" y="7739507"/>
                  </a:lnTo>
                  <a:lnTo>
                    <a:pt x="8121180" y="7788173"/>
                  </a:lnTo>
                  <a:lnTo>
                    <a:pt x="8125104" y="7830464"/>
                  </a:lnTo>
                  <a:lnTo>
                    <a:pt x="8130641" y="7900987"/>
                  </a:lnTo>
                  <a:lnTo>
                    <a:pt x="8109432" y="7925854"/>
                  </a:lnTo>
                  <a:lnTo>
                    <a:pt x="8085290" y="7942961"/>
                  </a:lnTo>
                  <a:lnTo>
                    <a:pt x="8058213" y="7952283"/>
                  </a:lnTo>
                  <a:lnTo>
                    <a:pt x="8028203" y="7953845"/>
                  </a:lnTo>
                  <a:lnTo>
                    <a:pt x="7994015" y="7957896"/>
                  </a:lnTo>
                  <a:lnTo>
                    <a:pt x="7956867" y="7958874"/>
                  </a:lnTo>
                  <a:lnTo>
                    <a:pt x="7919707" y="7957159"/>
                  </a:lnTo>
                  <a:lnTo>
                    <a:pt x="7885468" y="7953159"/>
                  </a:lnTo>
                  <a:lnTo>
                    <a:pt x="7849895" y="7950022"/>
                  </a:lnTo>
                  <a:lnTo>
                    <a:pt x="7822959" y="7944028"/>
                  </a:lnTo>
                  <a:lnTo>
                    <a:pt x="7806309" y="7931925"/>
                  </a:lnTo>
                  <a:lnTo>
                    <a:pt x="7799933" y="7913687"/>
                  </a:lnTo>
                  <a:lnTo>
                    <a:pt x="7803832" y="7889341"/>
                  </a:lnTo>
                  <a:lnTo>
                    <a:pt x="7799997" y="7854759"/>
                  </a:lnTo>
                  <a:lnTo>
                    <a:pt x="7801559" y="7816316"/>
                  </a:lnTo>
                  <a:lnTo>
                    <a:pt x="7805242" y="7777620"/>
                  </a:lnTo>
                  <a:lnTo>
                    <a:pt x="7807769" y="7742237"/>
                  </a:lnTo>
                  <a:lnTo>
                    <a:pt x="7808303" y="7702270"/>
                  </a:lnTo>
                  <a:lnTo>
                    <a:pt x="7828064" y="7656233"/>
                  </a:lnTo>
                  <a:lnTo>
                    <a:pt x="7902422" y="7632916"/>
                  </a:lnTo>
                  <a:lnTo>
                    <a:pt x="7945552" y="7628852"/>
                  </a:lnTo>
                  <a:lnTo>
                    <a:pt x="7989176" y="7627353"/>
                  </a:lnTo>
                  <a:lnTo>
                    <a:pt x="8030311" y="7626591"/>
                  </a:lnTo>
                  <a:lnTo>
                    <a:pt x="8101317" y="7622019"/>
                  </a:lnTo>
                  <a:lnTo>
                    <a:pt x="8139646" y="7622654"/>
                  </a:lnTo>
                  <a:lnTo>
                    <a:pt x="8195462" y="7654823"/>
                  </a:lnTo>
                  <a:lnTo>
                    <a:pt x="8209902" y="7693241"/>
                  </a:lnTo>
                  <a:lnTo>
                    <a:pt x="8216112" y="7739532"/>
                  </a:lnTo>
                  <a:lnTo>
                    <a:pt x="8217065" y="7788072"/>
                  </a:lnTo>
                  <a:lnTo>
                    <a:pt x="8215770" y="7833207"/>
                  </a:lnTo>
                  <a:lnTo>
                    <a:pt x="8215223" y="7869288"/>
                  </a:lnTo>
                  <a:lnTo>
                    <a:pt x="8217763" y="7900644"/>
                  </a:lnTo>
                  <a:lnTo>
                    <a:pt x="8221383" y="7939049"/>
                  </a:lnTo>
                  <a:lnTo>
                    <a:pt x="8222170" y="7976857"/>
                  </a:lnTo>
                  <a:lnTo>
                    <a:pt x="8216278" y="8006359"/>
                  </a:lnTo>
                  <a:lnTo>
                    <a:pt x="8194675" y="8033359"/>
                  </a:lnTo>
                  <a:lnTo>
                    <a:pt x="8164970" y="8046453"/>
                  </a:lnTo>
                  <a:lnTo>
                    <a:pt x="8130692" y="8050276"/>
                  </a:lnTo>
                  <a:lnTo>
                    <a:pt x="8095335" y="8049463"/>
                  </a:lnTo>
                  <a:lnTo>
                    <a:pt x="8071307" y="8048625"/>
                  </a:lnTo>
                  <a:lnTo>
                    <a:pt x="7965097" y="8049577"/>
                  </a:lnTo>
                  <a:lnTo>
                    <a:pt x="7866393" y="8050060"/>
                  </a:lnTo>
                  <a:lnTo>
                    <a:pt x="7817053" y="8050606"/>
                  </a:lnTo>
                  <a:lnTo>
                    <a:pt x="7767714" y="8051597"/>
                  </a:lnTo>
                  <a:lnTo>
                    <a:pt x="7752461" y="8067256"/>
                  </a:lnTo>
                  <a:lnTo>
                    <a:pt x="7756284" y="8077949"/>
                  </a:lnTo>
                  <a:lnTo>
                    <a:pt x="7767714" y="8083194"/>
                  </a:lnTo>
                  <a:lnTo>
                    <a:pt x="7819504" y="8085061"/>
                  </a:lnTo>
                  <a:lnTo>
                    <a:pt x="7871307" y="8086128"/>
                  </a:lnTo>
                  <a:lnTo>
                    <a:pt x="7923136" y="8086598"/>
                  </a:lnTo>
                  <a:lnTo>
                    <a:pt x="8026781" y="8086572"/>
                  </a:lnTo>
                  <a:lnTo>
                    <a:pt x="8041297" y="8086776"/>
                  </a:lnTo>
                  <a:lnTo>
                    <a:pt x="8071993" y="8088249"/>
                  </a:lnTo>
                  <a:lnTo>
                    <a:pt x="8121713" y="8091170"/>
                  </a:lnTo>
                  <a:lnTo>
                    <a:pt x="8155292" y="8091906"/>
                  </a:lnTo>
                  <a:lnTo>
                    <a:pt x="8217243" y="8085023"/>
                  </a:lnTo>
                  <a:lnTo>
                    <a:pt x="8252815" y="8059712"/>
                  </a:lnTo>
                  <a:lnTo>
                    <a:pt x="8257946" y="8040637"/>
                  </a:lnTo>
                  <a:lnTo>
                    <a:pt x="8265236" y="7987208"/>
                  </a:lnTo>
                  <a:close/>
                </a:path>
                <a:path extrusionOk="0" h="13716000" w="9443085">
                  <a:moveTo>
                    <a:pt x="8265236" y="7344384"/>
                  </a:moveTo>
                  <a:lnTo>
                    <a:pt x="8265058" y="7286841"/>
                  </a:lnTo>
                  <a:lnTo>
                    <a:pt x="8258149" y="7175093"/>
                  </a:lnTo>
                  <a:lnTo>
                    <a:pt x="8258746" y="7139495"/>
                  </a:lnTo>
                  <a:lnTo>
                    <a:pt x="8260207" y="7094728"/>
                  </a:lnTo>
                  <a:lnTo>
                    <a:pt x="8259178" y="7046862"/>
                  </a:lnTo>
                  <a:lnTo>
                    <a:pt x="8252295" y="7001954"/>
                  </a:lnTo>
                  <a:lnTo>
                    <a:pt x="8236204" y="6966051"/>
                  </a:lnTo>
                  <a:lnTo>
                    <a:pt x="8207540" y="6945211"/>
                  </a:lnTo>
                  <a:lnTo>
                    <a:pt x="8157883" y="6935991"/>
                  </a:lnTo>
                  <a:lnTo>
                    <a:pt x="8102460" y="6934225"/>
                  </a:lnTo>
                  <a:lnTo>
                    <a:pt x="8046555" y="6936600"/>
                  </a:lnTo>
                  <a:lnTo>
                    <a:pt x="7995437" y="6939750"/>
                  </a:lnTo>
                  <a:lnTo>
                    <a:pt x="7941678" y="6943687"/>
                  </a:lnTo>
                  <a:lnTo>
                    <a:pt x="7888237" y="6949732"/>
                  </a:lnTo>
                  <a:lnTo>
                    <a:pt x="7835024" y="6957644"/>
                  </a:lnTo>
                  <a:lnTo>
                    <a:pt x="7781963" y="6967169"/>
                  </a:lnTo>
                  <a:lnTo>
                    <a:pt x="7756449" y="7320089"/>
                  </a:lnTo>
                  <a:lnTo>
                    <a:pt x="7757617" y="7327100"/>
                  </a:lnTo>
                  <a:lnTo>
                    <a:pt x="7827759" y="7349591"/>
                  </a:lnTo>
                  <a:lnTo>
                    <a:pt x="7882445" y="7355078"/>
                  </a:lnTo>
                  <a:lnTo>
                    <a:pt x="7937322" y="7358050"/>
                  </a:lnTo>
                  <a:lnTo>
                    <a:pt x="7992516" y="7358075"/>
                  </a:lnTo>
                  <a:lnTo>
                    <a:pt x="8029664" y="7357783"/>
                  </a:lnTo>
                  <a:lnTo>
                    <a:pt x="8070532" y="7356869"/>
                  </a:lnTo>
                  <a:lnTo>
                    <a:pt x="8110779" y="7352411"/>
                  </a:lnTo>
                  <a:lnTo>
                    <a:pt x="8164868" y="7329716"/>
                  </a:lnTo>
                  <a:lnTo>
                    <a:pt x="8177492" y="7275779"/>
                  </a:lnTo>
                  <a:lnTo>
                    <a:pt x="8177695" y="7228687"/>
                  </a:lnTo>
                  <a:lnTo>
                    <a:pt x="8176514" y="7175093"/>
                  </a:lnTo>
                  <a:lnTo>
                    <a:pt x="8171815" y="7121868"/>
                  </a:lnTo>
                  <a:lnTo>
                    <a:pt x="8161464" y="7075818"/>
                  </a:lnTo>
                  <a:lnTo>
                    <a:pt x="8124723" y="7039635"/>
                  </a:lnTo>
                  <a:lnTo>
                    <a:pt x="8079600" y="7032612"/>
                  </a:lnTo>
                  <a:lnTo>
                    <a:pt x="8021447" y="7030948"/>
                  </a:lnTo>
                  <a:lnTo>
                    <a:pt x="7963306" y="7033476"/>
                  </a:lnTo>
                  <a:lnTo>
                    <a:pt x="7918145" y="7038975"/>
                  </a:lnTo>
                  <a:lnTo>
                    <a:pt x="7879486" y="7058977"/>
                  </a:lnTo>
                  <a:lnTo>
                    <a:pt x="7862417" y="7094842"/>
                  </a:lnTo>
                  <a:lnTo>
                    <a:pt x="7860119" y="7140118"/>
                  </a:lnTo>
                  <a:lnTo>
                    <a:pt x="7865745" y="7188365"/>
                  </a:lnTo>
                  <a:lnTo>
                    <a:pt x="7872450" y="7233145"/>
                  </a:lnTo>
                  <a:lnTo>
                    <a:pt x="8054162" y="7255370"/>
                  </a:lnTo>
                  <a:lnTo>
                    <a:pt x="8081505" y="7187298"/>
                  </a:lnTo>
                  <a:lnTo>
                    <a:pt x="8051101" y="7140588"/>
                  </a:lnTo>
                  <a:lnTo>
                    <a:pt x="7964271" y="7130555"/>
                  </a:lnTo>
                  <a:lnTo>
                    <a:pt x="7947850" y="7167994"/>
                  </a:lnTo>
                  <a:lnTo>
                    <a:pt x="7989760" y="7178535"/>
                  </a:lnTo>
                  <a:lnTo>
                    <a:pt x="8013878" y="7184149"/>
                  </a:lnTo>
                  <a:lnTo>
                    <a:pt x="7988871" y="7214692"/>
                  </a:lnTo>
                  <a:lnTo>
                    <a:pt x="7939189" y="7213740"/>
                  </a:lnTo>
                  <a:lnTo>
                    <a:pt x="7909484" y="7177837"/>
                  </a:lnTo>
                  <a:lnTo>
                    <a:pt x="7906105" y="7141121"/>
                  </a:lnTo>
                  <a:lnTo>
                    <a:pt x="7907883" y="7107834"/>
                  </a:lnTo>
                  <a:lnTo>
                    <a:pt x="7918145" y="7084466"/>
                  </a:lnTo>
                  <a:lnTo>
                    <a:pt x="7940903" y="7079793"/>
                  </a:lnTo>
                  <a:lnTo>
                    <a:pt x="7982699" y="7079526"/>
                  </a:lnTo>
                  <a:lnTo>
                    <a:pt x="8025638" y="7081698"/>
                  </a:lnTo>
                  <a:lnTo>
                    <a:pt x="8091703" y="7096696"/>
                  </a:lnTo>
                  <a:lnTo>
                    <a:pt x="8121180" y="7145363"/>
                  </a:lnTo>
                  <a:lnTo>
                    <a:pt x="8125104" y="7187641"/>
                  </a:lnTo>
                  <a:lnTo>
                    <a:pt x="8130641" y="7258151"/>
                  </a:lnTo>
                  <a:lnTo>
                    <a:pt x="8109432" y="7283031"/>
                  </a:lnTo>
                  <a:lnTo>
                    <a:pt x="8085290" y="7300138"/>
                  </a:lnTo>
                  <a:lnTo>
                    <a:pt x="8058213" y="7309472"/>
                  </a:lnTo>
                  <a:lnTo>
                    <a:pt x="8028203" y="7311022"/>
                  </a:lnTo>
                  <a:lnTo>
                    <a:pt x="7994015" y="7315086"/>
                  </a:lnTo>
                  <a:lnTo>
                    <a:pt x="7956867" y="7316051"/>
                  </a:lnTo>
                  <a:lnTo>
                    <a:pt x="7919707" y="7314336"/>
                  </a:lnTo>
                  <a:lnTo>
                    <a:pt x="7885468" y="7310323"/>
                  </a:lnTo>
                  <a:lnTo>
                    <a:pt x="7849895" y="7307199"/>
                  </a:lnTo>
                  <a:lnTo>
                    <a:pt x="7822959" y="7301217"/>
                  </a:lnTo>
                  <a:lnTo>
                    <a:pt x="7806309" y="7289101"/>
                  </a:lnTo>
                  <a:lnTo>
                    <a:pt x="7799933" y="7270877"/>
                  </a:lnTo>
                  <a:lnTo>
                    <a:pt x="7803832" y="7246518"/>
                  </a:lnTo>
                  <a:lnTo>
                    <a:pt x="7799997" y="7211949"/>
                  </a:lnTo>
                  <a:lnTo>
                    <a:pt x="7801559" y="7173506"/>
                  </a:lnTo>
                  <a:lnTo>
                    <a:pt x="7805242" y="7134809"/>
                  </a:lnTo>
                  <a:lnTo>
                    <a:pt x="7807769" y="7099414"/>
                  </a:lnTo>
                  <a:lnTo>
                    <a:pt x="7808303" y="7059460"/>
                  </a:lnTo>
                  <a:lnTo>
                    <a:pt x="7828064" y="7013410"/>
                  </a:lnTo>
                  <a:lnTo>
                    <a:pt x="7902422" y="6990093"/>
                  </a:lnTo>
                  <a:lnTo>
                    <a:pt x="7945552" y="6986029"/>
                  </a:lnTo>
                  <a:lnTo>
                    <a:pt x="7989176" y="6984543"/>
                  </a:lnTo>
                  <a:lnTo>
                    <a:pt x="8030311" y="6983768"/>
                  </a:lnTo>
                  <a:lnTo>
                    <a:pt x="8101317" y="6979209"/>
                  </a:lnTo>
                  <a:lnTo>
                    <a:pt x="8139646" y="6979844"/>
                  </a:lnTo>
                  <a:lnTo>
                    <a:pt x="8195462" y="7012013"/>
                  </a:lnTo>
                  <a:lnTo>
                    <a:pt x="8209902" y="7050430"/>
                  </a:lnTo>
                  <a:lnTo>
                    <a:pt x="8216112" y="7096722"/>
                  </a:lnTo>
                  <a:lnTo>
                    <a:pt x="8217065" y="7145261"/>
                  </a:lnTo>
                  <a:lnTo>
                    <a:pt x="8215770" y="7190397"/>
                  </a:lnTo>
                  <a:lnTo>
                    <a:pt x="8215223" y="7226465"/>
                  </a:lnTo>
                  <a:lnTo>
                    <a:pt x="8217763" y="7257821"/>
                  </a:lnTo>
                  <a:lnTo>
                    <a:pt x="8221383" y="7296239"/>
                  </a:lnTo>
                  <a:lnTo>
                    <a:pt x="8222170" y="7334034"/>
                  </a:lnTo>
                  <a:lnTo>
                    <a:pt x="8216278" y="7363536"/>
                  </a:lnTo>
                  <a:lnTo>
                    <a:pt x="8194675" y="7390549"/>
                  </a:lnTo>
                  <a:lnTo>
                    <a:pt x="8164970" y="7403643"/>
                  </a:lnTo>
                  <a:lnTo>
                    <a:pt x="8130680" y="7407465"/>
                  </a:lnTo>
                  <a:lnTo>
                    <a:pt x="8095310" y="7406640"/>
                  </a:lnTo>
                  <a:lnTo>
                    <a:pt x="8071294" y="7405789"/>
                  </a:lnTo>
                  <a:lnTo>
                    <a:pt x="8014449" y="7406437"/>
                  </a:lnTo>
                  <a:lnTo>
                    <a:pt x="7866393" y="7407249"/>
                  </a:lnTo>
                  <a:lnTo>
                    <a:pt x="7817053" y="7407796"/>
                  </a:lnTo>
                  <a:lnTo>
                    <a:pt x="7767714" y="7408773"/>
                  </a:lnTo>
                  <a:lnTo>
                    <a:pt x="7752461" y="7424433"/>
                  </a:lnTo>
                  <a:lnTo>
                    <a:pt x="7756284" y="7435126"/>
                  </a:lnTo>
                  <a:lnTo>
                    <a:pt x="7767714" y="7440371"/>
                  </a:lnTo>
                  <a:lnTo>
                    <a:pt x="7819504" y="7442251"/>
                  </a:lnTo>
                  <a:lnTo>
                    <a:pt x="7871307" y="7443317"/>
                  </a:lnTo>
                  <a:lnTo>
                    <a:pt x="7923136" y="7443775"/>
                  </a:lnTo>
                  <a:lnTo>
                    <a:pt x="8026781" y="7443749"/>
                  </a:lnTo>
                  <a:lnTo>
                    <a:pt x="8041297" y="7443965"/>
                  </a:lnTo>
                  <a:lnTo>
                    <a:pt x="8071980" y="7445438"/>
                  </a:lnTo>
                  <a:lnTo>
                    <a:pt x="8121688" y="7448359"/>
                  </a:lnTo>
                  <a:lnTo>
                    <a:pt x="8155279" y="7449096"/>
                  </a:lnTo>
                  <a:lnTo>
                    <a:pt x="8217243" y="7442187"/>
                  </a:lnTo>
                  <a:lnTo>
                    <a:pt x="8252815" y="7416901"/>
                  </a:lnTo>
                  <a:lnTo>
                    <a:pt x="8257946" y="7397813"/>
                  </a:lnTo>
                  <a:lnTo>
                    <a:pt x="8265236" y="7344384"/>
                  </a:lnTo>
                  <a:close/>
                </a:path>
                <a:path extrusionOk="0" h="13716000" w="9443085">
                  <a:moveTo>
                    <a:pt x="8265236" y="6701574"/>
                  </a:moveTo>
                  <a:lnTo>
                    <a:pt x="8265058" y="6644018"/>
                  </a:lnTo>
                  <a:lnTo>
                    <a:pt x="8258149" y="6532283"/>
                  </a:lnTo>
                  <a:lnTo>
                    <a:pt x="8258746" y="6496672"/>
                  </a:lnTo>
                  <a:lnTo>
                    <a:pt x="8260207" y="6451917"/>
                  </a:lnTo>
                  <a:lnTo>
                    <a:pt x="8259178" y="6404051"/>
                  </a:lnTo>
                  <a:lnTo>
                    <a:pt x="8252295" y="6359131"/>
                  </a:lnTo>
                  <a:lnTo>
                    <a:pt x="8236204" y="6323241"/>
                  </a:lnTo>
                  <a:lnTo>
                    <a:pt x="8207540" y="6302400"/>
                  </a:lnTo>
                  <a:lnTo>
                    <a:pt x="8157883" y="6293167"/>
                  </a:lnTo>
                  <a:lnTo>
                    <a:pt x="8102460" y="6291415"/>
                  </a:lnTo>
                  <a:lnTo>
                    <a:pt x="8046555" y="6293790"/>
                  </a:lnTo>
                  <a:lnTo>
                    <a:pt x="7995437" y="6296939"/>
                  </a:lnTo>
                  <a:lnTo>
                    <a:pt x="7941678" y="6300876"/>
                  </a:lnTo>
                  <a:lnTo>
                    <a:pt x="7888237" y="6306921"/>
                  </a:lnTo>
                  <a:lnTo>
                    <a:pt x="7835024" y="6314833"/>
                  </a:lnTo>
                  <a:lnTo>
                    <a:pt x="7781963" y="6324359"/>
                  </a:lnTo>
                  <a:lnTo>
                    <a:pt x="7756449" y="6677279"/>
                  </a:lnTo>
                  <a:lnTo>
                    <a:pt x="7757617" y="6684289"/>
                  </a:lnTo>
                  <a:lnTo>
                    <a:pt x="7827759" y="6706768"/>
                  </a:lnTo>
                  <a:lnTo>
                    <a:pt x="7882445" y="6712255"/>
                  </a:lnTo>
                  <a:lnTo>
                    <a:pt x="7937322" y="6715226"/>
                  </a:lnTo>
                  <a:lnTo>
                    <a:pt x="7992516" y="6715252"/>
                  </a:lnTo>
                  <a:lnTo>
                    <a:pt x="8029664" y="6714960"/>
                  </a:lnTo>
                  <a:lnTo>
                    <a:pt x="8070532" y="6714058"/>
                  </a:lnTo>
                  <a:lnTo>
                    <a:pt x="8110779" y="6709600"/>
                  </a:lnTo>
                  <a:lnTo>
                    <a:pt x="8164868" y="6686905"/>
                  </a:lnTo>
                  <a:lnTo>
                    <a:pt x="8177492" y="6632969"/>
                  </a:lnTo>
                  <a:lnTo>
                    <a:pt x="8177695" y="6585864"/>
                  </a:lnTo>
                  <a:lnTo>
                    <a:pt x="8176514" y="6532283"/>
                  </a:lnTo>
                  <a:lnTo>
                    <a:pt x="8171815" y="6479057"/>
                  </a:lnTo>
                  <a:lnTo>
                    <a:pt x="8161464" y="6433007"/>
                  </a:lnTo>
                  <a:lnTo>
                    <a:pt x="8124723" y="6396825"/>
                  </a:lnTo>
                  <a:lnTo>
                    <a:pt x="8079600" y="6389789"/>
                  </a:lnTo>
                  <a:lnTo>
                    <a:pt x="8021447" y="6388138"/>
                  </a:lnTo>
                  <a:lnTo>
                    <a:pt x="7963306" y="6390665"/>
                  </a:lnTo>
                  <a:lnTo>
                    <a:pt x="7918145" y="6396164"/>
                  </a:lnTo>
                  <a:lnTo>
                    <a:pt x="7879486" y="6416167"/>
                  </a:lnTo>
                  <a:lnTo>
                    <a:pt x="7862417" y="6452032"/>
                  </a:lnTo>
                  <a:lnTo>
                    <a:pt x="7860119" y="6497294"/>
                  </a:lnTo>
                  <a:lnTo>
                    <a:pt x="7865745" y="6545542"/>
                  </a:lnTo>
                  <a:lnTo>
                    <a:pt x="7872450" y="6590335"/>
                  </a:lnTo>
                  <a:lnTo>
                    <a:pt x="8054162" y="6612560"/>
                  </a:lnTo>
                  <a:lnTo>
                    <a:pt x="8081505" y="6544475"/>
                  </a:lnTo>
                  <a:lnTo>
                    <a:pt x="8051101" y="6497777"/>
                  </a:lnTo>
                  <a:lnTo>
                    <a:pt x="7964271" y="6487744"/>
                  </a:lnTo>
                  <a:lnTo>
                    <a:pt x="7947850" y="6525184"/>
                  </a:lnTo>
                  <a:lnTo>
                    <a:pt x="7989760" y="6535725"/>
                  </a:lnTo>
                  <a:lnTo>
                    <a:pt x="8013878" y="6541325"/>
                  </a:lnTo>
                  <a:lnTo>
                    <a:pt x="7988871" y="6571882"/>
                  </a:lnTo>
                  <a:lnTo>
                    <a:pt x="7939189" y="6570916"/>
                  </a:lnTo>
                  <a:lnTo>
                    <a:pt x="7909484" y="6535013"/>
                  </a:lnTo>
                  <a:lnTo>
                    <a:pt x="7906105" y="6498298"/>
                  </a:lnTo>
                  <a:lnTo>
                    <a:pt x="7907883" y="6465024"/>
                  </a:lnTo>
                  <a:lnTo>
                    <a:pt x="7918145" y="6441656"/>
                  </a:lnTo>
                  <a:lnTo>
                    <a:pt x="7940903" y="6436969"/>
                  </a:lnTo>
                  <a:lnTo>
                    <a:pt x="7982699" y="6436703"/>
                  </a:lnTo>
                  <a:lnTo>
                    <a:pt x="8025638" y="6438887"/>
                  </a:lnTo>
                  <a:lnTo>
                    <a:pt x="8091703" y="6453886"/>
                  </a:lnTo>
                  <a:lnTo>
                    <a:pt x="8121180" y="6502540"/>
                  </a:lnTo>
                  <a:lnTo>
                    <a:pt x="8125104" y="6544831"/>
                  </a:lnTo>
                  <a:lnTo>
                    <a:pt x="8130641" y="6615341"/>
                  </a:lnTo>
                  <a:lnTo>
                    <a:pt x="8109432" y="6640220"/>
                  </a:lnTo>
                  <a:lnTo>
                    <a:pt x="8085290" y="6657327"/>
                  </a:lnTo>
                  <a:lnTo>
                    <a:pt x="8058213" y="6666649"/>
                  </a:lnTo>
                  <a:lnTo>
                    <a:pt x="8028203" y="6668211"/>
                  </a:lnTo>
                  <a:lnTo>
                    <a:pt x="7994015" y="6672262"/>
                  </a:lnTo>
                  <a:lnTo>
                    <a:pt x="7956867" y="6673240"/>
                  </a:lnTo>
                  <a:lnTo>
                    <a:pt x="7919707" y="6671538"/>
                  </a:lnTo>
                  <a:lnTo>
                    <a:pt x="7885468" y="6667525"/>
                  </a:lnTo>
                  <a:lnTo>
                    <a:pt x="7849895" y="6664388"/>
                  </a:lnTo>
                  <a:lnTo>
                    <a:pt x="7822959" y="6658407"/>
                  </a:lnTo>
                  <a:lnTo>
                    <a:pt x="7806309" y="6646291"/>
                  </a:lnTo>
                  <a:lnTo>
                    <a:pt x="7799933" y="6628066"/>
                  </a:lnTo>
                  <a:lnTo>
                    <a:pt x="7803832" y="6603720"/>
                  </a:lnTo>
                  <a:lnTo>
                    <a:pt x="7799997" y="6569126"/>
                  </a:lnTo>
                  <a:lnTo>
                    <a:pt x="7801559" y="6530695"/>
                  </a:lnTo>
                  <a:lnTo>
                    <a:pt x="7805242" y="6491986"/>
                  </a:lnTo>
                  <a:lnTo>
                    <a:pt x="7807769" y="6456604"/>
                  </a:lnTo>
                  <a:lnTo>
                    <a:pt x="7808303" y="6416649"/>
                  </a:lnTo>
                  <a:lnTo>
                    <a:pt x="7828064" y="6370599"/>
                  </a:lnTo>
                  <a:lnTo>
                    <a:pt x="7902422" y="6347282"/>
                  </a:lnTo>
                  <a:lnTo>
                    <a:pt x="7945552" y="6343218"/>
                  </a:lnTo>
                  <a:lnTo>
                    <a:pt x="7989176" y="6341732"/>
                  </a:lnTo>
                  <a:lnTo>
                    <a:pt x="8030311" y="6340970"/>
                  </a:lnTo>
                  <a:lnTo>
                    <a:pt x="8101317" y="6336385"/>
                  </a:lnTo>
                  <a:lnTo>
                    <a:pt x="8139646" y="6337020"/>
                  </a:lnTo>
                  <a:lnTo>
                    <a:pt x="8195462" y="6369190"/>
                  </a:lnTo>
                  <a:lnTo>
                    <a:pt x="8209902" y="6407607"/>
                  </a:lnTo>
                  <a:lnTo>
                    <a:pt x="8216112" y="6453899"/>
                  </a:lnTo>
                  <a:lnTo>
                    <a:pt x="8217065" y="6502438"/>
                  </a:lnTo>
                  <a:lnTo>
                    <a:pt x="8215770" y="6547574"/>
                  </a:lnTo>
                  <a:lnTo>
                    <a:pt x="8215223" y="6583654"/>
                  </a:lnTo>
                  <a:lnTo>
                    <a:pt x="8217763" y="6615011"/>
                  </a:lnTo>
                  <a:lnTo>
                    <a:pt x="8221383" y="6653428"/>
                  </a:lnTo>
                  <a:lnTo>
                    <a:pt x="8222170" y="6691223"/>
                  </a:lnTo>
                  <a:lnTo>
                    <a:pt x="8216278" y="6720738"/>
                  </a:lnTo>
                  <a:lnTo>
                    <a:pt x="8194675" y="6747738"/>
                  </a:lnTo>
                  <a:lnTo>
                    <a:pt x="8164970" y="6760832"/>
                  </a:lnTo>
                  <a:lnTo>
                    <a:pt x="8130680" y="6764655"/>
                  </a:lnTo>
                  <a:lnTo>
                    <a:pt x="8095310" y="6763842"/>
                  </a:lnTo>
                  <a:lnTo>
                    <a:pt x="8071294" y="6762978"/>
                  </a:lnTo>
                  <a:lnTo>
                    <a:pt x="7965097" y="6763944"/>
                  </a:lnTo>
                  <a:lnTo>
                    <a:pt x="7866393" y="6764426"/>
                  </a:lnTo>
                  <a:lnTo>
                    <a:pt x="7817053" y="6764972"/>
                  </a:lnTo>
                  <a:lnTo>
                    <a:pt x="7767714" y="6765963"/>
                  </a:lnTo>
                  <a:lnTo>
                    <a:pt x="7752461" y="6781622"/>
                  </a:lnTo>
                  <a:lnTo>
                    <a:pt x="7756284" y="6792315"/>
                  </a:lnTo>
                  <a:lnTo>
                    <a:pt x="7767714" y="6797573"/>
                  </a:lnTo>
                  <a:lnTo>
                    <a:pt x="7819504" y="6799440"/>
                  </a:lnTo>
                  <a:lnTo>
                    <a:pt x="7871307" y="6800494"/>
                  </a:lnTo>
                  <a:lnTo>
                    <a:pt x="7923136" y="6800964"/>
                  </a:lnTo>
                  <a:lnTo>
                    <a:pt x="8026781" y="6800939"/>
                  </a:lnTo>
                  <a:lnTo>
                    <a:pt x="8041297" y="6801142"/>
                  </a:lnTo>
                  <a:lnTo>
                    <a:pt x="8071993" y="6802615"/>
                  </a:lnTo>
                  <a:lnTo>
                    <a:pt x="8121701" y="6805549"/>
                  </a:lnTo>
                  <a:lnTo>
                    <a:pt x="8155279" y="6806273"/>
                  </a:lnTo>
                  <a:lnTo>
                    <a:pt x="8217243" y="6799377"/>
                  </a:lnTo>
                  <a:lnTo>
                    <a:pt x="8252815" y="6774078"/>
                  </a:lnTo>
                  <a:lnTo>
                    <a:pt x="8257946" y="6755003"/>
                  </a:lnTo>
                  <a:lnTo>
                    <a:pt x="8265236" y="6701574"/>
                  </a:lnTo>
                  <a:close/>
                </a:path>
                <a:path extrusionOk="0" h="13716000" w="9443085">
                  <a:moveTo>
                    <a:pt x="8265236" y="6058751"/>
                  </a:moveTo>
                  <a:lnTo>
                    <a:pt x="8265058" y="6001194"/>
                  </a:lnTo>
                  <a:lnTo>
                    <a:pt x="8258149" y="5889460"/>
                  </a:lnTo>
                  <a:lnTo>
                    <a:pt x="8258746" y="5853862"/>
                  </a:lnTo>
                  <a:lnTo>
                    <a:pt x="8260207" y="5809094"/>
                  </a:lnTo>
                  <a:lnTo>
                    <a:pt x="8259178" y="5761228"/>
                  </a:lnTo>
                  <a:lnTo>
                    <a:pt x="8252295" y="5716321"/>
                  </a:lnTo>
                  <a:lnTo>
                    <a:pt x="8236204" y="5680418"/>
                  </a:lnTo>
                  <a:lnTo>
                    <a:pt x="8207540" y="5659577"/>
                  </a:lnTo>
                  <a:lnTo>
                    <a:pt x="8157883" y="5650357"/>
                  </a:lnTo>
                  <a:lnTo>
                    <a:pt x="8102460" y="5648591"/>
                  </a:lnTo>
                  <a:lnTo>
                    <a:pt x="8046555" y="5650966"/>
                  </a:lnTo>
                  <a:lnTo>
                    <a:pt x="7995437" y="5654116"/>
                  </a:lnTo>
                  <a:lnTo>
                    <a:pt x="7941678" y="5658053"/>
                  </a:lnTo>
                  <a:lnTo>
                    <a:pt x="7888237" y="5664111"/>
                  </a:lnTo>
                  <a:lnTo>
                    <a:pt x="7835024" y="5672023"/>
                  </a:lnTo>
                  <a:lnTo>
                    <a:pt x="7781963" y="5681548"/>
                  </a:lnTo>
                  <a:lnTo>
                    <a:pt x="7756449" y="6034456"/>
                  </a:lnTo>
                  <a:lnTo>
                    <a:pt x="7757617" y="6041466"/>
                  </a:lnTo>
                  <a:lnTo>
                    <a:pt x="7827759" y="6063958"/>
                  </a:lnTo>
                  <a:lnTo>
                    <a:pt x="7882445" y="6069444"/>
                  </a:lnTo>
                  <a:lnTo>
                    <a:pt x="7937322" y="6072403"/>
                  </a:lnTo>
                  <a:lnTo>
                    <a:pt x="7992516" y="6072429"/>
                  </a:lnTo>
                  <a:lnTo>
                    <a:pt x="8029664" y="6072149"/>
                  </a:lnTo>
                  <a:lnTo>
                    <a:pt x="8070532" y="6071235"/>
                  </a:lnTo>
                  <a:lnTo>
                    <a:pt x="8110779" y="6066777"/>
                  </a:lnTo>
                  <a:lnTo>
                    <a:pt x="8164868" y="6044082"/>
                  </a:lnTo>
                  <a:lnTo>
                    <a:pt x="8177492" y="5990145"/>
                  </a:lnTo>
                  <a:lnTo>
                    <a:pt x="8177695" y="5943041"/>
                  </a:lnTo>
                  <a:lnTo>
                    <a:pt x="8176514" y="5889472"/>
                  </a:lnTo>
                  <a:lnTo>
                    <a:pt x="8171815" y="5836234"/>
                  </a:lnTo>
                  <a:lnTo>
                    <a:pt x="8161464" y="5790184"/>
                  </a:lnTo>
                  <a:lnTo>
                    <a:pt x="8124723" y="5754014"/>
                  </a:lnTo>
                  <a:lnTo>
                    <a:pt x="8079600" y="5746991"/>
                  </a:lnTo>
                  <a:lnTo>
                    <a:pt x="8021447" y="5745327"/>
                  </a:lnTo>
                  <a:lnTo>
                    <a:pt x="7963306" y="5747842"/>
                  </a:lnTo>
                  <a:lnTo>
                    <a:pt x="7918145" y="5753341"/>
                  </a:lnTo>
                  <a:lnTo>
                    <a:pt x="7879486" y="5773356"/>
                  </a:lnTo>
                  <a:lnTo>
                    <a:pt x="7862417" y="5809208"/>
                  </a:lnTo>
                  <a:lnTo>
                    <a:pt x="7860119" y="5854484"/>
                  </a:lnTo>
                  <a:lnTo>
                    <a:pt x="7865745" y="5902731"/>
                  </a:lnTo>
                  <a:lnTo>
                    <a:pt x="7872450" y="5947511"/>
                  </a:lnTo>
                  <a:lnTo>
                    <a:pt x="8054162" y="5969736"/>
                  </a:lnTo>
                  <a:lnTo>
                    <a:pt x="8081505" y="5901652"/>
                  </a:lnTo>
                  <a:lnTo>
                    <a:pt x="8051101" y="5854954"/>
                  </a:lnTo>
                  <a:lnTo>
                    <a:pt x="7964271" y="5844921"/>
                  </a:lnTo>
                  <a:lnTo>
                    <a:pt x="7947850" y="5882360"/>
                  </a:lnTo>
                  <a:lnTo>
                    <a:pt x="7989760" y="5892901"/>
                  </a:lnTo>
                  <a:lnTo>
                    <a:pt x="8013878" y="5898515"/>
                  </a:lnTo>
                  <a:lnTo>
                    <a:pt x="7988871" y="5929046"/>
                  </a:lnTo>
                  <a:lnTo>
                    <a:pt x="7939189" y="5928093"/>
                  </a:lnTo>
                  <a:lnTo>
                    <a:pt x="7909484" y="5892203"/>
                  </a:lnTo>
                  <a:lnTo>
                    <a:pt x="7906105" y="5855474"/>
                  </a:lnTo>
                  <a:lnTo>
                    <a:pt x="7907883" y="5822200"/>
                  </a:lnTo>
                  <a:lnTo>
                    <a:pt x="7918145" y="5798832"/>
                  </a:lnTo>
                  <a:lnTo>
                    <a:pt x="7940903" y="5794159"/>
                  </a:lnTo>
                  <a:lnTo>
                    <a:pt x="7982699" y="5793892"/>
                  </a:lnTo>
                  <a:lnTo>
                    <a:pt x="8025638" y="5796077"/>
                  </a:lnTo>
                  <a:lnTo>
                    <a:pt x="8091703" y="5811063"/>
                  </a:lnTo>
                  <a:lnTo>
                    <a:pt x="8121180" y="5859729"/>
                  </a:lnTo>
                  <a:lnTo>
                    <a:pt x="8125104" y="5902007"/>
                  </a:lnTo>
                  <a:lnTo>
                    <a:pt x="8130641" y="5972530"/>
                  </a:lnTo>
                  <a:lnTo>
                    <a:pt x="8109432" y="5997410"/>
                  </a:lnTo>
                  <a:lnTo>
                    <a:pt x="8085290" y="6014504"/>
                  </a:lnTo>
                  <a:lnTo>
                    <a:pt x="8058213" y="6023838"/>
                  </a:lnTo>
                  <a:lnTo>
                    <a:pt x="8028203" y="6025400"/>
                  </a:lnTo>
                  <a:lnTo>
                    <a:pt x="7994015" y="6029452"/>
                  </a:lnTo>
                  <a:lnTo>
                    <a:pt x="7956867" y="6030430"/>
                  </a:lnTo>
                  <a:lnTo>
                    <a:pt x="7919707" y="6028702"/>
                  </a:lnTo>
                  <a:lnTo>
                    <a:pt x="7885468" y="6024689"/>
                  </a:lnTo>
                  <a:lnTo>
                    <a:pt x="7849895" y="6021565"/>
                  </a:lnTo>
                  <a:lnTo>
                    <a:pt x="7822959" y="6015583"/>
                  </a:lnTo>
                  <a:lnTo>
                    <a:pt x="7806309" y="6003468"/>
                  </a:lnTo>
                  <a:lnTo>
                    <a:pt x="7799933" y="5985243"/>
                  </a:lnTo>
                  <a:lnTo>
                    <a:pt x="7803832" y="5960897"/>
                  </a:lnTo>
                  <a:lnTo>
                    <a:pt x="7799997" y="5926302"/>
                  </a:lnTo>
                  <a:lnTo>
                    <a:pt x="7801559" y="5887872"/>
                  </a:lnTo>
                  <a:lnTo>
                    <a:pt x="7805242" y="5849175"/>
                  </a:lnTo>
                  <a:lnTo>
                    <a:pt x="7807769" y="5813780"/>
                  </a:lnTo>
                  <a:lnTo>
                    <a:pt x="7808303" y="5773826"/>
                  </a:lnTo>
                  <a:lnTo>
                    <a:pt x="7828064" y="5727776"/>
                  </a:lnTo>
                  <a:lnTo>
                    <a:pt x="7902422" y="5704459"/>
                  </a:lnTo>
                  <a:lnTo>
                    <a:pt x="7945552" y="5700407"/>
                  </a:lnTo>
                  <a:lnTo>
                    <a:pt x="7989176" y="5698922"/>
                  </a:lnTo>
                  <a:lnTo>
                    <a:pt x="8030311" y="5698147"/>
                  </a:lnTo>
                  <a:lnTo>
                    <a:pt x="8101317" y="5693575"/>
                  </a:lnTo>
                  <a:lnTo>
                    <a:pt x="8139646" y="5694210"/>
                  </a:lnTo>
                  <a:lnTo>
                    <a:pt x="8195462" y="5726379"/>
                  </a:lnTo>
                  <a:lnTo>
                    <a:pt x="8209902" y="5764784"/>
                  </a:lnTo>
                  <a:lnTo>
                    <a:pt x="8216112" y="5811088"/>
                  </a:lnTo>
                  <a:lnTo>
                    <a:pt x="8217065" y="5859627"/>
                  </a:lnTo>
                  <a:lnTo>
                    <a:pt x="8215770" y="5904763"/>
                  </a:lnTo>
                  <a:lnTo>
                    <a:pt x="8215223" y="5940844"/>
                  </a:lnTo>
                  <a:lnTo>
                    <a:pt x="8217763" y="5972187"/>
                  </a:lnTo>
                  <a:lnTo>
                    <a:pt x="8221383" y="6010605"/>
                  </a:lnTo>
                  <a:lnTo>
                    <a:pt x="8222170" y="6048413"/>
                  </a:lnTo>
                  <a:lnTo>
                    <a:pt x="8216278" y="6077915"/>
                  </a:lnTo>
                  <a:lnTo>
                    <a:pt x="8194675" y="6104915"/>
                  </a:lnTo>
                  <a:lnTo>
                    <a:pt x="8164970" y="6118009"/>
                  </a:lnTo>
                  <a:lnTo>
                    <a:pt x="8130680" y="6121832"/>
                  </a:lnTo>
                  <a:lnTo>
                    <a:pt x="8095323" y="6121019"/>
                  </a:lnTo>
                  <a:lnTo>
                    <a:pt x="8071294" y="6120168"/>
                  </a:lnTo>
                  <a:lnTo>
                    <a:pt x="7965097" y="6121120"/>
                  </a:lnTo>
                  <a:lnTo>
                    <a:pt x="7866393" y="6121616"/>
                  </a:lnTo>
                  <a:lnTo>
                    <a:pt x="7817053" y="6122149"/>
                  </a:lnTo>
                  <a:lnTo>
                    <a:pt x="7767714" y="6123140"/>
                  </a:lnTo>
                  <a:lnTo>
                    <a:pt x="7752461" y="6138799"/>
                  </a:lnTo>
                  <a:lnTo>
                    <a:pt x="7756284" y="6149492"/>
                  </a:lnTo>
                  <a:lnTo>
                    <a:pt x="7767714" y="6154750"/>
                  </a:lnTo>
                  <a:lnTo>
                    <a:pt x="7819504" y="6156617"/>
                  </a:lnTo>
                  <a:lnTo>
                    <a:pt x="7871307" y="6157684"/>
                  </a:lnTo>
                  <a:lnTo>
                    <a:pt x="7923136" y="6158141"/>
                  </a:lnTo>
                  <a:lnTo>
                    <a:pt x="8026781" y="6158115"/>
                  </a:lnTo>
                  <a:lnTo>
                    <a:pt x="8041297" y="6158331"/>
                  </a:lnTo>
                  <a:lnTo>
                    <a:pt x="8071980" y="6159805"/>
                  </a:lnTo>
                  <a:lnTo>
                    <a:pt x="8121688" y="6162726"/>
                  </a:lnTo>
                  <a:lnTo>
                    <a:pt x="8155279" y="6163462"/>
                  </a:lnTo>
                  <a:lnTo>
                    <a:pt x="8217243" y="6156553"/>
                  </a:lnTo>
                  <a:lnTo>
                    <a:pt x="8252815" y="6131255"/>
                  </a:lnTo>
                  <a:lnTo>
                    <a:pt x="8257946" y="6112180"/>
                  </a:lnTo>
                  <a:lnTo>
                    <a:pt x="8265236" y="6058751"/>
                  </a:lnTo>
                  <a:close/>
                </a:path>
                <a:path extrusionOk="0" h="13716000" w="9443085">
                  <a:moveTo>
                    <a:pt x="8265236" y="5415927"/>
                  </a:moveTo>
                  <a:lnTo>
                    <a:pt x="8265058" y="5358384"/>
                  </a:lnTo>
                  <a:lnTo>
                    <a:pt x="8258149" y="5246649"/>
                  </a:lnTo>
                  <a:lnTo>
                    <a:pt x="8258746" y="5211051"/>
                  </a:lnTo>
                  <a:lnTo>
                    <a:pt x="8260207" y="5166284"/>
                  </a:lnTo>
                  <a:lnTo>
                    <a:pt x="8259178" y="5118417"/>
                  </a:lnTo>
                  <a:lnTo>
                    <a:pt x="8252295" y="5073510"/>
                  </a:lnTo>
                  <a:lnTo>
                    <a:pt x="8236204" y="5037607"/>
                  </a:lnTo>
                  <a:lnTo>
                    <a:pt x="8207540" y="5016766"/>
                  </a:lnTo>
                  <a:lnTo>
                    <a:pt x="8157883" y="5007534"/>
                  </a:lnTo>
                  <a:lnTo>
                    <a:pt x="8102460" y="5005781"/>
                  </a:lnTo>
                  <a:lnTo>
                    <a:pt x="8046555" y="5008156"/>
                  </a:lnTo>
                  <a:lnTo>
                    <a:pt x="7995437" y="5011305"/>
                  </a:lnTo>
                  <a:lnTo>
                    <a:pt x="7941678" y="5015242"/>
                  </a:lnTo>
                  <a:lnTo>
                    <a:pt x="7888237" y="5021288"/>
                  </a:lnTo>
                  <a:lnTo>
                    <a:pt x="7835024" y="5029200"/>
                  </a:lnTo>
                  <a:lnTo>
                    <a:pt x="7781963" y="5038725"/>
                  </a:lnTo>
                  <a:lnTo>
                    <a:pt x="7756449" y="5391645"/>
                  </a:lnTo>
                  <a:lnTo>
                    <a:pt x="7757617" y="5398655"/>
                  </a:lnTo>
                  <a:lnTo>
                    <a:pt x="7827759" y="5421134"/>
                  </a:lnTo>
                  <a:lnTo>
                    <a:pt x="7882445" y="5426621"/>
                  </a:lnTo>
                  <a:lnTo>
                    <a:pt x="7937322" y="5429593"/>
                  </a:lnTo>
                  <a:lnTo>
                    <a:pt x="7992516" y="5429618"/>
                  </a:lnTo>
                  <a:lnTo>
                    <a:pt x="8029664" y="5429326"/>
                  </a:lnTo>
                  <a:lnTo>
                    <a:pt x="8070532" y="5428424"/>
                  </a:lnTo>
                  <a:lnTo>
                    <a:pt x="8110779" y="5423967"/>
                  </a:lnTo>
                  <a:lnTo>
                    <a:pt x="8164868" y="5401272"/>
                  </a:lnTo>
                  <a:lnTo>
                    <a:pt x="8177492" y="5347335"/>
                  </a:lnTo>
                  <a:lnTo>
                    <a:pt x="8177695" y="5300230"/>
                  </a:lnTo>
                  <a:lnTo>
                    <a:pt x="8176514" y="5246649"/>
                  </a:lnTo>
                  <a:lnTo>
                    <a:pt x="8171815" y="5193423"/>
                  </a:lnTo>
                  <a:lnTo>
                    <a:pt x="8161464" y="5147373"/>
                  </a:lnTo>
                  <a:lnTo>
                    <a:pt x="8124723" y="5111204"/>
                  </a:lnTo>
                  <a:lnTo>
                    <a:pt x="8079600" y="5104168"/>
                  </a:lnTo>
                  <a:lnTo>
                    <a:pt x="8021447" y="5102504"/>
                  </a:lnTo>
                  <a:lnTo>
                    <a:pt x="7963306" y="5105031"/>
                  </a:lnTo>
                  <a:lnTo>
                    <a:pt x="7918145" y="5110531"/>
                  </a:lnTo>
                  <a:lnTo>
                    <a:pt x="7879486" y="5130533"/>
                  </a:lnTo>
                  <a:lnTo>
                    <a:pt x="7862417" y="5166398"/>
                  </a:lnTo>
                  <a:lnTo>
                    <a:pt x="7860119" y="5211661"/>
                  </a:lnTo>
                  <a:lnTo>
                    <a:pt x="7865745" y="5259908"/>
                  </a:lnTo>
                  <a:lnTo>
                    <a:pt x="7872450" y="5304688"/>
                  </a:lnTo>
                  <a:lnTo>
                    <a:pt x="8054162" y="5326926"/>
                  </a:lnTo>
                  <a:lnTo>
                    <a:pt x="8081505" y="5258841"/>
                  </a:lnTo>
                  <a:lnTo>
                    <a:pt x="8051101" y="5212131"/>
                  </a:lnTo>
                  <a:lnTo>
                    <a:pt x="7964271" y="5202110"/>
                  </a:lnTo>
                  <a:lnTo>
                    <a:pt x="7947850" y="5239550"/>
                  </a:lnTo>
                  <a:lnTo>
                    <a:pt x="7989760" y="5250091"/>
                  </a:lnTo>
                  <a:lnTo>
                    <a:pt x="8013878" y="5255704"/>
                  </a:lnTo>
                  <a:lnTo>
                    <a:pt x="7988871" y="5286235"/>
                  </a:lnTo>
                  <a:lnTo>
                    <a:pt x="7939189" y="5285283"/>
                  </a:lnTo>
                  <a:lnTo>
                    <a:pt x="7909484" y="5249380"/>
                  </a:lnTo>
                  <a:lnTo>
                    <a:pt x="7906105" y="5212664"/>
                  </a:lnTo>
                  <a:lnTo>
                    <a:pt x="7907883" y="5179390"/>
                  </a:lnTo>
                  <a:lnTo>
                    <a:pt x="7918145" y="5156022"/>
                  </a:lnTo>
                  <a:lnTo>
                    <a:pt x="7940903" y="5151336"/>
                  </a:lnTo>
                  <a:lnTo>
                    <a:pt x="7982699" y="5151069"/>
                  </a:lnTo>
                  <a:lnTo>
                    <a:pt x="8025638" y="5153253"/>
                  </a:lnTo>
                  <a:lnTo>
                    <a:pt x="8091703" y="5168252"/>
                  </a:lnTo>
                  <a:lnTo>
                    <a:pt x="8121180" y="5216906"/>
                  </a:lnTo>
                  <a:lnTo>
                    <a:pt x="8125104" y="5259197"/>
                  </a:lnTo>
                  <a:lnTo>
                    <a:pt x="8130641" y="5329707"/>
                  </a:lnTo>
                  <a:lnTo>
                    <a:pt x="8109432" y="5354586"/>
                  </a:lnTo>
                  <a:lnTo>
                    <a:pt x="8085290" y="5371681"/>
                  </a:lnTo>
                  <a:lnTo>
                    <a:pt x="8058213" y="5381015"/>
                  </a:lnTo>
                  <a:lnTo>
                    <a:pt x="8028203" y="5382577"/>
                  </a:lnTo>
                  <a:lnTo>
                    <a:pt x="7994015" y="5386629"/>
                  </a:lnTo>
                  <a:lnTo>
                    <a:pt x="7956867" y="5387606"/>
                  </a:lnTo>
                  <a:lnTo>
                    <a:pt x="7919707" y="5385892"/>
                  </a:lnTo>
                  <a:lnTo>
                    <a:pt x="7885468" y="5381879"/>
                  </a:lnTo>
                  <a:lnTo>
                    <a:pt x="7849895" y="5378742"/>
                  </a:lnTo>
                  <a:lnTo>
                    <a:pt x="7822959" y="5372760"/>
                  </a:lnTo>
                  <a:lnTo>
                    <a:pt x="7806309" y="5360657"/>
                  </a:lnTo>
                  <a:lnTo>
                    <a:pt x="7799933" y="5342420"/>
                  </a:lnTo>
                  <a:lnTo>
                    <a:pt x="7803832" y="5318074"/>
                  </a:lnTo>
                  <a:lnTo>
                    <a:pt x="7799997" y="5283492"/>
                  </a:lnTo>
                  <a:lnTo>
                    <a:pt x="7801559" y="5245062"/>
                  </a:lnTo>
                  <a:lnTo>
                    <a:pt x="7805242" y="5206352"/>
                  </a:lnTo>
                  <a:lnTo>
                    <a:pt x="7807769" y="5170970"/>
                  </a:lnTo>
                  <a:lnTo>
                    <a:pt x="7808303" y="5131003"/>
                  </a:lnTo>
                  <a:lnTo>
                    <a:pt x="7828064" y="5084953"/>
                  </a:lnTo>
                  <a:lnTo>
                    <a:pt x="7902422" y="5061636"/>
                  </a:lnTo>
                  <a:lnTo>
                    <a:pt x="7945552" y="5057584"/>
                  </a:lnTo>
                  <a:lnTo>
                    <a:pt x="7989176" y="5056098"/>
                  </a:lnTo>
                  <a:lnTo>
                    <a:pt x="8030311" y="5055324"/>
                  </a:lnTo>
                  <a:lnTo>
                    <a:pt x="8101317" y="5050764"/>
                  </a:lnTo>
                  <a:lnTo>
                    <a:pt x="8139646" y="5051387"/>
                  </a:lnTo>
                  <a:lnTo>
                    <a:pt x="8195462" y="5083556"/>
                  </a:lnTo>
                  <a:lnTo>
                    <a:pt x="8209902" y="5121973"/>
                  </a:lnTo>
                  <a:lnTo>
                    <a:pt x="8216112" y="5168265"/>
                  </a:lnTo>
                  <a:lnTo>
                    <a:pt x="8217065" y="5216804"/>
                  </a:lnTo>
                  <a:lnTo>
                    <a:pt x="8215770" y="5261940"/>
                  </a:lnTo>
                  <a:lnTo>
                    <a:pt x="8215223" y="5298021"/>
                  </a:lnTo>
                  <a:lnTo>
                    <a:pt x="8217763" y="5329377"/>
                  </a:lnTo>
                  <a:lnTo>
                    <a:pt x="8221383" y="5367794"/>
                  </a:lnTo>
                  <a:lnTo>
                    <a:pt x="8222170" y="5405590"/>
                  </a:lnTo>
                  <a:lnTo>
                    <a:pt x="8216278" y="5435104"/>
                  </a:lnTo>
                  <a:lnTo>
                    <a:pt x="8194675" y="5462105"/>
                  </a:lnTo>
                  <a:lnTo>
                    <a:pt x="8164957" y="5475198"/>
                  </a:lnTo>
                  <a:lnTo>
                    <a:pt x="8130667" y="5479021"/>
                  </a:lnTo>
                  <a:lnTo>
                    <a:pt x="8095310" y="5478208"/>
                  </a:lnTo>
                  <a:lnTo>
                    <a:pt x="8071294" y="5477345"/>
                  </a:lnTo>
                  <a:lnTo>
                    <a:pt x="7965097" y="5478310"/>
                  </a:lnTo>
                  <a:lnTo>
                    <a:pt x="7866393" y="5478792"/>
                  </a:lnTo>
                  <a:lnTo>
                    <a:pt x="7817053" y="5479339"/>
                  </a:lnTo>
                  <a:lnTo>
                    <a:pt x="7767714" y="5480329"/>
                  </a:lnTo>
                  <a:lnTo>
                    <a:pt x="7752461" y="5495976"/>
                  </a:lnTo>
                  <a:lnTo>
                    <a:pt x="7756284" y="5506682"/>
                  </a:lnTo>
                  <a:lnTo>
                    <a:pt x="7767714" y="5511927"/>
                  </a:lnTo>
                  <a:lnTo>
                    <a:pt x="7819504" y="5513794"/>
                  </a:lnTo>
                  <a:lnTo>
                    <a:pt x="7871307" y="5514860"/>
                  </a:lnTo>
                  <a:lnTo>
                    <a:pt x="7923136" y="5515330"/>
                  </a:lnTo>
                  <a:lnTo>
                    <a:pt x="8026781" y="5515305"/>
                  </a:lnTo>
                  <a:lnTo>
                    <a:pt x="8041284" y="5515521"/>
                  </a:lnTo>
                  <a:lnTo>
                    <a:pt x="8071967" y="5516981"/>
                  </a:lnTo>
                  <a:lnTo>
                    <a:pt x="8121675" y="5519915"/>
                  </a:lnTo>
                  <a:lnTo>
                    <a:pt x="8155267" y="5520639"/>
                  </a:lnTo>
                  <a:lnTo>
                    <a:pt x="8217243" y="5513743"/>
                  </a:lnTo>
                  <a:lnTo>
                    <a:pt x="8252815" y="5488444"/>
                  </a:lnTo>
                  <a:lnTo>
                    <a:pt x="8257946" y="5469369"/>
                  </a:lnTo>
                  <a:lnTo>
                    <a:pt x="8265236" y="5415927"/>
                  </a:lnTo>
                  <a:close/>
                </a:path>
                <a:path extrusionOk="0" h="13716000" w="9443085">
                  <a:moveTo>
                    <a:pt x="8265236" y="4773117"/>
                  </a:moveTo>
                  <a:lnTo>
                    <a:pt x="8265058" y="4715573"/>
                  </a:lnTo>
                  <a:lnTo>
                    <a:pt x="8258149" y="4603813"/>
                  </a:lnTo>
                  <a:lnTo>
                    <a:pt x="8258746" y="4568215"/>
                  </a:lnTo>
                  <a:lnTo>
                    <a:pt x="8260207" y="4523460"/>
                  </a:lnTo>
                  <a:lnTo>
                    <a:pt x="8259178" y="4475594"/>
                  </a:lnTo>
                  <a:lnTo>
                    <a:pt x="8252295" y="4430687"/>
                  </a:lnTo>
                  <a:lnTo>
                    <a:pt x="8236204" y="4394784"/>
                  </a:lnTo>
                  <a:lnTo>
                    <a:pt x="8207540" y="4373943"/>
                  </a:lnTo>
                  <a:lnTo>
                    <a:pt x="8157883" y="4364723"/>
                  </a:lnTo>
                  <a:lnTo>
                    <a:pt x="8102460" y="4362970"/>
                  </a:lnTo>
                  <a:lnTo>
                    <a:pt x="8046555" y="4365333"/>
                  </a:lnTo>
                  <a:lnTo>
                    <a:pt x="7995437" y="4368482"/>
                  </a:lnTo>
                  <a:lnTo>
                    <a:pt x="7941678" y="4372419"/>
                  </a:lnTo>
                  <a:lnTo>
                    <a:pt x="7888237" y="4378477"/>
                  </a:lnTo>
                  <a:lnTo>
                    <a:pt x="7835024" y="4386389"/>
                  </a:lnTo>
                  <a:lnTo>
                    <a:pt x="7781963" y="4395914"/>
                  </a:lnTo>
                  <a:lnTo>
                    <a:pt x="7756449" y="4748822"/>
                  </a:lnTo>
                  <a:lnTo>
                    <a:pt x="7757617" y="4755832"/>
                  </a:lnTo>
                  <a:lnTo>
                    <a:pt x="7827759" y="4778337"/>
                  </a:lnTo>
                  <a:lnTo>
                    <a:pt x="7882445" y="4783810"/>
                  </a:lnTo>
                  <a:lnTo>
                    <a:pt x="7937322" y="4786769"/>
                  </a:lnTo>
                  <a:lnTo>
                    <a:pt x="7992516" y="4786795"/>
                  </a:lnTo>
                  <a:lnTo>
                    <a:pt x="8029664" y="4786515"/>
                  </a:lnTo>
                  <a:lnTo>
                    <a:pt x="8070532" y="4785601"/>
                  </a:lnTo>
                  <a:lnTo>
                    <a:pt x="8110779" y="4781143"/>
                  </a:lnTo>
                  <a:lnTo>
                    <a:pt x="8164868" y="4758448"/>
                  </a:lnTo>
                  <a:lnTo>
                    <a:pt x="8177492" y="4704512"/>
                  </a:lnTo>
                  <a:lnTo>
                    <a:pt x="8177695" y="4657407"/>
                  </a:lnTo>
                  <a:lnTo>
                    <a:pt x="8176514" y="4603839"/>
                  </a:lnTo>
                  <a:lnTo>
                    <a:pt x="8171815" y="4550600"/>
                  </a:lnTo>
                  <a:lnTo>
                    <a:pt x="8161464" y="4504550"/>
                  </a:lnTo>
                  <a:lnTo>
                    <a:pt x="8124723" y="4468380"/>
                  </a:lnTo>
                  <a:lnTo>
                    <a:pt x="8079600" y="4461357"/>
                  </a:lnTo>
                  <a:lnTo>
                    <a:pt x="8021447" y="4459694"/>
                  </a:lnTo>
                  <a:lnTo>
                    <a:pt x="7963306" y="4462208"/>
                  </a:lnTo>
                  <a:lnTo>
                    <a:pt x="7918145" y="4467707"/>
                  </a:lnTo>
                  <a:lnTo>
                    <a:pt x="7879486" y="4487723"/>
                  </a:lnTo>
                  <a:lnTo>
                    <a:pt x="7862417" y="4523575"/>
                  </a:lnTo>
                  <a:lnTo>
                    <a:pt x="7860119" y="4568850"/>
                  </a:lnTo>
                  <a:lnTo>
                    <a:pt x="7865745" y="4617097"/>
                  </a:lnTo>
                  <a:lnTo>
                    <a:pt x="7872450" y="4661878"/>
                  </a:lnTo>
                  <a:lnTo>
                    <a:pt x="8054162" y="4684103"/>
                  </a:lnTo>
                  <a:lnTo>
                    <a:pt x="8081505" y="4616018"/>
                  </a:lnTo>
                  <a:lnTo>
                    <a:pt x="8051101" y="4569320"/>
                  </a:lnTo>
                  <a:lnTo>
                    <a:pt x="7964271" y="4559287"/>
                  </a:lnTo>
                  <a:lnTo>
                    <a:pt x="7947850" y="4596727"/>
                  </a:lnTo>
                  <a:lnTo>
                    <a:pt x="7989760" y="4607268"/>
                  </a:lnTo>
                  <a:lnTo>
                    <a:pt x="8013878" y="4612881"/>
                  </a:lnTo>
                  <a:lnTo>
                    <a:pt x="7988871" y="4643425"/>
                  </a:lnTo>
                  <a:lnTo>
                    <a:pt x="7939189" y="4642459"/>
                  </a:lnTo>
                  <a:lnTo>
                    <a:pt x="7909484" y="4606569"/>
                  </a:lnTo>
                  <a:lnTo>
                    <a:pt x="7906105" y="4569841"/>
                  </a:lnTo>
                  <a:lnTo>
                    <a:pt x="7907883" y="4536567"/>
                  </a:lnTo>
                  <a:lnTo>
                    <a:pt x="7918145" y="4513211"/>
                  </a:lnTo>
                  <a:lnTo>
                    <a:pt x="7940903" y="4508525"/>
                  </a:lnTo>
                  <a:lnTo>
                    <a:pt x="7982699" y="4508258"/>
                  </a:lnTo>
                  <a:lnTo>
                    <a:pt x="8025638" y="4510443"/>
                  </a:lnTo>
                  <a:lnTo>
                    <a:pt x="8091703" y="4525429"/>
                  </a:lnTo>
                  <a:lnTo>
                    <a:pt x="8121180" y="4574095"/>
                  </a:lnTo>
                  <a:lnTo>
                    <a:pt x="8125104" y="4616386"/>
                  </a:lnTo>
                  <a:lnTo>
                    <a:pt x="8130641" y="4686897"/>
                  </a:lnTo>
                  <a:lnTo>
                    <a:pt x="8109432" y="4711776"/>
                  </a:lnTo>
                  <a:lnTo>
                    <a:pt x="8085290" y="4728870"/>
                  </a:lnTo>
                  <a:lnTo>
                    <a:pt x="8058213" y="4738205"/>
                  </a:lnTo>
                  <a:lnTo>
                    <a:pt x="8028203" y="4739767"/>
                  </a:lnTo>
                  <a:lnTo>
                    <a:pt x="7994015" y="4743818"/>
                  </a:lnTo>
                  <a:lnTo>
                    <a:pt x="7956867" y="4744796"/>
                  </a:lnTo>
                  <a:lnTo>
                    <a:pt x="7919707" y="4743081"/>
                  </a:lnTo>
                  <a:lnTo>
                    <a:pt x="7885468" y="4739068"/>
                  </a:lnTo>
                  <a:lnTo>
                    <a:pt x="7849895" y="4735931"/>
                  </a:lnTo>
                  <a:lnTo>
                    <a:pt x="7822959" y="4729950"/>
                  </a:lnTo>
                  <a:lnTo>
                    <a:pt x="7806309" y="4717834"/>
                  </a:lnTo>
                  <a:lnTo>
                    <a:pt x="7799933" y="4699609"/>
                  </a:lnTo>
                  <a:lnTo>
                    <a:pt x="7803832" y="4675263"/>
                  </a:lnTo>
                  <a:lnTo>
                    <a:pt x="7799997" y="4640681"/>
                  </a:lnTo>
                  <a:lnTo>
                    <a:pt x="7801559" y="4602238"/>
                  </a:lnTo>
                  <a:lnTo>
                    <a:pt x="7805242" y="4563542"/>
                  </a:lnTo>
                  <a:lnTo>
                    <a:pt x="7807769" y="4528147"/>
                  </a:lnTo>
                  <a:lnTo>
                    <a:pt x="7808303" y="4488192"/>
                  </a:lnTo>
                  <a:lnTo>
                    <a:pt x="7828064" y="4442142"/>
                  </a:lnTo>
                  <a:lnTo>
                    <a:pt x="7902422" y="4418825"/>
                  </a:lnTo>
                  <a:lnTo>
                    <a:pt x="7945552" y="4414774"/>
                  </a:lnTo>
                  <a:lnTo>
                    <a:pt x="7989176" y="4413275"/>
                  </a:lnTo>
                  <a:lnTo>
                    <a:pt x="8030311" y="4412500"/>
                  </a:lnTo>
                  <a:lnTo>
                    <a:pt x="8101317" y="4407941"/>
                  </a:lnTo>
                  <a:lnTo>
                    <a:pt x="8139646" y="4408576"/>
                  </a:lnTo>
                  <a:lnTo>
                    <a:pt x="8195462" y="4440745"/>
                  </a:lnTo>
                  <a:lnTo>
                    <a:pt x="8209902" y="4479163"/>
                  </a:lnTo>
                  <a:lnTo>
                    <a:pt x="8216112" y="4525454"/>
                  </a:lnTo>
                  <a:lnTo>
                    <a:pt x="8217065" y="4573994"/>
                  </a:lnTo>
                  <a:lnTo>
                    <a:pt x="8215770" y="4619129"/>
                  </a:lnTo>
                  <a:lnTo>
                    <a:pt x="8215223" y="4655210"/>
                  </a:lnTo>
                  <a:lnTo>
                    <a:pt x="8217763" y="4686554"/>
                  </a:lnTo>
                  <a:lnTo>
                    <a:pt x="8221383" y="4724971"/>
                  </a:lnTo>
                  <a:lnTo>
                    <a:pt x="8222170" y="4762779"/>
                  </a:lnTo>
                  <a:lnTo>
                    <a:pt x="8216278" y="4792281"/>
                  </a:lnTo>
                  <a:lnTo>
                    <a:pt x="8194675" y="4819281"/>
                  </a:lnTo>
                  <a:lnTo>
                    <a:pt x="8164970" y="4832375"/>
                  </a:lnTo>
                  <a:lnTo>
                    <a:pt x="8130680" y="4836198"/>
                  </a:lnTo>
                  <a:lnTo>
                    <a:pt x="8095323" y="4835385"/>
                  </a:lnTo>
                  <a:lnTo>
                    <a:pt x="8071294" y="4834534"/>
                  </a:lnTo>
                  <a:lnTo>
                    <a:pt x="7965097" y="4835499"/>
                  </a:lnTo>
                  <a:lnTo>
                    <a:pt x="7866393" y="4835982"/>
                  </a:lnTo>
                  <a:lnTo>
                    <a:pt x="7817053" y="4836515"/>
                  </a:lnTo>
                  <a:lnTo>
                    <a:pt x="7767714" y="4837506"/>
                  </a:lnTo>
                  <a:lnTo>
                    <a:pt x="7752461" y="4853165"/>
                  </a:lnTo>
                  <a:lnTo>
                    <a:pt x="7756284" y="4863858"/>
                  </a:lnTo>
                  <a:lnTo>
                    <a:pt x="7767714" y="4869116"/>
                  </a:lnTo>
                  <a:lnTo>
                    <a:pt x="7819504" y="4870983"/>
                  </a:lnTo>
                  <a:lnTo>
                    <a:pt x="7871307" y="4872050"/>
                  </a:lnTo>
                  <a:lnTo>
                    <a:pt x="7923136" y="4872507"/>
                  </a:lnTo>
                  <a:lnTo>
                    <a:pt x="8026781" y="4872482"/>
                  </a:lnTo>
                  <a:lnTo>
                    <a:pt x="8041297" y="4872698"/>
                  </a:lnTo>
                  <a:lnTo>
                    <a:pt x="8071980" y="4874171"/>
                  </a:lnTo>
                  <a:lnTo>
                    <a:pt x="8121688" y="4877092"/>
                  </a:lnTo>
                  <a:lnTo>
                    <a:pt x="8155279" y="4877828"/>
                  </a:lnTo>
                  <a:lnTo>
                    <a:pt x="8217243" y="4870920"/>
                  </a:lnTo>
                  <a:lnTo>
                    <a:pt x="8252815" y="4845621"/>
                  </a:lnTo>
                  <a:lnTo>
                    <a:pt x="8257946" y="4826546"/>
                  </a:lnTo>
                  <a:lnTo>
                    <a:pt x="8265236" y="4773117"/>
                  </a:lnTo>
                  <a:close/>
                </a:path>
                <a:path extrusionOk="0" h="13716000" w="9443085">
                  <a:moveTo>
                    <a:pt x="8265236" y="4130306"/>
                  </a:moveTo>
                  <a:lnTo>
                    <a:pt x="8265058" y="4072750"/>
                  </a:lnTo>
                  <a:lnTo>
                    <a:pt x="8258149" y="3961003"/>
                  </a:lnTo>
                  <a:lnTo>
                    <a:pt x="8258746" y="3925405"/>
                  </a:lnTo>
                  <a:lnTo>
                    <a:pt x="8260207" y="3880650"/>
                  </a:lnTo>
                  <a:lnTo>
                    <a:pt x="8259178" y="3832783"/>
                  </a:lnTo>
                  <a:lnTo>
                    <a:pt x="8252295" y="3787876"/>
                  </a:lnTo>
                  <a:lnTo>
                    <a:pt x="8236204" y="3751973"/>
                  </a:lnTo>
                  <a:lnTo>
                    <a:pt x="8207540" y="3731133"/>
                  </a:lnTo>
                  <a:lnTo>
                    <a:pt x="8157883" y="3721912"/>
                  </a:lnTo>
                  <a:lnTo>
                    <a:pt x="8102460" y="3720147"/>
                  </a:lnTo>
                  <a:lnTo>
                    <a:pt x="8046555" y="3722522"/>
                  </a:lnTo>
                  <a:lnTo>
                    <a:pt x="7995437" y="3725672"/>
                  </a:lnTo>
                  <a:lnTo>
                    <a:pt x="7941678" y="3729609"/>
                  </a:lnTo>
                  <a:lnTo>
                    <a:pt x="7888237" y="3735654"/>
                  </a:lnTo>
                  <a:lnTo>
                    <a:pt x="7835024" y="3743566"/>
                  </a:lnTo>
                  <a:lnTo>
                    <a:pt x="7781963" y="3753091"/>
                  </a:lnTo>
                  <a:lnTo>
                    <a:pt x="7756449" y="4106011"/>
                  </a:lnTo>
                  <a:lnTo>
                    <a:pt x="7757617" y="4113022"/>
                  </a:lnTo>
                  <a:lnTo>
                    <a:pt x="7827759" y="4135513"/>
                  </a:lnTo>
                  <a:lnTo>
                    <a:pt x="7882445" y="4141000"/>
                  </a:lnTo>
                  <a:lnTo>
                    <a:pt x="7937322" y="4143959"/>
                  </a:lnTo>
                  <a:lnTo>
                    <a:pt x="7992516" y="4143984"/>
                  </a:lnTo>
                  <a:lnTo>
                    <a:pt x="8029664" y="4143705"/>
                  </a:lnTo>
                  <a:lnTo>
                    <a:pt x="8070532" y="4142790"/>
                  </a:lnTo>
                  <a:lnTo>
                    <a:pt x="8110779" y="4138320"/>
                  </a:lnTo>
                  <a:lnTo>
                    <a:pt x="8164868" y="4115638"/>
                  </a:lnTo>
                  <a:lnTo>
                    <a:pt x="8177492" y="4061701"/>
                  </a:lnTo>
                  <a:lnTo>
                    <a:pt x="8177695" y="4014597"/>
                  </a:lnTo>
                  <a:lnTo>
                    <a:pt x="8176514" y="3961015"/>
                  </a:lnTo>
                  <a:lnTo>
                    <a:pt x="8171815" y="3907790"/>
                  </a:lnTo>
                  <a:lnTo>
                    <a:pt x="8161464" y="3861739"/>
                  </a:lnTo>
                  <a:lnTo>
                    <a:pt x="8124723" y="3825557"/>
                  </a:lnTo>
                  <a:lnTo>
                    <a:pt x="8079600" y="3818534"/>
                  </a:lnTo>
                  <a:lnTo>
                    <a:pt x="8021447" y="3816870"/>
                  </a:lnTo>
                  <a:lnTo>
                    <a:pt x="7963306" y="3819398"/>
                  </a:lnTo>
                  <a:lnTo>
                    <a:pt x="7918145" y="3824897"/>
                  </a:lnTo>
                  <a:lnTo>
                    <a:pt x="7879486" y="3844899"/>
                  </a:lnTo>
                  <a:lnTo>
                    <a:pt x="7862417" y="3880764"/>
                  </a:lnTo>
                  <a:lnTo>
                    <a:pt x="7860119" y="3926027"/>
                  </a:lnTo>
                  <a:lnTo>
                    <a:pt x="7865745" y="3974274"/>
                  </a:lnTo>
                  <a:lnTo>
                    <a:pt x="7872450" y="4019054"/>
                  </a:lnTo>
                  <a:lnTo>
                    <a:pt x="8054162" y="4041292"/>
                  </a:lnTo>
                  <a:lnTo>
                    <a:pt x="8081505" y="3973207"/>
                  </a:lnTo>
                  <a:lnTo>
                    <a:pt x="8051101" y="3926509"/>
                  </a:lnTo>
                  <a:lnTo>
                    <a:pt x="7964271" y="3916476"/>
                  </a:lnTo>
                  <a:lnTo>
                    <a:pt x="7947850" y="3953916"/>
                  </a:lnTo>
                  <a:lnTo>
                    <a:pt x="7989760" y="3964457"/>
                  </a:lnTo>
                  <a:lnTo>
                    <a:pt x="8013878" y="3970058"/>
                  </a:lnTo>
                  <a:lnTo>
                    <a:pt x="7988871" y="4000601"/>
                  </a:lnTo>
                  <a:lnTo>
                    <a:pt x="7939189" y="3999649"/>
                  </a:lnTo>
                  <a:lnTo>
                    <a:pt x="7909484" y="3963759"/>
                  </a:lnTo>
                  <a:lnTo>
                    <a:pt x="7906105" y="3927030"/>
                  </a:lnTo>
                  <a:lnTo>
                    <a:pt x="7907883" y="3893756"/>
                  </a:lnTo>
                  <a:lnTo>
                    <a:pt x="7918145" y="3870388"/>
                  </a:lnTo>
                  <a:lnTo>
                    <a:pt x="7940903" y="3865715"/>
                  </a:lnTo>
                  <a:lnTo>
                    <a:pt x="7982699" y="3865435"/>
                  </a:lnTo>
                  <a:lnTo>
                    <a:pt x="8025638" y="3867620"/>
                  </a:lnTo>
                  <a:lnTo>
                    <a:pt x="8091703" y="3882618"/>
                  </a:lnTo>
                  <a:lnTo>
                    <a:pt x="8121180" y="3931285"/>
                  </a:lnTo>
                  <a:lnTo>
                    <a:pt x="8125104" y="3973563"/>
                  </a:lnTo>
                  <a:lnTo>
                    <a:pt x="8130641" y="4044073"/>
                  </a:lnTo>
                  <a:lnTo>
                    <a:pt x="8109432" y="4068953"/>
                  </a:lnTo>
                  <a:lnTo>
                    <a:pt x="8085290" y="4086060"/>
                  </a:lnTo>
                  <a:lnTo>
                    <a:pt x="8058213" y="4095381"/>
                  </a:lnTo>
                  <a:lnTo>
                    <a:pt x="8028203" y="4096943"/>
                  </a:lnTo>
                  <a:lnTo>
                    <a:pt x="7994015" y="4100995"/>
                  </a:lnTo>
                  <a:lnTo>
                    <a:pt x="7956867" y="4101973"/>
                  </a:lnTo>
                  <a:lnTo>
                    <a:pt x="7919707" y="4100258"/>
                  </a:lnTo>
                  <a:lnTo>
                    <a:pt x="7885468" y="4096245"/>
                  </a:lnTo>
                  <a:lnTo>
                    <a:pt x="7849895" y="4093121"/>
                  </a:lnTo>
                  <a:lnTo>
                    <a:pt x="7822959" y="4087139"/>
                  </a:lnTo>
                  <a:lnTo>
                    <a:pt x="7806309" y="4075023"/>
                  </a:lnTo>
                  <a:lnTo>
                    <a:pt x="7799933" y="4056799"/>
                  </a:lnTo>
                  <a:lnTo>
                    <a:pt x="7803832" y="4032440"/>
                  </a:lnTo>
                  <a:lnTo>
                    <a:pt x="7799997" y="3997858"/>
                  </a:lnTo>
                  <a:lnTo>
                    <a:pt x="7801559" y="3959428"/>
                  </a:lnTo>
                  <a:lnTo>
                    <a:pt x="7805242" y="3920731"/>
                  </a:lnTo>
                  <a:lnTo>
                    <a:pt x="7807769" y="3885336"/>
                  </a:lnTo>
                  <a:lnTo>
                    <a:pt x="7808303" y="3845369"/>
                  </a:lnTo>
                  <a:lnTo>
                    <a:pt x="7828064" y="3799319"/>
                  </a:lnTo>
                  <a:lnTo>
                    <a:pt x="7902422" y="3776002"/>
                  </a:lnTo>
                  <a:lnTo>
                    <a:pt x="7945552" y="3771950"/>
                  </a:lnTo>
                  <a:lnTo>
                    <a:pt x="7989176" y="3770465"/>
                  </a:lnTo>
                  <a:lnTo>
                    <a:pt x="8030311" y="3769690"/>
                  </a:lnTo>
                  <a:lnTo>
                    <a:pt x="8101317" y="3765118"/>
                  </a:lnTo>
                  <a:lnTo>
                    <a:pt x="8139646" y="3765753"/>
                  </a:lnTo>
                  <a:lnTo>
                    <a:pt x="8195462" y="3797935"/>
                  </a:lnTo>
                  <a:lnTo>
                    <a:pt x="8209902" y="3836339"/>
                  </a:lnTo>
                  <a:lnTo>
                    <a:pt x="8216112" y="3882644"/>
                  </a:lnTo>
                  <a:lnTo>
                    <a:pt x="8217065" y="3931183"/>
                  </a:lnTo>
                  <a:lnTo>
                    <a:pt x="8215770" y="3976306"/>
                  </a:lnTo>
                  <a:lnTo>
                    <a:pt x="8215223" y="4012387"/>
                  </a:lnTo>
                  <a:lnTo>
                    <a:pt x="8217763" y="4043743"/>
                  </a:lnTo>
                  <a:lnTo>
                    <a:pt x="8221383" y="4082161"/>
                  </a:lnTo>
                  <a:lnTo>
                    <a:pt x="8222170" y="4119969"/>
                  </a:lnTo>
                  <a:lnTo>
                    <a:pt x="8216278" y="4149471"/>
                  </a:lnTo>
                  <a:lnTo>
                    <a:pt x="8194675" y="4176471"/>
                  </a:lnTo>
                  <a:lnTo>
                    <a:pt x="8164957" y="4189565"/>
                  </a:lnTo>
                  <a:lnTo>
                    <a:pt x="8130667" y="4193387"/>
                  </a:lnTo>
                  <a:lnTo>
                    <a:pt x="8095310" y="4192562"/>
                  </a:lnTo>
                  <a:lnTo>
                    <a:pt x="8071294" y="4191711"/>
                  </a:lnTo>
                  <a:lnTo>
                    <a:pt x="7965097" y="4192676"/>
                  </a:lnTo>
                  <a:lnTo>
                    <a:pt x="7866393" y="4193159"/>
                  </a:lnTo>
                  <a:lnTo>
                    <a:pt x="7817053" y="4193705"/>
                  </a:lnTo>
                  <a:lnTo>
                    <a:pt x="7767714" y="4194695"/>
                  </a:lnTo>
                  <a:lnTo>
                    <a:pt x="7752461" y="4210342"/>
                  </a:lnTo>
                  <a:lnTo>
                    <a:pt x="7756284" y="4221048"/>
                  </a:lnTo>
                  <a:lnTo>
                    <a:pt x="7767714" y="4226293"/>
                  </a:lnTo>
                  <a:lnTo>
                    <a:pt x="7819504" y="4228160"/>
                  </a:lnTo>
                  <a:lnTo>
                    <a:pt x="7871307" y="4229227"/>
                  </a:lnTo>
                  <a:lnTo>
                    <a:pt x="7923136" y="4229697"/>
                  </a:lnTo>
                  <a:lnTo>
                    <a:pt x="8026781" y="4229671"/>
                  </a:lnTo>
                  <a:lnTo>
                    <a:pt x="8041297" y="4229887"/>
                  </a:lnTo>
                  <a:lnTo>
                    <a:pt x="8071980" y="4231360"/>
                  </a:lnTo>
                  <a:lnTo>
                    <a:pt x="8121688" y="4234281"/>
                  </a:lnTo>
                  <a:lnTo>
                    <a:pt x="8155279" y="4235018"/>
                  </a:lnTo>
                  <a:lnTo>
                    <a:pt x="8217243" y="4228109"/>
                  </a:lnTo>
                  <a:lnTo>
                    <a:pt x="8252815" y="4202811"/>
                  </a:lnTo>
                  <a:lnTo>
                    <a:pt x="8257946" y="4183735"/>
                  </a:lnTo>
                  <a:lnTo>
                    <a:pt x="8265236" y="4130306"/>
                  </a:lnTo>
                  <a:close/>
                </a:path>
                <a:path extrusionOk="0" h="13716000" w="9443085">
                  <a:moveTo>
                    <a:pt x="8265236" y="3487483"/>
                  </a:moveTo>
                  <a:lnTo>
                    <a:pt x="8265058" y="3429927"/>
                  </a:lnTo>
                  <a:lnTo>
                    <a:pt x="8258149" y="3318179"/>
                  </a:lnTo>
                  <a:lnTo>
                    <a:pt x="8258746" y="3282581"/>
                  </a:lnTo>
                  <a:lnTo>
                    <a:pt x="8260207" y="3237827"/>
                  </a:lnTo>
                  <a:lnTo>
                    <a:pt x="8259178" y="3189960"/>
                  </a:lnTo>
                  <a:lnTo>
                    <a:pt x="8252295" y="3145053"/>
                  </a:lnTo>
                  <a:lnTo>
                    <a:pt x="8236204" y="3109150"/>
                  </a:lnTo>
                  <a:lnTo>
                    <a:pt x="8207540" y="3088309"/>
                  </a:lnTo>
                  <a:lnTo>
                    <a:pt x="8157883" y="3079089"/>
                  </a:lnTo>
                  <a:lnTo>
                    <a:pt x="8102460" y="3077324"/>
                  </a:lnTo>
                  <a:lnTo>
                    <a:pt x="8046555" y="3079699"/>
                  </a:lnTo>
                  <a:lnTo>
                    <a:pt x="7995437" y="3082848"/>
                  </a:lnTo>
                  <a:lnTo>
                    <a:pt x="7941678" y="3086798"/>
                  </a:lnTo>
                  <a:lnTo>
                    <a:pt x="7888237" y="3092843"/>
                  </a:lnTo>
                  <a:lnTo>
                    <a:pt x="7835024" y="3100755"/>
                  </a:lnTo>
                  <a:lnTo>
                    <a:pt x="7781963" y="3110268"/>
                  </a:lnTo>
                  <a:lnTo>
                    <a:pt x="7756449" y="3463188"/>
                  </a:lnTo>
                  <a:lnTo>
                    <a:pt x="7757617" y="3470198"/>
                  </a:lnTo>
                  <a:lnTo>
                    <a:pt x="7827759" y="3492690"/>
                  </a:lnTo>
                  <a:lnTo>
                    <a:pt x="7882445" y="3498177"/>
                  </a:lnTo>
                  <a:lnTo>
                    <a:pt x="7937322" y="3501136"/>
                  </a:lnTo>
                  <a:lnTo>
                    <a:pt x="7992516" y="3501161"/>
                  </a:lnTo>
                  <a:lnTo>
                    <a:pt x="8029664" y="3500882"/>
                  </a:lnTo>
                  <a:lnTo>
                    <a:pt x="8070532" y="3499980"/>
                  </a:lnTo>
                  <a:lnTo>
                    <a:pt x="8110779" y="3495510"/>
                  </a:lnTo>
                  <a:lnTo>
                    <a:pt x="8164868" y="3472815"/>
                  </a:lnTo>
                  <a:lnTo>
                    <a:pt x="8177492" y="3418878"/>
                  </a:lnTo>
                  <a:lnTo>
                    <a:pt x="8177695" y="3371786"/>
                  </a:lnTo>
                  <a:lnTo>
                    <a:pt x="8176514" y="3318205"/>
                  </a:lnTo>
                  <a:lnTo>
                    <a:pt x="8171815" y="3264966"/>
                  </a:lnTo>
                  <a:lnTo>
                    <a:pt x="8161464" y="3218916"/>
                  </a:lnTo>
                  <a:lnTo>
                    <a:pt x="8124723" y="3182747"/>
                  </a:lnTo>
                  <a:lnTo>
                    <a:pt x="8079600" y="3175724"/>
                  </a:lnTo>
                  <a:lnTo>
                    <a:pt x="8021447" y="3174060"/>
                  </a:lnTo>
                  <a:lnTo>
                    <a:pt x="7963306" y="3176574"/>
                  </a:lnTo>
                  <a:lnTo>
                    <a:pt x="7918145" y="3182074"/>
                  </a:lnTo>
                  <a:lnTo>
                    <a:pt x="7879486" y="3202089"/>
                  </a:lnTo>
                  <a:lnTo>
                    <a:pt x="7862417" y="3237941"/>
                  </a:lnTo>
                  <a:lnTo>
                    <a:pt x="7860119" y="3283216"/>
                  </a:lnTo>
                  <a:lnTo>
                    <a:pt x="7865745" y="3331464"/>
                  </a:lnTo>
                  <a:lnTo>
                    <a:pt x="7872450" y="3376244"/>
                  </a:lnTo>
                  <a:lnTo>
                    <a:pt x="8054162" y="3398469"/>
                  </a:lnTo>
                  <a:lnTo>
                    <a:pt x="8081505" y="3330384"/>
                  </a:lnTo>
                  <a:lnTo>
                    <a:pt x="8051101" y="3283686"/>
                  </a:lnTo>
                  <a:lnTo>
                    <a:pt x="7964271" y="3273653"/>
                  </a:lnTo>
                  <a:lnTo>
                    <a:pt x="7947850" y="3311093"/>
                  </a:lnTo>
                  <a:lnTo>
                    <a:pt x="7989760" y="3321634"/>
                  </a:lnTo>
                  <a:lnTo>
                    <a:pt x="8013878" y="3327247"/>
                  </a:lnTo>
                  <a:lnTo>
                    <a:pt x="7988871" y="3357778"/>
                  </a:lnTo>
                  <a:lnTo>
                    <a:pt x="7939189" y="3356826"/>
                  </a:lnTo>
                  <a:lnTo>
                    <a:pt x="7909484" y="3320935"/>
                  </a:lnTo>
                  <a:lnTo>
                    <a:pt x="7906105" y="3284207"/>
                  </a:lnTo>
                  <a:lnTo>
                    <a:pt x="7907883" y="3250933"/>
                  </a:lnTo>
                  <a:lnTo>
                    <a:pt x="7918145" y="3227565"/>
                  </a:lnTo>
                  <a:lnTo>
                    <a:pt x="7940903" y="3222891"/>
                  </a:lnTo>
                  <a:lnTo>
                    <a:pt x="7982699" y="3222625"/>
                  </a:lnTo>
                  <a:lnTo>
                    <a:pt x="8025638" y="3224809"/>
                  </a:lnTo>
                  <a:lnTo>
                    <a:pt x="8091703" y="3239795"/>
                  </a:lnTo>
                  <a:lnTo>
                    <a:pt x="8121180" y="3288461"/>
                  </a:lnTo>
                  <a:lnTo>
                    <a:pt x="8125104" y="3330740"/>
                  </a:lnTo>
                  <a:lnTo>
                    <a:pt x="8130641" y="3401250"/>
                  </a:lnTo>
                  <a:lnTo>
                    <a:pt x="8109432" y="3426129"/>
                  </a:lnTo>
                  <a:lnTo>
                    <a:pt x="8085290" y="3443236"/>
                  </a:lnTo>
                  <a:lnTo>
                    <a:pt x="8058213" y="3452571"/>
                  </a:lnTo>
                  <a:lnTo>
                    <a:pt x="8028203" y="3454120"/>
                  </a:lnTo>
                  <a:lnTo>
                    <a:pt x="7994015" y="3458184"/>
                  </a:lnTo>
                  <a:lnTo>
                    <a:pt x="7956867" y="3459162"/>
                  </a:lnTo>
                  <a:lnTo>
                    <a:pt x="7919707" y="3457448"/>
                  </a:lnTo>
                  <a:lnTo>
                    <a:pt x="7885468" y="3453434"/>
                  </a:lnTo>
                  <a:lnTo>
                    <a:pt x="7849895" y="3450298"/>
                  </a:lnTo>
                  <a:lnTo>
                    <a:pt x="7822959" y="3444316"/>
                  </a:lnTo>
                  <a:lnTo>
                    <a:pt x="7806309" y="3432213"/>
                  </a:lnTo>
                  <a:lnTo>
                    <a:pt x="7799933" y="3413988"/>
                  </a:lnTo>
                  <a:lnTo>
                    <a:pt x="7803832" y="3389630"/>
                  </a:lnTo>
                  <a:lnTo>
                    <a:pt x="7799997" y="3355048"/>
                  </a:lnTo>
                  <a:lnTo>
                    <a:pt x="7801559" y="3316605"/>
                  </a:lnTo>
                  <a:lnTo>
                    <a:pt x="7805242" y="3277908"/>
                  </a:lnTo>
                  <a:lnTo>
                    <a:pt x="7807769" y="3242513"/>
                  </a:lnTo>
                  <a:lnTo>
                    <a:pt x="7808303" y="3202559"/>
                  </a:lnTo>
                  <a:lnTo>
                    <a:pt x="7828064" y="3156521"/>
                  </a:lnTo>
                  <a:lnTo>
                    <a:pt x="7902422" y="3133191"/>
                  </a:lnTo>
                  <a:lnTo>
                    <a:pt x="7945552" y="3129140"/>
                  </a:lnTo>
                  <a:lnTo>
                    <a:pt x="7989176" y="3127641"/>
                  </a:lnTo>
                  <a:lnTo>
                    <a:pt x="8030311" y="3126867"/>
                  </a:lnTo>
                  <a:lnTo>
                    <a:pt x="8101317" y="3122307"/>
                  </a:lnTo>
                  <a:lnTo>
                    <a:pt x="8139646" y="3122942"/>
                  </a:lnTo>
                  <a:lnTo>
                    <a:pt x="8195462" y="3155111"/>
                  </a:lnTo>
                  <a:lnTo>
                    <a:pt x="8209902" y="3193529"/>
                  </a:lnTo>
                  <a:lnTo>
                    <a:pt x="8216112" y="3239820"/>
                  </a:lnTo>
                  <a:lnTo>
                    <a:pt x="8217065" y="3288360"/>
                  </a:lnTo>
                  <a:lnTo>
                    <a:pt x="8215770" y="3333496"/>
                  </a:lnTo>
                  <a:lnTo>
                    <a:pt x="8215223" y="3369564"/>
                  </a:lnTo>
                  <a:lnTo>
                    <a:pt x="8217763" y="3400920"/>
                  </a:lnTo>
                  <a:lnTo>
                    <a:pt x="8221383" y="3439337"/>
                  </a:lnTo>
                  <a:lnTo>
                    <a:pt x="8222170" y="3477145"/>
                  </a:lnTo>
                  <a:lnTo>
                    <a:pt x="8216278" y="3506647"/>
                  </a:lnTo>
                  <a:lnTo>
                    <a:pt x="8194675" y="3533648"/>
                  </a:lnTo>
                  <a:lnTo>
                    <a:pt x="8164970" y="3546741"/>
                  </a:lnTo>
                  <a:lnTo>
                    <a:pt x="8130680" y="3550564"/>
                  </a:lnTo>
                  <a:lnTo>
                    <a:pt x="8095323" y="3549751"/>
                  </a:lnTo>
                  <a:lnTo>
                    <a:pt x="8071294" y="3548900"/>
                  </a:lnTo>
                  <a:lnTo>
                    <a:pt x="7965097" y="3549866"/>
                  </a:lnTo>
                  <a:lnTo>
                    <a:pt x="7866393" y="3550348"/>
                  </a:lnTo>
                  <a:lnTo>
                    <a:pt x="7817053" y="3550882"/>
                  </a:lnTo>
                  <a:lnTo>
                    <a:pt x="7767714" y="3551872"/>
                  </a:lnTo>
                  <a:lnTo>
                    <a:pt x="7752461" y="3567531"/>
                  </a:lnTo>
                  <a:lnTo>
                    <a:pt x="7756284" y="3578237"/>
                  </a:lnTo>
                  <a:lnTo>
                    <a:pt x="7767714" y="3583482"/>
                  </a:lnTo>
                  <a:lnTo>
                    <a:pt x="7819504" y="3585349"/>
                  </a:lnTo>
                  <a:lnTo>
                    <a:pt x="7871307" y="3586416"/>
                  </a:lnTo>
                  <a:lnTo>
                    <a:pt x="7923136" y="3586873"/>
                  </a:lnTo>
                  <a:lnTo>
                    <a:pt x="8026781" y="3586848"/>
                  </a:lnTo>
                  <a:lnTo>
                    <a:pt x="8041297" y="3587064"/>
                  </a:lnTo>
                  <a:lnTo>
                    <a:pt x="8071993" y="3588537"/>
                  </a:lnTo>
                  <a:lnTo>
                    <a:pt x="8121701" y="3591458"/>
                  </a:lnTo>
                  <a:lnTo>
                    <a:pt x="8155279" y="3592195"/>
                  </a:lnTo>
                  <a:lnTo>
                    <a:pt x="8217243" y="3585299"/>
                  </a:lnTo>
                  <a:lnTo>
                    <a:pt x="8252815" y="3559987"/>
                  </a:lnTo>
                  <a:lnTo>
                    <a:pt x="8257946" y="3540912"/>
                  </a:lnTo>
                  <a:lnTo>
                    <a:pt x="8265236" y="3487483"/>
                  </a:lnTo>
                  <a:close/>
                </a:path>
                <a:path extrusionOk="0" h="13716000" w="9443085">
                  <a:moveTo>
                    <a:pt x="8265236" y="2844673"/>
                  </a:moveTo>
                  <a:lnTo>
                    <a:pt x="8265058" y="2787116"/>
                  </a:lnTo>
                  <a:lnTo>
                    <a:pt x="8258149" y="2675369"/>
                  </a:lnTo>
                  <a:lnTo>
                    <a:pt x="8258746" y="2639771"/>
                  </a:lnTo>
                  <a:lnTo>
                    <a:pt x="8260207" y="2595003"/>
                  </a:lnTo>
                  <a:lnTo>
                    <a:pt x="8259178" y="2547150"/>
                  </a:lnTo>
                  <a:lnTo>
                    <a:pt x="8252295" y="2502230"/>
                  </a:lnTo>
                  <a:lnTo>
                    <a:pt x="8236204" y="2466327"/>
                  </a:lnTo>
                  <a:lnTo>
                    <a:pt x="8207540" y="2445499"/>
                  </a:lnTo>
                  <a:lnTo>
                    <a:pt x="8157883" y="2436266"/>
                  </a:lnTo>
                  <a:lnTo>
                    <a:pt x="8102460" y="2434513"/>
                  </a:lnTo>
                  <a:lnTo>
                    <a:pt x="8046555" y="2436888"/>
                  </a:lnTo>
                  <a:lnTo>
                    <a:pt x="7995437" y="2440038"/>
                  </a:lnTo>
                  <a:lnTo>
                    <a:pt x="7941678" y="2443975"/>
                  </a:lnTo>
                  <a:lnTo>
                    <a:pt x="7888237" y="2450020"/>
                  </a:lnTo>
                  <a:lnTo>
                    <a:pt x="7835024" y="2457945"/>
                  </a:lnTo>
                  <a:lnTo>
                    <a:pt x="7781963" y="2467457"/>
                  </a:lnTo>
                  <a:lnTo>
                    <a:pt x="7756449" y="2820378"/>
                  </a:lnTo>
                  <a:lnTo>
                    <a:pt x="7757617" y="2827388"/>
                  </a:lnTo>
                  <a:lnTo>
                    <a:pt x="7827759" y="2849880"/>
                  </a:lnTo>
                  <a:lnTo>
                    <a:pt x="7882445" y="2855366"/>
                  </a:lnTo>
                  <a:lnTo>
                    <a:pt x="7937322" y="2858325"/>
                  </a:lnTo>
                  <a:lnTo>
                    <a:pt x="7992516" y="2858351"/>
                  </a:lnTo>
                  <a:lnTo>
                    <a:pt x="8029664" y="2858071"/>
                  </a:lnTo>
                  <a:lnTo>
                    <a:pt x="8070532" y="2857157"/>
                  </a:lnTo>
                  <a:lnTo>
                    <a:pt x="8110779" y="2852686"/>
                  </a:lnTo>
                  <a:lnTo>
                    <a:pt x="8164868" y="2830004"/>
                  </a:lnTo>
                  <a:lnTo>
                    <a:pt x="8177492" y="2776067"/>
                  </a:lnTo>
                  <a:lnTo>
                    <a:pt x="8177695" y="2728963"/>
                  </a:lnTo>
                  <a:lnTo>
                    <a:pt x="8176514" y="2675382"/>
                  </a:lnTo>
                  <a:lnTo>
                    <a:pt x="8171815" y="2622156"/>
                  </a:lnTo>
                  <a:lnTo>
                    <a:pt x="8161464" y="2576106"/>
                  </a:lnTo>
                  <a:lnTo>
                    <a:pt x="8124723" y="2539936"/>
                  </a:lnTo>
                  <a:lnTo>
                    <a:pt x="8079600" y="2532900"/>
                  </a:lnTo>
                  <a:lnTo>
                    <a:pt x="8021447" y="2531249"/>
                  </a:lnTo>
                  <a:lnTo>
                    <a:pt x="7963306" y="2533764"/>
                  </a:lnTo>
                  <a:lnTo>
                    <a:pt x="7918145" y="2539263"/>
                  </a:lnTo>
                  <a:lnTo>
                    <a:pt x="7879486" y="2559278"/>
                  </a:lnTo>
                  <a:lnTo>
                    <a:pt x="7862417" y="2595130"/>
                  </a:lnTo>
                  <a:lnTo>
                    <a:pt x="7860119" y="2640406"/>
                  </a:lnTo>
                  <a:lnTo>
                    <a:pt x="7865745" y="2688653"/>
                  </a:lnTo>
                  <a:lnTo>
                    <a:pt x="7872450" y="2733433"/>
                  </a:lnTo>
                  <a:lnTo>
                    <a:pt x="8054162" y="2755658"/>
                  </a:lnTo>
                  <a:lnTo>
                    <a:pt x="8081505" y="2687574"/>
                  </a:lnTo>
                  <a:lnTo>
                    <a:pt x="8051101" y="2640876"/>
                  </a:lnTo>
                  <a:lnTo>
                    <a:pt x="7964271" y="2630843"/>
                  </a:lnTo>
                  <a:lnTo>
                    <a:pt x="7947850" y="2668282"/>
                  </a:lnTo>
                  <a:lnTo>
                    <a:pt x="7989760" y="2678823"/>
                  </a:lnTo>
                  <a:lnTo>
                    <a:pt x="8013878" y="2684437"/>
                  </a:lnTo>
                  <a:lnTo>
                    <a:pt x="7988871" y="2714968"/>
                  </a:lnTo>
                  <a:lnTo>
                    <a:pt x="7939189" y="2714015"/>
                  </a:lnTo>
                  <a:lnTo>
                    <a:pt x="7909484" y="2678112"/>
                  </a:lnTo>
                  <a:lnTo>
                    <a:pt x="7906105" y="2641396"/>
                  </a:lnTo>
                  <a:lnTo>
                    <a:pt x="7907883" y="2608122"/>
                  </a:lnTo>
                  <a:lnTo>
                    <a:pt x="7918145" y="2584754"/>
                  </a:lnTo>
                  <a:lnTo>
                    <a:pt x="7940903" y="2580081"/>
                  </a:lnTo>
                  <a:lnTo>
                    <a:pt x="7982699" y="2579814"/>
                  </a:lnTo>
                  <a:lnTo>
                    <a:pt x="8025638" y="2581999"/>
                  </a:lnTo>
                  <a:lnTo>
                    <a:pt x="8091703" y="2596985"/>
                  </a:lnTo>
                  <a:lnTo>
                    <a:pt x="8121180" y="2645638"/>
                  </a:lnTo>
                  <a:lnTo>
                    <a:pt x="8125104" y="2687917"/>
                  </a:lnTo>
                  <a:lnTo>
                    <a:pt x="8130641" y="2758440"/>
                  </a:lnTo>
                  <a:lnTo>
                    <a:pt x="8109432" y="2783319"/>
                  </a:lnTo>
                  <a:lnTo>
                    <a:pt x="8085290" y="2800426"/>
                  </a:lnTo>
                  <a:lnTo>
                    <a:pt x="8058213" y="2809748"/>
                  </a:lnTo>
                  <a:lnTo>
                    <a:pt x="8028203" y="2811310"/>
                  </a:lnTo>
                  <a:lnTo>
                    <a:pt x="7994015" y="2815361"/>
                  </a:lnTo>
                  <a:lnTo>
                    <a:pt x="7956867" y="2816339"/>
                  </a:lnTo>
                  <a:lnTo>
                    <a:pt x="7919707" y="2814624"/>
                  </a:lnTo>
                  <a:lnTo>
                    <a:pt x="7885468" y="2810611"/>
                  </a:lnTo>
                  <a:lnTo>
                    <a:pt x="7849895" y="2807487"/>
                  </a:lnTo>
                  <a:lnTo>
                    <a:pt x="7822959" y="2801493"/>
                  </a:lnTo>
                  <a:lnTo>
                    <a:pt x="7806309" y="2789390"/>
                  </a:lnTo>
                  <a:lnTo>
                    <a:pt x="7799933" y="2771165"/>
                  </a:lnTo>
                  <a:lnTo>
                    <a:pt x="7803832" y="2746819"/>
                  </a:lnTo>
                  <a:lnTo>
                    <a:pt x="7799997" y="2712224"/>
                  </a:lnTo>
                  <a:lnTo>
                    <a:pt x="7801559" y="2673794"/>
                  </a:lnTo>
                  <a:lnTo>
                    <a:pt x="7805242" y="2635085"/>
                  </a:lnTo>
                  <a:lnTo>
                    <a:pt x="7807769" y="2599690"/>
                  </a:lnTo>
                  <a:lnTo>
                    <a:pt x="7808303" y="2559735"/>
                  </a:lnTo>
                  <a:lnTo>
                    <a:pt x="7828064" y="2513698"/>
                  </a:lnTo>
                  <a:lnTo>
                    <a:pt x="7902422" y="2490381"/>
                  </a:lnTo>
                  <a:lnTo>
                    <a:pt x="7945552" y="2486317"/>
                  </a:lnTo>
                  <a:lnTo>
                    <a:pt x="7989176" y="2484831"/>
                  </a:lnTo>
                  <a:lnTo>
                    <a:pt x="8030311" y="2484056"/>
                  </a:lnTo>
                  <a:lnTo>
                    <a:pt x="8101317" y="2479484"/>
                  </a:lnTo>
                  <a:lnTo>
                    <a:pt x="8139646" y="2480119"/>
                  </a:lnTo>
                  <a:lnTo>
                    <a:pt x="8195462" y="2512288"/>
                  </a:lnTo>
                  <a:lnTo>
                    <a:pt x="8209902" y="2550706"/>
                  </a:lnTo>
                  <a:lnTo>
                    <a:pt x="8216112" y="2597010"/>
                  </a:lnTo>
                  <a:lnTo>
                    <a:pt x="8217065" y="2645549"/>
                  </a:lnTo>
                  <a:lnTo>
                    <a:pt x="8215770" y="2690672"/>
                  </a:lnTo>
                  <a:lnTo>
                    <a:pt x="8215223" y="2726753"/>
                  </a:lnTo>
                  <a:lnTo>
                    <a:pt x="8217763" y="2758109"/>
                  </a:lnTo>
                  <a:lnTo>
                    <a:pt x="8221383" y="2796527"/>
                  </a:lnTo>
                  <a:lnTo>
                    <a:pt x="8222170" y="2834335"/>
                  </a:lnTo>
                  <a:lnTo>
                    <a:pt x="8216278" y="2863837"/>
                  </a:lnTo>
                  <a:lnTo>
                    <a:pt x="8194675" y="2890837"/>
                  </a:lnTo>
                  <a:lnTo>
                    <a:pt x="8164970" y="2903931"/>
                  </a:lnTo>
                  <a:lnTo>
                    <a:pt x="8130680" y="2907741"/>
                  </a:lnTo>
                  <a:lnTo>
                    <a:pt x="8095323" y="2906928"/>
                  </a:lnTo>
                  <a:lnTo>
                    <a:pt x="8071294" y="2906090"/>
                  </a:lnTo>
                  <a:lnTo>
                    <a:pt x="7965097" y="2907042"/>
                  </a:lnTo>
                  <a:lnTo>
                    <a:pt x="7866393" y="2907525"/>
                  </a:lnTo>
                  <a:lnTo>
                    <a:pt x="7817053" y="2908071"/>
                  </a:lnTo>
                  <a:lnTo>
                    <a:pt x="7767714" y="2909062"/>
                  </a:lnTo>
                  <a:lnTo>
                    <a:pt x="7752461" y="2924721"/>
                  </a:lnTo>
                  <a:lnTo>
                    <a:pt x="7756284" y="2935414"/>
                  </a:lnTo>
                  <a:lnTo>
                    <a:pt x="7767714" y="2940672"/>
                  </a:lnTo>
                  <a:lnTo>
                    <a:pt x="7819504" y="2942539"/>
                  </a:lnTo>
                  <a:lnTo>
                    <a:pt x="7871307" y="2943593"/>
                  </a:lnTo>
                  <a:lnTo>
                    <a:pt x="7923136" y="2944063"/>
                  </a:lnTo>
                  <a:lnTo>
                    <a:pt x="8026781" y="2944025"/>
                  </a:lnTo>
                  <a:lnTo>
                    <a:pt x="8041284" y="2944241"/>
                  </a:lnTo>
                  <a:lnTo>
                    <a:pt x="8071967" y="2945714"/>
                  </a:lnTo>
                  <a:lnTo>
                    <a:pt x="8121688" y="2948635"/>
                  </a:lnTo>
                  <a:lnTo>
                    <a:pt x="8155279" y="2949371"/>
                  </a:lnTo>
                  <a:lnTo>
                    <a:pt x="8217243" y="2942475"/>
                  </a:lnTo>
                  <a:lnTo>
                    <a:pt x="8252815" y="2917177"/>
                  </a:lnTo>
                  <a:lnTo>
                    <a:pt x="8257946" y="2898089"/>
                  </a:lnTo>
                  <a:lnTo>
                    <a:pt x="8265236" y="2844673"/>
                  </a:lnTo>
                  <a:close/>
                </a:path>
                <a:path extrusionOk="0" h="13716000" w="9443085">
                  <a:moveTo>
                    <a:pt x="8265236" y="2201862"/>
                  </a:moveTo>
                  <a:lnTo>
                    <a:pt x="8265058" y="2144306"/>
                  </a:lnTo>
                  <a:lnTo>
                    <a:pt x="8258149" y="2032546"/>
                  </a:lnTo>
                  <a:lnTo>
                    <a:pt x="8258746" y="1996960"/>
                  </a:lnTo>
                  <a:lnTo>
                    <a:pt x="8260207" y="1952193"/>
                  </a:lnTo>
                  <a:lnTo>
                    <a:pt x="8259178" y="1904326"/>
                  </a:lnTo>
                  <a:lnTo>
                    <a:pt x="8252295" y="1859419"/>
                  </a:lnTo>
                  <a:lnTo>
                    <a:pt x="8236204" y="1823516"/>
                  </a:lnTo>
                  <a:lnTo>
                    <a:pt x="8207540" y="1802676"/>
                  </a:lnTo>
                  <a:lnTo>
                    <a:pt x="8157883" y="1793455"/>
                  </a:lnTo>
                  <a:lnTo>
                    <a:pt x="8102460" y="1791703"/>
                  </a:lnTo>
                  <a:lnTo>
                    <a:pt x="8046555" y="1794065"/>
                  </a:lnTo>
                  <a:lnTo>
                    <a:pt x="7995437" y="1797215"/>
                  </a:lnTo>
                  <a:lnTo>
                    <a:pt x="7941678" y="1801164"/>
                  </a:lnTo>
                  <a:lnTo>
                    <a:pt x="7888237" y="1807210"/>
                  </a:lnTo>
                  <a:lnTo>
                    <a:pt x="7835024" y="1815122"/>
                  </a:lnTo>
                  <a:lnTo>
                    <a:pt x="7781963" y="1824647"/>
                  </a:lnTo>
                  <a:lnTo>
                    <a:pt x="7756449" y="2177554"/>
                  </a:lnTo>
                  <a:lnTo>
                    <a:pt x="7757617" y="2184565"/>
                  </a:lnTo>
                  <a:lnTo>
                    <a:pt x="7827759" y="2207056"/>
                  </a:lnTo>
                  <a:lnTo>
                    <a:pt x="7882445" y="2212543"/>
                  </a:lnTo>
                  <a:lnTo>
                    <a:pt x="7937322" y="2215502"/>
                  </a:lnTo>
                  <a:lnTo>
                    <a:pt x="7992516" y="2215527"/>
                  </a:lnTo>
                  <a:lnTo>
                    <a:pt x="8029664" y="2215248"/>
                  </a:lnTo>
                  <a:lnTo>
                    <a:pt x="8070532" y="2214334"/>
                  </a:lnTo>
                  <a:lnTo>
                    <a:pt x="8110779" y="2209876"/>
                  </a:lnTo>
                  <a:lnTo>
                    <a:pt x="8164868" y="2187181"/>
                  </a:lnTo>
                  <a:lnTo>
                    <a:pt x="8177492" y="2133244"/>
                  </a:lnTo>
                  <a:lnTo>
                    <a:pt x="8177695" y="2086152"/>
                  </a:lnTo>
                  <a:lnTo>
                    <a:pt x="8176514" y="2032571"/>
                  </a:lnTo>
                  <a:lnTo>
                    <a:pt x="8171815" y="1979345"/>
                  </a:lnTo>
                  <a:lnTo>
                    <a:pt x="8161464" y="1933295"/>
                  </a:lnTo>
                  <a:lnTo>
                    <a:pt x="8124723" y="1897113"/>
                  </a:lnTo>
                  <a:lnTo>
                    <a:pt x="8079600" y="1890090"/>
                  </a:lnTo>
                  <a:lnTo>
                    <a:pt x="8021447" y="1888426"/>
                  </a:lnTo>
                  <a:lnTo>
                    <a:pt x="7963306" y="1890941"/>
                  </a:lnTo>
                  <a:lnTo>
                    <a:pt x="7918145" y="1896440"/>
                  </a:lnTo>
                  <a:lnTo>
                    <a:pt x="7879486" y="1916455"/>
                  </a:lnTo>
                  <a:lnTo>
                    <a:pt x="7862417" y="1952307"/>
                  </a:lnTo>
                  <a:lnTo>
                    <a:pt x="7860119" y="1997583"/>
                  </a:lnTo>
                  <a:lnTo>
                    <a:pt x="7865745" y="2045817"/>
                  </a:lnTo>
                  <a:lnTo>
                    <a:pt x="7872450" y="2090597"/>
                  </a:lnTo>
                  <a:lnTo>
                    <a:pt x="8054162" y="2112835"/>
                  </a:lnTo>
                  <a:lnTo>
                    <a:pt x="8081505" y="2044763"/>
                  </a:lnTo>
                  <a:lnTo>
                    <a:pt x="8051101" y="1998052"/>
                  </a:lnTo>
                  <a:lnTo>
                    <a:pt x="7964271" y="1988019"/>
                  </a:lnTo>
                  <a:lnTo>
                    <a:pt x="7947850" y="2025459"/>
                  </a:lnTo>
                  <a:lnTo>
                    <a:pt x="7989760" y="2036000"/>
                  </a:lnTo>
                  <a:lnTo>
                    <a:pt x="8013878" y="2041613"/>
                  </a:lnTo>
                  <a:lnTo>
                    <a:pt x="7988871" y="2072157"/>
                  </a:lnTo>
                  <a:lnTo>
                    <a:pt x="7939189" y="2071192"/>
                  </a:lnTo>
                  <a:lnTo>
                    <a:pt x="7909484" y="2035302"/>
                  </a:lnTo>
                  <a:lnTo>
                    <a:pt x="7906105" y="1998586"/>
                  </a:lnTo>
                  <a:lnTo>
                    <a:pt x="7907883" y="1965299"/>
                  </a:lnTo>
                  <a:lnTo>
                    <a:pt x="7918145" y="1941931"/>
                  </a:lnTo>
                  <a:lnTo>
                    <a:pt x="7940903" y="1937258"/>
                  </a:lnTo>
                  <a:lnTo>
                    <a:pt x="7982699" y="1936991"/>
                  </a:lnTo>
                  <a:lnTo>
                    <a:pt x="8025638" y="1939175"/>
                  </a:lnTo>
                  <a:lnTo>
                    <a:pt x="8091703" y="1954161"/>
                  </a:lnTo>
                  <a:lnTo>
                    <a:pt x="8121180" y="2002828"/>
                  </a:lnTo>
                  <a:lnTo>
                    <a:pt x="8125104" y="2045106"/>
                  </a:lnTo>
                  <a:lnTo>
                    <a:pt x="8130641" y="2115616"/>
                  </a:lnTo>
                  <a:lnTo>
                    <a:pt x="8109432" y="2140496"/>
                  </a:lnTo>
                  <a:lnTo>
                    <a:pt x="8085290" y="2157603"/>
                  </a:lnTo>
                  <a:lnTo>
                    <a:pt x="8058213" y="2166937"/>
                  </a:lnTo>
                  <a:lnTo>
                    <a:pt x="8028203" y="2168487"/>
                  </a:lnTo>
                  <a:lnTo>
                    <a:pt x="7994015" y="2172551"/>
                  </a:lnTo>
                  <a:lnTo>
                    <a:pt x="7956867" y="2173528"/>
                  </a:lnTo>
                  <a:lnTo>
                    <a:pt x="7919707" y="2171814"/>
                  </a:lnTo>
                  <a:lnTo>
                    <a:pt x="7885468" y="2167788"/>
                  </a:lnTo>
                  <a:lnTo>
                    <a:pt x="7849895" y="2164664"/>
                  </a:lnTo>
                  <a:lnTo>
                    <a:pt x="7822959" y="2158682"/>
                  </a:lnTo>
                  <a:lnTo>
                    <a:pt x="7806309" y="2146579"/>
                  </a:lnTo>
                  <a:lnTo>
                    <a:pt x="7799933" y="2128342"/>
                  </a:lnTo>
                  <a:lnTo>
                    <a:pt x="7803832" y="2103996"/>
                  </a:lnTo>
                  <a:lnTo>
                    <a:pt x="7799997" y="2069414"/>
                  </a:lnTo>
                  <a:lnTo>
                    <a:pt x="7801559" y="2030971"/>
                  </a:lnTo>
                  <a:lnTo>
                    <a:pt x="7805242" y="1992274"/>
                  </a:lnTo>
                  <a:lnTo>
                    <a:pt x="7807769" y="1956879"/>
                  </a:lnTo>
                  <a:lnTo>
                    <a:pt x="7808303" y="1916925"/>
                  </a:lnTo>
                  <a:lnTo>
                    <a:pt x="7828064" y="1870875"/>
                  </a:lnTo>
                  <a:lnTo>
                    <a:pt x="7902422" y="1847557"/>
                  </a:lnTo>
                  <a:lnTo>
                    <a:pt x="7945552" y="1843506"/>
                  </a:lnTo>
                  <a:lnTo>
                    <a:pt x="7989176" y="1842020"/>
                  </a:lnTo>
                  <a:lnTo>
                    <a:pt x="8030311" y="1841233"/>
                  </a:lnTo>
                  <a:lnTo>
                    <a:pt x="8101317" y="1836674"/>
                  </a:lnTo>
                  <a:lnTo>
                    <a:pt x="8139646" y="1837309"/>
                  </a:lnTo>
                  <a:lnTo>
                    <a:pt x="8195462" y="1869478"/>
                  </a:lnTo>
                  <a:lnTo>
                    <a:pt x="8209902" y="1907895"/>
                  </a:lnTo>
                  <a:lnTo>
                    <a:pt x="8216112" y="1954187"/>
                  </a:lnTo>
                  <a:lnTo>
                    <a:pt x="8217065" y="2002726"/>
                  </a:lnTo>
                  <a:lnTo>
                    <a:pt x="8215770" y="2047862"/>
                  </a:lnTo>
                  <a:lnTo>
                    <a:pt x="8215223" y="2083930"/>
                  </a:lnTo>
                  <a:lnTo>
                    <a:pt x="8217763" y="2115286"/>
                  </a:lnTo>
                  <a:lnTo>
                    <a:pt x="8221383" y="2153704"/>
                  </a:lnTo>
                  <a:lnTo>
                    <a:pt x="8222170" y="2191512"/>
                  </a:lnTo>
                  <a:lnTo>
                    <a:pt x="8216278" y="2221014"/>
                  </a:lnTo>
                  <a:lnTo>
                    <a:pt x="8194675" y="2248014"/>
                  </a:lnTo>
                  <a:lnTo>
                    <a:pt x="8164970" y="2261108"/>
                  </a:lnTo>
                  <a:lnTo>
                    <a:pt x="8130680" y="2264930"/>
                  </a:lnTo>
                  <a:lnTo>
                    <a:pt x="8095323" y="2264118"/>
                  </a:lnTo>
                  <a:lnTo>
                    <a:pt x="8071294" y="2263267"/>
                  </a:lnTo>
                  <a:lnTo>
                    <a:pt x="7965097" y="2264232"/>
                  </a:lnTo>
                  <a:lnTo>
                    <a:pt x="7866393" y="2264714"/>
                  </a:lnTo>
                  <a:lnTo>
                    <a:pt x="7817053" y="2265248"/>
                  </a:lnTo>
                  <a:lnTo>
                    <a:pt x="7767714" y="2266226"/>
                  </a:lnTo>
                  <a:lnTo>
                    <a:pt x="7752461" y="2281898"/>
                  </a:lnTo>
                  <a:lnTo>
                    <a:pt x="7756284" y="2292591"/>
                  </a:lnTo>
                  <a:lnTo>
                    <a:pt x="7767714" y="2297836"/>
                  </a:lnTo>
                  <a:lnTo>
                    <a:pt x="7819504" y="2299716"/>
                  </a:lnTo>
                  <a:lnTo>
                    <a:pt x="7871307" y="2300782"/>
                  </a:lnTo>
                  <a:lnTo>
                    <a:pt x="7923136" y="2301240"/>
                  </a:lnTo>
                  <a:lnTo>
                    <a:pt x="8026781" y="2301214"/>
                  </a:lnTo>
                  <a:lnTo>
                    <a:pt x="8041284" y="2301430"/>
                  </a:lnTo>
                  <a:lnTo>
                    <a:pt x="8071967" y="2302903"/>
                  </a:lnTo>
                  <a:lnTo>
                    <a:pt x="8121675" y="2305824"/>
                  </a:lnTo>
                  <a:lnTo>
                    <a:pt x="8155267" y="2306561"/>
                  </a:lnTo>
                  <a:lnTo>
                    <a:pt x="8217243" y="2299652"/>
                  </a:lnTo>
                  <a:lnTo>
                    <a:pt x="8252815" y="2274354"/>
                  </a:lnTo>
                  <a:lnTo>
                    <a:pt x="8257946" y="2255278"/>
                  </a:lnTo>
                  <a:lnTo>
                    <a:pt x="8265236" y="2201862"/>
                  </a:lnTo>
                  <a:close/>
                </a:path>
                <a:path extrusionOk="0" h="13716000" w="9443085">
                  <a:moveTo>
                    <a:pt x="8265236" y="1559026"/>
                  </a:moveTo>
                  <a:lnTo>
                    <a:pt x="8265058" y="1501482"/>
                  </a:lnTo>
                  <a:lnTo>
                    <a:pt x="8258149" y="1389735"/>
                  </a:lnTo>
                  <a:lnTo>
                    <a:pt x="8258746" y="1354137"/>
                  </a:lnTo>
                  <a:lnTo>
                    <a:pt x="8260207" y="1309370"/>
                  </a:lnTo>
                  <a:lnTo>
                    <a:pt x="8259178" y="1261516"/>
                  </a:lnTo>
                  <a:lnTo>
                    <a:pt x="8252295" y="1216596"/>
                  </a:lnTo>
                  <a:lnTo>
                    <a:pt x="8236204" y="1180693"/>
                  </a:lnTo>
                  <a:lnTo>
                    <a:pt x="8207540" y="1159865"/>
                  </a:lnTo>
                  <a:lnTo>
                    <a:pt x="8157883" y="1150632"/>
                  </a:lnTo>
                  <a:lnTo>
                    <a:pt x="8102460" y="1148880"/>
                  </a:lnTo>
                  <a:lnTo>
                    <a:pt x="8046555" y="1151255"/>
                  </a:lnTo>
                  <a:lnTo>
                    <a:pt x="7995437" y="1154404"/>
                  </a:lnTo>
                  <a:lnTo>
                    <a:pt x="7941678" y="1158341"/>
                  </a:lnTo>
                  <a:lnTo>
                    <a:pt x="7888237" y="1164386"/>
                  </a:lnTo>
                  <a:lnTo>
                    <a:pt x="7835024" y="1172298"/>
                  </a:lnTo>
                  <a:lnTo>
                    <a:pt x="7781963" y="1181823"/>
                  </a:lnTo>
                  <a:lnTo>
                    <a:pt x="7756449" y="1534744"/>
                  </a:lnTo>
                  <a:lnTo>
                    <a:pt x="7757617" y="1541754"/>
                  </a:lnTo>
                  <a:lnTo>
                    <a:pt x="7827759" y="1564246"/>
                  </a:lnTo>
                  <a:lnTo>
                    <a:pt x="7882445" y="1569732"/>
                  </a:lnTo>
                  <a:lnTo>
                    <a:pt x="7937322" y="1572691"/>
                  </a:lnTo>
                  <a:lnTo>
                    <a:pt x="7992516" y="1572717"/>
                  </a:lnTo>
                  <a:lnTo>
                    <a:pt x="8029664" y="1572437"/>
                  </a:lnTo>
                  <a:lnTo>
                    <a:pt x="8070532" y="1571523"/>
                  </a:lnTo>
                  <a:lnTo>
                    <a:pt x="8110779" y="1567065"/>
                  </a:lnTo>
                  <a:lnTo>
                    <a:pt x="8164868" y="1544370"/>
                  </a:lnTo>
                  <a:lnTo>
                    <a:pt x="8177492" y="1490433"/>
                  </a:lnTo>
                  <a:lnTo>
                    <a:pt x="8177695" y="1443329"/>
                  </a:lnTo>
                  <a:lnTo>
                    <a:pt x="8176514" y="1389748"/>
                  </a:lnTo>
                  <a:lnTo>
                    <a:pt x="8171815" y="1336522"/>
                  </a:lnTo>
                  <a:lnTo>
                    <a:pt x="8161464" y="1290472"/>
                  </a:lnTo>
                  <a:lnTo>
                    <a:pt x="8124723" y="1254290"/>
                  </a:lnTo>
                  <a:lnTo>
                    <a:pt x="8079600" y="1247267"/>
                  </a:lnTo>
                  <a:lnTo>
                    <a:pt x="8021447" y="1245603"/>
                  </a:lnTo>
                  <a:lnTo>
                    <a:pt x="7963306" y="1248130"/>
                  </a:lnTo>
                  <a:lnTo>
                    <a:pt x="7918145" y="1253629"/>
                  </a:lnTo>
                  <a:lnTo>
                    <a:pt x="7879486" y="1273644"/>
                  </a:lnTo>
                  <a:lnTo>
                    <a:pt x="7862417" y="1309497"/>
                  </a:lnTo>
                  <a:lnTo>
                    <a:pt x="7860119" y="1354759"/>
                  </a:lnTo>
                  <a:lnTo>
                    <a:pt x="7865745" y="1403007"/>
                  </a:lnTo>
                  <a:lnTo>
                    <a:pt x="7872450" y="1447787"/>
                  </a:lnTo>
                  <a:lnTo>
                    <a:pt x="8054162" y="1470025"/>
                  </a:lnTo>
                  <a:lnTo>
                    <a:pt x="8081505" y="1401940"/>
                  </a:lnTo>
                  <a:lnTo>
                    <a:pt x="8051101" y="1355242"/>
                  </a:lnTo>
                  <a:lnTo>
                    <a:pt x="7964271" y="1345209"/>
                  </a:lnTo>
                  <a:lnTo>
                    <a:pt x="7947850" y="1382649"/>
                  </a:lnTo>
                  <a:lnTo>
                    <a:pt x="7989760" y="1393190"/>
                  </a:lnTo>
                  <a:lnTo>
                    <a:pt x="8013878" y="1398790"/>
                  </a:lnTo>
                  <a:lnTo>
                    <a:pt x="7988871" y="1429334"/>
                  </a:lnTo>
                  <a:lnTo>
                    <a:pt x="7939189" y="1428381"/>
                  </a:lnTo>
                  <a:lnTo>
                    <a:pt x="7909484" y="1392491"/>
                  </a:lnTo>
                  <a:lnTo>
                    <a:pt x="7906105" y="1355763"/>
                  </a:lnTo>
                  <a:lnTo>
                    <a:pt x="7907883" y="1322489"/>
                  </a:lnTo>
                  <a:lnTo>
                    <a:pt x="7918145" y="1299121"/>
                  </a:lnTo>
                  <a:lnTo>
                    <a:pt x="7940903" y="1294447"/>
                  </a:lnTo>
                  <a:lnTo>
                    <a:pt x="7982699" y="1294180"/>
                  </a:lnTo>
                  <a:lnTo>
                    <a:pt x="8025638" y="1296352"/>
                  </a:lnTo>
                  <a:lnTo>
                    <a:pt x="8091703" y="1311351"/>
                  </a:lnTo>
                  <a:lnTo>
                    <a:pt x="8121180" y="1360004"/>
                  </a:lnTo>
                  <a:lnTo>
                    <a:pt x="8125104" y="1402283"/>
                  </a:lnTo>
                  <a:lnTo>
                    <a:pt x="8130641" y="1472806"/>
                  </a:lnTo>
                  <a:lnTo>
                    <a:pt x="8109432" y="1497685"/>
                  </a:lnTo>
                  <a:lnTo>
                    <a:pt x="8085290" y="1514792"/>
                  </a:lnTo>
                  <a:lnTo>
                    <a:pt x="8058213" y="1524114"/>
                  </a:lnTo>
                  <a:lnTo>
                    <a:pt x="8028203" y="1525676"/>
                  </a:lnTo>
                  <a:lnTo>
                    <a:pt x="7994015" y="1529727"/>
                  </a:lnTo>
                  <a:lnTo>
                    <a:pt x="7956867" y="1530705"/>
                  </a:lnTo>
                  <a:lnTo>
                    <a:pt x="7919707" y="1528991"/>
                  </a:lnTo>
                  <a:lnTo>
                    <a:pt x="7885468" y="1524977"/>
                  </a:lnTo>
                  <a:lnTo>
                    <a:pt x="7849895" y="1521841"/>
                  </a:lnTo>
                  <a:lnTo>
                    <a:pt x="7822959" y="1515859"/>
                  </a:lnTo>
                  <a:lnTo>
                    <a:pt x="7806309" y="1503756"/>
                  </a:lnTo>
                  <a:lnTo>
                    <a:pt x="7799933" y="1485531"/>
                  </a:lnTo>
                  <a:lnTo>
                    <a:pt x="7803832" y="1461173"/>
                  </a:lnTo>
                  <a:lnTo>
                    <a:pt x="7799997" y="1426591"/>
                  </a:lnTo>
                  <a:lnTo>
                    <a:pt x="7801559" y="1388160"/>
                  </a:lnTo>
                  <a:lnTo>
                    <a:pt x="7805242" y="1349451"/>
                  </a:lnTo>
                  <a:lnTo>
                    <a:pt x="7807769" y="1314056"/>
                  </a:lnTo>
                  <a:lnTo>
                    <a:pt x="7808303" y="1274102"/>
                  </a:lnTo>
                  <a:lnTo>
                    <a:pt x="7828064" y="1228064"/>
                  </a:lnTo>
                  <a:lnTo>
                    <a:pt x="7902422" y="1204734"/>
                  </a:lnTo>
                  <a:lnTo>
                    <a:pt x="7945552" y="1200683"/>
                  </a:lnTo>
                  <a:lnTo>
                    <a:pt x="7989176" y="1199197"/>
                  </a:lnTo>
                  <a:lnTo>
                    <a:pt x="8030311" y="1198422"/>
                  </a:lnTo>
                  <a:lnTo>
                    <a:pt x="8101317" y="1193863"/>
                  </a:lnTo>
                  <a:lnTo>
                    <a:pt x="8139646" y="1194485"/>
                  </a:lnTo>
                  <a:lnTo>
                    <a:pt x="8195462" y="1226654"/>
                  </a:lnTo>
                  <a:lnTo>
                    <a:pt x="8209902" y="1265072"/>
                  </a:lnTo>
                  <a:lnTo>
                    <a:pt x="8216112" y="1311376"/>
                  </a:lnTo>
                  <a:lnTo>
                    <a:pt x="8217065" y="1359916"/>
                  </a:lnTo>
                  <a:lnTo>
                    <a:pt x="8215770" y="1405039"/>
                  </a:lnTo>
                  <a:lnTo>
                    <a:pt x="8215223" y="1441119"/>
                  </a:lnTo>
                  <a:lnTo>
                    <a:pt x="8217763" y="1472476"/>
                  </a:lnTo>
                  <a:lnTo>
                    <a:pt x="8221383" y="1510893"/>
                  </a:lnTo>
                  <a:lnTo>
                    <a:pt x="8222170" y="1548701"/>
                  </a:lnTo>
                  <a:lnTo>
                    <a:pt x="8216278" y="1578203"/>
                  </a:lnTo>
                  <a:lnTo>
                    <a:pt x="8194675" y="1605203"/>
                  </a:lnTo>
                  <a:lnTo>
                    <a:pt x="8164957" y="1618297"/>
                  </a:lnTo>
                  <a:lnTo>
                    <a:pt x="8130667" y="1622107"/>
                  </a:lnTo>
                  <a:lnTo>
                    <a:pt x="8095310" y="1621294"/>
                  </a:lnTo>
                  <a:lnTo>
                    <a:pt x="8071294" y="1620456"/>
                  </a:lnTo>
                  <a:lnTo>
                    <a:pt x="7965097" y="1621409"/>
                  </a:lnTo>
                  <a:lnTo>
                    <a:pt x="7866393" y="1621891"/>
                  </a:lnTo>
                  <a:lnTo>
                    <a:pt x="7817053" y="1622425"/>
                  </a:lnTo>
                  <a:lnTo>
                    <a:pt x="7767714" y="1623415"/>
                  </a:lnTo>
                  <a:lnTo>
                    <a:pt x="7752461" y="1639074"/>
                  </a:lnTo>
                  <a:lnTo>
                    <a:pt x="7756284" y="1649780"/>
                  </a:lnTo>
                  <a:lnTo>
                    <a:pt x="7767714" y="1655025"/>
                  </a:lnTo>
                  <a:lnTo>
                    <a:pt x="7819504" y="1656905"/>
                  </a:lnTo>
                  <a:lnTo>
                    <a:pt x="7871307" y="1657959"/>
                  </a:lnTo>
                  <a:lnTo>
                    <a:pt x="7923136" y="1658429"/>
                  </a:lnTo>
                  <a:lnTo>
                    <a:pt x="8026781" y="1658391"/>
                  </a:lnTo>
                  <a:lnTo>
                    <a:pt x="8041284" y="1658607"/>
                  </a:lnTo>
                  <a:lnTo>
                    <a:pt x="8071955" y="1660080"/>
                  </a:lnTo>
                  <a:lnTo>
                    <a:pt x="8121663" y="1663001"/>
                  </a:lnTo>
                  <a:lnTo>
                    <a:pt x="8155267" y="1663750"/>
                  </a:lnTo>
                  <a:lnTo>
                    <a:pt x="8217243" y="1656842"/>
                  </a:lnTo>
                  <a:lnTo>
                    <a:pt x="8252815" y="1631543"/>
                  </a:lnTo>
                  <a:lnTo>
                    <a:pt x="8257946" y="1612455"/>
                  </a:lnTo>
                  <a:lnTo>
                    <a:pt x="8265236" y="1559026"/>
                  </a:lnTo>
                  <a:close/>
                </a:path>
                <a:path extrusionOk="0" h="13716000" w="9443085">
                  <a:moveTo>
                    <a:pt x="8265236" y="916228"/>
                  </a:moveTo>
                  <a:lnTo>
                    <a:pt x="8265058" y="858672"/>
                  </a:lnTo>
                  <a:lnTo>
                    <a:pt x="8258149" y="746912"/>
                  </a:lnTo>
                  <a:lnTo>
                    <a:pt x="8258746" y="711327"/>
                  </a:lnTo>
                  <a:lnTo>
                    <a:pt x="8260207" y="666559"/>
                  </a:lnTo>
                  <a:lnTo>
                    <a:pt x="8259178" y="618705"/>
                  </a:lnTo>
                  <a:lnTo>
                    <a:pt x="8252295" y="573786"/>
                  </a:lnTo>
                  <a:lnTo>
                    <a:pt x="8236204" y="537883"/>
                  </a:lnTo>
                  <a:lnTo>
                    <a:pt x="8207540" y="517042"/>
                  </a:lnTo>
                  <a:lnTo>
                    <a:pt x="8157883" y="507822"/>
                  </a:lnTo>
                  <a:lnTo>
                    <a:pt x="8102460" y="506069"/>
                  </a:lnTo>
                  <a:lnTo>
                    <a:pt x="8046555" y="508431"/>
                  </a:lnTo>
                  <a:lnTo>
                    <a:pt x="7995437" y="511581"/>
                  </a:lnTo>
                  <a:lnTo>
                    <a:pt x="7941678" y="515531"/>
                  </a:lnTo>
                  <a:lnTo>
                    <a:pt x="7888237" y="521576"/>
                  </a:lnTo>
                  <a:lnTo>
                    <a:pt x="7835024" y="529488"/>
                  </a:lnTo>
                  <a:lnTo>
                    <a:pt x="7781963" y="539013"/>
                  </a:lnTo>
                  <a:lnTo>
                    <a:pt x="7756449" y="891921"/>
                  </a:lnTo>
                  <a:lnTo>
                    <a:pt x="7757617" y="898931"/>
                  </a:lnTo>
                  <a:lnTo>
                    <a:pt x="7827759" y="921435"/>
                  </a:lnTo>
                  <a:lnTo>
                    <a:pt x="7882445" y="926909"/>
                  </a:lnTo>
                  <a:lnTo>
                    <a:pt x="7937322" y="929868"/>
                  </a:lnTo>
                  <a:lnTo>
                    <a:pt x="7992516" y="929894"/>
                  </a:lnTo>
                  <a:lnTo>
                    <a:pt x="8029664" y="929614"/>
                  </a:lnTo>
                  <a:lnTo>
                    <a:pt x="8070532" y="928712"/>
                  </a:lnTo>
                  <a:lnTo>
                    <a:pt x="8110779" y="924242"/>
                  </a:lnTo>
                  <a:lnTo>
                    <a:pt x="8164868" y="901547"/>
                  </a:lnTo>
                  <a:lnTo>
                    <a:pt x="8177492" y="847610"/>
                  </a:lnTo>
                  <a:lnTo>
                    <a:pt x="8177695" y="800519"/>
                  </a:lnTo>
                  <a:lnTo>
                    <a:pt x="8176514" y="746937"/>
                  </a:lnTo>
                  <a:lnTo>
                    <a:pt x="8171815" y="693712"/>
                  </a:lnTo>
                  <a:lnTo>
                    <a:pt x="8161464" y="647649"/>
                  </a:lnTo>
                  <a:lnTo>
                    <a:pt x="8124723" y="611479"/>
                  </a:lnTo>
                  <a:lnTo>
                    <a:pt x="8079600" y="604456"/>
                  </a:lnTo>
                  <a:lnTo>
                    <a:pt x="8021447" y="602792"/>
                  </a:lnTo>
                  <a:lnTo>
                    <a:pt x="7963306" y="605307"/>
                  </a:lnTo>
                  <a:lnTo>
                    <a:pt x="7918145" y="610806"/>
                  </a:lnTo>
                  <a:lnTo>
                    <a:pt x="7879486" y="630821"/>
                  </a:lnTo>
                  <a:lnTo>
                    <a:pt x="7862417" y="666673"/>
                  </a:lnTo>
                  <a:lnTo>
                    <a:pt x="7860119" y="711949"/>
                  </a:lnTo>
                  <a:lnTo>
                    <a:pt x="7865745" y="760183"/>
                  </a:lnTo>
                  <a:lnTo>
                    <a:pt x="7872450" y="804964"/>
                  </a:lnTo>
                  <a:lnTo>
                    <a:pt x="8054162" y="827201"/>
                  </a:lnTo>
                  <a:lnTo>
                    <a:pt x="8081505" y="759117"/>
                  </a:lnTo>
                  <a:lnTo>
                    <a:pt x="8051101" y="712419"/>
                  </a:lnTo>
                  <a:lnTo>
                    <a:pt x="7964271" y="702373"/>
                  </a:lnTo>
                  <a:lnTo>
                    <a:pt x="7947850" y="739825"/>
                  </a:lnTo>
                  <a:lnTo>
                    <a:pt x="7989760" y="750379"/>
                  </a:lnTo>
                  <a:lnTo>
                    <a:pt x="8013878" y="755980"/>
                  </a:lnTo>
                  <a:lnTo>
                    <a:pt x="7988871" y="786523"/>
                  </a:lnTo>
                  <a:lnTo>
                    <a:pt x="7939189" y="785571"/>
                  </a:lnTo>
                  <a:lnTo>
                    <a:pt x="7909484" y="749668"/>
                  </a:lnTo>
                  <a:lnTo>
                    <a:pt x="7906105" y="712939"/>
                  </a:lnTo>
                  <a:lnTo>
                    <a:pt x="7907883" y="679678"/>
                  </a:lnTo>
                  <a:lnTo>
                    <a:pt x="7918145" y="656310"/>
                  </a:lnTo>
                  <a:lnTo>
                    <a:pt x="7940903" y="651624"/>
                  </a:lnTo>
                  <a:lnTo>
                    <a:pt x="7982699" y="651357"/>
                  </a:lnTo>
                  <a:lnTo>
                    <a:pt x="8025638" y="653542"/>
                  </a:lnTo>
                  <a:lnTo>
                    <a:pt x="8091703" y="668528"/>
                  </a:lnTo>
                  <a:lnTo>
                    <a:pt x="8121180" y="717194"/>
                  </a:lnTo>
                  <a:lnTo>
                    <a:pt x="8125104" y="759472"/>
                  </a:lnTo>
                  <a:lnTo>
                    <a:pt x="8130641" y="829983"/>
                  </a:lnTo>
                  <a:lnTo>
                    <a:pt x="8109432" y="854862"/>
                  </a:lnTo>
                  <a:lnTo>
                    <a:pt x="8085290" y="871969"/>
                  </a:lnTo>
                  <a:lnTo>
                    <a:pt x="8058213" y="881303"/>
                  </a:lnTo>
                  <a:lnTo>
                    <a:pt x="8028203" y="882853"/>
                  </a:lnTo>
                  <a:lnTo>
                    <a:pt x="7994015" y="886917"/>
                  </a:lnTo>
                  <a:lnTo>
                    <a:pt x="7956867" y="887895"/>
                  </a:lnTo>
                  <a:lnTo>
                    <a:pt x="7919707" y="886180"/>
                  </a:lnTo>
                  <a:lnTo>
                    <a:pt x="7885468" y="882167"/>
                  </a:lnTo>
                  <a:lnTo>
                    <a:pt x="7849895" y="879017"/>
                  </a:lnTo>
                  <a:lnTo>
                    <a:pt x="7822959" y="873048"/>
                  </a:lnTo>
                  <a:lnTo>
                    <a:pt x="7806309" y="860945"/>
                  </a:lnTo>
                  <a:lnTo>
                    <a:pt x="7799933" y="842708"/>
                  </a:lnTo>
                  <a:lnTo>
                    <a:pt x="7803832" y="818362"/>
                  </a:lnTo>
                  <a:lnTo>
                    <a:pt x="7799997" y="783780"/>
                  </a:lnTo>
                  <a:lnTo>
                    <a:pt x="7801559" y="745337"/>
                  </a:lnTo>
                  <a:lnTo>
                    <a:pt x="7805242" y="706640"/>
                  </a:lnTo>
                  <a:lnTo>
                    <a:pt x="7807769" y="671233"/>
                  </a:lnTo>
                  <a:lnTo>
                    <a:pt x="7808303" y="631278"/>
                  </a:lnTo>
                  <a:lnTo>
                    <a:pt x="7828064" y="585241"/>
                  </a:lnTo>
                  <a:lnTo>
                    <a:pt x="7902422" y="561924"/>
                  </a:lnTo>
                  <a:lnTo>
                    <a:pt x="7945552" y="557872"/>
                  </a:lnTo>
                  <a:lnTo>
                    <a:pt x="7989176" y="556387"/>
                  </a:lnTo>
                  <a:lnTo>
                    <a:pt x="8030311" y="555599"/>
                  </a:lnTo>
                  <a:lnTo>
                    <a:pt x="8101317" y="551027"/>
                  </a:lnTo>
                  <a:lnTo>
                    <a:pt x="8139646" y="551662"/>
                  </a:lnTo>
                  <a:lnTo>
                    <a:pt x="8195462" y="583844"/>
                  </a:lnTo>
                  <a:lnTo>
                    <a:pt x="8209902" y="622261"/>
                  </a:lnTo>
                  <a:lnTo>
                    <a:pt x="8216112" y="668553"/>
                  </a:lnTo>
                  <a:lnTo>
                    <a:pt x="8217065" y="717092"/>
                  </a:lnTo>
                  <a:lnTo>
                    <a:pt x="8215770" y="762228"/>
                  </a:lnTo>
                  <a:lnTo>
                    <a:pt x="8215223" y="798296"/>
                  </a:lnTo>
                  <a:lnTo>
                    <a:pt x="8217763" y="829652"/>
                  </a:lnTo>
                  <a:lnTo>
                    <a:pt x="8221383" y="868070"/>
                  </a:lnTo>
                  <a:lnTo>
                    <a:pt x="8222170" y="905878"/>
                  </a:lnTo>
                  <a:lnTo>
                    <a:pt x="8216278" y="935380"/>
                  </a:lnTo>
                  <a:lnTo>
                    <a:pt x="8194675" y="962380"/>
                  </a:lnTo>
                  <a:lnTo>
                    <a:pt x="8164970" y="975474"/>
                  </a:lnTo>
                  <a:lnTo>
                    <a:pt x="8130692" y="979297"/>
                  </a:lnTo>
                  <a:lnTo>
                    <a:pt x="8095335" y="978471"/>
                  </a:lnTo>
                  <a:lnTo>
                    <a:pt x="8071307" y="977633"/>
                  </a:lnTo>
                  <a:lnTo>
                    <a:pt x="7965097" y="978598"/>
                  </a:lnTo>
                  <a:lnTo>
                    <a:pt x="7866393" y="979081"/>
                  </a:lnTo>
                  <a:lnTo>
                    <a:pt x="7817053" y="979614"/>
                  </a:lnTo>
                  <a:lnTo>
                    <a:pt x="7767714" y="980592"/>
                  </a:lnTo>
                  <a:lnTo>
                    <a:pt x="7752461" y="996264"/>
                  </a:lnTo>
                  <a:lnTo>
                    <a:pt x="7756284" y="1006957"/>
                  </a:lnTo>
                  <a:lnTo>
                    <a:pt x="7767714" y="1012202"/>
                  </a:lnTo>
                  <a:lnTo>
                    <a:pt x="7819504" y="1014082"/>
                  </a:lnTo>
                  <a:lnTo>
                    <a:pt x="7871307" y="1015149"/>
                  </a:lnTo>
                  <a:lnTo>
                    <a:pt x="7923136" y="1015606"/>
                  </a:lnTo>
                  <a:lnTo>
                    <a:pt x="8026781" y="1015580"/>
                  </a:lnTo>
                  <a:lnTo>
                    <a:pt x="8041284" y="1015796"/>
                  </a:lnTo>
                  <a:lnTo>
                    <a:pt x="8071955" y="1017270"/>
                  </a:lnTo>
                  <a:lnTo>
                    <a:pt x="8121675" y="1020191"/>
                  </a:lnTo>
                  <a:lnTo>
                    <a:pt x="8155267" y="1020927"/>
                  </a:lnTo>
                  <a:lnTo>
                    <a:pt x="8217243" y="1014018"/>
                  </a:lnTo>
                  <a:lnTo>
                    <a:pt x="8252815" y="988733"/>
                  </a:lnTo>
                  <a:lnTo>
                    <a:pt x="8257946" y="969645"/>
                  </a:lnTo>
                  <a:lnTo>
                    <a:pt x="8265236" y="916228"/>
                  </a:lnTo>
                  <a:close/>
                </a:path>
                <a:path extrusionOk="0" h="13716000" w="9443085">
                  <a:moveTo>
                    <a:pt x="8265236" y="273405"/>
                  </a:moveTo>
                  <a:lnTo>
                    <a:pt x="8265058" y="215849"/>
                  </a:lnTo>
                  <a:lnTo>
                    <a:pt x="8261363" y="157695"/>
                  </a:lnTo>
                  <a:lnTo>
                    <a:pt x="8258213" y="105105"/>
                  </a:lnTo>
                  <a:lnTo>
                    <a:pt x="8258276" y="97015"/>
                  </a:lnTo>
                  <a:lnTo>
                    <a:pt x="8258746" y="68503"/>
                  </a:lnTo>
                  <a:lnTo>
                    <a:pt x="8260207" y="23736"/>
                  </a:lnTo>
                  <a:lnTo>
                    <a:pt x="8259699" y="0"/>
                  </a:lnTo>
                  <a:lnTo>
                    <a:pt x="8212658" y="0"/>
                  </a:lnTo>
                  <a:lnTo>
                    <a:pt x="8216100" y="25717"/>
                  </a:lnTo>
                  <a:lnTo>
                    <a:pt x="8217052" y="74371"/>
                  </a:lnTo>
                  <a:lnTo>
                    <a:pt x="8215820" y="117373"/>
                  </a:lnTo>
                  <a:lnTo>
                    <a:pt x="8215706" y="123228"/>
                  </a:lnTo>
                  <a:lnTo>
                    <a:pt x="8215223" y="155486"/>
                  </a:lnTo>
                  <a:lnTo>
                    <a:pt x="8217802" y="187172"/>
                  </a:lnTo>
                  <a:lnTo>
                    <a:pt x="8221383" y="225259"/>
                  </a:lnTo>
                  <a:lnTo>
                    <a:pt x="8222170" y="263067"/>
                  </a:lnTo>
                  <a:lnTo>
                    <a:pt x="8216278" y="292569"/>
                  </a:lnTo>
                  <a:lnTo>
                    <a:pt x="8194675" y="319570"/>
                  </a:lnTo>
                  <a:lnTo>
                    <a:pt x="8164970" y="332663"/>
                  </a:lnTo>
                  <a:lnTo>
                    <a:pt x="8130680" y="336486"/>
                  </a:lnTo>
                  <a:lnTo>
                    <a:pt x="8095323" y="335673"/>
                  </a:lnTo>
                  <a:lnTo>
                    <a:pt x="8079079" y="335000"/>
                  </a:lnTo>
                  <a:lnTo>
                    <a:pt x="8071294" y="334822"/>
                  </a:lnTo>
                  <a:lnTo>
                    <a:pt x="7767714" y="337781"/>
                  </a:lnTo>
                  <a:lnTo>
                    <a:pt x="7756258" y="342823"/>
                  </a:lnTo>
                  <a:lnTo>
                    <a:pt x="7752461" y="353441"/>
                  </a:lnTo>
                  <a:lnTo>
                    <a:pt x="7756284" y="364147"/>
                  </a:lnTo>
                  <a:lnTo>
                    <a:pt x="7767714" y="369392"/>
                  </a:lnTo>
                  <a:lnTo>
                    <a:pt x="7819504" y="371271"/>
                  </a:lnTo>
                  <a:lnTo>
                    <a:pt x="7871307" y="372325"/>
                  </a:lnTo>
                  <a:lnTo>
                    <a:pt x="7974965" y="372872"/>
                  </a:lnTo>
                  <a:lnTo>
                    <a:pt x="8031937" y="372859"/>
                  </a:lnTo>
                  <a:lnTo>
                    <a:pt x="8041297" y="372986"/>
                  </a:lnTo>
                  <a:lnTo>
                    <a:pt x="8056397" y="373583"/>
                  </a:lnTo>
                  <a:lnTo>
                    <a:pt x="8121688" y="377380"/>
                  </a:lnTo>
                  <a:lnTo>
                    <a:pt x="8155279" y="378104"/>
                  </a:lnTo>
                  <a:lnTo>
                    <a:pt x="8187512" y="376453"/>
                  </a:lnTo>
                  <a:lnTo>
                    <a:pt x="8208378" y="372770"/>
                  </a:lnTo>
                  <a:lnTo>
                    <a:pt x="8217243" y="371208"/>
                  </a:lnTo>
                  <a:lnTo>
                    <a:pt x="8252815" y="345909"/>
                  </a:lnTo>
                  <a:lnTo>
                    <a:pt x="8257946" y="326834"/>
                  </a:lnTo>
                  <a:lnTo>
                    <a:pt x="8265236" y="273405"/>
                  </a:lnTo>
                  <a:close/>
                </a:path>
                <a:path extrusionOk="0" h="13716000" w="9443085">
                  <a:moveTo>
                    <a:pt x="8850770" y="13716000"/>
                  </a:moveTo>
                  <a:lnTo>
                    <a:pt x="8827478" y="13589013"/>
                  </a:lnTo>
                  <a:lnTo>
                    <a:pt x="8815349" y="13589013"/>
                  </a:lnTo>
                  <a:lnTo>
                    <a:pt x="8789162" y="13462013"/>
                  </a:lnTo>
                  <a:lnTo>
                    <a:pt x="8751583" y="13462013"/>
                  </a:lnTo>
                  <a:lnTo>
                    <a:pt x="8768817" y="13589013"/>
                  </a:lnTo>
                  <a:lnTo>
                    <a:pt x="8721115" y="13589013"/>
                  </a:lnTo>
                  <a:lnTo>
                    <a:pt x="8751583" y="13462013"/>
                  </a:lnTo>
                  <a:lnTo>
                    <a:pt x="8710397" y="13462013"/>
                  </a:lnTo>
                  <a:lnTo>
                    <a:pt x="8681377" y="13589013"/>
                  </a:lnTo>
                  <a:lnTo>
                    <a:pt x="8671585" y="13589013"/>
                  </a:lnTo>
                  <a:lnTo>
                    <a:pt x="8652840" y="13716000"/>
                  </a:lnTo>
                  <a:lnTo>
                    <a:pt x="8850770" y="13716000"/>
                  </a:lnTo>
                  <a:close/>
                </a:path>
                <a:path extrusionOk="0" h="13716000" w="9443085">
                  <a:moveTo>
                    <a:pt x="8936101" y="13462013"/>
                  </a:moveTo>
                  <a:lnTo>
                    <a:pt x="8935453" y="13335013"/>
                  </a:lnTo>
                  <a:lnTo>
                    <a:pt x="8934526" y="13335013"/>
                  </a:lnTo>
                  <a:lnTo>
                    <a:pt x="8933332" y="13208013"/>
                  </a:lnTo>
                  <a:lnTo>
                    <a:pt x="8930361" y="13208013"/>
                  </a:lnTo>
                  <a:lnTo>
                    <a:pt x="8928684" y="13081013"/>
                  </a:lnTo>
                  <a:lnTo>
                    <a:pt x="8925217" y="13081013"/>
                  </a:lnTo>
                  <a:lnTo>
                    <a:pt x="8923541" y="12954013"/>
                  </a:lnTo>
                  <a:lnTo>
                    <a:pt x="8918778" y="12954013"/>
                  </a:lnTo>
                  <a:lnTo>
                    <a:pt x="8921902" y="12827013"/>
                  </a:lnTo>
                  <a:lnTo>
                    <a:pt x="8924341" y="12827013"/>
                  </a:lnTo>
                  <a:lnTo>
                    <a:pt x="8926131" y="12700013"/>
                  </a:lnTo>
                  <a:lnTo>
                    <a:pt x="8928011" y="12700013"/>
                  </a:lnTo>
                  <a:lnTo>
                    <a:pt x="8928202" y="12573013"/>
                  </a:lnTo>
                  <a:lnTo>
                    <a:pt x="8927363" y="12573013"/>
                  </a:lnTo>
                  <a:lnTo>
                    <a:pt x="8926436" y="12446013"/>
                  </a:lnTo>
                  <a:lnTo>
                    <a:pt x="8925242" y="12446013"/>
                  </a:lnTo>
                  <a:lnTo>
                    <a:pt x="8923833" y="12319013"/>
                  </a:lnTo>
                  <a:lnTo>
                    <a:pt x="8920582" y="12319013"/>
                  </a:lnTo>
                  <a:lnTo>
                    <a:pt x="8917127" y="12192013"/>
                  </a:lnTo>
                  <a:lnTo>
                    <a:pt x="8915438" y="12065013"/>
                  </a:lnTo>
                  <a:lnTo>
                    <a:pt x="8913901" y="12065013"/>
                  </a:lnTo>
                  <a:lnTo>
                    <a:pt x="8916327" y="11938013"/>
                  </a:lnTo>
                  <a:lnTo>
                    <a:pt x="8918130" y="11938013"/>
                  </a:lnTo>
                  <a:lnTo>
                    <a:pt x="8919337" y="11811013"/>
                  </a:lnTo>
                  <a:lnTo>
                    <a:pt x="8920201" y="11811013"/>
                  </a:lnTo>
                  <a:lnTo>
                    <a:pt x="8919972" y="11684013"/>
                  </a:lnTo>
                  <a:lnTo>
                    <a:pt x="8919362" y="11684013"/>
                  </a:lnTo>
                  <a:lnTo>
                    <a:pt x="8918435" y="11557013"/>
                  </a:lnTo>
                  <a:lnTo>
                    <a:pt x="8915832" y="11557013"/>
                  </a:lnTo>
                  <a:lnTo>
                    <a:pt x="8914257" y="11430013"/>
                  </a:lnTo>
                  <a:lnTo>
                    <a:pt x="8912581" y="11430013"/>
                  </a:lnTo>
                  <a:lnTo>
                    <a:pt x="8909113" y="11303013"/>
                  </a:lnTo>
                  <a:lnTo>
                    <a:pt x="8907437" y="11303013"/>
                  </a:lnTo>
                  <a:lnTo>
                    <a:pt x="8905862" y="11176013"/>
                  </a:lnTo>
                  <a:lnTo>
                    <a:pt x="8908237" y="11049013"/>
                  </a:lnTo>
                  <a:lnTo>
                    <a:pt x="8911234" y="11049013"/>
                  </a:lnTo>
                  <a:lnTo>
                    <a:pt x="8911907" y="10922013"/>
                  </a:lnTo>
                  <a:lnTo>
                    <a:pt x="8912111" y="10922013"/>
                  </a:lnTo>
                  <a:lnTo>
                    <a:pt x="8911869" y="10795013"/>
                  </a:lnTo>
                  <a:lnTo>
                    <a:pt x="8910333" y="10795013"/>
                  </a:lnTo>
                  <a:lnTo>
                    <a:pt x="8909139" y="10668013"/>
                  </a:lnTo>
                  <a:lnTo>
                    <a:pt x="8906167" y="10668013"/>
                  </a:lnTo>
                  <a:lnTo>
                    <a:pt x="8904491" y="10541013"/>
                  </a:lnTo>
                  <a:lnTo>
                    <a:pt x="8901024" y="10414013"/>
                  </a:lnTo>
                  <a:lnTo>
                    <a:pt x="8897137" y="10414013"/>
                  </a:lnTo>
                  <a:lnTo>
                    <a:pt x="8900046" y="10287013"/>
                  </a:lnTo>
                  <a:lnTo>
                    <a:pt x="8902243" y="10287013"/>
                  </a:lnTo>
                  <a:lnTo>
                    <a:pt x="8903767" y="10160013"/>
                  </a:lnTo>
                  <a:lnTo>
                    <a:pt x="8905113" y="10160013"/>
                  </a:lnTo>
                  <a:lnTo>
                    <a:pt x="8905037" y="10033013"/>
                  </a:lnTo>
                  <a:lnTo>
                    <a:pt x="8904541" y="10033013"/>
                  </a:lnTo>
                  <a:lnTo>
                    <a:pt x="8903678" y="9906013"/>
                  </a:lnTo>
                  <a:lnTo>
                    <a:pt x="8901125" y="9906013"/>
                  </a:lnTo>
                  <a:lnTo>
                    <a:pt x="8899538" y="9779013"/>
                  </a:lnTo>
                  <a:lnTo>
                    <a:pt x="8897823" y="9779013"/>
                  </a:lnTo>
                  <a:lnTo>
                    <a:pt x="8894242" y="9652013"/>
                  </a:lnTo>
                  <a:lnTo>
                    <a:pt x="8892515" y="9652013"/>
                  </a:lnTo>
                  <a:lnTo>
                    <a:pt x="8890698" y="9525013"/>
                  </a:lnTo>
                  <a:lnTo>
                    <a:pt x="8890825" y="9525013"/>
                  </a:lnTo>
                  <a:lnTo>
                    <a:pt x="8893251" y="9398013"/>
                  </a:lnTo>
                  <a:lnTo>
                    <a:pt x="8895042" y="9398013"/>
                  </a:lnTo>
                  <a:lnTo>
                    <a:pt x="8896248" y="9271013"/>
                  </a:lnTo>
                  <a:lnTo>
                    <a:pt x="8897125" y="9271013"/>
                  </a:lnTo>
                  <a:lnTo>
                    <a:pt x="8896883" y="9144013"/>
                  </a:lnTo>
                  <a:lnTo>
                    <a:pt x="8896274" y="9144013"/>
                  </a:lnTo>
                  <a:lnTo>
                    <a:pt x="8895347" y="9017013"/>
                  </a:lnTo>
                  <a:lnTo>
                    <a:pt x="8892743" y="9017013"/>
                  </a:lnTo>
                  <a:lnTo>
                    <a:pt x="8891168" y="8890013"/>
                  </a:lnTo>
                  <a:lnTo>
                    <a:pt x="8889492" y="8890013"/>
                  </a:lnTo>
                  <a:lnTo>
                    <a:pt x="8886038" y="8763013"/>
                  </a:lnTo>
                  <a:lnTo>
                    <a:pt x="8885771" y="8763013"/>
                  </a:lnTo>
                  <a:lnTo>
                    <a:pt x="8885771" y="12827013"/>
                  </a:lnTo>
                  <a:lnTo>
                    <a:pt x="8879408" y="12700013"/>
                  </a:lnTo>
                  <a:lnTo>
                    <a:pt x="8832215" y="12700013"/>
                  </a:lnTo>
                  <a:lnTo>
                    <a:pt x="8851836" y="12827013"/>
                  </a:lnTo>
                  <a:lnTo>
                    <a:pt x="8819375" y="12827013"/>
                  </a:lnTo>
                  <a:lnTo>
                    <a:pt x="8795728" y="12700013"/>
                  </a:lnTo>
                  <a:lnTo>
                    <a:pt x="8781072" y="12700013"/>
                  </a:lnTo>
                  <a:lnTo>
                    <a:pt x="8754783" y="12573013"/>
                  </a:lnTo>
                  <a:lnTo>
                    <a:pt x="8730729" y="12573013"/>
                  </a:lnTo>
                  <a:lnTo>
                    <a:pt x="8702294" y="12700013"/>
                  </a:lnTo>
                  <a:lnTo>
                    <a:pt x="8682888" y="12700013"/>
                  </a:lnTo>
                  <a:lnTo>
                    <a:pt x="8663495" y="12827013"/>
                  </a:lnTo>
                  <a:lnTo>
                    <a:pt x="8616544" y="12827013"/>
                  </a:lnTo>
                  <a:lnTo>
                    <a:pt x="8649792" y="12700013"/>
                  </a:lnTo>
                  <a:lnTo>
                    <a:pt x="8612429" y="12700013"/>
                  </a:lnTo>
                  <a:lnTo>
                    <a:pt x="8610854" y="12573013"/>
                  </a:lnTo>
                  <a:lnTo>
                    <a:pt x="8696300" y="12573013"/>
                  </a:lnTo>
                  <a:lnTo>
                    <a:pt x="8723732" y="12446013"/>
                  </a:lnTo>
                  <a:lnTo>
                    <a:pt x="8642413" y="12446013"/>
                  </a:lnTo>
                  <a:lnTo>
                    <a:pt x="8616112" y="12319013"/>
                  </a:lnTo>
                  <a:lnTo>
                    <a:pt x="8604796" y="12319013"/>
                  </a:lnTo>
                  <a:lnTo>
                    <a:pt x="8604593" y="12192013"/>
                  </a:lnTo>
                  <a:lnTo>
                    <a:pt x="8604542" y="12065013"/>
                  </a:lnTo>
                  <a:lnTo>
                    <a:pt x="8616912" y="12192013"/>
                  </a:lnTo>
                  <a:lnTo>
                    <a:pt x="8632558" y="12192013"/>
                  </a:lnTo>
                  <a:lnTo>
                    <a:pt x="8662886" y="12319013"/>
                  </a:lnTo>
                  <a:lnTo>
                    <a:pt x="8703412" y="12319013"/>
                  </a:lnTo>
                  <a:lnTo>
                    <a:pt x="8637791" y="12192013"/>
                  </a:lnTo>
                  <a:lnTo>
                    <a:pt x="8766569" y="12192013"/>
                  </a:lnTo>
                  <a:lnTo>
                    <a:pt x="8736698" y="12319013"/>
                  </a:lnTo>
                  <a:lnTo>
                    <a:pt x="8783396" y="12319013"/>
                  </a:lnTo>
                  <a:lnTo>
                    <a:pt x="8813648" y="12192013"/>
                  </a:lnTo>
                  <a:lnTo>
                    <a:pt x="8823642" y="12192013"/>
                  </a:lnTo>
                  <a:lnTo>
                    <a:pt x="8839543" y="12065013"/>
                  </a:lnTo>
                  <a:lnTo>
                    <a:pt x="8870366" y="12065013"/>
                  </a:lnTo>
                  <a:lnTo>
                    <a:pt x="8833244" y="12192013"/>
                  </a:lnTo>
                  <a:lnTo>
                    <a:pt x="8881237" y="12192013"/>
                  </a:lnTo>
                  <a:lnTo>
                    <a:pt x="8881720" y="12319013"/>
                  </a:lnTo>
                  <a:lnTo>
                    <a:pt x="8849627" y="12319013"/>
                  </a:lnTo>
                  <a:lnTo>
                    <a:pt x="8825052" y="12446013"/>
                  </a:lnTo>
                  <a:lnTo>
                    <a:pt x="8796706" y="12446013"/>
                  </a:lnTo>
                  <a:lnTo>
                    <a:pt x="8824354" y="12573013"/>
                  </a:lnTo>
                  <a:lnTo>
                    <a:pt x="8883599" y="12573013"/>
                  </a:lnTo>
                  <a:lnTo>
                    <a:pt x="8884120" y="12700013"/>
                  </a:lnTo>
                  <a:lnTo>
                    <a:pt x="8884818" y="12700013"/>
                  </a:lnTo>
                  <a:lnTo>
                    <a:pt x="8885771" y="12827013"/>
                  </a:lnTo>
                  <a:lnTo>
                    <a:pt x="8885771" y="8763013"/>
                  </a:lnTo>
                  <a:lnTo>
                    <a:pt x="8884348" y="8763013"/>
                  </a:lnTo>
                  <a:lnTo>
                    <a:pt x="8882774" y="8636013"/>
                  </a:lnTo>
                  <a:lnTo>
                    <a:pt x="8885250" y="8636013"/>
                  </a:lnTo>
                  <a:lnTo>
                    <a:pt x="8887041" y="8509013"/>
                  </a:lnTo>
                  <a:lnTo>
                    <a:pt x="8888247" y="8509013"/>
                  </a:lnTo>
                  <a:lnTo>
                    <a:pt x="8888920" y="8382013"/>
                  </a:lnTo>
                  <a:lnTo>
                    <a:pt x="8888273" y="8255013"/>
                  </a:lnTo>
                  <a:lnTo>
                    <a:pt x="8887346" y="8255013"/>
                  </a:lnTo>
                  <a:lnTo>
                    <a:pt x="8886152" y="8128013"/>
                  </a:lnTo>
                  <a:lnTo>
                    <a:pt x="8883167" y="8128013"/>
                  </a:lnTo>
                  <a:lnTo>
                    <a:pt x="8881491" y="8001013"/>
                  </a:lnTo>
                  <a:lnTo>
                    <a:pt x="8878024" y="7874013"/>
                  </a:lnTo>
                  <a:lnTo>
                    <a:pt x="8877757" y="7874013"/>
                  </a:lnTo>
                  <a:lnTo>
                    <a:pt x="8877757" y="11938013"/>
                  </a:lnTo>
                  <a:lnTo>
                    <a:pt x="8850452" y="11938013"/>
                  </a:lnTo>
                  <a:lnTo>
                    <a:pt x="8825128" y="11811013"/>
                  </a:lnTo>
                  <a:lnTo>
                    <a:pt x="8787409" y="11811013"/>
                  </a:lnTo>
                  <a:lnTo>
                    <a:pt x="8804986" y="11938013"/>
                  </a:lnTo>
                  <a:lnTo>
                    <a:pt x="8743836" y="11938013"/>
                  </a:lnTo>
                  <a:lnTo>
                    <a:pt x="8726970" y="11811013"/>
                  </a:lnTo>
                  <a:lnTo>
                    <a:pt x="8711997" y="11938013"/>
                  </a:lnTo>
                  <a:lnTo>
                    <a:pt x="8673871" y="11938013"/>
                  </a:lnTo>
                  <a:lnTo>
                    <a:pt x="8705012" y="11811013"/>
                  </a:lnTo>
                  <a:lnTo>
                    <a:pt x="8635898" y="11811013"/>
                  </a:lnTo>
                  <a:lnTo>
                    <a:pt x="8606333" y="11938013"/>
                  </a:lnTo>
                  <a:lnTo>
                    <a:pt x="8606269" y="11811013"/>
                  </a:lnTo>
                  <a:lnTo>
                    <a:pt x="8602853" y="11811013"/>
                  </a:lnTo>
                  <a:lnTo>
                    <a:pt x="8631809" y="11684013"/>
                  </a:lnTo>
                  <a:lnTo>
                    <a:pt x="8719439" y="11684013"/>
                  </a:lnTo>
                  <a:lnTo>
                    <a:pt x="8718042" y="11557013"/>
                  </a:lnTo>
                  <a:lnTo>
                    <a:pt x="8597278" y="11557013"/>
                  </a:lnTo>
                  <a:lnTo>
                    <a:pt x="8596795" y="11430013"/>
                  </a:lnTo>
                  <a:lnTo>
                    <a:pt x="8596579" y="11430013"/>
                  </a:lnTo>
                  <a:lnTo>
                    <a:pt x="8596427" y="11303013"/>
                  </a:lnTo>
                  <a:lnTo>
                    <a:pt x="8624545" y="11430013"/>
                  </a:lnTo>
                  <a:lnTo>
                    <a:pt x="8695411" y="11430013"/>
                  </a:lnTo>
                  <a:lnTo>
                    <a:pt x="8629790" y="11303013"/>
                  </a:lnTo>
                  <a:lnTo>
                    <a:pt x="8677440" y="11303013"/>
                  </a:lnTo>
                  <a:lnTo>
                    <a:pt x="8695817" y="11430013"/>
                  </a:lnTo>
                  <a:lnTo>
                    <a:pt x="8726005" y="11430013"/>
                  </a:lnTo>
                  <a:lnTo>
                    <a:pt x="8745791" y="11303013"/>
                  </a:lnTo>
                  <a:lnTo>
                    <a:pt x="8790699" y="11303013"/>
                  </a:lnTo>
                  <a:lnTo>
                    <a:pt x="8758568" y="11430013"/>
                  </a:lnTo>
                  <a:lnTo>
                    <a:pt x="8805647" y="11430013"/>
                  </a:lnTo>
                  <a:lnTo>
                    <a:pt x="8838044" y="11303013"/>
                  </a:lnTo>
                  <a:lnTo>
                    <a:pt x="8845588" y="11303013"/>
                  </a:lnTo>
                  <a:lnTo>
                    <a:pt x="8855481" y="11176013"/>
                  </a:lnTo>
                  <a:lnTo>
                    <a:pt x="8849576" y="11176013"/>
                  </a:lnTo>
                  <a:lnTo>
                    <a:pt x="8826576" y="11049013"/>
                  </a:lnTo>
                  <a:lnTo>
                    <a:pt x="8817026" y="11049013"/>
                  </a:lnTo>
                  <a:lnTo>
                    <a:pt x="8791156" y="10922013"/>
                  </a:lnTo>
                  <a:lnTo>
                    <a:pt x="8744623" y="10922013"/>
                  </a:lnTo>
                  <a:lnTo>
                    <a:pt x="8761908" y="11049013"/>
                  </a:lnTo>
                  <a:lnTo>
                    <a:pt x="8696922" y="11049013"/>
                  </a:lnTo>
                  <a:lnTo>
                    <a:pt x="8727389" y="10922013"/>
                  </a:lnTo>
                  <a:lnTo>
                    <a:pt x="8657171" y="10922013"/>
                  </a:lnTo>
                  <a:lnTo>
                    <a:pt x="8627796" y="11049013"/>
                  </a:lnTo>
                  <a:lnTo>
                    <a:pt x="8628634" y="11049013"/>
                  </a:lnTo>
                  <a:lnTo>
                    <a:pt x="8610448" y="11176013"/>
                  </a:lnTo>
                  <a:lnTo>
                    <a:pt x="8594014" y="11176013"/>
                  </a:lnTo>
                  <a:lnTo>
                    <a:pt x="8595144" y="11049013"/>
                  </a:lnTo>
                  <a:lnTo>
                    <a:pt x="8598179" y="11049013"/>
                  </a:lnTo>
                  <a:lnTo>
                    <a:pt x="8597506" y="10922013"/>
                  </a:lnTo>
                  <a:lnTo>
                    <a:pt x="8623706" y="10922013"/>
                  </a:lnTo>
                  <a:lnTo>
                    <a:pt x="8652205" y="10795013"/>
                  </a:lnTo>
                  <a:lnTo>
                    <a:pt x="8709952" y="10795013"/>
                  </a:lnTo>
                  <a:lnTo>
                    <a:pt x="8652561" y="10668013"/>
                  </a:lnTo>
                  <a:lnTo>
                    <a:pt x="8589188" y="10668013"/>
                  </a:lnTo>
                  <a:lnTo>
                    <a:pt x="8588705" y="10541013"/>
                  </a:lnTo>
                  <a:lnTo>
                    <a:pt x="8621687" y="10541013"/>
                  </a:lnTo>
                  <a:lnTo>
                    <a:pt x="8588375" y="10414013"/>
                  </a:lnTo>
                  <a:lnTo>
                    <a:pt x="8638451" y="10414013"/>
                  </a:lnTo>
                  <a:lnTo>
                    <a:pt x="8653056" y="10541013"/>
                  </a:lnTo>
                  <a:lnTo>
                    <a:pt x="8678710" y="10541013"/>
                  </a:lnTo>
                  <a:lnTo>
                    <a:pt x="8711654" y="10668013"/>
                  </a:lnTo>
                  <a:lnTo>
                    <a:pt x="8739251" y="10668013"/>
                  </a:lnTo>
                  <a:lnTo>
                    <a:pt x="8767293" y="10541013"/>
                  </a:lnTo>
                  <a:lnTo>
                    <a:pt x="8756447" y="10541013"/>
                  </a:lnTo>
                  <a:lnTo>
                    <a:pt x="8774481" y="10414013"/>
                  </a:lnTo>
                  <a:lnTo>
                    <a:pt x="8817140" y="10414013"/>
                  </a:lnTo>
                  <a:lnTo>
                    <a:pt x="8782609" y="10541013"/>
                  </a:lnTo>
                  <a:lnTo>
                    <a:pt x="8829954" y="10541013"/>
                  </a:lnTo>
                  <a:lnTo>
                    <a:pt x="8864435" y="10414013"/>
                  </a:lnTo>
                  <a:lnTo>
                    <a:pt x="8865133" y="10541013"/>
                  </a:lnTo>
                  <a:lnTo>
                    <a:pt x="8865959" y="10541013"/>
                  </a:lnTo>
                  <a:lnTo>
                    <a:pt x="8866162" y="10668013"/>
                  </a:lnTo>
                  <a:lnTo>
                    <a:pt x="8783587" y="10668013"/>
                  </a:lnTo>
                  <a:lnTo>
                    <a:pt x="8756205" y="10795013"/>
                  </a:lnTo>
                  <a:lnTo>
                    <a:pt x="8836863" y="10795013"/>
                  </a:lnTo>
                  <a:lnTo>
                    <a:pt x="8867140" y="10922013"/>
                  </a:lnTo>
                  <a:lnTo>
                    <a:pt x="8868016" y="10922013"/>
                  </a:lnTo>
                  <a:lnTo>
                    <a:pt x="8868715" y="11049013"/>
                  </a:lnTo>
                  <a:lnTo>
                    <a:pt x="8870963" y="11049013"/>
                  </a:lnTo>
                  <a:lnTo>
                    <a:pt x="8872309" y="11176013"/>
                  </a:lnTo>
                  <a:lnTo>
                    <a:pt x="8871064" y="11176013"/>
                  </a:lnTo>
                  <a:lnTo>
                    <a:pt x="8871445" y="11303013"/>
                  </a:lnTo>
                  <a:lnTo>
                    <a:pt x="8873236" y="11303013"/>
                  </a:lnTo>
                  <a:lnTo>
                    <a:pt x="8873731" y="11430013"/>
                  </a:lnTo>
                  <a:lnTo>
                    <a:pt x="8874061" y="11430013"/>
                  </a:lnTo>
                  <a:lnTo>
                    <a:pt x="8874265" y="11557013"/>
                  </a:lnTo>
                  <a:lnTo>
                    <a:pt x="8756879" y="11557013"/>
                  </a:lnTo>
                  <a:lnTo>
                    <a:pt x="8757412" y="11684013"/>
                  </a:lnTo>
                  <a:lnTo>
                    <a:pt x="8875230" y="11684013"/>
                  </a:lnTo>
                  <a:lnTo>
                    <a:pt x="8875598" y="11811013"/>
                  </a:lnTo>
                  <a:lnTo>
                    <a:pt x="8876805" y="11811013"/>
                  </a:lnTo>
                  <a:lnTo>
                    <a:pt x="8877757" y="11938013"/>
                  </a:lnTo>
                  <a:lnTo>
                    <a:pt x="8877757" y="7874013"/>
                  </a:lnTo>
                  <a:lnTo>
                    <a:pt x="8871585" y="7874013"/>
                  </a:lnTo>
                  <a:lnTo>
                    <a:pt x="8874722" y="7747013"/>
                  </a:lnTo>
                  <a:lnTo>
                    <a:pt x="8877148" y="7747013"/>
                  </a:lnTo>
                  <a:lnTo>
                    <a:pt x="8878938" y="7620013"/>
                  </a:lnTo>
                  <a:lnTo>
                    <a:pt x="8880818" y="7620013"/>
                  </a:lnTo>
                  <a:lnTo>
                    <a:pt x="8881008" y="7493013"/>
                  </a:lnTo>
                  <a:lnTo>
                    <a:pt x="8880780" y="7493013"/>
                  </a:lnTo>
                  <a:lnTo>
                    <a:pt x="8880170" y="7366013"/>
                  </a:lnTo>
                  <a:lnTo>
                    <a:pt x="8878049" y="7366013"/>
                  </a:lnTo>
                  <a:lnTo>
                    <a:pt x="8876640" y="7239013"/>
                  </a:lnTo>
                  <a:lnTo>
                    <a:pt x="8875065" y="7239013"/>
                  </a:lnTo>
                  <a:lnTo>
                    <a:pt x="8873388" y="7112013"/>
                  </a:lnTo>
                  <a:lnTo>
                    <a:pt x="8869921" y="7112013"/>
                  </a:lnTo>
                  <a:lnTo>
                    <a:pt x="8868245" y="6985013"/>
                  </a:lnTo>
                  <a:lnTo>
                    <a:pt x="8863381" y="6985013"/>
                  </a:lnTo>
                  <a:lnTo>
                    <a:pt x="8866505" y="6858013"/>
                  </a:lnTo>
                  <a:lnTo>
                    <a:pt x="8870734" y="6858013"/>
                  </a:lnTo>
                  <a:lnTo>
                    <a:pt x="8871941" y="6731013"/>
                  </a:lnTo>
                  <a:lnTo>
                    <a:pt x="8872614" y="6731013"/>
                  </a:lnTo>
                  <a:lnTo>
                    <a:pt x="8872804" y="6604013"/>
                  </a:lnTo>
                  <a:lnTo>
                    <a:pt x="8871966" y="6604013"/>
                  </a:lnTo>
                  <a:lnTo>
                    <a:pt x="8871026" y="6477013"/>
                  </a:lnTo>
                  <a:lnTo>
                    <a:pt x="8869832" y="6477013"/>
                  </a:lnTo>
                  <a:lnTo>
                    <a:pt x="8868423" y="6350013"/>
                  </a:lnTo>
                  <a:lnTo>
                    <a:pt x="8865184" y="6350013"/>
                  </a:lnTo>
                  <a:lnTo>
                    <a:pt x="8862784" y="6262090"/>
                  </a:lnTo>
                  <a:lnTo>
                    <a:pt x="8862784" y="10287013"/>
                  </a:lnTo>
                  <a:lnTo>
                    <a:pt x="8856421" y="10287013"/>
                  </a:lnTo>
                  <a:lnTo>
                    <a:pt x="8849665" y="10160013"/>
                  </a:lnTo>
                  <a:lnTo>
                    <a:pt x="8809215" y="10160013"/>
                  </a:lnTo>
                  <a:lnTo>
                    <a:pt x="8828849" y="10287013"/>
                  </a:lnTo>
                  <a:lnTo>
                    <a:pt x="8760206" y="10287013"/>
                  </a:lnTo>
                  <a:lnTo>
                    <a:pt x="8745245" y="10160013"/>
                  </a:lnTo>
                  <a:lnTo>
                    <a:pt x="8670620" y="10160013"/>
                  </a:lnTo>
                  <a:lnTo>
                    <a:pt x="8659901" y="10287013"/>
                  </a:lnTo>
                  <a:lnTo>
                    <a:pt x="8626805" y="10287013"/>
                  </a:lnTo>
                  <a:lnTo>
                    <a:pt x="8658873" y="10160013"/>
                  </a:lnTo>
                  <a:lnTo>
                    <a:pt x="8587854" y="10160013"/>
                  </a:lnTo>
                  <a:lnTo>
                    <a:pt x="8616810" y="10033013"/>
                  </a:lnTo>
                  <a:lnTo>
                    <a:pt x="8673313" y="10033013"/>
                  </a:lnTo>
                  <a:lnTo>
                    <a:pt x="8700745" y="9906013"/>
                  </a:lnTo>
                  <a:lnTo>
                    <a:pt x="8619426" y="9906013"/>
                  </a:lnTo>
                  <a:lnTo>
                    <a:pt x="8589670" y="9779013"/>
                  </a:lnTo>
                  <a:lnTo>
                    <a:pt x="8581809" y="9779013"/>
                  </a:lnTo>
                  <a:lnTo>
                    <a:pt x="8581593" y="9652013"/>
                  </a:lnTo>
                  <a:lnTo>
                    <a:pt x="8609571" y="9652013"/>
                  </a:lnTo>
                  <a:lnTo>
                    <a:pt x="8639899" y="9779013"/>
                  </a:lnTo>
                  <a:lnTo>
                    <a:pt x="8680425" y="9779013"/>
                  </a:lnTo>
                  <a:lnTo>
                    <a:pt x="8614791" y="9652013"/>
                  </a:lnTo>
                  <a:lnTo>
                    <a:pt x="8775713" y="9652013"/>
                  </a:lnTo>
                  <a:lnTo>
                    <a:pt x="8743582" y="9779013"/>
                  </a:lnTo>
                  <a:lnTo>
                    <a:pt x="8790648" y="9779013"/>
                  </a:lnTo>
                  <a:lnTo>
                    <a:pt x="8823058" y="9652013"/>
                  </a:lnTo>
                  <a:lnTo>
                    <a:pt x="8800643" y="9652013"/>
                  </a:lnTo>
                  <a:lnTo>
                    <a:pt x="8816556" y="9525013"/>
                  </a:lnTo>
                  <a:lnTo>
                    <a:pt x="8856459" y="9525013"/>
                  </a:lnTo>
                  <a:lnTo>
                    <a:pt x="8856688" y="9652013"/>
                  </a:lnTo>
                  <a:lnTo>
                    <a:pt x="8858237" y="9652013"/>
                  </a:lnTo>
                  <a:lnTo>
                    <a:pt x="8858733" y="9779013"/>
                  </a:lnTo>
                  <a:lnTo>
                    <a:pt x="8851646" y="9779013"/>
                  </a:lnTo>
                  <a:lnTo>
                    <a:pt x="8826627" y="9906013"/>
                  </a:lnTo>
                  <a:lnTo>
                    <a:pt x="8746350" y="9906013"/>
                  </a:lnTo>
                  <a:lnTo>
                    <a:pt x="8773706" y="10033013"/>
                  </a:lnTo>
                  <a:lnTo>
                    <a:pt x="8860257" y="10033013"/>
                  </a:lnTo>
                  <a:lnTo>
                    <a:pt x="8860625" y="10160013"/>
                  </a:lnTo>
                  <a:lnTo>
                    <a:pt x="8861831" y="10160013"/>
                  </a:lnTo>
                  <a:lnTo>
                    <a:pt x="8862784" y="10287013"/>
                  </a:lnTo>
                  <a:lnTo>
                    <a:pt x="8862784" y="6262090"/>
                  </a:lnTo>
                  <a:lnTo>
                    <a:pt x="8861717" y="6223012"/>
                  </a:lnTo>
                  <a:lnTo>
                    <a:pt x="8860041" y="6096012"/>
                  </a:lnTo>
                  <a:lnTo>
                    <a:pt x="8858415" y="6096012"/>
                  </a:lnTo>
                  <a:lnTo>
                    <a:pt x="8860841" y="5969012"/>
                  </a:lnTo>
                  <a:lnTo>
                    <a:pt x="8862631" y="5969012"/>
                  </a:lnTo>
                  <a:lnTo>
                    <a:pt x="8863838" y="5842012"/>
                  </a:lnTo>
                  <a:lnTo>
                    <a:pt x="8864714" y="5842012"/>
                  </a:lnTo>
                  <a:lnTo>
                    <a:pt x="8864473" y="5715012"/>
                  </a:lnTo>
                  <a:lnTo>
                    <a:pt x="8863863" y="5715012"/>
                  </a:lnTo>
                  <a:lnTo>
                    <a:pt x="8862936" y="5588012"/>
                  </a:lnTo>
                  <a:lnTo>
                    <a:pt x="8860333" y="5588012"/>
                  </a:lnTo>
                  <a:lnTo>
                    <a:pt x="8858758" y="5461012"/>
                  </a:lnTo>
                  <a:lnTo>
                    <a:pt x="8857082" y="5461012"/>
                  </a:lnTo>
                  <a:lnTo>
                    <a:pt x="8854681" y="5372773"/>
                  </a:lnTo>
                  <a:lnTo>
                    <a:pt x="8854681" y="9398013"/>
                  </a:lnTo>
                  <a:lnTo>
                    <a:pt x="8827376" y="9398013"/>
                  </a:lnTo>
                  <a:lnTo>
                    <a:pt x="8802040" y="9271013"/>
                  </a:lnTo>
                  <a:lnTo>
                    <a:pt x="8764333" y="9271013"/>
                  </a:lnTo>
                  <a:lnTo>
                    <a:pt x="8781910" y="9398013"/>
                  </a:lnTo>
                  <a:lnTo>
                    <a:pt x="8650783" y="9398013"/>
                  </a:lnTo>
                  <a:lnTo>
                    <a:pt x="8681936" y="9271013"/>
                  </a:lnTo>
                  <a:lnTo>
                    <a:pt x="8612810" y="9271013"/>
                  </a:lnTo>
                  <a:lnTo>
                    <a:pt x="8583257" y="9398013"/>
                  </a:lnTo>
                  <a:lnTo>
                    <a:pt x="8583193" y="9271013"/>
                  </a:lnTo>
                  <a:lnTo>
                    <a:pt x="8579764" y="9271013"/>
                  </a:lnTo>
                  <a:lnTo>
                    <a:pt x="8608720" y="9144013"/>
                  </a:lnTo>
                  <a:lnTo>
                    <a:pt x="8696350" y="9144013"/>
                  </a:lnTo>
                  <a:lnTo>
                    <a:pt x="8694953" y="9017013"/>
                  </a:lnTo>
                  <a:lnTo>
                    <a:pt x="8574202" y="9017013"/>
                  </a:lnTo>
                  <a:lnTo>
                    <a:pt x="8573719" y="8890013"/>
                  </a:lnTo>
                  <a:lnTo>
                    <a:pt x="8573503" y="8890013"/>
                  </a:lnTo>
                  <a:lnTo>
                    <a:pt x="8573351" y="8763013"/>
                  </a:lnTo>
                  <a:lnTo>
                    <a:pt x="8601469" y="8890013"/>
                  </a:lnTo>
                  <a:lnTo>
                    <a:pt x="8654364" y="8890013"/>
                  </a:lnTo>
                  <a:lnTo>
                    <a:pt x="8672335" y="8890013"/>
                  </a:lnTo>
                  <a:lnTo>
                    <a:pt x="8696668" y="8890013"/>
                  </a:lnTo>
                  <a:lnTo>
                    <a:pt x="8703666" y="9017013"/>
                  </a:lnTo>
                  <a:lnTo>
                    <a:pt x="8711387" y="9017013"/>
                  </a:lnTo>
                  <a:lnTo>
                    <a:pt x="8718664" y="8890013"/>
                  </a:lnTo>
                  <a:lnTo>
                    <a:pt x="8702929" y="8890013"/>
                  </a:lnTo>
                  <a:lnTo>
                    <a:pt x="8722716" y="8763013"/>
                  </a:lnTo>
                  <a:lnTo>
                    <a:pt x="8767610" y="8763013"/>
                  </a:lnTo>
                  <a:lnTo>
                    <a:pt x="8735492" y="8890013"/>
                  </a:lnTo>
                  <a:lnTo>
                    <a:pt x="8782558" y="8890013"/>
                  </a:lnTo>
                  <a:lnTo>
                    <a:pt x="8814968" y="8763013"/>
                  </a:lnTo>
                  <a:lnTo>
                    <a:pt x="8822499" y="8763013"/>
                  </a:lnTo>
                  <a:lnTo>
                    <a:pt x="8832380" y="8636013"/>
                  </a:lnTo>
                  <a:lnTo>
                    <a:pt x="8826576" y="8636013"/>
                  </a:lnTo>
                  <a:lnTo>
                    <a:pt x="8803576" y="8509013"/>
                  </a:lnTo>
                  <a:lnTo>
                    <a:pt x="8768156" y="8509013"/>
                  </a:lnTo>
                  <a:lnTo>
                    <a:pt x="8741969" y="8382013"/>
                  </a:lnTo>
                  <a:lnTo>
                    <a:pt x="8704389" y="8382013"/>
                  </a:lnTo>
                  <a:lnTo>
                    <a:pt x="8721636" y="8509013"/>
                  </a:lnTo>
                  <a:lnTo>
                    <a:pt x="8673922" y="8509013"/>
                  </a:lnTo>
                  <a:lnTo>
                    <a:pt x="8704389" y="8382013"/>
                  </a:lnTo>
                  <a:lnTo>
                    <a:pt x="8663203" y="8382013"/>
                  </a:lnTo>
                  <a:lnTo>
                    <a:pt x="8648421" y="8446719"/>
                  </a:lnTo>
                  <a:lnTo>
                    <a:pt x="8648421" y="8843734"/>
                  </a:lnTo>
                  <a:lnTo>
                    <a:pt x="8606714" y="8763013"/>
                  </a:lnTo>
                  <a:lnTo>
                    <a:pt x="8638057" y="8763013"/>
                  </a:lnTo>
                  <a:lnTo>
                    <a:pt x="8648421" y="8843734"/>
                  </a:lnTo>
                  <a:lnTo>
                    <a:pt x="8648421" y="8446719"/>
                  </a:lnTo>
                  <a:lnTo>
                    <a:pt x="8634184" y="8509013"/>
                  </a:lnTo>
                  <a:lnTo>
                    <a:pt x="8605647" y="8509013"/>
                  </a:lnTo>
                  <a:lnTo>
                    <a:pt x="8587461" y="8636013"/>
                  </a:lnTo>
                  <a:lnTo>
                    <a:pt x="8572157" y="8636013"/>
                  </a:lnTo>
                  <a:lnTo>
                    <a:pt x="8573110" y="8509013"/>
                  </a:lnTo>
                  <a:lnTo>
                    <a:pt x="8574507" y="8509013"/>
                  </a:lnTo>
                  <a:lnTo>
                    <a:pt x="8573338" y="8382013"/>
                  </a:lnTo>
                  <a:lnTo>
                    <a:pt x="8629218" y="8382013"/>
                  </a:lnTo>
                  <a:lnTo>
                    <a:pt x="8657209" y="8255013"/>
                  </a:lnTo>
                  <a:lnTo>
                    <a:pt x="8686952" y="8255013"/>
                  </a:lnTo>
                  <a:lnTo>
                    <a:pt x="8629574" y="8128013"/>
                  </a:lnTo>
                  <a:lnTo>
                    <a:pt x="8566188" y="8128013"/>
                  </a:lnTo>
                  <a:lnTo>
                    <a:pt x="8565705" y="8001013"/>
                  </a:lnTo>
                  <a:lnTo>
                    <a:pt x="8598700" y="8001013"/>
                  </a:lnTo>
                  <a:lnTo>
                    <a:pt x="8565388" y="7874013"/>
                  </a:lnTo>
                  <a:lnTo>
                    <a:pt x="8602942" y="7874013"/>
                  </a:lnTo>
                  <a:lnTo>
                    <a:pt x="8615451" y="8001013"/>
                  </a:lnTo>
                  <a:lnTo>
                    <a:pt x="8623795" y="8001013"/>
                  </a:lnTo>
                  <a:lnTo>
                    <a:pt x="8655723" y="8128013"/>
                  </a:lnTo>
                  <a:lnTo>
                    <a:pt x="8716264" y="8128013"/>
                  </a:lnTo>
                  <a:lnTo>
                    <a:pt x="8744306" y="8001013"/>
                  </a:lnTo>
                  <a:lnTo>
                    <a:pt x="8733460" y="8001013"/>
                  </a:lnTo>
                  <a:lnTo>
                    <a:pt x="8751494" y="7874013"/>
                  </a:lnTo>
                  <a:lnTo>
                    <a:pt x="8794140" y="7874013"/>
                  </a:lnTo>
                  <a:lnTo>
                    <a:pt x="8759609" y="8001013"/>
                  </a:lnTo>
                  <a:lnTo>
                    <a:pt x="8806955" y="8001013"/>
                  </a:lnTo>
                  <a:lnTo>
                    <a:pt x="8841435" y="7874013"/>
                  </a:lnTo>
                  <a:lnTo>
                    <a:pt x="8842146" y="8001013"/>
                  </a:lnTo>
                  <a:lnTo>
                    <a:pt x="8842629" y="8001013"/>
                  </a:lnTo>
                  <a:lnTo>
                    <a:pt x="8842972" y="8128013"/>
                  </a:lnTo>
                  <a:lnTo>
                    <a:pt x="8785949" y="8128013"/>
                  </a:lnTo>
                  <a:lnTo>
                    <a:pt x="8760587" y="8255013"/>
                  </a:lnTo>
                  <a:lnTo>
                    <a:pt x="8785250" y="8255013"/>
                  </a:lnTo>
                  <a:lnTo>
                    <a:pt x="8813876" y="8382013"/>
                  </a:lnTo>
                  <a:lnTo>
                    <a:pt x="8845017" y="8382013"/>
                  </a:lnTo>
                  <a:lnTo>
                    <a:pt x="8845715" y="8509013"/>
                  </a:lnTo>
                  <a:lnTo>
                    <a:pt x="8847582" y="8509013"/>
                  </a:lnTo>
                  <a:lnTo>
                    <a:pt x="8847963" y="8636013"/>
                  </a:lnTo>
                  <a:lnTo>
                    <a:pt x="8847722" y="8636013"/>
                  </a:lnTo>
                  <a:lnTo>
                    <a:pt x="8847988" y="8763013"/>
                  </a:lnTo>
                  <a:lnTo>
                    <a:pt x="8850147" y="8763013"/>
                  </a:lnTo>
                  <a:lnTo>
                    <a:pt x="8850643" y="8890013"/>
                  </a:lnTo>
                  <a:lnTo>
                    <a:pt x="8850973" y="8890013"/>
                  </a:lnTo>
                  <a:lnTo>
                    <a:pt x="8851189" y="9017013"/>
                  </a:lnTo>
                  <a:lnTo>
                    <a:pt x="8733790" y="9017013"/>
                  </a:lnTo>
                  <a:lnTo>
                    <a:pt x="8734323" y="9144013"/>
                  </a:lnTo>
                  <a:lnTo>
                    <a:pt x="8852154" y="9144013"/>
                  </a:lnTo>
                  <a:lnTo>
                    <a:pt x="8852522" y="9271013"/>
                  </a:lnTo>
                  <a:lnTo>
                    <a:pt x="8853729" y="9271013"/>
                  </a:lnTo>
                  <a:lnTo>
                    <a:pt x="8854681" y="9398013"/>
                  </a:lnTo>
                  <a:lnTo>
                    <a:pt x="8854681" y="5372773"/>
                  </a:lnTo>
                  <a:lnTo>
                    <a:pt x="8853627" y="5334012"/>
                  </a:lnTo>
                  <a:lnTo>
                    <a:pt x="8851938" y="5334012"/>
                  </a:lnTo>
                  <a:lnTo>
                    <a:pt x="8850236" y="5207012"/>
                  </a:lnTo>
                  <a:lnTo>
                    <a:pt x="8850401" y="5207012"/>
                  </a:lnTo>
                  <a:lnTo>
                    <a:pt x="8852827" y="5080012"/>
                  </a:lnTo>
                  <a:lnTo>
                    <a:pt x="8855837" y="5080012"/>
                  </a:lnTo>
                  <a:lnTo>
                    <a:pt x="8856510" y="4953012"/>
                  </a:lnTo>
                  <a:lnTo>
                    <a:pt x="8855862" y="4826012"/>
                  </a:lnTo>
                  <a:lnTo>
                    <a:pt x="8854935" y="4826012"/>
                  </a:lnTo>
                  <a:lnTo>
                    <a:pt x="8853741" y="4699012"/>
                  </a:lnTo>
                  <a:lnTo>
                    <a:pt x="8850757" y="4699012"/>
                  </a:lnTo>
                  <a:lnTo>
                    <a:pt x="8849081" y="4572012"/>
                  </a:lnTo>
                  <a:lnTo>
                    <a:pt x="8845613" y="4445012"/>
                  </a:lnTo>
                  <a:lnTo>
                    <a:pt x="8838959" y="4445012"/>
                  </a:lnTo>
                  <a:lnTo>
                    <a:pt x="8842299" y="4318012"/>
                  </a:lnTo>
                  <a:lnTo>
                    <a:pt x="8844724" y="4318012"/>
                  </a:lnTo>
                  <a:lnTo>
                    <a:pt x="8846528" y="4191012"/>
                  </a:lnTo>
                  <a:lnTo>
                    <a:pt x="8848407" y="4191012"/>
                  </a:lnTo>
                  <a:lnTo>
                    <a:pt x="8848598" y="4064012"/>
                  </a:lnTo>
                  <a:lnTo>
                    <a:pt x="8848369" y="4064012"/>
                  </a:lnTo>
                  <a:lnTo>
                    <a:pt x="8847760" y="3937012"/>
                  </a:lnTo>
                  <a:lnTo>
                    <a:pt x="8845639" y="3937012"/>
                  </a:lnTo>
                  <a:lnTo>
                    <a:pt x="8844229" y="3810012"/>
                  </a:lnTo>
                  <a:lnTo>
                    <a:pt x="8842667" y="3810012"/>
                  </a:lnTo>
                  <a:lnTo>
                    <a:pt x="8840991" y="3683012"/>
                  </a:lnTo>
                  <a:lnTo>
                    <a:pt x="8837524" y="3683012"/>
                  </a:lnTo>
                  <a:lnTo>
                    <a:pt x="8836927" y="3637800"/>
                  </a:lnTo>
                  <a:lnTo>
                    <a:pt x="8836927" y="7620013"/>
                  </a:lnTo>
                  <a:lnTo>
                    <a:pt x="8804643" y="7620013"/>
                  </a:lnTo>
                  <a:lnTo>
                    <a:pt x="8823287" y="7747013"/>
                  </a:lnTo>
                  <a:lnTo>
                    <a:pt x="8772195" y="7747013"/>
                  </a:lnTo>
                  <a:lnTo>
                    <a:pt x="8748547" y="7620013"/>
                  </a:lnTo>
                  <a:lnTo>
                    <a:pt x="8733879" y="7620013"/>
                  </a:lnTo>
                  <a:lnTo>
                    <a:pt x="8707590" y="7493013"/>
                  </a:lnTo>
                  <a:lnTo>
                    <a:pt x="8683536" y="7493013"/>
                  </a:lnTo>
                  <a:lnTo>
                    <a:pt x="8655101" y="7620013"/>
                  </a:lnTo>
                  <a:lnTo>
                    <a:pt x="8635695" y="7620013"/>
                  </a:lnTo>
                  <a:lnTo>
                    <a:pt x="8616302" y="7747013"/>
                  </a:lnTo>
                  <a:lnTo>
                    <a:pt x="8569350" y="7747013"/>
                  </a:lnTo>
                  <a:lnTo>
                    <a:pt x="8602599" y="7620013"/>
                  </a:lnTo>
                  <a:lnTo>
                    <a:pt x="8565248" y="7620013"/>
                  </a:lnTo>
                  <a:lnTo>
                    <a:pt x="8563661" y="7493013"/>
                  </a:lnTo>
                  <a:lnTo>
                    <a:pt x="8621116" y="7493013"/>
                  </a:lnTo>
                  <a:lnTo>
                    <a:pt x="8649119" y="7366013"/>
                  </a:lnTo>
                  <a:lnTo>
                    <a:pt x="8621471" y="7366013"/>
                  </a:lnTo>
                  <a:lnTo>
                    <a:pt x="8595233" y="7239013"/>
                  </a:lnTo>
                  <a:lnTo>
                    <a:pt x="8557616" y="7239013"/>
                  </a:lnTo>
                  <a:lnTo>
                    <a:pt x="8557400" y="7112013"/>
                  </a:lnTo>
                  <a:lnTo>
                    <a:pt x="8557349" y="6985013"/>
                  </a:lnTo>
                  <a:lnTo>
                    <a:pt x="8569731" y="6985013"/>
                  </a:lnTo>
                  <a:lnTo>
                    <a:pt x="8582266" y="7112013"/>
                  </a:lnTo>
                  <a:lnTo>
                    <a:pt x="8585378" y="7112013"/>
                  </a:lnTo>
                  <a:lnTo>
                    <a:pt x="8615705" y="7239013"/>
                  </a:lnTo>
                  <a:lnTo>
                    <a:pt x="8689492" y="7239013"/>
                  </a:lnTo>
                  <a:lnTo>
                    <a:pt x="8656218" y="7112013"/>
                  </a:lnTo>
                  <a:lnTo>
                    <a:pt x="8719375" y="7112013"/>
                  </a:lnTo>
                  <a:lnTo>
                    <a:pt x="8689492" y="7239013"/>
                  </a:lnTo>
                  <a:lnTo>
                    <a:pt x="8736203" y="7239013"/>
                  </a:lnTo>
                  <a:lnTo>
                    <a:pt x="8766454" y="7112013"/>
                  </a:lnTo>
                  <a:lnTo>
                    <a:pt x="8760981" y="7112013"/>
                  </a:lnTo>
                  <a:lnTo>
                    <a:pt x="8776449" y="6985013"/>
                  </a:lnTo>
                  <a:lnTo>
                    <a:pt x="8823160" y="6985013"/>
                  </a:lnTo>
                  <a:lnTo>
                    <a:pt x="8786050" y="7112013"/>
                  </a:lnTo>
                  <a:lnTo>
                    <a:pt x="8834539" y="7112013"/>
                  </a:lnTo>
                  <a:lnTo>
                    <a:pt x="8834869" y="7239013"/>
                  </a:lnTo>
                  <a:lnTo>
                    <a:pt x="8802433" y="7239013"/>
                  </a:lnTo>
                  <a:lnTo>
                    <a:pt x="8777859" y="7366013"/>
                  </a:lnTo>
                  <a:lnTo>
                    <a:pt x="8749513" y="7366013"/>
                  </a:lnTo>
                  <a:lnTo>
                    <a:pt x="8777160" y="7493013"/>
                  </a:lnTo>
                  <a:lnTo>
                    <a:pt x="8836419" y="7493013"/>
                  </a:lnTo>
                  <a:lnTo>
                    <a:pt x="8836927" y="7620013"/>
                  </a:lnTo>
                  <a:lnTo>
                    <a:pt x="8836927" y="3637800"/>
                  </a:lnTo>
                  <a:lnTo>
                    <a:pt x="8835847" y="3556012"/>
                  </a:lnTo>
                  <a:lnTo>
                    <a:pt x="8844978" y="3556012"/>
                  </a:lnTo>
                  <a:lnTo>
                    <a:pt x="8848115" y="3429012"/>
                  </a:lnTo>
                  <a:lnTo>
                    <a:pt x="8852344" y="3429012"/>
                  </a:lnTo>
                  <a:lnTo>
                    <a:pt x="8853551" y="3302012"/>
                  </a:lnTo>
                  <a:lnTo>
                    <a:pt x="8854224" y="3302012"/>
                  </a:lnTo>
                  <a:lnTo>
                    <a:pt x="8854415" y="3175012"/>
                  </a:lnTo>
                  <a:lnTo>
                    <a:pt x="8853576" y="3175012"/>
                  </a:lnTo>
                  <a:lnTo>
                    <a:pt x="8852649" y="3048012"/>
                  </a:lnTo>
                  <a:lnTo>
                    <a:pt x="8851455" y="3048012"/>
                  </a:lnTo>
                  <a:lnTo>
                    <a:pt x="8850046" y="2921012"/>
                  </a:lnTo>
                  <a:lnTo>
                    <a:pt x="8846795" y="2921012"/>
                  </a:lnTo>
                  <a:lnTo>
                    <a:pt x="8843327" y="2794012"/>
                  </a:lnTo>
                  <a:lnTo>
                    <a:pt x="8841651" y="2794012"/>
                  </a:lnTo>
                  <a:lnTo>
                    <a:pt x="8839898" y="2667012"/>
                  </a:lnTo>
                  <a:lnTo>
                    <a:pt x="8840025" y="2667012"/>
                  </a:lnTo>
                  <a:lnTo>
                    <a:pt x="8842451" y="2540012"/>
                  </a:lnTo>
                  <a:lnTo>
                    <a:pt x="8844242" y="2540012"/>
                  </a:lnTo>
                  <a:lnTo>
                    <a:pt x="8845448" y="2413012"/>
                  </a:lnTo>
                  <a:lnTo>
                    <a:pt x="8846325" y="2413012"/>
                  </a:lnTo>
                  <a:lnTo>
                    <a:pt x="8846083" y="2286012"/>
                  </a:lnTo>
                  <a:lnTo>
                    <a:pt x="8845474" y="2286012"/>
                  </a:lnTo>
                  <a:lnTo>
                    <a:pt x="8844547" y="2159012"/>
                  </a:lnTo>
                  <a:lnTo>
                    <a:pt x="8841943" y="2159012"/>
                  </a:lnTo>
                  <a:lnTo>
                    <a:pt x="8840368" y="2032012"/>
                  </a:lnTo>
                  <a:lnTo>
                    <a:pt x="8838692" y="2032012"/>
                  </a:lnTo>
                  <a:lnTo>
                    <a:pt x="8835238" y="1905012"/>
                  </a:lnTo>
                  <a:lnTo>
                    <a:pt x="8833548" y="1905012"/>
                  </a:lnTo>
                  <a:lnTo>
                    <a:pt x="8831974" y="1778012"/>
                  </a:lnTo>
                  <a:lnTo>
                    <a:pt x="8834450" y="1778012"/>
                  </a:lnTo>
                  <a:lnTo>
                    <a:pt x="8836241" y="1651012"/>
                  </a:lnTo>
                  <a:lnTo>
                    <a:pt x="8837447" y="1651012"/>
                  </a:lnTo>
                  <a:lnTo>
                    <a:pt x="8838120" y="1524012"/>
                  </a:lnTo>
                  <a:lnTo>
                    <a:pt x="8837473" y="1397012"/>
                  </a:lnTo>
                  <a:lnTo>
                    <a:pt x="8836533" y="1397012"/>
                  </a:lnTo>
                  <a:lnTo>
                    <a:pt x="8835339" y="1270012"/>
                  </a:lnTo>
                  <a:lnTo>
                    <a:pt x="8832367" y="1270012"/>
                  </a:lnTo>
                  <a:lnTo>
                    <a:pt x="8830691" y="1143012"/>
                  </a:lnTo>
                  <a:lnTo>
                    <a:pt x="8830361" y="1130922"/>
                  </a:lnTo>
                  <a:lnTo>
                    <a:pt x="8830361" y="6858013"/>
                  </a:lnTo>
                  <a:lnTo>
                    <a:pt x="8823998" y="6731013"/>
                  </a:lnTo>
                  <a:lnTo>
                    <a:pt x="8776805" y="6731013"/>
                  </a:lnTo>
                  <a:lnTo>
                    <a:pt x="8796439" y="6858013"/>
                  </a:lnTo>
                  <a:lnTo>
                    <a:pt x="8740330" y="6858013"/>
                  </a:lnTo>
                  <a:lnTo>
                    <a:pt x="8727796" y="6731013"/>
                  </a:lnTo>
                  <a:lnTo>
                    <a:pt x="8699386" y="6731013"/>
                  </a:lnTo>
                  <a:lnTo>
                    <a:pt x="8693785" y="6604013"/>
                  </a:lnTo>
                  <a:lnTo>
                    <a:pt x="8680856" y="6604013"/>
                  </a:lnTo>
                  <a:lnTo>
                    <a:pt x="8675332" y="6731013"/>
                  </a:lnTo>
                  <a:lnTo>
                    <a:pt x="8638197" y="6731013"/>
                  </a:lnTo>
                  <a:lnTo>
                    <a:pt x="8627478" y="6858013"/>
                  </a:lnTo>
                  <a:lnTo>
                    <a:pt x="8594395" y="6858013"/>
                  </a:lnTo>
                  <a:lnTo>
                    <a:pt x="8626462" y="6731013"/>
                  </a:lnTo>
                  <a:lnTo>
                    <a:pt x="8557031" y="6731013"/>
                  </a:lnTo>
                  <a:lnTo>
                    <a:pt x="8555457" y="6604013"/>
                  </a:lnTo>
                  <a:lnTo>
                    <a:pt x="8640902" y="6604013"/>
                  </a:lnTo>
                  <a:lnTo>
                    <a:pt x="8668321" y="6477013"/>
                  </a:lnTo>
                  <a:lnTo>
                    <a:pt x="8587016" y="6477013"/>
                  </a:lnTo>
                  <a:lnTo>
                    <a:pt x="8557260" y="6350013"/>
                  </a:lnTo>
                  <a:lnTo>
                    <a:pt x="8549399" y="6350013"/>
                  </a:lnTo>
                  <a:lnTo>
                    <a:pt x="8549183" y="6223012"/>
                  </a:lnTo>
                  <a:lnTo>
                    <a:pt x="8577161" y="6223012"/>
                  </a:lnTo>
                  <a:lnTo>
                    <a:pt x="8607488" y="6350013"/>
                  </a:lnTo>
                  <a:lnTo>
                    <a:pt x="8648001" y="6350013"/>
                  </a:lnTo>
                  <a:lnTo>
                    <a:pt x="8582393" y="6223012"/>
                  </a:lnTo>
                  <a:lnTo>
                    <a:pt x="8743302" y="6223012"/>
                  </a:lnTo>
                  <a:lnTo>
                    <a:pt x="8711159" y="6350013"/>
                  </a:lnTo>
                  <a:lnTo>
                    <a:pt x="8727999" y="6350013"/>
                  </a:lnTo>
                  <a:lnTo>
                    <a:pt x="8758250" y="6223012"/>
                  </a:lnTo>
                  <a:lnTo>
                    <a:pt x="8768245" y="6223012"/>
                  </a:lnTo>
                  <a:lnTo>
                    <a:pt x="8784145" y="6096012"/>
                  </a:lnTo>
                  <a:lnTo>
                    <a:pt x="8817851" y="6096012"/>
                  </a:lnTo>
                  <a:lnTo>
                    <a:pt x="8814943" y="6223012"/>
                  </a:lnTo>
                  <a:lnTo>
                    <a:pt x="8825840" y="6223012"/>
                  </a:lnTo>
                  <a:lnTo>
                    <a:pt x="8826322" y="6350013"/>
                  </a:lnTo>
                  <a:lnTo>
                    <a:pt x="8819236" y="6350013"/>
                  </a:lnTo>
                  <a:lnTo>
                    <a:pt x="8794217" y="6477013"/>
                  </a:lnTo>
                  <a:lnTo>
                    <a:pt x="8713940" y="6477013"/>
                  </a:lnTo>
                  <a:lnTo>
                    <a:pt x="8741296" y="6604013"/>
                  </a:lnTo>
                  <a:lnTo>
                    <a:pt x="8827833" y="6604013"/>
                  </a:lnTo>
                  <a:lnTo>
                    <a:pt x="8828202" y="6731013"/>
                  </a:lnTo>
                  <a:lnTo>
                    <a:pt x="8829408" y="6731013"/>
                  </a:lnTo>
                  <a:lnTo>
                    <a:pt x="8830361" y="6858013"/>
                  </a:lnTo>
                  <a:lnTo>
                    <a:pt x="8830361" y="1130922"/>
                  </a:lnTo>
                  <a:lnTo>
                    <a:pt x="8827224" y="1016012"/>
                  </a:lnTo>
                  <a:lnTo>
                    <a:pt x="8822271" y="1016012"/>
                  </a:lnTo>
                  <a:lnTo>
                    <a:pt x="8822271" y="5969012"/>
                  </a:lnTo>
                  <a:lnTo>
                    <a:pt x="8794966" y="5969012"/>
                  </a:lnTo>
                  <a:lnTo>
                    <a:pt x="8769629" y="5842012"/>
                  </a:lnTo>
                  <a:lnTo>
                    <a:pt x="8731923" y="5842012"/>
                  </a:lnTo>
                  <a:lnTo>
                    <a:pt x="8749500" y="5969012"/>
                  </a:lnTo>
                  <a:lnTo>
                    <a:pt x="8688349" y="5969012"/>
                  </a:lnTo>
                  <a:lnTo>
                    <a:pt x="8671484" y="5842012"/>
                  </a:lnTo>
                  <a:lnTo>
                    <a:pt x="8656510" y="5842012"/>
                  </a:lnTo>
                  <a:lnTo>
                    <a:pt x="8642591" y="5969012"/>
                  </a:lnTo>
                  <a:lnTo>
                    <a:pt x="8618372" y="5969012"/>
                  </a:lnTo>
                  <a:lnTo>
                    <a:pt x="8649513" y="5842012"/>
                  </a:lnTo>
                  <a:lnTo>
                    <a:pt x="8580399" y="5842012"/>
                  </a:lnTo>
                  <a:lnTo>
                    <a:pt x="8550834" y="5969012"/>
                  </a:lnTo>
                  <a:lnTo>
                    <a:pt x="8550783" y="5842012"/>
                  </a:lnTo>
                  <a:lnTo>
                    <a:pt x="8547354" y="5842012"/>
                  </a:lnTo>
                  <a:lnTo>
                    <a:pt x="8576310" y="5715012"/>
                  </a:lnTo>
                  <a:lnTo>
                    <a:pt x="8660232" y="5715012"/>
                  </a:lnTo>
                  <a:lnTo>
                    <a:pt x="8663927" y="5588012"/>
                  </a:lnTo>
                  <a:lnTo>
                    <a:pt x="8541779" y="5588012"/>
                  </a:lnTo>
                  <a:lnTo>
                    <a:pt x="8541309" y="5461012"/>
                  </a:lnTo>
                  <a:lnTo>
                    <a:pt x="8541093" y="5461012"/>
                  </a:lnTo>
                  <a:lnTo>
                    <a:pt x="8540940" y="5334012"/>
                  </a:lnTo>
                  <a:lnTo>
                    <a:pt x="8569058" y="5461012"/>
                  </a:lnTo>
                  <a:lnTo>
                    <a:pt x="8639912" y="5461012"/>
                  </a:lnTo>
                  <a:lnTo>
                    <a:pt x="8574291" y="5334012"/>
                  </a:lnTo>
                  <a:lnTo>
                    <a:pt x="8621954" y="5334012"/>
                  </a:lnTo>
                  <a:lnTo>
                    <a:pt x="8640331" y="5461012"/>
                  </a:lnTo>
                  <a:lnTo>
                    <a:pt x="8670506" y="5461012"/>
                  </a:lnTo>
                  <a:lnTo>
                    <a:pt x="8690292" y="5334012"/>
                  </a:lnTo>
                  <a:lnTo>
                    <a:pt x="8735212" y="5334012"/>
                  </a:lnTo>
                  <a:lnTo>
                    <a:pt x="8703081" y="5461012"/>
                  </a:lnTo>
                  <a:lnTo>
                    <a:pt x="8750148" y="5461012"/>
                  </a:lnTo>
                  <a:lnTo>
                    <a:pt x="8782545" y="5334012"/>
                  </a:lnTo>
                  <a:lnTo>
                    <a:pt x="8790089" y="5334012"/>
                  </a:lnTo>
                  <a:lnTo>
                    <a:pt x="8799970" y="5207012"/>
                  </a:lnTo>
                  <a:lnTo>
                    <a:pt x="8794166" y="5207012"/>
                  </a:lnTo>
                  <a:lnTo>
                    <a:pt x="8771179" y="5080012"/>
                  </a:lnTo>
                  <a:lnTo>
                    <a:pt x="8761628" y="5080012"/>
                  </a:lnTo>
                  <a:lnTo>
                    <a:pt x="8735758" y="4953012"/>
                  </a:lnTo>
                  <a:lnTo>
                    <a:pt x="8689226" y="4953012"/>
                  </a:lnTo>
                  <a:lnTo>
                    <a:pt x="8706510" y="5080012"/>
                  </a:lnTo>
                  <a:lnTo>
                    <a:pt x="8641512" y="5080012"/>
                  </a:lnTo>
                  <a:lnTo>
                    <a:pt x="8671979" y="4953012"/>
                  </a:lnTo>
                  <a:lnTo>
                    <a:pt x="8630780" y="4953012"/>
                  </a:lnTo>
                  <a:lnTo>
                    <a:pt x="8601773" y="5080012"/>
                  </a:lnTo>
                  <a:lnTo>
                    <a:pt x="8573237" y="5080012"/>
                  </a:lnTo>
                  <a:lnTo>
                    <a:pt x="8555050" y="5207012"/>
                  </a:lnTo>
                  <a:lnTo>
                    <a:pt x="8539734" y="5207012"/>
                  </a:lnTo>
                  <a:lnTo>
                    <a:pt x="8540686" y="5080012"/>
                  </a:lnTo>
                  <a:lnTo>
                    <a:pt x="8542109" y="5080012"/>
                  </a:lnTo>
                  <a:lnTo>
                    <a:pt x="8540940" y="4953012"/>
                  </a:lnTo>
                  <a:lnTo>
                    <a:pt x="8568309" y="4953012"/>
                  </a:lnTo>
                  <a:lnTo>
                    <a:pt x="8596808" y="4826012"/>
                  </a:lnTo>
                  <a:lnTo>
                    <a:pt x="8654542" y="4826012"/>
                  </a:lnTo>
                  <a:lnTo>
                    <a:pt x="8597163" y="4699012"/>
                  </a:lnTo>
                  <a:lnTo>
                    <a:pt x="8533790" y="4699012"/>
                  </a:lnTo>
                  <a:lnTo>
                    <a:pt x="8533295" y="4572012"/>
                  </a:lnTo>
                  <a:lnTo>
                    <a:pt x="8566290" y="4572012"/>
                  </a:lnTo>
                  <a:lnTo>
                    <a:pt x="8532978" y="4445012"/>
                  </a:lnTo>
                  <a:lnTo>
                    <a:pt x="8570531" y="4445012"/>
                  </a:lnTo>
                  <a:lnTo>
                    <a:pt x="8583028" y="4572012"/>
                  </a:lnTo>
                  <a:lnTo>
                    <a:pt x="8623313" y="4572012"/>
                  </a:lnTo>
                  <a:lnTo>
                    <a:pt x="8656256" y="4699012"/>
                  </a:lnTo>
                  <a:lnTo>
                    <a:pt x="8683854" y="4699012"/>
                  </a:lnTo>
                  <a:lnTo>
                    <a:pt x="8711895" y="4572012"/>
                  </a:lnTo>
                  <a:lnTo>
                    <a:pt x="8701049" y="4572012"/>
                  </a:lnTo>
                  <a:lnTo>
                    <a:pt x="8719083" y="4445012"/>
                  </a:lnTo>
                  <a:lnTo>
                    <a:pt x="8761743" y="4445012"/>
                  </a:lnTo>
                  <a:lnTo>
                    <a:pt x="8727199" y="4572012"/>
                  </a:lnTo>
                  <a:lnTo>
                    <a:pt x="8774544" y="4572012"/>
                  </a:lnTo>
                  <a:lnTo>
                    <a:pt x="8809025" y="4445012"/>
                  </a:lnTo>
                  <a:lnTo>
                    <a:pt x="8809736" y="4572012"/>
                  </a:lnTo>
                  <a:lnTo>
                    <a:pt x="8810219" y="4572012"/>
                  </a:lnTo>
                  <a:lnTo>
                    <a:pt x="8810549" y="4699012"/>
                  </a:lnTo>
                  <a:lnTo>
                    <a:pt x="8728189" y="4699012"/>
                  </a:lnTo>
                  <a:lnTo>
                    <a:pt x="8700808" y="4826012"/>
                  </a:lnTo>
                  <a:lnTo>
                    <a:pt x="8752840" y="4826012"/>
                  </a:lnTo>
                  <a:lnTo>
                    <a:pt x="8781466" y="4953012"/>
                  </a:lnTo>
                  <a:lnTo>
                    <a:pt x="8812606" y="4953012"/>
                  </a:lnTo>
                  <a:lnTo>
                    <a:pt x="8813317" y="5080012"/>
                  </a:lnTo>
                  <a:lnTo>
                    <a:pt x="8815172" y="5080012"/>
                  </a:lnTo>
                  <a:lnTo>
                    <a:pt x="8815565" y="5207012"/>
                  </a:lnTo>
                  <a:lnTo>
                    <a:pt x="8815959" y="5334012"/>
                  </a:lnTo>
                  <a:lnTo>
                    <a:pt x="8817737" y="5334012"/>
                  </a:lnTo>
                  <a:lnTo>
                    <a:pt x="8818220" y="5461012"/>
                  </a:lnTo>
                  <a:lnTo>
                    <a:pt x="8818562" y="5461012"/>
                  </a:lnTo>
                  <a:lnTo>
                    <a:pt x="8818778" y="5588012"/>
                  </a:lnTo>
                  <a:lnTo>
                    <a:pt x="8701913" y="5588012"/>
                  </a:lnTo>
                  <a:lnTo>
                    <a:pt x="8705837" y="5715012"/>
                  </a:lnTo>
                  <a:lnTo>
                    <a:pt x="8819731" y="5715012"/>
                  </a:lnTo>
                  <a:lnTo>
                    <a:pt x="8820099" y="5842012"/>
                  </a:lnTo>
                  <a:lnTo>
                    <a:pt x="8821318" y="5842012"/>
                  </a:lnTo>
                  <a:lnTo>
                    <a:pt x="8822271" y="5969012"/>
                  </a:lnTo>
                  <a:lnTo>
                    <a:pt x="8822271" y="1016012"/>
                  </a:lnTo>
                  <a:lnTo>
                    <a:pt x="8820785" y="1016012"/>
                  </a:lnTo>
                  <a:lnTo>
                    <a:pt x="8823922" y="889012"/>
                  </a:lnTo>
                  <a:lnTo>
                    <a:pt x="8826348" y="889012"/>
                  </a:lnTo>
                  <a:lnTo>
                    <a:pt x="8828138" y="762012"/>
                  </a:lnTo>
                  <a:lnTo>
                    <a:pt x="8830018" y="762012"/>
                  </a:lnTo>
                  <a:lnTo>
                    <a:pt x="8830208" y="635012"/>
                  </a:lnTo>
                  <a:lnTo>
                    <a:pt x="8829980" y="635012"/>
                  </a:lnTo>
                  <a:lnTo>
                    <a:pt x="8829370" y="508012"/>
                  </a:lnTo>
                  <a:lnTo>
                    <a:pt x="8827249" y="508012"/>
                  </a:lnTo>
                  <a:lnTo>
                    <a:pt x="8825840" y="381012"/>
                  </a:lnTo>
                  <a:lnTo>
                    <a:pt x="8824265" y="381012"/>
                  </a:lnTo>
                  <a:lnTo>
                    <a:pt x="8822588" y="254012"/>
                  </a:lnTo>
                  <a:lnTo>
                    <a:pt x="8819121" y="254012"/>
                  </a:lnTo>
                  <a:lnTo>
                    <a:pt x="8817445" y="127012"/>
                  </a:lnTo>
                  <a:lnTo>
                    <a:pt x="8812568" y="127012"/>
                  </a:lnTo>
                  <a:lnTo>
                    <a:pt x="8814003" y="12"/>
                  </a:lnTo>
                  <a:lnTo>
                    <a:pt x="8811971" y="12"/>
                  </a:lnTo>
                  <a:lnTo>
                    <a:pt x="8811971" y="3429012"/>
                  </a:lnTo>
                  <a:lnTo>
                    <a:pt x="8805608" y="3429012"/>
                  </a:lnTo>
                  <a:lnTo>
                    <a:pt x="8804504" y="3408210"/>
                  </a:lnTo>
                  <a:lnTo>
                    <a:pt x="8804504" y="4191012"/>
                  </a:lnTo>
                  <a:lnTo>
                    <a:pt x="8772246" y="4191012"/>
                  </a:lnTo>
                  <a:lnTo>
                    <a:pt x="8790876" y="4318012"/>
                  </a:lnTo>
                  <a:lnTo>
                    <a:pt x="8739784" y="4318012"/>
                  </a:lnTo>
                  <a:lnTo>
                    <a:pt x="8716137" y="4191012"/>
                  </a:lnTo>
                  <a:lnTo>
                    <a:pt x="8701468" y="4191012"/>
                  </a:lnTo>
                  <a:lnTo>
                    <a:pt x="8675179" y="4064012"/>
                  </a:lnTo>
                  <a:lnTo>
                    <a:pt x="8651126" y="4064012"/>
                  </a:lnTo>
                  <a:lnTo>
                    <a:pt x="8622690" y="4191012"/>
                  </a:lnTo>
                  <a:lnTo>
                    <a:pt x="8583892" y="4191012"/>
                  </a:lnTo>
                  <a:lnTo>
                    <a:pt x="8565134" y="4318012"/>
                  </a:lnTo>
                  <a:lnTo>
                    <a:pt x="8536940" y="4318012"/>
                  </a:lnTo>
                  <a:lnTo>
                    <a:pt x="8570189" y="4191012"/>
                  </a:lnTo>
                  <a:lnTo>
                    <a:pt x="8532838" y="4191012"/>
                  </a:lnTo>
                  <a:lnTo>
                    <a:pt x="8531250" y="4064012"/>
                  </a:lnTo>
                  <a:lnTo>
                    <a:pt x="8588705" y="4064012"/>
                  </a:lnTo>
                  <a:lnTo>
                    <a:pt x="8616696" y="3937012"/>
                  </a:lnTo>
                  <a:lnTo>
                    <a:pt x="8589061" y="3937012"/>
                  </a:lnTo>
                  <a:lnTo>
                    <a:pt x="8562823" y="3810012"/>
                  </a:lnTo>
                  <a:lnTo>
                    <a:pt x="8525205" y="3810012"/>
                  </a:lnTo>
                  <a:lnTo>
                    <a:pt x="8524989" y="3683012"/>
                  </a:lnTo>
                  <a:lnTo>
                    <a:pt x="8524938" y="3556012"/>
                  </a:lnTo>
                  <a:lnTo>
                    <a:pt x="8537308" y="3556012"/>
                  </a:lnTo>
                  <a:lnTo>
                    <a:pt x="8549856" y="3683012"/>
                  </a:lnTo>
                  <a:lnTo>
                    <a:pt x="8583282" y="3683012"/>
                  </a:lnTo>
                  <a:lnTo>
                    <a:pt x="8615210" y="3810012"/>
                  </a:lnTo>
                  <a:lnTo>
                    <a:pt x="8657095" y="3810012"/>
                  </a:lnTo>
                  <a:lnTo>
                    <a:pt x="8623808" y="3683012"/>
                  </a:lnTo>
                  <a:lnTo>
                    <a:pt x="8686978" y="3683012"/>
                  </a:lnTo>
                  <a:lnTo>
                    <a:pt x="8657095" y="3810012"/>
                  </a:lnTo>
                  <a:lnTo>
                    <a:pt x="8703793" y="3810012"/>
                  </a:lnTo>
                  <a:lnTo>
                    <a:pt x="8734044" y="3683012"/>
                  </a:lnTo>
                  <a:lnTo>
                    <a:pt x="8728558" y="3683012"/>
                  </a:lnTo>
                  <a:lnTo>
                    <a:pt x="8744039" y="3556012"/>
                  </a:lnTo>
                  <a:lnTo>
                    <a:pt x="8790749" y="3556012"/>
                  </a:lnTo>
                  <a:lnTo>
                    <a:pt x="8753640" y="3683012"/>
                  </a:lnTo>
                  <a:lnTo>
                    <a:pt x="8802129" y="3683012"/>
                  </a:lnTo>
                  <a:lnTo>
                    <a:pt x="8802459" y="3810012"/>
                  </a:lnTo>
                  <a:lnTo>
                    <a:pt x="8770010" y="3810012"/>
                  </a:lnTo>
                  <a:lnTo>
                    <a:pt x="8745449" y="3937012"/>
                  </a:lnTo>
                  <a:lnTo>
                    <a:pt x="8717102" y="3937012"/>
                  </a:lnTo>
                  <a:lnTo>
                    <a:pt x="8744750" y="4064012"/>
                  </a:lnTo>
                  <a:lnTo>
                    <a:pt x="8803996" y="4064012"/>
                  </a:lnTo>
                  <a:lnTo>
                    <a:pt x="8804504" y="4191012"/>
                  </a:lnTo>
                  <a:lnTo>
                    <a:pt x="8804504" y="3408210"/>
                  </a:lnTo>
                  <a:lnTo>
                    <a:pt x="8798865" y="3302012"/>
                  </a:lnTo>
                  <a:lnTo>
                    <a:pt x="8758415" y="3302012"/>
                  </a:lnTo>
                  <a:lnTo>
                    <a:pt x="8778037" y="3429012"/>
                  </a:lnTo>
                  <a:lnTo>
                    <a:pt x="8709393" y="3429012"/>
                  </a:lnTo>
                  <a:lnTo>
                    <a:pt x="8694445" y="3302012"/>
                  </a:lnTo>
                  <a:lnTo>
                    <a:pt x="8619820" y="3302012"/>
                  </a:lnTo>
                  <a:lnTo>
                    <a:pt x="8609101" y="3429012"/>
                  </a:lnTo>
                  <a:lnTo>
                    <a:pt x="8575992" y="3429012"/>
                  </a:lnTo>
                  <a:lnTo>
                    <a:pt x="8608073" y="3302012"/>
                  </a:lnTo>
                  <a:lnTo>
                    <a:pt x="8537054" y="3302012"/>
                  </a:lnTo>
                  <a:lnTo>
                    <a:pt x="8566010" y="3175012"/>
                  </a:lnTo>
                  <a:lnTo>
                    <a:pt x="8622513" y="3175012"/>
                  </a:lnTo>
                  <a:lnTo>
                    <a:pt x="8649945" y="3048012"/>
                  </a:lnTo>
                  <a:lnTo>
                    <a:pt x="8568626" y="3048012"/>
                  </a:lnTo>
                  <a:lnTo>
                    <a:pt x="8542325" y="2921012"/>
                  </a:lnTo>
                  <a:lnTo>
                    <a:pt x="8531009" y="2921012"/>
                  </a:lnTo>
                  <a:lnTo>
                    <a:pt x="8530793" y="2794012"/>
                  </a:lnTo>
                  <a:lnTo>
                    <a:pt x="8558771" y="2794012"/>
                  </a:lnTo>
                  <a:lnTo>
                    <a:pt x="8589099" y="2921012"/>
                  </a:lnTo>
                  <a:lnTo>
                    <a:pt x="8629612" y="2921012"/>
                  </a:lnTo>
                  <a:lnTo>
                    <a:pt x="8563991" y="2794012"/>
                  </a:lnTo>
                  <a:lnTo>
                    <a:pt x="8724913" y="2794012"/>
                  </a:lnTo>
                  <a:lnTo>
                    <a:pt x="8692782" y="2921012"/>
                  </a:lnTo>
                  <a:lnTo>
                    <a:pt x="8739848" y="2921012"/>
                  </a:lnTo>
                  <a:lnTo>
                    <a:pt x="8772258" y="2794012"/>
                  </a:lnTo>
                  <a:lnTo>
                    <a:pt x="8749843" y="2794012"/>
                  </a:lnTo>
                  <a:lnTo>
                    <a:pt x="8765743" y="2667012"/>
                  </a:lnTo>
                  <a:lnTo>
                    <a:pt x="8805659" y="2667012"/>
                  </a:lnTo>
                  <a:lnTo>
                    <a:pt x="8805888" y="2794012"/>
                  </a:lnTo>
                  <a:lnTo>
                    <a:pt x="8807450" y="2794012"/>
                  </a:lnTo>
                  <a:lnTo>
                    <a:pt x="8807933" y="2921012"/>
                  </a:lnTo>
                  <a:lnTo>
                    <a:pt x="8800846" y="2921012"/>
                  </a:lnTo>
                  <a:lnTo>
                    <a:pt x="8775827" y="3048012"/>
                  </a:lnTo>
                  <a:lnTo>
                    <a:pt x="8695550" y="3048012"/>
                  </a:lnTo>
                  <a:lnTo>
                    <a:pt x="8722919" y="3175012"/>
                  </a:lnTo>
                  <a:lnTo>
                    <a:pt x="8809444" y="3175012"/>
                  </a:lnTo>
                  <a:lnTo>
                    <a:pt x="8809812" y="3302012"/>
                  </a:lnTo>
                  <a:lnTo>
                    <a:pt x="8811031" y="3302012"/>
                  </a:lnTo>
                  <a:lnTo>
                    <a:pt x="8811971" y="3429012"/>
                  </a:lnTo>
                  <a:lnTo>
                    <a:pt x="8811971" y="12"/>
                  </a:lnTo>
                  <a:lnTo>
                    <a:pt x="8803881" y="12"/>
                  </a:lnTo>
                  <a:lnTo>
                    <a:pt x="8803881" y="2540012"/>
                  </a:lnTo>
                  <a:lnTo>
                    <a:pt x="8776576" y="2540012"/>
                  </a:lnTo>
                  <a:lnTo>
                    <a:pt x="8751240" y="2413012"/>
                  </a:lnTo>
                  <a:lnTo>
                    <a:pt x="8713521" y="2413012"/>
                  </a:lnTo>
                  <a:lnTo>
                    <a:pt x="8731098" y="2540012"/>
                  </a:lnTo>
                  <a:lnTo>
                    <a:pt x="8599983" y="2540012"/>
                  </a:lnTo>
                  <a:lnTo>
                    <a:pt x="8631136" y="2413012"/>
                  </a:lnTo>
                  <a:lnTo>
                    <a:pt x="8562010" y="2413012"/>
                  </a:lnTo>
                  <a:lnTo>
                    <a:pt x="8532457" y="2540012"/>
                  </a:lnTo>
                  <a:lnTo>
                    <a:pt x="8532393" y="2413012"/>
                  </a:lnTo>
                  <a:lnTo>
                    <a:pt x="8528964" y="2413012"/>
                  </a:lnTo>
                  <a:lnTo>
                    <a:pt x="8557920" y="2286012"/>
                  </a:lnTo>
                  <a:lnTo>
                    <a:pt x="8645550" y="2286012"/>
                  </a:lnTo>
                  <a:lnTo>
                    <a:pt x="8644153" y="2159012"/>
                  </a:lnTo>
                  <a:lnTo>
                    <a:pt x="8523402" y="2159012"/>
                  </a:lnTo>
                  <a:lnTo>
                    <a:pt x="8522919" y="2032012"/>
                  </a:lnTo>
                  <a:lnTo>
                    <a:pt x="8522703" y="2032012"/>
                  </a:lnTo>
                  <a:lnTo>
                    <a:pt x="8522551" y="1905012"/>
                  </a:lnTo>
                  <a:lnTo>
                    <a:pt x="8550669" y="2032012"/>
                  </a:lnTo>
                  <a:lnTo>
                    <a:pt x="8603564" y="2032012"/>
                  </a:lnTo>
                  <a:lnTo>
                    <a:pt x="8621535" y="2032012"/>
                  </a:lnTo>
                  <a:lnTo>
                    <a:pt x="8645881" y="2032012"/>
                  </a:lnTo>
                  <a:lnTo>
                    <a:pt x="8652866" y="2159012"/>
                  </a:lnTo>
                  <a:lnTo>
                    <a:pt x="8660587" y="2159012"/>
                  </a:lnTo>
                  <a:lnTo>
                    <a:pt x="8667864" y="2032012"/>
                  </a:lnTo>
                  <a:lnTo>
                    <a:pt x="8652129" y="2032012"/>
                  </a:lnTo>
                  <a:lnTo>
                    <a:pt x="8671903" y="1905012"/>
                  </a:lnTo>
                  <a:lnTo>
                    <a:pt x="8716810" y="1905012"/>
                  </a:lnTo>
                  <a:lnTo>
                    <a:pt x="8684692" y="2032012"/>
                  </a:lnTo>
                  <a:lnTo>
                    <a:pt x="8731758" y="2032012"/>
                  </a:lnTo>
                  <a:lnTo>
                    <a:pt x="8764168" y="1905012"/>
                  </a:lnTo>
                  <a:lnTo>
                    <a:pt x="8771699" y="1905012"/>
                  </a:lnTo>
                  <a:lnTo>
                    <a:pt x="8781580" y="1778012"/>
                  </a:lnTo>
                  <a:lnTo>
                    <a:pt x="8775776" y="1778012"/>
                  </a:lnTo>
                  <a:lnTo>
                    <a:pt x="8752776" y="1651012"/>
                  </a:lnTo>
                  <a:lnTo>
                    <a:pt x="8717369" y="1651012"/>
                  </a:lnTo>
                  <a:lnTo>
                    <a:pt x="8691181" y="1524012"/>
                  </a:lnTo>
                  <a:lnTo>
                    <a:pt x="8653589" y="1524012"/>
                  </a:lnTo>
                  <a:lnTo>
                    <a:pt x="8670836" y="1651012"/>
                  </a:lnTo>
                  <a:lnTo>
                    <a:pt x="8623122" y="1651012"/>
                  </a:lnTo>
                  <a:lnTo>
                    <a:pt x="8653589" y="1524012"/>
                  </a:lnTo>
                  <a:lnTo>
                    <a:pt x="8612403" y="1524012"/>
                  </a:lnTo>
                  <a:lnTo>
                    <a:pt x="8597633" y="1588655"/>
                  </a:lnTo>
                  <a:lnTo>
                    <a:pt x="8597633" y="1985759"/>
                  </a:lnTo>
                  <a:lnTo>
                    <a:pt x="8555901" y="1905012"/>
                  </a:lnTo>
                  <a:lnTo>
                    <a:pt x="8587257" y="1905012"/>
                  </a:lnTo>
                  <a:lnTo>
                    <a:pt x="8597633" y="1985759"/>
                  </a:lnTo>
                  <a:lnTo>
                    <a:pt x="8597633" y="1588655"/>
                  </a:lnTo>
                  <a:lnTo>
                    <a:pt x="8583384" y="1651012"/>
                  </a:lnTo>
                  <a:lnTo>
                    <a:pt x="8554847" y="1651012"/>
                  </a:lnTo>
                  <a:lnTo>
                    <a:pt x="8536648" y="1778012"/>
                  </a:lnTo>
                  <a:lnTo>
                    <a:pt x="8521344" y="1778012"/>
                  </a:lnTo>
                  <a:lnTo>
                    <a:pt x="8522310" y="1651012"/>
                  </a:lnTo>
                  <a:lnTo>
                    <a:pt x="8523707" y="1651012"/>
                  </a:lnTo>
                  <a:lnTo>
                    <a:pt x="8522538" y="1524012"/>
                  </a:lnTo>
                  <a:lnTo>
                    <a:pt x="8578418" y="1524012"/>
                  </a:lnTo>
                  <a:lnTo>
                    <a:pt x="8606409" y="1397012"/>
                  </a:lnTo>
                  <a:lnTo>
                    <a:pt x="8636152" y="1397012"/>
                  </a:lnTo>
                  <a:lnTo>
                    <a:pt x="8578761" y="1270012"/>
                  </a:lnTo>
                  <a:lnTo>
                    <a:pt x="8515388" y="1270012"/>
                  </a:lnTo>
                  <a:lnTo>
                    <a:pt x="8514905" y="1143012"/>
                  </a:lnTo>
                  <a:lnTo>
                    <a:pt x="8547900" y="1143012"/>
                  </a:lnTo>
                  <a:lnTo>
                    <a:pt x="8514588" y="1016012"/>
                  </a:lnTo>
                  <a:lnTo>
                    <a:pt x="8552142" y="1016012"/>
                  </a:lnTo>
                  <a:lnTo>
                    <a:pt x="8564651" y="1143012"/>
                  </a:lnTo>
                  <a:lnTo>
                    <a:pt x="8572995" y="1143012"/>
                  </a:lnTo>
                  <a:lnTo>
                    <a:pt x="8604936" y="1270012"/>
                  </a:lnTo>
                  <a:lnTo>
                    <a:pt x="8665464" y="1270012"/>
                  </a:lnTo>
                  <a:lnTo>
                    <a:pt x="8693506" y="1143012"/>
                  </a:lnTo>
                  <a:lnTo>
                    <a:pt x="8682660" y="1143012"/>
                  </a:lnTo>
                  <a:lnTo>
                    <a:pt x="8700694" y="1016012"/>
                  </a:lnTo>
                  <a:lnTo>
                    <a:pt x="8743340" y="1016012"/>
                  </a:lnTo>
                  <a:lnTo>
                    <a:pt x="8708809" y="1143012"/>
                  </a:lnTo>
                  <a:lnTo>
                    <a:pt x="8756155" y="1143012"/>
                  </a:lnTo>
                  <a:lnTo>
                    <a:pt x="8790635" y="1016012"/>
                  </a:lnTo>
                  <a:lnTo>
                    <a:pt x="8791346" y="1143012"/>
                  </a:lnTo>
                  <a:lnTo>
                    <a:pt x="8791829" y="1143012"/>
                  </a:lnTo>
                  <a:lnTo>
                    <a:pt x="8792172" y="1270012"/>
                  </a:lnTo>
                  <a:lnTo>
                    <a:pt x="8735162" y="1270012"/>
                  </a:lnTo>
                  <a:lnTo>
                    <a:pt x="8709800" y="1397012"/>
                  </a:lnTo>
                  <a:lnTo>
                    <a:pt x="8734450" y="1397012"/>
                  </a:lnTo>
                  <a:lnTo>
                    <a:pt x="8763076" y="1524012"/>
                  </a:lnTo>
                  <a:lnTo>
                    <a:pt x="8794217" y="1524012"/>
                  </a:lnTo>
                  <a:lnTo>
                    <a:pt x="8794915" y="1651012"/>
                  </a:lnTo>
                  <a:lnTo>
                    <a:pt x="8796795" y="1651012"/>
                  </a:lnTo>
                  <a:lnTo>
                    <a:pt x="8797176" y="1778012"/>
                  </a:lnTo>
                  <a:lnTo>
                    <a:pt x="8796922" y="1778012"/>
                  </a:lnTo>
                  <a:lnTo>
                    <a:pt x="8797188" y="1905012"/>
                  </a:lnTo>
                  <a:lnTo>
                    <a:pt x="8799347" y="1905012"/>
                  </a:lnTo>
                  <a:lnTo>
                    <a:pt x="8799843" y="2032012"/>
                  </a:lnTo>
                  <a:lnTo>
                    <a:pt x="8800173" y="2032012"/>
                  </a:lnTo>
                  <a:lnTo>
                    <a:pt x="8800389" y="2159012"/>
                  </a:lnTo>
                  <a:lnTo>
                    <a:pt x="8683003" y="2159012"/>
                  </a:lnTo>
                  <a:lnTo>
                    <a:pt x="8683523" y="2286012"/>
                  </a:lnTo>
                  <a:lnTo>
                    <a:pt x="8801354" y="2286012"/>
                  </a:lnTo>
                  <a:lnTo>
                    <a:pt x="8801722" y="2413012"/>
                  </a:lnTo>
                  <a:lnTo>
                    <a:pt x="8802929" y="2413012"/>
                  </a:lnTo>
                  <a:lnTo>
                    <a:pt x="8803881" y="2540012"/>
                  </a:lnTo>
                  <a:lnTo>
                    <a:pt x="8803881" y="12"/>
                  </a:lnTo>
                  <a:lnTo>
                    <a:pt x="8786114" y="12"/>
                  </a:lnTo>
                  <a:lnTo>
                    <a:pt x="8786114" y="762012"/>
                  </a:lnTo>
                  <a:lnTo>
                    <a:pt x="8753843" y="762012"/>
                  </a:lnTo>
                  <a:lnTo>
                    <a:pt x="8772487" y="889012"/>
                  </a:lnTo>
                  <a:lnTo>
                    <a:pt x="8721382" y="889012"/>
                  </a:lnTo>
                  <a:lnTo>
                    <a:pt x="8697747" y="762012"/>
                  </a:lnTo>
                  <a:lnTo>
                    <a:pt x="8683079" y="762012"/>
                  </a:lnTo>
                  <a:lnTo>
                    <a:pt x="8656790" y="635012"/>
                  </a:lnTo>
                  <a:lnTo>
                    <a:pt x="8632736" y="635012"/>
                  </a:lnTo>
                  <a:lnTo>
                    <a:pt x="8604301" y="762012"/>
                  </a:lnTo>
                  <a:lnTo>
                    <a:pt x="8584895" y="762012"/>
                  </a:lnTo>
                  <a:lnTo>
                    <a:pt x="8565502" y="889012"/>
                  </a:lnTo>
                  <a:lnTo>
                    <a:pt x="8518550" y="889012"/>
                  </a:lnTo>
                  <a:lnTo>
                    <a:pt x="8551799" y="762012"/>
                  </a:lnTo>
                  <a:lnTo>
                    <a:pt x="8514448" y="762012"/>
                  </a:lnTo>
                  <a:lnTo>
                    <a:pt x="8512861" y="635012"/>
                  </a:lnTo>
                  <a:lnTo>
                    <a:pt x="8570316" y="635012"/>
                  </a:lnTo>
                  <a:lnTo>
                    <a:pt x="8598319" y="508012"/>
                  </a:lnTo>
                  <a:lnTo>
                    <a:pt x="8570671" y="508012"/>
                  </a:lnTo>
                  <a:lnTo>
                    <a:pt x="8544433" y="381012"/>
                  </a:lnTo>
                  <a:lnTo>
                    <a:pt x="8506816" y="381012"/>
                  </a:lnTo>
                  <a:lnTo>
                    <a:pt x="8506600" y="254012"/>
                  </a:lnTo>
                  <a:lnTo>
                    <a:pt x="8506549" y="127012"/>
                  </a:lnTo>
                  <a:lnTo>
                    <a:pt x="8518931" y="127012"/>
                  </a:lnTo>
                  <a:lnTo>
                    <a:pt x="8531466" y="254012"/>
                  </a:lnTo>
                  <a:lnTo>
                    <a:pt x="8534565" y="254012"/>
                  </a:lnTo>
                  <a:lnTo>
                    <a:pt x="8564893" y="381012"/>
                  </a:lnTo>
                  <a:lnTo>
                    <a:pt x="8638692" y="381012"/>
                  </a:lnTo>
                  <a:lnTo>
                    <a:pt x="8605418" y="254012"/>
                  </a:lnTo>
                  <a:lnTo>
                    <a:pt x="8668575" y="254012"/>
                  </a:lnTo>
                  <a:lnTo>
                    <a:pt x="8638692" y="381012"/>
                  </a:lnTo>
                  <a:lnTo>
                    <a:pt x="8685403" y="381012"/>
                  </a:lnTo>
                  <a:lnTo>
                    <a:pt x="8715654" y="254012"/>
                  </a:lnTo>
                  <a:lnTo>
                    <a:pt x="8710181" y="254012"/>
                  </a:lnTo>
                  <a:lnTo>
                    <a:pt x="8725649" y="127012"/>
                  </a:lnTo>
                  <a:lnTo>
                    <a:pt x="8772360" y="127012"/>
                  </a:lnTo>
                  <a:lnTo>
                    <a:pt x="8735250" y="254012"/>
                  </a:lnTo>
                  <a:lnTo>
                    <a:pt x="8783726" y="254012"/>
                  </a:lnTo>
                  <a:lnTo>
                    <a:pt x="8784069" y="381012"/>
                  </a:lnTo>
                  <a:lnTo>
                    <a:pt x="8751621" y="381012"/>
                  </a:lnTo>
                  <a:lnTo>
                    <a:pt x="8727059" y="508012"/>
                  </a:lnTo>
                  <a:lnTo>
                    <a:pt x="8698713" y="508012"/>
                  </a:lnTo>
                  <a:lnTo>
                    <a:pt x="8726360" y="635012"/>
                  </a:lnTo>
                  <a:lnTo>
                    <a:pt x="8785606" y="635012"/>
                  </a:lnTo>
                  <a:lnTo>
                    <a:pt x="8786114" y="762012"/>
                  </a:lnTo>
                  <a:lnTo>
                    <a:pt x="8786114" y="12"/>
                  </a:lnTo>
                  <a:lnTo>
                    <a:pt x="8464817" y="12"/>
                  </a:lnTo>
                  <a:lnTo>
                    <a:pt x="8466595" y="127012"/>
                  </a:lnTo>
                  <a:lnTo>
                    <a:pt x="8469808" y="127012"/>
                  </a:lnTo>
                  <a:lnTo>
                    <a:pt x="8469185" y="254012"/>
                  </a:lnTo>
                  <a:lnTo>
                    <a:pt x="8468385" y="254012"/>
                  </a:lnTo>
                  <a:lnTo>
                    <a:pt x="8467471" y="381012"/>
                  </a:lnTo>
                  <a:lnTo>
                    <a:pt x="8466518" y="381012"/>
                  </a:lnTo>
                  <a:lnTo>
                    <a:pt x="8465604" y="508012"/>
                  </a:lnTo>
                  <a:lnTo>
                    <a:pt x="8464182" y="508012"/>
                  </a:lnTo>
                  <a:lnTo>
                    <a:pt x="8463813" y="635012"/>
                  </a:lnTo>
                  <a:lnTo>
                    <a:pt x="8464182" y="762012"/>
                  </a:lnTo>
                  <a:lnTo>
                    <a:pt x="8466468" y="762012"/>
                  </a:lnTo>
                  <a:lnTo>
                    <a:pt x="8468512" y="889012"/>
                  </a:lnTo>
                  <a:lnTo>
                    <a:pt x="8471281" y="889012"/>
                  </a:lnTo>
                  <a:lnTo>
                    <a:pt x="8474812" y="1016012"/>
                  </a:lnTo>
                  <a:lnTo>
                    <a:pt x="8477898" y="1016012"/>
                  </a:lnTo>
                  <a:lnTo>
                    <a:pt x="8477275" y="1143012"/>
                  </a:lnTo>
                  <a:lnTo>
                    <a:pt x="8475561" y="1143012"/>
                  </a:lnTo>
                  <a:lnTo>
                    <a:pt x="8474608" y="1270012"/>
                  </a:lnTo>
                  <a:lnTo>
                    <a:pt x="8473694" y="1270012"/>
                  </a:lnTo>
                  <a:lnTo>
                    <a:pt x="8472894" y="1397012"/>
                  </a:lnTo>
                  <a:lnTo>
                    <a:pt x="8471916" y="1397012"/>
                  </a:lnTo>
                  <a:lnTo>
                    <a:pt x="8471891" y="1524012"/>
                  </a:lnTo>
                  <a:lnTo>
                    <a:pt x="8472272" y="1524012"/>
                  </a:lnTo>
                  <a:lnTo>
                    <a:pt x="8473148" y="1651012"/>
                  </a:lnTo>
                  <a:lnTo>
                    <a:pt x="8474558" y="1651012"/>
                  </a:lnTo>
                  <a:lnTo>
                    <a:pt x="8476615" y="1778012"/>
                  </a:lnTo>
                  <a:lnTo>
                    <a:pt x="8485975" y="1778012"/>
                  </a:lnTo>
                  <a:lnTo>
                    <a:pt x="8486800" y="1905012"/>
                  </a:lnTo>
                  <a:lnTo>
                    <a:pt x="8485289" y="1905012"/>
                  </a:lnTo>
                  <a:lnTo>
                    <a:pt x="8484489" y="2032012"/>
                  </a:lnTo>
                  <a:lnTo>
                    <a:pt x="8483562" y="2032012"/>
                  </a:lnTo>
                  <a:lnTo>
                    <a:pt x="8482609" y="2159012"/>
                  </a:lnTo>
                  <a:lnTo>
                    <a:pt x="8480895" y="2159012"/>
                  </a:lnTo>
                  <a:lnTo>
                    <a:pt x="8480273" y="2286012"/>
                  </a:lnTo>
                  <a:lnTo>
                    <a:pt x="8479917" y="2286012"/>
                  </a:lnTo>
                  <a:lnTo>
                    <a:pt x="8479892" y="2413012"/>
                  </a:lnTo>
                  <a:lnTo>
                    <a:pt x="8481149" y="2413012"/>
                  </a:lnTo>
                  <a:lnTo>
                    <a:pt x="8482571" y="2540012"/>
                  </a:lnTo>
                  <a:lnTo>
                    <a:pt x="8484616" y="2540012"/>
                  </a:lnTo>
                  <a:lnTo>
                    <a:pt x="8487385" y="2667012"/>
                  </a:lnTo>
                  <a:lnTo>
                    <a:pt x="8494357" y="2667012"/>
                  </a:lnTo>
                  <a:lnTo>
                    <a:pt x="8494014" y="2794012"/>
                  </a:lnTo>
                  <a:lnTo>
                    <a:pt x="8492617" y="2794012"/>
                  </a:lnTo>
                  <a:lnTo>
                    <a:pt x="8491715" y="2921012"/>
                  </a:lnTo>
                  <a:lnTo>
                    <a:pt x="8490788" y="2921012"/>
                  </a:lnTo>
                  <a:lnTo>
                    <a:pt x="8489886" y="3048012"/>
                  </a:lnTo>
                  <a:lnTo>
                    <a:pt x="8488464" y="3048012"/>
                  </a:lnTo>
                  <a:lnTo>
                    <a:pt x="8488083" y="3175012"/>
                  </a:lnTo>
                  <a:lnTo>
                    <a:pt x="8488350" y="3302012"/>
                  </a:lnTo>
                  <a:lnTo>
                    <a:pt x="8490458" y="3302012"/>
                  </a:lnTo>
                  <a:lnTo>
                    <a:pt x="8492388" y="3429012"/>
                  </a:lnTo>
                  <a:lnTo>
                    <a:pt x="8494979" y="3429012"/>
                  </a:lnTo>
                  <a:lnTo>
                    <a:pt x="8498319" y="3556012"/>
                  </a:lnTo>
                  <a:lnTo>
                    <a:pt x="8488197" y="3556012"/>
                  </a:lnTo>
                  <a:lnTo>
                    <a:pt x="8487575" y="3683012"/>
                  </a:lnTo>
                  <a:lnTo>
                    <a:pt x="8486775" y="3683012"/>
                  </a:lnTo>
                  <a:lnTo>
                    <a:pt x="8485848" y="3810012"/>
                  </a:lnTo>
                  <a:lnTo>
                    <a:pt x="8483981" y="3810012"/>
                  </a:lnTo>
                  <a:lnTo>
                    <a:pt x="8483181" y="3937012"/>
                  </a:lnTo>
                  <a:lnTo>
                    <a:pt x="8482571" y="3937012"/>
                  </a:lnTo>
                  <a:lnTo>
                    <a:pt x="8482203" y="4064012"/>
                  </a:lnTo>
                  <a:lnTo>
                    <a:pt x="8482571" y="4064012"/>
                  </a:lnTo>
                  <a:lnTo>
                    <a:pt x="8483435" y="4191012"/>
                  </a:lnTo>
                  <a:lnTo>
                    <a:pt x="8484857" y="4191012"/>
                  </a:lnTo>
                  <a:lnTo>
                    <a:pt x="8486915" y="4318012"/>
                  </a:lnTo>
                  <a:lnTo>
                    <a:pt x="8489671" y="4318012"/>
                  </a:lnTo>
                  <a:lnTo>
                    <a:pt x="8493201" y="4445012"/>
                  </a:lnTo>
                  <a:lnTo>
                    <a:pt x="8496287" y="4445012"/>
                  </a:lnTo>
                  <a:lnTo>
                    <a:pt x="8495665" y="4572012"/>
                  </a:lnTo>
                  <a:lnTo>
                    <a:pt x="8493950" y="4572012"/>
                  </a:lnTo>
                  <a:lnTo>
                    <a:pt x="8492998" y="4699012"/>
                  </a:lnTo>
                  <a:lnTo>
                    <a:pt x="8492071" y="4699012"/>
                  </a:lnTo>
                  <a:lnTo>
                    <a:pt x="8491271" y="4826012"/>
                  </a:lnTo>
                  <a:lnTo>
                    <a:pt x="8490306" y="4826012"/>
                  </a:lnTo>
                  <a:lnTo>
                    <a:pt x="8490280" y="4953012"/>
                  </a:lnTo>
                  <a:lnTo>
                    <a:pt x="8490661" y="4953012"/>
                  </a:lnTo>
                  <a:lnTo>
                    <a:pt x="8491525" y="5080012"/>
                  </a:lnTo>
                  <a:lnTo>
                    <a:pt x="8495005" y="5080012"/>
                  </a:lnTo>
                  <a:lnTo>
                    <a:pt x="8497773" y="5207012"/>
                  </a:lnTo>
                  <a:lnTo>
                    <a:pt x="8504644" y="5207012"/>
                  </a:lnTo>
                  <a:lnTo>
                    <a:pt x="8504288" y="5334012"/>
                  </a:lnTo>
                  <a:lnTo>
                    <a:pt x="8503679" y="5334012"/>
                  </a:lnTo>
                  <a:lnTo>
                    <a:pt x="8502866" y="5461012"/>
                  </a:lnTo>
                  <a:lnTo>
                    <a:pt x="8500999" y="5461012"/>
                  </a:lnTo>
                  <a:lnTo>
                    <a:pt x="8500085" y="5588012"/>
                  </a:lnTo>
                  <a:lnTo>
                    <a:pt x="8499284" y="5588012"/>
                  </a:lnTo>
                  <a:lnTo>
                    <a:pt x="8498662" y="5715012"/>
                  </a:lnTo>
                  <a:lnTo>
                    <a:pt x="8498307" y="5715012"/>
                  </a:lnTo>
                  <a:lnTo>
                    <a:pt x="8498281" y="5842012"/>
                  </a:lnTo>
                  <a:lnTo>
                    <a:pt x="8499538" y="5842012"/>
                  </a:lnTo>
                  <a:lnTo>
                    <a:pt x="8500961" y="5969012"/>
                  </a:lnTo>
                  <a:lnTo>
                    <a:pt x="8503006" y="5969012"/>
                  </a:lnTo>
                  <a:lnTo>
                    <a:pt x="8505774" y="6096012"/>
                  </a:lnTo>
                  <a:lnTo>
                    <a:pt x="8512746" y="6096012"/>
                  </a:lnTo>
                  <a:lnTo>
                    <a:pt x="8512391" y="6223012"/>
                  </a:lnTo>
                  <a:lnTo>
                    <a:pt x="8510968" y="6223012"/>
                  </a:lnTo>
                  <a:lnTo>
                    <a:pt x="8510054" y="6350013"/>
                  </a:lnTo>
                  <a:lnTo>
                    <a:pt x="8509102" y="6350013"/>
                  </a:lnTo>
                  <a:lnTo>
                    <a:pt x="8508187" y="6477013"/>
                  </a:lnTo>
                  <a:lnTo>
                    <a:pt x="8506765" y="6477013"/>
                  </a:lnTo>
                  <a:lnTo>
                    <a:pt x="8506409" y="6604013"/>
                  </a:lnTo>
                  <a:lnTo>
                    <a:pt x="8506765" y="6731013"/>
                  </a:lnTo>
                  <a:lnTo>
                    <a:pt x="8509051" y="6731013"/>
                  </a:lnTo>
                  <a:lnTo>
                    <a:pt x="8511108" y="6858013"/>
                  </a:lnTo>
                  <a:lnTo>
                    <a:pt x="8513864" y="6858013"/>
                  </a:lnTo>
                  <a:lnTo>
                    <a:pt x="8517395" y="6985013"/>
                  </a:lnTo>
                  <a:lnTo>
                    <a:pt x="8520595" y="6985013"/>
                  </a:lnTo>
                  <a:lnTo>
                    <a:pt x="8519985" y="7112013"/>
                  </a:lnTo>
                  <a:lnTo>
                    <a:pt x="8519173" y="7112013"/>
                  </a:lnTo>
                  <a:lnTo>
                    <a:pt x="8518258" y="7239013"/>
                  </a:lnTo>
                  <a:lnTo>
                    <a:pt x="8517318" y="7239013"/>
                  </a:lnTo>
                  <a:lnTo>
                    <a:pt x="8516404" y="7366013"/>
                  </a:lnTo>
                  <a:lnTo>
                    <a:pt x="8514982" y="7366013"/>
                  </a:lnTo>
                  <a:lnTo>
                    <a:pt x="8514626" y="7493013"/>
                  </a:lnTo>
                  <a:lnTo>
                    <a:pt x="8514982" y="7620013"/>
                  </a:lnTo>
                  <a:lnTo>
                    <a:pt x="8517268" y="7620013"/>
                  </a:lnTo>
                  <a:lnTo>
                    <a:pt x="8519325" y="7747013"/>
                  </a:lnTo>
                  <a:lnTo>
                    <a:pt x="8522081" y="7747013"/>
                  </a:lnTo>
                  <a:lnTo>
                    <a:pt x="8525612" y="7874013"/>
                  </a:lnTo>
                  <a:lnTo>
                    <a:pt x="8528710" y="7874013"/>
                  </a:lnTo>
                  <a:lnTo>
                    <a:pt x="8528088" y="8001013"/>
                  </a:lnTo>
                  <a:lnTo>
                    <a:pt x="8526374" y="8001013"/>
                  </a:lnTo>
                  <a:lnTo>
                    <a:pt x="8525421" y="8128013"/>
                  </a:lnTo>
                  <a:lnTo>
                    <a:pt x="8524507" y="8128013"/>
                  </a:lnTo>
                  <a:lnTo>
                    <a:pt x="8523694" y="8255013"/>
                  </a:lnTo>
                  <a:lnTo>
                    <a:pt x="8522716" y="8255013"/>
                  </a:lnTo>
                  <a:lnTo>
                    <a:pt x="8522691" y="8382013"/>
                  </a:lnTo>
                  <a:lnTo>
                    <a:pt x="8523084" y="8382013"/>
                  </a:lnTo>
                  <a:lnTo>
                    <a:pt x="8523948" y="8509013"/>
                  </a:lnTo>
                  <a:lnTo>
                    <a:pt x="8525370" y="8509013"/>
                  </a:lnTo>
                  <a:lnTo>
                    <a:pt x="8527415" y="8636013"/>
                  </a:lnTo>
                  <a:lnTo>
                    <a:pt x="8536788" y="8636013"/>
                  </a:lnTo>
                  <a:lnTo>
                    <a:pt x="8537600" y="8763013"/>
                  </a:lnTo>
                  <a:lnTo>
                    <a:pt x="8536089" y="8763013"/>
                  </a:lnTo>
                  <a:lnTo>
                    <a:pt x="8535289" y="8890013"/>
                  </a:lnTo>
                  <a:lnTo>
                    <a:pt x="8534375" y="8890013"/>
                  </a:lnTo>
                  <a:lnTo>
                    <a:pt x="8533422" y="9017013"/>
                  </a:lnTo>
                  <a:lnTo>
                    <a:pt x="8531695" y="9017013"/>
                  </a:lnTo>
                  <a:lnTo>
                    <a:pt x="8531085" y="9144013"/>
                  </a:lnTo>
                  <a:lnTo>
                    <a:pt x="8530717" y="9144013"/>
                  </a:lnTo>
                  <a:lnTo>
                    <a:pt x="8530692" y="9271013"/>
                  </a:lnTo>
                  <a:lnTo>
                    <a:pt x="8531949" y="9271013"/>
                  </a:lnTo>
                  <a:lnTo>
                    <a:pt x="8533371" y="9398013"/>
                  </a:lnTo>
                  <a:lnTo>
                    <a:pt x="8535416" y="9398013"/>
                  </a:lnTo>
                  <a:lnTo>
                    <a:pt x="8538185" y="9525013"/>
                  </a:lnTo>
                  <a:lnTo>
                    <a:pt x="8545157" y="9525013"/>
                  </a:lnTo>
                  <a:lnTo>
                    <a:pt x="8544801" y="9652013"/>
                  </a:lnTo>
                  <a:lnTo>
                    <a:pt x="8543379" y="9652013"/>
                  </a:lnTo>
                  <a:lnTo>
                    <a:pt x="8542464" y="9779013"/>
                  </a:lnTo>
                  <a:lnTo>
                    <a:pt x="8541512" y="9779013"/>
                  </a:lnTo>
                  <a:lnTo>
                    <a:pt x="8540598" y="9906013"/>
                  </a:lnTo>
                  <a:lnTo>
                    <a:pt x="8539797" y="9906013"/>
                  </a:lnTo>
                  <a:lnTo>
                    <a:pt x="8539175" y="10033013"/>
                  </a:lnTo>
                  <a:lnTo>
                    <a:pt x="8538794" y="10033013"/>
                  </a:lnTo>
                  <a:lnTo>
                    <a:pt x="8539175" y="10160013"/>
                  </a:lnTo>
                  <a:lnTo>
                    <a:pt x="8540051" y="10160013"/>
                  </a:lnTo>
                  <a:lnTo>
                    <a:pt x="8541474" y="10287013"/>
                  </a:lnTo>
                  <a:lnTo>
                    <a:pt x="8546287" y="10287013"/>
                  </a:lnTo>
                  <a:lnTo>
                    <a:pt x="8549818" y="10414013"/>
                  </a:lnTo>
                  <a:lnTo>
                    <a:pt x="8551608" y="10414013"/>
                  </a:lnTo>
                  <a:lnTo>
                    <a:pt x="8550973" y="10541013"/>
                  </a:lnTo>
                  <a:lnTo>
                    <a:pt x="8549246" y="10541013"/>
                  </a:lnTo>
                  <a:lnTo>
                    <a:pt x="8548294" y="10668013"/>
                  </a:lnTo>
                  <a:lnTo>
                    <a:pt x="8547392" y="10668013"/>
                  </a:lnTo>
                  <a:lnTo>
                    <a:pt x="8546617" y="10795013"/>
                  </a:lnTo>
                  <a:lnTo>
                    <a:pt x="8545678" y="10795013"/>
                  </a:lnTo>
                  <a:lnTo>
                    <a:pt x="8545678" y="10922013"/>
                  </a:lnTo>
                  <a:lnTo>
                    <a:pt x="8546084" y="10922013"/>
                  </a:lnTo>
                  <a:lnTo>
                    <a:pt x="8546960" y="11049013"/>
                  </a:lnTo>
                  <a:lnTo>
                    <a:pt x="8550440" y="11049013"/>
                  </a:lnTo>
                  <a:lnTo>
                    <a:pt x="8553196" y="11176013"/>
                  </a:lnTo>
                  <a:lnTo>
                    <a:pt x="8560689" y="11176013"/>
                  </a:lnTo>
                  <a:lnTo>
                    <a:pt x="8560156" y="11303013"/>
                  </a:lnTo>
                  <a:lnTo>
                    <a:pt x="8559178" y="11303013"/>
                  </a:lnTo>
                  <a:lnTo>
                    <a:pt x="8558365" y="11430013"/>
                  </a:lnTo>
                  <a:lnTo>
                    <a:pt x="8557450" y="11430013"/>
                  </a:lnTo>
                  <a:lnTo>
                    <a:pt x="8556498" y="11557013"/>
                  </a:lnTo>
                  <a:lnTo>
                    <a:pt x="8554783" y="11557013"/>
                  </a:lnTo>
                  <a:lnTo>
                    <a:pt x="8554161" y="11684013"/>
                  </a:lnTo>
                  <a:lnTo>
                    <a:pt x="8553806" y="11684013"/>
                  </a:lnTo>
                  <a:lnTo>
                    <a:pt x="8553780" y="11811013"/>
                  </a:lnTo>
                  <a:lnTo>
                    <a:pt x="8555025" y="11811013"/>
                  </a:lnTo>
                  <a:lnTo>
                    <a:pt x="8556447" y="11938013"/>
                  </a:lnTo>
                  <a:lnTo>
                    <a:pt x="8558505" y="11938013"/>
                  </a:lnTo>
                  <a:lnTo>
                    <a:pt x="8561273" y="12065013"/>
                  </a:lnTo>
                  <a:lnTo>
                    <a:pt x="8568157" y="12065013"/>
                  </a:lnTo>
                  <a:lnTo>
                    <a:pt x="8567801" y="12192013"/>
                  </a:lnTo>
                  <a:lnTo>
                    <a:pt x="8566379" y="12192013"/>
                  </a:lnTo>
                  <a:lnTo>
                    <a:pt x="8565464" y="12319013"/>
                  </a:lnTo>
                  <a:lnTo>
                    <a:pt x="8564512" y="12319013"/>
                  </a:lnTo>
                  <a:lnTo>
                    <a:pt x="8563597" y="12446013"/>
                  </a:lnTo>
                  <a:lnTo>
                    <a:pt x="8562175" y="12446013"/>
                  </a:lnTo>
                  <a:lnTo>
                    <a:pt x="8561819" y="12573013"/>
                  </a:lnTo>
                  <a:lnTo>
                    <a:pt x="8562175" y="12700013"/>
                  </a:lnTo>
                  <a:lnTo>
                    <a:pt x="8564461" y="12700013"/>
                  </a:lnTo>
                  <a:lnTo>
                    <a:pt x="8566506" y="12827013"/>
                  </a:lnTo>
                  <a:lnTo>
                    <a:pt x="8569261" y="12827013"/>
                  </a:lnTo>
                  <a:lnTo>
                    <a:pt x="8572792" y="12954013"/>
                  </a:lnTo>
                  <a:lnTo>
                    <a:pt x="8575891" y="12954013"/>
                  </a:lnTo>
                  <a:lnTo>
                    <a:pt x="8575269" y="13081013"/>
                  </a:lnTo>
                  <a:lnTo>
                    <a:pt x="8574468" y="13081013"/>
                  </a:lnTo>
                  <a:lnTo>
                    <a:pt x="8573554" y="13208013"/>
                  </a:lnTo>
                  <a:lnTo>
                    <a:pt x="8571687" y="13208013"/>
                  </a:lnTo>
                  <a:lnTo>
                    <a:pt x="8570887" y="13335013"/>
                  </a:lnTo>
                  <a:lnTo>
                    <a:pt x="8570265" y="13335013"/>
                  </a:lnTo>
                  <a:lnTo>
                    <a:pt x="8569909" y="13462013"/>
                  </a:lnTo>
                  <a:lnTo>
                    <a:pt x="8570265" y="13462013"/>
                  </a:lnTo>
                  <a:lnTo>
                    <a:pt x="8571141" y="13589013"/>
                  </a:lnTo>
                  <a:lnTo>
                    <a:pt x="8572563" y="13589013"/>
                  </a:lnTo>
                  <a:lnTo>
                    <a:pt x="8574608" y="13716000"/>
                  </a:lnTo>
                  <a:lnTo>
                    <a:pt x="8620290" y="13716000"/>
                  </a:lnTo>
                  <a:lnTo>
                    <a:pt x="8621052" y="13589013"/>
                  </a:lnTo>
                  <a:lnTo>
                    <a:pt x="8621712" y="13589013"/>
                  </a:lnTo>
                  <a:lnTo>
                    <a:pt x="8620531" y="13462013"/>
                  </a:lnTo>
                  <a:lnTo>
                    <a:pt x="8676399" y="13462013"/>
                  </a:lnTo>
                  <a:lnTo>
                    <a:pt x="8704389" y="13335013"/>
                  </a:lnTo>
                  <a:lnTo>
                    <a:pt x="8734146" y="13335013"/>
                  </a:lnTo>
                  <a:lnTo>
                    <a:pt x="8676754" y="13208013"/>
                  </a:lnTo>
                  <a:lnTo>
                    <a:pt x="8613381" y="13208013"/>
                  </a:lnTo>
                  <a:lnTo>
                    <a:pt x="8612911" y="13081013"/>
                  </a:lnTo>
                  <a:lnTo>
                    <a:pt x="8612568" y="13081013"/>
                  </a:lnTo>
                  <a:lnTo>
                    <a:pt x="8612632" y="12954013"/>
                  </a:lnTo>
                  <a:lnTo>
                    <a:pt x="8637549" y="12954013"/>
                  </a:lnTo>
                  <a:lnTo>
                    <a:pt x="8650135" y="13081013"/>
                  </a:lnTo>
                  <a:lnTo>
                    <a:pt x="8670988" y="13081013"/>
                  </a:lnTo>
                  <a:lnTo>
                    <a:pt x="8702916" y="13208013"/>
                  </a:lnTo>
                  <a:lnTo>
                    <a:pt x="8744788" y="13208013"/>
                  </a:lnTo>
                  <a:lnTo>
                    <a:pt x="8711501" y="13081013"/>
                  </a:lnTo>
                  <a:lnTo>
                    <a:pt x="8774671" y="13081013"/>
                  </a:lnTo>
                  <a:lnTo>
                    <a:pt x="8744788" y="13208013"/>
                  </a:lnTo>
                  <a:lnTo>
                    <a:pt x="8791499" y="13208013"/>
                  </a:lnTo>
                  <a:lnTo>
                    <a:pt x="8821750" y="13081013"/>
                  </a:lnTo>
                  <a:lnTo>
                    <a:pt x="8798687" y="13081013"/>
                  </a:lnTo>
                  <a:lnTo>
                    <a:pt x="8816276" y="12954013"/>
                  </a:lnTo>
                  <a:lnTo>
                    <a:pt x="8878443" y="12954013"/>
                  </a:lnTo>
                  <a:lnTo>
                    <a:pt x="8841334" y="13081013"/>
                  </a:lnTo>
                  <a:lnTo>
                    <a:pt x="8889822" y="13081013"/>
                  </a:lnTo>
                  <a:lnTo>
                    <a:pt x="8890165" y="13208013"/>
                  </a:lnTo>
                  <a:lnTo>
                    <a:pt x="8833142" y="13208013"/>
                  </a:lnTo>
                  <a:lnTo>
                    <a:pt x="8807780" y="13335013"/>
                  </a:lnTo>
                  <a:lnTo>
                    <a:pt x="8832444" y="13335013"/>
                  </a:lnTo>
                  <a:lnTo>
                    <a:pt x="8861069" y="13462013"/>
                  </a:lnTo>
                  <a:lnTo>
                    <a:pt x="8891702" y="13462013"/>
                  </a:lnTo>
                  <a:lnTo>
                    <a:pt x="8892210" y="13589013"/>
                  </a:lnTo>
                  <a:lnTo>
                    <a:pt x="8878570" y="13589013"/>
                  </a:lnTo>
                  <a:lnTo>
                    <a:pt x="8894775" y="13716000"/>
                  </a:lnTo>
                  <a:lnTo>
                    <a:pt x="8932431" y="13716000"/>
                  </a:lnTo>
                  <a:lnTo>
                    <a:pt x="8934221" y="13589013"/>
                  </a:lnTo>
                  <a:lnTo>
                    <a:pt x="8935428" y="13589013"/>
                  </a:lnTo>
                  <a:lnTo>
                    <a:pt x="8936101" y="13462013"/>
                  </a:lnTo>
                  <a:close/>
                </a:path>
                <a:path extrusionOk="0" h="13716000" w="9443085">
                  <a:moveTo>
                    <a:pt x="9305074" y="13716000"/>
                  </a:moveTo>
                  <a:lnTo>
                    <a:pt x="9303487" y="13589000"/>
                  </a:lnTo>
                  <a:lnTo>
                    <a:pt x="9301823" y="13462000"/>
                  </a:lnTo>
                  <a:lnTo>
                    <a:pt x="9300083" y="13335000"/>
                  </a:lnTo>
                  <a:lnTo>
                    <a:pt x="9298267" y="13208000"/>
                  </a:lnTo>
                  <a:lnTo>
                    <a:pt x="9296362" y="13208000"/>
                  </a:lnTo>
                  <a:lnTo>
                    <a:pt x="9294393" y="13081000"/>
                  </a:lnTo>
                  <a:lnTo>
                    <a:pt x="9292349" y="12954000"/>
                  </a:lnTo>
                  <a:lnTo>
                    <a:pt x="9290215" y="12827000"/>
                  </a:lnTo>
                  <a:lnTo>
                    <a:pt x="9288005" y="12700000"/>
                  </a:lnTo>
                  <a:lnTo>
                    <a:pt x="9285732" y="12700000"/>
                  </a:lnTo>
                  <a:lnTo>
                    <a:pt x="9286951" y="12573000"/>
                  </a:lnTo>
                  <a:lnTo>
                    <a:pt x="9288069" y="12573000"/>
                  </a:lnTo>
                  <a:lnTo>
                    <a:pt x="9289085" y="12446000"/>
                  </a:lnTo>
                  <a:lnTo>
                    <a:pt x="9290812" y="12446000"/>
                  </a:lnTo>
                  <a:lnTo>
                    <a:pt x="9291549" y="12319000"/>
                  </a:lnTo>
                  <a:lnTo>
                    <a:pt x="9292755" y="12319000"/>
                  </a:lnTo>
                  <a:lnTo>
                    <a:pt x="9293250" y="12192000"/>
                  </a:lnTo>
                  <a:lnTo>
                    <a:pt x="9293657" y="12192000"/>
                  </a:lnTo>
                  <a:lnTo>
                    <a:pt x="9294000" y="12065000"/>
                  </a:lnTo>
                  <a:lnTo>
                    <a:pt x="9294482" y="12065000"/>
                  </a:lnTo>
                  <a:lnTo>
                    <a:pt x="9294647" y="11938000"/>
                  </a:lnTo>
                  <a:lnTo>
                    <a:pt x="9294800" y="11811000"/>
                  </a:lnTo>
                  <a:lnTo>
                    <a:pt x="9294724" y="11684000"/>
                  </a:lnTo>
                  <a:lnTo>
                    <a:pt x="9294571" y="11557000"/>
                  </a:lnTo>
                  <a:lnTo>
                    <a:pt x="9294330" y="11557000"/>
                  </a:lnTo>
                  <a:lnTo>
                    <a:pt x="9294012" y="11430000"/>
                  </a:lnTo>
                  <a:lnTo>
                    <a:pt x="9293606" y="11303000"/>
                  </a:lnTo>
                  <a:lnTo>
                    <a:pt x="9293136" y="11176000"/>
                  </a:lnTo>
                  <a:lnTo>
                    <a:pt x="9292577" y="11049000"/>
                  </a:lnTo>
                  <a:lnTo>
                    <a:pt x="9291930" y="11049000"/>
                  </a:lnTo>
                  <a:lnTo>
                    <a:pt x="9291218" y="10922000"/>
                  </a:lnTo>
                  <a:lnTo>
                    <a:pt x="9290418" y="10795000"/>
                  </a:lnTo>
                  <a:lnTo>
                    <a:pt x="9289542" y="10668000"/>
                  </a:lnTo>
                  <a:lnTo>
                    <a:pt x="9288577" y="10541000"/>
                  </a:lnTo>
                  <a:lnTo>
                    <a:pt x="9287548" y="10541000"/>
                  </a:lnTo>
                  <a:lnTo>
                    <a:pt x="9286430" y="10414000"/>
                  </a:lnTo>
                  <a:lnTo>
                    <a:pt x="9285237" y="10287000"/>
                  </a:lnTo>
                  <a:lnTo>
                    <a:pt x="9283967" y="10160000"/>
                  </a:lnTo>
                  <a:lnTo>
                    <a:pt x="9282608" y="10033000"/>
                  </a:lnTo>
                  <a:lnTo>
                    <a:pt x="9281185" y="10033000"/>
                  </a:lnTo>
                  <a:lnTo>
                    <a:pt x="9279674" y="9906000"/>
                  </a:lnTo>
                  <a:lnTo>
                    <a:pt x="9278087" y="9779000"/>
                  </a:lnTo>
                  <a:lnTo>
                    <a:pt x="9276423" y="9652000"/>
                  </a:lnTo>
                  <a:lnTo>
                    <a:pt x="9274683" y="9525000"/>
                  </a:lnTo>
                  <a:lnTo>
                    <a:pt x="9272867" y="9525000"/>
                  </a:lnTo>
                  <a:lnTo>
                    <a:pt x="9270962" y="9398000"/>
                  </a:lnTo>
                  <a:lnTo>
                    <a:pt x="9268993" y="9271000"/>
                  </a:lnTo>
                  <a:lnTo>
                    <a:pt x="9266949" y="9144000"/>
                  </a:lnTo>
                  <a:lnTo>
                    <a:pt x="9264815" y="9017000"/>
                  </a:lnTo>
                  <a:lnTo>
                    <a:pt x="9262605" y="9017000"/>
                  </a:lnTo>
                  <a:lnTo>
                    <a:pt x="9260332" y="8890000"/>
                  </a:lnTo>
                  <a:lnTo>
                    <a:pt x="9261551" y="8763000"/>
                  </a:lnTo>
                  <a:lnTo>
                    <a:pt x="9263685" y="8763000"/>
                  </a:lnTo>
                  <a:lnTo>
                    <a:pt x="9264599" y="8636000"/>
                  </a:lnTo>
                  <a:lnTo>
                    <a:pt x="9265412" y="8636000"/>
                  </a:lnTo>
                  <a:lnTo>
                    <a:pt x="9266149" y="8509000"/>
                  </a:lnTo>
                  <a:lnTo>
                    <a:pt x="9267355" y="8509000"/>
                  </a:lnTo>
                  <a:lnTo>
                    <a:pt x="9267838" y="8382000"/>
                  </a:lnTo>
                  <a:lnTo>
                    <a:pt x="9268257" y="8382000"/>
                  </a:lnTo>
                  <a:lnTo>
                    <a:pt x="9268600" y="8255000"/>
                  </a:lnTo>
                  <a:lnTo>
                    <a:pt x="9269082" y="8255000"/>
                  </a:lnTo>
                  <a:lnTo>
                    <a:pt x="9269235" y="8128000"/>
                  </a:lnTo>
                  <a:lnTo>
                    <a:pt x="9269387" y="8128000"/>
                  </a:lnTo>
                  <a:lnTo>
                    <a:pt x="9269324" y="7874000"/>
                  </a:lnTo>
                  <a:lnTo>
                    <a:pt x="9269171" y="7874000"/>
                  </a:lnTo>
                  <a:lnTo>
                    <a:pt x="9268930" y="7747000"/>
                  </a:lnTo>
                  <a:lnTo>
                    <a:pt x="9268612" y="7620000"/>
                  </a:lnTo>
                  <a:lnTo>
                    <a:pt x="9268219" y="7493000"/>
                  </a:lnTo>
                  <a:lnTo>
                    <a:pt x="9267736" y="7366000"/>
                  </a:lnTo>
                  <a:lnTo>
                    <a:pt x="9267177" y="7239000"/>
                  </a:lnTo>
                  <a:lnTo>
                    <a:pt x="9266542" y="7239000"/>
                  </a:lnTo>
                  <a:lnTo>
                    <a:pt x="9265818" y="7112000"/>
                  </a:lnTo>
                  <a:lnTo>
                    <a:pt x="9265018" y="6985000"/>
                  </a:lnTo>
                  <a:lnTo>
                    <a:pt x="9264142" y="6858000"/>
                  </a:lnTo>
                  <a:lnTo>
                    <a:pt x="9263177" y="6731000"/>
                  </a:lnTo>
                  <a:lnTo>
                    <a:pt x="9262148" y="6731000"/>
                  </a:lnTo>
                  <a:lnTo>
                    <a:pt x="9261030" y="6604000"/>
                  </a:lnTo>
                  <a:lnTo>
                    <a:pt x="9259837" y="6477000"/>
                  </a:lnTo>
                  <a:lnTo>
                    <a:pt x="9258567" y="6350000"/>
                  </a:lnTo>
                  <a:lnTo>
                    <a:pt x="9257208" y="6223000"/>
                  </a:lnTo>
                  <a:lnTo>
                    <a:pt x="9255773" y="6223000"/>
                  </a:lnTo>
                  <a:lnTo>
                    <a:pt x="9254274" y="6096000"/>
                  </a:lnTo>
                  <a:lnTo>
                    <a:pt x="9252687" y="5969000"/>
                  </a:lnTo>
                  <a:lnTo>
                    <a:pt x="9251023" y="5842000"/>
                  </a:lnTo>
                  <a:lnTo>
                    <a:pt x="9249283" y="5715000"/>
                  </a:lnTo>
                  <a:lnTo>
                    <a:pt x="9247454" y="5715000"/>
                  </a:lnTo>
                  <a:lnTo>
                    <a:pt x="9245562" y="5588000"/>
                  </a:lnTo>
                  <a:lnTo>
                    <a:pt x="9243593" y="5461000"/>
                  </a:lnTo>
                  <a:lnTo>
                    <a:pt x="9241536" y="5334000"/>
                  </a:lnTo>
                  <a:lnTo>
                    <a:pt x="9239415" y="5207000"/>
                  </a:lnTo>
                  <a:lnTo>
                    <a:pt x="9237205" y="5207000"/>
                  </a:lnTo>
                  <a:lnTo>
                    <a:pt x="9234932" y="5080000"/>
                  </a:lnTo>
                  <a:lnTo>
                    <a:pt x="9236151" y="4953000"/>
                  </a:lnTo>
                  <a:lnTo>
                    <a:pt x="9238285" y="4953000"/>
                  </a:lnTo>
                  <a:lnTo>
                    <a:pt x="9239199" y="4826000"/>
                  </a:lnTo>
                  <a:lnTo>
                    <a:pt x="9240749" y="4826000"/>
                  </a:lnTo>
                  <a:lnTo>
                    <a:pt x="9241396" y="4699000"/>
                  </a:lnTo>
                  <a:lnTo>
                    <a:pt x="9241955" y="4699000"/>
                  </a:lnTo>
                  <a:lnTo>
                    <a:pt x="9242438" y="4572000"/>
                  </a:lnTo>
                  <a:lnTo>
                    <a:pt x="9243200" y="4572000"/>
                  </a:lnTo>
                  <a:lnTo>
                    <a:pt x="9243466" y="4445000"/>
                  </a:lnTo>
                  <a:lnTo>
                    <a:pt x="9243682" y="4445000"/>
                  </a:lnTo>
                  <a:lnTo>
                    <a:pt x="9243835" y="4318000"/>
                  </a:lnTo>
                  <a:lnTo>
                    <a:pt x="9243987" y="4318000"/>
                  </a:lnTo>
                  <a:lnTo>
                    <a:pt x="9243924" y="4064000"/>
                  </a:lnTo>
                  <a:lnTo>
                    <a:pt x="9243771" y="4064000"/>
                  </a:lnTo>
                  <a:lnTo>
                    <a:pt x="9243530" y="3937000"/>
                  </a:lnTo>
                  <a:lnTo>
                    <a:pt x="9243212" y="3810000"/>
                  </a:lnTo>
                  <a:lnTo>
                    <a:pt x="9242819" y="3683000"/>
                  </a:lnTo>
                  <a:lnTo>
                    <a:pt x="9242336" y="3556000"/>
                  </a:lnTo>
                  <a:lnTo>
                    <a:pt x="9241777" y="3556000"/>
                  </a:lnTo>
                  <a:lnTo>
                    <a:pt x="9241142" y="3429000"/>
                  </a:lnTo>
                  <a:lnTo>
                    <a:pt x="9240418" y="3302000"/>
                  </a:lnTo>
                  <a:lnTo>
                    <a:pt x="9239618" y="3175000"/>
                  </a:lnTo>
                  <a:lnTo>
                    <a:pt x="9238742" y="3048000"/>
                  </a:lnTo>
                  <a:lnTo>
                    <a:pt x="9237777" y="3048000"/>
                  </a:lnTo>
                  <a:lnTo>
                    <a:pt x="9236748" y="2921000"/>
                  </a:lnTo>
                  <a:lnTo>
                    <a:pt x="9235630" y="2794000"/>
                  </a:lnTo>
                  <a:lnTo>
                    <a:pt x="9234437" y="2667000"/>
                  </a:lnTo>
                  <a:lnTo>
                    <a:pt x="9233167" y="2540000"/>
                  </a:lnTo>
                  <a:lnTo>
                    <a:pt x="9231808" y="2540000"/>
                  </a:lnTo>
                  <a:lnTo>
                    <a:pt x="9230373" y="2413000"/>
                  </a:lnTo>
                  <a:lnTo>
                    <a:pt x="9228874" y="2286000"/>
                  </a:lnTo>
                  <a:lnTo>
                    <a:pt x="9227287" y="2159000"/>
                  </a:lnTo>
                  <a:lnTo>
                    <a:pt x="9225623" y="2032000"/>
                  </a:lnTo>
                  <a:lnTo>
                    <a:pt x="9223883" y="2032000"/>
                  </a:lnTo>
                  <a:lnTo>
                    <a:pt x="9222054" y="1905000"/>
                  </a:lnTo>
                  <a:lnTo>
                    <a:pt x="9220162" y="1778000"/>
                  </a:lnTo>
                  <a:lnTo>
                    <a:pt x="9218193" y="1651000"/>
                  </a:lnTo>
                  <a:lnTo>
                    <a:pt x="9216136" y="1524000"/>
                  </a:lnTo>
                  <a:lnTo>
                    <a:pt x="9214015" y="1524000"/>
                  </a:lnTo>
                  <a:lnTo>
                    <a:pt x="9211805" y="1397000"/>
                  </a:lnTo>
                  <a:lnTo>
                    <a:pt x="9209532" y="1270000"/>
                  </a:lnTo>
                  <a:lnTo>
                    <a:pt x="9210751" y="1270000"/>
                  </a:lnTo>
                  <a:lnTo>
                    <a:pt x="9211869" y="1143000"/>
                  </a:lnTo>
                  <a:lnTo>
                    <a:pt x="9212885" y="1143000"/>
                  </a:lnTo>
                  <a:lnTo>
                    <a:pt x="9213799" y="1016000"/>
                  </a:lnTo>
                  <a:lnTo>
                    <a:pt x="9215349" y="1016000"/>
                  </a:lnTo>
                  <a:lnTo>
                    <a:pt x="9215996" y="889000"/>
                  </a:lnTo>
                  <a:lnTo>
                    <a:pt x="9216555" y="889000"/>
                  </a:lnTo>
                  <a:lnTo>
                    <a:pt x="9217038" y="762000"/>
                  </a:lnTo>
                  <a:lnTo>
                    <a:pt x="9217800" y="762000"/>
                  </a:lnTo>
                  <a:lnTo>
                    <a:pt x="9218066" y="635000"/>
                  </a:lnTo>
                  <a:lnTo>
                    <a:pt x="9218282" y="635000"/>
                  </a:lnTo>
                  <a:lnTo>
                    <a:pt x="9218435" y="508000"/>
                  </a:lnTo>
                  <a:lnTo>
                    <a:pt x="9218587" y="508000"/>
                  </a:lnTo>
                  <a:lnTo>
                    <a:pt x="9218524" y="381000"/>
                  </a:lnTo>
                  <a:lnTo>
                    <a:pt x="9218358" y="254000"/>
                  </a:lnTo>
                  <a:lnTo>
                    <a:pt x="9218130" y="127000"/>
                  </a:lnTo>
                  <a:lnTo>
                    <a:pt x="9217977" y="0"/>
                  </a:lnTo>
                  <a:lnTo>
                    <a:pt x="9157221" y="0"/>
                  </a:lnTo>
                  <a:lnTo>
                    <a:pt x="9158008" y="254000"/>
                  </a:lnTo>
                  <a:lnTo>
                    <a:pt x="9158808" y="381000"/>
                  </a:lnTo>
                  <a:lnTo>
                    <a:pt x="9159405" y="508000"/>
                  </a:lnTo>
                  <a:lnTo>
                    <a:pt x="9160065" y="635000"/>
                  </a:lnTo>
                  <a:lnTo>
                    <a:pt x="9160815" y="635000"/>
                  </a:lnTo>
                  <a:lnTo>
                    <a:pt x="9161640" y="762000"/>
                  </a:lnTo>
                  <a:lnTo>
                    <a:pt x="9162097" y="889000"/>
                  </a:lnTo>
                  <a:lnTo>
                    <a:pt x="9163075" y="889000"/>
                  </a:lnTo>
                  <a:lnTo>
                    <a:pt x="9163609" y="1016000"/>
                  </a:lnTo>
                  <a:lnTo>
                    <a:pt x="9164180" y="1016000"/>
                  </a:lnTo>
                  <a:lnTo>
                    <a:pt x="9164777" y="1143000"/>
                  </a:lnTo>
                  <a:lnTo>
                    <a:pt x="9151163" y="1143000"/>
                  </a:lnTo>
                  <a:lnTo>
                    <a:pt x="9152509" y="1270000"/>
                  </a:lnTo>
                  <a:lnTo>
                    <a:pt x="9154757" y="1397000"/>
                  </a:lnTo>
                  <a:lnTo>
                    <a:pt x="9156941" y="1397000"/>
                  </a:lnTo>
                  <a:lnTo>
                    <a:pt x="9159037" y="1524000"/>
                  </a:lnTo>
                  <a:lnTo>
                    <a:pt x="9161069" y="1651000"/>
                  </a:lnTo>
                  <a:lnTo>
                    <a:pt x="9163025" y="1778000"/>
                  </a:lnTo>
                  <a:lnTo>
                    <a:pt x="9164904" y="1905000"/>
                  </a:lnTo>
                  <a:lnTo>
                    <a:pt x="9166708" y="1905000"/>
                  </a:lnTo>
                  <a:lnTo>
                    <a:pt x="9168435" y="2032000"/>
                  </a:lnTo>
                  <a:lnTo>
                    <a:pt x="9169260" y="2159000"/>
                  </a:lnTo>
                  <a:lnTo>
                    <a:pt x="9170810" y="2159000"/>
                  </a:lnTo>
                  <a:lnTo>
                    <a:pt x="9171521" y="2286000"/>
                  </a:lnTo>
                  <a:lnTo>
                    <a:pt x="9172207" y="2286000"/>
                  </a:lnTo>
                  <a:lnTo>
                    <a:pt x="9172854" y="2413000"/>
                  </a:lnTo>
                  <a:lnTo>
                    <a:pt x="9174048" y="2413000"/>
                  </a:lnTo>
                  <a:lnTo>
                    <a:pt x="9174594" y="2540000"/>
                  </a:lnTo>
                  <a:lnTo>
                    <a:pt x="9175115" y="2540000"/>
                  </a:lnTo>
                  <a:lnTo>
                    <a:pt x="9175610" y="2667000"/>
                  </a:lnTo>
                  <a:lnTo>
                    <a:pt x="9176525" y="2667000"/>
                  </a:lnTo>
                  <a:lnTo>
                    <a:pt x="9177337" y="2794000"/>
                  </a:lnTo>
                  <a:lnTo>
                    <a:pt x="9178061" y="2921000"/>
                  </a:lnTo>
                  <a:lnTo>
                    <a:pt x="9178709" y="3048000"/>
                  </a:lnTo>
                  <a:lnTo>
                    <a:pt x="9179293" y="3175000"/>
                  </a:lnTo>
                  <a:lnTo>
                    <a:pt x="9180081" y="3302000"/>
                  </a:lnTo>
                  <a:lnTo>
                    <a:pt x="9182925" y="3937000"/>
                  </a:lnTo>
                  <a:lnTo>
                    <a:pt x="9183662" y="4064000"/>
                  </a:lnTo>
                  <a:lnTo>
                    <a:pt x="9184208" y="4191000"/>
                  </a:lnTo>
                  <a:lnTo>
                    <a:pt x="9184805" y="4318000"/>
                  </a:lnTo>
                  <a:lnTo>
                    <a:pt x="9185465" y="4445000"/>
                  </a:lnTo>
                  <a:lnTo>
                    <a:pt x="9186215" y="4445000"/>
                  </a:lnTo>
                  <a:lnTo>
                    <a:pt x="9187040" y="4572000"/>
                  </a:lnTo>
                  <a:lnTo>
                    <a:pt x="9187497" y="4699000"/>
                  </a:lnTo>
                  <a:lnTo>
                    <a:pt x="9188475" y="4699000"/>
                  </a:lnTo>
                  <a:lnTo>
                    <a:pt x="9189009" y="4826000"/>
                  </a:lnTo>
                  <a:lnTo>
                    <a:pt x="9190177" y="4826000"/>
                  </a:lnTo>
                  <a:lnTo>
                    <a:pt x="9190799" y="4953000"/>
                  </a:lnTo>
                  <a:lnTo>
                    <a:pt x="9176563" y="4953000"/>
                  </a:lnTo>
                  <a:lnTo>
                    <a:pt x="9177909" y="5080000"/>
                  </a:lnTo>
                  <a:lnTo>
                    <a:pt x="9180157" y="5207000"/>
                  </a:lnTo>
                  <a:lnTo>
                    <a:pt x="9182329" y="5207000"/>
                  </a:lnTo>
                  <a:lnTo>
                    <a:pt x="9184424" y="5334000"/>
                  </a:lnTo>
                  <a:lnTo>
                    <a:pt x="9186456" y="5461000"/>
                  </a:lnTo>
                  <a:lnTo>
                    <a:pt x="9188412" y="5588000"/>
                  </a:lnTo>
                  <a:lnTo>
                    <a:pt x="9190291" y="5715000"/>
                  </a:lnTo>
                  <a:lnTo>
                    <a:pt x="9192095" y="5715000"/>
                  </a:lnTo>
                  <a:lnTo>
                    <a:pt x="9193822" y="5842000"/>
                  </a:lnTo>
                  <a:lnTo>
                    <a:pt x="9194648" y="5969000"/>
                  </a:lnTo>
                  <a:lnTo>
                    <a:pt x="9196197" y="5969000"/>
                  </a:lnTo>
                  <a:lnTo>
                    <a:pt x="9196921" y="6096000"/>
                  </a:lnTo>
                  <a:lnTo>
                    <a:pt x="9197607" y="6096000"/>
                  </a:lnTo>
                  <a:lnTo>
                    <a:pt x="9198242" y="6223000"/>
                  </a:lnTo>
                  <a:lnTo>
                    <a:pt x="9199448" y="6223000"/>
                  </a:lnTo>
                  <a:lnTo>
                    <a:pt x="9199994" y="6350000"/>
                  </a:lnTo>
                  <a:lnTo>
                    <a:pt x="9201010" y="6350000"/>
                  </a:lnTo>
                  <a:lnTo>
                    <a:pt x="9201925" y="6477000"/>
                  </a:lnTo>
                  <a:lnTo>
                    <a:pt x="9202737" y="6604000"/>
                  </a:lnTo>
                  <a:lnTo>
                    <a:pt x="9203461" y="6731000"/>
                  </a:lnTo>
                  <a:lnTo>
                    <a:pt x="9204109" y="6858000"/>
                  </a:lnTo>
                  <a:lnTo>
                    <a:pt x="9204693" y="6858000"/>
                  </a:lnTo>
                  <a:lnTo>
                    <a:pt x="9205481" y="7112000"/>
                  </a:lnTo>
                  <a:lnTo>
                    <a:pt x="9208325" y="7747000"/>
                  </a:lnTo>
                  <a:lnTo>
                    <a:pt x="9209062" y="7874000"/>
                  </a:lnTo>
                  <a:lnTo>
                    <a:pt x="9209608" y="8001000"/>
                  </a:lnTo>
                  <a:lnTo>
                    <a:pt x="9210205" y="8128000"/>
                  </a:lnTo>
                  <a:lnTo>
                    <a:pt x="9210865" y="8128000"/>
                  </a:lnTo>
                  <a:lnTo>
                    <a:pt x="9211615" y="8255000"/>
                  </a:lnTo>
                  <a:lnTo>
                    <a:pt x="9212440" y="8382000"/>
                  </a:lnTo>
                  <a:lnTo>
                    <a:pt x="9212897" y="8382000"/>
                  </a:lnTo>
                  <a:lnTo>
                    <a:pt x="9213380" y="8509000"/>
                  </a:lnTo>
                  <a:lnTo>
                    <a:pt x="9213875" y="8509000"/>
                  </a:lnTo>
                  <a:lnTo>
                    <a:pt x="9214409" y="8636000"/>
                  </a:lnTo>
                  <a:lnTo>
                    <a:pt x="9215577" y="8636000"/>
                  </a:lnTo>
                  <a:lnTo>
                    <a:pt x="9216199" y="8763000"/>
                  </a:lnTo>
                  <a:lnTo>
                    <a:pt x="9201963" y="8763000"/>
                  </a:lnTo>
                  <a:lnTo>
                    <a:pt x="9203309" y="8890000"/>
                  </a:lnTo>
                  <a:lnTo>
                    <a:pt x="9205557" y="8890000"/>
                  </a:lnTo>
                  <a:lnTo>
                    <a:pt x="9207729" y="9017000"/>
                  </a:lnTo>
                  <a:lnTo>
                    <a:pt x="9209837" y="9144000"/>
                  </a:lnTo>
                  <a:lnTo>
                    <a:pt x="9211856" y="9271000"/>
                  </a:lnTo>
                  <a:lnTo>
                    <a:pt x="9213812" y="9398000"/>
                  </a:lnTo>
                  <a:lnTo>
                    <a:pt x="9215691" y="9398000"/>
                  </a:lnTo>
                  <a:lnTo>
                    <a:pt x="9217495" y="9525000"/>
                  </a:lnTo>
                  <a:lnTo>
                    <a:pt x="9219222" y="9652000"/>
                  </a:lnTo>
                  <a:lnTo>
                    <a:pt x="9220048" y="9652000"/>
                  </a:lnTo>
                  <a:lnTo>
                    <a:pt x="9220848" y="9779000"/>
                  </a:lnTo>
                  <a:lnTo>
                    <a:pt x="9221597" y="9779000"/>
                  </a:lnTo>
                  <a:lnTo>
                    <a:pt x="9222321" y="9906000"/>
                  </a:lnTo>
                  <a:lnTo>
                    <a:pt x="9223642" y="9906000"/>
                  </a:lnTo>
                  <a:lnTo>
                    <a:pt x="9224264" y="10033000"/>
                  </a:lnTo>
                  <a:lnTo>
                    <a:pt x="9224835" y="10033000"/>
                  </a:lnTo>
                  <a:lnTo>
                    <a:pt x="9225394" y="10160000"/>
                  </a:lnTo>
                  <a:lnTo>
                    <a:pt x="9226410" y="10160000"/>
                  </a:lnTo>
                  <a:lnTo>
                    <a:pt x="9227312" y="10287000"/>
                  </a:lnTo>
                  <a:lnTo>
                    <a:pt x="9228125" y="10414000"/>
                  </a:lnTo>
                  <a:lnTo>
                    <a:pt x="9228849" y="10541000"/>
                  </a:lnTo>
                  <a:lnTo>
                    <a:pt x="9229509" y="10668000"/>
                  </a:lnTo>
                  <a:lnTo>
                    <a:pt x="9230093" y="10668000"/>
                  </a:lnTo>
                  <a:lnTo>
                    <a:pt x="9230881" y="10922000"/>
                  </a:lnTo>
                  <a:lnTo>
                    <a:pt x="9233725" y="11557000"/>
                  </a:lnTo>
                  <a:lnTo>
                    <a:pt x="9234462" y="11684000"/>
                  </a:lnTo>
                  <a:lnTo>
                    <a:pt x="9235008" y="11811000"/>
                  </a:lnTo>
                  <a:lnTo>
                    <a:pt x="9235605" y="11938000"/>
                  </a:lnTo>
                  <a:lnTo>
                    <a:pt x="9236265" y="11938000"/>
                  </a:lnTo>
                  <a:lnTo>
                    <a:pt x="9237015" y="12065000"/>
                  </a:lnTo>
                  <a:lnTo>
                    <a:pt x="9237840" y="12192000"/>
                  </a:lnTo>
                  <a:lnTo>
                    <a:pt x="9238297" y="12192000"/>
                  </a:lnTo>
                  <a:lnTo>
                    <a:pt x="9238780" y="12319000"/>
                  </a:lnTo>
                  <a:lnTo>
                    <a:pt x="9239275" y="12319000"/>
                  </a:lnTo>
                  <a:lnTo>
                    <a:pt x="9239809" y="12446000"/>
                  </a:lnTo>
                  <a:lnTo>
                    <a:pt x="9240977" y="12446000"/>
                  </a:lnTo>
                  <a:lnTo>
                    <a:pt x="9241599" y="12573000"/>
                  </a:lnTo>
                  <a:lnTo>
                    <a:pt x="9227363" y="12573000"/>
                  </a:lnTo>
                  <a:lnTo>
                    <a:pt x="9228709" y="12700000"/>
                  </a:lnTo>
                  <a:lnTo>
                    <a:pt x="9230957" y="12700000"/>
                  </a:lnTo>
                  <a:lnTo>
                    <a:pt x="9233129" y="12827000"/>
                  </a:lnTo>
                  <a:lnTo>
                    <a:pt x="9235237" y="12954000"/>
                  </a:lnTo>
                  <a:lnTo>
                    <a:pt x="9237269" y="13081000"/>
                  </a:lnTo>
                  <a:lnTo>
                    <a:pt x="9239212" y="13208000"/>
                  </a:lnTo>
                  <a:lnTo>
                    <a:pt x="9241091" y="13208000"/>
                  </a:lnTo>
                  <a:lnTo>
                    <a:pt x="9242895" y="13335000"/>
                  </a:lnTo>
                  <a:lnTo>
                    <a:pt x="9244622" y="13462000"/>
                  </a:lnTo>
                  <a:lnTo>
                    <a:pt x="9245460" y="13462000"/>
                  </a:lnTo>
                  <a:lnTo>
                    <a:pt x="9246260" y="13589000"/>
                  </a:lnTo>
                  <a:lnTo>
                    <a:pt x="9247022" y="13589000"/>
                  </a:lnTo>
                  <a:lnTo>
                    <a:pt x="9247746" y="13716000"/>
                  </a:lnTo>
                  <a:lnTo>
                    <a:pt x="9305074" y="13716000"/>
                  </a:lnTo>
                  <a:close/>
                </a:path>
                <a:path extrusionOk="0" h="13716000" w="9443085">
                  <a:moveTo>
                    <a:pt x="9442539" y="13716000"/>
                  </a:moveTo>
                  <a:lnTo>
                    <a:pt x="9440951" y="13589013"/>
                  </a:lnTo>
                  <a:lnTo>
                    <a:pt x="9439288" y="13462013"/>
                  </a:lnTo>
                  <a:lnTo>
                    <a:pt x="9437548" y="13335013"/>
                  </a:lnTo>
                  <a:lnTo>
                    <a:pt x="9435732" y="13208013"/>
                  </a:lnTo>
                  <a:lnTo>
                    <a:pt x="9433827" y="13208013"/>
                  </a:lnTo>
                  <a:lnTo>
                    <a:pt x="9431858" y="13081013"/>
                  </a:lnTo>
                  <a:lnTo>
                    <a:pt x="9429813" y="12954013"/>
                  </a:lnTo>
                  <a:lnTo>
                    <a:pt x="9427680" y="12827013"/>
                  </a:lnTo>
                  <a:lnTo>
                    <a:pt x="9425483" y="12700013"/>
                  </a:lnTo>
                  <a:lnTo>
                    <a:pt x="9423197" y="12700013"/>
                  </a:lnTo>
                  <a:lnTo>
                    <a:pt x="9424416" y="12573013"/>
                  </a:lnTo>
                  <a:lnTo>
                    <a:pt x="9425534" y="12573013"/>
                  </a:lnTo>
                  <a:lnTo>
                    <a:pt x="9426550" y="12446013"/>
                  </a:lnTo>
                  <a:lnTo>
                    <a:pt x="9428289" y="12446013"/>
                  </a:lnTo>
                  <a:lnTo>
                    <a:pt x="9429013" y="12319013"/>
                  </a:lnTo>
                  <a:lnTo>
                    <a:pt x="9430220" y="12319013"/>
                  </a:lnTo>
                  <a:lnTo>
                    <a:pt x="9430715" y="12192013"/>
                  </a:lnTo>
                  <a:lnTo>
                    <a:pt x="9431122" y="12192013"/>
                  </a:lnTo>
                  <a:lnTo>
                    <a:pt x="9431464" y="12065013"/>
                  </a:lnTo>
                  <a:lnTo>
                    <a:pt x="9431947" y="12065013"/>
                  </a:lnTo>
                  <a:lnTo>
                    <a:pt x="9432112" y="11938013"/>
                  </a:lnTo>
                  <a:lnTo>
                    <a:pt x="9432265" y="11811013"/>
                  </a:lnTo>
                  <a:lnTo>
                    <a:pt x="9432188" y="11684013"/>
                  </a:lnTo>
                  <a:lnTo>
                    <a:pt x="9432036" y="11557013"/>
                  </a:lnTo>
                  <a:lnTo>
                    <a:pt x="9431795" y="11557013"/>
                  </a:lnTo>
                  <a:lnTo>
                    <a:pt x="9431477" y="11430013"/>
                  </a:lnTo>
                  <a:lnTo>
                    <a:pt x="9431083" y="11303013"/>
                  </a:lnTo>
                  <a:lnTo>
                    <a:pt x="9430601" y="11176013"/>
                  </a:lnTo>
                  <a:lnTo>
                    <a:pt x="9430042" y="11049013"/>
                  </a:lnTo>
                  <a:lnTo>
                    <a:pt x="9429394" y="11049013"/>
                  </a:lnTo>
                  <a:lnTo>
                    <a:pt x="9428683" y="10922013"/>
                  </a:lnTo>
                  <a:lnTo>
                    <a:pt x="9427883" y="10795013"/>
                  </a:lnTo>
                  <a:lnTo>
                    <a:pt x="9427007" y="10668013"/>
                  </a:lnTo>
                  <a:lnTo>
                    <a:pt x="9426042" y="10541013"/>
                  </a:lnTo>
                  <a:lnTo>
                    <a:pt x="9425013" y="10541013"/>
                  </a:lnTo>
                  <a:lnTo>
                    <a:pt x="9423895" y="10414013"/>
                  </a:lnTo>
                  <a:lnTo>
                    <a:pt x="9422701" y="10287013"/>
                  </a:lnTo>
                  <a:lnTo>
                    <a:pt x="9421431" y="10160013"/>
                  </a:lnTo>
                  <a:lnTo>
                    <a:pt x="9420073" y="10033013"/>
                  </a:lnTo>
                  <a:lnTo>
                    <a:pt x="9418650" y="10033013"/>
                  </a:lnTo>
                  <a:lnTo>
                    <a:pt x="9417139" y="9906013"/>
                  </a:lnTo>
                  <a:lnTo>
                    <a:pt x="9415551" y="9779013"/>
                  </a:lnTo>
                  <a:lnTo>
                    <a:pt x="9413888" y="9652013"/>
                  </a:lnTo>
                  <a:lnTo>
                    <a:pt x="9412148" y="9525013"/>
                  </a:lnTo>
                  <a:lnTo>
                    <a:pt x="9410332" y="9525013"/>
                  </a:lnTo>
                  <a:lnTo>
                    <a:pt x="9408427" y="9398013"/>
                  </a:lnTo>
                  <a:lnTo>
                    <a:pt x="9406458" y="9271013"/>
                  </a:lnTo>
                  <a:lnTo>
                    <a:pt x="9404413" y="9144013"/>
                  </a:lnTo>
                  <a:lnTo>
                    <a:pt x="9402280" y="9017013"/>
                  </a:lnTo>
                  <a:lnTo>
                    <a:pt x="9400083" y="9017013"/>
                  </a:lnTo>
                  <a:lnTo>
                    <a:pt x="9397797" y="8890013"/>
                  </a:lnTo>
                  <a:lnTo>
                    <a:pt x="9399016" y="8763013"/>
                  </a:lnTo>
                  <a:lnTo>
                    <a:pt x="9401150" y="8763013"/>
                  </a:lnTo>
                  <a:lnTo>
                    <a:pt x="9402064" y="8636013"/>
                  </a:lnTo>
                  <a:lnTo>
                    <a:pt x="9402889" y="8636013"/>
                  </a:lnTo>
                  <a:lnTo>
                    <a:pt x="9403613" y="8509013"/>
                  </a:lnTo>
                  <a:lnTo>
                    <a:pt x="9404833" y="8509013"/>
                  </a:lnTo>
                  <a:lnTo>
                    <a:pt x="9405315" y="8382013"/>
                  </a:lnTo>
                  <a:lnTo>
                    <a:pt x="9405722" y="8382013"/>
                  </a:lnTo>
                  <a:lnTo>
                    <a:pt x="9406064" y="8255013"/>
                  </a:lnTo>
                  <a:lnTo>
                    <a:pt x="9406547" y="8255013"/>
                  </a:lnTo>
                  <a:lnTo>
                    <a:pt x="9406699" y="8128013"/>
                  </a:lnTo>
                  <a:lnTo>
                    <a:pt x="9406852" y="8128013"/>
                  </a:lnTo>
                  <a:lnTo>
                    <a:pt x="9406776" y="7874013"/>
                  </a:lnTo>
                  <a:lnTo>
                    <a:pt x="9406623" y="7874013"/>
                  </a:lnTo>
                  <a:lnTo>
                    <a:pt x="9406382" y="7747013"/>
                  </a:lnTo>
                  <a:lnTo>
                    <a:pt x="9406064" y="7620013"/>
                  </a:lnTo>
                  <a:lnTo>
                    <a:pt x="9405671" y="7493013"/>
                  </a:lnTo>
                  <a:lnTo>
                    <a:pt x="9405188" y="7366013"/>
                  </a:lnTo>
                  <a:lnTo>
                    <a:pt x="9404642" y="7239013"/>
                  </a:lnTo>
                  <a:lnTo>
                    <a:pt x="9403994" y="7239013"/>
                  </a:lnTo>
                  <a:lnTo>
                    <a:pt x="9403283" y="7112013"/>
                  </a:lnTo>
                  <a:lnTo>
                    <a:pt x="9402483" y="6985013"/>
                  </a:lnTo>
                  <a:lnTo>
                    <a:pt x="9401607" y="6858013"/>
                  </a:lnTo>
                  <a:lnTo>
                    <a:pt x="9400642" y="6731013"/>
                  </a:lnTo>
                  <a:lnTo>
                    <a:pt x="9399613" y="6731013"/>
                  </a:lnTo>
                  <a:lnTo>
                    <a:pt x="9398495" y="6604013"/>
                  </a:lnTo>
                  <a:lnTo>
                    <a:pt x="9397301" y="6477013"/>
                  </a:lnTo>
                  <a:lnTo>
                    <a:pt x="9396031" y="6350013"/>
                  </a:lnTo>
                  <a:lnTo>
                    <a:pt x="9394673" y="6223012"/>
                  </a:lnTo>
                  <a:lnTo>
                    <a:pt x="9393250" y="6223012"/>
                  </a:lnTo>
                  <a:lnTo>
                    <a:pt x="9391739" y="6096012"/>
                  </a:lnTo>
                  <a:lnTo>
                    <a:pt x="9390151" y="5969012"/>
                  </a:lnTo>
                  <a:lnTo>
                    <a:pt x="9388488" y="5842012"/>
                  </a:lnTo>
                  <a:lnTo>
                    <a:pt x="9386748" y="5715012"/>
                  </a:lnTo>
                  <a:lnTo>
                    <a:pt x="9384932" y="5715012"/>
                  </a:lnTo>
                  <a:lnTo>
                    <a:pt x="9383039" y="5588012"/>
                  </a:lnTo>
                  <a:lnTo>
                    <a:pt x="9381058" y="5461012"/>
                  </a:lnTo>
                  <a:lnTo>
                    <a:pt x="9379013" y="5334012"/>
                  </a:lnTo>
                  <a:lnTo>
                    <a:pt x="9376880" y="5207012"/>
                  </a:lnTo>
                  <a:lnTo>
                    <a:pt x="9374683" y="5207012"/>
                  </a:lnTo>
                  <a:lnTo>
                    <a:pt x="9372397" y="5080012"/>
                  </a:lnTo>
                  <a:lnTo>
                    <a:pt x="9373616" y="4953012"/>
                  </a:lnTo>
                  <a:lnTo>
                    <a:pt x="9375750" y="4953012"/>
                  </a:lnTo>
                  <a:lnTo>
                    <a:pt x="9376664" y="4826012"/>
                  </a:lnTo>
                  <a:lnTo>
                    <a:pt x="9378213" y="4826012"/>
                  </a:lnTo>
                  <a:lnTo>
                    <a:pt x="9378861" y="4699012"/>
                  </a:lnTo>
                  <a:lnTo>
                    <a:pt x="9379433" y="4699012"/>
                  </a:lnTo>
                  <a:lnTo>
                    <a:pt x="9379915" y="4572012"/>
                  </a:lnTo>
                  <a:lnTo>
                    <a:pt x="9380664" y="4572012"/>
                  </a:lnTo>
                  <a:lnTo>
                    <a:pt x="9380944" y="4445012"/>
                  </a:lnTo>
                  <a:lnTo>
                    <a:pt x="9381160" y="4445012"/>
                  </a:lnTo>
                  <a:lnTo>
                    <a:pt x="9381312" y="4318012"/>
                  </a:lnTo>
                  <a:lnTo>
                    <a:pt x="9381465" y="4318012"/>
                  </a:lnTo>
                  <a:lnTo>
                    <a:pt x="9381388" y="4064012"/>
                  </a:lnTo>
                  <a:lnTo>
                    <a:pt x="9381236" y="4064012"/>
                  </a:lnTo>
                  <a:lnTo>
                    <a:pt x="9380995" y="3937012"/>
                  </a:lnTo>
                  <a:lnTo>
                    <a:pt x="9380677" y="3810012"/>
                  </a:lnTo>
                  <a:lnTo>
                    <a:pt x="9380283" y="3683012"/>
                  </a:lnTo>
                  <a:lnTo>
                    <a:pt x="9379801" y="3556012"/>
                  </a:lnTo>
                  <a:lnTo>
                    <a:pt x="9379242" y="3556012"/>
                  </a:lnTo>
                  <a:lnTo>
                    <a:pt x="9378594" y="3429012"/>
                  </a:lnTo>
                  <a:lnTo>
                    <a:pt x="9377883" y="3302012"/>
                  </a:lnTo>
                  <a:lnTo>
                    <a:pt x="9377083" y="3175012"/>
                  </a:lnTo>
                  <a:lnTo>
                    <a:pt x="9376207" y="3048012"/>
                  </a:lnTo>
                  <a:lnTo>
                    <a:pt x="9375242" y="3048012"/>
                  </a:lnTo>
                  <a:lnTo>
                    <a:pt x="9374213" y="2921012"/>
                  </a:lnTo>
                  <a:lnTo>
                    <a:pt x="9373095" y="2794012"/>
                  </a:lnTo>
                  <a:lnTo>
                    <a:pt x="9371901" y="2667012"/>
                  </a:lnTo>
                  <a:lnTo>
                    <a:pt x="9370631" y="2540012"/>
                  </a:lnTo>
                  <a:lnTo>
                    <a:pt x="9369273" y="2540012"/>
                  </a:lnTo>
                  <a:lnTo>
                    <a:pt x="9367850" y="2413012"/>
                  </a:lnTo>
                  <a:lnTo>
                    <a:pt x="9366339" y="2286012"/>
                  </a:lnTo>
                  <a:lnTo>
                    <a:pt x="9364751" y="2159012"/>
                  </a:lnTo>
                  <a:lnTo>
                    <a:pt x="9363088" y="2032012"/>
                  </a:lnTo>
                  <a:lnTo>
                    <a:pt x="9361348" y="2032012"/>
                  </a:lnTo>
                  <a:lnTo>
                    <a:pt x="9359532" y="1905012"/>
                  </a:lnTo>
                  <a:lnTo>
                    <a:pt x="9357627" y="1778012"/>
                  </a:lnTo>
                  <a:lnTo>
                    <a:pt x="9355658" y="1651012"/>
                  </a:lnTo>
                  <a:lnTo>
                    <a:pt x="9353613" y="1524012"/>
                  </a:lnTo>
                  <a:lnTo>
                    <a:pt x="9351480" y="1524012"/>
                  </a:lnTo>
                  <a:lnTo>
                    <a:pt x="9349283" y="1397012"/>
                  </a:lnTo>
                  <a:lnTo>
                    <a:pt x="9346997" y="1270012"/>
                  </a:lnTo>
                  <a:lnTo>
                    <a:pt x="9348216" y="1270012"/>
                  </a:lnTo>
                  <a:lnTo>
                    <a:pt x="9349334" y="1143012"/>
                  </a:lnTo>
                  <a:lnTo>
                    <a:pt x="9350350" y="1143012"/>
                  </a:lnTo>
                  <a:lnTo>
                    <a:pt x="9351264" y="1016012"/>
                  </a:lnTo>
                  <a:lnTo>
                    <a:pt x="9352813" y="1016012"/>
                  </a:lnTo>
                  <a:lnTo>
                    <a:pt x="9353461" y="889012"/>
                  </a:lnTo>
                  <a:lnTo>
                    <a:pt x="9354020" y="889012"/>
                  </a:lnTo>
                  <a:lnTo>
                    <a:pt x="9354515" y="762012"/>
                  </a:lnTo>
                  <a:lnTo>
                    <a:pt x="9355264" y="762012"/>
                  </a:lnTo>
                  <a:lnTo>
                    <a:pt x="9355544" y="635012"/>
                  </a:lnTo>
                  <a:lnTo>
                    <a:pt x="9355747" y="635012"/>
                  </a:lnTo>
                  <a:lnTo>
                    <a:pt x="9355912" y="508012"/>
                  </a:lnTo>
                  <a:lnTo>
                    <a:pt x="9356065" y="508012"/>
                  </a:lnTo>
                  <a:lnTo>
                    <a:pt x="9355988" y="381012"/>
                  </a:lnTo>
                  <a:lnTo>
                    <a:pt x="9355836" y="254012"/>
                  </a:lnTo>
                  <a:lnTo>
                    <a:pt x="9355595" y="127012"/>
                  </a:lnTo>
                  <a:lnTo>
                    <a:pt x="9355442" y="12"/>
                  </a:lnTo>
                  <a:lnTo>
                    <a:pt x="9294685" y="12"/>
                  </a:lnTo>
                  <a:lnTo>
                    <a:pt x="9295473" y="254012"/>
                  </a:lnTo>
                  <a:lnTo>
                    <a:pt x="9296273" y="381012"/>
                  </a:lnTo>
                  <a:lnTo>
                    <a:pt x="9296870" y="508012"/>
                  </a:lnTo>
                  <a:lnTo>
                    <a:pt x="9297543" y="635012"/>
                  </a:lnTo>
                  <a:lnTo>
                    <a:pt x="9298280" y="635012"/>
                  </a:lnTo>
                  <a:lnTo>
                    <a:pt x="9299118" y="762012"/>
                  </a:lnTo>
                  <a:lnTo>
                    <a:pt x="9299562" y="889012"/>
                  </a:lnTo>
                  <a:lnTo>
                    <a:pt x="9300553" y="889012"/>
                  </a:lnTo>
                  <a:lnTo>
                    <a:pt x="9301086" y="1016012"/>
                  </a:lnTo>
                  <a:lnTo>
                    <a:pt x="9301645" y="1016012"/>
                  </a:lnTo>
                  <a:lnTo>
                    <a:pt x="9302242" y="1143012"/>
                  </a:lnTo>
                  <a:lnTo>
                    <a:pt x="9288628" y="1143012"/>
                  </a:lnTo>
                  <a:lnTo>
                    <a:pt x="9289974" y="1270012"/>
                  </a:lnTo>
                  <a:lnTo>
                    <a:pt x="9292222" y="1397012"/>
                  </a:lnTo>
                  <a:lnTo>
                    <a:pt x="9294393" y="1397012"/>
                  </a:lnTo>
                  <a:lnTo>
                    <a:pt x="9296489" y="1524012"/>
                  </a:lnTo>
                  <a:lnTo>
                    <a:pt x="9298521" y="1651012"/>
                  </a:lnTo>
                  <a:lnTo>
                    <a:pt x="9300477" y="1778012"/>
                  </a:lnTo>
                  <a:lnTo>
                    <a:pt x="9302356" y="1905012"/>
                  </a:lnTo>
                  <a:lnTo>
                    <a:pt x="9304160" y="1905012"/>
                  </a:lnTo>
                  <a:lnTo>
                    <a:pt x="9305887" y="2032012"/>
                  </a:lnTo>
                  <a:lnTo>
                    <a:pt x="9306725" y="2159012"/>
                  </a:lnTo>
                  <a:lnTo>
                    <a:pt x="9308274" y="2159012"/>
                  </a:lnTo>
                  <a:lnTo>
                    <a:pt x="9308986" y="2286012"/>
                  </a:lnTo>
                  <a:lnTo>
                    <a:pt x="9309671" y="2286012"/>
                  </a:lnTo>
                  <a:lnTo>
                    <a:pt x="9310319" y="2413012"/>
                  </a:lnTo>
                  <a:lnTo>
                    <a:pt x="9311513" y="2413012"/>
                  </a:lnTo>
                  <a:lnTo>
                    <a:pt x="9312059" y="2540012"/>
                  </a:lnTo>
                  <a:lnTo>
                    <a:pt x="9312580" y="2540012"/>
                  </a:lnTo>
                  <a:lnTo>
                    <a:pt x="9313075" y="2667012"/>
                  </a:lnTo>
                  <a:lnTo>
                    <a:pt x="9313977" y="2667012"/>
                  </a:lnTo>
                  <a:lnTo>
                    <a:pt x="9314790" y="2794012"/>
                  </a:lnTo>
                  <a:lnTo>
                    <a:pt x="9315526" y="2921012"/>
                  </a:lnTo>
                  <a:lnTo>
                    <a:pt x="9316174" y="3048012"/>
                  </a:lnTo>
                  <a:lnTo>
                    <a:pt x="9316758" y="3175012"/>
                  </a:lnTo>
                  <a:lnTo>
                    <a:pt x="9317545" y="3302012"/>
                  </a:lnTo>
                  <a:lnTo>
                    <a:pt x="9320390" y="3937012"/>
                  </a:lnTo>
                  <a:lnTo>
                    <a:pt x="9321127" y="4064012"/>
                  </a:lnTo>
                  <a:lnTo>
                    <a:pt x="9321673" y="4191012"/>
                  </a:lnTo>
                  <a:lnTo>
                    <a:pt x="9322270" y="4318012"/>
                  </a:lnTo>
                  <a:lnTo>
                    <a:pt x="9322943" y="4445012"/>
                  </a:lnTo>
                  <a:lnTo>
                    <a:pt x="9323680" y="4445012"/>
                  </a:lnTo>
                  <a:lnTo>
                    <a:pt x="9324518" y="4572012"/>
                  </a:lnTo>
                  <a:lnTo>
                    <a:pt x="9324962" y="4699012"/>
                  </a:lnTo>
                  <a:lnTo>
                    <a:pt x="9325953" y="4699012"/>
                  </a:lnTo>
                  <a:lnTo>
                    <a:pt x="9326486" y="4826012"/>
                  </a:lnTo>
                  <a:lnTo>
                    <a:pt x="9327642" y="4826012"/>
                  </a:lnTo>
                  <a:lnTo>
                    <a:pt x="9328264" y="4953012"/>
                  </a:lnTo>
                  <a:lnTo>
                    <a:pt x="9314028" y="4953012"/>
                  </a:lnTo>
                  <a:lnTo>
                    <a:pt x="9315374" y="5080012"/>
                  </a:lnTo>
                  <a:lnTo>
                    <a:pt x="9317622" y="5207012"/>
                  </a:lnTo>
                  <a:lnTo>
                    <a:pt x="9319793" y="5207012"/>
                  </a:lnTo>
                  <a:lnTo>
                    <a:pt x="9321889" y="5334012"/>
                  </a:lnTo>
                  <a:lnTo>
                    <a:pt x="9323921" y="5461012"/>
                  </a:lnTo>
                  <a:lnTo>
                    <a:pt x="9325877" y="5588012"/>
                  </a:lnTo>
                  <a:lnTo>
                    <a:pt x="9327756" y="5715012"/>
                  </a:lnTo>
                  <a:lnTo>
                    <a:pt x="9329560" y="5715012"/>
                  </a:lnTo>
                  <a:lnTo>
                    <a:pt x="9331287" y="5842012"/>
                  </a:lnTo>
                  <a:lnTo>
                    <a:pt x="9332125" y="5969012"/>
                  </a:lnTo>
                  <a:lnTo>
                    <a:pt x="9333674" y="5969012"/>
                  </a:lnTo>
                  <a:lnTo>
                    <a:pt x="9334386" y="6096012"/>
                  </a:lnTo>
                  <a:lnTo>
                    <a:pt x="9335071" y="6096012"/>
                  </a:lnTo>
                  <a:lnTo>
                    <a:pt x="9335719" y="6223012"/>
                  </a:lnTo>
                  <a:lnTo>
                    <a:pt x="9336913" y="6223012"/>
                  </a:lnTo>
                  <a:lnTo>
                    <a:pt x="9337459" y="6350013"/>
                  </a:lnTo>
                  <a:lnTo>
                    <a:pt x="9338475" y="6350013"/>
                  </a:lnTo>
                  <a:lnTo>
                    <a:pt x="9339377" y="6477013"/>
                  </a:lnTo>
                  <a:lnTo>
                    <a:pt x="9340190" y="6604013"/>
                  </a:lnTo>
                  <a:lnTo>
                    <a:pt x="9340926" y="6731013"/>
                  </a:lnTo>
                  <a:lnTo>
                    <a:pt x="9341574" y="6858013"/>
                  </a:lnTo>
                  <a:lnTo>
                    <a:pt x="9342158" y="6858013"/>
                  </a:lnTo>
                  <a:lnTo>
                    <a:pt x="9342945" y="7112013"/>
                  </a:lnTo>
                  <a:lnTo>
                    <a:pt x="9345790" y="7747013"/>
                  </a:lnTo>
                  <a:lnTo>
                    <a:pt x="9346527" y="7874013"/>
                  </a:lnTo>
                  <a:lnTo>
                    <a:pt x="9347073" y="8001013"/>
                  </a:lnTo>
                  <a:lnTo>
                    <a:pt x="9347670" y="8128013"/>
                  </a:lnTo>
                  <a:lnTo>
                    <a:pt x="9348343" y="8128013"/>
                  </a:lnTo>
                  <a:lnTo>
                    <a:pt x="9349080" y="8255013"/>
                  </a:lnTo>
                  <a:lnTo>
                    <a:pt x="9349918" y="8382013"/>
                  </a:lnTo>
                  <a:lnTo>
                    <a:pt x="9350362" y="8382013"/>
                  </a:lnTo>
                  <a:lnTo>
                    <a:pt x="9350845" y="8509013"/>
                  </a:lnTo>
                  <a:lnTo>
                    <a:pt x="9351353" y="8509013"/>
                  </a:lnTo>
                  <a:lnTo>
                    <a:pt x="9351886" y="8636013"/>
                  </a:lnTo>
                  <a:lnTo>
                    <a:pt x="9353042" y="8636013"/>
                  </a:lnTo>
                  <a:lnTo>
                    <a:pt x="9353664" y="8763013"/>
                  </a:lnTo>
                  <a:lnTo>
                    <a:pt x="9339428" y="8763013"/>
                  </a:lnTo>
                  <a:lnTo>
                    <a:pt x="9340774" y="8890013"/>
                  </a:lnTo>
                  <a:lnTo>
                    <a:pt x="9343022" y="8890013"/>
                  </a:lnTo>
                  <a:lnTo>
                    <a:pt x="9345193" y="9017013"/>
                  </a:lnTo>
                  <a:lnTo>
                    <a:pt x="9347302" y="9144013"/>
                  </a:lnTo>
                  <a:lnTo>
                    <a:pt x="9349334" y="9271013"/>
                  </a:lnTo>
                  <a:lnTo>
                    <a:pt x="9351289" y="9398013"/>
                  </a:lnTo>
                  <a:lnTo>
                    <a:pt x="9353169" y="9398013"/>
                  </a:lnTo>
                  <a:lnTo>
                    <a:pt x="9354972" y="9525013"/>
                  </a:lnTo>
                  <a:lnTo>
                    <a:pt x="9356700" y="9652013"/>
                  </a:lnTo>
                  <a:lnTo>
                    <a:pt x="9357538" y="9652013"/>
                  </a:lnTo>
                  <a:lnTo>
                    <a:pt x="9358325" y="9779013"/>
                  </a:lnTo>
                  <a:lnTo>
                    <a:pt x="9359074" y="9779013"/>
                  </a:lnTo>
                  <a:lnTo>
                    <a:pt x="9359798" y="9906013"/>
                  </a:lnTo>
                  <a:lnTo>
                    <a:pt x="9361119" y="9906013"/>
                  </a:lnTo>
                  <a:lnTo>
                    <a:pt x="9361729" y="10033013"/>
                  </a:lnTo>
                  <a:lnTo>
                    <a:pt x="9362313" y="10033013"/>
                  </a:lnTo>
                  <a:lnTo>
                    <a:pt x="9362872" y="10160013"/>
                  </a:lnTo>
                  <a:lnTo>
                    <a:pt x="9363875" y="10160013"/>
                  </a:lnTo>
                  <a:lnTo>
                    <a:pt x="9364789" y="10287013"/>
                  </a:lnTo>
                  <a:lnTo>
                    <a:pt x="9365602" y="10414013"/>
                  </a:lnTo>
                  <a:lnTo>
                    <a:pt x="9366326" y="10541013"/>
                  </a:lnTo>
                  <a:lnTo>
                    <a:pt x="9366974" y="10668013"/>
                  </a:lnTo>
                  <a:lnTo>
                    <a:pt x="9367571" y="10668013"/>
                  </a:lnTo>
                  <a:lnTo>
                    <a:pt x="9368345" y="10922013"/>
                  </a:lnTo>
                  <a:lnTo>
                    <a:pt x="9371203" y="11557013"/>
                  </a:lnTo>
                  <a:lnTo>
                    <a:pt x="9371927" y="11684013"/>
                  </a:lnTo>
                  <a:lnTo>
                    <a:pt x="9372473" y="11811013"/>
                  </a:lnTo>
                  <a:lnTo>
                    <a:pt x="9373070" y="11938013"/>
                  </a:lnTo>
                  <a:lnTo>
                    <a:pt x="9373743" y="11938013"/>
                  </a:lnTo>
                  <a:lnTo>
                    <a:pt x="9374480" y="12065013"/>
                  </a:lnTo>
                  <a:lnTo>
                    <a:pt x="9375318" y="12192013"/>
                  </a:lnTo>
                  <a:lnTo>
                    <a:pt x="9375762" y="12192013"/>
                  </a:lnTo>
                  <a:lnTo>
                    <a:pt x="9376245" y="12319013"/>
                  </a:lnTo>
                  <a:lnTo>
                    <a:pt x="9376753" y="12319013"/>
                  </a:lnTo>
                  <a:lnTo>
                    <a:pt x="9377286" y="12446013"/>
                  </a:lnTo>
                  <a:lnTo>
                    <a:pt x="9378442" y="12446013"/>
                  </a:lnTo>
                  <a:lnTo>
                    <a:pt x="9379064" y="12573013"/>
                  </a:lnTo>
                  <a:lnTo>
                    <a:pt x="9364828" y="12573013"/>
                  </a:lnTo>
                  <a:lnTo>
                    <a:pt x="9366174" y="12700013"/>
                  </a:lnTo>
                  <a:lnTo>
                    <a:pt x="9368422" y="12700013"/>
                  </a:lnTo>
                  <a:lnTo>
                    <a:pt x="9370593" y="12827013"/>
                  </a:lnTo>
                  <a:lnTo>
                    <a:pt x="9372702" y="12954013"/>
                  </a:lnTo>
                  <a:lnTo>
                    <a:pt x="9374734" y="13081013"/>
                  </a:lnTo>
                  <a:lnTo>
                    <a:pt x="9376689" y="13208013"/>
                  </a:lnTo>
                  <a:lnTo>
                    <a:pt x="9378569" y="13208013"/>
                  </a:lnTo>
                  <a:lnTo>
                    <a:pt x="9380372" y="13335013"/>
                  </a:lnTo>
                  <a:lnTo>
                    <a:pt x="9382100" y="13462013"/>
                  </a:lnTo>
                  <a:lnTo>
                    <a:pt x="9382938" y="13462013"/>
                  </a:lnTo>
                  <a:lnTo>
                    <a:pt x="9383738" y="13589013"/>
                  </a:lnTo>
                  <a:lnTo>
                    <a:pt x="9384500" y="13589013"/>
                  </a:lnTo>
                  <a:lnTo>
                    <a:pt x="9385224" y="13716000"/>
                  </a:lnTo>
                  <a:lnTo>
                    <a:pt x="9442539" y="13716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5522" name="Google Shape;5522;gefe2f4b35a_0_1603"/>
            <p:cNvPicPr preferRelativeResize="0"/>
            <p:nvPr/>
          </p:nvPicPr>
          <p:blipFill rotWithShape="1">
            <a:blip r:embed="rId18">
              <a:alphaModFix/>
            </a:blip>
            <a:srcRect b="0" l="0" r="0" t="0"/>
            <a:stretch/>
          </p:blipFill>
          <p:spPr>
            <a:xfrm>
              <a:off x="6689115" y="0"/>
              <a:ext cx="371488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523" name="Google Shape;5523;gefe2f4b35a_0_1603"/>
            <p:cNvSpPr/>
            <p:nvPr/>
          </p:nvSpPr>
          <p:spPr>
            <a:xfrm>
              <a:off x="4771123" y="0"/>
              <a:ext cx="2694304" cy="13716000"/>
            </a:xfrm>
            <a:custGeom>
              <a:rect b="b" l="l" r="r" t="t"/>
              <a:pathLst>
                <a:path extrusionOk="0" h="13716000" w="2694304">
                  <a:moveTo>
                    <a:pt x="425196" y="13654634"/>
                  </a:moveTo>
                  <a:lnTo>
                    <a:pt x="424053" y="13603250"/>
                  </a:lnTo>
                  <a:lnTo>
                    <a:pt x="419354" y="13550037"/>
                  </a:lnTo>
                  <a:lnTo>
                    <a:pt x="409829" y="13507682"/>
                  </a:lnTo>
                  <a:lnTo>
                    <a:pt x="409003" y="13503999"/>
                  </a:lnTo>
                  <a:lnTo>
                    <a:pt x="372275" y="13467804"/>
                  </a:lnTo>
                  <a:lnTo>
                    <a:pt x="327139" y="13460781"/>
                  </a:lnTo>
                  <a:lnTo>
                    <a:pt x="268998" y="13459130"/>
                  </a:lnTo>
                  <a:lnTo>
                    <a:pt x="210845" y="13461645"/>
                  </a:lnTo>
                  <a:lnTo>
                    <a:pt x="165684" y="13467144"/>
                  </a:lnTo>
                  <a:lnTo>
                    <a:pt x="127025" y="13487159"/>
                  </a:lnTo>
                  <a:lnTo>
                    <a:pt x="109956" y="13523011"/>
                  </a:lnTo>
                  <a:lnTo>
                    <a:pt x="107823" y="13564845"/>
                  </a:lnTo>
                  <a:lnTo>
                    <a:pt x="107772" y="13569277"/>
                  </a:lnTo>
                  <a:lnTo>
                    <a:pt x="113271" y="13616521"/>
                  </a:lnTo>
                  <a:lnTo>
                    <a:pt x="119989" y="13661301"/>
                  </a:lnTo>
                  <a:lnTo>
                    <a:pt x="142748" y="13684060"/>
                  </a:lnTo>
                  <a:lnTo>
                    <a:pt x="301701" y="13683526"/>
                  </a:lnTo>
                  <a:lnTo>
                    <a:pt x="326097" y="13643521"/>
                  </a:lnTo>
                  <a:lnTo>
                    <a:pt x="320789" y="13584669"/>
                  </a:lnTo>
                  <a:lnTo>
                    <a:pt x="262394" y="13562000"/>
                  </a:lnTo>
                  <a:lnTo>
                    <a:pt x="211810" y="13558711"/>
                  </a:lnTo>
                  <a:lnTo>
                    <a:pt x="195389" y="13596150"/>
                  </a:lnTo>
                  <a:lnTo>
                    <a:pt x="237299" y="13606704"/>
                  </a:lnTo>
                  <a:lnTo>
                    <a:pt x="261416" y="13612317"/>
                  </a:lnTo>
                  <a:lnTo>
                    <a:pt x="236410" y="13642848"/>
                  </a:lnTo>
                  <a:lnTo>
                    <a:pt x="186715" y="13641896"/>
                  </a:lnTo>
                  <a:lnTo>
                    <a:pt x="157010" y="13605993"/>
                  </a:lnTo>
                  <a:lnTo>
                    <a:pt x="153644" y="13569277"/>
                  </a:lnTo>
                  <a:lnTo>
                    <a:pt x="155422" y="13536003"/>
                  </a:lnTo>
                  <a:lnTo>
                    <a:pt x="165684" y="13512635"/>
                  </a:lnTo>
                  <a:lnTo>
                    <a:pt x="188429" y="13507949"/>
                  </a:lnTo>
                  <a:lnTo>
                    <a:pt x="234391" y="13507898"/>
                  </a:lnTo>
                  <a:lnTo>
                    <a:pt x="273177" y="13509866"/>
                  </a:lnTo>
                  <a:lnTo>
                    <a:pt x="339242" y="13524852"/>
                  </a:lnTo>
                  <a:lnTo>
                    <a:pt x="368719" y="13573519"/>
                  </a:lnTo>
                  <a:lnTo>
                    <a:pt x="372706" y="13616521"/>
                  </a:lnTo>
                  <a:lnTo>
                    <a:pt x="378193" y="13686320"/>
                  </a:lnTo>
                  <a:lnTo>
                    <a:pt x="356971" y="13711200"/>
                  </a:lnTo>
                  <a:lnTo>
                    <a:pt x="350189" y="13716000"/>
                  </a:lnTo>
                  <a:lnTo>
                    <a:pt x="424853" y="13716000"/>
                  </a:lnTo>
                  <a:lnTo>
                    <a:pt x="425030" y="13703948"/>
                  </a:lnTo>
                  <a:lnTo>
                    <a:pt x="425145" y="13677265"/>
                  </a:lnTo>
                  <a:lnTo>
                    <a:pt x="425196" y="13654634"/>
                  </a:lnTo>
                  <a:close/>
                </a:path>
                <a:path extrusionOk="0" h="13716000" w="2694304">
                  <a:moveTo>
                    <a:pt x="425196" y="155486"/>
                  </a:moveTo>
                  <a:lnTo>
                    <a:pt x="424053" y="104101"/>
                  </a:lnTo>
                  <a:lnTo>
                    <a:pt x="419354" y="50888"/>
                  </a:lnTo>
                  <a:lnTo>
                    <a:pt x="409829" y="8547"/>
                  </a:lnTo>
                  <a:lnTo>
                    <a:pt x="409003" y="4838"/>
                  </a:lnTo>
                  <a:lnTo>
                    <a:pt x="407123" y="0"/>
                  </a:lnTo>
                  <a:lnTo>
                    <a:pt x="121310" y="0"/>
                  </a:lnTo>
                  <a:lnTo>
                    <a:pt x="109956" y="23863"/>
                  </a:lnTo>
                  <a:lnTo>
                    <a:pt x="107823" y="65697"/>
                  </a:lnTo>
                  <a:lnTo>
                    <a:pt x="107772" y="70129"/>
                  </a:lnTo>
                  <a:lnTo>
                    <a:pt x="113271" y="117373"/>
                  </a:lnTo>
                  <a:lnTo>
                    <a:pt x="119989" y="162153"/>
                  </a:lnTo>
                  <a:lnTo>
                    <a:pt x="142748" y="184912"/>
                  </a:lnTo>
                  <a:lnTo>
                    <a:pt x="301701" y="184391"/>
                  </a:lnTo>
                  <a:lnTo>
                    <a:pt x="326097" y="144373"/>
                  </a:lnTo>
                  <a:lnTo>
                    <a:pt x="320789" y="85521"/>
                  </a:lnTo>
                  <a:lnTo>
                    <a:pt x="262394" y="62852"/>
                  </a:lnTo>
                  <a:lnTo>
                    <a:pt x="211810" y="59563"/>
                  </a:lnTo>
                  <a:lnTo>
                    <a:pt x="195389" y="97015"/>
                  </a:lnTo>
                  <a:lnTo>
                    <a:pt x="237299" y="107556"/>
                  </a:lnTo>
                  <a:lnTo>
                    <a:pt x="261416" y="113169"/>
                  </a:lnTo>
                  <a:lnTo>
                    <a:pt x="236410" y="143700"/>
                  </a:lnTo>
                  <a:lnTo>
                    <a:pt x="186715" y="142748"/>
                  </a:lnTo>
                  <a:lnTo>
                    <a:pt x="157010" y="106845"/>
                  </a:lnTo>
                  <a:lnTo>
                    <a:pt x="153644" y="70129"/>
                  </a:lnTo>
                  <a:lnTo>
                    <a:pt x="155422" y="36855"/>
                  </a:lnTo>
                  <a:lnTo>
                    <a:pt x="165684" y="13487"/>
                  </a:lnTo>
                  <a:lnTo>
                    <a:pt x="188429" y="8813"/>
                  </a:lnTo>
                  <a:lnTo>
                    <a:pt x="234403" y="8763"/>
                  </a:lnTo>
                  <a:lnTo>
                    <a:pt x="273177" y="10718"/>
                  </a:lnTo>
                  <a:lnTo>
                    <a:pt x="339242" y="25717"/>
                  </a:lnTo>
                  <a:lnTo>
                    <a:pt x="368719" y="74371"/>
                  </a:lnTo>
                  <a:lnTo>
                    <a:pt x="372706" y="117373"/>
                  </a:lnTo>
                  <a:lnTo>
                    <a:pt x="378193" y="187172"/>
                  </a:lnTo>
                  <a:lnTo>
                    <a:pt x="356971" y="212051"/>
                  </a:lnTo>
                  <a:lnTo>
                    <a:pt x="332828" y="229158"/>
                  </a:lnTo>
                  <a:lnTo>
                    <a:pt x="305739" y="238480"/>
                  </a:lnTo>
                  <a:lnTo>
                    <a:pt x="275742" y="240042"/>
                  </a:lnTo>
                  <a:lnTo>
                    <a:pt x="241541" y="244094"/>
                  </a:lnTo>
                  <a:lnTo>
                    <a:pt x="204406" y="245071"/>
                  </a:lnTo>
                  <a:lnTo>
                    <a:pt x="167246" y="243357"/>
                  </a:lnTo>
                  <a:lnTo>
                    <a:pt x="132994" y="239344"/>
                  </a:lnTo>
                  <a:lnTo>
                    <a:pt x="97434" y="236207"/>
                  </a:lnTo>
                  <a:lnTo>
                    <a:pt x="70497" y="230225"/>
                  </a:lnTo>
                  <a:lnTo>
                    <a:pt x="53848" y="218122"/>
                  </a:lnTo>
                  <a:lnTo>
                    <a:pt x="47472" y="199898"/>
                  </a:lnTo>
                  <a:lnTo>
                    <a:pt x="51384" y="175539"/>
                  </a:lnTo>
                  <a:lnTo>
                    <a:pt x="47548" y="140957"/>
                  </a:lnTo>
                  <a:lnTo>
                    <a:pt x="49098" y="102527"/>
                  </a:lnTo>
                  <a:lnTo>
                    <a:pt x="52768" y="63817"/>
                  </a:lnTo>
                  <a:lnTo>
                    <a:pt x="55308" y="28422"/>
                  </a:lnTo>
                  <a:lnTo>
                    <a:pt x="55689" y="0"/>
                  </a:lnTo>
                  <a:lnTo>
                    <a:pt x="10655" y="0"/>
                  </a:lnTo>
                  <a:lnTo>
                    <a:pt x="3987" y="249110"/>
                  </a:lnTo>
                  <a:lnTo>
                    <a:pt x="5156" y="256120"/>
                  </a:lnTo>
                  <a:lnTo>
                    <a:pt x="75285" y="278612"/>
                  </a:lnTo>
                  <a:lnTo>
                    <a:pt x="129971" y="284099"/>
                  </a:lnTo>
                  <a:lnTo>
                    <a:pt x="184861" y="287058"/>
                  </a:lnTo>
                  <a:lnTo>
                    <a:pt x="240068" y="287083"/>
                  </a:lnTo>
                  <a:lnTo>
                    <a:pt x="277202" y="286804"/>
                  </a:lnTo>
                  <a:lnTo>
                    <a:pt x="318058" y="285889"/>
                  </a:lnTo>
                  <a:lnTo>
                    <a:pt x="358317" y="281432"/>
                  </a:lnTo>
                  <a:lnTo>
                    <a:pt x="412407" y="258737"/>
                  </a:lnTo>
                  <a:lnTo>
                    <a:pt x="421703" y="245071"/>
                  </a:lnTo>
                  <a:lnTo>
                    <a:pt x="424675" y="228511"/>
                  </a:lnTo>
                  <a:lnTo>
                    <a:pt x="425030" y="204800"/>
                  </a:lnTo>
                  <a:lnTo>
                    <a:pt x="425145" y="178117"/>
                  </a:lnTo>
                  <a:lnTo>
                    <a:pt x="425196" y="155486"/>
                  </a:lnTo>
                  <a:close/>
                </a:path>
                <a:path extrusionOk="0" h="13716000" w="2694304">
                  <a:moveTo>
                    <a:pt x="512597" y="13714997"/>
                  </a:moveTo>
                  <a:lnTo>
                    <a:pt x="508901" y="13656844"/>
                  </a:lnTo>
                  <a:lnTo>
                    <a:pt x="505764" y="13604253"/>
                  </a:lnTo>
                  <a:lnTo>
                    <a:pt x="505815" y="13596150"/>
                  </a:lnTo>
                  <a:lnTo>
                    <a:pt x="506285" y="13567651"/>
                  </a:lnTo>
                  <a:lnTo>
                    <a:pt x="507746" y="13522884"/>
                  </a:lnTo>
                  <a:lnTo>
                    <a:pt x="506717" y="13475030"/>
                  </a:lnTo>
                  <a:lnTo>
                    <a:pt x="499833" y="13430123"/>
                  </a:lnTo>
                  <a:lnTo>
                    <a:pt x="483743" y="13394220"/>
                  </a:lnTo>
                  <a:lnTo>
                    <a:pt x="405409" y="13364159"/>
                  </a:lnTo>
                  <a:lnTo>
                    <a:pt x="349999" y="13362407"/>
                  </a:lnTo>
                  <a:lnTo>
                    <a:pt x="294106" y="13364769"/>
                  </a:lnTo>
                  <a:lnTo>
                    <a:pt x="242989" y="13367919"/>
                  </a:lnTo>
                  <a:lnTo>
                    <a:pt x="189230" y="13371856"/>
                  </a:lnTo>
                  <a:lnTo>
                    <a:pt x="135775" y="13377913"/>
                  </a:lnTo>
                  <a:lnTo>
                    <a:pt x="82562" y="13385826"/>
                  </a:lnTo>
                  <a:lnTo>
                    <a:pt x="29514" y="13395338"/>
                  </a:lnTo>
                  <a:lnTo>
                    <a:pt x="4851" y="13716000"/>
                  </a:lnTo>
                  <a:lnTo>
                    <a:pt x="53403" y="13716000"/>
                  </a:lnTo>
                  <a:lnTo>
                    <a:pt x="47472" y="13699046"/>
                  </a:lnTo>
                  <a:lnTo>
                    <a:pt x="51384" y="13674687"/>
                  </a:lnTo>
                  <a:lnTo>
                    <a:pt x="47548" y="13640105"/>
                  </a:lnTo>
                  <a:lnTo>
                    <a:pt x="49098" y="13601675"/>
                  </a:lnTo>
                  <a:lnTo>
                    <a:pt x="52768" y="13562965"/>
                  </a:lnTo>
                  <a:lnTo>
                    <a:pt x="55308" y="13527570"/>
                  </a:lnTo>
                  <a:lnTo>
                    <a:pt x="55829" y="13488848"/>
                  </a:lnTo>
                  <a:lnTo>
                    <a:pt x="75603" y="13441579"/>
                  </a:lnTo>
                  <a:lnTo>
                    <a:pt x="149948" y="13418261"/>
                  </a:lnTo>
                  <a:lnTo>
                    <a:pt x="193090" y="13414197"/>
                  </a:lnTo>
                  <a:lnTo>
                    <a:pt x="236702" y="13412711"/>
                  </a:lnTo>
                  <a:lnTo>
                    <a:pt x="277850" y="13411937"/>
                  </a:lnTo>
                  <a:lnTo>
                    <a:pt x="348856" y="13407365"/>
                  </a:lnTo>
                  <a:lnTo>
                    <a:pt x="387184" y="13408000"/>
                  </a:lnTo>
                  <a:lnTo>
                    <a:pt x="443001" y="13440169"/>
                  </a:lnTo>
                  <a:lnTo>
                    <a:pt x="457441" y="13478586"/>
                  </a:lnTo>
                  <a:lnTo>
                    <a:pt x="463638" y="13524852"/>
                  </a:lnTo>
                  <a:lnTo>
                    <a:pt x="464591" y="13573519"/>
                  </a:lnTo>
                  <a:lnTo>
                    <a:pt x="463359" y="13616521"/>
                  </a:lnTo>
                  <a:lnTo>
                    <a:pt x="463245" y="13622376"/>
                  </a:lnTo>
                  <a:lnTo>
                    <a:pt x="462762" y="13654634"/>
                  </a:lnTo>
                  <a:lnTo>
                    <a:pt x="465328" y="13686320"/>
                  </a:lnTo>
                  <a:lnTo>
                    <a:pt x="468122" y="13716000"/>
                  </a:lnTo>
                  <a:lnTo>
                    <a:pt x="512597" y="13716000"/>
                  </a:lnTo>
                  <a:lnTo>
                    <a:pt x="512597" y="13714997"/>
                  </a:lnTo>
                  <a:close/>
                </a:path>
                <a:path extrusionOk="0" h="13716000" w="2694304">
                  <a:moveTo>
                    <a:pt x="512775" y="13129743"/>
                  </a:moveTo>
                  <a:lnTo>
                    <a:pt x="512597" y="13072186"/>
                  </a:lnTo>
                  <a:lnTo>
                    <a:pt x="505701" y="12960439"/>
                  </a:lnTo>
                  <a:lnTo>
                    <a:pt x="506285" y="12924841"/>
                  </a:lnTo>
                  <a:lnTo>
                    <a:pt x="507746" y="12880073"/>
                  </a:lnTo>
                  <a:lnTo>
                    <a:pt x="506717" y="12832220"/>
                  </a:lnTo>
                  <a:lnTo>
                    <a:pt x="499833" y="12787300"/>
                  </a:lnTo>
                  <a:lnTo>
                    <a:pt x="483743" y="12751397"/>
                  </a:lnTo>
                  <a:lnTo>
                    <a:pt x="455079" y="12730556"/>
                  </a:lnTo>
                  <a:lnTo>
                    <a:pt x="405409" y="12721336"/>
                  </a:lnTo>
                  <a:lnTo>
                    <a:pt x="349999" y="12719584"/>
                  </a:lnTo>
                  <a:lnTo>
                    <a:pt x="294106" y="12721958"/>
                  </a:lnTo>
                  <a:lnTo>
                    <a:pt x="242989" y="12725108"/>
                  </a:lnTo>
                  <a:lnTo>
                    <a:pt x="189230" y="12729045"/>
                  </a:lnTo>
                  <a:lnTo>
                    <a:pt x="135775" y="12735090"/>
                  </a:lnTo>
                  <a:lnTo>
                    <a:pt x="82562" y="12743002"/>
                  </a:lnTo>
                  <a:lnTo>
                    <a:pt x="29514" y="12752527"/>
                  </a:lnTo>
                  <a:lnTo>
                    <a:pt x="3987" y="13105448"/>
                  </a:lnTo>
                  <a:lnTo>
                    <a:pt x="5156" y="13112458"/>
                  </a:lnTo>
                  <a:lnTo>
                    <a:pt x="75285" y="13134950"/>
                  </a:lnTo>
                  <a:lnTo>
                    <a:pt x="129971" y="13140423"/>
                  </a:lnTo>
                  <a:lnTo>
                    <a:pt x="184861" y="13143395"/>
                  </a:lnTo>
                  <a:lnTo>
                    <a:pt x="240068" y="13143433"/>
                  </a:lnTo>
                  <a:lnTo>
                    <a:pt x="277202" y="13143129"/>
                  </a:lnTo>
                  <a:lnTo>
                    <a:pt x="318058" y="13142227"/>
                  </a:lnTo>
                  <a:lnTo>
                    <a:pt x="358317" y="13137756"/>
                  </a:lnTo>
                  <a:lnTo>
                    <a:pt x="412407" y="13115062"/>
                  </a:lnTo>
                  <a:lnTo>
                    <a:pt x="425030" y="13061137"/>
                  </a:lnTo>
                  <a:lnTo>
                    <a:pt x="425246" y="13014033"/>
                  </a:lnTo>
                  <a:lnTo>
                    <a:pt x="424053" y="12960452"/>
                  </a:lnTo>
                  <a:lnTo>
                    <a:pt x="419354" y="12907226"/>
                  </a:lnTo>
                  <a:lnTo>
                    <a:pt x="409003" y="12861176"/>
                  </a:lnTo>
                  <a:lnTo>
                    <a:pt x="372275" y="12824994"/>
                  </a:lnTo>
                  <a:lnTo>
                    <a:pt x="327139" y="12817970"/>
                  </a:lnTo>
                  <a:lnTo>
                    <a:pt x="268998" y="12816307"/>
                  </a:lnTo>
                  <a:lnTo>
                    <a:pt x="210845" y="12818821"/>
                  </a:lnTo>
                  <a:lnTo>
                    <a:pt x="165684" y="12824320"/>
                  </a:lnTo>
                  <a:lnTo>
                    <a:pt x="127025" y="12844336"/>
                  </a:lnTo>
                  <a:lnTo>
                    <a:pt x="109956" y="12880188"/>
                  </a:lnTo>
                  <a:lnTo>
                    <a:pt x="107657" y="12925463"/>
                  </a:lnTo>
                  <a:lnTo>
                    <a:pt x="113271" y="12973711"/>
                  </a:lnTo>
                  <a:lnTo>
                    <a:pt x="119989" y="13018491"/>
                  </a:lnTo>
                  <a:lnTo>
                    <a:pt x="301701" y="13040716"/>
                  </a:lnTo>
                  <a:lnTo>
                    <a:pt x="329044" y="12972644"/>
                  </a:lnTo>
                  <a:lnTo>
                    <a:pt x="298640" y="12925933"/>
                  </a:lnTo>
                  <a:lnTo>
                    <a:pt x="211810" y="12915900"/>
                  </a:lnTo>
                  <a:lnTo>
                    <a:pt x="195389" y="12953340"/>
                  </a:lnTo>
                  <a:lnTo>
                    <a:pt x="237299" y="12963881"/>
                  </a:lnTo>
                  <a:lnTo>
                    <a:pt x="261416" y="12969494"/>
                  </a:lnTo>
                  <a:lnTo>
                    <a:pt x="236410" y="13000038"/>
                  </a:lnTo>
                  <a:lnTo>
                    <a:pt x="186715" y="12999072"/>
                  </a:lnTo>
                  <a:lnTo>
                    <a:pt x="157010" y="12963170"/>
                  </a:lnTo>
                  <a:lnTo>
                    <a:pt x="153644" y="12926454"/>
                  </a:lnTo>
                  <a:lnTo>
                    <a:pt x="155422" y="12893180"/>
                  </a:lnTo>
                  <a:lnTo>
                    <a:pt x="165684" y="12869812"/>
                  </a:lnTo>
                  <a:lnTo>
                    <a:pt x="188429" y="12865126"/>
                  </a:lnTo>
                  <a:lnTo>
                    <a:pt x="230238" y="12864859"/>
                  </a:lnTo>
                  <a:lnTo>
                    <a:pt x="273177" y="12867043"/>
                  </a:lnTo>
                  <a:lnTo>
                    <a:pt x="339242" y="12882055"/>
                  </a:lnTo>
                  <a:lnTo>
                    <a:pt x="368719" y="12930708"/>
                  </a:lnTo>
                  <a:lnTo>
                    <a:pt x="372656" y="12972987"/>
                  </a:lnTo>
                  <a:lnTo>
                    <a:pt x="378193" y="13043510"/>
                  </a:lnTo>
                  <a:lnTo>
                    <a:pt x="356971" y="13068389"/>
                  </a:lnTo>
                  <a:lnTo>
                    <a:pt x="332828" y="13085496"/>
                  </a:lnTo>
                  <a:lnTo>
                    <a:pt x="305739" y="13094830"/>
                  </a:lnTo>
                  <a:lnTo>
                    <a:pt x="275742" y="13096380"/>
                  </a:lnTo>
                  <a:lnTo>
                    <a:pt x="241541" y="13100431"/>
                  </a:lnTo>
                  <a:lnTo>
                    <a:pt x="204406" y="13101409"/>
                  </a:lnTo>
                  <a:lnTo>
                    <a:pt x="167246" y="13099695"/>
                  </a:lnTo>
                  <a:lnTo>
                    <a:pt x="132994" y="13095681"/>
                  </a:lnTo>
                  <a:lnTo>
                    <a:pt x="97434" y="13092544"/>
                  </a:lnTo>
                  <a:lnTo>
                    <a:pt x="70497" y="13086563"/>
                  </a:lnTo>
                  <a:lnTo>
                    <a:pt x="53848" y="13074460"/>
                  </a:lnTo>
                  <a:lnTo>
                    <a:pt x="47472" y="13056222"/>
                  </a:lnTo>
                  <a:lnTo>
                    <a:pt x="51384" y="13031877"/>
                  </a:lnTo>
                  <a:lnTo>
                    <a:pt x="47548" y="12997282"/>
                  </a:lnTo>
                  <a:lnTo>
                    <a:pt x="49098" y="12958852"/>
                  </a:lnTo>
                  <a:lnTo>
                    <a:pt x="52768" y="12920142"/>
                  </a:lnTo>
                  <a:lnTo>
                    <a:pt x="55308" y="12884760"/>
                  </a:lnTo>
                  <a:lnTo>
                    <a:pt x="55841" y="12844806"/>
                  </a:lnTo>
                  <a:lnTo>
                    <a:pt x="75603" y="12798768"/>
                  </a:lnTo>
                  <a:lnTo>
                    <a:pt x="149948" y="12775438"/>
                  </a:lnTo>
                  <a:lnTo>
                    <a:pt x="193090" y="12771387"/>
                  </a:lnTo>
                  <a:lnTo>
                    <a:pt x="236702" y="12769901"/>
                  </a:lnTo>
                  <a:lnTo>
                    <a:pt x="277850" y="12769126"/>
                  </a:lnTo>
                  <a:lnTo>
                    <a:pt x="348856" y="12764554"/>
                  </a:lnTo>
                  <a:lnTo>
                    <a:pt x="387184" y="12765189"/>
                  </a:lnTo>
                  <a:lnTo>
                    <a:pt x="443001" y="12797358"/>
                  </a:lnTo>
                  <a:lnTo>
                    <a:pt x="457441" y="12835776"/>
                  </a:lnTo>
                  <a:lnTo>
                    <a:pt x="463638" y="12882067"/>
                  </a:lnTo>
                  <a:lnTo>
                    <a:pt x="464591" y="12930619"/>
                  </a:lnTo>
                  <a:lnTo>
                    <a:pt x="463296" y="12975743"/>
                  </a:lnTo>
                  <a:lnTo>
                    <a:pt x="462762" y="13011823"/>
                  </a:lnTo>
                  <a:lnTo>
                    <a:pt x="465302" y="13043167"/>
                  </a:lnTo>
                  <a:lnTo>
                    <a:pt x="468909" y="13081584"/>
                  </a:lnTo>
                  <a:lnTo>
                    <a:pt x="469709" y="13119380"/>
                  </a:lnTo>
                  <a:lnTo>
                    <a:pt x="463816" y="13148894"/>
                  </a:lnTo>
                  <a:lnTo>
                    <a:pt x="442201" y="13175895"/>
                  </a:lnTo>
                  <a:lnTo>
                    <a:pt x="412508" y="13188988"/>
                  </a:lnTo>
                  <a:lnTo>
                    <a:pt x="378218" y="13192811"/>
                  </a:lnTo>
                  <a:lnTo>
                    <a:pt x="342874" y="13191998"/>
                  </a:lnTo>
                  <a:lnTo>
                    <a:pt x="318833" y="13191147"/>
                  </a:lnTo>
                  <a:lnTo>
                    <a:pt x="212636" y="13192112"/>
                  </a:lnTo>
                  <a:lnTo>
                    <a:pt x="113931" y="13192595"/>
                  </a:lnTo>
                  <a:lnTo>
                    <a:pt x="64592" y="13193141"/>
                  </a:lnTo>
                  <a:lnTo>
                    <a:pt x="15252" y="13194119"/>
                  </a:lnTo>
                  <a:lnTo>
                    <a:pt x="0" y="13209778"/>
                  </a:lnTo>
                  <a:lnTo>
                    <a:pt x="3822" y="13220472"/>
                  </a:lnTo>
                  <a:lnTo>
                    <a:pt x="15252" y="13225729"/>
                  </a:lnTo>
                  <a:lnTo>
                    <a:pt x="67030" y="13227596"/>
                  </a:lnTo>
                  <a:lnTo>
                    <a:pt x="118846" y="13228663"/>
                  </a:lnTo>
                  <a:lnTo>
                    <a:pt x="170675" y="13229133"/>
                  </a:lnTo>
                  <a:lnTo>
                    <a:pt x="274320" y="13229095"/>
                  </a:lnTo>
                  <a:lnTo>
                    <a:pt x="288823" y="13229311"/>
                  </a:lnTo>
                  <a:lnTo>
                    <a:pt x="319519" y="13230771"/>
                  </a:lnTo>
                  <a:lnTo>
                    <a:pt x="369239" y="13233705"/>
                  </a:lnTo>
                  <a:lnTo>
                    <a:pt x="402818" y="13234429"/>
                  </a:lnTo>
                  <a:lnTo>
                    <a:pt x="464794" y="13227533"/>
                  </a:lnTo>
                  <a:lnTo>
                    <a:pt x="500354" y="13202234"/>
                  </a:lnTo>
                  <a:lnTo>
                    <a:pt x="505498" y="13183159"/>
                  </a:lnTo>
                  <a:lnTo>
                    <a:pt x="512775" y="13129743"/>
                  </a:lnTo>
                  <a:close/>
                </a:path>
                <a:path extrusionOk="0" h="13716000" w="2694304">
                  <a:moveTo>
                    <a:pt x="512775" y="12486919"/>
                  </a:moveTo>
                  <a:lnTo>
                    <a:pt x="512597" y="12429363"/>
                  </a:lnTo>
                  <a:lnTo>
                    <a:pt x="505701" y="12317628"/>
                  </a:lnTo>
                  <a:lnTo>
                    <a:pt x="506285" y="12282018"/>
                  </a:lnTo>
                  <a:lnTo>
                    <a:pt x="507746" y="12237263"/>
                  </a:lnTo>
                  <a:lnTo>
                    <a:pt x="506717" y="12189397"/>
                  </a:lnTo>
                  <a:lnTo>
                    <a:pt x="499833" y="12144477"/>
                  </a:lnTo>
                  <a:lnTo>
                    <a:pt x="483743" y="12108574"/>
                  </a:lnTo>
                  <a:lnTo>
                    <a:pt x="455079" y="12087746"/>
                  </a:lnTo>
                  <a:lnTo>
                    <a:pt x="405409" y="12078513"/>
                  </a:lnTo>
                  <a:lnTo>
                    <a:pt x="349999" y="12076760"/>
                  </a:lnTo>
                  <a:lnTo>
                    <a:pt x="294106" y="12079135"/>
                  </a:lnTo>
                  <a:lnTo>
                    <a:pt x="242989" y="12082297"/>
                  </a:lnTo>
                  <a:lnTo>
                    <a:pt x="189230" y="12086222"/>
                  </a:lnTo>
                  <a:lnTo>
                    <a:pt x="135775" y="12092280"/>
                  </a:lnTo>
                  <a:lnTo>
                    <a:pt x="82562" y="12100192"/>
                  </a:lnTo>
                  <a:lnTo>
                    <a:pt x="29514" y="12109717"/>
                  </a:lnTo>
                  <a:lnTo>
                    <a:pt x="3987" y="12462637"/>
                  </a:lnTo>
                  <a:lnTo>
                    <a:pt x="5156" y="12469635"/>
                  </a:lnTo>
                  <a:lnTo>
                    <a:pt x="75285" y="12492126"/>
                  </a:lnTo>
                  <a:lnTo>
                    <a:pt x="129971" y="12497613"/>
                  </a:lnTo>
                  <a:lnTo>
                    <a:pt x="184861" y="12500572"/>
                  </a:lnTo>
                  <a:lnTo>
                    <a:pt x="240068" y="12500610"/>
                  </a:lnTo>
                  <a:lnTo>
                    <a:pt x="277202" y="12500318"/>
                  </a:lnTo>
                  <a:lnTo>
                    <a:pt x="318058" y="12499404"/>
                  </a:lnTo>
                  <a:lnTo>
                    <a:pt x="358317" y="12494946"/>
                  </a:lnTo>
                  <a:lnTo>
                    <a:pt x="412407" y="12472251"/>
                  </a:lnTo>
                  <a:lnTo>
                    <a:pt x="425030" y="12418327"/>
                  </a:lnTo>
                  <a:lnTo>
                    <a:pt x="425246" y="12371222"/>
                  </a:lnTo>
                  <a:lnTo>
                    <a:pt x="424053" y="12317628"/>
                  </a:lnTo>
                  <a:lnTo>
                    <a:pt x="419354" y="12264403"/>
                  </a:lnTo>
                  <a:lnTo>
                    <a:pt x="409003" y="12218365"/>
                  </a:lnTo>
                  <a:lnTo>
                    <a:pt x="372275" y="12182183"/>
                  </a:lnTo>
                  <a:lnTo>
                    <a:pt x="327139" y="12175147"/>
                  </a:lnTo>
                  <a:lnTo>
                    <a:pt x="268998" y="12173483"/>
                  </a:lnTo>
                  <a:lnTo>
                    <a:pt x="210845" y="12176011"/>
                  </a:lnTo>
                  <a:lnTo>
                    <a:pt x="165684" y="12181510"/>
                  </a:lnTo>
                  <a:lnTo>
                    <a:pt x="127025" y="12201512"/>
                  </a:lnTo>
                  <a:lnTo>
                    <a:pt x="109956" y="12237377"/>
                  </a:lnTo>
                  <a:lnTo>
                    <a:pt x="107657" y="12282640"/>
                  </a:lnTo>
                  <a:lnTo>
                    <a:pt x="113271" y="12330887"/>
                  </a:lnTo>
                  <a:lnTo>
                    <a:pt x="119989" y="12375667"/>
                  </a:lnTo>
                  <a:lnTo>
                    <a:pt x="301701" y="12397905"/>
                  </a:lnTo>
                  <a:lnTo>
                    <a:pt x="329044" y="12329833"/>
                  </a:lnTo>
                  <a:lnTo>
                    <a:pt x="298640" y="12283123"/>
                  </a:lnTo>
                  <a:lnTo>
                    <a:pt x="211810" y="12273090"/>
                  </a:lnTo>
                  <a:lnTo>
                    <a:pt x="195389" y="12310529"/>
                  </a:lnTo>
                  <a:lnTo>
                    <a:pt x="237299" y="12321070"/>
                  </a:lnTo>
                  <a:lnTo>
                    <a:pt x="261416" y="12326684"/>
                  </a:lnTo>
                  <a:lnTo>
                    <a:pt x="236410" y="12357214"/>
                  </a:lnTo>
                  <a:lnTo>
                    <a:pt x="186715" y="12356262"/>
                  </a:lnTo>
                  <a:lnTo>
                    <a:pt x="157010" y="12320359"/>
                  </a:lnTo>
                  <a:lnTo>
                    <a:pt x="153644" y="12283643"/>
                  </a:lnTo>
                  <a:lnTo>
                    <a:pt x="155422" y="12250369"/>
                  </a:lnTo>
                  <a:lnTo>
                    <a:pt x="165684" y="12227014"/>
                  </a:lnTo>
                  <a:lnTo>
                    <a:pt x="188429" y="12222328"/>
                  </a:lnTo>
                  <a:lnTo>
                    <a:pt x="230238" y="12222048"/>
                  </a:lnTo>
                  <a:lnTo>
                    <a:pt x="273177" y="12224233"/>
                  </a:lnTo>
                  <a:lnTo>
                    <a:pt x="339242" y="12239231"/>
                  </a:lnTo>
                  <a:lnTo>
                    <a:pt x="368719" y="12287898"/>
                  </a:lnTo>
                  <a:lnTo>
                    <a:pt x="372656" y="12330176"/>
                  </a:lnTo>
                  <a:lnTo>
                    <a:pt x="378193" y="12400686"/>
                  </a:lnTo>
                  <a:lnTo>
                    <a:pt x="356971" y="12425566"/>
                  </a:lnTo>
                  <a:lnTo>
                    <a:pt x="332828" y="12442673"/>
                  </a:lnTo>
                  <a:lnTo>
                    <a:pt x="305739" y="12452007"/>
                  </a:lnTo>
                  <a:lnTo>
                    <a:pt x="275742" y="12453557"/>
                  </a:lnTo>
                  <a:lnTo>
                    <a:pt x="241541" y="12457621"/>
                  </a:lnTo>
                  <a:lnTo>
                    <a:pt x="204406" y="12458598"/>
                  </a:lnTo>
                  <a:lnTo>
                    <a:pt x="167246" y="12456884"/>
                  </a:lnTo>
                  <a:lnTo>
                    <a:pt x="132994" y="12452871"/>
                  </a:lnTo>
                  <a:lnTo>
                    <a:pt x="97434" y="12449734"/>
                  </a:lnTo>
                  <a:lnTo>
                    <a:pt x="70497" y="12443752"/>
                  </a:lnTo>
                  <a:lnTo>
                    <a:pt x="53848" y="12431636"/>
                  </a:lnTo>
                  <a:lnTo>
                    <a:pt x="47472" y="12413412"/>
                  </a:lnTo>
                  <a:lnTo>
                    <a:pt x="51384" y="12389066"/>
                  </a:lnTo>
                  <a:lnTo>
                    <a:pt x="47548" y="12354471"/>
                  </a:lnTo>
                  <a:lnTo>
                    <a:pt x="49098" y="12316041"/>
                  </a:lnTo>
                  <a:lnTo>
                    <a:pt x="52768" y="12277331"/>
                  </a:lnTo>
                  <a:lnTo>
                    <a:pt x="55308" y="12241949"/>
                  </a:lnTo>
                  <a:lnTo>
                    <a:pt x="55841" y="12201995"/>
                  </a:lnTo>
                  <a:lnTo>
                    <a:pt x="75603" y="12155957"/>
                  </a:lnTo>
                  <a:lnTo>
                    <a:pt x="149948" y="12132628"/>
                  </a:lnTo>
                  <a:lnTo>
                    <a:pt x="193090" y="12128564"/>
                  </a:lnTo>
                  <a:lnTo>
                    <a:pt x="236702" y="12127078"/>
                  </a:lnTo>
                  <a:lnTo>
                    <a:pt x="277850" y="12126316"/>
                  </a:lnTo>
                  <a:lnTo>
                    <a:pt x="348856" y="12121744"/>
                  </a:lnTo>
                  <a:lnTo>
                    <a:pt x="387184" y="12122366"/>
                  </a:lnTo>
                  <a:lnTo>
                    <a:pt x="443001" y="12154535"/>
                  </a:lnTo>
                  <a:lnTo>
                    <a:pt x="457441" y="12192953"/>
                  </a:lnTo>
                  <a:lnTo>
                    <a:pt x="463638" y="12239257"/>
                  </a:lnTo>
                  <a:lnTo>
                    <a:pt x="464591" y="12287796"/>
                  </a:lnTo>
                  <a:lnTo>
                    <a:pt x="463296" y="12332919"/>
                  </a:lnTo>
                  <a:lnTo>
                    <a:pt x="462762" y="12369000"/>
                  </a:lnTo>
                  <a:lnTo>
                    <a:pt x="465302" y="12400356"/>
                  </a:lnTo>
                  <a:lnTo>
                    <a:pt x="468909" y="12438774"/>
                  </a:lnTo>
                  <a:lnTo>
                    <a:pt x="469709" y="12476569"/>
                  </a:lnTo>
                  <a:lnTo>
                    <a:pt x="463816" y="12506084"/>
                  </a:lnTo>
                  <a:lnTo>
                    <a:pt x="442201" y="12533084"/>
                  </a:lnTo>
                  <a:lnTo>
                    <a:pt x="412496" y="12546178"/>
                  </a:lnTo>
                  <a:lnTo>
                    <a:pt x="378218" y="12550000"/>
                  </a:lnTo>
                  <a:lnTo>
                    <a:pt x="342861" y="12549188"/>
                  </a:lnTo>
                  <a:lnTo>
                    <a:pt x="318833" y="12548324"/>
                  </a:lnTo>
                  <a:lnTo>
                    <a:pt x="212636" y="12549289"/>
                  </a:lnTo>
                  <a:lnTo>
                    <a:pt x="113931" y="12549784"/>
                  </a:lnTo>
                  <a:lnTo>
                    <a:pt x="64592" y="12550318"/>
                  </a:lnTo>
                  <a:lnTo>
                    <a:pt x="15252" y="12551308"/>
                  </a:lnTo>
                  <a:lnTo>
                    <a:pt x="0" y="12566968"/>
                  </a:lnTo>
                  <a:lnTo>
                    <a:pt x="3822" y="12577661"/>
                  </a:lnTo>
                  <a:lnTo>
                    <a:pt x="15252" y="12582919"/>
                  </a:lnTo>
                  <a:lnTo>
                    <a:pt x="67030" y="12584786"/>
                  </a:lnTo>
                  <a:lnTo>
                    <a:pt x="118846" y="12585852"/>
                  </a:lnTo>
                  <a:lnTo>
                    <a:pt x="170675" y="12586310"/>
                  </a:lnTo>
                  <a:lnTo>
                    <a:pt x="274320" y="12586297"/>
                  </a:lnTo>
                  <a:lnTo>
                    <a:pt x="288823" y="12586500"/>
                  </a:lnTo>
                  <a:lnTo>
                    <a:pt x="319519" y="12587961"/>
                  </a:lnTo>
                  <a:lnTo>
                    <a:pt x="369239" y="12590894"/>
                  </a:lnTo>
                  <a:lnTo>
                    <a:pt x="402818" y="12591618"/>
                  </a:lnTo>
                  <a:lnTo>
                    <a:pt x="464794" y="12584722"/>
                  </a:lnTo>
                  <a:lnTo>
                    <a:pt x="500354" y="12559424"/>
                  </a:lnTo>
                  <a:lnTo>
                    <a:pt x="505498" y="12540348"/>
                  </a:lnTo>
                  <a:lnTo>
                    <a:pt x="512775" y="12486919"/>
                  </a:lnTo>
                  <a:close/>
                </a:path>
                <a:path extrusionOk="0" h="13716000" w="2694304">
                  <a:moveTo>
                    <a:pt x="512775" y="11844096"/>
                  </a:moveTo>
                  <a:lnTo>
                    <a:pt x="512597" y="11786540"/>
                  </a:lnTo>
                  <a:lnTo>
                    <a:pt x="505701" y="11674793"/>
                  </a:lnTo>
                  <a:lnTo>
                    <a:pt x="506285" y="11639207"/>
                  </a:lnTo>
                  <a:lnTo>
                    <a:pt x="507746" y="11594440"/>
                  </a:lnTo>
                  <a:lnTo>
                    <a:pt x="506717" y="11546586"/>
                  </a:lnTo>
                  <a:lnTo>
                    <a:pt x="499833" y="11501666"/>
                  </a:lnTo>
                  <a:lnTo>
                    <a:pt x="483743" y="11465776"/>
                  </a:lnTo>
                  <a:lnTo>
                    <a:pt x="455079" y="11444935"/>
                  </a:lnTo>
                  <a:lnTo>
                    <a:pt x="405409" y="11435702"/>
                  </a:lnTo>
                  <a:lnTo>
                    <a:pt x="349999" y="11433950"/>
                  </a:lnTo>
                  <a:lnTo>
                    <a:pt x="294106" y="11436325"/>
                  </a:lnTo>
                  <a:lnTo>
                    <a:pt x="242989" y="11439474"/>
                  </a:lnTo>
                  <a:lnTo>
                    <a:pt x="189230" y="11443411"/>
                  </a:lnTo>
                  <a:lnTo>
                    <a:pt x="135775" y="11449456"/>
                  </a:lnTo>
                  <a:lnTo>
                    <a:pt x="82562" y="11457369"/>
                  </a:lnTo>
                  <a:lnTo>
                    <a:pt x="29514" y="11466894"/>
                  </a:lnTo>
                  <a:lnTo>
                    <a:pt x="3987" y="11819801"/>
                  </a:lnTo>
                  <a:lnTo>
                    <a:pt x="5156" y="11826812"/>
                  </a:lnTo>
                  <a:lnTo>
                    <a:pt x="75285" y="11849316"/>
                  </a:lnTo>
                  <a:lnTo>
                    <a:pt x="129971" y="11854802"/>
                  </a:lnTo>
                  <a:lnTo>
                    <a:pt x="184861" y="11857761"/>
                  </a:lnTo>
                  <a:lnTo>
                    <a:pt x="240068" y="11857787"/>
                  </a:lnTo>
                  <a:lnTo>
                    <a:pt x="277202" y="11857507"/>
                  </a:lnTo>
                  <a:lnTo>
                    <a:pt x="318058" y="11856593"/>
                  </a:lnTo>
                  <a:lnTo>
                    <a:pt x="358317" y="11852135"/>
                  </a:lnTo>
                  <a:lnTo>
                    <a:pt x="412407" y="11829440"/>
                  </a:lnTo>
                  <a:lnTo>
                    <a:pt x="425030" y="11775491"/>
                  </a:lnTo>
                  <a:lnTo>
                    <a:pt x="425246" y="11728399"/>
                  </a:lnTo>
                  <a:lnTo>
                    <a:pt x="424053" y="11674818"/>
                  </a:lnTo>
                  <a:lnTo>
                    <a:pt x="419354" y="11621592"/>
                  </a:lnTo>
                  <a:lnTo>
                    <a:pt x="409003" y="11575542"/>
                  </a:lnTo>
                  <a:lnTo>
                    <a:pt x="372275" y="11539360"/>
                  </a:lnTo>
                  <a:lnTo>
                    <a:pt x="327139" y="11532324"/>
                  </a:lnTo>
                  <a:lnTo>
                    <a:pt x="268998" y="11530673"/>
                  </a:lnTo>
                  <a:lnTo>
                    <a:pt x="210845" y="11533200"/>
                  </a:lnTo>
                  <a:lnTo>
                    <a:pt x="165684" y="11538699"/>
                  </a:lnTo>
                  <a:lnTo>
                    <a:pt x="127025" y="11558702"/>
                  </a:lnTo>
                  <a:lnTo>
                    <a:pt x="109956" y="11594554"/>
                  </a:lnTo>
                  <a:lnTo>
                    <a:pt x="107657" y="11639829"/>
                  </a:lnTo>
                  <a:lnTo>
                    <a:pt x="113271" y="11688064"/>
                  </a:lnTo>
                  <a:lnTo>
                    <a:pt x="119989" y="11732844"/>
                  </a:lnTo>
                  <a:lnTo>
                    <a:pt x="301701" y="11755082"/>
                  </a:lnTo>
                  <a:lnTo>
                    <a:pt x="329044" y="11687010"/>
                  </a:lnTo>
                  <a:lnTo>
                    <a:pt x="298640" y="11640287"/>
                  </a:lnTo>
                  <a:lnTo>
                    <a:pt x="211810" y="11630254"/>
                  </a:lnTo>
                  <a:lnTo>
                    <a:pt x="195389" y="11667706"/>
                  </a:lnTo>
                  <a:lnTo>
                    <a:pt x="237299" y="11678247"/>
                  </a:lnTo>
                  <a:lnTo>
                    <a:pt x="261416" y="11683860"/>
                  </a:lnTo>
                  <a:lnTo>
                    <a:pt x="236410" y="11714404"/>
                  </a:lnTo>
                  <a:lnTo>
                    <a:pt x="186715" y="11713439"/>
                  </a:lnTo>
                  <a:lnTo>
                    <a:pt x="157010" y="11677548"/>
                  </a:lnTo>
                  <a:lnTo>
                    <a:pt x="153644" y="11640833"/>
                  </a:lnTo>
                  <a:lnTo>
                    <a:pt x="155422" y="11607559"/>
                  </a:lnTo>
                  <a:lnTo>
                    <a:pt x="165684" y="11584191"/>
                  </a:lnTo>
                  <a:lnTo>
                    <a:pt x="188429" y="11579504"/>
                  </a:lnTo>
                  <a:lnTo>
                    <a:pt x="230238" y="11579238"/>
                  </a:lnTo>
                  <a:lnTo>
                    <a:pt x="273177" y="11581422"/>
                  </a:lnTo>
                  <a:lnTo>
                    <a:pt x="339242" y="11596421"/>
                  </a:lnTo>
                  <a:lnTo>
                    <a:pt x="368719" y="11645087"/>
                  </a:lnTo>
                  <a:lnTo>
                    <a:pt x="372656" y="11687366"/>
                  </a:lnTo>
                  <a:lnTo>
                    <a:pt x="378193" y="11757863"/>
                  </a:lnTo>
                  <a:lnTo>
                    <a:pt x="356971" y="11782755"/>
                  </a:lnTo>
                  <a:lnTo>
                    <a:pt x="332828" y="11799849"/>
                  </a:lnTo>
                  <a:lnTo>
                    <a:pt x="305739" y="11809184"/>
                  </a:lnTo>
                  <a:lnTo>
                    <a:pt x="275742" y="11810733"/>
                  </a:lnTo>
                  <a:lnTo>
                    <a:pt x="241541" y="11814797"/>
                  </a:lnTo>
                  <a:lnTo>
                    <a:pt x="204406" y="11815775"/>
                  </a:lnTo>
                  <a:lnTo>
                    <a:pt x="167246" y="11814061"/>
                  </a:lnTo>
                  <a:lnTo>
                    <a:pt x="132994" y="11810048"/>
                  </a:lnTo>
                  <a:lnTo>
                    <a:pt x="97434" y="11806911"/>
                  </a:lnTo>
                  <a:lnTo>
                    <a:pt x="70497" y="11800929"/>
                  </a:lnTo>
                  <a:lnTo>
                    <a:pt x="53848" y="11788826"/>
                  </a:lnTo>
                  <a:lnTo>
                    <a:pt x="47472" y="11770589"/>
                  </a:lnTo>
                  <a:lnTo>
                    <a:pt x="51384" y="11746243"/>
                  </a:lnTo>
                  <a:lnTo>
                    <a:pt x="47548" y="11711661"/>
                  </a:lnTo>
                  <a:lnTo>
                    <a:pt x="49098" y="11673218"/>
                  </a:lnTo>
                  <a:lnTo>
                    <a:pt x="52768" y="11634508"/>
                  </a:lnTo>
                  <a:lnTo>
                    <a:pt x="55308" y="11599113"/>
                  </a:lnTo>
                  <a:lnTo>
                    <a:pt x="55841" y="11559172"/>
                  </a:lnTo>
                  <a:lnTo>
                    <a:pt x="75603" y="11513134"/>
                  </a:lnTo>
                  <a:lnTo>
                    <a:pt x="149948" y="11489804"/>
                  </a:lnTo>
                  <a:lnTo>
                    <a:pt x="193090" y="11485753"/>
                  </a:lnTo>
                  <a:lnTo>
                    <a:pt x="236702" y="11484267"/>
                  </a:lnTo>
                  <a:lnTo>
                    <a:pt x="277850" y="11483492"/>
                  </a:lnTo>
                  <a:lnTo>
                    <a:pt x="348856" y="11478920"/>
                  </a:lnTo>
                  <a:lnTo>
                    <a:pt x="387184" y="11479555"/>
                  </a:lnTo>
                  <a:lnTo>
                    <a:pt x="443001" y="11511725"/>
                  </a:lnTo>
                  <a:lnTo>
                    <a:pt x="457441" y="11550142"/>
                  </a:lnTo>
                  <a:lnTo>
                    <a:pt x="463638" y="11596434"/>
                  </a:lnTo>
                  <a:lnTo>
                    <a:pt x="464591" y="11644973"/>
                  </a:lnTo>
                  <a:lnTo>
                    <a:pt x="463296" y="11690109"/>
                  </a:lnTo>
                  <a:lnTo>
                    <a:pt x="462762" y="11726177"/>
                  </a:lnTo>
                  <a:lnTo>
                    <a:pt x="465302" y="11757533"/>
                  </a:lnTo>
                  <a:lnTo>
                    <a:pt x="468909" y="11795951"/>
                  </a:lnTo>
                  <a:lnTo>
                    <a:pt x="469709" y="11833758"/>
                  </a:lnTo>
                  <a:lnTo>
                    <a:pt x="463816" y="11863261"/>
                  </a:lnTo>
                  <a:lnTo>
                    <a:pt x="442201" y="11890261"/>
                  </a:lnTo>
                  <a:lnTo>
                    <a:pt x="412496" y="11903354"/>
                  </a:lnTo>
                  <a:lnTo>
                    <a:pt x="378218" y="11907177"/>
                  </a:lnTo>
                  <a:lnTo>
                    <a:pt x="342861" y="11906364"/>
                  </a:lnTo>
                  <a:lnTo>
                    <a:pt x="318833" y="11905513"/>
                  </a:lnTo>
                  <a:lnTo>
                    <a:pt x="212636" y="11906466"/>
                  </a:lnTo>
                  <a:lnTo>
                    <a:pt x="113931" y="11906961"/>
                  </a:lnTo>
                  <a:lnTo>
                    <a:pt x="64592" y="11907495"/>
                  </a:lnTo>
                  <a:lnTo>
                    <a:pt x="15252" y="11908485"/>
                  </a:lnTo>
                  <a:lnTo>
                    <a:pt x="0" y="11924157"/>
                  </a:lnTo>
                  <a:lnTo>
                    <a:pt x="3822" y="11934850"/>
                  </a:lnTo>
                  <a:lnTo>
                    <a:pt x="15252" y="11940096"/>
                  </a:lnTo>
                  <a:lnTo>
                    <a:pt x="67030" y="11941975"/>
                  </a:lnTo>
                  <a:lnTo>
                    <a:pt x="118846" y="11943029"/>
                  </a:lnTo>
                  <a:lnTo>
                    <a:pt x="170675" y="11943499"/>
                  </a:lnTo>
                  <a:lnTo>
                    <a:pt x="274320" y="11943461"/>
                  </a:lnTo>
                  <a:lnTo>
                    <a:pt x="288823" y="11943677"/>
                  </a:lnTo>
                  <a:lnTo>
                    <a:pt x="319519" y="11945150"/>
                  </a:lnTo>
                  <a:lnTo>
                    <a:pt x="369239" y="11948071"/>
                  </a:lnTo>
                  <a:lnTo>
                    <a:pt x="402818" y="11948808"/>
                  </a:lnTo>
                  <a:lnTo>
                    <a:pt x="464794" y="11941899"/>
                  </a:lnTo>
                  <a:lnTo>
                    <a:pt x="500354" y="11916613"/>
                  </a:lnTo>
                  <a:lnTo>
                    <a:pt x="505498" y="11897525"/>
                  </a:lnTo>
                  <a:lnTo>
                    <a:pt x="512775" y="11844096"/>
                  </a:lnTo>
                  <a:close/>
                </a:path>
                <a:path extrusionOk="0" h="13716000" w="2694304">
                  <a:moveTo>
                    <a:pt x="512775" y="11201273"/>
                  </a:moveTo>
                  <a:lnTo>
                    <a:pt x="512597" y="11143729"/>
                  </a:lnTo>
                  <a:lnTo>
                    <a:pt x="505701" y="11031982"/>
                  </a:lnTo>
                  <a:lnTo>
                    <a:pt x="506285" y="10996397"/>
                  </a:lnTo>
                  <a:lnTo>
                    <a:pt x="507746" y="10951629"/>
                  </a:lnTo>
                  <a:lnTo>
                    <a:pt x="506717" y="10903763"/>
                  </a:lnTo>
                  <a:lnTo>
                    <a:pt x="499833" y="10858856"/>
                  </a:lnTo>
                  <a:lnTo>
                    <a:pt x="483743" y="10822953"/>
                  </a:lnTo>
                  <a:lnTo>
                    <a:pt x="455079" y="10802112"/>
                  </a:lnTo>
                  <a:lnTo>
                    <a:pt x="405409" y="10792892"/>
                  </a:lnTo>
                  <a:lnTo>
                    <a:pt x="349999" y="10791127"/>
                  </a:lnTo>
                  <a:lnTo>
                    <a:pt x="294106" y="10793501"/>
                  </a:lnTo>
                  <a:lnTo>
                    <a:pt x="242989" y="10796651"/>
                  </a:lnTo>
                  <a:lnTo>
                    <a:pt x="189230" y="10800588"/>
                  </a:lnTo>
                  <a:lnTo>
                    <a:pt x="135775" y="10806646"/>
                  </a:lnTo>
                  <a:lnTo>
                    <a:pt x="82562" y="10814558"/>
                  </a:lnTo>
                  <a:lnTo>
                    <a:pt x="29514" y="10824070"/>
                  </a:lnTo>
                  <a:lnTo>
                    <a:pt x="3987" y="11176991"/>
                  </a:lnTo>
                  <a:lnTo>
                    <a:pt x="5156" y="11184001"/>
                  </a:lnTo>
                  <a:lnTo>
                    <a:pt x="75285" y="11206493"/>
                  </a:lnTo>
                  <a:lnTo>
                    <a:pt x="129971" y="11211979"/>
                  </a:lnTo>
                  <a:lnTo>
                    <a:pt x="184861" y="11214938"/>
                  </a:lnTo>
                  <a:lnTo>
                    <a:pt x="240068" y="11214976"/>
                  </a:lnTo>
                  <a:lnTo>
                    <a:pt x="277202" y="11214684"/>
                  </a:lnTo>
                  <a:lnTo>
                    <a:pt x="318058" y="11213770"/>
                  </a:lnTo>
                  <a:lnTo>
                    <a:pt x="358317" y="11209312"/>
                  </a:lnTo>
                  <a:lnTo>
                    <a:pt x="412407" y="11186617"/>
                  </a:lnTo>
                  <a:lnTo>
                    <a:pt x="425030" y="11132680"/>
                  </a:lnTo>
                  <a:lnTo>
                    <a:pt x="425246" y="11085589"/>
                  </a:lnTo>
                  <a:lnTo>
                    <a:pt x="424053" y="11032007"/>
                  </a:lnTo>
                  <a:lnTo>
                    <a:pt x="419354" y="10978769"/>
                  </a:lnTo>
                  <a:lnTo>
                    <a:pt x="409003" y="10932719"/>
                  </a:lnTo>
                  <a:lnTo>
                    <a:pt x="372275" y="10896549"/>
                  </a:lnTo>
                  <a:lnTo>
                    <a:pt x="327139" y="10889513"/>
                  </a:lnTo>
                  <a:lnTo>
                    <a:pt x="268998" y="10887862"/>
                  </a:lnTo>
                  <a:lnTo>
                    <a:pt x="210845" y="10890390"/>
                  </a:lnTo>
                  <a:lnTo>
                    <a:pt x="165684" y="10895889"/>
                  </a:lnTo>
                  <a:lnTo>
                    <a:pt x="127025" y="10915891"/>
                  </a:lnTo>
                  <a:lnTo>
                    <a:pt x="109956" y="10951743"/>
                  </a:lnTo>
                  <a:lnTo>
                    <a:pt x="107657" y="10997019"/>
                  </a:lnTo>
                  <a:lnTo>
                    <a:pt x="113271" y="11045254"/>
                  </a:lnTo>
                  <a:lnTo>
                    <a:pt x="119989" y="11090034"/>
                  </a:lnTo>
                  <a:lnTo>
                    <a:pt x="301701" y="11112259"/>
                  </a:lnTo>
                  <a:lnTo>
                    <a:pt x="329044" y="11044187"/>
                  </a:lnTo>
                  <a:lnTo>
                    <a:pt x="298640" y="10997476"/>
                  </a:lnTo>
                  <a:lnTo>
                    <a:pt x="211810" y="10987443"/>
                  </a:lnTo>
                  <a:lnTo>
                    <a:pt x="195389" y="11024895"/>
                  </a:lnTo>
                  <a:lnTo>
                    <a:pt x="237299" y="11035436"/>
                  </a:lnTo>
                  <a:lnTo>
                    <a:pt x="261416" y="11041050"/>
                  </a:lnTo>
                  <a:lnTo>
                    <a:pt x="236410" y="11071581"/>
                  </a:lnTo>
                  <a:lnTo>
                    <a:pt x="186715" y="11070628"/>
                  </a:lnTo>
                  <a:lnTo>
                    <a:pt x="157010" y="11034738"/>
                  </a:lnTo>
                  <a:lnTo>
                    <a:pt x="153644" y="10998022"/>
                  </a:lnTo>
                  <a:lnTo>
                    <a:pt x="155422" y="10964736"/>
                  </a:lnTo>
                  <a:lnTo>
                    <a:pt x="165684" y="10941380"/>
                  </a:lnTo>
                  <a:lnTo>
                    <a:pt x="188429" y="10936694"/>
                  </a:lnTo>
                  <a:lnTo>
                    <a:pt x="230238" y="10936415"/>
                  </a:lnTo>
                  <a:lnTo>
                    <a:pt x="273177" y="10938599"/>
                  </a:lnTo>
                  <a:lnTo>
                    <a:pt x="339242" y="10953598"/>
                  </a:lnTo>
                  <a:lnTo>
                    <a:pt x="368719" y="11002251"/>
                  </a:lnTo>
                  <a:lnTo>
                    <a:pt x="372656" y="11044530"/>
                  </a:lnTo>
                  <a:lnTo>
                    <a:pt x="378193" y="11115053"/>
                  </a:lnTo>
                  <a:lnTo>
                    <a:pt x="356971" y="11139932"/>
                  </a:lnTo>
                  <a:lnTo>
                    <a:pt x="332828" y="11157039"/>
                  </a:lnTo>
                  <a:lnTo>
                    <a:pt x="305739" y="11166361"/>
                  </a:lnTo>
                  <a:lnTo>
                    <a:pt x="275742" y="11167923"/>
                  </a:lnTo>
                  <a:lnTo>
                    <a:pt x="241541" y="11171987"/>
                  </a:lnTo>
                  <a:lnTo>
                    <a:pt x="204406" y="11172952"/>
                  </a:lnTo>
                  <a:lnTo>
                    <a:pt x="167246" y="11171238"/>
                  </a:lnTo>
                  <a:lnTo>
                    <a:pt x="132994" y="11167224"/>
                  </a:lnTo>
                  <a:lnTo>
                    <a:pt x="97434" y="11164087"/>
                  </a:lnTo>
                  <a:lnTo>
                    <a:pt x="70497" y="11158118"/>
                  </a:lnTo>
                  <a:lnTo>
                    <a:pt x="53848" y="11146003"/>
                  </a:lnTo>
                  <a:lnTo>
                    <a:pt x="47472" y="11127778"/>
                  </a:lnTo>
                  <a:lnTo>
                    <a:pt x="51384" y="11103432"/>
                  </a:lnTo>
                  <a:lnTo>
                    <a:pt x="47548" y="11068837"/>
                  </a:lnTo>
                  <a:lnTo>
                    <a:pt x="49098" y="11030407"/>
                  </a:lnTo>
                  <a:lnTo>
                    <a:pt x="52768" y="10991698"/>
                  </a:lnTo>
                  <a:lnTo>
                    <a:pt x="55308" y="10956303"/>
                  </a:lnTo>
                  <a:lnTo>
                    <a:pt x="55841" y="10916361"/>
                  </a:lnTo>
                  <a:lnTo>
                    <a:pt x="75603" y="10870324"/>
                  </a:lnTo>
                  <a:lnTo>
                    <a:pt x="149948" y="10846994"/>
                  </a:lnTo>
                  <a:lnTo>
                    <a:pt x="193090" y="10842943"/>
                  </a:lnTo>
                  <a:lnTo>
                    <a:pt x="236702" y="10841457"/>
                  </a:lnTo>
                  <a:lnTo>
                    <a:pt x="277850" y="10840682"/>
                  </a:lnTo>
                  <a:lnTo>
                    <a:pt x="348856" y="10836110"/>
                  </a:lnTo>
                  <a:lnTo>
                    <a:pt x="387184" y="10836745"/>
                  </a:lnTo>
                  <a:lnTo>
                    <a:pt x="443001" y="10868914"/>
                  </a:lnTo>
                  <a:lnTo>
                    <a:pt x="457441" y="10907332"/>
                  </a:lnTo>
                  <a:lnTo>
                    <a:pt x="463638" y="10953623"/>
                  </a:lnTo>
                  <a:lnTo>
                    <a:pt x="464591" y="11002162"/>
                  </a:lnTo>
                  <a:lnTo>
                    <a:pt x="463296" y="11047298"/>
                  </a:lnTo>
                  <a:lnTo>
                    <a:pt x="462762" y="11083366"/>
                  </a:lnTo>
                  <a:lnTo>
                    <a:pt x="465302" y="11114723"/>
                  </a:lnTo>
                  <a:lnTo>
                    <a:pt x="468909" y="11153140"/>
                  </a:lnTo>
                  <a:lnTo>
                    <a:pt x="469709" y="11190948"/>
                  </a:lnTo>
                  <a:lnTo>
                    <a:pt x="463816" y="11220450"/>
                  </a:lnTo>
                  <a:lnTo>
                    <a:pt x="442201" y="11247450"/>
                  </a:lnTo>
                  <a:lnTo>
                    <a:pt x="412496" y="11260544"/>
                  </a:lnTo>
                  <a:lnTo>
                    <a:pt x="378206" y="11264367"/>
                  </a:lnTo>
                  <a:lnTo>
                    <a:pt x="342849" y="11263554"/>
                  </a:lnTo>
                  <a:lnTo>
                    <a:pt x="318833" y="11262703"/>
                  </a:lnTo>
                  <a:lnTo>
                    <a:pt x="212636" y="11263655"/>
                  </a:lnTo>
                  <a:lnTo>
                    <a:pt x="113931" y="11264138"/>
                  </a:lnTo>
                  <a:lnTo>
                    <a:pt x="64592" y="11264671"/>
                  </a:lnTo>
                  <a:lnTo>
                    <a:pt x="15252" y="11265662"/>
                  </a:lnTo>
                  <a:lnTo>
                    <a:pt x="0" y="11281334"/>
                  </a:lnTo>
                  <a:lnTo>
                    <a:pt x="3822" y="11292027"/>
                  </a:lnTo>
                  <a:lnTo>
                    <a:pt x="15252" y="11297285"/>
                  </a:lnTo>
                  <a:lnTo>
                    <a:pt x="67030" y="11299152"/>
                  </a:lnTo>
                  <a:lnTo>
                    <a:pt x="118846" y="11300219"/>
                  </a:lnTo>
                  <a:lnTo>
                    <a:pt x="170675" y="11300676"/>
                  </a:lnTo>
                  <a:lnTo>
                    <a:pt x="274320" y="11300651"/>
                  </a:lnTo>
                  <a:lnTo>
                    <a:pt x="288823" y="11300866"/>
                  </a:lnTo>
                  <a:lnTo>
                    <a:pt x="319519" y="11302340"/>
                  </a:lnTo>
                  <a:lnTo>
                    <a:pt x="369239" y="11305261"/>
                  </a:lnTo>
                  <a:lnTo>
                    <a:pt x="402818" y="11305997"/>
                  </a:lnTo>
                  <a:lnTo>
                    <a:pt x="464794" y="11299088"/>
                  </a:lnTo>
                  <a:lnTo>
                    <a:pt x="500354" y="11273790"/>
                  </a:lnTo>
                  <a:lnTo>
                    <a:pt x="505498" y="11254702"/>
                  </a:lnTo>
                  <a:lnTo>
                    <a:pt x="512775" y="11201273"/>
                  </a:lnTo>
                  <a:close/>
                </a:path>
                <a:path extrusionOk="0" h="13716000" w="2694304">
                  <a:moveTo>
                    <a:pt x="512775" y="10558463"/>
                  </a:moveTo>
                  <a:lnTo>
                    <a:pt x="512597" y="10500919"/>
                  </a:lnTo>
                  <a:lnTo>
                    <a:pt x="505701" y="10389171"/>
                  </a:lnTo>
                  <a:lnTo>
                    <a:pt x="506285" y="10353573"/>
                  </a:lnTo>
                  <a:lnTo>
                    <a:pt x="507746" y="10308806"/>
                  </a:lnTo>
                  <a:lnTo>
                    <a:pt x="506717" y="10260940"/>
                  </a:lnTo>
                  <a:lnTo>
                    <a:pt x="499833" y="10216032"/>
                  </a:lnTo>
                  <a:lnTo>
                    <a:pt x="483743" y="10180129"/>
                  </a:lnTo>
                  <a:lnTo>
                    <a:pt x="455079" y="10159289"/>
                  </a:lnTo>
                  <a:lnTo>
                    <a:pt x="405409" y="10150069"/>
                  </a:lnTo>
                  <a:lnTo>
                    <a:pt x="349999" y="10148316"/>
                  </a:lnTo>
                  <a:lnTo>
                    <a:pt x="294106" y="10150678"/>
                  </a:lnTo>
                  <a:lnTo>
                    <a:pt x="242989" y="10153840"/>
                  </a:lnTo>
                  <a:lnTo>
                    <a:pt x="189230" y="10157777"/>
                  </a:lnTo>
                  <a:lnTo>
                    <a:pt x="135775" y="10163823"/>
                  </a:lnTo>
                  <a:lnTo>
                    <a:pt x="82562" y="10171735"/>
                  </a:lnTo>
                  <a:lnTo>
                    <a:pt x="29514" y="10181260"/>
                  </a:lnTo>
                  <a:lnTo>
                    <a:pt x="3987" y="10534180"/>
                  </a:lnTo>
                  <a:lnTo>
                    <a:pt x="5156" y="10541178"/>
                  </a:lnTo>
                  <a:lnTo>
                    <a:pt x="75285" y="10563682"/>
                  </a:lnTo>
                  <a:lnTo>
                    <a:pt x="129971" y="10569156"/>
                  </a:lnTo>
                  <a:lnTo>
                    <a:pt x="184861" y="10572115"/>
                  </a:lnTo>
                  <a:lnTo>
                    <a:pt x="240068" y="10572153"/>
                  </a:lnTo>
                  <a:lnTo>
                    <a:pt x="277202" y="10571874"/>
                  </a:lnTo>
                  <a:lnTo>
                    <a:pt x="318058" y="10570959"/>
                  </a:lnTo>
                  <a:lnTo>
                    <a:pt x="358317" y="10566489"/>
                  </a:lnTo>
                  <a:lnTo>
                    <a:pt x="412407" y="10543794"/>
                  </a:lnTo>
                  <a:lnTo>
                    <a:pt x="425030" y="10489870"/>
                  </a:lnTo>
                  <a:lnTo>
                    <a:pt x="425246" y="10442765"/>
                  </a:lnTo>
                  <a:lnTo>
                    <a:pt x="424053" y="10389184"/>
                  </a:lnTo>
                  <a:lnTo>
                    <a:pt x="419354" y="10335946"/>
                  </a:lnTo>
                  <a:lnTo>
                    <a:pt x="409003" y="10289908"/>
                  </a:lnTo>
                  <a:lnTo>
                    <a:pt x="372275" y="10253726"/>
                  </a:lnTo>
                  <a:lnTo>
                    <a:pt x="327139" y="10246703"/>
                  </a:lnTo>
                  <a:lnTo>
                    <a:pt x="268998" y="10245039"/>
                  </a:lnTo>
                  <a:lnTo>
                    <a:pt x="210845" y="10247566"/>
                  </a:lnTo>
                  <a:lnTo>
                    <a:pt x="165684" y="10253053"/>
                  </a:lnTo>
                  <a:lnTo>
                    <a:pt x="127025" y="10273068"/>
                  </a:lnTo>
                  <a:lnTo>
                    <a:pt x="109956" y="10308933"/>
                  </a:lnTo>
                  <a:lnTo>
                    <a:pt x="107657" y="10354196"/>
                  </a:lnTo>
                  <a:lnTo>
                    <a:pt x="113271" y="10402443"/>
                  </a:lnTo>
                  <a:lnTo>
                    <a:pt x="119989" y="10447223"/>
                  </a:lnTo>
                  <a:lnTo>
                    <a:pt x="301701" y="10469448"/>
                  </a:lnTo>
                  <a:lnTo>
                    <a:pt x="329044" y="10401376"/>
                  </a:lnTo>
                  <a:lnTo>
                    <a:pt x="298640" y="10354666"/>
                  </a:lnTo>
                  <a:lnTo>
                    <a:pt x="211810" y="10344633"/>
                  </a:lnTo>
                  <a:lnTo>
                    <a:pt x="195389" y="10382072"/>
                  </a:lnTo>
                  <a:lnTo>
                    <a:pt x="237299" y="10392626"/>
                  </a:lnTo>
                  <a:lnTo>
                    <a:pt x="261416" y="10398227"/>
                  </a:lnTo>
                  <a:lnTo>
                    <a:pt x="236410" y="10428770"/>
                  </a:lnTo>
                  <a:lnTo>
                    <a:pt x="186715" y="10427805"/>
                  </a:lnTo>
                  <a:lnTo>
                    <a:pt x="157010" y="10391915"/>
                  </a:lnTo>
                  <a:lnTo>
                    <a:pt x="153644" y="10355199"/>
                  </a:lnTo>
                  <a:lnTo>
                    <a:pt x="155422" y="10321925"/>
                  </a:lnTo>
                  <a:lnTo>
                    <a:pt x="165684" y="10298557"/>
                  </a:lnTo>
                  <a:lnTo>
                    <a:pt x="188429" y="10293871"/>
                  </a:lnTo>
                  <a:lnTo>
                    <a:pt x="230238" y="10293604"/>
                  </a:lnTo>
                  <a:lnTo>
                    <a:pt x="273177" y="10295776"/>
                  </a:lnTo>
                  <a:lnTo>
                    <a:pt x="339242" y="10310787"/>
                  </a:lnTo>
                  <a:lnTo>
                    <a:pt x="368719" y="10359441"/>
                  </a:lnTo>
                  <a:lnTo>
                    <a:pt x="372656" y="10401719"/>
                  </a:lnTo>
                  <a:lnTo>
                    <a:pt x="378193" y="10472242"/>
                  </a:lnTo>
                  <a:lnTo>
                    <a:pt x="356971" y="10497121"/>
                  </a:lnTo>
                  <a:lnTo>
                    <a:pt x="332828" y="10514228"/>
                  </a:lnTo>
                  <a:lnTo>
                    <a:pt x="305739" y="10523550"/>
                  </a:lnTo>
                  <a:lnTo>
                    <a:pt x="275742" y="10525112"/>
                  </a:lnTo>
                  <a:lnTo>
                    <a:pt x="241541" y="10529164"/>
                  </a:lnTo>
                  <a:lnTo>
                    <a:pt x="204406" y="10530142"/>
                  </a:lnTo>
                  <a:lnTo>
                    <a:pt x="167246" y="10528427"/>
                  </a:lnTo>
                  <a:lnTo>
                    <a:pt x="132994" y="10524414"/>
                  </a:lnTo>
                  <a:lnTo>
                    <a:pt x="97434" y="10521277"/>
                  </a:lnTo>
                  <a:lnTo>
                    <a:pt x="70497" y="10515295"/>
                  </a:lnTo>
                  <a:lnTo>
                    <a:pt x="53848" y="10503192"/>
                  </a:lnTo>
                  <a:lnTo>
                    <a:pt x="47472" y="10484955"/>
                  </a:lnTo>
                  <a:lnTo>
                    <a:pt x="51384" y="10460609"/>
                  </a:lnTo>
                  <a:lnTo>
                    <a:pt x="47548" y="10426027"/>
                  </a:lnTo>
                  <a:lnTo>
                    <a:pt x="49098" y="10387584"/>
                  </a:lnTo>
                  <a:lnTo>
                    <a:pt x="52768" y="10348887"/>
                  </a:lnTo>
                  <a:lnTo>
                    <a:pt x="55308" y="10313492"/>
                  </a:lnTo>
                  <a:lnTo>
                    <a:pt x="55841" y="10273551"/>
                  </a:lnTo>
                  <a:lnTo>
                    <a:pt x="75603" y="10227500"/>
                  </a:lnTo>
                  <a:lnTo>
                    <a:pt x="149948" y="10204171"/>
                  </a:lnTo>
                  <a:lnTo>
                    <a:pt x="193090" y="10200119"/>
                  </a:lnTo>
                  <a:lnTo>
                    <a:pt x="236702" y="10198633"/>
                  </a:lnTo>
                  <a:lnTo>
                    <a:pt x="277850" y="10197859"/>
                  </a:lnTo>
                  <a:lnTo>
                    <a:pt x="348856" y="10193287"/>
                  </a:lnTo>
                  <a:lnTo>
                    <a:pt x="387184" y="10193922"/>
                  </a:lnTo>
                  <a:lnTo>
                    <a:pt x="443001" y="10226103"/>
                  </a:lnTo>
                  <a:lnTo>
                    <a:pt x="457441" y="10264508"/>
                  </a:lnTo>
                  <a:lnTo>
                    <a:pt x="463638" y="10310812"/>
                  </a:lnTo>
                  <a:lnTo>
                    <a:pt x="464591" y="10359352"/>
                  </a:lnTo>
                  <a:lnTo>
                    <a:pt x="463296" y="10404475"/>
                  </a:lnTo>
                  <a:lnTo>
                    <a:pt x="462762" y="10440556"/>
                  </a:lnTo>
                  <a:lnTo>
                    <a:pt x="465302" y="10471899"/>
                  </a:lnTo>
                  <a:lnTo>
                    <a:pt x="468909" y="10510317"/>
                  </a:lnTo>
                  <a:lnTo>
                    <a:pt x="469709" y="10548125"/>
                  </a:lnTo>
                  <a:lnTo>
                    <a:pt x="463816" y="10577627"/>
                  </a:lnTo>
                  <a:lnTo>
                    <a:pt x="442201" y="10604627"/>
                  </a:lnTo>
                  <a:lnTo>
                    <a:pt x="412508" y="10617721"/>
                  </a:lnTo>
                  <a:lnTo>
                    <a:pt x="378218" y="10621543"/>
                  </a:lnTo>
                  <a:lnTo>
                    <a:pt x="342874" y="10620731"/>
                  </a:lnTo>
                  <a:lnTo>
                    <a:pt x="318833" y="10619880"/>
                  </a:lnTo>
                  <a:lnTo>
                    <a:pt x="212636" y="10620845"/>
                  </a:lnTo>
                  <a:lnTo>
                    <a:pt x="113931" y="10621328"/>
                  </a:lnTo>
                  <a:lnTo>
                    <a:pt x="64592" y="10621874"/>
                  </a:lnTo>
                  <a:lnTo>
                    <a:pt x="15252" y="10622864"/>
                  </a:lnTo>
                  <a:lnTo>
                    <a:pt x="0" y="10638511"/>
                  </a:lnTo>
                  <a:lnTo>
                    <a:pt x="3822" y="10649204"/>
                  </a:lnTo>
                  <a:lnTo>
                    <a:pt x="15252" y="10654462"/>
                  </a:lnTo>
                  <a:lnTo>
                    <a:pt x="67030" y="10656329"/>
                  </a:lnTo>
                  <a:lnTo>
                    <a:pt x="118846" y="10657396"/>
                  </a:lnTo>
                  <a:lnTo>
                    <a:pt x="170675" y="10657865"/>
                  </a:lnTo>
                  <a:lnTo>
                    <a:pt x="274320" y="10657827"/>
                  </a:lnTo>
                  <a:lnTo>
                    <a:pt x="288836" y="10658043"/>
                  </a:lnTo>
                  <a:lnTo>
                    <a:pt x="319532" y="10659516"/>
                  </a:lnTo>
                  <a:lnTo>
                    <a:pt x="369252" y="10662437"/>
                  </a:lnTo>
                  <a:lnTo>
                    <a:pt x="402831" y="10663174"/>
                  </a:lnTo>
                  <a:lnTo>
                    <a:pt x="464794" y="10656278"/>
                  </a:lnTo>
                  <a:lnTo>
                    <a:pt x="500354" y="10630967"/>
                  </a:lnTo>
                  <a:lnTo>
                    <a:pt x="505498" y="10611891"/>
                  </a:lnTo>
                  <a:lnTo>
                    <a:pt x="512775" y="10558463"/>
                  </a:lnTo>
                  <a:close/>
                </a:path>
                <a:path extrusionOk="0" h="13716000" w="2694304">
                  <a:moveTo>
                    <a:pt x="512775" y="9915652"/>
                  </a:moveTo>
                  <a:lnTo>
                    <a:pt x="512597" y="9858096"/>
                  </a:lnTo>
                  <a:lnTo>
                    <a:pt x="505701" y="9746361"/>
                  </a:lnTo>
                  <a:lnTo>
                    <a:pt x="506285" y="9710750"/>
                  </a:lnTo>
                  <a:lnTo>
                    <a:pt x="507746" y="9665995"/>
                  </a:lnTo>
                  <a:lnTo>
                    <a:pt x="506717" y="9618129"/>
                  </a:lnTo>
                  <a:lnTo>
                    <a:pt x="499833" y="9573222"/>
                  </a:lnTo>
                  <a:lnTo>
                    <a:pt x="483743" y="9537319"/>
                  </a:lnTo>
                  <a:lnTo>
                    <a:pt x="455079" y="9516478"/>
                  </a:lnTo>
                  <a:lnTo>
                    <a:pt x="405409" y="9507245"/>
                  </a:lnTo>
                  <a:lnTo>
                    <a:pt x="349999" y="9505493"/>
                  </a:lnTo>
                  <a:lnTo>
                    <a:pt x="294106" y="9507868"/>
                  </a:lnTo>
                  <a:lnTo>
                    <a:pt x="242989" y="9511030"/>
                  </a:lnTo>
                  <a:lnTo>
                    <a:pt x="189230" y="9514967"/>
                  </a:lnTo>
                  <a:lnTo>
                    <a:pt x="135775" y="9521012"/>
                  </a:lnTo>
                  <a:lnTo>
                    <a:pt x="82562" y="9528924"/>
                  </a:lnTo>
                  <a:lnTo>
                    <a:pt x="29514" y="9538449"/>
                  </a:lnTo>
                  <a:lnTo>
                    <a:pt x="3987" y="9891357"/>
                  </a:lnTo>
                  <a:lnTo>
                    <a:pt x="5156" y="9898367"/>
                  </a:lnTo>
                  <a:lnTo>
                    <a:pt x="75285" y="9920859"/>
                  </a:lnTo>
                  <a:lnTo>
                    <a:pt x="129971" y="9926345"/>
                  </a:lnTo>
                  <a:lnTo>
                    <a:pt x="184861" y="9929304"/>
                  </a:lnTo>
                  <a:lnTo>
                    <a:pt x="240068" y="9929330"/>
                  </a:lnTo>
                  <a:lnTo>
                    <a:pt x="277202" y="9929050"/>
                  </a:lnTo>
                  <a:lnTo>
                    <a:pt x="318058" y="9928136"/>
                  </a:lnTo>
                  <a:lnTo>
                    <a:pt x="358317" y="9923678"/>
                  </a:lnTo>
                  <a:lnTo>
                    <a:pt x="412407" y="9900983"/>
                  </a:lnTo>
                  <a:lnTo>
                    <a:pt x="425030" y="9847059"/>
                  </a:lnTo>
                  <a:lnTo>
                    <a:pt x="425246" y="9799955"/>
                  </a:lnTo>
                  <a:lnTo>
                    <a:pt x="424053" y="9746374"/>
                  </a:lnTo>
                  <a:lnTo>
                    <a:pt x="419354" y="9693135"/>
                  </a:lnTo>
                  <a:lnTo>
                    <a:pt x="409003" y="9647098"/>
                  </a:lnTo>
                  <a:lnTo>
                    <a:pt x="372275" y="9610915"/>
                  </a:lnTo>
                  <a:lnTo>
                    <a:pt x="327139" y="9603880"/>
                  </a:lnTo>
                  <a:lnTo>
                    <a:pt x="268998" y="9602216"/>
                  </a:lnTo>
                  <a:lnTo>
                    <a:pt x="210845" y="9604743"/>
                  </a:lnTo>
                  <a:lnTo>
                    <a:pt x="165684" y="9610242"/>
                  </a:lnTo>
                  <a:lnTo>
                    <a:pt x="127025" y="9630245"/>
                  </a:lnTo>
                  <a:lnTo>
                    <a:pt x="109956" y="9666110"/>
                  </a:lnTo>
                  <a:lnTo>
                    <a:pt x="107657" y="9711372"/>
                  </a:lnTo>
                  <a:lnTo>
                    <a:pt x="113271" y="9759620"/>
                  </a:lnTo>
                  <a:lnTo>
                    <a:pt x="119989" y="9804400"/>
                  </a:lnTo>
                  <a:lnTo>
                    <a:pt x="301701" y="9826638"/>
                  </a:lnTo>
                  <a:lnTo>
                    <a:pt x="329044" y="9758566"/>
                  </a:lnTo>
                  <a:lnTo>
                    <a:pt x="298640" y="9711855"/>
                  </a:lnTo>
                  <a:lnTo>
                    <a:pt x="211810" y="9701822"/>
                  </a:lnTo>
                  <a:lnTo>
                    <a:pt x="195389" y="9739262"/>
                  </a:lnTo>
                  <a:lnTo>
                    <a:pt x="237299" y="9749803"/>
                  </a:lnTo>
                  <a:lnTo>
                    <a:pt x="261416" y="9755416"/>
                  </a:lnTo>
                  <a:lnTo>
                    <a:pt x="236410" y="9785960"/>
                  </a:lnTo>
                  <a:lnTo>
                    <a:pt x="186715" y="9784994"/>
                  </a:lnTo>
                  <a:lnTo>
                    <a:pt x="157010" y="9749091"/>
                  </a:lnTo>
                  <a:lnTo>
                    <a:pt x="153644" y="9712376"/>
                  </a:lnTo>
                  <a:lnTo>
                    <a:pt x="155422" y="9679102"/>
                  </a:lnTo>
                  <a:lnTo>
                    <a:pt x="165684" y="9655746"/>
                  </a:lnTo>
                  <a:lnTo>
                    <a:pt x="188429" y="9651060"/>
                  </a:lnTo>
                  <a:lnTo>
                    <a:pt x="230238" y="9650793"/>
                  </a:lnTo>
                  <a:lnTo>
                    <a:pt x="273177" y="9652965"/>
                  </a:lnTo>
                  <a:lnTo>
                    <a:pt x="339242" y="9667964"/>
                  </a:lnTo>
                  <a:lnTo>
                    <a:pt x="368719" y="9716630"/>
                  </a:lnTo>
                  <a:lnTo>
                    <a:pt x="372656" y="9758909"/>
                  </a:lnTo>
                  <a:lnTo>
                    <a:pt x="378193" y="9829419"/>
                  </a:lnTo>
                  <a:lnTo>
                    <a:pt x="356971" y="9854298"/>
                  </a:lnTo>
                  <a:lnTo>
                    <a:pt x="332828" y="9871405"/>
                  </a:lnTo>
                  <a:lnTo>
                    <a:pt x="305739" y="9880740"/>
                  </a:lnTo>
                  <a:lnTo>
                    <a:pt x="275742" y="9882289"/>
                  </a:lnTo>
                  <a:lnTo>
                    <a:pt x="241541" y="9886353"/>
                  </a:lnTo>
                  <a:lnTo>
                    <a:pt x="204406" y="9887331"/>
                  </a:lnTo>
                  <a:lnTo>
                    <a:pt x="167246" y="9885604"/>
                  </a:lnTo>
                  <a:lnTo>
                    <a:pt x="132994" y="9881591"/>
                  </a:lnTo>
                  <a:lnTo>
                    <a:pt x="97434" y="9878466"/>
                  </a:lnTo>
                  <a:lnTo>
                    <a:pt x="70497" y="9872485"/>
                  </a:lnTo>
                  <a:lnTo>
                    <a:pt x="53848" y="9860382"/>
                  </a:lnTo>
                  <a:lnTo>
                    <a:pt x="47472" y="9842144"/>
                  </a:lnTo>
                  <a:lnTo>
                    <a:pt x="51384" y="9817798"/>
                  </a:lnTo>
                  <a:lnTo>
                    <a:pt x="47548" y="9783204"/>
                  </a:lnTo>
                  <a:lnTo>
                    <a:pt x="49098" y="9744773"/>
                  </a:lnTo>
                  <a:lnTo>
                    <a:pt x="52768" y="9706064"/>
                  </a:lnTo>
                  <a:lnTo>
                    <a:pt x="55308" y="9670682"/>
                  </a:lnTo>
                  <a:lnTo>
                    <a:pt x="55841" y="9630727"/>
                  </a:lnTo>
                  <a:lnTo>
                    <a:pt x="75603" y="9584677"/>
                  </a:lnTo>
                  <a:lnTo>
                    <a:pt x="149948" y="9561360"/>
                  </a:lnTo>
                  <a:lnTo>
                    <a:pt x="193090" y="9557309"/>
                  </a:lnTo>
                  <a:lnTo>
                    <a:pt x="236702" y="9555823"/>
                  </a:lnTo>
                  <a:lnTo>
                    <a:pt x="277850" y="9555048"/>
                  </a:lnTo>
                  <a:lnTo>
                    <a:pt x="348856" y="9550463"/>
                  </a:lnTo>
                  <a:lnTo>
                    <a:pt x="387184" y="9551098"/>
                  </a:lnTo>
                  <a:lnTo>
                    <a:pt x="443001" y="9583268"/>
                  </a:lnTo>
                  <a:lnTo>
                    <a:pt x="457441" y="9621685"/>
                  </a:lnTo>
                  <a:lnTo>
                    <a:pt x="463638" y="9667989"/>
                  </a:lnTo>
                  <a:lnTo>
                    <a:pt x="464591" y="9716529"/>
                  </a:lnTo>
                  <a:lnTo>
                    <a:pt x="463296" y="9761664"/>
                  </a:lnTo>
                  <a:lnTo>
                    <a:pt x="462762" y="9797732"/>
                  </a:lnTo>
                  <a:lnTo>
                    <a:pt x="465302" y="9829089"/>
                  </a:lnTo>
                  <a:lnTo>
                    <a:pt x="468909" y="9867506"/>
                  </a:lnTo>
                  <a:lnTo>
                    <a:pt x="469709" y="9905301"/>
                  </a:lnTo>
                  <a:lnTo>
                    <a:pt x="463816" y="9934816"/>
                  </a:lnTo>
                  <a:lnTo>
                    <a:pt x="442201" y="9961816"/>
                  </a:lnTo>
                  <a:lnTo>
                    <a:pt x="412496" y="9974910"/>
                  </a:lnTo>
                  <a:lnTo>
                    <a:pt x="378218" y="9978720"/>
                  </a:lnTo>
                  <a:lnTo>
                    <a:pt x="342861" y="9977907"/>
                  </a:lnTo>
                  <a:lnTo>
                    <a:pt x="318833" y="9977056"/>
                  </a:lnTo>
                  <a:lnTo>
                    <a:pt x="212636" y="9978034"/>
                  </a:lnTo>
                  <a:lnTo>
                    <a:pt x="113931" y="9978517"/>
                  </a:lnTo>
                  <a:lnTo>
                    <a:pt x="64592" y="9979050"/>
                  </a:lnTo>
                  <a:lnTo>
                    <a:pt x="15252" y="9980041"/>
                  </a:lnTo>
                  <a:lnTo>
                    <a:pt x="0" y="9995700"/>
                  </a:lnTo>
                  <a:lnTo>
                    <a:pt x="3822" y="10006393"/>
                  </a:lnTo>
                  <a:lnTo>
                    <a:pt x="15252" y="10011651"/>
                  </a:lnTo>
                  <a:lnTo>
                    <a:pt x="67030" y="10013518"/>
                  </a:lnTo>
                  <a:lnTo>
                    <a:pt x="118846" y="10014585"/>
                  </a:lnTo>
                  <a:lnTo>
                    <a:pt x="170675" y="10015042"/>
                  </a:lnTo>
                  <a:lnTo>
                    <a:pt x="274320" y="10015017"/>
                  </a:lnTo>
                  <a:lnTo>
                    <a:pt x="288823" y="10015233"/>
                  </a:lnTo>
                  <a:lnTo>
                    <a:pt x="319519" y="10016693"/>
                  </a:lnTo>
                  <a:lnTo>
                    <a:pt x="369239" y="10019627"/>
                  </a:lnTo>
                  <a:lnTo>
                    <a:pt x="402818" y="10020351"/>
                  </a:lnTo>
                  <a:lnTo>
                    <a:pt x="464794" y="10013455"/>
                  </a:lnTo>
                  <a:lnTo>
                    <a:pt x="500354" y="9988156"/>
                  </a:lnTo>
                  <a:lnTo>
                    <a:pt x="505498" y="9969081"/>
                  </a:lnTo>
                  <a:lnTo>
                    <a:pt x="512775" y="9915652"/>
                  </a:lnTo>
                  <a:close/>
                </a:path>
                <a:path extrusionOk="0" h="13716000" w="2694304">
                  <a:moveTo>
                    <a:pt x="512775" y="9272829"/>
                  </a:moveTo>
                  <a:lnTo>
                    <a:pt x="512597" y="9215285"/>
                  </a:lnTo>
                  <a:lnTo>
                    <a:pt x="505701" y="9103538"/>
                  </a:lnTo>
                  <a:lnTo>
                    <a:pt x="506285" y="9067940"/>
                  </a:lnTo>
                  <a:lnTo>
                    <a:pt x="507746" y="9023185"/>
                  </a:lnTo>
                  <a:lnTo>
                    <a:pt x="506717" y="8975319"/>
                  </a:lnTo>
                  <a:lnTo>
                    <a:pt x="499833" y="8930411"/>
                  </a:lnTo>
                  <a:lnTo>
                    <a:pt x="483743" y="8894508"/>
                  </a:lnTo>
                  <a:lnTo>
                    <a:pt x="455079" y="8873668"/>
                  </a:lnTo>
                  <a:lnTo>
                    <a:pt x="405409" y="8864435"/>
                  </a:lnTo>
                  <a:lnTo>
                    <a:pt x="349999" y="8862682"/>
                  </a:lnTo>
                  <a:lnTo>
                    <a:pt x="294106" y="8865044"/>
                  </a:lnTo>
                  <a:lnTo>
                    <a:pt x="242989" y="8868194"/>
                  </a:lnTo>
                  <a:lnTo>
                    <a:pt x="189230" y="8872131"/>
                  </a:lnTo>
                  <a:lnTo>
                    <a:pt x="135775" y="8878189"/>
                  </a:lnTo>
                  <a:lnTo>
                    <a:pt x="82562" y="8886101"/>
                  </a:lnTo>
                  <a:lnTo>
                    <a:pt x="29514" y="8895626"/>
                  </a:lnTo>
                  <a:lnTo>
                    <a:pt x="3987" y="9248534"/>
                  </a:lnTo>
                  <a:lnTo>
                    <a:pt x="5156" y="9255544"/>
                  </a:lnTo>
                  <a:lnTo>
                    <a:pt x="75285" y="9278048"/>
                  </a:lnTo>
                  <a:lnTo>
                    <a:pt x="129971" y="9283535"/>
                  </a:lnTo>
                  <a:lnTo>
                    <a:pt x="184861" y="9286494"/>
                  </a:lnTo>
                  <a:lnTo>
                    <a:pt x="240068" y="9286519"/>
                  </a:lnTo>
                  <a:lnTo>
                    <a:pt x="277202" y="9286240"/>
                  </a:lnTo>
                  <a:lnTo>
                    <a:pt x="318058" y="9285326"/>
                  </a:lnTo>
                  <a:lnTo>
                    <a:pt x="358317" y="9280855"/>
                  </a:lnTo>
                  <a:lnTo>
                    <a:pt x="412407" y="9258160"/>
                  </a:lnTo>
                  <a:lnTo>
                    <a:pt x="425030" y="9204223"/>
                  </a:lnTo>
                  <a:lnTo>
                    <a:pt x="425246" y="9157132"/>
                  </a:lnTo>
                  <a:lnTo>
                    <a:pt x="424053" y="9103550"/>
                  </a:lnTo>
                  <a:lnTo>
                    <a:pt x="419354" y="9050325"/>
                  </a:lnTo>
                  <a:lnTo>
                    <a:pt x="409003" y="9004275"/>
                  </a:lnTo>
                  <a:lnTo>
                    <a:pt x="372275" y="8968092"/>
                  </a:lnTo>
                  <a:lnTo>
                    <a:pt x="327139" y="8961069"/>
                  </a:lnTo>
                  <a:lnTo>
                    <a:pt x="268998" y="8959405"/>
                  </a:lnTo>
                  <a:lnTo>
                    <a:pt x="210845" y="8961933"/>
                  </a:lnTo>
                  <a:lnTo>
                    <a:pt x="165684" y="8967432"/>
                  </a:lnTo>
                  <a:lnTo>
                    <a:pt x="127025" y="8987447"/>
                  </a:lnTo>
                  <a:lnTo>
                    <a:pt x="109956" y="9023299"/>
                  </a:lnTo>
                  <a:lnTo>
                    <a:pt x="107657" y="9068562"/>
                  </a:lnTo>
                  <a:lnTo>
                    <a:pt x="113271" y="9116809"/>
                  </a:lnTo>
                  <a:lnTo>
                    <a:pt x="119989" y="9161589"/>
                  </a:lnTo>
                  <a:lnTo>
                    <a:pt x="301701" y="9183827"/>
                  </a:lnTo>
                  <a:lnTo>
                    <a:pt x="329044" y="9115742"/>
                  </a:lnTo>
                  <a:lnTo>
                    <a:pt x="298640" y="9069032"/>
                  </a:lnTo>
                  <a:lnTo>
                    <a:pt x="211810" y="9058999"/>
                  </a:lnTo>
                  <a:lnTo>
                    <a:pt x="195389" y="9096438"/>
                  </a:lnTo>
                  <a:lnTo>
                    <a:pt x="237299" y="9106979"/>
                  </a:lnTo>
                  <a:lnTo>
                    <a:pt x="261416" y="9112593"/>
                  </a:lnTo>
                  <a:lnTo>
                    <a:pt x="236410" y="9143136"/>
                  </a:lnTo>
                  <a:lnTo>
                    <a:pt x="186715" y="9142184"/>
                  </a:lnTo>
                  <a:lnTo>
                    <a:pt x="157010" y="9106281"/>
                  </a:lnTo>
                  <a:lnTo>
                    <a:pt x="153644" y="9069565"/>
                  </a:lnTo>
                  <a:lnTo>
                    <a:pt x="155422" y="9036291"/>
                  </a:lnTo>
                  <a:lnTo>
                    <a:pt x="165684" y="9012923"/>
                  </a:lnTo>
                  <a:lnTo>
                    <a:pt x="188429" y="9008237"/>
                  </a:lnTo>
                  <a:lnTo>
                    <a:pt x="230238" y="9007970"/>
                  </a:lnTo>
                  <a:lnTo>
                    <a:pt x="273177" y="9010155"/>
                  </a:lnTo>
                  <a:lnTo>
                    <a:pt x="339242" y="9025141"/>
                  </a:lnTo>
                  <a:lnTo>
                    <a:pt x="368719" y="9073807"/>
                  </a:lnTo>
                  <a:lnTo>
                    <a:pt x="372656" y="9116098"/>
                  </a:lnTo>
                  <a:lnTo>
                    <a:pt x="378193" y="9186608"/>
                  </a:lnTo>
                  <a:lnTo>
                    <a:pt x="356971" y="9211488"/>
                  </a:lnTo>
                  <a:lnTo>
                    <a:pt x="332828" y="9228582"/>
                  </a:lnTo>
                  <a:lnTo>
                    <a:pt x="305739" y="9237916"/>
                  </a:lnTo>
                  <a:lnTo>
                    <a:pt x="275742" y="9239479"/>
                  </a:lnTo>
                  <a:lnTo>
                    <a:pt x="241541" y="9243530"/>
                  </a:lnTo>
                  <a:lnTo>
                    <a:pt x="204406" y="9244508"/>
                  </a:lnTo>
                  <a:lnTo>
                    <a:pt x="167246" y="9242793"/>
                  </a:lnTo>
                  <a:lnTo>
                    <a:pt x="132994" y="9238780"/>
                  </a:lnTo>
                  <a:lnTo>
                    <a:pt x="97434" y="9235643"/>
                  </a:lnTo>
                  <a:lnTo>
                    <a:pt x="70497" y="9229661"/>
                  </a:lnTo>
                  <a:lnTo>
                    <a:pt x="53848" y="9217558"/>
                  </a:lnTo>
                  <a:lnTo>
                    <a:pt x="47472" y="9199334"/>
                  </a:lnTo>
                  <a:lnTo>
                    <a:pt x="51384" y="9174988"/>
                  </a:lnTo>
                  <a:lnTo>
                    <a:pt x="47548" y="9140393"/>
                  </a:lnTo>
                  <a:lnTo>
                    <a:pt x="49098" y="9101963"/>
                  </a:lnTo>
                  <a:lnTo>
                    <a:pt x="52768" y="9063253"/>
                  </a:lnTo>
                  <a:lnTo>
                    <a:pt x="55308" y="9027858"/>
                  </a:lnTo>
                  <a:lnTo>
                    <a:pt x="55841" y="8987904"/>
                  </a:lnTo>
                  <a:lnTo>
                    <a:pt x="75603" y="8941867"/>
                  </a:lnTo>
                  <a:lnTo>
                    <a:pt x="149948" y="8918537"/>
                  </a:lnTo>
                  <a:lnTo>
                    <a:pt x="193090" y="8914486"/>
                  </a:lnTo>
                  <a:lnTo>
                    <a:pt x="236702" y="8913000"/>
                  </a:lnTo>
                  <a:lnTo>
                    <a:pt x="277850" y="8912225"/>
                  </a:lnTo>
                  <a:lnTo>
                    <a:pt x="348856" y="8907666"/>
                  </a:lnTo>
                  <a:lnTo>
                    <a:pt x="387184" y="8908288"/>
                  </a:lnTo>
                  <a:lnTo>
                    <a:pt x="443001" y="8940457"/>
                  </a:lnTo>
                  <a:lnTo>
                    <a:pt x="457441" y="8978875"/>
                  </a:lnTo>
                  <a:lnTo>
                    <a:pt x="463638" y="9025166"/>
                  </a:lnTo>
                  <a:lnTo>
                    <a:pt x="464591" y="9073705"/>
                  </a:lnTo>
                  <a:lnTo>
                    <a:pt x="463296" y="9118841"/>
                  </a:lnTo>
                  <a:lnTo>
                    <a:pt x="462762" y="9154922"/>
                  </a:lnTo>
                  <a:lnTo>
                    <a:pt x="465302" y="9186278"/>
                  </a:lnTo>
                  <a:lnTo>
                    <a:pt x="468909" y="9224696"/>
                  </a:lnTo>
                  <a:lnTo>
                    <a:pt x="469709" y="9262491"/>
                  </a:lnTo>
                  <a:lnTo>
                    <a:pt x="463816" y="9291993"/>
                  </a:lnTo>
                  <a:lnTo>
                    <a:pt x="442201" y="9319006"/>
                  </a:lnTo>
                  <a:lnTo>
                    <a:pt x="412496" y="9332100"/>
                  </a:lnTo>
                  <a:lnTo>
                    <a:pt x="378218" y="9335922"/>
                  </a:lnTo>
                  <a:lnTo>
                    <a:pt x="342861" y="9335097"/>
                  </a:lnTo>
                  <a:lnTo>
                    <a:pt x="318833" y="9334246"/>
                  </a:lnTo>
                  <a:lnTo>
                    <a:pt x="212636" y="9335211"/>
                  </a:lnTo>
                  <a:lnTo>
                    <a:pt x="113931" y="9335694"/>
                  </a:lnTo>
                  <a:lnTo>
                    <a:pt x="64592" y="9336227"/>
                  </a:lnTo>
                  <a:lnTo>
                    <a:pt x="15252" y="9337218"/>
                  </a:lnTo>
                  <a:lnTo>
                    <a:pt x="0" y="9352877"/>
                  </a:lnTo>
                  <a:lnTo>
                    <a:pt x="3822" y="9363583"/>
                  </a:lnTo>
                  <a:lnTo>
                    <a:pt x="15252" y="9368828"/>
                  </a:lnTo>
                  <a:lnTo>
                    <a:pt x="67030" y="9370708"/>
                  </a:lnTo>
                  <a:lnTo>
                    <a:pt x="118846" y="9371762"/>
                  </a:lnTo>
                  <a:lnTo>
                    <a:pt x="170675" y="9372232"/>
                  </a:lnTo>
                  <a:lnTo>
                    <a:pt x="274320" y="9372206"/>
                  </a:lnTo>
                  <a:lnTo>
                    <a:pt x="288823" y="9372422"/>
                  </a:lnTo>
                  <a:lnTo>
                    <a:pt x="319519" y="9373895"/>
                  </a:lnTo>
                  <a:lnTo>
                    <a:pt x="369239" y="9376816"/>
                  </a:lnTo>
                  <a:lnTo>
                    <a:pt x="402818" y="9377553"/>
                  </a:lnTo>
                  <a:lnTo>
                    <a:pt x="464794" y="9370644"/>
                  </a:lnTo>
                  <a:lnTo>
                    <a:pt x="500354" y="9345333"/>
                  </a:lnTo>
                  <a:lnTo>
                    <a:pt x="505498" y="9326258"/>
                  </a:lnTo>
                  <a:lnTo>
                    <a:pt x="512775" y="9272829"/>
                  </a:lnTo>
                  <a:close/>
                </a:path>
                <a:path extrusionOk="0" h="13716000" w="2694304">
                  <a:moveTo>
                    <a:pt x="512775" y="8630018"/>
                  </a:moveTo>
                  <a:lnTo>
                    <a:pt x="512597" y="8572462"/>
                  </a:lnTo>
                  <a:lnTo>
                    <a:pt x="505701" y="8460727"/>
                  </a:lnTo>
                  <a:lnTo>
                    <a:pt x="506285" y="8425129"/>
                  </a:lnTo>
                  <a:lnTo>
                    <a:pt x="507746" y="8380362"/>
                  </a:lnTo>
                  <a:lnTo>
                    <a:pt x="506717" y="8332495"/>
                  </a:lnTo>
                  <a:lnTo>
                    <a:pt x="499833" y="8287588"/>
                  </a:lnTo>
                  <a:lnTo>
                    <a:pt x="483743" y="8251685"/>
                  </a:lnTo>
                  <a:lnTo>
                    <a:pt x="455079" y="8230857"/>
                  </a:lnTo>
                  <a:lnTo>
                    <a:pt x="405409" y="8221624"/>
                  </a:lnTo>
                  <a:lnTo>
                    <a:pt x="349999" y="8219859"/>
                  </a:lnTo>
                  <a:lnTo>
                    <a:pt x="294106" y="8222234"/>
                  </a:lnTo>
                  <a:lnTo>
                    <a:pt x="242989" y="8225383"/>
                  </a:lnTo>
                  <a:lnTo>
                    <a:pt x="189230" y="8229320"/>
                  </a:lnTo>
                  <a:lnTo>
                    <a:pt x="135775" y="8235366"/>
                  </a:lnTo>
                  <a:lnTo>
                    <a:pt x="82562" y="8243278"/>
                  </a:lnTo>
                  <a:lnTo>
                    <a:pt x="29514" y="8252803"/>
                  </a:lnTo>
                  <a:lnTo>
                    <a:pt x="3987" y="8605723"/>
                  </a:lnTo>
                  <a:lnTo>
                    <a:pt x="5156" y="8612734"/>
                  </a:lnTo>
                  <a:lnTo>
                    <a:pt x="75285" y="8635225"/>
                  </a:lnTo>
                  <a:lnTo>
                    <a:pt x="129971" y="8640712"/>
                  </a:lnTo>
                  <a:lnTo>
                    <a:pt x="184861" y="8643671"/>
                  </a:lnTo>
                  <a:lnTo>
                    <a:pt x="240068" y="8643696"/>
                  </a:lnTo>
                  <a:lnTo>
                    <a:pt x="277202" y="8643404"/>
                  </a:lnTo>
                  <a:lnTo>
                    <a:pt x="318058" y="8642502"/>
                  </a:lnTo>
                  <a:lnTo>
                    <a:pt x="358317" y="8638045"/>
                  </a:lnTo>
                  <a:lnTo>
                    <a:pt x="412407" y="8615350"/>
                  </a:lnTo>
                  <a:lnTo>
                    <a:pt x="425030" y="8561413"/>
                  </a:lnTo>
                  <a:lnTo>
                    <a:pt x="425246" y="8514309"/>
                  </a:lnTo>
                  <a:lnTo>
                    <a:pt x="424053" y="8460727"/>
                  </a:lnTo>
                  <a:lnTo>
                    <a:pt x="419354" y="8407501"/>
                  </a:lnTo>
                  <a:lnTo>
                    <a:pt x="409003" y="8361464"/>
                  </a:lnTo>
                  <a:lnTo>
                    <a:pt x="372275" y="8325269"/>
                  </a:lnTo>
                  <a:lnTo>
                    <a:pt x="327139" y="8318246"/>
                  </a:lnTo>
                  <a:lnTo>
                    <a:pt x="268998" y="8316595"/>
                  </a:lnTo>
                  <a:lnTo>
                    <a:pt x="210845" y="8319109"/>
                  </a:lnTo>
                  <a:lnTo>
                    <a:pt x="165684" y="8324621"/>
                  </a:lnTo>
                  <a:lnTo>
                    <a:pt x="127025" y="8344624"/>
                  </a:lnTo>
                  <a:lnTo>
                    <a:pt x="109956" y="8380489"/>
                  </a:lnTo>
                  <a:lnTo>
                    <a:pt x="107657" y="8425751"/>
                  </a:lnTo>
                  <a:lnTo>
                    <a:pt x="113271" y="8473999"/>
                  </a:lnTo>
                  <a:lnTo>
                    <a:pt x="119989" y="8518779"/>
                  </a:lnTo>
                  <a:lnTo>
                    <a:pt x="301701" y="8541004"/>
                  </a:lnTo>
                  <a:lnTo>
                    <a:pt x="329044" y="8472919"/>
                  </a:lnTo>
                  <a:lnTo>
                    <a:pt x="298640" y="8426221"/>
                  </a:lnTo>
                  <a:lnTo>
                    <a:pt x="211810" y="8416188"/>
                  </a:lnTo>
                  <a:lnTo>
                    <a:pt x="195389" y="8453628"/>
                  </a:lnTo>
                  <a:lnTo>
                    <a:pt x="237299" y="8464169"/>
                  </a:lnTo>
                  <a:lnTo>
                    <a:pt x="261416" y="8469782"/>
                  </a:lnTo>
                  <a:lnTo>
                    <a:pt x="236410" y="8500326"/>
                  </a:lnTo>
                  <a:lnTo>
                    <a:pt x="186715" y="8499361"/>
                  </a:lnTo>
                  <a:lnTo>
                    <a:pt x="157010" y="8463470"/>
                  </a:lnTo>
                  <a:lnTo>
                    <a:pt x="153644" y="8426755"/>
                  </a:lnTo>
                  <a:lnTo>
                    <a:pt x="155422" y="8393481"/>
                  </a:lnTo>
                  <a:lnTo>
                    <a:pt x="165684" y="8370113"/>
                  </a:lnTo>
                  <a:lnTo>
                    <a:pt x="188429" y="8365426"/>
                  </a:lnTo>
                  <a:lnTo>
                    <a:pt x="230238" y="8365160"/>
                  </a:lnTo>
                  <a:lnTo>
                    <a:pt x="273177" y="8367331"/>
                  </a:lnTo>
                  <a:lnTo>
                    <a:pt x="339242" y="8382330"/>
                  </a:lnTo>
                  <a:lnTo>
                    <a:pt x="368719" y="8430984"/>
                  </a:lnTo>
                  <a:lnTo>
                    <a:pt x="372656" y="8473275"/>
                  </a:lnTo>
                  <a:lnTo>
                    <a:pt x="378193" y="8543798"/>
                  </a:lnTo>
                  <a:lnTo>
                    <a:pt x="356971" y="8568665"/>
                  </a:lnTo>
                  <a:lnTo>
                    <a:pt x="332828" y="8585771"/>
                  </a:lnTo>
                  <a:lnTo>
                    <a:pt x="305739" y="8595106"/>
                  </a:lnTo>
                  <a:lnTo>
                    <a:pt x="275742" y="8596668"/>
                  </a:lnTo>
                  <a:lnTo>
                    <a:pt x="241541" y="8600719"/>
                  </a:lnTo>
                  <a:lnTo>
                    <a:pt x="204406" y="8601685"/>
                  </a:lnTo>
                  <a:lnTo>
                    <a:pt x="167246" y="8599970"/>
                  </a:lnTo>
                  <a:lnTo>
                    <a:pt x="132994" y="8595970"/>
                  </a:lnTo>
                  <a:lnTo>
                    <a:pt x="97434" y="8592833"/>
                  </a:lnTo>
                  <a:lnTo>
                    <a:pt x="70497" y="8586851"/>
                  </a:lnTo>
                  <a:lnTo>
                    <a:pt x="53848" y="8574735"/>
                  </a:lnTo>
                  <a:lnTo>
                    <a:pt x="47472" y="8556511"/>
                  </a:lnTo>
                  <a:lnTo>
                    <a:pt x="51384" y="8532152"/>
                  </a:lnTo>
                  <a:lnTo>
                    <a:pt x="47548" y="8497570"/>
                  </a:lnTo>
                  <a:lnTo>
                    <a:pt x="49098" y="8459140"/>
                  </a:lnTo>
                  <a:lnTo>
                    <a:pt x="52768" y="8420430"/>
                  </a:lnTo>
                  <a:lnTo>
                    <a:pt x="55308" y="8385048"/>
                  </a:lnTo>
                  <a:lnTo>
                    <a:pt x="55841" y="8345094"/>
                  </a:lnTo>
                  <a:lnTo>
                    <a:pt x="75603" y="8299043"/>
                  </a:lnTo>
                  <a:lnTo>
                    <a:pt x="149948" y="8275726"/>
                  </a:lnTo>
                  <a:lnTo>
                    <a:pt x="193090" y="8271662"/>
                  </a:lnTo>
                  <a:lnTo>
                    <a:pt x="236702" y="8270176"/>
                  </a:lnTo>
                  <a:lnTo>
                    <a:pt x="277850" y="8269402"/>
                  </a:lnTo>
                  <a:lnTo>
                    <a:pt x="348856" y="8264830"/>
                  </a:lnTo>
                  <a:lnTo>
                    <a:pt x="387184" y="8265465"/>
                  </a:lnTo>
                  <a:lnTo>
                    <a:pt x="443001" y="8297634"/>
                  </a:lnTo>
                  <a:lnTo>
                    <a:pt x="457441" y="8336051"/>
                  </a:lnTo>
                  <a:lnTo>
                    <a:pt x="463638" y="8382343"/>
                  </a:lnTo>
                  <a:lnTo>
                    <a:pt x="464591" y="8430895"/>
                  </a:lnTo>
                  <a:lnTo>
                    <a:pt x="463296" y="8476018"/>
                  </a:lnTo>
                  <a:lnTo>
                    <a:pt x="462762" y="8512099"/>
                  </a:lnTo>
                  <a:lnTo>
                    <a:pt x="465302" y="8543455"/>
                  </a:lnTo>
                  <a:lnTo>
                    <a:pt x="468909" y="8581873"/>
                  </a:lnTo>
                  <a:lnTo>
                    <a:pt x="469709" y="8619680"/>
                  </a:lnTo>
                  <a:lnTo>
                    <a:pt x="463816" y="8649183"/>
                  </a:lnTo>
                  <a:lnTo>
                    <a:pt x="442201" y="8676183"/>
                  </a:lnTo>
                  <a:lnTo>
                    <a:pt x="412496" y="8689276"/>
                  </a:lnTo>
                  <a:lnTo>
                    <a:pt x="378206" y="8693099"/>
                  </a:lnTo>
                  <a:lnTo>
                    <a:pt x="342849" y="8692286"/>
                  </a:lnTo>
                  <a:lnTo>
                    <a:pt x="318833" y="8691435"/>
                  </a:lnTo>
                  <a:lnTo>
                    <a:pt x="212636" y="8692388"/>
                  </a:lnTo>
                  <a:lnTo>
                    <a:pt x="113931" y="8692883"/>
                  </a:lnTo>
                  <a:lnTo>
                    <a:pt x="64592" y="8693417"/>
                  </a:lnTo>
                  <a:lnTo>
                    <a:pt x="15252" y="8694407"/>
                  </a:lnTo>
                  <a:lnTo>
                    <a:pt x="0" y="8710066"/>
                  </a:lnTo>
                  <a:lnTo>
                    <a:pt x="3822" y="8720760"/>
                  </a:lnTo>
                  <a:lnTo>
                    <a:pt x="15252" y="8726005"/>
                  </a:lnTo>
                  <a:lnTo>
                    <a:pt x="67030" y="8727872"/>
                  </a:lnTo>
                  <a:lnTo>
                    <a:pt x="118846" y="8728939"/>
                  </a:lnTo>
                  <a:lnTo>
                    <a:pt x="170675" y="8729408"/>
                  </a:lnTo>
                  <a:lnTo>
                    <a:pt x="274320" y="8729383"/>
                  </a:lnTo>
                  <a:lnTo>
                    <a:pt x="288823" y="8729599"/>
                  </a:lnTo>
                  <a:lnTo>
                    <a:pt x="319493" y="8731059"/>
                  </a:lnTo>
                  <a:lnTo>
                    <a:pt x="369214" y="8733993"/>
                  </a:lnTo>
                  <a:lnTo>
                    <a:pt x="402805" y="8734730"/>
                  </a:lnTo>
                  <a:lnTo>
                    <a:pt x="464794" y="8727834"/>
                  </a:lnTo>
                  <a:lnTo>
                    <a:pt x="500354" y="8702523"/>
                  </a:lnTo>
                  <a:lnTo>
                    <a:pt x="505498" y="8683447"/>
                  </a:lnTo>
                  <a:lnTo>
                    <a:pt x="512775" y="8630018"/>
                  </a:lnTo>
                  <a:close/>
                </a:path>
                <a:path extrusionOk="0" h="13716000" w="2694304">
                  <a:moveTo>
                    <a:pt x="512775" y="7987208"/>
                  </a:moveTo>
                  <a:lnTo>
                    <a:pt x="512597" y="7929651"/>
                  </a:lnTo>
                  <a:lnTo>
                    <a:pt x="505701" y="7817917"/>
                  </a:lnTo>
                  <a:lnTo>
                    <a:pt x="506285" y="7782306"/>
                  </a:lnTo>
                  <a:lnTo>
                    <a:pt x="507746" y="7737551"/>
                  </a:lnTo>
                  <a:lnTo>
                    <a:pt x="506717" y="7689685"/>
                  </a:lnTo>
                  <a:lnTo>
                    <a:pt x="499833" y="7644765"/>
                  </a:lnTo>
                  <a:lnTo>
                    <a:pt x="483743" y="7608862"/>
                  </a:lnTo>
                  <a:lnTo>
                    <a:pt x="455079" y="7588034"/>
                  </a:lnTo>
                  <a:lnTo>
                    <a:pt x="405409" y="7578801"/>
                  </a:lnTo>
                  <a:lnTo>
                    <a:pt x="349999" y="7577048"/>
                  </a:lnTo>
                  <a:lnTo>
                    <a:pt x="294106" y="7579423"/>
                  </a:lnTo>
                  <a:lnTo>
                    <a:pt x="242989" y="7582573"/>
                  </a:lnTo>
                  <a:lnTo>
                    <a:pt x="189230" y="7586497"/>
                  </a:lnTo>
                  <a:lnTo>
                    <a:pt x="135775" y="7592555"/>
                  </a:lnTo>
                  <a:lnTo>
                    <a:pt x="82562" y="7600467"/>
                  </a:lnTo>
                  <a:lnTo>
                    <a:pt x="29514" y="7609992"/>
                  </a:lnTo>
                  <a:lnTo>
                    <a:pt x="3987" y="7962913"/>
                  </a:lnTo>
                  <a:lnTo>
                    <a:pt x="5156" y="7969923"/>
                  </a:lnTo>
                  <a:lnTo>
                    <a:pt x="75285" y="7992415"/>
                  </a:lnTo>
                  <a:lnTo>
                    <a:pt x="129971" y="7997888"/>
                  </a:lnTo>
                  <a:lnTo>
                    <a:pt x="184861" y="8000847"/>
                  </a:lnTo>
                  <a:lnTo>
                    <a:pt x="240068" y="8000886"/>
                  </a:lnTo>
                  <a:lnTo>
                    <a:pt x="277202" y="8000593"/>
                  </a:lnTo>
                  <a:lnTo>
                    <a:pt x="318058" y="7999692"/>
                  </a:lnTo>
                  <a:lnTo>
                    <a:pt x="358317" y="7995221"/>
                  </a:lnTo>
                  <a:lnTo>
                    <a:pt x="412407" y="7972526"/>
                  </a:lnTo>
                  <a:lnTo>
                    <a:pt x="425030" y="7918602"/>
                  </a:lnTo>
                  <a:lnTo>
                    <a:pt x="425246" y="7871498"/>
                  </a:lnTo>
                  <a:lnTo>
                    <a:pt x="424053" y="7817917"/>
                  </a:lnTo>
                  <a:lnTo>
                    <a:pt x="419354" y="7764691"/>
                  </a:lnTo>
                  <a:lnTo>
                    <a:pt x="409003" y="7718641"/>
                  </a:lnTo>
                  <a:lnTo>
                    <a:pt x="372275" y="7682458"/>
                  </a:lnTo>
                  <a:lnTo>
                    <a:pt x="327139" y="7675435"/>
                  </a:lnTo>
                  <a:lnTo>
                    <a:pt x="268998" y="7673772"/>
                  </a:lnTo>
                  <a:lnTo>
                    <a:pt x="210845" y="7676286"/>
                  </a:lnTo>
                  <a:lnTo>
                    <a:pt x="165684" y="7681785"/>
                  </a:lnTo>
                  <a:lnTo>
                    <a:pt x="127025" y="7701801"/>
                  </a:lnTo>
                  <a:lnTo>
                    <a:pt x="109956" y="7737653"/>
                  </a:lnTo>
                  <a:lnTo>
                    <a:pt x="107657" y="7782928"/>
                  </a:lnTo>
                  <a:lnTo>
                    <a:pt x="113271" y="7831175"/>
                  </a:lnTo>
                  <a:lnTo>
                    <a:pt x="119989" y="7875968"/>
                  </a:lnTo>
                  <a:lnTo>
                    <a:pt x="301701" y="7898193"/>
                  </a:lnTo>
                  <a:lnTo>
                    <a:pt x="329044" y="7830109"/>
                  </a:lnTo>
                  <a:lnTo>
                    <a:pt x="298640" y="7783411"/>
                  </a:lnTo>
                  <a:lnTo>
                    <a:pt x="211810" y="7773378"/>
                  </a:lnTo>
                  <a:lnTo>
                    <a:pt x="195389" y="7810805"/>
                  </a:lnTo>
                  <a:lnTo>
                    <a:pt x="237299" y="7821358"/>
                  </a:lnTo>
                  <a:lnTo>
                    <a:pt x="261416" y="7826972"/>
                  </a:lnTo>
                  <a:lnTo>
                    <a:pt x="236410" y="7857503"/>
                  </a:lnTo>
                  <a:lnTo>
                    <a:pt x="186715" y="7856537"/>
                  </a:lnTo>
                  <a:lnTo>
                    <a:pt x="157010" y="7820634"/>
                  </a:lnTo>
                  <a:lnTo>
                    <a:pt x="153644" y="7783931"/>
                  </a:lnTo>
                  <a:lnTo>
                    <a:pt x="155422" y="7750657"/>
                  </a:lnTo>
                  <a:lnTo>
                    <a:pt x="165684" y="7727302"/>
                  </a:lnTo>
                  <a:lnTo>
                    <a:pt x="188429" y="7722616"/>
                  </a:lnTo>
                  <a:lnTo>
                    <a:pt x="230238" y="7722336"/>
                  </a:lnTo>
                  <a:lnTo>
                    <a:pt x="273177" y="7724521"/>
                  </a:lnTo>
                  <a:lnTo>
                    <a:pt x="339242" y="7739507"/>
                  </a:lnTo>
                  <a:lnTo>
                    <a:pt x="368719" y="7788173"/>
                  </a:lnTo>
                  <a:lnTo>
                    <a:pt x="372656" y="7830464"/>
                  </a:lnTo>
                  <a:lnTo>
                    <a:pt x="378193" y="7900987"/>
                  </a:lnTo>
                  <a:lnTo>
                    <a:pt x="356971" y="7925854"/>
                  </a:lnTo>
                  <a:lnTo>
                    <a:pt x="332828" y="7942961"/>
                  </a:lnTo>
                  <a:lnTo>
                    <a:pt x="305739" y="7952283"/>
                  </a:lnTo>
                  <a:lnTo>
                    <a:pt x="275742" y="7953845"/>
                  </a:lnTo>
                  <a:lnTo>
                    <a:pt x="241541" y="7957896"/>
                  </a:lnTo>
                  <a:lnTo>
                    <a:pt x="204406" y="7958874"/>
                  </a:lnTo>
                  <a:lnTo>
                    <a:pt x="167246" y="7957159"/>
                  </a:lnTo>
                  <a:lnTo>
                    <a:pt x="132994" y="7953159"/>
                  </a:lnTo>
                  <a:lnTo>
                    <a:pt x="97434" y="7950022"/>
                  </a:lnTo>
                  <a:lnTo>
                    <a:pt x="70497" y="7944028"/>
                  </a:lnTo>
                  <a:lnTo>
                    <a:pt x="53848" y="7931925"/>
                  </a:lnTo>
                  <a:lnTo>
                    <a:pt x="47472" y="7913687"/>
                  </a:lnTo>
                  <a:lnTo>
                    <a:pt x="51384" y="7889341"/>
                  </a:lnTo>
                  <a:lnTo>
                    <a:pt x="47548" y="7854759"/>
                  </a:lnTo>
                  <a:lnTo>
                    <a:pt x="49098" y="7816316"/>
                  </a:lnTo>
                  <a:lnTo>
                    <a:pt x="52768" y="7777620"/>
                  </a:lnTo>
                  <a:lnTo>
                    <a:pt x="55308" y="7742237"/>
                  </a:lnTo>
                  <a:lnTo>
                    <a:pt x="55841" y="7702270"/>
                  </a:lnTo>
                  <a:lnTo>
                    <a:pt x="75603" y="7656233"/>
                  </a:lnTo>
                  <a:lnTo>
                    <a:pt x="149948" y="7632916"/>
                  </a:lnTo>
                  <a:lnTo>
                    <a:pt x="193090" y="7628852"/>
                  </a:lnTo>
                  <a:lnTo>
                    <a:pt x="236702" y="7627353"/>
                  </a:lnTo>
                  <a:lnTo>
                    <a:pt x="277850" y="7626591"/>
                  </a:lnTo>
                  <a:lnTo>
                    <a:pt x="348856" y="7622019"/>
                  </a:lnTo>
                  <a:lnTo>
                    <a:pt x="387184" y="7622654"/>
                  </a:lnTo>
                  <a:lnTo>
                    <a:pt x="443001" y="7654823"/>
                  </a:lnTo>
                  <a:lnTo>
                    <a:pt x="457441" y="7693241"/>
                  </a:lnTo>
                  <a:lnTo>
                    <a:pt x="463638" y="7739532"/>
                  </a:lnTo>
                  <a:lnTo>
                    <a:pt x="464591" y="7788072"/>
                  </a:lnTo>
                  <a:lnTo>
                    <a:pt x="463296" y="7833207"/>
                  </a:lnTo>
                  <a:lnTo>
                    <a:pt x="462762" y="7869288"/>
                  </a:lnTo>
                  <a:lnTo>
                    <a:pt x="465302" y="7900644"/>
                  </a:lnTo>
                  <a:lnTo>
                    <a:pt x="468909" y="7939049"/>
                  </a:lnTo>
                  <a:lnTo>
                    <a:pt x="469709" y="7976857"/>
                  </a:lnTo>
                  <a:lnTo>
                    <a:pt x="463816" y="8006359"/>
                  </a:lnTo>
                  <a:lnTo>
                    <a:pt x="442201" y="8033359"/>
                  </a:lnTo>
                  <a:lnTo>
                    <a:pt x="412508" y="8046453"/>
                  </a:lnTo>
                  <a:lnTo>
                    <a:pt x="378218" y="8050276"/>
                  </a:lnTo>
                  <a:lnTo>
                    <a:pt x="342874" y="8049463"/>
                  </a:lnTo>
                  <a:lnTo>
                    <a:pt x="318833" y="8048625"/>
                  </a:lnTo>
                  <a:lnTo>
                    <a:pt x="212636" y="8049577"/>
                  </a:lnTo>
                  <a:lnTo>
                    <a:pt x="113931" y="8050060"/>
                  </a:lnTo>
                  <a:lnTo>
                    <a:pt x="64592" y="8050606"/>
                  </a:lnTo>
                  <a:lnTo>
                    <a:pt x="15252" y="8051597"/>
                  </a:lnTo>
                  <a:lnTo>
                    <a:pt x="0" y="8067256"/>
                  </a:lnTo>
                  <a:lnTo>
                    <a:pt x="3822" y="8077949"/>
                  </a:lnTo>
                  <a:lnTo>
                    <a:pt x="15252" y="8083194"/>
                  </a:lnTo>
                  <a:lnTo>
                    <a:pt x="67030" y="8085061"/>
                  </a:lnTo>
                  <a:lnTo>
                    <a:pt x="118846" y="8086128"/>
                  </a:lnTo>
                  <a:lnTo>
                    <a:pt x="170675" y="8086598"/>
                  </a:lnTo>
                  <a:lnTo>
                    <a:pt x="274320" y="8086572"/>
                  </a:lnTo>
                  <a:lnTo>
                    <a:pt x="288836" y="8086776"/>
                  </a:lnTo>
                  <a:lnTo>
                    <a:pt x="319532" y="8088249"/>
                  </a:lnTo>
                  <a:lnTo>
                    <a:pt x="369252" y="8091170"/>
                  </a:lnTo>
                  <a:lnTo>
                    <a:pt x="402831" y="8091906"/>
                  </a:lnTo>
                  <a:lnTo>
                    <a:pt x="464794" y="8085023"/>
                  </a:lnTo>
                  <a:lnTo>
                    <a:pt x="500354" y="8059712"/>
                  </a:lnTo>
                  <a:lnTo>
                    <a:pt x="505498" y="8040637"/>
                  </a:lnTo>
                  <a:lnTo>
                    <a:pt x="512775" y="7987208"/>
                  </a:lnTo>
                  <a:close/>
                </a:path>
                <a:path extrusionOk="0" h="13716000" w="2694304">
                  <a:moveTo>
                    <a:pt x="512775" y="7344384"/>
                  </a:moveTo>
                  <a:lnTo>
                    <a:pt x="512597" y="7286841"/>
                  </a:lnTo>
                  <a:lnTo>
                    <a:pt x="505701" y="7175093"/>
                  </a:lnTo>
                  <a:lnTo>
                    <a:pt x="506285" y="7139495"/>
                  </a:lnTo>
                  <a:lnTo>
                    <a:pt x="507746" y="7094728"/>
                  </a:lnTo>
                  <a:lnTo>
                    <a:pt x="506717" y="7046862"/>
                  </a:lnTo>
                  <a:lnTo>
                    <a:pt x="499833" y="7001954"/>
                  </a:lnTo>
                  <a:lnTo>
                    <a:pt x="483743" y="6966051"/>
                  </a:lnTo>
                  <a:lnTo>
                    <a:pt x="455079" y="6945211"/>
                  </a:lnTo>
                  <a:lnTo>
                    <a:pt x="405409" y="6935991"/>
                  </a:lnTo>
                  <a:lnTo>
                    <a:pt x="349999" y="6934225"/>
                  </a:lnTo>
                  <a:lnTo>
                    <a:pt x="294106" y="6936600"/>
                  </a:lnTo>
                  <a:lnTo>
                    <a:pt x="242989" y="6939750"/>
                  </a:lnTo>
                  <a:lnTo>
                    <a:pt x="189230" y="6943687"/>
                  </a:lnTo>
                  <a:lnTo>
                    <a:pt x="135775" y="6949732"/>
                  </a:lnTo>
                  <a:lnTo>
                    <a:pt x="82562" y="6957644"/>
                  </a:lnTo>
                  <a:lnTo>
                    <a:pt x="29514" y="6967169"/>
                  </a:lnTo>
                  <a:lnTo>
                    <a:pt x="3987" y="7320089"/>
                  </a:lnTo>
                  <a:lnTo>
                    <a:pt x="5156" y="7327100"/>
                  </a:lnTo>
                  <a:lnTo>
                    <a:pt x="75285" y="7349591"/>
                  </a:lnTo>
                  <a:lnTo>
                    <a:pt x="129971" y="7355078"/>
                  </a:lnTo>
                  <a:lnTo>
                    <a:pt x="184861" y="7358050"/>
                  </a:lnTo>
                  <a:lnTo>
                    <a:pt x="240068" y="7358075"/>
                  </a:lnTo>
                  <a:lnTo>
                    <a:pt x="277202" y="7357783"/>
                  </a:lnTo>
                  <a:lnTo>
                    <a:pt x="318058" y="7356869"/>
                  </a:lnTo>
                  <a:lnTo>
                    <a:pt x="358317" y="7352411"/>
                  </a:lnTo>
                  <a:lnTo>
                    <a:pt x="412407" y="7329716"/>
                  </a:lnTo>
                  <a:lnTo>
                    <a:pt x="425030" y="7275779"/>
                  </a:lnTo>
                  <a:lnTo>
                    <a:pt x="425246" y="7228687"/>
                  </a:lnTo>
                  <a:lnTo>
                    <a:pt x="424053" y="7175093"/>
                  </a:lnTo>
                  <a:lnTo>
                    <a:pt x="419354" y="7121868"/>
                  </a:lnTo>
                  <a:lnTo>
                    <a:pt x="409003" y="7075818"/>
                  </a:lnTo>
                  <a:lnTo>
                    <a:pt x="372275" y="7039635"/>
                  </a:lnTo>
                  <a:lnTo>
                    <a:pt x="327139" y="7032612"/>
                  </a:lnTo>
                  <a:lnTo>
                    <a:pt x="268998" y="7030948"/>
                  </a:lnTo>
                  <a:lnTo>
                    <a:pt x="210845" y="7033476"/>
                  </a:lnTo>
                  <a:lnTo>
                    <a:pt x="165684" y="7038975"/>
                  </a:lnTo>
                  <a:lnTo>
                    <a:pt x="127025" y="7058977"/>
                  </a:lnTo>
                  <a:lnTo>
                    <a:pt x="109956" y="7094842"/>
                  </a:lnTo>
                  <a:lnTo>
                    <a:pt x="107657" y="7140118"/>
                  </a:lnTo>
                  <a:lnTo>
                    <a:pt x="113271" y="7188365"/>
                  </a:lnTo>
                  <a:lnTo>
                    <a:pt x="119989" y="7233145"/>
                  </a:lnTo>
                  <a:lnTo>
                    <a:pt x="301701" y="7255370"/>
                  </a:lnTo>
                  <a:lnTo>
                    <a:pt x="329044" y="7187298"/>
                  </a:lnTo>
                  <a:lnTo>
                    <a:pt x="298640" y="7140588"/>
                  </a:lnTo>
                  <a:lnTo>
                    <a:pt x="211810" y="7130555"/>
                  </a:lnTo>
                  <a:lnTo>
                    <a:pt x="195389" y="7167994"/>
                  </a:lnTo>
                  <a:lnTo>
                    <a:pt x="237299" y="7178535"/>
                  </a:lnTo>
                  <a:lnTo>
                    <a:pt x="261416" y="7184149"/>
                  </a:lnTo>
                  <a:lnTo>
                    <a:pt x="236410" y="7214692"/>
                  </a:lnTo>
                  <a:lnTo>
                    <a:pt x="186715" y="7213740"/>
                  </a:lnTo>
                  <a:lnTo>
                    <a:pt x="157010" y="7177837"/>
                  </a:lnTo>
                  <a:lnTo>
                    <a:pt x="153644" y="7141121"/>
                  </a:lnTo>
                  <a:lnTo>
                    <a:pt x="155422" y="7107834"/>
                  </a:lnTo>
                  <a:lnTo>
                    <a:pt x="165684" y="7084466"/>
                  </a:lnTo>
                  <a:lnTo>
                    <a:pt x="188429" y="7079793"/>
                  </a:lnTo>
                  <a:lnTo>
                    <a:pt x="230238" y="7079526"/>
                  </a:lnTo>
                  <a:lnTo>
                    <a:pt x="273177" y="7081698"/>
                  </a:lnTo>
                  <a:lnTo>
                    <a:pt x="339242" y="7096696"/>
                  </a:lnTo>
                  <a:lnTo>
                    <a:pt x="368719" y="7145363"/>
                  </a:lnTo>
                  <a:lnTo>
                    <a:pt x="372656" y="7187641"/>
                  </a:lnTo>
                  <a:lnTo>
                    <a:pt x="378193" y="7258151"/>
                  </a:lnTo>
                  <a:lnTo>
                    <a:pt x="356971" y="7283031"/>
                  </a:lnTo>
                  <a:lnTo>
                    <a:pt x="332828" y="7300138"/>
                  </a:lnTo>
                  <a:lnTo>
                    <a:pt x="305739" y="7309472"/>
                  </a:lnTo>
                  <a:lnTo>
                    <a:pt x="275742" y="7311022"/>
                  </a:lnTo>
                  <a:lnTo>
                    <a:pt x="241541" y="7315086"/>
                  </a:lnTo>
                  <a:lnTo>
                    <a:pt x="204406" y="7316051"/>
                  </a:lnTo>
                  <a:lnTo>
                    <a:pt x="167246" y="7314336"/>
                  </a:lnTo>
                  <a:lnTo>
                    <a:pt x="132994" y="7310323"/>
                  </a:lnTo>
                  <a:lnTo>
                    <a:pt x="97434" y="7307199"/>
                  </a:lnTo>
                  <a:lnTo>
                    <a:pt x="70497" y="7301217"/>
                  </a:lnTo>
                  <a:lnTo>
                    <a:pt x="53848" y="7289101"/>
                  </a:lnTo>
                  <a:lnTo>
                    <a:pt x="47472" y="7270877"/>
                  </a:lnTo>
                  <a:lnTo>
                    <a:pt x="51384" y="7246518"/>
                  </a:lnTo>
                  <a:lnTo>
                    <a:pt x="47548" y="7211949"/>
                  </a:lnTo>
                  <a:lnTo>
                    <a:pt x="49098" y="7173506"/>
                  </a:lnTo>
                  <a:lnTo>
                    <a:pt x="52768" y="7134809"/>
                  </a:lnTo>
                  <a:lnTo>
                    <a:pt x="55308" y="7099414"/>
                  </a:lnTo>
                  <a:lnTo>
                    <a:pt x="55841" y="7059460"/>
                  </a:lnTo>
                  <a:lnTo>
                    <a:pt x="75603" y="7013410"/>
                  </a:lnTo>
                  <a:lnTo>
                    <a:pt x="149948" y="6990093"/>
                  </a:lnTo>
                  <a:lnTo>
                    <a:pt x="193090" y="6986029"/>
                  </a:lnTo>
                  <a:lnTo>
                    <a:pt x="236702" y="6984543"/>
                  </a:lnTo>
                  <a:lnTo>
                    <a:pt x="277850" y="6983768"/>
                  </a:lnTo>
                  <a:lnTo>
                    <a:pt x="348856" y="6979209"/>
                  </a:lnTo>
                  <a:lnTo>
                    <a:pt x="387184" y="6979844"/>
                  </a:lnTo>
                  <a:lnTo>
                    <a:pt x="443001" y="7012013"/>
                  </a:lnTo>
                  <a:lnTo>
                    <a:pt x="457441" y="7050430"/>
                  </a:lnTo>
                  <a:lnTo>
                    <a:pt x="463638" y="7096722"/>
                  </a:lnTo>
                  <a:lnTo>
                    <a:pt x="464591" y="7145261"/>
                  </a:lnTo>
                  <a:lnTo>
                    <a:pt x="463296" y="7190397"/>
                  </a:lnTo>
                  <a:lnTo>
                    <a:pt x="462762" y="7226465"/>
                  </a:lnTo>
                  <a:lnTo>
                    <a:pt x="465302" y="7257821"/>
                  </a:lnTo>
                  <a:lnTo>
                    <a:pt x="468909" y="7296239"/>
                  </a:lnTo>
                  <a:lnTo>
                    <a:pt x="469709" y="7334034"/>
                  </a:lnTo>
                  <a:lnTo>
                    <a:pt x="463816" y="7363536"/>
                  </a:lnTo>
                  <a:lnTo>
                    <a:pt x="442201" y="7390549"/>
                  </a:lnTo>
                  <a:lnTo>
                    <a:pt x="412496" y="7403643"/>
                  </a:lnTo>
                  <a:lnTo>
                    <a:pt x="378218" y="7407465"/>
                  </a:lnTo>
                  <a:lnTo>
                    <a:pt x="342861" y="7406640"/>
                  </a:lnTo>
                  <a:lnTo>
                    <a:pt x="318833" y="7405789"/>
                  </a:lnTo>
                  <a:lnTo>
                    <a:pt x="261988" y="7406437"/>
                  </a:lnTo>
                  <a:lnTo>
                    <a:pt x="113931" y="7407249"/>
                  </a:lnTo>
                  <a:lnTo>
                    <a:pt x="64592" y="7407796"/>
                  </a:lnTo>
                  <a:lnTo>
                    <a:pt x="15252" y="7408773"/>
                  </a:lnTo>
                  <a:lnTo>
                    <a:pt x="0" y="7424433"/>
                  </a:lnTo>
                  <a:lnTo>
                    <a:pt x="3822" y="7435126"/>
                  </a:lnTo>
                  <a:lnTo>
                    <a:pt x="15252" y="7440371"/>
                  </a:lnTo>
                  <a:lnTo>
                    <a:pt x="67030" y="7442251"/>
                  </a:lnTo>
                  <a:lnTo>
                    <a:pt x="118846" y="7443317"/>
                  </a:lnTo>
                  <a:lnTo>
                    <a:pt x="170675" y="7443775"/>
                  </a:lnTo>
                  <a:lnTo>
                    <a:pt x="274320" y="7443749"/>
                  </a:lnTo>
                  <a:lnTo>
                    <a:pt x="288823" y="7443965"/>
                  </a:lnTo>
                  <a:lnTo>
                    <a:pt x="319519" y="7445438"/>
                  </a:lnTo>
                  <a:lnTo>
                    <a:pt x="369239" y="7448359"/>
                  </a:lnTo>
                  <a:lnTo>
                    <a:pt x="402818" y="7449096"/>
                  </a:lnTo>
                  <a:lnTo>
                    <a:pt x="464794" y="7442187"/>
                  </a:lnTo>
                  <a:lnTo>
                    <a:pt x="500354" y="7416901"/>
                  </a:lnTo>
                  <a:lnTo>
                    <a:pt x="505498" y="7397813"/>
                  </a:lnTo>
                  <a:lnTo>
                    <a:pt x="512775" y="7344384"/>
                  </a:lnTo>
                  <a:close/>
                </a:path>
                <a:path extrusionOk="0" h="13716000" w="2694304">
                  <a:moveTo>
                    <a:pt x="512775" y="6701574"/>
                  </a:moveTo>
                  <a:lnTo>
                    <a:pt x="512597" y="6644018"/>
                  </a:lnTo>
                  <a:lnTo>
                    <a:pt x="505701" y="6532283"/>
                  </a:lnTo>
                  <a:lnTo>
                    <a:pt x="506285" y="6496672"/>
                  </a:lnTo>
                  <a:lnTo>
                    <a:pt x="507746" y="6451917"/>
                  </a:lnTo>
                  <a:lnTo>
                    <a:pt x="506717" y="6404051"/>
                  </a:lnTo>
                  <a:lnTo>
                    <a:pt x="499833" y="6359131"/>
                  </a:lnTo>
                  <a:lnTo>
                    <a:pt x="483743" y="6323241"/>
                  </a:lnTo>
                  <a:lnTo>
                    <a:pt x="455079" y="6302400"/>
                  </a:lnTo>
                  <a:lnTo>
                    <a:pt x="405409" y="6293167"/>
                  </a:lnTo>
                  <a:lnTo>
                    <a:pt x="349999" y="6291415"/>
                  </a:lnTo>
                  <a:lnTo>
                    <a:pt x="294106" y="6293790"/>
                  </a:lnTo>
                  <a:lnTo>
                    <a:pt x="242989" y="6296939"/>
                  </a:lnTo>
                  <a:lnTo>
                    <a:pt x="189230" y="6300876"/>
                  </a:lnTo>
                  <a:lnTo>
                    <a:pt x="135775" y="6306921"/>
                  </a:lnTo>
                  <a:lnTo>
                    <a:pt x="82562" y="6314833"/>
                  </a:lnTo>
                  <a:lnTo>
                    <a:pt x="29514" y="6324359"/>
                  </a:lnTo>
                  <a:lnTo>
                    <a:pt x="3987" y="6677279"/>
                  </a:lnTo>
                  <a:lnTo>
                    <a:pt x="5156" y="6684289"/>
                  </a:lnTo>
                  <a:lnTo>
                    <a:pt x="75285" y="6706768"/>
                  </a:lnTo>
                  <a:lnTo>
                    <a:pt x="129971" y="6712255"/>
                  </a:lnTo>
                  <a:lnTo>
                    <a:pt x="184861" y="6715226"/>
                  </a:lnTo>
                  <a:lnTo>
                    <a:pt x="240068" y="6715252"/>
                  </a:lnTo>
                  <a:lnTo>
                    <a:pt x="277202" y="6714960"/>
                  </a:lnTo>
                  <a:lnTo>
                    <a:pt x="318058" y="6714058"/>
                  </a:lnTo>
                  <a:lnTo>
                    <a:pt x="358317" y="6709600"/>
                  </a:lnTo>
                  <a:lnTo>
                    <a:pt x="412407" y="6686905"/>
                  </a:lnTo>
                  <a:lnTo>
                    <a:pt x="425030" y="6632969"/>
                  </a:lnTo>
                  <a:lnTo>
                    <a:pt x="425246" y="6585864"/>
                  </a:lnTo>
                  <a:lnTo>
                    <a:pt x="424053" y="6532283"/>
                  </a:lnTo>
                  <a:lnTo>
                    <a:pt x="419354" y="6479057"/>
                  </a:lnTo>
                  <a:lnTo>
                    <a:pt x="409003" y="6433007"/>
                  </a:lnTo>
                  <a:lnTo>
                    <a:pt x="372275" y="6396825"/>
                  </a:lnTo>
                  <a:lnTo>
                    <a:pt x="327139" y="6389789"/>
                  </a:lnTo>
                  <a:lnTo>
                    <a:pt x="268998" y="6388138"/>
                  </a:lnTo>
                  <a:lnTo>
                    <a:pt x="210845" y="6390665"/>
                  </a:lnTo>
                  <a:lnTo>
                    <a:pt x="165684" y="6396164"/>
                  </a:lnTo>
                  <a:lnTo>
                    <a:pt x="127025" y="6416167"/>
                  </a:lnTo>
                  <a:lnTo>
                    <a:pt x="109956" y="6452032"/>
                  </a:lnTo>
                  <a:lnTo>
                    <a:pt x="107657" y="6497294"/>
                  </a:lnTo>
                  <a:lnTo>
                    <a:pt x="113271" y="6545542"/>
                  </a:lnTo>
                  <a:lnTo>
                    <a:pt x="119989" y="6590335"/>
                  </a:lnTo>
                  <a:lnTo>
                    <a:pt x="301701" y="6612560"/>
                  </a:lnTo>
                  <a:lnTo>
                    <a:pt x="329044" y="6544475"/>
                  </a:lnTo>
                  <a:lnTo>
                    <a:pt x="298640" y="6497777"/>
                  </a:lnTo>
                  <a:lnTo>
                    <a:pt x="211810" y="6487744"/>
                  </a:lnTo>
                  <a:lnTo>
                    <a:pt x="195389" y="6525184"/>
                  </a:lnTo>
                  <a:lnTo>
                    <a:pt x="237299" y="6535725"/>
                  </a:lnTo>
                  <a:lnTo>
                    <a:pt x="261416" y="6541325"/>
                  </a:lnTo>
                  <a:lnTo>
                    <a:pt x="236410" y="6571882"/>
                  </a:lnTo>
                  <a:lnTo>
                    <a:pt x="186715" y="6570916"/>
                  </a:lnTo>
                  <a:lnTo>
                    <a:pt x="157010" y="6535013"/>
                  </a:lnTo>
                  <a:lnTo>
                    <a:pt x="153644" y="6498298"/>
                  </a:lnTo>
                  <a:lnTo>
                    <a:pt x="155422" y="6465024"/>
                  </a:lnTo>
                  <a:lnTo>
                    <a:pt x="165684" y="6441656"/>
                  </a:lnTo>
                  <a:lnTo>
                    <a:pt x="188429" y="6436969"/>
                  </a:lnTo>
                  <a:lnTo>
                    <a:pt x="230238" y="6436703"/>
                  </a:lnTo>
                  <a:lnTo>
                    <a:pt x="273177" y="6438887"/>
                  </a:lnTo>
                  <a:lnTo>
                    <a:pt x="339242" y="6453886"/>
                  </a:lnTo>
                  <a:lnTo>
                    <a:pt x="368719" y="6502540"/>
                  </a:lnTo>
                  <a:lnTo>
                    <a:pt x="372656" y="6544831"/>
                  </a:lnTo>
                  <a:lnTo>
                    <a:pt x="378193" y="6615341"/>
                  </a:lnTo>
                  <a:lnTo>
                    <a:pt x="356971" y="6640220"/>
                  </a:lnTo>
                  <a:lnTo>
                    <a:pt x="332828" y="6657327"/>
                  </a:lnTo>
                  <a:lnTo>
                    <a:pt x="305739" y="6666649"/>
                  </a:lnTo>
                  <a:lnTo>
                    <a:pt x="275742" y="6668211"/>
                  </a:lnTo>
                  <a:lnTo>
                    <a:pt x="241541" y="6672262"/>
                  </a:lnTo>
                  <a:lnTo>
                    <a:pt x="204406" y="6673240"/>
                  </a:lnTo>
                  <a:lnTo>
                    <a:pt x="167246" y="6671538"/>
                  </a:lnTo>
                  <a:lnTo>
                    <a:pt x="132994" y="6667525"/>
                  </a:lnTo>
                  <a:lnTo>
                    <a:pt x="97434" y="6664388"/>
                  </a:lnTo>
                  <a:lnTo>
                    <a:pt x="70497" y="6658407"/>
                  </a:lnTo>
                  <a:lnTo>
                    <a:pt x="53848" y="6646291"/>
                  </a:lnTo>
                  <a:lnTo>
                    <a:pt x="47472" y="6628066"/>
                  </a:lnTo>
                  <a:lnTo>
                    <a:pt x="51384" y="6603720"/>
                  </a:lnTo>
                  <a:lnTo>
                    <a:pt x="47548" y="6569126"/>
                  </a:lnTo>
                  <a:lnTo>
                    <a:pt x="49098" y="6530695"/>
                  </a:lnTo>
                  <a:lnTo>
                    <a:pt x="52768" y="6491986"/>
                  </a:lnTo>
                  <a:lnTo>
                    <a:pt x="55308" y="6456604"/>
                  </a:lnTo>
                  <a:lnTo>
                    <a:pt x="55841" y="6416649"/>
                  </a:lnTo>
                  <a:lnTo>
                    <a:pt x="75603" y="6370599"/>
                  </a:lnTo>
                  <a:lnTo>
                    <a:pt x="149948" y="6347282"/>
                  </a:lnTo>
                  <a:lnTo>
                    <a:pt x="193090" y="6343218"/>
                  </a:lnTo>
                  <a:lnTo>
                    <a:pt x="236702" y="6341732"/>
                  </a:lnTo>
                  <a:lnTo>
                    <a:pt x="277850" y="6340970"/>
                  </a:lnTo>
                  <a:lnTo>
                    <a:pt x="348856" y="6336385"/>
                  </a:lnTo>
                  <a:lnTo>
                    <a:pt x="387184" y="6337020"/>
                  </a:lnTo>
                  <a:lnTo>
                    <a:pt x="443001" y="6369190"/>
                  </a:lnTo>
                  <a:lnTo>
                    <a:pt x="457441" y="6407607"/>
                  </a:lnTo>
                  <a:lnTo>
                    <a:pt x="463638" y="6453899"/>
                  </a:lnTo>
                  <a:lnTo>
                    <a:pt x="464591" y="6502438"/>
                  </a:lnTo>
                  <a:lnTo>
                    <a:pt x="463296" y="6547574"/>
                  </a:lnTo>
                  <a:lnTo>
                    <a:pt x="462762" y="6583654"/>
                  </a:lnTo>
                  <a:lnTo>
                    <a:pt x="465302" y="6615011"/>
                  </a:lnTo>
                  <a:lnTo>
                    <a:pt x="468909" y="6653428"/>
                  </a:lnTo>
                  <a:lnTo>
                    <a:pt x="469709" y="6691223"/>
                  </a:lnTo>
                  <a:lnTo>
                    <a:pt x="463816" y="6720738"/>
                  </a:lnTo>
                  <a:lnTo>
                    <a:pt x="442201" y="6747738"/>
                  </a:lnTo>
                  <a:lnTo>
                    <a:pt x="412496" y="6760832"/>
                  </a:lnTo>
                  <a:lnTo>
                    <a:pt x="378206" y="6764655"/>
                  </a:lnTo>
                  <a:lnTo>
                    <a:pt x="342849" y="6763842"/>
                  </a:lnTo>
                  <a:lnTo>
                    <a:pt x="318833" y="6762978"/>
                  </a:lnTo>
                  <a:lnTo>
                    <a:pt x="212636" y="6763944"/>
                  </a:lnTo>
                  <a:lnTo>
                    <a:pt x="113931" y="6764426"/>
                  </a:lnTo>
                  <a:lnTo>
                    <a:pt x="64592" y="6764972"/>
                  </a:lnTo>
                  <a:lnTo>
                    <a:pt x="15252" y="6765963"/>
                  </a:lnTo>
                  <a:lnTo>
                    <a:pt x="0" y="6781622"/>
                  </a:lnTo>
                  <a:lnTo>
                    <a:pt x="3822" y="6792315"/>
                  </a:lnTo>
                  <a:lnTo>
                    <a:pt x="15252" y="6797573"/>
                  </a:lnTo>
                  <a:lnTo>
                    <a:pt x="67030" y="6799440"/>
                  </a:lnTo>
                  <a:lnTo>
                    <a:pt x="118846" y="6800494"/>
                  </a:lnTo>
                  <a:lnTo>
                    <a:pt x="170675" y="6800964"/>
                  </a:lnTo>
                  <a:lnTo>
                    <a:pt x="274320" y="6800939"/>
                  </a:lnTo>
                  <a:lnTo>
                    <a:pt x="288823" y="6801142"/>
                  </a:lnTo>
                  <a:lnTo>
                    <a:pt x="319532" y="6802615"/>
                  </a:lnTo>
                  <a:lnTo>
                    <a:pt x="369252" y="6805549"/>
                  </a:lnTo>
                  <a:lnTo>
                    <a:pt x="402831" y="6806273"/>
                  </a:lnTo>
                  <a:lnTo>
                    <a:pt x="464794" y="6799377"/>
                  </a:lnTo>
                  <a:lnTo>
                    <a:pt x="500354" y="6774078"/>
                  </a:lnTo>
                  <a:lnTo>
                    <a:pt x="505498" y="6755003"/>
                  </a:lnTo>
                  <a:lnTo>
                    <a:pt x="512775" y="6701574"/>
                  </a:lnTo>
                  <a:close/>
                </a:path>
                <a:path extrusionOk="0" h="13716000" w="2694304">
                  <a:moveTo>
                    <a:pt x="512775" y="6058751"/>
                  </a:moveTo>
                  <a:lnTo>
                    <a:pt x="512597" y="6001194"/>
                  </a:lnTo>
                  <a:lnTo>
                    <a:pt x="505701" y="5889460"/>
                  </a:lnTo>
                  <a:lnTo>
                    <a:pt x="506285" y="5853862"/>
                  </a:lnTo>
                  <a:lnTo>
                    <a:pt x="507746" y="5809094"/>
                  </a:lnTo>
                  <a:lnTo>
                    <a:pt x="506717" y="5761228"/>
                  </a:lnTo>
                  <a:lnTo>
                    <a:pt x="499833" y="5716321"/>
                  </a:lnTo>
                  <a:lnTo>
                    <a:pt x="483743" y="5680418"/>
                  </a:lnTo>
                  <a:lnTo>
                    <a:pt x="455079" y="5659577"/>
                  </a:lnTo>
                  <a:lnTo>
                    <a:pt x="405409" y="5650357"/>
                  </a:lnTo>
                  <a:lnTo>
                    <a:pt x="349999" y="5648591"/>
                  </a:lnTo>
                  <a:lnTo>
                    <a:pt x="294106" y="5650966"/>
                  </a:lnTo>
                  <a:lnTo>
                    <a:pt x="242989" y="5654116"/>
                  </a:lnTo>
                  <a:lnTo>
                    <a:pt x="189230" y="5658053"/>
                  </a:lnTo>
                  <a:lnTo>
                    <a:pt x="135775" y="5664111"/>
                  </a:lnTo>
                  <a:lnTo>
                    <a:pt x="82562" y="5672023"/>
                  </a:lnTo>
                  <a:lnTo>
                    <a:pt x="29514" y="5681548"/>
                  </a:lnTo>
                  <a:lnTo>
                    <a:pt x="3987" y="6034456"/>
                  </a:lnTo>
                  <a:lnTo>
                    <a:pt x="5156" y="6041466"/>
                  </a:lnTo>
                  <a:lnTo>
                    <a:pt x="75285" y="6063958"/>
                  </a:lnTo>
                  <a:lnTo>
                    <a:pt x="129971" y="6069444"/>
                  </a:lnTo>
                  <a:lnTo>
                    <a:pt x="184861" y="6072403"/>
                  </a:lnTo>
                  <a:lnTo>
                    <a:pt x="240068" y="6072429"/>
                  </a:lnTo>
                  <a:lnTo>
                    <a:pt x="277202" y="6072149"/>
                  </a:lnTo>
                  <a:lnTo>
                    <a:pt x="318058" y="6071235"/>
                  </a:lnTo>
                  <a:lnTo>
                    <a:pt x="358317" y="6066777"/>
                  </a:lnTo>
                  <a:lnTo>
                    <a:pt x="412407" y="6044082"/>
                  </a:lnTo>
                  <a:lnTo>
                    <a:pt x="425030" y="5990145"/>
                  </a:lnTo>
                  <a:lnTo>
                    <a:pt x="425246" y="5943041"/>
                  </a:lnTo>
                  <a:lnTo>
                    <a:pt x="424053" y="5889472"/>
                  </a:lnTo>
                  <a:lnTo>
                    <a:pt x="419354" y="5836234"/>
                  </a:lnTo>
                  <a:lnTo>
                    <a:pt x="409003" y="5790184"/>
                  </a:lnTo>
                  <a:lnTo>
                    <a:pt x="372275" y="5754014"/>
                  </a:lnTo>
                  <a:lnTo>
                    <a:pt x="327139" y="5746991"/>
                  </a:lnTo>
                  <a:lnTo>
                    <a:pt x="268998" y="5745327"/>
                  </a:lnTo>
                  <a:lnTo>
                    <a:pt x="210845" y="5747842"/>
                  </a:lnTo>
                  <a:lnTo>
                    <a:pt x="165684" y="5753341"/>
                  </a:lnTo>
                  <a:lnTo>
                    <a:pt x="127025" y="5773356"/>
                  </a:lnTo>
                  <a:lnTo>
                    <a:pt x="109956" y="5809208"/>
                  </a:lnTo>
                  <a:lnTo>
                    <a:pt x="107657" y="5854484"/>
                  </a:lnTo>
                  <a:lnTo>
                    <a:pt x="113271" y="5902731"/>
                  </a:lnTo>
                  <a:lnTo>
                    <a:pt x="119989" y="5947511"/>
                  </a:lnTo>
                  <a:lnTo>
                    <a:pt x="301701" y="5969736"/>
                  </a:lnTo>
                  <a:lnTo>
                    <a:pt x="329044" y="5901652"/>
                  </a:lnTo>
                  <a:lnTo>
                    <a:pt x="298640" y="5854954"/>
                  </a:lnTo>
                  <a:lnTo>
                    <a:pt x="211810" y="5844921"/>
                  </a:lnTo>
                  <a:lnTo>
                    <a:pt x="195389" y="5882360"/>
                  </a:lnTo>
                  <a:lnTo>
                    <a:pt x="237299" y="5892901"/>
                  </a:lnTo>
                  <a:lnTo>
                    <a:pt x="261416" y="5898515"/>
                  </a:lnTo>
                  <a:lnTo>
                    <a:pt x="236410" y="5929046"/>
                  </a:lnTo>
                  <a:lnTo>
                    <a:pt x="186715" y="5928093"/>
                  </a:lnTo>
                  <a:lnTo>
                    <a:pt x="157010" y="5892203"/>
                  </a:lnTo>
                  <a:lnTo>
                    <a:pt x="153644" y="5855474"/>
                  </a:lnTo>
                  <a:lnTo>
                    <a:pt x="155422" y="5822200"/>
                  </a:lnTo>
                  <a:lnTo>
                    <a:pt x="165684" y="5798832"/>
                  </a:lnTo>
                  <a:lnTo>
                    <a:pt x="188429" y="5794159"/>
                  </a:lnTo>
                  <a:lnTo>
                    <a:pt x="230238" y="5793892"/>
                  </a:lnTo>
                  <a:lnTo>
                    <a:pt x="273177" y="5796077"/>
                  </a:lnTo>
                  <a:lnTo>
                    <a:pt x="339242" y="5811063"/>
                  </a:lnTo>
                  <a:lnTo>
                    <a:pt x="368719" y="5859729"/>
                  </a:lnTo>
                  <a:lnTo>
                    <a:pt x="372656" y="5902007"/>
                  </a:lnTo>
                  <a:lnTo>
                    <a:pt x="378193" y="5972530"/>
                  </a:lnTo>
                  <a:lnTo>
                    <a:pt x="356971" y="5997410"/>
                  </a:lnTo>
                  <a:lnTo>
                    <a:pt x="332828" y="6014504"/>
                  </a:lnTo>
                  <a:lnTo>
                    <a:pt x="305739" y="6023838"/>
                  </a:lnTo>
                  <a:lnTo>
                    <a:pt x="275742" y="6025400"/>
                  </a:lnTo>
                  <a:lnTo>
                    <a:pt x="241541" y="6029452"/>
                  </a:lnTo>
                  <a:lnTo>
                    <a:pt x="204406" y="6030430"/>
                  </a:lnTo>
                  <a:lnTo>
                    <a:pt x="167246" y="6028702"/>
                  </a:lnTo>
                  <a:lnTo>
                    <a:pt x="132994" y="6024689"/>
                  </a:lnTo>
                  <a:lnTo>
                    <a:pt x="97434" y="6021565"/>
                  </a:lnTo>
                  <a:lnTo>
                    <a:pt x="70497" y="6015583"/>
                  </a:lnTo>
                  <a:lnTo>
                    <a:pt x="53848" y="6003468"/>
                  </a:lnTo>
                  <a:lnTo>
                    <a:pt x="47472" y="5985243"/>
                  </a:lnTo>
                  <a:lnTo>
                    <a:pt x="51384" y="5960897"/>
                  </a:lnTo>
                  <a:lnTo>
                    <a:pt x="47548" y="5926302"/>
                  </a:lnTo>
                  <a:lnTo>
                    <a:pt x="49098" y="5887872"/>
                  </a:lnTo>
                  <a:lnTo>
                    <a:pt x="52768" y="5849175"/>
                  </a:lnTo>
                  <a:lnTo>
                    <a:pt x="55308" y="5813780"/>
                  </a:lnTo>
                  <a:lnTo>
                    <a:pt x="55841" y="5773826"/>
                  </a:lnTo>
                  <a:lnTo>
                    <a:pt x="75603" y="5727776"/>
                  </a:lnTo>
                  <a:lnTo>
                    <a:pt x="149948" y="5704459"/>
                  </a:lnTo>
                  <a:lnTo>
                    <a:pt x="193090" y="5700407"/>
                  </a:lnTo>
                  <a:lnTo>
                    <a:pt x="236702" y="5698922"/>
                  </a:lnTo>
                  <a:lnTo>
                    <a:pt x="277850" y="5698147"/>
                  </a:lnTo>
                  <a:lnTo>
                    <a:pt x="348856" y="5693575"/>
                  </a:lnTo>
                  <a:lnTo>
                    <a:pt x="387184" y="5694210"/>
                  </a:lnTo>
                  <a:lnTo>
                    <a:pt x="443001" y="5726379"/>
                  </a:lnTo>
                  <a:lnTo>
                    <a:pt x="457441" y="5764784"/>
                  </a:lnTo>
                  <a:lnTo>
                    <a:pt x="463638" y="5811088"/>
                  </a:lnTo>
                  <a:lnTo>
                    <a:pt x="464591" y="5859627"/>
                  </a:lnTo>
                  <a:lnTo>
                    <a:pt x="463296" y="5904763"/>
                  </a:lnTo>
                  <a:lnTo>
                    <a:pt x="462762" y="5940844"/>
                  </a:lnTo>
                  <a:lnTo>
                    <a:pt x="465302" y="5972187"/>
                  </a:lnTo>
                  <a:lnTo>
                    <a:pt x="468909" y="6010605"/>
                  </a:lnTo>
                  <a:lnTo>
                    <a:pt x="469709" y="6048413"/>
                  </a:lnTo>
                  <a:lnTo>
                    <a:pt x="463816" y="6077915"/>
                  </a:lnTo>
                  <a:lnTo>
                    <a:pt x="442201" y="6104915"/>
                  </a:lnTo>
                  <a:lnTo>
                    <a:pt x="412508" y="6118009"/>
                  </a:lnTo>
                  <a:lnTo>
                    <a:pt x="378218" y="6121832"/>
                  </a:lnTo>
                  <a:lnTo>
                    <a:pt x="342861" y="6121019"/>
                  </a:lnTo>
                  <a:lnTo>
                    <a:pt x="318833" y="6120168"/>
                  </a:lnTo>
                  <a:lnTo>
                    <a:pt x="212636" y="6121120"/>
                  </a:lnTo>
                  <a:lnTo>
                    <a:pt x="113931" y="6121616"/>
                  </a:lnTo>
                  <a:lnTo>
                    <a:pt x="64592" y="6122149"/>
                  </a:lnTo>
                  <a:lnTo>
                    <a:pt x="15252" y="6123140"/>
                  </a:lnTo>
                  <a:lnTo>
                    <a:pt x="0" y="6138799"/>
                  </a:lnTo>
                  <a:lnTo>
                    <a:pt x="3822" y="6149492"/>
                  </a:lnTo>
                  <a:lnTo>
                    <a:pt x="15252" y="6154750"/>
                  </a:lnTo>
                  <a:lnTo>
                    <a:pt x="67030" y="6156617"/>
                  </a:lnTo>
                  <a:lnTo>
                    <a:pt x="118846" y="6157684"/>
                  </a:lnTo>
                  <a:lnTo>
                    <a:pt x="170675" y="6158141"/>
                  </a:lnTo>
                  <a:lnTo>
                    <a:pt x="274320" y="6158115"/>
                  </a:lnTo>
                  <a:lnTo>
                    <a:pt x="288823" y="6158331"/>
                  </a:lnTo>
                  <a:lnTo>
                    <a:pt x="319519" y="6159805"/>
                  </a:lnTo>
                  <a:lnTo>
                    <a:pt x="369239" y="6162726"/>
                  </a:lnTo>
                  <a:lnTo>
                    <a:pt x="402818" y="6163462"/>
                  </a:lnTo>
                  <a:lnTo>
                    <a:pt x="464794" y="6156553"/>
                  </a:lnTo>
                  <a:lnTo>
                    <a:pt x="500354" y="6131255"/>
                  </a:lnTo>
                  <a:lnTo>
                    <a:pt x="505498" y="6112180"/>
                  </a:lnTo>
                  <a:lnTo>
                    <a:pt x="512775" y="6058751"/>
                  </a:lnTo>
                  <a:close/>
                </a:path>
                <a:path extrusionOk="0" h="13716000" w="2694304">
                  <a:moveTo>
                    <a:pt x="512775" y="5415927"/>
                  </a:moveTo>
                  <a:lnTo>
                    <a:pt x="512597" y="5358384"/>
                  </a:lnTo>
                  <a:lnTo>
                    <a:pt x="505701" y="5246649"/>
                  </a:lnTo>
                  <a:lnTo>
                    <a:pt x="506285" y="5211051"/>
                  </a:lnTo>
                  <a:lnTo>
                    <a:pt x="507746" y="5166284"/>
                  </a:lnTo>
                  <a:lnTo>
                    <a:pt x="506717" y="5118417"/>
                  </a:lnTo>
                  <a:lnTo>
                    <a:pt x="499833" y="5073510"/>
                  </a:lnTo>
                  <a:lnTo>
                    <a:pt x="483743" y="5037607"/>
                  </a:lnTo>
                  <a:lnTo>
                    <a:pt x="455079" y="5016766"/>
                  </a:lnTo>
                  <a:lnTo>
                    <a:pt x="405409" y="5007534"/>
                  </a:lnTo>
                  <a:lnTo>
                    <a:pt x="349999" y="5005781"/>
                  </a:lnTo>
                  <a:lnTo>
                    <a:pt x="294106" y="5008156"/>
                  </a:lnTo>
                  <a:lnTo>
                    <a:pt x="242989" y="5011305"/>
                  </a:lnTo>
                  <a:lnTo>
                    <a:pt x="189230" y="5015242"/>
                  </a:lnTo>
                  <a:lnTo>
                    <a:pt x="135775" y="5021288"/>
                  </a:lnTo>
                  <a:lnTo>
                    <a:pt x="82562" y="5029200"/>
                  </a:lnTo>
                  <a:lnTo>
                    <a:pt x="29514" y="5038725"/>
                  </a:lnTo>
                  <a:lnTo>
                    <a:pt x="3987" y="5391645"/>
                  </a:lnTo>
                  <a:lnTo>
                    <a:pt x="5156" y="5398655"/>
                  </a:lnTo>
                  <a:lnTo>
                    <a:pt x="75285" y="5421134"/>
                  </a:lnTo>
                  <a:lnTo>
                    <a:pt x="129971" y="5426621"/>
                  </a:lnTo>
                  <a:lnTo>
                    <a:pt x="184861" y="5429593"/>
                  </a:lnTo>
                  <a:lnTo>
                    <a:pt x="240068" y="5429618"/>
                  </a:lnTo>
                  <a:lnTo>
                    <a:pt x="277202" y="5429326"/>
                  </a:lnTo>
                  <a:lnTo>
                    <a:pt x="318058" y="5428424"/>
                  </a:lnTo>
                  <a:lnTo>
                    <a:pt x="358317" y="5423967"/>
                  </a:lnTo>
                  <a:lnTo>
                    <a:pt x="412407" y="5401272"/>
                  </a:lnTo>
                  <a:lnTo>
                    <a:pt x="425030" y="5347335"/>
                  </a:lnTo>
                  <a:lnTo>
                    <a:pt x="425246" y="5300230"/>
                  </a:lnTo>
                  <a:lnTo>
                    <a:pt x="424053" y="5246649"/>
                  </a:lnTo>
                  <a:lnTo>
                    <a:pt x="419354" y="5193423"/>
                  </a:lnTo>
                  <a:lnTo>
                    <a:pt x="409003" y="5147373"/>
                  </a:lnTo>
                  <a:lnTo>
                    <a:pt x="372275" y="5111204"/>
                  </a:lnTo>
                  <a:lnTo>
                    <a:pt x="327139" y="5104168"/>
                  </a:lnTo>
                  <a:lnTo>
                    <a:pt x="268998" y="5102504"/>
                  </a:lnTo>
                  <a:lnTo>
                    <a:pt x="210845" y="5105031"/>
                  </a:lnTo>
                  <a:lnTo>
                    <a:pt x="165684" y="5110531"/>
                  </a:lnTo>
                  <a:lnTo>
                    <a:pt x="127025" y="5130533"/>
                  </a:lnTo>
                  <a:lnTo>
                    <a:pt x="109956" y="5166398"/>
                  </a:lnTo>
                  <a:lnTo>
                    <a:pt x="107657" y="5211661"/>
                  </a:lnTo>
                  <a:lnTo>
                    <a:pt x="113271" y="5259908"/>
                  </a:lnTo>
                  <a:lnTo>
                    <a:pt x="119989" y="5304688"/>
                  </a:lnTo>
                  <a:lnTo>
                    <a:pt x="301701" y="5326926"/>
                  </a:lnTo>
                  <a:lnTo>
                    <a:pt x="329044" y="5258841"/>
                  </a:lnTo>
                  <a:lnTo>
                    <a:pt x="298640" y="5212131"/>
                  </a:lnTo>
                  <a:lnTo>
                    <a:pt x="211810" y="5202110"/>
                  </a:lnTo>
                  <a:lnTo>
                    <a:pt x="195389" y="5239550"/>
                  </a:lnTo>
                  <a:lnTo>
                    <a:pt x="237299" y="5250091"/>
                  </a:lnTo>
                  <a:lnTo>
                    <a:pt x="261416" y="5255704"/>
                  </a:lnTo>
                  <a:lnTo>
                    <a:pt x="236410" y="5286235"/>
                  </a:lnTo>
                  <a:lnTo>
                    <a:pt x="186715" y="5285283"/>
                  </a:lnTo>
                  <a:lnTo>
                    <a:pt x="157010" y="5249380"/>
                  </a:lnTo>
                  <a:lnTo>
                    <a:pt x="153644" y="5212664"/>
                  </a:lnTo>
                  <a:lnTo>
                    <a:pt x="155422" y="5179390"/>
                  </a:lnTo>
                  <a:lnTo>
                    <a:pt x="165684" y="5156022"/>
                  </a:lnTo>
                  <a:lnTo>
                    <a:pt x="188429" y="5151336"/>
                  </a:lnTo>
                  <a:lnTo>
                    <a:pt x="230238" y="5151069"/>
                  </a:lnTo>
                  <a:lnTo>
                    <a:pt x="273177" y="5153253"/>
                  </a:lnTo>
                  <a:lnTo>
                    <a:pt x="339242" y="5168252"/>
                  </a:lnTo>
                  <a:lnTo>
                    <a:pt x="368719" y="5216906"/>
                  </a:lnTo>
                  <a:lnTo>
                    <a:pt x="372656" y="5259197"/>
                  </a:lnTo>
                  <a:lnTo>
                    <a:pt x="378193" y="5329707"/>
                  </a:lnTo>
                  <a:lnTo>
                    <a:pt x="356971" y="5354586"/>
                  </a:lnTo>
                  <a:lnTo>
                    <a:pt x="332828" y="5371681"/>
                  </a:lnTo>
                  <a:lnTo>
                    <a:pt x="305739" y="5381015"/>
                  </a:lnTo>
                  <a:lnTo>
                    <a:pt x="275742" y="5382577"/>
                  </a:lnTo>
                  <a:lnTo>
                    <a:pt x="241541" y="5386629"/>
                  </a:lnTo>
                  <a:lnTo>
                    <a:pt x="204406" y="5387606"/>
                  </a:lnTo>
                  <a:lnTo>
                    <a:pt x="167246" y="5385892"/>
                  </a:lnTo>
                  <a:lnTo>
                    <a:pt x="132994" y="5381879"/>
                  </a:lnTo>
                  <a:lnTo>
                    <a:pt x="97434" y="5378742"/>
                  </a:lnTo>
                  <a:lnTo>
                    <a:pt x="70497" y="5372760"/>
                  </a:lnTo>
                  <a:lnTo>
                    <a:pt x="53848" y="5360657"/>
                  </a:lnTo>
                  <a:lnTo>
                    <a:pt x="47472" y="5342420"/>
                  </a:lnTo>
                  <a:lnTo>
                    <a:pt x="51384" y="5318074"/>
                  </a:lnTo>
                  <a:lnTo>
                    <a:pt x="47548" y="5283492"/>
                  </a:lnTo>
                  <a:lnTo>
                    <a:pt x="49098" y="5245062"/>
                  </a:lnTo>
                  <a:lnTo>
                    <a:pt x="52768" y="5206352"/>
                  </a:lnTo>
                  <a:lnTo>
                    <a:pt x="55308" y="5170970"/>
                  </a:lnTo>
                  <a:lnTo>
                    <a:pt x="55841" y="5131003"/>
                  </a:lnTo>
                  <a:lnTo>
                    <a:pt x="75603" y="5084953"/>
                  </a:lnTo>
                  <a:lnTo>
                    <a:pt x="149948" y="5061636"/>
                  </a:lnTo>
                  <a:lnTo>
                    <a:pt x="193090" y="5057584"/>
                  </a:lnTo>
                  <a:lnTo>
                    <a:pt x="236702" y="5056098"/>
                  </a:lnTo>
                  <a:lnTo>
                    <a:pt x="277850" y="5055324"/>
                  </a:lnTo>
                  <a:lnTo>
                    <a:pt x="348856" y="5050764"/>
                  </a:lnTo>
                  <a:lnTo>
                    <a:pt x="387184" y="5051387"/>
                  </a:lnTo>
                  <a:lnTo>
                    <a:pt x="443001" y="5083556"/>
                  </a:lnTo>
                  <a:lnTo>
                    <a:pt x="457441" y="5121973"/>
                  </a:lnTo>
                  <a:lnTo>
                    <a:pt x="463638" y="5168265"/>
                  </a:lnTo>
                  <a:lnTo>
                    <a:pt x="464591" y="5216804"/>
                  </a:lnTo>
                  <a:lnTo>
                    <a:pt x="463296" y="5261940"/>
                  </a:lnTo>
                  <a:lnTo>
                    <a:pt x="462762" y="5298021"/>
                  </a:lnTo>
                  <a:lnTo>
                    <a:pt x="465302" y="5329377"/>
                  </a:lnTo>
                  <a:lnTo>
                    <a:pt x="468909" y="5367794"/>
                  </a:lnTo>
                  <a:lnTo>
                    <a:pt x="469709" y="5405590"/>
                  </a:lnTo>
                  <a:lnTo>
                    <a:pt x="463816" y="5435104"/>
                  </a:lnTo>
                  <a:lnTo>
                    <a:pt x="442201" y="5462105"/>
                  </a:lnTo>
                  <a:lnTo>
                    <a:pt x="412496" y="5475198"/>
                  </a:lnTo>
                  <a:lnTo>
                    <a:pt x="378206" y="5479021"/>
                  </a:lnTo>
                  <a:lnTo>
                    <a:pt x="342849" y="5478208"/>
                  </a:lnTo>
                  <a:lnTo>
                    <a:pt x="318833" y="5477345"/>
                  </a:lnTo>
                  <a:lnTo>
                    <a:pt x="212636" y="5478310"/>
                  </a:lnTo>
                  <a:lnTo>
                    <a:pt x="113931" y="5478792"/>
                  </a:lnTo>
                  <a:lnTo>
                    <a:pt x="64592" y="5479339"/>
                  </a:lnTo>
                  <a:lnTo>
                    <a:pt x="15252" y="5480329"/>
                  </a:lnTo>
                  <a:lnTo>
                    <a:pt x="0" y="5495976"/>
                  </a:lnTo>
                  <a:lnTo>
                    <a:pt x="3822" y="5506682"/>
                  </a:lnTo>
                  <a:lnTo>
                    <a:pt x="15252" y="5511927"/>
                  </a:lnTo>
                  <a:lnTo>
                    <a:pt x="67030" y="5513794"/>
                  </a:lnTo>
                  <a:lnTo>
                    <a:pt x="118846" y="5514860"/>
                  </a:lnTo>
                  <a:lnTo>
                    <a:pt x="170675" y="5515330"/>
                  </a:lnTo>
                  <a:lnTo>
                    <a:pt x="274320" y="5515305"/>
                  </a:lnTo>
                  <a:lnTo>
                    <a:pt x="288823" y="5515521"/>
                  </a:lnTo>
                  <a:lnTo>
                    <a:pt x="319506" y="5516981"/>
                  </a:lnTo>
                  <a:lnTo>
                    <a:pt x="369227" y="5519915"/>
                  </a:lnTo>
                  <a:lnTo>
                    <a:pt x="402818" y="5520639"/>
                  </a:lnTo>
                  <a:lnTo>
                    <a:pt x="464794" y="5513743"/>
                  </a:lnTo>
                  <a:lnTo>
                    <a:pt x="500354" y="5488444"/>
                  </a:lnTo>
                  <a:lnTo>
                    <a:pt x="505498" y="5469369"/>
                  </a:lnTo>
                  <a:lnTo>
                    <a:pt x="512775" y="5415927"/>
                  </a:lnTo>
                  <a:close/>
                </a:path>
                <a:path extrusionOk="0" h="13716000" w="2694304">
                  <a:moveTo>
                    <a:pt x="512775" y="4773117"/>
                  </a:moveTo>
                  <a:lnTo>
                    <a:pt x="512597" y="4715573"/>
                  </a:lnTo>
                  <a:lnTo>
                    <a:pt x="505701" y="4603813"/>
                  </a:lnTo>
                  <a:lnTo>
                    <a:pt x="506285" y="4568215"/>
                  </a:lnTo>
                  <a:lnTo>
                    <a:pt x="507746" y="4523460"/>
                  </a:lnTo>
                  <a:lnTo>
                    <a:pt x="506717" y="4475594"/>
                  </a:lnTo>
                  <a:lnTo>
                    <a:pt x="499833" y="4430687"/>
                  </a:lnTo>
                  <a:lnTo>
                    <a:pt x="483743" y="4394784"/>
                  </a:lnTo>
                  <a:lnTo>
                    <a:pt x="455079" y="4373943"/>
                  </a:lnTo>
                  <a:lnTo>
                    <a:pt x="405409" y="4364723"/>
                  </a:lnTo>
                  <a:lnTo>
                    <a:pt x="349999" y="4362970"/>
                  </a:lnTo>
                  <a:lnTo>
                    <a:pt x="294106" y="4365333"/>
                  </a:lnTo>
                  <a:lnTo>
                    <a:pt x="242989" y="4368482"/>
                  </a:lnTo>
                  <a:lnTo>
                    <a:pt x="189230" y="4372419"/>
                  </a:lnTo>
                  <a:lnTo>
                    <a:pt x="135775" y="4378477"/>
                  </a:lnTo>
                  <a:lnTo>
                    <a:pt x="82562" y="4386389"/>
                  </a:lnTo>
                  <a:lnTo>
                    <a:pt x="29514" y="4395914"/>
                  </a:lnTo>
                  <a:lnTo>
                    <a:pt x="3987" y="4748822"/>
                  </a:lnTo>
                  <a:lnTo>
                    <a:pt x="5156" y="4755832"/>
                  </a:lnTo>
                  <a:lnTo>
                    <a:pt x="75285" y="4778337"/>
                  </a:lnTo>
                  <a:lnTo>
                    <a:pt x="129971" y="4783810"/>
                  </a:lnTo>
                  <a:lnTo>
                    <a:pt x="184861" y="4786769"/>
                  </a:lnTo>
                  <a:lnTo>
                    <a:pt x="240068" y="4786795"/>
                  </a:lnTo>
                  <a:lnTo>
                    <a:pt x="277202" y="4786515"/>
                  </a:lnTo>
                  <a:lnTo>
                    <a:pt x="318058" y="4785601"/>
                  </a:lnTo>
                  <a:lnTo>
                    <a:pt x="358317" y="4781143"/>
                  </a:lnTo>
                  <a:lnTo>
                    <a:pt x="412407" y="4758448"/>
                  </a:lnTo>
                  <a:lnTo>
                    <a:pt x="425030" y="4704512"/>
                  </a:lnTo>
                  <a:lnTo>
                    <a:pt x="425246" y="4657407"/>
                  </a:lnTo>
                  <a:lnTo>
                    <a:pt x="424053" y="4603839"/>
                  </a:lnTo>
                  <a:lnTo>
                    <a:pt x="419354" y="4550600"/>
                  </a:lnTo>
                  <a:lnTo>
                    <a:pt x="409003" y="4504550"/>
                  </a:lnTo>
                  <a:lnTo>
                    <a:pt x="372275" y="4468380"/>
                  </a:lnTo>
                  <a:lnTo>
                    <a:pt x="327139" y="4461357"/>
                  </a:lnTo>
                  <a:lnTo>
                    <a:pt x="268998" y="4459694"/>
                  </a:lnTo>
                  <a:lnTo>
                    <a:pt x="210845" y="4462208"/>
                  </a:lnTo>
                  <a:lnTo>
                    <a:pt x="165684" y="4467707"/>
                  </a:lnTo>
                  <a:lnTo>
                    <a:pt x="127025" y="4487723"/>
                  </a:lnTo>
                  <a:lnTo>
                    <a:pt x="109956" y="4523575"/>
                  </a:lnTo>
                  <a:lnTo>
                    <a:pt x="107657" y="4568850"/>
                  </a:lnTo>
                  <a:lnTo>
                    <a:pt x="113271" y="4617097"/>
                  </a:lnTo>
                  <a:lnTo>
                    <a:pt x="119989" y="4661878"/>
                  </a:lnTo>
                  <a:lnTo>
                    <a:pt x="301701" y="4684103"/>
                  </a:lnTo>
                  <a:lnTo>
                    <a:pt x="329044" y="4616018"/>
                  </a:lnTo>
                  <a:lnTo>
                    <a:pt x="298640" y="4569320"/>
                  </a:lnTo>
                  <a:lnTo>
                    <a:pt x="211810" y="4559287"/>
                  </a:lnTo>
                  <a:lnTo>
                    <a:pt x="195389" y="4596727"/>
                  </a:lnTo>
                  <a:lnTo>
                    <a:pt x="237299" y="4607268"/>
                  </a:lnTo>
                  <a:lnTo>
                    <a:pt x="261416" y="4612881"/>
                  </a:lnTo>
                  <a:lnTo>
                    <a:pt x="236410" y="4643425"/>
                  </a:lnTo>
                  <a:lnTo>
                    <a:pt x="186715" y="4642459"/>
                  </a:lnTo>
                  <a:lnTo>
                    <a:pt x="157010" y="4606569"/>
                  </a:lnTo>
                  <a:lnTo>
                    <a:pt x="153644" y="4569841"/>
                  </a:lnTo>
                  <a:lnTo>
                    <a:pt x="155422" y="4536567"/>
                  </a:lnTo>
                  <a:lnTo>
                    <a:pt x="165684" y="4513211"/>
                  </a:lnTo>
                  <a:lnTo>
                    <a:pt x="188429" y="4508525"/>
                  </a:lnTo>
                  <a:lnTo>
                    <a:pt x="230238" y="4508258"/>
                  </a:lnTo>
                  <a:lnTo>
                    <a:pt x="273177" y="4510443"/>
                  </a:lnTo>
                  <a:lnTo>
                    <a:pt x="339242" y="4525429"/>
                  </a:lnTo>
                  <a:lnTo>
                    <a:pt x="368719" y="4574095"/>
                  </a:lnTo>
                  <a:lnTo>
                    <a:pt x="372656" y="4616386"/>
                  </a:lnTo>
                  <a:lnTo>
                    <a:pt x="378193" y="4686897"/>
                  </a:lnTo>
                  <a:lnTo>
                    <a:pt x="356971" y="4711776"/>
                  </a:lnTo>
                  <a:lnTo>
                    <a:pt x="332828" y="4728870"/>
                  </a:lnTo>
                  <a:lnTo>
                    <a:pt x="305739" y="4738205"/>
                  </a:lnTo>
                  <a:lnTo>
                    <a:pt x="275742" y="4739767"/>
                  </a:lnTo>
                  <a:lnTo>
                    <a:pt x="241541" y="4743818"/>
                  </a:lnTo>
                  <a:lnTo>
                    <a:pt x="204406" y="4744796"/>
                  </a:lnTo>
                  <a:lnTo>
                    <a:pt x="167246" y="4743081"/>
                  </a:lnTo>
                  <a:lnTo>
                    <a:pt x="132994" y="4739068"/>
                  </a:lnTo>
                  <a:lnTo>
                    <a:pt x="97434" y="4735931"/>
                  </a:lnTo>
                  <a:lnTo>
                    <a:pt x="70497" y="4729950"/>
                  </a:lnTo>
                  <a:lnTo>
                    <a:pt x="53848" y="4717834"/>
                  </a:lnTo>
                  <a:lnTo>
                    <a:pt x="47472" y="4699609"/>
                  </a:lnTo>
                  <a:lnTo>
                    <a:pt x="51384" y="4675263"/>
                  </a:lnTo>
                  <a:lnTo>
                    <a:pt x="47548" y="4640681"/>
                  </a:lnTo>
                  <a:lnTo>
                    <a:pt x="49098" y="4602238"/>
                  </a:lnTo>
                  <a:lnTo>
                    <a:pt x="52768" y="4563542"/>
                  </a:lnTo>
                  <a:lnTo>
                    <a:pt x="55308" y="4528147"/>
                  </a:lnTo>
                  <a:lnTo>
                    <a:pt x="55841" y="4488192"/>
                  </a:lnTo>
                  <a:lnTo>
                    <a:pt x="75603" y="4442142"/>
                  </a:lnTo>
                  <a:lnTo>
                    <a:pt x="149948" y="4418825"/>
                  </a:lnTo>
                  <a:lnTo>
                    <a:pt x="193090" y="4414774"/>
                  </a:lnTo>
                  <a:lnTo>
                    <a:pt x="236702" y="4413275"/>
                  </a:lnTo>
                  <a:lnTo>
                    <a:pt x="277850" y="4412500"/>
                  </a:lnTo>
                  <a:lnTo>
                    <a:pt x="348856" y="4407941"/>
                  </a:lnTo>
                  <a:lnTo>
                    <a:pt x="387184" y="4408576"/>
                  </a:lnTo>
                  <a:lnTo>
                    <a:pt x="443001" y="4440745"/>
                  </a:lnTo>
                  <a:lnTo>
                    <a:pt x="457441" y="4479163"/>
                  </a:lnTo>
                  <a:lnTo>
                    <a:pt x="463638" y="4525454"/>
                  </a:lnTo>
                  <a:lnTo>
                    <a:pt x="464591" y="4573994"/>
                  </a:lnTo>
                  <a:lnTo>
                    <a:pt x="463296" y="4619129"/>
                  </a:lnTo>
                  <a:lnTo>
                    <a:pt x="462762" y="4655210"/>
                  </a:lnTo>
                  <a:lnTo>
                    <a:pt x="465302" y="4686554"/>
                  </a:lnTo>
                  <a:lnTo>
                    <a:pt x="468909" y="4724971"/>
                  </a:lnTo>
                  <a:lnTo>
                    <a:pt x="469709" y="4762779"/>
                  </a:lnTo>
                  <a:lnTo>
                    <a:pt x="463816" y="4792281"/>
                  </a:lnTo>
                  <a:lnTo>
                    <a:pt x="442201" y="4819281"/>
                  </a:lnTo>
                  <a:lnTo>
                    <a:pt x="412496" y="4832375"/>
                  </a:lnTo>
                  <a:lnTo>
                    <a:pt x="378218" y="4836198"/>
                  </a:lnTo>
                  <a:lnTo>
                    <a:pt x="342861" y="4835385"/>
                  </a:lnTo>
                  <a:lnTo>
                    <a:pt x="318833" y="4834534"/>
                  </a:lnTo>
                  <a:lnTo>
                    <a:pt x="212636" y="4835499"/>
                  </a:lnTo>
                  <a:lnTo>
                    <a:pt x="113931" y="4835982"/>
                  </a:lnTo>
                  <a:lnTo>
                    <a:pt x="64592" y="4836515"/>
                  </a:lnTo>
                  <a:lnTo>
                    <a:pt x="15252" y="4837506"/>
                  </a:lnTo>
                  <a:lnTo>
                    <a:pt x="0" y="4853165"/>
                  </a:lnTo>
                  <a:lnTo>
                    <a:pt x="3822" y="4863858"/>
                  </a:lnTo>
                  <a:lnTo>
                    <a:pt x="15252" y="4869116"/>
                  </a:lnTo>
                  <a:lnTo>
                    <a:pt x="67030" y="4870983"/>
                  </a:lnTo>
                  <a:lnTo>
                    <a:pt x="118846" y="4872050"/>
                  </a:lnTo>
                  <a:lnTo>
                    <a:pt x="170675" y="4872507"/>
                  </a:lnTo>
                  <a:lnTo>
                    <a:pt x="274320" y="4872482"/>
                  </a:lnTo>
                  <a:lnTo>
                    <a:pt x="288823" y="4872698"/>
                  </a:lnTo>
                  <a:lnTo>
                    <a:pt x="319519" y="4874171"/>
                  </a:lnTo>
                  <a:lnTo>
                    <a:pt x="369239" y="4877092"/>
                  </a:lnTo>
                  <a:lnTo>
                    <a:pt x="402818" y="4877828"/>
                  </a:lnTo>
                  <a:lnTo>
                    <a:pt x="464794" y="4870920"/>
                  </a:lnTo>
                  <a:lnTo>
                    <a:pt x="500354" y="4845621"/>
                  </a:lnTo>
                  <a:lnTo>
                    <a:pt x="505498" y="4826546"/>
                  </a:lnTo>
                  <a:lnTo>
                    <a:pt x="512775" y="4773117"/>
                  </a:lnTo>
                  <a:close/>
                </a:path>
                <a:path extrusionOk="0" h="13716000" w="2694304">
                  <a:moveTo>
                    <a:pt x="512775" y="4130306"/>
                  </a:moveTo>
                  <a:lnTo>
                    <a:pt x="512597" y="4072750"/>
                  </a:lnTo>
                  <a:lnTo>
                    <a:pt x="505701" y="3961003"/>
                  </a:lnTo>
                  <a:lnTo>
                    <a:pt x="506285" y="3925405"/>
                  </a:lnTo>
                  <a:lnTo>
                    <a:pt x="507746" y="3880650"/>
                  </a:lnTo>
                  <a:lnTo>
                    <a:pt x="506717" y="3832783"/>
                  </a:lnTo>
                  <a:lnTo>
                    <a:pt x="499833" y="3787876"/>
                  </a:lnTo>
                  <a:lnTo>
                    <a:pt x="483743" y="3751973"/>
                  </a:lnTo>
                  <a:lnTo>
                    <a:pt x="455079" y="3731133"/>
                  </a:lnTo>
                  <a:lnTo>
                    <a:pt x="405409" y="3721912"/>
                  </a:lnTo>
                  <a:lnTo>
                    <a:pt x="349999" y="3720147"/>
                  </a:lnTo>
                  <a:lnTo>
                    <a:pt x="294106" y="3722522"/>
                  </a:lnTo>
                  <a:lnTo>
                    <a:pt x="242989" y="3725672"/>
                  </a:lnTo>
                  <a:lnTo>
                    <a:pt x="189230" y="3729609"/>
                  </a:lnTo>
                  <a:lnTo>
                    <a:pt x="135775" y="3735654"/>
                  </a:lnTo>
                  <a:lnTo>
                    <a:pt x="82562" y="3743566"/>
                  </a:lnTo>
                  <a:lnTo>
                    <a:pt x="29514" y="3753091"/>
                  </a:lnTo>
                  <a:lnTo>
                    <a:pt x="3987" y="4106011"/>
                  </a:lnTo>
                  <a:lnTo>
                    <a:pt x="5156" y="4113022"/>
                  </a:lnTo>
                  <a:lnTo>
                    <a:pt x="75285" y="4135513"/>
                  </a:lnTo>
                  <a:lnTo>
                    <a:pt x="129971" y="4141000"/>
                  </a:lnTo>
                  <a:lnTo>
                    <a:pt x="184861" y="4143959"/>
                  </a:lnTo>
                  <a:lnTo>
                    <a:pt x="240068" y="4143984"/>
                  </a:lnTo>
                  <a:lnTo>
                    <a:pt x="277202" y="4143705"/>
                  </a:lnTo>
                  <a:lnTo>
                    <a:pt x="318058" y="4142790"/>
                  </a:lnTo>
                  <a:lnTo>
                    <a:pt x="358317" y="4138320"/>
                  </a:lnTo>
                  <a:lnTo>
                    <a:pt x="412407" y="4115638"/>
                  </a:lnTo>
                  <a:lnTo>
                    <a:pt x="425030" y="4061701"/>
                  </a:lnTo>
                  <a:lnTo>
                    <a:pt x="425246" y="4014597"/>
                  </a:lnTo>
                  <a:lnTo>
                    <a:pt x="424053" y="3961015"/>
                  </a:lnTo>
                  <a:lnTo>
                    <a:pt x="419354" y="3907790"/>
                  </a:lnTo>
                  <a:lnTo>
                    <a:pt x="409003" y="3861739"/>
                  </a:lnTo>
                  <a:lnTo>
                    <a:pt x="372275" y="3825557"/>
                  </a:lnTo>
                  <a:lnTo>
                    <a:pt x="327139" y="3818534"/>
                  </a:lnTo>
                  <a:lnTo>
                    <a:pt x="268998" y="3816870"/>
                  </a:lnTo>
                  <a:lnTo>
                    <a:pt x="210845" y="3819398"/>
                  </a:lnTo>
                  <a:lnTo>
                    <a:pt x="165684" y="3824897"/>
                  </a:lnTo>
                  <a:lnTo>
                    <a:pt x="127025" y="3844899"/>
                  </a:lnTo>
                  <a:lnTo>
                    <a:pt x="109956" y="3880764"/>
                  </a:lnTo>
                  <a:lnTo>
                    <a:pt x="107657" y="3926027"/>
                  </a:lnTo>
                  <a:lnTo>
                    <a:pt x="113271" y="3974274"/>
                  </a:lnTo>
                  <a:lnTo>
                    <a:pt x="119989" y="4019054"/>
                  </a:lnTo>
                  <a:lnTo>
                    <a:pt x="301701" y="4041292"/>
                  </a:lnTo>
                  <a:lnTo>
                    <a:pt x="329044" y="3973207"/>
                  </a:lnTo>
                  <a:lnTo>
                    <a:pt x="298640" y="3926509"/>
                  </a:lnTo>
                  <a:lnTo>
                    <a:pt x="211810" y="3916476"/>
                  </a:lnTo>
                  <a:lnTo>
                    <a:pt x="195389" y="3953916"/>
                  </a:lnTo>
                  <a:lnTo>
                    <a:pt x="237299" y="3964457"/>
                  </a:lnTo>
                  <a:lnTo>
                    <a:pt x="261416" y="3970058"/>
                  </a:lnTo>
                  <a:lnTo>
                    <a:pt x="236410" y="4000601"/>
                  </a:lnTo>
                  <a:lnTo>
                    <a:pt x="186715" y="3999649"/>
                  </a:lnTo>
                  <a:lnTo>
                    <a:pt x="157010" y="3963759"/>
                  </a:lnTo>
                  <a:lnTo>
                    <a:pt x="153644" y="3927030"/>
                  </a:lnTo>
                  <a:lnTo>
                    <a:pt x="155422" y="3893756"/>
                  </a:lnTo>
                  <a:lnTo>
                    <a:pt x="165684" y="3870388"/>
                  </a:lnTo>
                  <a:lnTo>
                    <a:pt x="188429" y="3865715"/>
                  </a:lnTo>
                  <a:lnTo>
                    <a:pt x="230238" y="3865435"/>
                  </a:lnTo>
                  <a:lnTo>
                    <a:pt x="273177" y="3867620"/>
                  </a:lnTo>
                  <a:lnTo>
                    <a:pt x="339242" y="3882618"/>
                  </a:lnTo>
                  <a:lnTo>
                    <a:pt x="368719" y="3931285"/>
                  </a:lnTo>
                  <a:lnTo>
                    <a:pt x="372656" y="3973563"/>
                  </a:lnTo>
                  <a:lnTo>
                    <a:pt x="378193" y="4044073"/>
                  </a:lnTo>
                  <a:lnTo>
                    <a:pt x="356971" y="4068953"/>
                  </a:lnTo>
                  <a:lnTo>
                    <a:pt x="332828" y="4086060"/>
                  </a:lnTo>
                  <a:lnTo>
                    <a:pt x="305739" y="4095381"/>
                  </a:lnTo>
                  <a:lnTo>
                    <a:pt x="275742" y="4096943"/>
                  </a:lnTo>
                  <a:lnTo>
                    <a:pt x="241541" y="4100995"/>
                  </a:lnTo>
                  <a:lnTo>
                    <a:pt x="204406" y="4101973"/>
                  </a:lnTo>
                  <a:lnTo>
                    <a:pt x="167246" y="4100258"/>
                  </a:lnTo>
                  <a:lnTo>
                    <a:pt x="132994" y="4096245"/>
                  </a:lnTo>
                  <a:lnTo>
                    <a:pt x="97434" y="4093121"/>
                  </a:lnTo>
                  <a:lnTo>
                    <a:pt x="70497" y="4087139"/>
                  </a:lnTo>
                  <a:lnTo>
                    <a:pt x="53848" y="4075023"/>
                  </a:lnTo>
                  <a:lnTo>
                    <a:pt x="47472" y="4056799"/>
                  </a:lnTo>
                  <a:lnTo>
                    <a:pt x="51384" y="4032440"/>
                  </a:lnTo>
                  <a:lnTo>
                    <a:pt x="47548" y="3997858"/>
                  </a:lnTo>
                  <a:lnTo>
                    <a:pt x="49098" y="3959428"/>
                  </a:lnTo>
                  <a:lnTo>
                    <a:pt x="52768" y="3920731"/>
                  </a:lnTo>
                  <a:lnTo>
                    <a:pt x="55308" y="3885336"/>
                  </a:lnTo>
                  <a:lnTo>
                    <a:pt x="55841" y="3845369"/>
                  </a:lnTo>
                  <a:lnTo>
                    <a:pt x="75603" y="3799319"/>
                  </a:lnTo>
                  <a:lnTo>
                    <a:pt x="149948" y="3776002"/>
                  </a:lnTo>
                  <a:lnTo>
                    <a:pt x="193090" y="3771950"/>
                  </a:lnTo>
                  <a:lnTo>
                    <a:pt x="236702" y="3770465"/>
                  </a:lnTo>
                  <a:lnTo>
                    <a:pt x="277850" y="3769690"/>
                  </a:lnTo>
                  <a:lnTo>
                    <a:pt x="348856" y="3765118"/>
                  </a:lnTo>
                  <a:lnTo>
                    <a:pt x="387184" y="3765753"/>
                  </a:lnTo>
                  <a:lnTo>
                    <a:pt x="443001" y="3797935"/>
                  </a:lnTo>
                  <a:lnTo>
                    <a:pt x="457441" y="3836339"/>
                  </a:lnTo>
                  <a:lnTo>
                    <a:pt x="463638" y="3882644"/>
                  </a:lnTo>
                  <a:lnTo>
                    <a:pt x="464591" y="3931183"/>
                  </a:lnTo>
                  <a:lnTo>
                    <a:pt x="463296" y="3976306"/>
                  </a:lnTo>
                  <a:lnTo>
                    <a:pt x="462762" y="4012387"/>
                  </a:lnTo>
                  <a:lnTo>
                    <a:pt x="465302" y="4043743"/>
                  </a:lnTo>
                  <a:lnTo>
                    <a:pt x="468909" y="4082161"/>
                  </a:lnTo>
                  <a:lnTo>
                    <a:pt x="469709" y="4119969"/>
                  </a:lnTo>
                  <a:lnTo>
                    <a:pt x="463816" y="4149471"/>
                  </a:lnTo>
                  <a:lnTo>
                    <a:pt x="442201" y="4176471"/>
                  </a:lnTo>
                  <a:lnTo>
                    <a:pt x="412496" y="4189565"/>
                  </a:lnTo>
                  <a:lnTo>
                    <a:pt x="378206" y="4193387"/>
                  </a:lnTo>
                  <a:lnTo>
                    <a:pt x="342849" y="4192562"/>
                  </a:lnTo>
                  <a:lnTo>
                    <a:pt x="318833" y="4191711"/>
                  </a:lnTo>
                  <a:lnTo>
                    <a:pt x="212636" y="4192676"/>
                  </a:lnTo>
                  <a:lnTo>
                    <a:pt x="113931" y="4193159"/>
                  </a:lnTo>
                  <a:lnTo>
                    <a:pt x="64592" y="4193705"/>
                  </a:lnTo>
                  <a:lnTo>
                    <a:pt x="15252" y="4194695"/>
                  </a:lnTo>
                  <a:lnTo>
                    <a:pt x="0" y="4210342"/>
                  </a:lnTo>
                  <a:lnTo>
                    <a:pt x="3822" y="4221048"/>
                  </a:lnTo>
                  <a:lnTo>
                    <a:pt x="15252" y="4226293"/>
                  </a:lnTo>
                  <a:lnTo>
                    <a:pt x="67030" y="4228160"/>
                  </a:lnTo>
                  <a:lnTo>
                    <a:pt x="118846" y="4229227"/>
                  </a:lnTo>
                  <a:lnTo>
                    <a:pt x="170675" y="4229697"/>
                  </a:lnTo>
                  <a:lnTo>
                    <a:pt x="274320" y="4229671"/>
                  </a:lnTo>
                  <a:lnTo>
                    <a:pt x="288823" y="4229887"/>
                  </a:lnTo>
                  <a:lnTo>
                    <a:pt x="319519" y="4231360"/>
                  </a:lnTo>
                  <a:lnTo>
                    <a:pt x="369239" y="4234281"/>
                  </a:lnTo>
                  <a:lnTo>
                    <a:pt x="402818" y="4235018"/>
                  </a:lnTo>
                  <a:lnTo>
                    <a:pt x="464794" y="4228109"/>
                  </a:lnTo>
                  <a:lnTo>
                    <a:pt x="500354" y="4202811"/>
                  </a:lnTo>
                  <a:lnTo>
                    <a:pt x="505498" y="4183735"/>
                  </a:lnTo>
                  <a:lnTo>
                    <a:pt x="512775" y="4130306"/>
                  </a:lnTo>
                  <a:close/>
                </a:path>
                <a:path extrusionOk="0" h="13716000" w="2694304">
                  <a:moveTo>
                    <a:pt x="512775" y="3487483"/>
                  </a:moveTo>
                  <a:lnTo>
                    <a:pt x="512597" y="3429927"/>
                  </a:lnTo>
                  <a:lnTo>
                    <a:pt x="505701" y="3318179"/>
                  </a:lnTo>
                  <a:lnTo>
                    <a:pt x="506285" y="3282581"/>
                  </a:lnTo>
                  <a:lnTo>
                    <a:pt x="507746" y="3237827"/>
                  </a:lnTo>
                  <a:lnTo>
                    <a:pt x="506717" y="3189960"/>
                  </a:lnTo>
                  <a:lnTo>
                    <a:pt x="499833" y="3145053"/>
                  </a:lnTo>
                  <a:lnTo>
                    <a:pt x="483743" y="3109150"/>
                  </a:lnTo>
                  <a:lnTo>
                    <a:pt x="455079" y="3088309"/>
                  </a:lnTo>
                  <a:lnTo>
                    <a:pt x="405409" y="3079089"/>
                  </a:lnTo>
                  <a:lnTo>
                    <a:pt x="349999" y="3077324"/>
                  </a:lnTo>
                  <a:lnTo>
                    <a:pt x="294106" y="3079699"/>
                  </a:lnTo>
                  <a:lnTo>
                    <a:pt x="242989" y="3082848"/>
                  </a:lnTo>
                  <a:lnTo>
                    <a:pt x="189230" y="3086798"/>
                  </a:lnTo>
                  <a:lnTo>
                    <a:pt x="135775" y="3092843"/>
                  </a:lnTo>
                  <a:lnTo>
                    <a:pt x="82562" y="3100755"/>
                  </a:lnTo>
                  <a:lnTo>
                    <a:pt x="29514" y="3110268"/>
                  </a:lnTo>
                  <a:lnTo>
                    <a:pt x="3987" y="3463188"/>
                  </a:lnTo>
                  <a:lnTo>
                    <a:pt x="5156" y="3470198"/>
                  </a:lnTo>
                  <a:lnTo>
                    <a:pt x="75285" y="3492690"/>
                  </a:lnTo>
                  <a:lnTo>
                    <a:pt x="129971" y="3498177"/>
                  </a:lnTo>
                  <a:lnTo>
                    <a:pt x="184861" y="3501136"/>
                  </a:lnTo>
                  <a:lnTo>
                    <a:pt x="240068" y="3501161"/>
                  </a:lnTo>
                  <a:lnTo>
                    <a:pt x="277202" y="3500882"/>
                  </a:lnTo>
                  <a:lnTo>
                    <a:pt x="318058" y="3499980"/>
                  </a:lnTo>
                  <a:lnTo>
                    <a:pt x="358317" y="3495510"/>
                  </a:lnTo>
                  <a:lnTo>
                    <a:pt x="412407" y="3472815"/>
                  </a:lnTo>
                  <a:lnTo>
                    <a:pt x="425030" y="3418878"/>
                  </a:lnTo>
                  <a:lnTo>
                    <a:pt x="425246" y="3371786"/>
                  </a:lnTo>
                  <a:lnTo>
                    <a:pt x="424053" y="3318205"/>
                  </a:lnTo>
                  <a:lnTo>
                    <a:pt x="419354" y="3264966"/>
                  </a:lnTo>
                  <a:lnTo>
                    <a:pt x="409003" y="3218916"/>
                  </a:lnTo>
                  <a:lnTo>
                    <a:pt x="372275" y="3182747"/>
                  </a:lnTo>
                  <a:lnTo>
                    <a:pt x="327139" y="3175724"/>
                  </a:lnTo>
                  <a:lnTo>
                    <a:pt x="268998" y="3174060"/>
                  </a:lnTo>
                  <a:lnTo>
                    <a:pt x="210845" y="3176574"/>
                  </a:lnTo>
                  <a:lnTo>
                    <a:pt x="165684" y="3182074"/>
                  </a:lnTo>
                  <a:lnTo>
                    <a:pt x="127025" y="3202089"/>
                  </a:lnTo>
                  <a:lnTo>
                    <a:pt x="109956" y="3237941"/>
                  </a:lnTo>
                  <a:lnTo>
                    <a:pt x="107657" y="3283216"/>
                  </a:lnTo>
                  <a:lnTo>
                    <a:pt x="113271" y="3331464"/>
                  </a:lnTo>
                  <a:lnTo>
                    <a:pt x="119989" y="3376244"/>
                  </a:lnTo>
                  <a:lnTo>
                    <a:pt x="301701" y="3398469"/>
                  </a:lnTo>
                  <a:lnTo>
                    <a:pt x="329044" y="3330384"/>
                  </a:lnTo>
                  <a:lnTo>
                    <a:pt x="298640" y="3283686"/>
                  </a:lnTo>
                  <a:lnTo>
                    <a:pt x="211810" y="3273653"/>
                  </a:lnTo>
                  <a:lnTo>
                    <a:pt x="195389" y="3311093"/>
                  </a:lnTo>
                  <a:lnTo>
                    <a:pt x="237299" y="3321634"/>
                  </a:lnTo>
                  <a:lnTo>
                    <a:pt x="261416" y="3327247"/>
                  </a:lnTo>
                  <a:lnTo>
                    <a:pt x="236410" y="3357778"/>
                  </a:lnTo>
                  <a:lnTo>
                    <a:pt x="186715" y="3356826"/>
                  </a:lnTo>
                  <a:lnTo>
                    <a:pt x="157010" y="3320935"/>
                  </a:lnTo>
                  <a:lnTo>
                    <a:pt x="153644" y="3284207"/>
                  </a:lnTo>
                  <a:lnTo>
                    <a:pt x="155422" y="3250933"/>
                  </a:lnTo>
                  <a:lnTo>
                    <a:pt x="165684" y="3227565"/>
                  </a:lnTo>
                  <a:lnTo>
                    <a:pt x="188429" y="3222891"/>
                  </a:lnTo>
                  <a:lnTo>
                    <a:pt x="230238" y="3222625"/>
                  </a:lnTo>
                  <a:lnTo>
                    <a:pt x="273177" y="3224809"/>
                  </a:lnTo>
                  <a:lnTo>
                    <a:pt x="339242" y="3239795"/>
                  </a:lnTo>
                  <a:lnTo>
                    <a:pt x="368719" y="3288461"/>
                  </a:lnTo>
                  <a:lnTo>
                    <a:pt x="372656" y="3330740"/>
                  </a:lnTo>
                  <a:lnTo>
                    <a:pt x="378193" y="3401250"/>
                  </a:lnTo>
                  <a:lnTo>
                    <a:pt x="356971" y="3426129"/>
                  </a:lnTo>
                  <a:lnTo>
                    <a:pt x="332828" y="3443236"/>
                  </a:lnTo>
                  <a:lnTo>
                    <a:pt x="305739" y="3452571"/>
                  </a:lnTo>
                  <a:lnTo>
                    <a:pt x="275742" y="3454120"/>
                  </a:lnTo>
                  <a:lnTo>
                    <a:pt x="241541" y="3458184"/>
                  </a:lnTo>
                  <a:lnTo>
                    <a:pt x="204406" y="3459162"/>
                  </a:lnTo>
                  <a:lnTo>
                    <a:pt x="167246" y="3457448"/>
                  </a:lnTo>
                  <a:lnTo>
                    <a:pt x="132994" y="3453434"/>
                  </a:lnTo>
                  <a:lnTo>
                    <a:pt x="97434" y="3450298"/>
                  </a:lnTo>
                  <a:lnTo>
                    <a:pt x="70497" y="3444316"/>
                  </a:lnTo>
                  <a:lnTo>
                    <a:pt x="53848" y="3432213"/>
                  </a:lnTo>
                  <a:lnTo>
                    <a:pt x="47472" y="3413988"/>
                  </a:lnTo>
                  <a:lnTo>
                    <a:pt x="51384" y="3389630"/>
                  </a:lnTo>
                  <a:lnTo>
                    <a:pt x="47548" y="3355048"/>
                  </a:lnTo>
                  <a:lnTo>
                    <a:pt x="49098" y="3316605"/>
                  </a:lnTo>
                  <a:lnTo>
                    <a:pt x="52768" y="3277908"/>
                  </a:lnTo>
                  <a:lnTo>
                    <a:pt x="55308" y="3242513"/>
                  </a:lnTo>
                  <a:lnTo>
                    <a:pt x="55841" y="3202559"/>
                  </a:lnTo>
                  <a:lnTo>
                    <a:pt x="75603" y="3156521"/>
                  </a:lnTo>
                  <a:lnTo>
                    <a:pt x="149948" y="3133191"/>
                  </a:lnTo>
                  <a:lnTo>
                    <a:pt x="193090" y="3129140"/>
                  </a:lnTo>
                  <a:lnTo>
                    <a:pt x="236702" y="3127641"/>
                  </a:lnTo>
                  <a:lnTo>
                    <a:pt x="277850" y="3126867"/>
                  </a:lnTo>
                  <a:lnTo>
                    <a:pt x="348856" y="3122307"/>
                  </a:lnTo>
                  <a:lnTo>
                    <a:pt x="387184" y="3122942"/>
                  </a:lnTo>
                  <a:lnTo>
                    <a:pt x="443001" y="3155111"/>
                  </a:lnTo>
                  <a:lnTo>
                    <a:pt x="457441" y="3193529"/>
                  </a:lnTo>
                  <a:lnTo>
                    <a:pt x="463638" y="3239820"/>
                  </a:lnTo>
                  <a:lnTo>
                    <a:pt x="464591" y="3288360"/>
                  </a:lnTo>
                  <a:lnTo>
                    <a:pt x="463296" y="3333496"/>
                  </a:lnTo>
                  <a:lnTo>
                    <a:pt x="462762" y="3369564"/>
                  </a:lnTo>
                  <a:lnTo>
                    <a:pt x="465302" y="3400920"/>
                  </a:lnTo>
                  <a:lnTo>
                    <a:pt x="468909" y="3439337"/>
                  </a:lnTo>
                  <a:lnTo>
                    <a:pt x="469709" y="3477145"/>
                  </a:lnTo>
                  <a:lnTo>
                    <a:pt x="463816" y="3506647"/>
                  </a:lnTo>
                  <a:lnTo>
                    <a:pt x="442201" y="3533648"/>
                  </a:lnTo>
                  <a:lnTo>
                    <a:pt x="412496" y="3546741"/>
                  </a:lnTo>
                  <a:lnTo>
                    <a:pt x="378218" y="3550564"/>
                  </a:lnTo>
                  <a:lnTo>
                    <a:pt x="342861" y="3549751"/>
                  </a:lnTo>
                  <a:lnTo>
                    <a:pt x="318833" y="3548900"/>
                  </a:lnTo>
                  <a:lnTo>
                    <a:pt x="212636" y="3549866"/>
                  </a:lnTo>
                  <a:lnTo>
                    <a:pt x="113931" y="3550348"/>
                  </a:lnTo>
                  <a:lnTo>
                    <a:pt x="64592" y="3550882"/>
                  </a:lnTo>
                  <a:lnTo>
                    <a:pt x="15252" y="3551872"/>
                  </a:lnTo>
                  <a:lnTo>
                    <a:pt x="0" y="3567531"/>
                  </a:lnTo>
                  <a:lnTo>
                    <a:pt x="3822" y="3578237"/>
                  </a:lnTo>
                  <a:lnTo>
                    <a:pt x="15252" y="3583482"/>
                  </a:lnTo>
                  <a:lnTo>
                    <a:pt x="67030" y="3585349"/>
                  </a:lnTo>
                  <a:lnTo>
                    <a:pt x="118846" y="3586416"/>
                  </a:lnTo>
                  <a:lnTo>
                    <a:pt x="170675" y="3586873"/>
                  </a:lnTo>
                  <a:lnTo>
                    <a:pt x="274320" y="3586848"/>
                  </a:lnTo>
                  <a:lnTo>
                    <a:pt x="288823" y="3587064"/>
                  </a:lnTo>
                  <a:lnTo>
                    <a:pt x="319519" y="3588537"/>
                  </a:lnTo>
                  <a:lnTo>
                    <a:pt x="369239" y="3591458"/>
                  </a:lnTo>
                  <a:lnTo>
                    <a:pt x="402831" y="3592195"/>
                  </a:lnTo>
                  <a:lnTo>
                    <a:pt x="464794" y="3585299"/>
                  </a:lnTo>
                  <a:lnTo>
                    <a:pt x="500354" y="3559987"/>
                  </a:lnTo>
                  <a:lnTo>
                    <a:pt x="505498" y="3540912"/>
                  </a:lnTo>
                  <a:lnTo>
                    <a:pt x="512775" y="3487483"/>
                  </a:lnTo>
                  <a:close/>
                </a:path>
                <a:path extrusionOk="0" h="13716000" w="2694304">
                  <a:moveTo>
                    <a:pt x="512775" y="2844673"/>
                  </a:moveTo>
                  <a:lnTo>
                    <a:pt x="512597" y="2787116"/>
                  </a:lnTo>
                  <a:lnTo>
                    <a:pt x="505701" y="2675369"/>
                  </a:lnTo>
                  <a:lnTo>
                    <a:pt x="506285" y="2639771"/>
                  </a:lnTo>
                  <a:lnTo>
                    <a:pt x="507746" y="2595003"/>
                  </a:lnTo>
                  <a:lnTo>
                    <a:pt x="506717" y="2547150"/>
                  </a:lnTo>
                  <a:lnTo>
                    <a:pt x="499833" y="2502230"/>
                  </a:lnTo>
                  <a:lnTo>
                    <a:pt x="483743" y="2466327"/>
                  </a:lnTo>
                  <a:lnTo>
                    <a:pt x="455079" y="2445499"/>
                  </a:lnTo>
                  <a:lnTo>
                    <a:pt x="405409" y="2436266"/>
                  </a:lnTo>
                  <a:lnTo>
                    <a:pt x="349999" y="2434513"/>
                  </a:lnTo>
                  <a:lnTo>
                    <a:pt x="294106" y="2436888"/>
                  </a:lnTo>
                  <a:lnTo>
                    <a:pt x="242989" y="2440038"/>
                  </a:lnTo>
                  <a:lnTo>
                    <a:pt x="189230" y="2443975"/>
                  </a:lnTo>
                  <a:lnTo>
                    <a:pt x="135775" y="2450020"/>
                  </a:lnTo>
                  <a:lnTo>
                    <a:pt x="82562" y="2457945"/>
                  </a:lnTo>
                  <a:lnTo>
                    <a:pt x="29514" y="2467457"/>
                  </a:lnTo>
                  <a:lnTo>
                    <a:pt x="3987" y="2820378"/>
                  </a:lnTo>
                  <a:lnTo>
                    <a:pt x="5156" y="2827388"/>
                  </a:lnTo>
                  <a:lnTo>
                    <a:pt x="75285" y="2849880"/>
                  </a:lnTo>
                  <a:lnTo>
                    <a:pt x="129971" y="2855366"/>
                  </a:lnTo>
                  <a:lnTo>
                    <a:pt x="184861" y="2858325"/>
                  </a:lnTo>
                  <a:lnTo>
                    <a:pt x="240068" y="2858351"/>
                  </a:lnTo>
                  <a:lnTo>
                    <a:pt x="277202" y="2858071"/>
                  </a:lnTo>
                  <a:lnTo>
                    <a:pt x="318058" y="2857157"/>
                  </a:lnTo>
                  <a:lnTo>
                    <a:pt x="358317" y="2852686"/>
                  </a:lnTo>
                  <a:lnTo>
                    <a:pt x="412407" y="2830004"/>
                  </a:lnTo>
                  <a:lnTo>
                    <a:pt x="425030" y="2776067"/>
                  </a:lnTo>
                  <a:lnTo>
                    <a:pt x="425246" y="2728963"/>
                  </a:lnTo>
                  <a:lnTo>
                    <a:pt x="424053" y="2675382"/>
                  </a:lnTo>
                  <a:lnTo>
                    <a:pt x="419354" y="2622156"/>
                  </a:lnTo>
                  <a:lnTo>
                    <a:pt x="409003" y="2576106"/>
                  </a:lnTo>
                  <a:lnTo>
                    <a:pt x="372275" y="2539936"/>
                  </a:lnTo>
                  <a:lnTo>
                    <a:pt x="327139" y="2532900"/>
                  </a:lnTo>
                  <a:lnTo>
                    <a:pt x="268998" y="2531249"/>
                  </a:lnTo>
                  <a:lnTo>
                    <a:pt x="210845" y="2533764"/>
                  </a:lnTo>
                  <a:lnTo>
                    <a:pt x="165684" y="2539263"/>
                  </a:lnTo>
                  <a:lnTo>
                    <a:pt x="127025" y="2559278"/>
                  </a:lnTo>
                  <a:lnTo>
                    <a:pt x="109956" y="2595130"/>
                  </a:lnTo>
                  <a:lnTo>
                    <a:pt x="107657" y="2640406"/>
                  </a:lnTo>
                  <a:lnTo>
                    <a:pt x="113271" y="2688653"/>
                  </a:lnTo>
                  <a:lnTo>
                    <a:pt x="119989" y="2733433"/>
                  </a:lnTo>
                  <a:lnTo>
                    <a:pt x="301701" y="2755658"/>
                  </a:lnTo>
                  <a:lnTo>
                    <a:pt x="329044" y="2687574"/>
                  </a:lnTo>
                  <a:lnTo>
                    <a:pt x="298640" y="2640876"/>
                  </a:lnTo>
                  <a:lnTo>
                    <a:pt x="211810" y="2630843"/>
                  </a:lnTo>
                  <a:lnTo>
                    <a:pt x="195389" y="2668282"/>
                  </a:lnTo>
                  <a:lnTo>
                    <a:pt x="237299" y="2678823"/>
                  </a:lnTo>
                  <a:lnTo>
                    <a:pt x="261416" y="2684437"/>
                  </a:lnTo>
                  <a:lnTo>
                    <a:pt x="236410" y="2714968"/>
                  </a:lnTo>
                  <a:lnTo>
                    <a:pt x="186715" y="2714015"/>
                  </a:lnTo>
                  <a:lnTo>
                    <a:pt x="157010" y="2678112"/>
                  </a:lnTo>
                  <a:lnTo>
                    <a:pt x="153644" y="2641396"/>
                  </a:lnTo>
                  <a:lnTo>
                    <a:pt x="155422" y="2608122"/>
                  </a:lnTo>
                  <a:lnTo>
                    <a:pt x="165684" y="2584754"/>
                  </a:lnTo>
                  <a:lnTo>
                    <a:pt x="188429" y="2580081"/>
                  </a:lnTo>
                  <a:lnTo>
                    <a:pt x="230238" y="2579814"/>
                  </a:lnTo>
                  <a:lnTo>
                    <a:pt x="273177" y="2581999"/>
                  </a:lnTo>
                  <a:lnTo>
                    <a:pt x="339242" y="2596985"/>
                  </a:lnTo>
                  <a:lnTo>
                    <a:pt x="368719" y="2645638"/>
                  </a:lnTo>
                  <a:lnTo>
                    <a:pt x="372656" y="2687917"/>
                  </a:lnTo>
                  <a:lnTo>
                    <a:pt x="378193" y="2758440"/>
                  </a:lnTo>
                  <a:lnTo>
                    <a:pt x="356971" y="2783319"/>
                  </a:lnTo>
                  <a:lnTo>
                    <a:pt x="332828" y="2800426"/>
                  </a:lnTo>
                  <a:lnTo>
                    <a:pt x="305739" y="2809748"/>
                  </a:lnTo>
                  <a:lnTo>
                    <a:pt x="275742" y="2811310"/>
                  </a:lnTo>
                  <a:lnTo>
                    <a:pt x="241541" y="2815361"/>
                  </a:lnTo>
                  <a:lnTo>
                    <a:pt x="204406" y="2816339"/>
                  </a:lnTo>
                  <a:lnTo>
                    <a:pt x="167246" y="2814624"/>
                  </a:lnTo>
                  <a:lnTo>
                    <a:pt x="132994" y="2810611"/>
                  </a:lnTo>
                  <a:lnTo>
                    <a:pt x="97434" y="2807487"/>
                  </a:lnTo>
                  <a:lnTo>
                    <a:pt x="70497" y="2801493"/>
                  </a:lnTo>
                  <a:lnTo>
                    <a:pt x="53848" y="2789390"/>
                  </a:lnTo>
                  <a:lnTo>
                    <a:pt x="47472" y="2771165"/>
                  </a:lnTo>
                  <a:lnTo>
                    <a:pt x="51384" y="2746819"/>
                  </a:lnTo>
                  <a:lnTo>
                    <a:pt x="47548" y="2712224"/>
                  </a:lnTo>
                  <a:lnTo>
                    <a:pt x="49098" y="2673794"/>
                  </a:lnTo>
                  <a:lnTo>
                    <a:pt x="52768" y="2635085"/>
                  </a:lnTo>
                  <a:lnTo>
                    <a:pt x="55308" y="2599690"/>
                  </a:lnTo>
                  <a:lnTo>
                    <a:pt x="55841" y="2559735"/>
                  </a:lnTo>
                  <a:lnTo>
                    <a:pt x="75603" y="2513698"/>
                  </a:lnTo>
                  <a:lnTo>
                    <a:pt x="149948" y="2490381"/>
                  </a:lnTo>
                  <a:lnTo>
                    <a:pt x="193090" y="2486317"/>
                  </a:lnTo>
                  <a:lnTo>
                    <a:pt x="236702" y="2484831"/>
                  </a:lnTo>
                  <a:lnTo>
                    <a:pt x="277850" y="2484056"/>
                  </a:lnTo>
                  <a:lnTo>
                    <a:pt x="348856" y="2479484"/>
                  </a:lnTo>
                  <a:lnTo>
                    <a:pt x="387184" y="2480119"/>
                  </a:lnTo>
                  <a:lnTo>
                    <a:pt x="443001" y="2512288"/>
                  </a:lnTo>
                  <a:lnTo>
                    <a:pt x="457441" y="2550706"/>
                  </a:lnTo>
                  <a:lnTo>
                    <a:pt x="463638" y="2597010"/>
                  </a:lnTo>
                  <a:lnTo>
                    <a:pt x="464591" y="2645549"/>
                  </a:lnTo>
                  <a:lnTo>
                    <a:pt x="463296" y="2690672"/>
                  </a:lnTo>
                  <a:lnTo>
                    <a:pt x="462762" y="2726753"/>
                  </a:lnTo>
                  <a:lnTo>
                    <a:pt x="465302" y="2758109"/>
                  </a:lnTo>
                  <a:lnTo>
                    <a:pt x="468909" y="2796527"/>
                  </a:lnTo>
                  <a:lnTo>
                    <a:pt x="469709" y="2834335"/>
                  </a:lnTo>
                  <a:lnTo>
                    <a:pt x="463816" y="2863837"/>
                  </a:lnTo>
                  <a:lnTo>
                    <a:pt x="442201" y="2890837"/>
                  </a:lnTo>
                  <a:lnTo>
                    <a:pt x="412496" y="2903931"/>
                  </a:lnTo>
                  <a:lnTo>
                    <a:pt x="378218" y="2907741"/>
                  </a:lnTo>
                  <a:lnTo>
                    <a:pt x="342861" y="2906928"/>
                  </a:lnTo>
                  <a:lnTo>
                    <a:pt x="318833" y="2906090"/>
                  </a:lnTo>
                  <a:lnTo>
                    <a:pt x="212636" y="2907042"/>
                  </a:lnTo>
                  <a:lnTo>
                    <a:pt x="113931" y="2907525"/>
                  </a:lnTo>
                  <a:lnTo>
                    <a:pt x="64592" y="2908071"/>
                  </a:lnTo>
                  <a:lnTo>
                    <a:pt x="15252" y="2909062"/>
                  </a:lnTo>
                  <a:lnTo>
                    <a:pt x="0" y="2924721"/>
                  </a:lnTo>
                  <a:lnTo>
                    <a:pt x="3822" y="2935414"/>
                  </a:lnTo>
                  <a:lnTo>
                    <a:pt x="15252" y="2940672"/>
                  </a:lnTo>
                  <a:lnTo>
                    <a:pt x="67030" y="2942539"/>
                  </a:lnTo>
                  <a:lnTo>
                    <a:pt x="118846" y="2943593"/>
                  </a:lnTo>
                  <a:lnTo>
                    <a:pt x="170675" y="2944063"/>
                  </a:lnTo>
                  <a:lnTo>
                    <a:pt x="274320" y="2944025"/>
                  </a:lnTo>
                  <a:lnTo>
                    <a:pt x="288823" y="2944241"/>
                  </a:lnTo>
                  <a:lnTo>
                    <a:pt x="319519" y="2945714"/>
                  </a:lnTo>
                  <a:lnTo>
                    <a:pt x="369227" y="2948635"/>
                  </a:lnTo>
                  <a:lnTo>
                    <a:pt x="402818" y="2949371"/>
                  </a:lnTo>
                  <a:lnTo>
                    <a:pt x="464794" y="2942475"/>
                  </a:lnTo>
                  <a:lnTo>
                    <a:pt x="500354" y="2917177"/>
                  </a:lnTo>
                  <a:lnTo>
                    <a:pt x="505498" y="2898089"/>
                  </a:lnTo>
                  <a:lnTo>
                    <a:pt x="512775" y="2844673"/>
                  </a:lnTo>
                  <a:close/>
                </a:path>
                <a:path extrusionOk="0" h="13716000" w="2694304">
                  <a:moveTo>
                    <a:pt x="512775" y="2201862"/>
                  </a:moveTo>
                  <a:lnTo>
                    <a:pt x="512597" y="2144306"/>
                  </a:lnTo>
                  <a:lnTo>
                    <a:pt x="505701" y="2032546"/>
                  </a:lnTo>
                  <a:lnTo>
                    <a:pt x="506285" y="1996960"/>
                  </a:lnTo>
                  <a:lnTo>
                    <a:pt x="507746" y="1952193"/>
                  </a:lnTo>
                  <a:lnTo>
                    <a:pt x="506717" y="1904326"/>
                  </a:lnTo>
                  <a:lnTo>
                    <a:pt x="499833" y="1859419"/>
                  </a:lnTo>
                  <a:lnTo>
                    <a:pt x="483743" y="1823516"/>
                  </a:lnTo>
                  <a:lnTo>
                    <a:pt x="455079" y="1802676"/>
                  </a:lnTo>
                  <a:lnTo>
                    <a:pt x="405409" y="1793455"/>
                  </a:lnTo>
                  <a:lnTo>
                    <a:pt x="349999" y="1791703"/>
                  </a:lnTo>
                  <a:lnTo>
                    <a:pt x="294106" y="1794065"/>
                  </a:lnTo>
                  <a:lnTo>
                    <a:pt x="242989" y="1797215"/>
                  </a:lnTo>
                  <a:lnTo>
                    <a:pt x="189230" y="1801164"/>
                  </a:lnTo>
                  <a:lnTo>
                    <a:pt x="135775" y="1807210"/>
                  </a:lnTo>
                  <a:lnTo>
                    <a:pt x="82562" y="1815122"/>
                  </a:lnTo>
                  <a:lnTo>
                    <a:pt x="29514" y="1824647"/>
                  </a:lnTo>
                  <a:lnTo>
                    <a:pt x="3987" y="2177554"/>
                  </a:lnTo>
                  <a:lnTo>
                    <a:pt x="5156" y="2184565"/>
                  </a:lnTo>
                  <a:lnTo>
                    <a:pt x="75285" y="2207056"/>
                  </a:lnTo>
                  <a:lnTo>
                    <a:pt x="129971" y="2212543"/>
                  </a:lnTo>
                  <a:lnTo>
                    <a:pt x="184861" y="2215502"/>
                  </a:lnTo>
                  <a:lnTo>
                    <a:pt x="240068" y="2215527"/>
                  </a:lnTo>
                  <a:lnTo>
                    <a:pt x="277202" y="2215248"/>
                  </a:lnTo>
                  <a:lnTo>
                    <a:pt x="318058" y="2214334"/>
                  </a:lnTo>
                  <a:lnTo>
                    <a:pt x="358317" y="2209876"/>
                  </a:lnTo>
                  <a:lnTo>
                    <a:pt x="412407" y="2187181"/>
                  </a:lnTo>
                  <a:lnTo>
                    <a:pt x="425030" y="2133244"/>
                  </a:lnTo>
                  <a:lnTo>
                    <a:pt x="425246" y="2086152"/>
                  </a:lnTo>
                  <a:lnTo>
                    <a:pt x="424053" y="2032571"/>
                  </a:lnTo>
                  <a:lnTo>
                    <a:pt x="419354" y="1979345"/>
                  </a:lnTo>
                  <a:lnTo>
                    <a:pt x="409003" y="1933295"/>
                  </a:lnTo>
                  <a:lnTo>
                    <a:pt x="372275" y="1897113"/>
                  </a:lnTo>
                  <a:lnTo>
                    <a:pt x="327139" y="1890090"/>
                  </a:lnTo>
                  <a:lnTo>
                    <a:pt x="268998" y="1888426"/>
                  </a:lnTo>
                  <a:lnTo>
                    <a:pt x="210845" y="1890941"/>
                  </a:lnTo>
                  <a:lnTo>
                    <a:pt x="165684" y="1896440"/>
                  </a:lnTo>
                  <a:lnTo>
                    <a:pt x="127025" y="1916455"/>
                  </a:lnTo>
                  <a:lnTo>
                    <a:pt x="109956" y="1952307"/>
                  </a:lnTo>
                  <a:lnTo>
                    <a:pt x="107657" y="1997583"/>
                  </a:lnTo>
                  <a:lnTo>
                    <a:pt x="113271" y="2045817"/>
                  </a:lnTo>
                  <a:lnTo>
                    <a:pt x="119989" y="2090597"/>
                  </a:lnTo>
                  <a:lnTo>
                    <a:pt x="301701" y="2112835"/>
                  </a:lnTo>
                  <a:lnTo>
                    <a:pt x="329044" y="2044763"/>
                  </a:lnTo>
                  <a:lnTo>
                    <a:pt x="298640" y="1998052"/>
                  </a:lnTo>
                  <a:lnTo>
                    <a:pt x="211810" y="1988019"/>
                  </a:lnTo>
                  <a:lnTo>
                    <a:pt x="195389" y="2025459"/>
                  </a:lnTo>
                  <a:lnTo>
                    <a:pt x="237299" y="2036000"/>
                  </a:lnTo>
                  <a:lnTo>
                    <a:pt x="261416" y="2041613"/>
                  </a:lnTo>
                  <a:lnTo>
                    <a:pt x="236410" y="2072157"/>
                  </a:lnTo>
                  <a:lnTo>
                    <a:pt x="186715" y="2071192"/>
                  </a:lnTo>
                  <a:lnTo>
                    <a:pt x="157010" y="2035302"/>
                  </a:lnTo>
                  <a:lnTo>
                    <a:pt x="153644" y="1998586"/>
                  </a:lnTo>
                  <a:lnTo>
                    <a:pt x="155422" y="1965299"/>
                  </a:lnTo>
                  <a:lnTo>
                    <a:pt x="165684" y="1941931"/>
                  </a:lnTo>
                  <a:lnTo>
                    <a:pt x="188429" y="1937258"/>
                  </a:lnTo>
                  <a:lnTo>
                    <a:pt x="230238" y="1936991"/>
                  </a:lnTo>
                  <a:lnTo>
                    <a:pt x="273177" y="1939175"/>
                  </a:lnTo>
                  <a:lnTo>
                    <a:pt x="339242" y="1954161"/>
                  </a:lnTo>
                  <a:lnTo>
                    <a:pt x="368719" y="2002828"/>
                  </a:lnTo>
                  <a:lnTo>
                    <a:pt x="372656" y="2045106"/>
                  </a:lnTo>
                  <a:lnTo>
                    <a:pt x="378193" y="2115616"/>
                  </a:lnTo>
                  <a:lnTo>
                    <a:pt x="356971" y="2140496"/>
                  </a:lnTo>
                  <a:lnTo>
                    <a:pt x="332828" y="2157603"/>
                  </a:lnTo>
                  <a:lnTo>
                    <a:pt x="305739" y="2166937"/>
                  </a:lnTo>
                  <a:lnTo>
                    <a:pt x="275742" y="2168487"/>
                  </a:lnTo>
                  <a:lnTo>
                    <a:pt x="241541" y="2172551"/>
                  </a:lnTo>
                  <a:lnTo>
                    <a:pt x="204406" y="2173528"/>
                  </a:lnTo>
                  <a:lnTo>
                    <a:pt x="167246" y="2171814"/>
                  </a:lnTo>
                  <a:lnTo>
                    <a:pt x="132994" y="2167788"/>
                  </a:lnTo>
                  <a:lnTo>
                    <a:pt x="97434" y="2164664"/>
                  </a:lnTo>
                  <a:lnTo>
                    <a:pt x="70497" y="2158682"/>
                  </a:lnTo>
                  <a:lnTo>
                    <a:pt x="53848" y="2146579"/>
                  </a:lnTo>
                  <a:lnTo>
                    <a:pt x="47472" y="2128342"/>
                  </a:lnTo>
                  <a:lnTo>
                    <a:pt x="51384" y="2103996"/>
                  </a:lnTo>
                  <a:lnTo>
                    <a:pt x="47548" y="2069414"/>
                  </a:lnTo>
                  <a:lnTo>
                    <a:pt x="49098" y="2030971"/>
                  </a:lnTo>
                  <a:lnTo>
                    <a:pt x="52768" y="1992274"/>
                  </a:lnTo>
                  <a:lnTo>
                    <a:pt x="55308" y="1956879"/>
                  </a:lnTo>
                  <a:lnTo>
                    <a:pt x="55841" y="1916925"/>
                  </a:lnTo>
                  <a:lnTo>
                    <a:pt x="75603" y="1870875"/>
                  </a:lnTo>
                  <a:lnTo>
                    <a:pt x="149948" y="1847557"/>
                  </a:lnTo>
                  <a:lnTo>
                    <a:pt x="193090" y="1843506"/>
                  </a:lnTo>
                  <a:lnTo>
                    <a:pt x="236702" y="1842020"/>
                  </a:lnTo>
                  <a:lnTo>
                    <a:pt x="277850" y="1841233"/>
                  </a:lnTo>
                  <a:lnTo>
                    <a:pt x="348856" y="1836674"/>
                  </a:lnTo>
                  <a:lnTo>
                    <a:pt x="387184" y="1837309"/>
                  </a:lnTo>
                  <a:lnTo>
                    <a:pt x="443001" y="1869478"/>
                  </a:lnTo>
                  <a:lnTo>
                    <a:pt x="457441" y="1907895"/>
                  </a:lnTo>
                  <a:lnTo>
                    <a:pt x="463638" y="1954187"/>
                  </a:lnTo>
                  <a:lnTo>
                    <a:pt x="464591" y="2002726"/>
                  </a:lnTo>
                  <a:lnTo>
                    <a:pt x="463296" y="2047862"/>
                  </a:lnTo>
                  <a:lnTo>
                    <a:pt x="462762" y="2083930"/>
                  </a:lnTo>
                  <a:lnTo>
                    <a:pt x="465302" y="2115286"/>
                  </a:lnTo>
                  <a:lnTo>
                    <a:pt x="468909" y="2153704"/>
                  </a:lnTo>
                  <a:lnTo>
                    <a:pt x="469709" y="2191512"/>
                  </a:lnTo>
                  <a:lnTo>
                    <a:pt x="463816" y="2221014"/>
                  </a:lnTo>
                  <a:lnTo>
                    <a:pt x="442201" y="2248014"/>
                  </a:lnTo>
                  <a:lnTo>
                    <a:pt x="412496" y="2261108"/>
                  </a:lnTo>
                  <a:lnTo>
                    <a:pt x="378218" y="2264930"/>
                  </a:lnTo>
                  <a:lnTo>
                    <a:pt x="342861" y="2264118"/>
                  </a:lnTo>
                  <a:lnTo>
                    <a:pt x="318833" y="2263267"/>
                  </a:lnTo>
                  <a:lnTo>
                    <a:pt x="212636" y="2264232"/>
                  </a:lnTo>
                  <a:lnTo>
                    <a:pt x="113931" y="2264714"/>
                  </a:lnTo>
                  <a:lnTo>
                    <a:pt x="64592" y="2265248"/>
                  </a:lnTo>
                  <a:lnTo>
                    <a:pt x="15252" y="2266226"/>
                  </a:lnTo>
                  <a:lnTo>
                    <a:pt x="0" y="2281898"/>
                  </a:lnTo>
                  <a:lnTo>
                    <a:pt x="3822" y="2292591"/>
                  </a:lnTo>
                  <a:lnTo>
                    <a:pt x="15252" y="2297836"/>
                  </a:lnTo>
                  <a:lnTo>
                    <a:pt x="67030" y="2299716"/>
                  </a:lnTo>
                  <a:lnTo>
                    <a:pt x="118846" y="2300782"/>
                  </a:lnTo>
                  <a:lnTo>
                    <a:pt x="170675" y="2301240"/>
                  </a:lnTo>
                  <a:lnTo>
                    <a:pt x="274320" y="2301214"/>
                  </a:lnTo>
                  <a:lnTo>
                    <a:pt x="288823" y="2301430"/>
                  </a:lnTo>
                  <a:lnTo>
                    <a:pt x="319506" y="2302903"/>
                  </a:lnTo>
                  <a:lnTo>
                    <a:pt x="369227" y="2305824"/>
                  </a:lnTo>
                  <a:lnTo>
                    <a:pt x="402818" y="2306561"/>
                  </a:lnTo>
                  <a:lnTo>
                    <a:pt x="464794" y="2299652"/>
                  </a:lnTo>
                  <a:lnTo>
                    <a:pt x="500354" y="2274354"/>
                  </a:lnTo>
                  <a:lnTo>
                    <a:pt x="505498" y="2255278"/>
                  </a:lnTo>
                  <a:lnTo>
                    <a:pt x="512775" y="2201862"/>
                  </a:lnTo>
                  <a:close/>
                </a:path>
                <a:path extrusionOk="0" h="13716000" w="2694304">
                  <a:moveTo>
                    <a:pt x="512775" y="1559026"/>
                  </a:moveTo>
                  <a:lnTo>
                    <a:pt x="512597" y="1501482"/>
                  </a:lnTo>
                  <a:lnTo>
                    <a:pt x="505701" y="1389735"/>
                  </a:lnTo>
                  <a:lnTo>
                    <a:pt x="506285" y="1354137"/>
                  </a:lnTo>
                  <a:lnTo>
                    <a:pt x="507746" y="1309370"/>
                  </a:lnTo>
                  <a:lnTo>
                    <a:pt x="506717" y="1261516"/>
                  </a:lnTo>
                  <a:lnTo>
                    <a:pt x="499833" y="1216596"/>
                  </a:lnTo>
                  <a:lnTo>
                    <a:pt x="483743" y="1180693"/>
                  </a:lnTo>
                  <a:lnTo>
                    <a:pt x="455079" y="1159865"/>
                  </a:lnTo>
                  <a:lnTo>
                    <a:pt x="405409" y="1150632"/>
                  </a:lnTo>
                  <a:lnTo>
                    <a:pt x="349999" y="1148880"/>
                  </a:lnTo>
                  <a:lnTo>
                    <a:pt x="294106" y="1151255"/>
                  </a:lnTo>
                  <a:lnTo>
                    <a:pt x="242989" y="1154404"/>
                  </a:lnTo>
                  <a:lnTo>
                    <a:pt x="189230" y="1158341"/>
                  </a:lnTo>
                  <a:lnTo>
                    <a:pt x="135775" y="1164386"/>
                  </a:lnTo>
                  <a:lnTo>
                    <a:pt x="82562" y="1172298"/>
                  </a:lnTo>
                  <a:lnTo>
                    <a:pt x="29514" y="1181823"/>
                  </a:lnTo>
                  <a:lnTo>
                    <a:pt x="3987" y="1534744"/>
                  </a:lnTo>
                  <a:lnTo>
                    <a:pt x="5156" y="1541754"/>
                  </a:lnTo>
                  <a:lnTo>
                    <a:pt x="75285" y="1564246"/>
                  </a:lnTo>
                  <a:lnTo>
                    <a:pt x="129971" y="1569732"/>
                  </a:lnTo>
                  <a:lnTo>
                    <a:pt x="184861" y="1572691"/>
                  </a:lnTo>
                  <a:lnTo>
                    <a:pt x="240068" y="1572717"/>
                  </a:lnTo>
                  <a:lnTo>
                    <a:pt x="277202" y="1572437"/>
                  </a:lnTo>
                  <a:lnTo>
                    <a:pt x="318058" y="1571523"/>
                  </a:lnTo>
                  <a:lnTo>
                    <a:pt x="358317" y="1567065"/>
                  </a:lnTo>
                  <a:lnTo>
                    <a:pt x="412407" y="1544370"/>
                  </a:lnTo>
                  <a:lnTo>
                    <a:pt x="425030" y="1490433"/>
                  </a:lnTo>
                  <a:lnTo>
                    <a:pt x="425246" y="1443329"/>
                  </a:lnTo>
                  <a:lnTo>
                    <a:pt x="424053" y="1389748"/>
                  </a:lnTo>
                  <a:lnTo>
                    <a:pt x="419354" y="1336522"/>
                  </a:lnTo>
                  <a:lnTo>
                    <a:pt x="409003" y="1290472"/>
                  </a:lnTo>
                  <a:lnTo>
                    <a:pt x="372275" y="1254290"/>
                  </a:lnTo>
                  <a:lnTo>
                    <a:pt x="327139" y="1247267"/>
                  </a:lnTo>
                  <a:lnTo>
                    <a:pt x="268998" y="1245603"/>
                  </a:lnTo>
                  <a:lnTo>
                    <a:pt x="210845" y="1248130"/>
                  </a:lnTo>
                  <a:lnTo>
                    <a:pt x="165684" y="1253629"/>
                  </a:lnTo>
                  <a:lnTo>
                    <a:pt x="127025" y="1273644"/>
                  </a:lnTo>
                  <a:lnTo>
                    <a:pt x="109956" y="1309497"/>
                  </a:lnTo>
                  <a:lnTo>
                    <a:pt x="107657" y="1354759"/>
                  </a:lnTo>
                  <a:lnTo>
                    <a:pt x="113271" y="1403007"/>
                  </a:lnTo>
                  <a:lnTo>
                    <a:pt x="119989" y="1447787"/>
                  </a:lnTo>
                  <a:lnTo>
                    <a:pt x="301701" y="1470025"/>
                  </a:lnTo>
                  <a:lnTo>
                    <a:pt x="329044" y="1401940"/>
                  </a:lnTo>
                  <a:lnTo>
                    <a:pt x="298640" y="1355242"/>
                  </a:lnTo>
                  <a:lnTo>
                    <a:pt x="211810" y="1345209"/>
                  </a:lnTo>
                  <a:lnTo>
                    <a:pt x="195389" y="1382649"/>
                  </a:lnTo>
                  <a:lnTo>
                    <a:pt x="237299" y="1393190"/>
                  </a:lnTo>
                  <a:lnTo>
                    <a:pt x="261416" y="1398790"/>
                  </a:lnTo>
                  <a:lnTo>
                    <a:pt x="236410" y="1429334"/>
                  </a:lnTo>
                  <a:lnTo>
                    <a:pt x="186715" y="1428381"/>
                  </a:lnTo>
                  <a:lnTo>
                    <a:pt x="157010" y="1392491"/>
                  </a:lnTo>
                  <a:lnTo>
                    <a:pt x="153644" y="1355763"/>
                  </a:lnTo>
                  <a:lnTo>
                    <a:pt x="155422" y="1322489"/>
                  </a:lnTo>
                  <a:lnTo>
                    <a:pt x="165684" y="1299121"/>
                  </a:lnTo>
                  <a:lnTo>
                    <a:pt x="188429" y="1294447"/>
                  </a:lnTo>
                  <a:lnTo>
                    <a:pt x="230238" y="1294180"/>
                  </a:lnTo>
                  <a:lnTo>
                    <a:pt x="273177" y="1296352"/>
                  </a:lnTo>
                  <a:lnTo>
                    <a:pt x="339242" y="1311351"/>
                  </a:lnTo>
                  <a:lnTo>
                    <a:pt x="368719" y="1360004"/>
                  </a:lnTo>
                  <a:lnTo>
                    <a:pt x="372656" y="1402283"/>
                  </a:lnTo>
                  <a:lnTo>
                    <a:pt x="378193" y="1472806"/>
                  </a:lnTo>
                  <a:lnTo>
                    <a:pt x="356971" y="1497685"/>
                  </a:lnTo>
                  <a:lnTo>
                    <a:pt x="332828" y="1514792"/>
                  </a:lnTo>
                  <a:lnTo>
                    <a:pt x="305739" y="1524114"/>
                  </a:lnTo>
                  <a:lnTo>
                    <a:pt x="275742" y="1525676"/>
                  </a:lnTo>
                  <a:lnTo>
                    <a:pt x="241541" y="1529727"/>
                  </a:lnTo>
                  <a:lnTo>
                    <a:pt x="204406" y="1530705"/>
                  </a:lnTo>
                  <a:lnTo>
                    <a:pt x="167246" y="1528991"/>
                  </a:lnTo>
                  <a:lnTo>
                    <a:pt x="132994" y="1524977"/>
                  </a:lnTo>
                  <a:lnTo>
                    <a:pt x="97434" y="1521841"/>
                  </a:lnTo>
                  <a:lnTo>
                    <a:pt x="70497" y="1515859"/>
                  </a:lnTo>
                  <a:lnTo>
                    <a:pt x="53848" y="1503756"/>
                  </a:lnTo>
                  <a:lnTo>
                    <a:pt x="47472" y="1485531"/>
                  </a:lnTo>
                  <a:lnTo>
                    <a:pt x="51384" y="1461173"/>
                  </a:lnTo>
                  <a:lnTo>
                    <a:pt x="47548" y="1426591"/>
                  </a:lnTo>
                  <a:lnTo>
                    <a:pt x="49098" y="1388160"/>
                  </a:lnTo>
                  <a:lnTo>
                    <a:pt x="52768" y="1349451"/>
                  </a:lnTo>
                  <a:lnTo>
                    <a:pt x="55308" y="1314056"/>
                  </a:lnTo>
                  <a:lnTo>
                    <a:pt x="55841" y="1274102"/>
                  </a:lnTo>
                  <a:lnTo>
                    <a:pt x="75603" y="1228064"/>
                  </a:lnTo>
                  <a:lnTo>
                    <a:pt x="149948" y="1204734"/>
                  </a:lnTo>
                  <a:lnTo>
                    <a:pt x="193090" y="1200683"/>
                  </a:lnTo>
                  <a:lnTo>
                    <a:pt x="236702" y="1199197"/>
                  </a:lnTo>
                  <a:lnTo>
                    <a:pt x="277850" y="1198422"/>
                  </a:lnTo>
                  <a:lnTo>
                    <a:pt x="348856" y="1193863"/>
                  </a:lnTo>
                  <a:lnTo>
                    <a:pt x="387184" y="1194485"/>
                  </a:lnTo>
                  <a:lnTo>
                    <a:pt x="443001" y="1226654"/>
                  </a:lnTo>
                  <a:lnTo>
                    <a:pt x="457441" y="1265072"/>
                  </a:lnTo>
                  <a:lnTo>
                    <a:pt x="463638" y="1311376"/>
                  </a:lnTo>
                  <a:lnTo>
                    <a:pt x="464591" y="1359916"/>
                  </a:lnTo>
                  <a:lnTo>
                    <a:pt x="463296" y="1405039"/>
                  </a:lnTo>
                  <a:lnTo>
                    <a:pt x="462762" y="1441119"/>
                  </a:lnTo>
                  <a:lnTo>
                    <a:pt x="465302" y="1472476"/>
                  </a:lnTo>
                  <a:lnTo>
                    <a:pt x="468909" y="1510893"/>
                  </a:lnTo>
                  <a:lnTo>
                    <a:pt x="469709" y="1548701"/>
                  </a:lnTo>
                  <a:lnTo>
                    <a:pt x="463816" y="1578203"/>
                  </a:lnTo>
                  <a:lnTo>
                    <a:pt x="442201" y="1605203"/>
                  </a:lnTo>
                  <a:lnTo>
                    <a:pt x="412496" y="1618297"/>
                  </a:lnTo>
                  <a:lnTo>
                    <a:pt x="378206" y="1622107"/>
                  </a:lnTo>
                  <a:lnTo>
                    <a:pt x="342849" y="1621294"/>
                  </a:lnTo>
                  <a:lnTo>
                    <a:pt x="318833" y="1620456"/>
                  </a:lnTo>
                  <a:lnTo>
                    <a:pt x="212636" y="1621409"/>
                  </a:lnTo>
                  <a:lnTo>
                    <a:pt x="113931" y="1621891"/>
                  </a:lnTo>
                  <a:lnTo>
                    <a:pt x="64592" y="1622425"/>
                  </a:lnTo>
                  <a:lnTo>
                    <a:pt x="15252" y="1623415"/>
                  </a:lnTo>
                  <a:lnTo>
                    <a:pt x="0" y="1639074"/>
                  </a:lnTo>
                  <a:lnTo>
                    <a:pt x="3822" y="1649780"/>
                  </a:lnTo>
                  <a:lnTo>
                    <a:pt x="15252" y="1655025"/>
                  </a:lnTo>
                  <a:lnTo>
                    <a:pt x="67030" y="1656905"/>
                  </a:lnTo>
                  <a:lnTo>
                    <a:pt x="118846" y="1657959"/>
                  </a:lnTo>
                  <a:lnTo>
                    <a:pt x="170675" y="1658429"/>
                  </a:lnTo>
                  <a:lnTo>
                    <a:pt x="274320" y="1658391"/>
                  </a:lnTo>
                  <a:lnTo>
                    <a:pt x="288823" y="1658607"/>
                  </a:lnTo>
                  <a:lnTo>
                    <a:pt x="319493" y="1660080"/>
                  </a:lnTo>
                  <a:lnTo>
                    <a:pt x="369214" y="1663001"/>
                  </a:lnTo>
                  <a:lnTo>
                    <a:pt x="402805" y="1663750"/>
                  </a:lnTo>
                  <a:lnTo>
                    <a:pt x="464794" y="1656842"/>
                  </a:lnTo>
                  <a:lnTo>
                    <a:pt x="500354" y="1631543"/>
                  </a:lnTo>
                  <a:lnTo>
                    <a:pt x="505498" y="1612455"/>
                  </a:lnTo>
                  <a:lnTo>
                    <a:pt x="512775" y="1559026"/>
                  </a:lnTo>
                  <a:close/>
                </a:path>
                <a:path extrusionOk="0" h="13716000" w="2694304">
                  <a:moveTo>
                    <a:pt x="512775" y="916228"/>
                  </a:moveTo>
                  <a:lnTo>
                    <a:pt x="512597" y="858672"/>
                  </a:lnTo>
                  <a:lnTo>
                    <a:pt x="505701" y="746912"/>
                  </a:lnTo>
                  <a:lnTo>
                    <a:pt x="506285" y="711327"/>
                  </a:lnTo>
                  <a:lnTo>
                    <a:pt x="507746" y="666559"/>
                  </a:lnTo>
                  <a:lnTo>
                    <a:pt x="506717" y="618705"/>
                  </a:lnTo>
                  <a:lnTo>
                    <a:pt x="499833" y="573786"/>
                  </a:lnTo>
                  <a:lnTo>
                    <a:pt x="483743" y="537883"/>
                  </a:lnTo>
                  <a:lnTo>
                    <a:pt x="455079" y="517042"/>
                  </a:lnTo>
                  <a:lnTo>
                    <a:pt x="405409" y="507822"/>
                  </a:lnTo>
                  <a:lnTo>
                    <a:pt x="349999" y="506069"/>
                  </a:lnTo>
                  <a:lnTo>
                    <a:pt x="294106" y="508431"/>
                  </a:lnTo>
                  <a:lnTo>
                    <a:pt x="242989" y="511581"/>
                  </a:lnTo>
                  <a:lnTo>
                    <a:pt x="189230" y="515531"/>
                  </a:lnTo>
                  <a:lnTo>
                    <a:pt x="135775" y="521576"/>
                  </a:lnTo>
                  <a:lnTo>
                    <a:pt x="82562" y="529488"/>
                  </a:lnTo>
                  <a:lnTo>
                    <a:pt x="29514" y="539013"/>
                  </a:lnTo>
                  <a:lnTo>
                    <a:pt x="3987" y="891921"/>
                  </a:lnTo>
                  <a:lnTo>
                    <a:pt x="5156" y="898931"/>
                  </a:lnTo>
                  <a:lnTo>
                    <a:pt x="75285" y="921435"/>
                  </a:lnTo>
                  <a:lnTo>
                    <a:pt x="129971" y="926909"/>
                  </a:lnTo>
                  <a:lnTo>
                    <a:pt x="184861" y="929868"/>
                  </a:lnTo>
                  <a:lnTo>
                    <a:pt x="240068" y="929894"/>
                  </a:lnTo>
                  <a:lnTo>
                    <a:pt x="277202" y="929614"/>
                  </a:lnTo>
                  <a:lnTo>
                    <a:pt x="318058" y="928712"/>
                  </a:lnTo>
                  <a:lnTo>
                    <a:pt x="358317" y="924242"/>
                  </a:lnTo>
                  <a:lnTo>
                    <a:pt x="412407" y="901547"/>
                  </a:lnTo>
                  <a:lnTo>
                    <a:pt x="425030" y="847610"/>
                  </a:lnTo>
                  <a:lnTo>
                    <a:pt x="425246" y="800519"/>
                  </a:lnTo>
                  <a:lnTo>
                    <a:pt x="424053" y="746937"/>
                  </a:lnTo>
                  <a:lnTo>
                    <a:pt x="419354" y="693712"/>
                  </a:lnTo>
                  <a:lnTo>
                    <a:pt x="409003" y="647649"/>
                  </a:lnTo>
                  <a:lnTo>
                    <a:pt x="372275" y="611479"/>
                  </a:lnTo>
                  <a:lnTo>
                    <a:pt x="327139" y="604456"/>
                  </a:lnTo>
                  <a:lnTo>
                    <a:pt x="268998" y="602792"/>
                  </a:lnTo>
                  <a:lnTo>
                    <a:pt x="210845" y="605307"/>
                  </a:lnTo>
                  <a:lnTo>
                    <a:pt x="165684" y="610806"/>
                  </a:lnTo>
                  <a:lnTo>
                    <a:pt x="127025" y="630821"/>
                  </a:lnTo>
                  <a:lnTo>
                    <a:pt x="109956" y="666673"/>
                  </a:lnTo>
                  <a:lnTo>
                    <a:pt x="107657" y="711949"/>
                  </a:lnTo>
                  <a:lnTo>
                    <a:pt x="113271" y="760183"/>
                  </a:lnTo>
                  <a:lnTo>
                    <a:pt x="119989" y="804964"/>
                  </a:lnTo>
                  <a:lnTo>
                    <a:pt x="301701" y="827201"/>
                  </a:lnTo>
                  <a:lnTo>
                    <a:pt x="329044" y="759117"/>
                  </a:lnTo>
                  <a:lnTo>
                    <a:pt x="298640" y="712419"/>
                  </a:lnTo>
                  <a:lnTo>
                    <a:pt x="211810" y="702373"/>
                  </a:lnTo>
                  <a:lnTo>
                    <a:pt x="195389" y="739825"/>
                  </a:lnTo>
                  <a:lnTo>
                    <a:pt x="237299" y="750379"/>
                  </a:lnTo>
                  <a:lnTo>
                    <a:pt x="261416" y="755980"/>
                  </a:lnTo>
                  <a:lnTo>
                    <a:pt x="236410" y="786523"/>
                  </a:lnTo>
                  <a:lnTo>
                    <a:pt x="186715" y="785571"/>
                  </a:lnTo>
                  <a:lnTo>
                    <a:pt x="157010" y="749668"/>
                  </a:lnTo>
                  <a:lnTo>
                    <a:pt x="153644" y="712939"/>
                  </a:lnTo>
                  <a:lnTo>
                    <a:pt x="155422" y="679678"/>
                  </a:lnTo>
                  <a:lnTo>
                    <a:pt x="165684" y="656310"/>
                  </a:lnTo>
                  <a:lnTo>
                    <a:pt x="188429" y="651624"/>
                  </a:lnTo>
                  <a:lnTo>
                    <a:pt x="230238" y="651357"/>
                  </a:lnTo>
                  <a:lnTo>
                    <a:pt x="273177" y="653542"/>
                  </a:lnTo>
                  <a:lnTo>
                    <a:pt x="339242" y="668528"/>
                  </a:lnTo>
                  <a:lnTo>
                    <a:pt x="368719" y="717194"/>
                  </a:lnTo>
                  <a:lnTo>
                    <a:pt x="372656" y="759472"/>
                  </a:lnTo>
                  <a:lnTo>
                    <a:pt x="378193" y="829983"/>
                  </a:lnTo>
                  <a:lnTo>
                    <a:pt x="356971" y="854862"/>
                  </a:lnTo>
                  <a:lnTo>
                    <a:pt x="332828" y="871969"/>
                  </a:lnTo>
                  <a:lnTo>
                    <a:pt x="305739" y="881303"/>
                  </a:lnTo>
                  <a:lnTo>
                    <a:pt x="275742" y="882853"/>
                  </a:lnTo>
                  <a:lnTo>
                    <a:pt x="241541" y="886917"/>
                  </a:lnTo>
                  <a:lnTo>
                    <a:pt x="204406" y="887895"/>
                  </a:lnTo>
                  <a:lnTo>
                    <a:pt x="167246" y="886180"/>
                  </a:lnTo>
                  <a:lnTo>
                    <a:pt x="132994" y="882167"/>
                  </a:lnTo>
                  <a:lnTo>
                    <a:pt x="97434" y="879017"/>
                  </a:lnTo>
                  <a:lnTo>
                    <a:pt x="70497" y="873048"/>
                  </a:lnTo>
                  <a:lnTo>
                    <a:pt x="53848" y="860945"/>
                  </a:lnTo>
                  <a:lnTo>
                    <a:pt x="47472" y="842708"/>
                  </a:lnTo>
                  <a:lnTo>
                    <a:pt x="51384" y="818362"/>
                  </a:lnTo>
                  <a:lnTo>
                    <a:pt x="47548" y="783780"/>
                  </a:lnTo>
                  <a:lnTo>
                    <a:pt x="49098" y="745337"/>
                  </a:lnTo>
                  <a:lnTo>
                    <a:pt x="52768" y="706640"/>
                  </a:lnTo>
                  <a:lnTo>
                    <a:pt x="55308" y="671233"/>
                  </a:lnTo>
                  <a:lnTo>
                    <a:pt x="55841" y="631278"/>
                  </a:lnTo>
                  <a:lnTo>
                    <a:pt x="75603" y="585241"/>
                  </a:lnTo>
                  <a:lnTo>
                    <a:pt x="149948" y="561924"/>
                  </a:lnTo>
                  <a:lnTo>
                    <a:pt x="193090" y="557872"/>
                  </a:lnTo>
                  <a:lnTo>
                    <a:pt x="236702" y="556387"/>
                  </a:lnTo>
                  <a:lnTo>
                    <a:pt x="277850" y="555599"/>
                  </a:lnTo>
                  <a:lnTo>
                    <a:pt x="348856" y="551027"/>
                  </a:lnTo>
                  <a:lnTo>
                    <a:pt x="387184" y="551662"/>
                  </a:lnTo>
                  <a:lnTo>
                    <a:pt x="443001" y="583844"/>
                  </a:lnTo>
                  <a:lnTo>
                    <a:pt x="457441" y="622261"/>
                  </a:lnTo>
                  <a:lnTo>
                    <a:pt x="463638" y="668553"/>
                  </a:lnTo>
                  <a:lnTo>
                    <a:pt x="464591" y="717092"/>
                  </a:lnTo>
                  <a:lnTo>
                    <a:pt x="463296" y="762228"/>
                  </a:lnTo>
                  <a:lnTo>
                    <a:pt x="462762" y="798296"/>
                  </a:lnTo>
                  <a:lnTo>
                    <a:pt x="465302" y="829652"/>
                  </a:lnTo>
                  <a:lnTo>
                    <a:pt x="468909" y="868070"/>
                  </a:lnTo>
                  <a:lnTo>
                    <a:pt x="469709" y="905878"/>
                  </a:lnTo>
                  <a:lnTo>
                    <a:pt x="463816" y="935380"/>
                  </a:lnTo>
                  <a:lnTo>
                    <a:pt x="442201" y="962380"/>
                  </a:lnTo>
                  <a:lnTo>
                    <a:pt x="412508" y="975474"/>
                  </a:lnTo>
                  <a:lnTo>
                    <a:pt x="378218" y="979297"/>
                  </a:lnTo>
                  <a:lnTo>
                    <a:pt x="342874" y="978471"/>
                  </a:lnTo>
                  <a:lnTo>
                    <a:pt x="318833" y="977633"/>
                  </a:lnTo>
                  <a:lnTo>
                    <a:pt x="212636" y="978598"/>
                  </a:lnTo>
                  <a:lnTo>
                    <a:pt x="113931" y="979081"/>
                  </a:lnTo>
                  <a:lnTo>
                    <a:pt x="64592" y="979614"/>
                  </a:lnTo>
                  <a:lnTo>
                    <a:pt x="15252" y="980592"/>
                  </a:lnTo>
                  <a:lnTo>
                    <a:pt x="0" y="996264"/>
                  </a:lnTo>
                  <a:lnTo>
                    <a:pt x="3822" y="1006957"/>
                  </a:lnTo>
                  <a:lnTo>
                    <a:pt x="15252" y="1012202"/>
                  </a:lnTo>
                  <a:lnTo>
                    <a:pt x="67030" y="1014082"/>
                  </a:lnTo>
                  <a:lnTo>
                    <a:pt x="118846" y="1015149"/>
                  </a:lnTo>
                  <a:lnTo>
                    <a:pt x="170675" y="1015606"/>
                  </a:lnTo>
                  <a:lnTo>
                    <a:pt x="274320" y="1015580"/>
                  </a:lnTo>
                  <a:lnTo>
                    <a:pt x="288823" y="1015796"/>
                  </a:lnTo>
                  <a:lnTo>
                    <a:pt x="319506" y="1017270"/>
                  </a:lnTo>
                  <a:lnTo>
                    <a:pt x="369214" y="1020191"/>
                  </a:lnTo>
                  <a:lnTo>
                    <a:pt x="402805" y="1020927"/>
                  </a:lnTo>
                  <a:lnTo>
                    <a:pt x="464794" y="1014018"/>
                  </a:lnTo>
                  <a:lnTo>
                    <a:pt x="500354" y="988733"/>
                  </a:lnTo>
                  <a:lnTo>
                    <a:pt x="505498" y="969645"/>
                  </a:lnTo>
                  <a:lnTo>
                    <a:pt x="512775" y="916228"/>
                  </a:lnTo>
                  <a:close/>
                </a:path>
                <a:path extrusionOk="0" h="13716000" w="2694304">
                  <a:moveTo>
                    <a:pt x="512775" y="273405"/>
                  </a:moveTo>
                  <a:lnTo>
                    <a:pt x="512597" y="215849"/>
                  </a:lnTo>
                  <a:lnTo>
                    <a:pt x="508901" y="157695"/>
                  </a:lnTo>
                  <a:lnTo>
                    <a:pt x="505764" y="105105"/>
                  </a:lnTo>
                  <a:lnTo>
                    <a:pt x="505815" y="97015"/>
                  </a:lnTo>
                  <a:lnTo>
                    <a:pt x="506285" y="68503"/>
                  </a:lnTo>
                  <a:lnTo>
                    <a:pt x="507746" y="23736"/>
                  </a:lnTo>
                  <a:lnTo>
                    <a:pt x="507238" y="0"/>
                  </a:lnTo>
                  <a:lnTo>
                    <a:pt x="460197" y="0"/>
                  </a:lnTo>
                  <a:lnTo>
                    <a:pt x="463638" y="25717"/>
                  </a:lnTo>
                  <a:lnTo>
                    <a:pt x="464591" y="74371"/>
                  </a:lnTo>
                  <a:lnTo>
                    <a:pt x="463359" y="117373"/>
                  </a:lnTo>
                  <a:lnTo>
                    <a:pt x="463245" y="123228"/>
                  </a:lnTo>
                  <a:lnTo>
                    <a:pt x="462762" y="155486"/>
                  </a:lnTo>
                  <a:lnTo>
                    <a:pt x="465328" y="187172"/>
                  </a:lnTo>
                  <a:lnTo>
                    <a:pt x="468909" y="225259"/>
                  </a:lnTo>
                  <a:lnTo>
                    <a:pt x="469709" y="263067"/>
                  </a:lnTo>
                  <a:lnTo>
                    <a:pt x="463816" y="292569"/>
                  </a:lnTo>
                  <a:lnTo>
                    <a:pt x="442201" y="319570"/>
                  </a:lnTo>
                  <a:lnTo>
                    <a:pt x="412496" y="332663"/>
                  </a:lnTo>
                  <a:lnTo>
                    <a:pt x="378218" y="336486"/>
                  </a:lnTo>
                  <a:lnTo>
                    <a:pt x="342861" y="335673"/>
                  </a:lnTo>
                  <a:lnTo>
                    <a:pt x="326631" y="335000"/>
                  </a:lnTo>
                  <a:lnTo>
                    <a:pt x="318833" y="334822"/>
                  </a:lnTo>
                  <a:lnTo>
                    <a:pt x="15252" y="337781"/>
                  </a:lnTo>
                  <a:lnTo>
                    <a:pt x="3797" y="342823"/>
                  </a:lnTo>
                  <a:lnTo>
                    <a:pt x="0" y="353441"/>
                  </a:lnTo>
                  <a:lnTo>
                    <a:pt x="3822" y="364147"/>
                  </a:lnTo>
                  <a:lnTo>
                    <a:pt x="15252" y="369392"/>
                  </a:lnTo>
                  <a:lnTo>
                    <a:pt x="67030" y="371271"/>
                  </a:lnTo>
                  <a:lnTo>
                    <a:pt x="118846" y="372325"/>
                  </a:lnTo>
                  <a:lnTo>
                    <a:pt x="222504" y="372872"/>
                  </a:lnTo>
                  <a:lnTo>
                    <a:pt x="279476" y="372859"/>
                  </a:lnTo>
                  <a:lnTo>
                    <a:pt x="288823" y="372986"/>
                  </a:lnTo>
                  <a:lnTo>
                    <a:pt x="303936" y="373583"/>
                  </a:lnTo>
                  <a:lnTo>
                    <a:pt x="369239" y="377380"/>
                  </a:lnTo>
                  <a:lnTo>
                    <a:pt x="402818" y="378104"/>
                  </a:lnTo>
                  <a:lnTo>
                    <a:pt x="435063" y="376453"/>
                  </a:lnTo>
                  <a:lnTo>
                    <a:pt x="455930" y="372770"/>
                  </a:lnTo>
                  <a:lnTo>
                    <a:pt x="464794" y="371208"/>
                  </a:lnTo>
                  <a:lnTo>
                    <a:pt x="483590" y="365137"/>
                  </a:lnTo>
                  <a:lnTo>
                    <a:pt x="494245" y="357695"/>
                  </a:lnTo>
                  <a:lnTo>
                    <a:pt x="500354" y="345909"/>
                  </a:lnTo>
                  <a:lnTo>
                    <a:pt x="502894" y="336486"/>
                  </a:lnTo>
                  <a:lnTo>
                    <a:pt x="505498" y="326834"/>
                  </a:lnTo>
                  <a:lnTo>
                    <a:pt x="512775" y="273405"/>
                  </a:lnTo>
                  <a:close/>
                </a:path>
                <a:path extrusionOk="0" h="13716000" w="2694304">
                  <a:moveTo>
                    <a:pt x="1098308" y="13716000"/>
                  </a:moveTo>
                  <a:lnTo>
                    <a:pt x="1075016" y="13589013"/>
                  </a:lnTo>
                  <a:lnTo>
                    <a:pt x="1062888" y="13589013"/>
                  </a:lnTo>
                  <a:lnTo>
                    <a:pt x="1036701" y="13462013"/>
                  </a:lnTo>
                  <a:lnTo>
                    <a:pt x="999121" y="13462013"/>
                  </a:lnTo>
                  <a:lnTo>
                    <a:pt x="1016355" y="13589013"/>
                  </a:lnTo>
                  <a:lnTo>
                    <a:pt x="968654" y="13589013"/>
                  </a:lnTo>
                  <a:lnTo>
                    <a:pt x="999121" y="13462013"/>
                  </a:lnTo>
                  <a:lnTo>
                    <a:pt x="957935" y="13462013"/>
                  </a:lnTo>
                  <a:lnTo>
                    <a:pt x="928916" y="13589013"/>
                  </a:lnTo>
                  <a:lnTo>
                    <a:pt x="919124" y="13589013"/>
                  </a:lnTo>
                  <a:lnTo>
                    <a:pt x="900379" y="13716000"/>
                  </a:lnTo>
                  <a:lnTo>
                    <a:pt x="1098308" y="13716000"/>
                  </a:lnTo>
                  <a:close/>
                </a:path>
                <a:path extrusionOk="0" h="13716000" w="2694304">
                  <a:moveTo>
                    <a:pt x="1183652" y="13462013"/>
                  </a:moveTo>
                  <a:lnTo>
                    <a:pt x="1183005" y="13335013"/>
                  </a:lnTo>
                  <a:lnTo>
                    <a:pt x="1182077" y="13335013"/>
                  </a:lnTo>
                  <a:lnTo>
                    <a:pt x="1180884" y="13208013"/>
                  </a:lnTo>
                  <a:lnTo>
                    <a:pt x="1177899" y="13208013"/>
                  </a:lnTo>
                  <a:lnTo>
                    <a:pt x="1176223" y="13081013"/>
                  </a:lnTo>
                  <a:lnTo>
                    <a:pt x="1172756" y="13081013"/>
                  </a:lnTo>
                  <a:lnTo>
                    <a:pt x="1171079" y="12954013"/>
                  </a:lnTo>
                  <a:lnTo>
                    <a:pt x="1166317" y="12954013"/>
                  </a:lnTo>
                  <a:lnTo>
                    <a:pt x="1169454" y="12827013"/>
                  </a:lnTo>
                  <a:lnTo>
                    <a:pt x="1171879" y="12827013"/>
                  </a:lnTo>
                  <a:lnTo>
                    <a:pt x="1173670" y="12700013"/>
                  </a:lnTo>
                  <a:lnTo>
                    <a:pt x="1175550" y="12700013"/>
                  </a:lnTo>
                  <a:lnTo>
                    <a:pt x="1175753" y="12573013"/>
                  </a:lnTo>
                  <a:lnTo>
                    <a:pt x="1174902" y="12573013"/>
                  </a:lnTo>
                  <a:lnTo>
                    <a:pt x="1173975" y="12446013"/>
                  </a:lnTo>
                  <a:lnTo>
                    <a:pt x="1172781" y="12446013"/>
                  </a:lnTo>
                  <a:lnTo>
                    <a:pt x="1171371" y="12319013"/>
                  </a:lnTo>
                  <a:lnTo>
                    <a:pt x="1168120" y="12319013"/>
                  </a:lnTo>
                  <a:lnTo>
                    <a:pt x="1164666" y="12192013"/>
                  </a:lnTo>
                  <a:lnTo>
                    <a:pt x="1162977" y="12065013"/>
                  </a:lnTo>
                  <a:lnTo>
                    <a:pt x="1161453" y="12065013"/>
                  </a:lnTo>
                  <a:lnTo>
                    <a:pt x="1163878" y="11938013"/>
                  </a:lnTo>
                  <a:lnTo>
                    <a:pt x="1165669" y="11938013"/>
                  </a:lnTo>
                  <a:lnTo>
                    <a:pt x="1166876" y="11811013"/>
                  </a:lnTo>
                  <a:lnTo>
                    <a:pt x="1167739" y="11811013"/>
                  </a:lnTo>
                  <a:lnTo>
                    <a:pt x="1167511" y="11684013"/>
                  </a:lnTo>
                  <a:lnTo>
                    <a:pt x="1166901" y="11684013"/>
                  </a:lnTo>
                  <a:lnTo>
                    <a:pt x="1165974" y="11557013"/>
                  </a:lnTo>
                  <a:lnTo>
                    <a:pt x="1163370" y="11557013"/>
                  </a:lnTo>
                  <a:lnTo>
                    <a:pt x="1161796" y="11430013"/>
                  </a:lnTo>
                  <a:lnTo>
                    <a:pt x="1160119" y="11430013"/>
                  </a:lnTo>
                  <a:lnTo>
                    <a:pt x="1156652" y="11303013"/>
                  </a:lnTo>
                  <a:lnTo>
                    <a:pt x="1154976" y="11303013"/>
                  </a:lnTo>
                  <a:lnTo>
                    <a:pt x="1153223" y="11176013"/>
                  </a:lnTo>
                  <a:lnTo>
                    <a:pt x="1153350" y="11176013"/>
                  </a:lnTo>
                  <a:lnTo>
                    <a:pt x="1155776" y="11049013"/>
                  </a:lnTo>
                  <a:lnTo>
                    <a:pt x="1158773" y="11049013"/>
                  </a:lnTo>
                  <a:lnTo>
                    <a:pt x="1159446" y="10922013"/>
                  </a:lnTo>
                  <a:lnTo>
                    <a:pt x="1159649" y="10922013"/>
                  </a:lnTo>
                  <a:lnTo>
                    <a:pt x="1159408" y="10795013"/>
                  </a:lnTo>
                  <a:lnTo>
                    <a:pt x="1157871" y="10795013"/>
                  </a:lnTo>
                  <a:lnTo>
                    <a:pt x="1156677" y="10668013"/>
                  </a:lnTo>
                  <a:lnTo>
                    <a:pt x="1153706" y="10668013"/>
                  </a:lnTo>
                  <a:lnTo>
                    <a:pt x="1152029" y="10541013"/>
                  </a:lnTo>
                  <a:lnTo>
                    <a:pt x="1148562" y="10414013"/>
                  </a:lnTo>
                  <a:lnTo>
                    <a:pt x="1144676" y="10414013"/>
                  </a:lnTo>
                  <a:lnTo>
                    <a:pt x="1147584" y="10287013"/>
                  </a:lnTo>
                  <a:lnTo>
                    <a:pt x="1149781" y="10287013"/>
                  </a:lnTo>
                  <a:lnTo>
                    <a:pt x="1151318" y="10160013"/>
                  </a:lnTo>
                  <a:lnTo>
                    <a:pt x="1152664" y="10160013"/>
                  </a:lnTo>
                  <a:lnTo>
                    <a:pt x="1152575" y="10033013"/>
                  </a:lnTo>
                  <a:lnTo>
                    <a:pt x="1152080" y="10033013"/>
                  </a:lnTo>
                  <a:lnTo>
                    <a:pt x="1151229" y="9906013"/>
                  </a:lnTo>
                  <a:lnTo>
                    <a:pt x="1148664" y="9906013"/>
                  </a:lnTo>
                  <a:lnTo>
                    <a:pt x="1147076" y="9779013"/>
                  </a:lnTo>
                  <a:lnTo>
                    <a:pt x="1145362" y="9779013"/>
                  </a:lnTo>
                  <a:lnTo>
                    <a:pt x="1141793" y="9652013"/>
                  </a:lnTo>
                  <a:lnTo>
                    <a:pt x="1140053" y="9652013"/>
                  </a:lnTo>
                  <a:lnTo>
                    <a:pt x="1138237" y="9525013"/>
                  </a:lnTo>
                  <a:lnTo>
                    <a:pt x="1140777" y="9398013"/>
                  </a:lnTo>
                  <a:lnTo>
                    <a:pt x="1142580" y="9398013"/>
                  </a:lnTo>
                  <a:lnTo>
                    <a:pt x="1143787" y="9271013"/>
                  </a:lnTo>
                  <a:lnTo>
                    <a:pt x="1144651" y="9271013"/>
                  </a:lnTo>
                  <a:lnTo>
                    <a:pt x="1144422" y="9144013"/>
                  </a:lnTo>
                  <a:lnTo>
                    <a:pt x="1143812" y="9144013"/>
                  </a:lnTo>
                  <a:lnTo>
                    <a:pt x="1142885" y="9017013"/>
                  </a:lnTo>
                  <a:lnTo>
                    <a:pt x="1140282" y="9017013"/>
                  </a:lnTo>
                  <a:lnTo>
                    <a:pt x="1138707" y="8890013"/>
                  </a:lnTo>
                  <a:lnTo>
                    <a:pt x="1137031" y="8890013"/>
                  </a:lnTo>
                  <a:lnTo>
                    <a:pt x="1133563" y="8763013"/>
                  </a:lnTo>
                  <a:lnTo>
                    <a:pt x="1133309" y="8763013"/>
                  </a:lnTo>
                  <a:lnTo>
                    <a:pt x="1133309" y="12827013"/>
                  </a:lnTo>
                  <a:lnTo>
                    <a:pt x="1126947" y="12700013"/>
                  </a:lnTo>
                  <a:lnTo>
                    <a:pt x="1079741" y="12700013"/>
                  </a:lnTo>
                  <a:lnTo>
                    <a:pt x="1099375" y="12827013"/>
                  </a:lnTo>
                  <a:lnTo>
                    <a:pt x="1066914" y="12827013"/>
                  </a:lnTo>
                  <a:lnTo>
                    <a:pt x="1043266" y="12700013"/>
                  </a:lnTo>
                  <a:lnTo>
                    <a:pt x="1028598" y="12700013"/>
                  </a:lnTo>
                  <a:lnTo>
                    <a:pt x="1002322" y="12573013"/>
                  </a:lnTo>
                  <a:lnTo>
                    <a:pt x="978268" y="12573013"/>
                  </a:lnTo>
                  <a:lnTo>
                    <a:pt x="949833" y="12700013"/>
                  </a:lnTo>
                  <a:lnTo>
                    <a:pt x="930427" y="12700013"/>
                  </a:lnTo>
                  <a:lnTo>
                    <a:pt x="911021" y="12827013"/>
                  </a:lnTo>
                  <a:lnTo>
                    <a:pt x="864082" y="12827013"/>
                  </a:lnTo>
                  <a:lnTo>
                    <a:pt x="897331" y="12700013"/>
                  </a:lnTo>
                  <a:lnTo>
                    <a:pt x="859967" y="12700013"/>
                  </a:lnTo>
                  <a:lnTo>
                    <a:pt x="858393" y="12573013"/>
                  </a:lnTo>
                  <a:lnTo>
                    <a:pt x="943838" y="12573013"/>
                  </a:lnTo>
                  <a:lnTo>
                    <a:pt x="971270" y="12446013"/>
                  </a:lnTo>
                  <a:lnTo>
                    <a:pt x="889965" y="12446013"/>
                  </a:lnTo>
                  <a:lnTo>
                    <a:pt x="863650" y="12319013"/>
                  </a:lnTo>
                  <a:lnTo>
                    <a:pt x="852335" y="12319013"/>
                  </a:lnTo>
                  <a:lnTo>
                    <a:pt x="852131" y="12192013"/>
                  </a:lnTo>
                  <a:lnTo>
                    <a:pt x="852081" y="12065013"/>
                  </a:lnTo>
                  <a:lnTo>
                    <a:pt x="864450" y="12192013"/>
                  </a:lnTo>
                  <a:lnTo>
                    <a:pt x="880097" y="12192013"/>
                  </a:lnTo>
                  <a:lnTo>
                    <a:pt x="910424" y="12319013"/>
                  </a:lnTo>
                  <a:lnTo>
                    <a:pt x="950950" y="12319013"/>
                  </a:lnTo>
                  <a:lnTo>
                    <a:pt x="885329" y="12192013"/>
                  </a:lnTo>
                  <a:lnTo>
                    <a:pt x="1014107" y="12192013"/>
                  </a:lnTo>
                  <a:lnTo>
                    <a:pt x="984224" y="12319013"/>
                  </a:lnTo>
                  <a:lnTo>
                    <a:pt x="1030935" y="12319013"/>
                  </a:lnTo>
                  <a:lnTo>
                    <a:pt x="1061186" y="12192013"/>
                  </a:lnTo>
                  <a:lnTo>
                    <a:pt x="1071181" y="12192013"/>
                  </a:lnTo>
                  <a:lnTo>
                    <a:pt x="1087081" y="12065013"/>
                  </a:lnTo>
                  <a:lnTo>
                    <a:pt x="1117892" y="12065013"/>
                  </a:lnTo>
                  <a:lnTo>
                    <a:pt x="1080782" y="12192013"/>
                  </a:lnTo>
                  <a:lnTo>
                    <a:pt x="1128776" y="12192013"/>
                  </a:lnTo>
                  <a:lnTo>
                    <a:pt x="1129258" y="12319013"/>
                  </a:lnTo>
                  <a:lnTo>
                    <a:pt x="1097165" y="12319013"/>
                  </a:lnTo>
                  <a:lnTo>
                    <a:pt x="1072591" y="12446013"/>
                  </a:lnTo>
                  <a:lnTo>
                    <a:pt x="1044244" y="12446013"/>
                  </a:lnTo>
                  <a:lnTo>
                    <a:pt x="1071892" y="12573013"/>
                  </a:lnTo>
                  <a:lnTo>
                    <a:pt x="1131150" y="12573013"/>
                  </a:lnTo>
                  <a:lnTo>
                    <a:pt x="1131646" y="12700013"/>
                  </a:lnTo>
                  <a:lnTo>
                    <a:pt x="1132357" y="12700013"/>
                  </a:lnTo>
                  <a:lnTo>
                    <a:pt x="1133309" y="12827013"/>
                  </a:lnTo>
                  <a:lnTo>
                    <a:pt x="1133309" y="8763013"/>
                  </a:lnTo>
                  <a:lnTo>
                    <a:pt x="1131887" y="8763013"/>
                  </a:lnTo>
                  <a:lnTo>
                    <a:pt x="1130312" y="8636013"/>
                  </a:lnTo>
                  <a:lnTo>
                    <a:pt x="1132776" y="8636013"/>
                  </a:lnTo>
                  <a:lnTo>
                    <a:pt x="1134579" y="8509013"/>
                  </a:lnTo>
                  <a:lnTo>
                    <a:pt x="1135786" y="8509013"/>
                  </a:lnTo>
                  <a:lnTo>
                    <a:pt x="1136459" y="8382013"/>
                  </a:lnTo>
                  <a:lnTo>
                    <a:pt x="1135811" y="8255013"/>
                  </a:lnTo>
                  <a:lnTo>
                    <a:pt x="1134884" y="8255013"/>
                  </a:lnTo>
                  <a:lnTo>
                    <a:pt x="1133690" y="8128013"/>
                  </a:lnTo>
                  <a:lnTo>
                    <a:pt x="1130706" y="8128013"/>
                  </a:lnTo>
                  <a:lnTo>
                    <a:pt x="1129030" y="8001013"/>
                  </a:lnTo>
                  <a:lnTo>
                    <a:pt x="1125562" y="7874013"/>
                  </a:lnTo>
                  <a:lnTo>
                    <a:pt x="1125296" y="7874013"/>
                  </a:lnTo>
                  <a:lnTo>
                    <a:pt x="1125296" y="11938013"/>
                  </a:lnTo>
                  <a:lnTo>
                    <a:pt x="1097991" y="11938013"/>
                  </a:lnTo>
                  <a:lnTo>
                    <a:pt x="1072654" y="11811013"/>
                  </a:lnTo>
                  <a:lnTo>
                    <a:pt x="1034948" y="11811013"/>
                  </a:lnTo>
                  <a:lnTo>
                    <a:pt x="1052525" y="11938013"/>
                  </a:lnTo>
                  <a:lnTo>
                    <a:pt x="991387" y="11938013"/>
                  </a:lnTo>
                  <a:lnTo>
                    <a:pt x="974521" y="11811013"/>
                  </a:lnTo>
                  <a:lnTo>
                    <a:pt x="959535" y="11938013"/>
                  </a:lnTo>
                  <a:lnTo>
                    <a:pt x="921397" y="11938013"/>
                  </a:lnTo>
                  <a:lnTo>
                    <a:pt x="952550" y="11811013"/>
                  </a:lnTo>
                  <a:lnTo>
                    <a:pt x="883437" y="11811013"/>
                  </a:lnTo>
                  <a:lnTo>
                    <a:pt x="853871" y="11938013"/>
                  </a:lnTo>
                  <a:lnTo>
                    <a:pt x="853808" y="11811013"/>
                  </a:lnTo>
                  <a:lnTo>
                    <a:pt x="850379" y="11811013"/>
                  </a:lnTo>
                  <a:lnTo>
                    <a:pt x="879335" y="11684013"/>
                  </a:lnTo>
                  <a:lnTo>
                    <a:pt x="966965" y="11684013"/>
                  </a:lnTo>
                  <a:lnTo>
                    <a:pt x="965581" y="11557013"/>
                  </a:lnTo>
                  <a:lnTo>
                    <a:pt x="844816" y="11557013"/>
                  </a:lnTo>
                  <a:lnTo>
                    <a:pt x="844334" y="11430013"/>
                  </a:lnTo>
                  <a:lnTo>
                    <a:pt x="844118" y="11430013"/>
                  </a:lnTo>
                  <a:lnTo>
                    <a:pt x="843965" y="11303013"/>
                  </a:lnTo>
                  <a:lnTo>
                    <a:pt x="872096" y="11430013"/>
                  </a:lnTo>
                  <a:lnTo>
                    <a:pt x="942949" y="11430013"/>
                  </a:lnTo>
                  <a:lnTo>
                    <a:pt x="877328" y="11303013"/>
                  </a:lnTo>
                  <a:lnTo>
                    <a:pt x="924991" y="11303013"/>
                  </a:lnTo>
                  <a:lnTo>
                    <a:pt x="943368" y="11430013"/>
                  </a:lnTo>
                  <a:lnTo>
                    <a:pt x="973543" y="11430013"/>
                  </a:lnTo>
                  <a:lnTo>
                    <a:pt x="993330" y="11303013"/>
                  </a:lnTo>
                  <a:lnTo>
                    <a:pt x="1038237" y="11303013"/>
                  </a:lnTo>
                  <a:lnTo>
                    <a:pt x="1006106" y="11430013"/>
                  </a:lnTo>
                  <a:lnTo>
                    <a:pt x="1053185" y="11430013"/>
                  </a:lnTo>
                  <a:lnTo>
                    <a:pt x="1085583" y="11303013"/>
                  </a:lnTo>
                  <a:lnTo>
                    <a:pt x="1093127" y="11303013"/>
                  </a:lnTo>
                  <a:lnTo>
                    <a:pt x="1103007" y="11176013"/>
                  </a:lnTo>
                  <a:lnTo>
                    <a:pt x="1097114" y="11176013"/>
                  </a:lnTo>
                  <a:lnTo>
                    <a:pt x="1074115" y="11049013"/>
                  </a:lnTo>
                  <a:lnTo>
                    <a:pt x="1064564" y="11049013"/>
                  </a:lnTo>
                  <a:lnTo>
                    <a:pt x="1038694" y="10922013"/>
                  </a:lnTo>
                  <a:lnTo>
                    <a:pt x="992162" y="10922013"/>
                  </a:lnTo>
                  <a:lnTo>
                    <a:pt x="1009446" y="11049013"/>
                  </a:lnTo>
                  <a:lnTo>
                    <a:pt x="944460" y="11049013"/>
                  </a:lnTo>
                  <a:lnTo>
                    <a:pt x="974928" y="10922013"/>
                  </a:lnTo>
                  <a:lnTo>
                    <a:pt x="904709" y="10922013"/>
                  </a:lnTo>
                  <a:lnTo>
                    <a:pt x="875334" y="11049013"/>
                  </a:lnTo>
                  <a:lnTo>
                    <a:pt x="876173" y="11049013"/>
                  </a:lnTo>
                  <a:lnTo>
                    <a:pt x="857986" y="11176013"/>
                  </a:lnTo>
                  <a:lnTo>
                    <a:pt x="841552" y="11176013"/>
                  </a:lnTo>
                  <a:lnTo>
                    <a:pt x="842683" y="11049013"/>
                  </a:lnTo>
                  <a:lnTo>
                    <a:pt x="845718" y="11049013"/>
                  </a:lnTo>
                  <a:lnTo>
                    <a:pt x="845045" y="10922013"/>
                  </a:lnTo>
                  <a:lnTo>
                    <a:pt x="871245" y="10922013"/>
                  </a:lnTo>
                  <a:lnTo>
                    <a:pt x="899744" y="10795013"/>
                  </a:lnTo>
                  <a:lnTo>
                    <a:pt x="957491" y="10795013"/>
                  </a:lnTo>
                  <a:lnTo>
                    <a:pt x="900099" y="10668013"/>
                  </a:lnTo>
                  <a:lnTo>
                    <a:pt x="836726" y="10668013"/>
                  </a:lnTo>
                  <a:lnTo>
                    <a:pt x="836244" y="10541013"/>
                  </a:lnTo>
                  <a:lnTo>
                    <a:pt x="869226" y="10541013"/>
                  </a:lnTo>
                  <a:lnTo>
                    <a:pt x="835914" y="10414013"/>
                  </a:lnTo>
                  <a:lnTo>
                    <a:pt x="885977" y="10414013"/>
                  </a:lnTo>
                  <a:lnTo>
                    <a:pt x="900582" y="10541013"/>
                  </a:lnTo>
                  <a:lnTo>
                    <a:pt x="926261" y="10541013"/>
                  </a:lnTo>
                  <a:lnTo>
                    <a:pt x="959205" y="10668013"/>
                  </a:lnTo>
                  <a:lnTo>
                    <a:pt x="986790" y="10668013"/>
                  </a:lnTo>
                  <a:lnTo>
                    <a:pt x="1014831" y="10541013"/>
                  </a:lnTo>
                  <a:lnTo>
                    <a:pt x="1003985" y="10541013"/>
                  </a:lnTo>
                  <a:lnTo>
                    <a:pt x="1022019" y="10414013"/>
                  </a:lnTo>
                  <a:lnTo>
                    <a:pt x="1064679" y="10414013"/>
                  </a:lnTo>
                  <a:lnTo>
                    <a:pt x="1030135" y="10541013"/>
                  </a:lnTo>
                  <a:lnTo>
                    <a:pt x="1077493" y="10541013"/>
                  </a:lnTo>
                  <a:lnTo>
                    <a:pt x="1111973" y="10414013"/>
                  </a:lnTo>
                  <a:lnTo>
                    <a:pt x="1112672" y="10541013"/>
                  </a:lnTo>
                  <a:lnTo>
                    <a:pt x="1113497" y="10541013"/>
                  </a:lnTo>
                  <a:lnTo>
                    <a:pt x="1113713" y="10668013"/>
                  </a:lnTo>
                  <a:lnTo>
                    <a:pt x="1031125" y="10668013"/>
                  </a:lnTo>
                  <a:lnTo>
                    <a:pt x="1003744" y="10795013"/>
                  </a:lnTo>
                  <a:lnTo>
                    <a:pt x="1084402" y="10795013"/>
                  </a:lnTo>
                  <a:lnTo>
                    <a:pt x="1114666" y="10922013"/>
                  </a:lnTo>
                  <a:lnTo>
                    <a:pt x="1115542" y="10922013"/>
                  </a:lnTo>
                  <a:lnTo>
                    <a:pt x="1116253" y="11049013"/>
                  </a:lnTo>
                  <a:lnTo>
                    <a:pt x="1118501" y="11049013"/>
                  </a:lnTo>
                  <a:lnTo>
                    <a:pt x="1119847" y="11176013"/>
                  </a:lnTo>
                  <a:lnTo>
                    <a:pt x="1118603" y="11176013"/>
                  </a:lnTo>
                  <a:lnTo>
                    <a:pt x="1118984" y="11303013"/>
                  </a:lnTo>
                  <a:lnTo>
                    <a:pt x="1120775" y="11303013"/>
                  </a:lnTo>
                  <a:lnTo>
                    <a:pt x="1121257" y="11430013"/>
                  </a:lnTo>
                  <a:lnTo>
                    <a:pt x="1121587" y="11430013"/>
                  </a:lnTo>
                  <a:lnTo>
                    <a:pt x="1121803" y="11557013"/>
                  </a:lnTo>
                  <a:lnTo>
                    <a:pt x="1004417" y="11557013"/>
                  </a:lnTo>
                  <a:lnTo>
                    <a:pt x="1004938" y="11684013"/>
                  </a:lnTo>
                  <a:lnTo>
                    <a:pt x="1122768" y="11684013"/>
                  </a:lnTo>
                  <a:lnTo>
                    <a:pt x="1123137" y="11811013"/>
                  </a:lnTo>
                  <a:lnTo>
                    <a:pt x="1124343" y="11811013"/>
                  </a:lnTo>
                  <a:lnTo>
                    <a:pt x="1125296" y="11938013"/>
                  </a:lnTo>
                  <a:lnTo>
                    <a:pt x="1125296" y="7874013"/>
                  </a:lnTo>
                  <a:lnTo>
                    <a:pt x="1119124" y="7874013"/>
                  </a:lnTo>
                  <a:lnTo>
                    <a:pt x="1122260" y="7747013"/>
                  </a:lnTo>
                  <a:lnTo>
                    <a:pt x="1124686" y="7747013"/>
                  </a:lnTo>
                  <a:lnTo>
                    <a:pt x="1126477" y="7620013"/>
                  </a:lnTo>
                  <a:lnTo>
                    <a:pt x="1128356" y="7620013"/>
                  </a:lnTo>
                  <a:lnTo>
                    <a:pt x="1128560" y="7493013"/>
                  </a:lnTo>
                  <a:lnTo>
                    <a:pt x="1128318" y="7493013"/>
                  </a:lnTo>
                  <a:lnTo>
                    <a:pt x="1127709" y="7366013"/>
                  </a:lnTo>
                  <a:lnTo>
                    <a:pt x="1125588" y="7366013"/>
                  </a:lnTo>
                  <a:lnTo>
                    <a:pt x="1124178" y="7239013"/>
                  </a:lnTo>
                  <a:lnTo>
                    <a:pt x="1122616" y="7239013"/>
                  </a:lnTo>
                  <a:lnTo>
                    <a:pt x="1120940" y="7112013"/>
                  </a:lnTo>
                  <a:lnTo>
                    <a:pt x="1117473" y="7112013"/>
                  </a:lnTo>
                  <a:lnTo>
                    <a:pt x="1115796" y="6985013"/>
                  </a:lnTo>
                  <a:lnTo>
                    <a:pt x="1110907" y="6985013"/>
                  </a:lnTo>
                  <a:lnTo>
                    <a:pt x="1114044" y="6858013"/>
                  </a:lnTo>
                  <a:lnTo>
                    <a:pt x="1118273" y="6858013"/>
                  </a:lnTo>
                  <a:lnTo>
                    <a:pt x="1119479" y="6731013"/>
                  </a:lnTo>
                  <a:lnTo>
                    <a:pt x="1120152" y="6731013"/>
                  </a:lnTo>
                  <a:lnTo>
                    <a:pt x="1120343" y="6604013"/>
                  </a:lnTo>
                  <a:lnTo>
                    <a:pt x="1119505" y="6604013"/>
                  </a:lnTo>
                  <a:lnTo>
                    <a:pt x="1118577" y="6477013"/>
                  </a:lnTo>
                  <a:lnTo>
                    <a:pt x="1117384" y="6477013"/>
                  </a:lnTo>
                  <a:lnTo>
                    <a:pt x="1115974" y="6350013"/>
                  </a:lnTo>
                  <a:lnTo>
                    <a:pt x="1112723" y="6350013"/>
                  </a:lnTo>
                  <a:lnTo>
                    <a:pt x="1110322" y="6262090"/>
                  </a:lnTo>
                  <a:lnTo>
                    <a:pt x="1110322" y="10287013"/>
                  </a:lnTo>
                  <a:lnTo>
                    <a:pt x="1103960" y="10287013"/>
                  </a:lnTo>
                  <a:lnTo>
                    <a:pt x="1097203" y="10160013"/>
                  </a:lnTo>
                  <a:lnTo>
                    <a:pt x="1056754" y="10160013"/>
                  </a:lnTo>
                  <a:lnTo>
                    <a:pt x="1076388" y="10287013"/>
                  </a:lnTo>
                  <a:lnTo>
                    <a:pt x="1007745" y="10287013"/>
                  </a:lnTo>
                  <a:lnTo>
                    <a:pt x="992784" y="10160013"/>
                  </a:lnTo>
                  <a:lnTo>
                    <a:pt x="918146" y="10160013"/>
                  </a:lnTo>
                  <a:lnTo>
                    <a:pt x="907427" y="10287013"/>
                  </a:lnTo>
                  <a:lnTo>
                    <a:pt x="874344" y="10287013"/>
                  </a:lnTo>
                  <a:lnTo>
                    <a:pt x="906424" y="10160013"/>
                  </a:lnTo>
                  <a:lnTo>
                    <a:pt x="835406" y="10160013"/>
                  </a:lnTo>
                  <a:lnTo>
                    <a:pt x="864362" y="10033013"/>
                  </a:lnTo>
                  <a:lnTo>
                    <a:pt x="920851" y="10033013"/>
                  </a:lnTo>
                  <a:lnTo>
                    <a:pt x="948283" y="9906013"/>
                  </a:lnTo>
                  <a:lnTo>
                    <a:pt x="866965" y="9906013"/>
                  </a:lnTo>
                  <a:lnTo>
                    <a:pt x="840663" y="9779013"/>
                  </a:lnTo>
                  <a:lnTo>
                    <a:pt x="829348" y="9779013"/>
                  </a:lnTo>
                  <a:lnTo>
                    <a:pt x="829132" y="9652013"/>
                  </a:lnTo>
                  <a:lnTo>
                    <a:pt x="857110" y="9652013"/>
                  </a:lnTo>
                  <a:lnTo>
                    <a:pt x="887437" y="9779013"/>
                  </a:lnTo>
                  <a:lnTo>
                    <a:pt x="927963" y="9779013"/>
                  </a:lnTo>
                  <a:lnTo>
                    <a:pt x="862342" y="9652013"/>
                  </a:lnTo>
                  <a:lnTo>
                    <a:pt x="1023251" y="9652013"/>
                  </a:lnTo>
                  <a:lnTo>
                    <a:pt x="991120" y="9779013"/>
                  </a:lnTo>
                  <a:lnTo>
                    <a:pt x="1038199" y="9779013"/>
                  </a:lnTo>
                  <a:lnTo>
                    <a:pt x="1070597" y="9652013"/>
                  </a:lnTo>
                  <a:lnTo>
                    <a:pt x="1048194" y="9652013"/>
                  </a:lnTo>
                  <a:lnTo>
                    <a:pt x="1064094" y="9525013"/>
                  </a:lnTo>
                  <a:lnTo>
                    <a:pt x="1103998" y="9525013"/>
                  </a:lnTo>
                  <a:lnTo>
                    <a:pt x="1104226" y="9652013"/>
                  </a:lnTo>
                  <a:lnTo>
                    <a:pt x="1105789" y="9652013"/>
                  </a:lnTo>
                  <a:lnTo>
                    <a:pt x="1106271" y="9779013"/>
                  </a:lnTo>
                  <a:lnTo>
                    <a:pt x="1099185" y="9779013"/>
                  </a:lnTo>
                  <a:lnTo>
                    <a:pt x="1074166" y="9906013"/>
                  </a:lnTo>
                  <a:lnTo>
                    <a:pt x="993889" y="9906013"/>
                  </a:lnTo>
                  <a:lnTo>
                    <a:pt x="1021257" y="10033013"/>
                  </a:lnTo>
                  <a:lnTo>
                    <a:pt x="1107782" y="10033013"/>
                  </a:lnTo>
                  <a:lnTo>
                    <a:pt x="1108151" y="10160013"/>
                  </a:lnTo>
                  <a:lnTo>
                    <a:pt x="1109370" y="10160013"/>
                  </a:lnTo>
                  <a:lnTo>
                    <a:pt x="1110322" y="10287013"/>
                  </a:lnTo>
                  <a:lnTo>
                    <a:pt x="1110322" y="6262090"/>
                  </a:lnTo>
                  <a:lnTo>
                    <a:pt x="1109256" y="6223012"/>
                  </a:lnTo>
                  <a:lnTo>
                    <a:pt x="1107579" y="6096012"/>
                  </a:lnTo>
                  <a:lnTo>
                    <a:pt x="1105941" y="6096012"/>
                  </a:lnTo>
                  <a:lnTo>
                    <a:pt x="1108367" y="5969012"/>
                  </a:lnTo>
                  <a:lnTo>
                    <a:pt x="1110170" y="5969012"/>
                  </a:lnTo>
                  <a:lnTo>
                    <a:pt x="1111377" y="5842012"/>
                  </a:lnTo>
                  <a:lnTo>
                    <a:pt x="1112240" y="5842012"/>
                  </a:lnTo>
                  <a:lnTo>
                    <a:pt x="1112012" y="5715012"/>
                  </a:lnTo>
                  <a:lnTo>
                    <a:pt x="1111402" y="5715012"/>
                  </a:lnTo>
                  <a:lnTo>
                    <a:pt x="1110475" y="5588012"/>
                  </a:lnTo>
                  <a:lnTo>
                    <a:pt x="1107871" y="5588012"/>
                  </a:lnTo>
                  <a:lnTo>
                    <a:pt x="1106297" y="5461012"/>
                  </a:lnTo>
                  <a:lnTo>
                    <a:pt x="1104620" y="5461012"/>
                  </a:lnTo>
                  <a:lnTo>
                    <a:pt x="1102220" y="5373090"/>
                  </a:lnTo>
                  <a:lnTo>
                    <a:pt x="1102220" y="9398013"/>
                  </a:lnTo>
                  <a:lnTo>
                    <a:pt x="1074915" y="9398013"/>
                  </a:lnTo>
                  <a:lnTo>
                    <a:pt x="1049578" y="9271013"/>
                  </a:lnTo>
                  <a:lnTo>
                    <a:pt x="1011872" y="9271013"/>
                  </a:lnTo>
                  <a:lnTo>
                    <a:pt x="1029449" y="9398013"/>
                  </a:lnTo>
                  <a:lnTo>
                    <a:pt x="898321" y="9398013"/>
                  </a:lnTo>
                  <a:lnTo>
                    <a:pt x="929474" y="9271013"/>
                  </a:lnTo>
                  <a:lnTo>
                    <a:pt x="860348" y="9271013"/>
                  </a:lnTo>
                  <a:lnTo>
                    <a:pt x="830783" y="9398013"/>
                  </a:lnTo>
                  <a:lnTo>
                    <a:pt x="830732" y="9271013"/>
                  </a:lnTo>
                  <a:lnTo>
                    <a:pt x="827316" y="9271013"/>
                  </a:lnTo>
                  <a:lnTo>
                    <a:pt x="856272" y="9144013"/>
                  </a:lnTo>
                  <a:lnTo>
                    <a:pt x="943889" y="9144013"/>
                  </a:lnTo>
                  <a:lnTo>
                    <a:pt x="942492" y="9017013"/>
                  </a:lnTo>
                  <a:lnTo>
                    <a:pt x="821740" y="9017013"/>
                  </a:lnTo>
                  <a:lnTo>
                    <a:pt x="821258" y="8890013"/>
                  </a:lnTo>
                  <a:lnTo>
                    <a:pt x="821042" y="8890013"/>
                  </a:lnTo>
                  <a:lnTo>
                    <a:pt x="820889" y="8763013"/>
                  </a:lnTo>
                  <a:lnTo>
                    <a:pt x="849007" y="8890013"/>
                  </a:lnTo>
                  <a:lnTo>
                    <a:pt x="901903" y="8890013"/>
                  </a:lnTo>
                  <a:lnTo>
                    <a:pt x="919861" y="8890013"/>
                  </a:lnTo>
                  <a:lnTo>
                    <a:pt x="944206" y="8890013"/>
                  </a:lnTo>
                  <a:lnTo>
                    <a:pt x="951204" y="9017013"/>
                  </a:lnTo>
                  <a:lnTo>
                    <a:pt x="958938" y="9017013"/>
                  </a:lnTo>
                  <a:lnTo>
                    <a:pt x="966203" y="8890013"/>
                  </a:lnTo>
                  <a:lnTo>
                    <a:pt x="950455" y="8890013"/>
                  </a:lnTo>
                  <a:lnTo>
                    <a:pt x="970241" y="8763013"/>
                  </a:lnTo>
                  <a:lnTo>
                    <a:pt x="1015161" y="8763013"/>
                  </a:lnTo>
                  <a:lnTo>
                    <a:pt x="983030" y="8890013"/>
                  </a:lnTo>
                  <a:lnTo>
                    <a:pt x="1030097" y="8890013"/>
                  </a:lnTo>
                  <a:lnTo>
                    <a:pt x="1062494" y="8763013"/>
                  </a:lnTo>
                  <a:lnTo>
                    <a:pt x="1070038" y="8763013"/>
                  </a:lnTo>
                  <a:lnTo>
                    <a:pt x="1079919" y="8636013"/>
                  </a:lnTo>
                  <a:lnTo>
                    <a:pt x="1074115" y="8636013"/>
                  </a:lnTo>
                  <a:lnTo>
                    <a:pt x="1051115" y="8509013"/>
                  </a:lnTo>
                  <a:lnTo>
                    <a:pt x="1015695" y="8509013"/>
                  </a:lnTo>
                  <a:lnTo>
                    <a:pt x="989507" y="8382013"/>
                  </a:lnTo>
                  <a:lnTo>
                    <a:pt x="951928" y="8382013"/>
                  </a:lnTo>
                  <a:lnTo>
                    <a:pt x="969175" y="8509013"/>
                  </a:lnTo>
                  <a:lnTo>
                    <a:pt x="921461" y="8509013"/>
                  </a:lnTo>
                  <a:lnTo>
                    <a:pt x="951928" y="8382013"/>
                  </a:lnTo>
                  <a:lnTo>
                    <a:pt x="910742" y="8382013"/>
                  </a:lnTo>
                  <a:lnTo>
                    <a:pt x="895972" y="8446656"/>
                  </a:lnTo>
                  <a:lnTo>
                    <a:pt x="895972" y="8843759"/>
                  </a:lnTo>
                  <a:lnTo>
                    <a:pt x="854240" y="8763013"/>
                  </a:lnTo>
                  <a:lnTo>
                    <a:pt x="885596" y="8763013"/>
                  </a:lnTo>
                  <a:lnTo>
                    <a:pt x="895972" y="8843759"/>
                  </a:lnTo>
                  <a:lnTo>
                    <a:pt x="895972" y="8446656"/>
                  </a:lnTo>
                  <a:lnTo>
                    <a:pt x="881722" y="8509013"/>
                  </a:lnTo>
                  <a:lnTo>
                    <a:pt x="853186" y="8509013"/>
                  </a:lnTo>
                  <a:lnTo>
                    <a:pt x="834999" y="8636013"/>
                  </a:lnTo>
                  <a:lnTo>
                    <a:pt x="819683" y="8636013"/>
                  </a:lnTo>
                  <a:lnTo>
                    <a:pt x="820648" y="8509013"/>
                  </a:lnTo>
                  <a:lnTo>
                    <a:pt x="822058" y="8509013"/>
                  </a:lnTo>
                  <a:lnTo>
                    <a:pt x="820877" y="8382013"/>
                  </a:lnTo>
                  <a:lnTo>
                    <a:pt x="876757" y="8382013"/>
                  </a:lnTo>
                  <a:lnTo>
                    <a:pt x="904748" y="8255013"/>
                  </a:lnTo>
                  <a:lnTo>
                    <a:pt x="934491" y="8255013"/>
                  </a:lnTo>
                  <a:lnTo>
                    <a:pt x="877112" y="8128013"/>
                  </a:lnTo>
                  <a:lnTo>
                    <a:pt x="813727" y="8128013"/>
                  </a:lnTo>
                  <a:lnTo>
                    <a:pt x="813244" y="8001013"/>
                  </a:lnTo>
                  <a:lnTo>
                    <a:pt x="846239" y="8001013"/>
                  </a:lnTo>
                  <a:lnTo>
                    <a:pt x="812927" y="7874013"/>
                  </a:lnTo>
                  <a:lnTo>
                    <a:pt x="850480" y="7874013"/>
                  </a:lnTo>
                  <a:lnTo>
                    <a:pt x="862990" y="8001013"/>
                  </a:lnTo>
                  <a:lnTo>
                    <a:pt x="871334" y="8001013"/>
                  </a:lnTo>
                  <a:lnTo>
                    <a:pt x="903262" y="8128013"/>
                  </a:lnTo>
                  <a:lnTo>
                    <a:pt x="963803" y="8128013"/>
                  </a:lnTo>
                  <a:lnTo>
                    <a:pt x="991844" y="8001013"/>
                  </a:lnTo>
                  <a:lnTo>
                    <a:pt x="980998" y="8001013"/>
                  </a:lnTo>
                  <a:lnTo>
                    <a:pt x="999032" y="7874013"/>
                  </a:lnTo>
                  <a:lnTo>
                    <a:pt x="1041692" y="7874013"/>
                  </a:lnTo>
                  <a:lnTo>
                    <a:pt x="1007148" y="8001013"/>
                  </a:lnTo>
                  <a:lnTo>
                    <a:pt x="1054493" y="8001013"/>
                  </a:lnTo>
                  <a:lnTo>
                    <a:pt x="1088986" y="7874013"/>
                  </a:lnTo>
                  <a:lnTo>
                    <a:pt x="1089685" y="8001013"/>
                  </a:lnTo>
                  <a:lnTo>
                    <a:pt x="1090168" y="8001013"/>
                  </a:lnTo>
                  <a:lnTo>
                    <a:pt x="1090498" y="8128013"/>
                  </a:lnTo>
                  <a:lnTo>
                    <a:pt x="1033500" y="8128013"/>
                  </a:lnTo>
                  <a:lnTo>
                    <a:pt x="1008138" y="8255013"/>
                  </a:lnTo>
                  <a:lnTo>
                    <a:pt x="1032789" y="8255013"/>
                  </a:lnTo>
                  <a:lnTo>
                    <a:pt x="1061415" y="8382013"/>
                  </a:lnTo>
                  <a:lnTo>
                    <a:pt x="1092555" y="8382013"/>
                  </a:lnTo>
                  <a:lnTo>
                    <a:pt x="1093266" y="8509013"/>
                  </a:lnTo>
                  <a:lnTo>
                    <a:pt x="1095121" y="8509013"/>
                  </a:lnTo>
                  <a:lnTo>
                    <a:pt x="1095514" y="8636013"/>
                  </a:lnTo>
                  <a:lnTo>
                    <a:pt x="1095260" y="8636013"/>
                  </a:lnTo>
                  <a:lnTo>
                    <a:pt x="1095527" y="8763013"/>
                  </a:lnTo>
                  <a:lnTo>
                    <a:pt x="1097686" y="8763013"/>
                  </a:lnTo>
                  <a:lnTo>
                    <a:pt x="1098181" y="8890013"/>
                  </a:lnTo>
                  <a:lnTo>
                    <a:pt x="1098511" y="8890013"/>
                  </a:lnTo>
                  <a:lnTo>
                    <a:pt x="1098727" y="9017013"/>
                  </a:lnTo>
                  <a:lnTo>
                    <a:pt x="981329" y="9017013"/>
                  </a:lnTo>
                  <a:lnTo>
                    <a:pt x="981862" y="9144013"/>
                  </a:lnTo>
                  <a:lnTo>
                    <a:pt x="1099680" y="9144013"/>
                  </a:lnTo>
                  <a:lnTo>
                    <a:pt x="1100048" y="9271013"/>
                  </a:lnTo>
                  <a:lnTo>
                    <a:pt x="1101267" y="9271013"/>
                  </a:lnTo>
                  <a:lnTo>
                    <a:pt x="1102220" y="9398013"/>
                  </a:lnTo>
                  <a:lnTo>
                    <a:pt x="1102220" y="5373090"/>
                  </a:lnTo>
                  <a:lnTo>
                    <a:pt x="1101153" y="5334012"/>
                  </a:lnTo>
                  <a:lnTo>
                    <a:pt x="1099477" y="5334012"/>
                  </a:lnTo>
                  <a:lnTo>
                    <a:pt x="1097902" y="5207012"/>
                  </a:lnTo>
                  <a:lnTo>
                    <a:pt x="1100366" y="5080012"/>
                  </a:lnTo>
                  <a:lnTo>
                    <a:pt x="1103363" y="5080012"/>
                  </a:lnTo>
                  <a:lnTo>
                    <a:pt x="1104036" y="4953012"/>
                  </a:lnTo>
                  <a:lnTo>
                    <a:pt x="1103388" y="4826012"/>
                  </a:lnTo>
                  <a:lnTo>
                    <a:pt x="1102461" y="4826012"/>
                  </a:lnTo>
                  <a:lnTo>
                    <a:pt x="1101267" y="4699012"/>
                  </a:lnTo>
                  <a:lnTo>
                    <a:pt x="1098296" y="4699012"/>
                  </a:lnTo>
                  <a:lnTo>
                    <a:pt x="1096619" y="4572012"/>
                  </a:lnTo>
                  <a:lnTo>
                    <a:pt x="1093152" y="4445012"/>
                  </a:lnTo>
                  <a:lnTo>
                    <a:pt x="1086485" y="4445012"/>
                  </a:lnTo>
                  <a:lnTo>
                    <a:pt x="1086713" y="4318012"/>
                  </a:lnTo>
                  <a:lnTo>
                    <a:pt x="1092276" y="4318012"/>
                  </a:lnTo>
                  <a:lnTo>
                    <a:pt x="1094066" y="4191012"/>
                  </a:lnTo>
                  <a:lnTo>
                    <a:pt x="1095946" y="4191012"/>
                  </a:lnTo>
                  <a:lnTo>
                    <a:pt x="1096149" y="4064012"/>
                  </a:lnTo>
                  <a:lnTo>
                    <a:pt x="1095908" y="4064012"/>
                  </a:lnTo>
                  <a:lnTo>
                    <a:pt x="1095298" y="3937012"/>
                  </a:lnTo>
                  <a:lnTo>
                    <a:pt x="1093177" y="3937012"/>
                  </a:lnTo>
                  <a:lnTo>
                    <a:pt x="1091768" y="3810012"/>
                  </a:lnTo>
                  <a:lnTo>
                    <a:pt x="1090193" y="3810012"/>
                  </a:lnTo>
                  <a:lnTo>
                    <a:pt x="1088517" y="3683012"/>
                  </a:lnTo>
                  <a:lnTo>
                    <a:pt x="1085062" y="3683012"/>
                  </a:lnTo>
                  <a:lnTo>
                    <a:pt x="1084465" y="3638143"/>
                  </a:lnTo>
                  <a:lnTo>
                    <a:pt x="1084465" y="7620013"/>
                  </a:lnTo>
                  <a:lnTo>
                    <a:pt x="1052182" y="7620013"/>
                  </a:lnTo>
                  <a:lnTo>
                    <a:pt x="1070825" y="7747013"/>
                  </a:lnTo>
                  <a:lnTo>
                    <a:pt x="1019733" y="7747013"/>
                  </a:lnTo>
                  <a:lnTo>
                    <a:pt x="996086" y="7620013"/>
                  </a:lnTo>
                  <a:lnTo>
                    <a:pt x="981417" y="7620013"/>
                  </a:lnTo>
                  <a:lnTo>
                    <a:pt x="955128" y="7493013"/>
                  </a:lnTo>
                  <a:lnTo>
                    <a:pt x="931075" y="7493013"/>
                  </a:lnTo>
                  <a:lnTo>
                    <a:pt x="902639" y="7620013"/>
                  </a:lnTo>
                  <a:lnTo>
                    <a:pt x="883234" y="7620013"/>
                  </a:lnTo>
                  <a:lnTo>
                    <a:pt x="863841" y="7747013"/>
                  </a:lnTo>
                  <a:lnTo>
                    <a:pt x="816902" y="7747013"/>
                  </a:lnTo>
                  <a:lnTo>
                    <a:pt x="850150" y="7620013"/>
                  </a:lnTo>
                  <a:lnTo>
                    <a:pt x="812787" y="7620013"/>
                  </a:lnTo>
                  <a:lnTo>
                    <a:pt x="811212" y="7493013"/>
                  </a:lnTo>
                  <a:lnTo>
                    <a:pt x="868654" y="7493013"/>
                  </a:lnTo>
                  <a:lnTo>
                    <a:pt x="896645" y="7366013"/>
                  </a:lnTo>
                  <a:lnTo>
                    <a:pt x="869010" y="7366013"/>
                  </a:lnTo>
                  <a:lnTo>
                    <a:pt x="842772" y="7239013"/>
                  </a:lnTo>
                  <a:lnTo>
                    <a:pt x="805154" y="7239013"/>
                  </a:lnTo>
                  <a:lnTo>
                    <a:pt x="804938" y="7112013"/>
                  </a:lnTo>
                  <a:lnTo>
                    <a:pt x="804887" y="6985013"/>
                  </a:lnTo>
                  <a:lnTo>
                    <a:pt x="817257" y="6985013"/>
                  </a:lnTo>
                  <a:lnTo>
                    <a:pt x="829805" y="7112013"/>
                  </a:lnTo>
                  <a:lnTo>
                    <a:pt x="832916" y="7112013"/>
                  </a:lnTo>
                  <a:lnTo>
                    <a:pt x="863244" y="7239013"/>
                  </a:lnTo>
                  <a:lnTo>
                    <a:pt x="937044" y="7239013"/>
                  </a:lnTo>
                  <a:lnTo>
                    <a:pt x="903757" y="7112013"/>
                  </a:lnTo>
                  <a:lnTo>
                    <a:pt x="966914" y="7112013"/>
                  </a:lnTo>
                  <a:lnTo>
                    <a:pt x="937044" y="7239013"/>
                  </a:lnTo>
                  <a:lnTo>
                    <a:pt x="983742" y="7239013"/>
                  </a:lnTo>
                  <a:lnTo>
                    <a:pt x="1013993" y="7112013"/>
                  </a:lnTo>
                  <a:lnTo>
                    <a:pt x="1008519" y="7112013"/>
                  </a:lnTo>
                  <a:lnTo>
                    <a:pt x="1023988" y="6985013"/>
                  </a:lnTo>
                  <a:lnTo>
                    <a:pt x="1070698" y="6985013"/>
                  </a:lnTo>
                  <a:lnTo>
                    <a:pt x="1033589" y="7112013"/>
                  </a:lnTo>
                  <a:lnTo>
                    <a:pt x="1082078" y="7112013"/>
                  </a:lnTo>
                  <a:lnTo>
                    <a:pt x="1082408" y="7239013"/>
                  </a:lnTo>
                  <a:lnTo>
                    <a:pt x="1049972" y="7239013"/>
                  </a:lnTo>
                  <a:lnTo>
                    <a:pt x="1025398" y="7366013"/>
                  </a:lnTo>
                  <a:lnTo>
                    <a:pt x="997051" y="7366013"/>
                  </a:lnTo>
                  <a:lnTo>
                    <a:pt x="1024699" y="7493013"/>
                  </a:lnTo>
                  <a:lnTo>
                    <a:pt x="1083957" y="7493013"/>
                  </a:lnTo>
                  <a:lnTo>
                    <a:pt x="1084465" y="7620013"/>
                  </a:lnTo>
                  <a:lnTo>
                    <a:pt x="1084465" y="3638143"/>
                  </a:lnTo>
                  <a:lnTo>
                    <a:pt x="1083373" y="3556012"/>
                  </a:lnTo>
                  <a:lnTo>
                    <a:pt x="1092517" y="3556012"/>
                  </a:lnTo>
                  <a:lnTo>
                    <a:pt x="1095654" y="3429012"/>
                  </a:lnTo>
                  <a:lnTo>
                    <a:pt x="1099870" y="3429012"/>
                  </a:lnTo>
                  <a:lnTo>
                    <a:pt x="1101077" y="3302012"/>
                  </a:lnTo>
                  <a:lnTo>
                    <a:pt x="1101750" y="3302012"/>
                  </a:lnTo>
                  <a:lnTo>
                    <a:pt x="1101953" y="3175012"/>
                  </a:lnTo>
                  <a:lnTo>
                    <a:pt x="1101102" y="3175012"/>
                  </a:lnTo>
                  <a:lnTo>
                    <a:pt x="1100175" y="3048012"/>
                  </a:lnTo>
                  <a:lnTo>
                    <a:pt x="1098981" y="3048012"/>
                  </a:lnTo>
                  <a:lnTo>
                    <a:pt x="1097572" y="2921012"/>
                  </a:lnTo>
                  <a:lnTo>
                    <a:pt x="1094333" y="2921012"/>
                  </a:lnTo>
                  <a:lnTo>
                    <a:pt x="1090866" y="2794012"/>
                  </a:lnTo>
                  <a:lnTo>
                    <a:pt x="1089190" y="2794012"/>
                  </a:lnTo>
                  <a:lnTo>
                    <a:pt x="1087437" y="2667012"/>
                  </a:lnTo>
                  <a:lnTo>
                    <a:pt x="1087564" y="2667012"/>
                  </a:lnTo>
                  <a:lnTo>
                    <a:pt x="1089990" y="2540012"/>
                  </a:lnTo>
                  <a:lnTo>
                    <a:pt x="1091780" y="2540012"/>
                  </a:lnTo>
                  <a:lnTo>
                    <a:pt x="1092987" y="2413012"/>
                  </a:lnTo>
                  <a:lnTo>
                    <a:pt x="1093851" y="2413012"/>
                  </a:lnTo>
                  <a:lnTo>
                    <a:pt x="1093622" y="2286012"/>
                  </a:lnTo>
                  <a:lnTo>
                    <a:pt x="1093012" y="2286012"/>
                  </a:lnTo>
                  <a:lnTo>
                    <a:pt x="1092085" y="2159012"/>
                  </a:lnTo>
                  <a:lnTo>
                    <a:pt x="1089482" y="2159012"/>
                  </a:lnTo>
                  <a:lnTo>
                    <a:pt x="1087907" y="2032012"/>
                  </a:lnTo>
                  <a:lnTo>
                    <a:pt x="1086231" y="2032012"/>
                  </a:lnTo>
                  <a:lnTo>
                    <a:pt x="1082763" y="1905012"/>
                  </a:lnTo>
                  <a:lnTo>
                    <a:pt x="1081087" y="1905012"/>
                  </a:lnTo>
                  <a:lnTo>
                    <a:pt x="1079512" y="1778012"/>
                  </a:lnTo>
                  <a:lnTo>
                    <a:pt x="1081976" y="1778012"/>
                  </a:lnTo>
                  <a:lnTo>
                    <a:pt x="1083779" y="1651012"/>
                  </a:lnTo>
                  <a:lnTo>
                    <a:pt x="1084986" y="1651012"/>
                  </a:lnTo>
                  <a:lnTo>
                    <a:pt x="1085659" y="1524012"/>
                  </a:lnTo>
                  <a:lnTo>
                    <a:pt x="1085011" y="1397012"/>
                  </a:lnTo>
                  <a:lnTo>
                    <a:pt x="1084084" y="1397012"/>
                  </a:lnTo>
                  <a:lnTo>
                    <a:pt x="1082890" y="1270012"/>
                  </a:lnTo>
                  <a:lnTo>
                    <a:pt x="1079906" y="1270012"/>
                  </a:lnTo>
                  <a:lnTo>
                    <a:pt x="1078230" y="1143012"/>
                  </a:lnTo>
                  <a:lnTo>
                    <a:pt x="1077912" y="1131341"/>
                  </a:lnTo>
                  <a:lnTo>
                    <a:pt x="1077912" y="6858013"/>
                  </a:lnTo>
                  <a:lnTo>
                    <a:pt x="1071549" y="6731013"/>
                  </a:lnTo>
                  <a:lnTo>
                    <a:pt x="1024343" y="6731013"/>
                  </a:lnTo>
                  <a:lnTo>
                    <a:pt x="1043978" y="6858013"/>
                  </a:lnTo>
                  <a:lnTo>
                    <a:pt x="987869" y="6858013"/>
                  </a:lnTo>
                  <a:lnTo>
                    <a:pt x="975334" y="6731013"/>
                  </a:lnTo>
                  <a:lnTo>
                    <a:pt x="946924" y="6731013"/>
                  </a:lnTo>
                  <a:lnTo>
                    <a:pt x="941324" y="6604013"/>
                  </a:lnTo>
                  <a:lnTo>
                    <a:pt x="928395" y="6604013"/>
                  </a:lnTo>
                  <a:lnTo>
                    <a:pt x="922858" y="6731013"/>
                  </a:lnTo>
                  <a:lnTo>
                    <a:pt x="885736" y="6731013"/>
                  </a:lnTo>
                  <a:lnTo>
                    <a:pt x="875017" y="6858013"/>
                  </a:lnTo>
                  <a:lnTo>
                    <a:pt x="841933" y="6858013"/>
                  </a:lnTo>
                  <a:lnTo>
                    <a:pt x="874001" y="6731013"/>
                  </a:lnTo>
                  <a:lnTo>
                    <a:pt x="804570" y="6731013"/>
                  </a:lnTo>
                  <a:lnTo>
                    <a:pt x="802995" y="6604013"/>
                  </a:lnTo>
                  <a:lnTo>
                    <a:pt x="888441" y="6604013"/>
                  </a:lnTo>
                  <a:lnTo>
                    <a:pt x="915873" y="6477013"/>
                  </a:lnTo>
                  <a:lnTo>
                    <a:pt x="834555" y="6477013"/>
                  </a:lnTo>
                  <a:lnTo>
                    <a:pt x="804799" y="6350013"/>
                  </a:lnTo>
                  <a:lnTo>
                    <a:pt x="796937" y="6350013"/>
                  </a:lnTo>
                  <a:lnTo>
                    <a:pt x="796721" y="6223012"/>
                  </a:lnTo>
                  <a:lnTo>
                    <a:pt x="824699" y="6223012"/>
                  </a:lnTo>
                  <a:lnTo>
                    <a:pt x="855027" y="6350013"/>
                  </a:lnTo>
                  <a:lnTo>
                    <a:pt x="895553" y="6350013"/>
                  </a:lnTo>
                  <a:lnTo>
                    <a:pt x="829932" y="6223012"/>
                  </a:lnTo>
                  <a:lnTo>
                    <a:pt x="990841" y="6223012"/>
                  </a:lnTo>
                  <a:lnTo>
                    <a:pt x="958710" y="6350013"/>
                  </a:lnTo>
                  <a:lnTo>
                    <a:pt x="975525" y="6350013"/>
                  </a:lnTo>
                  <a:lnTo>
                    <a:pt x="1005776" y="6223012"/>
                  </a:lnTo>
                  <a:lnTo>
                    <a:pt x="1015771" y="6223012"/>
                  </a:lnTo>
                  <a:lnTo>
                    <a:pt x="1031671" y="6096012"/>
                  </a:lnTo>
                  <a:lnTo>
                    <a:pt x="1065403" y="6096012"/>
                  </a:lnTo>
                  <a:lnTo>
                    <a:pt x="1062494" y="6223012"/>
                  </a:lnTo>
                  <a:lnTo>
                    <a:pt x="1073378" y="6223012"/>
                  </a:lnTo>
                  <a:lnTo>
                    <a:pt x="1073861" y="6350013"/>
                  </a:lnTo>
                  <a:lnTo>
                    <a:pt x="1066787" y="6350013"/>
                  </a:lnTo>
                  <a:lnTo>
                    <a:pt x="1041768" y="6477013"/>
                  </a:lnTo>
                  <a:lnTo>
                    <a:pt x="961478" y="6477013"/>
                  </a:lnTo>
                  <a:lnTo>
                    <a:pt x="988834" y="6604013"/>
                  </a:lnTo>
                  <a:lnTo>
                    <a:pt x="1075359" y="6604013"/>
                  </a:lnTo>
                  <a:lnTo>
                    <a:pt x="1075740" y="6731013"/>
                  </a:lnTo>
                  <a:lnTo>
                    <a:pt x="1076960" y="6731013"/>
                  </a:lnTo>
                  <a:lnTo>
                    <a:pt x="1077912" y="6858013"/>
                  </a:lnTo>
                  <a:lnTo>
                    <a:pt x="1077912" y="1131341"/>
                  </a:lnTo>
                  <a:lnTo>
                    <a:pt x="1074775" y="1016012"/>
                  </a:lnTo>
                  <a:lnTo>
                    <a:pt x="1069809" y="1016012"/>
                  </a:lnTo>
                  <a:lnTo>
                    <a:pt x="1069809" y="5969012"/>
                  </a:lnTo>
                  <a:lnTo>
                    <a:pt x="1042492" y="5969012"/>
                  </a:lnTo>
                  <a:lnTo>
                    <a:pt x="1017168" y="5842012"/>
                  </a:lnTo>
                  <a:lnTo>
                    <a:pt x="979449" y="5842012"/>
                  </a:lnTo>
                  <a:lnTo>
                    <a:pt x="997026" y="5969012"/>
                  </a:lnTo>
                  <a:lnTo>
                    <a:pt x="935888" y="5969012"/>
                  </a:lnTo>
                  <a:lnTo>
                    <a:pt x="919022" y="5842012"/>
                  </a:lnTo>
                  <a:lnTo>
                    <a:pt x="904049" y="5842012"/>
                  </a:lnTo>
                  <a:lnTo>
                    <a:pt x="890130" y="5969012"/>
                  </a:lnTo>
                  <a:lnTo>
                    <a:pt x="865911" y="5969012"/>
                  </a:lnTo>
                  <a:lnTo>
                    <a:pt x="897051" y="5842012"/>
                  </a:lnTo>
                  <a:lnTo>
                    <a:pt x="827938" y="5842012"/>
                  </a:lnTo>
                  <a:lnTo>
                    <a:pt x="798372" y="5969012"/>
                  </a:lnTo>
                  <a:lnTo>
                    <a:pt x="798309" y="5842012"/>
                  </a:lnTo>
                  <a:lnTo>
                    <a:pt x="794893" y="5842012"/>
                  </a:lnTo>
                  <a:lnTo>
                    <a:pt x="823849" y="5715012"/>
                  </a:lnTo>
                  <a:lnTo>
                    <a:pt x="907770" y="5715012"/>
                  </a:lnTo>
                  <a:lnTo>
                    <a:pt x="911479" y="5588012"/>
                  </a:lnTo>
                  <a:lnTo>
                    <a:pt x="789317" y="5588012"/>
                  </a:lnTo>
                  <a:lnTo>
                    <a:pt x="788835" y="5461012"/>
                  </a:lnTo>
                  <a:lnTo>
                    <a:pt x="788631" y="5461012"/>
                  </a:lnTo>
                  <a:lnTo>
                    <a:pt x="788479" y="5334012"/>
                  </a:lnTo>
                  <a:lnTo>
                    <a:pt x="816597" y="5461012"/>
                  </a:lnTo>
                  <a:lnTo>
                    <a:pt x="887450" y="5461012"/>
                  </a:lnTo>
                  <a:lnTo>
                    <a:pt x="821829" y="5334012"/>
                  </a:lnTo>
                  <a:lnTo>
                    <a:pt x="869492" y="5334012"/>
                  </a:lnTo>
                  <a:lnTo>
                    <a:pt x="887869" y="5461012"/>
                  </a:lnTo>
                  <a:lnTo>
                    <a:pt x="918044" y="5461012"/>
                  </a:lnTo>
                  <a:lnTo>
                    <a:pt x="937831" y="5334012"/>
                  </a:lnTo>
                  <a:lnTo>
                    <a:pt x="982738" y="5334012"/>
                  </a:lnTo>
                  <a:lnTo>
                    <a:pt x="950620" y="5461012"/>
                  </a:lnTo>
                  <a:lnTo>
                    <a:pt x="997686" y="5461012"/>
                  </a:lnTo>
                  <a:lnTo>
                    <a:pt x="1030097" y="5334012"/>
                  </a:lnTo>
                  <a:lnTo>
                    <a:pt x="1037628" y="5334012"/>
                  </a:lnTo>
                  <a:lnTo>
                    <a:pt x="1047508" y="5207012"/>
                  </a:lnTo>
                  <a:lnTo>
                    <a:pt x="1041704" y="5207012"/>
                  </a:lnTo>
                  <a:lnTo>
                    <a:pt x="1018705" y="5080012"/>
                  </a:lnTo>
                  <a:lnTo>
                    <a:pt x="1009154" y="5080012"/>
                  </a:lnTo>
                  <a:lnTo>
                    <a:pt x="983284" y="4953012"/>
                  </a:lnTo>
                  <a:lnTo>
                    <a:pt x="936764" y="4953012"/>
                  </a:lnTo>
                  <a:lnTo>
                    <a:pt x="954049" y="5080012"/>
                  </a:lnTo>
                  <a:lnTo>
                    <a:pt x="889050" y="5080012"/>
                  </a:lnTo>
                  <a:lnTo>
                    <a:pt x="919518" y="4953012"/>
                  </a:lnTo>
                  <a:lnTo>
                    <a:pt x="878319" y="4953012"/>
                  </a:lnTo>
                  <a:lnTo>
                    <a:pt x="849312" y="5080012"/>
                  </a:lnTo>
                  <a:lnTo>
                    <a:pt x="820775" y="5080012"/>
                  </a:lnTo>
                  <a:lnTo>
                    <a:pt x="802576" y="5207012"/>
                  </a:lnTo>
                  <a:lnTo>
                    <a:pt x="787273" y="5207012"/>
                  </a:lnTo>
                  <a:lnTo>
                    <a:pt x="788238" y="5080012"/>
                  </a:lnTo>
                  <a:lnTo>
                    <a:pt x="789647" y="5080012"/>
                  </a:lnTo>
                  <a:lnTo>
                    <a:pt x="788466" y="4953012"/>
                  </a:lnTo>
                  <a:lnTo>
                    <a:pt x="815848" y="4953012"/>
                  </a:lnTo>
                  <a:lnTo>
                    <a:pt x="844334" y="4826012"/>
                  </a:lnTo>
                  <a:lnTo>
                    <a:pt x="902081" y="4826012"/>
                  </a:lnTo>
                  <a:lnTo>
                    <a:pt x="844689" y="4699012"/>
                  </a:lnTo>
                  <a:lnTo>
                    <a:pt x="781329" y="4699012"/>
                  </a:lnTo>
                  <a:lnTo>
                    <a:pt x="780846" y="4572012"/>
                  </a:lnTo>
                  <a:lnTo>
                    <a:pt x="813816" y="4572012"/>
                  </a:lnTo>
                  <a:lnTo>
                    <a:pt x="780503" y="4445012"/>
                  </a:lnTo>
                  <a:lnTo>
                    <a:pt x="818070" y="4445012"/>
                  </a:lnTo>
                  <a:lnTo>
                    <a:pt x="830580" y="4572012"/>
                  </a:lnTo>
                  <a:lnTo>
                    <a:pt x="870851" y="4572012"/>
                  </a:lnTo>
                  <a:lnTo>
                    <a:pt x="903795" y="4699012"/>
                  </a:lnTo>
                  <a:lnTo>
                    <a:pt x="931379" y="4699012"/>
                  </a:lnTo>
                  <a:lnTo>
                    <a:pt x="959421" y="4572012"/>
                  </a:lnTo>
                  <a:lnTo>
                    <a:pt x="948588" y="4572012"/>
                  </a:lnTo>
                  <a:lnTo>
                    <a:pt x="966622" y="4445012"/>
                  </a:lnTo>
                  <a:lnTo>
                    <a:pt x="1009281" y="4445012"/>
                  </a:lnTo>
                  <a:lnTo>
                    <a:pt x="974737" y="4572012"/>
                  </a:lnTo>
                  <a:lnTo>
                    <a:pt x="1022083" y="4572012"/>
                  </a:lnTo>
                  <a:lnTo>
                    <a:pt x="1056563" y="4445012"/>
                  </a:lnTo>
                  <a:lnTo>
                    <a:pt x="1057275" y="4572012"/>
                  </a:lnTo>
                  <a:lnTo>
                    <a:pt x="1057757" y="4572012"/>
                  </a:lnTo>
                  <a:lnTo>
                    <a:pt x="1058100" y="4699012"/>
                  </a:lnTo>
                  <a:lnTo>
                    <a:pt x="975715" y="4699012"/>
                  </a:lnTo>
                  <a:lnTo>
                    <a:pt x="948334" y="4826012"/>
                  </a:lnTo>
                  <a:lnTo>
                    <a:pt x="1000379" y="4826012"/>
                  </a:lnTo>
                  <a:lnTo>
                    <a:pt x="1029004" y="4953012"/>
                  </a:lnTo>
                  <a:lnTo>
                    <a:pt x="1060145" y="4953012"/>
                  </a:lnTo>
                  <a:lnTo>
                    <a:pt x="1060843" y="5080012"/>
                  </a:lnTo>
                  <a:lnTo>
                    <a:pt x="1062710" y="5080012"/>
                  </a:lnTo>
                  <a:lnTo>
                    <a:pt x="1063091" y="5207012"/>
                  </a:lnTo>
                  <a:lnTo>
                    <a:pt x="1063498" y="5334012"/>
                  </a:lnTo>
                  <a:lnTo>
                    <a:pt x="1065276" y="5334012"/>
                  </a:lnTo>
                  <a:lnTo>
                    <a:pt x="1065758" y="5461012"/>
                  </a:lnTo>
                  <a:lnTo>
                    <a:pt x="1066088" y="5461012"/>
                  </a:lnTo>
                  <a:lnTo>
                    <a:pt x="1066304" y="5588012"/>
                  </a:lnTo>
                  <a:lnTo>
                    <a:pt x="949452" y="5588012"/>
                  </a:lnTo>
                  <a:lnTo>
                    <a:pt x="953376" y="5715012"/>
                  </a:lnTo>
                  <a:lnTo>
                    <a:pt x="1067269" y="5715012"/>
                  </a:lnTo>
                  <a:lnTo>
                    <a:pt x="1067638" y="5842012"/>
                  </a:lnTo>
                  <a:lnTo>
                    <a:pt x="1068857" y="5842012"/>
                  </a:lnTo>
                  <a:lnTo>
                    <a:pt x="1069809" y="5969012"/>
                  </a:lnTo>
                  <a:lnTo>
                    <a:pt x="1069809" y="1016012"/>
                  </a:lnTo>
                  <a:lnTo>
                    <a:pt x="1068324" y="1016012"/>
                  </a:lnTo>
                  <a:lnTo>
                    <a:pt x="1071460" y="889012"/>
                  </a:lnTo>
                  <a:lnTo>
                    <a:pt x="1073886" y="889012"/>
                  </a:lnTo>
                  <a:lnTo>
                    <a:pt x="1075677" y="762012"/>
                  </a:lnTo>
                  <a:lnTo>
                    <a:pt x="1077556" y="762012"/>
                  </a:lnTo>
                  <a:lnTo>
                    <a:pt x="1077760" y="635012"/>
                  </a:lnTo>
                  <a:lnTo>
                    <a:pt x="1077518" y="635012"/>
                  </a:lnTo>
                  <a:lnTo>
                    <a:pt x="1076909" y="508012"/>
                  </a:lnTo>
                  <a:lnTo>
                    <a:pt x="1074788" y="508012"/>
                  </a:lnTo>
                  <a:lnTo>
                    <a:pt x="1073378" y="381012"/>
                  </a:lnTo>
                  <a:lnTo>
                    <a:pt x="1071803" y="381012"/>
                  </a:lnTo>
                  <a:lnTo>
                    <a:pt x="1070127" y="254012"/>
                  </a:lnTo>
                  <a:lnTo>
                    <a:pt x="1066673" y="254012"/>
                  </a:lnTo>
                  <a:lnTo>
                    <a:pt x="1064983" y="127012"/>
                  </a:lnTo>
                  <a:lnTo>
                    <a:pt x="1060107" y="127012"/>
                  </a:lnTo>
                  <a:lnTo>
                    <a:pt x="1061542" y="12"/>
                  </a:lnTo>
                  <a:lnTo>
                    <a:pt x="1059522" y="12"/>
                  </a:lnTo>
                  <a:lnTo>
                    <a:pt x="1059522" y="3429012"/>
                  </a:lnTo>
                  <a:lnTo>
                    <a:pt x="1053160" y="3429012"/>
                  </a:lnTo>
                  <a:lnTo>
                    <a:pt x="1052042" y="3408045"/>
                  </a:lnTo>
                  <a:lnTo>
                    <a:pt x="1052042" y="4191012"/>
                  </a:lnTo>
                  <a:lnTo>
                    <a:pt x="1019784" y="4191012"/>
                  </a:lnTo>
                  <a:lnTo>
                    <a:pt x="1038415" y="4318012"/>
                  </a:lnTo>
                  <a:lnTo>
                    <a:pt x="987323" y="4318012"/>
                  </a:lnTo>
                  <a:lnTo>
                    <a:pt x="963676" y="4191012"/>
                  </a:lnTo>
                  <a:lnTo>
                    <a:pt x="949007" y="4191012"/>
                  </a:lnTo>
                  <a:lnTo>
                    <a:pt x="922718" y="4064012"/>
                  </a:lnTo>
                  <a:lnTo>
                    <a:pt x="898664" y="4064012"/>
                  </a:lnTo>
                  <a:lnTo>
                    <a:pt x="870229" y="4191012"/>
                  </a:lnTo>
                  <a:lnTo>
                    <a:pt x="831430" y="4191012"/>
                  </a:lnTo>
                  <a:lnTo>
                    <a:pt x="812673" y="4318012"/>
                  </a:lnTo>
                  <a:lnTo>
                    <a:pt x="784479" y="4318012"/>
                  </a:lnTo>
                  <a:lnTo>
                    <a:pt x="817727" y="4191012"/>
                  </a:lnTo>
                  <a:lnTo>
                    <a:pt x="780364" y="4191012"/>
                  </a:lnTo>
                  <a:lnTo>
                    <a:pt x="778789" y="4064012"/>
                  </a:lnTo>
                  <a:lnTo>
                    <a:pt x="836244" y="4064012"/>
                  </a:lnTo>
                  <a:lnTo>
                    <a:pt x="864235" y="3937012"/>
                  </a:lnTo>
                  <a:lnTo>
                    <a:pt x="836599" y="3937012"/>
                  </a:lnTo>
                  <a:lnTo>
                    <a:pt x="810361" y="3810012"/>
                  </a:lnTo>
                  <a:lnTo>
                    <a:pt x="772744" y="3810012"/>
                  </a:lnTo>
                  <a:lnTo>
                    <a:pt x="772528" y="3683012"/>
                  </a:lnTo>
                  <a:lnTo>
                    <a:pt x="772477" y="3556012"/>
                  </a:lnTo>
                  <a:lnTo>
                    <a:pt x="784847" y="3556012"/>
                  </a:lnTo>
                  <a:lnTo>
                    <a:pt x="797394" y="3683012"/>
                  </a:lnTo>
                  <a:lnTo>
                    <a:pt x="830821" y="3683012"/>
                  </a:lnTo>
                  <a:lnTo>
                    <a:pt x="862761" y="3810012"/>
                  </a:lnTo>
                  <a:lnTo>
                    <a:pt x="904633" y="3810012"/>
                  </a:lnTo>
                  <a:lnTo>
                    <a:pt x="871347" y="3683012"/>
                  </a:lnTo>
                  <a:lnTo>
                    <a:pt x="934516" y="3683012"/>
                  </a:lnTo>
                  <a:lnTo>
                    <a:pt x="904633" y="3810012"/>
                  </a:lnTo>
                  <a:lnTo>
                    <a:pt x="951331" y="3810012"/>
                  </a:lnTo>
                  <a:lnTo>
                    <a:pt x="981583" y="3683012"/>
                  </a:lnTo>
                  <a:lnTo>
                    <a:pt x="976109" y="3683012"/>
                  </a:lnTo>
                  <a:lnTo>
                    <a:pt x="991577" y="3556012"/>
                  </a:lnTo>
                  <a:lnTo>
                    <a:pt x="1038288" y="3556012"/>
                  </a:lnTo>
                  <a:lnTo>
                    <a:pt x="1001179" y="3683012"/>
                  </a:lnTo>
                  <a:lnTo>
                    <a:pt x="1049667" y="3683012"/>
                  </a:lnTo>
                  <a:lnTo>
                    <a:pt x="1049997" y="3810012"/>
                  </a:lnTo>
                  <a:lnTo>
                    <a:pt x="1017562" y="3810012"/>
                  </a:lnTo>
                  <a:lnTo>
                    <a:pt x="992987" y="3937012"/>
                  </a:lnTo>
                  <a:lnTo>
                    <a:pt x="964641" y="3937012"/>
                  </a:lnTo>
                  <a:lnTo>
                    <a:pt x="992289" y="4064012"/>
                  </a:lnTo>
                  <a:lnTo>
                    <a:pt x="1051547" y="4064012"/>
                  </a:lnTo>
                  <a:lnTo>
                    <a:pt x="1052042" y="4191012"/>
                  </a:lnTo>
                  <a:lnTo>
                    <a:pt x="1052042" y="3408045"/>
                  </a:lnTo>
                  <a:lnTo>
                    <a:pt x="1046391" y="3302012"/>
                  </a:lnTo>
                  <a:lnTo>
                    <a:pt x="1005954" y="3302012"/>
                  </a:lnTo>
                  <a:lnTo>
                    <a:pt x="1025588" y="3429012"/>
                  </a:lnTo>
                  <a:lnTo>
                    <a:pt x="956945" y="3429012"/>
                  </a:lnTo>
                  <a:lnTo>
                    <a:pt x="941984" y="3302012"/>
                  </a:lnTo>
                  <a:lnTo>
                    <a:pt x="867359" y="3302012"/>
                  </a:lnTo>
                  <a:lnTo>
                    <a:pt x="856640" y="3429012"/>
                  </a:lnTo>
                  <a:lnTo>
                    <a:pt x="823544" y="3429012"/>
                  </a:lnTo>
                  <a:lnTo>
                    <a:pt x="855611" y="3302012"/>
                  </a:lnTo>
                  <a:lnTo>
                    <a:pt x="784606" y="3302012"/>
                  </a:lnTo>
                  <a:lnTo>
                    <a:pt x="813562" y="3175012"/>
                  </a:lnTo>
                  <a:lnTo>
                    <a:pt x="870051" y="3175012"/>
                  </a:lnTo>
                  <a:lnTo>
                    <a:pt x="897483" y="3048012"/>
                  </a:lnTo>
                  <a:lnTo>
                    <a:pt x="816165" y="3048012"/>
                  </a:lnTo>
                  <a:lnTo>
                    <a:pt x="789863" y="2921012"/>
                  </a:lnTo>
                  <a:lnTo>
                    <a:pt x="778548" y="2921012"/>
                  </a:lnTo>
                  <a:lnTo>
                    <a:pt x="778332" y="2794012"/>
                  </a:lnTo>
                  <a:lnTo>
                    <a:pt x="806310" y="2794012"/>
                  </a:lnTo>
                  <a:lnTo>
                    <a:pt x="836637" y="2921012"/>
                  </a:lnTo>
                  <a:lnTo>
                    <a:pt x="877163" y="2921012"/>
                  </a:lnTo>
                  <a:lnTo>
                    <a:pt x="811542" y="2794012"/>
                  </a:lnTo>
                  <a:lnTo>
                    <a:pt x="972451" y="2794012"/>
                  </a:lnTo>
                  <a:lnTo>
                    <a:pt x="940320" y="2921012"/>
                  </a:lnTo>
                  <a:lnTo>
                    <a:pt x="987399" y="2921012"/>
                  </a:lnTo>
                  <a:lnTo>
                    <a:pt x="1019797" y="2794012"/>
                  </a:lnTo>
                  <a:lnTo>
                    <a:pt x="997381" y="2794012"/>
                  </a:lnTo>
                  <a:lnTo>
                    <a:pt x="1013282" y="2667012"/>
                  </a:lnTo>
                  <a:lnTo>
                    <a:pt x="1053198" y="2667012"/>
                  </a:lnTo>
                  <a:lnTo>
                    <a:pt x="1053426" y="2794012"/>
                  </a:lnTo>
                  <a:lnTo>
                    <a:pt x="1054989" y="2794012"/>
                  </a:lnTo>
                  <a:lnTo>
                    <a:pt x="1055471" y="2921012"/>
                  </a:lnTo>
                  <a:lnTo>
                    <a:pt x="1048385" y="2921012"/>
                  </a:lnTo>
                  <a:lnTo>
                    <a:pt x="1023366" y="3048012"/>
                  </a:lnTo>
                  <a:lnTo>
                    <a:pt x="943089" y="3048012"/>
                  </a:lnTo>
                  <a:lnTo>
                    <a:pt x="970457" y="3175012"/>
                  </a:lnTo>
                  <a:lnTo>
                    <a:pt x="1056982" y="3175012"/>
                  </a:lnTo>
                  <a:lnTo>
                    <a:pt x="1057351" y="3302012"/>
                  </a:lnTo>
                  <a:lnTo>
                    <a:pt x="1058570" y="3302012"/>
                  </a:lnTo>
                  <a:lnTo>
                    <a:pt x="1059522" y="3429012"/>
                  </a:lnTo>
                  <a:lnTo>
                    <a:pt x="1059522" y="12"/>
                  </a:lnTo>
                  <a:lnTo>
                    <a:pt x="1051420" y="12"/>
                  </a:lnTo>
                  <a:lnTo>
                    <a:pt x="1051420" y="2540012"/>
                  </a:lnTo>
                  <a:lnTo>
                    <a:pt x="1024115" y="2540012"/>
                  </a:lnTo>
                  <a:lnTo>
                    <a:pt x="998778" y="2413012"/>
                  </a:lnTo>
                  <a:lnTo>
                    <a:pt x="961059" y="2413012"/>
                  </a:lnTo>
                  <a:lnTo>
                    <a:pt x="978636" y="2540012"/>
                  </a:lnTo>
                  <a:lnTo>
                    <a:pt x="847521" y="2540012"/>
                  </a:lnTo>
                  <a:lnTo>
                    <a:pt x="878674" y="2413012"/>
                  </a:lnTo>
                  <a:lnTo>
                    <a:pt x="809548" y="2413012"/>
                  </a:lnTo>
                  <a:lnTo>
                    <a:pt x="779995" y="2540012"/>
                  </a:lnTo>
                  <a:lnTo>
                    <a:pt x="779932" y="2413012"/>
                  </a:lnTo>
                  <a:lnTo>
                    <a:pt x="776503" y="2413012"/>
                  </a:lnTo>
                  <a:lnTo>
                    <a:pt x="805459" y="2286012"/>
                  </a:lnTo>
                  <a:lnTo>
                    <a:pt x="893089" y="2286012"/>
                  </a:lnTo>
                  <a:lnTo>
                    <a:pt x="891692" y="2159012"/>
                  </a:lnTo>
                  <a:lnTo>
                    <a:pt x="770928" y="2159012"/>
                  </a:lnTo>
                  <a:lnTo>
                    <a:pt x="770445" y="2032012"/>
                  </a:lnTo>
                  <a:lnTo>
                    <a:pt x="770229" y="2032012"/>
                  </a:lnTo>
                  <a:lnTo>
                    <a:pt x="770077" y="1905012"/>
                  </a:lnTo>
                  <a:lnTo>
                    <a:pt x="798207" y="2032012"/>
                  </a:lnTo>
                  <a:lnTo>
                    <a:pt x="851103" y="2032012"/>
                  </a:lnTo>
                  <a:lnTo>
                    <a:pt x="869061" y="2032012"/>
                  </a:lnTo>
                  <a:lnTo>
                    <a:pt x="893419" y="2032012"/>
                  </a:lnTo>
                  <a:lnTo>
                    <a:pt x="900404" y="2159012"/>
                  </a:lnTo>
                  <a:lnTo>
                    <a:pt x="908138" y="2159012"/>
                  </a:lnTo>
                  <a:lnTo>
                    <a:pt x="915403" y="2032012"/>
                  </a:lnTo>
                  <a:lnTo>
                    <a:pt x="899655" y="2032012"/>
                  </a:lnTo>
                  <a:lnTo>
                    <a:pt x="919441" y="1905012"/>
                  </a:lnTo>
                  <a:lnTo>
                    <a:pt x="964349" y="1905012"/>
                  </a:lnTo>
                  <a:lnTo>
                    <a:pt x="932230" y="2032012"/>
                  </a:lnTo>
                  <a:lnTo>
                    <a:pt x="979297" y="2032012"/>
                  </a:lnTo>
                  <a:lnTo>
                    <a:pt x="1011694" y="1905012"/>
                  </a:lnTo>
                  <a:lnTo>
                    <a:pt x="1019238" y="1905012"/>
                  </a:lnTo>
                  <a:lnTo>
                    <a:pt x="1029131" y="1778012"/>
                  </a:lnTo>
                  <a:lnTo>
                    <a:pt x="1023315" y="1778012"/>
                  </a:lnTo>
                  <a:lnTo>
                    <a:pt x="1000315" y="1651012"/>
                  </a:lnTo>
                  <a:lnTo>
                    <a:pt x="964895" y="1651012"/>
                  </a:lnTo>
                  <a:lnTo>
                    <a:pt x="938707" y="1524012"/>
                  </a:lnTo>
                  <a:lnTo>
                    <a:pt x="901128" y="1524012"/>
                  </a:lnTo>
                  <a:lnTo>
                    <a:pt x="918375" y="1651012"/>
                  </a:lnTo>
                  <a:lnTo>
                    <a:pt x="870661" y="1651012"/>
                  </a:lnTo>
                  <a:lnTo>
                    <a:pt x="901128" y="1524012"/>
                  </a:lnTo>
                  <a:lnTo>
                    <a:pt x="859929" y="1524012"/>
                  </a:lnTo>
                  <a:lnTo>
                    <a:pt x="845159" y="1588681"/>
                  </a:lnTo>
                  <a:lnTo>
                    <a:pt x="845159" y="1985746"/>
                  </a:lnTo>
                  <a:lnTo>
                    <a:pt x="803440" y="1905012"/>
                  </a:lnTo>
                  <a:lnTo>
                    <a:pt x="834796" y="1905012"/>
                  </a:lnTo>
                  <a:lnTo>
                    <a:pt x="845159" y="1985746"/>
                  </a:lnTo>
                  <a:lnTo>
                    <a:pt x="845159" y="1588681"/>
                  </a:lnTo>
                  <a:lnTo>
                    <a:pt x="830922" y="1651012"/>
                  </a:lnTo>
                  <a:lnTo>
                    <a:pt x="802386" y="1651012"/>
                  </a:lnTo>
                  <a:lnTo>
                    <a:pt x="784199" y="1778012"/>
                  </a:lnTo>
                  <a:lnTo>
                    <a:pt x="768896" y="1778012"/>
                  </a:lnTo>
                  <a:lnTo>
                    <a:pt x="769848" y="1651012"/>
                  </a:lnTo>
                  <a:lnTo>
                    <a:pt x="771258" y="1651012"/>
                  </a:lnTo>
                  <a:lnTo>
                    <a:pt x="770077" y="1524012"/>
                  </a:lnTo>
                  <a:lnTo>
                    <a:pt x="825957" y="1524012"/>
                  </a:lnTo>
                  <a:lnTo>
                    <a:pt x="853948" y="1397012"/>
                  </a:lnTo>
                  <a:lnTo>
                    <a:pt x="883691" y="1397012"/>
                  </a:lnTo>
                  <a:lnTo>
                    <a:pt x="826312" y="1270012"/>
                  </a:lnTo>
                  <a:lnTo>
                    <a:pt x="762927" y="1270012"/>
                  </a:lnTo>
                  <a:lnTo>
                    <a:pt x="762444" y="1143012"/>
                  </a:lnTo>
                  <a:lnTo>
                    <a:pt x="795439" y="1143012"/>
                  </a:lnTo>
                  <a:lnTo>
                    <a:pt x="762127" y="1016012"/>
                  </a:lnTo>
                  <a:lnTo>
                    <a:pt x="799680" y="1016012"/>
                  </a:lnTo>
                  <a:lnTo>
                    <a:pt x="812190" y="1143012"/>
                  </a:lnTo>
                  <a:lnTo>
                    <a:pt x="820534" y="1143012"/>
                  </a:lnTo>
                  <a:lnTo>
                    <a:pt x="852462" y="1270012"/>
                  </a:lnTo>
                  <a:lnTo>
                    <a:pt x="912990" y="1270012"/>
                  </a:lnTo>
                  <a:lnTo>
                    <a:pt x="941044" y="1143012"/>
                  </a:lnTo>
                  <a:lnTo>
                    <a:pt x="930198" y="1143012"/>
                  </a:lnTo>
                  <a:lnTo>
                    <a:pt x="948232" y="1016012"/>
                  </a:lnTo>
                  <a:lnTo>
                    <a:pt x="990892" y="1016012"/>
                  </a:lnTo>
                  <a:lnTo>
                    <a:pt x="956348" y="1143012"/>
                  </a:lnTo>
                  <a:lnTo>
                    <a:pt x="1003693" y="1143012"/>
                  </a:lnTo>
                  <a:lnTo>
                    <a:pt x="1038174" y="1016012"/>
                  </a:lnTo>
                  <a:lnTo>
                    <a:pt x="1038885" y="1143012"/>
                  </a:lnTo>
                  <a:lnTo>
                    <a:pt x="1039368" y="1143012"/>
                  </a:lnTo>
                  <a:lnTo>
                    <a:pt x="1039698" y="1270012"/>
                  </a:lnTo>
                  <a:lnTo>
                    <a:pt x="982687" y="1270012"/>
                  </a:lnTo>
                  <a:lnTo>
                    <a:pt x="957326" y="1397012"/>
                  </a:lnTo>
                  <a:lnTo>
                    <a:pt x="981989" y="1397012"/>
                  </a:lnTo>
                  <a:lnTo>
                    <a:pt x="1010615" y="1524012"/>
                  </a:lnTo>
                  <a:lnTo>
                    <a:pt x="1041755" y="1524012"/>
                  </a:lnTo>
                  <a:lnTo>
                    <a:pt x="1042466" y="1651012"/>
                  </a:lnTo>
                  <a:lnTo>
                    <a:pt x="1044321" y="1651012"/>
                  </a:lnTo>
                  <a:lnTo>
                    <a:pt x="1044702" y="1778012"/>
                  </a:lnTo>
                  <a:lnTo>
                    <a:pt x="1044460" y="1778012"/>
                  </a:lnTo>
                  <a:lnTo>
                    <a:pt x="1044727" y="1905012"/>
                  </a:lnTo>
                  <a:lnTo>
                    <a:pt x="1046886" y="1905012"/>
                  </a:lnTo>
                  <a:lnTo>
                    <a:pt x="1047369" y="2032012"/>
                  </a:lnTo>
                  <a:lnTo>
                    <a:pt x="1047699" y="2032012"/>
                  </a:lnTo>
                  <a:lnTo>
                    <a:pt x="1047915" y="2159012"/>
                  </a:lnTo>
                  <a:lnTo>
                    <a:pt x="930529" y="2159012"/>
                  </a:lnTo>
                  <a:lnTo>
                    <a:pt x="931062" y="2286012"/>
                  </a:lnTo>
                  <a:lnTo>
                    <a:pt x="1048880" y="2286012"/>
                  </a:lnTo>
                  <a:lnTo>
                    <a:pt x="1049248" y="2413012"/>
                  </a:lnTo>
                  <a:lnTo>
                    <a:pt x="1050467" y="2413012"/>
                  </a:lnTo>
                  <a:lnTo>
                    <a:pt x="1051420" y="2540012"/>
                  </a:lnTo>
                  <a:lnTo>
                    <a:pt x="1051420" y="12"/>
                  </a:lnTo>
                  <a:lnTo>
                    <a:pt x="1033665" y="12"/>
                  </a:lnTo>
                  <a:lnTo>
                    <a:pt x="1033665" y="762012"/>
                  </a:lnTo>
                  <a:lnTo>
                    <a:pt x="1001395" y="762012"/>
                  </a:lnTo>
                  <a:lnTo>
                    <a:pt x="1020025" y="889012"/>
                  </a:lnTo>
                  <a:lnTo>
                    <a:pt x="968933" y="889012"/>
                  </a:lnTo>
                  <a:lnTo>
                    <a:pt x="945286" y="762012"/>
                  </a:lnTo>
                  <a:lnTo>
                    <a:pt x="930617" y="762012"/>
                  </a:lnTo>
                  <a:lnTo>
                    <a:pt x="904328" y="635012"/>
                  </a:lnTo>
                  <a:lnTo>
                    <a:pt x="880275" y="635012"/>
                  </a:lnTo>
                  <a:lnTo>
                    <a:pt x="851839" y="762012"/>
                  </a:lnTo>
                  <a:lnTo>
                    <a:pt x="832434" y="762012"/>
                  </a:lnTo>
                  <a:lnTo>
                    <a:pt x="813041" y="889012"/>
                  </a:lnTo>
                  <a:lnTo>
                    <a:pt x="766102" y="889012"/>
                  </a:lnTo>
                  <a:lnTo>
                    <a:pt x="799350" y="762012"/>
                  </a:lnTo>
                  <a:lnTo>
                    <a:pt x="761987" y="762012"/>
                  </a:lnTo>
                  <a:lnTo>
                    <a:pt x="760399" y="635012"/>
                  </a:lnTo>
                  <a:lnTo>
                    <a:pt x="817854" y="635012"/>
                  </a:lnTo>
                  <a:lnTo>
                    <a:pt x="845845" y="508012"/>
                  </a:lnTo>
                  <a:lnTo>
                    <a:pt x="818210" y="508012"/>
                  </a:lnTo>
                  <a:lnTo>
                    <a:pt x="791972" y="381012"/>
                  </a:lnTo>
                  <a:lnTo>
                    <a:pt x="754354" y="381012"/>
                  </a:lnTo>
                  <a:lnTo>
                    <a:pt x="754138" y="254012"/>
                  </a:lnTo>
                  <a:lnTo>
                    <a:pt x="754087" y="127012"/>
                  </a:lnTo>
                  <a:lnTo>
                    <a:pt x="766457" y="127012"/>
                  </a:lnTo>
                  <a:lnTo>
                    <a:pt x="779005" y="254012"/>
                  </a:lnTo>
                  <a:lnTo>
                    <a:pt x="782116" y="254012"/>
                  </a:lnTo>
                  <a:lnTo>
                    <a:pt x="812444" y="381012"/>
                  </a:lnTo>
                  <a:lnTo>
                    <a:pt x="886244" y="381012"/>
                  </a:lnTo>
                  <a:lnTo>
                    <a:pt x="852957" y="254012"/>
                  </a:lnTo>
                  <a:lnTo>
                    <a:pt x="916127" y="254012"/>
                  </a:lnTo>
                  <a:lnTo>
                    <a:pt x="886244" y="381012"/>
                  </a:lnTo>
                  <a:lnTo>
                    <a:pt x="932942" y="381012"/>
                  </a:lnTo>
                  <a:lnTo>
                    <a:pt x="963193" y="254012"/>
                  </a:lnTo>
                  <a:lnTo>
                    <a:pt x="957719" y="254012"/>
                  </a:lnTo>
                  <a:lnTo>
                    <a:pt x="973188" y="127012"/>
                  </a:lnTo>
                  <a:lnTo>
                    <a:pt x="1019898" y="127012"/>
                  </a:lnTo>
                  <a:lnTo>
                    <a:pt x="982789" y="254012"/>
                  </a:lnTo>
                  <a:lnTo>
                    <a:pt x="1031278" y="254012"/>
                  </a:lnTo>
                  <a:lnTo>
                    <a:pt x="1031608" y="381012"/>
                  </a:lnTo>
                  <a:lnTo>
                    <a:pt x="999172" y="381012"/>
                  </a:lnTo>
                  <a:lnTo>
                    <a:pt x="974598" y="508012"/>
                  </a:lnTo>
                  <a:lnTo>
                    <a:pt x="946251" y="508012"/>
                  </a:lnTo>
                  <a:lnTo>
                    <a:pt x="973899" y="635012"/>
                  </a:lnTo>
                  <a:lnTo>
                    <a:pt x="1033157" y="635012"/>
                  </a:lnTo>
                  <a:lnTo>
                    <a:pt x="1033665" y="762012"/>
                  </a:lnTo>
                  <a:lnTo>
                    <a:pt x="1033665" y="12"/>
                  </a:lnTo>
                  <a:lnTo>
                    <a:pt x="712355" y="12"/>
                  </a:lnTo>
                  <a:lnTo>
                    <a:pt x="714133" y="127012"/>
                  </a:lnTo>
                  <a:lnTo>
                    <a:pt x="717346" y="127012"/>
                  </a:lnTo>
                  <a:lnTo>
                    <a:pt x="716724" y="254012"/>
                  </a:lnTo>
                  <a:lnTo>
                    <a:pt x="715924" y="254012"/>
                  </a:lnTo>
                  <a:lnTo>
                    <a:pt x="715010" y="381012"/>
                  </a:lnTo>
                  <a:lnTo>
                    <a:pt x="714057" y="381012"/>
                  </a:lnTo>
                  <a:lnTo>
                    <a:pt x="713143" y="508012"/>
                  </a:lnTo>
                  <a:lnTo>
                    <a:pt x="711720" y="508012"/>
                  </a:lnTo>
                  <a:lnTo>
                    <a:pt x="711365" y="635012"/>
                  </a:lnTo>
                  <a:lnTo>
                    <a:pt x="711720" y="762012"/>
                  </a:lnTo>
                  <a:lnTo>
                    <a:pt x="714006" y="762012"/>
                  </a:lnTo>
                  <a:lnTo>
                    <a:pt x="716064" y="889012"/>
                  </a:lnTo>
                  <a:lnTo>
                    <a:pt x="718820" y="889012"/>
                  </a:lnTo>
                  <a:lnTo>
                    <a:pt x="722350" y="1016012"/>
                  </a:lnTo>
                  <a:lnTo>
                    <a:pt x="725436" y="1016012"/>
                  </a:lnTo>
                  <a:lnTo>
                    <a:pt x="724814" y="1143012"/>
                  </a:lnTo>
                  <a:lnTo>
                    <a:pt x="723099" y="1143012"/>
                  </a:lnTo>
                  <a:lnTo>
                    <a:pt x="722147" y="1270012"/>
                  </a:lnTo>
                  <a:lnTo>
                    <a:pt x="721233" y="1270012"/>
                  </a:lnTo>
                  <a:lnTo>
                    <a:pt x="720432" y="1397012"/>
                  </a:lnTo>
                  <a:lnTo>
                    <a:pt x="719455" y="1397012"/>
                  </a:lnTo>
                  <a:lnTo>
                    <a:pt x="719429" y="1524012"/>
                  </a:lnTo>
                  <a:lnTo>
                    <a:pt x="719810" y="1524012"/>
                  </a:lnTo>
                  <a:lnTo>
                    <a:pt x="720686" y="1651012"/>
                  </a:lnTo>
                  <a:lnTo>
                    <a:pt x="722109" y="1651012"/>
                  </a:lnTo>
                  <a:lnTo>
                    <a:pt x="724154" y="1778012"/>
                  </a:lnTo>
                  <a:lnTo>
                    <a:pt x="733526" y="1778012"/>
                  </a:lnTo>
                  <a:lnTo>
                    <a:pt x="734339" y="1905012"/>
                  </a:lnTo>
                  <a:lnTo>
                    <a:pt x="732828" y="1905012"/>
                  </a:lnTo>
                  <a:lnTo>
                    <a:pt x="732028" y="2032012"/>
                  </a:lnTo>
                  <a:lnTo>
                    <a:pt x="731100" y="2032012"/>
                  </a:lnTo>
                  <a:lnTo>
                    <a:pt x="730148" y="2159012"/>
                  </a:lnTo>
                  <a:lnTo>
                    <a:pt x="728433" y="2159012"/>
                  </a:lnTo>
                  <a:lnTo>
                    <a:pt x="727824" y="2286012"/>
                  </a:lnTo>
                  <a:lnTo>
                    <a:pt x="727456" y="2286012"/>
                  </a:lnTo>
                  <a:lnTo>
                    <a:pt x="727443" y="2413012"/>
                  </a:lnTo>
                  <a:lnTo>
                    <a:pt x="728687" y="2413012"/>
                  </a:lnTo>
                  <a:lnTo>
                    <a:pt x="730110" y="2540012"/>
                  </a:lnTo>
                  <a:lnTo>
                    <a:pt x="732167" y="2540012"/>
                  </a:lnTo>
                  <a:lnTo>
                    <a:pt x="734923" y="2667012"/>
                  </a:lnTo>
                  <a:lnTo>
                    <a:pt x="741895" y="2667012"/>
                  </a:lnTo>
                  <a:lnTo>
                    <a:pt x="741553" y="2794012"/>
                  </a:lnTo>
                  <a:lnTo>
                    <a:pt x="740156" y="2794012"/>
                  </a:lnTo>
                  <a:lnTo>
                    <a:pt x="739254" y="2921012"/>
                  </a:lnTo>
                  <a:lnTo>
                    <a:pt x="738327" y="2921012"/>
                  </a:lnTo>
                  <a:lnTo>
                    <a:pt x="737412" y="3048012"/>
                  </a:lnTo>
                  <a:lnTo>
                    <a:pt x="735990" y="3048012"/>
                  </a:lnTo>
                  <a:lnTo>
                    <a:pt x="735609" y="3175012"/>
                  </a:lnTo>
                  <a:lnTo>
                    <a:pt x="735876" y="3302012"/>
                  </a:lnTo>
                  <a:lnTo>
                    <a:pt x="737984" y="3302012"/>
                  </a:lnTo>
                  <a:lnTo>
                    <a:pt x="739914" y="3429012"/>
                  </a:lnTo>
                  <a:lnTo>
                    <a:pt x="742505" y="3429012"/>
                  </a:lnTo>
                  <a:lnTo>
                    <a:pt x="745845" y="3556012"/>
                  </a:lnTo>
                  <a:lnTo>
                    <a:pt x="735736" y="3556012"/>
                  </a:lnTo>
                  <a:lnTo>
                    <a:pt x="735114" y="3683012"/>
                  </a:lnTo>
                  <a:lnTo>
                    <a:pt x="734314" y="3683012"/>
                  </a:lnTo>
                  <a:lnTo>
                    <a:pt x="733386" y="3810012"/>
                  </a:lnTo>
                  <a:lnTo>
                    <a:pt x="731520" y="3810012"/>
                  </a:lnTo>
                  <a:lnTo>
                    <a:pt x="730719" y="3937012"/>
                  </a:lnTo>
                  <a:lnTo>
                    <a:pt x="730110" y="3937012"/>
                  </a:lnTo>
                  <a:lnTo>
                    <a:pt x="729742" y="4064012"/>
                  </a:lnTo>
                  <a:lnTo>
                    <a:pt x="730110" y="4064012"/>
                  </a:lnTo>
                  <a:lnTo>
                    <a:pt x="730973" y="4191012"/>
                  </a:lnTo>
                  <a:lnTo>
                    <a:pt x="732396" y="4191012"/>
                  </a:lnTo>
                  <a:lnTo>
                    <a:pt x="734453" y="4318012"/>
                  </a:lnTo>
                  <a:lnTo>
                    <a:pt x="737209" y="4318012"/>
                  </a:lnTo>
                  <a:lnTo>
                    <a:pt x="740740" y="4445012"/>
                  </a:lnTo>
                  <a:lnTo>
                    <a:pt x="743826" y="4445012"/>
                  </a:lnTo>
                  <a:lnTo>
                    <a:pt x="743204" y="4572012"/>
                  </a:lnTo>
                  <a:lnTo>
                    <a:pt x="741489" y="4572012"/>
                  </a:lnTo>
                  <a:lnTo>
                    <a:pt x="740537" y="4699012"/>
                  </a:lnTo>
                  <a:lnTo>
                    <a:pt x="739622" y="4699012"/>
                  </a:lnTo>
                  <a:lnTo>
                    <a:pt x="738822" y="4826012"/>
                  </a:lnTo>
                  <a:lnTo>
                    <a:pt x="737844" y="4826012"/>
                  </a:lnTo>
                  <a:lnTo>
                    <a:pt x="737819" y="4953012"/>
                  </a:lnTo>
                  <a:lnTo>
                    <a:pt x="738200" y="4953012"/>
                  </a:lnTo>
                  <a:lnTo>
                    <a:pt x="739076" y="5080012"/>
                  </a:lnTo>
                  <a:lnTo>
                    <a:pt x="742543" y="5080012"/>
                  </a:lnTo>
                  <a:lnTo>
                    <a:pt x="745312" y="5207012"/>
                  </a:lnTo>
                  <a:lnTo>
                    <a:pt x="752195" y="5207012"/>
                  </a:lnTo>
                  <a:lnTo>
                    <a:pt x="751840" y="5334012"/>
                  </a:lnTo>
                  <a:lnTo>
                    <a:pt x="751217" y="5334012"/>
                  </a:lnTo>
                  <a:lnTo>
                    <a:pt x="750417" y="5461012"/>
                  </a:lnTo>
                  <a:lnTo>
                    <a:pt x="748538" y="5461012"/>
                  </a:lnTo>
                  <a:lnTo>
                    <a:pt x="747623" y="5588012"/>
                  </a:lnTo>
                  <a:lnTo>
                    <a:pt x="746823" y="5588012"/>
                  </a:lnTo>
                  <a:lnTo>
                    <a:pt x="746213" y="5715012"/>
                  </a:lnTo>
                  <a:lnTo>
                    <a:pt x="745845" y="5715012"/>
                  </a:lnTo>
                  <a:lnTo>
                    <a:pt x="745832" y="5842012"/>
                  </a:lnTo>
                  <a:lnTo>
                    <a:pt x="747077" y="5842012"/>
                  </a:lnTo>
                  <a:lnTo>
                    <a:pt x="748499" y="5969012"/>
                  </a:lnTo>
                  <a:lnTo>
                    <a:pt x="750557" y="5969012"/>
                  </a:lnTo>
                  <a:lnTo>
                    <a:pt x="753313" y="6096012"/>
                  </a:lnTo>
                  <a:lnTo>
                    <a:pt x="760285" y="6096012"/>
                  </a:lnTo>
                  <a:lnTo>
                    <a:pt x="759929" y="6223012"/>
                  </a:lnTo>
                  <a:lnTo>
                    <a:pt x="758507" y="6223012"/>
                  </a:lnTo>
                  <a:lnTo>
                    <a:pt x="757593" y="6350013"/>
                  </a:lnTo>
                  <a:lnTo>
                    <a:pt x="756640" y="6350013"/>
                  </a:lnTo>
                  <a:lnTo>
                    <a:pt x="755726" y="6477013"/>
                  </a:lnTo>
                  <a:lnTo>
                    <a:pt x="754303" y="6477013"/>
                  </a:lnTo>
                  <a:lnTo>
                    <a:pt x="753948" y="6604013"/>
                  </a:lnTo>
                  <a:lnTo>
                    <a:pt x="754303" y="6731013"/>
                  </a:lnTo>
                  <a:lnTo>
                    <a:pt x="756589" y="6731013"/>
                  </a:lnTo>
                  <a:lnTo>
                    <a:pt x="758647" y="6858013"/>
                  </a:lnTo>
                  <a:lnTo>
                    <a:pt x="761403" y="6858013"/>
                  </a:lnTo>
                  <a:lnTo>
                    <a:pt x="764933" y="6985013"/>
                  </a:lnTo>
                  <a:lnTo>
                    <a:pt x="768146" y="6985013"/>
                  </a:lnTo>
                  <a:lnTo>
                    <a:pt x="767524" y="7112013"/>
                  </a:lnTo>
                  <a:lnTo>
                    <a:pt x="766724" y="7112013"/>
                  </a:lnTo>
                  <a:lnTo>
                    <a:pt x="765810" y="7239013"/>
                  </a:lnTo>
                  <a:lnTo>
                    <a:pt x="764857" y="7239013"/>
                  </a:lnTo>
                  <a:lnTo>
                    <a:pt x="763943" y="7366013"/>
                  </a:lnTo>
                  <a:lnTo>
                    <a:pt x="762520" y="7366013"/>
                  </a:lnTo>
                  <a:lnTo>
                    <a:pt x="762165" y="7493013"/>
                  </a:lnTo>
                  <a:lnTo>
                    <a:pt x="762520" y="7620013"/>
                  </a:lnTo>
                  <a:lnTo>
                    <a:pt x="764819" y="7620013"/>
                  </a:lnTo>
                  <a:lnTo>
                    <a:pt x="766864" y="7747013"/>
                  </a:lnTo>
                  <a:lnTo>
                    <a:pt x="769632" y="7747013"/>
                  </a:lnTo>
                  <a:lnTo>
                    <a:pt x="773163" y="7874013"/>
                  </a:lnTo>
                  <a:lnTo>
                    <a:pt x="776236" y="7874013"/>
                  </a:lnTo>
                  <a:lnTo>
                    <a:pt x="775614" y="8001013"/>
                  </a:lnTo>
                  <a:lnTo>
                    <a:pt x="773899" y="8001013"/>
                  </a:lnTo>
                  <a:lnTo>
                    <a:pt x="772947" y="8128013"/>
                  </a:lnTo>
                  <a:lnTo>
                    <a:pt x="772033" y="8128013"/>
                  </a:lnTo>
                  <a:lnTo>
                    <a:pt x="771232" y="8255013"/>
                  </a:lnTo>
                  <a:lnTo>
                    <a:pt x="770255" y="8255013"/>
                  </a:lnTo>
                  <a:lnTo>
                    <a:pt x="770229" y="8382013"/>
                  </a:lnTo>
                  <a:lnTo>
                    <a:pt x="770610" y="8382013"/>
                  </a:lnTo>
                  <a:lnTo>
                    <a:pt x="771486" y="8509013"/>
                  </a:lnTo>
                  <a:lnTo>
                    <a:pt x="772909" y="8509013"/>
                  </a:lnTo>
                  <a:lnTo>
                    <a:pt x="774954" y="8636013"/>
                  </a:lnTo>
                  <a:lnTo>
                    <a:pt x="784326" y="8636013"/>
                  </a:lnTo>
                  <a:lnTo>
                    <a:pt x="785139" y="8763013"/>
                  </a:lnTo>
                  <a:lnTo>
                    <a:pt x="783628" y="8763013"/>
                  </a:lnTo>
                  <a:lnTo>
                    <a:pt x="782828" y="8890013"/>
                  </a:lnTo>
                  <a:lnTo>
                    <a:pt x="781913" y="8890013"/>
                  </a:lnTo>
                  <a:lnTo>
                    <a:pt x="780961" y="9017013"/>
                  </a:lnTo>
                  <a:lnTo>
                    <a:pt x="779246" y="9017013"/>
                  </a:lnTo>
                  <a:lnTo>
                    <a:pt x="778624" y="9144013"/>
                  </a:lnTo>
                  <a:lnTo>
                    <a:pt x="778268" y="9144013"/>
                  </a:lnTo>
                  <a:lnTo>
                    <a:pt x="778243" y="9271013"/>
                  </a:lnTo>
                  <a:lnTo>
                    <a:pt x="779487" y="9271013"/>
                  </a:lnTo>
                  <a:lnTo>
                    <a:pt x="780910" y="9398013"/>
                  </a:lnTo>
                  <a:lnTo>
                    <a:pt x="782967" y="9398013"/>
                  </a:lnTo>
                  <a:lnTo>
                    <a:pt x="785723" y="9525013"/>
                  </a:lnTo>
                  <a:lnTo>
                    <a:pt x="792708" y="9525013"/>
                  </a:lnTo>
                  <a:lnTo>
                    <a:pt x="792353" y="9652013"/>
                  </a:lnTo>
                  <a:lnTo>
                    <a:pt x="790930" y="9652013"/>
                  </a:lnTo>
                  <a:lnTo>
                    <a:pt x="790003" y="9779013"/>
                  </a:lnTo>
                  <a:lnTo>
                    <a:pt x="789051" y="9779013"/>
                  </a:lnTo>
                  <a:lnTo>
                    <a:pt x="788136" y="9906013"/>
                  </a:lnTo>
                  <a:lnTo>
                    <a:pt x="787336" y="9906013"/>
                  </a:lnTo>
                  <a:lnTo>
                    <a:pt x="786714" y="10033013"/>
                  </a:lnTo>
                  <a:lnTo>
                    <a:pt x="786333" y="10033013"/>
                  </a:lnTo>
                  <a:lnTo>
                    <a:pt x="786714" y="10160013"/>
                  </a:lnTo>
                  <a:lnTo>
                    <a:pt x="787590" y="10160013"/>
                  </a:lnTo>
                  <a:lnTo>
                    <a:pt x="789012" y="10287013"/>
                  </a:lnTo>
                  <a:lnTo>
                    <a:pt x="793826" y="10287013"/>
                  </a:lnTo>
                  <a:lnTo>
                    <a:pt x="797356" y="10414013"/>
                  </a:lnTo>
                  <a:lnTo>
                    <a:pt x="799147" y="10414013"/>
                  </a:lnTo>
                  <a:lnTo>
                    <a:pt x="798512" y="10541013"/>
                  </a:lnTo>
                  <a:lnTo>
                    <a:pt x="796785" y="10541013"/>
                  </a:lnTo>
                  <a:lnTo>
                    <a:pt x="795845" y="10668013"/>
                  </a:lnTo>
                  <a:lnTo>
                    <a:pt x="794943" y="10668013"/>
                  </a:lnTo>
                  <a:lnTo>
                    <a:pt x="794156" y="10795013"/>
                  </a:lnTo>
                  <a:lnTo>
                    <a:pt x="793229" y="10795013"/>
                  </a:lnTo>
                  <a:lnTo>
                    <a:pt x="793229" y="10922013"/>
                  </a:lnTo>
                  <a:lnTo>
                    <a:pt x="793623" y="10922013"/>
                  </a:lnTo>
                  <a:lnTo>
                    <a:pt x="794512" y="11049013"/>
                  </a:lnTo>
                  <a:lnTo>
                    <a:pt x="797991" y="11049013"/>
                  </a:lnTo>
                  <a:lnTo>
                    <a:pt x="800735" y="11176013"/>
                  </a:lnTo>
                  <a:lnTo>
                    <a:pt x="808228" y="11176013"/>
                  </a:lnTo>
                  <a:lnTo>
                    <a:pt x="807694" y="11303013"/>
                  </a:lnTo>
                  <a:lnTo>
                    <a:pt x="806716" y="11303013"/>
                  </a:lnTo>
                  <a:lnTo>
                    <a:pt x="805916" y="11430013"/>
                  </a:lnTo>
                  <a:lnTo>
                    <a:pt x="804989" y="11430013"/>
                  </a:lnTo>
                  <a:lnTo>
                    <a:pt x="804037" y="11557013"/>
                  </a:lnTo>
                  <a:lnTo>
                    <a:pt x="802322" y="11557013"/>
                  </a:lnTo>
                  <a:lnTo>
                    <a:pt x="801700" y="11684013"/>
                  </a:lnTo>
                  <a:lnTo>
                    <a:pt x="801344" y="11684013"/>
                  </a:lnTo>
                  <a:lnTo>
                    <a:pt x="801319" y="11811013"/>
                  </a:lnTo>
                  <a:lnTo>
                    <a:pt x="802576" y="11811013"/>
                  </a:lnTo>
                  <a:lnTo>
                    <a:pt x="803998" y="11938013"/>
                  </a:lnTo>
                  <a:lnTo>
                    <a:pt x="806043" y="11938013"/>
                  </a:lnTo>
                  <a:lnTo>
                    <a:pt x="808812" y="12065013"/>
                  </a:lnTo>
                  <a:lnTo>
                    <a:pt x="815695" y="12065013"/>
                  </a:lnTo>
                  <a:lnTo>
                    <a:pt x="815340" y="12192013"/>
                  </a:lnTo>
                  <a:lnTo>
                    <a:pt x="813917" y="12192013"/>
                  </a:lnTo>
                  <a:lnTo>
                    <a:pt x="812990" y="12319013"/>
                  </a:lnTo>
                  <a:lnTo>
                    <a:pt x="812038" y="12319013"/>
                  </a:lnTo>
                  <a:lnTo>
                    <a:pt x="811123" y="12446013"/>
                  </a:lnTo>
                  <a:lnTo>
                    <a:pt x="809701" y="12446013"/>
                  </a:lnTo>
                  <a:lnTo>
                    <a:pt x="809345" y="12573013"/>
                  </a:lnTo>
                  <a:lnTo>
                    <a:pt x="809701" y="12700013"/>
                  </a:lnTo>
                  <a:lnTo>
                    <a:pt x="811999" y="12700013"/>
                  </a:lnTo>
                  <a:lnTo>
                    <a:pt x="814044" y="12827013"/>
                  </a:lnTo>
                  <a:lnTo>
                    <a:pt x="816813" y="12827013"/>
                  </a:lnTo>
                  <a:lnTo>
                    <a:pt x="820343" y="12954013"/>
                  </a:lnTo>
                  <a:lnTo>
                    <a:pt x="823429" y="12954013"/>
                  </a:lnTo>
                  <a:lnTo>
                    <a:pt x="822807" y="13081013"/>
                  </a:lnTo>
                  <a:lnTo>
                    <a:pt x="822007" y="13081013"/>
                  </a:lnTo>
                  <a:lnTo>
                    <a:pt x="821093" y="13208013"/>
                  </a:lnTo>
                  <a:lnTo>
                    <a:pt x="819226" y="13208013"/>
                  </a:lnTo>
                  <a:lnTo>
                    <a:pt x="818426" y="13335013"/>
                  </a:lnTo>
                  <a:lnTo>
                    <a:pt x="817803" y="13335013"/>
                  </a:lnTo>
                  <a:lnTo>
                    <a:pt x="817448" y="13462013"/>
                  </a:lnTo>
                  <a:lnTo>
                    <a:pt x="817803" y="13462013"/>
                  </a:lnTo>
                  <a:lnTo>
                    <a:pt x="818667" y="13589013"/>
                  </a:lnTo>
                  <a:lnTo>
                    <a:pt x="820089" y="13589013"/>
                  </a:lnTo>
                  <a:lnTo>
                    <a:pt x="822147" y="13716000"/>
                  </a:lnTo>
                  <a:lnTo>
                    <a:pt x="867829" y="13716000"/>
                  </a:lnTo>
                  <a:lnTo>
                    <a:pt x="868603" y="13589013"/>
                  </a:lnTo>
                  <a:lnTo>
                    <a:pt x="869251" y="13589013"/>
                  </a:lnTo>
                  <a:lnTo>
                    <a:pt x="868070" y="13462013"/>
                  </a:lnTo>
                  <a:lnTo>
                    <a:pt x="923937" y="13462013"/>
                  </a:lnTo>
                  <a:lnTo>
                    <a:pt x="951928" y="13335013"/>
                  </a:lnTo>
                  <a:lnTo>
                    <a:pt x="981684" y="13335013"/>
                  </a:lnTo>
                  <a:lnTo>
                    <a:pt x="924293" y="13208013"/>
                  </a:lnTo>
                  <a:lnTo>
                    <a:pt x="860920" y="13208013"/>
                  </a:lnTo>
                  <a:lnTo>
                    <a:pt x="860437" y="13081013"/>
                  </a:lnTo>
                  <a:lnTo>
                    <a:pt x="860107" y="13081013"/>
                  </a:lnTo>
                  <a:lnTo>
                    <a:pt x="860171" y="12954013"/>
                  </a:lnTo>
                  <a:lnTo>
                    <a:pt x="885088" y="12954013"/>
                  </a:lnTo>
                  <a:lnTo>
                    <a:pt x="897674" y="13081013"/>
                  </a:lnTo>
                  <a:lnTo>
                    <a:pt x="918514" y="13081013"/>
                  </a:lnTo>
                  <a:lnTo>
                    <a:pt x="950455" y="13208013"/>
                  </a:lnTo>
                  <a:lnTo>
                    <a:pt x="992327" y="13208013"/>
                  </a:lnTo>
                  <a:lnTo>
                    <a:pt x="959053" y="13081013"/>
                  </a:lnTo>
                  <a:lnTo>
                    <a:pt x="1022210" y="13081013"/>
                  </a:lnTo>
                  <a:lnTo>
                    <a:pt x="992327" y="13208013"/>
                  </a:lnTo>
                  <a:lnTo>
                    <a:pt x="1039025" y="13208013"/>
                  </a:lnTo>
                  <a:lnTo>
                    <a:pt x="1069276" y="13081013"/>
                  </a:lnTo>
                  <a:lnTo>
                    <a:pt x="1046226" y="13081013"/>
                  </a:lnTo>
                  <a:lnTo>
                    <a:pt x="1063802" y="12954013"/>
                  </a:lnTo>
                  <a:lnTo>
                    <a:pt x="1125994" y="12954013"/>
                  </a:lnTo>
                  <a:lnTo>
                    <a:pt x="1088885" y="13081013"/>
                  </a:lnTo>
                  <a:lnTo>
                    <a:pt x="1137361" y="13081013"/>
                  </a:lnTo>
                  <a:lnTo>
                    <a:pt x="1137691" y="13208013"/>
                  </a:lnTo>
                  <a:lnTo>
                    <a:pt x="1080693" y="13208013"/>
                  </a:lnTo>
                  <a:lnTo>
                    <a:pt x="1055331" y="13335013"/>
                  </a:lnTo>
                  <a:lnTo>
                    <a:pt x="1079982" y="13335013"/>
                  </a:lnTo>
                  <a:lnTo>
                    <a:pt x="1108608" y="13462013"/>
                  </a:lnTo>
                  <a:lnTo>
                    <a:pt x="1139240" y="13462013"/>
                  </a:lnTo>
                  <a:lnTo>
                    <a:pt x="1139748" y="13589013"/>
                  </a:lnTo>
                  <a:lnTo>
                    <a:pt x="1126109" y="13589013"/>
                  </a:lnTo>
                  <a:lnTo>
                    <a:pt x="1142314" y="13716000"/>
                  </a:lnTo>
                  <a:lnTo>
                    <a:pt x="1179969" y="13716000"/>
                  </a:lnTo>
                  <a:lnTo>
                    <a:pt x="1181773" y="13589013"/>
                  </a:lnTo>
                  <a:lnTo>
                    <a:pt x="1182979" y="13589013"/>
                  </a:lnTo>
                  <a:lnTo>
                    <a:pt x="1183652" y="13462013"/>
                  </a:lnTo>
                  <a:close/>
                </a:path>
                <a:path extrusionOk="0" h="13716000" w="2694304">
                  <a:moveTo>
                    <a:pt x="1552613" y="13716000"/>
                  </a:moveTo>
                  <a:lnTo>
                    <a:pt x="1551025" y="13589000"/>
                  </a:lnTo>
                  <a:lnTo>
                    <a:pt x="1549361" y="13462000"/>
                  </a:lnTo>
                  <a:lnTo>
                    <a:pt x="1547609" y="13335000"/>
                  </a:lnTo>
                  <a:lnTo>
                    <a:pt x="1545793" y="13208000"/>
                  </a:lnTo>
                  <a:lnTo>
                    <a:pt x="1543900" y="13208000"/>
                  </a:lnTo>
                  <a:lnTo>
                    <a:pt x="1541919" y="13081000"/>
                  </a:lnTo>
                  <a:lnTo>
                    <a:pt x="1539875" y="12954000"/>
                  </a:lnTo>
                  <a:lnTo>
                    <a:pt x="1537741" y="12827000"/>
                  </a:lnTo>
                  <a:lnTo>
                    <a:pt x="1535544" y="12700000"/>
                  </a:lnTo>
                  <a:lnTo>
                    <a:pt x="1533258" y="12700000"/>
                  </a:lnTo>
                  <a:lnTo>
                    <a:pt x="1534490" y="12573000"/>
                  </a:lnTo>
                  <a:lnTo>
                    <a:pt x="1535607" y="12573000"/>
                  </a:lnTo>
                  <a:lnTo>
                    <a:pt x="1536611" y="12446000"/>
                  </a:lnTo>
                  <a:lnTo>
                    <a:pt x="1538351" y="12446000"/>
                  </a:lnTo>
                  <a:lnTo>
                    <a:pt x="1539087" y="12319000"/>
                  </a:lnTo>
                  <a:lnTo>
                    <a:pt x="1540294" y="12319000"/>
                  </a:lnTo>
                  <a:lnTo>
                    <a:pt x="1540776" y="12192000"/>
                  </a:lnTo>
                  <a:lnTo>
                    <a:pt x="1541195" y="12192000"/>
                  </a:lnTo>
                  <a:lnTo>
                    <a:pt x="1541538" y="12065000"/>
                  </a:lnTo>
                  <a:lnTo>
                    <a:pt x="1542021" y="12065000"/>
                  </a:lnTo>
                  <a:lnTo>
                    <a:pt x="1542173" y="11938000"/>
                  </a:lnTo>
                  <a:lnTo>
                    <a:pt x="1542326" y="11811000"/>
                  </a:lnTo>
                  <a:lnTo>
                    <a:pt x="1542249" y="11684000"/>
                  </a:lnTo>
                  <a:lnTo>
                    <a:pt x="1542097" y="11557000"/>
                  </a:lnTo>
                  <a:lnTo>
                    <a:pt x="1541856" y="11557000"/>
                  </a:lnTo>
                  <a:lnTo>
                    <a:pt x="1541538" y="11430000"/>
                  </a:lnTo>
                  <a:lnTo>
                    <a:pt x="1541145" y="11303000"/>
                  </a:lnTo>
                  <a:lnTo>
                    <a:pt x="1540662" y="11176000"/>
                  </a:lnTo>
                  <a:lnTo>
                    <a:pt x="1540103" y="11049000"/>
                  </a:lnTo>
                  <a:lnTo>
                    <a:pt x="1539468" y="11049000"/>
                  </a:lnTo>
                  <a:lnTo>
                    <a:pt x="1538757" y="10922000"/>
                  </a:lnTo>
                  <a:lnTo>
                    <a:pt x="1537957" y="10795000"/>
                  </a:lnTo>
                  <a:lnTo>
                    <a:pt x="1537081" y="10668000"/>
                  </a:lnTo>
                  <a:lnTo>
                    <a:pt x="1536115" y="10541000"/>
                  </a:lnTo>
                  <a:lnTo>
                    <a:pt x="1535087" y="10541000"/>
                  </a:lnTo>
                  <a:lnTo>
                    <a:pt x="1533969" y="10414000"/>
                  </a:lnTo>
                  <a:lnTo>
                    <a:pt x="1532775" y="10287000"/>
                  </a:lnTo>
                  <a:lnTo>
                    <a:pt x="1531493" y="10160000"/>
                  </a:lnTo>
                  <a:lnTo>
                    <a:pt x="1530146" y="10033000"/>
                  </a:lnTo>
                  <a:lnTo>
                    <a:pt x="1528711" y="10033000"/>
                  </a:lnTo>
                  <a:lnTo>
                    <a:pt x="1527213" y="9906000"/>
                  </a:lnTo>
                  <a:lnTo>
                    <a:pt x="1525625" y="9779000"/>
                  </a:lnTo>
                  <a:lnTo>
                    <a:pt x="1523961" y="9652000"/>
                  </a:lnTo>
                  <a:lnTo>
                    <a:pt x="1522209" y="9525000"/>
                  </a:lnTo>
                  <a:lnTo>
                    <a:pt x="1520393" y="9525000"/>
                  </a:lnTo>
                  <a:lnTo>
                    <a:pt x="1518500" y="9398000"/>
                  </a:lnTo>
                  <a:lnTo>
                    <a:pt x="1516519" y="9271000"/>
                  </a:lnTo>
                  <a:lnTo>
                    <a:pt x="1514475" y="9144000"/>
                  </a:lnTo>
                  <a:lnTo>
                    <a:pt x="1512341" y="9017000"/>
                  </a:lnTo>
                  <a:lnTo>
                    <a:pt x="1510144" y="9017000"/>
                  </a:lnTo>
                  <a:lnTo>
                    <a:pt x="1507858" y="8890000"/>
                  </a:lnTo>
                  <a:lnTo>
                    <a:pt x="1509090" y="8763000"/>
                  </a:lnTo>
                  <a:lnTo>
                    <a:pt x="1511211" y="8763000"/>
                  </a:lnTo>
                  <a:lnTo>
                    <a:pt x="1512138" y="8636000"/>
                  </a:lnTo>
                  <a:lnTo>
                    <a:pt x="1512951" y="8636000"/>
                  </a:lnTo>
                  <a:lnTo>
                    <a:pt x="1513687" y="8509000"/>
                  </a:lnTo>
                  <a:lnTo>
                    <a:pt x="1514894" y="8509000"/>
                  </a:lnTo>
                  <a:lnTo>
                    <a:pt x="1515376" y="8382000"/>
                  </a:lnTo>
                  <a:lnTo>
                    <a:pt x="1515795" y="8382000"/>
                  </a:lnTo>
                  <a:lnTo>
                    <a:pt x="1516138" y="8255000"/>
                  </a:lnTo>
                  <a:lnTo>
                    <a:pt x="1516621" y="8255000"/>
                  </a:lnTo>
                  <a:lnTo>
                    <a:pt x="1516773" y="8128000"/>
                  </a:lnTo>
                  <a:lnTo>
                    <a:pt x="1516926" y="8128000"/>
                  </a:lnTo>
                  <a:lnTo>
                    <a:pt x="1516849" y="7874000"/>
                  </a:lnTo>
                  <a:lnTo>
                    <a:pt x="1516697" y="7874000"/>
                  </a:lnTo>
                  <a:lnTo>
                    <a:pt x="1516456" y="7747000"/>
                  </a:lnTo>
                  <a:lnTo>
                    <a:pt x="1516138" y="7620000"/>
                  </a:lnTo>
                  <a:lnTo>
                    <a:pt x="1515745" y="7493000"/>
                  </a:lnTo>
                  <a:lnTo>
                    <a:pt x="1515262" y="7366000"/>
                  </a:lnTo>
                  <a:lnTo>
                    <a:pt x="1514703" y="7239000"/>
                  </a:lnTo>
                  <a:lnTo>
                    <a:pt x="1514068" y="7239000"/>
                  </a:lnTo>
                  <a:lnTo>
                    <a:pt x="1513357" y="7112000"/>
                  </a:lnTo>
                  <a:lnTo>
                    <a:pt x="1512557" y="6985000"/>
                  </a:lnTo>
                  <a:lnTo>
                    <a:pt x="1511681" y="6858000"/>
                  </a:lnTo>
                  <a:lnTo>
                    <a:pt x="1510715" y="6731000"/>
                  </a:lnTo>
                  <a:lnTo>
                    <a:pt x="1509687" y="6731000"/>
                  </a:lnTo>
                  <a:lnTo>
                    <a:pt x="1508569" y="6604000"/>
                  </a:lnTo>
                  <a:lnTo>
                    <a:pt x="1507375" y="6477000"/>
                  </a:lnTo>
                  <a:lnTo>
                    <a:pt x="1506093" y="6350000"/>
                  </a:lnTo>
                  <a:lnTo>
                    <a:pt x="1504746" y="6223000"/>
                  </a:lnTo>
                  <a:lnTo>
                    <a:pt x="1503311" y="6223000"/>
                  </a:lnTo>
                  <a:lnTo>
                    <a:pt x="1501813" y="6096000"/>
                  </a:lnTo>
                  <a:lnTo>
                    <a:pt x="1500225" y="5969000"/>
                  </a:lnTo>
                  <a:lnTo>
                    <a:pt x="1498561" y="5842000"/>
                  </a:lnTo>
                  <a:lnTo>
                    <a:pt x="1496809" y="5715000"/>
                  </a:lnTo>
                  <a:lnTo>
                    <a:pt x="1494993" y="5715000"/>
                  </a:lnTo>
                  <a:lnTo>
                    <a:pt x="1493100" y="5588000"/>
                  </a:lnTo>
                  <a:lnTo>
                    <a:pt x="1491119" y="5461000"/>
                  </a:lnTo>
                  <a:lnTo>
                    <a:pt x="1489075" y="5334000"/>
                  </a:lnTo>
                  <a:lnTo>
                    <a:pt x="1486941" y="5207000"/>
                  </a:lnTo>
                  <a:lnTo>
                    <a:pt x="1484744" y="5207000"/>
                  </a:lnTo>
                  <a:lnTo>
                    <a:pt x="1482458" y="5080000"/>
                  </a:lnTo>
                  <a:lnTo>
                    <a:pt x="1483690" y="4953000"/>
                  </a:lnTo>
                  <a:lnTo>
                    <a:pt x="1485811" y="4953000"/>
                  </a:lnTo>
                  <a:lnTo>
                    <a:pt x="1486738" y="4826000"/>
                  </a:lnTo>
                  <a:lnTo>
                    <a:pt x="1488287" y="4826000"/>
                  </a:lnTo>
                  <a:lnTo>
                    <a:pt x="1488935" y="4699000"/>
                  </a:lnTo>
                  <a:lnTo>
                    <a:pt x="1489494" y="4699000"/>
                  </a:lnTo>
                  <a:lnTo>
                    <a:pt x="1489976" y="4572000"/>
                  </a:lnTo>
                  <a:lnTo>
                    <a:pt x="1490738" y="4572000"/>
                  </a:lnTo>
                  <a:lnTo>
                    <a:pt x="1491005" y="4445000"/>
                  </a:lnTo>
                  <a:lnTo>
                    <a:pt x="1491221" y="4445000"/>
                  </a:lnTo>
                  <a:lnTo>
                    <a:pt x="1491373" y="4318000"/>
                  </a:lnTo>
                  <a:lnTo>
                    <a:pt x="1491526" y="4318000"/>
                  </a:lnTo>
                  <a:lnTo>
                    <a:pt x="1491449" y="4064000"/>
                  </a:lnTo>
                  <a:lnTo>
                    <a:pt x="1491297" y="4064000"/>
                  </a:lnTo>
                  <a:lnTo>
                    <a:pt x="1491056" y="3937000"/>
                  </a:lnTo>
                  <a:lnTo>
                    <a:pt x="1490738" y="3810000"/>
                  </a:lnTo>
                  <a:lnTo>
                    <a:pt x="1490345" y="3683000"/>
                  </a:lnTo>
                  <a:lnTo>
                    <a:pt x="1489862" y="3556000"/>
                  </a:lnTo>
                  <a:lnTo>
                    <a:pt x="1489303" y="3556000"/>
                  </a:lnTo>
                  <a:lnTo>
                    <a:pt x="1488668" y="3429000"/>
                  </a:lnTo>
                  <a:lnTo>
                    <a:pt x="1487944" y="3302000"/>
                  </a:lnTo>
                  <a:lnTo>
                    <a:pt x="1487144" y="3175000"/>
                  </a:lnTo>
                  <a:lnTo>
                    <a:pt x="1486268" y="3048000"/>
                  </a:lnTo>
                  <a:lnTo>
                    <a:pt x="1485315" y="3048000"/>
                  </a:lnTo>
                  <a:lnTo>
                    <a:pt x="1484274" y="2921000"/>
                  </a:lnTo>
                  <a:lnTo>
                    <a:pt x="1483156" y="2794000"/>
                  </a:lnTo>
                  <a:lnTo>
                    <a:pt x="1481963" y="2667000"/>
                  </a:lnTo>
                  <a:lnTo>
                    <a:pt x="1480693" y="2540000"/>
                  </a:lnTo>
                  <a:lnTo>
                    <a:pt x="1479334" y="2540000"/>
                  </a:lnTo>
                  <a:lnTo>
                    <a:pt x="1477911" y="2413000"/>
                  </a:lnTo>
                  <a:lnTo>
                    <a:pt x="1476400" y="2286000"/>
                  </a:lnTo>
                  <a:lnTo>
                    <a:pt x="1474812" y="2159000"/>
                  </a:lnTo>
                  <a:lnTo>
                    <a:pt x="1473149" y="2032000"/>
                  </a:lnTo>
                  <a:lnTo>
                    <a:pt x="1471409" y="2032000"/>
                  </a:lnTo>
                  <a:lnTo>
                    <a:pt x="1469593" y="1905000"/>
                  </a:lnTo>
                  <a:lnTo>
                    <a:pt x="1467700" y="1778000"/>
                  </a:lnTo>
                  <a:lnTo>
                    <a:pt x="1465719" y="1651000"/>
                  </a:lnTo>
                  <a:lnTo>
                    <a:pt x="1463675" y="1524000"/>
                  </a:lnTo>
                  <a:lnTo>
                    <a:pt x="1461541" y="1524000"/>
                  </a:lnTo>
                  <a:lnTo>
                    <a:pt x="1459344" y="1397000"/>
                  </a:lnTo>
                  <a:lnTo>
                    <a:pt x="1457058" y="1270000"/>
                  </a:lnTo>
                  <a:lnTo>
                    <a:pt x="1458290" y="1270000"/>
                  </a:lnTo>
                  <a:lnTo>
                    <a:pt x="1459407" y="1143000"/>
                  </a:lnTo>
                  <a:lnTo>
                    <a:pt x="1460411" y="1143000"/>
                  </a:lnTo>
                  <a:lnTo>
                    <a:pt x="1461338" y="1016000"/>
                  </a:lnTo>
                  <a:lnTo>
                    <a:pt x="1462887" y="1016000"/>
                  </a:lnTo>
                  <a:lnTo>
                    <a:pt x="1463535" y="889000"/>
                  </a:lnTo>
                  <a:lnTo>
                    <a:pt x="1464094" y="889000"/>
                  </a:lnTo>
                  <a:lnTo>
                    <a:pt x="1464576" y="762000"/>
                  </a:lnTo>
                  <a:lnTo>
                    <a:pt x="1465338" y="762000"/>
                  </a:lnTo>
                  <a:lnTo>
                    <a:pt x="1465605" y="635000"/>
                  </a:lnTo>
                  <a:lnTo>
                    <a:pt x="1465821" y="635000"/>
                  </a:lnTo>
                  <a:lnTo>
                    <a:pt x="1465973" y="508000"/>
                  </a:lnTo>
                  <a:lnTo>
                    <a:pt x="1466126" y="508000"/>
                  </a:lnTo>
                  <a:lnTo>
                    <a:pt x="1466049" y="381000"/>
                  </a:lnTo>
                  <a:lnTo>
                    <a:pt x="1465897" y="254000"/>
                  </a:lnTo>
                  <a:lnTo>
                    <a:pt x="1465668" y="127000"/>
                  </a:lnTo>
                  <a:lnTo>
                    <a:pt x="1465516" y="0"/>
                  </a:lnTo>
                  <a:lnTo>
                    <a:pt x="1404759" y="0"/>
                  </a:lnTo>
                  <a:lnTo>
                    <a:pt x="1405547" y="254000"/>
                  </a:lnTo>
                  <a:lnTo>
                    <a:pt x="1406334" y="381000"/>
                  </a:lnTo>
                  <a:lnTo>
                    <a:pt x="1406931" y="508000"/>
                  </a:lnTo>
                  <a:lnTo>
                    <a:pt x="1407604" y="635000"/>
                  </a:lnTo>
                  <a:lnTo>
                    <a:pt x="1408341" y="635000"/>
                  </a:lnTo>
                  <a:lnTo>
                    <a:pt x="1409179" y="762000"/>
                  </a:lnTo>
                  <a:lnTo>
                    <a:pt x="1409623" y="889000"/>
                  </a:lnTo>
                  <a:lnTo>
                    <a:pt x="1410614" y="889000"/>
                  </a:lnTo>
                  <a:lnTo>
                    <a:pt x="1411147" y="1016000"/>
                  </a:lnTo>
                  <a:lnTo>
                    <a:pt x="1411706" y="1016000"/>
                  </a:lnTo>
                  <a:lnTo>
                    <a:pt x="1412303" y="1143000"/>
                  </a:lnTo>
                  <a:lnTo>
                    <a:pt x="1398701" y="1143000"/>
                  </a:lnTo>
                  <a:lnTo>
                    <a:pt x="1401178" y="1270000"/>
                  </a:lnTo>
                  <a:lnTo>
                    <a:pt x="1403388" y="1397000"/>
                  </a:lnTo>
                  <a:lnTo>
                    <a:pt x="1405534" y="1524000"/>
                  </a:lnTo>
                  <a:lnTo>
                    <a:pt x="1407591" y="1651000"/>
                  </a:lnTo>
                  <a:lnTo>
                    <a:pt x="1409585" y="1651000"/>
                  </a:lnTo>
                  <a:lnTo>
                    <a:pt x="1411503" y="1778000"/>
                  </a:lnTo>
                  <a:lnTo>
                    <a:pt x="1413332" y="1905000"/>
                  </a:lnTo>
                  <a:lnTo>
                    <a:pt x="1415097" y="2032000"/>
                  </a:lnTo>
                  <a:lnTo>
                    <a:pt x="1415948" y="2032000"/>
                  </a:lnTo>
                  <a:lnTo>
                    <a:pt x="1416786" y="2159000"/>
                  </a:lnTo>
                  <a:lnTo>
                    <a:pt x="1418336" y="2159000"/>
                  </a:lnTo>
                  <a:lnTo>
                    <a:pt x="1419047" y="2286000"/>
                  </a:lnTo>
                  <a:lnTo>
                    <a:pt x="1419733" y="2286000"/>
                  </a:lnTo>
                  <a:lnTo>
                    <a:pt x="1420380" y="2413000"/>
                  </a:lnTo>
                  <a:lnTo>
                    <a:pt x="1421574" y="2413000"/>
                  </a:lnTo>
                  <a:lnTo>
                    <a:pt x="1422120" y="2540000"/>
                  </a:lnTo>
                  <a:lnTo>
                    <a:pt x="1422641" y="2540000"/>
                  </a:lnTo>
                  <a:lnTo>
                    <a:pt x="1423136" y="2667000"/>
                  </a:lnTo>
                  <a:lnTo>
                    <a:pt x="1424051" y="2667000"/>
                  </a:lnTo>
                  <a:lnTo>
                    <a:pt x="1424863" y="2794000"/>
                  </a:lnTo>
                  <a:lnTo>
                    <a:pt x="1425587" y="2921000"/>
                  </a:lnTo>
                  <a:lnTo>
                    <a:pt x="1426248" y="3048000"/>
                  </a:lnTo>
                  <a:lnTo>
                    <a:pt x="1426832" y="3175000"/>
                  </a:lnTo>
                  <a:lnTo>
                    <a:pt x="1427619" y="3302000"/>
                  </a:lnTo>
                  <a:lnTo>
                    <a:pt x="1430464" y="3937000"/>
                  </a:lnTo>
                  <a:lnTo>
                    <a:pt x="1431201" y="4064000"/>
                  </a:lnTo>
                  <a:lnTo>
                    <a:pt x="1431747" y="4191000"/>
                  </a:lnTo>
                  <a:lnTo>
                    <a:pt x="1432344" y="4318000"/>
                  </a:lnTo>
                  <a:lnTo>
                    <a:pt x="1433004" y="4445000"/>
                  </a:lnTo>
                  <a:lnTo>
                    <a:pt x="1433753" y="4445000"/>
                  </a:lnTo>
                  <a:lnTo>
                    <a:pt x="1434579" y="4572000"/>
                  </a:lnTo>
                  <a:lnTo>
                    <a:pt x="1435036" y="4699000"/>
                  </a:lnTo>
                  <a:lnTo>
                    <a:pt x="1436027" y="4699000"/>
                  </a:lnTo>
                  <a:lnTo>
                    <a:pt x="1436560" y="4826000"/>
                  </a:lnTo>
                  <a:lnTo>
                    <a:pt x="1437716" y="4826000"/>
                  </a:lnTo>
                  <a:lnTo>
                    <a:pt x="1438338" y="4953000"/>
                  </a:lnTo>
                  <a:lnTo>
                    <a:pt x="1424101" y="4953000"/>
                  </a:lnTo>
                  <a:lnTo>
                    <a:pt x="1426565" y="5080000"/>
                  </a:lnTo>
                  <a:lnTo>
                    <a:pt x="1428788" y="5207000"/>
                  </a:lnTo>
                  <a:lnTo>
                    <a:pt x="1430921" y="5334000"/>
                  </a:lnTo>
                  <a:lnTo>
                    <a:pt x="1432991" y="5461000"/>
                  </a:lnTo>
                  <a:lnTo>
                    <a:pt x="1434985" y="5461000"/>
                  </a:lnTo>
                  <a:lnTo>
                    <a:pt x="1436903" y="5588000"/>
                  </a:lnTo>
                  <a:lnTo>
                    <a:pt x="1438744" y="5715000"/>
                  </a:lnTo>
                  <a:lnTo>
                    <a:pt x="1440510" y="5842000"/>
                  </a:lnTo>
                  <a:lnTo>
                    <a:pt x="1441361" y="5842000"/>
                  </a:lnTo>
                  <a:lnTo>
                    <a:pt x="1442199" y="5969000"/>
                  </a:lnTo>
                  <a:lnTo>
                    <a:pt x="1443736" y="5969000"/>
                  </a:lnTo>
                  <a:lnTo>
                    <a:pt x="1444459" y="6096000"/>
                  </a:lnTo>
                  <a:lnTo>
                    <a:pt x="1445133" y="6096000"/>
                  </a:lnTo>
                  <a:lnTo>
                    <a:pt x="1445780" y="6223000"/>
                  </a:lnTo>
                  <a:lnTo>
                    <a:pt x="1446974" y="6223000"/>
                  </a:lnTo>
                  <a:lnTo>
                    <a:pt x="1447533" y="6350000"/>
                  </a:lnTo>
                  <a:lnTo>
                    <a:pt x="1448549" y="6350000"/>
                  </a:lnTo>
                  <a:lnTo>
                    <a:pt x="1449451" y="6477000"/>
                  </a:lnTo>
                  <a:lnTo>
                    <a:pt x="1450263" y="6604000"/>
                  </a:lnTo>
                  <a:lnTo>
                    <a:pt x="1450987" y="6731000"/>
                  </a:lnTo>
                  <a:lnTo>
                    <a:pt x="1451635" y="6858000"/>
                  </a:lnTo>
                  <a:lnTo>
                    <a:pt x="1452232" y="6858000"/>
                  </a:lnTo>
                  <a:lnTo>
                    <a:pt x="1453007" y="7112000"/>
                  </a:lnTo>
                  <a:lnTo>
                    <a:pt x="1455864" y="7747000"/>
                  </a:lnTo>
                  <a:lnTo>
                    <a:pt x="1456601" y="7874000"/>
                  </a:lnTo>
                  <a:lnTo>
                    <a:pt x="1457134" y="8001000"/>
                  </a:lnTo>
                  <a:lnTo>
                    <a:pt x="1457744" y="8128000"/>
                  </a:lnTo>
                  <a:lnTo>
                    <a:pt x="1458404" y="8128000"/>
                  </a:lnTo>
                  <a:lnTo>
                    <a:pt x="1459153" y="8255000"/>
                  </a:lnTo>
                  <a:lnTo>
                    <a:pt x="1459979" y="8382000"/>
                  </a:lnTo>
                  <a:lnTo>
                    <a:pt x="1460436" y="8382000"/>
                  </a:lnTo>
                  <a:lnTo>
                    <a:pt x="1460919" y="8509000"/>
                  </a:lnTo>
                  <a:lnTo>
                    <a:pt x="1461427" y="8509000"/>
                  </a:lnTo>
                  <a:lnTo>
                    <a:pt x="1461960" y="8636000"/>
                  </a:lnTo>
                  <a:lnTo>
                    <a:pt x="1463116" y="8636000"/>
                  </a:lnTo>
                  <a:lnTo>
                    <a:pt x="1463738" y="8763000"/>
                  </a:lnTo>
                  <a:lnTo>
                    <a:pt x="1449501" y="8763000"/>
                  </a:lnTo>
                  <a:lnTo>
                    <a:pt x="1451965" y="8890000"/>
                  </a:lnTo>
                  <a:lnTo>
                    <a:pt x="1454188" y="9017000"/>
                  </a:lnTo>
                  <a:lnTo>
                    <a:pt x="1456321" y="9144000"/>
                  </a:lnTo>
                  <a:lnTo>
                    <a:pt x="1458391" y="9144000"/>
                  </a:lnTo>
                  <a:lnTo>
                    <a:pt x="1460385" y="9271000"/>
                  </a:lnTo>
                  <a:lnTo>
                    <a:pt x="1462303" y="9398000"/>
                  </a:lnTo>
                  <a:lnTo>
                    <a:pt x="1464144" y="9525000"/>
                  </a:lnTo>
                  <a:lnTo>
                    <a:pt x="1465910" y="9652000"/>
                  </a:lnTo>
                  <a:lnTo>
                    <a:pt x="1467599" y="9652000"/>
                  </a:lnTo>
                  <a:lnTo>
                    <a:pt x="1468386" y="9779000"/>
                  </a:lnTo>
                  <a:lnTo>
                    <a:pt x="1469136" y="9779000"/>
                  </a:lnTo>
                  <a:lnTo>
                    <a:pt x="1469859" y="9906000"/>
                  </a:lnTo>
                  <a:lnTo>
                    <a:pt x="1471180" y="9906000"/>
                  </a:lnTo>
                  <a:lnTo>
                    <a:pt x="1471803" y="10033000"/>
                  </a:lnTo>
                  <a:lnTo>
                    <a:pt x="1472374" y="10033000"/>
                  </a:lnTo>
                  <a:lnTo>
                    <a:pt x="1472933" y="10160000"/>
                  </a:lnTo>
                  <a:lnTo>
                    <a:pt x="1473949" y="10160000"/>
                  </a:lnTo>
                  <a:lnTo>
                    <a:pt x="1474851" y="10287000"/>
                  </a:lnTo>
                  <a:lnTo>
                    <a:pt x="1475663" y="10414000"/>
                  </a:lnTo>
                  <a:lnTo>
                    <a:pt x="1476387" y="10541000"/>
                  </a:lnTo>
                  <a:lnTo>
                    <a:pt x="1477048" y="10668000"/>
                  </a:lnTo>
                  <a:lnTo>
                    <a:pt x="1477632" y="10668000"/>
                  </a:lnTo>
                  <a:lnTo>
                    <a:pt x="1478419" y="10922000"/>
                  </a:lnTo>
                  <a:lnTo>
                    <a:pt x="1481264" y="11557000"/>
                  </a:lnTo>
                  <a:lnTo>
                    <a:pt x="1482001" y="11684000"/>
                  </a:lnTo>
                  <a:lnTo>
                    <a:pt x="1482547" y="11811000"/>
                  </a:lnTo>
                  <a:lnTo>
                    <a:pt x="1483144" y="11938000"/>
                  </a:lnTo>
                  <a:lnTo>
                    <a:pt x="1483817" y="11938000"/>
                  </a:lnTo>
                  <a:lnTo>
                    <a:pt x="1484553" y="12065000"/>
                  </a:lnTo>
                  <a:lnTo>
                    <a:pt x="1485392" y="12192000"/>
                  </a:lnTo>
                  <a:lnTo>
                    <a:pt x="1485836" y="12192000"/>
                  </a:lnTo>
                  <a:lnTo>
                    <a:pt x="1486319" y="12319000"/>
                  </a:lnTo>
                  <a:lnTo>
                    <a:pt x="1486827" y="12319000"/>
                  </a:lnTo>
                  <a:lnTo>
                    <a:pt x="1487360" y="12446000"/>
                  </a:lnTo>
                  <a:lnTo>
                    <a:pt x="1488516" y="12446000"/>
                  </a:lnTo>
                  <a:lnTo>
                    <a:pt x="1489138" y="12573000"/>
                  </a:lnTo>
                  <a:lnTo>
                    <a:pt x="1474901" y="12573000"/>
                  </a:lnTo>
                  <a:lnTo>
                    <a:pt x="1477365" y="12700000"/>
                  </a:lnTo>
                  <a:lnTo>
                    <a:pt x="1479588" y="12827000"/>
                  </a:lnTo>
                  <a:lnTo>
                    <a:pt x="1481721" y="12954000"/>
                  </a:lnTo>
                  <a:lnTo>
                    <a:pt x="1483791" y="12954000"/>
                  </a:lnTo>
                  <a:lnTo>
                    <a:pt x="1485785" y="13081000"/>
                  </a:lnTo>
                  <a:lnTo>
                    <a:pt x="1487703" y="13208000"/>
                  </a:lnTo>
                  <a:lnTo>
                    <a:pt x="1489544" y="13335000"/>
                  </a:lnTo>
                  <a:lnTo>
                    <a:pt x="1491310" y="13462000"/>
                  </a:lnTo>
                  <a:lnTo>
                    <a:pt x="1492999" y="13462000"/>
                  </a:lnTo>
                  <a:lnTo>
                    <a:pt x="1493799" y="13589000"/>
                  </a:lnTo>
                  <a:lnTo>
                    <a:pt x="1494561" y="13589000"/>
                  </a:lnTo>
                  <a:lnTo>
                    <a:pt x="1495285" y="13716000"/>
                  </a:lnTo>
                  <a:lnTo>
                    <a:pt x="1552613" y="13716000"/>
                  </a:lnTo>
                  <a:close/>
                </a:path>
                <a:path extrusionOk="0" h="13716000" w="2694304">
                  <a:moveTo>
                    <a:pt x="1690077" y="13716000"/>
                  </a:moveTo>
                  <a:lnTo>
                    <a:pt x="1688490" y="13589013"/>
                  </a:lnTo>
                  <a:lnTo>
                    <a:pt x="1686826" y="13462013"/>
                  </a:lnTo>
                  <a:lnTo>
                    <a:pt x="1685086" y="13335013"/>
                  </a:lnTo>
                  <a:lnTo>
                    <a:pt x="1683270" y="13208013"/>
                  </a:lnTo>
                  <a:lnTo>
                    <a:pt x="1681365" y="13208013"/>
                  </a:lnTo>
                  <a:lnTo>
                    <a:pt x="1679397" y="13081013"/>
                  </a:lnTo>
                  <a:lnTo>
                    <a:pt x="1677339" y="12954013"/>
                  </a:lnTo>
                  <a:lnTo>
                    <a:pt x="1675218" y="12827013"/>
                  </a:lnTo>
                  <a:lnTo>
                    <a:pt x="1673009" y="12700013"/>
                  </a:lnTo>
                  <a:lnTo>
                    <a:pt x="1670735" y="12700013"/>
                  </a:lnTo>
                  <a:lnTo>
                    <a:pt x="1671955" y="12573013"/>
                  </a:lnTo>
                  <a:lnTo>
                    <a:pt x="1673072" y="12573013"/>
                  </a:lnTo>
                  <a:lnTo>
                    <a:pt x="1674088" y="12446013"/>
                  </a:lnTo>
                  <a:lnTo>
                    <a:pt x="1675828" y="12446013"/>
                  </a:lnTo>
                  <a:lnTo>
                    <a:pt x="1676552" y="12319013"/>
                  </a:lnTo>
                  <a:lnTo>
                    <a:pt x="1677771" y="12319013"/>
                  </a:lnTo>
                  <a:lnTo>
                    <a:pt x="1678254" y="12192013"/>
                  </a:lnTo>
                  <a:lnTo>
                    <a:pt x="1678660" y="12192013"/>
                  </a:lnTo>
                  <a:lnTo>
                    <a:pt x="1679003" y="12065013"/>
                  </a:lnTo>
                  <a:lnTo>
                    <a:pt x="1679498" y="12065013"/>
                  </a:lnTo>
                  <a:lnTo>
                    <a:pt x="1679651" y="11938013"/>
                  </a:lnTo>
                  <a:lnTo>
                    <a:pt x="1679803" y="11811013"/>
                  </a:lnTo>
                  <a:lnTo>
                    <a:pt x="1679727" y="11684013"/>
                  </a:lnTo>
                  <a:lnTo>
                    <a:pt x="1679575" y="11557013"/>
                  </a:lnTo>
                  <a:lnTo>
                    <a:pt x="1679333" y="11557013"/>
                  </a:lnTo>
                  <a:lnTo>
                    <a:pt x="1679016" y="11430013"/>
                  </a:lnTo>
                  <a:lnTo>
                    <a:pt x="1678622" y="11303013"/>
                  </a:lnTo>
                  <a:lnTo>
                    <a:pt x="1678139" y="11176013"/>
                  </a:lnTo>
                  <a:lnTo>
                    <a:pt x="1677581" y="11049013"/>
                  </a:lnTo>
                  <a:lnTo>
                    <a:pt x="1676946" y="11049013"/>
                  </a:lnTo>
                  <a:lnTo>
                    <a:pt x="1676222" y="10922013"/>
                  </a:lnTo>
                  <a:lnTo>
                    <a:pt x="1675422" y="10795013"/>
                  </a:lnTo>
                  <a:lnTo>
                    <a:pt x="1674545" y="10668013"/>
                  </a:lnTo>
                  <a:lnTo>
                    <a:pt x="1673593" y="10541013"/>
                  </a:lnTo>
                  <a:lnTo>
                    <a:pt x="1672551" y="10541013"/>
                  </a:lnTo>
                  <a:lnTo>
                    <a:pt x="1671434" y="10414013"/>
                  </a:lnTo>
                  <a:lnTo>
                    <a:pt x="1670240" y="10287013"/>
                  </a:lnTo>
                  <a:lnTo>
                    <a:pt x="1668970" y="10160013"/>
                  </a:lnTo>
                  <a:lnTo>
                    <a:pt x="1667611" y="10033013"/>
                  </a:lnTo>
                  <a:lnTo>
                    <a:pt x="1666189" y="10033013"/>
                  </a:lnTo>
                  <a:lnTo>
                    <a:pt x="1664677" y="9906013"/>
                  </a:lnTo>
                  <a:lnTo>
                    <a:pt x="1663090" y="9779013"/>
                  </a:lnTo>
                  <a:lnTo>
                    <a:pt x="1661426" y="9652013"/>
                  </a:lnTo>
                  <a:lnTo>
                    <a:pt x="1659686" y="9525013"/>
                  </a:lnTo>
                  <a:lnTo>
                    <a:pt x="1657870" y="9525013"/>
                  </a:lnTo>
                  <a:lnTo>
                    <a:pt x="1655965" y="9398013"/>
                  </a:lnTo>
                  <a:lnTo>
                    <a:pt x="1653997" y="9271013"/>
                  </a:lnTo>
                  <a:lnTo>
                    <a:pt x="1651939" y="9144013"/>
                  </a:lnTo>
                  <a:lnTo>
                    <a:pt x="1649818" y="9017013"/>
                  </a:lnTo>
                  <a:lnTo>
                    <a:pt x="1647609" y="9017013"/>
                  </a:lnTo>
                  <a:lnTo>
                    <a:pt x="1645335" y="8890013"/>
                  </a:lnTo>
                  <a:lnTo>
                    <a:pt x="1646555" y="8763013"/>
                  </a:lnTo>
                  <a:lnTo>
                    <a:pt x="1648688" y="8763013"/>
                  </a:lnTo>
                  <a:lnTo>
                    <a:pt x="1649603" y="8636013"/>
                  </a:lnTo>
                  <a:lnTo>
                    <a:pt x="1650428" y="8636013"/>
                  </a:lnTo>
                  <a:lnTo>
                    <a:pt x="1651152" y="8509013"/>
                  </a:lnTo>
                  <a:lnTo>
                    <a:pt x="1652371" y="8509013"/>
                  </a:lnTo>
                  <a:lnTo>
                    <a:pt x="1652854" y="8382013"/>
                  </a:lnTo>
                  <a:lnTo>
                    <a:pt x="1653260" y="8382013"/>
                  </a:lnTo>
                  <a:lnTo>
                    <a:pt x="1653603" y="8255013"/>
                  </a:lnTo>
                  <a:lnTo>
                    <a:pt x="1654098" y="8255013"/>
                  </a:lnTo>
                  <a:lnTo>
                    <a:pt x="1654251" y="8128013"/>
                  </a:lnTo>
                  <a:lnTo>
                    <a:pt x="1654390" y="8128013"/>
                  </a:lnTo>
                  <a:lnTo>
                    <a:pt x="1654327" y="7874013"/>
                  </a:lnTo>
                  <a:lnTo>
                    <a:pt x="1654175" y="7874013"/>
                  </a:lnTo>
                  <a:lnTo>
                    <a:pt x="1653933" y="7747013"/>
                  </a:lnTo>
                  <a:lnTo>
                    <a:pt x="1653616" y="7620013"/>
                  </a:lnTo>
                  <a:lnTo>
                    <a:pt x="1653222" y="7493013"/>
                  </a:lnTo>
                  <a:lnTo>
                    <a:pt x="1652739" y="7366013"/>
                  </a:lnTo>
                  <a:lnTo>
                    <a:pt x="1652181" y="7239013"/>
                  </a:lnTo>
                  <a:lnTo>
                    <a:pt x="1651546" y="7239013"/>
                  </a:lnTo>
                  <a:lnTo>
                    <a:pt x="1650822" y="7112013"/>
                  </a:lnTo>
                  <a:lnTo>
                    <a:pt x="1650022" y="6985013"/>
                  </a:lnTo>
                  <a:lnTo>
                    <a:pt x="1649145" y="6858013"/>
                  </a:lnTo>
                  <a:lnTo>
                    <a:pt x="1648193" y="6731013"/>
                  </a:lnTo>
                  <a:lnTo>
                    <a:pt x="1647151" y="6731013"/>
                  </a:lnTo>
                  <a:lnTo>
                    <a:pt x="1646034" y="6604013"/>
                  </a:lnTo>
                  <a:lnTo>
                    <a:pt x="1644840" y="6477013"/>
                  </a:lnTo>
                  <a:lnTo>
                    <a:pt x="1643570" y="6350013"/>
                  </a:lnTo>
                  <a:lnTo>
                    <a:pt x="1642211" y="6223012"/>
                  </a:lnTo>
                  <a:lnTo>
                    <a:pt x="1640789" y="6223012"/>
                  </a:lnTo>
                  <a:lnTo>
                    <a:pt x="1639277" y="6096012"/>
                  </a:lnTo>
                  <a:lnTo>
                    <a:pt x="1637690" y="5969012"/>
                  </a:lnTo>
                  <a:lnTo>
                    <a:pt x="1636026" y="5842012"/>
                  </a:lnTo>
                  <a:lnTo>
                    <a:pt x="1634286" y="5715012"/>
                  </a:lnTo>
                  <a:lnTo>
                    <a:pt x="1632470" y="5715012"/>
                  </a:lnTo>
                  <a:lnTo>
                    <a:pt x="1630565" y="5588012"/>
                  </a:lnTo>
                  <a:lnTo>
                    <a:pt x="1628597" y="5461012"/>
                  </a:lnTo>
                  <a:lnTo>
                    <a:pt x="1626539" y="5334012"/>
                  </a:lnTo>
                  <a:lnTo>
                    <a:pt x="1624418" y="5207012"/>
                  </a:lnTo>
                  <a:lnTo>
                    <a:pt x="1622209" y="5207012"/>
                  </a:lnTo>
                  <a:lnTo>
                    <a:pt x="1619935" y="5080012"/>
                  </a:lnTo>
                  <a:lnTo>
                    <a:pt x="1621155" y="4953012"/>
                  </a:lnTo>
                  <a:lnTo>
                    <a:pt x="1623288" y="4953012"/>
                  </a:lnTo>
                  <a:lnTo>
                    <a:pt x="1624203" y="4826012"/>
                  </a:lnTo>
                  <a:lnTo>
                    <a:pt x="1625752" y="4826012"/>
                  </a:lnTo>
                  <a:lnTo>
                    <a:pt x="1626400" y="4699012"/>
                  </a:lnTo>
                  <a:lnTo>
                    <a:pt x="1626971" y="4699012"/>
                  </a:lnTo>
                  <a:lnTo>
                    <a:pt x="1627454" y="4572012"/>
                  </a:lnTo>
                  <a:lnTo>
                    <a:pt x="1628203" y="4572012"/>
                  </a:lnTo>
                  <a:lnTo>
                    <a:pt x="1628482" y="4445012"/>
                  </a:lnTo>
                  <a:lnTo>
                    <a:pt x="1628698" y="4445012"/>
                  </a:lnTo>
                  <a:lnTo>
                    <a:pt x="1628851" y="4318012"/>
                  </a:lnTo>
                  <a:lnTo>
                    <a:pt x="1628990" y="4318012"/>
                  </a:lnTo>
                  <a:lnTo>
                    <a:pt x="1628927" y="4064012"/>
                  </a:lnTo>
                  <a:lnTo>
                    <a:pt x="1628775" y="4064012"/>
                  </a:lnTo>
                  <a:lnTo>
                    <a:pt x="1628533" y="3937012"/>
                  </a:lnTo>
                  <a:lnTo>
                    <a:pt x="1628216" y="3810012"/>
                  </a:lnTo>
                  <a:lnTo>
                    <a:pt x="1627822" y="3683012"/>
                  </a:lnTo>
                  <a:lnTo>
                    <a:pt x="1627339" y="3556012"/>
                  </a:lnTo>
                  <a:lnTo>
                    <a:pt x="1626781" y="3556012"/>
                  </a:lnTo>
                  <a:lnTo>
                    <a:pt x="1626146" y="3429012"/>
                  </a:lnTo>
                  <a:lnTo>
                    <a:pt x="1625422" y="3302012"/>
                  </a:lnTo>
                  <a:lnTo>
                    <a:pt x="1624622" y="3175012"/>
                  </a:lnTo>
                  <a:lnTo>
                    <a:pt x="1623745" y="3048012"/>
                  </a:lnTo>
                  <a:lnTo>
                    <a:pt x="1622793" y="3048012"/>
                  </a:lnTo>
                  <a:lnTo>
                    <a:pt x="1621751" y="2921012"/>
                  </a:lnTo>
                  <a:lnTo>
                    <a:pt x="1620634" y="2794012"/>
                  </a:lnTo>
                  <a:lnTo>
                    <a:pt x="1619440" y="2667012"/>
                  </a:lnTo>
                  <a:lnTo>
                    <a:pt x="1618170" y="2540012"/>
                  </a:lnTo>
                  <a:lnTo>
                    <a:pt x="1616811" y="2540012"/>
                  </a:lnTo>
                  <a:lnTo>
                    <a:pt x="1615389" y="2413012"/>
                  </a:lnTo>
                  <a:lnTo>
                    <a:pt x="1613877" y="2286012"/>
                  </a:lnTo>
                  <a:lnTo>
                    <a:pt x="1612290" y="2159012"/>
                  </a:lnTo>
                  <a:lnTo>
                    <a:pt x="1610626" y="2032012"/>
                  </a:lnTo>
                  <a:lnTo>
                    <a:pt x="1608886" y="2032012"/>
                  </a:lnTo>
                  <a:lnTo>
                    <a:pt x="1607070" y="1905012"/>
                  </a:lnTo>
                  <a:lnTo>
                    <a:pt x="1605165" y="1778012"/>
                  </a:lnTo>
                  <a:lnTo>
                    <a:pt x="1603197" y="1651012"/>
                  </a:lnTo>
                  <a:lnTo>
                    <a:pt x="1601139" y="1524012"/>
                  </a:lnTo>
                  <a:lnTo>
                    <a:pt x="1599018" y="1524012"/>
                  </a:lnTo>
                  <a:lnTo>
                    <a:pt x="1596809" y="1397012"/>
                  </a:lnTo>
                  <a:lnTo>
                    <a:pt x="1594535" y="1270012"/>
                  </a:lnTo>
                  <a:lnTo>
                    <a:pt x="1595755" y="1270012"/>
                  </a:lnTo>
                  <a:lnTo>
                    <a:pt x="1596872" y="1143012"/>
                  </a:lnTo>
                  <a:lnTo>
                    <a:pt x="1597888" y="1143012"/>
                  </a:lnTo>
                  <a:lnTo>
                    <a:pt x="1598803" y="1016012"/>
                  </a:lnTo>
                  <a:lnTo>
                    <a:pt x="1600352" y="1016012"/>
                  </a:lnTo>
                  <a:lnTo>
                    <a:pt x="1601000" y="889012"/>
                  </a:lnTo>
                  <a:lnTo>
                    <a:pt x="1601571" y="889012"/>
                  </a:lnTo>
                  <a:lnTo>
                    <a:pt x="1602054" y="762012"/>
                  </a:lnTo>
                  <a:lnTo>
                    <a:pt x="1602803" y="762012"/>
                  </a:lnTo>
                  <a:lnTo>
                    <a:pt x="1603082" y="635012"/>
                  </a:lnTo>
                  <a:lnTo>
                    <a:pt x="1603298" y="635012"/>
                  </a:lnTo>
                  <a:lnTo>
                    <a:pt x="1603451" y="508012"/>
                  </a:lnTo>
                  <a:lnTo>
                    <a:pt x="1603590" y="508012"/>
                  </a:lnTo>
                  <a:lnTo>
                    <a:pt x="1603527" y="381012"/>
                  </a:lnTo>
                  <a:lnTo>
                    <a:pt x="1603375" y="254012"/>
                  </a:lnTo>
                  <a:lnTo>
                    <a:pt x="1603133" y="127012"/>
                  </a:lnTo>
                  <a:lnTo>
                    <a:pt x="1602981" y="12"/>
                  </a:lnTo>
                  <a:lnTo>
                    <a:pt x="1542224" y="12"/>
                  </a:lnTo>
                  <a:lnTo>
                    <a:pt x="1543011" y="254012"/>
                  </a:lnTo>
                  <a:lnTo>
                    <a:pt x="1543812" y="381012"/>
                  </a:lnTo>
                  <a:lnTo>
                    <a:pt x="1544408" y="508012"/>
                  </a:lnTo>
                  <a:lnTo>
                    <a:pt x="1545069" y="635012"/>
                  </a:lnTo>
                  <a:lnTo>
                    <a:pt x="1545818" y="635012"/>
                  </a:lnTo>
                  <a:lnTo>
                    <a:pt x="1546644" y="762012"/>
                  </a:lnTo>
                  <a:lnTo>
                    <a:pt x="1547101" y="889012"/>
                  </a:lnTo>
                  <a:lnTo>
                    <a:pt x="1548079" y="889012"/>
                  </a:lnTo>
                  <a:lnTo>
                    <a:pt x="1548612" y="1016012"/>
                  </a:lnTo>
                  <a:lnTo>
                    <a:pt x="1549184" y="1016012"/>
                  </a:lnTo>
                  <a:lnTo>
                    <a:pt x="1549768" y="1143012"/>
                  </a:lnTo>
                  <a:lnTo>
                    <a:pt x="1536179" y="1143012"/>
                  </a:lnTo>
                  <a:lnTo>
                    <a:pt x="1538643" y="1270012"/>
                  </a:lnTo>
                  <a:lnTo>
                    <a:pt x="1540852" y="1397012"/>
                  </a:lnTo>
                  <a:lnTo>
                    <a:pt x="1542999" y="1524012"/>
                  </a:lnTo>
                  <a:lnTo>
                    <a:pt x="1545056" y="1651012"/>
                  </a:lnTo>
                  <a:lnTo>
                    <a:pt x="1547050" y="1651012"/>
                  </a:lnTo>
                  <a:lnTo>
                    <a:pt x="1548968" y="1778012"/>
                  </a:lnTo>
                  <a:lnTo>
                    <a:pt x="1550809" y="1905012"/>
                  </a:lnTo>
                  <a:lnTo>
                    <a:pt x="1552575" y="2032012"/>
                  </a:lnTo>
                  <a:lnTo>
                    <a:pt x="1553425" y="2032012"/>
                  </a:lnTo>
                  <a:lnTo>
                    <a:pt x="1554251" y="2159012"/>
                  </a:lnTo>
                  <a:lnTo>
                    <a:pt x="1555800" y="2159012"/>
                  </a:lnTo>
                  <a:lnTo>
                    <a:pt x="1556524" y="2286012"/>
                  </a:lnTo>
                  <a:lnTo>
                    <a:pt x="1557197" y="2286012"/>
                  </a:lnTo>
                  <a:lnTo>
                    <a:pt x="1557845" y="2413012"/>
                  </a:lnTo>
                  <a:lnTo>
                    <a:pt x="1559039" y="2413012"/>
                  </a:lnTo>
                  <a:lnTo>
                    <a:pt x="1559598" y="2540012"/>
                  </a:lnTo>
                  <a:lnTo>
                    <a:pt x="1560118" y="2540012"/>
                  </a:lnTo>
                  <a:lnTo>
                    <a:pt x="1560614" y="2667012"/>
                  </a:lnTo>
                  <a:lnTo>
                    <a:pt x="1561515" y="2667012"/>
                  </a:lnTo>
                  <a:lnTo>
                    <a:pt x="1562328" y="2794012"/>
                  </a:lnTo>
                  <a:lnTo>
                    <a:pt x="1563052" y="2921012"/>
                  </a:lnTo>
                  <a:lnTo>
                    <a:pt x="1563712" y="3048012"/>
                  </a:lnTo>
                  <a:lnTo>
                    <a:pt x="1564297" y="3175012"/>
                  </a:lnTo>
                  <a:lnTo>
                    <a:pt x="1565084" y="3302012"/>
                  </a:lnTo>
                  <a:lnTo>
                    <a:pt x="1567929" y="3937012"/>
                  </a:lnTo>
                  <a:lnTo>
                    <a:pt x="1568665" y="4064012"/>
                  </a:lnTo>
                  <a:lnTo>
                    <a:pt x="1569212" y="4191012"/>
                  </a:lnTo>
                  <a:lnTo>
                    <a:pt x="1569808" y="4318012"/>
                  </a:lnTo>
                  <a:lnTo>
                    <a:pt x="1570482" y="4445012"/>
                  </a:lnTo>
                  <a:lnTo>
                    <a:pt x="1571218" y="4445012"/>
                  </a:lnTo>
                  <a:lnTo>
                    <a:pt x="1572056" y="4572012"/>
                  </a:lnTo>
                  <a:lnTo>
                    <a:pt x="1572514" y="4699012"/>
                  </a:lnTo>
                  <a:lnTo>
                    <a:pt x="1573491" y="4699012"/>
                  </a:lnTo>
                  <a:lnTo>
                    <a:pt x="1574025" y="4826012"/>
                  </a:lnTo>
                  <a:lnTo>
                    <a:pt x="1575181" y="4826012"/>
                  </a:lnTo>
                  <a:lnTo>
                    <a:pt x="1575816" y="4953012"/>
                  </a:lnTo>
                  <a:lnTo>
                    <a:pt x="1561579" y="4953012"/>
                  </a:lnTo>
                  <a:lnTo>
                    <a:pt x="1564043" y="5080012"/>
                  </a:lnTo>
                  <a:lnTo>
                    <a:pt x="1566252" y="5207012"/>
                  </a:lnTo>
                  <a:lnTo>
                    <a:pt x="1568399" y="5334012"/>
                  </a:lnTo>
                  <a:lnTo>
                    <a:pt x="1570456" y="5461012"/>
                  </a:lnTo>
                  <a:lnTo>
                    <a:pt x="1572450" y="5461012"/>
                  </a:lnTo>
                  <a:lnTo>
                    <a:pt x="1574368" y="5588012"/>
                  </a:lnTo>
                  <a:lnTo>
                    <a:pt x="1576209" y="5715012"/>
                  </a:lnTo>
                  <a:lnTo>
                    <a:pt x="1577975" y="5842012"/>
                  </a:lnTo>
                  <a:lnTo>
                    <a:pt x="1578825" y="5842012"/>
                  </a:lnTo>
                  <a:lnTo>
                    <a:pt x="1579651" y="5969012"/>
                  </a:lnTo>
                  <a:lnTo>
                    <a:pt x="1581200" y="5969012"/>
                  </a:lnTo>
                  <a:lnTo>
                    <a:pt x="1581924" y="6096012"/>
                  </a:lnTo>
                  <a:lnTo>
                    <a:pt x="1582597" y="6096012"/>
                  </a:lnTo>
                  <a:lnTo>
                    <a:pt x="1583245" y="6223012"/>
                  </a:lnTo>
                  <a:lnTo>
                    <a:pt x="1584439" y="6223012"/>
                  </a:lnTo>
                  <a:lnTo>
                    <a:pt x="1584998" y="6350013"/>
                  </a:lnTo>
                  <a:lnTo>
                    <a:pt x="1586014" y="6350013"/>
                  </a:lnTo>
                  <a:lnTo>
                    <a:pt x="1586915" y="6477013"/>
                  </a:lnTo>
                  <a:lnTo>
                    <a:pt x="1587728" y="6604013"/>
                  </a:lnTo>
                  <a:lnTo>
                    <a:pt x="1588452" y="6731013"/>
                  </a:lnTo>
                  <a:lnTo>
                    <a:pt x="1589112" y="6858013"/>
                  </a:lnTo>
                  <a:lnTo>
                    <a:pt x="1589697" y="6858013"/>
                  </a:lnTo>
                  <a:lnTo>
                    <a:pt x="1590484" y="7112013"/>
                  </a:lnTo>
                  <a:lnTo>
                    <a:pt x="1593329" y="7747013"/>
                  </a:lnTo>
                  <a:lnTo>
                    <a:pt x="1594065" y="7874013"/>
                  </a:lnTo>
                  <a:lnTo>
                    <a:pt x="1594612" y="8001013"/>
                  </a:lnTo>
                  <a:lnTo>
                    <a:pt x="1595208" y="8128013"/>
                  </a:lnTo>
                  <a:lnTo>
                    <a:pt x="1595869" y="8128013"/>
                  </a:lnTo>
                  <a:lnTo>
                    <a:pt x="1596618" y="8255013"/>
                  </a:lnTo>
                  <a:lnTo>
                    <a:pt x="1597444" y="8382013"/>
                  </a:lnTo>
                  <a:lnTo>
                    <a:pt x="1597901" y="8382013"/>
                  </a:lnTo>
                  <a:lnTo>
                    <a:pt x="1598383" y="8509013"/>
                  </a:lnTo>
                  <a:lnTo>
                    <a:pt x="1598879" y="8509013"/>
                  </a:lnTo>
                  <a:lnTo>
                    <a:pt x="1599412" y="8636013"/>
                  </a:lnTo>
                  <a:lnTo>
                    <a:pt x="1600568" y="8636013"/>
                  </a:lnTo>
                  <a:lnTo>
                    <a:pt x="1601203" y="8763013"/>
                  </a:lnTo>
                  <a:lnTo>
                    <a:pt x="1586979" y="8763013"/>
                  </a:lnTo>
                  <a:lnTo>
                    <a:pt x="1589443" y="8890013"/>
                  </a:lnTo>
                  <a:lnTo>
                    <a:pt x="1591652" y="9017013"/>
                  </a:lnTo>
                  <a:lnTo>
                    <a:pt x="1593799" y="9144013"/>
                  </a:lnTo>
                  <a:lnTo>
                    <a:pt x="1595856" y="9144013"/>
                  </a:lnTo>
                  <a:lnTo>
                    <a:pt x="1597850" y="9271013"/>
                  </a:lnTo>
                  <a:lnTo>
                    <a:pt x="1599768" y="9398013"/>
                  </a:lnTo>
                  <a:lnTo>
                    <a:pt x="1601609" y="9525013"/>
                  </a:lnTo>
                  <a:lnTo>
                    <a:pt x="1603387" y="9652013"/>
                  </a:lnTo>
                  <a:lnTo>
                    <a:pt x="1605064" y="9652013"/>
                  </a:lnTo>
                  <a:lnTo>
                    <a:pt x="1605864" y="9779013"/>
                  </a:lnTo>
                  <a:lnTo>
                    <a:pt x="1606613" y="9779013"/>
                  </a:lnTo>
                  <a:lnTo>
                    <a:pt x="1607324" y="9906013"/>
                  </a:lnTo>
                  <a:lnTo>
                    <a:pt x="1608658" y="9906013"/>
                  </a:lnTo>
                  <a:lnTo>
                    <a:pt x="1609267" y="10033013"/>
                  </a:lnTo>
                  <a:lnTo>
                    <a:pt x="1609852" y="10033013"/>
                  </a:lnTo>
                  <a:lnTo>
                    <a:pt x="1610398" y="10160013"/>
                  </a:lnTo>
                  <a:lnTo>
                    <a:pt x="1611414" y="10160013"/>
                  </a:lnTo>
                  <a:lnTo>
                    <a:pt x="1612328" y="10287013"/>
                  </a:lnTo>
                  <a:lnTo>
                    <a:pt x="1613128" y="10414013"/>
                  </a:lnTo>
                  <a:lnTo>
                    <a:pt x="1613865" y="10541013"/>
                  </a:lnTo>
                  <a:lnTo>
                    <a:pt x="1614512" y="10668013"/>
                  </a:lnTo>
                  <a:lnTo>
                    <a:pt x="1615097" y="10668013"/>
                  </a:lnTo>
                  <a:lnTo>
                    <a:pt x="1615884" y="10922013"/>
                  </a:lnTo>
                  <a:lnTo>
                    <a:pt x="1618729" y="11557013"/>
                  </a:lnTo>
                  <a:lnTo>
                    <a:pt x="1619465" y="11684013"/>
                  </a:lnTo>
                  <a:lnTo>
                    <a:pt x="1620012" y="11811013"/>
                  </a:lnTo>
                  <a:lnTo>
                    <a:pt x="1620608" y="11938013"/>
                  </a:lnTo>
                  <a:lnTo>
                    <a:pt x="1621269" y="11938013"/>
                  </a:lnTo>
                  <a:lnTo>
                    <a:pt x="1622018" y="12065013"/>
                  </a:lnTo>
                  <a:lnTo>
                    <a:pt x="1622844" y="12192013"/>
                  </a:lnTo>
                  <a:lnTo>
                    <a:pt x="1623301" y="12192013"/>
                  </a:lnTo>
                  <a:lnTo>
                    <a:pt x="1623783" y="12319013"/>
                  </a:lnTo>
                  <a:lnTo>
                    <a:pt x="1624279" y="12319013"/>
                  </a:lnTo>
                  <a:lnTo>
                    <a:pt x="1624812" y="12446013"/>
                  </a:lnTo>
                  <a:lnTo>
                    <a:pt x="1625968" y="12446013"/>
                  </a:lnTo>
                  <a:lnTo>
                    <a:pt x="1626603" y="12573013"/>
                  </a:lnTo>
                  <a:lnTo>
                    <a:pt x="1612379" y="12573013"/>
                  </a:lnTo>
                  <a:lnTo>
                    <a:pt x="1614843" y="12700013"/>
                  </a:lnTo>
                  <a:lnTo>
                    <a:pt x="1617052" y="12827013"/>
                  </a:lnTo>
                  <a:lnTo>
                    <a:pt x="1619199" y="12954013"/>
                  </a:lnTo>
                  <a:lnTo>
                    <a:pt x="1621256" y="12954013"/>
                  </a:lnTo>
                  <a:lnTo>
                    <a:pt x="1623250" y="13081013"/>
                  </a:lnTo>
                  <a:lnTo>
                    <a:pt x="1625168" y="13208013"/>
                  </a:lnTo>
                  <a:lnTo>
                    <a:pt x="1627009" y="13335013"/>
                  </a:lnTo>
                  <a:lnTo>
                    <a:pt x="1628775" y="13462013"/>
                  </a:lnTo>
                  <a:lnTo>
                    <a:pt x="1630464" y="13462013"/>
                  </a:lnTo>
                  <a:lnTo>
                    <a:pt x="1631264" y="13589013"/>
                  </a:lnTo>
                  <a:lnTo>
                    <a:pt x="1632026" y="13589013"/>
                  </a:lnTo>
                  <a:lnTo>
                    <a:pt x="1632750" y="13716000"/>
                  </a:lnTo>
                  <a:lnTo>
                    <a:pt x="1690077" y="13716000"/>
                  </a:lnTo>
                  <a:close/>
                </a:path>
                <a:path extrusionOk="0" h="13716000" w="2694304">
                  <a:moveTo>
                    <a:pt x="2556624" y="12700013"/>
                  </a:moveTo>
                  <a:lnTo>
                    <a:pt x="2554160" y="12573013"/>
                  </a:lnTo>
                  <a:lnTo>
                    <a:pt x="2551950" y="12446013"/>
                  </a:lnTo>
                  <a:lnTo>
                    <a:pt x="2549804" y="12319013"/>
                  </a:lnTo>
                  <a:lnTo>
                    <a:pt x="2547747" y="12319013"/>
                  </a:lnTo>
                  <a:lnTo>
                    <a:pt x="2545753" y="12192013"/>
                  </a:lnTo>
                  <a:lnTo>
                    <a:pt x="2543835" y="12065013"/>
                  </a:lnTo>
                  <a:lnTo>
                    <a:pt x="2541994" y="11938013"/>
                  </a:lnTo>
                  <a:lnTo>
                    <a:pt x="2540228" y="11811013"/>
                  </a:lnTo>
                  <a:lnTo>
                    <a:pt x="2538552" y="11811013"/>
                  </a:lnTo>
                  <a:lnTo>
                    <a:pt x="2537752" y="11684013"/>
                  </a:lnTo>
                  <a:lnTo>
                    <a:pt x="2537002" y="11684013"/>
                  </a:lnTo>
                  <a:lnTo>
                    <a:pt x="2536279" y="11557013"/>
                  </a:lnTo>
                  <a:lnTo>
                    <a:pt x="2534958" y="11557013"/>
                  </a:lnTo>
                  <a:lnTo>
                    <a:pt x="2534348" y="11430013"/>
                  </a:lnTo>
                  <a:lnTo>
                    <a:pt x="2533764" y="11430013"/>
                  </a:lnTo>
                  <a:lnTo>
                    <a:pt x="2533205" y="11303013"/>
                  </a:lnTo>
                  <a:lnTo>
                    <a:pt x="2532189" y="11303013"/>
                  </a:lnTo>
                  <a:lnTo>
                    <a:pt x="2531287" y="11176013"/>
                  </a:lnTo>
                  <a:lnTo>
                    <a:pt x="2530475" y="11049013"/>
                  </a:lnTo>
                  <a:lnTo>
                    <a:pt x="2529751" y="10922013"/>
                  </a:lnTo>
                  <a:lnTo>
                    <a:pt x="2529090" y="10795013"/>
                  </a:lnTo>
                  <a:lnTo>
                    <a:pt x="2528506" y="10795013"/>
                  </a:lnTo>
                  <a:lnTo>
                    <a:pt x="2527719" y="10541013"/>
                  </a:lnTo>
                  <a:lnTo>
                    <a:pt x="2524874" y="9906013"/>
                  </a:lnTo>
                  <a:lnTo>
                    <a:pt x="2524137" y="9779013"/>
                  </a:lnTo>
                  <a:lnTo>
                    <a:pt x="2523591" y="9652013"/>
                  </a:lnTo>
                  <a:lnTo>
                    <a:pt x="2522994" y="9525013"/>
                  </a:lnTo>
                  <a:lnTo>
                    <a:pt x="2522334" y="9525013"/>
                  </a:lnTo>
                  <a:lnTo>
                    <a:pt x="2521585" y="9398013"/>
                  </a:lnTo>
                  <a:lnTo>
                    <a:pt x="2520759" y="9271013"/>
                  </a:lnTo>
                  <a:lnTo>
                    <a:pt x="2520302" y="9271013"/>
                  </a:lnTo>
                  <a:lnTo>
                    <a:pt x="2519819" y="9144013"/>
                  </a:lnTo>
                  <a:lnTo>
                    <a:pt x="2519324" y="9144013"/>
                  </a:lnTo>
                  <a:lnTo>
                    <a:pt x="2518791" y="9017013"/>
                  </a:lnTo>
                  <a:lnTo>
                    <a:pt x="2517635" y="9017013"/>
                  </a:lnTo>
                  <a:lnTo>
                    <a:pt x="2517000" y="8890013"/>
                  </a:lnTo>
                  <a:lnTo>
                    <a:pt x="2531224" y="8890013"/>
                  </a:lnTo>
                  <a:lnTo>
                    <a:pt x="2528760" y="8763013"/>
                  </a:lnTo>
                  <a:lnTo>
                    <a:pt x="2526550" y="8636013"/>
                  </a:lnTo>
                  <a:lnTo>
                    <a:pt x="2524404" y="8509013"/>
                  </a:lnTo>
                  <a:lnTo>
                    <a:pt x="2522347" y="8509013"/>
                  </a:lnTo>
                  <a:lnTo>
                    <a:pt x="2520353" y="8382013"/>
                  </a:lnTo>
                  <a:lnTo>
                    <a:pt x="2518435" y="8255013"/>
                  </a:lnTo>
                  <a:lnTo>
                    <a:pt x="2516594" y="8128013"/>
                  </a:lnTo>
                  <a:lnTo>
                    <a:pt x="2514828" y="8001013"/>
                  </a:lnTo>
                  <a:lnTo>
                    <a:pt x="2513152" y="8001013"/>
                  </a:lnTo>
                  <a:lnTo>
                    <a:pt x="2512352" y="7874013"/>
                  </a:lnTo>
                  <a:lnTo>
                    <a:pt x="2511602" y="7874013"/>
                  </a:lnTo>
                  <a:lnTo>
                    <a:pt x="2510879" y="7747013"/>
                  </a:lnTo>
                  <a:lnTo>
                    <a:pt x="2509558" y="7747013"/>
                  </a:lnTo>
                  <a:lnTo>
                    <a:pt x="2508948" y="7620013"/>
                  </a:lnTo>
                  <a:lnTo>
                    <a:pt x="2508364" y="7620013"/>
                  </a:lnTo>
                  <a:lnTo>
                    <a:pt x="2507805" y="7493013"/>
                  </a:lnTo>
                  <a:lnTo>
                    <a:pt x="2506789" y="7493013"/>
                  </a:lnTo>
                  <a:lnTo>
                    <a:pt x="2505887" y="7366013"/>
                  </a:lnTo>
                  <a:lnTo>
                    <a:pt x="2505075" y="7239013"/>
                  </a:lnTo>
                  <a:lnTo>
                    <a:pt x="2504351" y="7112013"/>
                  </a:lnTo>
                  <a:lnTo>
                    <a:pt x="2503690" y="7112013"/>
                  </a:lnTo>
                  <a:lnTo>
                    <a:pt x="2503106" y="6985013"/>
                  </a:lnTo>
                  <a:lnTo>
                    <a:pt x="2502319" y="6858013"/>
                  </a:lnTo>
                  <a:lnTo>
                    <a:pt x="2499474" y="6096012"/>
                  </a:lnTo>
                  <a:lnTo>
                    <a:pt x="2498737" y="5969012"/>
                  </a:lnTo>
                  <a:lnTo>
                    <a:pt x="2498191" y="5842012"/>
                  </a:lnTo>
                  <a:lnTo>
                    <a:pt x="2497594" y="5842012"/>
                  </a:lnTo>
                  <a:lnTo>
                    <a:pt x="2496934" y="5715012"/>
                  </a:lnTo>
                  <a:lnTo>
                    <a:pt x="2496185" y="5588012"/>
                  </a:lnTo>
                  <a:lnTo>
                    <a:pt x="2495359" y="5461012"/>
                  </a:lnTo>
                  <a:lnTo>
                    <a:pt x="2494902" y="5461012"/>
                  </a:lnTo>
                  <a:lnTo>
                    <a:pt x="2494419" y="5334012"/>
                  </a:lnTo>
                  <a:lnTo>
                    <a:pt x="2493391" y="5334012"/>
                  </a:lnTo>
                  <a:lnTo>
                    <a:pt x="2492819" y="5207012"/>
                  </a:lnTo>
                  <a:lnTo>
                    <a:pt x="2492235" y="5207012"/>
                  </a:lnTo>
                  <a:lnTo>
                    <a:pt x="2491600" y="5080012"/>
                  </a:lnTo>
                  <a:lnTo>
                    <a:pt x="2505824" y="5080012"/>
                  </a:lnTo>
                  <a:lnTo>
                    <a:pt x="2503360" y="4953012"/>
                  </a:lnTo>
                  <a:lnTo>
                    <a:pt x="2501150" y="4826012"/>
                  </a:lnTo>
                  <a:lnTo>
                    <a:pt x="2499004" y="4826012"/>
                  </a:lnTo>
                  <a:lnTo>
                    <a:pt x="2496947" y="4699012"/>
                  </a:lnTo>
                  <a:lnTo>
                    <a:pt x="2494953" y="4572012"/>
                  </a:lnTo>
                  <a:lnTo>
                    <a:pt x="2493035" y="4445012"/>
                  </a:lnTo>
                  <a:lnTo>
                    <a:pt x="2491194" y="4318012"/>
                  </a:lnTo>
                  <a:lnTo>
                    <a:pt x="2489428" y="4318012"/>
                  </a:lnTo>
                  <a:lnTo>
                    <a:pt x="2488577" y="4191012"/>
                  </a:lnTo>
                  <a:lnTo>
                    <a:pt x="2487752" y="4191012"/>
                  </a:lnTo>
                  <a:lnTo>
                    <a:pt x="2486952" y="4064012"/>
                  </a:lnTo>
                  <a:lnTo>
                    <a:pt x="2485479" y="4064012"/>
                  </a:lnTo>
                  <a:lnTo>
                    <a:pt x="2484805" y="3937012"/>
                  </a:lnTo>
                  <a:lnTo>
                    <a:pt x="2484158" y="3937012"/>
                  </a:lnTo>
                  <a:lnTo>
                    <a:pt x="2483548" y="3810012"/>
                  </a:lnTo>
                  <a:lnTo>
                    <a:pt x="2482405" y="3810012"/>
                  </a:lnTo>
                  <a:lnTo>
                    <a:pt x="2481884" y="3683012"/>
                  </a:lnTo>
                  <a:lnTo>
                    <a:pt x="2481389" y="3683012"/>
                  </a:lnTo>
                  <a:lnTo>
                    <a:pt x="2480487" y="3556012"/>
                  </a:lnTo>
                  <a:lnTo>
                    <a:pt x="2479675" y="3429012"/>
                  </a:lnTo>
                  <a:lnTo>
                    <a:pt x="2478951" y="3302012"/>
                  </a:lnTo>
                  <a:lnTo>
                    <a:pt x="2478290" y="3302012"/>
                  </a:lnTo>
                  <a:lnTo>
                    <a:pt x="2477706" y="3175012"/>
                  </a:lnTo>
                  <a:lnTo>
                    <a:pt x="2476919" y="3048012"/>
                  </a:lnTo>
                  <a:lnTo>
                    <a:pt x="2474074" y="2286012"/>
                  </a:lnTo>
                  <a:lnTo>
                    <a:pt x="2473337" y="2159012"/>
                  </a:lnTo>
                  <a:lnTo>
                    <a:pt x="2472791" y="2032012"/>
                  </a:lnTo>
                  <a:lnTo>
                    <a:pt x="2472194" y="2032012"/>
                  </a:lnTo>
                  <a:lnTo>
                    <a:pt x="2471534" y="1905012"/>
                  </a:lnTo>
                  <a:lnTo>
                    <a:pt x="2470785" y="1778012"/>
                  </a:lnTo>
                  <a:lnTo>
                    <a:pt x="2469959" y="1651012"/>
                  </a:lnTo>
                  <a:lnTo>
                    <a:pt x="2469502" y="1651012"/>
                  </a:lnTo>
                  <a:lnTo>
                    <a:pt x="2469019" y="1524012"/>
                  </a:lnTo>
                  <a:lnTo>
                    <a:pt x="2467991" y="1524012"/>
                  </a:lnTo>
                  <a:lnTo>
                    <a:pt x="2467419" y="1397012"/>
                  </a:lnTo>
                  <a:lnTo>
                    <a:pt x="2466835" y="1397012"/>
                  </a:lnTo>
                  <a:lnTo>
                    <a:pt x="2466200" y="1270012"/>
                  </a:lnTo>
                  <a:lnTo>
                    <a:pt x="2480424" y="1270012"/>
                  </a:lnTo>
                  <a:lnTo>
                    <a:pt x="2477960" y="1143012"/>
                  </a:lnTo>
                  <a:lnTo>
                    <a:pt x="2475750" y="1016012"/>
                  </a:lnTo>
                  <a:lnTo>
                    <a:pt x="2473604" y="1016012"/>
                  </a:lnTo>
                  <a:lnTo>
                    <a:pt x="2471547" y="889012"/>
                  </a:lnTo>
                  <a:lnTo>
                    <a:pt x="2469553" y="762012"/>
                  </a:lnTo>
                  <a:lnTo>
                    <a:pt x="2467635" y="635012"/>
                  </a:lnTo>
                  <a:lnTo>
                    <a:pt x="2465794" y="508012"/>
                  </a:lnTo>
                  <a:lnTo>
                    <a:pt x="2464028" y="508012"/>
                  </a:lnTo>
                  <a:lnTo>
                    <a:pt x="2463177" y="381012"/>
                  </a:lnTo>
                  <a:lnTo>
                    <a:pt x="2462339" y="381012"/>
                  </a:lnTo>
                  <a:lnTo>
                    <a:pt x="2461539" y="254012"/>
                  </a:lnTo>
                  <a:lnTo>
                    <a:pt x="2460053" y="254012"/>
                  </a:lnTo>
                  <a:lnTo>
                    <a:pt x="2459380" y="127012"/>
                  </a:lnTo>
                  <a:lnTo>
                    <a:pt x="2458720" y="127012"/>
                  </a:lnTo>
                  <a:lnTo>
                    <a:pt x="2458161" y="12"/>
                  </a:lnTo>
                  <a:lnTo>
                    <a:pt x="2400846" y="12"/>
                  </a:lnTo>
                  <a:lnTo>
                    <a:pt x="2401963" y="127012"/>
                  </a:lnTo>
                  <a:lnTo>
                    <a:pt x="2403513" y="254012"/>
                  </a:lnTo>
                  <a:lnTo>
                    <a:pt x="2405138" y="381012"/>
                  </a:lnTo>
                  <a:lnTo>
                    <a:pt x="2406840" y="508012"/>
                  </a:lnTo>
                  <a:lnTo>
                    <a:pt x="2408618" y="508012"/>
                  </a:lnTo>
                  <a:lnTo>
                    <a:pt x="2410472" y="635012"/>
                  </a:lnTo>
                  <a:lnTo>
                    <a:pt x="2412415" y="762012"/>
                  </a:lnTo>
                  <a:lnTo>
                    <a:pt x="2414422" y="889012"/>
                  </a:lnTo>
                  <a:lnTo>
                    <a:pt x="2416518" y="1016012"/>
                  </a:lnTo>
                  <a:lnTo>
                    <a:pt x="2418677" y="1016012"/>
                  </a:lnTo>
                  <a:lnTo>
                    <a:pt x="2420924" y="1143012"/>
                  </a:lnTo>
                  <a:lnTo>
                    <a:pt x="2422067" y="1270012"/>
                  </a:lnTo>
                  <a:lnTo>
                    <a:pt x="2419731" y="1270012"/>
                  </a:lnTo>
                  <a:lnTo>
                    <a:pt x="2418715" y="1397012"/>
                  </a:lnTo>
                  <a:lnTo>
                    <a:pt x="2416975" y="1397012"/>
                  </a:lnTo>
                  <a:lnTo>
                    <a:pt x="2416251" y="1524012"/>
                  </a:lnTo>
                  <a:lnTo>
                    <a:pt x="2415603" y="1524012"/>
                  </a:lnTo>
                  <a:lnTo>
                    <a:pt x="2415032" y="1651012"/>
                  </a:lnTo>
                  <a:lnTo>
                    <a:pt x="2414143" y="1651012"/>
                  </a:lnTo>
                  <a:lnTo>
                    <a:pt x="2413800" y="1778012"/>
                  </a:lnTo>
                  <a:lnTo>
                    <a:pt x="2413520" y="1778012"/>
                  </a:lnTo>
                  <a:lnTo>
                    <a:pt x="2413304" y="1905012"/>
                  </a:lnTo>
                  <a:lnTo>
                    <a:pt x="2413050" y="1905012"/>
                  </a:lnTo>
                  <a:lnTo>
                    <a:pt x="2413012" y="2032012"/>
                  </a:lnTo>
                  <a:lnTo>
                    <a:pt x="2413076" y="2159012"/>
                  </a:lnTo>
                  <a:lnTo>
                    <a:pt x="2413241" y="2286012"/>
                  </a:lnTo>
                  <a:lnTo>
                    <a:pt x="2413470" y="2413012"/>
                  </a:lnTo>
                  <a:lnTo>
                    <a:pt x="2413787" y="2413012"/>
                  </a:lnTo>
                  <a:lnTo>
                    <a:pt x="2414193" y="2540012"/>
                  </a:lnTo>
                  <a:lnTo>
                    <a:pt x="2414663" y="2667012"/>
                  </a:lnTo>
                  <a:lnTo>
                    <a:pt x="2415222" y="2794012"/>
                  </a:lnTo>
                  <a:lnTo>
                    <a:pt x="2415870" y="2921012"/>
                  </a:lnTo>
                  <a:lnTo>
                    <a:pt x="2416581" y="2921012"/>
                  </a:lnTo>
                  <a:lnTo>
                    <a:pt x="2417381" y="3048012"/>
                  </a:lnTo>
                  <a:lnTo>
                    <a:pt x="2418257" y="3175012"/>
                  </a:lnTo>
                  <a:lnTo>
                    <a:pt x="2419223" y="3302012"/>
                  </a:lnTo>
                  <a:lnTo>
                    <a:pt x="2420251" y="3429012"/>
                  </a:lnTo>
                  <a:lnTo>
                    <a:pt x="2421369" y="3429012"/>
                  </a:lnTo>
                  <a:lnTo>
                    <a:pt x="2422563" y="3556012"/>
                  </a:lnTo>
                  <a:lnTo>
                    <a:pt x="2423833" y="3683012"/>
                  </a:lnTo>
                  <a:lnTo>
                    <a:pt x="2425192" y="3810012"/>
                  </a:lnTo>
                  <a:lnTo>
                    <a:pt x="2426614" y="3937012"/>
                  </a:lnTo>
                  <a:lnTo>
                    <a:pt x="2428125" y="3937012"/>
                  </a:lnTo>
                  <a:lnTo>
                    <a:pt x="2429713" y="4064012"/>
                  </a:lnTo>
                  <a:lnTo>
                    <a:pt x="2431377" y="4191012"/>
                  </a:lnTo>
                  <a:lnTo>
                    <a:pt x="2433116" y="4318012"/>
                  </a:lnTo>
                  <a:lnTo>
                    <a:pt x="2434933" y="4445012"/>
                  </a:lnTo>
                  <a:lnTo>
                    <a:pt x="2436838" y="4445012"/>
                  </a:lnTo>
                  <a:lnTo>
                    <a:pt x="2438806" y="4572012"/>
                  </a:lnTo>
                  <a:lnTo>
                    <a:pt x="2440863" y="4699012"/>
                  </a:lnTo>
                  <a:lnTo>
                    <a:pt x="2442984" y="4826012"/>
                  </a:lnTo>
                  <a:lnTo>
                    <a:pt x="2445194" y="4953012"/>
                  </a:lnTo>
                  <a:lnTo>
                    <a:pt x="2447467" y="4953012"/>
                  </a:lnTo>
                  <a:lnTo>
                    <a:pt x="2446248" y="5080012"/>
                  </a:lnTo>
                  <a:lnTo>
                    <a:pt x="2445131" y="5080012"/>
                  </a:lnTo>
                  <a:lnTo>
                    <a:pt x="2444115" y="5207012"/>
                  </a:lnTo>
                  <a:lnTo>
                    <a:pt x="2442375" y="5207012"/>
                  </a:lnTo>
                  <a:lnTo>
                    <a:pt x="2441651" y="5334012"/>
                  </a:lnTo>
                  <a:lnTo>
                    <a:pt x="2441003" y="5334012"/>
                  </a:lnTo>
                  <a:lnTo>
                    <a:pt x="2440432" y="5461012"/>
                  </a:lnTo>
                  <a:lnTo>
                    <a:pt x="2439543" y="5461012"/>
                  </a:lnTo>
                  <a:lnTo>
                    <a:pt x="2439200" y="5588012"/>
                  </a:lnTo>
                  <a:lnTo>
                    <a:pt x="2438920" y="5588012"/>
                  </a:lnTo>
                  <a:lnTo>
                    <a:pt x="2438704" y="5715012"/>
                  </a:lnTo>
                  <a:lnTo>
                    <a:pt x="2438450" y="5715012"/>
                  </a:lnTo>
                  <a:lnTo>
                    <a:pt x="2438412" y="5842012"/>
                  </a:lnTo>
                  <a:lnTo>
                    <a:pt x="2438476" y="5969012"/>
                  </a:lnTo>
                  <a:lnTo>
                    <a:pt x="2438628" y="6096012"/>
                  </a:lnTo>
                  <a:lnTo>
                    <a:pt x="2438870" y="6096012"/>
                  </a:lnTo>
                  <a:lnTo>
                    <a:pt x="2439187" y="6223012"/>
                  </a:lnTo>
                  <a:lnTo>
                    <a:pt x="2439581" y="6350013"/>
                  </a:lnTo>
                  <a:lnTo>
                    <a:pt x="2440063" y="6477013"/>
                  </a:lnTo>
                  <a:lnTo>
                    <a:pt x="2440622" y="6604013"/>
                  </a:lnTo>
                  <a:lnTo>
                    <a:pt x="2441257" y="6604013"/>
                  </a:lnTo>
                  <a:lnTo>
                    <a:pt x="2441981" y="6731013"/>
                  </a:lnTo>
                  <a:lnTo>
                    <a:pt x="2442781" y="6858013"/>
                  </a:lnTo>
                  <a:lnTo>
                    <a:pt x="2443657" y="6985013"/>
                  </a:lnTo>
                  <a:lnTo>
                    <a:pt x="2444610" y="7112013"/>
                  </a:lnTo>
                  <a:lnTo>
                    <a:pt x="2445651" y="7239013"/>
                  </a:lnTo>
                  <a:lnTo>
                    <a:pt x="2446769" y="7239013"/>
                  </a:lnTo>
                  <a:lnTo>
                    <a:pt x="2447963" y="7366013"/>
                  </a:lnTo>
                  <a:lnTo>
                    <a:pt x="2449233" y="7493013"/>
                  </a:lnTo>
                  <a:lnTo>
                    <a:pt x="2450592" y="7620013"/>
                  </a:lnTo>
                  <a:lnTo>
                    <a:pt x="2452014" y="7747013"/>
                  </a:lnTo>
                  <a:lnTo>
                    <a:pt x="2453525" y="7747013"/>
                  </a:lnTo>
                  <a:lnTo>
                    <a:pt x="2455113" y="7874013"/>
                  </a:lnTo>
                  <a:lnTo>
                    <a:pt x="2456777" y="8001013"/>
                  </a:lnTo>
                  <a:lnTo>
                    <a:pt x="2458516" y="8128013"/>
                  </a:lnTo>
                  <a:lnTo>
                    <a:pt x="2460345" y="8255013"/>
                  </a:lnTo>
                  <a:lnTo>
                    <a:pt x="2462238" y="8255013"/>
                  </a:lnTo>
                  <a:lnTo>
                    <a:pt x="2464219" y="8382013"/>
                  </a:lnTo>
                  <a:lnTo>
                    <a:pt x="2466263" y="8509013"/>
                  </a:lnTo>
                  <a:lnTo>
                    <a:pt x="2468397" y="8636013"/>
                  </a:lnTo>
                  <a:lnTo>
                    <a:pt x="2470607" y="8763013"/>
                  </a:lnTo>
                  <a:lnTo>
                    <a:pt x="2472880" y="8763013"/>
                  </a:lnTo>
                  <a:lnTo>
                    <a:pt x="2471661" y="8890013"/>
                  </a:lnTo>
                  <a:lnTo>
                    <a:pt x="2469527" y="8890013"/>
                  </a:lnTo>
                  <a:lnTo>
                    <a:pt x="2468600" y="9017013"/>
                  </a:lnTo>
                  <a:lnTo>
                    <a:pt x="2467787" y="9017013"/>
                  </a:lnTo>
                  <a:lnTo>
                    <a:pt x="2467051" y="9144013"/>
                  </a:lnTo>
                  <a:lnTo>
                    <a:pt x="2465832" y="9144013"/>
                  </a:lnTo>
                  <a:lnTo>
                    <a:pt x="2465349" y="9271013"/>
                  </a:lnTo>
                  <a:lnTo>
                    <a:pt x="2464943" y="9271013"/>
                  </a:lnTo>
                  <a:lnTo>
                    <a:pt x="2464600" y="9398013"/>
                  </a:lnTo>
                  <a:lnTo>
                    <a:pt x="2464117" y="9398013"/>
                  </a:lnTo>
                  <a:lnTo>
                    <a:pt x="2463952" y="9525013"/>
                  </a:lnTo>
                  <a:lnTo>
                    <a:pt x="2463812" y="9652013"/>
                  </a:lnTo>
                  <a:lnTo>
                    <a:pt x="2463876" y="9779013"/>
                  </a:lnTo>
                  <a:lnTo>
                    <a:pt x="2464028" y="9906013"/>
                  </a:lnTo>
                  <a:lnTo>
                    <a:pt x="2464270" y="9906013"/>
                  </a:lnTo>
                  <a:lnTo>
                    <a:pt x="2464587" y="10033013"/>
                  </a:lnTo>
                  <a:lnTo>
                    <a:pt x="2464981" y="10160013"/>
                  </a:lnTo>
                  <a:lnTo>
                    <a:pt x="2465463" y="10287013"/>
                  </a:lnTo>
                  <a:lnTo>
                    <a:pt x="2466022" y="10414013"/>
                  </a:lnTo>
                  <a:lnTo>
                    <a:pt x="2466657" y="10414013"/>
                  </a:lnTo>
                  <a:lnTo>
                    <a:pt x="2467381" y="10541013"/>
                  </a:lnTo>
                  <a:lnTo>
                    <a:pt x="2468181" y="10668013"/>
                  </a:lnTo>
                  <a:lnTo>
                    <a:pt x="2469057" y="10795013"/>
                  </a:lnTo>
                  <a:lnTo>
                    <a:pt x="2470010" y="10922013"/>
                  </a:lnTo>
                  <a:lnTo>
                    <a:pt x="2471051" y="10922013"/>
                  </a:lnTo>
                  <a:lnTo>
                    <a:pt x="2472169" y="11049013"/>
                  </a:lnTo>
                  <a:lnTo>
                    <a:pt x="2473363" y="11176013"/>
                  </a:lnTo>
                  <a:lnTo>
                    <a:pt x="2474633" y="11303013"/>
                  </a:lnTo>
                  <a:lnTo>
                    <a:pt x="2475992" y="11430013"/>
                  </a:lnTo>
                  <a:lnTo>
                    <a:pt x="2477414" y="11430013"/>
                  </a:lnTo>
                  <a:lnTo>
                    <a:pt x="2478925" y="11557013"/>
                  </a:lnTo>
                  <a:lnTo>
                    <a:pt x="2480513" y="11684013"/>
                  </a:lnTo>
                  <a:lnTo>
                    <a:pt x="2482177" y="11811013"/>
                  </a:lnTo>
                  <a:lnTo>
                    <a:pt x="2483916" y="11938013"/>
                  </a:lnTo>
                  <a:lnTo>
                    <a:pt x="2485733" y="11938013"/>
                  </a:lnTo>
                  <a:lnTo>
                    <a:pt x="2487638" y="12065013"/>
                  </a:lnTo>
                  <a:lnTo>
                    <a:pt x="2489606" y="12192013"/>
                  </a:lnTo>
                  <a:lnTo>
                    <a:pt x="2491663" y="12319013"/>
                  </a:lnTo>
                  <a:lnTo>
                    <a:pt x="2493784" y="12446013"/>
                  </a:lnTo>
                  <a:lnTo>
                    <a:pt x="2495994" y="12446013"/>
                  </a:lnTo>
                  <a:lnTo>
                    <a:pt x="2498267" y="12573013"/>
                  </a:lnTo>
                  <a:lnTo>
                    <a:pt x="2497048" y="12700013"/>
                  </a:lnTo>
                  <a:lnTo>
                    <a:pt x="2494915" y="12700013"/>
                  </a:lnTo>
                  <a:lnTo>
                    <a:pt x="2494000" y="12827013"/>
                  </a:lnTo>
                  <a:lnTo>
                    <a:pt x="2493175" y="12827013"/>
                  </a:lnTo>
                  <a:lnTo>
                    <a:pt x="2492451" y="12954013"/>
                  </a:lnTo>
                  <a:lnTo>
                    <a:pt x="2491232" y="12954013"/>
                  </a:lnTo>
                  <a:lnTo>
                    <a:pt x="2490749" y="13081013"/>
                  </a:lnTo>
                  <a:lnTo>
                    <a:pt x="2490343" y="13081013"/>
                  </a:lnTo>
                  <a:lnTo>
                    <a:pt x="2490000" y="13208013"/>
                  </a:lnTo>
                  <a:lnTo>
                    <a:pt x="2489504" y="13208013"/>
                  </a:lnTo>
                  <a:lnTo>
                    <a:pt x="2489352" y="13335013"/>
                  </a:lnTo>
                  <a:lnTo>
                    <a:pt x="2489212" y="13335013"/>
                  </a:lnTo>
                  <a:lnTo>
                    <a:pt x="2489276" y="13589013"/>
                  </a:lnTo>
                  <a:lnTo>
                    <a:pt x="2489428" y="13589013"/>
                  </a:lnTo>
                  <a:lnTo>
                    <a:pt x="2489746" y="13716000"/>
                  </a:lnTo>
                  <a:lnTo>
                    <a:pt x="2550464" y="13716000"/>
                  </a:lnTo>
                  <a:lnTo>
                    <a:pt x="2549791" y="13589013"/>
                  </a:lnTo>
                  <a:lnTo>
                    <a:pt x="2548991" y="13462013"/>
                  </a:lnTo>
                  <a:lnTo>
                    <a:pt x="2548394" y="13335013"/>
                  </a:lnTo>
                  <a:lnTo>
                    <a:pt x="2547734" y="13335013"/>
                  </a:lnTo>
                  <a:lnTo>
                    <a:pt x="2546985" y="13208013"/>
                  </a:lnTo>
                  <a:lnTo>
                    <a:pt x="2546159" y="13081013"/>
                  </a:lnTo>
                  <a:lnTo>
                    <a:pt x="2545702" y="13081013"/>
                  </a:lnTo>
                  <a:lnTo>
                    <a:pt x="2545219" y="12954013"/>
                  </a:lnTo>
                  <a:lnTo>
                    <a:pt x="2544724" y="12954013"/>
                  </a:lnTo>
                  <a:lnTo>
                    <a:pt x="2544191" y="12827013"/>
                  </a:lnTo>
                  <a:lnTo>
                    <a:pt x="2543035" y="12827013"/>
                  </a:lnTo>
                  <a:lnTo>
                    <a:pt x="2542400" y="12700013"/>
                  </a:lnTo>
                  <a:lnTo>
                    <a:pt x="2556624" y="12700013"/>
                  </a:lnTo>
                  <a:close/>
                </a:path>
                <a:path extrusionOk="0" h="13716000" w="2694304">
                  <a:moveTo>
                    <a:pt x="2694101" y="12700000"/>
                  </a:moveTo>
                  <a:lnTo>
                    <a:pt x="2691625" y="12573000"/>
                  </a:lnTo>
                  <a:lnTo>
                    <a:pt x="2689415" y="12446000"/>
                  </a:lnTo>
                  <a:lnTo>
                    <a:pt x="2687269" y="12319000"/>
                  </a:lnTo>
                  <a:lnTo>
                    <a:pt x="2685211" y="12319000"/>
                  </a:lnTo>
                  <a:lnTo>
                    <a:pt x="2683218" y="12192000"/>
                  </a:lnTo>
                  <a:lnTo>
                    <a:pt x="2681300" y="12065000"/>
                  </a:lnTo>
                  <a:lnTo>
                    <a:pt x="2679458" y="11938000"/>
                  </a:lnTo>
                  <a:lnTo>
                    <a:pt x="2677693" y="11811000"/>
                  </a:lnTo>
                  <a:lnTo>
                    <a:pt x="2676004" y="11811000"/>
                  </a:lnTo>
                  <a:lnTo>
                    <a:pt x="2675217" y="11684000"/>
                  </a:lnTo>
                  <a:lnTo>
                    <a:pt x="2674455" y="11684000"/>
                  </a:lnTo>
                  <a:lnTo>
                    <a:pt x="2673743" y="11557000"/>
                  </a:lnTo>
                  <a:lnTo>
                    <a:pt x="2672410" y="11557000"/>
                  </a:lnTo>
                  <a:lnTo>
                    <a:pt x="2671800" y="11430000"/>
                  </a:lnTo>
                  <a:lnTo>
                    <a:pt x="2671216" y="11430000"/>
                  </a:lnTo>
                  <a:lnTo>
                    <a:pt x="2670670" y="11303000"/>
                  </a:lnTo>
                  <a:lnTo>
                    <a:pt x="2669654" y="11303000"/>
                  </a:lnTo>
                  <a:lnTo>
                    <a:pt x="2668740" y="11176000"/>
                  </a:lnTo>
                  <a:lnTo>
                    <a:pt x="2667939" y="11049000"/>
                  </a:lnTo>
                  <a:lnTo>
                    <a:pt x="2667203" y="10922000"/>
                  </a:lnTo>
                  <a:lnTo>
                    <a:pt x="2666555" y="10795000"/>
                  </a:lnTo>
                  <a:lnTo>
                    <a:pt x="2665971" y="10795000"/>
                  </a:lnTo>
                  <a:lnTo>
                    <a:pt x="2665184" y="10541000"/>
                  </a:lnTo>
                  <a:lnTo>
                    <a:pt x="2662339" y="9906000"/>
                  </a:lnTo>
                  <a:lnTo>
                    <a:pt x="2661602" y="9779000"/>
                  </a:lnTo>
                  <a:lnTo>
                    <a:pt x="2661056" y="9652000"/>
                  </a:lnTo>
                  <a:lnTo>
                    <a:pt x="2660459" y="9525000"/>
                  </a:lnTo>
                  <a:lnTo>
                    <a:pt x="2659799" y="9525000"/>
                  </a:lnTo>
                  <a:lnTo>
                    <a:pt x="2659049" y="9398000"/>
                  </a:lnTo>
                  <a:lnTo>
                    <a:pt x="2658211" y="9271000"/>
                  </a:lnTo>
                  <a:lnTo>
                    <a:pt x="2657767" y="9271000"/>
                  </a:lnTo>
                  <a:lnTo>
                    <a:pt x="2657284" y="9144000"/>
                  </a:lnTo>
                  <a:lnTo>
                    <a:pt x="2656776" y="9144000"/>
                  </a:lnTo>
                  <a:lnTo>
                    <a:pt x="2656243" y="9017000"/>
                  </a:lnTo>
                  <a:lnTo>
                    <a:pt x="2655087" y="9017000"/>
                  </a:lnTo>
                  <a:lnTo>
                    <a:pt x="2654465" y="8890000"/>
                  </a:lnTo>
                  <a:lnTo>
                    <a:pt x="2668701" y="8890000"/>
                  </a:lnTo>
                  <a:lnTo>
                    <a:pt x="2666225" y="8763000"/>
                  </a:lnTo>
                  <a:lnTo>
                    <a:pt x="2664015" y="8636000"/>
                  </a:lnTo>
                  <a:lnTo>
                    <a:pt x="2661869" y="8509000"/>
                  </a:lnTo>
                  <a:lnTo>
                    <a:pt x="2659811" y="8509000"/>
                  </a:lnTo>
                  <a:lnTo>
                    <a:pt x="2657818" y="8382000"/>
                  </a:lnTo>
                  <a:lnTo>
                    <a:pt x="2655900" y="8255000"/>
                  </a:lnTo>
                  <a:lnTo>
                    <a:pt x="2654058" y="8128000"/>
                  </a:lnTo>
                  <a:lnTo>
                    <a:pt x="2652293" y="8001000"/>
                  </a:lnTo>
                  <a:lnTo>
                    <a:pt x="2650604" y="8001000"/>
                  </a:lnTo>
                  <a:lnTo>
                    <a:pt x="2649817" y="7874000"/>
                  </a:lnTo>
                  <a:lnTo>
                    <a:pt x="2649055" y="7874000"/>
                  </a:lnTo>
                  <a:lnTo>
                    <a:pt x="2648343" y="7747000"/>
                  </a:lnTo>
                  <a:lnTo>
                    <a:pt x="2647010" y="7747000"/>
                  </a:lnTo>
                  <a:lnTo>
                    <a:pt x="2646400" y="7620000"/>
                  </a:lnTo>
                  <a:lnTo>
                    <a:pt x="2645816" y="7620000"/>
                  </a:lnTo>
                  <a:lnTo>
                    <a:pt x="2645270" y="7493000"/>
                  </a:lnTo>
                  <a:lnTo>
                    <a:pt x="2644254" y="7493000"/>
                  </a:lnTo>
                  <a:lnTo>
                    <a:pt x="2643340" y="7366000"/>
                  </a:lnTo>
                  <a:lnTo>
                    <a:pt x="2642539" y="7239000"/>
                  </a:lnTo>
                  <a:lnTo>
                    <a:pt x="2641803" y="7112000"/>
                  </a:lnTo>
                  <a:lnTo>
                    <a:pt x="2641155" y="7112000"/>
                  </a:lnTo>
                  <a:lnTo>
                    <a:pt x="2640571" y="6985000"/>
                  </a:lnTo>
                  <a:lnTo>
                    <a:pt x="2639784" y="6858000"/>
                  </a:lnTo>
                  <a:lnTo>
                    <a:pt x="2636939" y="6096000"/>
                  </a:lnTo>
                  <a:lnTo>
                    <a:pt x="2636202" y="5969000"/>
                  </a:lnTo>
                  <a:lnTo>
                    <a:pt x="2635669" y="5842000"/>
                  </a:lnTo>
                  <a:lnTo>
                    <a:pt x="2635059" y="5842000"/>
                  </a:lnTo>
                  <a:lnTo>
                    <a:pt x="2634399" y="5715000"/>
                  </a:lnTo>
                  <a:lnTo>
                    <a:pt x="2633649" y="5588000"/>
                  </a:lnTo>
                  <a:lnTo>
                    <a:pt x="2632824" y="5461000"/>
                  </a:lnTo>
                  <a:lnTo>
                    <a:pt x="2632367" y="5461000"/>
                  </a:lnTo>
                  <a:lnTo>
                    <a:pt x="2631897" y="5334000"/>
                  </a:lnTo>
                  <a:lnTo>
                    <a:pt x="2630855" y="5334000"/>
                  </a:lnTo>
                  <a:lnTo>
                    <a:pt x="2630297" y="5207000"/>
                  </a:lnTo>
                  <a:lnTo>
                    <a:pt x="2629700" y="5207000"/>
                  </a:lnTo>
                  <a:lnTo>
                    <a:pt x="2629077" y="5080000"/>
                  </a:lnTo>
                  <a:lnTo>
                    <a:pt x="2643301" y="5080000"/>
                  </a:lnTo>
                  <a:lnTo>
                    <a:pt x="2640825" y="4953000"/>
                  </a:lnTo>
                  <a:lnTo>
                    <a:pt x="2638615" y="4826000"/>
                  </a:lnTo>
                  <a:lnTo>
                    <a:pt x="2636469" y="4826000"/>
                  </a:lnTo>
                  <a:lnTo>
                    <a:pt x="2634411" y="4699000"/>
                  </a:lnTo>
                  <a:lnTo>
                    <a:pt x="2632418" y="4572000"/>
                  </a:lnTo>
                  <a:lnTo>
                    <a:pt x="2630500" y="4445000"/>
                  </a:lnTo>
                  <a:lnTo>
                    <a:pt x="2628658" y="4318000"/>
                  </a:lnTo>
                  <a:lnTo>
                    <a:pt x="2626893" y="4318000"/>
                  </a:lnTo>
                  <a:lnTo>
                    <a:pt x="2626042" y="4191000"/>
                  </a:lnTo>
                  <a:lnTo>
                    <a:pt x="2625204" y="4191000"/>
                  </a:lnTo>
                  <a:lnTo>
                    <a:pt x="2624417" y="4064000"/>
                  </a:lnTo>
                  <a:lnTo>
                    <a:pt x="2622943" y="4064000"/>
                  </a:lnTo>
                  <a:lnTo>
                    <a:pt x="2622258" y="3937000"/>
                  </a:lnTo>
                  <a:lnTo>
                    <a:pt x="2621610" y="3937000"/>
                  </a:lnTo>
                  <a:lnTo>
                    <a:pt x="2621000" y="3810000"/>
                  </a:lnTo>
                  <a:lnTo>
                    <a:pt x="2619870" y="3810000"/>
                  </a:lnTo>
                  <a:lnTo>
                    <a:pt x="2619349" y="3683000"/>
                  </a:lnTo>
                  <a:lnTo>
                    <a:pt x="2618854" y="3683000"/>
                  </a:lnTo>
                  <a:lnTo>
                    <a:pt x="2617940" y="3556000"/>
                  </a:lnTo>
                  <a:lnTo>
                    <a:pt x="2617139" y="3429000"/>
                  </a:lnTo>
                  <a:lnTo>
                    <a:pt x="2616403" y="3302000"/>
                  </a:lnTo>
                  <a:lnTo>
                    <a:pt x="2615755" y="3302000"/>
                  </a:lnTo>
                  <a:lnTo>
                    <a:pt x="2615171" y="3175000"/>
                  </a:lnTo>
                  <a:lnTo>
                    <a:pt x="2614384" y="3048000"/>
                  </a:lnTo>
                  <a:lnTo>
                    <a:pt x="2611539" y="2286000"/>
                  </a:lnTo>
                  <a:lnTo>
                    <a:pt x="2610802" y="2159000"/>
                  </a:lnTo>
                  <a:lnTo>
                    <a:pt x="2610269" y="2032000"/>
                  </a:lnTo>
                  <a:lnTo>
                    <a:pt x="2609659" y="2032000"/>
                  </a:lnTo>
                  <a:lnTo>
                    <a:pt x="2608999" y="1905000"/>
                  </a:lnTo>
                  <a:lnTo>
                    <a:pt x="2608249" y="1778000"/>
                  </a:lnTo>
                  <a:lnTo>
                    <a:pt x="2607424" y="1651000"/>
                  </a:lnTo>
                  <a:lnTo>
                    <a:pt x="2606967" y="1651000"/>
                  </a:lnTo>
                  <a:lnTo>
                    <a:pt x="2606497" y="1524000"/>
                  </a:lnTo>
                  <a:lnTo>
                    <a:pt x="2605455" y="1524000"/>
                  </a:lnTo>
                  <a:lnTo>
                    <a:pt x="2604897" y="1397000"/>
                  </a:lnTo>
                  <a:lnTo>
                    <a:pt x="2604300" y="1397000"/>
                  </a:lnTo>
                  <a:lnTo>
                    <a:pt x="2603677" y="1270000"/>
                  </a:lnTo>
                  <a:lnTo>
                    <a:pt x="2616568" y="1270000"/>
                  </a:lnTo>
                  <a:lnTo>
                    <a:pt x="2614307" y="1143000"/>
                  </a:lnTo>
                  <a:lnTo>
                    <a:pt x="2612136" y="1016000"/>
                  </a:lnTo>
                  <a:lnTo>
                    <a:pt x="2610027" y="889000"/>
                  </a:lnTo>
                  <a:lnTo>
                    <a:pt x="2607995" y="762000"/>
                  </a:lnTo>
                  <a:lnTo>
                    <a:pt x="2606052" y="762000"/>
                  </a:lnTo>
                  <a:lnTo>
                    <a:pt x="2604173" y="635000"/>
                  </a:lnTo>
                  <a:lnTo>
                    <a:pt x="2602369" y="508000"/>
                  </a:lnTo>
                  <a:lnTo>
                    <a:pt x="2600642" y="381000"/>
                  </a:lnTo>
                  <a:lnTo>
                    <a:pt x="2599804" y="381000"/>
                  </a:lnTo>
                  <a:lnTo>
                    <a:pt x="2599004" y="254000"/>
                  </a:lnTo>
                  <a:lnTo>
                    <a:pt x="2597518" y="254000"/>
                  </a:lnTo>
                  <a:lnTo>
                    <a:pt x="2596832" y="127000"/>
                  </a:lnTo>
                  <a:lnTo>
                    <a:pt x="2596184" y="127000"/>
                  </a:lnTo>
                  <a:lnTo>
                    <a:pt x="2595626" y="0"/>
                  </a:lnTo>
                  <a:lnTo>
                    <a:pt x="2538311" y="0"/>
                  </a:lnTo>
                  <a:lnTo>
                    <a:pt x="2539441" y="127000"/>
                  </a:lnTo>
                  <a:lnTo>
                    <a:pt x="2540978" y="254000"/>
                  </a:lnTo>
                  <a:lnTo>
                    <a:pt x="2542603" y="381000"/>
                  </a:lnTo>
                  <a:lnTo>
                    <a:pt x="2544318" y="508000"/>
                  </a:lnTo>
                  <a:lnTo>
                    <a:pt x="2546096" y="508000"/>
                  </a:lnTo>
                  <a:lnTo>
                    <a:pt x="2547950" y="635000"/>
                  </a:lnTo>
                  <a:lnTo>
                    <a:pt x="2549880" y="762000"/>
                  </a:lnTo>
                  <a:lnTo>
                    <a:pt x="2551900" y="889000"/>
                  </a:lnTo>
                  <a:lnTo>
                    <a:pt x="2553982" y="1016000"/>
                  </a:lnTo>
                  <a:lnTo>
                    <a:pt x="2556154" y="1016000"/>
                  </a:lnTo>
                  <a:lnTo>
                    <a:pt x="2558389" y="1143000"/>
                  </a:lnTo>
                  <a:lnTo>
                    <a:pt x="2559545" y="1270000"/>
                  </a:lnTo>
                  <a:lnTo>
                    <a:pt x="2557195" y="1270000"/>
                  </a:lnTo>
                  <a:lnTo>
                    <a:pt x="2556179" y="1397000"/>
                  </a:lnTo>
                  <a:lnTo>
                    <a:pt x="2554452" y="1397000"/>
                  </a:lnTo>
                  <a:lnTo>
                    <a:pt x="2553716" y="1524000"/>
                  </a:lnTo>
                  <a:lnTo>
                    <a:pt x="2553068" y="1524000"/>
                  </a:lnTo>
                  <a:lnTo>
                    <a:pt x="2552509" y="1651000"/>
                  </a:lnTo>
                  <a:lnTo>
                    <a:pt x="2551607" y="1651000"/>
                  </a:lnTo>
                  <a:lnTo>
                    <a:pt x="2551265" y="1778000"/>
                  </a:lnTo>
                  <a:lnTo>
                    <a:pt x="2550998" y="1778000"/>
                  </a:lnTo>
                  <a:lnTo>
                    <a:pt x="2550782" y="1905000"/>
                  </a:lnTo>
                  <a:lnTo>
                    <a:pt x="2550528" y="1905000"/>
                  </a:lnTo>
                  <a:lnTo>
                    <a:pt x="2550477" y="2032000"/>
                  </a:lnTo>
                  <a:lnTo>
                    <a:pt x="2550541" y="2159000"/>
                  </a:lnTo>
                  <a:lnTo>
                    <a:pt x="2550706" y="2286000"/>
                  </a:lnTo>
                  <a:lnTo>
                    <a:pt x="2550934" y="2413000"/>
                  </a:lnTo>
                  <a:lnTo>
                    <a:pt x="2551252" y="2413000"/>
                  </a:lnTo>
                  <a:lnTo>
                    <a:pt x="2551658" y="2540000"/>
                  </a:lnTo>
                  <a:lnTo>
                    <a:pt x="2552128" y="2667000"/>
                  </a:lnTo>
                  <a:lnTo>
                    <a:pt x="2552687" y="2794000"/>
                  </a:lnTo>
                  <a:lnTo>
                    <a:pt x="2553335" y="2921000"/>
                  </a:lnTo>
                  <a:lnTo>
                    <a:pt x="2554046" y="2921000"/>
                  </a:lnTo>
                  <a:lnTo>
                    <a:pt x="2554846" y="3048000"/>
                  </a:lnTo>
                  <a:lnTo>
                    <a:pt x="2555722" y="3175000"/>
                  </a:lnTo>
                  <a:lnTo>
                    <a:pt x="2556687" y="3302000"/>
                  </a:lnTo>
                  <a:lnTo>
                    <a:pt x="2557716" y="3429000"/>
                  </a:lnTo>
                  <a:lnTo>
                    <a:pt x="2558834" y="3429000"/>
                  </a:lnTo>
                  <a:lnTo>
                    <a:pt x="2560028" y="3556000"/>
                  </a:lnTo>
                  <a:lnTo>
                    <a:pt x="2561310" y="3683000"/>
                  </a:lnTo>
                  <a:lnTo>
                    <a:pt x="2562656" y="3810000"/>
                  </a:lnTo>
                  <a:lnTo>
                    <a:pt x="2564092" y="3937000"/>
                  </a:lnTo>
                  <a:lnTo>
                    <a:pt x="2565590" y="3937000"/>
                  </a:lnTo>
                  <a:lnTo>
                    <a:pt x="2567178" y="4064000"/>
                  </a:lnTo>
                  <a:lnTo>
                    <a:pt x="2568841" y="4191000"/>
                  </a:lnTo>
                  <a:lnTo>
                    <a:pt x="2570581" y="4318000"/>
                  </a:lnTo>
                  <a:lnTo>
                    <a:pt x="2572410" y="4445000"/>
                  </a:lnTo>
                  <a:lnTo>
                    <a:pt x="2574302" y="4445000"/>
                  </a:lnTo>
                  <a:lnTo>
                    <a:pt x="2576271" y="4572000"/>
                  </a:lnTo>
                  <a:lnTo>
                    <a:pt x="2578328" y="4699000"/>
                  </a:lnTo>
                  <a:lnTo>
                    <a:pt x="2580449" y="4826000"/>
                  </a:lnTo>
                  <a:lnTo>
                    <a:pt x="2582659" y="4953000"/>
                  </a:lnTo>
                  <a:lnTo>
                    <a:pt x="2584945" y="4953000"/>
                  </a:lnTo>
                  <a:lnTo>
                    <a:pt x="2583713" y="5080000"/>
                  </a:lnTo>
                  <a:lnTo>
                    <a:pt x="2582595" y="5080000"/>
                  </a:lnTo>
                  <a:lnTo>
                    <a:pt x="2581579" y="5207000"/>
                  </a:lnTo>
                  <a:lnTo>
                    <a:pt x="2579852" y="5207000"/>
                  </a:lnTo>
                  <a:lnTo>
                    <a:pt x="2579116" y="5334000"/>
                  </a:lnTo>
                  <a:lnTo>
                    <a:pt x="2578468" y="5334000"/>
                  </a:lnTo>
                  <a:lnTo>
                    <a:pt x="2577909" y="5461000"/>
                  </a:lnTo>
                  <a:lnTo>
                    <a:pt x="2577007" y="5461000"/>
                  </a:lnTo>
                  <a:lnTo>
                    <a:pt x="2576665" y="5588000"/>
                  </a:lnTo>
                  <a:lnTo>
                    <a:pt x="2576398" y="5588000"/>
                  </a:lnTo>
                  <a:lnTo>
                    <a:pt x="2576182" y="5715000"/>
                  </a:lnTo>
                  <a:lnTo>
                    <a:pt x="2575928" y="5715000"/>
                  </a:lnTo>
                  <a:lnTo>
                    <a:pt x="2575877" y="5842000"/>
                  </a:lnTo>
                  <a:lnTo>
                    <a:pt x="2575941" y="5969000"/>
                  </a:lnTo>
                  <a:lnTo>
                    <a:pt x="2576106" y="6096000"/>
                  </a:lnTo>
                  <a:lnTo>
                    <a:pt x="2576334" y="6096000"/>
                  </a:lnTo>
                  <a:lnTo>
                    <a:pt x="2576652" y="6223000"/>
                  </a:lnTo>
                  <a:lnTo>
                    <a:pt x="2577058" y="6350000"/>
                  </a:lnTo>
                  <a:lnTo>
                    <a:pt x="2577528" y="6477000"/>
                  </a:lnTo>
                  <a:lnTo>
                    <a:pt x="2578087" y="6604000"/>
                  </a:lnTo>
                  <a:lnTo>
                    <a:pt x="2578735" y="6604000"/>
                  </a:lnTo>
                  <a:lnTo>
                    <a:pt x="2579446" y="6731000"/>
                  </a:lnTo>
                  <a:lnTo>
                    <a:pt x="2580246" y="6858000"/>
                  </a:lnTo>
                  <a:lnTo>
                    <a:pt x="2581122" y="6985000"/>
                  </a:lnTo>
                  <a:lnTo>
                    <a:pt x="2582087" y="7112000"/>
                  </a:lnTo>
                  <a:lnTo>
                    <a:pt x="2583116" y="7239000"/>
                  </a:lnTo>
                  <a:lnTo>
                    <a:pt x="2584234" y="7239000"/>
                  </a:lnTo>
                  <a:lnTo>
                    <a:pt x="2585428" y="7366000"/>
                  </a:lnTo>
                  <a:lnTo>
                    <a:pt x="2586710" y="7493000"/>
                  </a:lnTo>
                  <a:lnTo>
                    <a:pt x="2588056" y="7620000"/>
                  </a:lnTo>
                  <a:lnTo>
                    <a:pt x="2589492" y="7747000"/>
                  </a:lnTo>
                  <a:lnTo>
                    <a:pt x="2590990" y="7747000"/>
                  </a:lnTo>
                  <a:lnTo>
                    <a:pt x="2592578" y="7874000"/>
                  </a:lnTo>
                  <a:lnTo>
                    <a:pt x="2594241" y="8001000"/>
                  </a:lnTo>
                  <a:lnTo>
                    <a:pt x="2595981" y="8128000"/>
                  </a:lnTo>
                  <a:lnTo>
                    <a:pt x="2597810" y="8255000"/>
                  </a:lnTo>
                  <a:lnTo>
                    <a:pt x="2599702" y="8255000"/>
                  </a:lnTo>
                  <a:lnTo>
                    <a:pt x="2601671" y="8382000"/>
                  </a:lnTo>
                  <a:lnTo>
                    <a:pt x="2603728" y="8509000"/>
                  </a:lnTo>
                  <a:lnTo>
                    <a:pt x="2605849" y="8636000"/>
                  </a:lnTo>
                  <a:lnTo>
                    <a:pt x="2608059" y="8763000"/>
                  </a:lnTo>
                  <a:lnTo>
                    <a:pt x="2610345" y="8763000"/>
                  </a:lnTo>
                  <a:lnTo>
                    <a:pt x="2609113" y="8890000"/>
                  </a:lnTo>
                  <a:lnTo>
                    <a:pt x="2606979" y="8890000"/>
                  </a:lnTo>
                  <a:lnTo>
                    <a:pt x="2606065" y="9017000"/>
                  </a:lnTo>
                  <a:lnTo>
                    <a:pt x="2605252" y="9017000"/>
                  </a:lnTo>
                  <a:lnTo>
                    <a:pt x="2604516" y="9144000"/>
                  </a:lnTo>
                  <a:lnTo>
                    <a:pt x="2603309" y="9144000"/>
                  </a:lnTo>
                  <a:lnTo>
                    <a:pt x="2602814" y="9271000"/>
                  </a:lnTo>
                  <a:lnTo>
                    <a:pt x="2602407" y="9271000"/>
                  </a:lnTo>
                  <a:lnTo>
                    <a:pt x="2602065" y="9398000"/>
                  </a:lnTo>
                  <a:lnTo>
                    <a:pt x="2601582" y="9398000"/>
                  </a:lnTo>
                  <a:lnTo>
                    <a:pt x="2601430" y="9525000"/>
                  </a:lnTo>
                  <a:lnTo>
                    <a:pt x="2601277" y="9652000"/>
                  </a:lnTo>
                  <a:lnTo>
                    <a:pt x="2601341" y="9779000"/>
                  </a:lnTo>
                  <a:lnTo>
                    <a:pt x="2601506" y="9906000"/>
                  </a:lnTo>
                  <a:lnTo>
                    <a:pt x="2601734" y="9906000"/>
                  </a:lnTo>
                  <a:lnTo>
                    <a:pt x="2602052" y="10033000"/>
                  </a:lnTo>
                  <a:lnTo>
                    <a:pt x="2602458" y="10160000"/>
                  </a:lnTo>
                  <a:lnTo>
                    <a:pt x="2602928" y="10287000"/>
                  </a:lnTo>
                  <a:lnTo>
                    <a:pt x="2603487" y="10414000"/>
                  </a:lnTo>
                  <a:lnTo>
                    <a:pt x="2604135" y="10414000"/>
                  </a:lnTo>
                  <a:lnTo>
                    <a:pt x="2604846" y="10541000"/>
                  </a:lnTo>
                  <a:lnTo>
                    <a:pt x="2605646" y="10668000"/>
                  </a:lnTo>
                  <a:lnTo>
                    <a:pt x="2606522" y="10795000"/>
                  </a:lnTo>
                  <a:lnTo>
                    <a:pt x="2607487" y="10922000"/>
                  </a:lnTo>
                  <a:lnTo>
                    <a:pt x="2608516" y="10922000"/>
                  </a:lnTo>
                  <a:lnTo>
                    <a:pt x="2609634" y="11049000"/>
                  </a:lnTo>
                  <a:lnTo>
                    <a:pt x="2610828" y="11176000"/>
                  </a:lnTo>
                  <a:lnTo>
                    <a:pt x="2612110" y="11303000"/>
                  </a:lnTo>
                  <a:lnTo>
                    <a:pt x="2613456" y="11430000"/>
                  </a:lnTo>
                  <a:lnTo>
                    <a:pt x="2614892" y="11430000"/>
                  </a:lnTo>
                  <a:lnTo>
                    <a:pt x="2616390" y="11557000"/>
                  </a:lnTo>
                  <a:lnTo>
                    <a:pt x="2617978" y="11684000"/>
                  </a:lnTo>
                  <a:lnTo>
                    <a:pt x="2619641" y="11811000"/>
                  </a:lnTo>
                  <a:lnTo>
                    <a:pt x="2621381" y="11938000"/>
                  </a:lnTo>
                  <a:lnTo>
                    <a:pt x="2623210" y="11938000"/>
                  </a:lnTo>
                  <a:lnTo>
                    <a:pt x="2625102" y="12065000"/>
                  </a:lnTo>
                  <a:lnTo>
                    <a:pt x="2627071" y="12192000"/>
                  </a:lnTo>
                  <a:lnTo>
                    <a:pt x="2629128" y="12319000"/>
                  </a:lnTo>
                  <a:lnTo>
                    <a:pt x="2631249" y="12446000"/>
                  </a:lnTo>
                  <a:lnTo>
                    <a:pt x="2633459" y="12446000"/>
                  </a:lnTo>
                  <a:lnTo>
                    <a:pt x="2635745" y="12573000"/>
                  </a:lnTo>
                  <a:lnTo>
                    <a:pt x="2634513" y="12700000"/>
                  </a:lnTo>
                  <a:lnTo>
                    <a:pt x="2632392" y="12700000"/>
                  </a:lnTo>
                  <a:lnTo>
                    <a:pt x="2631478" y="12827000"/>
                  </a:lnTo>
                  <a:lnTo>
                    <a:pt x="2630652" y="12827000"/>
                  </a:lnTo>
                  <a:lnTo>
                    <a:pt x="2629916" y="12954000"/>
                  </a:lnTo>
                  <a:lnTo>
                    <a:pt x="2628709" y="12954000"/>
                  </a:lnTo>
                  <a:lnTo>
                    <a:pt x="2628227" y="13081000"/>
                  </a:lnTo>
                  <a:lnTo>
                    <a:pt x="2627807" y="13081000"/>
                  </a:lnTo>
                  <a:lnTo>
                    <a:pt x="2627477" y="13208000"/>
                  </a:lnTo>
                  <a:lnTo>
                    <a:pt x="2626982" y="13208000"/>
                  </a:lnTo>
                  <a:lnTo>
                    <a:pt x="2626830" y="13335000"/>
                  </a:lnTo>
                  <a:lnTo>
                    <a:pt x="2626677" y="13335000"/>
                  </a:lnTo>
                  <a:lnTo>
                    <a:pt x="2626753" y="13589000"/>
                  </a:lnTo>
                  <a:lnTo>
                    <a:pt x="2626906" y="13589000"/>
                  </a:lnTo>
                  <a:lnTo>
                    <a:pt x="2627223" y="13716000"/>
                  </a:lnTo>
                  <a:lnTo>
                    <a:pt x="2687942" y="13716000"/>
                  </a:lnTo>
                  <a:lnTo>
                    <a:pt x="2687269" y="13589000"/>
                  </a:lnTo>
                  <a:lnTo>
                    <a:pt x="2686469" y="13462000"/>
                  </a:lnTo>
                  <a:lnTo>
                    <a:pt x="2685872" y="13335000"/>
                  </a:lnTo>
                  <a:lnTo>
                    <a:pt x="2685199" y="13335000"/>
                  </a:lnTo>
                  <a:lnTo>
                    <a:pt x="2684462" y="13208000"/>
                  </a:lnTo>
                  <a:lnTo>
                    <a:pt x="2683624" y="13081000"/>
                  </a:lnTo>
                  <a:lnTo>
                    <a:pt x="2683179" y="13081000"/>
                  </a:lnTo>
                  <a:lnTo>
                    <a:pt x="2682697" y="12954000"/>
                  </a:lnTo>
                  <a:lnTo>
                    <a:pt x="2682189" y="12954000"/>
                  </a:lnTo>
                  <a:lnTo>
                    <a:pt x="2681655" y="12827000"/>
                  </a:lnTo>
                  <a:lnTo>
                    <a:pt x="2680500" y="12827000"/>
                  </a:lnTo>
                  <a:lnTo>
                    <a:pt x="2679877" y="12700000"/>
                  </a:lnTo>
                  <a:lnTo>
                    <a:pt x="2694101" y="12700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5524" name="Google Shape;5524;gefe2f4b35a_0_1603"/>
            <p:cNvPicPr preferRelativeResize="0"/>
            <p:nvPr/>
          </p:nvPicPr>
          <p:blipFill rotWithShape="1">
            <a:blip r:embed="rId19">
              <a:alphaModFix/>
            </a:blip>
            <a:srcRect b="0" l="0" r="0" t="0"/>
            <a:stretch/>
          </p:blipFill>
          <p:spPr>
            <a:xfrm>
              <a:off x="13275259" y="0"/>
              <a:ext cx="440740" cy="13716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25" name="Google Shape;5525;gefe2f4b35a_0_1603"/>
            <p:cNvPicPr preferRelativeResize="0"/>
            <p:nvPr/>
          </p:nvPicPr>
          <p:blipFill rotWithShape="1">
            <a:blip r:embed="rId20">
              <a:alphaModFix/>
            </a:blip>
            <a:srcRect b="0" l="0" r="0" t="0"/>
            <a:stretch/>
          </p:blipFill>
          <p:spPr>
            <a:xfrm>
              <a:off x="12284289" y="0"/>
              <a:ext cx="371484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526" name="Google Shape;5526;gefe2f4b35a_0_1603"/>
            <p:cNvSpPr/>
            <p:nvPr/>
          </p:nvSpPr>
          <p:spPr>
            <a:xfrm>
              <a:off x="10366286" y="0"/>
              <a:ext cx="2694305" cy="13716000"/>
            </a:xfrm>
            <a:custGeom>
              <a:rect b="b" l="l" r="r" t="t"/>
              <a:pathLst>
                <a:path extrusionOk="0" h="13716000" w="2694305">
                  <a:moveTo>
                    <a:pt x="319976" y="13716000"/>
                  </a:moveTo>
                  <a:lnTo>
                    <a:pt x="298653" y="13700671"/>
                  </a:lnTo>
                  <a:lnTo>
                    <a:pt x="262394" y="13693928"/>
                  </a:lnTo>
                  <a:lnTo>
                    <a:pt x="211823" y="13690638"/>
                  </a:lnTo>
                  <a:lnTo>
                    <a:pt x="195364" y="13696772"/>
                  </a:lnTo>
                  <a:lnTo>
                    <a:pt x="189903" y="13712089"/>
                  </a:lnTo>
                  <a:lnTo>
                    <a:pt x="191249" y="13716000"/>
                  </a:lnTo>
                  <a:lnTo>
                    <a:pt x="319976" y="13716000"/>
                  </a:lnTo>
                  <a:close/>
                </a:path>
                <a:path extrusionOk="0" h="13716000" w="2694305">
                  <a:moveTo>
                    <a:pt x="422376" y="13716000"/>
                  </a:moveTo>
                  <a:lnTo>
                    <a:pt x="419366" y="13681951"/>
                  </a:lnTo>
                  <a:lnTo>
                    <a:pt x="409841" y="13639597"/>
                  </a:lnTo>
                  <a:lnTo>
                    <a:pt x="409016" y="13635914"/>
                  </a:lnTo>
                  <a:lnTo>
                    <a:pt x="372275" y="13599732"/>
                  </a:lnTo>
                  <a:lnTo>
                    <a:pt x="327139" y="13592709"/>
                  </a:lnTo>
                  <a:lnTo>
                    <a:pt x="268998" y="13591045"/>
                  </a:lnTo>
                  <a:lnTo>
                    <a:pt x="210845" y="13593572"/>
                  </a:lnTo>
                  <a:lnTo>
                    <a:pt x="165696" y="13599071"/>
                  </a:lnTo>
                  <a:lnTo>
                    <a:pt x="127025" y="13619074"/>
                  </a:lnTo>
                  <a:lnTo>
                    <a:pt x="109956" y="13654926"/>
                  </a:lnTo>
                  <a:lnTo>
                    <a:pt x="107835" y="13696772"/>
                  </a:lnTo>
                  <a:lnTo>
                    <a:pt x="107772" y="13701192"/>
                  </a:lnTo>
                  <a:lnTo>
                    <a:pt x="109499" y="13716000"/>
                  </a:lnTo>
                  <a:lnTo>
                    <a:pt x="155016" y="13716000"/>
                  </a:lnTo>
                  <a:lnTo>
                    <a:pt x="153657" y="13701192"/>
                  </a:lnTo>
                  <a:lnTo>
                    <a:pt x="155422" y="13667918"/>
                  </a:lnTo>
                  <a:lnTo>
                    <a:pt x="165696" y="13644550"/>
                  </a:lnTo>
                  <a:lnTo>
                    <a:pt x="188442" y="13639864"/>
                  </a:lnTo>
                  <a:lnTo>
                    <a:pt x="234391" y="13639813"/>
                  </a:lnTo>
                  <a:lnTo>
                    <a:pt x="273189" y="13641781"/>
                  </a:lnTo>
                  <a:lnTo>
                    <a:pt x="339255" y="13656793"/>
                  </a:lnTo>
                  <a:lnTo>
                    <a:pt x="368731" y="13705446"/>
                  </a:lnTo>
                  <a:lnTo>
                    <a:pt x="369709" y="13716000"/>
                  </a:lnTo>
                  <a:lnTo>
                    <a:pt x="422376" y="13716000"/>
                  </a:lnTo>
                  <a:close/>
                </a:path>
                <a:path extrusionOk="0" h="13716000" w="2694305">
                  <a:moveTo>
                    <a:pt x="507758" y="13654812"/>
                  </a:moveTo>
                  <a:lnTo>
                    <a:pt x="506730" y="13606945"/>
                  </a:lnTo>
                  <a:lnTo>
                    <a:pt x="499846" y="13562038"/>
                  </a:lnTo>
                  <a:lnTo>
                    <a:pt x="489648" y="13539292"/>
                  </a:lnTo>
                  <a:lnTo>
                    <a:pt x="483755" y="13526135"/>
                  </a:lnTo>
                  <a:lnTo>
                    <a:pt x="455091" y="13505307"/>
                  </a:lnTo>
                  <a:lnTo>
                    <a:pt x="405422" y="13496074"/>
                  </a:lnTo>
                  <a:lnTo>
                    <a:pt x="350012" y="13494309"/>
                  </a:lnTo>
                  <a:lnTo>
                    <a:pt x="294106" y="13496684"/>
                  </a:lnTo>
                  <a:lnTo>
                    <a:pt x="242989" y="13499846"/>
                  </a:lnTo>
                  <a:lnTo>
                    <a:pt x="189230" y="13503770"/>
                  </a:lnTo>
                  <a:lnTo>
                    <a:pt x="135788" y="13509828"/>
                  </a:lnTo>
                  <a:lnTo>
                    <a:pt x="82575" y="13517740"/>
                  </a:lnTo>
                  <a:lnTo>
                    <a:pt x="29527" y="13527265"/>
                  </a:lnTo>
                  <a:lnTo>
                    <a:pt x="8394" y="13716000"/>
                  </a:lnTo>
                  <a:lnTo>
                    <a:pt x="50774" y="13716000"/>
                  </a:lnTo>
                  <a:lnTo>
                    <a:pt x="52781" y="13694880"/>
                  </a:lnTo>
                  <a:lnTo>
                    <a:pt x="55321" y="13659498"/>
                  </a:lnTo>
                  <a:lnTo>
                    <a:pt x="55829" y="13620763"/>
                  </a:lnTo>
                  <a:lnTo>
                    <a:pt x="55918" y="13619074"/>
                  </a:lnTo>
                  <a:lnTo>
                    <a:pt x="75603" y="13573506"/>
                  </a:lnTo>
                  <a:lnTo>
                    <a:pt x="149961" y="13550176"/>
                  </a:lnTo>
                  <a:lnTo>
                    <a:pt x="193103" y="13546112"/>
                  </a:lnTo>
                  <a:lnTo>
                    <a:pt x="236715" y="13544626"/>
                  </a:lnTo>
                  <a:lnTo>
                    <a:pt x="277863" y="13543864"/>
                  </a:lnTo>
                  <a:lnTo>
                    <a:pt x="348856" y="13539292"/>
                  </a:lnTo>
                  <a:lnTo>
                    <a:pt x="387197" y="13539927"/>
                  </a:lnTo>
                  <a:lnTo>
                    <a:pt x="443014" y="13572096"/>
                  </a:lnTo>
                  <a:lnTo>
                    <a:pt x="457454" y="13610514"/>
                  </a:lnTo>
                  <a:lnTo>
                    <a:pt x="463651" y="13656793"/>
                  </a:lnTo>
                  <a:lnTo>
                    <a:pt x="464604" y="13705446"/>
                  </a:lnTo>
                  <a:lnTo>
                    <a:pt x="464299" y="13716000"/>
                  </a:lnTo>
                  <a:lnTo>
                    <a:pt x="506031" y="13716000"/>
                  </a:lnTo>
                  <a:lnTo>
                    <a:pt x="506298" y="13699579"/>
                  </a:lnTo>
                  <a:lnTo>
                    <a:pt x="507758" y="13654812"/>
                  </a:lnTo>
                  <a:close/>
                </a:path>
                <a:path extrusionOk="0" h="13716000" w="2694305">
                  <a:moveTo>
                    <a:pt x="512775" y="13261645"/>
                  </a:moveTo>
                  <a:lnTo>
                    <a:pt x="512597" y="13204101"/>
                  </a:lnTo>
                  <a:lnTo>
                    <a:pt x="505714" y="13092367"/>
                  </a:lnTo>
                  <a:lnTo>
                    <a:pt x="506298" y="13056769"/>
                  </a:lnTo>
                  <a:lnTo>
                    <a:pt x="507758" y="13012001"/>
                  </a:lnTo>
                  <a:lnTo>
                    <a:pt x="506730" y="12964135"/>
                  </a:lnTo>
                  <a:lnTo>
                    <a:pt x="499846" y="12919215"/>
                  </a:lnTo>
                  <a:lnTo>
                    <a:pt x="483755" y="12883312"/>
                  </a:lnTo>
                  <a:lnTo>
                    <a:pt x="455091" y="12862484"/>
                  </a:lnTo>
                  <a:lnTo>
                    <a:pt x="405422" y="12853251"/>
                  </a:lnTo>
                  <a:lnTo>
                    <a:pt x="350012" y="12851498"/>
                  </a:lnTo>
                  <a:lnTo>
                    <a:pt x="294106" y="12853873"/>
                  </a:lnTo>
                  <a:lnTo>
                    <a:pt x="242989" y="12857036"/>
                  </a:lnTo>
                  <a:lnTo>
                    <a:pt x="189230" y="12860960"/>
                  </a:lnTo>
                  <a:lnTo>
                    <a:pt x="135788" y="12867018"/>
                  </a:lnTo>
                  <a:lnTo>
                    <a:pt x="82575" y="12874930"/>
                  </a:lnTo>
                  <a:lnTo>
                    <a:pt x="29527" y="12884455"/>
                  </a:lnTo>
                  <a:lnTo>
                    <a:pt x="4000" y="13237363"/>
                  </a:lnTo>
                  <a:lnTo>
                    <a:pt x="5156" y="13244373"/>
                  </a:lnTo>
                  <a:lnTo>
                    <a:pt x="75298" y="13266865"/>
                  </a:lnTo>
                  <a:lnTo>
                    <a:pt x="129997" y="13272338"/>
                  </a:lnTo>
                  <a:lnTo>
                    <a:pt x="184873" y="13275297"/>
                  </a:lnTo>
                  <a:lnTo>
                    <a:pt x="240080" y="13275336"/>
                  </a:lnTo>
                  <a:lnTo>
                    <a:pt x="277215" y="13275043"/>
                  </a:lnTo>
                  <a:lnTo>
                    <a:pt x="318071" y="13274142"/>
                  </a:lnTo>
                  <a:lnTo>
                    <a:pt x="358330" y="13269684"/>
                  </a:lnTo>
                  <a:lnTo>
                    <a:pt x="412407" y="13246989"/>
                  </a:lnTo>
                  <a:lnTo>
                    <a:pt x="425043" y="13193065"/>
                  </a:lnTo>
                  <a:lnTo>
                    <a:pt x="425246" y="13145961"/>
                  </a:lnTo>
                  <a:lnTo>
                    <a:pt x="424065" y="13092367"/>
                  </a:lnTo>
                  <a:lnTo>
                    <a:pt x="419366" y="13039141"/>
                  </a:lnTo>
                  <a:lnTo>
                    <a:pt x="409016" y="12993103"/>
                  </a:lnTo>
                  <a:lnTo>
                    <a:pt x="372275" y="12956921"/>
                  </a:lnTo>
                  <a:lnTo>
                    <a:pt x="327139" y="12949885"/>
                  </a:lnTo>
                  <a:lnTo>
                    <a:pt x="268998" y="12948222"/>
                  </a:lnTo>
                  <a:lnTo>
                    <a:pt x="210845" y="12950749"/>
                  </a:lnTo>
                  <a:lnTo>
                    <a:pt x="165696" y="12956248"/>
                  </a:lnTo>
                  <a:lnTo>
                    <a:pt x="127025" y="12976251"/>
                  </a:lnTo>
                  <a:lnTo>
                    <a:pt x="109956" y="13012103"/>
                  </a:lnTo>
                  <a:lnTo>
                    <a:pt x="107657" y="13057378"/>
                  </a:lnTo>
                  <a:lnTo>
                    <a:pt x="113271" y="13105625"/>
                  </a:lnTo>
                  <a:lnTo>
                    <a:pt x="119989" y="13150418"/>
                  </a:lnTo>
                  <a:lnTo>
                    <a:pt x="301713" y="13172643"/>
                  </a:lnTo>
                  <a:lnTo>
                    <a:pt x="329057" y="13104571"/>
                  </a:lnTo>
                  <a:lnTo>
                    <a:pt x="298653" y="13057848"/>
                  </a:lnTo>
                  <a:lnTo>
                    <a:pt x="211823" y="13047828"/>
                  </a:lnTo>
                  <a:lnTo>
                    <a:pt x="195389" y="13085255"/>
                  </a:lnTo>
                  <a:lnTo>
                    <a:pt x="237312" y="13095808"/>
                  </a:lnTo>
                  <a:lnTo>
                    <a:pt x="261429" y="13101409"/>
                  </a:lnTo>
                  <a:lnTo>
                    <a:pt x="236410" y="13131953"/>
                  </a:lnTo>
                  <a:lnTo>
                    <a:pt x="186728" y="13131000"/>
                  </a:lnTo>
                  <a:lnTo>
                    <a:pt x="157022" y="13095097"/>
                  </a:lnTo>
                  <a:lnTo>
                    <a:pt x="153657" y="13058381"/>
                  </a:lnTo>
                  <a:lnTo>
                    <a:pt x="155422" y="13025095"/>
                  </a:lnTo>
                  <a:lnTo>
                    <a:pt x="165696" y="13001739"/>
                  </a:lnTo>
                  <a:lnTo>
                    <a:pt x="188442" y="12997053"/>
                  </a:lnTo>
                  <a:lnTo>
                    <a:pt x="230238" y="12996786"/>
                  </a:lnTo>
                  <a:lnTo>
                    <a:pt x="273189" y="12998971"/>
                  </a:lnTo>
                  <a:lnTo>
                    <a:pt x="339255" y="13013957"/>
                  </a:lnTo>
                  <a:lnTo>
                    <a:pt x="368731" y="13062636"/>
                  </a:lnTo>
                  <a:lnTo>
                    <a:pt x="372656" y="13104927"/>
                  </a:lnTo>
                  <a:lnTo>
                    <a:pt x="378206" y="13175425"/>
                  </a:lnTo>
                  <a:lnTo>
                    <a:pt x="356984" y="13200304"/>
                  </a:lnTo>
                  <a:lnTo>
                    <a:pt x="332828" y="13217411"/>
                  </a:lnTo>
                  <a:lnTo>
                    <a:pt x="305752" y="13226733"/>
                  </a:lnTo>
                  <a:lnTo>
                    <a:pt x="275755" y="13228295"/>
                  </a:lnTo>
                  <a:lnTo>
                    <a:pt x="241554" y="13232346"/>
                  </a:lnTo>
                  <a:lnTo>
                    <a:pt x="204419" y="13233324"/>
                  </a:lnTo>
                  <a:lnTo>
                    <a:pt x="167259" y="13231622"/>
                  </a:lnTo>
                  <a:lnTo>
                    <a:pt x="133019" y="13227609"/>
                  </a:lnTo>
                  <a:lnTo>
                    <a:pt x="97447" y="13224459"/>
                  </a:lnTo>
                  <a:lnTo>
                    <a:pt x="70497" y="13218478"/>
                  </a:lnTo>
                  <a:lnTo>
                    <a:pt x="53848" y="13206375"/>
                  </a:lnTo>
                  <a:lnTo>
                    <a:pt x="47472" y="13188150"/>
                  </a:lnTo>
                  <a:lnTo>
                    <a:pt x="51384" y="13163804"/>
                  </a:lnTo>
                  <a:lnTo>
                    <a:pt x="47548" y="13129222"/>
                  </a:lnTo>
                  <a:lnTo>
                    <a:pt x="49098" y="13090779"/>
                  </a:lnTo>
                  <a:lnTo>
                    <a:pt x="52781" y="13052070"/>
                  </a:lnTo>
                  <a:lnTo>
                    <a:pt x="55321" y="13016687"/>
                  </a:lnTo>
                  <a:lnTo>
                    <a:pt x="55841" y="12976720"/>
                  </a:lnTo>
                  <a:lnTo>
                    <a:pt x="75603" y="12930670"/>
                  </a:lnTo>
                  <a:lnTo>
                    <a:pt x="149961" y="12907353"/>
                  </a:lnTo>
                  <a:lnTo>
                    <a:pt x="193103" y="12903302"/>
                  </a:lnTo>
                  <a:lnTo>
                    <a:pt x="236715" y="12901816"/>
                  </a:lnTo>
                  <a:lnTo>
                    <a:pt x="277863" y="12901054"/>
                  </a:lnTo>
                  <a:lnTo>
                    <a:pt x="348856" y="12896482"/>
                  </a:lnTo>
                  <a:lnTo>
                    <a:pt x="387197" y="12897104"/>
                  </a:lnTo>
                  <a:lnTo>
                    <a:pt x="443014" y="12929273"/>
                  </a:lnTo>
                  <a:lnTo>
                    <a:pt x="457454" y="12967691"/>
                  </a:lnTo>
                  <a:lnTo>
                    <a:pt x="463651" y="13013995"/>
                  </a:lnTo>
                  <a:lnTo>
                    <a:pt x="464604" y="13062522"/>
                  </a:lnTo>
                  <a:lnTo>
                    <a:pt x="463308" y="13107657"/>
                  </a:lnTo>
                  <a:lnTo>
                    <a:pt x="462775" y="13143738"/>
                  </a:lnTo>
                  <a:lnTo>
                    <a:pt x="465315" y="13175094"/>
                  </a:lnTo>
                  <a:lnTo>
                    <a:pt x="468922" y="13213512"/>
                  </a:lnTo>
                  <a:lnTo>
                    <a:pt x="469722" y="13251320"/>
                  </a:lnTo>
                  <a:lnTo>
                    <a:pt x="463842" y="13280822"/>
                  </a:lnTo>
                  <a:lnTo>
                    <a:pt x="442214" y="13307822"/>
                  </a:lnTo>
                  <a:lnTo>
                    <a:pt x="412508" y="13320916"/>
                  </a:lnTo>
                  <a:lnTo>
                    <a:pt x="378218" y="13324739"/>
                  </a:lnTo>
                  <a:lnTo>
                    <a:pt x="342874" y="13323926"/>
                  </a:lnTo>
                  <a:lnTo>
                    <a:pt x="318846" y="13323062"/>
                  </a:lnTo>
                  <a:lnTo>
                    <a:pt x="212636" y="13324027"/>
                  </a:lnTo>
                  <a:lnTo>
                    <a:pt x="113931" y="13324510"/>
                  </a:lnTo>
                  <a:lnTo>
                    <a:pt x="64592" y="13325056"/>
                  </a:lnTo>
                  <a:lnTo>
                    <a:pt x="15265" y="13326047"/>
                  </a:lnTo>
                  <a:lnTo>
                    <a:pt x="0" y="13341706"/>
                  </a:lnTo>
                  <a:lnTo>
                    <a:pt x="3835" y="13352399"/>
                  </a:lnTo>
                  <a:lnTo>
                    <a:pt x="15265" y="13357657"/>
                  </a:lnTo>
                  <a:lnTo>
                    <a:pt x="67043" y="13359524"/>
                  </a:lnTo>
                  <a:lnTo>
                    <a:pt x="118846" y="13360591"/>
                  </a:lnTo>
                  <a:lnTo>
                    <a:pt x="170675" y="13361048"/>
                  </a:lnTo>
                  <a:lnTo>
                    <a:pt x="274332" y="13361022"/>
                  </a:lnTo>
                  <a:lnTo>
                    <a:pt x="288836" y="13361226"/>
                  </a:lnTo>
                  <a:lnTo>
                    <a:pt x="319519" y="13362699"/>
                  </a:lnTo>
                  <a:lnTo>
                    <a:pt x="369239" y="13365620"/>
                  </a:lnTo>
                  <a:lnTo>
                    <a:pt x="402831" y="13366356"/>
                  </a:lnTo>
                  <a:lnTo>
                    <a:pt x="464807" y="13359460"/>
                  </a:lnTo>
                  <a:lnTo>
                    <a:pt x="500367" y="13334162"/>
                  </a:lnTo>
                  <a:lnTo>
                    <a:pt x="505498" y="13315087"/>
                  </a:lnTo>
                  <a:lnTo>
                    <a:pt x="512775" y="13261645"/>
                  </a:lnTo>
                  <a:close/>
                </a:path>
                <a:path extrusionOk="0" h="13716000" w="2694305">
                  <a:moveTo>
                    <a:pt x="512775" y="12618834"/>
                  </a:moveTo>
                  <a:lnTo>
                    <a:pt x="512597" y="12561291"/>
                  </a:lnTo>
                  <a:lnTo>
                    <a:pt x="505714" y="12449543"/>
                  </a:lnTo>
                  <a:lnTo>
                    <a:pt x="506298" y="12413945"/>
                  </a:lnTo>
                  <a:lnTo>
                    <a:pt x="507758" y="12369178"/>
                  </a:lnTo>
                  <a:lnTo>
                    <a:pt x="506730" y="12321311"/>
                  </a:lnTo>
                  <a:lnTo>
                    <a:pt x="499846" y="12276404"/>
                  </a:lnTo>
                  <a:lnTo>
                    <a:pt x="483755" y="12240501"/>
                  </a:lnTo>
                  <a:lnTo>
                    <a:pt x="455091" y="12219673"/>
                  </a:lnTo>
                  <a:lnTo>
                    <a:pt x="405422" y="12210440"/>
                  </a:lnTo>
                  <a:lnTo>
                    <a:pt x="350012" y="12208675"/>
                  </a:lnTo>
                  <a:lnTo>
                    <a:pt x="294106" y="12211050"/>
                  </a:lnTo>
                  <a:lnTo>
                    <a:pt x="242989" y="12214200"/>
                  </a:lnTo>
                  <a:lnTo>
                    <a:pt x="189230" y="12218137"/>
                  </a:lnTo>
                  <a:lnTo>
                    <a:pt x="135788" y="12224195"/>
                  </a:lnTo>
                  <a:lnTo>
                    <a:pt x="82575" y="12232107"/>
                  </a:lnTo>
                  <a:lnTo>
                    <a:pt x="29527" y="12241632"/>
                  </a:lnTo>
                  <a:lnTo>
                    <a:pt x="4000" y="12594539"/>
                  </a:lnTo>
                  <a:lnTo>
                    <a:pt x="5156" y="12601550"/>
                  </a:lnTo>
                  <a:lnTo>
                    <a:pt x="75298" y="12624041"/>
                  </a:lnTo>
                  <a:lnTo>
                    <a:pt x="129997" y="12629528"/>
                  </a:lnTo>
                  <a:lnTo>
                    <a:pt x="184873" y="12632487"/>
                  </a:lnTo>
                  <a:lnTo>
                    <a:pt x="240080" y="12632512"/>
                  </a:lnTo>
                  <a:lnTo>
                    <a:pt x="277215" y="12632233"/>
                  </a:lnTo>
                  <a:lnTo>
                    <a:pt x="318071" y="12631318"/>
                  </a:lnTo>
                  <a:lnTo>
                    <a:pt x="358330" y="12626861"/>
                  </a:lnTo>
                  <a:lnTo>
                    <a:pt x="412407" y="12604166"/>
                  </a:lnTo>
                  <a:lnTo>
                    <a:pt x="425043" y="12550229"/>
                  </a:lnTo>
                  <a:lnTo>
                    <a:pt x="425246" y="12503137"/>
                  </a:lnTo>
                  <a:lnTo>
                    <a:pt x="424065" y="12449556"/>
                  </a:lnTo>
                  <a:lnTo>
                    <a:pt x="419366" y="12396330"/>
                  </a:lnTo>
                  <a:lnTo>
                    <a:pt x="409016" y="12350280"/>
                  </a:lnTo>
                  <a:lnTo>
                    <a:pt x="372275" y="12314098"/>
                  </a:lnTo>
                  <a:lnTo>
                    <a:pt x="327139" y="12307062"/>
                  </a:lnTo>
                  <a:lnTo>
                    <a:pt x="268998" y="12305411"/>
                  </a:lnTo>
                  <a:lnTo>
                    <a:pt x="210845" y="12307938"/>
                  </a:lnTo>
                  <a:lnTo>
                    <a:pt x="165696" y="12313437"/>
                  </a:lnTo>
                  <a:lnTo>
                    <a:pt x="127025" y="12333440"/>
                  </a:lnTo>
                  <a:lnTo>
                    <a:pt x="109956" y="12369305"/>
                  </a:lnTo>
                  <a:lnTo>
                    <a:pt x="107657" y="12414568"/>
                  </a:lnTo>
                  <a:lnTo>
                    <a:pt x="113271" y="12462815"/>
                  </a:lnTo>
                  <a:lnTo>
                    <a:pt x="119989" y="12507595"/>
                  </a:lnTo>
                  <a:lnTo>
                    <a:pt x="301713" y="12529833"/>
                  </a:lnTo>
                  <a:lnTo>
                    <a:pt x="329057" y="12461748"/>
                  </a:lnTo>
                  <a:lnTo>
                    <a:pt x="298653" y="12415037"/>
                  </a:lnTo>
                  <a:lnTo>
                    <a:pt x="211823" y="12405004"/>
                  </a:lnTo>
                  <a:lnTo>
                    <a:pt x="195389" y="12442444"/>
                  </a:lnTo>
                  <a:lnTo>
                    <a:pt x="237312" y="12452985"/>
                  </a:lnTo>
                  <a:lnTo>
                    <a:pt x="261429" y="12458598"/>
                  </a:lnTo>
                  <a:lnTo>
                    <a:pt x="236410" y="12489142"/>
                  </a:lnTo>
                  <a:lnTo>
                    <a:pt x="186728" y="12488189"/>
                  </a:lnTo>
                  <a:lnTo>
                    <a:pt x="157022" y="12452287"/>
                  </a:lnTo>
                  <a:lnTo>
                    <a:pt x="153657" y="12415571"/>
                  </a:lnTo>
                  <a:lnTo>
                    <a:pt x="155422" y="12382297"/>
                  </a:lnTo>
                  <a:lnTo>
                    <a:pt x="165696" y="12358929"/>
                  </a:lnTo>
                  <a:lnTo>
                    <a:pt x="188442" y="12354243"/>
                  </a:lnTo>
                  <a:lnTo>
                    <a:pt x="230238" y="12353976"/>
                  </a:lnTo>
                  <a:lnTo>
                    <a:pt x="273189" y="12356160"/>
                  </a:lnTo>
                  <a:lnTo>
                    <a:pt x="339255" y="12371146"/>
                  </a:lnTo>
                  <a:lnTo>
                    <a:pt x="368731" y="12419813"/>
                  </a:lnTo>
                  <a:lnTo>
                    <a:pt x="372656" y="12462104"/>
                  </a:lnTo>
                  <a:lnTo>
                    <a:pt x="378206" y="12532614"/>
                  </a:lnTo>
                  <a:lnTo>
                    <a:pt x="356984" y="12557493"/>
                  </a:lnTo>
                  <a:lnTo>
                    <a:pt x="332828" y="12574588"/>
                  </a:lnTo>
                  <a:lnTo>
                    <a:pt x="305752" y="12583922"/>
                  </a:lnTo>
                  <a:lnTo>
                    <a:pt x="275755" y="12585484"/>
                  </a:lnTo>
                  <a:lnTo>
                    <a:pt x="241554" y="12589535"/>
                  </a:lnTo>
                  <a:lnTo>
                    <a:pt x="204419" y="12590513"/>
                  </a:lnTo>
                  <a:lnTo>
                    <a:pt x="167259" y="12588799"/>
                  </a:lnTo>
                  <a:lnTo>
                    <a:pt x="133019" y="12584786"/>
                  </a:lnTo>
                  <a:lnTo>
                    <a:pt x="97447" y="12581649"/>
                  </a:lnTo>
                  <a:lnTo>
                    <a:pt x="70497" y="12575667"/>
                  </a:lnTo>
                  <a:lnTo>
                    <a:pt x="53848" y="12563551"/>
                  </a:lnTo>
                  <a:lnTo>
                    <a:pt x="47472" y="12545327"/>
                  </a:lnTo>
                  <a:lnTo>
                    <a:pt x="51384" y="12520994"/>
                  </a:lnTo>
                  <a:lnTo>
                    <a:pt x="47548" y="12486399"/>
                  </a:lnTo>
                  <a:lnTo>
                    <a:pt x="49098" y="12447956"/>
                  </a:lnTo>
                  <a:lnTo>
                    <a:pt x="52781" y="12409259"/>
                  </a:lnTo>
                  <a:lnTo>
                    <a:pt x="55321" y="12373864"/>
                  </a:lnTo>
                  <a:lnTo>
                    <a:pt x="55841" y="12333910"/>
                  </a:lnTo>
                  <a:lnTo>
                    <a:pt x="75603" y="12287860"/>
                  </a:lnTo>
                  <a:lnTo>
                    <a:pt x="149961" y="12264542"/>
                  </a:lnTo>
                  <a:lnTo>
                    <a:pt x="193103" y="12260491"/>
                  </a:lnTo>
                  <a:lnTo>
                    <a:pt x="236715" y="12259005"/>
                  </a:lnTo>
                  <a:lnTo>
                    <a:pt x="277863" y="12258231"/>
                  </a:lnTo>
                  <a:lnTo>
                    <a:pt x="348856" y="12253659"/>
                  </a:lnTo>
                  <a:lnTo>
                    <a:pt x="387197" y="12254294"/>
                  </a:lnTo>
                  <a:lnTo>
                    <a:pt x="443014" y="12286463"/>
                  </a:lnTo>
                  <a:lnTo>
                    <a:pt x="457454" y="12324880"/>
                  </a:lnTo>
                  <a:lnTo>
                    <a:pt x="463651" y="12371172"/>
                  </a:lnTo>
                  <a:lnTo>
                    <a:pt x="464604" y="12419711"/>
                  </a:lnTo>
                  <a:lnTo>
                    <a:pt x="463308" y="12464847"/>
                  </a:lnTo>
                  <a:lnTo>
                    <a:pt x="462775" y="12500928"/>
                  </a:lnTo>
                  <a:lnTo>
                    <a:pt x="465315" y="12532284"/>
                  </a:lnTo>
                  <a:lnTo>
                    <a:pt x="468922" y="12570701"/>
                  </a:lnTo>
                  <a:lnTo>
                    <a:pt x="469722" y="12608497"/>
                  </a:lnTo>
                  <a:lnTo>
                    <a:pt x="463842" y="12637999"/>
                  </a:lnTo>
                  <a:lnTo>
                    <a:pt x="442214" y="12664999"/>
                  </a:lnTo>
                  <a:lnTo>
                    <a:pt x="412508" y="12678093"/>
                  </a:lnTo>
                  <a:lnTo>
                    <a:pt x="378218" y="12681915"/>
                  </a:lnTo>
                  <a:lnTo>
                    <a:pt x="342874" y="12681103"/>
                  </a:lnTo>
                  <a:lnTo>
                    <a:pt x="318846" y="12680252"/>
                  </a:lnTo>
                  <a:lnTo>
                    <a:pt x="212636" y="12681217"/>
                  </a:lnTo>
                  <a:lnTo>
                    <a:pt x="113931" y="12681699"/>
                  </a:lnTo>
                  <a:lnTo>
                    <a:pt x="64592" y="12682233"/>
                  </a:lnTo>
                  <a:lnTo>
                    <a:pt x="15265" y="12683223"/>
                  </a:lnTo>
                  <a:lnTo>
                    <a:pt x="0" y="12698883"/>
                  </a:lnTo>
                  <a:lnTo>
                    <a:pt x="3835" y="12709589"/>
                  </a:lnTo>
                  <a:lnTo>
                    <a:pt x="15265" y="12714834"/>
                  </a:lnTo>
                  <a:lnTo>
                    <a:pt x="67043" y="12716701"/>
                  </a:lnTo>
                  <a:lnTo>
                    <a:pt x="118846" y="12717767"/>
                  </a:lnTo>
                  <a:lnTo>
                    <a:pt x="170675" y="12718237"/>
                  </a:lnTo>
                  <a:lnTo>
                    <a:pt x="274332" y="12718212"/>
                  </a:lnTo>
                  <a:lnTo>
                    <a:pt x="288836" y="12718428"/>
                  </a:lnTo>
                  <a:lnTo>
                    <a:pt x="319519" y="12719888"/>
                  </a:lnTo>
                  <a:lnTo>
                    <a:pt x="369239" y="12722822"/>
                  </a:lnTo>
                  <a:lnTo>
                    <a:pt x="402831" y="12723546"/>
                  </a:lnTo>
                  <a:lnTo>
                    <a:pt x="464807" y="12716650"/>
                  </a:lnTo>
                  <a:lnTo>
                    <a:pt x="500367" y="12691339"/>
                  </a:lnTo>
                  <a:lnTo>
                    <a:pt x="505498" y="12672263"/>
                  </a:lnTo>
                  <a:lnTo>
                    <a:pt x="512775" y="12618834"/>
                  </a:lnTo>
                  <a:close/>
                </a:path>
                <a:path extrusionOk="0" h="13716000" w="2694305">
                  <a:moveTo>
                    <a:pt x="512775" y="11976024"/>
                  </a:moveTo>
                  <a:lnTo>
                    <a:pt x="512597" y="11918467"/>
                  </a:lnTo>
                  <a:lnTo>
                    <a:pt x="505714" y="11806733"/>
                  </a:lnTo>
                  <a:lnTo>
                    <a:pt x="506298" y="11771135"/>
                  </a:lnTo>
                  <a:lnTo>
                    <a:pt x="507758" y="11726367"/>
                  </a:lnTo>
                  <a:lnTo>
                    <a:pt x="506730" y="11678501"/>
                  </a:lnTo>
                  <a:lnTo>
                    <a:pt x="499846" y="11633594"/>
                  </a:lnTo>
                  <a:lnTo>
                    <a:pt x="483755" y="11597691"/>
                  </a:lnTo>
                  <a:lnTo>
                    <a:pt x="455091" y="11576863"/>
                  </a:lnTo>
                  <a:lnTo>
                    <a:pt x="405422" y="11567630"/>
                  </a:lnTo>
                  <a:lnTo>
                    <a:pt x="350012" y="11565865"/>
                  </a:lnTo>
                  <a:lnTo>
                    <a:pt x="294106" y="11568240"/>
                  </a:lnTo>
                  <a:lnTo>
                    <a:pt x="242989" y="11571389"/>
                  </a:lnTo>
                  <a:lnTo>
                    <a:pt x="189230" y="11575313"/>
                  </a:lnTo>
                  <a:lnTo>
                    <a:pt x="135788" y="11581371"/>
                  </a:lnTo>
                  <a:lnTo>
                    <a:pt x="82575" y="11589283"/>
                  </a:lnTo>
                  <a:lnTo>
                    <a:pt x="29527" y="11598821"/>
                  </a:lnTo>
                  <a:lnTo>
                    <a:pt x="4000" y="11951729"/>
                  </a:lnTo>
                  <a:lnTo>
                    <a:pt x="5156" y="11958739"/>
                  </a:lnTo>
                  <a:lnTo>
                    <a:pt x="75298" y="11981231"/>
                  </a:lnTo>
                  <a:lnTo>
                    <a:pt x="129997" y="11986717"/>
                  </a:lnTo>
                  <a:lnTo>
                    <a:pt x="184873" y="11989676"/>
                  </a:lnTo>
                  <a:lnTo>
                    <a:pt x="240080" y="11989714"/>
                  </a:lnTo>
                  <a:lnTo>
                    <a:pt x="277215" y="11989422"/>
                  </a:lnTo>
                  <a:lnTo>
                    <a:pt x="318071" y="11988508"/>
                  </a:lnTo>
                  <a:lnTo>
                    <a:pt x="358330" y="11984050"/>
                  </a:lnTo>
                  <a:lnTo>
                    <a:pt x="412407" y="11961355"/>
                  </a:lnTo>
                  <a:lnTo>
                    <a:pt x="425043" y="11907418"/>
                  </a:lnTo>
                  <a:lnTo>
                    <a:pt x="425246" y="11860314"/>
                  </a:lnTo>
                  <a:lnTo>
                    <a:pt x="424065" y="11806733"/>
                  </a:lnTo>
                  <a:lnTo>
                    <a:pt x="419366" y="11753507"/>
                  </a:lnTo>
                  <a:lnTo>
                    <a:pt x="409016" y="11707470"/>
                  </a:lnTo>
                  <a:lnTo>
                    <a:pt x="372275" y="11671287"/>
                  </a:lnTo>
                  <a:lnTo>
                    <a:pt x="327139" y="11664252"/>
                  </a:lnTo>
                  <a:lnTo>
                    <a:pt x="268998" y="11662601"/>
                  </a:lnTo>
                  <a:lnTo>
                    <a:pt x="210845" y="11665115"/>
                  </a:lnTo>
                  <a:lnTo>
                    <a:pt x="165696" y="11670627"/>
                  </a:lnTo>
                  <a:lnTo>
                    <a:pt x="127025" y="11690629"/>
                  </a:lnTo>
                  <a:lnTo>
                    <a:pt x="109956" y="11726494"/>
                  </a:lnTo>
                  <a:lnTo>
                    <a:pt x="107657" y="11771757"/>
                  </a:lnTo>
                  <a:lnTo>
                    <a:pt x="113271" y="11820004"/>
                  </a:lnTo>
                  <a:lnTo>
                    <a:pt x="119989" y="11864785"/>
                  </a:lnTo>
                  <a:lnTo>
                    <a:pt x="301713" y="11887010"/>
                  </a:lnTo>
                  <a:lnTo>
                    <a:pt x="329057" y="11818925"/>
                  </a:lnTo>
                  <a:lnTo>
                    <a:pt x="298653" y="11772227"/>
                  </a:lnTo>
                  <a:lnTo>
                    <a:pt x="211823" y="11762194"/>
                  </a:lnTo>
                  <a:lnTo>
                    <a:pt x="195389" y="11799621"/>
                  </a:lnTo>
                  <a:lnTo>
                    <a:pt x="237312" y="11810175"/>
                  </a:lnTo>
                  <a:lnTo>
                    <a:pt x="261429" y="11815788"/>
                  </a:lnTo>
                  <a:lnTo>
                    <a:pt x="236410" y="11846319"/>
                  </a:lnTo>
                  <a:lnTo>
                    <a:pt x="186728" y="11845366"/>
                  </a:lnTo>
                  <a:lnTo>
                    <a:pt x="157022" y="11809476"/>
                  </a:lnTo>
                  <a:lnTo>
                    <a:pt x="153657" y="11772760"/>
                  </a:lnTo>
                  <a:lnTo>
                    <a:pt x="155422" y="11739474"/>
                  </a:lnTo>
                  <a:lnTo>
                    <a:pt x="165696" y="11716118"/>
                  </a:lnTo>
                  <a:lnTo>
                    <a:pt x="188442" y="11711432"/>
                  </a:lnTo>
                  <a:lnTo>
                    <a:pt x="230238" y="11711165"/>
                  </a:lnTo>
                  <a:lnTo>
                    <a:pt x="273189" y="11713350"/>
                  </a:lnTo>
                  <a:lnTo>
                    <a:pt x="339255" y="11728336"/>
                  </a:lnTo>
                  <a:lnTo>
                    <a:pt x="368731" y="11776989"/>
                  </a:lnTo>
                  <a:lnTo>
                    <a:pt x="372656" y="11819280"/>
                  </a:lnTo>
                  <a:lnTo>
                    <a:pt x="378206" y="11889804"/>
                  </a:lnTo>
                  <a:lnTo>
                    <a:pt x="356984" y="11914670"/>
                  </a:lnTo>
                  <a:lnTo>
                    <a:pt x="332828" y="11931777"/>
                  </a:lnTo>
                  <a:lnTo>
                    <a:pt x="305752" y="11941112"/>
                  </a:lnTo>
                  <a:lnTo>
                    <a:pt x="275755" y="11942674"/>
                  </a:lnTo>
                  <a:lnTo>
                    <a:pt x="241554" y="11946712"/>
                  </a:lnTo>
                  <a:lnTo>
                    <a:pt x="204419" y="11947690"/>
                  </a:lnTo>
                  <a:lnTo>
                    <a:pt x="167259" y="11945976"/>
                  </a:lnTo>
                  <a:lnTo>
                    <a:pt x="133019" y="11941975"/>
                  </a:lnTo>
                  <a:lnTo>
                    <a:pt x="97447" y="11938838"/>
                  </a:lnTo>
                  <a:lnTo>
                    <a:pt x="70497" y="11932844"/>
                  </a:lnTo>
                  <a:lnTo>
                    <a:pt x="53848" y="11920741"/>
                  </a:lnTo>
                  <a:lnTo>
                    <a:pt x="47472" y="11902504"/>
                  </a:lnTo>
                  <a:lnTo>
                    <a:pt x="51384" y="11878158"/>
                  </a:lnTo>
                  <a:lnTo>
                    <a:pt x="47548" y="11843576"/>
                  </a:lnTo>
                  <a:lnTo>
                    <a:pt x="49098" y="11805145"/>
                  </a:lnTo>
                  <a:lnTo>
                    <a:pt x="52781" y="11766448"/>
                  </a:lnTo>
                  <a:lnTo>
                    <a:pt x="55321" y="11731054"/>
                  </a:lnTo>
                  <a:lnTo>
                    <a:pt x="55841" y="11691099"/>
                  </a:lnTo>
                  <a:lnTo>
                    <a:pt x="75603" y="11645049"/>
                  </a:lnTo>
                  <a:lnTo>
                    <a:pt x="149961" y="11621732"/>
                  </a:lnTo>
                  <a:lnTo>
                    <a:pt x="193103" y="11617668"/>
                  </a:lnTo>
                  <a:lnTo>
                    <a:pt x="236715" y="11616182"/>
                  </a:lnTo>
                  <a:lnTo>
                    <a:pt x="277863" y="11615420"/>
                  </a:lnTo>
                  <a:lnTo>
                    <a:pt x="348856" y="11610848"/>
                  </a:lnTo>
                  <a:lnTo>
                    <a:pt x="387197" y="11611470"/>
                  </a:lnTo>
                  <a:lnTo>
                    <a:pt x="443014" y="11643639"/>
                  </a:lnTo>
                  <a:lnTo>
                    <a:pt x="457454" y="11682057"/>
                  </a:lnTo>
                  <a:lnTo>
                    <a:pt x="463651" y="11728361"/>
                  </a:lnTo>
                  <a:lnTo>
                    <a:pt x="464604" y="11776901"/>
                  </a:lnTo>
                  <a:lnTo>
                    <a:pt x="463308" y="11822036"/>
                  </a:lnTo>
                  <a:lnTo>
                    <a:pt x="462775" y="11858117"/>
                  </a:lnTo>
                  <a:lnTo>
                    <a:pt x="465315" y="11889461"/>
                  </a:lnTo>
                  <a:lnTo>
                    <a:pt x="468922" y="11927878"/>
                  </a:lnTo>
                  <a:lnTo>
                    <a:pt x="469722" y="11965686"/>
                  </a:lnTo>
                  <a:lnTo>
                    <a:pt x="463842" y="11995188"/>
                  </a:lnTo>
                  <a:lnTo>
                    <a:pt x="442214" y="12022188"/>
                  </a:lnTo>
                  <a:lnTo>
                    <a:pt x="412508" y="12035282"/>
                  </a:lnTo>
                  <a:lnTo>
                    <a:pt x="378218" y="12039105"/>
                  </a:lnTo>
                  <a:lnTo>
                    <a:pt x="342861" y="12038292"/>
                  </a:lnTo>
                  <a:lnTo>
                    <a:pt x="318833" y="12037441"/>
                  </a:lnTo>
                  <a:lnTo>
                    <a:pt x="212636" y="12038406"/>
                  </a:lnTo>
                  <a:lnTo>
                    <a:pt x="113931" y="12038889"/>
                  </a:lnTo>
                  <a:lnTo>
                    <a:pt x="64592" y="12039422"/>
                  </a:lnTo>
                  <a:lnTo>
                    <a:pt x="15265" y="12040413"/>
                  </a:lnTo>
                  <a:lnTo>
                    <a:pt x="0" y="12056072"/>
                  </a:lnTo>
                  <a:lnTo>
                    <a:pt x="3835" y="12066765"/>
                  </a:lnTo>
                  <a:lnTo>
                    <a:pt x="15265" y="12072010"/>
                  </a:lnTo>
                  <a:lnTo>
                    <a:pt x="67043" y="12073877"/>
                  </a:lnTo>
                  <a:lnTo>
                    <a:pt x="118846" y="12074944"/>
                  </a:lnTo>
                  <a:lnTo>
                    <a:pt x="170675" y="12075414"/>
                  </a:lnTo>
                  <a:lnTo>
                    <a:pt x="274332" y="12075401"/>
                  </a:lnTo>
                  <a:lnTo>
                    <a:pt x="288836" y="12075605"/>
                  </a:lnTo>
                  <a:lnTo>
                    <a:pt x="319519" y="12077078"/>
                  </a:lnTo>
                  <a:lnTo>
                    <a:pt x="369239" y="12079999"/>
                  </a:lnTo>
                  <a:lnTo>
                    <a:pt x="402831" y="12080735"/>
                  </a:lnTo>
                  <a:lnTo>
                    <a:pt x="464807" y="12073839"/>
                  </a:lnTo>
                  <a:lnTo>
                    <a:pt x="500367" y="12048528"/>
                  </a:lnTo>
                  <a:lnTo>
                    <a:pt x="505498" y="12029453"/>
                  </a:lnTo>
                  <a:lnTo>
                    <a:pt x="512775" y="11976024"/>
                  </a:lnTo>
                  <a:close/>
                </a:path>
                <a:path extrusionOk="0" h="13716000" w="2694305">
                  <a:moveTo>
                    <a:pt x="512775" y="11333201"/>
                  </a:moveTo>
                  <a:lnTo>
                    <a:pt x="512597" y="11275657"/>
                  </a:lnTo>
                  <a:lnTo>
                    <a:pt x="505714" y="11163910"/>
                  </a:lnTo>
                  <a:lnTo>
                    <a:pt x="506298" y="11128312"/>
                  </a:lnTo>
                  <a:lnTo>
                    <a:pt x="507758" y="11083544"/>
                  </a:lnTo>
                  <a:lnTo>
                    <a:pt x="506730" y="11035678"/>
                  </a:lnTo>
                  <a:lnTo>
                    <a:pt x="499846" y="10990771"/>
                  </a:lnTo>
                  <a:lnTo>
                    <a:pt x="483755" y="10954868"/>
                  </a:lnTo>
                  <a:lnTo>
                    <a:pt x="455091" y="10934027"/>
                  </a:lnTo>
                  <a:lnTo>
                    <a:pt x="405422" y="10924807"/>
                  </a:lnTo>
                  <a:lnTo>
                    <a:pt x="350012" y="10923054"/>
                  </a:lnTo>
                  <a:lnTo>
                    <a:pt x="294106" y="10925416"/>
                  </a:lnTo>
                  <a:lnTo>
                    <a:pt x="242989" y="10928566"/>
                  </a:lnTo>
                  <a:lnTo>
                    <a:pt x="189230" y="10932503"/>
                  </a:lnTo>
                  <a:lnTo>
                    <a:pt x="135788" y="10938548"/>
                  </a:lnTo>
                  <a:lnTo>
                    <a:pt x="82575" y="10946473"/>
                  </a:lnTo>
                  <a:lnTo>
                    <a:pt x="29527" y="10955998"/>
                  </a:lnTo>
                  <a:lnTo>
                    <a:pt x="4000" y="11308906"/>
                  </a:lnTo>
                  <a:lnTo>
                    <a:pt x="5156" y="11315916"/>
                  </a:lnTo>
                  <a:lnTo>
                    <a:pt x="75298" y="11338420"/>
                  </a:lnTo>
                  <a:lnTo>
                    <a:pt x="129997" y="11343894"/>
                  </a:lnTo>
                  <a:lnTo>
                    <a:pt x="184873" y="11346866"/>
                  </a:lnTo>
                  <a:lnTo>
                    <a:pt x="240080" y="11346891"/>
                  </a:lnTo>
                  <a:lnTo>
                    <a:pt x="277215" y="11346599"/>
                  </a:lnTo>
                  <a:lnTo>
                    <a:pt x="318071" y="11345685"/>
                  </a:lnTo>
                  <a:lnTo>
                    <a:pt x="358330" y="11341227"/>
                  </a:lnTo>
                  <a:lnTo>
                    <a:pt x="412407" y="11318532"/>
                  </a:lnTo>
                  <a:lnTo>
                    <a:pt x="425043" y="11264595"/>
                  </a:lnTo>
                  <a:lnTo>
                    <a:pt x="425246" y="11217504"/>
                  </a:lnTo>
                  <a:lnTo>
                    <a:pt x="424065" y="11163922"/>
                  </a:lnTo>
                  <a:lnTo>
                    <a:pt x="419366" y="11110697"/>
                  </a:lnTo>
                  <a:lnTo>
                    <a:pt x="409016" y="11064646"/>
                  </a:lnTo>
                  <a:lnTo>
                    <a:pt x="372275" y="11028464"/>
                  </a:lnTo>
                  <a:lnTo>
                    <a:pt x="327139" y="11021441"/>
                  </a:lnTo>
                  <a:lnTo>
                    <a:pt x="268998" y="11019777"/>
                  </a:lnTo>
                  <a:lnTo>
                    <a:pt x="210845" y="11022292"/>
                  </a:lnTo>
                  <a:lnTo>
                    <a:pt x="165696" y="11027791"/>
                  </a:lnTo>
                  <a:lnTo>
                    <a:pt x="127025" y="11047806"/>
                  </a:lnTo>
                  <a:lnTo>
                    <a:pt x="109956" y="11083671"/>
                  </a:lnTo>
                  <a:lnTo>
                    <a:pt x="107657" y="11128947"/>
                  </a:lnTo>
                  <a:lnTo>
                    <a:pt x="113271" y="11177181"/>
                  </a:lnTo>
                  <a:lnTo>
                    <a:pt x="119989" y="11221961"/>
                  </a:lnTo>
                  <a:lnTo>
                    <a:pt x="301713" y="11244186"/>
                  </a:lnTo>
                  <a:lnTo>
                    <a:pt x="329057" y="11176114"/>
                  </a:lnTo>
                  <a:lnTo>
                    <a:pt x="298653" y="11129404"/>
                  </a:lnTo>
                  <a:lnTo>
                    <a:pt x="211823" y="11119371"/>
                  </a:lnTo>
                  <a:lnTo>
                    <a:pt x="195389" y="11156810"/>
                  </a:lnTo>
                  <a:lnTo>
                    <a:pt x="237312" y="11167364"/>
                  </a:lnTo>
                  <a:lnTo>
                    <a:pt x="261429" y="11172965"/>
                  </a:lnTo>
                  <a:lnTo>
                    <a:pt x="236410" y="11203508"/>
                  </a:lnTo>
                  <a:lnTo>
                    <a:pt x="186728" y="11202556"/>
                  </a:lnTo>
                  <a:lnTo>
                    <a:pt x="157022" y="11166653"/>
                  </a:lnTo>
                  <a:lnTo>
                    <a:pt x="153657" y="11129937"/>
                  </a:lnTo>
                  <a:lnTo>
                    <a:pt x="155422" y="11096663"/>
                  </a:lnTo>
                  <a:lnTo>
                    <a:pt x="165696" y="11073295"/>
                  </a:lnTo>
                  <a:lnTo>
                    <a:pt x="188442" y="11068609"/>
                  </a:lnTo>
                  <a:lnTo>
                    <a:pt x="230238" y="11068342"/>
                  </a:lnTo>
                  <a:lnTo>
                    <a:pt x="273189" y="11070527"/>
                  </a:lnTo>
                  <a:lnTo>
                    <a:pt x="339255" y="11085513"/>
                  </a:lnTo>
                  <a:lnTo>
                    <a:pt x="368731" y="11134179"/>
                  </a:lnTo>
                  <a:lnTo>
                    <a:pt x="372656" y="11176457"/>
                  </a:lnTo>
                  <a:lnTo>
                    <a:pt x="378206" y="11246980"/>
                  </a:lnTo>
                  <a:lnTo>
                    <a:pt x="356984" y="11271860"/>
                  </a:lnTo>
                  <a:lnTo>
                    <a:pt x="332828" y="11288967"/>
                  </a:lnTo>
                  <a:lnTo>
                    <a:pt x="305752" y="11298301"/>
                  </a:lnTo>
                  <a:lnTo>
                    <a:pt x="275755" y="11299850"/>
                  </a:lnTo>
                  <a:lnTo>
                    <a:pt x="241554" y="11303902"/>
                  </a:lnTo>
                  <a:lnTo>
                    <a:pt x="204419" y="11304880"/>
                  </a:lnTo>
                  <a:lnTo>
                    <a:pt x="167259" y="11303165"/>
                  </a:lnTo>
                  <a:lnTo>
                    <a:pt x="133019" y="11299152"/>
                  </a:lnTo>
                  <a:lnTo>
                    <a:pt x="97447" y="11296015"/>
                  </a:lnTo>
                  <a:lnTo>
                    <a:pt x="70497" y="11290033"/>
                  </a:lnTo>
                  <a:lnTo>
                    <a:pt x="53848" y="11277918"/>
                  </a:lnTo>
                  <a:lnTo>
                    <a:pt x="47472" y="11259693"/>
                  </a:lnTo>
                  <a:lnTo>
                    <a:pt x="51384" y="11235334"/>
                  </a:lnTo>
                  <a:lnTo>
                    <a:pt x="47548" y="11200765"/>
                  </a:lnTo>
                  <a:lnTo>
                    <a:pt x="49098" y="11162322"/>
                  </a:lnTo>
                  <a:lnTo>
                    <a:pt x="52781" y="11123625"/>
                  </a:lnTo>
                  <a:lnTo>
                    <a:pt x="55321" y="11088230"/>
                  </a:lnTo>
                  <a:lnTo>
                    <a:pt x="55841" y="11048276"/>
                  </a:lnTo>
                  <a:lnTo>
                    <a:pt x="75603" y="11002239"/>
                  </a:lnTo>
                  <a:lnTo>
                    <a:pt x="149961" y="10978909"/>
                  </a:lnTo>
                  <a:lnTo>
                    <a:pt x="193103" y="10974845"/>
                  </a:lnTo>
                  <a:lnTo>
                    <a:pt x="236715" y="10973359"/>
                  </a:lnTo>
                  <a:lnTo>
                    <a:pt x="277863" y="10972584"/>
                  </a:lnTo>
                  <a:lnTo>
                    <a:pt x="348856" y="10968025"/>
                  </a:lnTo>
                  <a:lnTo>
                    <a:pt x="387197" y="10968660"/>
                  </a:lnTo>
                  <a:lnTo>
                    <a:pt x="443014" y="11000829"/>
                  </a:lnTo>
                  <a:lnTo>
                    <a:pt x="457454" y="11039246"/>
                  </a:lnTo>
                  <a:lnTo>
                    <a:pt x="463651" y="11085538"/>
                  </a:lnTo>
                  <a:lnTo>
                    <a:pt x="464604" y="11134077"/>
                  </a:lnTo>
                  <a:lnTo>
                    <a:pt x="463308" y="11179213"/>
                  </a:lnTo>
                  <a:lnTo>
                    <a:pt x="462775" y="11215294"/>
                  </a:lnTo>
                  <a:lnTo>
                    <a:pt x="465315" y="11246650"/>
                  </a:lnTo>
                  <a:lnTo>
                    <a:pt x="468922" y="11285068"/>
                  </a:lnTo>
                  <a:lnTo>
                    <a:pt x="469722" y="11322863"/>
                  </a:lnTo>
                  <a:lnTo>
                    <a:pt x="463842" y="11352365"/>
                  </a:lnTo>
                  <a:lnTo>
                    <a:pt x="442214" y="11379365"/>
                  </a:lnTo>
                  <a:lnTo>
                    <a:pt x="412521" y="11392459"/>
                  </a:lnTo>
                  <a:lnTo>
                    <a:pt x="378231" y="11396282"/>
                  </a:lnTo>
                  <a:lnTo>
                    <a:pt x="342887" y="11395469"/>
                  </a:lnTo>
                  <a:lnTo>
                    <a:pt x="318846" y="11394618"/>
                  </a:lnTo>
                  <a:lnTo>
                    <a:pt x="212636" y="11395583"/>
                  </a:lnTo>
                  <a:lnTo>
                    <a:pt x="113931" y="11396066"/>
                  </a:lnTo>
                  <a:lnTo>
                    <a:pt x="64592" y="11396612"/>
                  </a:lnTo>
                  <a:lnTo>
                    <a:pt x="15265" y="11397590"/>
                  </a:lnTo>
                  <a:lnTo>
                    <a:pt x="0" y="11413249"/>
                  </a:lnTo>
                  <a:lnTo>
                    <a:pt x="3835" y="11423942"/>
                  </a:lnTo>
                  <a:lnTo>
                    <a:pt x="15265" y="11429187"/>
                  </a:lnTo>
                  <a:lnTo>
                    <a:pt x="67043" y="11431067"/>
                  </a:lnTo>
                  <a:lnTo>
                    <a:pt x="118846" y="11432134"/>
                  </a:lnTo>
                  <a:lnTo>
                    <a:pt x="170675" y="11432591"/>
                  </a:lnTo>
                  <a:lnTo>
                    <a:pt x="274332" y="11432565"/>
                  </a:lnTo>
                  <a:lnTo>
                    <a:pt x="288848" y="11432781"/>
                  </a:lnTo>
                  <a:lnTo>
                    <a:pt x="319544" y="11434255"/>
                  </a:lnTo>
                  <a:lnTo>
                    <a:pt x="369252" y="11437176"/>
                  </a:lnTo>
                  <a:lnTo>
                    <a:pt x="402831" y="11437912"/>
                  </a:lnTo>
                  <a:lnTo>
                    <a:pt x="464807" y="11431016"/>
                  </a:lnTo>
                  <a:lnTo>
                    <a:pt x="500367" y="11405718"/>
                  </a:lnTo>
                  <a:lnTo>
                    <a:pt x="505498" y="11386630"/>
                  </a:lnTo>
                  <a:lnTo>
                    <a:pt x="512775" y="11333201"/>
                  </a:lnTo>
                  <a:close/>
                </a:path>
                <a:path extrusionOk="0" h="13716000" w="2694305">
                  <a:moveTo>
                    <a:pt x="512775" y="10690390"/>
                  </a:moveTo>
                  <a:lnTo>
                    <a:pt x="512597" y="10632846"/>
                  </a:lnTo>
                  <a:lnTo>
                    <a:pt x="505714" y="10521099"/>
                  </a:lnTo>
                  <a:lnTo>
                    <a:pt x="506298" y="10485501"/>
                  </a:lnTo>
                  <a:lnTo>
                    <a:pt x="507758" y="10440733"/>
                  </a:lnTo>
                  <a:lnTo>
                    <a:pt x="506730" y="10392867"/>
                  </a:lnTo>
                  <a:lnTo>
                    <a:pt x="499846" y="10347947"/>
                  </a:lnTo>
                  <a:lnTo>
                    <a:pt x="483755" y="10312057"/>
                  </a:lnTo>
                  <a:lnTo>
                    <a:pt x="455091" y="10291216"/>
                  </a:lnTo>
                  <a:lnTo>
                    <a:pt x="405422" y="10281996"/>
                  </a:lnTo>
                  <a:lnTo>
                    <a:pt x="350012" y="10280231"/>
                  </a:lnTo>
                  <a:lnTo>
                    <a:pt x="294106" y="10282606"/>
                  </a:lnTo>
                  <a:lnTo>
                    <a:pt x="242989" y="10285755"/>
                  </a:lnTo>
                  <a:lnTo>
                    <a:pt x="189230" y="10289692"/>
                  </a:lnTo>
                  <a:lnTo>
                    <a:pt x="135788" y="10295738"/>
                  </a:lnTo>
                  <a:lnTo>
                    <a:pt x="82575" y="10303650"/>
                  </a:lnTo>
                  <a:lnTo>
                    <a:pt x="29527" y="10313175"/>
                  </a:lnTo>
                  <a:lnTo>
                    <a:pt x="4000" y="10666082"/>
                  </a:lnTo>
                  <a:lnTo>
                    <a:pt x="5156" y="10673105"/>
                  </a:lnTo>
                  <a:lnTo>
                    <a:pt x="75298" y="10695597"/>
                  </a:lnTo>
                  <a:lnTo>
                    <a:pt x="129997" y="10701084"/>
                  </a:lnTo>
                  <a:lnTo>
                    <a:pt x="184873" y="10704043"/>
                  </a:lnTo>
                  <a:lnTo>
                    <a:pt x="240080" y="10704068"/>
                  </a:lnTo>
                  <a:lnTo>
                    <a:pt x="277215" y="10703789"/>
                  </a:lnTo>
                  <a:lnTo>
                    <a:pt x="318071" y="10702874"/>
                  </a:lnTo>
                  <a:lnTo>
                    <a:pt x="358330" y="10698417"/>
                  </a:lnTo>
                  <a:lnTo>
                    <a:pt x="412407" y="10675722"/>
                  </a:lnTo>
                  <a:lnTo>
                    <a:pt x="425043" y="10621785"/>
                  </a:lnTo>
                  <a:lnTo>
                    <a:pt x="425246" y="10574680"/>
                  </a:lnTo>
                  <a:lnTo>
                    <a:pt x="424065" y="10521099"/>
                  </a:lnTo>
                  <a:lnTo>
                    <a:pt x="419366" y="10467873"/>
                  </a:lnTo>
                  <a:lnTo>
                    <a:pt x="409016" y="10421823"/>
                  </a:lnTo>
                  <a:lnTo>
                    <a:pt x="372275" y="10385641"/>
                  </a:lnTo>
                  <a:lnTo>
                    <a:pt x="327139" y="10378618"/>
                  </a:lnTo>
                  <a:lnTo>
                    <a:pt x="268998" y="10376954"/>
                  </a:lnTo>
                  <a:lnTo>
                    <a:pt x="210845" y="10379469"/>
                  </a:lnTo>
                  <a:lnTo>
                    <a:pt x="165696" y="10384968"/>
                  </a:lnTo>
                  <a:lnTo>
                    <a:pt x="127025" y="10404983"/>
                  </a:lnTo>
                  <a:lnTo>
                    <a:pt x="109956" y="10440848"/>
                  </a:lnTo>
                  <a:lnTo>
                    <a:pt x="107657" y="10486111"/>
                  </a:lnTo>
                  <a:lnTo>
                    <a:pt x="113271" y="10534371"/>
                  </a:lnTo>
                  <a:lnTo>
                    <a:pt x="119989" y="10579151"/>
                  </a:lnTo>
                  <a:lnTo>
                    <a:pt x="301713" y="10601376"/>
                  </a:lnTo>
                  <a:lnTo>
                    <a:pt x="329057" y="10533304"/>
                  </a:lnTo>
                  <a:lnTo>
                    <a:pt x="298653" y="10486593"/>
                  </a:lnTo>
                  <a:lnTo>
                    <a:pt x="211823" y="10476560"/>
                  </a:lnTo>
                  <a:lnTo>
                    <a:pt x="195389" y="10514000"/>
                  </a:lnTo>
                  <a:lnTo>
                    <a:pt x="237312" y="10524541"/>
                  </a:lnTo>
                  <a:lnTo>
                    <a:pt x="261429" y="10530154"/>
                  </a:lnTo>
                  <a:lnTo>
                    <a:pt x="236410" y="10560698"/>
                  </a:lnTo>
                  <a:lnTo>
                    <a:pt x="186728" y="10559733"/>
                  </a:lnTo>
                  <a:lnTo>
                    <a:pt x="157022" y="10523830"/>
                  </a:lnTo>
                  <a:lnTo>
                    <a:pt x="153657" y="10487114"/>
                  </a:lnTo>
                  <a:lnTo>
                    <a:pt x="155422" y="10453840"/>
                  </a:lnTo>
                  <a:lnTo>
                    <a:pt x="165696" y="10430472"/>
                  </a:lnTo>
                  <a:lnTo>
                    <a:pt x="188442" y="10425798"/>
                  </a:lnTo>
                  <a:lnTo>
                    <a:pt x="230238" y="10425532"/>
                  </a:lnTo>
                  <a:lnTo>
                    <a:pt x="273189" y="10427716"/>
                  </a:lnTo>
                  <a:lnTo>
                    <a:pt x="339255" y="10442702"/>
                  </a:lnTo>
                  <a:lnTo>
                    <a:pt x="368731" y="10491368"/>
                  </a:lnTo>
                  <a:lnTo>
                    <a:pt x="372656" y="10533647"/>
                  </a:lnTo>
                  <a:lnTo>
                    <a:pt x="378206" y="10604157"/>
                  </a:lnTo>
                  <a:lnTo>
                    <a:pt x="356984" y="10629036"/>
                  </a:lnTo>
                  <a:lnTo>
                    <a:pt x="332828" y="10646143"/>
                  </a:lnTo>
                  <a:lnTo>
                    <a:pt x="305752" y="10655478"/>
                  </a:lnTo>
                  <a:lnTo>
                    <a:pt x="275755" y="10657027"/>
                  </a:lnTo>
                  <a:lnTo>
                    <a:pt x="241554" y="10661091"/>
                  </a:lnTo>
                  <a:lnTo>
                    <a:pt x="204419" y="10662056"/>
                  </a:lnTo>
                  <a:lnTo>
                    <a:pt x="167259" y="10660342"/>
                  </a:lnTo>
                  <a:lnTo>
                    <a:pt x="133019" y="10656329"/>
                  </a:lnTo>
                  <a:lnTo>
                    <a:pt x="97447" y="10653205"/>
                  </a:lnTo>
                  <a:lnTo>
                    <a:pt x="70497" y="10647223"/>
                  </a:lnTo>
                  <a:lnTo>
                    <a:pt x="53848" y="10635107"/>
                  </a:lnTo>
                  <a:lnTo>
                    <a:pt x="47472" y="10616883"/>
                  </a:lnTo>
                  <a:lnTo>
                    <a:pt x="51384" y="10592524"/>
                  </a:lnTo>
                  <a:lnTo>
                    <a:pt x="47548" y="10557942"/>
                  </a:lnTo>
                  <a:lnTo>
                    <a:pt x="49098" y="10519512"/>
                  </a:lnTo>
                  <a:lnTo>
                    <a:pt x="52781" y="10480802"/>
                  </a:lnTo>
                  <a:lnTo>
                    <a:pt x="55321" y="10445420"/>
                  </a:lnTo>
                  <a:lnTo>
                    <a:pt x="55841" y="10405466"/>
                  </a:lnTo>
                  <a:lnTo>
                    <a:pt x="75603" y="10359415"/>
                  </a:lnTo>
                  <a:lnTo>
                    <a:pt x="149961" y="10336098"/>
                  </a:lnTo>
                  <a:lnTo>
                    <a:pt x="193103" y="10332034"/>
                  </a:lnTo>
                  <a:lnTo>
                    <a:pt x="236715" y="10330548"/>
                  </a:lnTo>
                  <a:lnTo>
                    <a:pt x="277863" y="10329774"/>
                  </a:lnTo>
                  <a:lnTo>
                    <a:pt x="348856" y="10325202"/>
                  </a:lnTo>
                  <a:lnTo>
                    <a:pt x="387197" y="10325837"/>
                  </a:lnTo>
                  <a:lnTo>
                    <a:pt x="443014" y="10358006"/>
                  </a:lnTo>
                  <a:lnTo>
                    <a:pt x="457454" y="10396423"/>
                  </a:lnTo>
                  <a:lnTo>
                    <a:pt x="463651" y="10442727"/>
                  </a:lnTo>
                  <a:lnTo>
                    <a:pt x="464604" y="10491267"/>
                  </a:lnTo>
                  <a:lnTo>
                    <a:pt x="463308" y="10536403"/>
                  </a:lnTo>
                  <a:lnTo>
                    <a:pt x="462775" y="10572471"/>
                  </a:lnTo>
                  <a:lnTo>
                    <a:pt x="465315" y="10603827"/>
                  </a:lnTo>
                  <a:lnTo>
                    <a:pt x="468922" y="10642244"/>
                  </a:lnTo>
                  <a:lnTo>
                    <a:pt x="469722" y="10680040"/>
                  </a:lnTo>
                  <a:lnTo>
                    <a:pt x="463842" y="10709542"/>
                  </a:lnTo>
                  <a:lnTo>
                    <a:pt x="442214" y="10736555"/>
                  </a:lnTo>
                  <a:lnTo>
                    <a:pt x="412508" y="10749648"/>
                  </a:lnTo>
                  <a:lnTo>
                    <a:pt x="378218" y="10753471"/>
                  </a:lnTo>
                  <a:lnTo>
                    <a:pt x="342874" y="10752646"/>
                  </a:lnTo>
                  <a:lnTo>
                    <a:pt x="318846" y="10751795"/>
                  </a:lnTo>
                  <a:lnTo>
                    <a:pt x="212636" y="10752773"/>
                  </a:lnTo>
                  <a:lnTo>
                    <a:pt x="113931" y="10753255"/>
                  </a:lnTo>
                  <a:lnTo>
                    <a:pt x="64592" y="10753801"/>
                  </a:lnTo>
                  <a:lnTo>
                    <a:pt x="15265" y="10754779"/>
                  </a:lnTo>
                  <a:lnTo>
                    <a:pt x="0" y="10770438"/>
                  </a:lnTo>
                  <a:lnTo>
                    <a:pt x="3835" y="10781132"/>
                  </a:lnTo>
                  <a:lnTo>
                    <a:pt x="15265" y="10786377"/>
                  </a:lnTo>
                  <a:lnTo>
                    <a:pt x="67043" y="10788256"/>
                  </a:lnTo>
                  <a:lnTo>
                    <a:pt x="118846" y="10789323"/>
                  </a:lnTo>
                  <a:lnTo>
                    <a:pt x="170675" y="10789780"/>
                  </a:lnTo>
                  <a:lnTo>
                    <a:pt x="274332" y="10789755"/>
                  </a:lnTo>
                  <a:lnTo>
                    <a:pt x="288836" y="10789971"/>
                  </a:lnTo>
                  <a:lnTo>
                    <a:pt x="319519" y="10791431"/>
                  </a:lnTo>
                  <a:lnTo>
                    <a:pt x="369239" y="10794365"/>
                  </a:lnTo>
                  <a:lnTo>
                    <a:pt x="402831" y="10795102"/>
                  </a:lnTo>
                  <a:lnTo>
                    <a:pt x="464807" y="10788193"/>
                  </a:lnTo>
                  <a:lnTo>
                    <a:pt x="500367" y="10762894"/>
                  </a:lnTo>
                  <a:lnTo>
                    <a:pt x="505498" y="10743819"/>
                  </a:lnTo>
                  <a:lnTo>
                    <a:pt x="512775" y="10690390"/>
                  </a:lnTo>
                  <a:close/>
                </a:path>
                <a:path extrusionOk="0" h="13716000" w="2694305">
                  <a:moveTo>
                    <a:pt x="512775" y="10047567"/>
                  </a:moveTo>
                  <a:lnTo>
                    <a:pt x="512597" y="9990010"/>
                  </a:lnTo>
                  <a:lnTo>
                    <a:pt x="505714" y="9878276"/>
                  </a:lnTo>
                  <a:lnTo>
                    <a:pt x="506298" y="9842678"/>
                  </a:lnTo>
                  <a:lnTo>
                    <a:pt x="507758" y="9797923"/>
                  </a:lnTo>
                  <a:lnTo>
                    <a:pt x="506730" y="9750057"/>
                  </a:lnTo>
                  <a:lnTo>
                    <a:pt x="499846" y="9705137"/>
                  </a:lnTo>
                  <a:lnTo>
                    <a:pt x="483755" y="9669247"/>
                  </a:lnTo>
                  <a:lnTo>
                    <a:pt x="455091" y="9648406"/>
                  </a:lnTo>
                  <a:lnTo>
                    <a:pt x="405422" y="9639173"/>
                  </a:lnTo>
                  <a:lnTo>
                    <a:pt x="350012" y="9637420"/>
                  </a:lnTo>
                  <a:lnTo>
                    <a:pt x="294106" y="9639783"/>
                  </a:lnTo>
                  <a:lnTo>
                    <a:pt x="242989" y="9642932"/>
                  </a:lnTo>
                  <a:lnTo>
                    <a:pt x="189230" y="9646882"/>
                  </a:lnTo>
                  <a:lnTo>
                    <a:pt x="135788" y="9652927"/>
                  </a:lnTo>
                  <a:lnTo>
                    <a:pt x="82575" y="9660839"/>
                  </a:lnTo>
                  <a:lnTo>
                    <a:pt x="29527" y="9670364"/>
                  </a:lnTo>
                  <a:lnTo>
                    <a:pt x="4000" y="10023272"/>
                  </a:lnTo>
                  <a:lnTo>
                    <a:pt x="5156" y="10030282"/>
                  </a:lnTo>
                  <a:lnTo>
                    <a:pt x="75298" y="10052774"/>
                  </a:lnTo>
                  <a:lnTo>
                    <a:pt x="129997" y="10058260"/>
                  </a:lnTo>
                  <a:lnTo>
                    <a:pt x="184873" y="10061219"/>
                  </a:lnTo>
                  <a:lnTo>
                    <a:pt x="240080" y="10061245"/>
                  </a:lnTo>
                  <a:lnTo>
                    <a:pt x="277215" y="10060965"/>
                  </a:lnTo>
                  <a:lnTo>
                    <a:pt x="318071" y="10060051"/>
                  </a:lnTo>
                  <a:lnTo>
                    <a:pt x="358330" y="10055593"/>
                  </a:lnTo>
                  <a:lnTo>
                    <a:pt x="412407" y="10032911"/>
                  </a:lnTo>
                  <a:lnTo>
                    <a:pt x="425043" y="9978961"/>
                  </a:lnTo>
                  <a:lnTo>
                    <a:pt x="425246" y="9931870"/>
                  </a:lnTo>
                  <a:lnTo>
                    <a:pt x="424065" y="9878289"/>
                  </a:lnTo>
                  <a:lnTo>
                    <a:pt x="419366" y="9825063"/>
                  </a:lnTo>
                  <a:lnTo>
                    <a:pt x="409016" y="9779013"/>
                  </a:lnTo>
                  <a:lnTo>
                    <a:pt x="372275" y="9742830"/>
                  </a:lnTo>
                  <a:lnTo>
                    <a:pt x="327139" y="9735807"/>
                  </a:lnTo>
                  <a:lnTo>
                    <a:pt x="268998" y="9734144"/>
                  </a:lnTo>
                  <a:lnTo>
                    <a:pt x="210845" y="9736658"/>
                  </a:lnTo>
                  <a:lnTo>
                    <a:pt x="165696" y="9742157"/>
                  </a:lnTo>
                  <a:lnTo>
                    <a:pt x="127025" y="9762172"/>
                  </a:lnTo>
                  <a:lnTo>
                    <a:pt x="109956" y="9798025"/>
                  </a:lnTo>
                  <a:lnTo>
                    <a:pt x="107657" y="9843300"/>
                  </a:lnTo>
                  <a:lnTo>
                    <a:pt x="113271" y="9891547"/>
                  </a:lnTo>
                  <a:lnTo>
                    <a:pt x="119989" y="9936328"/>
                  </a:lnTo>
                  <a:lnTo>
                    <a:pt x="301713" y="9958553"/>
                  </a:lnTo>
                  <a:lnTo>
                    <a:pt x="329057" y="9890481"/>
                  </a:lnTo>
                  <a:lnTo>
                    <a:pt x="298653" y="9843770"/>
                  </a:lnTo>
                  <a:lnTo>
                    <a:pt x="211823" y="9833737"/>
                  </a:lnTo>
                  <a:lnTo>
                    <a:pt x="195389" y="9871177"/>
                  </a:lnTo>
                  <a:lnTo>
                    <a:pt x="237312" y="9881730"/>
                  </a:lnTo>
                  <a:lnTo>
                    <a:pt x="261429" y="9887331"/>
                  </a:lnTo>
                  <a:lnTo>
                    <a:pt x="236410" y="9917874"/>
                  </a:lnTo>
                  <a:lnTo>
                    <a:pt x="186728" y="9916922"/>
                  </a:lnTo>
                  <a:lnTo>
                    <a:pt x="157022" y="9881019"/>
                  </a:lnTo>
                  <a:lnTo>
                    <a:pt x="153657" y="9844303"/>
                  </a:lnTo>
                  <a:lnTo>
                    <a:pt x="155422" y="9811017"/>
                  </a:lnTo>
                  <a:lnTo>
                    <a:pt x="165696" y="9787649"/>
                  </a:lnTo>
                  <a:lnTo>
                    <a:pt x="188442" y="9782975"/>
                  </a:lnTo>
                  <a:lnTo>
                    <a:pt x="230238" y="9782708"/>
                  </a:lnTo>
                  <a:lnTo>
                    <a:pt x="273189" y="9784893"/>
                  </a:lnTo>
                  <a:lnTo>
                    <a:pt x="339255" y="9799879"/>
                  </a:lnTo>
                  <a:lnTo>
                    <a:pt x="368731" y="9848545"/>
                  </a:lnTo>
                  <a:lnTo>
                    <a:pt x="372656" y="9890836"/>
                  </a:lnTo>
                  <a:lnTo>
                    <a:pt x="378206" y="9961347"/>
                  </a:lnTo>
                  <a:lnTo>
                    <a:pt x="356984" y="9986226"/>
                  </a:lnTo>
                  <a:lnTo>
                    <a:pt x="332828" y="10003320"/>
                  </a:lnTo>
                  <a:lnTo>
                    <a:pt x="305752" y="10012655"/>
                  </a:lnTo>
                  <a:lnTo>
                    <a:pt x="275755" y="10014217"/>
                  </a:lnTo>
                  <a:lnTo>
                    <a:pt x="241554" y="10018268"/>
                  </a:lnTo>
                  <a:lnTo>
                    <a:pt x="204419" y="10019246"/>
                  </a:lnTo>
                  <a:lnTo>
                    <a:pt x="167259" y="10017531"/>
                  </a:lnTo>
                  <a:lnTo>
                    <a:pt x="133019" y="10013518"/>
                  </a:lnTo>
                  <a:lnTo>
                    <a:pt x="97447" y="10010381"/>
                  </a:lnTo>
                  <a:lnTo>
                    <a:pt x="70497" y="10004400"/>
                  </a:lnTo>
                  <a:lnTo>
                    <a:pt x="53848" y="9992296"/>
                  </a:lnTo>
                  <a:lnTo>
                    <a:pt x="47472" y="9974059"/>
                  </a:lnTo>
                  <a:lnTo>
                    <a:pt x="51384" y="9949713"/>
                  </a:lnTo>
                  <a:lnTo>
                    <a:pt x="47548" y="9915119"/>
                  </a:lnTo>
                  <a:lnTo>
                    <a:pt x="49098" y="9876688"/>
                  </a:lnTo>
                  <a:lnTo>
                    <a:pt x="52781" y="9837991"/>
                  </a:lnTo>
                  <a:lnTo>
                    <a:pt x="55321" y="9802597"/>
                  </a:lnTo>
                  <a:lnTo>
                    <a:pt x="55841" y="9762642"/>
                  </a:lnTo>
                  <a:lnTo>
                    <a:pt x="75603" y="9716605"/>
                  </a:lnTo>
                  <a:lnTo>
                    <a:pt x="149961" y="9693275"/>
                  </a:lnTo>
                  <a:lnTo>
                    <a:pt x="193103" y="9689224"/>
                  </a:lnTo>
                  <a:lnTo>
                    <a:pt x="236715" y="9687738"/>
                  </a:lnTo>
                  <a:lnTo>
                    <a:pt x="277863" y="9686963"/>
                  </a:lnTo>
                  <a:lnTo>
                    <a:pt x="348856" y="9682391"/>
                  </a:lnTo>
                  <a:lnTo>
                    <a:pt x="387197" y="9683026"/>
                  </a:lnTo>
                  <a:lnTo>
                    <a:pt x="443014" y="9715195"/>
                  </a:lnTo>
                  <a:lnTo>
                    <a:pt x="457454" y="9753613"/>
                  </a:lnTo>
                  <a:lnTo>
                    <a:pt x="463651" y="9799904"/>
                  </a:lnTo>
                  <a:lnTo>
                    <a:pt x="464604" y="9848444"/>
                  </a:lnTo>
                  <a:lnTo>
                    <a:pt x="463308" y="9893579"/>
                  </a:lnTo>
                  <a:lnTo>
                    <a:pt x="462775" y="9929660"/>
                  </a:lnTo>
                  <a:lnTo>
                    <a:pt x="465315" y="9961016"/>
                  </a:lnTo>
                  <a:lnTo>
                    <a:pt x="468922" y="9999434"/>
                  </a:lnTo>
                  <a:lnTo>
                    <a:pt x="469722" y="10037229"/>
                  </a:lnTo>
                  <a:lnTo>
                    <a:pt x="463842" y="10066731"/>
                  </a:lnTo>
                  <a:lnTo>
                    <a:pt x="442214" y="10093744"/>
                  </a:lnTo>
                  <a:lnTo>
                    <a:pt x="412508" y="10106838"/>
                  </a:lnTo>
                  <a:lnTo>
                    <a:pt x="378218" y="10110648"/>
                  </a:lnTo>
                  <a:lnTo>
                    <a:pt x="342874" y="10109835"/>
                  </a:lnTo>
                  <a:lnTo>
                    <a:pt x="318846" y="10108984"/>
                  </a:lnTo>
                  <a:lnTo>
                    <a:pt x="212636" y="10109937"/>
                  </a:lnTo>
                  <a:lnTo>
                    <a:pt x="113931" y="10110419"/>
                  </a:lnTo>
                  <a:lnTo>
                    <a:pt x="64592" y="10110965"/>
                  </a:lnTo>
                  <a:lnTo>
                    <a:pt x="15265" y="10111956"/>
                  </a:lnTo>
                  <a:lnTo>
                    <a:pt x="0" y="10127615"/>
                  </a:lnTo>
                  <a:lnTo>
                    <a:pt x="3835" y="10138321"/>
                  </a:lnTo>
                  <a:lnTo>
                    <a:pt x="15265" y="10143566"/>
                  </a:lnTo>
                  <a:lnTo>
                    <a:pt x="67043" y="10145446"/>
                  </a:lnTo>
                  <a:lnTo>
                    <a:pt x="118846" y="10146500"/>
                  </a:lnTo>
                  <a:lnTo>
                    <a:pt x="170675" y="10146970"/>
                  </a:lnTo>
                  <a:lnTo>
                    <a:pt x="274332" y="10146944"/>
                  </a:lnTo>
                  <a:lnTo>
                    <a:pt x="288836" y="10147148"/>
                  </a:lnTo>
                  <a:lnTo>
                    <a:pt x="319519" y="10148621"/>
                  </a:lnTo>
                  <a:lnTo>
                    <a:pt x="369239" y="10151542"/>
                  </a:lnTo>
                  <a:lnTo>
                    <a:pt x="402831" y="10152278"/>
                  </a:lnTo>
                  <a:lnTo>
                    <a:pt x="464807" y="10145382"/>
                  </a:lnTo>
                  <a:lnTo>
                    <a:pt x="500367" y="10120084"/>
                  </a:lnTo>
                  <a:lnTo>
                    <a:pt x="505498" y="10100996"/>
                  </a:lnTo>
                  <a:lnTo>
                    <a:pt x="512775" y="10047567"/>
                  </a:lnTo>
                  <a:close/>
                </a:path>
                <a:path extrusionOk="0" h="13716000" w="2694305">
                  <a:moveTo>
                    <a:pt x="512775" y="9404756"/>
                  </a:moveTo>
                  <a:lnTo>
                    <a:pt x="512597" y="9347200"/>
                  </a:lnTo>
                  <a:lnTo>
                    <a:pt x="505714" y="9235465"/>
                  </a:lnTo>
                  <a:lnTo>
                    <a:pt x="506298" y="9199867"/>
                  </a:lnTo>
                  <a:lnTo>
                    <a:pt x="507758" y="9155100"/>
                  </a:lnTo>
                  <a:lnTo>
                    <a:pt x="506730" y="9107233"/>
                  </a:lnTo>
                  <a:lnTo>
                    <a:pt x="499846" y="9062326"/>
                  </a:lnTo>
                  <a:lnTo>
                    <a:pt x="483755" y="9026423"/>
                  </a:lnTo>
                  <a:lnTo>
                    <a:pt x="455091" y="9005595"/>
                  </a:lnTo>
                  <a:lnTo>
                    <a:pt x="405422" y="8996362"/>
                  </a:lnTo>
                  <a:lnTo>
                    <a:pt x="350012" y="8994597"/>
                  </a:lnTo>
                  <a:lnTo>
                    <a:pt x="294106" y="8996972"/>
                  </a:lnTo>
                  <a:lnTo>
                    <a:pt x="242989" y="9000122"/>
                  </a:lnTo>
                  <a:lnTo>
                    <a:pt x="189230" y="9004059"/>
                  </a:lnTo>
                  <a:lnTo>
                    <a:pt x="135788" y="9010104"/>
                  </a:lnTo>
                  <a:lnTo>
                    <a:pt x="82575" y="9018016"/>
                  </a:lnTo>
                  <a:lnTo>
                    <a:pt x="29527" y="9027541"/>
                  </a:lnTo>
                  <a:lnTo>
                    <a:pt x="4000" y="9380461"/>
                  </a:lnTo>
                  <a:lnTo>
                    <a:pt x="5156" y="9387472"/>
                  </a:lnTo>
                  <a:lnTo>
                    <a:pt x="75298" y="9409963"/>
                  </a:lnTo>
                  <a:lnTo>
                    <a:pt x="129997" y="9415450"/>
                  </a:lnTo>
                  <a:lnTo>
                    <a:pt x="184873" y="9418409"/>
                  </a:lnTo>
                  <a:lnTo>
                    <a:pt x="240080" y="9418447"/>
                  </a:lnTo>
                  <a:lnTo>
                    <a:pt x="277215" y="9418155"/>
                  </a:lnTo>
                  <a:lnTo>
                    <a:pt x="318071" y="9417240"/>
                  </a:lnTo>
                  <a:lnTo>
                    <a:pt x="358330" y="9412783"/>
                  </a:lnTo>
                  <a:lnTo>
                    <a:pt x="412407" y="9390088"/>
                  </a:lnTo>
                  <a:lnTo>
                    <a:pt x="425043" y="9336151"/>
                  </a:lnTo>
                  <a:lnTo>
                    <a:pt x="425246" y="9289047"/>
                  </a:lnTo>
                  <a:lnTo>
                    <a:pt x="424065" y="9235465"/>
                  </a:lnTo>
                  <a:lnTo>
                    <a:pt x="419366" y="9182240"/>
                  </a:lnTo>
                  <a:lnTo>
                    <a:pt x="409016" y="9136202"/>
                  </a:lnTo>
                  <a:lnTo>
                    <a:pt x="372275" y="9100020"/>
                  </a:lnTo>
                  <a:lnTo>
                    <a:pt x="327139" y="9092984"/>
                  </a:lnTo>
                  <a:lnTo>
                    <a:pt x="268998" y="9091333"/>
                  </a:lnTo>
                  <a:lnTo>
                    <a:pt x="210845" y="9093848"/>
                  </a:lnTo>
                  <a:lnTo>
                    <a:pt x="165696" y="9099359"/>
                  </a:lnTo>
                  <a:lnTo>
                    <a:pt x="127025" y="9119362"/>
                  </a:lnTo>
                  <a:lnTo>
                    <a:pt x="109956" y="9155214"/>
                  </a:lnTo>
                  <a:lnTo>
                    <a:pt x="107657" y="9200490"/>
                  </a:lnTo>
                  <a:lnTo>
                    <a:pt x="113271" y="9248737"/>
                  </a:lnTo>
                  <a:lnTo>
                    <a:pt x="119989" y="9293517"/>
                  </a:lnTo>
                  <a:lnTo>
                    <a:pt x="301713" y="9315742"/>
                  </a:lnTo>
                  <a:lnTo>
                    <a:pt x="329057" y="9247657"/>
                  </a:lnTo>
                  <a:lnTo>
                    <a:pt x="298653" y="9200947"/>
                  </a:lnTo>
                  <a:lnTo>
                    <a:pt x="211823" y="9190926"/>
                  </a:lnTo>
                  <a:lnTo>
                    <a:pt x="195389" y="9228366"/>
                  </a:lnTo>
                  <a:lnTo>
                    <a:pt x="237312" y="9238907"/>
                  </a:lnTo>
                  <a:lnTo>
                    <a:pt x="261429" y="9244520"/>
                  </a:lnTo>
                  <a:lnTo>
                    <a:pt x="236410" y="9275064"/>
                  </a:lnTo>
                  <a:lnTo>
                    <a:pt x="186728" y="9274099"/>
                  </a:lnTo>
                  <a:lnTo>
                    <a:pt x="157022" y="9238209"/>
                  </a:lnTo>
                  <a:lnTo>
                    <a:pt x="153657" y="9201493"/>
                  </a:lnTo>
                  <a:lnTo>
                    <a:pt x="155422" y="9168219"/>
                  </a:lnTo>
                  <a:lnTo>
                    <a:pt x="165696" y="9144851"/>
                  </a:lnTo>
                  <a:lnTo>
                    <a:pt x="188442" y="9140165"/>
                  </a:lnTo>
                  <a:lnTo>
                    <a:pt x="230238" y="9139898"/>
                  </a:lnTo>
                  <a:lnTo>
                    <a:pt x="273189" y="9142082"/>
                  </a:lnTo>
                  <a:lnTo>
                    <a:pt x="339255" y="9157068"/>
                  </a:lnTo>
                  <a:lnTo>
                    <a:pt x="368731" y="9205722"/>
                  </a:lnTo>
                  <a:lnTo>
                    <a:pt x="372656" y="9248013"/>
                  </a:lnTo>
                  <a:lnTo>
                    <a:pt x="378206" y="9318536"/>
                  </a:lnTo>
                  <a:lnTo>
                    <a:pt x="356984" y="9343403"/>
                  </a:lnTo>
                  <a:lnTo>
                    <a:pt x="332828" y="9360510"/>
                  </a:lnTo>
                  <a:lnTo>
                    <a:pt x="305752" y="9369844"/>
                  </a:lnTo>
                  <a:lnTo>
                    <a:pt x="275755" y="9371406"/>
                  </a:lnTo>
                  <a:lnTo>
                    <a:pt x="241554" y="9375457"/>
                  </a:lnTo>
                  <a:lnTo>
                    <a:pt x="204419" y="9376423"/>
                  </a:lnTo>
                  <a:lnTo>
                    <a:pt x="167259" y="9374708"/>
                  </a:lnTo>
                  <a:lnTo>
                    <a:pt x="133019" y="9370708"/>
                  </a:lnTo>
                  <a:lnTo>
                    <a:pt x="97447" y="9367571"/>
                  </a:lnTo>
                  <a:lnTo>
                    <a:pt x="70497" y="9361589"/>
                  </a:lnTo>
                  <a:lnTo>
                    <a:pt x="53848" y="9349473"/>
                  </a:lnTo>
                  <a:lnTo>
                    <a:pt x="47472" y="9331249"/>
                  </a:lnTo>
                  <a:lnTo>
                    <a:pt x="51384" y="9306890"/>
                  </a:lnTo>
                  <a:lnTo>
                    <a:pt x="47548" y="9272308"/>
                  </a:lnTo>
                  <a:lnTo>
                    <a:pt x="49098" y="9233878"/>
                  </a:lnTo>
                  <a:lnTo>
                    <a:pt x="52781" y="9195168"/>
                  </a:lnTo>
                  <a:lnTo>
                    <a:pt x="55321" y="9159786"/>
                  </a:lnTo>
                  <a:lnTo>
                    <a:pt x="55841" y="9119832"/>
                  </a:lnTo>
                  <a:lnTo>
                    <a:pt x="75603" y="9073782"/>
                  </a:lnTo>
                  <a:lnTo>
                    <a:pt x="149961" y="9050464"/>
                  </a:lnTo>
                  <a:lnTo>
                    <a:pt x="193103" y="9046400"/>
                  </a:lnTo>
                  <a:lnTo>
                    <a:pt x="236715" y="9044915"/>
                  </a:lnTo>
                  <a:lnTo>
                    <a:pt x="277863" y="9044140"/>
                  </a:lnTo>
                  <a:lnTo>
                    <a:pt x="348856" y="9039581"/>
                  </a:lnTo>
                  <a:lnTo>
                    <a:pt x="387197" y="9040203"/>
                  </a:lnTo>
                  <a:lnTo>
                    <a:pt x="443014" y="9072372"/>
                  </a:lnTo>
                  <a:lnTo>
                    <a:pt x="457454" y="9110789"/>
                  </a:lnTo>
                  <a:lnTo>
                    <a:pt x="463651" y="9157094"/>
                  </a:lnTo>
                  <a:lnTo>
                    <a:pt x="464604" y="9205633"/>
                  </a:lnTo>
                  <a:lnTo>
                    <a:pt x="463308" y="9250769"/>
                  </a:lnTo>
                  <a:lnTo>
                    <a:pt x="462775" y="9286850"/>
                  </a:lnTo>
                  <a:lnTo>
                    <a:pt x="465315" y="9318193"/>
                  </a:lnTo>
                  <a:lnTo>
                    <a:pt x="468922" y="9356611"/>
                  </a:lnTo>
                  <a:lnTo>
                    <a:pt x="469722" y="9394419"/>
                  </a:lnTo>
                  <a:lnTo>
                    <a:pt x="463842" y="9423921"/>
                  </a:lnTo>
                  <a:lnTo>
                    <a:pt x="442214" y="9450921"/>
                  </a:lnTo>
                  <a:lnTo>
                    <a:pt x="412508" y="9464015"/>
                  </a:lnTo>
                  <a:lnTo>
                    <a:pt x="378218" y="9467837"/>
                  </a:lnTo>
                  <a:lnTo>
                    <a:pt x="342861" y="9467024"/>
                  </a:lnTo>
                  <a:lnTo>
                    <a:pt x="318833" y="9466161"/>
                  </a:lnTo>
                  <a:lnTo>
                    <a:pt x="212636" y="9467126"/>
                  </a:lnTo>
                  <a:lnTo>
                    <a:pt x="113931" y="9467621"/>
                  </a:lnTo>
                  <a:lnTo>
                    <a:pt x="64592" y="9468155"/>
                  </a:lnTo>
                  <a:lnTo>
                    <a:pt x="15265" y="9469145"/>
                  </a:lnTo>
                  <a:lnTo>
                    <a:pt x="0" y="9484804"/>
                  </a:lnTo>
                  <a:lnTo>
                    <a:pt x="3835" y="9495498"/>
                  </a:lnTo>
                  <a:lnTo>
                    <a:pt x="15265" y="9500743"/>
                  </a:lnTo>
                  <a:lnTo>
                    <a:pt x="67043" y="9502610"/>
                  </a:lnTo>
                  <a:lnTo>
                    <a:pt x="118846" y="9503677"/>
                  </a:lnTo>
                  <a:lnTo>
                    <a:pt x="170675" y="9504147"/>
                  </a:lnTo>
                  <a:lnTo>
                    <a:pt x="274332" y="9504121"/>
                  </a:lnTo>
                  <a:lnTo>
                    <a:pt x="288823" y="9504337"/>
                  </a:lnTo>
                  <a:lnTo>
                    <a:pt x="319493" y="9505798"/>
                  </a:lnTo>
                  <a:lnTo>
                    <a:pt x="369214" y="9508731"/>
                  </a:lnTo>
                  <a:lnTo>
                    <a:pt x="402805" y="9509468"/>
                  </a:lnTo>
                  <a:lnTo>
                    <a:pt x="464807" y="9502572"/>
                  </a:lnTo>
                  <a:lnTo>
                    <a:pt x="500367" y="9477261"/>
                  </a:lnTo>
                  <a:lnTo>
                    <a:pt x="505498" y="9458185"/>
                  </a:lnTo>
                  <a:lnTo>
                    <a:pt x="512775" y="9404756"/>
                  </a:lnTo>
                  <a:close/>
                </a:path>
                <a:path extrusionOk="0" h="13716000" w="2694305">
                  <a:moveTo>
                    <a:pt x="512775" y="8761946"/>
                  </a:moveTo>
                  <a:lnTo>
                    <a:pt x="512597" y="8704389"/>
                  </a:lnTo>
                  <a:lnTo>
                    <a:pt x="505714" y="8592655"/>
                  </a:lnTo>
                  <a:lnTo>
                    <a:pt x="506298" y="8557044"/>
                  </a:lnTo>
                  <a:lnTo>
                    <a:pt x="507758" y="8512289"/>
                  </a:lnTo>
                  <a:lnTo>
                    <a:pt x="506730" y="8464423"/>
                  </a:lnTo>
                  <a:lnTo>
                    <a:pt x="499846" y="8419503"/>
                  </a:lnTo>
                  <a:lnTo>
                    <a:pt x="483755" y="8383600"/>
                  </a:lnTo>
                  <a:lnTo>
                    <a:pt x="455091" y="8362772"/>
                  </a:lnTo>
                  <a:lnTo>
                    <a:pt x="405422" y="8353552"/>
                  </a:lnTo>
                  <a:lnTo>
                    <a:pt x="350012" y="8351787"/>
                  </a:lnTo>
                  <a:lnTo>
                    <a:pt x="294106" y="8354161"/>
                  </a:lnTo>
                  <a:lnTo>
                    <a:pt x="242989" y="8357311"/>
                  </a:lnTo>
                  <a:lnTo>
                    <a:pt x="189230" y="8361235"/>
                  </a:lnTo>
                  <a:lnTo>
                    <a:pt x="135788" y="8367293"/>
                  </a:lnTo>
                  <a:lnTo>
                    <a:pt x="82575" y="8375205"/>
                  </a:lnTo>
                  <a:lnTo>
                    <a:pt x="29527" y="8384730"/>
                  </a:lnTo>
                  <a:lnTo>
                    <a:pt x="4000" y="8737651"/>
                  </a:lnTo>
                  <a:lnTo>
                    <a:pt x="5156" y="8744648"/>
                  </a:lnTo>
                  <a:lnTo>
                    <a:pt x="75298" y="8767153"/>
                  </a:lnTo>
                  <a:lnTo>
                    <a:pt x="129997" y="8772627"/>
                  </a:lnTo>
                  <a:lnTo>
                    <a:pt x="184873" y="8775598"/>
                  </a:lnTo>
                  <a:lnTo>
                    <a:pt x="240080" y="8775636"/>
                  </a:lnTo>
                  <a:lnTo>
                    <a:pt x="277215" y="8775344"/>
                  </a:lnTo>
                  <a:lnTo>
                    <a:pt x="318071" y="8774430"/>
                  </a:lnTo>
                  <a:lnTo>
                    <a:pt x="358330" y="8769960"/>
                  </a:lnTo>
                  <a:lnTo>
                    <a:pt x="412407" y="8747265"/>
                  </a:lnTo>
                  <a:lnTo>
                    <a:pt x="425043" y="8693340"/>
                  </a:lnTo>
                  <a:lnTo>
                    <a:pt x="425246" y="8646236"/>
                  </a:lnTo>
                  <a:lnTo>
                    <a:pt x="424065" y="8592655"/>
                  </a:lnTo>
                  <a:lnTo>
                    <a:pt x="419366" y="8539429"/>
                  </a:lnTo>
                  <a:lnTo>
                    <a:pt x="409016" y="8493379"/>
                  </a:lnTo>
                  <a:lnTo>
                    <a:pt x="372275" y="8457197"/>
                  </a:lnTo>
                  <a:lnTo>
                    <a:pt x="327139" y="8450174"/>
                  </a:lnTo>
                  <a:lnTo>
                    <a:pt x="268998" y="8448510"/>
                  </a:lnTo>
                  <a:lnTo>
                    <a:pt x="210845" y="8451024"/>
                  </a:lnTo>
                  <a:lnTo>
                    <a:pt x="165696" y="8456524"/>
                  </a:lnTo>
                  <a:lnTo>
                    <a:pt x="127025" y="8476526"/>
                  </a:lnTo>
                  <a:lnTo>
                    <a:pt x="109956" y="8512391"/>
                  </a:lnTo>
                  <a:lnTo>
                    <a:pt x="107657" y="8557666"/>
                  </a:lnTo>
                  <a:lnTo>
                    <a:pt x="113271" y="8605914"/>
                  </a:lnTo>
                  <a:lnTo>
                    <a:pt x="119989" y="8650707"/>
                  </a:lnTo>
                  <a:lnTo>
                    <a:pt x="301713" y="8672932"/>
                  </a:lnTo>
                  <a:lnTo>
                    <a:pt x="329057" y="8604847"/>
                  </a:lnTo>
                  <a:lnTo>
                    <a:pt x="298653" y="8558136"/>
                  </a:lnTo>
                  <a:lnTo>
                    <a:pt x="211823" y="8548116"/>
                  </a:lnTo>
                  <a:lnTo>
                    <a:pt x="195389" y="8585543"/>
                  </a:lnTo>
                  <a:lnTo>
                    <a:pt x="237312" y="8596084"/>
                  </a:lnTo>
                  <a:lnTo>
                    <a:pt x="261429" y="8601697"/>
                  </a:lnTo>
                  <a:lnTo>
                    <a:pt x="236410" y="8632241"/>
                  </a:lnTo>
                  <a:lnTo>
                    <a:pt x="186728" y="8631288"/>
                  </a:lnTo>
                  <a:lnTo>
                    <a:pt x="157022" y="8595385"/>
                  </a:lnTo>
                  <a:lnTo>
                    <a:pt x="153657" y="8558670"/>
                  </a:lnTo>
                  <a:lnTo>
                    <a:pt x="155422" y="8525396"/>
                  </a:lnTo>
                  <a:lnTo>
                    <a:pt x="165696" y="8502040"/>
                  </a:lnTo>
                  <a:lnTo>
                    <a:pt x="188442" y="8497354"/>
                  </a:lnTo>
                  <a:lnTo>
                    <a:pt x="230238" y="8497075"/>
                  </a:lnTo>
                  <a:lnTo>
                    <a:pt x="273189" y="8499259"/>
                  </a:lnTo>
                  <a:lnTo>
                    <a:pt x="339255" y="8514258"/>
                  </a:lnTo>
                  <a:lnTo>
                    <a:pt x="368731" y="8562911"/>
                  </a:lnTo>
                  <a:lnTo>
                    <a:pt x="372656" y="8605202"/>
                  </a:lnTo>
                  <a:lnTo>
                    <a:pt x="378206" y="8675726"/>
                  </a:lnTo>
                  <a:lnTo>
                    <a:pt x="356984" y="8700592"/>
                  </a:lnTo>
                  <a:lnTo>
                    <a:pt x="332828" y="8717699"/>
                  </a:lnTo>
                  <a:lnTo>
                    <a:pt x="305752" y="8727034"/>
                  </a:lnTo>
                  <a:lnTo>
                    <a:pt x="275755" y="8728596"/>
                  </a:lnTo>
                  <a:lnTo>
                    <a:pt x="241554" y="8732634"/>
                  </a:lnTo>
                  <a:lnTo>
                    <a:pt x="204419" y="8733612"/>
                  </a:lnTo>
                  <a:lnTo>
                    <a:pt x="167259" y="8731898"/>
                  </a:lnTo>
                  <a:lnTo>
                    <a:pt x="133019" y="8727897"/>
                  </a:lnTo>
                  <a:lnTo>
                    <a:pt x="97447" y="8724760"/>
                  </a:lnTo>
                  <a:lnTo>
                    <a:pt x="70497" y="8718766"/>
                  </a:lnTo>
                  <a:lnTo>
                    <a:pt x="53848" y="8706650"/>
                  </a:lnTo>
                  <a:lnTo>
                    <a:pt x="47472" y="8688426"/>
                  </a:lnTo>
                  <a:lnTo>
                    <a:pt x="51384" y="8664080"/>
                  </a:lnTo>
                  <a:lnTo>
                    <a:pt x="47548" y="8629498"/>
                  </a:lnTo>
                  <a:lnTo>
                    <a:pt x="49098" y="8591067"/>
                  </a:lnTo>
                  <a:lnTo>
                    <a:pt x="52781" y="8552358"/>
                  </a:lnTo>
                  <a:lnTo>
                    <a:pt x="55321" y="8516976"/>
                  </a:lnTo>
                  <a:lnTo>
                    <a:pt x="55841" y="8477009"/>
                  </a:lnTo>
                  <a:lnTo>
                    <a:pt x="75603" y="8430971"/>
                  </a:lnTo>
                  <a:lnTo>
                    <a:pt x="149961" y="8407654"/>
                  </a:lnTo>
                  <a:lnTo>
                    <a:pt x="193103" y="8403590"/>
                  </a:lnTo>
                  <a:lnTo>
                    <a:pt x="236715" y="8402091"/>
                  </a:lnTo>
                  <a:lnTo>
                    <a:pt x="277863" y="8401329"/>
                  </a:lnTo>
                  <a:lnTo>
                    <a:pt x="348856" y="8396770"/>
                  </a:lnTo>
                  <a:lnTo>
                    <a:pt x="387197" y="8397392"/>
                  </a:lnTo>
                  <a:lnTo>
                    <a:pt x="443014" y="8429561"/>
                  </a:lnTo>
                  <a:lnTo>
                    <a:pt x="457454" y="8467979"/>
                  </a:lnTo>
                  <a:lnTo>
                    <a:pt x="463651" y="8514283"/>
                  </a:lnTo>
                  <a:lnTo>
                    <a:pt x="464604" y="8562823"/>
                  </a:lnTo>
                  <a:lnTo>
                    <a:pt x="463308" y="8607958"/>
                  </a:lnTo>
                  <a:lnTo>
                    <a:pt x="462775" y="8644039"/>
                  </a:lnTo>
                  <a:lnTo>
                    <a:pt x="465315" y="8675383"/>
                  </a:lnTo>
                  <a:lnTo>
                    <a:pt x="468922" y="8713787"/>
                  </a:lnTo>
                  <a:lnTo>
                    <a:pt x="469722" y="8751595"/>
                  </a:lnTo>
                  <a:lnTo>
                    <a:pt x="463842" y="8781097"/>
                  </a:lnTo>
                  <a:lnTo>
                    <a:pt x="442214" y="8808098"/>
                  </a:lnTo>
                  <a:lnTo>
                    <a:pt x="412521" y="8821191"/>
                  </a:lnTo>
                  <a:lnTo>
                    <a:pt x="378231" y="8825014"/>
                  </a:lnTo>
                  <a:lnTo>
                    <a:pt x="342874" y="8824214"/>
                  </a:lnTo>
                  <a:lnTo>
                    <a:pt x="318846" y="8823350"/>
                  </a:lnTo>
                  <a:lnTo>
                    <a:pt x="212636" y="8824316"/>
                  </a:lnTo>
                  <a:lnTo>
                    <a:pt x="113931" y="8824798"/>
                  </a:lnTo>
                  <a:lnTo>
                    <a:pt x="64592" y="8825344"/>
                  </a:lnTo>
                  <a:lnTo>
                    <a:pt x="15265" y="8826335"/>
                  </a:lnTo>
                  <a:lnTo>
                    <a:pt x="0" y="8841981"/>
                  </a:lnTo>
                  <a:lnTo>
                    <a:pt x="3835" y="8852675"/>
                  </a:lnTo>
                  <a:lnTo>
                    <a:pt x="15265" y="8857932"/>
                  </a:lnTo>
                  <a:lnTo>
                    <a:pt x="67043" y="8859799"/>
                  </a:lnTo>
                  <a:lnTo>
                    <a:pt x="118846" y="8860866"/>
                  </a:lnTo>
                  <a:lnTo>
                    <a:pt x="170675" y="8861336"/>
                  </a:lnTo>
                  <a:lnTo>
                    <a:pt x="274332" y="8861311"/>
                  </a:lnTo>
                  <a:lnTo>
                    <a:pt x="288836" y="8861514"/>
                  </a:lnTo>
                  <a:lnTo>
                    <a:pt x="319519" y="8862987"/>
                  </a:lnTo>
                  <a:lnTo>
                    <a:pt x="369239" y="8865908"/>
                  </a:lnTo>
                  <a:lnTo>
                    <a:pt x="402831" y="8866645"/>
                  </a:lnTo>
                  <a:lnTo>
                    <a:pt x="464807" y="8859749"/>
                  </a:lnTo>
                  <a:lnTo>
                    <a:pt x="500367" y="8834450"/>
                  </a:lnTo>
                  <a:lnTo>
                    <a:pt x="505498" y="8815375"/>
                  </a:lnTo>
                  <a:lnTo>
                    <a:pt x="512775" y="8761946"/>
                  </a:lnTo>
                  <a:close/>
                </a:path>
                <a:path extrusionOk="0" h="13716000" w="2694305">
                  <a:moveTo>
                    <a:pt x="512775" y="8119123"/>
                  </a:moveTo>
                  <a:lnTo>
                    <a:pt x="512597" y="8061566"/>
                  </a:lnTo>
                  <a:lnTo>
                    <a:pt x="505714" y="7949832"/>
                  </a:lnTo>
                  <a:lnTo>
                    <a:pt x="506298" y="7914233"/>
                  </a:lnTo>
                  <a:lnTo>
                    <a:pt x="507758" y="7869466"/>
                  </a:lnTo>
                  <a:lnTo>
                    <a:pt x="506730" y="7821600"/>
                  </a:lnTo>
                  <a:lnTo>
                    <a:pt x="499846" y="7776692"/>
                  </a:lnTo>
                  <a:lnTo>
                    <a:pt x="483755" y="7740790"/>
                  </a:lnTo>
                  <a:lnTo>
                    <a:pt x="455091" y="7719949"/>
                  </a:lnTo>
                  <a:lnTo>
                    <a:pt x="405422" y="7710729"/>
                  </a:lnTo>
                  <a:lnTo>
                    <a:pt x="350012" y="7708963"/>
                  </a:lnTo>
                  <a:lnTo>
                    <a:pt x="294106" y="7711338"/>
                  </a:lnTo>
                  <a:lnTo>
                    <a:pt x="242989" y="7714488"/>
                  </a:lnTo>
                  <a:lnTo>
                    <a:pt x="189230" y="7718425"/>
                  </a:lnTo>
                  <a:lnTo>
                    <a:pt x="135788" y="7724470"/>
                  </a:lnTo>
                  <a:lnTo>
                    <a:pt x="82575" y="7732382"/>
                  </a:lnTo>
                  <a:lnTo>
                    <a:pt x="29527" y="7741907"/>
                  </a:lnTo>
                  <a:lnTo>
                    <a:pt x="4000" y="8094827"/>
                  </a:lnTo>
                  <a:lnTo>
                    <a:pt x="5156" y="8101838"/>
                  </a:lnTo>
                  <a:lnTo>
                    <a:pt x="75298" y="8124330"/>
                  </a:lnTo>
                  <a:lnTo>
                    <a:pt x="129997" y="8129816"/>
                  </a:lnTo>
                  <a:lnTo>
                    <a:pt x="184873" y="8132788"/>
                  </a:lnTo>
                  <a:lnTo>
                    <a:pt x="240080" y="8132813"/>
                  </a:lnTo>
                  <a:lnTo>
                    <a:pt x="277215" y="8132521"/>
                  </a:lnTo>
                  <a:lnTo>
                    <a:pt x="318071" y="8131607"/>
                  </a:lnTo>
                  <a:lnTo>
                    <a:pt x="358330" y="8127149"/>
                  </a:lnTo>
                  <a:lnTo>
                    <a:pt x="412407" y="8104454"/>
                  </a:lnTo>
                  <a:lnTo>
                    <a:pt x="425043" y="8050517"/>
                  </a:lnTo>
                  <a:lnTo>
                    <a:pt x="425246" y="8003426"/>
                  </a:lnTo>
                  <a:lnTo>
                    <a:pt x="424065" y="7949832"/>
                  </a:lnTo>
                  <a:lnTo>
                    <a:pt x="419366" y="7896606"/>
                  </a:lnTo>
                  <a:lnTo>
                    <a:pt x="409016" y="7850556"/>
                  </a:lnTo>
                  <a:lnTo>
                    <a:pt x="372275" y="7814386"/>
                  </a:lnTo>
                  <a:lnTo>
                    <a:pt x="327139" y="7807350"/>
                  </a:lnTo>
                  <a:lnTo>
                    <a:pt x="268998" y="7805687"/>
                  </a:lnTo>
                  <a:lnTo>
                    <a:pt x="210845" y="7808214"/>
                  </a:lnTo>
                  <a:lnTo>
                    <a:pt x="165696" y="7813700"/>
                  </a:lnTo>
                  <a:lnTo>
                    <a:pt x="127025" y="7833715"/>
                  </a:lnTo>
                  <a:lnTo>
                    <a:pt x="109956" y="7869568"/>
                  </a:lnTo>
                  <a:lnTo>
                    <a:pt x="107657" y="7914843"/>
                  </a:lnTo>
                  <a:lnTo>
                    <a:pt x="113271" y="7963090"/>
                  </a:lnTo>
                  <a:lnTo>
                    <a:pt x="119989" y="8007871"/>
                  </a:lnTo>
                  <a:lnTo>
                    <a:pt x="301713" y="8030108"/>
                  </a:lnTo>
                  <a:lnTo>
                    <a:pt x="329057" y="7962024"/>
                  </a:lnTo>
                  <a:lnTo>
                    <a:pt x="298653" y="7915326"/>
                  </a:lnTo>
                  <a:lnTo>
                    <a:pt x="211823" y="7905293"/>
                  </a:lnTo>
                  <a:lnTo>
                    <a:pt x="195389" y="7942732"/>
                  </a:lnTo>
                  <a:lnTo>
                    <a:pt x="237312" y="7953273"/>
                  </a:lnTo>
                  <a:lnTo>
                    <a:pt x="261429" y="7958887"/>
                  </a:lnTo>
                  <a:lnTo>
                    <a:pt x="236410" y="7989430"/>
                  </a:lnTo>
                  <a:lnTo>
                    <a:pt x="186728" y="7988478"/>
                  </a:lnTo>
                  <a:lnTo>
                    <a:pt x="157022" y="7952575"/>
                  </a:lnTo>
                  <a:lnTo>
                    <a:pt x="153657" y="7915846"/>
                  </a:lnTo>
                  <a:lnTo>
                    <a:pt x="155422" y="7882572"/>
                  </a:lnTo>
                  <a:lnTo>
                    <a:pt x="165696" y="7859204"/>
                  </a:lnTo>
                  <a:lnTo>
                    <a:pt x="188442" y="7854531"/>
                  </a:lnTo>
                  <a:lnTo>
                    <a:pt x="230238" y="7854264"/>
                  </a:lnTo>
                  <a:lnTo>
                    <a:pt x="273189" y="7856436"/>
                  </a:lnTo>
                  <a:lnTo>
                    <a:pt x="339255" y="7871434"/>
                  </a:lnTo>
                  <a:lnTo>
                    <a:pt x="368731" y="7920101"/>
                  </a:lnTo>
                  <a:lnTo>
                    <a:pt x="372656" y="7962379"/>
                  </a:lnTo>
                  <a:lnTo>
                    <a:pt x="378206" y="8032877"/>
                  </a:lnTo>
                  <a:lnTo>
                    <a:pt x="356984" y="8057769"/>
                  </a:lnTo>
                  <a:lnTo>
                    <a:pt x="332828" y="8074876"/>
                  </a:lnTo>
                  <a:lnTo>
                    <a:pt x="305752" y="8084198"/>
                  </a:lnTo>
                  <a:lnTo>
                    <a:pt x="275755" y="8085747"/>
                  </a:lnTo>
                  <a:lnTo>
                    <a:pt x="241554" y="8089811"/>
                  </a:lnTo>
                  <a:lnTo>
                    <a:pt x="204419" y="8090789"/>
                  </a:lnTo>
                  <a:lnTo>
                    <a:pt x="167259" y="8089074"/>
                  </a:lnTo>
                  <a:lnTo>
                    <a:pt x="133019" y="8085061"/>
                  </a:lnTo>
                  <a:lnTo>
                    <a:pt x="97447" y="8081937"/>
                  </a:lnTo>
                  <a:lnTo>
                    <a:pt x="70497" y="8075955"/>
                  </a:lnTo>
                  <a:lnTo>
                    <a:pt x="53848" y="8063839"/>
                  </a:lnTo>
                  <a:lnTo>
                    <a:pt x="47472" y="8045615"/>
                  </a:lnTo>
                  <a:lnTo>
                    <a:pt x="51384" y="8021256"/>
                  </a:lnTo>
                  <a:lnTo>
                    <a:pt x="47548" y="7986687"/>
                  </a:lnTo>
                  <a:lnTo>
                    <a:pt x="49098" y="7948244"/>
                  </a:lnTo>
                  <a:lnTo>
                    <a:pt x="52781" y="7909547"/>
                  </a:lnTo>
                  <a:lnTo>
                    <a:pt x="55321" y="7874152"/>
                  </a:lnTo>
                  <a:lnTo>
                    <a:pt x="55841" y="7834198"/>
                  </a:lnTo>
                  <a:lnTo>
                    <a:pt x="75603" y="7788148"/>
                  </a:lnTo>
                  <a:lnTo>
                    <a:pt x="149961" y="7764818"/>
                  </a:lnTo>
                  <a:lnTo>
                    <a:pt x="193103" y="7760767"/>
                  </a:lnTo>
                  <a:lnTo>
                    <a:pt x="236715" y="7759281"/>
                  </a:lnTo>
                  <a:lnTo>
                    <a:pt x="277863" y="7758506"/>
                  </a:lnTo>
                  <a:lnTo>
                    <a:pt x="348856" y="7753947"/>
                  </a:lnTo>
                  <a:lnTo>
                    <a:pt x="387197" y="7754569"/>
                  </a:lnTo>
                  <a:lnTo>
                    <a:pt x="443014" y="7786751"/>
                  </a:lnTo>
                  <a:lnTo>
                    <a:pt x="457454" y="7825156"/>
                  </a:lnTo>
                  <a:lnTo>
                    <a:pt x="463651" y="7871460"/>
                  </a:lnTo>
                  <a:lnTo>
                    <a:pt x="464604" y="7919999"/>
                  </a:lnTo>
                  <a:lnTo>
                    <a:pt x="463308" y="7965122"/>
                  </a:lnTo>
                  <a:lnTo>
                    <a:pt x="462775" y="8001190"/>
                  </a:lnTo>
                  <a:lnTo>
                    <a:pt x="465315" y="8032559"/>
                  </a:lnTo>
                  <a:lnTo>
                    <a:pt x="468922" y="8070977"/>
                  </a:lnTo>
                  <a:lnTo>
                    <a:pt x="469722" y="8108772"/>
                  </a:lnTo>
                  <a:lnTo>
                    <a:pt x="463842" y="8138274"/>
                  </a:lnTo>
                  <a:lnTo>
                    <a:pt x="442214" y="8165287"/>
                  </a:lnTo>
                  <a:lnTo>
                    <a:pt x="412508" y="8178381"/>
                  </a:lnTo>
                  <a:lnTo>
                    <a:pt x="378218" y="8182203"/>
                  </a:lnTo>
                  <a:lnTo>
                    <a:pt x="342861" y="8181378"/>
                  </a:lnTo>
                  <a:lnTo>
                    <a:pt x="318846" y="8180540"/>
                  </a:lnTo>
                  <a:lnTo>
                    <a:pt x="212636" y="8181492"/>
                  </a:lnTo>
                  <a:lnTo>
                    <a:pt x="113931" y="8181975"/>
                  </a:lnTo>
                  <a:lnTo>
                    <a:pt x="64592" y="8182521"/>
                  </a:lnTo>
                  <a:lnTo>
                    <a:pt x="15265" y="8183512"/>
                  </a:lnTo>
                  <a:lnTo>
                    <a:pt x="0" y="8199171"/>
                  </a:lnTo>
                  <a:lnTo>
                    <a:pt x="3835" y="8209864"/>
                  </a:lnTo>
                  <a:lnTo>
                    <a:pt x="15265" y="8215109"/>
                  </a:lnTo>
                  <a:lnTo>
                    <a:pt x="67043" y="8216989"/>
                  </a:lnTo>
                  <a:lnTo>
                    <a:pt x="118846" y="8218056"/>
                  </a:lnTo>
                  <a:lnTo>
                    <a:pt x="170675" y="8218513"/>
                  </a:lnTo>
                  <a:lnTo>
                    <a:pt x="274332" y="8218487"/>
                  </a:lnTo>
                  <a:lnTo>
                    <a:pt x="288836" y="8218703"/>
                  </a:lnTo>
                  <a:lnTo>
                    <a:pt x="319519" y="8220176"/>
                  </a:lnTo>
                  <a:lnTo>
                    <a:pt x="369239" y="8223097"/>
                  </a:lnTo>
                  <a:lnTo>
                    <a:pt x="402831" y="8223834"/>
                  </a:lnTo>
                  <a:lnTo>
                    <a:pt x="464807" y="8216925"/>
                  </a:lnTo>
                  <a:lnTo>
                    <a:pt x="500367" y="8191640"/>
                  </a:lnTo>
                  <a:lnTo>
                    <a:pt x="505498" y="8172551"/>
                  </a:lnTo>
                  <a:lnTo>
                    <a:pt x="512775" y="8119123"/>
                  </a:lnTo>
                  <a:close/>
                </a:path>
                <a:path extrusionOk="0" h="13716000" w="2694305">
                  <a:moveTo>
                    <a:pt x="512775" y="7476299"/>
                  </a:moveTo>
                  <a:lnTo>
                    <a:pt x="512597" y="7418743"/>
                  </a:lnTo>
                  <a:lnTo>
                    <a:pt x="505714" y="7306996"/>
                  </a:lnTo>
                  <a:lnTo>
                    <a:pt x="506298" y="7271410"/>
                  </a:lnTo>
                  <a:lnTo>
                    <a:pt x="507758" y="7226643"/>
                  </a:lnTo>
                  <a:lnTo>
                    <a:pt x="506730" y="7178789"/>
                  </a:lnTo>
                  <a:lnTo>
                    <a:pt x="499846" y="7133869"/>
                  </a:lnTo>
                  <a:lnTo>
                    <a:pt x="483755" y="7097979"/>
                  </a:lnTo>
                  <a:lnTo>
                    <a:pt x="455091" y="7077138"/>
                  </a:lnTo>
                  <a:lnTo>
                    <a:pt x="405422" y="7067905"/>
                  </a:lnTo>
                  <a:lnTo>
                    <a:pt x="350012" y="7066153"/>
                  </a:lnTo>
                  <a:lnTo>
                    <a:pt x="294106" y="7068515"/>
                  </a:lnTo>
                  <a:lnTo>
                    <a:pt x="242989" y="7071665"/>
                  </a:lnTo>
                  <a:lnTo>
                    <a:pt x="189230" y="7075614"/>
                  </a:lnTo>
                  <a:lnTo>
                    <a:pt x="135788" y="7081660"/>
                  </a:lnTo>
                  <a:lnTo>
                    <a:pt x="82575" y="7089572"/>
                  </a:lnTo>
                  <a:lnTo>
                    <a:pt x="29527" y="7099084"/>
                  </a:lnTo>
                  <a:lnTo>
                    <a:pt x="4000" y="7452004"/>
                  </a:lnTo>
                  <a:lnTo>
                    <a:pt x="5156" y="7459015"/>
                  </a:lnTo>
                  <a:lnTo>
                    <a:pt x="75298" y="7481519"/>
                  </a:lnTo>
                  <a:lnTo>
                    <a:pt x="129997" y="7486993"/>
                  </a:lnTo>
                  <a:lnTo>
                    <a:pt x="184873" y="7489952"/>
                  </a:lnTo>
                  <a:lnTo>
                    <a:pt x="240080" y="7489977"/>
                  </a:lnTo>
                  <a:lnTo>
                    <a:pt x="277215" y="7489698"/>
                  </a:lnTo>
                  <a:lnTo>
                    <a:pt x="318071" y="7488796"/>
                  </a:lnTo>
                  <a:lnTo>
                    <a:pt x="358330" y="7484326"/>
                  </a:lnTo>
                  <a:lnTo>
                    <a:pt x="412407" y="7461644"/>
                  </a:lnTo>
                  <a:lnTo>
                    <a:pt x="425043" y="7407694"/>
                  </a:lnTo>
                  <a:lnTo>
                    <a:pt x="425246" y="7360602"/>
                  </a:lnTo>
                  <a:lnTo>
                    <a:pt x="424065" y="7307021"/>
                  </a:lnTo>
                  <a:lnTo>
                    <a:pt x="419366" y="7253795"/>
                  </a:lnTo>
                  <a:lnTo>
                    <a:pt x="409016" y="7207745"/>
                  </a:lnTo>
                  <a:lnTo>
                    <a:pt x="372275" y="7171563"/>
                  </a:lnTo>
                  <a:lnTo>
                    <a:pt x="327139" y="7164540"/>
                  </a:lnTo>
                  <a:lnTo>
                    <a:pt x="268998" y="7162876"/>
                  </a:lnTo>
                  <a:lnTo>
                    <a:pt x="210845" y="7165391"/>
                  </a:lnTo>
                  <a:lnTo>
                    <a:pt x="165696" y="7170890"/>
                  </a:lnTo>
                  <a:lnTo>
                    <a:pt x="127025" y="7190905"/>
                  </a:lnTo>
                  <a:lnTo>
                    <a:pt x="109956" y="7226757"/>
                  </a:lnTo>
                  <a:lnTo>
                    <a:pt x="107657" y="7272033"/>
                  </a:lnTo>
                  <a:lnTo>
                    <a:pt x="113271" y="7320280"/>
                  </a:lnTo>
                  <a:lnTo>
                    <a:pt x="119989" y="7365060"/>
                  </a:lnTo>
                  <a:lnTo>
                    <a:pt x="301713" y="7387298"/>
                  </a:lnTo>
                  <a:lnTo>
                    <a:pt x="329057" y="7319200"/>
                  </a:lnTo>
                  <a:lnTo>
                    <a:pt x="298653" y="7272502"/>
                  </a:lnTo>
                  <a:lnTo>
                    <a:pt x="211823" y="7262469"/>
                  </a:lnTo>
                  <a:lnTo>
                    <a:pt x="195389" y="7299909"/>
                  </a:lnTo>
                  <a:lnTo>
                    <a:pt x="237312" y="7310463"/>
                  </a:lnTo>
                  <a:lnTo>
                    <a:pt x="261429" y="7316063"/>
                  </a:lnTo>
                  <a:lnTo>
                    <a:pt x="236410" y="7346607"/>
                  </a:lnTo>
                  <a:lnTo>
                    <a:pt x="186728" y="7345654"/>
                  </a:lnTo>
                  <a:lnTo>
                    <a:pt x="157022" y="7309752"/>
                  </a:lnTo>
                  <a:lnTo>
                    <a:pt x="153657" y="7273036"/>
                  </a:lnTo>
                  <a:lnTo>
                    <a:pt x="155422" y="7239749"/>
                  </a:lnTo>
                  <a:lnTo>
                    <a:pt x="165696" y="7216381"/>
                  </a:lnTo>
                  <a:lnTo>
                    <a:pt x="188442" y="7211708"/>
                  </a:lnTo>
                  <a:lnTo>
                    <a:pt x="230238" y="7211441"/>
                  </a:lnTo>
                  <a:lnTo>
                    <a:pt x="273189" y="7213625"/>
                  </a:lnTo>
                  <a:lnTo>
                    <a:pt x="339255" y="7228611"/>
                  </a:lnTo>
                  <a:lnTo>
                    <a:pt x="368731" y="7277278"/>
                  </a:lnTo>
                  <a:lnTo>
                    <a:pt x="372656" y="7319569"/>
                  </a:lnTo>
                  <a:lnTo>
                    <a:pt x="378206" y="7390066"/>
                  </a:lnTo>
                  <a:lnTo>
                    <a:pt x="356984" y="7414958"/>
                  </a:lnTo>
                  <a:lnTo>
                    <a:pt x="332828" y="7432065"/>
                  </a:lnTo>
                  <a:lnTo>
                    <a:pt x="305752" y="7441387"/>
                  </a:lnTo>
                  <a:lnTo>
                    <a:pt x="275755" y="7442936"/>
                  </a:lnTo>
                  <a:lnTo>
                    <a:pt x="241554" y="7447000"/>
                  </a:lnTo>
                  <a:lnTo>
                    <a:pt x="204419" y="7447978"/>
                  </a:lnTo>
                  <a:lnTo>
                    <a:pt x="167259" y="7446264"/>
                  </a:lnTo>
                  <a:lnTo>
                    <a:pt x="133019" y="7442251"/>
                  </a:lnTo>
                  <a:lnTo>
                    <a:pt x="97447" y="7439114"/>
                  </a:lnTo>
                  <a:lnTo>
                    <a:pt x="70497" y="7433132"/>
                  </a:lnTo>
                  <a:lnTo>
                    <a:pt x="53848" y="7421029"/>
                  </a:lnTo>
                  <a:lnTo>
                    <a:pt x="47472" y="7402804"/>
                  </a:lnTo>
                  <a:lnTo>
                    <a:pt x="51384" y="7378446"/>
                  </a:lnTo>
                  <a:lnTo>
                    <a:pt x="47548" y="7343864"/>
                  </a:lnTo>
                  <a:lnTo>
                    <a:pt x="49098" y="7305421"/>
                  </a:lnTo>
                  <a:lnTo>
                    <a:pt x="52781" y="7266724"/>
                  </a:lnTo>
                  <a:lnTo>
                    <a:pt x="55321" y="7231329"/>
                  </a:lnTo>
                  <a:lnTo>
                    <a:pt x="55841" y="7191375"/>
                  </a:lnTo>
                  <a:lnTo>
                    <a:pt x="75603" y="7145337"/>
                  </a:lnTo>
                  <a:lnTo>
                    <a:pt x="149961" y="7122007"/>
                  </a:lnTo>
                  <a:lnTo>
                    <a:pt x="193103" y="7117956"/>
                  </a:lnTo>
                  <a:lnTo>
                    <a:pt x="236715" y="7116470"/>
                  </a:lnTo>
                  <a:lnTo>
                    <a:pt x="277863" y="7115683"/>
                  </a:lnTo>
                  <a:lnTo>
                    <a:pt x="348856" y="7111124"/>
                  </a:lnTo>
                  <a:lnTo>
                    <a:pt x="387197" y="7111759"/>
                  </a:lnTo>
                  <a:lnTo>
                    <a:pt x="443014" y="7143928"/>
                  </a:lnTo>
                  <a:lnTo>
                    <a:pt x="457454" y="7182345"/>
                  </a:lnTo>
                  <a:lnTo>
                    <a:pt x="463651" y="7228637"/>
                  </a:lnTo>
                  <a:lnTo>
                    <a:pt x="464604" y="7277176"/>
                  </a:lnTo>
                  <a:lnTo>
                    <a:pt x="463308" y="7322312"/>
                  </a:lnTo>
                  <a:lnTo>
                    <a:pt x="462775" y="7358380"/>
                  </a:lnTo>
                  <a:lnTo>
                    <a:pt x="465315" y="7389749"/>
                  </a:lnTo>
                  <a:lnTo>
                    <a:pt x="468922" y="7428166"/>
                  </a:lnTo>
                  <a:lnTo>
                    <a:pt x="469722" y="7465962"/>
                  </a:lnTo>
                  <a:lnTo>
                    <a:pt x="463842" y="7495464"/>
                  </a:lnTo>
                  <a:lnTo>
                    <a:pt x="442214" y="7522464"/>
                  </a:lnTo>
                  <a:lnTo>
                    <a:pt x="412508" y="7535558"/>
                  </a:lnTo>
                  <a:lnTo>
                    <a:pt x="378218" y="7539380"/>
                  </a:lnTo>
                  <a:lnTo>
                    <a:pt x="342861" y="7538567"/>
                  </a:lnTo>
                  <a:lnTo>
                    <a:pt x="318846" y="7537717"/>
                  </a:lnTo>
                  <a:lnTo>
                    <a:pt x="212636" y="7538669"/>
                  </a:lnTo>
                  <a:lnTo>
                    <a:pt x="113931" y="7539164"/>
                  </a:lnTo>
                  <a:lnTo>
                    <a:pt x="64592" y="7539710"/>
                  </a:lnTo>
                  <a:lnTo>
                    <a:pt x="15265" y="7540701"/>
                  </a:lnTo>
                  <a:lnTo>
                    <a:pt x="0" y="7556360"/>
                  </a:lnTo>
                  <a:lnTo>
                    <a:pt x="3835" y="7567054"/>
                  </a:lnTo>
                  <a:lnTo>
                    <a:pt x="15265" y="7572299"/>
                  </a:lnTo>
                  <a:lnTo>
                    <a:pt x="67043" y="7574166"/>
                  </a:lnTo>
                  <a:lnTo>
                    <a:pt x="118846" y="7575232"/>
                  </a:lnTo>
                  <a:lnTo>
                    <a:pt x="170675" y="7575702"/>
                  </a:lnTo>
                  <a:lnTo>
                    <a:pt x="274332" y="7575677"/>
                  </a:lnTo>
                  <a:lnTo>
                    <a:pt x="288836" y="7575893"/>
                  </a:lnTo>
                  <a:lnTo>
                    <a:pt x="319519" y="7577353"/>
                  </a:lnTo>
                  <a:lnTo>
                    <a:pt x="369239" y="7580287"/>
                  </a:lnTo>
                  <a:lnTo>
                    <a:pt x="402831" y="7581024"/>
                  </a:lnTo>
                  <a:lnTo>
                    <a:pt x="464807" y="7574115"/>
                  </a:lnTo>
                  <a:lnTo>
                    <a:pt x="500367" y="7548816"/>
                  </a:lnTo>
                  <a:lnTo>
                    <a:pt x="505498" y="7529728"/>
                  </a:lnTo>
                  <a:lnTo>
                    <a:pt x="512775" y="7476299"/>
                  </a:lnTo>
                  <a:close/>
                </a:path>
                <a:path extrusionOk="0" h="13716000" w="2694305">
                  <a:moveTo>
                    <a:pt x="512775" y="6833489"/>
                  </a:moveTo>
                  <a:lnTo>
                    <a:pt x="512597" y="6775932"/>
                  </a:lnTo>
                  <a:lnTo>
                    <a:pt x="505714" y="6664185"/>
                  </a:lnTo>
                  <a:lnTo>
                    <a:pt x="506298" y="6628587"/>
                  </a:lnTo>
                  <a:lnTo>
                    <a:pt x="507758" y="6583832"/>
                  </a:lnTo>
                  <a:lnTo>
                    <a:pt x="506730" y="6535966"/>
                  </a:lnTo>
                  <a:lnTo>
                    <a:pt x="499846" y="6491059"/>
                  </a:lnTo>
                  <a:lnTo>
                    <a:pt x="483755" y="6455156"/>
                  </a:lnTo>
                  <a:lnTo>
                    <a:pt x="455091" y="6434315"/>
                  </a:lnTo>
                  <a:lnTo>
                    <a:pt x="405422" y="6425095"/>
                  </a:lnTo>
                  <a:lnTo>
                    <a:pt x="350012" y="6423342"/>
                  </a:lnTo>
                  <a:lnTo>
                    <a:pt x="294106" y="6425705"/>
                  </a:lnTo>
                  <a:lnTo>
                    <a:pt x="242989" y="6428854"/>
                  </a:lnTo>
                  <a:lnTo>
                    <a:pt x="189230" y="6432791"/>
                  </a:lnTo>
                  <a:lnTo>
                    <a:pt x="135788" y="6438849"/>
                  </a:lnTo>
                  <a:lnTo>
                    <a:pt x="82575" y="6446761"/>
                  </a:lnTo>
                  <a:lnTo>
                    <a:pt x="29527" y="6456286"/>
                  </a:lnTo>
                  <a:lnTo>
                    <a:pt x="4000" y="6809194"/>
                  </a:lnTo>
                  <a:lnTo>
                    <a:pt x="5156" y="6816204"/>
                  </a:lnTo>
                  <a:lnTo>
                    <a:pt x="75298" y="6838709"/>
                  </a:lnTo>
                  <a:lnTo>
                    <a:pt x="129997" y="6844182"/>
                  </a:lnTo>
                  <a:lnTo>
                    <a:pt x="184873" y="6847141"/>
                  </a:lnTo>
                  <a:lnTo>
                    <a:pt x="240080" y="6847179"/>
                  </a:lnTo>
                  <a:lnTo>
                    <a:pt x="277215" y="6846887"/>
                  </a:lnTo>
                  <a:lnTo>
                    <a:pt x="318071" y="6845973"/>
                  </a:lnTo>
                  <a:lnTo>
                    <a:pt x="358330" y="6841503"/>
                  </a:lnTo>
                  <a:lnTo>
                    <a:pt x="412407" y="6818820"/>
                  </a:lnTo>
                  <a:lnTo>
                    <a:pt x="425043" y="6764883"/>
                  </a:lnTo>
                  <a:lnTo>
                    <a:pt x="425246" y="6717779"/>
                  </a:lnTo>
                  <a:lnTo>
                    <a:pt x="424065" y="6664198"/>
                  </a:lnTo>
                  <a:lnTo>
                    <a:pt x="419366" y="6610972"/>
                  </a:lnTo>
                  <a:lnTo>
                    <a:pt x="409016" y="6564935"/>
                  </a:lnTo>
                  <a:lnTo>
                    <a:pt x="372275" y="6528752"/>
                  </a:lnTo>
                  <a:lnTo>
                    <a:pt x="327139" y="6521717"/>
                  </a:lnTo>
                  <a:lnTo>
                    <a:pt x="268998" y="6520066"/>
                  </a:lnTo>
                  <a:lnTo>
                    <a:pt x="210845" y="6522580"/>
                  </a:lnTo>
                  <a:lnTo>
                    <a:pt x="165696" y="6528079"/>
                  </a:lnTo>
                  <a:lnTo>
                    <a:pt x="127025" y="6548082"/>
                  </a:lnTo>
                  <a:lnTo>
                    <a:pt x="109956" y="6583947"/>
                  </a:lnTo>
                  <a:lnTo>
                    <a:pt x="107657" y="6629222"/>
                  </a:lnTo>
                  <a:lnTo>
                    <a:pt x="113271" y="6677469"/>
                  </a:lnTo>
                  <a:lnTo>
                    <a:pt x="119989" y="6722250"/>
                  </a:lnTo>
                  <a:lnTo>
                    <a:pt x="301713" y="6744475"/>
                  </a:lnTo>
                  <a:lnTo>
                    <a:pt x="329057" y="6676390"/>
                  </a:lnTo>
                  <a:lnTo>
                    <a:pt x="298653" y="6629692"/>
                  </a:lnTo>
                  <a:lnTo>
                    <a:pt x="211823" y="6619659"/>
                  </a:lnTo>
                  <a:lnTo>
                    <a:pt x="195389" y="6657099"/>
                  </a:lnTo>
                  <a:lnTo>
                    <a:pt x="237312" y="6667640"/>
                  </a:lnTo>
                  <a:lnTo>
                    <a:pt x="261429" y="6673253"/>
                  </a:lnTo>
                  <a:lnTo>
                    <a:pt x="236410" y="6703796"/>
                  </a:lnTo>
                  <a:lnTo>
                    <a:pt x="186728" y="6702831"/>
                  </a:lnTo>
                  <a:lnTo>
                    <a:pt x="157022" y="6666941"/>
                  </a:lnTo>
                  <a:lnTo>
                    <a:pt x="153657" y="6630213"/>
                  </a:lnTo>
                  <a:lnTo>
                    <a:pt x="155422" y="6596939"/>
                  </a:lnTo>
                  <a:lnTo>
                    <a:pt x="165696" y="6573571"/>
                  </a:lnTo>
                  <a:lnTo>
                    <a:pt x="188442" y="6568897"/>
                  </a:lnTo>
                  <a:lnTo>
                    <a:pt x="230238" y="6568630"/>
                  </a:lnTo>
                  <a:lnTo>
                    <a:pt x="273189" y="6570802"/>
                  </a:lnTo>
                  <a:lnTo>
                    <a:pt x="339255" y="6585801"/>
                  </a:lnTo>
                  <a:lnTo>
                    <a:pt x="368731" y="6634467"/>
                  </a:lnTo>
                  <a:lnTo>
                    <a:pt x="372656" y="6676745"/>
                  </a:lnTo>
                  <a:lnTo>
                    <a:pt x="378206" y="6747256"/>
                  </a:lnTo>
                  <a:lnTo>
                    <a:pt x="356984" y="6772135"/>
                  </a:lnTo>
                  <a:lnTo>
                    <a:pt x="332828" y="6789242"/>
                  </a:lnTo>
                  <a:lnTo>
                    <a:pt x="305752" y="6798577"/>
                  </a:lnTo>
                  <a:lnTo>
                    <a:pt x="275755" y="6800126"/>
                  </a:lnTo>
                  <a:lnTo>
                    <a:pt x="241554" y="6804177"/>
                  </a:lnTo>
                  <a:lnTo>
                    <a:pt x="204419" y="6805155"/>
                  </a:lnTo>
                  <a:lnTo>
                    <a:pt x="167259" y="6803453"/>
                  </a:lnTo>
                  <a:lnTo>
                    <a:pt x="133019" y="6799440"/>
                  </a:lnTo>
                  <a:lnTo>
                    <a:pt x="97447" y="6796303"/>
                  </a:lnTo>
                  <a:lnTo>
                    <a:pt x="70497" y="6790322"/>
                  </a:lnTo>
                  <a:lnTo>
                    <a:pt x="53848" y="6778206"/>
                  </a:lnTo>
                  <a:lnTo>
                    <a:pt x="47472" y="6759981"/>
                  </a:lnTo>
                  <a:lnTo>
                    <a:pt x="51384" y="6735635"/>
                  </a:lnTo>
                  <a:lnTo>
                    <a:pt x="47548" y="6701053"/>
                  </a:lnTo>
                  <a:lnTo>
                    <a:pt x="49098" y="6662610"/>
                  </a:lnTo>
                  <a:lnTo>
                    <a:pt x="52781" y="6623913"/>
                  </a:lnTo>
                  <a:lnTo>
                    <a:pt x="55321" y="6588519"/>
                  </a:lnTo>
                  <a:lnTo>
                    <a:pt x="55841" y="6548564"/>
                  </a:lnTo>
                  <a:lnTo>
                    <a:pt x="75603" y="6502514"/>
                  </a:lnTo>
                  <a:lnTo>
                    <a:pt x="149961" y="6479197"/>
                  </a:lnTo>
                  <a:lnTo>
                    <a:pt x="193103" y="6475133"/>
                  </a:lnTo>
                  <a:lnTo>
                    <a:pt x="236715" y="6473647"/>
                  </a:lnTo>
                  <a:lnTo>
                    <a:pt x="277863" y="6472872"/>
                  </a:lnTo>
                  <a:lnTo>
                    <a:pt x="348856" y="6468313"/>
                  </a:lnTo>
                  <a:lnTo>
                    <a:pt x="387197" y="6468948"/>
                  </a:lnTo>
                  <a:lnTo>
                    <a:pt x="443014" y="6501117"/>
                  </a:lnTo>
                  <a:lnTo>
                    <a:pt x="457454" y="6539535"/>
                  </a:lnTo>
                  <a:lnTo>
                    <a:pt x="463651" y="6585826"/>
                  </a:lnTo>
                  <a:lnTo>
                    <a:pt x="464604" y="6634366"/>
                  </a:lnTo>
                  <a:lnTo>
                    <a:pt x="463308" y="6679501"/>
                  </a:lnTo>
                  <a:lnTo>
                    <a:pt x="462775" y="6715569"/>
                  </a:lnTo>
                  <a:lnTo>
                    <a:pt x="465315" y="6746926"/>
                  </a:lnTo>
                  <a:lnTo>
                    <a:pt x="468922" y="6785343"/>
                  </a:lnTo>
                  <a:lnTo>
                    <a:pt x="469722" y="6823151"/>
                  </a:lnTo>
                  <a:lnTo>
                    <a:pt x="463842" y="6852653"/>
                  </a:lnTo>
                  <a:lnTo>
                    <a:pt x="442214" y="6879653"/>
                  </a:lnTo>
                  <a:lnTo>
                    <a:pt x="412521" y="6892747"/>
                  </a:lnTo>
                  <a:lnTo>
                    <a:pt x="378231" y="6896570"/>
                  </a:lnTo>
                  <a:lnTo>
                    <a:pt x="342887" y="6895757"/>
                  </a:lnTo>
                  <a:lnTo>
                    <a:pt x="318846" y="6894906"/>
                  </a:lnTo>
                  <a:lnTo>
                    <a:pt x="212636" y="6895871"/>
                  </a:lnTo>
                  <a:lnTo>
                    <a:pt x="113931" y="6896354"/>
                  </a:lnTo>
                  <a:lnTo>
                    <a:pt x="64592" y="6896887"/>
                  </a:lnTo>
                  <a:lnTo>
                    <a:pt x="15265" y="6897878"/>
                  </a:lnTo>
                  <a:lnTo>
                    <a:pt x="0" y="6913537"/>
                  </a:lnTo>
                  <a:lnTo>
                    <a:pt x="3835" y="6924243"/>
                  </a:lnTo>
                  <a:lnTo>
                    <a:pt x="15265" y="6929488"/>
                  </a:lnTo>
                  <a:lnTo>
                    <a:pt x="67043" y="6931355"/>
                  </a:lnTo>
                  <a:lnTo>
                    <a:pt x="118846" y="6932422"/>
                  </a:lnTo>
                  <a:lnTo>
                    <a:pt x="170675" y="6932879"/>
                  </a:lnTo>
                  <a:lnTo>
                    <a:pt x="274332" y="6932841"/>
                  </a:lnTo>
                  <a:lnTo>
                    <a:pt x="288836" y="6933057"/>
                  </a:lnTo>
                  <a:lnTo>
                    <a:pt x="319532" y="6934530"/>
                  </a:lnTo>
                  <a:lnTo>
                    <a:pt x="369252" y="6937464"/>
                  </a:lnTo>
                  <a:lnTo>
                    <a:pt x="402831" y="6938200"/>
                  </a:lnTo>
                  <a:lnTo>
                    <a:pt x="464807" y="6931304"/>
                  </a:lnTo>
                  <a:lnTo>
                    <a:pt x="500367" y="6905993"/>
                  </a:lnTo>
                  <a:lnTo>
                    <a:pt x="505498" y="6886918"/>
                  </a:lnTo>
                  <a:lnTo>
                    <a:pt x="512775" y="6833489"/>
                  </a:lnTo>
                  <a:close/>
                </a:path>
                <a:path extrusionOk="0" h="13716000" w="2694305">
                  <a:moveTo>
                    <a:pt x="512775" y="6190666"/>
                  </a:moveTo>
                  <a:lnTo>
                    <a:pt x="512597" y="6133122"/>
                  </a:lnTo>
                  <a:lnTo>
                    <a:pt x="505714" y="6021375"/>
                  </a:lnTo>
                  <a:lnTo>
                    <a:pt x="506298" y="5985776"/>
                  </a:lnTo>
                  <a:lnTo>
                    <a:pt x="507758" y="5941009"/>
                  </a:lnTo>
                  <a:lnTo>
                    <a:pt x="506730" y="5893143"/>
                  </a:lnTo>
                  <a:lnTo>
                    <a:pt x="499846" y="5848235"/>
                  </a:lnTo>
                  <a:lnTo>
                    <a:pt x="483755" y="5812333"/>
                  </a:lnTo>
                  <a:lnTo>
                    <a:pt x="455091" y="5791505"/>
                  </a:lnTo>
                  <a:lnTo>
                    <a:pt x="405422" y="5782272"/>
                  </a:lnTo>
                  <a:lnTo>
                    <a:pt x="350012" y="5780519"/>
                  </a:lnTo>
                  <a:lnTo>
                    <a:pt x="294106" y="5782894"/>
                  </a:lnTo>
                  <a:lnTo>
                    <a:pt x="242989" y="5786044"/>
                  </a:lnTo>
                  <a:lnTo>
                    <a:pt x="189230" y="5789981"/>
                  </a:lnTo>
                  <a:lnTo>
                    <a:pt x="135788" y="5796026"/>
                  </a:lnTo>
                  <a:lnTo>
                    <a:pt x="82575" y="5803938"/>
                  </a:lnTo>
                  <a:lnTo>
                    <a:pt x="29527" y="5813463"/>
                  </a:lnTo>
                  <a:lnTo>
                    <a:pt x="4000" y="6166383"/>
                  </a:lnTo>
                  <a:lnTo>
                    <a:pt x="5156" y="6173394"/>
                  </a:lnTo>
                  <a:lnTo>
                    <a:pt x="75298" y="6195873"/>
                  </a:lnTo>
                  <a:lnTo>
                    <a:pt x="129997" y="6201359"/>
                  </a:lnTo>
                  <a:lnTo>
                    <a:pt x="184873" y="6204331"/>
                  </a:lnTo>
                  <a:lnTo>
                    <a:pt x="240080" y="6204356"/>
                  </a:lnTo>
                  <a:lnTo>
                    <a:pt x="277215" y="6204064"/>
                  </a:lnTo>
                  <a:lnTo>
                    <a:pt x="318071" y="6203162"/>
                  </a:lnTo>
                  <a:lnTo>
                    <a:pt x="358330" y="6198692"/>
                  </a:lnTo>
                  <a:lnTo>
                    <a:pt x="412407" y="6175997"/>
                  </a:lnTo>
                  <a:lnTo>
                    <a:pt x="425043" y="6122073"/>
                  </a:lnTo>
                  <a:lnTo>
                    <a:pt x="425246" y="6074969"/>
                  </a:lnTo>
                  <a:lnTo>
                    <a:pt x="424065" y="6021387"/>
                  </a:lnTo>
                  <a:lnTo>
                    <a:pt x="419366" y="5968162"/>
                  </a:lnTo>
                  <a:lnTo>
                    <a:pt x="409016" y="5922111"/>
                  </a:lnTo>
                  <a:lnTo>
                    <a:pt x="372275" y="5885929"/>
                  </a:lnTo>
                  <a:lnTo>
                    <a:pt x="327139" y="5878893"/>
                  </a:lnTo>
                  <a:lnTo>
                    <a:pt x="268998" y="5877242"/>
                  </a:lnTo>
                  <a:lnTo>
                    <a:pt x="210845" y="5879770"/>
                  </a:lnTo>
                  <a:lnTo>
                    <a:pt x="165696" y="5885269"/>
                  </a:lnTo>
                  <a:lnTo>
                    <a:pt x="127025" y="5905271"/>
                  </a:lnTo>
                  <a:lnTo>
                    <a:pt x="109956" y="5941136"/>
                  </a:lnTo>
                  <a:lnTo>
                    <a:pt x="107657" y="5986399"/>
                  </a:lnTo>
                  <a:lnTo>
                    <a:pt x="113271" y="6034646"/>
                  </a:lnTo>
                  <a:lnTo>
                    <a:pt x="119989" y="6079426"/>
                  </a:lnTo>
                  <a:lnTo>
                    <a:pt x="301713" y="6101664"/>
                  </a:lnTo>
                  <a:lnTo>
                    <a:pt x="329057" y="6033579"/>
                  </a:lnTo>
                  <a:lnTo>
                    <a:pt x="298653" y="5986869"/>
                  </a:lnTo>
                  <a:lnTo>
                    <a:pt x="211823" y="5976848"/>
                  </a:lnTo>
                  <a:lnTo>
                    <a:pt x="195389" y="6014288"/>
                  </a:lnTo>
                  <a:lnTo>
                    <a:pt x="237312" y="6024829"/>
                  </a:lnTo>
                  <a:lnTo>
                    <a:pt x="261429" y="6030442"/>
                  </a:lnTo>
                  <a:lnTo>
                    <a:pt x="236410" y="6060973"/>
                  </a:lnTo>
                  <a:lnTo>
                    <a:pt x="186728" y="6060021"/>
                  </a:lnTo>
                  <a:lnTo>
                    <a:pt x="157022" y="6024118"/>
                  </a:lnTo>
                  <a:lnTo>
                    <a:pt x="153657" y="5987402"/>
                  </a:lnTo>
                  <a:lnTo>
                    <a:pt x="155422" y="5954128"/>
                  </a:lnTo>
                  <a:lnTo>
                    <a:pt x="165696" y="5930760"/>
                  </a:lnTo>
                  <a:lnTo>
                    <a:pt x="188442" y="5926074"/>
                  </a:lnTo>
                  <a:lnTo>
                    <a:pt x="230238" y="5925807"/>
                  </a:lnTo>
                  <a:lnTo>
                    <a:pt x="273189" y="5927991"/>
                  </a:lnTo>
                  <a:lnTo>
                    <a:pt x="339255" y="5942977"/>
                  </a:lnTo>
                  <a:lnTo>
                    <a:pt x="368731" y="5991644"/>
                  </a:lnTo>
                  <a:lnTo>
                    <a:pt x="372656" y="6033922"/>
                  </a:lnTo>
                  <a:lnTo>
                    <a:pt x="378206" y="6104445"/>
                  </a:lnTo>
                  <a:lnTo>
                    <a:pt x="356984" y="6129325"/>
                  </a:lnTo>
                  <a:lnTo>
                    <a:pt x="332828" y="6146419"/>
                  </a:lnTo>
                  <a:lnTo>
                    <a:pt x="305752" y="6155753"/>
                  </a:lnTo>
                  <a:lnTo>
                    <a:pt x="275755" y="6157315"/>
                  </a:lnTo>
                  <a:lnTo>
                    <a:pt x="241554" y="6161367"/>
                  </a:lnTo>
                  <a:lnTo>
                    <a:pt x="204419" y="6162345"/>
                  </a:lnTo>
                  <a:lnTo>
                    <a:pt x="167259" y="6160630"/>
                  </a:lnTo>
                  <a:lnTo>
                    <a:pt x="133019" y="6156617"/>
                  </a:lnTo>
                  <a:lnTo>
                    <a:pt x="97447" y="6153480"/>
                  </a:lnTo>
                  <a:lnTo>
                    <a:pt x="70497" y="6147498"/>
                  </a:lnTo>
                  <a:lnTo>
                    <a:pt x="53848" y="6135395"/>
                  </a:lnTo>
                  <a:lnTo>
                    <a:pt x="47472" y="6117158"/>
                  </a:lnTo>
                  <a:lnTo>
                    <a:pt x="51384" y="6092812"/>
                  </a:lnTo>
                  <a:lnTo>
                    <a:pt x="47548" y="6058230"/>
                  </a:lnTo>
                  <a:lnTo>
                    <a:pt x="49098" y="6019800"/>
                  </a:lnTo>
                  <a:lnTo>
                    <a:pt x="52781" y="5981090"/>
                  </a:lnTo>
                  <a:lnTo>
                    <a:pt x="55321" y="5945708"/>
                  </a:lnTo>
                  <a:lnTo>
                    <a:pt x="55841" y="5905741"/>
                  </a:lnTo>
                  <a:lnTo>
                    <a:pt x="75603" y="5859691"/>
                  </a:lnTo>
                  <a:lnTo>
                    <a:pt x="149961" y="5836374"/>
                  </a:lnTo>
                  <a:lnTo>
                    <a:pt x="193103" y="5832322"/>
                  </a:lnTo>
                  <a:lnTo>
                    <a:pt x="236715" y="5830836"/>
                  </a:lnTo>
                  <a:lnTo>
                    <a:pt x="277863" y="5830062"/>
                  </a:lnTo>
                  <a:lnTo>
                    <a:pt x="348856" y="5825490"/>
                  </a:lnTo>
                  <a:lnTo>
                    <a:pt x="387197" y="5826125"/>
                  </a:lnTo>
                  <a:lnTo>
                    <a:pt x="443014" y="5858294"/>
                  </a:lnTo>
                  <a:lnTo>
                    <a:pt x="457454" y="5896711"/>
                  </a:lnTo>
                  <a:lnTo>
                    <a:pt x="463651" y="5943003"/>
                  </a:lnTo>
                  <a:lnTo>
                    <a:pt x="464604" y="5991542"/>
                  </a:lnTo>
                  <a:lnTo>
                    <a:pt x="463308" y="6036678"/>
                  </a:lnTo>
                  <a:lnTo>
                    <a:pt x="462775" y="6072746"/>
                  </a:lnTo>
                  <a:lnTo>
                    <a:pt x="465315" y="6104102"/>
                  </a:lnTo>
                  <a:lnTo>
                    <a:pt x="468922" y="6142533"/>
                  </a:lnTo>
                  <a:lnTo>
                    <a:pt x="469722" y="6180328"/>
                  </a:lnTo>
                  <a:lnTo>
                    <a:pt x="463842" y="6209843"/>
                  </a:lnTo>
                  <a:lnTo>
                    <a:pt x="442214" y="6236843"/>
                  </a:lnTo>
                  <a:lnTo>
                    <a:pt x="412508" y="6249936"/>
                  </a:lnTo>
                  <a:lnTo>
                    <a:pt x="378218" y="6253746"/>
                  </a:lnTo>
                  <a:lnTo>
                    <a:pt x="342861" y="6252934"/>
                  </a:lnTo>
                  <a:lnTo>
                    <a:pt x="318833" y="6252083"/>
                  </a:lnTo>
                  <a:lnTo>
                    <a:pt x="212636" y="6253048"/>
                  </a:lnTo>
                  <a:lnTo>
                    <a:pt x="113931" y="6253531"/>
                  </a:lnTo>
                  <a:lnTo>
                    <a:pt x="64592" y="6254077"/>
                  </a:lnTo>
                  <a:lnTo>
                    <a:pt x="15265" y="6255067"/>
                  </a:lnTo>
                  <a:lnTo>
                    <a:pt x="0" y="6270726"/>
                  </a:lnTo>
                  <a:lnTo>
                    <a:pt x="3835" y="6281420"/>
                  </a:lnTo>
                  <a:lnTo>
                    <a:pt x="15265" y="6286665"/>
                  </a:lnTo>
                  <a:lnTo>
                    <a:pt x="67043" y="6288532"/>
                  </a:lnTo>
                  <a:lnTo>
                    <a:pt x="118846" y="6289599"/>
                  </a:lnTo>
                  <a:lnTo>
                    <a:pt x="170675" y="6290068"/>
                  </a:lnTo>
                  <a:lnTo>
                    <a:pt x="274332" y="6290030"/>
                  </a:lnTo>
                  <a:lnTo>
                    <a:pt x="288836" y="6290246"/>
                  </a:lnTo>
                  <a:lnTo>
                    <a:pt x="319519" y="6291719"/>
                  </a:lnTo>
                  <a:lnTo>
                    <a:pt x="369239" y="6294640"/>
                  </a:lnTo>
                  <a:lnTo>
                    <a:pt x="402831" y="6295377"/>
                  </a:lnTo>
                  <a:lnTo>
                    <a:pt x="464807" y="6288481"/>
                  </a:lnTo>
                  <a:lnTo>
                    <a:pt x="500367" y="6263183"/>
                  </a:lnTo>
                  <a:lnTo>
                    <a:pt x="505498" y="6244107"/>
                  </a:lnTo>
                  <a:lnTo>
                    <a:pt x="512775" y="6190666"/>
                  </a:lnTo>
                  <a:close/>
                </a:path>
                <a:path extrusionOk="0" h="13716000" w="2694305">
                  <a:moveTo>
                    <a:pt x="512775" y="5547855"/>
                  </a:moveTo>
                  <a:lnTo>
                    <a:pt x="512597" y="5490311"/>
                  </a:lnTo>
                  <a:lnTo>
                    <a:pt x="505714" y="5378551"/>
                  </a:lnTo>
                  <a:lnTo>
                    <a:pt x="506298" y="5342953"/>
                  </a:lnTo>
                  <a:lnTo>
                    <a:pt x="507758" y="5298198"/>
                  </a:lnTo>
                  <a:lnTo>
                    <a:pt x="506730" y="5250332"/>
                  </a:lnTo>
                  <a:lnTo>
                    <a:pt x="499846" y="5205425"/>
                  </a:lnTo>
                  <a:lnTo>
                    <a:pt x="483755" y="5169522"/>
                  </a:lnTo>
                  <a:lnTo>
                    <a:pt x="455091" y="5148681"/>
                  </a:lnTo>
                  <a:lnTo>
                    <a:pt x="405422" y="5139461"/>
                  </a:lnTo>
                  <a:lnTo>
                    <a:pt x="350012" y="5137696"/>
                  </a:lnTo>
                  <a:lnTo>
                    <a:pt x="294106" y="5140071"/>
                  </a:lnTo>
                  <a:lnTo>
                    <a:pt x="242989" y="5143220"/>
                  </a:lnTo>
                  <a:lnTo>
                    <a:pt x="189230" y="5147157"/>
                  </a:lnTo>
                  <a:lnTo>
                    <a:pt x="135788" y="5153215"/>
                  </a:lnTo>
                  <a:lnTo>
                    <a:pt x="82575" y="5161127"/>
                  </a:lnTo>
                  <a:lnTo>
                    <a:pt x="29527" y="5170652"/>
                  </a:lnTo>
                  <a:lnTo>
                    <a:pt x="4000" y="5523560"/>
                  </a:lnTo>
                  <a:lnTo>
                    <a:pt x="5156" y="5530570"/>
                  </a:lnTo>
                  <a:lnTo>
                    <a:pt x="75298" y="5553075"/>
                  </a:lnTo>
                  <a:lnTo>
                    <a:pt x="129997" y="5558548"/>
                  </a:lnTo>
                  <a:lnTo>
                    <a:pt x="184873" y="5561508"/>
                  </a:lnTo>
                  <a:lnTo>
                    <a:pt x="240080" y="5561533"/>
                  </a:lnTo>
                  <a:lnTo>
                    <a:pt x="277215" y="5561254"/>
                  </a:lnTo>
                  <a:lnTo>
                    <a:pt x="318071" y="5560339"/>
                  </a:lnTo>
                  <a:lnTo>
                    <a:pt x="358330" y="5555881"/>
                  </a:lnTo>
                  <a:lnTo>
                    <a:pt x="412407" y="5533187"/>
                  </a:lnTo>
                  <a:lnTo>
                    <a:pt x="425043" y="5479250"/>
                  </a:lnTo>
                  <a:lnTo>
                    <a:pt x="425246" y="5432145"/>
                  </a:lnTo>
                  <a:lnTo>
                    <a:pt x="424065" y="5378577"/>
                  </a:lnTo>
                  <a:lnTo>
                    <a:pt x="419366" y="5325351"/>
                  </a:lnTo>
                  <a:lnTo>
                    <a:pt x="409016" y="5279301"/>
                  </a:lnTo>
                  <a:lnTo>
                    <a:pt x="372275" y="5243119"/>
                  </a:lnTo>
                  <a:lnTo>
                    <a:pt x="327139" y="5236095"/>
                  </a:lnTo>
                  <a:lnTo>
                    <a:pt x="268998" y="5234432"/>
                  </a:lnTo>
                  <a:lnTo>
                    <a:pt x="210845" y="5236946"/>
                  </a:lnTo>
                  <a:lnTo>
                    <a:pt x="165696" y="5242445"/>
                  </a:lnTo>
                  <a:lnTo>
                    <a:pt x="127025" y="5262461"/>
                  </a:lnTo>
                  <a:lnTo>
                    <a:pt x="109956" y="5298313"/>
                  </a:lnTo>
                  <a:lnTo>
                    <a:pt x="107657" y="5343588"/>
                  </a:lnTo>
                  <a:lnTo>
                    <a:pt x="113271" y="5391836"/>
                  </a:lnTo>
                  <a:lnTo>
                    <a:pt x="119989" y="5436616"/>
                  </a:lnTo>
                  <a:lnTo>
                    <a:pt x="301713" y="5458841"/>
                  </a:lnTo>
                  <a:lnTo>
                    <a:pt x="329057" y="5390756"/>
                  </a:lnTo>
                  <a:lnTo>
                    <a:pt x="298653" y="5344058"/>
                  </a:lnTo>
                  <a:lnTo>
                    <a:pt x="211823" y="5334025"/>
                  </a:lnTo>
                  <a:lnTo>
                    <a:pt x="195389" y="5371465"/>
                  </a:lnTo>
                  <a:lnTo>
                    <a:pt x="237312" y="5382006"/>
                  </a:lnTo>
                  <a:lnTo>
                    <a:pt x="261429" y="5387619"/>
                  </a:lnTo>
                  <a:lnTo>
                    <a:pt x="236410" y="5418163"/>
                  </a:lnTo>
                  <a:lnTo>
                    <a:pt x="186728" y="5417197"/>
                  </a:lnTo>
                  <a:lnTo>
                    <a:pt x="157022" y="5381307"/>
                  </a:lnTo>
                  <a:lnTo>
                    <a:pt x="153657" y="5344579"/>
                  </a:lnTo>
                  <a:lnTo>
                    <a:pt x="155422" y="5311305"/>
                  </a:lnTo>
                  <a:lnTo>
                    <a:pt x="165696" y="5287937"/>
                  </a:lnTo>
                  <a:lnTo>
                    <a:pt x="188442" y="5283263"/>
                  </a:lnTo>
                  <a:lnTo>
                    <a:pt x="230238" y="5282997"/>
                  </a:lnTo>
                  <a:lnTo>
                    <a:pt x="273189" y="5285181"/>
                  </a:lnTo>
                  <a:lnTo>
                    <a:pt x="339255" y="5300167"/>
                  </a:lnTo>
                  <a:lnTo>
                    <a:pt x="368731" y="5348833"/>
                  </a:lnTo>
                  <a:lnTo>
                    <a:pt x="372656" y="5391112"/>
                  </a:lnTo>
                  <a:lnTo>
                    <a:pt x="378206" y="5461622"/>
                  </a:lnTo>
                  <a:lnTo>
                    <a:pt x="356984" y="5486501"/>
                  </a:lnTo>
                  <a:lnTo>
                    <a:pt x="332828" y="5503608"/>
                  </a:lnTo>
                  <a:lnTo>
                    <a:pt x="305752" y="5512943"/>
                  </a:lnTo>
                  <a:lnTo>
                    <a:pt x="275755" y="5514492"/>
                  </a:lnTo>
                  <a:lnTo>
                    <a:pt x="241554" y="5518556"/>
                  </a:lnTo>
                  <a:lnTo>
                    <a:pt x="204419" y="5519521"/>
                  </a:lnTo>
                  <a:lnTo>
                    <a:pt x="167259" y="5517807"/>
                  </a:lnTo>
                  <a:lnTo>
                    <a:pt x="133019" y="5513794"/>
                  </a:lnTo>
                  <a:lnTo>
                    <a:pt x="97447" y="5510669"/>
                  </a:lnTo>
                  <a:lnTo>
                    <a:pt x="70497" y="5504688"/>
                  </a:lnTo>
                  <a:lnTo>
                    <a:pt x="53848" y="5492572"/>
                  </a:lnTo>
                  <a:lnTo>
                    <a:pt x="47472" y="5474347"/>
                  </a:lnTo>
                  <a:lnTo>
                    <a:pt x="51384" y="5450002"/>
                  </a:lnTo>
                  <a:lnTo>
                    <a:pt x="47548" y="5415419"/>
                  </a:lnTo>
                  <a:lnTo>
                    <a:pt x="49098" y="5376977"/>
                  </a:lnTo>
                  <a:lnTo>
                    <a:pt x="52781" y="5338280"/>
                  </a:lnTo>
                  <a:lnTo>
                    <a:pt x="55321" y="5302885"/>
                  </a:lnTo>
                  <a:lnTo>
                    <a:pt x="55841" y="5262931"/>
                  </a:lnTo>
                  <a:lnTo>
                    <a:pt x="75603" y="5216880"/>
                  </a:lnTo>
                  <a:lnTo>
                    <a:pt x="149961" y="5193563"/>
                  </a:lnTo>
                  <a:lnTo>
                    <a:pt x="193103" y="5189512"/>
                  </a:lnTo>
                  <a:lnTo>
                    <a:pt x="236715" y="5188013"/>
                  </a:lnTo>
                  <a:lnTo>
                    <a:pt x="277863" y="5187239"/>
                  </a:lnTo>
                  <a:lnTo>
                    <a:pt x="348856" y="5182679"/>
                  </a:lnTo>
                  <a:lnTo>
                    <a:pt x="387197" y="5183314"/>
                  </a:lnTo>
                  <a:lnTo>
                    <a:pt x="443014" y="5215483"/>
                  </a:lnTo>
                  <a:lnTo>
                    <a:pt x="457454" y="5253888"/>
                  </a:lnTo>
                  <a:lnTo>
                    <a:pt x="463651" y="5300192"/>
                  </a:lnTo>
                  <a:lnTo>
                    <a:pt x="464604" y="5348732"/>
                  </a:lnTo>
                  <a:lnTo>
                    <a:pt x="463308" y="5393868"/>
                  </a:lnTo>
                  <a:lnTo>
                    <a:pt x="462775" y="5429936"/>
                  </a:lnTo>
                  <a:lnTo>
                    <a:pt x="465315" y="5461292"/>
                  </a:lnTo>
                  <a:lnTo>
                    <a:pt x="468922" y="5499709"/>
                  </a:lnTo>
                  <a:lnTo>
                    <a:pt x="469722" y="5537517"/>
                  </a:lnTo>
                  <a:lnTo>
                    <a:pt x="463842" y="5567019"/>
                  </a:lnTo>
                  <a:lnTo>
                    <a:pt x="442214" y="5594020"/>
                  </a:lnTo>
                  <a:lnTo>
                    <a:pt x="412508" y="5607113"/>
                  </a:lnTo>
                  <a:lnTo>
                    <a:pt x="378218" y="5610936"/>
                  </a:lnTo>
                  <a:lnTo>
                    <a:pt x="342874" y="5610123"/>
                  </a:lnTo>
                  <a:lnTo>
                    <a:pt x="318846" y="5609272"/>
                  </a:lnTo>
                  <a:lnTo>
                    <a:pt x="212636" y="5610237"/>
                  </a:lnTo>
                  <a:lnTo>
                    <a:pt x="113931" y="5610707"/>
                  </a:lnTo>
                  <a:lnTo>
                    <a:pt x="64592" y="5611253"/>
                  </a:lnTo>
                  <a:lnTo>
                    <a:pt x="15265" y="5612231"/>
                  </a:lnTo>
                  <a:lnTo>
                    <a:pt x="0" y="5627903"/>
                  </a:lnTo>
                  <a:lnTo>
                    <a:pt x="3835" y="5638597"/>
                  </a:lnTo>
                  <a:lnTo>
                    <a:pt x="15265" y="5643842"/>
                  </a:lnTo>
                  <a:lnTo>
                    <a:pt x="67043" y="5645721"/>
                  </a:lnTo>
                  <a:lnTo>
                    <a:pt x="118846" y="5646775"/>
                  </a:lnTo>
                  <a:lnTo>
                    <a:pt x="170675" y="5647245"/>
                  </a:lnTo>
                  <a:lnTo>
                    <a:pt x="274332" y="5647220"/>
                  </a:lnTo>
                  <a:lnTo>
                    <a:pt x="288836" y="5647436"/>
                  </a:lnTo>
                  <a:lnTo>
                    <a:pt x="319506" y="5648909"/>
                  </a:lnTo>
                  <a:lnTo>
                    <a:pt x="369227" y="5651830"/>
                  </a:lnTo>
                  <a:lnTo>
                    <a:pt x="402818" y="5652554"/>
                  </a:lnTo>
                  <a:lnTo>
                    <a:pt x="464807" y="5645658"/>
                  </a:lnTo>
                  <a:lnTo>
                    <a:pt x="500367" y="5620359"/>
                  </a:lnTo>
                  <a:lnTo>
                    <a:pt x="505498" y="5601284"/>
                  </a:lnTo>
                  <a:lnTo>
                    <a:pt x="512775" y="5547855"/>
                  </a:lnTo>
                  <a:close/>
                </a:path>
                <a:path extrusionOk="0" h="13716000" w="2694305">
                  <a:moveTo>
                    <a:pt x="512775" y="4905045"/>
                  </a:moveTo>
                  <a:lnTo>
                    <a:pt x="512597" y="4847488"/>
                  </a:lnTo>
                  <a:lnTo>
                    <a:pt x="505714" y="4735741"/>
                  </a:lnTo>
                  <a:lnTo>
                    <a:pt x="506298" y="4700143"/>
                  </a:lnTo>
                  <a:lnTo>
                    <a:pt x="507758" y="4655388"/>
                  </a:lnTo>
                  <a:lnTo>
                    <a:pt x="506730" y="4607522"/>
                  </a:lnTo>
                  <a:lnTo>
                    <a:pt x="499846" y="4562602"/>
                  </a:lnTo>
                  <a:lnTo>
                    <a:pt x="483755" y="4526699"/>
                  </a:lnTo>
                  <a:lnTo>
                    <a:pt x="455091" y="4505871"/>
                  </a:lnTo>
                  <a:lnTo>
                    <a:pt x="405422" y="4496638"/>
                  </a:lnTo>
                  <a:lnTo>
                    <a:pt x="350012" y="4494885"/>
                  </a:lnTo>
                  <a:lnTo>
                    <a:pt x="294106" y="4497260"/>
                  </a:lnTo>
                  <a:lnTo>
                    <a:pt x="242989" y="4500410"/>
                  </a:lnTo>
                  <a:lnTo>
                    <a:pt x="189230" y="4504347"/>
                  </a:lnTo>
                  <a:lnTo>
                    <a:pt x="135788" y="4510392"/>
                  </a:lnTo>
                  <a:lnTo>
                    <a:pt x="82575" y="4518304"/>
                  </a:lnTo>
                  <a:lnTo>
                    <a:pt x="29527" y="4527829"/>
                  </a:lnTo>
                  <a:lnTo>
                    <a:pt x="4000" y="4880749"/>
                  </a:lnTo>
                  <a:lnTo>
                    <a:pt x="5156" y="4887760"/>
                  </a:lnTo>
                  <a:lnTo>
                    <a:pt x="75298" y="4910252"/>
                  </a:lnTo>
                  <a:lnTo>
                    <a:pt x="129997" y="4915725"/>
                  </a:lnTo>
                  <a:lnTo>
                    <a:pt x="184873" y="4918697"/>
                  </a:lnTo>
                  <a:lnTo>
                    <a:pt x="240080" y="4918722"/>
                  </a:lnTo>
                  <a:lnTo>
                    <a:pt x="277215" y="4918430"/>
                  </a:lnTo>
                  <a:lnTo>
                    <a:pt x="318071" y="4917529"/>
                  </a:lnTo>
                  <a:lnTo>
                    <a:pt x="358330" y="4913058"/>
                  </a:lnTo>
                  <a:lnTo>
                    <a:pt x="412407" y="4890376"/>
                  </a:lnTo>
                  <a:lnTo>
                    <a:pt x="425043" y="4836439"/>
                  </a:lnTo>
                  <a:lnTo>
                    <a:pt x="425246" y="4789335"/>
                  </a:lnTo>
                  <a:lnTo>
                    <a:pt x="424065" y="4735754"/>
                  </a:lnTo>
                  <a:lnTo>
                    <a:pt x="419366" y="4682528"/>
                  </a:lnTo>
                  <a:lnTo>
                    <a:pt x="409016" y="4636478"/>
                  </a:lnTo>
                  <a:lnTo>
                    <a:pt x="372275" y="4600308"/>
                  </a:lnTo>
                  <a:lnTo>
                    <a:pt x="327139" y="4593272"/>
                  </a:lnTo>
                  <a:lnTo>
                    <a:pt x="268998" y="4591609"/>
                  </a:lnTo>
                  <a:lnTo>
                    <a:pt x="210845" y="4594136"/>
                  </a:lnTo>
                  <a:lnTo>
                    <a:pt x="165696" y="4599635"/>
                  </a:lnTo>
                  <a:lnTo>
                    <a:pt x="127025" y="4619637"/>
                  </a:lnTo>
                  <a:lnTo>
                    <a:pt x="109956" y="4655502"/>
                  </a:lnTo>
                  <a:lnTo>
                    <a:pt x="107657" y="4700765"/>
                  </a:lnTo>
                  <a:lnTo>
                    <a:pt x="113271" y="4749012"/>
                  </a:lnTo>
                  <a:lnTo>
                    <a:pt x="119989" y="4793793"/>
                  </a:lnTo>
                  <a:lnTo>
                    <a:pt x="301713" y="4816030"/>
                  </a:lnTo>
                  <a:lnTo>
                    <a:pt x="329057" y="4747946"/>
                  </a:lnTo>
                  <a:lnTo>
                    <a:pt x="298653" y="4701235"/>
                  </a:lnTo>
                  <a:lnTo>
                    <a:pt x="211823" y="4691215"/>
                  </a:lnTo>
                  <a:lnTo>
                    <a:pt x="195389" y="4728654"/>
                  </a:lnTo>
                  <a:lnTo>
                    <a:pt x="237312" y="4739195"/>
                  </a:lnTo>
                  <a:lnTo>
                    <a:pt x="261429" y="4744809"/>
                  </a:lnTo>
                  <a:lnTo>
                    <a:pt x="236410" y="4775339"/>
                  </a:lnTo>
                  <a:lnTo>
                    <a:pt x="186728" y="4774387"/>
                  </a:lnTo>
                  <a:lnTo>
                    <a:pt x="157022" y="4738484"/>
                  </a:lnTo>
                  <a:lnTo>
                    <a:pt x="153657" y="4701768"/>
                  </a:lnTo>
                  <a:lnTo>
                    <a:pt x="155422" y="4668494"/>
                  </a:lnTo>
                  <a:lnTo>
                    <a:pt x="165696" y="4645126"/>
                  </a:lnTo>
                  <a:lnTo>
                    <a:pt x="188442" y="4640440"/>
                  </a:lnTo>
                  <a:lnTo>
                    <a:pt x="230238" y="4640173"/>
                  </a:lnTo>
                  <a:lnTo>
                    <a:pt x="273189" y="4642358"/>
                  </a:lnTo>
                  <a:lnTo>
                    <a:pt x="339255" y="4657356"/>
                  </a:lnTo>
                  <a:lnTo>
                    <a:pt x="368731" y="4706010"/>
                  </a:lnTo>
                  <a:lnTo>
                    <a:pt x="372656" y="4748288"/>
                  </a:lnTo>
                  <a:lnTo>
                    <a:pt x="378206" y="4818812"/>
                  </a:lnTo>
                  <a:lnTo>
                    <a:pt x="356984" y="4843691"/>
                  </a:lnTo>
                  <a:lnTo>
                    <a:pt x="332828" y="4860785"/>
                  </a:lnTo>
                  <a:lnTo>
                    <a:pt x="305752" y="4870120"/>
                  </a:lnTo>
                  <a:lnTo>
                    <a:pt x="275755" y="4871682"/>
                  </a:lnTo>
                  <a:lnTo>
                    <a:pt x="241554" y="4875733"/>
                  </a:lnTo>
                  <a:lnTo>
                    <a:pt x="204419" y="4876711"/>
                  </a:lnTo>
                  <a:lnTo>
                    <a:pt x="167259" y="4874996"/>
                  </a:lnTo>
                  <a:lnTo>
                    <a:pt x="133019" y="4870983"/>
                  </a:lnTo>
                  <a:lnTo>
                    <a:pt x="97447" y="4867846"/>
                  </a:lnTo>
                  <a:lnTo>
                    <a:pt x="70497" y="4861865"/>
                  </a:lnTo>
                  <a:lnTo>
                    <a:pt x="53848" y="4849761"/>
                  </a:lnTo>
                  <a:lnTo>
                    <a:pt x="47472" y="4831537"/>
                  </a:lnTo>
                  <a:lnTo>
                    <a:pt x="51384" y="4807178"/>
                  </a:lnTo>
                  <a:lnTo>
                    <a:pt x="47548" y="4772596"/>
                  </a:lnTo>
                  <a:lnTo>
                    <a:pt x="49098" y="4734166"/>
                  </a:lnTo>
                  <a:lnTo>
                    <a:pt x="52781" y="4695456"/>
                  </a:lnTo>
                  <a:lnTo>
                    <a:pt x="55321" y="4660074"/>
                  </a:lnTo>
                  <a:lnTo>
                    <a:pt x="55841" y="4620107"/>
                  </a:lnTo>
                  <a:lnTo>
                    <a:pt x="75603" y="4574057"/>
                  </a:lnTo>
                  <a:lnTo>
                    <a:pt x="149961" y="4550740"/>
                  </a:lnTo>
                  <a:lnTo>
                    <a:pt x="193103" y="4546689"/>
                  </a:lnTo>
                  <a:lnTo>
                    <a:pt x="236715" y="4545203"/>
                  </a:lnTo>
                  <a:lnTo>
                    <a:pt x="277863" y="4544428"/>
                  </a:lnTo>
                  <a:lnTo>
                    <a:pt x="348856" y="4539856"/>
                  </a:lnTo>
                  <a:lnTo>
                    <a:pt x="387197" y="4540491"/>
                  </a:lnTo>
                  <a:lnTo>
                    <a:pt x="443014" y="4572660"/>
                  </a:lnTo>
                  <a:lnTo>
                    <a:pt x="457454" y="4611078"/>
                  </a:lnTo>
                  <a:lnTo>
                    <a:pt x="463651" y="4657369"/>
                  </a:lnTo>
                  <a:lnTo>
                    <a:pt x="464604" y="4705921"/>
                  </a:lnTo>
                  <a:lnTo>
                    <a:pt x="463308" y="4751044"/>
                  </a:lnTo>
                  <a:lnTo>
                    <a:pt x="462775" y="4787125"/>
                  </a:lnTo>
                  <a:lnTo>
                    <a:pt x="465315" y="4818481"/>
                  </a:lnTo>
                  <a:lnTo>
                    <a:pt x="468922" y="4856899"/>
                  </a:lnTo>
                  <a:lnTo>
                    <a:pt x="469722" y="4894694"/>
                  </a:lnTo>
                  <a:lnTo>
                    <a:pt x="463842" y="4924209"/>
                  </a:lnTo>
                  <a:lnTo>
                    <a:pt x="442214" y="4951209"/>
                  </a:lnTo>
                  <a:lnTo>
                    <a:pt x="412508" y="4964303"/>
                  </a:lnTo>
                  <a:lnTo>
                    <a:pt x="378218" y="4968125"/>
                  </a:lnTo>
                  <a:lnTo>
                    <a:pt x="342861" y="4967313"/>
                  </a:lnTo>
                  <a:lnTo>
                    <a:pt x="318833" y="4966449"/>
                  </a:lnTo>
                  <a:lnTo>
                    <a:pt x="212636" y="4967414"/>
                  </a:lnTo>
                  <a:lnTo>
                    <a:pt x="113931" y="4967910"/>
                  </a:lnTo>
                  <a:lnTo>
                    <a:pt x="64592" y="4968443"/>
                  </a:lnTo>
                  <a:lnTo>
                    <a:pt x="15265" y="4969434"/>
                  </a:lnTo>
                  <a:lnTo>
                    <a:pt x="0" y="4985093"/>
                  </a:lnTo>
                  <a:lnTo>
                    <a:pt x="3835" y="4995786"/>
                  </a:lnTo>
                  <a:lnTo>
                    <a:pt x="15265" y="5001031"/>
                  </a:lnTo>
                  <a:lnTo>
                    <a:pt x="67043" y="5002898"/>
                  </a:lnTo>
                  <a:lnTo>
                    <a:pt x="118846" y="5003965"/>
                  </a:lnTo>
                  <a:lnTo>
                    <a:pt x="170675" y="5004435"/>
                  </a:lnTo>
                  <a:lnTo>
                    <a:pt x="274332" y="5004409"/>
                  </a:lnTo>
                  <a:lnTo>
                    <a:pt x="288823" y="5004613"/>
                  </a:lnTo>
                  <a:lnTo>
                    <a:pt x="319493" y="5006073"/>
                  </a:lnTo>
                  <a:lnTo>
                    <a:pt x="369214" y="5009007"/>
                  </a:lnTo>
                  <a:lnTo>
                    <a:pt x="402805" y="5009743"/>
                  </a:lnTo>
                  <a:lnTo>
                    <a:pt x="464807" y="5002847"/>
                  </a:lnTo>
                  <a:lnTo>
                    <a:pt x="500367" y="4977549"/>
                  </a:lnTo>
                  <a:lnTo>
                    <a:pt x="505498" y="4958473"/>
                  </a:lnTo>
                  <a:lnTo>
                    <a:pt x="512775" y="4905045"/>
                  </a:lnTo>
                  <a:close/>
                </a:path>
                <a:path extrusionOk="0" h="13716000" w="2694305">
                  <a:moveTo>
                    <a:pt x="933792" y="5588000"/>
                  </a:moveTo>
                  <a:lnTo>
                    <a:pt x="918806" y="5588000"/>
                  </a:lnTo>
                  <a:lnTo>
                    <a:pt x="926528" y="5715000"/>
                  </a:lnTo>
                  <a:lnTo>
                    <a:pt x="933792" y="5588000"/>
                  </a:lnTo>
                  <a:close/>
                </a:path>
                <a:path extrusionOk="0" h="13716000" w="2694305">
                  <a:moveTo>
                    <a:pt x="1062888" y="13716000"/>
                  </a:moveTo>
                  <a:lnTo>
                    <a:pt x="1036701" y="13589000"/>
                  </a:lnTo>
                  <a:lnTo>
                    <a:pt x="957935" y="13589000"/>
                  </a:lnTo>
                  <a:lnTo>
                    <a:pt x="928928" y="13716000"/>
                  </a:lnTo>
                  <a:lnTo>
                    <a:pt x="1062888" y="13716000"/>
                  </a:lnTo>
                  <a:close/>
                </a:path>
                <a:path extrusionOk="0" h="13716000" w="2694305">
                  <a:moveTo>
                    <a:pt x="1183652" y="13589000"/>
                  </a:moveTo>
                  <a:lnTo>
                    <a:pt x="1183005" y="13462000"/>
                  </a:lnTo>
                  <a:lnTo>
                    <a:pt x="1180884" y="13462000"/>
                  </a:lnTo>
                  <a:lnTo>
                    <a:pt x="1179474" y="13335000"/>
                  </a:lnTo>
                  <a:lnTo>
                    <a:pt x="1177899" y="13335000"/>
                  </a:lnTo>
                  <a:lnTo>
                    <a:pt x="1176223" y="13208000"/>
                  </a:lnTo>
                  <a:lnTo>
                    <a:pt x="1172768" y="13208000"/>
                  </a:lnTo>
                  <a:lnTo>
                    <a:pt x="1171092" y="13081000"/>
                  </a:lnTo>
                  <a:lnTo>
                    <a:pt x="1166329" y="13081000"/>
                  </a:lnTo>
                  <a:lnTo>
                    <a:pt x="1169454" y="12954000"/>
                  </a:lnTo>
                  <a:lnTo>
                    <a:pt x="1171892" y="12954000"/>
                  </a:lnTo>
                  <a:lnTo>
                    <a:pt x="1173683" y="12827000"/>
                  </a:lnTo>
                  <a:lnTo>
                    <a:pt x="1175562" y="12827000"/>
                  </a:lnTo>
                  <a:lnTo>
                    <a:pt x="1175753" y="12700000"/>
                  </a:lnTo>
                  <a:lnTo>
                    <a:pt x="1174915" y="12700000"/>
                  </a:lnTo>
                  <a:lnTo>
                    <a:pt x="1173988" y="12573000"/>
                  </a:lnTo>
                  <a:lnTo>
                    <a:pt x="1172794" y="12573000"/>
                  </a:lnTo>
                  <a:lnTo>
                    <a:pt x="1171384" y="12446000"/>
                  </a:lnTo>
                  <a:lnTo>
                    <a:pt x="1168133" y="12446000"/>
                  </a:lnTo>
                  <a:lnTo>
                    <a:pt x="1164666" y="12319000"/>
                  </a:lnTo>
                  <a:lnTo>
                    <a:pt x="1162989" y="12192000"/>
                  </a:lnTo>
                  <a:lnTo>
                    <a:pt x="1161440" y="12192000"/>
                  </a:lnTo>
                  <a:lnTo>
                    <a:pt x="1163878" y="12065000"/>
                  </a:lnTo>
                  <a:lnTo>
                    <a:pt x="1165669" y="12065000"/>
                  </a:lnTo>
                  <a:lnTo>
                    <a:pt x="1166876" y="11938000"/>
                  </a:lnTo>
                  <a:lnTo>
                    <a:pt x="1167752" y="11938000"/>
                  </a:lnTo>
                  <a:lnTo>
                    <a:pt x="1167511" y="11811000"/>
                  </a:lnTo>
                  <a:lnTo>
                    <a:pt x="1166901" y="11811000"/>
                  </a:lnTo>
                  <a:lnTo>
                    <a:pt x="1165974" y="11684000"/>
                  </a:lnTo>
                  <a:lnTo>
                    <a:pt x="1163370" y="11684000"/>
                  </a:lnTo>
                  <a:lnTo>
                    <a:pt x="1161808" y="11557000"/>
                  </a:lnTo>
                  <a:lnTo>
                    <a:pt x="1160132" y="11557000"/>
                  </a:lnTo>
                  <a:lnTo>
                    <a:pt x="1156665" y="11430000"/>
                  </a:lnTo>
                  <a:lnTo>
                    <a:pt x="1154988" y="11430000"/>
                  </a:lnTo>
                  <a:lnTo>
                    <a:pt x="1153414" y="11303000"/>
                  </a:lnTo>
                  <a:lnTo>
                    <a:pt x="1155788" y="11176000"/>
                  </a:lnTo>
                  <a:lnTo>
                    <a:pt x="1158786" y="11176000"/>
                  </a:lnTo>
                  <a:lnTo>
                    <a:pt x="1159459" y="11049000"/>
                  </a:lnTo>
                  <a:lnTo>
                    <a:pt x="1158811" y="10922000"/>
                  </a:lnTo>
                  <a:lnTo>
                    <a:pt x="1157884" y="10922000"/>
                  </a:lnTo>
                  <a:lnTo>
                    <a:pt x="1156677" y="10795000"/>
                  </a:lnTo>
                  <a:lnTo>
                    <a:pt x="1153706" y="10795000"/>
                  </a:lnTo>
                  <a:lnTo>
                    <a:pt x="1152029" y="10668000"/>
                  </a:lnTo>
                  <a:lnTo>
                    <a:pt x="1148575" y="10541000"/>
                  </a:lnTo>
                  <a:lnTo>
                    <a:pt x="1144701" y="10541000"/>
                  </a:lnTo>
                  <a:lnTo>
                    <a:pt x="1147610" y="10414000"/>
                  </a:lnTo>
                  <a:lnTo>
                    <a:pt x="1149794" y="10414000"/>
                  </a:lnTo>
                  <a:lnTo>
                    <a:pt x="1151331" y="10287000"/>
                  </a:lnTo>
                  <a:lnTo>
                    <a:pt x="1152664" y="10287000"/>
                  </a:lnTo>
                  <a:lnTo>
                    <a:pt x="1152588" y="10160000"/>
                  </a:lnTo>
                  <a:lnTo>
                    <a:pt x="1152093" y="10160000"/>
                  </a:lnTo>
                  <a:lnTo>
                    <a:pt x="1151242" y="10033000"/>
                  </a:lnTo>
                  <a:lnTo>
                    <a:pt x="1148676" y="10033000"/>
                  </a:lnTo>
                  <a:lnTo>
                    <a:pt x="1147076" y="9906000"/>
                  </a:lnTo>
                  <a:lnTo>
                    <a:pt x="1145362" y="9906000"/>
                  </a:lnTo>
                  <a:lnTo>
                    <a:pt x="1141793" y="9779000"/>
                  </a:lnTo>
                  <a:lnTo>
                    <a:pt x="1140053" y="9779000"/>
                  </a:lnTo>
                  <a:lnTo>
                    <a:pt x="1138250" y="9652000"/>
                  </a:lnTo>
                  <a:lnTo>
                    <a:pt x="1140790" y="9525000"/>
                  </a:lnTo>
                  <a:lnTo>
                    <a:pt x="1142580" y="9525000"/>
                  </a:lnTo>
                  <a:lnTo>
                    <a:pt x="1143800" y="9398000"/>
                  </a:lnTo>
                  <a:lnTo>
                    <a:pt x="1144663" y="9398000"/>
                  </a:lnTo>
                  <a:lnTo>
                    <a:pt x="1144435" y="9271000"/>
                  </a:lnTo>
                  <a:lnTo>
                    <a:pt x="1142898" y="9271000"/>
                  </a:lnTo>
                  <a:lnTo>
                    <a:pt x="1141704" y="9144000"/>
                  </a:lnTo>
                  <a:lnTo>
                    <a:pt x="1140294" y="9144000"/>
                  </a:lnTo>
                  <a:lnTo>
                    <a:pt x="1138720" y="9017000"/>
                  </a:lnTo>
                  <a:lnTo>
                    <a:pt x="1137043" y="9017000"/>
                  </a:lnTo>
                  <a:lnTo>
                    <a:pt x="1133589" y="8890000"/>
                  </a:lnTo>
                  <a:lnTo>
                    <a:pt x="1133322" y="8890000"/>
                  </a:lnTo>
                  <a:lnTo>
                    <a:pt x="1133322" y="12954000"/>
                  </a:lnTo>
                  <a:lnTo>
                    <a:pt x="1126959" y="12827000"/>
                  </a:lnTo>
                  <a:lnTo>
                    <a:pt x="1079754" y="12827000"/>
                  </a:lnTo>
                  <a:lnTo>
                    <a:pt x="1099388" y="12954000"/>
                  </a:lnTo>
                  <a:lnTo>
                    <a:pt x="1043279" y="12954000"/>
                  </a:lnTo>
                  <a:lnTo>
                    <a:pt x="1030732" y="12827000"/>
                  </a:lnTo>
                  <a:lnTo>
                    <a:pt x="1028611" y="12827000"/>
                  </a:lnTo>
                  <a:lnTo>
                    <a:pt x="1002334" y="12700000"/>
                  </a:lnTo>
                  <a:lnTo>
                    <a:pt x="978281" y="12700000"/>
                  </a:lnTo>
                  <a:lnTo>
                    <a:pt x="949845" y="12827000"/>
                  </a:lnTo>
                  <a:lnTo>
                    <a:pt x="941158" y="12827000"/>
                  </a:lnTo>
                  <a:lnTo>
                    <a:pt x="930440" y="12954000"/>
                  </a:lnTo>
                  <a:lnTo>
                    <a:pt x="897343" y="12954000"/>
                  </a:lnTo>
                  <a:lnTo>
                    <a:pt x="929411" y="12827000"/>
                  </a:lnTo>
                  <a:lnTo>
                    <a:pt x="859980" y="12827000"/>
                  </a:lnTo>
                  <a:lnTo>
                    <a:pt x="858418" y="12700000"/>
                  </a:lnTo>
                  <a:lnTo>
                    <a:pt x="943851" y="12700000"/>
                  </a:lnTo>
                  <a:lnTo>
                    <a:pt x="971283" y="12573000"/>
                  </a:lnTo>
                  <a:lnTo>
                    <a:pt x="889965" y="12573000"/>
                  </a:lnTo>
                  <a:lnTo>
                    <a:pt x="863663" y="12446000"/>
                  </a:lnTo>
                  <a:lnTo>
                    <a:pt x="852347" y="12446000"/>
                  </a:lnTo>
                  <a:lnTo>
                    <a:pt x="852144" y="12319000"/>
                  </a:lnTo>
                  <a:lnTo>
                    <a:pt x="852081" y="12192000"/>
                  </a:lnTo>
                  <a:lnTo>
                    <a:pt x="864463" y="12319000"/>
                  </a:lnTo>
                  <a:lnTo>
                    <a:pt x="880110" y="12319000"/>
                  </a:lnTo>
                  <a:lnTo>
                    <a:pt x="910437" y="12446000"/>
                  </a:lnTo>
                  <a:lnTo>
                    <a:pt x="950963" y="12446000"/>
                  </a:lnTo>
                  <a:lnTo>
                    <a:pt x="885342" y="12319000"/>
                  </a:lnTo>
                  <a:lnTo>
                    <a:pt x="1014120" y="12319000"/>
                  </a:lnTo>
                  <a:lnTo>
                    <a:pt x="984250" y="12446000"/>
                  </a:lnTo>
                  <a:lnTo>
                    <a:pt x="1030935" y="12446000"/>
                  </a:lnTo>
                  <a:lnTo>
                    <a:pt x="1061186" y="12319000"/>
                  </a:lnTo>
                  <a:lnTo>
                    <a:pt x="1071181" y="12319000"/>
                  </a:lnTo>
                  <a:lnTo>
                    <a:pt x="1087081" y="12192000"/>
                  </a:lnTo>
                  <a:lnTo>
                    <a:pt x="1120813" y="12192000"/>
                  </a:lnTo>
                  <a:lnTo>
                    <a:pt x="1117904" y="12319000"/>
                  </a:lnTo>
                  <a:lnTo>
                    <a:pt x="1128788" y="12319000"/>
                  </a:lnTo>
                  <a:lnTo>
                    <a:pt x="1129271" y="12446000"/>
                  </a:lnTo>
                  <a:lnTo>
                    <a:pt x="1122197" y="12446000"/>
                  </a:lnTo>
                  <a:lnTo>
                    <a:pt x="1097178" y="12573000"/>
                  </a:lnTo>
                  <a:lnTo>
                    <a:pt x="1016889" y="12573000"/>
                  </a:lnTo>
                  <a:lnTo>
                    <a:pt x="1044257" y="12700000"/>
                  </a:lnTo>
                  <a:lnTo>
                    <a:pt x="1131150" y="12700000"/>
                  </a:lnTo>
                  <a:lnTo>
                    <a:pt x="1131658" y="12827000"/>
                  </a:lnTo>
                  <a:lnTo>
                    <a:pt x="1132370" y="12827000"/>
                  </a:lnTo>
                  <a:lnTo>
                    <a:pt x="1133322" y="12954000"/>
                  </a:lnTo>
                  <a:lnTo>
                    <a:pt x="1133322" y="8890000"/>
                  </a:lnTo>
                  <a:lnTo>
                    <a:pt x="1131912" y="8890000"/>
                  </a:lnTo>
                  <a:lnTo>
                    <a:pt x="1130211" y="8763000"/>
                  </a:lnTo>
                  <a:lnTo>
                    <a:pt x="1132801" y="8763000"/>
                  </a:lnTo>
                  <a:lnTo>
                    <a:pt x="1134592" y="8636000"/>
                  </a:lnTo>
                  <a:lnTo>
                    <a:pt x="1135799" y="8636000"/>
                  </a:lnTo>
                  <a:lnTo>
                    <a:pt x="1136472" y="8509000"/>
                  </a:lnTo>
                  <a:lnTo>
                    <a:pt x="1135824" y="8382000"/>
                  </a:lnTo>
                  <a:lnTo>
                    <a:pt x="1134884" y="8382000"/>
                  </a:lnTo>
                  <a:lnTo>
                    <a:pt x="1133690" y="8255000"/>
                  </a:lnTo>
                  <a:lnTo>
                    <a:pt x="1130719" y="8255000"/>
                  </a:lnTo>
                  <a:lnTo>
                    <a:pt x="1129042" y="8128000"/>
                  </a:lnTo>
                  <a:lnTo>
                    <a:pt x="1127950" y="8087995"/>
                  </a:lnTo>
                  <a:lnTo>
                    <a:pt x="1127950" y="12192000"/>
                  </a:lnTo>
                  <a:lnTo>
                    <a:pt x="1105204" y="12065000"/>
                  </a:lnTo>
                  <a:lnTo>
                    <a:pt x="1098003" y="12065000"/>
                  </a:lnTo>
                  <a:lnTo>
                    <a:pt x="1072667" y="11938000"/>
                  </a:lnTo>
                  <a:lnTo>
                    <a:pt x="1034948" y="11938000"/>
                  </a:lnTo>
                  <a:lnTo>
                    <a:pt x="1052537" y="12065000"/>
                  </a:lnTo>
                  <a:lnTo>
                    <a:pt x="921410" y="12065000"/>
                  </a:lnTo>
                  <a:lnTo>
                    <a:pt x="952563" y="11938000"/>
                  </a:lnTo>
                  <a:lnTo>
                    <a:pt x="883437" y="11938000"/>
                  </a:lnTo>
                  <a:lnTo>
                    <a:pt x="853884" y="12065000"/>
                  </a:lnTo>
                  <a:lnTo>
                    <a:pt x="853821" y="11938000"/>
                  </a:lnTo>
                  <a:lnTo>
                    <a:pt x="850404" y="11938000"/>
                  </a:lnTo>
                  <a:lnTo>
                    <a:pt x="879348" y="11811000"/>
                  </a:lnTo>
                  <a:lnTo>
                    <a:pt x="966978" y="11811000"/>
                  </a:lnTo>
                  <a:lnTo>
                    <a:pt x="965593" y="11684000"/>
                  </a:lnTo>
                  <a:lnTo>
                    <a:pt x="844829" y="11684000"/>
                  </a:lnTo>
                  <a:lnTo>
                    <a:pt x="844346" y="11557000"/>
                  </a:lnTo>
                  <a:lnTo>
                    <a:pt x="844130" y="11557000"/>
                  </a:lnTo>
                  <a:lnTo>
                    <a:pt x="843978" y="11430000"/>
                  </a:lnTo>
                  <a:lnTo>
                    <a:pt x="872096" y="11557000"/>
                  </a:lnTo>
                  <a:lnTo>
                    <a:pt x="925004" y="11557000"/>
                  </a:lnTo>
                  <a:lnTo>
                    <a:pt x="942949" y="11557000"/>
                  </a:lnTo>
                  <a:lnTo>
                    <a:pt x="967308" y="11557000"/>
                  </a:lnTo>
                  <a:lnTo>
                    <a:pt x="974293" y="11684000"/>
                  </a:lnTo>
                  <a:lnTo>
                    <a:pt x="982027" y="11684000"/>
                  </a:lnTo>
                  <a:lnTo>
                    <a:pt x="989304" y="11557000"/>
                  </a:lnTo>
                  <a:lnTo>
                    <a:pt x="993330" y="11557000"/>
                  </a:lnTo>
                  <a:lnTo>
                    <a:pt x="1012088" y="11430000"/>
                  </a:lnTo>
                  <a:lnTo>
                    <a:pt x="1038237" y="11430000"/>
                  </a:lnTo>
                  <a:lnTo>
                    <a:pt x="1006106" y="11557000"/>
                  </a:lnTo>
                  <a:lnTo>
                    <a:pt x="1053185" y="11557000"/>
                  </a:lnTo>
                  <a:lnTo>
                    <a:pt x="1085583" y="11430000"/>
                  </a:lnTo>
                  <a:lnTo>
                    <a:pt x="1093139" y="11430000"/>
                  </a:lnTo>
                  <a:lnTo>
                    <a:pt x="1103033" y="11303000"/>
                  </a:lnTo>
                  <a:lnTo>
                    <a:pt x="1097114" y="11303000"/>
                  </a:lnTo>
                  <a:lnTo>
                    <a:pt x="1074115" y="11176000"/>
                  </a:lnTo>
                  <a:lnTo>
                    <a:pt x="1064577" y="11176000"/>
                  </a:lnTo>
                  <a:lnTo>
                    <a:pt x="1038694" y="11049000"/>
                  </a:lnTo>
                  <a:lnTo>
                    <a:pt x="992174" y="11049000"/>
                  </a:lnTo>
                  <a:lnTo>
                    <a:pt x="1009459" y="11176000"/>
                  </a:lnTo>
                  <a:lnTo>
                    <a:pt x="944473" y="11176000"/>
                  </a:lnTo>
                  <a:lnTo>
                    <a:pt x="974940" y="11049000"/>
                  </a:lnTo>
                  <a:lnTo>
                    <a:pt x="933742" y="11049000"/>
                  </a:lnTo>
                  <a:lnTo>
                    <a:pt x="919060" y="11113262"/>
                  </a:lnTo>
                  <a:lnTo>
                    <a:pt x="919060" y="11510772"/>
                  </a:lnTo>
                  <a:lnTo>
                    <a:pt x="877328" y="11430000"/>
                  </a:lnTo>
                  <a:lnTo>
                    <a:pt x="908697" y="11430000"/>
                  </a:lnTo>
                  <a:lnTo>
                    <a:pt x="919060" y="11510772"/>
                  </a:lnTo>
                  <a:lnTo>
                    <a:pt x="919060" y="11113262"/>
                  </a:lnTo>
                  <a:lnTo>
                    <a:pt x="904722" y="11176000"/>
                  </a:lnTo>
                  <a:lnTo>
                    <a:pt x="876185" y="11176000"/>
                  </a:lnTo>
                  <a:lnTo>
                    <a:pt x="857999" y="11303000"/>
                  </a:lnTo>
                  <a:lnTo>
                    <a:pt x="842695" y="11303000"/>
                  </a:lnTo>
                  <a:lnTo>
                    <a:pt x="843648" y="11176000"/>
                  </a:lnTo>
                  <a:lnTo>
                    <a:pt x="845718" y="11176000"/>
                  </a:lnTo>
                  <a:lnTo>
                    <a:pt x="845045" y="11049000"/>
                  </a:lnTo>
                  <a:lnTo>
                    <a:pt x="871245" y="11049000"/>
                  </a:lnTo>
                  <a:lnTo>
                    <a:pt x="899744" y="10922000"/>
                  </a:lnTo>
                  <a:lnTo>
                    <a:pt x="957491" y="10922000"/>
                  </a:lnTo>
                  <a:lnTo>
                    <a:pt x="900112" y="10795000"/>
                  </a:lnTo>
                  <a:lnTo>
                    <a:pt x="836739" y="10795000"/>
                  </a:lnTo>
                  <a:lnTo>
                    <a:pt x="836256" y="10668000"/>
                  </a:lnTo>
                  <a:lnTo>
                    <a:pt x="869226" y="10668000"/>
                  </a:lnTo>
                  <a:lnTo>
                    <a:pt x="835926" y="10541000"/>
                  </a:lnTo>
                  <a:lnTo>
                    <a:pt x="886002" y="10541000"/>
                  </a:lnTo>
                  <a:lnTo>
                    <a:pt x="900595" y="10668000"/>
                  </a:lnTo>
                  <a:lnTo>
                    <a:pt x="926274" y="10668000"/>
                  </a:lnTo>
                  <a:lnTo>
                    <a:pt x="959218" y="10795000"/>
                  </a:lnTo>
                  <a:lnTo>
                    <a:pt x="986802" y="10795000"/>
                  </a:lnTo>
                  <a:lnTo>
                    <a:pt x="1014844" y="10668000"/>
                  </a:lnTo>
                  <a:lnTo>
                    <a:pt x="1003998" y="10668000"/>
                  </a:lnTo>
                  <a:lnTo>
                    <a:pt x="1022032" y="10541000"/>
                  </a:lnTo>
                  <a:lnTo>
                    <a:pt x="1064691" y="10541000"/>
                  </a:lnTo>
                  <a:lnTo>
                    <a:pt x="1030147" y="10668000"/>
                  </a:lnTo>
                  <a:lnTo>
                    <a:pt x="1077493" y="10668000"/>
                  </a:lnTo>
                  <a:lnTo>
                    <a:pt x="1111986" y="10541000"/>
                  </a:lnTo>
                  <a:lnTo>
                    <a:pt x="1112685" y="10668000"/>
                  </a:lnTo>
                  <a:lnTo>
                    <a:pt x="1113497" y="10668000"/>
                  </a:lnTo>
                  <a:lnTo>
                    <a:pt x="1113713" y="10795000"/>
                  </a:lnTo>
                  <a:lnTo>
                    <a:pt x="1031138" y="10795000"/>
                  </a:lnTo>
                  <a:lnTo>
                    <a:pt x="1003757" y="10922000"/>
                  </a:lnTo>
                  <a:lnTo>
                    <a:pt x="1084402" y="10922000"/>
                  </a:lnTo>
                  <a:lnTo>
                    <a:pt x="1114679" y="11049000"/>
                  </a:lnTo>
                  <a:lnTo>
                    <a:pt x="1115555" y="11049000"/>
                  </a:lnTo>
                  <a:lnTo>
                    <a:pt x="1116253" y="11176000"/>
                  </a:lnTo>
                  <a:lnTo>
                    <a:pt x="1118514" y="11176000"/>
                  </a:lnTo>
                  <a:lnTo>
                    <a:pt x="1119860" y="11303000"/>
                  </a:lnTo>
                  <a:lnTo>
                    <a:pt x="1118323" y="11303000"/>
                  </a:lnTo>
                  <a:lnTo>
                    <a:pt x="1118616" y="11430000"/>
                  </a:lnTo>
                  <a:lnTo>
                    <a:pt x="1120076" y="11430000"/>
                  </a:lnTo>
                  <a:lnTo>
                    <a:pt x="1120775" y="11557000"/>
                  </a:lnTo>
                  <a:lnTo>
                    <a:pt x="1121600" y="11557000"/>
                  </a:lnTo>
                  <a:lnTo>
                    <a:pt x="1121816" y="11684000"/>
                  </a:lnTo>
                  <a:lnTo>
                    <a:pt x="1004430" y="11684000"/>
                  </a:lnTo>
                  <a:lnTo>
                    <a:pt x="1004963" y="11811000"/>
                  </a:lnTo>
                  <a:lnTo>
                    <a:pt x="1122781" y="11811000"/>
                  </a:lnTo>
                  <a:lnTo>
                    <a:pt x="1123149" y="11938000"/>
                  </a:lnTo>
                  <a:lnTo>
                    <a:pt x="1123657" y="11938000"/>
                  </a:lnTo>
                  <a:lnTo>
                    <a:pt x="1124356" y="12065000"/>
                  </a:lnTo>
                  <a:lnTo>
                    <a:pt x="1126604" y="12065000"/>
                  </a:lnTo>
                  <a:lnTo>
                    <a:pt x="1127950" y="12192000"/>
                  </a:lnTo>
                  <a:lnTo>
                    <a:pt x="1127950" y="8087995"/>
                  </a:lnTo>
                  <a:lnTo>
                    <a:pt x="1125575" y="8001000"/>
                  </a:lnTo>
                  <a:lnTo>
                    <a:pt x="1119136" y="8001000"/>
                  </a:lnTo>
                  <a:lnTo>
                    <a:pt x="1122260" y="7874000"/>
                  </a:lnTo>
                  <a:lnTo>
                    <a:pt x="1124699" y="7874000"/>
                  </a:lnTo>
                  <a:lnTo>
                    <a:pt x="1126490" y="7747000"/>
                  </a:lnTo>
                  <a:lnTo>
                    <a:pt x="1128369" y="7747000"/>
                  </a:lnTo>
                  <a:lnTo>
                    <a:pt x="1128560" y="7620000"/>
                  </a:lnTo>
                  <a:lnTo>
                    <a:pt x="1128318" y="7620000"/>
                  </a:lnTo>
                  <a:lnTo>
                    <a:pt x="1127721" y="7493000"/>
                  </a:lnTo>
                  <a:lnTo>
                    <a:pt x="1125588" y="7493000"/>
                  </a:lnTo>
                  <a:lnTo>
                    <a:pt x="1124178" y="7366000"/>
                  </a:lnTo>
                  <a:lnTo>
                    <a:pt x="1120940" y="7366000"/>
                  </a:lnTo>
                  <a:lnTo>
                    <a:pt x="1117473" y="7239000"/>
                  </a:lnTo>
                  <a:lnTo>
                    <a:pt x="1115796" y="7112000"/>
                  </a:lnTo>
                  <a:lnTo>
                    <a:pt x="1110919" y="7112000"/>
                  </a:lnTo>
                  <a:lnTo>
                    <a:pt x="1114044" y="6985000"/>
                  </a:lnTo>
                  <a:lnTo>
                    <a:pt x="1118273" y="6985000"/>
                  </a:lnTo>
                  <a:lnTo>
                    <a:pt x="1119479" y="6858000"/>
                  </a:lnTo>
                  <a:lnTo>
                    <a:pt x="1120152" y="6858000"/>
                  </a:lnTo>
                  <a:lnTo>
                    <a:pt x="1120343" y="6731000"/>
                  </a:lnTo>
                  <a:lnTo>
                    <a:pt x="1119505" y="6731000"/>
                  </a:lnTo>
                  <a:lnTo>
                    <a:pt x="1118577" y="6604000"/>
                  </a:lnTo>
                  <a:lnTo>
                    <a:pt x="1117384" y="6604000"/>
                  </a:lnTo>
                  <a:lnTo>
                    <a:pt x="1115974" y="6477000"/>
                  </a:lnTo>
                  <a:lnTo>
                    <a:pt x="1112723" y="6477000"/>
                  </a:lnTo>
                  <a:lnTo>
                    <a:pt x="1110335" y="6389230"/>
                  </a:lnTo>
                  <a:lnTo>
                    <a:pt x="1110335" y="10414000"/>
                  </a:lnTo>
                  <a:lnTo>
                    <a:pt x="1097203" y="10414000"/>
                  </a:lnTo>
                  <a:lnTo>
                    <a:pt x="1083017" y="10287000"/>
                  </a:lnTo>
                  <a:lnTo>
                    <a:pt x="1037551" y="10287000"/>
                  </a:lnTo>
                  <a:lnTo>
                    <a:pt x="1056767" y="10414000"/>
                  </a:lnTo>
                  <a:lnTo>
                    <a:pt x="1007745" y="10414000"/>
                  </a:lnTo>
                  <a:lnTo>
                    <a:pt x="992784" y="10287000"/>
                  </a:lnTo>
                  <a:lnTo>
                    <a:pt x="930656" y="10287000"/>
                  </a:lnTo>
                  <a:lnTo>
                    <a:pt x="918159" y="10414000"/>
                  </a:lnTo>
                  <a:lnTo>
                    <a:pt x="874356" y="10414000"/>
                  </a:lnTo>
                  <a:lnTo>
                    <a:pt x="906424" y="10287000"/>
                  </a:lnTo>
                  <a:lnTo>
                    <a:pt x="835418" y="10287000"/>
                  </a:lnTo>
                  <a:lnTo>
                    <a:pt x="864362" y="10160000"/>
                  </a:lnTo>
                  <a:lnTo>
                    <a:pt x="920851" y="10160000"/>
                  </a:lnTo>
                  <a:lnTo>
                    <a:pt x="948296" y="10033000"/>
                  </a:lnTo>
                  <a:lnTo>
                    <a:pt x="837222" y="10033000"/>
                  </a:lnTo>
                  <a:lnTo>
                    <a:pt x="833475" y="9906000"/>
                  </a:lnTo>
                  <a:lnTo>
                    <a:pt x="829144" y="9906000"/>
                  </a:lnTo>
                  <a:lnTo>
                    <a:pt x="828992" y="9779000"/>
                  </a:lnTo>
                  <a:lnTo>
                    <a:pt x="857110" y="9779000"/>
                  </a:lnTo>
                  <a:lnTo>
                    <a:pt x="887437" y="9906000"/>
                  </a:lnTo>
                  <a:lnTo>
                    <a:pt x="927963" y="9906000"/>
                  </a:lnTo>
                  <a:lnTo>
                    <a:pt x="862342" y="9779000"/>
                  </a:lnTo>
                  <a:lnTo>
                    <a:pt x="1023264" y="9779000"/>
                  </a:lnTo>
                  <a:lnTo>
                    <a:pt x="991133" y="9906000"/>
                  </a:lnTo>
                  <a:lnTo>
                    <a:pt x="1038199" y="9906000"/>
                  </a:lnTo>
                  <a:lnTo>
                    <a:pt x="1070610" y="9779000"/>
                  </a:lnTo>
                  <a:lnTo>
                    <a:pt x="1064094" y="9779000"/>
                  </a:lnTo>
                  <a:lnTo>
                    <a:pt x="1078141" y="9652000"/>
                  </a:lnTo>
                  <a:lnTo>
                    <a:pt x="1104011" y="9652000"/>
                  </a:lnTo>
                  <a:lnTo>
                    <a:pt x="1104239" y="9779000"/>
                  </a:lnTo>
                  <a:lnTo>
                    <a:pt x="1105801" y="9779000"/>
                  </a:lnTo>
                  <a:lnTo>
                    <a:pt x="1106284" y="9906000"/>
                  </a:lnTo>
                  <a:lnTo>
                    <a:pt x="1099210" y="9906000"/>
                  </a:lnTo>
                  <a:lnTo>
                    <a:pt x="1074178" y="10033000"/>
                  </a:lnTo>
                  <a:lnTo>
                    <a:pt x="993914" y="10033000"/>
                  </a:lnTo>
                  <a:lnTo>
                    <a:pt x="1021257" y="10160000"/>
                  </a:lnTo>
                  <a:lnTo>
                    <a:pt x="1107795" y="10160000"/>
                  </a:lnTo>
                  <a:lnTo>
                    <a:pt x="1108163" y="10287000"/>
                  </a:lnTo>
                  <a:lnTo>
                    <a:pt x="1109370" y="10287000"/>
                  </a:lnTo>
                  <a:lnTo>
                    <a:pt x="1110335" y="10414000"/>
                  </a:lnTo>
                  <a:lnTo>
                    <a:pt x="1110335" y="6389230"/>
                  </a:lnTo>
                  <a:lnTo>
                    <a:pt x="1109268" y="6350000"/>
                  </a:lnTo>
                  <a:lnTo>
                    <a:pt x="1107592" y="6350000"/>
                  </a:lnTo>
                  <a:lnTo>
                    <a:pt x="1105839" y="6223000"/>
                  </a:lnTo>
                  <a:lnTo>
                    <a:pt x="1108392" y="6096000"/>
                  </a:lnTo>
                  <a:lnTo>
                    <a:pt x="1110183" y="6096000"/>
                  </a:lnTo>
                  <a:lnTo>
                    <a:pt x="1111389" y="5969000"/>
                  </a:lnTo>
                  <a:lnTo>
                    <a:pt x="1112253" y="5969000"/>
                  </a:lnTo>
                  <a:lnTo>
                    <a:pt x="1112024" y="5842000"/>
                  </a:lnTo>
                  <a:lnTo>
                    <a:pt x="1111415" y="5842000"/>
                  </a:lnTo>
                  <a:lnTo>
                    <a:pt x="1110488" y="5715000"/>
                  </a:lnTo>
                  <a:lnTo>
                    <a:pt x="1107884" y="5715000"/>
                  </a:lnTo>
                  <a:lnTo>
                    <a:pt x="1106309" y="5588000"/>
                  </a:lnTo>
                  <a:lnTo>
                    <a:pt x="1104874" y="5588000"/>
                  </a:lnTo>
                  <a:lnTo>
                    <a:pt x="1104874" y="9652000"/>
                  </a:lnTo>
                  <a:lnTo>
                    <a:pt x="1082128" y="9525000"/>
                  </a:lnTo>
                  <a:lnTo>
                    <a:pt x="1074915" y="9525000"/>
                  </a:lnTo>
                  <a:lnTo>
                    <a:pt x="1049578" y="9398000"/>
                  </a:lnTo>
                  <a:lnTo>
                    <a:pt x="994473" y="9398000"/>
                  </a:lnTo>
                  <a:lnTo>
                    <a:pt x="1011872" y="9525000"/>
                  </a:lnTo>
                  <a:lnTo>
                    <a:pt x="898334" y="9525000"/>
                  </a:lnTo>
                  <a:lnTo>
                    <a:pt x="929487" y="9398000"/>
                  </a:lnTo>
                  <a:lnTo>
                    <a:pt x="889736" y="9398000"/>
                  </a:lnTo>
                  <a:lnTo>
                    <a:pt x="860361" y="9525000"/>
                  </a:lnTo>
                  <a:lnTo>
                    <a:pt x="830808" y="9525000"/>
                  </a:lnTo>
                  <a:lnTo>
                    <a:pt x="830745" y="9398000"/>
                  </a:lnTo>
                  <a:lnTo>
                    <a:pt x="856272" y="9398000"/>
                  </a:lnTo>
                  <a:lnTo>
                    <a:pt x="884770" y="9271000"/>
                  </a:lnTo>
                  <a:lnTo>
                    <a:pt x="942517" y="9271000"/>
                  </a:lnTo>
                  <a:lnTo>
                    <a:pt x="885126" y="9144000"/>
                  </a:lnTo>
                  <a:lnTo>
                    <a:pt x="821753" y="9144000"/>
                  </a:lnTo>
                  <a:lnTo>
                    <a:pt x="821270" y="9017000"/>
                  </a:lnTo>
                  <a:lnTo>
                    <a:pt x="821055" y="9017000"/>
                  </a:lnTo>
                  <a:lnTo>
                    <a:pt x="820902" y="8890000"/>
                  </a:lnTo>
                  <a:lnTo>
                    <a:pt x="849020" y="9017000"/>
                  </a:lnTo>
                  <a:lnTo>
                    <a:pt x="901915" y="9017000"/>
                  </a:lnTo>
                  <a:lnTo>
                    <a:pt x="911275" y="9017000"/>
                  </a:lnTo>
                  <a:lnTo>
                    <a:pt x="944232" y="9144000"/>
                  </a:lnTo>
                  <a:lnTo>
                    <a:pt x="966203" y="9144000"/>
                  </a:lnTo>
                  <a:lnTo>
                    <a:pt x="971816" y="9017000"/>
                  </a:lnTo>
                  <a:lnTo>
                    <a:pt x="970254" y="9017000"/>
                  </a:lnTo>
                  <a:lnTo>
                    <a:pt x="989012" y="8890000"/>
                  </a:lnTo>
                  <a:lnTo>
                    <a:pt x="1015161" y="8890000"/>
                  </a:lnTo>
                  <a:lnTo>
                    <a:pt x="983030" y="9017000"/>
                  </a:lnTo>
                  <a:lnTo>
                    <a:pt x="1030097" y="9017000"/>
                  </a:lnTo>
                  <a:lnTo>
                    <a:pt x="1062507" y="8890000"/>
                  </a:lnTo>
                  <a:lnTo>
                    <a:pt x="1070038" y="8890000"/>
                  </a:lnTo>
                  <a:lnTo>
                    <a:pt x="1079931" y="8763000"/>
                  </a:lnTo>
                  <a:lnTo>
                    <a:pt x="1051128" y="8763000"/>
                  </a:lnTo>
                  <a:lnTo>
                    <a:pt x="1027823" y="8636000"/>
                  </a:lnTo>
                  <a:lnTo>
                    <a:pt x="1015695" y="8636000"/>
                  </a:lnTo>
                  <a:lnTo>
                    <a:pt x="989507" y="8509000"/>
                  </a:lnTo>
                  <a:lnTo>
                    <a:pt x="951941" y="8509000"/>
                  </a:lnTo>
                  <a:lnTo>
                    <a:pt x="969175" y="8636000"/>
                  </a:lnTo>
                  <a:lnTo>
                    <a:pt x="921473" y="8636000"/>
                  </a:lnTo>
                  <a:lnTo>
                    <a:pt x="951941" y="8509000"/>
                  </a:lnTo>
                  <a:lnTo>
                    <a:pt x="910742" y="8509000"/>
                  </a:lnTo>
                  <a:lnTo>
                    <a:pt x="895972" y="8573668"/>
                  </a:lnTo>
                  <a:lnTo>
                    <a:pt x="895972" y="8970772"/>
                  </a:lnTo>
                  <a:lnTo>
                    <a:pt x="854240" y="8890000"/>
                  </a:lnTo>
                  <a:lnTo>
                    <a:pt x="885609" y="8890000"/>
                  </a:lnTo>
                  <a:lnTo>
                    <a:pt x="895972" y="8970772"/>
                  </a:lnTo>
                  <a:lnTo>
                    <a:pt x="895972" y="8573668"/>
                  </a:lnTo>
                  <a:lnTo>
                    <a:pt x="881735" y="8636000"/>
                  </a:lnTo>
                  <a:lnTo>
                    <a:pt x="853198" y="8636000"/>
                  </a:lnTo>
                  <a:lnTo>
                    <a:pt x="834999" y="8763000"/>
                  </a:lnTo>
                  <a:lnTo>
                    <a:pt x="820661" y="8763000"/>
                  </a:lnTo>
                  <a:lnTo>
                    <a:pt x="821436" y="8636000"/>
                  </a:lnTo>
                  <a:lnTo>
                    <a:pt x="822058" y="8636000"/>
                  </a:lnTo>
                  <a:lnTo>
                    <a:pt x="820889" y="8509000"/>
                  </a:lnTo>
                  <a:lnTo>
                    <a:pt x="876757" y="8509000"/>
                  </a:lnTo>
                  <a:lnTo>
                    <a:pt x="904760" y="8382000"/>
                  </a:lnTo>
                  <a:lnTo>
                    <a:pt x="934504" y="8382000"/>
                  </a:lnTo>
                  <a:lnTo>
                    <a:pt x="877112" y="8255000"/>
                  </a:lnTo>
                  <a:lnTo>
                    <a:pt x="813739" y="8255000"/>
                  </a:lnTo>
                  <a:lnTo>
                    <a:pt x="813257" y="8128000"/>
                  </a:lnTo>
                  <a:lnTo>
                    <a:pt x="846239" y="8128000"/>
                  </a:lnTo>
                  <a:lnTo>
                    <a:pt x="812927" y="8001000"/>
                  </a:lnTo>
                  <a:lnTo>
                    <a:pt x="850493" y="8001000"/>
                  </a:lnTo>
                  <a:lnTo>
                    <a:pt x="863003" y="8128000"/>
                  </a:lnTo>
                  <a:lnTo>
                    <a:pt x="871347" y="8128000"/>
                  </a:lnTo>
                  <a:lnTo>
                    <a:pt x="903274" y="8255000"/>
                  </a:lnTo>
                  <a:lnTo>
                    <a:pt x="945159" y="8255000"/>
                  </a:lnTo>
                  <a:lnTo>
                    <a:pt x="911860" y="8128000"/>
                  </a:lnTo>
                  <a:lnTo>
                    <a:pt x="975029" y="8128000"/>
                  </a:lnTo>
                  <a:lnTo>
                    <a:pt x="945159" y="8255000"/>
                  </a:lnTo>
                  <a:lnTo>
                    <a:pt x="963815" y="8255000"/>
                  </a:lnTo>
                  <a:lnTo>
                    <a:pt x="991844" y="8128000"/>
                  </a:lnTo>
                  <a:lnTo>
                    <a:pt x="999045" y="8128000"/>
                  </a:lnTo>
                  <a:lnTo>
                    <a:pt x="1016635" y="8001000"/>
                  </a:lnTo>
                  <a:lnTo>
                    <a:pt x="1041704" y="8001000"/>
                  </a:lnTo>
                  <a:lnTo>
                    <a:pt x="1007160" y="8128000"/>
                  </a:lnTo>
                  <a:lnTo>
                    <a:pt x="1054493" y="8128000"/>
                  </a:lnTo>
                  <a:lnTo>
                    <a:pt x="1088986" y="8001000"/>
                  </a:lnTo>
                  <a:lnTo>
                    <a:pt x="1089685" y="8128000"/>
                  </a:lnTo>
                  <a:lnTo>
                    <a:pt x="1090180" y="8128000"/>
                  </a:lnTo>
                  <a:lnTo>
                    <a:pt x="1090510" y="8255000"/>
                  </a:lnTo>
                  <a:lnTo>
                    <a:pt x="1033500" y="8255000"/>
                  </a:lnTo>
                  <a:lnTo>
                    <a:pt x="1008138" y="8382000"/>
                  </a:lnTo>
                  <a:lnTo>
                    <a:pt x="1032802" y="8382000"/>
                  </a:lnTo>
                  <a:lnTo>
                    <a:pt x="1061427" y="8509000"/>
                  </a:lnTo>
                  <a:lnTo>
                    <a:pt x="1092060" y="8509000"/>
                  </a:lnTo>
                  <a:lnTo>
                    <a:pt x="1092568" y="8636000"/>
                  </a:lnTo>
                  <a:lnTo>
                    <a:pt x="1078928" y="8636000"/>
                  </a:lnTo>
                  <a:lnTo>
                    <a:pt x="1095133" y="8763000"/>
                  </a:lnTo>
                  <a:lnTo>
                    <a:pt x="1095273" y="8763000"/>
                  </a:lnTo>
                  <a:lnTo>
                    <a:pt x="1095540" y="8890000"/>
                  </a:lnTo>
                  <a:lnTo>
                    <a:pt x="1097000" y="8890000"/>
                  </a:lnTo>
                  <a:lnTo>
                    <a:pt x="1097699" y="9017000"/>
                  </a:lnTo>
                  <a:lnTo>
                    <a:pt x="1098524" y="9017000"/>
                  </a:lnTo>
                  <a:lnTo>
                    <a:pt x="1098740" y="9144000"/>
                  </a:lnTo>
                  <a:lnTo>
                    <a:pt x="983792" y="9144000"/>
                  </a:lnTo>
                  <a:lnTo>
                    <a:pt x="981341" y="9271000"/>
                  </a:lnTo>
                  <a:lnTo>
                    <a:pt x="1099705" y="9271000"/>
                  </a:lnTo>
                  <a:lnTo>
                    <a:pt x="1100061" y="9398000"/>
                  </a:lnTo>
                  <a:lnTo>
                    <a:pt x="1100569" y="9398000"/>
                  </a:lnTo>
                  <a:lnTo>
                    <a:pt x="1101280" y="9525000"/>
                  </a:lnTo>
                  <a:lnTo>
                    <a:pt x="1103515" y="9525000"/>
                  </a:lnTo>
                  <a:lnTo>
                    <a:pt x="1104874" y="9652000"/>
                  </a:lnTo>
                  <a:lnTo>
                    <a:pt x="1104874" y="5588000"/>
                  </a:lnTo>
                  <a:lnTo>
                    <a:pt x="1104633" y="5588000"/>
                  </a:lnTo>
                  <a:lnTo>
                    <a:pt x="1101166" y="5461000"/>
                  </a:lnTo>
                  <a:lnTo>
                    <a:pt x="1099489" y="5461000"/>
                  </a:lnTo>
                  <a:lnTo>
                    <a:pt x="1097788" y="5334000"/>
                  </a:lnTo>
                  <a:lnTo>
                    <a:pt x="1100378" y="5334000"/>
                  </a:lnTo>
                  <a:lnTo>
                    <a:pt x="1102169" y="5207000"/>
                  </a:lnTo>
                  <a:lnTo>
                    <a:pt x="1103376" y="5207000"/>
                  </a:lnTo>
                  <a:lnTo>
                    <a:pt x="1104049" y="5080000"/>
                  </a:lnTo>
                  <a:lnTo>
                    <a:pt x="1103401" y="4953000"/>
                  </a:lnTo>
                  <a:lnTo>
                    <a:pt x="1102474" y="4953000"/>
                  </a:lnTo>
                  <a:lnTo>
                    <a:pt x="1101280" y="4826000"/>
                  </a:lnTo>
                  <a:lnTo>
                    <a:pt x="1098296" y="4826000"/>
                  </a:lnTo>
                  <a:lnTo>
                    <a:pt x="1096619" y="4699000"/>
                  </a:lnTo>
                  <a:lnTo>
                    <a:pt x="1093165" y="4572000"/>
                  </a:lnTo>
                  <a:lnTo>
                    <a:pt x="1086726" y="4572000"/>
                  </a:lnTo>
                  <a:lnTo>
                    <a:pt x="1089850" y="4445000"/>
                  </a:lnTo>
                  <a:lnTo>
                    <a:pt x="1092288" y="4445000"/>
                  </a:lnTo>
                  <a:lnTo>
                    <a:pt x="1094079" y="4318000"/>
                  </a:lnTo>
                  <a:lnTo>
                    <a:pt x="1095959" y="4318000"/>
                  </a:lnTo>
                  <a:lnTo>
                    <a:pt x="1096149" y="4191000"/>
                  </a:lnTo>
                  <a:lnTo>
                    <a:pt x="1095921" y="4191000"/>
                  </a:lnTo>
                  <a:lnTo>
                    <a:pt x="1095311" y="4064000"/>
                  </a:lnTo>
                  <a:lnTo>
                    <a:pt x="1093177" y="4064000"/>
                  </a:lnTo>
                  <a:lnTo>
                    <a:pt x="1091768" y="3937000"/>
                  </a:lnTo>
                  <a:lnTo>
                    <a:pt x="1090206" y="3937000"/>
                  </a:lnTo>
                  <a:lnTo>
                    <a:pt x="1088529" y="3810000"/>
                  </a:lnTo>
                  <a:lnTo>
                    <a:pt x="1085062" y="3810000"/>
                  </a:lnTo>
                  <a:lnTo>
                    <a:pt x="1084465" y="3764788"/>
                  </a:lnTo>
                  <a:lnTo>
                    <a:pt x="1084465" y="7747000"/>
                  </a:lnTo>
                  <a:lnTo>
                    <a:pt x="1052195" y="7747000"/>
                  </a:lnTo>
                  <a:lnTo>
                    <a:pt x="1070825" y="7874000"/>
                  </a:lnTo>
                  <a:lnTo>
                    <a:pt x="1019721" y="7874000"/>
                  </a:lnTo>
                  <a:lnTo>
                    <a:pt x="996086" y="7747000"/>
                  </a:lnTo>
                  <a:lnTo>
                    <a:pt x="981417" y="7747000"/>
                  </a:lnTo>
                  <a:lnTo>
                    <a:pt x="955141" y="7620000"/>
                  </a:lnTo>
                  <a:lnTo>
                    <a:pt x="931087" y="7620000"/>
                  </a:lnTo>
                  <a:lnTo>
                    <a:pt x="902652" y="7747000"/>
                  </a:lnTo>
                  <a:lnTo>
                    <a:pt x="883259" y="7747000"/>
                  </a:lnTo>
                  <a:lnTo>
                    <a:pt x="863854" y="7874000"/>
                  </a:lnTo>
                  <a:lnTo>
                    <a:pt x="816902" y="7874000"/>
                  </a:lnTo>
                  <a:lnTo>
                    <a:pt x="850150" y="7747000"/>
                  </a:lnTo>
                  <a:lnTo>
                    <a:pt x="812800" y="7747000"/>
                  </a:lnTo>
                  <a:lnTo>
                    <a:pt x="811225" y="7620000"/>
                  </a:lnTo>
                  <a:lnTo>
                    <a:pt x="868667" y="7620000"/>
                  </a:lnTo>
                  <a:lnTo>
                    <a:pt x="896658" y="7493000"/>
                  </a:lnTo>
                  <a:lnTo>
                    <a:pt x="842772" y="7493000"/>
                  </a:lnTo>
                  <a:lnTo>
                    <a:pt x="816470" y="7366000"/>
                  </a:lnTo>
                  <a:lnTo>
                    <a:pt x="805167" y="7366000"/>
                  </a:lnTo>
                  <a:lnTo>
                    <a:pt x="804951" y="7239000"/>
                  </a:lnTo>
                  <a:lnTo>
                    <a:pt x="804900" y="7112000"/>
                  </a:lnTo>
                  <a:lnTo>
                    <a:pt x="817270" y="7239000"/>
                  </a:lnTo>
                  <a:lnTo>
                    <a:pt x="832916" y="7239000"/>
                  </a:lnTo>
                  <a:lnTo>
                    <a:pt x="863244" y="7366000"/>
                  </a:lnTo>
                  <a:lnTo>
                    <a:pt x="903770" y="7366000"/>
                  </a:lnTo>
                  <a:lnTo>
                    <a:pt x="838149" y="7239000"/>
                  </a:lnTo>
                  <a:lnTo>
                    <a:pt x="966927" y="7239000"/>
                  </a:lnTo>
                  <a:lnTo>
                    <a:pt x="937056" y="7366000"/>
                  </a:lnTo>
                  <a:lnTo>
                    <a:pt x="983754" y="7366000"/>
                  </a:lnTo>
                  <a:lnTo>
                    <a:pt x="1014006" y="7239000"/>
                  </a:lnTo>
                  <a:lnTo>
                    <a:pt x="1008532" y="7239000"/>
                  </a:lnTo>
                  <a:lnTo>
                    <a:pt x="1024001" y="7112000"/>
                  </a:lnTo>
                  <a:lnTo>
                    <a:pt x="1070724" y="7112000"/>
                  </a:lnTo>
                  <a:lnTo>
                    <a:pt x="1033602" y="7239000"/>
                  </a:lnTo>
                  <a:lnTo>
                    <a:pt x="1082078" y="7239000"/>
                  </a:lnTo>
                  <a:lnTo>
                    <a:pt x="1082408" y="7366000"/>
                  </a:lnTo>
                  <a:lnTo>
                    <a:pt x="1049985" y="7366000"/>
                  </a:lnTo>
                  <a:lnTo>
                    <a:pt x="1025410" y="7493000"/>
                  </a:lnTo>
                  <a:lnTo>
                    <a:pt x="997064" y="7493000"/>
                  </a:lnTo>
                  <a:lnTo>
                    <a:pt x="1024712" y="7620000"/>
                  </a:lnTo>
                  <a:lnTo>
                    <a:pt x="1083957" y="7620000"/>
                  </a:lnTo>
                  <a:lnTo>
                    <a:pt x="1084465" y="7747000"/>
                  </a:lnTo>
                  <a:lnTo>
                    <a:pt x="1084465" y="3764788"/>
                  </a:lnTo>
                  <a:lnTo>
                    <a:pt x="1083386" y="3683000"/>
                  </a:lnTo>
                  <a:lnTo>
                    <a:pt x="1092530" y="3683000"/>
                  </a:lnTo>
                  <a:lnTo>
                    <a:pt x="1095654" y="3556000"/>
                  </a:lnTo>
                  <a:lnTo>
                    <a:pt x="1099883" y="3556000"/>
                  </a:lnTo>
                  <a:lnTo>
                    <a:pt x="1101090" y="3429000"/>
                  </a:lnTo>
                  <a:lnTo>
                    <a:pt x="1101763" y="3429000"/>
                  </a:lnTo>
                  <a:lnTo>
                    <a:pt x="1101966" y="3302000"/>
                  </a:lnTo>
                  <a:lnTo>
                    <a:pt x="1101115" y="3302000"/>
                  </a:lnTo>
                  <a:lnTo>
                    <a:pt x="1100188" y="3175000"/>
                  </a:lnTo>
                  <a:lnTo>
                    <a:pt x="1098994" y="3175000"/>
                  </a:lnTo>
                  <a:lnTo>
                    <a:pt x="1097584" y="3048000"/>
                  </a:lnTo>
                  <a:lnTo>
                    <a:pt x="1094333" y="3048000"/>
                  </a:lnTo>
                  <a:lnTo>
                    <a:pt x="1090866" y="2921000"/>
                  </a:lnTo>
                  <a:lnTo>
                    <a:pt x="1089190" y="2921000"/>
                  </a:lnTo>
                  <a:lnTo>
                    <a:pt x="1087615" y="2794000"/>
                  </a:lnTo>
                  <a:lnTo>
                    <a:pt x="1090002" y="2667000"/>
                  </a:lnTo>
                  <a:lnTo>
                    <a:pt x="1091793" y="2667000"/>
                  </a:lnTo>
                  <a:lnTo>
                    <a:pt x="1093000" y="2540000"/>
                  </a:lnTo>
                  <a:lnTo>
                    <a:pt x="1093863" y="2540000"/>
                  </a:lnTo>
                  <a:lnTo>
                    <a:pt x="1093635" y="2413000"/>
                  </a:lnTo>
                  <a:lnTo>
                    <a:pt x="1092098" y="2413000"/>
                  </a:lnTo>
                  <a:lnTo>
                    <a:pt x="1090904" y="2286000"/>
                  </a:lnTo>
                  <a:lnTo>
                    <a:pt x="1089494" y="2286000"/>
                  </a:lnTo>
                  <a:lnTo>
                    <a:pt x="1087920" y="2159000"/>
                  </a:lnTo>
                  <a:lnTo>
                    <a:pt x="1086243" y="2159000"/>
                  </a:lnTo>
                  <a:lnTo>
                    <a:pt x="1082789" y="2032000"/>
                  </a:lnTo>
                  <a:lnTo>
                    <a:pt x="1081112" y="2032000"/>
                  </a:lnTo>
                  <a:lnTo>
                    <a:pt x="1079411" y="1905000"/>
                  </a:lnTo>
                  <a:lnTo>
                    <a:pt x="1082001" y="1905000"/>
                  </a:lnTo>
                  <a:lnTo>
                    <a:pt x="1083792" y="1778000"/>
                  </a:lnTo>
                  <a:lnTo>
                    <a:pt x="1084999" y="1778000"/>
                  </a:lnTo>
                  <a:lnTo>
                    <a:pt x="1085672" y="1651000"/>
                  </a:lnTo>
                  <a:lnTo>
                    <a:pt x="1085024" y="1524000"/>
                  </a:lnTo>
                  <a:lnTo>
                    <a:pt x="1084084" y="1524000"/>
                  </a:lnTo>
                  <a:lnTo>
                    <a:pt x="1082890" y="1397000"/>
                  </a:lnTo>
                  <a:lnTo>
                    <a:pt x="1079919" y="1397000"/>
                  </a:lnTo>
                  <a:lnTo>
                    <a:pt x="1078242" y="1270000"/>
                  </a:lnTo>
                  <a:lnTo>
                    <a:pt x="1077925" y="1258379"/>
                  </a:lnTo>
                  <a:lnTo>
                    <a:pt x="1077925" y="6985000"/>
                  </a:lnTo>
                  <a:lnTo>
                    <a:pt x="1071549" y="6985000"/>
                  </a:lnTo>
                  <a:lnTo>
                    <a:pt x="1064793" y="6858000"/>
                  </a:lnTo>
                  <a:lnTo>
                    <a:pt x="1024356" y="6858000"/>
                  </a:lnTo>
                  <a:lnTo>
                    <a:pt x="1043990" y="6985000"/>
                  </a:lnTo>
                  <a:lnTo>
                    <a:pt x="987882" y="6985000"/>
                  </a:lnTo>
                  <a:lnTo>
                    <a:pt x="975334" y="6858000"/>
                  </a:lnTo>
                  <a:lnTo>
                    <a:pt x="885748" y="6858000"/>
                  </a:lnTo>
                  <a:lnTo>
                    <a:pt x="875030" y="6985000"/>
                  </a:lnTo>
                  <a:lnTo>
                    <a:pt x="841933" y="6985000"/>
                  </a:lnTo>
                  <a:lnTo>
                    <a:pt x="874014" y="6858000"/>
                  </a:lnTo>
                  <a:lnTo>
                    <a:pt x="803008" y="6858000"/>
                  </a:lnTo>
                  <a:lnTo>
                    <a:pt x="831951" y="6731000"/>
                  </a:lnTo>
                  <a:lnTo>
                    <a:pt x="888441" y="6731000"/>
                  </a:lnTo>
                  <a:lnTo>
                    <a:pt x="915885" y="6604000"/>
                  </a:lnTo>
                  <a:lnTo>
                    <a:pt x="834567" y="6604000"/>
                  </a:lnTo>
                  <a:lnTo>
                    <a:pt x="808266" y="6477000"/>
                  </a:lnTo>
                  <a:lnTo>
                    <a:pt x="796950" y="6477000"/>
                  </a:lnTo>
                  <a:lnTo>
                    <a:pt x="796747" y="6350000"/>
                  </a:lnTo>
                  <a:lnTo>
                    <a:pt x="824712" y="6350000"/>
                  </a:lnTo>
                  <a:lnTo>
                    <a:pt x="855027" y="6477000"/>
                  </a:lnTo>
                  <a:lnTo>
                    <a:pt x="895553" y="6477000"/>
                  </a:lnTo>
                  <a:lnTo>
                    <a:pt x="829919" y="6350000"/>
                  </a:lnTo>
                  <a:lnTo>
                    <a:pt x="990854" y="6350000"/>
                  </a:lnTo>
                  <a:lnTo>
                    <a:pt x="958723" y="6477000"/>
                  </a:lnTo>
                  <a:lnTo>
                    <a:pt x="1005789" y="6477000"/>
                  </a:lnTo>
                  <a:lnTo>
                    <a:pt x="1038186" y="6350000"/>
                  </a:lnTo>
                  <a:lnTo>
                    <a:pt x="1015784" y="6350000"/>
                  </a:lnTo>
                  <a:lnTo>
                    <a:pt x="1031684" y="6223000"/>
                  </a:lnTo>
                  <a:lnTo>
                    <a:pt x="1071587" y="6223000"/>
                  </a:lnTo>
                  <a:lnTo>
                    <a:pt x="1071829" y="6350000"/>
                  </a:lnTo>
                  <a:lnTo>
                    <a:pt x="1073378" y="6350000"/>
                  </a:lnTo>
                  <a:lnTo>
                    <a:pt x="1073873" y="6477000"/>
                  </a:lnTo>
                  <a:lnTo>
                    <a:pt x="1066787" y="6477000"/>
                  </a:lnTo>
                  <a:lnTo>
                    <a:pt x="1041768" y="6604000"/>
                  </a:lnTo>
                  <a:lnTo>
                    <a:pt x="961491" y="6604000"/>
                  </a:lnTo>
                  <a:lnTo>
                    <a:pt x="988860" y="6731000"/>
                  </a:lnTo>
                  <a:lnTo>
                    <a:pt x="1075385" y="6731000"/>
                  </a:lnTo>
                  <a:lnTo>
                    <a:pt x="1075753" y="6858000"/>
                  </a:lnTo>
                  <a:lnTo>
                    <a:pt x="1076960" y="6858000"/>
                  </a:lnTo>
                  <a:lnTo>
                    <a:pt x="1077925" y="6985000"/>
                  </a:lnTo>
                  <a:lnTo>
                    <a:pt x="1077925" y="1258379"/>
                  </a:lnTo>
                  <a:lnTo>
                    <a:pt x="1074775" y="1143000"/>
                  </a:lnTo>
                  <a:lnTo>
                    <a:pt x="1069822" y="1143000"/>
                  </a:lnTo>
                  <a:lnTo>
                    <a:pt x="1069822" y="6096000"/>
                  </a:lnTo>
                  <a:lnTo>
                    <a:pt x="1042517" y="6096000"/>
                  </a:lnTo>
                  <a:lnTo>
                    <a:pt x="1017181" y="5969000"/>
                  </a:lnTo>
                  <a:lnTo>
                    <a:pt x="979462" y="5969000"/>
                  </a:lnTo>
                  <a:lnTo>
                    <a:pt x="997051" y="6096000"/>
                  </a:lnTo>
                  <a:lnTo>
                    <a:pt x="865911" y="6096000"/>
                  </a:lnTo>
                  <a:lnTo>
                    <a:pt x="897064" y="5969000"/>
                  </a:lnTo>
                  <a:lnTo>
                    <a:pt x="827951" y="5969000"/>
                  </a:lnTo>
                  <a:lnTo>
                    <a:pt x="798385" y="6096000"/>
                  </a:lnTo>
                  <a:lnTo>
                    <a:pt x="798322" y="5969000"/>
                  </a:lnTo>
                  <a:lnTo>
                    <a:pt x="794918" y="5969000"/>
                  </a:lnTo>
                  <a:lnTo>
                    <a:pt x="823861" y="5842000"/>
                  </a:lnTo>
                  <a:lnTo>
                    <a:pt x="911491" y="5842000"/>
                  </a:lnTo>
                  <a:lnTo>
                    <a:pt x="910107" y="5715000"/>
                  </a:lnTo>
                  <a:lnTo>
                    <a:pt x="789330" y="5715000"/>
                  </a:lnTo>
                  <a:lnTo>
                    <a:pt x="788860" y="5588000"/>
                  </a:lnTo>
                  <a:lnTo>
                    <a:pt x="788644" y="5588000"/>
                  </a:lnTo>
                  <a:lnTo>
                    <a:pt x="788492" y="5461000"/>
                  </a:lnTo>
                  <a:lnTo>
                    <a:pt x="816610" y="5588000"/>
                  </a:lnTo>
                  <a:lnTo>
                    <a:pt x="869505" y="5588000"/>
                  </a:lnTo>
                  <a:lnTo>
                    <a:pt x="887463" y="5588000"/>
                  </a:lnTo>
                  <a:lnTo>
                    <a:pt x="918057" y="5588000"/>
                  </a:lnTo>
                  <a:lnTo>
                    <a:pt x="937831" y="5461000"/>
                  </a:lnTo>
                  <a:lnTo>
                    <a:pt x="982751" y="5461000"/>
                  </a:lnTo>
                  <a:lnTo>
                    <a:pt x="950620" y="5588000"/>
                  </a:lnTo>
                  <a:lnTo>
                    <a:pt x="997699" y="5588000"/>
                  </a:lnTo>
                  <a:lnTo>
                    <a:pt x="1030097" y="5461000"/>
                  </a:lnTo>
                  <a:lnTo>
                    <a:pt x="1037628" y="5461000"/>
                  </a:lnTo>
                  <a:lnTo>
                    <a:pt x="1047521" y="5334000"/>
                  </a:lnTo>
                  <a:lnTo>
                    <a:pt x="1041704" y="5334000"/>
                  </a:lnTo>
                  <a:lnTo>
                    <a:pt x="1018717" y="5207000"/>
                  </a:lnTo>
                  <a:lnTo>
                    <a:pt x="983297" y="5207000"/>
                  </a:lnTo>
                  <a:lnTo>
                    <a:pt x="957110" y="5080000"/>
                  </a:lnTo>
                  <a:lnTo>
                    <a:pt x="919530" y="5080000"/>
                  </a:lnTo>
                  <a:lnTo>
                    <a:pt x="936777" y="5207000"/>
                  </a:lnTo>
                  <a:lnTo>
                    <a:pt x="889063" y="5207000"/>
                  </a:lnTo>
                  <a:lnTo>
                    <a:pt x="919530" y="5080000"/>
                  </a:lnTo>
                  <a:lnTo>
                    <a:pt x="878332" y="5080000"/>
                  </a:lnTo>
                  <a:lnTo>
                    <a:pt x="863561" y="5144668"/>
                  </a:lnTo>
                  <a:lnTo>
                    <a:pt x="863561" y="5541759"/>
                  </a:lnTo>
                  <a:lnTo>
                    <a:pt x="821842" y="5461000"/>
                  </a:lnTo>
                  <a:lnTo>
                    <a:pt x="853198" y="5461000"/>
                  </a:lnTo>
                  <a:lnTo>
                    <a:pt x="863561" y="5541759"/>
                  </a:lnTo>
                  <a:lnTo>
                    <a:pt x="863561" y="5144668"/>
                  </a:lnTo>
                  <a:lnTo>
                    <a:pt x="849325" y="5207000"/>
                  </a:lnTo>
                  <a:lnTo>
                    <a:pt x="820788" y="5207000"/>
                  </a:lnTo>
                  <a:lnTo>
                    <a:pt x="802589" y="5334000"/>
                  </a:lnTo>
                  <a:lnTo>
                    <a:pt x="787285" y="5334000"/>
                  </a:lnTo>
                  <a:lnTo>
                    <a:pt x="788238" y="5207000"/>
                  </a:lnTo>
                  <a:lnTo>
                    <a:pt x="789647" y="5207000"/>
                  </a:lnTo>
                  <a:lnTo>
                    <a:pt x="788479" y="5080000"/>
                  </a:lnTo>
                  <a:lnTo>
                    <a:pt x="844346" y="5080000"/>
                  </a:lnTo>
                  <a:lnTo>
                    <a:pt x="872337" y="4953000"/>
                  </a:lnTo>
                  <a:lnTo>
                    <a:pt x="902093" y="4953000"/>
                  </a:lnTo>
                  <a:lnTo>
                    <a:pt x="844702" y="4826000"/>
                  </a:lnTo>
                  <a:lnTo>
                    <a:pt x="781329" y="4826000"/>
                  </a:lnTo>
                  <a:lnTo>
                    <a:pt x="780846" y="4699000"/>
                  </a:lnTo>
                  <a:lnTo>
                    <a:pt x="813828" y="4699000"/>
                  </a:lnTo>
                  <a:lnTo>
                    <a:pt x="780529" y="4572000"/>
                  </a:lnTo>
                  <a:lnTo>
                    <a:pt x="818070" y="4572000"/>
                  </a:lnTo>
                  <a:lnTo>
                    <a:pt x="830592" y="4699000"/>
                  </a:lnTo>
                  <a:lnTo>
                    <a:pt x="838936" y="4699000"/>
                  </a:lnTo>
                  <a:lnTo>
                    <a:pt x="870864" y="4826000"/>
                  </a:lnTo>
                  <a:lnTo>
                    <a:pt x="931405" y="4826000"/>
                  </a:lnTo>
                  <a:lnTo>
                    <a:pt x="959446" y="4699000"/>
                  </a:lnTo>
                  <a:lnTo>
                    <a:pt x="948601" y="4699000"/>
                  </a:lnTo>
                  <a:lnTo>
                    <a:pt x="966635" y="4572000"/>
                  </a:lnTo>
                  <a:lnTo>
                    <a:pt x="1009294" y="4572000"/>
                  </a:lnTo>
                  <a:lnTo>
                    <a:pt x="974750" y="4699000"/>
                  </a:lnTo>
                  <a:lnTo>
                    <a:pt x="1022096" y="4699000"/>
                  </a:lnTo>
                  <a:lnTo>
                    <a:pt x="1056576" y="4572000"/>
                  </a:lnTo>
                  <a:lnTo>
                    <a:pt x="1057275" y="4699000"/>
                  </a:lnTo>
                  <a:lnTo>
                    <a:pt x="1057770" y="4699000"/>
                  </a:lnTo>
                  <a:lnTo>
                    <a:pt x="1058100" y="4826000"/>
                  </a:lnTo>
                  <a:lnTo>
                    <a:pt x="1001090" y="4826000"/>
                  </a:lnTo>
                  <a:lnTo>
                    <a:pt x="975728" y="4953000"/>
                  </a:lnTo>
                  <a:lnTo>
                    <a:pt x="1000391" y="4953000"/>
                  </a:lnTo>
                  <a:lnTo>
                    <a:pt x="1029004" y="5080000"/>
                  </a:lnTo>
                  <a:lnTo>
                    <a:pt x="1060157" y="5080000"/>
                  </a:lnTo>
                  <a:lnTo>
                    <a:pt x="1060856" y="5207000"/>
                  </a:lnTo>
                  <a:lnTo>
                    <a:pt x="1062736" y="5207000"/>
                  </a:lnTo>
                  <a:lnTo>
                    <a:pt x="1063117" y="5334000"/>
                  </a:lnTo>
                  <a:lnTo>
                    <a:pt x="1063498" y="5461000"/>
                  </a:lnTo>
                  <a:lnTo>
                    <a:pt x="1065288" y="5461000"/>
                  </a:lnTo>
                  <a:lnTo>
                    <a:pt x="1065771" y="5588000"/>
                  </a:lnTo>
                  <a:lnTo>
                    <a:pt x="1066101" y="5588000"/>
                  </a:lnTo>
                  <a:lnTo>
                    <a:pt x="1066330" y="5715000"/>
                  </a:lnTo>
                  <a:lnTo>
                    <a:pt x="948931" y="5715000"/>
                  </a:lnTo>
                  <a:lnTo>
                    <a:pt x="949464" y="5842000"/>
                  </a:lnTo>
                  <a:lnTo>
                    <a:pt x="1067295" y="5842000"/>
                  </a:lnTo>
                  <a:lnTo>
                    <a:pt x="1067650" y="5969000"/>
                  </a:lnTo>
                  <a:lnTo>
                    <a:pt x="1068870" y="5969000"/>
                  </a:lnTo>
                  <a:lnTo>
                    <a:pt x="1069822" y="6096000"/>
                  </a:lnTo>
                  <a:lnTo>
                    <a:pt x="1069822" y="1143000"/>
                  </a:lnTo>
                  <a:lnTo>
                    <a:pt x="1068336" y="1143000"/>
                  </a:lnTo>
                  <a:lnTo>
                    <a:pt x="1071460" y="1016000"/>
                  </a:lnTo>
                  <a:lnTo>
                    <a:pt x="1073899" y="1016000"/>
                  </a:lnTo>
                  <a:lnTo>
                    <a:pt x="1075690" y="889000"/>
                  </a:lnTo>
                  <a:lnTo>
                    <a:pt x="1077569" y="889000"/>
                  </a:lnTo>
                  <a:lnTo>
                    <a:pt x="1077760" y="762000"/>
                  </a:lnTo>
                  <a:lnTo>
                    <a:pt x="1077531" y="762000"/>
                  </a:lnTo>
                  <a:lnTo>
                    <a:pt x="1076921" y="635000"/>
                  </a:lnTo>
                  <a:lnTo>
                    <a:pt x="1074801" y="635000"/>
                  </a:lnTo>
                  <a:lnTo>
                    <a:pt x="1073391" y="508000"/>
                  </a:lnTo>
                  <a:lnTo>
                    <a:pt x="1070140" y="508000"/>
                  </a:lnTo>
                  <a:lnTo>
                    <a:pt x="1066673" y="381000"/>
                  </a:lnTo>
                  <a:lnTo>
                    <a:pt x="1064996" y="254000"/>
                  </a:lnTo>
                  <a:lnTo>
                    <a:pt x="1060132" y="254000"/>
                  </a:lnTo>
                  <a:lnTo>
                    <a:pt x="1063256" y="127000"/>
                  </a:lnTo>
                  <a:lnTo>
                    <a:pt x="1067485" y="127000"/>
                  </a:lnTo>
                  <a:lnTo>
                    <a:pt x="1067650" y="0"/>
                  </a:lnTo>
                  <a:lnTo>
                    <a:pt x="1059535" y="0"/>
                  </a:lnTo>
                  <a:lnTo>
                    <a:pt x="1059535" y="3556000"/>
                  </a:lnTo>
                  <a:lnTo>
                    <a:pt x="1052055" y="3556000"/>
                  </a:lnTo>
                  <a:lnTo>
                    <a:pt x="1052055" y="4318000"/>
                  </a:lnTo>
                  <a:lnTo>
                    <a:pt x="1019784" y="4318000"/>
                  </a:lnTo>
                  <a:lnTo>
                    <a:pt x="1038428" y="4445000"/>
                  </a:lnTo>
                  <a:lnTo>
                    <a:pt x="987323" y="4445000"/>
                  </a:lnTo>
                  <a:lnTo>
                    <a:pt x="963688" y="4318000"/>
                  </a:lnTo>
                  <a:lnTo>
                    <a:pt x="949007" y="4318000"/>
                  </a:lnTo>
                  <a:lnTo>
                    <a:pt x="922731" y="4191000"/>
                  </a:lnTo>
                  <a:lnTo>
                    <a:pt x="898690" y="4191000"/>
                  </a:lnTo>
                  <a:lnTo>
                    <a:pt x="870242" y="4318000"/>
                  </a:lnTo>
                  <a:lnTo>
                    <a:pt x="850836" y="4318000"/>
                  </a:lnTo>
                  <a:lnTo>
                    <a:pt x="831443" y="4445000"/>
                  </a:lnTo>
                  <a:lnTo>
                    <a:pt x="784491" y="4445000"/>
                  </a:lnTo>
                  <a:lnTo>
                    <a:pt x="817740" y="4318000"/>
                  </a:lnTo>
                  <a:lnTo>
                    <a:pt x="780376" y="4318000"/>
                  </a:lnTo>
                  <a:lnTo>
                    <a:pt x="778802" y="4191000"/>
                  </a:lnTo>
                  <a:lnTo>
                    <a:pt x="836256" y="4191000"/>
                  </a:lnTo>
                  <a:lnTo>
                    <a:pt x="864247" y="4064000"/>
                  </a:lnTo>
                  <a:lnTo>
                    <a:pt x="836612" y="4064000"/>
                  </a:lnTo>
                  <a:lnTo>
                    <a:pt x="810361" y="3937000"/>
                  </a:lnTo>
                  <a:lnTo>
                    <a:pt x="772744" y="3937000"/>
                  </a:lnTo>
                  <a:lnTo>
                    <a:pt x="772541" y="3810000"/>
                  </a:lnTo>
                  <a:lnTo>
                    <a:pt x="772490" y="3683000"/>
                  </a:lnTo>
                  <a:lnTo>
                    <a:pt x="784860" y="3683000"/>
                  </a:lnTo>
                  <a:lnTo>
                    <a:pt x="797394" y="3810000"/>
                  </a:lnTo>
                  <a:lnTo>
                    <a:pt x="800506" y="3810000"/>
                  </a:lnTo>
                  <a:lnTo>
                    <a:pt x="830834" y="3937000"/>
                  </a:lnTo>
                  <a:lnTo>
                    <a:pt x="904646" y="3937000"/>
                  </a:lnTo>
                  <a:lnTo>
                    <a:pt x="871359" y="3810000"/>
                  </a:lnTo>
                  <a:lnTo>
                    <a:pt x="934516" y="3810000"/>
                  </a:lnTo>
                  <a:lnTo>
                    <a:pt x="904646" y="3937000"/>
                  </a:lnTo>
                  <a:lnTo>
                    <a:pt x="951344" y="3937000"/>
                  </a:lnTo>
                  <a:lnTo>
                    <a:pt x="981595" y="3810000"/>
                  </a:lnTo>
                  <a:lnTo>
                    <a:pt x="976122" y="3810000"/>
                  </a:lnTo>
                  <a:lnTo>
                    <a:pt x="991590" y="3683000"/>
                  </a:lnTo>
                  <a:lnTo>
                    <a:pt x="1038301" y="3683000"/>
                  </a:lnTo>
                  <a:lnTo>
                    <a:pt x="1001191" y="3810000"/>
                  </a:lnTo>
                  <a:lnTo>
                    <a:pt x="1049667" y="3810000"/>
                  </a:lnTo>
                  <a:lnTo>
                    <a:pt x="1049997" y="3937000"/>
                  </a:lnTo>
                  <a:lnTo>
                    <a:pt x="1017562" y="3937000"/>
                  </a:lnTo>
                  <a:lnTo>
                    <a:pt x="992987" y="4064000"/>
                  </a:lnTo>
                  <a:lnTo>
                    <a:pt x="964641" y="4064000"/>
                  </a:lnTo>
                  <a:lnTo>
                    <a:pt x="992289" y="4191000"/>
                  </a:lnTo>
                  <a:lnTo>
                    <a:pt x="1051547" y="4191000"/>
                  </a:lnTo>
                  <a:lnTo>
                    <a:pt x="1052055" y="4318000"/>
                  </a:lnTo>
                  <a:lnTo>
                    <a:pt x="1052055" y="3556000"/>
                  </a:lnTo>
                  <a:lnTo>
                    <a:pt x="1046403" y="3556000"/>
                  </a:lnTo>
                  <a:lnTo>
                    <a:pt x="1032217" y="3429000"/>
                  </a:lnTo>
                  <a:lnTo>
                    <a:pt x="986751" y="3429000"/>
                  </a:lnTo>
                  <a:lnTo>
                    <a:pt x="1005954" y="3556000"/>
                  </a:lnTo>
                  <a:lnTo>
                    <a:pt x="956945" y="3556000"/>
                  </a:lnTo>
                  <a:lnTo>
                    <a:pt x="941984" y="3429000"/>
                  </a:lnTo>
                  <a:lnTo>
                    <a:pt x="879856" y="3429000"/>
                  </a:lnTo>
                  <a:lnTo>
                    <a:pt x="867371" y="3556000"/>
                  </a:lnTo>
                  <a:lnTo>
                    <a:pt x="823556" y="3556000"/>
                  </a:lnTo>
                  <a:lnTo>
                    <a:pt x="855637" y="3429000"/>
                  </a:lnTo>
                  <a:lnTo>
                    <a:pt x="784618" y="3429000"/>
                  </a:lnTo>
                  <a:lnTo>
                    <a:pt x="813562" y="3302000"/>
                  </a:lnTo>
                  <a:lnTo>
                    <a:pt x="870051" y="3302000"/>
                  </a:lnTo>
                  <a:lnTo>
                    <a:pt x="897496" y="3175000"/>
                  </a:lnTo>
                  <a:lnTo>
                    <a:pt x="786422" y="3175000"/>
                  </a:lnTo>
                  <a:lnTo>
                    <a:pt x="782675" y="3048000"/>
                  </a:lnTo>
                  <a:lnTo>
                    <a:pt x="778344" y="3048000"/>
                  </a:lnTo>
                  <a:lnTo>
                    <a:pt x="778192" y="2921000"/>
                  </a:lnTo>
                  <a:lnTo>
                    <a:pt x="806310" y="2921000"/>
                  </a:lnTo>
                  <a:lnTo>
                    <a:pt x="836637" y="3048000"/>
                  </a:lnTo>
                  <a:lnTo>
                    <a:pt x="877176" y="3048000"/>
                  </a:lnTo>
                  <a:lnTo>
                    <a:pt x="811542" y="2921000"/>
                  </a:lnTo>
                  <a:lnTo>
                    <a:pt x="972464" y="2921000"/>
                  </a:lnTo>
                  <a:lnTo>
                    <a:pt x="940333" y="3048000"/>
                  </a:lnTo>
                  <a:lnTo>
                    <a:pt x="987399" y="3048000"/>
                  </a:lnTo>
                  <a:lnTo>
                    <a:pt x="1019797" y="2921000"/>
                  </a:lnTo>
                  <a:lnTo>
                    <a:pt x="1013294" y="2921000"/>
                  </a:lnTo>
                  <a:lnTo>
                    <a:pt x="1027341" y="2794000"/>
                  </a:lnTo>
                  <a:lnTo>
                    <a:pt x="1053211" y="2794000"/>
                  </a:lnTo>
                  <a:lnTo>
                    <a:pt x="1053439" y="2921000"/>
                  </a:lnTo>
                  <a:lnTo>
                    <a:pt x="1054989" y="2921000"/>
                  </a:lnTo>
                  <a:lnTo>
                    <a:pt x="1055484" y="3048000"/>
                  </a:lnTo>
                  <a:lnTo>
                    <a:pt x="1048410" y="3048000"/>
                  </a:lnTo>
                  <a:lnTo>
                    <a:pt x="1023378" y="3175000"/>
                  </a:lnTo>
                  <a:lnTo>
                    <a:pt x="943114" y="3175000"/>
                  </a:lnTo>
                  <a:lnTo>
                    <a:pt x="970457" y="3302000"/>
                  </a:lnTo>
                  <a:lnTo>
                    <a:pt x="1057008" y="3302000"/>
                  </a:lnTo>
                  <a:lnTo>
                    <a:pt x="1057363" y="3429000"/>
                  </a:lnTo>
                  <a:lnTo>
                    <a:pt x="1058570" y="3429000"/>
                  </a:lnTo>
                  <a:lnTo>
                    <a:pt x="1059535" y="3556000"/>
                  </a:lnTo>
                  <a:lnTo>
                    <a:pt x="1059535" y="0"/>
                  </a:lnTo>
                  <a:lnTo>
                    <a:pt x="1054074" y="0"/>
                  </a:lnTo>
                  <a:lnTo>
                    <a:pt x="1054074" y="2794000"/>
                  </a:lnTo>
                  <a:lnTo>
                    <a:pt x="1031328" y="2667000"/>
                  </a:lnTo>
                  <a:lnTo>
                    <a:pt x="1024128" y="2667000"/>
                  </a:lnTo>
                  <a:lnTo>
                    <a:pt x="998791" y="2540000"/>
                  </a:lnTo>
                  <a:lnTo>
                    <a:pt x="943673" y="2540000"/>
                  </a:lnTo>
                  <a:lnTo>
                    <a:pt x="961072" y="2667000"/>
                  </a:lnTo>
                  <a:lnTo>
                    <a:pt x="847534" y="2667000"/>
                  </a:lnTo>
                  <a:lnTo>
                    <a:pt x="878687" y="2540000"/>
                  </a:lnTo>
                  <a:lnTo>
                    <a:pt x="838936" y="2540000"/>
                  </a:lnTo>
                  <a:lnTo>
                    <a:pt x="809561" y="2667000"/>
                  </a:lnTo>
                  <a:lnTo>
                    <a:pt x="780008" y="2667000"/>
                  </a:lnTo>
                  <a:lnTo>
                    <a:pt x="779945" y="2540000"/>
                  </a:lnTo>
                  <a:lnTo>
                    <a:pt x="805472" y="2540000"/>
                  </a:lnTo>
                  <a:lnTo>
                    <a:pt x="833970" y="2413000"/>
                  </a:lnTo>
                  <a:lnTo>
                    <a:pt x="891717" y="2413000"/>
                  </a:lnTo>
                  <a:lnTo>
                    <a:pt x="834326" y="2286000"/>
                  </a:lnTo>
                  <a:lnTo>
                    <a:pt x="770953" y="2286000"/>
                  </a:lnTo>
                  <a:lnTo>
                    <a:pt x="770458" y="2159000"/>
                  </a:lnTo>
                  <a:lnTo>
                    <a:pt x="770242" y="2159000"/>
                  </a:lnTo>
                  <a:lnTo>
                    <a:pt x="770102" y="2032000"/>
                  </a:lnTo>
                  <a:lnTo>
                    <a:pt x="798220" y="2159000"/>
                  </a:lnTo>
                  <a:lnTo>
                    <a:pt x="851115" y="2159000"/>
                  </a:lnTo>
                  <a:lnTo>
                    <a:pt x="860475" y="2159000"/>
                  </a:lnTo>
                  <a:lnTo>
                    <a:pt x="893419" y="2286000"/>
                  </a:lnTo>
                  <a:lnTo>
                    <a:pt x="915403" y="2286000"/>
                  </a:lnTo>
                  <a:lnTo>
                    <a:pt x="921016" y="2159000"/>
                  </a:lnTo>
                  <a:lnTo>
                    <a:pt x="919454" y="2159000"/>
                  </a:lnTo>
                  <a:lnTo>
                    <a:pt x="938212" y="2032000"/>
                  </a:lnTo>
                  <a:lnTo>
                    <a:pt x="964361" y="2032000"/>
                  </a:lnTo>
                  <a:lnTo>
                    <a:pt x="932230" y="2159000"/>
                  </a:lnTo>
                  <a:lnTo>
                    <a:pt x="979309" y="2159000"/>
                  </a:lnTo>
                  <a:lnTo>
                    <a:pt x="1011720" y="2032000"/>
                  </a:lnTo>
                  <a:lnTo>
                    <a:pt x="1019238" y="2032000"/>
                  </a:lnTo>
                  <a:lnTo>
                    <a:pt x="1029131" y="1905000"/>
                  </a:lnTo>
                  <a:lnTo>
                    <a:pt x="1000328" y="1905000"/>
                  </a:lnTo>
                  <a:lnTo>
                    <a:pt x="977023" y="1778000"/>
                  </a:lnTo>
                  <a:lnTo>
                    <a:pt x="964907" y="1778000"/>
                  </a:lnTo>
                  <a:lnTo>
                    <a:pt x="938720" y="1651000"/>
                  </a:lnTo>
                  <a:lnTo>
                    <a:pt x="901141" y="1651000"/>
                  </a:lnTo>
                  <a:lnTo>
                    <a:pt x="918387" y="1778000"/>
                  </a:lnTo>
                  <a:lnTo>
                    <a:pt x="870673" y="1778000"/>
                  </a:lnTo>
                  <a:lnTo>
                    <a:pt x="901141" y="1651000"/>
                  </a:lnTo>
                  <a:lnTo>
                    <a:pt x="859942" y="1651000"/>
                  </a:lnTo>
                  <a:lnTo>
                    <a:pt x="845172" y="1715668"/>
                  </a:lnTo>
                  <a:lnTo>
                    <a:pt x="845172" y="2112746"/>
                  </a:lnTo>
                  <a:lnTo>
                    <a:pt x="803452" y="2032000"/>
                  </a:lnTo>
                  <a:lnTo>
                    <a:pt x="834809" y="2032000"/>
                  </a:lnTo>
                  <a:lnTo>
                    <a:pt x="845172" y="2112746"/>
                  </a:lnTo>
                  <a:lnTo>
                    <a:pt x="845172" y="1715668"/>
                  </a:lnTo>
                  <a:lnTo>
                    <a:pt x="830935" y="1778000"/>
                  </a:lnTo>
                  <a:lnTo>
                    <a:pt x="802386" y="1778000"/>
                  </a:lnTo>
                  <a:lnTo>
                    <a:pt x="784199" y="1905000"/>
                  </a:lnTo>
                  <a:lnTo>
                    <a:pt x="769861" y="1905000"/>
                  </a:lnTo>
                  <a:lnTo>
                    <a:pt x="770636" y="1778000"/>
                  </a:lnTo>
                  <a:lnTo>
                    <a:pt x="771258" y="1778000"/>
                  </a:lnTo>
                  <a:lnTo>
                    <a:pt x="770089" y="1651000"/>
                  </a:lnTo>
                  <a:lnTo>
                    <a:pt x="825957" y="1651000"/>
                  </a:lnTo>
                  <a:lnTo>
                    <a:pt x="853960" y="1524000"/>
                  </a:lnTo>
                  <a:lnTo>
                    <a:pt x="883704" y="1524000"/>
                  </a:lnTo>
                  <a:lnTo>
                    <a:pt x="826312" y="1397000"/>
                  </a:lnTo>
                  <a:lnTo>
                    <a:pt x="762939" y="1397000"/>
                  </a:lnTo>
                  <a:lnTo>
                    <a:pt x="762457" y="1270000"/>
                  </a:lnTo>
                  <a:lnTo>
                    <a:pt x="795439" y="1270000"/>
                  </a:lnTo>
                  <a:lnTo>
                    <a:pt x="762139" y="1143000"/>
                  </a:lnTo>
                  <a:lnTo>
                    <a:pt x="799693" y="1143000"/>
                  </a:lnTo>
                  <a:lnTo>
                    <a:pt x="812203" y="1270000"/>
                  </a:lnTo>
                  <a:lnTo>
                    <a:pt x="820534" y="1270000"/>
                  </a:lnTo>
                  <a:lnTo>
                    <a:pt x="852474" y="1397000"/>
                  </a:lnTo>
                  <a:lnTo>
                    <a:pt x="894359" y="1397000"/>
                  </a:lnTo>
                  <a:lnTo>
                    <a:pt x="861072" y="1270000"/>
                  </a:lnTo>
                  <a:lnTo>
                    <a:pt x="924229" y="1270000"/>
                  </a:lnTo>
                  <a:lnTo>
                    <a:pt x="894359" y="1397000"/>
                  </a:lnTo>
                  <a:lnTo>
                    <a:pt x="913015" y="1397000"/>
                  </a:lnTo>
                  <a:lnTo>
                    <a:pt x="941044" y="1270000"/>
                  </a:lnTo>
                  <a:lnTo>
                    <a:pt x="948245" y="1270000"/>
                  </a:lnTo>
                  <a:lnTo>
                    <a:pt x="965835" y="1143000"/>
                  </a:lnTo>
                  <a:lnTo>
                    <a:pt x="990904" y="1143000"/>
                  </a:lnTo>
                  <a:lnTo>
                    <a:pt x="956360" y="1270000"/>
                  </a:lnTo>
                  <a:lnTo>
                    <a:pt x="1003693" y="1270000"/>
                  </a:lnTo>
                  <a:lnTo>
                    <a:pt x="1038186" y="1143000"/>
                  </a:lnTo>
                  <a:lnTo>
                    <a:pt x="1038885" y="1270000"/>
                  </a:lnTo>
                  <a:lnTo>
                    <a:pt x="1039380" y="1270000"/>
                  </a:lnTo>
                  <a:lnTo>
                    <a:pt x="1039710" y="1397000"/>
                  </a:lnTo>
                  <a:lnTo>
                    <a:pt x="982700" y="1397000"/>
                  </a:lnTo>
                  <a:lnTo>
                    <a:pt x="957338" y="1524000"/>
                  </a:lnTo>
                  <a:lnTo>
                    <a:pt x="982002" y="1524000"/>
                  </a:lnTo>
                  <a:lnTo>
                    <a:pt x="1010627" y="1651000"/>
                  </a:lnTo>
                  <a:lnTo>
                    <a:pt x="1041260" y="1651000"/>
                  </a:lnTo>
                  <a:lnTo>
                    <a:pt x="1041768" y="1778000"/>
                  </a:lnTo>
                  <a:lnTo>
                    <a:pt x="1028128" y="1778000"/>
                  </a:lnTo>
                  <a:lnTo>
                    <a:pt x="1044333" y="1905000"/>
                  </a:lnTo>
                  <a:lnTo>
                    <a:pt x="1044473" y="1905000"/>
                  </a:lnTo>
                  <a:lnTo>
                    <a:pt x="1044740" y="2032000"/>
                  </a:lnTo>
                  <a:lnTo>
                    <a:pt x="1046200" y="2032000"/>
                  </a:lnTo>
                  <a:lnTo>
                    <a:pt x="1046899" y="2159000"/>
                  </a:lnTo>
                  <a:lnTo>
                    <a:pt x="1047711" y="2159000"/>
                  </a:lnTo>
                  <a:lnTo>
                    <a:pt x="1047927" y="2286000"/>
                  </a:lnTo>
                  <a:lnTo>
                    <a:pt x="932992" y="2286000"/>
                  </a:lnTo>
                  <a:lnTo>
                    <a:pt x="930541" y="2413000"/>
                  </a:lnTo>
                  <a:lnTo>
                    <a:pt x="1048905" y="2413000"/>
                  </a:lnTo>
                  <a:lnTo>
                    <a:pt x="1049261" y="2540000"/>
                  </a:lnTo>
                  <a:lnTo>
                    <a:pt x="1049769" y="2540000"/>
                  </a:lnTo>
                  <a:lnTo>
                    <a:pt x="1050480" y="2667000"/>
                  </a:lnTo>
                  <a:lnTo>
                    <a:pt x="1052715" y="2667000"/>
                  </a:lnTo>
                  <a:lnTo>
                    <a:pt x="1054074" y="2794000"/>
                  </a:lnTo>
                  <a:lnTo>
                    <a:pt x="1054074" y="0"/>
                  </a:lnTo>
                  <a:lnTo>
                    <a:pt x="1033665" y="0"/>
                  </a:lnTo>
                  <a:lnTo>
                    <a:pt x="1033665" y="889000"/>
                  </a:lnTo>
                  <a:lnTo>
                    <a:pt x="1001395" y="889000"/>
                  </a:lnTo>
                  <a:lnTo>
                    <a:pt x="1020025" y="1016000"/>
                  </a:lnTo>
                  <a:lnTo>
                    <a:pt x="968933" y="1016000"/>
                  </a:lnTo>
                  <a:lnTo>
                    <a:pt x="945299" y="889000"/>
                  </a:lnTo>
                  <a:lnTo>
                    <a:pt x="930617" y="889000"/>
                  </a:lnTo>
                  <a:lnTo>
                    <a:pt x="904341" y="762000"/>
                  </a:lnTo>
                  <a:lnTo>
                    <a:pt x="880287" y="762000"/>
                  </a:lnTo>
                  <a:lnTo>
                    <a:pt x="851852" y="889000"/>
                  </a:lnTo>
                  <a:lnTo>
                    <a:pt x="832459" y="889000"/>
                  </a:lnTo>
                  <a:lnTo>
                    <a:pt x="813054" y="1016000"/>
                  </a:lnTo>
                  <a:lnTo>
                    <a:pt x="766102" y="1016000"/>
                  </a:lnTo>
                  <a:lnTo>
                    <a:pt x="799350" y="889000"/>
                  </a:lnTo>
                  <a:lnTo>
                    <a:pt x="762000" y="889000"/>
                  </a:lnTo>
                  <a:lnTo>
                    <a:pt x="760425" y="762000"/>
                  </a:lnTo>
                  <a:lnTo>
                    <a:pt x="817867" y="762000"/>
                  </a:lnTo>
                  <a:lnTo>
                    <a:pt x="845858" y="635000"/>
                  </a:lnTo>
                  <a:lnTo>
                    <a:pt x="791984" y="635000"/>
                  </a:lnTo>
                  <a:lnTo>
                    <a:pt x="765670" y="508000"/>
                  </a:lnTo>
                  <a:lnTo>
                    <a:pt x="754367" y="508000"/>
                  </a:lnTo>
                  <a:lnTo>
                    <a:pt x="754151" y="381000"/>
                  </a:lnTo>
                  <a:lnTo>
                    <a:pt x="754100" y="254000"/>
                  </a:lnTo>
                  <a:lnTo>
                    <a:pt x="766470" y="381000"/>
                  </a:lnTo>
                  <a:lnTo>
                    <a:pt x="782116" y="381000"/>
                  </a:lnTo>
                  <a:lnTo>
                    <a:pt x="812444" y="508000"/>
                  </a:lnTo>
                  <a:lnTo>
                    <a:pt x="852970" y="508000"/>
                  </a:lnTo>
                  <a:lnTo>
                    <a:pt x="787349" y="381000"/>
                  </a:lnTo>
                  <a:lnTo>
                    <a:pt x="916127" y="381000"/>
                  </a:lnTo>
                  <a:lnTo>
                    <a:pt x="886256" y="508000"/>
                  </a:lnTo>
                  <a:lnTo>
                    <a:pt x="932954" y="508000"/>
                  </a:lnTo>
                  <a:lnTo>
                    <a:pt x="963206" y="381000"/>
                  </a:lnTo>
                  <a:lnTo>
                    <a:pt x="957732" y="381000"/>
                  </a:lnTo>
                  <a:lnTo>
                    <a:pt x="973188" y="254000"/>
                  </a:lnTo>
                  <a:lnTo>
                    <a:pt x="1019911" y="254000"/>
                  </a:lnTo>
                  <a:lnTo>
                    <a:pt x="982802" y="381000"/>
                  </a:lnTo>
                  <a:lnTo>
                    <a:pt x="1031278" y="381000"/>
                  </a:lnTo>
                  <a:lnTo>
                    <a:pt x="1031608" y="508000"/>
                  </a:lnTo>
                  <a:lnTo>
                    <a:pt x="999185" y="508000"/>
                  </a:lnTo>
                  <a:lnTo>
                    <a:pt x="974610" y="635000"/>
                  </a:lnTo>
                  <a:lnTo>
                    <a:pt x="946264" y="635000"/>
                  </a:lnTo>
                  <a:lnTo>
                    <a:pt x="973912" y="762000"/>
                  </a:lnTo>
                  <a:lnTo>
                    <a:pt x="1033157" y="762000"/>
                  </a:lnTo>
                  <a:lnTo>
                    <a:pt x="1033665" y="889000"/>
                  </a:lnTo>
                  <a:lnTo>
                    <a:pt x="1033665" y="0"/>
                  </a:lnTo>
                  <a:lnTo>
                    <a:pt x="1026858" y="0"/>
                  </a:lnTo>
                  <a:lnTo>
                    <a:pt x="1027125" y="127000"/>
                  </a:lnTo>
                  <a:lnTo>
                    <a:pt x="1020749" y="127000"/>
                  </a:lnTo>
                  <a:lnTo>
                    <a:pt x="1016431" y="0"/>
                  </a:lnTo>
                  <a:lnTo>
                    <a:pt x="977392" y="0"/>
                  </a:lnTo>
                  <a:lnTo>
                    <a:pt x="993190" y="127000"/>
                  </a:lnTo>
                  <a:lnTo>
                    <a:pt x="937082" y="127000"/>
                  </a:lnTo>
                  <a:lnTo>
                    <a:pt x="925334" y="0"/>
                  </a:lnTo>
                  <a:lnTo>
                    <a:pt x="831875" y="0"/>
                  </a:lnTo>
                  <a:lnTo>
                    <a:pt x="824230" y="127000"/>
                  </a:lnTo>
                  <a:lnTo>
                    <a:pt x="791133" y="127000"/>
                  </a:lnTo>
                  <a:lnTo>
                    <a:pt x="800138" y="0"/>
                  </a:lnTo>
                  <a:lnTo>
                    <a:pt x="705675" y="0"/>
                  </a:lnTo>
                  <a:lnTo>
                    <a:pt x="705802" y="127000"/>
                  </a:lnTo>
                  <a:lnTo>
                    <a:pt x="710603" y="127000"/>
                  </a:lnTo>
                  <a:lnTo>
                    <a:pt x="714146" y="254000"/>
                  </a:lnTo>
                  <a:lnTo>
                    <a:pt x="717715" y="254000"/>
                  </a:lnTo>
                  <a:lnTo>
                    <a:pt x="717359" y="381000"/>
                  </a:lnTo>
                  <a:lnTo>
                    <a:pt x="715937" y="381000"/>
                  </a:lnTo>
                  <a:lnTo>
                    <a:pt x="715022" y="508000"/>
                  </a:lnTo>
                  <a:lnTo>
                    <a:pt x="714070" y="508000"/>
                  </a:lnTo>
                  <a:lnTo>
                    <a:pt x="713155" y="635000"/>
                  </a:lnTo>
                  <a:lnTo>
                    <a:pt x="711733" y="635000"/>
                  </a:lnTo>
                  <a:lnTo>
                    <a:pt x="711365" y="762000"/>
                  </a:lnTo>
                  <a:lnTo>
                    <a:pt x="711733" y="889000"/>
                  </a:lnTo>
                  <a:lnTo>
                    <a:pt x="714019" y="889000"/>
                  </a:lnTo>
                  <a:lnTo>
                    <a:pt x="716076" y="1016000"/>
                  </a:lnTo>
                  <a:lnTo>
                    <a:pt x="718832" y="1016000"/>
                  </a:lnTo>
                  <a:lnTo>
                    <a:pt x="722376" y="1143000"/>
                  </a:lnTo>
                  <a:lnTo>
                    <a:pt x="725449" y="1143000"/>
                  </a:lnTo>
                  <a:lnTo>
                    <a:pt x="724827" y="1270000"/>
                  </a:lnTo>
                  <a:lnTo>
                    <a:pt x="723112" y="1270000"/>
                  </a:lnTo>
                  <a:lnTo>
                    <a:pt x="722160" y="1397000"/>
                  </a:lnTo>
                  <a:lnTo>
                    <a:pt x="721245" y="1397000"/>
                  </a:lnTo>
                  <a:lnTo>
                    <a:pt x="720445" y="1524000"/>
                  </a:lnTo>
                  <a:lnTo>
                    <a:pt x="719823" y="1524000"/>
                  </a:lnTo>
                  <a:lnTo>
                    <a:pt x="719467" y="1651000"/>
                  </a:lnTo>
                  <a:lnTo>
                    <a:pt x="719823" y="1651000"/>
                  </a:lnTo>
                  <a:lnTo>
                    <a:pt x="720686" y="1778000"/>
                  </a:lnTo>
                  <a:lnTo>
                    <a:pt x="722109" y="1778000"/>
                  </a:lnTo>
                  <a:lnTo>
                    <a:pt x="724166" y="1905000"/>
                  </a:lnTo>
                  <a:lnTo>
                    <a:pt x="732180" y="1905000"/>
                  </a:lnTo>
                  <a:lnTo>
                    <a:pt x="732929" y="2032000"/>
                  </a:lnTo>
                  <a:lnTo>
                    <a:pt x="732028" y="2159000"/>
                  </a:lnTo>
                  <a:lnTo>
                    <a:pt x="731113" y="2159000"/>
                  </a:lnTo>
                  <a:lnTo>
                    <a:pt x="730161" y="2286000"/>
                  </a:lnTo>
                  <a:lnTo>
                    <a:pt x="728446" y="2286000"/>
                  </a:lnTo>
                  <a:lnTo>
                    <a:pt x="727824" y="2413000"/>
                  </a:lnTo>
                  <a:lnTo>
                    <a:pt x="727468" y="2413000"/>
                  </a:lnTo>
                  <a:lnTo>
                    <a:pt x="727443" y="2540000"/>
                  </a:lnTo>
                  <a:lnTo>
                    <a:pt x="728700" y="2540000"/>
                  </a:lnTo>
                  <a:lnTo>
                    <a:pt x="730123" y="2667000"/>
                  </a:lnTo>
                  <a:lnTo>
                    <a:pt x="732167" y="2667000"/>
                  </a:lnTo>
                  <a:lnTo>
                    <a:pt x="734923" y="2794000"/>
                  </a:lnTo>
                  <a:lnTo>
                    <a:pt x="741921" y="2794000"/>
                  </a:lnTo>
                  <a:lnTo>
                    <a:pt x="741565" y="2921000"/>
                  </a:lnTo>
                  <a:lnTo>
                    <a:pt x="740956" y="2921000"/>
                  </a:lnTo>
                  <a:lnTo>
                    <a:pt x="740168" y="3048000"/>
                  </a:lnTo>
                  <a:lnTo>
                    <a:pt x="738339" y="3048000"/>
                  </a:lnTo>
                  <a:lnTo>
                    <a:pt x="737425" y="3175000"/>
                  </a:lnTo>
                  <a:lnTo>
                    <a:pt x="736625" y="3175000"/>
                  </a:lnTo>
                  <a:lnTo>
                    <a:pt x="736003" y="3302000"/>
                  </a:lnTo>
                  <a:lnTo>
                    <a:pt x="735571" y="3302000"/>
                  </a:lnTo>
                  <a:lnTo>
                    <a:pt x="735888" y="3429000"/>
                  </a:lnTo>
                  <a:lnTo>
                    <a:pt x="736676" y="3429000"/>
                  </a:lnTo>
                  <a:lnTo>
                    <a:pt x="737997" y="3556000"/>
                  </a:lnTo>
                  <a:lnTo>
                    <a:pt x="742518" y="3556000"/>
                  </a:lnTo>
                  <a:lnTo>
                    <a:pt x="745858" y="3683000"/>
                  </a:lnTo>
                  <a:lnTo>
                    <a:pt x="735749" y="3683000"/>
                  </a:lnTo>
                  <a:lnTo>
                    <a:pt x="735126" y="3810000"/>
                  </a:lnTo>
                  <a:lnTo>
                    <a:pt x="734326" y="3810000"/>
                  </a:lnTo>
                  <a:lnTo>
                    <a:pt x="733412" y="3937000"/>
                  </a:lnTo>
                  <a:lnTo>
                    <a:pt x="732459" y="3937000"/>
                  </a:lnTo>
                  <a:lnTo>
                    <a:pt x="731532" y="4064000"/>
                  </a:lnTo>
                  <a:lnTo>
                    <a:pt x="730123" y="4064000"/>
                  </a:lnTo>
                  <a:lnTo>
                    <a:pt x="729754" y="4191000"/>
                  </a:lnTo>
                  <a:lnTo>
                    <a:pt x="730123" y="4318000"/>
                  </a:lnTo>
                  <a:lnTo>
                    <a:pt x="732409" y="4318000"/>
                  </a:lnTo>
                  <a:lnTo>
                    <a:pt x="734453" y="4445000"/>
                  </a:lnTo>
                  <a:lnTo>
                    <a:pt x="737209" y="4445000"/>
                  </a:lnTo>
                  <a:lnTo>
                    <a:pt x="740752" y="4572000"/>
                  </a:lnTo>
                  <a:lnTo>
                    <a:pt x="743839" y="4572000"/>
                  </a:lnTo>
                  <a:lnTo>
                    <a:pt x="743229" y="4699000"/>
                  </a:lnTo>
                  <a:lnTo>
                    <a:pt x="741502" y="4699000"/>
                  </a:lnTo>
                  <a:lnTo>
                    <a:pt x="740549" y="4826000"/>
                  </a:lnTo>
                  <a:lnTo>
                    <a:pt x="739635" y="4826000"/>
                  </a:lnTo>
                  <a:lnTo>
                    <a:pt x="738835" y="4953000"/>
                  </a:lnTo>
                  <a:lnTo>
                    <a:pt x="737857" y="4953000"/>
                  </a:lnTo>
                  <a:lnTo>
                    <a:pt x="737831" y="5080000"/>
                  </a:lnTo>
                  <a:lnTo>
                    <a:pt x="738212" y="5080000"/>
                  </a:lnTo>
                  <a:lnTo>
                    <a:pt x="739076" y="5207000"/>
                  </a:lnTo>
                  <a:lnTo>
                    <a:pt x="740498" y="5207000"/>
                  </a:lnTo>
                  <a:lnTo>
                    <a:pt x="742556" y="5334000"/>
                  </a:lnTo>
                  <a:lnTo>
                    <a:pt x="752741" y="5334000"/>
                  </a:lnTo>
                  <a:lnTo>
                    <a:pt x="752195" y="5461000"/>
                  </a:lnTo>
                  <a:lnTo>
                    <a:pt x="751217" y="5461000"/>
                  </a:lnTo>
                  <a:lnTo>
                    <a:pt x="750417" y="5588000"/>
                  </a:lnTo>
                  <a:lnTo>
                    <a:pt x="749503" y="5588000"/>
                  </a:lnTo>
                  <a:lnTo>
                    <a:pt x="748550" y="5715000"/>
                  </a:lnTo>
                  <a:lnTo>
                    <a:pt x="746836" y="5715000"/>
                  </a:lnTo>
                  <a:lnTo>
                    <a:pt x="746213" y="5842000"/>
                  </a:lnTo>
                  <a:lnTo>
                    <a:pt x="745858" y="5842000"/>
                  </a:lnTo>
                  <a:lnTo>
                    <a:pt x="745832" y="5969000"/>
                  </a:lnTo>
                  <a:lnTo>
                    <a:pt x="747077" y="5969000"/>
                  </a:lnTo>
                  <a:lnTo>
                    <a:pt x="748499" y="6096000"/>
                  </a:lnTo>
                  <a:lnTo>
                    <a:pt x="750557" y="6096000"/>
                  </a:lnTo>
                  <a:lnTo>
                    <a:pt x="753313" y="6223000"/>
                  </a:lnTo>
                  <a:lnTo>
                    <a:pt x="760298" y="6223000"/>
                  </a:lnTo>
                  <a:lnTo>
                    <a:pt x="759942" y="6350000"/>
                  </a:lnTo>
                  <a:lnTo>
                    <a:pt x="758520" y="6350000"/>
                  </a:lnTo>
                  <a:lnTo>
                    <a:pt x="757605" y="6477000"/>
                  </a:lnTo>
                  <a:lnTo>
                    <a:pt x="756653" y="6477000"/>
                  </a:lnTo>
                  <a:lnTo>
                    <a:pt x="755726" y="6604000"/>
                  </a:lnTo>
                  <a:lnTo>
                    <a:pt x="754926" y="6604000"/>
                  </a:lnTo>
                  <a:lnTo>
                    <a:pt x="754316" y="6731000"/>
                  </a:lnTo>
                  <a:lnTo>
                    <a:pt x="753922" y="6731000"/>
                  </a:lnTo>
                  <a:lnTo>
                    <a:pt x="754316" y="6858000"/>
                  </a:lnTo>
                  <a:lnTo>
                    <a:pt x="755180" y="6858000"/>
                  </a:lnTo>
                  <a:lnTo>
                    <a:pt x="756602" y="6985000"/>
                  </a:lnTo>
                  <a:lnTo>
                    <a:pt x="761403" y="6985000"/>
                  </a:lnTo>
                  <a:lnTo>
                    <a:pt x="764946" y="7112000"/>
                  </a:lnTo>
                  <a:lnTo>
                    <a:pt x="768515" y="7112000"/>
                  </a:lnTo>
                  <a:lnTo>
                    <a:pt x="768159" y="7239000"/>
                  </a:lnTo>
                  <a:lnTo>
                    <a:pt x="766737" y="7239000"/>
                  </a:lnTo>
                  <a:lnTo>
                    <a:pt x="765822" y="7366000"/>
                  </a:lnTo>
                  <a:lnTo>
                    <a:pt x="764870" y="7366000"/>
                  </a:lnTo>
                  <a:lnTo>
                    <a:pt x="763955" y="7493000"/>
                  </a:lnTo>
                  <a:lnTo>
                    <a:pt x="762533" y="7493000"/>
                  </a:lnTo>
                  <a:lnTo>
                    <a:pt x="762165" y="7620000"/>
                  </a:lnTo>
                  <a:lnTo>
                    <a:pt x="762533" y="7747000"/>
                  </a:lnTo>
                  <a:lnTo>
                    <a:pt x="764819" y="7747000"/>
                  </a:lnTo>
                  <a:lnTo>
                    <a:pt x="766876" y="7874000"/>
                  </a:lnTo>
                  <a:lnTo>
                    <a:pt x="769632" y="7874000"/>
                  </a:lnTo>
                  <a:lnTo>
                    <a:pt x="773176" y="8001000"/>
                  </a:lnTo>
                  <a:lnTo>
                    <a:pt x="776249" y="8001000"/>
                  </a:lnTo>
                  <a:lnTo>
                    <a:pt x="775627" y="8128000"/>
                  </a:lnTo>
                  <a:lnTo>
                    <a:pt x="773912" y="8128000"/>
                  </a:lnTo>
                  <a:lnTo>
                    <a:pt x="772960" y="8255000"/>
                  </a:lnTo>
                  <a:lnTo>
                    <a:pt x="772045" y="8255000"/>
                  </a:lnTo>
                  <a:lnTo>
                    <a:pt x="771232" y="8382000"/>
                  </a:lnTo>
                  <a:lnTo>
                    <a:pt x="770623" y="8382000"/>
                  </a:lnTo>
                  <a:lnTo>
                    <a:pt x="770255" y="8509000"/>
                  </a:lnTo>
                  <a:lnTo>
                    <a:pt x="770623" y="8509000"/>
                  </a:lnTo>
                  <a:lnTo>
                    <a:pt x="771486" y="8636000"/>
                  </a:lnTo>
                  <a:lnTo>
                    <a:pt x="772909" y="8636000"/>
                  </a:lnTo>
                  <a:lnTo>
                    <a:pt x="774966" y="8763000"/>
                  </a:lnTo>
                  <a:lnTo>
                    <a:pt x="782980" y="8763000"/>
                  </a:lnTo>
                  <a:lnTo>
                    <a:pt x="783729" y="8890000"/>
                  </a:lnTo>
                  <a:lnTo>
                    <a:pt x="782828" y="9017000"/>
                  </a:lnTo>
                  <a:lnTo>
                    <a:pt x="781913" y="9017000"/>
                  </a:lnTo>
                  <a:lnTo>
                    <a:pt x="780961" y="9144000"/>
                  </a:lnTo>
                  <a:lnTo>
                    <a:pt x="779246" y="9144000"/>
                  </a:lnTo>
                  <a:lnTo>
                    <a:pt x="778624" y="9271000"/>
                  </a:lnTo>
                  <a:lnTo>
                    <a:pt x="778268" y="9271000"/>
                  </a:lnTo>
                  <a:lnTo>
                    <a:pt x="778243" y="9398000"/>
                  </a:lnTo>
                  <a:lnTo>
                    <a:pt x="779500" y="9398000"/>
                  </a:lnTo>
                  <a:lnTo>
                    <a:pt x="780923" y="9525000"/>
                  </a:lnTo>
                  <a:lnTo>
                    <a:pt x="782967" y="9525000"/>
                  </a:lnTo>
                  <a:lnTo>
                    <a:pt x="785723" y="9652000"/>
                  </a:lnTo>
                  <a:lnTo>
                    <a:pt x="792721" y="9652000"/>
                  </a:lnTo>
                  <a:lnTo>
                    <a:pt x="792353" y="9779000"/>
                  </a:lnTo>
                  <a:lnTo>
                    <a:pt x="791743" y="9779000"/>
                  </a:lnTo>
                  <a:lnTo>
                    <a:pt x="790930" y="9906000"/>
                  </a:lnTo>
                  <a:lnTo>
                    <a:pt x="789063" y="9906000"/>
                  </a:lnTo>
                  <a:lnTo>
                    <a:pt x="788149" y="10033000"/>
                  </a:lnTo>
                  <a:lnTo>
                    <a:pt x="787336" y="10033000"/>
                  </a:lnTo>
                  <a:lnTo>
                    <a:pt x="786726" y="10160000"/>
                  </a:lnTo>
                  <a:lnTo>
                    <a:pt x="786345" y="10160000"/>
                  </a:lnTo>
                  <a:lnTo>
                    <a:pt x="786726" y="10287000"/>
                  </a:lnTo>
                  <a:lnTo>
                    <a:pt x="787590" y="10287000"/>
                  </a:lnTo>
                  <a:lnTo>
                    <a:pt x="789012" y="10414000"/>
                  </a:lnTo>
                  <a:lnTo>
                    <a:pt x="793826" y="10414000"/>
                  </a:lnTo>
                  <a:lnTo>
                    <a:pt x="797369" y="10541000"/>
                  </a:lnTo>
                  <a:lnTo>
                    <a:pt x="799160" y="10541000"/>
                  </a:lnTo>
                  <a:lnTo>
                    <a:pt x="798512" y="10668000"/>
                  </a:lnTo>
                  <a:lnTo>
                    <a:pt x="796785" y="10668000"/>
                  </a:lnTo>
                  <a:lnTo>
                    <a:pt x="795845" y="10795000"/>
                  </a:lnTo>
                  <a:lnTo>
                    <a:pt x="794943" y="10795000"/>
                  </a:lnTo>
                  <a:lnTo>
                    <a:pt x="794156" y="10922000"/>
                  </a:lnTo>
                  <a:lnTo>
                    <a:pt x="793229" y="10922000"/>
                  </a:lnTo>
                  <a:lnTo>
                    <a:pt x="793229" y="11049000"/>
                  </a:lnTo>
                  <a:lnTo>
                    <a:pt x="793623" y="11049000"/>
                  </a:lnTo>
                  <a:lnTo>
                    <a:pt x="794512" y="11176000"/>
                  </a:lnTo>
                  <a:lnTo>
                    <a:pt x="797991" y="11176000"/>
                  </a:lnTo>
                  <a:lnTo>
                    <a:pt x="800735" y="11303000"/>
                  </a:lnTo>
                  <a:lnTo>
                    <a:pt x="806805" y="11303000"/>
                  </a:lnTo>
                  <a:lnTo>
                    <a:pt x="807427" y="11430000"/>
                  </a:lnTo>
                  <a:lnTo>
                    <a:pt x="806729" y="11430000"/>
                  </a:lnTo>
                  <a:lnTo>
                    <a:pt x="805916" y="11557000"/>
                  </a:lnTo>
                  <a:lnTo>
                    <a:pt x="805002" y="11557000"/>
                  </a:lnTo>
                  <a:lnTo>
                    <a:pt x="804049" y="11684000"/>
                  </a:lnTo>
                  <a:lnTo>
                    <a:pt x="802335" y="11684000"/>
                  </a:lnTo>
                  <a:lnTo>
                    <a:pt x="801712" y="11811000"/>
                  </a:lnTo>
                  <a:lnTo>
                    <a:pt x="801357" y="11811000"/>
                  </a:lnTo>
                  <a:lnTo>
                    <a:pt x="801331" y="11938000"/>
                  </a:lnTo>
                  <a:lnTo>
                    <a:pt x="802576" y="11938000"/>
                  </a:lnTo>
                  <a:lnTo>
                    <a:pt x="803998" y="12065000"/>
                  </a:lnTo>
                  <a:lnTo>
                    <a:pt x="806056" y="12065000"/>
                  </a:lnTo>
                  <a:lnTo>
                    <a:pt x="808812" y="12192000"/>
                  </a:lnTo>
                  <a:lnTo>
                    <a:pt x="815708" y="12192000"/>
                  </a:lnTo>
                  <a:lnTo>
                    <a:pt x="815352" y="12319000"/>
                  </a:lnTo>
                  <a:lnTo>
                    <a:pt x="813917" y="12319000"/>
                  </a:lnTo>
                  <a:lnTo>
                    <a:pt x="813003" y="12446000"/>
                  </a:lnTo>
                  <a:lnTo>
                    <a:pt x="812050" y="12446000"/>
                  </a:lnTo>
                  <a:lnTo>
                    <a:pt x="811136" y="12573000"/>
                  </a:lnTo>
                  <a:lnTo>
                    <a:pt x="809713" y="12573000"/>
                  </a:lnTo>
                  <a:lnTo>
                    <a:pt x="809358" y="12700000"/>
                  </a:lnTo>
                  <a:lnTo>
                    <a:pt x="809713" y="12827000"/>
                  </a:lnTo>
                  <a:lnTo>
                    <a:pt x="811999" y="12827000"/>
                  </a:lnTo>
                  <a:lnTo>
                    <a:pt x="814057" y="12954000"/>
                  </a:lnTo>
                  <a:lnTo>
                    <a:pt x="816813" y="12954000"/>
                  </a:lnTo>
                  <a:lnTo>
                    <a:pt x="820356" y="13081000"/>
                  </a:lnTo>
                  <a:lnTo>
                    <a:pt x="823442" y="13081000"/>
                  </a:lnTo>
                  <a:lnTo>
                    <a:pt x="822820" y="13208000"/>
                  </a:lnTo>
                  <a:lnTo>
                    <a:pt x="822020" y="13208000"/>
                  </a:lnTo>
                  <a:lnTo>
                    <a:pt x="821105" y="13335000"/>
                  </a:lnTo>
                  <a:lnTo>
                    <a:pt x="819226" y="13335000"/>
                  </a:lnTo>
                  <a:lnTo>
                    <a:pt x="818426" y="13462000"/>
                  </a:lnTo>
                  <a:lnTo>
                    <a:pt x="817816" y="13462000"/>
                  </a:lnTo>
                  <a:lnTo>
                    <a:pt x="817448" y="13589000"/>
                  </a:lnTo>
                  <a:lnTo>
                    <a:pt x="817816" y="13589000"/>
                  </a:lnTo>
                  <a:lnTo>
                    <a:pt x="818680" y="13716000"/>
                  </a:lnTo>
                  <a:lnTo>
                    <a:pt x="869251" y="13716000"/>
                  </a:lnTo>
                  <a:lnTo>
                    <a:pt x="868083" y="13589000"/>
                  </a:lnTo>
                  <a:lnTo>
                    <a:pt x="923950" y="13589000"/>
                  </a:lnTo>
                  <a:lnTo>
                    <a:pt x="951941" y="13462000"/>
                  </a:lnTo>
                  <a:lnTo>
                    <a:pt x="924306" y="13462000"/>
                  </a:lnTo>
                  <a:lnTo>
                    <a:pt x="898055" y="13335000"/>
                  </a:lnTo>
                  <a:lnTo>
                    <a:pt x="860933" y="13335000"/>
                  </a:lnTo>
                  <a:lnTo>
                    <a:pt x="860450" y="13208000"/>
                  </a:lnTo>
                  <a:lnTo>
                    <a:pt x="860120" y="13208000"/>
                  </a:lnTo>
                  <a:lnTo>
                    <a:pt x="860196" y="13081000"/>
                  </a:lnTo>
                  <a:lnTo>
                    <a:pt x="885101" y="13081000"/>
                  </a:lnTo>
                  <a:lnTo>
                    <a:pt x="897686" y="13208000"/>
                  </a:lnTo>
                  <a:lnTo>
                    <a:pt x="918527" y="13208000"/>
                  </a:lnTo>
                  <a:lnTo>
                    <a:pt x="950468" y="13335000"/>
                  </a:lnTo>
                  <a:lnTo>
                    <a:pt x="992352" y="13335000"/>
                  </a:lnTo>
                  <a:lnTo>
                    <a:pt x="959053" y="13208000"/>
                  </a:lnTo>
                  <a:lnTo>
                    <a:pt x="1022223" y="13208000"/>
                  </a:lnTo>
                  <a:lnTo>
                    <a:pt x="992352" y="13335000"/>
                  </a:lnTo>
                  <a:lnTo>
                    <a:pt x="1039037" y="13335000"/>
                  </a:lnTo>
                  <a:lnTo>
                    <a:pt x="1069289" y="13208000"/>
                  </a:lnTo>
                  <a:lnTo>
                    <a:pt x="1046226" y="13208000"/>
                  </a:lnTo>
                  <a:lnTo>
                    <a:pt x="1063828" y="13081000"/>
                  </a:lnTo>
                  <a:lnTo>
                    <a:pt x="1126007" y="13081000"/>
                  </a:lnTo>
                  <a:lnTo>
                    <a:pt x="1088898" y="13208000"/>
                  </a:lnTo>
                  <a:lnTo>
                    <a:pt x="1137373" y="13208000"/>
                  </a:lnTo>
                  <a:lnTo>
                    <a:pt x="1137704" y="13335000"/>
                  </a:lnTo>
                  <a:lnTo>
                    <a:pt x="1080693" y="13335000"/>
                  </a:lnTo>
                  <a:lnTo>
                    <a:pt x="1055331" y="13462000"/>
                  </a:lnTo>
                  <a:lnTo>
                    <a:pt x="1079995" y="13462000"/>
                  </a:lnTo>
                  <a:lnTo>
                    <a:pt x="1108608" y="13589000"/>
                  </a:lnTo>
                  <a:lnTo>
                    <a:pt x="1139253" y="13589000"/>
                  </a:lnTo>
                  <a:lnTo>
                    <a:pt x="1139748" y="13716000"/>
                  </a:lnTo>
                  <a:lnTo>
                    <a:pt x="1182992" y="13716000"/>
                  </a:lnTo>
                  <a:lnTo>
                    <a:pt x="1183652" y="13589000"/>
                  </a:lnTo>
                  <a:close/>
                </a:path>
                <a:path extrusionOk="0" h="13716000" w="2694305">
                  <a:moveTo>
                    <a:pt x="2556637" y="12827013"/>
                  </a:moveTo>
                  <a:lnTo>
                    <a:pt x="2554173" y="12700013"/>
                  </a:lnTo>
                  <a:lnTo>
                    <a:pt x="2551950" y="12573013"/>
                  </a:lnTo>
                  <a:lnTo>
                    <a:pt x="2549817" y="12446013"/>
                  </a:lnTo>
                  <a:lnTo>
                    <a:pt x="2547747" y="12446013"/>
                  </a:lnTo>
                  <a:lnTo>
                    <a:pt x="2545753" y="12319013"/>
                  </a:lnTo>
                  <a:lnTo>
                    <a:pt x="2543835" y="12192013"/>
                  </a:lnTo>
                  <a:lnTo>
                    <a:pt x="2541994" y="12065013"/>
                  </a:lnTo>
                  <a:lnTo>
                    <a:pt x="2540228" y="11938013"/>
                  </a:lnTo>
                  <a:lnTo>
                    <a:pt x="2538539" y="11938013"/>
                  </a:lnTo>
                  <a:lnTo>
                    <a:pt x="2537752" y="11811013"/>
                  </a:lnTo>
                  <a:lnTo>
                    <a:pt x="2536990" y="11811013"/>
                  </a:lnTo>
                  <a:lnTo>
                    <a:pt x="2536279" y="11684013"/>
                  </a:lnTo>
                  <a:lnTo>
                    <a:pt x="2534945" y="11684013"/>
                  </a:lnTo>
                  <a:lnTo>
                    <a:pt x="2534335" y="11557013"/>
                  </a:lnTo>
                  <a:lnTo>
                    <a:pt x="2533751" y="11557013"/>
                  </a:lnTo>
                  <a:lnTo>
                    <a:pt x="2533205" y="11430013"/>
                  </a:lnTo>
                  <a:lnTo>
                    <a:pt x="2532189" y="11430013"/>
                  </a:lnTo>
                  <a:lnTo>
                    <a:pt x="2531287" y="11303013"/>
                  </a:lnTo>
                  <a:lnTo>
                    <a:pt x="2530475" y="11176013"/>
                  </a:lnTo>
                  <a:lnTo>
                    <a:pt x="2529738" y="11049013"/>
                  </a:lnTo>
                  <a:lnTo>
                    <a:pt x="2529090" y="10922013"/>
                  </a:lnTo>
                  <a:lnTo>
                    <a:pt x="2528506" y="10922013"/>
                  </a:lnTo>
                  <a:lnTo>
                    <a:pt x="2527719" y="10668013"/>
                  </a:lnTo>
                  <a:lnTo>
                    <a:pt x="2524874" y="10033013"/>
                  </a:lnTo>
                  <a:lnTo>
                    <a:pt x="2524150" y="9906013"/>
                  </a:lnTo>
                  <a:lnTo>
                    <a:pt x="2523604" y="9779013"/>
                  </a:lnTo>
                  <a:lnTo>
                    <a:pt x="2523007" y="9779013"/>
                  </a:lnTo>
                  <a:lnTo>
                    <a:pt x="2522334" y="9652013"/>
                  </a:lnTo>
                  <a:lnTo>
                    <a:pt x="2521597" y="9525013"/>
                  </a:lnTo>
                  <a:lnTo>
                    <a:pt x="2520759" y="9398013"/>
                  </a:lnTo>
                  <a:lnTo>
                    <a:pt x="2520315" y="9398013"/>
                  </a:lnTo>
                  <a:lnTo>
                    <a:pt x="2519832" y="9271013"/>
                  </a:lnTo>
                  <a:lnTo>
                    <a:pt x="2518791" y="9271013"/>
                  </a:lnTo>
                  <a:lnTo>
                    <a:pt x="2518232" y="9144013"/>
                  </a:lnTo>
                  <a:lnTo>
                    <a:pt x="2517635" y="9144013"/>
                  </a:lnTo>
                  <a:lnTo>
                    <a:pt x="2517013" y="9017013"/>
                  </a:lnTo>
                  <a:lnTo>
                    <a:pt x="2531237" y="9017013"/>
                  </a:lnTo>
                  <a:lnTo>
                    <a:pt x="2528773" y="8890013"/>
                  </a:lnTo>
                  <a:lnTo>
                    <a:pt x="2526550" y="8763013"/>
                  </a:lnTo>
                  <a:lnTo>
                    <a:pt x="2524417" y="8636013"/>
                  </a:lnTo>
                  <a:lnTo>
                    <a:pt x="2522347" y="8636013"/>
                  </a:lnTo>
                  <a:lnTo>
                    <a:pt x="2520353" y="8509013"/>
                  </a:lnTo>
                  <a:lnTo>
                    <a:pt x="2518435" y="8382013"/>
                  </a:lnTo>
                  <a:lnTo>
                    <a:pt x="2516594" y="8255013"/>
                  </a:lnTo>
                  <a:lnTo>
                    <a:pt x="2514828" y="8255013"/>
                  </a:lnTo>
                  <a:lnTo>
                    <a:pt x="2513977" y="8128013"/>
                  </a:lnTo>
                  <a:lnTo>
                    <a:pt x="2513139" y="8128013"/>
                  </a:lnTo>
                  <a:lnTo>
                    <a:pt x="2512352" y="8001013"/>
                  </a:lnTo>
                  <a:lnTo>
                    <a:pt x="2510879" y="8001013"/>
                  </a:lnTo>
                  <a:lnTo>
                    <a:pt x="2510193" y="7874013"/>
                  </a:lnTo>
                  <a:lnTo>
                    <a:pt x="2509545" y="7874013"/>
                  </a:lnTo>
                  <a:lnTo>
                    <a:pt x="2508935" y="7747013"/>
                  </a:lnTo>
                  <a:lnTo>
                    <a:pt x="2507805" y="7747013"/>
                  </a:lnTo>
                  <a:lnTo>
                    <a:pt x="2507284" y="7620013"/>
                  </a:lnTo>
                  <a:lnTo>
                    <a:pt x="2506789" y="7620013"/>
                  </a:lnTo>
                  <a:lnTo>
                    <a:pt x="2505887" y="7493013"/>
                  </a:lnTo>
                  <a:lnTo>
                    <a:pt x="2505075" y="7366013"/>
                  </a:lnTo>
                  <a:lnTo>
                    <a:pt x="2504338" y="7239013"/>
                  </a:lnTo>
                  <a:lnTo>
                    <a:pt x="2503690" y="7239013"/>
                  </a:lnTo>
                  <a:lnTo>
                    <a:pt x="2503106" y="7112013"/>
                  </a:lnTo>
                  <a:lnTo>
                    <a:pt x="2502319" y="6985013"/>
                  </a:lnTo>
                  <a:lnTo>
                    <a:pt x="2499474" y="6223012"/>
                  </a:lnTo>
                  <a:lnTo>
                    <a:pt x="2498750" y="6096012"/>
                  </a:lnTo>
                  <a:lnTo>
                    <a:pt x="2498204" y="5969012"/>
                  </a:lnTo>
                  <a:lnTo>
                    <a:pt x="2497607" y="5969012"/>
                  </a:lnTo>
                  <a:lnTo>
                    <a:pt x="2496934" y="5842012"/>
                  </a:lnTo>
                  <a:lnTo>
                    <a:pt x="2496197" y="5715012"/>
                  </a:lnTo>
                  <a:lnTo>
                    <a:pt x="2495359" y="5588012"/>
                  </a:lnTo>
                  <a:lnTo>
                    <a:pt x="2494915" y="5588012"/>
                  </a:lnTo>
                  <a:lnTo>
                    <a:pt x="2494432" y="5461012"/>
                  </a:lnTo>
                  <a:lnTo>
                    <a:pt x="2493391" y="5461012"/>
                  </a:lnTo>
                  <a:lnTo>
                    <a:pt x="2492832" y="5334012"/>
                  </a:lnTo>
                  <a:lnTo>
                    <a:pt x="2492235" y="5334012"/>
                  </a:lnTo>
                  <a:lnTo>
                    <a:pt x="2491613" y="5207012"/>
                  </a:lnTo>
                  <a:lnTo>
                    <a:pt x="2504503" y="5207012"/>
                  </a:lnTo>
                  <a:lnTo>
                    <a:pt x="2502255" y="5080012"/>
                  </a:lnTo>
                  <a:lnTo>
                    <a:pt x="2500071" y="4953012"/>
                  </a:lnTo>
                  <a:lnTo>
                    <a:pt x="2497975" y="4826012"/>
                  </a:lnTo>
                  <a:lnTo>
                    <a:pt x="2495943" y="4699012"/>
                  </a:lnTo>
                  <a:lnTo>
                    <a:pt x="2493988" y="4699012"/>
                  </a:lnTo>
                  <a:lnTo>
                    <a:pt x="2492108" y="4572012"/>
                  </a:lnTo>
                  <a:lnTo>
                    <a:pt x="2490305" y="4445012"/>
                  </a:lnTo>
                  <a:lnTo>
                    <a:pt x="2488577" y="4318012"/>
                  </a:lnTo>
                  <a:lnTo>
                    <a:pt x="2487739" y="4318012"/>
                  </a:lnTo>
                  <a:lnTo>
                    <a:pt x="2486952" y="4191012"/>
                  </a:lnTo>
                  <a:lnTo>
                    <a:pt x="2485479" y="4191012"/>
                  </a:lnTo>
                  <a:lnTo>
                    <a:pt x="2484793" y="4064012"/>
                  </a:lnTo>
                  <a:lnTo>
                    <a:pt x="2484145" y="4064012"/>
                  </a:lnTo>
                  <a:lnTo>
                    <a:pt x="2483535" y="3937012"/>
                  </a:lnTo>
                  <a:lnTo>
                    <a:pt x="2482405" y="3937012"/>
                  </a:lnTo>
                  <a:lnTo>
                    <a:pt x="2481884" y="3810012"/>
                  </a:lnTo>
                  <a:lnTo>
                    <a:pt x="2481389" y="3810012"/>
                  </a:lnTo>
                  <a:lnTo>
                    <a:pt x="2480487" y="3683012"/>
                  </a:lnTo>
                  <a:lnTo>
                    <a:pt x="2479675" y="3556012"/>
                  </a:lnTo>
                  <a:lnTo>
                    <a:pt x="2478938" y="3429012"/>
                  </a:lnTo>
                  <a:lnTo>
                    <a:pt x="2478290" y="3429012"/>
                  </a:lnTo>
                  <a:lnTo>
                    <a:pt x="2477706" y="3302012"/>
                  </a:lnTo>
                  <a:lnTo>
                    <a:pt x="2476919" y="3175012"/>
                  </a:lnTo>
                  <a:lnTo>
                    <a:pt x="2474074" y="2413012"/>
                  </a:lnTo>
                  <a:lnTo>
                    <a:pt x="2473350" y="2286012"/>
                  </a:lnTo>
                  <a:lnTo>
                    <a:pt x="2472804" y="2286012"/>
                  </a:lnTo>
                  <a:lnTo>
                    <a:pt x="2472207" y="2159012"/>
                  </a:lnTo>
                  <a:lnTo>
                    <a:pt x="2471534" y="2032012"/>
                  </a:lnTo>
                  <a:lnTo>
                    <a:pt x="2470797" y="1905012"/>
                  </a:lnTo>
                  <a:lnTo>
                    <a:pt x="2469959" y="1778012"/>
                  </a:lnTo>
                  <a:lnTo>
                    <a:pt x="2469032" y="1778012"/>
                  </a:lnTo>
                  <a:lnTo>
                    <a:pt x="2468524" y="1651012"/>
                  </a:lnTo>
                  <a:lnTo>
                    <a:pt x="2467991" y="1651012"/>
                  </a:lnTo>
                  <a:lnTo>
                    <a:pt x="2467432" y="1524012"/>
                  </a:lnTo>
                  <a:lnTo>
                    <a:pt x="2466213" y="1524012"/>
                  </a:lnTo>
                  <a:lnTo>
                    <a:pt x="2465552" y="1397012"/>
                  </a:lnTo>
                  <a:lnTo>
                    <a:pt x="2479103" y="1397012"/>
                  </a:lnTo>
                  <a:lnTo>
                    <a:pt x="2476855" y="1270012"/>
                  </a:lnTo>
                  <a:lnTo>
                    <a:pt x="2474671" y="1143012"/>
                  </a:lnTo>
                  <a:lnTo>
                    <a:pt x="2472575" y="1016012"/>
                  </a:lnTo>
                  <a:lnTo>
                    <a:pt x="2470543" y="889012"/>
                  </a:lnTo>
                  <a:lnTo>
                    <a:pt x="2468588" y="889012"/>
                  </a:lnTo>
                  <a:lnTo>
                    <a:pt x="2466708" y="762012"/>
                  </a:lnTo>
                  <a:lnTo>
                    <a:pt x="2464905" y="635012"/>
                  </a:lnTo>
                  <a:lnTo>
                    <a:pt x="2463177" y="508012"/>
                  </a:lnTo>
                  <a:lnTo>
                    <a:pt x="2461539" y="508012"/>
                  </a:lnTo>
                  <a:lnTo>
                    <a:pt x="2460777" y="381012"/>
                  </a:lnTo>
                  <a:lnTo>
                    <a:pt x="2460053" y="381012"/>
                  </a:lnTo>
                  <a:lnTo>
                    <a:pt x="2459367" y="254012"/>
                  </a:lnTo>
                  <a:lnTo>
                    <a:pt x="2458110" y="254012"/>
                  </a:lnTo>
                  <a:lnTo>
                    <a:pt x="2457526" y="127012"/>
                  </a:lnTo>
                  <a:lnTo>
                    <a:pt x="2456713" y="12"/>
                  </a:lnTo>
                  <a:lnTo>
                    <a:pt x="2399030" y="12"/>
                  </a:lnTo>
                  <a:lnTo>
                    <a:pt x="2401976" y="254012"/>
                  </a:lnTo>
                  <a:lnTo>
                    <a:pt x="2403513" y="381012"/>
                  </a:lnTo>
                  <a:lnTo>
                    <a:pt x="2405138" y="508012"/>
                  </a:lnTo>
                  <a:lnTo>
                    <a:pt x="2406840" y="635012"/>
                  </a:lnTo>
                  <a:lnTo>
                    <a:pt x="2408631" y="635012"/>
                  </a:lnTo>
                  <a:lnTo>
                    <a:pt x="2410485" y="762012"/>
                  </a:lnTo>
                  <a:lnTo>
                    <a:pt x="2412415" y="889012"/>
                  </a:lnTo>
                  <a:lnTo>
                    <a:pt x="2414435" y="1016012"/>
                  </a:lnTo>
                  <a:lnTo>
                    <a:pt x="2416518" y="1143012"/>
                  </a:lnTo>
                  <a:lnTo>
                    <a:pt x="2418689" y="1143012"/>
                  </a:lnTo>
                  <a:lnTo>
                    <a:pt x="2420924" y="1270012"/>
                  </a:lnTo>
                  <a:lnTo>
                    <a:pt x="2422080" y="1397012"/>
                  </a:lnTo>
                  <a:lnTo>
                    <a:pt x="2419743" y="1397012"/>
                  </a:lnTo>
                  <a:lnTo>
                    <a:pt x="2418727" y="1524012"/>
                  </a:lnTo>
                  <a:lnTo>
                    <a:pt x="2417813" y="1524012"/>
                  </a:lnTo>
                  <a:lnTo>
                    <a:pt x="2416987" y="1651012"/>
                  </a:lnTo>
                  <a:lnTo>
                    <a:pt x="2415616" y="1651012"/>
                  </a:lnTo>
                  <a:lnTo>
                    <a:pt x="2415044" y="1778012"/>
                  </a:lnTo>
                  <a:lnTo>
                    <a:pt x="2414155" y="1778012"/>
                  </a:lnTo>
                  <a:lnTo>
                    <a:pt x="2413812" y="1905012"/>
                  </a:lnTo>
                  <a:lnTo>
                    <a:pt x="2413533" y="1905012"/>
                  </a:lnTo>
                  <a:lnTo>
                    <a:pt x="2413317" y="2032012"/>
                  </a:lnTo>
                  <a:lnTo>
                    <a:pt x="2413063" y="2032012"/>
                  </a:lnTo>
                  <a:lnTo>
                    <a:pt x="2413012" y="2159012"/>
                  </a:lnTo>
                  <a:lnTo>
                    <a:pt x="2413089" y="2286012"/>
                  </a:lnTo>
                  <a:lnTo>
                    <a:pt x="2413241" y="2413012"/>
                  </a:lnTo>
                  <a:lnTo>
                    <a:pt x="2413482" y="2540012"/>
                  </a:lnTo>
                  <a:lnTo>
                    <a:pt x="2413800" y="2540012"/>
                  </a:lnTo>
                  <a:lnTo>
                    <a:pt x="2414193" y="2667012"/>
                  </a:lnTo>
                  <a:lnTo>
                    <a:pt x="2414676" y="2794012"/>
                  </a:lnTo>
                  <a:lnTo>
                    <a:pt x="2415235" y="2921012"/>
                  </a:lnTo>
                  <a:lnTo>
                    <a:pt x="2415870" y="3048012"/>
                  </a:lnTo>
                  <a:lnTo>
                    <a:pt x="2416581" y="3048012"/>
                  </a:lnTo>
                  <a:lnTo>
                    <a:pt x="2417381" y="3175012"/>
                  </a:lnTo>
                  <a:lnTo>
                    <a:pt x="2418257" y="3302012"/>
                  </a:lnTo>
                  <a:lnTo>
                    <a:pt x="2419223" y="3429012"/>
                  </a:lnTo>
                  <a:lnTo>
                    <a:pt x="2420251" y="3556012"/>
                  </a:lnTo>
                  <a:lnTo>
                    <a:pt x="2421369" y="3556012"/>
                  </a:lnTo>
                  <a:lnTo>
                    <a:pt x="2422563" y="3683012"/>
                  </a:lnTo>
                  <a:lnTo>
                    <a:pt x="2423845" y="3810012"/>
                  </a:lnTo>
                  <a:lnTo>
                    <a:pt x="2425192" y="3937012"/>
                  </a:lnTo>
                  <a:lnTo>
                    <a:pt x="2426627" y="4064012"/>
                  </a:lnTo>
                  <a:lnTo>
                    <a:pt x="2428125" y="4064012"/>
                  </a:lnTo>
                  <a:lnTo>
                    <a:pt x="2429713" y="4191012"/>
                  </a:lnTo>
                  <a:lnTo>
                    <a:pt x="2431377" y="4318012"/>
                  </a:lnTo>
                  <a:lnTo>
                    <a:pt x="2433129" y="4445012"/>
                  </a:lnTo>
                  <a:lnTo>
                    <a:pt x="2434945" y="4572012"/>
                  </a:lnTo>
                  <a:lnTo>
                    <a:pt x="2436838" y="4572012"/>
                  </a:lnTo>
                  <a:lnTo>
                    <a:pt x="2438819" y="4699012"/>
                  </a:lnTo>
                  <a:lnTo>
                    <a:pt x="2440863" y="4826012"/>
                  </a:lnTo>
                  <a:lnTo>
                    <a:pt x="2442997" y="4953012"/>
                  </a:lnTo>
                  <a:lnTo>
                    <a:pt x="2445194" y="5080012"/>
                  </a:lnTo>
                  <a:lnTo>
                    <a:pt x="2447480" y="5080012"/>
                  </a:lnTo>
                  <a:lnTo>
                    <a:pt x="2446248" y="5207012"/>
                  </a:lnTo>
                  <a:lnTo>
                    <a:pt x="2445131" y="5207012"/>
                  </a:lnTo>
                  <a:lnTo>
                    <a:pt x="2444127" y="5334012"/>
                  </a:lnTo>
                  <a:lnTo>
                    <a:pt x="2442387" y="5334012"/>
                  </a:lnTo>
                  <a:lnTo>
                    <a:pt x="2441651" y="5461012"/>
                  </a:lnTo>
                  <a:lnTo>
                    <a:pt x="2441003" y="5461012"/>
                  </a:lnTo>
                  <a:lnTo>
                    <a:pt x="2440444" y="5588012"/>
                  </a:lnTo>
                  <a:lnTo>
                    <a:pt x="2439543" y="5588012"/>
                  </a:lnTo>
                  <a:lnTo>
                    <a:pt x="2439200" y="5715012"/>
                  </a:lnTo>
                  <a:lnTo>
                    <a:pt x="2438933" y="5715012"/>
                  </a:lnTo>
                  <a:lnTo>
                    <a:pt x="2438717" y="5842012"/>
                  </a:lnTo>
                  <a:lnTo>
                    <a:pt x="2438463" y="5842012"/>
                  </a:lnTo>
                  <a:lnTo>
                    <a:pt x="2438412" y="5969012"/>
                  </a:lnTo>
                  <a:lnTo>
                    <a:pt x="2438489" y="6096012"/>
                  </a:lnTo>
                  <a:lnTo>
                    <a:pt x="2438641" y="6223012"/>
                  </a:lnTo>
                  <a:lnTo>
                    <a:pt x="2438882" y="6350013"/>
                  </a:lnTo>
                  <a:lnTo>
                    <a:pt x="2439200" y="6350013"/>
                  </a:lnTo>
                  <a:lnTo>
                    <a:pt x="2439593" y="6477013"/>
                  </a:lnTo>
                  <a:lnTo>
                    <a:pt x="2440076" y="6604013"/>
                  </a:lnTo>
                  <a:lnTo>
                    <a:pt x="2440635" y="6731013"/>
                  </a:lnTo>
                  <a:lnTo>
                    <a:pt x="2441270" y="6858013"/>
                  </a:lnTo>
                  <a:lnTo>
                    <a:pt x="2441981" y="6858013"/>
                  </a:lnTo>
                  <a:lnTo>
                    <a:pt x="2442781" y="6985013"/>
                  </a:lnTo>
                  <a:lnTo>
                    <a:pt x="2443657" y="7112013"/>
                  </a:lnTo>
                  <a:lnTo>
                    <a:pt x="2444623" y="7239013"/>
                  </a:lnTo>
                  <a:lnTo>
                    <a:pt x="2445651" y="7366013"/>
                  </a:lnTo>
                  <a:lnTo>
                    <a:pt x="2446769" y="7366013"/>
                  </a:lnTo>
                  <a:lnTo>
                    <a:pt x="2447963" y="7493013"/>
                  </a:lnTo>
                  <a:lnTo>
                    <a:pt x="2449245" y="7620013"/>
                  </a:lnTo>
                  <a:lnTo>
                    <a:pt x="2450592" y="7747013"/>
                  </a:lnTo>
                  <a:lnTo>
                    <a:pt x="2452027" y="7874013"/>
                  </a:lnTo>
                  <a:lnTo>
                    <a:pt x="2453525" y="7874013"/>
                  </a:lnTo>
                  <a:lnTo>
                    <a:pt x="2455113" y="8001013"/>
                  </a:lnTo>
                  <a:lnTo>
                    <a:pt x="2456777" y="8128013"/>
                  </a:lnTo>
                  <a:lnTo>
                    <a:pt x="2458529" y="8255013"/>
                  </a:lnTo>
                  <a:lnTo>
                    <a:pt x="2460345" y="8382013"/>
                  </a:lnTo>
                  <a:lnTo>
                    <a:pt x="2462238" y="8382013"/>
                  </a:lnTo>
                  <a:lnTo>
                    <a:pt x="2464219" y="8509013"/>
                  </a:lnTo>
                  <a:lnTo>
                    <a:pt x="2466263" y="8636013"/>
                  </a:lnTo>
                  <a:lnTo>
                    <a:pt x="2468397" y="8763013"/>
                  </a:lnTo>
                  <a:lnTo>
                    <a:pt x="2470594" y="8890013"/>
                  </a:lnTo>
                  <a:lnTo>
                    <a:pt x="2472880" y="8890013"/>
                  </a:lnTo>
                  <a:lnTo>
                    <a:pt x="2471648" y="9017013"/>
                  </a:lnTo>
                  <a:lnTo>
                    <a:pt x="2470531" y="9017013"/>
                  </a:lnTo>
                  <a:lnTo>
                    <a:pt x="2469527" y="9144013"/>
                  </a:lnTo>
                  <a:lnTo>
                    <a:pt x="2467787" y="9144013"/>
                  </a:lnTo>
                  <a:lnTo>
                    <a:pt x="2467051" y="9271013"/>
                  </a:lnTo>
                  <a:lnTo>
                    <a:pt x="2465844" y="9271013"/>
                  </a:lnTo>
                  <a:lnTo>
                    <a:pt x="2465362" y="9398013"/>
                  </a:lnTo>
                  <a:lnTo>
                    <a:pt x="2464943" y="9398013"/>
                  </a:lnTo>
                  <a:lnTo>
                    <a:pt x="2464600" y="9525013"/>
                  </a:lnTo>
                  <a:lnTo>
                    <a:pt x="2464117" y="9525013"/>
                  </a:lnTo>
                  <a:lnTo>
                    <a:pt x="2463965" y="9652013"/>
                  </a:lnTo>
                  <a:lnTo>
                    <a:pt x="2463812" y="9779013"/>
                  </a:lnTo>
                  <a:lnTo>
                    <a:pt x="2463889" y="9906013"/>
                  </a:lnTo>
                  <a:lnTo>
                    <a:pt x="2464041" y="10033013"/>
                  </a:lnTo>
                  <a:lnTo>
                    <a:pt x="2464282" y="10033013"/>
                  </a:lnTo>
                  <a:lnTo>
                    <a:pt x="2464600" y="10160013"/>
                  </a:lnTo>
                  <a:lnTo>
                    <a:pt x="2464993" y="10287013"/>
                  </a:lnTo>
                  <a:lnTo>
                    <a:pt x="2465476" y="10414013"/>
                  </a:lnTo>
                  <a:lnTo>
                    <a:pt x="2466035" y="10541013"/>
                  </a:lnTo>
                  <a:lnTo>
                    <a:pt x="2466670" y="10541013"/>
                  </a:lnTo>
                  <a:lnTo>
                    <a:pt x="2467381" y="10668013"/>
                  </a:lnTo>
                  <a:lnTo>
                    <a:pt x="2468181" y="10795013"/>
                  </a:lnTo>
                  <a:lnTo>
                    <a:pt x="2469057" y="10922013"/>
                  </a:lnTo>
                  <a:lnTo>
                    <a:pt x="2470023" y="11049013"/>
                  </a:lnTo>
                  <a:lnTo>
                    <a:pt x="2471051" y="11049013"/>
                  </a:lnTo>
                  <a:lnTo>
                    <a:pt x="2472169" y="11176013"/>
                  </a:lnTo>
                  <a:lnTo>
                    <a:pt x="2473363" y="11303013"/>
                  </a:lnTo>
                  <a:lnTo>
                    <a:pt x="2474645" y="11430013"/>
                  </a:lnTo>
                  <a:lnTo>
                    <a:pt x="2475992" y="11557013"/>
                  </a:lnTo>
                  <a:lnTo>
                    <a:pt x="2477427" y="11557013"/>
                  </a:lnTo>
                  <a:lnTo>
                    <a:pt x="2478925" y="11684013"/>
                  </a:lnTo>
                  <a:lnTo>
                    <a:pt x="2480513" y="11811013"/>
                  </a:lnTo>
                  <a:lnTo>
                    <a:pt x="2482177" y="11938013"/>
                  </a:lnTo>
                  <a:lnTo>
                    <a:pt x="2483929" y="12065013"/>
                  </a:lnTo>
                  <a:lnTo>
                    <a:pt x="2485745" y="12065013"/>
                  </a:lnTo>
                  <a:lnTo>
                    <a:pt x="2487638" y="12192013"/>
                  </a:lnTo>
                  <a:lnTo>
                    <a:pt x="2489619" y="12319013"/>
                  </a:lnTo>
                  <a:lnTo>
                    <a:pt x="2491663" y="12446013"/>
                  </a:lnTo>
                  <a:lnTo>
                    <a:pt x="2493797" y="12573013"/>
                  </a:lnTo>
                  <a:lnTo>
                    <a:pt x="2495994" y="12573013"/>
                  </a:lnTo>
                  <a:lnTo>
                    <a:pt x="2498280" y="12700013"/>
                  </a:lnTo>
                  <a:lnTo>
                    <a:pt x="2497048" y="12827013"/>
                  </a:lnTo>
                  <a:lnTo>
                    <a:pt x="2494927" y="12827013"/>
                  </a:lnTo>
                  <a:lnTo>
                    <a:pt x="2494000" y="12954013"/>
                  </a:lnTo>
                  <a:lnTo>
                    <a:pt x="2493187" y="12954013"/>
                  </a:lnTo>
                  <a:lnTo>
                    <a:pt x="2492451" y="13081013"/>
                  </a:lnTo>
                  <a:lnTo>
                    <a:pt x="2491244" y="13081013"/>
                  </a:lnTo>
                  <a:lnTo>
                    <a:pt x="2490762" y="13208013"/>
                  </a:lnTo>
                  <a:lnTo>
                    <a:pt x="2490343" y="13208013"/>
                  </a:lnTo>
                  <a:lnTo>
                    <a:pt x="2490000" y="13335013"/>
                  </a:lnTo>
                  <a:lnTo>
                    <a:pt x="2489517" y="13335013"/>
                  </a:lnTo>
                  <a:lnTo>
                    <a:pt x="2489365" y="13462013"/>
                  </a:lnTo>
                  <a:lnTo>
                    <a:pt x="2489212" y="13589013"/>
                  </a:lnTo>
                  <a:lnTo>
                    <a:pt x="2489289" y="13716000"/>
                  </a:lnTo>
                  <a:lnTo>
                    <a:pt x="2549283" y="13716000"/>
                  </a:lnTo>
                  <a:lnTo>
                    <a:pt x="2548712" y="13589013"/>
                  </a:lnTo>
                  <a:lnTo>
                    <a:pt x="2548077" y="13462013"/>
                  </a:lnTo>
                  <a:lnTo>
                    <a:pt x="2547378" y="13335013"/>
                  </a:lnTo>
                  <a:lnTo>
                    <a:pt x="2546591" y="13208013"/>
                  </a:lnTo>
                  <a:lnTo>
                    <a:pt x="2545715" y="13208013"/>
                  </a:lnTo>
                  <a:lnTo>
                    <a:pt x="2545232" y="13081013"/>
                  </a:lnTo>
                  <a:lnTo>
                    <a:pt x="2544724" y="13081013"/>
                  </a:lnTo>
                  <a:lnTo>
                    <a:pt x="2544191" y="12954013"/>
                  </a:lnTo>
                  <a:lnTo>
                    <a:pt x="2543035" y="12954013"/>
                  </a:lnTo>
                  <a:lnTo>
                    <a:pt x="2542413" y="12827013"/>
                  </a:lnTo>
                  <a:lnTo>
                    <a:pt x="2556637" y="12827013"/>
                  </a:lnTo>
                  <a:close/>
                </a:path>
                <a:path extrusionOk="0" h="13716000" w="2694305">
                  <a:moveTo>
                    <a:pt x="2694114" y="12827013"/>
                  </a:moveTo>
                  <a:lnTo>
                    <a:pt x="2692768" y="12700013"/>
                  </a:lnTo>
                  <a:lnTo>
                    <a:pt x="2690507" y="12700013"/>
                  </a:lnTo>
                  <a:lnTo>
                    <a:pt x="2688336" y="12573013"/>
                  </a:lnTo>
                  <a:lnTo>
                    <a:pt x="2686240" y="12446013"/>
                  </a:lnTo>
                  <a:lnTo>
                    <a:pt x="2684208" y="12319013"/>
                  </a:lnTo>
                  <a:lnTo>
                    <a:pt x="2682252" y="12192013"/>
                  </a:lnTo>
                  <a:lnTo>
                    <a:pt x="2680385" y="12192013"/>
                  </a:lnTo>
                  <a:lnTo>
                    <a:pt x="2678582" y="12065013"/>
                  </a:lnTo>
                  <a:lnTo>
                    <a:pt x="2676855" y="11938013"/>
                  </a:lnTo>
                  <a:lnTo>
                    <a:pt x="2676017" y="11938013"/>
                  </a:lnTo>
                  <a:lnTo>
                    <a:pt x="2675229" y="11811013"/>
                  </a:lnTo>
                  <a:lnTo>
                    <a:pt x="2674467" y="11811013"/>
                  </a:lnTo>
                  <a:lnTo>
                    <a:pt x="2673756" y="11684013"/>
                  </a:lnTo>
                  <a:lnTo>
                    <a:pt x="2672423" y="11684013"/>
                  </a:lnTo>
                  <a:lnTo>
                    <a:pt x="2671813" y="11557013"/>
                  </a:lnTo>
                  <a:lnTo>
                    <a:pt x="2671229" y="11557013"/>
                  </a:lnTo>
                  <a:lnTo>
                    <a:pt x="2670683" y="11430013"/>
                  </a:lnTo>
                  <a:lnTo>
                    <a:pt x="2669667" y="11430013"/>
                  </a:lnTo>
                  <a:lnTo>
                    <a:pt x="2668752" y="11303013"/>
                  </a:lnTo>
                  <a:lnTo>
                    <a:pt x="2667939" y="11176013"/>
                  </a:lnTo>
                  <a:lnTo>
                    <a:pt x="2667216" y="11049013"/>
                  </a:lnTo>
                  <a:lnTo>
                    <a:pt x="2666568" y="10922013"/>
                  </a:lnTo>
                  <a:lnTo>
                    <a:pt x="2665984" y="10922013"/>
                  </a:lnTo>
                  <a:lnTo>
                    <a:pt x="2665196" y="10668013"/>
                  </a:lnTo>
                  <a:lnTo>
                    <a:pt x="2662339" y="10033013"/>
                  </a:lnTo>
                  <a:lnTo>
                    <a:pt x="2661615" y="9906013"/>
                  </a:lnTo>
                  <a:lnTo>
                    <a:pt x="2661069" y="9779013"/>
                  </a:lnTo>
                  <a:lnTo>
                    <a:pt x="2660472" y="9779013"/>
                  </a:lnTo>
                  <a:lnTo>
                    <a:pt x="2659799" y="9652013"/>
                  </a:lnTo>
                  <a:lnTo>
                    <a:pt x="2659062" y="9525013"/>
                  </a:lnTo>
                  <a:lnTo>
                    <a:pt x="2658224" y="9398013"/>
                  </a:lnTo>
                  <a:lnTo>
                    <a:pt x="2657779" y="9398013"/>
                  </a:lnTo>
                  <a:lnTo>
                    <a:pt x="2657297" y="9271013"/>
                  </a:lnTo>
                  <a:lnTo>
                    <a:pt x="2656255" y="9271013"/>
                  </a:lnTo>
                  <a:lnTo>
                    <a:pt x="2655697" y="9144013"/>
                  </a:lnTo>
                  <a:lnTo>
                    <a:pt x="2655100" y="9144013"/>
                  </a:lnTo>
                  <a:lnTo>
                    <a:pt x="2654477" y="9017013"/>
                  </a:lnTo>
                  <a:lnTo>
                    <a:pt x="2668714" y="9017013"/>
                  </a:lnTo>
                  <a:lnTo>
                    <a:pt x="2667368" y="8890013"/>
                  </a:lnTo>
                  <a:lnTo>
                    <a:pt x="2665120" y="8890013"/>
                  </a:lnTo>
                  <a:lnTo>
                    <a:pt x="2662948" y="8763013"/>
                  </a:lnTo>
                  <a:lnTo>
                    <a:pt x="2660840" y="8636013"/>
                  </a:lnTo>
                  <a:lnTo>
                    <a:pt x="2658808" y="8509013"/>
                  </a:lnTo>
                  <a:lnTo>
                    <a:pt x="2656865" y="8382013"/>
                  </a:lnTo>
                  <a:lnTo>
                    <a:pt x="2654985" y="8382013"/>
                  </a:lnTo>
                  <a:lnTo>
                    <a:pt x="2653182" y="8255013"/>
                  </a:lnTo>
                  <a:lnTo>
                    <a:pt x="2651455" y="8128013"/>
                  </a:lnTo>
                  <a:lnTo>
                    <a:pt x="2650617" y="8128013"/>
                  </a:lnTo>
                  <a:lnTo>
                    <a:pt x="2649829" y="8001013"/>
                  </a:lnTo>
                  <a:lnTo>
                    <a:pt x="2648356" y="8001013"/>
                  </a:lnTo>
                  <a:lnTo>
                    <a:pt x="2647670" y="7874013"/>
                  </a:lnTo>
                  <a:lnTo>
                    <a:pt x="2647023" y="7874013"/>
                  </a:lnTo>
                  <a:lnTo>
                    <a:pt x="2646413" y="7747013"/>
                  </a:lnTo>
                  <a:lnTo>
                    <a:pt x="2645283" y="7747013"/>
                  </a:lnTo>
                  <a:lnTo>
                    <a:pt x="2644762" y="7620013"/>
                  </a:lnTo>
                  <a:lnTo>
                    <a:pt x="2644267" y="7620013"/>
                  </a:lnTo>
                  <a:lnTo>
                    <a:pt x="2643352" y="7493013"/>
                  </a:lnTo>
                  <a:lnTo>
                    <a:pt x="2642539" y="7366013"/>
                  </a:lnTo>
                  <a:lnTo>
                    <a:pt x="2641816" y="7239013"/>
                  </a:lnTo>
                  <a:lnTo>
                    <a:pt x="2641168" y="7239013"/>
                  </a:lnTo>
                  <a:lnTo>
                    <a:pt x="2640584" y="7112013"/>
                  </a:lnTo>
                  <a:lnTo>
                    <a:pt x="2639796" y="6985013"/>
                  </a:lnTo>
                  <a:lnTo>
                    <a:pt x="2636939" y="6223012"/>
                  </a:lnTo>
                  <a:lnTo>
                    <a:pt x="2636215" y="6096012"/>
                  </a:lnTo>
                  <a:lnTo>
                    <a:pt x="2635669" y="5969012"/>
                  </a:lnTo>
                  <a:lnTo>
                    <a:pt x="2635072" y="5969012"/>
                  </a:lnTo>
                  <a:lnTo>
                    <a:pt x="2634399" y="5842012"/>
                  </a:lnTo>
                  <a:lnTo>
                    <a:pt x="2633662" y="5715012"/>
                  </a:lnTo>
                  <a:lnTo>
                    <a:pt x="2632824" y="5588012"/>
                  </a:lnTo>
                  <a:lnTo>
                    <a:pt x="2632379" y="5588012"/>
                  </a:lnTo>
                  <a:lnTo>
                    <a:pt x="2631897" y="5461012"/>
                  </a:lnTo>
                  <a:lnTo>
                    <a:pt x="2630855" y="5461012"/>
                  </a:lnTo>
                  <a:lnTo>
                    <a:pt x="2630297" y="5334012"/>
                  </a:lnTo>
                  <a:lnTo>
                    <a:pt x="2629700" y="5334012"/>
                  </a:lnTo>
                  <a:lnTo>
                    <a:pt x="2629077" y="5207012"/>
                  </a:lnTo>
                  <a:lnTo>
                    <a:pt x="2641968" y="5207012"/>
                  </a:lnTo>
                  <a:lnTo>
                    <a:pt x="2639720" y="5080012"/>
                  </a:lnTo>
                  <a:lnTo>
                    <a:pt x="2637536" y="4953012"/>
                  </a:lnTo>
                  <a:lnTo>
                    <a:pt x="2635440" y="4826012"/>
                  </a:lnTo>
                  <a:lnTo>
                    <a:pt x="2633408" y="4699012"/>
                  </a:lnTo>
                  <a:lnTo>
                    <a:pt x="2631452" y="4699012"/>
                  </a:lnTo>
                  <a:lnTo>
                    <a:pt x="2629573" y="4572012"/>
                  </a:lnTo>
                  <a:lnTo>
                    <a:pt x="2627769" y="4445012"/>
                  </a:lnTo>
                  <a:lnTo>
                    <a:pt x="2626055" y="4318012"/>
                  </a:lnTo>
                  <a:lnTo>
                    <a:pt x="2625217" y="4318012"/>
                  </a:lnTo>
                  <a:lnTo>
                    <a:pt x="2624429" y="4191012"/>
                  </a:lnTo>
                  <a:lnTo>
                    <a:pt x="2622956" y="4191012"/>
                  </a:lnTo>
                  <a:lnTo>
                    <a:pt x="2622270" y="4064012"/>
                  </a:lnTo>
                  <a:lnTo>
                    <a:pt x="2621623" y="4064012"/>
                  </a:lnTo>
                  <a:lnTo>
                    <a:pt x="2621013" y="3937012"/>
                  </a:lnTo>
                  <a:lnTo>
                    <a:pt x="2619883" y="3937012"/>
                  </a:lnTo>
                  <a:lnTo>
                    <a:pt x="2619362" y="3810012"/>
                  </a:lnTo>
                  <a:lnTo>
                    <a:pt x="2618867" y="3810012"/>
                  </a:lnTo>
                  <a:lnTo>
                    <a:pt x="2617952" y="3683012"/>
                  </a:lnTo>
                  <a:lnTo>
                    <a:pt x="2617139" y="3556012"/>
                  </a:lnTo>
                  <a:lnTo>
                    <a:pt x="2616416" y="3429012"/>
                  </a:lnTo>
                  <a:lnTo>
                    <a:pt x="2615768" y="3429012"/>
                  </a:lnTo>
                  <a:lnTo>
                    <a:pt x="2615184" y="3302012"/>
                  </a:lnTo>
                  <a:lnTo>
                    <a:pt x="2614396" y="3175012"/>
                  </a:lnTo>
                  <a:lnTo>
                    <a:pt x="2611539" y="2413012"/>
                  </a:lnTo>
                  <a:lnTo>
                    <a:pt x="2610815" y="2286012"/>
                  </a:lnTo>
                  <a:lnTo>
                    <a:pt x="2610269" y="2286012"/>
                  </a:lnTo>
                  <a:lnTo>
                    <a:pt x="2609672" y="2159012"/>
                  </a:lnTo>
                  <a:lnTo>
                    <a:pt x="2608999" y="2032012"/>
                  </a:lnTo>
                  <a:lnTo>
                    <a:pt x="2608262" y="1905012"/>
                  </a:lnTo>
                  <a:lnTo>
                    <a:pt x="2607424" y="1778012"/>
                  </a:lnTo>
                  <a:lnTo>
                    <a:pt x="2606497" y="1778012"/>
                  </a:lnTo>
                  <a:lnTo>
                    <a:pt x="2605989" y="1651012"/>
                  </a:lnTo>
                  <a:lnTo>
                    <a:pt x="2605455" y="1651012"/>
                  </a:lnTo>
                  <a:lnTo>
                    <a:pt x="2604897" y="1524012"/>
                  </a:lnTo>
                  <a:lnTo>
                    <a:pt x="2603677" y="1524012"/>
                  </a:lnTo>
                  <a:lnTo>
                    <a:pt x="2603017" y="1397012"/>
                  </a:lnTo>
                  <a:lnTo>
                    <a:pt x="2616568" y="1397012"/>
                  </a:lnTo>
                  <a:lnTo>
                    <a:pt x="2614320" y="1270012"/>
                  </a:lnTo>
                  <a:lnTo>
                    <a:pt x="2612136" y="1143012"/>
                  </a:lnTo>
                  <a:lnTo>
                    <a:pt x="2610040" y="1016012"/>
                  </a:lnTo>
                  <a:lnTo>
                    <a:pt x="2608008" y="889012"/>
                  </a:lnTo>
                  <a:lnTo>
                    <a:pt x="2606052" y="889012"/>
                  </a:lnTo>
                  <a:lnTo>
                    <a:pt x="2604173" y="762012"/>
                  </a:lnTo>
                  <a:lnTo>
                    <a:pt x="2602369" y="635012"/>
                  </a:lnTo>
                  <a:lnTo>
                    <a:pt x="2600655" y="508012"/>
                  </a:lnTo>
                  <a:lnTo>
                    <a:pt x="2599017" y="508012"/>
                  </a:lnTo>
                  <a:lnTo>
                    <a:pt x="2598255" y="381012"/>
                  </a:lnTo>
                  <a:lnTo>
                    <a:pt x="2597531" y="381012"/>
                  </a:lnTo>
                  <a:lnTo>
                    <a:pt x="2596845" y="254012"/>
                  </a:lnTo>
                  <a:lnTo>
                    <a:pt x="2595588" y="254012"/>
                  </a:lnTo>
                  <a:lnTo>
                    <a:pt x="2595003" y="127012"/>
                  </a:lnTo>
                  <a:lnTo>
                    <a:pt x="2594191" y="12"/>
                  </a:lnTo>
                  <a:lnTo>
                    <a:pt x="2536507" y="12"/>
                  </a:lnTo>
                  <a:lnTo>
                    <a:pt x="2539441" y="254012"/>
                  </a:lnTo>
                  <a:lnTo>
                    <a:pt x="2540990" y="381012"/>
                  </a:lnTo>
                  <a:lnTo>
                    <a:pt x="2542616" y="508012"/>
                  </a:lnTo>
                  <a:lnTo>
                    <a:pt x="2544318" y="635012"/>
                  </a:lnTo>
                  <a:lnTo>
                    <a:pt x="2546096" y="635012"/>
                  </a:lnTo>
                  <a:lnTo>
                    <a:pt x="2547950" y="762012"/>
                  </a:lnTo>
                  <a:lnTo>
                    <a:pt x="2549880" y="889012"/>
                  </a:lnTo>
                  <a:lnTo>
                    <a:pt x="2551900" y="1016012"/>
                  </a:lnTo>
                  <a:lnTo>
                    <a:pt x="2553982" y="1143012"/>
                  </a:lnTo>
                  <a:lnTo>
                    <a:pt x="2556154" y="1143012"/>
                  </a:lnTo>
                  <a:lnTo>
                    <a:pt x="2558389" y="1270012"/>
                  </a:lnTo>
                  <a:lnTo>
                    <a:pt x="2559545" y="1397012"/>
                  </a:lnTo>
                  <a:lnTo>
                    <a:pt x="2557208" y="1397012"/>
                  </a:lnTo>
                  <a:lnTo>
                    <a:pt x="2556192" y="1524012"/>
                  </a:lnTo>
                  <a:lnTo>
                    <a:pt x="2555278" y="1524012"/>
                  </a:lnTo>
                  <a:lnTo>
                    <a:pt x="2554452" y="1651012"/>
                  </a:lnTo>
                  <a:lnTo>
                    <a:pt x="2553081" y="1651012"/>
                  </a:lnTo>
                  <a:lnTo>
                    <a:pt x="2552509" y="1778012"/>
                  </a:lnTo>
                  <a:lnTo>
                    <a:pt x="2551620" y="1778012"/>
                  </a:lnTo>
                  <a:lnTo>
                    <a:pt x="2551277" y="1905012"/>
                  </a:lnTo>
                  <a:lnTo>
                    <a:pt x="2550998" y="1905012"/>
                  </a:lnTo>
                  <a:lnTo>
                    <a:pt x="2550782" y="2032012"/>
                  </a:lnTo>
                  <a:lnTo>
                    <a:pt x="2550541" y="2032012"/>
                  </a:lnTo>
                  <a:lnTo>
                    <a:pt x="2550490" y="2159012"/>
                  </a:lnTo>
                  <a:lnTo>
                    <a:pt x="2550553" y="2286012"/>
                  </a:lnTo>
                  <a:lnTo>
                    <a:pt x="2550718" y="2413012"/>
                  </a:lnTo>
                  <a:lnTo>
                    <a:pt x="2550947" y="2540012"/>
                  </a:lnTo>
                  <a:lnTo>
                    <a:pt x="2551265" y="2540012"/>
                  </a:lnTo>
                  <a:lnTo>
                    <a:pt x="2551671" y="2667012"/>
                  </a:lnTo>
                  <a:lnTo>
                    <a:pt x="2552141" y="2794012"/>
                  </a:lnTo>
                  <a:lnTo>
                    <a:pt x="2552700" y="2921012"/>
                  </a:lnTo>
                  <a:lnTo>
                    <a:pt x="2553347" y="3048012"/>
                  </a:lnTo>
                  <a:lnTo>
                    <a:pt x="2554059" y="3048012"/>
                  </a:lnTo>
                  <a:lnTo>
                    <a:pt x="2554859" y="3175012"/>
                  </a:lnTo>
                  <a:lnTo>
                    <a:pt x="2555735" y="3302012"/>
                  </a:lnTo>
                  <a:lnTo>
                    <a:pt x="2556687" y="3429012"/>
                  </a:lnTo>
                  <a:lnTo>
                    <a:pt x="2557729" y="3556012"/>
                  </a:lnTo>
                  <a:lnTo>
                    <a:pt x="2558846" y="3556012"/>
                  </a:lnTo>
                  <a:lnTo>
                    <a:pt x="2560040" y="3683012"/>
                  </a:lnTo>
                  <a:lnTo>
                    <a:pt x="2561310" y="3810012"/>
                  </a:lnTo>
                  <a:lnTo>
                    <a:pt x="2562656" y="3937012"/>
                  </a:lnTo>
                  <a:lnTo>
                    <a:pt x="2564092" y="4064012"/>
                  </a:lnTo>
                  <a:lnTo>
                    <a:pt x="2565603" y="4064012"/>
                  </a:lnTo>
                  <a:lnTo>
                    <a:pt x="2567178" y="4191012"/>
                  </a:lnTo>
                  <a:lnTo>
                    <a:pt x="2568841" y="4318012"/>
                  </a:lnTo>
                  <a:lnTo>
                    <a:pt x="2570594" y="4445012"/>
                  </a:lnTo>
                  <a:lnTo>
                    <a:pt x="2572410" y="4572012"/>
                  </a:lnTo>
                  <a:lnTo>
                    <a:pt x="2574302" y="4572012"/>
                  </a:lnTo>
                  <a:lnTo>
                    <a:pt x="2576284" y="4699012"/>
                  </a:lnTo>
                  <a:lnTo>
                    <a:pt x="2578328" y="4826012"/>
                  </a:lnTo>
                  <a:lnTo>
                    <a:pt x="2580449" y="4953012"/>
                  </a:lnTo>
                  <a:lnTo>
                    <a:pt x="2582659" y="5080012"/>
                  </a:lnTo>
                  <a:lnTo>
                    <a:pt x="2584945" y="5080012"/>
                  </a:lnTo>
                  <a:lnTo>
                    <a:pt x="2583713" y="5207012"/>
                  </a:lnTo>
                  <a:lnTo>
                    <a:pt x="2582608" y="5207012"/>
                  </a:lnTo>
                  <a:lnTo>
                    <a:pt x="2581592" y="5334012"/>
                  </a:lnTo>
                  <a:lnTo>
                    <a:pt x="2579852" y="5334012"/>
                  </a:lnTo>
                  <a:lnTo>
                    <a:pt x="2579116" y="5461012"/>
                  </a:lnTo>
                  <a:lnTo>
                    <a:pt x="2578481" y="5461012"/>
                  </a:lnTo>
                  <a:lnTo>
                    <a:pt x="2577909" y="5588012"/>
                  </a:lnTo>
                  <a:lnTo>
                    <a:pt x="2577007" y="5588012"/>
                  </a:lnTo>
                  <a:lnTo>
                    <a:pt x="2576677" y="5715012"/>
                  </a:lnTo>
                  <a:lnTo>
                    <a:pt x="2576398" y="5715012"/>
                  </a:lnTo>
                  <a:lnTo>
                    <a:pt x="2576182" y="5842012"/>
                  </a:lnTo>
                  <a:lnTo>
                    <a:pt x="2575928" y="5842012"/>
                  </a:lnTo>
                  <a:lnTo>
                    <a:pt x="2575877" y="5969012"/>
                  </a:lnTo>
                  <a:lnTo>
                    <a:pt x="2575953" y="6096012"/>
                  </a:lnTo>
                  <a:lnTo>
                    <a:pt x="2576106" y="6223012"/>
                  </a:lnTo>
                  <a:lnTo>
                    <a:pt x="2576347" y="6350013"/>
                  </a:lnTo>
                  <a:lnTo>
                    <a:pt x="2576665" y="6350013"/>
                  </a:lnTo>
                  <a:lnTo>
                    <a:pt x="2577058" y="6477013"/>
                  </a:lnTo>
                  <a:lnTo>
                    <a:pt x="2577541" y="6604013"/>
                  </a:lnTo>
                  <a:lnTo>
                    <a:pt x="2578100" y="6731013"/>
                  </a:lnTo>
                  <a:lnTo>
                    <a:pt x="2578735" y="6858013"/>
                  </a:lnTo>
                  <a:lnTo>
                    <a:pt x="2579459" y="6858013"/>
                  </a:lnTo>
                  <a:lnTo>
                    <a:pt x="2580259" y="6985013"/>
                  </a:lnTo>
                  <a:lnTo>
                    <a:pt x="2581135" y="7112013"/>
                  </a:lnTo>
                  <a:lnTo>
                    <a:pt x="2582087" y="7239013"/>
                  </a:lnTo>
                  <a:lnTo>
                    <a:pt x="2583129" y="7366013"/>
                  </a:lnTo>
                  <a:lnTo>
                    <a:pt x="2584246" y="7366013"/>
                  </a:lnTo>
                  <a:lnTo>
                    <a:pt x="2585440" y="7493013"/>
                  </a:lnTo>
                  <a:lnTo>
                    <a:pt x="2586710" y="7620013"/>
                  </a:lnTo>
                  <a:lnTo>
                    <a:pt x="2588056" y="7747013"/>
                  </a:lnTo>
                  <a:lnTo>
                    <a:pt x="2589492" y="7874013"/>
                  </a:lnTo>
                  <a:lnTo>
                    <a:pt x="2591003" y="7874013"/>
                  </a:lnTo>
                  <a:lnTo>
                    <a:pt x="2592578" y="8001013"/>
                  </a:lnTo>
                  <a:lnTo>
                    <a:pt x="2594241" y="8128013"/>
                  </a:lnTo>
                  <a:lnTo>
                    <a:pt x="2595994" y="8255013"/>
                  </a:lnTo>
                  <a:lnTo>
                    <a:pt x="2597810" y="8382013"/>
                  </a:lnTo>
                  <a:lnTo>
                    <a:pt x="2599702" y="8382013"/>
                  </a:lnTo>
                  <a:lnTo>
                    <a:pt x="2601684" y="8509013"/>
                  </a:lnTo>
                  <a:lnTo>
                    <a:pt x="2603728" y="8636013"/>
                  </a:lnTo>
                  <a:lnTo>
                    <a:pt x="2605849" y="8763013"/>
                  </a:lnTo>
                  <a:lnTo>
                    <a:pt x="2608059" y="8890013"/>
                  </a:lnTo>
                  <a:lnTo>
                    <a:pt x="2610345" y="8890013"/>
                  </a:lnTo>
                  <a:lnTo>
                    <a:pt x="2609113" y="9017013"/>
                  </a:lnTo>
                  <a:lnTo>
                    <a:pt x="2608008" y="9017013"/>
                  </a:lnTo>
                  <a:lnTo>
                    <a:pt x="2606992" y="9144013"/>
                  </a:lnTo>
                  <a:lnTo>
                    <a:pt x="2605252" y="9144013"/>
                  </a:lnTo>
                  <a:lnTo>
                    <a:pt x="2604528" y="9271013"/>
                  </a:lnTo>
                  <a:lnTo>
                    <a:pt x="2603309" y="9271013"/>
                  </a:lnTo>
                  <a:lnTo>
                    <a:pt x="2602827" y="9398013"/>
                  </a:lnTo>
                  <a:lnTo>
                    <a:pt x="2602420" y="9398013"/>
                  </a:lnTo>
                  <a:lnTo>
                    <a:pt x="2602077" y="9525013"/>
                  </a:lnTo>
                  <a:lnTo>
                    <a:pt x="2601582" y="9525013"/>
                  </a:lnTo>
                  <a:lnTo>
                    <a:pt x="2601430" y="9652013"/>
                  </a:lnTo>
                  <a:lnTo>
                    <a:pt x="2601277" y="9779013"/>
                  </a:lnTo>
                  <a:lnTo>
                    <a:pt x="2601353" y="9906013"/>
                  </a:lnTo>
                  <a:lnTo>
                    <a:pt x="2601506" y="10033013"/>
                  </a:lnTo>
                  <a:lnTo>
                    <a:pt x="2601747" y="10033013"/>
                  </a:lnTo>
                  <a:lnTo>
                    <a:pt x="2602065" y="10160013"/>
                  </a:lnTo>
                  <a:lnTo>
                    <a:pt x="2602458" y="10287013"/>
                  </a:lnTo>
                  <a:lnTo>
                    <a:pt x="2602941" y="10414013"/>
                  </a:lnTo>
                  <a:lnTo>
                    <a:pt x="2603500" y="10541013"/>
                  </a:lnTo>
                  <a:lnTo>
                    <a:pt x="2604135" y="10541013"/>
                  </a:lnTo>
                  <a:lnTo>
                    <a:pt x="2604859" y="10668013"/>
                  </a:lnTo>
                  <a:lnTo>
                    <a:pt x="2605659" y="10795013"/>
                  </a:lnTo>
                  <a:lnTo>
                    <a:pt x="2606535" y="10922013"/>
                  </a:lnTo>
                  <a:lnTo>
                    <a:pt x="2607487" y="11049013"/>
                  </a:lnTo>
                  <a:lnTo>
                    <a:pt x="2608529" y="11049013"/>
                  </a:lnTo>
                  <a:lnTo>
                    <a:pt x="2609646" y="11176013"/>
                  </a:lnTo>
                  <a:lnTo>
                    <a:pt x="2610840" y="11303013"/>
                  </a:lnTo>
                  <a:lnTo>
                    <a:pt x="2612110" y="11430013"/>
                  </a:lnTo>
                  <a:lnTo>
                    <a:pt x="2613469" y="11557013"/>
                  </a:lnTo>
                  <a:lnTo>
                    <a:pt x="2614892" y="11557013"/>
                  </a:lnTo>
                  <a:lnTo>
                    <a:pt x="2616403" y="11684013"/>
                  </a:lnTo>
                  <a:lnTo>
                    <a:pt x="2617990" y="11811013"/>
                  </a:lnTo>
                  <a:lnTo>
                    <a:pt x="2619654" y="11938013"/>
                  </a:lnTo>
                  <a:lnTo>
                    <a:pt x="2621394" y="12065013"/>
                  </a:lnTo>
                  <a:lnTo>
                    <a:pt x="2623210" y="12065013"/>
                  </a:lnTo>
                  <a:lnTo>
                    <a:pt x="2625102" y="12192013"/>
                  </a:lnTo>
                  <a:lnTo>
                    <a:pt x="2627084" y="12319013"/>
                  </a:lnTo>
                  <a:lnTo>
                    <a:pt x="2629128" y="12446013"/>
                  </a:lnTo>
                  <a:lnTo>
                    <a:pt x="2631262" y="12573013"/>
                  </a:lnTo>
                  <a:lnTo>
                    <a:pt x="2633459" y="12573013"/>
                  </a:lnTo>
                  <a:lnTo>
                    <a:pt x="2635745" y="12700013"/>
                  </a:lnTo>
                  <a:lnTo>
                    <a:pt x="2634513" y="12827013"/>
                  </a:lnTo>
                  <a:lnTo>
                    <a:pt x="2632392" y="12827013"/>
                  </a:lnTo>
                  <a:lnTo>
                    <a:pt x="2631478" y="12954013"/>
                  </a:lnTo>
                  <a:lnTo>
                    <a:pt x="2630652" y="12954013"/>
                  </a:lnTo>
                  <a:lnTo>
                    <a:pt x="2629916" y="13081013"/>
                  </a:lnTo>
                  <a:lnTo>
                    <a:pt x="2628709" y="13081013"/>
                  </a:lnTo>
                  <a:lnTo>
                    <a:pt x="2628227" y="13208013"/>
                  </a:lnTo>
                  <a:lnTo>
                    <a:pt x="2627807" y="13208013"/>
                  </a:lnTo>
                  <a:lnTo>
                    <a:pt x="2627477" y="13335013"/>
                  </a:lnTo>
                  <a:lnTo>
                    <a:pt x="2626982" y="13335013"/>
                  </a:lnTo>
                  <a:lnTo>
                    <a:pt x="2626830" y="13462013"/>
                  </a:lnTo>
                  <a:lnTo>
                    <a:pt x="2626677" y="13589013"/>
                  </a:lnTo>
                  <a:lnTo>
                    <a:pt x="2626753" y="13716000"/>
                  </a:lnTo>
                  <a:lnTo>
                    <a:pt x="2686748" y="13716000"/>
                  </a:lnTo>
                  <a:lnTo>
                    <a:pt x="2686177" y="13589013"/>
                  </a:lnTo>
                  <a:lnTo>
                    <a:pt x="2685542" y="13462013"/>
                  </a:lnTo>
                  <a:lnTo>
                    <a:pt x="2684843" y="13335013"/>
                  </a:lnTo>
                  <a:lnTo>
                    <a:pt x="2684056" y="13208013"/>
                  </a:lnTo>
                  <a:lnTo>
                    <a:pt x="2683167" y="13208013"/>
                  </a:lnTo>
                  <a:lnTo>
                    <a:pt x="2682697" y="13081013"/>
                  </a:lnTo>
                  <a:lnTo>
                    <a:pt x="2682189" y="13081013"/>
                  </a:lnTo>
                  <a:lnTo>
                    <a:pt x="2681655" y="12954013"/>
                  </a:lnTo>
                  <a:lnTo>
                    <a:pt x="2680500" y="12954013"/>
                  </a:lnTo>
                  <a:lnTo>
                    <a:pt x="2679877" y="12827013"/>
                  </a:lnTo>
                  <a:lnTo>
                    <a:pt x="2694114" y="12827013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5527" name="Google Shape;5527;gefe2f4b35a_0_1603"/>
            <p:cNvPicPr preferRelativeResize="0"/>
            <p:nvPr/>
          </p:nvPicPr>
          <p:blipFill rotWithShape="1">
            <a:blip r:embed="rId21">
              <a:alphaModFix/>
            </a:blip>
            <a:srcRect b="0" l="0" r="0" t="0"/>
            <a:stretch/>
          </p:blipFill>
          <p:spPr>
            <a:xfrm>
              <a:off x="0" y="0"/>
              <a:ext cx="1371600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528" name="Google Shape;5528;gefe2f4b35a_0_1603"/>
            <p:cNvSpPr/>
            <p:nvPr/>
          </p:nvSpPr>
          <p:spPr>
            <a:xfrm>
              <a:off x="0" y="1610219"/>
              <a:ext cx="13716000" cy="12106275"/>
            </a:xfrm>
            <a:custGeom>
              <a:rect b="b" l="l" r="r" t="t"/>
              <a:pathLst>
                <a:path extrusionOk="0" h="12106275" w="13716000">
                  <a:moveTo>
                    <a:pt x="13716000" y="0"/>
                  </a:moveTo>
                  <a:lnTo>
                    <a:pt x="8621077" y="0"/>
                  </a:lnTo>
                  <a:lnTo>
                    <a:pt x="8621077" y="1845386"/>
                  </a:lnTo>
                  <a:lnTo>
                    <a:pt x="0" y="1845386"/>
                  </a:lnTo>
                  <a:lnTo>
                    <a:pt x="0" y="12105780"/>
                  </a:lnTo>
                  <a:lnTo>
                    <a:pt x="13716000" y="12105780"/>
                  </a:lnTo>
                  <a:lnTo>
                    <a:pt x="13716000" y="11369294"/>
                  </a:lnTo>
                  <a:lnTo>
                    <a:pt x="13716000" y="1845386"/>
                  </a:lnTo>
                  <a:lnTo>
                    <a:pt x="13716000" y="0"/>
                  </a:lnTo>
                  <a:close/>
                </a:path>
              </a:pathLst>
            </a:custGeom>
            <a:solidFill>
              <a:srgbClr val="84A59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29" name="Google Shape;5529;gefe2f4b35a_0_1603"/>
            <p:cNvSpPr/>
            <p:nvPr/>
          </p:nvSpPr>
          <p:spPr>
            <a:xfrm>
              <a:off x="9126968" y="0"/>
              <a:ext cx="74295" cy="35560"/>
            </a:xfrm>
            <a:custGeom>
              <a:rect b="b" l="l" r="r" t="t"/>
              <a:pathLst>
                <a:path extrusionOk="0" h="35560" w="74295">
                  <a:moveTo>
                    <a:pt x="66220" y="0"/>
                  </a:moveTo>
                  <a:lnTo>
                    <a:pt x="21068" y="0"/>
                  </a:lnTo>
                  <a:lnTo>
                    <a:pt x="15522" y="3357"/>
                  </a:lnTo>
                  <a:lnTo>
                    <a:pt x="0" y="17419"/>
                  </a:lnTo>
                  <a:lnTo>
                    <a:pt x="3771" y="24912"/>
                  </a:lnTo>
                  <a:lnTo>
                    <a:pt x="0" y="32164"/>
                  </a:lnTo>
                  <a:lnTo>
                    <a:pt x="15297" y="34411"/>
                  </a:lnTo>
                  <a:lnTo>
                    <a:pt x="21238" y="35007"/>
                  </a:lnTo>
                  <a:lnTo>
                    <a:pt x="26289" y="35212"/>
                  </a:lnTo>
                  <a:lnTo>
                    <a:pt x="34861" y="34233"/>
                  </a:lnTo>
                  <a:lnTo>
                    <a:pt x="42014" y="31121"/>
                  </a:lnTo>
                  <a:lnTo>
                    <a:pt x="49477" y="25605"/>
                  </a:lnTo>
                  <a:lnTo>
                    <a:pt x="58978" y="17419"/>
                  </a:lnTo>
                  <a:lnTo>
                    <a:pt x="62496" y="6357"/>
                  </a:lnTo>
                  <a:lnTo>
                    <a:pt x="73698" y="9926"/>
                  </a:lnTo>
                  <a:lnTo>
                    <a:pt x="73698" y="2661"/>
                  </a:lnTo>
                  <a:lnTo>
                    <a:pt x="662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30" name="Google Shape;5530;gefe2f4b35a_0_1603"/>
            <p:cNvSpPr/>
            <p:nvPr/>
          </p:nvSpPr>
          <p:spPr>
            <a:xfrm>
              <a:off x="2062746" y="0"/>
              <a:ext cx="74294" cy="28575"/>
            </a:xfrm>
            <a:custGeom>
              <a:rect b="b" l="l" r="r" t="t"/>
              <a:pathLst>
                <a:path extrusionOk="0" h="28575" w="74294">
                  <a:moveTo>
                    <a:pt x="68944" y="0"/>
                  </a:moveTo>
                  <a:lnTo>
                    <a:pt x="63277" y="0"/>
                  </a:lnTo>
                  <a:lnTo>
                    <a:pt x="63461" y="4458"/>
                  </a:lnTo>
                  <a:lnTo>
                    <a:pt x="63703" y="12459"/>
                  </a:lnTo>
                  <a:lnTo>
                    <a:pt x="64223" y="13196"/>
                  </a:lnTo>
                  <a:lnTo>
                    <a:pt x="73685" y="9932"/>
                  </a:lnTo>
                  <a:lnTo>
                    <a:pt x="70053" y="2744"/>
                  </a:lnTo>
                  <a:lnTo>
                    <a:pt x="68944" y="0"/>
                  </a:lnTo>
                  <a:close/>
                </a:path>
                <a:path extrusionOk="0" h="28575" w="74294">
                  <a:moveTo>
                    <a:pt x="26320" y="0"/>
                  </a:moveTo>
                  <a:lnTo>
                    <a:pt x="7887" y="0"/>
                  </a:lnTo>
                  <a:lnTo>
                    <a:pt x="0" y="2667"/>
                  </a:lnTo>
                  <a:lnTo>
                    <a:pt x="8078" y="7258"/>
                  </a:lnTo>
                  <a:lnTo>
                    <a:pt x="14800" y="13199"/>
                  </a:lnTo>
                  <a:lnTo>
                    <a:pt x="20415" y="20230"/>
                  </a:lnTo>
                  <a:lnTo>
                    <a:pt x="25171" y="28093"/>
                  </a:lnTo>
                  <a:lnTo>
                    <a:pt x="25576" y="17577"/>
                  </a:lnTo>
                  <a:lnTo>
                    <a:pt x="263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31" name="Google Shape;5531;gefe2f4b35a_0_1603"/>
            <p:cNvSpPr/>
            <p:nvPr/>
          </p:nvSpPr>
          <p:spPr>
            <a:xfrm>
              <a:off x="2087914" y="0"/>
              <a:ext cx="41910" cy="54610"/>
            </a:xfrm>
            <a:custGeom>
              <a:rect b="b" l="l" r="r" t="t"/>
              <a:pathLst>
                <a:path extrusionOk="0" h="54610" w="41910">
                  <a:moveTo>
                    <a:pt x="38106" y="0"/>
                  </a:moveTo>
                  <a:lnTo>
                    <a:pt x="1148" y="0"/>
                  </a:lnTo>
                  <a:lnTo>
                    <a:pt x="0" y="28096"/>
                  </a:lnTo>
                  <a:lnTo>
                    <a:pt x="3183" y="34462"/>
                  </a:lnTo>
                  <a:lnTo>
                    <a:pt x="6119" y="41044"/>
                  </a:lnTo>
                  <a:lnTo>
                    <a:pt x="11696" y="54411"/>
                  </a:lnTo>
                  <a:lnTo>
                    <a:pt x="17852" y="46227"/>
                  </a:lnTo>
                  <a:lnTo>
                    <a:pt x="22482" y="36469"/>
                  </a:lnTo>
                  <a:lnTo>
                    <a:pt x="28773" y="28297"/>
                  </a:lnTo>
                  <a:lnTo>
                    <a:pt x="39916" y="24871"/>
                  </a:lnTo>
                  <a:lnTo>
                    <a:pt x="41338" y="24909"/>
                  </a:lnTo>
                  <a:lnTo>
                    <a:pt x="37541" y="13720"/>
                  </a:lnTo>
                  <a:lnTo>
                    <a:pt x="39052" y="13199"/>
                  </a:lnTo>
                  <a:lnTo>
                    <a:pt x="38531" y="12463"/>
                  </a:lnTo>
                  <a:lnTo>
                    <a:pt x="3810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32" name="Google Shape;5532;gefe2f4b35a_0_1603"/>
            <p:cNvSpPr/>
            <p:nvPr/>
          </p:nvSpPr>
          <p:spPr>
            <a:xfrm>
              <a:off x="9689063" y="0"/>
              <a:ext cx="6350" cy="3175"/>
            </a:xfrm>
            <a:custGeom>
              <a:rect b="b" l="l" r="r" t="t"/>
              <a:pathLst>
                <a:path extrusionOk="0" h="3175" w="6350">
                  <a:moveTo>
                    <a:pt x="5831" y="0"/>
                  </a:moveTo>
                  <a:lnTo>
                    <a:pt x="0" y="0"/>
                  </a:lnTo>
                  <a:lnTo>
                    <a:pt x="5093" y="2657"/>
                  </a:lnTo>
                  <a:lnTo>
                    <a:pt x="58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33" name="Google Shape;5533;gefe2f4b35a_0_1603"/>
            <p:cNvSpPr/>
            <p:nvPr/>
          </p:nvSpPr>
          <p:spPr>
            <a:xfrm>
              <a:off x="5784483" y="0"/>
              <a:ext cx="34925" cy="10795"/>
            </a:xfrm>
            <a:custGeom>
              <a:rect b="b" l="l" r="r" t="t"/>
              <a:pathLst>
                <a:path extrusionOk="0" h="10795" w="34925">
                  <a:moveTo>
                    <a:pt x="34690" y="0"/>
                  </a:moveTo>
                  <a:lnTo>
                    <a:pt x="0" y="0"/>
                  </a:lnTo>
                  <a:lnTo>
                    <a:pt x="265" y="1495"/>
                  </a:lnTo>
                  <a:lnTo>
                    <a:pt x="5595" y="9934"/>
                  </a:lnTo>
                  <a:lnTo>
                    <a:pt x="8363" y="10392"/>
                  </a:lnTo>
                  <a:lnTo>
                    <a:pt x="10891" y="10595"/>
                  </a:lnTo>
                  <a:lnTo>
                    <a:pt x="13227" y="10595"/>
                  </a:lnTo>
                  <a:lnTo>
                    <a:pt x="24124" y="8633"/>
                  </a:lnTo>
                  <a:lnTo>
                    <a:pt x="31938" y="3473"/>
                  </a:lnTo>
                  <a:lnTo>
                    <a:pt x="3469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34" name="Google Shape;5534;gefe2f4b35a_0_1603"/>
            <p:cNvSpPr/>
            <p:nvPr/>
          </p:nvSpPr>
          <p:spPr>
            <a:xfrm>
              <a:off x="2709850" y="0"/>
              <a:ext cx="2616200" cy="46990"/>
            </a:xfrm>
            <a:custGeom>
              <a:rect b="b" l="l" r="r" t="t"/>
              <a:pathLst>
                <a:path extrusionOk="0" h="46990" w="2616200">
                  <a:moveTo>
                    <a:pt x="14427" y="12"/>
                  </a:moveTo>
                  <a:lnTo>
                    <a:pt x="1676" y="12"/>
                  </a:lnTo>
                  <a:lnTo>
                    <a:pt x="0" y="8775"/>
                  </a:lnTo>
                  <a:lnTo>
                    <a:pt x="8648" y="9944"/>
                  </a:lnTo>
                  <a:lnTo>
                    <a:pt x="11315" y="3467"/>
                  </a:lnTo>
                  <a:lnTo>
                    <a:pt x="14427" y="12"/>
                  </a:lnTo>
                  <a:close/>
                </a:path>
                <a:path extrusionOk="0" h="46990" w="2616200">
                  <a:moveTo>
                    <a:pt x="287413" y="12"/>
                  </a:moveTo>
                  <a:lnTo>
                    <a:pt x="281774" y="12"/>
                  </a:lnTo>
                  <a:lnTo>
                    <a:pt x="281165" y="2667"/>
                  </a:lnTo>
                  <a:lnTo>
                    <a:pt x="282016" y="2603"/>
                  </a:lnTo>
                  <a:lnTo>
                    <a:pt x="283756" y="2501"/>
                  </a:lnTo>
                  <a:lnTo>
                    <a:pt x="287413" y="12"/>
                  </a:lnTo>
                  <a:close/>
                </a:path>
                <a:path extrusionOk="0" h="46990" w="2616200">
                  <a:moveTo>
                    <a:pt x="675792" y="0"/>
                  </a:moveTo>
                  <a:lnTo>
                    <a:pt x="658139" y="0"/>
                  </a:lnTo>
                  <a:lnTo>
                    <a:pt x="656971" y="2667"/>
                  </a:lnTo>
                  <a:lnTo>
                    <a:pt x="660374" y="3594"/>
                  </a:lnTo>
                  <a:lnTo>
                    <a:pt x="663270" y="4000"/>
                  </a:lnTo>
                  <a:lnTo>
                    <a:pt x="665759" y="4000"/>
                  </a:lnTo>
                  <a:lnTo>
                    <a:pt x="674420" y="1600"/>
                  </a:lnTo>
                  <a:lnTo>
                    <a:pt x="675792" y="0"/>
                  </a:lnTo>
                  <a:close/>
                </a:path>
                <a:path extrusionOk="0" h="46990" w="2616200">
                  <a:moveTo>
                    <a:pt x="2616111" y="17424"/>
                  </a:moveTo>
                  <a:lnTo>
                    <a:pt x="2605176" y="13728"/>
                  </a:lnTo>
                  <a:lnTo>
                    <a:pt x="2608935" y="2667"/>
                  </a:lnTo>
                  <a:lnTo>
                    <a:pt x="2600896" y="2209"/>
                  </a:lnTo>
                  <a:lnTo>
                    <a:pt x="2597124" y="2209"/>
                  </a:lnTo>
                  <a:lnTo>
                    <a:pt x="2587701" y="2819"/>
                  </a:lnTo>
                  <a:lnTo>
                    <a:pt x="2579941" y="5092"/>
                  </a:lnTo>
                  <a:lnTo>
                    <a:pt x="2574518" y="9740"/>
                  </a:lnTo>
                  <a:lnTo>
                    <a:pt x="2572093" y="17424"/>
                  </a:lnTo>
                  <a:lnTo>
                    <a:pt x="2579713" y="22631"/>
                  </a:lnTo>
                  <a:lnTo>
                    <a:pt x="2586342" y="41783"/>
                  </a:lnTo>
                  <a:lnTo>
                    <a:pt x="2593962" y="46926"/>
                  </a:lnTo>
                  <a:lnTo>
                    <a:pt x="2597505" y="37477"/>
                  </a:lnTo>
                  <a:lnTo>
                    <a:pt x="2606764" y="33807"/>
                  </a:lnTo>
                  <a:lnTo>
                    <a:pt x="2615158" y="29324"/>
                  </a:lnTo>
                  <a:lnTo>
                    <a:pt x="2616111" y="174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35" name="Google Shape;5535;gefe2f4b35a_0_1603"/>
            <p:cNvSpPr/>
            <p:nvPr/>
          </p:nvSpPr>
          <p:spPr>
            <a:xfrm>
              <a:off x="2993606" y="12"/>
              <a:ext cx="7761605" cy="3175"/>
            </a:xfrm>
            <a:custGeom>
              <a:rect b="b" l="l" r="r" t="t"/>
              <a:pathLst>
                <a:path extrusionOk="0" h="3175" w="7761605">
                  <a:moveTo>
                    <a:pt x="15506" y="0"/>
                  </a:moveTo>
                  <a:lnTo>
                    <a:pt x="3657" y="0"/>
                  </a:lnTo>
                  <a:lnTo>
                    <a:pt x="0" y="2489"/>
                  </a:lnTo>
                  <a:lnTo>
                    <a:pt x="8102" y="2006"/>
                  </a:lnTo>
                  <a:lnTo>
                    <a:pt x="15062" y="431"/>
                  </a:lnTo>
                  <a:lnTo>
                    <a:pt x="15506" y="0"/>
                  </a:lnTo>
                  <a:close/>
                </a:path>
                <a:path extrusionOk="0" h="3175" w="7761605">
                  <a:moveTo>
                    <a:pt x="7761097" y="0"/>
                  </a:moveTo>
                  <a:lnTo>
                    <a:pt x="7731760" y="0"/>
                  </a:lnTo>
                  <a:lnTo>
                    <a:pt x="7731760" y="2667"/>
                  </a:lnTo>
                  <a:lnTo>
                    <a:pt x="7761097" y="2667"/>
                  </a:lnTo>
                  <a:lnTo>
                    <a:pt x="77610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36" name="Google Shape;5536;gefe2f4b35a_0_1603"/>
            <p:cNvSpPr/>
            <p:nvPr/>
          </p:nvSpPr>
          <p:spPr>
            <a:xfrm>
              <a:off x="11968806" y="0"/>
              <a:ext cx="16509" cy="21590"/>
            </a:xfrm>
            <a:custGeom>
              <a:rect b="b" l="l" r="r" t="t"/>
              <a:pathLst>
                <a:path extrusionOk="0" h="21590" w="16509">
                  <a:moveTo>
                    <a:pt x="3314" y="0"/>
                  </a:moveTo>
                  <a:lnTo>
                    <a:pt x="0" y="0"/>
                  </a:lnTo>
                  <a:lnTo>
                    <a:pt x="88" y="21138"/>
                  </a:lnTo>
                  <a:lnTo>
                    <a:pt x="8241" y="21074"/>
                  </a:lnTo>
                  <a:lnTo>
                    <a:pt x="14731" y="17760"/>
                  </a:lnTo>
                  <a:lnTo>
                    <a:pt x="16255" y="9937"/>
                  </a:lnTo>
                  <a:lnTo>
                    <a:pt x="10121" y="6406"/>
                  </a:lnTo>
                  <a:lnTo>
                    <a:pt x="5257" y="1605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37" name="Google Shape;5537;gefe2f4b35a_0_1603"/>
            <p:cNvSpPr/>
            <p:nvPr/>
          </p:nvSpPr>
          <p:spPr>
            <a:xfrm>
              <a:off x="11929789" y="0"/>
              <a:ext cx="39370" cy="21590"/>
            </a:xfrm>
            <a:custGeom>
              <a:rect b="b" l="l" r="r" t="t"/>
              <a:pathLst>
                <a:path extrusionOk="0" h="21590" w="39370">
                  <a:moveTo>
                    <a:pt x="39018" y="0"/>
                  </a:moveTo>
                  <a:lnTo>
                    <a:pt x="0" y="0"/>
                  </a:lnTo>
                  <a:lnTo>
                    <a:pt x="206" y="674"/>
                  </a:lnTo>
                  <a:lnTo>
                    <a:pt x="10707" y="11254"/>
                  </a:lnTo>
                  <a:lnTo>
                    <a:pt x="24651" y="18475"/>
                  </a:lnTo>
                  <a:lnTo>
                    <a:pt x="39107" y="21146"/>
                  </a:lnTo>
                  <a:lnTo>
                    <a:pt x="390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38" name="Google Shape;5538;gefe2f4b35a_0_1603"/>
            <p:cNvSpPr/>
            <p:nvPr/>
          </p:nvSpPr>
          <p:spPr>
            <a:xfrm>
              <a:off x="1856822" y="0"/>
              <a:ext cx="13969" cy="25400"/>
            </a:xfrm>
            <a:custGeom>
              <a:rect b="b" l="l" r="r" t="t"/>
              <a:pathLst>
                <a:path extrusionOk="0" h="25400" w="13969">
                  <a:moveTo>
                    <a:pt x="13735" y="0"/>
                  </a:moveTo>
                  <a:lnTo>
                    <a:pt x="0" y="0"/>
                  </a:lnTo>
                  <a:lnTo>
                    <a:pt x="76" y="4215"/>
                  </a:lnTo>
                  <a:lnTo>
                    <a:pt x="132" y="13369"/>
                  </a:lnTo>
                  <a:lnTo>
                    <a:pt x="1882" y="20862"/>
                  </a:lnTo>
                  <a:lnTo>
                    <a:pt x="7125" y="24910"/>
                  </a:lnTo>
                  <a:lnTo>
                    <a:pt x="8609" y="14608"/>
                  </a:lnTo>
                  <a:lnTo>
                    <a:pt x="13115" y="4943"/>
                  </a:lnTo>
                  <a:lnTo>
                    <a:pt x="137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39" name="Google Shape;5539;gefe2f4b35a_0_1603"/>
            <p:cNvSpPr/>
            <p:nvPr/>
          </p:nvSpPr>
          <p:spPr>
            <a:xfrm>
              <a:off x="2851099" y="0"/>
              <a:ext cx="2108200" cy="8890"/>
            </a:xfrm>
            <a:custGeom>
              <a:rect b="b" l="l" r="r" t="t"/>
              <a:pathLst>
                <a:path extrusionOk="0" h="8890" w="2108200">
                  <a:moveTo>
                    <a:pt x="17665" y="0"/>
                  </a:moveTo>
                  <a:lnTo>
                    <a:pt x="2159" y="0"/>
                  </a:lnTo>
                  <a:lnTo>
                    <a:pt x="0" y="2667"/>
                  </a:lnTo>
                  <a:lnTo>
                    <a:pt x="4826" y="7061"/>
                  </a:lnTo>
                  <a:lnTo>
                    <a:pt x="8610" y="8699"/>
                  </a:lnTo>
                  <a:lnTo>
                    <a:pt x="15595" y="8699"/>
                  </a:lnTo>
                  <a:lnTo>
                    <a:pt x="17614" y="5067"/>
                  </a:lnTo>
                  <a:lnTo>
                    <a:pt x="17665" y="0"/>
                  </a:lnTo>
                  <a:close/>
                </a:path>
                <a:path extrusionOk="0" h="8890" w="2108200">
                  <a:moveTo>
                    <a:pt x="2071357" y="2006"/>
                  </a:moveTo>
                  <a:lnTo>
                    <a:pt x="2070938" y="2006"/>
                  </a:lnTo>
                  <a:lnTo>
                    <a:pt x="2070277" y="2006"/>
                  </a:lnTo>
                  <a:lnTo>
                    <a:pt x="2042325" y="3860"/>
                  </a:lnTo>
                  <a:lnTo>
                    <a:pt x="2043328" y="3860"/>
                  </a:lnTo>
                  <a:lnTo>
                    <a:pt x="2062581" y="2667"/>
                  </a:lnTo>
                  <a:lnTo>
                    <a:pt x="2071357" y="2006"/>
                  </a:lnTo>
                  <a:close/>
                </a:path>
                <a:path extrusionOk="0" h="8890" w="2108200">
                  <a:moveTo>
                    <a:pt x="2108149" y="2006"/>
                  </a:moveTo>
                  <a:lnTo>
                    <a:pt x="2107730" y="2006"/>
                  </a:lnTo>
                  <a:lnTo>
                    <a:pt x="2107069" y="2006"/>
                  </a:lnTo>
                  <a:lnTo>
                    <a:pt x="2079142" y="3860"/>
                  </a:lnTo>
                  <a:lnTo>
                    <a:pt x="2080145" y="3860"/>
                  </a:lnTo>
                  <a:lnTo>
                    <a:pt x="2099360" y="2667"/>
                  </a:lnTo>
                  <a:lnTo>
                    <a:pt x="2108149" y="200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40" name="Google Shape;5540;gefe2f4b35a_0_1603"/>
            <p:cNvSpPr/>
            <p:nvPr/>
          </p:nvSpPr>
          <p:spPr>
            <a:xfrm>
              <a:off x="5995595" y="0"/>
              <a:ext cx="67310" cy="32384"/>
            </a:xfrm>
            <a:custGeom>
              <a:rect b="b" l="l" r="r" t="t"/>
              <a:pathLst>
                <a:path extrusionOk="0" h="32384" w="67310">
                  <a:moveTo>
                    <a:pt x="54503" y="0"/>
                  </a:moveTo>
                  <a:lnTo>
                    <a:pt x="504" y="0"/>
                  </a:lnTo>
                  <a:lnTo>
                    <a:pt x="0" y="8932"/>
                  </a:lnTo>
                  <a:lnTo>
                    <a:pt x="4617" y="17216"/>
                  </a:lnTo>
                  <a:lnTo>
                    <a:pt x="10994" y="23728"/>
                  </a:lnTo>
                  <a:lnTo>
                    <a:pt x="15496" y="32164"/>
                  </a:lnTo>
                  <a:lnTo>
                    <a:pt x="32849" y="31154"/>
                  </a:lnTo>
                  <a:lnTo>
                    <a:pt x="49234" y="29084"/>
                  </a:lnTo>
                  <a:lnTo>
                    <a:pt x="61627" y="22995"/>
                  </a:lnTo>
                  <a:lnTo>
                    <a:pt x="67007" y="9926"/>
                  </a:lnTo>
                  <a:lnTo>
                    <a:pt x="61033" y="3415"/>
                  </a:lnTo>
                  <a:lnTo>
                    <a:pt x="545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41" name="Google Shape;5541;gefe2f4b35a_0_1603"/>
            <p:cNvSpPr/>
            <p:nvPr/>
          </p:nvSpPr>
          <p:spPr>
            <a:xfrm>
              <a:off x="10614901" y="0"/>
              <a:ext cx="94615" cy="21590"/>
            </a:xfrm>
            <a:custGeom>
              <a:rect b="b" l="l" r="r" t="t"/>
              <a:pathLst>
                <a:path extrusionOk="0" h="21590" w="94615">
                  <a:moveTo>
                    <a:pt x="64922" y="12"/>
                  </a:moveTo>
                  <a:lnTo>
                    <a:pt x="33350" y="12"/>
                  </a:lnTo>
                  <a:lnTo>
                    <a:pt x="28333" y="1803"/>
                  </a:lnTo>
                  <a:lnTo>
                    <a:pt x="18554" y="6680"/>
                  </a:lnTo>
                  <a:lnTo>
                    <a:pt x="0" y="17411"/>
                  </a:lnTo>
                  <a:lnTo>
                    <a:pt x="10617" y="18440"/>
                  </a:lnTo>
                  <a:lnTo>
                    <a:pt x="30276" y="20980"/>
                  </a:lnTo>
                  <a:lnTo>
                    <a:pt x="39014" y="21475"/>
                  </a:lnTo>
                  <a:lnTo>
                    <a:pt x="48615" y="20396"/>
                  </a:lnTo>
                  <a:lnTo>
                    <a:pt x="56489" y="16510"/>
                  </a:lnTo>
                  <a:lnTo>
                    <a:pt x="62369" y="8826"/>
                  </a:lnTo>
                  <a:lnTo>
                    <a:pt x="64922" y="12"/>
                  </a:lnTo>
                  <a:close/>
                </a:path>
                <a:path extrusionOk="0" h="21590" w="94615">
                  <a:moveTo>
                    <a:pt x="94081" y="0"/>
                  </a:moveTo>
                  <a:lnTo>
                    <a:pt x="78308" y="0"/>
                  </a:lnTo>
                  <a:lnTo>
                    <a:pt x="76339" y="2171"/>
                  </a:lnTo>
                  <a:lnTo>
                    <a:pt x="73596" y="9944"/>
                  </a:lnTo>
                  <a:lnTo>
                    <a:pt x="75196" y="9982"/>
                  </a:lnTo>
                  <a:lnTo>
                    <a:pt x="86766" y="9982"/>
                  </a:lnTo>
                  <a:lnTo>
                    <a:pt x="92684" y="4038"/>
                  </a:lnTo>
                  <a:lnTo>
                    <a:pt x="940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42" name="Google Shape;5542;gefe2f4b35a_0_1603"/>
            <p:cNvSpPr/>
            <p:nvPr/>
          </p:nvSpPr>
          <p:spPr>
            <a:xfrm>
              <a:off x="4655094" y="2663"/>
              <a:ext cx="16510" cy="29845"/>
            </a:xfrm>
            <a:custGeom>
              <a:rect b="b" l="l" r="r" t="t"/>
              <a:pathLst>
                <a:path extrusionOk="0" h="29845" w="16510">
                  <a:moveTo>
                    <a:pt x="7936" y="0"/>
                  </a:moveTo>
                  <a:lnTo>
                    <a:pt x="4543" y="6247"/>
                  </a:lnTo>
                  <a:lnTo>
                    <a:pt x="383" y="15917"/>
                  </a:lnTo>
                  <a:lnTo>
                    <a:pt x="0" y="25004"/>
                  </a:lnTo>
                  <a:lnTo>
                    <a:pt x="7936" y="29502"/>
                  </a:lnTo>
                  <a:lnTo>
                    <a:pt x="11396" y="23206"/>
                  </a:lnTo>
                  <a:lnTo>
                    <a:pt x="15628" y="13541"/>
                  </a:lnTo>
                  <a:lnTo>
                    <a:pt x="16014" y="4481"/>
                  </a:lnTo>
                  <a:lnTo>
                    <a:pt x="79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43" name="Google Shape;5543;gefe2f4b35a_0_1603"/>
            <p:cNvSpPr/>
            <p:nvPr/>
          </p:nvSpPr>
          <p:spPr>
            <a:xfrm>
              <a:off x="12839377" y="2663"/>
              <a:ext cx="20320" cy="22859"/>
            </a:xfrm>
            <a:custGeom>
              <a:rect b="b" l="l" r="r" t="t"/>
              <a:pathLst>
                <a:path extrusionOk="0" h="22859" w="20320">
                  <a:moveTo>
                    <a:pt x="7454" y="0"/>
                  </a:moveTo>
                  <a:lnTo>
                    <a:pt x="7746" y="10147"/>
                  </a:lnTo>
                  <a:lnTo>
                    <a:pt x="4013" y="16141"/>
                  </a:lnTo>
                  <a:lnTo>
                    <a:pt x="0" y="22250"/>
                  </a:lnTo>
                  <a:lnTo>
                    <a:pt x="14655" y="22250"/>
                  </a:lnTo>
                  <a:lnTo>
                    <a:pt x="19193" y="14814"/>
                  </a:lnTo>
                  <a:lnTo>
                    <a:pt x="19899" y="8615"/>
                  </a:lnTo>
                  <a:lnTo>
                    <a:pt x="16182" y="3671"/>
                  </a:lnTo>
                  <a:lnTo>
                    <a:pt x="74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44" name="Google Shape;5544;gefe2f4b35a_0_1603"/>
            <p:cNvSpPr/>
            <p:nvPr/>
          </p:nvSpPr>
          <p:spPr>
            <a:xfrm>
              <a:off x="3410814" y="19419"/>
              <a:ext cx="38100" cy="34925"/>
            </a:xfrm>
            <a:custGeom>
              <a:rect b="b" l="l" r="r" t="t"/>
              <a:pathLst>
                <a:path extrusionOk="0" h="34925" w="38100">
                  <a:moveTo>
                    <a:pt x="14147" y="0"/>
                  </a:moveTo>
                  <a:lnTo>
                    <a:pt x="8293" y="0"/>
                  </a:lnTo>
                  <a:lnTo>
                    <a:pt x="3149" y="3581"/>
                  </a:lnTo>
                  <a:lnTo>
                    <a:pt x="0" y="12738"/>
                  </a:lnTo>
                  <a:lnTo>
                    <a:pt x="10885" y="16813"/>
                  </a:lnTo>
                  <a:lnTo>
                    <a:pt x="19324" y="23334"/>
                  </a:lnTo>
                  <a:lnTo>
                    <a:pt x="27537" y="30034"/>
                  </a:lnTo>
                  <a:lnTo>
                    <a:pt x="37744" y="34645"/>
                  </a:lnTo>
                  <a:lnTo>
                    <a:pt x="38036" y="13906"/>
                  </a:lnTo>
                  <a:lnTo>
                    <a:pt x="32308" y="8465"/>
                  </a:lnTo>
                  <a:lnTo>
                    <a:pt x="26239" y="4048"/>
                  </a:lnTo>
                  <a:lnTo>
                    <a:pt x="20096" y="1083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45" name="Google Shape;5545;gefe2f4b35a_0_1603"/>
            <p:cNvSpPr/>
            <p:nvPr/>
          </p:nvSpPr>
          <p:spPr>
            <a:xfrm>
              <a:off x="3448545" y="17423"/>
              <a:ext cx="2923540" cy="37465"/>
            </a:xfrm>
            <a:custGeom>
              <a:rect b="b" l="l" r="r" t="t"/>
              <a:pathLst>
                <a:path extrusionOk="0" h="37465" w="2923540">
                  <a:moveTo>
                    <a:pt x="13779" y="36982"/>
                  </a:moveTo>
                  <a:lnTo>
                    <a:pt x="11861" y="30797"/>
                  </a:lnTo>
                  <a:lnTo>
                    <a:pt x="6718" y="22733"/>
                  </a:lnTo>
                  <a:lnTo>
                    <a:pt x="292" y="15900"/>
                  </a:lnTo>
                  <a:lnTo>
                    <a:pt x="0" y="36639"/>
                  </a:lnTo>
                  <a:lnTo>
                    <a:pt x="2247" y="37160"/>
                  </a:lnTo>
                  <a:lnTo>
                    <a:pt x="4699" y="37465"/>
                  </a:lnTo>
                  <a:lnTo>
                    <a:pt x="9410" y="37465"/>
                  </a:lnTo>
                  <a:lnTo>
                    <a:pt x="11518" y="37312"/>
                  </a:lnTo>
                  <a:lnTo>
                    <a:pt x="13779" y="36982"/>
                  </a:lnTo>
                  <a:close/>
                </a:path>
                <a:path extrusionOk="0" h="37465" w="2923540">
                  <a:moveTo>
                    <a:pt x="2923349" y="0"/>
                  </a:moveTo>
                  <a:lnTo>
                    <a:pt x="2908401" y="5384"/>
                  </a:lnTo>
                  <a:lnTo>
                    <a:pt x="2896425" y="13716"/>
                  </a:lnTo>
                  <a:lnTo>
                    <a:pt x="2885033" y="22555"/>
                  </a:lnTo>
                  <a:lnTo>
                    <a:pt x="2871838" y="29502"/>
                  </a:lnTo>
                  <a:lnTo>
                    <a:pt x="2876423" y="29946"/>
                  </a:lnTo>
                  <a:lnTo>
                    <a:pt x="2880817" y="30187"/>
                  </a:lnTo>
                  <a:lnTo>
                    <a:pt x="2884957" y="30187"/>
                  </a:lnTo>
                  <a:lnTo>
                    <a:pt x="2900616" y="28663"/>
                  </a:lnTo>
                  <a:lnTo>
                    <a:pt x="2912745" y="23622"/>
                  </a:lnTo>
                  <a:lnTo>
                    <a:pt x="2920581" y="14300"/>
                  </a:lnTo>
                  <a:lnTo>
                    <a:pt x="2923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46" name="Google Shape;5546;gefe2f4b35a_0_1603"/>
            <p:cNvSpPr/>
            <p:nvPr/>
          </p:nvSpPr>
          <p:spPr>
            <a:xfrm>
              <a:off x="8217043" y="17158"/>
              <a:ext cx="19050" cy="14604"/>
            </a:xfrm>
            <a:custGeom>
              <a:rect b="b" l="l" r="r" t="t"/>
              <a:pathLst>
                <a:path extrusionOk="0" h="14604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14" y="14414"/>
                  </a:lnTo>
                  <a:lnTo>
                    <a:pt x="11683" y="14414"/>
                  </a:lnTo>
                  <a:lnTo>
                    <a:pt x="14998" y="12623"/>
                  </a:lnTo>
                  <a:lnTo>
                    <a:pt x="18529" y="7747"/>
                  </a:lnTo>
                  <a:lnTo>
                    <a:pt x="12039" y="2057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47" name="Google Shape;5547;gefe2f4b35a_0_1603"/>
            <p:cNvSpPr/>
            <p:nvPr/>
          </p:nvSpPr>
          <p:spPr>
            <a:xfrm>
              <a:off x="12869015" y="17415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7175" y="0"/>
                  </a:lnTo>
                  <a:lnTo>
                    <a:pt x="7454" y="7493"/>
                  </a:lnTo>
                  <a:lnTo>
                    <a:pt x="1117" y="8763"/>
                  </a:lnTo>
                  <a:lnTo>
                    <a:pt x="0" y="14744"/>
                  </a:lnTo>
                  <a:lnTo>
                    <a:pt x="8736" y="14435"/>
                  </a:lnTo>
                  <a:lnTo>
                    <a:pt x="16519" y="13120"/>
                  </a:lnTo>
                  <a:lnTo>
                    <a:pt x="21516" y="8931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48" name="Google Shape;5548;gefe2f4b35a_0_1603"/>
            <p:cNvSpPr/>
            <p:nvPr/>
          </p:nvSpPr>
          <p:spPr>
            <a:xfrm>
              <a:off x="4970317" y="24909"/>
              <a:ext cx="26670" cy="22225"/>
            </a:xfrm>
            <a:custGeom>
              <a:rect b="b" l="l" r="r" t="t"/>
              <a:pathLst>
                <a:path extrusionOk="0" h="22225" w="26670">
                  <a:moveTo>
                    <a:pt x="24168" y="0"/>
                  </a:moveTo>
                  <a:lnTo>
                    <a:pt x="9563" y="0"/>
                  </a:lnTo>
                  <a:lnTo>
                    <a:pt x="8953" y="9334"/>
                  </a:lnTo>
                  <a:lnTo>
                    <a:pt x="0" y="10147"/>
                  </a:lnTo>
                  <a:lnTo>
                    <a:pt x="2070" y="22009"/>
                  </a:lnTo>
                  <a:lnTo>
                    <a:pt x="17056" y="22009"/>
                  </a:lnTo>
                  <a:lnTo>
                    <a:pt x="17322" y="12788"/>
                  </a:lnTo>
                  <a:lnTo>
                    <a:pt x="26187" y="11861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49" name="Google Shape;5549;gefe2f4b35a_0_1603"/>
            <p:cNvSpPr/>
            <p:nvPr/>
          </p:nvSpPr>
          <p:spPr>
            <a:xfrm>
              <a:off x="5539802" y="24475"/>
              <a:ext cx="24764" cy="39369"/>
            </a:xfrm>
            <a:custGeom>
              <a:rect b="b" l="l" r="r" t="t"/>
              <a:pathLst>
                <a:path extrusionOk="0" h="39369" w="24764">
                  <a:moveTo>
                    <a:pt x="21374" y="0"/>
                  </a:moveTo>
                  <a:lnTo>
                    <a:pt x="11125" y="0"/>
                  </a:lnTo>
                  <a:lnTo>
                    <a:pt x="9905" y="0"/>
                  </a:lnTo>
                  <a:lnTo>
                    <a:pt x="8572" y="139"/>
                  </a:lnTo>
                  <a:lnTo>
                    <a:pt x="7150" y="431"/>
                  </a:lnTo>
                  <a:lnTo>
                    <a:pt x="7981" y="12241"/>
                  </a:lnTo>
                  <a:lnTo>
                    <a:pt x="6799" y="22139"/>
                  </a:lnTo>
                  <a:lnTo>
                    <a:pt x="4005" y="30460"/>
                  </a:lnTo>
                  <a:lnTo>
                    <a:pt x="0" y="37541"/>
                  </a:lnTo>
                  <a:lnTo>
                    <a:pt x="2108" y="38519"/>
                  </a:lnTo>
                  <a:lnTo>
                    <a:pt x="4114" y="38963"/>
                  </a:lnTo>
                  <a:lnTo>
                    <a:pt x="6007" y="38963"/>
                  </a:lnTo>
                  <a:lnTo>
                    <a:pt x="24536" y="9740"/>
                  </a:lnTo>
                  <a:lnTo>
                    <a:pt x="21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50" name="Google Shape;5550;gefe2f4b35a_0_1603"/>
            <p:cNvSpPr/>
            <p:nvPr/>
          </p:nvSpPr>
          <p:spPr>
            <a:xfrm>
              <a:off x="6236721" y="24107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0" y="0"/>
                  </a:moveTo>
                  <a:lnTo>
                    <a:pt x="25" y="8115"/>
                  </a:lnTo>
                  <a:lnTo>
                    <a:pt x="8521" y="9118"/>
                  </a:lnTo>
                  <a:lnTo>
                    <a:pt x="19151" y="9118"/>
                  </a:lnTo>
                  <a:lnTo>
                    <a:pt x="24358" y="7404"/>
                  </a:lnTo>
                  <a:lnTo>
                    <a:pt x="24701" y="800"/>
                  </a:lnTo>
                  <a:lnTo>
                    <a:pt x="22834" y="1397"/>
                  </a:lnTo>
                  <a:lnTo>
                    <a:pt x="20561" y="1625"/>
                  </a:lnTo>
                  <a:lnTo>
                    <a:pt x="14338" y="1625"/>
                  </a:lnTo>
                  <a:lnTo>
                    <a:pt x="1917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51" name="Google Shape;5551;gefe2f4b35a_0_1603"/>
            <p:cNvSpPr/>
            <p:nvPr/>
          </p:nvSpPr>
          <p:spPr>
            <a:xfrm>
              <a:off x="6217410" y="23748"/>
              <a:ext cx="19685" cy="8890"/>
            </a:xfrm>
            <a:custGeom>
              <a:rect b="b" l="l" r="r" t="t"/>
              <a:pathLst>
                <a:path extrusionOk="0" h="8890" w="19685">
                  <a:moveTo>
                    <a:pt x="14858" y="0"/>
                  </a:moveTo>
                  <a:lnTo>
                    <a:pt x="12801" y="0"/>
                  </a:lnTo>
                  <a:lnTo>
                    <a:pt x="5727" y="0"/>
                  </a:lnTo>
                  <a:lnTo>
                    <a:pt x="355" y="1727"/>
                  </a:lnTo>
                  <a:lnTo>
                    <a:pt x="0" y="8407"/>
                  </a:lnTo>
                  <a:lnTo>
                    <a:pt x="2019" y="7734"/>
                  </a:lnTo>
                  <a:lnTo>
                    <a:pt x="4444" y="7480"/>
                  </a:lnTo>
                  <a:lnTo>
                    <a:pt x="10871" y="7480"/>
                  </a:lnTo>
                  <a:lnTo>
                    <a:pt x="19329" y="8470"/>
                  </a:lnTo>
                  <a:lnTo>
                    <a:pt x="19316" y="355"/>
                  </a:lnTo>
                  <a:lnTo>
                    <a:pt x="17056" y="139"/>
                  </a:lnTo>
                  <a:lnTo>
                    <a:pt x="148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52" name="Google Shape;5552;gefe2f4b35a_0_1603"/>
            <p:cNvSpPr/>
            <p:nvPr/>
          </p:nvSpPr>
          <p:spPr>
            <a:xfrm>
              <a:off x="3065602" y="32155"/>
              <a:ext cx="7564120" cy="45085"/>
            </a:xfrm>
            <a:custGeom>
              <a:rect b="b" l="l" r="r" t="t"/>
              <a:pathLst>
                <a:path extrusionOk="0" h="45085" w="7564120">
                  <a:moveTo>
                    <a:pt x="35890" y="12"/>
                  </a:moveTo>
                  <a:lnTo>
                    <a:pt x="35293" y="0"/>
                  </a:lnTo>
                  <a:lnTo>
                    <a:pt x="17487" y="5321"/>
                  </a:lnTo>
                  <a:lnTo>
                    <a:pt x="3479" y="17894"/>
                  </a:lnTo>
                  <a:lnTo>
                    <a:pt x="0" y="32677"/>
                  </a:lnTo>
                  <a:lnTo>
                    <a:pt x="13741" y="44602"/>
                  </a:lnTo>
                  <a:lnTo>
                    <a:pt x="22009" y="36182"/>
                  </a:lnTo>
                  <a:lnTo>
                    <a:pt x="30099" y="27584"/>
                  </a:lnTo>
                  <a:lnTo>
                    <a:pt x="35534" y="16344"/>
                  </a:lnTo>
                  <a:lnTo>
                    <a:pt x="35890" y="12"/>
                  </a:lnTo>
                  <a:close/>
                </a:path>
                <a:path extrusionOk="0" h="45085" w="7564120">
                  <a:moveTo>
                    <a:pt x="7563917" y="14770"/>
                  </a:moveTo>
                  <a:lnTo>
                    <a:pt x="7563167" y="14084"/>
                  </a:lnTo>
                  <a:lnTo>
                    <a:pt x="7562431" y="13462"/>
                  </a:lnTo>
                  <a:lnTo>
                    <a:pt x="7561720" y="12915"/>
                  </a:lnTo>
                  <a:lnTo>
                    <a:pt x="7546835" y="13169"/>
                  </a:lnTo>
                  <a:lnTo>
                    <a:pt x="7546518" y="14084"/>
                  </a:lnTo>
                  <a:lnTo>
                    <a:pt x="7546353" y="15087"/>
                  </a:lnTo>
                  <a:lnTo>
                    <a:pt x="7546289" y="19710"/>
                  </a:lnTo>
                  <a:lnTo>
                    <a:pt x="7548207" y="23317"/>
                  </a:lnTo>
                  <a:lnTo>
                    <a:pt x="7554836" y="23317"/>
                  </a:lnTo>
                  <a:lnTo>
                    <a:pt x="7558875" y="21056"/>
                  </a:lnTo>
                  <a:lnTo>
                    <a:pt x="7563917" y="1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53" name="Google Shape;5553;gefe2f4b35a_0_1603"/>
            <p:cNvSpPr/>
            <p:nvPr/>
          </p:nvSpPr>
          <p:spPr>
            <a:xfrm>
              <a:off x="10612450" y="41017"/>
              <a:ext cx="15240" cy="4445"/>
            </a:xfrm>
            <a:custGeom>
              <a:rect b="b" l="l" r="r" t="t"/>
              <a:pathLst>
                <a:path extrusionOk="0" h="4445" w="15240">
                  <a:moveTo>
                    <a:pt x="8102" y="0"/>
                  </a:moveTo>
                  <a:lnTo>
                    <a:pt x="5753" y="0"/>
                  </a:lnTo>
                  <a:lnTo>
                    <a:pt x="2730" y="0"/>
                  </a:lnTo>
                  <a:lnTo>
                    <a:pt x="838" y="1879"/>
                  </a:lnTo>
                  <a:lnTo>
                    <a:pt x="0" y="4292"/>
                  </a:lnTo>
                  <a:lnTo>
                    <a:pt x="14871" y="4051"/>
                  </a:lnTo>
                  <a:lnTo>
                    <a:pt x="11125" y="1130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54" name="Google Shape;5554;gefe2f4b35a_0_1603"/>
            <p:cNvSpPr/>
            <p:nvPr/>
          </p:nvSpPr>
          <p:spPr>
            <a:xfrm>
              <a:off x="9322704" y="59561"/>
              <a:ext cx="19050" cy="40005"/>
            </a:xfrm>
            <a:custGeom>
              <a:rect b="b" l="l" r="r" t="t"/>
              <a:pathLst>
                <a:path extrusionOk="0" h="40005" w="19050">
                  <a:moveTo>
                    <a:pt x="19024" y="0"/>
                  </a:moveTo>
                  <a:lnTo>
                    <a:pt x="17792" y="76"/>
                  </a:lnTo>
                  <a:lnTo>
                    <a:pt x="17449" y="2311"/>
                  </a:lnTo>
                  <a:lnTo>
                    <a:pt x="14224" y="10556"/>
                  </a:lnTo>
                  <a:lnTo>
                    <a:pt x="10148" y="18542"/>
                  </a:lnTo>
                  <a:lnTo>
                    <a:pt x="5360" y="26289"/>
                  </a:lnTo>
                  <a:lnTo>
                    <a:pt x="0" y="33820"/>
                  </a:lnTo>
                  <a:lnTo>
                    <a:pt x="4140" y="35064"/>
                  </a:lnTo>
                  <a:lnTo>
                    <a:pt x="7683" y="36918"/>
                  </a:lnTo>
                  <a:lnTo>
                    <a:pt x="10591" y="39433"/>
                  </a:lnTo>
                  <a:lnTo>
                    <a:pt x="10498" y="27412"/>
                  </a:lnTo>
                  <a:lnTo>
                    <a:pt x="13312" y="18264"/>
                  </a:lnTo>
                  <a:lnTo>
                    <a:pt x="16874" y="9842"/>
                  </a:lnTo>
                  <a:lnTo>
                    <a:pt x="190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55" name="Google Shape;5555;gefe2f4b35a_0_1603"/>
            <p:cNvSpPr/>
            <p:nvPr/>
          </p:nvSpPr>
          <p:spPr>
            <a:xfrm>
              <a:off x="9303678" y="46884"/>
              <a:ext cx="38734" cy="46990"/>
            </a:xfrm>
            <a:custGeom>
              <a:rect b="b" l="l" r="r" t="t"/>
              <a:pathLst>
                <a:path extrusionOk="0" h="46990" w="38734">
                  <a:moveTo>
                    <a:pt x="36817" y="25"/>
                  </a:moveTo>
                  <a:lnTo>
                    <a:pt x="35344" y="0"/>
                  </a:lnTo>
                  <a:lnTo>
                    <a:pt x="20504" y="5013"/>
                  </a:lnTo>
                  <a:lnTo>
                    <a:pt x="12571" y="17089"/>
                  </a:lnTo>
                  <a:lnTo>
                    <a:pt x="7188" y="31777"/>
                  </a:lnTo>
                  <a:lnTo>
                    <a:pt x="0" y="44627"/>
                  </a:lnTo>
                  <a:lnTo>
                    <a:pt x="3784" y="44538"/>
                  </a:lnTo>
                  <a:lnTo>
                    <a:pt x="9525" y="44538"/>
                  </a:lnTo>
                  <a:lnTo>
                    <a:pt x="14617" y="45173"/>
                  </a:lnTo>
                  <a:lnTo>
                    <a:pt x="19024" y="46494"/>
                  </a:lnTo>
                  <a:lnTo>
                    <a:pt x="24385" y="38963"/>
                  </a:lnTo>
                  <a:lnTo>
                    <a:pt x="29175" y="31216"/>
                  </a:lnTo>
                  <a:lnTo>
                    <a:pt x="33254" y="23231"/>
                  </a:lnTo>
                  <a:lnTo>
                    <a:pt x="36487" y="14986"/>
                  </a:lnTo>
                  <a:lnTo>
                    <a:pt x="36830" y="12763"/>
                  </a:lnTo>
                  <a:lnTo>
                    <a:pt x="38049" y="12674"/>
                  </a:lnTo>
                  <a:lnTo>
                    <a:pt x="38277" y="9105"/>
                  </a:lnTo>
                  <a:lnTo>
                    <a:pt x="37973" y="4991"/>
                  </a:lnTo>
                  <a:lnTo>
                    <a:pt x="36817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56" name="Google Shape;5556;gefe2f4b35a_0_1603"/>
            <p:cNvSpPr/>
            <p:nvPr/>
          </p:nvSpPr>
          <p:spPr>
            <a:xfrm>
              <a:off x="0" y="47141"/>
              <a:ext cx="10762615" cy="138430"/>
            </a:xfrm>
            <a:custGeom>
              <a:rect b="b" l="l" r="r" t="t"/>
              <a:pathLst>
                <a:path extrusionOk="0" h="138430" w="10762615">
                  <a:moveTo>
                    <a:pt x="22428" y="125958"/>
                  </a:moveTo>
                  <a:lnTo>
                    <a:pt x="16179" y="122974"/>
                  </a:lnTo>
                  <a:lnTo>
                    <a:pt x="11493" y="118465"/>
                  </a:lnTo>
                  <a:lnTo>
                    <a:pt x="8597" y="112141"/>
                  </a:lnTo>
                  <a:lnTo>
                    <a:pt x="7734" y="103708"/>
                  </a:lnTo>
                  <a:lnTo>
                    <a:pt x="3987" y="96227"/>
                  </a:lnTo>
                  <a:lnTo>
                    <a:pt x="4800" y="94653"/>
                  </a:lnTo>
                  <a:lnTo>
                    <a:pt x="0" y="89636"/>
                  </a:lnTo>
                  <a:lnTo>
                    <a:pt x="0" y="138023"/>
                  </a:lnTo>
                  <a:lnTo>
                    <a:pt x="546" y="137985"/>
                  </a:lnTo>
                  <a:lnTo>
                    <a:pt x="8102" y="135991"/>
                  </a:lnTo>
                  <a:lnTo>
                    <a:pt x="15405" y="132130"/>
                  </a:lnTo>
                  <a:lnTo>
                    <a:pt x="22428" y="125958"/>
                  </a:lnTo>
                  <a:close/>
                </a:path>
                <a:path extrusionOk="0" h="138430" w="10762615">
                  <a:moveTo>
                    <a:pt x="10762196" y="7277"/>
                  </a:moveTo>
                  <a:lnTo>
                    <a:pt x="10758195" y="2070"/>
                  </a:lnTo>
                  <a:lnTo>
                    <a:pt x="10753750" y="0"/>
                  </a:lnTo>
                  <a:lnTo>
                    <a:pt x="10749572" y="0"/>
                  </a:lnTo>
                  <a:lnTo>
                    <a:pt x="10739653" y="4076"/>
                  </a:lnTo>
                  <a:lnTo>
                    <a:pt x="10734015" y="13360"/>
                  </a:lnTo>
                  <a:lnTo>
                    <a:pt x="10735628" y="23368"/>
                  </a:lnTo>
                  <a:lnTo>
                    <a:pt x="10747502" y="29629"/>
                  </a:lnTo>
                  <a:lnTo>
                    <a:pt x="10750182" y="22999"/>
                  </a:lnTo>
                  <a:lnTo>
                    <a:pt x="10754538" y="18148"/>
                  </a:lnTo>
                  <a:lnTo>
                    <a:pt x="10759046" y="13436"/>
                  </a:lnTo>
                  <a:lnTo>
                    <a:pt x="10762196" y="727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57" name="Google Shape;5557;gefe2f4b35a_0_1603"/>
            <p:cNvSpPr/>
            <p:nvPr/>
          </p:nvSpPr>
          <p:spPr>
            <a:xfrm>
              <a:off x="0" y="132250"/>
              <a:ext cx="8255" cy="10160"/>
            </a:xfrm>
            <a:custGeom>
              <a:rect b="b" l="l" r="r" t="t"/>
              <a:pathLst>
                <a:path extrusionOk="0" h="10160" w="8255">
                  <a:moveTo>
                    <a:pt x="0" y="0"/>
                  </a:moveTo>
                  <a:lnTo>
                    <a:pt x="0" y="4519"/>
                  </a:lnTo>
                  <a:lnTo>
                    <a:pt x="4808" y="9533"/>
                  </a:lnTo>
                  <a:lnTo>
                    <a:pt x="7741" y="3844"/>
                  </a:lnTo>
                  <a:lnTo>
                    <a:pt x="2420" y="1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58" name="Google Shape;5558;gefe2f4b35a_0_1603"/>
            <p:cNvSpPr/>
            <p:nvPr/>
          </p:nvSpPr>
          <p:spPr>
            <a:xfrm>
              <a:off x="15228" y="92572"/>
              <a:ext cx="44450" cy="36830"/>
            </a:xfrm>
            <a:custGeom>
              <a:rect b="b" l="l" r="r" t="t"/>
              <a:pathLst>
                <a:path extrusionOk="0" h="36830" w="44450">
                  <a:moveTo>
                    <a:pt x="13030" y="0"/>
                  </a:moveTo>
                  <a:lnTo>
                    <a:pt x="8737" y="0"/>
                  </a:lnTo>
                  <a:lnTo>
                    <a:pt x="4406" y="1739"/>
                  </a:lnTo>
                  <a:lnTo>
                    <a:pt x="0" y="6426"/>
                  </a:lnTo>
                  <a:lnTo>
                    <a:pt x="1714" y="13093"/>
                  </a:lnTo>
                  <a:lnTo>
                    <a:pt x="25222" y="36309"/>
                  </a:lnTo>
                  <a:lnTo>
                    <a:pt x="29272" y="29947"/>
                  </a:lnTo>
                  <a:lnTo>
                    <a:pt x="33380" y="23661"/>
                  </a:lnTo>
                  <a:lnTo>
                    <a:pt x="38114" y="18044"/>
                  </a:lnTo>
                  <a:lnTo>
                    <a:pt x="44043" y="13690"/>
                  </a:lnTo>
                  <a:lnTo>
                    <a:pt x="36190" y="10008"/>
                  </a:lnTo>
                  <a:lnTo>
                    <a:pt x="28441" y="5473"/>
                  </a:lnTo>
                  <a:lnTo>
                    <a:pt x="20740" y="1624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59" name="Google Shape;5559;gefe2f4b35a_0_1603"/>
            <p:cNvSpPr/>
            <p:nvPr/>
          </p:nvSpPr>
          <p:spPr>
            <a:xfrm>
              <a:off x="7744" y="105665"/>
              <a:ext cx="33020" cy="38100"/>
            </a:xfrm>
            <a:custGeom>
              <a:rect b="b" l="l" r="r" t="t"/>
              <a:pathLst>
                <a:path extrusionOk="0" h="38100" w="33020">
                  <a:moveTo>
                    <a:pt x="9194" y="0"/>
                  </a:moveTo>
                  <a:lnTo>
                    <a:pt x="10972" y="6934"/>
                  </a:lnTo>
                  <a:lnTo>
                    <a:pt x="0" y="15341"/>
                  </a:lnTo>
                  <a:lnTo>
                    <a:pt x="0" y="22834"/>
                  </a:lnTo>
                  <a:lnTo>
                    <a:pt x="10972" y="26631"/>
                  </a:lnTo>
                  <a:lnTo>
                    <a:pt x="7493" y="37706"/>
                  </a:lnTo>
                  <a:lnTo>
                    <a:pt x="7810" y="37706"/>
                  </a:lnTo>
                  <a:lnTo>
                    <a:pt x="16436" y="36547"/>
                  </a:lnTo>
                  <a:lnTo>
                    <a:pt x="23133" y="33408"/>
                  </a:lnTo>
                  <a:lnTo>
                    <a:pt x="28391" y="28796"/>
                  </a:lnTo>
                  <a:lnTo>
                    <a:pt x="32702" y="23215"/>
                  </a:lnTo>
                  <a:lnTo>
                    <a:pt x="91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60" name="Google Shape;5560;gefe2f4b35a_0_1603"/>
            <p:cNvSpPr/>
            <p:nvPr/>
          </p:nvSpPr>
          <p:spPr>
            <a:xfrm>
              <a:off x="6872884" y="62013"/>
              <a:ext cx="300990" cy="27305"/>
            </a:xfrm>
            <a:custGeom>
              <a:rect b="b" l="l" r="r" t="t"/>
              <a:pathLst>
                <a:path extrusionOk="0" h="27305" w="300990">
                  <a:moveTo>
                    <a:pt x="14617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17" y="14744"/>
                  </a:lnTo>
                  <a:lnTo>
                    <a:pt x="14617" y="0"/>
                  </a:lnTo>
                  <a:close/>
                </a:path>
                <a:path extrusionOk="0" h="27305" w="300990">
                  <a:moveTo>
                    <a:pt x="300367" y="26797"/>
                  </a:moveTo>
                  <a:lnTo>
                    <a:pt x="300024" y="3352"/>
                  </a:lnTo>
                  <a:lnTo>
                    <a:pt x="296240" y="1803"/>
                  </a:lnTo>
                  <a:lnTo>
                    <a:pt x="292036" y="673"/>
                  </a:lnTo>
                  <a:lnTo>
                    <a:pt x="287375" y="0"/>
                  </a:lnTo>
                  <a:lnTo>
                    <a:pt x="287375" y="10147"/>
                  </a:lnTo>
                  <a:lnTo>
                    <a:pt x="283921" y="16129"/>
                  </a:lnTo>
                  <a:lnTo>
                    <a:pt x="279920" y="22009"/>
                  </a:lnTo>
                  <a:lnTo>
                    <a:pt x="283591" y="20802"/>
                  </a:lnTo>
                  <a:lnTo>
                    <a:pt x="286588" y="20294"/>
                  </a:lnTo>
                  <a:lnTo>
                    <a:pt x="294995" y="20294"/>
                  </a:lnTo>
                  <a:lnTo>
                    <a:pt x="297980" y="23253"/>
                  </a:lnTo>
                  <a:lnTo>
                    <a:pt x="300367" y="267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61" name="Google Shape;5561;gefe2f4b35a_0_1603"/>
            <p:cNvSpPr/>
            <p:nvPr/>
          </p:nvSpPr>
          <p:spPr>
            <a:xfrm>
              <a:off x="7172915" y="65369"/>
              <a:ext cx="24765" cy="35560"/>
            </a:xfrm>
            <a:custGeom>
              <a:rect b="b" l="l" r="r" t="t"/>
              <a:pathLst>
                <a:path extrusionOk="0" h="35560" w="24765">
                  <a:moveTo>
                    <a:pt x="0" y="0"/>
                  </a:moveTo>
                  <a:lnTo>
                    <a:pt x="342" y="23431"/>
                  </a:lnTo>
                  <a:lnTo>
                    <a:pt x="2057" y="26136"/>
                  </a:lnTo>
                  <a:lnTo>
                    <a:pt x="7670" y="35331"/>
                  </a:lnTo>
                  <a:lnTo>
                    <a:pt x="17564" y="35331"/>
                  </a:lnTo>
                  <a:lnTo>
                    <a:pt x="20548" y="34823"/>
                  </a:lnTo>
                  <a:lnTo>
                    <a:pt x="24231" y="33629"/>
                  </a:lnTo>
                  <a:lnTo>
                    <a:pt x="21188" y="22090"/>
                  </a:lnTo>
                  <a:lnTo>
                    <a:pt x="16163" y="12628"/>
                  </a:lnTo>
                  <a:lnTo>
                    <a:pt x="9115" y="5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62" name="Google Shape;5562;gefe2f4b35a_0_1603"/>
            <p:cNvSpPr/>
            <p:nvPr/>
          </p:nvSpPr>
          <p:spPr>
            <a:xfrm>
              <a:off x="1156982" y="68744"/>
              <a:ext cx="2114550" cy="22859"/>
            </a:xfrm>
            <a:custGeom>
              <a:rect b="b" l="l" r="r" t="t"/>
              <a:pathLst>
                <a:path extrusionOk="0" h="22859" w="2114550">
                  <a:moveTo>
                    <a:pt x="44005" y="22771"/>
                  </a:moveTo>
                  <a:lnTo>
                    <a:pt x="42824" y="13398"/>
                  </a:lnTo>
                  <a:lnTo>
                    <a:pt x="37172" y="6426"/>
                  </a:lnTo>
                  <a:lnTo>
                    <a:pt x="28714" y="2070"/>
                  </a:lnTo>
                  <a:lnTo>
                    <a:pt x="19113" y="571"/>
                  </a:lnTo>
                  <a:lnTo>
                    <a:pt x="9537" y="571"/>
                  </a:lnTo>
                  <a:lnTo>
                    <a:pt x="711" y="5143"/>
                  </a:lnTo>
                  <a:lnTo>
                    <a:pt x="0" y="15278"/>
                  </a:lnTo>
                  <a:lnTo>
                    <a:pt x="3746" y="14414"/>
                  </a:lnTo>
                  <a:lnTo>
                    <a:pt x="6997" y="14046"/>
                  </a:lnTo>
                  <a:lnTo>
                    <a:pt x="16967" y="14046"/>
                  </a:lnTo>
                  <a:lnTo>
                    <a:pt x="36537" y="22771"/>
                  </a:lnTo>
                  <a:lnTo>
                    <a:pt x="44005" y="22771"/>
                  </a:lnTo>
                  <a:close/>
                </a:path>
                <a:path extrusionOk="0" h="22859" w="2114550">
                  <a:moveTo>
                    <a:pt x="2113991" y="533"/>
                  </a:moveTo>
                  <a:lnTo>
                    <a:pt x="2111603" y="1219"/>
                  </a:lnTo>
                  <a:lnTo>
                    <a:pt x="2108784" y="1460"/>
                  </a:lnTo>
                  <a:lnTo>
                    <a:pt x="2101418" y="1460"/>
                  </a:lnTo>
                  <a:lnTo>
                    <a:pt x="2086787" y="0"/>
                  </a:lnTo>
                  <a:lnTo>
                    <a:pt x="2087295" y="9156"/>
                  </a:lnTo>
                  <a:lnTo>
                    <a:pt x="2087499" y="13741"/>
                  </a:lnTo>
                  <a:lnTo>
                    <a:pt x="2094230" y="12954"/>
                  </a:lnTo>
                  <a:lnTo>
                    <a:pt x="2100770" y="10617"/>
                  </a:lnTo>
                  <a:lnTo>
                    <a:pt x="2107311" y="6553"/>
                  </a:lnTo>
                  <a:lnTo>
                    <a:pt x="2113991" y="53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63" name="Google Shape;5563;gefe2f4b35a_0_1603"/>
            <p:cNvSpPr/>
            <p:nvPr/>
          </p:nvSpPr>
          <p:spPr>
            <a:xfrm>
              <a:off x="3219462" y="68274"/>
              <a:ext cx="4641850" cy="17780"/>
            </a:xfrm>
            <a:custGeom>
              <a:rect b="b" l="l" r="r" t="t"/>
              <a:pathLst>
                <a:path extrusionOk="0" h="17780" w="4641850">
                  <a:moveTo>
                    <a:pt x="25031" y="14211"/>
                  </a:moveTo>
                  <a:lnTo>
                    <a:pt x="24574" y="5041"/>
                  </a:lnTo>
                  <a:lnTo>
                    <a:pt x="24307" y="469"/>
                  </a:lnTo>
                  <a:lnTo>
                    <a:pt x="21285" y="203"/>
                  </a:lnTo>
                  <a:lnTo>
                    <a:pt x="18326" y="0"/>
                  </a:lnTo>
                  <a:lnTo>
                    <a:pt x="15582" y="0"/>
                  </a:lnTo>
                  <a:lnTo>
                    <a:pt x="7480" y="0"/>
                  </a:lnTo>
                  <a:lnTo>
                    <a:pt x="1168" y="1739"/>
                  </a:lnTo>
                  <a:lnTo>
                    <a:pt x="0" y="8496"/>
                  </a:lnTo>
                  <a:lnTo>
                    <a:pt x="9372" y="11938"/>
                  </a:lnTo>
                  <a:lnTo>
                    <a:pt x="17284" y="14211"/>
                  </a:lnTo>
                  <a:lnTo>
                    <a:pt x="25031" y="14211"/>
                  </a:lnTo>
                  <a:close/>
                </a:path>
                <a:path extrusionOk="0" h="17780" w="4641850">
                  <a:moveTo>
                    <a:pt x="2386482" y="990"/>
                  </a:moveTo>
                  <a:lnTo>
                    <a:pt x="2364333" y="990"/>
                  </a:lnTo>
                  <a:lnTo>
                    <a:pt x="2364333" y="15735"/>
                  </a:lnTo>
                  <a:lnTo>
                    <a:pt x="2386482" y="15735"/>
                  </a:lnTo>
                  <a:lnTo>
                    <a:pt x="2386482" y="990"/>
                  </a:lnTo>
                  <a:close/>
                </a:path>
                <a:path extrusionOk="0" h="17780" w="4641850">
                  <a:moveTo>
                    <a:pt x="4641799" y="14389"/>
                  </a:moveTo>
                  <a:lnTo>
                    <a:pt x="4640618" y="8496"/>
                  </a:lnTo>
                  <a:lnTo>
                    <a:pt x="4632134" y="7975"/>
                  </a:lnTo>
                  <a:lnTo>
                    <a:pt x="4630534" y="660"/>
                  </a:lnTo>
                  <a:lnTo>
                    <a:pt x="4621860" y="660"/>
                  </a:lnTo>
                  <a:lnTo>
                    <a:pt x="4620819" y="660"/>
                  </a:lnTo>
                  <a:lnTo>
                    <a:pt x="4619676" y="762"/>
                  </a:lnTo>
                  <a:lnTo>
                    <a:pt x="4618418" y="1003"/>
                  </a:lnTo>
                  <a:lnTo>
                    <a:pt x="4616183" y="8026"/>
                  </a:lnTo>
                  <a:lnTo>
                    <a:pt x="4618469" y="13106"/>
                  </a:lnTo>
                  <a:lnTo>
                    <a:pt x="4623613" y="16192"/>
                  </a:lnTo>
                  <a:lnTo>
                    <a:pt x="4630013" y="17233"/>
                  </a:lnTo>
                  <a:lnTo>
                    <a:pt x="4636173" y="17233"/>
                  </a:lnTo>
                  <a:lnTo>
                    <a:pt x="4641799" y="143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64" name="Google Shape;5564;gefe2f4b35a_0_1603"/>
            <p:cNvSpPr/>
            <p:nvPr/>
          </p:nvSpPr>
          <p:spPr>
            <a:xfrm>
              <a:off x="5346128" y="75043"/>
              <a:ext cx="6424930" cy="41910"/>
            </a:xfrm>
            <a:custGeom>
              <a:rect b="b" l="l" r="r" t="t"/>
              <a:pathLst>
                <a:path extrusionOk="0" h="41910" w="6424930">
                  <a:moveTo>
                    <a:pt x="21932" y="10375"/>
                  </a:moveTo>
                  <a:lnTo>
                    <a:pt x="18224" y="5410"/>
                  </a:lnTo>
                  <a:lnTo>
                    <a:pt x="9486" y="1727"/>
                  </a:lnTo>
                  <a:lnTo>
                    <a:pt x="8902" y="11290"/>
                  </a:lnTo>
                  <a:lnTo>
                    <a:pt x="0" y="11861"/>
                  </a:lnTo>
                  <a:lnTo>
                    <a:pt x="1968" y="23964"/>
                  </a:lnTo>
                  <a:lnTo>
                    <a:pt x="16687" y="23964"/>
                  </a:lnTo>
                  <a:lnTo>
                    <a:pt x="21221" y="16586"/>
                  </a:lnTo>
                  <a:lnTo>
                    <a:pt x="21932" y="10375"/>
                  </a:lnTo>
                  <a:close/>
                </a:path>
                <a:path extrusionOk="0" h="41910" w="6424930">
                  <a:moveTo>
                    <a:pt x="561911" y="1727"/>
                  </a:moveTo>
                  <a:lnTo>
                    <a:pt x="557390" y="901"/>
                  </a:lnTo>
                  <a:lnTo>
                    <a:pt x="553351" y="558"/>
                  </a:lnTo>
                  <a:lnTo>
                    <a:pt x="549656" y="558"/>
                  </a:lnTo>
                  <a:lnTo>
                    <a:pt x="538708" y="1600"/>
                  </a:lnTo>
                  <a:lnTo>
                    <a:pt x="529170" y="4025"/>
                  </a:lnTo>
                  <a:lnTo>
                    <a:pt x="520001" y="6832"/>
                  </a:lnTo>
                  <a:lnTo>
                    <a:pt x="510171" y="8978"/>
                  </a:lnTo>
                  <a:lnTo>
                    <a:pt x="510171" y="38709"/>
                  </a:lnTo>
                  <a:lnTo>
                    <a:pt x="513334" y="40906"/>
                  </a:lnTo>
                  <a:lnTo>
                    <a:pt x="516699" y="41871"/>
                  </a:lnTo>
                  <a:lnTo>
                    <a:pt x="520166" y="41871"/>
                  </a:lnTo>
                  <a:lnTo>
                    <a:pt x="532879" y="38061"/>
                  </a:lnTo>
                  <a:lnTo>
                    <a:pt x="545007" y="28346"/>
                  </a:lnTo>
                  <a:lnTo>
                    <a:pt x="555142" y="15367"/>
                  </a:lnTo>
                  <a:lnTo>
                    <a:pt x="561911" y="1727"/>
                  </a:lnTo>
                  <a:close/>
                </a:path>
                <a:path extrusionOk="0" h="41910" w="6424930">
                  <a:moveTo>
                    <a:pt x="6424727" y="12166"/>
                  </a:moveTo>
                  <a:lnTo>
                    <a:pt x="6424676" y="0"/>
                  </a:lnTo>
                  <a:lnTo>
                    <a:pt x="6416853" y="254"/>
                  </a:lnTo>
                  <a:lnTo>
                    <a:pt x="6409512" y="3441"/>
                  </a:lnTo>
                  <a:lnTo>
                    <a:pt x="6410477" y="8978"/>
                  </a:lnTo>
                  <a:lnTo>
                    <a:pt x="6411442" y="8864"/>
                  </a:lnTo>
                  <a:lnTo>
                    <a:pt x="6412357" y="8813"/>
                  </a:lnTo>
                  <a:lnTo>
                    <a:pt x="6418173" y="8813"/>
                  </a:lnTo>
                  <a:lnTo>
                    <a:pt x="6421514" y="10426"/>
                  </a:lnTo>
                  <a:lnTo>
                    <a:pt x="6424727" y="121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65" name="Google Shape;5565;gefe2f4b35a_0_1603"/>
            <p:cNvSpPr/>
            <p:nvPr/>
          </p:nvSpPr>
          <p:spPr>
            <a:xfrm>
              <a:off x="11770809" y="75027"/>
              <a:ext cx="17779" cy="17144"/>
            </a:xfrm>
            <a:custGeom>
              <a:rect b="b" l="l" r="r" t="t"/>
              <a:pathLst>
                <a:path extrusionOk="0" h="17144" w="17779">
                  <a:moveTo>
                    <a:pt x="1028" y="0"/>
                  </a:moveTo>
                  <a:lnTo>
                    <a:pt x="0" y="12"/>
                  </a:lnTo>
                  <a:lnTo>
                    <a:pt x="50" y="12179"/>
                  </a:lnTo>
                  <a:lnTo>
                    <a:pt x="7988" y="16535"/>
                  </a:lnTo>
                  <a:lnTo>
                    <a:pt x="14579" y="16522"/>
                  </a:lnTo>
                  <a:lnTo>
                    <a:pt x="15163" y="16484"/>
                  </a:lnTo>
                  <a:lnTo>
                    <a:pt x="17236" y="9092"/>
                  </a:lnTo>
                  <a:lnTo>
                    <a:pt x="14473" y="3960"/>
                  </a:lnTo>
                  <a:lnTo>
                    <a:pt x="8521" y="97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66" name="Google Shape;5566;gefe2f4b35a_0_1603"/>
            <p:cNvSpPr/>
            <p:nvPr/>
          </p:nvSpPr>
          <p:spPr>
            <a:xfrm>
              <a:off x="825487" y="82714"/>
              <a:ext cx="4206240" cy="40639"/>
            </a:xfrm>
            <a:custGeom>
              <a:rect b="b" l="l" r="r" t="t"/>
              <a:pathLst>
                <a:path extrusionOk="0" h="40639" w="4206240">
                  <a:moveTo>
                    <a:pt x="36817" y="8801"/>
                  </a:moveTo>
                  <a:lnTo>
                    <a:pt x="33007" y="6273"/>
                  </a:lnTo>
                  <a:lnTo>
                    <a:pt x="26670" y="3378"/>
                  </a:lnTo>
                  <a:lnTo>
                    <a:pt x="19024" y="990"/>
                  </a:lnTo>
                  <a:lnTo>
                    <a:pt x="11328" y="0"/>
                  </a:lnTo>
                  <a:lnTo>
                    <a:pt x="5410" y="0"/>
                  </a:lnTo>
                  <a:lnTo>
                    <a:pt x="660" y="2235"/>
                  </a:lnTo>
                  <a:lnTo>
                    <a:pt x="0" y="8801"/>
                  </a:lnTo>
                  <a:lnTo>
                    <a:pt x="6972" y="12039"/>
                  </a:lnTo>
                  <a:lnTo>
                    <a:pt x="14008" y="16179"/>
                  </a:lnTo>
                  <a:lnTo>
                    <a:pt x="20764" y="19761"/>
                  </a:lnTo>
                  <a:lnTo>
                    <a:pt x="26898" y="21272"/>
                  </a:lnTo>
                  <a:lnTo>
                    <a:pt x="31292" y="21272"/>
                  </a:lnTo>
                  <a:lnTo>
                    <a:pt x="34836" y="18122"/>
                  </a:lnTo>
                  <a:lnTo>
                    <a:pt x="36817" y="8801"/>
                  </a:lnTo>
                  <a:close/>
                </a:path>
                <a:path extrusionOk="0" h="40639" w="4206240">
                  <a:moveTo>
                    <a:pt x="4025912" y="9588"/>
                  </a:moveTo>
                  <a:lnTo>
                    <a:pt x="4024592" y="4864"/>
                  </a:lnTo>
                  <a:lnTo>
                    <a:pt x="4019575" y="2057"/>
                  </a:lnTo>
                  <a:lnTo>
                    <a:pt x="4012730" y="1143"/>
                  </a:lnTo>
                  <a:lnTo>
                    <a:pt x="4005707" y="1143"/>
                  </a:lnTo>
                  <a:lnTo>
                    <a:pt x="3998696" y="3771"/>
                  </a:lnTo>
                  <a:lnTo>
                    <a:pt x="3999522" y="8801"/>
                  </a:lnTo>
                  <a:lnTo>
                    <a:pt x="3999725" y="8763"/>
                  </a:lnTo>
                  <a:lnTo>
                    <a:pt x="4004526" y="9550"/>
                  </a:lnTo>
                  <a:lnTo>
                    <a:pt x="4012615" y="11506"/>
                  </a:lnTo>
                  <a:lnTo>
                    <a:pt x="4019753" y="13957"/>
                  </a:lnTo>
                  <a:lnTo>
                    <a:pt x="4021709" y="16294"/>
                  </a:lnTo>
                  <a:lnTo>
                    <a:pt x="4025912" y="9588"/>
                  </a:lnTo>
                  <a:close/>
                </a:path>
                <a:path extrusionOk="0" h="40639" w="4206240">
                  <a:moveTo>
                    <a:pt x="4205846" y="38303"/>
                  </a:moveTo>
                  <a:lnTo>
                    <a:pt x="4169702" y="23317"/>
                  </a:lnTo>
                  <a:lnTo>
                    <a:pt x="4159212" y="22504"/>
                  </a:lnTo>
                  <a:lnTo>
                    <a:pt x="4166019" y="28371"/>
                  </a:lnTo>
                  <a:lnTo>
                    <a:pt x="4172902" y="34112"/>
                  </a:lnTo>
                  <a:lnTo>
                    <a:pt x="4181157" y="38468"/>
                  </a:lnTo>
                  <a:lnTo>
                    <a:pt x="4192028" y="40208"/>
                  </a:lnTo>
                  <a:lnTo>
                    <a:pt x="4195991" y="40208"/>
                  </a:lnTo>
                  <a:lnTo>
                    <a:pt x="4200537" y="39624"/>
                  </a:lnTo>
                  <a:lnTo>
                    <a:pt x="4205846" y="38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67" name="Google Shape;5567;gefe2f4b35a_0_1603"/>
            <p:cNvSpPr/>
            <p:nvPr/>
          </p:nvSpPr>
          <p:spPr>
            <a:xfrm>
              <a:off x="4972390" y="84094"/>
              <a:ext cx="66675" cy="27939"/>
            </a:xfrm>
            <a:custGeom>
              <a:rect b="b" l="l" r="r" t="t"/>
              <a:pathLst>
                <a:path extrusionOk="0" h="27939" w="66675">
                  <a:moveTo>
                    <a:pt x="20891" y="0"/>
                  </a:moveTo>
                  <a:lnTo>
                    <a:pt x="14187" y="793"/>
                  </a:lnTo>
                  <a:lnTo>
                    <a:pt x="8274" y="3359"/>
                  </a:lnTo>
                  <a:lnTo>
                    <a:pt x="3446" y="7972"/>
                  </a:lnTo>
                  <a:lnTo>
                    <a:pt x="0" y="14909"/>
                  </a:lnTo>
                  <a:lnTo>
                    <a:pt x="4952" y="16154"/>
                  </a:lnTo>
                  <a:lnTo>
                    <a:pt x="8839" y="18440"/>
                  </a:lnTo>
                  <a:lnTo>
                    <a:pt x="12318" y="21120"/>
                  </a:lnTo>
                  <a:lnTo>
                    <a:pt x="22803" y="21934"/>
                  </a:lnTo>
                  <a:lnTo>
                    <a:pt x="34199" y="23206"/>
                  </a:lnTo>
                  <a:lnTo>
                    <a:pt x="45507" y="25034"/>
                  </a:lnTo>
                  <a:lnTo>
                    <a:pt x="55727" y="27520"/>
                  </a:lnTo>
                  <a:lnTo>
                    <a:pt x="55194" y="25971"/>
                  </a:lnTo>
                  <a:lnTo>
                    <a:pt x="66433" y="22161"/>
                  </a:lnTo>
                  <a:lnTo>
                    <a:pt x="58823" y="14991"/>
                  </a:lnTo>
                  <a:lnTo>
                    <a:pt x="47496" y="7785"/>
                  </a:lnTo>
                  <a:lnTo>
                    <a:pt x="34252" y="2226"/>
                  </a:lnTo>
                  <a:lnTo>
                    <a:pt x="208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68" name="Google Shape;5568;gefe2f4b35a_0_1603"/>
            <p:cNvSpPr/>
            <p:nvPr/>
          </p:nvSpPr>
          <p:spPr>
            <a:xfrm>
              <a:off x="133146" y="83158"/>
              <a:ext cx="8014334" cy="24130"/>
            </a:xfrm>
            <a:custGeom>
              <a:rect b="b" l="l" r="r" t="t"/>
              <a:pathLst>
                <a:path extrusionOk="0" h="24130" w="8014334">
                  <a:moveTo>
                    <a:pt x="7289" y="15836"/>
                  </a:moveTo>
                  <a:lnTo>
                    <a:pt x="6654" y="15189"/>
                  </a:lnTo>
                  <a:lnTo>
                    <a:pt x="4419" y="18148"/>
                  </a:lnTo>
                  <a:lnTo>
                    <a:pt x="0" y="24104"/>
                  </a:lnTo>
                  <a:lnTo>
                    <a:pt x="3086" y="21996"/>
                  </a:lnTo>
                  <a:lnTo>
                    <a:pt x="5562" y="19291"/>
                  </a:lnTo>
                  <a:lnTo>
                    <a:pt x="7289" y="15836"/>
                  </a:lnTo>
                  <a:close/>
                </a:path>
                <a:path extrusionOk="0" h="24130" w="8014334">
                  <a:moveTo>
                    <a:pt x="8014119" y="15849"/>
                  </a:moveTo>
                  <a:lnTo>
                    <a:pt x="8006816" y="13284"/>
                  </a:lnTo>
                  <a:lnTo>
                    <a:pt x="7998092" y="2451"/>
                  </a:lnTo>
                  <a:lnTo>
                    <a:pt x="7990713" y="0"/>
                  </a:lnTo>
                  <a:lnTo>
                    <a:pt x="7988998" y="0"/>
                  </a:lnTo>
                  <a:lnTo>
                    <a:pt x="7987017" y="266"/>
                  </a:lnTo>
                  <a:lnTo>
                    <a:pt x="7984706" y="863"/>
                  </a:lnTo>
                  <a:lnTo>
                    <a:pt x="7984706" y="23101"/>
                  </a:lnTo>
                  <a:lnTo>
                    <a:pt x="7986674" y="22898"/>
                  </a:lnTo>
                  <a:lnTo>
                    <a:pt x="8005216" y="22885"/>
                  </a:lnTo>
                  <a:lnTo>
                    <a:pt x="8012633" y="22250"/>
                  </a:lnTo>
                  <a:lnTo>
                    <a:pt x="8014119" y="1584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69" name="Google Shape;5569;gefe2f4b35a_0_1603"/>
            <p:cNvSpPr/>
            <p:nvPr/>
          </p:nvSpPr>
          <p:spPr>
            <a:xfrm>
              <a:off x="110722" y="92369"/>
              <a:ext cx="29210" cy="21589"/>
            </a:xfrm>
            <a:custGeom>
              <a:rect b="b" l="l" r="r" t="t"/>
              <a:pathLst>
                <a:path extrusionOk="0" h="21589" w="29210">
                  <a:moveTo>
                    <a:pt x="19888" y="0"/>
                  </a:moveTo>
                  <a:lnTo>
                    <a:pt x="14935" y="0"/>
                  </a:lnTo>
                  <a:lnTo>
                    <a:pt x="8499" y="1287"/>
                  </a:lnTo>
                  <a:lnTo>
                    <a:pt x="3281" y="5214"/>
                  </a:lnTo>
                  <a:lnTo>
                    <a:pt x="156" y="11878"/>
                  </a:lnTo>
                  <a:lnTo>
                    <a:pt x="0" y="21374"/>
                  </a:lnTo>
                  <a:lnTo>
                    <a:pt x="8991" y="20637"/>
                  </a:lnTo>
                  <a:lnTo>
                    <a:pt x="16751" y="18770"/>
                  </a:lnTo>
                  <a:lnTo>
                    <a:pt x="22428" y="14884"/>
                  </a:lnTo>
                  <a:lnTo>
                    <a:pt x="29083" y="5981"/>
                  </a:lnTo>
                  <a:lnTo>
                    <a:pt x="25120" y="2044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70" name="Google Shape;5570;gefe2f4b35a_0_1603"/>
            <p:cNvSpPr/>
            <p:nvPr/>
          </p:nvSpPr>
          <p:spPr>
            <a:xfrm>
              <a:off x="2909380" y="90549"/>
              <a:ext cx="37464" cy="22860"/>
            </a:xfrm>
            <a:custGeom>
              <a:rect b="b" l="l" r="r" t="t"/>
              <a:pathLst>
                <a:path extrusionOk="0" h="22860" w="37464">
                  <a:moveTo>
                    <a:pt x="13843" y="0"/>
                  </a:moveTo>
                  <a:lnTo>
                    <a:pt x="10668" y="0"/>
                  </a:lnTo>
                  <a:lnTo>
                    <a:pt x="4495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5969" y="9880"/>
                  </a:lnTo>
                  <a:lnTo>
                    <a:pt x="8839" y="14147"/>
                  </a:lnTo>
                  <a:lnTo>
                    <a:pt x="8089" y="22047"/>
                  </a:lnTo>
                  <a:lnTo>
                    <a:pt x="12839" y="22250"/>
                  </a:lnTo>
                  <a:lnTo>
                    <a:pt x="22405" y="20417"/>
                  </a:lnTo>
                  <a:lnTo>
                    <a:pt x="30691" y="17303"/>
                  </a:lnTo>
                  <a:lnTo>
                    <a:pt x="36169" y="11341"/>
                  </a:lnTo>
                  <a:lnTo>
                    <a:pt x="37312" y="965"/>
                  </a:lnTo>
                  <a:lnTo>
                    <a:pt x="35687" y="1574"/>
                  </a:lnTo>
                  <a:lnTo>
                    <a:pt x="33680" y="1803"/>
                  </a:lnTo>
                  <a:lnTo>
                    <a:pt x="28295" y="1803"/>
                  </a:lnTo>
                  <a:lnTo>
                    <a:pt x="138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71" name="Google Shape;5571;gefe2f4b35a_0_1603"/>
            <p:cNvSpPr/>
            <p:nvPr/>
          </p:nvSpPr>
          <p:spPr>
            <a:xfrm>
              <a:off x="2917338" y="112595"/>
              <a:ext cx="5080" cy="1269"/>
            </a:xfrm>
            <a:custGeom>
              <a:rect b="b" l="l" r="r" t="t"/>
              <a:pathLst>
                <a:path extrusionOk="0" h="1269" w="5080">
                  <a:moveTo>
                    <a:pt x="126" y="0"/>
                  </a:moveTo>
                  <a:lnTo>
                    <a:pt x="50" y="762"/>
                  </a:lnTo>
                  <a:lnTo>
                    <a:pt x="0" y="1143"/>
                  </a:lnTo>
                  <a:lnTo>
                    <a:pt x="1587" y="800"/>
                  </a:lnTo>
                  <a:lnTo>
                    <a:pt x="3225" y="495"/>
                  </a:lnTo>
                  <a:lnTo>
                    <a:pt x="4876" y="203"/>
                  </a:lnTo>
                  <a:lnTo>
                    <a:pt x="1701" y="7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72" name="Google Shape;5572;gefe2f4b35a_0_1603"/>
            <p:cNvSpPr/>
            <p:nvPr/>
          </p:nvSpPr>
          <p:spPr>
            <a:xfrm>
              <a:off x="877011" y="91312"/>
              <a:ext cx="8721725" cy="37464"/>
            </a:xfrm>
            <a:custGeom>
              <a:rect b="b" l="l" r="r" t="t"/>
              <a:pathLst>
                <a:path extrusionOk="0" h="37464" w="8721725">
                  <a:moveTo>
                    <a:pt x="29349" y="7683"/>
                  </a:moveTo>
                  <a:lnTo>
                    <a:pt x="26479" y="7302"/>
                  </a:lnTo>
                  <a:lnTo>
                    <a:pt x="23774" y="7112"/>
                  </a:lnTo>
                  <a:lnTo>
                    <a:pt x="21259" y="7112"/>
                  </a:lnTo>
                  <a:lnTo>
                    <a:pt x="13030" y="8001"/>
                  </a:lnTo>
                  <a:lnTo>
                    <a:pt x="6629" y="10731"/>
                  </a:lnTo>
                  <a:lnTo>
                    <a:pt x="2222" y="15494"/>
                  </a:lnTo>
                  <a:lnTo>
                    <a:pt x="0" y="22428"/>
                  </a:lnTo>
                  <a:lnTo>
                    <a:pt x="2806" y="22783"/>
                  </a:lnTo>
                  <a:lnTo>
                    <a:pt x="5461" y="22961"/>
                  </a:lnTo>
                  <a:lnTo>
                    <a:pt x="7937" y="22961"/>
                  </a:lnTo>
                  <a:lnTo>
                    <a:pt x="16205" y="22098"/>
                  </a:lnTo>
                  <a:lnTo>
                    <a:pt x="22644" y="19380"/>
                  </a:lnTo>
                  <a:lnTo>
                    <a:pt x="27089" y="14643"/>
                  </a:lnTo>
                  <a:lnTo>
                    <a:pt x="29349" y="7683"/>
                  </a:lnTo>
                  <a:close/>
                </a:path>
                <a:path extrusionOk="0" h="37464" w="8721725">
                  <a:moveTo>
                    <a:pt x="2764231" y="15049"/>
                  </a:moveTo>
                  <a:lnTo>
                    <a:pt x="2761386" y="9918"/>
                  </a:lnTo>
                  <a:lnTo>
                    <a:pt x="2755379" y="6934"/>
                  </a:lnTo>
                  <a:lnTo>
                    <a:pt x="2747848" y="5969"/>
                  </a:lnTo>
                  <a:lnTo>
                    <a:pt x="2739618" y="5969"/>
                  </a:lnTo>
                  <a:lnTo>
                    <a:pt x="2731592" y="9182"/>
                  </a:lnTo>
                  <a:lnTo>
                    <a:pt x="2732608" y="14960"/>
                  </a:lnTo>
                  <a:lnTo>
                    <a:pt x="2733713" y="14820"/>
                  </a:lnTo>
                  <a:lnTo>
                    <a:pt x="2735719" y="14757"/>
                  </a:lnTo>
                  <a:lnTo>
                    <a:pt x="2741155" y="14757"/>
                  </a:lnTo>
                  <a:lnTo>
                    <a:pt x="2755150" y="22504"/>
                  </a:lnTo>
                  <a:lnTo>
                    <a:pt x="2761665" y="22479"/>
                  </a:lnTo>
                  <a:lnTo>
                    <a:pt x="2762250" y="22440"/>
                  </a:lnTo>
                  <a:lnTo>
                    <a:pt x="2764231" y="15049"/>
                  </a:lnTo>
                  <a:close/>
                </a:path>
                <a:path extrusionOk="0" h="37464" w="8721725">
                  <a:moveTo>
                    <a:pt x="8699094" y="29705"/>
                  </a:moveTo>
                  <a:lnTo>
                    <a:pt x="8697316" y="19443"/>
                  </a:lnTo>
                  <a:lnTo>
                    <a:pt x="8694788" y="9855"/>
                  </a:lnTo>
                  <a:lnTo>
                    <a:pt x="8689772" y="2768"/>
                  </a:lnTo>
                  <a:lnTo>
                    <a:pt x="8680488" y="0"/>
                  </a:lnTo>
                  <a:lnTo>
                    <a:pt x="8678380" y="63"/>
                  </a:lnTo>
                  <a:lnTo>
                    <a:pt x="8677224" y="203"/>
                  </a:lnTo>
                  <a:lnTo>
                    <a:pt x="8667788" y="7416"/>
                  </a:lnTo>
                  <a:lnTo>
                    <a:pt x="8653323" y="9550"/>
                  </a:lnTo>
                  <a:lnTo>
                    <a:pt x="8641588" y="14376"/>
                  </a:lnTo>
                  <a:lnTo>
                    <a:pt x="8640381" y="29705"/>
                  </a:lnTo>
                  <a:lnTo>
                    <a:pt x="8699094" y="29705"/>
                  </a:lnTo>
                  <a:close/>
                </a:path>
                <a:path extrusionOk="0" h="37464" w="8721725">
                  <a:moveTo>
                    <a:pt x="8721509" y="23672"/>
                  </a:moveTo>
                  <a:lnTo>
                    <a:pt x="8720722" y="14122"/>
                  </a:lnTo>
                  <a:lnTo>
                    <a:pt x="8719109" y="5283"/>
                  </a:lnTo>
                  <a:lnTo>
                    <a:pt x="8716899" y="1397"/>
                  </a:lnTo>
                  <a:lnTo>
                    <a:pt x="8716023" y="1397"/>
                  </a:lnTo>
                  <a:lnTo>
                    <a:pt x="8715070" y="3200"/>
                  </a:lnTo>
                  <a:lnTo>
                    <a:pt x="8714092" y="7696"/>
                  </a:lnTo>
                  <a:lnTo>
                    <a:pt x="8712086" y="20281"/>
                  </a:lnTo>
                  <a:lnTo>
                    <a:pt x="8712327" y="29451"/>
                  </a:lnTo>
                  <a:lnTo>
                    <a:pt x="8714092" y="35052"/>
                  </a:lnTo>
                  <a:lnTo>
                    <a:pt x="8716658" y="36957"/>
                  </a:lnTo>
                  <a:lnTo>
                    <a:pt x="8718410" y="36957"/>
                  </a:lnTo>
                  <a:lnTo>
                    <a:pt x="8720226" y="34594"/>
                  </a:lnTo>
                  <a:lnTo>
                    <a:pt x="8721242" y="29705"/>
                  </a:lnTo>
                  <a:lnTo>
                    <a:pt x="8721509" y="236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73" name="Google Shape;5573;gefe2f4b35a_0_1603"/>
            <p:cNvSpPr/>
            <p:nvPr/>
          </p:nvSpPr>
          <p:spPr>
            <a:xfrm>
              <a:off x="6187707" y="99008"/>
              <a:ext cx="4485005" cy="13969"/>
            </a:xfrm>
            <a:custGeom>
              <a:rect b="b" l="l" r="r" t="t"/>
              <a:pathLst>
                <a:path extrusionOk="0" h="13969" w="4485005">
                  <a:moveTo>
                    <a:pt x="29705" y="0"/>
                  </a:moveTo>
                  <a:lnTo>
                    <a:pt x="27927" y="177"/>
                  </a:lnTo>
                  <a:lnTo>
                    <a:pt x="26022" y="241"/>
                  </a:lnTo>
                  <a:lnTo>
                    <a:pt x="15849" y="127"/>
                  </a:lnTo>
                  <a:lnTo>
                    <a:pt x="8229" y="127"/>
                  </a:lnTo>
                  <a:lnTo>
                    <a:pt x="1473" y="952"/>
                  </a:lnTo>
                  <a:lnTo>
                    <a:pt x="0" y="7264"/>
                  </a:lnTo>
                  <a:lnTo>
                    <a:pt x="4279" y="11417"/>
                  </a:lnTo>
                  <a:lnTo>
                    <a:pt x="10058" y="13830"/>
                  </a:lnTo>
                  <a:lnTo>
                    <a:pt x="22352" y="13830"/>
                  </a:lnTo>
                  <a:lnTo>
                    <a:pt x="28562" y="9715"/>
                  </a:lnTo>
                  <a:lnTo>
                    <a:pt x="29705" y="0"/>
                  </a:lnTo>
                  <a:close/>
                </a:path>
                <a:path extrusionOk="0" h="13969" w="4485005">
                  <a:moveTo>
                    <a:pt x="4484408" y="6108"/>
                  </a:moveTo>
                  <a:lnTo>
                    <a:pt x="4478667" y="0"/>
                  </a:lnTo>
                  <a:lnTo>
                    <a:pt x="4468774" y="5943"/>
                  </a:lnTo>
                  <a:lnTo>
                    <a:pt x="4466374" y="10261"/>
                  </a:lnTo>
                  <a:lnTo>
                    <a:pt x="4469104" y="12903"/>
                  </a:lnTo>
                  <a:lnTo>
                    <a:pt x="4474616" y="13792"/>
                  </a:lnTo>
                  <a:lnTo>
                    <a:pt x="4480293" y="12954"/>
                  </a:lnTo>
                  <a:lnTo>
                    <a:pt x="4484255" y="10401"/>
                  </a:lnTo>
                  <a:lnTo>
                    <a:pt x="4484408" y="6108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74" name="Google Shape;5574;gefe2f4b35a_0_1603"/>
            <p:cNvSpPr/>
            <p:nvPr/>
          </p:nvSpPr>
          <p:spPr>
            <a:xfrm>
              <a:off x="13295945" y="97342"/>
              <a:ext cx="37465" cy="31750"/>
            </a:xfrm>
            <a:custGeom>
              <a:rect b="b" l="l" r="r" t="t"/>
              <a:pathLst>
                <a:path extrusionOk="0" h="31750" w="37465">
                  <a:moveTo>
                    <a:pt x="10071" y="0"/>
                  </a:moveTo>
                  <a:lnTo>
                    <a:pt x="7264" y="0"/>
                  </a:lnTo>
                  <a:lnTo>
                    <a:pt x="3949" y="508"/>
                  </a:lnTo>
                  <a:lnTo>
                    <a:pt x="0" y="1651"/>
                  </a:lnTo>
                  <a:lnTo>
                    <a:pt x="1110" y="12165"/>
                  </a:lnTo>
                  <a:lnTo>
                    <a:pt x="6877" y="21751"/>
                  </a:lnTo>
                  <a:lnTo>
                    <a:pt x="15434" y="28732"/>
                  </a:lnTo>
                  <a:lnTo>
                    <a:pt x="24917" y="31432"/>
                  </a:lnTo>
                  <a:lnTo>
                    <a:pt x="29616" y="31432"/>
                  </a:lnTo>
                  <a:lnTo>
                    <a:pt x="33959" y="29159"/>
                  </a:lnTo>
                  <a:lnTo>
                    <a:pt x="36868" y="23660"/>
                  </a:lnTo>
                  <a:lnTo>
                    <a:pt x="30362" y="17670"/>
                  </a:lnTo>
                  <a:lnTo>
                    <a:pt x="25631" y="9791"/>
                  </a:lnTo>
                  <a:lnTo>
                    <a:pt x="19819" y="2932"/>
                  </a:lnTo>
                  <a:lnTo>
                    <a:pt x="1007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75" name="Google Shape;5575;gefe2f4b35a_0_1603"/>
            <p:cNvSpPr/>
            <p:nvPr/>
          </p:nvSpPr>
          <p:spPr>
            <a:xfrm>
              <a:off x="65576" y="104660"/>
              <a:ext cx="25400" cy="10794"/>
            </a:xfrm>
            <a:custGeom>
              <a:rect b="b" l="l" r="r" t="t"/>
              <a:pathLst>
                <a:path extrusionOk="0" h="10794" w="25400">
                  <a:moveTo>
                    <a:pt x="19481" y="0"/>
                  </a:moveTo>
                  <a:lnTo>
                    <a:pt x="16357" y="0"/>
                  </a:lnTo>
                  <a:lnTo>
                    <a:pt x="8102" y="0"/>
                  </a:lnTo>
                  <a:lnTo>
                    <a:pt x="0" y="3263"/>
                  </a:lnTo>
                  <a:lnTo>
                    <a:pt x="1168" y="9080"/>
                  </a:lnTo>
                  <a:lnTo>
                    <a:pt x="3860" y="8991"/>
                  </a:lnTo>
                  <a:lnTo>
                    <a:pt x="10363" y="8991"/>
                  </a:lnTo>
                  <a:lnTo>
                    <a:pt x="15011" y="9486"/>
                  </a:lnTo>
                  <a:lnTo>
                    <a:pt x="19075" y="10566"/>
                  </a:lnTo>
                  <a:lnTo>
                    <a:pt x="25311" y="1447"/>
                  </a:lnTo>
                  <a:lnTo>
                    <a:pt x="22631" y="469"/>
                  </a:lnTo>
                  <a:lnTo>
                    <a:pt x="194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76" name="Google Shape;5576;gefe2f4b35a_0_1603"/>
            <p:cNvSpPr/>
            <p:nvPr/>
          </p:nvSpPr>
          <p:spPr>
            <a:xfrm>
              <a:off x="84655" y="106104"/>
              <a:ext cx="16509" cy="15239"/>
            </a:xfrm>
            <a:custGeom>
              <a:rect b="b" l="l" r="r" t="t"/>
              <a:pathLst>
                <a:path extrusionOk="0" h="15239" w="16509">
                  <a:moveTo>
                    <a:pt x="6235" y="0"/>
                  </a:moveTo>
                  <a:lnTo>
                    <a:pt x="2057" y="6070"/>
                  </a:lnTo>
                  <a:lnTo>
                    <a:pt x="0" y="9118"/>
                  </a:lnTo>
                  <a:lnTo>
                    <a:pt x="4508" y="10299"/>
                  </a:lnTo>
                  <a:lnTo>
                    <a:pt x="8305" y="12192"/>
                  </a:lnTo>
                  <a:lnTo>
                    <a:pt x="11379" y="14897"/>
                  </a:lnTo>
                  <a:lnTo>
                    <a:pt x="15938" y="7035"/>
                  </a:lnTo>
                  <a:lnTo>
                    <a:pt x="12306" y="2209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77" name="Google Shape;5577;gefe2f4b35a_0_1603"/>
            <p:cNvSpPr/>
            <p:nvPr/>
          </p:nvSpPr>
          <p:spPr>
            <a:xfrm>
              <a:off x="1637423" y="113745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20167" y="0"/>
                  </a:moveTo>
                  <a:lnTo>
                    <a:pt x="0" y="0"/>
                  </a:lnTo>
                  <a:lnTo>
                    <a:pt x="342" y="22796"/>
                  </a:lnTo>
                  <a:lnTo>
                    <a:pt x="1600" y="23012"/>
                  </a:lnTo>
                  <a:lnTo>
                    <a:pt x="2730" y="23126"/>
                  </a:lnTo>
                  <a:lnTo>
                    <a:pt x="3759" y="23126"/>
                  </a:lnTo>
                  <a:lnTo>
                    <a:pt x="10877" y="20381"/>
                  </a:lnTo>
                  <a:lnTo>
                    <a:pt x="14287" y="13877"/>
                  </a:lnTo>
                  <a:lnTo>
                    <a:pt x="16535" y="6217"/>
                  </a:lnTo>
                  <a:lnTo>
                    <a:pt x="201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78" name="Google Shape;5578;gefe2f4b35a_0_1603"/>
            <p:cNvSpPr/>
            <p:nvPr/>
          </p:nvSpPr>
          <p:spPr>
            <a:xfrm>
              <a:off x="1635753" y="113745"/>
              <a:ext cx="2539" cy="22860"/>
            </a:xfrm>
            <a:custGeom>
              <a:rect b="b" l="l" r="r" t="t"/>
              <a:pathLst>
                <a:path extrusionOk="0" h="22860" w="2539">
                  <a:moveTo>
                    <a:pt x="1663" y="0"/>
                  </a:moveTo>
                  <a:lnTo>
                    <a:pt x="0" y="0"/>
                  </a:lnTo>
                  <a:lnTo>
                    <a:pt x="0" y="22352"/>
                  </a:lnTo>
                  <a:lnTo>
                    <a:pt x="1371" y="22682"/>
                  </a:lnTo>
                  <a:lnTo>
                    <a:pt x="2019" y="22796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79" name="Google Shape;5579;gefe2f4b35a_0_1603"/>
            <p:cNvSpPr/>
            <p:nvPr/>
          </p:nvSpPr>
          <p:spPr>
            <a:xfrm>
              <a:off x="4501045" y="112356"/>
              <a:ext cx="987425" cy="30480"/>
            </a:xfrm>
            <a:custGeom>
              <a:rect b="b" l="l" r="r" t="t"/>
              <a:pathLst>
                <a:path extrusionOk="0" h="30480" w="987425">
                  <a:moveTo>
                    <a:pt x="29362" y="8661"/>
                  </a:moveTo>
                  <a:lnTo>
                    <a:pt x="26390" y="5499"/>
                  </a:lnTo>
                  <a:lnTo>
                    <a:pt x="21882" y="3835"/>
                  </a:lnTo>
                  <a:lnTo>
                    <a:pt x="17284" y="3835"/>
                  </a:lnTo>
                  <a:lnTo>
                    <a:pt x="10744" y="5016"/>
                  </a:lnTo>
                  <a:lnTo>
                    <a:pt x="5029" y="8636"/>
                  </a:lnTo>
                  <a:lnTo>
                    <a:pt x="1130" y="14846"/>
                  </a:lnTo>
                  <a:lnTo>
                    <a:pt x="0" y="23749"/>
                  </a:lnTo>
                  <a:lnTo>
                    <a:pt x="2628" y="24053"/>
                  </a:lnTo>
                  <a:lnTo>
                    <a:pt x="5105" y="24218"/>
                  </a:lnTo>
                  <a:lnTo>
                    <a:pt x="7429" y="24218"/>
                  </a:lnTo>
                  <a:lnTo>
                    <a:pt x="15900" y="23329"/>
                  </a:lnTo>
                  <a:lnTo>
                    <a:pt x="22504" y="20548"/>
                  </a:lnTo>
                  <a:lnTo>
                    <a:pt x="27051" y="15722"/>
                  </a:lnTo>
                  <a:lnTo>
                    <a:pt x="29362" y="8661"/>
                  </a:lnTo>
                  <a:close/>
                </a:path>
                <a:path extrusionOk="0" h="30480" w="987425">
                  <a:moveTo>
                    <a:pt x="191655" y="8661"/>
                  </a:moveTo>
                  <a:lnTo>
                    <a:pt x="190525" y="9055"/>
                  </a:lnTo>
                  <a:lnTo>
                    <a:pt x="189357" y="9232"/>
                  </a:lnTo>
                  <a:lnTo>
                    <a:pt x="183908" y="9232"/>
                  </a:lnTo>
                  <a:lnTo>
                    <a:pt x="170700" y="2311"/>
                  </a:lnTo>
                  <a:lnTo>
                    <a:pt x="166535" y="0"/>
                  </a:lnTo>
                  <a:lnTo>
                    <a:pt x="162991" y="0"/>
                  </a:lnTo>
                  <a:lnTo>
                    <a:pt x="159550" y="0"/>
                  </a:lnTo>
                  <a:lnTo>
                    <a:pt x="156679" y="2184"/>
                  </a:lnTo>
                  <a:lnTo>
                    <a:pt x="154800" y="8661"/>
                  </a:lnTo>
                  <a:lnTo>
                    <a:pt x="156806" y="8559"/>
                  </a:lnTo>
                  <a:lnTo>
                    <a:pt x="163372" y="8559"/>
                  </a:lnTo>
                  <a:lnTo>
                    <a:pt x="168376" y="11785"/>
                  </a:lnTo>
                  <a:lnTo>
                    <a:pt x="176593" y="18237"/>
                  </a:lnTo>
                  <a:lnTo>
                    <a:pt x="179793" y="21475"/>
                  </a:lnTo>
                  <a:lnTo>
                    <a:pt x="185737" y="21475"/>
                  </a:lnTo>
                  <a:lnTo>
                    <a:pt x="188480" y="18262"/>
                  </a:lnTo>
                  <a:lnTo>
                    <a:pt x="191655" y="8661"/>
                  </a:lnTo>
                  <a:close/>
                </a:path>
                <a:path extrusionOk="0" h="30480" w="987425">
                  <a:moveTo>
                    <a:pt x="987412" y="14643"/>
                  </a:moveTo>
                  <a:lnTo>
                    <a:pt x="983462" y="16256"/>
                  </a:lnTo>
                  <a:lnTo>
                    <a:pt x="980389" y="18757"/>
                  </a:lnTo>
                  <a:lnTo>
                    <a:pt x="979754" y="23749"/>
                  </a:lnTo>
                  <a:lnTo>
                    <a:pt x="983500" y="24511"/>
                  </a:lnTo>
                  <a:lnTo>
                    <a:pt x="985659" y="26898"/>
                  </a:lnTo>
                  <a:lnTo>
                    <a:pt x="987247" y="29857"/>
                  </a:lnTo>
                  <a:lnTo>
                    <a:pt x="987412" y="146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80" name="Google Shape;5580;gefe2f4b35a_0_1603"/>
            <p:cNvSpPr/>
            <p:nvPr/>
          </p:nvSpPr>
          <p:spPr>
            <a:xfrm>
              <a:off x="5488307" y="113745"/>
              <a:ext cx="34289" cy="45719"/>
            </a:xfrm>
            <a:custGeom>
              <a:rect b="b" l="l" r="r" t="t"/>
              <a:pathLst>
                <a:path extrusionOk="0" h="45719" w="34289">
                  <a:moveTo>
                    <a:pt x="21767" y="0"/>
                  </a:moveTo>
                  <a:lnTo>
                    <a:pt x="18994" y="5971"/>
                  </a:lnTo>
                  <a:lnTo>
                    <a:pt x="13560" y="9247"/>
                  </a:lnTo>
                  <a:lnTo>
                    <a:pt x="152" y="13246"/>
                  </a:lnTo>
                  <a:lnTo>
                    <a:pt x="0" y="28460"/>
                  </a:lnTo>
                  <a:lnTo>
                    <a:pt x="3708" y="35356"/>
                  </a:lnTo>
                  <a:lnTo>
                    <a:pt x="4381" y="45351"/>
                  </a:lnTo>
                  <a:lnTo>
                    <a:pt x="16814" y="45351"/>
                  </a:lnTo>
                  <a:lnTo>
                    <a:pt x="19088" y="45008"/>
                  </a:lnTo>
                  <a:lnTo>
                    <a:pt x="21767" y="44246"/>
                  </a:lnTo>
                  <a:lnTo>
                    <a:pt x="23021" y="27176"/>
                  </a:lnTo>
                  <a:lnTo>
                    <a:pt x="30892" y="15774"/>
                  </a:lnTo>
                  <a:lnTo>
                    <a:pt x="34201" y="754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81" name="Google Shape;5581;gefe2f4b35a_0_1603"/>
            <p:cNvSpPr/>
            <p:nvPr/>
          </p:nvSpPr>
          <p:spPr>
            <a:xfrm>
              <a:off x="6245564" y="112262"/>
              <a:ext cx="26035" cy="16510"/>
            </a:xfrm>
            <a:custGeom>
              <a:rect b="b" l="l" r="r" t="t"/>
              <a:pathLst>
                <a:path extrusionOk="0" h="16510" w="26035">
                  <a:moveTo>
                    <a:pt x="11772" y="0"/>
                  </a:moveTo>
                  <a:lnTo>
                    <a:pt x="5626" y="0"/>
                  </a:lnTo>
                  <a:lnTo>
                    <a:pt x="0" y="2844"/>
                  </a:lnTo>
                  <a:lnTo>
                    <a:pt x="1193" y="8750"/>
                  </a:lnTo>
                  <a:lnTo>
                    <a:pt x="10109" y="9893"/>
                  </a:lnTo>
                  <a:lnTo>
                    <a:pt x="8661" y="16230"/>
                  </a:lnTo>
                  <a:lnTo>
                    <a:pt x="23304" y="16230"/>
                  </a:lnTo>
                  <a:lnTo>
                    <a:pt x="25560" y="9210"/>
                  </a:lnTo>
                  <a:lnTo>
                    <a:pt x="23301" y="4129"/>
                  </a:lnTo>
                  <a:lnTo>
                    <a:pt x="18161" y="1041"/>
                  </a:lnTo>
                  <a:lnTo>
                    <a:pt x="11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82" name="Google Shape;5582;gefe2f4b35a_0_1603"/>
            <p:cNvSpPr/>
            <p:nvPr/>
          </p:nvSpPr>
          <p:spPr>
            <a:xfrm>
              <a:off x="6733001" y="113745"/>
              <a:ext cx="22225" cy="23494"/>
            </a:xfrm>
            <a:custGeom>
              <a:rect b="b" l="l" r="r" t="t"/>
              <a:pathLst>
                <a:path extrusionOk="0" h="23494" w="22225">
                  <a:moveTo>
                    <a:pt x="14668" y="0"/>
                  </a:moveTo>
                  <a:lnTo>
                    <a:pt x="11528" y="6089"/>
                  </a:lnTo>
                  <a:lnTo>
                    <a:pt x="5500" y="9366"/>
                  </a:lnTo>
                  <a:lnTo>
                    <a:pt x="389" y="13548"/>
                  </a:lnTo>
                  <a:lnTo>
                    <a:pt x="0" y="22352"/>
                  </a:lnTo>
                  <a:lnTo>
                    <a:pt x="1663" y="23037"/>
                  </a:lnTo>
                  <a:lnTo>
                    <a:pt x="3352" y="23355"/>
                  </a:lnTo>
                  <a:lnTo>
                    <a:pt x="5029" y="23355"/>
                  </a:lnTo>
                  <a:lnTo>
                    <a:pt x="14618" y="20066"/>
                  </a:lnTo>
                  <a:lnTo>
                    <a:pt x="21135" y="12639"/>
                  </a:lnTo>
                  <a:lnTo>
                    <a:pt x="22009" y="4731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83" name="Google Shape;5583;gefe2f4b35a_0_1603"/>
            <p:cNvSpPr/>
            <p:nvPr/>
          </p:nvSpPr>
          <p:spPr>
            <a:xfrm>
              <a:off x="2364892" y="113753"/>
              <a:ext cx="7307580" cy="37464"/>
            </a:xfrm>
            <a:custGeom>
              <a:rect b="b" l="l" r="r" t="t"/>
              <a:pathLst>
                <a:path extrusionOk="0" h="37464" w="7307580">
                  <a:moveTo>
                    <a:pt x="34823" y="20574"/>
                  </a:moveTo>
                  <a:lnTo>
                    <a:pt x="34417" y="8128"/>
                  </a:lnTo>
                  <a:lnTo>
                    <a:pt x="31356" y="7975"/>
                  </a:lnTo>
                  <a:lnTo>
                    <a:pt x="16370" y="6248"/>
                  </a:lnTo>
                  <a:lnTo>
                    <a:pt x="12649" y="6248"/>
                  </a:lnTo>
                  <a:lnTo>
                    <a:pt x="5626" y="6248"/>
                  </a:lnTo>
                  <a:lnTo>
                    <a:pt x="342" y="7988"/>
                  </a:lnTo>
                  <a:lnTo>
                    <a:pt x="0" y="14744"/>
                  </a:lnTo>
                  <a:lnTo>
                    <a:pt x="4368" y="19469"/>
                  </a:lnTo>
                  <a:lnTo>
                    <a:pt x="14046" y="22606"/>
                  </a:lnTo>
                  <a:lnTo>
                    <a:pt x="27381" y="22606"/>
                  </a:lnTo>
                  <a:lnTo>
                    <a:pt x="31407" y="21971"/>
                  </a:lnTo>
                  <a:lnTo>
                    <a:pt x="34823" y="20574"/>
                  </a:lnTo>
                  <a:close/>
                </a:path>
                <a:path extrusionOk="0" h="37464" w="7307580">
                  <a:moveTo>
                    <a:pt x="7307085" y="37096"/>
                  </a:moveTo>
                  <a:lnTo>
                    <a:pt x="7302601" y="21158"/>
                  </a:lnTo>
                  <a:lnTo>
                    <a:pt x="7289559" y="13893"/>
                  </a:lnTo>
                  <a:lnTo>
                    <a:pt x="7274255" y="8940"/>
                  </a:lnTo>
                  <a:lnTo>
                    <a:pt x="7263003" y="0"/>
                  </a:lnTo>
                  <a:lnTo>
                    <a:pt x="7267537" y="15836"/>
                  </a:lnTo>
                  <a:lnTo>
                    <a:pt x="7277405" y="26238"/>
                  </a:lnTo>
                  <a:lnTo>
                    <a:pt x="7291108" y="32791"/>
                  </a:lnTo>
                  <a:lnTo>
                    <a:pt x="7307085" y="370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84" name="Google Shape;5584;gefe2f4b35a_0_1603"/>
            <p:cNvSpPr/>
            <p:nvPr/>
          </p:nvSpPr>
          <p:spPr>
            <a:xfrm>
              <a:off x="2399315" y="121008"/>
              <a:ext cx="10160" cy="13335"/>
            </a:xfrm>
            <a:custGeom>
              <a:rect b="b" l="l" r="r" t="t"/>
              <a:pathLst>
                <a:path extrusionOk="0" h="13335" w="10160">
                  <a:moveTo>
                    <a:pt x="9893" y="0"/>
                  </a:moveTo>
                  <a:lnTo>
                    <a:pt x="7823" y="685"/>
                  </a:lnTo>
                  <a:lnTo>
                    <a:pt x="5346" y="939"/>
                  </a:lnTo>
                  <a:lnTo>
                    <a:pt x="1765" y="939"/>
                  </a:lnTo>
                  <a:lnTo>
                    <a:pt x="0" y="863"/>
                  </a:lnTo>
                  <a:lnTo>
                    <a:pt x="253" y="9182"/>
                  </a:lnTo>
                  <a:lnTo>
                    <a:pt x="406" y="13322"/>
                  </a:lnTo>
                  <a:lnTo>
                    <a:pt x="5905" y="11074"/>
                  </a:lnTo>
                  <a:lnTo>
                    <a:pt x="9791" y="6819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85" name="Google Shape;5585;gefe2f4b35a_0_1603"/>
            <p:cNvSpPr/>
            <p:nvPr/>
          </p:nvSpPr>
          <p:spPr>
            <a:xfrm>
              <a:off x="4559985" y="120491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24104" y="0"/>
                  </a:moveTo>
                  <a:lnTo>
                    <a:pt x="21691" y="0"/>
                  </a:lnTo>
                  <a:lnTo>
                    <a:pt x="13308" y="893"/>
                  </a:lnTo>
                  <a:lnTo>
                    <a:pt x="6778" y="3684"/>
                  </a:lnTo>
                  <a:lnTo>
                    <a:pt x="2282" y="8534"/>
                  </a:lnTo>
                  <a:lnTo>
                    <a:pt x="0" y="15608"/>
                  </a:lnTo>
                  <a:lnTo>
                    <a:pt x="8343" y="17246"/>
                  </a:lnTo>
                  <a:lnTo>
                    <a:pt x="14897" y="19900"/>
                  </a:lnTo>
                  <a:lnTo>
                    <a:pt x="25666" y="19900"/>
                  </a:lnTo>
                  <a:lnTo>
                    <a:pt x="28905" y="15786"/>
                  </a:lnTo>
                  <a:lnTo>
                    <a:pt x="29413" y="520"/>
                  </a:lnTo>
                  <a:lnTo>
                    <a:pt x="26682" y="177"/>
                  </a:lnTo>
                  <a:lnTo>
                    <a:pt x="241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86" name="Google Shape;5586;gefe2f4b35a_0_1603"/>
            <p:cNvSpPr/>
            <p:nvPr/>
          </p:nvSpPr>
          <p:spPr>
            <a:xfrm>
              <a:off x="5568206" y="121008"/>
              <a:ext cx="38100" cy="22860"/>
            </a:xfrm>
            <a:custGeom>
              <a:rect b="b" l="l" r="r" t="t"/>
              <a:pathLst>
                <a:path extrusionOk="0" h="22860" w="38100">
                  <a:moveTo>
                    <a:pt x="37744" y="0"/>
                  </a:moveTo>
                  <a:lnTo>
                    <a:pt x="901" y="0"/>
                  </a:lnTo>
                  <a:lnTo>
                    <a:pt x="0" y="10492"/>
                  </a:lnTo>
                  <a:lnTo>
                    <a:pt x="1776" y="17430"/>
                  </a:lnTo>
                  <a:lnTo>
                    <a:pt x="5607" y="21263"/>
                  </a:lnTo>
                  <a:lnTo>
                    <a:pt x="10871" y="22440"/>
                  </a:lnTo>
                  <a:lnTo>
                    <a:pt x="19779" y="20352"/>
                  </a:lnTo>
                  <a:lnTo>
                    <a:pt x="28493" y="15001"/>
                  </a:lnTo>
                  <a:lnTo>
                    <a:pt x="35115" y="7760"/>
                  </a:lnTo>
                  <a:lnTo>
                    <a:pt x="37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87" name="Google Shape;5587;gefe2f4b35a_0_1603"/>
            <p:cNvSpPr/>
            <p:nvPr/>
          </p:nvSpPr>
          <p:spPr>
            <a:xfrm>
              <a:off x="7003708" y="128807"/>
              <a:ext cx="38734" cy="25400"/>
            </a:xfrm>
            <a:custGeom>
              <a:rect b="b" l="l" r="r" t="t"/>
              <a:pathLst>
                <a:path extrusionOk="0" h="25400" w="38734">
                  <a:moveTo>
                    <a:pt x="16713" y="0"/>
                  </a:moveTo>
                  <a:lnTo>
                    <a:pt x="11201" y="5245"/>
                  </a:lnTo>
                  <a:lnTo>
                    <a:pt x="0" y="15582"/>
                  </a:lnTo>
                  <a:lnTo>
                    <a:pt x="6197" y="21463"/>
                  </a:lnTo>
                  <a:lnTo>
                    <a:pt x="13677" y="25133"/>
                  </a:lnTo>
                  <a:lnTo>
                    <a:pt x="20485" y="25133"/>
                  </a:lnTo>
                  <a:lnTo>
                    <a:pt x="26299" y="24132"/>
                  </a:lnTo>
                  <a:lnTo>
                    <a:pt x="31464" y="20978"/>
                  </a:lnTo>
                  <a:lnTo>
                    <a:pt x="35676" y="15441"/>
                  </a:lnTo>
                  <a:lnTo>
                    <a:pt x="38633" y="7289"/>
                  </a:lnTo>
                  <a:lnTo>
                    <a:pt x="34353" y="1841"/>
                  </a:lnTo>
                  <a:lnTo>
                    <a:pt x="25793" y="660"/>
                  </a:lnTo>
                  <a:lnTo>
                    <a:pt x="167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88" name="Google Shape;5588;gefe2f4b35a_0_1603"/>
            <p:cNvSpPr/>
            <p:nvPr/>
          </p:nvSpPr>
          <p:spPr>
            <a:xfrm>
              <a:off x="6990830" y="121008"/>
              <a:ext cx="29845" cy="23494"/>
            </a:xfrm>
            <a:custGeom>
              <a:rect b="b" l="l" r="r" t="t"/>
              <a:pathLst>
                <a:path extrusionOk="0" h="23494" w="29845">
                  <a:moveTo>
                    <a:pt x="0" y="0"/>
                  </a:moveTo>
                  <a:lnTo>
                    <a:pt x="1774" y="6621"/>
                  </a:lnTo>
                  <a:lnTo>
                    <a:pt x="4643" y="12823"/>
                  </a:lnTo>
                  <a:lnTo>
                    <a:pt x="8409" y="18459"/>
                  </a:lnTo>
                  <a:lnTo>
                    <a:pt x="12877" y="23380"/>
                  </a:lnTo>
                  <a:lnTo>
                    <a:pt x="24079" y="13042"/>
                  </a:lnTo>
                  <a:lnTo>
                    <a:pt x="29591" y="7797"/>
                  </a:lnTo>
                  <a:lnTo>
                    <a:pt x="20836" y="7208"/>
                  </a:lnTo>
                  <a:lnTo>
                    <a:pt x="12495" y="6203"/>
                  </a:lnTo>
                  <a:lnTo>
                    <a:pt x="530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89" name="Google Shape;5589;gefe2f4b35a_0_1603"/>
            <p:cNvSpPr/>
            <p:nvPr/>
          </p:nvSpPr>
          <p:spPr>
            <a:xfrm>
              <a:off x="246448" y="127562"/>
              <a:ext cx="41275" cy="19685"/>
            </a:xfrm>
            <a:custGeom>
              <a:rect b="b" l="l" r="r" t="t"/>
              <a:pathLst>
                <a:path extrusionOk="0" h="19685" w="41275">
                  <a:moveTo>
                    <a:pt x="13576" y="0"/>
                  </a:moveTo>
                  <a:lnTo>
                    <a:pt x="9855" y="0"/>
                  </a:lnTo>
                  <a:lnTo>
                    <a:pt x="5816" y="0"/>
                  </a:lnTo>
                  <a:lnTo>
                    <a:pt x="2336" y="558"/>
                  </a:lnTo>
                  <a:lnTo>
                    <a:pt x="0" y="2260"/>
                  </a:lnTo>
                  <a:lnTo>
                    <a:pt x="342" y="12166"/>
                  </a:lnTo>
                  <a:lnTo>
                    <a:pt x="5638" y="17119"/>
                  </a:lnTo>
                  <a:lnTo>
                    <a:pt x="11544" y="19570"/>
                  </a:lnTo>
                  <a:lnTo>
                    <a:pt x="17322" y="19570"/>
                  </a:lnTo>
                  <a:lnTo>
                    <a:pt x="24165" y="18397"/>
                  </a:lnTo>
                  <a:lnTo>
                    <a:pt x="30622" y="14887"/>
                  </a:lnTo>
                  <a:lnTo>
                    <a:pt x="36418" y="9058"/>
                  </a:lnTo>
                  <a:lnTo>
                    <a:pt x="41275" y="927"/>
                  </a:lnTo>
                  <a:lnTo>
                    <a:pt x="39230" y="1625"/>
                  </a:lnTo>
                  <a:lnTo>
                    <a:pt x="36753" y="1879"/>
                  </a:lnTo>
                  <a:lnTo>
                    <a:pt x="30302" y="1879"/>
                  </a:lnTo>
                  <a:lnTo>
                    <a:pt x="135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90" name="Google Shape;5590;gefe2f4b35a_0_1603"/>
            <p:cNvSpPr/>
            <p:nvPr/>
          </p:nvSpPr>
          <p:spPr>
            <a:xfrm>
              <a:off x="243370" y="127926"/>
              <a:ext cx="1384935" cy="23494"/>
            </a:xfrm>
            <a:custGeom>
              <a:rect b="b" l="l" r="r" t="t"/>
              <a:pathLst>
                <a:path extrusionOk="0" h="23494" w="1384935">
                  <a:moveTo>
                    <a:pt x="3416" y="11823"/>
                  </a:moveTo>
                  <a:lnTo>
                    <a:pt x="3073" y="1905"/>
                  </a:lnTo>
                  <a:lnTo>
                    <a:pt x="1270" y="3225"/>
                  </a:lnTo>
                  <a:lnTo>
                    <a:pt x="165" y="5219"/>
                  </a:lnTo>
                  <a:lnTo>
                    <a:pt x="0" y="8178"/>
                  </a:lnTo>
                  <a:lnTo>
                    <a:pt x="1104" y="9512"/>
                  </a:lnTo>
                  <a:lnTo>
                    <a:pt x="2247" y="10731"/>
                  </a:lnTo>
                  <a:lnTo>
                    <a:pt x="3416" y="11823"/>
                  </a:lnTo>
                  <a:close/>
                </a:path>
                <a:path extrusionOk="0" h="23494" w="1384935">
                  <a:moveTo>
                    <a:pt x="1384896" y="571"/>
                  </a:moveTo>
                  <a:lnTo>
                    <a:pt x="1382293" y="177"/>
                  </a:lnTo>
                  <a:lnTo>
                    <a:pt x="1379905" y="0"/>
                  </a:lnTo>
                  <a:lnTo>
                    <a:pt x="1377696" y="0"/>
                  </a:lnTo>
                  <a:lnTo>
                    <a:pt x="1366583" y="1968"/>
                  </a:lnTo>
                  <a:lnTo>
                    <a:pt x="1358658" y="7137"/>
                  </a:lnTo>
                  <a:lnTo>
                    <a:pt x="1352829" y="14478"/>
                  </a:lnTo>
                  <a:lnTo>
                    <a:pt x="1348041" y="22923"/>
                  </a:lnTo>
                  <a:lnTo>
                    <a:pt x="1360271" y="20281"/>
                  </a:lnTo>
                  <a:lnTo>
                    <a:pt x="1369504" y="14693"/>
                  </a:lnTo>
                  <a:lnTo>
                    <a:pt x="1384896" y="57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91" name="Google Shape;5591;gefe2f4b35a_0_1603"/>
            <p:cNvSpPr/>
            <p:nvPr/>
          </p:nvSpPr>
          <p:spPr>
            <a:xfrm>
              <a:off x="2622689" y="127723"/>
              <a:ext cx="2519679" cy="29210"/>
            </a:xfrm>
            <a:custGeom>
              <a:rect b="b" l="l" r="r" t="t"/>
              <a:pathLst>
                <a:path extrusionOk="0" h="29210" w="2519679">
                  <a:moveTo>
                    <a:pt x="36868" y="8382"/>
                  </a:moveTo>
                  <a:lnTo>
                    <a:pt x="26390" y="10833"/>
                  </a:lnTo>
                  <a:lnTo>
                    <a:pt x="15824" y="13119"/>
                  </a:lnTo>
                  <a:lnTo>
                    <a:pt x="6553" y="16725"/>
                  </a:lnTo>
                  <a:lnTo>
                    <a:pt x="0" y="23126"/>
                  </a:lnTo>
                  <a:lnTo>
                    <a:pt x="8064" y="23596"/>
                  </a:lnTo>
                  <a:lnTo>
                    <a:pt x="11849" y="23596"/>
                  </a:lnTo>
                  <a:lnTo>
                    <a:pt x="21285" y="22987"/>
                  </a:lnTo>
                  <a:lnTo>
                    <a:pt x="29044" y="20701"/>
                  </a:lnTo>
                  <a:lnTo>
                    <a:pt x="34455" y="16065"/>
                  </a:lnTo>
                  <a:lnTo>
                    <a:pt x="36868" y="8382"/>
                  </a:lnTo>
                  <a:close/>
                </a:path>
                <a:path extrusionOk="0" h="29210" w="2519679">
                  <a:moveTo>
                    <a:pt x="2267750" y="29095"/>
                  </a:moveTo>
                  <a:lnTo>
                    <a:pt x="2265997" y="16903"/>
                  </a:lnTo>
                  <a:lnTo>
                    <a:pt x="2264994" y="10477"/>
                  </a:lnTo>
                  <a:lnTo>
                    <a:pt x="2261628" y="7912"/>
                  </a:lnTo>
                  <a:lnTo>
                    <a:pt x="2256891" y="6832"/>
                  </a:lnTo>
                  <a:lnTo>
                    <a:pt x="2251697" y="6832"/>
                  </a:lnTo>
                  <a:lnTo>
                    <a:pt x="2240330" y="8293"/>
                  </a:lnTo>
                  <a:lnTo>
                    <a:pt x="2229523" y="12077"/>
                  </a:lnTo>
                  <a:lnTo>
                    <a:pt x="2221192" y="17322"/>
                  </a:lnTo>
                  <a:lnTo>
                    <a:pt x="2217267" y="23126"/>
                  </a:lnTo>
                  <a:lnTo>
                    <a:pt x="2219680" y="26301"/>
                  </a:lnTo>
                  <a:lnTo>
                    <a:pt x="2222919" y="27355"/>
                  </a:lnTo>
                  <a:lnTo>
                    <a:pt x="2230437" y="27355"/>
                  </a:lnTo>
                  <a:lnTo>
                    <a:pt x="2248357" y="23025"/>
                  </a:lnTo>
                  <a:lnTo>
                    <a:pt x="2258187" y="23025"/>
                  </a:lnTo>
                  <a:lnTo>
                    <a:pt x="2263292" y="24485"/>
                  </a:lnTo>
                  <a:lnTo>
                    <a:pt x="2267750" y="29095"/>
                  </a:lnTo>
                  <a:close/>
                </a:path>
                <a:path extrusionOk="0" h="29210" w="2519679">
                  <a:moveTo>
                    <a:pt x="2519134" y="15646"/>
                  </a:moveTo>
                  <a:lnTo>
                    <a:pt x="2516962" y="16167"/>
                  </a:lnTo>
                  <a:lnTo>
                    <a:pt x="2515070" y="16395"/>
                  </a:lnTo>
                  <a:lnTo>
                    <a:pt x="2506434" y="16395"/>
                  </a:lnTo>
                  <a:lnTo>
                    <a:pt x="2495067" y="0"/>
                  </a:lnTo>
                  <a:lnTo>
                    <a:pt x="2488133" y="0"/>
                  </a:lnTo>
                  <a:lnTo>
                    <a:pt x="2486456" y="0"/>
                  </a:lnTo>
                  <a:lnTo>
                    <a:pt x="2484539" y="241"/>
                  </a:lnTo>
                  <a:lnTo>
                    <a:pt x="2482316" y="774"/>
                  </a:lnTo>
                  <a:lnTo>
                    <a:pt x="2481478" y="10477"/>
                  </a:lnTo>
                  <a:lnTo>
                    <a:pt x="2486253" y="17868"/>
                  </a:lnTo>
                  <a:lnTo>
                    <a:pt x="2494508" y="22580"/>
                  </a:lnTo>
                  <a:lnTo>
                    <a:pt x="2504071" y="24231"/>
                  </a:lnTo>
                  <a:lnTo>
                    <a:pt x="2510917" y="24231"/>
                  </a:lnTo>
                  <a:lnTo>
                    <a:pt x="2517127" y="21577"/>
                  </a:lnTo>
                  <a:lnTo>
                    <a:pt x="2519134" y="156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92" name="Google Shape;5592;gefe2f4b35a_0_1603"/>
            <p:cNvSpPr/>
            <p:nvPr/>
          </p:nvSpPr>
          <p:spPr>
            <a:xfrm>
              <a:off x="4887682" y="138192"/>
              <a:ext cx="6985" cy="20319"/>
            </a:xfrm>
            <a:custGeom>
              <a:rect b="b" l="l" r="r" t="t"/>
              <a:pathLst>
                <a:path extrusionOk="0" h="20319" w="6985">
                  <a:moveTo>
                    <a:pt x="0" y="0"/>
                  </a:moveTo>
                  <a:lnTo>
                    <a:pt x="1955" y="12661"/>
                  </a:lnTo>
                  <a:lnTo>
                    <a:pt x="2755" y="18618"/>
                  </a:lnTo>
                  <a:lnTo>
                    <a:pt x="3822" y="19799"/>
                  </a:lnTo>
                  <a:lnTo>
                    <a:pt x="6604" y="9740"/>
                  </a:lnTo>
                  <a:lnTo>
                    <a:pt x="4572" y="3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93" name="Google Shape;5593;gefe2f4b35a_0_1603"/>
            <p:cNvSpPr/>
            <p:nvPr/>
          </p:nvSpPr>
          <p:spPr>
            <a:xfrm>
              <a:off x="1229038" y="142775"/>
              <a:ext cx="22859" cy="15875"/>
            </a:xfrm>
            <a:custGeom>
              <a:rect b="b" l="l" r="r" t="t"/>
              <a:pathLst>
                <a:path extrusionOk="0" h="15875" w="22859">
                  <a:moveTo>
                    <a:pt x="20332" y="0"/>
                  </a:moveTo>
                  <a:lnTo>
                    <a:pt x="0" y="15557"/>
                  </a:lnTo>
                  <a:lnTo>
                    <a:pt x="11506" y="14757"/>
                  </a:lnTo>
                  <a:lnTo>
                    <a:pt x="18160" y="10960"/>
                  </a:lnTo>
                  <a:lnTo>
                    <a:pt x="22656" y="4381"/>
                  </a:lnTo>
                  <a:lnTo>
                    <a:pt x="22415" y="1612"/>
                  </a:lnTo>
                  <a:lnTo>
                    <a:pt x="20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94" name="Google Shape;5594;gefe2f4b35a_0_1603"/>
            <p:cNvSpPr/>
            <p:nvPr/>
          </p:nvSpPr>
          <p:spPr>
            <a:xfrm>
              <a:off x="1215694" y="141364"/>
              <a:ext cx="34290" cy="17144"/>
            </a:xfrm>
            <a:custGeom>
              <a:rect b="b" l="l" r="r" t="t"/>
              <a:pathLst>
                <a:path extrusionOk="0" h="17144" w="34290">
                  <a:moveTo>
                    <a:pt x="30861" y="0"/>
                  </a:moveTo>
                  <a:lnTo>
                    <a:pt x="28689" y="0"/>
                  </a:lnTo>
                  <a:lnTo>
                    <a:pt x="23427" y="845"/>
                  </a:lnTo>
                  <a:lnTo>
                    <a:pt x="16821" y="3640"/>
                  </a:lnTo>
                  <a:lnTo>
                    <a:pt x="8976" y="8770"/>
                  </a:lnTo>
                  <a:lnTo>
                    <a:pt x="0" y="16624"/>
                  </a:lnTo>
                  <a:lnTo>
                    <a:pt x="3175" y="16967"/>
                  </a:lnTo>
                  <a:lnTo>
                    <a:pt x="6108" y="17119"/>
                  </a:lnTo>
                  <a:lnTo>
                    <a:pt x="10414" y="17119"/>
                  </a:lnTo>
                  <a:lnTo>
                    <a:pt x="13347" y="16967"/>
                  </a:lnTo>
                  <a:lnTo>
                    <a:pt x="33680" y="1409"/>
                  </a:lnTo>
                  <a:lnTo>
                    <a:pt x="32537" y="533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95" name="Google Shape;5595;gefe2f4b35a_0_1603"/>
            <p:cNvSpPr/>
            <p:nvPr/>
          </p:nvSpPr>
          <p:spPr>
            <a:xfrm>
              <a:off x="1377950" y="142074"/>
              <a:ext cx="5716270" cy="32385"/>
            </a:xfrm>
            <a:custGeom>
              <a:rect b="b" l="l" r="r" t="t"/>
              <a:pathLst>
                <a:path extrusionOk="0" h="32385" w="5716270">
                  <a:moveTo>
                    <a:pt x="29349" y="23533"/>
                  </a:moveTo>
                  <a:lnTo>
                    <a:pt x="28346" y="15036"/>
                  </a:lnTo>
                  <a:lnTo>
                    <a:pt x="24345" y="8686"/>
                  </a:lnTo>
                  <a:lnTo>
                    <a:pt x="18503" y="4724"/>
                  </a:lnTo>
                  <a:lnTo>
                    <a:pt x="11976" y="3352"/>
                  </a:lnTo>
                  <a:lnTo>
                    <a:pt x="5765" y="3352"/>
                  </a:lnTo>
                  <a:lnTo>
                    <a:pt x="228" y="7251"/>
                  </a:lnTo>
                  <a:lnTo>
                    <a:pt x="0" y="15925"/>
                  </a:lnTo>
                  <a:lnTo>
                    <a:pt x="8293" y="17881"/>
                  </a:lnTo>
                  <a:lnTo>
                    <a:pt x="12458" y="24218"/>
                  </a:lnTo>
                  <a:lnTo>
                    <a:pt x="24866" y="24218"/>
                  </a:lnTo>
                  <a:lnTo>
                    <a:pt x="26974" y="24003"/>
                  </a:lnTo>
                  <a:lnTo>
                    <a:pt x="29349" y="23533"/>
                  </a:lnTo>
                  <a:close/>
                </a:path>
                <a:path extrusionOk="0" h="32385" w="5716270">
                  <a:moveTo>
                    <a:pt x="59004" y="7823"/>
                  </a:moveTo>
                  <a:lnTo>
                    <a:pt x="51511" y="1295"/>
                  </a:lnTo>
                  <a:lnTo>
                    <a:pt x="46659" y="7505"/>
                  </a:lnTo>
                  <a:lnTo>
                    <a:pt x="39751" y="11709"/>
                  </a:lnTo>
                  <a:lnTo>
                    <a:pt x="35052" y="18135"/>
                  </a:lnTo>
                  <a:lnTo>
                    <a:pt x="36842" y="31026"/>
                  </a:lnTo>
                  <a:lnTo>
                    <a:pt x="38785" y="31851"/>
                  </a:lnTo>
                  <a:lnTo>
                    <a:pt x="40665" y="32219"/>
                  </a:lnTo>
                  <a:lnTo>
                    <a:pt x="42481" y="32219"/>
                  </a:lnTo>
                  <a:lnTo>
                    <a:pt x="52641" y="27952"/>
                  </a:lnTo>
                  <a:lnTo>
                    <a:pt x="58762" y="18262"/>
                  </a:lnTo>
                  <a:lnTo>
                    <a:pt x="59004" y="7823"/>
                  </a:lnTo>
                  <a:close/>
                </a:path>
                <a:path extrusionOk="0" h="32385" w="5716270">
                  <a:moveTo>
                    <a:pt x="5715914" y="8775"/>
                  </a:moveTo>
                  <a:lnTo>
                    <a:pt x="5711761" y="5943"/>
                  </a:lnTo>
                  <a:lnTo>
                    <a:pt x="5704649" y="3086"/>
                  </a:lnTo>
                  <a:lnTo>
                    <a:pt x="5695924" y="889"/>
                  </a:lnTo>
                  <a:lnTo>
                    <a:pt x="5686920" y="0"/>
                  </a:lnTo>
                  <a:lnTo>
                    <a:pt x="5679351" y="0"/>
                  </a:lnTo>
                  <a:lnTo>
                    <a:pt x="5672988" y="2260"/>
                  </a:lnTo>
                  <a:lnTo>
                    <a:pt x="5671845" y="8775"/>
                  </a:lnTo>
                  <a:lnTo>
                    <a:pt x="5675071" y="7162"/>
                  </a:lnTo>
                  <a:lnTo>
                    <a:pt x="5678195" y="6527"/>
                  </a:lnTo>
                  <a:lnTo>
                    <a:pt x="5686895" y="6527"/>
                  </a:lnTo>
                  <a:lnTo>
                    <a:pt x="5692152" y="8851"/>
                  </a:lnTo>
                  <a:lnTo>
                    <a:pt x="5701474" y="13500"/>
                  </a:lnTo>
                  <a:lnTo>
                    <a:pt x="5705538" y="15811"/>
                  </a:lnTo>
                  <a:lnTo>
                    <a:pt x="5711812" y="15811"/>
                  </a:lnTo>
                  <a:lnTo>
                    <a:pt x="5714187" y="14008"/>
                  </a:lnTo>
                  <a:lnTo>
                    <a:pt x="5715914" y="87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96" name="Google Shape;5596;gefe2f4b35a_0_1603"/>
            <p:cNvSpPr/>
            <p:nvPr/>
          </p:nvSpPr>
          <p:spPr>
            <a:xfrm>
              <a:off x="8610759" y="142350"/>
              <a:ext cx="38100" cy="9525"/>
            </a:xfrm>
            <a:custGeom>
              <a:rect b="b" l="l" r="r" t="t"/>
              <a:pathLst>
                <a:path extrusionOk="0" h="9525" w="38100">
                  <a:moveTo>
                    <a:pt x="13817" y="0"/>
                  </a:moveTo>
                  <a:lnTo>
                    <a:pt x="10617" y="0"/>
                  </a:lnTo>
                  <a:lnTo>
                    <a:pt x="4445" y="0"/>
                  </a:lnTo>
                  <a:lnTo>
                    <a:pt x="0" y="1727"/>
                  </a:lnTo>
                  <a:lnTo>
                    <a:pt x="596" y="8496"/>
                  </a:lnTo>
                  <a:lnTo>
                    <a:pt x="2209" y="7886"/>
                  </a:lnTo>
                  <a:lnTo>
                    <a:pt x="4216" y="7658"/>
                  </a:lnTo>
                  <a:lnTo>
                    <a:pt x="9601" y="7658"/>
                  </a:lnTo>
                  <a:lnTo>
                    <a:pt x="24066" y="9461"/>
                  </a:lnTo>
                  <a:lnTo>
                    <a:pt x="33413" y="9461"/>
                  </a:lnTo>
                  <a:lnTo>
                    <a:pt x="37922" y="7759"/>
                  </a:lnTo>
                  <a:lnTo>
                    <a:pt x="37426" y="1016"/>
                  </a:lnTo>
                  <a:lnTo>
                    <a:pt x="35826" y="1625"/>
                  </a:lnTo>
                  <a:lnTo>
                    <a:pt x="33832" y="1854"/>
                  </a:lnTo>
                  <a:lnTo>
                    <a:pt x="28422" y="1854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97" name="Google Shape;5597;gefe2f4b35a_0_1603"/>
            <p:cNvSpPr/>
            <p:nvPr/>
          </p:nvSpPr>
          <p:spPr>
            <a:xfrm>
              <a:off x="555873" y="150378"/>
              <a:ext cx="26670" cy="15239"/>
            </a:xfrm>
            <a:custGeom>
              <a:rect b="b" l="l" r="r" t="t"/>
              <a:pathLst>
                <a:path extrusionOk="0" h="15239" w="26670">
                  <a:moveTo>
                    <a:pt x="17132" y="0"/>
                  </a:moveTo>
                  <a:lnTo>
                    <a:pt x="14770" y="0"/>
                  </a:lnTo>
                  <a:lnTo>
                    <a:pt x="6235" y="0"/>
                  </a:lnTo>
                  <a:lnTo>
                    <a:pt x="0" y="2298"/>
                  </a:lnTo>
                  <a:lnTo>
                    <a:pt x="4330" y="15214"/>
                  </a:lnTo>
                  <a:lnTo>
                    <a:pt x="13068" y="14490"/>
                  </a:lnTo>
                  <a:lnTo>
                    <a:pt x="20688" y="12700"/>
                  </a:lnTo>
                  <a:lnTo>
                    <a:pt x="26263" y="8978"/>
                  </a:lnTo>
                  <a:lnTo>
                    <a:pt x="26212" y="609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98" name="Google Shape;5598;gefe2f4b35a_0_1603"/>
            <p:cNvSpPr/>
            <p:nvPr/>
          </p:nvSpPr>
          <p:spPr>
            <a:xfrm>
              <a:off x="582086" y="150846"/>
              <a:ext cx="7620" cy="8889"/>
            </a:xfrm>
            <a:custGeom>
              <a:rect b="b" l="l" r="r" t="t"/>
              <a:pathLst>
                <a:path extrusionOk="0" h="8889" w="7620">
                  <a:moveTo>
                    <a:pt x="7480" y="0"/>
                  </a:moveTo>
                  <a:lnTo>
                    <a:pt x="6210" y="165"/>
                  </a:lnTo>
                  <a:lnTo>
                    <a:pt x="4838" y="228"/>
                  </a:lnTo>
                  <a:lnTo>
                    <a:pt x="2298" y="228"/>
                  </a:lnTo>
                  <a:lnTo>
                    <a:pt x="0" y="139"/>
                  </a:lnTo>
                  <a:lnTo>
                    <a:pt x="50" y="8509"/>
                  </a:lnTo>
                  <a:lnTo>
                    <a:pt x="3263" y="6362"/>
                  </a:lnTo>
                  <a:lnTo>
                    <a:pt x="5791" y="3581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599" name="Google Shape;5599;gefe2f4b35a_0_1603"/>
            <p:cNvSpPr/>
            <p:nvPr/>
          </p:nvSpPr>
          <p:spPr>
            <a:xfrm>
              <a:off x="3278175" y="150392"/>
              <a:ext cx="1555114" cy="30480"/>
            </a:xfrm>
            <a:custGeom>
              <a:rect b="b" l="l" r="r" t="t"/>
              <a:pathLst>
                <a:path extrusionOk="0" h="30480" w="1555114">
                  <a:moveTo>
                    <a:pt x="12128" y="22225"/>
                  </a:moveTo>
                  <a:lnTo>
                    <a:pt x="11912" y="14224"/>
                  </a:lnTo>
                  <a:lnTo>
                    <a:pt x="7620" y="6705"/>
                  </a:lnTo>
                  <a:lnTo>
                    <a:pt x="0" y="457"/>
                  </a:lnTo>
                  <a:lnTo>
                    <a:pt x="342" y="9359"/>
                  </a:lnTo>
                  <a:lnTo>
                    <a:pt x="482" y="18453"/>
                  </a:lnTo>
                  <a:lnTo>
                    <a:pt x="2247" y="25920"/>
                  </a:lnTo>
                  <a:lnTo>
                    <a:pt x="7493" y="29959"/>
                  </a:lnTo>
                  <a:lnTo>
                    <a:pt x="12128" y="22225"/>
                  </a:lnTo>
                  <a:close/>
                </a:path>
                <a:path extrusionOk="0" h="30480" w="1555114">
                  <a:moveTo>
                    <a:pt x="250609" y="22694"/>
                  </a:moveTo>
                  <a:lnTo>
                    <a:pt x="250024" y="12026"/>
                  </a:lnTo>
                  <a:lnTo>
                    <a:pt x="245935" y="5016"/>
                  </a:lnTo>
                  <a:lnTo>
                    <a:pt x="238734" y="1181"/>
                  </a:lnTo>
                  <a:lnTo>
                    <a:pt x="228803" y="0"/>
                  </a:lnTo>
                  <a:lnTo>
                    <a:pt x="226339" y="0"/>
                  </a:lnTo>
                  <a:lnTo>
                    <a:pt x="223697" y="152"/>
                  </a:lnTo>
                  <a:lnTo>
                    <a:pt x="220916" y="457"/>
                  </a:lnTo>
                  <a:lnTo>
                    <a:pt x="222605" y="11671"/>
                  </a:lnTo>
                  <a:lnTo>
                    <a:pt x="229616" y="17678"/>
                  </a:lnTo>
                  <a:lnTo>
                    <a:pt x="239687" y="20637"/>
                  </a:lnTo>
                  <a:lnTo>
                    <a:pt x="250609" y="22694"/>
                  </a:lnTo>
                  <a:close/>
                </a:path>
                <a:path extrusionOk="0" h="30480" w="1555114">
                  <a:moveTo>
                    <a:pt x="1554784" y="6997"/>
                  </a:moveTo>
                  <a:lnTo>
                    <a:pt x="1554289" y="457"/>
                  </a:lnTo>
                  <a:lnTo>
                    <a:pt x="1552663" y="1079"/>
                  </a:lnTo>
                  <a:lnTo>
                    <a:pt x="1550657" y="1308"/>
                  </a:lnTo>
                  <a:lnTo>
                    <a:pt x="1546098" y="1308"/>
                  </a:lnTo>
                  <a:lnTo>
                    <a:pt x="1543519" y="1054"/>
                  </a:lnTo>
                  <a:lnTo>
                    <a:pt x="1540878" y="736"/>
                  </a:lnTo>
                  <a:lnTo>
                    <a:pt x="1541043" y="3390"/>
                  </a:lnTo>
                  <a:lnTo>
                    <a:pt x="1541259" y="6007"/>
                  </a:lnTo>
                  <a:lnTo>
                    <a:pt x="1541526" y="8585"/>
                  </a:lnTo>
                  <a:lnTo>
                    <a:pt x="1543494" y="8686"/>
                  </a:lnTo>
                  <a:lnTo>
                    <a:pt x="1550441" y="8686"/>
                  </a:lnTo>
                  <a:lnTo>
                    <a:pt x="1554784" y="69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00" name="Google Shape;5600;gefe2f4b35a_0_1603"/>
            <p:cNvSpPr/>
            <p:nvPr/>
          </p:nvSpPr>
          <p:spPr>
            <a:xfrm>
              <a:off x="4795188" y="149826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13589" y="0"/>
                  </a:moveTo>
                  <a:lnTo>
                    <a:pt x="10401" y="0"/>
                  </a:lnTo>
                  <a:lnTo>
                    <a:pt x="4368" y="0"/>
                  </a:lnTo>
                  <a:lnTo>
                    <a:pt x="0" y="1663"/>
                  </a:lnTo>
                  <a:lnTo>
                    <a:pt x="457" y="8166"/>
                  </a:lnTo>
                  <a:lnTo>
                    <a:pt x="2057" y="7556"/>
                  </a:lnTo>
                  <a:lnTo>
                    <a:pt x="4038" y="7340"/>
                  </a:lnTo>
                  <a:lnTo>
                    <a:pt x="9448" y="7340"/>
                  </a:lnTo>
                  <a:lnTo>
                    <a:pt x="22072" y="8978"/>
                  </a:lnTo>
                  <a:lnTo>
                    <a:pt x="24523" y="9144"/>
                  </a:lnTo>
                  <a:lnTo>
                    <a:pt x="24257" y="6578"/>
                  </a:lnTo>
                  <a:lnTo>
                    <a:pt x="24041" y="3962"/>
                  </a:lnTo>
                  <a:lnTo>
                    <a:pt x="23876" y="1308"/>
                  </a:lnTo>
                  <a:lnTo>
                    <a:pt x="135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01" name="Google Shape;5601;gefe2f4b35a_0_1603"/>
            <p:cNvSpPr/>
            <p:nvPr/>
          </p:nvSpPr>
          <p:spPr>
            <a:xfrm>
              <a:off x="1473479" y="149833"/>
              <a:ext cx="4427220" cy="31750"/>
            </a:xfrm>
            <a:custGeom>
              <a:rect b="b" l="l" r="r" t="t"/>
              <a:pathLst>
                <a:path extrusionOk="0" h="31750" w="4427220">
                  <a:moveTo>
                    <a:pt x="51790" y="8166"/>
                  </a:moveTo>
                  <a:lnTo>
                    <a:pt x="49225" y="8953"/>
                  </a:lnTo>
                  <a:lnTo>
                    <a:pt x="46189" y="9232"/>
                  </a:lnTo>
                  <a:lnTo>
                    <a:pt x="38620" y="9232"/>
                  </a:lnTo>
                  <a:lnTo>
                    <a:pt x="19850" y="7340"/>
                  </a:lnTo>
                  <a:lnTo>
                    <a:pt x="15646" y="7340"/>
                  </a:lnTo>
                  <a:lnTo>
                    <a:pt x="7645" y="7340"/>
                  </a:lnTo>
                  <a:lnTo>
                    <a:pt x="1371" y="9055"/>
                  </a:lnTo>
                  <a:lnTo>
                    <a:pt x="0" y="15773"/>
                  </a:lnTo>
                  <a:lnTo>
                    <a:pt x="2374" y="15100"/>
                  </a:lnTo>
                  <a:lnTo>
                    <a:pt x="5168" y="14859"/>
                  </a:lnTo>
                  <a:lnTo>
                    <a:pt x="12496" y="14859"/>
                  </a:lnTo>
                  <a:lnTo>
                    <a:pt x="31623" y="16865"/>
                  </a:lnTo>
                  <a:lnTo>
                    <a:pt x="44005" y="16865"/>
                  </a:lnTo>
                  <a:lnTo>
                    <a:pt x="50368" y="15074"/>
                  </a:lnTo>
                  <a:lnTo>
                    <a:pt x="51790" y="8166"/>
                  </a:lnTo>
                  <a:close/>
                </a:path>
                <a:path extrusionOk="0" h="31750" w="4427220">
                  <a:moveTo>
                    <a:pt x="1267015" y="13030"/>
                  </a:moveTo>
                  <a:lnTo>
                    <a:pt x="1259687" y="8166"/>
                  </a:lnTo>
                  <a:lnTo>
                    <a:pt x="1257058" y="14833"/>
                  </a:lnTo>
                  <a:lnTo>
                    <a:pt x="1252702" y="19773"/>
                  </a:lnTo>
                  <a:lnTo>
                    <a:pt x="1248168" y="24498"/>
                  </a:lnTo>
                  <a:lnTo>
                    <a:pt x="1245019" y="30518"/>
                  </a:lnTo>
                  <a:lnTo>
                    <a:pt x="1246759" y="31280"/>
                  </a:lnTo>
                  <a:lnTo>
                    <a:pt x="1248524" y="31623"/>
                  </a:lnTo>
                  <a:lnTo>
                    <a:pt x="1250264" y="31623"/>
                  </a:lnTo>
                  <a:lnTo>
                    <a:pt x="1259763" y="28359"/>
                  </a:lnTo>
                  <a:lnTo>
                    <a:pt x="1266202" y="20967"/>
                  </a:lnTo>
                  <a:lnTo>
                    <a:pt x="1267015" y="13030"/>
                  </a:lnTo>
                  <a:close/>
                </a:path>
                <a:path extrusionOk="0" h="31750" w="4427220">
                  <a:moveTo>
                    <a:pt x="1303997" y="8153"/>
                  </a:moveTo>
                  <a:lnTo>
                    <a:pt x="1289050" y="8153"/>
                  </a:lnTo>
                  <a:lnTo>
                    <a:pt x="1289050" y="23266"/>
                  </a:lnTo>
                  <a:lnTo>
                    <a:pt x="1303997" y="23266"/>
                  </a:lnTo>
                  <a:lnTo>
                    <a:pt x="1303997" y="8153"/>
                  </a:lnTo>
                  <a:close/>
                </a:path>
                <a:path extrusionOk="0" h="31750" w="4427220">
                  <a:moveTo>
                    <a:pt x="4427093" y="1016"/>
                  </a:moveTo>
                  <a:lnTo>
                    <a:pt x="4425480" y="1638"/>
                  </a:lnTo>
                  <a:lnTo>
                    <a:pt x="4423473" y="1866"/>
                  </a:lnTo>
                  <a:lnTo>
                    <a:pt x="4418038" y="1866"/>
                  </a:lnTo>
                  <a:lnTo>
                    <a:pt x="4403395" y="0"/>
                  </a:lnTo>
                  <a:lnTo>
                    <a:pt x="4400207" y="0"/>
                  </a:lnTo>
                  <a:lnTo>
                    <a:pt x="4394174" y="0"/>
                  </a:lnTo>
                  <a:lnTo>
                    <a:pt x="4389818" y="1663"/>
                  </a:lnTo>
                  <a:lnTo>
                    <a:pt x="4390314" y="8166"/>
                  </a:lnTo>
                  <a:lnTo>
                    <a:pt x="4396016" y="10007"/>
                  </a:lnTo>
                  <a:lnTo>
                    <a:pt x="4398861" y="14617"/>
                  </a:lnTo>
                  <a:lnTo>
                    <a:pt x="4397807" y="23266"/>
                  </a:lnTo>
                  <a:lnTo>
                    <a:pt x="4400080" y="23342"/>
                  </a:lnTo>
                  <a:lnTo>
                    <a:pt x="4410418" y="21297"/>
                  </a:lnTo>
                  <a:lnTo>
                    <a:pt x="4417530" y="16027"/>
                  </a:lnTo>
                  <a:lnTo>
                    <a:pt x="4422660" y="8839"/>
                  </a:lnTo>
                  <a:lnTo>
                    <a:pt x="4427093" y="101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02" name="Google Shape;5602;gefe2f4b35a_0_1603"/>
            <p:cNvSpPr/>
            <p:nvPr/>
          </p:nvSpPr>
          <p:spPr>
            <a:xfrm>
              <a:off x="4965132" y="157993"/>
              <a:ext cx="22860" cy="22860"/>
            </a:xfrm>
            <a:custGeom>
              <a:rect b="b" l="l" r="r" t="t"/>
              <a:pathLst>
                <a:path extrusionOk="0" h="22860" w="22860">
                  <a:moveTo>
                    <a:pt x="14744" y="0"/>
                  </a:moveTo>
                  <a:lnTo>
                    <a:pt x="11583" y="6233"/>
                  </a:lnTo>
                  <a:lnTo>
                    <a:pt x="5543" y="9494"/>
                  </a:lnTo>
                  <a:lnTo>
                    <a:pt x="417" y="13596"/>
                  </a:lnTo>
                  <a:lnTo>
                    <a:pt x="0" y="22352"/>
                  </a:lnTo>
                  <a:lnTo>
                    <a:pt x="22250" y="22352"/>
                  </a:lnTo>
                  <a:lnTo>
                    <a:pt x="21250" y="8499"/>
                  </a:lnTo>
                  <a:lnTo>
                    <a:pt x="19364" y="2910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03" name="Google Shape;5603;gefe2f4b35a_0_1603"/>
            <p:cNvSpPr/>
            <p:nvPr/>
          </p:nvSpPr>
          <p:spPr>
            <a:xfrm>
              <a:off x="4559973" y="179983"/>
              <a:ext cx="4612005" cy="30479"/>
            </a:xfrm>
            <a:custGeom>
              <a:rect b="b" l="l" r="r" t="t"/>
              <a:pathLst>
                <a:path extrusionOk="0" h="30479" w="4612005">
                  <a:moveTo>
                    <a:pt x="13957" y="15621"/>
                  </a:moveTo>
                  <a:lnTo>
                    <a:pt x="13462" y="6299"/>
                  </a:lnTo>
                  <a:lnTo>
                    <a:pt x="11658" y="1638"/>
                  </a:lnTo>
                  <a:lnTo>
                    <a:pt x="8191" y="1638"/>
                  </a:lnTo>
                  <a:lnTo>
                    <a:pt x="6083" y="1638"/>
                  </a:lnTo>
                  <a:lnTo>
                    <a:pt x="3365" y="3365"/>
                  </a:lnTo>
                  <a:lnTo>
                    <a:pt x="0" y="7861"/>
                  </a:lnTo>
                  <a:lnTo>
                    <a:pt x="4267" y="17043"/>
                  </a:lnTo>
                  <a:lnTo>
                    <a:pt x="7581" y="20294"/>
                  </a:lnTo>
                  <a:lnTo>
                    <a:pt x="12636" y="20294"/>
                  </a:lnTo>
                  <a:lnTo>
                    <a:pt x="13957" y="15621"/>
                  </a:lnTo>
                  <a:close/>
                </a:path>
                <a:path extrusionOk="0" h="30479" w="4612005">
                  <a:moveTo>
                    <a:pt x="66230" y="368"/>
                  </a:moveTo>
                  <a:lnTo>
                    <a:pt x="65049" y="114"/>
                  </a:lnTo>
                  <a:lnTo>
                    <a:pt x="63804" y="0"/>
                  </a:lnTo>
                  <a:lnTo>
                    <a:pt x="62522" y="0"/>
                  </a:lnTo>
                  <a:lnTo>
                    <a:pt x="49771" y="3251"/>
                  </a:lnTo>
                  <a:lnTo>
                    <a:pt x="39446" y="11176"/>
                  </a:lnTo>
                  <a:lnTo>
                    <a:pt x="36042" y="21069"/>
                  </a:lnTo>
                  <a:lnTo>
                    <a:pt x="44056" y="30213"/>
                  </a:lnTo>
                  <a:lnTo>
                    <a:pt x="48209" y="21196"/>
                  </a:lnTo>
                  <a:lnTo>
                    <a:pt x="62230" y="9194"/>
                  </a:lnTo>
                  <a:lnTo>
                    <a:pt x="66230" y="368"/>
                  </a:lnTo>
                  <a:close/>
                </a:path>
                <a:path extrusionOk="0" h="30479" w="4612005">
                  <a:moveTo>
                    <a:pt x="4611395" y="30200"/>
                  </a:moveTo>
                  <a:lnTo>
                    <a:pt x="4611230" y="30060"/>
                  </a:lnTo>
                  <a:lnTo>
                    <a:pt x="4611065" y="30137"/>
                  </a:lnTo>
                  <a:lnTo>
                    <a:pt x="4611268" y="30200"/>
                  </a:lnTo>
                  <a:lnTo>
                    <a:pt x="4611395" y="302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04" name="Google Shape;5604;gefe2f4b35a_0_1603"/>
            <p:cNvSpPr/>
            <p:nvPr/>
          </p:nvSpPr>
          <p:spPr>
            <a:xfrm>
              <a:off x="9171135" y="179297"/>
              <a:ext cx="36829" cy="31114"/>
            </a:xfrm>
            <a:custGeom>
              <a:rect b="b" l="l" r="r" t="t"/>
              <a:pathLst>
                <a:path extrusionOk="0" h="31114" w="36829">
                  <a:moveTo>
                    <a:pt x="30492" y="0"/>
                  </a:moveTo>
                  <a:lnTo>
                    <a:pt x="27901" y="0"/>
                  </a:lnTo>
                  <a:lnTo>
                    <a:pt x="16416" y="3063"/>
                  </a:lnTo>
                  <a:lnTo>
                    <a:pt x="9493" y="10726"/>
                  </a:lnTo>
                  <a:lnTo>
                    <a:pt x="4799" y="20697"/>
                  </a:lnTo>
                  <a:lnTo>
                    <a:pt x="0" y="30683"/>
                  </a:lnTo>
                  <a:lnTo>
                    <a:pt x="36741" y="1041"/>
                  </a:lnTo>
                  <a:lnTo>
                    <a:pt x="33426" y="330"/>
                  </a:lnTo>
                  <a:lnTo>
                    <a:pt x="304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05" name="Google Shape;5605;gefe2f4b35a_0_1603"/>
            <p:cNvSpPr/>
            <p:nvPr/>
          </p:nvSpPr>
          <p:spPr>
            <a:xfrm>
              <a:off x="5715478" y="187755"/>
              <a:ext cx="6350" cy="10160"/>
            </a:xfrm>
            <a:custGeom>
              <a:rect b="b" l="l" r="r" t="t"/>
              <a:pathLst>
                <a:path extrusionOk="0" h="10160" w="6350">
                  <a:moveTo>
                    <a:pt x="3581" y="0"/>
                  </a:moveTo>
                  <a:lnTo>
                    <a:pt x="1955" y="0"/>
                  </a:lnTo>
                  <a:lnTo>
                    <a:pt x="1638" y="0"/>
                  </a:lnTo>
                  <a:lnTo>
                    <a:pt x="1308" y="25"/>
                  </a:lnTo>
                  <a:lnTo>
                    <a:pt x="977" y="88"/>
                  </a:lnTo>
                  <a:lnTo>
                    <a:pt x="1473" y="4165"/>
                  </a:lnTo>
                  <a:lnTo>
                    <a:pt x="965" y="7264"/>
                  </a:lnTo>
                  <a:lnTo>
                    <a:pt x="0" y="9918"/>
                  </a:lnTo>
                  <a:lnTo>
                    <a:pt x="4076" y="4648"/>
                  </a:lnTo>
                  <a:lnTo>
                    <a:pt x="6121" y="2032"/>
                  </a:lnTo>
                  <a:lnTo>
                    <a:pt x="4978" y="749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06" name="Google Shape;5606;gefe2f4b35a_0_1603"/>
            <p:cNvSpPr/>
            <p:nvPr/>
          </p:nvSpPr>
          <p:spPr>
            <a:xfrm>
              <a:off x="5708308" y="189784"/>
              <a:ext cx="17779" cy="29845"/>
            </a:xfrm>
            <a:custGeom>
              <a:rect b="b" l="l" r="r" t="t"/>
              <a:pathLst>
                <a:path extrusionOk="0" h="29845" w="17779">
                  <a:moveTo>
                    <a:pt x="13296" y="0"/>
                  </a:moveTo>
                  <a:lnTo>
                    <a:pt x="7175" y="7886"/>
                  </a:lnTo>
                  <a:lnTo>
                    <a:pt x="4864" y="14300"/>
                  </a:lnTo>
                  <a:lnTo>
                    <a:pt x="0" y="18224"/>
                  </a:lnTo>
                  <a:lnTo>
                    <a:pt x="647" y="27660"/>
                  </a:lnTo>
                  <a:lnTo>
                    <a:pt x="3111" y="29070"/>
                  </a:lnTo>
                  <a:lnTo>
                    <a:pt x="5283" y="29679"/>
                  </a:lnTo>
                  <a:lnTo>
                    <a:pt x="13931" y="29679"/>
                  </a:lnTo>
                  <a:lnTo>
                    <a:pt x="17043" y="21755"/>
                  </a:lnTo>
                  <a:lnTo>
                    <a:pt x="17246" y="8343"/>
                  </a:lnTo>
                  <a:lnTo>
                    <a:pt x="15887" y="2857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07" name="Google Shape;5607;gefe2f4b35a_0_1603"/>
            <p:cNvSpPr/>
            <p:nvPr/>
          </p:nvSpPr>
          <p:spPr>
            <a:xfrm>
              <a:off x="10606304" y="187681"/>
              <a:ext cx="9525" cy="6350"/>
            </a:xfrm>
            <a:custGeom>
              <a:rect b="b" l="l" r="r" t="t"/>
              <a:pathLst>
                <a:path extrusionOk="0" h="6350" w="9525">
                  <a:moveTo>
                    <a:pt x="6134" y="0"/>
                  </a:moveTo>
                  <a:lnTo>
                    <a:pt x="2679" y="0"/>
                  </a:lnTo>
                  <a:lnTo>
                    <a:pt x="2184" y="0"/>
                  </a:lnTo>
                  <a:lnTo>
                    <a:pt x="1663" y="50"/>
                  </a:lnTo>
                  <a:lnTo>
                    <a:pt x="1117" y="165"/>
                  </a:lnTo>
                  <a:lnTo>
                    <a:pt x="990" y="2082"/>
                  </a:lnTo>
                  <a:lnTo>
                    <a:pt x="736" y="4013"/>
                  </a:lnTo>
                  <a:lnTo>
                    <a:pt x="0" y="5435"/>
                  </a:lnTo>
                  <a:lnTo>
                    <a:pt x="6324" y="5829"/>
                  </a:lnTo>
                  <a:lnTo>
                    <a:pt x="9347" y="6045"/>
                  </a:lnTo>
                  <a:lnTo>
                    <a:pt x="8343" y="2565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08" name="Google Shape;5608;gefe2f4b35a_0_1603"/>
            <p:cNvSpPr/>
            <p:nvPr/>
          </p:nvSpPr>
          <p:spPr>
            <a:xfrm>
              <a:off x="10600216" y="193113"/>
              <a:ext cx="16509" cy="19685"/>
            </a:xfrm>
            <a:custGeom>
              <a:rect b="b" l="l" r="r" t="t"/>
              <a:pathLst>
                <a:path extrusionOk="0" h="19685" w="16509">
                  <a:moveTo>
                    <a:pt x="6083" y="0"/>
                  </a:moveTo>
                  <a:lnTo>
                    <a:pt x="5359" y="1371"/>
                  </a:lnTo>
                  <a:lnTo>
                    <a:pt x="4178" y="2286"/>
                  </a:lnTo>
                  <a:lnTo>
                    <a:pt x="1549" y="2286"/>
                  </a:lnTo>
                  <a:lnTo>
                    <a:pt x="812" y="2184"/>
                  </a:lnTo>
                  <a:lnTo>
                    <a:pt x="0" y="1981"/>
                  </a:lnTo>
                  <a:lnTo>
                    <a:pt x="0" y="17081"/>
                  </a:lnTo>
                  <a:lnTo>
                    <a:pt x="2425" y="18580"/>
                  </a:lnTo>
                  <a:lnTo>
                    <a:pt x="4584" y="19215"/>
                  </a:lnTo>
                  <a:lnTo>
                    <a:pt x="12319" y="19215"/>
                  </a:lnTo>
                  <a:lnTo>
                    <a:pt x="15570" y="13055"/>
                  </a:lnTo>
                  <a:lnTo>
                    <a:pt x="16179" y="4711"/>
                  </a:lnTo>
                  <a:lnTo>
                    <a:pt x="15989" y="2514"/>
                  </a:lnTo>
                  <a:lnTo>
                    <a:pt x="15443" y="609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09" name="Google Shape;5609;gefe2f4b35a_0_1603"/>
            <p:cNvSpPr/>
            <p:nvPr/>
          </p:nvSpPr>
          <p:spPr>
            <a:xfrm>
              <a:off x="183400" y="195096"/>
              <a:ext cx="11706860" cy="18414"/>
            </a:xfrm>
            <a:custGeom>
              <a:rect b="b" l="l" r="r" t="t"/>
              <a:pathLst>
                <a:path extrusionOk="0" h="18414" w="11706860">
                  <a:moveTo>
                    <a:pt x="24371" y="10782"/>
                  </a:moveTo>
                  <a:lnTo>
                    <a:pt x="24358" y="6959"/>
                  </a:lnTo>
                  <a:lnTo>
                    <a:pt x="21907" y="6210"/>
                  </a:lnTo>
                  <a:lnTo>
                    <a:pt x="19138" y="5842"/>
                  </a:lnTo>
                  <a:lnTo>
                    <a:pt x="16395" y="5842"/>
                  </a:lnTo>
                  <a:lnTo>
                    <a:pt x="8128" y="5842"/>
                  </a:lnTo>
                  <a:lnTo>
                    <a:pt x="0" y="9144"/>
                  </a:lnTo>
                  <a:lnTo>
                    <a:pt x="1041" y="15100"/>
                  </a:lnTo>
                  <a:lnTo>
                    <a:pt x="2247" y="14947"/>
                  </a:lnTo>
                  <a:lnTo>
                    <a:pt x="3352" y="14871"/>
                  </a:lnTo>
                  <a:lnTo>
                    <a:pt x="8343" y="14871"/>
                  </a:lnTo>
                  <a:lnTo>
                    <a:pt x="11264" y="15900"/>
                  </a:lnTo>
                  <a:lnTo>
                    <a:pt x="13931" y="17195"/>
                  </a:lnTo>
                  <a:lnTo>
                    <a:pt x="19050" y="12217"/>
                  </a:lnTo>
                  <a:lnTo>
                    <a:pt x="21691" y="11226"/>
                  </a:lnTo>
                  <a:lnTo>
                    <a:pt x="24371" y="10782"/>
                  </a:lnTo>
                  <a:close/>
                </a:path>
                <a:path extrusionOk="0" h="18414" w="11706860">
                  <a:moveTo>
                    <a:pt x="11706733" y="13335"/>
                  </a:moveTo>
                  <a:lnTo>
                    <a:pt x="11705412" y="7708"/>
                  </a:lnTo>
                  <a:lnTo>
                    <a:pt x="11698389" y="0"/>
                  </a:lnTo>
                  <a:lnTo>
                    <a:pt x="11693208" y="7988"/>
                  </a:lnTo>
                  <a:lnTo>
                    <a:pt x="11692776" y="13576"/>
                  </a:lnTo>
                  <a:lnTo>
                    <a:pt x="11695506" y="16865"/>
                  </a:lnTo>
                  <a:lnTo>
                    <a:pt x="11699786" y="17945"/>
                  </a:lnTo>
                  <a:lnTo>
                    <a:pt x="11704231" y="16776"/>
                  </a:lnTo>
                  <a:lnTo>
                    <a:pt x="11706733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10" name="Google Shape;5610;gefe2f4b35a_0_1603"/>
            <p:cNvSpPr/>
            <p:nvPr/>
          </p:nvSpPr>
          <p:spPr>
            <a:xfrm>
              <a:off x="197340" y="202046"/>
              <a:ext cx="21589" cy="15875"/>
            </a:xfrm>
            <a:custGeom>
              <a:rect b="b" l="l" r="r" t="t"/>
              <a:pathLst>
                <a:path extrusionOk="0" h="15875" w="21589">
                  <a:moveTo>
                    <a:pt x="10426" y="0"/>
                  </a:moveTo>
                  <a:lnTo>
                    <a:pt x="10439" y="3822"/>
                  </a:lnTo>
                  <a:lnTo>
                    <a:pt x="7759" y="4267"/>
                  </a:lnTo>
                  <a:lnTo>
                    <a:pt x="5105" y="5257"/>
                  </a:lnTo>
                  <a:lnTo>
                    <a:pt x="0" y="10236"/>
                  </a:lnTo>
                  <a:lnTo>
                    <a:pt x="939" y="10693"/>
                  </a:lnTo>
                  <a:lnTo>
                    <a:pt x="9753" y="15455"/>
                  </a:lnTo>
                  <a:lnTo>
                    <a:pt x="16192" y="15443"/>
                  </a:lnTo>
                  <a:lnTo>
                    <a:pt x="16713" y="15405"/>
                  </a:lnTo>
                  <a:lnTo>
                    <a:pt x="21501" y="7035"/>
                  </a:lnTo>
                  <a:lnTo>
                    <a:pt x="17144" y="2057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11" name="Google Shape;5611;gefe2f4b35a_0_1603"/>
            <p:cNvSpPr/>
            <p:nvPr/>
          </p:nvSpPr>
          <p:spPr>
            <a:xfrm>
              <a:off x="449681" y="202704"/>
              <a:ext cx="5038090" cy="45720"/>
            </a:xfrm>
            <a:custGeom>
              <a:rect b="b" l="l" r="r" t="t"/>
              <a:pathLst>
                <a:path extrusionOk="0" h="45720" w="5038090">
                  <a:moveTo>
                    <a:pt x="36537" y="32943"/>
                  </a:moveTo>
                  <a:lnTo>
                    <a:pt x="34188" y="20853"/>
                  </a:lnTo>
                  <a:lnTo>
                    <a:pt x="25781" y="11303"/>
                  </a:lnTo>
                  <a:lnTo>
                    <a:pt x="14782" y="7429"/>
                  </a:lnTo>
                  <a:lnTo>
                    <a:pt x="8547" y="7429"/>
                  </a:lnTo>
                  <a:lnTo>
                    <a:pt x="2705" y="11557"/>
                  </a:lnTo>
                  <a:lnTo>
                    <a:pt x="0" y="22250"/>
                  </a:lnTo>
                  <a:lnTo>
                    <a:pt x="1358" y="22123"/>
                  </a:lnTo>
                  <a:lnTo>
                    <a:pt x="9499" y="22123"/>
                  </a:lnTo>
                  <a:lnTo>
                    <a:pt x="16179" y="45377"/>
                  </a:lnTo>
                  <a:lnTo>
                    <a:pt x="25260" y="45377"/>
                  </a:lnTo>
                  <a:lnTo>
                    <a:pt x="27165" y="45097"/>
                  </a:lnTo>
                  <a:lnTo>
                    <a:pt x="29400" y="44488"/>
                  </a:lnTo>
                  <a:lnTo>
                    <a:pt x="36537" y="32943"/>
                  </a:lnTo>
                  <a:close/>
                </a:path>
                <a:path extrusionOk="0" h="45720" w="5038090">
                  <a:moveTo>
                    <a:pt x="3970972" y="4432"/>
                  </a:moveTo>
                  <a:lnTo>
                    <a:pt x="3963035" y="0"/>
                  </a:lnTo>
                  <a:lnTo>
                    <a:pt x="3959606" y="6426"/>
                  </a:lnTo>
                  <a:lnTo>
                    <a:pt x="3955377" y="16141"/>
                  </a:lnTo>
                  <a:lnTo>
                    <a:pt x="3954983" y="25158"/>
                  </a:lnTo>
                  <a:lnTo>
                    <a:pt x="3963035" y="29502"/>
                  </a:lnTo>
                  <a:lnTo>
                    <a:pt x="3966451" y="23190"/>
                  </a:lnTo>
                  <a:lnTo>
                    <a:pt x="3970604" y="13500"/>
                  </a:lnTo>
                  <a:lnTo>
                    <a:pt x="3970972" y="4432"/>
                  </a:lnTo>
                  <a:close/>
                </a:path>
                <a:path extrusionOk="0" h="45720" w="5038090">
                  <a:moveTo>
                    <a:pt x="4611294" y="7493"/>
                  </a:moveTo>
                  <a:lnTo>
                    <a:pt x="4607687" y="5461"/>
                  </a:lnTo>
                  <a:lnTo>
                    <a:pt x="4604461" y="4584"/>
                  </a:lnTo>
                  <a:lnTo>
                    <a:pt x="4601654" y="4584"/>
                  </a:lnTo>
                  <a:lnTo>
                    <a:pt x="4591939" y="9296"/>
                  </a:lnTo>
                  <a:lnTo>
                    <a:pt x="4587646" y="19850"/>
                  </a:lnTo>
                  <a:lnTo>
                    <a:pt x="4589018" y="30835"/>
                  </a:lnTo>
                  <a:lnTo>
                    <a:pt x="4596308" y="36868"/>
                  </a:lnTo>
                  <a:lnTo>
                    <a:pt x="4596485" y="25806"/>
                  </a:lnTo>
                  <a:lnTo>
                    <a:pt x="4601870" y="20027"/>
                  </a:lnTo>
                  <a:lnTo>
                    <a:pt x="4608220" y="15328"/>
                  </a:lnTo>
                  <a:lnTo>
                    <a:pt x="4611294" y="7493"/>
                  </a:lnTo>
                  <a:close/>
                </a:path>
                <a:path extrusionOk="0" h="45720" w="5038090">
                  <a:moveTo>
                    <a:pt x="5037556" y="14478"/>
                  </a:moveTo>
                  <a:lnTo>
                    <a:pt x="5035880" y="11671"/>
                  </a:lnTo>
                  <a:lnTo>
                    <a:pt x="5033505" y="9728"/>
                  </a:lnTo>
                  <a:lnTo>
                    <a:pt x="5030571" y="9728"/>
                  </a:lnTo>
                  <a:lnTo>
                    <a:pt x="5026711" y="9728"/>
                  </a:lnTo>
                  <a:lnTo>
                    <a:pt x="5021897" y="13081"/>
                  </a:lnTo>
                  <a:lnTo>
                    <a:pt x="5016436" y="22250"/>
                  </a:lnTo>
                  <a:lnTo>
                    <a:pt x="5024348" y="31496"/>
                  </a:lnTo>
                  <a:lnTo>
                    <a:pt x="5030076" y="34874"/>
                  </a:lnTo>
                  <a:lnTo>
                    <a:pt x="5035245" y="34874"/>
                  </a:lnTo>
                  <a:lnTo>
                    <a:pt x="5036337" y="34493"/>
                  </a:lnTo>
                  <a:lnTo>
                    <a:pt x="5037226" y="33807"/>
                  </a:lnTo>
                  <a:lnTo>
                    <a:pt x="5037556" y="144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12" name="Google Shape;5612;gefe2f4b35a_0_1603"/>
            <p:cNvSpPr/>
            <p:nvPr/>
          </p:nvSpPr>
          <p:spPr>
            <a:xfrm>
              <a:off x="5486911" y="217173"/>
              <a:ext cx="3810" cy="19685"/>
            </a:xfrm>
            <a:custGeom>
              <a:rect b="b" l="l" r="r" t="t"/>
              <a:pathLst>
                <a:path extrusionOk="0" h="19685" w="3810">
                  <a:moveTo>
                    <a:pt x="330" y="0"/>
                  </a:moveTo>
                  <a:lnTo>
                    <a:pt x="0" y="19342"/>
                  </a:lnTo>
                  <a:lnTo>
                    <a:pt x="2705" y="17284"/>
                  </a:lnTo>
                  <a:lnTo>
                    <a:pt x="3568" y="12560"/>
                  </a:lnTo>
                  <a:lnTo>
                    <a:pt x="2565" y="5029"/>
                  </a:lnTo>
                  <a:lnTo>
                    <a:pt x="1676" y="2247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13" name="Google Shape;5613;gefe2f4b35a_0_1603"/>
            <p:cNvSpPr/>
            <p:nvPr/>
          </p:nvSpPr>
          <p:spPr>
            <a:xfrm>
              <a:off x="258102" y="216597"/>
              <a:ext cx="8907780" cy="30479"/>
            </a:xfrm>
            <a:custGeom>
              <a:rect b="b" l="l" r="r" t="t"/>
              <a:pathLst>
                <a:path extrusionOk="0" h="30479" w="8907780">
                  <a:moveTo>
                    <a:pt x="30416" y="14097"/>
                  </a:moveTo>
                  <a:lnTo>
                    <a:pt x="26301" y="6781"/>
                  </a:lnTo>
                  <a:lnTo>
                    <a:pt x="19227" y="1828"/>
                  </a:lnTo>
                  <a:lnTo>
                    <a:pt x="11150" y="0"/>
                  </a:lnTo>
                  <a:lnTo>
                    <a:pt x="6019" y="0"/>
                  </a:lnTo>
                  <a:lnTo>
                    <a:pt x="1498" y="2463"/>
                  </a:lnTo>
                  <a:lnTo>
                    <a:pt x="0" y="8343"/>
                  </a:lnTo>
                  <a:lnTo>
                    <a:pt x="7378" y="10795"/>
                  </a:lnTo>
                  <a:lnTo>
                    <a:pt x="16090" y="21526"/>
                  </a:lnTo>
                  <a:lnTo>
                    <a:pt x="23279" y="23964"/>
                  </a:lnTo>
                  <a:lnTo>
                    <a:pt x="25057" y="23964"/>
                  </a:lnTo>
                  <a:lnTo>
                    <a:pt x="27139" y="23660"/>
                  </a:lnTo>
                  <a:lnTo>
                    <a:pt x="29603" y="22974"/>
                  </a:lnTo>
                  <a:lnTo>
                    <a:pt x="30416" y="14097"/>
                  </a:lnTo>
                  <a:close/>
                </a:path>
                <a:path extrusionOk="0" h="30479" w="8907780">
                  <a:moveTo>
                    <a:pt x="1930120" y="8343"/>
                  </a:moveTo>
                  <a:lnTo>
                    <a:pt x="1915121" y="8343"/>
                  </a:lnTo>
                  <a:lnTo>
                    <a:pt x="1915121" y="22961"/>
                  </a:lnTo>
                  <a:lnTo>
                    <a:pt x="1930120" y="22961"/>
                  </a:lnTo>
                  <a:lnTo>
                    <a:pt x="1930120" y="8343"/>
                  </a:lnTo>
                  <a:close/>
                </a:path>
                <a:path extrusionOk="0" h="30479" w="8907780">
                  <a:moveTo>
                    <a:pt x="3852456" y="15608"/>
                  </a:moveTo>
                  <a:lnTo>
                    <a:pt x="3843388" y="13754"/>
                  </a:lnTo>
                  <a:lnTo>
                    <a:pt x="3837101" y="11379"/>
                  </a:lnTo>
                  <a:lnTo>
                    <a:pt x="3831755" y="11379"/>
                  </a:lnTo>
                  <a:lnTo>
                    <a:pt x="3826065" y="11379"/>
                  </a:lnTo>
                  <a:lnTo>
                    <a:pt x="3821430" y="14071"/>
                  </a:lnTo>
                  <a:lnTo>
                    <a:pt x="3815638" y="22974"/>
                  </a:lnTo>
                  <a:lnTo>
                    <a:pt x="3819906" y="27571"/>
                  </a:lnTo>
                  <a:lnTo>
                    <a:pt x="3827576" y="30391"/>
                  </a:lnTo>
                  <a:lnTo>
                    <a:pt x="3843731" y="30391"/>
                  </a:lnTo>
                  <a:lnTo>
                    <a:pt x="3852011" y="26098"/>
                  </a:lnTo>
                  <a:lnTo>
                    <a:pt x="3852456" y="15608"/>
                  </a:lnTo>
                  <a:close/>
                </a:path>
                <a:path extrusionOk="0" h="30479" w="8907780">
                  <a:moveTo>
                    <a:pt x="8907691" y="13195"/>
                  </a:moveTo>
                  <a:lnTo>
                    <a:pt x="8906980" y="10312"/>
                  </a:lnTo>
                  <a:lnTo>
                    <a:pt x="8898242" y="8356"/>
                  </a:lnTo>
                  <a:lnTo>
                    <a:pt x="8898064" y="8724"/>
                  </a:lnTo>
                  <a:lnTo>
                    <a:pt x="8897937" y="8940"/>
                  </a:lnTo>
                  <a:lnTo>
                    <a:pt x="8905811" y="16814"/>
                  </a:lnTo>
                  <a:lnTo>
                    <a:pt x="8907691" y="1319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14" name="Google Shape;5614;gefe2f4b35a_0_1603"/>
            <p:cNvSpPr/>
            <p:nvPr/>
          </p:nvSpPr>
          <p:spPr>
            <a:xfrm>
              <a:off x="9148537" y="225536"/>
              <a:ext cx="15875" cy="29210"/>
            </a:xfrm>
            <a:custGeom>
              <a:rect b="b" l="l" r="r" t="t"/>
              <a:pathLst>
                <a:path extrusionOk="0" h="29210" w="15875">
                  <a:moveTo>
                    <a:pt x="7513" y="0"/>
                  </a:moveTo>
                  <a:lnTo>
                    <a:pt x="3865" y="6691"/>
                  </a:lnTo>
                  <a:lnTo>
                    <a:pt x="22" y="16109"/>
                  </a:lnTo>
                  <a:lnTo>
                    <a:pt x="0" y="24699"/>
                  </a:lnTo>
                  <a:lnTo>
                    <a:pt x="7818" y="28905"/>
                  </a:lnTo>
                  <a:lnTo>
                    <a:pt x="6756" y="22927"/>
                  </a:lnTo>
                  <a:lnTo>
                    <a:pt x="8883" y="17384"/>
                  </a:lnTo>
                  <a:lnTo>
                    <a:pt x="12370" y="12344"/>
                  </a:lnTo>
                  <a:lnTo>
                    <a:pt x="15387" y="7874"/>
                  </a:lnTo>
                  <a:lnTo>
                    <a:pt x="75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15" name="Google Shape;5615;gefe2f4b35a_0_1603"/>
            <p:cNvSpPr/>
            <p:nvPr/>
          </p:nvSpPr>
          <p:spPr>
            <a:xfrm>
              <a:off x="9185946" y="224947"/>
              <a:ext cx="27940" cy="47625"/>
            </a:xfrm>
            <a:custGeom>
              <a:rect b="b" l="l" r="r" t="t"/>
              <a:pathLst>
                <a:path extrusionOk="0" h="47625" w="27940">
                  <a:moveTo>
                    <a:pt x="14719" y="0"/>
                  </a:moveTo>
                  <a:lnTo>
                    <a:pt x="12549" y="5282"/>
                  </a:lnTo>
                  <a:lnTo>
                    <a:pt x="7916" y="7961"/>
                  </a:lnTo>
                  <a:lnTo>
                    <a:pt x="3005" y="10313"/>
                  </a:lnTo>
                  <a:lnTo>
                    <a:pt x="0" y="14617"/>
                  </a:lnTo>
                  <a:lnTo>
                    <a:pt x="1435" y="14439"/>
                  </a:lnTo>
                  <a:lnTo>
                    <a:pt x="9982" y="14439"/>
                  </a:lnTo>
                  <a:lnTo>
                    <a:pt x="6845" y="37007"/>
                  </a:lnTo>
                  <a:lnTo>
                    <a:pt x="17462" y="47294"/>
                  </a:lnTo>
                  <a:lnTo>
                    <a:pt x="23963" y="34729"/>
                  </a:lnTo>
                  <a:lnTo>
                    <a:pt x="27435" y="21751"/>
                  </a:lnTo>
                  <a:lnTo>
                    <a:pt x="25234" y="9722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16" name="Google Shape;5616;gefe2f4b35a_0_1603"/>
            <p:cNvSpPr/>
            <p:nvPr/>
          </p:nvSpPr>
          <p:spPr>
            <a:xfrm>
              <a:off x="9191716" y="261957"/>
              <a:ext cx="12065" cy="15239"/>
            </a:xfrm>
            <a:custGeom>
              <a:rect b="b" l="l" r="r" t="t"/>
              <a:pathLst>
                <a:path extrusionOk="0" h="15239" w="12065">
                  <a:moveTo>
                    <a:pt x="1079" y="0"/>
                  </a:moveTo>
                  <a:lnTo>
                    <a:pt x="88" y="7937"/>
                  </a:lnTo>
                  <a:lnTo>
                    <a:pt x="0" y="14935"/>
                  </a:lnTo>
                  <a:lnTo>
                    <a:pt x="7416" y="14935"/>
                  </a:lnTo>
                  <a:lnTo>
                    <a:pt x="8153" y="14871"/>
                  </a:lnTo>
                  <a:lnTo>
                    <a:pt x="8953" y="14731"/>
                  </a:lnTo>
                  <a:lnTo>
                    <a:pt x="10782" y="11811"/>
                  </a:lnTo>
                  <a:lnTo>
                    <a:pt x="11696" y="10287"/>
                  </a:lnTo>
                  <a:lnTo>
                    <a:pt x="4610" y="3441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17" name="Google Shape;5617;gefe2f4b35a_0_1603"/>
            <p:cNvSpPr/>
            <p:nvPr/>
          </p:nvSpPr>
          <p:spPr>
            <a:xfrm>
              <a:off x="9542018" y="224421"/>
              <a:ext cx="328929" cy="30479"/>
            </a:xfrm>
            <a:custGeom>
              <a:rect b="b" l="l" r="r" t="t"/>
              <a:pathLst>
                <a:path extrusionOk="0" h="30479" w="328929">
                  <a:moveTo>
                    <a:pt x="49085" y="7785"/>
                  </a:moveTo>
                  <a:lnTo>
                    <a:pt x="47548" y="5067"/>
                  </a:lnTo>
                  <a:lnTo>
                    <a:pt x="43383" y="3898"/>
                  </a:lnTo>
                  <a:lnTo>
                    <a:pt x="38087" y="3898"/>
                  </a:lnTo>
                  <a:lnTo>
                    <a:pt x="22631" y="6299"/>
                  </a:lnTo>
                  <a:lnTo>
                    <a:pt x="7950" y="12496"/>
                  </a:lnTo>
                  <a:lnTo>
                    <a:pt x="0" y="20916"/>
                  </a:lnTo>
                  <a:lnTo>
                    <a:pt x="4737" y="30022"/>
                  </a:lnTo>
                  <a:lnTo>
                    <a:pt x="13449" y="22110"/>
                  </a:lnTo>
                  <a:lnTo>
                    <a:pt x="40373" y="15824"/>
                  </a:lnTo>
                  <a:lnTo>
                    <a:pt x="49085" y="7785"/>
                  </a:lnTo>
                  <a:close/>
                </a:path>
                <a:path extrusionOk="0" h="30479" w="328929">
                  <a:moveTo>
                    <a:pt x="328485" y="17640"/>
                  </a:moveTo>
                  <a:lnTo>
                    <a:pt x="328396" y="0"/>
                  </a:lnTo>
                  <a:lnTo>
                    <a:pt x="328256" y="0"/>
                  </a:lnTo>
                  <a:lnTo>
                    <a:pt x="319989" y="863"/>
                  </a:lnTo>
                  <a:lnTo>
                    <a:pt x="313550" y="3556"/>
                  </a:lnTo>
                  <a:lnTo>
                    <a:pt x="309118" y="8267"/>
                  </a:lnTo>
                  <a:lnTo>
                    <a:pt x="306882" y="15163"/>
                  </a:lnTo>
                  <a:lnTo>
                    <a:pt x="309905" y="18415"/>
                  </a:lnTo>
                  <a:lnTo>
                    <a:pt x="314528" y="20167"/>
                  </a:lnTo>
                  <a:lnTo>
                    <a:pt x="322440" y="20167"/>
                  </a:lnTo>
                  <a:lnTo>
                    <a:pt x="325691" y="19342"/>
                  </a:lnTo>
                  <a:lnTo>
                    <a:pt x="328485" y="176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18" name="Google Shape;5618;gefe2f4b35a_0_1603"/>
            <p:cNvSpPr/>
            <p:nvPr/>
          </p:nvSpPr>
          <p:spPr>
            <a:xfrm>
              <a:off x="9870419" y="224411"/>
              <a:ext cx="8890" cy="17779"/>
            </a:xfrm>
            <a:custGeom>
              <a:rect b="b" l="l" r="r" t="t"/>
              <a:pathLst>
                <a:path extrusionOk="0" h="17779" w="8890">
                  <a:moveTo>
                    <a:pt x="2438" y="0"/>
                  </a:moveTo>
                  <a:lnTo>
                    <a:pt x="0" y="0"/>
                  </a:lnTo>
                  <a:lnTo>
                    <a:pt x="88" y="17640"/>
                  </a:lnTo>
                  <a:lnTo>
                    <a:pt x="4889" y="14693"/>
                  </a:lnTo>
                  <a:lnTo>
                    <a:pt x="8318" y="9118"/>
                  </a:lnTo>
                  <a:lnTo>
                    <a:pt x="7823" y="533"/>
                  </a:lnTo>
                  <a:lnTo>
                    <a:pt x="5054" y="19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19" name="Google Shape;5619;gefe2f4b35a_0_1603"/>
            <p:cNvSpPr/>
            <p:nvPr/>
          </p:nvSpPr>
          <p:spPr>
            <a:xfrm>
              <a:off x="13413955" y="22494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11" y="8335"/>
                  </a:lnTo>
                  <a:lnTo>
                    <a:pt x="3789" y="14576"/>
                  </a:lnTo>
                  <a:lnTo>
                    <a:pt x="8545" y="19088"/>
                  </a:lnTo>
                  <a:lnTo>
                    <a:pt x="14693" y="22237"/>
                  </a:lnTo>
                  <a:lnTo>
                    <a:pt x="13837" y="13851"/>
                  </a:lnTo>
                  <a:lnTo>
                    <a:pt x="10937" y="7527"/>
                  </a:lnTo>
                  <a:lnTo>
                    <a:pt x="6242" y="29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20" name="Google Shape;5620;gefe2f4b35a_0_1603"/>
            <p:cNvSpPr/>
            <p:nvPr/>
          </p:nvSpPr>
          <p:spPr>
            <a:xfrm>
              <a:off x="144754" y="233603"/>
              <a:ext cx="5586730" cy="36195"/>
            </a:xfrm>
            <a:custGeom>
              <a:rect b="b" l="l" r="r" t="t"/>
              <a:pathLst>
                <a:path extrusionOk="0" h="36195" w="5586730">
                  <a:moveTo>
                    <a:pt x="17792" y="5969"/>
                  </a:moveTo>
                  <a:lnTo>
                    <a:pt x="13004" y="1625"/>
                  </a:lnTo>
                  <a:lnTo>
                    <a:pt x="9232" y="0"/>
                  </a:lnTo>
                  <a:lnTo>
                    <a:pt x="6413" y="0"/>
                  </a:lnTo>
                  <a:lnTo>
                    <a:pt x="2209" y="0"/>
                  </a:lnTo>
                  <a:lnTo>
                    <a:pt x="152" y="3632"/>
                  </a:lnTo>
                  <a:lnTo>
                    <a:pt x="0" y="10909"/>
                  </a:lnTo>
                  <a:lnTo>
                    <a:pt x="1917" y="14541"/>
                  </a:lnTo>
                  <a:lnTo>
                    <a:pt x="8597" y="14541"/>
                  </a:lnTo>
                  <a:lnTo>
                    <a:pt x="12674" y="12280"/>
                  </a:lnTo>
                  <a:lnTo>
                    <a:pt x="17792" y="5969"/>
                  </a:lnTo>
                  <a:close/>
                </a:path>
                <a:path extrusionOk="0" h="36195" w="5586730">
                  <a:moveTo>
                    <a:pt x="5586349" y="5981"/>
                  </a:moveTo>
                  <a:lnTo>
                    <a:pt x="5584863" y="5930"/>
                  </a:lnTo>
                  <a:lnTo>
                    <a:pt x="5583263" y="5981"/>
                  </a:lnTo>
                  <a:lnTo>
                    <a:pt x="5578386" y="12649"/>
                  </a:lnTo>
                  <a:lnTo>
                    <a:pt x="5573560" y="19367"/>
                  </a:lnTo>
                  <a:lnTo>
                    <a:pt x="5568797" y="26136"/>
                  </a:lnTo>
                  <a:lnTo>
                    <a:pt x="5564086" y="32956"/>
                  </a:lnTo>
                  <a:lnTo>
                    <a:pt x="5565991" y="34099"/>
                  </a:lnTo>
                  <a:lnTo>
                    <a:pt x="5568493" y="35013"/>
                  </a:lnTo>
                  <a:lnTo>
                    <a:pt x="5571693" y="35598"/>
                  </a:lnTo>
                  <a:lnTo>
                    <a:pt x="5575160" y="28003"/>
                  </a:lnTo>
                  <a:lnTo>
                    <a:pt x="5579135" y="20916"/>
                  </a:lnTo>
                  <a:lnTo>
                    <a:pt x="5583047" y="13766"/>
                  </a:lnTo>
                  <a:lnTo>
                    <a:pt x="5586349" y="59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21" name="Google Shape;5621;gefe2f4b35a_0_1603"/>
            <p:cNvSpPr/>
            <p:nvPr/>
          </p:nvSpPr>
          <p:spPr>
            <a:xfrm>
              <a:off x="5704038" y="239576"/>
              <a:ext cx="24129" cy="27304"/>
            </a:xfrm>
            <a:custGeom>
              <a:rect b="b" l="l" r="r" t="t"/>
              <a:pathLst>
                <a:path extrusionOk="0" h="27304" w="24129">
                  <a:moveTo>
                    <a:pt x="23988" y="0"/>
                  </a:moveTo>
                  <a:lnTo>
                    <a:pt x="11884" y="3589"/>
                  </a:lnTo>
                  <a:lnTo>
                    <a:pt x="3122" y="11010"/>
                  </a:lnTo>
                  <a:lnTo>
                    <a:pt x="0" y="19670"/>
                  </a:lnTo>
                  <a:lnTo>
                    <a:pt x="4811" y="26974"/>
                  </a:lnTo>
                  <a:lnTo>
                    <a:pt x="9524" y="20159"/>
                  </a:lnTo>
                  <a:lnTo>
                    <a:pt x="14290" y="13392"/>
                  </a:lnTo>
                  <a:lnTo>
                    <a:pt x="19111" y="6672"/>
                  </a:lnTo>
                  <a:lnTo>
                    <a:pt x="23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22" name="Google Shape;5622;gefe2f4b35a_0_1603"/>
            <p:cNvSpPr/>
            <p:nvPr/>
          </p:nvSpPr>
          <p:spPr>
            <a:xfrm>
              <a:off x="80543" y="246747"/>
              <a:ext cx="4297680" cy="22860"/>
            </a:xfrm>
            <a:custGeom>
              <a:rect b="b" l="l" r="r" t="t"/>
              <a:pathLst>
                <a:path extrusionOk="0" h="22860" w="4297680">
                  <a:moveTo>
                    <a:pt x="27190" y="8458"/>
                  </a:moveTo>
                  <a:lnTo>
                    <a:pt x="25882" y="3721"/>
                  </a:lnTo>
                  <a:lnTo>
                    <a:pt x="20891" y="927"/>
                  </a:lnTo>
                  <a:lnTo>
                    <a:pt x="14071" y="0"/>
                  </a:lnTo>
                  <a:lnTo>
                    <a:pt x="7035" y="0"/>
                  </a:lnTo>
                  <a:lnTo>
                    <a:pt x="0" y="2654"/>
                  </a:lnTo>
                  <a:lnTo>
                    <a:pt x="850" y="7696"/>
                  </a:lnTo>
                  <a:lnTo>
                    <a:pt x="1041" y="7658"/>
                  </a:lnTo>
                  <a:lnTo>
                    <a:pt x="5791" y="8458"/>
                  </a:lnTo>
                  <a:lnTo>
                    <a:pt x="13804" y="10401"/>
                  </a:lnTo>
                  <a:lnTo>
                    <a:pt x="20929" y="12865"/>
                  </a:lnTo>
                  <a:lnTo>
                    <a:pt x="22999" y="15189"/>
                  </a:lnTo>
                  <a:lnTo>
                    <a:pt x="27190" y="8458"/>
                  </a:lnTo>
                  <a:close/>
                </a:path>
                <a:path extrusionOk="0" h="22860" w="4297680">
                  <a:moveTo>
                    <a:pt x="1221930" y="13830"/>
                  </a:moveTo>
                  <a:lnTo>
                    <a:pt x="1216266" y="7696"/>
                  </a:lnTo>
                  <a:lnTo>
                    <a:pt x="1206296" y="13703"/>
                  </a:lnTo>
                  <a:lnTo>
                    <a:pt x="1203807" y="18046"/>
                  </a:lnTo>
                  <a:lnTo>
                    <a:pt x="1206461" y="20688"/>
                  </a:lnTo>
                  <a:lnTo>
                    <a:pt x="1211922" y="21577"/>
                  </a:lnTo>
                  <a:lnTo>
                    <a:pt x="1217650" y="20739"/>
                  </a:lnTo>
                  <a:lnTo>
                    <a:pt x="1221689" y="18161"/>
                  </a:lnTo>
                  <a:lnTo>
                    <a:pt x="1221930" y="13830"/>
                  </a:lnTo>
                  <a:close/>
                </a:path>
                <a:path extrusionOk="0" h="22860" w="4297680">
                  <a:moveTo>
                    <a:pt x="4297172" y="7759"/>
                  </a:moveTo>
                  <a:lnTo>
                    <a:pt x="4287837" y="444"/>
                  </a:lnTo>
                  <a:lnTo>
                    <a:pt x="4282237" y="6261"/>
                  </a:lnTo>
                  <a:lnTo>
                    <a:pt x="4270578" y="10452"/>
                  </a:lnTo>
                  <a:lnTo>
                    <a:pt x="4263885" y="15138"/>
                  </a:lnTo>
                  <a:lnTo>
                    <a:pt x="4273143" y="22453"/>
                  </a:lnTo>
                  <a:lnTo>
                    <a:pt x="4278884" y="16637"/>
                  </a:lnTo>
                  <a:lnTo>
                    <a:pt x="4290542" y="12446"/>
                  </a:lnTo>
                  <a:lnTo>
                    <a:pt x="4297172" y="77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23" name="Google Shape;5623;gefe2f4b35a_0_1603"/>
            <p:cNvSpPr/>
            <p:nvPr/>
          </p:nvSpPr>
          <p:spPr>
            <a:xfrm>
              <a:off x="5074494" y="260205"/>
              <a:ext cx="33020" cy="17145"/>
            </a:xfrm>
            <a:custGeom>
              <a:rect b="b" l="l" r="r" t="t"/>
              <a:pathLst>
                <a:path extrusionOk="0" h="17145" w="33020">
                  <a:moveTo>
                    <a:pt x="16141" y="0"/>
                  </a:moveTo>
                  <a:lnTo>
                    <a:pt x="7962" y="0"/>
                  </a:lnTo>
                  <a:lnTo>
                    <a:pt x="0" y="3213"/>
                  </a:lnTo>
                  <a:lnTo>
                    <a:pt x="1168" y="8978"/>
                  </a:lnTo>
                  <a:lnTo>
                    <a:pt x="2933" y="8851"/>
                  </a:lnTo>
                  <a:lnTo>
                    <a:pt x="9271" y="8851"/>
                  </a:lnTo>
                  <a:lnTo>
                    <a:pt x="23444" y="16535"/>
                  </a:lnTo>
                  <a:lnTo>
                    <a:pt x="29933" y="16522"/>
                  </a:lnTo>
                  <a:lnTo>
                    <a:pt x="30518" y="16471"/>
                  </a:lnTo>
                  <a:lnTo>
                    <a:pt x="32475" y="9086"/>
                  </a:lnTo>
                  <a:lnTo>
                    <a:pt x="29635" y="3959"/>
                  </a:lnTo>
                  <a:lnTo>
                    <a:pt x="23642" y="969"/>
                  </a:lnTo>
                  <a:lnTo>
                    <a:pt x="161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24" name="Google Shape;5624;gefe2f4b35a_0_1603"/>
            <p:cNvSpPr/>
            <p:nvPr/>
          </p:nvSpPr>
          <p:spPr>
            <a:xfrm>
              <a:off x="5613473" y="295080"/>
              <a:ext cx="19050" cy="11429"/>
            </a:xfrm>
            <a:custGeom>
              <a:rect b="b" l="l" r="r" t="t"/>
              <a:pathLst>
                <a:path extrusionOk="0" h="11429" w="19050">
                  <a:moveTo>
                    <a:pt x="7505" y="0"/>
                  </a:moveTo>
                  <a:lnTo>
                    <a:pt x="4813" y="3543"/>
                  </a:lnTo>
                  <a:lnTo>
                    <a:pt x="2019" y="6959"/>
                  </a:lnTo>
                  <a:lnTo>
                    <a:pt x="0" y="11112"/>
                  </a:lnTo>
                  <a:lnTo>
                    <a:pt x="1524" y="10960"/>
                  </a:lnTo>
                  <a:lnTo>
                    <a:pt x="3149" y="10909"/>
                  </a:lnTo>
                  <a:lnTo>
                    <a:pt x="6311" y="10909"/>
                  </a:lnTo>
                  <a:lnTo>
                    <a:pt x="12433" y="11061"/>
                  </a:lnTo>
                  <a:lnTo>
                    <a:pt x="15532" y="11061"/>
                  </a:lnTo>
                  <a:lnTo>
                    <a:pt x="17094" y="11023"/>
                  </a:lnTo>
                  <a:lnTo>
                    <a:pt x="18567" y="10896"/>
                  </a:lnTo>
                  <a:lnTo>
                    <a:pt x="11176" y="3657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25" name="Google Shape;5625;gefe2f4b35a_0_1603"/>
            <p:cNvSpPr/>
            <p:nvPr/>
          </p:nvSpPr>
          <p:spPr>
            <a:xfrm>
              <a:off x="5620974" y="261932"/>
              <a:ext cx="22225" cy="44450"/>
            </a:xfrm>
            <a:custGeom>
              <a:rect b="b" l="l" r="r" t="t"/>
              <a:pathLst>
                <a:path extrusionOk="0" h="44450" w="22225">
                  <a:moveTo>
                    <a:pt x="7099" y="0"/>
                  </a:moveTo>
                  <a:lnTo>
                    <a:pt x="8456" y="11430"/>
                  </a:lnTo>
                  <a:lnTo>
                    <a:pt x="7183" y="20231"/>
                  </a:lnTo>
                  <a:lnTo>
                    <a:pt x="4093" y="27203"/>
                  </a:lnTo>
                  <a:lnTo>
                    <a:pt x="0" y="33147"/>
                  </a:lnTo>
                  <a:lnTo>
                    <a:pt x="11061" y="44043"/>
                  </a:lnTo>
                  <a:lnTo>
                    <a:pt x="16433" y="43573"/>
                  </a:lnTo>
                  <a:lnTo>
                    <a:pt x="20739" y="41973"/>
                  </a:lnTo>
                  <a:lnTo>
                    <a:pt x="21844" y="37096"/>
                  </a:lnTo>
                  <a:lnTo>
                    <a:pt x="14166" y="27508"/>
                  </a:lnTo>
                  <a:lnTo>
                    <a:pt x="17400" y="15609"/>
                  </a:lnTo>
                  <a:lnTo>
                    <a:pt x="19170" y="518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26" name="Google Shape;5626;gefe2f4b35a_0_1603"/>
            <p:cNvSpPr/>
            <p:nvPr/>
          </p:nvSpPr>
          <p:spPr>
            <a:xfrm>
              <a:off x="5306" y="276683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2438" y="0"/>
                  </a:moveTo>
                  <a:lnTo>
                    <a:pt x="800" y="254"/>
                  </a:lnTo>
                  <a:lnTo>
                    <a:pt x="0" y="393"/>
                  </a:lnTo>
                  <a:lnTo>
                    <a:pt x="1219" y="1435"/>
                  </a:lnTo>
                  <a:lnTo>
                    <a:pt x="1828" y="1943"/>
                  </a:lnTo>
                  <a:lnTo>
                    <a:pt x="2044" y="1308"/>
                  </a:lnTo>
                  <a:lnTo>
                    <a:pt x="2235" y="66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27" name="Google Shape;5627;gefe2f4b35a_0_1603"/>
            <p:cNvSpPr/>
            <p:nvPr/>
          </p:nvSpPr>
          <p:spPr>
            <a:xfrm>
              <a:off x="0" y="277077"/>
              <a:ext cx="7620" cy="15875"/>
            </a:xfrm>
            <a:custGeom>
              <a:rect b="b" l="l" r="r" t="t"/>
              <a:pathLst>
                <a:path extrusionOk="0" h="15875" w="7620">
                  <a:moveTo>
                    <a:pt x="5303" y="0"/>
                  </a:moveTo>
                  <a:lnTo>
                    <a:pt x="0" y="1207"/>
                  </a:lnTo>
                  <a:lnTo>
                    <a:pt x="0" y="15516"/>
                  </a:lnTo>
                  <a:lnTo>
                    <a:pt x="3807" y="9984"/>
                  </a:lnTo>
                  <a:lnTo>
                    <a:pt x="7145" y="1549"/>
                  </a:lnTo>
                  <a:lnTo>
                    <a:pt x="53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28" name="Google Shape;5628;gefe2f4b35a_0_1603"/>
            <p:cNvSpPr/>
            <p:nvPr/>
          </p:nvSpPr>
          <p:spPr>
            <a:xfrm>
              <a:off x="3222447" y="276262"/>
              <a:ext cx="2546985" cy="17145"/>
            </a:xfrm>
            <a:custGeom>
              <a:rect b="b" l="l" r="r" t="t"/>
              <a:pathLst>
                <a:path extrusionOk="0" h="17145" w="2546985">
                  <a:moveTo>
                    <a:pt x="33858" y="419"/>
                  </a:moveTo>
                  <a:lnTo>
                    <a:pt x="32499" y="609"/>
                  </a:lnTo>
                  <a:lnTo>
                    <a:pt x="31026" y="685"/>
                  </a:lnTo>
                  <a:lnTo>
                    <a:pt x="27114" y="685"/>
                  </a:lnTo>
                  <a:lnTo>
                    <a:pt x="17043" y="0"/>
                  </a:lnTo>
                  <a:lnTo>
                    <a:pt x="14706" y="0"/>
                  </a:lnTo>
                  <a:lnTo>
                    <a:pt x="6197" y="0"/>
                  </a:lnTo>
                  <a:lnTo>
                    <a:pt x="0" y="2286"/>
                  </a:lnTo>
                  <a:lnTo>
                    <a:pt x="4152" y="15176"/>
                  </a:lnTo>
                  <a:lnTo>
                    <a:pt x="7023" y="15519"/>
                  </a:lnTo>
                  <a:lnTo>
                    <a:pt x="9728" y="15709"/>
                  </a:lnTo>
                  <a:lnTo>
                    <a:pt x="12242" y="15709"/>
                  </a:lnTo>
                  <a:lnTo>
                    <a:pt x="20637" y="14846"/>
                  </a:lnTo>
                  <a:lnTo>
                    <a:pt x="27139" y="12128"/>
                  </a:lnTo>
                  <a:lnTo>
                    <a:pt x="31597" y="7378"/>
                  </a:lnTo>
                  <a:lnTo>
                    <a:pt x="33858" y="419"/>
                  </a:lnTo>
                  <a:close/>
                </a:path>
                <a:path extrusionOk="0" h="17145" w="2546985">
                  <a:moveTo>
                    <a:pt x="2140369" y="419"/>
                  </a:moveTo>
                  <a:lnTo>
                    <a:pt x="2118195" y="419"/>
                  </a:lnTo>
                  <a:lnTo>
                    <a:pt x="2118195" y="15163"/>
                  </a:lnTo>
                  <a:lnTo>
                    <a:pt x="2140369" y="15163"/>
                  </a:lnTo>
                  <a:lnTo>
                    <a:pt x="2140369" y="419"/>
                  </a:lnTo>
                  <a:close/>
                </a:path>
                <a:path extrusionOk="0" h="17145" w="2546985">
                  <a:moveTo>
                    <a:pt x="2546794" y="13919"/>
                  </a:moveTo>
                  <a:lnTo>
                    <a:pt x="2545486" y="8026"/>
                  </a:lnTo>
                  <a:lnTo>
                    <a:pt x="2537002" y="7404"/>
                  </a:lnTo>
                  <a:lnTo>
                    <a:pt x="2535618" y="114"/>
                  </a:lnTo>
                  <a:lnTo>
                    <a:pt x="2526741" y="114"/>
                  </a:lnTo>
                  <a:lnTo>
                    <a:pt x="2525725" y="114"/>
                  </a:lnTo>
                  <a:lnTo>
                    <a:pt x="2524607" y="215"/>
                  </a:lnTo>
                  <a:lnTo>
                    <a:pt x="2523363" y="419"/>
                  </a:lnTo>
                  <a:lnTo>
                    <a:pt x="2521127" y="7493"/>
                  </a:lnTo>
                  <a:lnTo>
                    <a:pt x="2523439" y="12611"/>
                  </a:lnTo>
                  <a:lnTo>
                    <a:pt x="2528620" y="15722"/>
                  </a:lnTo>
                  <a:lnTo>
                    <a:pt x="2535059" y="16764"/>
                  </a:lnTo>
                  <a:lnTo>
                    <a:pt x="2541206" y="16764"/>
                  </a:lnTo>
                  <a:lnTo>
                    <a:pt x="2546794" y="1391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29" name="Google Shape;5629;gefe2f4b35a_0_1603"/>
            <p:cNvSpPr/>
            <p:nvPr/>
          </p:nvSpPr>
          <p:spPr>
            <a:xfrm>
              <a:off x="6187714" y="275719"/>
              <a:ext cx="29845" cy="17145"/>
            </a:xfrm>
            <a:custGeom>
              <a:rect b="b" l="l" r="r" t="t"/>
              <a:pathLst>
                <a:path extrusionOk="0" h="17145" w="29845">
                  <a:moveTo>
                    <a:pt x="8102" y="0"/>
                  </a:moveTo>
                  <a:lnTo>
                    <a:pt x="5651" y="0"/>
                  </a:lnTo>
                  <a:lnTo>
                    <a:pt x="3327" y="0"/>
                  </a:lnTo>
                  <a:lnTo>
                    <a:pt x="1422" y="2171"/>
                  </a:lnTo>
                  <a:lnTo>
                    <a:pt x="0" y="8572"/>
                  </a:lnTo>
                  <a:lnTo>
                    <a:pt x="3022" y="9842"/>
                  </a:lnTo>
                  <a:lnTo>
                    <a:pt x="14096" y="17119"/>
                  </a:lnTo>
                  <a:lnTo>
                    <a:pt x="26047" y="17119"/>
                  </a:lnTo>
                  <a:lnTo>
                    <a:pt x="29273" y="14973"/>
                  </a:lnTo>
                  <a:lnTo>
                    <a:pt x="29692" y="8572"/>
                  </a:lnTo>
                  <a:lnTo>
                    <a:pt x="28168" y="9334"/>
                  </a:lnTo>
                  <a:lnTo>
                    <a:pt x="26682" y="9652"/>
                  </a:lnTo>
                  <a:lnTo>
                    <a:pt x="21259" y="9652"/>
                  </a:lnTo>
                  <a:lnTo>
                    <a:pt x="17589" y="7238"/>
                  </a:lnTo>
                  <a:lnTo>
                    <a:pt x="11010" y="2413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30" name="Google Shape;5630;gefe2f4b35a_0_1603"/>
            <p:cNvSpPr/>
            <p:nvPr/>
          </p:nvSpPr>
          <p:spPr>
            <a:xfrm>
              <a:off x="3631780" y="283232"/>
              <a:ext cx="40004" cy="22225"/>
            </a:xfrm>
            <a:custGeom>
              <a:rect b="b" l="l" r="r" t="t"/>
              <a:pathLst>
                <a:path extrusionOk="0" h="22225" w="40004">
                  <a:moveTo>
                    <a:pt x="14287" y="0"/>
                  </a:moveTo>
                  <a:lnTo>
                    <a:pt x="8000" y="0"/>
                  </a:lnTo>
                  <a:lnTo>
                    <a:pt x="5689" y="0"/>
                  </a:lnTo>
                  <a:lnTo>
                    <a:pt x="3060" y="317"/>
                  </a:lnTo>
                  <a:lnTo>
                    <a:pt x="0" y="1054"/>
                  </a:lnTo>
                  <a:lnTo>
                    <a:pt x="1917" y="9016"/>
                  </a:lnTo>
                  <a:lnTo>
                    <a:pt x="7491" y="15313"/>
                  </a:lnTo>
                  <a:lnTo>
                    <a:pt x="15396" y="19642"/>
                  </a:lnTo>
                  <a:lnTo>
                    <a:pt x="24307" y="21704"/>
                  </a:lnTo>
                  <a:lnTo>
                    <a:pt x="29679" y="17589"/>
                  </a:lnTo>
                  <a:lnTo>
                    <a:pt x="34886" y="13347"/>
                  </a:lnTo>
                  <a:lnTo>
                    <a:pt x="39966" y="9017"/>
                  </a:lnTo>
                  <a:lnTo>
                    <a:pt x="37426" y="9258"/>
                  </a:lnTo>
                  <a:lnTo>
                    <a:pt x="30022" y="925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31" name="Google Shape;5631;gefe2f4b35a_0_1603"/>
            <p:cNvSpPr/>
            <p:nvPr/>
          </p:nvSpPr>
          <p:spPr>
            <a:xfrm>
              <a:off x="3656096" y="291430"/>
              <a:ext cx="20320" cy="13970"/>
            </a:xfrm>
            <a:custGeom>
              <a:rect b="b" l="l" r="r" t="t"/>
              <a:pathLst>
                <a:path extrusionOk="0" h="13970" w="20320">
                  <a:moveTo>
                    <a:pt x="19964" y="0"/>
                  </a:moveTo>
                  <a:lnTo>
                    <a:pt x="18415" y="381"/>
                  </a:lnTo>
                  <a:lnTo>
                    <a:pt x="16992" y="647"/>
                  </a:lnTo>
                  <a:lnTo>
                    <a:pt x="15646" y="812"/>
                  </a:lnTo>
                  <a:lnTo>
                    <a:pt x="10579" y="5143"/>
                  </a:lnTo>
                  <a:lnTo>
                    <a:pt x="5372" y="9385"/>
                  </a:lnTo>
                  <a:lnTo>
                    <a:pt x="0" y="13500"/>
                  </a:lnTo>
                  <a:lnTo>
                    <a:pt x="952" y="13601"/>
                  </a:lnTo>
                  <a:lnTo>
                    <a:pt x="2844" y="13639"/>
                  </a:lnTo>
                  <a:lnTo>
                    <a:pt x="11747" y="13639"/>
                  </a:lnTo>
                  <a:lnTo>
                    <a:pt x="19507" y="9550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32" name="Google Shape;5632;gefe2f4b35a_0_1603"/>
            <p:cNvSpPr/>
            <p:nvPr/>
          </p:nvSpPr>
          <p:spPr>
            <a:xfrm>
              <a:off x="5156492" y="283907"/>
              <a:ext cx="4184015" cy="19050"/>
            </a:xfrm>
            <a:custGeom>
              <a:rect b="b" l="l" r="r" t="t"/>
              <a:pathLst>
                <a:path extrusionOk="0" h="19050" w="4184015">
                  <a:moveTo>
                    <a:pt x="58966" y="381"/>
                  </a:moveTo>
                  <a:lnTo>
                    <a:pt x="46837" y="0"/>
                  </a:lnTo>
                  <a:lnTo>
                    <a:pt x="40932" y="0"/>
                  </a:lnTo>
                  <a:lnTo>
                    <a:pt x="27482" y="546"/>
                  </a:lnTo>
                  <a:lnTo>
                    <a:pt x="15608" y="2705"/>
                  </a:lnTo>
                  <a:lnTo>
                    <a:pt x="6172" y="7302"/>
                  </a:lnTo>
                  <a:lnTo>
                    <a:pt x="0" y="15125"/>
                  </a:lnTo>
                  <a:lnTo>
                    <a:pt x="6083" y="17411"/>
                  </a:lnTo>
                  <a:lnTo>
                    <a:pt x="12331" y="18427"/>
                  </a:lnTo>
                  <a:lnTo>
                    <a:pt x="18415" y="18427"/>
                  </a:lnTo>
                  <a:lnTo>
                    <a:pt x="30810" y="17043"/>
                  </a:lnTo>
                  <a:lnTo>
                    <a:pt x="42125" y="13220"/>
                  </a:lnTo>
                  <a:lnTo>
                    <a:pt x="51714" y="7493"/>
                  </a:lnTo>
                  <a:lnTo>
                    <a:pt x="58966" y="381"/>
                  </a:lnTo>
                  <a:close/>
                </a:path>
                <a:path extrusionOk="0" h="19050" w="4184015">
                  <a:moveTo>
                    <a:pt x="4183989" y="7531"/>
                  </a:moveTo>
                  <a:lnTo>
                    <a:pt x="4178147" y="4127"/>
                  </a:lnTo>
                  <a:lnTo>
                    <a:pt x="4173042" y="2832"/>
                  </a:lnTo>
                  <a:lnTo>
                    <a:pt x="4168851" y="2832"/>
                  </a:lnTo>
                  <a:lnTo>
                    <a:pt x="4162133" y="2832"/>
                  </a:lnTo>
                  <a:lnTo>
                    <a:pt x="4157751" y="6159"/>
                  </a:lnTo>
                  <a:lnTo>
                    <a:pt x="4155109" y="12801"/>
                  </a:lnTo>
                  <a:lnTo>
                    <a:pt x="4156849" y="16129"/>
                  </a:lnTo>
                  <a:lnTo>
                    <a:pt x="4166882" y="16129"/>
                  </a:lnTo>
                  <a:lnTo>
                    <a:pt x="4173956" y="13881"/>
                  </a:lnTo>
                  <a:lnTo>
                    <a:pt x="4183989" y="753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33" name="Google Shape;5633;gefe2f4b35a_0_1603"/>
            <p:cNvSpPr/>
            <p:nvPr/>
          </p:nvSpPr>
          <p:spPr>
            <a:xfrm>
              <a:off x="13251975" y="283399"/>
              <a:ext cx="24765" cy="13970"/>
            </a:xfrm>
            <a:custGeom>
              <a:rect b="b" l="l" r="r" t="t"/>
              <a:pathLst>
                <a:path extrusionOk="0" h="13970" w="24765">
                  <a:moveTo>
                    <a:pt x="20853" y="0"/>
                  </a:moveTo>
                  <a:lnTo>
                    <a:pt x="15735" y="0"/>
                  </a:lnTo>
                  <a:lnTo>
                    <a:pt x="11658" y="0"/>
                  </a:lnTo>
                  <a:lnTo>
                    <a:pt x="6299" y="2120"/>
                  </a:lnTo>
                  <a:lnTo>
                    <a:pt x="0" y="8026"/>
                  </a:lnTo>
                  <a:lnTo>
                    <a:pt x="7099" y="11899"/>
                  </a:lnTo>
                  <a:lnTo>
                    <a:pt x="12471" y="13360"/>
                  </a:lnTo>
                  <a:lnTo>
                    <a:pt x="22212" y="13360"/>
                  </a:lnTo>
                  <a:lnTo>
                    <a:pt x="24625" y="10020"/>
                  </a:lnTo>
                  <a:lnTo>
                    <a:pt x="23939" y="3340"/>
                  </a:lnTo>
                  <a:lnTo>
                    <a:pt x="2085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34" name="Google Shape;5634;gefe2f4b35a_0_1603"/>
            <p:cNvSpPr/>
            <p:nvPr/>
          </p:nvSpPr>
          <p:spPr>
            <a:xfrm>
              <a:off x="3130883" y="290225"/>
              <a:ext cx="44450" cy="17779"/>
            </a:xfrm>
            <a:custGeom>
              <a:rect b="b" l="l" r="r" t="t"/>
              <a:pathLst>
                <a:path extrusionOk="0" h="17779" w="44450">
                  <a:moveTo>
                    <a:pt x="15227" y="0"/>
                  </a:moveTo>
                  <a:lnTo>
                    <a:pt x="7632" y="0"/>
                  </a:lnTo>
                  <a:lnTo>
                    <a:pt x="1231" y="2273"/>
                  </a:lnTo>
                  <a:lnTo>
                    <a:pt x="0" y="8801"/>
                  </a:lnTo>
                  <a:lnTo>
                    <a:pt x="1790" y="8674"/>
                  </a:lnTo>
                  <a:lnTo>
                    <a:pt x="6273" y="8674"/>
                  </a:lnTo>
                  <a:lnTo>
                    <a:pt x="28295" y="17640"/>
                  </a:lnTo>
                  <a:lnTo>
                    <a:pt x="37858" y="17640"/>
                  </a:lnTo>
                  <a:lnTo>
                    <a:pt x="41859" y="15430"/>
                  </a:lnTo>
                  <a:lnTo>
                    <a:pt x="44221" y="8801"/>
                  </a:lnTo>
                  <a:lnTo>
                    <a:pt x="40003" y="5936"/>
                  </a:lnTo>
                  <a:lnTo>
                    <a:pt x="32891" y="3076"/>
                  </a:lnTo>
                  <a:lnTo>
                    <a:pt x="24195" y="878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35" name="Google Shape;5635;gefe2f4b35a_0_1603"/>
            <p:cNvSpPr/>
            <p:nvPr/>
          </p:nvSpPr>
          <p:spPr>
            <a:xfrm>
              <a:off x="3755321" y="290028"/>
              <a:ext cx="12700" cy="24129"/>
            </a:xfrm>
            <a:custGeom>
              <a:rect b="b" l="l" r="r" t="t"/>
              <a:pathLst>
                <a:path extrusionOk="0" h="24129" w="12700">
                  <a:moveTo>
                    <a:pt x="8407" y="0"/>
                  </a:moveTo>
                  <a:lnTo>
                    <a:pt x="6667" y="0"/>
                  </a:lnTo>
                  <a:lnTo>
                    <a:pt x="4406" y="2476"/>
                  </a:lnTo>
                  <a:lnTo>
                    <a:pt x="1638" y="9004"/>
                  </a:lnTo>
                  <a:lnTo>
                    <a:pt x="0" y="13119"/>
                  </a:lnTo>
                  <a:lnTo>
                    <a:pt x="4483" y="23799"/>
                  </a:lnTo>
                  <a:lnTo>
                    <a:pt x="8953" y="23787"/>
                  </a:lnTo>
                  <a:lnTo>
                    <a:pt x="9093" y="23761"/>
                  </a:lnTo>
                  <a:lnTo>
                    <a:pt x="11832" y="19641"/>
                  </a:lnTo>
                  <a:lnTo>
                    <a:pt x="12598" y="11518"/>
                  </a:lnTo>
                  <a:lnTo>
                    <a:pt x="11439" y="3577"/>
                  </a:lnTo>
                  <a:lnTo>
                    <a:pt x="840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36" name="Google Shape;5636;gefe2f4b35a_0_1603"/>
            <p:cNvSpPr/>
            <p:nvPr/>
          </p:nvSpPr>
          <p:spPr>
            <a:xfrm>
              <a:off x="7432814" y="291430"/>
              <a:ext cx="36829" cy="30479"/>
            </a:xfrm>
            <a:custGeom>
              <a:rect b="b" l="l" r="r" t="t"/>
              <a:pathLst>
                <a:path extrusionOk="0" h="30479" w="36829">
                  <a:moveTo>
                    <a:pt x="14642" y="0"/>
                  </a:moveTo>
                  <a:lnTo>
                    <a:pt x="11590" y="8036"/>
                  </a:lnTo>
                  <a:lnTo>
                    <a:pt x="5284" y="12850"/>
                  </a:lnTo>
                  <a:lnTo>
                    <a:pt x="0" y="18700"/>
                  </a:lnTo>
                  <a:lnTo>
                    <a:pt x="12" y="29845"/>
                  </a:lnTo>
                  <a:lnTo>
                    <a:pt x="7315" y="30187"/>
                  </a:lnTo>
                  <a:lnTo>
                    <a:pt x="10794" y="30187"/>
                  </a:lnTo>
                  <a:lnTo>
                    <a:pt x="20534" y="29598"/>
                  </a:lnTo>
                  <a:lnTo>
                    <a:pt x="28620" y="27330"/>
                  </a:lnTo>
                  <a:lnTo>
                    <a:pt x="34299" y="22633"/>
                  </a:lnTo>
                  <a:lnTo>
                    <a:pt x="36817" y="14757"/>
                  </a:lnTo>
                  <a:lnTo>
                    <a:pt x="30244" y="12139"/>
                  </a:lnTo>
                  <a:lnTo>
                    <a:pt x="25415" y="7764"/>
                  </a:lnTo>
                  <a:lnTo>
                    <a:pt x="20743" y="3197"/>
                  </a:lnTo>
                  <a:lnTo>
                    <a:pt x="14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37" name="Google Shape;5637;gefe2f4b35a_0_1603"/>
            <p:cNvSpPr/>
            <p:nvPr/>
          </p:nvSpPr>
          <p:spPr>
            <a:xfrm>
              <a:off x="12272238" y="291438"/>
              <a:ext cx="1031240" cy="23495"/>
            </a:xfrm>
            <a:custGeom>
              <a:rect b="b" l="l" r="r" t="t"/>
              <a:pathLst>
                <a:path extrusionOk="0" h="23495" w="1031240">
                  <a:moveTo>
                    <a:pt x="22123" y="0"/>
                  </a:moveTo>
                  <a:lnTo>
                    <a:pt x="0" y="0"/>
                  </a:lnTo>
                  <a:lnTo>
                    <a:pt x="787" y="8432"/>
                  </a:lnTo>
                  <a:lnTo>
                    <a:pt x="3759" y="14770"/>
                  </a:lnTo>
                  <a:lnTo>
                    <a:pt x="8521" y="19291"/>
                  </a:lnTo>
                  <a:lnTo>
                    <a:pt x="14630" y="22352"/>
                  </a:lnTo>
                  <a:lnTo>
                    <a:pt x="14376" y="12217"/>
                  </a:lnTo>
                  <a:lnTo>
                    <a:pt x="18059" y="6108"/>
                  </a:lnTo>
                  <a:lnTo>
                    <a:pt x="22123" y="0"/>
                  </a:lnTo>
                  <a:close/>
                </a:path>
                <a:path extrusionOk="0" h="23495" w="1031240">
                  <a:moveTo>
                    <a:pt x="1031240" y="7594"/>
                  </a:moveTo>
                  <a:lnTo>
                    <a:pt x="1028382" y="2374"/>
                  </a:lnTo>
                  <a:lnTo>
                    <a:pt x="1025131" y="368"/>
                  </a:lnTo>
                  <a:lnTo>
                    <a:pt x="1022108" y="368"/>
                  </a:lnTo>
                  <a:lnTo>
                    <a:pt x="1017028" y="368"/>
                  </a:lnTo>
                  <a:lnTo>
                    <a:pt x="1012609" y="6070"/>
                  </a:lnTo>
                  <a:lnTo>
                    <a:pt x="1011224" y="17475"/>
                  </a:lnTo>
                  <a:lnTo>
                    <a:pt x="1014260" y="23177"/>
                  </a:lnTo>
                  <a:lnTo>
                    <a:pt x="1026147" y="23177"/>
                  </a:lnTo>
                  <a:lnTo>
                    <a:pt x="1028522" y="22910"/>
                  </a:lnTo>
                  <a:lnTo>
                    <a:pt x="1031240" y="22352"/>
                  </a:lnTo>
                  <a:lnTo>
                    <a:pt x="1031240" y="759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38" name="Google Shape;5638;gefe2f4b35a_0_1603"/>
            <p:cNvSpPr/>
            <p:nvPr/>
          </p:nvSpPr>
          <p:spPr>
            <a:xfrm>
              <a:off x="1554607" y="297522"/>
              <a:ext cx="5709284" cy="35560"/>
            </a:xfrm>
            <a:custGeom>
              <a:rect b="b" l="l" r="r" t="t"/>
              <a:pathLst>
                <a:path extrusionOk="0" h="35560" w="5709284">
                  <a:moveTo>
                    <a:pt x="29540" y="31292"/>
                  </a:moveTo>
                  <a:lnTo>
                    <a:pt x="29273" y="16116"/>
                  </a:lnTo>
                  <a:lnTo>
                    <a:pt x="19608" y="17462"/>
                  </a:lnTo>
                  <a:lnTo>
                    <a:pt x="11404" y="20256"/>
                  </a:lnTo>
                  <a:lnTo>
                    <a:pt x="4813" y="24714"/>
                  </a:lnTo>
                  <a:lnTo>
                    <a:pt x="0" y="31013"/>
                  </a:lnTo>
                  <a:lnTo>
                    <a:pt x="2908" y="33934"/>
                  </a:lnTo>
                  <a:lnTo>
                    <a:pt x="7556" y="35267"/>
                  </a:lnTo>
                  <a:lnTo>
                    <a:pt x="18173" y="35267"/>
                  </a:lnTo>
                  <a:lnTo>
                    <a:pt x="24180" y="33845"/>
                  </a:lnTo>
                  <a:lnTo>
                    <a:pt x="29540" y="31292"/>
                  </a:lnTo>
                  <a:close/>
                </a:path>
                <a:path extrusionOk="0" h="35560" w="5709284">
                  <a:moveTo>
                    <a:pt x="1775333" y="8661"/>
                  </a:moveTo>
                  <a:lnTo>
                    <a:pt x="1771497" y="6248"/>
                  </a:lnTo>
                  <a:lnTo>
                    <a:pt x="1765096" y="3390"/>
                  </a:lnTo>
                  <a:lnTo>
                    <a:pt x="1757413" y="1003"/>
                  </a:lnTo>
                  <a:lnTo>
                    <a:pt x="1749679" y="0"/>
                  </a:lnTo>
                  <a:lnTo>
                    <a:pt x="1743837" y="0"/>
                  </a:lnTo>
                  <a:lnTo>
                    <a:pt x="1739150" y="2197"/>
                  </a:lnTo>
                  <a:lnTo>
                    <a:pt x="1738503" y="8661"/>
                  </a:lnTo>
                  <a:lnTo>
                    <a:pt x="1744052" y="13055"/>
                  </a:lnTo>
                  <a:lnTo>
                    <a:pt x="1750364" y="17551"/>
                  </a:lnTo>
                  <a:lnTo>
                    <a:pt x="1756956" y="21043"/>
                  </a:lnTo>
                  <a:lnTo>
                    <a:pt x="1763318" y="22440"/>
                  </a:lnTo>
                  <a:lnTo>
                    <a:pt x="1768589" y="22440"/>
                  </a:lnTo>
                  <a:lnTo>
                    <a:pt x="1773059" y="18897"/>
                  </a:lnTo>
                  <a:lnTo>
                    <a:pt x="1775333" y="8661"/>
                  </a:lnTo>
                  <a:close/>
                </a:path>
                <a:path extrusionOk="0" h="35560" w="5709284">
                  <a:moveTo>
                    <a:pt x="4183964" y="23761"/>
                  </a:moveTo>
                  <a:lnTo>
                    <a:pt x="4178262" y="20955"/>
                  </a:lnTo>
                  <a:lnTo>
                    <a:pt x="4175226" y="15608"/>
                  </a:lnTo>
                  <a:lnTo>
                    <a:pt x="4172102" y="10426"/>
                  </a:lnTo>
                  <a:lnTo>
                    <a:pt x="4166120" y="8089"/>
                  </a:lnTo>
                  <a:lnTo>
                    <a:pt x="4164888" y="8089"/>
                  </a:lnTo>
                  <a:lnTo>
                    <a:pt x="4163479" y="8267"/>
                  </a:lnTo>
                  <a:lnTo>
                    <a:pt x="4161840" y="8674"/>
                  </a:lnTo>
                  <a:lnTo>
                    <a:pt x="4161142" y="16789"/>
                  </a:lnTo>
                  <a:lnTo>
                    <a:pt x="4164520" y="24104"/>
                  </a:lnTo>
                  <a:lnTo>
                    <a:pt x="4170235" y="29400"/>
                  </a:lnTo>
                  <a:lnTo>
                    <a:pt x="4176585" y="31445"/>
                  </a:lnTo>
                  <a:lnTo>
                    <a:pt x="4180065" y="31445"/>
                  </a:lnTo>
                  <a:lnTo>
                    <a:pt x="4183024" y="29235"/>
                  </a:lnTo>
                  <a:lnTo>
                    <a:pt x="4183964" y="23761"/>
                  </a:lnTo>
                  <a:close/>
                </a:path>
                <a:path extrusionOk="0" h="35560" w="5709284">
                  <a:moveTo>
                    <a:pt x="5708701" y="16268"/>
                  </a:moveTo>
                  <a:lnTo>
                    <a:pt x="5702147" y="10566"/>
                  </a:lnTo>
                  <a:lnTo>
                    <a:pt x="5697626" y="8496"/>
                  </a:lnTo>
                  <a:lnTo>
                    <a:pt x="5694756" y="8496"/>
                  </a:lnTo>
                  <a:lnTo>
                    <a:pt x="5690971" y="8496"/>
                  </a:lnTo>
                  <a:lnTo>
                    <a:pt x="5690044" y="12090"/>
                  </a:lnTo>
                  <a:lnTo>
                    <a:pt x="5692076" y="19291"/>
                  </a:lnTo>
                  <a:lnTo>
                    <a:pt x="5695048" y="22885"/>
                  </a:lnTo>
                  <a:lnTo>
                    <a:pt x="5701855" y="22885"/>
                  </a:lnTo>
                  <a:lnTo>
                    <a:pt x="5705183" y="21094"/>
                  </a:lnTo>
                  <a:lnTo>
                    <a:pt x="5708701" y="1626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39" name="Google Shape;5639;gefe2f4b35a_0_1603"/>
            <p:cNvSpPr/>
            <p:nvPr/>
          </p:nvSpPr>
          <p:spPr>
            <a:xfrm>
              <a:off x="1583883" y="313447"/>
              <a:ext cx="15240" cy="15875"/>
            </a:xfrm>
            <a:custGeom>
              <a:rect b="b" l="l" r="r" t="t"/>
              <a:pathLst>
                <a:path extrusionOk="0" h="15875" w="15240">
                  <a:moveTo>
                    <a:pt x="8928" y="0"/>
                  </a:moveTo>
                  <a:lnTo>
                    <a:pt x="6032" y="0"/>
                  </a:lnTo>
                  <a:lnTo>
                    <a:pt x="3962" y="0"/>
                  </a:lnTo>
                  <a:lnTo>
                    <a:pt x="1943" y="63"/>
                  </a:lnTo>
                  <a:lnTo>
                    <a:pt x="0" y="190"/>
                  </a:lnTo>
                  <a:lnTo>
                    <a:pt x="279" y="15367"/>
                  </a:lnTo>
                  <a:lnTo>
                    <a:pt x="7188" y="12065"/>
                  </a:lnTo>
                  <a:lnTo>
                    <a:pt x="13030" y="6858"/>
                  </a:lnTo>
                  <a:lnTo>
                    <a:pt x="15087" y="342"/>
                  </a:lnTo>
                  <a:lnTo>
                    <a:pt x="11950" y="114"/>
                  </a:lnTo>
                  <a:lnTo>
                    <a:pt x="89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40" name="Google Shape;5640;gefe2f4b35a_0_1603"/>
            <p:cNvSpPr/>
            <p:nvPr/>
          </p:nvSpPr>
          <p:spPr>
            <a:xfrm>
              <a:off x="13318166" y="313329"/>
              <a:ext cx="29844" cy="23495"/>
            </a:xfrm>
            <a:custGeom>
              <a:rect b="b" l="l" r="r" t="t"/>
              <a:pathLst>
                <a:path extrusionOk="0" h="23495" w="29844">
                  <a:moveTo>
                    <a:pt x="7797" y="0"/>
                  </a:moveTo>
                  <a:lnTo>
                    <a:pt x="5346" y="0"/>
                  </a:lnTo>
                  <a:lnTo>
                    <a:pt x="2743" y="165"/>
                  </a:lnTo>
                  <a:lnTo>
                    <a:pt x="0" y="457"/>
                  </a:lnTo>
                  <a:lnTo>
                    <a:pt x="603" y="11041"/>
                  </a:lnTo>
                  <a:lnTo>
                    <a:pt x="4738" y="18056"/>
                  </a:lnTo>
                  <a:lnTo>
                    <a:pt x="12010" y="21942"/>
                  </a:lnTo>
                  <a:lnTo>
                    <a:pt x="22021" y="23139"/>
                  </a:lnTo>
                  <a:lnTo>
                    <a:pt x="24409" y="23139"/>
                  </a:lnTo>
                  <a:lnTo>
                    <a:pt x="26962" y="22987"/>
                  </a:lnTo>
                  <a:lnTo>
                    <a:pt x="29641" y="22694"/>
                  </a:lnTo>
                  <a:lnTo>
                    <a:pt x="29121" y="12022"/>
                  </a:lnTo>
                  <a:lnTo>
                    <a:pt x="24977" y="5013"/>
                  </a:lnTo>
                  <a:lnTo>
                    <a:pt x="17704" y="1170"/>
                  </a:lnTo>
                  <a:lnTo>
                    <a:pt x="7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41" name="Google Shape;5641;gefe2f4b35a_0_1603"/>
            <p:cNvSpPr/>
            <p:nvPr/>
          </p:nvSpPr>
          <p:spPr>
            <a:xfrm>
              <a:off x="3595118" y="321274"/>
              <a:ext cx="22225" cy="24764"/>
            </a:xfrm>
            <a:custGeom>
              <a:rect b="b" l="l" r="r" t="t"/>
              <a:pathLst>
                <a:path extrusionOk="0" h="24764" w="22225">
                  <a:moveTo>
                    <a:pt x="22009" y="0"/>
                  </a:moveTo>
                  <a:lnTo>
                    <a:pt x="18948" y="1600"/>
                  </a:lnTo>
                  <a:lnTo>
                    <a:pt x="15582" y="2895"/>
                  </a:lnTo>
                  <a:lnTo>
                    <a:pt x="12128" y="4089"/>
                  </a:lnTo>
                  <a:lnTo>
                    <a:pt x="11887" y="6184"/>
                  </a:lnTo>
                  <a:lnTo>
                    <a:pt x="11239" y="8153"/>
                  </a:lnTo>
                  <a:lnTo>
                    <a:pt x="0" y="24193"/>
                  </a:lnTo>
                  <a:lnTo>
                    <a:pt x="9019" y="21690"/>
                  </a:lnTo>
                  <a:lnTo>
                    <a:pt x="16371" y="17511"/>
                  </a:lnTo>
                  <a:lnTo>
                    <a:pt x="21040" y="10625"/>
                  </a:lnTo>
                  <a:lnTo>
                    <a:pt x="2200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42" name="Google Shape;5642;gefe2f4b35a_0_1603"/>
            <p:cNvSpPr/>
            <p:nvPr/>
          </p:nvSpPr>
          <p:spPr>
            <a:xfrm>
              <a:off x="3572852" y="325358"/>
              <a:ext cx="34925" cy="26035"/>
            </a:xfrm>
            <a:custGeom>
              <a:rect b="b" l="l" r="r" t="t"/>
              <a:pathLst>
                <a:path extrusionOk="0" h="26035" w="34925">
                  <a:moveTo>
                    <a:pt x="34391" y="0"/>
                  </a:moveTo>
                  <a:lnTo>
                    <a:pt x="23210" y="3717"/>
                  </a:lnTo>
                  <a:lnTo>
                    <a:pt x="12785" y="8210"/>
                  </a:lnTo>
                  <a:lnTo>
                    <a:pt x="4566" y="14951"/>
                  </a:lnTo>
                  <a:lnTo>
                    <a:pt x="0" y="25412"/>
                  </a:lnTo>
                  <a:lnTo>
                    <a:pt x="6515" y="22707"/>
                  </a:lnTo>
                  <a:lnTo>
                    <a:pt x="14706" y="21717"/>
                  </a:lnTo>
                  <a:lnTo>
                    <a:pt x="22263" y="20116"/>
                  </a:lnTo>
                  <a:lnTo>
                    <a:pt x="33502" y="4076"/>
                  </a:lnTo>
                  <a:lnTo>
                    <a:pt x="34150" y="2095"/>
                  </a:lnTo>
                  <a:lnTo>
                    <a:pt x="343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43" name="Google Shape;5643;gefe2f4b35a_0_1603"/>
            <p:cNvSpPr/>
            <p:nvPr/>
          </p:nvSpPr>
          <p:spPr>
            <a:xfrm>
              <a:off x="4335494" y="321274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0718" y="0"/>
                  </a:moveTo>
                  <a:lnTo>
                    <a:pt x="6883" y="254"/>
                  </a:lnTo>
                  <a:lnTo>
                    <a:pt x="3301" y="723"/>
                  </a:lnTo>
                  <a:lnTo>
                    <a:pt x="12" y="1485"/>
                  </a:lnTo>
                  <a:lnTo>
                    <a:pt x="0" y="15227"/>
                  </a:lnTo>
                  <a:lnTo>
                    <a:pt x="8928" y="15227"/>
                  </a:lnTo>
                  <a:lnTo>
                    <a:pt x="15062" y="12915"/>
                  </a:lnTo>
                  <a:lnTo>
                    <a:pt x="107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44" name="Google Shape;5644;gefe2f4b35a_0_1603"/>
            <p:cNvSpPr/>
            <p:nvPr/>
          </p:nvSpPr>
          <p:spPr>
            <a:xfrm>
              <a:off x="4316879" y="322765"/>
              <a:ext cx="19050" cy="13970"/>
            </a:xfrm>
            <a:custGeom>
              <a:rect b="b" l="l" r="r" t="t"/>
              <a:pathLst>
                <a:path extrusionOk="0" h="13970" w="19050">
                  <a:moveTo>
                    <a:pt x="18630" y="0"/>
                  </a:moveTo>
                  <a:lnTo>
                    <a:pt x="10096" y="1981"/>
                  </a:lnTo>
                  <a:lnTo>
                    <a:pt x="3555" y="5943"/>
                  </a:lnTo>
                  <a:lnTo>
                    <a:pt x="0" y="13258"/>
                  </a:lnTo>
                  <a:lnTo>
                    <a:pt x="1282" y="13093"/>
                  </a:lnTo>
                  <a:lnTo>
                    <a:pt x="2666" y="13030"/>
                  </a:lnTo>
                  <a:lnTo>
                    <a:pt x="6502" y="13030"/>
                  </a:lnTo>
                  <a:lnTo>
                    <a:pt x="16382" y="13716"/>
                  </a:lnTo>
                  <a:lnTo>
                    <a:pt x="18605" y="13728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45" name="Google Shape;5645;gefe2f4b35a_0_1603"/>
            <p:cNvSpPr/>
            <p:nvPr/>
          </p:nvSpPr>
          <p:spPr>
            <a:xfrm>
              <a:off x="5038814" y="321245"/>
              <a:ext cx="5672455" cy="21589"/>
            </a:xfrm>
            <a:custGeom>
              <a:rect b="b" l="l" r="r" t="t"/>
              <a:pathLst>
                <a:path extrusionOk="0" h="21589" w="5672455">
                  <a:moveTo>
                    <a:pt x="11760" y="14033"/>
                  </a:moveTo>
                  <a:lnTo>
                    <a:pt x="10706" y="11531"/>
                  </a:lnTo>
                  <a:lnTo>
                    <a:pt x="7442" y="9499"/>
                  </a:lnTo>
                  <a:lnTo>
                    <a:pt x="0" y="7289"/>
                  </a:lnTo>
                  <a:lnTo>
                    <a:pt x="215" y="9436"/>
                  </a:lnTo>
                  <a:lnTo>
                    <a:pt x="266" y="11760"/>
                  </a:lnTo>
                  <a:lnTo>
                    <a:pt x="254" y="14147"/>
                  </a:lnTo>
                  <a:lnTo>
                    <a:pt x="11760" y="14033"/>
                  </a:lnTo>
                  <a:close/>
                </a:path>
                <a:path extrusionOk="0" h="21589" w="5672455">
                  <a:moveTo>
                    <a:pt x="1627695" y="14782"/>
                  </a:moveTo>
                  <a:lnTo>
                    <a:pt x="1620037" y="11315"/>
                  </a:lnTo>
                  <a:lnTo>
                    <a:pt x="1606042" y="3378"/>
                  </a:lnTo>
                  <a:lnTo>
                    <a:pt x="1598396" y="38"/>
                  </a:lnTo>
                  <a:lnTo>
                    <a:pt x="1598612" y="8153"/>
                  </a:lnTo>
                  <a:lnTo>
                    <a:pt x="1603552" y="15036"/>
                  </a:lnTo>
                  <a:lnTo>
                    <a:pt x="1611083" y="19799"/>
                  </a:lnTo>
                  <a:lnTo>
                    <a:pt x="1619059" y="21590"/>
                  </a:lnTo>
                  <a:lnTo>
                    <a:pt x="1623466" y="21590"/>
                  </a:lnTo>
                  <a:lnTo>
                    <a:pt x="1626997" y="19583"/>
                  </a:lnTo>
                  <a:lnTo>
                    <a:pt x="1627695" y="14782"/>
                  </a:lnTo>
                  <a:close/>
                </a:path>
                <a:path extrusionOk="0" h="21589" w="5672455">
                  <a:moveTo>
                    <a:pt x="5671832" y="38"/>
                  </a:moveTo>
                  <a:lnTo>
                    <a:pt x="5670220" y="0"/>
                  </a:lnTo>
                  <a:lnTo>
                    <a:pt x="5658663" y="0"/>
                  </a:lnTo>
                  <a:lnTo>
                    <a:pt x="5652719" y="5969"/>
                  </a:lnTo>
                  <a:lnTo>
                    <a:pt x="5649671" y="14795"/>
                  </a:lnTo>
                  <a:lnTo>
                    <a:pt x="5650687" y="14808"/>
                  </a:lnTo>
                  <a:lnTo>
                    <a:pt x="5658624" y="13728"/>
                  </a:lnTo>
                  <a:lnTo>
                    <a:pt x="5664606" y="10706"/>
                  </a:lnTo>
                  <a:lnTo>
                    <a:pt x="5668924" y="6032"/>
                  </a:lnTo>
                  <a:lnTo>
                    <a:pt x="5671832" y="3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46" name="Google Shape;5646;gefe2f4b35a_0_1603"/>
            <p:cNvSpPr/>
            <p:nvPr/>
          </p:nvSpPr>
          <p:spPr>
            <a:xfrm>
              <a:off x="5038120" y="335269"/>
              <a:ext cx="14604" cy="23495"/>
            </a:xfrm>
            <a:custGeom>
              <a:rect b="b" l="l" r="r" t="t"/>
              <a:pathLst>
                <a:path extrusionOk="0" h="23495" w="14604">
                  <a:moveTo>
                    <a:pt x="12458" y="0"/>
                  </a:moveTo>
                  <a:lnTo>
                    <a:pt x="952" y="127"/>
                  </a:lnTo>
                  <a:lnTo>
                    <a:pt x="927" y="10185"/>
                  </a:lnTo>
                  <a:lnTo>
                    <a:pt x="0" y="21221"/>
                  </a:lnTo>
                  <a:lnTo>
                    <a:pt x="7873" y="22987"/>
                  </a:lnTo>
                  <a:lnTo>
                    <a:pt x="8661" y="10922"/>
                  </a:lnTo>
                  <a:lnTo>
                    <a:pt x="14414" y="4648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47" name="Google Shape;5647;gefe2f4b35a_0_1603"/>
            <p:cNvSpPr/>
            <p:nvPr/>
          </p:nvSpPr>
          <p:spPr>
            <a:xfrm>
              <a:off x="294919" y="340346"/>
              <a:ext cx="4613910" cy="33020"/>
            </a:xfrm>
            <a:custGeom>
              <a:rect b="b" l="l" r="r" t="t"/>
              <a:pathLst>
                <a:path extrusionOk="0" h="33020" w="4613910">
                  <a:moveTo>
                    <a:pt x="22123" y="2946"/>
                  </a:moveTo>
                  <a:lnTo>
                    <a:pt x="0" y="17919"/>
                  </a:lnTo>
                  <a:lnTo>
                    <a:pt x="1016" y="17932"/>
                  </a:lnTo>
                  <a:lnTo>
                    <a:pt x="8928" y="16852"/>
                  </a:lnTo>
                  <a:lnTo>
                    <a:pt x="14897" y="13804"/>
                  </a:lnTo>
                  <a:lnTo>
                    <a:pt x="19202" y="9067"/>
                  </a:lnTo>
                  <a:lnTo>
                    <a:pt x="22123" y="2946"/>
                  </a:lnTo>
                  <a:close/>
                </a:path>
                <a:path extrusionOk="0" h="33020" w="4613910">
                  <a:moveTo>
                    <a:pt x="198183" y="0"/>
                  </a:moveTo>
                  <a:lnTo>
                    <a:pt x="191630" y="2946"/>
                  </a:lnTo>
                  <a:lnTo>
                    <a:pt x="175780" y="10185"/>
                  </a:lnTo>
                  <a:lnTo>
                    <a:pt x="198183" y="0"/>
                  </a:lnTo>
                  <a:close/>
                </a:path>
                <a:path extrusionOk="0" h="33020" w="4613910">
                  <a:moveTo>
                    <a:pt x="3648252" y="10477"/>
                  </a:moveTo>
                  <a:lnTo>
                    <a:pt x="3645522" y="5334"/>
                  </a:lnTo>
                  <a:lnTo>
                    <a:pt x="3639616" y="2336"/>
                  </a:lnTo>
                  <a:lnTo>
                    <a:pt x="3632162" y="1371"/>
                  </a:lnTo>
                  <a:lnTo>
                    <a:pt x="3623919" y="1371"/>
                  </a:lnTo>
                  <a:lnTo>
                    <a:pt x="3615817" y="4635"/>
                  </a:lnTo>
                  <a:lnTo>
                    <a:pt x="3616833" y="10439"/>
                  </a:lnTo>
                  <a:lnTo>
                    <a:pt x="3625113" y="12395"/>
                  </a:lnTo>
                  <a:lnTo>
                    <a:pt x="3629456" y="18580"/>
                  </a:lnTo>
                  <a:lnTo>
                    <a:pt x="3641801" y="18580"/>
                  </a:lnTo>
                  <a:lnTo>
                    <a:pt x="3643871" y="18376"/>
                  </a:lnTo>
                  <a:lnTo>
                    <a:pt x="3646182" y="17919"/>
                  </a:lnTo>
                  <a:lnTo>
                    <a:pt x="3648252" y="10477"/>
                  </a:lnTo>
                  <a:close/>
                </a:path>
                <a:path extrusionOk="0" h="33020" w="4613910">
                  <a:moveTo>
                    <a:pt x="4346981" y="3098"/>
                  </a:moveTo>
                  <a:lnTo>
                    <a:pt x="4313199" y="2692"/>
                  </a:lnTo>
                  <a:lnTo>
                    <a:pt x="4311789" y="2692"/>
                  </a:lnTo>
                  <a:lnTo>
                    <a:pt x="4346981" y="3098"/>
                  </a:lnTo>
                  <a:close/>
                </a:path>
                <a:path extrusionOk="0" h="33020" w="4613910">
                  <a:moveTo>
                    <a:pt x="4613338" y="32194"/>
                  </a:moveTo>
                  <a:lnTo>
                    <a:pt x="4611332" y="32181"/>
                  </a:lnTo>
                  <a:lnTo>
                    <a:pt x="4607306" y="32131"/>
                  </a:lnTo>
                  <a:lnTo>
                    <a:pt x="4608385" y="32562"/>
                  </a:lnTo>
                  <a:lnTo>
                    <a:pt x="4609477" y="32791"/>
                  </a:lnTo>
                  <a:lnTo>
                    <a:pt x="4611497" y="32791"/>
                  </a:lnTo>
                  <a:lnTo>
                    <a:pt x="4612449" y="32600"/>
                  </a:lnTo>
                  <a:lnTo>
                    <a:pt x="4613338" y="32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48" name="Google Shape;5648;gefe2f4b35a_0_1603"/>
            <p:cNvSpPr/>
            <p:nvPr/>
          </p:nvSpPr>
          <p:spPr>
            <a:xfrm>
              <a:off x="4889956" y="343291"/>
              <a:ext cx="24129" cy="29845"/>
            </a:xfrm>
            <a:custGeom>
              <a:rect b="b" l="l" r="r" t="t"/>
              <a:pathLst>
                <a:path extrusionOk="0" h="29845" w="24129">
                  <a:moveTo>
                    <a:pt x="1546" y="0"/>
                  </a:moveTo>
                  <a:lnTo>
                    <a:pt x="18310" y="29248"/>
                  </a:lnTo>
                  <a:lnTo>
                    <a:pt x="20482" y="28282"/>
                  </a:lnTo>
                  <a:lnTo>
                    <a:pt x="22400" y="26047"/>
                  </a:lnTo>
                  <a:lnTo>
                    <a:pt x="23721" y="22237"/>
                  </a:lnTo>
                  <a:lnTo>
                    <a:pt x="22171" y="22390"/>
                  </a:lnTo>
                  <a:lnTo>
                    <a:pt x="21473" y="22390"/>
                  </a:lnTo>
                  <a:lnTo>
                    <a:pt x="14191" y="19014"/>
                  </a:lnTo>
                  <a:lnTo>
                    <a:pt x="11100" y="11523"/>
                  </a:lnTo>
                  <a:lnTo>
                    <a:pt x="8214" y="3868"/>
                  </a:lnTo>
                  <a:lnTo>
                    <a:pt x="1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49" name="Google Shape;5649;gefe2f4b35a_0_1603"/>
            <p:cNvSpPr/>
            <p:nvPr/>
          </p:nvSpPr>
          <p:spPr>
            <a:xfrm>
              <a:off x="3351860" y="343293"/>
              <a:ext cx="3949700" cy="53339"/>
            </a:xfrm>
            <a:custGeom>
              <a:rect b="b" l="l" r="r" t="t"/>
              <a:pathLst>
                <a:path extrusionOk="0" h="53339" w="3949700">
                  <a:moveTo>
                    <a:pt x="29565" y="29730"/>
                  </a:moveTo>
                  <a:lnTo>
                    <a:pt x="27305" y="30340"/>
                  </a:lnTo>
                  <a:lnTo>
                    <a:pt x="25374" y="30619"/>
                  </a:lnTo>
                  <a:lnTo>
                    <a:pt x="16179" y="30619"/>
                  </a:lnTo>
                  <a:lnTo>
                    <a:pt x="9448" y="7378"/>
                  </a:lnTo>
                  <a:lnTo>
                    <a:pt x="1892" y="7378"/>
                  </a:lnTo>
                  <a:lnTo>
                    <a:pt x="673" y="7416"/>
                  </a:lnTo>
                  <a:lnTo>
                    <a:pt x="0" y="7493"/>
                  </a:lnTo>
                  <a:lnTo>
                    <a:pt x="431" y="17475"/>
                  </a:lnTo>
                  <a:lnTo>
                    <a:pt x="4648" y="27419"/>
                  </a:lnTo>
                  <a:lnTo>
                    <a:pt x="11303" y="35039"/>
                  </a:lnTo>
                  <a:lnTo>
                    <a:pt x="19062" y="38087"/>
                  </a:lnTo>
                  <a:lnTo>
                    <a:pt x="22872" y="38087"/>
                  </a:lnTo>
                  <a:lnTo>
                    <a:pt x="26593" y="35687"/>
                  </a:lnTo>
                  <a:lnTo>
                    <a:pt x="29565" y="29730"/>
                  </a:lnTo>
                  <a:close/>
                </a:path>
                <a:path extrusionOk="0" h="53339" w="3949700">
                  <a:moveTo>
                    <a:pt x="1672297" y="52095"/>
                  </a:moveTo>
                  <a:lnTo>
                    <a:pt x="1668030" y="42037"/>
                  </a:lnTo>
                  <a:lnTo>
                    <a:pt x="1668551" y="35267"/>
                  </a:lnTo>
                  <a:lnTo>
                    <a:pt x="1668805" y="29540"/>
                  </a:lnTo>
                  <a:lnTo>
                    <a:pt x="1657096" y="29565"/>
                  </a:lnTo>
                  <a:lnTo>
                    <a:pt x="1656499" y="38315"/>
                  </a:lnTo>
                  <a:lnTo>
                    <a:pt x="1657172" y="45783"/>
                  </a:lnTo>
                  <a:lnTo>
                    <a:pt x="1660118" y="51003"/>
                  </a:lnTo>
                  <a:lnTo>
                    <a:pt x="1666328" y="52959"/>
                  </a:lnTo>
                  <a:lnTo>
                    <a:pt x="1668018" y="52959"/>
                  </a:lnTo>
                  <a:lnTo>
                    <a:pt x="1669999" y="52679"/>
                  </a:lnTo>
                  <a:lnTo>
                    <a:pt x="1672297" y="52095"/>
                  </a:lnTo>
                  <a:close/>
                </a:path>
                <a:path extrusionOk="0" h="53339" w="3949700">
                  <a:moveTo>
                    <a:pt x="3949598" y="15151"/>
                  </a:moveTo>
                  <a:lnTo>
                    <a:pt x="3948303" y="0"/>
                  </a:lnTo>
                  <a:lnTo>
                    <a:pt x="3911460" y="0"/>
                  </a:lnTo>
                  <a:lnTo>
                    <a:pt x="3911460" y="14973"/>
                  </a:lnTo>
                  <a:lnTo>
                    <a:pt x="3912451" y="22529"/>
                  </a:lnTo>
                  <a:lnTo>
                    <a:pt x="3917327" y="22529"/>
                  </a:lnTo>
                  <a:lnTo>
                    <a:pt x="3918077" y="22440"/>
                  </a:lnTo>
                  <a:lnTo>
                    <a:pt x="3918953" y="22237"/>
                  </a:lnTo>
                  <a:lnTo>
                    <a:pt x="3920845" y="17640"/>
                  </a:lnTo>
                  <a:lnTo>
                    <a:pt x="3923906" y="16344"/>
                  </a:lnTo>
                  <a:lnTo>
                    <a:pt x="3929570" y="16344"/>
                  </a:lnTo>
                  <a:lnTo>
                    <a:pt x="3938968" y="18529"/>
                  </a:lnTo>
                  <a:lnTo>
                    <a:pt x="3946093" y="18529"/>
                  </a:lnTo>
                  <a:lnTo>
                    <a:pt x="3949598" y="151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50" name="Google Shape;5650;gefe2f4b35a_0_1603"/>
            <p:cNvSpPr/>
            <p:nvPr/>
          </p:nvSpPr>
          <p:spPr>
            <a:xfrm>
              <a:off x="5008963" y="350772"/>
              <a:ext cx="12064" cy="22225"/>
            </a:xfrm>
            <a:custGeom>
              <a:rect b="b" l="l" r="r" t="t"/>
              <a:pathLst>
                <a:path extrusionOk="0" h="22225" w="12064">
                  <a:moveTo>
                    <a:pt x="215" y="0"/>
                  </a:moveTo>
                  <a:lnTo>
                    <a:pt x="1930" y="5613"/>
                  </a:lnTo>
                  <a:lnTo>
                    <a:pt x="800" y="14008"/>
                  </a:lnTo>
                  <a:lnTo>
                    <a:pt x="0" y="22072"/>
                  </a:lnTo>
                  <a:lnTo>
                    <a:pt x="11709" y="22047"/>
                  </a:lnTo>
                  <a:lnTo>
                    <a:pt x="12039" y="14566"/>
                  </a:lnTo>
                  <a:lnTo>
                    <a:pt x="11950" y="887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51" name="Google Shape;5651;gefe2f4b35a_0_1603"/>
            <p:cNvSpPr/>
            <p:nvPr/>
          </p:nvSpPr>
          <p:spPr>
            <a:xfrm>
              <a:off x="5289092" y="350773"/>
              <a:ext cx="2026920" cy="45720"/>
            </a:xfrm>
            <a:custGeom>
              <a:rect b="b" l="l" r="r" t="t"/>
              <a:pathLst>
                <a:path extrusionOk="0" h="45720" w="2026920">
                  <a:moveTo>
                    <a:pt x="48996" y="8077"/>
                  </a:moveTo>
                  <a:lnTo>
                    <a:pt x="36868" y="0"/>
                  </a:lnTo>
                  <a:lnTo>
                    <a:pt x="31762" y="11531"/>
                  </a:lnTo>
                  <a:lnTo>
                    <a:pt x="21412" y="17741"/>
                  </a:lnTo>
                  <a:lnTo>
                    <a:pt x="9588" y="22453"/>
                  </a:lnTo>
                  <a:lnTo>
                    <a:pt x="0" y="29502"/>
                  </a:lnTo>
                  <a:lnTo>
                    <a:pt x="7340" y="32131"/>
                  </a:lnTo>
                  <a:lnTo>
                    <a:pt x="16268" y="43014"/>
                  </a:lnTo>
                  <a:lnTo>
                    <a:pt x="23698" y="45466"/>
                  </a:lnTo>
                  <a:lnTo>
                    <a:pt x="25412" y="45466"/>
                  </a:lnTo>
                  <a:lnTo>
                    <a:pt x="27393" y="45199"/>
                  </a:lnTo>
                  <a:lnTo>
                    <a:pt x="29692" y="44602"/>
                  </a:lnTo>
                  <a:lnTo>
                    <a:pt x="35864" y="30822"/>
                  </a:lnTo>
                  <a:lnTo>
                    <a:pt x="45478" y="18503"/>
                  </a:lnTo>
                  <a:lnTo>
                    <a:pt x="48996" y="8077"/>
                  </a:lnTo>
                  <a:close/>
                </a:path>
                <a:path extrusionOk="0" h="45720" w="2026920">
                  <a:moveTo>
                    <a:pt x="2026310" y="30302"/>
                  </a:moveTo>
                  <a:lnTo>
                    <a:pt x="2026031" y="14173"/>
                  </a:lnTo>
                  <a:lnTo>
                    <a:pt x="2022119" y="17868"/>
                  </a:lnTo>
                  <a:lnTo>
                    <a:pt x="2019439" y="22796"/>
                  </a:lnTo>
                  <a:lnTo>
                    <a:pt x="2018550" y="29502"/>
                  </a:lnTo>
                  <a:lnTo>
                    <a:pt x="2021217" y="29845"/>
                  </a:lnTo>
                  <a:lnTo>
                    <a:pt x="2023795" y="30111"/>
                  </a:lnTo>
                  <a:lnTo>
                    <a:pt x="2026310" y="303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52" name="Google Shape;5652;gefe2f4b35a_0_1603"/>
            <p:cNvSpPr/>
            <p:nvPr/>
          </p:nvSpPr>
          <p:spPr>
            <a:xfrm>
              <a:off x="7315137" y="350772"/>
              <a:ext cx="51434" cy="31114"/>
            </a:xfrm>
            <a:custGeom>
              <a:rect b="b" l="l" r="r" t="t"/>
              <a:pathLst>
                <a:path extrusionOk="0" h="31114" w="51434">
                  <a:moveTo>
                    <a:pt x="51219" y="0"/>
                  </a:moveTo>
                  <a:lnTo>
                    <a:pt x="36867" y="2027"/>
                  </a:lnTo>
                  <a:lnTo>
                    <a:pt x="22756" y="4281"/>
                  </a:lnTo>
                  <a:lnTo>
                    <a:pt x="10072" y="7938"/>
                  </a:lnTo>
                  <a:lnTo>
                    <a:pt x="0" y="14173"/>
                  </a:lnTo>
                  <a:lnTo>
                    <a:pt x="266" y="30302"/>
                  </a:lnTo>
                  <a:lnTo>
                    <a:pt x="5626" y="30607"/>
                  </a:lnTo>
                  <a:lnTo>
                    <a:pt x="8153" y="30607"/>
                  </a:lnTo>
                  <a:lnTo>
                    <a:pt x="24671" y="28808"/>
                  </a:lnTo>
                  <a:lnTo>
                    <a:pt x="37539" y="23261"/>
                  </a:lnTo>
                  <a:lnTo>
                    <a:pt x="46481" y="13735"/>
                  </a:lnTo>
                  <a:lnTo>
                    <a:pt x="512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53" name="Google Shape;5653;gefe2f4b35a_0_1603"/>
            <p:cNvSpPr/>
            <p:nvPr/>
          </p:nvSpPr>
          <p:spPr>
            <a:xfrm>
              <a:off x="3674580" y="349516"/>
              <a:ext cx="6461759" cy="36195"/>
            </a:xfrm>
            <a:custGeom>
              <a:rect b="b" l="l" r="r" t="t"/>
              <a:pathLst>
                <a:path extrusionOk="0" h="36195" w="6461759">
                  <a:moveTo>
                    <a:pt x="10007" y="25247"/>
                  </a:moveTo>
                  <a:lnTo>
                    <a:pt x="8394" y="16789"/>
                  </a:lnTo>
                  <a:lnTo>
                    <a:pt x="6261" y="12966"/>
                  </a:lnTo>
                  <a:lnTo>
                    <a:pt x="4330" y="10985"/>
                  </a:lnTo>
                  <a:lnTo>
                    <a:pt x="4089" y="10960"/>
                  </a:lnTo>
                  <a:lnTo>
                    <a:pt x="3086" y="10960"/>
                  </a:lnTo>
                  <a:lnTo>
                    <a:pt x="2146" y="12407"/>
                  </a:lnTo>
                  <a:lnTo>
                    <a:pt x="0" y="23634"/>
                  </a:lnTo>
                  <a:lnTo>
                    <a:pt x="3098" y="35877"/>
                  </a:lnTo>
                  <a:lnTo>
                    <a:pt x="6985" y="35877"/>
                  </a:lnTo>
                  <a:lnTo>
                    <a:pt x="7962" y="34404"/>
                  </a:lnTo>
                  <a:lnTo>
                    <a:pt x="8712" y="30759"/>
                  </a:lnTo>
                  <a:lnTo>
                    <a:pt x="10007" y="25247"/>
                  </a:lnTo>
                  <a:close/>
                </a:path>
                <a:path extrusionOk="0" h="36195" w="6461759">
                  <a:moveTo>
                    <a:pt x="6461468" y="8750"/>
                  </a:moveTo>
                  <a:lnTo>
                    <a:pt x="6458496" y="7340"/>
                  </a:lnTo>
                  <a:lnTo>
                    <a:pt x="6447574" y="0"/>
                  </a:lnTo>
                  <a:lnTo>
                    <a:pt x="6439916" y="0"/>
                  </a:lnTo>
                  <a:lnTo>
                    <a:pt x="6435725" y="0"/>
                  </a:lnTo>
                  <a:lnTo>
                    <a:pt x="6432524" y="2197"/>
                  </a:lnTo>
                  <a:lnTo>
                    <a:pt x="6432118" y="8750"/>
                  </a:lnTo>
                  <a:lnTo>
                    <a:pt x="6437884" y="10261"/>
                  </a:lnTo>
                  <a:lnTo>
                    <a:pt x="6440767" y="14859"/>
                  </a:lnTo>
                  <a:lnTo>
                    <a:pt x="6439344" y="23507"/>
                  </a:lnTo>
                  <a:lnTo>
                    <a:pt x="6454026" y="23507"/>
                  </a:lnTo>
                  <a:lnTo>
                    <a:pt x="6454026" y="16014"/>
                  </a:lnTo>
                  <a:lnTo>
                    <a:pt x="6460033" y="14630"/>
                  </a:lnTo>
                  <a:lnTo>
                    <a:pt x="6461468" y="87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54" name="Google Shape;5654;gefe2f4b35a_0_1603"/>
            <p:cNvSpPr/>
            <p:nvPr/>
          </p:nvSpPr>
          <p:spPr>
            <a:xfrm>
              <a:off x="3678919" y="360498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0" y="0"/>
                  </a:moveTo>
                  <a:lnTo>
                    <a:pt x="635" y="660"/>
                  </a:lnTo>
                  <a:lnTo>
                    <a:pt x="1282" y="1320"/>
                  </a:lnTo>
                  <a:lnTo>
                    <a:pt x="1917" y="1981"/>
                  </a:lnTo>
                  <a:lnTo>
                    <a:pt x="1308" y="863"/>
                  </a:lnTo>
                  <a:lnTo>
                    <a:pt x="647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55" name="Google Shape;5655;gefe2f4b35a_0_1603"/>
            <p:cNvSpPr/>
            <p:nvPr/>
          </p:nvSpPr>
          <p:spPr>
            <a:xfrm>
              <a:off x="9189652" y="356708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08" y="7797"/>
                  </a:lnTo>
                  <a:lnTo>
                    <a:pt x="25666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56" name="Google Shape;5656;gefe2f4b35a_0_1603"/>
            <p:cNvSpPr/>
            <p:nvPr/>
          </p:nvSpPr>
          <p:spPr>
            <a:xfrm>
              <a:off x="12920140" y="358260"/>
              <a:ext cx="15240" cy="29845"/>
            </a:xfrm>
            <a:custGeom>
              <a:rect b="b" l="l" r="r" t="t"/>
              <a:pathLst>
                <a:path extrusionOk="0" h="29845" w="15240">
                  <a:moveTo>
                    <a:pt x="390" y="0"/>
                  </a:moveTo>
                  <a:lnTo>
                    <a:pt x="0" y="11483"/>
                  </a:lnTo>
                  <a:lnTo>
                    <a:pt x="2106" y="20470"/>
                  </a:lnTo>
                  <a:lnTo>
                    <a:pt x="7025" y="26626"/>
                  </a:lnTo>
                  <a:lnTo>
                    <a:pt x="15071" y="29616"/>
                  </a:lnTo>
                  <a:lnTo>
                    <a:pt x="11041" y="17146"/>
                  </a:lnTo>
                  <a:lnTo>
                    <a:pt x="12645" y="8069"/>
                  </a:lnTo>
                  <a:lnTo>
                    <a:pt x="11792" y="236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57" name="Google Shape;5657;gefe2f4b35a_0_1603"/>
            <p:cNvSpPr/>
            <p:nvPr/>
          </p:nvSpPr>
          <p:spPr>
            <a:xfrm>
              <a:off x="2639733" y="365530"/>
              <a:ext cx="1706879" cy="15875"/>
            </a:xfrm>
            <a:custGeom>
              <a:rect b="b" l="l" r="r" t="t"/>
              <a:pathLst>
                <a:path extrusionOk="0" h="15875" w="1706879">
                  <a:moveTo>
                    <a:pt x="18021" y="6146"/>
                  </a:moveTo>
                  <a:lnTo>
                    <a:pt x="12344" y="0"/>
                  </a:lnTo>
                  <a:lnTo>
                    <a:pt x="2463" y="6032"/>
                  </a:lnTo>
                  <a:lnTo>
                    <a:pt x="0" y="10388"/>
                  </a:lnTo>
                  <a:lnTo>
                    <a:pt x="2641" y="13030"/>
                  </a:lnTo>
                  <a:lnTo>
                    <a:pt x="8051" y="13919"/>
                  </a:lnTo>
                  <a:lnTo>
                    <a:pt x="13766" y="13068"/>
                  </a:lnTo>
                  <a:lnTo>
                    <a:pt x="17792" y="10490"/>
                  </a:lnTo>
                  <a:lnTo>
                    <a:pt x="18021" y="6146"/>
                  </a:lnTo>
                  <a:close/>
                </a:path>
                <a:path extrusionOk="0" h="15875" w="1706879">
                  <a:moveTo>
                    <a:pt x="1706473" y="7493"/>
                  </a:moveTo>
                  <a:lnTo>
                    <a:pt x="1702003" y="3429"/>
                  </a:lnTo>
                  <a:lnTo>
                    <a:pt x="1698421" y="1727"/>
                  </a:lnTo>
                  <a:lnTo>
                    <a:pt x="1695691" y="1498"/>
                  </a:lnTo>
                  <a:lnTo>
                    <a:pt x="1695653" y="15773"/>
                  </a:lnTo>
                  <a:lnTo>
                    <a:pt x="1698447" y="15265"/>
                  </a:lnTo>
                  <a:lnTo>
                    <a:pt x="1702079" y="12903"/>
                  </a:lnTo>
                  <a:lnTo>
                    <a:pt x="1706473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58" name="Google Shape;5658;gefe2f4b35a_0_1603"/>
            <p:cNvSpPr/>
            <p:nvPr/>
          </p:nvSpPr>
          <p:spPr>
            <a:xfrm>
              <a:off x="4328604" y="366998"/>
              <a:ext cx="6985" cy="14604"/>
            </a:xfrm>
            <a:custGeom>
              <a:rect b="b" l="l" r="r" t="t"/>
              <a:pathLst>
                <a:path extrusionOk="0" h="14604" w="6985">
                  <a:moveTo>
                    <a:pt x="6197" y="0"/>
                  </a:moveTo>
                  <a:lnTo>
                    <a:pt x="2044" y="0"/>
                  </a:lnTo>
                  <a:lnTo>
                    <a:pt x="50" y="3594"/>
                  </a:lnTo>
                  <a:lnTo>
                    <a:pt x="0" y="10795"/>
                  </a:lnTo>
                  <a:lnTo>
                    <a:pt x="1943" y="14401"/>
                  </a:lnTo>
                  <a:lnTo>
                    <a:pt x="6019" y="14401"/>
                  </a:lnTo>
                  <a:lnTo>
                    <a:pt x="6781" y="14300"/>
                  </a:lnTo>
                  <a:lnTo>
                    <a:pt x="6819" y="25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59" name="Google Shape;5659;gefe2f4b35a_0_1603"/>
            <p:cNvSpPr/>
            <p:nvPr/>
          </p:nvSpPr>
          <p:spPr>
            <a:xfrm>
              <a:off x="5571502" y="364603"/>
              <a:ext cx="6200775" cy="15239"/>
            </a:xfrm>
            <a:custGeom>
              <a:rect b="b" l="l" r="r" t="t"/>
              <a:pathLst>
                <a:path extrusionOk="0" h="15239" w="6200775">
                  <a:moveTo>
                    <a:pt x="18072" y="7073"/>
                  </a:moveTo>
                  <a:lnTo>
                    <a:pt x="12280" y="927"/>
                  </a:lnTo>
                  <a:lnTo>
                    <a:pt x="2425" y="6959"/>
                  </a:lnTo>
                  <a:lnTo>
                    <a:pt x="0" y="11315"/>
                  </a:lnTo>
                  <a:lnTo>
                    <a:pt x="2679" y="13957"/>
                  </a:lnTo>
                  <a:lnTo>
                    <a:pt x="8128" y="14846"/>
                  </a:lnTo>
                  <a:lnTo>
                    <a:pt x="13868" y="13995"/>
                  </a:lnTo>
                  <a:lnTo>
                    <a:pt x="17894" y="11417"/>
                  </a:lnTo>
                  <a:lnTo>
                    <a:pt x="18072" y="7073"/>
                  </a:lnTo>
                  <a:close/>
                </a:path>
                <a:path extrusionOk="0" h="15239" w="6200775">
                  <a:moveTo>
                    <a:pt x="64973" y="10947"/>
                  </a:moveTo>
                  <a:lnTo>
                    <a:pt x="64503" y="3644"/>
                  </a:lnTo>
                  <a:lnTo>
                    <a:pt x="60871" y="0"/>
                  </a:lnTo>
                  <a:lnTo>
                    <a:pt x="54419" y="0"/>
                  </a:lnTo>
                  <a:lnTo>
                    <a:pt x="49390" y="0"/>
                  </a:lnTo>
                  <a:lnTo>
                    <a:pt x="42633" y="2222"/>
                  </a:lnTo>
                  <a:lnTo>
                    <a:pt x="34442" y="8420"/>
                  </a:lnTo>
                  <a:lnTo>
                    <a:pt x="43141" y="12915"/>
                  </a:lnTo>
                  <a:lnTo>
                    <a:pt x="49809" y="14592"/>
                  </a:lnTo>
                  <a:lnTo>
                    <a:pt x="61798" y="14592"/>
                  </a:lnTo>
                  <a:lnTo>
                    <a:pt x="64973" y="10947"/>
                  </a:lnTo>
                  <a:close/>
                </a:path>
                <a:path extrusionOk="0" h="15239" w="6200775">
                  <a:moveTo>
                    <a:pt x="6200699" y="7810"/>
                  </a:moveTo>
                  <a:lnTo>
                    <a:pt x="6200686" y="6896"/>
                  </a:lnTo>
                  <a:lnTo>
                    <a:pt x="6200686" y="6057"/>
                  </a:lnTo>
                  <a:lnTo>
                    <a:pt x="6200229" y="6743"/>
                  </a:lnTo>
                  <a:lnTo>
                    <a:pt x="6199924" y="7518"/>
                  </a:lnTo>
                  <a:lnTo>
                    <a:pt x="6199810" y="8420"/>
                  </a:lnTo>
                  <a:lnTo>
                    <a:pt x="6200114" y="8483"/>
                  </a:lnTo>
                  <a:lnTo>
                    <a:pt x="6200406" y="8559"/>
                  </a:lnTo>
                  <a:lnTo>
                    <a:pt x="6200699" y="8648"/>
                  </a:lnTo>
                  <a:lnTo>
                    <a:pt x="6200699" y="781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60" name="Google Shape;5660;gefe2f4b35a_0_1603"/>
            <p:cNvSpPr/>
            <p:nvPr/>
          </p:nvSpPr>
          <p:spPr>
            <a:xfrm>
              <a:off x="11772191" y="367121"/>
              <a:ext cx="36195" cy="22225"/>
            </a:xfrm>
            <a:custGeom>
              <a:rect b="b" l="l" r="r" t="t"/>
              <a:pathLst>
                <a:path extrusionOk="0" h="22225" w="36195">
                  <a:moveTo>
                    <a:pt x="9613" y="0"/>
                  </a:moveTo>
                  <a:lnTo>
                    <a:pt x="5257" y="0"/>
                  </a:lnTo>
                  <a:lnTo>
                    <a:pt x="1638" y="1104"/>
                  </a:lnTo>
                  <a:lnTo>
                    <a:pt x="0" y="3543"/>
                  </a:lnTo>
                  <a:lnTo>
                    <a:pt x="12" y="6121"/>
                  </a:lnTo>
                  <a:lnTo>
                    <a:pt x="6946" y="9967"/>
                  </a:lnTo>
                  <a:lnTo>
                    <a:pt x="12382" y="15309"/>
                  </a:lnTo>
                  <a:lnTo>
                    <a:pt x="18389" y="20051"/>
                  </a:lnTo>
                  <a:lnTo>
                    <a:pt x="27038" y="22098"/>
                  </a:lnTo>
                  <a:lnTo>
                    <a:pt x="29578" y="22098"/>
                  </a:lnTo>
                  <a:lnTo>
                    <a:pt x="32511" y="21691"/>
                  </a:lnTo>
                  <a:lnTo>
                    <a:pt x="35966" y="20751"/>
                  </a:lnTo>
                  <a:lnTo>
                    <a:pt x="34945" y="12328"/>
                  </a:lnTo>
                  <a:lnTo>
                    <a:pt x="28552" y="5770"/>
                  </a:lnTo>
                  <a:lnTo>
                    <a:pt x="19278" y="1515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61" name="Google Shape;5661;gefe2f4b35a_0_1603"/>
            <p:cNvSpPr/>
            <p:nvPr/>
          </p:nvSpPr>
          <p:spPr>
            <a:xfrm>
              <a:off x="383540" y="372693"/>
              <a:ext cx="3845560" cy="37465"/>
            </a:xfrm>
            <a:custGeom>
              <a:rect b="b" l="l" r="r" t="t"/>
              <a:pathLst>
                <a:path extrusionOk="0" h="37465" w="3845560">
                  <a:moveTo>
                    <a:pt x="51523" y="330"/>
                  </a:moveTo>
                  <a:lnTo>
                    <a:pt x="47764" y="482"/>
                  </a:lnTo>
                  <a:lnTo>
                    <a:pt x="42519" y="482"/>
                  </a:lnTo>
                  <a:lnTo>
                    <a:pt x="28892" y="0"/>
                  </a:lnTo>
                  <a:lnTo>
                    <a:pt x="25615" y="0"/>
                  </a:lnTo>
                  <a:lnTo>
                    <a:pt x="15925" y="533"/>
                  </a:lnTo>
                  <a:lnTo>
                    <a:pt x="7886" y="2692"/>
                  </a:lnTo>
                  <a:lnTo>
                    <a:pt x="2298" y="7302"/>
                  </a:lnTo>
                  <a:lnTo>
                    <a:pt x="0" y="15189"/>
                  </a:lnTo>
                  <a:lnTo>
                    <a:pt x="8305" y="15544"/>
                  </a:lnTo>
                  <a:lnTo>
                    <a:pt x="12319" y="15544"/>
                  </a:lnTo>
                  <a:lnTo>
                    <a:pt x="25196" y="14897"/>
                  </a:lnTo>
                  <a:lnTo>
                    <a:pt x="36449" y="12560"/>
                  </a:lnTo>
                  <a:lnTo>
                    <a:pt x="45440" y="7912"/>
                  </a:lnTo>
                  <a:lnTo>
                    <a:pt x="51523" y="330"/>
                  </a:lnTo>
                  <a:close/>
                </a:path>
                <a:path extrusionOk="0" h="37465" w="3845560">
                  <a:moveTo>
                    <a:pt x="2954439" y="12153"/>
                  </a:moveTo>
                  <a:lnTo>
                    <a:pt x="2953601" y="330"/>
                  </a:lnTo>
                  <a:lnTo>
                    <a:pt x="2931464" y="330"/>
                  </a:lnTo>
                  <a:lnTo>
                    <a:pt x="2931033" y="13690"/>
                  </a:lnTo>
                  <a:lnTo>
                    <a:pt x="2932455" y="25311"/>
                  </a:lnTo>
                  <a:lnTo>
                    <a:pt x="2937103" y="33718"/>
                  </a:lnTo>
                  <a:lnTo>
                    <a:pt x="2946400" y="37426"/>
                  </a:lnTo>
                  <a:lnTo>
                    <a:pt x="2950451" y="30391"/>
                  </a:lnTo>
                  <a:lnTo>
                    <a:pt x="2953258" y="22072"/>
                  </a:lnTo>
                  <a:lnTo>
                    <a:pt x="2954439" y="12153"/>
                  </a:lnTo>
                  <a:close/>
                </a:path>
                <a:path extrusionOk="0" h="37465" w="3845560">
                  <a:moveTo>
                    <a:pt x="3845014" y="330"/>
                  </a:moveTo>
                  <a:lnTo>
                    <a:pt x="3843959" y="203"/>
                  </a:lnTo>
                  <a:lnTo>
                    <a:pt x="3842042" y="152"/>
                  </a:lnTo>
                  <a:lnTo>
                    <a:pt x="3836632" y="152"/>
                  </a:lnTo>
                  <a:lnTo>
                    <a:pt x="3822712" y="7670"/>
                  </a:lnTo>
                  <a:lnTo>
                    <a:pt x="3816096" y="7645"/>
                  </a:lnTo>
                  <a:lnTo>
                    <a:pt x="3814343" y="17589"/>
                  </a:lnTo>
                  <a:lnTo>
                    <a:pt x="3815715" y="22072"/>
                  </a:lnTo>
                  <a:lnTo>
                    <a:pt x="3820591" y="23063"/>
                  </a:lnTo>
                  <a:lnTo>
                    <a:pt x="3828732" y="23063"/>
                  </a:lnTo>
                  <a:lnTo>
                    <a:pt x="3838524" y="22440"/>
                  </a:lnTo>
                  <a:lnTo>
                    <a:pt x="3842296" y="22440"/>
                  </a:lnTo>
                  <a:lnTo>
                    <a:pt x="3843705" y="22517"/>
                  </a:lnTo>
                  <a:lnTo>
                    <a:pt x="3845014" y="22682"/>
                  </a:lnTo>
                  <a:lnTo>
                    <a:pt x="3845014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62" name="Google Shape;5662;gefe2f4b35a_0_1603"/>
            <p:cNvSpPr/>
            <p:nvPr/>
          </p:nvSpPr>
          <p:spPr>
            <a:xfrm>
              <a:off x="4197363" y="383933"/>
              <a:ext cx="635" cy="6350"/>
            </a:xfrm>
            <a:custGeom>
              <a:rect b="b" l="l" r="r" t="t"/>
              <a:pathLst>
                <a:path extrusionOk="0" h="6350" w="635">
                  <a:moveTo>
                    <a:pt x="546" y="0"/>
                  </a:moveTo>
                  <a:lnTo>
                    <a:pt x="0" y="2641"/>
                  </a:lnTo>
                  <a:lnTo>
                    <a:pt x="38" y="4724"/>
                  </a:lnTo>
                  <a:lnTo>
                    <a:pt x="533" y="6337"/>
                  </a:lnTo>
                  <a:lnTo>
                    <a:pt x="533" y="4229"/>
                  </a:lnTo>
                  <a:lnTo>
                    <a:pt x="546" y="21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63" name="Google Shape;5663;gefe2f4b35a_0_1603"/>
            <p:cNvSpPr/>
            <p:nvPr/>
          </p:nvSpPr>
          <p:spPr>
            <a:xfrm>
              <a:off x="4677689" y="373023"/>
              <a:ext cx="2607945" cy="44450"/>
            </a:xfrm>
            <a:custGeom>
              <a:rect b="b" l="l" r="r" t="t"/>
              <a:pathLst>
                <a:path extrusionOk="0" h="44450" w="2607945">
                  <a:moveTo>
                    <a:pt x="36842" y="0"/>
                  </a:moveTo>
                  <a:lnTo>
                    <a:pt x="0" y="0"/>
                  </a:lnTo>
                  <a:lnTo>
                    <a:pt x="508" y="10655"/>
                  </a:lnTo>
                  <a:lnTo>
                    <a:pt x="4711" y="17691"/>
                  </a:lnTo>
                  <a:lnTo>
                    <a:pt x="12090" y="21590"/>
                  </a:lnTo>
                  <a:lnTo>
                    <a:pt x="22148" y="22783"/>
                  </a:lnTo>
                  <a:lnTo>
                    <a:pt x="24523" y="22783"/>
                  </a:lnTo>
                  <a:lnTo>
                    <a:pt x="27051" y="22644"/>
                  </a:lnTo>
                  <a:lnTo>
                    <a:pt x="29705" y="22352"/>
                  </a:lnTo>
                  <a:lnTo>
                    <a:pt x="29387" y="11976"/>
                  </a:lnTo>
                  <a:lnTo>
                    <a:pt x="33108" y="5867"/>
                  </a:lnTo>
                  <a:lnTo>
                    <a:pt x="36842" y="0"/>
                  </a:lnTo>
                  <a:close/>
                </a:path>
                <a:path extrusionOk="0" h="44450" w="2607945">
                  <a:moveTo>
                    <a:pt x="2607780" y="44348"/>
                  </a:moveTo>
                  <a:lnTo>
                    <a:pt x="2606827" y="24980"/>
                  </a:lnTo>
                  <a:lnTo>
                    <a:pt x="2598509" y="12928"/>
                  </a:lnTo>
                  <a:lnTo>
                    <a:pt x="2585631" y="5499"/>
                  </a:lnTo>
                  <a:lnTo>
                    <a:pt x="2570988" y="0"/>
                  </a:lnTo>
                  <a:lnTo>
                    <a:pt x="2576360" y="14973"/>
                  </a:lnTo>
                  <a:lnTo>
                    <a:pt x="2586037" y="25552"/>
                  </a:lnTo>
                  <a:lnTo>
                    <a:pt x="2597378" y="34442"/>
                  </a:lnTo>
                  <a:lnTo>
                    <a:pt x="2607780" y="4434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64" name="Google Shape;5664;gefe2f4b35a_0_1603"/>
            <p:cNvSpPr/>
            <p:nvPr/>
          </p:nvSpPr>
          <p:spPr>
            <a:xfrm>
              <a:off x="7955582" y="372987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18338" y="0"/>
                  </a:moveTo>
                  <a:lnTo>
                    <a:pt x="9232" y="0"/>
                  </a:lnTo>
                  <a:lnTo>
                    <a:pt x="279" y="4978"/>
                  </a:lnTo>
                  <a:lnTo>
                    <a:pt x="0" y="14884"/>
                  </a:lnTo>
                  <a:lnTo>
                    <a:pt x="6603" y="18478"/>
                  </a:lnTo>
                  <a:lnTo>
                    <a:pt x="10198" y="19240"/>
                  </a:lnTo>
                  <a:lnTo>
                    <a:pt x="14503" y="19240"/>
                  </a:lnTo>
                  <a:lnTo>
                    <a:pt x="19176" y="18821"/>
                  </a:lnTo>
                  <a:lnTo>
                    <a:pt x="24155" y="18821"/>
                  </a:lnTo>
                  <a:lnTo>
                    <a:pt x="28917" y="19469"/>
                  </a:lnTo>
                  <a:lnTo>
                    <a:pt x="36868" y="22390"/>
                  </a:lnTo>
                  <a:lnTo>
                    <a:pt x="37203" y="12580"/>
                  </a:lnTo>
                  <a:lnTo>
                    <a:pt x="33256" y="5584"/>
                  </a:lnTo>
                  <a:lnTo>
                    <a:pt x="26482" y="1394"/>
                  </a:lnTo>
                  <a:lnTo>
                    <a:pt x="183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65" name="Google Shape;5665;gefe2f4b35a_0_1603"/>
            <p:cNvSpPr/>
            <p:nvPr/>
          </p:nvSpPr>
          <p:spPr>
            <a:xfrm>
              <a:off x="1080503" y="371448"/>
              <a:ext cx="8945245" cy="40640"/>
            </a:xfrm>
            <a:custGeom>
              <a:rect b="b" l="l" r="r" t="t"/>
              <a:pathLst>
                <a:path extrusionOk="0" h="40640" w="8945245">
                  <a:moveTo>
                    <a:pt x="39624" y="31178"/>
                  </a:moveTo>
                  <a:lnTo>
                    <a:pt x="30848" y="27559"/>
                  </a:lnTo>
                  <a:lnTo>
                    <a:pt x="23495" y="22606"/>
                  </a:lnTo>
                  <a:lnTo>
                    <a:pt x="15570" y="18237"/>
                  </a:lnTo>
                  <a:lnTo>
                    <a:pt x="5118" y="16357"/>
                  </a:lnTo>
                  <a:lnTo>
                    <a:pt x="2806" y="16433"/>
                  </a:lnTo>
                  <a:lnTo>
                    <a:pt x="0" y="27241"/>
                  </a:lnTo>
                  <a:lnTo>
                    <a:pt x="3479" y="34696"/>
                  </a:lnTo>
                  <a:lnTo>
                    <a:pt x="11099" y="39027"/>
                  </a:lnTo>
                  <a:lnTo>
                    <a:pt x="20713" y="40424"/>
                  </a:lnTo>
                  <a:lnTo>
                    <a:pt x="29591" y="40424"/>
                  </a:lnTo>
                  <a:lnTo>
                    <a:pt x="38252" y="37122"/>
                  </a:lnTo>
                  <a:lnTo>
                    <a:pt x="39624" y="31178"/>
                  </a:lnTo>
                  <a:close/>
                </a:path>
                <a:path extrusionOk="0" h="40640" w="8945245">
                  <a:moveTo>
                    <a:pt x="3973004" y="8826"/>
                  </a:moveTo>
                  <a:lnTo>
                    <a:pt x="3971366" y="8128"/>
                  </a:lnTo>
                  <a:lnTo>
                    <a:pt x="3969689" y="7823"/>
                  </a:lnTo>
                  <a:lnTo>
                    <a:pt x="3968038" y="7823"/>
                  </a:lnTo>
                  <a:lnTo>
                    <a:pt x="3958501" y="11099"/>
                  </a:lnTo>
                  <a:lnTo>
                    <a:pt x="3951948" y="18503"/>
                  </a:lnTo>
                  <a:lnTo>
                    <a:pt x="3951008" y="26403"/>
                  </a:lnTo>
                  <a:lnTo>
                    <a:pt x="3958310" y="31178"/>
                  </a:lnTo>
                  <a:lnTo>
                    <a:pt x="3960952" y="24701"/>
                  </a:lnTo>
                  <a:lnTo>
                    <a:pt x="3965308" y="19824"/>
                  </a:lnTo>
                  <a:lnTo>
                    <a:pt x="3969842" y="15036"/>
                  </a:lnTo>
                  <a:lnTo>
                    <a:pt x="3973004" y="8826"/>
                  </a:lnTo>
                  <a:close/>
                </a:path>
                <a:path extrusionOk="0" h="40640" w="8945245">
                  <a:moveTo>
                    <a:pt x="8208454" y="8826"/>
                  </a:moveTo>
                  <a:lnTo>
                    <a:pt x="8206664" y="8953"/>
                  </a:lnTo>
                  <a:lnTo>
                    <a:pt x="8202231" y="8953"/>
                  </a:lnTo>
                  <a:lnTo>
                    <a:pt x="8180171" y="0"/>
                  </a:lnTo>
                  <a:lnTo>
                    <a:pt x="8175345" y="0"/>
                  </a:lnTo>
                  <a:lnTo>
                    <a:pt x="8170545" y="0"/>
                  </a:lnTo>
                  <a:lnTo>
                    <a:pt x="8166532" y="2209"/>
                  </a:lnTo>
                  <a:lnTo>
                    <a:pt x="8164144" y="8826"/>
                  </a:lnTo>
                  <a:lnTo>
                    <a:pt x="8165859" y="8699"/>
                  </a:lnTo>
                  <a:lnTo>
                    <a:pt x="8170367" y="8699"/>
                  </a:lnTo>
                  <a:lnTo>
                    <a:pt x="8192465" y="17678"/>
                  </a:lnTo>
                  <a:lnTo>
                    <a:pt x="8202066" y="17678"/>
                  </a:lnTo>
                  <a:lnTo>
                    <a:pt x="8206079" y="15455"/>
                  </a:lnTo>
                  <a:lnTo>
                    <a:pt x="8208454" y="8826"/>
                  </a:lnTo>
                  <a:close/>
                </a:path>
                <a:path extrusionOk="0" h="40640" w="8945245">
                  <a:moveTo>
                    <a:pt x="8945054" y="16421"/>
                  </a:moveTo>
                  <a:lnTo>
                    <a:pt x="8939479" y="13804"/>
                  </a:lnTo>
                  <a:lnTo>
                    <a:pt x="8936431" y="8521"/>
                  </a:lnTo>
                  <a:lnTo>
                    <a:pt x="8933231" y="3340"/>
                  </a:lnTo>
                  <a:lnTo>
                    <a:pt x="8927173" y="990"/>
                  </a:lnTo>
                  <a:lnTo>
                    <a:pt x="8925941" y="990"/>
                  </a:lnTo>
                  <a:lnTo>
                    <a:pt x="8924531" y="1168"/>
                  </a:lnTo>
                  <a:lnTo>
                    <a:pt x="8922906" y="1574"/>
                  </a:lnTo>
                  <a:lnTo>
                    <a:pt x="8922220" y="9664"/>
                  </a:lnTo>
                  <a:lnTo>
                    <a:pt x="8925611" y="16954"/>
                  </a:lnTo>
                  <a:lnTo>
                    <a:pt x="8931351" y="22237"/>
                  </a:lnTo>
                  <a:lnTo>
                    <a:pt x="8937714" y="24269"/>
                  </a:lnTo>
                  <a:lnTo>
                    <a:pt x="8941232" y="24269"/>
                  </a:lnTo>
                  <a:lnTo>
                    <a:pt x="8944191" y="22009"/>
                  </a:lnTo>
                  <a:lnTo>
                    <a:pt x="8945054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66" name="Google Shape;5666;gefe2f4b35a_0_1603"/>
            <p:cNvSpPr/>
            <p:nvPr/>
          </p:nvSpPr>
          <p:spPr>
            <a:xfrm>
              <a:off x="2946693" y="387861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48" y="12"/>
                  </a:moveTo>
                  <a:lnTo>
                    <a:pt x="0" y="14770"/>
                  </a:lnTo>
                  <a:lnTo>
                    <a:pt x="1612" y="14808"/>
                  </a:lnTo>
                  <a:lnTo>
                    <a:pt x="13207" y="14808"/>
                  </a:lnTo>
                  <a:lnTo>
                    <a:pt x="19113" y="8839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67" name="Google Shape;5667;gefe2f4b35a_0_1603"/>
            <p:cNvSpPr/>
            <p:nvPr/>
          </p:nvSpPr>
          <p:spPr>
            <a:xfrm>
              <a:off x="4456739" y="387874"/>
              <a:ext cx="38100" cy="29845"/>
            </a:xfrm>
            <a:custGeom>
              <a:rect b="b" l="l" r="r" t="t"/>
              <a:pathLst>
                <a:path extrusionOk="0" h="29845" w="38100">
                  <a:moveTo>
                    <a:pt x="14947" y="0"/>
                  </a:moveTo>
                  <a:lnTo>
                    <a:pt x="12281" y="6603"/>
                  </a:lnTo>
                  <a:lnTo>
                    <a:pt x="7907" y="11425"/>
                  </a:lnTo>
                  <a:lnTo>
                    <a:pt x="3316" y="16096"/>
                  </a:lnTo>
                  <a:lnTo>
                    <a:pt x="0" y="22250"/>
                  </a:lnTo>
                  <a:lnTo>
                    <a:pt x="3657" y="21755"/>
                  </a:lnTo>
                  <a:lnTo>
                    <a:pt x="7035" y="21526"/>
                  </a:lnTo>
                  <a:lnTo>
                    <a:pt x="10160" y="21526"/>
                  </a:lnTo>
                  <a:lnTo>
                    <a:pt x="18267" y="22095"/>
                  </a:lnTo>
                  <a:lnTo>
                    <a:pt x="25296" y="23709"/>
                  </a:lnTo>
                  <a:lnTo>
                    <a:pt x="31428" y="26225"/>
                  </a:lnTo>
                  <a:lnTo>
                    <a:pt x="36842" y="29502"/>
                  </a:lnTo>
                  <a:lnTo>
                    <a:pt x="37702" y="15769"/>
                  </a:lnTo>
                  <a:lnTo>
                    <a:pt x="32358" y="8226"/>
                  </a:lnTo>
                  <a:lnTo>
                    <a:pt x="23782" y="3945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68" name="Google Shape;5668;gefe2f4b35a_0_1603"/>
            <p:cNvSpPr/>
            <p:nvPr/>
          </p:nvSpPr>
          <p:spPr>
            <a:xfrm>
              <a:off x="5780582" y="387874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019" y="0"/>
                  </a:moveTo>
                  <a:lnTo>
                    <a:pt x="0" y="15773"/>
                  </a:lnTo>
                  <a:lnTo>
                    <a:pt x="3606" y="21043"/>
                  </a:lnTo>
                  <a:lnTo>
                    <a:pt x="7645" y="21043"/>
                  </a:lnTo>
                  <a:lnTo>
                    <a:pt x="13006" y="18198"/>
                  </a:lnTo>
                  <a:lnTo>
                    <a:pt x="15881" y="11703"/>
                  </a:lnTo>
                  <a:lnTo>
                    <a:pt x="13231" y="4616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69" name="Google Shape;5669;gefe2f4b35a_0_1603"/>
            <p:cNvSpPr/>
            <p:nvPr/>
          </p:nvSpPr>
          <p:spPr>
            <a:xfrm>
              <a:off x="1239583" y="387882"/>
              <a:ext cx="7959725" cy="46354"/>
            </a:xfrm>
            <a:custGeom>
              <a:rect b="b" l="l" r="r" t="t"/>
              <a:pathLst>
                <a:path extrusionOk="0" h="46354" w="7959725">
                  <a:moveTo>
                    <a:pt x="14046" y="20662"/>
                  </a:moveTo>
                  <a:lnTo>
                    <a:pt x="12738" y="15113"/>
                  </a:lnTo>
                  <a:lnTo>
                    <a:pt x="5715" y="7493"/>
                  </a:lnTo>
                  <a:lnTo>
                    <a:pt x="457" y="15379"/>
                  </a:lnTo>
                  <a:lnTo>
                    <a:pt x="0" y="20904"/>
                  </a:lnTo>
                  <a:lnTo>
                    <a:pt x="2743" y="24155"/>
                  </a:lnTo>
                  <a:lnTo>
                    <a:pt x="7048" y="25222"/>
                  </a:lnTo>
                  <a:lnTo>
                    <a:pt x="11518" y="24066"/>
                  </a:lnTo>
                  <a:lnTo>
                    <a:pt x="14046" y="20662"/>
                  </a:lnTo>
                  <a:close/>
                </a:path>
                <a:path extrusionOk="0" h="46354" w="7959725">
                  <a:moveTo>
                    <a:pt x="1135367" y="39103"/>
                  </a:moveTo>
                  <a:lnTo>
                    <a:pt x="1123886" y="29451"/>
                  </a:lnTo>
                  <a:lnTo>
                    <a:pt x="1116647" y="31102"/>
                  </a:lnTo>
                  <a:lnTo>
                    <a:pt x="1109840" y="33235"/>
                  </a:lnTo>
                  <a:lnTo>
                    <a:pt x="1104887" y="37261"/>
                  </a:lnTo>
                  <a:lnTo>
                    <a:pt x="1103160" y="44602"/>
                  </a:lnTo>
                  <a:lnTo>
                    <a:pt x="1106893" y="45440"/>
                  </a:lnTo>
                  <a:lnTo>
                    <a:pt x="1110145" y="45796"/>
                  </a:lnTo>
                  <a:lnTo>
                    <a:pt x="1120521" y="45796"/>
                  </a:lnTo>
                  <a:lnTo>
                    <a:pt x="1133792" y="39738"/>
                  </a:lnTo>
                  <a:lnTo>
                    <a:pt x="1135367" y="39103"/>
                  </a:lnTo>
                  <a:close/>
                </a:path>
                <a:path extrusionOk="0" h="46354" w="7959725">
                  <a:moveTo>
                    <a:pt x="7959318" y="4546"/>
                  </a:moveTo>
                  <a:lnTo>
                    <a:pt x="7953591" y="0"/>
                  </a:lnTo>
                  <a:lnTo>
                    <a:pt x="7951381" y="6350"/>
                  </a:lnTo>
                  <a:lnTo>
                    <a:pt x="7948396" y="12293"/>
                  </a:lnTo>
                  <a:lnTo>
                    <a:pt x="7948003" y="17653"/>
                  </a:lnTo>
                  <a:lnTo>
                    <a:pt x="7953591" y="22250"/>
                  </a:lnTo>
                  <a:lnTo>
                    <a:pt x="7955940" y="15887"/>
                  </a:lnTo>
                  <a:lnTo>
                    <a:pt x="7958976" y="9918"/>
                  </a:lnTo>
                  <a:lnTo>
                    <a:pt x="7959318" y="45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70" name="Google Shape;5670;gefe2f4b35a_0_1603"/>
            <p:cNvSpPr/>
            <p:nvPr/>
          </p:nvSpPr>
          <p:spPr>
            <a:xfrm>
              <a:off x="2363471" y="395098"/>
              <a:ext cx="31114" cy="32384"/>
            </a:xfrm>
            <a:custGeom>
              <a:rect b="b" l="l" r="r" t="t"/>
              <a:pathLst>
                <a:path extrusionOk="0" h="32384" w="31114">
                  <a:moveTo>
                    <a:pt x="13233" y="0"/>
                  </a:moveTo>
                  <a:lnTo>
                    <a:pt x="11874" y="0"/>
                  </a:lnTo>
                  <a:lnTo>
                    <a:pt x="10426" y="88"/>
                  </a:lnTo>
                  <a:lnTo>
                    <a:pt x="8890" y="279"/>
                  </a:lnTo>
                  <a:lnTo>
                    <a:pt x="10878" y="10023"/>
                  </a:lnTo>
                  <a:lnTo>
                    <a:pt x="9459" y="16319"/>
                  </a:lnTo>
                  <a:lnTo>
                    <a:pt x="5534" y="20081"/>
                  </a:lnTo>
                  <a:lnTo>
                    <a:pt x="0" y="22225"/>
                  </a:lnTo>
                  <a:lnTo>
                    <a:pt x="11468" y="31876"/>
                  </a:lnTo>
                  <a:lnTo>
                    <a:pt x="15189" y="30378"/>
                  </a:lnTo>
                  <a:lnTo>
                    <a:pt x="19215" y="29222"/>
                  </a:lnTo>
                  <a:lnTo>
                    <a:pt x="26314" y="29222"/>
                  </a:lnTo>
                  <a:lnTo>
                    <a:pt x="28435" y="29387"/>
                  </a:lnTo>
                  <a:lnTo>
                    <a:pt x="30772" y="29768"/>
                  </a:lnTo>
                  <a:lnTo>
                    <a:pt x="31108" y="17600"/>
                  </a:lnTo>
                  <a:lnTo>
                    <a:pt x="28646" y="8202"/>
                  </a:lnTo>
                  <a:lnTo>
                    <a:pt x="22862" y="2145"/>
                  </a:lnTo>
                  <a:lnTo>
                    <a:pt x="1323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71" name="Google Shape;5671;gefe2f4b35a_0_1603"/>
            <p:cNvSpPr/>
            <p:nvPr/>
          </p:nvSpPr>
          <p:spPr>
            <a:xfrm>
              <a:off x="5251285" y="401039"/>
              <a:ext cx="715645" cy="38734"/>
            </a:xfrm>
            <a:custGeom>
              <a:rect b="b" l="l" r="r" t="t"/>
              <a:pathLst>
                <a:path extrusionOk="0" h="38734" w="715645">
                  <a:moveTo>
                    <a:pt x="32562" y="9004"/>
                  </a:moveTo>
                  <a:lnTo>
                    <a:pt x="29743" y="3924"/>
                  </a:lnTo>
                  <a:lnTo>
                    <a:pt x="23812" y="965"/>
                  </a:lnTo>
                  <a:lnTo>
                    <a:pt x="16370" y="0"/>
                  </a:lnTo>
                  <a:lnTo>
                    <a:pt x="8115" y="0"/>
                  </a:lnTo>
                  <a:lnTo>
                    <a:pt x="0" y="3263"/>
                  </a:lnTo>
                  <a:lnTo>
                    <a:pt x="1028" y="9080"/>
                  </a:lnTo>
                  <a:lnTo>
                    <a:pt x="9537" y="11023"/>
                  </a:lnTo>
                  <a:lnTo>
                    <a:pt x="13716" y="17043"/>
                  </a:lnTo>
                  <a:lnTo>
                    <a:pt x="26035" y="17043"/>
                  </a:lnTo>
                  <a:lnTo>
                    <a:pt x="28206" y="16827"/>
                  </a:lnTo>
                  <a:lnTo>
                    <a:pt x="30670" y="16332"/>
                  </a:lnTo>
                  <a:lnTo>
                    <a:pt x="32562" y="9004"/>
                  </a:lnTo>
                  <a:close/>
                </a:path>
                <a:path extrusionOk="0" h="38734" w="715645">
                  <a:moveTo>
                    <a:pt x="715048" y="19367"/>
                  </a:moveTo>
                  <a:lnTo>
                    <a:pt x="707796" y="8369"/>
                  </a:lnTo>
                  <a:lnTo>
                    <a:pt x="695604" y="3505"/>
                  </a:lnTo>
                  <a:lnTo>
                    <a:pt x="690308" y="4584"/>
                  </a:lnTo>
                  <a:lnTo>
                    <a:pt x="685457" y="8064"/>
                  </a:lnTo>
                  <a:lnTo>
                    <a:pt x="681443" y="14351"/>
                  </a:lnTo>
                  <a:lnTo>
                    <a:pt x="678649" y="23825"/>
                  </a:lnTo>
                  <a:lnTo>
                    <a:pt x="687832" y="24739"/>
                  </a:lnTo>
                  <a:lnTo>
                    <a:pt x="696188" y="26123"/>
                  </a:lnTo>
                  <a:lnTo>
                    <a:pt x="693648" y="38582"/>
                  </a:lnTo>
                  <a:lnTo>
                    <a:pt x="712101" y="31216"/>
                  </a:lnTo>
                  <a:lnTo>
                    <a:pt x="715048" y="193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72" name="Google Shape;5672;gefe2f4b35a_0_1603"/>
            <p:cNvSpPr/>
            <p:nvPr/>
          </p:nvSpPr>
          <p:spPr>
            <a:xfrm>
              <a:off x="7204349" y="402405"/>
              <a:ext cx="14604" cy="30479"/>
            </a:xfrm>
            <a:custGeom>
              <a:rect b="b" l="l" r="r" t="t"/>
              <a:pathLst>
                <a:path extrusionOk="0" h="30479" w="14604">
                  <a:moveTo>
                    <a:pt x="4952" y="0"/>
                  </a:moveTo>
                  <a:lnTo>
                    <a:pt x="3505" y="0"/>
                  </a:lnTo>
                  <a:lnTo>
                    <a:pt x="0" y="215"/>
                  </a:lnTo>
                  <a:lnTo>
                    <a:pt x="354" y="9319"/>
                  </a:lnTo>
                  <a:lnTo>
                    <a:pt x="490" y="18511"/>
                  </a:lnTo>
                  <a:lnTo>
                    <a:pt x="2248" y="26020"/>
                  </a:lnTo>
                  <a:lnTo>
                    <a:pt x="7467" y="30073"/>
                  </a:lnTo>
                  <a:lnTo>
                    <a:pt x="8803" y="19716"/>
                  </a:lnTo>
                  <a:lnTo>
                    <a:pt x="13277" y="10007"/>
                  </a:lnTo>
                  <a:lnTo>
                    <a:pt x="14218" y="2813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73" name="Google Shape;5673;gefe2f4b35a_0_1603"/>
            <p:cNvSpPr/>
            <p:nvPr/>
          </p:nvSpPr>
          <p:spPr>
            <a:xfrm>
              <a:off x="696201" y="410018"/>
              <a:ext cx="10095865" cy="44450"/>
            </a:xfrm>
            <a:custGeom>
              <a:rect b="b" l="l" r="r" t="t"/>
              <a:pathLst>
                <a:path extrusionOk="0" h="44450" w="10095865">
                  <a:moveTo>
                    <a:pt x="24396" y="6870"/>
                  </a:moveTo>
                  <a:lnTo>
                    <a:pt x="16243" y="6870"/>
                  </a:lnTo>
                  <a:lnTo>
                    <a:pt x="14909" y="6870"/>
                  </a:lnTo>
                  <a:lnTo>
                    <a:pt x="13296" y="7023"/>
                  </a:lnTo>
                  <a:lnTo>
                    <a:pt x="11366" y="7353"/>
                  </a:lnTo>
                  <a:lnTo>
                    <a:pt x="11366" y="14859"/>
                  </a:lnTo>
                  <a:lnTo>
                    <a:pt x="1651" y="25971"/>
                  </a:lnTo>
                  <a:lnTo>
                    <a:pt x="0" y="29895"/>
                  </a:lnTo>
                  <a:lnTo>
                    <a:pt x="4318" y="29895"/>
                  </a:lnTo>
                  <a:lnTo>
                    <a:pt x="11963" y="24142"/>
                  </a:lnTo>
                  <a:lnTo>
                    <a:pt x="22009" y="12623"/>
                  </a:lnTo>
                  <a:lnTo>
                    <a:pt x="24396" y="6870"/>
                  </a:lnTo>
                  <a:close/>
                </a:path>
                <a:path extrusionOk="0" h="44450" w="10095865">
                  <a:moveTo>
                    <a:pt x="261683" y="7353"/>
                  </a:moveTo>
                  <a:lnTo>
                    <a:pt x="232308" y="7353"/>
                  </a:lnTo>
                  <a:lnTo>
                    <a:pt x="232308" y="29603"/>
                  </a:lnTo>
                  <a:lnTo>
                    <a:pt x="234264" y="29718"/>
                  </a:lnTo>
                  <a:lnTo>
                    <a:pt x="235178" y="29718"/>
                  </a:lnTo>
                  <a:lnTo>
                    <a:pt x="245249" y="27686"/>
                  </a:lnTo>
                  <a:lnTo>
                    <a:pt x="252196" y="22428"/>
                  </a:lnTo>
                  <a:lnTo>
                    <a:pt x="257263" y="15227"/>
                  </a:lnTo>
                  <a:lnTo>
                    <a:pt x="261683" y="7353"/>
                  </a:lnTo>
                  <a:close/>
                </a:path>
                <a:path extrusionOk="0" h="44450" w="10095865">
                  <a:moveTo>
                    <a:pt x="1307820" y="29603"/>
                  </a:moveTo>
                  <a:lnTo>
                    <a:pt x="1307503" y="18503"/>
                  </a:lnTo>
                  <a:lnTo>
                    <a:pt x="1303439" y="9613"/>
                  </a:lnTo>
                  <a:lnTo>
                    <a:pt x="1297114" y="3721"/>
                  </a:lnTo>
                  <a:lnTo>
                    <a:pt x="1289977" y="1587"/>
                  </a:lnTo>
                  <a:lnTo>
                    <a:pt x="1283360" y="1587"/>
                  </a:lnTo>
                  <a:lnTo>
                    <a:pt x="1277607" y="7594"/>
                  </a:lnTo>
                  <a:lnTo>
                    <a:pt x="1278229" y="22466"/>
                  </a:lnTo>
                  <a:lnTo>
                    <a:pt x="1281074" y="22364"/>
                  </a:lnTo>
                  <a:lnTo>
                    <a:pt x="1282446" y="22364"/>
                  </a:lnTo>
                  <a:lnTo>
                    <a:pt x="1290218" y="22783"/>
                  </a:lnTo>
                  <a:lnTo>
                    <a:pt x="1297063" y="24066"/>
                  </a:lnTo>
                  <a:lnTo>
                    <a:pt x="1302943" y="26314"/>
                  </a:lnTo>
                  <a:lnTo>
                    <a:pt x="1307820" y="29603"/>
                  </a:lnTo>
                  <a:close/>
                </a:path>
                <a:path extrusionOk="0" h="44450" w="10095865">
                  <a:moveTo>
                    <a:pt x="1359357" y="7366"/>
                  </a:moveTo>
                  <a:lnTo>
                    <a:pt x="1356436" y="6997"/>
                  </a:lnTo>
                  <a:lnTo>
                    <a:pt x="1353705" y="6832"/>
                  </a:lnTo>
                  <a:lnTo>
                    <a:pt x="1351153" y="6832"/>
                  </a:lnTo>
                  <a:lnTo>
                    <a:pt x="1336865" y="9118"/>
                  </a:lnTo>
                  <a:lnTo>
                    <a:pt x="1326642" y="15455"/>
                  </a:lnTo>
                  <a:lnTo>
                    <a:pt x="1319631" y="25044"/>
                  </a:lnTo>
                  <a:lnTo>
                    <a:pt x="1315008" y="37096"/>
                  </a:lnTo>
                  <a:lnTo>
                    <a:pt x="1320393" y="41884"/>
                  </a:lnTo>
                  <a:lnTo>
                    <a:pt x="1326654" y="44069"/>
                  </a:lnTo>
                  <a:lnTo>
                    <a:pt x="1332763" y="44069"/>
                  </a:lnTo>
                  <a:lnTo>
                    <a:pt x="1344129" y="41440"/>
                  </a:lnTo>
                  <a:lnTo>
                    <a:pt x="1353464" y="33997"/>
                  </a:lnTo>
                  <a:lnTo>
                    <a:pt x="1359090" y="22415"/>
                  </a:lnTo>
                  <a:lnTo>
                    <a:pt x="1359357" y="7366"/>
                  </a:lnTo>
                  <a:close/>
                </a:path>
                <a:path extrusionOk="0" h="44450" w="10095865">
                  <a:moveTo>
                    <a:pt x="1897151" y="14859"/>
                  </a:moveTo>
                  <a:lnTo>
                    <a:pt x="1867458" y="37084"/>
                  </a:lnTo>
                  <a:lnTo>
                    <a:pt x="1878380" y="35064"/>
                  </a:lnTo>
                  <a:lnTo>
                    <a:pt x="1888451" y="32194"/>
                  </a:lnTo>
                  <a:lnTo>
                    <a:pt x="1895462" y="26200"/>
                  </a:lnTo>
                  <a:lnTo>
                    <a:pt x="1897151" y="14859"/>
                  </a:lnTo>
                  <a:close/>
                </a:path>
                <a:path extrusionOk="0" h="44450" w="10095865">
                  <a:moveTo>
                    <a:pt x="5381053" y="29603"/>
                  </a:moveTo>
                  <a:lnTo>
                    <a:pt x="5378869" y="17195"/>
                  </a:lnTo>
                  <a:lnTo>
                    <a:pt x="5373192" y="8153"/>
                  </a:lnTo>
                  <a:lnTo>
                    <a:pt x="5364111" y="2463"/>
                  </a:lnTo>
                  <a:lnTo>
                    <a:pt x="5351704" y="101"/>
                  </a:lnTo>
                  <a:lnTo>
                    <a:pt x="5355323" y="11226"/>
                  </a:lnTo>
                  <a:lnTo>
                    <a:pt x="5361432" y="19862"/>
                  </a:lnTo>
                  <a:lnTo>
                    <a:pt x="5370004" y="25996"/>
                  </a:lnTo>
                  <a:lnTo>
                    <a:pt x="5381053" y="29603"/>
                  </a:lnTo>
                  <a:close/>
                </a:path>
                <a:path extrusionOk="0" h="44450" w="10095865">
                  <a:moveTo>
                    <a:pt x="5977788" y="101"/>
                  </a:moveTo>
                  <a:lnTo>
                    <a:pt x="5955677" y="101"/>
                  </a:lnTo>
                  <a:lnTo>
                    <a:pt x="5955677" y="14846"/>
                  </a:lnTo>
                  <a:lnTo>
                    <a:pt x="5977788" y="14846"/>
                  </a:lnTo>
                  <a:lnTo>
                    <a:pt x="5977788" y="101"/>
                  </a:lnTo>
                  <a:close/>
                </a:path>
                <a:path extrusionOk="0" h="44450" w="10095865">
                  <a:moveTo>
                    <a:pt x="10095306" y="101"/>
                  </a:moveTo>
                  <a:lnTo>
                    <a:pt x="10093477" y="0"/>
                  </a:lnTo>
                  <a:lnTo>
                    <a:pt x="10092614" y="0"/>
                  </a:lnTo>
                  <a:lnTo>
                    <a:pt x="10082479" y="2032"/>
                  </a:lnTo>
                  <a:lnTo>
                    <a:pt x="10075494" y="7289"/>
                  </a:lnTo>
                  <a:lnTo>
                    <a:pt x="10070414" y="14516"/>
                  </a:lnTo>
                  <a:lnTo>
                    <a:pt x="10065982" y="22466"/>
                  </a:lnTo>
                  <a:lnTo>
                    <a:pt x="10068052" y="22517"/>
                  </a:lnTo>
                  <a:lnTo>
                    <a:pt x="10078517" y="20459"/>
                  </a:lnTo>
                  <a:lnTo>
                    <a:pt x="10085680" y="15176"/>
                  </a:lnTo>
                  <a:lnTo>
                    <a:pt x="10090848" y="7950"/>
                  </a:lnTo>
                  <a:lnTo>
                    <a:pt x="10095306" y="10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74" name="Google Shape;5674;gefe2f4b35a_0_1603"/>
            <p:cNvSpPr/>
            <p:nvPr/>
          </p:nvSpPr>
          <p:spPr>
            <a:xfrm>
              <a:off x="5532291" y="424872"/>
              <a:ext cx="22225" cy="23495"/>
            </a:xfrm>
            <a:custGeom>
              <a:rect b="b" l="l" r="r" t="t"/>
              <a:pathLst>
                <a:path extrusionOk="0" h="23495" w="22225">
                  <a:moveTo>
                    <a:pt x="14655" y="0"/>
                  </a:moveTo>
                  <a:lnTo>
                    <a:pt x="12015" y="6612"/>
                  </a:lnTo>
                  <a:lnTo>
                    <a:pt x="7670" y="11455"/>
                  </a:lnTo>
                  <a:lnTo>
                    <a:pt x="3154" y="16127"/>
                  </a:lnTo>
                  <a:lnTo>
                    <a:pt x="0" y="22225"/>
                  </a:lnTo>
                  <a:lnTo>
                    <a:pt x="1650" y="22948"/>
                  </a:lnTo>
                  <a:lnTo>
                    <a:pt x="3352" y="23266"/>
                  </a:lnTo>
                  <a:lnTo>
                    <a:pt x="5029" y="23266"/>
                  </a:lnTo>
                  <a:lnTo>
                    <a:pt x="14541" y="19989"/>
                  </a:lnTo>
                  <a:lnTo>
                    <a:pt x="21062" y="12590"/>
                  </a:lnTo>
                  <a:lnTo>
                    <a:pt x="21974" y="471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75" name="Google Shape;5675;gefe2f4b35a_0_1603"/>
            <p:cNvSpPr/>
            <p:nvPr/>
          </p:nvSpPr>
          <p:spPr>
            <a:xfrm>
              <a:off x="5708965" y="424872"/>
              <a:ext cx="1270" cy="1270"/>
            </a:xfrm>
            <a:custGeom>
              <a:rect b="b" l="l" r="r" t="t"/>
              <a:pathLst>
                <a:path extrusionOk="0" h="1270" w="1270">
                  <a:moveTo>
                    <a:pt x="1117" y="0"/>
                  </a:moveTo>
                  <a:lnTo>
                    <a:pt x="0" y="0"/>
                  </a:lnTo>
                  <a:lnTo>
                    <a:pt x="0" y="952"/>
                  </a:lnTo>
                  <a:lnTo>
                    <a:pt x="368" y="635"/>
                  </a:lnTo>
                  <a:lnTo>
                    <a:pt x="749" y="317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76" name="Google Shape;5676;gefe2f4b35a_0_1603"/>
            <p:cNvSpPr/>
            <p:nvPr/>
          </p:nvSpPr>
          <p:spPr>
            <a:xfrm>
              <a:off x="5708957" y="424872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922" y="0"/>
                  </a:moveTo>
                  <a:lnTo>
                    <a:pt x="1130" y="0"/>
                  </a:lnTo>
                  <a:lnTo>
                    <a:pt x="0" y="952"/>
                  </a:lnTo>
                  <a:lnTo>
                    <a:pt x="0" y="14744"/>
                  </a:lnTo>
                  <a:lnTo>
                    <a:pt x="14922" y="14744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77" name="Google Shape;5677;gefe2f4b35a_0_1603"/>
            <p:cNvSpPr/>
            <p:nvPr/>
          </p:nvSpPr>
          <p:spPr>
            <a:xfrm>
              <a:off x="13568717" y="424872"/>
              <a:ext cx="37465" cy="38100"/>
            </a:xfrm>
            <a:custGeom>
              <a:rect b="b" l="l" r="r" t="t"/>
              <a:pathLst>
                <a:path extrusionOk="0" h="38100" w="37465">
                  <a:moveTo>
                    <a:pt x="36906" y="0"/>
                  </a:moveTo>
                  <a:lnTo>
                    <a:pt x="24579" y="2531"/>
                  </a:lnTo>
                  <a:lnTo>
                    <a:pt x="13933" y="6621"/>
                  </a:lnTo>
                  <a:lnTo>
                    <a:pt x="5546" y="12956"/>
                  </a:lnTo>
                  <a:lnTo>
                    <a:pt x="0" y="22225"/>
                  </a:lnTo>
                  <a:lnTo>
                    <a:pt x="4063" y="22199"/>
                  </a:lnTo>
                  <a:lnTo>
                    <a:pt x="19278" y="37858"/>
                  </a:lnTo>
                  <a:lnTo>
                    <a:pt x="25184" y="37858"/>
                  </a:lnTo>
                  <a:lnTo>
                    <a:pt x="27495" y="35636"/>
                  </a:lnTo>
                  <a:lnTo>
                    <a:pt x="29438" y="29502"/>
                  </a:lnTo>
                  <a:lnTo>
                    <a:pt x="23685" y="28105"/>
                  </a:lnTo>
                  <a:lnTo>
                    <a:pt x="20764" y="23495"/>
                  </a:lnTo>
                  <a:lnTo>
                    <a:pt x="21945" y="14744"/>
                  </a:lnTo>
                  <a:lnTo>
                    <a:pt x="30302" y="13360"/>
                  </a:lnTo>
                  <a:lnTo>
                    <a:pt x="33464" y="6680"/>
                  </a:lnTo>
                  <a:lnTo>
                    <a:pt x="3690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78" name="Google Shape;5678;gefe2f4b35a_0_1603"/>
            <p:cNvSpPr/>
            <p:nvPr/>
          </p:nvSpPr>
          <p:spPr>
            <a:xfrm>
              <a:off x="6092245" y="43194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3710" y="0"/>
                  </a:moveTo>
                  <a:lnTo>
                    <a:pt x="21158" y="0"/>
                  </a:lnTo>
                  <a:lnTo>
                    <a:pt x="11474" y="1189"/>
                  </a:lnTo>
                  <a:lnTo>
                    <a:pt x="4421" y="5041"/>
                  </a:lnTo>
                  <a:lnTo>
                    <a:pt x="446" y="11980"/>
                  </a:lnTo>
                  <a:lnTo>
                    <a:pt x="0" y="22428"/>
                  </a:lnTo>
                  <a:lnTo>
                    <a:pt x="10709" y="20507"/>
                  </a:lnTo>
                  <a:lnTo>
                    <a:pt x="20677" y="17653"/>
                  </a:lnTo>
                  <a:lnTo>
                    <a:pt x="27637" y="11712"/>
                  </a:lnTo>
                  <a:lnTo>
                    <a:pt x="29324" y="533"/>
                  </a:lnTo>
                  <a:lnTo>
                    <a:pt x="26441" y="190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79" name="Google Shape;5679;gefe2f4b35a_0_1603"/>
            <p:cNvSpPr/>
            <p:nvPr/>
          </p:nvSpPr>
          <p:spPr>
            <a:xfrm>
              <a:off x="9135937" y="439619"/>
              <a:ext cx="13970" cy="18415"/>
            </a:xfrm>
            <a:custGeom>
              <a:rect b="b" l="l" r="r" t="t"/>
              <a:pathLst>
                <a:path extrusionOk="0" h="18415" w="13970">
                  <a:moveTo>
                    <a:pt x="5759" y="0"/>
                  </a:moveTo>
                  <a:lnTo>
                    <a:pt x="474" y="7904"/>
                  </a:lnTo>
                  <a:lnTo>
                    <a:pt x="0" y="13455"/>
                  </a:lnTo>
                  <a:lnTo>
                    <a:pt x="2716" y="16730"/>
                  </a:lnTo>
                  <a:lnTo>
                    <a:pt x="7004" y="17805"/>
                  </a:lnTo>
                  <a:lnTo>
                    <a:pt x="11433" y="16650"/>
                  </a:lnTo>
                  <a:lnTo>
                    <a:pt x="13949" y="13241"/>
                  </a:lnTo>
                  <a:lnTo>
                    <a:pt x="12681" y="7663"/>
                  </a:lnTo>
                  <a:lnTo>
                    <a:pt x="57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80" name="Google Shape;5680;gefe2f4b35a_0_1603"/>
            <p:cNvSpPr/>
            <p:nvPr/>
          </p:nvSpPr>
          <p:spPr>
            <a:xfrm>
              <a:off x="533920" y="447102"/>
              <a:ext cx="1868170" cy="34290"/>
            </a:xfrm>
            <a:custGeom>
              <a:rect b="b" l="l" r="r" t="t"/>
              <a:pathLst>
                <a:path extrusionOk="0" h="34290" w="1868170">
                  <a:moveTo>
                    <a:pt x="18821" y="14757"/>
                  </a:moveTo>
                  <a:lnTo>
                    <a:pt x="14935" y="4419"/>
                  </a:lnTo>
                  <a:lnTo>
                    <a:pt x="10248" y="952"/>
                  </a:lnTo>
                  <a:lnTo>
                    <a:pt x="6553" y="952"/>
                  </a:lnTo>
                  <a:lnTo>
                    <a:pt x="2755" y="952"/>
                  </a:lnTo>
                  <a:lnTo>
                    <a:pt x="0" y="4610"/>
                  </a:lnTo>
                  <a:lnTo>
                    <a:pt x="381" y="11925"/>
                  </a:lnTo>
                  <a:lnTo>
                    <a:pt x="3505" y="15582"/>
                  </a:lnTo>
                  <a:lnTo>
                    <a:pt x="13589" y="15582"/>
                  </a:lnTo>
                  <a:lnTo>
                    <a:pt x="16027" y="15328"/>
                  </a:lnTo>
                  <a:lnTo>
                    <a:pt x="18821" y="14757"/>
                  </a:lnTo>
                  <a:close/>
                </a:path>
                <a:path extrusionOk="0" h="34290" w="1868170">
                  <a:moveTo>
                    <a:pt x="387096" y="22364"/>
                  </a:moveTo>
                  <a:lnTo>
                    <a:pt x="381546" y="15887"/>
                  </a:lnTo>
                  <a:lnTo>
                    <a:pt x="375996" y="8636"/>
                  </a:lnTo>
                  <a:lnTo>
                    <a:pt x="369976" y="2743"/>
                  </a:lnTo>
                  <a:lnTo>
                    <a:pt x="363029" y="304"/>
                  </a:lnTo>
                  <a:lnTo>
                    <a:pt x="359359" y="304"/>
                  </a:lnTo>
                  <a:lnTo>
                    <a:pt x="355193" y="2273"/>
                  </a:lnTo>
                  <a:lnTo>
                    <a:pt x="350278" y="7277"/>
                  </a:lnTo>
                  <a:lnTo>
                    <a:pt x="353580" y="16814"/>
                  </a:lnTo>
                  <a:lnTo>
                    <a:pt x="360108" y="25476"/>
                  </a:lnTo>
                  <a:lnTo>
                    <a:pt x="368300" y="31775"/>
                  </a:lnTo>
                  <a:lnTo>
                    <a:pt x="376593" y="34201"/>
                  </a:lnTo>
                  <a:lnTo>
                    <a:pt x="381635" y="34201"/>
                  </a:lnTo>
                  <a:lnTo>
                    <a:pt x="385775" y="30861"/>
                  </a:lnTo>
                  <a:lnTo>
                    <a:pt x="387096" y="22364"/>
                  </a:lnTo>
                  <a:close/>
                </a:path>
                <a:path extrusionOk="0" h="34290" w="1868170">
                  <a:moveTo>
                    <a:pt x="1867789" y="14757"/>
                  </a:moveTo>
                  <a:lnTo>
                    <a:pt x="1852295" y="6007"/>
                  </a:lnTo>
                  <a:lnTo>
                    <a:pt x="1838833" y="3314"/>
                  </a:lnTo>
                  <a:lnTo>
                    <a:pt x="1825104" y="2667"/>
                  </a:lnTo>
                  <a:lnTo>
                    <a:pt x="1808822" y="0"/>
                  </a:lnTo>
                  <a:lnTo>
                    <a:pt x="1808810" y="11099"/>
                  </a:lnTo>
                  <a:lnTo>
                    <a:pt x="1814106" y="16840"/>
                  </a:lnTo>
                  <a:lnTo>
                    <a:pt x="1820418" y="21577"/>
                  </a:lnTo>
                  <a:lnTo>
                    <a:pt x="1823478" y="29616"/>
                  </a:lnTo>
                  <a:lnTo>
                    <a:pt x="1837118" y="28435"/>
                  </a:lnTo>
                  <a:lnTo>
                    <a:pt x="1849297" y="25908"/>
                  </a:lnTo>
                  <a:lnTo>
                    <a:pt x="1859648" y="21526"/>
                  </a:lnTo>
                  <a:lnTo>
                    <a:pt x="1867789" y="147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81" name="Google Shape;5681;gefe2f4b35a_0_1603"/>
            <p:cNvSpPr/>
            <p:nvPr/>
          </p:nvSpPr>
          <p:spPr>
            <a:xfrm>
              <a:off x="11835434" y="447100"/>
              <a:ext cx="26670" cy="22859"/>
            </a:xfrm>
            <a:custGeom>
              <a:rect b="b" l="l" r="r" t="t"/>
              <a:pathLst>
                <a:path extrusionOk="0" h="22859" w="26670">
                  <a:moveTo>
                    <a:pt x="24168" y="0"/>
                  </a:moveTo>
                  <a:lnTo>
                    <a:pt x="9512" y="0"/>
                  </a:lnTo>
                  <a:lnTo>
                    <a:pt x="9169" y="9563"/>
                  </a:lnTo>
                  <a:lnTo>
                    <a:pt x="0" y="10261"/>
                  </a:lnTo>
                  <a:lnTo>
                    <a:pt x="2298" y="22352"/>
                  </a:lnTo>
                  <a:lnTo>
                    <a:pt x="16979" y="22352"/>
                  </a:lnTo>
                  <a:lnTo>
                    <a:pt x="17284" y="12788"/>
                  </a:lnTo>
                  <a:lnTo>
                    <a:pt x="26504" y="11988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82" name="Google Shape;5682;gefe2f4b35a_0_1603"/>
            <p:cNvSpPr/>
            <p:nvPr/>
          </p:nvSpPr>
          <p:spPr>
            <a:xfrm>
              <a:off x="117424" y="454278"/>
              <a:ext cx="9416415" cy="30479"/>
            </a:xfrm>
            <a:custGeom>
              <a:rect b="b" l="l" r="r" t="t"/>
              <a:pathLst>
                <a:path extrusionOk="0" h="30479" w="9416415">
                  <a:moveTo>
                    <a:pt x="29883" y="7416"/>
                  </a:moveTo>
                  <a:lnTo>
                    <a:pt x="23012" y="101"/>
                  </a:lnTo>
                  <a:lnTo>
                    <a:pt x="22009" y="4127"/>
                  </a:lnTo>
                  <a:lnTo>
                    <a:pt x="20675" y="5486"/>
                  </a:lnTo>
                  <a:lnTo>
                    <a:pt x="17170" y="5486"/>
                  </a:lnTo>
                  <a:lnTo>
                    <a:pt x="14998" y="4114"/>
                  </a:lnTo>
                  <a:lnTo>
                    <a:pt x="9601" y="1371"/>
                  </a:lnTo>
                  <a:lnTo>
                    <a:pt x="6388" y="0"/>
                  </a:lnTo>
                  <a:lnTo>
                    <a:pt x="2552" y="0"/>
                  </a:lnTo>
                  <a:lnTo>
                    <a:pt x="1397" y="25"/>
                  </a:lnTo>
                  <a:lnTo>
                    <a:pt x="800" y="101"/>
                  </a:lnTo>
                  <a:lnTo>
                    <a:pt x="0" y="9893"/>
                  </a:lnTo>
                  <a:lnTo>
                    <a:pt x="2451" y="16370"/>
                  </a:lnTo>
                  <a:lnTo>
                    <a:pt x="7175" y="19951"/>
                  </a:lnTo>
                  <a:lnTo>
                    <a:pt x="13169" y="21056"/>
                  </a:lnTo>
                  <a:lnTo>
                    <a:pt x="22034" y="19138"/>
                  </a:lnTo>
                  <a:lnTo>
                    <a:pt x="28587" y="14173"/>
                  </a:lnTo>
                  <a:lnTo>
                    <a:pt x="29883" y="7416"/>
                  </a:lnTo>
                  <a:close/>
                </a:path>
                <a:path extrusionOk="0" h="30479" w="9416415">
                  <a:moveTo>
                    <a:pt x="9416224" y="7175"/>
                  </a:moveTo>
                  <a:lnTo>
                    <a:pt x="9407169" y="101"/>
                  </a:lnTo>
                  <a:lnTo>
                    <a:pt x="9401162" y="5727"/>
                  </a:lnTo>
                  <a:lnTo>
                    <a:pt x="9393555" y="14071"/>
                  </a:lnTo>
                  <a:lnTo>
                    <a:pt x="9390951" y="22872"/>
                  </a:lnTo>
                  <a:lnTo>
                    <a:pt x="9399968" y="29933"/>
                  </a:lnTo>
                  <a:lnTo>
                    <a:pt x="9406001" y="24345"/>
                  </a:lnTo>
                  <a:lnTo>
                    <a:pt x="9413621" y="16002"/>
                  </a:lnTo>
                  <a:lnTo>
                    <a:pt x="9416224" y="71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83" name="Google Shape;5683;gefe2f4b35a_0_1603"/>
            <p:cNvSpPr/>
            <p:nvPr/>
          </p:nvSpPr>
          <p:spPr>
            <a:xfrm>
              <a:off x="12838332" y="454371"/>
              <a:ext cx="16509" cy="37465"/>
            </a:xfrm>
            <a:custGeom>
              <a:rect b="b" l="l" r="r" t="t"/>
              <a:pathLst>
                <a:path extrusionOk="0" h="37465" w="16509">
                  <a:moveTo>
                    <a:pt x="8499" y="0"/>
                  </a:moveTo>
                  <a:lnTo>
                    <a:pt x="7275" y="10573"/>
                  </a:lnTo>
                  <a:lnTo>
                    <a:pt x="2017" y="21267"/>
                  </a:lnTo>
                  <a:lnTo>
                    <a:pt x="0" y="30602"/>
                  </a:lnTo>
                  <a:lnTo>
                    <a:pt x="8499" y="37096"/>
                  </a:lnTo>
                  <a:lnTo>
                    <a:pt x="12708" y="29726"/>
                  </a:lnTo>
                  <a:lnTo>
                    <a:pt x="16505" y="17638"/>
                  </a:lnTo>
                  <a:lnTo>
                    <a:pt x="16298" y="6005"/>
                  </a:lnTo>
                  <a:lnTo>
                    <a:pt x="84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84" name="Google Shape;5684;gefe2f4b35a_0_1603"/>
            <p:cNvSpPr/>
            <p:nvPr/>
          </p:nvSpPr>
          <p:spPr>
            <a:xfrm>
              <a:off x="3838130" y="461860"/>
              <a:ext cx="1811654" cy="19050"/>
            </a:xfrm>
            <a:custGeom>
              <a:rect b="b" l="l" r="r" t="t"/>
              <a:pathLst>
                <a:path extrusionOk="0" h="19050" w="1811654">
                  <a:moveTo>
                    <a:pt x="33629" y="12992"/>
                  </a:moveTo>
                  <a:lnTo>
                    <a:pt x="29298" y="0"/>
                  </a:lnTo>
                  <a:lnTo>
                    <a:pt x="19570" y="1460"/>
                  </a:lnTo>
                  <a:lnTo>
                    <a:pt x="11277" y="4191"/>
                  </a:lnTo>
                  <a:lnTo>
                    <a:pt x="4686" y="8547"/>
                  </a:lnTo>
                  <a:lnTo>
                    <a:pt x="0" y="14871"/>
                  </a:lnTo>
                  <a:lnTo>
                    <a:pt x="1346" y="14681"/>
                  </a:lnTo>
                  <a:lnTo>
                    <a:pt x="2806" y="14605"/>
                  </a:lnTo>
                  <a:lnTo>
                    <a:pt x="6692" y="14605"/>
                  </a:lnTo>
                  <a:lnTo>
                    <a:pt x="16662" y="15278"/>
                  </a:lnTo>
                  <a:lnTo>
                    <a:pt x="27470" y="15278"/>
                  </a:lnTo>
                  <a:lnTo>
                    <a:pt x="33629" y="12992"/>
                  </a:lnTo>
                  <a:close/>
                </a:path>
                <a:path extrusionOk="0" h="19050" w="1811654">
                  <a:moveTo>
                    <a:pt x="1811045" y="6362"/>
                  </a:moveTo>
                  <a:lnTo>
                    <a:pt x="1806371" y="939"/>
                  </a:lnTo>
                  <a:lnTo>
                    <a:pt x="1805127" y="2730"/>
                  </a:lnTo>
                  <a:lnTo>
                    <a:pt x="1805305" y="6019"/>
                  </a:lnTo>
                  <a:lnTo>
                    <a:pt x="1803781" y="7569"/>
                  </a:lnTo>
                  <a:lnTo>
                    <a:pt x="1801329" y="8153"/>
                  </a:lnTo>
                  <a:lnTo>
                    <a:pt x="1793862" y="18757"/>
                  </a:lnTo>
                  <a:lnTo>
                    <a:pt x="1802638" y="15836"/>
                  </a:lnTo>
                  <a:lnTo>
                    <a:pt x="1809089" y="11506"/>
                  </a:lnTo>
                  <a:lnTo>
                    <a:pt x="1811045" y="63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85" name="Google Shape;5685;gefe2f4b35a_0_1603"/>
            <p:cNvSpPr/>
            <p:nvPr/>
          </p:nvSpPr>
          <p:spPr>
            <a:xfrm>
              <a:off x="5611773" y="461859"/>
              <a:ext cx="33020" cy="20320"/>
            </a:xfrm>
            <a:custGeom>
              <a:rect b="b" l="l" r="r" t="t"/>
              <a:pathLst>
                <a:path extrusionOk="0" h="20320" w="33020">
                  <a:moveTo>
                    <a:pt x="10363" y="6629"/>
                  </a:moveTo>
                  <a:lnTo>
                    <a:pt x="3111" y="6629"/>
                  </a:lnTo>
                  <a:lnTo>
                    <a:pt x="0" y="8305"/>
                  </a:lnTo>
                  <a:lnTo>
                    <a:pt x="1701" y="14858"/>
                  </a:lnTo>
                  <a:lnTo>
                    <a:pt x="2616" y="18300"/>
                  </a:lnTo>
                  <a:lnTo>
                    <a:pt x="6819" y="19710"/>
                  </a:lnTo>
                  <a:lnTo>
                    <a:pt x="14617" y="19710"/>
                  </a:lnTo>
                  <a:lnTo>
                    <a:pt x="17437" y="19367"/>
                  </a:lnTo>
                  <a:lnTo>
                    <a:pt x="20231" y="18757"/>
                  </a:lnTo>
                  <a:lnTo>
                    <a:pt x="25222" y="11696"/>
                  </a:lnTo>
                  <a:lnTo>
                    <a:pt x="27485" y="8458"/>
                  </a:lnTo>
                  <a:lnTo>
                    <a:pt x="22174" y="8458"/>
                  </a:lnTo>
                  <a:lnTo>
                    <a:pt x="10363" y="6629"/>
                  </a:lnTo>
                  <a:close/>
                </a:path>
                <a:path extrusionOk="0" h="20320" w="33020">
                  <a:moveTo>
                    <a:pt x="27698" y="8153"/>
                  </a:moveTo>
                  <a:lnTo>
                    <a:pt x="26797" y="8369"/>
                  </a:lnTo>
                  <a:lnTo>
                    <a:pt x="25781" y="8458"/>
                  </a:lnTo>
                  <a:lnTo>
                    <a:pt x="27485" y="8458"/>
                  </a:lnTo>
                  <a:lnTo>
                    <a:pt x="27698" y="8153"/>
                  </a:lnTo>
                  <a:close/>
                </a:path>
                <a:path extrusionOk="0" h="20320" w="33020">
                  <a:moveTo>
                    <a:pt x="31051" y="0"/>
                  </a:moveTo>
                  <a:lnTo>
                    <a:pt x="31305" y="1015"/>
                  </a:lnTo>
                  <a:lnTo>
                    <a:pt x="31457" y="1917"/>
                  </a:lnTo>
                  <a:lnTo>
                    <a:pt x="31496" y="2730"/>
                  </a:lnTo>
                  <a:lnTo>
                    <a:pt x="32740" y="939"/>
                  </a:lnTo>
                  <a:lnTo>
                    <a:pt x="31661" y="304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86" name="Google Shape;5686;gefe2f4b35a_0_1603"/>
            <p:cNvSpPr/>
            <p:nvPr/>
          </p:nvSpPr>
          <p:spPr>
            <a:xfrm>
              <a:off x="20281" y="461860"/>
              <a:ext cx="10054590" cy="49529"/>
            </a:xfrm>
            <a:custGeom>
              <a:rect b="b" l="l" r="r" t="t"/>
              <a:pathLst>
                <a:path extrusionOk="0" h="49529" w="10054590">
                  <a:moveTo>
                    <a:pt x="25463" y="28257"/>
                  </a:moveTo>
                  <a:lnTo>
                    <a:pt x="24269" y="22352"/>
                  </a:lnTo>
                  <a:lnTo>
                    <a:pt x="16065" y="21729"/>
                  </a:lnTo>
                  <a:lnTo>
                    <a:pt x="14274" y="14554"/>
                  </a:lnTo>
                  <a:lnTo>
                    <a:pt x="5511" y="14554"/>
                  </a:lnTo>
                  <a:lnTo>
                    <a:pt x="4495" y="14554"/>
                  </a:lnTo>
                  <a:lnTo>
                    <a:pt x="3378" y="14655"/>
                  </a:lnTo>
                  <a:lnTo>
                    <a:pt x="2146" y="14871"/>
                  </a:lnTo>
                  <a:lnTo>
                    <a:pt x="0" y="21894"/>
                  </a:lnTo>
                  <a:lnTo>
                    <a:pt x="2298" y="26974"/>
                  </a:lnTo>
                  <a:lnTo>
                    <a:pt x="7442" y="30060"/>
                  </a:lnTo>
                  <a:lnTo>
                    <a:pt x="13792" y="31102"/>
                  </a:lnTo>
                  <a:lnTo>
                    <a:pt x="19900" y="31102"/>
                  </a:lnTo>
                  <a:lnTo>
                    <a:pt x="25463" y="28257"/>
                  </a:lnTo>
                  <a:close/>
                </a:path>
                <a:path extrusionOk="0" h="49529" w="10054590">
                  <a:moveTo>
                    <a:pt x="1313345" y="22352"/>
                  </a:moveTo>
                  <a:lnTo>
                    <a:pt x="1310589" y="22021"/>
                  </a:lnTo>
                  <a:lnTo>
                    <a:pt x="1307998" y="21856"/>
                  </a:lnTo>
                  <a:lnTo>
                    <a:pt x="1305572" y="21856"/>
                  </a:lnTo>
                  <a:lnTo>
                    <a:pt x="1297228" y="22720"/>
                  </a:lnTo>
                  <a:lnTo>
                    <a:pt x="1290726" y="25400"/>
                  </a:lnTo>
                  <a:lnTo>
                    <a:pt x="1286256" y="30137"/>
                  </a:lnTo>
                  <a:lnTo>
                    <a:pt x="1284008" y="37096"/>
                  </a:lnTo>
                  <a:lnTo>
                    <a:pt x="1286827" y="37452"/>
                  </a:lnTo>
                  <a:lnTo>
                    <a:pt x="1289481" y="37630"/>
                  </a:lnTo>
                  <a:lnTo>
                    <a:pt x="1291945" y="37630"/>
                  </a:lnTo>
                  <a:lnTo>
                    <a:pt x="1300213" y="36766"/>
                  </a:lnTo>
                  <a:lnTo>
                    <a:pt x="1306664" y="34048"/>
                  </a:lnTo>
                  <a:lnTo>
                    <a:pt x="1311097" y="29311"/>
                  </a:lnTo>
                  <a:lnTo>
                    <a:pt x="1313345" y="22352"/>
                  </a:lnTo>
                  <a:close/>
                </a:path>
                <a:path extrusionOk="0" h="49529" w="10054590">
                  <a:moveTo>
                    <a:pt x="5062486" y="45567"/>
                  </a:moveTo>
                  <a:lnTo>
                    <a:pt x="5059718" y="37058"/>
                  </a:lnTo>
                  <a:lnTo>
                    <a:pt x="5054485" y="31013"/>
                  </a:lnTo>
                  <a:lnTo>
                    <a:pt x="5047805" y="26441"/>
                  </a:lnTo>
                  <a:lnTo>
                    <a:pt x="5040681" y="22352"/>
                  </a:lnTo>
                  <a:lnTo>
                    <a:pt x="5037747" y="34544"/>
                  </a:lnTo>
                  <a:lnTo>
                    <a:pt x="5028819" y="40728"/>
                  </a:lnTo>
                  <a:lnTo>
                    <a:pt x="5017389" y="44386"/>
                  </a:lnTo>
                  <a:lnTo>
                    <a:pt x="5006962" y="48983"/>
                  </a:lnTo>
                  <a:lnTo>
                    <a:pt x="5048059" y="46380"/>
                  </a:lnTo>
                  <a:lnTo>
                    <a:pt x="5062486" y="45567"/>
                  </a:lnTo>
                  <a:close/>
                </a:path>
                <a:path extrusionOk="0" h="49529" w="10054590">
                  <a:moveTo>
                    <a:pt x="6285446" y="14859"/>
                  </a:moveTo>
                  <a:lnTo>
                    <a:pt x="6283477" y="14033"/>
                  </a:lnTo>
                  <a:lnTo>
                    <a:pt x="6281559" y="13665"/>
                  </a:lnTo>
                  <a:lnTo>
                    <a:pt x="6279718" y="13665"/>
                  </a:lnTo>
                  <a:lnTo>
                    <a:pt x="6269469" y="17919"/>
                  </a:lnTo>
                  <a:lnTo>
                    <a:pt x="6263322" y="27584"/>
                  </a:lnTo>
                  <a:lnTo>
                    <a:pt x="6263132" y="38023"/>
                  </a:lnTo>
                  <a:lnTo>
                    <a:pt x="6270752" y="44589"/>
                  </a:lnTo>
                  <a:lnTo>
                    <a:pt x="6273787" y="36563"/>
                  </a:lnTo>
                  <a:lnTo>
                    <a:pt x="6280048" y="31762"/>
                  </a:lnTo>
                  <a:lnTo>
                    <a:pt x="6285344" y="25946"/>
                  </a:lnTo>
                  <a:lnTo>
                    <a:pt x="6285446" y="14859"/>
                  </a:lnTo>
                  <a:close/>
                </a:path>
                <a:path extrusionOk="0" h="49529" w="10054590">
                  <a:moveTo>
                    <a:pt x="10054387" y="15189"/>
                  </a:moveTo>
                  <a:lnTo>
                    <a:pt x="10052533" y="5016"/>
                  </a:lnTo>
                  <a:lnTo>
                    <a:pt x="10042119" y="0"/>
                  </a:lnTo>
                  <a:lnTo>
                    <a:pt x="10041979" y="9207"/>
                  </a:lnTo>
                  <a:lnTo>
                    <a:pt x="10040734" y="17272"/>
                  </a:lnTo>
                  <a:lnTo>
                    <a:pt x="10038309" y="24091"/>
                  </a:lnTo>
                  <a:lnTo>
                    <a:pt x="10034664" y="29616"/>
                  </a:lnTo>
                  <a:lnTo>
                    <a:pt x="10036619" y="29705"/>
                  </a:lnTo>
                  <a:lnTo>
                    <a:pt x="10048735" y="25196"/>
                  </a:lnTo>
                  <a:lnTo>
                    <a:pt x="10054387" y="1518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87" name="Google Shape;5687;gefe2f4b35a_0_1603"/>
            <p:cNvSpPr/>
            <p:nvPr/>
          </p:nvSpPr>
          <p:spPr>
            <a:xfrm>
              <a:off x="5024158" y="484212"/>
              <a:ext cx="5709284" cy="36829"/>
            </a:xfrm>
            <a:custGeom>
              <a:rect b="b" l="l" r="r" t="t"/>
              <a:pathLst>
                <a:path extrusionOk="0" h="36829" w="5709284">
                  <a:moveTo>
                    <a:pt x="58877" y="27203"/>
                  </a:moveTo>
                  <a:lnTo>
                    <a:pt x="58839" y="25133"/>
                  </a:lnTo>
                  <a:lnTo>
                    <a:pt x="58610" y="23228"/>
                  </a:lnTo>
                  <a:lnTo>
                    <a:pt x="3098" y="26631"/>
                  </a:lnTo>
                  <a:lnTo>
                    <a:pt x="1930" y="27457"/>
                  </a:lnTo>
                  <a:lnTo>
                    <a:pt x="889" y="28409"/>
                  </a:lnTo>
                  <a:lnTo>
                    <a:pt x="0" y="29502"/>
                  </a:lnTo>
                  <a:lnTo>
                    <a:pt x="5118" y="34734"/>
                  </a:lnTo>
                  <a:lnTo>
                    <a:pt x="9906" y="36499"/>
                  </a:lnTo>
                  <a:lnTo>
                    <a:pt x="19888" y="36499"/>
                  </a:lnTo>
                  <a:lnTo>
                    <a:pt x="25095" y="34544"/>
                  </a:lnTo>
                  <a:lnTo>
                    <a:pt x="36626" y="30619"/>
                  </a:lnTo>
                  <a:lnTo>
                    <a:pt x="42951" y="28651"/>
                  </a:lnTo>
                  <a:lnTo>
                    <a:pt x="52971" y="28651"/>
                  </a:lnTo>
                  <a:lnTo>
                    <a:pt x="55753" y="28905"/>
                  </a:lnTo>
                  <a:lnTo>
                    <a:pt x="58699" y="29502"/>
                  </a:lnTo>
                  <a:lnTo>
                    <a:pt x="58877" y="27203"/>
                  </a:lnTo>
                  <a:close/>
                </a:path>
                <a:path extrusionOk="0" h="36829" w="5709284">
                  <a:moveTo>
                    <a:pt x="522782" y="0"/>
                  </a:moveTo>
                  <a:lnTo>
                    <a:pt x="520776" y="215"/>
                  </a:lnTo>
                  <a:lnTo>
                    <a:pt x="502234" y="228"/>
                  </a:lnTo>
                  <a:lnTo>
                    <a:pt x="494741" y="850"/>
                  </a:lnTo>
                  <a:lnTo>
                    <a:pt x="493407" y="7264"/>
                  </a:lnTo>
                  <a:lnTo>
                    <a:pt x="497636" y="11480"/>
                  </a:lnTo>
                  <a:lnTo>
                    <a:pt x="503313" y="13881"/>
                  </a:lnTo>
                  <a:lnTo>
                    <a:pt x="515467" y="13881"/>
                  </a:lnTo>
                  <a:lnTo>
                    <a:pt x="521639" y="9702"/>
                  </a:lnTo>
                  <a:lnTo>
                    <a:pt x="522782" y="0"/>
                  </a:lnTo>
                  <a:close/>
                </a:path>
                <a:path extrusionOk="0" h="36829" w="5709284">
                  <a:moveTo>
                    <a:pt x="5708713" y="0"/>
                  </a:moveTo>
                  <a:lnTo>
                    <a:pt x="5693727" y="0"/>
                  </a:lnTo>
                  <a:lnTo>
                    <a:pt x="5693727" y="14744"/>
                  </a:lnTo>
                  <a:lnTo>
                    <a:pt x="5708713" y="14744"/>
                  </a:lnTo>
                  <a:lnTo>
                    <a:pt x="57087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88" name="Google Shape;5688;gefe2f4b35a_0_1603"/>
            <p:cNvSpPr/>
            <p:nvPr/>
          </p:nvSpPr>
          <p:spPr>
            <a:xfrm>
              <a:off x="1881850" y="491472"/>
              <a:ext cx="15875" cy="37465"/>
            </a:xfrm>
            <a:custGeom>
              <a:rect b="b" l="l" r="r" t="t"/>
              <a:pathLst>
                <a:path extrusionOk="0" h="37465" w="15875">
                  <a:moveTo>
                    <a:pt x="4217" y="0"/>
                  </a:moveTo>
                  <a:lnTo>
                    <a:pt x="0" y="8318"/>
                  </a:lnTo>
                  <a:lnTo>
                    <a:pt x="506" y="18529"/>
                  </a:lnTo>
                  <a:lnTo>
                    <a:pt x="4732" y="28721"/>
                  </a:lnTo>
                  <a:lnTo>
                    <a:pt x="11672" y="36982"/>
                  </a:lnTo>
                  <a:lnTo>
                    <a:pt x="15871" y="28850"/>
                  </a:lnTo>
                  <a:lnTo>
                    <a:pt x="15313" y="18700"/>
                  </a:lnTo>
                  <a:lnTo>
                    <a:pt x="11071" y="8446"/>
                  </a:lnTo>
                  <a:lnTo>
                    <a:pt x="4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89" name="Google Shape;5689;gefe2f4b35a_0_1603"/>
            <p:cNvSpPr/>
            <p:nvPr/>
          </p:nvSpPr>
          <p:spPr>
            <a:xfrm>
              <a:off x="13436145" y="490754"/>
              <a:ext cx="66675" cy="33020"/>
            </a:xfrm>
            <a:custGeom>
              <a:rect b="b" l="l" r="r" t="t"/>
              <a:pathLst>
                <a:path extrusionOk="0" h="33020" w="66675">
                  <a:moveTo>
                    <a:pt x="16243" y="0"/>
                  </a:moveTo>
                  <a:lnTo>
                    <a:pt x="11061" y="0"/>
                  </a:lnTo>
                  <a:lnTo>
                    <a:pt x="5651" y="228"/>
                  </a:lnTo>
                  <a:lnTo>
                    <a:pt x="0" y="723"/>
                  </a:lnTo>
                  <a:lnTo>
                    <a:pt x="5309" y="14414"/>
                  </a:lnTo>
                  <a:lnTo>
                    <a:pt x="14047" y="24349"/>
                  </a:lnTo>
                  <a:lnTo>
                    <a:pt x="24940" y="30402"/>
                  </a:lnTo>
                  <a:lnTo>
                    <a:pt x="36715" y="32448"/>
                  </a:lnTo>
                  <a:lnTo>
                    <a:pt x="46385" y="30971"/>
                  </a:lnTo>
                  <a:lnTo>
                    <a:pt x="55019" y="26489"/>
                  </a:lnTo>
                  <a:lnTo>
                    <a:pt x="61858" y="18925"/>
                  </a:lnTo>
                  <a:lnTo>
                    <a:pt x="66141" y="8204"/>
                  </a:lnTo>
                  <a:lnTo>
                    <a:pt x="55035" y="4811"/>
                  </a:lnTo>
                  <a:lnTo>
                    <a:pt x="43083" y="2225"/>
                  </a:lnTo>
                  <a:lnTo>
                    <a:pt x="30185" y="578"/>
                  </a:lnTo>
                  <a:lnTo>
                    <a:pt x="162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90" name="Google Shape;5690;gefe2f4b35a_0_1603"/>
            <p:cNvSpPr/>
            <p:nvPr/>
          </p:nvSpPr>
          <p:spPr>
            <a:xfrm>
              <a:off x="5715916" y="498955"/>
              <a:ext cx="27304" cy="45084"/>
            </a:xfrm>
            <a:custGeom>
              <a:rect b="b" l="l" r="r" t="t"/>
              <a:pathLst>
                <a:path extrusionOk="0" h="45084" w="27304">
                  <a:moveTo>
                    <a:pt x="7963" y="0"/>
                  </a:moveTo>
                  <a:lnTo>
                    <a:pt x="3018" y="8056"/>
                  </a:lnTo>
                  <a:lnTo>
                    <a:pt x="595" y="18629"/>
                  </a:lnTo>
                  <a:lnTo>
                    <a:pt x="0" y="31037"/>
                  </a:lnTo>
                  <a:lnTo>
                    <a:pt x="533" y="44602"/>
                  </a:lnTo>
                  <a:lnTo>
                    <a:pt x="10158" y="41360"/>
                  </a:lnTo>
                  <a:lnTo>
                    <a:pt x="18237" y="35139"/>
                  </a:lnTo>
                  <a:lnTo>
                    <a:pt x="24040" y="27105"/>
                  </a:lnTo>
                  <a:lnTo>
                    <a:pt x="26835" y="18427"/>
                  </a:lnTo>
                  <a:lnTo>
                    <a:pt x="8598" y="63"/>
                  </a:lnTo>
                  <a:lnTo>
                    <a:pt x="79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91" name="Google Shape;5691;gefe2f4b35a_0_1603"/>
            <p:cNvSpPr/>
            <p:nvPr/>
          </p:nvSpPr>
          <p:spPr>
            <a:xfrm>
              <a:off x="5724512" y="499014"/>
              <a:ext cx="18414" cy="18415"/>
            </a:xfrm>
            <a:custGeom>
              <a:rect b="b" l="l" r="r" t="t"/>
              <a:pathLst>
                <a:path extrusionOk="0" h="18415" w="18414">
                  <a:moveTo>
                    <a:pt x="0" y="0"/>
                  </a:moveTo>
                  <a:lnTo>
                    <a:pt x="9080" y="9224"/>
                  </a:lnTo>
                  <a:lnTo>
                    <a:pt x="18237" y="18364"/>
                  </a:lnTo>
                  <a:lnTo>
                    <a:pt x="17873" y="11953"/>
                  </a:lnTo>
                  <a:lnTo>
                    <a:pt x="14938" y="6396"/>
                  </a:lnTo>
                  <a:lnTo>
                    <a:pt x="9093" y="2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92" name="Google Shape;5692;gefe2f4b35a_0_1603"/>
            <p:cNvSpPr/>
            <p:nvPr/>
          </p:nvSpPr>
          <p:spPr>
            <a:xfrm>
              <a:off x="254444" y="504710"/>
              <a:ext cx="92710" cy="22859"/>
            </a:xfrm>
            <a:custGeom>
              <a:rect b="b" l="l" r="r" t="t"/>
              <a:pathLst>
                <a:path extrusionOk="0" h="22859" w="92710">
                  <a:moveTo>
                    <a:pt x="28549" y="8509"/>
                  </a:moveTo>
                  <a:lnTo>
                    <a:pt x="25781" y="1739"/>
                  </a:lnTo>
                  <a:lnTo>
                    <a:pt x="24358" y="508"/>
                  </a:lnTo>
                  <a:lnTo>
                    <a:pt x="22593" y="0"/>
                  </a:lnTo>
                  <a:lnTo>
                    <a:pt x="20662" y="0"/>
                  </a:lnTo>
                  <a:lnTo>
                    <a:pt x="13627" y="0"/>
                  </a:lnTo>
                  <a:lnTo>
                    <a:pt x="4533" y="6731"/>
                  </a:lnTo>
                  <a:lnTo>
                    <a:pt x="3644" y="9004"/>
                  </a:lnTo>
                  <a:lnTo>
                    <a:pt x="0" y="18935"/>
                  </a:lnTo>
                  <a:lnTo>
                    <a:pt x="3441" y="22593"/>
                  </a:lnTo>
                  <a:lnTo>
                    <a:pt x="8801" y="22593"/>
                  </a:lnTo>
                  <a:lnTo>
                    <a:pt x="16992" y="20510"/>
                  </a:lnTo>
                  <a:lnTo>
                    <a:pt x="24599" y="15278"/>
                  </a:lnTo>
                  <a:lnTo>
                    <a:pt x="28549" y="8509"/>
                  </a:lnTo>
                  <a:close/>
                </a:path>
                <a:path extrusionOk="0" h="22859" w="92710">
                  <a:moveTo>
                    <a:pt x="92214" y="1739"/>
                  </a:moveTo>
                  <a:lnTo>
                    <a:pt x="77292" y="1739"/>
                  </a:lnTo>
                  <a:lnTo>
                    <a:pt x="77292" y="16598"/>
                  </a:lnTo>
                  <a:lnTo>
                    <a:pt x="92214" y="16598"/>
                  </a:lnTo>
                  <a:lnTo>
                    <a:pt x="92214" y="173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93" name="Google Shape;5693;gefe2f4b35a_0_1603"/>
            <p:cNvSpPr/>
            <p:nvPr/>
          </p:nvSpPr>
          <p:spPr>
            <a:xfrm>
              <a:off x="12222718" y="506449"/>
              <a:ext cx="20320" cy="29845"/>
            </a:xfrm>
            <a:custGeom>
              <a:rect b="b" l="l" r="r" t="t"/>
              <a:pathLst>
                <a:path extrusionOk="0" h="29845" w="20320">
                  <a:moveTo>
                    <a:pt x="5213" y="0"/>
                  </a:moveTo>
                  <a:lnTo>
                    <a:pt x="0" y="9228"/>
                  </a:lnTo>
                  <a:lnTo>
                    <a:pt x="2730" y="17227"/>
                  </a:lnTo>
                  <a:lnTo>
                    <a:pt x="10442" y="24017"/>
                  </a:lnTo>
                  <a:lnTo>
                    <a:pt x="20173" y="29616"/>
                  </a:lnTo>
                  <a:lnTo>
                    <a:pt x="18752" y="19764"/>
                  </a:lnTo>
                  <a:lnTo>
                    <a:pt x="16022" y="11345"/>
                  </a:lnTo>
                  <a:lnTo>
                    <a:pt x="11628" y="4657"/>
                  </a:lnTo>
                  <a:lnTo>
                    <a:pt x="521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94" name="Google Shape;5694;gefe2f4b35a_0_1603"/>
            <p:cNvSpPr/>
            <p:nvPr/>
          </p:nvSpPr>
          <p:spPr>
            <a:xfrm>
              <a:off x="1161756" y="513708"/>
              <a:ext cx="32384" cy="15240"/>
            </a:xfrm>
            <a:custGeom>
              <a:rect b="b" l="l" r="r" t="t"/>
              <a:pathLst>
                <a:path extrusionOk="0" h="15240" w="32384">
                  <a:moveTo>
                    <a:pt x="32067" y="0"/>
                  </a:moveTo>
                  <a:lnTo>
                    <a:pt x="30213" y="469"/>
                  </a:lnTo>
                  <a:lnTo>
                    <a:pt x="28092" y="647"/>
                  </a:lnTo>
                  <a:lnTo>
                    <a:pt x="24295" y="647"/>
                  </a:lnTo>
                  <a:lnTo>
                    <a:pt x="21107" y="457"/>
                  </a:lnTo>
                  <a:lnTo>
                    <a:pt x="0" y="15024"/>
                  </a:lnTo>
                  <a:lnTo>
                    <a:pt x="4826" y="15227"/>
                  </a:lnTo>
                  <a:lnTo>
                    <a:pt x="7150" y="15227"/>
                  </a:lnTo>
                  <a:lnTo>
                    <a:pt x="16497" y="14619"/>
                  </a:lnTo>
                  <a:lnTo>
                    <a:pt x="24228" y="12338"/>
                  </a:lnTo>
                  <a:lnTo>
                    <a:pt x="29649" y="7694"/>
                  </a:lnTo>
                  <a:lnTo>
                    <a:pt x="320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95" name="Google Shape;5695;gefe2f4b35a_0_1603"/>
            <p:cNvSpPr/>
            <p:nvPr/>
          </p:nvSpPr>
          <p:spPr>
            <a:xfrm>
              <a:off x="1153149" y="513087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17830" y="0"/>
                  </a:moveTo>
                  <a:lnTo>
                    <a:pt x="14795" y="0"/>
                  </a:lnTo>
                  <a:lnTo>
                    <a:pt x="6070" y="0"/>
                  </a:lnTo>
                  <a:lnTo>
                    <a:pt x="0" y="2616"/>
                  </a:lnTo>
                  <a:lnTo>
                    <a:pt x="3835" y="15367"/>
                  </a:lnTo>
                  <a:lnTo>
                    <a:pt x="8610" y="15646"/>
                  </a:lnTo>
                  <a:lnTo>
                    <a:pt x="29718" y="1066"/>
                  </a:lnTo>
                  <a:lnTo>
                    <a:pt x="178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96" name="Google Shape;5696;gefe2f4b35a_0_1603"/>
            <p:cNvSpPr/>
            <p:nvPr/>
          </p:nvSpPr>
          <p:spPr>
            <a:xfrm>
              <a:off x="1644667" y="513708"/>
              <a:ext cx="43180" cy="26034"/>
            </a:xfrm>
            <a:custGeom>
              <a:rect b="b" l="l" r="r" t="t"/>
              <a:pathLst>
                <a:path extrusionOk="0" h="26034" w="43180">
                  <a:moveTo>
                    <a:pt x="42621" y="0"/>
                  </a:moveTo>
                  <a:lnTo>
                    <a:pt x="30269" y="1679"/>
                  </a:lnTo>
                  <a:lnTo>
                    <a:pt x="17762" y="3205"/>
                  </a:lnTo>
                  <a:lnTo>
                    <a:pt x="7029" y="6509"/>
                  </a:lnTo>
                  <a:lnTo>
                    <a:pt x="0" y="13525"/>
                  </a:lnTo>
                  <a:lnTo>
                    <a:pt x="190" y="23685"/>
                  </a:lnTo>
                  <a:lnTo>
                    <a:pt x="2362" y="24917"/>
                  </a:lnTo>
                  <a:lnTo>
                    <a:pt x="5003" y="25488"/>
                  </a:lnTo>
                  <a:lnTo>
                    <a:pt x="7912" y="25488"/>
                  </a:lnTo>
                  <a:lnTo>
                    <a:pt x="18234" y="23520"/>
                  </a:lnTo>
                  <a:lnTo>
                    <a:pt x="28662" y="18116"/>
                  </a:lnTo>
                  <a:lnTo>
                    <a:pt x="37392" y="10026"/>
                  </a:lnTo>
                  <a:lnTo>
                    <a:pt x="426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97" name="Google Shape;5697;gefe2f4b35a_0_1603"/>
            <p:cNvSpPr/>
            <p:nvPr/>
          </p:nvSpPr>
          <p:spPr>
            <a:xfrm>
              <a:off x="1642924" y="527239"/>
              <a:ext cx="2539" cy="10159"/>
            </a:xfrm>
            <a:custGeom>
              <a:rect b="b" l="l" r="r" t="t"/>
              <a:pathLst>
                <a:path extrusionOk="0" h="10159" w="2539">
                  <a:moveTo>
                    <a:pt x="1739" y="0"/>
                  </a:moveTo>
                  <a:lnTo>
                    <a:pt x="609" y="2374"/>
                  </a:lnTo>
                  <a:lnTo>
                    <a:pt x="0" y="5270"/>
                  </a:lnTo>
                  <a:lnTo>
                    <a:pt x="63" y="8826"/>
                  </a:lnTo>
                  <a:lnTo>
                    <a:pt x="635" y="9334"/>
                  </a:lnTo>
                  <a:lnTo>
                    <a:pt x="1257" y="9779"/>
                  </a:lnTo>
                  <a:lnTo>
                    <a:pt x="1930" y="10160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98" name="Google Shape;5698;gefe2f4b35a_0_1603"/>
            <p:cNvSpPr/>
            <p:nvPr/>
          </p:nvSpPr>
          <p:spPr>
            <a:xfrm>
              <a:off x="2070219" y="513218"/>
              <a:ext cx="21589" cy="15240"/>
            </a:xfrm>
            <a:custGeom>
              <a:rect b="b" l="l" r="r" t="t"/>
              <a:pathLst>
                <a:path extrusionOk="0" h="15240" w="21589">
                  <a:moveTo>
                    <a:pt x="21081" y="0"/>
                  </a:moveTo>
                  <a:lnTo>
                    <a:pt x="12955" y="927"/>
                  </a:lnTo>
                  <a:lnTo>
                    <a:pt x="6616" y="3648"/>
                  </a:lnTo>
                  <a:lnTo>
                    <a:pt x="2240" y="8354"/>
                  </a:lnTo>
                  <a:lnTo>
                    <a:pt x="0" y="15240"/>
                  </a:lnTo>
                  <a:lnTo>
                    <a:pt x="8483" y="14744"/>
                  </a:lnTo>
                  <a:lnTo>
                    <a:pt x="15887" y="13119"/>
                  </a:lnTo>
                  <a:lnTo>
                    <a:pt x="21412" y="9588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699" name="Google Shape;5699;gefe2f4b35a_0_1603"/>
            <p:cNvSpPr/>
            <p:nvPr/>
          </p:nvSpPr>
          <p:spPr>
            <a:xfrm>
              <a:off x="2091297" y="513214"/>
              <a:ext cx="8889" cy="10159"/>
            </a:xfrm>
            <a:custGeom>
              <a:rect b="b" l="l" r="r" t="t"/>
              <a:pathLst>
                <a:path extrusionOk="0" h="10159" w="8889">
                  <a:moveTo>
                    <a:pt x="2984" y="0"/>
                  </a:moveTo>
                  <a:lnTo>
                    <a:pt x="558" y="0"/>
                  </a:lnTo>
                  <a:lnTo>
                    <a:pt x="0" y="0"/>
                  </a:lnTo>
                  <a:lnTo>
                    <a:pt x="330" y="9588"/>
                  </a:lnTo>
                  <a:lnTo>
                    <a:pt x="3797" y="7365"/>
                  </a:lnTo>
                  <a:lnTo>
                    <a:pt x="6527" y="4406"/>
                  </a:lnTo>
                  <a:lnTo>
                    <a:pt x="8318" y="495"/>
                  </a:lnTo>
                  <a:lnTo>
                    <a:pt x="5562" y="165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00" name="Google Shape;5700;gefe2f4b35a_0_1603"/>
            <p:cNvSpPr/>
            <p:nvPr/>
          </p:nvSpPr>
          <p:spPr>
            <a:xfrm>
              <a:off x="2320107" y="512480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4864" y="0"/>
                  </a:moveTo>
                  <a:lnTo>
                    <a:pt x="3124" y="0"/>
                  </a:lnTo>
                  <a:lnTo>
                    <a:pt x="1473" y="190"/>
                  </a:lnTo>
                  <a:lnTo>
                    <a:pt x="0" y="622"/>
                  </a:lnTo>
                  <a:lnTo>
                    <a:pt x="10323" y="11179"/>
                  </a:lnTo>
                  <a:lnTo>
                    <a:pt x="20523" y="21869"/>
                  </a:lnTo>
                  <a:lnTo>
                    <a:pt x="25971" y="19786"/>
                  </a:lnTo>
                  <a:lnTo>
                    <a:pt x="29603" y="15887"/>
                  </a:lnTo>
                  <a:lnTo>
                    <a:pt x="30099" y="8826"/>
                  </a:lnTo>
                  <a:lnTo>
                    <a:pt x="26406" y="6273"/>
                  </a:lnTo>
                  <a:lnTo>
                    <a:pt x="20148" y="3370"/>
                  </a:lnTo>
                  <a:lnTo>
                    <a:pt x="12557" y="988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01" name="Google Shape;5701;gefe2f4b35a_0_1603"/>
            <p:cNvSpPr/>
            <p:nvPr/>
          </p:nvSpPr>
          <p:spPr>
            <a:xfrm>
              <a:off x="2313409" y="513107"/>
              <a:ext cx="27305" cy="23495"/>
            </a:xfrm>
            <a:custGeom>
              <a:rect b="b" l="l" r="r" t="t"/>
              <a:pathLst>
                <a:path extrusionOk="0" h="23495" w="27305">
                  <a:moveTo>
                    <a:pt x="6692" y="0"/>
                  </a:moveTo>
                  <a:lnTo>
                    <a:pt x="3124" y="1054"/>
                  </a:lnTo>
                  <a:lnTo>
                    <a:pt x="533" y="3543"/>
                  </a:lnTo>
                  <a:lnTo>
                    <a:pt x="0" y="8204"/>
                  </a:lnTo>
                  <a:lnTo>
                    <a:pt x="8851" y="9588"/>
                  </a:lnTo>
                  <a:lnTo>
                    <a:pt x="4279" y="16281"/>
                  </a:lnTo>
                  <a:lnTo>
                    <a:pt x="0" y="22948"/>
                  </a:lnTo>
                  <a:lnTo>
                    <a:pt x="7810" y="23368"/>
                  </a:lnTo>
                  <a:lnTo>
                    <a:pt x="17449" y="23368"/>
                  </a:lnTo>
                  <a:lnTo>
                    <a:pt x="22910" y="22872"/>
                  </a:lnTo>
                  <a:lnTo>
                    <a:pt x="27216" y="21234"/>
                  </a:lnTo>
                  <a:lnTo>
                    <a:pt x="17021" y="10550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02" name="Google Shape;5702;gefe2f4b35a_0_1603"/>
            <p:cNvSpPr/>
            <p:nvPr/>
          </p:nvSpPr>
          <p:spPr>
            <a:xfrm>
              <a:off x="4334667" y="520740"/>
              <a:ext cx="26670" cy="17779"/>
            </a:xfrm>
            <a:custGeom>
              <a:rect b="b" l="l" r="r" t="t"/>
              <a:pathLst>
                <a:path extrusionOk="0" h="17779" w="26670">
                  <a:moveTo>
                    <a:pt x="114" y="0"/>
                  </a:moveTo>
                  <a:lnTo>
                    <a:pt x="0" y="17348"/>
                  </a:lnTo>
                  <a:lnTo>
                    <a:pt x="1625" y="17373"/>
                  </a:lnTo>
                  <a:lnTo>
                    <a:pt x="10552" y="16656"/>
                  </a:lnTo>
                  <a:lnTo>
                    <a:pt x="18511" y="14655"/>
                  </a:lnTo>
                  <a:lnTo>
                    <a:pt x="24244" y="11597"/>
                  </a:lnTo>
                  <a:lnTo>
                    <a:pt x="26492" y="7708"/>
                  </a:lnTo>
                  <a:lnTo>
                    <a:pt x="21522" y="4200"/>
                  </a:lnTo>
                  <a:lnTo>
                    <a:pt x="15317" y="1873"/>
                  </a:lnTo>
                  <a:lnTo>
                    <a:pt x="8105" y="53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03" name="Google Shape;5703;gefe2f4b35a_0_1603"/>
            <p:cNvSpPr/>
            <p:nvPr/>
          </p:nvSpPr>
          <p:spPr>
            <a:xfrm>
              <a:off x="4315795" y="520702"/>
              <a:ext cx="19050" cy="17779"/>
            </a:xfrm>
            <a:custGeom>
              <a:rect b="b" l="l" r="r" t="t"/>
              <a:pathLst>
                <a:path extrusionOk="0" h="17779" w="19050">
                  <a:moveTo>
                    <a:pt x="15943" y="0"/>
                  </a:moveTo>
                  <a:lnTo>
                    <a:pt x="11155" y="0"/>
                  </a:lnTo>
                  <a:lnTo>
                    <a:pt x="6139" y="254"/>
                  </a:lnTo>
                  <a:lnTo>
                    <a:pt x="1084" y="609"/>
                  </a:lnTo>
                  <a:lnTo>
                    <a:pt x="0" y="8108"/>
                  </a:lnTo>
                  <a:lnTo>
                    <a:pt x="3504" y="13241"/>
                  </a:lnTo>
                  <a:lnTo>
                    <a:pt x="10246" y="16252"/>
                  </a:lnTo>
                  <a:lnTo>
                    <a:pt x="18877" y="17386"/>
                  </a:lnTo>
                  <a:lnTo>
                    <a:pt x="18991" y="38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04" name="Google Shape;5704;gefe2f4b35a_0_1603"/>
            <p:cNvSpPr/>
            <p:nvPr/>
          </p:nvSpPr>
          <p:spPr>
            <a:xfrm>
              <a:off x="4817495" y="521310"/>
              <a:ext cx="30479" cy="13970"/>
            </a:xfrm>
            <a:custGeom>
              <a:rect b="b" l="l" r="r" t="t"/>
              <a:pathLst>
                <a:path extrusionOk="0" h="13970" w="30479">
                  <a:moveTo>
                    <a:pt x="29705" y="0"/>
                  </a:moveTo>
                  <a:lnTo>
                    <a:pt x="342" y="0"/>
                  </a:lnTo>
                  <a:lnTo>
                    <a:pt x="0" y="5689"/>
                  </a:lnTo>
                  <a:lnTo>
                    <a:pt x="1727" y="10312"/>
                  </a:lnTo>
                  <a:lnTo>
                    <a:pt x="4508" y="13677"/>
                  </a:lnTo>
                  <a:lnTo>
                    <a:pt x="29883" y="9220"/>
                  </a:lnTo>
                  <a:lnTo>
                    <a:pt x="30352" y="6642"/>
                  </a:lnTo>
                  <a:lnTo>
                    <a:pt x="30340" y="3581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05" name="Google Shape;5705;gefe2f4b35a_0_1603"/>
            <p:cNvSpPr/>
            <p:nvPr/>
          </p:nvSpPr>
          <p:spPr>
            <a:xfrm>
              <a:off x="4821995" y="530533"/>
              <a:ext cx="25400" cy="11429"/>
            </a:xfrm>
            <a:custGeom>
              <a:rect b="b" l="l" r="r" t="t"/>
              <a:pathLst>
                <a:path extrusionOk="0" h="11429" w="25400">
                  <a:moveTo>
                    <a:pt x="25387" y="0"/>
                  </a:moveTo>
                  <a:lnTo>
                    <a:pt x="6343" y="3312"/>
                  </a:lnTo>
                  <a:lnTo>
                    <a:pt x="0" y="4457"/>
                  </a:lnTo>
                  <a:lnTo>
                    <a:pt x="3403" y="8585"/>
                  </a:lnTo>
                  <a:lnTo>
                    <a:pt x="8369" y="10833"/>
                  </a:lnTo>
                  <a:lnTo>
                    <a:pt x="18770" y="10833"/>
                  </a:lnTo>
                  <a:lnTo>
                    <a:pt x="24053" y="7442"/>
                  </a:lnTo>
                  <a:lnTo>
                    <a:pt x="253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06" name="Google Shape;5706;gefe2f4b35a_0_1603"/>
            <p:cNvSpPr/>
            <p:nvPr/>
          </p:nvSpPr>
          <p:spPr>
            <a:xfrm>
              <a:off x="1347127" y="521067"/>
              <a:ext cx="5629909" cy="48895"/>
            </a:xfrm>
            <a:custGeom>
              <a:rect b="b" l="l" r="r" t="t"/>
              <a:pathLst>
                <a:path extrusionOk="0" h="48895" w="5629909">
                  <a:moveTo>
                    <a:pt x="25577" y="15417"/>
                  </a:moveTo>
                  <a:lnTo>
                    <a:pt x="23291" y="10274"/>
                  </a:lnTo>
                  <a:lnTo>
                    <a:pt x="18148" y="7137"/>
                  </a:lnTo>
                  <a:lnTo>
                    <a:pt x="11747" y="6070"/>
                  </a:lnTo>
                  <a:lnTo>
                    <a:pt x="5613" y="6070"/>
                  </a:lnTo>
                  <a:lnTo>
                    <a:pt x="0" y="8966"/>
                  </a:lnTo>
                  <a:lnTo>
                    <a:pt x="1193" y="14998"/>
                  </a:lnTo>
                  <a:lnTo>
                    <a:pt x="5791" y="15227"/>
                  </a:lnTo>
                  <a:lnTo>
                    <a:pt x="10121" y="16027"/>
                  </a:lnTo>
                  <a:lnTo>
                    <a:pt x="8712" y="22491"/>
                  </a:lnTo>
                  <a:lnTo>
                    <a:pt x="23368" y="22491"/>
                  </a:lnTo>
                  <a:lnTo>
                    <a:pt x="25577" y="15417"/>
                  </a:lnTo>
                  <a:close/>
                </a:path>
                <a:path extrusionOk="0" h="48895" w="5629909">
                  <a:moveTo>
                    <a:pt x="4724539" y="16979"/>
                  </a:moveTo>
                  <a:lnTo>
                    <a:pt x="4720602" y="7658"/>
                  </a:lnTo>
                  <a:lnTo>
                    <a:pt x="4713071" y="1943"/>
                  </a:lnTo>
                  <a:lnTo>
                    <a:pt x="4703889" y="0"/>
                  </a:lnTo>
                  <a:lnTo>
                    <a:pt x="4695444" y="0"/>
                  </a:lnTo>
                  <a:lnTo>
                    <a:pt x="4687379" y="4813"/>
                  </a:lnTo>
                  <a:lnTo>
                    <a:pt x="4686109" y="15011"/>
                  </a:lnTo>
                  <a:lnTo>
                    <a:pt x="4689602" y="14033"/>
                  </a:lnTo>
                  <a:lnTo>
                    <a:pt x="4692561" y="13614"/>
                  </a:lnTo>
                  <a:lnTo>
                    <a:pt x="4695114" y="13614"/>
                  </a:lnTo>
                  <a:lnTo>
                    <a:pt x="4703877" y="15748"/>
                  </a:lnTo>
                  <a:lnTo>
                    <a:pt x="4709947" y="20650"/>
                  </a:lnTo>
                  <a:lnTo>
                    <a:pt x="4715561" y="26073"/>
                  </a:lnTo>
                  <a:lnTo>
                    <a:pt x="4722927" y="29756"/>
                  </a:lnTo>
                  <a:lnTo>
                    <a:pt x="4724539" y="16979"/>
                  </a:lnTo>
                  <a:close/>
                </a:path>
                <a:path extrusionOk="0" h="48895" w="5629909">
                  <a:moveTo>
                    <a:pt x="5629757" y="21996"/>
                  </a:moveTo>
                  <a:lnTo>
                    <a:pt x="5629122" y="11684"/>
                  </a:lnTo>
                  <a:lnTo>
                    <a:pt x="5622493" y="7353"/>
                  </a:lnTo>
                  <a:lnTo>
                    <a:pt x="5621553" y="7391"/>
                  </a:lnTo>
                  <a:lnTo>
                    <a:pt x="5614898" y="19189"/>
                  </a:lnTo>
                  <a:lnTo>
                    <a:pt x="5601627" y="24384"/>
                  </a:lnTo>
                  <a:lnTo>
                    <a:pt x="5589092" y="30365"/>
                  </a:lnTo>
                  <a:lnTo>
                    <a:pt x="5584710" y="44488"/>
                  </a:lnTo>
                  <a:lnTo>
                    <a:pt x="5595747" y="45326"/>
                  </a:lnTo>
                  <a:lnTo>
                    <a:pt x="5603011" y="46659"/>
                  </a:lnTo>
                  <a:lnTo>
                    <a:pt x="5608155" y="47879"/>
                  </a:lnTo>
                  <a:lnTo>
                    <a:pt x="5612828" y="48412"/>
                  </a:lnTo>
                  <a:lnTo>
                    <a:pt x="5616410" y="48412"/>
                  </a:lnTo>
                  <a:lnTo>
                    <a:pt x="5620893" y="47434"/>
                  </a:lnTo>
                  <a:lnTo>
                    <a:pt x="5629033" y="44488"/>
                  </a:lnTo>
                  <a:lnTo>
                    <a:pt x="5628398" y="34264"/>
                  </a:lnTo>
                  <a:lnTo>
                    <a:pt x="5629757" y="219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07" name="Google Shape;5707;gefe2f4b35a_0_1603"/>
            <p:cNvSpPr/>
            <p:nvPr/>
          </p:nvSpPr>
          <p:spPr>
            <a:xfrm>
              <a:off x="10482207" y="528147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7543" y="0"/>
                  </a:moveTo>
                  <a:lnTo>
                    <a:pt x="3987" y="0"/>
                  </a:lnTo>
                  <a:lnTo>
                    <a:pt x="965" y="2273"/>
                  </a:lnTo>
                  <a:lnTo>
                    <a:pt x="0" y="7912"/>
                  </a:lnTo>
                  <a:lnTo>
                    <a:pt x="6579" y="10524"/>
                  </a:lnTo>
                  <a:lnTo>
                    <a:pt x="11401" y="14898"/>
                  </a:lnTo>
                  <a:lnTo>
                    <a:pt x="16066" y="19465"/>
                  </a:lnTo>
                  <a:lnTo>
                    <a:pt x="22174" y="22656"/>
                  </a:lnTo>
                  <a:lnTo>
                    <a:pt x="22908" y="14583"/>
                  </a:lnTo>
                  <a:lnTo>
                    <a:pt x="19578" y="7299"/>
                  </a:lnTo>
                  <a:lnTo>
                    <a:pt x="13889" y="2029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08" name="Google Shape;5708;gefe2f4b35a_0_1603"/>
            <p:cNvSpPr/>
            <p:nvPr/>
          </p:nvSpPr>
          <p:spPr>
            <a:xfrm>
              <a:off x="3688407" y="535899"/>
              <a:ext cx="17779" cy="17779"/>
            </a:xfrm>
            <a:custGeom>
              <a:rect b="b" l="l" r="r" t="t"/>
              <a:pathLst>
                <a:path extrusionOk="0" h="17779" w="17779">
                  <a:moveTo>
                    <a:pt x="0" y="0"/>
                  </a:moveTo>
                  <a:lnTo>
                    <a:pt x="5753" y="5689"/>
                  </a:lnTo>
                  <a:lnTo>
                    <a:pt x="11480" y="11417"/>
                  </a:lnTo>
                  <a:lnTo>
                    <a:pt x="17183" y="17170"/>
                  </a:lnTo>
                  <a:lnTo>
                    <a:pt x="16713" y="6172"/>
                  </a:lnTo>
                  <a:lnTo>
                    <a:pt x="10922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09" name="Google Shape;5709;gefe2f4b35a_0_1603"/>
            <p:cNvSpPr/>
            <p:nvPr/>
          </p:nvSpPr>
          <p:spPr>
            <a:xfrm>
              <a:off x="3683292" y="535873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3848" y="0"/>
                  </a:moveTo>
                  <a:lnTo>
                    <a:pt x="2628" y="0"/>
                  </a:lnTo>
                  <a:lnTo>
                    <a:pt x="1346" y="63"/>
                  </a:lnTo>
                  <a:lnTo>
                    <a:pt x="0" y="190"/>
                  </a:lnTo>
                  <a:lnTo>
                    <a:pt x="611" y="10026"/>
                  </a:lnTo>
                  <a:lnTo>
                    <a:pt x="3997" y="17005"/>
                  </a:lnTo>
                  <a:lnTo>
                    <a:pt x="10140" y="21164"/>
                  </a:lnTo>
                  <a:lnTo>
                    <a:pt x="19024" y="22542"/>
                  </a:lnTo>
                  <a:lnTo>
                    <a:pt x="21069" y="22504"/>
                  </a:lnTo>
                  <a:lnTo>
                    <a:pt x="22148" y="22428"/>
                  </a:lnTo>
                  <a:lnTo>
                    <a:pt x="22313" y="20574"/>
                  </a:lnTo>
                  <a:lnTo>
                    <a:pt x="22364" y="18821"/>
                  </a:lnTo>
                  <a:lnTo>
                    <a:pt x="22301" y="17195"/>
                  </a:lnTo>
                  <a:lnTo>
                    <a:pt x="10871" y="5715"/>
                  </a:lnTo>
                  <a:lnTo>
                    <a:pt x="5118" y="25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10" name="Google Shape;5710;gefe2f4b35a_0_1603"/>
            <p:cNvSpPr/>
            <p:nvPr/>
          </p:nvSpPr>
          <p:spPr>
            <a:xfrm>
              <a:off x="4567213" y="536063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7492" y="0"/>
                  </a:moveTo>
                  <a:lnTo>
                    <a:pt x="7721" y="10033"/>
                  </a:lnTo>
                  <a:lnTo>
                    <a:pt x="4038" y="16141"/>
                  </a:lnTo>
                  <a:lnTo>
                    <a:pt x="0" y="22237"/>
                  </a:lnTo>
                  <a:lnTo>
                    <a:pt x="2311" y="21932"/>
                  </a:lnTo>
                  <a:lnTo>
                    <a:pt x="4864" y="21856"/>
                  </a:lnTo>
                  <a:lnTo>
                    <a:pt x="20751" y="21894"/>
                  </a:lnTo>
                  <a:lnTo>
                    <a:pt x="28168" y="21310"/>
                  </a:lnTo>
                  <a:lnTo>
                    <a:pt x="29641" y="14744"/>
                  </a:lnTo>
                  <a:lnTo>
                    <a:pt x="28397" y="14947"/>
                  </a:lnTo>
                  <a:lnTo>
                    <a:pt x="27254" y="15036"/>
                  </a:lnTo>
                  <a:lnTo>
                    <a:pt x="14897" y="15036"/>
                  </a:lnTo>
                  <a:lnTo>
                    <a:pt x="14312" y="443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11" name="Google Shape;5711;gefe2f4b35a_0_1603"/>
            <p:cNvSpPr/>
            <p:nvPr/>
          </p:nvSpPr>
          <p:spPr>
            <a:xfrm>
              <a:off x="10430707" y="536063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7467" y="0"/>
                  </a:moveTo>
                  <a:lnTo>
                    <a:pt x="7467" y="10033"/>
                  </a:lnTo>
                  <a:lnTo>
                    <a:pt x="4000" y="16141"/>
                  </a:lnTo>
                  <a:lnTo>
                    <a:pt x="0" y="22237"/>
                  </a:lnTo>
                  <a:lnTo>
                    <a:pt x="22186" y="22237"/>
                  </a:lnTo>
                  <a:lnTo>
                    <a:pt x="21262" y="13805"/>
                  </a:lnTo>
                  <a:lnTo>
                    <a:pt x="18294" y="7489"/>
                  </a:lnTo>
                  <a:lnTo>
                    <a:pt x="13592" y="2988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12" name="Google Shape;5712;gefe2f4b35a_0_1603"/>
            <p:cNvSpPr/>
            <p:nvPr/>
          </p:nvSpPr>
          <p:spPr>
            <a:xfrm>
              <a:off x="287705" y="543394"/>
              <a:ext cx="5112385" cy="45084"/>
            </a:xfrm>
            <a:custGeom>
              <a:rect b="b" l="l" r="r" t="t"/>
              <a:pathLst>
                <a:path extrusionOk="0" h="45084" w="5112385">
                  <a:moveTo>
                    <a:pt x="51498" y="14909"/>
                  </a:moveTo>
                  <a:lnTo>
                    <a:pt x="48044" y="15836"/>
                  </a:lnTo>
                  <a:lnTo>
                    <a:pt x="45110" y="16243"/>
                  </a:lnTo>
                  <a:lnTo>
                    <a:pt x="42583" y="16243"/>
                  </a:lnTo>
                  <a:lnTo>
                    <a:pt x="33693" y="14084"/>
                  </a:lnTo>
                  <a:lnTo>
                    <a:pt x="27609" y="9131"/>
                  </a:lnTo>
                  <a:lnTo>
                    <a:pt x="22047" y="3708"/>
                  </a:lnTo>
                  <a:lnTo>
                    <a:pt x="14706" y="165"/>
                  </a:lnTo>
                  <a:lnTo>
                    <a:pt x="11633" y="8001"/>
                  </a:lnTo>
                  <a:lnTo>
                    <a:pt x="5295" y="12712"/>
                  </a:lnTo>
                  <a:lnTo>
                    <a:pt x="0" y="18529"/>
                  </a:lnTo>
                  <a:lnTo>
                    <a:pt x="12" y="29667"/>
                  </a:lnTo>
                  <a:lnTo>
                    <a:pt x="3009" y="32473"/>
                  </a:lnTo>
                  <a:lnTo>
                    <a:pt x="6591" y="33616"/>
                  </a:lnTo>
                  <a:lnTo>
                    <a:pt x="10502" y="33616"/>
                  </a:lnTo>
                  <a:lnTo>
                    <a:pt x="20739" y="31572"/>
                  </a:lnTo>
                  <a:lnTo>
                    <a:pt x="31534" y="26593"/>
                  </a:lnTo>
                  <a:lnTo>
                    <a:pt x="51498" y="14909"/>
                  </a:lnTo>
                  <a:close/>
                </a:path>
                <a:path extrusionOk="0" h="45084" w="5112385">
                  <a:moveTo>
                    <a:pt x="434454" y="14922"/>
                  </a:moveTo>
                  <a:lnTo>
                    <a:pt x="425958" y="14389"/>
                  </a:lnTo>
                  <a:lnTo>
                    <a:pt x="424637" y="7112"/>
                  </a:lnTo>
                  <a:lnTo>
                    <a:pt x="415721" y="7112"/>
                  </a:lnTo>
                  <a:lnTo>
                    <a:pt x="414693" y="7112"/>
                  </a:lnTo>
                  <a:lnTo>
                    <a:pt x="413575" y="7213"/>
                  </a:lnTo>
                  <a:lnTo>
                    <a:pt x="412330" y="7416"/>
                  </a:lnTo>
                  <a:lnTo>
                    <a:pt x="413448" y="16065"/>
                  </a:lnTo>
                  <a:lnTo>
                    <a:pt x="411213" y="28511"/>
                  </a:lnTo>
                  <a:lnTo>
                    <a:pt x="419849" y="29667"/>
                  </a:lnTo>
                  <a:lnTo>
                    <a:pt x="421894" y="24358"/>
                  </a:lnTo>
                  <a:lnTo>
                    <a:pt x="426504" y="21640"/>
                  </a:lnTo>
                  <a:lnTo>
                    <a:pt x="431444" y="19253"/>
                  </a:lnTo>
                  <a:lnTo>
                    <a:pt x="434454" y="14922"/>
                  </a:lnTo>
                  <a:close/>
                </a:path>
                <a:path extrusionOk="0" h="45084" w="5112385">
                  <a:moveTo>
                    <a:pt x="1738249" y="37147"/>
                  </a:moveTo>
                  <a:lnTo>
                    <a:pt x="1737448" y="28778"/>
                  </a:lnTo>
                  <a:lnTo>
                    <a:pt x="1734451" y="22491"/>
                  </a:lnTo>
                  <a:lnTo>
                    <a:pt x="1729676" y="17970"/>
                  </a:lnTo>
                  <a:lnTo>
                    <a:pt x="1723504" y="14909"/>
                  </a:lnTo>
                  <a:lnTo>
                    <a:pt x="1724444" y="23304"/>
                  </a:lnTo>
                  <a:lnTo>
                    <a:pt x="1727428" y="29540"/>
                  </a:lnTo>
                  <a:lnTo>
                    <a:pt x="1732127" y="34023"/>
                  </a:lnTo>
                  <a:lnTo>
                    <a:pt x="1738249" y="37147"/>
                  </a:lnTo>
                  <a:close/>
                </a:path>
                <a:path extrusionOk="0" h="45084" w="5112385">
                  <a:moveTo>
                    <a:pt x="1790776" y="4775"/>
                  </a:moveTo>
                  <a:lnTo>
                    <a:pt x="1782508" y="165"/>
                  </a:lnTo>
                  <a:lnTo>
                    <a:pt x="1781632" y="4025"/>
                  </a:lnTo>
                  <a:lnTo>
                    <a:pt x="1780387" y="5308"/>
                  </a:lnTo>
                  <a:lnTo>
                    <a:pt x="1777034" y="5308"/>
                  </a:lnTo>
                  <a:lnTo>
                    <a:pt x="1774901" y="3975"/>
                  </a:lnTo>
                  <a:lnTo>
                    <a:pt x="1769605" y="1333"/>
                  </a:lnTo>
                  <a:lnTo>
                    <a:pt x="1766443" y="0"/>
                  </a:lnTo>
                  <a:lnTo>
                    <a:pt x="1762696" y="0"/>
                  </a:lnTo>
                  <a:lnTo>
                    <a:pt x="1761185" y="50"/>
                  </a:lnTo>
                  <a:lnTo>
                    <a:pt x="1760397" y="165"/>
                  </a:lnTo>
                  <a:lnTo>
                    <a:pt x="1762582" y="10985"/>
                  </a:lnTo>
                  <a:lnTo>
                    <a:pt x="1768894" y="17551"/>
                  </a:lnTo>
                  <a:lnTo>
                    <a:pt x="1776488" y="22809"/>
                  </a:lnTo>
                  <a:lnTo>
                    <a:pt x="1782508" y="29667"/>
                  </a:lnTo>
                  <a:lnTo>
                    <a:pt x="1782673" y="19875"/>
                  </a:lnTo>
                  <a:lnTo>
                    <a:pt x="1788134" y="11455"/>
                  </a:lnTo>
                  <a:lnTo>
                    <a:pt x="1790776" y="4775"/>
                  </a:lnTo>
                  <a:close/>
                </a:path>
                <a:path extrusionOk="0" h="45084" w="5112385">
                  <a:moveTo>
                    <a:pt x="3152724" y="14909"/>
                  </a:moveTo>
                  <a:lnTo>
                    <a:pt x="3123095" y="7416"/>
                  </a:lnTo>
                  <a:lnTo>
                    <a:pt x="3123755" y="17627"/>
                  </a:lnTo>
                  <a:lnTo>
                    <a:pt x="3122447" y="29870"/>
                  </a:lnTo>
                  <a:lnTo>
                    <a:pt x="3123057" y="40144"/>
                  </a:lnTo>
                  <a:lnTo>
                    <a:pt x="3129457" y="44462"/>
                  </a:lnTo>
                  <a:lnTo>
                    <a:pt x="3130550" y="44411"/>
                  </a:lnTo>
                  <a:lnTo>
                    <a:pt x="3130791" y="31775"/>
                  </a:lnTo>
                  <a:lnTo>
                    <a:pt x="3137966" y="26073"/>
                  </a:lnTo>
                  <a:lnTo>
                    <a:pt x="3146983" y="22161"/>
                  </a:lnTo>
                  <a:lnTo>
                    <a:pt x="3152724" y="14909"/>
                  </a:lnTo>
                  <a:close/>
                </a:path>
                <a:path extrusionOk="0" h="45084" w="5112385">
                  <a:moveTo>
                    <a:pt x="5017224" y="13296"/>
                  </a:moveTo>
                  <a:lnTo>
                    <a:pt x="5015903" y="7759"/>
                  </a:lnTo>
                  <a:lnTo>
                    <a:pt x="5008842" y="165"/>
                  </a:lnTo>
                  <a:lnTo>
                    <a:pt x="5003609" y="8026"/>
                  </a:lnTo>
                  <a:lnTo>
                    <a:pt x="5003165" y="13550"/>
                  </a:lnTo>
                  <a:lnTo>
                    <a:pt x="5005895" y="16789"/>
                  </a:lnTo>
                  <a:lnTo>
                    <a:pt x="5010201" y="17856"/>
                  </a:lnTo>
                  <a:lnTo>
                    <a:pt x="5014684" y="16700"/>
                  </a:lnTo>
                  <a:lnTo>
                    <a:pt x="5017224" y="13296"/>
                  </a:lnTo>
                  <a:close/>
                </a:path>
                <a:path extrusionOk="0" h="45084" w="5112385">
                  <a:moveTo>
                    <a:pt x="5111915" y="22161"/>
                  </a:moveTo>
                  <a:lnTo>
                    <a:pt x="5108943" y="23304"/>
                  </a:lnTo>
                  <a:lnTo>
                    <a:pt x="5106632" y="23799"/>
                  </a:lnTo>
                  <a:lnTo>
                    <a:pt x="5099291" y="23799"/>
                  </a:lnTo>
                  <a:lnTo>
                    <a:pt x="5095189" y="5816"/>
                  </a:lnTo>
                  <a:lnTo>
                    <a:pt x="5089626" y="5816"/>
                  </a:lnTo>
                  <a:lnTo>
                    <a:pt x="5087810" y="5816"/>
                  </a:lnTo>
                  <a:lnTo>
                    <a:pt x="5085512" y="6299"/>
                  </a:lnTo>
                  <a:lnTo>
                    <a:pt x="5082565" y="7416"/>
                  </a:lnTo>
                  <a:lnTo>
                    <a:pt x="5082349" y="11404"/>
                  </a:lnTo>
                  <a:lnTo>
                    <a:pt x="5081676" y="15214"/>
                  </a:lnTo>
                  <a:lnTo>
                    <a:pt x="5076736" y="15214"/>
                  </a:lnTo>
                  <a:lnTo>
                    <a:pt x="5075961" y="15113"/>
                  </a:lnTo>
                  <a:lnTo>
                    <a:pt x="5075098" y="14909"/>
                  </a:lnTo>
                  <a:lnTo>
                    <a:pt x="5075098" y="29667"/>
                  </a:lnTo>
                  <a:lnTo>
                    <a:pt x="5077130" y="29337"/>
                  </a:lnTo>
                  <a:lnTo>
                    <a:pt x="5079022" y="29184"/>
                  </a:lnTo>
                  <a:lnTo>
                    <a:pt x="5086261" y="29184"/>
                  </a:lnTo>
                  <a:lnTo>
                    <a:pt x="5090655" y="30505"/>
                  </a:lnTo>
                  <a:lnTo>
                    <a:pt x="5097945" y="33159"/>
                  </a:lnTo>
                  <a:lnTo>
                    <a:pt x="5100828" y="34480"/>
                  </a:lnTo>
                  <a:lnTo>
                    <a:pt x="5106797" y="34480"/>
                  </a:lnTo>
                  <a:lnTo>
                    <a:pt x="5109375" y="31711"/>
                  </a:lnTo>
                  <a:lnTo>
                    <a:pt x="5111915" y="2216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13" name="Google Shape;5713;gefe2f4b35a_0_1603"/>
            <p:cNvSpPr/>
            <p:nvPr/>
          </p:nvSpPr>
          <p:spPr>
            <a:xfrm>
              <a:off x="5500757" y="558303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146" y="0"/>
                  </a:moveTo>
                  <a:lnTo>
                    <a:pt x="0" y="15786"/>
                  </a:lnTo>
                  <a:lnTo>
                    <a:pt x="3555" y="21069"/>
                  </a:lnTo>
                  <a:lnTo>
                    <a:pt x="7581" y="21069"/>
                  </a:lnTo>
                  <a:lnTo>
                    <a:pt x="12920" y="18229"/>
                  </a:lnTo>
                  <a:lnTo>
                    <a:pt x="15822" y="11739"/>
                  </a:lnTo>
                  <a:lnTo>
                    <a:pt x="13245" y="4647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14" name="Google Shape;5714;gefe2f4b35a_0_1603"/>
            <p:cNvSpPr/>
            <p:nvPr/>
          </p:nvSpPr>
          <p:spPr>
            <a:xfrm>
              <a:off x="8964957" y="57298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7038" y="0"/>
                  </a:moveTo>
                  <a:lnTo>
                    <a:pt x="16721" y="2013"/>
                  </a:lnTo>
                  <a:lnTo>
                    <a:pt x="9628" y="7227"/>
                  </a:lnTo>
                  <a:lnTo>
                    <a:pt x="4480" y="14407"/>
                  </a:lnTo>
                  <a:lnTo>
                    <a:pt x="0" y="22313"/>
                  </a:lnTo>
                  <a:lnTo>
                    <a:pt x="10749" y="20296"/>
                  </a:lnTo>
                  <a:lnTo>
                    <a:pt x="20739" y="17414"/>
                  </a:lnTo>
                  <a:lnTo>
                    <a:pt x="27699" y="11423"/>
                  </a:lnTo>
                  <a:lnTo>
                    <a:pt x="29362" y="76"/>
                  </a:lnTo>
                  <a:lnTo>
                    <a:pt x="270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15" name="Google Shape;5715;gefe2f4b35a_0_1603"/>
            <p:cNvSpPr/>
            <p:nvPr/>
          </p:nvSpPr>
          <p:spPr>
            <a:xfrm>
              <a:off x="4787182" y="580003"/>
              <a:ext cx="45720" cy="17779"/>
            </a:xfrm>
            <a:custGeom>
              <a:rect b="b" l="l" r="r" t="t"/>
              <a:pathLst>
                <a:path extrusionOk="0" h="17779" w="45720">
                  <a:moveTo>
                    <a:pt x="15505" y="0"/>
                  </a:moveTo>
                  <a:lnTo>
                    <a:pt x="10857" y="0"/>
                  </a:lnTo>
                  <a:lnTo>
                    <a:pt x="1015" y="533"/>
                  </a:lnTo>
                  <a:lnTo>
                    <a:pt x="0" y="8270"/>
                  </a:lnTo>
                  <a:lnTo>
                    <a:pt x="3943" y="13441"/>
                  </a:lnTo>
                  <a:lnTo>
                    <a:pt x="11300" y="16333"/>
                  </a:lnTo>
                  <a:lnTo>
                    <a:pt x="20522" y="17233"/>
                  </a:lnTo>
                  <a:lnTo>
                    <a:pt x="29462" y="16527"/>
                  </a:lnTo>
                  <a:lnTo>
                    <a:pt x="37416" y="14563"/>
                  </a:lnTo>
                  <a:lnTo>
                    <a:pt x="43117" y="11576"/>
                  </a:lnTo>
                  <a:lnTo>
                    <a:pt x="45299" y="7797"/>
                  </a:lnTo>
                  <a:lnTo>
                    <a:pt x="39776" y="3986"/>
                  </a:lnTo>
                  <a:lnTo>
                    <a:pt x="32784" y="1593"/>
                  </a:lnTo>
                  <a:lnTo>
                    <a:pt x="24600" y="354"/>
                  </a:lnTo>
                  <a:lnTo>
                    <a:pt x="155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16" name="Google Shape;5716;gefe2f4b35a_0_1603"/>
            <p:cNvSpPr/>
            <p:nvPr/>
          </p:nvSpPr>
          <p:spPr>
            <a:xfrm>
              <a:off x="2667025" y="587801"/>
              <a:ext cx="29844" cy="21590"/>
            </a:xfrm>
            <a:custGeom>
              <a:rect b="b" l="l" r="r" t="t"/>
              <a:pathLst>
                <a:path extrusionOk="0" h="21590" w="29844">
                  <a:moveTo>
                    <a:pt x="29324" y="0"/>
                  </a:moveTo>
                  <a:lnTo>
                    <a:pt x="19579" y="1409"/>
                  </a:lnTo>
                  <a:lnTo>
                    <a:pt x="11218" y="4130"/>
                  </a:lnTo>
                  <a:lnTo>
                    <a:pt x="4580" y="8476"/>
                  </a:lnTo>
                  <a:lnTo>
                    <a:pt x="0" y="14757"/>
                  </a:lnTo>
                  <a:lnTo>
                    <a:pt x="4013" y="19113"/>
                  </a:lnTo>
                  <a:lnTo>
                    <a:pt x="9499" y="21412"/>
                  </a:lnTo>
                  <a:lnTo>
                    <a:pt x="14668" y="21412"/>
                  </a:lnTo>
                  <a:lnTo>
                    <a:pt x="21008" y="20125"/>
                  </a:lnTo>
                  <a:lnTo>
                    <a:pt x="26139" y="16197"/>
                  </a:lnTo>
                  <a:lnTo>
                    <a:pt x="29198" y="9523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17" name="Google Shape;5717;gefe2f4b35a_0_1603"/>
            <p:cNvSpPr/>
            <p:nvPr/>
          </p:nvSpPr>
          <p:spPr>
            <a:xfrm>
              <a:off x="10342394" y="587801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74" y="0"/>
                  </a:moveTo>
                  <a:lnTo>
                    <a:pt x="13353" y="493"/>
                  </a:lnTo>
                  <a:lnTo>
                    <a:pt x="5472" y="1849"/>
                  </a:lnTo>
                  <a:lnTo>
                    <a:pt x="398" y="5970"/>
                  </a:lnTo>
                  <a:lnTo>
                    <a:pt x="0" y="14757"/>
                  </a:lnTo>
                  <a:lnTo>
                    <a:pt x="1638" y="14795"/>
                  </a:lnTo>
                  <a:lnTo>
                    <a:pt x="13195" y="14795"/>
                  </a:lnTo>
                  <a:lnTo>
                    <a:pt x="18834" y="8915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18" name="Google Shape;5718;gefe2f4b35a_0_1603"/>
            <p:cNvSpPr/>
            <p:nvPr/>
          </p:nvSpPr>
          <p:spPr>
            <a:xfrm>
              <a:off x="4278199" y="600283"/>
              <a:ext cx="635" cy="7620"/>
            </a:xfrm>
            <a:custGeom>
              <a:rect b="b" l="l" r="r" t="t"/>
              <a:pathLst>
                <a:path extrusionOk="0" h="7620" w="635">
                  <a:moveTo>
                    <a:pt x="469" y="0"/>
                  </a:moveTo>
                  <a:lnTo>
                    <a:pt x="0" y="2705"/>
                  </a:lnTo>
                  <a:lnTo>
                    <a:pt x="50" y="5105"/>
                  </a:lnTo>
                  <a:lnTo>
                    <a:pt x="533" y="7213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19" name="Google Shape;5719;gefe2f4b35a_0_1603"/>
            <p:cNvSpPr/>
            <p:nvPr/>
          </p:nvSpPr>
          <p:spPr>
            <a:xfrm>
              <a:off x="4278675" y="595290"/>
              <a:ext cx="46354" cy="24765"/>
            </a:xfrm>
            <a:custGeom>
              <a:rect b="b" l="l" r="r" t="t"/>
              <a:pathLst>
                <a:path extrusionOk="0" h="24765" w="46354">
                  <a:moveTo>
                    <a:pt x="45669" y="0"/>
                  </a:moveTo>
                  <a:lnTo>
                    <a:pt x="37630" y="2895"/>
                  </a:lnTo>
                  <a:lnTo>
                    <a:pt x="33159" y="3873"/>
                  </a:lnTo>
                  <a:lnTo>
                    <a:pt x="29603" y="3873"/>
                  </a:lnTo>
                  <a:lnTo>
                    <a:pt x="24890" y="3321"/>
                  </a:lnTo>
                  <a:lnTo>
                    <a:pt x="19738" y="2079"/>
                  </a:lnTo>
                  <a:lnTo>
                    <a:pt x="12458" y="765"/>
                  </a:lnTo>
                  <a:lnTo>
                    <a:pt x="1358" y="0"/>
                  </a:lnTo>
                  <a:lnTo>
                    <a:pt x="723" y="1765"/>
                  </a:lnTo>
                  <a:lnTo>
                    <a:pt x="266" y="3429"/>
                  </a:lnTo>
                  <a:lnTo>
                    <a:pt x="0" y="4991"/>
                  </a:lnTo>
                  <a:lnTo>
                    <a:pt x="63" y="12204"/>
                  </a:lnTo>
                  <a:lnTo>
                    <a:pt x="1968" y="20497"/>
                  </a:lnTo>
                  <a:lnTo>
                    <a:pt x="10604" y="24168"/>
                  </a:lnTo>
                  <a:lnTo>
                    <a:pt x="19951" y="24168"/>
                  </a:lnTo>
                  <a:lnTo>
                    <a:pt x="31070" y="22479"/>
                  </a:lnTo>
                  <a:lnTo>
                    <a:pt x="40582" y="17651"/>
                  </a:lnTo>
                  <a:lnTo>
                    <a:pt x="46208" y="10039"/>
                  </a:lnTo>
                  <a:lnTo>
                    <a:pt x="456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20" name="Google Shape;5720;gefe2f4b35a_0_1603"/>
            <p:cNvSpPr/>
            <p:nvPr/>
          </p:nvSpPr>
          <p:spPr>
            <a:xfrm>
              <a:off x="5414355" y="595290"/>
              <a:ext cx="29845" cy="7620"/>
            </a:xfrm>
            <a:custGeom>
              <a:rect b="b" l="l" r="r" t="t"/>
              <a:pathLst>
                <a:path extrusionOk="0" h="7620" w="29845">
                  <a:moveTo>
                    <a:pt x="29578" y="0"/>
                  </a:moveTo>
                  <a:lnTo>
                    <a:pt x="27381" y="254"/>
                  </a:lnTo>
                  <a:lnTo>
                    <a:pt x="8826" y="266"/>
                  </a:lnTo>
                  <a:lnTo>
                    <a:pt x="1473" y="876"/>
                  </a:lnTo>
                  <a:lnTo>
                    <a:pt x="0" y="7264"/>
                  </a:lnTo>
                  <a:lnTo>
                    <a:pt x="1739" y="7086"/>
                  </a:lnTo>
                  <a:lnTo>
                    <a:pt x="3619" y="7023"/>
                  </a:lnTo>
                  <a:lnTo>
                    <a:pt x="13665" y="7137"/>
                  </a:lnTo>
                  <a:lnTo>
                    <a:pt x="21285" y="7137"/>
                  </a:lnTo>
                  <a:lnTo>
                    <a:pt x="28168" y="6299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21" name="Google Shape;5721;gefe2f4b35a_0_1603"/>
            <p:cNvSpPr/>
            <p:nvPr/>
          </p:nvSpPr>
          <p:spPr>
            <a:xfrm>
              <a:off x="13480134" y="595290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33" y="330"/>
                  </a:lnTo>
                  <a:lnTo>
                    <a:pt x="5454" y="1671"/>
                  </a:lnTo>
                  <a:lnTo>
                    <a:pt x="385" y="5863"/>
                  </a:lnTo>
                  <a:lnTo>
                    <a:pt x="0" y="14744"/>
                  </a:lnTo>
                  <a:lnTo>
                    <a:pt x="1028" y="14757"/>
                  </a:lnTo>
                  <a:lnTo>
                    <a:pt x="8965" y="13680"/>
                  </a:lnTo>
                  <a:lnTo>
                    <a:pt x="14941" y="10655"/>
                  </a:lnTo>
                  <a:lnTo>
                    <a:pt x="19241" y="5992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22" name="Google Shape;5722;gefe2f4b35a_0_1603"/>
            <p:cNvSpPr/>
            <p:nvPr/>
          </p:nvSpPr>
          <p:spPr>
            <a:xfrm>
              <a:off x="3372066" y="600391"/>
              <a:ext cx="3456940" cy="39370"/>
            </a:xfrm>
            <a:custGeom>
              <a:rect b="b" l="l" r="r" t="t"/>
              <a:pathLst>
                <a:path extrusionOk="0" h="39370" w="3456940">
                  <a:moveTo>
                    <a:pt x="40538" y="31102"/>
                  </a:moveTo>
                  <a:lnTo>
                    <a:pt x="38735" y="24396"/>
                  </a:lnTo>
                  <a:lnTo>
                    <a:pt x="37401" y="24574"/>
                  </a:lnTo>
                  <a:lnTo>
                    <a:pt x="30810" y="24574"/>
                  </a:lnTo>
                  <a:lnTo>
                    <a:pt x="31051" y="6146"/>
                  </a:lnTo>
                  <a:lnTo>
                    <a:pt x="31064" y="0"/>
                  </a:lnTo>
                  <a:lnTo>
                    <a:pt x="24841" y="0"/>
                  </a:lnTo>
                  <a:lnTo>
                    <a:pt x="22809" y="0"/>
                  </a:lnTo>
                  <a:lnTo>
                    <a:pt x="20116" y="660"/>
                  </a:lnTo>
                  <a:lnTo>
                    <a:pt x="16548" y="2171"/>
                  </a:lnTo>
                  <a:lnTo>
                    <a:pt x="14109" y="13169"/>
                  </a:lnTo>
                  <a:lnTo>
                    <a:pt x="5092" y="21996"/>
                  </a:lnTo>
                  <a:lnTo>
                    <a:pt x="0" y="30137"/>
                  </a:lnTo>
                  <a:lnTo>
                    <a:pt x="9359" y="39154"/>
                  </a:lnTo>
                  <a:lnTo>
                    <a:pt x="7581" y="32639"/>
                  </a:lnTo>
                  <a:lnTo>
                    <a:pt x="10668" y="30975"/>
                  </a:lnTo>
                  <a:lnTo>
                    <a:pt x="17970" y="30975"/>
                  </a:lnTo>
                  <a:lnTo>
                    <a:pt x="29921" y="32816"/>
                  </a:lnTo>
                  <a:lnTo>
                    <a:pt x="37338" y="32816"/>
                  </a:lnTo>
                  <a:lnTo>
                    <a:pt x="40538" y="31102"/>
                  </a:lnTo>
                  <a:close/>
                </a:path>
                <a:path extrusionOk="0" h="39370" w="3456940">
                  <a:moveTo>
                    <a:pt x="1195146" y="17259"/>
                  </a:moveTo>
                  <a:lnTo>
                    <a:pt x="1189558" y="14452"/>
                  </a:lnTo>
                  <a:lnTo>
                    <a:pt x="1186535" y="9105"/>
                  </a:lnTo>
                  <a:lnTo>
                    <a:pt x="1183398" y="3911"/>
                  </a:lnTo>
                  <a:lnTo>
                    <a:pt x="1177480" y="1587"/>
                  </a:lnTo>
                  <a:lnTo>
                    <a:pt x="1176274" y="1587"/>
                  </a:lnTo>
                  <a:lnTo>
                    <a:pt x="1174889" y="1765"/>
                  </a:lnTo>
                  <a:lnTo>
                    <a:pt x="1173276" y="2171"/>
                  </a:lnTo>
                  <a:lnTo>
                    <a:pt x="1172476" y="10248"/>
                  </a:lnTo>
                  <a:lnTo>
                    <a:pt x="1175842" y="17576"/>
                  </a:lnTo>
                  <a:lnTo>
                    <a:pt x="1181569" y="22885"/>
                  </a:lnTo>
                  <a:lnTo>
                    <a:pt x="1187919" y="24930"/>
                  </a:lnTo>
                  <a:lnTo>
                    <a:pt x="1191387" y="24930"/>
                  </a:lnTo>
                  <a:lnTo>
                    <a:pt x="1194282" y="22720"/>
                  </a:lnTo>
                  <a:lnTo>
                    <a:pt x="1195146" y="17259"/>
                  </a:lnTo>
                  <a:close/>
                </a:path>
                <a:path extrusionOk="0" h="39370" w="3456940">
                  <a:moveTo>
                    <a:pt x="1246911" y="17259"/>
                  </a:moveTo>
                  <a:lnTo>
                    <a:pt x="1245857" y="17411"/>
                  </a:lnTo>
                  <a:lnTo>
                    <a:pt x="1244879" y="17475"/>
                  </a:lnTo>
                  <a:lnTo>
                    <a:pt x="1232509" y="17475"/>
                  </a:lnTo>
                  <a:lnTo>
                    <a:pt x="1231696" y="6756"/>
                  </a:lnTo>
                  <a:lnTo>
                    <a:pt x="1224788" y="2171"/>
                  </a:lnTo>
                  <a:lnTo>
                    <a:pt x="1224788" y="24396"/>
                  </a:lnTo>
                  <a:lnTo>
                    <a:pt x="1233462" y="23368"/>
                  </a:lnTo>
                  <a:lnTo>
                    <a:pt x="1245793" y="25895"/>
                  </a:lnTo>
                  <a:lnTo>
                    <a:pt x="1246911" y="17259"/>
                  </a:lnTo>
                  <a:close/>
                </a:path>
                <a:path extrusionOk="0" h="39370" w="3456940">
                  <a:moveTo>
                    <a:pt x="3456775" y="24396"/>
                  </a:moveTo>
                  <a:lnTo>
                    <a:pt x="3451936" y="23418"/>
                  </a:lnTo>
                  <a:lnTo>
                    <a:pt x="3449701" y="19862"/>
                  </a:lnTo>
                  <a:lnTo>
                    <a:pt x="3447948" y="15811"/>
                  </a:lnTo>
                  <a:lnTo>
                    <a:pt x="3433927" y="25933"/>
                  </a:lnTo>
                  <a:lnTo>
                    <a:pt x="3437966" y="29171"/>
                  </a:lnTo>
                  <a:lnTo>
                    <a:pt x="3442843" y="31038"/>
                  </a:lnTo>
                  <a:lnTo>
                    <a:pt x="3451529" y="31038"/>
                  </a:lnTo>
                  <a:lnTo>
                    <a:pt x="3455301" y="29019"/>
                  </a:lnTo>
                  <a:lnTo>
                    <a:pt x="3456775" y="243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23" name="Google Shape;5723;gefe2f4b35a_0_1603"/>
            <p:cNvSpPr/>
            <p:nvPr/>
          </p:nvSpPr>
          <p:spPr>
            <a:xfrm>
              <a:off x="6797699" y="601550"/>
              <a:ext cx="22859" cy="25400"/>
            </a:xfrm>
            <a:custGeom>
              <a:rect b="b" l="l" r="r" t="t"/>
              <a:pathLst>
                <a:path extrusionOk="0" h="25400" w="22859">
                  <a:moveTo>
                    <a:pt x="17878" y="0"/>
                  </a:moveTo>
                  <a:lnTo>
                    <a:pt x="8226" y="0"/>
                  </a:lnTo>
                  <a:lnTo>
                    <a:pt x="6321" y="0"/>
                  </a:lnTo>
                  <a:lnTo>
                    <a:pt x="4111" y="304"/>
                  </a:lnTo>
                  <a:lnTo>
                    <a:pt x="1508" y="1003"/>
                  </a:lnTo>
                  <a:lnTo>
                    <a:pt x="0" y="8184"/>
                  </a:lnTo>
                  <a:lnTo>
                    <a:pt x="1005" y="14676"/>
                  </a:lnTo>
                  <a:lnTo>
                    <a:pt x="3960" y="20275"/>
                  </a:lnTo>
                  <a:lnTo>
                    <a:pt x="8302" y="24777"/>
                  </a:lnTo>
                  <a:lnTo>
                    <a:pt x="22323" y="14655"/>
                  </a:lnTo>
                  <a:lnTo>
                    <a:pt x="19440" y="7988"/>
                  </a:lnTo>
                  <a:lnTo>
                    <a:pt x="178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24" name="Google Shape;5724;gefe2f4b35a_0_1603"/>
            <p:cNvSpPr/>
            <p:nvPr/>
          </p:nvSpPr>
          <p:spPr>
            <a:xfrm>
              <a:off x="3764420" y="610035"/>
              <a:ext cx="3175" cy="8890"/>
            </a:xfrm>
            <a:custGeom>
              <a:rect b="b" l="l" r="r" t="t"/>
              <a:pathLst>
                <a:path extrusionOk="0" h="8890" w="3175">
                  <a:moveTo>
                    <a:pt x="2654" y="0"/>
                  </a:moveTo>
                  <a:lnTo>
                    <a:pt x="0" y="0"/>
                  </a:lnTo>
                  <a:lnTo>
                    <a:pt x="0" y="5168"/>
                  </a:lnTo>
                  <a:lnTo>
                    <a:pt x="965" y="6311"/>
                  </a:lnTo>
                  <a:lnTo>
                    <a:pt x="2857" y="8623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25" name="Google Shape;5725;gefe2f4b35a_0_1603"/>
            <p:cNvSpPr/>
            <p:nvPr/>
          </p:nvSpPr>
          <p:spPr>
            <a:xfrm>
              <a:off x="3764425" y="610035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681" y="0"/>
                  </a:moveTo>
                  <a:lnTo>
                    <a:pt x="2654" y="0"/>
                  </a:lnTo>
                  <a:lnTo>
                    <a:pt x="2857" y="8623"/>
                  </a:lnTo>
                  <a:lnTo>
                    <a:pt x="965" y="6311"/>
                  </a:lnTo>
                  <a:lnTo>
                    <a:pt x="0" y="5168"/>
                  </a:lnTo>
                  <a:lnTo>
                    <a:pt x="0" y="14744"/>
                  </a:lnTo>
                  <a:lnTo>
                    <a:pt x="14681" y="14744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26" name="Google Shape;5726;gefe2f4b35a_0_1603"/>
            <p:cNvSpPr/>
            <p:nvPr/>
          </p:nvSpPr>
          <p:spPr>
            <a:xfrm>
              <a:off x="5277855" y="610035"/>
              <a:ext cx="26035" cy="27304"/>
            </a:xfrm>
            <a:custGeom>
              <a:rect b="b" l="l" r="r" t="t"/>
              <a:pathLst>
                <a:path extrusionOk="0" h="27304" w="26035">
                  <a:moveTo>
                    <a:pt x="25958" y="0"/>
                  </a:moveTo>
                  <a:lnTo>
                    <a:pt x="18554" y="1243"/>
                  </a:lnTo>
                  <a:lnTo>
                    <a:pt x="11764" y="3101"/>
                  </a:lnTo>
                  <a:lnTo>
                    <a:pt x="5583" y="5564"/>
                  </a:lnTo>
                  <a:lnTo>
                    <a:pt x="0" y="8623"/>
                  </a:lnTo>
                  <a:lnTo>
                    <a:pt x="431" y="14744"/>
                  </a:lnTo>
                  <a:lnTo>
                    <a:pt x="723" y="20955"/>
                  </a:lnTo>
                  <a:lnTo>
                    <a:pt x="901" y="27178"/>
                  </a:lnTo>
                  <a:lnTo>
                    <a:pt x="11949" y="25210"/>
                  </a:lnTo>
                  <a:lnTo>
                    <a:pt x="20793" y="21018"/>
                  </a:lnTo>
                  <a:lnTo>
                    <a:pt x="25954" y="13111"/>
                  </a:lnTo>
                  <a:lnTo>
                    <a:pt x="259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27" name="Google Shape;5727;gefe2f4b35a_0_1603"/>
            <p:cNvSpPr/>
            <p:nvPr/>
          </p:nvSpPr>
          <p:spPr>
            <a:xfrm>
              <a:off x="5259853" y="618653"/>
              <a:ext cx="19050" cy="20954"/>
            </a:xfrm>
            <a:custGeom>
              <a:rect b="b" l="l" r="r" t="t"/>
              <a:pathLst>
                <a:path extrusionOk="0" h="20954" w="19050">
                  <a:moveTo>
                    <a:pt x="17995" y="0"/>
                  </a:moveTo>
                  <a:lnTo>
                    <a:pt x="12405" y="4139"/>
                  </a:lnTo>
                  <a:lnTo>
                    <a:pt x="7550" y="9005"/>
                  </a:lnTo>
                  <a:lnTo>
                    <a:pt x="3419" y="14589"/>
                  </a:lnTo>
                  <a:lnTo>
                    <a:pt x="0" y="20878"/>
                  </a:lnTo>
                  <a:lnTo>
                    <a:pt x="5918" y="19710"/>
                  </a:lnTo>
                  <a:lnTo>
                    <a:pt x="12572" y="19304"/>
                  </a:lnTo>
                  <a:lnTo>
                    <a:pt x="18910" y="18567"/>
                  </a:lnTo>
                  <a:lnTo>
                    <a:pt x="18732" y="12344"/>
                  </a:lnTo>
                  <a:lnTo>
                    <a:pt x="18440" y="6134"/>
                  </a:lnTo>
                  <a:lnTo>
                    <a:pt x="1799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28" name="Google Shape;5728;gefe2f4b35a_0_1603"/>
            <p:cNvSpPr/>
            <p:nvPr/>
          </p:nvSpPr>
          <p:spPr>
            <a:xfrm>
              <a:off x="6578249" y="610035"/>
              <a:ext cx="44450" cy="37465"/>
            </a:xfrm>
            <a:custGeom>
              <a:rect b="b" l="l" r="r" t="t"/>
              <a:pathLst>
                <a:path extrusionOk="0" h="37465" w="44450">
                  <a:moveTo>
                    <a:pt x="44310" y="0"/>
                  </a:moveTo>
                  <a:lnTo>
                    <a:pt x="31052" y="3451"/>
                  </a:lnTo>
                  <a:lnTo>
                    <a:pt x="17597" y="6648"/>
                  </a:lnTo>
                  <a:lnTo>
                    <a:pt x="6421" y="12112"/>
                  </a:lnTo>
                  <a:lnTo>
                    <a:pt x="0" y="22364"/>
                  </a:lnTo>
                  <a:lnTo>
                    <a:pt x="8798" y="25934"/>
                  </a:lnTo>
                  <a:lnTo>
                    <a:pt x="16225" y="30889"/>
                  </a:lnTo>
                  <a:lnTo>
                    <a:pt x="24179" y="35287"/>
                  </a:lnTo>
                  <a:lnTo>
                    <a:pt x="34556" y="37185"/>
                  </a:lnTo>
                  <a:lnTo>
                    <a:pt x="36817" y="37109"/>
                  </a:lnTo>
                  <a:lnTo>
                    <a:pt x="36136" y="25347"/>
                  </a:lnTo>
                  <a:lnTo>
                    <a:pt x="37396" y="15444"/>
                  </a:lnTo>
                  <a:lnTo>
                    <a:pt x="40240" y="7096"/>
                  </a:lnTo>
                  <a:lnTo>
                    <a:pt x="443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29" name="Google Shape;5729;gefe2f4b35a_0_1603"/>
            <p:cNvSpPr/>
            <p:nvPr/>
          </p:nvSpPr>
          <p:spPr>
            <a:xfrm>
              <a:off x="13458280" y="610031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4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43" y="14744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30" name="Google Shape;5730;gefe2f4b35a_0_1603"/>
            <p:cNvSpPr/>
            <p:nvPr/>
          </p:nvSpPr>
          <p:spPr>
            <a:xfrm>
              <a:off x="1492973" y="616304"/>
              <a:ext cx="8466455" cy="45720"/>
            </a:xfrm>
            <a:custGeom>
              <a:rect b="b" l="l" r="r" t="t"/>
              <a:pathLst>
                <a:path extrusionOk="0" h="45720" w="8466455">
                  <a:moveTo>
                    <a:pt x="24777" y="23228"/>
                  </a:moveTo>
                  <a:lnTo>
                    <a:pt x="17754" y="19481"/>
                  </a:lnTo>
                  <a:lnTo>
                    <a:pt x="12382" y="18072"/>
                  </a:lnTo>
                  <a:lnTo>
                    <a:pt x="8496" y="18072"/>
                  </a:lnTo>
                  <a:lnTo>
                    <a:pt x="2501" y="18072"/>
                  </a:lnTo>
                  <a:lnTo>
                    <a:pt x="0" y="21424"/>
                  </a:lnTo>
                  <a:lnTo>
                    <a:pt x="571" y="28143"/>
                  </a:lnTo>
                  <a:lnTo>
                    <a:pt x="3632" y="31496"/>
                  </a:lnTo>
                  <a:lnTo>
                    <a:pt x="12877" y="31496"/>
                  </a:lnTo>
                  <a:lnTo>
                    <a:pt x="18351" y="29324"/>
                  </a:lnTo>
                  <a:lnTo>
                    <a:pt x="24777" y="23228"/>
                  </a:lnTo>
                  <a:close/>
                </a:path>
                <a:path extrusionOk="0" h="45720" w="8466455">
                  <a:moveTo>
                    <a:pt x="467715" y="12446"/>
                  </a:moveTo>
                  <a:lnTo>
                    <a:pt x="462140" y="7772"/>
                  </a:lnTo>
                  <a:lnTo>
                    <a:pt x="452132" y="7772"/>
                  </a:lnTo>
                  <a:lnTo>
                    <a:pt x="449846" y="7772"/>
                  </a:lnTo>
                  <a:lnTo>
                    <a:pt x="447332" y="8013"/>
                  </a:lnTo>
                  <a:lnTo>
                    <a:pt x="444614" y="8483"/>
                  </a:lnTo>
                  <a:lnTo>
                    <a:pt x="444525" y="23266"/>
                  </a:lnTo>
                  <a:lnTo>
                    <a:pt x="445211" y="27647"/>
                  </a:lnTo>
                  <a:lnTo>
                    <a:pt x="447878" y="27647"/>
                  </a:lnTo>
                  <a:lnTo>
                    <a:pt x="449453" y="25298"/>
                  </a:lnTo>
                  <a:lnTo>
                    <a:pt x="453567" y="20574"/>
                  </a:lnTo>
                  <a:lnTo>
                    <a:pt x="456082" y="18211"/>
                  </a:lnTo>
                  <a:lnTo>
                    <a:pt x="461378" y="18211"/>
                  </a:lnTo>
                  <a:lnTo>
                    <a:pt x="463931" y="19545"/>
                  </a:lnTo>
                  <a:lnTo>
                    <a:pt x="466775" y="23241"/>
                  </a:lnTo>
                  <a:lnTo>
                    <a:pt x="467715" y="12446"/>
                  </a:lnTo>
                  <a:close/>
                </a:path>
                <a:path extrusionOk="0" h="45720" w="8466455">
                  <a:moveTo>
                    <a:pt x="2625077" y="16103"/>
                  </a:moveTo>
                  <a:lnTo>
                    <a:pt x="2610447" y="16103"/>
                  </a:lnTo>
                  <a:lnTo>
                    <a:pt x="2610447" y="30848"/>
                  </a:lnTo>
                  <a:lnTo>
                    <a:pt x="2625077" y="30848"/>
                  </a:lnTo>
                  <a:lnTo>
                    <a:pt x="2625077" y="16103"/>
                  </a:lnTo>
                  <a:close/>
                </a:path>
                <a:path extrusionOk="0" h="45720" w="8466455">
                  <a:moveTo>
                    <a:pt x="4390593" y="11887"/>
                  </a:moveTo>
                  <a:lnTo>
                    <a:pt x="4388624" y="5219"/>
                  </a:lnTo>
                  <a:lnTo>
                    <a:pt x="4378312" y="1346"/>
                  </a:lnTo>
                  <a:lnTo>
                    <a:pt x="4375518" y="16090"/>
                  </a:lnTo>
                  <a:lnTo>
                    <a:pt x="4378414" y="21005"/>
                  </a:lnTo>
                  <a:lnTo>
                    <a:pt x="4382097" y="21005"/>
                  </a:lnTo>
                  <a:lnTo>
                    <a:pt x="4387380" y="18199"/>
                  </a:lnTo>
                  <a:lnTo>
                    <a:pt x="4390593" y="11887"/>
                  </a:lnTo>
                  <a:close/>
                </a:path>
                <a:path extrusionOk="0" h="45720" w="8466455">
                  <a:moveTo>
                    <a:pt x="7272871" y="16103"/>
                  </a:moveTo>
                  <a:lnTo>
                    <a:pt x="7265644" y="12420"/>
                  </a:lnTo>
                  <a:lnTo>
                    <a:pt x="7260095" y="7010"/>
                  </a:lnTo>
                  <a:lnTo>
                    <a:pt x="7253999" y="2120"/>
                  </a:lnTo>
                  <a:lnTo>
                    <a:pt x="7245109" y="0"/>
                  </a:lnTo>
                  <a:lnTo>
                    <a:pt x="7242543" y="0"/>
                  </a:lnTo>
                  <a:lnTo>
                    <a:pt x="7239559" y="406"/>
                  </a:lnTo>
                  <a:lnTo>
                    <a:pt x="7236053" y="1346"/>
                  </a:lnTo>
                  <a:lnTo>
                    <a:pt x="7238060" y="16598"/>
                  </a:lnTo>
                  <a:lnTo>
                    <a:pt x="7248042" y="16598"/>
                  </a:lnTo>
                  <a:lnTo>
                    <a:pt x="7249465" y="16433"/>
                  </a:lnTo>
                  <a:lnTo>
                    <a:pt x="7251065" y="16103"/>
                  </a:lnTo>
                  <a:lnTo>
                    <a:pt x="7245667" y="24549"/>
                  </a:lnTo>
                  <a:lnTo>
                    <a:pt x="7244613" y="33743"/>
                  </a:lnTo>
                  <a:lnTo>
                    <a:pt x="7248588" y="41490"/>
                  </a:lnTo>
                  <a:lnTo>
                    <a:pt x="7258266" y="45605"/>
                  </a:lnTo>
                  <a:lnTo>
                    <a:pt x="7258215" y="34505"/>
                  </a:lnTo>
                  <a:lnTo>
                    <a:pt x="7263498" y="28778"/>
                  </a:lnTo>
                  <a:lnTo>
                    <a:pt x="7269810" y="24079"/>
                  </a:lnTo>
                  <a:lnTo>
                    <a:pt x="7272871" y="16103"/>
                  </a:lnTo>
                  <a:close/>
                </a:path>
                <a:path extrusionOk="0" h="45720" w="8466455">
                  <a:moveTo>
                    <a:pt x="8466417" y="16090"/>
                  </a:moveTo>
                  <a:lnTo>
                    <a:pt x="8464461" y="16306"/>
                  </a:lnTo>
                  <a:lnTo>
                    <a:pt x="8446122" y="16306"/>
                  </a:lnTo>
                  <a:lnTo>
                    <a:pt x="8439048" y="16891"/>
                  </a:lnTo>
                  <a:lnTo>
                    <a:pt x="8437054" y="22301"/>
                  </a:lnTo>
                  <a:lnTo>
                    <a:pt x="8437054" y="23241"/>
                  </a:lnTo>
                  <a:lnTo>
                    <a:pt x="8444217" y="25971"/>
                  </a:lnTo>
                  <a:lnTo>
                    <a:pt x="8448586" y="31457"/>
                  </a:lnTo>
                  <a:lnTo>
                    <a:pt x="8453056" y="36842"/>
                  </a:lnTo>
                  <a:lnTo>
                    <a:pt x="8460511" y="39268"/>
                  </a:lnTo>
                  <a:lnTo>
                    <a:pt x="8462200" y="39268"/>
                  </a:lnTo>
                  <a:lnTo>
                    <a:pt x="8464144" y="39014"/>
                  </a:lnTo>
                  <a:lnTo>
                    <a:pt x="8466417" y="38442"/>
                  </a:lnTo>
                  <a:lnTo>
                    <a:pt x="8466417" y="160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31" name="Google Shape;5731;gefe2f4b35a_0_1603"/>
            <p:cNvSpPr/>
            <p:nvPr/>
          </p:nvSpPr>
          <p:spPr>
            <a:xfrm>
              <a:off x="9929751" y="638599"/>
              <a:ext cx="636" cy="1270"/>
            </a:xfrm>
            <a:custGeom>
              <a:rect b="b" l="l" r="r" t="t"/>
              <a:pathLst>
                <a:path extrusionOk="0" h="1270" w="634">
                  <a:moveTo>
                    <a:pt x="279" y="0"/>
                  </a:moveTo>
                  <a:lnTo>
                    <a:pt x="165" y="292"/>
                  </a:lnTo>
                  <a:lnTo>
                    <a:pt x="76" y="609"/>
                  </a:lnTo>
                  <a:lnTo>
                    <a:pt x="0" y="939"/>
                  </a:lnTo>
                  <a:lnTo>
                    <a:pt x="279" y="93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32" name="Google Shape;5732;gefe2f4b35a_0_1603"/>
            <p:cNvSpPr/>
            <p:nvPr/>
          </p:nvSpPr>
          <p:spPr>
            <a:xfrm>
              <a:off x="303326" y="654760"/>
              <a:ext cx="6609080" cy="71754"/>
            </a:xfrm>
            <a:custGeom>
              <a:rect b="b" l="l" r="r" t="t"/>
              <a:pathLst>
                <a:path extrusionOk="0" h="71754" w="6609080">
                  <a:moveTo>
                    <a:pt x="21209" y="36982"/>
                  </a:moveTo>
                  <a:lnTo>
                    <a:pt x="14160" y="32842"/>
                  </a:lnTo>
                  <a:lnTo>
                    <a:pt x="9220" y="31305"/>
                  </a:lnTo>
                  <a:lnTo>
                    <a:pt x="5956" y="31305"/>
                  </a:lnTo>
                  <a:lnTo>
                    <a:pt x="1206" y="31305"/>
                  </a:lnTo>
                  <a:lnTo>
                    <a:pt x="0" y="34569"/>
                  </a:lnTo>
                  <a:lnTo>
                    <a:pt x="2159" y="41084"/>
                  </a:lnTo>
                  <a:lnTo>
                    <a:pt x="5511" y="44335"/>
                  </a:lnTo>
                  <a:lnTo>
                    <a:pt x="13246" y="44335"/>
                  </a:lnTo>
                  <a:lnTo>
                    <a:pt x="17221" y="42392"/>
                  </a:lnTo>
                  <a:lnTo>
                    <a:pt x="21209" y="36982"/>
                  </a:lnTo>
                  <a:close/>
                </a:path>
                <a:path extrusionOk="0" h="71754" w="6609080">
                  <a:moveTo>
                    <a:pt x="1236586" y="0"/>
                  </a:moveTo>
                  <a:lnTo>
                    <a:pt x="1221943" y="0"/>
                  </a:lnTo>
                  <a:lnTo>
                    <a:pt x="1221943" y="14630"/>
                  </a:lnTo>
                  <a:lnTo>
                    <a:pt x="1236586" y="14630"/>
                  </a:lnTo>
                  <a:lnTo>
                    <a:pt x="1236586" y="0"/>
                  </a:lnTo>
                  <a:close/>
                </a:path>
                <a:path extrusionOk="0" h="71754" w="6609080">
                  <a:moveTo>
                    <a:pt x="1406144" y="29502"/>
                  </a:moveTo>
                  <a:lnTo>
                    <a:pt x="1401914" y="25311"/>
                  </a:lnTo>
                  <a:lnTo>
                    <a:pt x="1396174" y="22898"/>
                  </a:lnTo>
                  <a:lnTo>
                    <a:pt x="1390865" y="22898"/>
                  </a:lnTo>
                  <a:lnTo>
                    <a:pt x="1383868" y="22898"/>
                  </a:lnTo>
                  <a:lnTo>
                    <a:pt x="1377594" y="27101"/>
                  </a:lnTo>
                  <a:lnTo>
                    <a:pt x="1376426" y="36982"/>
                  </a:lnTo>
                  <a:lnTo>
                    <a:pt x="1378953" y="36652"/>
                  </a:lnTo>
                  <a:lnTo>
                    <a:pt x="1381747" y="36588"/>
                  </a:lnTo>
                  <a:lnTo>
                    <a:pt x="1397038" y="36601"/>
                  </a:lnTo>
                  <a:lnTo>
                    <a:pt x="1404607" y="36118"/>
                  </a:lnTo>
                  <a:lnTo>
                    <a:pt x="1406144" y="29502"/>
                  </a:lnTo>
                  <a:close/>
                </a:path>
                <a:path extrusionOk="0" h="71754" w="6609080">
                  <a:moveTo>
                    <a:pt x="4074299" y="20637"/>
                  </a:moveTo>
                  <a:lnTo>
                    <a:pt x="4071988" y="14465"/>
                  </a:lnTo>
                  <a:lnTo>
                    <a:pt x="4066616" y="14465"/>
                  </a:lnTo>
                  <a:lnTo>
                    <a:pt x="4066121" y="14465"/>
                  </a:lnTo>
                  <a:lnTo>
                    <a:pt x="4065600" y="14516"/>
                  </a:lnTo>
                  <a:lnTo>
                    <a:pt x="4065054" y="14630"/>
                  </a:lnTo>
                  <a:lnTo>
                    <a:pt x="4064812" y="18415"/>
                  </a:lnTo>
                  <a:lnTo>
                    <a:pt x="4064368" y="22186"/>
                  </a:lnTo>
                  <a:lnTo>
                    <a:pt x="4059466" y="22186"/>
                  </a:lnTo>
                  <a:lnTo>
                    <a:pt x="4058691" y="22085"/>
                  </a:lnTo>
                  <a:lnTo>
                    <a:pt x="4057815" y="21882"/>
                  </a:lnTo>
                  <a:lnTo>
                    <a:pt x="4057815" y="36982"/>
                  </a:lnTo>
                  <a:lnTo>
                    <a:pt x="4060228" y="38506"/>
                  </a:lnTo>
                  <a:lnTo>
                    <a:pt x="4062387" y="39154"/>
                  </a:lnTo>
                  <a:lnTo>
                    <a:pt x="4070070" y="39154"/>
                  </a:lnTo>
                  <a:lnTo>
                    <a:pt x="4073334" y="32981"/>
                  </a:lnTo>
                  <a:lnTo>
                    <a:pt x="4074299" y="20637"/>
                  </a:lnTo>
                  <a:close/>
                </a:path>
                <a:path extrusionOk="0" h="71754" w="6609080">
                  <a:moveTo>
                    <a:pt x="4330344" y="44234"/>
                  </a:moveTo>
                  <a:lnTo>
                    <a:pt x="4329100" y="44437"/>
                  </a:lnTo>
                  <a:lnTo>
                    <a:pt x="4327957" y="44526"/>
                  </a:lnTo>
                  <a:lnTo>
                    <a:pt x="4315599" y="44526"/>
                  </a:lnTo>
                  <a:lnTo>
                    <a:pt x="4315015" y="33921"/>
                  </a:lnTo>
                  <a:lnTo>
                    <a:pt x="4308170" y="29489"/>
                  </a:lnTo>
                  <a:lnTo>
                    <a:pt x="4308170" y="51727"/>
                  </a:lnTo>
                  <a:lnTo>
                    <a:pt x="4316831" y="50571"/>
                  </a:lnTo>
                  <a:lnTo>
                    <a:pt x="4328909" y="52882"/>
                  </a:lnTo>
                  <a:lnTo>
                    <a:pt x="4330344" y="44234"/>
                  </a:lnTo>
                  <a:close/>
                </a:path>
                <a:path extrusionOk="0" h="71754" w="6609080">
                  <a:moveTo>
                    <a:pt x="5479275" y="21882"/>
                  </a:moveTo>
                  <a:lnTo>
                    <a:pt x="5464607" y="21882"/>
                  </a:lnTo>
                  <a:lnTo>
                    <a:pt x="5464289" y="31445"/>
                  </a:lnTo>
                  <a:lnTo>
                    <a:pt x="5455158" y="32258"/>
                  </a:lnTo>
                  <a:lnTo>
                    <a:pt x="5457431" y="44234"/>
                  </a:lnTo>
                  <a:lnTo>
                    <a:pt x="5479275" y="44234"/>
                  </a:lnTo>
                  <a:lnTo>
                    <a:pt x="5479275" y="21882"/>
                  </a:lnTo>
                  <a:close/>
                </a:path>
                <a:path extrusionOk="0" h="71754" w="6609080">
                  <a:moveTo>
                    <a:pt x="5663463" y="0"/>
                  </a:moveTo>
                  <a:lnTo>
                    <a:pt x="5648744" y="0"/>
                  </a:lnTo>
                  <a:lnTo>
                    <a:pt x="5648744" y="14630"/>
                  </a:lnTo>
                  <a:lnTo>
                    <a:pt x="5663463" y="14630"/>
                  </a:lnTo>
                  <a:lnTo>
                    <a:pt x="5663463" y="0"/>
                  </a:lnTo>
                  <a:close/>
                </a:path>
                <a:path extrusionOk="0" h="71754" w="6609080">
                  <a:moveTo>
                    <a:pt x="5682945" y="36461"/>
                  </a:moveTo>
                  <a:lnTo>
                    <a:pt x="5682767" y="28448"/>
                  </a:lnTo>
                  <a:lnTo>
                    <a:pt x="5678538" y="20929"/>
                  </a:lnTo>
                  <a:lnTo>
                    <a:pt x="5670943" y="14630"/>
                  </a:lnTo>
                  <a:lnTo>
                    <a:pt x="5665660" y="23088"/>
                  </a:lnTo>
                  <a:lnTo>
                    <a:pt x="5664619" y="32334"/>
                  </a:lnTo>
                  <a:lnTo>
                    <a:pt x="5668607" y="40119"/>
                  </a:lnTo>
                  <a:lnTo>
                    <a:pt x="5678411" y="44246"/>
                  </a:lnTo>
                  <a:lnTo>
                    <a:pt x="5682945" y="36461"/>
                  </a:lnTo>
                  <a:close/>
                </a:path>
                <a:path extrusionOk="0" h="71754" w="6609080">
                  <a:moveTo>
                    <a:pt x="6608737" y="64770"/>
                  </a:moveTo>
                  <a:lnTo>
                    <a:pt x="6603047" y="61036"/>
                  </a:lnTo>
                  <a:lnTo>
                    <a:pt x="6601015" y="56349"/>
                  </a:lnTo>
                  <a:lnTo>
                    <a:pt x="6602247" y="50749"/>
                  </a:lnTo>
                  <a:lnTo>
                    <a:pt x="6606387" y="44246"/>
                  </a:lnTo>
                  <a:lnTo>
                    <a:pt x="6604190" y="44526"/>
                  </a:lnTo>
                  <a:lnTo>
                    <a:pt x="6601777" y="44589"/>
                  </a:lnTo>
                  <a:lnTo>
                    <a:pt x="6585648" y="44551"/>
                  </a:lnTo>
                  <a:lnTo>
                    <a:pt x="6578333" y="45173"/>
                  </a:lnTo>
                  <a:lnTo>
                    <a:pt x="6577038" y="51739"/>
                  </a:lnTo>
                  <a:lnTo>
                    <a:pt x="6582461" y="51727"/>
                  </a:lnTo>
                  <a:lnTo>
                    <a:pt x="6587299" y="57277"/>
                  </a:lnTo>
                  <a:lnTo>
                    <a:pt x="6597459" y="69392"/>
                  </a:lnTo>
                  <a:lnTo>
                    <a:pt x="6600152" y="71526"/>
                  </a:lnTo>
                  <a:lnTo>
                    <a:pt x="6608737" y="6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33" name="Google Shape;5733;gefe2f4b35a_0_1603"/>
            <p:cNvSpPr/>
            <p:nvPr/>
          </p:nvSpPr>
          <p:spPr>
            <a:xfrm>
              <a:off x="6903475" y="719524"/>
              <a:ext cx="13970" cy="9525"/>
            </a:xfrm>
            <a:custGeom>
              <a:rect b="b" l="l" r="r" t="t"/>
              <a:pathLst>
                <a:path extrusionOk="0" h="9525" w="13970">
                  <a:moveTo>
                    <a:pt x="8585" y="0"/>
                  </a:moveTo>
                  <a:lnTo>
                    <a:pt x="0" y="6756"/>
                  </a:lnTo>
                  <a:lnTo>
                    <a:pt x="1854" y="8216"/>
                  </a:lnTo>
                  <a:lnTo>
                    <a:pt x="3683" y="9131"/>
                  </a:lnTo>
                  <a:lnTo>
                    <a:pt x="8255" y="9131"/>
                  </a:lnTo>
                  <a:lnTo>
                    <a:pt x="10972" y="7073"/>
                  </a:lnTo>
                  <a:lnTo>
                    <a:pt x="13716" y="1714"/>
                  </a:lnTo>
                  <a:lnTo>
                    <a:pt x="11772" y="1193"/>
                  </a:lnTo>
                  <a:lnTo>
                    <a:pt x="10071" y="622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34" name="Google Shape;5734;gefe2f4b35a_0_1603"/>
            <p:cNvSpPr/>
            <p:nvPr/>
          </p:nvSpPr>
          <p:spPr>
            <a:xfrm>
              <a:off x="3433921" y="708158"/>
              <a:ext cx="17779" cy="13334"/>
            </a:xfrm>
            <a:custGeom>
              <a:rect b="b" l="l" r="r" t="t"/>
              <a:pathLst>
                <a:path extrusionOk="0" h="13334" w="17779">
                  <a:moveTo>
                    <a:pt x="8534" y="0"/>
                  </a:moveTo>
                  <a:lnTo>
                    <a:pt x="6007" y="0"/>
                  </a:lnTo>
                  <a:lnTo>
                    <a:pt x="1231" y="0"/>
                  </a:lnTo>
                  <a:lnTo>
                    <a:pt x="0" y="3251"/>
                  </a:lnTo>
                  <a:lnTo>
                    <a:pt x="2108" y="9766"/>
                  </a:lnTo>
                  <a:lnTo>
                    <a:pt x="5435" y="13017"/>
                  </a:lnTo>
                  <a:lnTo>
                    <a:pt x="12039" y="13017"/>
                  </a:lnTo>
                  <a:lnTo>
                    <a:pt x="14554" y="12141"/>
                  </a:lnTo>
                  <a:lnTo>
                    <a:pt x="17183" y="9944"/>
                  </a:lnTo>
                  <a:lnTo>
                    <a:pt x="16764" y="3213"/>
                  </a:lnTo>
                  <a:lnTo>
                    <a:pt x="12052" y="914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35" name="Google Shape;5735;gefe2f4b35a_0_1603"/>
            <p:cNvSpPr/>
            <p:nvPr/>
          </p:nvSpPr>
          <p:spPr>
            <a:xfrm>
              <a:off x="3450681" y="711372"/>
              <a:ext cx="4445" cy="6984"/>
            </a:xfrm>
            <a:custGeom>
              <a:rect b="b" l="l" r="r" t="t"/>
              <a:pathLst>
                <a:path extrusionOk="0" h="6984" w="4445">
                  <a:moveTo>
                    <a:pt x="0" y="0"/>
                  </a:moveTo>
                  <a:lnTo>
                    <a:pt x="419" y="6731"/>
                  </a:lnTo>
                  <a:lnTo>
                    <a:pt x="1727" y="5626"/>
                  </a:lnTo>
                  <a:lnTo>
                    <a:pt x="3060" y="4191"/>
                  </a:lnTo>
                  <a:lnTo>
                    <a:pt x="4406" y="2374"/>
                  </a:lnTo>
                  <a:lnTo>
                    <a:pt x="2832" y="1460"/>
                  </a:lnTo>
                  <a:lnTo>
                    <a:pt x="1371" y="6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36" name="Google Shape;5736;gefe2f4b35a_0_1603"/>
            <p:cNvSpPr/>
            <p:nvPr/>
          </p:nvSpPr>
          <p:spPr>
            <a:xfrm>
              <a:off x="5289091" y="706485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705" y="0"/>
                  </a:moveTo>
                  <a:lnTo>
                    <a:pt x="17152" y="2311"/>
                  </a:lnTo>
                  <a:lnTo>
                    <a:pt x="8051" y="8012"/>
                  </a:lnTo>
                  <a:lnTo>
                    <a:pt x="2351" y="17082"/>
                  </a:lnTo>
                  <a:lnTo>
                    <a:pt x="0" y="29502"/>
                  </a:lnTo>
                  <a:lnTo>
                    <a:pt x="29705" y="29502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37" name="Google Shape;5737;gefe2f4b35a_0_1603"/>
            <p:cNvSpPr/>
            <p:nvPr/>
          </p:nvSpPr>
          <p:spPr>
            <a:xfrm>
              <a:off x="3499100" y="713743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931" y="0"/>
                  </a:moveTo>
                  <a:lnTo>
                    <a:pt x="7518" y="0"/>
                  </a:lnTo>
                  <a:lnTo>
                    <a:pt x="7810" y="10375"/>
                  </a:lnTo>
                  <a:lnTo>
                    <a:pt x="4064" y="16484"/>
                  </a:lnTo>
                  <a:lnTo>
                    <a:pt x="0" y="22237"/>
                  </a:lnTo>
                  <a:lnTo>
                    <a:pt x="12257" y="19591"/>
                  </a:lnTo>
                  <a:lnTo>
                    <a:pt x="21485" y="14014"/>
                  </a:lnTo>
                  <a:lnTo>
                    <a:pt x="36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38" name="Google Shape;5738;gefe2f4b35a_0_1603"/>
            <p:cNvSpPr/>
            <p:nvPr/>
          </p:nvSpPr>
          <p:spPr>
            <a:xfrm>
              <a:off x="4699937" y="713743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578" y="0"/>
                  </a:moveTo>
                  <a:lnTo>
                    <a:pt x="0" y="0"/>
                  </a:lnTo>
                  <a:lnTo>
                    <a:pt x="311" y="9037"/>
                  </a:lnTo>
                  <a:lnTo>
                    <a:pt x="441" y="18194"/>
                  </a:lnTo>
                  <a:lnTo>
                    <a:pt x="2214" y="25687"/>
                  </a:lnTo>
                  <a:lnTo>
                    <a:pt x="7454" y="29730"/>
                  </a:lnTo>
                  <a:lnTo>
                    <a:pt x="8375" y="17827"/>
                  </a:lnTo>
                  <a:lnTo>
                    <a:pt x="16744" y="13312"/>
                  </a:lnTo>
                  <a:lnTo>
                    <a:pt x="26000" y="9574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39" name="Google Shape;5739;gefe2f4b35a_0_1603"/>
            <p:cNvSpPr/>
            <p:nvPr/>
          </p:nvSpPr>
          <p:spPr>
            <a:xfrm>
              <a:off x="3592943" y="721236"/>
              <a:ext cx="17145" cy="24129"/>
            </a:xfrm>
            <a:custGeom>
              <a:rect b="b" l="l" r="r" t="t"/>
              <a:pathLst>
                <a:path extrusionOk="0" h="24129" w="17145">
                  <a:moveTo>
                    <a:pt x="2023" y="0"/>
                  </a:moveTo>
                  <a:lnTo>
                    <a:pt x="0" y="8162"/>
                  </a:lnTo>
                  <a:lnTo>
                    <a:pt x="1697" y="15744"/>
                  </a:lnTo>
                  <a:lnTo>
                    <a:pt x="5678" y="21331"/>
                  </a:lnTo>
                  <a:lnTo>
                    <a:pt x="10506" y="23507"/>
                  </a:lnTo>
                  <a:lnTo>
                    <a:pt x="13313" y="23507"/>
                  </a:lnTo>
                  <a:lnTo>
                    <a:pt x="15802" y="21018"/>
                  </a:lnTo>
                  <a:lnTo>
                    <a:pt x="16678" y="14744"/>
                  </a:lnTo>
                  <a:lnTo>
                    <a:pt x="11392" y="12683"/>
                  </a:lnTo>
                  <a:lnTo>
                    <a:pt x="8703" y="8020"/>
                  </a:lnTo>
                  <a:lnTo>
                    <a:pt x="6338" y="303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40" name="Google Shape;5740;gefe2f4b35a_0_1603"/>
            <p:cNvSpPr/>
            <p:nvPr/>
          </p:nvSpPr>
          <p:spPr>
            <a:xfrm>
              <a:off x="5793926" y="735984"/>
              <a:ext cx="11429" cy="7620"/>
            </a:xfrm>
            <a:custGeom>
              <a:rect b="b" l="l" r="r" t="t"/>
              <a:pathLst>
                <a:path extrusionOk="0" h="7620" w="11429">
                  <a:moveTo>
                    <a:pt x="10845" y="0"/>
                  </a:moveTo>
                  <a:lnTo>
                    <a:pt x="8305" y="381"/>
                  </a:lnTo>
                  <a:lnTo>
                    <a:pt x="5968" y="546"/>
                  </a:lnTo>
                  <a:lnTo>
                    <a:pt x="2476" y="546"/>
                  </a:lnTo>
                  <a:lnTo>
                    <a:pt x="1206" y="482"/>
                  </a:lnTo>
                  <a:lnTo>
                    <a:pt x="0" y="355"/>
                  </a:lnTo>
                  <a:lnTo>
                    <a:pt x="2222" y="2730"/>
                  </a:lnTo>
                  <a:lnTo>
                    <a:pt x="4394" y="5105"/>
                  </a:lnTo>
                  <a:lnTo>
                    <a:pt x="6515" y="7505"/>
                  </a:lnTo>
                  <a:lnTo>
                    <a:pt x="8394" y="5461"/>
                  </a:lnTo>
                  <a:lnTo>
                    <a:pt x="10020" y="3136"/>
                  </a:lnTo>
                  <a:lnTo>
                    <a:pt x="1084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41" name="Google Shape;5741;gefe2f4b35a_0_1603"/>
            <p:cNvSpPr/>
            <p:nvPr/>
          </p:nvSpPr>
          <p:spPr>
            <a:xfrm>
              <a:off x="5760757" y="721236"/>
              <a:ext cx="40004" cy="37465"/>
            </a:xfrm>
            <a:custGeom>
              <a:rect b="b" l="l" r="r" t="t"/>
              <a:pathLst>
                <a:path extrusionOk="0" h="37465" w="40004">
                  <a:moveTo>
                    <a:pt x="0" y="0"/>
                  </a:moveTo>
                  <a:lnTo>
                    <a:pt x="3051" y="13575"/>
                  </a:lnTo>
                  <a:lnTo>
                    <a:pt x="10142" y="23034"/>
                  </a:lnTo>
                  <a:lnTo>
                    <a:pt x="19493" y="30221"/>
                  </a:lnTo>
                  <a:lnTo>
                    <a:pt x="29324" y="36982"/>
                  </a:lnTo>
                  <a:lnTo>
                    <a:pt x="30518" y="29705"/>
                  </a:lnTo>
                  <a:lnTo>
                    <a:pt x="35687" y="26581"/>
                  </a:lnTo>
                  <a:lnTo>
                    <a:pt x="39687" y="22250"/>
                  </a:lnTo>
                  <a:lnTo>
                    <a:pt x="35382" y="17475"/>
                  </a:lnTo>
                  <a:lnTo>
                    <a:pt x="33159" y="15100"/>
                  </a:lnTo>
                  <a:lnTo>
                    <a:pt x="23552" y="12615"/>
                  </a:lnTo>
                  <a:lnTo>
                    <a:pt x="15779" y="8340"/>
                  </a:lnTo>
                  <a:lnTo>
                    <a:pt x="8406" y="3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42" name="Google Shape;5742;gefe2f4b35a_0_1603"/>
            <p:cNvSpPr/>
            <p:nvPr/>
          </p:nvSpPr>
          <p:spPr>
            <a:xfrm>
              <a:off x="8986827" y="721236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51828" y="0"/>
                  </a:moveTo>
                  <a:lnTo>
                    <a:pt x="37481" y="4087"/>
                  </a:lnTo>
                  <a:lnTo>
                    <a:pt x="21375" y="6446"/>
                  </a:lnTo>
                  <a:lnTo>
                    <a:pt x="7539" y="11142"/>
                  </a:lnTo>
                  <a:lnTo>
                    <a:pt x="0" y="22237"/>
                  </a:lnTo>
                  <a:lnTo>
                    <a:pt x="2844" y="24358"/>
                  </a:lnTo>
                  <a:lnTo>
                    <a:pt x="9448" y="25755"/>
                  </a:lnTo>
                  <a:lnTo>
                    <a:pt x="17043" y="25755"/>
                  </a:lnTo>
                  <a:lnTo>
                    <a:pt x="29686" y="24451"/>
                  </a:lnTo>
                  <a:lnTo>
                    <a:pt x="41427" y="20131"/>
                  </a:lnTo>
                  <a:lnTo>
                    <a:pt x="49672" y="12184"/>
                  </a:lnTo>
                  <a:lnTo>
                    <a:pt x="5182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43" name="Google Shape;5743;gefe2f4b35a_0_1603"/>
            <p:cNvSpPr/>
            <p:nvPr/>
          </p:nvSpPr>
          <p:spPr>
            <a:xfrm>
              <a:off x="9580017" y="719651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09" y="0"/>
                  </a:moveTo>
                  <a:lnTo>
                    <a:pt x="11226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54"/>
                  </a:lnTo>
                  <a:lnTo>
                    <a:pt x="5689" y="9944"/>
                  </a:lnTo>
                  <a:lnTo>
                    <a:pt x="15621" y="9944"/>
                  </a:lnTo>
                  <a:lnTo>
                    <a:pt x="21247" y="7810"/>
                  </a:lnTo>
                  <a:lnTo>
                    <a:pt x="25755" y="1587"/>
                  </a:lnTo>
                  <a:lnTo>
                    <a:pt x="19697" y="457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44" name="Google Shape;5744;gefe2f4b35a_0_1603"/>
            <p:cNvSpPr/>
            <p:nvPr/>
          </p:nvSpPr>
          <p:spPr>
            <a:xfrm>
              <a:off x="639296" y="734283"/>
              <a:ext cx="2540" cy="4445"/>
            </a:xfrm>
            <a:custGeom>
              <a:rect b="b" l="l" r="r" t="t"/>
              <a:pathLst>
                <a:path extrusionOk="0" h="4445" w="2540">
                  <a:moveTo>
                    <a:pt x="50" y="0"/>
                  </a:moveTo>
                  <a:lnTo>
                    <a:pt x="38" y="1346"/>
                  </a:lnTo>
                  <a:lnTo>
                    <a:pt x="12" y="2692"/>
                  </a:lnTo>
                  <a:lnTo>
                    <a:pt x="0" y="4038"/>
                  </a:lnTo>
                  <a:lnTo>
                    <a:pt x="660" y="3327"/>
                  </a:lnTo>
                  <a:lnTo>
                    <a:pt x="1333" y="2552"/>
                  </a:lnTo>
                  <a:lnTo>
                    <a:pt x="2031" y="1701"/>
                  </a:lnTo>
                  <a:lnTo>
                    <a:pt x="1346" y="1079"/>
                  </a:lnTo>
                  <a:lnTo>
                    <a:pt x="685" y="5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45" name="Google Shape;5745;gefe2f4b35a_0_1603"/>
            <p:cNvSpPr/>
            <p:nvPr/>
          </p:nvSpPr>
          <p:spPr>
            <a:xfrm>
              <a:off x="623582" y="729943"/>
              <a:ext cx="15875" cy="14604"/>
            </a:xfrm>
            <a:custGeom>
              <a:rect b="b" l="l" r="r" t="t"/>
              <a:pathLst>
                <a:path extrusionOk="0" h="14604" w="15875">
                  <a:moveTo>
                    <a:pt x="8737" y="0"/>
                  </a:moveTo>
                  <a:lnTo>
                    <a:pt x="6324" y="0"/>
                  </a:lnTo>
                  <a:lnTo>
                    <a:pt x="2146" y="0"/>
                  </a:lnTo>
                  <a:lnTo>
                    <a:pt x="101" y="3632"/>
                  </a:lnTo>
                  <a:lnTo>
                    <a:pt x="0" y="10883"/>
                  </a:lnTo>
                  <a:lnTo>
                    <a:pt x="1917" y="14503"/>
                  </a:lnTo>
                  <a:lnTo>
                    <a:pt x="8191" y="14503"/>
                  </a:lnTo>
                  <a:lnTo>
                    <a:pt x="11556" y="12839"/>
                  </a:lnTo>
                  <a:lnTo>
                    <a:pt x="15709" y="8369"/>
                  </a:lnTo>
                  <a:lnTo>
                    <a:pt x="15760" y="4343"/>
                  </a:lnTo>
                  <a:lnTo>
                    <a:pt x="11874" y="1206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46" name="Google Shape;5746;gefe2f4b35a_0_1603"/>
            <p:cNvSpPr/>
            <p:nvPr/>
          </p:nvSpPr>
          <p:spPr>
            <a:xfrm>
              <a:off x="6725513" y="728204"/>
              <a:ext cx="1245234" cy="30479"/>
            </a:xfrm>
            <a:custGeom>
              <a:rect b="b" l="l" r="r" t="t"/>
              <a:pathLst>
                <a:path extrusionOk="0" h="30479" w="1245234">
                  <a:moveTo>
                    <a:pt x="58966" y="520"/>
                  </a:moveTo>
                  <a:lnTo>
                    <a:pt x="56489" y="774"/>
                  </a:lnTo>
                  <a:lnTo>
                    <a:pt x="47028" y="876"/>
                  </a:lnTo>
                  <a:lnTo>
                    <a:pt x="29794" y="0"/>
                  </a:lnTo>
                  <a:lnTo>
                    <a:pt x="25704" y="0"/>
                  </a:lnTo>
                  <a:lnTo>
                    <a:pt x="16103" y="584"/>
                  </a:lnTo>
                  <a:lnTo>
                    <a:pt x="8128" y="2819"/>
                  </a:lnTo>
                  <a:lnTo>
                    <a:pt x="2514" y="7467"/>
                  </a:lnTo>
                  <a:lnTo>
                    <a:pt x="0" y="15278"/>
                  </a:lnTo>
                  <a:lnTo>
                    <a:pt x="2501" y="15011"/>
                  </a:lnTo>
                  <a:lnTo>
                    <a:pt x="11950" y="14922"/>
                  </a:lnTo>
                  <a:lnTo>
                    <a:pt x="28816" y="15722"/>
                  </a:lnTo>
                  <a:lnTo>
                    <a:pt x="32842" y="15722"/>
                  </a:lnTo>
                  <a:lnTo>
                    <a:pt x="42595" y="15151"/>
                  </a:lnTo>
                  <a:lnTo>
                    <a:pt x="50711" y="12941"/>
                  </a:lnTo>
                  <a:lnTo>
                    <a:pt x="56413" y="8318"/>
                  </a:lnTo>
                  <a:lnTo>
                    <a:pt x="58966" y="520"/>
                  </a:lnTo>
                  <a:close/>
                </a:path>
                <a:path extrusionOk="0" h="30479" w="1245234">
                  <a:moveTo>
                    <a:pt x="1245044" y="30022"/>
                  </a:moveTo>
                  <a:lnTo>
                    <a:pt x="1226172" y="2806"/>
                  </a:lnTo>
                  <a:lnTo>
                    <a:pt x="1225651" y="2806"/>
                  </a:lnTo>
                  <a:lnTo>
                    <a:pt x="1222209" y="2806"/>
                  </a:lnTo>
                  <a:lnTo>
                    <a:pt x="1218679" y="4318"/>
                  </a:lnTo>
                  <a:lnTo>
                    <a:pt x="1215402" y="7785"/>
                  </a:lnTo>
                  <a:lnTo>
                    <a:pt x="1215974" y="18465"/>
                  </a:lnTo>
                  <a:lnTo>
                    <a:pt x="1220063" y="25463"/>
                  </a:lnTo>
                  <a:lnTo>
                    <a:pt x="1227251" y="29311"/>
                  </a:lnTo>
                  <a:lnTo>
                    <a:pt x="1237157" y="30480"/>
                  </a:lnTo>
                  <a:lnTo>
                    <a:pt x="1239621" y="30480"/>
                  </a:lnTo>
                  <a:lnTo>
                    <a:pt x="1242250" y="30314"/>
                  </a:lnTo>
                  <a:lnTo>
                    <a:pt x="1245044" y="300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47" name="Google Shape;5747;gefe2f4b35a_0_1603"/>
            <p:cNvSpPr/>
            <p:nvPr/>
          </p:nvSpPr>
          <p:spPr>
            <a:xfrm>
              <a:off x="7952733" y="731112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0" y="0"/>
                  </a:moveTo>
                  <a:lnTo>
                    <a:pt x="10388" y="10363"/>
                  </a:lnTo>
                  <a:lnTo>
                    <a:pt x="15608" y="15519"/>
                  </a:lnTo>
                  <a:lnTo>
                    <a:pt x="12496" y="7035"/>
                  </a:lnTo>
                  <a:lnTo>
                    <a:pt x="6515" y="8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48" name="Google Shape;5748;gefe2f4b35a_0_1603"/>
            <p:cNvSpPr/>
            <p:nvPr/>
          </p:nvSpPr>
          <p:spPr>
            <a:xfrm>
              <a:off x="12675425" y="726851"/>
              <a:ext cx="24765" cy="14604"/>
            </a:xfrm>
            <a:custGeom>
              <a:rect b="b" l="l" r="r" t="t"/>
              <a:pathLst>
                <a:path extrusionOk="0" h="14604" w="24765">
                  <a:moveTo>
                    <a:pt x="21081" y="0"/>
                  </a:moveTo>
                  <a:lnTo>
                    <a:pt x="19202" y="0"/>
                  </a:lnTo>
                  <a:lnTo>
                    <a:pt x="12166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27"/>
                  </a:lnTo>
                  <a:lnTo>
                    <a:pt x="1333" y="14236"/>
                  </a:lnTo>
                  <a:lnTo>
                    <a:pt x="4140" y="14236"/>
                  </a:lnTo>
                  <a:lnTo>
                    <a:pt x="10741" y="12791"/>
                  </a:lnTo>
                  <a:lnTo>
                    <a:pt x="18103" y="9353"/>
                  </a:lnTo>
                  <a:lnTo>
                    <a:pt x="23485" y="5267"/>
                  </a:lnTo>
                  <a:lnTo>
                    <a:pt x="24142" y="1879"/>
                  </a:lnTo>
                  <a:lnTo>
                    <a:pt x="22796" y="533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49" name="Google Shape;5749;gefe2f4b35a_0_1603"/>
            <p:cNvSpPr/>
            <p:nvPr/>
          </p:nvSpPr>
          <p:spPr>
            <a:xfrm>
              <a:off x="6983371" y="735984"/>
              <a:ext cx="22225" cy="32384"/>
            </a:xfrm>
            <a:custGeom>
              <a:rect b="b" l="l" r="r" t="t"/>
              <a:pathLst>
                <a:path extrusionOk="0" h="32384" w="22225">
                  <a:moveTo>
                    <a:pt x="22123" y="0"/>
                  </a:moveTo>
                  <a:lnTo>
                    <a:pt x="0" y="0"/>
                  </a:lnTo>
                  <a:lnTo>
                    <a:pt x="2519" y="7678"/>
                  </a:lnTo>
                  <a:lnTo>
                    <a:pt x="3868" y="16486"/>
                  </a:lnTo>
                  <a:lnTo>
                    <a:pt x="5363" y="25115"/>
                  </a:lnTo>
                  <a:lnTo>
                    <a:pt x="8318" y="32258"/>
                  </a:lnTo>
                  <a:lnTo>
                    <a:pt x="17500" y="24752"/>
                  </a:lnTo>
                  <a:lnTo>
                    <a:pt x="22123" y="21056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50" name="Google Shape;5750;gefe2f4b35a_0_1603"/>
            <p:cNvSpPr/>
            <p:nvPr/>
          </p:nvSpPr>
          <p:spPr>
            <a:xfrm>
              <a:off x="6991690" y="757041"/>
              <a:ext cx="13970" cy="16509"/>
            </a:xfrm>
            <a:custGeom>
              <a:rect b="b" l="l" r="r" t="t"/>
              <a:pathLst>
                <a:path extrusionOk="0" h="16509" w="13970">
                  <a:moveTo>
                    <a:pt x="13804" y="0"/>
                  </a:moveTo>
                  <a:lnTo>
                    <a:pt x="9182" y="3695"/>
                  </a:lnTo>
                  <a:lnTo>
                    <a:pt x="4584" y="7429"/>
                  </a:lnTo>
                  <a:lnTo>
                    <a:pt x="0" y="11201"/>
                  </a:lnTo>
                  <a:lnTo>
                    <a:pt x="2146" y="14300"/>
                  </a:lnTo>
                  <a:lnTo>
                    <a:pt x="5422" y="16268"/>
                  </a:lnTo>
                  <a:lnTo>
                    <a:pt x="11633" y="16268"/>
                  </a:lnTo>
                  <a:lnTo>
                    <a:pt x="12674" y="16192"/>
                  </a:lnTo>
                  <a:lnTo>
                    <a:pt x="13804" y="16052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51" name="Google Shape;5751;gefe2f4b35a_0_1603"/>
            <p:cNvSpPr/>
            <p:nvPr/>
          </p:nvSpPr>
          <p:spPr>
            <a:xfrm>
              <a:off x="3941102" y="742644"/>
              <a:ext cx="1350010" cy="23495"/>
            </a:xfrm>
            <a:custGeom>
              <a:rect b="b" l="l" r="r" t="t"/>
              <a:pathLst>
                <a:path extrusionOk="0" h="23495" w="1350010">
                  <a:moveTo>
                    <a:pt x="24803" y="10033"/>
                  </a:moveTo>
                  <a:lnTo>
                    <a:pt x="24168" y="3340"/>
                  </a:lnTo>
                  <a:lnTo>
                    <a:pt x="21069" y="0"/>
                  </a:lnTo>
                  <a:lnTo>
                    <a:pt x="15913" y="0"/>
                  </a:lnTo>
                  <a:lnTo>
                    <a:pt x="11798" y="0"/>
                  </a:lnTo>
                  <a:lnTo>
                    <a:pt x="6375" y="2133"/>
                  </a:lnTo>
                  <a:lnTo>
                    <a:pt x="0" y="8089"/>
                  </a:lnTo>
                  <a:lnTo>
                    <a:pt x="7112" y="11925"/>
                  </a:lnTo>
                  <a:lnTo>
                    <a:pt x="12522" y="13373"/>
                  </a:lnTo>
                  <a:lnTo>
                    <a:pt x="22352" y="13373"/>
                  </a:lnTo>
                  <a:lnTo>
                    <a:pt x="24803" y="10033"/>
                  </a:lnTo>
                  <a:close/>
                </a:path>
                <a:path extrusionOk="0" h="23495" w="1350010">
                  <a:moveTo>
                    <a:pt x="833247" y="15049"/>
                  </a:moveTo>
                  <a:lnTo>
                    <a:pt x="829881" y="7759"/>
                  </a:lnTo>
                  <a:lnTo>
                    <a:pt x="824115" y="2476"/>
                  </a:lnTo>
                  <a:lnTo>
                    <a:pt x="817702" y="431"/>
                  </a:lnTo>
                  <a:lnTo>
                    <a:pt x="814184" y="431"/>
                  </a:lnTo>
                  <a:lnTo>
                    <a:pt x="811225" y="2641"/>
                  </a:lnTo>
                  <a:lnTo>
                    <a:pt x="810285" y="8102"/>
                  </a:lnTo>
                  <a:lnTo>
                    <a:pt x="816902" y="10960"/>
                  </a:lnTo>
                  <a:lnTo>
                    <a:pt x="821791" y="15405"/>
                  </a:lnTo>
                  <a:lnTo>
                    <a:pt x="826465" y="19951"/>
                  </a:lnTo>
                  <a:lnTo>
                    <a:pt x="832459" y="23075"/>
                  </a:lnTo>
                  <a:lnTo>
                    <a:pt x="833247" y="15049"/>
                  </a:lnTo>
                  <a:close/>
                </a:path>
                <a:path extrusionOk="0" h="23495" w="1350010">
                  <a:moveTo>
                    <a:pt x="1349527" y="7251"/>
                  </a:moveTo>
                  <a:lnTo>
                    <a:pt x="1347990" y="850"/>
                  </a:lnTo>
                  <a:lnTo>
                    <a:pt x="1343787" y="571"/>
                  </a:lnTo>
                  <a:lnTo>
                    <a:pt x="1339634" y="368"/>
                  </a:lnTo>
                  <a:lnTo>
                    <a:pt x="1335633" y="317"/>
                  </a:lnTo>
                  <a:lnTo>
                    <a:pt x="1335722" y="4279"/>
                  </a:lnTo>
                  <a:lnTo>
                    <a:pt x="1335874" y="8737"/>
                  </a:lnTo>
                  <a:lnTo>
                    <a:pt x="1336065" y="13271"/>
                  </a:lnTo>
                  <a:lnTo>
                    <a:pt x="1336306" y="17894"/>
                  </a:lnTo>
                  <a:lnTo>
                    <a:pt x="1343964" y="13601"/>
                  </a:lnTo>
                  <a:lnTo>
                    <a:pt x="1349527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52" name="Google Shape;5752;gefe2f4b35a_0_1603"/>
            <p:cNvSpPr/>
            <p:nvPr/>
          </p:nvSpPr>
          <p:spPr>
            <a:xfrm>
              <a:off x="5243372" y="742937"/>
              <a:ext cx="34289" cy="23495"/>
            </a:xfrm>
            <a:custGeom>
              <a:rect b="b" l="l" r="r" t="t"/>
              <a:pathLst>
                <a:path extrusionOk="0" h="23495" w="34289">
                  <a:moveTo>
                    <a:pt x="33362" y="12"/>
                  </a:moveTo>
                  <a:lnTo>
                    <a:pt x="0" y="18719"/>
                  </a:lnTo>
                  <a:lnTo>
                    <a:pt x="6591" y="22910"/>
                  </a:lnTo>
                  <a:lnTo>
                    <a:pt x="21209" y="22910"/>
                  </a:lnTo>
                  <a:lnTo>
                    <a:pt x="28232" y="20840"/>
                  </a:lnTo>
                  <a:lnTo>
                    <a:pt x="34048" y="17589"/>
                  </a:lnTo>
                  <a:lnTo>
                    <a:pt x="33604" y="8432"/>
                  </a:lnTo>
                  <a:lnTo>
                    <a:pt x="33362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53" name="Google Shape;5753;gefe2f4b35a_0_1603"/>
            <p:cNvSpPr/>
            <p:nvPr/>
          </p:nvSpPr>
          <p:spPr>
            <a:xfrm>
              <a:off x="8041077" y="742005"/>
              <a:ext cx="8890" cy="16509"/>
            </a:xfrm>
            <a:custGeom>
              <a:rect b="b" l="l" r="r" t="t"/>
              <a:pathLst>
                <a:path extrusionOk="0" h="16509" w="8890">
                  <a:moveTo>
                    <a:pt x="241" y="0"/>
                  </a:moveTo>
                  <a:lnTo>
                    <a:pt x="0" y="16471"/>
                  </a:lnTo>
                  <a:lnTo>
                    <a:pt x="5410" y="12128"/>
                  </a:lnTo>
                  <a:lnTo>
                    <a:pt x="8445" y="6121"/>
                  </a:lnTo>
                  <a:lnTo>
                    <a:pt x="2311" y="723"/>
                  </a:lnTo>
                  <a:lnTo>
                    <a:pt x="1320" y="254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54" name="Google Shape;5754;gefe2f4b35a_0_1603"/>
            <p:cNvSpPr/>
            <p:nvPr/>
          </p:nvSpPr>
          <p:spPr>
            <a:xfrm>
              <a:off x="8018333" y="741772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21602" y="0"/>
                  </a:moveTo>
                  <a:lnTo>
                    <a:pt x="20866" y="0"/>
                  </a:lnTo>
                  <a:lnTo>
                    <a:pt x="13716" y="0"/>
                  </a:lnTo>
                  <a:lnTo>
                    <a:pt x="4445" y="6959"/>
                  </a:lnTo>
                  <a:lnTo>
                    <a:pt x="3721" y="8966"/>
                  </a:lnTo>
                  <a:lnTo>
                    <a:pt x="0" y="18808"/>
                  </a:lnTo>
                  <a:lnTo>
                    <a:pt x="3365" y="22415"/>
                  </a:lnTo>
                  <a:lnTo>
                    <a:pt x="12992" y="22415"/>
                  </a:lnTo>
                  <a:lnTo>
                    <a:pt x="18580" y="20053"/>
                  </a:lnTo>
                  <a:lnTo>
                    <a:pt x="22745" y="16713"/>
                  </a:lnTo>
                  <a:lnTo>
                    <a:pt x="22987" y="228"/>
                  </a:lnTo>
                  <a:lnTo>
                    <a:pt x="22313" y="76"/>
                  </a:lnTo>
                  <a:lnTo>
                    <a:pt x="216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55" name="Google Shape;5755;gefe2f4b35a_0_1603"/>
            <p:cNvSpPr/>
            <p:nvPr/>
          </p:nvSpPr>
          <p:spPr>
            <a:xfrm>
              <a:off x="1503121" y="750251"/>
              <a:ext cx="7187565" cy="45084"/>
            </a:xfrm>
            <a:custGeom>
              <a:rect b="b" l="l" r="r" t="t"/>
              <a:pathLst>
                <a:path extrusionOk="0" h="45084" w="7187565">
                  <a:moveTo>
                    <a:pt x="14643" y="482"/>
                  </a:moveTo>
                  <a:lnTo>
                    <a:pt x="0" y="482"/>
                  </a:lnTo>
                  <a:lnTo>
                    <a:pt x="0" y="15455"/>
                  </a:lnTo>
                  <a:lnTo>
                    <a:pt x="14643" y="15455"/>
                  </a:lnTo>
                  <a:lnTo>
                    <a:pt x="14643" y="482"/>
                  </a:lnTo>
                  <a:close/>
                </a:path>
                <a:path extrusionOk="0" h="45084" w="7187565">
                  <a:moveTo>
                    <a:pt x="1127086" y="7975"/>
                  </a:moveTo>
                  <a:lnTo>
                    <a:pt x="1125829" y="7861"/>
                  </a:lnTo>
                  <a:lnTo>
                    <a:pt x="1124623" y="7810"/>
                  </a:lnTo>
                  <a:lnTo>
                    <a:pt x="1123467" y="7810"/>
                  </a:lnTo>
                  <a:lnTo>
                    <a:pt x="1114628" y="9232"/>
                  </a:lnTo>
                  <a:lnTo>
                    <a:pt x="1108583" y="13462"/>
                  </a:lnTo>
                  <a:lnTo>
                    <a:pt x="1105344" y="20497"/>
                  </a:lnTo>
                  <a:lnTo>
                    <a:pt x="1104938" y="30327"/>
                  </a:lnTo>
                  <a:lnTo>
                    <a:pt x="1107059" y="30861"/>
                  </a:lnTo>
                  <a:lnTo>
                    <a:pt x="1108875" y="31102"/>
                  </a:lnTo>
                  <a:lnTo>
                    <a:pt x="1110462" y="31102"/>
                  </a:lnTo>
                  <a:lnTo>
                    <a:pt x="1117600" y="28371"/>
                  </a:lnTo>
                  <a:lnTo>
                    <a:pt x="1121016" y="21894"/>
                  </a:lnTo>
                  <a:lnTo>
                    <a:pt x="1123302" y="14236"/>
                  </a:lnTo>
                  <a:lnTo>
                    <a:pt x="1127086" y="7975"/>
                  </a:lnTo>
                  <a:close/>
                </a:path>
                <a:path extrusionOk="0" h="45084" w="7187565">
                  <a:moveTo>
                    <a:pt x="3087065" y="21793"/>
                  </a:moveTo>
                  <a:lnTo>
                    <a:pt x="3086277" y="7975"/>
                  </a:lnTo>
                  <a:lnTo>
                    <a:pt x="3084144" y="7137"/>
                  </a:lnTo>
                  <a:lnTo>
                    <a:pt x="3082137" y="6756"/>
                  </a:lnTo>
                  <a:lnTo>
                    <a:pt x="3080245" y="6756"/>
                  </a:lnTo>
                  <a:lnTo>
                    <a:pt x="3069336" y="12001"/>
                  </a:lnTo>
                  <a:lnTo>
                    <a:pt x="3063583" y="23926"/>
                  </a:lnTo>
                  <a:lnTo>
                    <a:pt x="3064002" y="36855"/>
                  </a:lnTo>
                  <a:lnTo>
                    <a:pt x="3071584" y="45072"/>
                  </a:lnTo>
                  <a:lnTo>
                    <a:pt x="3076079" y="36639"/>
                  </a:lnTo>
                  <a:lnTo>
                    <a:pt x="3082455" y="30111"/>
                  </a:lnTo>
                  <a:lnTo>
                    <a:pt x="3087065" y="21793"/>
                  </a:lnTo>
                  <a:close/>
                </a:path>
                <a:path extrusionOk="0" h="45084" w="7187565">
                  <a:moveTo>
                    <a:pt x="3476675" y="8915"/>
                  </a:moveTo>
                  <a:lnTo>
                    <a:pt x="3469271" y="495"/>
                  </a:lnTo>
                  <a:lnTo>
                    <a:pt x="3470389" y="7277"/>
                  </a:lnTo>
                  <a:lnTo>
                    <a:pt x="3466528" y="9042"/>
                  </a:lnTo>
                  <a:lnTo>
                    <a:pt x="3457930" y="9042"/>
                  </a:lnTo>
                  <a:lnTo>
                    <a:pt x="3443859" y="7010"/>
                  </a:lnTo>
                  <a:lnTo>
                    <a:pt x="3435248" y="7010"/>
                  </a:lnTo>
                  <a:lnTo>
                    <a:pt x="3431362" y="8750"/>
                  </a:lnTo>
                  <a:lnTo>
                    <a:pt x="3432403" y="15468"/>
                  </a:lnTo>
                  <a:lnTo>
                    <a:pt x="3435527" y="21145"/>
                  </a:lnTo>
                  <a:lnTo>
                    <a:pt x="3442843" y="23456"/>
                  </a:lnTo>
                  <a:lnTo>
                    <a:pt x="3450653" y="23456"/>
                  </a:lnTo>
                  <a:lnTo>
                    <a:pt x="3463531" y="21475"/>
                  </a:lnTo>
                  <a:lnTo>
                    <a:pt x="3473488" y="16268"/>
                  </a:lnTo>
                  <a:lnTo>
                    <a:pt x="3476675" y="8915"/>
                  </a:lnTo>
                  <a:close/>
                </a:path>
                <a:path extrusionOk="0" h="45084" w="7187565">
                  <a:moveTo>
                    <a:pt x="7187463" y="0"/>
                  </a:moveTo>
                  <a:lnTo>
                    <a:pt x="7179284" y="0"/>
                  </a:lnTo>
                  <a:lnTo>
                    <a:pt x="7177951" y="0"/>
                  </a:lnTo>
                  <a:lnTo>
                    <a:pt x="7176325" y="152"/>
                  </a:lnTo>
                  <a:lnTo>
                    <a:pt x="7174395" y="482"/>
                  </a:lnTo>
                  <a:lnTo>
                    <a:pt x="7174395" y="7975"/>
                  </a:lnTo>
                  <a:lnTo>
                    <a:pt x="7164794" y="19126"/>
                  </a:lnTo>
                  <a:lnTo>
                    <a:pt x="7163194" y="23075"/>
                  </a:lnTo>
                  <a:lnTo>
                    <a:pt x="7167575" y="23075"/>
                  </a:lnTo>
                  <a:lnTo>
                    <a:pt x="7175195" y="17310"/>
                  </a:lnTo>
                  <a:lnTo>
                    <a:pt x="7185139" y="5765"/>
                  </a:lnTo>
                  <a:lnTo>
                    <a:pt x="7187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56" name="Google Shape;5756;gefe2f4b35a_0_1603"/>
            <p:cNvSpPr/>
            <p:nvPr/>
          </p:nvSpPr>
          <p:spPr>
            <a:xfrm>
              <a:off x="2828988" y="764995"/>
              <a:ext cx="24764" cy="13970"/>
            </a:xfrm>
            <a:custGeom>
              <a:rect b="b" l="l" r="r" t="t"/>
              <a:pathLst>
                <a:path extrusionOk="0" h="13970" w="24764">
                  <a:moveTo>
                    <a:pt x="20866" y="0"/>
                  </a:moveTo>
                  <a:lnTo>
                    <a:pt x="15760" y="0"/>
                  </a:lnTo>
                  <a:lnTo>
                    <a:pt x="11684" y="0"/>
                  </a:lnTo>
                  <a:lnTo>
                    <a:pt x="6299" y="2133"/>
                  </a:lnTo>
                  <a:lnTo>
                    <a:pt x="0" y="8089"/>
                  </a:lnTo>
                  <a:lnTo>
                    <a:pt x="7061" y="11925"/>
                  </a:lnTo>
                  <a:lnTo>
                    <a:pt x="12420" y="13373"/>
                  </a:lnTo>
                  <a:lnTo>
                    <a:pt x="22174" y="13373"/>
                  </a:lnTo>
                  <a:lnTo>
                    <a:pt x="24599" y="10033"/>
                  </a:lnTo>
                  <a:lnTo>
                    <a:pt x="23952" y="334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57" name="Google Shape;5757;gefe2f4b35a_0_1603"/>
            <p:cNvSpPr/>
            <p:nvPr/>
          </p:nvSpPr>
          <p:spPr>
            <a:xfrm>
              <a:off x="139377" y="829202"/>
              <a:ext cx="200025" cy="129540"/>
            </a:xfrm>
            <a:custGeom>
              <a:rect b="b" l="l" r="r" t="t"/>
              <a:pathLst>
                <a:path extrusionOk="0" h="129540" w="200025">
                  <a:moveTo>
                    <a:pt x="75591" y="105854"/>
                  </a:moveTo>
                  <a:lnTo>
                    <a:pt x="51041" y="105854"/>
                  </a:lnTo>
                  <a:lnTo>
                    <a:pt x="56172" y="123355"/>
                  </a:lnTo>
                  <a:lnTo>
                    <a:pt x="57835" y="129184"/>
                  </a:lnTo>
                  <a:lnTo>
                    <a:pt x="65874" y="129184"/>
                  </a:lnTo>
                  <a:lnTo>
                    <a:pt x="66522" y="129146"/>
                  </a:lnTo>
                  <a:lnTo>
                    <a:pt x="67221" y="129070"/>
                  </a:lnTo>
                  <a:lnTo>
                    <a:pt x="68808" y="124193"/>
                  </a:lnTo>
                  <a:lnTo>
                    <a:pt x="71983" y="119024"/>
                  </a:lnTo>
                  <a:lnTo>
                    <a:pt x="75704" y="115163"/>
                  </a:lnTo>
                  <a:lnTo>
                    <a:pt x="75591" y="105854"/>
                  </a:lnTo>
                  <a:close/>
                </a:path>
                <a:path extrusionOk="0" h="129540" w="200025">
                  <a:moveTo>
                    <a:pt x="75468" y="95757"/>
                  </a:moveTo>
                  <a:lnTo>
                    <a:pt x="34086" y="95757"/>
                  </a:lnTo>
                  <a:lnTo>
                    <a:pt x="37833" y="106705"/>
                  </a:lnTo>
                  <a:lnTo>
                    <a:pt x="40030" y="106121"/>
                  </a:lnTo>
                  <a:lnTo>
                    <a:pt x="41897" y="105854"/>
                  </a:lnTo>
                  <a:lnTo>
                    <a:pt x="75591" y="105854"/>
                  </a:lnTo>
                  <a:lnTo>
                    <a:pt x="75468" y="95757"/>
                  </a:lnTo>
                  <a:close/>
                </a:path>
                <a:path extrusionOk="0" h="129540" w="200025">
                  <a:moveTo>
                    <a:pt x="60744" y="63449"/>
                  </a:moveTo>
                  <a:lnTo>
                    <a:pt x="53652" y="71536"/>
                  </a:lnTo>
                  <a:lnTo>
                    <a:pt x="46647" y="79682"/>
                  </a:lnTo>
                  <a:lnTo>
                    <a:pt x="39727" y="87891"/>
                  </a:lnTo>
                  <a:lnTo>
                    <a:pt x="32893" y="96164"/>
                  </a:lnTo>
                  <a:lnTo>
                    <a:pt x="34086" y="95757"/>
                  </a:lnTo>
                  <a:lnTo>
                    <a:pt x="75468" y="95757"/>
                  </a:lnTo>
                  <a:lnTo>
                    <a:pt x="75158" y="72415"/>
                  </a:lnTo>
                  <a:lnTo>
                    <a:pt x="67221" y="69722"/>
                  </a:lnTo>
                  <a:lnTo>
                    <a:pt x="65709" y="67436"/>
                  </a:lnTo>
                  <a:lnTo>
                    <a:pt x="63487" y="65328"/>
                  </a:lnTo>
                  <a:lnTo>
                    <a:pt x="60744" y="63449"/>
                  </a:lnTo>
                  <a:close/>
                </a:path>
                <a:path extrusionOk="0" h="129540" w="200025">
                  <a:moveTo>
                    <a:pt x="74676" y="62458"/>
                  </a:moveTo>
                  <a:lnTo>
                    <a:pt x="75031" y="63487"/>
                  </a:lnTo>
                  <a:lnTo>
                    <a:pt x="75006" y="62509"/>
                  </a:lnTo>
                  <a:lnTo>
                    <a:pt x="74676" y="62458"/>
                  </a:lnTo>
                  <a:close/>
                </a:path>
                <a:path extrusionOk="0" h="129540" w="200025">
                  <a:moveTo>
                    <a:pt x="21539" y="54521"/>
                  </a:moveTo>
                  <a:lnTo>
                    <a:pt x="13601" y="55321"/>
                  </a:lnTo>
                  <a:lnTo>
                    <a:pt x="6261" y="57823"/>
                  </a:lnTo>
                  <a:lnTo>
                    <a:pt x="1054" y="62458"/>
                  </a:lnTo>
                  <a:lnTo>
                    <a:pt x="0" y="68897"/>
                  </a:lnTo>
                  <a:lnTo>
                    <a:pt x="1054" y="73253"/>
                  </a:lnTo>
                  <a:lnTo>
                    <a:pt x="3187" y="76568"/>
                  </a:lnTo>
                  <a:lnTo>
                    <a:pt x="7712" y="71005"/>
                  </a:lnTo>
                  <a:lnTo>
                    <a:pt x="12277" y="65478"/>
                  </a:lnTo>
                  <a:lnTo>
                    <a:pt x="16885" y="59984"/>
                  </a:lnTo>
                  <a:lnTo>
                    <a:pt x="21539" y="54521"/>
                  </a:lnTo>
                  <a:close/>
                </a:path>
                <a:path extrusionOk="0" h="129540" w="200025">
                  <a:moveTo>
                    <a:pt x="109651" y="0"/>
                  </a:moveTo>
                  <a:lnTo>
                    <a:pt x="111086" y="42151"/>
                  </a:lnTo>
                  <a:lnTo>
                    <a:pt x="112268" y="45364"/>
                  </a:lnTo>
                  <a:lnTo>
                    <a:pt x="112560" y="49491"/>
                  </a:lnTo>
                  <a:lnTo>
                    <a:pt x="111531" y="54914"/>
                  </a:lnTo>
                  <a:lnTo>
                    <a:pt x="113830" y="120103"/>
                  </a:lnTo>
                  <a:lnTo>
                    <a:pt x="118732" y="121805"/>
                  </a:lnTo>
                  <a:lnTo>
                    <a:pt x="134068" y="94389"/>
                  </a:lnTo>
                  <a:lnTo>
                    <a:pt x="155605" y="73409"/>
                  </a:lnTo>
                  <a:lnTo>
                    <a:pt x="178977" y="54329"/>
                  </a:lnTo>
                  <a:lnTo>
                    <a:pt x="196164" y="36423"/>
                  </a:lnTo>
                  <a:lnTo>
                    <a:pt x="173951" y="36423"/>
                  </a:lnTo>
                  <a:lnTo>
                    <a:pt x="177660" y="25463"/>
                  </a:lnTo>
                  <a:lnTo>
                    <a:pt x="162656" y="17155"/>
                  </a:lnTo>
                  <a:lnTo>
                    <a:pt x="145346" y="11102"/>
                  </a:lnTo>
                  <a:lnTo>
                    <a:pt x="127191" y="5864"/>
                  </a:lnTo>
                  <a:lnTo>
                    <a:pt x="109651" y="0"/>
                  </a:lnTo>
                  <a:close/>
                </a:path>
                <a:path extrusionOk="0" h="129540" w="200025">
                  <a:moveTo>
                    <a:pt x="199821" y="32613"/>
                  </a:moveTo>
                  <a:lnTo>
                    <a:pt x="185166" y="32613"/>
                  </a:lnTo>
                  <a:lnTo>
                    <a:pt x="173951" y="36423"/>
                  </a:lnTo>
                  <a:lnTo>
                    <a:pt x="196164" y="36423"/>
                  </a:lnTo>
                  <a:lnTo>
                    <a:pt x="199821" y="3261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58" name="Google Shape;5758;gefe2f4b35a_0_1603"/>
            <p:cNvSpPr/>
            <p:nvPr/>
          </p:nvSpPr>
          <p:spPr>
            <a:xfrm>
              <a:off x="142565" y="817567"/>
              <a:ext cx="111125" cy="133984"/>
            </a:xfrm>
            <a:custGeom>
              <a:rect b="b" l="l" r="r" t="t"/>
              <a:pathLst>
                <a:path extrusionOk="0" h="133984" w="111125">
                  <a:moveTo>
                    <a:pt x="110253" y="120713"/>
                  </a:moveTo>
                  <a:lnTo>
                    <a:pt x="87922" y="120713"/>
                  </a:lnTo>
                  <a:lnTo>
                    <a:pt x="91732" y="124218"/>
                  </a:lnTo>
                  <a:lnTo>
                    <a:pt x="93611" y="133438"/>
                  </a:lnTo>
                  <a:lnTo>
                    <a:pt x="104571" y="129641"/>
                  </a:lnTo>
                  <a:lnTo>
                    <a:pt x="110568" y="129641"/>
                  </a:lnTo>
                  <a:lnTo>
                    <a:pt x="110253" y="120713"/>
                  </a:lnTo>
                  <a:close/>
                </a:path>
                <a:path extrusionOk="0" h="133984" w="111125">
                  <a:moveTo>
                    <a:pt x="110568" y="129641"/>
                  </a:moveTo>
                  <a:lnTo>
                    <a:pt x="104571" y="129641"/>
                  </a:lnTo>
                  <a:lnTo>
                    <a:pt x="110642" y="131737"/>
                  </a:lnTo>
                  <a:lnTo>
                    <a:pt x="110568" y="129641"/>
                  </a:lnTo>
                  <a:close/>
                </a:path>
                <a:path extrusionOk="0" h="133984" w="111125">
                  <a:moveTo>
                    <a:pt x="71818" y="74142"/>
                  </a:moveTo>
                  <a:lnTo>
                    <a:pt x="71831" y="75120"/>
                  </a:lnTo>
                  <a:lnTo>
                    <a:pt x="75234" y="85153"/>
                  </a:lnTo>
                  <a:lnTo>
                    <a:pt x="71985" y="85153"/>
                  </a:lnTo>
                  <a:lnTo>
                    <a:pt x="72397" y="116109"/>
                  </a:lnTo>
                  <a:lnTo>
                    <a:pt x="72517" y="126796"/>
                  </a:lnTo>
                  <a:lnTo>
                    <a:pt x="76009" y="123177"/>
                  </a:lnTo>
                  <a:lnTo>
                    <a:pt x="79984" y="120713"/>
                  </a:lnTo>
                  <a:lnTo>
                    <a:pt x="110253" y="120713"/>
                  </a:lnTo>
                  <a:lnTo>
                    <a:pt x="108999" y="85153"/>
                  </a:lnTo>
                  <a:lnTo>
                    <a:pt x="75234" y="85153"/>
                  </a:lnTo>
                  <a:lnTo>
                    <a:pt x="71970" y="84048"/>
                  </a:lnTo>
                  <a:lnTo>
                    <a:pt x="108960" y="84048"/>
                  </a:lnTo>
                  <a:lnTo>
                    <a:pt x="108635" y="74815"/>
                  </a:lnTo>
                  <a:lnTo>
                    <a:pt x="78486" y="74815"/>
                  </a:lnTo>
                  <a:lnTo>
                    <a:pt x="75272" y="74599"/>
                  </a:lnTo>
                  <a:lnTo>
                    <a:pt x="71818" y="74142"/>
                  </a:lnTo>
                  <a:close/>
                </a:path>
                <a:path extrusionOk="0" h="133984" w="111125">
                  <a:moveTo>
                    <a:pt x="108343" y="66548"/>
                  </a:moveTo>
                  <a:lnTo>
                    <a:pt x="81495" y="74815"/>
                  </a:lnTo>
                  <a:lnTo>
                    <a:pt x="108635" y="74815"/>
                  </a:lnTo>
                  <a:lnTo>
                    <a:pt x="108343" y="66548"/>
                  </a:lnTo>
                  <a:close/>
                </a:path>
                <a:path extrusionOk="0" h="133984" w="111125">
                  <a:moveTo>
                    <a:pt x="24269" y="65862"/>
                  </a:moveTo>
                  <a:lnTo>
                    <a:pt x="22275" y="65862"/>
                  </a:lnTo>
                  <a:lnTo>
                    <a:pt x="20294" y="65963"/>
                  </a:lnTo>
                  <a:lnTo>
                    <a:pt x="0" y="88201"/>
                  </a:lnTo>
                  <a:lnTo>
                    <a:pt x="5232" y="93639"/>
                  </a:lnTo>
                  <a:lnTo>
                    <a:pt x="11456" y="98132"/>
                  </a:lnTo>
                  <a:lnTo>
                    <a:pt x="16950" y="103378"/>
                  </a:lnTo>
                  <a:lnTo>
                    <a:pt x="19989" y="111074"/>
                  </a:lnTo>
                  <a:lnTo>
                    <a:pt x="29705" y="107797"/>
                  </a:lnTo>
                  <a:lnTo>
                    <a:pt x="36539" y="99524"/>
                  </a:lnTo>
                  <a:lnTo>
                    <a:pt x="43459" y="91316"/>
                  </a:lnTo>
                  <a:lnTo>
                    <a:pt x="50465" y="83169"/>
                  </a:lnTo>
                  <a:lnTo>
                    <a:pt x="57556" y="75082"/>
                  </a:lnTo>
                  <a:lnTo>
                    <a:pt x="50619" y="71268"/>
                  </a:lnTo>
                  <a:lnTo>
                    <a:pt x="42437" y="68362"/>
                  </a:lnTo>
                  <a:lnTo>
                    <a:pt x="33492" y="66511"/>
                  </a:lnTo>
                  <a:lnTo>
                    <a:pt x="24269" y="65862"/>
                  </a:lnTo>
                  <a:close/>
                </a:path>
                <a:path extrusionOk="0" h="133984" w="111125">
                  <a:moveTo>
                    <a:pt x="86156" y="0"/>
                  </a:moveTo>
                  <a:lnTo>
                    <a:pt x="71488" y="6108"/>
                  </a:lnTo>
                  <a:lnTo>
                    <a:pt x="71488" y="22352"/>
                  </a:lnTo>
                  <a:lnTo>
                    <a:pt x="76316" y="34417"/>
                  </a:lnTo>
                  <a:lnTo>
                    <a:pt x="87398" y="40278"/>
                  </a:lnTo>
                  <a:lnTo>
                    <a:pt x="99627" y="45033"/>
                  </a:lnTo>
                  <a:lnTo>
                    <a:pt x="107899" y="53784"/>
                  </a:lnTo>
                  <a:lnTo>
                    <a:pt x="106464" y="11633"/>
                  </a:lnTo>
                  <a:lnTo>
                    <a:pt x="98844" y="8597"/>
                  </a:lnTo>
                  <a:lnTo>
                    <a:pt x="91871" y="4927"/>
                  </a:lnTo>
                  <a:lnTo>
                    <a:pt x="8615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59" name="Google Shape;5759;gefe2f4b35a_0_1603"/>
            <p:cNvSpPr/>
            <p:nvPr/>
          </p:nvSpPr>
          <p:spPr>
            <a:xfrm>
              <a:off x="715010" y="773073"/>
              <a:ext cx="7341870" cy="31750"/>
            </a:xfrm>
            <a:custGeom>
              <a:rect b="b" l="l" r="r" t="t"/>
              <a:pathLst>
                <a:path extrusionOk="0" h="31750" w="7341870">
                  <a:moveTo>
                    <a:pt x="9664" y="30759"/>
                  </a:moveTo>
                  <a:lnTo>
                    <a:pt x="9398" y="6235"/>
                  </a:lnTo>
                  <a:lnTo>
                    <a:pt x="8496" y="5905"/>
                  </a:lnTo>
                  <a:lnTo>
                    <a:pt x="7493" y="5715"/>
                  </a:lnTo>
                  <a:lnTo>
                    <a:pt x="6413" y="5715"/>
                  </a:lnTo>
                  <a:lnTo>
                    <a:pt x="4546" y="5715"/>
                  </a:lnTo>
                  <a:lnTo>
                    <a:pt x="2413" y="6261"/>
                  </a:lnTo>
                  <a:lnTo>
                    <a:pt x="0" y="7505"/>
                  </a:lnTo>
                  <a:lnTo>
                    <a:pt x="0" y="29756"/>
                  </a:lnTo>
                  <a:lnTo>
                    <a:pt x="2349" y="30937"/>
                  </a:lnTo>
                  <a:lnTo>
                    <a:pt x="4432" y="31445"/>
                  </a:lnTo>
                  <a:lnTo>
                    <a:pt x="7518" y="31445"/>
                  </a:lnTo>
                  <a:lnTo>
                    <a:pt x="8648" y="31203"/>
                  </a:lnTo>
                  <a:lnTo>
                    <a:pt x="9664" y="30759"/>
                  </a:lnTo>
                  <a:close/>
                </a:path>
                <a:path extrusionOk="0" h="31750" w="7341870">
                  <a:moveTo>
                    <a:pt x="1811832" y="25"/>
                  </a:moveTo>
                  <a:lnTo>
                    <a:pt x="1789709" y="14770"/>
                  </a:lnTo>
                  <a:lnTo>
                    <a:pt x="1791042" y="14795"/>
                  </a:lnTo>
                  <a:lnTo>
                    <a:pt x="1798815" y="13741"/>
                  </a:lnTo>
                  <a:lnTo>
                    <a:pt x="1804695" y="10744"/>
                  </a:lnTo>
                  <a:lnTo>
                    <a:pt x="1808949" y="6083"/>
                  </a:lnTo>
                  <a:lnTo>
                    <a:pt x="1811832" y="25"/>
                  </a:lnTo>
                  <a:close/>
                </a:path>
                <a:path extrusionOk="0" h="31750" w="7341870">
                  <a:moveTo>
                    <a:pt x="7341552" y="10718"/>
                  </a:moveTo>
                  <a:lnTo>
                    <a:pt x="7339558" y="3987"/>
                  </a:lnTo>
                  <a:lnTo>
                    <a:pt x="7329233" y="25"/>
                  </a:lnTo>
                  <a:lnTo>
                    <a:pt x="7326439" y="14922"/>
                  </a:lnTo>
                  <a:lnTo>
                    <a:pt x="7329360" y="19888"/>
                  </a:lnTo>
                  <a:lnTo>
                    <a:pt x="7333069" y="19888"/>
                  </a:lnTo>
                  <a:lnTo>
                    <a:pt x="7338339" y="17068"/>
                  </a:lnTo>
                  <a:lnTo>
                    <a:pt x="7341552" y="1071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60" name="Google Shape;5760;gefe2f4b35a_0_1603"/>
            <p:cNvSpPr/>
            <p:nvPr/>
          </p:nvSpPr>
          <p:spPr>
            <a:xfrm>
              <a:off x="724405" y="779307"/>
              <a:ext cx="6984" cy="24765"/>
            </a:xfrm>
            <a:custGeom>
              <a:rect b="b" l="l" r="r" t="t"/>
              <a:pathLst>
                <a:path extrusionOk="0" h="24765" w="6984">
                  <a:moveTo>
                    <a:pt x="0" y="0"/>
                  </a:moveTo>
                  <a:lnTo>
                    <a:pt x="266" y="24523"/>
                  </a:lnTo>
                  <a:lnTo>
                    <a:pt x="4445" y="22707"/>
                  </a:lnTo>
                  <a:lnTo>
                    <a:pt x="6553" y="17526"/>
                  </a:lnTo>
                  <a:lnTo>
                    <a:pt x="6604" y="6997"/>
                  </a:lnTo>
                  <a:lnTo>
                    <a:pt x="4406" y="16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61" name="Google Shape;5761;gefe2f4b35a_0_1603"/>
            <p:cNvSpPr/>
            <p:nvPr/>
          </p:nvSpPr>
          <p:spPr>
            <a:xfrm>
              <a:off x="2548991" y="780579"/>
              <a:ext cx="6350634" cy="45084"/>
            </a:xfrm>
            <a:custGeom>
              <a:rect b="b" l="l" r="r" t="t"/>
              <a:pathLst>
                <a:path extrusionOk="0" h="45084" w="6350634">
                  <a:moveTo>
                    <a:pt x="36906" y="7264"/>
                  </a:moveTo>
                  <a:lnTo>
                    <a:pt x="22961" y="8140"/>
                  </a:lnTo>
                  <a:lnTo>
                    <a:pt x="10909" y="10871"/>
                  </a:lnTo>
                  <a:lnTo>
                    <a:pt x="2628" y="17348"/>
                  </a:lnTo>
                  <a:lnTo>
                    <a:pt x="0" y="29514"/>
                  </a:lnTo>
                  <a:lnTo>
                    <a:pt x="13957" y="28575"/>
                  </a:lnTo>
                  <a:lnTo>
                    <a:pt x="26009" y="25857"/>
                  </a:lnTo>
                  <a:lnTo>
                    <a:pt x="34277" y="19405"/>
                  </a:lnTo>
                  <a:lnTo>
                    <a:pt x="36906" y="7264"/>
                  </a:lnTo>
                  <a:close/>
                </a:path>
                <a:path extrusionOk="0" h="45084" w="6350634">
                  <a:moveTo>
                    <a:pt x="4456493" y="14757"/>
                  </a:moveTo>
                  <a:lnTo>
                    <a:pt x="4455414" y="14528"/>
                  </a:lnTo>
                  <a:lnTo>
                    <a:pt x="4453394" y="14287"/>
                  </a:lnTo>
                  <a:lnTo>
                    <a:pt x="4447502" y="20078"/>
                  </a:lnTo>
                  <a:lnTo>
                    <a:pt x="4441507" y="25831"/>
                  </a:lnTo>
                  <a:lnTo>
                    <a:pt x="4435437" y="31534"/>
                  </a:lnTo>
                  <a:lnTo>
                    <a:pt x="4436262" y="38468"/>
                  </a:lnTo>
                  <a:lnTo>
                    <a:pt x="4441495" y="44856"/>
                  </a:lnTo>
                  <a:lnTo>
                    <a:pt x="4452798" y="44856"/>
                  </a:lnTo>
                  <a:lnTo>
                    <a:pt x="4454576" y="44665"/>
                  </a:lnTo>
                  <a:lnTo>
                    <a:pt x="4456493" y="44259"/>
                  </a:lnTo>
                  <a:lnTo>
                    <a:pt x="4456493" y="14757"/>
                  </a:lnTo>
                  <a:close/>
                </a:path>
                <a:path extrusionOk="0" h="45084" w="6350634">
                  <a:moveTo>
                    <a:pt x="6350533" y="4800"/>
                  </a:moveTo>
                  <a:lnTo>
                    <a:pt x="6342304" y="0"/>
                  </a:lnTo>
                  <a:lnTo>
                    <a:pt x="6340907" y="4800"/>
                  </a:lnTo>
                  <a:lnTo>
                    <a:pt x="6337440" y="7607"/>
                  </a:lnTo>
                  <a:lnTo>
                    <a:pt x="6330124" y="7607"/>
                  </a:lnTo>
                  <a:lnTo>
                    <a:pt x="6328791" y="7493"/>
                  </a:lnTo>
                  <a:lnTo>
                    <a:pt x="6327356" y="7264"/>
                  </a:lnTo>
                  <a:lnTo>
                    <a:pt x="6327356" y="22237"/>
                  </a:lnTo>
                  <a:lnTo>
                    <a:pt x="6334849" y="22237"/>
                  </a:lnTo>
                  <a:lnTo>
                    <a:pt x="6336297" y="28117"/>
                  </a:lnTo>
                  <a:lnTo>
                    <a:pt x="6342304" y="29502"/>
                  </a:lnTo>
                  <a:lnTo>
                    <a:pt x="6342354" y="19862"/>
                  </a:lnTo>
                  <a:lnTo>
                    <a:pt x="6347828" y="11518"/>
                  </a:lnTo>
                  <a:lnTo>
                    <a:pt x="6350533" y="48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62" name="Google Shape;5762;gefe2f4b35a_0_1603"/>
            <p:cNvSpPr/>
            <p:nvPr/>
          </p:nvSpPr>
          <p:spPr>
            <a:xfrm>
              <a:off x="6984301" y="794765"/>
              <a:ext cx="1531620" cy="24130"/>
            </a:xfrm>
            <a:custGeom>
              <a:rect b="b" l="l" r="r" t="t"/>
              <a:pathLst>
                <a:path extrusionOk="0" h="24130" w="1531620">
                  <a:moveTo>
                    <a:pt x="18084" y="101"/>
                  </a:moveTo>
                  <a:lnTo>
                    <a:pt x="16624" y="0"/>
                  </a:lnTo>
                  <a:lnTo>
                    <a:pt x="15925" y="0"/>
                  </a:lnTo>
                  <a:lnTo>
                    <a:pt x="5334" y="0"/>
                  </a:lnTo>
                  <a:lnTo>
                    <a:pt x="25" y="7670"/>
                  </a:lnTo>
                  <a:lnTo>
                    <a:pt x="0" y="16002"/>
                  </a:lnTo>
                  <a:lnTo>
                    <a:pt x="127" y="17348"/>
                  </a:lnTo>
                  <a:lnTo>
                    <a:pt x="6197" y="11645"/>
                  </a:lnTo>
                  <a:lnTo>
                    <a:pt x="12192" y="5892"/>
                  </a:lnTo>
                  <a:lnTo>
                    <a:pt x="18084" y="101"/>
                  </a:lnTo>
                  <a:close/>
                </a:path>
                <a:path extrusionOk="0" h="24130" w="1531620">
                  <a:moveTo>
                    <a:pt x="1531226" y="8064"/>
                  </a:moveTo>
                  <a:lnTo>
                    <a:pt x="1528368" y="2857"/>
                  </a:lnTo>
                  <a:lnTo>
                    <a:pt x="1525092" y="850"/>
                  </a:lnTo>
                  <a:lnTo>
                    <a:pt x="1522069" y="850"/>
                  </a:lnTo>
                  <a:lnTo>
                    <a:pt x="1516976" y="850"/>
                  </a:lnTo>
                  <a:lnTo>
                    <a:pt x="1512570" y="6540"/>
                  </a:lnTo>
                  <a:lnTo>
                    <a:pt x="1511236" y="17907"/>
                  </a:lnTo>
                  <a:lnTo>
                    <a:pt x="1514309" y="23583"/>
                  </a:lnTo>
                  <a:lnTo>
                    <a:pt x="1526235" y="23583"/>
                  </a:lnTo>
                  <a:lnTo>
                    <a:pt x="1528572" y="23342"/>
                  </a:lnTo>
                  <a:lnTo>
                    <a:pt x="1531226" y="22809"/>
                  </a:lnTo>
                  <a:lnTo>
                    <a:pt x="1531226" y="806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63" name="Google Shape;5763;gefe2f4b35a_0_1603"/>
            <p:cNvSpPr/>
            <p:nvPr/>
          </p:nvSpPr>
          <p:spPr>
            <a:xfrm>
              <a:off x="8752238" y="799264"/>
              <a:ext cx="21590" cy="36830"/>
            </a:xfrm>
            <a:custGeom>
              <a:rect b="b" l="l" r="r" t="t"/>
              <a:pathLst>
                <a:path extrusionOk="0" h="36830" w="21590">
                  <a:moveTo>
                    <a:pt x="126" y="0"/>
                  </a:moveTo>
                  <a:lnTo>
                    <a:pt x="0" y="36322"/>
                  </a:lnTo>
                  <a:lnTo>
                    <a:pt x="863" y="35572"/>
                  </a:lnTo>
                  <a:lnTo>
                    <a:pt x="5676" y="30505"/>
                  </a:lnTo>
                  <a:lnTo>
                    <a:pt x="8039" y="27025"/>
                  </a:lnTo>
                  <a:lnTo>
                    <a:pt x="13957" y="27025"/>
                  </a:lnTo>
                  <a:lnTo>
                    <a:pt x="16916" y="28663"/>
                  </a:lnTo>
                  <a:lnTo>
                    <a:pt x="21069" y="33058"/>
                  </a:lnTo>
                  <a:lnTo>
                    <a:pt x="21069" y="3556"/>
                  </a:lnTo>
                  <a:lnTo>
                    <a:pt x="17792" y="4521"/>
                  </a:lnTo>
                  <a:lnTo>
                    <a:pt x="15074" y="4927"/>
                  </a:lnTo>
                  <a:lnTo>
                    <a:pt x="7200" y="492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64" name="Google Shape;5764;gefe2f4b35a_0_1603"/>
            <p:cNvSpPr/>
            <p:nvPr/>
          </p:nvSpPr>
          <p:spPr>
            <a:xfrm>
              <a:off x="149987" y="794993"/>
              <a:ext cx="8602980" cy="45719"/>
            </a:xfrm>
            <a:custGeom>
              <a:rect b="b" l="l" r="r" t="t"/>
              <a:pathLst>
                <a:path extrusionOk="0" h="45719" w="8602980">
                  <a:moveTo>
                    <a:pt x="13042" y="25692"/>
                  </a:moveTo>
                  <a:lnTo>
                    <a:pt x="11950" y="17932"/>
                  </a:lnTo>
                  <a:lnTo>
                    <a:pt x="5067" y="7835"/>
                  </a:lnTo>
                  <a:lnTo>
                    <a:pt x="533" y="19011"/>
                  </a:lnTo>
                  <a:lnTo>
                    <a:pt x="0" y="26657"/>
                  </a:lnTo>
                  <a:lnTo>
                    <a:pt x="2222" y="31038"/>
                  </a:lnTo>
                  <a:lnTo>
                    <a:pt x="5905" y="32435"/>
                  </a:lnTo>
                  <a:lnTo>
                    <a:pt x="10350" y="30670"/>
                  </a:lnTo>
                  <a:lnTo>
                    <a:pt x="13042" y="25692"/>
                  </a:lnTo>
                  <a:close/>
                </a:path>
                <a:path extrusionOk="0" h="45719" w="8602980">
                  <a:moveTo>
                    <a:pt x="8602383" y="4279"/>
                  </a:moveTo>
                  <a:lnTo>
                    <a:pt x="8599208" y="2082"/>
                  </a:lnTo>
                  <a:lnTo>
                    <a:pt x="8595919" y="0"/>
                  </a:lnTo>
                  <a:lnTo>
                    <a:pt x="8590521" y="0"/>
                  </a:lnTo>
                  <a:lnTo>
                    <a:pt x="8589302" y="0"/>
                  </a:lnTo>
                  <a:lnTo>
                    <a:pt x="8587981" y="101"/>
                  </a:lnTo>
                  <a:lnTo>
                    <a:pt x="8586533" y="342"/>
                  </a:lnTo>
                  <a:lnTo>
                    <a:pt x="8586533" y="44932"/>
                  </a:lnTo>
                  <a:lnTo>
                    <a:pt x="8587803" y="45123"/>
                  </a:lnTo>
                  <a:lnTo>
                    <a:pt x="8590115" y="45212"/>
                  </a:lnTo>
                  <a:lnTo>
                    <a:pt x="8595601" y="45212"/>
                  </a:lnTo>
                  <a:lnTo>
                    <a:pt x="8599335" y="43141"/>
                  </a:lnTo>
                  <a:lnTo>
                    <a:pt x="8602256" y="40601"/>
                  </a:lnTo>
                  <a:lnTo>
                    <a:pt x="8602383" y="427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65" name="Google Shape;5765;gefe2f4b35a_0_1603"/>
            <p:cNvSpPr/>
            <p:nvPr/>
          </p:nvSpPr>
          <p:spPr>
            <a:xfrm>
              <a:off x="1834589" y="805258"/>
              <a:ext cx="37464" cy="13334"/>
            </a:xfrm>
            <a:custGeom>
              <a:rect b="b" l="l" r="r" t="t"/>
              <a:pathLst>
                <a:path extrusionOk="0" h="13334" w="37464">
                  <a:moveTo>
                    <a:pt x="11087" y="0"/>
                  </a:moveTo>
                  <a:lnTo>
                    <a:pt x="8648" y="0"/>
                  </a:lnTo>
                  <a:lnTo>
                    <a:pt x="5130" y="0"/>
                  </a:lnTo>
                  <a:lnTo>
                    <a:pt x="2540" y="2768"/>
                  </a:lnTo>
                  <a:lnTo>
                    <a:pt x="0" y="12306"/>
                  </a:lnTo>
                  <a:lnTo>
                    <a:pt x="1612" y="11696"/>
                  </a:lnTo>
                  <a:lnTo>
                    <a:pt x="3606" y="11468"/>
                  </a:lnTo>
                  <a:lnTo>
                    <a:pt x="8991" y="11468"/>
                  </a:lnTo>
                  <a:lnTo>
                    <a:pt x="23431" y="13271"/>
                  </a:lnTo>
                  <a:lnTo>
                    <a:pt x="32791" y="13271"/>
                  </a:lnTo>
                  <a:lnTo>
                    <a:pt x="37287" y="11569"/>
                  </a:lnTo>
                  <a:lnTo>
                    <a:pt x="36804" y="4826"/>
                  </a:lnTo>
                  <a:lnTo>
                    <a:pt x="34785" y="5156"/>
                  </a:lnTo>
                  <a:lnTo>
                    <a:pt x="32893" y="5295"/>
                  </a:lnTo>
                  <a:lnTo>
                    <a:pt x="25654" y="5295"/>
                  </a:lnTo>
                  <a:lnTo>
                    <a:pt x="21259" y="3975"/>
                  </a:lnTo>
                  <a:lnTo>
                    <a:pt x="13970" y="1320"/>
                  </a:lnTo>
                  <a:lnTo>
                    <a:pt x="110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66" name="Google Shape;5766;gefe2f4b35a_0_1603"/>
            <p:cNvSpPr/>
            <p:nvPr/>
          </p:nvSpPr>
          <p:spPr>
            <a:xfrm>
              <a:off x="10662963" y="802820"/>
              <a:ext cx="26034" cy="52069"/>
            </a:xfrm>
            <a:custGeom>
              <a:rect b="b" l="l" r="r" t="t"/>
              <a:pathLst>
                <a:path extrusionOk="0" h="52069" w="26034">
                  <a:moveTo>
                    <a:pt x="3412" y="0"/>
                  </a:moveTo>
                  <a:lnTo>
                    <a:pt x="0" y="9530"/>
                  </a:lnTo>
                  <a:lnTo>
                    <a:pt x="554" y="24288"/>
                  </a:lnTo>
                  <a:lnTo>
                    <a:pt x="4405" y="39865"/>
                  </a:lnTo>
                  <a:lnTo>
                    <a:pt x="10879" y="51854"/>
                  </a:lnTo>
                  <a:lnTo>
                    <a:pt x="14675" y="42653"/>
                  </a:lnTo>
                  <a:lnTo>
                    <a:pt x="19850" y="34856"/>
                  </a:lnTo>
                  <a:lnTo>
                    <a:pt x="24204" y="26281"/>
                  </a:lnTo>
                  <a:lnTo>
                    <a:pt x="25535" y="14744"/>
                  </a:lnTo>
                  <a:lnTo>
                    <a:pt x="19098" y="12085"/>
                  </a:lnTo>
                  <a:lnTo>
                    <a:pt x="14269" y="7720"/>
                  </a:lnTo>
                  <a:lnTo>
                    <a:pt x="9542" y="3180"/>
                  </a:lnTo>
                  <a:lnTo>
                    <a:pt x="34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67" name="Google Shape;5767;gefe2f4b35a_0_1603"/>
            <p:cNvSpPr/>
            <p:nvPr/>
          </p:nvSpPr>
          <p:spPr>
            <a:xfrm>
              <a:off x="4591603" y="816950"/>
              <a:ext cx="29210" cy="1905"/>
            </a:xfrm>
            <a:custGeom>
              <a:rect b="b" l="l" r="r" t="t"/>
              <a:pathLst>
                <a:path extrusionOk="0" h="1905" w="29210">
                  <a:moveTo>
                    <a:pt x="28587" y="0"/>
                  </a:moveTo>
                  <a:lnTo>
                    <a:pt x="28409" y="0"/>
                  </a:lnTo>
                  <a:lnTo>
                    <a:pt x="0" y="1866"/>
                  </a:lnTo>
                  <a:lnTo>
                    <a:pt x="19900" y="609"/>
                  </a:lnTo>
                  <a:lnTo>
                    <a:pt x="285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68" name="Google Shape;5768;gefe2f4b35a_0_1603"/>
            <p:cNvSpPr/>
            <p:nvPr/>
          </p:nvSpPr>
          <p:spPr>
            <a:xfrm>
              <a:off x="5036769" y="808189"/>
              <a:ext cx="746125" cy="24765"/>
            </a:xfrm>
            <a:custGeom>
              <a:rect b="b" l="l" r="r" t="t"/>
              <a:pathLst>
                <a:path extrusionOk="0" h="24765" w="746125">
                  <a:moveTo>
                    <a:pt x="24193" y="1892"/>
                  </a:moveTo>
                  <a:lnTo>
                    <a:pt x="22872" y="546"/>
                  </a:lnTo>
                  <a:lnTo>
                    <a:pt x="21183" y="0"/>
                  </a:lnTo>
                  <a:lnTo>
                    <a:pt x="19316" y="0"/>
                  </a:lnTo>
                  <a:lnTo>
                    <a:pt x="12242" y="0"/>
                  </a:lnTo>
                  <a:lnTo>
                    <a:pt x="2730" y="7823"/>
                  </a:lnTo>
                  <a:lnTo>
                    <a:pt x="2044" y="9372"/>
                  </a:lnTo>
                  <a:lnTo>
                    <a:pt x="0" y="13081"/>
                  </a:lnTo>
                  <a:lnTo>
                    <a:pt x="1333" y="14490"/>
                  </a:lnTo>
                  <a:lnTo>
                    <a:pt x="4178" y="14490"/>
                  </a:lnTo>
                  <a:lnTo>
                    <a:pt x="10833" y="13055"/>
                  </a:lnTo>
                  <a:lnTo>
                    <a:pt x="18249" y="9588"/>
                  </a:lnTo>
                  <a:lnTo>
                    <a:pt x="23634" y="5435"/>
                  </a:lnTo>
                  <a:lnTo>
                    <a:pt x="24193" y="1892"/>
                  </a:lnTo>
                  <a:close/>
                </a:path>
                <a:path extrusionOk="0" h="24765" w="746125">
                  <a:moveTo>
                    <a:pt x="745832" y="16649"/>
                  </a:moveTo>
                  <a:lnTo>
                    <a:pt x="738606" y="13093"/>
                  </a:lnTo>
                  <a:lnTo>
                    <a:pt x="733056" y="7670"/>
                  </a:lnTo>
                  <a:lnTo>
                    <a:pt x="726935" y="2705"/>
                  </a:lnTo>
                  <a:lnTo>
                    <a:pt x="718045" y="533"/>
                  </a:lnTo>
                  <a:lnTo>
                    <a:pt x="715492" y="533"/>
                  </a:lnTo>
                  <a:lnTo>
                    <a:pt x="712520" y="952"/>
                  </a:lnTo>
                  <a:lnTo>
                    <a:pt x="709041" y="1905"/>
                  </a:lnTo>
                  <a:lnTo>
                    <a:pt x="709650" y="10668"/>
                  </a:lnTo>
                  <a:lnTo>
                    <a:pt x="715327" y="17805"/>
                  </a:lnTo>
                  <a:lnTo>
                    <a:pt x="723938" y="22593"/>
                  </a:lnTo>
                  <a:lnTo>
                    <a:pt x="733348" y="24358"/>
                  </a:lnTo>
                  <a:lnTo>
                    <a:pt x="739165" y="24358"/>
                  </a:lnTo>
                  <a:lnTo>
                    <a:pt x="744156" y="22059"/>
                  </a:lnTo>
                  <a:lnTo>
                    <a:pt x="745832" y="1664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69" name="Google Shape;5769;gefe2f4b35a_0_1603"/>
            <p:cNvSpPr/>
            <p:nvPr/>
          </p:nvSpPr>
          <p:spPr>
            <a:xfrm>
              <a:off x="8780831" y="810083"/>
              <a:ext cx="12700" cy="28575"/>
            </a:xfrm>
            <a:custGeom>
              <a:rect b="b" l="l" r="r" t="t"/>
              <a:pathLst>
                <a:path extrusionOk="0" h="28575" w="12700">
                  <a:moveTo>
                    <a:pt x="7175" y="0"/>
                  </a:moveTo>
                  <a:lnTo>
                    <a:pt x="7480" y="10134"/>
                  </a:lnTo>
                  <a:lnTo>
                    <a:pt x="0" y="22237"/>
                  </a:lnTo>
                  <a:lnTo>
                    <a:pt x="3683" y="24917"/>
                  </a:lnTo>
                  <a:lnTo>
                    <a:pt x="7747" y="27101"/>
                  </a:lnTo>
                  <a:lnTo>
                    <a:pt x="12534" y="28562"/>
                  </a:lnTo>
                  <a:lnTo>
                    <a:pt x="10357" y="7043"/>
                  </a:lnTo>
                  <a:lnTo>
                    <a:pt x="9791" y="584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70" name="Google Shape;5770;gefe2f4b35a_0_1603"/>
            <p:cNvSpPr/>
            <p:nvPr/>
          </p:nvSpPr>
          <p:spPr>
            <a:xfrm>
              <a:off x="8790624" y="810666"/>
              <a:ext cx="27304" cy="30480"/>
            </a:xfrm>
            <a:custGeom>
              <a:rect b="b" l="l" r="r" t="t"/>
              <a:pathLst>
                <a:path extrusionOk="0" h="30480" w="27304">
                  <a:moveTo>
                    <a:pt x="0" y="0"/>
                  </a:moveTo>
                  <a:lnTo>
                    <a:pt x="566" y="6459"/>
                  </a:lnTo>
                  <a:lnTo>
                    <a:pt x="2743" y="27978"/>
                  </a:lnTo>
                  <a:lnTo>
                    <a:pt x="6908" y="29248"/>
                  </a:lnTo>
                  <a:lnTo>
                    <a:pt x="11607" y="29959"/>
                  </a:lnTo>
                  <a:lnTo>
                    <a:pt x="20154" y="29959"/>
                  </a:lnTo>
                  <a:lnTo>
                    <a:pt x="23456" y="29730"/>
                  </a:lnTo>
                  <a:lnTo>
                    <a:pt x="27051" y="29260"/>
                  </a:lnTo>
                  <a:lnTo>
                    <a:pt x="23533" y="18498"/>
                  </a:lnTo>
                  <a:lnTo>
                    <a:pt x="17873" y="10058"/>
                  </a:lnTo>
                  <a:lnTo>
                    <a:pt x="10039" y="39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71" name="Google Shape;5771;gefe2f4b35a_0_1603"/>
            <p:cNvSpPr/>
            <p:nvPr/>
          </p:nvSpPr>
          <p:spPr>
            <a:xfrm>
              <a:off x="1788190" y="823550"/>
              <a:ext cx="24764" cy="16509"/>
            </a:xfrm>
            <a:custGeom>
              <a:rect b="b" l="l" r="r" t="t"/>
              <a:pathLst>
                <a:path extrusionOk="0" h="16509" w="24764">
                  <a:moveTo>
                    <a:pt x="10744" y="0"/>
                  </a:moveTo>
                  <a:lnTo>
                    <a:pt x="7213" y="0"/>
                  </a:lnTo>
                  <a:lnTo>
                    <a:pt x="3454" y="685"/>
                  </a:lnTo>
                  <a:lnTo>
                    <a:pt x="0" y="1879"/>
                  </a:lnTo>
                  <a:lnTo>
                    <a:pt x="304" y="16408"/>
                  </a:lnTo>
                  <a:lnTo>
                    <a:pt x="2908" y="15836"/>
                  </a:lnTo>
                  <a:lnTo>
                    <a:pt x="5016" y="14935"/>
                  </a:lnTo>
                  <a:lnTo>
                    <a:pt x="9906" y="12522"/>
                  </a:lnTo>
                  <a:lnTo>
                    <a:pt x="12204" y="11023"/>
                  </a:lnTo>
                  <a:lnTo>
                    <a:pt x="17360" y="11023"/>
                  </a:lnTo>
                  <a:lnTo>
                    <a:pt x="20167" y="12382"/>
                  </a:lnTo>
                  <a:lnTo>
                    <a:pt x="24218" y="16370"/>
                  </a:lnTo>
                  <a:lnTo>
                    <a:pt x="24731" y="8813"/>
                  </a:lnTo>
                  <a:lnTo>
                    <a:pt x="22082" y="3741"/>
                  </a:lnTo>
                  <a:lnTo>
                    <a:pt x="17132" y="891"/>
                  </a:lnTo>
                  <a:lnTo>
                    <a:pt x="1074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72" name="Google Shape;5772;gefe2f4b35a_0_1603"/>
            <p:cNvSpPr/>
            <p:nvPr/>
          </p:nvSpPr>
          <p:spPr>
            <a:xfrm>
              <a:off x="1773897" y="825431"/>
              <a:ext cx="14605" cy="15240"/>
            </a:xfrm>
            <a:custGeom>
              <a:rect b="b" l="l" r="r" t="t"/>
              <a:pathLst>
                <a:path extrusionOk="0" h="15240" w="14605">
                  <a:moveTo>
                    <a:pt x="14287" y="0"/>
                  </a:moveTo>
                  <a:lnTo>
                    <a:pt x="6350" y="2755"/>
                  </a:lnTo>
                  <a:lnTo>
                    <a:pt x="0" y="8229"/>
                  </a:lnTo>
                  <a:lnTo>
                    <a:pt x="1689" y="14490"/>
                  </a:lnTo>
                  <a:lnTo>
                    <a:pt x="4279" y="14960"/>
                  </a:lnTo>
                  <a:lnTo>
                    <a:pt x="6565" y="15151"/>
                  </a:lnTo>
                  <a:lnTo>
                    <a:pt x="10883" y="15151"/>
                  </a:lnTo>
                  <a:lnTo>
                    <a:pt x="12852" y="14909"/>
                  </a:lnTo>
                  <a:lnTo>
                    <a:pt x="14604" y="1452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73" name="Google Shape;5773;gefe2f4b35a_0_1603"/>
            <p:cNvSpPr/>
            <p:nvPr/>
          </p:nvSpPr>
          <p:spPr>
            <a:xfrm>
              <a:off x="1539913" y="824318"/>
              <a:ext cx="4464685" cy="33655"/>
            </a:xfrm>
            <a:custGeom>
              <a:rect b="b" l="l" r="r" t="t"/>
              <a:pathLst>
                <a:path extrusionOk="0" h="33655" w="4464685">
                  <a:moveTo>
                    <a:pt x="23368" y="19989"/>
                  </a:moveTo>
                  <a:lnTo>
                    <a:pt x="21678" y="12636"/>
                  </a:lnTo>
                  <a:lnTo>
                    <a:pt x="17056" y="8267"/>
                  </a:lnTo>
                  <a:lnTo>
                    <a:pt x="9486" y="6819"/>
                  </a:lnTo>
                  <a:lnTo>
                    <a:pt x="6731" y="6819"/>
                  </a:lnTo>
                  <a:lnTo>
                    <a:pt x="3581" y="7213"/>
                  </a:lnTo>
                  <a:lnTo>
                    <a:pt x="0" y="8013"/>
                  </a:lnTo>
                  <a:lnTo>
                    <a:pt x="317" y="18821"/>
                  </a:lnTo>
                  <a:lnTo>
                    <a:pt x="6578" y="23672"/>
                  </a:lnTo>
                  <a:lnTo>
                    <a:pt x="15074" y="26276"/>
                  </a:lnTo>
                  <a:lnTo>
                    <a:pt x="22148" y="30353"/>
                  </a:lnTo>
                  <a:lnTo>
                    <a:pt x="23368" y="19989"/>
                  </a:lnTo>
                  <a:close/>
                </a:path>
                <a:path extrusionOk="0" h="33655" w="4464685">
                  <a:moveTo>
                    <a:pt x="419836" y="520"/>
                  </a:moveTo>
                  <a:lnTo>
                    <a:pt x="417118" y="177"/>
                  </a:lnTo>
                  <a:lnTo>
                    <a:pt x="414540" y="0"/>
                  </a:lnTo>
                  <a:lnTo>
                    <a:pt x="412140" y="0"/>
                  </a:lnTo>
                  <a:lnTo>
                    <a:pt x="403771" y="889"/>
                  </a:lnTo>
                  <a:lnTo>
                    <a:pt x="397243" y="3683"/>
                  </a:lnTo>
                  <a:lnTo>
                    <a:pt x="392760" y="8534"/>
                  </a:lnTo>
                  <a:lnTo>
                    <a:pt x="390512" y="15608"/>
                  </a:lnTo>
                  <a:lnTo>
                    <a:pt x="393128" y="15913"/>
                  </a:lnTo>
                  <a:lnTo>
                    <a:pt x="395617" y="16078"/>
                  </a:lnTo>
                  <a:lnTo>
                    <a:pt x="397941" y="16078"/>
                  </a:lnTo>
                  <a:lnTo>
                    <a:pt x="406412" y="15189"/>
                  </a:lnTo>
                  <a:lnTo>
                    <a:pt x="413016" y="12407"/>
                  </a:lnTo>
                  <a:lnTo>
                    <a:pt x="417550" y="7581"/>
                  </a:lnTo>
                  <a:lnTo>
                    <a:pt x="419836" y="520"/>
                  </a:lnTo>
                  <a:close/>
                </a:path>
                <a:path extrusionOk="0" h="33655" w="4464685">
                  <a:moveTo>
                    <a:pt x="4464355" y="27635"/>
                  </a:moveTo>
                  <a:lnTo>
                    <a:pt x="4463808" y="16446"/>
                  </a:lnTo>
                  <a:lnTo>
                    <a:pt x="4457370" y="10858"/>
                  </a:lnTo>
                  <a:lnTo>
                    <a:pt x="4448441" y="10858"/>
                  </a:lnTo>
                  <a:lnTo>
                    <a:pt x="4441774" y="11861"/>
                  </a:lnTo>
                  <a:lnTo>
                    <a:pt x="4434560" y="15151"/>
                  </a:lnTo>
                  <a:lnTo>
                    <a:pt x="4427093" y="21170"/>
                  </a:lnTo>
                  <a:lnTo>
                    <a:pt x="4419676" y="30353"/>
                  </a:lnTo>
                  <a:lnTo>
                    <a:pt x="4428985" y="32372"/>
                  </a:lnTo>
                  <a:lnTo>
                    <a:pt x="4436592" y="33223"/>
                  </a:lnTo>
                  <a:lnTo>
                    <a:pt x="4458449" y="33223"/>
                  </a:lnTo>
                  <a:lnTo>
                    <a:pt x="4464355" y="27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74" name="Google Shape;5774;gefe2f4b35a_0_1603"/>
            <p:cNvSpPr/>
            <p:nvPr/>
          </p:nvSpPr>
          <p:spPr>
            <a:xfrm>
              <a:off x="1132749" y="837994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21120" y="0"/>
                  </a:moveTo>
                  <a:lnTo>
                    <a:pt x="19202" y="0"/>
                  </a:lnTo>
                  <a:lnTo>
                    <a:pt x="12115" y="0"/>
                  </a:lnTo>
                  <a:lnTo>
                    <a:pt x="2705" y="7531"/>
                  </a:lnTo>
                  <a:lnTo>
                    <a:pt x="2057" y="9067"/>
                  </a:lnTo>
                  <a:lnTo>
                    <a:pt x="0" y="12788"/>
                  </a:lnTo>
                  <a:lnTo>
                    <a:pt x="1346" y="14198"/>
                  </a:lnTo>
                  <a:lnTo>
                    <a:pt x="4203" y="14198"/>
                  </a:lnTo>
                  <a:lnTo>
                    <a:pt x="10862" y="12767"/>
                  </a:lnTo>
                  <a:lnTo>
                    <a:pt x="18275" y="9359"/>
                  </a:lnTo>
                  <a:lnTo>
                    <a:pt x="23659" y="5304"/>
                  </a:lnTo>
                  <a:lnTo>
                    <a:pt x="24231" y="1930"/>
                  </a:lnTo>
                  <a:lnTo>
                    <a:pt x="22872" y="558"/>
                  </a:lnTo>
                  <a:lnTo>
                    <a:pt x="211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75" name="Google Shape;5775;gefe2f4b35a_0_1603"/>
            <p:cNvSpPr/>
            <p:nvPr/>
          </p:nvSpPr>
          <p:spPr>
            <a:xfrm>
              <a:off x="2843646" y="839920"/>
              <a:ext cx="8889" cy="7619"/>
            </a:xfrm>
            <a:custGeom>
              <a:rect b="b" l="l" r="r" t="t"/>
              <a:pathLst>
                <a:path extrusionOk="0" h="7619" w="8889">
                  <a:moveTo>
                    <a:pt x="0" y="0"/>
                  </a:moveTo>
                  <a:lnTo>
                    <a:pt x="1295" y="2501"/>
                  </a:lnTo>
                  <a:lnTo>
                    <a:pt x="1358" y="4927"/>
                  </a:lnTo>
                  <a:lnTo>
                    <a:pt x="736" y="7238"/>
                  </a:lnTo>
                  <a:lnTo>
                    <a:pt x="8724" y="7188"/>
                  </a:lnTo>
                  <a:lnTo>
                    <a:pt x="8547" y="3225"/>
                  </a:lnTo>
                  <a:lnTo>
                    <a:pt x="6261" y="2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76" name="Google Shape;5776;gefe2f4b35a_0_1603"/>
            <p:cNvSpPr/>
            <p:nvPr/>
          </p:nvSpPr>
          <p:spPr>
            <a:xfrm>
              <a:off x="2835889" y="847106"/>
              <a:ext cx="17144" cy="22859"/>
            </a:xfrm>
            <a:custGeom>
              <a:rect b="b" l="l" r="r" t="t"/>
              <a:pathLst>
                <a:path extrusionOk="0" h="22859" w="17144">
                  <a:moveTo>
                    <a:pt x="16482" y="0"/>
                  </a:moveTo>
                  <a:lnTo>
                    <a:pt x="8493" y="63"/>
                  </a:lnTo>
                  <a:lnTo>
                    <a:pt x="4735" y="7247"/>
                  </a:lnTo>
                  <a:lnTo>
                    <a:pt x="448" y="13474"/>
                  </a:lnTo>
                  <a:lnTo>
                    <a:pt x="0" y="18558"/>
                  </a:lnTo>
                  <a:lnTo>
                    <a:pt x="7757" y="22313"/>
                  </a:lnTo>
                  <a:lnTo>
                    <a:pt x="9294" y="19202"/>
                  </a:lnTo>
                  <a:lnTo>
                    <a:pt x="16837" y="7696"/>
                  </a:lnTo>
                  <a:lnTo>
                    <a:pt x="164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77" name="Google Shape;5777;gefe2f4b35a_0_1603"/>
            <p:cNvSpPr/>
            <p:nvPr/>
          </p:nvSpPr>
          <p:spPr>
            <a:xfrm>
              <a:off x="913815" y="839913"/>
              <a:ext cx="5347970" cy="60325"/>
            </a:xfrm>
            <a:custGeom>
              <a:rect b="b" l="l" r="r" t="t"/>
              <a:pathLst>
                <a:path extrusionOk="0" h="60325" w="5347970">
                  <a:moveTo>
                    <a:pt x="29349" y="21907"/>
                  </a:moveTo>
                  <a:lnTo>
                    <a:pt x="25171" y="17881"/>
                  </a:lnTo>
                  <a:lnTo>
                    <a:pt x="19596" y="15570"/>
                  </a:lnTo>
                  <a:lnTo>
                    <a:pt x="14401" y="15570"/>
                  </a:lnTo>
                  <a:lnTo>
                    <a:pt x="7429" y="15570"/>
                  </a:lnTo>
                  <a:lnTo>
                    <a:pt x="1168" y="19735"/>
                  </a:lnTo>
                  <a:lnTo>
                    <a:pt x="0" y="29514"/>
                  </a:lnTo>
                  <a:lnTo>
                    <a:pt x="2044" y="29298"/>
                  </a:lnTo>
                  <a:lnTo>
                    <a:pt x="20281" y="29286"/>
                  </a:lnTo>
                  <a:lnTo>
                    <a:pt x="28016" y="28676"/>
                  </a:lnTo>
                  <a:lnTo>
                    <a:pt x="29349" y="21907"/>
                  </a:lnTo>
                  <a:close/>
                </a:path>
                <a:path extrusionOk="0" h="60325" w="5347970">
                  <a:moveTo>
                    <a:pt x="132664" y="21907"/>
                  </a:moveTo>
                  <a:lnTo>
                    <a:pt x="129679" y="21920"/>
                  </a:lnTo>
                  <a:lnTo>
                    <a:pt x="119100" y="5549"/>
                  </a:lnTo>
                  <a:lnTo>
                    <a:pt x="116497" y="5549"/>
                  </a:lnTo>
                  <a:lnTo>
                    <a:pt x="114490" y="5549"/>
                  </a:lnTo>
                  <a:lnTo>
                    <a:pt x="112496" y="7988"/>
                  </a:lnTo>
                  <a:lnTo>
                    <a:pt x="110540" y="14757"/>
                  </a:lnTo>
                  <a:lnTo>
                    <a:pt x="114820" y="14986"/>
                  </a:lnTo>
                  <a:lnTo>
                    <a:pt x="119126" y="15798"/>
                  </a:lnTo>
                  <a:lnTo>
                    <a:pt x="117690" y="21907"/>
                  </a:lnTo>
                  <a:lnTo>
                    <a:pt x="111937" y="23634"/>
                  </a:lnTo>
                  <a:lnTo>
                    <a:pt x="103301" y="22263"/>
                  </a:lnTo>
                  <a:lnTo>
                    <a:pt x="103047" y="29514"/>
                  </a:lnTo>
                  <a:lnTo>
                    <a:pt x="105130" y="29298"/>
                  </a:lnTo>
                  <a:lnTo>
                    <a:pt x="123469" y="29286"/>
                  </a:lnTo>
                  <a:lnTo>
                    <a:pt x="131140" y="28663"/>
                  </a:lnTo>
                  <a:lnTo>
                    <a:pt x="132664" y="21907"/>
                  </a:lnTo>
                  <a:close/>
                </a:path>
                <a:path extrusionOk="0" h="60325" w="5347970">
                  <a:moveTo>
                    <a:pt x="3608743" y="22123"/>
                  </a:moveTo>
                  <a:lnTo>
                    <a:pt x="3601910" y="14757"/>
                  </a:lnTo>
                  <a:lnTo>
                    <a:pt x="3596741" y="22491"/>
                  </a:lnTo>
                  <a:lnTo>
                    <a:pt x="3577704" y="29197"/>
                  </a:lnTo>
                  <a:lnTo>
                    <a:pt x="3572560" y="37007"/>
                  </a:lnTo>
                  <a:lnTo>
                    <a:pt x="3574300" y="37388"/>
                  </a:lnTo>
                  <a:lnTo>
                    <a:pt x="3576218" y="37579"/>
                  </a:lnTo>
                  <a:lnTo>
                    <a:pt x="3578237" y="37579"/>
                  </a:lnTo>
                  <a:lnTo>
                    <a:pt x="3592055" y="35280"/>
                  </a:lnTo>
                  <a:lnTo>
                    <a:pt x="3603828" y="29552"/>
                  </a:lnTo>
                  <a:lnTo>
                    <a:pt x="3608743" y="22123"/>
                  </a:lnTo>
                  <a:close/>
                </a:path>
                <a:path extrusionOk="0" h="60325" w="5347970">
                  <a:moveTo>
                    <a:pt x="4389996" y="0"/>
                  </a:moveTo>
                  <a:lnTo>
                    <a:pt x="4375277" y="0"/>
                  </a:lnTo>
                  <a:lnTo>
                    <a:pt x="4375277" y="14744"/>
                  </a:lnTo>
                  <a:lnTo>
                    <a:pt x="4389996" y="14744"/>
                  </a:lnTo>
                  <a:lnTo>
                    <a:pt x="4389996" y="0"/>
                  </a:lnTo>
                  <a:close/>
                </a:path>
                <a:path extrusionOk="0" h="60325" w="5347970">
                  <a:moveTo>
                    <a:pt x="5347614" y="59004"/>
                  </a:moveTo>
                  <a:lnTo>
                    <a:pt x="5344185" y="44653"/>
                  </a:lnTo>
                  <a:lnTo>
                    <a:pt x="5344376" y="34163"/>
                  </a:lnTo>
                  <a:lnTo>
                    <a:pt x="5342521" y="25031"/>
                  </a:lnTo>
                  <a:lnTo>
                    <a:pt x="5332946" y="14757"/>
                  </a:lnTo>
                  <a:lnTo>
                    <a:pt x="5331841" y="22885"/>
                  </a:lnTo>
                  <a:lnTo>
                    <a:pt x="5326062" y="26441"/>
                  </a:lnTo>
                  <a:lnTo>
                    <a:pt x="5320639" y="30403"/>
                  </a:lnTo>
                  <a:lnTo>
                    <a:pt x="5320474" y="43992"/>
                  </a:lnTo>
                  <a:lnTo>
                    <a:pt x="5324729" y="45199"/>
                  </a:lnTo>
                  <a:lnTo>
                    <a:pt x="5335003" y="59791"/>
                  </a:lnTo>
                  <a:lnTo>
                    <a:pt x="5343512" y="59791"/>
                  </a:lnTo>
                  <a:lnTo>
                    <a:pt x="5345417" y="59550"/>
                  </a:lnTo>
                  <a:lnTo>
                    <a:pt x="5347614" y="590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78" name="Google Shape;5778;gefe2f4b35a_0_1603"/>
            <p:cNvSpPr/>
            <p:nvPr/>
          </p:nvSpPr>
          <p:spPr>
            <a:xfrm>
              <a:off x="6224557" y="870308"/>
              <a:ext cx="10160" cy="13969"/>
            </a:xfrm>
            <a:custGeom>
              <a:rect b="b" l="l" r="r" t="t"/>
              <a:pathLst>
                <a:path extrusionOk="0" h="13969" w="10160">
                  <a:moveTo>
                    <a:pt x="9905" y="0"/>
                  </a:moveTo>
                  <a:lnTo>
                    <a:pt x="5346" y="3340"/>
                  </a:lnTo>
                  <a:lnTo>
                    <a:pt x="1041" y="6959"/>
                  </a:lnTo>
                  <a:lnTo>
                    <a:pt x="0" y="13855"/>
                  </a:lnTo>
                  <a:lnTo>
                    <a:pt x="2222" y="13322"/>
                  </a:lnTo>
                  <a:lnTo>
                    <a:pt x="4140" y="13081"/>
                  </a:lnTo>
                  <a:lnTo>
                    <a:pt x="7289" y="13081"/>
                  </a:lnTo>
                  <a:lnTo>
                    <a:pt x="8585" y="13258"/>
                  </a:lnTo>
                  <a:lnTo>
                    <a:pt x="9728" y="13589"/>
                  </a:lnTo>
                  <a:lnTo>
                    <a:pt x="99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79" name="Google Shape;5779;gefe2f4b35a_0_1603"/>
            <p:cNvSpPr/>
            <p:nvPr/>
          </p:nvSpPr>
          <p:spPr>
            <a:xfrm>
              <a:off x="10275918" y="854668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36" y="0"/>
                  </a:moveTo>
                  <a:lnTo>
                    <a:pt x="7493" y="0"/>
                  </a:lnTo>
                  <a:lnTo>
                    <a:pt x="7493" y="7137"/>
                  </a:lnTo>
                  <a:lnTo>
                    <a:pt x="1701" y="8648"/>
                  </a:lnTo>
                  <a:lnTo>
                    <a:pt x="0" y="14757"/>
                  </a:lnTo>
                  <a:lnTo>
                    <a:pt x="8782" y="14398"/>
                  </a:lnTo>
                  <a:lnTo>
                    <a:pt x="16663" y="12998"/>
                  </a:lnTo>
                  <a:lnTo>
                    <a:pt x="21747" y="8788"/>
                  </a:lnTo>
                  <a:lnTo>
                    <a:pt x="221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80" name="Google Shape;5780;gefe2f4b35a_0_1603"/>
            <p:cNvSpPr/>
            <p:nvPr/>
          </p:nvSpPr>
          <p:spPr>
            <a:xfrm>
              <a:off x="1590520" y="869420"/>
              <a:ext cx="5080" cy="17780"/>
            </a:xfrm>
            <a:custGeom>
              <a:rect b="b" l="l" r="r" t="t"/>
              <a:pathLst>
                <a:path extrusionOk="0" h="17780" w="5080">
                  <a:moveTo>
                    <a:pt x="901" y="0"/>
                  </a:moveTo>
                  <a:lnTo>
                    <a:pt x="0" y="9423"/>
                  </a:lnTo>
                  <a:lnTo>
                    <a:pt x="1727" y="14846"/>
                  </a:lnTo>
                  <a:lnTo>
                    <a:pt x="4673" y="17462"/>
                  </a:lnTo>
                  <a:lnTo>
                    <a:pt x="4292" y="241"/>
                  </a:lnTo>
                  <a:lnTo>
                    <a:pt x="3238" y="241"/>
                  </a:lnTo>
                  <a:lnTo>
                    <a:pt x="2108" y="165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81" name="Google Shape;5781;gefe2f4b35a_0_1603"/>
            <p:cNvSpPr/>
            <p:nvPr/>
          </p:nvSpPr>
          <p:spPr>
            <a:xfrm>
              <a:off x="1594827" y="860538"/>
              <a:ext cx="4751705" cy="28575"/>
            </a:xfrm>
            <a:custGeom>
              <a:rect b="b" l="l" r="r" t="t"/>
              <a:pathLst>
                <a:path extrusionOk="0" h="28575" w="4751705">
                  <a:moveTo>
                    <a:pt x="22669" y="7251"/>
                  </a:moveTo>
                  <a:lnTo>
                    <a:pt x="11252" y="1282"/>
                  </a:lnTo>
                  <a:lnTo>
                    <a:pt x="10058" y="6235"/>
                  </a:lnTo>
                  <a:lnTo>
                    <a:pt x="6489" y="9144"/>
                  </a:lnTo>
                  <a:lnTo>
                    <a:pt x="0" y="9131"/>
                  </a:lnTo>
                  <a:lnTo>
                    <a:pt x="355" y="26352"/>
                  </a:lnTo>
                  <a:lnTo>
                    <a:pt x="1905" y="27724"/>
                  </a:lnTo>
                  <a:lnTo>
                    <a:pt x="3797" y="28333"/>
                  </a:lnTo>
                  <a:lnTo>
                    <a:pt x="5829" y="28333"/>
                  </a:lnTo>
                  <a:lnTo>
                    <a:pt x="15468" y="24688"/>
                  </a:lnTo>
                  <a:lnTo>
                    <a:pt x="22567" y="16357"/>
                  </a:lnTo>
                  <a:lnTo>
                    <a:pt x="22669" y="7251"/>
                  </a:lnTo>
                  <a:close/>
                </a:path>
                <a:path extrusionOk="0" h="28575" w="4751705">
                  <a:moveTo>
                    <a:pt x="4751235" y="11493"/>
                  </a:moveTo>
                  <a:lnTo>
                    <a:pt x="4750066" y="3568"/>
                  </a:lnTo>
                  <a:lnTo>
                    <a:pt x="4747018" y="0"/>
                  </a:lnTo>
                  <a:lnTo>
                    <a:pt x="4745279" y="0"/>
                  </a:lnTo>
                  <a:lnTo>
                    <a:pt x="4743018" y="2438"/>
                  </a:lnTo>
                  <a:lnTo>
                    <a:pt x="4740249" y="8890"/>
                  </a:lnTo>
                  <a:lnTo>
                    <a:pt x="4738586" y="13119"/>
                  </a:lnTo>
                  <a:lnTo>
                    <a:pt x="4743094" y="23685"/>
                  </a:lnTo>
                  <a:lnTo>
                    <a:pt x="4747425" y="23685"/>
                  </a:lnTo>
                  <a:lnTo>
                    <a:pt x="4747717" y="23634"/>
                  </a:lnTo>
                  <a:lnTo>
                    <a:pt x="4750473" y="19570"/>
                  </a:lnTo>
                  <a:lnTo>
                    <a:pt x="4751235" y="1149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82" name="Google Shape;5782;gefe2f4b35a_0_1603"/>
            <p:cNvSpPr/>
            <p:nvPr/>
          </p:nvSpPr>
          <p:spPr>
            <a:xfrm>
              <a:off x="3674859" y="861821"/>
              <a:ext cx="2772410" cy="27940"/>
            </a:xfrm>
            <a:custGeom>
              <a:rect b="b" l="l" r="r" t="t"/>
              <a:pathLst>
                <a:path extrusionOk="0" h="27940" w="2772410">
                  <a:moveTo>
                    <a:pt x="7531" y="19037"/>
                  </a:moveTo>
                  <a:lnTo>
                    <a:pt x="2527" y="24866"/>
                  </a:lnTo>
                  <a:lnTo>
                    <a:pt x="0" y="27774"/>
                  </a:lnTo>
                  <a:lnTo>
                    <a:pt x="3594" y="25958"/>
                  </a:lnTo>
                  <a:lnTo>
                    <a:pt x="6172" y="23101"/>
                  </a:lnTo>
                  <a:lnTo>
                    <a:pt x="7531" y="19037"/>
                  </a:lnTo>
                  <a:close/>
                </a:path>
                <a:path extrusionOk="0" h="27940" w="2772410">
                  <a:moveTo>
                    <a:pt x="2771825" y="13322"/>
                  </a:moveTo>
                  <a:lnTo>
                    <a:pt x="2770530" y="7696"/>
                  </a:lnTo>
                  <a:lnTo>
                    <a:pt x="2763494" y="0"/>
                  </a:lnTo>
                  <a:lnTo>
                    <a:pt x="2758262" y="7975"/>
                  </a:lnTo>
                  <a:lnTo>
                    <a:pt x="2757805" y="13576"/>
                  </a:lnTo>
                  <a:lnTo>
                    <a:pt x="2760522" y="16878"/>
                  </a:lnTo>
                  <a:lnTo>
                    <a:pt x="2764815" y="17957"/>
                  </a:lnTo>
                  <a:lnTo>
                    <a:pt x="2769298" y="16776"/>
                  </a:lnTo>
                  <a:lnTo>
                    <a:pt x="2771825" y="133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83" name="Google Shape;5783;gefe2f4b35a_0_1603"/>
            <p:cNvSpPr/>
            <p:nvPr/>
          </p:nvSpPr>
          <p:spPr>
            <a:xfrm>
              <a:off x="3649568" y="876343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335" y="0"/>
                  </a:moveTo>
                  <a:lnTo>
                    <a:pt x="14909" y="0"/>
                  </a:lnTo>
                  <a:lnTo>
                    <a:pt x="6311" y="0"/>
                  </a:lnTo>
                  <a:lnTo>
                    <a:pt x="0" y="2349"/>
                  </a:lnTo>
                  <a:lnTo>
                    <a:pt x="4368" y="15316"/>
                  </a:lnTo>
                  <a:lnTo>
                    <a:pt x="7111" y="15646"/>
                  </a:lnTo>
                  <a:lnTo>
                    <a:pt x="9690" y="15811"/>
                  </a:lnTo>
                  <a:lnTo>
                    <a:pt x="17360" y="15811"/>
                  </a:lnTo>
                  <a:lnTo>
                    <a:pt x="33731" y="571"/>
                  </a:lnTo>
                  <a:lnTo>
                    <a:pt x="32613" y="698"/>
                  </a:lnTo>
                  <a:lnTo>
                    <a:pt x="27749" y="749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84" name="Google Shape;5784;gefe2f4b35a_0_1603"/>
            <p:cNvSpPr/>
            <p:nvPr/>
          </p:nvSpPr>
          <p:spPr>
            <a:xfrm>
              <a:off x="6710862" y="875113"/>
              <a:ext cx="11429" cy="10159"/>
            </a:xfrm>
            <a:custGeom>
              <a:rect b="b" l="l" r="r" t="t"/>
              <a:pathLst>
                <a:path extrusionOk="0" h="10159" w="11429">
                  <a:moveTo>
                    <a:pt x="8127" y="0"/>
                  </a:moveTo>
                  <a:lnTo>
                    <a:pt x="6413" y="0"/>
                  </a:lnTo>
                  <a:lnTo>
                    <a:pt x="4546" y="0"/>
                  </a:lnTo>
                  <a:lnTo>
                    <a:pt x="2412" y="546"/>
                  </a:lnTo>
                  <a:lnTo>
                    <a:pt x="0" y="1803"/>
                  </a:lnTo>
                  <a:lnTo>
                    <a:pt x="0" y="10058"/>
                  </a:lnTo>
                  <a:lnTo>
                    <a:pt x="10858" y="1257"/>
                  </a:lnTo>
                  <a:lnTo>
                    <a:pt x="9613" y="457"/>
                  </a:lnTo>
                  <a:lnTo>
                    <a:pt x="81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85" name="Google Shape;5785;gefe2f4b35a_0_1603"/>
            <p:cNvSpPr/>
            <p:nvPr/>
          </p:nvSpPr>
          <p:spPr>
            <a:xfrm>
              <a:off x="6710854" y="876372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0871" y="0"/>
                  </a:moveTo>
                  <a:lnTo>
                    <a:pt x="0" y="8801"/>
                  </a:lnTo>
                  <a:lnTo>
                    <a:pt x="0" y="22542"/>
                  </a:lnTo>
                  <a:lnTo>
                    <a:pt x="2400" y="23774"/>
                  </a:lnTo>
                  <a:lnTo>
                    <a:pt x="4521" y="24307"/>
                  </a:lnTo>
                  <a:lnTo>
                    <a:pt x="12763" y="24307"/>
                  </a:lnTo>
                  <a:lnTo>
                    <a:pt x="15976" y="17919"/>
                  </a:lnTo>
                  <a:lnTo>
                    <a:pt x="15989" y="6845"/>
                  </a:lnTo>
                  <a:lnTo>
                    <a:pt x="14287" y="2171"/>
                  </a:lnTo>
                  <a:lnTo>
                    <a:pt x="108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86" name="Google Shape;5786;gefe2f4b35a_0_1603"/>
            <p:cNvSpPr/>
            <p:nvPr/>
          </p:nvSpPr>
          <p:spPr>
            <a:xfrm>
              <a:off x="10768242" y="876349"/>
              <a:ext cx="16509" cy="22859"/>
            </a:xfrm>
            <a:custGeom>
              <a:rect b="b" l="l" r="r" t="t"/>
              <a:pathLst>
                <a:path extrusionOk="0" h="22859" w="16509">
                  <a:moveTo>
                    <a:pt x="14160" y="0"/>
                  </a:moveTo>
                  <a:lnTo>
                    <a:pt x="5829" y="0"/>
                  </a:lnTo>
                  <a:lnTo>
                    <a:pt x="4546" y="0"/>
                  </a:lnTo>
                  <a:lnTo>
                    <a:pt x="3086" y="177"/>
                  </a:lnTo>
                  <a:lnTo>
                    <a:pt x="1447" y="558"/>
                  </a:lnTo>
                  <a:lnTo>
                    <a:pt x="2565" y="9207"/>
                  </a:lnTo>
                  <a:lnTo>
                    <a:pt x="0" y="21412"/>
                  </a:lnTo>
                  <a:lnTo>
                    <a:pt x="8585" y="22567"/>
                  </a:lnTo>
                  <a:lnTo>
                    <a:pt x="8851" y="18770"/>
                  </a:lnTo>
                  <a:lnTo>
                    <a:pt x="9550" y="15049"/>
                  </a:lnTo>
                  <a:lnTo>
                    <a:pt x="14528" y="15049"/>
                  </a:lnTo>
                  <a:lnTo>
                    <a:pt x="15278" y="15138"/>
                  </a:lnTo>
                  <a:lnTo>
                    <a:pt x="16103" y="15316"/>
                  </a:lnTo>
                  <a:lnTo>
                    <a:pt x="15354" y="7518"/>
                  </a:lnTo>
                  <a:lnTo>
                    <a:pt x="141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87" name="Google Shape;5787;gefe2f4b35a_0_1603"/>
            <p:cNvSpPr/>
            <p:nvPr/>
          </p:nvSpPr>
          <p:spPr>
            <a:xfrm>
              <a:off x="3071591" y="887267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0769" y="0"/>
                  </a:moveTo>
                  <a:lnTo>
                    <a:pt x="4483" y="1333"/>
                  </a:lnTo>
                  <a:lnTo>
                    <a:pt x="0" y="5067"/>
                  </a:lnTo>
                  <a:lnTo>
                    <a:pt x="558" y="11645"/>
                  </a:lnTo>
                  <a:lnTo>
                    <a:pt x="9923" y="13013"/>
                  </a:lnTo>
                  <a:lnTo>
                    <a:pt x="25256" y="19028"/>
                  </a:lnTo>
                  <a:lnTo>
                    <a:pt x="34556" y="20396"/>
                  </a:lnTo>
                  <a:lnTo>
                    <a:pt x="37465" y="20396"/>
                  </a:lnTo>
                  <a:lnTo>
                    <a:pt x="40754" y="20027"/>
                  </a:lnTo>
                  <a:lnTo>
                    <a:pt x="44551" y="19151"/>
                  </a:lnTo>
                  <a:lnTo>
                    <a:pt x="43140" y="12809"/>
                  </a:lnTo>
                  <a:lnTo>
                    <a:pt x="39177" y="7581"/>
                  </a:lnTo>
                  <a:lnTo>
                    <a:pt x="33384" y="3563"/>
                  </a:lnTo>
                  <a:lnTo>
                    <a:pt x="26479" y="850"/>
                  </a:lnTo>
                  <a:lnTo>
                    <a:pt x="107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88" name="Google Shape;5788;gefe2f4b35a_0_1603"/>
            <p:cNvSpPr/>
            <p:nvPr/>
          </p:nvSpPr>
          <p:spPr>
            <a:xfrm>
              <a:off x="3082355" y="886707"/>
              <a:ext cx="15875" cy="1905"/>
            </a:xfrm>
            <a:custGeom>
              <a:rect b="b" l="l" r="r" t="t"/>
              <a:pathLst>
                <a:path extrusionOk="0" h="1905" w="15875">
                  <a:moveTo>
                    <a:pt x="8953" y="0"/>
                  </a:moveTo>
                  <a:lnTo>
                    <a:pt x="5702" y="0"/>
                  </a:lnTo>
                  <a:lnTo>
                    <a:pt x="3708" y="0"/>
                  </a:lnTo>
                  <a:lnTo>
                    <a:pt x="1778" y="177"/>
                  </a:lnTo>
                  <a:lnTo>
                    <a:pt x="0" y="558"/>
                  </a:lnTo>
                  <a:lnTo>
                    <a:pt x="10477" y="1155"/>
                  </a:lnTo>
                  <a:lnTo>
                    <a:pt x="15709" y="1409"/>
                  </a:lnTo>
                  <a:lnTo>
                    <a:pt x="12395" y="48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89" name="Google Shape;5789;gefe2f4b35a_0_1603"/>
            <p:cNvSpPr/>
            <p:nvPr/>
          </p:nvSpPr>
          <p:spPr>
            <a:xfrm>
              <a:off x="4330419" y="884166"/>
              <a:ext cx="8889" cy="6984"/>
            </a:xfrm>
            <a:custGeom>
              <a:rect b="b" l="l" r="r" t="t"/>
              <a:pathLst>
                <a:path extrusionOk="0" h="6984" w="8889">
                  <a:moveTo>
                    <a:pt x="8585" y="0"/>
                  </a:moveTo>
                  <a:lnTo>
                    <a:pt x="114" y="0"/>
                  </a:lnTo>
                  <a:lnTo>
                    <a:pt x="0" y="6413"/>
                  </a:lnTo>
                  <a:lnTo>
                    <a:pt x="4381" y="5778"/>
                  </a:lnTo>
                  <a:lnTo>
                    <a:pt x="8407" y="4851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90" name="Google Shape;5790;gefe2f4b35a_0_1603"/>
            <p:cNvSpPr/>
            <p:nvPr/>
          </p:nvSpPr>
          <p:spPr>
            <a:xfrm>
              <a:off x="4308238" y="884166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301" y="0"/>
                  </a:moveTo>
                  <a:lnTo>
                    <a:pt x="1155" y="0"/>
                  </a:lnTo>
                  <a:lnTo>
                    <a:pt x="2336" y="8648"/>
                  </a:lnTo>
                  <a:lnTo>
                    <a:pt x="0" y="21094"/>
                  </a:lnTo>
                  <a:lnTo>
                    <a:pt x="8635" y="22250"/>
                  </a:lnTo>
                  <a:lnTo>
                    <a:pt x="10401" y="16484"/>
                  </a:lnTo>
                  <a:lnTo>
                    <a:pt x="8635" y="7835"/>
                  </a:lnTo>
                  <a:lnTo>
                    <a:pt x="16103" y="7505"/>
                  </a:lnTo>
                  <a:lnTo>
                    <a:pt x="17970" y="6946"/>
                  </a:lnTo>
                  <a:lnTo>
                    <a:pt x="20116" y="6705"/>
                  </a:lnTo>
                  <a:lnTo>
                    <a:pt x="22186" y="6413"/>
                  </a:lnTo>
                  <a:lnTo>
                    <a:pt x="223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91" name="Google Shape;5791;gefe2f4b35a_0_1603"/>
            <p:cNvSpPr/>
            <p:nvPr/>
          </p:nvSpPr>
          <p:spPr>
            <a:xfrm>
              <a:off x="4192689" y="882928"/>
              <a:ext cx="3983990" cy="32384"/>
            </a:xfrm>
            <a:custGeom>
              <a:rect b="b" l="l" r="r" t="t"/>
              <a:pathLst>
                <a:path extrusionOk="0" h="32384" w="3983990">
                  <a:moveTo>
                    <a:pt x="6210" y="16002"/>
                  </a:moveTo>
                  <a:lnTo>
                    <a:pt x="3975" y="14033"/>
                  </a:lnTo>
                  <a:lnTo>
                    <a:pt x="1968" y="12496"/>
                  </a:lnTo>
                  <a:lnTo>
                    <a:pt x="190" y="11328"/>
                  </a:lnTo>
                  <a:lnTo>
                    <a:pt x="0" y="21831"/>
                  </a:lnTo>
                  <a:lnTo>
                    <a:pt x="1943" y="20866"/>
                  </a:lnTo>
                  <a:lnTo>
                    <a:pt x="4038" y="19011"/>
                  </a:lnTo>
                  <a:lnTo>
                    <a:pt x="6210" y="16002"/>
                  </a:lnTo>
                  <a:close/>
                </a:path>
                <a:path extrusionOk="0" h="32384" w="3983990">
                  <a:moveTo>
                    <a:pt x="183210" y="8737"/>
                  </a:moveTo>
                  <a:lnTo>
                    <a:pt x="180213" y="7251"/>
                  </a:lnTo>
                  <a:lnTo>
                    <a:pt x="169214" y="0"/>
                  </a:lnTo>
                  <a:lnTo>
                    <a:pt x="161467" y="0"/>
                  </a:lnTo>
                  <a:lnTo>
                    <a:pt x="157213" y="0"/>
                  </a:lnTo>
                  <a:lnTo>
                    <a:pt x="153936" y="2197"/>
                  </a:lnTo>
                  <a:lnTo>
                    <a:pt x="153517" y="8737"/>
                  </a:lnTo>
                  <a:lnTo>
                    <a:pt x="155105" y="7899"/>
                  </a:lnTo>
                  <a:lnTo>
                    <a:pt x="156667" y="7543"/>
                  </a:lnTo>
                  <a:lnTo>
                    <a:pt x="162128" y="7543"/>
                  </a:lnTo>
                  <a:lnTo>
                    <a:pt x="165785" y="9931"/>
                  </a:lnTo>
                  <a:lnTo>
                    <a:pt x="172339" y="14706"/>
                  </a:lnTo>
                  <a:lnTo>
                    <a:pt x="175221" y="17081"/>
                  </a:lnTo>
                  <a:lnTo>
                    <a:pt x="179946" y="17081"/>
                  </a:lnTo>
                  <a:lnTo>
                    <a:pt x="181813" y="14973"/>
                  </a:lnTo>
                  <a:lnTo>
                    <a:pt x="183210" y="8737"/>
                  </a:lnTo>
                  <a:close/>
                </a:path>
                <a:path extrusionOk="0" h="32384" w="3983990">
                  <a:moveTo>
                    <a:pt x="529361" y="1244"/>
                  </a:moveTo>
                  <a:lnTo>
                    <a:pt x="526554" y="889"/>
                  </a:lnTo>
                  <a:lnTo>
                    <a:pt x="523913" y="711"/>
                  </a:lnTo>
                  <a:lnTo>
                    <a:pt x="521449" y="711"/>
                  </a:lnTo>
                  <a:lnTo>
                    <a:pt x="513143" y="1574"/>
                  </a:lnTo>
                  <a:lnTo>
                    <a:pt x="506679" y="4292"/>
                  </a:lnTo>
                  <a:lnTo>
                    <a:pt x="502234" y="9029"/>
                  </a:lnTo>
                  <a:lnTo>
                    <a:pt x="500011" y="15989"/>
                  </a:lnTo>
                  <a:lnTo>
                    <a:pt x="509739" y="14770"/>
                  </a:lnTo>
                  <a:lnTo>
                    <a:pt x="518020" y="12115"/>
                  </a:lnTo>
                  <a:lnTo>
                    <a:pt x="524637" y="7708"/>
                  </a:lnTo>
                  <a:lnTo>
                    <a:pt x="529361" y="1244"/>
                  </a:lnTo>
                  <a:close/>
                </a:path>
                <a:path extrusionOk="0" h="32384" w="3983990">
                  <a:moveTo>
                    <a:pt x="3983939" y="30975"/>
                  </a:moveTo>
                  <a:lnTo>
                    <a:pt x="3982682" y="21196"/>
                  </a:lnTo>
                  <a:lnTo>
                    <a:pt x="3980027" y="12788"/>
                  </a:lnTo>
                  <a:lnTo>
                    <a:pt x="3975633" y="6032"/>
                  </a:lnTo>
                  <a:lnTo>
                    <a:pt x="3969181" y="1244"/>
                  </a:lnTo>
                  <a:lnTo>
                    <a:pt x="3969181" y="11036"/>
                  </a:lnTo>
                  <a:lnTo>
                    <a:pt x="3956278" y="8153"/>
                  </a:lnTo>
                  <a:lnTo>
                    <a:pt x="3954576" y="16002"/>
                  </a:lnTo>
                  <a:lnTo>
                    <a:pt x="3961803" y="18567"/>
                  </a:lnTo>
                  <a:lnTo>
                    <a:pt x="3970477" y="29413"/>
                  </a:lnTo>
                  <a:lnTo>
                    <a:pt x="3977830" y="31864"/>
                  </a:lnTo>
                  <a:lnTo>
                    <a:pt x="3979570" y="31864"/>
                  </a:lnTo>
                  <a:lnTo>
                    <a:pt x="3981577" y="31597"/>
                  </a:lnTo>
                  <a:lnTo>
                    <a:pt x="3983939" y="309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92" name="Google Shape;5792;gefe2f4b35a_0_1603"/>
            <p:cNvSpPr/>
            <p:nvPr/>
          </p:nvSpPr>
          <p:spPr>
            <a:xfrm>
              <a:off x="2239708" y="891183"/>
              <a:ext cx="2689225" cy="22859"/>
            </a:xfrm>
            <a:custGeom>
              <a:rect b="b" l="l" r="r" t="t"/>
              <a:pathLst>
                <a:path extrusionOk="0" h="22859" w="2689225">
                  <a:moveTo>
                    <a:pt x="14719" y="7734"/>
                  </a:moveTo>
                  <a:lnTo>
                    <a:pt x="0" y="7734"/>
                  </a:lnTo>
                  <a:lnTo>
                    <a:pt x="0" y="22707"/>
                  </a:lnTo>
                  <a:lnTo>
                    <a:pt x="14719" y="22707"/>
                  </a:lnTo>
                  <a:lnTo>
                    <a:pt x="14719" y="7734"/>
                  </a:lnTo>
                  <a:close/>
                </a:path>
                <a:path extrusionOk="0" h="22859" w="2689225">
                  <a:moveTo>
                    <a:pt x="1953171" y="3073"/>
                  </a:moveTo>
                  <a:lnTo>
                    <a:pt x="1949831" y="876"/>
                  </a:lnTo>
                  <a:lnTo>
                    <a:pt x="1947278" y="0"/>
                  </a:lnTo>
                  <a:lnTo>
                    <a:pt x="1945411" y="0"/>
                  </a:lnTo>
                  <a:lnTo>
                    <a:pt x="1941639" y="0"/>
                  </a:lnTo>
                  <a:lnTo>
                    <a:pt x="1940687" y="3606"/>
                  </a:lnTo>
                  <a:lnTo>
                    <a:pt x="1942655" y="10833"/>
                  </a:lnTo>
                  <a:lnTo>
                    <a:pt x="1945576" y="14452"/>
                  </a:lnTo>
                  <a:lnTo>
                    <a:pt x="1950618" y="14452"/>
                  </a:lnTo>
                  <a:lnTo>
                    <a:pt x="1951761" y="14185"/>
                  </a:lnTo>
                  <a:lnTo>
                    <a:pt x="1952980" y="13576"/>
                  </a:lnTo>
                  <a:lnTo>
                    <a:pt x="1953171" y="3073"/>
                  </a:lnTo>
                  <a:close/>
                </a:path>
                <a:path extrusionOk="0" h="22859" w="2689225">
                  <a:moveTo>
                    <a:pt x="2688640" y="482"/>
                  </a:moveTo>
                  <a:lnTo>
                    <a:pt x="2666454" y="482"/>
                  </a:lnTo>
                  <a:lnTo>
                    <a:pt x="2666454" y="15227"/>
                  </a:lnTo>
                  <a:lnTo>
                    <a:pt x="2688640" y="15227"/>
                  </a:lnTo>
                  <a:lnTo>
                    <a:pt x="2688640" y="48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93" name="Google Shape;5793;gefe2f4b35a_0_1603"/>
            <p:cNvSpPr/>
            <p:nvPr/>
          </p:nvSpPr>
          <p:spPr>
            <a:xfrm>
              <a:off x="6843515" y="910319"/>
              <a:ext cx="29845" cy="18415"/>
            </a:xfrm>
            <a:custGeom>
              <a:rect b="b" l="l" r="r" t="t"/>
              <a:pathLst>
                <a:path extrusionOk="0" h="18415" w="29845">
                  <a:moveTo>
                    <a:pt x="23939" y="0"/>
                  </a:moveTo>
                  <a:lnTo>
                    <a:pt x="5997" y="13530"/>
                  </a:lnTo>
                  <a:lnTo>
                    <a:pt x="0" y="17983"/>
                  </a:lnTo>
                  <a:lnTo>
                    <a:pt x="0" y="18326"/>
                  </a:lnTo>
                  <a:lnTo>
                    <a:pt x="29375" y="18326"/>
                  </a:lnTo>
                  <a:lnTo>
                    <a:pt x="28994" y="10769"/>
                  </a:lnTo>
                  <a:lnTo>
                    <a:pt x="27177" y="4673"/>
                  </a:lnTo>
                  <a:lnTo>
                    <a:pt x="2393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94" name="Google Shape;5794;gefe2f4b35a_0_1603"/>
            <p:cNvSpPr/>
            <p:nvPr/>
          </p:nvSpPr>
          <p:spPr>
            <a:xfrm>
              <a:off x="37084" y="898918"/>
              <a:ext cx="6830695" cy="29844"/>
            </a:xfrm>
            <a:custGeom>
              <a:rect b="b" l="l" r="r" t="t"/>
              <a:pathLst>
                <a:path extrusionOk="0" h="29844" w="6830695">
                  <a:moveTo>
                    <a:pt x="1493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14935" y="22237"/>
                  </a:lnTo>
                  <a:lnTo>
                    <a:pt x="14935" y="7493"/>
                  </a:lnTo>
                  <a:close/>
                </a:path>
                <a:path extrusionOk="0" h="29844" w="6830695">
                  <a:moveTo>
                    <a:pt x="6830365" y="11404"/>
                  </a:moveTo>
                  <a:lnTo>
                    <a:pt x="6826161" y="6794"/>
                  </a:lnTo>
                  <a:lnTo>
                    <a:pt x="6820763" y="3365"/>
                  </a:lnTo>
                  <a:lnTo>
                    <a:pt x="6814185" y="1104"/>
                  </a:lnTo>
                  <a:lnTo>
                    <a:pt x="6806425" y="0"/>
                  </a:lnTo>
                  <a:lnTo>
                    <a:pt x="6806425" y="29387"/>
                  </a:lnTo>
                  <a:lnTo>
                    <a:pt x="6824396" y="15938"/>
                  </a:lnTo>
                  <a:lnTo>
                    <a:pt x="6830365" y="1140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95" name="Google Shape;5795;gefe2f4b35a_0_1603"/>
            <p:cNvSpPr/>
            <p:nvPr/>
          </p:nvSpPr>
          <p:spPr>
            <a:xfrm>
              <a:off x="8950039" y="910308"/>
              <a:ext cx="81279" cy="57150"/>
            </a:xfrm>
            <a:custGeom>
              <a:rect b="b" l="l" r="r" t="t"/>
              <a:pathLst>
                <a:path extrusionOk="0" h="57150" w="81279">
                  <a:moveTo>
                    <a:pt x="31394" y="0"/>
                  </a:moveTo>
                  <a:lnTo>
                    <a:pt x="25006" y="218"/>
                  </a:lnTo>
                  <a:lnTo>
                    <a:pt x="17754" y="881"/>
                  </a:lnTo>
                  <a:lnTo>
                    <a:pt x="9473" y="1998"/>
                  </a:lnTo>
                  <a:lnTo>
                    <a:pt x="0" y="3581"/>
                  </a:lnTo>
                  <a:lnTo>
                    <a:pt x="0" y="18338"/>
                  </a:lnTo>
                  <a:lnTo>
                    <a:pt x="11214" y="22148"/>
                  </a:lnTo>
                  <a:lnTo>
                    <a:pt x="7429" y="33083"/>
                  </a:lnTo>
                  <a:lnTo>
                    <a:pt x="13914" y="40656"/>
                  </a:lnTo>
                  <a:lnTo>
                    <a:pt x="20092" y="48501"/>
                  </a:lnTo>
                  <a:lnTo>
                    <a:pt x="27969" y="54650"/>
                  </a:lnTo>
                  <a:lnTo>
                    <a:pt x="39547" y="57137"/>
                  </a:lnTo>
                  <a:lnTo>
                    <a:pt x="43040" y="57137"/>
                  </a:lnTo>
                  <a:lnTo>
                    <a:pt x="47078" y="56616"/>
                  </a:lnTo>
                  <a:lnTo>
                    <a:pt x="51765" y="55435"/>
                  </a:lnTo>
                  <a:lnTo>
                    <a:pt x="51793" y="38723"/>
                  </a:lnTo>
                  <a:lnTo>
                    <a:pt x="61174" y="31448"/>
                  </a:lnTo>
                  <a:lnTo>
                    <a:pt x="73191" y="26892"/>
                  </a:lnTo>
                  <a:lnTo>
                    <a:pt x="81127" y="18338"/>
                  </a:lnTo>
                  <a:lnTo>
                    <a:pt x="66802" y="10560"/>
                  </a:lnTo>
                  <a:lnTo>
                    <a:pt x="55260" y="4802"/>
                  </a:lnTo>
                  <a:lnTo>
                    <a:pt x="44219" y="1227"/>
                  </a:lnTo>
                  <a:lnTo>
                    <a:pt x="313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96" name="Google Shape;5796;gefe2f4b35a_0_1603"/>
            <p:cNvSpPr/>
            <p:nvPr/>
          </p:nvSpPr>
          <p:spPr>
            <a:xfrm>
              <a:off x="10746508" y="906412"/>
              <a:ext cx="16509" cy="29844"/>
            </a:xfrm>
            <a:custGeom>
              <a:rect b="b" l="l" r="r" t="t"/>
              <a:pathLst>
                <a:path extrusionOk="0" h="29844" w="16509">
                  <a:moveTo>
                    <a:pt x="8193" y="0"/>
                  </a:moveTo>
                  <a:lnTo>
                    <a:pt x="8172" y="9838"/>
                  </a:lnTo>
                  <a:lnTo>
                    <a:pt x="2717" y="18246"/>
                  </a:lnTo>
                  <a:lnTo>
                    <a:pt x="0" y="24906"/>
                  </a:lnTo>
                  <a:lnTo>
                    <a:pt x="8193" y="29502"/>
                  </a:lnTo>
                  <a:lnTo>
                    <a:pt x="11771" y="23254"/>
                  </a:lnTo>
                  <a:lnTo>
                    <a:pt x="15980" y="13584"/>
                  </a:lnTo>
                  <a:lnTo>
                    <a:pt x="16296" y="4497"/>
                  </a:lnTo>
                  <a:lnTo>
                    <a:pt x="81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97" name="Google Shape;5797;gefe2f4b35a_0_1603"/>
            <p:cNvSpPr/>
            <p:nvPr/>
          </p:nvSpPr>
          <p:spPr>
            <a:xfrm>
              <a:off x="2210064" y="9286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0" y="0"/>
                  </a:lnTo>
                  <a:lnTo>
                    <a:pt x="0" y="13220"/>
                  </a:lnTo>
                  <a:lnTo>
                    <a:pt x="1676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98" name="Google Shape;5798;gefe2f4b35a_0_1603"/>
            <p:cNvSpPr/>
            <p:nvPr/>
          </p:nvSpPr>
          <p:spPr>
            <a:xfrm>
              <a:off x="2210062" y="941867"/>
              <a:ext cx="1905" cy="1905"/>
            </a:xfrm>
            <a:custGeom>
              <a:rect b="b" l="l" r="r" t="t"/>
              <a:pathLst>
                <a:path extrusionOk="0" h="1905" w="1905">
                  <a:moveTo>
                    <a:pt x="0" y="0"/>
                  </a:moveTo>
                  <a:lnTo>
                    <a:pt x="0" y="1524"/>
                  </a:lnTo>
                  <a:lnTo>
                    <a:pt x="1676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799" name="Google Shape;5799;gefe2f4b35a_0_1603"/>
            <p:cNvSpPr/>
            <p:nvPr/>
          </p:nvSpPr>
          <p:spPr>
            <a:xfrm>
              <a:off x="3630519" y="935399"/>
              <a:ext cx="10160" cy="1269"/>
            </a:xfrm>
            <a:custGeom>
              <a:rect b="b" l="l" r="r" t="t"/>
              <a:pathLst>
                <a:path extrusionOk="0" h="1269" w="10160">
                  <a:moveTo>
                    <a:pt x="10058" y="0"/>
                  </a:moveTo>
                  <a:lnTo>
                    <a:pt x="9690" y="0"/>
                  </a:lnTo>
                  <a:lnTo>
                    <a:pt x="9448" y="0"/>
                  </a:lnTo>
                  <a:lnTo>
                    <a:pt x="7023" y="139"/>
                  </a:lnTo>
                  <a:lnTo>
                    <a:pt x="876" y="533"/>
                  </a:lnTo>
                  <a:lnTo>
                    <a:pt x="126" y="596"/>
                  </a:lnTo>
                  <a:lnTo>
                    <a:pt x="0" y="711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00" name="Google Shape;5800;gefe2f4b35a_0_1603"/>
            <p:cNvSpPr/>
            <p:nvPr/>
          </p:nvSpPr>
          <p:spPr>
            <a:xfrm>
              <a:off x="3611927" y="935992"/>
              <a:ext cx="19050" cy="1905"/>
            </a:xfrm>
            <a:custGeom>
              <a:rect b="b" l="l" r="r" t="t"/>
              <a:pathLst>
                <a:path extrusionOk="0" h="1905" w="19050">
                  <a:moveTo>
                    <a:pt x="18719" y="0"/>
                  </a:moveTo>
                  <a:lnTo>
                    <a:pt x="0" y="1346"/>
                  </a:lnTo>
                  <a:lnTo>
                    <a:pt x="609" y="1346"/>
                  </a:lnTo>
                  <a:lnTo>
                    <a:pt x="18592" y="114"/>
                  </a:lnTo>
                  <a:lnTo>
                    <a:pt x="18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01" name="Google Shape;5801;gefe2f4b35a_0_1603"/>
            <p:cNvSpPr/>
            <p:nvPr/>
          </p:nvSpPr>
          <p:spPr>
            <a:xfrm>
              <a:off x="11881829" y="931069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16167" y="0"/>
                  </a:moveTo>
                  <a:lnTo>
                    <a:pt x="11607" y="0"/>
                  </a:lnTo>
                  <a:lnTo>
                    <a:pt x="4406" y="0"/>
                  </a:lnTo>
                  <a:lnTo>
                    <a:pt x="736" y="3327"/>
                  </a:lnTo>
                  <a:lnTo>
                    <a:pt x="0" y="9982"/>
                  </a:lnTo>
                  <a:lnTo>
                    <a:pt x="2933" y="13309"/>
                  </a:lnTo>
                  <a:lnTo>
                    <a:pt x="13804" y="13309"/>
                  </a:lnTo>
                  <a:lnTo>
                    <a:pt x="20739" y="11087"/>
                  </a:lnTo>
                  <a:lnTo>
                    <a:pt x="29578" y="4838"/>
                  </a:lnTo>
                  <a:lnTo>
                    <a:pt x="22136" y="1333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02" name="Google Shape;5802;gefe2f4b35a_0_1603"/>
            <p:cNvSpPr/>
            <p:nvPr/>
          </p:nvSpPr>
          <p:spPr>
            <a:xfrm>
              <a:off x="2991015" y="934135"/>
              <a:ext cx="2381250" cy="26034"/>
            </a:xfrm>
            <a:custGeom>
              <a:rect b="b" l="l" r="r" t="t"/>
              <a:pathLst>
                <a:path extrusionOk="0" h="26034" w="2381250">
                  <a:moveTo>
                    <a:pt x="29362" y="16865"/>
                  </a:moveTo>
                  <a:lnTo>
                    <a:pt x="26390" y="15392"/>
                  </a:lnTo>
                  <a:lnTo>
                    <a:pt x="15494" y="8089"/>
                  </a:lnTo>
                  <a:lnTo>
                    <a:pt x="7835" y="8089"/>
                  </a:lnTo>
                  <a:lnTo>
                    <a:pt x="3632" y="8089"/>
                  </a:lnTo>
                  <a:lnTo>
                    <a:pt x="406" y="10299"/>
                  </a:lnTo>
                  <a:lnTo>
                    <a:pt x="0" y="16865"/>
                  </a:lnTo>
                  <a:lnTo>
                    <a:pt x="2959" y="18211"/>
                  </a:lnTo>
                  <a:lnTo>
                    <a:pt x="13881" y="25450"/>
                  </a:lnTo>
                  <a:lnTo>
                    <a:pt x="25730" y="25450"/>
                  </a:lnTo>
                  <a:lnTo>
                    <a:pt x="28943" y="23291"/>
                  </a:lnTo>
                  <a:lnTo>
                    <a:pt x="29362" y="16865"/>
                  </a:lnTo>
                  <a:close/>
                </a:path>
                <a:path extrusionOk="0" h="26034" w="2381250">
                  <a:moveTo>
                    <a:pt x="279958" y="1778"/>
                  </a:moveTo>
                  <a:lnTo>
                    <a:pt x="274104" y="736"/>
                  </a:lnTo>
                  <a:lnTo>
                    <a:pt x="269443" y="304"/>
                  </a:lnTo>
                  <a:lnTo>
                    <a:pt x="265811" y="304"/>
                  </a:lnTo>
                  <a:lnTo>
                    <a:pt x="257060" y="304"/>
                  </a:lnTo>
                  <a:lnTo>
                    <a:pt x="254241" y="2819"/>
                  </a:lnTo>
                  <a:lnTo>
                    <a:pt x="255574" y="7835"/>
                  </a:lnTo>
                  <a:lnTo>
                    <a:pt x="259715" y="10337"/>
                  </a:lnTo>
                  <a:lnTo>
                    <a:pt x="269684" y="10337"/>
                  </a:lnTo>
                  <a:lnTo>
                    <a:pt x="275374" y="8166"/>
                  </a:lnTo>
                  <a:lnTo>
                    <a:pt x="279958" y="1778"/>
                  </a:lnTo>
                  <a:close/>
                </a:path>
                <a:path extrusionOk="0" h="26034" w="2381250">
                  <a:moveTo>
                    <a:pt x="465175" y="7721"/>
                  </a:moveTo>
                  <a:lnTo>
                    <a:pt x="464362" y="7708"/>
                  </a:lnTo>
                  <a:lnTo>
                    <a:pt x="455777" y="7708"/>
                  </a:lnTo>
                  <a:lnTo>
                    <a:pt x="453110" y="10185"/>
                  </a:lnTo>
                  <a:lnTo>
                    <a:pt x="454634" y="15151"/>
                  </a:lnTo>
                  <a:lnTo>
                    <a:pt x="458812" y="17640"/>
                  </a:lnTo>
                  <a:lnTo>
                    <a:pt x="464654" y="17627"/>
                  </a:lnTo>
                  <a:lnTo>
                    <a:pt x="465010" y="17602"/>
                  </a:lnTo>
                  <a:lnTo>
                    <a:pt x="465175" y="7721"/>
                  </a:lnTo>
                  <a:close/>
                </a:path>
                <a:path extrusionOk="0" h="26034" w="2381250">
                  <a:moveTo>
                    <a:pt x="2380780" y="9144"/>
                  </a:moveTo>
                  <a:lnTo>
                    <a:pt x="2377389" y="3911"/>
                  </a:lnTo>
                  <a:lnTo>
                    <a:pt x="2370683" y="939"/>
                  </a:lnTo>
                  <a:lnTo>
                    <a:pt x="2362276" y="0"/>
                  </a:lnTo>
                  <a:lnTo>
                    <a:pt x="2352141" y="0"/>
                  </a:lnTo>
                  <a:lnTo>
                    <a:pt x="2341765" y="3632"/>
                  </a:lnTo>
                  <a:lnTo>
                    <a:pt x="2342438" y="9258"/>
                  </a:lnTo>
                  <a:lnTo>
                    <a:pt x="2347785" y="12712"/>
                  </a:lnTo>
                  <a:lnTo>
                    <a:pt x="2353957" y="15341"/>
                  </a:lnTo>
                  <a:lnTo>
                    <a:pt x="2361082" y="17005"/>
                  </a:lnTo>
                  <a:lnTo>
                    <a:pt x="2369248" y="17589"/>
                  </a:lnTo>
                  <a:lnTo>
                    <a:pt x="2372360" y="17589"/>
                  </a:lnTo>
                  <a:lnTo>
                    <a:pt x="2375687" y="17348"/>
                  </a:lnTo>
                  <a:lnTo>
                    <a:pt x="2379256" y="16865"/>
                  </a:lnTo>
                  <a:lnTo>
                    <a:pt x="2380780" y="91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03" name="Google Shape;5803;gefe2f4b35a_0_1603"/>
            <p:cNvSpPr/>
            <p:nvPr/>
          </p:nvSpPr>
          <p:spPr>
            <a:xfrm>
              <a:off x="3456024" y="941848"/>
              <a:ext cx="13970" cy="10159"/>
            </a:xfrm>
            <a:custGeom>
              <a:rect b="b" l="l" r="r" t="t"/>
              <a:pathLst>
                <a:path extrusionOk="0" h="10159" w="13970">
                  <a:moveTo>
                    <a:pt x="165" y="0"/>
                  </a:moveTo>
                  <a:lnTo>
                    <a:pt x="0" y="9880"/>
                  </a:lnTo>
                  <a:lnTo>
                    <a:pt x="4533" y="9588"/>
                  </a:lnTo>
                  <a:lnTo>
                    <a:pt x="9651" y="7340"/>
                  </a:lnTo>
                  <a:lnTo>
                    <a:pt x="13779" y="1549"/>
                  </a:lnTo>
                  <a:lnTo>
                    <a:pt x="8204" y="520"/>
                  </a:lnTo>
                  <a:lnTo>
                    <a:pt x="3708" y="6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04" name="Google Shape;5804;gefe2f4b35a_0_1603"/>
            <p:cNvSpPr/>
            <p:nvPr/>
          </p:nvSpPr>
          <p:spPr>
            <a:xfrm>
              <a:off x="13639516" y="945800"/>
              <a:ext cx="54609" cy="21590"/>
            </a:xfrm>
            <a:custGeom>
              <a:rect b="b" l="l" r="r" t="t"/>
              <a:pathLst>
                <a:path extrusionOk="0" h="21590" w="54609">
                  <a:moveTo>
                    <a:pt x="41719" y="0"/>
                  </a:moveTo>
                  <a:lnTo>
                    <a:pt x="5461" y="14973"/>
                  </a:lnTo>
                  <a:lnTo>
                    <a:pt x="0" y="19951"/>
                  </a:lnTo>
                  <a:lnTo>
                    <a:pt x="2895" y="19951"/>
                  </a:lnTo>
                  <a:lnTo>
                    <a:pt x="6946" y="20942"/>
                  </a:lnTo>
                  <a:lnTo>
                    <a:pt x="10668" y="21336"/>
                  </a:lnTo>
                  <a:lnTo>
                    <a:pt x="20802" y="21336"/>
                  </a:lnTo>
                  <a:lnTo>
                    <a:pt x="26428" y="19850"/>
                  </a:lnTo>
                  <a:lnTo>
                    <a:pt x="36296" y="16865"/>
                  </a:lnTo>
                  <a:lnTo>
                    <a:pt x="40538" y="15379"/>
                  </a:lnTo>
                  <a:lnTo>
                    <a:pt x="47942" y="15379"/>
                  </a:lnTo>
                  <a:lnTo>
                    <a:pt x="51168" y="16548"/>
                  </a:lnTo>
                  <a:lnTo>
                    <a:pt x="54394" y="19951"/>
                  </a:lnTo>
                  <a:lnTo>
                    <a:pt x="54421" y="10522"/>
                  </a:lnTo>
                  <a:lnTo>
                    <a:pt x="51981" y="4365"/>
                  </a:lnTo>
                  <a:lnTo>
                    <a:pt x="47578" y="1013"/>
                  </a:lnTo>
                  <a:lnTo>
                    <a:pt x="4171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05" name="Google Shape;5805;gefe2f4b35a_0_1603"/>
            <p:cNvSpPr/>
            <p:nvPr/>
          </p:nvSpPr>
          <p:spPr>
            <a:xfrm>
              <a:off x="1348320" y="951178"/>
              <a:ext cx="6748145" cy="49530"/>
            </a:xfrm>
            <a:custGeom>
              <a:rect b="b" l="l" r="r" t="t"/>
              <a:pathLst>
                <a:path extrusionOk="0" h="49530" w="6748145">
                  <a:moveTo>
                    <a:pt x="58991" y="21844"/>
                  </a:moveTo>
                  <a:lnTo>
                    <a:pt x="56438" y="22110"/>
                  </a:lnTo>
                  <a:lnTo>
                    <a:pt x="46926" y="22212"/>
                  </a:lnTo>
                  <a:lnTo>
                    <a:pt x="30276" y="21424"/>
                  </a:lnTo>
                  <a:lnTo>
                    <a:pt x="26301" y="21424"/>
                  </a:lnTo>
                  <a:lnTo>
                    <a:pt x="16471" y="21996"/>
                  </a:lnTo>
                  <a:lnTo>
                    <a:pt x="8305" y="24257"/>
                  </a:lnTo>
                  <a:lnTo>
                    <a:pt x="2552" y="28968"/>
                  </a:lnTo>
                  <a:lnTo>
                    <a:pt x="0" y="36931"/>
                  </a:lnTo>
                  <a:lnTo>
                    <a:pt x="2641" y="36652"/>
                  </a:lnTo>
                  <a:lnTo>
                    <a:pt x="12293" y="36550"/>
                  </a:lnTo>
                  <a:lnTo>
                    <a:pt x="28562" y="37274"/>
                  </a:lnTo>
                  <a:lnTo>
                    <a:pt x="32448" y="37274"/>
                  </a:lnTo>
                  <a:lnTo>
                    <a:pt x="42316" y="36703"/>
                  </a:lnTo>
                  <a:lnTo>
                    <a:pt x="50558" y="34455"/>
                  </a:lnTo>
                  <a:lnTo>
                    <a:pt x="56375" y="29768"/>
                  </a:lnTo>
                  <a:lnTo>
                    <a:pt x="58991" y="21844"/>
                  </a:lnTo>
                  <a:close/>
                </a:path>
                <a:path extrusionOk="0" h="49530" w="6748145">
                  <a:moveTo>
                    <a:pt x="3043212" y="20345"/>
                  </a:moveTo>
                  <a:lnTo>
                    <a:pt x="3042183" y="14579"/>
                  </a:lnTo>
                  <a:lnTo>
                    <a:pt x="3033979" y="12636"/>
                  </a:lnTo>
                  <a:lnTo>
                    <a:pt x="3029623" y="6362"/>
                  </a:lnTo>
                  <a:lnTo>
                    <a:pt x="3019310" y="6362"/>
                  </a:lnTo>
                  <a:lnTo>
                    <a:pt x="3017380" y="6362"/>
                  </a:lnTo>
                  <a:lnTo>
                    <a:pt x="3015234" y="6578"/>
                  </a:lnTo>
                  <a:lnTo>
                    <a:pt x="3012821" y="7086"/>
                  </a:lnTo>
                  <a:lnTo>
                    <a:pt x="3010763" y="14478"/>
                  </a:lnTo>
                  <a:lnTo>
                    <a:pt x="3013532" y="19608"/>
                  </a:lnTo>
                  <a:lnTo>
                    <a:pt x="3019488" y="22593"/>
                  </a:lnTo>
                  <a:lnTo>
                    <a:pt x="3026994" y="23558"/>
                  </a:lnTo>
                  <a:lnTo>
                    <a:pt x="3035185" y="23558"/>
                  </a:lnTo>
                  <a:lnTo>
                    <a:pt x="3043212" y="20345"/>
                  </a:lnTo>
                  <a:close/>
                </a:path>
                <a:path extrusionOk="0" h="49530" w="6748145">
                  <a:moveTo>
                    <a:pt x="3955491" y="36918"/>
                  </a:moveTo>
                  <a:lnTo>
                    <a:pt x="3948341" y="34302"/>
                  </a:lnTo>
                  <a:lnTo>
                    <a:pt x="3944023" y="28829"/>
                  </a:lnTo>
                  <a:lnTo>
                    <a:pt x="3939616" y="23406"/>
                  </a:lnTo>
                  <a:lnTo>
                    <a:pt x="3932237" y="20942"/>
                  </a:lnTo>
                  <a:lnTo>
                    <a:pt x="3930853" y="20942"/>
                  </a:lnTo>
                  <a:lnTo>
                    <a:pt x="3929303" y="21120"/>
                  </a:lnTo>
                  <a:lnTo>
                    <a:pt x="3927551" y="21501"/>
                  </a:lnTo>
                  <a:lnTo>
                    <a:pt x="3926306" y="26479"/>
                  </a:lnTo>
                  <a:lnTo>
                    <a:pt x="3928783" y="35204"/>
                  </a:lnTo>
                  <a:lnTo>
                    <a:pt x="3933380" y="42443"/>
                  </a:lnTo>
                  <a:lnTo>
                    <a:pt x="3939184" y="47383"/>
                  </a:lnTo>
                  <a:lnTo>
                    <a:pt x="3945293" y="49199"/>
                  </a:lnTo>
                  <a:lnTo>
                    <a:pt x="3949890" y="49199"/>
                  </a:lnTo>
                  <a:lnTo>
                    <a:pt x="3953929" y="45669"/>
                  </a:lnTo>
                  <a:lnTo>
                    <a:pt x="3955491" y="36918"/>
                  </a:lnTo>
                  <a:close/>
                </a:path>
                <a:path extrusionOk="0" h="49530" w="6748145">
                  <a:moveTo>
                    <a:pt x="4964900" y="7086"/>
                  </a:moveTo>
                  <a:lnTo>
                    <a:pt x="4961636" y="8699"/>
                  </a:lnTo>
                  <a:lnTo>
                    <a:pt x="4958486" y="9334"/>
                  </a:lnTo>
                  <a:lnTo>
                    <a:pt x="4949710" y="9334"/>
                  </a:lnTo>
                  <a:lnTo>
                    <a:pt x="4944453" y="6997"/>
                  </a:lnTo>
                  <a:lnTo>
                    <a:pt x="4935131" y="2336"/>
                  </a:lnTo>
                  <a:lnTo>
                    <a:pt x="4931067" y="0"/>
                  </a:lnTo>
                  <a:lnTo>
                    <a:pt x="4927714" y="0"/>
                  </a:lnTo>
                  <a:lnTo>
                    <a:pt x="4924742" y="0"/>
                  </a:lnTo>
                  <a:lnTo>
                    <a:pt x="4922329" y="1828"/>
                  </a:lnTo>
                  <a:lnTo>
                    <a:pt x="4920539" y="7086"/>
                  </a:lnTo>
                  <a:lnTo>
                    <a:pt x="4930038" y="11125"/>
                  </a:lnTo>
                  <a:lnTo>
                    <a:pt x="4948313" y="23774"/>
                  </a:lnTo>
                  <a:lnTo>
                    <a:pt x="4955857" y="26466"/>
                  </a:lnTo>
                  <a:lnTo>
                    <a:pt x="4960632" y="26466"/>
                  </a:lnTo>
                  <a:lnTo>
                    <a:pt x="4963985" y="21615"/>
                  </a:lnTo>
                  <a:lnTo>
                    <a:pt x="4964900" y="7086"/>
                  </a:lnTo>
                  <a:close/>
                </a:path>
                <a:path extrusionOk="0" h="49530" w="6748145">
                  <a:moveTo>
                    <a:pt x="5487695" y="7086"/>
                  </a:moveTo>
                  <a:lnTo>
                    <a:pt x="5474170" y="8255"/>
                  </a:lnTo>
                  <a:lnTo>
                    <a:pt x="5462003" y="10833"/>
                  </a:lnTo>
                  <a:lnTo>
                    <a:pt x="5451665" y="15227"/>
                  </a:lnTo>
                  <a:lnTo>
                    <a:pt x="5443664" y="21831"/>
                  </a:lnTo>
                  <a:lnTo>
                    <a:pt x="5449443" y="23558"/>
                  </a:lnTo>
                  <a:lnTo>
                    <a:pt x="5452326" y="28168"/>
                  </a:lnTo>
                  <a:lnTo>
                    <a:pt x="5450878" y="36918"/>
                  </a:lnTo>
                  <a:lnTo>
                    <a:pt x="5463667" y="33045"/>
                  </a:lnTo>
                  <a:lnTo>
                    <a:pt x="5474894" y="27622"/>
                  </a:lnTo>
                  <a:lnTo>
                    <a:pt x="5483314" y="19405"/>
                  </a:lnTo>
                  <a:lnTo>
                    <a:pt x="5487695" y="7086"/>
                  </a:lnTo>
                  <a:close/>
                </a:path>
                <a:path extrusionOk="0" h="49530" w="6748145">
                  <a:moveTo>
                    <a:pt x="6747891" y="13843"/>
                  </a:moveTo>
                  <a:lnTo>
                    <a:pt x="6747408" y="7099"/>
                  </a:lnTo>
                  <a:lnTo>
                    <a:pt x="6745783" y="7708"/>
                  </a:lnTo>
                  <a:lnTo>
                    <a:pt x="6743789" y="7924"/>
                  </a:lnTo>
                  <a:lnTo>
                    <a:pt x="6738379" y="7924"/>
                  </a:lnTo>
                  <a:lnTo>
                    <a:pt x="6723786" y="6083"/>
                  </a:lnTo>
                  <a:lnTo>
                    <a:pt x="6720586" y="6083"/>
                  </a:lnTo>
                  <a:lnTo>
                    <a:pt x="6714426" y="6083"/>
                  </a:lnTo>
                  <a:lnTo>
                    <a:pt x="6709969" y="7810"/>
                  </a:lnTo>
                  <a:lnTo>
                    <a:pt x="6710566" y="14579"/>
                  </a:lnTo>
                  <a:lnTo>
                    <a:pt x="6712191" y="13970"/>
                  </a:lnTo>
                  <a:lnTo>
                    <a:pt x="6714185" y="13741"/>
                  </a:lnTo>
                  <a:lnTo>
                    <a:pt x="6719583" y="13741"/>
                  </a:lnTo>
                  <a:lnTo>
                    <a:pt x="6734035" y="15544"/>
                  </a:lnTo>
                  <a:lnTo>
                    <a:pt x="6743382" y="15544"/>
                  </a:lnTo>
                  <a:lnTo>
                    <a:pt x="6747891" y="138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06" name="Google Shape;5806;gefe2f4b35a_0_1603"/>
            <p:cNvSpPr/>
            <p:nvPr/>
          </p:nvSpPr>
          <p:spPr>
            <a:xfrm>
              <a:off x="5274386" y="972673"/>
              <a:ext cx="1904" cy="5080"/>
            </a:xfrm>
            <a:custGeom>
              <a:rect b="b" l="l" r="r" t="t"/>
              <a:pathLst>
                <a:path extrusionOk="0" h="5080" w="1904">
                  <a:moveTo>
                    <a:pt x="1485" y="0"/>
                  </a:moveTo>
                  <a:lnTo>
                    <a:pt x="558" y="215"/>
                  </a:lnTo>
                  <a:lnTo>
                    <a:pt x="76" y="342"/>
                  </a:lnTo>
                  <a:lnTo>
                    <a:pt x="0" y="1905"/>
                  </a:lnTo>
                  <a:lnTo>
                    <a:pt x="50" y="3454"/>
                  </a:lnTo>
                  <a:lnTo>
                    <a:pt x="241" y="4991"/>
                  </a:lnTo>
                  <a:lnTo>
                    <a:pt x="1054" y="1752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07" name="Google Shape;5807;gefe2f4b35a_0_1603"/>
            <p:cNvSpPr/>
            <p:nvPr/>
          </p:nvSpPr>
          <p:spPr>
            <a:xfrm>
              <a:off x="12485789" y="973010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897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897" y="1508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08" name="Google Shape;5808;gefe2f4b35a_0_1603"/>
            <p:cNvSpPr/>
            <p:nvPr/>
          </p:nvSpPr>
          <p:spPr>
            <a:xfrm>
              <a:off x="1290405" y="981966"/>
              <a:ext cx="21590" cy="21590"/>
            </a:xfrm>
            <a:custGeom>
              <a:rect b="b" l="l" r="r" t="t"/>
              <a:pathLst>
                <a:path extrusionOk="0" h="21590" w="21590">
                  <a:moveTo>
                    <a:pt x="21069" y="0"/>
                  </a:moveTo>
                  <a:lnTo>
                    <a:pt x="10572" y="8418"/>
                  </a:lnTo>
                  <a:lnTo>
                    <a:pt x="0" y="16751"/>
                  </a:lnTo>
                  <a:lnTo>
                    <a:pt x="4203" y="19062"/>
                  </a:lnTo>
                  <a:lnTo>
                    <a:pt x="8229" y="21501"/>
                  </a:lnTo>
                  <a:lnTo>
                    <a:pt x="16535" y="21501"/>
                  </a:lnTo>
                  <a:lnTo>
                    <a:pt x="18656" y="21285"/>
                  </a:lnTo>
                  <a:lnTo>
                    <a:pt x="21069" y="20777"/>
                  </a:lnTo>
                  <a:lnTo>
                    <a:pt x="210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09" name="Google Shape;5809;gefe2f4b35a_0_1603"/>
            <p:cNvSpPr/>
            <p:nvPr/>
          </p:nvSpPr>
          <p:spPr>
            <a:xfrm>
              <a:off x="1282086" y="979970"/>
              <a:ext cx="29844" cy="19050"/>
            </a:xfrm>
            <a:custGeom>
              <a:rect b="b" l="l" r="r" t="t"/>
              <a:pathLst>
                <a:path extrusionOk="0" h="19050" w="29844">
                  <a:moveTo>
                    <a:pt x="23926" y="0"/>
                  </a:moveTo>
                  <a:lnTo>
                    <a:pt x="21450" y="0"/>
                  </a:lnTo>
                  <a:lnTo>
                    <a:pt x="13164" y="863"/>
                  </a:lnTo>
                  <a:lnTo>
                    <a:pt x="6710" y="3576"/>
                  </a:lnTo>
                  <a:lnTo>
                    <a:pt x="2263" y="8320"/>
                  </a:lnTo>
                  <a:lnTo>
                    <a:pt x="0" y="15278"/>
                  </a:lnTo>
                  <a:lnTo>
                    <a:pt x="3200" y="16014"/>
                  </a:lnTo>
                  <a:lnTo>
                    <a:pt x="5791" y="17360"/>
                  </a:lnTo>
                  <a:lnTo>
                    <a:pt x="8318" y="18745"/>
                  </a:lnTo>
                  <a:lnTo>
                    <a:pt x="24149" y="6213"/>
                  </a:lnTo>
                  <a:lnTo>
                    <a:pt x="29387" y="1993"/>
                  </a:lnTo>
                  <a:lnTo>
                    <a:pt x="29387" y="533"/>
                  </a:lnTo>
                  <a:lnTo>
                    <a:pt x="26568" y="177"/>
                  </a:lnTo>
                  <a:lnTo>
                    <a:pt x="239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10" name="Google Shape;5810;gefe2f4b35a_0_1603"/>
            <p:cNvSpPr/>
            <p:nvPr/>
          </p:nvSpPr>
          <p:spPr>
            <a:xfrm>
              <a:off x="1706257" y="978851"/>
              <a:ext cx="1535430" cy="17780"/>
            </a:xfrm>
            <a:custGeom>
              <a:rect b="b" l="l" r="r" t="t"/>
              <a:pathLst>
                <a:path extrusionOk="0" h="17780" w="1535430">
                  <a:moveTo>
                    <a:pt x="17843" y="9245"/>
                  </a:moveTo>
                  <a:lnTo>
                    <a:pt x="12954" y="4838"/>
                  </a:lnTo>
                  <a:lnTo>
                    <a:pt x="9118" y="3187"/>
                  </a:lnTo>
                  <a:lnTo>
                    <a:pt x="6273" y="3187"/>
                  </a:lnTo>
                  <a:lnTo>
                    <a:pt x="2070" y="3187"/>
                  </a:lnTo>
                  <a:lnTo>
                    <a:pt x="50" y="6794"/>
                  </a:lnTo>
                  <a:lnTo>
                    <a:pt x="0" y="14008"/>
                  </a:lnTo>
                  <a:lnTo>
                    <a:pt x="1968" y="17614"/>
                  </a:lnTo>
                  <a:lnTo>
                    <a:pt x="8699" y="17614"/>
                  </a:lnTo>
                  <a:lnTo>
                    <a:pt x="12763" y="15405"/>
                  </a:lnTo>
                  <a:lnTo>
                    <a:pt x="17843" y="9245"/>
                  </a:lnTo>
                  <a:close/>
                </a:path>
                <a:path extrusionOk="0" h="17780" w="1535430">
                  <a:moveTo>
                    <a:pt x="1432115" y="1651"/>
                  </a:moveTo>
                  <a:lnTo>
                    <a:pt x="1417345" y="1651"/>
                  </a:lnTo>
                  <a:lnTo>
                    <a:pt x="1417345" y="16395"/>
                  </a:lnTo>
                  <a:lnTo>
                    <a:pt x="1432115" y="16395"/>
                  </a:lnTo>
                  <a:lnTo>
                    <a:pt x="1432115" y="1651"/>
                  </a:lnTo>
                  <a:close/>
                </a:path>
                <a:path extrusionOk="0" h="17780" w="1535430">
                  <a:moveTo>
                    <a:pt x="1535099" y="1651"/>
                  </a:moveTo>
                  <a:lnTo>
                    <a:pt x="1527911" y="482"/>
                  </a:lnTo>
                  <a:lnTo>
                    <a:pt x="1522196" y="0"/>
                  </a:lnTo>
                  <a:lnTo>
                    <a:pt x="1517751" y="0"/>
                  </a:lnTo>
                  <a:lnTo>
                    <a:pt x="1507629" y="0"/>
                  </a:lnTo>
                  <a:lnTo>
                    <a:pt x="1504048" y="2489"/>
                  </a:lnTo>
                  <a:lnTo>
                    <a:pt x="1505077" y="7480"/>
                  </a:lnTo>
                  <a:lnTo>
                    <a:pt x="1509661" y="9969"/>
                  </a:lnTo>
                  <a:lnTo>
                    <a:pt x="1521548" y="9969"/>
                  </a:lnTo>
                  <a:lnTo>
                    <a:pt x="1528610" y="7848"/>
                  </a:lnTo>
                  <a:lnTo>
                    <a:pt x="1535099" y="16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11" name="Google Shape;5811;gefe2f4b35a_0_1603"/>
            <p:cNvSpPr/>
            <p:nvPr/>
          </p:nvSpPr>
          <p:spPr>
            <a:xfrm>
              <a:off x="13310938" y="980338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4147" y="0"/>
                  </a:moveTo>
                  <a:lnTo>
                    <a:pt x="8788" y="0"/>
                  </a:lnTo>
                  <a:lnTo>
                    <a:pt x="8293" y="0"/>
                  </a:lnTo>
                  <a:lnTo>
                    <a:pt x="7772" y="50"/>
                  </a:lnTo>
                  <a:lnTo>
                    <a:pt x="7226" y="165"/>
                  </a:lnTo>
                  <a:lnTo>
                    <a:pt x="6959" y="4279"/>
                  </a:lnTo>
                  <a:lnTo>
                    <a:pt x="6489" y="7924"/>
                  </a:lnTo>
                  <a:lnTo>
                    <a:pt x="1308" y="7924"/>
                  </a:lnTo>
                  <a:lnTo>
                    <a:pt x="685" y="7874"/>
                  </a:lnTo>
                  <a:lnTo>
                    <a:pt x="0" y="7759"/>
                  </a:lnTo>
                  <a:lnTo>
                    <a:pt x="0" y="22402"/>
                  </a:lnTo>
                  <a:lnTo>
                    <a:pt x="2463" y="24003"/>
                  </a:lnTo>
                  <a:lnTo>
                    <a:pt x="4648" y="24688"/>
                  </a:lnTo>
                  <a:lnTo>
                    <a:pt x="12306" y="24688"/>
                  </a:lnTo>
                  <a:lnTo>
                    <a:pt x="15532" y="18516"/>
                  </a:lnTo>
                  <a:lnTo>
                    <a:pt x="16459" y="6172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12" name="Google Shape;5812;gefe2f4b35a_0_1603"/>
            <p:cNvSpPr/>
            <p:nvPr/>
          </p:nvSpPr>
          <p:spPr>
            <a:xfrm>
              <a:off x="3155324" y="988103"/>
              <a:ext cx="26035" cy="38100"/>
            </a:xfrm>
            <a:custGeom>
              <a:rect b="b" l="l" r="r" t="t"/>
              <a:pathLst>
                <a:path extrusionOk="0" h="38100" w="26035">
                  <a:moveTo>
                    <a:pt x="5141" y="0"/>
                  </a:moveTo>
                  <a:lnTo>
                    <a:pt x="395" y="8313"/>
                  </a:lnTo>
                  <a:lnTo>
                    <a:pt x="0" y="17370"/>
                  </a:lnTo>
                  <a:lnTo>
                    <a:pt x="3179" y="26317"/>
                  </a:lnTo>
                  <a:lnTo>
                    <a:pt x="9155" y="34302"/>
                  </a:lnTo>
                  <a:lnTo>
                    <a:pt x="14793" y="35369"/>
                  </a:lnTo>
                  <a:lnTo>
                    <a:pt x="20254" y="36601"/>
                  </a:lnTo>
                  <a:lnTo>
                    <a:pt x="25525" y="38023"/>
                  </a:lnTo>
                  <a:lnTo>
                    <a:pt x="22906" y="25965"/>
                  </a:lnTo>
                  <a:lnTo>
                    <a:pt x="19767" y="14463"/>
                  </a:lnTo>
                  <a:lnTo>
                    <a:pt x="14411" y="5235"/>
                  </a:lnTo>
                  <a:lnTo>
                    <a:pt x="5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13" name="Google Shape;5813;gefe2f4b35a_0_1603"/>
            <p:cNvSpPr/>
            <p:nvPr/>
          </p:nvSpPr>
          <p:spPr>
            <a:xfrm>
              <a:off x="3164479" y="1022410"/>
              <a:ext cx="18414" cy="10159"/>
            </a:xfrm>
            <a:custGeom>
              <a:rect b="b" l="l" r="r" t="t"/>
              <a:pathLst>
                <a:path extrusionOk="0" h="10159" w="18414">
                  <a:moveTo>
                    <a:pt x="0" y="0"/>
                  </a:moveTo>
                  <a:lnTo>
                    <a:pt x="4965" y="5041"/>
                  </a:lnTo>
                  <a:lnTo>
                    <a:pt x="11417" y="8763"/>
                  </a:lnTo>
                  <a:lnTo>
                    <a:pt x="18148" y="9829"/>
                  </a:lnTo>
                  <a:lnTo>
                    <a:pt x="17462" y="7874"/>
                  </a:lnTo>
                  <a:lnTo>
                    <a:pt x="16891" y="5829"/>
                  </a:lnTo>
                  <a:lnTo>
                    <a:pt x="16370" y="3721"/>
                  </a:lnTo>
                  <a:lnTo>
                    <a:pt x="11099" y="2286"/>
                  </a:lnTo>
                  <a:lnTo>
                    <a:pt x="5626" y="10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14" name="Google Shape;5814;gefe2f4b35a_0_1603"/>
            <p:cNvSpPr/>
            <p:nvPr/>
          </p:nvSpPr>
          <p:spPr>
            <a:xfrm>
              <a:off x="771899" y="994788"/>
              <a:ext cx="17145" cy="19684"/>
            </a:xfrm>
            <a:custGeom>
              <a:rect b="b" l="l" r="r" t="t"/>
              <a:pathLst>
                <a:path extrusionOk="0" h="19684" w="17145">
                  <a:moveTo>
                    <a:pt x="8737" y="0"/>
                  </a:moveTo>
                  <a:lnTo>
                    <a:pt x="4965" y="0"/>
                  </a:lnTo>
                  <a:lnTo>
                    <a:pt x="1879" y="38"/>
                  </a:lnTo>
                  <a:lnTo>
                    <a:pt x="406" y="114"/>
                  </a:lnTo>
                  <a:lnTo>
                    <a:pt x="0" y="18161"/>
                  </a:lnTo>
                  <a:lnTo>
                    <a:pt x="5638" y="19634"/>
                  </a:lnTo>
                  <a:lnTo>
                    <a:pt x="13182" y="19634"/>
                  </a:lnTo>
                  <a:lnTo>
                    <a:pt x="16078" y="15709"/>
                  </a:lnTo>
                  <a:lnTo>
                    <a:pt x="16776" y="457"/>
                  </a:lnTo>
                  <a:lnTo>
                    <a:pt x="12725" y="203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15" name="Google Shape;5815;gefe2f4b35a_0_1603"/>
            <p:cNvSpPr/>
            <p:nvPr/>
          </p:nvSpPr>
          <p:spPr>
            <a:xfrm>
              <a:off x="751873" y="994906"/>
              <a:ext cx="20954" cy="18415"/>
            </a:xfrm>
            <a:custGeom>
              <a:rect b="b" l="l" r="r" t="t"/>
              <a:pathLst>
                <a:path extrusionOk="0" h="18415" w="20954">
                  <a:moveTo>
                    <a:pt x="20434" y="0"/>
                  </a:moveTo>
                  <a:lnTo>
                    <a:pt x="12612" y="1055"/>
                  </a:lnTo>
                  <a:lnTo>
                    <a:pt x="6292" y="3605"/>
                  </a:lnTo>
                  <a:lnTo>
                    <a:pt x="1935" y="8124"/>
                  </a:lnTo>
                  <a:lnTo>
                    <a:pt x="0" y="15087"/>
                  </a:lnTo>
                  <a:lnTo>
                    <a:pt x="2120" y="15036"/>
                  </a:lnTo>
                  <a:lnTo>
                    <a:pt x="7899" y="15036"/>
                  </a:lnTo>
                  <a:lnTo>
                    <a:pt x="12903" y="16167"/>
                  </a:lnTo>
                  <a:lnTo>
                    <a:pt x="20027" y="18046"/>
                  </a:lnTo>
                  <a:lnTo>
                    <a:pt x="204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16" name="Google Shape;5816;gefe2f4b35a_0_1603"/>
            <p:cNvSpPr/>
            <p:nvPr/>
          </p:nvSpPr>
          <p:spPr>
            <a:xfrm>
              <a:off x="144056" y="995247"/>
              <a:ext cx="4939030" cy="22859"/>
            </a:xfrm>
            <a:custGeom>
              <a:rect b="b" l="l" r="r" t="t"/>
              <a:pathLst>
                <a:path extrusionOk="0" h="22859" w="4939030">
                  <a:moveTo>
                    <a:pt x="25603" y="7505"/>
                  </a:moveTo>
                  <a:lnTo>
                    <a:pt x="19621" y="6413"/>
                  </a:lnTo>
                  <a:lnTo>
                    <a:pt x="14909" y="5956"/>
                  </a:lnTo>
                  <a:lnTo>
                    <a:pt x="11252" y="5956"/>
                  </a:lnTo>
                  <a:lnTo>
                    <a:pt x="2679" y="5956"/>
                  </a:lnTo>
                  <a:lnTo>
                    <a:pt x="0" y="8445"/>
                  </a:lnTo>
                  <a:lnTo>
                    <a:pt x="1498" y="13436"/>
                  </a:lnTo>
                  <a:lnTo>
                    <a:pt x="5676" y="15925"/>
                  </a:lnTo>
                  <a:lnTo>
                    <a:pt x="15582" y="15925"/>
                  </a:lnTo>
                  <a:lnTo>
                    <a:pt x="21170" y="13779"/>
                  </a:lnTo>
                  <a:lnTo>
                    <a:pt x="25603" y="7505"/>
                  </a:lnTo>
                  <a:close/>
                </a:path>
                <a:path extrusionOk="0" h="22859" w="4939030">
                  <a:moveTo>
                    <a:pt x="1439900" y="22352"/>
                  </a:moveTo>
                  <a:lnTo>
                    <a:pt x="1439633" y="6261"/>
                  </a:lnTo>
                  <a:lnTo>
                    <a:pt x="1435671" y="3568"/>
                  </a:lnTo>
                  <a:lnTo>
                    <a:pt x="1428851" y="3568"/>
                  </a:lnTo>
                  <a:lnTo>
                    <a:pt x="1422742" y="4254"/>
                  </a:lnTo>
                  <a:lnTo>
                    <a:pt x="1417599" y="4254"/>
                  </a:lnTo>
                  <a:lnTo>
                    <a:pt x="1413954" y="3429"/>
                  </a:lnTo>
                  <a:lnTo>
                    <a:pt x="1410550" y="0"/>
                  </a:lnTo>
                  <a:lnTo>
                    <a:pt x="1412227" y="11353"/>
                  </a:lnTo>
                  <a:lnTo>
                    <a:pt x="1419186" y="17360"/>
                  </a:lnTo>
                  <a:lnTo>
                    <a:pt x="1429156" y="20269"/>
                  </a:lnTo>
                  <a:lnTo>
                    <a:pt x="1439900" y="22352"/>
                  </a:lnTo>
                  <a:close/>
                </a:path>
                <a:path extrusionOk="0" h="22859" w="4939030">
                  <a:moveTo>
                    <a:pt x="4938801" y="21564"/>
                  </a:moveTo>
                  <a:lnTo>
                    <a:pt x="4933823" y="21285"/>
                  </a:lnTo>
                  <a:lnTo>
                    <a:pt x="4928921" y="21043"/>
                  </a:lnTo>
                  <a:lnTo>
                    <a:pt x="4924082" y="20840"/>
                  </a:lnTo>
                  <a:lnTo>
                    <a:pt x="4924082" y="22364"/>
                  </a:lnTo>
                  <a:lnTo>
                    <a:pt x="4938801" y="22364"/>
                  </a:lnTo>
                  <a:lnTo>
                    <a:pt x="4938801" y="2156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17" name="Google Shape;5817;gefe2f4b35a_0_1603"/>
            <p:cNvSpPr/>
            <p:nvPr/>
          </p:nvSpPr>
          <p:spPr>
            <a:xfrm>
              <a:off x="5068145" y="1002741"/>
              <a:ext cx="15239" cy="14605"/>
            </a:xfrm>
            <a:custGeom>
              <a:rect b="b" l="l" r="r" t="t"/>
              <a:pathLst>
                <a:path extrusionOk="0" h="14605" w="15239">
                  <a:moveTo>
                    <a:pt x="14719" y="0"/>
                  </a:moveTo>
                  <a:lnTo>
                    <a:pt x="0" y="0"/>
                  </a:lnTo>
                  <a:lnTo>
                    <a:pt x="0" y="13335"/>
                  </a:lnTo>
                  <a:lnTo>
                    <a:pt x="4825" y="13538"/>
                  </a:lnTo>
                  <a:lnTo>
                    <a:pt x="14719" y="14071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18" name="Google Shape;5818;gefe2f4b35a_0_1603"/>
            <p:cNvSpPr/>
            <p:nvPr/>
          </p:nvSpPr>
          <p:spPr>
            <a:xfrm>
              <a:off x="100380" y="1010004"/>
              <a:ext cx="3178175" cy="23494"/>
            </a:xfrm>
            <a:custGeom>
              <a:rect b="b" l="l" r="r" t="t"/>
              <a:pathLst>
                <a:path extrusionOk="0" h="23494" w="3178175">
                  <a:moveTo>
                    <a:pt x="10350" y="7594"/>
                  </a:moveTo>
                  <a:lnTo>
                    <a:pt x="6934" y="6997"/>
                  </a:lnTo>
                  <a:lnTo>
                    <a:pt x="5384" y="6781"/>
                  </a:lnTo>
                  <a:lnTo>
                    <a:pt x="3568" y="9613"/>
                  </a:lnTo>
                  <a:lnTo>
                    <a:pt x="0" y="15290"/>
                  </a:lnTo>
                  <a:lnTo>
                    <a:pt x="3556" y="14287"/>
                  </a:lnTo>
                  <a:lnTo>
                    <a:pt x="7226" y="11950"/>
                  </a:lnTo>
                  <a:lnTo>
                    <a:pt x="10350" y="7594"/>
                  </a:lnTo>
                  <a:close/>
                </a:path>
                <a:path extrusionOk="0" h="23494" w="3178175">
                  <a:moveTo>
                    <a:pt x="828128" y="22237"/>
                  </a:moveTo>
                  <a:lnTo>
                    <a:pt x="826566" y="13233"/>
                  </a:lnTo>
                  <a:lnTo>
                    <a:pt x="822731" y="7226"/>
                  </a:lnTo>
                  <a:lnTo>
                    <a:pt x="817181" y="3886"/>
                  </a:lnTo>
                  <a:lnTo>
                    <a:pt x="810501" y="2844"/>
                  </a:lnTo>
                  <a:lnTo>
                    <a:pt x="803148" y="3797"/>
                  </a:lnTo>
                  <a:lnTo>
                    <a:pt x="795858" y="6400"/>
                  </a:lnTo>
                  <a:lnTo>
                    <a:pt x="789203" y="10287"/>
                  </a:lnTo>
                  <a:lnTo>
                    <a:pt x="783818" y="15087"/>
                  </a:lnTo>
                  <a:lnTo>
                    <a:pt x="786828" y="14351"/>
                  </a:lnTo>
                  <a:lnTo>
                    <a:pt x="789432" y="14033"/>
                  </a:lnTo>
                  <a:lnTo>
                    <a:pt x="797966" y="14033"/>
                  </a:lnTo>
                  <a:lnTo>
                    <a:pt x="813943" y="23291"/>
                  </a:lnTo>
                  <a:lnTo>
                    <a:pt x="822490" y="23291"/>
                  </a:lnTo>
                  <a:lnTo>
                    <a:pt x="825106" y="22974"/>
                  </a:lnTo>
                  <a:lnTo>
                    <a:pt x="828128" y="22237"/>
                  </a:lnTo>
                  <a:close/>
                </a:path>
                <a:path extrusionOk="0" h="23494" w="3178175">
                  <a:moveTo>
                    <a:pt x="1329080" y="22237"/>
                  </a:moveTo>
                  <a:lnTo>
                    <a:pt x="1327315" y="11099"/>
                  </a:lnTo>
                  <a:lnTo>
                    <a:pt x="1320393" y="5118"/>
                  </a:lnTo>
                  <a:lnTo>
                    <a:pt x="1310398" y="2133"/>
                  </a:lnTo>
                  <a:lnTo>
                    <a:pt x="1299413" y="0"/>
                  </a:lnTo>
                  <a:lnTo>
                    <a:pt x="1299908" y="10668"/>
                  </a:lnTo>
                  <a:lnTo>
                    <a:pt x="1304061" y="17678"/>
                  </a:lnTo>
                  <a:lnTo>
                    <a:pt x="1311351" y="21526"/>
                  </a:lnTo>
                  <a:lnTo>
                    <a:pt x="1321282" y="22694"/>
                  </a:lnTo>
                  <a:lnTo>
                    <a:pt x="1323733" y="22694"/>
                  </a:lnTo>
                  <a:lnTo>
                    <a:pt x="1326337" y="22529"/>
                  </a:lnTo>
                  <a:lnTo>
                    <a:pt x="1329080" y="22237"/>
                  </a:lnTo>
                  <a:close/>
                </a:path>
                <a:path extrusionOk="0" h="23494" w="3178175">
                  <a:moveTo>
                    <a:pt x="2397366" y="12979"/>
                  </a:moveTo>
                  <a:lnTo>
                    <a:pt x="2394166" y="6286"/>
                  </a:lnTo>
                  <a:lnTo>
                    <a:pt x="2388705" y="2209"/>
                  </a:lnTo>
                  <a:lnTo>
                    <a:pt x="2382177" y="838"/>
                  </a:lnTo>
                  <a:lnTo>
                    <a:pt x="2375103" y="838"/>
                  </a:lnTo>
                  <a:lnTo>
                    <a:pt x="2368156" y="5473"/>
                  </a:lnTo>
                  <a:lnTo>
                    <a:pt x="2367508" y="15087"/>
                  </a:lnTo>
                  <a:lnTo>
                    <a:pt x="2368651" y="14947"/>
                  </a:lnTo>
                  <a:lnTo>
                    <a:pt x="2369718" y="14884"/>
                  </a:lnTo>
                  <a:lnTo>
                    <a:pt x="2376106" y="14884"/>
                  </a:lnTo>
                  <a:lnTo>
                    <a:pt x="2390063" y="22301"/>
                  </a:lnTo>
                  <a:lnTo>
                    <a:pt x="2396553" y="22275"/>
                  </a:lnTo>
                  <a:lnTo>
                    <a:pt x="2397150" y="22237"/>
                  </a:lnTo>
                  <a:lnTo>
                    <a:pt x="2397366" y="12979"/>
                  </a:lnTo>
                  <a:close/>
                </a:path>
                <a:path extrusionOk="0" h="23494" w="3178175">
                  <a:moveTo>
                    <a:pt x="3177794" y="7607"/>
                  </a:moveTo>
                  <a:lnTo>
                    <a:pt x="3174923" y="2374"/>
                  </a:lnTo>
                  <a:lnTo>
                    <a:pt x="3171672" y="368"/>
                  </a:lnTo>
                  <a:lnTo>
                    <a:pt x="3168662" y="368"/>
                  </a:lnTo>
                  <a:lnTo>
                    <a:pt x="3163608" y="368"/>
                  </a:lnTo>
                  <a:lnTo>
                    <a:pt x="3159239" y="6045"/>
                  </a:lnTo>
                  <a:lnTo>
                    <a:pt x="3157893" y="17399"/>
                  </a:lnTo>
                  <a:lnTo>
                    <a:pt x="3160890" y="23088"/>
                  </a:lnTo>
                  <a:lnTo>
                    <a:pt x="3172663" y="23088"/>
                  </a:lnTo>
                  <a:lnTo>
                    <a:pt x="3175063" y="22821"/>
                  </a:lnTo>
                  <a:lnTo>
                    <a:pt x="3177794" y="22237"/>
                  </a:lnTo>
                  <a:lnTo>
                    <a:pt x="3177794" y="760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19" name="Google Shape;5819;gefe2f4b35a_0_1603"/>
            <p:cNvSpPr/>
            <p:nvPr/>
          </p:nvSpPr>
          <p:spPr>
            <a:xfrm>
              <a:off x="85073" y="1016013"/>
              <a:ext cx="20955" cy="10159"/>
            </a:xfrm>
            <a:custGeom>
              <a:rect b="b" l="l" r="r" t="t"/>
              <a:pathLst>
                <a:path extrusionOk="0" h="10159" w="20955">
                  <a:moveTo>
                    <a:pt x="13741" y="0"/>
                  </a:moveTo>
                  <a:lnTo>
                    <a:pt x="11125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16"/>
                  </a:lnTo>
                  <a:lnTo>
                    <a:pt x="5765" y="9893"/>
                  </a:lnTo>
                  <a:lnTo>
                    <a:pt x="12319" y="9893"/>
                  </a:lnTo>
                  <a:lnTo>
                    <a:pt x="13804" y="9702"/>
                  </a:lnTo>
                  <a:lnTo>
                    <a:pt x="15303" y="9283"/>
                  </a:lnTo>
                  <a:lnTo>
                    <a:pt x="18884" y="3594"/>
                  </a:lnTo>
                  <a:lnTo>
                    <a:pt x="20701" y="774"/>
                  </a:lnTo>
                  <a:lnTo>
                    <a:pt x="16903" y="228"/>
                  </a:lnTo>
                  <a:lnTo>
                    <a:pt x="137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20" name="Google Shape;5820;gefe2f4b35a_0_1603"/>
            <p:cNvSpPr/>
            <p:nvPr/>
          </p:nvSpPr>
          <p:spPr>
            <a:xfrm>
              <a:off x="1865035" y="1019423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182" y="0"/>
                  </a:moveTo>
                  <a:lnTo>
                    <a:pt x="5943" y="0"/>
                  </a:lnTo>
                  <a:lnTo>
                    <a:pt x="1219" y="0"/>
                  </a:lnTo>
                  <a:lnTo>
                    <a:pt x="0" y="3276"/>
                  </a:lnTo>
                  <a:lnTo>
                    <a:pt x="2095" y="9804"/>
                  </a:lnTo>
                  <a:lnTo>
                    <a:pt x="5397" y="13081"/>
                  </a:lnTo>
                  <a:lnTo>
                    <a:pt x="13080" y="13081"/>
                  </a:lnTo>
                  <a:lnTo>
                    <a:pt x="17043" y="11112"/>
                  </a:lnTo>
                  <a:lnTo>
                    <a:pt x="21031" y="5676"/>
                  </a:lnTo>
                  <a:lnTo>
                    <a:pt x="14084" y="1536"/>
                  </a:lnTo>
                  <a:lnTo>
                    <a:pt x="918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21" name="Google Shape;5821;gefe2f4b35a_0_1603"/>
            <p:cNvSpPr/>
            <p:nvPr/>
          </p:nvSpPr>
          <p:spPr>
            <a:xfrm>
              <a:off x="2998453" y="1020935"/>
              <a:ext cx="44450" cy="19050"/>
            </a:xfrm>
            <a:custGeom>
              <a:rect b="b" l="l" r="r" t="t"/>
              <a:pathLst>
                <a:path extrusionOk="0" h="19050" w="44450">
                  <a:moveTo>
                    <a:pt x="28765" y="0"/>
                  </a:moveTo>
                  <a:lnTo>
                    <a:pt x="21120" y="0"/>
                  </a:lnTo>
                  <a:lnTo>
                    <a:pt x="13774" y="875"/>
                  </a:lnTo>
                  <a:lnTo>
                    <a:pt x="7459" y="3911"/>
                  </a:lnTo>
                  <a:lnTo>
                    <a:pt x="2694" y="9719"/>
                  </a:lnTo>
                  <a:lnTo>
                    <a:pt x="0" y="18910"/>
                  </a:lnTo>
                  <a:lnTo>
                    <a:pt x="13544" y="17672"/>
                  </a:lnTo>
                  <a:lnTo>
                    <a:pt x="25719" y="15076"/>
                  </a:lnTo>
                  <a:lnTo>
                    <a:pt x="36038" y="10711"/>
                  </a:lnTo>
                  <a:lnTo>
                    <a:pt x="44018" y="4165"/>
                  </a:lnTo>
                  <a:lnTo>
                    <a:pt x="287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22" name="Google Shape;5822;gefe2f4b35a_0_1603"/>
            <p:cNvSpPr/>
            <p:nvPr/>
          </p:nvSpPr>
          <p:spPr>
            <a:xfrm>
              <a:off x="8051366" y="1024562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2336" y="0"/>
                  </a:moveTo>
                  <a:lnTo>
                    <a:pt x="0" y="7493"/>
                  </a:lnTo>
                  <a:lnTo>
                    <a:pt x="279" y="15290"/>
                  </a:lnTo>
                  <a:lnTo>
                    <a:pt x="761" y="15290"/>
                  </a:lnTo>
                  <a:lnTo>
                    <a:pt x="8810" y="14224"/>
                  </a:lnTo>
                  <a:lnTo>
                    <a:pt x="14893" y="11217"/>
                  </a:lnTo>
                  <a:lnTo>
                    <a:pt x="19267" y="6557"/>
                  </a:lnTo>
                  <a:lnTo>
                    <a:pt x="22186" y="533"/>
                  </a:lnTo>
                  <a:lnTo>
                    <a:pt x="13093" y="990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23" name="Google Shape;5823;gefe2f4b35a_0_1603"/>
            <p:cNvSpPr/>
            <p:nvPr/>
          </p:nvSpPr>
          <p:spPr>
            <a:xfrm>
              <a:off x="8050715" y="1032052"/>
              <a:ext cx="1270" cy="8255"/>
            </a:xfrm>
            <a:custGeom>
              <a:rect b="b" l="l" r="r" t="t"/>
              <a:pathLst>
                <a:path extrusionOk="0" h="8255" w="1270">
                  <a:moveTo>
                    <a:pt x="647" y="0"/>
                  </a:moveTo>
                  <a:lnTo>
                    <a:pt x="38" y="1955"/>
                  </a:lnTo>
                  <a:lnTo>
                    <a:pt x="0" y="4495"/>
                  </a:lnTo>
                  <a:lnTo>
                    <a:pt x="711" y="7797"/>
                  </a:lnTo>
                  <a:lnTo>
                    <a:pt x="927" y="7797"/>
                  </a:lnTo>
                  <a:lnTo>
                    <a:pt x="749" y="257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24" name="Google Shape;5824;gefe2f4b35a_0_1603"/>
            <p:cNvSpPr/>
            <p:nvPr/>
          </p:nvSpPr>
          <p:spPr>
            <a:xfrm>
              <a:off x="12591040" y="1025095"/>
              <a:ext cx="34925" cy="37465"/>
            </a:xfrm>
            <a:custGeom>
              <a:rect b="b" l="l" r="r" t="t"/>
              <a:pathLst>
                <a:path extrusionOk="0" h="37465" w="34925">
                  <a:moveTo>
                    <a:pt x="5200" y="0"/>
                  </a:moveTo>
                  <a:lnTo>
                    <a:pt x="0" y="8277"/>
                  </a:lnTo>
                  <a:lnTo>
                    <a:pt x="1724" y="14781"/>
                  </a:lnTo>
                  <a:lnTo>
                    <a:pt x="5186" y="23140"/>
                  </a:lnTo>
                  <a:lnTo>
                    <a:pt x="5200" y="36982"/>
                  </a:lnTo>
                  <a:lnTo>
                    <a:pt x="7893" y="37274"/>
                  </a:lnTo>
                  <a:lnTo>
                    <a:pt x="10445" y="37426"/>
                  </a:lnTo>
                  <a:lnTo>
                    <a:pt x="12833" y="37426"/>
                  </a:lnTo>
                  <a:lnTo>
                    <a:pt x="22823" y="36231"/>
                  </a:lnTo>
                  <a:lnTo>
                    <a:pt x="30073" y="32350"/>
                  </a:lnTo>
                  <a:lnTo>
                    <a:pt x="34189" y="25339"/>
                  </a:lnTo>
                  <a:lnTo>
                    <a:pt x="34778" y="14757"/>
                  </a:lnTo>
                  <a:lnTo>
                    <a:pt x="32467" y="15354"/>
                  </a:lnTo>
                  <a:lnTo>
                    <a:pt x="30499" y="15608"/>
                  </a:lnTo>
                  <a:lnTo>
                    <a:pt x="28797" y="15608"/>
                  </a:lnTo>
                  <a:lnTo>
                    <a:pt x="21443" y="13169"/>
                  </a:lnTo>
                  <a:lnTo>
                    <a:pt x="12632" y="2438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25" name="Google Shape;5825;gefe2f4b35a_0_1603"/>
            <p:cNvSpPr/>
            <p:nvPr/>
          </p:nvSpPr>
          <p:spPr>
            <a:xfrm>
              <a:off x="1694502" y="1033807"/>
              <a:ext cx="40639" cy="13969"/>
            </a:xfrm>
            <a:custGeom>
              <a:rect b="b" l="l" r="r" t="t"/>
              <a:pathLst>
                <a:path extrusionOk="0" h="13969" w="40639">
                  <a:moveTo>
                    <a:pt x="40500" y="0"/>
                  </a:moveTo>
                  <a:lnTo>
                    <a:pt x="28750" y="1707"/>
                  </a:lnTo>
                  <a:lnTo>
                    <a:pt x="17687" y="4081"/>
                  </a:lnTo>
                  <a:lnTo>
                    <a:pt x="7906" y="7738"/>
                  </a:lnTo>
                  <a:lnTo>
                    <a:pt x="0" y="13296"/>
                  </a:lnTo>
                  <a:lnTo>
                    <a:pt x="3416" y="13169"/>
                  </a:lnTo>
                  <a:lnTo>
                    <a:pt x="8534" y="13169"/>
                  </a:lnTo>
                  <a:lnTo>
                    <a:pt x="22415" y="13677"/>
                  </a:lnTo>
                  <a:lnTo>
                    <a:pt x="31064" y="13677"/>
                  </a:lnTo>
                  <a:lnTo>
                    <a:pt x="36042" y="13360"/>
                  </a:lnTo>
                  <a:lnTo>
                    <a:pt x="40195" y="12204"/>
                  </a:lnTo>
                  <a:lnTo>
                    <a:pt x="405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26" name="Google Shape;5826;gefe2f4b35a_0_1603"/>
            <p:cNvSpPr/>
            <p:nvPr/>
          </p:nvSpPr>
          <p:spPr>
            <a:xfrm>
              <a:off x="1734704" y="1032239"/>
              <a:ext cx="12064" cy="13969"/>
            </a:xfrm>
            <a:custGeom>
              <a:rect b="b" l="l" r="r" t="t"/>
              <a:pathLst>
                <a:path extrusionOk="0" h="13969" w="12064">
                  <a:moveTo>
                    <a:pt x="11531" y="0"/>
                  </a:moveTo>
                  <a:lnTo>
                    <a:pt x="7823" y="571"/>
                  </a:lnTo>
                  <a:lnTo>
                    <a:pt x="304" y="1574"/>
                  </a:lnTo>
                  <a:lnTo>
                    <a:pt x="0" y="13779"/>
                  </a:lnTo>
                  <a:lnTo>
                    <a:pt x="6591" y="11950"/>
                  </a:lnTo>
                  <a:lnTo>
                    <a:pt x="11112" y="8039"/>
                  </a:lnTo>
                  <a:lnTo>
                    <a:pt x="115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27" name="Google Shape;5827;gefe2f4b35a_0_1603"/>
            <p:cNvSpPr/>
            <p:nvPr/>
          </p:nvSpPr>
          <p:spPr>
            <a:xfrm>
              <a:off x="2025951" y="1031891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32931" y="0"/>
                  </a:moveTo>
                  <a:lnTo>
                    <a:pt x="27444" y="0"/>
                  </a:lnTo>
                  <a:lnTo>
                    <a:pt x="15714" y="731"/>
                  </a:lnTo>
                  <a:lnTo>
                    <a:pt x="6345" y="3843"/>
                  </a:lnTo>
                  <a:lnTo>
                    <a:pt x="664" y="10710"/>
                  </a:lnTo>
                  <a:lnTo>
                    <a:pt x="0" y="22707"/>
                  </a:lnTo>
                  <a:lnTo>
                    <a:pt x="13334" y="19323"/>
                  </a:lnTo>
                  <a:lnTo>
                    <a:pt x="26760" y="16144"/>
                  </a:lnTo>
                  <a:lnTo>
                    <a:pt x="37874" y="10656"/>
                  </a:lnTo>
                  <a:lnTo>
                    <a:pt x="44272" y="342"/>
                  </a:lnTo>
                  <a:lnTo>
                    <a:pt x="38709" y="292"/>
                  </a:lnTo>
                  <a:lnTo>
                    <a:pt x="329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28" name="Google Shape;5828;gefe2f4b35a_0_1603"/>
            <p:cNvSpPr/>
            <p:nvPr/>
          </p:nvSpPr>
          <p:spPr>
            <a:xfrm>
              <a:off x="1634656" y="1039848"/>
              <a:ext cx="17144" cy="44450"/>
            </a:xfrm>
            <a:custGeom>
              <a:rect b="b" l="l" r="r" t="t"/>
              <a:pathLst>
                <a:path extrusionOk="0" h="44450" w="17144">
                  <a:moveTo>
                    <a:pt x="8324" y="0"/>
                  </a:moveTo>
                  <a:lnTo>
                    <a:pt x="3574" y="8710"/>
                  </a:lnTo>
                  <a:lnTo>
                    <a:pt x="0" y="23028"/>
                  </a:lnTo>
                  <a:lnTo>
                    <a:pt x="588" y="36893"/>
                  </a:lnTo>
                  <a:lnTo>
                    <a:pt x="8324" y="44246"/>
                  </a:lnTo>
                  <a:lnTo>
                    <a:pt x="13048" y="35679"/>
                  </a:lnTo>
                  <a:lnTo>
                    <a:pt x="16616" y="21428"/>
                  </a:lnTo>
                  <a:lnTo>
                    <a:pt x="16038" y="7524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29" name="Google Shape;5829;gefe2f4b35a_0_1603"/>
            <p:cNvSpPr/>
            <p:nvPr/>
          </p:nvSpPr>
          <p:spPr>
            <a:xfrm>
              <a:off x="3623205" y="1042327"/>
              <a:ext cx="22860" cy="27305"/>
            </a:xfrm>
            <a:custGeom>
              <a:rect b="b" l="l" r="r" t="t"/>
              <a:pathLst>
                <a:path extrusionOk="0" h="27305" w="22860">
                  <a:moveTo>
                    <a:pt x="22771" y="0"/>
                  </a:moveTo>
                  <a:lnTo>
                    <a:pt x="18376" y="7404"/>
                  </a:lnTo>
                  <a:lnTo>
                    <a:pt x="12433" y="10439"/>
                  </a:lnTo>
                  <a:lnTo>
                    <a:pt x="4254" y="10439"/>
                  </a:lnTo>
                  <a:lnTo>
                    <a:pt x="2070" y="10045"/>
                  </a:lnTo>
                  <a:lnTo>
                    <a:pt x="0" y="9232"/>
                  </a:lnTo>
                  <a:lnTo>
                    <a:pt x="2159" y="13550"/>
                  </a:lnTo>
                  <a:lnTo>
                    <a:pt x="1371" y="27012"/>
                  </a:lnTo>
                  <a:lnTo>
                    <a:pt x="2527" y="27152"/>
                  </a:lnTo>
                  <a:lnTo>
                    <a:pt x="3606" y="27228"/>
                  </a:lnTo>
                  <a:lnTo>
                    <a:pt x="4610" y="27228"/>
                  </a:lnTo>
                  <a:lnTo>
                    <a:pt x="13473" y="24762"/>
                  </a:lnTo>
                  <a:lnTo>
                    <a:pt x="18481" y="18381"/>
                  </a:lnTo>
                  <a:lnTo>
                    <a:pt x="21094" y="9617"/>
                  </a:lnTo>
                  <a:lnTo>
                    <a:pt x="227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30" name="Google Shape;5830;gefe2f4b35a_0_1603"/>
            <p:cNvSpPr/>
            <p:nvPr/>
          </p:nvSpPr>
          <p:spPr>
            <a:xfrm>
              <a:off x="3617123" y="1039848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29324" y="0"/>
                  </a:moveTo>
                  <a:lnTo>
                    <a:pt x="27444" y="203"/>
                  </a:lnTo>
                  <a:lnTo>
                    <a:pt x="22199" y="254"/>
                  </a:lnTo>
                  <a:lnTo>
                    <a:pt x="16421" y="190"/>
                  </a:lnTo>
                  <a:lnTo>
                    <a:pt x="8597" y="190"/>
                  </a:lnTo>
                  <a:lnTo>
                    <a:pt x="1460" y="901"/>
                  </a:lnTo>
                  <a:lnTo>
                    <a:pt x="0" y="7251"/>
                  </a:lnTo>
                  <a:lnTo>
                    <a:pt x="3035" y="7772"/>
                  </a:lnTo>
                  <a:lnTo>
                    <a:pt x="4927" y="9398"/>
                  </a:lnTo>
                  <a:lnTo>
                    <a:pt x="6083" y="11722"/>
                  </a:lnTo>
                  <a:lnTo>
                    <a:pt x="8153" y="12522"/>
                  </a:lnTo>
                  <a:lnTo>
                    <a:pt x="10337" y="12915"/>
                  </a:lnTo>
                  <a:lnTo>
                    <a:pt x="18516" y="12915"/>
                  </a:lnTo>
                  <a:lnTo>
                    <a:pt x="24460" y="9893"/>
                  </a:lnTo>
                  <a:lnTo>
                    <a:pt x="28854" y="2476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31" name="Google Shape;5831;gefe2f4b35a_0_1603"/>
            <p:cNvSpPr/>
            <p:nvPr/>
          </p:nvSpPr>
          <p:spPr>
            <a:xfrm>
              <a:off x="257252" y="1069345"/>
              <a:ext cx="8889" cy="8255"/>
            </a:xfrm>
            <a:custGeom>
              <a:rect b="b" l="l" r="r" t="t"/>
              <a:pathLst>
                <a:path extrusionOk="0" h="8255" w="8889">
                  <a:moveTo>
                    <a:pt x="8318" y="0"/>
                  </a:moveTo>
                  <a:lnTo>
                    <a:pt x="5626" y="762"/>
                  </a:lnTo>
                  <a:lnTo>
                    <a:pt x="3352" y="1104"/>
                  </a:lnTo>
                  <a:lnTo>
                    <a:pt x="914" y="1104"/>
                  </a:lnTo>
                  <a:lnTo>
                    <a:pt x="0" y="1041"/>
                  </a:lnTo>
                  <a:lnTo>
                    <a:pt x="215" y="7797"/>
                  </a:lnTo>
                  <a:lnTo>
                    <a:pt x="3517" y="6807"/>
                  </a:lnTo>
                  <a:lnTo>
                    <a:pt x="6438" y="4330"/>
                  </a:lnTo>
                  <a:lnTo>
                    <a:pt x="83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32" name="Google Shape;5832;gefe2f4b35a_0_1603"/>
            <p:cNvSpPr/>
            <p:nvPr/>
          </p:nvSpPr>
          <p:spPr>
            <a:xfrm>
              <a:off x="234429" y="1047101"/>
              <a:ext cx="2771775" cy="31115"/>
            </a:xfrm>
            <a:custGeom>
              <a:rect b="b" l="l" r="r" t="t"/>
              <a:pathLst>
                <a:path extrusionOk="0" h="31115" w="2771775">
                  <a:moveTo>
                    <a:pt x="23037" y="30035"/>
                  </a:moveTo>
                  <a:lnTo>
                    <a:pt x="22834" y="23291"/>
                  </a:lnTo>
                  <a:lnTo>
                    <a:pt x="15595" y="19519"/>
                  </a:lnTo>
                  <a:lnTo>
                    <a:pt x="11811" y="12217"/>
                  </a:lnTo>
                  <a:lnTo>
                    <a:pt x="8267" y="4635"/>
                  </a:lnTo>
                  <a:lnTo>
                    <a:pt x="1752" y="0"/>
                  </a:lnTo>
                  <a:lnTo>
                    <a:pt x="0" y="11582"/>
                  </a:lnTo>
                  <a:lnTo>
                    <a:pt x="3746" y="21336"/>
                  </a:lnTo>
                  <a:lnTo>
                    <a:pt x="10922" y="28041"/>
                  </a:lnTo>
                  <a:lnTo>
                    <a:pt x="19481" y="30543"/>
                  </a:lnTo>
                  <a:lnTo>
                    <a:pt x="20688" y="30543"/>
                  </a:lnTo>
                  <a:lnTo>
                    <a:pt x="21894" y="30378"/>
                  </a:lnTo>
                  <a:lnTo>
                    <a:pt x="23037" y="30035"/>
                  </a:lnTo>
                  <a:close/>
                </a:path>
                <a:path extrusionOk="0" h="31115" w="2771775">
                  <a:moveTo>
                    <a:pt x="2771229" y="0"/>
                  </a:moveTo>
                  <a:lnTo>
                    <a:pt x="2756598" y="0"/>
                  </a:lnTo>
                  <a:lnTo>
                    <a:pt x="2756598" y="14986"/>
                  </a:lnTo>
                  <a:lnTo>
                    <a:pt x="2771229" y="14986"/>
                  </a:lnTo>
                  <a:lnTo>
                    <a:pt x="277122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33" name="Google Shape;5833;gefe2f4b35a_0_1603"/>
            <p:cNvSpPr/>
            <p:nvPr/>
          </p:nvSpPr>
          <p:spPr>
            <a:xfrm>
              <a:off x="11981906" y="1048564"/>
              <a:ext cx="18415" cy="14605"/>
            </a:xfrm>
            <a:custGeom>
              <a:rect b="b" l="l" r="r" t="t"/>
              <a:pathLst>
                <a:path extrusionOk="0" h="14605" w="18415">
                  <a:moveTo>
                    <a:pt x="9169" y="0"/>
                  </a:moveTo>
                  <a:lnTo>
                    <a:pt x="6337" y="0"/>
                  </a:lnTo>
                  <a:lnTo>
                    <a:pt x="2120" y="0"/>
                  </a:lnTo>
                  <a:lnTo>
                    <a:pt x="76" y="3632"/>
                  </a:lnTo>
                  <a:lnTo>
                    <a:pt x="0" y="10909"/>
                  </a:lnTo>
                  <a:lnTo>
                    <a:pt x="1955" y="14541"/>
                  </a:lnTo>
                  <a:lnTo>
                    <a:pt x="8686" y="14541"/>
                  </a:lnTo>
                  <a:lnTo>
                    <a:pt x="12763" y="12293"/>
                  </a:lnTo>
                  <a:lnTo>
                    <a:pt x="17868" y="6032"/>
                  </a:lnTo>
                  <a:lnTo>
                    <a:pt x="13004" y="1638"/>
                  </a:lnTo>
                  <a:lnTo>
                    <a:pt x="91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34" name="Google Shape;5834;gefe2f4b35a_0_1603"/>
            <p:cNvSpPr/>
            <p:nvPr/>
          </p:nvSpPr>
          <p:spPr>
            <a:xfrm>
              <a:off x="8058513" y="1054595"/>
              <a:ext cx="37465" cy="29844"/>
            </a:xfrm>
            <a:custGeom>
              <a:rect b="b" l="l" r="r" t="t"/>
              <a:pathLst>
                <a:path extrusionOk="0" h="29844" w="37465">
                  <a:moveTo>
                    <a:pt x="37217" y="0"/>
                  </a:moveTo>
                  <a:lnTo>
                    <a:pt x="374" y="0"/>
                  </a:lnTo>
                  <a:lnTo>
                    <a:pt x="0" y="11460"/>
                  </a:lnTo>
                  <a:lnTo>
                    <a:pt x="2103" y="20408"/>
                  </a:lnTo>
                  <a:lnTo>
                    <a:pt x="7009" y="26528"/>
                  </a:lnTo>
                  <a:lnTo>
                    <a:pt x="15042" y="29502"/>
                  </a:lnTo>
                  <a:lnTo>
                    <a:pt x="15407" y="16968"/>
                  </a:lnTo>
                  <a:lnTo>
                    <a:pt x="36709" y="12469"/>
                  </a:lnTo>
                  <a:lnTo>
                    <a:pt x="37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35" name="Google Shape;5835;gefe2f4b35a_0_1603"/>
            <p:cNvSpPr/>
            <p:nvPr/>
          </p:nvSpPr>
          <p:spPr>
            <a:xfrm>
              <a:off x="12169235" y="1054409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3797" y="0"/>
                  </a:moveTo>
                  <a:lnTo>
                    <a:pt x="2590" y="0"/>
                  </a:lnTo>
                  <a:lnTo>
                    <a:pt x="1320" y="63"/>
                  </a:lnTo>
                  <a:lnTo>
                    <a:pt x="0" y="190"/>
                  </a:lnTo>
                  <a:lnTo>
                    <a:pt x="266" y="10935"/>
                  </a:lnTo>
                  <a:lnTo>
                    <a:pt x="6408" y="15752"/>
                  </a:lnTo>
                  <a:lnTo>
                    <a:pt x="14810" y="18348"/>
                  </a:lnTo>
                  <a:lnTo>
                    <a:pt x="21856" y="22428"/>
                  </a:lnTo>
                  <a:lnTo>
                    <a:pt x="21488" y="12676"/>
                  </a:lnTo>
                  <a:lnTo>
                    <a:pt x="18361" y="5661"/>
                  </a:lnTo>
                  <a:lnTo>
                    <a:pt x="12466" y="1422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36" name="Google Shape;5836;gefe2f4b35a_0_1603"/>
            <p:cNvSpPr/>
            <p:nvPr/>
          </p:nvSpPr>
          <p:spPr>
            <a:xfrm>
              <a:off x="176610" y="1068382"/>
              <a:ext cx="29210" cy="9525"/>
            </a:xfrm>
            <a:custGeom>
              <a:rect b="b" l="l" r="r" t="t"/>
              <a:pathLst>
                <a:path extrusionOk="0" h="9525" w="29210">
                  <a:moveTo>
                    <a:pt x="13868" y="0"/>
                  </a:moveTo>
                  <a:lnTo>
                    <a:pt x="10680" y="0"/>
                  </a:lnTo>
                  <a:lnTo>
                    <a:pt x="4483" y="0"/>
                  </a:lnTo>
                  <a:lnTo>
                    <a:pt x="0" y="1714"/>
                  </a:lnTo>
                  <a:lnTo>
                    <a:pt x="609" y="8458"/>
                  </a:lnTo>
                  <a:lnTo>
                    <a:pt x="2184" y="7874"/>
                  </a:lnTo>
                  <a:lnTo>
                    <a:pt x="4114" y="7658"/>
                  </a:lnTo>
                  <a:lnTo>
                    <a:pt x="9436" y="7658"/>
                  </a:lnTo>
                  <a:lnTo>
                    <a:pt x="21501" y="9156"/>
                  </a:lnTo>
                  <a:lnTo>
                    <a:pt x="29006" y="1727"/>
                  </a:lnTo>
                  <a:lnTo>
                    <a:pt x="26504" y="1574"/>
                  </a:lnTo>
                  <a:lnTo>
                    <a:pt x="138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37" name="Google Shape;5837;gefe2f4b35a_0_1603"/>
            <p:cNvSpPr/>
            <p:nvPr/>
          </p:nvSpPr>
          <p:spPr>
            <a:xfrm>
              <a:off x="198117" y="1069345"/>
              <a:ext cx="16510" cy="8890"/>
            </a:xfrm>
            <a:custGeom>
              <a:rect b="b" l="l" r="r" t="t"/>
              <a:pathLst>
                <a:path extrusionOk="0" h="8890" w="16510">
                  <a:moveTo>
                    <a:pt x="15938" y="0"/>
                  </a:moveTo>
                  <a:lnTo>
                    <a:pt x="14312" y="622"/>
                  </a:lnTo>
                  <a:lnTo>
                    <a:pt x="12306" y="838"/>
                  </a:lnTo>
                  <a:lnTo>
                    <a:pt x="9232" y="838"/>
                  </a:lnTo>
                  <a:lnTo>
                    <a:pt x="7492" y="762"/>
                  </a:lnTo>
                  <a:lnTo>
                    <a:pt x="2476" y="5702"/>
                  </a:lnTo>
                  <a:lnTo>
                    <a:pt x="0" y="8191"/>
                  </a:lnTo>
                  <a:lnTo>
                    <a:pt x="1981" y="8394"/>
                  </a:lnTo>
                  <a:lnTo>
                    <a:pt x="3911" y="8534"/>
                  </a:lnTo>
                  <a:lnTo>
                    <a:pt x="11899" y="8534"/>
                  </a:lnTo>
                  <a:lnTo>
                    <a:pt x="16421" y="6807"/>
                  </a:lnTo>
                  <a:lnTo>
                    <a:pt x="159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38" name="Google Shape;5838;gefe2f4b35a_0_1603"/>
            <p:cNvSpPr/>
            <p:nvPr/>
          </p:nvSpPr>
          <p:spPr>
            <a:xfrm>
              <a:off x="1318958" y="1069352"/>
              <a:ext cx="2512060" cy="15240"/>
            </a:xfrm>
            <a:custGeom>
              <a:rect b="b" l="l" r="r" t="t"/>
              <a:pathLst>
                <a:path extrusionOk="0" h="15240" w="2512060">
                  <a:moveTo>
                    <a:pt x="22148" y="0"/>
                  </a:moveTo>
                  <a:lnTo>
                    <a:pt x="13347" y="431"/>
                  </a:lnTo>
                  <a:lnTo>
                    <a:pt x="5448" y="1790"/>
                  </a:lnTo>
                  <a:lnTo>
                    <a:pt x="368" y="5943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8846" y="8813"/>
                  </a:lnTo>
                  <a:lnTo>
                    <a:pt x="22148" y="0"/>
                  </a:lnTo>
                  <a:close/>
                </a:path>
                <a:path extrusionOk="0" h="15240" w="2512060">
                  <a:moveTo>
                    <a:pt x="2511615" y="0"/>
                  </a:moveTo>
                  <a:lnTo>
                    <a:pt x="2505532" y="431"/>
                  </a:lnTo>
                  <a:lnTo>
                    <a:pt x="2498801" y="139"/>
                  </a:lnTo>
                  <a:lnTo>
                    <a:pt x="2494330" y="2120"/>
                  </a:lnTo>
                  <a:lnTo>
                    <a:pt x="2494699" y="14605"/>
                  </a:lnTo>
                  <a:lnTo>
                    <a:pt x="2504059" y="13563"/>
                  </a:lnTo>
                  <a:lnTo>
                    <a:pt x="2508885" y="7937"/>
                  </a:lnTo>
                  <a:lnTo>
                    <a:pt x="251161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39" name="Google Shape;5839;gefe2f4b35a_0_1603"/>
            <p:cNvSpPr/>
            <p:nvPr/>
          </p:nvSpPr>
          <p:spPr>
            <a:xfrm>
              <a:off x="3807158" y="1071463"/>
              <a:ext cx="6985" cy="12700"/>
            </a:xfrm>
            <a:custGeom>
              <a:rect b="b" l="l" r="r" t="t"/>
              <a:pathLst>
                <a:path extrusionOk="0" h="12700" w="6985">
                  <a:moveTo>
                    <a:pt x="6134" y="0"/>
                  </a:moveTo>
                  <a:lnTo>
                    <a:pt x="2171" y="1752"/>
                  </a:lnTo>
                  <a:lnTo>
                    <a:pt x="0" y="5270"/>
                  </a:lnTo>
                  <a:lnTo>
                    <a:pt x="1612" y="12623"/>
                  </a:lnTo>
                  <a:lnTo>
                    <a:pt x="3238" y="12661"/>
                  </a:lnTo>
                  <a:lnTo>
                    <a:pt x="4381" y="12661"/>
                  </a:lnTo>
                  <a:lnTo>
                    <a:pt x="5473" y="12611"/>
                  </a:lnTo>
                  <a:lnTo>
                    <a:pt x="6515" y="12496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40" name="Google Shape;5840;gefe2f4b35a_0_1603"/>
            <p:cNvSpPr/>
            <p:nvPr/>
          </p:nvSpPr>
          <p:spPr>
            <a:xfrm>
              <a:off x="26365" y="1071765"/>
              <a:ext cx="8185150" cy="50165"/>
            </a:xfrm>
            <a:custGeom>
              <a:rect b="b" l="l" r="r" t="t"/>
              <a:pathLst>
                <a:path extrusionOk="0" h="50165" w="8185150">
                  <a:moveTo>
                    <a:pt x="25654" y="5067"/>
                  </a:moveTo>
                  <a:lnTo>
                    <a:pt x="19646" y="3975"/>
                  </a:lnTo>
                  <a:lnTo>
                    <a:pt x="14897" y="3517"/>
                  </a:lnTo>
                  <a:lnTo>
                    <a:pt x="11239" y="3517"/>
                  </a:lnTo>
                  <a:lnTo>
                    <a:pt x="2667" y="3517"/>
                  </a:lnTo>
                  <a:lnTo>
                    <a:pt x="0" y="5994"/>
                  </a:lnTo>
                  <a:lnTo>
                    <a:pt x="1511" y="10960"/>
                  </a:lnTo>
                  <a:lnTo>
                    <a:pt x="5702" y="13449"/>
                  </a:lnTo>
                  <a:lnTo>
                    <a:pt x="15608" y="13449"/>
                  </a:lnTo>
                  <a:lnTo>
                    <a:pt x="21209" y="11315"/>
                  </a:lnTo>
                  <a:lnTo>
                    <a:pt x="25654" y="5067"/>
                  </a:lnTo>
                  <a:close/>
                </a:path>
                <a:path extrusionOk="0" h="50165" w="8185150">
                  <a:moveTo>
                    <a:pt x="2868790" y="5067"/>
                  </a:moveTo>
                  <a:lnTo>
                    <a:pt x="2854185" y="5067"/>
                  </a:lnTo>
                  <a:lnTo>
                    <a:pt x="2854185" y="19812"/>
                  </a:lnTo>
                  <a:lnTo>
                    <a:pt x="2868790" y="19812"/>
                  </a:lnTo>
                  <a:lnTo>
                    <a:pt x="2868790" y="5067"/>
                  </a:lnTo>
                  <a:close/>
                </a:path>
                <a:path extrusionOk="0" h="50165" w="8185150">
                  <a:moveTo>
                    <a:pt x="3076308" y="25844"/>
                  </a:moveTo>
                  <a:lnTo>
                    <a:pt x="3075127" y="19824"/>
                  </a:lnTo>
                  <a:lnTo>
                    <a:pt x="3066758" y="19608"/>
                  </a:lnTo>
                  <a:lnTo>
                    <a:pt x="3065043" y="12065"/>
                  </a:lnTo>
                  <a:lnTo>
                    <a:pt x="3056090" y="12065"/>
                  </a:lnTo>
                  <a:lnTo>
                    <a:pt x="3055137" y="12065"/>
                  </a:lnTo>
                  <a:lnTo>
                    <a:pt x="3054108" y="12153"/>
                  </a:lnTo>
                  <a:lnTo>
                    <a:pt x="3052978" y="12344"/>
                  </a:lnTo>
                  <a:lnTo>
                    <a:pt x="3050832" y="19392"/>
                  </a:lnTo>
                  <a:lnTo>
                    <a:pt x="3053156" y="24523"/>
                  </a:lnTo>
                  <a:lnTo>
                    <a:pt x="3058312" y="27647"/>
                  </a:lnTo>
                  <a:lnTo>
                    <a:pt x="3064687" y="28714"/>
                  </a:lnTo>
                  <a:lnTo>
                    <a:pt x="3070771" y="28714"/>
                  </a:lnTo>
                  <a:lnTo>
                    <a:pt x="3076308" y="25844"/>
                  </a:lnTo>
                  <a:close/>
                </a:path>
                <a:path extrusionOk="0" h="50165" w="8185150">
                  <a:moveTo>
                    <a:pt x="4378833" y="5080"/>
                  </a:moveTo>
                  <a:lnTo>
                    <a:pt x="4375861" y="1752"/>
                  </a:lnTo>
                  <a:lnTo>
                    <a:pt x="4371276" y="0"/>
                  </a:lnTo>
                  <a:lnTo>
                    <a:pt x="4366603" y="0"/>
                  </a:lnTo>
                  <a:lnTo>
                    <a:pt x="4360113" y="1181"/>
                  </a:lnTo>
                  <a:lnTo>
                    <a:pt x="4354474" y="4800"/>
                  </a:lnTo>
                  <a:lnTo>
                    <a:pt x="4350639" y="10985"/>
                  </a:lnTo>
                  <a:lnTo>
                    <a:pt x="4349547" y="19824"/>
                  </a:lnTo>
                  <a:lnTo>
                    <a:pt x="4352391" y="20180"/>
                  </a:lnTo>
                  <a:lnTo>
                    <a:pt x="4355058" y="20358"/>
                  </a:lnTo>
                  <a:lnTo>
                    <a:pt x="4357560" y="20358"/>
                  </a:lnTo>
                  <a:lnTo>
                    <a:pt x="4365777" y="19507"/>
                  </a:lnTo>
                  <a:lnTo>
                    <a:pt x="4372191" y="16802"/>
                  </a:lnTo>
                  <a:lnTo>
                    <a:pt x="4376598" y="12065"/>
                  </a:lnTo>
                  <a:lnTo>
                    <a:pt x="4378833" y="5080"/>
                  </a:lnTo>
                  <a:close/>
                </a:path>
                <a:path extrusionOk="0" h="50165" w="8185150">
                  <a:moveTo>
                    <a:pt x="4784102" y="24599"/>
                  </a:moveTo>
                  <a:lnTo>
                    <a:pt x="4776800" y="19824"/>
                  </a:lnTo>
                  <a:lnTo>
                    <a:pt x="4773650" y="25908"/>
                  </a:lnTo>
                  <a:lnTo>
                    <a:pt x="4767592" y="29184"/>
                  </a:lnTo>
                  <a:lnTo>
                    <a:pt x="4762398" y="33362"/>
                  </a:lnTo>
                  <a:lnTo>
                    <a:pt x="4761827" y="42176"/>
                  </a:lnTo>
                  <a:lnTo>
                    <a:pt x="4763490" y="42875"/>
                  </a:lnTo>
                  <a:lnTo>
                    <a:pt x="4765179" y="43180"/>
                  </a:lnTo>
                  <a:lnTo>
                    <a:pt x="4766869" y="43180"/>
                  </a:lnTo>
                  <a:lnTo>
                    <a:pt x="4776521" y="39903"/>
                  </a:lnTo>
                  <a:lnTo>
                    <a:pt x="4783137" y="32499"/>
                  </a:lnTo>
                  <a:lnTo>
                    <a:pt x="4784102" y="24599"/>
                  </a:lnTo>
                  <a:close/>
                </a:path>
                <a:path extrusionOk="0" h="50165" w="8185150">
                  <a:moveTo>
                    <a:pt x="5419090" y="19761"/>
                  </a:moveTo>
                  <a:lnTo>
                    <a:pt x="5415800" y="7366"/>
                  </a:lnTo>
                  <a:lnTo>
                    <a:pt x="5412829" y="7366"/>
                  </a:lnTo>
                  <a:lnTo>
                    <a:pt x="5411813" y="7366"/>
                  </a:lnTo>
                  <a:lnTo>
                    <a:pt x="5410847" y="8801"/>
                  </a:lnTo>
                  <a:lnTo>
                    <a:pt x="5408600" y="19913"/>
                  </a:lnTo>
                  <a:lnTo>
                    <a:pt x="5411927" y="32334"/>
                  </a:lnTo>
                  <a:lnTo>
                    <a:pt x="5415889" y="32334"/>
                  </a:lnTo>
                  <a:lnTo>
                    <a:pt x="5416842" y="30911"/>
                  </a:lnTo>
                  <a:lnTo>
                    <a:pt x="5419090" y="19761"/>
                  </a:lnTo>
                  <a:close/>
                </a:path>
                <a:path extrusionOk="0" h="50165" w="8185150">
                  <a:moveTo>
                    <a:pt x="8185150" y="31559"/>
                  </a:moveTo>
                  <a:lnTo>
                    <a:pt x="8179867" y="19824"/>
                  </a:lnTo>
                  <a:lnTo>
                    <a:pt x="8174190" y="33553"/>
                  </a:lnTo>
                  <a:lnTo>
                    <a:pt x="8172539" y="42811"/>
                  </a:lnTo>
                  <a:lnTo>
                    <a:pt x="8173796" y="48044"/>
                  </a:lnTo>
                  <a:lnTo>
                    <a:pt x="8176831" y="49682"/>
                  </a:lnTo>
                  <a:lnTo>
                    <a:pt x="8181454" y="47371"/>
                  </a:lnTo>
                  <a:lnTo>
                    <a:pt x="8184959" y="41046"/>
                  </a:lnTo>
                  <a:lnTo>
                    <a:pt x="8185150" y="315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41" name="Google Shape;5841;gefe2f4b35a_0_1603"/>
            <p:cNvSpPr/>
            <p:nvPr/>
          </p:nvSpPr>
          <p:spPr>
            <a:xfrm>
              <a:off x="10754708" y="1091537"/>
              <a:ext cx="21590" cy="37465"/>
            </a:xfrm>
            <a:custGeom>
              <a:rect b="b" l="l" r="r" t="t"/>
              <a:pathLst>
                <a:path extrusionOk="0" h="37465" w="21590">
                  <a:moveTo>
                    <a:pt x="1320" y="0"/>
                  </a:moveTo>
                  <a:lnTo>
                    <a:pt x="0" y="38"/>
                  </a:lnTo>
                  <a:lnTo>
                    <a:pt x="0" y="37147"/>
                  </a:lnTo>
                  <a:lnTo>
                    <a:pt x="2705" y="37376"/>
                  </a:lnTo>
                  <a:lnTo>
                    <a:pt x="3949" y="37376"/>
                  </a:lnTo>
                  <a:lnTo>
                    <a:pt x="12812" y="35771"/>
                  </a:lnTo>
                  <a:lnTo>
                    <a:pt x="18508" y="31540"/>
                  </a:lnTo>
                  <a:lnTo>
                    <a:pt x="21307" y="25556"/>
                  </a:lnTo>
                  <a:lnTo>
                    <a:pt x="21475" y="18694"/>
                  </a:lnTo>
                  <a:lnTo>
                    <a:pt x="19294" y="11830"/>
                  </a:lnTo>
                  <a:lnTo>
                    <a:pt x="15027" y="5841"/>
                  </a:lnTo>
                  <a:lnTo>
                    <a:pt x="8945" y="1606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42" name="Google Shape;5842;gefe2f4b35a_0_1603"/>
            <p:cNvSpPr/>
            <p:nvPr/>
          </p:nvSpPr>
          <p:spPr>
            <a:xfrm>
              <a:off x="2320593" y="1107652"/>
              <a:ext cx="41275" cy="36830"/>
            </a:xfrm>
            <a:custGeom>
              <a:rect b="b" l="l" r="r" t="t"/>
              <a:pathLst>
                <a:path extrusionOk="0" h="36830" w="41275">
                  <a:moveTo>
                    <a:pt x="40817" y="0"/>
                  </a:moveTo>
                  <a:lnTo>
                    <a:pt x="27894" y="6149"/>
                  </a:lnTo>
                  <a:lnTo>
                    <a:pt x="16889" y="14236"/>
                  </a:lnTo>
                  <a:lnTo>
                    <a:pt x="7644" y="24153"/>
                  </a:lnTo>
                  <a:lnTo>
                    <a:pt x="0" y="35788"/>
                  </a:lnTo>
                  <a:lnTo>
                    <a:pt x="9474" y="36309"/>
                  </a:lnTo>
                  <a:lnTo>
                    <a:pt x="13957" y="36322"/>
                  </a:lnTo>
                  <a:lnTo>
                    <a:pt x="34059" y="9048"/>
                  </a:lnTo>
                  <a:lnTo>
                    <a:pt x="40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43" name="Google Shape;5843;gefe2f4b35a_0_1603"/>
            <p:cNvSpPr/>
            <p:nvPr/>
          </p:nvSpPr>
          <p:spPr>
            <a:xfrm>
              <a:off x="2334559" y="1106448"/>
              <a:ext cx="30480" cy="38100"/>
            </a:xfrm>
            <a:custGeom>
              <a:rect b="b" l="l" r="r" t="t"/>
              <a:pathLst>
                <a:path extrusionOk="0" h="38100" w="30480">
                  <a:moveTo>
                    <a:pt x="30340" y="0"/>
                  </a:moveTo>
                  <a:lnTo>
                    <a:pt x="26847" y="1206"/>
                  </a:lnTo>
                  <a:lnTo>
                    <a:pt x="13361" y="19319"/>
                  </a:lnTo>
                  <a:lnTo>
                    <a:pt x="0" y="37528"/>
                  </a:lnTo>
                  <a:lnTo>
                    <a:pt x="9641" y="37172"/>
                  </a:lnTo>
                  <a:lnTo>
                    <a:pt x="17808" y="35929"/>
                  </a:lnTo>
                  <a:lnTo>
                    <a:pt x="24799" y="33536"/>
                  </a:lnTo>
                  <a:lnTo>
                    <a:pt x="30340" y="29730"/>
                  </a:lnTo>
                  <a:lnTo>
                    <a:pt x="30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44" name="Google Shape;5844;gefe2f4b35a_0_1603"/>
            <p:cNvSpPr/>
            <p:nvPr/>
          </p:nvSpPr>
          <p:spPr>
            <a:xfrm>
              <a:off x="5771401" y="1106448"/>
              <a:ext cx="2296795" cy="43180"/>
            </a:xfrm>
            <a:custGeom>
              <a:rect b="b" l="l" r="r" t="t"/>
              <a:pathLst>
                <a:path extrusionOk="0" h="43180" w="2296795">
                  <a:moveTo>
                    <a:pt x="18681" y="36982"/>
                  </a:moveTo>
                  <a:lnTo>
                    <a:pt x="12547" y="29108"/>
                  </a:lnTo>
                  <a:lnTo>
                    <a:pt x="15773" y="17208"/>
                  </a:lnTo>
                  <a:lnTo>
                    <a:pt x="16776" y="5943"/>
                  </a:lnTo>
                  <a:lnTo>
                    <a:pt x="3987" y="0"/>
                  </a:lnTo>
                  <a:lnTo>
                    <a:pt x="0" y="7429"/>
                  </a:lnTo>
                  <a:lnTo>
                    <a:pt x="584" y="22174"/>
                  </a:lnTo>
                  <a:lnTo>
                    <a:pt x="4787" y="36614"/>
                  </a:lnTo>
                  <a:lnTo>
                    <a:pt x="11645" y="43116"/>
                  </a:lnTo>
                  <a:lnTo>
                    <a:pt x="13830" y="43116"/>
                  </a:lnTo>
                  <a:lnTo>
                    <a:pt x="16205" y="41313"/>
                  </a:lnTo>
                  <a:lnTo>
                    <a:pt x="18681" y="36982"/>
                  </a:lnTo>
                  <a:close/>
                </a:path>
                <a:path extrusionOk="0" h="43180" w="2296795">
                  <a:moveTo>
                    <a:pt x="2296757" y="8636"/>
                  </a:moveTo>
                  <a:lnTo>
                    <a:pt x="2296210" y="4800"/>
                  </a:lnTo>
                  <a:lnTo>
                    <a:pt x="2294686" y="0"/>
                  </a:lnTo>
                  <a:lnTo>
                    <a:pt x="2292172" y="2044"/>
                  </a:lnTo>
                  <a:lnTo>
                    <a:pt x="2288679" y="3124"/>
                  </a:lnTo>
                  <a:lnTo>
                    <a:pt x="2284755" y="3771"/>
                  </a:lnTo>
                  <a:lnTo>
                    <a:pt x="2288743" y="6350"/>
                  </a:lnTo>
                  <a:lnTo>
                    <a:pt x="2292667" y="8978"/>
                  </a:lnTo>
                  <a:lnTo>
                    <a:pt x="2296515" y="11671"/>
                  </a:lnTo>
                  <a:lnTo>
                    <a:pt x="2296757" y="863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45" name="Google Shape;5845;gefe2f4b35a_0_1603"/>
            <p:cNvSpPr/>
            <p:nvPr/>
          </p:nvSpPr>
          <p:spPr>
            <a:xfrm>
              <a:off x="8022052" y="1110214"/>
              <a:ext cx="46354" cy="19684"/>
            </a:xfrm>
            <a:custGeom>
              <a:rect b="b" l="l" r="r" t="t"/>
              <a:pathLst>
                <a:path extrusionOk="0" h="19684" w="46354">
                  <a:moveTo>
                    <a:pt x="34099" y="0"/>
                  </a:moveTo>
                  <a:lnTo>
                    <a:pt x="22195" y="1156"/>
                  </a:lnTo>
                  <a:lnTo>
                    <a:pt x="10696" y="2776"/>
                  </a:lnTo>
                  <a:lnTo>
                    <a:pt x="2374" y="7627"/>
                  </a:lnTo>
                  <a:lnTo>
                    <a:pt x="0" y="18478"/>
                  </a:lnTo>
                  <a:lnTo>
                    <a:pt x="1727" y="18300"/>
                  </a:lnTo>
                  <a:lnTo>
                    <a:pt x="8915" y="18224"/>
                  </a:lnTo>
                  <a:lnTo>
                    <a:pt x="23634" y="19138"/>
                  </a:lnTo>
                  <a:lnTo>
                    <a:pt x="37058" y="19138"/>
                  </a:lnTo>
                  <a:lnTo>
                    <a:pt x="45148" y="17233"/>
                  </a:lnTo>
                  <a:lnTo>
                    <a:pt x="45872" y="7899"/>
                  </a:lnTo>
                  <a:lnTo>
                    <a:pt x="38099" y="2578"/>
                  </a:lnTo>
                  <a:lnTo>
                    <a:pt x="340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46" name="Google Shape;5846;gefe2f4b35a_0_1603"/>
            <p:cNvSpPr/>
            <p:nvPr/>
          </p:nvSpPr>
          <p:spPr>
            <a:xfrm>
              <a:off x="2474747" y="1113941"/>
              <a:ext cx="1797050" cy="36830"/>
            </a:xfrm>
            <a:custGeom>
              <a:rect b="b" l="l" r="r" t="t"/>
              <a:pathLst>
                <a:path extrusionOk="0" h="36830" w="1797050">
                  <a:moveTo>
                    <a:pt x="16154" y="4483"/>
                  </a:moveTo>
                  <a:lnTo>
                    <a:pt x="8077" y="0"/>
                  </a:lnTo>
                  <a:lnTo>
                    <a:pt x="4533" y="6248"/>
                  </a:lnTo>
                  <a:lnTo>
                    <a:pt x="330" y="15913"/>
                  </a:lnTo>
                  <a:lnTo>
                    <a:pt x="0" y="25006"/>
                  </a:lnTo>
                  <a:lnTo>
                    <a:pt x="8077" y="29502"/>
                  </a:lnTo>
                  <a:lnTo>
                    <a:pt x="11544" y="23202"/>
                  </a:lnTo>
                  <a:lnTo>
                    <a:pt x="15760" y="13538"/>
                  </a:lnTo>
                  <a:lnTo>
                    <a:pt x="16154" y="4483"/>
                  </a:lnTo>
                  <a:close/>
                </a:path>
                <a:path extrusionOk="0" h="36830" w="1797050">
                  <a:moveTo>
                    <a:pt x="1796694" y="36576"/>
                  </a:moveTo>
                  <a:lnTo>
                    <a:pt x="1796249" y="16865"/>
                  </a:lnTo>
                  <a:lnTo>
                    <a:pt x="1792617" y="22758"/>
                  </a:lnTo>
                  <a:lnTo>
                    <a:pt x="1790674" y="28244"/>
                  </a:lnTo>
                  <a:lnTo>
                    <a:pt x="1791627" y="32969"/>
                  </a:lnTo>
                  <a:lnTo>
                    <a:pt x="1796694" y="3657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47" name="Google Shape;5847;gefe2f4b35a_0_1603"/>
            <p:cNvSpPr/>
            <p:nvPr/>
          </p:nvSpPr>
          <p:spPr>
            <a:xfrm>
              <a:off x="4270994" y="1113937"/>
              <a:ext cx="24129" cy="37465"/>
            </a:xfrm>
            <a:custGeom>
              <a:rect b="b" l="l" r="r" t="t"/>
              <a:pathLst>
                <a:path extrusionOk="0" h="37465" w="24129">
                  <a:moveTo>
                    <a:pt x="9042" y="0"/>
                  </a:moveTo>
                  <a:lnTo>
                    <a:pt x="9042" y="4635"/>
                  </a:lnTo>
                  <a:lnTo>
                    <a:pt x="4140" y="10807"/>
                  </a:lnTo>
                  <a:lnTo>
                    <a:pt x="0" y="16865"/>
                  </a:lnTo>
                  <a:lnTo>
                    <a:pt x="444" y="36576"/>
                  </a:lnTo>
                  <a:lnTo>
                    <a:pt x="1574" y="36982"/>
                  </a:lnTo>
                  <a:lnTo>
                    <a:pt x="4610" y="28168"/>
                  </a:lnTo>
                  <a:lnTo>
                    <a:pt x="10769" y="22199"/>
                  </a:lnTo>
                  <a:lnTo>
                    <a:pt x="23761" y="22237"/>
                  </a:lnTo>
                  <a:lnTo>
                    <a:pt x="23761" y="7251"/>
                  </a:lnTo>
                  <a:lnTo>
                    <a:pt x="16497" y="7251"/>
                  </a:lnTo>
                  <a:lnTo>
                    <a:pt x="15125" y="1384"/>
                  </a:lnTo>
                  <a:lnTo>
                    <a:pt x="9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48" name="Google Shape;5848;gefe2f4b35a_0_1603"/>
            <p:cNvSpPr/>
            <p:nvPr/>
          </p:nvSpPr>
          <p:spPr>
            <a:xfrm>
              <a:off x="5638732" y="1113937"/>
              <a:ext cx="5079" cy="5080"/>
            </a:xfrm>
            <a:custGeom>
              <a:rect b="b" l="l" r="r" t="t"/>
              <a:pathLst>
                <a:path extrusionOk="0" h="5080" w="5079">
                  <a:moveTo>
                    <a:pt x="4089" y="0"/>
                  </a:moveTo>
                  <a:lnTo>
                    <a:pt x="0" y="0"/>
                  </a:lnTo>
                  <a:lnTo>
                    <a:pt x="4622" y="4521"/>
                  </a:lnTo>
                  <a:lnTo>
                    <a:pt x="4622" y="3200"/>
                  </a:lnTo>
                  <a:lnTo>
                    <a:pt x="4457" y="1701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49" name="Google Shape;5849;gefe2f4b35a_0_1603"/>
            <p:cNvSpPr/>
            <p:nvPr/>
          </p:nvSpPr>
          <p:spPr>
            <a:xfrm>
              <a:off x="5620578" y="1113937"/>
              <a:ext cx="22860" cy="15240"/>
            </a:xfrm>
            <a:custGeom>
              <a:rect b="b" l="l" r="r" t="t"/>
              <a:pathLst>
                <a:path extrusionOk="0" h="15240" w="22860">
                  <a:moveTo>
                    <a:pt x="18161" y="0"/>
                  </a:moveTo>
                  <a:lnTo>
                    <a:pt x="7493" y="0"/>
                  </a:lnTo>
                  <a:lnTo>
                    <a:pt x="7493" y="7251"/>
                  </a:lnTo>
                  <a:lnTo>
                    <a:pt x="1473" y="8636"/>
                  </a:lnTo>
                  <a:lnTo>
                    <a:pt x="0" y="14744"/>
                  </a:lnTo>
                  <a:lnTo>
                    <a:pt x="8004" y="14458"/>
                  </a:lnTo>
                  <a:lnTo>
                    <a:pt x="15319" y="13509"/>
                  </a:lnTo>
                  <a:lnTo>
                    <a:pt x="20666" y="10622"/>
                  </a:lnTo>
                  <a:lnTo>
                    <a:pt x="22771" y="4521"/>
                  </a:lnTo>
                  <a:lnTo>
                    <a:pt x="181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50" name="Google Shape;5850;gefe2f4b35a_0_1603"/>
            <p:cNvSpPr/>
            <p:nvPr/>
          </p:nvSpPr>
          <p:spPr>
            <a:xfrm>
              <a:off x="6773493" y="1120278"/>
              <a:ext cx="9525" cy="7619"/>
            </a:xfrm>
            <a:custGeom>
              <a:rect b="b" l="l" r="r" t="t"/>
              <a:pathLst>
                <a:path extrusionOk="0" h="7619" w="9525">
                  <a:moveTo>
                    <a:pt x="9398" y="0"/>
                  </a:moveTo>
                  <a:lnTo>
                    <a:pt x="3124" y="4851"/>
                  </a:lnTo>
                  <a:lnTo>
                    <a:pt x="0" y="7289"/>
                  </a:lnTo>
                  <a:lnTo>
                    <a:pt x="4241" y="5994"/>
                  </a:lnTo>
                  <a:lnTo>
                    <a:pt x="7543" y="3746"/>
                  </a:lnTo>
                  <a:lnTo>
                    <a:pt x="93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51" name="Google Shape;5851;gefe2f4b35a_0_1603"/>
            <p:cNvSpPr/>
            <p:nvPr/>
          </p:nvSpPr>
          <p:spPr>
            <a:xfrm>
              <a:off x="6747671" y="1113462"/>
              <a:ext cx="36829" cy="15875"/>
            </a:xfrm>
            <a:custGeom>
              <a:rect b="b" l="l" r="r" t="t"/>
              <a:pathLst>
                <a:path extrusionOk="0" h="15875" w="36829">
                  <a:moveTo>
                    <a:pt x="28625" y="0"/>
                  </a:moveTo>
                  <a:lnTo>
                    <a:pt x="24790" y="0"/>
                  </a:lnTo>
                  <a:lnTo>
                    <a:pt x="15423" y="605"/>
                  </a:lnTo>
                  <a:lnTo>
                    <a:pt x="7727" y="2884"/>
                  </a:lnTo>
                  <a:lnTo>
                    <a:pt x="2366" y="7527"/>
                  </a:lnTo>
                  <a:lnTo>
                    <a:pt x="0" y="15227"/>
                  </a:lnTo>
                  <a:lnTo>
                    <a:pt x="8178" y="15697"/>
                  </a:lnTo>
                  <a:lnTo>
                    <a:pt x="17144" y="15697"/>
                  </a:lnTo>
                  <a:lnTo>
                    <a:pt x="21882" y="15316"/>
                  </a:lnTo>
                  <a:lnTo>
                    <a:pt x="36817" y="469"/>
                  </a:lnTo>
                  <a:lnTo>
                    <a:pt x="2862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52" name="Google Shape;5852;gefe2f4b35a_0_1603"/>
            <p:cNvSpPr/>
            <p:nvPr/>
          </p:nvSpPr>
          <p:spPr>
            <a:xfrm>
              <a:off x="10710654" y="1112517"/>
              <a:ext cx="15240" cy="31115"/>
            </a:xfrm>
            <a:custGeom>
              <a:rect b="b" l="l" r="r" t="t"/>
              <a:pathLst>
                <a:path extrusionOk="0" h="31115" w="15240">
                  <a:moveTo>
                    <a:pt x="7188" y="0"/>
                  </a:moveTo>
                  <a:lnTo>
                    <a:pt x="5257" y="0"/>
                  </a:lnTo>
                  <a:lnTo>
                    <a:pt x="2895" y="444"/>
                  </a:lnTo>
                  <a:lnTo>
                    <a:pt x="0" y="1422"/>
                  </a:lnTo>
                  <a:lnTo>
                    <a:pt x="1272" y="11066"/>
                  </a:lnTo>
                  <a:lnTo>
                    <a:pt x="3992" y="19407"/>
                  </a:lnTo>
                  <a:lnTo>
                    <a:pt x="8395" y="26130"/>
                  </a:lnTo>
                  <a:lnTo>
                    <a:pt x="14719" y="30924"/>
                  </a:lnTo>
                  <a:lnTo>
                    <a:pt x="14723" y="21313"/>
                  </a:lnTo>
                  <a:lnTo>
                    <a:pt x="15206" y="11214"/>
                  </a:lnTo>
                  <a:lnTo>
                    <a:pt x="13563" y="3238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53" name="Google Shape;5853;gefe2f4b35a_0_1603"/>
            <p:cNvSpPr/>
            <p:nvPr/>
          </p:nvSpPr>
          <p:spPr>
            <a:xfrm>
              <a:off x="1893519" y="1121206"/>
              <a:ext cx="6237605" cy="29844"/>
            </a:xfrm>
            <a:custGeom>
              <a:rect b="b" l="l" r="r" t="t"/>
              <a:pathLst>
                <a:path extrusionOk="0" h="29844" w="6237605">
                  <a:moveTo>
                    <a:pt x="30238" y="20764"/>
                  </a:moveTo>
                  <a:lnTo>
                    <a:pt x="26162" y="13385"/>
                  </a:lnTo>
                  <a:lnTo>
                    <a:pt x="19138" y="8382"/>
                  </a:lnTo>
                  <a:lnTo>
                    <a:pt x="11112" y="6527"/>
                  </a:lnTo>
                  <a:lnTo>
                    <a:pt x="6007" y="6527"/>
                  </a:lnTo>
                  <a:lnTo>
                    <a:pt x="1511" y="9017"/>
                  </a:lnTo>
                  <a:lnTo>
                    <a:pt x="0" y="14973"/>
                  </a:lnTo>
                  <a:lnTo>
                    <a:pt x="7683" y="18326"/>
                  </a:lnTo>
                  <a:lnTo>
                    <a:pt x="21729" y="26250"/>
                  </a:lnTo>
                  <a:lnTo>
                    <a:pt x="29413" y="29718"/>
                  </a:lnTo>
                  <a:lnTo>
                    <a:pt x="30238" y="20764"/>
                  </a:lnTo>
                  <a:close/>
                </a:path>
                <a:path extrusionOk="0" h="29844" w="6237605">
                  <a:moveTo>
                    <a:pt x="2717965" y="7493"/>
                  </a:moveTo>
                  <a:lnTo>
                    <a:pt x="2715158" y="7137"/>
                  </a:lnTo>
                  <a:lnTo>
                    <a:pt x="2712516" y="6959"/>
                  </a:lnTo>
                  <a:lnTo>
                    <a:pt x="2710053" y="6959"/>
                  </a:lnTo>
                  <a:lnTo>
                    <a:pt x="2701798" y="7823"/>
                  </a:lnTo>
                  <a:lnTo>
                    <a:pt x="2695346" y="10541"/>
                  </a:lnTo>
                  <a:lnTo>
                    <a:pt x="2690914" y="15278"/>
                  </a:lnTo>
                  <a:lnTo>
                    <a:pt x="2688640" y="22237"/>
                  </a:lnTo>
                  <a:lnTo>
                    <a:pt x="2691396" y="22567"/>
                  </a:lnTo>
                  <a:lnTo>
                    <a:pt x="2693987" y="22733"/>
                  </a:lnTo>
                  <a:lnTo>
                    <a:pt x="2696413" y="22733"/>
                  </a:lnTo>
                  <a:lnTo>
                    <a:pt x="2704769" y="21882"/>
                  </a:lnTo>
                  <a:lnTo>
                    <a:pt x="2711272" y="19189"/>
                  </a:lnTo>
                  <a:lnTo>
                    <a:pt x="2715730" y="14452"/>
                  </a:lnTo>
                  <a:lnTo>
                    <a:pt x="2717965" y="7493"/>
                  </a:lnTo>
                  <a:close/>
                </a:path>
                <a:path extrusionOk="0" h="29844" w="6237605">
                  <a:moveTo>
                    <a:pt x="3213506" y="12103"/>
                  </a:moveTo>
                  <a:lnTo>
                    <a:pt x="3211487" y="0"/>
                  </a:lnTo>
                  <a:lnTo>
                    <a:pt x="3189338" y="0"/>
                  </a:lnTo>
                  <a:lnTo>
                    <a:pt x="3189338" y="22237"/>
                  </a:lnTo>
                  <a:lnTo>
                    <a:pt x="3204260" y="22237"/>
                  </a:lnTo>
                  <a:lnTo>
                    <a:pt x="3204578" y="12674"/>
                  </a:lnTo>
                  <a:lnTo>
                    <a:pt x="3213506" y="12103"/>
                  </a:lnTo>
                  <a:close/>
                </a:path>
                <a:path extrusionOk="0" h="29844" w="6237605">
                  <a:moveTo>
                    <a:pt x="3243923" y="10096"/>
                  </a:moveTo>
                  <a:lnTo>
                    <a:pt x="3242005" y="6489"/>
                  </a:lnTo>
                  <a:lnTo>
                    <a:pt x="3238271" y="6489"/>
                  </a:lnTo>
                  <a:lnTo>
                    <a:pt x="3235325" y="6489"/>
                  </a:lnTo>
                  <a:lnTo>
                    <a:pt x="3231261" y="8724"/>
                  </a:lnTo>
                  <a:lnTo>
                    <a:pt x="3226155" y="14973"/>
                  </a:lnTo>
                  <a:lnTo>
                    <a:pt x="3230943" y="19304"/>
                  </a:lnTo>
                  <a:lnTo>
                    <a:pt x="3234728" y="20929"/>
                  </a:lnTo>
                  <a:lnTo>
                    <a:pt x="3241738" y="20929"/>
                  </a:lnTo>
                  <a:lnTo>
                    <a:pt x="3243796" y="17322"/>
                  </a:lnTo>
                  <a:lnTo>
                    <a:pt x="3243923" y="10096"/>
                  </a:lnTo>
                  <a:close/>
                </a:path>
                <a:path extrusionOk="0" h="29844" w="6237605">
                  <a:moveTo>
                    <a:pt x="6237300" y="6172"/>
                  </a:moveTo>
                  <a:lnTo>
                    <a:pt x="6231534" y="0"/>
                  </a:lnTo>
                  <a:lnTo>
                    <a:pt x="6221654" y="6019"/>
                  </a:lnTo>
                  <a:lnTo>
                    <a:pt x="6219266" y="10388"/>
                  </a:lnTo>
                  <a:lnTo>
                    <a:pt x="6221996" y="13055"/>
                  </a:lnTo>
                  <a:lnTo>
                    <a:pt x="6227496" y="13957"/>
                  </a:lnTo>
                  <a:lnTo>
                    <a:pt x="6233185" y="13106"/>
                  </a:lnTo>
                  <a:lnTo>
                    <a:pt x="6237148" y="10528"/>
                  </a:lnTo>
                  <a:lnTo>
                    <a:pt x="6237300" y="61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54" name="Google Shape;5854;gefe2f4b35a_0_1603"/>
            <p:cNvSpPr/>
            <p:nvPr/>
          </p:nvSpPr>
          <p:spPr>
            <a:xfrm>
              <a:off x="10659214" y="1128688"/>
              <a:ext cx="36829" cy="29844"/>
            </a:xfrm>
            <a:custGeom>
              <a:rect b="b" l="l" r="r" t="t"/>
              <a:pathLst>
                <a:path extrusionOk="0" h="29844" w="36829">
                  <a:moveTo>
                    <a:pt x="36779" y="0"/>
                  </a:moveTo>
                  <a:lnTo>
                    <a:pt x="23970" y="3782"/>
                  </a:lnTo>
                  <a:lnTo>
                    <a:pt x="12693" y="9088"/>
                  </a:lnTo>
                  <a:lnTo>
                    <a:pt x="4264" y="17225"/>
                  </a:lnTo>
                  <a:lnTo>
                    <a:pt x="0" y="29502"/>
                  </a:lnTo>
                  <a:lnTo>
                    <a:pt x="13424" y="26446"/>
                  </a:lnTo>
                  <a:lnTo>
                    <a:pt x="25519" y="21923"/>
                  </a:lnTo>
                  <a:lnTo>
                    <a:pt x="34048" y="13814"/>
                  </a:lnTo>
                  <a:lnTo>
                    <a:pt x="367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55" name="Google Shape;5855;gefe2f4b35a_0_1603"/>
            <p:cNvSpPr/>
            <p:nvPr/>
          </p:nvSpPr>
          <p:spPr>
            <a:xfrm>
              <a:off x="1937588" y="1135773"/>
              <a:ext cx="854710" cy="15875"/>
            </a:xfrm>
            <a:custGeom>
              <a:rect b="b" l="l" r="r" t="t"/>
              <a:pathLst>
                <a:path extrusionOk="0" h="15875" w="854710">
                  <a:moveTo>
                    <a:pt x="44335" y="419"/>
                  </a:moveTo>
                  <a:lnTo>
                    <a:pt x="40995" y="139"/>
                  </a:lnTo>
                  <a:lnTo>
                    <a:pt x="37795" y="0"/>
                  </a:lnTo>
                  <a:lnTo>
                    <a:pt x="34721" y="0"/>
                  </a:lnTo>
                  <a:lnTo>
                    <a:pt x="23139" y="825"/>
                  </a:lnTo>
                  <a:lnTo>
                    <a:pt x="13335" y="3454"/>
                  </a:lnTo>
                  <a:lnTo>
                    <a:pt x="5549" y="8153"/>
                  </a:lnTo>
                  <a:lnTo>
                    <a:pt x="0" y="15163"/>
                  </a:lnTo>
                  <a:lnTo>
                    <a:pt x="17983" y="15417"/>
                  </a:lnTo>
                  <a:lnTo>
                    <a:pt x="27851" y="14922"/>
                  </a:lnTo>
                  <a:lnTo>
                    <a:pt x="36118" y="12852"/>
                  </a:lnTo>
                  <a:lnTo>
                    <a:pt x="41910" y="8318"/>
                  </a:lnTo>
                  <a:lnTo>
                    <a:pt x="44335" y="419"/>
                  </a:lnTo>
                  <a:close/>
                </a:path>
                <a:path extrusionOk="0" h="15875" w="854710">
                  <a:moveTo>
                    <a:pt x="854544" y="406"/>
                  </a:moveTo>
                  <a:lnTo>
                    <a:pt x="853427" y="533"/>
                  </a:lnTo>
                  <a:lnTo>
                    <a:pt x="852220" y="584"/>
                  </a:lnTo>
                  <a:lnTo>
                    <a:pt x="850468" y="584"/>
                  </a:lnTo>
                  <a:lnTo>
                    <a:pt x="850290" y="3581"/>
                  </a:lnTo>
                  <a:lnTo>
                    <a:pt x="850176" y="6756"/>
                  </a:lnTo>
                  <a:lnTo>
                    <a:pt x="850099" y="10121"/>
                  </a:lnTo>
                  <a:lnTo>
                    <a:pt x="852398" y="7734"/>
                  </a:lnTo>
                  <a:lnTo>
                    <a:pt x="853909" y="4533"/>
                  </a:lnTo>
                  <a:lnTo>
                    <a:pt x="854544" y="4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56" name="Google Shape;5856;gefe2f4b35a_0_1603"/>
            <p:cNvSpPr/>
            <p:nvPr/>
          </p:nvSpPr>
          <p:spPr>
            <a:xfrm>
              <a:off x="2758173" y="1135620"/>
              <a:ext cx="2907029" cy="30480"/>
            </a:xfrm>
            <a:custGeom>
              <a:rect b="b" l="l" r="r" t="t"/>
              <a:pathLst>
                <a:path extrusionOk="0" h="30480" w="2907029">
                  <a:moveTo>
                    <a:pt x="29883" y="749"/>
                  </a:moveTo>
                  <a:lnTo>
                    <a:pt x="27622" y="723"/>
                  </a:lnTo>
                  <a:lnTo>
                    <a:pt x="17487" y="0"/>
                  </a:lnTo>
                  <a:lnTo>
                    <a:pt x="15036" y="0"/>
                  </a:lnTo>
                  <a:lnTo>
                    <a:pt x="6388" y="0"/>
                  </a:lnTo>
                  <a:lnTo>
                    <a:pt x="0" y="2349"/>
                  </a:lnTo>
                  <a:lnTo>
                    <a:pt x="4343" y="15316"/>
                  </a:lnTo>
                  <a:lnTo>
                    <a:pt x="7200" y="15659"/>
                  </a:lnTo>
                  <a:lnTo>
                    <a:pt x="9880" y="15849"/>
                  </a:lnTo>
                  <a:lnTo>
                    <a:pt x="19964" y="15849"/>
                  </a:lnTo>
                  <a:lnTo>
                    <a:pt x="25781" y="14135"/>
                  </a:lnTo>
                  <a:lnTo>
                    <a:pt x="29514" y="10274"/>
                  </a:lnTo>
                  <a:lnTo>
                    <a:pt x="29692" y="3746"/>
                  </a:lnTo>
                  <a:lnTo>
                    <a:pt x="29883" y="749"/>
                  </a:lnTo>
                  <a:close/>
                </a:path>
                <a:path extrusionOk="0" h="30480" w="2907029">
                  <a:moveTo>
                    <a:pt x="2906763" y="7823"/>
                  </a:moveTo>
                  <a:lnTo>
                    <a:pt x="2898317" y="7505"/>
                  </a:lnTo>
                  <a:lnTo>
                    <a:pt x="2896946" y="190"/>
                  </a:lnTo>
                  <a:lnTo>
                    <a:pt x="2888259" y="190"/>
                  </a:lnTo>
                  <a:lnTo>
                    <a:pt x="2887180" y="190"/>
                  </a:lnTo>
                  <a:lnTo>
                    <a:pt x="2885973" y="304"/>
                  </a:lnTo>
                  <a:lnTo>
                    <a:pt x="2884640" y="558"/>
                  </a:lnTo>
                  <a:lnTo>
                    <a:pt x="2884855" y="9461"/>
                  </a:lnTo>
                  <a:lnTo>
                    <a:pt x="2885008" y="18554"/>
                  </a:lnTo>
                  <a:lnTo>
                    <a:pt x="2886837" y="26022"/>
                  </a:lnTo>
                  <a:lnTo>
                    <a:pt x="2892107" y="30060"/>
                  </a:lnTo>
                  <a:lnTo>
                    <a:pt x="2893301" y="25133"/>
                  </a:lnTo>
                  <a:lnTo>
                    <a:pt x="2896806" y="22313"/>
                  </a:lnTo>
                  <a:lnTo>
                    <a:pt x="2904312" y="22313"/>
                  </a:lnTo>
                  <a:lnTo>
                    <a:pt x="2905493" y="22402"/>
                  </a:lnTo>
                  <a:lnTo>
                    <a:pt x="2906763" y="22567"/>
                  </a:lnTo>
                  <a:lnTo>
                    <a:pt x="2906763" y="782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57" name="Google Shape;5857;gefe2f4b35a_0_1603"/>
            <p:cNvSpPr/>
            <p:nvPr/>
          </p:nvSpPr>
          <p:spPr>
            <a:xfrm>
              <a:off x="2895993" y="1144866"/>
              <a:ext cx="471170" cy="28575"/>
            </a:xfrm>
            <a:custGeom>
              <a:rect b="b" l="l" r="r" t="t"/>
              <a:pathLst>
                <a:path extrusionOk="0" h="28575" w="471170">
                  <a:moveTo>
                    <a:pt x="7010" y="25158"/>
                  </a:moveTo>
                  <a:lnTo>
                    <a:pt x="6997" y="22352"/>
                  </a:lnTo>
                  <a:lnTo>
                    <a:pt x="6667" y="19964"/>
                  </a:lnTo>
                  <a:lnTo>
                    <a:pt x="4254" y="20624"/>
                  </a:lnTo>
                  <a:lnTo>
                    <a:pt x="2527" y="21399"/>
                  </a:lnTo>
                  <a:lnTo>
                    <a:pt x="1066" y="22923"/>
                  </a:lnTo>
                  <a:lnTo>
                    <a:pt x="520" y="23545"/>
                  </a:lnTo>
                  <a:lnTo>
                    <a:pt x="0" y="24193"/>
                  </a:lnTo>
                  <a:lnTo>
                    <a:pt x="2501" y="25311"/>
                  </a:lnTo>
                  <a:lnTo>
                    <a:pt x="4711" y="26708"/>
                  </a:lnTo>
                  <a:lnTo>
                    <a:pt x="6642" y="28409"/>
                  </a:lnTo>
                  <a:lnTo>
                    <a:pt x="7010" y="25158"/>
                  </a:lnTo>
                  <a:close/>
                </a:path>
                <a:path extrusionOk="0" h="28575" w="471170">
                  <a:moveTo>
                    <a:pt x="470814" y="6057"/>
                  </a:moveTo>
                  <a:lnTo>
                    <a:pt x="465975" y="1651"/>
                  </a:lnTo>
                  <a:lnTo>
                    <a:pt x="462165" y="0"/>
                  </a:lnTo>
                  <a:lnTo>
                    <a:pt x="459346" y="0"/>
                  </a:lnTo>
                  <a:lnTo>
                    <a:pt x="455168" y="0"/>
                  </a:lnTo>
                  <a:lnTo>
                    <a:pt x="453136" y="3606"/>
                  </a:lnTo>
                  <a:lnTo>
                    <a:pt x="453047" y="10820"/>
                  </a:lnTo>
                  <a:lnTo>
                    <a:pt x="454977" y="14427"/>
                  </a:lnTo>
                  <a:lnTo>
                    <a:pt x="461670" y="14427"/>
                  </a:lnTo>
                  <a:lnTo>
                    <a:pt x="465721" y="12217"/>
                  </a:lnTo>
                  <a:lnTo>
                    <a:pt x="470814" y="60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58" name="Google Shape;5858;gefe2f4b35a_0_1603"/>
            <p:cNvSpPr/>
            <p:nvPr/>
          </p:nvSpPr>
          <p:spPr>
            <a:xfrm>
              <a:off x="2873042" y="1153255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23710" y="0"/>
                  </a:moveTo>
                  <a:lnTo>
                    <a:pt x="18173" y="0"/>
                  </a:lnTo>
                  <a:lnTo>
                    <a:pt x="11455" y="0"/>
                  </a:lnTo>
                  <a:lnTo>
                    <a:pt x="3632" y="4991"/>
                  </a:lnTo>
                  <a:lnTo>
                    <a:pt x="0" y="12420"/>
                  </a:lnTo>
                  <a:lnTo>
                    <a:pt x="3238" y="12357"/>
                  </a:lnTo>
                  <a:lnTo>
                    <a:pt x="10998" y="12357"/>
                  </a:lnTo>
                  <a:lnTo>
                    <a:pt x="17627" y="13423"/>
                  </a:lnTo>
                  <a:lnTo>
                    <a:pt x="22961" y="15798"/>
                  </a:lnTo>
                  <a:lnTo>
                    <a:pt x="24028" y="14528"/>
                  </a:lnTo>
                  <a:lnTo>
                    <a:pt x="25488" y="13017"/>
                  </a:lnTo>
                  <a:lnTo>
                    <a:pt x="27216" y="12230"/>
                  </a:lnTo>
                  <a:lnTo>
                    <a:pt x="29629" y="11569"/>
                  </a:lnTo>
                  <a:lnTo>
                    <a:pt x="28511" y="3378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59" name="Google Shape;5859;gefe2f4b35a_0_1603"/>
            <p:cNvSpPr/>
            <p:nvPr/>
          </p:nvSpPr>
          <p:spPr>
            <a:xfrm>
              <a:off x="13399300" y="1150924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55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55" y="1475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60" name="Google Shape;5860;gefe2f4b35a_0_1603"/>
            <p:cNvSpPr/>
            <p:nvPr/>
          </p:nvSpPr>
          <p:spPr>
            <a:xfrm>
              <a:off x="865886" y="1156575"/>
              <a:ext cx="1160145" cy="22859"/>
            </a:xfrm>
            <a:custGeom>
              <a:rect b="b" l="l" r="r" t="t"/>
              <a:pathLst>
                <a:path extrusionOk="0" h="22859" w="1160145">
                  <a:moveTo>
                    <a:pt x="28435" y="8394"/>
                  </a:moveTo>
                  <a:lnTo>
                    <a:pt x="25781" y="1612"/>
                  </a:lnTo>
                  <a:lnTo>
                    <a:pt x="24472" y="469"/>
                  </a:lnTo>
                  <a:lnTo>
                    <a:pt x="22796" y="0"/>
                  </a:lnTo>
                  <a:lnTo>
                    <a:pt x="20967" y="0"/>
                  </a:lnTo>
                  <a:lnTo>
                    <a:pt x="13944" y="0"/>
                  </a:lnTo>
                  <a:lnTo>
                    <a:pt x="4508" y="6908"/>
                  </a:lnTo>
                  <a:lnTo>
                    <a:pt x="3619" y="9105"/>
                  </a:lnTo>
                  <a:lnTo>
                    <a:pt x="0" y="18910"/>
                  </a:lnTo>
                  <a:lnTo>
                    <a:pt x="3352" y="22517"/>
                  </a:lnTo>
                  <a:lnTo>
                    <a:pt x="8636" y="22517"/>
                  </a:lnTo>
                  <a:lnTo>
                    <a:pt x="16802" y="20421"/>
                  </a:lnTo>
                  <a:lnTo>
                    <a:pt x="24422" y="15189"/>
                  </a:lnTo>
                  <a:lnTo>
                    <a:pt x="28435" y="8394"/>
                  </a:lnTo>
                  <a:close/>
                </a:path>
                <a:path extrusionOk="0" h="22859" w="1160145">
                  <a:moveTo>
                    <a:pt x="1160068" y="1612"/>
                  </a:moveTo>
                  <a:lnTo>
                    <a:pt x="1145324" y="1612"/>
                  </a:lnTo>
                  <a:lnTo>
                    <a:pt x="1145324" y="16700"/>
                  </a:lnTo>
                  <a:lnTo>
                    <a:pt x="1160068" y="16700"/>
                  </a:lnTo>
                  <a:lnTo>
                    <a:pt x="1160068" y="16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61" name="Google Shape;5861;gefe2f4b35a_0_1603"/>
            <p:cNvSpPr/>
            <p:nvPr/>
          </p:nvSpPr>
          <p:spPr>
            <a:xfrm>
              <a:off x="2372360" y="1157426"/>
              <a:ext cx="721994" cy="24130"/>
            </a:xfrm>
            <a:custGeom>
              <a:rect b="b" l="l" r="r" t="t"/>
              <a:pathLst>
                <a:path extrusionOk="0" h="24130" w="721994">
                  <a:moveTo>
                    <a:pt x="40741" y="13741"/>
                  </a:moveTo>
                  <a:lnTo>
                    <a:pt x="36842" y="762"/>
                  </a:lnTo>
                  <a:lnTo>
                    <a:pt x="26377" y="3365"/>
                  </a:lnTo>
                  <a:lnTo>
                    <a:pt x="15811" y="5753"/>
                  </a:lnTo>
                  <a:lnTo>
                    <a:pt x="6553" y="9423"/>
                  </a:lnTo>
                  <a:lnTo>
                    <a:pt x="0" y="15849"/>
                  </a:lnTo>
                  <a:lnTo>
                    <a:pt x="1854" y="15379"/>
                  </a:lnTo>
                  <a:lnTo>
                    <a:pt x="4013" y="15201"/>
                  </a:lnTo>
                  <a:lnTo>
                    <a:pt x="9334" y="15201"/>
                  </a:lnTo>
                  <a:lnTo>
                    <a:pt x="22326" y="16319"/>
                  </a:lnTo>
                  <a:lnTo>
                    <a:pt x="34302" y="16319"/>
                  </a:lnTo>
                  <a:lnTo>
                    <a:pt x="40741" y="13741"/>
                  </a:lnTo>
                  <a:close/>
                </a:path>
                <a:path extrusionOk="0" h="24130" w="721994">
                  <a:moveTo>
                    <a:pt x="721652" y="15862"/>
                  </a:moveTo>
                  <a:lnTo>
                    <a:pt x="717727" y="15875"/>
                  </a:lnTo>
                  <a:lnTo>
                    <a:pt x="706221" y="3975"/>
                  </a:lnTo>
                  <a:lnTo>
                    <a:pt x="702449" y="0"/>
                  </a:lnTo>
                  <a:lnTo>
                    <a:pt x="699058" y="0"/>
                  </a:lnTo>
                  <a:lnTo>
                    <a:pt x="696531" y="0"/>
                  </a:lnTo>
                  <a:lnTo>
                    <a:pt x="694232" y="2209"/>
                  </a:lnTo>
                  <a:lnTo>
                    <a:pt x="692289" y="8255"/>
                  </a:lnTo>
                  <a:lnTo>
                    <a:pt x="696315" y="8229"/>
                  </a:lnTo>
                  <a:lnTo>
                    <a:pt x="711555" y="24079"/>
                  </a:lnTo>
                  <a:lnTo>
                    <a:pt x="717435" y="24079"/>
                  </a:lnTo>
                  <a:lnTo>
                    <a:pt x="719734" y="21882"/>
                  </a:lnTo>
                  <a:lnTo>
                    <a:pt x="721652" y="1586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62" name="Google Shape;5862;gefe2f4b35a_0_1603"/>
            <p:cNvSpPr/>
            <p:nvPr/>
          </p:nvSpPr>
          <p:spPr>
            <a:xfrm>
              <a:off x="331749" y="1158531"/>
              <a:ext cx="4066540" cy="22225"/>
            </a:xfrm>
            <a:custGeom>
              <a:rect b="b" l="l" r="r" t="t"/>
              <a:pathLst>
                <a:path extrusionOk="0" h="22225" w="4066540">
                  <a:moveTo>
                    <a:pt x="22123" y="7137"/>
                  </a:moveTo>
                  <a:lnTo>
                    <a:pt x="0" y="7137"/>
                  </a:lnTo>
                  <a:lnTo>
                    <a:pt x="0" y="21882"/>
                  </a:lnTo>
                  <a:lnTo>
                    <a:pt x="22123" y="21882"/>
                  </a:lnTo>
                  <a:lnTo>
                    <a:pt x="22123" y="7137"/>
                  </a:lnTo>
                  <a:close/>
                </a:path>
                <a:path extrusionOk="0" h="22225" w="4066540">
                  <a:moveTo>
                    <a:pt x="2953905" y="7150"/>
                  </a:moveTo>
                  <a:lnTo>
                    <a:pt x="2949092" y="2755"/>
                  </a:lnTo>
                  <a:lnTo>
                    <a:pt x="2945295" y="1117"/>
                  </a:lnTo>
                  <a:lnTo>
                    <a:pt x="2942475" y="1117"/>
                  </a:lnTo>
                  <a:lnTo>
                    <a:pt x="2938272" y="1117"/>
                  </a:lnTo>
                  <a:lnTo>
                    <a:pt x="2936227" y="4749"/>
                  </a:lnTo>
                  <a:lnTo>
                    <a:pt x="2936100" y="12026"/>
                  </a:lnTo>
                  <a:lnTo>
                    <a:pt x="2938030" y="15659"/>
                  </a:lnTo>
                  <a:lnTo>
                    <a:pt x="2944723" y="15659"/>
                  </a:lnTo>
                  <a:lnTo>
                    <a:pt x="2948787" y="13411"/>
                  </a:lnTo>
                  <a:lnTo>
                    <a:pt x="2953905" y="7150"/>
                  </a:lnTo>
                  <a:close/>
                </a:path>
                <a:path extrusionOk="0" h="22225" w="4066540">
                  <a:moveTo>
                    <a:pt x="4066286" y="7150"/>
                  </a:moveTo>
                  <a:lnTo>
                    <a:pt x="4061269" y="2120"/>
                  </a:lnTo>
                  <a:lnTo>
                    <a:pt x="4055402" y="0"/>
                  </a:lnTo>
                  <a:lnTo>
                    <a:pt x="4049585" y="0"/>
                  </a:lnTo>
                  <a:lnTo>
                    <a:pt x="4040352" y="1739"/>
                  </a:lnTo>
                  <a:lnTo>
                    <a:pt x="4032085" y="6451"/>
                  </a:lnTo>
                  <a:lnTo>
                    <a:pt x="4025658" y="13423"/>
                  </a:lnTo>
                  <a:lnTo>
                    <a:pt x="4021950" y="21894"/>
                  </a:lnTo>
                  <a:lnTo>
                    <a:pt x="4028859" y="19024"/>
                  </a:lnTo>
                  <a:lnTo>
                    <a:pt x="4034244" y="18453"/>
                  </a:lnTo>
                  <a:lnTo>
                    <a:pt x="4040365" y="18453"/>
                  </a:lnTo>
                  <a:lnTo>
                    <a:pt x="4045978" y="18719"/>
                  </a:lnTo>
                  <a:lnTo>
                    <a:pt x="4053382" y="18719"/>
                  </a:lnTo>
                  <a:lnTo>
                    <a:pt x="4058704" y="17208"/>
                  </a:lnTo>
                  <a:lnTo>
                    <a:pt x="4066286" y="71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63" name="Google Shape;5863;gefe2f4b35a_0_1603"/>
            <p:cNvSpPr/>
            <p:nvPr/>
          </p:nvSpPr>
          <p:spPr>
            <a:xfrm>
              <a:off x="5208083" y="1168053"/>
              <a:ext cx="37464" cy="20319"/>
            </a:xfrm>
            <a:custGeom>
              <a:rect b="b" l="l" r="r" t="t"/>
              <a:pathLst>
                <a:path extrusionOk="0" h="20319" w="37464">
                  <a:moveTo>
                    <a:pt x="13931" y="0"/>
                  </a:moveTo>
                  <a:lnTo>
                    <a:pt x="6400" y="0"/>
                  </a:lnTo>
                  <a:lnTo>
                    <a:pt x="0" y="3784"/>
                  </a:lnTo>
                  <a:lnTo>
                    <a:pt x="241" y="12369"/>
                  </a:lnTo>
                  <a:lnTo>
                    <a:pt x="3797" y="11887"/>
                  </a:lnTo>
                  <a:lnTo>
                    <a:pt x="7099" y="11658"/>
                  </a:lnTo>
                  <a:lnTo>
                    <a:pt x="10185" y="11658"/>
                  </a:lnTo>
                  <a:lnTo>
                    <a:pt x="18311" y="12242"/>
                  </a:lnTo>
                  <a:lnTo>
                    <a:pt x="25407" y="13908"/>
                  </a:lnTo>
                  <a:lnTo>
                    <a:pt x="31611" y="16528"/>
                  </a:lnTo>
                  <a:lnTo>
                    <a:pt x="37058" y="19977"/>
                  </a:lnTo>
                  <a:lnTo>
                    <a:pt x="35150" y="11637"/>
                  </a:lnTo>
                  <a:lnTo>
                    <a:pt x="29681" y="5349"/>
                  </a:lnTo>
                  <a:lnTo>
                    <a:pt x="22119" y="1381"/>
                  </a:lnTo>
                  <a:lnTo>
                    <a:pt x="13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64" name="Google Shape;5864;gefe2f4b35a_0_1603"/>
            <p:cNvSpPr/>
            <p:nvPr/>
          </p:nvSpPr>
          <p:spPr>
            <a:xfrm>
              <a:off x="2467889" y="1171701"/>
              <a:ext cx="2677795" cy="25400"/>
            </a:xfrm>
            <a:custGeom>
              <a:rect b="b" l="l" r="r" t="t"/>
              <a:pathLst>
                <a:path extrusionOk="0" h="25400" w="2677795">
                  <a:moveTo>
                    <a:pt x="36830" y="8724"/>
                  </a:moveTo>
                  <a:lnTo>
                    <a:pt x="35788" y="9067"/>
                  </a:lnTo>
                  <a:lnTo>
                    <a:pt x="34721" y="9232"/>
                  </a:lnTo>
                  <a:lnTo>
                    <a:pt x="29425" y="9232"/>
                  </a:lnTo>
                  <a:lnTo>
                    <a:pt x="16154" y="2311"/>
                  </a:lnTo>
                  <a:lnTo>
                    <a:pt x="11938" y="0"/>
                  </a:lnTo>
                  <a:lnTo>
                    <a:pt x="8331" y="0"/>
                  </a:lnTo>
                  <a:lnTo>
                    <a:pt x="4813" y="0"/>
                  </a:lnTo>
                  <a:lnTo>
                    <a:pt x="1892" y="2197"/>
                  </a:lnTo>
                  <a:lnTo>
                    <a:pt x="0" y="8724"/>
                  </a:lnTo>
                  <a:lnTo>
                    <a:pt x="5626" y="13106"/>
                  </a:lnTo>
                  <a:lnTo>
                    <a:pt x="11976" y="17602"/>
                  </a:lnTo>
                  <a:lnTo>
                    <a:pt x="18567" y="21107"/>
                  </a:lnTo>
                  <a:lnTo>
                    <a:pt x="24930" y="22517"/>
                  </a:lnTo>
                  <a:lnTo>
                    <a:pt x="30149" y="22517"/>
                  </a:lnTo>
                  <a:lnTo>
                    <a:pt x="34582" y="18973"/>
                  </a:lnTo>
                  <a:lnTo>
                    <a:pt x="36830" y="8724"/>
                  </a:lnTo>
                  <a:close/>
                </a:path>
                <a:path extrusionOk="0" h="25400" w="2677795">
                  <a:moveTo>
                    <a:pt x="2105037" y="14630"/>
                  </a:moveTo>
                  <a:lnTo>
                    <a:pt x="2099335" y="1574"/>
                  </a:lnTo>
                  <a:lnTo>
                    <a:pt x="2097735" y="1397"/>
                  </a:lnTo>
                  <a:lnTo>
                    <a:pt x="2096858" y="1397"/>
                  </a:lnTo>
                  <a:lnTo>
                    <a:pt x="2085187" y="3784"/>
                  </a:lnTo>
                  <a:lnTo>
                    <a:pt x="2074418" y="9601"/>
                  </a:lnTo>
                  <a:lnTo>
                    <a:pt x="2070011" y="16840"/>
                  </a:lnTo>
                  <a:lnTo>
                    <a:pt x="2077466" y="23482"/>
                  </a:lnTo>
                  <a:lnTo>
                    <a:pt x="2076310" y="16459"/>
                  </a:lnTo>
                  <a:lnTo>
                    <a:pt x="2081377" y="15722"/>
                  </a:lnTo>
                  <a:lnTo>
                    <a:pt x="2098967" y="15773"/>
                  </a:lnTo>
                  <a:lnTo>
                    <a:pt x="2105037" y="14630"/>
                  </a:lnTo>
                  <a:close/>
                </a:path>
                <a:path extrusionOk="0" h="25400" w="2677795">
                  <a:moveTo>
                    <a:pt x="2677350" y="21983"/>
                  </a:moveTo>
                  <a:lnTo>
                    <a:pt x="2674226" y="21882"/>
                  </a:lnTo>
                  <a:lnTo>
                    <a:pt x="2671038" y="21831"/>
                  </a:lnTo>
                  <a:lnTo>
                    <a:pt x="2667825" y="21831"/>
                  </a:lnTo>
                  <a:lnTo>
                    <a:pt x="2663291" y="21856"/>
                  </a:lnTo>
                  <a:lnTo>
                    <a:pt x="2665907" y="23723"/>
                  </a:lnTo>
                  <a:lnTo>
                    <a:pt x="2668447" y="25019"/>
                  </a:lnTo>
                  <a:lnTo>
                    <a:pt x="2673108" y="25019"/>
                  </a:lnTo>
                  <a:lnTo>
                    <a:pt x="2675217" y="24130"/>
                  </a:lnTo>
                  <a:lnTo>
                    <a:pt x="2677350" y="2198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65" name="Google Shape;5865;gefe2f4b35a_0_1603"/>
            <p:cNvSpPr/>
            <p:nvPr/>
          </p:nvSpPr>
          <p:spPr>
            <a:xfrm>
              <a:off x="5105010" y="1171072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17005" y="0"/>
                  </a:moveTo>
                  <a:lnTo>
                    <a:pt x="11798" y="0"/>
                  </a:lnTo>
                  <a:lnTo>
                    <a:pt x="7823" y="0"/>
                  </a:lnTo>
                  <a:lnTo>
                    <a:pt x="3886" y="2489"/>
                  </a:lnTo>
                  <a:lnTo>
                    <a:pt x="0" y="9347"/>
                  </a:lnTo>
                  <a:lnTo>
                    <a:pt x="1206" y="9017"/>
                  </a:lnTo>
                  <a:lnTo>
                    <a:pt x="2374" y="8851"/>
                  </a:lnTo>
                  <a:lnTo>
                    <a:pt x="9512" y="8851"/>
                  </a:lnTo>
                  <a:lnTo>
                    <a:pt x="14808" y="13055"/>
                  </a:lnTo>
                  <a:lnTo>
                    <a:pt x="24079" y="20993"/>
                  </a:lnTo>
                  <a:lnTo>
                    <a:pt x="26174" y="22491"/>
                  </a:lnTo>
                  <a:lnTo>
                    <a:pt x="33921" y="22453"/>
                  </a:lnTo>
                  <a:lnTo>
                    <a:pt x="40233" y="22606"/>
                  </a:lnTo>
                  <a:lnTo>
                    <a:pt x="41567" y="21259"/>
                  </a:lnTo>
                  <a:lnTo>
                    <a:pt x="42913" y="19405"/>
                  </a:lnTo>
                  <a:lnTo>
                    <a:pt x="44284" y="16954"/>
                  </a:lnTo>
                  <a:lnTo>
                    <a:pt x="43205" y="17018"/>
                  </a:lnTo>
                  <a:lnTo>
                    <a:pt x="38036" y="17018"/>
                  </a:lnTo>
                  <a:lnTo>
                    <a:pt x="170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66" name="Google Shape;5866;gefe2f4b35a_0_1603"/>
            <p:cNvSpPr/>
            <p:nvPr/>
          </p:nvSpPr>
          <p:spPr>
            <a:xfrm>
              <a:off x="6858195" y="1173278"/>
              <a:ext cx="37465" cy="28575"/>
            </a:xfrm>
            <a:custGeom>
              <a:rect b="b" l="l" r="r" t="t"/>
              <a:pathLst>
                <a:path extrusionOk="0" h="28575" w="37465">
                  <a:moveTo>
                    <a:pt x="36817" y="0"/>
                  </a:moveTo>
                  <a:lnTo>
                    <a:pt x="24519" y="2370"/>
                  </a:lnTo>
                  <a:lnTo>
                    <a:pt x="13889" y="6413"/>
                  </a:lnTo>
                  <a:lnTo>
                    <a:pt x="5518" y="12723"/>
                  </a:lnTo>
                  <a:lnTo>
                    <a:pt x="0" y="21894"/>
                  </a:lnTo>
                  <a:lnTo>
                    <a:pt x="4000" y="26034"/>
                  </a:lnTo>
                  <a:lnTo>
                    <a:pt x="9931" y="28130"/>
                  </a:lnTo>
                  <a:lnTo>
                    <a:pt x="15900" y="28130"/>
                  </a:lnTo>
                  <a:lnTo>
                    <a:pt x="25044" y="26399"/>
                  </a:lnTo>
                  <a:lnTo>
                    <a:pt x="32654" y="21170"/>
                  </a:lnTo>
                  <a:lnTo>
                    <a:pt x="37117" y="12389"/>
                  </a:lnTo>
                  <a:lnTo>
                    <a:pt x="36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67" name="Google Shape;5867;gefe2f4b35a_0_1603"/>
            <p:cNvSpPr/>
            <p:nvPr/>
          </p:nvSpPr>
          <p:spPr>
            <a:xfrm>
              <a:off x="13579941" y="1171723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21" y="7797"/>
                  </a:lnTo>
                  <a:lnTo>
                    <a:pt x="25679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68" name="Google Shape;5868;gefe2f4b35a_0_1603"/>
            <p:cNvSpPr/>
            <p:nvPr/>
          </p:nvSpPr>
          <p:spPr>
            <a:xfrm>
              <a:off x="5060118" y="1195104"/>
              <a:ext cx="38100" cy="12700"/>
            </a:xfrm>
            <a:custGeom>
              <a:rect b="b" l="l" r="r" t="t"/>
              <a:pathLst>
                <a:path extrusionOk="0" h="12700" w="38100">
                  <a:moveTo>
                    <a:pt x="37401" y="0"/>
                  </a:moveTo>
                  <a:lnTo>
                    <a:pt x="8505" y="2191"/>
                  </a:lnTo>
                  <a:lnTo>
                    <a:pt x="0" y="2781"/>
                  </a:lnTo>
                  <a:lnTo>
                    <a:pt x="6045" y="8763"/>
                  </a:lnTo>
                  <a:lnTo>
                    <a:pt x="15112" y="12331"/>
                  </a:lnTo>
                  <a:lnTo>
                    <a:pt x="30683" y="12331"/>
                  </a:lnTo>
                  <a:lnTo>
                    <a:pt x="37147" y="8648"/>
                  </a:lnTo>
                  <a:lnTo>
                    <a:pt x="37668" y="63"/>
                  </a:lnTo>
                  <a:lnTo>
                    <a:pt x="374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69" name="Google Shape;5869;gefe2f4b35a_0_1603"/>
            <p:cNvSpPr/>
            <p:nvPr/>
          </p:nvSpPr>
          <p:spPr>
            <a:xfrm>
              <a:off x="4298175" y="1179918"/>
              <a:ext cx="799464" cy="30480"/>
            </a:xfrm>
            <a:custGeom>
              <a:rect b="b" l="l" r="r" t="t"/>
              <a:pathLst>
                <a:path extrusionOk="0" h="30480" w="799464">
                  <a:moveTo>
                    <a:pt x="24409" y="7569"/>
                  </a:moveTo>
                  <a:lnTo>
                    <a:pt x="16370" y="7569"/>
                  </a:lnTo>
                  <a:lnTo>
                    <a:pt x="14973" y="7569"/>
                  </a:lnTo>
                  <a:lnTo>
                    <a:pt x="13271" y="7747"/>
                  </a:lnTo>
                  <a:lnTo>
                    <a:pt x="11214" y="8115"/>
                  </a:lnTo>
                  <a:lnTo>
                    <a:pt x="11214" y="15252"/>
                  </a:lnTo>
                  <a:lnTo>
                    <a:pt x="1574" y="26416"/>
                  </a:lnTo>
                  <a:lnTo>
                    <a:pt x="0" y="30365"/>
                  </a:lnTo>
                  <a:lnTo>
                    <a:pt x="4445" y="30365"/>
                  </a:lnTo>
                  <a:lnTo>
                    <a:pt x="12052" y="24663"/>
                  </a:lnTo>
                  <a:lnTo>
                    <a:pt x="22021" y="13271"/>
                  </a:lnTo>
                  <a:lnTo>
                    <a:pt x="24409" y="7569"/>
                  </a:lnTo>
                  <a:close/>
                </a:path>
                <a:path extrusionOk="0" h="30480" w="799464">
                  <a:moveTo>
                    <a:pt x="799338" y="15189"/>
                  </a:moveTo>
                  <a:lnTo>
                    <a:pt x="790194" y="11264"/>
                  </a:lnTo>
                  <a:lnTo>
                    <a:pt x="782104" y="6210"/>
                  </a:lnTo>
                  <a:lnTo>
                    <a:pt x="773315" y="1854"/>
                  </a:lnTo>
                  <a:lnTo>
                    <a:pt x="762012" y="0"/>
                  </a:lnTo>
                  <a:lnTo>
                    <a:pt x="759955" y="0"/>
                  </a:lnTo>
                  <a:lnTo>
                    <a:pt x="757732" y="165"/>
                  </a:lnTo>
                  <a:lnTo>
                    <a:pt x="755332" y="508"/>
                  </a:lnTo>
                  <a:lnTo>
                    <a:pt x="754443" y="7391"/>
                  </a:lnTo>
                  <a:lnTo>
                    <a:pt x="757301" y="13385"/>
                  </a:lnTo>
                  <a:lnTo>
                    <a:pt x="761936" y="17970"/>
                  </a:lnTo>
                  <a:lnTo>
                    <a:pt x="799338" y="151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70" name="Google Shape;5870;gefe2f4b35a_0_1603"/>
            <p:cNvSpPr/>
            <p:nvPr/>
          </p:nvSpPr>
          <p:spPr>
            <a:xfrm>
              <a:off x="13707389" y="1198527"/>
              <a:ext cx="8890" cy="4444"/>
            </a:xfrm>
            <a:custGeom>
              <a:rect b="b" l="l" r="r" t="t"/>
              <a:pathLst>
                <a:path extrusionOk="0" h="4444" w="8890">
                  <a:moveTo>
                    <a:pt x="8611" y="0"/>
                  </a:moveTo>
                  <a:lnTo>
                    <a:pt x="0" y="3954"/>
                  </a:lnTo>
                  <a:lnTo>
                    <a:pt x="8611" y="4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71" name="Google Shape;5871;gefe2f4b35a_0_1603"/>
            <p:cNvSpPr/>
            <p:nvPr/>
          </p:nvSpPr>
          <p:spPr>
            <a:xfrm>
              <a:off x="280225" y="1195183"/>
              <a:ext cx="6231890" cy="36830"/>
            </a:xfrm>
            <a:custGeom>
              <a:rect b="b" l="l" r="r" t="t"/>
              <a:pathLst>
                <a:path extrusionOk="0" h="36830" w="6231890">
                  <a:moveTo>
                    <a:pt x="44310" y="22352"/>
                  </a:moveTo>
                  <a:lnTo>
                    <a:pt x="42024" y="22415"/>
                  </a:lnTo>
                  <a:lnTo>
                    <a:pt x="31559" y="20523"/>
                  </a:lnTo>
                  <a:lnTo>
                    <a:pt x="23622" y="16129"/>
                  </a:lnTo>
                  <a:lnTo>
                    <a:pt x="16243" y="11176"/>
                  </a:lnTo>
                  <a:lnTo>
                    <a:pt x="7493" y="7594"/>
                  </a:lnTo>
                  <a:lnTo>
                    <a:pt x="7759" y="17741"/>
                  </a:lnTo>
                  <a:lnTo>
                    <a:pt x="4064" y="23837"/>
                  </a:lnTo>
                  <a:lnTo>
                    <a:pt x="0" y="29832"/>
                  </a:lnTo>
                  <a:lnTo>
                    <a:pt x="4508" y="34569"/>
                  </a:lnTo>
                  <a:lnTo>
                    <a:pt x="11099" y="36677"/>
                  </a:lnTo>
                  <a:lnTo>
                    <a:pt x="17868" y="36677"/>
                  </a:lnTo>
                  <a:lnTo>
                    <a:pt x="26085" y="35674"/>
                  </a:lnTo>
                  <a:lnTo>
                    <a:pt x="33743" y="32816"/>
                  </a:lnTo>
                  <a:lnTo>
                    <a:pt x="40068" y="28295"/>
                  </a:lnTo>
                  <a:lnTo>
                    <a:pt x="44310" y="22352"/>
                  </a:lnTo>
                  <a:close/>
                </a:path>
                <a:path extrusionOk="0" h="36830" w="6231890">
                  <a:moveTo>
                    <a:pt x="6231763" y="0"/>
                  </a:moveTo>
                  <a:lnTo>
                    <a:pt x="6218987" y="3848"/>
                  </a:lnTo>
                  <a:lnTo>
                    <a:pt x="6207772" y="9296"/>
                  </a:lnTo>
                  <a:lnTo>
                    <a:pt x="6199365" y="17564"/>
                  </a:lnTo>
                  <a:lnTo>
                    <a:pt x="6194984" y="29845"/>
                  </a:lnTo>
                  <a:lnTo>
                    <a:pt x="6208382" y="26631"/>
                  </a:lnTo>
                  <a:lnTo>
                    <a:pt x="6220409" y="22085"/>
                  </a:lnTo>
                  <a:lnTo>
                    <a:pt x="6228905" y="13957"/>
                  </a:lnTo>
                  <a:lnTo>
                    <a:pt x="62317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72" name="Google Shape;5872;gefe2f4b35a_0_1603"/>
            <p:cNvSpPr/>
            <p:nvPr/>
          </p:nvSpPr>
          <p:spPr>
            <a:xfrm>
              <a:off x="2195421" y="1202777"/>
              <a:ext cx="36830" cy="37465"/>
            </a:xfrm>
            <a:custGeom>
              <a:rect b="b" l="l" r="r" t="t"/>
              <a:pathLst>
                <a:path extrusionOk="0" h="37465" w="36830">
                  <a:moveTo>
                    <a:pt x="36766" y="0"/>
                  </a:moveTo>
                  <a:lnTo>
                    <a:pt x="7531" y="0"/>
                  </a:lnTo>
                  <a:lnTo>
                    <a:pt x="8422" y="12048"/>
                  </a:lnTo>
                  <a:lnTo>
                    <a:pt x="4813" y="19572"/>
                  </a:lnTo>
                  <a:lnTo>
                    <a:pt x="680" y="26555"/>
                  </a:lnTo>
                  <a:lnTo>
                    <a:pt x="0" y="36982"/>
                  </a:lnTo>
                  <a:lnTo>
                    <a:pt x="12045" y="30491"/>
                  </a:lnTo>
                  <a:lnTo>
                    <a:pt x="20316" y="20305"/>
                  </a:lnTo>
                  <a:lnTo>
                    <a:pt x="27621" y="9212"/>
                  </a:lnTo>
                  <a:lnTo>
                    <a:pt x="367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73" name="Google Shape;5873;gefe2f4b35a_0_1603"/>
            <p:cNvSpPr/>
            <p:nvPr/>
          </p:nvSpPr>
          <p:spPr>
            <a:xfrm>
              <a:off x="3661441" y="1205951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13423" y="0"/>
                  </a:moveTo>
                  <a:lnTo>
                    <a:pt x="7302" y="2286"/>
                  </a:lnTo>
                  <a:lnTo>
                    <a:pt x="2628" y="5918"/>
                  </a:lnTo>
                  <a:lnTo>
                    <a:pt x="0" y="11582"/>
                  </a:lnTo>
                  <a:lnTo>
                    <a:pt x="3594" y="15443"/>
                  </a:lnTo>
                  <a:lnTo>
                    <a:pt x="6946" y="17030"/>
                  </a:lnTo>
                  <a:lnTo>
                    <a:pt x="14592" y="17030"/>
                  </a:lnTo>
                  <a:lnTo>
                    <a:pt x="18605" y="13627"/>
                  </a:lnTo>
                  <a:lnTo>
                    <a:pt x="22110" y="8978"/>
                  </a:lnTo>
                  <a:lnTo>
                    <a:pt x="134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74" name="Google Shape;5874;gefe2f4b35a_0_1603"/>
            <p:cNvSpPr/>
            <p:nvPr/>
          </p:nvSpPr>
          <p:spPr>
            <a:xfrm>
              <a:off x="3674860" y="1202777"/>
              <a:ext cx="16510" cy="12700"/>
            </a:xfrm>
            <a:custGeom>
              <a:rect b="b" l="l" r="r" t="t"/>
              <a:pathLst>
                <a:path extrusionOk="0" h="12700" w="16510">
                  <a:moveTo>
                    <a:pt x="15951" y="0"/>
                  </a:moveTo>
                  <a:lnTo>
                    <a:pt x="9994" y="495"/>
                  </a:lnTo>
                  <a:lnTo>
                    <a:pt x="4597" y="1460"/>
                  </a:lnTo>
                  <a:lnTo>
                    <a:pt x="0" y="3175"/>
                  </a:lnTo>
                  <a:lnTo>
                    <a:pt x="8686" y="12153"/>
                  </a:lnTo>
                  <a:lnTo>
                    <a:pt x="11417" y="8521"/>
                  </a:lnTo>
                  <a:lnTo>
                    <a:pt x="13842" y="4127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75" name="Google Shape;5875;gefe2f4b35a_0_1603"/>
            <p:cNvSpPr/>
            <p:nvPr/>
          </p:nvSpPr>
          <p:spPr>
            <a:xfrm>
              <a:off x="13067816" y="1210265"/>
              <a:ext cx="19050" cy="29844"/>
            </a:xfrm>
            <a:custGeom>
              <a:rect b="b" l="l" r="r" t="t"/>
              <a:pathLst>
                <a:path extrusionOk="0" h="29844" w="19050">
                  <a:moveTo>
                    <a:pt x="0" y="0"/>
                  </a:moveTo>
                  <a:lnTo>
                    <a:pt x="0" y="29502"/>
                  </a:lnTo>
                  <a:lnTo>
                    <a:pt x="2616" y="29565"/>
                  </a:lnTo>
                  <a:lnTo>
                    <a:pt x="17066" y="25576"/>
                  </a:lnTo>
                  <a:lnTo>
                    <a:pt x="18919" y="16463"/>
                  </a:lnTo>
                  <a:lnTo>
                    <a:pt x="11967" y="6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76" name="Google Shape;5876;gefe2f4b35a_0_1603"/>
            <p:cNvSpPr/>
            <p:nvPr/>
          </p:nvSpPr>
          <p:spPr>
            <a:xfrm>
              <a:off x="4648372" y="1217514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12"/>
                  </a:moveTo>
                  <a:lnTo>
                    <a:pt x="0" y="14757"/>
                  </a:lnTo>
                  <a:lnTo>
                    <a:pt x="1612" y="14795"/>
                  </a:lnTo>
                  <a:lnTo>
                    <a:pt x="13208" y="14795"/>
                  </a:lnTo>
                  <a:lnTo>
                    <a:pt x="19113" y="8826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77" name="Google Shape;5877;gefe2f4b35a_0_1603"/>
            <p:cNvSpPr/>
            <p:nvPr/>
          </p:nvSpPr>
          <p:spPr>
            <a:xfrm>
              <a:off x="5819470" y="121752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13321" y="453"/>
                  </a:lnTo>
                  <a:lnTo>
                    <a:pt x="5437" y="1838"/>
                  </a:lnTo>
                  <a:lnTo>
                    <a:pt x="365" y="5990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9113" y="8813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78" name="Google Shape;5878;gefe2f4b35a_0_1603"/>
            <p:cNvSpPr/>
            <p:nvPr/>
          </p:nvSpPr>
          <p:spPr>
            <a:xfrm>
              <a:off x="2269054" y="1223966"/>
              <a:ext cx="44450" cy="15875"/>
            </a:xfrm>
            <a:custGeom>
              <a:rect b="b" l="l" r="r" t="t"/>
              <a:pathLst>
                <a:path extrusionOk="0" h="15875" w="44450">
                  <a:moveTo>
                    <a:pt x="16332" y="0"/>
                  </a:moveTo>
                  <a:lnTo>
                    <a:pt x="12573" y="0"/>
                  </a:lnTo>
                  <a:lnTo>
                    <a:pt x="5600" y="0"/>
                  </a:lnTo>
                  <a:lnTo>
                    <a:pt x="355" y="1714"/>
                  </a:lnTo>
                  <a:lnTo>
                    <a:pt x="0" y="8305"/>
                  </a:lnTo>
                  <a:lnTo>
                    <a:pt x="4533" y="13182"/>
                  </a:lnTo>
                  <a:lnTo>
                    <a:pt x="11188" y="15328"/>
                  </a:lnTo>
                  <a:lnTo>
                    <a:pt x="18021" y="15328"/>
                  </a:lnTo>
                  <a:lnTo>
                    <a:pt x="25945" y="14390"/>
                  </a:lnTo>
                  <a:lnTo>
                    <a:pt x="33358" y="11707"/>
                  </a:lnTo>
                  <a:lnTo>
                    <a:pt x="39582" y="7479"/>
                  </a:lnTo>
                  <a:lnTo>
                    <a:pt x="43942" y="1905"/>
                  </a:lnTo>
                  <a:lnTo>
                    <a:pt x="43294" y="1358"/>
                  </a:lnTo>
                  <a:lnTo>
                    <a:pt x="41503" y="1816"/>
                  </a:lnTo>
                  <a:lnTo>
                    <a:pt x="39433" y="1981"/>
                  </a:lnTo>
                  <a:lnTo>
                    <a:pt x="33401" y="1981"/>
                  </a:lnTo>
                  <a:lnTo>
                    <a:pt x="16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79" name="Google Shape;5879;gefe2f4b35a_0_1603"/>
            <p:cNvSpPr/>
            <p:nvPr/>
          </p:nvSpPr>
          <p:spPr>
            <a:xfrm>
              <a:off x="2312348" y="1225017"/>
              <a:ext cx="1269" cy="1269"/>
            </a:xfrm>
            <a:custGeom>
              <a:rect b="b" l="l" r="r" t="t"/>
              <a:pathLst>
                <a:path extrusionOk="0" h="1269" w="1269">
                  <a:moveTo>
                    <a:pt x="1066" y="0"/>
                  </a:moveTo>
                  <a:lnTo>
                    <a:pt x="723" y="114"/>
                  </a:lnTo>
                  <a:lnTo>
                    <a:pt x="368" y="215"/>
                  </a:lnTo>
                  <a:lnTo>
                    <a:pt x="0" y="304"/>
                  </a:lnTo>
                  <a:lnTo>
                    <a:pt x="215" y="495"/>
                  </a:lnTo>
                  <a:lnTo>
                    <a:pt x="431" y="673"/>
                  </a:lnTo>
                  <a:lnTo>
                    <a:pt x="647" y="863"/>
                  </a:lnTo>
                  <a:lnTo>
                    <a:pt x="800" y="571"/>
                  </a:lnTo>
                  <a:lnTo>
                    <a:pt x="939" y="292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80" name="Google Shape;5880;gefe2f4b35a_0_1603"/>
            <p:cNvSpPr/>
            <p:nvPr/>
          </p:nvSpPr>
          <p:spPr>
            <a:xfrm>
              <a:off x="2526855" y="1232089"/>
              <a:ext cx="1746250" cy="24130"/>
            </a:xfrm>
            <a:custGeom>
              <a:rect b="b" l="l" r="r" t="t"/>
              <a:pathLst>
                <a:path extrusionOk="0" h="24130" w="1746250">
                  <a:moveTo>
                    <a:pt x="22148" y="190"/>
                  </a:moveTo>
                  <a:lnTo>
                    <a:pt x="7543" y="190"/>
                  </a:lnTo>
                  <a:lnTo>
                    <a:pt x="7543" y="7683"/>
                  </a:lnTo>
                  <a:lnTo>
                    <a:pt x="1435" y="9182"/>
                  </a:lnTo>
                  <a:lnTo>
                    <a:pt x="0" y="15176"/>
                  </a:lnTo>
                  <a:lnTo>
                    <a:pt x="8966" y="14732"/>
                  </a:lnTo>
                  <a:lnTo>
                    <a:pt x="16840" y="13347"/>
                  </a:lnTo>
                  <a:lnTo>
                    <a:pt x="21844" y="9131"/>
                  </a:lnTo>
                  <a:lnTo>
                    <a:pt x="22148" y="190"/>
                  </a:lnTo>
                  <a:close/>
                </a:path>
                <a:path extrusionOk="0" h="24130" w="1746250">
                  <a:moveTo>
                    <a:pt x="1745703" y="190"/>
                  </a:moveTo>
                  <a:lnTo>
                    <a:pt x="1743176" y="0"/>
                  </a:lnTo>
                  <a:lnTo>
                    <a:pt x="1741957" y="0"/>
                  </a:lnTo>
                  <a:lnTo>
                    <a:pt x="1735124" y="0"/>
                  </a:lnTo>
                  <a:lnTo>
                    <a:pt x="1729257" y="1854"/>
                  </a:lnTo>
                  <a:lnTo>
                    <a:pt x="1718525" y="5575"/>
                  </a:lnTo>
                  <a:lnTo>
                    <a:pt x="1713661" y="7442"/>
                  </a:lnTo>
                  <a:lnTo>
                    <a:pt x="1704060" y="7442"/>
                  </a:lnTo>
                  <a:lnTo>
                    <a:pt x="1699348" y="5613"/>
                  </a:lnTo>
                  <a:lnTo>
                    <a:pt x="1694230" y="190"/>
                  </a:lnTo>
                  <a:lnTo>
                    <a:pt x="1693786" y="11328"/>
                  </a:lnTo>
                  <a:lnTo>
                    <a:pt x="1697101" y="18719"/>
                  </a:lnTo>
                  <a:lnTo>
                    <a:pt x="1703222" y="22821"/>
                  </a:lnTo>
                  <a:lnTo>
                    <a:pt x="1711198" y="24091"/>
                  </a:lnTo>
                  <a:lnTo>
                    <a:pt x="1723491" y="22009"/>
                  </a:lnTo>
                  <a:lnTo>
                    <a:pt x="1735010" y="16560"/>
                  </a:lnTo>
                  <a:lnTo>
                    <a:pt x="1743252" y="8890"/>
                  </a:lnTo>
                  <a:lnTo>
                    <a:pt x="1745703" y="1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81" name="Google Shape;5881;gefe2f4b35a_0_1603"/>
            <p:cNvSpPr/>
            <p:nvPr/>
          </p:nvSpPr>
          <p:spPr>
            <a:xfrm>
              <a:off x="749601" y="1239488"/>
              <a:ext cx="25400" cy="16509"/>
            </a:xfrm>
            <a:custGeom>
              <a:rect b="b" l="l" r="r" t="t"/>
              <a:pathLst>
                <a:path extrusionOk="0" h="16509" w="25400">
                  <a:moveTo>
                    <a:pt x="14269" y="0"/>
                  </a:moveTo>
                  <a:lnTo>
                    <a:pt x="5417" y="0"/>
                  </a:lnTo>
                  <a:lnTo>
                    <a:pt x="4464" y="0"/>
                  </a:lnTo>
                  <a:lnTo>
                    <a:pt x="3410" y="88"/>
                  </a:lnTo>
                  <a:lnTo>
                    <a:pt x="2267" y="279"/>
                  </a:lnTo>
                  <a:lnTo>
                    <a:pt x="0" y="7299"/>
                  </a:lnTo>
                  <a:lnTo>
                    <a:pt x="2215" y="12380"/>
                  </a:lnTo>
                  <a:lnTo>
                    <a:pt x="7294" y="15468"/>
                  </a:lnTo>
                  <a:lnTo>
                    <a:pt x="13621" y="16510"/>
                  </a:lnTo>
                  <a:lnTo>
                    <a:pt x="19704" y="16510"/>
                  </a:lnTo>
                  <a:lnTo>
                    <a:pt x="25279" y="13665"/>
                  </a:lnTo>
                  <a:lnTo>
                    <a:pt x="24098" y="7772"/>
                  </a:lnTo>
                  <a:lnTo>
                    <a:pt x="15780" y="7353"/>
                  </a:lnTo>
                  <a:lnTo>
                    <a:pt x="142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82" name="Google Shape;5882;gefe2f4b35a_0_1603"/>
            <p:cNvSpPr/>
            <p:nvPr/>
          </p:nvSpPr>
          <p:spPr>
            <a:xfrm>
              <a:off x="3937241" y="1239024"/>
              <a:ext cx="909954" cy="24765"/>
            </a:xfrm>
            <a:custGeom>
              <a:rect b="b" l="l" r="r" t="t"/>
              <a:pathLst>
                <a:path extrusionOk="0" h="24765" w="909954">
                  <a:moveTo>
                    <a:pt x="40690" y="749"/>
                  </a:moveTo>
                  <a:lnTo>
                    <a:pt x="39001" y="1143"/>
                  </a:lnTo>
                  <a:lnTo>
                    <a:pt x="37071" y="1295"/>
                  </a:lnTo>
                  <a:lnTo>
                    <a:pt x="31902" y="1295"/>
                  </a:lnTo>
                  <a:lnTo>
                    <a:pt x="18237" y="0"/>
                  </a:lnTo>
                  <a:lnTo>
                    <a:pt x="15138" y="0"/>
                  </a:lnTo>
                  <a:lnTo>
                    <a:pt x="6261" y="0"/>
                  </a:lnTo>
                  <a:lnTo>
                    <a:pt x="0" y="2641"/>
                  </a:lnTo>
                  <a:lnTo>
                    <a:pt x="3860" y="15506"/>
                  </a:lnTo>
                  <a:lnTo>
                    <a:pt x="12052" y="15976"/>
                  </a:lnTo>
                  <a:lnTo>
                    <a:pt x="15887" y="15976"/>
                  </a:lnTo>
                  <a:lnTo>
                    <a:pt x="25247" y="15367"/>
                  </a:lnTo>
                  <a:lnTo>
                    <a:pt x="32931" y="13081"/>
                  </a:lnTo>
                  <a:lnTo>
                    <a:pt x="38303" y="8445"/>
                  </a:lnTo>
                  <a:lnTo>
                    <a:pt x="40690" y="749"/>
                  </a:lnTo>
                  <a:close/>
                </a:path>
                <a:path extrusionOk="0" h="24765" w="909954">
                  <a:moveTo>
                    <a:pt x="578472" y="6908"/>
                  </a:moveTo>
                  <a:lnTo>
                    <a:pt x="571284" y="749"/>
                  </a:lnTo>
                  <a:lnTo>
                    <a:pt x="572516" y="8305"/>
                  </a:lnTo>
                  <a:lnTo>
                    <a:pt x="566496" y="8648"/>
                  </a:lnTo>
                  <a:lnTo>
                    <a:pt x="558088" y="8648"/>
                  </a:lnTo>
                  <a:lnTo>
                    <a:pt x="552551" y="8953"/>
                  </a:lnTo>
                  <a:lnTo>
                    <a:pt x="548411" y="10668"/>
                  </a:lnTo>
                  <a:lnTo>
                    <a:pt x="546874" y="14986"/>
                  </a:lnTo>
                  <a:lnTo>
                    <a:pt x="549148" y="23101"/>
                  </a:lnTo>
                  <a:lnTo>
                    <a:pt x="551751" y="24180"/>
                  </a:lnTo>
                  <a:lnTo>
                    <a:pt x="554431" y="24650"/>
                  </a:lnTo>
                  <a:lnTo>
                    <a:pt x="557072" y="24650"/>
                  </a:lnTo>
                  <a:lnTo>
                    <a:pt x="568566" y="21717"/>
                  </a:lnTo>
                  <a:lnTo>
                    <a:pt x="576630" y="14859"/>
                  </a:lnTo>
                  <a:lnTo>
                    <a:pt x="578472" y="6908"/>
                  </a:lnTo>
                  <a:close/>
                </a:path>
                <a:path extrusionOk="0" h="24765" w="909954">
                  <a:moveTo>
                    <a:pt x="909777" y="6337"/>
                  </a:moveTo>
                  <a:lnTo>
                    <a:pt x="902716" y="749"/>
                  </a:lnTo>
                  <a:lnTo>
                    <a:pt x="902004" y="4584"/>
                  </a:lnTo>
                  <a:lnTo>
                    <a:pt x="900379" y="6007"/>
                  </a:lnTo>
                  <a:lnTo>
                    <a:pt x="897267" y="6007"/>
                  </a:lnTo>
                  <a:lnTo>
                    <a:pt x="896200" y="5715"/>
                  </a:lnTo>
                  <a:lnTo>
                    <a:pt x="895057" y="5232"/>
                  </a:lnTo>
                  <a:lnTo>
                    <a:pt x="892746" y="10121"/>
                  </a:lnTo>
                  <a:lnTo>
                    <a:pt x="891425" y="15621"/>
                  </a:lnTo>
                  <a:lnTo>
                    <a:pt x="890638" y="21996"/>
                  </a:lnTo>
                  <a:lnTo>
                    <a:pt x="900569" y="18046"/>
                  </a:lnTo>
                  <a:lnTo>
                    <a:pt x="907999" y="12471"/>
                  </a:lnTo>
                  <a:lnTo>
                    <a:pt x="909777" y="633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83" name="Google Shape;5883;gefe2f4b35a_0_1603"/>
            <p:cNvSpPr/>
            <p:nvPr/>
          </p:nvSpPr>
          <p:spPr>
            <a:xfrm>
              <a:off x="4817835" y="1239763"/>
              <a:ext cx="14604" cy="22859"/>
            </a:xfrm>
            <a:custGeom>
              <a:rect b="b" l="l" r="r" t="t"/>
              <a:pathLst>
                <a:path extrusionOk="0" h="22859" w="14604">
                  <a:moveTo>
                    <a:pt x="7175" y="0"/>
                  </a:moveTo>
                  <a:lnTo>
                    <a:pt x="7759" y="10147"/>
                  </a:lnTo>
                  <a:lnTo>
                    <a:pt x="3746" y="16256"/>
                  </a:lnTo>
                  <a:lnTo>
                    <a:pt x="0" y="22352"/>
                  </a:lnTo>
                  <a:lnTo>
                    <a:pt x="1282" y="22466"/>
                  </a:lnTo>
                  <a:lnTo>
                    <a:pt x="4368" y="22466"/>
                  </a:lnTo>
                  <a:lnTo>
                    <a:pt x="7162" y="22021"/>
                  </a:lnTo>
                  <a:lnTo>
                    <a:pt x="10045" y="21247"/>
                  </a:lnTo>
                  <a:lnTo>
                    <a:pt x="10833" y="14871"/>
                  </a:lnTo>
                  <a:lnTo>
                    <a:pt x="12153" y="9372"/>
                  </a:lnTo>
                  <a:lnTo>
                    <a:pt x="14465" y="4483"/>
                  </a:lnTo>
                  <a:lnTo>
                    <a:pt x="12217" y="3517"/>
                  </a:lnTo>
                  <a:lnTo>
                    <a:pt x="9690" y="1790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84" name="Google Shape;5884;gefe2f4b35a_0_1603"/>
            <p:cNvSpPr/>
            <p:nvPr/>
          </p:nvSpPr>
          <p:spPr>
            <a:xfrm>
              <a:off x="1886064" y="1253603"/>
              <a:ext cx="1565910" cy="15875"/>
            </a:xfrm>
            <a:custGeom>
              <a:rect b="b" l="l" r="r" t="t"/>
              <a:pathLst>
                <a:path extrusionOk="0" h="15875" w="1565910">
                  <a:moveTo>
                    <a:pt x="17780" y="3619"/>
                  </a:moveTo>
                  <a:lnTo>
                    <a:pt x="15862" y="0"/>
                  </a:lnTo>
                  <a:lnTo>
                    <a:pt x="12128" y="0"/>
                  </a:lnTo>
                  <a:lnTo>
                    <a:pt x="9182" y="0"/>
                  </a:lnTo>
                  <a:lnTo>
                    <a:pt x="5118" y="2247"/>
                  </a:lnTo>
                  <a:lnTo>
                    <a:pt x="0" y="8521"/>
                  </a:lnTo>
                  <a:lnTo>
                    <a:pt x="4800" y="12877"/>
                  </a:lnTo>
                  <a:lnTo>
                    <a:pt x="8585" y="14503"/>
                  </a:lnTo>
                  <a:lnTo>
                    <a:pt x="15595" y="14503"/>
                  </a:lnTo>
                  <a:lnTo>
                    <a:pt x="17653" y="10883"/>
                  </a:lnTo>
                  <a:lnTo>
                    <a:pt x="17780" y="3619"/>
                  </a:lnTo>
                  <a:close/>
                </a:path>
                <a:path extrusionOk="0" h="15875" w="1565910">
                  <a:moveTo>
                    <a:pt x="1565338" y="10058"/>
                  </a:moveTo>
                  <a:lnTo>
                    <a:pt x="1553121" y="15709"/>
                  </a:lnTo>
                  <a:lnTo>
                    <a:pt x="1556486" y="14249"/>
                  </a:lnTo>
                  <a:lnTo>
                    <a:pt x="1565338" y="10198"/>
                  </a:lnTo>
                  <a:lnTo>
                    <a:pt x="1565338" y="1005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85" name="Google Shape;5885;gefe2f4b35a_0_1603"/>
            <p:cNvSpPr/>
            <p:nvPr/>
          </p:nvSpPr>
          <p:spPr>
            <a:xfrm>
              <a:off x="3451410" y="1259047"/>
              <a:ext cx="10795" cy="5080"/>
            </a:xfrm>
            <a:custGeom>
              <a:rect b="b" l="l" r="r" t="t"/>
              <a:pathLst>
                <a:path extrusionOk="0" h="5080" w="10795">
                  <a:moveTo>
                    <a:pt x="10121" y="0"/>
                  </a:moveTo>
                  <a:lnTo>
                    <a:pt x="0" y="4610"/>
                  </a:lnTo>
                  <a:lnTo>
                    <a:pt x="0" y="4749"/>
                  </a:lnTo>
                  <a:lnTo>
                    <a:pt x="1130" y="4241"/>
                  </a:lnTo>
                  <a:lnTo>
                    <a:pt x="3670" y="3073"/>
                  </a:lnTo>
                  <a:lnTo>
                    <a:pt x="8382" y="863"/>
                  </a:lnTo>
                  <a:lnTo>
                    <a:pt x="101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86" name="Google Shape;5886;gefe2f4b35a_0_1603"/>
            <p:cNvSpPr/>
            <p:nvPr/>
          </p:nvSpPr>
          <p:spPr>
            <a:xfrm>
              <a:off x="2283676" y="1261998"/>
              <a:ext cx="721994" cy="22859"/>
            </a:xfrm>
            <a:custGeom>
              <a:rect b="b" l="l" r="r" t="t"/>
              <a:pathLst>
                <a:path extrusionOk="0" h="22859" w="721994">
                  <a:moveTo>
                    <a:pt x="51854" y="127"/>
                  </a:moveTo>
                  <a:lnTo>
                    <a:pt x="8559" y="8128"/>
                  </a:lnTo>
                  <a:lnTo>
                    <a:pt x="0" y="14871"/>
                  </a:lnTo>
                  <a:lnTo>
                    <a:pt x="8509" y="15227"/>
                  </a:lnTo>
                  <a:lnTo>
                    <a:pt x="12573" y="15227"/>
                  </a:lnTo>
                  <a:lnTo>
                    <a:pt x="25590" y="14592"/>
                  </a:lnTo>
                  <a:lnTo>
                    <a:pt x="36855" y="12280"/>
                  </a:lnTo>
                  <a:lnTo>
                    <a:pt x="45808" y="7658"/>
                  </a:lnTo>
                  <a:lnTo>
                    <a:pt x="51854" y="127"/>
                  </a:lnTo>
                  <a:close/>
                </a:path>
                <a:path extrusionOk="0" h="22859" w="721994">
                  <a:moveTo>
                    <a:pt x="721995" y="16065"/>
                  </a:moveTo>
                  <a:lnTo>
                    <a:pt x="720661" y="11023"/>
                  </a:lnTo>
                  <a:lnTo>
                    <a:pt x="714578" y="7264"/>
                  </a:lnTo>
                  <a:lnTo>
                    <a:pt x="712431" y="14960"/>
                  </a:lnTo>
                  <a:lnTo>
                    <a:pt x="703719" y="16383"/>
                  </a:lnTo>
                  <a:lnTo>
                    <a:pt x="699846" y="22364"/>
                  </a:lnTo>
                  <a:lnTo>
                    <a:pt x="703846" y="22644"/>
                  </a:lnTo>
                  <a:lnTo>
                    <a:pt x="707758" y="22847"/>
                  </a:lnTo>
                  <a:lnTo>
                    <a:pt x="714273" y="22809"/>
                  </a:lnTo>
                  <a:lnTo>
                    <a:pt x="721995" y="1606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87" name="Google Shape;5887;gefe2f4b35a_0_1603"/>
            <p:cNvSpPr/>
            <p:nvPr/>
          </p:nvSpPr>
          <p:spPr>
            <a:xfrm>
              <a:off x="2997963" y="1262119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415" y="0"/>
                  </a:moveTo>
                  <a:lnTo>
                    <a:pt x="495" y="0"/>
                  </a:lnTo>
                  <a:lnTo>
                    <a:pt x="965" y="2895"/>
                  </a:lnTo>
                  <a:lnTo>
                    <a:pt x="838" y="5207"/>
                  </a:lnTo>
                  <a:lnTo>
                    <a:pt x="292" y="7137"/>
                  </a:lnTo>
                  <a:lnTo>
                    <a:pt x="6375" y="10909"/>
                  </a:lnTo>
                  <a:lnTo>
                    <a:pt x="7708" y="15938"/>
                  </a:lnTo>
                  <a:lnTo>
                    <a:pt x="0" y="22682"/>
                  </a:lnTo>
                  <a:lnTo>
                    <a:pt x="10021" y="21429"/>
                  </a:lnTo>
                  <a:lnTo>
                    <a:pt x="17656" y="17803"/>
                  </a:lnTo>
                  <a:lnTo>
                    <a:pt x="22067" y="10946"/>
                  </a:lnTo>
                  <a:lnTo>
                    <a:pt x="224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88" name="Google Shape;5888;gefe2f4b35a_0_1603"/>
            <p:cNvSpPr/>
            <p:nvPr/>
          </p:nvSpPr>
          <p:spPr>
            <a:xfrm>
              <a:off x="3629633" y="1261808"/>
              <a:ext cx="26035" cy="16509"/>
            </a:xfrm>
            <a:custGeom>
              <a:rect b="b" l="l" r="r" t="t"/>
              <a:pathLst>
                <a:path extrusionOk="0" h="16509" w="26035">
                  <a:moveTo>
                    <a:pt x="14278" y="0"/>
                  </a:moveTo>
                  <a:lnTo>
                    <a:pt x="5490" y="0"/>
                  </a:lnTo>
                  <a:lnTo>
                    <a:pt x="4474" y="0"/>
                  </a:lnTo>
                  <a:lnTo>
                    <a:pt x="3369" y="101"/>
                  </a:lnTo>
                  <a:lnTo>
                    <a:pt x="2150" y="304"/>
                  </a:lnTo>
                  <a:lnTo>
                    <a:pt x="0" y="7303"/>
                  </a:lnTo>
                  <a:lnTo>
                    <a:pt x="2275" y="12372"/>
                  </a:lnTo>
                  <a:lnTo>
                    <a:pt x="7377" y="15456"/>
                  </a:lnTo>
                  <a:lnTo>
                    <a:pt x="13707" y="16497"/>
                  </a:lnTo>
                  <a:lnTo>
                    <a:pt x="19866" y="16497"/>
                  </a:lnTo>
                  <a:lnTo>
                    <a:pt x="25518" y="13601"/>
                  </a:lnTo>
                  <a:lnTo>
                    <a:pt x="24298" y="7569"/>
                  </a:lnTo>
                  <a:lnTo>
                    <a:pt x="16031" y="7264"/>
                  </a:lnTo>
                  <a:lnTo>
                    <a:pt x="142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89" name="Google Shape;5889;gefe2f4b35a_0_1603"/>
            <p:cNvSpPr/>
            <p:nvPr/>
          </p:nvSpPr>
          <p:spPr>
            <a:xfrm>
              <a:off x="5495455" y="1262119"/>
              <a:ext cx="52704" cy="37465"/>
            </a:xfrm>
            <a:custGeom>
              <a:rect b="b" l="l" r="r" t="t"/>
              <a:pathLst>
                <a:path extrusionOk="0" h="37465" w="52704">
                  <a:moveTo>
                    <a:pt x="44348" y="0"/>
                  </a:moveTo>
                  <a:lnTo>
                    <a:pt x="43878" y="10363"/>
                  </a:lnTo>
                  <a:lnTo>
                    <a:pt x="35496" y="14592"/>
                  </a:lnTo>
                  <a:lnTo>
                    <a:pt x="19265" y="14592"/>
                  </a:lnTo>
                  <a:lnTo>
                    <a:pt x="11595" y="11798"/>
                  </a:lnTo>
                  <a:lnTo>
                    <a:pt x="7454" y="7264"/>
                  </a:lnTo>
                  <a:lnTo>
                    <a:pt x="7454" y="17627"/>
                  </a:lnTo>
                  <a:lnTo>
                    <a:pt x="4013" y="23736"/>
                  </a:lnTo>
                  <a:lnTo>
                    <a:pt x="0" y="29502"/>
                  </a:lnTo>
                  <a:lnTo>
                    <a:pt x="3848" y="28587"/>
                  </a:lnTo>
                  <a:lnTo>
                    <a:pt x="7175" y="28206"/>
                  </a:lnTo>
                  <a:lnTo>
                    <a:pt x="10134" y="28206"/>
                  </a:lnTo>
                  <a:lnTo>
                    <a:pt x="19486" y="29577"/>
                  </a:lnTo>
                  <a:lnTo>
                    <a:pt x="34975" y="35611"/>
                  </a:lnTo>
                  <a:lnTo>
                    <a:pt x="44348" y="36982"/>
                  </a:lnTo>
                  <a:lnTo>
                    <a:pt x="45387" y="26458"/>
                  </a:lnTo>
                  <a:lnTo>
                    <a:pt x="50596" y="15771"/>
                  </a:lnTo>
                  <a:lnTo>
                    <a:pt x="52681" y="6444"/>
                  </a:lnTo>
                  <a:lnTo>
                    <a:pt x="443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90" name="Google Shape;5890;gefe2f4b35a_0_1603"/>
            <p:cNvSpPr/>
            <p:nvPr/>
          </p:nvSpPr>
          <p:spPr>
            <a:xfrm>
              <a:off x="103543" y="1268297"/>
              <a:ext cx="5824220" cy="31115"/>
            </a:xfrm>
            <a:custGeom>
              <a:rect b="b" l="l" r="r" t="t"/>
              <a:pathLst>
                <a:path extrusionOk="0" h="31115" w="5824220">
                  <a:moveTo>
                    <a:pt x="59004" y="1079"/>
                  </a:moveTo>
                  <a:lnTo>
                    <a:pt x="56197" y="1803"/>
                  </a:lnTo>
                  <a:lnTo>
                    <a:pt x="52959" y="2070"/>
                  </a:lnTo>
                  <a:lnTo>
                    <a:pt x="44577" y="2070"/>
                  </a:lnTo>
                  <a:lnTo>
                    <a:pt x="23152" y="0"/>
                  </a:lnTo>
                  <a:lnTo>
                    <a:pt x="18313" y="0"/>
                  </a:lnTo>
                  <a:lnTo>
                    <a:pt x="9385" y="0"/>
                  </a:lnTo>
                  <a:lnTo>
                    <a:pt x="2222" y="1765"/>
                  </a:lnTo>
                  <a:lnTo>
                    <a:pt x="0" y="8572"/>
                  </a:lnTo>
                  <a:lnTo>
                    <a:pt x="2819" y="7823"/>
                  </a:lnTo>
                  <a:lnTo>
                    <a:pt x="6096" y="7543"/>
                  </a:lnTo>
                  <a:lnTo>
                    <a:pt x="14465" y="7543"/>
                  </a:lnTo>
                  <a:lnTo>
                    <a:pt x="35712" y="9588"/>
                  </a:lnTo>
                  <a:lnTo>
                    <a:pt x="49453" y="9588"/>
                  </a:lnTo>
                  <a:lnTo>
                    <a:pt x="56667" y="7835"/>
                  </a:lnTo>
                  <a:lnTo>
                    <a:pt x="59004" y="1079"/>
                  </a:lnTo>
                  <a:close/>
                </a:path>
                <a:path extrusionOk="0" h="31115" w="5824220">
                  <a:moveTo>
                    <a:pt x="105549" y="23329"/>
                  </a:moveTo>
                  <a:lnTo>
                    <a:pt x="104711" y="22656"/>
                  </a:lnTo>
                  <a:lnTo>
                    <a:pt x="103886" y="21983"/>
                  </a:lnTo>
                  <a:lnTo>
                    <a:pt x="103047" y="21310"/>
                  </a:lnTo>
                  <a:lnTo>
                    <a:pt x="103047" y="23329"/>
                  </a:lnTo>
                  <a:lnTo>
                    <a:pt x="105549" y="23329"/>
                  </a:lnTo>
                  <a:close/>
                </a:path>
                <a:path extrusionOk="0" h="31115" w="5824220">
                  <a:moveTo>
                    <a:pt x="412343" y="23317"/>
                  </a:moveTo>
                  <a:lnTo>
                    <a:pt x="412089" y="12573"/>
                  </a:lnTo>
                  <a:lnTo>
                    <a:pt x="405942" y="7747"/>
                  </a:lnTo>
                  <a:lnTo>
                    <a:pt x="397535" y="5156"/>
                  </a:lnTo>
                  <a:lnTo>
                    <a:pt x="390486" y="1079"/>
                  </a:lnTo>
                  <a:lnTo>
                    <a:pt x="389153" y="11379"/>
                  </a:lnTo>
                  <a:lnTo>
                    <a:pt x="390779" y="18745"/>
                  </a:lnTo>
                  <a:lnTo>
                    <a:pt x="395312" y="23164"/>
                  </a:lnTo>
                  <a:lnTo>
                    <a:pt x="402729" y="24638"/>
                  </a:lnTo>
                  <a:lnTo>
                    <a:pt x="405511" y="24638"/>
                  </a:lnTo>
                  <a:lnTo>
                    <a:pt x="408724" y="24193"/>
                  </a:lnTo>
                  <a:lnTo>
                    <a:pt x="412343" y="23317"/>
                  </a:lnTo>
                  <a:close/>
                </a:path>
                <a:path extrusionOk="0" h="31115" w="5824220">
                  <a:moveTo>
                    <a:pt x="5823712" y="23088"/>
                  </a:moveTo>
                  <a:lnTo>
                    <a:pt x="5823458" y="15087"/>
                  </a:lnTo>
                  <a:lnTo>
                    <a:pt x="5819203" y="7518"/>
                  </a:lnTo>
                  <a:lnTo>
                    <a:pt x="5811736" y="1079"/>
                  </a:lnTo>
                  <a:lnTo>
                    <a:pt x="5812091" y="10121"/>
                  </a:lnTo>
                  <a:lnTo>
                    <a:pt x="5812244" y="19278"/>
                  </a:lnTo>
                  <a:lnTo>
                    <a:pt x="5813996" y="26771"/>
                  </a:lnTo>
                  <a:lnTo>
                    <a:pt x="5819229" y="30810"/>
                  </a:lnTo>
                  <a:lnTo>
                    <a:pt x="5823712" y="230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91" name="Google Shape;5891;gefe2f4b35a_0_1603"/>
            <p:cNvSpPr/>
            <p:nvPr/>
          </p:nvSpPr>
          <p:spPr>
            <a:xfrm>
              <a:off x="206603" y="1275371"/>
              <a:ext cx="2552700" cy="38734"/>
            </a:xfrm>
            <a:custGeom>
              <a:rect b="b" l="l" r="r" t="t"/>
              <a:pathLst>
                <a:path extrusionOk="0" h="38734" w="2552700">
                  <a:moveTo>
                    <a:pt x="29578" y="1511"/>
                  </a:moveTo>
                  <a:lnTo>
                    <a:pt x="0" y="1511"/>
                  </a:lnTo>
                  <a:lnTo>
                    <a:pt x="0" y="14249"/>
                  </a:lnTo>
                  <a:lnTo>
                    <a:pt x="2501" y="16256"/>
                  </a:lnTo>
                  <a:lnTo>
                    <a:pt x="29578" y="16256"/>
                  </a:lnTo>
                  <a:lnTo>
                    <a:pt x="29578" y="1511"/>
                  </a:lnTo>
                  <a:close/>
                </a:path>
                <a:path extrusionOk="0" h="38734" w="2552700">
                  <a:moveTo>
                    <a:pt x="2246617" y="38493"/>
                  </a:moveTo>
                  <a:lnTo>
                    <a:pt x="2244128" y="26149"/>
                  </a:lnTo>
                  <a:lnTo>
                    <a:pt x="2240064" y="15468"/>
                  </a:lnTo>
                  <a:lnTo>
                    <a:pt x="2233726" y="7048"/>
                  </a:lnTo>
                  <a:lnTo>
                    <a:pt x="2224430" y="1511"/>
                  </a:lnTo>
                  <a:lnTo>
                    <a:pt x="2217991" y="14211"/>
                  </a:lnTo>
                  <a:lnTo>
                    <a:pt x="2223757" y="23672"/>
                  </a:lnTo>
                  <a:lnTo>
                    <a:pt x="2235416" y="31305"/>
                  </a:lnTo>
                  <a:lnTo>
                    <a:pt x="2246617" y="38493"/>
                  </a:lnTo>
                  <a:close/>
                </a:path>
                <a:path extrusionOk="0" h="38734" w="2552700">
                  <a:moveTo>
                    <a:pt x="2552217" y="11544"/>
                  </a:moveTo>
                  <a:lnTo>
                    <a:pt x="2551061" y="3594"/>
                  </a:lnTo>
                  <a:lnTo>
                    <a:pt x="2548026" y="0"/>
                  </a:lnTo>
                  <a:lnTo>
                    <a:pt x="2546286" y="0"/>
                  </a:lnTo>
                  <a:lnTo>
                    <a:pt x="2544026" y="2463"/>
                  </a:lnTo>
                  <a:lnTo>
                    <a:pt x="2541257" y="8991"/>
                  </a:lnTo>
                  <a:lnTo>
                    <a:pt x="2539263" y="13258"/>
                  </a:lnTo>
                  <a:lnTo>
                    <a:pt x="2544102" y="23761"/>
                  </a:lnTo>
                  <a:lnTo>
                    <a:pt x="2548725" y="23736"/>
                  </a:lnTo>
                  <a:lnTo>
                    <a:pt x="2551455" y="19672"/>
                  </a:lnTo>
                  <a:lnTo>
                    <a:pt x="2552217" y="1154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92" name="Google Shape;5892;gefe2f4b35a_0_1603"/>
            <p:cNvSpPr/>
            <p:nvPr/>
          </p:nvSpPr>
          <p:spPr>
            <a:xfrm>
              <a:off x="3860241" y="1286496"/>
              <a:ext cx="2005329" cy="27940"/>
            </a:xfrm>
            <a:custGeom>
              <a:rect b="b" l="l" r="r" t="t"/>
              <a:pathLst>
                <a:path extrusionOk="0" h="27940" w="2005329">
                  <a:moveTo>
                    <a:pt x="44030" y="5118"/>
                  </a:moveTo>
                  <a:lnTo>
                    <a:pt x="36385" y="1778"/>
                  </a:lnTo>
                  <a:lnTo>
                    <a:pt x="29654" y="0"/>
                  </a:lnTo>
                  <a:lnTo>
                    <a:pt x="23812" y="0"/>
                  </a:lnTo>
                  <a:lnTo>
                    <a:pt x="16217" y="1181"/>
                  </a:lnTo>
                  <a:lnTo>
                    <a:pt x="9728" y="4800"/>
                  </a:lnTo>
                  <a:lnTo>
                    <a:pt x="4330" y="10985"/>
                  </a:lnTo>
                  <a:lnTo>
                    <a:pt x="0" y="19875"/>
                  </a:lnTo>
                  <a:lnTo>
                    <a:pt x="11303" y="16484"/>
                  </a:lnTo>
                  <a:lnTo>
                    <a:pt x="24079" y="14617"/>
                  </a:lnTo>
                  <a:lnTo>
                    <a:pt x="35814" y="11696"/>
                  </a:lnTo>
                  <a:lnTo>
                    <a:pt x="44030" y="5118"/>
                  </a:lnTo>
                  <a:close/>
                </a:path>
                <a:path extrusionOk="0" h="27940" w="2005329">
                  <a:moveTo>
                    <a:pt x="2004872" y="16421"/>
                  </a:moveTo>
                  <a:lnTo>
                    <a:pt x="2001380" y="10083"/>
                  </a:lnTo>
                  <a:lnTo>
                    <a:pt x="1994662" y="7010"/>
                  </a:lnTo>
                  <a:lnTo>
                    <a:pt x="1995004" y="22161"/>
                  </a:lnTo>
                  <a:lnTo>
                    <a:pt x="1998853" y="22898"/>
                  </a:lnTo>
                  <a:lnTo>
                    <a:pt x="2002091" y="24244"/>
                  </a:lnTo>
                  <a:lnTo>
                    <a:pt x="2003552" y="27355"/>
                  </a:lnTo>
                  <a:lnTo>
                    <a:pt x="2004872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93" name="Google Shape;5893;gefe2f4b35a_0_1603"/>
            <p:cNvSpPr/>
            <p:nvPr/>
          </p:nvSpPr>
          <p:spPr>
            <a:xfrm>
              <a:off x="5834032" y="1291179"/>
              <a:ext cx="21589" cy="17780"/>
            </a:xfrm>
            <a:custGeom>
              <a:rect b="b" l="l" r="r" t="t"/>
              <a:pathLst>
                <a:path extrusionOk="0" h="17780" w="21589">
                  <a:moveTo>
                    <a:pt x="12920" y="0"/>
                  </a:moveTo>
                  <a:lnTo>
                    <a:pt x="7840" y="0"/>
                  </a:lnTo>
                  <a:lnTo>
                    <a:pt x="5490" y="0"/>
                  </a:lnTo>
                  <a:lnTo>
                    <a:pt x="3001" y="152"/>
                  </a:lnTo>
                  <a:lnTo>
                    <a:pt x="385" y="444"/>
                  </a:lnTo>
                  <a:lnTo>
                    <a:pt x="0" y="10240"/>
                  </a:lnTo>
                  <a:lnTo>
                    <a:pt x="4903" y="14793"/>
                  </a:lnTo>
                  <a:lnTo>
                    <a:pt x="12754" y="16430"/>
                  </a:lnTo>
                  <a:lnTo>
                    <a:pt x="21213" y="17475"/>
                  </a:lnTo>
                  <a:lnTo>
                    <a:pt x="20870" y="2324"/>
                  </a:lnTo>
                  <a:lnTo>
                    <a:pt x="17339" y="711"/>
                  </a:lnTo>
                  <a:lnTo>
                    <a:pt x="129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94" name="Google Shape;5894;gefe2f4b35a_0_1603"/>
            <p:cNvSpPr/>
            <p:nvPr/>
          </p:nvSpPr>
          <p:spPr>
            <a:xfrm>
              <a:off x="6838604" y="1291130"/>
              <a:ext cx="15240" cy="13969"/>
            </a:xfrm>
            <a:custGeom>
              <a:rect b="b" l="l" r="r" t="t"/>
              <a:pathLst>
                <a:path extrusionOk="0" h="13969" w="15240">
                  <a:moveTo>
                    <a:pt x="12471" y="0"/>
                  </a:moveTo>
                  <a:lnTo>
                    <a:pt x="9791" y="0"/>
                  </a:lnTo>
                  <a:lnTo>
                    <a:pt x="8458" y="0"/>
                  </a:lnTo>
                  <a:lnTo>
                    <a:pt x="6845" y="152"/>
                  </a:lnTo>
                  <a:lnTo>
                    <a:pt x="4902" y="482"/>
                  </a:lnTo>
                  <a:lnTo>
                    <a:pt x="4902" y="7975"/>
                  </a:lnTo>
                  <a:lnTo>
                    <a:pt x="2959" y="10210"/>
                  </a:lnTo>
                  <a:lnTo>
                    <a:pt x="1333" y="12153"/>
                  </a:lnTo>
                  <a:lnTo>
                    <a:pt x="0" y="13830"/>
                  </a:lnTo>
                  <a:lnTo>
                    <a:pt x="14706" y="1663"/>
                  </a:lnTo>
                  <a:lnTo>
                    <a:pt x="14020" y="622"/>
                  </a:lnTo>
                  <a:lnTo>
                    <a:pt x="124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95" name="Google Shape;5895;gefe2f4b35a_0_1603"/>
            <p:cNvSpPr/>
            <p:nvPr/>
          </p:nvSpPr>
          <p:spPr>
            <a:xfrm>
              <a:off x="6832547" y="1292792"/>
              <a:ext cx="22225" cy="21590"/>
            </a:xfrm>
            <a:custGeom>
              <a:rect b="b" l="l" r="r" t="t"/>
              <a:pathLst>
                <a:path extrusionOk="0" h="21590" w="22225">
                  <a:moveTo>
                    <a:pt x="20764" y="0"/>
                  </a:moveTo>
                  <a:lnTo>
                    <a:pt x="6057" y="12166"/>
                  </a:lnTo>
                  <a:lnTo>
                    <a:pt x="736" y="18884"/>
                  </a:lnTo>
                  <a:lnTo>
                    <a:pt x="0" y="21412"/>
                  </a:lnTo>
                  <a:lnTo>
                    <a:pt x="3949" y="21412"/>
                  </a:lnTo>
                  <a:lnTo>
                    <a:pt x="11607" y="15646"/>
                  </a:lnTo>
                  <a:lnTo>
                    <a:pt x="19989" y="6007"/>
                  </a:lnTo>
                  <a:lnTo>
                    <a:pt x="22174" y="2133"/>
                  </a:lnTo>
                  <a:lnTo>
                    <a:pt x="207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96" name="Google Shape;5896;gefe2f4b35a_0_1603"/>
            <p:cNvSpPr/>
            <p:nvPr/>
          </p:nvSpPr>
          <p:spPr>
            <a:xfrm>
              <a:off x="13671789" y="1301386"/>
              <a:ext cx="36830" cy="21590"/>
            </a:xfrm>
            <a:custGeom>
              <a:rect b="b" l="l" r="r" t="t"/>
              <a:pathLst>
                <a:path extrusionOk="0" h="21590" w="36830">
                  <a:moveTo>
                    <a:pt x="9740" y="0"/>
                  </a:moveTo>
                  <a:lnTo>
                    <a:pt x="5372" y="0"/>
                  </a:lnTo>
                  <a:lnTo>
                    <a:pt x="1892" y="3149"/>
                  </a:lnTo>
                  <a:lnTo>
                    <a:pt x="0" y="12471"/>
                  </a:lnTo>
                  <a:lnTo>
                    <a:pt x="3815" y="14998"/>
                  </a:lnTo>
                  <a:lnTo>
                    <a:pt x="10166" y="17895"/>
                  </a:lnTo>
                  <a:lnTo>
                    <a:pt x="17812" y="20281"/>
                  </a:lnTo>
                  <a:lnTo>
                    <a:pt x="25514" y="21272"/>
                  </a:lnTo>
                  <a:lnTo>
                    <a:pt x="31432" y="21272"/>
                  </a:lnTo>
                  <a:lnTo>
                    <a:pt x="36182" y="19037"/>
                  </a:lnTo>
                  <a:lnTo>
                    <a:pt x="36830" y="12471"/>
                  </a:lnTo>
                  <a:lnTo>
                    <a:pt x="29727" y="9226"/>
                  </a:lnTo>
                  <a:lnTo>
                    <a:pt x="22623" y="5083"/>
                  </a:lnTo>
                  <a:lnTo>
                    <a:pt x="15850" y="1516"/>
                  </a:lnTo>
                  <a:lnTo>
                    <a:pt x="974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97" name="Google Shape;5897;gefe2f4b35a_0_1603"/>
            <p:cNvSpPr/>
            <p:nvPr/>
          </p:nvSpPr>
          <p:spPr>
            <a:xfrm>
              <a:off x="2916315" y="1305971"/>
              <a:ext cx="45719" cy="17780"/>
            </a:xfrm>
            <a:custGeom>
              <a:rect b="b" l="l" r="r" t="t"/>
              <a:pathLst>
                <a:path extrusionOk="0" h="17780" w="45719">
                  <a:moveTo>
                    <a:pt x="14340" y="0"/>
                  </a:moveTo>
                  <a:lnTo>
                    <a:pt x="10022" y="0"/>
                  </a:lnTo>
                  <a:lnTo>
                    <a:pt x="1018" y="406"/>
                  </a:lnTo>
                  <a:lnTo>
                    <a:pt x="0" y="8231"/>
                  </a:lnTo>
                  <a:lnTo>
                    <a:pt x="3950" y="13462"/>
                  </a:lnTo>
                  <a:lnTo>
                    <a:pt x="11317" y="16386"/>
                  </a:lnTo>
                  <a:lnTo>
                    <a:pt x="20550" y="17297"/>
                  </a:lnTo>
                  <a:lnTo>
                    <a:pt x="29444" y="16591"/>
                  </a:lnTo>
                  <a:lnTo>
                    <a:pt x="37368" y="14630"/>
                  </a:lnTo>
                  <a:lnTo>
                    <a:pt x="43078" y="11650"/>
                  </a:lnTo>
                  <a:lnTo>
                    <a:pt x="45328" y="7886"/>
                  </a:lnTo>
                  <a:lnTo>
                    <a:pt x="39584" y="3991"/>
                  </a:lnTo>
                  <a:lnTo>
                    <a:pt x="32287" y="1576"/>
                  </a:lnTo>
                  <a:lnTo>
                    <a:pt x="23763" y="344"/>
                  </a:lnTo>
                  <a:lnTo>
                    <a:pt x="14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98" name="Google Shape;5898;gefe2f4b35a_0_1603"/>
            <p:cNvSpPr/>
            <p:nvPr/>
          </p:nvSpPr>
          <p:spPr>
            <a:xfrm>
              <a:off x="574869" y="1317026"/>
              <a:ext cx="7620" cy="19684"/>
            </a:xfrm>
            <a:custGeom>
              <a:rect b="b" l="l" r="r" t="t"/>
              <a:pathLst>
                <a:path extrusionOk="0" h="19684" w="7620">
                  <a:moveTo>
                    <a:pt x="6692" y="0"/>
                  </a:moveTo>
                  <a:lnTo>
                    <a:pt x="4826" y="546"/>
                  </a:lnTo>
                  <a:lnTo>
                    <a:pt x="2717" y="1854"/>
                  </a:lnTo>
                  <a:lnTo>
                    <a:pt x="0" y="4318"/>
                  </a:lnTo>
                  <a:lnTo>
                    <a:pt x="1701" y="9880"/>
                  </a:lnTo>
                  <a:lnTo>
                    <a:pt x="355" y="18542"/>
                  </a:lnTo>
                  <a:lnTo>
                    <a:pt x="7099" y="19164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899" name="Google Shape;5899;gefe2f4b35a_0_1603"/>
            <p:cNvSpPr/>
            <p:nvPr/>
          </p:nvSpPr>
          <p:spPr>
            <a:xfrm>
              <a:off x="581566" y="1316713"/>
              <a:ext cx="15875" cy="19684"/>
            </a:xfrm>
            <a:custGeom>
              <a:rect b="b" l="l" r="r" t="t"/>
              <a:pathLst>
                <a:path extrusionOk="0" h="19684" w="15875">
                  <a:moveTo>
                    <a:pt x="5892" y="0"/>
                  </a:moveTo>
                  <a:lnTo>
                    <a:pt x="2120" y="0"/>
                  </a:lnTo>
                  <a:lnTo>
                    <a:pt x="1435" y="0"/>
                  </a:lnTo>
                  <a:lnTo>
                    <a:pt x="736" y="101"/>
                  </a:lnTo>
                  <a:lnTo>
                    <a:pt x="0" y="317"/>
                  </a:lnTo>
                  <a:lnTo>
                    <a:pt x="393" y="19469"/>
                  </a:lnTo>
                  <a:lnTo>
                    <a:pt x="762" y="19494"/>
                  </a:lnTo>
                  <a:lnTo>
                    <a:pt x="2814" y="14111"/>
                  </a:lnTo>
                  <a:lnTo>
                    <a:pt x="7458" y="11331"/>
                  </a:lnTo>
                  <a:lnTo>
                    <a:pt x="12420" y="8918"/>
                  </a:lnTo>
                  <a:lnTo>
                    <a:pt x="15430" y="4635"/>
                  </a:lnTo>
                  <a:lnTo>
                    <a:pt x="9105" y="2946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00" name="Google Shape;5900;gefe2f4b35a_0_1603"/>
            <p:cNvSpPr/>
            <p:nvPr/>
          </p:nvSpPr>
          <p:spPr>
            <a:xfrm>
              <a:off x="13406473" y="1315849"/>
              <a:ext cx="52069" cy="21590"/>
            </a:xfrm>
            <a:custGeom>
              <a:rect b="b" l="l" r="r" t="t"/>
              <a:pathLst>
                <a:path extrusionOk="0" h="21590" w="52069">
                  <a:moveTo>
                    <a:pt x="17056" y="0"/>
                  </a:moveTo>
                  <a:lnTo>
                    <a:pt x="11239" y="0"/>
                  </a:lnTo>
                  <a:lnTo>
                    <a:pt x="5702" y="3213"/>
                  </a:lnTo>
                  <a:lnTo>
                    <a:pt x="0" y="12750"/>
                  </a:lnTo>
                  <a:lnTo>
                    <a:pt x="1943" y="12141"/>
                  </a:lnTo>
                  <a:lnTo>
                    <a:pt x="3886" y="11887"/>
                  </a:lnTo>
                  <a:lnTo>
                    <a:pt x="11811" y="11887"/>
                  </a:lnTo>
                  <a:lnTo>
                    <a:pt x="17843" y="14300"/>
                  </a:lnTo>
                  <a:lnTo>
                    <a:pt x="29362" y="19151"/>
                  </a:lnTo>
                  <a:lnTo>
                    <a:pt x="34848" y="21564"/>
                  </a:lnTo>
                  <a:lnTo>
                    <a:pt x="44411" y="21564"/>
                  </a:lnTo>
                  <a:lnTo>
                    <a:pt x="48539" y="19342"/>
                  </a:lnTo>
                  <a:lnTo>
                    <a:pt x="51816" y="12750"/>
                  </a:lnTo>
                  <a:lnTo>
                    <a:pt x="41953" y="9435"/>
                  </a:lnTo>
                  <a:lnTo>
                    <a:pt x="33012" y="5199"/>
                  </a:lnTo>
                  <a:lnTo>
                    <a:pt x="24782" y="1551"/>
                  </a:lnTo>
                  <a:lnTo>
                    <a:pt x="1705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01" name="Google Shape;5901;gefe2f4b35a_0_1603"/>
            <p:cNvSpPr/>
            <p:nvPr/>
          </p:nvSpPr>
          <p:spPr>
            <a:xfrm>
              <a:off x="987513" y="1319415"/>
              <a:ext cx="4220845" cy="21590"/>
            </a:xfrm>
            <a:custGeom>
              <a:rect b="b" l="l" r="r" t="t"/>
              <a:pathLst>
                <a:path extrusionOk="0" h="21590" w="4220845">
                  <a:moveTo>
                    <a:pt x="41694" y="8978"/>
                  </a:moveTo>
                  <a:lnTo>
                    <a:pt x="36842" y="1943"/>
                  </a:lnTo>
                  <a:lnTo>
                    <a:pt x="35140" y="7772"/>
                  </a:lnTo>
                  <a:lnTo>
                    <a:pt x="32994" y="9779"/>
                  </a:lnTo>
                  <a:lnTo>
                    <a:pt x="27622" y="9779"/>
                  </a:lnTo>
                  <a:lnTo>
                    <a:pt x="24269" y="7340"/>
                  </a:lnTo>
                  <a:lnTo>
                    <a:pt x="16573" y="2438"/>
                  </a:lnTo>
                  <a:lnTo>
                    <a:pt x="12204" y="0"/>
                  </a:lnTo>
                  <a:lnTo>
                    <a:pt x="7327" y="0"/>
                  </a:lnTo>
                  <a:lnTo>
                    <a:pt x="5003" y="0"/>
                  </a:lnTo>
                  <a:lnTo>
                    <a:pt x="2552" y="558"/>
                  </a:lnTo>
                  <a:lnTo>
                    <a:pt x="0" y="1943"/>
                  </a:lnTo>
                  <a:lnTo>
                    <a:pt x="127" y="11023"/>
                  </a:lnTo>
                  <a:lnTo>
                    <a:pt x="3937" y="17056"/>
                  </a:lnTo>
                  <a:lnTo>
                    <a:pt x="10312" y="20396"/>
                  </a:lnTo>
                  <a:lnTo>
                    <a:pt x="18148" y="21437"/>
                  </a:lnTo>
                  <a:lnTo>
                    <a:pt x="29349" y="19723"/>
                  </a:lnTo>
                  <a:lnTo>
                    <a:pt x="38201" y="15227"/>
                  </a:lnTo>
                  <a:lnTo>
                    <a:pt x="41694" y="8978"/>
                  </a:lnTo>
                  <a:close/>
                </a:path>
                <a:path extrusionOk="0" h="21590" w="4220845">
                  <a:moveTo>
                    <a:pt x="4220794" y="9194"/>
                  </a:moveTo>
                  <a:lnTo>
                    <a:pt x="4213834" y="5156"/>
                  </a:lnTo>
                  <a:lnTo>
                    <a:pt x="4208907" y="3657"/>
                  </a:lnTo>
                  <a:lnTo>
                    <a:pt x="4205643" y="3657"/>
                  </a:lnTo>
                  <a:lnTo>
                    <a:pt x="4203408" y="3657"/>
                  </a:lnTo>
                  <a:lnTo>
                    <a:pt x="4201947" y="4356"/>
                  </a:lnTo>
                  <a:lnTo>
                    <a:pt x="4201122" y="5435"/>
                  </a:lnTo>
                  <a:lnTo>
                    <a:pt x="4201579" y="8013"/>
                  </a:lnTo>
                  <a:lnTo>
                    <a:pt x="4202404" y="13284"/>
                  </a:lnTo>
                  <a:lnTo>
                    <a:pt x="4204017" y="15201"/>
                  </a:lnTo>
                  <a:lnTo>
                    <a:pt x="4206468" y="16649"/>
                  </a:lnTo>
                  <a:lnTo>
                    <a:pt x="4212755" y="16649"/>
                  </a:lnTo>
                  <a:lnTo>
                    <a:pt x="4216768" y="14668"/>
                  </a:lnTo>
                  <a:lnTo>
                    <a:pt x="4220794" y="9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02" name="Google Shape;5902;gefe2f4b35a_0_1603"/>
            <p:cNvSpPr/>
            <p:nvPr/>
          </p:nvSpPr>
          <p:spPr>
            <a:xfrm>
              <a:off x="5187608" y="1324844"/>
              <a:ext cx="2539" cy="8255"/>
            </a:xfrm>
            <a:custGeom>
              <a:rect b="b" l="l" r="r" t="t"/>
              <a:pathLst>
                <a:path extrusionOk="0" h="8255" w="2539">
                  <a:moveTo>
                    <a:pt x="1041" y="0"/>
                  </a:moveTo>
                  <a:lnTo>
                    <a:pt x="101" y="1244"/>
                  </a:lnTo>
                  <a:lnTo>
                    <a:pt x="0" y="2971"/>
                  </a:lnTo>
                  <a:lnTo>
                    <a:pt x="901" y="5791"/>
                  </a:lnTo>
                  <a:lnTo>
                    <a:pt x="1511" y="6883"/>
                  </a:lnTo>
                  <a:lnTo>
                    <a:pt x="2311" y="7835"/>
                  </a:lnTo>
                  <a:lnTo>
                    <a:pt x="1917" y="5194"/>
                  </a:lnTo>
                  <a:lnTo>
                    <a:pt x="1498" y="2578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03" name="Google Shape;5903;gefe2f4b35a_0_1603"/>
            <p:cNvSpPr/>
            <p:nvPr/>
          </p:nvSpPr>
          <p:spPr>
            <a:xfrm>
              <a:off x="5674953" y="1321346"/>
              <a:ext cx="18414" cy="24765"/>
            </a:xfrm>
            <a:custGeom>
              <a:rect b="b" l="l" r="r" t="t"/>
              <a:pathLst>
                <a:path extrusionOk="0" h="24765" w="18414">
                  <a:moveTo>
                    <a:pt x="12141" y="0"/>
                  </a:moveTo>
                  <a:lnTo>
                    <a:pt x="2236" y="10330"/>
                  </a:lnTo>
                  <a:lnTo>
                    <a:pt x="0" y="17951"/>
                  </a:lnTo>
                  <a:lnTo>
                    <a:pt x="2954" y="22667"/>
                  </a:lnTo>
                  <a:lnTo>
                    <a:pt x="8623" y="24282"/>
                  </a:lnTo>
                  <a:lnTo>
                    <a:pt x="14136" y="22842"/>
                  </a:lnTo>
                  <a:lnTo>
                    <a:pt x="17873" y="18418"/>
                  </a:lnTo>
                  <a:lnTo>
                    <a:pt x="17865" y="10855"/>
                  </a:lnTo>
                  <a:lnTo>
                    <a:pt x="12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04" name="Google Shape;5904;gefe2f4b35a_0_1603"/>
            <p:cNvSpPr/>
            <p:nvPr/>
          </p:nvSpPr>
          <p:spPr>
            <a:xfrm>
              <a:off x="12590119" y="1321346"/>
              <a:ext cx="21590" cy="16509"/>
            </a:xfrm>
            <a:custGeom>
              <a:rect b="b" l="l" r="r" t="t"/>
              <a:pathLst>
                <a:path extrusionOk="0" h="16509" w="21590">
                  <a:moveTo>
                    <a:pt x="6121" y="0"/>
                  </a:moveTo>
                  <a:lnTo>
                    <a:pt x="35" y="5758"/>
                  </a:lnTo>
                  <a:lnTo>
                    <a:pt x="0" y="10860"/>
                  </a:lnTo>
                  <a:lnTo>
                    <a:pt x="4031" y="14507"/>
                  </a:lnTo>
                  <a:lnTo>
                    <a:pt x="10147" y="15900"/>
                  </a:lnTo>
                  <a:lnTo>
                    <a:pt x="14858" y="15900"/>
                  </a:lnTo>
                  <a:lnTo>
                    <a:pt x="19646" y="13474"/>
                  </a:lnTo>
                  <a:lnTo>
                    <a:pt x="21094" y="7251"/>
                  </a:lnTo>
                  <a:lnTo>
                    <a:pt x="13601" y="7251"/>
                  </a:lnTo>
                  <a:lnTo>
                    <a:pt x="12141" y="1155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05" name="Google Shape;5905;gefe2f4b35a_0_1603"/>
            <p:cNvSpPr/>
            <p:nvPr/>
          </p:nvSpPr>
          <p:spPr>
            <a:xfrm>
              <a:off x="3749776" y="1328604"/>
              <a:ext cx="24129" cy="28575"/>
            </a:xfrm>
            <a:custGeom>
              <a:rect b="b" l="l" r="r" t="t"/>
              <a:pathLst>
                <a:path extrusionOk="0" h="28575" w="24129">
                  <a:moveTo>
                    <a:pt x="22186" y="0"/>
                  </a:moveTo>
                  <a:lnTo>
                    <a:pt x="22186" y="14757"/>
                  </a:lnTo>
                  <a:lnTo>
                    <a:pt x="13512" y="15913"/>
                  </a:lnTo>
                  <a:lnTo>
                    <a:pt x="1130" y="13601"/>
                  </a:lnTo>
                  <a:lnTo>
                    <a:pt x="0" y="22352"/>
                  </a:lnTo>
                  <a:lnTo>
                    <a:pt x="6629" y="26543"/>
                  </a:lnTo>
                  <a:lnTo>
                    <a:pt x="12979" y="28282"/>
                  </a:lnTo>
                  <a:lnTo>
                    <a:pt x="20231" y="28282"/>
                  </a:lnTo>
                  <a:lnTo>
                    <a:pt x="21971" y="28067"/>
                  </a:lnTo>
                  <a:lnTo>
                    <a:pt x="23571" y="27686"/>
                  </a:lnTo>
                  <a:lnTo>
                    <a:pt x="23317" y="749"/>
                  </a:lnTo>
                  <a:lnTo>
                    <a:pt x="221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06" name="Google Shape;5906;gefe2f4b35a_0_1603"/>
            <p:cNvSpPr/>
            <p:nvPr/>
          </p:nvSpPr>
          <p:spPr>
            <a:xfrm>
              <a:off x="3773094" y="1327301"/>
              <a:ext cx="2032000" cy="29209"/>
            </a:xfrm>
            <a:custGeom>
              <a:rect b="b" l="l" r="r" t="t"/>
              <a:pathLst>
                <a:path extrusionOk="0" h="29209" w="2032000">
                  <a:moveTo>
                    <a:pt x="10731" y="18554"/>
                  </a:moveTo>
                  <a:lnTo>
                    <a:pt x="8585" y="10490"/>
                  </a:lnTo>
                  <a:lnTo>
                    <a:pt x="0" y="2044"/>
                  </a:lnTo>
                  <a:lnTo>
                    <a:pt x="254" y="28981"/>
                  </a:lnTo>
                  <a:lnTo>
                    <a:pt x="7569" y="25095"/>
                  </a:lnTo>
                  <a:lnTo>
                    <a:pt x="10731" y="18554"/>
                  </a:lnTo>
                  <a:close/>
                </a:path>
                <a:path extrusionOk="0" h="29209" w="2032000">
                  <a:moveTo>
                    <a:pt x="2031669" y="8915"/>
                  </a:moveTo>
                  <a:lnTo>
                    <a:pt x="2023960" y="7531"/>
                  </a:lnTo>
                  <a:lnTo>
                    <a:pt x="2014499" y="4457"/>
                  </a:lnTo>
                  <a:lnTo>
                    <a:pt x="2004314" y="1397"/>
                  </a:lnTo>
                  <a:lnTo>
                    <a:pt x="1994496" y="0"/>
                  </a:lnTo>
                  <a:lnTo>
                    <a:pt x="1988312" y="0"/>
                  </a:lnTo>
                  <a:lnTo>
                    <a:pt x="1983066" y="2222"/>
                  </a:lnTo>
                  <a:lnTo>
                    <a:pt x="1980196" y="8915"/>
                  </a:lnTo>
                  <a:lnTo>
                    <a:pt x="1985086" y="13830"/>
                  </a:lnTo>
                  <a:lnTo>
                    <a:pt x="1990636" y="17259"/>
                  </a:lnTo>
                  <a:lnTo>
                    <a:pt x="1996706" y="19278"/>
                  </a:lnTo>
                  <a:lnTo>
                    <a:pt x="2003171" y="19939"/>
                  </a:lnTo>
                  <a:lnTo>
                    <a:pt x="2010295" y="19227"/>
                  </a:lnTo>
                  <a:lnTo>
                    <a:pt x="2017534" y="17094"/>
                  </a:lnTo>
                  <a:lnTo>
                    <a:pt x="2024710" y="13639"/>
                  </a:lnTo>
                  <a:lnTo>
                    <a:pt x="2031669" y="891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07" name="Google Shape;5907;gefe2f4b35a_0_1603"/>
            <p:cNvSpPr/>
            <p:nvPr/>
          </p:nvSpPr>
          <p:spPr>
            <a:xfrm>
              <a:off x="12478538" y="1328604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349" y="0"/>
                  </a:moveTo>
                  <a:lnTo>
                    <a:pt x="26822" y="355"/>
                  </a:lnTo>
                  <a:lnTo>
                    <a:pt x="9093" y="393"/>
                  </a:lnTo>
                  <a:lnTo>
                    <a:pt x="1358" y="850"/>
                  </a:lnTo>
                  <a:lnTo>
                    <a:pt x="0" y="7607"/>
                  </a:lnTo>
                  <a:lnTo>
                    <a:pt x="4216" y="11684"/>
                  </a:lnTo>
                  <a:lnTo>
                    <a:pt x="9880" y="14058"/>
                  </a:lnTo>
                  <a:lnTo>
                    <a:pt x="22021" y="14058"/>
                  </a:lnTo>
                  <a:lnTo>
                    <a:pt x="28194" y="9906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08" name="Google Shape;5908;gefe2f4b35a_0_1603"/>
            <p:cNvSpPr/>
            <p:nvPr/>
          </p:nvSpPr>
          <p:spPr>
            <a:xfrm>
              <a:off x="1989036" y="1336179"/>
              <a:ext cx="3919220" cy="33655"/>
            </a:xfrm>
            <a:custGeom>
              <a:rect b="b" l="l" r="r" t="t"/>
              <a:pathLst>
                <a:path extrusionOk="0" h="33655" w="3919220">
                  <a:moveTo>
                    <a:pt x="22161" y="38"/>
                  </a:moveTo>
                  <a:lnTo>
                    <a:pt x="20548" y="0"/>
                  </a:lnTo>
                  <a:lnTo>
                    <a:pt x="8991" y="0"/>
                  </a:lnTo>
                  <a:lnTo>
                    <a:pt x="3365" y="5969"/>
                  </a:lnTo>
                  <a:lnTo>
                    <a:pt x="0" y="14782"/>
                  </a:lnTo>
                  <a:lnTo>
                    <a:pt x="698" y="14795"/>
                  </a:lnTo>
                  <a:lnTo>
                    <a:pt x="8813" y="13716"/>
                  </a:lnTo>
                  <a:lnTo>
                    <a:pt x="14909" y="10680"/>
                  </a:lnTo>
                  <a:lnTo>
                    <a:pt x="19265" y="6019"/>
                  </a:lnTo>
                  <a:lnTo>
                    <a:pt x="22161" y="38"/>
                  </a:lnTo>
                  <a:close/>
                </a:path>
                <a:path extrusionOk="0" h="33655" w="3919220">
                  <a:moveTo>
                    <a:pt x="3919004" y="7188"/>
                  </a:moveTo>
                  <a:lnTo>
                    <a:pt x="3906723" y="9753"/>
                  </a:lnTo>
                  <a:lnTo>
                    <a:pt x="3896106" y="13893"/>
                  </a:lnTo>
                  <a:lnTo>
                    <a:pt x="3887749" y="20243"/>
                  </a:lnTo>
                  <a:lnTo>
                    <a:pt x="3882250" y="29438"/>
                  </a:lnTo>
                  <a:lnTo>
                    <a:pt x="3885044" y="32359"/>
                  </a:lnTo>
                  <a:lnTo>
                    <a:pt x="3888498" y="33655"/>
                  </a:lnTo>
                  <a:lnTo>
                    <a:pt x="3892143" y="33655"/>
                  </a:lnTo>
                  <a:lnTo>
                    <a:pt x="3900779" y="31508"/>
                  </a:lnTo>
                  <a:lnTo>
                    <a:pt x="3908933" y="25730"/>
                  </a:lnTo>
                  <a:lnTo>
                    <a:pt x="3915410" y="17297"/>
                  </a:lnTo>
                  <a:lnTo>
                    <a:pt x="3919004" y="71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09" name="Google Shape;5909;gefe2f4b35a_0_1603"/>
            <p:cNvSpPr/>
            <p:nvPr/>
          </p:nvSpPr>
          <p:spPr>
            <a:xfrm>
              <a:off x="12728838" y="1343356"/>
              <a:ext cx="22859" cy="29844"/>
            </a:xfrm>
            <a:custGeom>
              <a:rect b="b" l="l" r="r" t="t"/>
              <a:pathLst>
                <a:path extrusionOk="0" h="29844" w="22859">
                  <a:moveTo>
                    <a:pt x="14693" y="0"/>
                  </a:moveTo>
                  <a:lnTo>
                    <a:pt x="13487" y="5016"/>
                  </a:lnTo>
                  <a:lnTo>
                    <a:pt x="9944" y="7861"/>
                  </a:lnTo>
                  <a:lnTo>
                    <a:pt x="2451" y="7861"/>
                  </a:lnTo>
                  <a:lnTo>
                    <a:pt x="1270" y="7772"/>
                  </a:lnTo>
                  <a:lnTo>
                    <a:pt x="0" y="7607"/>
                  </a:lnTo>
                  <a:lnTo>
                    <a:pt x="0" y="22250"/>
                  </a:lnTo>
                  <a:lnTo>
                    <a:pt x="10452" y="22237"/>
                  </a:lnTo>
                  <a:lnTo>
                    <a:pt x="16586" y="25920"/>
                  </a:lnTo>
                  <a:lnTo>
                    <a:pt x="22237" y="29845"/>
                  </a:lnTo>
                  <a:lnTo>
                    <a:pt x="21978" y="20743"/>
                  </a:lnTo>
                  <a:lnTo>
                    <a:pt x="21804" y="11555"/>
                  </a:lnTo>
                  <a:lnTo>
                    <a:pt x="19960" y="4050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10" name="Google Shape;5910;gefe2f4b35a_0_1603"/>
            <p:cNvSpPr/>
            <p:nvPr/>
          </p:nvSpPr>
          <p:spPr>
            <a:xfrm>
              <a:off x="2139069" y="1350484"/>
              <a:ext cx="19685" cy="15875"/>
            </a:xfrm>
            <a:custGeom>
              <a:rect b="b" l="l" r="r" t="t"/>
              <a:pathLst>
                <a:path extrusionOk="0" h="15875" w="19685">
                  <a:moveTo>
                    <a:pt x="11404" y="0"/>
                  </a:moveTo>
                  <a:lnTo>
                    <a:pt x="7569" y="0"/>
                  </a:lnTo>
                  <a:lnTo>
                    <a:pt x="4927" y="0"/>
                  </a:lnTo>
                  <a:lnTo>
                    <a:pt x="2387" y="101"/>
                  </a:lnTo>
                  <a:lnTo>
                    <a:pt x="0" y="368"/>
                  </a:lnTo>
                  <a:lnTo>
                    <a:pt x="88" y="15468"/>
                  </a:lnTo>
                  <a:lnTo>
                    <a:pt x="10782" y="14719"/>
                  </a:lnTo>
                  <a:lnTo>
                    <a:pt x="18897" y="11226"/>
                  </a:lnTo>
                  <a:lnTo>
                    <a:pt x="19507" y="469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11" name="Google Shape;5911;gefe2f4b35a_0_1603"/>
            <p:cNvSpPr/>
            <p:nvPr/>
          </p:nvSpPr>
          <p:spPr>
            <a:xfrm>
              <a:off x="2121764" y="1350852"/>
              <a:ext cx="17780" cy="15875"/>
            </a:xfrm>
            <a:custGeom>
              <a:rect b="b" l="l" r="r" t="t"/>
              <a:pathLst>
                <a:path extrusionOk="0" h="15875" w="17780">
                  <a:moveTo>
                    <a:pt x="17310" y="0"/>
                  </a:moveTo>
                  <a:lnTo>
                    <a:pt x="7734" y="1066"/>
                  </a:lnTo>
                  <a:lnTo>
                    <a:pt x="698" y="4724"/>
                  </a:lnTo>
                  <a:lnTo>
                    <a:pt x="0" y="14744"/>
                  </a:lnTo>
                  <a:lnTo>
                    <a:pt x="4114" y="15036"/>
                  </a:lnTo>
                  <a:lnTo>
                    <a:pt x="8216" y="15265"/>
                  </a:lnTo>
                  <a:lnTo>
                    <a:pt x="13919" y="15265"/>
                  </a:lnTo>
                  <a:lnTo>
                    <a:pt x="15684" y="15214"/>
                  </a:lnTo>
                  <a:lnTo>
                    <a:pt x="17386" y="15100"/>
                  </a:lnTo>
                  <a:lnTo>
                    <a:pt x="173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12" name="Google Shape;5912;gefe2f4b35a_0_1603"/>
            <p:cNvSpPr/>
            <p:nvPr/>
          </p:nvSpPr>
          <p:spPr>
            <a:xfrm>
              <a:off x="2539428" y="1349603"/>
              <a:ext cx="4952365" cy="46355"/>
            </a:xfrm>
            <a:custGeom>
              <a:rect b="b" l="l" r="r" t="t"/>
              <a:pathLst>
                <a:path extrusionOk="0" h="46355" w="4952365">
                  <a:moveTo>
                    <a:pt x="40043" y="10896"/>
                  </a:moveTo>
                  <a:lnTo>
                    <a:pt x="39014" y="1371"/>
                  </a:lnTo>
                  <a:lnTo>
                    <a:pt x="35725" y="406"/>
                  </a:lnTo>
                  <a:lnTo>
                    <a:pt x="33007" y="0"/>
                  </a:lnTo>
                  <a:lnTo>
                    <a:pt x="30670" y="0"/>
                  </a:lnTo>
                  <a:lnTo>
                    <a:pt x="25082" y="0"/>
                  </a:lnTo>
                  <a:lnTo>
                    <a:pt x="11785" y="9194"/>
                  </a:lnTo>
                  <a:lnTo>
                    <a:pt x="4902" y="9194"/>
                  </a:lnTo>
                  <a:lnTo>
                    <a:pt x="3568" y="9093"/>
                  </a:lnTo>
                  <a:lnTo>
                    <a:pt x="2120" y="8851"/>
                  </a:lnTo>
                  <a:lnTo>
                    <a:pt x="0" y="20320"/>
                  </a:lnTo>
                  <a:lnTo>
                    <a:pt x="7607" y="25057"/>
                  </a:lnTo>
                  <a:lnTo>
                    <a:pt x="16598" y="25057"/>
                  </a:lnTo>
                  <a:lnTo>
                    <a:pt x="26479" y="23291"/>
                  </a:lnTo>
                  <a:lnTo>
                    <a:pt x="35077" y="18389"/>
                  </a:lnTo>
                  <a:lnTo>
                    <a:pt x="40043" y="10896"/>
                  </a:lnTo>
                  <a:close/>
                </a:path>
                <a:path extrusionOk="0" h="46355" w="4952365">
                  <a:moveTo>
                    <a:pt x="480949" y="8851"/>
                  </a:moveTo>
                  <a:lnTo>
                    <a:pt x="473798" y="4978"/>
                  </a:lnTo>
                  <a:lnTo>
                    <a:pt x="468388" y="3530"/>
                  </a:lnTo>
                  <a:lnTo>
                    <a:pt x="464489" y="3530"/>
                  </a:lnTo>
                  <a:lnTo>
                    <a:pt x="458571" y="3530"/>
                  </a:lnTo>
                  <a:lnTo>
                    <a:pt x="456158" y="6883"/>
                  </a:lnTo>
                  <a:lnTo>
                    <a:pt x="456869" y="13589"/>
                  </a:lnTo>
                  <a:lnTo>
                    <a:pt x="459981" y="16929"/>
                  </a:lnTo>
                  <a:lnTo>
                    <a:pt x="469239" y="16929"/>
                  </a:lnTo>
                  <a:lnTo>
                    <a:pt x="474624" y="14808"/>
                  </a:lnTo>
                  <a:lnTo>
                    <a:pt x="480949" y="8851"/>
                  </a:lnTo>
                  <a:close/>
                </a:path>
                <a:path extrusionOk="0" h="46355" w="4952365">
                  <a:moveTo>
                    <a:pt x="1527086" y="30848"/>
                  </a:moveTo>
                  <a:lnTo>
                    <a:pt x="1518310" y="27228"/>
                  </a:lnTo>
                  <a:lnTo>
                    <a:pt x="1510919" y="22237"/>
                  </a:lnTo>
                  <a:lnTo>
                    <a:pt x="1502943" y="17843"/>
                  </a:lnTo>
                  <a:lnTo>
                    <a:pt x="1492402" y="15938"/>
                  </a:lnTo>
                  <a:lnTo>
                    <a:pt x="1490294" y="16002"/>
                  </a:lnTo>
                  <a:lnTo>
                    <a:pt x="1490891" y="24853"/>
                  </a:lnTo>
                  <a:lnTo>
                    <a:pt x="1496517" y="32016"/>
                  </a:lnTo>
                  <a:lnTo>
                    <a:pt x="1505077" y="36830"/>
                  </a:lnTo>
                  <a:lnTo>
                    <a:pt x="1514462" y="38582"/>
                  </a:lnTo>
                  <a:lnTo>
                    <a:pt x="1520278" y="38582"/>
                  </a:lnTo>
                  <a:lnTo>
                    <a:pt x="1525320" y="36283"/>
                  </a:lnTo>
                  <a:lnTo>
                    <a:pt x="1527086" y="30848"/>
                  </a:lnTo>
                  <a:close/>
                </a:path>
                <a:path extrusionOk="0" h="46355" w="4952365">
                  <a:moveTo>
                    <a:pt x="2080183" y="32004"/>
                  </a:moveTo>
                  <a:lnTo>
                    <a:pt x="2079548" y="16002"/>
                  </a:lnTo>
                  <a:lnTo>
                    <a:pt x="2069109" y="18529"/>
                  </a:lnTo>
                  <a:lnTo>
                    <a:pt x="2058555" y="20878"/>
                  </a:lnTo>
                  <a:lnTo>
                    <a:pt x="2049284" y="24511"/>
                  </a:lnTo>
                  <a:lnTo>
                    <a:pt x="2042731" y="30861"/>
                  </a:lnTo>
                  <a:lnTo>
                    <a:pt x="2051011" y="33147"/>
                  </a:lnTo>
                  <a:lnTo>
                    <a:pt x="2059774" y="36537"/>
                  </a:lnTo>
                  <a:lnTo>
                    <a:pt x="2074684" y="36537"/>
                  </a:lnTo>
                  <a:lnTo>
                    <a:pt x="2080183" y="32004"/>
                  </a:lnTo>
                  <a:close/>
                </a:path>
                <a:path extrusionOk="0" h="46355" w="4952365">
                  <a:moveTo>
                    <a:pt x="2123592" y="1358"/>
                  </a:moveTo>
                  <a:lnTo>
                    <a:pt x="2114804" y="1663"/>
                  </a:lnTo>
                  <a:lnTo>
                    <a:pt x="2106904" y="3022"/>
                  </a:lnTo>
                  <a:lnTo>
                    <a:pt x="2101824" y="7226"/>
                  </a:lnTo>
                  <a:lnTo>
                    <a:pt x="2101430" y="16002"/>
                  </a:lnTo>
                  <a:lnTo>
                    <a:pt x="2103348" y="16052"/>
                  </a:lnTo>
                  <a:lnTo>
                    <a:pt x="2114727" y="16052"/>
                  </a:lnTo>
                  <a:lnTo>
                    <a:pt x="2120582" y="10210"/>
                  </a:lnTo>
                  <a:lnTo>
                    <a:pt x="2123592" y="1358"/>
                  </a:lnTo>
                  <a:close/>
                </a:path>
                <a:path extrusionOk="0" h="46355" w="4952365">
                  <a:moveTo>
                    <a:pt x="4952352" y="16002"/>
                  </a:moveTo>
                  <a:lnTo>
                    <a:pt x="4938776" y="19227"/>
                  </a:lnTo>
                  <a:lnTo>
                    <a:pt x="4926698" y="23787"/>
                  </a:lnTo>
                  <a:lnTo>
                    <a:pt x="4918240" y="31927"/>
                  </a:lnTo>
                  <a:lnTo>
                    <a:pt x="4915522" y="45834"/>
                  </a:lnTo>
                  <a:lnTo>
                    <a:pt x="4928946" y="42684"/>
                  </a:lnTo>
                  <a:lnTo>
                    <a:pt x="4941036" y="38138"/>
                  </a:lnTo>
                  <a:lnTo>
                    <a:pt x="4949571" y="29984"/>
                  </a:lnTo>
                  <a:lnTo>
                    <a:pt x="4952352" y="160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13" name="Google Shape;5913;gefe2f4b35a_0_1603"/>
            <p:cNvSpPr/>
            <p:nvPr/>
          </p:nvSpPr>
          <p:spPr>
            <a:xfrm>
              <a:off x="7874762" y="1364792"/>
              <a:ext cx="5554344" cy="45719"/>
            </a:xfrm>
            <a:custGeom>
              <a:rect b="b" l="l" r="r" t="t"/>
              <a:pathLst>
                <a:path extrusionOk="0" h="45719" w="5554344">
                  <a:moveTo>
                    <a:pt x="14655" y="812"/>
                  </a:moveTo>
                  <a:lnTo>
                    <a:pt x="0" y="812"/>
                  </a:lnTo>
                  <a:lnTo>
                    <a:pt x="0" y="15671"/>
                  </a:lnTo>
                  <a:lnTo>
                    <a:pt x="14655" y="15671"/>
                  </a:lnTo>
                  <a:lnTo>
                    <a:pt x="14655" y="812"/>
                  </a:lnTo>
                  <a:close/>
                </a:path>
                <a:path extrusionOk="0" h="45719" w="5554344">
                  <a:moveTo>
                    <a:pt x="4684623" y="15671"/>
                  </a:moveTo>
                  <a:lnTo>
                    <a:pt x="4678362" y="7708"/>
                  </a:lnTo>
                  <a:lnTo>
                    <a:pt x="4668672" y="3149"/>
                  </a:lnTo>
                  <a:lnTo>
                    <a:pt x="4656480" y="1092"/>
                  </a:lnTo>
                  <a:lnTo>
                    <a:pt x="4642701" y="609"/>
                  </a:lnTo>
                  <a:lnTo>
                    <a:pt x="4618482" y="812"/>
                  </a:lnTo>
                  <a:lnTo>
                    <a:pt x="4614088" y="9448"/>
                  </a:lnTo>
                  <a:lnTo>
                    <a:pt x="4608169" y="29476"/>
                  </a:lnTo>
                  <a:lnTo>
                    <a:pt x="4603762" y="37922"/>
                  </a:lnTo>
                  <a:lnTo>
                    <a:pt x="4608690" y="37287"/>
                  </a:lnTo>
                  <a:lnTo>
                    <a:pt x="4613262" y="37020"/>
                  </a:lnTo>
                  <a:lnTo>
                    <a:pt x="4617555" y="37020"/>
                  </a:lnTo>
                  <a:lnTo>
                    <a:pt x="4630102" y="37807"/>
                  </a:lnTo>
                  <a:lnTo>
                    <a:pt x="4641431" y="39839"/>
                  </a:lnTo>
                  <a:lnTo>
                    <a:pt x="4652137" y="42583"/>
                  </a:lnTo>
                  <a:lnTo>
                    <a:pt x="4662754" y="45516"/>
                  </a:lnTo>
                  <a:lnTo>
                    <a:pt x="4663224" y="37630"/>
                  </a:lnTo>
                  <a:lnTo>
                    <a:pt x="4664392" y="30086"/>
                  </a:lnTo>
                  <a:lnTo>
                    <a:pt x="4674235" y="30086"/>
                  </a:lnTo>
                  <a:lnTo>
                    <a:pt x="4675733" y="30264"/>
                  </a:lnTo>
                  <a:lnTo>
                    <a:pt x="4677422" y="30657"/>
                  </a:lnTo>
                  <a:lnTo>
                    <a:pt x="4673676" y="19481"/>
                  </a:lnTo>
                  <a:lnTo>
                    <a:pt x="4684623" y="15671"/>
                  </a:lnTo>
                  <a:close/>
                </a:path>
                <a:path extrusionOk="0" h="45719" w="5554344">
                  <a:moveTo>
                    <a:pt x="5554002" y="3314"/>
                  </a:moveTo>
                  <a:lnTo>
                    <a:pt x="5551055" y="0"/>
                  </a:lnTo>
                  <a:lnTo>
                    <a:pt x="5545074" y="0"/>
                  </a:lnTo>
                  <a:lnTo>
                    <a:pt x="5540197" y="0"/>
                  </a:lnTo>
                  <a:lnTo>
                    <a:pt x="5533301" y="2209"/>
                  </a:lnTo>
                  <a:lnTo>
                    <a:pt x="5524525" y="8420"/>
                  </a:lnTo>
                  <a:lnTo>
                    <a:pt x="5531993" y="11938"/>
                  </a:lnTo>
                  <a:lnTo>
                    <a:pt x="5537962" y="13271"/>
                  </a:lnTo>
                  <a:lnTo>
                    <a:pt x="5549697" y="13271"/>
                  </a:lnTo>
                  <a:lnTo>
                    <a:pt x="5553329" y="9956"/>
                  </a:lnTo>
                  <a:lnTo>
                    <a:pt x="5554002" y="33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14" name="Google Shape;5914;gefe2f4b35a_0_1603"/>
            <p:cNvSpPr/>
            <p:nvPr/>
          </p:nvSpPr>
          <p:spPr>
            <a:xfrm>
              <a:off x="2961627" y="1373212"/>
              <a:ext cx="2792095" cy="23494"/>
            </a:xfrm>
            <a:custGeom>
              <a:rect b="b" l="l" r="r" t="t"/>
              <a:pathLst>
                <a:path extrusionOk="0" h="23494" w="2792095">
                  <a:moveTo>
                    <a:pt x="21869" y="4711"/>
                  </a:moveTo>
                  <a:lnTo>
                    <a:pt x="14668" y="0"/>
                  </a:lnTo>
                  <a:lnTo>
                    <a:pt x="11455" y="6019"/>
                  </a:lnTo>
                  <a:lnTo>
                    <a:pt x="5511" y="9258"/>
                  </a:lnTo>
                  <a:lnTo>
                    <a:pt x="482" y="13423"/>
                  </a:lnTo>
                  <a:lnTo>
                    <a:pt x="0" y="22237"/>
                  </a:lnTo>
                  <a:lnTo>
                    <a:pt x="1651" y="22948"/>
                  </a:lnTo>
                  <a:lnTo>
                    <a:pt x="3340" y="23266"/>
                  </a:lnTo>
                  <a:lnTo>
                    <a:pt x="5016" y="23266"/>
                  </a:lnTo>
                  <a:lnTo>
                    <a:pt x="14478" y="19989"/>
                  </a:lnTo>
                  <a:lnTo>
                    <a:pt x="20955" y="12585"/>
                  </a:lnTo>
                  <a:lnTo>
                    <a:pt x="21869" y="4711"/>
                  </a:lnTo>
                  <a:close/>
                </a:path>
                <a:path extrusionOk="0" h="23494" w="2792095">
                  <a:moveTo>
                    <a:pt x="2791663" y="7251"/>
                  </a:moveTo>
                  <a:lnTo>
                    <a:pt x="2784729" y="3175"/>
                  </a:lnTo>
                  <a:lnTo>
                    <a:pt x="2779839" y="1663"/>
                  </a:lnTo>
                  <a:lnTo>
                    <a:pt x="2776588" y="1663"/>
                  </a:lnTo>
                  <a:lnTo>
                    <a:pt x="2771825" y="1663"/>
                  </a:lnTo>
                  <a:lnTo>
                    <a:pt x="2770581" y="4914"/>
                  </a:lnTo>
                  <a:lnTo>
                    <a:pt x="2772664" y="11430"/>
                  </a:lnTo>
                  <a:lnTo>
                    <a:pt x="2775966" y="14681"/>
                  </a:lnTo>
                  <a:lnTo>
                    <a:pt x="2783662" y="14681"/>
                  </a:lnTo>
                  <a:lnTo>
                    <a:pt x="2787650" y="12712"/>
                  </a:lnTo>
                  <a:lnTo>
                    <a:pt x="2791663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15" name="Google Shape;5915;gefe2f4b35a_0_1603"/>
            <p:cNvSpPr/>
            <p:nvPr/>
          </p:nvSpPr>
          <p:spPr>
            <a:xfrm>
              <a:off x="7680401" y="1372107"/>
              <a:ext cx="4378325" cy="31115"/>
            </a:xfrm>
            <a:custGeom>
              <a:rect b="b" l="l" r="r" t="t"/>
              <a:pathLst>
                <a:path extrusionOk="0" h="31115" w="4378325">
                  <a:moveTo>
                    <a:pt x="15227" y="11658"/>
                  </a:moveTo>
                  <a:lnTo>
                    <a:pt x="13144" y="4978"/>
                  </a:lnTo>
                  <a:lnTo>
                    <a:pt x="2654" y="1104"/>
                  </a:lnTo>
                  <a:lnTo>
                    <a:pt x="0" y="15887"/>
                  </a:lnTo>
                  <a:lnTo>
                    <a:pt x="2984" y="20815"/>
                  </a:lnTo>
                  <a:lnTo>
                    <a:pt x="6718" y="20815"/>
                  </a:lnTo>
                  <a:lnTo>
                    <a:pt x="12039" y="17995"/>
                  </a:lnTo>
                  <a:lnTo>
                    <a:pt x="15227" y="11658"/>
                  </a:lnTo>
                  <a:close/>
                </a:path>
                <a:path extrusionOk="0" h="31115" w="4378325">
                  <a:moveTo>
                    <a:pt x="2720975" y="1104"/>
                  </a:moveTo>
                  <a:lnTo>
                    <a:pt x="2719235" y="342"/>
                  </a:lnTo>
                  <a:lnTo>
                    <a:pt x="2717457" y="0"/>
                  </a:lnTo>
                  <a:lnTo>
                    <a:pt x="2715704" y="0"/>
                  </a:lnTo>
                  <a:lnTo>
                    <a:pt x="2706141" y="3263"/>
                  </a:lnTo>
                  <a:lnTo>
                    <a:pt x="2699613" y="10629"/>
                  </a:lnTo>
                  <a:lnTo>
                    <a:pt x="2698724" y="18529"/>
                  </a:lnTo>
                  <a:lnTo>
                    <a:pt x="2706014" y="23342"/>
                  </a:lnTo>
                  <a:lnTo>
                    <a:pt x="2708668" y="16687"/>
                  </a:lnTo>
                  <a:lnTo>
                    <a:pt x="2713050" y="11785"/>
                  </a:lnTo>
                  <a:lnTo>
                    <a:pt x="2717660" y="7099"/>
                  </a:lnTo>
                  <a:lnTo>
                    <a:pt x="2720975" y="1104"/>
                  </a:lnTo>
                  <a:close/>
                </a:path>
                <a:path extrusionOk="0" h="31115" w="4378325">
                  <a:moveTo>
                    <a:pt x="2787612" y="10807"/>
                  </a:moveTo>
                  <a:lnTo>
                    <a:pt x="2787116" y="1104"/>
                  </a:lnTo>
                  <a:lnTo>
                    <a:pt x="2785199" y="685"/>
                  </a:lnTo>
                  <a:lnTo>
                    <a:pt x="2783421" y="495"/>
                  </a:lnTo>
                  <a:lnTo>
                    <a:pt x="2781757" y="495"/>
                  </a:lnTo>
                  <a:lnTo>
                    <a:pt x="2770073" y="5054"/>
                  </a:lnTo>
                  <a:lnTo>
                    <a:pt x="2765704" y="15151"/>
                  </a:lnTo>
                  <a:lnTo>
                    <a:pt x="2768828" y="25450"/>
                  </a:lnTo>
                  <a:lnTo>
                    <a:pt x="2779661" y="30607"/>
                  </a:lnTo>
                  <a:lnTo>
                    <a:pt x="2782214" y="24015"/>
                  </a:lnTo>
                  <a:lnTo>
                    <a:pt x="2785427" y="17932"/>
                  </a:lnTo>
                  <a:lnTo>
                    <a:pt x="2787612" y="10807"/>
                  </a:lnTo>
                  <a:close/>
                </a:path>
                <a:path extrusionOk="0" h="31115" w="4378325">
                  <a:moveTo>
                    <a:pt x="4378325" y="1092"/>
                  </a:moveTo>
                  <a:lnTo>
                    <a:pt x="4348708" y="1092"/>
                  </a:lnTo>
                  <a:lnTo>
                    <a:pt x="4348708" y="15836"/>
                  </a:lnTo>
                  <a:lnTo>
                    <a:pt x="4378325" y="15836"/>
                  </a:lnTo>
                  <a:lnTo>
                    <a:pt x="4378325" y="10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16" name="Google Shape;5916;gefe2f4b35a_0_1603"/>
            <p:cNvSpPr/>
            <p:nvPr/>
          </p:nvSpPr>
          <p:spPr>
            <a:xfrm>
              <a:off x="3432955" y="1379598"/>
              <a:ext cx="19685" cy="22859"/>
            </a:xfrm>
            <a:custGeom>
              <a:rect b="b" l="l" r="r" t="t"/>
              <a:pathLst>
                <a:path extrusionOk="0" h="22859" w="19685">
                  <a:moveTo>
                    <a:pt x="13690" y="0"/>
                  </a:moveTo>
                  <a:lnTo>
                    <a:pt x="6019" y="0"/>
                  </a:lnTo>
                  <a:lnTo>
                    <a:pt x="4305" y="0"/>
                  </a:lnTo>
                  <a:lnTo>
                    <a:pt x="2324" y="266"/>
                  </a:lnTo>
                  <a:lnTo>
                    <a:pt x="0" y="863"/>
                  </a:lnTo>
                  <a:lnTo>
                    <a:pt x="113" y="8748"/>
                  </a:lnTo>
                  <a:lnTo>
                    <a:pt x="4621" y="15498"/>
                  </a:lnTo>
                  <a:lnTo>
                    <a:pt x="11660" y="20360"/>
                  </a:lnTo>
                  <a:lnTo>
                    <a:pt x="19367" y="22580"/>
                  </a:lnTo>
                  <a:lnTo>
                    <a:pt x="19138" y="9728"/>
                  </a:lnTo>
                  <a:lnTo>
                    <a:pt x="16040" y="5270"/>
                  </a:lnTo>
                  <a:lnTo>
                    <a:pt x="136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17" name="Google Shape;5917;gefe2f4b35a_0_1603"/>
            <p:cNvSpPr/>
            <p:nvPr/>
          </p:nvSpPr>
          <p:spPr>
            <a:xfrm>
              <a:off x="3452101" y="1389330"/>
              <a:ext cx="10795" cy="13334"/>
            </a:xfrm>
            <a:custGeom>
              <a:rect b="b" l="l" r="r" t="t"/>
              <a:pathLst>
                <a:path extrusionOk="0" h="13334" w="10795">
                  <a:moveTo>
                    <a:pt x="0" y="0"/>
                  </a:moveTo>
                  <a:lnTo>
                    <a:pt x="228" y="12839"/>
                  </a:lnTo>
                  <a:lnTo>
                    <a:pt x="1143" y="12903"/>
                  </a:lnTo>
                  <a:lnTo>
                    <a:pt x="5981" y="12903"/>
                  </a:lnTo>
                  <a:lnTo>
                    <a:pt x="9525" y="10896"/>
                  </a:lnTo>
                  <a:lnTo>
                    <a:pt x="10236" y="6108"/>
                  </a:lnTo>
                  <a:lnTo>
                    <a:pt x="4889" y="6019"/>
                  </a:lnTo>
                  <a:lnTo>
                    <a:pt x="2247" y="3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18" name="Google Shape;5918;gefe2f4b35a_0_1603"/>
            <p:cNvSpPr/>
            <p:nvPr/>
          </p:nvSpPr>
          <p:spPr>
            <a:xfrm>
              <a:off x="9605778" y="1380456"/>
              <a:ext cx="37465" cy="30480"/>
            </a:xfrm>
            <a:custGeom>
              <a:rect b="b" l="l" r="r" t="t"/>
              <a:pathLst>
                <a:path extrusionOk="0" h="30480" w="37465">
                  <a:moveTo>
                    <a:pt x="36880" y="0"/>
                  </a:moveTo>
                  <a:lnTo>
                    <a:pt x="23326" y="3107"/>
                  </a:lnTo>
                  <a:lnTo>
                    <a:pt x="13892" y="10345"/>
                  </a:lnTo>
                  <a:lnTo>
                    <a:pt x="6732" y="19872"/>
                  </a:lnTo>
                  <a:lnTo>
                    <a:pt x="0" y="29845"/>
                  </a:lnTo>
                  <a:lnTo>
                    <a:pt x="3086" y="30010"/>
                  </a:lnTo>
                  <a:lnTo>
                    <a:pt x="4546" y="30010"/>
                  </a:lnTo>
                  <a:lnTo>
                    <a:pt x="18183" y="28046"/>
                  </a:lnTo>
                  <a:lnTo>
                    <a:pt x="27986" y="22272"/>
                  </a:lnTo>
                  <a:lnTo>
                    <a:pt x="34152" y="12865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19" name="Google Shape;5919;gefe2f4b35a_0_1603"/>
            <p:cNvSpPr/>
            <p:nvPr/>
          </p:nvSpPr>
          <p:spPr>
            <a:xfrm>
              <a:off x="5871298" y="1387957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767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21767" y="1475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20" name="Google Shape;5920;gefe2f4b35a_0_1603"/>
            <p:cNvSpPr/>
            <p:nvPr/>
          </p:nvSpPr>
          <p:spPr>
            <a:xfrm>
              <a:off x="10033054" y="13879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21208" y="0"/>
                  </a:lnTo>
                  <a:lnTo>
                    <a:pt x="13167" y="1080"/>
                  </a:lnTo>
                  <a:lnTo>
                    <a:pt x="7180" y="4111"/>
                  </a:lnTo>
                  <a:lnTo>
                    <a:pt x="2904" y="8776"/>
                  </a:lnTo>
                  <a:lnTo>
                    <a:pt x="0" y="14757"/>
                  </a:lnTo>
                  <a:lnTo>
                    <a:pt x="1612" y="14795"/>
                  </a:lnTo>
                  <a:lnTo>
                    <a:pt x="13195" y="14795"/>
                  </a:lnTo>
                  <a:lnTo>
                    <a:pt x="18859" y="8826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21" name="Google Shape;5921;gefe2f4b35a_0_1603"/>
            <p:cNvSpPr/>
            <p:nvPr/>
          </p:nvSpPr>
          <p:spPr>
            <a:xfrm>
              <a:off x="2276540" y="1395402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0548" y="0"/>
                  </a:moveTo>
                  <a:lnTo>
                    <a:pt x="8978" y="0"/>
                  </a:lnTo>
                  <a:lnTo>
                    <a:pt x="3035" y="5981"/>
                  </a:lnTo>
                  <a:lnTo>
                    <a:pt x="0" y="14909"/>
                  </a:lnTo>
                  <a:lnTo>
                    <a:pt x="685" y="14909"/>
                  </a:lnTo>
                  <a:lnTo>
                    <a:pt x="8713" y="13843"/>
                  </a:lnTo>
                  <a:lnTo>
                    <a:pt x="14719" y="10826"/>
                  </a:lnTo>
                  <a:lnTo>
                    <a:pt x="19077" y="6133"/>
                  </a:lnTo>
                  <a:lnTo>
                    <a:pt x="22161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22" name="Google Shape;5922;gefe2f4b35a_0_1603"/>
            <p:cNvSpPr/>
            <p:nvPr/>
          </p:nvSpPr>
          <p:spPr>
            <a:xfrm>
              <a:off x="7823276" y="1395449"/>
              <a:ext cx="4441825" cy="29844"/>
            </a:xfrm>
            <a:custGeom>
              <a:rect b="b" l="l" r="r" t="t"/>
              <a:pathLst>
                <a:path extrusionOk="0" h="29844" w="4441825">
                  <a:moveTo>
                    <a:pt x="36804" y="29616"/>
                  </a:moveTo>
                  <a:lnTo>
                    <a:pt x="34759" y="14922"/>
                  </a:lnTo>
                  <a:lnTo>
                    <a:pt x="24422" y="8623"/>
                  </a:lnTo>
                  <a:lnTo>
                    <a:pt x="11074" y="5422"/>
                  </a:lnTo>
                  <a:lnTo>
                    <a:pt x="0" y="0"/>
                  </a:lnTo>
                  <a:lnTo>
                    <a:pt x="0" y="29616"/>
                  </a:lnTo>
                  <a:lnTo>
                    <a:pt x="36804" y="29616"/>
                  </a:lnTo>
                  <a:close/>
                </a:path>
                <a:path extrusionOk="0" h="29844" w="4441825">
                  <a:moveTo>
                    <a:pt x="4441469" y="0"/>
                  </a:moveTo>
                  <a:lnTo>
                    <a:pt x="4431741" y="1282"/>
                  </a:lnTo>
                  <a:lnTo>
                    <a:pt x="4423448" y="3975"/>
                  </a:lnTo>
                  <a:lnTo>
                    <a:pt x="4416818" y="8394"/>
                  </a:lnTo>
                  <a:lnTo>
                    <a:pt x="4412119" y="14871"/>
                  </a:lnTo>
                  <a:lnTo>
                    <a:pt x="4414863" y="15189"/>
                  </a:lnTo>
                  <a:lnTo>
                    <a:pt x="4417466" y="15354"/>
                  </a:lnTo>
                  <a:lnTo>
                    <a:pt x="4419879" y="15354"/>
                  </a:lnTo>
                  <a:lnTo>
                    <a:pt x="4428236" y="14490"/>
                  </a:lnTo>
                  <a:lnTo>
                    <a:pt x="4434738" y="11798"/>
                  </a:lnTo>
                  <a:lnTo>
                    <a:pt x="4439209" y="7035"/>
                  </a:lnTo>
                  <a:lnTo>
                    <a:pt x="44414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23" name="Google Shape;5923;gefe2f4b35a_0_1603"/>
            <p:cNvSpPr/>
            <p:nvPr/>
          </p:nvSpPr>
          <p:spPr>
            <a:xfrm>
              <a:off x="5856720" y="1402903"/>
              <a:ext cx="7620" cy="29209"/>
            </a:xfrm>
            <a:custGeom>
              <a:rect b="b" l="l" r="r" t="t"/>
              <a:pathLst>
                <a:path extrusionOk="0" h="29209" w="7620">
                  <a:moveTo>
                    <a:pt x="0" y="0"/>
                  </a:moveTo>
                  <a:lnTo>
                    <a:pt x="203" y="28816"/>
                  </a:lnTo>
                  <a:lnTo>
                    <a:pt x="4741" y="20740"/>
                  </a:lnTo>
                  <a:lnTo>
                    <a:pt x="7402" y="12841"/>
                  </a:lnTo>
                  <a:lnTo>
                    <a:pt x="6412" y="57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24" name="Google Shape;5924;gefe2f4b35a_0_1603"/>
            <p:cNvSpPr/>
            <p:nvPr/>
          </p:nvSpPr>
          <p:spPr>
            <a:xfrm>
              <a:off x="5840367" y="1402704"/>
              <a:ext cx="17145" cy="45084"/>
            </a:xfrm>
            <a:custGeom>
              <a:rect b="b" l="l" r="r" t="t"/>
              <a:pathLst>
                <a:path extrusionOk="0" h="45084" w="17145">
                  <a:moveTo>
                    <a:pt x="15943" y="0"/>
                  </a:moveTo>
                  <a:lnTo>
                    <a:pt x="9582" y="8792"/>
                  </a:lnTo>
                  <a:lnTo>
                    <a:pt x="2282" y="21294"/>
                  </a:lnTo>
                  <a:lnTo>
                    <a:pt x="0" y="34297"/>
                  </a:lnTo>
                  <a:lnTo>
                    <a:pt x="8691" y="44589"/>
                  </a:lnTo>
                  <a:lnTo>
                    <a:pt x="9212" y="40500"/>
                  </a:lnTo>
                  <a:lnTo>
                    <a:pt x="12933" y="34937"/>
                  </a:lnTo>
                  <a:lnTo>
                    <a:pt x="16552" y="29019"/>
                  </a:lnTo>
                  <a:lnTo>
                    <a:pt x="16349" y="203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25" name="Google Shape;5925;gefe2f4b35a_0_1603"/>
            <p:cNvSpPr/>
            <p:nvPr/>
          </p:nvSpPr>
          <p:spPr>
            <a:xfrm>
              <a:off x="7742085" y="1402447"/>
              <a:ext cx="2181859" cy="28575"/>
            </a:xfrm>
            <a:custGeom>
              <a:rect b="b" l="l" r="r" t="t"/>
              <a:pathLst>
                <a:path extrusionOk="0" h="28575" w="2181859">
                  <a:moveTo>
                    <a:pt x="44361" y="15011"/>
                  </a:moveTo>
                  <a:lnTo>
                    <a:pt x="36195" y="12001"/>
                  </a:lnTo>
                  <a:lnTo>
                    <a:pt x="27432" y="7912"/>
                  </a:lnTo>
                  <a:lnTo>
                    <a:pt x="18796" y="4292"/>
                  </a:lnTo>
                  <a:lnTo>
                    <a:pt x="10960" y="2743"/>
                  </a:lnTo>
                  <a:lnTo>
                    <a:pt x="5562" y="2743"/>
                  </a:lnTo>
                  <a:lnTo>
                    <a:pt x="1447" y="5829"/>
                  </a:lnTo>
                  <a:lnTo>
                    <a:pt x="0" y="15011"/>
                  </a:lnTo>
                  <a:lnTo>
                    <a:pt x="3187" y="13487"/>
                  </a:lnTo>
                  <a:lnTo>
                    <a:pt x="6261" y="12890"/>
                  </a:lnTo>
                  <a:lnTo>
                    <a:pt x="14998" y="12890"/>
                  </a:lnTo>
                  <a:lnTo>
                    <a:pt x="20281" y="15214"/>
                  </a:lnTo>
                  <a:lnTo>
                    <a:pt x="29641" y="19875"/>
                  </a:lnTo>
                  <a:lnTo>
                    <a:pt x="33718" y="22199"/>
                  </a:lnTo>
                  <a:lnTo>
                    <a:pt x="40093" y="22199"/>
                  </a:lnTo>
                  <a:lnTo>
                    <a:pt x="42545" y="20358"/>
                  </a:lnTo>
                  <a:lnTo>
                    <a:pt x="44361" y="15011"/>
                  </a:lnTo>
                  <a:close/>
                </a:path>
                <a:path extrusionOk="0" h="28575" w="2181859">
                  <a:moveTo>
                    <a:pt x="2033168" y="266"/>
                  </a:moveTo>
                  <a:lnTo>
                    <a:pt x="2027897" y="0"/>
                  </a:lnTo>
                  <a:lnTo>
                    <a:pt x="2025396" y="0"/>
                  </a:lnTo>
                  <a:lnTo>
                    <a:pt x="2010092" y="1333"/>
                  </a:lnTo>
                  <a:lnTo>
                    <a:pt x="1997570" y="5448"/>
                  </a:lnTo>
                  <a:lnTo>
                    <a:pt x="1987956" y="12484"/>
                  </a:lnTo>
                  <a:lnTo>
                    <a:pt x="1981377" y="22618"/>
                  </a:lnTo>
                  <a:lnTo>
                    <a:pt x="1985683" y="26466"/>
                  </a:lnTo>
                  <a:lnTo>
                    <a:pt x="1990191" y="28054"/>
                  </a:lnTo>
                  <a:lnTo>
                    <a:pt x="1994738" y="28054"/>
                  </a:lnTo>
                  <a:lnTo>
                    <a:pt x="2005838" y="25209"/>
                  </a:lnTo>
                  <a:lnTo>
                    <a:pt x="2016391" y="18161"/>
                  </a:lnTo>
                  <a:lnTo>
                    <a:pt x="2025713" y="9105"/>
                  </a:lnTo>
                  <a:lnTo>
                    <a:pt x="2033168" y="266"/>
                  </a:lnTo>
                  <a:close/>
                </a:path>
                <a:path extrusionOk="0" h="28575" w="2181859">
                  <a:moveTo>
                    <a:pt x="2181682" y="7785"/>
                  </a:moveTo>
                  <a:lnTo>
                    <a:pt x="2180513" y="266"/>
                  </a:lnTo>
                  <a:lnTo>
                    <a:pt x="2143645" y="266"/>
                  </a:lnTo>
                  <a:lnTo>
                    <a:pt x="2142375" y="7785"/>
                  </a:lnTo>
                  <a:lnTo>
                    <a:pt x="2146122" y="13157"/>
                  </a:lnTo>
                  <a:lnTo>
                    <a:pt x="2153208" y="16383"/>
                  </a:lnTo>
                  <a:lnTo>
                    <a:pt x="2161971" y="17462"/>
                  </a:lnTo>
                  <a:lnTo>
                    <a:pt x="2170747" y="16383"/>
                  </a:lnTo>
                  <a:lnTo>
                    <a:pt x="2177872" y="13157"/>
                  </a:lnTo>
                  <a:lnTo>
                    <a:pt x="2181682" y="77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26" name="Google Shape;5926;gefe2f4b35a_0_1603"/>
            <p:cNvSpPr/>
            <p:nvPr/>
          </p:nvSpPr>
          <p:spPr>
            <a:xfrm>
              <a:off x="1401866" y="1419351"/>
              <a:ext cx="9525" cy="13334"/>
            </a:xfrm>
            <a:custGeom>
              <a:rect b="b" l="l" r="r" t="t"/>
              <a:pathLst>
                <a:path extrusionOk="0" h="13334" w="9525">
                  <a:moveTo>
                    <a:pt x="8877" y="0"/>
                  </a:moveTo>
                  <a:lnTo>
                    <a:pt x="5943" y="2921"/>
                  </a:lnTo>
                  <a:lnTo>
                    <a:pt x="0" y="8737"/>
                  </a:lnTo>
                  <a:lnTo>
                    <a:pt x="1435" y="11290"/>
                  </a:lnTo>
                  <a:lnTo>
                    <a:pt x="3314" y="13220"/>
                  </a:lnTo>
                  <a:lnTo>
                    <a:pt x="5448" y="13195"/>
                  </a:lnTo>
                  <a:lnTo>
                    <a:pt x="8064" y="12738"/>
                  </a:lnTo>
                  <a:lnTo>
                    <a:pt x="9182" y="6134"/>
                  </a:lnTo>
                  <a:lnTo>
                    <a:pt x="887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27" name="Google Shape;5927;gefe2f4b35a_0_1603"/>
            <p:cNvSpPr/>
            <p:nvPr/>
          </p:nvSpPr>
          <p:spPr>
            <a:xfrm>
              <a:off x="1398823" y="1408704"/>
              <a:ext cx="12065" cy="19684"/>
            </a:xfrm>
            <a:custGeom>
              <a:rect b="b" l="l" r="r" t="t"/>
              <a:pathLst>
                <a:path extrusionOk="0" h="19684" w="12065">
                  <a:moveTo>
                    <a:pt x="10223" y="0"/>
                  </a:moveTo>
                  <a:lnTo>
                    <a:pt x="7696" y="0"/>
                  </a:lnTo>
                  <a:lnTo>
                    <a:pt x="5968" y="0"/>
                  </a:lnTo>
                  <a:lnTo>
                    <a:pt x="3721" y="2413"/>
                  </a:lnTo>
                  <a:lnTo>
                    <a:pt x="977" y="8750"/>
                  </a:lnTo>
                  <a:lnTo>
                    <a:pt x="0" y="11328"/>
                  </a:lnTo>
                  <a:lnTo>
                    <a:pt x="1117" y="15938"/>
                  </a:lnTo>
                  <a:lnTo>
                    <a:pt x="3047" y="19380"/>
                  </a:lnTo>
                  <a:lnTo>
                    <a:pt x="8978" y="13576"/>
                  </a:lnTo>
                  <a:lnTo>
                    <a:pt x="11925" y="10642"/>
                  </a:lnTo>
                  <a:lnTo>
                    <a:pt x="11645" y="5143"/>
                  </a:lnTo>
                  <a:lnTo>
                    <a:pt x="102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28" name="Google Shape;5928;gefe2f4b35a_0_1603"/>
            <p:cNvSpPr/>
            <p:nvPr/>
          </p:nvSpPr>
          <p:spPr>
            <a:xfrm>
              <a:off x="2490039" y="1412561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22288" y="0"/>
                  </a:moveTo>
                  <a:lnTo>
                    <a:pt x="18427" y="0"/>
                  </a:lnTo>
                  <a:lnTo>
                    <a:pt x="11506" y="0"/>
                  </a:lnTo>
                  <a:lnTo>
                    <a:pt x="4622" y="4864"/>
                  </a:lnTo>
                  <a:lnTo>
                    <a:pt x="0" y="12496"/>
                  </a:lnTo>
                  <a:lnTo>
                    <a:pt x="3657" y="15925"/>
                  </a:lnTo>
                  <a:lnTo>
                    <a:pt x="7569" y="17462"/>
                  </a:lnTo>
                  <a:lnTo>
                    <a:pt x="18237" y="17462"/>
                  </a:lnTo>
                  <a:lnTo>
                    <a:pt x="24879" y="12674"/>
                  </a:lnTo>
                  <a:lnTo>
                    <a:pt x="29667" y="4889"/>
                  </a:lnTo>
                  <a:lnTo>
                    <a:pt x="26161" y="1511"/>
                  </a:lnTo>
                  <a:lnTo>
                    <a:pt x="222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29" name="Google Shape;5929;gefe2f4b35a_0_1603"/>
            <p:cNvSpPr/>
            <p:nvPr/>
          </p:nvSpPr>
          <p:spPr>
            <a:xfrm>
              <a:off x="5529936" y="1410307"/>
              <a:ext cx="40004" cy="29844"/>
            </a:xfrm>
            <a:custGeom>
              <a:rect b="b" l="l" r="r" t="t"/>
              <a:pathLst>
                <a:path extrusionOk="0" h="29844" w="40004">
                  <a:moveTo>
                    <a:pt x="31677" y="0"/>
                  </a:moveTo>
                  <a:lnTo>
                    <a:pt x="22138" y="5616"/>
                  </a:lnTo>
                  <a:lnTo>
                    <a:pt x="7834" y="10950"/>
                  </a:lnTo>
                  <a:lnTo>
                    <a:pt x="0" y="18184"/>
                  </a:lnTo>
                  <a:lnTo>
                    <a:pt x="9871" y="29502"/>
                  </a:lnTo>
                  <a:lnTo>
                    <a:pt x="18682" y="23206"/>
                  </a:lnTo>
                  <a:lnTo>
                    <a:pt x="32204" y="16998"/>
                  </a:lnTo>
                  <a:lnTo>
                    <a:pt x="40010" y="9667"/>
                  </a:lnTo>
                  <a:lnTo>
                    <a:pt x="3167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30" name="Google Shape;5930;gefe2f4b35a_0_1603"/>
            <p:cNvSpPr/>
            <p:nvPr/>
          </p:nvSpPr>
          <p:spPr>
            <a:xfrm>
              <a:off x="260756" y="1411363"/>
              <a:ext cx="5471160" cy="28575"/>
            </a:xfrm>
            <a:custGeom>
              <a:rect b="b" l="l" r="r" t="t"/>
              <a:pathLst>
                <a:path extrusionOk="0" h="28575" w="5471160">
                  <a:moveTo>
                    <a:pt x="10261" y="10744"/>
                  </a:moveTo>
                  <a:lnTo>
                    <a:pt x="254" y="7010"/>
                  </a:lnTo>
                  <a:lnTo>
                    <a:pt x="101" y="15481"/>
                  </a:lnTo>
                  <a:lnTo>
                    <a:pt x="0" y="19723"/>
                  </a:lnTo>
                  <a:lnTo>
                    <a:pt x="6654" y="16548"/>
                  </a:lnTo>
                  <a:lnTo>
                    <a:pt x="10261" y="10744"/>
                  </a:lnTo>
                  <a:close/>
                </a:path>
                <a:path extrusionOk="0" h="28575" w="5471160">
                  <a:moveTo>
                    <a:pt x="5470664" y="11315"/>
                  </a:moveTo>
                  <a:lnTo>
                    <a:pt x="5468391" y="4762"/>
                  </a:lnTo>
                  <a:lnTo>
                    <a:pt x="5464264" y="1130"/>
                  </a:lnTo>
                  <a:lnTo>
                    <a:pt x="5458980" y="0"/>
                  </a:lnTo>
                  <a:lnTo>
                    <a:pt x="5449240" y="2794"/>
                  </a:lnTo>
                  <a:lnTo>
                    <a:pt x="5441797" y="9829"/>
                  </a:lnTo>
                  <a:lnTo>
                    <a:pt x="5440248" y="19050"/>
                  </a:lnTo>
                  <a:lnTo>
                    <a:pt x="5448198" y="28448"/>
                  </a:lnTo>
                  <a:lnTo>
                    <a:pt x="5449049" y="22199"/>
                  </a:lnTo>
                  <a:lnTo>
                    <a:pt x="5454828" y="20713"/>
                  </a:lnTo>
                  <a:lnTo>
                    <a:pt x="5464581" y="20713"/>
                  </a:lnTo>
                  <a:lnTo>
                    <a:pt x="5470360" y="21183"/>
                  </a:lnTo>
                  <a:lnTo>
                    <a:pt x="5470664" y="1131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31" name="Google Shape;5931;gefe2f4b35a_0_1603"/>
            <p:cNvSpPr/>
            <p:nvPr/>
          </p:nvSpPr>
          <p:spPr>
            <a:xfrm>
              <a:off x="239030" y="1417450"/>
              <a:ext cx="22225" cy="16509"/>
            </a:xfrm>
            <a:custGeom>
              <a:rect b="b" l="l" r="r" t="t"/>
              <a:pathLst>
                <a:path extrusionOk="0" h="16509" w="22225">
                  <a:moveTo>
                    <a:pt x="19075" y="0"/>
                  </a:moveTo>
                  <a:lnTo>
                    <a:pt x="18453" y="3822"/>
                  </a:lnTo>
                  <a:lnTo>
                    <a:pt x="16890" y="5219"/>
                  </a:lnTo>
                  <a:lnTo>
                    <a:pt x="11963" y="5219"/>
                  </a:lnTo>
                  <a:lnTo>
                    <a:pt x="8140" y="2641"/>
                  </a:lnTo>
                  <a:lnTo>
                    <a:pt x="4356" y="0"/>
                  </a:lnTo>
                  <a:lnTo>
                    <a:pt x="0" y="11849"/>
                  </a:lnTo>
                  <a:lnTo>
                    <a:pt x="5448" y="15887"/>
                  </a:lnTo>
                  <a:lnTo>
                    <a:pt x="15392" y="15887"/>
                  </a:lnTo>
                  <a:lnTo>
                    <a:pt x="18859" y="14998"/>
                  </a:lnTo>
                  <a:lnTo>
                    <a:pt x="21729" y="13627"/>
                  </a:lnTo>
                  <a:lnTo>
                    <a:pt x="21983" y="914"/>
                  </a:lnTo>
                  <a:lnTo>
                    <a:pt x="21120" y="596"/>
                  </a:lnTo>
                  <a:lnTo>
                    <a:pt x="20154" y="292"/>
                  </a:lnTo>
                  <a:lnTo>
                    <a:pt x="190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32" name="Google Shape;5932;gefe2f4b35a_0_1603"/>
            <p:cNvSpPr/>
            <p:nvPr/>
          </p:nvSpPr>
          <p:spPr>
            <a:xfrm>
              <a:off x="5583796" y="1417450"/>
              <a:ext cx="52070" cy="36194"/>
            </a:xfrm>
            <a:custGeom>
              <a:rect b="b" l="l" r="r" t="t"/>
              <a:pathLst>
                <a:path extrusionOk="0" h="36194" w="52070">
                  <a:moveTo>
                    <a:pt x="7492" y="0"/>
                  </a:moveTo>
                  <a:lnTo>
                    <a:pt x="7772" y="10375"/>
                  </a:lnTo>
                  <a:lnTo>
                    <a:pt x="4000" y="16484"/>
                  </a:lnTo>
                  <a:lnTo>
                    <a:pt x="0" y="22352"/>
                  </a:lnTo>
                  <a:lnTo>
                    <a:pt x="8468" y="25761"/>
                  </a:lnTo>
                  <a:lnTo>
                    <a:pt x="18154" y="30252"/>
                  </a:lnTo>
                  <a:lnTo>
                    <a:pt x="28135" y="34165"/>
                  </a:lnTo>
                  <a:lnTo>
                    <a:pt x="37490" y="35839"/>
                  </a:lnTo>
                  <a:lnTo>
                    <a:pt x="44132" y="35839"/>
                  </a:lnTo>
                  <a:lnTo>
                    <a:pt x="49428" y="32448"/>
                  </a:lnTo>
                  <a:lnTo>
                    <a:pt x="51536" y="22352"/>
                  </a:lnTo>
                  <a:lnTo>
                    <a:pt x="46710" y="23863"/>
                  </a:lnTo>
                  <a:lnTo>
                    <a:pt x="42735" y="24523"/>
                  </a:lnTo>
                  <a:lnTo>
                    <a:pt x="39408" y="24523"/>
                  </a:lnTo>
                  <a:lnTo>
                    <a:pt x="28618" y="21241"/>
                  </a:lnTo>
                  <a:lnTo>
                    <a:pt x="22017" y="13728"/>
                  </a:lnTo>
                  <a:lnTo>
                    <a:pt x="16131" y="548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33" name="Google Shape;5933;gefe2f4b35a_0_1603"/>
            <p:cNvSpPr/>
            <p:nvPr/>
          </p:nvSpPr>
          <p:spPr>
            <a:xfrm>
              <a:off x="7683068" y="1417446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757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757" y="15100"/>
                  </a:lnTo>
                  <a:lnTo>
                    <a:pt x="147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34" name="Google Shape;5934;gefe2f4b35a_0_1603"/>
            <p:cNvSpPr/>
            <p:nvPr/>
          </p:nvSpPr>
          <p:spPr>
            <a:xfrm>
              <a:off x="1363005" y="1426240"/>
              <a:ext cx="14605" cy="19050"/>
            </a:xfrm>
            <a:custGeom>
              <a:rect b="b" l="l" r="r" t="t"/>
              <a:pathLst>
                <a:path extrusionOk="0" h="19050" w="14605">
                  <a:moveTo>
                    <a:pt x="11671" y="0"/>
                  </a:moveTo>
                  <a:lnTo>
                    <a:pt x="8204" y="0"/>
                  </a:lnTo>
                  <a:lnTo>
                    <a:pt x="6083" y="0"/>
                  </a:lnTo>
                  <a:lnTo>
                    <a:pt x="3352" y="1752"/>
                  </a:lnTo>
                  <a:lnTo>
                    <a:pt x="0" y="6311"/>
                  </a:lnTo>
                  <a:lnTo>
                    <a:pt x="4305" y="15468"/>
                  </a:lnTo>
                  <a:lnTo>
                    <a:pt x="7632" y="18694"/>
                  </a:lnTo>
                  <a:lnTo>
                    <a:pt x="12712" y="18694"/>
                  </a:lnTo>
                  <a:lnTo>
                    <a:pt x="14020" y="14020"/>
                  </a:lnTo>
                  <a:lnTo>
                    <a:pt x="13487" y="4673"/>
                  </a:lnTo>
                  <a:lnTo>
                    <a:pt x="116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35" name="Google Shape;5935;gefe2f4b35a_0_1603"/>
            <p:cNvSpPr/>
            <p:nvPr/>
          </p:nvSpPr>
          <p:spPr>
            <a:xfrm>
              <a:off x="2526858" y="142505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67" y="341"/>
                  </a:lnTo>
                  <a:lnTo>
                    <a:pt x="5487" y="1709"/>
                  </a:lnTo>
                  <a:lnTo>
                    <a:pt x="401" y="5909"/>
                  </a:lnTo>
                  <a:lnTo>
                    <a:pt x="0" y="14744"/>
                  </a:lnTo>
                  <a:lnTo>
                    <a:pt x="1625" y="14782"/>
                  </a:lnTo>
                  <a:lnTo>
                    <a:pt x="13271" y="14782"/>
                  </a:lnTo>
                  <a:lnTo>
                    <a:pt x="19113" y="8813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36" name="Google Shape;5936;gefe2f4b35a_0_1603"/>
            <p:cNvSpPr/>
            <p:nvPr/>
          </p:nvSpPr>
          <p:spPr>
            <a:xfrm>
              <a:off x="10053056" y="1425059"/>
              <a:ext cx="46354" cy="24130"/>
            </a:xfrm>
            <a:custGeom>
              <a:rect b="b" l="l" r="r" t="t"/>
              <a:pathLst>
                <a:path extrusionOk="0" h="24130" w="46354">
                  <a:moveTo>
                    <a:pt x="1895" y="0"/>
                  </a:moveTo>
                  <a:lnTo>
                    <a:pt x="0" y="10927"/>
                  </a:lnTo>
                  <a:lnTo>
                    <a:pt x="3407" y="18289"/>
                  </a:lnTo>
                  <a:lnTo>
                    <a:pt x="10529" y="22443"/>
                  </a:lnTo>
                  <a:lnTo>
                    <a:pt x="19777" y="23749"/>
                  </a:lnTo>
                  <a:lnTo>
                    <a:pt x="29620" y="22548"/>
                  </a:lnTo>
                  <a:lnTo>
                    <a:pt x="38389" y="19192"/>
                  </a:lnTo>
                  <a:lnTo>
                    <a:pt x="44462" y="14051"/>
                  </a:lnTo>
                  <a:lnTo>
                    <a:pt x="46218" y="7493"/>
                  </a:lnTo>
                  <a:lnTo>
                    <a:pt x="37239" y="7886"/>
                  </a:lnTo>
                  <a:lnTo>
                    <a:pt x="32934" y="7886"/>
                  </a:lnTo>
                  <a:lnTo>
                    <a:pt x="23500" y="7542"/>
                  </a:lnTo>
                  <a:lnTo>
                    <a:pt x="14962" y="6310"/>
                  </a:lnTo>
                  <a:lnTo>
                    <a:pt x="7651" y="3895"/>
                  </a:lnTo>
                  <a:lnTo>
                    <a:pt x="189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37" name="Google Shape;5937;gefe2f4b35a_0_1603"/>
            <p:cNvSpPr/>
            <p:nvPr/>
          </p:nvSpPr>
          <p:spPr>
            <a:xfrm>
              <a:off x="7521148" y="1430750"/>
              <a:ext cx="16509" cy="26034"/>
            </a:xfrm>
            <a:custGeom>
              <a:rect b="b" l="l" r="r" t="t"/>
              <a:pathLst>
                <a:path extrusionOk="0" h="26034" w="16509">
                  <a:moveTo>
                    <a:pt x="12750" y="0"/>
                  </a:moveTo>
                  <a:lnTo>
                    <a:pt x="6388" y="0"/>
                  </a:lnTo>
                  <a:lnTo>
                    <a:pt x="4533" y="0"/>
                  </a:lnTo>
                  <a:lnTo>
                    <a:pt x="2400" y="546"/>
                  </a:lnTo>
                  <a:lnTo>
                    <a:pt x="0" y="1803"/>
                  </a:lnTo>
                  <a:lnTo>
                    <a:pt x="0" y="23812"/>
                  </a:lnTo>
                  <a:lnTo>
                    <a:pt x="2374" y="25031"/>
                  </a:lnTo>
                  <a:lnTo>
                    <a:pt x="4483" y="25565"/>
                  </a:lnTo>
                  <a:lnTo>
                    <a:pt x="12712" y="25565"/>
                  </a:lnTo>
                  <a:lnTo>
                    <a:pt x="15900" y="19177"/>
                  </a:lnTo>
                  <a:lnTo>
                    <a:pt x="15925" y="6400"/>
                  </a:lnTo>
                  <a:lnTo>
                    <a:pt x="127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38" name="Google Shape;5938;gefe2f4b35a_0_1603"/>
            <p:cNvSpPr/>
            <p:nvPr/>
          </p:nvSpPr>
          <p:spPr>
            <a:xfrm>
              <a:off x="9679435" y="1432547"/>
              <a:ext cx="37465" cy="37465"/>
            </a:xfrm>
            <a:custGeom>
              <a:rect b="b" l="l" r="r" t="t"/>
              <a:pathLst>
                <a:path extrusionOk="0" h="37465" w="37465">
                  <a:moveTo>
                    <a:pt x="0" y="0"/>
                  </a:moveTo>
                  <a:lnTo>
                    <a:pt x="0" y="29502"/>
                  </a:lnTo>
                  <a:lnTo>
                    <a:pt x="3276" y="28524"/>
                  </a:lnTo>
                  <a:lnTo>
                    <a:pt x="5994" y="28130"/>
                  </a:lnTo>
                  <a:lnTo>
                    <a:pt x="13881" y="28130"/>
                  </a:lnTo>
                  <a:lnTo>
                    <a:pt x="27165" y="37325"/>
                  </a:lnTo>
                  <a:lnTo>
                    <a:pt x="34061" y="37325"/>
                  </a:lnTo>
                  <a:lnTo>
                    <a:pt x="35382" y="37223"/>
                  </a:lnTo>
                  <a:lnTo>
                    <a:pt x="36855" y="36982"/>
                  </a:lnTo>
                  <a:lnTo>
                    <a:pt x="30762" y="24465"/>
                  </a:lnTo>
                  <a:lnTo>
                    <a:pt x="19070" y="17629"/>
                  </a:lnTo>
                  <a:lnTo>
                    <a:pt x="7057" y="1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39" name="Google Shape;5939;gefe2f4b35a_0_1603"/>
            <p:cNvSpPr/>
            <p:nvPr/>
          </p:nvSpPr>
          <p:spPr>
            <a:xfrm>
              <a:off x="2482824" y="1439798"/>
              <a:ext cx="596900" cy="15240"/>
            </a:xfrm>
            <a:custGeom>
              <a:rect b="b" l="l" r="r" t="t"/>
              <a:pathLst>
                <a:path extrusionOk="0" h="15240" w="596900">
                  <a:moveTo>
                    <a:pt x="21894" y="12"/>
                  </a:moveTo>
                  <a:lnTo>
                    <a:pt x="0" y="14757"/>
                  </a:lnTo>
                  <a:lnTo>
                    <a:pt x="1625" y="14795"/>
                  </a:lnTo>
                  <a:lnTo>
                    <a:pt x="13258" y="14795"/>
                  </a:lnTo>
                  <a:lnTo>
                    <a:pt x="18859" y="8813"/>
                  </a:lnTo>
                  <a:lnTo>
                    <a:pt x="21894" y="12"/>
                  </a:lnTo>
                  <a:close/>
                </a:path>
                <a:path extrusionOk="0" h="15240" w="596900">
                  <a:moveTo>
                    <a:pt x="596519" y="0"/>
                  </a:moveTo>
                  <a:lnTo>
                    <a:pt x="581812" y="0"/>
                  </a:lnTo>
                  <a:lnTo>
                    <a:pt x="581812" y="14757"/>
                  </a:lnTo>
                  <a:lnTo>
                    <a:pt x="596519" y="14757"/>
                  </a:lnTo>
                  <a:lnTo>
                    <a:pt x="5965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40" name="Google Shape;5940;gefe2f4b35a_0_1603"/>
            <p:cNvSpPr/>
            <p:nvPr/>
          </p:nvSpPr>
          <p:spPr>
            <a:xfrm>
              <a:off x="10121425" y="1440428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8737" y="0"/>
                  </a:moveTo>
                  <a:lnTo>
                    <a:pt x="4279" y="0"/>
                  </a:lnTo>
                  <a:lnTo>
                    <a:pt x="685" y="2019"/>
                  </a:lnTo>
                  <a:lnTo>
                    <a:pt x="0" y="6870"/>
                  </a:lnTo>
                  <a:lnTo>
                    <a:pt x="7262" y="9323"/>
                  </a:lnTo>
                  <a:lnTo>
                    <a:pt x="15987" y="20115"/>
                  </a:lnTo>
                  <a:lnTo>
                    <a:pt x="23164" y="22567"/>
                  </a:lnTo>
                  <a:lnTo>
                    <a:pt x="24904" y="22567"/>
                  </a:lnTo>
                  <a:lnTo>
                    <a:pt x="26923" y="22275"/>
                  </a:lnTo>
                  <a:lnTo>
                    <a:pt x="29298" y="21615"/>
                  </a:lnTo>
                  <a:lnTo>
                    <a:pt x="29109" y="13399"/>
                  </a:lnTo>
                  <a:lnTo>
                    <a:pt x="24204" y="6507"/>
                  </a:lnTo>
                  <a:lnTo>
                    <a:pt x="16706" y="1764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41" name="Google Shape;5941;gefe2f4b35a_0_1603"/>
            <p:cNvSpPr/>
            <p:nvPr/>
          </p:nvSpPr>
          <p:spPr>
            <a:xfrm>
              <a:off x="2296450" y="1446984"/>
              <a:ext cx="25400" cy="17144"/>
            </a:xfrm>
            <a:custGeom>
              <a:rect b="b" l="l" r="r" t="t"/>
              <a:pathLst>
                <a:path extrusionOk="0" h="17144" w="25400">
                  <a:moveTo>
                    <a:pt x="14308" y="0"/>
                  </a:moveTo>
                  <a:lnTo>
                    <a:pt x="5570" y="0"/>
                  </a:lnTo>
                  <a:lnTo>
                    <a:pt x="4567" y="0"/>
                  </a:lnTo>
                  <a:lnTo>
                    <a:pt x="3462" y="101"/>
                  </a:lnTo>
                  <a:lnTo>
                    <a:pt x="2255" y="304"/>
                  </a:lnTo>
                  <a:lnTo>
                    <a:pt x="0" y="7316"/>
                  </a:lnTo>
                  <a:lnTo>
                    <a:pt x="2201" y="12403"/>
                  </a:lnTo>
                  <a:lnTo>
                    <a:pt x="7256" y="15501"/>
                  </a:lnTo>
                  <a:lnTo>
                    <a:pt x="13558" y="16548"/>
                  </a:lnTo>
                  <a:lnTo>
                    <a:pt x="19680" y="16548"/>
                  </a:lnTo>
                  <a:lnTo>
                    <a:pt x="25319" y="13639"/>
                  </a:lnTo>
                  <a:lnTo>
                    <a:pt x="24137" y="7569"/>
                  </a:lnTo>
                  <a:lnTo>
                    <a:pt x="15895" y="7264"/>
                  </a:lnTo>
                  <a:lnTo>
                    <a:pt x="143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42" name="Google Shape;5942;gefe2f4b35a_0_1603"/>
            <p:cNvSpPr/>
            <p:nvPr/>
          </p:nvSpPr>
          <p:spPr>
            <a:xfrm>
              <a:off x="5687091" y="1449167"/>
              <a:ext cx="52070" cy="20955"/>
            </a:xfrm>
            <a:custGeom>
              <a:rect b="b" l="l" r="r" t="t"/>
              <a:pathLst>
                <a:path extrusionOk="0" h="20955" w="52070">
                  <a:moveTo>
                    <a:pt x="26149" y="0"/>
                  </a:moveTo>
                  <a:lnTo>
                    <a:pt x="17082" y="1327"/>
                  </a:lnTo>
                  <a:lnTo>
                    <a:pt x="9012" y="5237"/>
                  </a:lnTo>
                  <a:lnTo>
                    <a:pt x="2973" y="11621"/>
                  </a:lnTo>
                  <a:lnTo>
                    <a:pt x="0" y="20370"/>
                  </a:lnTo>
                  <a:lnTo>
                    <a:pt x="51485" y="20370"/>
                  </a:lnTo>
                  <a:lnTo>
                    <a:pt x="48289" y="11315"/>
                  </a:lnTo>
                  <a:lnTo>
                    <a:pt x="42413" y="4965"/>
                  </a:lnTo>
                  <a:lnTo>
                    <a:pt x="34739" y="1225"/>
                  </a:lnTo>
                  <a:lnTo>
                    <a:pt x="261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43" name="Google Shape;5943;gefe2f4b35a_0_1603"/>
            <p:cNvSpPr/>
            <p:nvPr/>
          </p:nvSpPr>
          <p:spPr>
            <a:xfrm>
              <a:off x="10386430" y="1446763"/>
              <a:ext cx="29845" cy="31115"/>
            </a:xfrm>
            <a:custGeom>
              <a:rect b="b" l="l" r="r" t="t"/>
              <a:pathLst>
                <a:path extrusionOk="0" h="31115" w="29845">
                  <a:moveTo>
                    <a:pt x="24066" y="0"/>
                  </a:moveTo>
                  <a:lnTo>
                    <a:pt x="21564" y="0"/>
                  </a:lnTo>
                  <a:lnTo>
                    <a:pt x="13190" y="863"/>
                  </a:lnTo>
                  <a:lnTo>
                    <a:pt x="6686" y="3576"/>
                  </a:lnTo>
                  <a:lnTo>
                    <a:pt x="2230" y="8320"/>
                  </a:lnTo>
                  <a:lnTo>
                    <a:pt x="0" y="15278"/>
                  </a:lnTo>
                  <a:lnTo>
                    <a:pt x="7389" y="17732"/>
                  </a:lnTo>
                  <a:lnTo>
                    <a:pt x="16128" y="28533"/>
                  </a:lnTo>
                  <a:lnTo>
                    <a:pt x="23367" y="30988"/>
                  </a:lnTo>
                  <a:lnTo>
                    <a:pt x="25133" y="30988"/>
                  </a:lnTo>
                  <a:lnTo>
                    <a:pt x="27177" y="30695"/>
                  </a:lnTo>
                  <a:lnTo>
                    <a:pt x="29590" y="30035"/>
                  </a:lnTo>
                  <a:lnTo>
                    <a:pt x="29590" y="533"/>
                  </a:lnTo>
                  <a:lnTo>
                    <a:pt x="26746" y="177"/>
                  </a:lnTo>
                  <a:lnTo>
                    <a:pt x="2406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44" name="Google Shape;5944;gefe2f4b35a_0_1603"/>
            <p:cNvSpPr/>
            <p:nvPr/>
          </p:nvSpPr>
          <p:spPr>
            <a:xfrm>
              <a:off x="2630195" y="1454543"/>
              <a:ext cx="240030" cy="35559"/>
            </a:xfrm>
            <a:custGeom>
              <a:rect b="b" l="l" r="r" t="t"/>
              <a:pathLst>
                <a:path extrusionOk="0" h="35559" w="240030">
                  <a:moveTo>
                    <a:pt x="21882" y="12"/>
                  </a:moveTo>
                  <a:lnTo>
                    <a:pt x="0" y="14986"/>
                  </a:lnTo>
                  <a:lnTo>
                    <a:pt x="1016" y="14998"/>
                  </a:lnTo>
                  <a:lnTo>
                    <a:pt x="8890" y="13919"/>
                  </a:lnTo>
                  <a:lnTo>
                    <a:pt x="14770" y="10871"/>
                  </a:lnTo>
                  <a:lnTo>
                    <a:pt x="18999" y="6146"/>
                  </a:lnTo>
                  <a:lnTo>
                    <a:pt x="21882" y="12"/>
                  </a:lnTo>
                  <a:close/>
                </a:path>
                <a:path extrusionOk="0" h="35559" w="240030">
                  <a:moveTo>
                    <a:pt x="239814" y="17246"/>
                  </a:moveTo>
                  <a:lnTo>
                    <a:pt x="237845" y="8661"/>
                  </a:lnTo>
                  <a:lnTo>
                    <a:pt x="228168" y="25"/>
                  </a:lnTo>
                  <a:lnTo>
                    <a:pt x="229425" y="11811"/>
                  </a:lnTo>
                  <a:lnTo>
                    <a:pt x="224637" y="21640"/>
                  </a:lnTo>
                  <a:lnTo>
                    <a:pt x="220522" y="29502"/>
                  </a:lnTo>
                  <a:lnTo>
                    <a:pt x="223812" y="35382"/>
                  </a:lnTo>
                  <a:lnTo>
                    <a:pt x="229501" y="35344"/>
                  </a:lnTo>
                  <a:lnTo>
                    <a:pt x="236283" y="26047"/>
                  </a:lnTo>
                  <a:lnTo>
                    <a:pt x="239814" y="172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45" name="Google Shape;5945;gefe2f4b35a_0_1603"/>
            <p:cNvSpPr/>
            <p:nvPr/>
          </p:nvSpPr>
          <p:spPr>
            <a:xfrm>
              <a:off x="2854013" y="1489871"/>
              <a:ext cx="5714" cy="1905"/>
            </a:xfrm>
            <a:custGeom>
              <a:rect b="b" l="l" r="r" t="t"/>
              <a:pathLst>
                <a:path extrusionOk="0" h="1905" w="5714">
                  <a:moveTo>
                    <a:pt x="5689" y="0"/>
                  </a:moveTo>
                  <a:lnTo>
                    <a:pt x="0" y="38"/>
                  </a:lnTo>
                  <a:lnTo>
                    <a:pt x="1117" y="622"/>
                  </a:lnTo>
                  <a:lnTo>
                    <a:pt x="2552" y="1168"/>
                  </a:lnTo>
                  <a:lnTo>
                    <a:pt x="4356" y="1676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46" name="Google Shape;5946;gefe2f4b35a_0_1603"/>
            <p:cNvSpPr/>
            <p:nvPr/>
          </p:nvSpPr>
          <p:spPr>
            <a:xfrm>
              <a:off x="7152817" y="1454555"/>
              <a:ext cx="4972684" cy="15240"/>
            </a:xfrm>
            <a:custGeom>
              <a:rect b="b" l="l" r="r" t="t"/>
              <a:pathLst>
                <a:path extrusionOk="0" h="15240" w="4972684">
                  <a:moveTo>
                    <a:pt x="14681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81" y="14973"/>
                  </a:lnTo>
                  <a:lnTo>
                    <a:pt x="14681" y="0"/>
                  </a:lnTo>
                  <a:close/>
                </a:path>
                <a:path extrusionOk="0" h="15240" w="4972684">
                  <a:moveTo>
                    <a:pt x="4972393" y="8521"/>
                  </a:moveTo>
                  <a:lnTo>
                    <a:pt x="4957432" y="7493"/>
                  </a:lnTo>
                  <a:lnTo>
                    <a:pt x="4941417" y="10096"/>
                  </a:lnTo>
                  <a:lnTo>
                    <a:pt x="4933454" y="11798"/>
                  </a:lnTo>
                  <a:lnTo>
                    <a:pt x="4931969" y="12712"/>
                  </a:lnTo>
                  <a:lnTo>
                    <a:pt x="4935398" y="12992"/>
                  </a:lnTo>
                  <a:lnTo>
                    <a:pt x="4950168" y="12192"/>
                  </a:lnTo>
                  <a:lnTo>
                    <a:pt x="4966233" y="10388"/>
                  </a:lnTo>
                  <a:lnTo>
                    <a:pt x="4972393" y="852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47" name="Google Shape;5947;gefe2f4b35a_0_1603"/>
            <p:cNvSpPr/>
            <p:nvPr/>
          </p:nvSpPr>
          <p:spPr>
            <a:xfrm>
              <a:off x="611682" y="1469529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93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693" y="14871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48" name="Google Shape;5948;gefe2f4b35a_0_1603"/>
            <p:cNvSpPr/>
            <p:nvPr/>
          </p:nvSpPr>
          <p:spPr>
            <a:xfrm>
              <a:off x="1900761" y="1469534"/>
              <a:ext cx="23494" cy="19050"/>
            </a:xfrm>
            <a:custGeom>
              <a:rect b="b" l="l" r="r" t="t"/>
              <a:pathLst>
                <a:path extrusionOk="0" h="19050" w="23494">
                  <a:moveTo>
                    <a:pt x="0" y="0"/>
                  </a:moveTo>
                  <a:lnTo>
                    <a:pt x="3911" y="14173"/>
                  </a:lnTo>
                  <a:lnTo>
                    <a:pt x="10883" y="18897"/>
                  </a:lnTo>
                  <a:lnTo>
                    <a:pt x="16268" y="18897"/>
                  </a:lnTo>
                  <a:lnTo>
                    <a:pt x="22308" y="16293"/>
                  </a:lnTo>
                  <a:lnTo>
                    <a:pt x="23483" y="10377"/>
                  </a:lnTo>
                  <a:lnTo>
                    <a:pt x="16984" y="39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49" name="Google Shape;5949;gefe2f4b35a_0_1603"/>
            <p:cNvSpPr/>
            <p:nvPr/>
          </p:nvSpPr>
          <p:spPr>
            <a:xfrm>
              <a:off x="3586396" y="1469534"/>
              <a:ext cx="31114" cy="29209"/>
            </a:xfrm>
            <a:custGeom>
              <a:rect b="b" l="l" r="r" t="t"/>
              <a:pathLst>
                <a:path extrusionOk="0" h="29209" w="31114">
                  <a:moveTo>
                    <a:pt x="1397" y="0"/>
                  </a:moveTo>
                  <a:lnTo>
                    <a:pt x="0" y="12014"/>
                  </a:lnTo>
                  <a:lnTo>
                    <a:pt x="3236" y="21048"/>
                  </a:lnTo>
                  <a:lnTo>
                    <a:pt x="9448" y="26737"/>
                  </a:lnTo>
                  <a:lnTo>
                    <a:pt x="16980" y="28714"/>
                  </a:lnTo>
                  <a:lnTo>
                    <a:pt x="23368" y="28714"/>
                  </a:lnTo>
                  <a:lnTo>
                    <a:pt x="29413" y="24422"/>
                  </a:lnTo>
                  <a:lnTo>
                    <a:pt x="30734" y="14871"/>
                  </a:lnTo>
                  <a:lnTo>
                    <a:pt x="23089" y="11326"/>
                  </a:lnTo>
                  <a:lnTo>
                    <a:pt x="9057" y="3345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50" name="Google Shape;5950;gefe2f4b35a_0_1603"/>
            <p:cNvSpPr/>
            <p:nvPr/>
          </p:nvSpPr>
          <p:spPr>
            <a:xfrm>
              <a:off x="7381278" y="1468592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10058" y="0"/>
                  </a:moveTo>
                  <a:lnTo>
                    <a:pt x="6692" y="0"/>
                  </a:lnTo>
                  <a:lnTo>
                    <a:pt x="4191" y="0"/>
                  </a:lnTo>
                  <a:lnTo>
                    <a:pt x="1917" y="2184"/>
                  </a:lnTo>
                  <a:lnTo>
                    <a:pt x="0" y="8204"/>
                  </a:lnTo>
                  <a:lnTo>
                    <a:pt x="7086" y="9144"/>
                  </a:lnTo>
                  <a:lnTo>
                    <a:pt x="7454" y="12852"/>
                  </a:lnTo>
                  <a:lnTo>
                    <a:pt x="24460" y="20078"/>
                  </a:lnTo>
                  <a:lnTo>
                    <a:pt x="26035" y="18592"/>
                  </a:lnTo>
                  <a:lnTo>
                    <a:pt x="27647" y="17157"/>
                  </a:lnTo>
                  <a:lnTo>
                    <a:pt x="29362" y="15811"/>
                  </a:lnTo>
                  <a:lnTo>
                    <a:pt x="25285" y="15836"/>
                  </a:lnTo>
                  <a:lnTo>
                    <a:pt x="13817" y="3962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51" name="Google Shape;5951;gefe2f4b35a_0_1603"/>
            <p:cNvSpPr/>
            <p:nvPr/>
          </p:nvSpPr>
          <p:spPr>
            <a:xfrm>
              <a:off x="7373823" y="1469541"/>
              <a:ext cx="6165850" cy="37465"/>
            </a:xfrm>
            <a:custGeom>
              <a:rect b="b" l="l" r="r" t="t"/>
              <a:pathLst>
                <a:path extrusionOk="0" h="37465" w="6165850">
                  <a:moveTo>
                    <a:pt x="31915" y="19138"/>
                  </a:moveTo>
                  <a:lnTo>
                    <a:pt x="14897" y="11912"/>
                  </a:lnTo>
                  <a:lnTo>
                    <a:pt x="14973" y="12725"/>
                  </a:lnTo>
                  <a:lnTo>
                    <a:pt x="14897" y="13703"/>
                  </a:lnTo>
                  <a:lnTo>
                    <a:pt x="14630" y="14871"/>
                  </a:lnTo>
                  <a:lnTo>
                    <a:pt x="12001" y="21323"/>
                  </a:lnTo>
                  <a:lnTo>
                    <a:pt x="7658" y="26149"/>
                  </a:lnTo>
                  <a:lnTo>
                    <a:pt x="3149" y="30899"/>
                  </a:lnTo>
                  <a:lnTo>
                    <a:pt x="0" y="37109"/>
                  </a:lnTo>
                  <a:lnTo>
                    <a:pt x="10528" y="35090"/>
                  </a:lnTo>
                  <a:lnTo>
                    <a:pt x="18745" y="30835"/>
                  </a:lnTo>
                  <a:lnTo>
                    <a:pt x="25577" y="25222"/>
                  </a:lnTo>
                  <a:lnTo>
                    <a:pt x="31915" y="19138"/>
                  </a:lnTo>
                  <a:close/>
                </a:path>
                <a:path extrusionOk="0" h="37465" w="6165850">
                  <a:moveTo>
                    <a:pt x="427266" y="0"/>
                  </a:moveTo>
                  <a:lnTo>
                    <a:pt x="414769" y="2070"/>
                  </a:lnTo>
                  <a:lnTo>
                    <a:pt x="404228" y="6273"/>
                  </a:lnTo>
                  <a:lnTo>
                    <a:pt x="397802" y="14706"/>
                  </a:lnTo>
                  <a:lnTo>
                    <a:pt x="397662" y="29502"/>
                  </a:lnTo>
                  <a:lnTo>
                    <a:pt x="410184" y="27203"/>
                  </a:lnTo>
                  <a:lnTo>
                    <a:pt x="419265" y="21526"/>
                  </a:lnTo>
                  <a:lnTo>
                    <a:pt x="424954" y="12471"/>
                  </a:lnTo>
                  <a:lnTo>
                    <a:pt x="427266" y="0"/>
                  </a:lnTo>
                  <a:close/>
                </a:path>
                <a:path extrusionOk="0" h="37465" w="6165850">
                  <a:moveTo>
                    <a:pt x="6165367" y="7251"/>
                  </a:moveTo>
                  <a:lnTo>
                    <a:pt x="6159919" y="6057"/>
                  </a:lnTo>
                  <a:lnTo>
                    <a:pt x="6153658" y="4876"/>
                  </a:lnTo>
                  <a:lnTo>
                    <a:pt x="6146914" y="3962"/>
                  </a:lnTo>
                  <a:lnTo>
                    <a:pt x="6139993" y="3594"/>
                  </a:lnTo>
                  <a:lnTo>
                    <a:pt x="6131090" y="4432"/>
                  </a:lnTo>
                  <a:lnTo>
                    <a:pt x="6123241" y="7353"/>
                  </a:lnTo>
                  <a:lnTo>
                    <a:pt x="6117247" y="12992"/>
                  </a:lnTo>
                  <a:lnTo>
                    <a:pt x="6113856" y="22009"/>
                  </a:lnTo>
                  <a:lnTo>
                    <a:pt x="6122416" y="22364"/>
                  </a:lnTo>
                  <a:lnTo>
                    <a:pt x="6126505" y="22364"/>
                  </a:lnTo>
                  <a:lnTo>
                    <a:pt x="6139319" y="21729"/>
                  </a:lnTo>
                  <a:lnTo>
                    <a:pt x="6150457" y="19418"/>
                  </a:lnTo>
                  <a:lnTo>
                    <a:pt x="6159322" y="14795"/>
                  </a:lnTo>
                  <a:lnTo>
                    <a:pt x="6165367" y="725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52" name="Google Shape;5952;gefe2f4b35a_0_1603"/>
            <p:cNvSpPr/>
            <p:nvPr/>
          </p:nvSpPr>
          <p:spPr>
            <a:xfrm>
              <a:off x="1000460" y="1476390"/>
              <a:ext cx="31115" cy="24130"/>
            </a:xfrm>
            <a:custGeom>
              <a:rect b="b" l="l" r="r" t="t"/>
              <a:pathLst>
                <a:path extrusionOk="0" h="24130" w="31115">
                  <a:moveTo>
                    <a:pt x="9049" y="0"/>
                  </a:moveTo>
                  <a:lnTo>
                    <a:pt x="6725" y="0"/>
                  </a:lnTo>
                  <a:lnTo>
                    <a:pt x="4261" y="139"/>
                  </a:lnTo>
                  <a:lnTo>
                    <a:pt x="1683" y="406"/>
                  </a:lnTo>
                  <a:lnTo>
                    <a:pt x="0" y="12033"/>
                  </a:lnTo>
                  <a:lnTo>
                    <a:pt x="2789" y="19102"/>
                  </a:lnTo>
                  <a:lnTo>
                    <a:pt x="9068" y="22610"/>
                  </a:lnTo>
                  <a:lnTo>
                    <a:pt x="17850" y="23558"/>
                  </a:lnTo>
                  <a:lnTo>
                    <a:pt x="21952" y="23558"/>
                  </a:lnTo>
                  <a:lnTo>
                    <a:pt x="26461" y="23139"/>
                  </a:lnTo>
                  <a:lnTo>
                    <a:pt x="31045" y="22644"/>
                  </a:lnTo>
                  <a:lnTo>
                    <a:pt x="30566" y="12033"/>
                  </a:lnTo>
                  <a:lnTo>
                    <a:pt x="26429" y="5035"/>
                  </a:lnTo>
                  <a:lnTo>
                    <a:pt x="19101" y="1180"/>
                  </a:lnTo>
                  <a:lnTo>
                    <a:pt x="90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53" name="Google Shape;5953;gefe2f4b35a_0_1603"/>
            <p:cNvSpPr/>
            <p:nvPr/>
          </p:nvSpPr>
          <p:spPr>
            <a:xfrm>
              <a:off x="7601801" y="1475942"/>
              <a:ext cx="2896234" cy="38100"/>
            </a:xfrm>
            <a:custGeom>
              <a:rect b="b" l="l" r="r" t="t"/>
              <a:pathLst>
                <a:path extrusionOk="0" h="38100" w="2896234">
                  <a:moveTo>
                    <a:pt x="29781" y="15608"/>
                  </a:moveTo>
                  <a:lnTo>
                    <a:pt x="22504" y="13169"/>
                  </a:lnTo>
                  <a:lnTo>
                    <a:pt x="13830" y="2438"/>
                  </a:lnTo>
                  <a:lnTo>
                    <a:pt x="6477" y="0"/>
                  </a:lnTo>
                  <a:lnTo>
                    <a:pt x="4775" y="0"/>
                  </a:lnTo>
                  <a:lnTo>
                    <a:pt x="2794" y="266"/>
                  </a:lnTo>
                  <a:lnTo>
                    <a:pt x="482" y="863"/>
                  </a:lnTo>
                  <a:lnTo>
                    <a:pt x="0" y="14312"/>
                  </a:lnTo>
                  <a:lnTo>
                    <a:pt x="1308" y="25920"/>
                  </a:lnTo>
                  <a:lnTo>
                    <a:pt x="5867" y="34239"/>
                  </a:lnTo>
                  <a:lnTo>
                    <a:pt x="15100" y="37858"/>
                  </a:lnTo>
                  <a:lnTo>
                    <a:pt x="17767" y="31381"/>
                  </a:lnTo>
                  <a:lnTo>
                    <a:pt x="22136" y="26504"/>
                  </a:lnTo>
                  <a:lnTo>
                    <a:pt x="26644" y="21755"/>
                  </a:lnTo>
                  <a:lnTo>
                    <a:pt x="29781" y="15608"/>
                  </a:lnTo>
                  <a:close/>
                </a:path>
                <a:path extrusionOk="0" h="38100" w="2896234">
                  <a:moveTo>
                    <a:pt x="2895676" y="16332"/>
                  </a:moveTo>
                  <a:lnTo>
                    <a:pt x="2895066" y="850"/>
                  </a:lnTo>
                  <a:lnTo>
                    <a:pt x="2881884" y="6096"/>
                  </a:lnTo>
                  <a:lnTo>
                    <a:pt x="2868320" y="11023"/>
                  </a:lnTo>
                  <a:lnTo>
                    <a:pt x="2857144" y="18326"/>
                  </a:lnTo>
                  <a:lnTo>
                    <a:pt x="2851086" y="30695"/>
                  </a:lnTo>
                  <a:lnTo>
                    <a:pt x="2861424" y="31419"/>
                  </a:lnTo>
                  <a:lnTo>
                    <a:pt x="2866263" y="31419"/>
                  </a:lnTo>
                  <a:lnTo>
                    <a:pt x="2879852" y="30213"/>
                  </a:lnTo>
                  <a:lnTo>
                    <a:pt x="2890126" y="25641"/>
                  </a:lnTo>
                  <a:lnTo>
                    <a:pt x="2895676" y="1633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54" name="Google Shape;5954;gefe2f4b35a_0_1603"/>
            <p:cNvSpPr/>
            <p:nvPr/>
          </p:nvSpPr>
          <p:spPr>
            <a:xfrm>
              <a:off x="143101" y="1484401"/>
              <a:ext cx="26669" cy="7619"/>
            </a:xfrm>
            <a:custGeom>
              <a:rect b="b" l="l" r="r" t="t"/>
              <a:pathLst>
                <a:path extrusionOk="0" h="7619" w="26669">
                  <a:moveTo>
                    <a:pt x="26568" y="0"/>
                  </a:moveTo>
                  <a:lnTo>
                    <a:pt x="24701" y="203"/>
                  </a:lnTo>
                  <a:lnTo>
                    <a:pt x="19431" y="254"/>
                  </a:lnTo>
                  <a:lnTo>
                    <a:pt x="13487" y="190"/>
                  </a:lnTo>
                  <a:lnTo>
                    <a:pt x="8089" y="190"/>
                  </a:lnTo>
                  <a:lnTo>
                    <a:pt x="3022" y="533"/>
                  </a:lnTo>
                  <a:lnTo>
                    <a:pt x="0" y="2819"/>
                  </a:lnTo>
                  <a:lnTo>
                    <a:pt x="4749" y="6921"/>
                  </a:lnTo>
                  <a:lnTo>
                    <a:pt x="11125" y="7023"/>
                  </a:lnTo>
                  <a:lnTo>
                    <a:pt x="18656" y="7023"/>
                  </a:lnTo>
                  <a:lnTo>
                    <a:pt x="25374" y="6197"/>
                  </a:lnTo>
                  <a:lnTo>
                    <a:pt x="265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55" name="Google Shape;5955;gefe2f4b35a_0_1603"/>
            <p:cNvSpPr/>
            <p:nvPr/>
          </p:nvSpPr>
          <p:spPr>
            <a:xfrm>
              <a:off x="140440" y="1487215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2667" y="0"/>
                  </a:moveTo>
                  <a:lnTo>
                    <a:pt x="1320" y="1016"/>
                  </a:lnTo>
                  <a:lnTo>
                    <a:pt x="381" y="2413"/>
                  </a:lnTo>
                  <a:lnTo>
                    <a:pt x="0" y="4330"/>
                  </a:lnTo>
                  <a:lnTo>
                    <a:pt x="1701" y="4152"/>
                  </a:lnTo>
                  <a:lnTo>
                    <a:pt x="3556" y="4089"/>
                  </a:lnTo>
                  <a:lnTo>
                    <a:pt x="6108" y="4089"/>
                  </a:lnTo>
                  <a:lnTo>
                    <a:pt x="7416" y="4114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56" name="Google Shape;5956;gefe2f4b35a_0_1603"/>
            <p:cNvSpPr/>
            <p:nvPr/>
          </p:nvSpPr>
          <p:spPr>
            <a:xfrm>
              <a:off x="2814711" y="1484401"/>
              <a:ext cx="22860" cy="6350"/>
            </a:xfrm>
            <a:custGeom>
              <a:rect b="b" l="l" r="r" t="t"/>
              <a:pathLst>
                <a:path extrusionOk="0" h="6350" w="22860">
                  <a:moveTo>
                    <a:pt x="21475" y="0"/>
                  </a:moveTo>
                  <a:lnTo>
                    <a:pt x="12903" y="495"/>
                  </a:lnTo>
                  <a:lnTo>
                    <a:pt x="5524" y="2247"/>
                  </a:lnTo>
                  <a:lnTo>
                    <a:pt x="0" y="5867"/>
                  </a:lnTo>
                  <a:lnTo>
                    <a:pt x="22809" y="5638"/>
                  </a:lnTo>
                  <a:lnTo>
                    <a:pt x="22631" y="4025"/>
                  </a:lnTo>
                  <a:lnTo>
                    <a:pt x="22199" y="215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57" name="Google Shape;5957;gefe2f4b35a_0_1603"/>
            <p:cNvSpPr/>
            <p:nvPr/>
          </p:nvSpPr>
          <p:spPr>
            <a:xfrm>
              <a:off x="2806865" y="1483245"/>
              <a:ext cx="2386965" cy="22225"/>
            </a:xfrm>
            <a:custGeom>
              <a:rect b="b" l="l" r="r" t="t"/>
              <a:pathLst>
                <a:path extrusionOk="0" h="22225" w="2386965">
                  <a:moveTo>
                    <a:pt x="31534" y="14706"/>
                  </a:moveTo>
                  <a:lnTo>
                    <a:pt x="30657" y="6794"/>
                  </a:lnTo>
                  <a:lnTo>
                    <a:pt x="7848" y="7023"/>
                  </a:lnTo>
                  <a:lnTo>
                    <a:pt x="4495" y="9220"/>
                  </a:lnTo>
                  <a:lnTo>
                    <a:pt x="1828" y="12090"/>
                  </a:lnTo>
                  <a:lnTo>
                    <a:pt x="0" y="15786"/>
                  </a:lnTo>
                  <a:lnTo>
                    <a:pt x="1257" y="15621"/>
                  </a:lnTo>
                  <a:lnTo>
                    <a:pt x="2628" y="15557"/>
                  </a:lnTo>
                  <a:lnTo>
                    <a:pt x="6477" y="15557"/>
                  </a:lnTo>
                  <a:lnTo>
                    <a:pt x="16840" y="16306"/>
                  </a:lnTo>
                  <a:lnTo>
                    <a:pt x="26200" y="16306"/>
                  </a:lnTo>
                  <a:lnTo>
                    <a:pt x="31534" y="14706"/>
                  </a:lnTo>
                  <a:close/>
                </a:path>
                <a:path extrusionOk="0" h="22225" w="2386965">
                  <a:moveTo>
                    <a:pt x="2386507" y="8305"/>
                  </a:moveTo>
                  <a:lnTo>
                    <a:pt x="2376652" y="6210"/>
                  </a:lnTo>
                  <a:lnTo>
                    <a:pt x="2367483" y="3454"/>
                  </a:lnTo>
                  <a:lnTo>
                    <a:pt x="2357983" y="1028"/>
                  </a:lnTo>
                  <a:lnTo>
                    <a:pt x="2347112" y="0"/>
                  </a:lnTo>
                  <a:lnTo>
                    <a:pt x="2343454" y="0"/>
                  </a:lnTo>
                  <a:lnTo>
                    <a:pt x="2339441" y="342"/>
                  </a:lnTo>
                  <a:lnTo>
                    <a:pt x="2334971" y="1168"/>
                  </a:lnTo>
                  <a:lnTo>
                    <a:pt x="2337854" y="10223"/>
                  </a:lnTo>
                  <a:lnTo>
                    <a:pt x="2344089" y="16624"/>
                  </a:lnTo>
                  <a:lnTo>
                    <a:pt x="2352522" y="20434"/>
                  </a:lnTo>
                  <a:lnTo>
                    <a:pt x="2362009" y="21691"/>
                  </a:lnTo>
                  <a:lnTo>
                    <a:pt x="2369832" y="20840"/>
                  </a:lnTo>
                  <a:lnTo>
                    <a:pt x="2376970" y="18300"/>
                  </a:lnTo>
                  <a:lnTo>
                    <a:pt x="2382736" y="14109"/>
                  </a:lnTo>
                  <a:lnTo>
                    <a:pt x="2386507" y="83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58" name="Google Shape;5958;gefe2f4b35a_0_1603"/>
            <p:cNvSpPr/>
            <p:nvPr/>
          </p:nvSpPr>
          <p:spPr>
            <a:xfrm>
              <a:off x="5228174" y="1484401"/>
              <a:ext cx="12064" cy="22859"/>
            </a:xfrm>
            <a:custGeom>
              <a:rect b="b" l="l" r="r" t="t"/>
              <a:pathLst>
                <a:path extrusionOk="0" h="22859" w="12064">
                  <a:moveTo>
                    <a:pt x="9448" y="0"/>
                  </a:moveTo>
                  <a:lnTo>
                    <a:pt x="8902" y="9448"/>
                  </a:lnTo>
                  <a:lnTo>
                    <a:pt x="0" y="10020"/>
                  </a:lnTo>
                  <a:lnTo>
                    <a:pt x="1981" y="22237"/>
                  </a:lnTo>
                  <a:lnTo>
                    <a:pt x="11544" y="22237"/>
                  </a:lnTo>
                  <a:lnTo>
                    <a:pt x="10947" y="14731"/>
                  </a:lnTo>
                  <a:lnTo>
                    <a:pt x="94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59" name="Google Shape;5959;gefe2f4b35a_0_1603"/>
            <p:cNvSpPr/>
            <p:nvPr/>
          </p:nvSpPr>
          <p:spPr>
            <a:xfrm>
              <a:off x="5237657" y="1484408"/>
              <a:ext cx="16510" cy="22859"/>
            </a:xfrm>
            <a:custGeom>
              <a:rect b="b" l="l" r="r" t="t"/>
              <a:pathLst>
                <a:path extrusionOk="0" h="22859" w="16510">
                  <a:moveTo>
                    <a:pt x="0" y="0"/>
                  </a:moveTo>
                  <a:lnTo>
                    <a:pt x="1460" y="14731"/>
                  </a:lnTo>
                  <a:lnTo>
                    <a:pt x="2057" y="22237"/>
                  </a:lnTo>
                  <a:lnTo>
                    <a:pt x="7480" y="22237"/>
                  </a:lnTo>
                  <a:lnTo>
                    <a:pt x="11798" y="21640"/>
                  </a:lnTo>
                  <a:lnTo>
                    <a:pt x="16129" y="20955"/>
                  </a:lnTo>
                  <a:lnTo>
                    <a:pt x="14655" y="14617"/>
                  </a:lnTo>
                  <a:lnTo>
                    <a:pt x="5156" y="14617"/>
                  </a:lnTo>
                  <a:lnTo>
                    <a:pt x="8051" y="1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60" name="Google Shape;5960;gefe2f4b35a_0_1603"/>
            <p:cNvSpPr/>
            <p:nvPr/>
          </p:nvSpPr>
          <p:spPr>
            <a:xfrm>
              <a:off x="7418123" y="1482930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16598" y="0"/>
                  </a:moveTo>
                  <a:lnTo>
                    <a:pt x="11785" y="0"/>
                  </a:lnTo>
                  <a:lnTo>
                    <a:pt x="7188" y="0"/>
                  </a:lnTo>
                  <a:lnTo>
                    <a:pt x="3162" y="2184"/>
                  </a:lnTo>
                  <a:lnTo>
                    <a:pt x="0" y="8610"/>
                  </a:lnTo>
                  <a:lnTo>
                    <a:pt x="8254" y="10452"/>
                  </a:lnTo>
                  <a:lnTo>
                    <a:pt x="14427" y="14401"/>
                  </a:lnTo>
                  <a:lnTo>
                    <a:pt x="19710" y="19265"/>
                  </a:lnTo>
                  <a:lnTo>
                    <a:pt x="35013" y="25730"/>
                  </a:lnTo>
                  <a:lnTo>
                    <a:pt x="37071" y="16624"/>
                  </a:lnTo>
                  <a:lnTo>
                    <a:pt x="49123" y="17576"/>
                  </a:lnTo>
                  <a:lnTo>
                    <a:pt x="51511" y="8610"/>
                  </a:lnTo>
                  <a:lnTo>
                    <a:pt x="49491" y="9271"/>
                  </a:lnTo>
                  <a:lnTo>
                    <a:pt x="47459" y="9563"/>
                  </a:lnTo>
                  <a:lnTo>
                    <a:pt x="39484" y="9563"/>
                  </a:lnTo>
                  <a:lnTo>
                    <a:pt x="22034" y="2387"/>
                  </a:lnTo>
                  <a:lnTo>
                    <a:pt x="165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61" name="Google Shape;5961;gefe2f4b35a_0_1603"/>
            <p:cNvSpPr/>
            <p:nvPr/>
          </p:nvSpPr>
          <p:spPr>
            <a:xfrm>
              <a:off x="7437819" y="1484400"/>
              <a:ext cx="5998209" cy="44450"/>
            </a:xfrm>
            <a:custGeom>
              <a:rect b="b" l="l" r="r" t="t"/>
              <a:pathLst>
                <a:path extrusionOk="0" h="44450" w="5998209">
                  <a:moveTo>
                    <a:pt x="17119" y="36982"/>
                  </a:moveTo>
                  <a:lnTo>
                    <a:pt x="15011" y="31229"/>
                  </a:lnTo>
                  <a:lnTo>
                    <a:pt x="14630" y="27203"/>
                  </a:lnTo>
                  <a:lnTo>
                    <a:pt x="15303" y="24257"/>
                  </a:lnTo>
                  <a:lnTo>
                    <a:pt x="0" y="17792"/>
                  </a:lnTo>
                  <a:lnTo>
                    <a:pt x="4521" y="22352"/>
                  </a:lnTo>
                  <a:lnTo>
                    <a:pt x="8750" y="27190"/>
                  </a:lnTo>
                  <a:lnTo>
                    <a:pt x="12890" y="32131"/>
                  </a:lnTo>
                  <a:lnTo>
                    <a:pt x="17119" y="36982"/>
                  </a:lnTo>
                  <a:close/>
                </a:path>
                <a:path extrusionOk="0" h="44450" w="5998209">
                  <a:moveTo>
                    <a:pt x="318960" y="44132"/>
                  </a:moveTo>
                  <a:lnTo>
                    <a:pt x="317754" y="30568"/>
                  </a:lnTo>
                  <a:lnTo>
                    <a:pt x="315175" y="18351"/>
                  </a:lnTo>
                  <a:lnTo>
                    <a:pt x="310819" y="8001"/>
                  </a:lnTo>
                  <a:lnTo>
                    <a:pt x="304266" y="0"/>
                  </a:lnTo>
                  <a:lnTo>
                    <a:pt x="300482" y="13982"/>
                  </a:lnTo>
                  <a:lnTo>
                    <a:pt x="301383" y="25996"/>
                  </a:lnTo>
                  <a:lnTo>
                    <a:pt x="307403" y="36055"/>
                  </a:lnTo>
                  <a:lnTo>
                    <a:pt x="318960" y="44132"/>
                  </a:lnTo>
                  <a:close/>
                </a:path>
                <a:path extrusionOk="0" h="44450" w="5998209">
                  <a:moveTo>
                    <a:pt x="2507361" y="4483"/>
                  </a:moveTo>
                  <a:lnTo>
                    <a:pt x="2499423" y="0"/>
                  </a:lnTo>
                  <a:lnTo>
                    <a:pt x="2495969" y="6248"/>
                  </a:lnTo>
                  <a:lnTo>
                    <a:pt x="2491752" y="15900"/>
                  </a:lnTo>
                  <a:lnTo>
                    <a:pt x="2491359" y="24955"/>
                  </a:lnTo>
                  <a:lnTo>
                    <a:pt x="2499423" y="29387"/>
                  </a:lnTo>
                  <a:lnTo>
                    <a:pt x="2502814" y="23152"/>
                  </a:lnTo>
                  <a:lnTo>
                    <a:pt x="2506980" y="13525"/>
                  </a:lnTo>
                  <a:lnTo>
                    <a:pt x="2507361" y="4483"/>
                  </a:lnTo>
                  <a:close/>
                </a:path>
                <a:path extrusionOk="0" h="44450" w="5998209">
                  <a:moveTo>
                    <a:pt x="5121580" y="7150"/>
                  </a:moveTo>
                  <a:lnTo>
                    <a:pt x="5116639" y="2451"/>
                  </a:lnTo>
                  <a:lnTo>
                    <a:pt x="5110353" y="457"/>
                  </a:lnTo>
                  <a:lnTo>
                    <a:pt x="5103863" y="457"/>
                  </a:lnTo>
                  <a:lnTo>
                    <a:pt x="5093068" y="2171"/>
                  </a:lnTo>
                  <a:lnTo>
                    <a:pt x="5083060" y="6858"/>
                  </a:lnTo>
                  <a:lnTo>
                    <a:pt x="5075009" y="13792"/>
                  </a:lnTo>
                  <a:lnTo>
                    <a:pt x="5070068" y="22250"/>
                  </a:lnTo>
                  <a:lnTo>
                    <a:pt x="5074412" y="22034"/>
                  </a:lnTo>
                  <a:lnTo>
                    <a:pt x="5079822" y="22047"/>
                  </a:lnTo>
                  <a:lnTo>
                    <a:pt x="5092700" y="22466"/>
                  </a:lnTo>
                  <a:lnTo>
                    <a:pt x="5095786" y="22466"/>
                  </a:lnTo>
                  <a:lnTo>
                    <a:pt x="5105514" y="21932"/>
                  </a:lnTo>
                  <a:lnTo>
                    <a:pt x="5113617" y="19773"/>
                  </a:lnTo>
                  <a:lnTo>
                    <a:pt x="5119243" y="15138"/>
                  </a:lnTo>
                  <a:lnTo>
                    <a:pt x="5121580" y="7150"/>
                  </a:lnTo>
                  <a:close/>
                </a:path>
                <a:path extrusionOk="0" h="44450" w="5998209">
                  <a:moveTo>
                    <a:pt x="5997689" y="22542"/>
                  </a:moveTo>
                  <a:lnTo>
                    <a:pt x="5997130" y="13169"/>
                  </a:lnTo>
                  <a:lnTo>
                    <a:pt x="5995289" y="8483"/>
                  </a:lnTo>
                  <a:lnTo>
                    <a:pt x="5991796" y="8483"/>
                  </a:lnTo>
                  <a:lnTo>
                    <a:pt x="5989688" y="8483"/>
                  </a:lnTo>
                  <a:lnTo>
                    <a:pt x="5986983" y="10198"/>
                  </a:lnTo>
                  <a:lnTo>
                    <a:pt x="5983656" y="14643"/>
                  </a:lnTo>
                  <a:lnTo>
                    <a:pt x="5987986" y="23939"/>
                  </a:lnTo>
                  <a:lnTo>
                    <a:pt x="5991326" y="27216"/>
                  </a:lnTo>
                  <a:lnTo>
                    <a:pt x="5996406" y="27216"/>
                  </a:lnTo>
                  <a:lnTo>
                    <a:pt x="5997689" y="2254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62" name="Google Shape;5962;gefe2f4b35a_0_1603"/>
            <p:cNvSpPr/>
            <p:nvPr/>
          </p:nvSpPr>
          <p:spPr>
            <a:xfrm>
              <a:off x="3713015" y="1499033"/>
              <a:ext cx="7620" cy="4444"/>
            </a:xfrm>
            <a:custGeom>
              <a:rect b="b" l="l" r="r" t="t"/>
              <a:pathLst>
                <a:path extrusionOk="0" h="4444" w="7620">
                  <a:moveTo>
                    <a:pt x="7061" y="0"/>
                  </a:moveTo>
                  <a:lnTo>
                    <a:pt x="4864" y="254"/>
                  </a:lnTo>
                  <a:lnTo>
                    <a:pt x="2463" y="304"/>
                  </a:lnTo>
                  <a:lnTo>
                    <a:pt x="0" y="304"/>
                  </a:lnTo>
                  <a:lnTo>
                    <a:pt x="3022" y="2959"/>
                  </a:lnTo>
                  <a:lnTo>
                    <a:pt x="4521" y="4292"/>
                  </a:lnTo>
                  <a:lnTo>
                    <a:pt x="5753" y="3263"/>
                  </a:lnTo>
                  <a:lnTo>
                    <a:pt x="6642" y="1866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63" name="Google Shape;5963;gefe2f4b35a_0_1603"/>
            <p:cNvSpPr/>
            <p:nvPr/>
          </p:nvSpPr>
          <p:spPr>
            <a:xfrm>
              <a:off x="3690810" y="1499320"/>
              <a:ext cx="27304" cy="7619"/>
            </a:xfrm>
            <a:custGeom>
              <a:rect b="b" l="l" r="r" t="t"/>
              <a:pathLst>
                <a:path extrusionOk="0" h="7619" w="27304">
                  <a:moveTo>
                    <a:pt x="22212" y="25"/>
                  </a:moveTo>
                  <a:lnTo>
                    <a:pt x="17310" y="0"/>
                  </a:lnTo>
                  <a:lnTo>
                    <a:pt x="9156" y="0"/>
                  </a:lnTo>
                  <a:lnTo>
                    <a:pt x="1498" y="571"/>
                  </a:lnTo>
                  <a:lnTo>
                    <a:pt x="0" y="7315"/>
                  </a:lnTo>
                  <a:lnTo>
                    <a:pt x="2527" y="6972"/>
                  </a:lnTo>
                  <a:lnTo>
                    <a:pt x="17856" y="6934"/>
                  </a:lnTo>
                  <a:lnTo>
                    <a:pt x="23494" y="6692"/>
                  </a:lnTo>
                  <a:lnTo>
                    <a:pt x="26720" y="4000"/>
                  </a:lnTo>
                  <a:lnTo>
                    <a:pt x="22212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64" name="Google Shape;5964;gefe2f4b35a_0_1603"/>
            <p:cNvSpPr/>
            <p:nvPr/>
          </p:nvSpPr>
          <p:spPr>
            <a:xfrm>
              <a:off x="4766340" y="1527609"/>
              <a:ext cx="9525" cy="10794"/>
            </a:xfrm>
            <a:custGeom>
              <a:rect b="b" l="l" r="r" t="t"/>
              <a:pathLst>
                <a:path extrusionOk="0" h="10794" w="9525">
                  <a:moveTo>
                    <a:pt x="8966" y="0"/>
                  </a:moveTo>
                  <a:lnTo>
                    <a:pt x="5689" y="2552"/>
                  </a:lnTo>
                  <a:lnTo>
                    <a:pt x="2590" y="5295"/>
                  </a:lnTo>
                  <a:lnTo>
                    <a:pt x="0" y="8534"/>
                  </a:lnTo>
                  <a:lnTo>
                    <a:pt x="3352" y="9461"/>
                  </a:lnTo>
                  <a:lnTo>
                    <a:pt x="6324" y="9982"/>
                  </a:lnTo>
                  <a:lnTo>
                    <a:pt x="8966" y="10198"/>
                  </a:lnTo>
                  <a:lnTo>
                    <a:pt x="8813" y="9156"/>
                  </a:lnTo>
                  <a:lnTo>
                    <a:pt x="8750" y="8128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65" name="Google Shape;5965;gefe2f4b35a_0_1603"/>
            <p:cNvSpPr/>
            <p:nvPr/>
          </p:nvSpPr>
          <p:spPr>
            <a:xfrm>
              <a:off x="4775093" y="1499033"/>
              <a:ext cx="43179" cy="39369"/>
            </a:xfrm>
            <a:custGeom>
              <a:rect b="b" l="l" r="r" t="t"/>
              <a:pathLst>
                <a:path extrusionOk="0" h="39369" w="43179">
                  <a:moveTo>
                    <a:pt x="28079" y="0"/>
                  </a:moveTo>
                  <a:lnTo>
                    <a:pt x="23181" y="9281"/>
                  </a:lnTo>
                  <a:lnTo>
                    <a:pt x="16295" y="16521"/>
                  </a:lnTo>
                  <a:lnTo>
                    <a:pt x="8336" y="22643"/>
                  </a:lnTo>
                  <a:lnTo>
                    <a:pt x="215" y="28575"/>
                  </a:lnTo>
                  <a:lnTo>
                    <a:pt x="0" y="36703"/>
                  </a:lnTo>
                  <a:lnTo>
                    <a:pt x="63" y="37731"/>
                  </a:lnTo>
                  <a:lnTo>
                    <a:pt x="215" y="38785"/>
                  </a:lnTo>
                  <a:lnTo>
                    <a:pt x="2933" y="38900"/>
                  </a:lnTo>
                  <a:lnTo>
                    <a:pt x="12153" y="38900"/>
                  </a:lnTo>
                  <a:lnTo>
                    <a:pt x="32423" y="22326"/>
                  </a:lnTo>
                  <a:lnTo>
                    <a:pt x="42748" y="22352"/>
                  </a:lnTo>
                  <a:lnTo>
                    <a:pt x="41815" y="13966"/>
                  </a:lnTo>
                  <a:lnTo>
                    <a:pt x="38847" y="7632"/>
                  </a:lnTo>
                  <a:lnTo>
                    <a:pt x="34163" y="3071"/>
                  </a:lnTo>
                  <a:lnTo>
                    <a:pt x="28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66" name="Google Shape;5966;gefe2f4b35a_0_1603"/>
            <p:cNvSpPr/>
            <p:nvPr/>
          </p:nvSpPr>
          <p:spPr>
            <a:xfrm>
              <a:off x="2534399" y="1505546"/>
              <a:ext cx="2548890" cy="20319"/>
            </a:xfrm>
            <a:custGeom>
              <a:rect b="b" l="l" r="r" t="t"/>
              <a:pathLst>
                <a:path extrusionOk="0" h="20319" w="2548890">
                  <a:moveTo>
                    <a:pt x="29273" y="1104"/>
                  </a:moveTo>
                  <a:lnTo>
                    <a:pt x="27647" y="1282"/>
                  </a:lnTo>
                  <a:lnTo>
                    <a:pt x="22618" y="1333"/>
                  </a:lnTo>
                  <a:lnTo>
                    <a:pt x="15176" y="1193"/>
                  </a:lnTo>
                  <a:lnTo>
                    <a:pt x="7772" y="1193"/>
                  </a:lnTo>
                  <a:lnTo>
                    <a:pt x="1193" y="2070"/>
                  </a:lnTo>
                  <a:lnTo>
                    <a:pt x="0" y="8242"/>
                  </a:lnTo>
                  <a:lnTo>
                    <a:pt x="1727" y="8089"/>
                  </a:lnTo>
                  <a:lnTo>
                    <a:pt x="6756" y="8039"/>
                  </a:lnTo>
                  <a:lnTo>
                    <a:pt x="13042" y="8115"/>
                  </a:lnTo>
                  <a:lnTo>
                    <a:pt x="20878" y="8115"/>
                  </a:lnTo>
                  <a:lnTo>
                    <a:pt x="28003" y="7366"/>
                  </a:lnTo>
                  <a:lnTo>
                    <a:pt x="29273" y="1104"/>
                  </a:lnTo>
                  <a:close/>
                </a:path>
                <a:path extrusionOk="0" h="20319" w="2548890">
                  <a:moveTo>
                    <a:pt x="2548458" y="1104"/>
                  </a:moveTo>
                  <a:lnTo>
                    <a:pt x="2546743" y="342"/>
                  </a:lnTo>
                  <a:lnTo>
                    <a:pt x="2545003" y="0"/>
                  </a:lnTo>
                  <a:lnTo>
                    <a:pt x="2543276" y="0"/>
                  </a:lnTo>
                  <a:lnTo>
                    <a:pt x="2535339" y="2298"/>
                  </a:lnTo>
                  <a:lnTo>
                    <a:pt x="2529154" y="7823"/>
                  </a:lnTo>
                  <a:lnTo>
                    <a:pt x="2526169" y="14516"/>
                  </a:lnTo>
                  <a:lnTo>
                    <a:pt x="2527820" y="20320"/>
                  </a:lnTo>
                  <a:lnTo>
                    <a:pt x="2530157" y="20205"/>
                  </a:lnTo>
                  <a:lnTo>
                    <a:pt x="2532456" y="20015"/>
                  </a:lnTo>
                  <a:lnTo>
                    <a:pt x="2534742" y="19748"/>
                  </a:lnTo>
                  <a:lnTo>
                    <a:pt x="2538069" y="12052"/>
                  </a:lnTo>
                  <a:lnTo>
                    <a:pt x="2546439" y="9474"/>
                  </a:lnTo>
                  <a:lnTo>
                    <a:pt x="2548458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67" name="Google Shape;5967;gefe2f4b35a_0_1603"/>
            <p:cNvSpPr/>
            <p:nvPr/>
          </p:nvSpPr>
          <p:spPr>
            <a:xfrm>
              <a:off x="5062231" y="1525287"/>
              <a:ext cx="6985" cy="3809"/>
            </a:xfrm>
            <a:custGeom>
              <a:rect b="b" l="l" r="r" t="t"/>
              <a:pathLst>
                <a:path extrusionOk="0" h="3809" w="6985">
                  <a:moveTo>
                    <a:pt x="6921" y="0"/>
                  </a:moveTo>
                  <a:lnTo>
                    <a:pt x="4635" y="266"/>
                  </a:lnTo>
                  <a:lnTo>
                    <a:pt x="2324" y="457"/>
                  </a:lnTo>
                  <a:lnTo>
                    <a:pt x="0" y="571"/>
                  </a:lnTo>
                  <a:lnTo>
                    <a:pt x="1219" y="1866"/>
                  </a:lnTo>
                  <a:lnTo>
                    <a:pt x="3149" y="2819"/>
                  </a:lnTo>
                  <a:lnTo>
                    <a:pt x="5905" y="3238"/>
                  </a:lnTo>
                  <a:lnTo>
                    <a:pt x="6146" y="2057"/>
                  </a:lnTo>
                  <a:lnTo>
                    <a:pt x="6489" y="990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68" name="Google Shape;5968;gefe2f4b35a_0_1603"/>
            <p:cNvSpPr/>
            <p:nvPr/>
          </p:nvSpPr>
          <p:spPr>
            <a:xfrm>
              <a:off x="2724443" y="1515893"/>
              <a:ext cx="31114" cy="20955"/>
            </a:xfrm>
            <a:custGeom>
              <a:rect b="b" l="l" r="r" t="t"/>
              <a:pathLst>
                <a:path extrusionOk="0" h="20955" w="31114">
                  <a:moveTo>
                    <a:pt x="9918" y="0"/>
                  </a:moveTo>
                  <a:lnTo>
                    <a:pt x="3352" y="3136"/>
                  </a:lnTo>
                  <a:lnTo>
                    <a:pt x="0" y="9448"/>
                  </a:lnTo>
                  <a:lnTo>
                    <a:pt x="1257" y="20243"/>
                  </a:lnTo>
                  <a:lnTo>
                    <a:pt x="3962" y="20510"/>
                  </a:lnTo>
                  <a:lnTo>
                    <a:pt x="6527" y="20662"/>
                  </a:lnTo>
                  <a:lnTo>
                    <a:pt x="20612" y="20662"/>
                  </a:lnTo>
                  <a:lnTo>
                    <a:pt x="28511" y="17195"/>
                  </a:lnTo>
                  <a:lnTo>
                    <a:pt x="30568" y="7556"/>
                  </a:lnTo>
                  <a:lnTo>
                    <a:pt x="16637" y="6934"/>
                  </a:lnTo>
                  <a:lnTo>
                    <a:pt x="12357" y="3987"/>
                  </a:lnTo>
                  <a:lnTo>
                    <a:pt x="99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69" name="Google Shape;5969;gefe2f4b35a_0_1603"/>
            <p:cNvSpPr/>
            <p:nvPr/>
          </p:nvSpPr>
          <p:spPr>
            <a:xfrm>
              <a:off x="2734367" y="1513387"/>
              <a:ext cx="21589" cy="10159"/>
            </a:xfrm>
            <a:custGeom>
              <a:rect b="b" l="l" r="r" t="t"/>
              <a:pathLst>
                <a:path extrusionOk="0" h="10159" w="21589">
                  <a:moveTo>
                    <a:pt x="15976" y="0"/>
                  </a:moveTo>
                  <a:lnTo>
                    <a:pt x="13677" y="0"/>
                  </a:lnTo>
                  <a:lnTo>
                    <a:pt x="8293" y="0"/>
                  </a:lnTo>
                  <a:lnTo>
                    <a:pt x="3644" y="762"/>
                  </a:lnTo>
                  <a:lnTo>
                    <a:pt x="0" y="2501"/>
                  </a:lnTo>
                  <a:lnTo>
                    <a:pt x="2425" y="6489"/>
                  </a:lnTo>
                  <a:lnTo>
                    <a:pt x="6718" y="9436"/>
                  </a:lnTo>
                  <a:lnTo>
                    <a:pt x="20650" y="10058"/>
                  </a:lnTo>
                  <a:lnTo>
                    <a:pt x="21234" y="7340"/>
                  </a:lnTo>
                  <a:lnTo>
                    <a:pt x="21348" y="4140"/>
                  </a:lnTo>
                  <a:lnTo>
                    <a:pt x="20954" y="393"/>
                  </a:lnTo>
                  <a:lnTo>
                    <a:pt x="18402" y="139"/>
                  </a:lnTo>
                  <a:lnTo>
                    <a:pt x="159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70" name="Google Shape;5970;gefe2f4b35a_0_1603"/>
            <p:cNvSpPr/>
            <p:nvPr/>
          </p:nvSpPr>
          <p:spPr>
            <a:xfrm>
              <a:off x="3514115" y="1514170"/>
              <a:ext cx="19050" cy="12700"/>
            </a:xfrm>
            <a:custGeom>
              <a:rect b="b" l="l" r="r" t="t"/>
              <a:pathLst>
                <a:path extrusionOk="0" h="12700" w="19050">
                  <a:moveTo>
                    <a:pt x="18465" y="0"/>
                  </a:moveTo>
                  <a:lnTo>
                    <a:pt x="17373" y="0"/>
                  </a:lnTo>
                  <a:lnTo>
                    <a:pt x="9194" y="0"/>
                  </a:lnTo>
                  <a:lnTo>
                    <a:pt x="1536" y="469"/>
                  </a:lnTo>
                  <a:lnTo>
                    <a:pt x="0" y="7213"/>
                  </a:lnTo>
                  <a:lnTo>
                    <a:pt x="4190" y="7213"/>
                  </a:lnTo>
                  <a:lnTo>
                    <a:pt x="6007" y="9601"/>
                  </a:lnTo>
                  <a:lnTo>
                    <a:pt x="7353" y="12471"/>
                  </a:lnTo>
                  <a:lnTo>
                    <a:pt x="11023" y="8280"/>
                  </a:lnTo>
                  <a:lnTo>
                    <a:pt x="14719" y="4127"/>
                  </a:lnTo>
                  <a:lnTo>
                    <a:pt x="1846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71" name="Google Shape;5971;gefe2f4b35a_0_1603"/>
            <p:cNvSpPr/>
            <p:nvPr/>
          </p:nvSpPr>
          <p:spPr>
            <a:xfrm>
              <a:off x="3521463" y="1513785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22021" y="0"/>
                  </a:moveTo>
                  <a:lnTo>
                    <a:pt x="19519" y="342"/>
                  </a:lnTo>
                  <a:lnTo>
                    <a:pt x="16751" y="393"/>
                  </a:lnTo>
                  <a:lnTo>
                    <a:pt x="11112" y="393"/>
                  </a:lnTo>
                  <a:lnTo>
                    <a:pt x="7378" y="4508"/>
                  </a:lnTo>
                  <a:lnTo>
                    <a:pt x="0" y="12852"/>
                  </a:lnTo>
                  <a:lnTo>
                    <a:pt x="1803" y="16675"/>
                  </a:lnTo>
                  <a:lnTo>
                    <a:pt x="2743" y="21361"/>
                  </a:lnTo>
                  <a:lnTo>
                    <a:pt x="7327" y="22352"/>
                  </a:lnTo>
                  <a:lnTo>
                    <a:pt x="10422" y="16262"/>
                  </a:lnTo>
                  <a:lnTo>
                    <a:pt x="16384" y="12985"/>
                  </a:lnTo>
                  <a:lnTo>
                    <a:pt x="21492" y="8803"/>
                  </a:lnTo>
                  <a:lnTo>
                    <a:pt x="220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72" name="Google Shape;5972;gefe2f4b35a_0_1603"/>
            <p:cNvSpPr/>
            <p:nvPr/>
          </p:nvSpPr>
          <p:spPr>
            <a:xfrm>
              <a:off x="4920852" y="1513785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14668" y="0"/>
                  </a:moveTo>
                  <a:lnTo>
                    <a:pt x="13436" y="5016"/>
                  </a:lnTo>
                  <a:lnTo>
                    <a:pt x="9842" y="7848"/>
                  </a:lnTo>
                  <a:lnTo>
                    <a:pt x="2412" y="7848"/>
                  </a:lnTo>
                  <a:lnTo>
                    <a:pt x="1244" y="7772"/>
                  </a:lnTo>
                  <a:lnTo>
                    <a:pt x="0" y="7607"/>
                  </a:lnTo>
                  <a:lnTo>
                    <a:pt x="0" y="13474"/>
                  </a:lnTo>
                  <a:lnTo>
                    <a:pt x="7073" y="14300"/>
                  </a:lnTo>
                  <a:lnTo>
                    <a:pt x="14414" y="14998"/>
                  </a:lnTo>
                  <a:lnTo>
                    <a:pt x="21920" y="15544"/>
                  </a:lnTo>
                  <a:lnTo>
                    <a:pt x="21831" y="8026"/>
                  </a:lnTo>
                  <a:lnTo>
                    <a:pt x="20840" y="1409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73" name="Google Shape;5973;gefe2f4b35a_0_1603"/>
            <p:cNvSpPr/>
            <p:nvPr/>
          </p:nvSpPr>
          <p:spPr>
            <a:xfrm>
              <a:off x="4920857" y="1527260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0" y="0"/>
                  </a:moveTo>
                  <a:lnTo>
                    <a:pt x="0" y="8877"/>
                  </a:lnTo>
                  <a:lnTo>
                    <a:pt x="8534" y="9093"/>
                  </a:lnTo>
                  <a:lnTo>
                    <a:pt x="9893" y="16662"/>
                  </a:lnTo>
                  <a:lnTo>
                    <a:pt x="19850" y="16662"/>
                  </a:lnTo>
                  <a:lnTo>
                    <a:pt x="20942" y="16573"/>
                  </a:lnTo>
                  <a:lnTo>
                    <a:pt x="22148" y="16370"/>
                  </a:lnTo>
                  <a:lnTo>
                    <a:pt x="21691" y="11976"/>
                  </a:lnTo>
                  <a:lnTo>
                    <a:pt x="21983" y="6845"/>
                  </a:lnTo>
                  <a:lnTo>
                    <a:pt x="21920" y="2057"/>
                  </a:lnTo>
                  <a:lnTo>
                    <a:pt x="14414" y="1524"/>
                  </a:lnTo>
                  <a:lnTo>
                    <a:pt x="7073" y="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74" name="Google Shape;5974;gefe2f4b35a_0_1603"/>
            <p:cNvSpPr/>
            <p:nvPr/>
          </p:nvSpPr>
          <p:spPr>
            <a:xfrm>
              <a:off x="3765087" y="1534941"/>
              <a:ext cx="66039" cy="27305"/>
            </a:xfrm>
            <a:custGeom>
              <a:rect b="b" l="l" r="r" t="t"/>
              <a:pathLst>
                <a:path extrusionOk="0" h="27305" w="66039">
                  <a:moveTo>
                    <a:pt x="11976" y="609"/>
                  </a:moveTo>
                  <a:lnTo>
                    <a:pt x="8216" y="4572"/>
                  </a:lnTo>
                  <a:lnTo>
                    <a:pt x="2031" y="6083"/>
                  </a:lnTo>
                  <a:lnTo>
                    <a:pt x="0" y="11760"/>
                  </a:lnTo>
                  <a:lnTo>
                    <a:pt x="5778" y="17195"/>
                  </a:lnTo>
                  <a:lnTo>
                    <a:pt x="8102" y="17729"/>
                  </a:lnTo>
                  <a:lnTo>
                    <a:pt x="10426" y="18351"/>
                  </a:lnTo>
                  <a:lnTo>
                    <a:pt x="12738" y="18999"/>
                  </a:lnTo>
                  <a:lnTo>
                    <a:pt x="11976" y="609"/>
                  </a:lnTo>
                  <a:close/>
                </a:path>
                <a:path extrusionOk="0" h="27305" w="66039">
                  <a:moveTo>
                    <a:pt x="48221" y="0"/>
                  </a:moveTo>
                  <a:lnTo>
                    <a:pt x="46850" y="27038"/>
                  </a:lnTo>
                  <a:lnTo>
                    <a:pt x="52897" y="25903"/>
                  </a:lnTo>
                  <a:lnTo>
                    <a:pt x="58100" y="22758"/>
                  </a:lnTo>
                  <a:lnTo>
                    <a:pt x="62339" y="17165"/>
                  </a:lnTo>
                  <a:lnTo>
                    <a:pt x="65493" y="8686"/>
                  </a:lnTo>
                  <a:lnTo>
                    <a:pt x="59042" y="6464"/>
                  </a:lnTo>
                  <a:lnTo>
                    <a:pt x="53568" y="3276"/>
                  </a:lnTo>
                  <a:lnTo>
                    <a:pt x="482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75" name="Google Shape;5975;gefe2f4b35a_0_1603"/>
            <p:cNvSpPr/>
            <p:nvPr/>
          </p:nvSpPr>
          <p:spPr>
            <a:xfrm>
              <a:off x="3764425" y="1521383"/>
              <a:ext cx="48895" cy="40640"/>
            </a:xfrm>
            <a:custGeom>
              <a:rect b="b" l="l" r="r" t="t"/>
              <a:pathLst>
                <a:path extrusionOk="0" h="40640" w="48895">
                  <a:moveTo>
                    <a:pt x="660" y="25323"/>
                  </a:moveTo>
                  <a:lnTo>
                    <a:pt x="241" y="26517"/>
                  </a:lnTo>
                  <a:lnTo>
                    <a:pt x="0" y="27889"/>
                  </a:lnTo>
                  <a:lnTo>
                    <a:pt x="0" y="29502"/>
                  </a:lnTo>
                  <a:lnTo>
                    <a:pt x="2146" y="29832"/>
                  </a:lnTo>
                  <a:lnTo>
                    <a:pt x="4292" y="30251"/>
                  </a:lnTo>
                  <a:lnTo>
                    <a:pt x="6438" y="30746"/>
                  </a:lnTo>
                  <a:lnTo>
                    <a:pt x="660" y="25323"/>
                  </a:lnTo>
                  <a:close/>
                </a:path>
                <a:path extrusionOk="0" h="40640" w="48895">
                  <a:moveTo>
                    <a:pt x="14681" y="0"/>
                  </a:moveTo>
                  <a:lnTo>
                    <a:pt x="16700" y="7429"/>
                  </a:lnTo>
                  <a:lnTo>
                    <a:pt x="15265" y="11404"/>
                  </a:lnTo>
                  <a:lnTo>
                    <a:pt x="12636" y="14173"/>
                  </a:lnTo>
                  <a:lnTo>
                    <a:pt x="13398" y="32562"/>
                  </a:lnTo>
                  <a:lnTo>
                    <a:pt x="30907" y="37888"/>
                  </a:lnTo>
                  <a:lnTo>
                    <a:pt x="38967" y="39844"/>
                  </a:lnTo>
                  <a:lnTo>
                    <a:pt x="46367" y="40614"/>
                  </a:lnTo>
                  <a:lnTo>
                    <a:pt x="47129" y="40614"/>
                  </a:lnTo>
                  <a:lnTo>
                    <a:pt x="47510" y="40589"/>
                  </a:lnTo>
                  <a:lnTo>
                    <a:pt x="48251" y="26428"/>
                  </a:lnTo>
                  <a:lnTo>
                    <a:pt x="48882" y="13550"/>
                  </a:lnTo>
                  <a:lnTo>
                    <a:pt x="41434" y="9036"/>
                  </a:lnTo>
                  <a:lnTo>
                    <a:pt x="33601" y="4927"/>
                  </a:lnTo>
                  <a:lnTo>
                    <a:pt x="24857" y="1742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76" name="Google Shape;5976;gefe2f4b35a_0_1603"/>
            <p:cNvSpPr/>
            <p:nvPr/>
          </p:nvSpPr>
          <p:spPr>
            <a:xfrm>
              <a:off x="4670515" y="1521387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880" y="0"/>
                  </a:moveTo>
                  <a:lnTo>
                    <a:pt x="24499" y="2376"/>
                  </a:lnTo>
                  <a:lnTo>
                    <a:pt x="13773" y="6456"/>
                  </a:lnTo>
                  <a:lnTo>
                    <a:pt x="5380" y="12867"/>
                  </a:lnTo>
                  <a:lnTo>
                    <a:pt x="0" y="22237"/>
                  </a:lnTo>
                  <a:lnTo>
                    <a:pt x="12199" y="19722"/>
                  </a:lnTo>
                  <a:lnTo>
                    <a:pt x="22859" y="15571"/>
                  </a:lnTo>
                  <a:lnTo>
                    <a:pt x="31311" y="9194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77" name="Google Shape;5977;gefe2f4b35a_0_1603"/>
            <p:cNvSpPr/>
            <p:nvPr/>
          </p:nvSpPr>
          <p:spPr>
            <a:xfrm>
              <a:off x="9613015" y="1519868"/>
              <a:ext cx="36829" cy="17780"/>
            </a:xfrm>
            <a:custGeom>
              <a:rect b="b" l="l" r="r" t="t"/>
              <a:pathLst>
                <a:path extrusionOk="0" h="17780" w="36829">
                  <a:moveTo>
                    <a:pt x="11315" y="0"/>
                  </a:moveTo>
                  <a:lnTo>
                    <a:pt x="5448" y="0"/>
                  </a:lnTo>
                  <a:lnTo>
                    <a:pt x="723" y="2197"/>
                  </a:lnTo>
                  <a:lnTo>
                    <a:pt x="0" y="8661"/>
                  </a:lnTo>
                  <a:lnTo>
                    <a:pt x="3792" y="11229"/>
                  </a:lnTo>
                  <a:lnTo>
                    <a:pt x="10118" y="14154"/>
                  </a:lnTo>
                  <a:lnTo>
                    <a:pt x="17745" y="16555"/>
                  </a:lnTo>
                  <a:lnTo>
                    <a:pt x="25438" y="17551"/>
                  </a:lnTo>
                  <a:lnTo>
                    <a:pt x="31368" y="17551"/>
                  </a:lnTo>
                  <a:lnTo>
                    <a:pt x="36144" y="15290"/>
                  </a:lnTo>
                  <a:lnTo>
                    <a:pt x="36817" y="8661"/>
                  </a:lnTo>
                  <a:lnTo>
                    <a:pt x="33064" y="6241"/>
                  </a:lnTo>
                  <a:lnTo>
                    <a:pt x="26723" y="3382"/>
                  </a:lnTo>
                  <a:lnTo>
                    <a:pt x="19054" y="997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78" name="Google Shape;5978;gefe2f4b35a_0_1603"/>
            <p:cNvSpPr/>
            <p:nvPr/>
          </p:nvSpPr>
          <p:spPr>
            <a:xfrm>
              <a:off x="6497383" y="1528533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69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21869" y="15100"/>
                  </a:lnTo>
                  <a:lnTo>
                    <a:pt x="218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79" name="Google Shape;5979;gefe2f4b35a_0_1603"/>
            <p:cNvSpPr/>
            <p:nvPr/>
          </p:nvSpPr>
          <p:spPr>
            <a:xfrm>
              <a:off x="7895346" y="1528415"/>
              <a:ext cx="23495" cy="30480"/>
            </a:xfrm>
            <a:custGeom>
              <a:rect b="b" l="l" r="r" t="t"/>
              <a:pathLst>
                <a:path extrusionOk="0" h="30480" w="23495">
                  <a:moveTo>
                    <a:pt x="3446" y="0"/>
                  </a:moveTo>
                  <a:lnTo>
                    <a:pt x="2227" y="38"/>
                  </a:lnTo>
                  <a:lnTo>
                    <a:pt x="1566" y="114"/>
                  </a:lnTo>
                  <a:lnTo>
                    <a:pt x="0" y="10616"/>
                  </a:lnTo>
                  <a:lnTo>
                    <a:pt x="2986" y="20272"/>
                  </a:lnTo>
                  <a:lnTo>
                    <a:pt x="8739" y="27342"/>
                  </a:lnTo>
                  <a:lnTo>
                    <a:pt x="15473" y="30086"/>
                  </a:lnTo>
                  <a:lnTo>
                    <a:pt x="18749" y="30086"/>
                  </a:lnTo>
                  <a:lnTo>
                    <a:pt x="21734" y="27863"/>
                  </a:lnTo>
                  <a:lnTo>
                    <a:pt x="23448" y="22466"/>
                  </a:lnTo>
                  <a:lnTo>
                    <a:pt x="16705" y="18629"/>
                  </a:lnTo>
                  <a:lnTo>
                    <a:pt x="13771" y="10942"/>
                  </a:lnTo>
                  <a:lnTo>
                    <a:pt x="10675" y="3401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80" name="Google Shape;5980;gefe2f4b35a_0_1603"/>
            <p:cNvSpPr/>
            <p:nvPr/>
          </p:nvSpPr>
          <p:spPr>
            <a:xfrm>
              <a:off x="1893519" y="1535670"/>
              <a:ext cx="1377950" cy="37465"/>
            </a:xfrm>
            <a:custGeom>
              <a:rect b="b" l="l" r="r" t="t"/>
              <a:pathLst>
                <a:path extrusionOk="0" h="37465" w="1377950">
                  <a:moveTo>
                    <a:pt x="36906" y="469"/>
                  </a:moveTo>
                  <a:lnTo>
                    <a:pt x="28689" y="0"/>
                  </a:lnTo>
                  <a:lnTo>
                    <a:pt x="24841" y="0"/>
                  </a:lnTo>
                  <a:lnTo>
                    <a:pt x="15468" y="609"/>
                  </a:lnTo>
                  <a:lnTo>
                    <a:pt x="7772" y="2882"/>
                  </a:lnTo>
                  <a:lnTo>
                    <a:pt x="2400" y="7531"/>
                  </a:lnTo>
                  <a:lnTo>
                    <a:pt x="0" y="15227"/>
                  </a:lnTo>
                  <a:lnTo>
                    <a:pt x="8089" y="15697"/>
                  </a:lnTo>
                  <a:lnTo>
                    <a:pt x="11912" y="15697"/>
                  </a:lnTo>
                  <a:lnTo>
                    <a:pt x="21285" y="15087"/>
                  </a:lnTo>
                  <a:lnTo>
                    <a:pt x="29019" y="12814"/>
                  </a:lnTo>
                  <a:lnTo>
                    <a:pt x="34455" y="8178"/>
                  </a:lnTo>
                  <a:lnTo>
                    <a:pt x="36906" y="469"/>
                  </a:lnTo>
                  <a:close/>
                </a:path>
                <a:path extrusionOk="0" h="37465" w="1377950">
                  <a:moveTo>
                    <a:pt x="1377746" y="6324"/>
                  </a:moveTo>
                  <a:lnTo>
                    <a:pt x="1369987" y="469"/>
                  </a:lnTo>
                  <a:lnTo>
                    <a:pt x="1365770" y="7924"/>
                  </a:lnTo>
                  <a:lnTo>
                    <a:pt x="1361998" y="19964"/>
                  </a:lnTo>
                  <a:lnTo>
                    <a:pt x="1362214" y="31496"/>
                  </a:lnTo>
                  <a:lnTo>
                    <a:pt x="1369987" y="37452"/>
                  </a:lnTo>
                  <a:lnTo>
                    <a:pt x="1369009" y="24790"/>
                  </a:lnTo>
                  <a:lnTo>
                    <a:pt x="1374521" y="14427"/>
                  </a:lnTo>
                  <a:lnTo>
                    <a:pt x="1377746" y="63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81" name="Google Shape;5981;gefe2f4b35a_0_1603"/>
            <p:cNvSpPr/>
            <p:nvPr/>
          </p:nvSpPr>
          <p:spPr>
            <a:xfrm>
              <a:off x="9443799" y="1536139"/>
              <a:ext cx="33654" cy="15875"/>
            </a:xfrm>
            <a:custGeom>
              <a:rect b="b" l="l" r="r" t="t"/>
              <a:pathLst>
                <a:path extrusionOk="0" h="15875" w="33654">
                  <a:moveTo>
                    <a:pt x="29324" y="0"/>
                  </a:moveTo>
                  <a:lnTo>
                    <a:pt x="19564" y="1409"/>
                  </a:lnTo>
                  <a:lnTo>
                    <a:pt x="11199" y="4129"/>
                  </a:lnTo>
                  <a:lnTo>
                    <a:pt x="4565" y="8470"/>
                  </a:lnTo>
                  <a:lnTo>
                    <a:pt x="0" y="14744"/>
                  </a:lnTo>
                  <a:lnTo>
                    <a:pt x="1231" y="14579"/>
                  </a:lnTo>
                  <a:lnTo>
                    <a:pt x="6349" y="14516"/>
                  </a:lnTo>
                  <a:lnTo>
                    <a:pt x="16636" y="15265"/>
                  </a:lnTo>
                  <a:lnTo>
                    <a:pt x="27482" y="15265"/>
                  </a:lnTo>
                  <a:lnTo>
                    <a:pt x="33642" y="12928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82" name="Google Shape;5982;gefe2f4b35a_0_1603"/>
            <p:cNvSpPr/>
            <p:nvPr/>
          </p:nvSpPr>
          <p:spPr>
            <a:xfrm>
              <a:off x="1103142" y="1544266"/>
              <a:ext cx="17144" cy="23494"/>
            </a:xfrm>
            <a:custGeom>
              <a:rect b="b" l="l" r="r" t="t"/>
              <a:pathLst>
                <a:path extrusionOk="0" h="23494" w="17144">
                  <a:moveTo>
                    <a:pt x="1706" y="0"/>
                  </a:moveTo>
                  <a:lnTo>
                    <a:pt x="0" y="7967"/>
                  </a:lnTo>
                  <a:lnTo>
                    <a:pt x="1800" y="15355"/>
                  </a:lnTo>
                  <a:lnTo>
                    <a:pt x="5769" y="20793"/>
                  </a:lnTo>
                  <a:lnTo>
                    <a:pt x="10570" y="22910"/>
                  </a:lnTo>
                  <a:lnTo>
                    <a:pt x="13390" y="22910"/>
                  </a:lnTo>
                  <a:lnTo>
                    <a:pt x="15955" y="20447"/>
                  </a:lnTo>
                  <a:lnTo>
                    <a:pt x="16997" y="14224"/>
                  </a:lnTo>
                  <a:lnTo>
                    <a:pt x="12069" y="14046"/>
                  </a:lnTo>
                  <a:lnTo>
                    <a:pt x="10342" y="10731"/>
                  </a:lnTo>
                  <a:lnTo>
                    <a:pt x="8831" y="7264"/>
                  </a:lnTo>
                  <a:lnTo>
                    <a:pt x="5973" y="5283"/>
                  </a:lnTo>
                  <a:lnTo>
                    <a:pt x="3522" y="2794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83" name="Google Shape;5983;gefe2f4b35a_0_1603"/>
            <p:cNvSpPr/>
            <p:nvPr/>
          </p:nvSpPr>
          <p:spPr>
            <a:xfrm>
              <a:off x="1104844" y="1543627"/>
              <a:ext cx="7619" cy="8255"/>
            </a:xfrm>
            <a:custGeom>
              <a:rect b="b" l="l" r="r" t="t"/>
              <a:pathLst>
                <a:path extrusionOk="0" h="8255" w="7619">
                  <a:moveTo>
                    <a:pt x="342" y="0"/>
                  </a:moveTo>
                  <a:lnTo>
                    <a:pt x="0" y="635"/>
                  </a:lnTo>
                  <a:lnTo>
                    <a:pt x="1816" y="3429"/>
                  </a:lnTo>
                  <a:lnTo>
                    <a:pt x="4267" y="5918"/>
                  </a:lnTo>
                  <a:lnTo>
                    <a:pt x="7124" y="7899"/>
                  </a:lnTo>
                  <a:lnTo>
                    <a:pt x="5626" y="4457"/>
                  </a:lnTo>
                  <a:lnTo>
                    <a:pt x="4330" y="86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84" name="Google Shape;5984;gefe2f4b35a_0_1603"/>
            <p:cNvSpPr/>
            <p:nvPr/>
          </p:nvSpPr>
          <p:spPr>
            <a:xfrm>
              <a:off x="2586391" y="1543627"/>
              <a:ext cx="80644" cy="47625"/>
            </a:xfrm>
            <a:custGeom>
              <a:rect b="b" l="l" r="r" t="t"/>
              <a:pathLst>
                <a:path extrusionOk="0" h="47625" w="80644">
                  <a:moveTo>
                    <a:pt x="21674" y="0"/>
                  </a:moveTo>
                  <a:lnTo>
                    <a:pt x="14209" y="11014"/>
                  </a:lnTo>
                  <a:lnTo>
                    <a:pt x="4697" y="20885"/>
                  </a:lnTo>
                  <a:lnTo>
                    <a:pt x="0" y="31403"/>
                  </a:lnTo>
                  <a:lnTo>
                    <a:pt x="6980" y="44361"/>
                  </a:lnTo>
                  <a:lnTo>
                    <a:pt x="9596" y="46405"/>
                  </a:lnTo>
                  <a:lnTo>
                    <a:pt x="12352" y="47218"/>
                  </a:lnTo>
                  <a:lnTo>
                    <a:pt x="21140" y="47218"/>
                  </a:lnTo>
                  <a:lnTo>
                    <a:pt x="27744" y="44005"/>
                  </a:lnTo>
                  <a:lnTo>
                    <a:pt x="35618" y="40792"/>
                  </a:lnTo>
                  <a:lnTo>
                    <a:pt x="41768" y="38440"/>
                  </a:lnTo>
                  <a:lnTo>
                    <a:pt x="48437" y="36385"/>
                  </a:lnTo>
                  <a:lnTo>
                    <a:pt x="55676" y="34930"/>
                  </a:lnTo>
                  <a:lnTo>
                    <a:pt x="63533" y="34378"/>
                  </a:lnTo>
                  <a:lnTo>
                    <a:pt x="68803" y="34378"/>
                  </a:lnTo>
                  <a:lnTo>
                    <a:pt x="74480" y="35128"/>
                  </a:lnTo>
                  <a:lnTo>
                    <a:pt x="80640" y="36982"/>
                  </a:lnTo>
                  <a:lnTo>
                    <a:pt x="80640" y="7264"/>
                  </a:lnTo>
                  <a:lnTo>
                    <a:pt x="71229" y="7162"/>
                  </a:lnTo>
                  <a:lnTo>
                    <a:pt x="55367" y="7620"/>
                  </a:lnTo>
                  <a:lnTo>
                    <a:pt x="51519" y="7620"/>
                  </a:lnTo>
                  <a:lnTo>
                    <a:pt x="42414" y="7329"/>
                  </a:lnTo>
                  <a:lnTo>
                    <a:pt x="34153" y="6210"/>
                  </a:lnTo>
                  <a:lnTo>
                    <a:pt x="27114" y="3890"/>
                  </a:lnTo>
                  <a:lnTo>
                    <a:pt x="216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85" name="Google Shape;5985;gefe2f4b35a_0_1603"/>
            <p:cNvSpPr/>
            <p:nvPr/>
          </p:nvSpPr>
          <p:spPr>
            <a:xfrm>
              <a:off x="8014585" y="1541603"/>
              <a:ext cx="37465" cy="26669"/>
            </a:xfrm>
            <a:custGeom>
              <a:rect b="b" l="l" r="r" t="t"/>
              <a:pathLst>
                <a:path extrusionOk="0" h="26669" w="37465">
                  <a:moveTo>
                    <a:pt x="13144" y="0"/>
                  </a:moveTo>
                  <a:lnTo>
                    <a:pt x="9347" y="0"/>
                  </a:lnTo>
                  <a:lnTo>
                    <a:pt x="6489" y="0"/>
                  </a:lnTo>
                  <a:lnTo>
                    <a:pt x="3454" y="2476"/>
                  </a:lnTo>
                  <a:lnTo>
                    <a:pt x="0" y="9283"/>
                  </a:lnTo>
                  <a:lnTo>
                    <a:pt x="1079" y="8915"/>
                  </a:lnTo>
                  <a:lnTo>
                    <a:pt x="2133" y="8750"/>
                  </a:lnTo>
                  <a:lnTo>
                    <a:pt x="8318" y="8750"/>
                  </a:lnTo>
                  <a:lnTo>
                    <a:pt x="12534" y="13106"/>
                  </a:lnTo>
                  <a:lnTo>
                    <a:pt x="20294" y="21805"/>
                  </a:lnTo>
                  <a:lnTo>
                    <a:pt x="23825" y="26162"/>
                  </a:lnTo>
                  <a:lnTo>
                    <a:pt x="30454" y="26162"/>
                  </a:lnTo>
                  <a:lnTo>
                    <a:pt x="33451" y="23685"/>
                  </a:lnTo>
                  <a:lnTo>
                    <a:pt x="36842" y="16891"/>
                  </a:lnTo>
                  <a:lnTo>
                    <a:pt x="35763" y="17246"/>
                  </a:lnTo>
                  <a:lnTo>
                    <a:pt x="34734" y="17399"/>
                  </a:lnTo>
                  <a:lnTo>
                    <a:pt x="28549" y="17399"/>
                  </a:lnTo>
                  <a:lnTo>
                    <a:pt x="24358" y="13055"/>
                  </a:lnTo>
                  <a:lnTo>
                    <a:pt x="16649" y="4356"/>
                  </a:lnTo>
                  <a:lnTo>
                    <a:pt x="131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86" name="Google Shape;5986;gefe2f4b35a_0_1603"/>
            <p:cNvSpPr/>
            <p:nvPr/>
          </p:nvSpPr>
          <p:spPr>
            <a:xfrm>
              <a:off x="3138360" y="1550898"/>
              <a:ext cx="2416175" cy="45719"/>
            </a:xfrm>
            <a:custGeom>
              <a:rect b="b" l="l" r="r" t="t"/>
              <a:pathLst>
                <a:path extrusionOk="0" h="45719" w="2416175">
                  <a:moveTo>
                    <a:pt x="35750" y="11988"/>
                  </a:moveTo>
                  <a:lnTo>
                    <a:pt x="29273" y="0"/>
                  </a:lnTo>
                  <a:lnTo>
                    <a:pt x="22593" y="11861"/>
                  </a:lnTo>
                  <a:lnTo>
                    <a:pt x="12471" y="20129"/>
                  </a:lnTo>
                  <a:lnTo>
                    <a:pt x="3416" y="29489"/>
                  </a:lnTo>
                  <a:lnTo>
                    <a:pt x="0" y="44589"/>
                  </a:lnTo>
                  <a:lnTo>
                    <a:pt x="2540" y="45326"/>
                  </a:lnTo>
                  <a:lnTo>
                    <a:pt x="5003" y="45656"/>
                  </a:lnTo>
                  <a:lnTo>
                    <a:pt x="7366" y="45656"/>
                  </a:lnTo>
                  <a:lnTo>
                    <a:pt x="23012" y="40144"/>
                  </a:lnTo>
                  <a:lnTo>
                    <a:pt x="33070" y="27152"/>
                  </a:lnTo>
                  <a:lnTo>
                    <a:pt x="35750" y="11988"/>
                  </a:lnTo>
                  <a:close/>
                </a:path>
                <a:path extrusionOk="0" h="45719" w="2416175">
                  <a:moveTo>
                    <a:pt x="2416060" y="14732"/>
                  </a:moveTo>
                  <a:lnTo>
                    <a:pt x="2410739" y="13868"/>
                  </a:lnTo>
                  <a:lnTo>
                    <a:pt x="2407653" y="10820"/>
                  </a:lnTo>
                  <a:lnTo>
                    <a:pt x="2404681" y="7658"/>
                  </a:lnTo>
                  <a:lnTo>
                    <a:pt x="2404821" y="20688"/>
                  </a:lnTo>
                  <a:lnTo>
                    <a:pt x="2404808" y="27216"/>
                  </a:lnTo>
                  <a:lnTo>
                    <a:pt x="2405748" y="27317"/>
                  </a:lnTo>
                  <a:lnTo>
                    <a:pt x="2410561" y="27317"/>
                  </a:lnTo>
                  <a:lnTo>
                    <a:pt x="2414066" y="24142"/>
                  </a:lnTo>
                  <a:lnTo>
                    <a:pt x="2416060" y="147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87" name="Google Shape;5987;gefe2f4b35a_0_1603"/>
            <p:cNvSpPr/>
            <p:nvPr/>
          </p:nvSpPr>
          <p:spPr>
            <a:xfrm>
              <a:off x="5517573" y="1550887"/>
              <a:ext cx="26035" cy="27305"/>
            </a:xfrm>
            <a:custGeom>
              <a:rect b="b" l="l" r="r" t="t"/>
              <a:pathLst>
                <a:path extrusionOk="0" h="27305" w="26035">
                  <a:moveTo>
                    <a:pt x="14719" y="0"/>
                  </a:moveTo>
                  <a:lnTo>
                    <a:pt x="12669" y="5381"/>
                  </a:lnTo>
                  <a:lnTo>
                    <a:pt x="8026" y="8148"/>
                  </a:lnTo>
                  <a:lnTo>
                    <a:pt x="3049" y="10528"/>
                  </a:lnTo>
                  <a:lnTo>
                    <a:pt x="0" y="14744"/>
                  </a:lnTo>
                  <a:lnTo>
                    <a:pt x="6659" y="17766"/>
                  </a:lnTo>
                  <a:lnTo>
                    <a:pt x="13320" y="21682"/>
                  </a:lnTo>
                  <a:lnTo>
                    <a:pt x="19722" y="25249"/>
                  </a:lnTo>
                  <a:lnTo>
                    <a:pt x="25603" y="27228"/>
                  </a:lnTo>
                  <a:lnTo>
                    <a:pt x="25552" y="14173"/>
                  </a:lnTo>
                  <a:lnTo>
                    <a:pt x="25463" y="7670"/>
                  </a:lnTo>
                  <a:lnTo>
                    <a:pt x="22491" y="4521"/>
                  </a:lnTo>
                  <a:lnTo>
                    <a:pt x="19621" y="1270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88" name="Google Shape;5988;gefe2f4b35a_0_1603"/>
            <p:cNvSpPr/>
            <p:nvPr/>
          </p:nvSpPr>
          <p:spPr>
            <a:xfrm>
              <a:off x="6711734" y="1550887"/>
              <a:ext cx="21590" cy="29844"/>
            </a:xfrm>
            <a:custGeom>
              <a:rect b="b" l="l" r="r" t="t"/>
              <a:pathLst>
                <a:path extrusionOk="0" h="29844" w="21590">
                  <a:moveTo>
                    <a:pt x="6581" y="0"/>
                  </a:moveTo>
                  <a:lnTo>
                    <a:pt x="0" y="7738"/>
                  </a:lnTo>
                  <a:lnTo>
                    <a:pt x="421" y="17641"/>
                  </a:lnTo>
                  <a:lnTo>
                    <a:pt x="5463" y="26176"/>
                  </a:lnTo>
                  <a:lnTo>
                    <a:pt x="12740" y="29806"/>
                  </a:lnTo>
                  <a:lnTo>
                    <a:pt x="15865" y="29806"/>
                  </a:lnTo>
                  <a:lnTo>
                    <a:pt x="18963" y="27647"/>
                  </a:lnTo>
                  <a:lnTo>
                    <a:pt x="21275" y="22237"/>
                  </a:lnTo>
                  <a:lnTo>
                    <a:pt x="15207" y="19005"/>
                  </a:lnTo>
                  <a:lnTo>
                    <a:pt x="13166" y="11766"/>
                  </a:lnTo>
                  <a:lnTo>
                    <a:pt x="11506" y="4203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89" name="Google Shape;5989;gefe2f4b35a_0_1603"/>
            <p:cNvSpPr/>
            <p:nvPr/>
          </p:nvSpPr>
          <p:spPr>
            <a:xfrm>
              <a:off x="9340494" y="1549475"/>
              <a:ext cx="3214370" cy="31750"/>
            </a:xfrm>
            <a:custGeom>
              <a:rect b="b" l="l" r="r" t="t"/>
              <a:pathLst>
                <a:path extrusionOk="0" h="31750" w="3214370">
                  <a:moveTo>
                    <a:pt x="36842" y="1422"/>
                  </a:moveTo>
                  <a:lnTo>
                    <a:pt x="33553" y="444"/>
                  </a:lnTo>
                  <a:lnTo>
                    <a:pt x="30835" y="50"/>
                  </a:lnTo>
                  <a:lnTo>
                    <a:pt x="28511" y="50"/>
                  </a:lnTo>
                  <a:lnTo>
                    <a:pt x="22910" y="50"/>
                  </a:lnTo>
                  <a:lnTo>
                    <a:pt x="9575" y="9334"/>
                  </a:lnTo>
                  <a:lnTo>
                    <a:pt x="2679" y="9334"/>
                  </a:lnTo>
                  <a:lnTo>
                    <a:pt x="1397" y="9232"/>
                  </a:lnTo>
                  <a:lnTo>
                    <a:pt x="0" y="9017"/>
                  </a:lnTo>
                  <a:lnTo>
                    <a:pt x="0" y="31140"/>
                  </a:lnTo>
                  <a:lnTo>
                    <a:pt x="12014" y="26454"/>
                  </a:lnTo>
                  <a:lnTo>
                    <a:pt x="21526" y="19342"/>
                  </a:lnTo>
                  <a:lnTo>
                    <a:pt x="29502" y="10718"/>
                  </a:lnTo>
                  <a:lnTo>
                    <a:pt x="36842" y="1422"/>
                  </a:lnTo>
                  <a:close/>
                </a:path>
                <a:path extrusionOk="0" h="31750" w="3214370">
                  <a:moveTo>
                    <a:pt x="3213849" y="9182"/>
                  </a:moveTo>
                  <a:lnTo>
                    <a:pt x="3211588" y="4114"/>
                  </a:lnTo>
                  <a:lnTo>
                    <a:pt x="3206521" y="1041"/>
                  </a:lnTo>
                  <a:lnTo>
                    <a:pt x="3200209" y="0"/>
                  </a:lnTo>
                  <a:lnTo>
                    <a:pt x="3194037" y="0"/>
                  </a:lnTo>
                  <a:lnTo>
                    <a:pt x="3188347" y="2933"/>
                  </a:lnTo>
                  <a:lnTo>
                    <a:pt x="3189541" y="9017"/>
                  </a:lnTo>
                  <a:lnTo>
                    <a:pt x="3194215" y="9245"/>
                  </a:lnTo>
                  <a:lnTo>
                    <a:pt x="3198190" y="10058"/>
                  </a:lnTo>
                  <a:lnTo>
                    <a:pt x="3197034" y="16167"/>
                  </a:lnTo>
                  <a:lnTo>
                    <a:pt x="3211703" y="16167"/>
                  </a:lnTo>
                  <a:lnTo>
                    <a:pt x="3213849" y="91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90" name="Google Shape;5990;gefe2f4b35a_0_1603"/>
            <p:cNvSpPr/>
            <p:nvPr/>
          </p:nvSpPr>
          <p:spPr>
            <a:xfrm>
              <a:off x="2791298" y="1558197"/>
              <a:ext cx="27305" cy="15240"/>
            </a:xfrm>
            <a:custGeom>
              <a:rect b="b" l="l" r="r" t="t"/>
              <a:pathLst>
                <a:path extrusionOk="0" h="15240" w="27305">
                  <a:moveTo>
                    <a:pt x="26978" y="7416"/>
                  </a:moveTo>
                  <a:lnTo>
                    <a:pt x="838" y="7416"/>
                  </a:lnTo>
                  <a:lnTo>
                    <a:pt x="5322" y="8198"/>
                  </a:lnTo>
                  <a:lnTo>
                    <a:pt x="13515" y="10128"/>
                  </a:lnTo>
                  <a:lnTo>
                    <a:pt x="20932" y="12581"/>
                  </a:lnTo>
                  <a:lnTo>
                    <a:pt x="23025" y="14935"/>
                  </a:lnTo>
                  <a:lnTo>
                    <a:pt x="27234" y="8309"/>
                  </a:lnTo>
                  <a:lnTo>
                    <a:pt x="26978" y="7416"/>
                  </a:lnTo>
                  <a:close/>
                </a:path>
                <a:path extrusionOk="0" h="15240" w="27305">
                  <a:moveTo>
                    <a:pt x="13995" y="0"/>
                  </a:moveTo>
                  <a:lnTo>
                    <a:pt x="6985" y="0"/>
                  </a:lnTo>
                  <a:lnTo>
                    <a:pt x="0" y="2552"/>
                  </a:lnTo>
                  <a:lnTo>
                    <a:pt x="838" y="7429"/>
                  </a:lnTo>
                  <a:lnTo>
                    <a:pt x="26978" y="7416"/>
                  </a:lnTo>
                  <a:lnTo>
                    <a:pt x="25896" y="3652"/>
                  </a:lnTo>
                  <a:lnTo>
                    <a:pt x="20865" y="903"/>
                  </a:lnTo>
                  <a:lnTo>
                    <a:pt x="139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91" name="Google Shape;5991;gefe2f4b35a_0_1603"/>
            <p:cNvSpPr/>
            <p:nvPr/>
          </p:nvSpPr>
          <p:spPr>
            <a:xfrm>
              <a:off x="3519592" y="1558185"/>
              <a:ext cx="31750" cy="22859"/>
            </a:xfrm>
            <a:custGeom>
              <a:rect b="b" l="l" r="r" t="t"/>
              <a:pathLst>
                <a:path extrusionOk="0" h="22859" w="31750">
                  <a:moveTo>
                    <a:pt x="30365" y="0"/>
                  </a:moveTo>
                  <a:lnTo>
                    <a:pt x="26212" y="0"/>
                  </a:lnTo>
                  <a:lnTo>
                    <a:pt x="25539" y="0"/>
                  </a:lnTo>
                  <a:lnTo>
                    <a:pt x="24777" y="101"/>
                  </a:lnTo>
                  <a:lnTo>
                    <a:pt x="23888" y="304"/>
                  </a:lnTo>
                  <a:lnTo>
                    <a:pt x="23241" y="3886"/>
                  </a:lnTo>
                  <a:lnTo>
                    <a:pt x="20904" y="4673"/>
                  </a:lnTo>
                  <a:lnTo>
                    <a:pt x="16827" y="4673"/>
                  </a:lnTo>
                  <a:lnTo>
                    <a:pt x="11785" y="4203"/>
                  </a:lnTo>
                  <a:lnTo>
                    <a:pt x="4889" y="4203"/>
                  </a:lnTo>
                  <a:lnTo>
                    <a:pt x="0" y="6616"/>
                  </a:lnTo>
                  <a:lnTo>
                    <a:pt x="1714" y="22428"/>
                  </a:lnTo>
                  <a:lnTo>
                    <a:pt x="31394" y="22428"/>
                  </a:lnTo>
                  <a:lnTo>
                    <a:pt x="31394" y="7442"/>
                  </a:lnTo>
                  <a:lnTo>
                    <a:pt x="30835" y="3682"/>
                  </a:lnTo>
                  <a:lnTo>
                    <a:pt x="303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92" name="Google Shape;5992;gefe2f4b35a_0_1603"/>
            <p:cNvSpPr/>
            <p:nvPr/>
          </p:nvSpPr>
          <p:spPr>
            <a:xfrm>
              <a:off x="9200671" y="1560737"/>
              <a:ext cx="52070" cy="20319"/>
            </a:xfrm>
            <a:custGeom>
              <a:rect b="b" l="l" r="r" t="t"/>
              <a:pathLst>
                <a:path extrusionOk="0" h="20319" w="52070">
                  <a:moveTo>
                    <a:pt x="25628" y="0"/>
                  </a:moveTo>
                  <a:lnTo>
                    <a:pt x="16555" y="1242"/>
                  </a:lnTo>
                  <a:lnTo>
                    <a:pt x="8556" y="4970"/>
                  </a:lnTo>
                  <a:lnTo>
                    <a:pt x="2686" y="11181"/>
                  </a:lnTo>
                  <a:lnTo>
                    <a:pt x="0" y="19875"/>
                  </a:lnTo>
                  <a:lnTo>
                    <a:pt x="51498" y="19875"/>
                  </a:lnTo>
                  <a:lnTo>
                    <a:pt x="48710" y="11181"/>
                  </a:lnTo>
                  <a:lnTo>
                    <a:pt x="42764" y="4970"/>
                  </a:lnTo>
                  <a:lnTo>
                    <a:pt x="34717" y="1242"/>
                  </a:lnTo>
                  <a:lnTo>
                    <a:pt x="256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93" name="Google Shape;5993;gefe2f4b35a_0_1603"/>
            <p:cNvSpPr/>
            <p:nvPr/>
          </p:nvSpPr>
          <p:spPr>
            <a:xfrm>
              <a:off x="1237843" y="1563763"/>
              <a:ext cx="5327015" cy="39369"/>
            </a:xfrm>
            <a:custGeom>
              <a:rect b="b" l="l" r="r" t="t"/>
              <a:pathLst>
                <a:path extrusionOk="0" h="39369" w="5327015">
                  <a:moveTo>
                    <a:pt x="45275" y="9055"/>
                  </a:moveTo>
                  <a:lnTo>
                    <a:pt x="41325" y="3835"/>
                  </a:lnTo>
                  <a:lnTo>
                    <a:pt x="33947" y="914"/>
                  </a:lnTo>
                  <a:lnTo>
                    <a:pt x="24688" y="0"/>
                  </a:lnTo>
                  <a:lnTo>
                    <a:pt x="15811" y="698"/>
                  </a:lnTo>
                  <a:lnTo>
                    <a:pt x="7912" y="2654"/>
                  </a:lnTo>
                  <a:lnTo>
                    <a:pt x="2222" y="5613"/>
                  </a:lnTo>
                  <a:lnTo>
                    <a:pt x="0" y="9372"/>
                  </a:lnTo>
                  <a:lnTo>
                    <a:pt x="2997" y="8648"/>
                  </a:lnTo>
                  <a:lnTo>
                    <a:pt x="5575" y="8343"/>
                  </a:lnTo>
                  <a:lnTo>
                    <a:pt x="14224" y="8343"/>
                  </a:lnTo>
                  <a:lnTo>
                    <a:pt x="30124" y="17830"/>
                  </a:lnTo>
                  <a:lnTo>
                    <a:pt x="38760" y="17830"/>
                  </a:lnTo>
                  <a:lnTo>
                    <a:pt x="41300" y="17538"/>
                  </a:lnTo>
                  <a:lnTo>
                    <a:pt x="44246" y="16852"/>
                  </a:lnTo>
                  <a:lnTo>
                    <a:pt x="45275" y="9055"/>
                  </a:lnTo>
                  <a:close/>
                </a:path>
                <a:path extrusionOk="0" h="39369" w="5327015">
                  <a:moveTo>
                    <a:pt x="2682595" y="15379"/>
                  </a:moveTo>
                  <a:lnTo>
                    <a:pt x="2681401" y="9372"/>
                  </a:lnTo>
                  <a:lnTo>
                    <a:pt x="2672816" y="9156"/>
                  </a:lnTo>
                  <a:lnTo>
                    <a:pt x="2671267" y="1574"/>
                  </a:lnTo>
                  <a:lnTo>
                    <a:pt x="2662440" y="1574"/>
                  </a:lnTo>
                  <a:lnTo>
                    <a:pt x="2661462" y="1574"/>
                  </a:lnTo>
                  <a:lnTo>
                    <a:pt x="2660396" y="1663"/>
                  </a:lnTo>
                  <a:lnTo>
                    <a:pt x="2659227" y="1866"/>
                  </a:lnTo>
                  <a:lnTo>
                    <a:pt x="2657005" y="8928"/>
                  </a:lnTo>
                  <a:lnTo>
                    <a:pt x="2659303" y="14058"/>
                  </a:lnTo>
                  <a:lnTo>
                    <a:pt x="2664485" y="17195"/>
                  </a:lnTo>
                  <a:lnTo>
                    <a:pt x="2670899" y="18249"/>
                  </a:lnTo>
                  <a:lnTo>
                    <a:pt x="2677020" y="18249"/>
                  </a:lnTo>
                  <a:lnTo>
                    <a:pt x="2682595" y="15379"/>
                  </a:lnTo>
                  <a:close/>
                </a:path>
                <a:path extrusionOk="0" h="39369" w="5327015">
                  <a:moveTo>
                    <a:pt x="5326812" y="8521"/>
                  </a:moveTo>
                  <a:lnTo>
                    <a:pt x="5318188" y="1866"/>
                  </a:lnTo>
                  <a:lnTo>
                    <a:pt x="5318976" y="6604"/>
                  </a:lnTo>
                  <a:lnTo>
                    <a:pt x="5317998" y="8242"/>
                  </a:lnTo>
                  <a:lnTo>
                    <a:pt x="5313769" y="8242"/>
                  </a:lnTo>
                  <a:lnTo>
                    <a:pt x="5310263" y="6210"/>
                  </a:lnTo>
                  <a:lnTo>
                    <a:pt x="5302732" y="2146"/>
                  </a:lnTo>
                  <a:lnTo>
                    <a:pt x="5298706" y="114"/>
                  </a:lnTo>
                  <a:lnTo>
                    <a:pt x="5295443" y="114"/>
                  </a:lnTo>
                  <a:lnTo>
                    <a:pt x="5291988" y="114"/>
                  </a:lnTo>
                  <a:lnTo>
                    <a:pt x="5289385" y="2387"/>
                  </a:lnTo>
                  <a:lnTo>
                    <a:pt x="5288864" y="9372"/>
                  </a:lnTo>
                  <a:lnTo>
                    <a:pt x="5297119" y="9677"/>
                  </a:lnTo>
                  <a:lnTo>
                    <a:pt x="5298910" y="17157"/>
                  </a:lnTo>
                  <a:lnTo>
                    <a:pt x="5308739" y="17157"/>
                  </a:lnTo>
                  <a:lnTo>
                    <a:pt x="5309819" y="17068"/>
                  </a:lnTo>
                  <a:lnTo>
                    <a:pt x="5311013" y="16852"/>
                  </a:lnTo>
                  <a:lnTo>
                    <a:pt x="5312168" y="25615"/>
                  </a:lnTo>
                  <a:lnTo>
                    <a:pt x="5309578" y="37820"/>
                  </a:lnTo>
                  <a:lnTo>
                    <a:pt x="5318188" y="38976"/>
                  </a:lnTo>
                  <a:lnTo>
                    <a:pt x="5319446" y="28587"/>
                  </a:lnTo>
                  <a:lnTo>
                    <a:pt x="5324780" y="17919"/>
                  </a:lnTo>
                  <a:lnTo>
                    <a:pt x="5326812" y="85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94" name="Google Shape;5994;gefe2f4b35a_0_1603"/>
            <p:cNvSpPr/>
            <p:nvPr/>
          </p:nvSpPr>
          <p:spPr>
            <a:xfrm>
              <a:off x="7174992" y="1573135"/>
              <a:ext cx="2710815" cy="31115"/>
            </a:xfrm>
            <a:custGeom>
              <a:rect b="b" l="l" r="r" t="t"/>
              <a:pathLst>
                <a:path extrusionOk="0" h="31115" w="2710815">
                  <a:moveTo>
                    <a:pt x="45135" y="4787"/>
                  </a:moveTo>
                  <a:lnTo>
                    <a:pt x="36817" y="0"/>
                  </a:lnTo>
                  <a:lnTo>
                    <a:pt x="29324" y="7404"/>
                  </a:lnTo>
                  <a:lnTo>
                    <a:pt x="17437" y="10312"/>
                  </a:lnTo>
                  <a:lnTo>
                    <a:pt x="6032" y="13639"/>
                  </a:lnTo>
                  <a:lnTo>
                    <a:pt x="0" y="22352"/>
                  </a:lnTo>
                  <a:lnTo>
                    <a:pt x="1549" y="22072"/>
                  </a:lnTo>
                  <a:lnTo>
                    <a:pt x="2959" y="21945"/>
                  </a:lnTo>
                  <a:lnTo>
                    <a:pt x="9652" y="21945"/>
                  </a:lnTo>
                  <a:lnTo>
                    <a:pt x="22733" y="31051"/>
                  </a:lnTo>
                  <a:lnTo>
                    <a:pt x="30645" y="31051"/>
                  </a:lnTo>
                  <a:lnTo>
                    <a:pt x="33439" y="30632"/>
                  </a:lnTo>
                  <a:lnTo>
                    <a:pt x="36817" y="29616"/>
                  </a:lnTo>
                  <a:lnTo>
                    <a:pt x="36893" y="19900"/>
                  </a:lnTo>
                  <a:lnTo>
                    <a:pt x="42405" y="11518"/>
                  </a:lnTo>
                  <a:lnTo>
                    <a:pt x="45135" y="4787"/>
                  </a:lnTo>
                  <a:close/>
                </a:path>
                <a:path extrusionOk="0" h="31115" w="2710815">
                  <a:moveTo>
                    <a:pt x="2710738" y="22352"/>
                  </a:moveTo>
                  <a:lnTo>
                    <a:pt x="2708948" y="13246"/>
                  </a:lnTo>
                  <a:lnTo>
                    <a:pt x="2704757" y="7124"/>
                  </a:lnTo>
                  <a:lnTo>
                    <a:pt x="2698762" y="3683"/>
                  </a:lnTo>
                  <a:lnTo>
                    <a:pt x="2691587" y="2603"/>
                  </a:lnTo>
                  <a:lnTo>
                    <a:pt x="2681719" y="4165"/>
                  </a:lnTo>
                  <a:lnTo>
                    <a:pt x="2672169" y="8394"/>
                  </a:lnTo>
                  <a:lnTo>
                    <a:pt x="2664180" y="14668"/>
                  </a:lnTo>
                  <a:lnTo>
                    <a:pt x="2658986" y="22352"/>
                  </a:lnTo>
                  <a:lnTo>
                    <a:pt x="2667381" y="25958"/>
                  </a:lnTo>
                  <a:lnTo>
                    <a:pt x="2672931" y="27178"/>
                  </a:lnTo>
                  <a:lnTo>
                    <a:pt x="2677820" y="27178"/>
                  </a:lnTo>
                  <a:lnTo>
                    <a:pt x="2684234" y="26555"/>
                  </a:lnTo>
                  <a:lnTo>
                    <a:pt x="2691053" y="25095"/>
                  </a:lnTo>
                  <a:lnTo>
                    <a:pt x="2699486" y="23482"/>
                  </a:lnTo>
                  <a:lnTo>
                    <a:pt x="2710738" y="2235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95" name="Google Shape;5995;gefe2f4b35a_0_1603"/>
            <p:cNvSpPr/>
            <p:nvPr/>
          </p:nvSpPr>
          <p:spPr>
            <a:xfrm>
              <a:off x="1039012" y="1587664"/>
              <a:ext cx="4361180" cy="52705"/>
            </a:xfrm>
            <a:custGeom>
              <a:rect b="b" l="l" r="r" t="t"/>
              <a:pathLst>
                <a:path extrusionOk="0" h="52705" w="4361180">
                  <a:moveTo>
                    <a:pt x="29387" y="330"/>
                  </a:moveTo>
                  <a:lnTo>
                    <a:pt x="27736" y="279"/>
                  </a:lnTo>
                  <a:lnTo>
                    <a:pt x="16903" y="3746"/>
                  </a:lnTo>
                  <a:lnTo>
                    <a:pt x="10756" y="12014"/>
                  </a:lnTo>
                  <a:lnTo>
                    <a:pt x="6159" y="21856"/>
                  </a:lnTo>
                  <a:lnTo>
                    <a:pt x="0" y="30060"/>
                  </a:lnTo>
                  <a:lnTo>
                    <a:pt x="1625" y="30302"/>
                  </a:lnTo>
                  <a:lnTo>
                    <a:pt x="3124" y="30416"/>
                  </a:lnTo>
                  <a:lnTo>
                    <a:pt x="4521" y="30416"/>
                  </a:lnTo>
                  <a:lnTo>
                    <a:pt x="14935" y="27139"/>
                  </a:lnTo>
                  <a:lnTo>
                    <a:pt x="20751" y="19189"/>
                  </a:lnTo>
                  <a:lnTo>
                    <a:pt x="24650" y="9321"/>
                  </a:lnTo>
                  <a:lnTo>
                    <a:pt x="29387" y="330"/>
                  </a:lnTo>
                  <a:close/>
                </a:path>
                <a:path extrusionOk="0" h="52705" w="4361180">
                  <a:moveTo>
                    <a:pt x="828700" y="16179"/>
                  </a:moveTo>
                  <a:lnTo>
                    <a:pt x="817714" y="7823"/>
                  </a:lnTo>
                  <a:lnTo>
                    <a:pt x="811809" y="18554"/>
                  </a:lnTo>
                  <a:lnTo>
                    <a:pt x="800608" y="23952"/>
                  </a:lnTo>
                  <a:lnTo>
                    <a:pt x="788746" y="28651"/>
                  </a:lnTo>
                  <a:lnTo>
                    <a:pt x="780872" y="37312"/>
                  </a:lnTo>
                  <a:lnTo>
                    <a:pt x="783640" y="40843"/>
                  </a:lnTo>
                  <a:lnTo>
                    <a:pt x="787882" y="42316"/>
                  </a:lnTo>
                  <a:lnTo>
                    <a:pt x="792734" y="42316"/>
                  </a:lnTo>
                  <a:lnTo>
                    <a:pt x="809472" y="37909"/>
                  </a:lnTo>
                  <a:lnTo>
                    <a:pt x="823709" y="27698"/>
                  </a:lnTo>
                  <a:lnTo>
                    <a:pt x="828700" y="16179"/>
                  </a:lnTo>
                  <a:close/>
                </a:path>
                <a:path extrusionOk="0" h="52705" w="4361180">
                  <a:moveTo>
                    <a:pt x="869251" y="330"/>
                  </a:moveTo>
                  <a:lnTo>
                    <a:pt x="859459" y="1676"/>
                  </a:lnTo>
                  <a:lnTo>
                    <a:pt x="851052" y="4381"/>
                  </a:lnTo>
                  <a:lnTo>
                    <a:pt x="844321" y="8737"/>
                  </a:lnTo>
                  <a:lnTo>
                    <a:pt x="839546" y="15087"/>
                  </a:lnTo>
                  <a:lnTo>
                    <a:pt x="842479" y="15455"/>
                  </a:lnTo>
                  <a:lnTo>
                    <a:pt x="845210" y="15659"/>
                  </a:lnTo>
                  <a:lnTo>
                    <a:pt x="847737" y="15659"/>
                  </a:lnTo>
                  <a:lnTo>
                    <a:pt x="856005" y="14782"/>
                  </a:lnTo>
                  <a:lnTo>
                    <a:pt x="862431" y="12039"/>
                  </a:lnTo>
                  <a:lnTo>
                    <a:pt x="866889" y="7277"/>
                  </a:lnTo>
                  <a:lnTo>
                    <a:pt x="869251" y="330"/>
                  </a:lnTo>
                  <a:close/>
                </a:path>
                <a:path extrusionOk="0" h="52705" w="4361180">
                  <a:moveTo>
                    <a:pt x="1774139" y="17106"/>
                  </a:moveTo>
                  <a:lnTo>
                    <a:pt x="1767840" y="7823"/>
                  </a:lnTo>
                  <a:lnTo>
                    <a:pt x="1765973" y="20815"/>
                  </a:lnTo>
                  <a:lnTo>
                    <a:pt x="1754809" y="39014"/>
                  </a:lnTo>
                  <a:lnTo>
                    <a:pt x="1753120" y="52070"/>
                  </a:lnTo>
                  <a:lnTo>
                    <a:pt x="1754619" y="52285"/>
                  </a:lnTo>
                  <a:lnTo>
                    <a:pt x="1755355" y="52285"/>
                  </a:lnTo>
                  <a:lnTo>
                    <a:pt x="1766544" y="46113"/>
                  </a:lnTo>
                  <a:lnTo>
                    <a:pt x="1773250" y="32131"/>
                  </a:lnTo>
                  <a:lnTo>
                    <a:pt x="1774139" y="17106"/>
                  </a:lnTo>
                  <a:close/>
                </a:path>
                <a:path extrusionOk="0" h="52705" w="4361180">
                  <a:moveTo>
                    <a:pt x="2042553" y="15532"/>
                  </a:moveTo>
                  <a:lnTo>
                    <a:pt x="2040267" y="10439"/>
                  </a:lnTo>
                  <a:lnTo>
                    <a:pt x="2035111" y="7340"/>
                  </a:lnTo>
                  <a:lnTo>
                    <a:pt x="2028710" y="6286"/>
                  </a:lnTo>
                  <a:lnTo>
                    <a:pt x="2022563" y="6286"/>
                  </a:lnTo>
                  <a:lnTo>
                    <a:pt x="2016963" y="9144"/>
                  </a:lnTo>
                  <a:lnTo>
                    <a:pt x="2018195" y="15074"/>
                  </a:lnTo>
                  <a:lnTo>
                    <a:pt x="2022741" y="15544"/>
                  </a:lnTo>
                  <a:lnTo>
                    <a:pt x="2026793" y="16230"/>
                  </a:lnTo>
                  <a:lnTo>
                    <a:pt x="2025650" y="22567"/>
                  </a:lnTo>
                  <a:lnTo>
                    <a:pt x="2040331" y="22567"/>
                  </a:lnTo>
                  <a:lnTo>
                    <a:pt x="2042553" y="15532"/>
                  </a:lnTo>
                  <a:close/>
                </a:path>
                <a:path extrusionOk="0" h="52705" w="4361180">
                  <a:moveTo>
                    <a:pt x="2850591" y="7823"/>
                  </a:moveTo>
                  <a:lnTo>
                    <a:pt x="2839745" y="9855"/>
                  </a:lnTo>
                  <a:lnTo>
                    <a:pt x="2829776" y="12763"/>
                  </a:lnTo>
                  <a:lnTo>
                    <a:pt x="2822879" y="18757"/>
                  </a:lnTo>
                  <a:lnTo>
                    <a:pt x="2821228" y="30060"/>
                  </a:lnTo>
                  <a:lnTo>
                    <a:pt x="2823883" y="30340"/>
                  </a:lnTo>
                  <a:lnTo>
                    <a:pt x="2826410" y="30492"/>
                  </a:lnTo>
                  <a:lnTo>
                    <a:pt x="2828785" y="30492"/>
                  </a:lnTo>
                  <a:lnTo>
                    <a:pt x="2838742" y="29298"/>
                  </a:lnTo>
                  <a:lnTo>
                    <a:pt x="2846006" y="25412"/>
                  </a:lnTo>
                  <a:lnTo>
                    <a:pt x="2850108" y="18402"/>
                  </a:lnTo>
                  <a:lnTo>
                    <a:pt x="2850591" y="7823"/>
                  </a:lnTo>
                  <a:close/>
                </a:path>
                <a:path extrusionOk="0" h="52705" w="4361180">
                  <a:moveTo>
                    <a:pt x="4360621" y="330"/>
                  </a:moveTo>
                  <a:lnTo>
                    <a:pt x="4357636" y="114"/>
                  </a:lnTo>
                  <a:lnTo>
                    <a:pt x="4354754" y="0"/>
                  </a:lnTo>
                  <a:lnTo>
                    <a:pt x="4351972" y="0"/>
                  </a:lnTo>
                  <a:lnTo>
                    <a:pt x="4340161" y="812"/>
                  </a:lnTo>
                  <a:lnTo>
                    <a:pt x="4330116" y="3429"/>
                  </a:lnTo>
                  <a:lnTo>
                    <a:pt x="4322165" y="8089"/>
                  </a:lnTo>
                  <a:lnTo>
                    <a:pt x="4316603" y="15074"/>
                  </a:lnTo>
                  <a:lnTo>
                    <a:pt x="4323588" y="15062"/>
                  </a:lnTo>
                  <a:lnTo>
                    <a:pt x="4329442" y="16446"/>
                  </a:lnTo>
                  <a:lnTo>
                    <a:pt x="4340136" y="19202"/>
                  </a:lnTo>
                  <a:lnTo>
                    <a:pt x="4344975" y="20574"/>
                  </a:lnTo>
                  <a:lnTo>
                    <a:pt x="4356024" y="20574"/>
                  </a:lnTo>
                  <a:lnTo>
                    <a:pt x="4360494" y="16319"/>
                  </a:lnTo>
                  <a:lnTo>
                    <a:pt x="4360621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96" name="Google Shape;5996;gefe2f4b35a_0_1603"/>
            <p:cNvSpPr/>
            <p:nvPr/>
          </p:nvSpPr>
          <p:spPr>
            <a:xfrm>
              <a:off x="5253412" y="1597155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245" y="0"/>
                  </a:moveTo>
                  <a:lnTo>
                    <a:pt x="5994" y="0"/>
                  </a:lnTo>
                  <a:lnTo>
                    <a:pt x="1244" y="0"/>
                  </a:lnTo>
                  <a:lnTo>
                    <a:pt x="0" y="3251"/>
                  </a:lnTo>
                  <a:lnTo>
                    <a:pt x="2070" y="9766"/>
                  </a:lnTo>
                  <a:lnTo>
                    <a:pt x="5372" y="13017"/>
                  </a:lnTo>
                  <a:lnTo>
                    <a:pt x="13068" y="13017"/>
                  </a:lnTo>
                  <a:lnTo>
                    <a:pt x="17043" y="11049"/>
                  </a:lnTo>
                  <a:lnTo>
                    <a:pt x="21056" y="5588"/>
                  </a:lnTo>
                  <a:lnTo>
                    <a:pt x="14135" y="1511"/>
                  </a:lnTo>
                  <a:lnTo>
                    <a:pt x="924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97" name="Google Shape;5997;gefe2f4b35a_0_1603"/>
            <p:cNvSpPr/>
            <p:nvPr/>
          </p:nvSpPr>
          <p:spPr>
            <a:xfrm>
              <a:off x="7479919" y="1595487"/>
              <a:ext cx="2626995" cy="22859"/>
            </a:xfrm>
            <a:custGeom>
              <a:rect b="b" l="l" r="r" t="t"/>
              <a:pathLst>
                <a:path extrusionOk="0" h="22859" w="2626995">
                  <a:moveTo>
                    <a:pt x="27432" y="4559"/>
                  </a:moveTo>
                  <a:lnTo>
                    <a:pt x="19024" y="0"/>
                  </a:lnTo>
                  <a:lnTo>
                    <a:pt x="18427" y="3822"/>
                  </a:lnTo>
                  <a:lnTo>
                    <a:pt x="16891" y="5219"/>
                  </a:lnTo>
                  <a:lnTo>
                    <a:pt x="11988" y="5219"/>
                  </a:lnTo>
                  <a:lnTo>
                    <a:pt x="8166" y="2654"/>
                  </a:lnTo>
                  <a:lnTo>
                    <a:pt x="4368" y="0"/>
                  </a:lnTo>
                  <a:lnTo>
                    <a:pt x="0" y="11709"/>
                  </a:lnTo>
                  <a:lnTo>
                    <a:pt x="5397" y="15697"/>
                  </a:lnTo>
                  <a:lnTo>
                    <a:pt x="12141" y="15697"/>
                  </a:lnTo>
                  <a:lnTo>
                    <a:pt x="20523" y="13944"/>
                  </a:lnTo>
                  <a:lnTo>
                    <a:pt x="26771" y="9728"/>
                  </a:lnTo>
                  <a:lnTo>
                    <a:pt x="27432" y="4559"/>
                  </a:lnTo>
                  <a:close/>
                </a:path>
                <a:path extrusionOk="0" h="22859" w="2626995">
                  <a:moveTo>
                    <a:pt x="2626779" y="7264"/>
                  </a:moveTo>
                  <a:lnTo>
                    <a:pt x="2615857" y="7289"/>
                  </a:lnTo>
                  <a:lnTo>
                    <a:pt x="2610358" y="3492"/>
                  </a:lnTo>
                  <a:lnTo>
                    <a:pt x="2604630" y="0"/>
                  </a:lnTo>
                  <a:lnTo>
                    <a:pt x="2603538" y="6985"/>
                  </a:lnTo>
                  <a:lnTo>
                    <a:pt x="2599156" y="10604"/>
                  </a:lnTo>
                  <a:lnTo>
                    <a:pt x="2593200" y="12611"/>
                  </a:lnTo>
                  <a:lnTo>
                    <a:pt x="2587358" y="14744"/>
                  </a:lnTo>
                  <a:lnTo>
                    <a:pt x="2584691" y="16167"/>
                  </a:lnTo>
                  <a:lnTo>
                    <a:pt x="2582722" y="18313"/>
                  </a:lnTo>
                  <a:lnTo>
                    <a:pt x="2582481" y="22237"/>
                  </a:lnTo>
                  <a:lnTo>
                    <a:pt x="2586723" y="22225"/>
                  </a:lnTo>
                  <a:lnTo>
                    <a:pt x="2597632" y="22491"/>
                  </a:lnTo>
                  <a:lnTo>
                    <a:pt x="2600274" y="22491"/>
                  </a:lnTo>
                  <a:lnTo>
                    <a:pt x="2608034" y="22225"/>
                  </a:lnTo>
                  <a:lnTo>
                    <a:pt x="2614968" y="21120"/>
                  </a:lnTo>
                  <a:lnTo>
                    <a:pt x="2620657" y="18770"/>
                  </a:lnTo>
                  <a:lnTo>
                    <a:pt x="2624709" y="14744"/>
                  </a:lnTo>
                  <a:lnTo>
                    <a:pt x="2625915" y="12776"/>
                  </a:lnTo>
                  <a:lnTo>
                    <a:pt x="2626639" y="10325"/>
                  </a:lnTo>
                  <a:lnTo>
                    <a:pt x="2626779" y="726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98" name="Google Shape;5998;gefe2f4b35a_0_1603"/>
            <p:cNvSpPr/>
            <p:nvPr/>
          </p:nvSpPr>
          <p:spPr>
            <a:xfrm>
              <a:off x="5156889" y="1602740"/>
              <a:ext cx="22860" cy="19684"/>
            </a:xfrm>
            <a:custGeom>
              <a:rect b="b" l="l" r="r" t="t"/>
              <a:pathLst>
                <a:path extrusionOk="0" h="19684" w="22860">
                  <a:moveTo>
                    <a:pt x="7099" y="0"/>
                  </a:moveTo>
                  <a:lnTo>
                    <a:pt x="9093" y="7150"/>
                  </a:lnTo>
                  <a:lnTo>
                    <a:pt x="4699" y="13360"/>
                  </a:lnTo>
                  <a:lnTo>
                    <a:pt x="0" y="19100"/>
                  </a:lnTo>
                  <a:lnTo>
                    <a:pt x="7048" y="18732"/>
                  </a:lnTo>
                  <a:lnTo>
                    <a:pt x="13982" y="18021"/>
                  </a:lnTo>
                  <a:lnTo>
                    <a:pt x="20688" y="16802"/>
                  </a:lnTo>
                  <a:lnTo>
                    <a:pt x="22586" y="11158"/>
                  </a:lnTo>
                  <a:lnTo>
                    <a:pt x="21570" y="6248"/>
                  </a:lnTo>
                  <a:lnTo>
                    <a:pt x="16716" y="2414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5999" name="Google Shape;5999;gefe2f4b35a_0_1603"/>
            <p:cNvSpPr/>
            <p:nvPr/>
          </p:nvSpPr>
          <p:spPr>
            <a:xfrm>
              <a:off x="5148233" y="1619545"/>
              <a:ext cx="29845" cy="27939"/>
            </a:xfrm>
            <a:custGeom>
              <a:rect b="b" l="l" r="r" t="t"/>
              <a:pathLst>
                <a:path extrusionOk="0" h="27939" w="29845">
                  <a:moveTo>
                    <a:pt x="29343" y="0"/>
                  </a:moveTo>
                  <a:lnTo>
                    <a:pt x="22650" y="1219"/>
                  </a:lnTo>
                  <a:lnTo>
                    <a:pt x="15703" y="1930"/>
                  </a:lnTo>
                  <a:lnTo>
                    <a:pt x="8655" y="2298"/>
                  </a:lnTo>
                  <a:lnTo>
                    <a:pt x="3339" y="8887"/>
                  </a:lnTo>
                  <a:lnTo>
                    <a:pt x="0" y="15200"/>
                  </a:lnTo>
                  <a:lnTo>
                    <a:pt x="889" y="21406"/>
                  </a:lnTo>
                  <a:lnTo>
                    <a:pt x="8261" y="27673"/>
                  </a:lnTo>
                  <a:lnTo>
                    <a:pt x="11648" y="22306"/>
                  </a:lnTo>
                  <a:lnTo>
                    <a:pt x="24127" y="7752"/>
                  </a:lnTo>
                  <a:lnTo>
                    <a:pt x="293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00" name="Google Shape;6000;gefe2f4b35a_0_1603"/>
            <p:cNvSpPr/>
            <p:nvPr/>
          </p:nvSpPr>
          <p:spPr>
            <a:xfrm>
              <a:off x="5334864" y="1602740"/>
              <a:ext cx="20954" cy="22860"/>
            </a:xfrm>
            <a:custGeom>
              <a:rect b="b" l="l" r="r" t="t"/>
              <a:pathLst>
                <a:path extrusionOk="0" h="22860" w="20954">
                  <a:moveTo>
                    <a:pt x="5770" y="0"/>
                  </a:moveTo>
                  <a:lnTo>
                    <a:pt x="0" y="6164"/>
                  </a:lnTo>
                  <a:lnTo>
                    <a:pt x="798" y="13523"/>
                  </a:lnTo>
                  <a:lnTo>
                    <a:pt x="5788" y="19689"/>
                  </a:lnTo>
                  <a:lnTo>
                    <a:pt x="12590" y="22275"/>
                  </a:lnTo>
                  <a:lnTo>
                    <a:pt x="15892" y="22275"/>
                  </a:lnTo>
                  <a:lnTo>
                    <a:pt x="19004" y="20231"/>
                  </a:lnTo>
                  <a:lnTo>
                    <a:pt x="20756" y="14973"/>
                  </a:lnTo>
                  <a:lnTo>
                    <a:pt x="15409" y="12812"/>
                  </a:lnTo>
                  <a:lnTo>
                    <a:pt x="12601" y="8134"/>
                  </a:lnTo>
                  <a:lnTo>
                    <a:pt x="10125" y="3132"/>
                  </a:lnTo>
                  <a:lnTo>
                    <a:pt x="577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01" name="Google Shape;6001;gefe2f4b35a_0_1603"/>
            <p:cNvSpPr/>
            <p:nvPr/>
          </p:nvSpPr>
          <p:spPr>
            <a:xfrm>
              <a:off x="10033038" y="1602739"/>
              <a:ext cx="22225" cy="24130"/>
            </a:xfrm>
            <a:custGeom>
              <a:rect b="b" l="l" r="r" t="t"/>
              <a:pathLst>
                <a:path extrusionOk="0" h="24130" w="22225">
                  <a:moveTo>
                    <a:pt x="21907" y="14986"/>
                  </a:moveTo>
                  <a:lnTo>
                    <a:pt x="20789" y="15138"/>
                  </a:lnTo>
                  <a:lnTo>
                    <a:pt x="19761" y="15214"/>
                  </a:lnTo>
                  <a:lnTo>
                    <a:pt x="12115" y="15214"/>
                  </a:lnTo>
                  <a:lnTo>
                    <a:pt x="9182" y="11480"/>
                  </a:lnTo>
                  <a:lnTo>
                    <a:pt x="6477" y="7493"/>
                  </a:lnTo>
                  <a:lnTo>
                    <a:pt x="4610" y="4711"/>
                  </a:lnTo>
                  <a:lnTo>
                    <a:pt x="2844" y="1828"/>
                  </a:lnTo>
                  <a:lnTo>
                    <a:pt x="12" y="0"/>
                  </a:lnTo>
                  <a:lnTo>
                    <a:pt x="12" y="7493"/>
                  </a:lnTo>
                  <a:lnTo>
                    <a:pt x="0" y="22237"/>
                  </a:lnTo>
                  <a:lnTo>
                    <a:pt x="8648" y="21094"/>
                  </a:lnTo>
                  <a:lnTo>
                    <a:pt x="20777" y="23622"/>
                  </a:lnTo>
                  <a:lnTo>
                    <a:pt x="21907" y="1498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02" name="Google Shape;6002;gefe2f4b35a_0_1603"/>
            <p:cNvSpPr/>
            <p:nvPr/>
          </p:nvSpPr>
          <p:spPr>
            <a:xfrm>
              <a:off x="6508939" y="1611652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9131" y="0"/>
                  </a:moveTo>
                  <a:lnTo>
                    <a:pt x="6299" y="0"/>
                  </a:lnTo>
                  <a:lnTo>
                    <a:pt x="2120" y="0"/>
                  </a:lnTo>
                  <a:lnTo>
                    <a:pt x="88" y="3606"/>
                  </a:lnTo>
                  <a:lnTo>
                    <a:pt x="0" y="10820"/>
                  </a:lnTo>
                  <a:lnTo>
                    <a:pt x="1943" y="14427"/>
                  </a:lnTo>
                  <a:lnTo>
                    <a:pt x="8635" y="14427"/>
                  </a:lnTo>
                  <a:lnTo>
                    <a:pt x="12687" y="12217"/>
                  </a:lnTo>
                  <a:lnTo>
                    <a:pt x="17779" y="6057"/>
                  </a:lnTo>
                  <a:lnTo>
                    <a:pt x="12928" y="1651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03" name="Google Shape;6003;gefe2f4b35a_0_1603"/>
            <p:cNvSpPr/>
            <p:nvPr/>
          </p:nvSpPr>
          <p:spPr>
            <a:xfrm>
              <a:off x="7719923" y="1610232"/>
              <a:ext cx="280034" cy="22860"/>
            </a:xfrm>
            <a:custGeom>
              <a:rect b="b" l="l" r="r" t="t"/>
              <a:pathLst>
                <a:path extrusionOk="0" h="22860" w="280034">
                  <a:moveTo>
                    <a:pt x="22161" y="7493"/>
                  </a:moveTo>
                  <a:lnTo>
                    <a:pt x="14681" y="7493"/>
                  </a:lnTo>
                  <a:lnTo>
                    <a:pt x="13576" y="1384"/>
                  </a:lnTo>
                  <a:lnTo>
                    <a:pt x="7467" y="0"/>
                  </a:lnTo>
                  <a:lnTo>
                    <a:pt x="7467" y="7493"/>
                  </a:lnTo>
                  <a:lnTo>
                    <a:pt x="1460" y="8763"/>
                  </a:lnTo>
                  <a:lnTo>
                    <a:pt x="0" y="14744"/>
                  </a:lnTo>
                  <a:lnTo>
                    <a:pt x="7467" y="14744"/>
                  </a:lnTo>
                  <a:lnTo>
                    <a:pt x="8928" y="20853"/>
                  </a:lnTo>
                  <a:lnTo>
                    <a:pt x="14681" y="22237"/>
                  </a:lnTo>
                  <a:lnTo>
                    <a:pt x="14681" y="14744"/>
                  </a:lnTo>
                  <a:lnTo>
                    <a:pt x="20713" y="13373"/>
                  </a:lnTo>
                  <a:lnTo>
                    <a:pt x="22161" y="7493"/>
                  </a:lnTo>
                  <a:close/>
                </a:path>
                <a:path extrusionOk="0" h="22860" w="280034">
                  <a:moveTo>
                    <a:pt x="279996" y="22237"/>
                  </a:moveTo>
                  <a:lnTo>
                    <a:pt x="279692" y="11442"/>
                  </a:lnTo>
                  <a:lnTo>
                    <a:pt x="273456" y="6540"/>
                  </a:lnTo>
                  <a:lnTo>
                    <a:pt x="264947" y="3937"/>
                  </a:lnTo>
                  <a:lnTo>
                    <a:pt x="257848" y="0"/>
                  </a:lnTo>
                  <a:lnTo>
                    <a:pt x="258267" y="10756"/>
                  </a:lnTo>
                  <a:lnTo>
                    <a:pt x="264502" y="15570"/>
                  </a:lnTo>
                  <a:lnTo>
                    <a:pt x="272935" y="18161"/>
                  </a:lnTo>
                  <a:lnTo>
                    <a:pt x="279996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04" name="Google Shape;6004;gefe2f4b35a_0_1603"/>
            <p:cNvSpPr/>
            <p:nvPr/>
          </p:nvSpPr>
          <p:spPr>
            <a:xfrm>
              <a:off x="2585897" y="1615998"/>
              <a:ext cx="1644650" cy="20319"/>
            </a:xfrm>
            <a:custGeom>
              <a:rect b="b" l="l" r="r" t="t"/>
              <a:pathLst>
                <a:path extrusionOk="0" h="20319" w="1644650">
                  <a:moveTo>
                    <a:pt x="51473" y="1727"/>
                  </a:moveTo>
                  <a:lnTo>
                    <a:pt x="36855" y="3759"/>
                  </a:lnTo>
                  <a:lnTo>
                    <a:pt x="22682" y="6121"/>
                  </a:lnTo>
                  <a:lnTo>
                    <a:pt x="10045" y="9969"/>
                  </a:lnTo>
                  <a:lnTo>
                    <a:pt x="0" y="16484"/>
                  </a:lnTo>
                  <a:lnTo>
                    <a:pt x="2667" y="18923"/>
                  </a:lnTo>
                  <a:lnTo>
                    <a:pt x="8191" y="20154"/>
                  </a:lnTo>
                  <a:lnTo>
                    <a:pt x="14668" y="20154"/>
                  </a:lnTo>
                  <a:lnTo>
                    <a:pt x="25996" y="19011"/>
                  </a:lnTo>
                  <a:lnTo>
                    <a:pt x="37185" y="15582"/>
                  </a:lnTo>
                  <a:lnTo>
                    <a:pt x="46316" y="9829"/>
                  </a:lnTo>
                  <a:lnTo>
                    <a:pt x="51473" y="1727"/>
                  </a:lnTo>
                  <a:close/>
                </a:path>
                <a:path extrusionOk="0" h="20319" w="1644650">
                  <a:moveTo>
                    <a:pt x="1644624" y="9080"/>
                  </a:moveTo>
                  <a:lnTo>
                    <a:pt x="1641779" y="3949"/>
                  </a:lnTo>
                  <a:lnTo>
                    <a:pt x="1635772" y="965"/>
                  </a:lnTo>
                  <a:lnTo>
                    <a:pt x="1628241" y="0"/>
                  </a:lnTo>
                  <a:lnTo>
                    <a:pt x="1622653" y="0"/>
                  </a:lnTo>
                  <a:lnTo>
                    <a:pt x="1617154" y="1485"/>
                  </a:lnTo>
                  <a:lnTo>
                    <a:pt x="1614525" y="4241"/>
                  </a:lnTo>
                  <a:lnTo>
                    <a:pt x="1614614" y="9410"/>
                  </a:lnTo>
                  <a:lnTo>
                    <a:pt x="1622094" y="11722"/>
                  </a:lnTo>
                  <a:lnTo>
                    <a:pt x="1626565" y="17208"/>
                  </a:lnTo>
                  <a:lnTo>
                    <a:pt x="1638109" y="17208"/>
                  </a:lnTo>
                  <a:lnTo>
                    <a:pt x="1640243" y="16979"/>
                  </a:lnTo>
                  <a:lnTo>
                    <a:pt x="1642656" y="16471"/>
                  </a:lnTo>
                  <a:lnTo>
                    <a:pt x="1644624" y="908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05" name="Google Shape;6005;gefe2f4b35a_0_1603"/>
            <p:cNvSpPr/>
            <p:nvPr/>
          </p:nvSpPr>
          <p:spPr>
            <a:xfrm>
              <a:off x="4198588" y="1620235"/>
              <a:ext cx="2539" cy="5714"/>
            </a:xfrm>
            <a:custGeom>
              <a:rect b="b" l="l" r="r" t="t"/>
              <a:pathLst>
                <a:path extrusionOk="0" h="5714" w="2539">
                  <a:moveTo>
                    <a:pt x="1841" y="0"/>
                  </a:moveTo>
                  <a:lnTo>
                    <a:pt x="596" y="1308"/>
                  </a:lnTo>
                  <a:lnTo>
                    <a:pt x="0" y="2895"/>
                  </a:lnTo>
                  <a:lnTo>
                    <a:pt x="330" y="4737"/>
                  </a:lnTo>
                  <a:lnTo>
                    <a:pt x="876" y="4864"/>
                  </a:lnTo>
                  <a:lnTo>
                    <a:pt x="1943" y="5168"/>
                  </a:lnTo>
                  <a:lnTo>
                    <a:pt x="1866" y="1676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06" name="Google Shape;6006;gefe2f4b35a_0_1603"/>
            <p:cNvSpPr/>
            <p:nvPr/>
          </p:nvSpPr>
          <p:spPr>
            <a:xfrm>
              <a:off x="6841488" y="1618763"/>
              <a:ext cx="9525" cy="35560"/>
            </a:xfrm>
            <a:custGeom>
              <a:rect b="b" l="l" r="r" t="t"/>
              <a:pathLst>
                <a:path extrusionOk="0" h="35560" w="9525">
                  <a:moveTo>
                    <a:pt x="4905" y="0"/>
                  </a:moveTo>
                  <a:lnTo>
                    <a:pt x="4028" y="0"/>
                  </a:lnTo>
                  <a:lnTo>
                    <a:pt x="3050" y="1778"/>
                  </a:lnTo>
                  <a:lnTo>
                    <a:pt x="2022" y="6210"/>
                  </a:lnTo>
                  <a:lnTo>
                    <a:pt x="0" y="18884"/>
                  </a:lnTo>
                  <a:lnTo>
                    <a:pt x="198" y="28070"/>
                  </a:lnTo>
                  <a:lnTo>
                    <a:pt x="1927" y="33660"/>
                  </a:lnTo>
                  <a:lnTo>
                    <a:pt x="4498" y="35547"/>
                  </a:lnTo>
                  <a:lnTo>
                    <a:pt x="6251" y="35547"/>
                  </a:lnTo>
                  <a:lnTo>
                    <a:pt x="8105" y="33223"/>
                  </a:lnTo>
                  <a:lnTo>
                    <a:pt x="9223" y="28448"/>
                  </a:lnTo>
                  <a:lnTo>
                    <a:pt x="9380" y="22283"/>
                  </a:lnTo>
                  <a:lnTo>
                    <a:pt x="8616" y="12695"/>
                  </a:lnTo>
                  <a:lnTo>
                    <a:pt x="7076" y="3871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07" name="Google Shape;6007;gefe2f4b35a_0_1603"/>
            <p:cNvSpPr/>
            <p:nvPr/>
          </p:nvSpPr>
          <p:spPr>
            <a:xfrm>
              <a:off x="781987" y="1624484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8559" y="0"/>
                  </a:moveTo>
                  <a:lnTo>
                    <a:pt x="6146" y="0"/>
                  </a:lnTo>
                  <a:lnTo>
                    <a:pt x="3949" y="0"/>
                  </a:lnTo>
                  <a:lnTo>
                    <a:pt x="1905" y="139"/>
                  </a:lnTo>
                  <a:lnTo>
                    <a:pt x="0" y="431"/>
                  </a:lnTo>
                  <a:lnTo>
                    <a:pt x="266" y="15125"/>
                  </a:lnTo>
                  <a:lnTo>
                    <a:pt x="7962" y="13436"/>
                  </a:lnTo>
                  <a:lnTo>
                    <a:pt x="12788" y="8788"/>
                  </a:lnTo>
                  <a:lnTo>
                    <a:pt x="13893" y="495"/>
                  </a:lnTo>
                  <a:lnTo>
                    <a:pt x="11150" y="165"/>
                  </a:lnTo>
                  <a:lnTo>
                    <a:pt x="85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08" name="Google Shape;6008;gefe2f4b35a_0_1603"/>
            <p:cNvSpPr/>
            <p:nvPr/>
          </p:nvSpPr>
          <p:spPr>
            <a:xfrm>
              <a:off x="766530" y="1624914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15455" y="0"/>
                  </a:moveTo>
                  <a:lnTo>
                    <a:pt x="6705" y="1333"/>
                  </a:lnTo>
                  <a:lnTo>
                    <a:pt x="1168" y="5880"/>
                  </a:lnTo>
                  <a:lnTo>
                    <a:pt x="0" y="14808"/>
                  </a:lnTo>
                  <a:lnTo>
                    <a:pt x="2933" y="15214"/>
                  </a:lnTo>
                  <a:lnTo>
                    <a:pt x="5676" y="15430"/>
                  </a:lnTo>
                  <a:lnTo>
                    <a:pt x="10960" y="15430"/>
                  </a:lnTo>
                  <a:lnTo>
                    <a:pt x="13474" y="15189"/>
                  </a:lnTo>
                  <a:lnTo>
                    <a:pt x="15722" y="14693"/>
                  </a:lnTo>
                  <a:lnTo>
                    <a:pt x="154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09" name="Google Shape;6009;gefe2f4b35a_0_1603"/>
            <p:cNvSpPr/>
            <p:nvPr/>
          </p:nvSpPr>
          <p:spPr>
            <a:xfrm>
              <a:off x="3776220" y="1634727"/>
              <a:ext cx="635" cy="1905"/>
            </a:xfrm>
            <a:custGeom>
              <a:rect b="b" l="l" r="r" t="t"/>
              <a:pathLst>
                <a:path extrusionOk="0" h="1905" w="635">
                  <a:moveTo>
                    <a:pt x="203" y="0"/>
                  </a:moveTo>
                  <a:lnTo>
                    <a:pt x="63" y="12"/>
                  </a:lnTo>
                  <a:lnTo>
                    <a:pt x="50" y="469"/>
                  </a:lnTo>
                  <a:lnTo>
                    <a:pt x="127" y="914"/>
                  </a:lnTo>
                  <a:lnTo>
                    <a:pt x="241" y="1346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10" name="Google Shape;6010;gefe2f4b35a_0_1603"/>
            <p:cNvSpPr/>
            <p:nvPr/>
          </p:nvSpPr>
          <p:spPr>
            <a:xfrm>
              <a:off x="3776159" y="1626407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8978" y="0"/>
                  </a:moveTo>
                  <a:lnTo>
                    <a:pt x="6172" y="0"/>
                  </a:lnTo>
                  <a:lnTo>
                    <a:pt x="2019" y="0"/>
                  </a:lnTo>
                  <a:lnTo>
                    <a:pt x="25" y="3606"/>
                  </a:lnTo>
                  <a:lnTo>
                    <a:pt x="0" y="7594"/>
                  </a:lnTo>
                  <a:lnTo>
                    <a:pt x="63" y="8331"/>
                  </a:lnTo>
                  <a:lnTo>
                    <a:pt x="266" y="8318"/>
                  </a:lnTo>
                  <a:lnTo>
                    <a:pt x="304" y="9664"/>
                  </a:lnTo>
                  <a:lnTo>
                    <a:pt x="977" y="12293"/>
                  </a:lnTo>
                  <a:lnTo>
                    <a:pt x="2793" y="14427"/>
                  </a:lnTo>
                  <a:lnTo>
                    <a:pt x="8585" y="14427"/>
                  </a:lnTo>
                  <a:lnTo>
                    <a:pt x="12598" y="12217"/>
                  </a:lnTo>
                  <a:lnTo>
                    <a:pt x="17602" y="6057"/>
                  </a:lnTo>
                  <a:lnTo>
                    <a:pt x="12776" y="1651"/>
                  </a:lnTo>
                  <a:lnTo>
                    <a:pt x="8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11" name="Google Shape;6011;gefe2f4b35a_0_1603"/>
            <p:cNvSpPr/>
            <p:nvPr/>
          </p:nvSpPr>
          <p:spPr>
            <a:xfrm>
              <a:off x="9605778" y="1624975"/>
              <a:ext cx="23495" cy="22860"/>
            </a:xfrm>
            <a:custGeom>
              <a:rect b="b" l="l" r="r" t="t"/>
              <a:pathLst>
                <a:path extrusionOk="0" h="22860" w="23495">
                  <a:moveTo>
                    <a:pt x="0" y="0"/>
                  </a:moveTo>
                  <a:lnTo>
                    <a:pt x="0" y="22237"/>
                  </a:lnTo>
                  <a:lnTo>
                    <a:pt x="14693" y="22237"/>
                  </a:lnTo>
                  <a:lnTo>
                    <a:pt x="19291" y="21894"/>
                  </a:lnTo>
                  <a:lnTo>
                    <a:pt x="23304" y="21094"/>
                  </a:lnTo>
                  <a:lnTo>
                    <a:pt x="22123" y="14757"/>
                  </a:lnTo>
                  <a:lnTo>
                    <a:pt x="15519" y="12074"/>
                  </a:lnTo>
                  <a:lnTo>
                    <a:pt x="10642" y="7678"/>
                  </a:lnTo>
                  <a:lnTo>
                    <a:pt x="5974" y="3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12" name="Google Shape;6012;gefe2f4b35a_0_1603"/>
            <p:cNvSpPr/>
            <p:nvPr/>
          </p:nvSpPr>
          <p:spPr>
            <a:xfrm>
              <a:off x="987508" y="1632786"/>
              <a:ext cx="44450" cy="26669"/>
            </a:xfrm>
            <a:custGeom>
              <a:rect b="b" l="l" r="r" t="t"/>
              <a:pathLst>
                <a:path extrusionOk="0" h="26669" w="44450">
                  <a:moveTo>
                    <a:pt x="10287" y="0"/>
                  </a:moveTo>
                  <a:lnTo>
                    <a:pt x="6972" y="0"/>
                  </a:lnTo>
                  <a:lnTo>
                    <a:pt x="4051" y="0"/>
                  </a:lnTo>
                  <a:lnTo>
                    <a:pt x="1689" y="1790"/>
                  </a:lnTo>
                  <a:lnTo>
                    <a:pt x="0" y="6946"/>
                  </a:lnTo>
                  <a:lnTo>
                    <a:pt x="9463" y="11023"/>
                  </a:lnTo>
                  <a:lnTo>
                    <a:pt x="27674" y="23668"/>
                  </a:lnTo>
                  <a:lnTo>
                    <a:pt x="35166" y="26352"/>
                  </a:lnTo>
                  <a:lnTo>
                    <a:pt x="39916" y="26352"/>
                  </a:lnTo>
                  <a:lnTo>
                    <a:pt x="43192" y="21488"/>
                  </a:lnTo>
                  <a:lnTo>
                    <a:pt x="43992" y="6946"/>
                  </a:lnTo>
                  <a:lnTo>
                    <a:pt x="40728" y="8559"/>
                  </a:lnTo>
                  <a:lnTo>
                    <a:pt x="37592" y="9207"/>
                  </a:lnTo>
                  <a:lnTo>
                    <a:pt x="28867" y="9207"/>
                  </a:lnTo>
                  <a:lnTo>
                    <a:pt x="23622" y="6908"/>
                  </a:lnTo>
                  <a:lnTo>
                    <a:pt x="14338" y="2298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13" name="Google Shape;6013;gefe2f4b35a_0_1603"/>
            <p:cNvSpPr/>
            <p:nvPr/>
          </p:nvSpPr>
          <p:spPr>
            <a:xfrm>
              <a:off x="3528801" y="1632437"/>
              <a:ext cx="19050" cy="37464"/>
            </a:xfrm>
            <a:custGeom>
              <a:rect b="b" l="l" r="r" t="t"/>
              <a:pathLst>
                <a:path extrusionOk="0" h="37464" w="19050">
                  <a:moveTo>
                    <a:pt x="1142" y="0"/>
                  </a:moveTo>
                  <a:lnTo>
                    <a:pt x="0" y="38"/>
                  </a:lnTo>
                  <a:lnTo>
                    <a:pt x="2417" y="10467"/>
                  </a:lnTo>
                  <a:lnTo>
                    <a:pt x="4706" y="21091"/>
                  </a:lnTo>
                  <a:lnTo>
                    <a:pt x="8313" y="30463"/>
                  </a:lnTo>
                  <a:lnTo>
                    <a:pt x="14681" y="37134"/>
                  </a:lnTo>
                  <a:lnTo>
                    <a:pt x="18545" y="28466"/>
                  </a:lnTo>
                  <a:lnTo>
                    <a:pt x="18332" y="16019"/>
                  </a:lnTo>
                  <a:lnTo>
                    <a:pt x="12909" y="484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14" name="Google Shape;6014;gefe2f4b35a_0_1603"/>
            <p:cNvSpPr/>
            <p:nvPr/>
          </p:nvSpPr>
          <p:spPr>
            <a:xfrm>
              <a:off x="4601997" y="1632469"/>
              <a:ext cx="17145" cy="23494"/>
            </a:xfrm>
            <a:custGeom>
              <a:rect b="b" l="l" r="r" t="t"/>
              <a:pathLst>
                <a:path extrusionOk="0" h="23494" w="17145">
                  <a:moveTo>
                    <a:pt x="2035" y="0"/>
                  </a:moveTo>
                  <a:lnTo>
                    <a:pt x="0" y="8096"/>
                  </a:lnTo>
                  <a:lnTo>
                    <a:pt x="1678" y="15667"/>
                  </a:lnTo>
                  <a:lnTo>
                    <a:pt x="5659" y="21268"/>
                  </a:lnTo>
                  <a:lnTo>
                    <a:pt x="10531" y="23456"/>
                  </a:lnTo>
                  <a:lnTo>
                    <a:pt x="13363" y="23456"/>
                  </a:lnTo>
                  <a:lnTo>
                    <a:pt x="15929" y="20980"/>
                  </a:lnTo>
                  <a:lnTo>
                    <a:pt x="16983" y="14744"/>
                  </a:lnTo>
                  <a:lnTo>
                    <a:pt x="11666" y="12683"/>
                  </a:lnTo>
                  <a:lnTo>
                    <a:pt x="8885" y="8020"/>
                  </a:lnTo>
                  <a:lnTo>
                    <a:pt x="6415" y="3032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15" name="Google Shape;6015;gefe2f4b35a_0_1603"/>
            <p:cNvSpPr/>
            <p:nvPr/>
          </p:nvSpPr>
          <p:spPr>
            <a:xfrm>
              <a:off x="7743901" y="1631517"/>
              <a:ext cx="2016759" cy="18414"/>
            </a:xfrm>
            <a:custGeom>
              <a:rect b="b" l="l" r="r" t="t"/>
              <a:pathLst>
                <a:path extrusionOk="0" h="18414" w="2016759">
                  <a:moveTo>
                    <a:pt x="18021" y="5384"/>
                  </a:moveTo>
                  <a:lnTo>
                    <a:pt x="15379" y="2755"/>
                  </a:lnTo>
                  <a:lnTo>
                    <a:pt x="9956" y="1879"/>
                  </a:lnTo>
                  <a:lnTo>
                    <a:pt x="4241" y="2717"/>
                  </a:lnTo>
                  <a:lnTo>
                    <a:pt x="215" y="5283"/>
                  </a:lnTo>
                  <a:lnTo>
                    <a:pt x="0" y="9601"/>
                  </a:lnTo>
                  <a:lnTo>
                    <a:pt x="5715" y="15709"/>
                  </a:lnTo>
                  <a:lnTo>
                    <a:pt x="15570" y="9715"/>
                  </a:lnTo>
                  <a:lnTo>
                    <a:pt x="18021" y="5384"/>
                  </a:lnTo>
                  <a:close/>
                </a:path>
                <a:path extrusionOk="0" h="18414" w="2016759">
                  <a:moveTo>
                    <a:pt x="2016379" y="8216"/>
                  </a:moveTo>
                  <a:lnTo>
                    <a:pt x="2012734" y="8940"/>
                  </a:lnTo>
                  <a:lnTo>
                    <a:pt x="2009508" y="9245"/>
                  </a:lnTo>
                  <a:lnTo>
                    <a:pt x="1998535" y="9245"/>
                  </a:lnTo>
                  <a:lnTo>
                    <a:pt x="1975256" y="0"/>
                  </a:lnTo>
                  <a:lnTo>
                    <a:pt x="1967166" y="0"/>
                  </a:lnTo>
                  <a:lnTo>
                    <a:pt x="1964321" y="0"/>
                  </a:lnTo>
                  <a:lnTo>
                    <a:pt x="1961210" y="279"/>
                  </a:lnTo>
                  <a:lnTo>
                    <a:pt x="1957717" y="952"/>
                  </a:lnTo>
                  <a:lnTo>
                    <a:pt x="1957933" y="8991"/>
                  </a:lnTo>
                  <a:lnTo>
                    <a:pt x="1963127" y="14287"/>
                  </a:lnTo>
                  <a:lnTo>
                    <a:pt x="1971852" y="17221"/>
                  </a:lnTo>
                  <a:lnTo>
                    <a:pt x="1982597" y="18110"/>
                  </a:lnTo>
                  <a:lnTo>
                    <a:pt x="1994065" y="17310"/>
                  </a:lnTo>
                  <a:lnTo>
                    <a:pt x="2004555" y="15151"/>
                  </a:lnTo>
                  <a:lnTo>
                    <a:pt x="2012518" y="12001"/>
                  </a:lnTo>
                  <a:lnTo>
                    <a:pt x="2016379" y="82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16" name="Google Shape;6016;gefe2f4b35a_0_1603"/>
            <p:cNvSpPr/>
            <p:nvPr/>
          </p:nvSpPr>
          <p:spPr>
            <a:xfrm>
              <a:off x="2458398" y="1638255"/>
              <a:ext cx="17144" cy="10160"/>
            </a:xfrm>
            <a:custGeom>
              <a:rect b="b" l="l" r="r" t="t"/>
              <a:pathLst>
                <a:path extrusionOk="0" h="10160" w="17144">
                  <a:moveTo>
                    <a:pt x="6476" y="0"/>
                  </a:moveTo>
                  <a:lnTo>
                    <a:pt x="2857" y="0"/>
                  </a:lnTo>
                  <a:lnTo>
                    <a:pt x="1816" y="0"/>
                  </a:lnTo>
                  <a:lnTo>
                    <a:pt x="0" y="101"/>
                  </a:lnTo>
                  <a:lnTo>
                    <a:pt x="660" y="9969"/>
                  </a:lnTo>
                  <a:lnTo>
                    <a:pt x="1574" y="10033"/>
                  </a:lnTo>
                  <a:lnTo>
                    <a:pt x="6832" y="10033"/>
                  </a:lnTo>
                  <a:lnTo>
                    <a:pt x="12484" y="7848"/>
                  </a:lnTo>
                  <a:lnTo>
                    <a:pt x="16967" y="1473"/>
                  </a:lnTo>
                  <a:lnTo>
                    <a:pt x="11125" y="431"/>
                  </a:lnTo>
                  <a:lnTo>
                    <a:pt x="64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17" name="Google Shape;6017;gefe2f4b35a_0_1603"/>
            <p:cNvSpPr/>
            <p:nvPr/>
          </p:nvSpPr>
          <p:spPr>
            <a:xfrm>
              <a:off x="2449822" y="1638357"/>
              <a:ext cx="9525" cy="10160"/>
            </a:xfrm>
            <a:custGeom>
              <a:rect b="b" l="l" r="r" t="t"/>
              <a:pathLst>
                <a:path extrusionOk="0" h="10160" w="9525">
                  <a:moveTo>
                    <a:pt x="8572" y="0"/>
                  </a:moveTo>
                  <a:lnTo>
                    <a:pt x="2095" y="495"/>
                  </a:lnTo>
                  <a:lnTo>
                    <a:pt x="0" y="2705"/>
                  </a:lnTo>
                  <a:lnTo>
                    <a:pt x="1244" y="7200"/>
                  </a:lnTo>
                  <a:lnTo>
                    <a:pt x="4737" y="9474"/>
                  </a:lnTo>
                  <a:lnTo>
                    <a:pt x="9232" y="9867"/>
                  </a:lnTo>
                  <a:lnTo>
                    <a:pt x="85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18" name="Google Shape;6018;gefe2f4b35a_0_1603"/>
            <p:cNvSpPr/>
            <p:nvPr/>
          </p:nvSpPr>
          <p:spPr>
            <a:xfrm>
              <a:off x="13406464" y="1639226"/>
              <a:ext cx="88900" cy="30480"/>
            </a:xfrm>
            <a:custGeom>
              <a:rect b="b" l="l" r="r" t="t"/>
              <a:pathLst>
                <a:path extrusionOk="0" h="30480" w="88900">
                  <a:moveTo>
                    <a:pt x="51816" y="15494"/>
                  </a:moveTo>
                  <a:lnTo>
                    <a:pt x="49352" y="15570"/>
                  </a:lnTo>
                  <a:lnTo>
                    <a:pt x="38938" y="13652"/>
                  </a:lnTo>
                  <a:lnTo>
                    <a:pt x="30988" y="9194"/>
                  </a:lnTo>
                  <a:lnTo>
                    <a:pt x="23634" y="4152"/>
                  </a:lnTo>
                  <a:lnTo>
                    <a:pt x="15011" y="508"/>
                  </a:lnTo>
                  <a:lnTo>
                    <a:pt x="11531" y="8229"/>
                  </a:lnTo>
                  <a:lnTo>
                    <a:pt x="3479" y="22555"/>
                  </a:lnTo>
                  <a:lnTo>
                    <a:pt x="0" y="30353"/>
                  </a:lnTo>
                  <a:lnTo>
                    <a:pt x="7607" y="27317"/>
                  </a:lnTo>
                  <a:lnTo>
                    <a:pt x="14224" y="26530"/>
                  </a:lnTo>
                  <a:lnTo>
                    <a:pt x="23063" y="26530"/>
                  </a:lnTo>
                  <a:lnTo>
                    <a:pt x="33502" y="27393"/>
                  </a:lnTo>
                  <a:lnTo>
                    <a:pt x="42519" y="27393"/>
                  </a:lnTo>
                  <a:lnTo>
                    <a:pt x="47663" y="25412"/>
                  </a:lnTo>
                  <a:lnTo>
                    <a:pt x="51816" y="15494"/>
                  </a:lnTo>
                  <a:close/>
                </a:path>
                <a:path extrusionOk="0" h="30480" w="88900">
                  <a:moveTo>
                    <a:pt x="88671" y="508"/>
                  </a:moveTo>
                  <a:lnTo>
                    <a:pt x="85928" y="177"/>
                  </a:lnTo>
                  <a:lnTo>
                    <a:pt x="83350" y="0"/>
                  </a:lnTo>
                  <a:lnTo>
                    <a:pt x="80949" y="0"/>
                  </a:lnTo>
                  <a:lnTo>
                    <a:pt x="72478" y="901"/>
                  </a:lnTo>
                  <a:lnTo>
                    <a:pt x="65913" y="3683"/>
                  </a:lnTo>
                  <a:lnTo>
                    <a:pt x="61379" y="8496"/>
                  </a:lnTo>
                  <a:lnTo>
                    <a:pt x="59004" y="15494"/>
                  </a:lnTo>
                  <a:lnTo>
                    <a:pt x="61785" y="15824"/>
                  </a:lnTo>
                  <a:lnTo>
                    <a:pt x="64389" y="16002"/>
                  </a:lnTo>
                  <a:lnTo>
                    <a:pt x="66827" y="16002"/>
                  </a:lnTo>
                  <a:lnTo>
                    <a:pt x="75285" y="15113"/>
                  </a:lnTo>
                  <a:lnTo>
                    <a:pt x="81876" y="12344"/>
                  </a:lnTo>
                  <a:lnTo>
                    <a:pt x="86385" y="7518"/>
                  </a:lnTo>
                  <a:lnTo>
                    <a:pt x="88671" y="50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19" name="Google Shape;6019;gefe2f4b35a_0_1603"/>
            <p:cNvSpPr/>
            <p:nvPr/>
          </p:nvSpPr>
          <p:spPr>
            <a:xfrm>
              <a:off x="389839" y="1646757"/>
              <a:ext cx="5162550" cy="30480"/>
            </a:xfrm>
            <a:custGeom>
              <a:rect b="b" l="l" r="r" t="t"/>
              <a:pathLst>
                <a:path extrusionOk="0" h="30480" w="5162550">
                  <a:moveTo>
                    <a:pt x="27343" y="8610"/>
                  </a:moveTo>
                  <a:lnTo>
                    <a:pt x="26073" y="3975"/>
                  </a:lnTo>
                  <a:lnTo>
                    <a:pt x="21094" y="1231"/>
                  </a:lnTo>
                  <a:lnTo>
                    <a:pt x="14236" y="330"/>
                  </a:lnTo>
                  <a:lnTo>
                    <a:pt x="7137" y="330"/>
                  </a:lnTo>
                  <a:lnTo>
                    <a:pt x="0" y="2959"/>
                  </a:lnTo>
                  <a:lnTo>
                    <a:pt x="850" y="7962"/>
                  </a:lnTo>
                  <a:lnTo>
                    <a:pt x="1003" y="7924"/>
                  </a:lnTo>
                  <a:lnTo>
                    <a:pt x="5702" y="8674"/>
                  </a:lnTo>
                  <a:lnTo>
                    <a:pt x="13817" y="10528"/>
                  </a:lnTo>
                  <a:lnTo>
                    <a:pt x="21043" y="12915"/>
                  </a:lnTo>
                  <a:lnTo>
                    <a:pt x="23050" y="15214"/>
                  </a:lnTo>
                  <a:lnTo>
                    <a:pt x="27343" y="8610"/>
                  </a:lnTo>
                  <a:close/>
                </a:path>
                <a:path extrusionOk="0" h="30480" w="5162550">
                  <a:moveTo>
                    <a:pt x="302983" y="457"/>
                  </a:moveTo>
                  <a:lnTo>
                    <a:pt x="295033" y="0"/>
                  </a:lnTo>
                  <a:lnTo>
                    <a:pt x="291261" y="0"/>
                  </a:lnTo>
                  <a:lnTo>
                    <a:pt x="281774" y="609"/>
                  </a:lnTo>
                  <a:lnTo>
                    <a:pt x="273939" y="2895"/>
                  </a:lnTo>
                  <a:lnTo>
                    <a:pt x="268478" y="7531"/>
                  </a:lnTo>
                  <a:lnTo>
                    <a:pt x="266153" y="15214"/>
                  </a:lnTo>
                  <a:lnTo>
                    <a:pt x="274256" y="15684"/>
                  </a:lnTo>
                  <a:lnTo>
                    <a:pt x="278066" y="15684"/>
                  </a:lnTo>
                  <a:lnTo>
                    <a:pt x="287426" y="15074"/>
                  </a:lnTo>
                  <a:lnTo>
                    <a:pt x="295160" y="12801"/>
                  </a:lnTo>
                  <a:lnTo>
                    <a:pt x="300570" y="8153"/>
                  </a:lnTo>
                  <a:lnTo>
                    <a:pt x="302983" y="457"/>
                  </a:lnTo>
                  <a:close/>
                </a:path>
                <a:path extrusionOk="0" h="30480" w="5162550">
                  <a:moveTo>
                    <a:pt x="1105827" y="7962"/>
                  </a:moveTo>
                  <a:lnTo>
                    <a:pt x="1101585" y="3733"/>
                  </a:lnTo>
                  <a:lnTo>
                    <a:pt x="1095921" y="1333"/>
                  </a:lnTo>
                  <a:lnTo>
                    <a:pt x="1090676" y="1333"/>
                  </a:lnTo>
                  <a:lnTo>
                    <a:pt x="1083767" y="1333"/>
                  </a:lnTo>
                  <a:lnTo>
                    <a:pt x="1077595" y="5511"/>
                  </a:lnTo>
                  <a:lnTo>
                    <a:pt x="1076464" y="15214"/>
                  </a:lnTo>
                  <a:lnTo>
                    <a:pt x="1078191" y="15062"/>
                  </a:lnTo>
                  <a:lnTo>
                    <a:pt x="1097241" y="15087"/>
                  </a:lnTo>
                  <a:lnTo>
                    <a:pt x="1104493" y="14338"/>
                  </a:lnTo>
                  <a:lnTo>
                    <a:pt x="1105827" y="7962"/>
                  </a:lnTo>
                  <a:close/>
                </a:path>
                <a:path extrusionOk="0" h="30480" w="5162550">
                  <a:moveTo>
                    <a:pt x="5162461" y="21399"/>
                  </a:moveTo>
                  <a:lnTo>
                    <a:pt x="5160022" y="16078"/>
                  </a:lnTo>
                  <a:lnTo>
                    <a:pt x="5155717" y="12611"/>
                  </a:lnTo>
                  <a:lnTo>
                    <a:pt x="5150497" y="10058"/>
                  </a:lnTo>
                  <a:lnTo>
                    <a:pt x="5149977" y="16675"/>
                  </a:lnTo>
                  <a:lnTo>
                    <a:pt x="5149367" y="23279"/>
                  </a:lnTo>
                  <a:lnTo>
                    <a:pt x="5148694" y="29870"/>
                  </a:lnTo>
                  <a:lnTo>
                    <a:pt x="5151044" y="29870"/>
                  </a:lnTo>
                  <a:lnTo>
                    <a:pt x="5155095" y="30035"/>
                  </a:lnTo>
                  <a:lnTo>
                    <a:pt x="5162461" y="2139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20" name="Google Shape;6020;gefe2f4b35a_0_1603"/>
            <p:cNvSpPr/>
            <p:nvPr/>
          </p:nvSpPr>
          <p:spPr>
            <a:xfrm>
              <a:off x="5510080" y="1647209"/>
              <a:ext cx="44450" cy="37464"/>
            </a:xfrm>
            <a:custGeom>
              <a:rect b="b" l="l" r="r" t="t"/>
              <a:pathLst>
                <a:path extrusionOk="0" h="37464" w="44450">
                  <a:moveTo>
                    <a:pt x="42227" y="20942"/>
                  </a:moveTo>
                  <a:lnTo>
                    <a:pt x="37312" y="26682"/>
                  </a:lnTo>
                  <a:lnTo>
                    <a:pt x="34874" y="29578"/>
                  </a:lnTo>
                  <a:lnTo>
                    <a:pt x="38861" y="29730"/>
                  </a:lnTo>
                  <a:lnTo>
                    <a:pt x="41998" y="29730"/>
                  </a:lnTo>
                  <a:lnTo>
                    <a:pt x="43192" y="29692"/>
                  </a:lnTo>
                  <a:lnTo>
                    <a:pt x="44335" y="29616"/>
                  </a:lnTo>
                  <a:lnTo>
                    <a:pt x="44094" y="26263"/>
                  </a:lnTo>
                  <a:lnTo>
                    <a:pt x="43357" y="23406"/>
                  </a:lnTo>
                  <a:lnTo>
                    <a:pt x="42227" y="20942"/>
                  </a:lnTo>
                  <a:close/>
                </a:path>
                <a:path extrusionOk="0" h="37464" w="44450">
                  <a:moveTo>
                    <a:pt x="0" y="0"/>
                  </a:moveTo>
                  <a:lnTo>
                    <a:pt x="3696" y="13645"/>
                  </a:lnTo>
                  <a:lnTo>
                    <a:pt x="2857" y="23126"/>
                  </a:lnTo>
                  <a:lnTo>
                    <a:pt x="4275" y="30293"/>
                  </a:lnTo>
                  <a:lnTo>
                    <a:pt x="14744" y="36995"/>
                  </a:lnTo>
                  <a:lnTo>
                    <a:pt x="15582" y="30657"/>
                  </a:lnTo>
                  <a:lnTo>
                    <a:pt x="21412" y="29464"/>
                  </a:lnTo>
                  <a:lnTo>
                    <a:pt x="28460" y="29413"/>
                  </a:lnTo>
                  <a:lnTo>
                    <a:pt x="29133" y="22821"/>
                  </a:lnTo>
                  <a:lnTo>
                    <a:pt x="29743" y="16217"/>
                  </a:lnTo>
                  <a:lnTo>
                    <a:pt x="30264" y="9601"/>
                  </a:lnTo>
                  <a:lnTo>
                    <a:pt x="23151" y="6781"/>
                  </a:lnTo>
                  <a:lnTo>
                    <a:pt x="15451" y="4529"/>
                  </a:lnTo>
                  <a:lnTo>
                    <a:pt x="7591" y="24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21" name="Google Shape;6021;gefe2f4b35a_0_1603"/>
            <p:cNvSpPr/>
            <p:nvPr/>
          </p:nvSpPr>
          <p:spPr>
            <a:xfrm>
              <a:off x="1435443" y="1653323"/>
              <a:ext cx="1091564" cy="16510"/>
            </a:xfrm>
            <a:custGeom>
              <a:rect b="b" l="l" r="r" t="t"/>
              <a:pathLst>
                <a:path extrusionOk="0" h="16510" w="1091564">
                  <a:moveTo>
                    <a:pt x="25603" y="9220"/>
                  </a:moveTo>
                  <a:lnTo>
                    <a:pt x="23304" y="4127"/>
                  </a:lnTo>
                  <a:lnTo>
                    <a:pt x="18135" y="1041"/>
                  </a:lnTo>
                  <a:lnTo>
                    <a:pt x="11722" y="0"/>
                  </a:lnTo>
                  <a:lnTo>
                    <a:pt x="5588" y="0"/>
                  </a:lnTo>
                  <a:lnTo>
                    <a:pt x="0" y="2819"/>
                  </a:lnTo>
                  <a:lnTo>
                    <a:pt x="1206" y="8648"/>
                  </a:lnTo>
                  <a:lnTo>
                    <a:pt x="5778" y="9347"/>
                  </a:lnTo>
                  <a:lnTo>
                    <a:pt x="9842" y="9804"/>
                  </a:lnTo>
                  <a:lnTo>
                    <a:pt x="8712" y="16256"/>
                  </a:lnTo>
                  <a:lnTo>
                    <a:pt x="23380" y="16256"/>
                  </a:lnTo>
                  <a:lnTo>
                    <a:pt x="25603" y="9220"/>
                  </a:lnTo>
                  <a:close/>
                </a:path>
                <a:path extrusionOk="0" h="16510" w="1091564">
                  <a:moveTo>
                    <a:pt x="1091399" y="1397"/>
                  </a:moveTo>
                  <a:lnTo>
                    <a:pt x="1083627" y="977"/>
                  </a:lnTo>
                  <a:lnTo>
                    <a:pt x="1079931" y="977"/>
                  </a:lnTo>
                  <a:lnTo>
                    <a:pt x="1070444" y="1574"/>
                  </a:lnTo>
                  <a:lnTo>
                    <a:pt x="1062570" y="3835"/>
                  </a:lnTo>
                  <a:lnTo>
                    <a:pt x="1057059" y="8496"/>
                  </a:lnTo>
                  <a:lnTo>
                    <a:pt x="1054595" y="16256"/>
                  </a:lnTo>
                  <a:lnTo>
                    <a:pt x="1058024" y="16421"/>
                  </a:lnTo>
                  <a:lnTo>
                    <a:pt x="1059662" y="16421"/>
                  </a:lnTo>
                  <a:lnTo>
                    <a:pt x="1070457" y="15481"/>
                  </a:lnTo>
                  <a:lnTo>
                    <a:pt x="1079373" y="12661"/>
                  </a:lnTo>
                  <a:lnTo>
                    <a:pt x="1086358" y="7962"/>
                  </a:lnTo>
                  <a:lnTo>
                    <a:pt x="1091399" y="13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22" name="Google Shape;6022;gefe2f4b35a_0_1603"/>
            <p:cNvSpPr/>
            <p:nvPr/>
          </p:nvSpPr>
          <p:spPr>
            <a:xfrm>
              <a:off x="7167499" y="1653909"/>
              <a:ext cx="37465" cy="22225"/>
            </a:xfrm>
            <a:custGeom>
              <a:rect b="b" l="l" r="r" t="t"/>
              <a:pathLst>
                <a:path extrusionOk="0" h="22225" w="37465">
                  <a:moveTo>
                    <a:pt x="10236" y="0"/>
                  </a:moveTo>
                  <a:lnTo>
                    <a:pt x="7061" y="0"/>
                  </a:lnTo>
                  <a:lnTo>
                    <a:pt x="3657" y="254"/>
                  </a:lnTo>
                  <a:lnTo>
                    <a:pt x="0" y="800"/>
                  </a:lnTo>
                  <a:lnTo>
                    <a:pt x="1180" y="9702"/>
                  </a:lnTo>
                  <a:lnTo>
                    <a:pt x="6040" y="16386"/>
                  </a:lnTo>
                  <a:lnTo>
                    <a:pt x="13189" y="20588"/>
                  </a:lnTo>
                  <a:lnTo>
                    <a:pt x="21234" y="22047"/>
                  </a:lnTo>
                  <a:lnTo>
                    <a:pt x="29083" y="22047"/>
                  </a:lnTo>
                  <a:lnTo>
                    <a:pt x="36233" y="17754"/>
                  </a:lnTo>
                  <a:lnTo>
                    <a:pt x="36855" y="8064"/>
                  </a:lnTo>
                  <a:lnTo>
                    <a:pt x="31540" y="4816"/>
                  </a:lnTo>
                  <a:lnTo>
                    <a:pt x="25407" y="2265"/>
                  </a:lnTo>
                  <a:lnTo>
                    <a:pt x="18344" y="597"/>
                  </a:lnTo>
                  <a:lnTo>
                    <a:pt x="102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23" name="Google Shape;6023;gefe2f4b35a_0_1603"/>
            <p:cNvSpPr/>
            <p:nvPr/>
          </p:nvSpPr>
          <p:spPr>
            <a:xfrm>
              <a:off x="2158568" y="1661972"/>
              <a:ext cx="897255" cy="22860"/>
            </a:xfrm>
            <a:custGeom>
              <a:rect b="b" l="l" r="r" t="t"/>
              <a:pathLst>
                <a:path extrusionOk="0" h="22860" w="897255">
                  <a:moveTo>
                    <a:pt x="29641" y="22237"/>
                  </a:moveTo>
                  <a:lnTo>
                    <a:pt x="27952" y="10960"/>
                  </a:lnTo>
                  <a:lnTo>
                    <a:pt x="20967" y="4991"/>
                  </a:lnTo>
                  <a:lnTo>
                    <a:pt x="10896" y="2082"/>
                  </a:lnTo>
                  <a:lnTo>
                    <a:pt x="0" y="0"/>
                  </a:lnTo>
                  <a:lnTo>
                    <a:pt x="1752" y="11353"/>
                  </a:lnTo>
                  <a:lnTo>
                    <a:pt x="8661" y="17335"/>
                  </a:lnTo>
                  <a:lnTo>
                    <a:pt x="18656" y="20218"/>
                  </a:lnTo>
                  <a:lnTo>
                    <a:pt x="29641" y="22237"/>
                  </a:lnTo>
                  <a:close/>
                </a:path>
                <a:path extrusionOk="0" h="22860" w="897255">
                  <a:moveTo>
                    <a:pt x="896988" y="4597"/>
                  </a:moveTo>
                  <a:lnTo>
                    <a:pt x="891387" y="0"/>
                  </a:lnTo>
                  <a:lnTo>
                    <a:pt x="889076" y="6426"/>
                  </a:lnTo>
                  <a:lnTo>
                    <a:pt x="886028" y="12420"/>
                  </a:lnTo>
                  <a:lnTo>
                    <a:pt x="885659" y="17754"/>
                  </a:lnTo>
                  <a:lnTo>
                    <a:pt x="891387" y="22237"/>
                  </a:lnTo>
                  <a:lnTo>
                    <a:pt x="893584" y="15900"/>
                  </a:lnTo>
                  <a:lnTo>
                    <a:pt x="896581" y="9956"/>
                  </a:lnTo>
                  <a:lnTo>
                    <a:pt x="896988" y="459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24" name="Google Shape;6024;gefe2f4b35a_0_1603"/>
            <p:cNvSpPr/>
            <p:nvPr/>
          </p:nvSpPr>
          <p:spPr>
            <a:xfrm>
              <a:off x="7801089" y="166196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99" y="8432"/>
                  </a:lnTo>
                  <a:lnTo>
                    <a:pt x="3798" y="14747"/>
                  </a:lnTo>
                  <a:lnTo>
                    <a:pt x="8481" y="19248"/>
                  </a:lnTo>
                  <a:lnTo>
                    <a:pt x="14731" y="22237"/>
                  </a:lnTo>
                  <a:lnTo>
                    <a:pt x="13896" y="13869"/>
                  </a:lnTo>
                  <a:lnTo>
                    <a:pt x="10895" y="7575"/>
                  </a:lnTo>
                  <a:lnTo>
                    <a:pt x="6129" y="30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25" name="Google Shape;6025;gefe2f4b35a_0_1603"/>
            <p:cNvSpPr/>
            <p:nvPr/>
          </p:nvSpPr>
          <p:spPr>
            <a:xfrm>
              <a:off x="2328062" y="1669566"/>
              <a:ext cx="862330" cy="41910"/>
            </a:xfrm>
            <a:custGeom>
              <a:rect b="b" l="l" r="r" t="t"/>
              <a:pathLst>
                <a:path extrusionOk="0" h="41910" w="862330">
                  <a:moveTo>
                    <a:pt x="22148" y="0"/>
                  </a:moveTo>
                  <a:lnTo>
                    <a:pt x="0" y="0"/>
                  </a:lnTo>
                  <a:lnTo>
                    <a:pt x="0" y="14630"/>
                  </a:lnTo>
                  <a:lnTo>
                    <a:pt x="22148" y="14630"/>
                  </a:lnTo>
                  <a:lnTo>
                    <a:pt x="22148" y="0"/>
                  </a:lnTo>
                  <a:close/>
                </a:path>
                <a:path extrusionOk="0" h="41910" w="862330">
                  <a:moveTo>
                    <a:pt x="861745" y="14643"/>
                  </a:moveTo>
                  <a:lnTo>
                    <a:pt x="851204" y="14655"/>
                  </a:lnTo>
                  <a:lnTo>
                    <a:pt x="839571" y="7264"/>
                  </a:lnTo>
                  <a:lnTo>
                    <a:pt x="836345" y="17005"/>
                  </a:lnTo>
                  <a:lnTo>
                    <a:pt x="830605" y="24206"/>
                  </a:lnTo>
                  <a:lnTo>
                    <a:pt x="823912" y="30378"/>
                  </a:lnTo>
                  <a:lnTo>
                    <a:pt x="817803" y="36995"/>
                  </a:lnTo>
                  <a:lnTo>
                    <a:pt x="821131" y="40195"/>
                  </a:lnTo>
                  <a:lnTo>
                    <a:pt x="824268" y="41503"/>
                  </a:lnTo>
                  <a:lnTo>
                    <a:pt x="827290" y="41503"/>
                  </a:lnTo>
                  <a:lnTo>
                    <a:pt x="835990" y="38163"/>
                  </a:lnTo>
                  <a:lnTo>
                    <a:pt x="844372" y="30353"/>
                  </a:lnTo>
                  <a:lnTo>
                    <a:pt x="852817" y="21399"/>
                  </a:lnTo>
                  <a:lnTo>
                    <a:pt x="861745" y="1464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26" name="Google Shape;6026;gefe2f4b35a_0_1603"/>
            <p:cNvSpPr/>
            <p:nvPr/>
          </p:nvSpPr>
          <p:spPr>
            <a:xfrm>
              <a:off x="11911416" y="167682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9311" y="0"/>
                  </a:moveTo>
                  <a:lnTo>
                    <a:pt x="7213" y="0"/>
                  </a:lnTo>
                  <a:lnTo>
                    <a:pt x="7454" y="10375"/>
                  </a:lnTo>
                  <a:lnTo>
                    <a:pt x="3733" y="16471"/>
                  </a:lnTo>
                  <a:lnTo>
                    <a:pt x="0" y="22237"/>
                  </a:lnTo>
                  <a:lnTo>
                    <a:pt x="1828" y="22339"/>
                  </a:lnTo>
                  <a:lnTo>
                    <a:pt x="2705" y="22339"/>
                  </a:lnTo>
                  <a:lnTo>
                    <a:pt x="12848" y="20309"/>
                  </a:lnTo>
                  <a:lnTo>
                    <a:pt x="19827" y="15065"/>
                  </a:lnTo>
                  <a:lnTo>
                    <a:pt x="24897" y="7873"/>
                  </a:lnTo>
                  <a:lnTo>
                    <a:pt x="2931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27" name="Google Shape;6027;gefe2f4b35a_0_1603"/>
            <p:cNvSpPr/>
            <p:nvPr/>
          </p:nvSpPr>
          <p:spPr>
            <a:xfrm>
              <a:off x="1384957" y="1687222"/>
              <a:ext cx="45084" cy="16510"/>
            </a:xfrm>
            <a:custGeom>
              <a:rect b="b" l="l" r="r" t="t"/>
              <a:pathLst>
                <a:path extrusionOk="0" h="16510" w="45084">
                  <a:moveTo>
                    <a:pt x="16916" y="0"/>
                  </a:moveTo>
                  <a:lnTo>
                    <a:pt x="5714" y="10807"/>
                  </a:lnTo>
                  <a:lnTo>
                    <a:pt x="0" y="16141"/>
                  </a:lnTo>
                  <a:lnTo>
                    <a:pt x="1943" y="16281"/>
                  </a:lnTo>
                  <a:lnTo>
                    <a:pt x="2997" y="16281"/>
                  </a:lnTo>
                  <a:lnTo>
                    <a:pt x="14641" y="14959"/>
                  </a:lnTo>
                  <a:lnTo>
                    <a:pt x="27079" y="11780"/>
                  </a:lnTo>
                  <a:lnTo>
                    <a:pt x="37855" y="7928"/>
                  </a:lnTo>
                  <a:lnTo>
                    <a:pt x="44513" y="4584"/>
                  </a:lnTo>
                  <a:lnTo>
                    <a:pt x="35341" y="3646"/>
                  </a:lnTo>
                  <a:lnTo>
                    <a:pt x="28071" y="2359"/>
                  </a:lnTo>
                  <a:lnTo>
                    <a:pt x="22123" y="1037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28" name="Google Shape;6028;gefe2f4b35a_0_1603"/>
            <p:cNvSpPr/>
            <p:nvPr/>
          </p:nvSpPr>
          <p:spPr>
            <a:xfrm>
              <a:off x="1374733" y="1686791"/>
              <a:ext cx="27305" cy="17144"/>
            </a:xfrm>
            <a:custGeom>
              <a:rect b="b" l="l" r="r" t="t"/>
              <a:pathLst>
                <a:path extrusionOk="0" h="17144" w="27305">
                  <a:moveTo>
                    <a:pt x="23736" y="0"/>
                  </a:moveTo>
                  <a:lnTo>
                    <a:pt x="21971" y="0"/>
                  </a:lnTo>
                  <a:lnTo>
                    <a:pt x="17056" y="0"/>
                  </a:lnTo>
                  <a:lnTo>
                    <a:pt x="11557" y="1270"/>
                  </a:lnTo>
                  <a:lnTo>
                    <a:pt x="3238" y="5016"/>
                  </a:lnTo>
                  <a:lnTo>
                    <a:pt x="0" y="12661"/>
                  </a:lnTo>
                  <a:lnTo>
                    <a:pt x="3619" y="15887"/>
                  </a:lnTo>
                  <a:lnTo>
                    <a:pt x="10236" y="16573"/>
                  </a:lnTo>
                  <a:lnTo>
                    <a:pt x="15938" y="11239"/>
                  </a:lnTo>
                  <a:lnTo>
                    <a:pt x="21590" y="5854"/>
                  </a:lnTo>
                  <a:lnTo>
                    <a:pt x="27139" y="431"/>
                  </a:lnTo>
                  <a:lnTo>
                    <a:pt x="25425" y="165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29" name="Google Shape;6029;gefe2f4b35a_0_1603"/>
            <p:cNvSpPr/>
            <p:nvPr/>
          </p:nvSpPr>
          <p:spPr>
            <a:xfrm>
              <a:off x="2673586" y="1686904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6751" y="0"/>
                  </a:moveTo>
                  <a:lnTo>
                    <a:pt x="7645" y="0"/>
                  </a:lnTo>
                  <a:lnTo>
                    <a:pt x="0" y="3759"/>
                  </a:lnTo>
                  <a:lnTo>
                    <a:pt x="596" y="12166"/>
                  </a:lnTo>
                  <a:lnTo>
                    <a:pt x="3530" y="11493"/>
                  </a:lnTo>
                  <a:lnTo>
                    <a:pt x="6070" y="11214"/>
                  </a:lnTo>
                  <a:lnTo>
                    <a:pt x="14770" y="11214"/>
                  </a:lnTo>
                  <a:lnTo>
                    <a:pt x="30746" y="20612"/>
                  </a:lnTo>
                  <a:lnTo>
                    <a:pt x="39433" y="20612"/>
                  </a:lnTo>
                  <a:lnTo>
                    <a:pt x="41973" y="20320"/>
                  </a:lnTo>
                  <a:lnTo>
                    <a:pt x="44919" y="19646"/>
                  </a:lnTo>
                  <a:lnTo>
                    <a:pt x="42374" y="11390"/>
                  </a:lnTo>
                  <a:lnTo>
                    <a:pt x="35669" y="5213"/>
                  </a:lnTo>
                  <a:lnTo>
                    <a:pt x="26547" y="1341"/>
                  </a:lnTo>
                  <a:lnTo>
                    <a:pt x="167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30" name="Google Shape;6030;gefe2f4b35a_0_1603"/>
            <p:cNvSpPr/>
            <p:nvPr/>
          </p:nvSpPr>
          <p:spPr>
            <a:xfrm>
              <a:off x="11469421" y="168419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744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744" y="14871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31" name="Google Shape;6031;gefe2f4b35a_0_1603"/>
            <p:cNvSpPr/>
            <p:nvPr/>
          </p:nvSpPr>
          <p:spPr>
            <a:xfrm>
              <a:off x="722162" y="1695757"/>
              <a:ext cx="4445" cy="6350"/>
            </a:xfrm>
            <a:custGeom>
              <a:rect b="b" l="l" r="r" t="t"/>
              <a:pathLst>
                <a:path extrusionOk="0" h="6350" w="4445">
                  <a:moveTo>
                    <a:pt x="4279" y="0"/>
                  </a:moveTo>
                  <a:lnTo>
                    <a:pt x="2933" y="952"/>
                  </a:lnTo>
                  <a:lnTo>
                    <a:pt x="1498" y="2044"/>
                  </a:lnTo>
                  <a:lnTo>
                    <a:pt x="0" y="3314"/>
                  </a:lnTo>
                  <a:lnTo>
                    <a:pt x="1536" y="4445"/>
                  </a:lnTo>
                  <a:lnTo>
                    <a:pt x="2997" y="5359"/>
                  </a:lnTo>
                  <a:lnTo>
                    <a:pt x="4394" y="6108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32" name="Google Shape;6032;gefe2f4b35a_0_1603"/>
            <p:cNvSpPr/>
            <p:nvPr/>
          </p:nvSpPr>
          <p:spPr>
            <a:xfrm>
              <a:off x="726443" y="1690450"/>
              <a:ext cx="19050" cy="13969"/>
            </a:xfrm>
            <a:custGeom>
              <a:rect b="b" l="l" r="r" t="t"/>
              <a:pathLst>
                <a:path extrusionOk="0" h="13969" w="19050">
                  <a:moveTo>
                    <a:pt x="17221" y="0"/>
                  </a:moveTo>
                  <a:lnTo>
                    <a:pt x="12611" y="0"/>
                  </a:lnTo>
                  <a:lnTo>
                    <a:pt x="9626" y="0"/>
                  </a:lnTo>
                  <a:lnTo>
                    <a:pt x="5448" y="1460"/>
                  </a:lnTo>
                  <a:lnTo>
                    <a:pt x="0" y="5308"/>
                  </a:lnTo>
                  <a:lnTo>
                    <a:pt x="114" y="11404"/>
                  </a:lnTo>
                  <a:lnTo>
                    <a:pt x="3454" y="13182"/>
                  </a:lnTo>
                  <a:lnTo>
                    <a:pt x="6375" y="13906"/>
                  </a:lnTo>
                  <a:lnTo>
                    <a:pt x="14262" y="13906"/>
                  </a:lnTo>
                  <a:lnTo>
                    <a:pt x="17500" y="10426"/>
                  </a:lnTo>
                  <a:lnTo>
                    <a:pt x="18986" y="3479"/>
                  </a:lnTo>
                  <a:lnTo>
                    <a:pt x="172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33" name="Google Shape;6033;gefe2f4b35a_0_1603"/>
            <p:cNvSpPr/>
            <p:nvPr/>
          </p:nvSpPr>
          <p:spPr>
            <a:xfrm>
              <a:off x="1127339" y="1694257"/>
              <a:ext cx="29844" cy="36830"/>
            </a:xfrm>
            <a:custGeom>
              <a:rect b="b" l="l" r="r" t="t"/>
              <a:pathLst>
                <a:path extrusionOk="0" h="36830" w="29844">
                  <a:moveTo>
                    <a:pt x="13373" y="0"/>
                  </a:moveTo>
                  <a:lnTo>
                    <a:pt x="8940" y="0"/>
                  </a:lnTo>
                  <a:lnTo>
                    <a:pt x="5435" y="0"/>
                  </a:lnTo>
                  <a:lnTo>
                    <a:pt x="2908" y="2730"/>
                  </a:lnTo>
                  <a:lnTo>
                    <a:pt x="0" y="12306"/>
                  </a:lnTo>
                  <a:lnTo>
                    <a:pt x="3124" y="11074"/>
                  </a:lnTo>
                  <a:lnTo>
                    <a:pt x="5562" y="10541"/>
                  </a:lnTo>
                  <a:lnTo>
                    <a:pt x="14135" y="10541"/>
                  </a:lnTo>
                  <a:lnTo>
                    <a:pt x="15366" y="36347"/>
                  </a:lnTo>
                  <a:lnTo>
                    <a:pt x="24091" y="36347"/>
                  </a:lnTo>
                  <a:lnTo>
                    <a:pt x="26542" y="35839"/>
                  </a:lnTo>
                  <a:lnTo>
                    <a:pt x="29641" y="34658"/>
                  </a:lnTo>
                  <a:lnTo>
                    <a:pt x="28145" y="23513"/>
                  </a:lnTo>
                  <a:lnTo>
                    <a:pt x="25222" y="17664"/>
                  </a:lnTo>
                  <a:lnTo>
                    <a:pt x="24509" y="12850"/>
                  </a:lnTo>
                  <a:lnTo>
                    <a:pt x="29641" y="4813"/>
                  </a:lnTo>
                  <a:lnTo>
                    <a:pt x="19354" y="436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34" name="Google Shape;6034;gefe2f4b35a_0_1603"/>
            <p:cNvSpPr/>
            <p:nvPr/>
          </p:nvSpPr>
          <p:spPr>
            <a:xfrm>
              <a:off x="2195419" y="1691811"/>
              <a:ext cx="23494" cy="22860"/>
            </a:xfrm>
            <a:custGeom>
              <a:rect b="b" l="l" r="r" t="t"/>
              <a:pathLst>
                <a:path extrusionOk="0" h="22860" w="23494">
                  <a:moveTo>
                    <a:pt x="14643" y="0"/>
                  </a:moveTo>
                  <a:lnTo>
                    <a:pt x="14643" y="9563"/>
                  </a:lnTo>
                  <a:lnTo>
                    <a:pt x="2019" y="6692"/>
                  </a:lnTo>
                  <a:lnTo>
                    <a:pt x="0" y="14744"/>
                  </a:lnTo>
                  <a:lnTo>
                    <a:pt x="8381" y="15049"/>
                  </a:lnTo>
                  <a:lnTo>
                    <a:pt x="9804" y="22402"/>
                  </a:lnTo>
                  <a:lnTo>
                    <a:pt x="19494" y="22402"/>
                  </a:lnTo>
                  <a:lnTo>
                    <a:pt x="20726" y="22288"/>
                  </a:lnTo>
                  <a:lnTo>
                    <a:pt x="22097" y="22009"/>
                  </a:lnTo>
                  <a:lnTo>
                    <a:pt x="21005" y="13246"/>
                  </a:lnTo>
                  <a:lnTo>
                    <a:pt x="23304" y="1155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35" name="Google Shape;6035;gefe2f4b35a_0_1603"/>
            <p:cNvSpPr/>
            <p:nvPr/>
          </p:nvSpPr>
          <p:spPr>
            <a:xfrm>
              <a:off x="10725353" y="1691817"/>
              <a:ext cx="2718434" cy="37464"/>
            </a:xfrm>
            <a:custGeom>
              <a:rect b="b" l="l" r="r" t="t"/>
              <a:pathLst>
                <a:path extrusionOk="0" h="37464" w="2718434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  <a:path extrusionOk="0" h="37464" w="2718434">
                  <a:moveTo>
                    <a:pt x="2717939" y="14744"/>
                  </a:moveTo>
                  <a:lnTo>
                    <a:pt x="2715628" y="15341"/>
                  </a:lnTo>
                  <a:lnTo>
                    <a:pt x="2713647" y="15608"/>
                  </a:lnTo>
                  <a:lnTo>
                    <a:pt x="2711945" y="15608"/>
                  </a:lnTo>
                  <a:lnTo>
                    <a:pt x="2704592" y="13169"/>
                  </a:lnTo>
                  <a:lnTo>
                    <a:pt x="2695879" y="2438"/>
                  </a:lnTo>
                  <a:lnTo>
                    <a:pt x="2688590" y="0"/>
                  </a:lnTo>
                  <a:lnTo>
                    <a:pt x="2691066" y="10375"/>
                  </a:lnTo>
                  <a:lnTo>
                    <a:pt x="2693378" y="21005"/>
                  </a:lnTo>
                  <a:lnTo>
                    <a:pt x="2696959" y="30403"/>
                  </a:lnTo>
                  <a:lnTo>
                    <a:pt x="2703284" y="37096"/>
                  </a:lnTo>
                  <a:lnTo>
                    <a:pt x="2706116" y="30391"/>
                  </a:lnTo>
                  <a:lnTo>
                    <a:pt x="2710523" y="25488"/>
                  </a:lnTo>
                  <a:lnTo>
                    <a:pt x="2714980" y="20802"/>
                  </a:lnTo>
                  <a:lnTo>
                    <a:pt x="2717939" y="1474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36" name="Google Shape;6036;gefe2f4b35a_0_1603"/>
            <p:cNvSpPr/>
            <p:nvPr/>
          </p:nvSpPr>
          <p:spPr>
            <a:xfrm>
              <a:off x="1068400" y="1699068"/>
              <a:ext cx="1837055" cy="27939"/>
            </a:xfrm>
            <a:custGeom>
              <a:rect b="b" l="l" r="r" t="t"/>
              <a:pathLst>
                <a:path extrusionOk="0" h="27939" w="1837055">
                  <a:moveTo>
                    <a:pt x="22123" y="7493"/>
                  </a:moveTo>
                  <a:lnTo>
                    <a:pt x="11518" y="7505"/>
                  </a:lnTo>
                  <a:lnTo>
                    <a:pt x="5715" y="3860"/>
                  </a:lnTo>
                  <a:lnTo>
                    <a:pt x="0" y="0"/>
                  </a:lnTo>
                  <a:lnTo>
                    <a:pt x="0" y="14757"/>
                  </a:lnTo>
                  <a:lnTo>
                    <a:pt x="4521" y="18262"/>
                  </a:lnTo>
                  <a:lnTo>
                    <a:pt x="8432" y="20256"/>
                  </a:lnTo>
                  <a:lnTo>
                    <a:pt x="16332" y="20256"/>
                  </a:lnTo>
                  <a:lnTo>
                    <a:pt x="19773" y="16408"/>
                  </a:lnTo>
                  <a:lnTo>
                    <a:pt x="22123" y="7493"/>
                  </a:lnTo>
                  <a:close/>
                </a:path>
                <a:path extrusionOk="0" h="27939" w="1837055">
                  <a:moveTo>
                    <a:pt x="1836610" y="13944"/>
                  </a:moveTo>
                  <a:lnTo>
                    <a:pt x="1797456" y="22250"/>
                  </a:lnTo>
                  <a:lnTo>
                    <a:pt x="1801761" y="26111"/>
                  </a:lnTo>
                  <a:lnTo>
                    <a:pt x="1806282" y="27711"/>
                  </a:lnTo>
                  <a:lnTo>
                    <a:pt x="1810816" y="27711"/>
                  </a:lnTo>
                  <a:lnTo>
                    <a:pt x="1817598" y="26593"/>
                  </a:lnTo>
                  <a:lnTo>
                    <a:pt x="1824253" y="23596"/>
                  </a:lnTo>
                  <a:lnTo>
                    <a:pt x="1830641" y="19215"/>
                  </a:lnTo>
                  <a:lnTo>
                    <a:pt x="1836610" y="139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37" name="Google Shape;6037;gefe2f4b35a_0_1603"/>
            <p:cNvSpPr/>
            <p:nvPr/>
          </p:nvSpPr>
          <p:spPr>
            <a:xfrm>
              <a:off x="2869806" y="1699068"/>
              <a:ext cx="316230" cy="28575"/>
            </a:xfrm>
            <a:custGeom>
              <a:rect b="b" l="l" r="r" t="t"/>
              <a:pathLst>
                <a:path extrusionOk="0" h="28575" w="316230">
                  <a:moveTo>
                    <a:pt x="47523" y="12"/>
                  </a:moveTo>
                  <a:lnTo>
                    <a:pt x="9004" y="11290"/>
                  </a:lnTo>
                  <a:lnTo>
                    <a:pt x="0" y="18516"/>
                  </a:lnTo>
                  <a:lnTo>
                    <a:pt x="8585" y="17081"/>
                  </a:lnTo>
                  <a:lnTo>
                    <a:pt x="17335" y="15862"/>
                  </a:lnTo>
                  <a:lnTo>
                    <a:pt x="26212" y="14820"/>
                  </a:lnTo>
                  <a:lnTo>
                    <a:pt x="35204" y="13944"/>
                  </a:lnTo>
                  <a:lnTo>
                    <a:pt x="40043" y="9258"/>
                  </a:lnTo>
                  <a:lnTo>
                    <a:pt x="44272" y="4152"/>
                  </a:lnTo>
                  <a:lnTo>
                    <a:pt x="47523" y="12"/>
                  </a:lnTo>
                  <a:close/>
                </a:path>
                <a:path extrusionOk="0" h="28575" w="316230">
                  <a:moveTo>
                    <a:pt x="315607" y="17411"/>
                  </a:moveTo>
                  <a:lnTo>
                    <a:pt x="313677" y="13792"/>
                  </a:lnTo>
                  <a:lnTo>
                    <a:pt x="309930" y="13792"/>
                  </a:lnTo>
                  <a:lnTo>
                    <a:pt x="306984" y="13792"/>
                  </a:lnTo>
                  <a:lnTo>
                    <a:pt x="302933" y="16027"/>
                  </a:lnTo>
                  <a:lnTo>
                    <a:pt x="297827" y="22250"/>
                  </a:lnTo>
                  <a:lnTo>
                    <a:pt x="302653" y="26644"/>
                  </a:lnTo>
                  <a:lnTo>
                    <a:pt x="306451" y="28295"/>
                  </a:lnTo>
                  <a:lnTo>
                    <a:pt x="313461" y="28295"/>
                  </a:lnTo>
                  <a:lnTo>
                    <a:pt x="315493" y="24663"/>
                  </a:lnTo>
                  <a:lnTo>
                    <a:pt x="315607" y="1741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38" name="Google Shape;6038;gefe2f4b35a_0_1603"/>
            <p:cNvSpPr/>
            <p:nvPr/>
          </p:nvSpPr>
          <p:spPr>
            <a:xfrm>
              <a:off x="9878251" y="1715312"/>
              <a:ext cx="37465" cy="14605"/>
            </a:xfrm>
            <a:custGeom>
              <a:rect b="b" l="l" r="r" t="t"/>
              <a:pathLst>
                <a:path extrusionOk="0" h="14605" w="37465">
                  <a:moveTo>
                    <a:pt x="11912" y="0"/>
                  </a:moveTo>
                  <a:lnTo>
                    <a:pt x="6476" y="0"/>
                  </a:lnTo>
                  <a:lnTo>
                    <a:pt x="2311" y="3086"/>
                  </a:lnTo>
                  <a:lnTo>
                    <a:pt x="0" y="13601"/>
                  </a:lnTo>
                  <a:lnTo>
                    <a:pt x="1650" y="12954"/>
                  </a:lnTo>
                  <a:lnTo>
                    <a:pt x="3695" y="12725"/>
                  </a:lnTo>
                  <a:lnTo>
                    <a:pt x="9131" y="12725"/>
                  </a:lnTo>
                  <a:lnTo>
                    <a:pt x="23494" y="14516"/>
                  </a:lnTo>
                  <a:lnTo>
                    <a:pt x="32829" y="14516"/>
                  </a:lnTo>
                  <a:lnTo>
                    <a:pt x="37337" y="12788"/>
                  </a:lnTo>
                  <a:lnTo>
                    <a:pt x="36868" y="5994"/>
                  </a:lnTo>
                  <a:lnTo>
                    <a:pt x="29879" y="4521"/>
                  </a:lnTo>
                  <a:lnTo>
                    <a:pt x="23323" y="2520"/>
                  </a:lnTo>
                  <a:lnTo>
                    <a:pt x="17301" y="758"/>
                  </a:lnTo>
                  <a:lnTo>
                    <a:pt x="119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39" name="Google Shape;6039;gefe2f4b35a_0_1603"/>
            <p:cNvSpPr/>
            <p:nvPr/>
          </p:nvSpPr>
          <p:spPr>
            <a:xfrm>
              <a:off x="2942745" y="1720621"/>
              <a:ext cx="26669" cy="30480"/>
            </a:xfrm>
            <a:custGeom>
              <a:rect b="b" l="l" r="r" t="t"/>
              <a:pathLst>
                <a:path extrusionOk="0" h="30480" w="26669">
                  <a:moveTo>
                    <a:pt x="20004" y="0"/>
                  </a:moveTo>
                  <a:lnTo>
                    <a:pt x="17438" y="0"/>
                  </a:lnTo>
                  <a:lnTo>
                    <a:pt x="3084" y="4004"/>
                  </a:lnTo>
                  <a:lnTo>
                    <a:pt x="0" y="13193"/>
                  </a:lnTo>
                  <a:lnTo>
                    <a:pt x="5999" y="23333"/>
                  </a:lnTo>
                  <a:lnTo>
                    <a:pt x="18899" y="30187"/>
                  </a:lnTo>
                  <a:lnTo>
                    <a:pt x="19420" y="21624"/>
                  </a:lnTo>
                  <a:lnTo>
                    <a:pt x="22166" y="15265"/>
                  </a:lnTo>
                  <a:lnTo>
                    <a:pt x="25078" y="8992"/>
                  </a:lnTo>
                  <a:lnTo>
                    <a:pt x="26100" y="685"/>
                  </a:lnTo>
                  <a:lnTo>
                    <a:pt x="22886" y="215"/>
                  </a:lnTo>
                  <a:lnTo>
                    <a:pt x="200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40" name="Google Shape;6040;gefe2f4b35a_0_1603"/>
            <p:cNvSpPr/>
            <p:nvPr/>
          </p:nvSpPr>
          <p:spPr>
            <a:xfrm>
              <a:off x="9458464" y="172130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41" name="Google Shape;6041;gefe2f4b35a_0_1603"/>
            <p:cNvSpPr/>
            <p:nvPr/>
          </p:nvSpPr>
          <p:spPr>
            <a:xfrm>
              <a:off x="1112634" y="1736051"/>
              <a:ext cx="3882390" cy="20319"/>
            </a:xfrm>
            <a:custGeom>
              <a:rect b="b" l="l" r="r" t="t"/>
              <a:pathLst>
                <a:path extrusionOk="0" h="20319" w="3882390">
                  <a:moveTo>
                    <a:pt x="29616" y="9067"/>
                  </a:moveTo>
                  <a:lnTo>
                    <a:pt x="29413" y="12"/>
                  </a:lnTo>
                  <a:lnTo>
                    <a:pt x="0" y="12"/>
                  </a:lnTo>
                  <a:lnTo>
                    <a:pt x="1092" y="8547"/>
                  </a:lnTo>
                  <a:lnTo>
                    <a:pt x="5016" y="14884"/>
                  </a:lnTo>
                  <a:lnTo>
                    <a:pt x="10693" y="18834"/>
                  </a:lnTo>
                  <a:lnTo>
                    <a:pt x="17081" y="20193"/>
                  </a:lnTo>
                  <a:lnTo>
                    <a:pt x="22644" y="18999"/>
                  </a:lnTo>
                  <a:lnTo>
                    <a:pt x="27089" y="15341"/>
                  </a:lnTo>
                  <a:lnTo>
                    <a:pt x="29616" y="9067"/>
                  </a:lnTo>
                  <a:close/>
                </a:path>
                <a:path extrusionOk="0" h="20319" w="3882390">
                  <a:moveTo>
                    <a:pt x="3881856" y="0"/>
                  </a:moveTo>
                  <a:lnTo>
                    <a:pt x="3867251" y="0"/>
                  </a:lnTo>
                  <a:lnTo>
                    <a:pt x="3867251" y="14757"/>
                  </a:lnTo>
                  <a:lnTo>
                    <a:pt x="3881856" y="14757"/>
                  </a:lnTo>
                  <a:lnTo>
                    <a:pt x="38818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42" name="Google Shape;6042;gefe2f4b35a_0_1603"/>
            <p:cNvSpPr/>
            <p:nvPr/>
          </p:nvSpPr>
          <p:spPr>
            <a:xfrm>
              <a:off x="6264719" y="1734870"/>
              <a:ext cx="7154544" cy="38735"/>
            </a:xfrm>
            <a:custGeom>
              <a:rect b="b" l="l" r="r" t="t"/>
              <a:pathLst>
                <a:path extrusionOk="0" h="38735" w="7154544">
                  <a:moveTo>
                    <a:pt x="18821" y="23545"/>
                  </a:moveTo>
                  <a:lnTo>
                    <a:pt x="14922" y="13157"/>
                  </a:lnTo>
                  <a:lnTo>
                    <a:pt x="10236" y="9664"/>
                  </a:lnTo>
                  <a:lnTo>
                    <a:pt x="6540" y="9664"/>
                  </a:lnTo>
                  <a:lnTo>
                    <a:pt x="2755" y="9664"/>
                  </a:lnTo>
                  <a:lnTo>
                    <a:pt x="0" y="13335"/>
                  </a:lnTo>
                  <a:lnTo>
                    <a:pt x="419" y="20675"/>
                  </a:lnTo>
                  <a:lnTo>
                    <a:pt x="3581" y="24345"/>
                  </a:lnTo>
                  <a:lnTo>
                    <a:pt x="13677" y="24345"/>
                  </a:lnTo>
                  <a:lnTo>
                    <a:pt x="16065" y="24104"/>
                  </a:lnTo>
                  <a:lnTo>
                    <a:pt x="18821" y="23545"/>
                  </a:lnTo>
                  <a:close/>
                </a:path>
                <a:path extrusionOk="0" h="38735" w="7154544">
                  <a:moveTo>
                    <a:pt x="3016770" y="38303"/>
                  </a:moveTo>
                  <a:lnTo>
                    <a:pt x="3015475" y="26758"/>
                  </a:lnTo>
                  <a:lnTo>
                    <a:pt x="3010395" y="18973"/>
                  </a:lnTo>
                  <a:lnTo>
                    <a:pt x="3003029" y="13474"/>
                  </a:lnTo>
                  <a:lnTo>
                    <a:pt x="2994901" y="8801"/>
                  </a:lnTo>
                  <a:lnTo>
                    <a:pt x="2994152" y="22529"/>
                  </a:lnTo>
                  <a:lnTo>
                    <a:pt x="2999473" y="30073"/>
                  </a:lnTo>
                  <a:lnTo>
                    <a:pt x="3007969" y="34353"/>
                  </a:lnTo>
                  <a:lnTo>
                    <a:pt x="3016770" y="38303"/>
                  </a:lnTo>
                  <a:close/>
                </a:path>
                <a:path extrusionOk="0" h="38735" w="7154544">
                  <a:moveTo>
                    <a:pt x="4092321" y="8801"/>
                  </a:moveTo>
                  <a:lnTo>
                    <a:pt x="4088498" y="6273"/>
                  </a:lnTo>
                  <a:lnTo>
                    <a:pt x="4082148" y="3378"/>
                  </a:lnTo>
                  <a:lnTo>
                    <a:pt x="4074503" y="990"/>
                  </a:lnTo>
                  <a:lnTo>
                    <a:pt x="4066806" y="0"/>
                  </a:lnTo>
                  <a:lnTo>
                    <a:pt x="4060901" y="0"/>
                  </a:lnTo>
                  <a:lnTo>
                    <a:pt x="4056164" y="2235"/>
                  </a:lnTo>
                  <a:lnTo>
                    <a:pt x="4055541" y="8801"/>
                  </a:lnTo>
                  <a:lnTo>
                    <a:pt x="4059339" y="11290"/>
                  </a:lnTo>
                  <a:lnTo>
                    <a:pt x="4065689" y="14185"/>
                  </a:lnTo>
                  <a:lnTo>
                    <a:pt x="4073347" y="16573"/>
                  </a:lnTo>
                  <a:lnTo>
                    <a:pt x="4081056" y="17564"/>
                  </a:lnTo>
                  <a:lnTo>
                    <a:pt x="4086949" y="17564"/>
                  </a:lnTo>
                  <a:lnTo>
                    <a:pt x="4091673" y="15341"/>
                  </a:lnTo>
                  <a:lnTo>
                    <a:pt x="4092321" y="8801"/>
                  </a:lnTo>
                  <a:close/>
                </a:path>
                <a:path extrusionOk="0" h="38735" w="7154544">
                  <a:moveTo>
                    <a:pt x="7154469" y="11950"/>
                  </a:moveTo>
                  <a:lnTo>
                    <a:pt x="7152322" y="5207"/>
                  </a:lnTo>
                  <a:lnTo>
                    <a:pt x="7141756" y="1193"/>
                  </a:lnTo>
                  <a:lnTo>
                    <a:pt x="7139165" y="16141"/>
                  </a:lnTo>
                  <a:lnTo>
                    <a:pt x="7142239" y="21132"/>
                  </a:lnTo>
                  <a:lnTo>
                    <a:pt x="7146023" y="21132"/>
                  </a:lnTo>
                  <a:lnTo>
                    <a:pt x="7151332" y="18313"/>
                  </a:lnTo>
                  <a:lnTo>
                    <a:pt x="7154469" y="119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43" name="Google Shape;6043;gefe2f4b35a_0_1603"/>
            <p:cNvSpPr/>
            <p:nvPr/>
          </p:nvSpPr>
          <p:spPr>
            <a:xfrm>
              <a:off x="4202877" y="1754781"/>
              <a:ext cx="18414" cy="24764"/>
            </a:xfrm>
            <a:custGeom>
              <a:rect b="b" l="l" r="r" t="t"/>
              <a:pathLst>
                <a:path extrusionOk="0" h="24764" w="18414">
                  <a:moveTo>
                    <a:pt x="0" y="0"/>
                  </a:moveTo>
                  <a:lnTo>
                    <a:pt x="431" y="24193"/>
                  </a:lnTo>
                  <a:lnTo>
                    <a:pt x="7835" y="24206"/>
                  </a:lnTo>
                  <a:lnTo>
                    <a:pt x="13055" y="21831"/>
                  </a:lnTo>
                  <a:lnTo>
                    <a:pt x="18224" y="11112"/>
                  </a:lnTo>
                  <a:lnTo>
                    <a:pt x="10045" y="4914"/>
                  </a:lnTo>
                  <a:lnTo>
                    <a:pt x="4775" y="15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44" name="Google Shape;6044;gefe2f4b35a_0_1603"/>
            <p:cNvSpPr/>
            <p:nvPr/>
          </p:nvSpPr>
          <p:spPr>
            <a:xfrm>
              <a:off x="4169554" y="1753731"/>
              <a:ext cx="34289" cy="27305"/>
            </a:xfrm>
            <a:custGeom>
              <a:rect b="b" l="l" r="r" t="t"/>
              <a:pathLst>
                <a:path extrusionOk="0" h="27305" w="34289">
                  <a:moveTo>
                    <a:pt x="28867" y="0"/>
                  </a:moveTo>
                  <a:lnTo>
                    <a:pt x="26555" y="0"/>
                  </a:lnTo>
                  <a:lnTo>
                    <a:pt x="21661" y="385"/>
                  </a:lnTo>
                  <a:lnTo>
                    <a:pt x="15911" y="1417"/>
                  </a:lnTo>
                  <a:lnTo>
                    <a:pt x="8844" y="2909"/>
                  </a:lnTo>
                  <a:lnTo>
                    <a:pt x="0" y="4673"/>
                  </a:lnTo>
                  <a:lnTo>
                    <a:pt x="0" y="26924"/>
                  </a:lnTo>
                  <a:lnTo>
                    <a:pt x="6350" y="24485"/>
                  </a:lnTo>
                  <a:lnTo>
                    <a:pt x="11899" y="23761"/>
                  </a:lnTo>
                  <a:lnTo>
                    <a:pt x="20370" y="23761"/>
                  </a:lnTo>
                  <a:lnTo>
                    <a:pt x="31508" y="25158"/>
                  </a:lnTo>
                  <a:lnTo>
                    <a:pt x="33743" y="25234"/>
                  </a:lnTo>
                  <a:lnTo>
                    <a:pt x="33324" y="1054"/>
                  </a:lnTo>
                  <a:lnTo>
                    <a:pt x="31038" y="317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45" name="Google Shape;6045;gefe2f4b35a_0_1603"/>
            <p:cNvSpPr/>
            <p:nvPr/>
          </p:nvSpPr>
          <p:spPr>
            <a:xfrm>
              <a:off x="9487814" y="1750719"/>
              <a:ext cx="4197350" cy="37464"/>
            </a:xfrm>
            <a:custGeom>
              <a:rect b="b" l="l" r="r" t="t"/>
              <a:pathLst>
                <a:path extrusionOk="0" h="37464" w="4197350">
                  <a:moveTo>
                    <a:pt x="22161" y="22453"/>
                  </a:moveTo>
                  <a:lnTo>
                    <a:pt x="13995" y="22250"/>
                  </a:lnTo>
                  <a:lnTo>
                    <a:pt x="12141" y="14820"/>
                  </a:lnTo>
                  <a:lnTo>
                    <a:pt x="3517" y="14820"/>
                  </a:lnTo>
                  <a:lnTo>
                    <a:pt x="2451" y="14820"/>
                  </a:lnTo>
                  <a:lnTo>
                    <a:pt x="1295" y="14935"/>
                  </a:lnTo>
                  <a:lnTo>
                    <a:pt x="0" y="15189"/>
                  </a:lnTo>
                  <a:lnTo>
                    <a:pt x="0" y="37198"/>
                  </a:lnTo>
                  <a:lnTo>
                    <a:pt x="14668" y="37198"/>
                  </a:lnTo>
                  <a:lnTo>
                    <a:pt x="14668" y="29933"/>
                  </a:lnTo>
                  <a:lnTo>
                    <a:pt x="20713" y="28549"/>
                  </a:lnTo>
                  <a:lnTo>
                    <a:pt x="22161" y="22453"/>
                  </a:lnTo>
                  <a:close/>
                </a:path>
                <a:path extrusionOk="0" h="37464" w="4197350">
                  <a:moveTo>
                    <a:pt x="284264" y="8458"/>
                  </a:moveTo>
                  <a:lnTo>
                    <a:pt x="282981" y="3721"/>
                  </a:lnTo>
                  <a:lnTo>
                    <a:pt x="277977" y="927"/>
                  </a:lnTo>
                  <a:lnTo>
                    <a:pt x="271106" y="0"/>
                  </a:lnTo>
                  <a:lnTo>
                    <a:pt x="264033" y="0"/>
                  </a:lnTo>
                  <a:lnTo>
                    <a:pt x="256933" y="2654"/>
                  </a:lnTo>
                  <a:lnTo>
                    <a:pt x="257784" y="7696"/>
                  </a:lnTo>
                  <a:lnTo>
                    <a:pt x="257987" y="7645"/>
                  </a:lnTo>
                  <a:lnTo>
                    <a:pt x="262788" y="8445"/>
                  </a:lnTo>
                  <a:lnTo>
                    <a:pt x="270865" y="10388"/>
                  </a:lnTo>
                  <a:lnTo>
                    <a:pt x="278003" y="12852"/>
                  </a:lnTo>
                  <a:lnTo>
                    <a:pt x="279971" y="15176"/>
                  </a:lnTo>
                  <a:lnTo>
                    <a:pt x="284264" y="8458"/>
                  </a:lnTo>
                  <a:close/>
                </a:path>
                <a:path extrusionOk="0" h="37464" w="4197350">
                  <a:moveTo>
                    <a:pt x="4197261" y="11557"/>
                  </a:moveTo>
                  <a:lnTo>
                    <a:pt x="4195216" y="6794"/>
                  </a:lnTo>
                  <a:lnTo>
                    <a:pt x="4190225" y="6794"/>
                  </a:lnTo>
                  <a:lnTo>
                    <a:pt x="4186339" y="7607"/>
                  </a:lnTo>
                  <a:lnTo>
                    <a:pt x="4181538" y="10261"/>
                  </a:lnTo>
                  <a:lnTo>
                    <a:pt x="4175849" y="15100"/>
                  </a:lnTo>
                  <a:lnTo>
                    <a:pt x="4169295" y="22453"/>
                  </a:lnTo>
                  <a:lnTo>
                    <a:pt x="4174413" y="24853"/>
                  </a:lnTo>
                  <a:lnTo>
                    <a:pt x="4178770" y="25831"/>
                  </a:lnTo>
                  <a:lnTo>
                    <a:pt x="4190403" y="25831"/>
                  </a:lnTo>
                  <a:lnTo>
                    <a:pt x="4194848" y="21069"/>
                  </a:lnTo>
                  <a:lnTo>
                    <a:pt x="4197261" y="1155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46" name="Google Shape;6046;gefe2f4b35a_0_1603"/>
            <p:cNvSpPr/>
            <p:nvPr/>
          </p:nvSpPr>
          <p:spPr>
            <a:xfrm>
              <a:off x="2357412" y="1773168"/>
              <a:ext cx="22860" cy="23494"/>
            </a:xfrm>
            <a:custGeom>
              <a:rect b="b" l="l" r="r" t="t"/>
              <a:pathLst>
                <a:path extrusionOk="0" h="23494" w="22860">
                  <a:moveTo>
                    <a:pt x="14947" y="0"/>
                  </a:moveTo>
                  <a:lnTo>
                    <a:pt x="11803" y="6160"/>
                  </a:lnTo>
                  <a:lnTo>
                    <a:pt x="5745" y="9383"/>
                  </a:lnTo>
                  <a:lnTo>
                    <a:pt x="551" y="13471"/>
                  </a:lnTo>
                  <a:lnTo>
                    <a:pt x="0" y="22225"/>
                  </a:lnTo>
                  <a:lnTo>
                    <a:pt x="1689" y="22948"/>
                  </a:lnTo>
                  <a:lnTo>
                    <a:pt x="3416" y="23266"/>
                  </a:lnTo>
                  <a:lnTo>
                    <a:pt x="5130" y="23266"/>
                  </a:lnTo>
                  <a:lnTo>
                    <a:pt x="14744" y="20018"/>
                  </a:lnTo>
                  <a:lnTo>
                    <a:pt x="21316" y="12666"/>
                  </a:lnTo>
                  <a:lnTo>
                    <a:pt x="22250" y="4798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47" name="Google Shape;6047;gefe2f4b35a_0_1603"/>
            <p:cNvSpPr/>
            <p:nvPr/>
          </p:nvSpPr>
          <p:spPr>
            <a:xfrm>
              <a:off x="1648066" y="1772894"/>
              <a:ext cx="3509010" cy="19050"/>
            </a:xfrm>
            <a:custGeom>
              <a:rect b="b" l="l" r="r" t="t"/>
              <a:pathLst>
                <a:path extrusionOk="0" h="19050" w="3509010">
                  <a:moveTo>
                    <a:pt x="3263" y="13119"/>
                  </a:moveTo>
                  <a:lnTo>
                    <a:pt x="2374" y="7759"/>
                  </a:lnTo>
                  <a:lnTo>
                    <a:pt x="1600" y="7861"/>
                  </a:lnTo>
                  <a:lnTo>
                    <a:pt x="0" y="7988"/>
                  </a:lnTo>
                  <a:lnTo>
                    <a:pt x="63" y="18948"/>
                  </a:lnTo>
                  <a:lnTo>
                    <a:pt x="1879" y="16243"/>
                  </a:lnTo>
                  <a:lnTo>
                    <a:pt x="3263" y="13119"/>
                  </a:lnTo>
                  <a:close/>
                </a:path>
                <a:path extrusionOk="0" h="19050" w="3509010">
                  <a:moveTo>
                    <a:pt x="3508425" y="7772"/>
                  </a:moveTo>
                  <a:lnTo>
                    <a:pt x="3501948" y="2070"/>
                  </a:lnTo>
                  <a:lnTo>
                    <a:pt x="3497465" y="0"/>
                  </a:lnTo>
                  <a:lnTo>
                    <a:pt x="3494621" y="0"/>
                  </a:lnTo>
                  <a:lnTo>
                    <a:pt x="3490861" y="0"/>
                  </a:lnTo>
                  <a:lnTo>
                    <a:pt x="3489922" y="3594"/>
                  </a:lnTo>
                  <a:lnTo>
                    <a:pt x="3491915" y="10782"/>
                  </a:lnTo>
                  <a:lnTo>
                    <a:pt x="3494849" y="14389"/>
                  </a:lnTo>
                  <a:lnTo>
                    <a:pt x="3501606" y="14389"/>
                  </a:lnTo>
                  <a:lnTo>
                    <a:pt x="3504920" y="12598"/>
                  </a:lnTo>
                  <a:lnTo>
                    <a:pt x="3508425" y="77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48" name="Google Shape;6048;gefe2f4b35a_0_1603"/>
            <p:cNvSpPr/>
            <p:nvPr/>
          </p:nvSpPr>
          <p:spPr>
            <a:xfrm>
              <a:off x="1628269" y="1780014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1054" y="0"/>
                  </a:moveTo>
                  <a:lnTo>
                    <a:pt x="0" y="7899"/>
                  </a:lnTo>
                  <a:lnTo>
                    <a:pt x="5342" y="10063"/>
                  </a:lnTo>
                  <a:lnTo>
                    <a:pt x="8110" y="14757"/>
                  </a:lnTo>
                  <a:lnTo>
                    <a:pt x="10499" y="19793"/>
                  </a:lnTo>
                  <a:lnTo>
                    <a:pt x="14706" y="22986"/>
                  </a:lnTo>
                  <a:lnTo>
                    <a:pt x="14858" y="17741"/>
                  </a:lnTo>
                  <a:lnTo>
                    <a:pt x="17678" y="15100"/>
                  </a:lnTo>
                  <a:lnTo>
                    <a:pt x="19862" y="11823"/>
                  </a:lnTo>
                  <a:lnTo>
                    <a:pt x="19799" y="863"/>
                  </a:lnTo>
                  <a:lnTo>
                    <a:pt x="11226" y="1435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49" name="Google Shape;6049;gefe2f4b35a_0_1603"/>
            <p:cNvSpPr/>
            <p:nvPr/>
          </p:nvSpPr>
          <p:spPr>
            <a:xfrm>
              <a:off x="10578021" y="1779548"/>
              <a:ext cx="3008630" cy="38735"/>
            </a:xfrm>
            <a:custGeom>
              <a:rect b="b" l="l" r="r" t="t"/>
              <a:pathLst>
                <a:path extrusionOk="0" h="38735" w="3008630">
                  <a:moveTo>
                    <a:pt x="36880" y="30721"/>
                  </a:moveTo>
                  <a:lnTo>
                    <a:pt x="36626" y="21704"/>
                  </a:lnTo>
                  <a:lnTo>
                    <a:pt x="36461" y="12585"/>
                  </a:lnTo>
                  <a:lnTo>
                    <a:pt x="34632" y="5130"/>
                  </a:lnTo>
                  <a:lnTo>
                    <a:pt x="29387" y="1104"/>
                  </a:lnTo>
                  <a:lnTo>
                    <a:pt x="23444" y="11658"/>
                  </a:lnTo>
                  <a:lnTo>
                    <a:pt x="6083" y="27470"/>
                  </a:lnTo>
                  <a:lnTo>
                    <a:pt x="0" y="38201"/>
                  </a:lnTo>
                  <a:lnTo>
                    <a:pt x="1460" y="38442"/>
                  </a:lnTo>
                  <a:lnTo>
                    <a:pt x="2794" y="38544"/>
                  </a:lnTo>
                  <a:lnTo>
                    <a:pt x="9677" y="38544"/>
                  </a:lnTo>
                  <a:lnTo>
                    <a:pt x="22961" y="29349"/>
                  </a:lnTo>
                  <a:lnTo>
                    <a:pt x="30861" y="29349"/>
                  </a:lnTo>
                  <a:lnTo>
                    <a:pt x="33591" y="29756"/>
                  </a:lnTo>
                  <a:lnTo>
                    <a:pt x="36880" y="30721"/>
                  </a:lnTo>
                  <a:close/>
                </a:path>
                <a:path extrusionOk="0" h="38735" w="3008630">
                  <a:moveTo>
                    <a:pt x="3008376" y="3606"/>
                  </a:moveTo>
                  <a:lnTo>
                    <a:pt x="3006420" y="0"/>
                  </a:lnTo>
                  <a:lnTo>
                    <a:pt x="3002673" y="0"/>
                  </a:lnTo>
                  <a:lnTo>
                    <a:pt x="2999740" y="0"/>
                  </a:lnTo>
                  <a:lnTo>
                    <a:pt x="2995714" y="2209"/>
                  </a:lnTo>
                  <a:lnTo>
                    <a:pt x="2990685" y="8369"/>
                  </a:lnTo>
                  <a:lnTo>
                    <a:pt x="2995536" y="12776"/>
                  </a:lnTo>
                  <a:lnTo>
                    <a:pt x="2999346" y="14427"/>
                  </a:lnTo>
                  <a:lnTo>
                    <a:pt x="3006331" y="14427"/>
                  </a:lnTo>
                  <a:lnTo>
                    <a:pt x="3008325" y="10820"/>
                  </a:lnTo>
                  <a:lnTo>
                    <a:pt x="3008376" y="36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50" name="Google Shape;6050;gefe2f4b35a_0_1603"/>
            <p:cNvSpPr/>
            <p:nvPr/>
          </p:nvSpPr>
          <p:spPr>
            <a:xfrm>
              <a:off x="1801444" y="1786444"/>
              <a:ext cx="843914" cy="24764"/>
            </a:xfrm>
            <a:custGeom>
              <a:rect b="b" l="l" r="r" t="t"/>
              <a:pathLst>
                <a:path extrusionOk="0" h="24764" w="843914">
                  <a:moveTo>
                    <a:pt x="25666" y="1473"/>
                  </a:moveTo>
                  <a:lnTo>
                    <a:pt x="19786" y="431"/>
                  </a:lnTo>
                  <a:lnTo>
                    <a:pt x="15125" y="0"/>
                  </a:lnTo>
                  <a:lnTo>
                    <a:pt x="11493" y="0"/>
                  </a:lnTo>
                  <a:lnTo>
                    <a:pt x="2768" y="0"/>
                  </a:lnTo>
                  <a:lnTo>
                    <a:pt x="0" y="2501"/>
                  </a:lnTo>
                  <a:lnTo>
                    <a:pt x="1409" y="7493"/>
                  </a:lnTo>
                  <a:lnTo>
                    <a:pt x="5588" y="9982"/>
                  </a:lnTo>
                  <a:lnTo>
                    <a:pt x="15532" y="9982"/>
                  </a:lnTo>
                  <a:lnTo>
                    <a:pt x="21183" y="7823"/>
                  </a:lnTo>
                  <a:lnTo>
                    <a:pt x="25666" y="1473"/>
                  </a:lnTo>
                  <a:close/>
                </a:path>
                <a:path extrusionOk="0" h="24764" w="843914">
                  <a:moveTo>
                    <a:pt x="843432" y="8966"/>
                  </a:moveTo>
                  <a:lnTo>
                    <a:pt x="842302" y="9105"/>
                  </a:lnTo>
                  <a:lnTo>
                    <a:pt x="841248" y="9169"/>
                  </a:lnTo>
                  <a:lnTo>
                    <a:pt x="834796" y="9169"/>
                  </a:lnTo>
                  <a:lnTo>
                    <a:pt x="820724" y="1435"/>
                  </a:lnTo>
                  <a:lnTo>
                    <a:pt x="815251" y="1435"/>
                  </a:lnTo>
                  <a:lnTo>
                    <a:pt x="813765" y="1485"/>
                  </a:lnTo>
                  <a:lnTo>
                    <a:pt x="813765" y="23837"/>
                  </a:lnTo>
                  <a:lnTo>
                    <a:pt x="816521" y="24155"/>
                  </a:lnTo>
                  <a:lnTo>
                    <a:pt x="819099" y="24320"/>
                  </a:lnTo>
                  <a:lnTo>
                    <a:pt x="821512" y="24320"/>
                  </a:lnTo>
                  <a:lnTo>
                    <a:pt x="829957" y="23444"/>
                  </a:lnTo>
                  <a:lnTo>
                    <a:pt x="836510" y="20726"/>
                  </a:lnTo>
                  <a:lnTo>
                    <a:pt x="841044" y="15963"/>
                  </a:lnTo>
                  <a:lnTo>
                    <a:pt x="843432" y="89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51" name="Google Shape;6051;gefe2f4b35a_0_1603"/>
            <p:cNvSpPr/>
            <p:nvPr/>
          </p:nvSpPr>
          <p:spPr>
            <a:xfrm>
              <a:off x="2878822" y="1787914"/>
              <a:ext cx="36830" cy="19685"/>
            </a:xfrm>
            <a:custGeom>
              <a:rect b="b" l="l" r="r" t="t"/>
              <a:pathLst>
                <a:path extrusionOk="0" h="19685" w="36830">
                  <a:moveTo>
                    <a:pt x="31051" y="0"/>
                  </a:moveTo>
                  <a:lnTo>
                    <a:pt x="32765" y="6705"/>
                  </a:lnTo>
                  <a:lnTo>
                    <a:pt x="29565" y="8394"/>
                  </a:lnTo>
                  <a:lnTo>
                    <a:pt x="22237" y="8394"/>
                  </a:lnTo>
                  <a:lnTo>
                    <a:pt x="10579" y="6616"/>
                  </a:lnTo>
                  <a:lnTo>
                    <a:pt x="3213" y="6629"/>
                  </a:lnTo>
                  <a:lnTo>
                    <a:pt x="0" y="8331"/>
                  </a:lnTo>
                  <a:lnTo>
                    <a:pt x="1727" y="15087"/>
                  </a:lnTo>
                  <a:lnTo>
                    <a:pt x="5651" y="18199"/>
                  </a:lnTo>
                  <a:lnTo>
                    <a:pt x="11290" y="19570"/>
                  </a:lnTo>
                  <a:lnTo>
                    <a:pt x="16916" y="19570"/>
                  </a:lnTo>
                  <a:lnTo>
                    <a:pt x="27056" y="18054"/>
                  </a:lnTo>
                  <a:lnTo>
                    <a:pt x="34532" y="13895"/>
                  </a:lnTo>
                  <a:lnTo>
                    <a:pt x="36734" y="7681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52" name="Google Shape;6052;gefe2f4b35a_0_1603"/>
            <p:cNvSpPr/>
            <p:nvPr/>
          </p:nvSpPr>
          <p:spPr>
            <a:xfrm>
              <a:off x="1852785" y="1795195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619" y="0"/>
                  </a:moveTo>
                  <a:lnTo>
                    <a:pt x="4749" y="0"/>
                  </a:lnTo>
                  <a:lnTo>
                    <a:pt x="965" y="0"/>
                  </a:lnTo>
                  <a:lnTo>
                    <a:pt x="0" y="3606"/>
                  </a:lnTo>
                  <a:lnTo>
                    <a:pt x="1968" y="10820"/>
                  </a:lnTo>
                  <a:lnTo>
                    <a:pt x="4889" y="14414"/>
                  </a:lnTo>
                  <a:lnTo>
                    <a:pt x="11696" y="14414"/>
                  </a:lnTo>
                  <a:lnTo>
                    <a:pt x="15036" y="12636"/>
                  </a:lnTo>
                  <a:lnTo>
                    <a:pt x="18605" y="7810"/>
                  </a:lnTo>
                  <a:lnTo>
                    <a:pt x="12115" y="2082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53" name="Google Shape;6053;gefe2f4b35a_0_1603"/>
            <p:cNvSpPr/>
            <p:nvPr/>
          </p:nvSpPr>
          <p:spPr>
            <a:xfrm>
              <a:off x="10891326" y="1793845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897" y="0"/>
                  </a:moveTo>
                  <a:lnTo>
                    <a:pt x="11239" y="0"/>
                  </a:lnTo>
                  <a:lnTo>
                    <a:pt x="2666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08" y="9931"/>
                  </a:lnTo>
                  <a:lnTo>
                    <a:pt x="21208" y="7797"/>
                  </a:lnTo>
                  <a:lnTo>
                    <a:pt x="25653" y="1549"/>
                  </a:lnTo>
                  <a:lnTo>
                    <a:pt x="19646" y="45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54" name="Google Shape;6054;gefe2f4b35a_0_1603"/>
            <p:cNvSpPr/>
            <p:nvPr/>
          </p:nvSpPr>
          <p:spPr>
            <a:xfrm>
              <a:off x="61239" y="1810740"/>
              <a:ext cx="4417695" cy="31114"/>
            </a:xfrm>
            <a:custGeom>
              <a:rect b="b" l="l" r="r" t="t"/>
              <a:pathLst>
                <a:path extrusionOk="0" h="31114" w="4417695">
                  <a:moveTo>
                    <a:pt x="29019" y="6350"/>
                  </a:moveTo>
                  <a:lnTo>
                    <a:pt x="28625" y="6350"/>
                  </a:lnTo>
                  <a:lnTo>
                    <a:pt x="28003" y="6350"/>
                  </a:lnTo>
                  <a:lnTo>
                    <a:pt x="0" y="8204"/>
                  </a:lnTo>
                  <a:lnTo>
                    <a:pt x="952" y="8204"/>
                  </a:lnTo>
                  <a:lnTo>
                    <a:pt x="20154" y="7010"/>
                  </a:lnTo>
                  <a:lnTo>
                    <a:pt x="29019" y="6350"/>
                  </a:lnTo>
                  <a:close/>
                </a:path>
                <a:path extrusionOk="0" h="31114" w="4417695">
                  <a:moveTo>
                    <a:pt x="1220851" y="7023"/>
                  </a:moveTo>
                  <a:lnTo>
                    <a:pt x="1218907" y="7226"/>
                  </a:lnTo>
                  <a:lnTo>
                    <a:pt x="1199769" y="7213"/>
                  </a:lnTo>
                  <a:lnTo>
                    <a:pt x="1192682" y="7937"/>
                  </a:lnTo>
                  <a:lnTo>
                    <a:pt x="1191234" y="14160"/>
                  </a:lnTo>
                  <a:lnTo>
                    <a:pt x="1192860" y="13995"/>
                  </a:lnTo>
                  <a:lnTo>
                    <a:pt x="1197889" y="13944"/>
                  </a:lnTo>
                  <a:lnTo>
                    <a:pt x="1205382" y="14084"/>
                  </a:lnTo>
                  <a:lnTo>
                    <a:pt x="1212824" y="14084"/>
                  </a:lnTo>
                  <a:lnTo>
                    <a:pt x="1219466" y="13208"/>
                  </a:lnTo>
                  <a:lnTo>
                    <a:pt x="1220851" y="7023"/>
                  </a:lnTo>
                  <a:close/>
                </a:path>
                <a:path extrusionOk="0" h="31114" w="4417695">
                  <a:moveTo>
                    <a:pt x="4072090" y="12560"/>
                  </a:moveTo>
                  <a:lnTo>
                    <a:pt x="4063962" y="7010"/>
                  </a:lnTo>
                  <a:lnTo>
                    <a:pt x="4063098" y="10833"/>
                  </a:lnTo>
                  <a:lnTo>
                    <a:pt x="4061904" y="12103"/>
                  </a:lnTo>
                  <a:lnTo>
                    <a:pt x="4058628" y="12103"/>
                  </a:lnTo>
                  <a:lnTo>
                    <a:pt x="4056545" y="10795"/>
                  </a:lnTo>
                  <a:lnTo>
                    <a:pt x="4051338" y="8166"/>
                  </a:lnTo>
                  <a:lnTo>
                    <a:pt x="4048214" y="6845"/>
                  </a:lnTo>
                  <a:lnTo>
                    <a:pt x="4044480" y="6845"/>
                  </a:lnTo>
                  <a:lnTo>
                    <a:pt x="4042968" y="6896"/>
                  </a:lnTo>
                  <a:lnTo>
                    <a:pt x="4042181" y="7010"/>
                  </a:lnTo>
                  <a:lnTo>
                    <a:pt x="4042181" y="21653"/>
                  </a:lnTo>
                  <a:lnTo>
                    <a:pt x="4043222" y="28092"/>
                  </a:lnTo>
                  <a:lnTo>
                    <a:pt x="4047071" y="30530"/>
                  </a:lnTo>
                  <a:lnTo>
                    <a:pt x="4051693" y="30530"/>
                  </a:lnTo>
                  <a:lnTo>
                    <a:pt x="4061790" y="27482"/>
                  </a:lnTo>
                  <a:lnTo>
                    <a:pt x="4069981" y="20434"/>
                  </a:lnTo>
                  <a:lnTo>
                    <a:pt x="4072090" y="12560"/>
                  </a:lnTo>
                  <a:close/>
                </a:path>
                <a:path extrusionOk="0" h="31114" w="4417695">
                  <a:moveTo>
                    <a:pt x="4417669" y="7023"/>
                  </a:moveTo>
                  <a:lnTo>
                    <a:pt x="4412754" y="1765"/>
                  </a:lnTo>
                  <a:lnTo>
                    <a:pt x="4407890" y="0"/>
                  </a:lnTo>
                  <a:lnTo>
                    <a:pt x="4402861" y="0"/>
                  </a:lnTo>
                  <a:lnTo>
                    <a:pt x="4396105" y="876"/>
                  </a:lnTo>
                  <a:lnTo>
                    <a:pt x="4389056" y="2933"/>
                  </a:lnTo>
                  <a:lnTo>
                    <a:pt x="4381601" y="5270"/>
                  </a:lnTo>
                  <a:lnTo>
                    <a:pt x="4373626" y="7023"/>
                  </a:lnTo>
                  <a:lnTo>
                    <a:pt x="4372013" y="18910"/>
                  </a:lnTo>
                  <a:lnTo>
                    <a:pt x="4378452" y="23063"/>
                  </a:lnTo>
                  <a:lnTo>
                    <a:pt x="4386859" y="23063"/>
                  </a:lnTo>
                  <a:lnTo>
                    <a:pt x="4396905" y="21475"/>
                  </a:lnTo>
                  <a:lnTo>
                    <a:pt x="4406697" y="17513"/>
                  </a:lnTo>
                  <a:lnTo>
                    <a:pt x="4414266" y="12306"/>
                  </a:lnTo>
                  <a:lnTo>
                    <a:pt x="4417669" y="702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55" name="Google Shape;6055;gefe2f4b35a_0_1603"/>
            <p:cNvSpPr/>
            <p:nvPr/>
          </p:nvSpPr>
          <p:spPr>
            <a:xfrm>
              <a:off x="7948371" y="1816302"/>
              <a:ext cx="2475229" cy="36830"/>
            </a:xfrm>
            <a:custGeom>
              <a:rect b="b" l="l" r="r" t="t"/>
              <a:pathLst>
                <a:path extrusionOk="0" h="36830" w="2475229">
                  <a:moveTo>
                    <a:pt x="23253" y="3479"/>
                  </a:moveTo>
                  <a:lnTo>
                    <a:pt x="21488" y="0"/>
                  </a:lnTo>
                  <a:lnTo>
                    <a:pt x="16865" y="0"/>
                  </a:lnTo>
                  <a:lnTo>
                    <a:pt x="13144" y="0"/>
                  </a:lnTo>
                  <a:lnTo>
                    <a:pt x="7581" y="2260"/>
                  </a:lnTo>
                  <a:lnTo>
                    <a:pt x="0" y="8597"/>
                  </a:lnTo>
                  <a:lnTo>
                    <a:pt x="5219" y="12471"/>
                  </a:lnTo>
                  <a:lnTo>
                    <a:pt x="9639" y="13931"/>
                  </a:lnTo>
                  <a:lnTo>
                    <a:pt x="18542" y="13931"/>
                  </a:lnTo>
                  <a:lnTo>
                    <a:pt x="21780" y="10452"/>
                  </a:lnTo>
                  <a:lnTo>
                    <a:pt x="23253" y="3479"/>
                  </a:lnTo>
                  <a:close/>
                </a:path>
                <a:path extrusionOk="0" h="36830" w="2475229">
                  <a:moveTo>
                    <a:pt x="2474950" y="20485"/>
                  </a:moveTo>
                  <a:lnTo>
                    <a:pt x="2470581" y="13500"/>
                  </a:lnTo>
                  <a:lnTo>
                    <a:pt x="2463127" y="9601"/>
                  </a:lnTo>
                  <a:lnTo>
                    <a:pt x="2453970" y="8394"/>
                  </a:lnTo>
                  <a:lnTo>
                    <a:pt x="2444953" y="8394"/>
                  </a:lnTo>
                  <a:lnTo>
                    <a:pt x="2435504" y="11468"/>
                  </a:lnTo>
                  <a:lnTo>
                    <a:pt x="2430856" y="16103"/>
                  </a:lnTo>
                  <a:lnTo>
                    <a:pt x="2433180" y="25273"/>
                  </a:lnTo>
                  <a:lnTo>
                    <a:pt x="2439403" y="31661"/>
                  </a:lnTo>
                  <a:lnTo>
                    <a:pt x="2448064" y="35407"/>
                  </a:lnTo>
                  <a:lnTo>
                    <a:pt x="2457653" y="36626"/>
                  </a:lnTo>
                  <a:lnTo>
                    <a:pt x="2464739" y="36626"/>
                  </a:lnTo>
                  <a:lnTo>
                    <a:pt x="2471382" y="34658"/>
                  </a:lnTo>
                  <a:lnTo>
                    <a:pt x="2474874" y="30962"/>
                  </a:lnTo>
                  <a:lnTo>
                    <a:pt x="2474950" y="204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56" name="Google Shape;6056;gefe2f4b35a_0_1603"/>
            <p:cNvSpPr/>
            <p:nvPr/>
          </p:nvSpPr>
          <p:spPr>
            <a:xfrm>
              <a:off x="1392605" y="1832406"/>
              <a:ext cx="3594100" cy="30480"/>
            </a:xfrm>
            <a:custGeom>
              <a:rect b="b" l="l" r="r" t="t"/>
              <a:pathLst>
                <a:path extrusionOk="0" h="30480" w="3594100">
                  <a:moveTo>
                    <a:pt x="29603" y="20332"/>
                  </a:moveTo>
                  <a:lnTo>
                    <a:pt x="26428" y="13652"/>
                  </a:lnTo>
                  <a:lnTo>
                    <a:pt x="21031" y="9601"/>
                  </a:lnTo>
                  <a:lnTo>
                    <a:pt x="14566" y="8242"/>
                  </a:lnTo>
                  <a:lnTo>
                    <a:pt x="7543" y="8242"/>
                  </a:lnTo>
                  <a:lnTo>
                    <a:pt x="647" y="12852"/>
                  </a:lnTo>
                  <a:lnTo>
                    <a:pt x="0" y="22352"/>
                  </a:lnTo>
                  <a:lnTo>
                    <a:pt x="8470" y="24282"/>
                  </a:lnTo>
                  <a:lnTo>
                    <a:pt x="12687" y="30314"/>
                  </a:lnTo>
                  <a:lnTo>
                    <a:pt x="24841" y="30314"/>
                  </a:lnTo>
                  <a:lnTo>
                    <a:pt x="26974" y="30099"/>
                  </a:lnTo>
                  <a:lnTo>
                    <a:pt x="29387" y="29603"/>
                  </a:lnTo>
                  <a:lnTo>
                    <a:pt x="29603" y="20332"/>
                  </a:lnTo>
                  <a:close/>
                </a:path>
                <a:path extrusionOk="0" h="30480" w="3594100">
                  <a:moveTo>
                    <a:pt x="3173057" y="6184"/>
                  </a:moveTo>
                  <a:lnTo>
                    <a:pt x="3167367" y="0"/>
                  </a:lnTo>
                  <a:lnTo>
                    <a:pt x="3157423" y="6057"/>
                  </a:lnTo>
                  <a:lnTo>
                    <a:pt x="3154934" y="10439"/>
                  </a:lnTo>
                  <a:lnTo>
                    <a:pt x="3157575" y="13093"/>
                  </a:lnTo>
                  <a:lnTo>
                    <a:pt x="3163011" y="13995"/>
                  </a:lnTo>
                  <a:lnTo>
                    <a:pt x="3168751" y="13131"/>
                  </a:lnTo>
                  <a:lnTo>
                    <a:pt x="3172803" y="10541"/>
                  </a:lnTo>
                  <a:lnTo>
                    <a:pt x="3173057" y="6184"/>
                  </a:lnTo>
                  <a:close/>
                </a:path>
                <a:path extrusionOk="0" h="30480" w="3594100">
                  <a:moveTo>
                    <a:pt x="3593655" y="10147"/>
                  </a:moveTo>
                  <a:lnTo>
                    <a:pt x="3565029" y="14859"/>
                  </a:lnTo>
                  <a:lnTo>
                    <a:pt x="3567087" y="14643"/>
                  </a:lnTo>
                  <a:lnTo>
                    <a:pt x="3584562" y="14643"/>
                  </a:lnTo>
                  <a:lnTo>
                    <a:pt x="3590925" y="14173"/>
                  </a:lnTo>
                  <a:lnTo>
                    <a:pt x="3593655" y="1014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57" name="Google Shape;6057;gefe2f4b35a_0_1603"/>
            <p:cNvSpPr/>
            <p:nvPr/>
          </p:nvSpPr>
          <p:spPr>
            <a:xfrm>
              <a:off x="4959398" y="1839998"/>
              <a:ext cx="28575" cy="3810"/>
            </a:xfrm>
            <a:custGeom>
              <a:rect b="b" l="l" r="r" t="t"/>
              <a:pathLst>
                <a:path extrusionOk="0" h="3810" w="28575">
                  <a:moveTo>
                    <a:pt x="27978" y="0"/>
                  </a:moveTo>
                  <a:lnTo>
                    <a:pt x="26123" y="215"/>
                  </a:lnTo>
                  <a:lnTo>
                    <a:pt x="24104" y="279"/>
                  </a:lnTo>
                  <a:lnTo>
                    <a:pt x="14135" y="177"/>
                  </a:lnTo>
                  <a:lnTo>
                    <a:pt x="8242" y="177"/>
                  </a:lnTo>
                  <a:lnTo>
                    <a:pt x="2819" y="660"/>
                  </a:lnTo>
                  <a:lnTo>
                    <a:pt x="0" y="3784"/>
                  </a:lnTo>
                  <a:lnTo>
                    <a:pt x="6715" y="3395"/>
                  </a:lnTo>
                  <a:lnTo>
                    <a:pt x="20165" y="2779"/>
                  </a:lnTo>
                  <a:lnTo>
                    <a:pt x="26873" y="2540"/>
                  </a:lnTo>
                  <a:lnTo>
                    <a:pt x="27355" y="1816"/>
                  </a:lnTo>
                  <a:lnTo>
                    <a:pt x="27736" y="977"/>
                  </a:lnTo>
                  <a:lnTo>
                    <a:pt x="27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58" name="Google Shape;6058;gefe2f4b35a_0_1603"/>
            <p:cNvSpPr/>
            <p:nvPr/>
          </p:nvSpPr>
          <p:spPr>
            <a:xfrm>
              <a:off x="9854946" y="1839975"/>
              <a:ext cx="3515359" cy="29844"/>
            </a:xfrm>
            <a:custGeom>
              <a:rect b="b" l="l" r="r" t="t"/>
              <a:pathLst>
                <a:path extrusionOk="0" h="29844" w="3515359">
                  <a:moveTo>
                    <a:pt x="39192" y="7442"/>
                  </a:moveTo>
                  <a:lnTo>
                    <a:pt x="38011" y="25"/>
                  </a:lnTo>
                  <a:lnTo>
                    <a:pt x="1168" y="25"/>
                  </a:lnTo>
                  <a:lnTo>
                    <a:pt x="0" y="7442"/>
                  </a:lnTo>
                  <a:lnTo>
                    <a:pt x="3784" y="12725"/>
                  </a:lnTo>
                  <a:lnTo>
                    <a:pt x="10871" y="15900"/>
                  </a:lnTo>
                  <a:lnTo>
                    <a:pt x="19596" y="16954"/>
                  </a:lnTo>
                  <a:lnTo>
                    <a:pt x="28333" y="15900"/>
                  </a:lnTo>
                  <a:lnTo>
                    <a:pt x="35407" y="12725"/>
                  </a:lnTo>
                  <a:lnTo>
                    <a:pt x="39192" y="7442"/>
                  </a:lnTo>
                  <a:close/>
                </a:path>
                <a:path extrusionOk="0" h="29844" w="3515359">
                  <a:moveTo>
                    <a:pt x="3449256" y="21475"/>
                  </a:moveTo>
                  <a:lnTo>
                    <a:pt x="3445916" y="14198"/>
                  </a:lnTo>
                  <a:lnTo>
                    <a:pt x="3440214" y="8915"/>
                  </a:lnTo>
                  <a:lnTo>
                    <a:pt x="3433876" y="6883"/>
                  </a:lnTo>
                  <a:lnTo>
                    <a:pt x="3430333" y="6883"/>
                  </a:lnTo>
                  <a:lnTo>
                    <a:pt x="3427323" y="9156"/>
                  </a:lnTo>
                  <a:lnTo>
                    <a:pt x="3426358" y="14782"/>
                  </a:lnTo>
                  <a:lnTo>
                    <a:pt x="3432949" y="17449"/>
                  </a:lnTo>
                  <a:lnTo>
                    <a:pt x="3437788" y="21844"/>
                  </a:lnTo>
                  <a:lnTo>
                    <a:pt x="3442462" y="26390"/>
                  </a:lnTo>
                  <a:lnTo>
                    <a:pt x="3448545" y="29527"/>
                  </a:lnTo>
                  <a:lnTo>
                    <a:pt x="3449256" y="21475"/>
                  </a:lnTo>
                  <a:close/>
                </a:path>
                <a:path extrusionOk="0" h="29844" w="3515359">
                  <a:moveTo>
                    <a:pt x="3514737" y="14782"/>
                  </a:moveTo>
                  <a:lnTo>
                    <a:pt x="3508946" y="13055"/>
                  </a:lnTo>
                  <a:lnTo>
                    <a:pt x="3506089" y="8445"/>
                  </a:lnTo>
                  <a:lnTo>
                    <a:pt x="3507511" y="38"/>
                  </a:lnTo>
                  <a:lnTo>
                    <a:pt x="3505047" y="0"/>
                  </a:lnTo>
                  <a:lnTo>
                    <a:pt x="3490506" y="1358"/>
                  </a:lnTo>
                  <a:lnTo>
                    <a:pt x="3478619" y="5486"/>
                  </a:lnTo>
                  <a:lnTo>
                    <a:pt x="3469487" y="12357"/>
                  </a:lnTo>
                  <a:lnTo>
                    <a:pt x="3463213" y="22034"/>
                  </a:lnTo>
                  <a:lnTo>
                    <a:pt x="3465525" y="21374"/>
                  </a:lnTo>
                  <a:lnTo>
                    <a:pt x="3468255" y="21132"/>
                  </a:lnTo>
                  <a:lnTo>
                    <a:pt x="3475583" y="21132"/>
                  </a:lnTo>
                  <a:lnTo>
                    <a:pt x="3495129" y="23241"/>
                  </a:lnTo>
                  <a:lnTo>
                    <a:pt x="3507397" y="23241"/>
                  </a:lnTo>
                  <a:lnTo>
                    <a:pt x="3513556" y="21488"/>
                  </a:lnTo>
                  <a:lnTo>
                    <a:pt x="3514737" y="147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59" name="Google Shape;6059;gefe2f4b35a_0_1603"/>
            <p:cNvSpPr/>
            <p:nvPr/>
          </p:nvSpPr>
          <p:spPr>
            <a:xfrm>
              <a:off x="949109" y="1854745"/>
              <a:ext cx="2317115" cy="52705"/>
            </a:xfrm>
            <a:custGeom>
              <a:rect b="b" l="l" r="r" t="t"/>
              <a:pathLst>
                <a:path extrusionOk="0" h="52705" w="2317115">
                  <a:moveTo>
                    <a:pt x="39052" y="20408"/>
                  </a:moveTo>
                  <a:lnTo>
                    <a:pt x="38392" y="14757"/>
                  </a:lnTo>
                  <a:lnTo>
                    <a:pt x="35064" y="15709"/>
                  </a:lnTo>
                  <a:lnTo>
                    <a:pt x="32308" y="16116"/>
                  </a:lnTo>
                  <a:lnTo>
                    <a:pt x="24307" y="16116"/>
                  </a:lnTo>
                  <a:lnTo>
                    <a:pt x="11087" y="6896"/>
                  </a:lnTo>
                  <a:lnTo>
                    <a:pt x="5549" y="6896"/>
                  </a:lnTo>
                  <a:lnTo>
                    <a:pt x="4330" y="6896"/>
                  </a:lnTo>
                  <a:lnTo>
                    <a:pt x="2984" y="7010"/>
                  </a:lnTo>
                  <a:lnTo>
                    <a:pt x="1511" y="7264"/>
                  </a:lnTo>
                  <a:lnTo>
                    <a:pt x="0" y="14973"/>
                  </a:lnTo>
                  <a:lnTo>
                    <a:pt x="3378" y="20180"/>
                  </a:lnTo>
                  <a:lnTo>
                    <a:pt x="10045" y="23139"/>
                  </a:lnTo>
                  <a:lnTo>
                    <a:pt x="18427" y="24066"/>
                  </a:lnTo>
                  <a:lnTo>
                    <a:pt x="28600" y="24066"/>
                  </a:lnTo>
                  <a:lnTo>
                    <a:pt x="39052" y="20408"/>
                  </a:lnTo>
                  <a:close/>
                </a:path>
                <a:path extrusionOk="0" h="52705" w="2317115">
                  <a:moveTo>
                    <a:pt x="612952" y="0"/>
                  </a:moveTo>
                  <a:lnTo>
                    <a:pt x="600735" y="2628"/>
                  </a:lnTo>
                  <a:lnTo>
                    <a:pt x="591540" y="8242"/>
                  </a:lnTo>
                  <a:lnTo>
                    <a:pt x="576160" y="22352"/>
                  </a:lnTo>
                  <a:lnTo>
                    <a:pt x="578751" y="22745"/>
                  </a:lnTo>
                  <a:lnTo>
                    <a:pt x="581139" y="22923"/>
                  </a:lnTo>
                  <a:lnTo>
                    <a:pt x="583349" y="22923"/>
                  </a:lnTo>
                  <a:lnTo>
                    <a:pt x="594461" y="20967"/>
                  </a:lnTo>
                  <a:lnTo>
                    <a:pt x="602386" y="15798"/>
                  </a:lnTo>
                  <a:lnTo>
                    <a:pt x="608203" y="8458"/>
                  </a:lnTo>
                  <a:lnTo>
                    <a:pt x="612952" y="0"/>
                  </a:lnTo>
                  <a:close/>
                </a:path>
                <a:path extrusionOk="0" h="52705" w="2317115">
                  <a:moveTo>
                    <a:pt x="1966595" y="23266"/>
                  </a:moveTo>
                  <a:lnTo>
                    <a:pt x="1960753" y="14757"/>
                  </a:lnTo>
                  <a:lnTo>
                    <a:pt x="1957006" y="23380"/>
                  </a:lnTo>
                  <a:lnTo>
                    <a:pt x="1950402" y="29133"/>
                  </a:lnTo>
                  <a:lnTo>
                    <a:pt x="1943544" y="34645"/>
                  </a:lnTo>
                  <a:lnTo>
                    <a:pt x="1939074" y="42532"/>
                  </a:lnTo>
                  <a:lnTo>
                    <a:pt x="1940318" y="52108"/>
                  </a:lnTo>
                  <a:lnTo>
                    <a:pt x="1941614" y="52222"/>
                  </a:lnTo>
                  <a:lnTo>
                    <a:pt x="1942249" y="52222"/>
                  </a:lnTo>
                  <a:lnTo>
                    <a:pt x="1954860" y="47256"/>
                  </a:lnTo>
                  <a:lnTo>
                    <a:pt x="1963801" y="35852"/>
                  </a:lnTo>
                  <a:lnTo>
                    <a:pt x="1966595" y="23266"/>
                  </a:lnTo>
                  <a:close/>
                </a:path>
                <a:path extrusionOk="0" h="52705" w="2317115">
                  <a:moveTo>
                    <a:pt x="2317038" y="16751"/>
                  </a:moveTo>
                  <a:lnTo>
                    <a:pt x="2316365" y="10071"/>
                  </a:lnTo>
                  <a:lnTo>
                    <a:pt x="2313267" y="6731"/>
                  </a:lnTo>
                  <a:lnTo>
                    <a:pt x="2308110" y="6731"/>
                  </a:lnTo>
                  <a:lnTo>
                    <a:pt x="2304008" y="6731"/>
                  </a:lnTo>
                  <a:lnTo>
                    <a:pt x="2298598" y="8851"/>
                  </a:lnTo>
                  <a:lnTo>
                    <a:pt x="2292248" y="14757"/>
                  </a:lnTo>
                  <a:lnTo>
                    <a:pt x="2299385" y="18643"/>
                  </a:lnTo>
                  <a:lnTo>
                    <a:pt x="2304796" y="20091"/>
                  </a:lnTo>
                  <a:lnTo>
                    <a:pt x="2314613" y="20091"/>
                  </a:lnTo>
                  <a:lnTo>
                    <a:pt x="2317038" y="167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60" name="Google Shape;6060;gefe2f4b35a_0_1603"/>
            <p:cNvSpPr/>
            <p:nvPr/>
          </p:nvSpPr>
          <p:spPr>
            <a:xfrm>
              <a:off x="2887447" y="1897274"/>
              <a:ext cx="2539" cy="10160"/>
            </a:xfrm>
            <a:custGeom>
              <a:rect b="b" l="l" r="r" t="t"/>
              <a:pathLst>
                <a:path extrusionOk="0" h="10160" w="2539">
                  <a:moveTo>
                    <a:pt x="749" y="0"/>
                  </a:moveTo>
                  <a:lnTo>
                    <a:pt x="126" y="2552"/>
                  </a:lnTo>
                  <a:lnTo>
                    <a:pt x="0" y="5588"/>
                  </a:lnTo>
                  <a:lnTo>
                    <a:pt x="558" y="9321"/>
                  </a:lnTo>
                  <a:lnTo>
                    <a:pt x="1523" y="9512"/>
                  </a:lnTo>
                  <a:lnTo>
                    <a:pt x="1993" y="9563"/>
                  </a:lnTo>
                  <a:lnTo>
                    <a:pt x="1562" y="6413"/>
                  </a:lnTo>
                  <a:lnTo>
                    <a:pt x="1142" y="321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61" name="Google Shape;6061;gefe2f4b35a_0_1603"/>
            <p:cNvSpPr/>
            <p:nvPr/>
          </p:nvSpPr>
          <p:spPr>
            <a:xfrm>
              <a:off x="10246561" y="1877100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22161" y="0"/>
                  </a:moveTo>
                  <a:lnTo>
                    <a:pt x="18829" y="5902"/>
                  </a:lnTo>
                  <a:lnTo>
                    <a:pt x="11628" y="7883"/>
                  </a:lnTo>
                  <a:lnTo>
                    <a:pt x="4153" y="9583"/>
                  </a:lnTo>
                  <a:lnTo>
                    <a:pt x="0" y="14643"/>
                  </a:lnTo>
                  <a:lnTo>
                    <a:pt x="3251" y="13703"/>
                  </a:lnTo>
                  <a:lnTo>
                    <a:pt x="5943" y="13309"/>
                  </a:lnTo>
                  <a:lnTo>
                    <a:pt x="13792" y="13322"/>
                  </a:lnTo>
                  <a:lnTo>
                    <a:pt x="26936" y="22313"/>
                  </a:lnTo>
                  <a:lnTo>
                    <a:pt x="33769" y="22313"/>
                  </a:lnTo>
                  <a:lnTo>
                    <a:pt x="35229" y="22186"/>
                  </a:lnTo>
                  <a:lnTo>
                    <a:pt x="36855" y="21894"/>
                  </a:lnTo>
                  <a:lnTo>
                    <a:pt x="36855" y="7137"/>
                  </a:lnTo>
                  <a:lnTo>
                    <a:pt x="29362" y="7137"/>
                  </a:lnTo>
                  <a:lnTo>
                    <a:pt x="28232" y="1041"/>
                  </a:lnTo>
                  <a:lnTo>
                    <a:pt x="221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62" name="Google Shape;6062;gefe2f4b35a_0_1603"/>
            <p:cNvSpPr/>
            <p:nvPr/>
          </p:nvSpPr>
          <p:spPr>
            <a:xfrm>
              <a:off x="913817" y="1884079"/>
              <a:ext cx="41275" cy="15875"/>
            </a:xfrm>
            <a:custGeom>
              <a:rect b="b" l="l" r="r" t="t"/>
              <a:pathLst>
                <a:path extrusionOk="0" h="15875" w="41275">
                  <a:moveTo>
                    <a:pt x="33350" y="0"/>
                  </a:moveTo>
                  <a:lnTo>
                    <a:pt x="31699" y="0"/>
                  </a:lnTo>
                  <a:lnTo>
                    <a:pt x="20940" y="924"/>
                  </a:lnTo>
                  <a:lnTo>
                    <a:pt x="12063" y="3706"/>
                  </a:lnTo>
                  <a:lnTo>
                    <a:pt x="5079" y="8363"/>
                  </a:lnTo>
                  <a:lnTo>
                    <a:pt x="0" y="14909"/>
                  </a:lnTo>
                  <a:lnTo>
                    <a:pt x="1625" y="14554"/>
                  </a:lnTo>
                  <a:lnTo>
                    <a:pt x="3492" y="14414"/>
                  </a:lnTo>
                  <a:lnTo>
                    <a:pt x="8585" y="14414"/>
                  </a:lnTo>
                  <a:lnTo>
                    <a:pt x="22326" y="15722"/>
                  </a:lnTo>
                  <a:lnTo>
                    <a:pt x="34366" y="15722"/>
                  </a:lnTo>
                  <a:lnTo>
                    <a:pt x="40690" y="13055"/>
                  </a:lnTo>
                  <a:lnTo>
                    <a:pt x="36817" y="165"/>
                  </a:lnTo>
                  <a:lnTo>
                    <a:pt x="333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63" name="Google Shape;6063;gefe2f4b35a_0_1603"/>
            <p:cNvSpPr/>
            <p:nvPr/>
          </p:nvSpPr>
          <p:spPr>
            <a:xfrm>
              <a:off x="9296451" y="1884133"/>
              <a:ext cx="1216025" cy="38735"/>
            </a:xfrm>
            <a:custGeom>
              <a:rect b="b" l="l" r="r" t="t"/>
              <a:pathLst>
                <a:path extrusionOk="0" h="38735" w="1216025">
                  <a:moveTo>
                    <a:pt x="21856" y="22466"/>
                  </a:moveTo>
                  <a:lnTo>
                    <a:pt x="21463" y="12573"/>
                  </a:lnTo>
                  <a:lnTo>
                    <a:pt x="18224" y="5549"/>
                  </a:lnTo>
                  <a:lnTo>
                    <a:pt x="12128" y="1384"/>
                  </a:lnTo>
                  <a:lnTo>
                    <a:pt x="3175" y="0"/>
                  </a:lnTo>
                  <a:lnTo>
                    <a:pt x="1092" y="38"/>
                  </a:lnTo>
                  <a:lnTo>
                    <a:pt x="0" y="114"/>
                  </a:lnTo>
                  <a:lnTo>
                    <a:pt x="254" y="10960"/>
                  </a:lnTo>
                  <a:lnTo>
                    <a:pt x="6400" y="15875"/>
                  </a:lnTo>
                  <a:lnTo>
                    <a:pt x="14808" y="18491"/>
                  </a:lnTo>
                  <a:lnTo>
                    <a:pt x="21856" y="22466"/>
                  </a:lnTo>
                  <a:close/>
                </a:path>
                <a:path extrusionOk="0" h="38735" w="1216025">
                  <a:moveTo>
                    <a:pt x="1215402" y="14871"/>
                  </a:moveTo>
                  <a:lnTo>
                    <a:pt x="1214170" y="14592"/>
                  </a:lnTo>
                  <a:lnTo>
                    <a:pt x="1213002" y="14465"/>
                  </a:lnTo>
                  <a:lnTo>
                    <a:pt x="1208392" y="14465"/>
                  </a:lnTo>
                  <a:lnTo>
                    <a:pt x="1205445" y="15646"/>
                  </a:lnTo>
                  <a:lnTo>
                    <a:pt x="1200518" y="18021"/>
                  </a:lnTo>
                  <a:lnTo>
                    <a:pt x="1198537" y="19202"/>
                  </a:lnTo>
                  <a:lnTo>
                    <a:pt x="1195362" y="19202"/>
                  </a:lnTo>
                  <a:lnTo>
                    <a:pt x="1194168" y="18110"/>
                  </a:lnTo>
                  <a:lnTo>
                    <a:pt x="1193228" y="14871"/>
                  </a:lnTo>
                  <a:lnTo>
                    <a:pt x="1197965" y="12255"/>
                  </a:lnTo>
                  <a:lnTo>
                    <a:pt x="1196822" y="7874"/>
                  </a:lnTo>
                  <a:lnTo>
                    <a:pt x="1192009" y="3314"/>
                  </a:lnTo>
                  <a:lnTo>
                    <a:pt x="1185760" y="114"/>
                  </a:lnTo>
                  <a:lnTo>
                    <a:pt x="1183716" y="13982"/>
                  </a:lnTo>
                  <a:lnTo>
                    <a:pt x="1187157" y="26187"/>
                  </a:lnTo>
                  <a:lnTo>
                    <a:pt x="1194257" y="34874"/>
                  </a:lnTo>
                  <a:lnTo>
                    <a:pt x="1203185" y="38176"/>
                  </a:lnTo>
                  <a:lnTo>
                    <a:pt x="1207554" y="38176"/>
                  </a:lnTo>
                  <a:lnTo>
                    <a:pt x="1211922" y="35737"/>
                  </a:lnTo>
                  <a:lnTo>
                    <a:pt x="1215402" y="29959"/>
                  </a:lnTo>
                  <a:lnTo>
                    <a:pt x="1206233" y="28232"/>
                  </a:lnTo>
                  <a:lnTo>
                    <a:pt x="1210805" y="21424"/>
                  </a:lnTo>
                  <a:lnTo>
                    <a:pt x="1215402" y="148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64" name="Google Shape;6064;gefe2f4b35a_0_1603"/>
            <p:cNvSpPr/>
            <p:nvPr/>
          </p:nvSpPr>
          <p:spPr>
            <a:xfrm>
              <a:off x="5119685" y="1898520"/>
              <a:ext cx="29845" cy="15875"/>
            </a:xfrm>
            <a:custGeom>
              <a:rect b="b" l="l" r="r" t="t"/>
              <a:pathLst>
                <a:path extrusionOk="0" h="15875" w="29845">
                  <a:moveTo>
                    <a:pt x="24358" y="0"/>
                  </a:moveTo>
                  <a:lnTo>
                    <a:pt x="21971" y="0"/>
                  </a:lnTo>
                  <a:lnTo>
                    <a:pt x="13437" y="880"/>
                  </a:lnTo>
                  <a:lnTo>
                    <a:pt x="6813" y="3646"/>
                  </a:lnTo>
                  <a:lnTo>
                    <a:pt x="2275" y="8481"/>
                  </a:lnTo>
                  <a:lnTo>
                    <a:pt x="0" y="15570"/>
                  </a:lnTo>
                  <a:lnTo>
                    <a:pt x="9762" y="14150"/>
                  </a:lnTo>
                  <a:lnTo>
                    <a:pt x="18156" y="11391"/>
                  </a:lnTo>
                  <a:lnTo>
                    <a:pt x="24876" y="6947"/>
                  </a:lnTo>
                  <a:lnTo>
                    <a:pt x="29616" y="469"/>
                  </a:lnTo>
                  <a:lnTo>
                    <a:pt x="26911" y="165"/>
                  </a:lnTo>
                  <a:lnTo>
                    <a:pt x="243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65" name="Google Shape;6065;gefe2f4b35a_0_1603"/>
            <p:cNvSpPr/>
            <p:nvPr/>
          </p:nvSpPr>
          <p:spPr>
            <a:xfrm>
              <a:off x="2717110" y="1905482"/>
              <a:ext cx="22860" cy="17780"/>
            </a:xfrm>
            <a:custGeom>
              <a:rect b="b" l="l" r="r" t="t"/>
              <a:pathLst>
                <a:path extrusionOk="0" h="17780" w="22860">
                  <a:moveTo>
                    <a:pt x="9722" y="0"/>
                  </a:moveTo>
                  <a:lnTo>
                    <a:pt x="5836" y="0"/>
                  </a:lnTo>
                  <a:lnTo>
                    <a:pt x="4388" y="0"/>
                  </a:lnTo>
                  <a:lnTo>
                    <a:pt x="2915" y="330"/>
                  </a:lnTo>
                  <a:lnTo>
                    <a:pt x="1403" y="1117"/>
                  </a:lnTo>
                  <a:lnTo>
                    <a:pt x="0" y="8833"/>
                  </a:lnTo>
                  <a:lnTo>
                    <a:pt x="2859" y="13933"/>
                  </a:lnTo>
                  <a:lnTo>
                    <a:pt x="8731" y="16749"/>
                  </a:lnTo>
                  <a:lnTo>
                    <a:pt x="16364" y="17614"/>
                  </a:lnTo>
                  <a:lnTo>
                    <a:pt x="18269" y="17614"/>
                  </a:lnTo>
                  <a:lnTo>
                    <a:pt x="20212" y="17475"/>
                  </a:lnTo>
                  <a:lnTo>
                    <a:pt x="22130" y="17233"/>
                  </a:lnTo>
                  <a:lnTo>
                    <a:pt x="22346" y="8788"/>
                  </a:lnTo>
                  <a:lnTo>
                    <a:pt x="20593" y="7874"/>
                  </a:lnTo>
                  <a:lnTo>
                    <a:pt x="18675" y="6337"/>
                  </a:lnTo>
                  <a:lnTo>
                    <a:pt x="13341" y="2400"/>
                  </a:lnTo>
                  <a:lnTo>
                    <a:pt x="97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66" name="Google Shape;6066;gefe2f4b35a_0_1603"/>
            <p:cNvSpPr/>
            <p:nvPr/>
          </p:nvSpPr>
          <p:spPr>
            <a:xfrm>
              <a:off x="2739240" y="1906598"/>
              <a:ext cx="17144" cy="16510"/>
            </a:xfrm>
            <a:custGeom>
              <a:rect b="b" l="l" r="r" t="t"/>
              <a:pathLst>
                <a:path extrusionOk="0" h="16510" w="17144">
                  <a:moveTo>
                    <a:pt x="8623" y="0"/>
                  </a:moveTo>
                  <a:lnTo>
                    <a:pt x="7226" y="6350"/>
                  </a:lnTo>
                  <a:lnTo>
                    <a:pt x="5334" y="8496"/>
                  </a:lnTo>
                  <a:lnTo>
                    <a:pt x="2159" y="8496"/>
                  </a:lnTo>
                  <a:lnTo>
                    <a:pt x="1219" y="8178"/>
                  </a:lnTo>
                  <a:lnTo>
                    <a:pt x="228" y="7670"/>
                  </a:lnTo>
                  <a:lnTo>
                    <a:pt x="0" y="16116"/>
                  </a:lnTo>
                  <a:lnTo>
                    <a:pt x="9682" y="13737"/>
                  </a:lnTo>
                  <a:lnTo>
                    <a:pt x="16108" y="9791"/>
                  </a:lnTo>
                  <a:lnTo>
                    <a:pt x="16636" y="4979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67" name="Google Shape;6067;gefe2f4b35a_0_1603"/>
            <p:cNvSpPr/>
            <p:nvPr/>
          </p:nvSpPr>
          <p:spPr>
            <a:xfrm>
              <a:off x="1841756" y="1912727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15620" y="0"/>
                  </a:moveTo>
                  <a:lnTo>
                    <a:pt x="7861" y="0"/>
                  </a:lnTo>
                  <a:lnTo>
                    <a:pt x="3632" y="0"/>
                  </a:lnTo>
                  <a:lnTo>
                    <a:pt x="393" y="2159"/>
                  </a:lnTo>
                  <a:lnTo>
                    <a:pt x="0" y="8623"/>
                  </a:lnTo>
                  <a:lnTo>
                    <a:pt x="2971" y="10109"/>
                  </a:lnTo>
                  <a:lnTo>
                    <a:pt x="13969" y="17348"/>
                  </a:lnTo>
                  <a:lnTo>
                    <a:pt x="25958" y="17348"/>
                  </a:lnTo>
                  <a:lnTo>
                    <a:pt x="29235" y="15163"/>
                  </a:lnTo>
                  <a:lnTo>
                    <a:pt x="29641" y="8623"/>
                  </a:lnTo>
                  <a:lnTo>
                    <a:pt x="26695" y="7277"/>
                  </a:lnTo>
                  <a:lnTo>
                    <a:pt x="156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68" name="Google Shape;6068;gefe2f4b35a_0_1603"/>
            <p:cNvSpPr/>
            <p:nvPr/>
          </p:nvSpPr>
          <p:spPr>
            <a:xfrm>
              <a:off x="6791974" y="1914086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7226" y="0"/>
                  </a:moveTo>
                  <a:lnTo>
                    <a:pt x="2425" y="8856"/>
                  </a:lnTo>
                  <a:lnTo>
                    <a:pt x="4658" y="20645"/>
                  </a:lnTo>
                  <a:lnTo>
                    <a:pt x="0" y="29502"/>
                  </a:lnTo>
                  <a:lnTo>
                    <a:pt x="2108" y="29298"/>
                  </a:lnTo>
                  <a:lnTo>
                    <a:pt x="8407" y="29298"/>
                  </a:lnTo>
                  <a:lnTo>
                    <a:pt x="22313" y="37045"/>
                  </a:lnTo>
                  <a:lnTo>
                    <a:pt x="29413" y="36995"/>
                  </a:lnTo>
                  <a:lnTo>
                    <a:pt x="28757" y="28346"/>
                  </a:lnTo>
                  <a:lnTo>
                    <a:pt x="24736" y="23147"/>
                  </a:lnTo>
                  <a:lnTo>
                    <a:pt x="19386" y="19312"/>
                  </a:lnTo>
                  <a:lnTo>
                    <a:pt x="14744" y="14757"/>
                  </a:lnTo>
                  <a:lnTo>
                    <a:pt x="19442" y="12090"/>
                  </a:lnTo>
                  <a:lnTo>
                    <a:pt x="18281" y="7721"/>
                  </a:lnTo>
                  <a:lnTo>
                    <a:pt x="13473" y="3180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69" name="Google Shape;6069;gefe2f4b35a_0_1603"/>
            <p:cNvSpPr/>
            <p:nvPr/>
          </p:nvSpPr>
          <p:spPr>
            <a:xfrm>
              <a:off x="4545358" y="1922275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19392" y="0"/>
                  </a:moveTo>
                  <a:lnTo>
                    <a:pt x="14122" y="0"/>
                  </a:lnTo>
                  <a:lnTo>
                    <a:pt x="7251" y="0"/>
                  </a:lnTo>
                  <a:lnTo>
                    <a:pt x="1143" y="4102"/>
                  </a:lnTo>
                  <a:lnTo>
                    <a:pt x="0" y="13817"/>
                  </a:lnTo>
                  <a:lnTo>
                    <a:pt x="4203" y="18046"/>
                  </a:lnTo>
                  <a:lnTo>
                    <a:pt x="9867" y="20447"/>
                  </a:lnTo>
                  <a:lnTo>
                    <a:pt x="22009" y="20447"/>
                  </a:lnTo>
                  <a:lnTo>
                    <a:pt x="28194" y="16268"/>
                  </a:lnTo>
                  <a:lnTo>
                    <a:pt x="29349" y="6565"/>
                  </a:lnTo>
                  <a:lnTo>
                    <a:pt x="25095" y="2413"/>
                  </a:lnTo>
                  <a:lnTo>
                    <a:pt x="193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70" name="Google Shape;6070;gefe2f4b35a_0_1603"/>
            <p:cNvSpPr/>
            <p:nvPr/>
          </p:nvSpPr>
          <p:spPr>
            <a:xfrm>
              <a:off x="10393930" y="1921205"/>
              <a:ext cx="37465" cy="27939"/>
            </a:xfrm>
            <a:custGeom>
              <a:rect b="b" l="l" r="r" t="t"/>
              <a:pathLst>
                <a:path extrusionOk="0" h="27939" w="37465">
                  <a:moveTo>
                    <a:pt x="18186" y="0"/>
                  </a:moveTo>
                  <a:lnTo>
                    <a:pt x="9118" y="0"/>
                  </a:lnTo>
                  <a:lnTo>
                    <a:pt x="241" y="4978"/>
                  </a:lnTo>
                  <a:lnTo>
                    <a:pt x="0" y="14897"/>
                  </a:lnTo>
                  <a:lnTo>
                    <a:pt x="7659" y="18191"/>
                  </a:lnTo>
                  <a:lnTo>
                    <a:pt x="14416" y="22444"/>
                  </a:lnTo>
                  <a:lnTo>
                    <a:pt x="20650" y="26119"/>
                  </a:lnTo>
                  <a:lnTo>
                    <a:pt x="26746" y="27686"/>
                  </a:lnTo>
                  <a:lnTo>
                    <a:pt x="29908" y="27686"/>
                  </a:lnTo>
                  <a:lnTo>
                    <a:pt x="33185" y="26238"/>
                  </a:lnTo>
                  <a:lnTo>
                    <a:pt x="36779" y="22377"/>
                  </a:lnTo>
                  <a:lnTo>
                    <a:pt x="37031" y="12574"/>
                  </a:lnTo>
                  <a:lnTo>
                    <a:pt x="33054" y="5583"/>
                  </a:lnTo>
                  <a:lnTo>
                    <a:pt x="26292" y="1394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71" name="Google Shape;6071;gefe2f4b35a_0_1603"/>
            <p:cNvSpPr/>
            <p:nvPr/>
          </p:nvSpPr>
          <p:spPr>
            <a:xfrm>
              <a:off x="803300" y="1927795"/>
              <a:ext cx="1156970" cy="15875"/>
            </a:xfrm>
            <a:custGeom>
              <a:rect b="b" l="l" r="r" t="t"/>
              <a:pathLst>
                <a:path extrusionOk="0" h="15875" w="1156970">
                  <a:moveTo>
                    <a:pt x="29362" y="8305"/>
                  </a:moveTo>
                  <a:lnTo>
                    <a:pt x="25171" y="4152"/>
                  </a:lnTo>
                  <a:lnTo>
                    <a:pt x="19558" y="1778"/>
                  </a:lnTo>
                  <a:lnTo>
                    <a:pt x="14338" y="1778"/>
                  </a:lnTo>
                  <a:lnTo>
                    <a:pt x="7391" y="1778"/>
                  </a:lnTo>
                  <a:lnTo>
                    <a:pt x="1181" y="5981"/>
                  </a:lnTo>
                  <a:lnTo>
                    <a:pt x="0" y="15786"/>
                  </a:lnTo>
                  <a:lnTo>
                    <a:pt x="1917" y="15595"/>
                  </a:lnTo>
                  <a:lnTo>
                    <a:pt x="20675" y="15595"/>
                  </a:lnTo>
                  <a:lnTo>
                    <a:pt x="28054" y="14884"/>
                  </a:lnTo>
                  <a:lnTo>
                    <a:pt x="29362" y="8305"/>
                  </a:lnTo>
                  <a:close/>
                </a:path>
                <a:path extrusionOk="0" h="15875" w="1156970">
                  <a:moveTo>
                    <a:pt x="1156449" y="1054"/>
                  </a:moveTo>
                  <a:lnTo>
                    <a:pt x="1154430" y="1739"/>
                  </a:lnTo>
                  <a:lnTo>
                    <a:pt x="1151991" y="1993"/>
                  </a:lnTo>
                  <a:lnTo>
                    <a:pt x="1145540" y="1993"/>
                  </a:lnTo>
                  <a:lnTo>
                    <a:pt x="1128560" y="0"/>
                  </a:lnTo>
                  <a:lnTo>
                    <a:pt x="1124813" y="0"/>
                  </a:lnTo>
                  <a:lnTo>
                    <a:pt x="1117866" y="0"/>
                  </a:lnTo>
                  <a:lnTo>
                    <a:pt x="1112596" y="1714"/>
                  </a:lnTo>
                  <a:lnTo>
                    <a:pt x="1112151" y="8305"/>
                  </a:lnTo>
                  <a:lnTo>
                    <a:pt x="1113548" y="8128"/>
                  </a:lnTo>
                  <a:lnTo>
                    <a:pt x="1116253" y="8051"/>
                  </a:lnTo>
                  <a:lnTo>
                    <a:pt x="1122222" y="8051"/>
                  </a:lnTo>
                  <a:lnTo>
                    <a:pt x="1127645" y="9652"/>
                  </a:lnTo>
                  <a:lnTo>
                    <a:pt x="1137272" y="12852"/>
                  </a:lnTo>
                  <a:lnTo>
                    <a:pt x="1141501" y="14439"/>
                  </a:lnTo>
                  <a:lnTo>
                    <a:pt x="1150099" y="14439"/>
                  </a:lnTo>
                  <a:lnTo>
                    <a:pt x="1153896" y="11391"/>
                  </a:lnTo>
                  <a:lnTo>
                    <a:pt x="1156449" y="1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72" name="Google Shape;6072;gefe2f4b35a_0_1603"/>
            <p:cNvSpPr/>
            <p:nvPr/>
          </p:nvSpPr>
          <p:spPr>
            <a:xfrm>
              <a:off x="9937249" y="1928839"/>
              <a:ext cx="21590" cy="20955"/>
            </a:xfrm>
            <a:custGeom>
              <a:rect b="b" l="l" r="r" t="t"/>
              <a:pathLst>
                <a:path extrusionOk="0" h="20955" w="21590">
                  <a:moveTo>
                    <a:pt x="14655" y="0"/>
                  </a:moveTo>
                  <a:lnTo>
                    <a:pt x="12606" y="5300"/>
                  </a:lnTo>
                  <a:lnTo>
                    <a:pt x="7970" y="8020"/>
                  </a:lnTo>
                  <a:lnTo>
                    <a:pt x="3013" y="10415"/>
                  </a:lnTo>
                  <a:lnTo>
                    <a:pt x="0" y="14744"/>
                  </a:lnTo>
                  <a:lnTo>
                    <a:pt x="2057" y="19189"/>
                  </a:lnTo>
                  <a:lnTo>
                    <a:pt x="5219" y="20916"/>
                  </a:lnTo>
                  <a:lnTo>
                    <a:pt x="8508" y="20916"/>
                  </a:lnTo>
                  <a:lnTo>
                    <a:pt x="15848" y="18320"/>
                  </a:lnTo>
                  <a:lnTo>
                    <a:pt x="21050" y="12249"/>
                  </a:lnTo>
                  <a:lnTo>
                    <a:pt x="21517" y="528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73" name="Google Shape;6073;gefe2f4b35a_0_1603"/>
            <p:cNvSpPr/>
            <p:nvPr/>
          </p:nvSpPr>
          <p:spPr>
            <a:xfrm>
              <a:off x="1083310" y="1935085"/>
              <a:ext cx="2326640" cy="36194"/>
            </a:xfrm>
            <a:custGeom>
              <a:rect b="b" l="l" r="r" t="t"/>
              <a:pathLst>
                <a:path extrusionOk="0" h="36194" w="2326640">
                  <a:moveTo>
                    <a:pt x="51485" y="23253"/>
                  </a:moveTo>
                  <a:lnTo>
                    <a:pt x="50584" y="14922"/>
                  </a:lnTo>
                  <a:lnTo>
                    <a:pt x="47612" y="8674"/>
                  </a:lnTo>
                  <a:lnTo>
                    <a:pt x="42913" y="4165"/>
                  </a:lnTo>
                  <a:lnTo>
                    <a:pt x="36817" y="1016"/>
                  </a:lnTo>
                  <a:lnTo>
                    <a:pt x="30911" y="11849"/>
                  </a:lnTo>
                  <a:lnTo>
                    <a:pt x="19710" y="17259"/>
                  </a:lnTo>
                  <a:lnTo>
                    <a:pt x="7848" y="21983"/>
                  </a:lnTo>
                  <a:lnTo>
                    <a:pt x="0" y="30746"/>
                  </a:lnTo>
                  <a:lnTo>
                    <a:pt x="3695" y="34556"/>
                  </a:lnTo>
                  <a:lnTo>
                    <a:pt x="6921" y="35991"/>
                  </a:lnTo>
                  <a:lnTo>
                    <a:pt x="14719" y="35991"/>
                  </a:lnTo>
                  <a:lnTo>
                    <a:pt x="19100" y="32588"/>
                  </a:lnTo>
                  <a:lnTo>
                    <a:pt x="29654" y="25793"/>
                  </a:lnTo>
                  <a:lnTo>
                    <a:pt x="35801" y="22390"/>
                  </a:lnTo>
                  <a:lnTo>
                    <a:pt x="46367" y="22390"/>
                  </a:lnTo>
                  <a:lnTo>
                    <a:pt x="48831" y="22656"/>
                  </a:lnTo>
                  <a:lnTo>
                    <a:pt x="51485" y="23253"/>
                  </a:lnTo>
                  <a:close/>
                </a:path>
                <a:path extrusionOk="0" h="36194" w="2326640">
                  <a:moveTo>
                    <a:pt x="1089926" y="8509"/>
                  </a:moveTo>
                  <a:lnTo>
                    <a:pt x="1087920" y="8724"/>
                  </a:lnTo>
                  <a:lnTo>
                    <a:pt x="1085735" y="8775"/>
                  </a:lnTo>
                  <a:lnTo>
                    <a:pt x="1076236" y="8737"/>
                  </a:lnTo>
                  <a:lnTo>
                    <a:pt x="1074674" y="8763"/>
                  </a:lnTo>
                  <a:lnTo>
                    <a:pt x="1073162" y="8851"/>
                  </a:lnTo>
                  <a:lnTo>
                    <a:pt x="1077061" y="12014"/>
                  </a:lnTo>
                  <a:lnTo>
                    <a:pt x="1080909" y="15227"/>
                  </a:lnTo>
                  <a:lnTo>
                    <a:pt x="1084719" y="18491"/>
                  </a:lnTo>
                  <a:lnTo>
                    <a:pt x="1086091" y="14808"/>
                  </a:lnTo>
                  <a:lnTo>
                    <a:pt x="1089926" y="8509"/>
                  </a:lnTo>
                  <a:close/>
                </a:path>
                <a:path extrusionOk="0" h="36194" w="2326640">
                  <a:moveTo>
                    <a:pt x="2326386" y="5054"/>
                  </a:moveTo>
                  <a:lnTo>
                    <a:pt x="2322322" y="1397"/>
                  </a:lnTo>
                  <a:lnTo>
                    <a:pt x="2316188" y="0"/>
                  </a:lnTo>
                  <a:lnTo>
                    <a:pt x="2311489" y="0"/>
                  </a:lnTo>
                  <a:lnTo>
                    <a:pt x="2306726" y="2387"/>
                  </a:lnTo>
                  <a:lnTo>
                    <a:pt x="2305304" y="8496"/>
                  </a:lnTo>
                  <a:lnTo>
                    <a:pt x="2312771" y="8496"/>
                  </a:lnTo>
                  <a:lnTo>
                    <a:pt x="2314232" y="14605"/>
                  </a:lnTo>
                  <a:lnTo>
                    <a:pt x="2320252" y="15989"/>
                  </a:lnTo>
                  <a:lnTo>
                    <a:pt x="2326360" y="10185"/>
                  </a:lnTo>
                  <a:lnTo>
                    <a:pt x="2326386" y="5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74" name="Google Shape;6074;gefe2f4b35a_0_1603"/>
            <p:cNvSpPr/>
            <p:nvPr/>
          </p:nvSpPr>
          <p:spPr>
            <a:xfrm>
              <a:off x="2143884" y="1943928"/>
              <a:ext cx="24764" cy="22225"/>
            </a:xfrm>
            <a:custGeom>
              <a:rect b="b" l="l" r="r" t="t"/>
              <a:pathLst>
                <a:path extrusionOk="0" h="22225" w="24764">
                  <a:moveTo>
                    <a:pt x="12585" y="0"/>
                  </a:moveTo>
                  <a:lnTo>
                    <a:pt x="6375" y="368"/>
                  </a:lnTo>
                  <a:lnTo>
                    <a:pt x="1219" y="1816"/>
                  </a:lnTo>
                  <a:lnTo>
                    <a:pt x="0" y="7150"/>
                  </a:lnTo>
                  <a:lnTo>
                    <a:pt x="5791" y="8648"/>
                  </a:lnTo>
                  <a:lnTo>
                    <a:pt x="8623" y="13246"/>
                  </a:lnTo>
                  <a:lnTo>
                    <a:pt x="7493" y="21894"/>
                  </a:lnTo>
                  <a:lnTo>
                    <a:pt x="22161" y="21894"/>
                  </a:lnTo>
                  <a:lnTo>
                    <a:pt x="22034" y="17043"/>
                  </a:lnTo>
                  <a:lnTo>
                    <a:pt x="22847" y="13106"/>
                  </a:lnTo>
                  <a:lnTo>
                    <a:pt x="24142" y="9639"/>
                  </a:lnTo>
                  <a:lnTo>
                    <a:pt x="20332" y="6375"/>
                  </a:lnTo>
                  <a:lnTo>
                    <a:pt x="16484" y="3162"/>
                  </a:lnTo>
                  <a:lnTo>
                    <a:pt x="12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75" name="Google Shape;6075;gefe2f4b35a_0_1603"/>
            <p:cNvSpPr/>
            <p:nvPr/>
          </p:nvSpPr>
          <p:spPr>
            <a:xfrm>
              <a:off x="9981311" y="1941892"/>
              <a:ext cx="3514090" cy="24130"/>
            </a:xfrm>
            <a:custGeom>
              <a:rect b="b" l="l" r="r" t="t"/>
              <a:pathLst>
                <a:path extrusionOk="0" h="24130" w="3514090">
                  <a:moveTo>
                    <a:pt x="38087" y="16827"/>
                  </a:moveTo>
                  <a:lnTo>
                    <a:pt x="36753" y="1689"/>
                  </a:lnTo>
                  <a:lnTo>
                    <a:pt x="33502" y="520"/>
                  </a:lnTo>
                  <a:lnTo>
                    <a:pt x="30010" y="0"/>
                  </a:lnTo>
                  <a:lnTo>
                    <a:pt x="26517" y="0"/>
                  </a:lnTo>
                  <a:lnTo>
                    <a:pt x="13017" y="2489"/>
                  </a:lnTo>
                  <a:lnTo>
                    <a:pt x="3022" y="8610"/>
                  </a:lnTo>
                  <a:lnTo>
                    <a:pt x="0" y="16421"/>
                  </a:lnTo>
                  <a:lnTo>
                    <a:pt x="7467" y="23939"/>
                  </a:lnTo>
                  <a:lnTo>
                    <a:pt x="9372" y="19304"/>
                  </a:lnTo>
                  <a:lnTo>
                    <a:pt x="12433" y="17995"/>
                  </a:lnTo>
                  <a:lnTo>
                    <a:pt x="18122" y="17995"/>
                  </a:lnTo>
                  <a:lnTo>
                    <a:pt x="27533" y="20205"/>
                  </a:lnTo>
                  <a:lnTo>
                    <a:pt x="34620" y="20205"/>
                  </a:lnTo>
                  <a:lnTo>
                    <a:pt x="38087" y="16827"/>
                  </a:lnTo>
                  <a:close/>
                </a:path>
                <a:path extrusionOk="0" h="24130" w="3514090">
                  <a:moveTo>
                    <a:pt x="3513823" y="1689"/>
                  </a:moveTo>
                  <a:lnTo>
                    <a:pt x="3506597" y="520"/>
                  </a:lnTo>
                  <a:lnTo>
                    <a:pt x="3500856" y="38"/>
                  </a:lnTo>
                  <a:lnTo>
                    <a:pt x="3496386" y="38"/>
                  </a:lnTo>
                  <a:lnTo>
                    <a:pt x="3486213" y="38"/>
                  </a:lnTo>
                  <a:lnTo>
                    <a:pt x="3482606" y="2527"/>
                  </a:lnTo>
                  <a:lnTo>
                    <a:pt x="3483584" y="7518"/>
                  </a:lnTo>
                  <a:lnTo>
                    <a:pt x="3488169" y="10007"/>
                  </a:lnTo>
                  <a:lnTo>
                    <a:pt x="3500132" y="10007"/>
                  </a:lnTo>
                  <a:lnTo>
                    <a:pt x="3507257" y="7886"/>
                  </a:lnTo>
                  <a:lnTo>
                    <a:pt x="3513823" y="16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76" name="Google Shape;6076;gefe2f4b35a_0_1603"/>
            <p:cNvSpPr/>
            <p:nvPr/>
          </p:nvSpPr>
          <p:spPr>
            <a:xfrm>
              <a:off x="1974443" y="1951075"/>
              <a:ext cx="1221105" cy="15239"/>
            </a:xfrm>
            <a:custGeom>
              <a:rect b="b" l="l" r="r" t="t"/>
              <a:pathLst>
                <a:path extrusionOk="0" h="15239" w="1221105">
                  <a:moveTo>
                    <a:pt x="2212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  <a:path extrusionOk="0" h="15239" w="1221105">
                  <a:moveTo>
                    <a:pt x="1220990" y="13106"/>
                  </a:moveTo>
                  <a:lnTo>
                    <a:pt x="1220787" y="10502"/>
                  </a:lnTo>
                  <a:lnTo>
                    <a:pt x="1220609" y="8026"/>
                  </a:lnTo>
                  <a:lnTo>
                    <a:pt x="1220482" y="5689"/>
                  </a:lnTo>
                  <a:lnTo>
                    <a:pt x="1216012" y="9474"/>
                  </a:lnTo>
                  <a:lnTo>
                    <a:pt x="1217523" y="11976"/>
                  </a:lnTo>
                  <a:lnTo>
                    <a:pt x="1220990" y="131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77" name="Google Shape;6077;gefe2f4b35a_0_1603"/>
            <p:cNvSpPr/>
            <p:nvPr/>
          </p:nvSpPr>
          <p:spPr>
            <a:xfrm>
              <a:off x="3194928" y="1951079"/>
              <a:ext cx="15875" cy="13969"/>
            </a:xfrm>
            <a:custGeom>
              <a:rect b="b" l="l" r="r" t="t"/>
              <a:pathLst>
                <a:path extrusionOk="0" h="13969" w="15875">
                  <a:moveTo>
                    <a:pt x="9613" y="0"/>
                  </a:moveTo>
                  <a:lnTo>
                    <a:pt x="5041" y="2133"/>
                  </a:lnTo>
                  <a:lnTo>
                    <a:pt x="1943" y="4025"/>
                  </a:lnTo>
                  <a:lnTo>
                    <a:pt x="0" y="5676"/>
                  </a:lnTo>
                  <a:lnTo>
                    <a:pt x="127" y="8013"/>
                  </a:lnTo>
                  <a:lnTo>
                    <a:pt x="508" y="13093"/>
                  </a:lnTo>
                  <a:lnTo>
                    <a:pt x="1917" y="13550"/>
                  </a:lnTo>
                  <a:lnTo>
                    <a:pt x="3632" y="13779"/>
                  </a:lnTo>
                  <a:lnTo>
                    <a:pt x="5410" y="13779"/>
                  </a:lnTo>
                  <a:lnTo>
                    <a:pt x="11085" y="12942"/>
                  </a:lnTo>
                  <a:lnTo>
                    <a:pt x="15065" y="10399"/>
                  </a:lnTo>
                  <a:lnTo>
                    <a:pt x="15268" y="6101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78" name="Google Shape;6078;gefe2f4b35a_0_1603"/>
            <p:cNvSpPr/>
            <p:nvPr/>
          </p:nvSpPr>
          <p:spPr>
            <a:xfrm>
              <a:off x="6976973" y="1951079"/>
              <a:ext cx="16509" cy="19050"/>
            </a:xfrm>
            <a:custGeom>
              <a:rect b="b" l="l" r="r" t="t"/>
              <a:pathLst>
                <a:path extrusionOk="0" h="19050" w="16509">
                  <a:moveTo>
                    <a:pt x="13857" y="0"/>
                  </a:moveTo>
                  <a:lnTo>
                    <a:pt x="3104" y="6262"/>
                  </a:lnTo>
                  <a:lnTo>
                    <a:pt x="0" y="12363"/>
                  </a:lnTo>
                  <a:lnTo>
                    <a:pt x="2064" y="16987"/>
                  </a:lnTo>
                  <a:lnTo>
                    <a:pt x="6821" y="18821"/>
                  </a:lnTo>
                  <a:lnTo>
                    <a:pt x="11533" y="18821"/>
                  </a:lnTo>
                  <a:lnTo>
                    <a:pt x="16498" y="13931"/>
                  </a:lnTo>
                  <a:lnTo>
                    <a:pt x="138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79" name="Google Shape;6079;gefe2f4b35a_0_1603"/>
            <p:cNvSpPr/>
            <p:nvPr/>
          </p:nvSpPr>
          <p:spPr>
            <a:xfrm>
              <a:off x="2969731" y="1981086"/>
              <a:ext cx="10794" cy="1905"/>
            </a:xfrm>
            <a:custGeom>
              <a:rect b="b" l="l" r="r" t="t"/>
              <a:pathLst>
                <a:path extrusionOk="0" h="1905" w="10794">
                  <a:moveTo>
                    <a:pt x="10261" y="0"/>
                  </a:moveTo>
                  <a:lnTo>
                    <a:pt x="0" y="38"/>
                  </a:lnTo>
                  <a:lnTo>
                    <a:pt x="2070" y="965"/>
                  </a:lnTo>
                  <a:lnTo>
                    <a:pt x="3924" y="1371"/>
                  </a:lnTo>
                  <a:lnTo>
                    <a:pt x="7391" y="1371"/>
                  </a:lnTo>
                  <a:lnTo>
                    <a:pt x="8953" y="863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80" name="Google Shape;6080;gefe2f4b35a_0_1603"/>
            <p:cNvSpPr/>
            <p:nvPr/>
          </p:nvSpPr>
          <p:spPr>
            <a:xfrm>
              <a:off x="2968838" y="1956673"/>
              <a:ext cx="16510" cy="24764"/>
            </a:xfrm>
            <a:custGeom>
              <a:rect b="b" l="l" r="r" t="t"/>
              <a:pathLst>
                <a:path extrusionOk="0" h="24764" w="16510">
                  <a:moveTo>
                    <a:pt x="12865" y="0"/>
                  </a:moveTo>
                  <a:lnTo>
                    <a:pt x="6299" y="0"/>
                  </a:lnTo>
                  <a:lnTo>
                    <a:pt x="4457" y="0"/>
                  </a:lnTo>
                  <a:lnTo>
                    <a:pt x="2362" y="508"/>
                  </a:lnTo>
                  <a:lnTo>
                    <a:pt x="0" y="1663"/>
                  </a:lnTo>
                  <a:lnTo>
                    <a:pt x="0" y="24015"/>
                  </a:lnTo>
                  <a:lnTo>
                    <a:pt x="901" y="24447"/>
                  </a:lnTo>
                  <a:lnTo>
                    <a:pt x="11150" y="24409"/>
                  </a:lnTo>
                  <a:lnTo>
                    <a:pt x="14528" y="22174"/>
                  </a:lnTo>
                  <a:lnTo>
                    <a:pt x="16205" y="17538"/>
                  </a:lnTo>
                  <a:lnTo>
                    <a:pt x="16154" y="6438"/>
                  </a:lnTo>
                  <a:lnTo>
                    <a:pt x="128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81" name="Google Shape;6081;gefe2f4b35a_0_1603"/>
            <p:cNvSpPr/>
            <p:nvPr/>
          </p:nvSpPr>
          <p:spPr>
            <a:xfrm>
              <a:off x="9874427" y="1958060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594"/>
                  </a:lnTo>
                  <a:lnTo>
                    <a:pt x="1993" y="10795"/>
                  </a:lnTo>
                  <a:lnTo>
                    <a:pt x="4927" y="14389"/>
                  </a:lnTo>
                  <a:lnTo>
                    <a:pt x="11696" y="14389"/>
                  </a:lnTo>
                  <a:lnTo>
                    <a:pt x="15011" y="12598"/>
                  </a:lnTo>
                  <a:lnTo>
                    <a:pt x="18541" y="7772"/>
                  </a:lnTo>
                  <a:lnTo>
                    <a:pt x="12039" y="2070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82" name="Google Shape;6082;gefe2f4b35a_0_1603"/>
            <p:cNvSpPr/>
            <p:nvPr/>
          </p:nvSpPr>
          <p:spPr>
            <a:xfrm>
              <a:off x="795232" y="1972684"/>
              <a:ext cx="26034" cy="39369"/>
            </a:xfrm>
            <a:custGeom>
              <a:rect b="b" l="l" r="r" t="t"/>
              <a:pathLst>
                <a:path extrusionOk="0" h="39369" w="26034">
                  <a:moveTo>
                    <a:pt x="22247" y="0"/>
                  </a:moveTo>
                  <a:lnTo>
                    <a:pt x="11922" y="0"/>
                  </a:lnTo>
                  <a:lnTo>
                    <a:pt x="10741" y="0"/>
                  </a:lnTo>
                  <a:lnTo>
                    <a:pt x="9458" y="127"/>
                  </a:lnTo>
                  <a:lnTo>
                    <a:pt x="8086" y="406"/>
                  </a:lnTo>
                  <a:lnTo>
                    <a:pt x="4071" y="7447"/>
                  </a:lnTo>
                  <a:lnTo>
                    <a:pt x="1257" y="15797"/>
                  </a:lnTo>
                  <a:lnTo>
                    <a:pt x="0" y="25725"/>
                  </a:lnTo>
                  <a:lnTo>
                    <a:pt x="657" y="37503"/>
                  </a:lnTo>
                  <a:lnTo>
                    <a:pt x="2816" y="38531"/>
                  </a:lnTo>
                  <a:lnTo>
                    <a:pt x="4899" y="38989"/>
                  </a:lnTo>
                  <a:lnTo>
                    <a:pt x="6842" y="38989"/>
                  </a:lnTo>
                  <a:lnTo>
                    <a:pt x="25473" y="975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83" name="Google Shape;6083;gefe2f4b35a_0_1603"/>
            <p:cNvSpPr/>
            <p:nvPr/>
          </p:nvSpPr>
          <p:spPr>
            <a:xfrm>
              <a:off x="0" y="1980201"/>
              <a:ext cx="8255" cy="8255"/>
            </a:xfrm>
            <a:custGeom>
              <a:rect b="b" l="l" r="r" t="t"/>
              <a:pathLst>
                <a:path extrusionOk="0" h="8255" w="8255">
                  <a:moveTo>
                    <a:pt x="2264" y="0"/>
                  </a:moveTo>
                  <a:lnTo>
                    <a:pt x="0" y="0"/>
                  </a:lnTo>
                  <a:lnTo>
                    <a:pt x="0" y="7761"/>
                  </a:lnTo>
                  <a:lnTo>
                    <a:pt x="1092" y="6167"/>
                  </a:lnTo>
                  <a:lnTo>
                    <a:pt x="7750" y="495"/>
                  </a:lnTo>
                  <a:lnTo>
                    <a:pt x="4931" y="177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84" name="Google Shape;6084;gefe2f4b35a_0_1603"/>
            <p:cNvSpPr/>
            <p:nvPr/>
          </p:nvSpPr>
          <p:spPr>
            <a:xfrm>
              <a:off x="1558264" y="1979103"/>
              <a:ext cx="1179830" cy="24764"/>
            </a:xfrm>
            <a:custGeom>
              <a:rect b="b" l="l" r="r" t="t"/>
              <a:pathLst>
                <a:path extrusionOk="0" h="24764" w="1179830">
                  <a:moveTo>
                    <a:pt x="25704" y="1587"/>
                  </a:moveTo>
                  <a:lnTo>
                    <a:pt x="19608" y="457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74" y="7429"/>
                  </a:lnTo>
                  <a:lnTo>
                    <a:pt x="5765" y="9893"/>
                  </a:lnTo>
                  <a:lnTo>
                    <a:pt x="15684" y="9893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24764" w="1179830">
                  <a:moveTo>
                    <a:pt x="511949" y="9080"/>
                  </a:moveTo>
                  <a:lnTo>
                    <a:pt x="508812" y="5638"/>
                  </a:lnTo>
                  <a:lnTo>
                    <a:pt x="504939" y="4178"/>
                  </a:lnTo>
                  <a:lnTo>
                    <a:pt x="500849" y="4178"/>
                  </a:lnTo>
                  <a:lnTo>
                    <a:pt x="493128" y="5765"/>
                  </a:lnTo>
                  <a:lnTo>
                    <a:pt x="485736" y="10033"/>
                  </a:lnTo>
                  <a:lnTo>
                    <a:pt x="479475" y="16256"/>
                  </a:lnTo>
                  <a:lnTo>
                    <a:pt x="475145" y="23710"/>
                  </a:lnTo>
                  <a:lnTo>
                    <a:pt x="483603" y="24244"/>
                  </a:lnTo>
                  <a:lnTo>
                    <a:pt x="487553" y="24244"/>
                  </a:lnTo>
                  <a:lnTo>
                    <a:pt x="496773" y="23634"/>
                  </a:lnTo>
                  <a:lnTo>
                    <a:pt x="504342" y="21348"/>
                  </a:lnTo>
                  <a:lnTo>
                    <a:pt x="509612" y="16725"/>
                  </a:lnTo>
                  <a:lnTo>
                    <a:pt x="511949" y="9080"/>
                  </a:lnTo>
                  <a:close/>
                </a:path>
                <a:path extrusionOk="0" h="24764" w="1179830">
                  <a:moveTo>
                    <a:pt x="1179347" y="4267"/>
                  </a:moveTo>
                  <a:lnTo>
                    <a:pt x="1177429" y="3670"/>
                  </a:lnTo>
                  <a:lnTo>
                    <a:pt x="1175816" y="3416"/>
                  </a:lnTo>
                  <a:lnTo>
                    <a:pt x="1174483" y="3416"/>
                  </a:lnTo>
                  <a:lnTo>
                    <a:pt x="1169746" y="3416"/>
                  </a:lnTo>
                  <a:lnTo>
                    <a:pt x="1168527" y="6692"/>
                  </a:lnTo>
                  <a:lnTo>
                    <a:pt x="1170635" y="13220"/>
                  </a:lnTo>
                  <a:lnTo>
                    <a:pt x="1173949" y="16497"/>
                  </a:lnTo>
                  <a:lnTo>
                    <a:pt x="1178775" y="16484"/>
                  </a:lnTo>
                  <a:lnTo>
                    <a:pt x="1179017" y="16459"/>
                  </a:lnTo>
                  <a:lnTo>
                    <a:pt x="1179347" y="42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85" name="Google Shape;6085;gefe2f4b35a_0_1603"/>
            <p:cNvSpPr/>
            <p:nvPr/>
          </p:nvSpPr>
          <p:spPr>
            <a:xfrm>
              <a:off x="2737281" y="1983358"/>
              <a:ext cx="10794" cy="12700"/>
            </a:xfrm>
            <a:custGeom>
              <a:rect b="b" l="l" r="r" t="t"/>
              <a:pathLst>
                <a:path extrusionOk="0" h="12700" w="10794">
                  <a:moveTo>
                    <a:pt x="330" y="0"/>
                  </a:moveTo>
                  <a:lnTo>
                    <a:pt x="0" y="12192"/>
                  </a:lnTo>
                  <a:lnTo>
                    <a:pt x="3200" y="11925"/>
                  </a:lnTo>
                  <a:lnTo>
                    <a:pt x="6883" y="9880"/>
                  </a:lnTo>
                  <a:lnTo>
                    <a:pt x="10579" y="4826"/>
                  </a:lnTo>
                  <a:lnTo>
                    <a:pt x="6477" y="2387"/>
                  </a:lnTo>
                  <a:lnTo>
                    <a:pt x="3086" y="85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86" name="Google Shape;6086;gefe2f4b35a_0_1603"/>
            <p:cNvSpPr/>
            <p:nvPr/>
          </p:nvSpPr>
          <p:spPr>
            <a:xfrm>
              <a:off x="3101383" y="1980686"/>
              <a:ext cx="8889" cy="12700"/>
            </a:xfrm>
            <a:custGeom>
              <a:rect b="b" l="l" r="r" t="t"/>
              <a:pathLst>
                <a:path extrusionOk="0" h="12700" w="8889">
                  <a:moveTo>
                    <a:pt x="3695" y="0"/>
                  </a:moveTo>
                  <a:lnTo>
                    <a:pt x="774" y="0"/>
                  </a:lnTo>
                  <a:lnTo>
                    <a:pt x="114" y="12"/>
                  </a:lnTo>
                  <a:lnTo>
                    <a:pt x="0" y="4800"/>
                  </a:lnTo>
                  <a:lnTo>
                    <a:pt x="723" y="8763"/>
                  </a:lnTo>
                  <a:lnTo>
                    <a:pt x="2070" y="12103"/>
                  </a:lnTo>
                  <a:lnTo>
                    <a:pt x="4356" y="9207"/>
                  </a:lnTo>
                  <a:lnTo>
                    <a:pt x="6591" y="6184"/>
                  </a:lnTo>
                  <a:lnTo>
                    <a:pt x="8763" y="3009"/>
                  </a:lnTo>
                  <a:lnTo>
                    <a:pt x="8610" y="990"/>
                  </a:lnTo>
                  <a:lnTo>
                    <a:pt x="6248" y="38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87" name="Google Shape;6087;gefe2f4b35a_0_1603"/>
            <p:cNvSpPr/>
            <p:nvPr/>
          </p:nvSpPr>
          <p:spPr>
            <a:xfrm>
              <a:off x="3103460" y="1981681"/>
              <a:ext cx="42544" cy="36194"/>
            </a:xfrm>
            <a:custGeom>
              <a:rect b="b" l="l" r="r" t="t"/>
              <a:pathLst>
                <a:path extrusionOk="0" h="36194" w="42544">
                  <a:moveTo>
                    <a:pt x="6527" y="0"/>
                  </a:moveTo>
                  <a:lnTo>
                    <a:pt x="6680" y="2019"/>
                  </a:lnTo>
                  <a:lnTo>
                    <a:pt x="4508" y="5181"/>
                  </a:lnTo>
                  <a:lnTo>
                    <a:pt x="2273" y="8216"/>
                  </a:lnTo>
                  <a:lnTo>
                    <a:pt x="0" y="11099"/>
                  </a:lnTo>
                  <a:lnTo>
                    <a:pt x="6164" y="19911"/>
                  </a:lnTo>
                  <a:lnTo>
                    <a:pt x="15051" y="25984"/>
                  </a:lnTo>
                  <a:lnTo>
                    <a:pt x="25140" y="30837"/>
                  </a:lnTo>
                  <a:lnTo>
                    <a:pt x="34912" y="35991"/>
                  </a:lnTo>
                  <a:lnTo>
                    <a:pt x="35445" y="27412"/>
                  </a:lnTo>
                  <a:lnTo>
                    <a:pt x="38292" y="21028"/>
                  </a:lnTo>
                  <a:lnTo>
                    <a:pt x="41322" y="14753"/>
                  </a:lnTo>
                  <a:lnTo>
                    <a:pt x="42405" y="6502"/>
                  </a:lnTo>
                  <a:lnTo>
                    <a:pt x="38671" y="7365"/>
                  </a:lnTo>
                  <a:lnTo>
                    <a:pt x="35420" y="7721"/>
                  </a:lnTo>
                  <a:lnTo>
                    <a:pt x="25400" y="7721"/>
                  </a:lnTo>
                  <a:lnTo>
                    <a:pt x="9766" y="838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88" name="Google Shape;6088;gefe2f4b35a_0_1603"/>
            <p:cNvSpPr/>
            <p:nvPr/>
          </p:nvSpPr>
          <p:spPr>
            <a:xfrm>
              <a:off x="5178641" y="1979408"/>
              <a:ext cx="4725034" cy="17780"/>
            </a:xfrm>
            <a:custGeom>
              <a:rect b="b" l="l" r="r" t="t"/>
              <a:pathLst>
                <a:path extrusionOk="0" h="17780" w="4725034">
                  <a:moveTo>
                    <a:pt x="29679" y="8775"/>
                  </a:moveTo>
                  <a:lnTo>
                    <a:pt x="26682" y="7289"/>
                  </a:lnTo>
                  <a:lnTo>
                    <a:pt x="15671" y="0"/>
                  </a:lnTo>
                  <a:lnTo>
                    <a:pt x="7937" y="0"/>
                  </a:lnTo>
                  <a:lnTo>
                    <a:pt x="3683" y="0"/>
                  </a:lnTo>
                  <a:lnTo>
                    <a:pt x="419" y="2197"/>
                  </a:lnTo>
                  <a:lnTo>
                    <a:pt x="0" y="8775"/>
                  </a:lnTo>
                  <a:lnTo>
                    <a:pt x="2997" y="10058"/>
                  </a:lnTo>
                  <a:lnTo>
                    <a:pt x="14071" y="17322"/>
                  </a:lnTo>
                  <a:lnTo>
                    <a:pt x="26022" y="17322"/>
                  </a:lnTo>
                  <a:lnTo>
                    <a:pt x="29248" y="15189"/>
                  </a:lnTo>
                  <a:lnTo>
                    <a:pt x="29679" y="8775"/>
                  </a:lnTo>
                  <a:close/>
                </a:path>
                <a:path extrusionOk="0" h="17780" w="4725034">
                  <a:moveTo>
                    <a:pt x="4724755" y="3835"/>
                  </a:moveTo>
                  <a:lnTo>
                    <a:pt x="4722838" y="228"/>
                  </a:lnTo>
                  <a:lnTo>
                    <a:pt x="4719129" y="228"/>
                  </a:lnTo>
                  <a:lnTo>
                    <a:pt x="4716196" y="228"/>
                  </a:lnTo>
                  <a:lnTo>
                    <a:pt x="4712157" y="2489"/>
                  </a:lnTo>
                  <a:lnTo>
                    <a:pt x="4707090" y="8775"/>
                  </a:lnTo>
                  <a:lnTo>
                    <a:pt x="4711865" y="13068"/>
                  </a:lnTo>
                  <a:lnTo>
                    <a:pt x="4715624" y="14681"/>
                  </a:lnTo>
                  <a:lnTo>
                    <a:pt x="4722609" y="14681"/>
                  </a:lnTo>
                  <a:lnTo>
                    <a:pt x="4724641" y="11074"/>
                  </a:lnTo>
                  <a:lnTo>
                    <a:pt x="4724755" y="38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89" name="Google Shape;6089;gefe2f4b35a_0_1603"/>
            <p:cNvSpPr/>
            <p:nvPr/>
          </p:nvSpPr>
          <p:spPr>
            <a:xfrm>
              <a:off x="965352" y="1986787"/>
              <a:ext cx="854075" cy="31114"/>
            </a:xfrm>
            <a:custGeom>
              <a:rect b="b" l="l" r="r" t="t"/>
              <a:pathLst>
                <a:path extrusionOk="0" h="31114" w="854075">
                  <a:moveTo>
                    <a:pt x="14643" y="1397"/>
                  </a:moveTo>
                  <a:lnTo>
                    <a:pt x="0" y="1397"/>
                  </a:lnTo>
                  <a:lnTo>
                    <a:pt x="0" y="16027"/>
                  </a:lnTo>
                  <a:lnTo>
                    <a:pt x="14643" y="16027"/>
                  </a:lnTo>
                  <a:lnTo>
                    <a:pt x="14643" y="1397"/>
                  </a:lnTo>
                  <a:close/>
                </a:path>
                <a:path extrusionOk="0" h="31114" w="854075">
                  <a:moveTo>
                    <a:pt x="294894" y="11976"/>
                  </a:moveTo>
                  <a:lnTo>
                    <a:pt x="294843" y="10401"/>
                  </a:lnTo>
                  <a:lnTo>
                    <a:pt x="294640" y="8661"/>
                  </a:lnTo>
                  <a:lnTo>
                    <a:pt x="283768" y="10680"/>
                  </a:lnTo>
                  <a:lnTo>
                    <a:pt x="273799" y="13550"/>
                  </a:lnTo>
                  <a:lnTo>
                    <a:pt x="266903" y="19545"/>
                  </a:lnTo>
                  <a:lnTo>
                    <a:pt x="265290" y="30899"/>
                  </a:lnTo>
                  <a:lnTo>
                    <a:pt x="267868" y="30302"/>
                  </a:lnTo>
                  <a:lnTo>
                    <a:pt x="273316" y="29337"/>
                  </a:lnTo>
                  <a:lnTo>
                    <a:pt x="294792" y="13423"/>
                  </a:lnTo>
                  <a:lnTo>
                    <a:pt x="294894" y="11976"/>
                  </a:lnTo>
                  <a:close/>
                </a:path>
                <a:path extrusionOk="0" h="31114" w="854075">
                  <a:moveTo>
                    <a:pt x="853846" y="3340"/>
                  </a:moveTo>
                  <a:lnTo>
                    <a:pt x="852093" y="0"/>
                  </a:lnTo>
                  <a:lnTo>
                    <a:pt x="846569" y="0"/>
                  </a:lnTo>
                  <a:lnTo>
                    <a:pt x="842022" y="0"/>
                  </a:lnTo>
                  <a:lnTo>
                    <a:pt x="834923" y="2260"/>
                  </a:lnTo>
                  <a:lnTo>
                    <a:pt x="824890" y="8648"/>
                  </a:lnTo>
                  <a:lnTo>
                    <a:pt x="830770" y="12052"/>
                  </a:lnTo>
                  <a:lnTo>
                    <a:pt x="835901" y="13335"/>
                  </a:lnTo>
                  <a:lnTo>
                    <a:pt x="846861" y="13335"/>
                  </a:lnTo>
                  <a:lnTo>
                    <a:pt x="851230" y="10007"/>
                  </a:lnTo>
                  <a:lnTo>
                    <a:pt x="853846" y="33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90" name="Google Shape;6090;gefe2f4b35a_0_1603"/>
            <p:cNvSpPr/>
            <p:nvPr/>
          </p:nvSpPr>
          <p:spPr>
            <a:xfrm>
              <a:off x="1238675" y="2000195"/>
              <a:ext cx="21590" cy="16510"/>
            </a:xfrm>
            <a:custGeom>
              <a:rect b="b" l="l" r="r" t="t"/>
              <a:pathLst>
                <a:path extrusionOk="0" h="16510" w="21590">
                  <a:moveTo>
                    <a:pt x="21475" y="0"/>
                  </a:moveTo>
                  <a:lnTo>
                    <a:pt x="0" y="15925"/>
                  </a:lnTo>
                  <a:lnTo>
                    <a:pt x="7666" y="14298"/>
                  </a:lnTo>
                  <a:lnTo>
                    <a:pt x="14376" y="11677"/>
                  </a:lnTo>
                  <a:lnTo>
                    <a:pt x="19266" y="719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91" name="Google Shape;6091;gefe2f4b35a_0_1603"/>
            <p:cNvSpPr/>
            <p:nvPr/>
          </p:nvSpPr>
          <p:spPr>
            <a:xfrm>
              <a:off x="3278177" y="1995439"/>
              <a:ext cx="30479" cy="59689"/>
            </a:xfrm>
            <a:custGeom>
              <a:rect b="b" l="l" r="r" t="t"/>
              <a:pathLst>
                <a:path extrusionOk="0" h="59689" w="30479">
                  <a:moveTo>
                    <a:pt x="22148" y="0"/>
                  </a:moveTo>
                  <a:lnTo>
                    <a:pt x="18861" y="15097"/>
                  </a:lnTo>
                  <a:lnTo>
                    <a:pt x="9355" y="24007"/>
                  </a:lnTo>
                  <a:lnTo>
                    <a:pt x="708" y="33848"/>
                  </a:lnTo>
                  <a:lnTo>
                    <a:pt x="0" y="51739"/>
                  </a:lnTo>
                  <a:lnTo>
                    <a:pt x="2654" y="51600"/>
                  </a:lnTo>
                  <a:lnTo>
                    <a:pt x="8267" y="51600"/>
                  </a:lnTo>
                  <a:lnTo>
                    <a:pt x="22402" y="59296"/>
                  </a:lnTo>
                  <a:lnTo>
                    <a:pt x="29603" y="59232"/>
                  </a:lnTo>
                  <a:lnTo>
                    <a:pt x="25204" y="45164"/>
                  </a:lnTo>
                  <a:lnTo>
                    <a:pt x="28243" y="29744"/>
                  </a:lnTo>
                  <a:lnTo>
                    <a:pt x="30098" y="14261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92" name="Google Shape;6092;gefe2f4b35a_0_1603"/>
            <p:cNvSpPr/>
            <p:nvPr/>
          </p:nvSpPr>
          <p:spPr>
            <a:xfrm>
              <a:off x="5252311" y="1995274"/>
              <a:ext cx="36829" cy="19685"/>
            </a:xfrm>
            <a:custGeom>
              <a:rect b="b" l="l" r="r" t="t"/>
              <a:pathLst>
                <a:path extrusionOk="0" h="19685" w="36829">
                  <a:moveTo>
                    <a:pt x="33362" y="0"/>
                  </a:moveTo>
                  <a:lnTo>
                    <a:pt x="31737" y="0"/>
                  </a:lnTo>
                  <a:lnTo>
                    <a:pt x="21091" y="924"/>
                  </a:lnTo>
                  <a:lnTo>
                    <a:pt x="12239" y="3708"/>
                  </a:lnTo>
                  <a:lnTo>
                    <a:pt x="5201" y="8368"/>
                  </a:lnTo>
                  <a:lnTo>
                    <a:pt x="0" y="14922"/>
                  </a:lnTo>
                  <a:lnTo>
                    <a:pt x="7112" y="17767"/>
                  </a:lnTo>
                  <a:lnTo>
                    <a:pt x="12496" y="19240"/>
                  </a:lnTo>
                  <a:lnTo>
                    <a:pt x="16878" y="19240"/>
                  </a:lnTo>
                  <a:lnTo>
                    <a:pt x="22848" y="18085"/>
                  </a:lnTo>
                  <a:lnTo>
                    <a:pt x="27790" y="14570"/>
                  </a:lnTo>
                  <a:lnTo>
                    <a:pt x="32251" y="8621"/>
                  </a:lnTo>
                  <a:lnTo>
                    <a:pt x="36779" y="165"/>
                  </a:lnTo>
                  <a:lnTo>
                    <a:pt x="3336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93" name="Google Shape;6093;gefe2f4b35a_0_1603"/>
            <p:cNvSpPr/>
            <p:nvPr/>
          </p:nvSpPr>
          <p:spPr>
            <a:xfrm>
              <a:off x="2364898" y="2002812"/>
              <a:ext cx="29844" cy="14605"/>
            </a:xfrm>
            <a:custGeom>
              <a:rect b="b" l="l" r="r" t="t"/>
              <a:pathLst>
                <a:path extrusionOk="0" h="14605" w="29844">
                  <a:moveTo>
                    <a:pt x="29349" y="0"/>
                  </a:moveTo>
                  <a:lnTo>
                    <a:pt x="27165" y="254"/>
                  </a:lnTo>
                  <a:lnTo>
                    <a:pt x="8966" y="279"/>
                  </a:lnTo>
                  <a:lnTo>
                    <a:pt x="1498" y="876"/>
                  </a:lnTo>
                  <a:lnTo>
                    <a:pt x="0" y="7378"/>
                  </a:lnTo>
                  <a:lnTo>
                    <a:pt x="4203" y="11595"/>
                  </a:lnTo>
                  <a:lnTo>
                    <a:pt x="9842" y="13995"/>
                  </a:lnTo>
                  <a:lnTo>
                    <a:pt x="21996" y="13995"/>
                  </a:lnTo>
                  <a:lnTo>
                    <a:pt x="28194" y="9779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94" name="Google Shape;6094;gefe2f4b35a_0_1603"/>
            <p:cNvSpPr/>
            <p:nvPr/>
          </p:nvSpPr>
          <p:spPr>
            <a:xfrm>
              <a:off x="2686907" y="200842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1247" y="0"/>
                  </a:moveTo>
                  <a:lnTo>
                    <a:pt x="19456" y="0"/>
                  </a:lnTo>
                  <a:lnTo>
                    <a:pt x="12522" y="0"/>
                  </a:lnTo>
                  <a:lnTo>
                    <a:pt x="2895" y="7607"/>
                  </a:lnTo>
                  <a:lnTo>
                    <a:pt x="1955" y="9258"/>
                  </a:lnTo>
                  <a:lnTo>
                    <a:pt x="0" y="12966"/>
                  </a:lnTo>
                  <a:lnTo>
                    <a:pt x="1371" y="14376"/>
                  </a:lnTo>
                  <a:lnTo>
                    <a:pt x="4229" y="14376"/>
                  </a:lnTo>
                  <a:lnTo>
                    <a:pt x="10877" y="12927"/>
                  </a:lnTo>
                  <a:lnTo>
                    <a:pt x="18253" y="9461"/>
                  </a:lnTo>
                  <a:lnTo>
                    <a:pt x="23585" y="5300"/>
                  </a:lnTo>
                  <a:lnTo>
                    <a:pt x="24104" y="1765"/>
                  </a:lnTo>
                  <a:lnTo>
                    <a:pt x="22872" y="508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95" name="Google Shape;6095;gefe2f4b35a_0_1603"/>
            <p:cNvSpPr/>
            <p:nvPr/>
          </p:nvSpPr>
          <p:spPr>
            <a:xfrm>
              <a:off x="10423254" y="2010191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641" y="0"/>
                  </a:moveTo>
                  <a:lnTo>
                    <a:pt x="27431" y="279"/>
                  </a:lnTo>
                  <a:lnTo>
                    <a:pt x="8801" y="304"/>
                  </a:lnTo>
                  <a:lnTo>
                    <a:pt x="1523" y="914"/>
                  </a:lnTo>
                  <a:lnTo>
                    <a:pt x="0" y="7493"/>
                  </a:lnTo>
                  <a:lnTo>
                    <a:pt x="4229" y="11607"/>
                  </a:lnTo>
                  <a:lnTo>
                    <a:pt x="9944" y="13995"/>
                  </a:lnTo>
                  <a:lnTo>
                    <a:pt x="22224" y="13995"/>
                  </a:lnTo>
                  <a:lnTo>
                    <a:pt x="28486" y="9829"/>
                  </a:lnTo>
                  <a:lnTo>
                    <a:pt x="2964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96" name="Google Shape;6096;gefe2f4b35a_0_1603"/>
            <p:cNvSpPr/>
            <p:nvPr/>
          </p:nvSpPr>
          <p:spPr>
            <a:xfrm>
              <a:off x="1365745" y="2016708"/>
              <a:ext cx="3163570" cy="30480"/>
            </a:xfrm>
            <a:custGeom>
              <a:rect b="b" l="l" r="r" t="t"/>
              <a:pathLst>
                <a:path extrusionOk="0" h="30480" w="3163570">
                  <a:moveTo>
                    <a:pt x="26873" y="977"/>
                  </a:moveTo>
                  <a:lnTo>
                    <a:pt x="23495" y="304"/>
                  </a:lnTo>
                  <a:lnTo>
                    <a:pt x="20459" y="0"/>
                  </a:lnTo>
                  <a:lnTo>
                    <a:pt x="17754" y="0"/>
                  </a:lnTo>
                  <a:lnTo>
                    <a:pt x="4826" y="3556"/>
                  </a:lnTo>
                  <a:lnTo>
                    <a:pt x="0" y="12026"/>
                  </a:lnTo>
                  <a:lnTo>
                    <a:pt x="2679" y="22110"/>
                  </a:lnTo>
                  <a:lnTo>
                    <a:pt x="12217" y="30480"/>
                  </a:lnTo>
                  <a:lnTo>
                    <a:pt x="12128" y="19532"/>
                  </a:lnTo>
                  <a:lnTo>
                    <a:pt x="17348" y="13779"/>
                  </a:lnTo>
                  <a:lnTo>
                    <a:pt x="23660" y="9004"/>
                  </a:lnTo>
                  <a:lnTo>
                    <a:pt x="26873" y="977"/>
                  </a:lnTo>
                  <a:close/>
                </a:path>
                <a:path extrusionOk="0" h="30480" w="3163570">
                  <a:moveTo>
                    <a:pt x="3163252" y="6629"/>
                  </a:moveTo>
                  <a:lnTo>
                    <a:pt x="3161220" y="4737"/>
                  </a:lnTo>
                  <a:lnTo>
                    <a:pt x="3157804" y="3911"/>
                  </a:lnTo>
                  <a:lnTo>
                    <a:pt x="3153778" y="3911"/>
                  </a:lnTo>
                  <a:lnTo>
                    <a:pt x="3152686" y="3924"/>
                  </a:lnTo>
                  <a:lnTo>
                    <a:pt x="3152140" y="3949"/>
                  </a:lnTo>
                  <a:lnTo>
                    <a:pt x="3155835" y="4800"/>
                  </a:lnTo>
                  <a:lnTo>
                    <a:pt x="3159544" y="5702"/>
                  </a:lnTo>
                  <a:lnTo>
                    <a:pt x="3163252" y="662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97" name="Google Shape;6097;gefe2f4b35a_0_1603"/>
            <p:cNvSpPr/>
            <p:nvPr/>
          </p:nvSpPr>
          <p:spPr>
            <a:xfrm>
              <a:off x="4487338" y="2020661"/>
              <a:ext cx="43179" cy="26669"/>
            </a:xfrm>
            <a:custGeom>
              <a:rect b="b" l="l" r="r" t="t"/>
              <a:pathLst>
                <a:path extrusionOk="0" h="26669" w="43179">
                  <a:moveTo>
                    <a:pt x="30546" y="0"/>
                  </a:moveTo>
                  <a:lnTo>
                    <a:pt x="17025" y="2898"/>
                  </a:lnTo>
                  <a:lnTo>
                    <a:pt x="5219" y="9272"/>
                  </a:lnTo>
                  <a:lnTo>
                    <a:pt x="0" y="17639"/>
                  </a:lnTo>
                  <a:lnTo>
                    <a:pt x="6238" y="26517"/>
                  </a:lnTo>
                  <a:lnTo>
                    <a:pt x="13602" y="19156"/>
                  </a:lnTo>
                  <a:lnTo>
                    <a:pt x="25506" y="16389"/>
                  </a:lnTo>
                  <a:lnTo>
                    <a:pt x="36983" y="13212"/>
                  </a:lnTo>
                  <a:lnTo>
                    <a:pt x="43068" y="4622"/>
                  </a:lnTo>
                  <a:lnTo>
                    <a:pt x="42725" y="3886"/>
                  </a:lnTo>
                  <a:lnTo>
                    <a:pt x="42256" y="3238"/>
                  </a:lnTo>
                  <a:lnTo>
                    <a:pt x="41659" y="2679"/>
                  </a:lnTo>
                  <a:lnTo>
                    <a:pt x="305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98" name="Google Shape;6098;gefe2f4b35a_0_1603"/>
            <p:cNvSpPr/>
            <p:nvPr/>
          </p:nvSpPr>
          <p:spPr>
            <a:xfrm>
              <a:off x="958672" y="2025293"/>
              <a:ext cx="2894329" cy="29844"/>
            </a:xfrm>
            <a:custGeom>
              <a:rect b="b" l="l" r="r" t="t"/>
              <a:pathLst>
                <a:path extrusionOk="0" h="29844" w="2894329">
                  <a:moveTo>
                    <a:pt x="21323" y="21894"/>
                  </a:moveTo>
                  <a:lnTo>
                    <a:pt x="20459" y="13563"/>
                  </a:lnTo>
                  <a:lnTo>
                    <a:pt x="17564" y="7353"/>
                  </a:lnTo>
                  <a:lnTo>
                    <a:pt x="12890" y="2946"/>
                  </a:lnTo>
                  <a:lnTo>
                    <a:pt x="6680" y="0"/>
                  </a:lnTo>
                  <a:lnTo>
                    <a:pt x="1536" y="7442"/>
                  </a:lnTo>
                  <a:lnTo>
                    <a:pt x="0" y="15049"/>
                  </a:lnTo>
                  <a:lnTo>
                    <a:pt x="3009" y="20955"/>
                  </a:lnTo>
                  <a:lnTo>
                    <a:pt x="11506" y="23342"/>
                  </a:lnTo>
                  <a:lnTo>
                    <a:pt x="14224" y="23342"/>
                  </a:lnTo>
                  <a:lnTo>
                    <a:pt x="17475" y="22898"/>
                  </a:lnTo>
                  <a:lnTo>
                    <a:pt x="21323" y="21894"/>
                  </a:lnTo>
                  <a:close/>
                </a:path>
                <a:path extrusionOk="0" h="29844" w="2894329">
                  <a:moveTo>
                    <a:pt x="2894088" y="0"/>
                  </a:moveTo>
                  <a:lnTo>
                    <a:pt x="2886646" y="787"/>
                  </a:lnTo>
                  <a:lnTo>
                    <a:pt x="2878963" y="2933"/>
                  </a:lnTo>
                  <a:lnTo>
                    <a:pt x="2871724" y="6146"/>
                  </a:lnTo>
                  <a:lnTo>
                    <a:pt x="2865615" y="10109"/>
                  </a:lnTo>
                  <a:lnTo>
                    <a:pt x="2865945" y="27190"/>
                  </a:lnTo>
                  <a:lnTo>
                    <a:pt x="2867583" y="27978"/>
                  </a:lnTo>
                  <a:lnTo>
                    <a:pt x="2869552" y="28714"/>
                  </a:lnTo>
                  <a:lnTo>
                    <a:pt x="2871901" y="29387"/>
                  </a:lnTo>
                  <a:lnTo>
                    <a:pt x="2873057" y="17538"/>
                  </a:lnTo>
                  <a:lnTo>
                    <a:pt x="2881515" y="13055"/>
                  </a:lnTo>
                  <a:lnTo>
                    <a:pt x="2890710" y="9385"/>
                  </a:lnTo>
                  <a:lnTo>
                    <a:pt x="28940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099" name="Google Shape;6099;gefe2f4b35a_0_1603"/>
            <p:cNvSpPr/>
            <p:nvPr/>
          </p:nvSpPr>
          <p:spPr>
            <a:xfrm>
              <a:off x="3818204" y="2026335"/>
              <a:ext cx="1280160" cy="26669"/>
            </a:xfrm>
            <a:custGeom>
              <a:rect b="b" l="l" r="r" t="t"/>
              <a:pathLst>
                <a:path extrusionOk="0" h="26669" w="1280160">
                  <a:moveTo>
                    <a:pt x="6413" y="26136"/>
                  </a:moveTo>
                  <a:lnTo>
                    <a:pt x="6083" y="9067"/>
                  </a:lnTo>
                  <a:lnTo>
                    <a:pt x="1816" y="13436"/>
                  </a:lnTo>
                  <a:lnTo>
                    <a:pt x="0" y="17932"/>
                  </a:lnTo>
                  <a:lnTo>
                    <a:pt x="1308" y="22275"/>
                  </a:lnTo>
                  <a:lnTo>
                    <a:pt x="6413" y="26136"/>
                  </a:lnTo>
                  <a:close/>
                </a:path>
                <a:path extrusionOk="0" h="26669" w="1280160">
                  <a:moveTo>
                    <a:pt x="1280058" y="12877"/>
                  </a:moveTo>
                  <a:lnTo>
                    <a:pt x="1279575" y="6096"/>
                  </a:lnTo>
                  <a:lnTo>
                    <a:pt x="1275537" y="1854"/>
                  </a:lnTo>
                  <a:lnTo>
                    <a:pt x="1270381" y="0"/>
                  </a:lnTo>
                  <a:lnTo>
                    <a:pt x="1265148" y="0"/>
                  </a:lnTo>
                  <a:lnTo>
                    <a:pt x="1258455" y="977"/>
                  </a:lnTo>
                  <a:lnTo>
                    <a:pt x="1252169" y="3733"/>
                  </a:lnTo>
                  <a:lnTo>
                    <a:pt x="1246771" y="8026"/>
                  </a:lnTo>
                  <a:lnTo>
                    <a:pt x="1242758" y="13589"/>
                  </a:lnTo>
                  <a:lnTo>
                    <a:pt x="1244371" y="12979"/>
                  </a:lnTo>
                  <a:lnTo>
                    <a:pt x="1246352" y="12763"/>
                  </a:lnTo>
                  <a:lnTo>
                    <a:pt x="1251724" y="12763"/>
                  </a:lnTo>
                  <a:lnTo>
                    <a:pt x="1266228" y="14605"/>
                  </a:lnTo>
                  <a:lnTo>
                    <a:pt x="1275575" y="14605"/>
                  </a:lnTo>
                  <a:lnTo>
                    <a:pt x="1280058" y="1287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00" name="Google Shape;6100;gefe2f4b35a_0_1603"/>
            <p:cNvSpPr/>
            <p:nvPr/>
          </p:nvSpPr>
          <p:spPr>
            <a:xfrm>
              <a:off x="5642813" y="2025230"/>
              <a:ext cx="5620384" cy="37464"/>
            </a:xfrm>
            <a:custGeom>
              <a:rect b="b" l="l" r="r" t="t"/>
              <a:pathLst>
                <a:path extrusionOk="0" h="37464" w="5620384">
                  <a:moveTo>
                    <a:pt x="14668" y="50"/>
                  </a:moveTo>
                  <a:lnTo>
                    <a:pt x="0" y="50"/>
                  </a:lnTo>
                  <a:lnTo>
                    <a:pt x="0" y="14693"/>
                  </a:lnTo>
                  <a:lnTo>
                    <a:pt x="14668" y="14693"/>
                  </a:lnTo>
                  <a:lnTo>
                    <a:pt x="14668" y="50"/>
                  </a:lnTo>
                  <a:close/>
                </a:path>
                <a:path extrusionOk="0" h="37464" w="5620384">
                  <a:moveTo>
                    <a:pt x="1259662" y="37045"/>
                  </a:moveTo>
                  <a:lnTo>
                    <a:pt x="1257185" y="24612"/>
                  </a:lnTo>
                  <a:lnTo>
                    <a:pt x="1253134" y="13843"/>
                  </a:lnTo>
                  <a:lnTo>
                    <a:pt x="1246822" y="5435"/>
                  </a:lnTo>
                  <a:lnTo>
                    <a:pt x="1237538" y="63"/>
                  </a:lnTo>
                  <a:lnTo>
                    <a:pt x="1240015" y="12255"/>
                  </a:lnTo>
                  <a:lnTo>
                    <a:pt x="1244066" y="22961"/>
                  </a:lnTo>
                  <a:lnTo>
                    <a:pt x="1250391" y="31457"/>
                  </a:lnTo>
                  <a:lnTo>
                    <a:pt x="1259662" y="37045"/>
                  </a:lnTo>
                  <a:close/>
                </a:path>
                <a:path extrusionOk="0" h="37464" w="5620384">
                  <a:moveTo>
                    <a:pt x="1598345" y="50"/>
                  </a:moveTo>
                  <a:lnTo>
                    <a:pt x="1583639" y="50"/>
                  </a:lnTo>
                  <a:lnTo>
                    <a:pt x="1583639" y="14693"/>
                  </a:lnTo>
                  <a:lnTo>
                    <a:pt x="1598345" y="14693"/>
                  </a:lnTo>
                  <a:lnTo>
                    <a:pt x="1598345" y="50"/>
                  </a:lnTo>
                  <a:close/>
                </a:path>
                <a:path extrusionOk="0" h="37464" w="5620384">
                  <a:moveTo>
                    <a:pt x="4787887" y="21958"/>
                  </a:moveTo>
                  <a:lnTo>
                    <a:pt x="4787582" y="11303"/>
                  </a:lnTo>
                  <a:lnTo>
                    <a:pt x="4781359" y="6515"/>
                  </a:lnTo>
                  <a:lnTo>
                    <a:pt x="4772838" y="3962"/>
                  </a:lnTo>
                  <a:lnTo>
                    <a:pt x="4765700" y="63"/>
                  </a:lnTo>
                  <a:lnTo>
                    <a:pt x="4766145" y="10655"/>
                  </a:lnTo>
                  <a:lnTo>
                    <a:pt x="4772393" y="15455"/>
                  </a:lnTo>
                  <a:lnTo>
                    <a:pt x="4780826" y="18034"/>
                  </a:lnTo>
                  <a:lnTo>
                    <a:pt x="4787887" y="21958"/>
                  </a:lnTo>
                  <a:close/>
                </a:path>
                <a:path extrusionOk="0" h="37464" w="5620384">
                  <a:moveTo>
                    <a:pt x="5620334" y="50"/>
                  </a:moveTo>
                  <a:lnTo>
                    <a:pt x="5618429" y="0"/>
                  </a:lnTo>
                  <a:lnTo>
                    <a:pt x="5607037" y="0"/>
                  </a:lnTo>
                  <a:lnTo>
                    <a:pt x="5601157" y="5943"/>
                  </a:lnTo>
                  <a:lnTo>
                    <a:pt x="5598147" y="14693"/>
                  </a:lnTo>
                  <a:lnTo>
                    <a:pt x="5599150" y="14706"/>
                  </a:lnTo>
                  <a:lnTo>
                    <a:pt x="5607101" y="13639"/>
                  </a:lnTo>
                  <a:lnTo>
                    <a:pt x="5613095" y="10617"/>
                  </a:lnTo>
                  <a:lnTo>
                    <a:pt x="5617413" y="5994"/>
                  </a:lnTo>
                  <a:lnTo>
                    <a:pt x="5620334" y="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01" name="Google Shape;6101;gefe2f4b35a_0_1603"/>
            <p:cNvSpPr/>
            <p:nvPr/>
          </p:nvSpPr>
          <p:spPr>
            <a:xfrm>
              <a:off x="1146883" y="2032913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8788" y="0"/>
                  </a:moveTo>
                  <a:lnTo>
                    <a:pt x="0" y="6959"/>
                  </a:lnTo>
                  <a:lnTo>
                    <a:pt x="1917" y="7708"/>
                  </a:lnTo>
                  <a:lnTo>
                    <a:pt x="5499" y="9448"/>
                  </a:lnTo>
                  <a:lnTo>
                    <a:pt x="10159" y="11785"/>
                  </a:lnTo>
                  <a:lnTo>
                    <a:pt x="14211" y="14109"/>
                  </a:lnTo>
                  <a:lnTo>
                    <a:pt x="20535" y="14109"/>
                  </a:lnTo>
                  <a:lnTo>
                    <a:pt x="22961" y="12280"/>
                  </a:lnTo>
                  <a:lnTo>
                    <a:pt x="24764" y="7010"/>
                  </a:lnTo>
                  <a:lnTo>
                    <a:pt x="22771" y="4800"/>
                  </a:lnTo>
                  <a:lnTo>
                    <a:pt x="16255" y="1854"/>
                  </a:lnTo>
                  <a:lnTo>
                    <a:pt x="87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02" name="Google Shape;6102;gefe2f4b35a_0_1603"/>
            <p:cNvSpPr/>
            <p:nvPr/>
          </p:nvSpPr>
          <p:spPr>
            <a:xfrm>
              <a:off x="1127328" y="2031138"/>
              <a:ext cx="28575" cy="8889"/>
            </a:xfrm>
            <a:custGeom>
              <a:rect b="b" l="l" r="r" t="t"/>
              <a:pathLst>
                <a:path extrusionOk="0" h="8889" w="28575">
                  <a:moveTo>
                    <a:pt x="19443" y="0"/>
                  </a:moveTo>
                  <a:lnTo>
                    <a:pt x="15214" y="0"/>
                  </a:lnTo>
                  <a:lnTo>
                    <a:pt x="7645" y="0"/>
                  </a:lnTo>
                  <a:lnTo>
                    <a:pt x="1257" y="2260"/>
                  </a:lnTo>
                  <a:lnTo>
                    <a:pt x="0" y="8788"/>
                  </a:lnTo>
                  <a:lnTo>
                    <a:pt x="3251" y="7200"/>
                  </a:lnTo>
                  <a:lnTo>
                    <a:pt x="6375" y="6578"/>
                  </a:lnTo>
                  <a:lnTo>
                    <a:pt x="12966" y="6578"/>
                  </a:lnTo>
                  <a:lnTo>
                    <a:pt x="16370" y="7480"/>
                  </a:lnTo>
                  <a:lnTo>
                    <a:pt x="19557" y="8737"/>
                  </a:lnTo>
                  <a:lnTo>
                    <a:pt x="28346" y="1778"/>
                  </a:lnTo>
                  <a:lnTo>
                    <a:pt x="24053" y="711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03" name="Google Shape;6103;gefe2f4b35a_0_1603"/>
            <p:cNvSpPr/>
            <p:nvPr/>
          </p:nvSpPr>
          <p:spPr>
            <a:xfrm>
              <a:off x="1245297" y="2038730"/>
              <a:ext cx="20319" cy="24130"/>
            </a:xfrm>
            <a:custGeom>
              <a:rect b="b" l="l" r="r" t="t"/>
              <a:pathLst>
                <a:path extrusionOk="0" h="24130" w="20319">
                  <a:moveTo>
                    <a:pt x="18567" y="0"/>
                  </a:moveTo>
                  <a:lnTo>
                    <a:pt x="6248" y="9258"/>
                  </a:lnTo>
                  <a:lnTo>
                    <a:pt x="5118" y="15024"/>
                  </a:lnTo>
                  <a:lnTo>
                    <a:pt x="3035" y="19824"/>
                  </a:lnTo>
                  <a:lnTo>
                    <a:pt x="0" y="23545"/>
                  </a:lnTo>
                  <a:lnTo>
                    <a:pt x="1739" y="23609"/>
                  </a:lnTo>
                  <a:lnTo>
                    <a:pt x="11107" y="21156"/>
                  </a:lnTo>
                  <a:lnTo>
                    <a:pt x="17302" y="15100"/>
                  </a:lnTo>
                  <a:lnTo>
                    <a:pt x="19922" y="7396"/>
                  </a:lnTo>
                  <a:lnTo>
                    <a:pt x="185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04" name="Google Shape;6104;gefe2f4b35a_0_1603"/>
            <p:cNvSpPr/>
            <p:nvPr/>
          </p:nvSpPr>
          <p:spPr>
            <a:xfrm>
              <a:off x="1251546" y="2032202"/>
              <a:ext cx="1563370" cy="15875"/>
            </a:xfrm>
            <a:custGeom>
              <a:rect b="b" l="l" r="r" t="t"/>
              <a:pathLst>
                <a:path extrusionOk="0" h="15875" w="1563370">
                  <a:moveTo>
                    <a:pt x="12319" y="6527"/>
                  </a:moveTo>
                  <a:lnTo>
                    <a:pt x="10464" y="3022"/>
                  </a:lnTo>
                  <a:lnTo>
                    <a:pt x="6756" y="482"/>
                  </a:lnTo>
                  <a:lnTo>
                    <a:pt x="927" y="228"/>
                  </a:lnTo>
                  <a:lnTo>
                    <a:pt x="1206" y="5994"/>
                  </a:lnTo>
                  <a:lnTo>
                    <a:pt x="901" y="11201"/>
                  </a:lnTo>
                  <a:lnTo>
                    <a:pt x="0" y="15786"/>
                  </a:lnTo>
                  <a:lnTo>
                    <a:pt x="8216" y="9639"/>
                  </a:lnTo>
                  <a:lnTo>
                    <a:pt x="12319" y="6527"/>
                  </a:lnTo>
                  <a:close/>
                </a:path>
                <a:path extrusionOk="0" h="15875" w="1563370">
                  <a:moveTo>
                    <a:pt x="1562760" y="7721"/>
                  </a:moveTo>
                  <a:lnTo>
                    <a:pt x="1556232" y="2057"/>
                  </a:lnTo>
                  <a:lnTo>
                    <a:pt x="1551711" y="0"/>
                  </a:lnTo>
                  <a:lnTo>
                    <a:pt x="1548828" y="0"/>
                  </a:lnTo>
                  <a:lnTo>
                    <a:pt x="1545018" y="0"/>
                  </a:lnTo>
                  <a:lnTo>
                    <a:pt x="1544053" y="3581"/>
                  </a:lnTo>
                  <a:lnTo>
                    <a:pt x="1546034" y="10769"/>
                  </a:lnTo>
                  <a:lnTo>
                    <a:pt x="1548980" y="14351"/>
                  </a:lnTo>
                  <a:lnTo>
                    <a:pt x="1555826" y="14351"/>
                  </a:lnTo>
                  <a:lnTo>
                    <a:pt x="1559191" y="12560"/>
                  </a:lnTo>
                  <a:lnTo>
                    <a:pt x="1562760" y="772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05" name="Google Shape;6105;gefe2f4b35a_0_1603"/>
            <p:cNvSpPr/>
            <p:nvPr/>
          </p:nvSpPr>
          <p:spPr>
            <a:xfrm>
              <a:off x="4127741" y="2032426"/>
              <a:ext cx="18414" cy="13969"/>
            </a:xfrm>
            <a:custGeom>
              <a:rect b="b" l="l" r="r" t="t"/>
              <a:pathLst>
                <a:path extrusionOk="0" h="13969" w="18414">
                  <a:moveTo>
                    <a:pt x="12463" y="0"/>
                  </a:moveTo>
                  <a:lnTo>
                    <a:pt x="2497" y="6027"/>
                  </a:lnTo>
                  <a:lnTo>
                    <a:pt x="0" y="10383"/>
                  </a:lnTo>
                  <a:lnTo>
                    <a:pt x="2639" y="13028"/>
                  </a:lnTo>
                  <a:lnTo>
                    <a:pt x="8081" y="13919"/>
                  </a:lnTo>
                  <a:lnTo>
                    <a:pt x="13833" y="13067"/>
                  </a:lnTo>
                  <a:lnTo>
                    <a:pt x="17897" y="10488"/>
                  </a:lnTo>
                  <a:lnTo>
                    <a:pt x="18149" y="6145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06" name="Google Shape;6106;gefe2f4b35a_0_1603"/>
            <p:cNvSpPr/>
            <p:nvPr/>
          </p:nvSpPr>
          <p:spPr>
            <a:xfrm>
              <a:off x="2858364" y="2039872"/>
              <a:ext cx="36830" cy="22860"/>
            </a:xfrm>
            <a:custGeom>
              <a:rect b="b" l="l" r="r" t="t"/>
              <a:pathLst>
                <a:path extrusionOk="0" h="22860" w="36830">
                  <a:moveTo>
                    <a:pt x="14300" y="0"/>
                  </a:moveTo>
                  <a:lnTo>
                    <a:pt x="8978" y="0"/>
                  </a:lnTo>
                  <a:lnTo>
                    <a:pt x="7492" y="50"/>
                  </a:lnTo>
                  <a:lnTo>
                    <a:pt x="7759" y="10185"/>
                  </a:lnTo>
                  <a:lnTo>
                    <a:pt x="4038" y="16294"/>
                  </a:lnTo>
                  <a:lnTo>
                    <a:pt x="0" y="22402"/>
                  </a:lnTo>
                  <a:lnTo>
                    <a:pt x="10479" y="19739"/>
                  </a:lnTo>
                  <a:lnTo>
                    <a:pt x="21096" y="17319"/>
                  </a:lnTo>
                  <a:lnTo>
                    <a:pt x="30362" y="13665"/>
                  </a:lnTo>
                  <a:lnTo>
                    <a:pt x="36791" y="7302"/>
                  </a:lnTo>
                  <a:lnTo>
                    <a:pt x="34620" y="7518"/>
                  </a:lnTo>
                  <a:lnTo>
                    <a:pt x="28320" y="7518"/>
                  </a:lnTo>
                  <a:lnTo>
                    <a:pt x="143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07" name="Google Shape;6107;gefe2f4b35a_0_1603"/>
            <p:cNvSpPr/>
            <p:nvPr/>
          </p:nvSpPr>
          <p:spPr>
            <a:xfrm>
              <a:off x="10710652" y="2038770"/>
              <a:ext cx="52070" cy="13969"/>
            </a:xfrm>
            <a:custGeom>
              <a:rect b="b" l="l" r="r" t="t"/>
              <a:pathLst>
                <a:path extrusionOk="0" h="13969" w="52070">
                  <a:moveTo>
                    <a:pt x="19761" y="0"/>
                  </a:moveTo>
                  <a:lnTo>
                    <a:pt x="15430" y="0"/>
                  </a:lnTo>
                  <a:lnTo>
                    <a:pt x="7493" y="0"/>
                  </a:lnTo>
                  <a:lnTo>
                    <a:pt x="1295" y="1739"/>
                  </a:lnTo>
                  <a:lnTo>
                    <a:pt x="0" y="8407"/>
                  </a:lnTo>
                  <a:lnTo>
                    <a:pt x="3835" y="12344"/>
                  </a:lnTo>
                  <a:lnTo>
                    <a:pt x="9474" y="13919"/>
                  </a:lnTo>
                  <a:lnTo>
                    <a:pt x="15735" y="13919"/>
                  </a:lnTo>
                  <a:lnTo>
                    <a:pt x="25512" y="12821"/>
                  </a:lnTo>
                  <a:lnTo>
                    <a:pt x="35342" y="9928"/>
                  </a:lnTo>
                  <a:lnTo>
                    <a:pt x="44322" y="5839"/>
                  </a:lnTo>
                  <a:lnTo>
                    <a:pt x="51549" y="1155"/>
                  </a:lnTo>
                  <a:lnTo>
                    <a:pt x="49212" y="1816"/>
                  </a:lnTo>
                  <a:lnTo>
                    <a:pt x="46456" y="2070"/>
                  </a:lnTo>
                  <a:lnTo>
                    <a:pt x="39128" y="2070"/>
                  </a:lnTo>
                  <a:lnTo>
                    <a:pt x="197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08" name="Google Shape;6108;gefe2f4b35a_0_1603"/>
            <p:cNvSpPr/>
            <p:nvPr/>
          </p:nvSpPr>
          <p:spPr>
            <a:xfrm>
              <a:off x="4987374" y="2047180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29235" y="0"/>
                  </a:moveTo>
                  <a:lnTo>
                    <a:pt x="19509" y="1419"/>
                  </a:lnTo>
                  <a:lnTo>
                    <a:pt x="11169" y="4176"/>
                  </a:lnTo>
                  <a:lnTo>
                    <a:pt x="4553" y="8617"/>
                  </a:lnTo>
                  <a:lnTo>
                    <a:pt x="0" y="15087"/>
                  </a:lnTo>
                  <a:lnTo>
                    <a:pt x="3517" y="18796"/>
                  </a:lnTo>
                  <a:lnTo>
                    <a:pt x="6807" y="20332"/>
                  </a:lnTo>
                  <a:lnTo>
                    <a:pt x="9855" y="20332"/>
                  </a:lnTo>
                  <a:lnTo>
                    <a:pt x="15646" y="18486"/>
                  </a:lnTo>
                  <a:lnTo>
                    <a:pt x="20807" y="13714"/>
                  </a:lnTo>
                  <a:lnTo>
                    <a:pt x="25337" y="7168"/>
                  </a:lnTo>
                  <a:lnTo>
                    <a:pt x="292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09" name="Google Shape;6109;gefe2f4b35a_0_1603"/>
            <p:cNvSpPr/>
            <p:nvPr/>
          </p:nvSpPr>
          <p:spPr>
            <a:xfrm>
              <a:off x="10997856" y="2047176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43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643" y="1508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10" name="Google Shape;6110;gefe2f4b35a_0_1603"/>
            <p:cNvSpPr/>
            <p:nvPr/>
          </p:nvSpPr>
          <p:spPr>
            <a:xfrm>
              <a:off x="4932944" y="2061861"/>
              <a:ext cx="17779" cy="8889"/>
            </a:xfrm>
            <a:custGeom>
              <a:rect b="b" l="l" r="r" t="t"/>
              <a:pathLst>
                <a:path extrusionOk="0" h="8889" w="17779">
                  <a:moveTo>
                    <a:pt x="14008" y="0"/>
                  </a:moveTo>
                  <a:lnTo>
                    <a:pt x="12446" y="0"/>
                  </a:lnTo>
                  <a:lnTo>
                    <a:pt x="6642" y="0"/>
                  </a:lnTo>
                  <a:lnTo>
                    <a:pt x="2679" y="1841"/>
                  </a:lnTo>
                  <a:lnTo>
                    <a:pt x="0" y="4991"/>
                  </a:lnTo>
                  <a:lnTo>
                    <a:pt x="355" y="7124"/>
                  </a:lnTo>
                  <a:lnTo>
                    <a:pt x="5562" y="7569"/>
                  </a:lnTo>
                  <a:lnTo>
                    <a:pt x="17005" y="8636"/>
                  </a:lnTo>
                  <a:lnTo>
                    <a:pt x="17208" y="5930"/>
                  </a:lnTo>
                  <a:lnTo>
                    <a:pt x="17526" y="406"/>
                  </a:lnTo>
                  <a:lnTo>
                    <a:pt x="15697" y="127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11" name="Google Shape;6111;gefe2f4b35a_0_1603"/>
            <p:cNvSpPr/>
            <p:nvPr/>
          </p:nvSpPr>
          <p:spPr>
            <a:xfrm>
              <a:off x="4927899" y="2066851"/>
              <a:ext cx="22225" cy="33019"/>
            </a:xfrm>
            <a:custGeom>
              <a:rect b="b" l="l" r="r" t="t"/>
              <a:pathLst>
                <a:path extrusionOk="0" h="33019" w="22225">
                  <a:moveTo>
                    <a:pt x="5048" y="0"/>
                  </a:moveTo>
                  <a:lnTo>
                    <a:pt x="1835" y="5982"/>
                  </a:lnTo>
                  <a:lnTo>
                    <a:pt x="306" y="13681"/>
                  </a:lnTo>
                  <a:lnTo>
                    <a:pt x="0" y="22642"/>
                  </a:lnTo>
                  <a:lnTo>
                    <a:pt x="451" y="32410"/>
                  </a:lnTo>
                  <a:lnTo>
                    <a:pt x="1696" y="32435"/>
                  </a:lnTo>
                  <a:lnTo>
                    <a:pt x="11692" y="30094"/>
                  </a:lnTo>
                  <a:lnTo>
                    <a:pt x="17647" y="23793"/>
                  </a:lnTo>
                  <a:lnTo>
                    <a:pt x="20716" y="14615"/>
                  </a:lnTo>
                  <a:lnTo>
                    <a:pt x="22054" y="3644"/>
                  </a:lnTo>
                  <a:lnTo>
                    <a:pt x="5404" y="2133"/>
                  </a:lnTo>
                  <a:lnTo>
                    <a:pt x="50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12" name="Google Shape;6112;gefe2f4b35a_0_1603"/>
            <p:cNvSpPr/>
            <p:nvPr/>
          </p:nvSpPr>
          <p:spPr>
            <a:xfrm>
              <a:off x="2659564" y="2068917"/>
              <a:ext cx="15239" cy="22860"/>
            </a:xfrm>
            <a:custGeom>
              <a:rect b="b" l="l" r="r" t="t"/>
              <a:pathLst>
                <a:path extrusionOk="0" h="22860" w="15239">
                  <a:moveTo>
                    <a:pt x="4241" y="0"/>
                  </a:moveTo>
                  <a:lnTo>
                    <a:pt x="2997" y="0"/>
                  </a:lnTo>
                  <a:lnTo>
                    <a:pt x="1587" y="165"/>
                  </a:lnTo>
                  <a:lnTo>
                    <a:pt x="0" y="495"/>
                  </a:lnTo>
                  <a:lnTo>
                    <a:pt x="0" y="15367"/>
                  </a:lnTo>
                  <a:lnTo>
                    <a:pt x="7467" y="15367"/>
                  </a:lnTo>
                  <a:lnTo>
                    <a:pt x="8585" y="21361"/>
                  </a:lnTo>
                  <a:lnTo>
                    <a:pt x="14617" y="22847"/>
                  </a:lnTo>
                  <a:lnTo>
                    <a:pt x="14335" y="14867"/>
                  </a:lnTo>
                  <a:lnTo>
                    <a:pt x="13373" y="7504"/>
                  </a:lnTo>
                  <a:lnTo>
                    <a:pt x="10438" y="2100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13" name="Google Shape;6113;gefe2f4b35a_0_1603"/>
            <p:cNvSpPr/>
            <p:nvPr/>
          </p:nvSpPr>
          <p:spPr>
            <a:xfrm>
              <a:off x="5635327" y="2069419"/>
              <a:ext cx="36829" cy="22860"/>
            </a:xfrm>
            <a:custGeom>
              <a:rect b="b" l="l" r="r" t="t"/>
              <a:pathLst>
                <a:path extrusionOk="0" h="22860" w="36829">
                  <a:moveTo>
                    <a:pt x="36791" y="0"/>
                  </a:moveTo>
                  <a:lnTo>
                    <a:pt x="23004" y="999"/>
                  </a:lnTo>
                  <a:lnTo>
                    <a:pt x="10961" y="3746"/>
                  </a:lnTo>
                  <a:lnTo>
                    <a:pt x="2635" y="10208"/>
                  </a:lnTo>
                  <a:lnTo>
                    <a:pt x="0" y="22352"/>
                  </a:lnTo>
                  <a:lnTo>
                    <a:pt x="11619" y="19120"/>
                  </a:lnTo>
                  <a:lnTo>
                    <a:pt x="24325" y="17052"/>
                  </a:lnTo>
                  <a:lnTo>
                    <a:pt x="34066" y="12047"/>
                  </a:lnTo>
                  <a:lnTo>
                    <a:pt x="3679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14" name="Google Shape;6114;gefe2f4b35a_0_1603"/>
            <p:cNvSpPr/>
            <p:nvPr/>
          </p:nvSpPr>
          <p:spPr>
            <a:xfrm>
              <a:off x="157067" y="2085238"/>
              <a:ext cx="17144" cy="29210"/>
            </a:xfrm>
            <a:custGeom>
              <a:rect b="b" l="l" r="r" t="t"/>
              <a:pathLst>
                <a:path extrusionOk="0" h="29210" w="17144">
                  <a:moveTo>
                    <a:pt x="0" y="0"/>
                  </a:moveTo>
                  <a:lnTo>
                    <a:pt x="1730" y="8616"/>
                  </a:lnTo>
                  <a:lnTo>
                    <a:pt x="3913" y="16821"/>
                  </a:lnTo>
                  <a:lnTo>
                    <a:pt x="7288" y="23835"/>
                  </a:lnTo>
                  <a:lnTo>
                    <a:pt x="12598" y="28879"/>
                  </a:lnTo>
                  <a:lnTo>
                    <a:pt x="15074" y="26657"/>
                  </a:lnTo>
                  <a:lnTo>
                    <a:pt x="16662" y="21983"/>
                  </a:lnTo>
                  <a:lnTo>
                    <a:pt x="16979" y="16687"/>
                  </a:lnTo>
                  <a:lnTo>
                    <a:pt x="11252" y="11188"/>
                  </a:lnTo>
                  <a:lnTo>
                    <a:pt x="5600" y="56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15" name="Google Shape;6115;gefe2f4b35a_0_1603"/>
            <p:cNvSpPr/>
            <p:nvPr/>
          </p:nvSpPr>
          <p:spPr>
            <a:xfrm>
              <a:off x="155055" y="2076991"/>
              <a:ext cx="19050" cy="25400"/>
            </a:xfrm>
            <a:custGeom>
              <a:rect b="b" l="l" r="r" t="t"/>
              <a:pathLst>
                <a:path extrusionOk="0" h="25400" w="19050">
                  <a:moveTo>
                    <a:pt x="1142" y="0"/>
                  </a:moveTo>
                  <a:lnTo>
                    <a:pt x="0" y="25"/>
                  </a:lnTo>
                  <a:lnTo>
                    <a:pt x="800" y="2628"/>
                  </a:lnTo>
                  <a:lnTo>
                    <a:pt x="1435" y="5410"/>
                  </a:lnTo>
                  <a:lnTo>
                    <a:pt x="2006" y="8242"/>
                  </a:lnTo>
                  <a:lnTo>
                    <a:pt x="7619" y="13868"/>
                  </a:lnTo>
                  <a:lnTo>
                    <a:pt x="13271" y="19443"/>
                  </a:lnTo>
                  <a:lnTo>
                    <a:pt x="18986" y="24930"/>
                  </a:lnTo>
                  <a:lnTo>
                    <a:pt x="18404" y="16357"/>
                  </a:lnTo>
                  <a:lnTo>
                    <a:pt x="15441" y="8307"/>
                  </a:lnTo>
                  <a:lnTo>
                    <a:pt x="9790" y="233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16" name="Google Shape;6116;gefe2f4b35a_0_1603"/>
            <p:cNvSpPr/>
            <p:nvPr/>
          </p:nvSpPr>
          <p:spPr>
            <a:xfrm>
              <a:off x="2012467" y="2083814"/>
              <a:ext cx="20955" cy="30480"/>
            </a:xfrm>
            <a:custGeom>
              <a:rect b="b" l="l" r="r" t="t"/>
              <a:pathLst>
                <a:path extrusionOk="0" h="30480" w="20955">
                  <a:moveTo>
                    <a:pt x="17360" y="0"/>
                  </a:moveTo>
                  <a:lnTo>
                    <a:pt x="15773" y="0"/>
                  </a:lnTo>
                  <a:lnTo>
                    <a:pt x="4406" y="0"/>
                  </a:lnTo>
                  <a:lnTo>
                    <a:pt x="0" y="7594"/>
                  </a:lnTo>
                  <a:lnTo>
                    <a:pt x="2222" y="22758"/>
                  </a:lnTo>
                  <a:lnTo>
                    <a:pt x="8864" y="30353"/>
                  </a:lnTo>
                  <a:lnTo>
                    <a:pt x="20497" y="30340"/>
                  </a:lnTo>
                  <a:lnTo>
                    <a:pt x="20954" y="30302"/>
                  </a:lnTo>
                  <a:lnTo>
                    <a:pt x="20954" y="469"/>
                  </a:lnTo>
                  <a:lnTo>
                    <a:pt x="19088" y="152"/>
                  </a:lnTo>
                  <a:lnTo>
                    <a:pt x="1736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17" name="Google Shape;6117;gefe2f4b35a_0_1603"/>
            <p:cNvSpPr/>
            <p:nvPr/>
          </p:nvSpPr>
          <p:spPr>
            <a:xfrm>
              <a:off x="11093645" y="2085223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19443" y="0"/>
                  </a:moveTo>
                  <a:lnTo>
                    <a:pt x="14198" y="0"/>
                  </a:lnTo>
                  <a:lnTo>
                    <a:pt x="7315" y="0"/>
                  </a:lnTo>
                  <a:lnTo>
                    <a:pt x="1168" y="4165"/>
                  </a:lnTo>
                  <a:lnTo>
                    <a:pt x="0" y="14033"/>
                  </a:lnTo>
                  <a:lnTo>
                    <a:pt x="2184" y="13766"/>
                  </a:lnTo>
                  <a:lnTo>
                    <a:pt x="4559" y="13703"/>
                  </a:lnTo>
                  <a:lnTo>
                    <a:pt x="20561" y="13741"/>
                  </a:lnTo>
                  <a:lnTo>
                    <a:pt x="27838" y="13119"/>
                  </a:lnTo>
                  <a:lnTo>
                    <a:pt x="29337" y="6540"/>
                  </a:lnTo>
                  <a:lnTo>
                    <a:pt x="25107" y="2413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18" name="Google Shape;6118;gefe2f4b35a_0_1603"/>
            <p:cNvSpPr/>
            <p:nvPr/>
          </p:nvSpPr>
          <p:spPr>
            <a:xfrm>
              <a:off x="390690" y="2089670"/>
              <a:ext cx="1198880" cy="26669"/>
            </a:xfrm>
            <a:custGeom>
              <a:rect b="b" l="l" r="r" t="t"/>
              <a:pathLst>
                <a:path extrusionOk="0" h="26669" w="1198880">
                  <a:moveTo>
                    <a:pt x="16230" y="6794"/>
                  </a:moveTo>
                  <a:lnTo>
                    <a:pt x="12979" y="342"/>
                  </a:lnTo>
                  <a:lnTo>
                    <a:pt x="6464" y="342"/>
                  </a:lnTo>
                  <a:lnTo>
                    <a:pt x="4584" y="342"/>
                  </a:lnTo>
                  <a:lnTo>
                    <a:pt x="2425" y="876"/>
                  </a:lnTo>
                  <a:lnTo>
                    <a:pt x="0" y="2108"/>
                  </a:lnTo>
                  <a:lnTo>
                    <a:pt x="0" y="24460"/>
                  </a:lnTo>
                  <a:lnTo>
                    <a:pt x="2362" y="25615"/>
                  </a:lnTo>
                  <a:lnTo>
                    <a:pt x="4470" y="26123"/>
                  </a:lnTo>
                  <a:lnTo>
                    <a:pt x="12890" y="26123"/>
                  </a:lnTo>
                  <a:lnTo>
                    <a:pt x="16179" y="19685"/>
                  </a:lnTo>
                  <a:lnTo>
                    <a:pt x="16230" y="6794"/>
                  </a:lnTo>
                  <a:close/>
                </a:path>
                <a:path extrusionOk="0" h="26669" w="1198880">
                  <a:moveTo>
                    <a:pt x="1198587" y="16675"/>
                  </a:moveTo>
                  <a:lnTo>
                    <a:pt x="1198549" y="0"/>
                  </a:lnTo>
                  <a:lnTo>
                    <a:pt x="1188923" y="977"/>
                  </a:lnTo>
                  <a:lnTo>
                    <a:pt x="1180388" y="3073"/>
                  </a:lnTo>
                  <a:lnTo>
                    <a:pt x="1174127" y="6045"/>
                  </a:lnTo>
                  <a:lnTo>
                    <a:pt x="1171371" y="9601"/>
                  </a:lnTo>
                  <a:lnTo>
                    <a:pt x="1178560" y="10985"/>
                  </a:lnTo>
                  <a:lnTo>
                    <a:pt x="1185240" y="12890"/>
                  </a:lnTo>
                  <a:lnTo>
                    <a:pt x="1191793" y="14909"/>
                  </a:lnTo>
                  <a:lnTo>
                    <a:pt x="1198587" y="166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19" name="Google Shape;6119;gefe2f4b35a_0_1603"/>
            <p:cNvSpPr/>
            <p:nvPr/>
          </p:nvSpPr>
          <p:spPr>
            <a:xfrm>
              <a:off x="1589247" y="2089623"/>
              <a:ext cx="24765" cy="18414"/>
            </a:xfrm>
            <a:custGeom>
              <a:rect b="b" l="l" r="r" t="t"/>
              <a:pathLst>
                <a:path extrusionOk="0" h="18414" w="24765">
                  <a:moveTo>
                    <a:pt x="2260" y="0"/>
                  </a:moveTo>
                  <a:lnTo>
                    <a:pt x="0" y="38"/>
                  </a:lnTo>
                  <a:lnTo>
                    <a:pt x="38" y="16713"/>
                  </a:lnTo>
                  <a:lnTo>
                    <a:pt x="3771" y="17526"/>
                  </a:lnTo>
                  <a:lnTo>
                    <a:pt x="7785" y="18046"/>
                  </a:lnTo>
                  <a:lnTo>
                    <a:pt x="15938" y="18046"/>
                  </a:lnTo>
                  <a:lnTo>
                    <a:pt x="19900" y="17716"/>
                  </a:lnTo>
                  <a:lnTo>
                    <a:pt x="24333" y="16891"/>
                  </a:lnTo>
                  <a:lnTo>
                    <a:pt x="24741" y="9011"/>
                  </a:lnTo>
                  <a:lnTo>
                    <a:pt x="20202" y="3787"/>
                  </a:lnTo>
                  <a:lnTo>
                    <a:pt x="12210" y="892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20" name="Google Shape;6120;gefe2f4b35a_0_1603"/>
            <p:cNvSpPr/>
            <p:nvPr/>
          </p:nvSpPr>
          <p:spPr>
            <a:xfrm>
              <a:off x="6790015" y="2097376"/>
              <a:ext cx="24129" cy="14605"/>
            </a:xfrm>
            <a:custGeom>
              <a:rect b="b" l="l" r="r" t="t"/>
              <a:pathLst>
                <a:path extrusionOk="0" h="14605" w="24129">
                  <a:moveTo>
                    <a:pt x="20802" y="0"/>
                  </a:moveTo>
                  <a:lnTo>
                    <a:pt x="18935" y="0"/>
                  </a:lnTo>
                  <a:lnTo>
                    <a:pt x="12001" y="0"/>
                  </a:lnTo>
                  <a:lnTo>
                    <a:pt x="2895" y="7505"/>
                  </a:lnTo>
                  <a:lnTo>
                    <a:pt x="1968" y="9144"/>
                  </a:lnTo>
                  <a:lnTo>
                    <a:pt x="0" y="12852"/>
                  </a:lnTo>
                  <a:lnTo>
                    <a:pt x="1358" y="14262"/>
                  </a:lnTo>
                  <a:lnTo>
                    <a:pt x="4178" y="14262"/>
                  </a:lnTo>
                  <a:lnTo>
                    <a:pt x="10754" y="12825"/>
                  </a:lnTo>
                  <a:lnTo>
                    <a:pt x="18048" y="9399"/>
                  </a:lnTo>
                  <a:lnTo>
                    <a:pt x="23325" y="5309"/>
                  </a:lnTo>
                  <a:lnTo>
                    <a:pt x="23850" y="1879"/>
                  </a:lnTo>
                  <a:lnTo>
                    <a:pt x="22504" y="546"/>
                  </a:lnTo>
                  <a:lnTo>
                    <a:pt x="2080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21" name="Google Shape;6121;gefe2f4b35a_0_1603"/>
            <p:cNvSpPr/>
            <p:nvPr/>
          </p:nvSpPr>
          <p:spPr>
            <a:xfrm>
              <a:off x="854850" y="2106519"/>
              <a:ext cx="21590" cy="30480"/>
            </a:xfrm>
            <a:custGeom>
              <a:rect b="b" l="l" r="r" t="t"/>
              <a:pathLst>
                <a:path extrusionOk="0" h="30480" w="21590">
                  <a:moveTo>
                    <a:pt x="14655" y="0"/>
                  </a:moveTo>
                  <a:lnTo>
                    <a:pt x="11347" y="7724"/>
                  </a:lnTo>
                  <a:lnTo>
                    <a:pt x="3450" y="22006"/>
                  </a:lnTo>
                  <a:lnTo>
                    <a:pt x="0" y="29730"/>
                  </a:lnTo>
                  <a:lnTo>
                    <a:pt x="1269" y="30149"/>
                  </a:lnTo>
                  <a:lnTo>
                    <a:pt x="2527" y="30353"/>
                  </a:lnTo>
                  <a:lnTo>
                    <a:pt x="3746" y="30353"/>
                  </a:lnTo>
                  <a:lnTo>
                    <a:pt x="13693" y="25908"/>
                  </a:lnTo>
                  <a:lnTo>
                    <a:pt x="20178" y="15971"/>
                  </a:lnTo>
                  <a:lnTo>
                    <a:pt x="21175" y="563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22" name="Google Shape;6122;gefe2f4b35a_0_1603"/>
            <p:cNvSpPr/>
            <p:nvPr/>
          </p:nvSpPr>
          <p:spPr>
            <a:xfrm>
              <a:off x="7056220" y="2105855"/>
              <a:ext cx="17145" cy="45719"/>
            </a:xfrm>
            <a:custGeom>
              <a:rect b="b" l="l" r="r" t="t"/>
              <a:pathLst>
                <a:path extrusionOk="0" h="45719" w="17145">
                  <a:moveTo>
                    <a:pt x="5788" y="0"/>
                  </a:moveTo>
                  <a:lnTo>
                    <a:pt x="4302" y="0"/>
                  </a:lnTo>
                  <a:lnTo>
                    <a:pt x="2625" y="215"/>
                  </a:lnTo>
                  <a:lnTo>
                    <a:pt x="784" y="660"/>
                  </a:lnTo>
                  <a:lnTo>
                    <a:pt x="1470" y="12996"/>
                  </a:lnTo>
                  <a:lnTo>
                    <a:pt x="0" y="27498"/>
                  </a:lnTo>
                  <a:lnTo>
                    <a:pt x="791" y="39729"/>
                  </a:lnTo>
                  <a:lnTo>
                    <a:pt x="8264" y="45250"/>
                  </a:lnTo>
                  <a:lnTo>
                    <a:pt x="13138" y="36004"/>
                  </a:lnTo>
                  <a:lnTo>
                    <a:pt x="16827" y="20691"/>
                  </a:lnTo>
                  <a:lnTo>
                    <a:pt x="15615" y="6345"/>
                  </a:lnTo>
                  <a:lnTo>
                    <a:pt x="57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23" name="Google Shape;6123;gefe2f4b35a_0_1603"/>
            <p:cNvSpPr/>
            <p:nvPr/>
          </p:nvSpPr>
          <p:spPr>
            <a:xfrm>
              <a:off x="11391" y="2112530"/>
              <a:ext cx="1978025" cy="51435"/>
            </a:xfrm>
            <a:custGeom>
              <a:rect b="b" l="l" r="r" t="t"/>
              <a:pathLst>
                <a:path extrusionOk="0" h="51435" w="1978025">
                  <a:moveTo>
                    <a:pt x="25704" y="1587"/>
                  </a:moveTo>
                  <a:lnTo>
                    <a:pt x="19608" y="469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29"/>
                  </a:lnTo>
                  <a:lnTo>
                    <a:pt x="5765" y="9906"/>
                  </a:lnTo>
                  <a:lnTo>
                    <a:pt x="15684" y="9906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51435" w="1978025">
                  <a:moveTo>
                    <a:pt x="1977656" y="38582"/>
                  </a:moveTo>
                  <a:lnTo>
                    <a:pt x="1966379" y="33401"/>
                  </a:lnTo>
                  <a:lnTo>
                    <a:pt x="1960232" y="22987"/>
                  </a:lnTo>
                  <a:lnTo>
                    <a:pt x="1955457" y="11125"/>
                  </a:lnTo>
                  <a:lnTo>
                    <a:pt x="1948357" y="1600"/>
                  </a:lnTo>
                  <a:lnTo>
                    <a:pt x="1949411" y="17373"/>
                  </a:lnTo>
                  <a:lnTo>
                    <a:pt x="1945665" y="28333"/>
                  </a:lnTo>
                  <a:lnTo>
                    <a:pt x="1939582" y="36957"/>
                  </a:lnTo>
                  <a:lnTo>
                    <a:pt x="1933702" y="45732"/>
                  </a:lnTo>
                  <a:lnTo>
                    <a:pt x="1942668" y="48552"/>
                  </a:lnTo>
                  <a:lnTo>
                    <a:pt x="1950770" y="51206"/>
                  </a:lnTo>
                  <a:lnTo>
                    <a:pt x="1965680" y="51206"/>
                  </a:lnTo>
                  <a:lnTo>
                    <a:pt x="1972297" y="48069"/>
                  </a:lnTo>
                  <a:lnTo>
                    <a:pt x="1977656" y="3858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24" name="Google Shape;6124;gefe2f4b35a_0_1603"/>
            <p:cNvSpPr/>
            <p:nvPr/>
          </p:nvSpPr>
          <p:spPr>
            <a:xfrm>
              <a:off x="3484486" y="2114130"/>
              <a:ext cx="74295" cy="29844"/>
            </a:xfrm>
            <a:custGeom>
              <a:rect b="b" l="l" r="r" t="t"/>
              <a:pathLst>
                <a:path extrusionOk="0" h="29844" w="74295">
                  <a:moveTo>
                    <a:pt x="36817" y="29489"/>
                  </a:moveTo>
                  <a:lnTo>
                    <a:pt x="35661" y="18973"/>
                  </a:lnTo>
                  <a:lnTo>
                    <a:pt x="29108" y="9994"/>
                  </a:lnTo>
                  <a:lnTo>
                    <a:pt x="19634" y="3733"/>
                  </a:lnTo>
                  <a:lnTo>
                    <a:pt x="9779" y="1384"/>
                  </a:lnTo>
                  <a:lnTo>
                    <a:pt x="5397" y="1384"/>
                  </a:lnTo>
                  <a:lnTo>
                    <a:pt x="1739" y="3111"/>
                  </a:lnTo>
                  <a:lnTo>
                    <a:pt x="0" y="7137"/>
                  </a:lnTo>
                  <a:lnTo>
                    <a:pt x="9055" y="12839"/>
                  </a:lnTo>
                  <a:lnTo>
                    <a:pt x="17538" y="19189"/>
                  </a:lnTo>
                  <a:lnTo>
                    <a:pt x="26454" y="25095"/>
                  </a:lnTo>
                  <a:lnTo>
                    <a:pt x="36817" y="29489"/>
                  </a:lnTo>
                  <a:close/>
                </a:path>
                <a:path extrusionOk="0" h="29844" w="74295">
                  <a:moveTo>
                    <a:pt x="73672" y="0"/>
                  </a:moveTo>
                  <a:lnTo>
                    <a:pt x="71996" y="165"/>
                  </a:lnTo>
                  <a:lnTo>
                    <a:pt x="52501" y="114"/>
                  </a:lnTo>
                  <a:lnTo>
                    <a:pt x="45554" y="914"/>
                  </a:lnTo>
                  <a:lnTo>
                    <a:pt x="44310" y="7137"/>
                  </a:lnTo>
                  <a:lnTo>
                    <a:pt x="48526" y="11379"/>
                  </a:lnTo>
                  <a:lnTo>
                    <a:pt x="54203" y="13779"/>
                  </a:lnTo>
                  <a:lnTo>
                    <a:pt x="66344" y="13779"/>
                  </a:lnTo>
                  <a:lnTo>
                    <a:pt x="72504" y="9626"/>
                  </a:lnTo>
                  <a:lnTo>
                    <a:pt x="736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25" name="Google Shape;6125;gefe2f4b35a_0_1603"/>
            <p:cNvSpPr/>
            <p:nvPr/>
          </p:nvSpPr>
          <p:spPr>
            <a:xfrm>
              <a:off x="2349825" y="2122962"/>
              <a:ext cx="49530" cy="22860"/>
            </a:xfrm>
            <a:custGeom>
              <a:rect b="b" l="l" r="r" t="t"/>
              <a:pathLst>
                <a:path extrusionOk="0" h="22860" w="49530">
                  <a:moveTo>
                    <a:pt x="21952" y="0"/>
                  </a:moveTo>
                  <a:lnTo>
                    <a:pt x="16453" y="0"/>
                  </a:lnTo>
                  <a:lnTo>
                    <a:pt x="12643" y="0"/>
                  </a:lnTo>
                  <a:lnTo>
                    <a:pt x="7677" y="1600"/>
                  </a:lnTo>
                  <a:lnTo>
                    <a:pt x="375" y="5918"/>
                  </a:lnTo>
                  <a:lnTo>
                    <a:pt x="0" y="13777"/>
                  </a:lnTo>
                  <a:lnTo>
                    <a:pt x="4621" y="18994"/>
                  </a:lnTo>
                  <a:lnTo>
                    <a:pt x="12717" y="21889"/>
                  </a:lnTo>
                  <a:lnTo>
                    <a:pt x="22765" y="22783"/>
                  </a:lnTo>
                  <a:lnTo>
                    <a:pt x="30492" y="22352"/>
                  </a:lnTo>
                  <a:lnTo>
                    <a:pt x="37843" y="21145"/>
                  </a:lnTo>
                  <a:lnTo>
                    <a:pt x="44218" y="19290"/>
                  </a:lnTo>
                  <a:lnTo>
                    <a:pt x="49016" y="16916"/>
                  </a:lnTo>
                  <a:lnTo>
                    <a:pt x="44342" y="12992"/>
                  </a:lnTo>
                  <a:lnTo>
                    <a:pt x="37294" y="12077"/>
                  </a:lnTo>
                  <a:lnTo>
                    <a:pt x="32963" y="9372"/>
                  </a:lnTo>
                  <a:lnTo>
                    <a:pt x="25089" y="3327"/>
                  </a:lnTo>
                  <a:lnTo>
                    <a:pt x="219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26" name="Google Shape;6126;gefe2f4b35a_0_1603"/>
            <p:cNvSpPr/>
            <p:nvPr/>
          </p:nvSpPr>
          <p:spPr>
            <a:xfrm>
              <a:off x="2394163" y="2135960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0" y="0"/>
                  </a:moveTo>
                  <a:lnTo>
                    <a:pt x="4673" y="3924"/>
                  </a:lnTo>
                  <a:lnTo>
                    <a:pt x="6311" y="2806"/>
                  </a:lnTo>
                  <a:lnTo>
                    <a:pt x="7340" y="1574"/>
                  </a:lnTo>
                  <a:lnTo>
                    <a:pt x="7556" y="292"/>
                  </a:lnTo>
                  <a:lnTo>
                    <a:pt x="6083" y="330"/>
                  </a:lnTo>
                  <a:lnTo>
                    <a:pt x="3429" y="330"/>
                  </a:lnTo>
                  <a:lnTo>
                    <a:pt x="1638" y="2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27" name="Google Shape;6127;gefe2f4b35a_0_1603"/>
            <p:cNvSpPr/>
            <p:nvPr/>
          </p:nvSpPr>
          <p:spPr>
            <a:xfrm>
              <a:off x="5149291" y="2127985"/>
              <a:ext cx="5591175" cy="29844"/>
            </a:xfrm>
            <a:custGeom>
              <a:rect b="b" l="l" r="r" t="t"/>
              <a:pathLst>
                <a:path extrusionOk="0" h="29844" w="5591175">
                  <a:moveTo>
                    <a:pt x="29349" y="15646"/>
                  </a:moveTo>
                  <a:lnTo>
                    <a:pt x="26568" y="14300"/>
                  </a:lnTo>
                  <a:lnTo>
                    <a:pt x="15455" y="7023"/>
                  </a:lnTo>
                  <a:lnTo>
                    <a:pt x="7721" y="7023"/>
                  </a:lnTo>
                  <a:lnTo>
                    <a:pt x="3505" y="7023"/>
                  </a:lnTo>
                  <a:lnTo>
                    <a:pt x="304" y="9182"/>
                  </a:lnTo>
                  <a:lnTo>
                    <a:pt x="0" y="15646"/>
                  </a:lnTo>
                  <a:lnTo>
                    <a:pt x="2781" y="17132"/>
                  </a:lnTo>
                  <a:lnTo>
                    <a:pt x="13855" y="24384"/>
                  </a:lnTo>
                  <a:lnTo>
                    <a:pt x="25819" y="24384"/>
                  </a:lnTo>
                  <a:lnTo>
                    <a:pt x="29057" y="22186"/>
                  </a:lnTo>
                  <a:lnTo>
                    <a:pt x="29349" y="15646"/>
                  </a:lnTo>
                  <a:close/>
                </a:path>
                <a:path extrusionOk="0" h="29844" w="5591175">
                  <a:moveTo>
                    <a:pt x="714502" y="15633"/>
                  </a:moveTo>
                  <a:lnTo>
                    <a:pt x="706221" y="13690"/>
                  </a:lnTo>
                  <a:lnTo>
                    <a:pt x="701865" y="7569"/>
                  </a:lnTo>
                  <a:lnTo>
                    <a:pt x="691540" y="7569"/>
                  </a:lnTo>
                  <a:lnTo>
                    <a:pt x="689622" y="7569"/>
                  </a:lnTo>
                  <a:lnTo>
                    <a:pt x="687514" y="7785"/>
                  </a:lnTo>
                  <a:lnTo>
                    <a:pt x="685126" y="8267"/>
                  </a:lnTo>
                  <a:lnTo>
                    <a:pt x="684822" y="17551"/>
                  </a:lnTo>
                  <a:lnTo>
                    <a:pt x="687984" y="24231"/>
                  </a:lnTo>
                  <a:lnTo>
                    <a:pt x="693432" y="28282"/>
                  </a:lnTo>
                  <a:lnTo>
                    <a:pt x="699973" y="29641"/>
                  </a:lnTo>
                  <a:lnTo>
                    <a:pt x="707047" y="29641"/>
                  </a:lnTo>
                  <a:lnTo>
                    <a:pt x="713981" y="25057"/>
                  </a:lnTo>
                  <a:lnTo>
                    <a:pt x="714502" y="15633"/>
                  </a:lnTo>
                  <a:close/>
                </a:path>
                <a:path extrusionOk="0" h="29844" w="5591175">
                  <a:moveTo>
                    <a:pt x="4592434" y="2832"/>
                  </a:moveTo>
                  <a:lnTo>
                    <a:pt x="4585843" y="0"/>
                  </a:lnTo>
                  <a:lnTo>
                    <a:pt x="4576407" y="0"/>
                  </a:lnTo>
                  <a:lnTo>
                    <a:pt x="4572673" y="0"/>
                  </a:lnTo>
                  <a:lnTo>
                    <a:pt x="4555960" y="1765"/>
                  </a:lnTo>
                  <a:lnTo>
                    <a:pt x="4549470" y="1765"/>
                  </a:lnTo>
                  <a:lnTo>
                    <a:pt x="4546968" y="1524"/>
                  </a:lnTo>
                  <a:lnTo>
                    <a:pt x="4544860" y="889"/>
                  </a:lnTo>
                  <a:lnTo>
                    <a:pt x="4541494" y="13766"/>
                  </a:lnTo>
                  <a:lnTo>
                    <a:pt x="4548175" y="16611"/>
                  </a:lnTo>
                  <a:lnTo>
                    <a:pt x="4561459" y="16611"/>
                  </a:lnTo>
                  <a:lnTo>
                    <a:pt x="4578286" y="14833"/>
                  </a:lnTo>
                  <a:lnTo>
                    <a:pt x="4584662" y="14833"/>
                  </a:lnTo>
                  <a:lnTo>
                    <a:pt x="4587062" y="15049"/>
                  </a:lnTo>
                  <a:lnTo>
                    <a:pt x="4589094" y="15633"/>
                  </a:lnTo>
                  <a:lnTo>
                    <a:pt x="4592434" y="2832"/>
                  </a:lnTo>
                  <a:close/>
                </a:path>
                <a:path extrusionOk="0" h="29844" w="5591175">
                  <a:moveTo>
                    <a:pt x="4795139" y="8267"/>
                  </a:moveTo>
                  <a:lnTo>
                    <a:pt x="4790922" y="4064"/>
                  </a:lnTo>
                  <a:lnTo>
                    <a:pt x="4785284" y="1663"/>
                  </a:lnTo>
                  <a:lnTo>
                    <a:pt x="4780051" y="1663"/>
                  </a:lnTo>
                  <a:lnTo>
                    <a:pt x="4773130" y="1663"/>
                  </a:lnTo>
                  <a:lnTo>
                    <a:pt x="4766945" y="5867"/>
                  </a:lnTo>
                  <a:lnTo>
                    <a:pt x="4765814" y="15646"/>
                  </a:lnTo>
                  <a:lnTo>
                    <a:pt x="4767948" y="15405"/>
                  </a:lnTo>
                  <a:lnTo>
                    <a:pt x="4786173" y="15379"/>
                  </a:lnTo>
                  <a:lnTo>
                    <a:pt x="4793627" y="14782"/>
                  </a:lnTo>
                  <a:lnTo>
                    <a:pt x="4795139" y="8267"/>
                  </a:lnTo>
                  <a:close/>
                </a:path>
                <a:path extrusionOk="0" h="29844" w="5591175">
                  <a:moveTo>
                    <a:pt x="5590718" y="8267"/>
                  </a:moveTo>
                  <a:lnTo>
                    <a:pt x="5588800" y="8432"/>
                  </a:lnTo>
                  <a:lnTo>
                    <a:pt x="5582501" y="8432"/>
                  </a:lnTo>
                  <a:lnTo>
                    <a:pt x="5568404" y="838"/>
                  </a:lnTo>
                  <a:lnTo>
                    <a:pt x="5563044" y="838"/>
                  </a:lnTo>
                  <a:lnTo>
                    <a:pt x="5561368" y="901"/>
                  </a:lnTo>
                  <a:lnTo>
                    <a:pt x="5559920" y="13093"/>
                  </a:lnTo>
                  <a:lnTo>
                    <a:pt x="5563120" y="22085"/>
                  </a:lnTo>
                  <a:lnTo>
                    <a:pt x="5569305" y="27647"/>
                  </a:lnTo>
                  <a:lnTo>
                    <a:pt x="5576824" y="29552"/>
                  </a:lnTo>
                  <a:lnTo>
                    <a:pt x="5582717" y="28282"/>
                  </a:lnTo>
                  <a:lnTo>
                    <a:pt x="5587555" y="24396"/>
                  </a:lnTo>
                  <a:lnTo>
                    <a:pt x="5590502" y="17754"/>
                  </a:lnTo>
                  <a:lnTo>
                    <a:pt x="5590718" y="826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28" name="Google Shape;6128;gefe2f4b35a_0_1603"/>
            <p:cNvSpPr/>
            <p:nvPr/>
          </p:nvSpPr>
          <p:spPr>
            <a:xfrm>
              <a:off x="701028" y="2143011"/>
              <a:ext cx="22225" cy="30480"/>
            </a:xfrm>
            <a:custGeom>
              <a:rect b="b" l="l" r="r" t="t"/>
              <a:pathLst>
                <a:path extrusionOk="0" h="30480" w="22225">
                  <a:moveTo>
                    <a:pt x="17492" y="0"/>
                  </a:moveTo>
                  <a:lnTo>
                    <a:pt x="15854" y="0"/>
                  </a:lnTo>
                  <a:lnTo>
                    <a:pt x="4320" y="4562"/>
                  </a:lnTo>
                  <a:lnTo>
                    <a:pt x="0" y="14693"/>
                  </a:lnTo>
                  <a:lnTo>
                    <a:pt x="3140" y="25063"/>
                  </a:lnTo>
                  <a:lnTo>
                    <a:pt x="13987" y="30340"/>
                  </a:lnTo>
                  <a:lnTo>
                    <a:pt x="16511" y="23607"/>
                  </a:lnTo>
                  <a:lnTo>
                    <a:pt x="19608" y="17508"/>
                  </a:lnTo>
                  <a:lnTo>
                    <a:pt x="21679" y="10393"/>
                  </a:lnTo>
                  <a:lnTo>
                    <a:pt x="21124" y="609"/>
                  </a:lnTo>
                  <a:lnTo>
                    <a:pt x="19245" y="190"/>
                  </a:lnTo>
                  <a:lnTo>
                    <a:pt x="1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29" name="Google Shape;6129;gefe2f4b35a_0_1603"/>
            <p:cNvSpPr/>
            <p:nvPr/>
          </p:nvSpPr>
          <p:spPr>
            <a:xfrm>
              <a:off x="10673841" y="2150572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3837" y="0"/>
                  </a:moveTo>
                  <a:lnTo>
                    <a:pt x="21348" y="0"/>
                  </a:lnTo>
                  <a:lnTo>
                    <a:pt x="13101" y="856"/>
                  </a:lnTo>
                  <a:lnTo>
                    <a:pt x="6673" y="3559"/>
                  </a:lnTo>
                  <a:lnTo>
                    <a:pt x="2246" y="8304"/>
                  </a:lnTo>
                  <a:lnTo>
                    <a:pt x="0" y="15290"/>
                  </a:lnTo>
                  <a:lnTo>
                    <a:pt x="3721" y="15201"/>
                  </a:lnTo>
                  <a:lnTo>
                    <a:pt x="11576" y="15656"/>
                  </a:lnTo>
                  <a:lnTo>
                    <a:pt x="18461" y="17044"/>
                  </a:lnTo>
                  <a:lnTo>
                    <a:pt x="24386" y="19407"/>
                  </a:lnTo>
                  <a:lnTo>
                    <a:pt x="29362" y="22783"/>
                  </a:lnTo>
                  <a:lnTo>
                    <a:pt x="29362" y="533"/>
                  </a:lnTo>
                  <a:lnTo>
                    <a:pt x="26517" y="190"/>
                  </a:lnTo>
                  <a:lnTo>
                    <a:pt x="238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30" name="Google Shape;6130;gefe2f4b35a_0_1603"/>
            <p:cNvSpPr/>
            <p:nvPr/>
          </p:nvSpPr>
          <p:spPr>
            <a:xfrm>
              <a:off x="206598" y="2169335"/>
              <a:ext cx="19050" cy="17144"/>
            </a:xfrm>
            <a:custGeom>
              <a:rect b="b" l="l" r="r" t="t"/>
              <a:pathLst>
                <a:path extrusionOk="0" h="17144" w="19050">
                  <a:moveTo>
                    <a:pt x="18427" y="0"/>
                  </a:moveTo>
                  <a:lnTo>
                    <a:pt x="12065" y="1295"/>
                  </a:lnTo>
                  <a:lnTo>
                    <a:pt x="6083" y="4597"/>
                  </a:lnTo>
                  <a:lnTo>
                    <a:pt x="0" y="11391"/>
                  </a:lnTo>
                  <a:lnTo>
                    <a:pt x="6553" y="12598"/>
                  </a:lnTo>
                  <a:lnTo>
                    <a:pt x="12776" y="14655"/>
                  </a:lnTo>
                  <a:lnTo>
                    <a:pt x="18567" y="16662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31" name="Google Shape;6131;gefe2f4b35a_0_1603"/>
            <p:cNvSpPr/>
            <p:nvPr/>
          </p:nvSpPr>
          <p:spPr>
            <a:xfrm>
              <a:off x="225028" y="2168654"/>
              <a:ext cx="40639" cy="23494"/>
            </a:xfrm>
            <a:custGeom>
              <a:rect b="b" l="l" r="r" t="t"/>
              <a:pathLst>
                <a:path extrusionOk="0" h="23494" w="40639">
                  <a:moveTo>
                    <a:pt x="7264" y="0"/>
                  </a:moveTo>
                  <a:lnTo>
                    <a:pt x="4775" y="0"/>
                  </a:lnTo>
                  <a:lnTo>
                    <a:pt x="2362" y="203"/>
                  </a:lnTo>
                  <a:lnTo>
                    <a:pt x="0" y="685"/>
                  </a:lnTo>
                  <a:lnTo>
                    <a:pt x="139" y="17348"/>
                  </a:lnTo>
                  <a:lnTo>
                    <a:pt x="8381" y="20205"/>
                  </a:lnTo>
                  <a:lnTo>
                    <a:pt x="15786" y="22936"/>
                  </a:lnTo>
                  <a:lnTo>
                    <a:pt x="22123" y="22936"/>
                  </a:lnTo>
                  <a:lnTo>
                    <a:pt x="27776" y="22042"/>
                  </a:lnTo>
                  <a:lnTo>
                    <a:pt x="32759" y="19032"/>
                  </a:lnTo>
                  <a:lnTo>
                    <a:pt x="37028" y="13415"/>
                  </a:lnTo>
                  <a:lnTo>
                    <a:pt x="40538" y="4699"/>
                  </a:lnTo>
                  <a:lnTo>
                    <a:pt x="31129" y="3225"/>
                  </a:lnTo>
                  <a:lnTo>
                    <a:pt x="22534" y="1692"/>
                  </a:lnTo>
                  <a:lnTo>
                    <a:pt x="14622" y="487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32" name="Google Shape;6132;gefe2f4b35a_0_1603"/>
            <p:cNvSpPr/>
            <p:nvPr/>
          </p:nvSpPr>
          <p:spPr>
            <a:xfrm>
              <a:off x="509892" y="2165870"/>
              <a:ext cx="1192530" cy="22860"/>
            </a:xfrm>
            <a:custGeom>
              <a:rect b="b" l="l" r="r" t="t"/>
              <a:pathLst>
                <a:path extrusionOk="0" h="22860" w="1192530">
                  <a:moveTo>
                    <a:pt x="36766" y="1155"/>
                  </a:moveTo>
                  <a:lnTo>
                    <a:pt x="28155" y="0"/>
                  </a:lnTo>
                  <a:lnTo>
                    <a:pt x="29476" y="7467"/>
                  </a:lnTo>
                  <a:lnTo>
                    <a:pt x="23660" y="7886"/>
                  </a:lnTo>
                  <a:lnTo>
                    <a:pt x="7112" y="7886"/>
                  </a:lnTo>
                  <a:lnTo>
                    <a:pt x="0" y="8559"/>
                  </a:lnTo>
                  <a:lnTo>
                    <a:pt x="5994" y="22237"/>
                  </a:lnTo>
                  <a:lnTo>
                    <a:pt x="35648" y="22237"/>
                  </a:lnTo>
                  <a:lnTo>
                    <a:pt x="34467" y="13601"/>
                  </a:lnTo>
                  <a:lnTo>
                    <a:pt x="36766" y="1155"/>
                  </a:lnTo>
                  <a:close/>
                </a:path>
                <a:path extrusionOk="0" h="22860" w="1192530">
                  <a:moveTo>
                    <a:pt x="1192060" y="7493"/>
                  </a:moveTo>
                  <a:lnTo>
                    <a:pt x="1184605" y="7493"/>
                  </a:lnTo>
                  <a:lnTo>
                    <a:pt x="1183360" y="1498"/>
                  </a:lnTo>
                  <a:lnTo>
                    <a:pt x="1177391" y="0"/>
                  </a:lnTo>
                  <a:lnTo>
                    <a:pt x="1177391" y="7493"/>
                  </a:lnTo>
                  <a:lnTo>
                    <a:pt x="1171346" y="8648"/>
                  </a:lnTo>
                  <a:lnTo>
                    <a:pt x="1169847" y="14859"/>
                  </a:lnTo>
                  <a:lnTo>
                    <a:pt x="1177391" y="14859"/>
                  </a:lnTo>
                  <a:lnTo>
                    <a:pt x="1178839" y="20866"/>
                  </a:lnTo>
                  <a:lnTo>
                    <a:pt x="1184605" y="22237"/>
                  </a:lnTo>
                  <a:lnTo>
                    <a:pt x="1184605" y="14859"/>
                  </a:lnTo>
                  <a:lnTo>
                    <a:pt x="1190561" y="13373"/>
                  </a:lnTo>
                  <a:lnTo>
                    <a:pt x="1192060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33" name="Google Shape;6133;gefe2f4b35a_0_1603"/>
            <p:cNvSpPr/>
            <p:nvPr/>
          </p:nvSpPr>
          <p:spPr>
            <a:xfrm>
              <a:off x="7773178" y="2173352"/>
              <a:ext cx="24129" cy="59055"/>
            </a:xfrm>
            <a:custGeom>
              <a:rect b="b" l="l" r="r" t="t"/>
              <a:pathLst>
                <a:path extrusionOk="0" h="59055" w="24129">
                  <a:moveTo>
                    <a:pt x="13273" y="0"/>
                  </a:moveTo>
                  <a:lnTo>
                    <a:pt x="11001" y="19326"/>
                  </a:lnTo>
                  <a:lnTo>
                    <a:pt x="2909" y="35631"/>
                  </a:lnTo>
                  <a:lnTo>
                    <a:pt x="0" y="48872"/>
                  </a:lnTo>
                  <a:lnTo>
                    <a:pt x="13273" y="59004"/>
                  </a:lnTo>
                  <a:lnTo>
                    <a:pt x="18377" y="42769"/>
                  </a:lnTo>
                  <a:lnTo>
                    <a:pt x="23845" y="23844"/>
                  </a:lnTo>
                  <a:lnTo>
                    <a:pt x="24028" y="7747"/>
                  </a:lnTo>
                  <a:lnTo>
                    <a:pt x="1327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34" name="Google Shape;6134;gefe2f4b35a_0_1603"/>
            <p:cNvSpPr/>
            <p:nvPr/>
          </p:nvSpPr>
          <p:spPr>
            <a:xfrm>
              <a:off x="3358826" y="2179661"/>
              <a:ext cx="37464" cy="15875"/>
            </a:xfrm>
            <a:custGeom>
              <a:rect b="b" l="l" r="r" t="t"/>
              <a:pathLst>
                <a:path extrusionOk="0" h="15875" w="37464">
                  <a:moveTo>
                    <a:pt x="13817" y="0"/>
                  </a:moveTo>
                  <a:lnTo>
                    <a:pt x="10617" y="0"/>
                  </a:lnTo>
                  <a:lnTo>
                    <a:pt x="4470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4584" y="12954"/>
                  </a:lnTo>
                  <a:lnTo>
                    <a:pt x="12204" y="15684"/>
                  </a:lnTo>
                  <a:lnTo>
                    <a:pt x="28498" y="15684"/>
                  </a:lnTo>
                  <a:lnTo>
                    <a:pt x="36969" y="11430"/>
                  </a:lnTo>
                  <a:lnTo>
                    <a:pt x="37261" y="1066"/>
                  </a:lnTo>
                  <a:lnTo>
                    <a:pt x="35687" y="1651"/>
                  </a:lnTo>
                  <a:lnTo>
                    <a:pt x="33743" y="1866"/>
                  </a:lnTo>
                  <a:lnTo>
                    <a:pt x="28409" y="1866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35" name="Google Shape;6135;gefe2f4b35a_0_1603"/>
            <p:cNvSpPr/>
            <p:nvPr/>
          </p:nvSpPr>
          <p:spPr>
            <a:xfrm>
              <a:off x="9354795" y="2180729"/>
              <a:ext cx="868045" cy="29844"/>
            </a:xfrm>
            <a:custGeom>
              <a:rect b="b" l="l" r="r" t="t"/>
              <a:pathLst>
                <a:path extrusionOk="0" h="29844" w="868045">
                  <a:moveTo>
                    <a:pt x="37172" y="7378"/>
                  </a:moveTo>
                  <a:lnTo>
                    <a:pt x="7874" y="0"/>
                  </a:lnTo>
                  <a:lnTo>
                    <a:pt x="5295" y="6680"/>
                  </a:lnTo>
                  <a:lnTo>
                    <a:pt x="2159" y="12750"/>
                  </a:lnTo>
                  <a:lnTo>
                    <a:pt x="0" y="19888"/>
                  </a:lnTo>
                  <a:lnTo>
                    <a:pt x="355" y="29730"/>
                  </a:lnTo>
                  <a:lnTo>
                    <a:pt x="12674" y="27165"/>
                  </a:lnTo>
                  <a:lnTo>
                    <a:pt x="23317" y="23012"/>
                  </a:lnTo>
                  <a:lnTo>
                    <a:pt x="31673" y="16624"/>
                  </a:lnTo>
                  <a:lnTo>
                    <a:pt x="37172" y="7378"/>
                  </a:lnTo>
                  <a:close/>
                </a:path>
                <a:path extrusionOk="0" h="29844" w="868045">
                  <a:moveTo>
                    <a:pt x="867422" y="8648"/>
                  </a:moveTo>
                  <a:lnTo>
                    <a:pt x="863663" y="3746"/>
                  </a:lnTo>
                  <a:lnTo>
                    <a:pt x="854913" y="0"/>
                  </a:lnTo>
                  <a:lnTo>
                    <a:pt x="854341" y="9448"/>
                  </a:lnTo>
                  <a:lnTo>
                    <a:pt x="845439" y="10375"/>
                  </a:lnTo>
                  <a:lnTo>
                    <a:pt x="847432" y="22123"/>
                  </a:lnTo>
                  <a:lnTo>
                    <a:pt x="862380" y="22123"/>
                  </a:lnTo>
                  <a:lnTo>
                    <a:pt x="866800" y="14744"/>
                  </a:lnTo>
                  <a:lnTo>
                    <a:pt x="867422" y="86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36" name="Google Shape;6136;gefe2f4b35a_0_1603"/>
            <p:cNvSpPr/>
            <p:nvPr/>
          </p:nvSpPr>
          <p:spPr>
            <a:xfrm>
              <a:off x="2049324" y="2188103"/>
              <a:ext cx="20319" cy="18414"/>
            </a:xfrm>
            <a:custGeom>
              <a:rect b="b" l="l" r="r" t="t"/>
              <a:pathLst>
                <a:path extrusionOk="0" h="18414" w="20319">
                  <a:moveTo>
                    <a:pt x="6242" y="0"/>
                  </a:moveTo>
                  <a:lnTo>
                    <a:pt x="1017" y="8477"/>
                  </a:lnTo>
                  <a:lnTo>
                    <a:pt x="0" y="14038"/>
                  </a:lnTo>
                  <a:lnTo>
                    <a:pt x="2087" y="17082"/>
                  </a:lnTo>
                  <a:lnTo>
                    <a:pt x="6178" y="18008"/>
                  </a:lnTo>
                  <a:lnTo>
                    <a:pt x="14182" y="16053"/>
                  </a:lnTo>
                  <a:lnTo>
                    <a:pt x="19926" y="11295"/>
                  </a:lnTo>
                  <a:lnTo>
                    <a:pt x="18812" y="5390"/>
                  </a:lnTo>
                  <a:lnTo>
                    <a:pt x="62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37" name="Google Shape;6137;gefe2f4b35a_0_1603"/>
            <p:cNvSpPr/>
            <p:nvPr/>
          </p:nvSpPr>
          <p:spPr>
            <a:xfrm>
              <a:off x="4773549" y="2188107"/>
              <a:ext cx="5767705" cy="22860"/>
            </a:xfrm>
            <a:custGeom>
              <a:rect b="b" l="l" r="r" t="t"/>
              <a:pathLst>
                <a:path extrusionOk="0" h="22860" w="5767705">
                  <a:moveTo>
                    <a:pt x="24155" y="11874"/>
                  </a:moveTo>
                  <a:lnTo>
                    <a:pt x="22098" y="0"/>
                  </a:lnTo>
                  <a:lnTo>
                    <a:pt x="0" y="0"/>
                  </a:lnTo>
                  <a:lnTo>
                    <a:pt x="0" y="22352"/>
                  </a:lnTo>
                  <a:lnTo>
                    <a:pt x="14643" y="22352"/>
                  </a:lnTo>
                  <a:lnTo>
                    <a:pt x="15189" y="12788"/>
                  </a:lnTo>
                  <a:lnTo>
                    <a:pt x="24155" y="11874"/>
                  </a:lnTo>
                  <a:close/>
                </a:path>
                <a:path extrusionOk="0" h="22860" w="5767705">
                  <a:moveTo>
                    <a:pt x="5767667" y="0"/>
                  </a:moveTo>
                  <a:lnTo>
                    <a:pt x="5745505" y="0"/>
                  </a:lnTo>
                  <a:lnTo>
                    <a:pt x="5746445" y="13855"/>
                  </a:lnTo>
                  <a:lnTo>
                    <a:pt x="5748325" y="19443"/>
                  </a:lnTo>
                  <a:lnTo>
                    <a:pt x="5752960" y="22352"/>
                  </a:lnTo>
                  <a:lnTo>
                    <a:pt x="5756072" y="16129"/>
                  </a:lnTo>
                  <a:lnTo>
                    <a:pt x="5762028" y="12865"/>
                  </a:lnTo>
                  <a:lnTo>
                    <a:pt x="5767133" y="8763"/>
                  </a:lnTo>
                  <a:lnTo>
                    <a:pt x="57676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38" name="Google Shape;6138;gefe2f4b35a_0_1603"/>
            <p:cNvSpPr/>
            <p:nvPr/>
          </p:nvSpPr>
          <p:spPr>
            <a:xfrm>
              <a:off x="1591417" y="2195758"/>
              <a:ext cx="44450" cy="23494"/>
            </a:xfrm>
            <a:custGeom>
              <a:rect b="b" l="l" r="r" t="t"/>
              <a:pathLst>
                <a:path extrusionOk="0" h="23494" w="44450">
                  <a:moveTo>
                    <a:pt x="13030" y="0"/>
                  </a:moveTo>
                  <a:lnTo>
                    <a:pt x="7759" y="0"/>
                  </a:lnTo>
                  <a:lnTo>
                    <a:pt x="3200" y="3695"/>
                  </a:lnTo>
                  <a:lnTo>
                    <a:pt x="0" y="14693"/>
                  </a:lnTo>
                  <a:lnTo>
                    <a:pt x="1777" y="14566"/>
                  </a:lnTo>
                  <a:lnTo>
                    <a:pt x="6210" y="14566"/>
                  </a:lnTo>
                  <a:lnTo>
                    <a:pt x="28295" y="23482"/>
                  </a:lnTo>
                  <a:lnTo>
                    <a:pt x="37934" y="23482"/>
                  </a:lnTo>
                  <a:lnTo>
                    <a:pt x="41960" y="21285"/>
                  </a:lnTo>
                  <a:lnTo>
                    <a:pt x="44335" y="14693"/>
                  </a:lnTo>
                  <a:lnTo>
                    <a:pt x="36497" y="11213"/>
                  </a:lnTo>
                  <a:lnTo>
                    <a:pt x="28425" y="6294"/>
                  </a:lnTo>
                  <a:lnTo>
                    <a:pt x="20482" y="1901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39" name="Google Shape;6139;gefe2f4b35a_0_1603"/>
            <p:cNvSpPr/>
            <p:nvPr/>
          </p:nvSpPr>
          <p:spPr>
            <a:xfrm>
              <a:off x="3509282" y="2203505"/>
              <a:ext cx="6350" cy="12064"/>
            </a:xfrm>
            <a:custGeom>
              <a:rect b="b" l="l" r="r" t="t"/>
              <a:pathLst>
                <a:path extrusionOk="0" h="12064" w="6350">
                  <a:moveTo>
                    <a:pt x="0" y="0"/>
                  </a:moveTo>
                  <a:lnTo>
                    <a:pt x="431" y="7924"/>
                  </a:lnTo>
                  <a:lnTo>
                    <a:pt x="622" y="11887"/>
                  </a:lnTo>
                  <a:lnTo>
                    <a:pt x="6210" y="7086"/>
                  </a:lnTo>
                  <a:lnTo>
                    <a:pt x="4279" y="24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40" name="Google Shape;6140;gefe2f4b35a_0_1603"/>
            <p:cNvSpPr/>
            <p:nvPr/>
          </p:nvSpPr>
          <p:spPr>
            <a:xfrm>
              <a:off x="3491956" y="2201796"/>
              <a:ext cx="18414" cy="16510"/>
            </a:xfrm>
            <a:custGeom>
              <a:rect b="b" l="l" r="r" t="t"/>
              <a:pathLst>
                <a:path extrusionOk="0" h="16510" w="18414">
                  <a:moveTo>
                    <a:pt x="13042" y="0"/>
                  </a:moveTo>
                  <a:lnTo>
                    <a:pt x="10667" y="0"/>
                  </a:lnTo>
                  <a:lnTo>
                    <a:pt x="6007" y="0"/>
                  </a:lnTo>
                  <a:lnTo>
                    <a:pt x="1320" y="2425"/>
                  </a:lnTo>
                  <a:lnTo>
                    <a:pt x="0" y="8661"/>
                  </a:lnTo>
                  <a:lnTo>
                    <a:pt x="7137" y="8661"/>
                  </a:lnTo>
                  <a:lnTo>
                    <a:pt x="8928" y="14427"/>
                  </a:lnTo>
                  <a:lnTo>
                    <a:pt x="14655" y="15925"/>
                  </a:lnTo>
                  <a:lnTo>
                    <a:pt x="15963" y="15151"/>
                  </a:lnTo>
                  <a:lnTo>
                    <a:pt x="17056" y="14376"/>
                  </a:lnTo>
                  <a:lnTo>
                    <a:pt x="17957" y="13601"/>
                  </a:lnTo>
                  <a:lnTo>
                    <a:pt x="17322" y="1714"/>
                  </a:lnTo>
                  <a:lnTo>
                    <a:pt x="15417" y="635"/>
                  </a:lnTo>
                  <a:lnTo>
                    <a:pt x="13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41" name="Google Shape;6141;gefe2f4b35a_0_1603"/>
            <p:cNvSpPr/>
            <p:nvPr/>
          </p:nvSpPr>
          <p:spPr>
            <a:xfrm>
              <a:off x="6673984" y="2202486"/>
              <a:ext cx="20954" cy="30480"/>
            </a:xfrm>
            <a:custGeom>
              <a:rect b="b" l="l" r="r" t="t"/>
              <a:pathLst>
                <a:path extrusionOk="0" h="30480" w="20954">
                  <a:moveTo>
                    <a:pt x="4648" y="0"/>
                  </a:moveTo>
                  <a:lnTo>
                    <a:pt x="3200" y="0"/>
                  </a:lnTo>
                  <a:lnTo>
                    <a:pt x="1650" y="114"/>
                  </a:lnTo>
                  <a:lnTo>
                    <a:pt x="0" y="368"/>
                  </a:lnTo>
                  <a:lnTo>
                    <a:pt x="1434" y="10207"/>
                  </a:lnTo>
                  <a:lnTo>
                    <a:pt x="4149" y="18615"/>
                  </a:lnTo>
                  <a:lnTo>
                    <a:pt x="8479" y="25274"/>
                  </a:lnTo>
                  <a:lnTo>
                    <a:pt x="14757" y="29870"/>
                  </a:lnTo>
                  <a:lnTo>
                    <a:pt x="20435" y="20911"/>
                  </a:lnTo>
                  <a:lnTo>
                    <a:pt x="20866" y="11120"/>
                  </a:lnTo>
                  <a:lnTo>
                    <a:pt x="15714" y="3236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42" name="Google Shape;6142;gefe2f4b35a_0_1603"/>
            <p:cNvSpPr/>
            <p:nvPr/>
          </p:nvSpPr>
          <p:spPr>
            <a:xfrm>
              <a:off x="2740654" y="2210457"/>
              <a:ext cx="29844" cy="29844"/>
            </a:xfrm>
            <a:custGeom>
              <a:rect b="b" l="l" r="r" t="t"/>
              <a:pathLst>
                <a:path extrusionOk="0" h="29844" w="29844">
                  <a:moveTo>
                    <a:pt x="14668" y="0"/>
                  </a:moveTo>
                  <a:lnTo>
                    <a:pt x="14668" y="21894"/>
                  </a:lnTo>
                  <a:lnTo>
                    <a:pt x="8966" y="23622"/>
                  </a:lnTo>
                  <a:lnTo>
                    <a:pt x="0" y="22237"/>
                  </a:lnTo>
                  <a:lnTo>
                    <a:pt x="0" y="29489"/>
                  </a:lnTo>
                  <a:lnTo>
                    <a:pt x="1993" y="29286"/>
                  </a:lnTo>
                  <a:lnTo>
                    <a:pt x="20142" y="29273"/>
                  </a:lnTo>
                  <a:lnTo>
                    <a:pt x="27813" y="28663"/>
                  </a:lnTo>
                  <a:lnTo>
                    <a:pt x="29337" y="21894"/>
                  </a:lnTo>
                  <a:lnTo>
                    <a:pt x="23458" y="18668"/>
                  </a:lnTo>
                  <a:lnTo>
                    <a:pt x="21478" y="11466"/>
                  </a:lnTo>
                  <a:lnTo>
                    <a:pt x="19760" y="4005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43" name="Google Shape;6143;gefe2f4b35a_0_1603"/>
            <p:cNvSpPr/>
            <p:nvPr/>
          </p:nvSpPr>
          <p:spPr>
            <a:xfrm>
              <a:off x="10246564" y="2210295"/>
              <a:ext cx="37465" cy="15239"/>
            </a:xfrm>
            <a:custGeom>
              <a:rect b="b" l="l" r="r" t="t"/>
              <a:pathLst>
                <a:path extrusionOk="0" h="15239" w="37465">
                  <a:moveTo>
                    <a:pt x="33426" y="0"/>
                  </a:moveTo>
                  <a:lnTo>
                    <a:pt x="31800" y="0"/>
                  </a:lnTo>
                  <a:lnTo>
                    <a:pt x="21041" y="936"/>
                  </a:lnTo>
                  <a:lnTo>
                    <a:pt x="12185" y="3740"/>
                  </a:lnTo>
                  <a:lnTo>
                    <a:pt x="5186" y="8401"/>
                  </a:lnTo>
                  <a:lnTo>
                    <a:pt x="0" y="14909"/>
                  </a:lnTo>
                  <a:lnTo>
                    <a:pt x="3429" y="15074"/>
                  </a:lnTo>
                  <a:lnTo>
                    <a:pt x="5054" y="15074"/>
                  </a:lnTo>
                  <a:lnTo>
                    <a:pt x="15793" y="14138"/>
                  </a:lnTo>
                  <a:lnTo>
                    <a:pt x="24655" y="11334"/>
                  </a:lnTo>
                  <a:lnTo>
                    <a:pt x="31666" y="6673"/>
                  </a:lnTo>
                  <a:lnTo>
                    <a:pt x="36855" y="165"/>
                  </a:lnTo>
                  <a:lnTo>
                    <a:pt x="334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44" name="Google Shape;6144;gefe2f4b35a_0_1603"/>
            <p:cNvSpPr/>
            <p:nvPr/>
          </p:nvSpPr>
          <p:spPr>
            <a:xfrm>
              <a:off x="702562" y="2217715"/>
              <a:ext cx="18415" cy="13969"/>
            </a:xfrm>
            <a:custGeom>
              <a:rect b="b" l="l" r="r" t="t"/>
              <a:pathLst>
                <a:path extrusionOk="0" h="13969" w="18415">
                  <a:moveTo>
                    <a:pt x="12453" y="0"/>
                  </a:moveTo>
                  <a:lnTo>
                    <a:pt x="2494" y="5986"/>
                  </a:lnTo>
                  <a:lnTo>
                    <a:pt x="0" y="10315"/>
                  </a:lnTo>
                  <a:lnTo>
                    <a:pt x="2636" y="12944"/>
                  </a:lnTo>
                  <a:lnTo>
                    <a:pt x="8072" y="13830"/>
                  </a:lnTo>
                  <a:lnTo>
                    <a:pt x="13814" y="12985"/>
                  </a:lnTo>
                  <a:lnTo>
                    <a:pt x="17873" y="10425"/>
                  </a:lnTo>
                  <a:lnTo>
                    <a:pt x="18127" y="6109"/>
                  </a:lnTo>
                  <a:lnTo>
                    <a:pt x="124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45" name="Google Shape;6145;gefe2f4b35a_0_1603"/>
            <p:cNvSpPr/>
            <p:nvPr/>
          </p:nvSpPr>
          <p:spPr>
            <a:xfrm>
              <a:off x="10559044" y="2217198"/>
              <a:ext cx="34290" cy="15239"/>
            </a:xfrm>
            <a:custGeom>
              <a:rect b="b" l="l" r="r" t="t"/>
              <a:pathLst>
                <a:path extrusionOk="0" h="15239" w="34290">
                  <a:moveTo>
                    <a:pt x="16954" y="0"/>
                  </a:moveTo>
                  <a:lnTo>
                    <a:pt x="14554" y="0"/>
                  </a:lnTo>
                  <a:lnTo>
                    <a:pt x="6108" y="0"/>
                  </a:lnTo>
                  <a:lnTo>
                    <a:pt x="0" y="2324"/>
                  </a:lnTo>
                  <a:lnTo>
                    <a:pt x="4317" y="15151"/>
                  </a:lnTo>
                  <a:lnTo>
                    <a:pt x="13922" y="13931"/>
                  </a:lnTo>
                  <a:lnTo>
                    <a:pt x="22244" y="11288"/>
                  </a:lnTo>
                  <a:lnTo>
                    <a:pt x="28946" y="6919"/>
                  </a:lnTo>
                  <a:lnTo>
                    <a:pt x="33693" y="520"/>
                  </a:lnTo>
                  <a:lnTo>
                    <a:pt x="32448" y="685"/>
                  </a:lnTo>
                  <a:lnTo>
                    <a:pt x="27279" y="749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46" name="Google Shape;6146;gefe2f4b35a_0_1603"/>
            <p:cNvSpPr/>
            <p:nvPr/>
          </p:nvSpPr>
          <p:spPr>
            <a:xfrm>
              <a:off x="1364979" y="2228686"/>
              <a:ext cx="20955" cy="19050"/>
            </a:xfrm>
            <a:custGeom>
              <a:rect b="b" l="l" r="r" t="t"/>
              <a:pathLst>
                <a:path extrusionOk="0" h="19050" w="20955">
                  <a:moveTo>
                    <a:pt x="20446" y="0"/>
                  </a:moveTo>
                  <a:lnTo>
                    <a:pt x="10294" y="9423"/>
                  </a:lnTo>
                  <a:lnTo>
                    <a:pt x="0" y="18770"/>
                  </a:lnTo>
                  <a:lnTo>
                    <a:pt x="12992" y="18770"/>
                  </a:lnTo>
                  <a:lnTo>
                    <a:pt x="13220" y="10223"/>
                  </a:lnTo>
                  <a:lnTo>
                    <a:pt x="20345" y="8661"/>
                  </a:lnTo>
                  <a:lnTo>
                    <a:pt x="2044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47" name="Google Shape;6147;gefe2f4b35a_0_1603"/>
            <p:cNvSpPr/>
            <p:nvPr/>
          </p:nvSpPr>
          <p:spPr>
            <a:xfrm>
              <a:off x="1360963" y="2225202"/>
              <a:ext cx="24765" cy="22860"/>
            </a:xfrm>
            <a:custGeom>
              <a:rect b="b" l="l" r="r" t="t"/>
              <a:pathLst>
                <a:path extrusionOk="0" h="22860" w="24765">
                  <a:moveTo>
                    <a:pt x="24168" y="0"/>
                  </a:moveTo>
                  <a:lnTo>
                    <a:pt x="9537" y="0"/>
                  </a:lnTo>
                  <a:lnTo>
                    <a:pt x="8928" y="9461"/>
                  </a:lnTo>
                  <a:lnTo>
                    <a:pt x="0" y="10147"/>
                  </a:lnTo>
                  <a:lnTo>
                    <a:pt x="2044" y="22250"/>
                  </a:lnTo>
                  <a:lnTo>
                    <a:pt x="4013" y="22250"/>
                  </a:lnTo>
                  <a:lnTo>
                    <a:pt x="14308" y="12907"/>
                  </a:lnTo>
                  <a:lnTo>
                    <a:pt x="24460" y="3479"/>
                  </a:lnTo>
                  <a:lnTo>
                    <a:pt x="24472" y="2438"/>
                  </a:lnTo>
                  <a:lnTo>
                    <a:pt x="24384" y="1282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48" name="Google Shape;6148;gefe2f4b35a_0_1603"/>
            <p:cNvSpPr/>
            <p:nvPr/>
          </p:nvSpPr>
          <p:spPr>
            <a:xfrm>
              <a:off x="457161" y="2224099"/>
              <a:ext cx="3455035" cy="28575"/>
            </a:xfrm>
            <a:custGeom>
              <a:rect b="b" l="l" r="r" t="t"/>
              <a:pathLst>
                <a:path extrusionOk="0" h="28575" w="3455035">
                  <a:moveTo>
                    <a:pt x="29387" y="8255"/>
                  </a:moveTo>
                  <a:lnTo>
                    <a:pt x="26758" y="7950"/>
                  </a:lnTo>
                  <a:lnTo>
                    <a:pt x="24269" y="7785"/>
                  </a:lnTo>
                  <a:lnTo>
                    <a:pt x="21932" y="7785"/>
                  </a:lnTo>
                  <a:lnTo>
                    <a:pt x="13436" y="8674"/>
                  </a:lnTo>
                  <a:lnTo>
                    <a:pt x="6819" y="11455"/>
                  </a:lnTo>
                  <a:lnTo>
                    <a:pt x="2273" y="16294"/>
                  </a:lnTo>
                  <a:lnTo>
                    <a:pt x="0" y="23355"/>
                  </a:lnTo>
                  <a:lnTo>
                    <a:pt x="2959" y="26504"/>
                  </a:lnTo>
                  <a:lnTo>
                    <a:pt x="7454" y="28168"/>
                  </a:lnTo>
                  <a:lnTo>
                    <a:pt x="12052" y="28168"/>
                  </a:lnTo>
                  <a:lnTo>
                    <a:pt x="18605" y="26987"/>
                  </a:lnTo>
                  <a:lnTo>
                    <a:pt x="24320" y="23355"/>
                  </a:lnTo>
                  <a:lnTo>
                    <a:pt x="28232" y="17157"/>
                  </a:lnTo>
                  <a:lnTo>
                    <a:pt x="29387" y="8255"/>
                  </a:lnTo>
                  <a:close/>
                </a:path>
                <a:path extrusionOk="0" h="28575" w="3455035">
                  <a:moveTo>
                    <a:pt x="2158034" y="1104"/>
                  </a:moveTo>
                  <a:lnTo>
                    <a:pt x="2156320" y="342"/>
                  </a:lnTo>
                  <a:lnTo>
                    <a:pt x="2154580" y="0"/>
                  </a:lnTo>
                  <a:lnTo>
                    <a:pt x="2152853" y="0"/>
                  </a:lnTo>
                  <a:lnTo>
                    <a:pt x="2143468" y="3251"/>
                  </a:lnTo>
                  <a:lnTo>
                    <a:pt x="2137067" y="10604"/>
                  </a:lnTo>
                  <a:lnTo>
                    <a:pt x="2136203" y="18503"/>
                  </a:lnTo>
                  <a:lnTo>
                    <a:pt x="2143404" y="23355"/>
                  </a:lnTo>
                  <a:lnTo>
                    <a:pt x="2146185" y="16687"/>
                  </a:lnTo>
                  <a:lnTo>
                    <a:pt x="2150592" y="11760"/>
                  </a:lnTo>
                  <a:lnTo>
                    <a:pt x="2155050" y="7061"/>
                  </a:lnTo>
                  <a:lnTo>
                    <a:pt x="2158034" y="1104"/>
                  </a:lnTo>
                  <a:close/>
                </a:path>
                <a:path extrusionOk="0" h="28575" w="3455035">
                  <a:moveTo>
                    <a:pt x="3454590" y="1104"/>
                  </a:moveTo>
                  <a:lnTo>
                    <a:pt x="3452736" y="1054"/>
                  </a:lnTo>
                  <a:lnTo>
                    <a:pt x="3441319" y="1054"/>
                  </a:lnTo>
                  <a:lnTo>
                    <a:pt x="3435451" y="7099"/>
                  </a:lnTo>
                  <a:lnTo>
                    <a:pt x="3432441" y="15849"/>
                  </a:lnTo>
                  <a:lnTo>
                    <a:pt x="3433153" y="15862"/>
                  </a:lnTo>
                  <a:lnTo>
                    <a:pt x="3441192" y="14782"/>
                  </a:lnTo>
                  <a:lnTo>
                    <a:pt x="3447275" y="11760"/>
                  </a:lnTo>
                  <a:lnTo>
                    <a:pt x="3451644" y="7086"/>
                  </a:lnTo>
                  <a:lnTo>
                    <a:pt x="3454590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49" name="Google Shape;6149;gefe2f4b35a_0_1603"/>
            <p:cNvSpPr/>
            <p:nvPr/>
          </p:nvSpPr>
          <p:spPr>
            <a:xfrm>
              <a:off x="4575975" y="2232087"/>
              <a:ext cx="5280659" cy="60325"/>
            </a:xfrm>
            <a:custGeom>
              <a:rect b="b" l="l" r="r" t="t"/>
              <a:pathLst>
                <a:path extrusionOk="0" h="60325" w="5280659">
                  <a:moveTo>
                    <a:pt x="26492" y="35394"/>
                  </a:moveTo>
                  <a:lnTo>
                    <a:pt x="19799" y="18199"/>
                  </a:lnTo>
                  <a:lnTo>
                    <a:pt x="6184" y="7874"/>
                  </a:lnTo>
                  <a:lnTo>
                    <a:pt x="0" y="18923"/>
                  </a:lnTo>
                  <a:lnTo>
                    <a:pt x="2209" y="29730"/>
                  </a:lnTo>
                  <a:lnTo>
                    <a:pt x="6400" y="42583"/>
                  </a:lnTo>
                  <a:lnTo>
                    <a:pt x="6184" y="59728"/>
                  </a:lnTo>
                  <a:lnTo>
                    <a:pt x="23037" y="51803"/>
                  </a:lnTo>
                  <a:lnTo>
                    <a:pt x="26492" y="35394"/>
                  </a:lnTo>
                  <a:close/>
                </a:path>
                <a:path extrusionOk="0" h="60325" w="5280659">
                  <a:moveTo>
                    <a:pt x="2069909" y="13868"/>
                  </a:moveTo>
                  <a:lnTo>
                    <a:pt x="2068728" y="7874"/>
                  </a:lnTo>
                  <a:lnTo>
                    <a:pt x="2060079" y="7556"/>
                  </a:lnTo>
                  <a:lnTo>
                    <a:pt x="2058568" y="0"/>
                  </a:lnTo>
                  <a:lnTo>
                    <a:pt x="2049678" y="0"/>
                  </a:lnTo>
                  <a:lnTo>
                    <a:pt x="2048738" y="0"/>
                  </a:lnTo>
                  <a:lnTo>
                    <a:pt x="2047709" y="88"/>
                  </a:lnTo>
                  <a:lnTo>
                    <a:pt x="2046579" y="279"/>
                  </a:lnTo>
                  <a:lnTo>
                    <a:pt x="2044331" y="7353"/>
                  </a:lnTo>
                  <a:lnTo>
                    <a:pt x="2046643" y="12509"/>
                  </a:lnTo>
                  <a:lnTo>
                    <a:pt x="2051837" y="15659"/>
                  </a:lnTo>
                  <a:lnTo>
                    <a:pt x="2058276" y="16725"/>
                  </a:lnTo>
                  <a:lnTo>
                    <a:pt x="2064372" y="16725"/>
                  </a:lnTo>
                  <a:lnTo>
                    <a:pt x="2069909" y="13868"/>
                  </a:lnTo>
                  <a:close/>
                </a:path>
                <a:path extrusionOk="0" h="60325" w="5280659">
                  <a:moveTo>
                    <a:pt x="5280139" y="7874"/>
                  </a:moveTo>
                  <a:lnTo>
                    <a:pt x="5278132" y="8204"/>
                  </a:lnTo>
                  <a:lnTo>
                    <a:pt x="5276227" y="8343"/>
                  </a:lnTo>
                  <a:lnTo>
                    <a:pt x="5269065" y="8343"/>
                  </a:lnTo>
                  <a:lnTo>
                    <a:pt x="5264696" y="7035"/>
                  </a:lnTo>
                  <a:lnTo>
                    <a:pt x="5257406" y="4419"/>
                  </a:lnTo>
                  <a:lnTo>
                    <a:pt x="5254498" y="3111"/>
                  </a:lnTo>
                  <a:lnTo>
                    <a:pt x="5252034" y="3111"/>
                  </a:lnTo>
                  <a:lnTo>
                    <a:pt x="5248465" y="3111"/>
                  </a:lnTo>
                  <a:lnTo>
                    <a:pt x="5245836" y="5867"/>
                  </a:lnTo>
                  <a:lnTo>
                    <a:pt x="5243296" y="15367"/>
                  </a:lnTo>
                  <a:lnTo>
                    <a:pt x="5249113" y="16751"/>
                  </a:lnTo>
                  <a:lnTo>
                    <a:pt x="5251882" y="21475"/>
                  </a:lnTo>
                  <a:lnTo>
                    <a:pt x="5250764" y="30111"/>
                  </a:lnTo>
                  <a:lnTo>
                    <a:pt x="5253406" y="30403"/>
                  </a:lnTo>
                  <a:lnTo>
                    <a:pt x="5255933" y="30556"/>
                  </a:lnTo>
                  <a:lnTo>
                    <a:pt x="5258295" y="30556"/>
                  </a:lnTo>
                  <a:lnTo>
                    <a:pt x="5268265" y="29362"/>
                  </a:lnTo>
                  <a:lnTo>
                    <a:pt x="5275542" y="25476"/>
                  </a:lnTo>
                  <a:lnTo>
                    <a:pt x="5279656" y="18465"/>
                  </a:lnTo>
                  <a:lnTo>
                    <a:pt x="5280139" y="78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50" name="Google Shape;6150;gefe2f4b35a_0_1603"/>
            <p:cNvSpPr/>
            <p:nvPr/>
          </p:nvSpPr>
          <p:spPr>
            <a:xfrm>
              <a:off x="1503121" y="2246845"/>
              <a:ext cx="86994" cy="16510"/>
            </a:xfrm>
            <a:custGeom>
              <a:rect b="b" l="l" r="r" t="t"/>
              <a:pathLst>
                <a:path extrusionOk="0" h="16510" w="86994">
                  <a:moveTo>
                    <a:pt x="40640" y="13411"/>
                  </a:moveTo>
                  <a:lnTo>
                    <a:pt x="36791" y="609"/>
                  </a:lnTo>
                  <a:lnTo>
                    <a:pt x="33299" y="444"/>
                  </a:lnTo>
                  <a:lnTo>
                    <a:pt x="31635" y="444"/>
                  </a:lnTo>
                  <a:lnTo>
                    <a:pt x="20878" y="1371"/>
                  </a:lnTo>
                  <a:lnTo>
                    <a:pt x="12001" y="4152"/>
                  </a:lnTo>
                  <a:lnTo>
                    <a:pt x="5029" y="8801"/>
                  </a:lnTo>
                  <a:lnTo>
                    <a:pt x="0" y="15354"/>
                  </a:lnTo>
                  <a:lnTo>
                    <a:pt x="1765" y="14922"/>
                  </a:lnTo>
                  <a:lnTo>
                    <a:pt x="3797" y="14757"/>
                  </a:lnTo>
                  <a:lnTo>
                    <a:pt x="9067" y="14757"/>
                  </a:lnTo>
                  <a:lnTo>
                    <a:pt x="22593" y="16027"/>
                  </a:lnTo>
                  <a:lnTo>
                    <a:pt x="34455" y="16027"/>
                  </a:lnTo>
                  <a:lnTo>
                    <a:pt x="40640" y="13411"/>
                  </a:lnTo>
                  <a:close/>
                </a:path>
                <a:path extrusionOk="0" h="16510" w="86994">
                  <a:moveTo>
                    <a:pt x="86614" y="16205"/>
                  </a:moveTo>
                  <a:lnTo>
                    <a:pt x="86575" y="7175"/>
                  </a:lnTo>
                  <a:lnTo>
                    <a:pt x="85204" y="6464"/>
                  </a:lnTo>
                  <a:lnTo>
                    <a:pt x="82613" y="4876"/>
                  </a:lnTo>
                  <a:lnTo>
                    <a:pt x="78752" y="2438"/>
                  </a:lnTo>
                  <a:lnTo>
                    <a:pt x="75399" y="0"/>
                  </a:lnTo>
                  <a:lnTo>
                    <a:pt x="72567" y="0"/>
                  </a:lnTo>
                  <a:lnTo>
                    <a:pt x="69989" y="0"/>
                  </a:lnTo>
                  <a:lnTo>
                    <a:pt x="67843" y="2019"/>
                  </a:lnTo>
                  <a:lnTo>
                    <a:pt x="66141" y="7874"/>
                  </a:lnTo>
                  <a:lnTo>
                    <a:pt x="68427" y="10109"/>
                  </a:lnTo>
                  <a:lnTo>
                    <a:pt x="77851" y="14757"/>
                  </a:lnTo>
                  <a:lnTo>
                    <a:pt x="86614" y="1620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51" name="Google Shape;6151;gefe2f4b35a_0_1603"/>
            <p:cNvSpPr/>
            <p:nvPr/>
          </p:nvSpPr>
          <p:spPr>
            <a:xfrm>
              <a:off x="1589699" y="2254013"/>
              <a:ext cx="16509" cy="9525"/>
            </a:xfrm>
            <a:custGeom>
              <a:rect b="b" l="l" r="r" t="t"/>
              <a:pathLst>
                <a:path extrusionOk="0" h="9525" w="16509">
                  <a:moveTo>
                    <a:pt x="0" y="0"/>
                  </a:moveTo>
                  <a:lnTo>
                    <a:pt x="38" y="9029"/>
                  </a:lnTo>
                  <a:lnTo>
                    <a:pt x="1714" y="9309"/>
                  </a:lnTo>
                  <a:lnTo>
                    <a:pt x="3378" y="9461"/>
                  </a:lnTo>
                  <a:lnTo>
                    <a:pt x="10858" y="9461"/>
                  </a:lnTo>
                  <a:lnTo>
                    <a:pt x="15646" y="7238"/>
                  </a:lnTo>
                  <a:lnTo>
                    <a:pt x="16383" y="698"/>
                  </a:lnTo>
                  <a:lnTo>
                    <a:pt x="13868" y="2019"/>
                  </a:lnTo>
                  <a:lnTo>
                    <a:pt x="11455" y="2565"/>
                  </a:lnTo>
                  <a:lnTo>
                    <a:pt x="5880" y="2565"/>
                  </a:lnTo>
                  <a:lnTo>
                    <a:pt x="2832" y="14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52" name="Google Shape;6152;gefe2f4b35a_0_1603"/>
            <p:cNvSpPr/>
            <p:nvPr/>
          </p:nvSpPr>
          <p:spPr>
            <a:xfrm>
              <a:off x="1342123" y="2245753"/>
              <a:ext cx="2546350" cy="26035"/>
            </a:xfrm>
            <a:custGeom>
              <a:rect b="b" l="l" r="r" t="t"/>
              <a:pathLst>
                <a:path extrusionOk="0" h="26035" w="2546350">
                  <a:moveTo>
                    <a:pt x="29387" y="22225"/>
                  </a:moveTo>
                  <a:lnTo>
                    <a:pt x="28371" y="16446"/>
                  </a:lnTo>
                  <a:lnTo>
                    <a:pt x="27279" y="16586"/>
                  </a:lnTo>
                  <a:lnTo>
                    <a:pt x="26238" y="16649"/>
                  </a:lnTo>
                  <a:lnTo>
                    <a:pt x="19900" y="16649"/>
                  </a:lnTo>
                  <a:lnTo>
                    <a:pt x="11341" y="11912"/>
                  </a:lnTo>
                  <a:lnTo>
                    <a:pt x="3797" y="18491"/>
                  </a:lnTo>
                  <a:lnTo>
                    <a:pt x="0" y="21742"/>
                  </a:lnTo>
                  <a:lnTo>
                    <a:pt x="3124" y="24257"/>
                  </a:lnTo>
                  <a:lnTo>
                    <a:pt x="8166" y="25438"/>
                  </a:lnTo>
                  <a:lnTo>
                    <a:pt x="21348" y="25438"/>
                  </a:lnTo>
                  <a:lnTo>
                    <a:pt x="29387" y="22225"/>
                  </a:lnTo>
                  <a:close/>
                </a:path>
                <a:path extrusionOk="0" h="26035" w="2546350">
                  <a:moveTo>
                    <a:pt x="2546007" y="14808"/>
                  </a:moveTo>
                  <a:lnTo>
                    <a:pt x="2540292" y="1701"/>
                  </a:lnTo>
                  <a:lnTo>
                    <a:pt x="2537549" y="520"/>
                  </a:lnTo>
                  <a:lnTo>
                    <a:pt x="2534716" y="0"/>
                  </a:lnTo>
                  <a:lnTo>
                    <a:pt x="2531948" y="0"/>
                  </a:lnTo>
                  <a:lnTo>
                    <a:pt x="2520467" y="2933"/>
                  </a:lnTo>
                  <a:lnTo>
                    <a:pt x="2512504" y="9766"/>
                  </a:lnTo>
                  <a:lnTo>
                    <a:pt x="2510802" y="17614"/>
                  </a:lnTo>
                  <a:lnTo>
                    <a:pt x="2518130" y="23583"/>
                  </a:lnTo>
                  <a:lnTo>
                    <a:pt x="2516886" y="16662"/>
                  </a:lnTo>
                  <a:lnTo>
                    <a:pt x="2521889" y="15913"/>
                  </a:lnTo>
                  <a:lnTo>
                    <a:pt x="2539796" y="15976"/>
                  </a:lnTo>
                  <a:lnTo>
                    <a:pt x="2546007" y="1480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53" name="Google Shape;6153;gefe2f4b35a_0_1603"/>
            <p:cNvSpPr/>
            <p:nvPr/>
          </p:nvSpPr>
          <p:spPr>
            <a:xfrm>
              <a:off x="1337646" y="2254662"/>
              <a:ext cx="15875" cy="13335"/>
            </a:xfrm>
            <a:custGeom>
              <a:rect b="b" l="l" r="r" t="t"/>
              <a:pathLst>
                <a:path extrusionOk="0" h="13335" w="15875">
                  <a:moveTo>
                    <a:pt x="9588" y="0"/>
                  </a:moveTo>
                  <a:lnTo>
                    <a:pt x="4953" y="0"/>
                  </a:lnTo>
                  <a:lnTo>
                    <a:pt x="3975" y="12"/>
                  </a:lnTo>
                  <a:lnTo>
                    <a:pt x="3467" y="50"/>
                  </a:lnTo>
                  <a:lnTo>
                    <a:pt x="0" y="5943"/>
                  </a:lnTo>
                  <a:lnTo>
                    <a:pt x="1143" y="10147"/>
                  </a:lnTo>
                  <a:lnTo>
                    <a:pt x="4470" y="12827"/>
                  </a:lnTo>
                  <a:lnTo>
                    <a:pt x="12065" y="6286"/>
                  </a:lnTo>
                  <a:lnTo>
                    <a:pt x="15811" y="2997"/>
                  </a:lnTo>
                  <a:lnTo>
                    <a:pt x="12814" y="1397"/>
                  </a:lnTo>
                  <a:lnTo>
                    <a:pt x="95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54" name="Google Shape;6154;gefe2f4b35a_0_1603"/>
            <p:cNvSpPr/>
            <p:nvPr/>
          </p:nvSpPr>
          <p:spPr>
            <a:xfrm>
              <a:off x="2179130" y="2254708"/>
              <a:ext cx="39369" cy="17144"/>
            </a:xfrm>
            <a:custGeom>
              <a:rect b="b" l="l" r="r" t="t"/>
              <a:pathLst>
                <a:path extrusionOk="0" h="17144" w="39369">
                  <a:moveTo>
                    <a:pt x="1605" y="0"/>
                  </a:moveTo>
                  <a:lnTo>
                    <a:pt x="0" y="7651"/>
                  </a:lnTo>
                  <a:lnTo>
                    <a:pt x="3362" y="12846"/>
                  </a:lnTo>
                  <a:lnTo>
                    <a:pt x="10076" y="15801"/>
                  </a:lnTo>
                  <a:lnTo>
                    <a:pt x="18521" y="16738"/>
                  </a:lnTo>
                  <a:lnTo>
                    <a:pt x="28618" y="16738"/>
                  </a:lnTo>
                  <a:lnTo>
                    <a:pt x="38956" y="13157"/>
                  </a:lnTo>
                  <a:lnTo>
                    <a:pt x="38397" y="7493"/>
                  </a:lnTo>
                  <a:lnTo>
                    <a:pt x="34752" y="7975"/>
                  </a:lnTo>
                  <a:lnTo>
                    <a:pt x="31399" y="8204"/>
                  </a:lnTo>
                  <a:lnTo>
                    <a:pt x="28300" y="8204"/>
                  </a:lnTo>
                  <a:lnTo>
                    <a:pt x="20175" y="7625"/>
                  </a:lnTo>
                  <a:lnTo>
                    <a:pt x="13143" y="5978"/>
                  </a:lnTo>
                  <a:lnTo>
                    <a:pt x="7016" y="3392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55" name="Google Shape;6155;gefe2f4b35a_0_1603"/>
            <p:cNvSpPr/>
            <p:nvPr/>
          </p:nvSpPr>
          <p:spPr>
            <a:xfrm>
              <a:off x="9421672" y="2255467"/>
              <a:ext cx="29845" cy="27305"/>
            </a:xfrm>
            <a:custGeom>
              <a:rect b="b" l="l" r="r" t="t"/>
              <a:pathLst>
                <a:path extrusionOk="0" h="27305" w="29845">
                  <a:moveTo>
                    <a:pt x="14350" y="0"/>
                  </a:moveTo>
                  <a:lnTo>
                    <a:pt x="7404" y="0"/>
                  </a:lnTo>
                  <a:lnTo>
                    <a:pt x="622" y="4508"/>
                  </a:lnTo>
                  <a:lnTo>
                    <a:pt x="0" y="13868"/>
                  </a:lnTo>
                  <a:lnTo>
                    <a:pt x="10706" y="17094"/>
                  </a:lnTo>
                  <a:lnTo>
                    <a:pt x="13436" y="27254"/>
                  </a:lnTo>
                  <a:lnTo>
                    <a:pt x="22110" y="27254"/>
                  </a:lnTo>
                  <a:lnTo>
                    <a:pt x="25107" y="25679"/>
                  </a:lnTo>
                  <a:lnTo>
                    <a:pt x="29336" y="21475"/>
                  </a:lnTo>
                  <a:lnTo>
                    <a:pt x="29542" y="12172"/>
                  </a:lnTo>
                  <a:lnTo>
                    <a:pt x="26330" y="5451"/>
                  </a:lnTo>
                  <a:lnTo>
                    <a:pt x="20875" y="1373"/>
                  </a:lnTo>
                  <a:lnTo>
                    <a:pt x="143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56" name="Google Shape;6156;gefe2f4b35a_0_1603"/>
            <p:cNvSpPr/>
            <p:nvPr/>
          </p:nvSpPr>
          <p:spPr>
            <a:xfrm>
              <a:off x="412635" y="2261818"/>
              <a:ext cx="545465" cy="52705"/>
            </a:xfrm>
            <a:custGeom>
              <a:rect b="b" l="l" r="r" t="t"/>
              <a:pathLst>
                <a:path extrusionOk="0" h="52705" w="545465">
                  <a:moveTo>
                    <a:pt x="20751" y="40246"/>
                  </a:moveTo>
                  <a:lnTo>
                    <a:pt x="18681" y="26987"/>
                  </a:lnTo>
                  <a:lnTo>
                    <a:pt x="11074" y="15176"/>
                  </a:lnTo>
                  <a:lnTo>
                    <a:pt x="254" y="7518"/>
                  </a:lnTo>
                  <a:lnTo>
                    <a:pt x="0" y="22656"/>
                  </a:lnTo>
                  <a:lnTo>
                    <a:pt x="2082" y="35369"/>
                  </a:lnTo>
                  <a:lnTo>
                    <a:pt x="6921" y="45326"/>
                  </a:lnTo>
                  <a:lnTo>
                    <a:pt x="14909" y="52235"/>
                  </a:lnTo>
                  <a:lnTo>
                    <a:pt x="20751" y="40246"/>
                  </a:lnTo>
                  <a:close/>
                </a:path>
                <a:path extrusionOk="0" h="52705" w="545465">
                  <a:moveTo>
                    <a:pt x="545249" y="381"/>
                  </a:moveTo>
                  <a:lnTo>
                    <a:pt x="540016" y="520"/>
                  </a:lnTo>
                  <a:lnTo>
                    <a:pt x="536702" y="520"/>
                  </a:lnTo>
                  <a:lnTo>
                    <a:pt x="522871" y="0"/>
                  </a:lnTo>
                  <a:lnTo>
                    <a:pt x="519531" y="0"/>
                  </a:lnTo>
                  <a:lnTo>
                    <a:pt x="509866" y="533"/>
                  </a:lnTo>
                  <a:lnTo>
                    <a:pt x="501789" y="2692"/>
                  </a:lnTo>
                  <a:lnTo>
                    <a:pt x="496138" y="7289"/>
                  </a:lnTo>
                  <a:lnTo>
                    <a:pt x="493712" y="15138"/>
                  </a:lnTo>
                  <a:lnTo>
                    <a:pt x="496773" y="17919"/>
                  </a:lnTo>
                  <a:lnTo>
                    <a:pt x="501040" y="19100"/>
                  </a:lnTo>
                  <a:lnTo>
                    <a:pt x="505841" y="19100"/>
                  </a:lnTo>
                  <a:lnTo>
                    <a:pt x="516674" y="17475"/>
                  </a:lnTo>
                  <a:lnTo>
                    <a:pt x="527773" y="13195"/>
                  </a:lnTo>
                  <a:lnTo>
                    <a:pt x="537756" y="7188"/>
                  </a:lnTo>
                  <a:lnTo>
                    <a:pt x="545249" y="3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57" name="Google Shape;6157;gefe2f4b35a_0_1603"/>
            <p:cNvSpPr/>
            <p:nvPr/>
          </p:nvSpPr>
          <p:spPr>
            <a:xfrm>
              <a:off x="4504097" y="2269046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449" y="0"/>
                  </a:moveTo>
                  <a:lnTo>
                    <a:pt x="15239" y="0"/>
                  </a:lnTo>
                  <a:lnTo>
                    <a:pt x="6464" y="0"/>
                  </a:lnTo>
                  <a:lnTo>
                    <a:pt x="0" y="2209"/>
                  </a:lnTo>
                  <a:lnTo>
                    <a:pt x="4432" y="15392"/>
                  </a:lnTo>
                  <a:lnTo>
                    <a:pt x="14156" y="13970"/>
                  </a:lnTo>
                  <a:lnTo>
                    <a:pt x="22456" y="11209"/>
                  </a:lnTo>
                  <a:lnTo>
                    <a:pt x="29085" y="6764"/>
                  </a:lnTo>
                  <a:lnTo>
                    <a:pt x="33794" y="292"/>
                  </a:lnTo>
                  <a:lnTo>
                    <a:pt x="32346" y="482"/>
                  </a:lnTo>
                  <a:lnTo>
                    <a:pt x="30784" y="558"/>
                  </a:lnTo>
                  <a:lnTo>
                    <a:pt x="26923" y="558"/>
                  </a:lnTo>
                  <a:lnTo>
                    <a:pt x="174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58" name="Google Shape;6158;gefe2f4b35a_0_1603"/>
            <p:cNvSpPr/>
            <p:nvPr/>
          </p:nvSpPr>
          <p:spPr>
            <a:xfrm>
              <a:off x="1313747" y="2277206"/>
              <a:ext cx="35559" cy="15875"/>
            </a:xfrm>
            <a:custGeom>
              <a:rect b="b" l="l" r="r" t="t"/>
              <a:pathLst>
                <a:path extrusionOk="0" h="15875" w="35559">
                  <a:moveTo>
                    <a:pt x="16916" y="0"/>
                  </a:moveTo>
                  <a:lnTo>
                    <a:pt x="5676" y="9372"/>
                  </a:lnTo>
                  <a:lnTo>
                    <a:pt x="0" y="13995"/>
                  </a:lnTo>
                  <a:lnTo>
                    <a:pt x="1130" y="13804"/>
                  </a:lnTo>
                  <a:lnTo>
                    <a:pt x="2387" y="13728"/>
                  </a:lnTo>
                  <a:lnTo>
                    <a:pt x="6908" y="13728"/>
                  </a:lnTo>
                  <a:lnTo>
                    <a:pt x="21501" y="15557"/>
                  </a:lnTo>
                  <a:lnTo>
                    <a:pt x="30784" y="15557"/>
                  </a:lnTo>
                  <a:lnTo>
                    <a:pt x="35178" y="13868"/>
                  </a:lnTo>
                  <a:lnTo>
                    <a:pt x="34569" y="7226"/>
                  </a:lnTo>
                  <a:lnTo>
                    <a:pt x="30606" y="3048"/>
                  </a:lnTo>
                  <a:lnTo>
                    <a:pt x="23698" y="355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59" name="Google Shape;6159;gefe2f4b35a_0_1603"/>
            <p:cNvSpPr/>
            <p:nvPr/>
          </p:nvSpPr>
          <p:spPr>
            <a:xfrm>
              <a:off x="1311478" y="2277164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7678" y="0"/>
                  </a:moveTo>
                  <a:lnTo>
                    <a:pt x="8762" y="0"/>
                  </a:lnTo>
                  <a:lnTo>
                    <a:pt x="482" y="4216"/>
                  </a:lnTo>
                  <a:lnTo>
                    <a:pt x="0" y="14643"/>
                  </a:lnTo>
                  <a:lnTo>
                    <a:pt x="685" y="14376"/>
                  </a:lnTo>
                  <a:lnTo>
                    <a:pt x="1447" y="14185"/>
                  </a:lnTo>
                  <a:lnTo>
                    <a:pt x="2260" y="14046"/>
                  </a:lnTo>
                  <a:lnTo>
                    <a:pt x="7937" y="9410"/>
                  </a:lnTo>
                  <a:lnTo>
                    <a:pt x="13576" y="4749"/>
                  </a:lnTo>
                  <a:lnTo>
                    <a:pt x="19189" y="38"/>
                  </a:lnTo>
                  <a:lnTo>
                    <a:pt x="176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60" name="Google Shape;6160;gefe2f4b35a_0_1603"/>
            <p:cNvSpPr/>
            <p:nvPr/>
          </p:nvSpPr>
          <p:spPr>
            <a:xfrm>
              <a:off x="4103166" y="2276817"/>
              <a:ext cx="35560" cy="22860"/>
            </a:xfrm>
            <a:custGeom>
              <a:rect b="b" l="l" r="r" t="t"/>
              <a:pathLst>
                <a:path extrusionOk="0" h="22860" w="35560">
                  <a:moveTo>
                    <a:pt x="28225" y="0"/>
                  </a:moveTo>
                  <a:lnTo>
                    <a:pt x="27489" y="0"/>
                  </a:lnTo>
                  <a:lnTo>
                    <a:pt x="15728" y="2405"/>
                  </a:lnTo>
                  <a:lnTo>
                    <a:pt x="4673" y="8286"/>
                  </a:lnTo>
                  <a:lnTo>
                    <a:pt x="0" y="15644"/>
                  </a:lnTo>
                  <a:lnTo>
                    <a:pt x="7385" y="22479"/>
                  </a:lnTo>
                  <a:lnTo>
                    <a:pt x="6178" y="14871"/>
                  </a:lnTo>
                  <a:lnTo>
                    <a:pt x="12033" y="14414"/>
                  </a:lnTo>
                  <a:lnTo>
                    <a:pt x="28632" y="14427"/>
                  </a:lnTo>
                  <a:lnTo>
                    <a:pt x="35502" y="13690"/>
                  </a:lnTo>
                  <a:lnTo>
                    <a:pt x="29571" y="127"/>
                  </a:lnTo>
                  <a:lnTo>
                    <a:pt x="282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61" name="Google Shape;6161;gefe2f4b35a_0_1603"/>
            <p:cNvSpPr/>
            <p:nvPr/>
          </p:nvSpPr>
          <p:spPr>
            <a:xfrm>
              <a:off x="4390511" y="2275953"/>
              <a:ext cx="18414" cy="14605"/>
            </a:xfrm>
            <a:custGeom>
              <a:rect b="b" l="l" r="r" t="t"/>
              <a:pathLst>
                <a:path extrusionOk="0" h="14605" w="18414">
                  <a:moveTo>
                    <a:pt x="15875" y="0"/>
                  </a:moveTo>
                  <a:lnTo>
                    <a:pt x="12141" y="0"/>
                  </a:lnTo>
                  <a:lnTo>
                    <a:pt x="9194" y="0"/>
                  </a:lnTo>
                  <a:lnTo>
                    <a:pt x="5118" y="2235"/>
                  </a:lnTo>
                  <a:lnTo>
                    <a:pt x="0" y="8483"/>
                  </a:lnTo>
                  <a:lnTo>
                    <a:pt x="4800" y="12814"/>
                  </a:lnTo>
                  <a:lnTo>
                    <a:pt x="8585" y="14439"/>
                  </a:lnTo>
                  <a:lnTo>
                    <a:pt x="15608" y="14439"/>
                  </a:lnTo>
                  <a:lnTo>
                    <a:pt x="17665" y="10833"/>
                  </a:lnTo>
                  <a:lnTo>
                    <a:pt x="17792" y="3606"/>
                  </a:lnTo>
                  <a:lnTo>
                    <a:pt x="1587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62" name="Google Shape;6162;gefe2f4b35a_0_1603"/>
            <p:cNvSpPr/>
            <p:nvPr/>
          </p:nvSpPr>
          <p:spPr>
            <a:xfrm>
              <a:off x="1068525" y="2282783"/>
              <a:ext cx="29844" cy="24130"/>
            </a:xfrm>
            <a:custGeom>
              <a:rect b="b" l="l" r="r" t="t"/>
              <a:pathLst>
                <a:path extrusionOk="0" h="24130" w="29844">
                  <a:moveTo>
                    <a:pt x="24016" y="0"/>
                  </a:moveTo>
                  <a:lnTo>
                    <a:pt x="21299" y="0"/>
                  </a:lnTo>
                  <a:lnTo>
                    <a:pt x="9814" y="2932"/>
                  </a:lnTo>
                  <a:lnTo>
                    <a:pt x="1776" y="9791"/>
                  </a:lnTo>
                  <a:lnTo>
                    <a:pt x="0" y="17670"/>
                  </a:lnTo>
                  <a:lnTo>
                    <a:pt x="7303" y="23660"/>
                  </a:lnTo>
                  <a:lnTo>
                    <a:pt x="11398" y="16806"/>
                  </a:lnTo>
                  <a:lnTo>
                    <a:pt x="19441" y="13912"/>
                  </a:lnTo>
                  <a:lnTo>
                    <a:pt x="26956" y="10390"/>
                  </a:lnTo>
                  <a:lnTo>
                    <a:pt x="29465" y="1651"/>
                  </a:lnTo>
                  <a:lnTo>
                    <a:pt x="26785" y="508"/>
                  </a:lnTo>
                  <a:lnTo>
                    <a:pt x="240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63" name="Google Shape;6163;gefe2f4b35a_0_1603"/>
            <p:cNvSpPr/>
            <p:nvPr/>
          </p:nvSpPr>
          <p:spPr>
            <a:xfrm>
              <a:off x="6637223" y="2284437"/>
              <a:ext cx="3329940" cy="59689"/>
            </a:xfrm>
            <a:custGeom>
              <a:rect b="b" l="l" r="r" t="t"/>
              <a:pathLst>
                <a:path extrusionOk="0" h="59689" w="3329940">
                  <a:moveTo>
                    <a:pt x="17741" y="9982"/>
                  </a:moveTo>
                  <a:lnTo>
                    <a:pt x="15836" y="6350"/>
                  </a:lnTo>
                  <a:lnTo>
                    <a:pt x="12103" y="6350"/>
                  </a:lnTo>
                  <a:lnTo>
                    <a:pt x="9169" y="6350"/>
                  </a:lnTo>
                  <a:lnTo>
                    <a:pt x="5105" y="8597"/>
                  </a:lnTo>
                  <a:lnTo>
                    <a:pt x="0" y="14871"/>
                  </a:lnTo>
                  <a:lnTo>
                    <a:pt x="4787" y="19227"/>
                  </a:lnTo>
                  <a:lnTo>
                    <a:pt x="8559" y="20853"/>
                  </a:lnTo>
                  <a:lnTo>
                    <a:pt x="15557" y="20853"/>
                  </a:lnTo>
                  <a:lnTo>
                    <a:pt x="17614" y="17233"/>
                  </a:lnTo>
                  <a:lnTo>
                    <a:pt x="17741" y="9982"/>
                  </a:lnTo>
                  <a:close/>
                </a:path>
                <a:path extrusionOk="0" h="59689" w="3329940">
                  <a:moveTo>
                    <a:pt x="3268916" y="18300"/>
                  </a:moveTo>
                  <a:lnTo>
                    <a:pt x="3263163" y="7378"/>
                  </a:lnTo>
                  <a:lnTo>
                    <a:pt x="3252063" y="15113"/>
                  </a:lnTo>
                  <a:lnTo>
                    <a:pt x="3242462" y="29095"/>
                  </a:lnTo>
                  <a:lnTo>
                    <a:pt x="3239554" y="45161"/>
                  </a:lnTo>
                  <a:lnTo>
                    <a:pt x="3248507" y="59118"/>
                  </a:lnTo>
                  <a:lnTo>
                    <a:pt x="3255759" y="47612"/>
                  </a:lnTo>
                  <a:lnTo>
                    <a:pt x="3264497" y="32867"/>
                  </a:lnTo>
                  <a:lnTo>
                    <a:pt x="3268916" y="18300"/>
                  </a:lnTo>
                  <a:close/>
                </a:path>
                <a:path extrusionOk="0" h="59689" w="3329940">
                  <a:moveTo>
                    <a:pt x="3329457" y="29425"/>
                  </a:moveTo>
                  <a:lnTo>
                    <a:pt x="3327311" y="16738"/>
                  </a:lnTo>
                  <a:lnTo>
                    <a:pt x="3322510" y="6769"/>
                  </a:lnTo>
                  <a:lnTo>
                    <a:pt x="3314674" y="0"/>
                  </a:lnTo>
                  <a:lnTo>
                    <a:pt x="3310547" y="10274"/>
                  </a:lnTo>
                  <a:lnTo>
                    <a:pt x="3312198" y="23825"/>
                  </a:lnTo>
                  <a:lnTo>
                    <a:pt x="3318764" y="36550"/>
                  </a:lnTo>
                  <a:lnTo>
                    <a:pt x="3329355" y="44361"/>
                  </a:lnTo>
                  <a:lnTo>
                    <a:pt x="3329457" y="2942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64" name="Google Shape;6164;gefe2f4b35a_0_1603"/>
            <p:cNvSpPr/>
            <p:nvPr/>
          </p:nvSpPr>
          <p:spPr>
            <a:xfrm>
              <a:off x="3823667" y="2303575"/>
              <a:ext cx="15239" cy="19685"/>
            </a:xfrm>
            <a:custGeom>
              <a:rect b="b" l="l" r="r" t="t"/>
              <a:pathLst>
                <a:path extrusionOk="0" h="19685" w="15239">
                  <a:moveTo>
                    <a:pt x="533" y="0"/>
                  </a:moveTo>
                  <a:lnTo>
                    <a:pt x="0" y="18529"/>
                  </a:lnTo>
                  <a:lnTo>
                    <a:pt x="1498" y="18910"/>
                  </a:lnTo>
                  <a:lnTo>
                    <a:pt x="3162" y="19100"/>
                  </a:lnTo>
                  <a:lnTo>
                    <a:pt x="7772" y="19100"/>
                  </a:lnTo>
                  <a:lnTo>
                    <a:pt x="10921" y="18681"/>
                  </a:lnTo>
                  <a:lnTo>
                    <a:pt x="14465" y="17843"/>
                  </a:lnTo>
                  <a:lnTo>
                    <a:pt x="14985" y="9408"/>
                  </a:lnTo>
                  <a:lnTo>
                    <a:pt x="11937" y="4502"/>
                  </a:lnTo>
                  <a:lnTo>
                    <a:pt x="6671" y="180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65" name="Google Shape;6165;gefe2f4b35a_0_1603"/>
            <p:cNvSpPr/>
            <p:nvPr/>
          </p:nvSpPr>
          <p:spPr>
            <a:xfrm>
              <a:off x="3814792" y="2299298"/>
              <a:ext cx="9525" cy="22860"/>
            </a:xfrm>
            <a:custGeom>
              <a:rect b="b" l="l" r="r" t="t"/>
              <a:pathLst>
                <a:path extrusionOk="0" h="22860" w="9525">
                  <a:moveTo>
                    <a:pt x="1187" y="0"/>
                  </a:moveTo>
                  <a:lnTo>
                    <a:pt x="0" y="8780"/>
                  </a:lnTo>
                  <a:lnTo>
                    <a:pt x="891" y="15524"/>
                  </a:lnTo>
                  <a:lnTo>
                    <a:pt x="3855" y="20207"/>
                  </a:lnTo>
                  <a:lnTo>
                    <a:pt x="8883" y="22809"/>
                  </a:lnTo>
                  <a:lnTo>
                    <a:pt x="9403" y="4279"/>
                  </a:lnTo>
                  <a:lnTo>
                    <a:pt x="6178" y="3327"/>
                  </a:lnTo>
                  <a:lnTo>
                    <a:pt x="3130" y="2184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66" name="Google Shape;6166;gefe2f4b35a_0_1603"/>
            <p:cNvSpPr/>
            <p:nvPr/>
          </p:nvSpPr>
          <p:spPr>
            <a:xfrm>
              <a:off x="4250702" y="2297899"/>
              <a:ext cx="2638425" cy="40005"/>
            </a:xfrm>
            <a:custGeom>
              <a:rect b="b" l="l" r="r" t="t"/>
              <a:pathLst>
                <a:path extrusionOk="0" h="40005" w="2638425">
                  <a:moveTo>
                    <a:pt x="20751" y="12636"/>
                  </a:moveTo>
                  <a:lnTo>
                    <a:pt x="16789" y="9004"/>
                  </a:lnTo>
                  <a:lnTo>
                    <a:pt x="10782" y="7620"/>
                  </a:lnTo>
                  <a:lnTo>
                    <a:pt x="6146" y="7620"/>
                  </a:lnTo>
                  <a:lnTo>
                    <a:pt x="1422" y="10020"/>
                  </a:lnTo>
                  <a:lnTo>
                    <a:pt x="0" y="16154"/>
                  </a:lnTo>
                  <a:lnTo>
                    <a:pt x="7505" y="16154"/>
                  </a:lnTo>
                  <a:lnTo>
                    <a:pt x="8597" y="22263"/>
                  </a:lnTo>
                  <a:lnTo>
                    <a:pt x="14693" y="23533"/>
                  </a:lnTo>
                  <a:lnTo>
                    <a:pt x="20701" y="17741"/>
                  </a:lnTo>
                  <a:lnTo>
                    <a:pt x="20751" y="12636"/>
                  </a:lnTo>
                  <a:close/>
                </a:path>
                <a:path extrusionOk="0" h="40005" w="2638425">
                  <a:moveTo>
                    <a:pt x="2557208" y="36918"/>
                  </a:moveTo>
                  <a:lnTo>
                    <a:pt x="2556014" y="30899"/>
                  </a:lnTo>
                  <a:lnTo>
                    <a:pt x="2547455" y="30594"/>
                  </a:lnTo>
                  <a:lnTo>
                    <a:pt x="2546121" y="23190"/>
                  </a:lnTo>
                  <a:lnTo>
                    <a:pt x="2537269" y="23190"/>
                  </a:lnTo>
                  <a:lnTo>
                    <a:pt x="2536215" y="23190"/>
                  </a:lnTo>
                  <a:lnTo>
                    <a:pt x="2535059" y="23291"/>
                  </a:lnTo>
                  <a:lnTo>
                    <a:pt x="2533777" y="23533"/>
                  </a:lnTo>
                  <a:lnTo>
                    <a:pt x="2531567" y="30581"/>
                  </a:lnTo>
                  <a:lnTo>
                    <a:pt x="2533827" y="35687"/>
                  </a:lnTo>
                  <a:lnTo>
                    <a:pt x="2538958" y="38785"/>
                  </a:lnTo>
                  <a:lnTo>
                    <a:pt x="2545334" y="39827"/>
                  </a:lnTo>
                  <a:lnTo>
                    <a:pt x="2551519" y="39827"/>
                  </a:lnTo>
                  <a:lnTo>
                    <a:pt x="2557208" y="36918"/>
                  </a:lnTo>
                  <a:close/>
                </a:path>
                <a:path extrusionOk="0" h="40005" w="2638425">
                  <a:moveTo>
                    <a:pt x="2638082" y="3479"/>
                  </a:moveTo>
                  <a:lnTo>
                    <a:pt x="2636291" y="0"/>
                  </a:lnTo>
                  <a:lnTo>
                    <a:pt x="2631694" y="0"/>
                  </a:lnTo>
                  <a:lnTo>
                    <a:pt x="2627998" y="0"/>
                  </a:lnTo>
                  <a:lnTo>
                    <a:pt x="2622486" y="2247"/>
                  </a:lnTo>
                  <a:lnTo>
                    <a:pt x="2614993" y="8559"/>
                  </a:lnTo>
                  <a:lnTo>
                    <a:pt x="2620238" y="12433"/>
                  </a:lnTo>
                  <a:lnTo>
                    <a:pt x="2624632" y="13893"/>
                  </a:lnTo>
                  <a:lnTo>
                    <a:pt x="2633497" y="13893"/>
                  </a:lnTo>
                  <a:lnTo>
                    <a:pt x="2636685" y="10426"/>
                  </a:lnTo>
                  <a:lnTo>
                    <a:pt x="2638082" y="347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67" name="Google Shape;6167;gefe2f4b35a_0_1603"/>
            <p:cNvSpPr/>
            <p:nvPr/>
          </p:nvSpPr>
          <p:spPr>
            <a:xfrm>
              <a:off x="2367851" y="2328796"/>
              <a:ext cx="12064" cy="19685"/>
            </a:xfrm>
            <a:custGeom>
              <a:rect b="b" l="l" r="r" t="t"/>
              <a:pathLst>
                <a:path extrusionOk="0" h="19685" w="12064">
                  <a:moveTo>
                    <a:pt x="4508" y="0"/>
                  </a:moveTo>
                  <a:lnTo>
                    <a:pt x="2628" y="1892"/>
                  </a:lnTo>
                  <a:lnTo>
                    <a:pt x="1104" y="4076"/>
                  </a:lnTo>
                  <a:lnTo>
                    <a:pt x="0" y="6388"/>
                  </a:lnTo>
                  <a:lnTo>
                    <a:pt x="2324" y="9271"/>
                  </a:lnTo>
                  <a:lnTo>
                    <a:pt x="4610" y="12001"/>
                  </a:lnTo>
                  <a:lnTo>
                    <a:pt x="11506" y="19672"/>
                  </a:lnTo>
                  <a:lnTo>
                    <a:pt x="11595" y="10617"/>
                  </a:lnTo>
                  <a:lnTo>
                    <a:pt x="11569" y="1663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68" name="Google Shape;6168;gefe2f4b35a_0_1603"/>
            <p:cNvSpPr/>
            <p:nvPr/>
          </p:nvSpPr>
          <p:spPr>
            <a:xfrm>
              <a:off x="2365802" y="2335179"/>
              <a:ext cx="13969" cy="23494"/>
            </a:xfrm>
            <a:custGeom>
              <a:rect b="b" l="l" r="r" t="t"/>
              <a:pathLst>
                <a:path extrusionOk="0" h="23494" w="13969">
                  <a:moveTo>
                    <a:pt x="2043" y="0"/>
                  </a:moveTo>
                  <a:lnTo>
                    <a:pt x="0" y="7458"/>
                  </a:lnTo>
                  <a:lnTo>
                    <a:pt x="1040" y="14595"/>
                  </a:lnTo>
                  <a:lnTo>
                    <a:pt x="5518" y="20270"/>
                  </a:lnTo>
                  <a:lnTo>
                    <a:pt x="13791" y="23342"/>
                  </a:lnTo>
                  <a:lnTo>
                    <a:pt x="13473" y="20243"/>
                  </a:lnTo>
                  <a:lnTo>
                    <a:pt x="13549" y="13284"/>
                  </a:lnTo>
                  <a:lnTo>
                    <a:pt x="6653" y="5613"/>
                  </a:lnTo>
                  <a:lnTo>
                    <a:pt x="4380" y="2882"/>
                  </a:lnTo>
                  <a:lnTo>
                    <a:pt x="20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69" name="Google Shape;6169;gefe2f4b35a_0_1603"/>
            <p:cNvSpPr/>
            <p:nvPr/>
          </p:nvSpPr>
          <p:spPr>
            <a:xfrm>
              <a:off x="1716639" y="2355968"/>
              <a:ext cx="11430" cy="10160"/>
            </a:xfrm>
            <a:custGeom>
              <a:rect b="b" l="l" r="r" t="t"/>
              <a:pathLst>
                <a:path extrusionOk="0" h="10160" w="11430">
                  <a:moveTo>
                    <a:pt x="10922" y="0"/>
                  </a:moveTo>
                  <a:lnTo>
                    <a:pt x="6896" y="2895"/>
                  </a:lnTo>
                  <a:lnTo>
                    <a:pt x="3175" y="6273"/>
                  </a:lnTo>
                  <a:lnTo>
                    <a:pt x="0" y="9817"/>
                  </a:lnTo>
                  <a:lnTo>
                    <a:pt x="2679" y="9156"/>
                  </a:lnTo>
                  <a:lnTo>
                    <a:pt x="5791" y="8902"/>
                  </a:lnTo>
                  <a:lnTo>
                    <a:pt x="9753" y="8902"/>
                  </a:lnTo>
                  <a:lnTo>
                    <a:pt x="10960" y="8928"/>
                  </a:lnTo>
                  <a:lnTo>
                    <a:pt x="10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70" name="Google Shape;6170;gefe2f4b35a_0_1603"/>
            <p:cNvSpPr/>
            <p:nvPr/>
          </p:nvSpPr>
          <p:spPr>
            <a:xfrm>
              <a:off x="1727558" y="2346396"/>
              <a:ext cx="48260" cy="20955"/>
            </a:xfrm>
            <a:custGeom>
              <a:rect b="b" l="l" r="r" t="t"/>
              <a:pathLst>
                <a:path extrusionOk="0" h="20955" w="48260">
                  <a:moveTo>
                    <a:pt x="33972" y="0"/>
                  </a:moveTo>
                  <a:lnTo>
                    <a:pt x="25742" y="0"/>
                  </a:lnTo>
                  <a:lnTo>
                    <a:pt x="19150" y="697"/>
                  </a:lnTo>
                  <a:lnTo>
                    <a:pt x="12561" y="2659"/>
                  </a:lnTo>
                  <a:lnTo>
                    <a:pt x="6127" y="5684"/>
                  </a:lnTo>
                  <a:lnTo>
                    <a:pt x="0" y="9575"/>
                  </a:lnTo>
                  <a:lnTo>
                    <a:pt x="38" y="18491"/>
                  </a:lnTo>
                  <a:lnTo>
                    <a:pt x="4419" y="18605"/>
                  </a:lnTo>
                  <a:lnTo>
                    <a:pt x="24739" y="20548"/>
                  </a:lnTo>
                  <a:lnTo>
                    <a:pt x="38595" y="20548"/>
                  </a:lnTo>
                  <a:lnTo>
                    <a:pt x="45808" y="18808"/>
                  </a:lnTo>
                  <a:lnTo>
                    <a:pt x="48031" y="12128"/>
                  </a:lnTo>
                  <a:lnTo>
                    <a:pt x="41846" y="3454"/>
                  </a:lnTo>
                  <a:lnTo>
                    <a:pt x="339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71" name="Google Shape;6171;gefe2f4b35a_0_1603"/>
            <p:cNvSpPr/>
            <p:nvPr/>
          </p:nvSpPr>
          <p:spPr>
            <a:xfrm>
              <a:off x="1788350" y="2343548"/>
              <a:ext cx="24130" cy="23494"/>
            </a:xfrm>
            <a:custGeom>
              <a:rect b="b" l="l" r="r" t="t"/>
              <a:pathLst>
                <a:path extrusionOk="0" h="23494" w="24130">
                  <a:moveTo>
                    <a:pt x="24053" y="0"/>
                  </a:moveTo>
                  <a:lnTo>
                    <a:pt x="21691" y="304"/>
                  </a:lnTo>
                  <a:lnTo>
                    <a:pt x="19100" y="355"/>
                  </a:lnTo>
                  <a:lnTo>
                    <a:pt x="7442" y="330"/>
                  </a:lnTo>
                  <a:lnTo>
                    <a:pt x="3200" y="495"/>
                  </a:lnTo>
                  <a:lnTo>
                    <a:pt x="0" y="1701"/>
                  </a:lnTo>
                  <a:lnTo>
                    <a:pt x="38" y="8712"/>
                  </a:lnTo>
                  <a:lnTo>
                    <a:pt x="6985" y="12407"/>
                  </a:lnTo>
                  <a:lnTo>
                    <a:pt x="7137" y="23190"/>
                  </a:lnTo>
                  <a:lnTo>
                    <a:pt x="19596" y="23190"/>
                  </a:lnTo>
                  <a:lnTo>
                    <a:pt x="21640" y="22910"/>
                  </a:lnTo>
                  <a:lnTo>
                    <a:pt x="24053" y="22237"/>
                  </a:lnTo>
                  <a:lnTo>
                    <a:pt x="240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72" name="Google Shape;6172;gefe2f4b35a_0_1603"/>
            <p:cNvSpPr/>
            <p:nvPr/>
          </p:nvSpPr>
          <p:spPr>
            <a:xfrm>
              <a:off x="66738" y="2345257"/>
              <a:ext cx="1722120" cy="28575"/>
            </a:xfrm>
            <a:custGeom>
              <a:rect b="b" l="l" r="r" t="t"/>
              <a:pathLst>
                <a:path extrusionOk="0" h="28575" w="1722120">
                  <a:moveTo>
                    <a:pt x="43992" y="5791"/>
                  </a:moveTo>
                  <a:lnTo>
                    <a:pt x="6324" y="18135"/>
                  </a:lnTo>
                  <a:lnTo>
                    <a:pt x="0" y="28028"/>
                  </a:lnTo>
                  <a:lnTo>
                    <a:pt x="14554" y="26123"/>
                  </a:lnTo>
                  <a:lnTo>
                    <a:pt x="28892" y="23952"/>
                  </a:lnTo>
                  <a:lnTo>
                    <a:pt x="39789" y="18249"/>
                  </a:lnTo>
                  <a:lnTo>
                    <a:pt x="43992" y="5791"/>
                  </a:lnTo>
                  <a:close/>
                </a:path>
                <a:path extrusionOk="0" h="28575" w="1722120">
                  <a:moveTo>
                    <a:pt x="1721637" y="7010"/>
                  </a:moveTo>
                  <a:lnTo>
                    <a:pt x="1721612" y="0"/>
                  </a:lnTo>
                  <a:lnTo>
                    <a:pt x="1718932" y="1016"/>
                  </a:lnTo>
                  <a:lnTo>
                    <a:pt x="1717001" y="2768"/>
                  </a:lnTo>
                  <a:lnTo>
                    <a:pt x="1716303" y="5778"/>
                  </a:lnTo>
                  <a:lnTo>
                    <a:pt x="1718475" y="5778"/>
                  </a:lnTo>
                  <a:lnTo>
                    <a:pt x="1720202" y="6248"/>
                  </a:lnTo>
                  <a:lnTo>
                    <a:pt x="1721637" y="701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73" name="Google Shape;6173;gefe2f4b35a_0_1603"/>
            <p:cNvSpPr/>
            <p:nvPr/>
          </p:nvSpPr>
          <p:spPr>
            <a:xfrm>
              <a:off x="1436653" y="2350949"/>
              <a:ext cx="17144" cy="31750"/>
            </a:xfrm>
            <a:custGeom>
              <a:rect b="b" l="l" r="r" t="t"/>
              <a:pathLst>
                <a:path extrusionOk="0" h="31750" w="17144">
                  <a:moveTo>
                    <a:pt x="13716" y="0"/>
                  </a:moveTo>
                  <a:lnTo>
                    <a:pt x="8483" y="0"/>
                  </a:lnTo>
                  <a:lnTo>
                    <a:pt x="7835" y="25"/>
                  </a:lnTo>
                  <a:lnTo>
                    <a:pt x="7505" y="88"/>
                  </a:lnTo>
                  <a:lnTo>
                    <a:pt x="2787" y="8945"/>
                  </a:lnTo>
                  <a:lnTo>
                    <a:pt x="4825" y="20734"/>
                  </a:lnTo>
                  <a:lnTo>
                    <a:pt x="0" y="29591"/>
                  </a:lnTo>
                  <a:lnTo>
                    <a:pt x="1320" y="30340"/>
                  </a:lnTo>
                  <a:lnTo>
                    <a:pt x="2552" y="30873"/>
                  </a:lnTo>
                  <a:lnTo>
                    <a:pt x="3708" y="31203"/>
                  </a:lnTo>
                  <a:lnTo>
                    <a:pt x="10756" y="26200"/>
                  </a:lnTo>
                  <a:lnTo>
                    <a:pt x="14706" y="23495"/>
                  </a:lnTo>
                  <a:lnTo>
                    <a:pt x="15455" y="23101"/>
                  </a:lnTo>
                  <a:lnTo>
                    <a:pt x="16116" y="20840"/>
                  </a:lnTo>
                  <a:lnTo>
                    <a:pt x="16446" y="18326"/>
                  </a:lnTo>
                  <a:lnTo>
                    <a:pt x="16598" y="791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74" name="Google Shape;6174;gefe2f4b35a_0_1603"/>
            <p:cNvSpPr/>
            <p:nvPr/>
          </p:nvSpPr>
          <p:spPr>
            <a:xfrm>
              <a:off x="1440364" y="2374050"/>
              <a:ext cx="12065" cy="8889"/>
            </a:xfrm>
            <a:custGeom>
              <a:rect b="b" l="l" r="r" t="t"/>
              <a:pathLst>
                <a:path extrusionOk="0" h="8889" w="12065">
                  <a:moveTo>
                    <a:pt x="11747" y="0"/>
                  </a:moveTo>
                  <a:lnTo>
                    <a:pt x="0" y="8102"/>
                  </a:lnTo>
                  <a:lnTo>
                    <a:pt x="1003" y="8394"/>
                  </a:lnTo>
                  <a:lnTo>
                    <a:pt x="1955" y="8534"/>
                  </a:lnTo>
                  <a:lnTo>
                    <a:pt x="7429" y="8534"/>
                  </a:lnTo>
                  <a:lnTo>
                    <a:pt x="10337" y="4851"/>
                  </a:lnTo>
                  <a:lnTo>
                    <a:pt x="117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75" name="Google Shape;6175;gefe2f4b35a_0_1603"/>
            <p:cNvSpPr/>
            <p:nvPr/>
          </p:nvSpPr>
          <p:spPr>
            <a:xfrm>
              <a:off x="1282077" y="2350401"/>
              <a:ext cx="781050" cy="38100"/>
            </a:xfrm>
            <a:custGeom>
              <a:rect b="b" l="l" r="r" t="t"/>
              <a:pathLst>
                <a:path extrusionOk="0" h="38100" w="781050">
                  <a:moveTo>
                    <a:pt x="38646" y="14058"/>
                  </a:moveTo>
                  <a:lnTo>
                    <a:pt x="35801" y="13563"/>
                  </a:lnTo>
                  <a:lnTo>
                    <a:pt x="32715" y="13335"/>
                  </a:lnTo>
                  <a:lnTo>
                    <a:pt x="29552" y="13335"/>
                  </a:lnTo>
                  <a:lnTo>
                    <a:pt x="19278" y="14084"/>
                  </a:lnTo>
                  <a:lnTo>
                    <a:pt x="9969" y="16129"/>
                  </a:lnTo>
                  <a:lnTo>
                    <a:pt x="3073" y="19164"/>
                  </a:lnTo>
                  <a:lnTo>
                    <a:pt x="0" y="22885"/>
                  </a:lnTo>
                  <a:lnTo>
                    <a:pt x="4114" y="27266"/>
                  </a:lnTo>
                  <a:lnTo>
                    <a:pt x="10642" y="29210"/>
                  </a:lnTo>
                  <a:lnTo>
                    <a:pt x="18300" y="30010"/>
                  </a:lnTo>
                  <a:lnTo>
                    <a:pt x="38646" y="14058"/>
                  </a:lnTo>
                  <a:close/>
                </a:path>
                <a:path extrusionOk="0" h="38100" w="781050">
                  <a:moveTo>
                    <a:pt x="780656" y="635"/>
                  </a:moveTo>
                  <a:lnTo>
                    <a:pt x="777951" y="203"/>
                  </a:lnTo>
                  <a:lnTo>
                    <a:pt x="775462" y="0"/>
                  </a:lnTo>
                  <a:lnTo>
                    <a:pt x="773176" y="0"/>
                  </a:lnTo>
                  <a:lnTo>
                    <a:pt x="759866" y="3263"/>
                  </a:lnTo>
                  <a:lnTo>
                    <a:pt x="751725" y="11849"/>
                  </a:lnTo>
                  <a:lnTo>
                    <a:pt x="746988" y="23914"/>
                  </a:lnTo>
                  <a:lnTo>
                    <a:pt x="743877" y="37630"/>
                  </a:lnTo>
                  <a:lnTo>
                    <a:pt x="758164" y="33553"/>
                  </a:lnTo>
                  <a:lnTo>
                    <a:pt x="769073" y="26009"/>
                  </a:lnTo>
                  <a:lnTo>
                    <a:pt x="776579" y="15024"/>
                  </a:lnTo>
                  <a:lnTo>
                    <a:pt x="780656" y="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76" name="Google Shape;6176;gefe2f4b35a_0_1603"/>
            <p:cNvSpPr/>
            <p:nvPr/>
          </p:nvSpPr>
          <p:spPr>
            <a:xfrm>
              <a:off x="1300378" y="2364460"/>
              <a:ext cx="1891030" cy="19685"/>
            </a:xfrm>
            <a:custGeom>
              <a:rect b="b" l="l" r="r" t="t"/>
              <a:pathLst>
                <a:path extrusionOk="0" h="19685" w="1891030">
                  <a:moveTo>
                    <a:pt x="34099" y="9766"/>
                  </a:moveTo>
                  <a:lnTo>
                    <a:pt x="31788" y="5080"/>
                  </a:lnTo>
                  <a:lnTo>
                    <a:pt x="26962" y="1879"/>
                  </a:lnTo>
                  <a:lnTo>
                    <a:pt x="20345" y="0"/>
                  </a:lnTo>
                  <a:lnTo>
                    <a:pt x="0" y="15951"/>
                  </a:lnTo>
                  <a:lnTo>
                    <a:pt x="3670" y="16344"/>
                  </a:lnTo>
                  <a:lnTo>
                    <a:pt x="7581" y="16459"/>
                  </a:lnTo>
                  <a:lnTo>
                    <a:pt x="18707" y="16459"/>
                  </a:lnTo>
                  <a:lnTo>
                    <a:pt x="26162" y="16090"/>
                  </a:lnTo>
                  <a:lnTo>
                    <a:pt x="33235" y="16090"/>
                  </a:lnTo>
                  <a:lnTo>
                    <a:pt x="34099" y="9766"/>
                  </a:lnTo>
                  <a:close/>
                </a:path>
                <a:path extrusionOk="0" h="19685" w="1891030">
                  <a:moveTo>
                    <a:pt x="1890471" y="14605"/>
                  </a:moveTo>
                  <a:lnTo>
                    <a:pt x="1889188" y="9017"/>
                  </a:lnTo>
                  <a:lnTo>
                    <a:pt x="1882241" y="1333"/>
                  </a:lnTo>
                  <a:lnTo>
                    <a:pt x="1876971" y="9258"/>
                  </a:lnTo>
                  <a:lnTo>
                    <a:pt x="1876501" y="14833"/>
                  </a:lnTo>
                  <a:lnTo>
                    <a:pt x="1879219" y="18110"/>
                  </a:lnTo>
                  <a:lnTo>
                    <a:pt x="1883511" y="19189"/>
                  </a:lnTo>
                  <a:lnTo>
                    <a:pt x="1887943" y="18034"/>
                  </a:lnTo>
                  <a:lnTo>
                    <a:pt x="1890471" y="146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77" name="Google Shape;6177;gefe2f4b35a_0_1603"/>
            <p:cNvSpPr/>
            <p:nvPr/>
          </p:nvSpPr>
          <p:spPr>
            <a:xfrm>
              <a:off x="3690797" y="2366263"/>
              <a:ext cx="3419475" cy="31114"/>
            </a:xfrm>
            <a:custGeom>
              <a:rect b="b" l="l" r="r" t="t"/>
              <a:pathLst>
                <a:path extrusionOk="0" h="31114" w="3419475">
                  <a:moveTo>
                    <a:pt x="44246" y="7023"/>
                  </a:moveTo>
                  <a:lnTo>
                    <a:pt x="39636" y="2146"/>
                  </a:lnTo>
                  <a:lnTo>
                    <a:pt x="32969" y="0"/>
                  </a:lnTo>
                  <a:lnTo>
                    <a:pt x="26149" y="0"/>
                  </a:lnTo>
                  <a:lnTo>
                    <a:pt x="17995" y="1003"/>
                  </a:lnTo>
                  <a:lnTo>
                    <a:pt x="10426" y="3860"/>
                  </a:lnTo>
                  <a:lnTo>
                    <a:pt x="4178" y="8356"/>
                  </a:lnTo>
                  <a:lnTo>
                    <a:pt x="0" y="14274"/>
                  </a:lnTo>
                  <a:lnTo>
                    <a:pt x="3937" y="18542"/>
                  </a:lnTo>
                  <a:lnTo>
                    <a:pt x="9207" y="20256"/>
                  </a:lnTo>
                  <a:lnTo>
                    <a:pt x="14859" y="20256"/>
                  </a:lnTo>
                  <a:lnTo>
                    <a:pt x="23114" y="19164"/>
                  </a:lnTo>
                  <a:lnTo>
                    <a:pt x="31203" y="16230"/>
                  </a:lnTo>
                  <a:lnTo>
                    <a:pt x="38468" y="12001"/>
                  </a:lnTo>
                  <a:lnTo>
                    <a:pt x="44246" y="7023"/>
                  </a:lnTo>
                  <a:close/>
                </a:path>
                <a:path extrusionOk="0" h="31114" w="3419475">
                  <a:moveTo>
                    <a:pt x="2806598" y="29375"/>
                  </a:moveTo>
                  <a:lnTo>
                    <a:pt x="2805646" y="20942"/>
                  </a:lnTo>
                  <a:lnTo>
                    <a:pt x="2802636" y="14605"/>
                  </a:lnTo>
                  <a:lnTo>
                    <a:pt x="2797860" y="10071"/>
                  </a:lnTo>
                  <a:lnTo>
                    <a:pt x="2791587" y="7023"/>
                  </a:lnTo>
                  <a:lnTo>
                    <a:pt x="2786469" y="14630"/>
                  </a:lnTo>
                  <a:lnTo>
                    <a:pt x="2785046" y="22352"/>
                  </a:lnTo>
                  <a:lnTo>
                    <a:pt x="2788247" y="28333"/>
                  </a:lnTo>
                  <a:lnTo>
                    <a:pt x="2796984" y="30734"/>
                  </a:lnTo>
                  <a:lnTo>
                    <a:pt x="2799664" y="30734"/>
                  </a:lnTo>
                  <a:lnTo>
                    <a:pt x="2802852" y="30314"/>
                  </a:lnTo>
                  <a:lnTo>
                    <a:pt x="2806598" y="29375"/>
                  </a:lnTo>
                  <a:close/>
                </a:path>
                <a:path extrusionOk="0" h="31114" w="3419475">
                  <a:moveTo>
                    <a:pt x="3418890" y="20370"/>
                  </a:moveTo>
                  <a:lnTo>
                    <a:pt x="3417697" y="14287"/>
                  </a:lnTo>
                  <a:lnTo>
                    <a:pt x="3409391" y="14071"/>
                  </a:lnTo>
                  <a:lnTo>
                    <a:pt x="3407892" y="6743"/>
                  </a:lnTo>
                  <a:lnTo>
                    <a:pt x="3399015" y="6743"/>
                  </a:lnTo>
                  <a:lnTo>
                    <a:pt x="3398050" y="6743"/>
                  </a:lnTo>
                  <a:lnTo>
                    <a:pt x="3396996" y="6832"/>
                  </a:lnTo>
                  <a:lnTo>
                    <a:pt x="3395840" y="7023"/>
                  </a:lnTo>
                  <a:lnTo>
                    <a:pt x="3393579" y="14046"/>
                  </a:lnTo>
                  <a:lnTo>
                    <a:pt x="3395764" y="19151"/>
                  </a:lnTo>
                  <a:lnTo>
                    <a:pt x="3400793" y="22237"/>
                  </a:lnTo>
                  <a:lnTo>
                    <a:pt x="3407079" y="23291"/>
                  </a:lnTo>
                  <a:lnTo>
                    <a:pt x="3413226" y="23291"/>
                  </a:lnTo>
                  <a:lnTo>
                    <a:pt x="3418890" y="2037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78" name="Google Shape;6178;gefe2f4b35a_0_1603"/>
            <p:cNvSpPr/>
            <p:nvPr/>
          </p:nvSpPr>
          <p:spPr>
            <a:xfrm>
              <a:off x="2755328" y="2380536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9349" y="0"/>
                  </a:moveTo>
                  <a:lnTo>
                    <a:pt x="19752" y="1414"/>
                  </a:lnTo>
                  <a:lnTo>
                    <a:pt x="11445" y="4173"/>
                  </a:lnTo>
                  <a:lnTo>
                    <a:pt x="4753" y="8620"/>
                  </a:lnTo>
                  <a:lnTo>
                    <a:pt x="0" y="15100"/>
                  </a:lnTo>
                  <a:lnTo>
                    <a:pt x="1104" y="14960"/>
                  </a:lnTo>
                  <a:lnTo>
                    <a:pt x="2133" y="14897"/>
                  </a:lnTo>
                  <a:lnTo>
                    <a:pt x="8432" y="14897"/>
                  </a:lnTo>
                  <a:lnTo>
                    <a:pt x="22402" y="22415"/>
                  </a:lnTo>
                  <a:lnTo>
                    <a:pt x="28778" y="22390"/>
                  </a:lnTo>
                  <a:lnTo>
                    <a:pt x="29349" y="22352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79" name="Google Shape;6179;gefe2f4b35a_0_1603"/>
            <p:cNvSpPr/>
            <p:nvPr/>
          </p:nvSpPr>
          <p:spPr>
            <a:xfrm>
              <a:off x="2910118" y="2388722"/>
              <a:ext cx="45085" cy="17144"/>
            </a:xfrm>
            <a:custGeom>
              <a:rect b="b" l="l" r="r" t="t"/>
              <a:pathLst>
                <a:path extrusionOk="0" h="17144" w="45085">
                  <a:moveTo>
                    <a:pt x="36474" y="0"/>
                  </a:moveTo>
                  <a:lnTo>
                    <a:pt x="29768" y="0"/>
                  </a:lnTo>
                  <a:lnTo>
                    <a:pt x="20456" y="1194"/>
                  </a:lnTo>
                  <a:lnTo>
                    <a:pt x="11407" y="4567"/>
                  </a:lnTo>
                  <a:lnTo>
                    <a:pt x="4097" y="9799"/>
                  </a:lnTo>
                  <a:lnTo>
                    <a:pt x="0" y="16573"/>
                  </a:lnTo>
                  <a:lnTo>
                    <a:pt x="9950" y="15296"/>
                  </a:lnTo>
                  <a:lnTo>
                    <a:pt x="20847" y="14143"/>
                  </a:lnTo>
                  <a:lnTo>
                    <a:pt x="32543" y="13124"/>
                  </a:lnTo>
                  <a:lnTo>
                    <a:pt x="44894" y="12255"/>
                  </a:lnTo>
                  <a:lnTo>
                    <a:pt x="44830" y="10706"/>
                  </a:lnTo>
                  <a:lnTo>
                    <a:pt x="44551" y="8928"/>
                  </a:lnTo>
                  <a:lnTo>
                    <a:pt x="44030" y="6908"/>
                  </a:lnTo>
                  <a:lnTo>
                    <a:pt x="42163" y="2095"/>
                  </a:lnTo>
                  <a:lnTo>
                    <a:pt x="364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80" name="Google Shape;6180;gefe2f4b35a_0_1603"/>
            <p:cNvSpPr/>
            <p:nvPr/>
          </p:nvSpPr>
          <p:spPr>
            <a:xfrm>
              <a:off x="2909573" y="2400978"/>
              <a:ext cx="46355" cy="10794"/>
            </a:xfrm>
            <a:custGeom>
              <a:rect b="b" l="l" r="r" t="t"/>
              <a:pathLst>
                <a:path extrusionOk="0" h="10794" w="46355">
                  <a:moveTo>
                    <a:pt x="45440" y="0"/>
                  </a:moveTo>
                  <a:lnTo>
                    <a:pt x="546" y="4305"/>
                  </a:lnTo>
                  <a:lnTo>
                    <a:pt x="0" y="7632"/>
                  </a:lnTo>
                  <a:lnTo>
                    <a:pt x="304" y="9398"/>
                  </a:lnTo>
                  <a:lnTo>
                    <a:pt x="2413" y="8763"/>
                  </a:lnTo>
                  <a:lnTo>
                    <a:pt x="4927" y="8534"/>
                  </a:lnTo>
                  <a:lnTo>
                    <a:pt x="11430" y="8534"/>
                  </a:lnTo>
                  <a:lnTo>
                    <a:pt x="28143" y="10287"/>
                  </a:lnTo>
                  <a:lnTo>
                    <a:pt x="39814" y="10287"/>
                  </a:lnTo>
                  <a:lnTo>
                    <a:pt x="45758" y="8280"/>
                  </a:lnTo>
                  <a:lnTo>
                    <a:pt x="454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81" name="Google Shape;6181;gefe2f4b35a_0_1603"/>
            <p:cNvSpPr/>
            <p:nvPr/>
          </p:nvSpPr>
          <p:spPr>
            <a:xfrm>
              <a:off x="6423698" y="2387345"/>
              <a:ext cx="6115050" cy="24764"/>
            </a:xfrm>
            <a:custGeom>
              <a:rect b="b" l="l" r="r" t="t"/>
              <a:pathLst>
                <a:path extrusionOk="0" h="24764" w="6115050">
                  <a:moveTo>
                    <a:pt x="36741" y="23037"/>
                  </a:moveTo>
                  <a:lnTo>
                    <a:pt x="35699" y="14630"/>
                  </a:lnTo>
                  <a:lnTo>
                    <a:pt x="29324" y="8077"/>
                  </a:lnTo>
                  <a:lnTo>
                    <a:pt x="20116" y="3835"/>
                  </a:lnTo>
                  <a:lnTo>
                    <a:pt x="10502" y="2324"/>
                  </a:lnTo>
                  <a:lnTo>
                    <a:pt x="4927" y="2324"/>
                  </a:lnTo>
                  <a:lnTo>
                    <a:pt x="533" y="4165"/>
                  </a:lnTo>
                  <a:lnTo>
                    <a:pt x="0" y="8293"/>
                  </a:lnTo>
                  <a:lnTo>
                    <a:pt x="4953" y="13665"/>
                  </a:lnTo>
                  <a:lnTo>
                    <a:pt x="10071" y="19011"/>
                  </a:lnTo>
                  <a:lnTo>
                    <a:pt x="16510" y="23101"/>
                  </a:lnTo>
                  <a:lnTo>
                    <a:pt x="25425" y="24739"/>
                  </a:lnTo>
                  <a:lnTo>
                    <a:pt x="28651" y="24739"/>
                  </a:lnTo>
                  <a:lnTo>
                    <a:pt x="32372" y="24218"/>
                  </a:lnTo>
                  <a:lnTo>
                    <a:pt x="36741" y="23037"/>
                  </a:lnTo>
                  <a:close/>
                </a:path>
                <a:path extrusionOk="0" h="24764" w="6115050">
                  <a:moveTo>
                    <a:pt x="493483" y="8280"/>
                  </a:moveTo>
                  <a:lnTo>
                    <a:pt x="486333" y="4419"/>
                  </a:lnTo>
                  <a:lnTo>
                    <a:pt x="480910" y="2959"/>
                  </a:lnTo>
                  <a:lnTo>
                    <a:pt x="477012" y="2959"/>
                  </a:lnTo>
                  <a:lnTo>
                    <a:pt x="471106" y="2959"/>
                  </a:lnTo>
                  <a:lnTo>
                    <a:pt x="468706" y="6299"/>
                  </a:lnTo>
                  <a:lnTo>
                    <a:pt x="469417" y="12979"/>
                  </a:lnTo>
                  <a:lnTo>
                    <a:pt x="472541" y="16319"/>
                  </a:lnTo>
                  <a:lnTo>
                    <a:pt x="481799" y="16319"/>
                  </a:lnTo>
                  <a:lnTo>
                    <a:pt x="487184" y="14211"/>
                  </a:lnTo>
                  <a:lnTo>
                    <a:pt x="493483" y="8280"/>
                  </a:lnTo>
                  <a:close/>
                </a:path>
                <a:path extrusionOk="0" h="24764" w="6115050">
                  <a:moveTo>
                    <a:pt x="6114847" y="14058"/>
                  </a:moveTo>
                  <a:lnTo>
                    <a:pt x="6113818" y="8293"/>
                  </a:lnTo>
                  <a:lnTo>
                    <a:pt x="6105283" y="6337"/>
                  </a:lnTo>
                  <a:lnTo>
                    <a:pt x="6100902" y="0"/>
                  </a:lnTo>
                  <a:lnTo>
                    <a:pt x="6090475" y="0"/>
                  </a:lnTo>
                  <a:lnTo>
                    <a:pt x="6088596" y="0"/>
                  </a:lnTo>
                  <a:lnTo>
                    <a:pt x="6086513" y="203"/>
                  </a:lnTo>
                  <a:lnTo>
                    <a:pt x="6084176" y="685"/>
                  </a:lnTo>
                  <a:lnTo>
                    <a:pt x="6082220" y="8128"/>
                  </a:lnTo>
                  <a:lnTo>
                    <a:pt x="6085065" y="13284"/>
                  </a:lnTo>
                  <a:lnTo>
                    <a:pt x="6091085" y="16281"/>
                  </a:lnTo>
                  <a:lnTo>
                    <a:pt x="6098629" y="17259"/>
                  </a:lnTo>
                  <a:lnTo>
                    <a:pt x="6106846" y="17259"/>
                  </a:lnTo>
                  <a:lnTo>
                    <a:pt x="6114847" y="14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82" name="Google Shape;6182;gefe2f4b35a_0_1603"/>
            <p:cNvSpPr/>
            <p:nvPr/>
          </p:nvSpPr>
          <p:spPr>
            <a:xfrm>
              <a:off x="847398" y="2402890"/>
              <a:ext cx="52069" cy="22860"/>
            </a:xfrm>
            <a:custGeom>
              <a:rect b="b" l="l" r="r" t="t"/>
              <a:pathLst>
                <a:path extrusionOk="0" h="22860" w="52069">
                  <a:moveTo>
                    <a:pt x="51752" y="0"/>
                  </a:moveTo>
                  <a:lnTo>
                    <a:pt x="35391" y="2061"/>
                  </a:lnTo>
                  <a:lnTo>
                    <a:pt x="20232" y="5370"/>
                  </a:lnTo>
                  <a:lnTo>
                    <a:pt x="7895" y="11553"/>
                  </a:lnTo>
                  <a:lnTo>
                    <a:pt x="0" y="22237"/>
                  </a:lnTo>
                  <a:lnTo>
                    <a:pt x="7150" y="22186"/>
                  </a:lnTo>
                  <a:lnTo>
                    <a:pt x="21221" y="22669"/>
                  </a:lnTo>
                  <a:lnTo>
                    <a:pt x="24625" y="22669"/>
                  </a:lnTo>
                  <a:lnTo>
                    <a:pt x="36261" y="21909"/>
                  </a:lnTo>
                  <a:lnTo>
                    <a:pt x="45542" y="18754"/>
                  </a:lnTo>
                  <a:lnTo>
                    <a:pt x="51146" y="11889"/>
                  </a:lnTo>
                  <a:lnTo>
                    <a:pt x="517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83" name="Google Shape;6183;gefe2f4b35a_0_1603"/>
            <p:cNvSpPr/>
            <p:nvPr/>
          </p:nvSpPr>
          <p:spPr>
            <a:xfrm>
              <a:off x="3695478" y="2402890"/>
              <a:ext cx="15239" cy="20319"/>
            </a:xfrm>
            <a:custGeom>
              <a:rect b="b" l="l" r="r" t="t"/>
              <a:pathLst>
                <a:path extrusionOk="0" h="20319" w="15239">
                  <a:moveTo>
                    <a:pt x="2794" y="0"/>
                  </a:moveTo>
                  <a:lnTo>
                    <a:pt x="0" y="14859"/>
                  </a:lnTo>
                  <a:lnTo>
                    <a:pt x="2908" y="19812"/>
                  </a:lnTo>
                  <a:lnTo>
                    <a:pt x="6616" y="19812"/>
                  </a:lnTo>
                  <a:lnTo>
                    <a:pt x="11893" y="17002"/>
                  </a:lnTo>
                  <a:lnTo>
                    <a:pt x="15101" y="10668"/>
                  </a:lnTo>
                  <a:lnTo>
                    <a:pt x="13112" y="3952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84" name="Google Shape;6184;gefe2f4b35a_0_1603"/>
            <p:cNvSpPr/>
            <p:nvPr/>
          </p:nvSpPr>
          <p:spPr>
            <a:xfrm>
              <a:off x="906357" y="2410378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905" y="8335"/>
                  </a:lnTo>
                  <a:lnTo>
                    <a:pt x="3875" y="14576"/>
                  </a:lnTo>
                  <a:lnTo>
                    <a:pt x="8570" y="19088"/>
                  </a:lnTo>
                  <a:lnTo>
                    <a:pt x="14655" y="22237"/>
                  </a:lnTo>
                  <a:lnTo>
                    <a:pt x="13874" y="13805"/>
                  </a:lnTo>
                  <a:lnTo>
                    <a:pt x="10895" y="7489"/>
                  </a:lnTo>
                  <a:lnTo>
                    <a:pt x="6131" y="2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85" name="Google Shape;6185;gefe2f4b35a_0_1603"/>
            <p:cNvSpPr/>
            <p:nvPr/>
          </p:nvSpPr>
          <p:spPr>
            <a:xfrm>
              <a:off x="2276538" y="2410383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43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43" y="1475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6186" name="Google Shape;6186;gefe2f4b35a_0_1603"/>
            <p:cNvPicPr preferRelativeResize="0"/>
            <p:nvPr/>
          </p:nvPicPr>
          <p:blipFill rotWithShape="1">
            <a:blip r:embed="rId22">
              <a:alphaModFix/>
            </a:blip>
            <a:srcRect b="0" l="0" r="0" t="0"/>
            <a:stretch/>
          </p:blipFill>
          <p:spPr>
            <a:xfrm>
              <a:off x="5377535" y="2476978"/>
              <a:ext cx="125374" cy="1038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187" name="Google Shape;6187;gefe2f4b35a_0_1603"/>
            <p:cNvSpPr/>
            <p:nvPr/>
          </p:nvSpPr>
          <p:spPr>
            <a:xfrm>
              <a:off x="7086261" y="2410378"/>
              <a:ext cx="29845" cy="30480"/>
            </a:xfrm>
            <a:custGeom>
              <a:rect b="b" l="l" r="r" t="t"/>
              <a:pathLst>
                <a:path extrusionOk="0" h="30480" w="29845">
                  <a:moveTo>
                    <a:pt x="380" y="0"/>
                  </a:moveTo>
                  <a:lnTo>
                    <a:pt x="0" y="13212"/>
                  </a:lnTo>
                  <a:lnTo>
                    <a:pt x="3374" y="22640"/>
                  </a:lnTo>
                  <a:lnTo>
                    <a:pt x="10506" y="28292"/>
                  </a:lnTo>
                  <a:lnTo>
                    <a:pt x="21399" y="30175"/>
                  </a:lnTo>
                  <a:lnTo>
                    <a:pt x="23951" y="30175"/>
                  </a:lnTo>
                  <a:lnTo>
                    <a:pt x="26733" y="29946"/>
                  </a:lnTo>
                  <a:lnTo>
                    <a:pt x="29743" y="29502"/>
                  </a:lnTo>
                  <a:lnTo>
                    <a:pt x="26853" y="17634"/>
                  </a:lnTo>
                  <a:lnTo>
                    <a:pt x="18733" y="11036"/>
                  </a:lnTo>
                  <a:lnTo>
                    <a:pt x="8777" y="6295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88" name="Google Shape;6188;gefe2f4b35a_0_1603"/>
            <p:cNvSpPr/>
            <p:nvPr/>
          </p:nvSpPr>
          <p:spPr>
            <a:xfrm>
              <a:off x="997823" y="2417389"/>
              <a:ext cx="34290" cy="23494"/>
            </a:xfrm>
            <a:custGeom>
              <a:rect b="b" l="l" r="r" t="t"/>
              <a:pathLst>
                <a:path extrusionOk="0" h="23494" w="34290">
                  <a:moveTo>
                    <a:pt x="31902" y="0"/>
                  </a:moveTo>
                  <a:lnTo>
                    <a:pt x="31089" y="0"/>
                  </a:lnTo>
                  <a:lnTo>
                    <a:pt x="25539" y="0"/>
                  </a:lnTo>
                  <a:lnTo>
                    <a:pt x="11379" y="7785"/>
                  </a:lnTo>
                  <a:lnTo>
                    <a:pt x="4317" y="7747"/>
                  </a:lnTo>
                  <a:lnTo>
                    <a:pt x="0" y="20675"/>
                  </a:lnTo>
                  <a:lnTo>
                    <a:pt x="6172" y="22999"/>
                  </a:lnTo>
                  <a:lnTo>
                    <a:pt x="17043" y="22999"/>
                  </a:lnTo>
                  <a:lnTo>
                    <a:pt x="27330" y="22263"/>
                  </a:lnTo>
                  <a:lnTo>
                    <a:pt x="31114" y="22263"/>
                  </a:lnTo>
                  <a:lnTo>
                    <a:pt x="32448" y="22326"/>
                  </a:lnTo>
                  <a:lnTo>
                    <a:pt x="33680" y="22491"/>
                  </a:lnTo>
                  <a:lnTo>
                    <a:pt x="33680" y="127"/>
                  </a:lnTo>
                  <a:lnTo>
                    <a:pt x="3190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89" name="Google Shape;6189;gefe2f4b35a_0_1603"/>
            <p:cNvSpPr/>
            <p:nvPr/>
          </p:nvSpPr>
          <p:spPr>
            <a:xfrm>
              <a:off x="2985850" y="2424612"/>
              <a:ext cx="28575" cy="1905"/>
            </a:xfrm>
            <a:custGeom>
              <a:rect b="b" l="l" r="r" t="t"/>
              <a:pathLst>
                <a:path extrusionOk="0" h="1905" w="28575">
                  <a:moveTo>
                    <a:pt x="28562" y="0"/>
                  </a:moveTo>
                  <a:lnTo>
                    <a:pt x="28219" y="0"/>
                  </a:lnTo>
                  <a:lnTo>
                    <a:pt x="19812" y="520"/>
                  </a:lnTo>
                  <a:lnTo>
                    <a:pt x="0" y="1892"/>
                  </a:lnTo>
                  <a:lnTo>
                    <a:pt x="285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90" name="Google Shape;6190;gefe2f4b35a_0_1603"/>
            <p:cNvSpPr/>
            <p:nvPr/>
          </p:nvSpPr>
          <p:spPr>
            <a:xfrm>
              <a:off x="4758867" y="2416631"/>
              <a:ext cx="4822825" cy="38100"/>
            </a:xfrm>
            <a:custGeom>
              <a:rect b="b" l="l" r="r" t="t"/>
              <a:pathLst>
                <a:path extrusionOk="0" h="38100" w="4822825">
                  <a:moveTo>
                    <a:pt x="22186" y="901"/>
                  </a:moveTo>
                  <a:lnTo>
                    <a:pt x="20193" y="800"/>
                  </a:lnTo>
                  <a:lnTo>
                    <a:pt x="19240" y="800"/>
                  </a:lnTo>
                  <a:lnTo>
                    <a:pt x="10134" y="2171"/>
                  </a:lnTo>
                  <a:lnTo>
                    <a:pt x="3924" y="6311"/>
                  </a:lnTo>
                  <a:lnTo>
                    <a:pt x="546" y="13322"/>
                  </a:lnTo>
                  <a:lnTo>
                    <a:pt x="0" y="23253"/>
                  </a:lnTo>
                  <a:lnTo>
                    <a:pt x="2184" y="23825"/>
                  </a:lnTo>
                  <a:lnTo>
                    <a:pt x="4064" y="24079"/>
                  </a:lnTo>
                  <a:lnTo>
                    <a:pt x="5689" y="24079"/>
                  </a:lnTo>
                  <a:lnTo>
                    <a:pt x="12814" y="21336"/>
                  </a:lnTo>
                  <a:lnTo>
                    <a:pt x="16230" y="14833"/>
                  </a:lnTo>
                  <a:lnTo>
                    <a:pt x="18503" y="7162"/>
                  </a:lnTo>
                  <a:lnTo>
                    <a:pt x="22186" y="901"/>
                  </a:lnTo>
                  <a:close/>
                </a:path>
                <a:path extrusionOk="0" h="38100" w="4822825">
                  <a:moveTo>
                    <a:pt x="1947697" y="3632"/>
                  </a:moveTo>
                  <a:lnTo>
                    <a:pt x="1945741" y="0"/>
                  </a:lnTo>
                  <a:lnTo>
                    <a:pt x="1941982" y="0"/>
                  </a:lnTo>
                  <a:lnTo>
                    <a:pt x="1939023" y="0"/>
                  </a:lnTo>
                  <a:lnTo>
                    <a:pt x="1934959" y="2247"/>
                  </a:lnTo>
                  <a:lnTo>
                    <a:pt x="1929866" y="8509"/>
                  </a:lnTo>
                  <a:lnTo>
                    <a:pt x="1934730" y="12890"/>
                  </a:lnTo>
                  <a:lnTo>
                    <a:pt x="1938540" y="14541"/>
                  </a:lnTo>
                  <a:lnTo>
                    <a:pt x="1945589" y="14541"/>
                  </a:lnTo>
                  <a:lnTo>
                    <a:pt x="1947621" y="10909"/>
                  </a:lnTo>
                  <a:lnTo>
                    <a:pt x="1947697" y="3632"/>
                  </a:lnTo>
                  <a:close/>
                </a:path>
                <a:path extrusionOk="0" h="38100" w="4822825">
                  <a:moveTo>
                    <a:pt x="4822774" y="11468"/>
                  </a:moveTo>
                  <a:lnTo>
                    <a:pt x="4817237" y="901"/>
                  </a:lnTo>
                  <a:lnTo>
                    <a:pt x="4816551" y="7607"/>
                  </a:lnTo>
                  <a:lnTo>
                    <a:pt x="4810137" y="8775"/>
                  </a:lnTo>
                  <a:lnTo>
                    <a:pt x="4800651" y="8775"/>
                  </a:lnTo>
                  <a:lnTo>
                    <a:pt x="4792472" y="8445"/>
                  </a:lnTo>
                  <a:lnTo>
                    <a:pt x="4787887" y="8509"/>
                  </a:lnTo>
                  <a:lnTo>
                    <a:pt x="4787735" y="18351"/>
                  </a:lnTo>
                  <a:lnTo>
                    <a:pt x="4782286" y="26758"/>
                  </a:lnTo>
                  <a:lnTo>
                    <a:pt x="4779632" y="33413"/>
                  </a:lnTo>
                  <a:lnTo>
                    <a:pt x="4787887" y="38011"/>
                  </a:lnTo>
                  <a:lnTo>
                    <a:pt x="4798885" y="30213"/>
                  </a:lnTo>
                  <a:lnTo>
                    <a:pt x="4813592" y="21297"/>
                  </a:lnTo>
                  <a:lnTo>
                    <a:pt x="4822774" y="114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91" name="Google Shape;6191;gefe2f4b35a_0_1603"/>
            <p:cNvSpPr/>
            <p:nvPr/>
          </p:nvSpPr>
          <p:spPr>
            <a:xfrm>
              <a:off x="1326108" y="2424657"/>
              <a:ext cx="850264" cy="27939"/>
            </a:xfrm>
            <a:custGeom>
              <a:rect b="b" l="l" r="r" t="t"/>
              <a:pathLst>
                <a:path extrusionOk="0" h="27939" w="850264">
                  <a:moveTo>
                    <a:pt x="36893" y="482"/>
                  </a:moveTo>
                  <a:lnTo>
                    <a:pt x="28790" y="0"/>
                  </a:lnTo>
                  <a:lnTo>
                    <a:pt x="24955" y="0"/>
                  </a:lnTo>
                  <a:lnTo>
                    <a:pt x="15595" y="609"/>
                  </a:lnTo>
                  <a:lnTo>
                    <a:pt x="7848" y="2882"/>
                  </a:lnTo>
                  <a:lnTo>
                    <a:pt x="2425" y="7531"/>
                  </a:lnTo>
                  <a:lnTo>
                    <a:pt x="0" y="15227"/>
                  </a:lnTo>
                  <a:lnTo>
                    <a:pt x="3175" y="18580"/>
                  </a:lnTo>
                  <a:lnTo>
                    <a:pt x="7048" y="20015"/>
                  </a:lnTo>
                  <a:lnTo>
                    <a:pt x="11099" y="20015"/>
                  </a:lnTo>
                  <a:lnTo>
                    <a:pt x="18884" y="18415"/>
                  </a:lnTo>
                  <a:lnTo>
                    <a:pt x="26301" y="14122"/>
                  </a:lnTo>
                  <a:lnTo>
                    <a:pt x="32562" y="7886"/>
                  </a:lnTo>
                  <a:lnTo>
                    <a:pt x="36893" y="482"/>
                  </a:lnTo>
                  <a:close/>
                </a:path>
                <a:path extrusionOk="0" h="27939" w="850264">
                  <a:moveTo>
                    <a:pt x="244678" y="15278"/>
                  </a:moveTo>
                  <a:lnTo>
                    <a:pt x="241554" y="2882"/>
                  </a:lnTo>
                  <a:lnTo>
                    <a:pt x="238658" y="2882"/>
                  </a:lnTo>
                  <a:lnTo>
                    <a:pt x="237667" y="2882"/>
                  </a:lnTo>
                  <a:lnTo>
                    <a:pt x="236689" y="4343"/>
                  </a:lnTo>
                  <a:lnTo>
                    <a:pt x="235953" y="7962"/>
                  </a:lnTo>
                  <a:lnTo>
                    <a:pt x="234251" y="15354"/>
                  </a:lnTo>
                  <a:lnTo>
                    <a:pt x="237693" y="27889"/>
                  </a:lnTo>
                  <a:lnTo>
                    <a:pt x="241579" y="27889"/>
                  </a:lnTo>
                  <a:lnTo>
                    <a:pt x="242506" y="26428"/>
                  </a:lnTo>
                  <a:lnTo>
                    <a:pt x="243154" y="22834"/>
                  </a:lnTo>
                  <a:lnTo>
                    <a:pt x="244678" y="15278"/>
                  </a:lnTo>
                  <a:close/>
                </a:path>
                <a:path extrusionOk="0" h="27939" w="850264">
                  <a:moveTo>
                    <a:pt x="849642" y="0"/>
                  </a:moveTo>
                  <a:lnTo>
                    <a:pt x="838847" y="1041"/>
                  </a:lnTo>
                  <a:lnTo>
                    <a:pt x="830554" y="4546"/>
                  </a:lnTo>
                  <a:lnTo>
                    <a:pt x="825703" y="11493"/>
                  </a:lnTo>
                  <a:lnTo>
                    <a:pt x="825271" y="22834"/>
                  </a:lnTo>
                  <a:lnTo>
                    <a:pt x="830516" y="22021"/>
                  </a:lnTo>
                  <a:lnTo>
                    <a:pt x="835507" y="21005"/>
                  </a:lnTo>
                  <a:lnTo>
                    <a:pt x="840041" y="19558"/>
                  </a:lnTo>
                  <a:lnTo>
                    <a:pt x="842391" y="12788"/>
                  </a:lnTo>
                  <a:lnTo>
                    <a:pt x="845705" y="6286"/>
                  </a:lnTo>
                  <a:lnTo>
                    <a:pt x="849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92" name="Google Shape;6192;gefe2f4b35a_0_1603"/>
            <p:cNvSpPr/>
            <p:nvPr/>
          </p:nvSpPr>
          <p:spPr>
            <a:xfrm>
              <a:off x="2166148" y="2424652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4274" y="0"/>
                  </a:moveTo>
                  <a:lnTo>
                    <a:pt x="10629" y="0"/>
                  </a:lnTo>
                  <a:lnTo>
                    <a:pt x="9601" y="0"/>
                  </a:lnTo>
                  <a:lnTo>
                    <a:pt x="5664" y="6286"/>
                  </a:lnTo>
                  <a:lnTo>
                    <a:pt x="2349" y="12788"/>
                  </a:lnTo>
                  <a:lnTo>
                    <a:pt x="0" y="19558"/>
                  </a:lnTo>
                  <a:lnTo>
                    <a:pt x="7324" y="16627"/>
                  </a:lnTo>
                  <a:lnTo>
                    <a:pt x="13579" y="12630"/>
                  </a:lnTo>
                  <a:lnTo>
                    <a:pt x="18563" y="7327"/>
                  </a:lnTo>
                  <a:lnTo>
                    <a:pt x="22072" y="482"/>
                  </a:lnTo>
                  <a:lnTo>
                    <a:pt x="18135" y="203"/>
                  </a:lnTo>
                  <a:lnTo>
                    <a:pt x="142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93" name="Google Shape;6193;gefe2f4b35a_0_1603"/>
            <p:cNvSpPr/>
            <p:nvPr/>
          </p:nvSpPr>
          <p:spPr>
            <a:xfrm>
              <a:off x="6951301" y="2425132"/>
              <a:ext cx="15240" cy="20319"/>
            </a:xfrm>
            <a:custGeom>
              <a:rect b="b" l="l" r="r" t="t"/>
              <a:pathLst>
                <a:path extrusionOk="0" h="20319" w="15240">
                  <a:moveTo>
                    <a:pt x="2679" y="0"/>
                  </a:moveTo>
                  <a:lnTo>
                    <a:pt x="0" y="14935"/>
                  </a:lnTo>
                  <a:lnTo>
                    <a:pt x="2984" y="19913"/>
                  </a:lnTo>
                  <a:lnTo>
                    <a:pt x="6731" y="19913"/>
                  </a:lnTo>
                  <a:lnTo>
                    <a:pt x="12027" y="17087"/>
                  </a:lnTo>
                  <a:lnTo>
                    <a:pt x="15201" y="10718"/>
                  </a:lnTo>
                  <a:lnTo>
                    <a:pt x="13128" y="3968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94" name="Google Shape;6194;gefe2f4b35a_0_1603"/>
            <p:cNvSpPr/>
            <p:nvPr/>
          </p:nvSpPr>
          <p:spPr>
            <a:xfrm>
              <a:off x="1075829" y="2432621"/>
              <a:ext cx="792480" cy="40639"/>
            </a:xfrm>
            <a:custGeom>
              <a:rect b="b" l="l" r="r" t="t"/>
              <a:pathLst>
                <a:path extrusionOk="0" h="40639" w="792480">
                  <a:moveTo>
                    <a:pt x="28448" y="6959"/>
                  </a:moveTo>
                  <a:lnTo>
                    <a:pt x="22148" y="0"/>
                  </a:lnTo>
                  <a:lnTo>
                    <a:pt x="17995" y="6921"/>
                  </a:lnTo>
                  <a:lnTo>
                    <a:pt x="9880" y="9842"/>
                  </a:lnTo>
                  <a:lnTo>
                    <a:pt x="2362" y="13335"/>
                  </a:lnTo>
                  <a:lnTo>
                    <a:pt x="0" y="22009"/>
                  </a:lnTo>
                  <a:lnTo>
                    <a:pt x="3086" y="27317"/>
                  </a:lnTo>
                  <a:lnTo>
                    <a:pt x="6921" y="29413"/>
                  </a:lnTo>
                  <a:lnTo>
                    <a:pt x="10782" y="29413"/>
                  </a:lnTo>
                  <a:lnTo>
                    <a:pt x="20116" y="25603"/>
                  </a:lnTo>
                  <a:lnTo>
                    <a:pt x="26885" y="16814"/>
                  </a:lnTo>
                  <a:lnTo>
                    <a:pt x="28448" y="6959"/>
                  </a:lnTo>
                  <a:close/>
                </a:path>
                <a:path extrusionOk="0" h="40639" w="792480">
                  <a:moveTo>
                    <a:pt x="792264" y="15303"/>
                  </a:moveTo>
                  <a:lnTo>
                    <a:pt x="780897" y="7264"/>
                  </a:lnTo>
                  <a:lnTo>
                    <a:pt x="776236" y="17386"/>
                  </a:lnTo>
                  <a:lnTo>
                    <a:pt x="767715" y="23685"/>
                  </a:lnTo>
                  <a:lnTo>
                    <a:pt x="758380" y="29197"/>
                  </a:lnTo>
                  <a:lnTo>
                    <a:pt x="751281" y="36995"/>
                  </a:lnTo>
                  <a:lnTo>
                    <a:pt x="752957" y="39458"/>
                  </a:lnTo>
                  <a:lnTo>
                    <a:pt x="755840" y="40513"/>
                  </a:lnTo>
                  <a:lnTo>
                    <a:pt x="759345" y="40513"/>
                  </a:lnTo>
                  <a:lnTo>
                    <a:pt x="774230" y="36258"/>
                  </a:lnTo>
                  <a:lnTo>
                    <a:pt x="787615" y="26416"/>
                  </a:lnTo>
                  <a:lnTo>
                    <a:pt x="792264" y="15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95" name="Google Shape;6195;gefe2f4b35a_0_1603"/>
            <p:cNvSpPr/>
            <p:nvPr/>
          </p:nvSpPr>
          <p:spPr>
            <a:xfrm>
              <a:off x="3448418" y="2447200"/>
              <a:ext cx="10164444" cy="29844"/>
            </a:xfrm>
            <a:custGeom>
              <a:rect b="b" l="l" r="r" t="t"/>
              <a:pathLst>
                <a:path extrusionOk="0" h="29844" w="10164444">
                  <a:moveTo>
                    <a:pt x="28867" y="292"/>
                  </a:moveTo>
                  <a:lnTo>
                    <a:pt x="27889" y="88"/>
                  </a:lnTo>
                  <a:lnTo>
                    <a:pt x="26873" y="0"/>
                  </a:lnTo>
                  <a:lnTo>
                    <a:pt x="25844" y="0"/>
                  </a:lnTo>
                  <a:lnTo>
                    <a:pt x="13563" y="3657"/>
                  </a:lnTo>
                  <a:lnTo>
                    <a:pt x="3632" y="12217"/>
                  </a:lnTo>
                  <a:lnTo>
                    <a:pt x="0" y="22123"/>
                  </a:lnTo>
                  <a:lnTo>
                    <a:pt x="6654" y="29781"/>
                  </a:lnTo>
                  <a:lnTo>
                    <a:pt x="12865" y="23101"/>
                  </a:lnTo>
                  <a:lnTo>
                    <a:pt x="19608" y="16941"/>
                  </a:lnTo>
                  <a:lnTo>
                    <a:pt x="25438" y="9829"/>
                  </a:lnTo>
                  <a:lnTo>
                    <a:pt x="28867" y="292"/>
                  </a:lnTo>
                  <a:close/>
                </a:path>
                <a:path extrusionOk="0" h="29844" w="10164444">
                  <a:moveTo>
                    <a:pt x="3629863" y="4521"/>
                  </a:moveTo>
                  <a:lnTo>
                    <a:pt x="3627894" y="5334"/>
                  </a:lnTo>
                  <a:lnTo>
                    <a:pt x="3623233" y="7429"/>
                  </a:lnTo>
                  <a:lnTo>
                    <a:pt x="3607498" y="14693"/>
                  </a:lnTo>
                  <a:lnTo>
                    <a:pt x="3629863" y="4521"/>
                  </a:lnTo>
                  <a:close/>
                </a:path>
                <a:path extrusionOk="0" h="29844" w="10164444">
                  <a:moveTo>
                    <a:pt x="3814902" y="29781"/>
                  </a:moveTo>
                  <a:lnTo>
                    <a:pt x="3814889" y="15036"/>
                  </a:lnTo>
                  <a:lnTo>
                    <a:pt x="3808526" y="6654"/>
                  </a:lnTo>
                  <a:lnTo>
                    <a:pt x="3798011" y="2463"/>
                  </a:lnTo>
                  <a:lnTo>
                    <a:pt x="3785514" y="292"/>
                  </a:lnTo>
                  <a:lnTo>
                    <a:pt x="3785501" y="15024"/>
                  </a:lnTo>
                  <a:lnTo>
                    <a:pt x="3791801" y="23380"/>
                  </a:lnTo>
                  <a:lnTo>
                    <a:pt x="3802291" y="27559"/>
                  </a:lnTo>
                  <a:lnTo>
                    <a:pt x="3814902" y="29781"/>
                  </a:lnTo>
                  <a:close/>
                </a:path>
                <a:path extrusionOk="0" h="29844" w="10164444">
                  <a:moveTo>
                    <a:pt x="8573478" y="22415"/>
                  </a:moveTo>
                  <a:lnTo>
                    <a:pt x="8573021" y="11633"/>
                  </a:lnTo>
                  <a:lnTo>
                    <a:pt x="8566721" y="6769"/>
                  </a:lnTo>
                  <a:lnTo>
                    <a:pt x="8558263" y="4203"/>
                  </a:lnTo>
                  <a:lnTo>
                    <a:pt x="8551354" y="292"/>
                  </a:lnTo>
                  <a:lnTo>
                    <a:pt x="8551634" y="10985"/>
                  </a:lnTo>
                  <a:lnTo>
                    <a:pt x="8557857" y="15798"/>
                  </a:lnTo>
                  <a:lnTo>
                    <a:pt x="8566366" y="18389"/>
                  </a:lnTo>
                  <a:lnTo>
                    <a:pt x="8573478" y="22415"/>
                  </a:lnTo>
                  <a:close/>
                </a:path>
                <a:path extrusionOk="0" h="29844" w="10164444">
                  <a:moveTo>
                    <a:pt x="10164369" y="292"/>
                  </a:moveTo>
                  <a:lnTo>
                    <a:pt x="10142245" y="292"/>
                  </a:lnTo>
                  <a:lnTo>
                    <a:pt x="10142245" y="15036"/>
                  </a:lnTo>
                  <a:lnTo>
                    <a:pt x="10164369" y="15036"/>
                  </a:lnTo>
                  <a:lnTo>
                    <a:pt x="10164369" y="2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96" name="Google Shape;6196;gefe2f4b35a_0_1603"/>
            <p:cNvSpPr/>
            <p:nvPr/>
          </p:nvSpPr>
          <p:spPr>
            <a:xfrm>
              <a:off x="3049963" y="2457827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2920" y="0"/>
                  </a:moveTo>
                  <a:lnTo>
                    <a:pt x="2006" y="1168"/>
                  </a:lnTo>
                  <a:lnTo>
                    <a:pt x="1041" y="2616"/>
                  </a:lnTo>
                  <a:lnTo>
                    <a:pt x="0" y="4406"/>
                  </a:lnTo>
                  <a:lnTo>
                    <a:pt x="6939" y="8129"/>
                  </a:lnTo>
                  <a:lnTo>
                    <a:pt x="19761" y="24509"/>
                  </a:lnTo>
                  <a:lnTo>
                    <a:pt x="26593" y="28232"/>
                  </a:lnTo>
                  <a:lnTo>
                    <a:pt x="29679" y="28232"/>
                  </a:lnTo>
                  <a:lnTo>
                    <a:pt x="33032" y="25755"/>
                  </a:lnTo>
                  <a:lnTo>
                    <a:pt x="36804" y="19227"/>
                  </a:lnTo>
                  <a:lnTo>
                    <a:pt x="35331" y="19697"/>
                  </a:lnTo>
                  <a:lnTo>
                    <a:pt x="33997" y="19938"/>
                  </a:lnTo>
                  <a:lnTo>
                    <a:pt x="26466" y="19938"/>
                  </a:lnTo>
                  <a:lnTo>
                    <a:pt x="22351" y="13982"/>
                  </a:lnTo>
                  <a:lnTo>
                    <a:pt x="17246" y="5270"/>
                  </a:lnTo>
                  <a:lnTo>
                    <a:pt x="13030" y="3340"/>
                  </a:lnTo>
                  <a:lnTo>
                    <a:pt x="8280" y="1600"/>
                  </a:lnTo>
                  <a:lnTo>
                    <a:pt x="29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97" name="Google Shape;6197;gefe2f4b35a_0_1603"/>
            <p:cNvSpPr/>
            <p:nvPr/>
          </p:nvSpPr>
          <p:spPr>
            <a:xfrm>
              <a:off x="3052887" y="2453941"/>
              <a:ext cx="34289" cy="23494"/>
            </a:xfrm>
            <a:custGeom>
              <a:rect b="b" l="l" r="r" t="t"/>
              <a:pathLst>
                <a:path extrusionOk="0" h="23494" w="34289">
                  <a:moveTo>
                    <a:pt x="33908" y="23063"/>
                  </a:moveTo>
                  <a:close/>
                </a:path>
                <a:path extrusionOk="0" h="23494" w="34289">
                  <a:moveTo>
                    <a:pt x="33921" y="23037"/>
                  </a:moveTo>
                  <a:close/>
                </a:path>
                <a:path extrusionOk="0" h="23494" w="34289">
                  <a:moveTo>
                    <a:pt x="8915" y="0"/>
                  </a:moveTo>
                  <a:lnTo>
                    <a:pt x="4013" y="0"/>
                  </a:lnTo>
                  <a:lnTo>
                    <a:pt x="2158" y="1130"/>
                  </a:lnTo>
                  <a:lnTo>
                    <a:pt x="0" y="3886"/>
                  </a:lnTo>
                  <a:lnTo>
                    <a:pt x="5359" y="5486"/>
                  </a:lnTo>
                  <a:lnTo>
                    <a:pt x="10109" y="7226"/>
                  </a:lnTo>
                  <a:lnTo>
                    <a:pt x="14312" y="9156"/>
                  </a:lnTo>
                  <a:lnTo>
                    <a:pt x="11493" y="4254"/>
                  </a:lnTo>
                  <a:lnTo>
                    <a:pt x="89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98" name="Google Shape;6198;gefe2f4b35a_0_1603"/>
            <p:cNvSpPr/>
            <p:nvPr/>
          </p:nvSpPr>
          <p:spPr>
            <a:xfrm>
              <a:off x="4653521" y="2454617"/>
              <a:ext cx="4878705" cy="22860"/>
            </a:xfrm>
            <a:custGeom>
              <a:rect b="b" l="l" r="r" t="t"/>
              <a:pathLst>
                <a:path extrusionOk="0" h="22860" w="4878705">
                  <a:moveTo>
                    <a:pt x="26504" y="12230"/>
                  </a:moveTo>
                  <a:lnTo>
                    <a:pt x="24168" y="12"/>
                  </a:lnTo>
                  <a:lnTo>
                    <a:pt x="9512" y="12"/>
                  </a:lnTo>
                  <a:lnTo>
                    <a:pt x="9220" y="9575"/>
                  </a:lnTo>
                  <a:lnTo>
                    <a:pt x="0" y="10490"/>
                  </a:lnTo>
                  <a:lnTo>
                    <a:pt x="2324" y="22364"/>
                  </a:lnTo>
                  <a:lnTo>
                    <a:pt x="16992" y="22364"/>
                  </a:lnTo>
                  <a:lnTo>
                    <a:pt x="17284" y="12687"/>
                  </a:lnTo>
                  <a:lnTo>
                    <a:pt x="26504" y="12230"/>
                  </a:lnTo>
                  <a:close/>
                </a:path>
                <a:path extrusionOk="0" h="22860" w="4878705">
                  <a:moveTo>
                    <a:pt x="4878590" y="12"/>
                  </a:moveTo>
                  <a:lnTo>
                    <a:pt x="4856442" y="14986"/>
                  </a:lnTo>
                  <a:lnTo>
                    <a:pt x="4857470" y="14998"/>
                  </a:lnTo>
                  <a:lnTo>
                    <a:pt x="4865382" y="13944"/>
                  </a:lnTo>
                  <a:lnTo>
                    <a:pt x="4871364" y="10922"/>
                  </a:lnTo>
                  <a:lnTo>
                    <a:pt x="4875669" y="6197"/>
                  </a:lnTo>
                  <a:lnTo>
                    <a:pt x="4878590" y="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199" name="Google Shape;6199;gefe2f4b35a_0_1603"/>
            <p:cNvSpPr/>
            <p:nvPr/>
          </p:nvSpPr>
          <p:spPr>
            <a:xfrm>
              <a:off x="2998452" y="2472265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2369" y="0"/>
                  </a:moveTo>
                  <a:lnTo>
                    <a:pt x="8661" y="0"/>
                  </a:lnTo>
                  <a:lnTo>
                    <a:pt x="6286" y="0"/>
                  </a:lnTo>
                  <a:lnTo>
                    <a:pt x="3708" y="1206"/>
                  </a:lnTo>
                  <a:lnTo>
                    <a:pt x="0" y="4711"/>
                  </a:lnTo>
                  <a:lnTo>
                    <a:pt x="1727" y="10477"/>
                  </a:lnTo>
                  <a:lnTo>
                    <a:pt x="0" y="19354"/>
                  </a:lnTo>
                  <a:lnTo>
                    <a:pt x="7200" y="19354"/>
                  </a:lnTo>
                  <a:lnTo>
                    <a:pt x="7467" y="9906"/>
                  </a:lnTo>
                  <a:lnTo>
                    <a:pt x="20142" y="12788"/>
                  </a:lnTo>
                  <a:lnTo>
                    <a:pt x="21920" y="4711"/>
                  </a:lnTo>
                  <a:lnTo>
                    <a:pt x="15595" y="2959"/>
                  </a:lnTo>
                  <a:lnTo>
                    <a:pt x="12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00" name="Google Shape;6200;gefe2f4b35a_0_1603"/>
            <p:cNvSpPr/>
            <p:nvPr/>
          </p:nvSpPr>
          <p:spPr>
            <a:xfrm>
              <a:off x="4365631" y="2469606"/>
              <a:ext cx="33020" cy="24130"/>
            </a:xfrm>
            <a:custGeom>
              <a:rect b="b" l="l" r="r" t="t"/>
              <a:pathLst>
                <a:path extrusionOk="0" h="24130" w="33020">
                  <a:moveTo>
                    <a:pt x="2758" y="0"/>
                  </a:moveTo>
                  <a:lnTo>
                    <a:pt x="0" y="10255"/>
                  </a:lnTo>
                  <a:lnTo>
                    <a:pt x="3066" y="17710"/>
                  </a:lnTo>
                  <a:lnTo>
                    <a:pt x="9852" y="22259"/>
                  </a:lnTo>
                  <a:lnTo>
                    <a:pt x="18252" y="23799"/>
                  </a:lnTo>
                  <a:lnTo>
                    <a:pt x="24957" y="23799"/>
                  </a:lnTo>
                  <a:lnTo>
                    <a:pt x="31218" y="20904"/>
                  </a:lnTo>
                  <a:lnTo>
                    <a:pt x="32400" y="14871"/>
                  </a:lnTo>
                  <a:lnTo>
                    <a:pt x="24693" y="11379"/>
                  </a:lnTo>
                  <a:lnTo>
                    <a:pt x="10479" y="3363"/>
                  </a:lnTo>
                  <a:lnTo>
                    <a:pt x="27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01" name="Google Shape;6201;gefe2f4b35a_0_1603"/>
            <p:cNvSpPr/>
            <p:nvPr/>
          </p:nvSpPr>
          <p:spPr>
            <a:xfrm>
              <a:off x="1687295" y="2476964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86" y="12"/>
                  </a:moveTo>
                  <a:lnTo>
                    <a:pt x="0" y="14655"/>
                  </a:lnTo>
                  <a:lnTo>
                    <a:pt x="1866" y="14706"/>
                  </a:lnTo>
                  <a:lnTo>
                    <a:pt x="13246" y="14706"/>
                  </a:lnTo>
                  <a:lnTo>
                    <a:pt x="18846" y="8661"/>
                  </a:lnTo>
                  <a:lnTo>
                    <a:pt x="221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02" name="Google Shape;6202;gefe2f4b35a_0_1603"/>
            <p:cNvSpPr/>
            <p:nvPr/>
          </p:nvSpPr>
          <p:spPr>
            <a:xfrm>
              <a:off x="2784678" y="2476978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0" y="0"/>
                  </a:moveTo>
                  <a:lnTo>
                    <a:pt x="573" y="10645"/>
                  </a:lnTo>
                  <a:lnTo>
                    <a:pt x="4673" y="17657"/>
                  </a:lnTo>
                  <a:lnTo>
                    <a:pt x="11897" y="21515"/>
                  </a:lnTo>
                  <a:lnTo>
                    <a:pt x="21844" y="22694"/>
                  </a:lnTo>
                  <a:lnTo>
                    <a:pt x="24282" y="22694"/>
                  </a:lnTo>
                  <a:lnTo>
                    <a:pt x="26885" y="22529"/>
                  </a:lnTo>
                  <a:lnTo>
                    <a:pt x="29641" y="22237"/>
                  </a:lnTo>
                  <a:lnTo>
                    <a:pt x="27985" y="10890"/>
                  </a:lnTo>
                  <a:lnTo>
                    <a:pt x="21002" y="4899"/>
                  </a:lnTo>
                  <a:lnTo>
                    <a:pt x="10928" y="20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03" name="Google Shape;6203;gefe2f4b35a_0_1603"/>
            <p:cNvSpPr/>
            <p:nvPr/>
          </p:nvSpPr>
          <p:spPr>
            <a:xfrm>
              <a:off x="1495666" y="2484475"/>
              <a:ext cx="1746250" cy="23494"/>
            </a:xfrm>
            <a:custGeom>
              <a:rect b="b" l="l" r="r" t="t"/>
              <a:pathLst>
                <a:path extrusionOk="0" h="23494" w="1746250">
                  <a:moveTo>
                    <a:pt x="22098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2120" y="22771"/>
                  </a:lnTo>
                  <a:lnTo>
                    <a:pt x="3949" y="23012"/>
                  </a:lnTo>
                  <a:lnTo>
                    <a:pt x="5537" y="23012"/>
                  </a:lnTo>
                  <a:lnTo>
                    <a:pt x="12687" y="20281"/>
                  </a:lnTo>
                  <a:lnTo>
                    <a:pt x="16078" y="13817"/>
                  </a:lnTo>
                  <a:lnTo>
                    <a:pt x="18338" y="6197"/>
                  </a:lnTo>
                  <a:lnTo>
                    <a:pt x="22098" y="0"/>
                  </a:lnTo>
                  <a:close/>
                </a:path>
                <a:path extrusionOk="0" h="23494" w="1746250">
                  <a:moveTo>
                    <a:pt x="1745691" y="0"/>
                  </a:moveTo>
                  <a:lnTo>
                    <a:pt x="1744954" y="38"/>
                  </a:lnTo>
                  <a:lnTo>
                    <a:pt x="1743481" y="88"/>
                  </a:lnTo>
                  <a:lnTo>
                    <a:pt x="1743290" y="5207"/>
                  </a:lnTo>
                  <a:lnTo>
                    <a:pt x="1744243" y="3619"/>
                  </a:lnTo>
                  <a:lnTo>
                    <a:pt x="1745030" y="1879"/>
                  </a:lnTo>
                  <a:lnTo>
                    <a:pt x="17456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04" name="Google Shape;6204;gefe2f4b35a_0_1603"/>
            <p:cNvSpPr/>
            <p:nvPr/>
          </p:nvSpPr>
          <p:spPr>
            <a:xfrm>
              <a:off x="3219457" y="2484558"/>
              <a:ext cx="19685" cy="15239"/>
            </a:xfrm>
            <a:custGeom>
              <a:rect b="b" l="l" r="r" t="t"/>
              <a:pathLst>
                <a:path extrusionOk="0" h="15239" w="19685">
                  <a:moveTo>
                    <a:pt x="19685" y="0"/>
                  </a:moveTo>
                  <a:lnTo>
                    <a:pt x="11508" y="341"/>
                  </a:lnTo>
                  <a:lnTo>
                    <a:pt x="4498" y="1874"/>
                  </a:lnTo>
                  <a:lnTo>
                    <a:pt x="161" y="6134"/>
                  </a:lnTo>
                  <a:lnTo>
                    <a:pt x="0" y="14655"/>
                  </a:lnTo>
                  <a:lnTo>
                    <a:pt x="10287" y="14668"/>
                  </a:lnTo>
                  <a:lnTo>
                    <a:pt x="15989" y="10985"/>
                  </a:lnTo>
                  <a:lnTo>
                    <a:pt x="19507" y="5130"/>
                  </a:lnTo>
                  <a:lnTo>
                    <a:pt x="196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05" name="Google Shape;6205;gefe2f4b35a_0_1603"/>
            <p:cNvSpPr/>
            <p:nvPr/>
          </p:nvSpPr>
          <p:spPr>
            <a:xfrm>
              <a:off x="7549858" y="2484475"/>
              <a:ext cx="81915" cy="37464"/>
            </a:xfrm>
            <a:custGeom>
              <a:rect b="b" l="l" r="r" t="t"/>
              <a:pathLst>
                <a:path extrusionOk="0" h="37464" w="81915">
                  <a:moveTo>
                    <a:pt x="23126" y="18122"/>
                  </a:moveTo>
                  <a:lnTo>
                    <a:pt x="21018" y="9105"/>
                  </a:lnTo>
                  <a:lnTo>
                    <a:pt x="16129" y="2946"/>
                  </a:lnTo>
                  <a:lnTo>
                    <a:pt x="8089" y="0"/>
                  </a:lnTo>
                  <a:lnTo>
                    <a:pt x="3848" y="7353"/>
                  </a:lnTo>
                  <a:lnTo>
                    <a:pt x="0" y="19405"/>
                  </a:lnTo>
                  <a:lnTo>
                    <a:pt x="203" y="31000"/>
                  </a:lnTo>
                  <a:lnTo>
                    <a:pt x="8089" y="36982"/>
                  </a:lnTo>
                  <a:lnTo>
                    <a:pt x="9537" y="32207"/>
                  </a:lnTo>
                  <a:lnTo>
                    <a:pt x="13093" y="29324"/>
                  </a:lnTo>
                  <a:lnTo>
                    <a:pt x="20294" y="29324"/>
                  </a:lnTo>
                  <a:lnTo>
                    <a:pt x="21488" y="29425"/>
                  </a:lnTo>
                  <a:lnTo>
                    <a:pt x="22758" y="29616"/>
                  </a:lnTo>
                  <a:lnTo>
                    <a:pt x="23126" y="18122"/>
                  </a:lnTo>
                  <a:close/>
                </a:path>
                <a:path extrusionOk="0" h="37464" w="81915">
                  <a:moveTo>
                    <a:pt x="81724" y="7150"/>
                  </a:moveTo>
                  <a:lnTo>
                    <a:pt x="78193" y="3441"/>
                  </a:lnTo>
                  <a:lnTo>
                    <a:pt x="74879" y="1905"/>
                  </a:lnTo>
                  <a:lnTo>
                    <a:pt x="71793" y="1905"/>
                  </a:lnTo>
                  <a:lnTo>
                    <a:pt x="65938" y="3759"/>
                  </a:lnTo>
                  <a:lnTo>
                    <a:pt x="60744" y="8521"/>
                  </a:lnTo>
                  <a:lnTo>
                    <a:pt x="56222" y="15074"/>
                  </a:lnTo>
                  <a:lnTo>
                    <a:pt x="52425" y="22237"/>
                  </a:lnTo>
                  <a:lnTo>
                    <a:pt x="62115" y="20878"/>
                  </a:lnTo>
                  <a:lnTo>
                    <a:pt x="70396" y="18148"/>
                  </a:lnTo>
                  <a:lnTo>
                    <a:pt x="77000" y="13690"/>
                  </a:lnTo>
                  <a:lnTo>
                    <a:pt x="81724" y="71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06" name="Google Shape;6206;gefe2f4b35a_0_1603"/>
            <p:cNvSpPr/>
            <p:nvPr/>
          </p:nvSpPr>
          <p:spPr>
            <a:xfrm>
              <a:off x="803313" y="2491155"/>
              <a:ext cx="2239645" cy="23494"/>
            </a:xfrm>
            <a:custGeom>
              <a:rect b="b" l="l" r="r" t="t"/>
              <a:pathLst>
                <a:path extrusionOk="0" h="23494" w="2239645">
                  <a:moveTo>
                    <a:pt x="44081" y="469"/>
                  </a:moveTo>
                  <a:lnTo>
                    <a:pt x="7239" y="469"/>
                  </a:lnTo>
                  <a:lnTo>
                    <a:pt x="7810" y="10960"/>
                  </a:lnTo>
                  <a:lnTo>
                    <a:pt x="3746" y="17056"/>
                  </a:lnTo>
                  <a:lnTo>
                    <a:pt x="0" y="22936"/>
                  </a:lnTo>
                  <a:lnTo>
                    <a:pt x="13233" y="19469"/>
                  </a:lnTo>
                  <a:lnTo>
                    <a:pt x="26657" y="16230"/>
                  </a:lnTo>
                  <a:lnTo>
                    <a:pt x="37769" y="10731"/>
                  </a:lnTo>
                  <a:lnTo>
                    <a:pt x="44081" y="469"/>
                  </a:lnTo>
                  <a:close/>
                </a:path>
                <a:path extrusionOk="0" h="23494" w="2239645">
                  <a:moveTo>
                    <a:pt x="2239162" y="469"/>
                  </a:moveTo>
                  <a:lnTo>
                    <a:pt x="2236533" y="165"/>
                  </a:lnTo>
                  <a:lnTo>
                    <a:pt x="2234044" y="0"/>
                  </a:lnTo>
                  <a:lnTo>
                    <a:pt x="2231720" y="0"/>
                  </a:lnTo>
                  <a:lnTo>
                    <a:pt x="2223744" y="774"/>
                  </a:lnTo>
                  <a:lnTo>
                    <a:pt x="2217407" y="3187"/>
                  </a:lnTo>
                  <a:lnTo>
                    <a:pt x="2212835" y="7391"/>
                  </a:lnTo>
                  <a:lnTo>
                    <a:pt x="2210181" y="13500"/>
                  </a:lnTo>
                  <a:lnTo>
                    <a:pt x="2218347" y="15176"/>
                  </a:lnTo>
                  <a:lnTo>
                    <a:pt x="2225738" y="17272"/>
                  </a:lnTo>
                  <a:lnTo>
                    <a:pt x="2232355" y="19850"/>
                  </a:lnTo>
                  <a:lnTo>
                    <a:pt x="2238197" y="22987"/>
                  </a:lnTo>
                  <a:lnTo>
                    <a:pt x="2239162" y="22936"/>
                  </a:lnTo>
                  <a:lnTo>
                    <a:pt x="2239162" y="46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07" name="Google Shape;6207;gefe2f4b35a_0_1603"/>
            <p:cNvSpPr/>
            <p:nvPr/>
          </p:nvSpPr>
          <p:spPr>
            <a:xfrm>
              <a:off x="3013120" y="2504647"/>
              <a:ext cx="28575" cy="9525"/>
            </a:xfrm>
            <a:custGeom>
              <a:rect b="b" l="l" r="r" t="t"/>
              <a:pathLst>
                <a:path extrusionOk="0" h="9525" w="28575">
                  <a:moveTo>
                    <a:pt x="381" y="0"/>
                  </a:moveTo>
                  <a:lnTo>
                    <a:pt x="101" y="1346"/>
                  </a:lnTo>
                  <a:lnTo>
                    <a:pt x="0" y="2070"/>
                  </a:lnTo>
                  <a:lnTo>
                    <a:pt x="1117" y="1930"/>
                  </a:lnTo>
                  <a:lnTo>
                    <a:pt x="2146" y="1866"/>
                  </a:lnTo>
                  <a:lnTo>
                    <a:pt x="8483" y="1866"/>
                  </a:lnTo>
                  <a:lnTo>
                    <a:pt x="22517" y="9486"/>
                  </a:lnTo>
                  <a:lnTo>
                    <a:pt x="28397" y="9486"/>
                  </a:lnTo>
                  <a:lnTo>
                    <a:pt x="22553" y="6345"/>
                  </a:lnTo>
                  <a:lnTo>
                    <a:pt x="15936" y="3767"/>
                  </a:lnTo>
                  <a:lnTo>
                    <a:pt x="8546" y="1676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08" name="Google Shape;6208;gefe2f4b35a_0_1603"/>
            <p:cNvSpPr/>
            <p:nvPr/>
          </p:nvSpPr>
          <p:spPr>
            <a:xfrm>
              <a:off x="3344632" y="2490296"/>
              <a:ext cx="17145" cy="33019"/>
            </a:xfrm>
            <a:custGeom>
              <a:rect b="b" l="l" r="r" t="t"/>
              <a:pathLst>
                <a:path extrusionOk="0" h="33019" w="17145">
                  <a:moveTo>
                    <a:pt x="11023" y="0"/>
                  </a:moveTo>
                  <a:lnTo>
                    <a:pt x="6807" y="0"/>
                  </a:lnTo>
                  <a:lnTo>
                    <a:pt x="4470" y="0"/>
                  </a:lnTo>
                  <a:lnTo>
                    <a:pt x="2044" y="2514"/>
                  </a:lnTo>
                  <a:lnTo>
                    <a:pt x="0" y="8928"/>
                  </a:lnTo>
                  <a:lnTo>
                    <a:pt x="5431" y="12417"/>
                  </a:lnTo>
                  <a:lnTo>
                    <a:pt x="6053" y="18532"/>
                  </a:lnTo>
                  <a:lnTo>
                    <a:pt x="3648" y="25405"/>
                  </a:lnTo>
                  <a:lnTo>
                    <a:pt x="0" y="31165"/>
                  </a:lnTo>
                  <a:lnTo>
                    <a:pt x="2628" y="32245"/>
                  </a:lnTo>
                  <a:lnTo>
                    <a:pt x="4864" y="32727"/>
                  </a:lnTo>
                  <a:lnTo>
                    <a:pt x="14630" y="32727"/>
                  </a:lnTo>
                  <a:lnTo>
                    <a:pt x="16738" y="24549"/>
                  </a:lnTo>
                  <a:lnTo>
                    <a:pt x="14935" y="8178"/>
                  </a:lnTo>
                  <a:lnTo>
                    <a:pt x="110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09" name="Google Shape;6209;gefe2f4b35a_0_1603"/>
            <p:cNvSpPr/>
            <p:nvPr/>
          </p:nvSpPr>
          <p:spPr>
            <a:xfrm>
              <a:off x="9281492" y="2491615"/>
              <a:ext cx="26670" cy="37464"/>
            </a:xfrm>
            <a:custGeom>
              <a:rect b="b" l="l" r="r" t="t"/>
              <a:pathLst>
                <a:path extrusionOk="0" h="37464" w="26670">
                  <a:moveTo>
                    <a:pt x="14960" y="0"/>
                  </a:moveTo>
                  <a:lnTo>
                    <a:pt x="10999" y="9216"/>
                  </a:lnTo>
                  <a:lnTo>
                    <a:pt x="5751" y="17040"/>
                  </a:lnTo>
                  <a:lnTo>
                    <a:pt x="1367" y="25621"/>
                  </a:lnTo>
                  <a:lnTo>
                    <a:pt x="0" y="37109"/>
                  </a:lnTo>
                  <a:lnTo>
                    <a:pt x="13744" y="31096"/>
                  </a:lnTo>
                  <a:lnTo>
                    <a:pt x="24087" y="19459"/>
                  </a:lnTo>
                  <a:lnTo>
                    <a:pt x="26126" y="7369"/>
                  </a:lnTo>
                  <a:lnTo>
                    <a:pt x="149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10" name="Google Shape;6210;gefe2f4b35a_0_1603"/>
            <p:cNvSpPr/>
            <p:nvPr/>
          </p:nvSpPr>
          <p:spPr>
            <a:xfrm>
              <a:off x="1568419" y="2499006"/>
              <a:ext cx="22859" cy="13969"/>
            </a:xfrm>
            <a:custGeom>
              <a:rect b="b" l="l" r="r" t="t"/>
              <a:pathLst>
                <a:path extrusionOk="0" h="13969" w="22859">
                  <a:moveTo>
                    <a:pt x="17132" y="0"/>
                  </a:moveTo>
                  <a:lnTo>
                    <a:pt x="14224" y="0"/>
                  </a:lnTo>
                  <a:lnTo>
                    <a:pt x="7137" y="0"/>
                  </a:lnTo>
                  <a:lnTo>
                    <a:pt x="0" y="2654"/>
                  </a:lnTo>
                  <a:lnTo>
                    <a:pt x="850" y="7708"/>
                  </a:lnTo>
                  <a:lnTo>
                    <a:pt x="3073" y="7658"/>
                  </a:lnTo>
                  <a:lnTo>
                    <a:pt x="18669" y="10795"/>
                  </a:lnTo>
                  <a:lnTo>
                    <a:pt x="22428" y="13487"/>
                  </a:lnTo>
                  <a:lnTo>
                    <a:pt x="22364" y="1346"/>
                  </a:lnTo>
                  <a:lnTo>
                    <a:pt x="20027" y="444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11" name="Google Shape;6211;gefe2f4b35a_0_1603"/>
            <p:cNvSpPr/>
            <p:nvPr/>
          </p:nvSpPr>
          <p:spPr>
            <a:xfrm>
              <a:off x="1590780" y="2500355"/>
              <a:ext cx="8255" cy="13969"/>
            </a:xfrm>
            <a:custGeom>
              <a:rect b="b" l="l" r="r" t="t"/>
              <a:pathLst>
                <a:path extrusionOk="0" h="13969" w="8255">
                  <a:moveTo>
                    <a:pt x="0" y="0"/>
                  </a:moveTo>
                  <a:lnTo>
                    <a:pt x="63" y="12141"/>
                  </a:lnTo>
                  <a:lnTo>
                    <a:pt x="850" y="12700"/>
                  </a:lnTo>
                  <a:lnTo>
                    <a:pt x="1117" y="13246"/>
                  </a:lnTo>
                  <a:lnTo>
                    <a:pt x="635" y="13728"/>
                  </a:lnTo>
                  <a:lnTo>
                    <a:pt x="7797" y="6591"/>
                  </a:lnTo>
                  <a:lnTo>
                    <a:pt x="5372" y="20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12" name="Google Shape;6212;gefe2f4b35a_0_1603"/>
            <p:cNvSpPr/>
            <p:nvPr/>
          </p:nvSpPr>
          <p:spPr>
            <a:xfrm>
              <a:off x="1799958" y="2499219"/>
              <a:ext cx="316230" cy="18414"/>
            </a:xfrm>
            <a:custGeom>
              <a:rect b="b" l="l" r="r" t="t"/>
              <a:pathLst>
                <a:path extrusionOk="0" h="18414" w="316230">
                  <a:moveTo>
                    <a:pt x="18122" y="6146"/>
                  </a:moveTo>
                  <a:lnTo>
                    <a:pt x="12446" y="0"/>
                  </a:lnTo>
                  <a:lnTo>
                    <a:pt x="2489" y="6032"/>
                  </a:lnTo>
                  <a:lnTo>
                    <a:pt x="0" y="10388"/>
                  </a:lnTo>
                  <a:lnTo>
                    <a:pt x="2628" y="13030"/>
                  </a:lnTo>
                  <a:lnTo>
                    <a:pt x="8077" y="13919"/>
                  </a:lnTo>
                  <a:lnTo>
                    <a:pt x="13817" y="13068"/>
                  </a:lnTo>
                  <a:lnTo>
                    <a:pt x="17868" y="10490"/>
                  </a:lnTo>
                  <a:lnTo>
                    <a:pt x="18122" y="6146"/>
                  </a:lnTo>
                  <a:close/>
                </a:path>
                <a:path extrusionOk="0" h="18414" w="316230">
                  <a:moveTo>
                    <a:pt x="316217" y="9474"/>
                  </a:moveTo>
                  <a:lnTo>
                    <a:pt x="315315" y="12471"/>
                  </a:lnTo>
                  <a:lnTo>
                    <a:pt x="315112" y="15557"/>
                  </a:lnTo>
                  <a:lnTo>
                    <a:pt x="315696" y="18389"/>
                  </a:lnTo>
                  <a:lnTo>
                    <a:pt x="316217" y="947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13" name="Google Shape;6213;gefe2f4b35a_0_1603"/>
            <p:cNvSpPr/>
            <p:nvPr/>
          </p:nvSpPr>
          <p:spPr>
            <a:xfrm>
              <a:off x="2115645" y="2499218"/>
              <a:ext cx="18414" cy="29844"/>
            </a:xfrm>
            <a:custGeom>
              <a:rect b="b" l="l" r="r" t="t"/>
              <a:pathLst>
                <a:path extrusionOk="0" h="29844" w="18414">
                  <a:moveTo>
                    <a:pt x="6121" y="0"/>
                  </a:moveTo>
                  <a:lnTo>
                    <a:pt x="3467" y="2717"/>
                  </a:lnTo>
                  <a:lnTo>
                    <a:pt x="1562" y="6032"/>
                  </a:lnTo>
                  <a:lnTo>
                    <a:pt x="533" y="9461"/>
                  </a:lnTo>
                  <a:lnTo>
                    <a:pt x="0" y="18376"/>
                  </a:lnTo>
                  <a:lnTo>
                    <a:pt x="1155" y="23977"/>
                  </a:lnTo>
                  <a:lnTo>
                    <a:pt x="5410" y="28562"/>
                  </a:lnTo>
                  <a:lnTo>
                    <a:pt x="13614" y="29502"/>
                  </a:lnTo>
                  <a:lnTo>
                    <a:pt x="15826" y="18020"/>
                  </a:lnTo>
                  <a:lnTo>
                    <a:pt x="18268" y="10255"/>
                  </a:lnTo>
                  <a:lnTo>
                    <a:pt x="16511" y="4738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14" name="Google Shape;6214;gefe2f4b35a_0_1603"/>
            <p:cNvSpPr/>
            <p:nvPr/>
          </p:nvSpPr>
          <p:spPr>
            <a:xfrm>
              <a:off x="3318647" y="2498957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56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02" y="14414"/>
                  </a:lnTo>
                  <a:lnTo>
                    <a:pt x="11671" y="14414"/>
                  </a:lnTo>
                  <a:lnTo>
                    <a:pt x="14985" y="12623"/>
                  </a:lnTo>
                  <a:lnTo>
                    <a:pt x="18503" y="7759"/>
                  </a:lnTo>
                  <a:lnTo>
                    <a:pt x="12026" y="2070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15" name="Google Shape;6215;gefe2f4b35a_0_1603"/>
            <p:cNvSpPr/>
            <p:nvPr/>
          </p:nvSpPr>
          <p:spPr>
            <a:xfrm>
              <a:off x="10489680" y="2499218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22174" y="0"/>
                  </a:moveTo>
                  <a:lnTo>
                    <a:pt x="0" y="0"/>
                  </a:lnTo>
                  <a:lnTo>
                    <a:pt x="457" y="9832"/>
                  </a:lnTo>
                  <a:lnTo>
                    <a:pt x="3794" y="16816"/>
                  </a:lnTo>
                  <a:lnTo>
                    <a:pt x="9983" y="20982"/>
                  </a:lnTo>
                  <a:lnTo>
                    <a:pt x="18999" y="22364"/>
                  </a:lnTo>
                  <a:lnTo>
                    <a:pt x="21069" y="22326"/>
                  </a:lnTo>
                  <a:lnTo>
                    <a:pt x="22174" y="22237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16" name="Google Shape;6216;gefe2f4b35a_0_1603"/>
            <p:cNvSpPr/>
            <p:nvPr/>
          </p:nvSpPr>
          <p:spPr>
            <a:xfrm>
              <a:off x="862314" y="2506713"/>
              <a:ext cx="73659" cy="35560"/>
            </a:xfrm>
            <a:custGeom>
              <a:rect b="b" l="l" r="r" t="t"/>
              <a:pathLst>
                <a:path extrusionOk="0" h="35560" w="73659">
                  <a:moveTo>
                    <a:pt x="73659" y="0"/>
                  </a:moveTo>
                  <a:lnTo>
                    <a:pt x="50550" y="2789"/>
                  </a:lnTo>
                  <a:lnTo>
                    <a:pt x="28757" y="6791"/>
                  </a:lnTo>
                  <a:lnTo>
                    <a:pt x="11000" y="14769"/>
                  </a:lnTo>
                  <a:lnTo>
                    <a:pt x="0" y="29489"/>
                  </a:lnTo>
                  <a:lnTo>
                    <a:pt x="5295" y="33464"/>
                  </a:lnTo>
                  <a:lnTo>
                    <a:pt x="12763" y="35267"/>
                  </a:lnTo>
                  <a:lnTo>
                    <a:pt x="20942" y="35267"/>
                  </a:lnTo>
                  <a:lnTo>
                    <a:pt x="38687" y="32707"/>
                  </a:lnTo>
                  <a:lnTo>
                    <a:pt x="55435" y="25501"/>
                  </a:lnTo>
                  <a:lnTo>
                    <a:pt x="68116" y="14361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17" name="Google Shape;6217;gefe2f4b35a_0_1603"/>
            <p:cNvSpPr/>
            <p:nvPr/>
          </p:nvSpPr>
          <p:spPr>
            <a:xfrm>
              <a:off x="2401712" y="2506673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0548" y="0"/>
                  </a:moveTo>
                  <a:lnTo>
                    <a:pt x="8928" y="0"/>
                  </a:lnTo>
                  <a:lnTo>
                    <a:pt x="3035" y="5969"/>
                  </a:lnTo>
                  <a:lnTo>
                    <a:pt x="0" y="14782"/>
                  </a:lnTo>
                  <a:lnTo>
                    <a:pt x="1028" y="14795"/>
                  </a:lnTo>
                  <a:lnTo>
                    <a:pt x="8963" y="13734"/>
                  </a:lnTo>
                  <a:lnTo>
                    <a:pt x="14951" y="10736"/>
                  </a:lnTo>
                  <a:lnTo>
                    <a:pt x="19266" y="6078"/>
                  </a:lnTo>
                  <a:lnTo>
                    <a:pt x="22186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18" name="Google Shape;6218;gefe2f4b35a_0_1603"/>
            <p:cNvSpPr/>
            <p:nvPr/>
          </p:nvSpPr>
          <p:spPr>
            <a:xfrm>
              <a:off x="4206367" y="2506052"/>
              <a:ext cx="6361430" cy="23494"/>
            </a:xfrm>
            <a:custGeom>
              <a:rect b="b" l="l" r="r" t="t"/>
              <a:pathLst>
                <a:path extrusionOk="0" h="23494" w="6361430">
                  <a:moveTo>
                    <a:pt x="36880" y="673"/>
                  </a:moveTo>
                  <a:lnTo>
                    <a:pt x="28956" y="254"/>
                  </a:lnTo>
                  <a:lnTo>
                    <a:pt x="25222" y="254"/>
                  </a:lnTo>
                  <a:lnTo>
                    <a:pt x="15709" y="838"/>
                  </a:lnTo>
                  <a:lnTo>
                    <a:pt x="7886" y="3086"/>
                  </a:lnTo>
                  <a:lnTo>
                    <a:pt x="2425" y="7708"/>
                  </a:lnTo>
                  <a:lnTo>
                    <a:pt x="0" y="15417"/>
                  </a:lnTo>
                  <a:lnTo>
                    <a:pt x="3429" y="15582"/>
                  </a:lnTo>
                  <a:lnTo>
                    <a:pt x="5067" y="15582"/>
                  </a:lnTo>
                  <a:lnTo>
                    <a:pt x="15811" y="14643"/>
                  </a:lnTo>
                  <a:lnTo>
                    <a:pt x="24663" y="11836"/>
                  </a:lnTo>
                  <a:lnTo>
                    <a:pt x="31673" y="7175"/>
                  </a:lnTo>
                  <a:lnTo>
                    <a:pt x="36880" y="673"/>
                  </a:lnTo>
                  <a:close/>
                </a:path>
                <a:path extrusionOk="0" h="23494" w="6361430">
                  <a:moveTo>
                    <a:pt x="169532" y="673"/>
                  </a:moveTo>
                  <a:lnTo>
                    <a:pt x="166725" y="215"/>
                  </a:lnTo>
                  <a:lnTo>
                    <a:pt x="164147" y="0"/>
                  </a:lnTo>
                  <a:lnTo>
                    <a:pt x="161785" y="0"/>
                  </a:lnTo>
                  <a:lnTo>
                    <a:pt x="150774" y="1955"/>
                  </a:lnTo>
                  <a:lnTo>
                    <a:pt x="142938" y="7112"/>
                  </a:lnTo>
                  <a:lnTo>
                    <a:pt x="137248" y="14389"/>
                  </a:lnTo>
                  <a:lnTo>
                    <a:pt x="132638" y="22682"/>
                  </a:lnTo>
                  <a:lnTo>
                    <a:pt x="135407" y="23139"/>
                  </a:lnTo>
                  <a:lnTo>
                    <a:pt x="137947" y="23355"/>
                  </a:lnTo>
                  <a:lnTo>
                    <a:pt x="140296" y="23355"/>
                  </a:lnTo>
                  <a:lnTo>
                    <a:pt x="151257" y="21386"/>
                  </a:lnTo>
                  <a:lnTo>
                    <a:pt x="159118" y="16217"/>
                  </a:lnTo>
                  <a:lnTo>
                    <a:pt x="164884" y="8953"/>
                  </a:lnTo>
                  <a:lnTo>
                    <a:pt x="169532" y="673"/>
                  </a:lnTo>
                  <a:close/>
                </a:path>
                <a:path extrusionOk="0" h="23494" w="6361430">
                  <a:moveTo>
                    <a:pt x="6361163" y="13589"/>
                  </a:moveTo>
                  <a:lnTo>
                    <a:pt x="6356985" y="660"/>
                  </a:lnTo>
                  <a:lnTo>
                    <a:pt x="6347231" y="1930"/>
                  </a:lnTo>
                  <a:lnTo>
                    <a:pt x="6338837" y="4584"/>
                  </a:lnTo>
                  <a:lnTo>
                    <a:pt x="6332118" y="8966"/>
                  </a:lnTo>
                  <a:lnTo>
                    <a:pt x="6327368" y="15405"/>
                  </a:lnTo>
                  <a:lnTo>
                    <a:pt x="6328626" y="15240"/>
                  </a:lnTo>
                  <a:lnTo>
                    <a:pt x="6333807" y="15176"/>
                  </a:lnTo>
                  <a:lnTo>
                    <a:pt x="6344145" y="15925"/>
                  </a:lnTo>
                  <a:lnTo>
                    <a:pt x="6355016" y="15925"/>
                  </a:lnTo>
                  <a:lnTo>
                    <a:pt x="6361163" y="135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19" name="Google Shape;6219;gefe2f4b35a_0_1603"/>
            <p:cNvSpPr/>
            <p:nvPr/>
          </p:nvSpPr>
          <p:spPr>
            <a:xfrm>
              <a:off x="1237848" y="2515335"/>
              <a:ext cx="35559" cy="20955"/>
            </a:xfrm>
            <a:custGeom>
              <a:rect b="b" l="l" r="r" t="t"/>
              <a:pathLst>
                <a:path extrusionOk="0" h="20955" w="35559">
                  <a:moveTo>
                    <a:pt x="31813" y="0"/>
                  </a:moveTo>
                  <a:lnTo>
                    <a:pt x="29794" y="0"/>
                  </a:lnTo>
                  <a:lnTo>
                    <a:pt x="20490" y="1785"/>
                  </a:lnTo>
                  <a:lnTo>
                    <a:pt x="11425" y="6499"/>
                  </a:lnTo>
                  <a:lnTo>
                    <a:pt x="4096" y="13180"/>
                  </a:lnTo>
                  <a:lnTo>
                    <a:pt x="0" y="20866"/>
                  </a:lnTo>
                  <a:lnTo>
                    <a:pt x="8851" y="20866"/>
                  </a:lnTo>
                  <a:lnTo>
                    <a:pt x="28857" y="5960"/>
                  </a:lnTo>
                  <a:lnTo>
                    <a:pt x="35496" y="952"/>
                  </a:lnTo>
                  <a:lnTo>
                    <a:pt x="33743" y="304"/>
                  </a:lnTo>
                  <a:lnTo>
                    <a:pt x="318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20" name="Google Shape;6220;gefe2f4b35a_0_1603"/>
            <p:cNvSpPr/>
            <p:nvPr/>
          </p:nvSpPr>
          <p:spPr>
            <a:xfrm>
              <a:off x="1246708" y="2516286"/>
              <a:ext cx="36830" cy="20319"/>
            </a:xfrm>
            <a:custGeom>
              <a:rect b="b" l="l" r="r" t="t"/>
              <a:pathLst>
                <a:path extrusionOk="0" h="20319" w="36830">
                  <a:moveTo>
                    <a:pt x="26631" y="0"/>
                  </a:moveTo>
                  <a:lnTo>
                    <a:pt x="0" y="19913"/>
                  </a:lnTo>
                  <a:lnTo>
                    <a:pt x="35382" y="19913"/>
                  </a:lnTo>
                  <a:lnTo>
                    <a:pt x="36321" y="8178"/>
                  </a:lnTo>
                  <a:lnTo>
                    <a:pt x="32448" y="2159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21" name="Google Shape;6221;gefe2f4b35a_0_1603"/>
            <p:cNvSpPr/>
            <p:nvPr/>
          </p:nvSpPr>
          <p:spPr>
            <a:xfrm>
              <a:off x="10257749" y="2512596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5036" y="0"/>
                  </a:moveTo>
                  <a:lnTo>
                    <a:pt x="11391" y="0"/>
                  </a:lnTo>
                  <a:lnTo>
                    <a:pt x="2730" y="0"/>
                  </a:lnTo>
                  <a:lnTo>
                    <a:pt x="0" y="2463"/>
                  </a:lnTo>
                  <a:lnTo>
                    <a:pt x="1460" y="7391"/>
                  </a:lnTo>
                  <a:lnTo>
                    <a:pt x="5638" y="9855"/>
                  </a:lnTo>
                  <a:lnTo>
                    <a:pt x="15582" y="9855"/>
                  </a:lnTo>
                  <a:lnTo>
                    <a:pt x="21196" y="7721"/>
                  </a:lnTo>
                  <a:lnTo>
                    <a:pt x="25666" y="1485"/>
                  </a:lnTo>
                  <a:lnTo>
                    <a:pt x="19735" y="431"/>
                  </a:lnTo>
                  <a:lnTo>
                    <a:pt x="150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22" name="Google Shape;6222;gefe2f4b35a_0_1603"/>
            <p:cNvSpPr/>
            <p:nvPr/>
          </p:nvSpPr>
          <p:spPr>
            <a:xfrm>
              <a:off x="795721" y="2521460"/>
              <a:ext cx="7620" cy="13969"/>
            </a:xfrm>
            <a:custGeom>
              <a:rect b="b" l="l" r="r" t="t"/>
              <a:pathLst>
                <a:path extrusionOk="0" h="13969" w="7620">
                  <a:moveTo>
                    <a:pt x="7594" y="0"/>
                  </a:moveTo>
                  <a:lnTo>
                    <a:pt x="5194" y="254"/>
                  </a:lnTo>
                  <a:lnTo>
                    <a:pt x="2641" y="342"/>
                  </a:lnTo>
                  <a:lnTo>
                    <a:pt x="0" y="355"/>
                  </a:lnTo>
                  <a:lnTo>
                    <a:pt x="152" y="13741"/>
                  </a:lnTo>
                  <a:lnTo>
                    <a:pt x="2882" y="10985"/>
                  </a:lnTo>
                  <a:lnTo>
                    <a:pt x="5308" y="664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23" name="Google Shape;6223;gefe2f4b35a_0_1603"/>
            <p:cNvSpPr/>
            <p:nvPr/>
          </p:nvSpPr>
          <p:spPr>
            <a:xfrm>
              <a:off x="744372" y="2520987"/>
              <a:ext cx="1599564" cy="19050"/>
            </a:xfrm>
            <a:custGeom>
              <a:rect b="b" l="l" r="r" t="t"/>
              <a:pathLst>
                <a:path extrusionOk="0" h="19050" w="1599564">
                  <a:moveTo>
                    <a:pt x="51498" y="14224"/>
                  </a:moveTo>
                  <a:lnTo>
                    <a:pt x="51346" y="838"/>
                  </a:lnTo>
                  <a:lnTo>
                    <a:pt x="47040" y="838"/>
                  </a:lnTo>
                  <a:lnTo>
                    <a:pt x="29997" y="0"/>
                  </a:lnTo>
                  <a:lnTo>
                    <a:pt x="25946" y="0"/>
                  </a:lnTo>
                  <a:lnTo>
                    <a:pt x="16256" y="571"/>
                  </a:lnTo>
                  <a:lnTo>
                    <a:pt x="8191" y="2794"/>
                  </a:lnTo>
                  <a:lnTo>
                    <a:pt x="2527" y="7429"/>
                  </a:lnTo>
                  <a:lnTo>
                    <a:pt x="0" y="15227"/>
                  </a:lnTo>
                  <a:lnTo>
                    <a:pt x="4622" y="14986"/>
                  </a:lnTo>
                  <a:lnTo>
                    <a:pt x="14274" y="14986"/>
                  </a:lnTo>
                  <a:lnTo>
                    <a:pt x="20637" y="15862"/>
                  </a:lnTo>
                  <a:lnTo>
                    <a:pt x="31648" y="17614"/>
                  </a:lnTo>
                  <a:lnTo>
                    <a:pt x="36283" y="18491"/>
                  </a:lnTo>
                  <a:lnTo>
                    <a:pt x="44665" y="18491"/>
                  </a:lnTo>
                  <a:lnTo>
                    <a:pt x="48298" y="17449"/>
                  </a:lnTo>
                  <a:lnTo>
                    <a:pt x="51498" y="14224"/>
                  </a:lnTo>
                  <a:close/>
                </a:path>
                <a:path extrusionOk="0" h="19050" w="1599564">
                  <a:moveTo>
                    <a:pt x="1599539" y="7924"/>
                  </a:moveTo>
                  <a:lnTo>
                    <a:pt x="1598371" y="482"/>
                  </a:lnTo>
                  <a:lnTo>
                    <a:pt x="1561592" y="482"/>
                  </a:lnTo>
                  <a:lnTo>
                    <a:pt x="1560385" y="7924"/>
                  </a:lnTo>
                  <a:lnTo>
                    <a:pt x="1564144" y="13246"/>
                  </a:lnTo>
                  <a:lnTo>
                    <a:pt x="1571205" y="16433"/>
                  </a:lnTo>
                  <a:lnTo>
                    <a:pt x="1579943" y="17500"/>
                  </a:lnTo>
                  <a:lnTo>
                    <a:pt x="1588681" y="16433"/>
                  </a:lnTo>
                  <a:lnTo>
                    <a:pt x="1595755" y="13246"/>
                  </a:lnTo>
                  <a:lnTo>
                    <a:pt x="1599539" y="792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24" name="Google Shape;6224;gefe2f4b35a_0_1603"/>
            <p:cNvSpPr/>
            <p:nvPr/>
          </p:nvSpPr>
          <p:spPr>
            <a:xfrm>
              <a:off x="3528792" y="2520967"/>
              <a:ext cx="29845" cy="15239"/>
            </a:xfrm>
            <a:custGeom>
              <a:rect b="b" l="l" r="r" t="t"/>
              <a:pathLst>
                <a:path extrusionOk="0" h="15239" w="29845">
                  <a:moveTo>
                    <a:pt x="24028" y="0"/>
                  </a:moveTo>
                  <a:lnTo>
                    <a:pt x="21602" y="0"/>
                  </a:lnTo>
                  <a:lnTo>
                    <a:pt x="13240" y="852"/>
                  </a:lnTo>
                  <a:lnTo>
                    <a:pt x="6724" y="3543"/>
                  </a:lnTo>
                  <a:lnTo>
                    <a:pt x="2246" y="8272"/>
                  </a:lnTo>
                  <a:lnTo>
                    <a:pt x="0" y="15240"/>
                  </a:lnTo>
                  <a:lnTo>
                    <a:pt x="9574" y="13889"/>
                  </a:lnTo>
                  <a:lnTo>
                    <a:pt x="17881" y="11191"/>
                  </a:lnTo>
                  <a:lnTo>
                    <a:pt x="24588" y="6831"/>
                  </a:lnTo>
                  <a:lnTo>
                    <a:pt x="29362" y="495"/>
                  </a:lnTo>
                  <a:lnTo>
                    <a:pt x="26619" y="165"/>
                  </a:lnTo>
                  <a:lnTo>
                    <a:pt x="240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25" name="Google Shape;6225;gefe2f4b35a_0_1603"/>
            <p:cNvSpPr/>
            <p:nvPr/>
          </p:nvSpPr>
          <p:spPr>
            <a:xfrm>
              <a:off x="3116135" y="2527795"/>
              <a:ext cx="29844" cy="13335"/>
            </a:xfrm>
            <a:custGeom>
              <a:rect b="b" l="l" r="r" t="t"/>
              <a:pathLst>
                <a:path extrusionOk="0" h="13335" w="29844">
                  <a:moveTo>
                    <a:pt x="26682" y="0"/>
                  </a:moveTo>
                  <a:lnTo>
                    <a:pt x="20675" y="0"/>
                  </a:lnTo>
                  <a:lnTo>
                    <a:pt x="15786" y="0"/>
                  </a:lnTo>
                  <a:lnTo>
                    <a:pt x="8851" y="2209"/>
                  </a:lnTo>
                  <a:lnTo>
                    <a:pt x="0" y="8407"/>
                  </a:lnTo>
                  <a:lnTo>
                    <a:pt x="7467" y="11925"/>
                  </a:lnTo>
                  <a:lnTo>
                    <a:pt x="13449" y="13271"/>
                  </a:lnTo>
                  <a:lnTo>
                    <a:pt x="25209" y="13271"/>
                  </a:lnTo>
                  <a:lnTo>
                    <a:pt x="28879" y="9944"/>
                  </a:lnTo>
                  <a:lnTo>
                    <a:pt x="29603" y="3314"/>
                  </a:lnTo>
                  <a:lnTo>
                    <a:pt x="266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26" name="Google Shape;6226;gefe2f4b35a_0_1603"/>
            <p:cNvSpPr/>
            <p:nvPr/>
          </p:nvSpPr>
          <p:spPr>
            <a:xfrm>
              <a:off x="5222951" y="2528721"/>
              <a:ext cx="1996440" cy="45085"/>
            </a:xfrm>
            <a:custGeom>
              <a:rect b="b" l="l" r="r" t="t"/>
              <a:pathLst>
                <a:path extrusionOk="0" h="45085" w="1996440">
                  <a:moveTo>
                    <a:pt x="51511" y="22352"/>
                  </a:moveTo>
                  <a:lnTo>
                    <a:pt x="42633" y="10680"/>
                  </a:lnTo>
                  <a:lnTo>
                    <a:pt x="34925" y="5270"/>
                  </a:lnTo>
                  <a:lnTo>
                    <a:pt x="26301" y="2806"/>
                  </a:lnTo>
                  <a:lnTo>
                    <a:pt x="14668" y="0"/>
                  </a:lnTo>
                  <a:lnTo>
                    <a:pt x="14046" y="8648"/>
                  </a:lnTo>
                  <a:lnTo>
                    <a:pt x="10045" y="13855"/>
                  </a:lnTo>
                  <a:lnTo>
                    <a:pt x="4686" y="17729"/>
                  </a:lnTo>
                  <a:lnTo>
                    <a:pt x="0" y="22352"/>
                  </a:lnTo>
                  <a:lnTo>
                    <a:pt x="3213" y="20955"/>
                  </a:lnTo>
                  <a:lnTo>
                    <a:pt x="6337" y="20396"/>
                  </a:lnTo>
                  <a:lnTo>
                    <a:pt x="15671" y="20396"/>
                  </a:lnTo>
                  <a:lnTo>
                    <a:pt x="21564" y="22860"/>
                  </a:lnTo>
                  <a:lnTo>
                    <a:pt x="32296" y="27800"/>
                  </a:lnTo>
                  <a:lnTo>
                    <a:pt x="37147" y="30276"/>
                  </a:lnTo>
                  <a:lnTo>
                    <a:pt x="45275" y="30276"/>
                  </a:lnTo>
                  <a:lnTo>
                    <a:pt x="48666" y="28244"/>
                  </a:lnTo>
                  <a:lnTo>
                    <a:pt x="51511" y="22352"/>
                  </a:lnTo>
                  <a:close/>
                </a:path>
                <a:path extrusionOk="0" h="45085" w="1996440">
                  <a:moveTo>
                    <a:pt x="621753" y="10172"/>
                  </a:moveTo>
                  <a:lnTo>
                    <a:pt x="619836" y="6553"/>
                  </a:lnTo>
                  <a:lnTo>
                    <a:pt x="616115" y="6553"/>
                  </a:lnTo>
                  <a:lnTo>
                    <a:pt x="613168" y="6553"/>
                  </a:lnTo>
                  <a:lnTo>
                    <a:pt x="609092" y="8813"/>
                  </a:lnTo>
                  <a:lnTo>
                    <a:pt x="603973" y="15100"/>
                  </a:lnTo>
                  <a:lnTo>
                    <a:pt x="608749" y="19392"/>
                  </a:lnTo>
                  <a:lnTo>
                    <a:pt x="612521" y="21005"/>
                  </a:lnTo>
                  <a:lnTo>
                    <a:pt x="619531" y="21005"/>
                  </a:lnTo>
                  <a:lnTo>
                    <a:pt x="621601" y="17399"/>
                  </a:lnTo>
                  <a:lnTo>
                    <a:pt x="621753" y="10172"/>
                  </a:lnTo>
                  <a:close/>
                </a:path>
                <a:path extrusionOk="0" h="45085" w="1996440">
                  <a:moveTo>
                    <a:pt x="1384884" y="0"/>
                  </a:moveTo>
                  <a:lnTo>
                    <a:pt x="1368044" y="5422"/>
                  </a:lnTo>
                  <a:lnTo>
                    <a:pt x="1351648" y="11252"/>
                  </a:lnTo>
                  <a:lnTo>
                    <a:pt x="1338922" y="20726"/>
                  </a:lnTo>
                  <a:lnTo>
                    <a:pt x="1333093" y="37109"/>
                  </a:lnTo>
                  <a:lnTo>
                    <a:pt x="1351165" y="33096"/>
                  </a:lnTo>
                  <a:lnTo>
                    <a:pt x="1368590" y="28321"/>
                  </a:lnTo>
                  <a:lnTo>
                    <a:pt x="1381201" y="18669"/>
                  </a:lnTo>
                  <a:lnTo>
                    <a:pt x="1384884" y="0"/>
                  </a:lnTo>
                  <a:close/>
                </a:path>
                <a:path extrusionOk="0" h="45085" w="1996440">
                  <a:moveTo>
                    <a:pt x="1967903" y="28384"/>
                  </a:moveTo>
                  <a:lnTo>
                    <a:pt x="1966722" y="22364"/>
                  </a:lnTo>
                  <a:lnTo>
                    <a:pt x="1958530" y="22047"/>
                  </a:lnTo>
                  <a:lnTo>
                    <a:pt x="1956714" y="14732"/>
                  </a:lnTo>
                  <a:lnTo>
                    <a:pt x="1948103" y="14732"/>
                  </a:lnTo>
                  <a:lnTo>
                    <a:pt x="1947037" y="14732"/>
                  </a:lnTo>
                  <a:lnTo>
                    <a:pt x="1945855" y="14846"/>
                  </a:lnTo>
                  <a:lnTo>
                    <a:pt x="1944547" y="15100"/>
                  </a:lnTo>
                  <a:lnTo>
                    <a:pt x="1942388" y="22098"/>
                  </a:lnTo>
                  <a:lnTo>
                    <a:pt x="1944662" y="27165"/>
                  </a:lnTo>
                  <a:lnTo>
                    <a:pt x="1949767" y="30238"/>
                  </a:lnTo>
                  <a:lnTo>
                    <a:pt x="1956092" y="31280"/>
                  </a:lnTo>
                  <a:lnTo>
                    <a:pt x="1962251" y="31280"/>
                  </a:lnTo>
                  <a:lnTo>
                    <a:pt x="1967903" y="28384"/>
                  </a:lnTo>
                  <a:close/>
                </a:path>
                <a:path extrusionOk="0" h="45085" w="1996440">
                  <a:moveTo>
                    <a:pt x="1996389" y="27266"/>
                  </a:moveTo>
                  <a:lnTo>
                    <a:pt x="1996020" y="15087"/>
                  </a:lnTo>
                  <a:lnTo>
                    <a:pt x="1994496" y="14909"/>
                  </a:lnTo>
                  <a:lnTo>
                    <a:pt x="1993049" y="14820"/>
                  </a:lnTo>
                  <a:lnTo>
                    <a:pt x="1991690" y="14820"/>
                  </a:lnTo>
                  <a:lnTo>
                    <a:pt x="1982063" y="16967"/>
                  </a:lnTo>
                  <a:lnTo>
                    <a:pt x="1976297" y="23037"/>
                  </a:lnTo>
                  <a:lnTo>
                    <a:pt x="1973846" y="32435"/>
                  </a:lnTo>
                  <a:lnTo>
                    <a:pt x="1974189" y="44589"/>
                  </a:lnTo>
                  <a:lnTo>
                    <a:pt x="1975726" y="44780"/>
                  </a:lnTo>
                  <a:lnTo>
                    <a:pt x="1977174" y="44869"/>
                  </a:lnTo>
                  <a:lnTo>
                    <a:pt x="1978533" y="44869"/>
                  </a:lnTo>
                  <a:lnTo>
                    <a:pt x="1988172" y="42722"/>
                  </a:lnTo>
                  <a:lnTo>
                    <a:pt x="1993950" y="36664"/>
                  </a:lnTo>
                  <a:lnTo>
                    <a:pt x="1996389" y="2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27" name="Google Shape;6227;gefe2f4b35a_0_1603"/>
            <p:cNvSpPr/>
            <p:nvPr/>
          </p:nvSpPr>
          <p:spPr>
            <a:xfrm>
              <a:off x="3156823" y="2553775"/>
              <a:ext cx="33019" cy="20319"/>
            </a:xfrm>
            <a:custGeom>
              <a:rect b="b" l="l" r="r" t="t"/>
              <a:pathLst>
                <a:path extrusionOk="0" h="20319" w="33019">
                  <a:moveTo>
                    <a:pt x="26098" y="0"/>
                  </a:moveTo>
                  <a:lnTo>
                    <a:pt x="22098" y="0"/>
                  </a:lnTo>
                  <a:lnTo>
                    <a:pt x="16091" y="983"/>
                  </a:lnTo>
                  <a:lnTo>
                    <a:pt x="10163" y="3698"/>
                  </a:lnTo>
                  <a:lnTo>
                    <a:pt x="4677" y="7790"/>
                  </a:lnTo>
                  <a:lnTo>
                    <a:pt x="0" y="12903"/>
                  </a:lnTo>
                  <a:lnTo>
                    <a:pt x="139" y="19697"/>
                  </a:lnTo>
                  <a:lnTo>
                    <a:pt x="1181" y="19697"/>
                  </a:lnTo>
                  <a:lnTo>
                    <a:pt x="12002" y="18762"/>
                  </a:lnTo>
                  <a:lnTo>
                    <a:pt x="20926" y="15962"/>
                  </a:lnTo>
                  <a:lnTo>
                    <a:pt x="27930" y="11302"/>
                  </a:lnTo>
                  <a:lnTo>
                    <a:pt x="32994" y="4787"/>
                  </a:lnTo>
                  <a:lnTo>
                    <a:pt x="29908" y="1435"/>
                  </a:lnTo>
                  <a:lnTo>
                    <a:pt x="260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28" name="Google Shape;6228;gefe2f4b35a_0_1603"/>
            <p:cNvSpPr/>
            <p:nvPr/>
          </p:nvSpPr>
          <p:spPr>
            <a:xfrm>
              <a:off x="72034" y="2557830"/>
              <a:ext cx="3085465" cy="17780"/>
            </a:xfrm>
            <a:custGeom>
              <a:rect b="b" l="l" r="r" t="t"/>
              <a:pathLst>
                <a:path extrusionOk="0" h="17780" w="3085465">
                  <a:moveTo>
                    <a:pt x="32537" y="13906"/>
                  </a:moveTo>
                  <a:lnTo>
                    <a:pt x="31508" y="8001"/>
                  </a:lnTo>
                  <a:lnTo>
                    <a:pt x="23075" y="6070"/>
                  </a:lnTo>
                  <a:lnTo>
                    <a:pt x="18897" y="0"/>
                  </a:lnTo>
                  <a:lnTo>
                    <a:pt x="8585" y="0"/>
                  </a:lnTo>
                  <a:lnTo>
                    <a:pt x="6604" y="0"/>
                  </a:lnTo>
                  <a:lnTo>
                    <a:pt x="4394" y="228"/>
                  </a:lnTo>
                  <a:lnTo>
                    <a:pt x="1892" y="736"/>
                  </a:lnTo>
                  <a:lnTo>
                    <a:pt x="0" y="8102"/>
                  </a:lnTo>
                  <a:lnTo>
                    <a:pt x="2844" y="13220"/>
                  </a:lnTo>
                  <a:lnTo>
                    <a:pt x="8801" y="16205"/>
                  </a:lnTo>
                  <a:lnTo>
                    <a:pt x="16256" y="17183"/>
                  </a:lnTo>
                  <a:lnTo>
                    <a:pt x="24485" y="17183"/>
                  </a:lnTo>
                  <a:lnTo>
                    <a:pt x="32537" y="13906"/>
                  </a:lnTo>
                  <a:close/>
                </a:path>
                <a:path extrusionOk="0" h="17780" w="3085465">
                  <a:moveTo>
                    <a:pt x="3084931" y="15646"/>
                  </a:moveTo>
                  <a:lnTo>
                    <a:pt x="3084792" y="8851"/>
                  </a:lnTo>
                  <a:lnTo>
                    <a:pt x="3083204" y="10947"/>
                  </a:lnTo>
                  <a:lnTo>
                    <a:pt x="3081883" y="13195"/>
                  </a:lnTo>
                  <a:lnTo>
                    <a:pt x="3080905" y="15494"/>
                  </a:lnTo>
                  <a:lnTo>
                    <a:pt x="3082290" y="15582"/>
                  </a:lnTo>
                  <a:lnTo>
                    <a:pt x="3083623" y="15633"/>
                  </a:lnTo>
                  <a:lnTo>
                    <a:pt x="3084931" y="1564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29" name="Google Shape;6229;gefe2f4b35a_0_1603"/>
            <p:cNvSpPr/>
            <p:nvPr/>
          </p:nvSpPr>
          <p:spPr>
            <a:xfrm>
              <a:off x="1302327" y="255669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0789" y="0"/>
                  </a:moveTo>
                  <a:lnTo>
                    <a:pt x="18948" y="0"/>
                  </a:lnTo>
                  <a:lnTo>
                    <a:pt x="12039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39"/>
                  </a:lnTo>
                  <a:lnTo>
                    <a:pt x="1346" y="14249"/>
                  </a:lnTo>
                  <a:lnTo>
                    <a:pt x="4165" y="14249"/>
                  </a:lnTo>
                  <a:lnTo>
                    <a:pt x="10740" y="12812"/>
                  </a:lnTo>
                  <a:lnTo>
                    <a:pt x="18029" y="9386"/>
                  </a:lnTo>
                  <a:lnTo>
                    <a:pt x="23291" y="5296"/>
                  </a:lnTo>
                  <a:lnTo>
                    <a:pt x="23787" y="1866"/>
                  </a:lnTo>
                  <a:lnTo>
                    <a:pt x="22466" y="533"/>
                  </a:lnTo>
                  <a:lnTo>
                    <a:pt x="207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30" name="Google Shape;6230;gefe2f4b35a_0_1603"/>
            <p:cNvSpPr/>
            <p:nvPr/>
          </p:nvSpPr>
          <p:spPr>
            <a:xfrm>
              <a:off x="4118038" y="2558566"/>
              <a:ext cx="2055495" cy="33655"/>
            </a:xfrm>
            <a:custGeom>
              <a:rect b="b" l="l" r="r" t="t"/>
              <a:pathLst>
                <a:path extrusionOk="0" h="33655" w="2055495">
                  <a:moveTo>
                    <a:pt x="44043" y="14757"/>
                  </a:moveTo>
                  <a:lnTo>
                    <a:pt x="40525" y="15697"/>
                  </a:lnTo>
                  <a:lnTo>
                    <a:pt x="37566" y="16103"/>
                  </a:lnTo>
                  <a:lnTo>
                    <a:pt x="35001" y="16103"/>
                  </a:lnTo>
                  <a:lnTo>
                    <a:pt x="26162" y="13970"/>
                  </a:lnTo>
                  <a:lnTo>
                    <a:pt x="20104" y="9080"/>
                  </a:lnTo>
                  <a:lnTo>
                    <a:pt x="14528" y="3683"/>
                  </a:lnTo>
                  <a:lnTo>
                    <a:pt x="7150" y="0"/>
                  </a:lnTo>
                  <a:lnTo>
                    <a:pt x="6680" y="8623"/>
                  </a:lnTo>
                  <a:lnTo>
                    <a:pt x="3949" y="15011"/>
                  </a:lnTo>
                  <a:lnTo>
                    <a:pt x="1028" y="21259"/>
                  </a:lnTo>
                  <a:lnTo>
                    <a:pt x="0" y="29502"/>
                  </a:lnTo>
                  <a:lnTo>
                    <a:pt x="8686" y="30137"/>
                  </a:lnTo>
                  <a:lnTo>
                    <a:pt x="16522" y="31521"/>
                  </a:lnTo>
                  <a:lnTo>
                    <a:pt x="23507" y="32905"/>
                  </a:lnTo>
                  <a:lnTo>
                    <a:pt x="29578" y="33540"/>
                  </a:lnTo>
                  <a:lnTo>
                    <a:pt x="36842" y="33540"/>
                  </a:lnTo>
                  <a:lnTo>
                    <a:pt x="41757" y="29730"/>
                  </a:lnTo>
                  <a:lnTo>
                    <a:pt x="44043" y="14757"/>
                  </a:lnTo>
                  <a:close/>
                </a:path>
                <a:path extrusionOk="0" h="33655" w="2055495">
                  <a:moveTo>
                    <a:pt x="250621" y="6527"/>
                  </a:moveTo>
                  <a:lnTo>
                    <a:pt x="243103" y="0"/>
                  </a:lnTo>
                  <a:lnTo>
                    <a:pt x="242989" y="11087"/>
                  </a:lnTo>
                  <a:lnTo>
                    <a:pt x="237604" y="16827"/>
                  </a:lnTo>
                  <a:lnTo>
                    <a:pt x="231241" y="21526"/>
                  </a:lnTo>
                  <a:lnTo>
                    <a:pt x="228168" y="29502"/>
                  </a:lnTo>
                  <a:lnTo>
                    <a:pt x="230149" y="30327"/>
                  </a:lnTo>
                  <a:lnTo>
                    <a:pt x="232079" y="30708"/>
                  </a:lnTo>
                  <a:lnTo>
                    <a:pt x="233934" y="30708"/>
                  </a:lnTo>
                  <a:lnTo>
                    <a:pt x="244195" y="26492"/>
                  </a:lnTo>
                  <a:lnTo>
                    <a:pt x="250367" y="16891"/>
                  </a:lnTo>
                  <a:lnTo>
                    <a:pt x="250621" y="6527"/>
                  </a:lnTo>
                  <a:close/>
                </a:path>
                <a:path extrusionOk="0" h="33655" w="2055495">
                  <a:moveTo>
                    <a:pt x="2055177" y="15354"/>
                  </a:moveTo>
                  <a:lnTo>
                    <a:pt x="2053805" y="6959"/>
                  </a:lnTo>
                  <a:lnTo>
                    <a:pt x="2050503" y="2768"/>
                  </a:lnTo>
                  <a:lnTo>
                    <a:pt x="2046046" y="2768"/>
                  </a:lnTo>
                  <a:lnTo>
                    <a:pt x="2042210" y="2768"/>
                  </a:lnTo>
                  <a:lnTo>
                    <a:pt x="2037511" y="5880"/>
                  </a:lnTo>
                  <a:lnTo>
                    <a:pt x="2032876" y="14757"/>
                  </a:lnTo>
                  <a:lnTo>
                    <a:pt x="2039150" y="18199"/>
                  </a:lnTo>
                  <a:lnTo>
                    <a:pt x="2043849" y="19545"/>
                  </a:lnTo>
                  <a:lnTo>
                    <a:pt x="2053247" y="19545"/>
                  </a:lnTo>
                  <a:lnTo>
                    <a:pt x="2055177" y="1535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31" name="Google Shape;6231;gefe2f4b35a_0_1603"/>
            <p:cNvSpPr/>
            <p:nvPr/>
          </p:nvSpPr>
          <p:spPr>
            <a:xfrm>
              <a:off x="2077727" y="2565739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6885" y="0"/>
                  </a:moveTo>
                  <a:lnTo>
                    <a:pt x="16618" y="2050"/>
                  </a:lnTo>
                  <a:lnTo>
                    <a:pt x="9551" y="7329"/>
                  </a:lnTo>
                  <a:lnTo>
                    <a:pt x="4431" y="14525"/>
                  </a:lnTo>
                  <a:lnTo>
                    <a:pt x="0" y="22326"/>
                  </a:lnTo>
                  <a:lnTo>
                    <a:pt x="2603" y="22593"/>
                  </a:lnTo>
                  <a:lnTo>
                    <a:pt x="5092" y="22733"/>
                  </a:lnTo>
                  <a:lnTo>
                    <a:pt x="7429" y="22733"/>
                  </a:lnTo>
                  <a:lnTo>
                    <a:pt x="17353" y="21571"/>
                  </a:lnTo>
                  <a:lnTo>
                    <a:pt x="24661" y="17749"/>
                  </a:lnTo>
                  <a:lnTo>
                    <a:pt x="28833" y="10758"/>
                  </a:lnTo>
                  <a:lnTo>
                    <a:pt x="29349" y="88"/>
                  </a:lnTo>
                  <a:lnTo>
                    <a:pt x="268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32" name="Google Shape;6232;gefe2f4b35a_0_1603"/>
            <p:cNvSpPr/>
            <p:nvPr/>
          </p:nvSpPr>
          <p:spPr>
            <a:xfrm>
              <a:off x="2674175" y="2565818"/>
              <a:ext cx="2495550" cy="20319"/>
            </a:xfrm>
            <a:custGeom>
              <a:rect b="b" l="l" r="r" t="t"/>
              <a:pathLst>
                <a:path extrusionOk="0" h="20319" w="2495550">
                  <a:moveTo>
                    <a:pt x="14693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93" y="14973"/>
                  </a:lnTo>
                  <a:lnTo>
                    <a:pt x="14693" y="0"/>
                  </a:lnTo>
                  <a:close/>
                </a:path>
                <a:path extrusionOk="0" h="20319" w="2495550">
                  <a:moveTo>
                    <a:pt x="1650174" y="0"/>
                  </a:moveTo>
                  <a:lnTo>
                    <a:pt x="1628076" y="0"/>
                  </a:lnTo>
                  <a:lnTo>
                    <a:pt x="1628076" y="14973"/>
                  </a:lnTo>
                  <a:lnTo>
                    <a:pt x="1650174" y="14973"/>
                  </a:lnTo>
                  <a:lnTo>
                    <a:pt x="1650174" y="0"/>
                  </a:lnTo>
                  <a:close/>
                </a:path>
                <a:path extrusionOk="0" h="20319" w="2495550">
                  <a:moveTo>
                    <a:pt x="2495016" y="10706"/>
                  </a:moveTo>
                  <a:lnTo>
                    <a:pt x="2492870" y="3975"/>
                  </a:lnTo>
                  <a:lnTo>
                    <a:pt x="2482316" y="12"/>
                  </a:lnTo>
                  <a:lnTo>
                    <a:pt x="2479738" y="14909"/>
                  </a:lnTo>
                  <a:lnTo>
                    <a:pt x="2482786" y="19875"/>
                  </a:lnTo>
                  <a:lnTo>
                    <a:pt x="2486558" y="19875"/>
                  </a:lnTo>
                  <a:lnTo>
                    <a:pt x="2491867" y="17056"/>
                  </a:lnTo>
                  <a:lnTo>
                    <a:pt x="2495016" y="107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33" name="Google Shape;6233;gefe2f4b35a_0_1603"/>
            <p:cNvSpPr/>
            <p:nvPr/>
          </p:nvSpPr>
          <p:spPr>
            <a:xfrm>
              <a:off x="162547" y="2573311"/>
              <a:ext cx="1539875" cy="22860"/>
            </a:xfrm>
            <a:custGeom>
              <a:rect b="b" l="l" r="r" t="t"/>
              <a:pathLst>
                <a:path extrusionOk="0" h="22860" w="1539875">
                  <a:moveTo>
                    <a:pt x="2255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9817" y="22237"/>
                  </a:lnTo>
                  <a:lnTo>
                    <a:pt x="14008" y="17284"/>
                  </a:lnTo>
                  <a:lnTo>
                    <a:pt x="18249" y="12369"/>
                  </a:lnTo>
                  <a:lnTo>
                    <a:pt x="22555" y="7493"/>
                  </a:lnTo>
                  <a:close/>
                </a:path>
                <a:path extrusionOk="0" h="22860" w="1539875">
                  <a:moveTo>
                    <a:pt x="1539417" y="0"/>
                  </a:moveTo>
                  <a:lnTo>
                    <a:pt x="1517205" y="0"/>
                  </a:lnTo>
                  <a:lnTo>
                    <a:pt x="1517205" y="14744"/>
                  </a:lnTo>
                  <a:lnTo>
                    <a:pt x="1539417" y="14744"/>
                  </a:lnTo>
                  <a:lnTo>
                    <a:pt x="15394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34" name="Google Shape;6234;gefe2f4b35a_0_1603"/>
            <p:cNvSpPr/>
            <p:nvPr/>
          </p:nvSpPr>
          <p:spPr>
            <a:xfrm>
              <a:off x="172361" y="2580802"/>
              <a:ext cx="41910" cy="15239"/>
            </a:xfrm>
            <a:custGeom>
              <a:rect b="b" l="l" r="r" t="t"/>
              <a:pathLst>
                <a:path extrusionOk="0" h="15239" w="41910">
                  <a:moveTo>
                    <a:pt x="41694" y="0"/>
                  </a:moveTo>
                  <a:lnTo>
                    <a:pt x="12750" y="0"/>
                  </a:lnTo>
                  <a:lnTo>
                    <a:pt x="4190" y="9791"/>
                  </a:lnTo>
                  <a:lnTo>
                    <a:pt x="0" y="14744"/>
                  </a:lnTo>
                  <a:lnTo>
                    <a:pt x="41694" y="14744"/>
                  </a:lnTo>
                  <a:lnTo>
                    <a:pt x="416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35" name="Google Shape;6235;gefe2f4b35a_0_1603"/>
            <p:cNvSpPr/>
            <p:nvPr/>
          </p:nvSpPr>
          <p:spPr>
            <a:xfrm>
              <a:off x="2667025" y="2579039"/>
              <a:ext cx="4524375" cy="33655"/>
            </a:xfrm>
            <a:custGeom>
              <a:rect b="b" l="l" r="r" t="t"/>
              <a:pathLst>
                <a:path extrusionOk="0" h="33655" w="4524375">
                  <a:moveTo>
                    <a:pt x="16395" y="15062"/>
                  </a:moveTo>
                  <a:lnTo>
                    <a:pt x="14084" y="8864"/>
                  </a:lnTo>
                  <a:lnTo>
                    <a:pt x="8699" y="8864"/>
                  </a:lnTo>
                  <a:lnTo>
                    <a:pt x="8204" y="8864"/>
                  </a:lnTo>
                  <a:lnTo>
                    <a:pt x="7696" y="8915"/>
                  </a:lnTo>
                  <a:lnTo>
                    <a:pt x="7150" y="9029"/>
                  </a:lnTo>
                  <a:lnTo>
                    <a:pt x="6921" y="13093"/>
                  </a:lnTo>
                  <a:lnTo>
                    <a:pt x="6464" y="16827"/>
                  </a:lnTo>
                  <a:lnTo>
                    <a:pt x="1638" y="16827"/>
                  </a:lnTo>
                  <a:lnTo>
                    <a:pt x="876" y="16725"/>
                  </a:lnTo>
                  <a:lnTo>
                    <a:pt x="0" y="16522"/>
                  </a:lnTo>
                  <a:lnTo>
                    <a:pt x="0" y="31381"/>
                  </a:lnTo>
                  <a:lnTo>
                    <a:pt x="2425" y="32956"/>
                  </a:lnTo>
                  <a:lnTo>
                    <a:pt x="4584" y="33629"/>
                  </a:lnTo>
                  <a:lnTo>
                    <a:pt x="12217" y="33629"/>
                  </a:lnTo>
                  <a:lnTo>
                    <a:pt x="15455" y="27432"/>
                  </a:lnTo>
                  <a:lnTo>
                    <a:pt x="16395" y="15062"/>
                  </a:lnTo>
                  <a:close/>
                </a:path>
                <a:path extrusionOk="0" h="33655" w="4524375">
                  <a:moveTo>
                    <a:pt x="4524159" y="19126"/>
                  </a:moveTo>
                  <a:lnTo>
                    <a:pt x="4524121" y="6375"/>
                  </a:lnTo>
                  <a:lnTo>
                    <a:pt x="4520882" y="0"/>
                  </a:lnTo>
                  <a:lnTo>
                    <a:pt x="4514405" y="0"/>
                  </a:lnTo>
                  <a:lnTo>
                    <a:pt x="4512526" y="0"/>
                  </a:lnTo>
                  <a:lnTo>
                    <a:pt x="4510379" y="533"/>
                  </a:lnTo>
                  <a:lnTo>
                    <a:pt x="4507954" y="1765"/>
                  </a:lnTo>
                  <a:lnTo>
                    <a:pt x="4507954" y="23660"/>
                  </a:lnTo>
                  <a:lnTo>
                    <a:pt x="4510430" y="24942"/>
                  </a:lnTo>
                  <a:lnTo>
                    <a:pt x="4512615" y="25488"/>
                  </a:lnTo>
                  <a:lnTo>
                    <a:pt x="4520946" y="25488"/>
                  </a:lnTo>
                  <a:lnTo>
                    <a:pt x="4524159" y="1912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36" name="Google Shape;6236;gefe2f4b35a_0_1603"/>
            <p:cNvSpPr/>
            <p:nvPr/>
          </p:nvSpPr>
          <p:spPr>
            <a:xfrm>
              <a:off x="3262722" y="2595350"/>
              <a:ext cx="45085" cy="31750"/>
            </a:xfrm>
            <a:custGeom>
              <a:rect b="b" l="l" r="r" t="t"/>
              <a:pathLst>
                <a:path extrusionOk="0" h="31750" w="45085">
                  <a:moveTo>
                    <a:pt x="35191" y="0"/>
                  </a:moveTo>
                  <a:lnTo>
                    <a:pt x="32194" y="63"/>
                  </a:lnTo>
                  <a:lnTo>
                    <a:pt x="30403" y="203"/>
                  </a:lnTo>
                  <a:lnTo>
                    <a:pt x="35394" y="12928"/>
                  </a:lnTo>
                  <a:lnTo>
                    <a:pt x="30022" y="15087"/>
                  </a:lnTo>
                  <a:lnTo>
                    <a:pt x="20586" y="15087"/>
                  </a:lnTo>
                  <a:lnTo>
                    <a:pt x="12293" y="14503"/>
                  </a:lnTo>
                  <a:lnTo>
                    <a:pt x="4508" y="14503"/>
                  </a:lnTo>
                  <a:lnTo>
                    <a:pt x="0" y="15849"/>
                  </a:lnTo>
                  <a:lnTo>
                    <a:pt x="787" y="22555"/>
                  </a:lnTo>
                  <a:lnTo>
                    <a:pt x="2400" y="22263"/>
                  </a:lnTo>
                  <a:lnTo>
                    <a:pt x="3848" y="22136"/>
                  </a:lnTo>
                  <a:lnTo>
                    <a:pt x="10680" y="22136"/>
                  </a:lnTo>
                  <a:lnTo>
                    <a:pt x="23812" y="31140"/>
                  </a:lnTo>
                  <a:lnTo>
                    <a:pt x="31661" y="31140"/>
                  </a:lnTo>
                  <a:lnTo>
                    <a:pt x="34366" y="30759"/>
                  </a:lnTo>
                  <a:lnTo>
                    <a:pt x="37604" y="29819"/>
                  </a:lnTo>
                  <a:lnTo>
                    <a:pt x="39085" y="19491"/>
                  </a:lnTo>
                  <a:lnTo>
                    <a:pt x="43589" y="9871"/>
                  </a:lnTo>
                  <a:lnTo>
                    <a:pt x="44498" y="2769"/>
                  </a:lnTo>
                  <a:lnTo>
                    <a:pt x="351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37" name="Google Shape;6237;gefe2f4b35a_0_1603"/>
            <p:cNvSpPr/>
            <p:nvPr/>
          </p:nvSpPr>
          <p:spPr>
            <a:xfrm>
              <a:off x="3640818" y="2595552"/>
              <a:ext cx="11429" cy="22860"/>
            </a:xfrm>
            <a:custGeom>
              <a:rect b="b" l="l" r="r" t="t"/>
              <a:pathLst>
                <a:path extrusionOk="0" h="22860" w="11429">
                  <a:moveTo>
                    <a:pt x="5629" y="0"/>
                  </a:moveTo>
                  <a:lnTo>
                    <a:pt x="3328" y="6375"/>
                  </a:lnTo>
                  <a:lnTo>
                    <a:pt x="342" y="12385"/>
                  </a:lnTo>
                  <a:lnTo>
                    <a:pt x="0" y="17791"/>
                  </a:lnTo>
                  <a:lnTo>
                    <a:pt x="5629" y="22352"/>
                  </a:lnTo>
                  <a:lnTo>
                    <a:pt x="7975" y="15826"/>
                  </a:lnTo>
                  <a:lnTo>
                    <a:pt x="11020" y="9832"/>
                  </a:lnTo>
                  <a:lnTo>
                    <a:pt x="11369" y="4510"/>
                  </a:lnTo>
                  <a:lnTo>
                    <a:pt x="562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38" name="Google Shape;6238;gefe2f4b35a_0_1603"/>
            <p:cNvSpPr/>
            <p:nvPr/>
          </p:nvSpPr>
          <p:spPr>
            <a:xfrm>
              <a:off x="1698358" y="2608833"/>
              <a:ext cx="659130" cy="25400"/>
            </a:xfrm>
            <a:custGeom>
              <a:rect b="b" l="l" r="r" t="t"/>
              <a:pathLst>
                <a:path extrusionOk="0" h="25400" w="659130">
                  <a:moveTo>
                    <a:pt x="25730" y="1587"/>
                  </a:moveTo>
                  <a:lnTo>
                    <a:pt x="19659" y="457"/>
                  </a:lnTo>
                  <a:lnTo>
                    <a:pt x="14871" y="0"/>
                  </a:lnTo>
                  <a:lnTo>
                    <a:pt x="11188" y="0"/>
                  </a:lnTo>
                  <a:lnTo>
                    <a:pt x="2667" y="0"/>
                  </a:lnTo>
                  <a:lnTo>
                    <a:pt x="0" y="2476"/>
                  </a:lnTo>
                  <a:lnTo>
                    <a:pt x="1511" y="7416"/>
                  </a:lnTo>
                  <a:lnTo>
                    <a:pt x="5676" y="9893"/>
                  </a:lnTo>
                  <a:lnTo>
                    <a:pt x="15608" y="9893"/>
                  </a:lnTo>
                  <a:lnTo>
                    <a:pt x="21209" y="7785"/>
                  </a:lnTo>
                  <a:lnTo>
                    <a:pt x="25730" y="1587"/>
                  </a:lnTo>
                  <a:close/>
                </a:path>
                <a:path extrusionOk="0" h="25400" w="659130">
                  <a:moveTo>
                    <a:pt x="659041" y="16332"/>
                  </a:moveTo>
                  <a:lnTo>
                    <a:pt x="657110" y="14566"/>
                  </a:lnTo>
                  <a:lnTo>
                    <a:pt x="655345" y="13233"/>
                  </a:lnTo>
                  <a:lnTo>
                    <a:pt x="653745" y="12280"/>
                  </a:lnTo>
                  <a:lnTo>
                    <a:pt x="650608" y="15532"/>
                  </a:lnTo>
                  <a:lnTo>
                    <a:pt x="647179" y="19380"/>
                  </a:lnTo>
                  <a:lnTo>
                    <a:pt x="643509" y="23329"/>
                  </a:lnTo>
                  <a:lnTo>
                    <a:pt x="644410" y="24218"/>
                  </a:lnTo>
                  <a:lnTo>
                    <a:pt x="645604" y="24777"/>
                  </a:lnTo>
                  <a:lnTo>
                    <a:pt x="649986" y="24777"/>
                  </a:lnTo>
                  <a:lnTo>
                    <a:pt x="654011" y="22542"/>
                  </a:lnTo>
                  <a:lnTo>
                    <a:pt x="659041" y="163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39" name="Google Shape;6239;gefe2f4b35a_0_1603"/>
            <p:cNvSpPr/>
            <p:nvPr/>
          </p:nvSpPr>
          <p:spPr>
            <a:xfrm>
              <a:off x="1128445" y="2619095"/>
              <a:ext cx="1288414" cy="21589"/>
            </a:xfrm>
            <a:custGeom>
              <a:rect b="b" l="l" r="r" t="t"/>
              <a:pathLst>
                <a:path extrusionOk="0" h="21589" w="1288414">
                  <a:moveTo>
                    <a:pt x="21056" y="13563"/>
                  </a:moveTo>
                  <a:lnTo>
                    <a:pt x="14147" y="9537"/>
                  </a:lnTo>
                  <a:lnTo>
                    <a:pt x="9271" y="8026"/>
                  </a:lnTo>
                  <a:lnTo>
                    <a:pt x="6019" y="8026"/>
                  </a:lnTo>
                  <a:lnTo>
                    <a:pt x="1244" y="8026"/>
                  </a:lnTo>
                  <a:lnTo>
                    <a:pt x="0" y="11277"/>
                  </a:lnTo>
                  <a:lnTo>
                    <a:pt x="2044" y="17767"/>
                  </a:lnTo>
                  <a:lnTo>
                    <a:pt x="5346" y="21018"/>
                  </a:lnTo>
                  <a:lnTo>
                    <a:pt x="13042" y="21018"/>
                  </a:lnTo>
                  <a:lnTo>
                    <a:pt x="17030" y="19050"/>
                  </a:lnTo>
                  <a:lnTo>
                    <a:pt x="21056" y="13563"/>
                  </a:lnTo>
                  <a:close/>
                </a:path>
                <a:path extrusionOk="0" h="21589" w="1288414">
                  <a:moveTo>
                    <a:pt x="1223645" y="2032"/>
                  </a:moveTo>
                  <a:lnTo>
                    <a:pt x="1221244" y="596"/>
                  </a:lnTo>
                  <a:lnTo>
                    <a:pt x="1219200" y="0"/>
                  </a:lnTo>
                  <a:lnTo>
                    <a:pt x="1217510" y="0"/>
                  </a:lnTo>
                  <a:lnTo>
                    <a:pt x="1213345" y="0"/>
                  </a:lnTo>
                  <a:lnTo>
                    <a:pt x="1211351" y="3632"/>
                  </a:lnTo>
                  <a:lnTo>
                    <a:pt x="1211300" y="9474"/>
                  </a:lnTo>
                  <a:lnTo>
                    <a:pt x="1212011" y="11684"/>
                  </a:lnTo>
                  <a:lnTo>
                    <a:pt x="1213421" y="13081"/>
                  </a:lnTo>
                  <a:lnTo>
                    <a:pt x="1217091" y="9131"/>
                  </a:lnTo>
                  <a:lnTo>
                    <a:pt x="1220508" y="5283"/>
                  </a:lnTo>
                  <a:lnTo>
                    <a:pt x="1223645" y="2032"/>
                  </a:lnTo>
                  <a:close/>
                </a:path>
                <a:path extrusionOk="0" h="21589" w="1288414">
                  <a:moveTo>
                    <a:pt x="1287995" y="6070"/>
                  </a:moveTo>
                  <a:lnTo>
                    <a:pt x="1265796" y="20701"/>
                  </a:lnTo>
                  <a:lnTo>
                    <a:pt x="1267447" y="20739"/>
                  </a:lnTo>
                  <a:lnTo>
                    <a:pt x="1278978" y="20739"/>
                  </a:lnTo>
                  <a:lnTo>
                    <a:pt x="1284897" y="14884"/>
                  </a:lnTo>
                  <a:lnTo>
                    <a:pt x="1287995" y="607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40" name="Google Shape;6240;gefe2f4b35a_0_1603"/>
            <p:cNvSpPr/>
            <p:nvPr/>
          </p:nvSpPr>
          <p:spPr>
            <a:xfrm>
              <a:off x="3020479" y="2624162"/>
              <a:ext cx="4721859" cy="23494"/>
            </a:xfrm>
            <a:custGeom>
              <a:rect b="b" l="l" r="r" t="t"/>
              <a:pathLst>
                <a:path extrusionOk="0" h="23494" w="4721859">
                  <a:moveTo>
                    <a:pt x="21983" y="1003"/>
                  </a:moveTo>
                  <a:lnTo>
                    <a:pt x="20320" y="304"/>
                  </a:lnTo>
                  <a:lnTo>
                    <a:pt x="18618" y="0"/>
                  </a:lnTo>
                  <a:lnTo>
                    <a:pt x="16941" y="0"/>
                  </a:lnTo>
                  <a:lnTo>
                    <a:pt x="7378" y="3263"/>
                  </a:lnTo>
                  <a:lnTo>
                    <a:pt x="863" y="10629"/>
                  </a:lnTo>
                  <a:lnTo>
                    <a:pt x="0" y="18491"/>
                  </a:lnTo>
                  <a:lnTo>
                    <a:pt x="7353" y="23241"/>
                  </a:lnTo>
                  <a:lnTo>
                    <a:pt x="9994" y="16624"/>
                  </a:lnTo>
                  <a:lnTo>
                    <a:pt x="14338" y="11785"/>
                  </a:lnTo>
                  <a:lnTo>
                    <a:pt x="18846" y="7112"/>
                  </a:lnTo>
                  <a:lnTo>
                    <a:pt x="21983" y="1003"/>
                  </a:lnTo>
                  <a:close/>
                </a:path>
                <a:path extrusionOk="0" h="23494" w="4721859">
                  <a:moveTo>
                    <a:pt x="4721606" y="23253"/>
                  </a:moveTo>
                  <a:lnTo>
                    <a:pt x="4720793" y="14859"/>
                  </a:lnTo>
                  <a:lnTo>
                    <a:pt x="4717821" y="8547"/>
                  </a:lnTo>
                  <a:lnTo>
                    <a:pt x="4713071" y="4013"/>
                  </a:lnTo>
                  <a:lnTo>
                    <a:pt x="4706912" y="1016"/>
                  </a:lnTo>
                  <a:lnTo>
                    <a:pt x="4707217" y="11163"/>
                  </a:lnTo>
                  <a:lnTo>
                    <a:pt x="4703521" y="17145"/>
                  </a:lnTo>
                  <a:lnTo>
                    <a:pt x="4699444" y="23253"/>
                  </a:lnTo>
                  <a:lnTo>
                    <a:pt x="4721606" y="2325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41" name="Google Shape;6241;gefe2f4b35a_0_1603"/>
            <p:cNvSpPr/>
            <p:nvPr/>
          </p:nvSpPr>
          <p:spPr>
            <a:xfrm>
              <a:off x="2473225" y="2633604"/>
              <a:ext cx="24764" cy="15239"/>
            </a:xfrm>
            <a:custGeom>
              <a:rect b="b" l="l" r="r" t="t"/>
              <a:pathLst>
                <a:path extrusionOk="0" h="15239" w="24764">
                  <a:moveTo>
                    <a:pt x="0" y="0"/>
                  </a:moveTo>
                  <a:lnTo>
                    <a:pt x="406" y="13919"/>
                  </a:lnTo>
                  <a:lnTo>
                    <a:pt x="7988" y="14731"/>
                  </a:lnTo>
                  <a:lnTo>
                    <a:pt x="18516" y="14731"/>
                  </a:lnTo>
                  <a:lnTo>
                    <a:pt x="23939" y="13004"/>
                  </a:lnTo>
                  <a:lnTo>
                    <a:pt x="24307" y="6197"/>
                  </a:lnTo>
                  <a:lnTo>
                    <a:pt x="16865" y="4775"/>
                  </a:lnTo>
                  <a:lnTo>
                    <a:pt x="7937" y="12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42" name="Google Shape;6242;gefe2f4b35a_0_1603"/>
            <p:cNvSpPr/>
            <p:nvPr/>
          </p:nvSpPr>
          <p:spPr>
            <a:xfrm>
              <a:off x="2453225" y="2633202"/>
              <a:ext cx="20955" cy="14605"/>
            </a:xfrm>
            <a:custGeom>
              <a:rect b="b" l="l" r="r" t="t"/>
              <a:pathLst>
                <a:path extrusionOk="0" h="14605" w="20955">
                  <a:moveTo>
                    <a:pt x="16700" y="0"/>
                  </a:moveTo>
                  <a:lnTo>
                    <a:pt x="15138" y="0"/>
                  </a:lnTo>
                  <a:lnTo>
                    <a:pt x="7810" y="0"/>
                  </a:lnTo>
                  <a:lnTo>
                    <a:pt x="1955" y="3263"/>
                  </a:lnTo>
                  <a:lnTo>
                    <a:pt x="0" y="14198"/>
                  </a:lnTo>
                  <a:lnTo>
                    <a:pt x="2032" y="13512"/>
                  </a:lnTo>
                  <a:lnTo>
                    <a:pt x="4508" y="13258"/>
                  </a:lnTo>
                  <a:lnTo>
                    <a:pt x="10947" y="13258"/>
                  </a:lnTo>
                  <a:lnTo>
                    <a:pt x="20408" y="14325"/>
                  </a:lnTo>
                  <a:lnTo>
                    <a:pt x="20002" y="406"/>
                  </a:lnTo>
                  <a:lnTo>
                    <a:pt x="18326" y="152"/>
                  </a:lnTo>
                  <a:lnTo>
                    <a:pt x="167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43" name="Google Shape;6243;gefe2f4b35a_0_1603"/>
            <p:cNvSpPr/>
            <p:nvPr/>
          </p:nvSpPr>
          <p:spPr>
            <a:xfrm>
              <a:off x="2652077" y="2630868"/>
              <a:ext cx="817879" cy="31750"/>
            </a:xfrm>
            <a:custGeom>
              <a:rect b="b" l="l" r="r" t="t"/>
              <a:pathLst>
                <a:path extrusionOk="0" h="31750" w="817879">
                  <a:moveTo>
                    <a:pt x="16192" y="6438"/>
                  </a:moveTo>
                  <a:lnTo>
                    <a:pt x="12966" y="0"/>
                  </a:lnTo>
                  <a:lnTo>
                    <a:pt x="6489" y="0"/>
                  </a:lnTo>
                  <a:lnTo>
                    <a:pt x="4597" y="0"/>
                  </a:lnTo>
                  <a:lnTo>
                    <a:pt x="2438" y="546"/>
                  </a:lnTo>
                  <a:lnTo>
                    <a:pt x="0" y="1790"/>
                  </a:lnTo>
                  <a:lnTo>
                    <a:pt x="0" y="24041"/>
                  </a:lnTo>
                  <a:lnTo>
                    <a:pt x="2374" y="25209"/>
                  </a:lnTo>
                  <a:lnTo>
                    <a:pt x="4483" y="25730"/>
                  </a:lnTo>
                  <a:lnTo>
                    <a:pt x="12865" y="25730"/>
                  </a:lnTo>
                  <a:lnTo>
                    <a:pt x="16141" y="19304"/>
                  </a:lnTo>
                  <a:lnTo>
                    <a:pt x="16192" y="6438"/>
                  </a:lnTo>
                  <a:close/>
                </a:path>
                <a:path extrusionOk="0" h="31750" w="817879">
                  <a:moveTo>
                    <a:pt x="817727" y="1790"/>
                  </a:moveTo>
                  <a:lnTo>
                    <a:pt x="803008" y="1790"/>
                  </a:lnTo>
                  <a:lnTo>
                    <a:pt x="798423" y="2032"/>
                  </a:lnTo>
                  <a:lnTo>
                    <a:pt x="794131" y="2946"/>
                  </a:lnTo>
                  <a:lnTo>
                    <a:pt x="795515" y="8928"/>
                  </a:lnTo>
                  <a:lnTo>
                    <a:pt x="797255" y="8813"/>
                  </a:lnTo>
                  <a:lnTo>
                    <a:pt x="797979" y="8813"/>
                  </a:lnTo>
                  <a:lnTo>
                    <a:pt x="802525" y="12204"/>
                  </a:lnTo>
                  <a:lnTo>
                    <a:pt x="797560" y="19723"/>
                  </a:lnTo>
                  <a:lnTo>
                    <a:pt x="794054" y="27406"/>
                  </a:lnTo>
                  <a:lnTo>
                    <a:pt x="803008" y="31292"/>
                  </a:lnTo>
                  <a:lnTo>
                    <a:pt x="806335" y="23609"/>
                  </a:lnTo>
                  <a:lnTo>
                    <a:pt x="814247" y="9486"/>
                  </a:lnTo>
                  <a:lnTo>
                    <a:pt x="817727" y="179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44" name="Google Shape;6244;gefe2f4b35a_0_1603"/>
            <p:cNvSpPr/>
            <p:nvPr/>
          </p:nvSpPr>
          <p:spPr>
            <a:xfrm>
              <a:off x="1053604" y="2646069"/>
              <a:ext cx="1466214" cy="39369"/>
            </a:xfrm>
            <a:custGeom>
              <a:rect b="b" l="l" r="r" t="t"/>
              <a:pathLst>
                <a:path extrusionOk="0" h="39369" w="1466214">
                  <a:moveTo>
                    <a:pt x="36906" y="16090"/>
                  </a:moveTo>
                  <a:lnTo>
                    <a:pt x="29540" y="12446"/>
                  </a:lnTo>
                  <a:lnTo>
                    <a:pt x="23964" y="7048"/>
                  </a:lnTo>
                  <a:lnTo>
                    <a:pt x="17894" y="2133"/>
                  </a:lnTo>
                  <a:lnTo>
                    <a:pt x="9017" y="0"/>
                  </a:lnTo>
                  <a:lnTo>
                    <a:pt x="6464" y="0"/>
                  </a:lnTo>
                  <a:lnTo>
                    <a:pt x="3505" y="406"/>
                  </a:lnTo>
                  <a:lnTo>
                    <a:pt x="0" y="1346"/>
                  </a:lnTo>
                  <a:lnTo>
                    <a:pt x="3302" y="10782"/>
                  </a:lnTo>
                  <a:lnTo>
                    <a:pt x="9791" y="19405"/>
                  </a:lnTo>
                  <a:lnTo>
                    <a:pt x="17945" y="25679"/>
                  </a:lnTo>
                  <a:lnTo>
                    <a:pt x="26212" y="28117"/>
                  </a:lnTo>
                  <a:lnTo>
                    <a:pt x="31292" y="28117"/>
                  </a:lnTo>
                  <a:lnTo>
                    <a:pt x="35483" y="24726"/>
                  </a:lnTo>
                  <a:lnTo>
                    <a:pt x="36906" y="16090"/>
                  </a:lnTo>
                  <a:close/>
                </a:path>
                <a:path extrusionOk="0" h="39369" w="1466214">
                  <a:moveTo>
                    <a:pt x="898626" y="1333"/>
                  </a:moveTo>
                  <a:lnTo>
                    <a:pt x="884389" y="5461"/>
                  </a:lnTo>
                  <a:lnTo>
                    <a:pt x="873544" y="13004"/>
                  </a:lnTo>
                  <a:lnTo>
                    <a:pt x="866038" y="23964"/>
                  </a:lnTo>
                  <a:lnTo>
                    <a:pt x="861847" y="38328"/>
                  </a:lnTo>
                  <a:lnTo>
                    <a:pt x="864679" y="38912"/>
                  </a:lnTo>
                  <a:lnTo>
                    <a:pt x="867206" y="39179"/>
                  </a:lnTo>
                  <a:lnTo>
                    <a:pt x="869467" y="39179"/>
                  </a:lnTo>
                  <a:lnTo>
                    <a:pt x="881938" y="34861"/>
                  </a:lnTo>
                  <a:lnTo>
                    <a:pt x="888352" y="24511"/>
                  </a:lnTo>
                  <a:lnTo>
                    <a:pt x="892594" y="12026"/>
                  </a:lnTo>
                  <a:lnTo>
                    <a:pt x="898626" y="1333"/>
                  </a:lnTo>
                  <a:close/>
                </a:path>
                <a:path extrusionOk="0" h="39369" w="1466214">
                  <a:moveTo>
                    <a:pt x="1466100" y="16078"/>
                  </a:moveTo>
                  <a:lnTo>
                    <a:pt x="1460741" y="14020"/>
                  </a:lnTo>
                  <a:lnTo>
                    <a:pt x="1457947" y="9359"/>
                  </a:lnTo>
                  <a:lnTo>
                    <a:pt x="1455470" y="4368"/>
                  </a:lnTo>
                  <a:lnTo>
                    <a:pt x="1451114" y="1333"/>
                  </a:lnTo>
                  <a:lnTo>
                    <a:pt x="1449095" y="9474"/>
                  </a:lnTo>
                  <a:lnTo>
                    <a:pt x="1450771" y="17043"/>
                  </a:lnTo>
                  <a:lnTo>
                    <a:pt x="1454746" y="22644"/>
                  </a:lnTo>
                  <a:lnTo>
                    <a:pt x="1459611" y="24815"/>
                  </a:lnTo>
                  <a:lnTo>
                    <a:pt x="1462455" y="24815"/>
                  </a:lnTo>
                  <a:lnTo>
                    <a:pt x="1465033" y="22339"/>
                  </a:lnTo>
                  <a:lnTo>
                    <a:pt x="1466100" y="160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45" name="Google Shape;6245;gefe2f4b35a_0_1603"/>
            <p:cNvSpPr/>
            <p:nvPr/>
          </p:nvSpPr>
          <p:spPr>
            <a:xfrm>
              <a:off x="2622867" y="2647403"/>
              <a:ext cx="4700905" cy="52069"/>
            </a:xfrm>
            <a:custGeom>
              <a:rect b="b" l="l" r="r" t="t"/>
              <a:pathLst>
                <a:path extrusionOk="0" h="52069" w="4700905">
                  <a:moveTo>
                    <a:pt x="22009" y="7505"/>
                  </a:moveTo>
                  <a:lnTo>
                    <a:pt x="20269" y="6743"/>
                  </a:lnTo>
                  <a:lnTo>
                    <a:pt x="18503" y="6400"/>
                  </a:lnTo>
                  <a:lnTo>
                    <a:pt x="16751" y="6400"/>
                  </a:lnTo>
                  <a:lnTo>
                    <a:pt x="7239" y="9652"/>
                  </a:lnTo>
                  <a:lnTo>
                    <a:pt x="812" y="16992"/>
                  </a:lnTo>
                  <a:lnTo>
                    <a:pt x="0" y="24815"/>
                  </a:lnTo>
                  <a:lnTo>
                    <a:pt x="7340" y="29502"/>
                  </a:lnTo>
                  <a:lnTo>
                    <a:pt x="9969" y="22987"/>
                  </a:lnTo>
                  <a:lnTo>
                    <a:pt x="14325" y="18161"/>
                  </a:lnTo>
                  <a:lnTo>
                    <a:pt x="18846" y="13500"/>
                  </a:lnTo>
                  <a:lnTo>
                    <a:pt x="22009" y="7505"/>
                  </a:lnTo>
                  <a:close/>
                </a:path>
                <a:path extrusionOk="0" h="52069" w="4700905">
                  <a:moveTo>
                    <a:pt x="176517" y="14757"/>
                  </a:moveTo>
                  <a:lnTo>
                    <a:pt x="166039" y="14757"/>
                  </a:lnTo>
                  <a:lnTo>
                    <a:pt x="160210" y="11176"/>
                  </a:lnTo>
                  <a:lnTo>
                    <a:pt x="154597" y="7493"/>
                  </a:lnTo>
                  <a:lnTo>
                    <a:pt x="152247" y="16217"/>
                  </a:lnTo>
                  <a:lnTo>
                    <a:pt x="144729" y="19710"/>
                  </a:lnTo>
                  <a:lnTo>
                    <a:pt x="136601" y="22606"/>
                  </a:lnTo>
                  <a:lnTo>
                    <a:pt x="132448" y="29502"/>
                  </a:lnTo>
                  <a:lnTo>
                    <a:pt x="145973" y="28473"/>
                  </a:lnTo>
                  <a:lnTo>
                    <a:pt x="158153" y="25933"/>
                  </a:lnTo>
                  <a:lnTo>
                    <a:pt x="168503" y="21501"/>
                  </a:lnTo>
                  <a:lnTo>
                    <a:pt x="176517" y="14757"/>
                  </a:lnTo>
                  <a:close/>
                </a:path>
                <a:path extrusionOk="0" h="52069" w="4700905">
                  <a:moveTo>
                    <a:pt x="1745513" y="22237"/>
                  </a:moveTo>
                  <a:lnTo>
                    <a:pt x="1744395" y="22402"/>
                  </a:lnTo>
                  <a:lnTo>
                    <a:pt x="1743367" y="22479"/>
                  </a:lnTo>
                  <a:lnTo>
                    <a:pt x="1731022" y="22479"/>
                  </a:lnTo>
                  <a:lnTo>
                    <a:pt x="1730248" y="11747"/>
                  </a:lnTo>
                  <a:lnTo>
                    <a:pt x="1723339" y="7493"/>
                  </a:lnTo>
                  <a:lnTo>
                    <a:pt x="1723339" y="29502"/>
                  </a:lnTo>
                  <a:lnTo>
                    <a:pt x="1737245" y="28727"/>
                  </a:lnTo>
                  <a:lnTo>
                    <a:pt x="1742782" y="26911"/>
                  </a:lnTo>
                  <a:lnTo>
                    <a:pt x="1745513" y="22237"/>
                  </a:lnTo>
                  <a:close/>
                </a:path>
                <a:path extrusionOk="0" h="52069" w="4700905">
                  <a:moveTo>
                    <a:pt x="3411397" y="10134"/>
                  </a:moveTo>
                  <a:lnTo>
                    <a:pt x="3402914" y="0"/>
                  </a:lnTo>
                  <a:lnTo>
                    <a:pt x="3396843" y="10617"/>
                  </a:lnTo>
                  <a:lnTo>
                    <a:pt x="3387941" y="18364"/>
                  </a:lnTo>
                  <a:lnTo>
                    <a:pt x="3380981" y="28079"/>
                  </a:lnTo>
                  <a:lnTo>
                    <a:pt x="3380765" y="44589"/>
                  </a:lnTo>
                  <a:lnTo>
                    <a:pt x="3391839" y="44538"/>
                  </a:lnTo>
                  <a:lnTo>
                    <a:pt x="3397262" y="48285"/>
                  </a:lnTo>
                  <a:lnTo>
                    <a:pt x="3402914" y="51739"/>
                  </a:lnTo>
                  <a:lnTo>
                    <a:pt x="3403473" y="37084"/>
                  </a:lnTo>
                  <a:lnTo>
                    <a:pt x="3408946" y="22860"/>
                  </a:lnTo>
                  <a:lnTo>
                    <a:pt x="3411397" y="10134"/>
                  </a:lnTo>
                  <a:close/>
                </a:path>
                <a:path extrusionOk="0" h="52069" w="4700905">
                  <a:moveTo>
                    <a:pt x="4700321" y="13258"/>
                  </a:moveTo>
                  <a:lnTo>
                    <a:pt x="4698987" y="7670"/>
                  </a:lnTo>
                  <a:lnTo>
                    <a:pt x="4691964" y="0"/>
                  </a:lnTo>
                  <a:lnTo>
                    <a:pt x="4686782" y="7912"/>
                  </a:lnTo>
                  <a:lnTo>
                    <a:pt x="4686376" y="13462"/>
                  </a:lnTo>
                  <a:lnTo>
                    <a:pt x="4689132" y="16751"/>
                  </a:lnTo>
                  <a:lnTo>
                    <a:pt x="4693437" y="17818"/>
                  </a:lnTo>
                  <a:lnTo>
                    <a:pt x="4697857" y="16662"/>
                  </a:lnTo>
                  <a:lnTo>
                    <a:pt x="4700321" y="132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46" name="Google Shape;6246;gefe2f4b35a_0_1603"/>
            <p:cNvSpPr/>
            <p:nvPr/>
          </p:nvSpPr>
          <p:spPr>
            <a:xfrm>
              <a:off x="53397" y="2662154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5880" y="0"/>
                  </a:moveTo>
                  <a:lnTo>
                    <a:pt x="6108" y="8902"/>
                  </a:lnTo>
                  <a:lnTo>
                    <a:pt x="3263" y="14706"/>
                  </a:lnTo>
                  <a:lnTo>
                    <a:pt x="0" y="20053"/>
                  </a:lnTo>
                  <a:lnTo>
                    <a:pt x="2222" y="22250"/>
                  </a:lnTo>
                  <a:lnTo>
                    <a:pt x="13347" y="22250"/>
                  </a:lnTo>
                  <a:lnTo>
                    <a:pt x="17627" y="21894"/>
                  </a:lnTo>
                  <a:lnTo>
                    <a:pt x="21983" y="21196"/>
                  </a:lnTo>
                  <a:lnTo>
                    <a:pt x="20535" y="14744"/>
                  </a:lnTo>
                  <a:lnTo>
                    <a:pt x="15245" y="12717"/>
                  </a:lnTo>
                  <a:lnTo>
                    <a:pt x="12550" y="8110"/>
                  </a:lnTo>
                  <a:lnTo>
                    <a:pt x="10184" y="3134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47" name="Google Shape;6247;gefe2f4b35a_0_1603"/>
            <p:cNvSpPr/>
            <p:nvPr/>
          </p:nvSpPr>
          <p:spPr>
            <a:xfrm>
              <a:off x="52026" y="2682203"/>
              <a:ext cx="3809" cy="2539"/>
            </a:xfrm>
            <a:custGeom>
              <a:rect b="b" l="l" r="r" t="t"/>
              <a:pathLst>
                <a:path extrusionOk="0" h="2539" w="3809">
                  <a:moveTo>
                    <a:pt x="1371" y="0"/>
                  </a:moveTo>
                  <a:lnTo>
                    <a:pt x="457" y="1473"/>
                  </a:lnTo>
                  <a:lnTo>
                    <a:pt x="0" y="2197"/>
                  </a:lnTo>
                  <a:lnTo>
                    <a:pt x="3594" y="2197"/>
                  </a:lnTo>
                  <a:lnTo>
                    <a:pt x="2857" y="1460"/>
                  </a:lnTo>
                  <a:lnTo>
                    <a:pt x="2108" y="736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48" name="Google Shape;6248;gefe2f4b35a_0_1603"/>
            <p:cNvSpPr/>
            <p:nvPr/>
          </p:nvSpPr>
          <p:spPr>
            <a:xfrm>
              <a:off x="153489" y="2662154"/>
              <a:ext cx="16510" cy="15239"/>
            </a:xfrm>
            <a:custGeom>
              <a:rect b="b" l="l" r="r" t="t"/>
              <a:pathLst>
                <a:path extrusionOk="0" h="15239" w="16510">
                  <a:moveTo>
                    <a:pt x="16179" y="0"/>
                  </a:moveTo>
                  <a:lnTo>
                    <a:pt x="10947" y="0"/>
                  </a:lnTo>
                  <a:lnTo>
                    <a:pt x="7251" y="4876"/>
                  </a:lnTo>
                  <a:lnTo>
                    <a:pt x="3606" y="9791"/>
                  </a:lnTo>
                  <a:lnTo>
                    <a:pt x="0" y="14744"/>
                  </a:lnTo>
                  <a:lnTo>
                    <a:pt x="16179" y="14744"/>
                  </a:lnTo>
                  <a:lnTo>
                    <a:pt x="161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49" name="Google Shape;6249;gefe2f4b35a_0_1603"/>
            <p:cNvSpPr/>
            <p:nvPr/>
          </p:nvSpPr>
          <p:spPr>
            <a:xfrm>
              <a:off x="140430" y="2662154"/>
              <a:ext cx="24130" cy="15239"/>
            </a:xfrm>
            <a:custGeom>
              <a:rect b="b" l="l" r="r" t="t"/>
              <a:pathLst>
                <a:path extrusionOk="0" h="15239" w="24130">
                  <a:moveTo>
                    <a:pt x="2400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3068" y="14744"/>
                  </a:lnTo>
                  <a:lnTo>
                    <a:pt x="16662" y="9791"/>
                  </a:lnTo>
                  <a:lnTo>
                    <a:pt x="20307" y="4876"/>
                  </a:lnTo>
                  <a:lnTo>
                    <a:pt x="240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50" name="Google Shape;6250;gefe2f4b35a_0_1603"/>
            <p:cNvSpPr/>
            <p:nvPr/>
          </p:nvSpPr>
          <p:spPr>
            <a:xfrm>
              <a:off x="1156970" y="2662071"/>
              <a:ext cx="730250" cy="31114"/>
            </a:xfrm>
            <a:custGeom>
              <a:rect b="b" l="l" r="r" t="t"/>
              <a:pathLst>
                <a:path extrusionOk="0" h="31114" w="730250">
                  <a:moveTo>
                    <a:pt x="21272" y="15824"/>
                  </a:moveTo>
                  <a:lnTo>
                    <a:pt x="18148" y="5422"/>
                  </a:lnTo>
                  <a:lnTo>
                    <a:pt x="7175" y="88"/>
                  </a:lnTo>
                  <a:lnTo>
                    <a:pt x="7099" y="9309"/>
                  </a:lnTo>
                  <a:lnTo>
                    <a:pt x="5956" y="17386"/>
                  </a:lnTo>
                  <a:lnTo>
                    <a:pt x="3619" y="24282"/>
                  </a:lnTo>
                  <a:lnTo>
                    <a:pt x="0" y="29933"/>
                  </a:lnTo>
                  <a:lnTo>
                    <a:pt x="1866" y="30327"/>
                  </a:lnTo>
                  <a:lnTo>
                    <a:pt x="3594" y="30518"/>
                  </a:lnTo>
                  <a:lnTo>
                    <a:pt x="5219" y="30518"/>
                  </a:lnTo>
                  <a:lnTo>
                    <a:pt x="16865" y="25958"/>
                  </a:lnTo>
                  <a:lnTo>
                    <a:pt x="21272" y="15824"/>
                  </a:lnTo>
                  <a:close/>
                </a:path>
                <a:path extrusionOk="0" h="31114" w="730250">
                  <a:moveTo>
                    <a:pt x="567626" y="21653"/>
                  </a:moveTo>
                  <a:lnTo>
                    <a:pt x="567131" y="14833"/>
                  </a:lnTo>
                  <a:lnTo>
                    <a:pt x="561352" y="13449"/>
                  </a:lnTo>
                  <a:lnTo>
                    <a:pt x="558495" y="8724"/>
                  </a:lnTo>
                  <a:lnTo>
                    <a:pt x="559663" y="88"/>
                  </a:lnTo>
                  <a:lnTo>
                    <a:pt x="557199" y="0"/>
                  </a:lnTo>
                  <a:lnTo>
                    <a:pt x="546912" y="2057"/>
                  </a:lnTo>
                  <a:lnTo>
                    <a:pt x="539851" y="7327"/>
                  </a:lnTo>
                  <a:lnTo>
                    <a:pt x="534746" y="14528"/>
                  </a:lnTo>
                  <a:lnTo>
                    <a:pt x="530313" y="22339"/>
                  </a:lnTo>
                  <a:lnTo>
                    <a:pt x="531888" y="21755"/>
                  </a:lnTo>
                  <a:lnTo>
                    <a:pt x="533831" y="21539"/>
                  </a:lnTo>
                  <a:lnTo>
                    <a:pt x="539153" y="21539"/>
                  </a:lnTo>
                  <a:lnTo>
                    <a:pt x="553694" y="23380"/>
                  </a:lnTo>
                  <a:lnTo>
                    <a:pt x="563105" y="23380"/>
                  </a:lnTo>
                  <a:lnTo>
                    <a:pt x="567626" y="21653"/>
                  </a:lnTo>
                  <a:close/>
                </a:path>
                <a:path extrusionOk="0" h="31114" w="730250">
                  <a:moveTo>
                    <a:pt x="729945" y="13335"/>
                  </a:moveTo>
                  <a:lnTo>
                    <a:pt x="728624" y="7759"/>
                  </a:lnTo>
                  <a:lnTo>
                    <a:pt x="721601" y="88"/>
                  </a:lnTo>
                  <a:lnTo>
                    <a:pt x="716343" y="8001"/>
                  </a:lnTo>
                  <a:lnTo>
                    <a:pt x="715911" y="13550"/>
                  </a:lnTo>
                  <a:lnTo>
                    <a:pt x="718667" y="16827"/>
                  </a:lnTo>
                  <a:lnTo>
                    <a:pt x="722998" y="17907"/>
                  </a:lnTo>
                  <a:lnTo>
                    <a:pt x="727443" y="16751"/>
                  </a:lnTo>
                  <a:lnTo>
                    <a:pt x="729945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51" name="Google Shape;6251;gefe2f4b35a_0_1603"/>
            <p:cNvSpPr/>
            <p:nvPr/>
          </p:nvSpPr>
          <p:spPr>
            <a:xfrm>
              <a:off x="2939491" y="2661627"/>
              <a:ext cx="4404995" cy="46355"/>
            </a:xfrm>
            <a:custGeom>
              <a:rect b="b" l="l" r="r" t="t"/>
              <a:pathLst>
                <a:path extrusionOk="0" h="46355" w="4404995">
                  <a:moveTo>
                    <a:pt x="29349" y="8026"/>
                  </a:moveTo>
                  <a:lnTo>
                    <a:pt x="15735" y="10985"/>
                  </a:lnTo>
                  <a:lnTo>
                    <a:pt x="6146" y="17970"/>
                  </a:lnTo>
                  <a:lnTo>
                    <a:pt x="812" y="29222"/>
                  </a:lnTo>
                  <a:lnTo>
                    <a:pt x="0" y="45021"/>
                  </a:lnTo>
                  <a:lnTo>
                    <a:pt x="3213" y="45834"/>
                  </a:lnTo>
                  <a:lnTo>
                    <a:pt x="5994" y="46202"/>
                  </a:lnTo>
                  <a:lnTo>
                    <a:pt x="8407" y="46202"/>
                  </a:lnTo>
                  <a:lnTo>
                    <a:pt x="19024" y="42189"/>
                  </a:lnTo>
                  <a:lnTo>
                    <a:pt x="23926" y="32334"/>
                  </a:lnTo>
                  <a:lnTo>
                    <a:pt x="26301" y="19875"/>
                  </a:lnTo>
                  <a:lnTo>
                    <a:pt x="29349" y="8026"/>
                  </a:lnTo>
                  <a:close/>
                </a:path>
                <a:path extrusionOk="0" h="46355" w="4404995">
                  <a:moveTo>
                    <a:pt x="1532191" y="520"/>
                  </a:moveTo>
                  <a:lnTo>
                    <a:pt x="1526489" y="444"/>
                  </a:lnTo>
                  <a:lnTo>
                    <a:pt x="1520545" y="114"/>
                  </a:lnTo>
                  <a:lnTo>
                    <a:pt x="1514919" y="114"/>
                  </a:lnTo>
                  <a:lnTo>
                    <a:pt x="1503286" y="863"/>
                  </a:lnTo>
                  <a:lnTo>
                    <a:pt x="1494028" y="4000"/>
                  </a:lnTo>
                  <a:lnTo>
                    <a:pt x="1488452" y="10858"/>
                  </a:lnTo>
                  <a:lnTo>
                    <a:pt x="1487906" y="22771"/>
                  </a:lnTo>
                  <a:lnTo>
                    <a:pt x="1500606" y="18923"/>
                  </a:lnTo>
                  <a:lnTo>
                    <a:pt x="1511655" y="13423"/>
                  </a:lnTo>
                  <a:lnTo>
                    <a:pt x="1532191" y="520"/>
                  </a:lnTo>
                  <a:close/>
                </a:path>
                <a:path extrusionOk="0" h="46355" w="4404995">
                  <a:moveTo>
                    <a:pt x="3410572" y="8026"/>
                  </a:moveTo>
                  <a:lnTo>
                    <a:pt x="3395586" y="8026"/>
                  </a:lnTo>
                  <a:lnTo>
                    <a:pt x="3391204" y="15468"/>
                  </a:lnTo>
                  <a:lnTo>
                    <a:pt x="3390569" y="21615"/>
                  </a:lnTo>
                  <a:lnTo>
                    <a:pt x="3394316" y="26555"/>
                  </a:lnTo>
                  <a:lnTo>
                    <a:pt x="3403054" y="30378"/>
                  </a:lnTo>
                  <a:lnTo>
                    <a:pt x="3402800" y="19900"/>
                  </a:lnTo>
                  <a:lnTo>
                    <a:pt x="3406483" y="13906"/>
                  </a:lnTo>
                  <a:lnTo>
                    <a:pt x="3410572" y="8026"/>
                  </a:lnTo>
                  <a:close/>
                </a:path>
                <a:path extrusionOk="0" h="46355" w="4404995">
                  <a:moveTo>
                    <a:pt x="4404944" y="22771"/>
                  </a:moveTo>
                  <a:lnTo>
                    <a:pt x="4404525" y="14859"/>
                  </a:lnTo>
                  <a:lnTo>
                    <a:pt x="4403534" y="7518"/>
                  </a:lnTo>
                  <a:lnTo>
                    <a:pt x="4400601" y="2108"/>
                  </a:lnTo>
                  <a:lnTo>
                    <a:pt x="4394390" y="0"/>
                  </a:lnTo>
                  <a:lnTo>
                    <a:pt x="4393108" y="0"/>
                  </a:lnTo>
                  <a:lnTo>
                    <a:pt x="4391647" y="165"/>
                  </a:lnTo>
                  <a:lnTo>
                    <a:pt x="4389996" y="533"/>
                  </a:lnTo>
                  <a:lnTo>
                    <a:pt x="4389996" y="15278"/>
                  </a:lnTo>
                  <a:lnTo>
                    <a:pt x="4397489" y="15278"/>
                  </a:lnTo>
                  <a:lnTo>
                    <a:pt x="4398924" y="21386"/>
                  </a:lnTo>
                  <a:lnTo>
                    <a:pt x="4404944" y="227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52" name="Google Shape;6252;gefe2f4b35a_0_1603"/>
            <p:cNvSpPr/>
            <p:nvPr/>
          </p:nvSpPr>
          <p:spPr>
            <a:xfrm>
              <a:off x="214058" y="2676905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68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668" y="15100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53" name="Google Shape;6253;gefe2f4b35a_0_1603"/>
            <p:cNvSpPr/>
            <p:nvPr/>
          </p:nvSpPr>
          <p:spPr>
            <a:xfrm>
              <a:off x="4728731" y="2675648"/>
              <a:ext cx="5481320" cy="53975"/>
            </a:xfrm>
            <a:custGeom>
              <a:rect b="b" l="l" r="r" t="t"/>
              <a:pathLst>
                <a:path extrusionOk="0" h="53975" w="5481320">
                  <a:moveTo>
                    <a:pt x="42938" y="21170"/>
                  </a:moveTo>
                  <a:lnTo>
                    <a:pt x="37604" y="8763"/>
                  </a:lnTo>
                  <a:lnTo>
                    <a:pt x="25971" y="17957"/>
                  </a:lnTo>
                  <a:lnTo>
                    <a:pt x="9715" y="27254"/>
                  </a:lnTo>
                  <a:lnTo>
                    <a:pt x="0" y="38481"/>
                  </a:lnTo>
                  <a:lnTo>
                    <a:pt x="7988" y="53467"/>
                  </a:lnTo>
                  <a:lnTo>
                    <a:pt x="18834" y="43446"/>
                  </a:lnTo>
                  <a:lnTo>
                    <a:pt x="33578" y="32702"/>
                  </a:lnTo>
                  <a:lnTo>
                    <a:pt x="42938" y="21170"/>
                  </a:lnTo>
                  <a:close/>
                </a:path>
                <a:path extrusionOk="0" h="53975" w="5481320">
                  <a:moveTo>
                    <a:pt x="5480990" y="8750"/>
                  </a:moveTo>
                  <a:lnTo>
                    <a:pt x="5477180" y="6235"/>
                  </a:lnTo>
                  <a:lnTo>
                    <a:pt x="5470830" y="3365"/>
                  </a:lnTo>
                  <a:lnTo>
                    <a:pt x="5463197" y="990"/>
                  </a:lnTo>
                  <a:lnTo>
                    <a:pt x="5455513" y="0"/>
                  </a:lnTo>
                  <a:lnTo>
                    <a:pt x="5449595" y="0"/>
                  </a:lnTo>
                  <a:lnTo>
                    <a:pt x="5444845" y="2222"/>
                  </a:lnTo>
                  <a:lnTo>
                    <a:pt x="5444210" y="8750"/>
                  </a:lnTo>
                  <a:lnTo>
                    <a:pt x="5448008" y="11315"/>
                  </a:lnTo>
                  <a:lnTo>
                    <a:pt x="5454332" y="14211"/>
                  </a:lnTo>
                  <a:lnTo>
                    <a:pt x="5461940" y="16598"/>
                  </a:lnTo>
                  <a:lnTo>
                    <a:pt x="5469623" y="17576"/>
                  </a:lnTo>
                  <a:lnTo>
                    <a:pt x="5475554" y="17576"/>
                  </a:lnTo>
                  <a:lnTo>
                    <a:pt x="5480329" y="15341"/>
                  </a:lnTo>
                  <a:lnTo>
                    <a:pt x="5480990" y="87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54" name="Google Shape;6254;gefe2f4b35a_0_1603"/>
            <p:cNvSpPr/>
            <p:nvPr/>
          </p:nvSpPr>
          <p:spPr>
            <a:xfrm>
              <a:off x="1082967" y="2691891"/>
              <a:ext cx="1488439" cy="31750"/>
            </a:xfrm>
            <a:custGeom>
              <a:rect b="b" l="l" r="r" t="t"/>
              <a:pathLst>
                <a:path extrusionOk="0" h="31750" w="1488439">
                  <a:moveTo>
                    <a:pt x="22212" y="29616"/>
                  </a:moveTo>
                  <a:lnTo>
                    <a:pt x="20904" y="18021"/>
                  </a:lnTo>
                  <a:lnTo>
                    <a:pt x="15811" y="10248"/>
                  </a:lnTo>
                  <a:lnTo>
                    <a:pt x="8458" y="4775"/>
                  </a:lnTo>
                  <a:lnTo>
                    <a:pt x="342" y="114"/>
                  </a:lnTo>
                  <a:lnTo>
                    <a:pt x="0" y="12242"/>
                  </a:lnTo>
                  <a:lnTo>
                    <a:pt x="2438" y="21640"/>
                  </a:lnTo>
                  <a:lnTo>
                    <a:pt x="8229" y="27724"/>
                  </a:lnTo>
                  <a:lnTo>
                    <a:pt x="17881" y="29883"/>
                  </a:lnTo>
                  <a:lnTo>
                    <a:pt x="19240" y="29883"/>
                  </a:lnTo>
                  <a:lnTo>
                    <a:pt x="20675" y="29794"/>
                  </a:lnTo>
                  <a:lnTo>
                    <a:pt x="22212" y="29616"/>
                  </a:lnTo>
                  <a:close/>
                </a:path>
                <a:path extrusionOk="0" h="31750" w="1488439">
                  <a:moveTo>
                    <a:pt x="451459" y="7912"/>
                  </a:moveTo>
                  <a:lnTo>
                    <a:pt x="448602" y="0"/>
                  </a:lnTo>
                  <a:lnTo>
                    <a:pt x="443407" y="0"/>
                  </a:lnTo>
                  <a:lnTo>
                    <a:pt x="442683" y="38"/>
                  </a:lnTo>
                  <a:lnTo>
                    <a:pt x="442302" y="114"/>
                  </a:lnTo>
                  <a:lnTo>
                    <a:pt x="439724" y="6654"/>
                  </a:lnTo>
                  <a:lnTo>
                    <a:pt x="436511" y="12661"/>
                  </a:lnTo>
                  <a:lnTo>
                    <a:pt x="434314" y="19773"/>
                  </a:lnTo>
                  <a:lnTo>
                    <a:pt x="434784" y="29616"/>
                  </a:lnTo>
                  <a:lnTo>
                    <a:pt x="437261" y="31026"/>
                  </a:lnTo>
                  <a:lnTo>
                    <a:pt x="439432" y="31648"/>
                  </a:lnTo>
                  <a:lnTo>
                    <a:pt x="448056" y="31648"/>
                  </a:lnTo>
                  <a:lnTo>
                    <a:pt x="451180" y="23736"/>
                  </a:lnTo>
                  <a:lnTo>
                    <a:pt x="451459" y="7912"/>
                  </a:lnTo>
                  <a:close/>
                </a:path>
                <a:path extrusionOk="0" h="31750" w="1488439">
                  <a:moveTo>
                    <a:pt x="1488008" y="4762"/>
                  </a:moveTo>
                  <a:lnTo>
                    <a:pt x="1480705" y="114"/>
                  </a:lnTo>
                  <a:lnTo>
                    <a:pt x="1478064" y="6565"/>
                  </a:lnTo>
                  <a:lnTo>
                    <a:pt x="1473720" y="11379"/>
                  </a:lnTo>
                  <a:lnTo>
                    <a:pt x="1469199" y="16065"/>
                  </a:lnTo>
                  <a:lnTo>
                    <a:pt x="1466037" y="22136"/>
                  </a:lnTo>
                  <a:lnTo>
                    <a:pt x="1467739" y="22885"/>
                  </a:lnTo>
                  <a:lnTo>
                    <a:pt x="1469478" y="23228"/>
                  </a:lnTo>
                  <a:lnTo>
                    <a:pt x="1471206" y="23228"/>
                  </a:lnTo>
                  <a:lnTo>
                    <a:pt x="1480654" y="19964"/>
                  </a:lnTo>
                  <a:lnTo>
                    <a:pt x="1487119" y="12585"/>
                  </a:lnTo>
                  <a:lnTo>
                    <a:pt x="1488008" y="47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55" name="Google Shape;6255;gefe2f4b35a_0_1603"/>
            <p:cNvSpPr/>
            <p:nvPr/>
          </p:nvSpPr>
          <p:spPr>
            <a:xfrm>
              <a:off x="7309616" y="2691997"/>
              <a:ext cx="34925" cy="37464"/>
            </a:xfrm>
            <a:custGeom>
              <a:rect b="b" l="l" r="r" t="t"/>
              <a:pathLst>
                <a:path extrusionOk="0" h="37464" w="34925">
                  <a:moveTo>
                    <a:pt x="5214" y="0"/>
                  </a:moveTo>
                  <a:lnTo>
                    <a:pt x="0" y="8277"/>
                  </a:lnTo>
                  <a:lnTo>
                    <a:pt x="1652" y="14790"/>
                  </a:lnTo>
                  <a:lnTo>
                    <a:pt x="5086" y="23183"/>
                  </a:lnTo>
                  <a:lnTo>
                    <a:pt x="5214" y="37096"/>
                  </a:lnTo>
                  <a:lnTo>
                    <a:pt x="7043" y="37236"/>
                  </a:lnTo>
                  <a:lnTo>
                    <a:pt x="13495" y="37236"/>
                  </a:lnTo>
                  <a:lnTo>
                    <a:pt x="27757" y="29451"/>
                  </a:lnTo>
                  <a:lnTo>
                    <a:pt x="34818" y="29502"/>
                  </a:lnTo>
                  <a:lnTo>
                    <a:pt x="33214" y="16335"/>
                  </a:lnTo>
                  <a:lnTo>
                    <a:pt x="25436" y="9307"/>
                  </a:lnTo>
                  <a:lnTo>
                    <a:pt x="14948" y="5000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56" name="Google Shape;6256;gefe2f4b35a_0_1603"/>
            <p:cNvSpPr/>
            <p:nvPr/>
          </p:nvSpPr>
          <p:spPr>
            <a:xfrm>
              <a:off x="1819898" y="2699197"/>
              <a:ext cx="20955" cy="22860"/>
            </a:xfrm>
            <a:custGeom>
              <a:rect b="b" l="l" r="r" t="t"/>
              <a:pathLst>
                <a:path extrusionOk="0" h="22860" w="20955">
                  <a:moveTo>
                    <a:pt x="8064" y="0"/>
                  </a:moveTo>
                  <a:lnTo>
                    <a:pt x="4775" y="0"/>
                  </a:lnTo>
                  <a:lnTo>
                    <a:pt x="1689" y="2082"/>
                  </a:lnTo>
                  <a:lnTo>
                    <a:pt x="0" y="7442"/>
                  </a:lnTo>
                  <a:lnTo>
                    <a:pt x="5290" y="9521"/>
                  </a:lnTo>
                  <a:lnTo>
                    <a:pt x="7989" y="14224"/>
                  </a:lnTo>
                  <a:lnTo>
                    <a:pt x="10367" y="19250"/>
                  </a:lnTo>
                  <a:lnTo>
                    <a:pt x="14693" y="22301"/>
                  </a:lnTo>
                  <a:lnTo>
                    <a:pt x="20448" y="16105"/>
                  </a:lnTo>
                  <a:lnTo>
                    <a:pt x="19684" y="8740"/>
                  </a:lnTo>
                  <a:lnTo>
                    <a:pt x="14768" y="2580"/>
                  </a:lnTo>
                  <a:lnTo>
                    <a:pt x="80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57" name="Google Shape;6257;gefe2f4b35a_0_1603"/>
            <p:cNvSpPr/>
            <p:nvPr/>
          </p:nvSpPr>
          <p:spPr>
            <a:xfrm>
              <a:off x="2931998" y="2698000"/>
              <a:ext cx="4324350" cy="46355"/>
            </a:xfrm>
            <a:custGeom>
              <a:rect b="b" l="l" r="r" t="t"/>
              <a:pathLst>
                <a:path extrusionOk="0" h="46355" w="4324350">
                  <a:moveTo>
                    <a:pt x="14693" y="23495"/>
                  </a:moveTo>
                  <a:lnTo>
                    <a:pt x="0" y="23495"/>
                  </a:lnTo>
                  <a:lnTo>
                    <a:pt x="0" y="38239"/>
                  </a:lnTo>
                  <a:lnTo>
                    <a:pt x="14693" y="38239"/>
                  </a:lnTo>
                  <a:lnTo>
                    <a:pt x="14693" y="23495"/>
                  </a:lnTo>
                  <a:close/>
                </a:path>
                <a:path extrusionOk="0" h="46355" w="4324350">
                  <a:moveTo>
                    <a:pt x="2430805" y="1143"/>
                  </a:moveTo>
                  <a:lnTo>
                    <a:pt x="2415971" y="5181"/>
                  </a:lnTo>
                  <a:lnTo>
                    <a:pt x="2399207" y="11976"/>
                  </a:lnTo>
                  <a:lnTo>
                    <a:pt x="2389035" y="20853"/>
                  </a:lnTo>
                  <a:lnTo>
                    <a:pt x="2393962" y="31102"/>
                  </a:lnTo>
                  <a:lnTo>
                    <a:pt x="2403525" y="23787"/>
                  </a:lnTo>
                  <a:lnTo>
                    <a:pt x="2417991" y="21526"/>
                  </a:lnTo>
                  <a:lnTo>
                    <a:pt x="2429662" y="16573"/>
                  </a:lnTo>
                  <a:lnTo>
                    <a:pt x="2430805" y="1143"/>
                  </a:lnTo>
                  <a:close/>
                </a:path>
                <a:path extrusionOk="0" h="46355" w="4324350">
                  <a:moveTo>
                    <a:pt x="2489784" y="30365"/>
                  </a:moveTo>
                  <a:lnTo>
                    <a:pt x="2482354" y="23507"/>
                  </a:lnTo>
                  <a:lnTo>
                    <a:pt x="2478341" y="30467"/>
                  </a:lnTo>
                  <a:lnTo>
                    <a:pt x="2470289" y="33464"/>
                  </a:lnTo>
                  <a:lnTo>
                    <a:pt x="2462796" y="37045"/>
                  </a:lnTo>
                  <a:lnTo>
                    <a:pt x="2460434" y="45758"/>
                  </a:lnTo>
                  <a:lnTo>
                    <a:pt x="2461120" y="45859"/>
                  </a:lnTo>
                  <a:lnTo>
                    <a:pt x="2462644" y="45897"/>
                  </a:lnTo>
                  <a:lnTo>
                    <a:pt x="2474341" y="43510"/>
                  </a:lnTo>
                  <a:lnTo>
                    <a:pt x="2485250" y="37680"/>
                  </a:lnTo>
                  <a:lnTo>
                    <a:pt x="2489784" y="30365"/>
                  </a:lnTo>
                  <a:close/>
                </a:path>
                <a:path extrusionOk="0" h="46355" w="4324350">
                  <a:moveTo>
                    <a:pt x="2929064" y="23977"/>
                  </a:moveTo>
                  <a:lnTo>
                    <a:pt x="2924314" y="16014"/>
                  </a:lnTo>
                  <a:lnTo>
                    <a:pt x="2922600" y="13246"/>
                  </a:lnTo>
                  <a:lnTo>
                    <a:pt x="2919615" y="12331"/>
                  </a:lnTo>
                  <a:lnTo>
                    <a:pt x="2913151" y="12331"/>
                  </a:lnTo>
                  <a:lnTo>
                    <a:pt x="2909684" y="13246"/>
                  </a:lnTo>
                  <a:lnTo>
                    <a:pt x="2904337" y="15100"/>
                  </a:lnTo>
                  <a:lnTo>
                    <a:pt x="2902458" y="16014"/>
                  </a:lnTo>
                  <a:lnTo>
                    <a:pt x="2899600" y="20967"/>
                  </a:lnTo>
                  <a:lnTo>
                    <a:pt x="2901353" y="24612"/>
                  </a:lnTo>
                  <a:lnTo>
                    <a:pt x="2906153" y="26847"/>
                  </a:lnTo>
                  <a:lnTo>
                    <a:pt x="2912491" y="27609"/>
                  </a:lnTo>
                  <a:lnTo>
                    <a:pt x="2920733" y="27609"/>
                  </a:lnTo>
                  <a:lnTo>
                    <a:pt x="2929064" y="23977"/>
                  </a:lnTo>
                  <a:close/>
                </a:path>
                <a:path extrusionOk="0" h="46355" w="4324350">
                  <a:moveTo>
                    <a:pt x="4323854" y="1143"/>
                  </a:moveTo>
                  <a:lnTo>
                    <a:pt x="4315180" y="2298"/>
                  </a:lnTo>
                  <a:lnTo>
                    <a:pt x="4303115" y="0"/>
                  </a:lnTo>
                  <a:lnTo>
                    <a:pt x="4301934" y="8636"/>
                  </a:lnTo>
                  <a:lnTo>
                    <a:pt x="4308411" y="11315"/>
                  </a:lnTo>
                  <a:lnTo>
                    <a:pt x="4313237" y="15722"/>
                  </a:lnTo>
                  <a:lnTo>
                    <a:pt x="4317885" y="20307"/>
                  </a:lnTo>
                  <a:lnTo>
                    <a:pt x="4323854" y="23495"/>
                  </a:lnTo>
                  <a:lnTo>
                    <a:pt x="4323854" y="114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58" name="Google Shape;6258;gefe2f4b35a_0_1603"/>
            <p:cNvSpPr/>
            <p:nvPr/>
          </p:nvSpPr>
          <p:spPr>
            <a:xfrm>
              <a:off x="2246231" y="2728098"/>
              <a:ext cx="30480" cy="24130"/>
            </a:xfrm>
            <a:custGeom>
              <a:rect b="b" l="l" r="r" t="t"/>
              <a:pathLst>
                <a:path extrusionOk="0" h="24130" w="30480">
                  <a:moveTo>
                    <a:pt x="7090" y="0"/>
                  </a:moveTo>
                  <a:lnTo>
                    <a:pt x="5286" y="0"/>
                  </a:lnTo>
                  <a:lnTo>
                    <a:pt x="3191" y="304"/>
                  </a:lnTo>
                  <a:lnTo>
                    <a:pt x="702" y="1003"/>
                  </a:lnTo>
                  <a:lnTo>
                    <a:pt x="0" y="9832"/>
                  </a:lnTo>
                  <a:lnTo>
                    <a:pt x="4170" y="17133"/>
                  </a:lnTo>
                  <a:lnTo>
                    <a:pt x="11258" y="22104"/>
                  </a:lnTo>
                  <a:lnTo>
                    <a:pt x="19307" y="23939"/>
                  </a:lnTo>
                  <a:lnTo>
                    <a:pt x="24375" y="23939"/>
                  </a:lnTo>
                  <a:lnTo>
                    <a:pt x="28820" y="21488"/>
                  </a:lnTo>
                  <a:lnTo>
                    <a:pt x="30305" y="15646"/>
                  </a:lnTo>
                  <a:lnTo>
                    <a:pt x="23056" y="13110"/>
                  </a:lnTo>
                  <a:lnTo>
                    <a:pt x="14311" y="2414"/>
                  </a:lnTo>
                  <a:lnTo>
                    <a:pt x="70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59" name="Google Shape;6259;gefe2f4b35a_0_1603"/>
            <p:cNvSpPr/>
            <p:nvPr/>
          </p:nvSpPr>
          <p:spPr>
            <a:xfrm>
              <a:off x="3629139" y="2742831"/>
              <a:ext cx="2536825" cy="53339"/>
            </a:xfrm>
            <a:custGeom>
              <a:rect b="b" l="l" r="r" t="t"/>
              <a:pathLst>
                <a:path extrusionOk="0" h="53339" w="2536825">
                  <a:moveTo>
                    <a:pt x="24790" y="8166"/>
                  </a:moveTo>
                  <a:lnTo>
                    <a:pt x="17716" y="4381"/>
                  </a:lnTo>
                  <a:lnTo>
                    <a:pt x="12344" y="2959"/>
                  </a:lnTo>
                  <a:lnTo>
                    <a:pt x="8445" y="2959"/>
                  </a:lnTo>
                  <a:lnTo>
                    <a:pt x="2476" y="2959"/>
                  </a:lnTo>
                  <a:lnTo>
                    <a:pt x="0" y="6311"/>
                  </a:lnTo>
                  <a:lnTo>
                    <a:pt x="596" y="13017"/>
                  </a:lnTo>
                  <a:lnTo>
                    <a:pt x="3670" y="16370"/>
                  </a:lnTo>
                  <a:lnTo>
                    <a:pt x="12928" y="16370"/>
                  </a:lnTo>
                  <a:lnTo>
                    <a:pt x="18389" y="14211"/>
                  </a:lnTo>
                  <a:lnTo>
                    <a:pt x="24790" y="8166"/>
                  </a:lnTo>
                  <a:close/>
                </a:path>
                <a:path extrusionOk="0" h="53339" w="2536825">
                  <a:moveTo>
                    <a:pt x="164744" y="7073"/>
                  </a:moveTo>
                  <a:lnTo>
                    <a:pt x="157416" y="914"/>
                  </a:lnTo>
                  <a:lnTo>
                    <a:pt x="158648" y="8432"/>
                  </a:lnTo>
                  <a:lnTo>
                    <a:pt x="152793" y="8851"/>
                  </a:lnTo>
                  <a:lnTo>
                    <a:pt x="136321" y="8851"/>
                  </a:lnTo>
                  <a:lnTo>
                    <a:pt x="129273" y="9537"/>
                  </a:lnTo>
                  <a:lnTo>
                    <a:pt x="135267" y="23266"/>
                  </a:lnTo>
                  <a:lnTo>
                    <a:pt x="137871" y="24333"/>
                  </a:lnTo>
                  <a:lnTo>
                    <a:pt x="140550" y="24803"/>
                  </a:lnTo>
                  <a:lnTo>
                    <a:pt x="143205" y="24803"/>
                  </a:lnTo>
                  <a:lnTo>
                    <a:pt x="154762" y="21882"/>
                  </a:lnTo>
                  <a:lnTo>
                    <a:pt x="162902" y="15024"/>
                  </a:lnTo>
                  <a:lnTo>
                    <a:pt x="164744" y="7073"/>
                  </a:lnTo>
                  <a:close/>
                </a:path>
                <a:path extrusionOk="0" h="53339" w="2536825">
                  <a:moveTo>
                    <a:pt x="2536761" y="23266"/>
                  </a:moveTo>
                  <a:lnTo>
                    <a:pt x="2535034" y="23355"/>
                  </a:lnTo>
                  <a:lnTo>
                    <a:pt x="2527363" y="23355"/>
                  </a:lnTo>
                  <a:lnTo>
                    <a:pt x="2520594" y="0"/>
                  </a:lnTo>
                  <a:lnTo>
                    <a:pt x="2513063" y="0"/>
                  </a:lnTo>
                  <a:lnTo>
                    <a:pt x="2511399" y="0"/>
                  </a:lnTo>
                  <a:lnTo>
                    <a:pt x="2509443" y="279"/>
                  </a:lnTo>
                  <a:lnTo>
                    <a:pt x="2507157" y="914"/>
                  </a:lnTo>
                  <a:lnTo>
                    <a:pt x="2506548" y="15582"/>
                  </a:lnTo>
                  <a:lnTo>
                    <a:pt x="2501061" y="29819"/>
                  </a:lnTo>
                  <a:lnTo>
                    <a:pt x="2498623" y="42570"/>
                  </a:lnTo>
                  <a:lnTo>
                    <a:pt x="2507157" y="52768"/>
                  </a:lnTo>
                  <a:lnTo>
                    <a:pt x="2511882" y="42633"/>
                  </a:lnTo>
                  <a:lnTo>
                    <a:pt x="2520315" y="36334"/>
                  </a:lnTo>
                  <a:lnTo>
                    <a:pt x="2529573" y="30873"/>
                  </a:lnTo>
                  <a:lnTo>
                    <a:pt x="2536761" y="23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60" name="Google Shape;6260;gefe2f4b35a_0_1603"/>
            <p:cNvSpPr/>
            <p:nvPr/>
          </p:nvSpPr>
          <p:spPr>
            <a:xfrm>
              <a:off x="759040" y="2753692"/>
              <a:ext cx="29845" cy="17780"/>
            </a:xfrm>
            <a:custGeom>
              <a:rect b="b" l="l" r="r" t="t"/>
              <a:pathLst>
                <a:path extrusionOk="0" h="17780" w="29845">
                  <a:moveTo>
                    <a:pt x="13385" y="0"/>
                  </a:moveTo>
                  <a:lnTo>
                    <a:pt x="8966" y="0"/>
                  </a:lnTo>
                  <a:lnTo>
                    <a:pt x="5448" y="0"/>
                  </a:lnTo>
                  <a:lnTo>
                    <a:pt x="2921" y="2755"/>
                  </a:lnTo>
                  <a:lnTo>
                    <a:pt x="0" y="12395"/>
                  </a:lnTo>
                  <a:lnTo>
                    <a:pt x="3581" y="15811"/>
                  </a:lnTo>
                  <a:lnTo>
                    <a:pt x="7442" y="17335"/>
                  </a:lnTo>
                  <a:lnTo>
                    <a:pt x="18097" y="17335"/>
                  </a:lnTo>
                  <a:lnTo>
                    <a:pt x="24815" y="12420"/>
                  </a:lnTo>
                  <a:lnTo>
                    <a:pt x="29641" y="4800"/>
                  </a:lnTo>
                  <a:lnTo>
                    <a:pt x="19367" y="4343"/>
                  </a:lnTo>
                  <a:lnTo>
                    <a:pt x="133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61" name="Google Shape;6261;gefe2f4b35a_0_1603"/>
            <p:cNvSpPr/>
            <p:nvPr/>
          </p:nvSpPr>
          <p:spPr>
            <a:xfrm>
              <a:off x="1819201" y="2751000"/>
              <a:ext cx="31114" cy="16510"/>
            </a:xfrm>
            <a:custGeom>
              <a:rect b="b" l="l" r="r" t="t"/>
              <a:pathLst>
                <a:path extrusionOk="0" h="16510" w="31114">
                  <a:moveTo>
                    <a:pt x="30073" y="0"/>
                  </a:moveTo>
                  <a:lnTo>
                    <a:pt x="698" y="0"/>
                  </a:lnTo>
                  <a:lnTo>
                    <a:pt x="50" y="3238"/>
                  </a:lnTo>
                  <a:lnTo>
                    <a:pt x="0" y="6108"/>
                  </a:lnTo>
                  <a:lnTo>
                    <a:pt x="406" y="8610"/>
                  </a:lnTo>
                  <a:lnTo>
                    <a:pt x="7315" y="10795"/>
                  </a:lnTo>
                  <a:lnTo>
                    <a:pt x="14033" y="13284"/>
                  </a:lnTo>
                  <a:lnTo>
                    <a:pt x="20624" y="16002"/>
                  </a:lnTo>
                  <a:lnTo>
                    <a:pt x="23647" y="14109"/>
                  </a:lnTo>
                  <a:lnTo>
                    <a:pt x="26733" y="12344"/>
                  </a:lnTo>
                  <a:lnTo>
                    <a:pt x="29895" y="10718"/>
                  </a:lnTo>
                  <a:lnTo>
                    <a:pt x="30759" y="7759"/>
                  </a:lnTo>
                  <a:lnTo>
                    <a:pt x="30924" y="4191"/>
                  </a:lnTo>
                  <a:lnTo>
                    <a:pt x="30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62" name="Google Shape;6262;gefe2f4b35a_0_1603"/>
            <p:cNvSpPr/>
            <p:nvPr/>
          </p:nvSpPr>
          <p:spPr>
            <a:xfrm>
              <a:off x="1819605" y="2750082"/>
              <a:ext cx="906144" cy="24130"/>
            </a:xfrm>
            <a:custGeom>
              <a:rect b="b" l="l" r="r" t="t"/>
              <a:pathLst>
                <a:path extrusionOk="0" h="24130" w="906144">
                  <a:moveTo>
                    <a:pt x="29489" y="11645"/>
                  </a:moveTo>
                  <a:lnTo>
                    <a:pt x="26339" y="13271"/>
                  </a:lnTo>
                  <a:lnTo>
                    <a:pt x="23241" y="15024"/>
                  </a:lnTo>
                  <a:lnTo>
                    <a:pt x="20218" y="16916"/>
                  </a:lnTo>
                  <a:lnTo>
                    <a:pt x="13627" y="14198"/>
                  </a:lnTo>
                  <a:lnTo>
                    <a:pt x="6908" y="11709"/>
                  </a:lnTo>
                  <a:lnTo>
                    <a:pt x="0" y="9525"/>
                  </a:lnTo>
                  <a:lnTo>
                    <a:pt x="1397" y="18072"/>
                  </a:lnTo>
                  <a:lnTo>
                    <a:pt x="8191" y="22352"/>
                  </a:lnTo>
                  <a:lnTo>
                    <a:pt x="21196" y="22352"/>
                  </a:lnTo>
                  <a:lnTo>
                    <a:pt x="27406" y="18783"/>
                  </a:lnTo>
                  <a:lnTo>
                    <a:pt x="29489" y="11645"/>
                  </a:lnTo>
                  <a:close/>
                </a:path>
                <a:path extrusionOk="0" h="24130" w="906144">
                  <a:moveTo>
                    <a:pt x="906081" y="16014"/>
                  </a:moveTo>
                  <a:lnTo>
                    <a:pt x="904951" y="4203"/>
                  </a:lnTo>
                  <a:lnTo>
                    <a:pt x="899566" y="0"/>
                  </a:lnTo>
                  <a:lnTo>
                    <a:pt x="892644" y="0"/>
                  </a:lnTo>
                  <a:lnTo>
                    <a:pt x="881392" y="2743"/>
                  </a:lnTo>
                  <a:lnTo>
                    <a:pt x="869911" y="9271"/>
                  </a:lnTo>
                  <a:lnTo>
                    <a:pt x="860272" y="16941"/>
                  </a:lnTo>
                  <a:lnTo>
                    <a:pt x="854557" y="23164"/>
                  </a:lnTo>
                  <a:lnTo>
                    <a:pt x="856945" y="23558"/>
                  </a:lnTo>
                  <a:lnTo>
                    <a:pt x="859116" y="23723"/>
                  </a:lnTo>
                  <a:lnTo>
                    <a:pt x="868400" y="23723"/>
                  </a:lnTo>
                  <a:lnTo>
                    <a:pt x="888568" y="14681"/>
                  </a:lnTo>
                  <a:lnTo>
                    <a:pt x="898791" y="14681"/>
                  </a:lnTo>
                  <a:lnTo>
                    <a:pt x="902169" y="15074"/>
                  </a:lnTo>
                  <a:lnTo>
                    <a:pt x="906081" y="160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63" name="Google Shape;6263;gefe2f4b35a_0_1603"/>
            <p:cNvSpPr/>
            <p:nvPr/>
          </p:nvSpPr>
          <p:spPr>
            <a:xfrm>
              <a:off x="994677" y="2758488"/>
              <a:ext cx="59055" cy="33655"/>
            </a:xfrm>
            <a:custGeom>
              <a:rect b="b" l="l" r="r" t="t"/>
              <a:pathLst>
                <a:path extrusionOk="0" h="33655" w="59055">
                  <a:moveTo>
                    <a:pt x="58940" y="0"/>
                  </a:moveTo>
                  <a:lnTo>
                    <a:pt x="43125" y="4301"/>
                  </a:lnTo>
                  <a:lnTo>
                    <a:pt x="26046" y="7446"/>
                  </a:lnTo>
                  <a:lnTo>
                    <a:pt x="10679" y="12428"/>
                  </a:lnTo>
                  <a:lnTo>
                    <a:pt x="0" y="22237"/>
                  </a:lnTo>
                  <a:lnTo>
                    <a:pt x="7975" y="29946"/>
                  </a:lnTo>
                  <a:lnTo>
                    <a:pt x="15113" y="33096"/>
                  </a:lnTo>
                  <a:lnTo>
                    <a:pt x="21615" y="33096"/>
                  </a:lnTo>
                  <a:lnTo>
                    <a:pt x="32314" y="30200"/>
                  </a:lnTo>
                  <a:lnTo>
                    <a:pt x="41949" y="22615"/>
                  </a:lnTo>
                  <a:lnTo>
                    <a:pt x="50749" y="11997"/>
                  </a:lnTo>
                  <a:lnTo>
                    <a:pt x="589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64" name="Google Shape;6264;gefe2f4b35a_0_1603"/>
            <p:cNvSpPr/>
            <p:nvPr/>
          </p:nvSpPr>
          <p:spPr>
            <a:xfrm>
              <a:off x="5871287" y="2758488"/>
              <a:ext cx="44450" cy="20319"/>
            </a:xfrm>
            <a:custGeom>
              <a:rect b="b" l="l" r="r" t="t"/>
              <a:pathLst>
                <a:path extrusionOk="0" h="20319" w="44450">
                  <a:moveTo>
                    <a:pt x="43992" y="0"/>
                  </a:moveTo>
                  <a:lnTo>
                    <a:pt x="30482" y="1187"/>
                  </a:lnTo>
                  <a:lnTo>
                    <a:pt x="18319" y="3702"/>
                  </a:lnTo>
                  <a:lnTo>
                    <a:pt x="7995" y="8054"/>
                  </a:lnTo>
                  <a:lnTo>
                    <a:pt x="0" y="14757"/>
                  </a:lnTo>
                  <a:lnTo>
                    <a:pt x="7073" y="17729"/>
                  </a:lnTo>
                  <a:lnTo>
                    <a:pt x="13639" y="19900"/>
                  </a:lnTo>
                  <a:lnTo>
                    <a:pt x="19710" y="19900"/>
                  </a:lnTo>
                  <a:lnTo>
                    <a:pt x="26422" y="18882"/>
                  </a:lnTo>
                  <a:lnTo>
                    <a:pt x="32708" y="15527"/>
                  </a:lnTo>
                  <a:lnTo>
                    <a:pt x="38566" y="9383"/>
                  </a:lnTo>
                  <a:lnTo>
                    <a:pt x="439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65" name="Google Shape;6265;gefe2f4b35a_0_1603"/>
            <p:cNvSpPr/>
            <p:nvPr/>
          </p:nvSpPr>
          <p:spPr>
            <a:xfrm>
              <a:off x="2288230" y="2767210"/>
              <a:ext cx="17780" cy="14605"/>
            </a:xfrm>
            <a:custGeom>
              <a:rect b="b" l="l" r="r" t="t"/>
              <a:pathLst>
                <a:path extrusionOk="0" h="14605" w="17780">
                  <a:moveTo>
                    <a:pt x="9105" y="0"/>
                  </a:moveTo>
                  <a:lnTo>
                    <a:pt x="6286" y="0"/>
                  </a:lnTo>
                  <a:lnTo>
                    <a:pt x="2095" y="0"/>
                  </a:lnTo>
                  <a:lnTo>
                    <a:pt x="76" y="3632"/>
                  </a:lnTo>
                  <a:lnTo>
                    <a:pt x="0" y="10896"/>
                  </a:lnTo>
                  <a:lnTo>
                    <a:pt x="1943" y="14541"/>
                  </a:lnTo>
                  <a:lnTo>
                    <a:pt x="8623" y="14541"/>
                  </a:lnTo>
                  <a:lnTo>
                    <a:pt x="12661" y="12293"/>
                  </a:lnTo>
                  <a:lnTo>
                    <a:pt x="17729" y="6032"/>
                  </a:lnTo>
                  <a:lnTo>
                    <a:pt x="12903" y="1638"/>
                  </a:lnTo>
                  <a:lnTo>
                    <a:pt x="91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66" name="Google Shape;6266;gefe2f4b35a_0_1603"/>
            <p:cNvSpPr/>
            <p:nvPr/>
          </p:nvSpPr>
          <p:spPr>
            <a:xfrm>
              <a:off x="4331540" y="2764459"/>
              <a:ext cx="44450" cy="31750"/>
            </a:xfrm>
            <a:custGeom>
              <a:rect b="b" l="l" r="r" t="t"/>
              <a:pathLst>
                <a:path extrusionOk="0" h="31750" w="44450">
                  <a:moveTo>
                    <a:pt x="15227" y="0"/>
                  </a:moveTo>
                  <a:lnTo>
                    <a:pt x="7645" y="0"/>
                  </a:lnTo>
                  <a:lnTo>
                    <a:pt x="1257" y="2260"/>
                  </a:lnTo>
                  <a:lnTo>
                    <a:pt x="0" y="8775"/>
                  </a:lnTo>
                  <a:lnTo>
                    <a:pt x="10376" y="13139"/>
                  </a:lnTo>
                  <a:lnTo>
                    <a:pt x="19292" y="19084"/>
                  </a:lnTo>
                  <a:lnTo>
                    <a:pt x="27773" y="25463"/>
                  </a:lnTo>
                  <a:lnTo>
                    <a:pt x="36842" y="31127"/>
                  </a:lnTo>
                  <a:lnTo>
                    <a:pt x="36563" y="20993"/>
                  </a:lnTo>
                  <a:lnTo>
                    <a:pt x="40335" y="14884"/>
                  </a:lnTo>
                  <a:lnTo>
                    <a:pt x="44361" y="8775"/>
                  </a:lnTo>
                  <a:lnTo>
                    <a:pt x="40116" y="5936"/>
                  </a:lnTo>
                  <a:lnTo>
                    <a:pt x="32966" y="3082"/>
                  </a:lnTo>
                  <a:lnTo>
                    <a:pt x="24230" y="881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67" name="Google Shape;6267;gefe2f4b35a_0_1603"/>
            <p:cNvSpPr/>
            <p:nvPr/>
          </p:nvSpPr>
          <p:spPr>
            <a:xfrm>
              <a:off x="2186099" y="2773240"/>
              <a:ext cx="15875" cy="21589"/>
            </a:xfrm>
            <a:custGeom>
              <a:rect b="b" l="l" r="r" t="t"/>
              <a:pathLst>
                <a:path extrusionOk="0" h="21589" w="15875">
                  <a:moveTo>
                    <a:pt x="2120" y="0"/>
                  </a:moveTo>
                  <a:lnTo>
                    <a:pt x="0" y="15824"/>
                  </a:lnTo>
                  <a:lnTo>
                    <a:pt x="3543" y="21120"/>
                  </a:lnTo>
                  <a:lnTo>
                    <a:pt x="7556" y="21120"/>
                  </a:lnTo>
                  <a:lnTo>
                    <a:pt x="12882" y="18270"/>
                  </a:lnTo>
                  <a:lnTo>
                    <a:pt x="15773" y="11760"/>
                  </a:lnTo>
                  <a:lnTo>
                    <a:pt x="13196" y="4650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68" name="Google Shape;6268;gefe2f4b35a_0_1603"/>
            <p:cNvSpPr/>
            <p:nvPr/>
          </p:nvSpPr>
          <p:spPr>
            <a:xfrm>
              <a:off x="2648165" y="2773247"/>
              <a:ext cx="440055" cy="67310"/>
            </a:xfrm>
            <a:custGeom>
              <a:rect b="b" l="l" r="r" t="t"/>
              <a:pathLst>
                <a:path extrusionOk="0" h="67310" w="440055">
                  <a:moveTo>
                    <a:pt x="23469" y="6781"/>
                  </a:moveTo>
                  <a:lnTo>
                    <a:pt x="11391" y="0"/>
                  </a:lnTo>
                  <a:lnTo>
                    <a:pt x="5740" y="11264"/>
                  </a:lnTo>
                  <a:lnTo>
                    <a:pt x="25" y="22085"/>
                  </a:lnTo>
                  <a:lnTo>
                    <a:pt x="0" y="31140"/>
                  </a:lnTo>
                  <a:lnTo>
                    <a:pt x="11391" y="37096"/>
                  </a:lnTo>
                  <a:lnTo>
                    <a:pt x="14655" y="23507"/>
                  </a:lnTo>
                  <a:lnTo>
                    <a:pt x="21615" y="14008"/>
                  </a:lnTo>
                  <a:lnTo>
                    <a:pt x="23469" y="6781"/>
                  </a:lnTo>
                  <a:close/>
                </a:path>
                <a:path extrusionOk="0" h="67310" w="440055">
                  <a:moveTo>
                    <a:pt x="439661" y="36334"/>
                  </a:moveTo>
                  <a:lnTo>
                    <a:pt x="431177" y="29845"/>
                  </a:lnTo>
                  <a:lnTo>
                    <a:pt x="427837" y="43434"/>
                  </a:lnTo>
                  <a:lnTo>
                    <a:pt x="420801" y="52933"/>
                  </a:lnTo>
                  <a:lnTo>
                    <a:pt x="418960" y="60159"/>
                  </a:lnTo>
                  <a:lnTo>
                    <a:pt x="431177" y="66954"/>
                  </a:lnTo>
                  <a:lnTo>
                    <a:pt x="432371" y="56375"/>
                  </a:lnTo>
                  <a:lnTo>
                    <a:pt x="437629" y="45669"/>
                  </a:lnTo>
                  <a:lnTo>
                    <a:pt x="439661" y="363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69" name="Google Shape;6269;gefe2f4b35a_0_1603"/>
            <p:cNvSpPr/>
            <p:nvPr/>
          </p:nvSpPr>
          <p:spPr>
            <a:xfrm>
              <a:off x="495994" y="2810653"/>
              <a:ext cx="20320" cy="22860"/>
            </a:xfrm>
            <a:custGeom>
              <a:rect b="b" l="l" r="r" t="t"/>
              <a:pathLst>
                <a:path extrusionOk="0" h="22860" w="20320">
                  <a:moveTo>
                    <a:pt x="13804" y="0"/>
                  </a:moveTo>
                  <a:lnTo>
                    <a:pt x="10807" y="0"/>
                  </a:lnTo>
                  <a:lnTo>
                    <a:pt x="5740" y="0"/>
                  </a:lnTo>
                  <a:lnTo>
                    <a:pt x="1358" y="5689"/>
                  </a:lnTo>
                  <a:lnTo>
                    <a:pt x="0" y="17081"/>
                  </a:lnTo>
                  <a:lnTo>
                    <a:pt x="2997" y="22771"/>
                  </a:lnTo>
                  <a:lnTo>
                    <a:pt x="14782" y="22771"/>
                  </a:lnTo>
                  <a:lnTo>
                    <a:pt x="17170" y="22517"/>
                  </a:lnTo>
                  <a:lnTo>
                    <a:pt x="19900" y="21932"/>
                  </a:lnTo>
                  <a:lnTo>
                    <a:pt x="19900" y="7175"/>
                  </a:lnTo>
                  <a:lnTo>
                    <a:pt x="17043" y="1993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70" name="Google Shape;6270;gefe2f4b35a_0_1603"/>
            <p:cNvSpPr/>
            <p:nvPr/>
          </p:nvSpPr>
          <p:spPr>
            <a:xfrm>
              <a:off x="2718498" y="2808871"/>
              <a:ext cx="3685540" cy="46355"/>
            </a:xfrm>
            <a:custGeom>
              <a:rect b="b" l="l" r="r" t="t"/>
              <a:pathLst>
                <a:path extrusionOk="0" h="46355" w="3685540">
                  <a:moveTo>
                    <a:pt x="14668" y="23710"/>
                  </a:moveTo>
                  <a:lnTo>
                    <a:pt x="13881" y="15341"/>
                  </a:lnTo>
                  <a:lnTo>
                    <a:pt x="10909" y="9055"/>
                  </a:lnTo>
                  <a:lnTo>
                    <a:pt x="6159" y="4533"/>
                  </a:lnTo>
                  <a:lnTo>
                    <a:pt x="0" y="1473"/>
                  </a:lnTo>
                  <a:lnTo>
                    <a:pt x="876" y="9842"/>
                  </a:lnTo>
                  <a:lnTo>
                    <a:pt x="3771" y="16141"/>
                  </a:lnTo>
                  <a:lnTo>
                    <a:pt x="8445" y="20662"/>
                  </a:lnTo>
                  <a:lnTo>
                    <a:pt x="14668" y="23710"/>
                  </a:lnTo>
                  <a:close/>
                </a:path>
                <a:path extrusionOk="0" h="46355" w="3685540">
                  <a:moveTo>
                    <a:pt x="1510042" y="8953"/>
                  </a:moveTo>
                  <a:lnTo>
                    <a:pt x="1503070" y="4927"/>
                  </a:lnTo>
                  <a:lnTo>
                    <a:pt x="1498155" y="3416"/>
                  </a:lnTo>
                  <a:lnTo>
                    <a:pt x="1494891" y="3416"/>
                  </a:lnTo>
                  <a:lnTo>
                    <a:pt x="1490091" y="3416"/>
                  </a:lnTo>
                  <a:lnTo>
                    <a:pt x="1488846" y="6667"/>
                  </a:lnTo>
                  <a:lnTo>
                    <a:pt x="1490941" y="13157"/>
                  </a:lnTo>
                  <a:lnTo>
                    <a:pt x="1494282" y="16408"/>
                  </a:lnTo>
                  <a:lnTo>
                    <a:pt x="1502016" y="16408"/>
                  </a:lnTo>
                  <a:lnTo>
                    <a:pt x="1506029" y="14439"/>
                  </a:lnTo>
                  <a:lnTo>
                    <a:pt x="1510042" y="8953"/>
                  </a:lnTo>
                  <a:close/>
                </a:path>
                <a:path extrusionOk="0" h="46355" w="3685540">
                  <a:moveTo>
                    <a:pt x="2098116" y="32207"/>
                  </a:moveTo>
                  <a:lnTo>
                    <a:pt x="2094166" y="18745"/>
                  </a:lnTo>
                  <a:lnTo>
                    <a:pt x="2083523" y="7759"/>
                  </a:lnTo>
                  <a:lnTo>
                    <a:pt x="2069693" y="1473"/>
                  </a:lnTo>
                  <a:lnTo>
                    <a:pt x="2073732" y="14262"/>
                  </a:lnTo>
                  <a:lnTo>
                    <a:pt x="2079269" y="25349"/>
                  </a:lnTo>
                  <a:lnTo>
                    <a:pt x="2091880" y="45948"/>
                  </a:lnTo>
                  <a:lnTo>
                    <a:pt x="2098116" y="32207"/>
                  </a:lnTo>
                  <a:close/>
                </a:path>
                <a:path extrusionOk="0" h="46355" w="3685540">
                  <a:moveTo>
                    <a:pt x="3685184" y="9207"/>
                  </a:moveTo>
                  <a:lnTo>
                    <a:pt x="3682936" y="4127"/>
                  </a:lnTo>
                  <a:lnTo>
                    <a:pt x="3677856" y="1041"/>
                  </a:lnTo>
                  <a:lnTo>
                    <a:pt x="3671544" y="0"/>
                  </a:lnTo>
                  <a:lnTo>
                    <a:pt x="3665359" y="0"/>
                  </a:lnTo>
                  <a:lnTo>
                    <a:pt x="3659670" y="2921"/>
                  </a:lnTo>
                  <a:lnTo>
                    <a:pt x="3660864" y="8966"/>
                  </a:lnTo>
                  <a:lnTo>
                    <a:pt x="3665499" y="9309"/>
                  </a:lnTo>
                  <a:lnTo>
                    <a:pt x="3669500" y="10121"/>
                  </a:lnTo>
                  <a:lnTo>
                    <a:pt x="3668382" y="16217"/>
                  </a:lnTo>
                  <a:lnTo>
                    <a:pt x="3683012" y="16217"/>
                  </a:lnTo>
                  <a:lnTo>
                    <a:pt x="3685184" y="920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71" name="Google Shape;6271;gefe2f4b35a_0_1603"/>
            <p:cNvSpPr/>
            <p:nvPr/>
          </p:nvSpPr>
          <p:spPr>
            <a:xfrm>
              <a:off x="1125837" y="2827495"/>
              <a:ext cx="10794" cy="25400"/>
            </a:xfrm>
            <a:custGeom>
              <a:rect b="b" l="l" r="r" t="t"/>
              <a:pathLst>
                <a:path extrusionOk="0" h="25400" w="10794">
                  <a:moveTo>
                    <a:pt x="7188" y="0"/>
                  </a:moveTo>
                  <a:lnTo>
                    <a:pt x="4229" y="0"/>
                  </a:lnTo>
                  <a:lnTo>
                    <a:pt x="3213" y="0"/>
                  </a:lnTo>
                  <a:lnTo>
                    <a:pt x="2222" y="1460"/>
                  </a:lnTo>
                  <a:lnTo>
                    <a:pt x="0" y="12623"/>
                  </a:lnTo>
                  <a:lnTo>
                    <a:pt x="3276" y="24980"/>
                  </a:lnTo>
                  <a:lnTo>
                    <a:pt x="7251" y="24980"/>
                  </a:lnTo>
                  <a:lnTo>
                    <a:pt x="8229" y="23507"/>
                  </a:lnTo>
                  <a:lnTo>
                    <a:pt x="10490" y="12369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72" name="Google Shape;6272;gefe2f4b35a_0_1603"/>
            <p:cNvSpPr/>
            <p:nvPr/>
          </p:nvSpPr>
          <p:spPr>
            <a:xfrm>
              <a:off x="1760893" y="2823742"/>
              <a:ext cx="8654415" cy="31750"/>
            </a:xfrm>
            <a:custGeom>
              <a:rect b="b" l="l" r="r" t="t"/>
              <a:pathLst>
                <a:path extrusionOk="0" h="31750" w="8654415">
                  <a:moveTo>
                    <a:pt x="21196" y="17005"/>
                  </a:moveTo>
                  <a:lnTo>
                    <a:pt x="18046" y="6629"/>
                  </a:lnTo>
                  <a:lnTo>
                    <a:pt x="7200" y="1346"/>
                  </a:lnTo>
                  <a:lnTo>
                    <a:pt x="6705" y="10109"/>
                  </a:lnTo>
                  <a:lnTo>
                    <a:pt x="3937" y="16560"/>
                  </a:lnTo>
                  <a:lnTo>
                    <a:pt x="1003" y="22834"/>
                  </a:lnTo>
                  <a:lnTo>
                    <a:pt x="0" y="31076"/>
                  </a:lnTo>
                  <a:lnTo>
                    <a:pt x="1879" y="31496"/>
                  </a:lnTo>
                  <a:lnTo>
                    <a:pt x="3644" y="31686"/>
                  </a:lnTo>
                  <a:lnTo>
                    <a:pt x="5295" y="31686"/>
                  </a:lnTo>
                  <a:lnTo>
                    <a:pt x="16865" y="27127"/>
                  </a:lnTo>
                  <a:lnTo>
                    <a:pt x="21196" y="17005"/>
                  </a:lnTo>
                  <a:close/>
                </a:path>
                <a:path extrusionOk="0" h="31750" w="8654415">
                  <a:moveTo>
                    <a:pt x="3273933" y="11468"/>
                  </a:moveTo>
                  <a:lnTo>
                    <a:pt x="3272802" y="3568"/>
                  </a:lnTo>
                  <a:lnTo>
                    <a:pt x="3269831" y="0"/>
                  </a:lnTo>
                  <a:lnTo>
                    <a:pt x="3268141" y="0"/>
                  </a:lnTo>
                  <a:lnTo>
                    <a:pt x="3265944" y="2425"/>
                  </a:lnTo>
                  <a:lnTo>
                    <a:pt x="3263265" y="8851"/>
                  </a:lnTo>
                  <a:lnTo>
                    <a:pt x="3261322" y="13055"/>
                  </a:lnTo>
                  <a:lnTo>
                    <a:pt x="3265716" y="23647"/>
                  </a:lnTo>
                  <a:lnTo>
                    <a:pt x="3270262" y="23634"/>
                  </a:lnTo>
                  <a:lnTo>
                    <a:pt x="3270440" y="23596"/>
                  </a:lnTo>
                  <a:lnTo>
                    <a:pt x="3273158" y="19545"/>
                  </a:lnTo>
                  <a:lnTo>
                    <a:pt x="3273933" y="11468"/>
                  </a:lnTo>
                  <a:close/>
                </a:path>
                <a:path extrusionOk="0" h="31750" w="8654415">
                  <a:moveTo>
                    <a:pt x="8653996" y="13360"/>
                  </a:moveTo>
                  <a:lnTo>
                    <a:pt x="8650097" y="5537"/>
                  </a:lnTo>
                  <a:lnTo>
                    <a:pt x="8640496" y="1346"/>
                  </a:lnTo>
                  <a:lnTo>
                    <a:pt x="8640661" y="10439"/>
                  </a:lnTo>
                  <a:lnTo>
                    <a:pt x="8640712" y="19583"/>
                  </a:lnTo>
                  <a:lnTo>
                    <a:pt x="8642426" y="27051"/>
                  </a:lnTo>
                  <a:lnTo>
                    <a:pt x="8647620" y="31076"/>
                  </a:lnTo>
                  <a:lnTo>
                    <a:pt x="8652929" y="22606"/>
                  </a:lnTo>
                  <a:lnTo>
                    <a:pt x="8653996" y="133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73" name="Google Shape;6273;gefe2f4b35a_0_1603"/>
            <p:cNvSpPr/>
            <p:nvPr/>
          </p:nvSpPr>
          <p:spPr>
            <a:xfrm>
              <a:off x="0" y="2845239"/>
              <a:ext cx="15240" cy="20955"/>
            </a:xfrm>
            <a:custGeom>
              <a:rect b="b" l="l" r="r" t="t"/>
              <a:pathLst>
                <a:path extrusionOk="0" h="20955" w="15240">
                  <a:moveTo>
                    <a:pt x="0" y="0"/>
                  </a:moveTo>
                  <a:lnTo>
                    <a:pt x="0" y="20675"/>
                  </a:lnTo>
                  <a:lnTo>
                    <a:pt x="6521" y="17171"/>
                  </a:lnTo>
                  <a:lnTo>
                    <a:pt x="12132" y="10816"/>
                  </a:lnTo>
                  <a:lnTo>
                    <a:pt x="15238" y="2096"/>
                  </a:lnTo>
                  <a:lnTo>
                    <a:pt x="14083" y="2198"/>
                  </a:lnTo>
                  <a:lnTo>
                    <a:pt x="12990" y="2248"/>
                  </a:lnTo>
                  <a:lnTo>
                    <a:pt x="3046" y="2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74" name="Google Shape;6274;gefe2f4b35a_0_1603"/>
            <p:cNvSpPr/>
            <p:nvPr/>
          </p:nvSpPr>
          <p:spPr>
            <a:xfrm>
              <a:off x="1797748" y="2830791"/>
              <a:ext cx="5605780" cy="39369"/>
            </a:xfrm>
            <a:custGeom>
              <a:rect b="b" l="l" r="r" t="t"/>
              <a:pathLst>
                <a:path extrusionOk="0" h="39369" w="5605780">
                  <a:moveTo>
                    <a:pt x="36830" y="16535"/>
                  </a:moveTo>
                  <a:lnTo>
                    <a:pt x="31775" y="12204"/>
                  </a:lnTo>
                  <a:lnTo>
                    <a:pt x="25781" y="10375"/>
                  </a:lnTo>
                  <a:lnTo>
                    <a:pt x="20091" y="10375"/>
                  </a:lnTo>
                  <a:lnTo>
                    <a:pt x="9029" y="12852"/>
                  </a:lnTo>
                  <a:lnTo>
                    <a:pt x="1473" y="19329"/>
                  </a:lnTo>
                  <a:lnTo>
                    <a:pt x="0" y="28435"/>
                  </a:lnTo>
                  <a:lnTo>
                    <a:pt x="7188" y="38785"/>
                  </a:lnTo>
                  <a:lnTo>
                    <a:pt x="13246" y="31750"/>
                  </a:lnTo>
                  <a:lnTo>
                    <a:pt x="24079" y="29654"/>
                  </a:lnTo>
                  <a:lnTo>
                    <a:pt x="33858" y="26555"/>
                  </a:lnTo>
                  <a:lnTo>
                    <a:pt x="36830" y="16535"/>
                  </a:lnTo>
                  <a:close/>
                </a:path>
                <a:path extrusionOk="0" h="39369" w="5605780">
                  <a:moveTo>
                    <a:pt x="154470" y="31407"/>
                  </a:moveTo>
                  <a:lnTo>
                    <a:pt x="152717" y="23075"/>
                  </a:lnTo>
                  <a:lnTo>
                    <a:pt x="147345" y="16814"/>
                  </a:lnTo>
                  <a:lnTo>
                    <a:pt x="139839" y="12865"/>
                  </a:lnTo>
                  <a:lnTo>
                    <a:pt x="131660" y="11493"/>
                  </a:lnTo>
                  <a:lnTo>
                    <a:pt x="124015" y="11493"/>
                  </a:lnTo>
                  <a:lnTo>
                    <a:pt x="117462" y="15341"/>
                  </a:lnTo>
                  <a:lnTo>
                    <a:pt x="117690" y="24028"/>
                  </a:lnTo>
                  <a:lnTo>
                    <a:pt x="123101" y="27330"/>
                  </a:lnTo>
                  <a:lnTo>
                    <a:pt x="129247" y="29921"/>
                  </a:lnTo>
                  <a:lnTo>
                    <a:pt x="136283" y="31610"/>
                  </a:lnTo>
                  <a:lnTo>
                    <a:pt x="144335" y="32207"/>
                  </a:lnTo>
                  <a:lnTo>
                    <a:pt x="147472" y="32207"/>
                  </a:lnTo>
                  <a:lnTo>
                    <a:pt x="150837" y="31953"/>
                  </a:lnTo>
                  <a:lnTo>
                    <a:pt x="154470" y="31407"/>
                  </a:lnTo>
                  <a:close/>
                </a:path>
                <a:path extrusionOk="0" h="39369" w="5605780">
                  <a:moveTo>
                    <a:pt x="1415719" y="24015"/>
                  </a:moveTo>
                  <a:lnTo>
                    <a:pt x="1412417" y="11493"/>
                  </a:lnTo>
                  <a:lnTo>
                    <a:pt x="1409471" y="11493"/>
                  </a:lnTo>
                  <a:lnTo>
                    <a:pt x="1408468" y="11493"/>
                  </a:lnTo>
                  <a:lnTo>
                    <a:pt x="1407502" y="12941"/>
                  </a:lnTo>
                  <a:lnTo>
                    <a:pt x="1406791" y="16548"/>
                  </a:lnTo>
                  <a:lnTo>
                    <a:pt x="1405483" y="24091"/>
                  </a:lnTo>
                  <a:lnTo>
                    <a:pt x="1408633" y="36499"/>
                  </a:lnTo>
                  <a:lnTo>
                    <a:pt x="1412532" y="36499"/>
                  </a:lnTo>
                  <a:lnTo>
                    <a:pt x="1413510" y="35039"/>
                  </a:lnTo>
                  <a:lnTo>
                    <a:pt x="1415719" y="24015"/>
                  </a:lnTo>
                  <a:close/>
                </a:path>
                <a:path extrusionOk="0" h="39369" w="5605780">
                  <a:moveTo>
                    <a:pt x="1829549" y="13246"/>
                  </a:moveTo>
                  <a:lnTo>
                    <a:pt x="1826018" y="5791"/>
                  </a:lnTo>
                  <a:lnTo>
                    <a:pt x="1818398" y="1460"/>
                  </a:lnTo>
                  <a:lnTo>
                    <a:pt x="1808810" y="63"/>
                  </a:lnTo>
                  <a:lnTo>
                    <a:pt x="1799932" y="63"/>
                  </a:lnTo>
                  <a:lnTo>
                    <a:pt x="1791296" y="3403"/>
                  </a:lnTo>
                  <a:lnTo>
                    <a:pt x="1790039" y="9398"/>
                  </a:lnTo>
                  <a:lnTo>
                    <a:pt x="1792236" y="8864"/>
                  </a:lnTo>
                  <a:lnTo>
                    <a:pt x="1794141" y="8623"/>
                  </a:lnTo>
                  <a:lnTo>
                    <a:pt x="1802625" y="8623"/>
                  </a:lnTo>
                  <a:lnTo>
                    <a:pt x="1814068" y="24815"/>
                  </a:lnTo>
                  <a:lnTo>
                    <a:pt x="1822653" y="24815"/>
                  </a:lnTo>
                  <a:lnTo>
                    <a:pt x="1824596" y="24574"/>
                  </a:lnTo>
                  <a:lnTo>
                    <a:pt x="1826818" y="24028"/>
                  </a:lnTo>
                  <a:lnTo>
                    <a:pt x="1829549" y="13246"/>
                  </a:lnTo>
                  <a:close/>
                </a:path>
                <a:path extrusionOk="0" h="39369" w="5605780">
                  <a:moveTo>
                    <a:pt x="5223726" y="6426"/>
                  </a:moveTo>
                  <a:lnTo>
                    <a:pt x="5220538" y="0"/>
                  </a:lnTo>
                  <a:lnTo>
                    <a:pt x="5214150" y="0"/>
                  </a:lnTo>
                  <a:lnTo>
                    <a:pt x="5213261" y="0"/>
                  </a:lnTo>
                  <a:lnTo>
                    <a:pt x="5207749" y="1790"/>
                  </a:lnTo>
                  <a:lnTo>
                    <a:pt x="5207749" y="24028"/>
                  </a:lnTo>
                  <a:lnTo>
                    <a:pt x="5210086" y="25209"/>
                  </a:lnTo>
                  <a:lnTo>
                    <a:pt x="5212169" y="25730"/>
                  </a:lnTo>
                  <a:lnTo>
                    <a:pt x="5218252" y="25730"/>
                  </a:lnTo>
                  <a:lnTo>
                    <a:pt x="5221109" y="22923"/>
                  </a:lnTo>
                  <a:lnTo>
                    <a:pt x="5222557" y="19177"/>
                  </a:lnTo>
                  <a:lnTo>
                    <a:pt x="5223319" y="17233"/>
                  </a:lnTo>
                  <a:lnTo>
                    <a:pt x="5223700" y="15049"/>
                  </a:lnTo>
                  <a:lnTo>
                    <a:pt x="5223726" y="6426"/>
                  </a:lnTo>
                  <a:close/>
                </a:path>
                <a:path extrusionOk="0" h="39369" w="5605780">
                  <a:moveTo>
                    <a:pt x="5273916" y="9398"/>
                  </a:moveTo>
                  <a:lnTo>
                    <a:pt x="5272532" y="9296"/>
                  </a:lnTo>
                  <a:lnTo>
                    <a:pt x="5271871" y="9296"/>
                  </a:lnTo>
                  <a:lnTo>
                    <a:pt x="5259908" y="13792"/>
                  </a:lnTo>
                  <a:lnTo>
                    <a:pt x="5254295" y="23749"/>
                  </a:lnTo>
                  <a:lnTo>
                    <a:pt x="5256187" y="33845"/>
                  </a:lnTo>
                  <a:lnTo>
                    <a:pt x="5266741" y="38785"/>
                  </a:lnTo>
                  <a:lnTo>
                    <a:pt x="5267287" y="30238"/>
                  </a:lnTo>
                  <a:lnTo>
                    <a:pt x="5270106" y="23914"/>
                  </a:lnTo>
                  <a:lnTo>
                    <a:pt x="5273027" y="17678"/>
                  </a:lnTo>
                  <a:lnTo>
                    <a:pt x="5273916" y="9398"/>
                  </a:lnTo>
                  <a:close/>
                </a:path>
                <a:path extrusionOk="0" h="39369" w="5605780">
                  <a:moveTo>
                    <a:pt x="5605373" y="9398"/>
                  </a:moveTo>
                  <a:lnTo>
                    <a:pt x="5590718" y="9398"/>
                  </a:lnTo>
                  <a:lnTo>
                    <a:pt x="5590718" y="24028"/>
                  </a:lnTo>
                  <a:lnTo>
                    <a:pt x="5605373" y="24028"/>
                  </a:lnTo>
                  <a:lnTo>
                    <a:pt x="5605373" y="939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75" name="Google Shape;6275;gefe2f4b35a_0_1603"/>
            <p:cNvSpPr/>
            <p:nvPr/>
          </p:nvSpPr>
          <p:spPr>
            <a:xfrm>
              <a:off x="1400376" y="2869191"/>
              <a:ext cx="13334" cy="15239"/>
            </a:xfrm>
            <a:custGeom>
              <a:rect b="b" l="l" r="r" t="t"/>
              <a:pathLst>
                <a:path extrusionOk="0" h="15239" w="13334">
                  <a:moveTo>
                    <a:pt x="10617" y="0"/>
                  </a:moveTo>
                  <a:lnTo>
                    <a:pt x="3555" y="6413"/>
                  </a:lnTo>
                  <a:lnTo>
                    <a:pt x="0" y="9601"/>
                  </a:lnTo>
                  <a:lnTo>
                    <a:pt x="2082" y="10718"/>
                  </a:lnTo>
                  <a:lnTo>
                    <a:pt x="4368" y="12522"/>
                  </a:lnTo>
                  <a:lnTo>
                    <a:pt x="6934" y="15240"/>
                  </a:lnTo>
                  <a:lnTo>
                    <a:pt x="12839" y="9626"/>
                  </a:lnTo>
                  <a:lnTo>
                    <a:pt x="12128" y="4838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76" name="Google Shape;6276;gefe2f4b35a_0_1603"/>
            <p:cNvSpPr/>
            <p:nvPr/>
          </p:nvSpPr>
          <p:spPr>
            <a:xfrm>
              <a:off x="1363000" y="2847331"/>
              <a:ext cx="52069" cy="45085"/>
            </a:xfrm>
            <a:custGeom>
              <a:rect b="b" l="l" r="r" t="t"/>
              <a:pathLst>
                <a:path extrusionOk="0" h="45085" w="52069">
                  <a:moveTo>
                    <a:pt x="51803" y="0"/>
                  </a:moveTo>
                  <a:lnTo>
                    <a:pt x="33218" y="5575"/>
                  </a:lnTo>
                  <a:lnTo>
                    <a:pt x="17795" y="14174"/>
                  </a:lnTo>
                  <a:lnTo>
                    <a:pt x="6426" y="26833"/>
                  </a:lnTo>
                  <a:lnTo>
                    <a:pt x="0" y="44589"/>
                  </a:lnTo>
                  <a:lnTo>
                    <a:pt x="1650" y="44653"/>
                  </a:lnTo>
                  <a:lnTo>
                    <a:pt x="9245" y="44653"/>
                  </a:lnTo>
                  <a:lnTo>
                    <a:pt x="14516" y="40995"/>
                  </a:lnTo>
                  <a:lnTo>
                    <a:pt x="23609" y="33680"/>
                  </a:lnTo>
                  <a:lnTo>
                    <a:pt x="27444" y="30022"/>
                  </a:lnTo>
                  <a:lnTo>
                    <a:pt x="33769" y="30022"/>
                  </a:lnTo>
                  <a:lnTo>
                    <a:pt x="35483" y="30454"/>
                  </a:lnTo>
                  <a:lnTo>
                    <a:pt x="37376" y="31457"/>
                  </a:lnTo>
                  <a:lnTo>
                    <a:pt x="47993" y="21856"/>
                  </a:lnTo>
                  <a:lnTo>
                    <a:pt x="46434" y="16937"/>
                  </a:lnTo>
                  <a:lnTo>
                    <a:pt x="45669" y="11785"/>
                  </a:lnTo>
                  <a:lnTo>
                    <a:pt x="47018" y="6204"/>
                  </a:lnTo>
                  <a:lnTo>
                    <a:pt x="518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77" name="Google Shape;6277;gefe2f4b35a_0_1603"/>
            <p:cNvSpPr/>
            <p:nvPr/>
          </p:nvSpPr>
          <p:spPr>
            <a:xfrm>
              <a:off x="3293122" y="2847288"/>
              <a:ext cx="1525270" cy="45085"/>
            </a:xfrm>
            <a:custGeom>
              <a:rect b="b" l="l" r="r" t="t"/>
              <a:pathLst>
                <a:path extrusionOk="0" h="45085" w="1525270">
                  <a:moveTo>
                    <a:pt x="29349" y="38"/>
                  </a:moveTo>
                  <a:lnTo>
                    <a:pt x="27838" y="0"/>
                  </a:lnTo>
                  <a:lnTo>
                    <a:pt x="16929" y="3492"/>
                  </a:lnTo>
                  <a:lnTo>
                    <a:pt x="10769" y="11785"/>
                  </a:lnTo>
                  <a:lnTo>
                    <a:pt x="6172" y="21666"/>
                  </a:lnTo>
                  <a:lnTo>
                    <a:pt x="0" y="29883"/>
                  </a:lnTo>
                  <a:lnTo>
                    <a:pt x="1625" y="30124"/>
                  </a:lnTo>
                  <a:lnTo>
                    <a:pt x="3136" y="30251"/>
                  </a:lnTo>
                  <a:lnTo>
                    <a:pt x="4521" y="30251"/>
                  </a:lnTo>
                  <a:lnTo>
                    <a:pt x="14960" y="26987"/>
                  </a:lnTo>
                  <a:lnTo>
                    <a:pt x="20751" y="19011"/>
                  </a:lnTo>
                  <a:lnTo>
                    <a:pt x="24650" y="9105"/>
                  </a:lnTo>
                  <a:lnTo>
                    <a:pt x="29349" y="38"/>
                  </a:lnTo>
                  <a:close/>
                </a:path>
                <a:path extrusionOk="0" h="45085" w="1525270">
                  <a:moveTo>
                    <a:pt x="1524711" y="44640"/>
                  </a:moveTo>
                  <a:lnTo>
                    <a:pt x="1523238" y="28829"/>
                  </a:lnTo>
                  <a:lnTo>
                    <a:pt x="1514563" y="15849"/>
                  </a:lnTo>
                  <a:lnTo>
                    <a:pt x="1502206" y="7073"/>
                  </a:lnTo>
                  <a:lnTo>
                    <a:pt x="1489671" y="3835"/>
                  </a:lnTo>
                  <a:lnTo>
                    <a:pt x="1485836" y="3835"/>
                  </a:lnTo>
                  <a:lnTo>
                    <a:pt x="1482559" y="4991"/>
                  </a:lnTo>
                  <a:lnTo>
                    <a:pt x="1480439" y="7531"/>
                  </a:lnTo>
                  <a:lnTo>
                    <a:pt x="1490218" y="17995"/>
                  </a:lnTo>
                  <a:lnTo>
                    <a:pt x="1498358" y="30238"/>
                  </a:lnTo>
                  <a:lnTo>
                    <a:pt x="1508594" y="40398"/>
                  </a:lnTo>
                  <a:lnTo>
                    <a:pt x="1524711" y="446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78" name="Google Shape;6278;gefe2f4b35a_0_1603"/>
            <p:cNvSpPr/>
            <p:nvPr/>
          </p:nvSpPr>
          <p:spPr>
            <a:xfrm>
              <a:off x="1653137" y="2857063"/>
              <a:ext cx="5080" cy="13969"/>
            </a:xfrm>
            <a:custGeom>
              <a:rect b="b" l="l" r="r" t="t"/>
              <a:pathLst>
                <a:path extrusionOk="0" h="13969" w="5080">
                  <a:moveTo>
                    <a:pt x="0" y="0"/>
                  </a:moveTo>
                  <a:lnTo>
                    <a:pt x="63" y="13563"/>
                  </a:lnTo>
                  <a:lnTo>
                    <a:pt x="1155" y="13728"/>
                  </a:lnTo>
                  <a:lnTo>
                    <a:pt x="1701" y="13779"/>
                  </a:lnTo>
                  <a:lnTo>
                    <a:pt x="2692" y="9715"/>
                  </a:lnTo>
                  <a:lnTo>
                    <a:pt x="3721" y="5638"/>
                  </a:lnTo>
                  <a:lnTo>
                    <a:pt x="4813" y="15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79" name="Google Shape;6279;gefe2f4b35a_0_1603"/>
            <p:cNvSpPr/>
            <p:nvPr/>
          </p:nvSpPr>
          <p:spPr>
            <a:xfrm>
              <a:off x="1620771" y="2853286"/>
              <a:ext cx="33019" cy="17780"/>
            </a:xfrm>
            <a:custGeom>
              <a:rect b="b" l="l" r="r" t="t"/>
              <a:pathLst>
                <a:path extrusionOk="0" h="17780" w="33019">
                  <a:moveTo>
                    <a:pt x="19913" y="0"/>
                  </a:moveTo>
                  <a:lnTo>
                    <a:pt x="14338" y="0"/>
                  </a:lnTo>
                  <a:lnTo>
                    <a:pt x="8128" y="0"/>
                  </a:lnTo>
                  <a:lnTo>
                    <a:pt x="2882" y="2222"/>
                  </a:lnTo>
                  <a:lnTo>
                    <a:pt x="0" y="8915"/>
                  </a:lnTo>
                  <a:lnTo>
                    <a:pt x="6695" y="9984"/>
                  </a:lnTo>
                  <a:lnTo>
                    <a:pt x="14793" y="12469"/>
                  </a:lnTo>
                  <a:lnTo>
                    <a:pt x="23604" y="15285"/>
                  </a:lnTo>
                  <a:lnTo>
                    <a:pt x="32435" y="17348"/>
                  </a:lnTo>
                  <a:lnTo>
                    <a:pt x="32359" y="3771"/>
                  </a:lnTo>
                  <a:lnTo>
                    <a:pt x="26263" y="1790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80" name="Google Shape;6280;gefe2f4b35a_0_1603"/>
            <p:cNvSpPr/>
            <p:nvPr/>
          </p:nvSpPr>
          <p:spPr>
            <a:xfrm>
              <a:off x="1654835" y="2854819"/>
              <a:ext cx="8894445" cy="64769"/>
            </a:xfrm>
            <a:custGeom>
              <a:rect b="b" l="l" r="r" t="t"/>
              <a:pathLst>
                <a:path extrusionOk="0" h="64769" w="8894445">
                  <a:moveTo>
                    <a:pt x="17767" y="7378"/>
                  </a:moveTo>
                  <a:lnTo>
                    <a:pt x="13957" y="7378"/>
                  </a:lnTo>
                  <a:lnTo>
                    <a:pt x="8775" y="5715"/>
                  </a:lnTo>
                  <a:lnTo>
                    <a:pt x="3111" y="3835"/>
                  </a:lnTo>
                  <a:lnTo>
                    <a:pt x="2019" y="7886"/>
                  </a:lnTo>
                  <a:lnTo>
                    <a:pt x="990" y="11950"/>
                  </a:lnTo>
                  <a:lnTo>
                    <a:pt x="0" y="16027"/>
                  </a:lnTo>
                  <a:lnTo>
                    <a:pt x="1181" y="16154"/>
                  </a:lnTo>
                  <a:lnTo>
                    <a:pt x="2336" y="16230"/>
                  </a:lnTo>
                  <a:lnTo>
                    <a:pt x="9664" y="16230"/>
                  </a:lnTo>
                  <a:lnTo>
                    <a:pt x="14909" y="14020"/>
                  </a:lnTo>
                  <a:lnTo>
                    <a:pt x="17767" y="7378"/>
                  </a:lnTo>
                  <a:close/>
                </a:path>
                <a:path extrusionOk="0" h="64769" w="8894445">
                  <a:moveTo>
                    <a:pt x="8503209" y="4775"/>
                  </a:moveTo>
                  <a:lnTo>
                    <a:pt x="8495881" y="0"/>
                  </a:lnTo>
                  <a:lnTo>
                    <a:pt x="8493214" y="6540"/>
                  </a:lnTo>
                  <a:lnTo>
                    <a:pt x="8488858" y="11442"/>
                  </a:lnTo>
                  <a:lnTo>
                    <a:pt x="8484349" y="16205"/>
                  </a:lnTo>
                  <a:lnTo>
                    <a:pt x="8481225" y="22352"/>
                  </a:lnTo>
                  <a:lnTo>
                    <a:pt x="8482851" y="23050"/>
                  </a:lnTo>
                  <a:lnTo>
                    <a:pt x="8484527" y="23355"/>
                  </a:lnTo>
                  <a:lnTo>
                    <a:pt x="8486191" y="23355"/>
                  </a:lnTo>
                  <a:lnTo>
                    <a:pt x="8495728" y="20078"/>
                  </a:lnTo>
                  <a:lnTo>
                    <a:pt x="8502282" y="12687"/>
                  </a:lnTo>
                  <a:lnTo>
                    <a:pt x="8503209" y="4775"/>
                  </a:lnTo>
                  <a:close/>
                </a:path>
                <a:path extrusionOk="0" h="64769" w="8894445">
                  <a:moveTo>
                    <a:pt x="8893861" y="29603"/>
                  </a:moveTo>
                  <a:lnTo>
                    <a:pt x="8885555" y="22377"/>
                  </a:lnTo>
                  <a:lnTo>
                    <a:pt x="8879751" y="20193"/>
                  </a:lnTo>
                  <a:lnTo>
                    <a:pt x="8874163" y="20193"/>
                  </a:lnTo>
                  <a:lnTo>
                    <a:pt x="8869896" y="20193"/>
                  </a:lnTo>
                  <a:lnTo>
                    <a:pt x="8865781" y="21463"/>
                  </a:lnTo>
                  <a:lnTo>
                    <a:pt x="8855786" y="24015"/>
                  </a:lnTo>
                  <a:lnTo>
                    <a:pt x="8849931" y="25285"/>
                  </a:lnTo>
                  <a:lnTo>
                    <a:pt x="8836165" y="25285"/>
                  </a:lnTo>
                  <a:lnTo>
                    <a:pt x="8829002" y="24511"/>
                  </a:lnTo>
                  <a:lnTo>
                    <a:pt x="8820226" y="22352"/>
                  </a:lnTo>
                  <a:lnTo>
                    <a:pt x="8823655" y="35941"/>
                  </a:lnTo>
                  <a:lnTo>
                    <a:pt x="8812670" y="44361"/>
                  </a:lnTo>
                  <a:lnTo>
                    <a:pt x="8819553" y="53543"/>
                  </a:lnTo>
                  <a:lnTo>
                    <a:pt x="8827300" y="59753"/>
                  </a:lnTo>
                  <a:lnTo>
                    <a:pt x="8835657" y="63284"/>
                  </a:lnTo>
                  <a:lnTo>
                    <a:pt x="8844382" y="64401"/>
                  </a:lnTo>
                  <a:lnTo>
                    <a:pt x="8859177" y="61595"/>
                  </a:lnTo>
                  <a:lnTo>
                    <a:pt x="8873134" y="54000"/>
                  </a:lnTo>
                  <a:lnTo>
                    <a:pt x="8885098" y="42913"/>
                  </a:lnTo>
                  <a:lnTo>
                    <a:pt x="8893861" y="2960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81" name="Google Shape;6281;gefe2f4b35a_0_1603"/>
            <p:cNvSpPr/>
            <p:nvPr/>
          </p:nvSpPr>
          <p:spPr>
            <a:xfrm>
              <a:off x="661939" y="2862196"/>
              <a:ext cx="38100" cy="23494"/>
            </a:xfrm>
            <a:custGeom>
              <a:rect b="b" l="l" r="r" t="t"/>
              <a:pathLst>
                <a:path extrusionOk="0" h="23494" w="38100">
                  <a:moveTo>
                    <a:pt x="38100" y="0"/>
                  </a:moveTo>
                  <a:lnTo>
                    <a:pt x="27830" y="1188"/>
                  </a:lnTo>
                  <a:lnTo>
                    <a:pt x="17787" y="2652"/>
                  </a:lnTo>
                  <a:lnTo>
                    <a:pt x="8376" y="4780"/>
                  </a:lnTo>
                  <a:lnTo>
                    <a:pt x="0" y="7962"/>
                  </a:lnTo>
                  <a:lnTo>
                    <a:pt x="139" y="23063"/>
                  </a:lnTo>
                  <a:lnTo>
                    <a:pt x="13989" y="21624"/>
                  </a:lnTo>
                  <a:lnTo>
                    <a:pt x="25025" y="17389"/>
                  </a:lnTo>
                  <a:lnTo>
                    <a:pt x="33108" y="10225"/>
                  </a:lnTo>
                  <a:lnTo>
                    <a:pt x="381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82" name="Google Shape;6282;gefe2f4b35a_0_1603"/>
            <p:cNvSpPr/>
            <p:nvPr/>
          </p:nvSpPr>
          <p:spPr>
            <a:xfrm>
              <a:off x="648502" y="2870160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13436" y="0"/>
                  </a:moveTo>
                  <a:lnTo>
                    <a:pt x="7264" y="3073"/>
                  </a:lnTo>
                  <a:lnTo>
                    <a:pt x="2476" y="7531"/>
                  </a:lnTo>
                  <a:lnTo>
                    <a:pt x="0" y="14274"/>
                  </a:lnTo>
                  <a:lnTo>
                    <a:pt x="4622" y="14820"/>
                  </a:lnTo>
                  <a:lnTo>
                    <a:pt x="8978" y="15100"/>
                  </a:lnTo>
                  <a:lnTo>
                    <a:pt x="13576" y="15100"/>
                  </a:lnTo>
                  <a:lnTo>
                    <a:pt x="134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83" name="Google Shape;6283;gefe2f4b35a_0_1603"/>
            <p:cNvSpPr/>
            <p:nvPr/>
          </p:nvSpPr>
          <p:spPr>
            <a:xfrm>
              <a:off x="4353687" y="2861639"/>
              <a:ext cx="4553584" cy="28575"/>
            </a:xfrm>
            <a:custGeom>
              <a:rect b="b" l="l" r="r" t="t"/>
              <a:pathLst>
                <a:path extrusionOk="0" h="28575" w="4553584">
                  <a:moveTo>
                    <a:pt x="14693" y="22796"/>
                  </a:moveTo>
                  <a:lnTo>
                    <a:pt x="14401" y="14846"/>
                  </a:lnTo>
                  <a:lnTo>
                    <a:pt x="13436" y="7505"/>
                  </a:lnTo>
                  <a:lnTo>
                    <a:pt x="10528" y="2095"/>
                  </a:lnTo>
                  <a:lnTo>
                    <a:pt x="4432" y="0"/>
                  </a:lnTo>
                  <a:lnTo>
                    <a:pt x="3136" y="0"/>
                  </a:lnTo>
                  <a:lnTo>
                    <a:pt x="1663" y="177"/>
                  </a:lnTo>
                  <a:lnTo>
                    <a:pt x="0" y="558"/>
                  </a:lnTo>
                  <a:lnTo>
                    <a:pt x="0" y="15544"/>
                  </a:lnTo>
                  <a:lnTo>
                    <a:pt x="7454" y="15544"/>
                  </a:lnTo>
                  <a:lnTo>
                    <a:pt x="8674" y="21297"/>
                  </a:lnTo>
                  <a:lnTo>
                    <a:pt x="14693" y="22796"/>
                  </a:lnTo>
                  <a:close/>
                </a:path>
                <a:path extrusionOk="0" h="28575" w="4553584">
                  <a:moveTo>
                    <a:pt x="359079" y="10236"/>
                  </a:moveTo>
                  <a:lnTo>
                    <a:pt x="353707" y="558"/>
                  </a:lnTo>
                  <a:lnTo>
                    <a:pt x="348983" y="9639"/>
                  </a:lnTo>
                  <a:lnTo>
                    <a:pt x="344652" y="12522"/>
                  </a:lnTo>
                  <a:lnTo>
                    <a:pt x="336778" y="12522"/>
                  </a:lnTo>
                  <a:lnTo>
                    <a:pt x="322224" y="3797"/>
                  </a:lnTo>
                  <a:lnTo>
                    <a:pt x="315442" y="3797"/>
                  </a:lnTo>
                  <a:lnTo>
                    <a:pt x="312483" y="4914"/>
                  </a:lnTo>
                  <a:lnTo>
                    <a:pt x="309346" y="7937"/>
                  </a:lnTo>
                  <a:lnTo>
                    <a:pt x="310438" y="17487"/>
                  </a:lnTo>
                  <a:lnTo>
                    <a:pt x="314655" y="23850"/>
                  </a:lnTo>
                  <a:lnTo>
                    <a:pt x="321106" y="27393"/>
                  </a:lnTo>
                  <a:lnTo>
                    <a:pt x="328955" y="28486"/>
                  </a:lnTo>
                  <a:lnTo>
                    <a:pt x="342760" y="25895"/>
                  </a:lnTo>
                  <a:lnTo>
                    <a:pt x="354114" y="19240"/>
                  </a:lnTo>
                  <a:lnTo>
                    <a:pt x="359079" y="10236"/>
                  </a:lnTo>
                  <a:close/>
                </a:path>
                <a:path extrusionOk="0" h="28575" w="4553584">
                  <a:moveTo>
                    <a:pt x="4553216" y="6324"/>
                  </a:moveTo>
                  <a:lnTo>
                    <a:pt x="4544809" y="558"/>
                  </a:lnTo>
                  <a:lnTo>
                    <a:pt x="4544517" y="7073"/>
                  </a:lnTo>
                  <a:lnTo>
                    <a:pt x="4541304" y="9258"/>
                  </a:lnTo>
                  <a:lnTo>
                    <a:pt x="4529340" y="9258"/>
                  </a:lnTo>
                  <a:lnTo>
                    <a:pt x="4518241" y="1968"/>
                  </a:lnTo>
                  <a:lnTo>
                    <a:pt x="4515459" y="558"/>
                  </a:lnTo>
                  <a:lnTo>
                    <a:pt x="4514075" y="8343"/>
                  </a:lnTo>
                  <a:lnTo>
                    <a:pt x="4516983" y="13487"/>
                  </a:lnTo>
                  <a:lnTo>
                    <a:pt x="4522914" y="16332"/>
                  </a:lnTo>
                  <a:lnTo>
                    <a:pt x="4530585" y="17208"/>
                  </a:lnTo>
                  <a:lnTo>
                    <a:pt x="4542244" y="15659"/>
                  </a:lnTo>
                  <a:lnTo>
                    <a:pt x="4551070" y="11696"/>
                  </a:lnTo>
                  <a:lnTo>
                    <a:pt x="4553216" y="63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84" name="Google Shape;6284;gefe2f4b35a_0_1603"/>
            <p:cNvSpPr/>
            <p:nvPr/>
          </p:nvSpPr>
          <p:spPr>
            <a:xfrm>
              <a:off x="2211028" y="2868797"/>
              <a:ext cx="21589" cy="10794"/>
            </a:xfrm>
            <a:custGeom>
              <a:rect b="b" l="l" r="r" t="t"/>
              <a:pathLst>
                <a:path extrusionOk="0" h="10794" w="21589">
                  <a:moveTo>
                    <a:pt x="7594" y="0"/>
                  </a:moveTo>
                  <a:lnTo>
                    <a:pt x="3746" y="0"/>
                  </a:lnTo>
                  <a:lnTo>
                    <a:pt x="2197" y="0"/>
                  </a:lnTo>
                  <a:lnTo>
                    <a:pt x="952" y="355"/>
                  </a:lnTo>
                  <a:lnTo>
                    <a:pt x="0" y="965"/>
                  </a:lnTo>
                  <a:lnTo>
                    <a:pt x="6235" y="4165"/>
                  </a:lnTo>
                  <a:lnTo>
                    <a:pt x="12522" y="7315"/>
                  </a:lnTo>
                  <a:lnTo>
                    <a:pt x="18859" y="10414"/>
                  </a:lnTo>
                  <a:lnTo>
                    <a:pt x="20383" y="9118"/>
                  </a:lnTo>
                  <a:lnTo>
                    <a:pt x="21158" y="8369"/>
                  </a:lnTo>
                  <a:lnTo>
                    <a:pt x="13296" y="222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85" name="Google Shape;6285;gefe2f4b35a_0_1603"/>
            <p:cNvSpPr/>
            <p:nvPr/>
          </p:nvSpPr>
          <p:spPr>
            <a:xfrm>
              <a:off x="2208111" y="2869577"/>
              <a:ext cx="6403975" cy="29844"/>
            </a:xfrm>
            <a:custGeom>
              <a:rect b="b" l="l" r="r" t="t"/>
              <a:pathLst>
                <a:path extrusionOk="0" h="29844" w="6403975">
                  <a:moveTo>
                    <a:pt x="21780" y="9626"/>
                  </a:moveTo>
                  <a:lnTo>
                    <a:pt x="15430" y="6527"/>
                  </a:lnTo>
                  <a:lnTo>
                    <a:pt x="9144" y="3390"/>
                  </a:lnTo>
                  <a:lnTo>
                    <a:pt x="2908" y="190"/>
                  </a:lnTo>
                  <a:lnTo>
                    <a:pt x="711" y="1587"/>
                  </a:lnTo>
                  <a:lnTo>
                    <a:pt x="0" y="4292"/>
                  </a:lnTo>
                  <a:lnTo>
                    <a:pt x="1320" y="10883"/>
                  </a:lnTo>
                  <a:lnTo>
                    <a:pt x="4711" y="14770"/>
                  </a:lnTo>
                  <a:lnTo>
                    <a:pt x="13296" y="14770"/>
                  </a:lnTo>
                  <a:lnTo>
                    <a:pt x="17246" y="13335"/>
                  </a:lnTo>
                  <a:lnTo>
                    <a:pt x="21780" y="9626"/>
                  </a:lnTo>
                  <a:close/>
                </a:path>
                <a:path extrusionOk="0" h="29844" w="6403975">
                  <a:moveTo>
                    <a:pt x="1350048" y="22352"/>
                  </a:moveTo>
                  <a:lnTo>
                    <a:pt x="1349222" y="8356"/>
                  </a:lnTo>
                  <a:lnTo>
                    <a:pt x="1347444" y="2794"/>
                  </a:lnTo>
                  <a:lnTo>
                    <a:pt x="1342872" y="0"/>
                  </a:lnTo>
                  <a:lnTo>
                    <a:pt x="1340180" y="6680"/>
                  </a:lnTo>
                  <a:lnTo>
                    <a:pt x="1335786" y="11569"/>
                  </a:lnTo>
                  <a:lnTo>
                    <a:pt x="1331188" y="16256"/>
                  </a:lnTo>
                  <a:lnTo>
                    <a:pt x="1327924" y="22352"/>
                  </a:lnTo>
                  <a:lnTo>
                    <a:pt x="1350048" y="22352"/>
                  </a:lnTo>
                  <a:close/>
                </a:path>
                <a:path extrusionOk="0" h="29844" w="6403975">
                  <a:moveTo>
                    <a:pt x="2654262" y="18135"/>
                  </a:moveTo>
                  <a:lnTo>
                    <a:pt x="2652128" y="9144"/>
                  </a:lnTo>
                  <a:lnTo>
                    <a:pt x="2647150" y="2984"/>
                  </a:lnTo>
                  <a:lnTo>
                    <a:pt x="2639085" y="0"/>
                  </a:lnTo>
                  <a:lnTo>
                    <a:pt x="2636532" y="6743"/>
                  </a:lnTo>
                  <a:lnTo>
                    <a:pt x="2633408" y="12865"/>
                  </a:lnTo>
                  <a:lnTo>
                    <a:pt x="2631313" y="19951"/>
                  </a:lnTo>
                  <a:lnTo>
                    <a:pt x="2631846" y="29616"/>
                  </a:lnTo>
                  <a:lnTo>
                    <a:pt x="2653779" y="29616"/>
                  </a:lnTo>
                  <a:lnTo>
                    <a:pt x="2654262" y="18135"/>
                  </a:lnTo>
                  <a:close/>
                </a:path>
                <a:path extrusionOk="0" h="29844" w="6403975">
                  <a:moveTo>
                    <a:pt x="6403391" y="9410"/>
                  </a:moveTo>
                  <a:lnTo>
                    <a:pt x="6403238" y="0"/>
                  </a:lnTo>
                  <a:lnTo>
                    <a:pt x="6373596" y="0"/>
                  </a:lnTo>
                  <a:lnTo>
                    <a:pt x="6373457" y="9410"/>
                  </a:lnTo>
                  <a:lnTo>
                    <a:pt x="6376606" y="16129"/>
                  </a:lnTo>
                  <a:lnTo>
                    <a:pt x="6381966" y="20167"/>
                  </a:lnTo>
                  <a:lnTo>
                    <a:pt x="6388417" y="21513"/>
                  </a:lnTo>
                  <a:lnTo>
                    <a:pt x="6394882" y="20167"/>
                  </a:lnTo>
                  <a:lnTo>
                    <a:pt x="6400241" y="16129"/>
                  </a:lnTo>
                  <a:lnTo>
                    <a:pt x="6403391" y="941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86" name="Google Shape;6286;gefe2f4b35a_0_1603"/>
            <p:cNvSpPr/>
            <p:nvPr/>
          </p:nvSpPr>
          <p:spPr>
            <a:xfrm>
              <a:off x="1112648" y="2876429"/>
              <a:ext cx="29844" cy="17144"/>
            </a:xfrm>
            <a:custGeom>
              <a:rect b="b" l="l" r="r" t="t"/>
              <a:pathLst>
                <a:path extrusionOk="0" h="17144" w="29844">
                  <a:moveTo>
                    <a:pt x="16954" y="0"/>
                  </a:moveTo>
                  <a:lnTo>
                    <a:pt x="6667" y="0"/>
                  </a:lnTo>
                  <a:lnTo>
                    <a:pt x="4686" y="0"/>
                  </a:lnTo>
                  <a:lnTo>
                    <a:pt x="2489" y="215"/>
                  </a:lnTo>
                  <a:lnTo>
                    <a:pt x="0" y="736"/>
                  </a:lnTo>
                  <a:lnTo>
                    <a:pt x="0" y="13639"/>
                  </a:lnTo>
                  <a:lnTo>
                    <a:pt x="6858" y="15913"/>
                  </a:lnTo>
                  <a:lnTo>
                    <a:pt x="10261" y="17106"/>
                  </a:lnTo>
                  <a:lnTo>
                    <a:pt x="15849" y="13385"/>
                  </a:lnTo>
                  <a:lnTo>
                    <a:pt x="28054" y="16230"/>
                  </a:lnTo>
                  <a:lnTo>
                    <a:pt x="29413" y="8001"/>
                  </a:lnTo>
                  <a:lnTo>
                    <a:pt x="21145" y="6070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87" name="Google Shape;6287;gefe2f4b35a_0_1603"/>
            <p:cNvSpPr/>
            <p:nvPr/>
          </p:nvSpPr>
          <p:spPr>
            <a:xfrm>
              <a:off x="1112634" y="2876968"/>
              <a:ext cx="832485" cy="29844"/>
            </a:xfrm>
            <a:custGeom>
              <a:rect b="b" l="l" r="r" t="t"/>
              <a:pathLst>
                <a:path extrusionOk="0" h="29844" w="832485">
                  <a:moveTo>
                    <a:pt x="10261" y="16560"/>
                  </a:moveTo>
                  <a:lnTo>
                    <a:pt x="6858" y="15379"/>
                  </a:lnTo>
                  <a:lnTo>
                    <a:pt x="3429" y="14224"/>
                  </a:lnTo>
                  <a:lnTo>
                    <a:pt x="0" y="13106"/>
                  </a:lnTo>
                  <a:lnTo>
                    <a:pt x="0" y="14960"/>
                  </a:lnTo>
                  <a:lnTo>
                    <a:pt x="482" y="18770"/>
                  </a:lnTo>
                  <a:lnTo>
                    <a:pt x="1016" y="22479"/>
                  </a:lnTo>
                  <a:lnTo>
                    <a:pt x="5930" y="22479"/>
                  </a:lnTo>
                  <a:lnTo>
                    <a:pt x="6667" y="22402"/>
                  </a:lnTo>
                  <a:lnTo>
                    <a:pt x="7493" y="22212"/>
                  </a:lnTo>
                  <a:lnTo>
                    <a:pt x="7493" y="19405"/>
                  </a:lnTo>
                  <a:lnTo>
                    <a:pt x="8572" y="17691"/>
                  </a:lnTo>
                  <a:lnTo>
                    <a:pt x="10261" y="16560"/>
                  </a:lnTo>
                  <a:close/>
                </a:path>
                <a:path extrusionOk="0" h="29844" w="832485">
                  <a:moveTo>
                    <a:pt x="831862" y="2768"/>
                  </a:moveTo>
                  <a:lnTo>
                    <a:pt x="822579" y="0"/>
                  </a:lnTo>
                  <a:lnTo>
                    <a:pt x="821169" y="0"/>
                  </a:lnTo>
                  <a:lnTo>
                    <a:pt x="819581" y="63"/>
                  </a:lnTo>
                  <a:lnTo>
                    <a:pt x="817791" y="203"/>
                  </a:lnTo>
                  <a:lnTo>
                    <a:pt x="817956" y="9105"/>
                  </a:lnTo>
                  <a:lnTo>
                    <a:pt x="818007" y="18199"/>
                  </a:lnTo>
                  <a:lnTo>
                    <a:pt x="819746" y="25666"/>
                  </a:lnTo>
                  <a:lnTo>
                    <a:pt x="824953" y="29705"/>
                  </a:lnTo>
                  <a:lnTo>
                    <a:pt x="826439" y="19443"/>
                  </a:lnTo>
                  <a:lnTo>
                    <a:pt x="830948" y="9855"/>
                  </a:lnTo>
                  <a:lnTo>
                    <a:pt x="831862" y="27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88" name="Google Shape;6288;gefe2f4b35a_0_1603"/>
            <p:cNvSpPr/>
            <p:nvPr/>
          </p:nvSpPr>
          <p:spPr>
            <a:xfrm>
              <a:off x="678176" y="2884429"/>
              <a:ext cx="52070" cy="29844"/>
            </a:xfrm>
            <a:custGeom>
              <a:rect b="b" l="l" r="r" t="t"/>
              <a:pathLst>
                <a:path extrusionOk="0" h="29844" w="52070">
                  <a:moveTo>
                    <a:pt x="51447" y="0"/>
                  </a:moveTo>
                  <a:lnTo>
                    <a:pt x="35609" y="4566"/>
                  </a:lnTo>
                  <a:lnTo>
                    <a:pt x="21080" y="10331"/>
                  </a:lnTo>
                  <a:lnTo>
                    <a:pt x="8872" y="18363"/>
                  </a:lnTo>
                  <a:lnTo>
                    <a:pt x="0" y="29730"/>
                  </a:lnTo>
                  <a:lnTo>
                    <a:pt x="12255" y="29794"/>
                  </a:lnTo>
                  <a:lnTo>
                    <a:pt x="28734" y="29035"/>
                  </a:lnTo>
                  <a:lnTo>
                    <a:pt x="42224" y="25288"/>
                  </a:lnTo>
                  <a:lnTo>
                    <a:pt x="50528" y="16346"/>
                  </a:lnTo>
                  <a:lnTo>
                    <a:pt x="514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89" name="Google Shape;6289;gefe2f4b35a_0_1603"/>
            <p:cNvSpPr/>
            <p:nvPr/>
          </p:nvSpPr>
          <p:spPr>
            <a:xfrm>
              <a:off x="2968028" y="2882810"/>
              <a:ext cx="5511800" cy="32385"/>
            </a:xfrm>
            <a:custGeom>
              <a:rect b="b" l="l" r="r" t="t"/>
              <a:pathLst>
                <a:path extrusionOk="0" h="32385" w="5511800">
                  <a:moveTo>
                    <a:pt x="30429" y="23863"/>
                  </a:moveTo>
                  <a:lnTo>
                    <a:pt x="22720" y="20472"/>
                  </a:lnTo>
                  <a:lnTo>
                    <a:pt x="8496" y="12446"/>
                  </a:lnTo>
                  <a:lnTo>
                    <a:pt x="812" y="9118"/>
                  </a:lnTo>
                  <a:lnTo>
                    <a:pt x="0" y="18059"/>
                  </a:lnTo>
                  <a:lnTo>
                    <a:pt x="4127" y="25400"/>
                  </a:lnTo>
                  <a:lnTo>
                    <a:pt x="11201" y="30378"/>
                  </a:lnTo>
                  <a:lnTo>
                    <a:pt x="19291" y="32207"/>
                  </a:lnTo>
                  <a:lnTo>
                    <a:pt x="24409" y="32207"/>
                  </a:lnTo>
                  <a:lnTo>
                    <a:pt x="28930" y="29743"/>
                  </a:lnTo>
                  <a:lnTo>
                    <a:pt x="30429" y="23863"/>
                  </a:lnTo>
                  <a:close/>
                </a:path>
                <a:path extrusionOk="0" h="32385" w="5511800">
                  <a:moveTo>
                    <a:pt x="54419" y="9017"/>
                  </a:moveTo>
                  <a:lnTo>
                    <a:pt x="51714" y="3911"/>
                  </a:lnTo>
                  <a:lnTo>
                    <a:pt x="45859" y="952"/>
                  </a:lnTo>
                  <a:lnTo>
                    <a:pt x="38442" y="0"/>
                  </a:lnTo>
                  <a:lnTo>
                    <a:pt x="30162" y="0"/>
                  </a:lnTo>
                  <a:lnTo>
                    <a:pt x="21958" y="3289"/>
                  </a:lnTo>
                  <a:lnTo>
                    <a:pt x="22987" y="9118"/>
                  </a:lnTo>
                  <a:lnTo>
                    <a:pt x="25095" y="8928"/>
                  </a:lnTo>
                  <a:lnTo>
                    <a:pt x="31305" y="8928"/>
                  </a:lnTo>
                  <a:lnTo>
                    <a:pt x="45008" y="16471"/>
                  </a:lnTo>
                  <a:lnTo>
                    <a:pt x="51625" y="16446"/>
                  </a:lnTo>
                  <a:lnTo>
                    <a:pt x="52349" y="16383"/>
                  </a:lnTo>
                  <a:lnTo>
                    <a:pt x="54419" y="9017"/>
                  </a:lnTo>
                  <a:close/>
                </a:path>
                <a:path extrusionOk="0" h="32385" w="5511800">
                  <a:moveTo>
                    <a:pt x="1035418" y="17208"/>
                  </a:moveTo>
                  <a:lnTo>
                    <a:pt x="1032052" y="9118"/>
                  </a:lnTo>
                  <a:lnTo>
                    <a:pt x="1030617" y="5778"/>
                  </a:lnTo>
                  <a:lnTo>
                    <a:pt x="1024915" y="3403"/>
                  </a:lnTo>
                  <a:lnTo>
                    <a:pt x="1019606" y="3403"/>
                  </a:lnTo>
                  <a:lnTo>
                    <a:pt x="1015199" y="3403"/>
                  </a:lnTo>
                  <a:lnTo>
                    <a:pt x="1011072" y="5041"/>
                  </a:lnTo>
                  <a:lnTo>
                    <a:pt x="1009904" y="9118"/>
                  </a:lnTo>
                  <a:lnTo>
                    <a:pt x="1007656" y="17487"/>
                  </a:lnTo>
                  <a:lnTo>
                    <a:pt x="1014564" y="21475"/>
                  </a:lnTo>
                  <a:lnTo>
                    <a:pt x="1028446" y="21475"/>
                  </a:lnTo>
                  <a:lnTo>
                    <a:pt x="1035418" y="17208"/>
                  </a:lnTo>
                  <a:close/>
                </a:path>
                <a:path extrusionOk="0" h="32385" w="5511800">
                  <a:moveTo>
                    <a:pt x="5511673" y="8623"/>
                  </a:moveTo>
                  <a:lnTo>
                    <a:pt x="5503227" y="1625"/>
                  </a:lnTo>
                  <a:lnTo>
                    <a:pt x="5499239" y="8686"/>
                  </a:lnTo>
                  <a:lnTo>
                    <a:pt x="5491200" y="11671"/>
                  </a:lnTo>
                  <a:lnTo>
                    <a:pt x="5483695" y="15189"/>
                  </a:lnTo>
                  <a:lnTo>
                    <a:pt x="5481307" y="23863"/>
                  </a:lnTo>
                  <a:lnTo>
                    <a:pt x="5484876" y="25615"/>
                  </a:lnTo>
                  <a:lnTo>
                    <a:pt x="5488533" y="26365"/>
                  </a:lnTo>
                  <a:lnTo>
                    <a:pt x="5492026" y="26365"/>
                  </a:lnTo>
                  <a:lnTo>
                    <a:pt x="5503456" y="23545"/>
                  </a:lnTo>
                  <a:lnTo>
                    <a:pt x="5510873" y="16789"/>
                  </a:lnTo>
                  <a:lnTo>
                    <a:pt x="5511673" y="862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90" name="Google Shape;6290;gefe2f4b35a_0_1603"/>
            <p:cNvSpPr/>
            <p:nvPr/>
          </p:nvSpPr>
          <p:spPr>
            <a:xfrm>
              <a:off x="508670" y="289910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7089" y="0"/>
                  </a:moveTo>
                  <a:lnTo>
                    <a:pt x="16734" y="2043"/>
                  </a:lnTo>
                  <a:lnTo>
                    <a:pt x="9620" y="7308"/>
                  </a:lnTo>
                  <a:lnTo>
                    <a:pt x="4468" y="14498"/>
                  </a:lnTo>
                  <a:lnTo>
                    <a:pt x="0" y="22313"/>
                  </a:lnTo>
                  <a:lnTo>
                    <a:pt x="1943" y="22428"/>
                  </a:lnTo>
                  <a:lnTo>
                    <a:pt x="2857" y="22428"/>
                  </a:lnTo>
                  <a:lnTo>
                    <a:pt x="12928" y="20391"/>
                  </a:lnTo>
                  <a:lnTo>
                    <a:pt x="19885" y="15133"/>
                  </a:lnTo>
                  <a:lnTo>
                    <a:pt x="24960" y="7935"/>
                  </a:lnTo>
                  <a:lnTo>
                    <a:pt x="29387" y="76"/>
                  </a:lnTo>
                  <a:lnTo>
                    <a:pt x="27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91" name="Google Shape;6291;gefe2f4b35a_0_1603"/>
            <p:cNvSpPr/>
            <p:nvPr/>
          </p:nvSpPr>
          <p:spPr>
            <a:xfrm>
              <a:off x="5075656" y="2899180"/>
              <a:ext cx="3498215" cy="29844"/>
            </a:xfrm>
            <a:custGeom>
              <a:rect b="b" l="l" r="r" t="t"/>
              <a:pathLst>
                <a:path extrusionOk="0" h="29844" w="3498215">
                  <a:moveTo>
                    <a:pt x="14668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68" y="14973"/>
                  </a:lnTo>
                  <a:lnTo>
                    <a:pt x="14668" y="0"/>
                  </a:lnTo>
                  <a:close/>
                </a:path>
                <a:path extrusionOk="0" h="29844" w="3498215">
                  <a:moveTo>
                    <a:pt x="3497694" y="12065"/>
                  </a:moveTo>
                  <a:lnTo>
                    <a:pt x="3493795" y="4254"/>
                  </a:lnTo>
                  <a:lnTo>
                    <a:pt x="3484194" y="0"/>
                  </a:lnTo>
                  <a:lnTo>
                    <a:pt x="3484384" y="9093"/>
                  </a:lnTo>
                  <a:lnTo>
                    <a:pt x="3484435" y="18237"/>
                  </a:lnTo>
                  <a:lnTo>
                    <a:pt x="3486150" y="25704"/>
                  </a:lnTo>
                  <a:lnTo>
                    <a:pt x="3491357" y="29730"/>
                  </a:lnTo>
                  <a:lnTo>
                    <a:pt x="3496640" y="21285"/>
                  </a:lnTo>
                  <a:lnTo>
                    <a:pt x="3497694" y="12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92" name="Google Shape;6292;gefe2f4b35a_0_1603"/>
            <p:cNvSpPr/>
            <p:nvPr/>
          </p:nvSpPr>
          <p:spPr>
            <a:xfrm>
              <a:off x="1503130" y="2911078"/>
              <a:ext cx="52069" cy="19050"/>
            </a:xfrm>
            <a:custGeom>
              <a:rect b="b" l="l" r="r" t="t"/>
              <a:pathLst>
                <a:path extrusionOk="0" h="19050" w="52069">
                  <a:moveTo>
                    <a:pt x="20180" y="0"/>
                  </a:moveTo>
                  <a:lnTo>
                    <a:pt x="15303" y="0"/>
                  </a:lnTo>
                  <a:lnTo>
                    <a:pt x="12547" y="0"/>
                  </a:lnTo>
                  <a:lnTo>
                    <a:pt x="9829" y="863"/>
                  </a:lnTo>
                  <a:lnTo>
                    <a:pt x="7137" y="3086"/>
                  </a:lnTo>
                  <a:lnTo>
                    <a:pt x="11785" y="3429"/>
                  </a:lnTo>
                  <a:lnTo>
                    <a:pt x="15811" y="4000"/>
                  </a:lnTo>
                  <a:lnTo>
                    <a:pt x="14630" y="10337"/>
                  </a:lnTo>
                  <a:lnTo>
                    <a:pt x="8928" y="12065"/>
                  </a:lnTo>
                  <a:lnTo>
                    <a:pt x="279" y="10693"/>
                  </a:lnTo>
                  <a:lnTo>
                    <a:pt x="0" y="17830"/>
                  </a:lnTo>
                  <a:lnTo>
                    <a:pt x="2336" y="17183"/>
                  </a:lnTo>
                  <a:lnTo>
                    <a:pt x="5092" y="16941"/>
                  </a:lnTo>
                  <a:lnTo>
                    <a:pt x="12344" y="16941"/>
                  </a:lnTo>
                  <a:lnTo>
                    <a:pt x="31368" y="18872"/>
                  </a:lnTo>
                  <a:lnTo>
                    <a:pt x="43776" y="18872"/>
                  </a:lnTo>
                  <a:lnTo>
                    <a:pt x="50164" y="17132"/>
                  </a:lnTo>
                  <a:lnTo>
                    <a:pt x="51485" y="10337"/>
                  </a:lnTo>
                  <a:lnTo>
                    <a:pt x="50076" y="10655"/>
                  </a:lnTo>
                  <a:lnTo>
                    <a:pt x="48704" y="10795"/>
                  </a:lnTo>
                  <a:lnTo>
                    <a:pt x="41363" y="10795"/>
                  </a:lnTo>
                  <a:lnTo>
                    <a:pt x="35788" y="8089"/>
                  </a:lnTo>
                  <a:lnTo>
                    <a:pt x="25196" y="2705"/>
                  </a:lnTo>
                  <a:lnTo>
                    <a:pt x="201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93" name="Google Shape;6293;gefe2f4b35a_0_1603"/>
            <p:cNvSpPr/>
            <p:nvPr/>
          </p:nvSpPr>
          <p:spPr>
            <a:xfrm>
              <a:off x="1878577" y="2906668"/>
              <a:ext cx="44450" cy="19685"/>
            </a:xfrm>
            <a:custGeom>
              <a:rect b="b" l="l" r="r" t="t"/>
              <a:pathLst>
                <a:path extrusionOk="0" h="19685" w="44450">
                  <a:moveTo>
                    <a:pt x="7467" y="0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1664" y="9077"/>
                  </a:lnTo>
                  <a:lnTo>
                    <a:pt x="5602" y="15117"/>
                  </a:lnTo>
                  <a:lnTo>
                    <a:pt x="11228" y="18479"/>
                  </a:lnTo>
                  <a:lnTo>
                    <a:pt x="17957" y="19519"/>
                  </a:lnTo>
                  <a:lnTo>
                    <a:pt x="25265" y="18583"/>
                  </a:lnTo>
                  <a:lnTo>
                    <a:pt x="32502" y="16021"/>
                  </a:lnTo>
                  <a:lnTo>
                    <a:pt x="39067" y="12201"/>
                  </a:lnTo>
                  <a:lnTo>
                    <a:pt x="44361" y="7493"/>
                  </a:lnTo>
                  <a:lnTo>
                    <a:pt x="40589" y="8356"/>
                  </a:lnTo>
                  <a:lnTo>
                    <a:pt x="37325" y="8724"/>
                  </a:lnTo>
                  <a:lnTo>
                    <a:pt x="27292" y="8724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94" name="Google Shape;6294;gefe2f4b35a_0_1603"/>
            <p:cNvSpPr/>
            <p:nvPr/>
          </p:nvSpPr>
          <p:spPr>
            <a:xfrm>
              <a:off x="2342746" y="2906671"/>
              <a:ext cx="37464" cy="31750"/>
            </a:xfrm>
            <a:custGeom>
              <a:rect b="b" l="l" r="r" t="t"/>
              <a:pathLst>
                <a:path extrusionOk="0" h="31750" w="37464">
                  <a:moveTo>
                    <a:pt x="0" y="0"/>
                  </a:moveTo>
                  <a:lnTo>
                    <a:pt x="0" y="22745"/>
                  </a:lnTo>
                  <a:lnTo>
                    <a:pt x="20167" y="31242"/>
                  </a:lnTo>
                  <a:lnTo>
                    <a:pt x="24828" y="24777"/>
                  </a:lnTo>
                  <a:lnTo>
                    <a:pt x="28956" y="17792"/>
                  </a:lnTo>
                  <a:lnTo>
                    <a:pt x="36842" y="14744"/>
                  </a:lnTo>
                  <a:lnTo>
                    <a:pt x="28439" y="10338"/>
                  </a:lnTo>
                  <a:lnTo>
                    <a:pt x="8546" y="4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95" name="Google Shape;6295;gefe2f4b35a_0_1603"/>
            <p:cNvSpPr/>
            <p:nvPr/>
          </p:nvSpPr>
          <p:spPr>
            <a:xfrm>
              <a:off x="2283676" y="2912617"/>
              <a:ext cx="7874634" cy="38735"/>
            </a:xfrm>
            <a:custGeom>
              <a:rect b="b" l="l" r="r" t="t"/>
              <a:pathLst>
                <a:path extrusionOk="0" h="38735" w="7874634">
                  <a:moveTo>
                    <a:pt x="30530" y="14719"/>
                  </a:moveTo>
                  <a:lnTo>
                    <a:pt x="26352" y="7404"/>
                  </a:lnTo>
                  <a:lnTo>
                    <a:pt x="19215" y="2425"/>
                  </a:lnTo>
                  <a:lnTo>
                    <a:pt x="11087" y="596"/>
                  </a:lnTo>
                  <a:lnTo>
                    <a:pt x="5994" y="596"/>
                  </a:lnTo>
                  <a:lnTo>
                    <a:pt x="1511" y="3022"/>
                  </a:lnTo>
                  <a:lnTo>
                    <a:pt x="0" y="8813"/>
                  </a:lnTo>
                  <a:lnTo>
                    <a:pt x="2324" y="8216"/>
                  </a:lnTo>
                  <a:lnTo>
                    <a:pt x="4318" y="7950"/>
                  </a:lnTo>
                  <a:lnTo>
                    <a:pt x="6045" y="7950"/>
                  </a:lnTo>
                  <a:lnTo>
                    <a:pt x="13512" y="10388"/>
                  </a:lnTo>
                  <a:lnTo>
                    <a:pt x="22402" y="21120"/>
                  </a:lnTo>
                  <a:lnTo>
                    <a:pt x="29730" y="23558"/>
                  </a:lnTo>
                  <a:lnTo>
                    <a:pt x="30530" y="14719"/>
                  </a:lnTo>
                  <a:close/>
                </a:path>
                <a:path extrusionOk="0" h="38735" w="7874634">
                  <a:moveTo>
                    <a:pt x="79235" y="25298"/>
                  </a:moveTo>
                  <a:lnTo>
                    <a:pt x="59067" y="16802"/>
                  </a:lnTo>
                  <a:lnTo>
                    <a:pt x="59067" y="38646"/>
                  </a:lnTo>
                  <a:lnTo>
                    <a:pt x="69291" y="37782"/>
                  </a:lnTo>
                  <a:lnTo>
                    <a:pt x="74536" y="31800"/>
                  </a:lnTo>
                  <a:lnTo>
                    <a:pt x="79235" y="25298"/>
                  </a:lnTo>
                  <a:close/>
                </a:path>
                <a:path extrusionOk="0" h="38735" w="7874634">
                  <a:moveTo>
                    <a:pt x="4265307" y="7188"/>
                  </a:moveTo>
                  <a:lnTo>
                    <a:pt x="4257751" y="1549"/>
                  </a:lnTo>
                  <a:lnTo>
                    <a:pt x="4258297" y="6985"/>
                  </a:lnTo>
                  <a:lnTo>
                    <a:pt x="4257408" y="8839"/>
                  </a:lnTo>
                  <a:lnTo>
                    <a:pt x="4253877" y="8839"/>
                  </a:lnTo>
                  <a:lnTo>
                    <a:pt x="4251096" y="6629"/>
                  </a:lnTo>
                  <a:lnTo>
                    <a:pt x="4245254" y="2209"/>
                  </a:lnTo>
                  <a:lnTo>
                    <a:pt x="4242206" y="0"/>
                  </a:lnTo>
                  <a:lnTo>
                    <a:pt x="4239831" y="0"/>
                  </a:lnTo>
                  <a:lnTo>
                    <a:pt x="4237469" y="0"/>
                  </a:lnTo>
                  <a:lnTo>
                    <a:pt x="4235767" y="2209"/>
                  </a:lnTo>
                  <a:lnTo>
                    <a:pt x="4235577" y="8813"/>
                  </a:lnTo>
                  <a:lnTo>
                    <a:pt x="4237418" y="14020"/>
                  </a:lnTo>
                  <a:lnTo>
                    <a:pt x="4244187" y="16141"/>
                  </a:lnTo>
                  <a:lnTo>
                    <a:pt x="4250880" y="16141"/>
                  </a:lnTo>
                  <a:lnTo>
                    <a:pt x="4259262" y="14973"/>
                  </a:lnTo>
                  <a:lnTo>
                    <a:pt x="4264939" y="11823"/>
                  </a:lnTo>
                  <a:lnTo>
                    <a:pt x="4265307" y="7188"/>
                  </a:lnTo>
                  <a:close/>
                </a:path>
                <a:path extrusionOk="0" h="38735" w="7874634">
                  <a:moveTo>
                    <a:pt x="7322096" y="1549"/>
                  </a:moveTo>
                  <a:lnTo>
                    <a:pt x="7292441" y="8813"/>
                  </a:lnTo>
                  <a:lnTo>
                    <a:pt x="7293013" y="17576"/>
                  </a:lnTo>
                  <a:lnTo>
                    <a:pt x="7295883" y="24028"/>
                  </a:lnTo>
                  <a:lnTo>
                    <a:pt x="7298906" y="30340"/>
                  </a:lnTo>
                  <a:lnTo>
                    <a:pt x="7299985" y="38658"/>
                  </a:lnTo>
                  <a:lnTo>
                    <a:pt x="7301395" y="38684"/>
                  </a:lnTo>
                  <a:lnTo>
                    <a:pt x="7312634" y="35471"/>
                  </a:lnTo>
                  <a:lnTo>
                    <a:pt x="7318642" y="27038"/>
                  </a:lnTo>
                  <a:lnTo>
                    <a:pt x="7321194" y="15138"/>
                  </a:lnTo>
                  <a:lnTo>
                    <a:pt x="7322096" y="1549"/>
                  </a:lnTo>
                  <a:close/>
                </a:path>
                <a:path extrusionOk="0" h="38735" w="7874634">
                  <a:moveTo>
                    <a:pt x="7874546" y="8801"/>
                  </a:moveTo>
                  <a:lnTo>
                    <a:pt x="7873238" y="7493"/>
                  </a:lnTo>
                  <a:lnTo>
                    <a:pt x="7871561" y="6959"/>
                  </a:lnTo>
                  <a:lnTo>
                    <a:pt x="7869733" y="6959"/>
                  </a:lnTo>
                  <a:lnTo>
                    <a:pt x="7862722" y="6959"/>
                  </a:lnTo>
                  <a:lnTo>
                    <a:pt x="7853350" y="14744"/>
                  </a:lnTo>
                  <a:lnTo>
                    <a:pt x="7852384" y="16294"/>
                  </a:lnTo>
                  <a:lnTo>
                    <a:pt x="7850403" y="20040"/>
                  </a:lnTo>
                  <a:lnTo>
                    <a:pt x="7851749" y="21463"/>
                  </a:lnTo>
                  <a:lnTo>
                    <a:pt x="7854582" y="21463"/>
                  </a:lnTo>
                  <a:lnTo>
                    <a:pt x="7861173" y="20015"/>
                  </a:lnTo>
                  <a:lnTo>
                    <a:pt x="7868526" y="16522"/>
                  </a:lnTo>
                  <a:lnTo>
                    <a:pt x="7873886" y="12344"/>
                  </a:lnTo>
                  <a:lnTo>
                    <a:pt x="7874546" y="880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96" name="Google Shape;6296;gefe2f4b35a_0_1603"/>
            <p:cNvSpPr/>
            <p:nvPr/>
          </p:nvSpPr>
          <p:spPr>
            <a:xfrm>
              <a:off x="479088" y="2927804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15786" y="0"/>
                  </a:moveTo>
                  <a:lnTo>
                    <a:pt x="12039" y="0"/>
                  </a:lnTo>
                  <a:lnTo>
                    <a:pt x="9105" y="0"/>
                  </a:lnTo>
                  <a:lnTo>
                    <a:pt x="5067" y="2209"/>
                  </a:lnTo>
                  <a:lnTo>
                    <a:pt x="0" y="8369"/>
                  </a:lnTo>
                  <a:lnTo>
                    <a:pt x="4826" y="12776"/>
                  </a:lnTo>
                  <a:lnTo>
                    <a:pt x="8623" y="14427"/>
                  </a:lnTo>
                  <a:lnTo>
                    <a:pt x="15595" y="14427"/>
                  </a:lnTo>
                  <a:lnTo>
                    <a:pt x="17627" y="10820"/>
                  </a:lnTo>
                  <a:lnTo>
                    <a:pt x="17716" y="3606"/>
                  </a:lnTo>
                  <a:lnTo>
                    <a:pt x="157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97" name="Google Shape;6297;gefe2f4b35a_0_1603"/>
            <p:cNvSpPr/>
            <p:nvPr/>
          </p:nvSpPr>
          <p:spPr>
            <a:xfrm>
              <a:off x="953274" y="2928911"/>
              <a:ext cx="9521825" cy="74930"/>
            </a:xfrm>
            <a:custGeom>
              <a:rect b="b" l="l" r="r" t="t"/>
              <a:pathLst>
                <a:path extrusionOk="0" h="74930" w="9521825">
                  <a:moveTo>
                    <a:pt x="18338" y="26682"/>
                  </a:moveTo>
                  <a:lnTo>
                    <a:pt x="14363" y="18923"/>
                  </a:lnTo>
                  <a:lnTo>
                    <a:pt x="4610" y="14871"/>
                  </a:lnTo>
                  <a:lnTo>
                    <a:pt x="2387" y="26352"/>
                  </a:lnTo>
                  <a:lnTo>
                    <a:pt x="0" y="34112"/>
                  </a:lnTo>
                  <a:lnTo>
                    <a:pt x="1778" y="39636"/>
                  </a:lnTo>
                  <a:lnTo>
                    <a:pt x="12077" y="44373"/>
                  </a:lnTo>
                  <a:lnTo>
                    <a:pt x="17310" y="35902"/>
                  </a:lnTo>
                  <a:lnTo>
                    <a:pt x="18338" y="26682"/>
                  </a:lnTo>
                  <a:close/>
                </a:path>
                <a:path extrusionOk="0" h="74930" w="9521825">
                  <a:moveTo>
                    <a:pt x="792962" y="14859"/>
                  </a:moveTo>
                  <a:lnTo>
                    <a:pt x="786384" y="9156"/>
                  </a:lnTo>
                  <a:lnTo>
                    <a:pt x="781850" y="7086"/>
                  </a:lnTo>
                  <a:lnTo>
                    <a:pt x="778967" y="7086"/>
                  </a:lnTo>
                  <a:lnTo>
                    <a:pt x="775169" y="7086"/>
                  </a:lnTo>
                  <a:lnTo>
                    <a:pt x="774217" y="10680"/>
                  </a:lnTo>
                  <a:lnTo>
                    <a:pt x="776224" y="17856"/>
                  </a:lnTo>
                  <a:lnTo>
                    <a:pt x="779183" y="21437"/>
                  </a:lnTo>
                  <a:lnTo>
                    <a:pt x="786041" y="21437"/>
                  </a:lnTo>
                  <a:lnTo>
                    <a:pt x="789393" y="19659"/>
                  </a:lnTo>
                  <a:lnTo>
                    <a:pt x="792962" y="14859"/>
                  </a:lnTo>
                  <a:close/>
                </a:path>
                <a:path extrusionOk="0" h="74930" w="9521825">
                  <a:moveTo>
                    <a:pt x="1131646" y="44361"/>
                  </a:moveTo>
                  <a:lnTo>
                    <a:pt x="1116952" y="44361"/>
                  </a:lnTo>
                  <a:lnTo>
                    <a:pt x="1116952" y="59347"/>
                  </a:lnTo>
                  <a:lnTo>
                    <a:pt x="1131646" y="59347"/>
                  </a:lnTo>
                  <a:lnTo>
                    <a:pt x="1131646" y="44361"/>
                  </a:lnTo>
                  <a:close/>
                </a:path>
                <a:path extrusionOk="0" h="74930" w="9521825">
                  <a:moveTo>
                    <a:pt x="1993417" y="37109"/>
                  </a:moveTo>
                  <a:lnTo>
                    <a:pt x="1992071" y="37084"/>
                  </a:lnTo>
                  <a:lnTo>
                    <a:pt x="1980285" y="37084"/>
                  </a:lnTo>
                  <a:lnTo>
                    <a:pt x="1974634" y="42976"/>
                  </a:lnTo>
                  <a:lnTo>
                    <a:pt x="1971522" y="51866"/>
                  </a:lnTo>
                  <a:lnTo>
                    <a:pt x="1972221" y="51866"/>
                  </a:lnTo>
                  <a:lnTo>
                    <a:pt x="1980234" y="50800"/>
                  </a:lnTo>
                  <a:lnTo>
                    <a:pt x="1986216" y="47790"/>
                  </a:lnTo>
                  <a:lnTo>
                    <a:pt x="1990509" y="43141"/>
                  </a:lnTo>
                  <a:lnTo>
                    <a:pt x="1993417" y="37109"/>
                  </a:lnTo>
                  <a:close/>
                </a:path>
                <a:path extrusionOk="0" h="74930" w="9521825">
                  <a:moveTo>
                    <a:pt x="3288144" y="20993"/>
                  </a:moveTo>
                  <a:lnTo>
                    <a:pt x="3282442" y="14871"/>
                  </a:lnTo>
                  <a:lnTo>
                    <a:pt x="3272586" y="20878"/>
                  </a:lnTo>
                  <a:lnTo>
                    <a:pt x="3270123" y="25222"/>
                  </a:lnTo>
                  <a:lnTo>
                    <a:pt x="3272752" y="27863"/>
                  </a:lnTo>
                  <a:lnTo>
                    <a:pt x="3278149" y="28752"/>
                  </a:lnTo>
                  <a:lnTo>
                    <a:pt x="3283877" y="27901"/>
                  </a:lnTo>
                  <a:lnTo>
                    <a:pt x="3287915" y="25323"/>
                  </a:lnTo>
                  <a:lnTo>
                    <a:pt x="3288144" y="20993"/>
                  </a:lnTo>
                  <a:close/>
                </a:path>
                <a:path extrusionOk="0" h="74930" w="9521825">
                  <a:moveTo>
                    <a:pt x="3579393" y="56464"/>
                  </a:moveTo>
                  <a:lnTo>
                    <a:pt x="3577120" y="44361"/>
                  </a:lnTo>
                  <a:lnTo>
                    <a:pt x="3555250" y="44361"/>
                  </a:lnTo>
                  <a:lnTo>
                    <a:pt x="3555250" y="66598"/>
                  </a:lnTo>
                  <a:lnTo>
                    <a:pt x="3569944" y="66598"/>
                  </a:lnTo>
                  <a:lnTo>
                    <a:pt x="3570173" y="57035"/>
                  </a:lnTo>
                  <a:lnTo>
                    <a:pt x="3579393" y="56464"/>
                  </a:lnTo>
                  <a:close/>
                </a:path>
                <a:path extrusionOk="0" h="74930" w="9521825">
                  <a:moveTo>
                    <a:pt x="4011853" y="66611"/>
                  </a:moveTo>
                  <a:lnTo>
                    <a:pt x="4000817" y="59143"/>
                  </a:lnTo>
                  <a:lnTo>
                    <a:pt x="3991013" y="50558"/>
                  </a:lnTo>
                  <a:lnTo>
                    <a:pt x="3980561" y="42621"/>
                  </a:lnTo>
                  <a:lnTo>
                    <a:pt x="3967581" y="37109"/>
                  </a:lnTo>
                  <a:lnTo>
                    <a:pt x="3970312" y="49225"/>
                  </a:lnTo>
                  <a:lnTo>
                    <a:pt x="3977005" y="61429"/>
                  </a:lnTo>
                  <a:lnTo>
                    <a:pt x="3986453" y="70840"/>
                  </a:lnTo>
                  <a:lnTo>
                    <a:pt x="3997439" y="74625"/>
                  </a:lnTo>
                  <a:lnTo>
                    <a:pt x="4002303" y="74625"/>
                  </a:lnTo>
                  <a:lnTo>
                    <a:pt x="4007243" y="72288"/>
                  </a:lnTo>
                  <a:lnTo>
                    <a:pt x="4011853" y="66611"/>
                  </a:lnTo>
                  <a:close/>
                </a:path>
                <a:path extrusionOk="0" h="74930" w="9521825">
                  <a:moveTo>
                    <a:pt x="5294465" y="13208"/>
                  </a:moveTo>
                  <a:lnTo>
                    <a:pt x="5293195" y="7632"/>
                  </a:lnTo>
                  <a:lnTo>
                    <a:pt x="5286235" y="0"/>
                  </a:lnTo>
                  <a:lnTo>
                    <a:pt x="5280965" y="7912"/>
                  </a:lnTo>
                  <a:lnTo>
                    <a:pt x="5280482" y="13449"/>
                  </a:lnTo>
                  <a:lnTo>
                    <a:pt x="5283187" y="16713"/>
                  </a:lnTo>
                  <a:lnTo>
                    <a:pt x="5287467" y="17780"/>
                  </a:lnTo>
                  <a:lnTo>
                    <a:pt x="5291925" y="16624"/>
                  </a:lnTo>
                  <a:lnTo>
                    <a:pt x="5294465" y="13208"/>
                  </a:lnTo>
                  <a:close/>
                </a:path>
                <a:path extrusionOk="0" h="74930" w="9521825">
                  <a:moveTo>
                    <a:pt x="5934214" y="51866"/>
                  </a:moveTo>
                  <a:lnTo>
                    <a:pt x="5931357" y="40043"/>
                  </a:lnTo>
                  <a:lnTo>
                    <a:pt x="5923242" y="33439"/>
                  </a:lnTo>
                  <a:lnTo>
                    <a:pt x="5913298" y="28676"/>
                  </a:lnTo>
                  <a:lnTo>
                    <a:pt x="5904916" y="22364"/>
                  </a:lnTo>
                  <a:lnTo>
                    <a:pt x="5904928" y="36969"/>
                  </a:lnTo>
                  <a:lnTo>
                    <a:pt x="5911266" y="45364"/>
                  </a:lnTo>
                  <a:lnTo>
                    <a:pt x="5921756" y="49644"/>
                  </a:lnTo>
                  <a:lnTo>
                    <a:pt x="5934214" y="51866"/>
                  </a:lnTo>
                  <a:close/>
                </a:path>
                <a:path extrusionOk="0" h="74930" w="9521825">
                  <a:moveTo>
                    <a:pt x="5985980" y="37134"/>
                  </a:moveTo>
                  <a:lnTo>
                    <a:pt x="5978563" y="29616"/>
                  </a:lnTo>
                  <a:lnTo>
                    <a:pt x="5979338" y="36296"/>
                  </a:lnTo>
                  <a:lnTo>
                    <a:pt x="5974829" y="37642"/>
                  </a:lnTo>
                  <a:lnTo>
                    <a:pt x="5967031" y="37642"/>
                  </a:lnTo>
                  <a:lnTo>
                    <a:pt x="5958535" y="37020"/>
                  </a:lnTo>
                  <a:lnTo>
                    <a:pt x="5949162" y="37020"/>
                  </a:lnTo>
                  <a:lnTo>
                    <a:pt x="5943968" y="39217"/>
                  </a:lnTo>
                  <a:lnTo>
                    <a:pt x="5949200" y="51854"/>
                  </a:lnTo>
                  <a:lnTo>
                    <a:pt x="5952452" y="53035"/>
                  </a:lnTo>
                  <a:lnTo>
                    <a:pt x="5955944" y="53555"/>
                  </a:lnTo>
                  <a:lnTo>
                    <a:pt x="5959437" y="53555"/>
                  </a:lnTo>
                  <a:lnTo>
                    <a:pt x="5972924" y="51079"/>
                  </a:lnTo>
                  <a:lnTo>
                    <a:pt x="5982944" y="44945"/>
                  </a:lnTo>
                  <a:lnTo>
                    <a:pt x="5985980" y="37134"/>
                  </a:lnTo>
                  <a:close/>
                </a:path>
                <a:path extrusionOk="0" h="74930" w="9521825">
                  <a:moveTo>
                    <a:pt x="6199543" y="37109"/>
                  </a:moveTo>
                  <a:lnTo>
                    <a:pt x="6188583" y="40906"/>
                  </a:lnTo>
                  <a:lnTo>
                    <a:pt x="6184900" y="29616"/>
                  </a:lnTo>
                  <a:lnTo>
                    <a:pt x="6172466" y="33807"/>
                  </a:lnTo>
                  <a:lnTo>
                    <a:pt x="6157404" y="35356"/>
                  </a:lnTo>
                  <a:lnTo>
                    <a:pt x="6143193" y="37719"/>
                  </a:lnTo>
                  <a:lnTo>
                    <a:pt x="6133363" y="44361"/>
                  </a:lnTo>
                  <a:lnTo>
                    <a:pt x="6140653" y="56959"/>
                  </a:lnTo>
                  <a:lnTo>
                    <a:pt x="6151092" y="66446"/>
                  </a:lnTo>
                  <a:lnTo>
                    <a:pt x="6165037" y="72440"/>
                  </a:lnTo>
                  <a:lnTo>
                    <a:pt x="6182842" y="74523"/>
                  </a:lnTo>
                  <a:lnTo>
                    <a:pt x="6185776" y="74523"/>
                  </a:lnTo>
                  <a:lnTo>
                    <a:pt x="6188849" y="74383"/>
                  </a:lnTo>
                  <a:lnTo>
                    <a:pt x="6192050" y="74091"/>
                  </a:lnTo>
                  <a:lnTo>
                    <a:pt x="6188583" y="62801"/>
                  </a:lnTo>
                  <a:lnTo>
                    <a:pt x="6199543" y="66598"/>
                  </a:lnTo>
                  <a:lnTo>
                    <a:pt x="6199543" y="37109"/>
                  </a:lnTo>
                  <a:close/>
                </a:path>
                <a:path extrusionOk="0" h="74930" w="9521825">
                  <a:moveTo>
                    <a:pt x="9521787" y="29616"/>
                  </a:moveTo>
                  <a:lnTo>
                    <a:pt x="9507830" y="30518"/>
                  </a:lnTo>
                  <a:lnTo>
                    <a:pt x="9495777" y="33261"/>
                  </a:lnTo>
                  <a:lnTo>
                    <a:pt x="9487510" y="39751"/>
                  </a:lnTo>
                  <a:lnTo>
                    <a:pt x="9484893" y="51854"/>
                  </a:lnTo>
                  <a:lnTo>
                    <a:pt x="9496984" y="49212"/>
                  </a:lnTo>
                  <a:lnTo>
                    <a:pt x="9506140" y="43637"/>
                  </a:lnTo>
                  <a:lnTo>
                    <a:pt x="9513913" y="36614"/>
                  </a:lnTo>
                  <a:lnTo>
                    <a:pt x="9521787" y="296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98" name="Google Shape;6298;gefe2f4b35a_0_1603"/>
            <p:cNvSpPr/>
            <p:nvPr/>
          </p:nvSpPr>
          <p:spPr>
            <a:xfrm>
              <a:off x="1347532" y="2991619"/>
              <a:ext cx="23494" cy="20319"/>
            </a:xfrm>
            <a:custGeom>
              <a:rect b="b" l="l" r="r" t="t"/>
              <a:pathLst>
                <a:path extrusionOk="0" h="20319" w="23494">
                  <a:moveTo>
                    <a:pt x="22478" y="0"/>
                  </a:moveTo>
                  <a:lnTo>
                    <a:pt x="11310" y="10047"/>
                  </a:lnTo>
                  <a:lnTo>
                    <a:pt x="0" y="19989"/>
                  </a:lnTo>
                  <a:lnTo>
                    <a:pt x="3898" y="18707"/>
                  </a:lnTo>
                  <a:lnTo>
                    <a:pt x="8140" y="17767"/>
                  </a:lnTo>
                  <a:lnTo>
                    <a:pt x="16205" y="17767"/>
                  </a:lnTo>
                  <a:lnTo>
                    <a:pt x="19392" y="18059"/>
                  </a:lnTo>
                  <a:lnTo>
                    <a:pt x="22974" y="18757"/>
                  </a:lnTo>
                  <a:lnTo>
                    <a:pt x="22339" y="13017"/>
                  </a:lnTo>
                  <a:lnTo>
                    <a:pt x="23063" y="5867"/>
                  </a:lnTo>
                  <a:lnTo>
                    <a:pt x="224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299" name="Google Shape;6299;gefe2f4b35a_0_1603"/>
            <p:cNvSpPr/>
            <p:nvPr/>
          </p:nvSpPr>
          <p:spPr>
            <a:xfrm>
              <a:off x="1320257" y="2980764"/>
              <a:ext cx="50165" cy="33655"/>
            </a:xfrm>
            <a:custGeom>
              <a:rect b="b" l="l" r="r" t="t"/>
              <a:pathLst>
                <a:path extrusionOk="0" h="33655" w="50165">
                  <a:moveTo>
                    <a:pt x="42748" y="0"/>
                  </a:moveTo>
                  <a:lnTo>
                    <a:pt x="34716" y="2701"/>
                  </a:lnTo>
                  <a:lnTo>
                    <a:pt x="23493" y="7011"/>
                  </a:lnTo>
                  <a:lnTo>
                    <a:pt x="11210" y="13467"/>
                  </a:lnTo>
                  <a:lnTo>
                    <a:pt x="0" y="22606"/>
                  </a:lnTo>
                  <a:lnTo>
                    <a:pt x="13449" y="29921"/>
                  </a:lnTo>
                  <a:lnTo>
                    <a:pt x="20256" y="33502"/>
                  </a:lnTo>
                  <a:lnTo>
                    <a:pt x="24993" y="31597"/>
                  </a:lnTo>
                  <a:lnTo>
                    <a:pt x="27266" y="30848"/>
                  </a:lnTo>
                  <a:lnTo>
                    <a:pt x="44194" y="15894"/>
                  </a:lnTo>
                  <a:lnTo>
                    <a:pt x="49758" y="10858"/>
                  </a:lnTo>
                  <a:lnTo>
                    <a:pt x="49225" y="5435"/>
                  </a:lnTo>
                  <a:lnTo>
                    <a:pt x="47574" y="1104"/>
                  </a:lnTo>
                  <a:lnTo>
                    <a:pt x="427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00" name="Google Shape;6300;gefe2f4b35a_0_1603"/>
            <p:cNvSpPr/>
            <p:nvPr/>
          </p:nvSpPr>
          <p:spPr>
            <a:xfrm>
              <a:off x="1046467" y="2980283"/>
              <a:ext cx="5061585" cy="48894"/>
            </a:xfrm>
            <a:custGeom>
              <a:rect b="b" l="l" r="r" t="t"/>
              <a:pathLst>
                <a:path extrusionOk="0" h="48894" w="5061585">
                  <a:moveTo>
                    <a:pt x="44043" y="30099"/>
                  </a:moveTo>
                  <a:lnTo>
                    <a:pt x="36779" y="30099"/>
                  </a:lnTo>
                  <a:lnTo>
                    <a:pt x="17284" y="21348"/>
                  </a:lnTo>
                  <a:lnTo>
                    <a:pt x="10287" y="21348"/>
                  </a:lnTo>
                  <a:lnTo>
                    <a:pt x="7302" y="21348"/>
                  </a:lnTo>
                  <a:lnTo>
                    <a:pt x="3924" y="21742"/>
                  </a:lnTo>
                  <a:lnTo>
                    <a:pt x="0" y="22720"/>
                  </a:lnTo>
                  <a:lnTo>
                    <a:pt x="1638" y="34404"/>
                  </a:lnTo>
                  <a:lnTo>
                    <a:pt x="6019" y="42519"/>
                  </a:lnTo>
                  <a:lnTo>
                    <a:pt x="12357" y="47256"/>
                  </a:lnTo>
                  <a:lnTo>
                    <a:pt x="19824" y="48793"/>
                  </a:lnTo>
                  <a:lnTo>
                    <a:pt x="26962" y="47561"/>
                  </a:lnTo>
                  <a:lnTo>
                    <a:pt x="33782" y="43942"/>
                  </a:lnTo>
                  <a:lnTo>
                    <a:pt x="39687" y="38087"/>
                  </a:lnTo>
                  <a:lnTo>
                    <a:pt x="44043" y="30099"/>
                  </a:lnTo>
                  <a:close/>
                </a:path>
                <a:path extrusionOk="0" h="48894" w="5061585">
                  <a:moveTo>
                    <a:pt x="242849" y="22720"/>
                  </a:moveTo>
                  <a:lnTo>
                    <a:pt x="234899" y="22771"/>
                  </a:lnTo>
                  <a:lnTo>
                    <a:pt x="229920" y="21691"/>
                  </a:lnTo>
                  <a:lnTo>
                    <a:pt x="221411" y="19532"/>
                  </a:lnTo>
                  <a:lnTo>
                    <a:pt x="217868" y="18453"/>
                  </a:lnTo>
                  <a:lnTo>
                    <a:pt x="215023" y="18453"/>
                  </a:lnTo>
                  <a:lnTo>
                    <a:pt x="209613" y="18453"/>
                  </a:lnTo>
                  <a:lnTo>
                    <a:pt x="206692" y="22352"/>
                  </a:lnTo>
                  <a:lnTo>
                    <a:pt x="206006" y="37579"/>
                  </a:lnTo>
                  <a:lnTo>
                    <a:pt x="211823" y="34645"/>
                  </a:lnTo>
                  <a:lnTo>
                    <a:pt x="216509" y="33858"/>
                  </a:lnTo>
                  <a:lnTo>
                    <a:pt x="222631" y="33858"/>
                  </a:lnTo>
                  <a:lnTo>
                    <a:pt x="229768" y="34861"/>
                  </a:lnTo>
                  <a:lnTo>
                    <a:pt x="235534" y="34861"/>
                  </a:lnTo>
                  <a:lnTo>
                    <a:pt x="238874" y="32791"/>
                  </a:lnTo>
                  <a:lnTo>
                    <a:pt x="242849" y="22720"/>
                  </a:lnTo>
                  <a:close/>
                </a:path>
                <a:path extrusionOk="0" h="48894" w="5061585">
                  <a:moveTo>
                    <a:pt x="294030" y="33985"/>
                  </a:moveTo>
                  <a:lnTo>
                    <a:pt x="287223" y="30403"/>
                  </a:lnTo>
                  <a:lnTo>
                    <a:pt x="280466" y="26771"/>
                  </a:lnTo>
                  <a:lnTo>
                    <a:pt x="273786" y="23088"/>
                  </a:lnTo>
                  <a:lnTo>
                    <a:pt x="269976" y="27165"/>
                  </a:lnTo>
                  <a:lnTo>
                    <a:pt x="266865" y="31953"/>
                  </a:lnTo>
                  <a:lnTo>
                    <a:pt x="264998" y="37592"/>
                  </a:lnTo>
                  <a:lnTo>
                    <a:pt x="268516" y="38252"/>
                  </a:lnTo>
                  <a:lnTo>
                    <a:pt x="271640" y="38544"/>
                  </a:lnTo>
                  <a:lnTo>
                    <a:pt x="282511" y="38544"/>
                  </a:lnTo>
                  <a:lnTo>
                    <a:pt x="288302" y="36296"/>
                  </a:lnTo>
                  <a:lnTo>
                    <a:pt x="294030" y="33985"/>
                  </a:lnTo>
                  <a:close/>
                </a:path>
                <a:path extrusionOk="0" h="48894" w="5061585">
                  <a:moveTo>
                    <a:pt x="1141755" y="495"/>
                  </a:moveTo>
                  <a:lnTo>
                    <a:pt x="1138948" y="165"/>
                  </a:lnTo>
                  <a:lnTo>
                    <a:pt x="1136319" y="0"/>
                  </a:lnTo>
                  <a:lnTo>
                    <a:pt x="1133881" y="0"/>
                  </a:lnTo>
                  <a:lnTo>
                    <a:pt x="1125474" y="850"/>
                  </a:lnTo>
                  <a:lnTo>
                    <a:pt x="1118971" y="3543"/>
                  </a:lnTo>
                  <a:lnTo>
                    <a:pt x="1114463" y="8267"/>
                  </a:lnTo>
                  <a:lnTo>
                    <a:pt x="1112113" y="15240"/>
                  </a:lnTo>
                  <a:lnTo>
                    <a:pt x="1114894" y="15557"/>
                  </a:lnTo>
                  <a:lnTo>
                    <a:pt x="1117523" y="15735"/>
                  </a:lnTo>
                  <a:lnTo>
                    <a:pt x="1119974" y="15735"/>
                  </a:lnTo>
                  <a:lnTo>
                    <a:pt x="1128420" y="14884"/>
                  </a:lnTo>
                  <a:lnTo>
                    <a:pt x="1134973" y="12192"/>
                  </a:lnTo>
                  <a:lnTo>
                    <a:pt x="1139482" y="7454"/>
                  </a:lnTo>
                  <a:lnTo>
                    <a:pt x="1141755" y="495"/>
                  </a:lnTo>
                  <a:close/>
                </a:path>
                <a:path extrusionOk="0" h="48894" w="5061585">
                  <a:moveTo>
                    <a:pt x="2556230" y="20396"/>
                  </a:moveTo>
                  <a:lnTo>
                    <a:pt x="2555595" y="11087"/>
                  </a:lnTo>
                  <a:lnTo>
                    <a:pt x="2547734" y="7023"/>
                  </a:lnTo>
                  <a:lnTo>
                    <a:pt x="2545931" y="7023"/>
                  </a:lnTo>
                  <a:lnTo>
                    <a:pt x="2543810" y="7315"/>
                  </a:lnTo>
                  <a:lnTo>
                    <a:pt x="2541320" y="7975"/>
                  </a:lnTo>
                  <a:lnTo>
                    <a:pt x="2538933" y="19519"/>
                  </a:lnTo>
                  <a:lnTo>
                    <a:pt x="2536469" y="27317"/>
                  </a:lnTo>
                  <a:lnTo>
                    <a:pt x="2538209" y="32854"/>
                  </a:lnTo>
                  <a:lnTo>
                    <a:pt x="2548483" y="37579"/>
                  </a:lnTo>
                  <a:lnTo>
                    <a:pt x="2552814" y="30657"/>
                  </a:lnTo>
                  <a:lnTo>
                    <a:pt x="2556230" y="20396"/>
                  </a:lnTo>
                  <a:close/>
                </a:path>
                <a:path extrusionOk="0" h="48894" w="5061585">
                  <a:moveTo>
                    <a:pt x="3336569" y="15227"/>
                  </a:moveTo>
                  <a:lnTo>
                    <a:pt x="3329673" y="11188"/>
                  </a:lnTo>
                  <a:lnTo>
                    <a:pt x="3324796" y="9690"/>
                  </a:lnTo>
                  <a:lnTo>
                    <a:pt x="3321558" y="9690"/>
                  </a:lnTo>
                  <a:lnTo>
                    <a:pt x="3316795" y="9690"/>
                  </a:lnTo>
                  <a:lnTo>
                    <a:pt x="3315551" y="12941"/>
                  </a:lnTo>
                  <a:lnTo>
                    <a:pt x="3317595" y="19431"/>
                  </a:lnTo>
                  <a:lnTo>
                    <a:pt x="3320897" y="22682"/>
                  </a:lnTo>
                  <a:lnTo>
                    <a:pt x="3328581" y="22682"/>
                  </a:lnTo>
                  <a:lnTo>
                    <a:pt x="3332556" y="20701"/>
                  </a:lnTo>
                  <a:lnTo>
                    <a:pt x="3336569" y="15227"/>
                  </a:lnTo>
                  <a:close/>
                </a:path>
                <a:path extrusionOk="0" h="48894" w="5061585">
                  <a:moveTo>
                    <a:pt x="5061077" y="13512"/>
                  </a:moveTo>
                  <a:lnTo>
                    <a:pt x="5060429" y="7975"/>
                  </a:lnTo>
                  <a:lnTo>
                    <a:pt x="5057140" y="8915"/>
                  </a:lnTo>
                  <a:lnTo>
                    <a:pt x="5054409" y="9309"/>
                  </a:lnTo>
                  <a:lnTo>
                    <a:pt x="5046408" y="9309"/>
                  </a:lnTo>
                  <a:lnTo>
                    <a:pt x="5033200" y="127"/>
                  </a:lnTo>
                  <a:lnTo>
                    <a:pt x="5027650" y="127"/>
                  </a:lnTo>
                  <a:lnTo>
                    <a:pt x="5026418" y="127"/>
                  </a:lnTo>
                  <a:lnTo>
                    <a:pt x="5025072" y="241"/>
                  </a:lnTo>
                  <a:lnTo>
                    <a:pt x="5023586" y="495"/>
                  </a:lnTo>
                  <a:lnTo>
                    <a:pt x="5022075" y="8089"/>
                  </a:lnTo>
                  <a:lnTo>
                    <a:pt x="5025453" y="13233"/>
                  </a:lnTo>
                  <a:lnTo>
                    <a:pt x="5032159" y="16154"/>
                  </a:lnTo>
                  <a:lnTo>
                    <a:pt x="5040566" y="17081"/>
                  </a:lnTo>
                  <a:lnTo>
                    <a:pt x="5050701" y="17081"/>
                  </a:lnTo>
                  <a:lnTo>
                    <a:pt x="5061077" y="135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01" name="Google Shape;6301;gefe2f4b35a_0_1603"/>
            <p:cNvSpPr/>
            <p:nvPr/>
          </p:nvSpPr>
          <p:spPr>
            <a:xfrm>
              <a:off x="214057" y="3010378"/>
              <a:ext cx="19050" cy="22860"/>
            </a:xfrm>
            <a:custGeom>
              <a:rect b="b" l="l" r="r" t="t"/>
              <a:pathLst>
                <a:path extrusionOk="0" h="22860" w="19050">
                  <a:moveTo>
                    <a:pt x="18935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14668" y="22237"/>
                  </a:lnTo>
                  <a:lnTo>
                    <a:pt x="14909" y="17703"/>
                  </a:lnTo>
                  <a:lnTo>
                    <a:pt x="17056" y="15201"/>
                  </a:lnTo>
                  <a:lnTo>
                    <a:pt x="19024" y="12522"/>
                  </a:lnTo>
                  <a:lnTo>
                    <a:pt x="189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02" name="Google Shape;6302;gefe2f4b35a_0_1603"/>
            <p:cNvSpPr/>
            <p:nvPr/>
          </p:nvSpPr>
          <p:spPr>
            <a:xfrm>
              <a:off x="232994" y="3010378"/>
              <a:ext cx="4445" cy="12700"/>
            </a:xfrm>
            <a:custGeom>
              <a:rect b="b" l="l" r="r" t="t"/>
              <a:pathLst>
                <a:path extrusionOk="0" h="12700" w="4445">
                  <a:moveTo>
                    <a:pt x="3187" y="0"/>
                  </a:moveTo>
                  <a:lnTo>
                    <a:pt x="0" y="0"/>
                  </a:lnTo>
                  <a:lnTo>
                    <a:pt x="88" y="12522"/>
                  </a:lnTo>
                  <a:lnTo>
                    <a:pt x="2286" y="9550"/>
                  </a:lnTo>
                  <a:lnTo>
                    <a:pt x="4267" y="6375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03" name="Google Shape;6303;gefe2f4b35a_0_1603"/>
            <p:cNvSpPr/>
            <p:nvPr/>
          </p:nvSpPr>
          <p:spPr>
            <a:xfrm>
              <a:off x="663160" y="3010378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5011" y="0"/>
                  </a:moveTo>
                  <a:lnTo>
                    <a:pt x="0" y="0"/>
                  </a:lnTo>
                  <a:lnTo>
                    <a:pt x="127" y="14973"/>
                  </a:lnTo>
                  <a:lnTo>
                    <a:pt x="15011" y="14973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04" name="Google Shape;6304;gefe2f4b35a_0_1603"/>
            <p:cNvSpPr/>
            <p:nvPr/>
          </p:nvSpPr>
          <p:spPr>
            <a:xfrm>
              <a:off x="656000" y="3010378"/>
              <a:ext cx="7620" cy="15239"/>
            </a:xfrm>
            <a:custGeom>
              <a:rect b="b" l="l" r="r" t="t"/>
              <a:pathLst>
                <a:path extrusionOk="0" h="15239" w="7620">
                  <a:moveTo>
                    <a:pt x="7162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7289" y="14973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05" name="Google Shape;6305;gefe2f4b35a_0_1603"/>
            <p:cNvSpPr/>
            <p:nvPr/>
          </p:nvSpPr>
          <p:spPr>
            <a:xfrm>
              <a:off x="876998" y="3016274"/>
              <a:ext cx="9826625" cy="98425"/>
            </a:xfrm>
            <a:custGeom>
              <a:rect b="b" l="l" r="r" t="t"/>
              <a:pathLst>
                <a:path extrusionOk="0" h="98425" w="9826625">
                  <a:moveTo>
                    <a:pt x="36804" y="1600"/>
                  </a:moveTo>
                  <a:lnTo>
                    <a:pt x="33388" y="1435"/>
                  </a:lnTo>
                  <a:lnTo>
                    <a:pt x="31750" y="1435"/>
                  </a:lnTo>
                  <a:lnTo>
                    <a:pt x="20980" y="2374"/>
                  </a:lnTo>
                  <a:lnTo>
                    <a:pt x="12077" y="5168"/>
                  </a:lnTo>
                  <a:lnTo>
                    <a:pt x="5092" y="9829"/>
                  </a:lnTo>
                  <a:lnTo>
                    <a:pt x="0" y="16344"/>
                  </a:lnTo>
                  <a:lnTo>
                    <a:pt x="3162" y="16484"/>
                  </a:lnTo>
                  <a:lnTo>
                    <a:pt x="4673" y="16484"/>
                  </a:lnTo>
                  <a:lnTo>
                    <a:pt x="15468" y="15557"/>
                  </a:lnTo>
                  <a:lnTo>
                    <a:pt x="24434" y="12788"/>
                  </a:lnTo>
                  <a:lnTo>
                    <a:pt x="31546" y="8140"/>
                  </a:lnTo>
                  <a:lnTo>
                    <a:pt x="36804" y="1600"/>
                  </a:lnTo>
                  <a:close/>
                </a:path>
                <a:path extrusionOk="0" h="98425" w="9826625">
                  <a:moveTo>
                    <a:pt x="1399540" y="23837"/>
                  </a:moveTo>
                  <a:lnTo>
                    <a:pt x="1397304" y="15163"/>
                  </a:lnTo>
                  <a:lnTo>
                    <a:pt x="1390904" y="8496"/>
                  </a:lnTo>
                  <a:lnTo>
                    <a:pt x="1382026" y="4229"/>
                  </a:lnTo>
                  <a:lnTo>
                    <a:pt x="1372336" y="2730"/>
                  </a:lnTo>
                  <a:lnTo>
                    <a:pt x="1363446" y="2730"/>
                  </a:lnTo>
                  <a:lnTo>
                    <a:pt x="1355699" y="6819"/>
                  </a:lnTo>
                  <a:lnTo>
                    <a:pt x="1355178" y="16344"/>
                  </a:lnTo>
                  <a:lnTo>
                    <a:pt x="1364856" y="15887"/>
                  </a:lnTo>
                  <a:lnTo>
                    <a:pt x="1369453" y="15887"/>
                  </a:lnTo>
                  <a:lnTo>
                    <a:pt x="1378534" y="16230"/>
                  </a:lnTo>
                  <a:lnTo>
                    <a:pt x="1386763" y="17462"/>
                  </a:lnTo>
                  <a:lnTo>
                    <a:pt x="1393850" y="19888"/>
                  </a:lnTo>
                  <a:lnTo>
                    <a:pt x="1399540" y="23837"/>
                  </a:lnTo>
                  <a:close/>
                </a:path>
                <a:path extrusionOk="0" h="98425" w="9826625">
                  <a:moveTo>
                    <a:pt x="1470863" y="27038"/>
                  </a:moveTo>
                  <a:lnTo>
                    <a:pt x="1468869" y="20307"/>
                  </a:lnTo>
                  <a:lnTo>
                    <a:pt x="1458531" y="16344"/>
                  </a:lnTo>
                  <a:lnTo>
                    <a:pt x="1455750" y="31242"/>
                  </a:lnTo>
                  <a:lnTo>
                    <a:pt x="1458683" y="36207"/>
                  </a:lnTo>
                  <a:lnTo>
                    <a:pt x="1462392" y="36207"/>
                  </a:lnTo>
                  <a:lnTo>
                    <a:pt x="1467662" y="33388"/>
                  </a:lnTo>
                  <a:lnTo>
                    <a:pt x="1470863" y="27038"/>
                  </a:lnTo>
                  <a:close/>
                </a:path>
                <a:path extrusionOk="0" h="98425" w="9826625">
                  <a:moveTo>
                    <a:pt x="2128659" y="9093"/>
                  </a:moveTo>
                  <a:lnTo>
                    <a:pt x="2121700" y="4953"/>
                  </a:lnTo>
                  <a:lnTo>
                    <a:pt x="2116798" y="3416"/>
                  </a:lnTo>
                  <a:lnTo>
                    <a:pt x="2113559" y="3416"/>
                  </a:lnTo>
                  <a:lnTo>
                    <a:pt x="2108835" y="3416"/>
                  </a:lnTo>
                  <a:lnTo>
                    <a:pt x="2107615" y="6692"/>
                  </a:lnTo>
                  <a:lnTo>
                    <a:pt x="2109711" y="13220"/>
                  </a:lnTo>
                  <a:lnTo>
                    <a:pt x="2113026" y="16497"/>
                  </a:lnTo>
                  <a:lnTo>
                    <a:pt x="2120709" y="16497"/>
                  </a:lnTo>
                  <a:lnTo>
                    <a:pt x="2124672" y="14528"/>
                  </a:lnTo>
                  <a:lnTo>
                    <a:pt x="2128659" y="9093"/>
                  </a:lnTo>
                  <a:close/>
                </a:path>
                <a:path extrusionOk="0" h="98425" w="9826625">
                  <a:moveTo>
                    <a:pt x="2519083" y="9080"/>
                  </a:moveTo>
                  <a:lnTo>
                    <a:pt x="2507767" y="12407"/>
                  </a:lnTo>
                  <a:lnTo>
                    <a:pt x="2494927" y="14262"/>
                  </a:lnTo>
                  <a:lnTo>
                    <a:pt x="2483104" y="17208"/>
                  </a:lnTo>
                  <a:lnTo>
                    <a:pt x="2474861" y="23825"/>
                  </a:lnTo>
                  <a:lnTo>
                    <a:pt x="2479802" y="23812"/>
                  </a:lnTo>
                  <a:lnTo>
                    <a:pt x="2490203" y="24041"/>
                  </a:lnTo>
                  <a:lnTo>
                    <a:pt x="2492718" y="24041"/>
                  </a:lnTo>
                  <a:lnTo>
                    <a:pt x="2502598" y="23571"/>
                  </a:lnTo>
                  <a:lnTo>
                    <a:pt x="2510879" y="21513"/>
                  </a:lnTo>
                  <a:lnTo>
                    <a:pt x="2516670" y="16992"/>
                  </a:lnTo>
                  <a:lnTo>
                    <a:pt x="2519083" y="9080"/>
                  </a:lnTo>
                  <a:close/>
                </a:path>
                <a:path extrusionOk="0" h="98425" w="9826625">
                  <a:moveTo>
                    <a:pt x="2785618" y="14960"/>
                  </a:moveTo>
                  <a:lnTo>
                    <a:pt x="2784437" y="9080"/>
                  </a:lnTo>
                  <a:lnTo>
                    <a:pt x="2775928" y="8559"/>
                  </a:lnTo>
                  <a:lnTo>
                    <a:pt x="2774327" y="1282"/>
                  </a:lnTo>
                  <a:lnTo>
                    <a:pt x="2765590" y="1282"/>
                  </a:lnTo>
                  <a:lnTo>
                    <a:pt x="2764586" y="1282"/>
                  </a:lnTo>
                  <a:lnTo>
                    <a:pt x="2763482" y="1384"/>
                  </a:lnTo>
                  <a:lnTo>
                    <a:pt x="2762275" y="1587"/>
                  </a:lnTo>
                  <a:lnTo>
                    <a:pt x="2760027" y="8597"/>
                  </a:lnTo>
                  <a:lnTo>
                    <a:pt x="2762313" y="13665"/>
                  </a:lnTo>
                  <a:lnTo>
                    <a:pt x="2767482" y="16751"/>
                  </a:lnTo>
                  <a:lnTo>
                    <a:pt x="2773883" y="17792"/>
                  </a:lnTo>
                  <a:lnTo>
                    <a:pt x="2780017" y="17792"/>
                  </a:lnTo>
                  <a:lnTo>
                    <a:pt x="2785618" y="14960"/>
                  </a:lnTo>
                  <a:close/>
                </a:path>
                <a:path extrusionOk="0" h="98425" w="9826625">
                  <a:moveTo>
                    <a:pt x="3006674" y="11950"/>
                  </a:moveTo>
                  <a:lnTo>
                    <a:pt x="3000210" y="5588"/>
                  </a:lnTo>
                  <a:lnTo>
                    <a:pt x="2983242" y="1600"/>
                  </a:lnTo>
                  <a:lnTo>
                    <a:pt x="2987052" y="15735"/>
                  </a:lnTo>
                  <a:lnTo>
                    <a:pt x="2993987" y="20447"/>
                  </a:lnTo>
                  <a:lnTo>
                    <a:pt x="2999384" y="20447"/>
                  </a:lnTo>
                  <a:lnTo>
                    <a:pt x="3005455" y="17843"/>
                  </a:lnTo>
                  <a:lnTo>
                    <a:pt x="3006674" y="11950"/>
                  </a:lnTo>
                  <a:close/>
                </a:path>
                <a:path extrusionOk="0" h="98425" w="9826625">
                  <a:moveTo>
                    <a:pt x="4117479" y="23837"/>
                  </a:moveTo>
                  <a:lnTo>
                    <a:pt x="4116628" y="15405"/>
                  </a:lnTo>
                  <a:lnTo>
                    <a:pt x="4113733" y="9093"/>
                  </a:lnTo>
                  <a:lnTo>
                    <a:pt x="4109059" y="4584"/>
                  </a:lnTo>
                  <a:lnTo>
                    <a:pt x="4102874" y="1600"/>
                  </a:lnTo>
                  <a:lnTo>
                    <a:pt x="4103128" y="11734"/>
                  </a:lnTo>
                  <a:lnTo>
                    <a:pt x="4099395" y="17729"/>
                  </a:lnTo>
                  <a:lnTo>
                    <a:pt x="4095394" y="23837"/>
                  </a:lnTo>
                  <a:lnTo>
                    <a:pt x="4117479" y="23837"/>
                  </a:lnTo>
                  <a:close/>
                </a:path>
                <a:path extrusionOk="0" h="98425" w="9826625">
                  <a:moveTo>
                    <a:pt x="4168991" y="9093"/>
                  </a:moveTo>
                  <a:lnTo>
                    <a:pt x="4162031" y="4953"/>
                  </a:lnTo>
                  <a:lnTo>
                    <a:pt x="4157129" y="3416"/>
                  </a:lnTo>
                  <a:lnTo>
                    <a:pt x="4153890" y="3416"/>
                  </a:lnTo>
                  <a:lnTo>
                    <a:pt x="4149166" y="3416"/>
                  </a:lnTo>
                  <a:lnTo>
                    <a:pt x="4147947" y="6692"/>
                  </a:lnTo>
                  <a:lnTo>
                    <a:pt x="4150055" y="13220"/>
                  </a:lnTo>
                  <a:lnTo>
                    <a:pt x="4153357" y="16497"/>
                  </a:lnTo>
                  <a:lnTo>
                    <a:pt x="4161040" y="16497"/>
                  </a:lnTo>
                  <a:lnTo>
                    <a:pt x="4165003" y="14528"/>
                  </a:lnTo>
                  <a:lnTo>
                    <a:pt x="4168991" y="9093"/>
                  </a:lnTo>
                  <a:close/>
                </a:path>
                <a:path extrusionOk="0" h="98425" w="9826625">
                  <a:moveTo>
                    <a:pt x="4324502" y="26784"/>
                  </a:moveTo>
                  <a:lnTo>
                    <a:pt x="4323308" y="16903"/>
                  </a:lnTo>
                  <a:lnTo>
                    <a:pt x="4320502" y="8610"/>
                  </a:lnTo>
                  <a:lnTo>
                    <a:pt x="4316361" y="1600"/>
                  </a:lnTo>
                  <a:lnTo>
                    <a:pt x="4307687" y="2641"/>
                  </a:lnTo>
                  <a:lnTo>
                    <a:pt x="4295610" y="444"/>
                  </a:lnTo>
                  <a:lnTo>
                    <a:pt x="4294441" y="9093"/>
                  </a:lnTo>
                  <a:lnTo>
                    <a:pt x="4295445" y="8928"/>
                  </a:lnTo>
                  <a:lnTo>
                    <a:pt x="4297223" y="8851"/>
                  </a:lnTo>
                  <a:lnTo>
                    <a:pt x="4305693" y="8851"/>
                  </a:lnTo>
                  <a:lnTo>
                    <a:pt x="4309542" y="39458"/>
                  </a:lnTo>
                  <a:lnTo>
                    <a:pt x="4319714" y="39458"/>
                  </a:lnTo>
                  <a:lnTo>
                    <a:pt x="4321607" y="39192"/>
                  </a:lnTo>
                  <a:lnTo>
                    <a:pt x="4323816" y="38582"/>
                  </a:lnTo>
                  <a:lnTo>
                    <a:pt x="4324502" y="26784"/>
                  </a:lnTo>
                  <a:close/>
                </a:path>
                <a:path extrusionOk="0" h="98425" w="9826625">
                  <a:moveTo>
                    <a:pt x="4353153" y="1587"/>
                  </a:moveTo>
                  <a:lnTo>
                    <a:pt x="4338459" y="1587"/>
                  </a:lnTo>
                  <a:lnTo>
                    <a:pt x="4338459" y="16332"/>
                  </a:lnTo>
                  <a:lnTo>
                    <a:pt x="4353153" y="16332"/>
                  </a:lnTo>
                  <a:lnTo>
                    <a:pt x="4353153" y="1587"/>
                  </a:lnTo>
                  <a:close/>
                </a:path>
                <a:path extrusionOk="0" h="98425" w="9826625">
                  <a:moveTo>
                    <a:pt x="4728946" y="53340"/>
                  </a:moveTo>
                  <a:lnTo>
                    <a:pt x="4721479" y="57137"/>
                  </a:lnTo>
                  <a:lnTo>
                    <a:pt x="4714278" y="53340"/>
                  </a:lnTo>
                  <a:lnTo>
                    <a:pt x="4684611" y="53340"/>
                  </a:lnTo>
                  <a:lnTo>
                    <a:pt x="4685525" y="38760"/>
                  </a:lnTo>
                  <a:lnTo>
                    <a:pt x="4689005" y="28740"/>
                  </a:lnTo>
                  <a:lnTo>
                    <a:pt x="4688497" y="21780"/>
                  </a:lnTo>
                  <a:lnTo>
                    <a:pt x="4650219" y="51854"/>
                  </a:lnTo>
                  <a:lnTo>
                    <a:pt x="4633061" y="97815"/>
                  </a:lnTo>
                  <a:lnTo>
                    <a:pt x="4666412" y="96075"/>
                  </a:lnTo>
                  <a:lnTo>
                    <a:pt x="4696472" y="91122"/>
                  </a:lnTo>
                  <a:lnTo>
                    <a:pt x="4718799" y="78397"/>
                  </a:lnTo>
                  <a:lnTo>
                    <a:pt x="4728946" y="53340"/>
                  </a:lnTo>
                  <a:close/>
                </a:path>
                <a:path extrusionOk="0" h="98425" w="9826625">
                  <a:moveTo>
                    <a:pt x="4728946" y="1587"/>
                  </a:moveTo>
                  <a:lnTo>
                    <a:pt x="4722838" y="457"/>
                  </a:lnTo>
                  <a:lnTo>
                    <a:pt x="4718050" y="0"/>
                  </a:lnTo>
                  <a:lnTo>
                    <a:pt x="4714367" y="0"/>
                  </a:lnTo>
                  <a:lnTo>
                    <a:pt x="4705858" y="0"/>
                  </a:lnTo>
                  <a:lnTo>
                    <a:pt x="4703229" y="2476"/>
                  </a:lnTo>
                  <a:lnTo>
                    <a:pt x="4704804" y="7429"/>
                  </a:lnTo>
                  <a:lnTo>
                    <a:pt x="4709007" y="9906"/>
                  </a:lnTo>
                  <a:lnTo>
                    <a:pt x="4718926" y="9906"/>
                  </a:lnTo>
                  <a:lnTo>
                    <a:pt x="4724501" y="7785"/>
                  </a:lnTo>
                  <a:lnTo>
                    <a:pt x="4728946" y="1587"/>
                  </a:lnTo>
                  <a:close/>
                </a:path>
                <a:path extrusionOk="0" h="98425" w="9826625">
                  <a:moveTo>
                    <a:pt x="9826193" y="9080"/>
                  </a:moveTo>
                  <a:lnTo>
                    <a:pt x="9821989" y="4800"/>
                  </a:lnTo>
                  <a:lnTo>
                    <a:pt x="9816325" y="2374"/>
                  </a:lnTo>
                  <a:lnTo>
                    <a:pt x="9811067" y="2374"/>
                  </a:lnTo>
                  <a:lnTo>
                    <a:pt x="9804159" y="2374"/>
                  </a:lnTo>
                  <a:lnTo>
                    <a:pt x="9797974" y="6591"/>
                  </a:lnTo>
                  <a:lnTo>
                    <a:pt x="9796843" y="16344"/>
                  </a:lnTo>
                  <a:lnTo>
                    <a:pt x="9798939" y="16103"/>
                  </a:lnTo>
                  <a:lnTo>
                    <a:pt x="9817468" y="16078"/>
                  </a:lnTo>
                  <a:lnTo>
                    <a:pt x="9824872" y="15468"/>
                  </a:lnTo>
                  <a:lnTo>
                    <a:pt x="9826193" y="908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06" name="Google Shape;6306;gefe2f4b35a_0_1603"/>
            <p:cNvSpPr/>
            <p:nvPr/>
          </p:nvSpPr>
          <p:spPr>
            <a:xfrm>
              <a:off x="494040" y="3039747"/>
              <a:ext cx="52070" cy="19050"/>
            </a:xfrm>
            <a:custGeom>
              <a:rect b="b" l="l" r="r" t="t"/>
              <a:pathLst>
                <a:path extrusionOk="0" h="19050" w="52070">
                  <a:moveTo>
                    <a:pt x="42925" y="0"/>
                  </a:moveTo>
                  <a:lnTo>
                    <a:pt x="38811" y="0"/>
                  </a:lnTo>
                  <a:lnTo>
                    <a:pt x="25921" y="632"/>
                  </a:lnTo>
                  <a:lnTo>
                    <a:pt x="14738" y="2946"/>
                  </a:lnTo>
                  <a:lnTo>
                    <a:pt x="5889" y="7565"/>
                  </a:lnTo>
                  <a:lnTo>
                    <a:pt x="0" y="15113"/>
                  </a:lnTo>
                  <a:lnTo>
                    <a:pt x="9359" y="17310"/>
                  </a:lnTo>
                  <a:lnTo>
                    <a:pt x="16179" y="18465"/>
                  </a:lnTo>
                  <a:lnTo>
                    <a:pt x="21691" y="18465"/>
                  </a:lnTo>
                  <a:lnTo>
                    <a:pt x="29751" y="17395"/>
                  </a:lnTo>
                  <a:lnTo>
                    <a:pt x="36610" y="14101"/>
                  </a:lnTo>
                  <a:lnTo>
                    <a:pt x="43465" y="8462"/>
                  </a:lnTo>
                  <a:lnTo>
                    <a:pt x="51511" y="355"/>
                  </a:lnTo>
                  <a:lnTo>
                    <a:pt x="429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07" name="Google Shape;6307;gefe2f4b35a_0_1603"/>
            <p:cNvSpPr/>
            <p:nvPr/>
          </p:nvSpPr>
          <p:spPr>
            <a:xfrm>
              <a:off x="927912" y="3039007"/>
              <a:ext cx="9076055" cy="53339"/>
            </a:xfrm>
            <a:custGeom>
              <a:rect b="b" l="l" r="r" t="t"/>
              <a:pathLst>
                <a:path extrusionOk="0" h="53339" w="9076055">
                  <a:moveTo>
                    <a:pt x="30632" y="14389"/>
                  </a:moveTo>
                  <a:lnTo>
                    <a:pt x="29972" y="8356"/>
                  </a:lnTo>
                  <a:lnTo>
                    <a:pt x="28676" y="7010"/>
                  </a:lnTo>
                  <a:lnTo>
                    <a:pt x="27063" y="6464"/>
                  </a:lnTo>
                  <a:lnTo>
                    <a:pt x="25298" y="6464"/>
                  </a:lnTo>
                  <a:lnTo>
                    <a:pt x="18326" y="6464"/>
                  </a:lnTo>
                  <a:lnTo>
                    <a:pt x="8991" y="14935"/>
                  </a:lnTo>
                  <a:lnTo>
                    <a:pt x="0" y="23888"/>
                  </a:lnTo>
                  <a:lnTo>
                    <a:pt x="1308" y="26873"/>
                  </a:lnTo>
                  <a:lnTo>
                    <a:pt x="6096" y="26873"/>
                  </a:lnTo>
                  <a:lnTo>
                    <a:pt x="14744" y="25031"/>
                  </a:lnTo>
                  <a:lnTo>
                    <a:pt x="24244" y="20408"/>
                  </a:lnTo>
                  <a:lnTo>
                    <a:pt x="30632" y="14389"/>
                  </a:lnTo>
                  <a:close/>
                </a:path>
                <a:path extrusionOk="0" h="53339" w="9076055">
                  <a:moveTo>
                    <a:pt x="490232" y="40716"/>
                  </a:moveTo>
                  <a:lnTo>
                    <a:pt x="488556" y="32194"/>
                  </a:lnTo>
                  <a:lnTo>
                    <a:pt x="483819" y="27178"/>
                  </a:lnTo>
                  <a:lnTo>
                    <a:pt x="478028" y="25527"/>
                  </a:lnTo>
                  <a:lnTo>
                    <a:pt x="472973" y="27292"/>
                  </a:lnTo>
                  <a:lnTo>
                    <a:pt x="471246" y="32524"/>
                  </a:lnTo>
                  <a:lnTo>
                    <a:pt x="475119" y="41084"/>
                  </a:lnTo>
                  <a:lnTo>
                    <a:pt x="486892" y="52844"/>
                  </a:lnTo>
                  <a:lnTo>
                    <a:pt x="490232" y="40716"/>
                  </a:lnTo>
                  <a:close/>
                </a:path>
                <a:path extrusionOk="0" h="53339" w="9076055">
                  <a:moveTo>
                    <a:pt x="2018766" y="1104"/>
                  </a:moveTo>
                  <a:lnTo>
                    <a:pt x="2015959" y="749"/>
                  </a:lnTo>
                  <a:lnTo>
                    <a:pt x="2013318" y="571"/>
                  </a:lnTo>
                  <a:lnTo>
                    <a:pt x="2010841" y="571"/>
                  </a:lnTo>
                  <a:lnTo>
                    <a:pt x="2002548" y="1435"/>
                  </a:lnTo>
                  <a:lnTo>
                    <a:pt x="1996084" y="4152"/>
                  </a:lnTo>
                  <a:lnTo>
                    <a:pt x="1991652" y="8890"/>
                  </a:lnTo>
                  <a:lnTo>
                    <a:pt x="1989416" y="15849"/>
                  </a:lnTo>
                  <a:lnTo>
                    <a:pt x="1992223" y="16205"/>
                  </a:lnTo>
                  <a:lnTo>
                    <a:pt x="1994865" y="16383"/>
                  </a:lnTo>
                  <a:lnTo>
                    <a:pt x="1997329" y="16383"/>
                  </a:lnTo>
                  <a:lnTo>
                    <a:pt x="2005622" y="15519"/>
                  </a:lnTo>
                  <a:lnTo>
                    <a:pt x="2012073" y="12801"/>
                  </a:lnTo>
                  <a:lnTo>
                    <a:pt x="2016531" y="8064"/>
                  </a:lnTo>
                  <a:lnTo>
                    <a:pt x="2018766" y="1104"/>
                  </a:lnTo>
                  <a:close/>
                </a:path>
                <a:path extrusionOk="0" h="53339" w="9076055">
                  <a:moveTo>
                    <a:pt x="2402027" y="15849"/>
                  </a:moveTo>
                  <a:lnTo>
                    <a:pt x="2397277" y="12547"/>
                  </a:lnTo>
                  <a:lnTo>
                    <a:pt x="2390610" y="9956"/>
                  </a:lnTo>
                  <a:lnTo>
                    <a:pt x="2382748" y="8255"/>
                  </a:lnTo>
                  <a:lnTo>
                    <a:pt x="2374417" y="7632"/>
                  </a:lnTo>
                  <a:lnTo>
                    <a:pt x="2365425" y="8483"/>
                  </a:lnTo>
                  <a:lnTo>
                    <a:pt x="2357729" y="11201"/>
                  </a:lnTo>
                  <a:lnTo>
                    <a:pt x="2352344" y="16078"/>
                  </a:lnTo>
                  <a:lnTo>
                    <a:pt x="2350262" y="23342"/>
                  </a:lnTo>
                  <a:lnTo>
                    <a:pt x="2352751" y="22593"/>
                  </a:lnTo>
                  <a:lnTo>
                    <a:pt x="2355697" y="22326"/>
                  </a:lnTo>
                  <a:lnTo>
                    <a:pt x="2363203" y="22326"/>
                  </a:lnTo>
                  <a:lnTo>
                    <a:pt x="2382151" y="24269"/>
                  </a:lnTo>
                  <a:lnTo>
                    <a:pt x="2394356" y="24269"/>
                  </a:lnTo>
                  <a:lnTo>
                    <a:pt x="2400617" y="22542"/>
                  </a:lnTo>
                  <a:lnTo>
                    <a:pt x="2402027" y="15849"/>
                  </a:lnTo>
                  <a:close/>
                </a:path>
                <a:path extrusionOk="0" h="53339" w="9076055">
                  <a:moveTo>
                    <a:pt x="3118637" y="30822"/>
                  </a:moveTo>
                  <a:lnTo>
                    <a:pt x="3118218" y="21539"/>
                  </a:lnTo>
                  <a:lnTo>
                    <a:pt x="3115272" y="16903"/>
                  </a:lnTo>
                  <a:lnTo>
                    <a:pt x="3109226" y="16903"/>
                  </a:lnTo>
                  <a:lnTo>
                    <a:pt x="3105480" y="16903"/>
                  </a:lnTo>
                  <a:lnTo>
                    <a:pt x="3100552" y="18681"/>
                  </a:lnTo>
                  <a:lnTo>
                    <a:pt x="3094355" y="23342"/>
                  </a:lnTo>
                  <a:lnTo>
                    <a:pt x="3101467" y="32296"/>
                  </a:lnTo>
                  <a:lnTo>
                    <a:pt x="3107144" y="35458"/>
                  </a:lnTo>
                  <a:lnTo>
                    <a:pt x="3116110" y="35458"/>
                  </a:lnTo>
                  <a:lnTo>
                    <a:pt x="3118637" y="30822"/>
                  </a:lnTo>
                  <a:close/>
                </a:path>
                <a:path extrusionOk="0" h="53339" w="9076055">
                  <a:moveTo>
                    <a:pt x="3215068" y="25844"/>
                  </a:moveTo>
                  <a:lnTo>
                    <a:pt x="3213138" y="22237"/>
                  </a:lnTo>
                  <a:lnTo>
                    <a:pt x="3209379" y="22237"/>
                  </a:lnTo>
                  <a:lnTo>
                    <a:pt x="3206432" y="22237"/>
                  </a:lnTo>
                  <a:lnTo>
                    <a:pt x="3202381" y="24447"/>
                  </a:lnTo>
                  <a:lnTo>
                    <a:pt x="3197288" y="30607"/>
                  </a:lnTo>
                  <a:lnTo>
                    <a:pt x="3202127" y="35013"/>
                  </a:lnTo>
                  <a:lnTo>
                    <a:pt x="3205937" y="36664"/>
                  </a:lnTo>
                  <a:lnTo>
                    <a:pt x="3212947" y="36664"/>
                  </a:lnTo>
                  <a:lnTo>
                    <a:pt x="3214979" y="33058"/>
                  </a:lnTo>
                  <a:lnTo>
                    <a:pt x="3215068" y="25844"/>
                  </a:lnTo>
                  <a:close/>
                </a:path>
                <a:path extrusionOk="0" h="53339" w="9076055">
                  <a:moveTo>
                    <a:pt x="3499485" y="23342"/>
                  </a:moveTo>
                  <a:lnTo>
                    <a:pt x="3496348" y="19951"/>
                  </a:lnTo>
                  <a:lnTo>
                    <a:pt x="3492462" y="18503"/>
                  </a:lnTo>
                  <a:lnTo>
                    <a:pt x="3488385" y="18503"/>
                  </a:lnTo>
                  <a:lnTo>
                    <a:pt x="3480638" y="20078"/>
                  </a:lnTo>
                  <a:lnTo>
                    <a:pt x="3473221" y="24345"/>
                  </a:lnTo>
                  <a:lnTo>
                    <a:pt x="3466947" y="30594"/>
                  </a:lnTo>
                  <a:lnTo>
                    <a:pt x="3462591" y="38100"/>
                  </a:lnTo>
                  <a:lnTo>
                    <a:pt x="3470897" y="38620"/>
                  </a:lnTo>
                  <a:lnTo>
                    <a:pt x="3474783" y="38620"/>
                  </a:lnTo>
                  <a:lnTo>
                    <a:pt x="3484105" y="37998"/>
                  </a:lnTo>
                  <a:lnTo>
                    <a:pt x="3491750" y="35687"/>
                  </a:lnTo>
                  <a:lnTo>
                    <a:pt x="3497097" y="31026"/>
                  </a:lnTo>
                  <a:lnTo>
                    <a:pt x="3499485" y="23342"/>
                  </a:lnTo>
                  <a:close/>
                </a:path>
                <a:path extrusionOk="0" h="53339" w="9076055">
                  <a:moveTo>
                    <a:pt x="5495785" y="15849"/>
                  </a:moveTo>
                  <a:lnTo>
                    <a:pt x="5486984" y="16205"/>
                  </a:lnTo>
                  <a:lnTo>
                    <a:pt x="5479097" y="17576"/>
                  </a:lnTo>
                  <a:lnTo>
                    <a:pt x="5474017" y="21767"/>
                  </a:lnTo>
                  <a:lnTo>
                    <a:pt x="5473598" y="30594"/>
                  </a:lnTo>
                  <a:lnTo>
                    <a:pt x="5475478" y="30657"/>
                  </a:lnTo>
                  <a:lnTo>
                    <a:pt x="5486857" y="30657"/>
                  </a:lnTo>
                  <a:lnTo>
                    <a:pt x="5492521" y="24599"/>
                  </a:lnTo>
                  <a:lnTo>
                    <a:pt x="5495785" y="15849"/>
                  </a:lnTo>
                  <a:close/>
                </a:path>
                <a:path extrusionOk="0" h="53339" w="9076055">
                  <a:moveTo>
                    <a:pt x="9075483" y="8369"/>
                  </a:moveTo>
                  <a:lnTo>
                    <a:pt x="9073197" y="9359"/>
                  </a:lnTo>
                  <a:lnTo>
                    <a:pt x="9070950" y="9766"/>
                  </a:lnTo>
                  <a:lnTo>
                    <a:pt x="9063342" y="9766"/>
                  </a:lnTo>
                  <a:lnTo>
                    <a:pt x="9058199" y="7327"/>
                  </a:lnTo>
                  <a:lnTo>
                    <a:pt x="9048737" y="2438"/>
                  </a:lnTo>
                  <a:lnTo>
                    <a:pt x="9044394" y="0"/>
                  </a:lnTo>
                  <a:lnTo>
                    <a:pt x="9040597" y="0"/>
                  </a:lnTo>
                  <a:lnTo>
                    <a:pt x="9037053" y="0"/>
                  </a:lnTo>
                  <a:lnTo>
                    <a:pt x="9033967" y="2120"/>
                  </a:lnTo>
                  <a:lnTo>
                    <a:pt x="9031478" y="8369"/>
                  </a:lnTo>
                  <a:lnTo>
                    <a:pt x="9033358" y="8280"/>
                  </a:lnTo>
                  <a:lnTo>
                    <a:pt x="9040304" y="8280"/>
                  </a:lnTo>
                  <a:lnTo>
                    <a:pt x="9046477" y="11480"/>
                  </a:lnTo>
                  <a:lnTo>
                    <a:pt x="9057284" y="17881"/>
                  </a:lnTo>
                  <a:lnTo>
                    <a:pt x="9061945" y="21082"/>
                  </a:lnTo>
                  <a:lnTo>
                    <a:pt x="9069781" y="21082"/>
                  </a:lnTo>
                  <a:lnTo>
                    <a:pt x="9072982" y="17894"/>
                  </a:lnTo>
                  <a:lnTo>
                    <a:pt x="9075483" y="836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08" name="Google Shape;6308;gefe2f4b35a_0_1603"/>
            <p:cNvSpPr/>
            <p:nvPr/>
          </p:nvSpPr>
          <p:spPr>
            <a:xfrm>
              <a:off x="287724" y="3069605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22148" y="0"/>
                  </a:moveTo>
                  <a:lnTo>
                    <a:pt x="17666" y="10414"/>
                  </a:lnTo>
                  <a:lnTo>
                    <a:pt x="11807" y="19359"/>
                  </a:lnTo>
                  <a:lnTo>
                    <a:pt x="5582" y="27873"/>
                  </a:lnTo>
                  <a:lnTo>
                    <a:pt x="0" y="36995"/>
                  </a:lnTo>
                  <a:lnTo>
                    <a:pt x="1117" y="37211"/>
                  </a:lnTo>
                  <a:lnTo>
                    <a:pt x="2247" y="37325"/>
                  </a:lnTo>
                  <a:lnTo>
                    <a:pt x="3390" y="37325"/>
                  </a:lnTo>
                  <a:lnTo>
                    <a:pt x="16564" y="32941"/>
                  </a:lnTo>
                  <a:lnTo>
                    <a:pt x="26481" y="22525"/>
                  </a:lnTo>
                  <a:lnTo>
                    <a:pt x="29542" y="10177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09" name="Google Shape;6309;gefe2f4b35a_0_1603"/>
            <p:cNvSpPr/>
            <p:nvPr/>
          </p:nvSpPr>
          <p:spPr>
            <a:xfrm>
              <a:off x="1075359" y="3069614"/>
              <a:ext cx="9355455" cy="67310"/>
            </a:xfrm>
            <a:custGeom>
              <a:rect b="b" l="l" r="r" t="t"/>
              <a:pathLst>
                <a:path extrusionOk="0" h="67310" w="9355455">
                  <a:moveTo>
                    <a:pt x="37769" y="14109"/>
                  </a:moveTo>
                  <a:lnTo>
                    <a:pt x="37287" y="7493"/>
                  </a:lnTo>
                  <a:lnTo>
                    <a:pt x="35636" y="8128"/>
                  </a:lnTo>
                  <a:lnTo>
                    <a:pt x="33591" y="8369"/>
                  </a:lnTo>
                  <a:lnTo>
                    <a:pt x="28130" y="8369"/>
                  </a:lnTo>
                  <a:lnTo>
                    <a:pt x="13576" y="6515"/>
                  </a:lnTo>
                  <a:lnTo>
                    <a:pt x="10401" y="6515"/>
                  </a:lnTo>
                  <a:lnTo>
                    <a:pt x="4368" y="6515"/>
                  </a:lnTo>
                  <a:lnTo>
                    <a:pt x="0" y="8191"/>
                  </a:lnTo>
                  <a:lnTo>
                    <a:pt x="469" y="14744"/>
                  </a:lnTo>
                  <a:lnTo>
                    <a:pt x="2070" y="14135"/>
                  </a:lnTo>
                  <a:lnTo>
                    <a:pt x="4064" y="13919"/>
                  </a:lnTo>
                  <a:lnTo>
                    <a:pt x="9461" y="13919"/>
                  </a:lnTo>
                  <a:lnTo>
                    <a:pt x="24130" y="15798"/>
                  </a:lnTo>
                  <a:lnTo>
                    <a:pt x="33388" y="15798"/>
                  </a:lnTo>
                  <a:lnTo>
                    <a:pt x="37769" y="14109"/>
                  </a:lnTo>
                  <a:close/>
                </a:path>
                <a:path extrusionOk="0" h="67310" w="9355455">
                  <a:moveTo>
                    <a:pt x="884389" y="14744"/>
                  </a:moveTo>
                  <a:lnTo>
                    <a:pt x="881430" y="11582"/>
                  </a:lnTo>
                  <a:lnTo>
                    <a:pt x="876922" y="9918"/>
                  </a:lnTo>
                  <a:lnTo>
                    <a:pt x="872324" y="9918"/>
                  </a:lnTo>
                  <a:lnTo>
                    <a:pt x="865771" y="11099"/>
                  </a:lnTo>
                  <a:lnTo>
                    <a:pt x="860056" y="14732"/>
                  </a:lnTo>
                  <a:lnTo>
                    <a:pt x="856170" y="20942"/>
                  </a:lnTo>
                  <a:lnTo>
                    <a:pt x="855065" y="29845"/>
                  </a:lnTo>
                  <a:lnTo>
                    <a:pt x="864768" y="28359"/>
                  </a:lnTo>
                  <a:lnTo>
                    <a:pt x="873048" y="25577"/>
                  </a:lnTo>
                  <a:lnTo>
                    <a:pt x="879665" y="21158"/>
                  </a:lnTo>
                  <a:lnTo>
                    <a:pt x="884389" y="14744"/>
                  </a:lnTo>
                  <a:close/>
                </a:path>
                <a:path extrusionOk="0" h="67310" w="9355455">
                  <a:moveTo>
                    <a:pt x="1392529" y="36995"/>
                  </a:moveTo>
                  <a:lnTo>
                    <a:pt x="1389964" y="35915"/>
                  </a:lnTo>
                  <a:lnTo>
                    <a:pt x="1387297" y="35445"/>
                  </a:lnTo>
                  <a:lnTo>
                    <a:pt x="1384668" y="35445"/>
                  </a:lnTo>
                  <a:lnTo>
                    <a:pt x="1373162" y="38366"/>
                  </a:lnTo>
                  <a:lnTo>
                    <a:pt x="1365059" y="45212"/>
                  </a:lnTo>
                  <a:lnTo>
                    <a:pt x="1363243" y="53124"/>
                  </a:lnTo>
                  <a:lnTo>
                    <a:pt x="1370660" y="59232"/>
                  </a:lnTo>
                  <a:lnTo>
                    <a:pt x="1374673" y="52311"/>
                  </a:lnTo>
                  <a:lnTo>
                    <a:pt x="1382699" y="49314"/>
                  </a:lnTo>
                  <a:lnTo>
                    <a:pt x="1390167" y="45707"/>
                  </a:lnTo>
                  <a:lnTo>
                    <a:pt x="1392529" y="36995"/>
                  </a:lnTo>
                  <a:close/>
                </a:path>
                <a:path extrusionOk="0" h="67310" w="9355455">
                  <a:moveTo>
                    <a:pt x="1601495" y="24218"/>
                  </a:moveTo>
                  <a:lnTo>
                    <a:pt x="1600822" y="17538"/>
                  </a:lnTo>
                  <a:lnTo>
                    <a:pt x="1597723" y="14198"/>
                  </a:lnTo>
                  <a:lnTo>
                    <a:pt x="1592567" y="14198"/>
                  </a:lnTo>
                  <a:lnTo>
                    <a:pt x="1588465" y="14198"/>
                  </a:lnTo>
                  <a:lnTo>
                    <a:pt x="1583055" y="16319"/>
                  </a:lnTo>
                  <a:lnTo>
                    <a:pt x="1576717" y="22225"/>
                  </a:lnTo>
                  <a:lnTo>
                    <a:pt x="1583842" y="26098"/>
                  </a:lnTo>
                  <a:lnTo>
                    <a:pt x="1589265" y="27559"/>
                  </a:lnTo>
                  <a:lnTo>
                    <a:pt x="1599069" y="27559"/>
                  </a:lnTo>
                  <a:lnTo>
                    <a:pt x="1601495" y="24218"/>
                  </a:lnTo>
                  <a:close/>
                </a:path>
                <a:path extrusionOk="0" h="67310" w="9355455">
                  <a:moveTo>
                    <a:pt x="1672501" y="14744"/>
                  </a:moveTo>
                  <a:lnTo>
                    <a:pt x="1663928" y="14541"/>
                  </a:lnTo>
                  <a:lnTo>
                    <a:pt x="1662620" y="7213"/>
                  </a:lnTo>
                  <a:lnTo>
                    <a:pt x="1653590" y="7213"/>
                  </a:lnTo>
                  <a:lnTo>
                    <a:pt x="1652600" y="7213"/>
                  </a:lnTo>
                  <a:lnTo>
                    <a:pt x="1651533" y="7302"/>
                  </a:lnTo>
                  <a:lnTo>
                    <a:pt x="1650339" y="7493"/>
                  </a:lnTo>
                  <a:lnTo>
                    <a:pt x="1650339" y="29845"/>
                  </a:lnTo>
                  <a:lnTo>
                    <a:pt x="1665300" y="29845"/>
                  </a:lnTo>
                  <a:lnTo>
                    <a:pt x="1665300" y="22237"/>
                  </a:lnTo>
                  <a:lnTo>
                    <a:pt x="1671091" y="20853"/>
                  </a:lnTo>
                  <a:lnTo>
                    <a:pt x="1672501" y="14744"/>
                  </a:lnTo>
                  <a:close/>
                </a:path>
                <a:path extrusionOk="0" h="67310" w="9355455">
                  <a:moveTo>
                    <a:pt x="1769275" y="43992"/>
                  </a:moveTo>
                  <a:lnTo>
                    <a:pt x="1760816" y="36982"/>
                  </a:lnTo>
                  <a:lnTo>
                    <a:pt x="1756854" y="44056"/>
                  </a:lnTo>
                  <a:lnTo>
                    <a:pt x="1748815" y="47066"/>
                  </a:lnTo>
                  <a:lnTo>
                    <a:pt x="1741322" y="50596"/>
                  </a:lnTo>
                  <a:lnTo>
                    <a:pt x="1738947" y="59220"/>
                  </a:lnTo>
                  <a:lnTo>
                    <a:pt x="1742541" y="60998"/>
                  </a:lnTo>
                  <a:lnTo>
                    <a:pt x="1746224" y="61760"/>
                  </a:lnTo>
                  <a:lnTo>
                    <a:pt x="1749729" y="61760"/>
                  </a:lnTo>
                  <a:lnTo>
                    <a:pt x="1761134" y="58940"/>
                  </a:lnTo>
                  <a:lnTo>
                    <a:pt x="1768513" y="52158"/>
                  </a:lnTo>
                  <a:lnTo>
                    <a:pt x="1769275" y="43992"/>
                  </a:lnTo>
                  <a:close/>
                </a:path>
                <a:path extrusionOk="0" h="67310" w="9355455">
                  <a:moveTo>
                    <a:pt x="2644711" y="0"/>
                  </a:moveTo>
                  <a:lnTo>
                    <a:pt x="2633522" y="3543"/>
                  </a:lnTo>
                  <a:lnTo>
                    <a:pt x="2620683" y="5422"/>
                  </a:lnTo>
                  <a:lnTo>
                    <a:pt x="2608846" y="8280"/>
                  </a:lnTo>
                  <a:lnTo>
                    <a:pt x="2600693" y="14744"/>
                  </a:lnTo>
                  <a:lnTo>
                    <a:pt x="2605100" y="19304"/>
                  </a:lnTo>
                  <a:lnTo>
                    <a:pt x="2612656" y="21704"/>
                  </a:lnTo>
                  <a:lnTo>
                    <a:pt x="2620289" y="21704"/>
                  </a:lnTo>
                  <a:lnTo>
                    <a:pt x="2629725" y="20396"/>
                  </a:lnTo>
                  <a:lnTo>
                    <a:pt x="2637866" y="16433"/>
                  </a:lnTo>
                  <a:lnTo>
                    <a:pt x="2643314" y="9664"/>
                  </a:lnTo>
                  <a:lnTo>
                    <a:pt x="2644711" y="0"/>
                  </a:lnTo>
                  <a:close/>
                </a:path>
                <a:path extrusionOk="0" h="67310" w="9355455">
                  <a:moveTo>
                    <a:pt x="3182556" y="22225"/>
                  </a:moveTo>
                  <a:lnTo>
                    <a:pt x="3160369" y="22225"/>
                  </a:lnTo>
                  <a:lnTo>
                    <a:pt x="3160369" y="44462"/>
                  </a:lnTo>
                  <a:lnTo>
                    <a:pt x="3182556" y="44462"/>
                  </a:lnTo>
                  <a:lnTo>
                    <a:pt x="3182556" y="22225"/>
                  </a:lnTo>
                  <a:close/>
                </a:path>
                <a:path extrusionOk="0" h="67310" w="9355455">
                  <a:moveTo>
                    <a:pt x="3318929" y="38163"/>
                  </a:moveTo>
                  <a:lnTo>
                    <a:pt x="3307677" y="29845"/>
                  </a:lnTo>
                  <a:lnTo>
                    <a:pt x="3301898" y="40576"/>
                  </a:lnTo>
                  <a:lnTo>
                    <a:pt x="3290697" y="45961"/>
                  </a:lnTo>
                  <a:lnTo>
                    <a:pt x="3278771" y="50634"/>
                  </a:lnTo>
                  <a:lnTo>
                    <a:pt x="3270847" y="59220"/>
                  </a:lnTo>
                  <a:lnTo>
                    <a:pt x="3275012" y="64262"/>
                  </a:lnTo>
                  <a:lnTo>
                    <a:pt x="3280473" y="66306"/>
                  </a:lnTo>
                  <a:lnTo>
                    <a:pt x="3286239" y="66306"/>
                  </a:lnTo>
                  <a:lnTo>
                    <a:pt x="3302774" y="61480"/>
                  </a:lnTo>
                  <a:lnTo>
                    <a:pt x="3315474" y="50406"/>
                  </a:lnTo>
                  <a:lnTo>
                    <a:pt x="3318929" y="38163"/>
                  </a:lnTo>
                  <a:close/>
                </a:path>
                <a:path extrusionOk="0" h="67310" w="9355455">
                  <a:moveTo>
                    <a:pt x="3865842" y="28384"/>
                  </a:moveTo>
                  <a:lnTo>
                    <a:pt x="3860152" y="22237"/>
                  </a:lnTo>
                  <a:lnTo>
                    <a:pt x="3850297" y="28270"/>
                  </a:lnTo>
                  <a:lnTo>
                    <a:pt x="3847846" y="32626"/>
                  </a:lnTo>
                  <a:lnTo>
                    <a:pt x="3850500" y="35267"/>
                  </a:lnTo>
                  <a:lnTo>
                    <a:pt x="3855910" y="36156"/>
                  </a:lnTo>
                  <a:lnTo>
                    <a:pt x="3861612" y="35306"/>
                  </a:lnTo>
                  <a:lnTo>
                    <a:pt x="3865626" y="32727"/>
                  </a:lnTo>
                  <a:lnTo>
                    <a:pt x="3865842" y="28384"/>
                  </a:lnTo>
                  <a:close/>
                </a:path>
                <a:path extrusionOk="0" h="67310" w="9355455">
                  <a:moveTo>
                    <a:pt x="4302176" y="14744"/>
                  </a:moveTo>
                  <a:lnTo>
                    <a:pt x="4280255" y="14744"/>
                  </a:lnTo>
                  <a:lnTo>
                    <a:pt x="4281043" y="23177"/>
                  </a:lnTo>
                  <a:lnTo>
                    <a:pt x="4284027" y="29502"/>
                  </a:lnTo>
                  <a:lnTo>
                    <a:pt x="4288777" y="33997"/>
                  </a:lnTo>
                  <a:lnTo>
                    <a:pt x="4294911" y="36995"/>
                  </a:lnTo>
                  <a:lnTo>
                    <a:pt x="4294657" y="26962"/>
                  </a:lnTo>
                  <a:lnTo>
                    <a:pt x="4298366" y="20853"/>
                  </a:lnTo>
                  <a:lnTo>
                    <a:pt x="4302176" y="14744"/>
                  </a:lnTo>
                  <a:close/>
                </a:path>
                <a:path extrusionOk="0" h="67310" w="9355455">
                  <a:moveTo>
                    <a:pt x="6130137" y="34417"/>
                  </a:moveTo>
                  <a:lnTo>
                    <a:pt x="6121781" y="29845"/>
                  </a:lnTo>
                  <a:lnTo>
                    <a:pt x="6121057" y="33616"/>
                  </a:lnTo>
                  <a:lnTo>
                    <a:pt x="6119457" y="35001"/>
                  </a:lnTo>
                  <a:lnTo>
                    <a:pt x="6114478" y="35001"/>
                  </a:lnTo>
                  <a:lnTo>
                    <a:pt x="6110643" y="32385"/>
                  </a:lnTo>
                  <a:lnTo>
                    <a:pt x="6106795" y="29845"/>
                  </a:lnTo>
                  <a:lnTo>
                    <a:pt x="6102451" y="41592"/>
                  </a:lnTo>
                  <a:lnTo>
                    <a:pt x="6107887" y="45593"/>
                  </a:lnTo>
                  <a:lnTo>
                    <a:pt x="6114669" y="45593"/>
                  </a:lnTo>
                  <a:lnTo>
                    <a:pt x="6123114" y="43840"/>
                  </a:lnTo>
                  <a:lnTo>
                    <a:pt x="6129426" y="39598"/>
                  </a:lnTo>
                  <a:lnTo>
                    <a:pt x="6130137" y="34417"/>
                  </a:lnTo>
                  <a:close/>
                </a:path>
                <a:path extrusionOk="0" h="67310" w="9355455">
                  <a:moveTo>
                    <a:pt x="6375933" y="38684"/>
                  </a:moveTo>
                  <a:lnTo>
                    <a:pt x="6364630" y="29845"/>
                  </a:lnTo>
                  <a:lnTo>
                    <a:pt x="6361036" y="42735"/>
                  </a:lnTo>
                  <a:lnTo>
                    <a:pt x="6350482" y="48742"/>
                  </a:lnTo>
                  <a:lnTo>
                    <a:pt x="6339649" y="54571"/>
                  </a:lnTo>
                  <a:lnTo>
                    <a:pt x="6335281" y="66941"/>
                  </a:lnTo>
                  <a:lnTo>
                    <a:pt x="6336639" y="67132"/>
                  </a:lnTo>
                  <a:lnTo>
                    <a:pt x="6339370" y="67208"/>
                  </a:lnTo>
                  <a:lnTo>
                    <a:pt x="6358039" y="62369"/>
                  </a:lnTo>
                  <a:lnTo>
                    <a:pt x="6371984" y="51193"/>
                  </a:lnTo>
                  <a:lnTo>
                    <a:pt x="6375933" y="38684"/>
                  </a:lnTo>
                  <a:close/>
                </a:path>
                <a:path extrusionOk="0" h="67310" w="9355455">
                  <a:moveTo>
                    <a:pt x="8723211" y="6870"/>
                  </a:moveTo>
                  <a:lnTo>
                    <a:pt x="8723008" y="6870"/>
                  </a:lnTo>
                  <a:lnTo>
                    <a:pt x="8694725" y="8737"/>
                  </a:lnTo>
                  <a:lnTo>
                    <a:pt x="8695233" y="8737"/>
                  </a:lnTo>
                  <a:lnTo>
                    <a:pt x="8723211" y="6870"/>
                  </a:lnTo>
                  <a:close/>
                </a:path>
                <a:path extrusionOk="0" h="67310" w="9355455">
                  <a:moveTo>
                    <a:pt x="8780755" y="22225"/>
                  </a:moveTo>
                  <a:lnTo>
                    <a:pt x="8780043" y="22225"/>
                  </a:lnTo>
                  <a:lnTo>
                    <a:pt x="8772017" y="23291"/>
                  </a:lnTo>
                  <a:lnTo>
                    <a:pt x="8766023" y="26301"/>
                  </a:lnTo>
                  <a:lnTo>
                    <a:pt x="8761692" y="30962"/>
                  </a:lnTo>
                  <a:lnTo>
                    <a:pt x="8758631" y="36982"/>
                  </a:lnTo>
                  <a:lnTo>
                    <a:pt x="8760523" y="37033"/>
                  </a:lnTo>
                  <a:lnTo>
                    <a:pt x="8771865" y="37033"/>
                  </a:lnTo>
                  <a:lnTo>
                    <a:pt x="8777757" y="31089"/>
                  </a:lnTo>
                  <a:lnTo>
                    <a:pt x="8780755" y="22225"/>
                  </a:lnTo>
                  <a:close/>
                </a:path>
                <a:path extrusionOk="0" h="67310" w="9355455">
                  <a:moveTo>
                    <a:pt x="9134348" y="7493"/>
                  </a:moveTo>
                  <a:lnTo>
                    <a:pt x="9119667" y="7493"/>
                  </a:lnTo>
                  <a:lnTo>
                    <a:pt x="9119667" y="14744"/>
                  </a:lnTo>
                  <a:lnTo>
                    <a:pt x="9113672" y="16129"/>
                  </a:lnTo>
                  <a:lnTo>
                    <a:pt x="9112199" y="22237"/>
                  </a:lnTo>
                  <a:lnTo>
                    <a:pt x="9121140" y="21894"/>
                  </a:lnTo>
                  <a:lnTo>
                    <a:pt x="9129014" y="20523"/>
                  </a:lnTo>
                  <a:lnTo>
                    <a:pt x="9134018" y="16319"/>
                  </a:lnTo>
                  <a:lnTo>
                    <a:pt x="9134348" y="7493"/>
                  </a:lnTo>
                  <a:close/>
                </a:path>
                <a:path extrusionOk="0" h="67310" w="9355455">
                  <a:moveTo>
                    <a:pt x="9355353" y="22237"/>
                  </a:moveTo>
                  <a:lnTo>
                    <a:pt x="9353702" y="10896"/>
                  </a:lnTo>
                  <a:lnTo>
                    <a:pt x="9346743" y="4940"/>
                  </a:lnTo>
                  <a:lnTo>
                    <a:pt x="9336761" y="2057"/>
                  </a:lnTo>
                  <a:lnTo>
                    <a:pt x="9326029" y="0"/>
                  </a:lnTo>
                  <a:lnTo>
                    <a:pt x="9327655" y="11353"/>
                  </a:lnTo>
                  <a:lnTo>
                    <a:pt x="9334538" y="17335"/>
                  </a:lnTo>
                  <a:lnTo>
                    <a:pt x="9344495" y="20218"/>
                  </a:lnTo>
                  <a:lnTo>
                    <a:pt x="9355353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10" name="Google Shape;6310;gefe2f4b35a_0_1603"/>
            <p:cNvSpPr/>
            <p:nvPr/>
          </p:nvSpPr>
          <p:spPr>
            <a:xfrm>
              <a:off x="722157" y="3114221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9062" y="0"/>
                  </a:moveTo>
                  <a:lnTo>
                    <a:pt x="11112" y="423"/>
                  </a:lnTo>
                  <a:lnTo>
                    <a:pt x="4340" y="2060"/>
                  </a:lnTo>
                  <a:lnTo>
                    <a:pt x="163" y="6322"/>
                  </a:lnTo>
                  <a:lnTo>
                    <a:pt x="0" y="14617"/>
                  </a:lnTo>
                  <a:lnTo>
                    <a:pt x="9867" y="14630"/>
                  </a:lnTo>
                  <a:lnTo>
                    <a:pt x="15506" y="11417"/>
                  </a:lnTo>
                  <a:lnTo>
                    <a:pt x="19088" y="6197"/>
                  </a:lnTo>
                  <a:lnTo>
                    <a:pt x="190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11" name="Google Shape;6311;gefe2f4b35a_0_1603"/>
            <p:cNvSpPr/>
            <p:nvPr/>
          </p:nvSpPr>
          <p:spPr>
            <a:xfrm>
              <a:off x="741221" y="3114080"/>
              <a:ext cx="3175" cy="6350"/>
            </a:xfrm>
            <a:custGeom>
              <a:rect b="b" l="l" r="r" t="t"/>
              <a:pathLst>
                <a:path extrusionOk="0" h="6350" w="3175">
                  <a:moveTo>
                    <a:pt x="3149" y="0"/>
                  </a:moveTo>
                  <a:lnTo>
                    <a:pt x="2108" y="63"/>
                  </a:lnTo>
                  <a:lnTo>
                    <a:pt x="0" y="139"/>
                  </a:lnTo>
                  <a:lnTo>
                    <a:pt x="25" y="6337"/>
                  </a:lnTo>
                  <a:lnTo>
                    <a:pt x="1308" y="4470"/>
                  </a:lnTo>
                  <a:lnTo>
                    <a:pt x="2336" y="2336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12" name="Google Shape;6312;gefe2f4b35a_0_1603"/>
            <p:cNvSpPr/>
            <p:nvPr/>
          </p:nvSpPr>
          <p:spPr>
            <a:xfrm>
              <a:off x="2851099" y="3114090"/>
              <a:ext cx="619125" cy="25400"/>
            </a:xfrm>
            <a:custGeom>
              <a:rect b="b" l="l" r="r" t="t"/>
              <a:pathLst>
                <a:path extrusionOk="0" h="25400" w="619125">
                  <a:moveTo>
                    <a:pt x="30378" y="7073"/>
                  </a:moveTo>
                  <a:lnTo>
                    <a:pt x="21932" y="0"/>
                  </a:lnTo>
                  <a:lnTo>
                    <a:pt x="17932" y="7023"/>
                  </a:lnTo>
                  <a:lnTo>
                    <a:pt x="9880" y="10071"/>
                  </a:lnTo>
                  <a:lnTo>
                    <a:pt x="2374" y="13690"/>
                  </a:lnTo>
                  <a:lnTo>
                    <a:pt x="0" y="22479"/>
                  </a:lnTo>
                  <a:lnTo>
                    <a:pt x="3568" y="24218"/>
                  </a:lnTo>
                  <a:lnTo>
                    <a:pt x="7213" y="24968"/>
                  </a:lnTo>
                  <a:lnTo>
                    <a:pt x="10693" y="24968"/>
                  </a:lnTo>
                  <a:lnTo>
                    <a:pt x="22148" y="22123"/>
                  </a:lnTo>
                  <a:lnTo>
                    <a:pt x="29578" y="15303"/>
                  </a:lnTo>
                  <a:lnTo>
                    <a:pt x="30378" y="7073"/>
                  </a:lnTo>
                  <a:close/>
                </a:path>
                <a:path extrusionOk="0" h="25400" w="619125">
                  <a:moveTo>
                    <a:pt x="618705" y="0"/>
                  </a:moveTo>
                  <a:lnTo>
                    <a:pt x="608914" y="1320"/>
                  </a:lnTo>
                  <a:lnTo>
                    <a:pt x="600544" y="4051"/>
                  </a:lnTo>
                  <a:lnTo>
                    <a:pt x="593915" y="8445"/>
                  </a:lnTo>
                  <a:lnTo>
                    <a:pt x="589343" y="14757"/>
                  </a:lnTo>
                  <a:lnTo>
                    <a:pt x="592150" y="15100"/>
                  </a:lnTo>
                  <a:lnTo>
                    <a:pt x="594804" y="15278"/>
                  </a:lnTo>
                  <a:lnTo>
                    <a:pt x="597268" y="15278"/>
                  </a:lnTo>
                  <a:lnTo>
                    <a:pt x="605548" y="14414"/>
                  </a:lnTo>
                  <a:lnTo>
                    <a:pt x="612013" y="11696"/>
                  </a:lnTo>
                  <a:lnTo>
                    <a:pt x="616458" y="6959"/>
                  </a:lnTo>
                  <a:lnTo>
                    <a:pt x="6187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13" name="Google Shape;6313;gefe2f4b35a_0_1603"/>
            <p:cNvSpPr/>
            <p:nvPr/>
          </p:nvSpPr>
          <p:spPr>
            <a:xfrm>
              <a:off x="687194" y="3136557"/>
              <a:ext cx="47625" cy="37464"/>
            </a:xfrm>
            <a:custGeom>
              <a:rect b="b" l="l" r="r" t="t"/>
              <a:pathLst>
                <a:path extrusionOk="0" h="37464" w="47625">
                  <a:moveTo>
                    <a:pt x="5643" y="0"/>
                  </a:moveTo>
                  <a:lnTo>
                    <a:pt x="0" y="9409"/>
                  </a:lnTo>
                  <a:lnTo>
                    <a:pt x="52" y="19962"/>
                  </a:lnTo>
                  <a:lnTo>
                    <a:pt x="4700" y="29780"/>
                  </a:lnTo>
                  <a:lnTo>
                    <a:pt x="12844" y="36982"/>
                  </a:lnTo>
                  <a:lnTo>
                    <a:pt x="12057" y="30264"/>
                  </a:lnTo>
                  <a:lnTo>
                    <a:pt x="16629" y="28930"/>
                  </a:lnTo>
                  <a:lnTo>
                    <a:pt x="24452" y="28930"/>
                  </a:lnTo>
                  <a:lnTo>
                    <a:pt x="32783" y="29514"/>
                  </a:lnTo>
                  <a:lnTo>
                    <a:pt x="42232" y="29514"/>
                  </a:lnTo>
                  <a:lnTo>
                    <a:pt x="47566" y="27343"/>
                  </a:lnTo>
                  <a:lnTo>
                    <a:pt x="42422" y="14630"/>
                  </a:lnTo>
                  <a:lnTo>
                    <a:pt x="38041" y="15836"/>
                  </a:lnTo>
                  <a:lnTo>
                    <a:pt x="34307" y="16357"/>
                  </a:lnTo>
                  <a:lnTo>
                    <a:pt x="31107" y="16357"/>
                  </a:lnTo>
                  <a:lnTo>
                    <a:pt x="22252" y="14710"/>
                  </a:lnTo>
                  <a:lnTo>
                    <a:pt x="15851" y="10602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14" name="Google Shape;6314;gefe2f4b35a_0_1603"/>
            <p:cNvSpPr/>
            <p:nvPr/>
          </p:nvSpPr>
          <p:spPr>
            <a:xfrm>
              <a:off x="1127328" y="3134981"/>
              <a:ext cx="12527915" cy="45719"/>
            </a:xfrm>
            <a:custGeom>
              <a:rect b="b" l="l" r="r" t="t"/>
              <a:pathLst>
                <a:path extrusionOk="0" h="45719" w="12527915">
                  <a:moveTo>
                    <a:pt x="59004" y="1587"/>
                  </a:moveTo>
                  <a:lnTo>
                    <a:pt x="54254" y="825"/>
                  </a:lnTo>
                  <a:lnTo>
                    <a:pt x="49911" y="482"/>
                  </a:lnTo>
                  <a:lnTo>
                    <a:pt x="45923" y="482"/>
                  </a:lnTo>
                  <a:lnTo>
                    <a:pt x="30695" y="2451"/>
                  </a:lnTo>
                  <a:lnTo>
                    <a:pt x="18681" y="7632"/>
                  </a:lnTo>
                  <a:lnTo>
                    <a:pt x="8813" y="14998"/>
                  </a:lnTo>
                  <a:lnTo>
                    <a:pt x="0" y="23482"/>
                  </a:lnTo>
                  <a:lnTo>
                    <a:pt x="6311" y="26543"/>
                  </a:lnTo>
                  <a:lnTo>
                    <a:pt x="12814" y="27952"/>
                  </a:lnTo>
                  <a:lnTo>
                    <a:pt x="19138" y="27952"/>
                  </a:lnTo>
                  <a:lnTo>
                    <a:pt x="31546" y="26098"/>
                  </a:lnTo>
                  <a:lnTo>
                    <a:pt x="42773" y="20815"/>
                  </a:lnTo>
                  <a:lnTo>
                    <a:pt x="52158" y="12509"/>
                  </a:lnTo>
                  <a:lnTo>
                    <a:pt x="59004" y="1587"/>
                  </a:lnTo>
                  <a:close/>
                </a:path>
                <a:path extrusionOk="0" h="45719" w="12527915">
                  <a:moveTo>
                    <a:pt x="478764" y="1574"/>
                  </a:moveTo>
                  <a:lnTo>
                    <a:pt x="456641" y="1574"/>
                  </a:lnTo>
                  <a:lnTo>
                    <a:pt x="456641" y="23469"/>
                  </a:lnTo>
                  <a:lnTo>
                    <a:pt x="478764" y="23469"/>
                  </a:lnTo>
                  <a:lnTo>
                    <a:pt x="478764" y="1574"/>
                  </a:lnTo>
                  <a:close/>
                </a:path>
                <a:path extrusionOk="0" h="45719" w="12527915">
                  <a:moveTo>
                    <a:pt x="1798650" y="9880"/>
                  </a:moveTo>
                  <a:lnTo>
                    <a:pt x="1790001" y="8724"/>
                  </a:lnTo>
                  <a:lnTo>
                    <a:pt x="1790001" y="23482"/>
                  </a:lnTo>
                  <a:lnTo>
                    <a:pt x="1781365" y="24625"/>
                  </a:lnTo>
                  <a:lnTo>
                    <a:pt x="1769287" y="22313"/>
                  </a:lnTo>
                  <a:lnTo>
                    <a:pt x="1767827" y="30962"/>
                  </a:lnTo>
                  <a:lnTo>
                    <a:pt x="1797469" y="30962"/>
                  </a:lnTo>
                  <a:lnTo>
                    <a:pt x="1796338" y="22313"/>
                  </a:lnTo>
                  <a:lnTo>
                    <a:pt x="1798650" y="9880"/>
                  </a:lnTo>
                  <a:close/>
                </a:path>
                <a:path extrusionOk="0" h="45719" w="12527915">
                  <a:moveTo>
                    <a:pt x="2393137" y="13284"/>
                  </a:moveTo>
                  <a:lnTo>
                    <a:pt x="2390483" y="6197"/>
                  </a:lnTo>
                  <a:lnTo>
                    <a:pt x="2379281" y="1574"/>
                  </a:lnTo>
                  <a:lnTo>
                    <a:pt x="2377262" y="17335"/>
                  </a:lnTo>
                  <a:lnTo>
                    <a:pt x="2380869" y="22618"/>
                  </a:lnTo>
                  <a:lnTo>
                    <a:pt x="2384907" y="22618"/>
                  </a:lnTo>
                  <a:lnTo>
                    <a:pt x="2390267" y="19773"/>
                  </a:lnTo>
                  <a:lnTo>
                    <a:pt x="2393137" y="13284"/>
                  </a:lnTo>
                  <a:close/>
                </a:path>
                <a:path extrusionOk="0" h="45719" w="12527915">
                  <a:moveTo>
                    <a:pt x="3557854" y="8724"/>
                  </a:moveTo>
                  <a:lnTo>
                    <a:pt x="3556558" y="8890"/>
                  </a:lnTo>
                  <a:lnTo>
                    <a:pt x="3551313" y="8953"/>
                  </a:lnTo>
                  <a:lnTo>
                    <a:pt x="3541153" y="8255"/>
                  </a:lnTo>
                  <a:lnTo>
                    <a:pt x="3538791" y="8255"/>
                  </a:lnTo>
                  <a:lnTo>
                    <a:pt x="3530295" y="8255"/>
                  </a:lnTo>
                  <a:lnTo>
                    <a:pt x="3524173" y="10553"/>
                  </a:lnTo>
                  <a:lnTo>
                    <a:pt x="3528517" y="23482"/>
                  </a:lnTo>
                  <a:lnTo>
                    <a:pt x="3531438" y="23876"/>
                  </a:lnTo>
                  <a:lnTo>
                    <a:pt x="3534194" y="24091"/>
                  </a:lnTo>
                  <a:lnTo>
                    <a:pt x="3536734" y="24091"/>
                  </a:lnTo>
                  <a:lnTo>
                    <a:pt x="3544900" y="23202"/>
                  </a:lnTo>
                  <a:lnTo>
                    <a:pt x="3551263" y="20434"/>
                  </a:lnTo>
                  <a:lnTo>
                    <a:pt x="3555631" y="15659"/>
                  </a:lnTo>
                  <a:lnTo>
                    <a:pt x="3557854" y="8724"/>
                  </a:lnTo>
                  <a:close/>
                </a:path>
                <a:path extrusionOk="0" h="45719" w="12527915">
                  <a:moveTo>
                    <a:pt x="5406834" y="30949"/>
                  </a:moveTo>
                  <a:lnTo>
                    <a:pt x="5398198" y="29806"/>
                  </a:lnTo>
                  <a:lnTo>
                    <a:pt x="5385867" y="32105"/>
                  </a:lnTo>
                  <a:lnTo>
                    <a:pt x="5384660" y="23469"/>
                  </a:lnTo>
                  <a:lnTo>
                    <a:pt x="5386705" y="17348"/>
                  </a:lnTo>
                  <a:lnTo>
                    <a:pt x="5388495" y="12700"/>
                  </a:lnTo>
                  <a:lnTo>
                    <a:pt x="5386756" y="9753"/>
                  </a:lnTo>
                  <a:lnTo>
                    <a:pt x="5378247" y="8712"/>
                  </a:lnTo>
                  <a:lnTo>
                    <a:pt x="5377192" y="8712"/>
                  </a:lnTo>
                  <a:lnTo>
                    <a:pt x="5376519" y="17360"/>
                  </a:lnTo>
                  <a:lnTo>
                    <a:pt x="5372443" y="22567"/>
                  </a:lnTo>
                  <a:lnTo>
                    <a:pt x="5367083" y="26403"/>
                  </a:lnTo>
                  <a:lnTo>
                    <a:pt x="5362524" y="30949"/>
                  </a:lnTo>
                  <a:lnTo>
                    <a:pt x="5364302" y="30886"/>
                  </a:lnTo>
                  <a:lnTo>
                    <a:pt x="5371262" y="30886"/>
                  </a:lnTo>
                  <a:lnTo>
                    <a:pt x="5377446" y="34061"/>
                  </a:lnTo>
                  <a:lnTo>
                    <a:pt x="5388318" y="40411"/>
                  </a:lnTo>
                  <a:lnTo>
                    <a:pt x="5393004" y="43599"/>
                  </a:lnTo>
                  <a:lnTo>
                    <a:pt x="5400967" y="43599"/>
                  </a:lnTo>
                  <a:lnTo>
                    <a:pt x="5404231" y="40424"/>
                  </a:lnTo>
                  <a:lnTo>
                    <a:pt x="5406834" y="30949"/>
                  </a:lnTo>
                  <a:close/>
                </a:path>
                <a:path extrusionOk="0" h="45719" w="12527915">
                  <a:moveTo>
                    <a:pt x="7358901" y="23520"/>
                  </a:moveTo>
                  <a:lnTo>
                    <a:pt x="7348779" y="11468"/>
                  </a:lnTo>
                  <a:lnTo>
                    <a:pt x="7332612" y="5499"/>
                  </a:lnTo>
                  <a:lnTo>
                    <a:pt x="7314489" y="1574"/>
                  </a:lnTo>
                  <a:lnTo>
                    <a:pt x="7321029" y="17195"/>
                  </a:lnTo>
                  <a:lnTo>
                    <a:pt x="7329068" y="31330"/>
                  </a:lnTo>
                  <a:lnTo>
                    <a:pt x="7340930" y="41630"/>
                  </a:lnTo>
                  <a:lnTo>
                    <a:pt x="7358901" y="45694"/>
                  </a:lnTo>
                  <a:lnTo>
                    <a:pt x="7358901" y="23520"/>
                  </a:lnTo>
                  <a:close/>
                </a:path>
                <a:path extrusionOk="0" h="45719" w="12527915">
                  <a:moveTo>
                    <a:pt x="8912923" y="8724"/>
                  </a:moveTo>
                  <a:lnTo>
                    <a:pt x="8910295" y="8445"/>
                  </a:lnTo>
                  <a:lnTo>
                    <a:pt x="8907793" y="8293"/>
                  </a:lnTo>
                  <a:lnTo>
                    <a:pt x="8905443" y="8293"/>
                  </a:lnTo>
                  <a:lnTo>
                    <a:pt x="8895448" y="9499"/>
                  </a:lnTo>
                  <a:lnTo>
                    <a:pt x="8888158" y="13385"/>
                  </a:lnTo>
                  <a:lnTo>
                    <a:pt x="8884031" y="20408"/>
                  </a:lnTo>
                  <a:lnTo>
                    <a:pt x="8883536" y="30962"/>
                  </a:lnTo>
                  <a:lnTo>
                    <a:pt x="8886292" y="31254"/>
                  </a:lnTo>
                  <a:lnTo>
                    <a:pt x="8888908" y="31419"/>
                  </a:lnTo>
                  <a:lnTo>
                    <a:pt x="8891359" y="31419"/>
                  </a:lnTo>
                  <a:lnTo>
                    <a:pt x="8901227" y="30251"/>
                  </a:lnTo>
                  <a:lnTo>
                    <a:pt x="8908402" y="26403"/>
                  </a:lnTo>
                  <a:lnTo>
                    <a:pt x="8912466" y="19392"/>
                  </a:lnTo>
                  <a:lnTo>
                    <a:pt x="8912923" y="8724"/>
                  </a:lnTo>
                  <a:close/>
                </a:path>
                <a:path extrusionOk="0" h="45719" w="12527915">
                  <a:moveTo>
                    <a:pt x="11227054" y="21983"/>
                  </a:moveTo>
                  <a:lnTo>
                    <a:pt x="11226000" y="16205"/>
                  </a:lnTo>
                  <a:lnTo>
                    <a:pt x="11217542" y="14274"/>
                  </a:lnTo>
                  <a:lnTo>
                    <a:pt x="11213160" y="8001"/>
                  </a:lnTo>
                  <a:lnTo>
                    <a:pt x="11202873" y="8001"/>
                  </a:lnTo>
                  <a:lnTo>
                    <a:pt x="11200956" y="8001"/>
                  </a:lnTo>
                  <a:lnTo>
                    <a:pt x="11198822" y="8216"/>
                  </a:lnTo>
                  <a:lnTo>
                    <a:pt x="11196422" y="8724"/>
                  </a:lnTo>
                  <a:lnTo>
                    <a:pt x="11194428" y="16116"/>
                  </a:lnTo>
                  <a:lnTo>
                    <a:pt x="11197260" y="21234"/>
                  </a:lnTo>
                  <a:lnTo>
                    <a:pt x="11203267" y="24218"/>
                  </a:lnTo>
                  <a:lnTo>
                    <a:pt x="11210798" y="25196"/>
                  </a:lnTo>
                  <a:lnTo>
                    <a:pt x="11219028" y="25196"/>
                  </a:lnTo>
                  <a:lnTo>
                    <a:pt x="11227054" y="21983"/>
                  </a:lnTo>
                  <a:close/>
                </a:path>
                <a:path extrusionOk="0" h="45719" w="12527915">
                  <a:moveTo>
                    <a:pt x="11432731" y="21869"/>
                  </a:moveTo>
                  <a:lnTo>
                    <a:pt x="11432057" y="16205"/>
                  </a:lnTo>
                  <a:lnTo>
                    <a:pt x="11430597" y="16446"/>
                  </a:lnTo>
                  <a:lnTo>
                    <a:pt x="11429276" y="16548"/>
                  </a:lnTo>
                  <a:lnTo>
                    <a:pt x="11422393" y="16548"/>
                  </a:lnTo>
                  <a:lnTo>
                    <a:pt x="11409248" y="7353"/>
                  </a:lnTo>
                  <a:lnTo>
                    <a:pt x="11403635" y="7353"/>
                  </a:lnTo>
                  <a:lnTo>
                    <a:pt x="11401298" y="7353"/>
                  </a:lnTo>
                  <a:lnTo>
                    <a:pt x="11398542" y="7747"/>
                  </a:lnTo>
                  <a:lnTo>
                    <a:pt x="11395215" y="8724"/>
                  </a:lnTo>
                  <a:lnTo>
                    <a:pt x="11393703" y="16370"/>
                  </a:lnTo>
                  <a:lnTo>
                    <a:pt x="11397132" y="21564"/>
                  </a:lnTo>
                  <a:lnTo>
                    <a:pt x="11403889" y="24511"/>
                  </a:lnTo>
                  <a:lnTo>
                    <a:pt x="11412347" y="25450"/>
                  </a:lnTo>
                  <a:lnTo>
                    <a:pt x="11422456" y="25450"/>
                  </a:lnTo>
                  <a:lnTo>
                    <a:pt x="11432731" y="21869"/>
                  </a:lnTo>
                  <a:close/>
                </a:path>
                <a:path extrusionOk="0" h="45719" w="12527915">
                  <a:moveTo>
                    <a:pt x="12257303" y="8712"/>
                  </a:moveTo>
                  <a:lnTo>
                    <a:pt x="12252490" y="5651"/>
                  </a:lnTo>
                  <a:lnTo>
                    <a:pt x="12244565" y="2844"/>
                  </a:lnTo>
                  <a:lnTo>
                    <a:pt x="12234850" y="800"/>
                  </a:lnTo>
                  <a:lnTo>
                    <a:pt x="12224715" y="0"/>
                  </a:lnTo>
                  <a:lnTo>
                    <a:pt x="12215444" y="0"/>
                  </a:lnTo>
                  <a:lnTo>
                    <a:pt x="12207367" y="2298"/>
                  </a:lnTo>
                  <a:lnTo>
                    <a:pt x="12205487" y="8712"/>
                  </a:lnTo>
                  <a:lnTo>
                    <a:pt x="12209234" y="7112"/>
                  </a:lnTo>
                  <a:lnTo>
                    <a:pt x="12212904" y="6477"/>
                  </a:lnTo>
                  <a:lnTo>
                    <a:pt x="12223064" y="6477"/>
                  </a:lnTo>
                  <a:lnTo>
                    <a:pt x="12229275" y="8623"/>
                  </a:lnTo>
                  <a:lnTo>
                    <a:pt x="12240387" y="12928"/>
                  </a:lnTo>
                  <a:lnTo>
                    <a:pt x="12245277" y="15074"/>
                  </a:lnTo>
                  <a:lnTo>
                    <a:pt x="12252706" y="15074"/>
                  </a:lnTo>
                  <a:lnTo>
                    <a:pt x="12255449" y="13436"/>
                  </a:lnTo>
                  <a:lnTo>
                    <a:pt x="12257303" y="8712"/>
                  </a:lnTo>
                  <a:close/>
                </a:path>
                <a:path extrusionOk="0" h="45719" w="12527915">
                  <a:moveTo>
                    <a:pt x="12527407" y="19481"/>
                  </a:moveTo>
                  <a:lnTo>
                    <a:pt x="12525400" y="12725"/>
                  </a:lnTo>
                  <a:lnTo>
                    <a:pt x="12515075" y="8724"/>
                  </a:lnTo>
                  <a:lnTo>
                    <a:pt x="12512307" y="23672"/>
                  </a:lnTo>
                  <a:lnTo>
                    <a:pt x="12515240" y="28663"/>
                  </a:lnTo>
                  <a:lnTo>
                    <a:pt x="12518949" y="28663"/>
                  </a:lnTo>
                  <a:lnTo>
                    <a:pt x="12524219" y="25844"/>
                  </a:lnTo>
                  <a:lnTo>
                    <a:pt x="12527407" y="194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15" name="Google Shape;6315;gefe2f4b35a_0_1603"/>
            <p:cNvSpPr/>
            <p:nvPr/>
          </p:nvSpPr>
          <p:spPr>
            <a:xfrm>
              <a:off x="331743" y="3151182"/>
              <a:ext cx="44450" cy="22860"/>
            </a:xfrm>
            <a:custGeom>
              <a:rect b="b" l="l" r="r" t="t"/>
              <a:pathLst>
                <a:path extrusionOk="0" h="22860" w="44450">
                  <a:moveTo>
                    <a:pt x="44272" y="0"/>
                  </a:moveTo>
                  <a:lnTo>
                    <a:pt x="31059" y="3446"/>
                  </a:lnTo>
                  <a:lnTo>
                    <a:pt x="17626" y="6642"/>
                  </a:lnTo>
                  <a:lnTo>
                    <a:pt x="6447" y="12105"/>
                  </a:lnTo>
                  <a:lnTo>
                    <a:pt x="0" y="22352"/>
                  </a:lnTo>
                  <a:lnTo>
                    <a:pt x="14729" y="20406"/>
                  </a:lnTo>
                  <a:lnTo>
                    <a:pt x="29165" y="18138"/>
                  </a:lnTo>
                  <a:lnTo>
                    <a:pt x="40087" y="12390"/>
                  </a:lnTo>
                  <a:lnTo>
                    <a:pt x="442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16" name="Google Shape;6316;gefe2f4b35a_0_1603"/>
            <p:cNvSpPr/>
            <p:nvPr/>
          </p:nvSpPr>
          <p:spPr>
            <a:xfrm>
              <a:off x="773696" y="3149396"/>
              <a:ext cx="9610725" cy="89535"/>
            </a:xfrm>
            <a:custGeom>
              <a:rect b="b" l="l" r="r" t="t"/>
              <a:pathLst>
                <a:path extrusionOk="0" h="89535" w="9610725">
                  <a:moveTo>
                    <a:pt x="36842" y="61150"/>
                  </a:moveTo>
                  <a:lnTo>
                    <a:pt x="24765" y="63639"/>
                  </a:lnTo>
                  <a:lnTo>
                    <a:pt x="15608" y="69202"/>
                  </a:lnTo>
                  <a:lnTo>
                    <a:pt x="7861" y="76238"/>
                  </a:lnTo>
                  <a:lnTo>
                    <a:pt x="0" y="83146"/>
                  </a:lnTo>
                  <a:lnTo>
                    <a:pt x="2806" y="83616"/>
                  </a:lnTo>
                  <a:lnTo>
                    <a:pt x="5372" y="83832"/>
                  </a:lnTo>
                  <a:lnTo>
                    <a:pt x="7734" y="83832"/>
                  </a:lnTo>
                  <a:lnTo>
                    <a:pt x="18732" y="81864"/>
                  </a:lnTo>
                  <a:lnTo>
                    <a:pt x="26568" y="76708"/>
                  </a:lnTo>
                  <a:lnTo>
                    <a:pt x="32258" y="69443"/>
                  </a:lnTo>
                  <a:lnTo>
                    <a:pt x="36842" y="61150"/>
                  </a:lnTo>
                  <a:close/>
                </a:path>
                <a:path extrusionOk="0" h="89535" w="9610725">
                  <a:moveTo>
                    <a:pt x="353631" y="31292"/>
                  </a:moveTo>
                  <a:lnTo>
                    <a:pt x="352386" y="29984"/>
                  </a:lnTo>
                  <a:lnTo>
                    <a:pt x="350748" y="29451"/>
                  </a:lnTo>
                  <a:lnTo>
                    <a:pt x="348945" y="29451"/>
                  </a:lnTo>
                  <a:lnTo>
                    <a:pt x="341998" y="29451"/>
                  </a:lnTo>
                  <a:lnTo>
                    <a:pt x="332422" y="37261"/>
                  </a:lnTo>
                  <a:lnTo>
                    <a:pt x="331482" y="38900"/>
                  </a:lnTo>
                  <a:lnTo>
                    <a:pt x="329514" y="42595"/>
                  </a:lnTo>
                  <a:lnTo>
                    <a:pt x="330873" y="44005"/>
                  </a:lnTo>
                  <a:lnTo>
                    <a:pt x="333705" y="44005"/>
                  </a:lnTo>
                  <a:lnTo>
                    <a:pt x="340347" y="42557"/>
                  </a:lnTo>
                  <a:lnTo>
                    <a:pt x="347726" y="39077"/>
                  </a:lnTo>
                  <a:lnTo>
                    <a:pt x="353072" y="34886"/>
                  </a:lnTo>
                  <a:lnTo>
                    <a:pt x="353631" y="31292"/>
                  </a:lnTo>
                  <a:close/>
                </a:path>
                <a:path extrusionOk="0" h="89535" w="9610725">
                  <a:moveTo>
                    <a:pt x="593648" y="49326"/>
                  </a:moveTo>
                  <a:lnTo>
                    <a:pt x="592035" y="40335"/>
                  </a:lnTo>
                  <a:lnTo>
                    <a:pt x="582142" y="31292"/>
                  </a:lnTo>
                  <a:lnTo>
                    <a:pt x="580885" y="41871"/>
                  </a:lnTo>
                  <a:lnTo>
                    <a:pt x="575627" y="52565"/>
                  </a:lnTo>
                  <a:lnTo>
                    <a:pt x="573608" y="61899"/>
                  </a:lnTo>
                  <a:lnTo>
                    <a:pt x="582142" y="68402"/>
                  </a:lnTo>
                  <a:lnTo>
                    <a:pt x="589508" y="58585"/>
                  </a:lnTo>
                  <a:lnTo>
                    <a:pt x="593648" y="49326"/>
                  </a:lnTo>
                  <a:close/>
                </a:path>
                <a:path extrusionOk="0" h="89535" w="9610725">
                  <a:moveTo>
                    <a:pt x="605523" y="6451"/>
                  </a:moveTo>
                  <a:lnTo>
                    <a:pt x="602284" y="0"/>
                  </a:lnTo>
                  <a:lnTo>
                    <a:pt x="595795" y="0"/>
                  </a:lnTo>
                  <a:lnTo>
                    <a:pt x="593902" y="0"/>
                  </a:lnTo>
                  <a:lnTo>
                    <a:pt x="591743" y="546"/>
                  </a:lnTo>
                  <a:lnTo>
                    <a:pt x="589305" y="1790"/>
                  </a:lnTo>
                  <a:lnTo>
                    <a:pt x="589305" y="24142"/>
                  </a:lnTo>
                  <a:lnTo>
                    <a:pt x="591654" y="25311"/>
                  </a:lnTo>
                  <a:lnTo>
                    <a:pt x="593750" y="25819"/>
                  </a:lnTo>
                  <a:lnTo>
                    <a:pt x="602145" y="25819"/>
                  </a:lnTo>
                  <a:lnTo>
                    <a:pt x="605447" y="19367"/>
                  </a:lnTo>
                  <a:lnTo>
                    <a:pt x="605523" y="6451"/>
                  </a:lnTo>
                  <a:close/>
                </a:path>
                <a:path extrusionOk="0" h="89535" w="9610725">
                  <a:moveTo>
                    <a:pt x="926465" y="59753"/>
                  </a:moveTo>
                  <a:lnTo>
                    <a:pt x="920800" y="53644"/>
                  </a:lnTo>
                  <a:lnTo>
                    <a:pt x="910894" y="59626"/>
                  </a:lnTo>
                  <a:lnTo>
                    <a:pt x="908431" y="63957"/>
                  </a:lnTo>
                  <a:lnTo>
                    <a:pt x="911072" y="66586"/>
                  </a:lnTo>
                  <a:lnTo>
                    <a:pt x="916495" y="67475"/>
                  </a:lnTo>
                  <a:lnTo>
                    <a:pt x="922197" y="66636"/>
                  </a:lnTo>
                  <a:lnTo>
                    <a:pt x="926236" y="64071"/>
                  </a:lnTo>
                  <a:lnTo>
                    <a:pt x="926465" y="59753"/>
                  </a:lnTo>
                  <a:close/>
                </a:path>
                <a:path extrusionOk="0" h="89535" w="9610725">
                  <a:moveTo>
                    <a:pt x="1237500" y="68402"/>
                  </a:moveTo>
                  <a:lnTo>
                    <a:pt x="1230566" y="64338"/>
                  </a:lnTo>
                  <a:lnTo>
                    <a:pt x="1225677" y="62814"/>
                  </a:lnTo>
                  <a:lnTo>
                    <a:pt x="1222438" y="62814"/>
                  </a:lnTo>
                  <a:lnTo>
                    <a:pt x="1217701" y="62814"/>
                  </a:lnTo>
                  <a:lnTo>
                    <a:pt x="1216469" y="66065"/>
                  </a:lnTo>
                  <a:lnTo>
                    <a:pt x="1218552" y="72542"/>
                  </a:lnTo>
                  <a:lnTo>
                    <a:pt x="1221867" y="75793"/>
                  </a:lnTo>
                  <a:lnTo>
                    <a:pt x="1229537" y="75793"/>
                  </a:lnTo>
                  <a:lnTo>
                    <a:pt x="1233512" y="73837"/>
                  </a:lnTo>
                  <a:lnTo>
                    <a:pt x="1237500" y="68402"/>
                  </a:lnTo>
                  <a:close/>
                </a:path>
                <a:path extrusionOk="0" h="89535" w="9610725">
                  <a:moveTo>
                    <a:pt x="1613395" y="75895"/>
                  </a:moveTo>
                  <a:lnTo>
                    <a:pt x="1612988" y="63220"/>
                  </a:lnTo>
                  <a:lnTo>
                    <a:pt x="1610448" y="52857"/>
                  </a:lnTo>
                  <a:lnTo>
                    <a:pt x="1605699" y="44754"/>
                  </a:lnTo>
                  <a:lnTo>
                    <a:pt x="1598663" y="38900"/>
                  </a:lnTo>
                  <a:lnTo>
                    <a:pt x="1598663" y="48920"/>
                  </a:lnTo>
                  <a:lnTo>
                    <a:pt x="1595234" y="55041"/>
                  </a:lnTo>
                  <a:lnTo>
                    <a:pt x="1591208" y="61150"/>
                  </a:lnTo>
                  <a:lnTo>
                    <a:pt x="1592427" y="60947"/>
                  </a:lnTo>
                  <a:lnTo>
                    <a:pt x="1593545" y="60858"/>
                  </a:lnTo>
                  <a:lnTo>
                    <a:pt x="1605686" y="60858"/>
                  </a:lnTo>
                  <a:lnTo>
                    <a:pt x="1606524" y="71462"/>
                  </a:lnTo>
                  <a:lnTo>
                    <a:pt x="1613395" y="75895"/>
                  </a:lnTo>
                  <a:close/>
                </a:path>
                <a:path extrusionOk="0" h="89535" w="9610725">
                  <a:moveTo>
                    <a:pt x="2025700" y="16548"/>
                  </a:moveTo>
                  <a:lnTo>
                    <a:pt x="2013381" y="19075"/>
                  </a:lnTo>
                  <a:lnTo>
                    <a:pt x="2002726" y="23177"/>
                  </a:lnTo>
                  <a:lnTo>
                    <a:pt x="1994344" y="29552"/>
                  </a:lnTo>
                  <a:lnTo>
                    <a:pt x="1988832" y="38900"/>
                  </a:lnTo>
                  <a:lnTo>
                    <a:pt x="1991791" y="41871"/>
                  </a:lnTo>
                  <a:lnTo>
                    <a:pt x="1995944" y="43268"/>
                  </a:lnTo>
                  <a:lnTo>
                    <a:pt x="2000389" y="43268"/>
                  </a:lnTo>
                  <a:lnTo>
                    <a:pt x="2009495" y="41427"/>
                  </a:lnTo>
                  <a:lnTo>
                    <a:pt x="2017826" y="36144"/>
                  </a:lnTo>
                  <a:lnTo>
                    <a:pt x="2023757" y="27736"/>
                  </a:lnTo>
                  <a:lnTo>
                    <a:pt x="2025700" y="16548"/>
                  </a:lnTo>
                  <a:close/>
                </a:path>
                <a:path extrusionOk="0" h="89535" w="9610725">
                  <a:moveTo>
                    <a:pt x="2209736" y="60083"/>
                  </a:moveTo>
                  <a:lnTo>
                    <a:pt x="2202599" y="53644"/>
                  </a:lnTo>
                  <a:lnTo>
                    <a:pt x="2199284" y="59550"/>
                  </a:lnTo>
                  <a:lnTo>
                    <a:pt x="2192096" y="61544"/>
                  </a:lnTo>
                  <a:lnTo>
                    <a:pt x="2184616" y="63271"/>
                  </a:lnTo>
                  <a:lnTo>
                    <a:pt x="2180450" y="68402"/>
                  </a:lnTo>
                  <a:lnTo>
                    <a:pt x="2182939" y="73558"/>
                  </a:lnTo>
                  <a:lnTo>
                    <a:pt x="2187359" y="75577"/>
                  </a:lnTo>
                  <a:lnTo>
                    <a:pt x="2192020" y="75577"/>
                  </a:lnTo>
                  <a:lnTo>
                    <a:pt x="2201354" y="73152"/>
                  </a:lnTo>
                  <a:lnTo>
                    <a:pt x="2208288" y="67297"/>
                  </a:lnTo>
                  <a:lnTo>
                    <a:pt x="2209736" y="60083"/>
                  </a:lnTo>
                  <a:close/>
                </a:path>
                <a:path extrusionOk="0" h="89535" w="9610725">
                  <a:moveTo>
                    <a:pt x="2924568" y="31292"/>
                  </a:moveTo>
                  <a:lnTo>
                    <a:pt x="2915742" y="31800"/>
                  </a:lnTo>
                  <a:lnTo>
                    <a:pt x="2907855" y="33185"/>
                  </a:lnTo>
                  <a:lnTo>
                    <a:pt x="2902775" y="37312"/>
                  </a:lnTo>
                  <a:lnTo>
                    <a:pt x="2902356" y="46050"/>
                  </a:lnTo>
                  <a:lnTo>
                    <a:pt x="2904007" y="46088"/>
                  </a:lnTo>
                  <a:lnTo>
                    <a:pt x="2915564" y="46088"/>
                  </a:lnTo>
                  <a:lnTo>
                    <a:pt x="2921266" y="40220"/>
                  </a:lnTo>
                  <a:lnTo>
                    <a:pt x="2924568" y="31292"/>
                  </a:lnTo>
                  <a:close/>
                </a:path>
                <a:path extrusionOk="0" h="89535" w="9610725">
                  <a:moveTo>
                    <a:pt x="4110304" y="38887"/>
                  </a:moveTo>
                  <a:lnTo>
                    <a:pt x="4102481" y="32778"/>
                  </a:lnTo>
                  <a:lnTo>
                    <a:pt x="4096778" y="30556"/>
                  </a:lnTo>
                  <a:lnTo>
                    <a:pt x="4092930" y="30556"/>
                  </a:lnTo>
                  <a:lnTo>
                    <a:pt x="4087825" y="30556"/>
                  </a:lnTo>
                  <a:lnTo>
                    <a:pt x="4085971" y="34467"/>
                  </a:lnTo>
                  <a:lnTo>
                    <a:pt x="4087482" y="42291"/>
                  </a:lnTo>
                  <a:lnTo>
                    <a:pt x="4090847" y="46202"/>
                  </a:lnTo>
                  <a:lnTo>
                    <a:pt x="4099979" y="46202"/>
                  </a:lnTo>
                  <a:lnTo>
                    <a:pt x="4104754" y="44234"/>
                  </a:lnTo>
                  <a:lnTo>
                    <a:pt x="4110304" y="38887"/>
                  </a:lnTo>
                  <a:close/>
                </a:path>
                <a:path extrusionOk="0" h="89535" w="9610725">
                  <a:moveTo>
                    <a:pt x="4250461" y="24155"/>
                  </a:moveTo>
                  <a:lnTo>
                    <a:pt x="4240822" y="18834"/>
                  </a:lnTo>
                  <a:lnTo>
                    <a:pt x="4215612" y="14312"/>
                  </a:lnTo>
                  <a:lnTo>
                    <a:pt x="4206176" y="9067"/>
                  </a:lnTo>
                  <a:lnTo>
                    <a:pt x="4207192" y="20751"/>
                  </a:lnTo>
                  <a:lnTo>
                    <a:pt x="4213352" y="30124"/>
                  </a:lnTo>
                  <a:lnTo>
                    <a:pt x="4222635" y="36372"/>
                  </a:lnTo>
                  <a:lnTo>
                    <a:pt x="4233062" y="38646"/>
                  </a:lnTo>
                  <a:lnTo>
                    <a:pt x="4241000" y="38646"/>
                  </a:lnTo>
                  <a:lnTo>
                    <a:pt x="4248150" y="34391"/>
                  </a:lnTo>
                  <a:lnTo>
                    <a:pt x="4250461" y="24155"/>
                  </a:lnTo>
                  <a:close/>
                </a:path>
                <a:path extrusionOk="0" h="89535" w="9610725">
                  <a:moveTo>
                    <a:pt x="4552264" y="1790"/>
                  </a:moveTo>
                  <a:lnTo>
                    <a:pt x="4543476" y="2108"/>
                  </a:lnTo>
                  <a:lnTo>
                    <a:pt x="4535589" y="3429"/>
                  </a:lnTo>
                  <a:lnTo>
                    <a:pt x="4530509" y="7620"/>
                  </a:lnTo>
                  <a:lnTo>
                    <a:pt x="4530115" y="16548"/>
                  </a:lnTo>
                  <a:lnTo>
                    <a:pt x="4531144" y="16560"/>
                  </a:lnTo>
                  <a:lnTo>
                    <a:pt x="4539081" y="15481"/>
                  </a:lnTo>
                  <a:lnTo>
                    <a:pt x="4545063" y="12458"/>
                  </a:lnTo>
                  <a:lnTo>
                    <a:pt x="4549356" y="7785"/>
                  </a:lnTo>
                  <a:lnTo>
                    <a:pt x="4552264" y="1790"/>
                  </a:lnTo>
                  <a:close/>
                </a:path>
                <a:path extrusionOk="0" h="89535" w="9610725">
                  <a:moveTo>
                    <a:pt x="4679289" y="9613"/>
                  </a:moveTo>
                  <a:lnTo>
                    <a:pt x="4676445" y="1701"/>
                  </a:lnTo>
                  <a:lnTo>
                    <a:pt x="4671199" y="1701"/>
                  </a:lnTo>
                  <a:lnTo>
                    <a:pt x="4670564" y="1727"/>
                  </a:lnTo>
                  <a:lnTo>
                    <a:pt x="4670234" y="1790"/>
                  </a:lnTo>
                  <a:lnTo>
                    <a:pt x="4667669" y="8382"/>
                  </a:lnTo>
                  <a:lnTo>
                    <a:pt x="4664468" y="14465"/>
                  </a:lnTo>
                  <a:lnTo>
                    <a:pt x="4662284" y="21590"/>
                  </a:lnTo>
                  <a:lnTo>
                    <a:pt x="4662767" y="31292"/>
                  </a:lnTo>
                  <a:lnTo>
                    <a:pt x="4665218" y="32715"/>
                  </a:lnTo>
                  <a:lnTo>
                    <a:pt x="4667377" y="33337"/>
                  </a:lnTo>
                  <a:lnTo>
                    <a:pt x="4675911" y="33337"/>
                  </a:lnTo>
                  <a:lnTo>
                    <a:pt x="4679023" y="25438"/>
                  </a:lnTo>
                  <a:lnTo>
                    <a:pt x="4679289" y="9613"/>
                  </a:lnTo>
                  <a:close/>
                </a:path>
                <a:path extrusionOk="0" h="89535" w="9610725">
                  <a:moveTo>
                    <a:pt x="7809751" y="38735"/>
                  </a:moveTo>
                  <a:lnTo>
                    <a:pt x="7806347" y="26238"/>
                  </a:lnTo>
                  <a:lnTo>
                    <a:pt x="7803401" y="26238"/>
                  </a:lnTo>
                  <a:lnTo>
                    <a:pt x="7802397" y="26238"/>
                  </a:lnTo>
                  <a:lnTo>
                    <a:pt x="7801445" y="27686"/>
                  </a:lnTo>
                  <a:lnTo>
                    <a:pt x="7799324" y="38823"/>
                  </a:lnTo>
                  <a:lnTo>
                    <a:pt x="7802448" y="51193"/>
                  </a:lnTo>
                  <a:lnTo>
                    <a:pt x="7806309" y="51193"/>
                  </a:lnTo>
                  <a:lnTo>
                    <a:pt x="7807274" y="49720"/>
                  </a:lnTo>
                  <a:lnTo>
                    <a:pt x="7808011" y="46037"/>
                  </a:lnTo>
                  <a:lnTo>
                    <a:pt x="7809751" y="38735"/>
                  </a:lnTo>
                  <a:close/>
                </a:path>
                <a:path extrusionOk="0" h="89535" w="9610725">
                  <a:moveTo>
                    <a:pt x="9384525" y="38900"/>
                  </a:moveTo>
                  <a:lnTo>
                    <a:pt x="9372181" y="41275"/>
                  </a:lnTo>
                  <a:lnTo>
                    <a:pt x="9361487" y="45351"/>
                  </a:lnTo>
                  <a:lnTo>
                    <a:pt x="9353105" y="51777"/>
                  </a:lnTo>
                  <a:lnTo>
                    <a:pt x="9347733" y="61150"/>
                  </a:lnTo>
                  <a:lnTo>
                    <a:pt x="9351975" y="62115"/>
                  </a:lnTo>
                  <a:lnTo>
                    <a:pt x="9355709" y="62560"/>
                  </a:lnTo>
                  <a:lnTo>
                    <a:pt x="9359011" y="62560"/>
                  </a:lnTo>
                  <a:lnTo>
                    <a:pt x="9369387" y="60655"/>
                  </a:lnTo>
                  <a:lnTo>
                    <a:pt x="9376562" y="55511"/>
                  </a:lnTo>
                  <a:lnTo>
                    <a:pt x="9381338" y="47980"/>
                  </a:lnTo>
                  <a:lnTo>
                    <a:pt x="9384525" y="38900"/>
                  </a:lnTo>
                  <a:close/>
                </a:path>
                <a:path extrusionOk="0" h="89535" w="9610725">
                  <a:moveTo>
                    <a:pt x="9610217" y="68897"/>
                  </a:moveTo>
                  <a:lnTo>
                    <a:pt x="9605543" y="61150"/>
                  </a:lnTo>
                  <a:lnTo>
                    <a:pt x="9597911" y="68326"/>
                  </a:lnTo>
                  <a:lnTo>
                    <a:pt x="9584512" y="69684"/>
                  </a:lnTo>
                  <a:lnTo>
                    <a:pt x="9572422" y="72275"/>
                  </a:lnTo>
                  <a:lnTo>
                    <a:pt x="9568688" y="83146"/>
                  </a:lnTo>
                  <a:lnTo>
                    <a:pt x="9571253" y="87452"/>
                  </a:lnTo>
                  <a:lnTo>
                    <a:pt x="9575546" y="89192"/>
                  </a:lnTo>
                  <a:lnTo>
                    <a:pt x="9580435" y="89192"/>
                  </a:lnTo>
                  <a:lnTo>
                    <a:pt x="9593440" y="85928"/>
                  </a:lnTo>
                  <a:lnTo>
                    <a:pt x="9604781" y="78168"/>
                  </a:lnTo>
                  <a:lnTo>
                    <a:pt x="9610217" y="6889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17" name="Google Shape;6317;gefe2f4b35a_0_1603"/>
            <p:cNvSpPr/>
            <p:nvPr/>
          </p:nvSpPr>
          <p:spPr>
            <a:xfrm>
              <a:off x="527331" y="3225458"/>
              <a:ext cx="33020" cy="52070"/>
            </a:xfrm>
            <a:custGeom>
              <a:rect b="b" l="l" r="r" t="t"/>
              <a:pathLst>
                <a:path extrusionOk="0" h="52070" w="33020">
                  <a:moveTo>
                    <a:pt x="24353" y="0"/>
                  </a:moveTo>
                  <a:lnTo>
                    <a:pt x="20429" y="0"/>
                  </a:lnTo>
                  <a:lnTo>
                    <a:pt x="7585" y="8029"/>
                  </a:lnTo>
                  <a:lnTo>
                    <a:pt x="0" y="25709"/>
                  </a:lnTo>
                  <a:lnTo>
                    <a:pt x="203" y="43425"/>
                  </a:lnTo>
                  <a:lnTo>
                    <a:pt x="10726" y="51561"/>
                  </a:lnTo>
                  <a:lnTo>
                    <a:pt x="20277" y="27808"/>
                  </a:lnTo>
                  <a:lnTo>
                    <a:pt x="25853" y="16702"/>
                  </a:lnTo>
                  <a:lnTo>
                    <a:pt x="32875" y="7073"/>
                  </a:lnTo>
                  <a:lnTo>
                    <a:pt x="28582" y="2082"/>
                  </a:lnTo>
                  <a:lnTo>
                    <a:pt x="243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18" name="Google Shape;6318;gefe2f4b35a_0_1603"/>
            <p:cNvSpPr/>
            <p:nvPr/>
          </p:nvSpPr>
          <p:spPr>
            <a:xfrm>
              <a:off x="840117" y="3224173"/>
              <a:ext cx="7550784" cy="67945"/>
            </a:xfrm>
            <a:custGeom>
              <a:rect b="b" l="l" r="r" t="t"/>
              <a:pathLst>
                <a:path extrusionOk="0" h="67945" w="7550784">
                  <a:moveTo>
                    <a:pt x="22186" y="38100"/>
                  </a:moveTo>
                  <a:lnTo>
                    <a:pt x="21767" y="30187"/>
                  </a:lnTo>
                  <a:lnTo>
                    <a:pt x="20777" y="22847"/>
                  </a:lnTo>
                  <a:lnTo>
                    <a:pt x="17843" y="17437"/>
                  </a:lnTo>
                  <a:lnTo>
                    <a:pt x="11645" y="15328"/>
                  </a:lnTo>
                  <a:lnTo>
                    <a:pt x="10363" y="15328"/>
                  </a:lnTo>
                  <a:lnTo>
                    <a:pt x="8915" y="15494"/>
                  </a:lnTo>
                  <a:lnTo>
                    <a:pt x="7264" y="15862"/>
                  </a:lnTo>
                  <a:lnTo>
                    <a:pt x="7785" y="25996"/>
                  </a:lnTo>
                  <a:lnTo>
                    <a:pt x="3746" y="32105"/>
                  </a:lnTo>
                  <a:lnTo>
                    <a:pt x="0" y="38100"/>
                  </a:lnTo>
                  <a:lnTo>
                    <a:pt x="22186" y="38100"/>
                  </a:lnTo>
                  <a:close/>
                </a:path>
                <a:path extrusionOk="0" h="67945" w="7550784">
                  <a:moveTo>
                    <a:pt x="442963" y="38938"/>
                  </a:moveTo>
                  <a:lnTo>
                    <a:pt x="412343" y="23088"/>
                  </a:lnTo>
                  <a:lnTo>
                    <a:pt x="405206" y="23088"/>
                  </a:lnTo>
                  <a:lnTo>
                    <a:pt x="397675" y="23469"/>
                  </a:lnTo>
                  <a:lnTo>
                    <a:pt x="390525" y="23469"/>
                  </a:lnTo>
                  <a:lnTo>
                    <a:pt x="393636" y="31610"/>
                  </a:lnTo>
                  <a:lnTo>
                    <a:pt x="401447" y="37655"/>
                  </a:lnTo>
                  <a:lnTo>
                    <a:pt x="411975" y="41427"/>
                  </a:lnTo>
                  <a:lnTo>
                    <a:pt x="423265" y="42722"/>
                  </a:lnTo>
                  <a:lnTo>
                    <a:pt x="433984" y="42722"/>
                  </a:lnTo>
                  <a:lnTo>
                    <a:pt x="442963" y="38938"/>
                  </a:lnTo>
                  <a:close/>
                </a:path>
                <a:path extrusionOk="0" h="67945" w="7550784">
                  <a:moveTo>
                    <a:pt x="643775" y="3606"/>
                  </a:moveTo>
                  <a:lnTo>
                    <a:pt x="641832" y="0"/>
                  </a:lnTo>
                  <a:lnTo>
                    <a:pt x="638111" y="0"/>
                  </a:lnTo>
                  <a:lnTo>
                    <a:pt x="635190" y="0"/>
                  </a:lnTo>
                  <a:lnTo>
                    <a:pt x="631190" y="2209"/>
                  </a:lnTo>
                  <a:lnTo>
                    <a:pt x="626186" y="8369"/>
                  </a:lnTo>
                  <a:lnTo>
                    <a:pt x="631012" y="12776"/>
                  </a:lnTo>
                  <a:lnTo>
                    <a:pt x="634796" y="14427"/>
                  </a:lnTo>
                  <a:lnTo>
                    <a:pt x="641743" y="14427"/>
                  </a:lnTo>
                  <a:lnTo>
                    <a:pt x="643724" y="10820"/>
                  </a:lnTo>
                  <a:lnTo>
                    <a:pt x="643775" y="3606"/>
                  </a:lnTo>
                  <a:close/>
                </a:path>
                <a:path extrusionOk="0" h="67945" w="7550784">
                  <a:moveTo>
                    <a:pt x="986993" y="8369"/>
                  </a:moveTo>
                  <a:lnTo>
                    <a:pt x="977646" y="9740"/>
                  </a:lnTo>
                  <a:lnTo>
                    <a:pt x="962342" y="15773"/>
                  </a:lnTo>
                  <a:lnTo>
                    <a:pt x="953058" y="17145"/>
                  </a:lnTo>
                  <a:lnTo>
                    <a:pt x="950112" y="17145"/>
                  </a:lnTo>
                  <a:lnTo>
                    <a:pt x="946785" y="16764"/>
                  </a:lnTo>
                  <a:lnTo>
                    <a:pt x="942924" y="15862"/>
                  </a:lnTo>
                  <a:lnTo>
                    <a:pt x="942924" y="29959"/>
                  </a:lnTo>
                  <a:lnTo>
                    <a:pt x="947102" y="34988"/>
                  </a:lnTo>
                  <a:lnTo>
                    <a:pt x="952957" y="34988"/>
                  </a:lnTo>
                  <a:lnTo>
                    <a:pt x="962037" y="32080"/>
                  </a:lnTo>
                  <a:lnTo>
                    <a:pt x="971778" y="25006"/>
                  </a:lnTo>
                  <a:lnTo>
                    <a:pt x="980617" y="16268"/>
                  </a:lnTo>
                  <a:lnTo>
                    <a:pt x="986993" y="8369"/>
                  </a:lnTo>
                  <a:close/>
                </a:path>
                <a:path extrusionOk="0" h="67945" w="7550784">
                  <a:moveTo>
                    <a:pt x="2143417" y="38100"/>
                  </a:moveTo>
                  <a:lnTo>
                    <a:pt x="2128723" y="38100"/>
                  </a:lnTo>
                  <a:lnTo>
                    <a:pt x="2128723" y="52857"/>
                  </a:lnTo>
                  <a:lnTo>
                    <a:pt x="2143417" y="52857"/>
                  </a:lnTo>
                  <a:lnTo>
                    <a:pt x="2143417" y="38100"/>
                  </a:lnTo>
                  <a:close/>
                </a:path>
                <a:path extrusionOk="0" h="67945" w="7550784">
                  <a:moveTo>
                    <a:pt x="2172995" y="1117"/>
                  </a:moveTo>
                  <a:lnTo>
                    <a:pt x="2164092" y="1422"/>
                  </a:lnTo>
                  <a:lnTo>
                    <a:pt x="2156231" y="2743"/>
                  </a:lnTo>
                  <a:lnTo>
                    <a:pt x="2151227" y="6921"/>
                  </a:lnTo>
                  <a:lnTo>
                    <a:pt x="2150897" y="15862"/>
                  </a:lnTo>
                  <a:lnTo>
                    <a:pt x="2151900" y="15875"/>
                  </a:lnTo>
                  <a:lnTo>
                    <a:pt x="2159825" y="14795"/>
                  </a:lnTo>
                  <a:lnTo>
                    <a:pt x="2165807" y="11772"/>
                  </a:lnTo>
                  <a:lnTo>
                    <a:pt x="2170099" y="7112"/>
                  </a:lnTo>
                  <a:lnTo>
                    <a:pt x="2172995" y="1117"/>
                  </a:lnTo>
                  <a:close/>
                </a:path>
                <a:path extrusionOk="0" h="67945" w="7550784">
                  <a:moveTo>
                    <a:pt x="4117517" y="15862"/>
                  </a:moveTo>
                  <a:lnTo>
                    <a:pt x="4111752" y="15862"/>
                  </a:lnTo>
                  <a:lnTo>
                    <a:pt x="4105529" y="15494"/>
                  </a:lnTo>
                  <a:lnTo>
                    <a:pt x="4099636" y="15494"/>
                  </a:lnTo>
                  <a:lnTo>
                    <a:pt x="4089819" y="16014"/>
                  </a:lnTo>
                  <a:lnTo>
                    <a:pt x="4081589" y="18122"/>
                  </a:lnTo>
                  <a:lnTo>
                    <a:pt x="4075861" y="22707"/>
                  </a:lnTo>
                  <a:lnTo>
                    <a:pt x="4073550" y="30607"/>
                  </a:lnTo>
                  <a:lnTo>
                    <a:pt x="4076687" y="30835"/>
                  </a:lnTo>
                  <a:lnTo>
                    <a:pt x="4079710" y="30949"/>
                  </a:lnTo>
                  <a:lnTo>
                    <a:pt x="4082618" y="30949"/>
                  </a:lnTo>
                  <a:lnTo>
                    <a:pt x="4094289" y="30162"/>
                  </a:lnTo>
                  <a:lnTo>
                    <a:pt x="4104195" y="27597"/>
                  </a:lnTo>
                  <a:lnTo>
                    <a:pt x="4112044" y="22936"/>
                  </a:lnTo>
                  <a:lnTo>
                    <a:pt x="4117517" y="15862"/>
                  </a:lnTo>
                  <a:close/>
                </a:path>
                <a:path extrusionOk="0" h="67945" w="7550784">
                  <a:moveTo>
                    <a:pt x="4317809" y="59309"/>
                  </a:moveTo>
                  <a:lnTo>
                    <a:pt x="4316374" y="52857"/>
                  </a:lnTo>
                  <a:lnTo>
                    <a:pt x="4305909" y="46901"/>
                  </a:lnTo>
                  <a:lnTo>
                    <a:pt x="4290225" y="29425"/>
                  </a:lnTo>
                  <a:lnTo>
                    <a:pt x="4279557" y="23469"/>
                  </a:lnTo>
                  <a:lnTo>
                    <a:pt x="4280751" y="38925"/>
                  </a:lnTo>
                  <a:lnTo>
                    <a:pt x="4284802" y="51511"/>
                  </a:lnTo>
                  <a:lnTo>
                    <a:pt x="4291762" y="61137"/>
                  </a:lnTo>
                  <a:lnTo>
                    <a:pt x="4301706" y="67716"/>
                  </a:lnTo>
                  <a:lnTo>
                    <a:pt x="4301960" y="63906"/>
                  </a:lnTo>
                  <a:lnTo>
                    <a:pt x="4302633" y="60185"/>
                  </a:lnTo>
                  <a:lnTo>
                    <a:pt x="4307611" y="60185"/>
                  </a:lnTo>
                  <a:lnTo>
                    <a:pt x="4309173" y="60452"/>
                  </a:lnTo>
                  <a:lnTo>
                    <a:pt x="4317809" y="59309"/>
                  </a:lnTo>
                  <a:close/>
                </a:path>
                <a:path extrusionOk="0" h="67945" w="7550784">
                  <a:moveTo>
                    <a:pt x="4515497" y="15849"/>
                  </a:moveTo>
                  <a:lnTo>
                    <a:pt x="4508538" y="11823"/>
                  </a:lnTo>
                  <a:lnTo>
                    <a:pt x="4503623" y="10312"/>
                  </a:lnTo>
                  <a:lnTo>
                    <a:pt x="4500359" y="10312"/>
                  </a:lnTo>
                  <a:lnTo>
                    <a:pt x="4495558" y="10312"/>
                  </a:lnTo>
                  <a:lnTo>
                    <a:pt x="4494314" y="13563"/>
                  </a:lnTo>
                  <a:lnTo>
                    <a:pt x="4496397" y="20053"/>
                  </a:lnTo>
                  <a:lnTo>
                    <a:pt x="4499724" y="23304"/>
                  </a:lnTo>
                  <a:lnTo>
                    <a:pt x="4507458" y="23304"/>
                  </a:lnTo>
                  <a:lnTo>
                    <a:pt x="4511472" y="21323"/>
                  </a:lnTo>
                  <a:lnTo>
                    <a:pt x="4515497" y="15849"/>
                  </a:lnTo>
                  <a:close/>
                </a:path>
                <a:path extrusionOk="0" h="67945" w="7550784">
                  <a:moveTo>
                    <a:pt x="5082641" y="15862"/>
                  </a:moveTo>
                  <a:lnTo>
                    <a:pt x="5075148" y="15862"/>
                  </a:lnTo>
                  <a:lnTo>
                    <a:pt x="5073662" y="9753"/>
                  </a:lnTo>
                  <a:lnTo>
                    <a:pt x="5067922" y="8369"/>
                  </a:lnTo>
                  <a:lnTo>
                    <a:pt x="5069637" y="15074"/>
                  </a:lnTo>
                  <a:lnTo>
                    <a:pt x="5066411" y="16764"/>
                  </a:lnTo>
                  <a:lnTo>
                    <a:pt x="5059019" y="16764"/>
                  </a:lnTo>
                  <a:lnTo>
                    <a:pt x="5047259" y="14998"/>
                  </a:lnTo>
                  <a:lnTo>
                    <a:pt x="5039830" y="14998"/>
                  </a:lnTo>
                  <a:lnTo>
                    <a:pt x="5036578" y="16700"/>
                  </a:lnTo>
                  <a:lnTo>
                    <a:pt x="5038318" y="23469"/>
                  </a:lnTo>
                  <a:lnTo>
                    <a:pt x="5041417" y="22694"/>
                  </a:lnTo>
                  <a:lnTo>
                    <a:pt x="5044059" y="22377"/>
                  </a:lnTo>
                  <a:lnTo>
                    <a:pt x="5052631" y="22377"/>
                  </a:lnTo>
                  <a:lnTo>
                    <a:pt x="5068405" y="31661"/>
                  </a:lnTo>
                  <a:lnTo>
                    <a:pt x="5076977" y="31661"/>
                  </a:lnTo>
                  <a:lnTo>
                    <a:pt x="5079606" y="31356"/>
                  </a:lnTo>
                  <a:lnTo>
                    <a:pt x="5082641" y="30607"/>
                  </a:lnTo>
                  <a:lnTo>
                    <a:pt x="5082641" y="15862"/>
                  </a:lnTo>
                  <a:close/>
                </a:path>
                <a:path extrusionOk="0" h="67945" w="7550784">
                  <a:moveTo>
                    <a:pt x="5527560" y="3606"/>
                  </a:moveTo>
                  <a:lnTo>
                    <a:pt x="5525617" y="0"/>
                  </a:lnTo>
                  <a:lnTo>
                    <a:pt x="5521884" y="0"/>
                  </a:lnTo>
                  <a:lnTo>
                    <a:pt x="5518963" y="0"/>
                  </a:lnTo>
                  <a:lnTo>
                    <a:pt x="5514949" y="2209"/>
                  </a:lnTo>
                  <a:lnTo>
                    <a:pt x="5509946" y="8369"/>
                  </a:lnTo>
                  <a:lnTo>
                    <a:pt x="5514772" y="12776"/>
                  </a:lnTo>
                  <a:lnTo>
                    <a:pt x="5518569" y="14427"/>
                  </a:lnTo>
                  <a:lnTo>
                    <a:pt x="5525528" y="14427"/>
                  </a:lnTo>
                  <a:lnTo>
                    <a:pt x="5527522" y="10820"/>
                  </a:lnTo>
                  <a:lnTo>
                    <a:pt x="5527560" y="3606"/>
                  </a:lnTo>
                  <a:close/>
                </a:path>
                <a:path extrusionOk="0" h="67945" w="7550784">
                  <a:moveTo>
                    <a:pt x="7550251" y="38100"/>
                  </a:moveTo>
                  <a:lnTo>
                    <a:pt x="7544244" y="37007"/>
                  </a:lnTo>
                  <a:lnTo>
                    <a:pt x="7539507" y="36550"/>
                  </a:lnTo>
                  <a:lnTo>
                    <a:pt x="7535837" y="36550"/>
                  </a:lnTo>
                  <a:lnTo>
                    <a:pt x="7527226" y="36550"/>
                  </a:lnTo>
                  <a:lnTo>
                    <a:pt x="7524509" y="39039"/>
                  </a:lnTo>
                  <a:lnTo>
                    <a:pt x="7525956" y="44030"/>
                  </a:lnTo>
                  <a:lnTo>
                    <a:pt x="7530122" y="46520"/>
                  </a:lnTo>
                  <a:lnTo>
                    <a:pt x="7540066" y="46520"/>
                  </a:lnTo>
                  <a:lnTo>
                    <a:pt x="7545705" y="44373"/>
                  </a:lnTo>
                  <a:lnTo>
                    <a:pt x="7550251" y="3810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19" name="Google Shape;6319;gefe2f4b35a_0_1603"/>
            <p:cNvSpPr/>
            <p:nvPr/>
          </p:nvSpPr>
          <p:spPr>
            <a:xfrm>
              <a:off x="591327" y="3277567"/>
              <a:ext cx="13334" cy="14604"/>
            </a:xfrm>
            <a:custGeom>
              <a:rect b="b" l="l" r="r" t="t"/>
              <a:pathLst>
                <a:path extrusionOk="0" h="14604" w="13334">
                  <a:moveTo>
                    <a:pt x="13157" y="0"/>
                  </a:moveTo>
                  <a:lnTo>
                    <a:pt x="5969" y="63"/>
                  </a:lnTo>
                  <a:lnTo>
                    <a:pt x="0" y="1333"/>
                  </a:lnTo>
                  <a:lnTo>
                    <a:pt x="5676" y="14312"/>
                  </a:lnTo>
                  <a:lnTo>
                    <a:pt x="6400" y="14427"/>
                  </a:lnTo>
                  <a:lnTo>
                    <a:pt x="7175" y="14478"/>
                  </a:lnTo>
                  <a:lnTo>
                    <a:pt x="9601" y="14478"/>
                  </a:lnTo>
                  <a:lnTo>
                    <a:pt x="11366" y="14287"/>
                  </a:lnTo>
                  <a:lnTo>
                    <a:pt x="13220" y="13919"/>
                  </a:lnTo>
                  <a:lnTo>
                    <a:pt x="131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20" name="Google Shape;6320;gefe2f4b35a_0_1603"/>
            <p:cNvSpPr/>
            <p:nvPr/>
          </p:nvSpPr>
          <p:spPr>
            <a:xfrm>
              <a:off x="604489" y="3269641"/>
              <a:ext cx="22225" cy="22225"/>
            </a:xfrm>
            <a:custGeom>
              <a:rect b="b" l="l" r="r" t="t"/>
              <a:pathLst>
                <a:path extrusionOk="0" h="22225" w="22225">
                  <a:moveTo>
                    <a:pt x="14655" y="0"/>
                  </a:moveTo>
                  <a:lnTo>
                    <a:pt x="15849" y="7327"/>
                  </a:lnTo>
                  <a:lnTo>
                    <a:pt x="10388" y="7950"/>
                  </a:lnTo>
                  <a:lnTo>
                    <a:pt x="0" y="7924"/>
                  </a:lnTo>
                  <a:lnTo>
                    <a:pt x="50" y="21844"/>
                  </a:lnTo>
                  <a:lnTo>
                    <a:pt x="10785" y="18250"/>
                  </a:lnTo>
                  <a:lnTo>
                    <a:pt x="19369" y="12488"/>
                  </a:lnTo>
                  <a:lnTo>
                    <a:pt x="21944" y="5943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21" name="Google Shape;6321;gefe2f4b35a_0_1603"/>
            <p:cNvSpPr/>
            <p:nvPr/>
          </p:nvSpPr>
          <p:spPr>
            <a:xfrm>
              <a:off x="425577" y="3268674"/>
              <a:ext cx="9865360" cy="231139"/>
            </a:xfrm>
            <a:custGeom>
              <a:rect b="b" l="l" r="r" t="t"/>
              <a:pathLst>
                <a:path extrusionOk="0" h="231139" w="9865360">
                  <a:moveTo>
                    <a:pt x="32626" y="169837"/>
                  </a:moveTo>
                  <a:lnTo>
                    <a:pt x="31584" y="164134"/>
                  </a:lnTo>
                  <a:lnTo>
                    <a:pt x="27825" y="164211"/>
                  </a:lnTo>
                  <a:lnTo>
                    <a:pt x="19926" y="163766"/>
                  </a:lnTo>
                  <a:lnTo>
                    <a:pt x="12954" y="162356"/>
                  </a:lnTo>
                  <a:lnTo>
                    <a:pt x="6946" y="159969"/>
                  </a:lnTo>
                  <a:lnTo>
                    <a:pt x="1968" y="156527"/>
                  </a:lnTo>
                  <a:lnTo>
                    <a:pt x="0" y="163944"/>
                  </a:lnTo>
                  <a:lnTo>
                    <a:pt x="2844" y="169075"/>
                  </a:lnTo>
                  <a:lnTo>
                    <a:pt x="8877" y="172059"/>
                  </a:lnTo>
                  <a:lnTo>
                    <a:pt x="16433" y="173024"/>
                  </a:lnTo>
                  <a:lnTo>
                    <a:pt x="24638" y="173024"/>
                  </a:lnTo>
                  <a:lnTo>
                    <a:pt x="32626" y="169837"/>
                  </a:lnTo>
                  <a:close/>
                </a:path>
                <a:path extrusionOk="0" h="231139" w="9865360">
                  <a:moveTo>
                    <a:pt x="569099" y="37960"/>
                  </a:moveTo>
                  <a:lnTo>
                    <a:pt x="558241" y="34518"/>
                  </a:lnTo>
                  <a:lnTo>
                    <a:pt x="544753" y="19354"/>
                  </a:lnTo>
                  <a:lnTo>
                    <a:pt x="533781" y="15913"/>
                  </a:lnTo>
                  <a:lnTo>
                    <a:pt x="532307" y="15951"/>
                  </a:lnTo>
                  <a:lnTo>
                    <a:pt x="533374" y="26428"/>
                  </a:lnTo>
                  <a:lnTo>
                    <a:pt x="539115" y="35991"/>
                  </a:lnTo>
                  <a:lnTo>
                    <a:pt x="547674" y="42964"/>
                  </a:lnTo>
                  <a:lnTo>
                    <a:pt x="557161" y="45656"/>
                  </a:lnTo>
                  <a:lnTo>
                    <a:pt x="561835" y="45656"/>
                  </a:lnTo>
                  <a:lnTo>
                    <a:pt x="566178" y="43408"/>
                  </a:lnTo>
                  <a:lnTo>
                    <a:pt x="569099" y="37960"/>
                  </a:lnTo>
                  <a:close/>
                </a:path>
                <a:path extrusionOk="0" h="231139" w="9865360">
                  <a:moveTo>
                    <a:pt x="775411" y="119545"/>
                  </a:moveTo>
                  <a:lnTo>
                    <a:pt x="772553" y="107518"/>
                  </a:lnTo>
                  <a:lnTo>
                    <a:pt x="762787" y="102552"/>
                  </a:lnTo>
                  <a:lnTo>
                    <a:pt x="750125" y="100520"/>
                  </a:lnTo>
                  <a:lnTo>
                    <a:pt x="738568" y="97307"/>
                  </a:lnTo>
                  <a:lnTo>
                    <a:pt x="736777" y="109220"/>
                  </a:lnTo>
                  <a:lnTo>
                    <a:pt x="739889" y="116141"/>
                  </a:lnTo>
                  <a:lnTo>
                    <a:pt x="746658" y="119341"/>
                  </a:lnTo>
                  <a:lnTo>
                    <a:pt x="755802" y="120129"/>
                  </a:lnTo>
                  <a:lnTo>
                    <a:pt x="758723" y="120129"/>
                  </a:lnTo>
                  <a:lnTo>
                    <a:pt x="771093" y="119532"/>
                  </a:lnTo>
                  <a:lnTo>
                    <a:pt x="775411" y="119545"/>
                  </a:lnTo>
                  <a:close/>
                </a:path>
                <a:path extrusionOk="0" h="231139" w="9865360">
                  <a:moveTo>
                    <a:pt x="897585" y="194360"/>
                  </a:moveTo>
                  <a:lnTo>
                    <a:pt x="895096" y="189522"/>
                  </a:lnTo>
                  <a:lnTo>
                    <a:pt x="890498" y="186944"/>
                  </a:lnTo>
                  <a:lnTo>
                    <a:pt x="887920" y="185496"/>
                  </a:lnTo>
                  <a:lnTo>
                    <a:pt x="884694" y="184759"/>
                  </a:lnTo>
                  <a:lnTo>
                    <a:pt x="881608" y="184759"/>
                  </a:lnTo>
                  <a:lnTo>
                    <a:pt x="878573" y="184759"/>
                  </a:lnTo>
                  <a:lnTo>
                    <a:pt x="875677" y="185470"/>
                  </a:lnTo>
                  <a:lnTo>
                    <a:pt x="873696" y="186944"/>
                  </a:lnTo>
                  <a:lnTo>
                    <a:pt x="871702" y="188417"/>
                  </a:lnTo>
                  <a:lnTo>
                    <a:pt x="870623" y="190639"/>
                  </a:lnTo>
                  <a:lnTo>
                    <a:pt x="871232" y="193636"/>
                  </a:lnTo>
                  <a:lnTo>
                    <a:pt x="875842" y="193878"/>
                  </a:lnTo>
                  <a:lnTo>
                    <a:pt x="879868" y="194906"/>
                  </a:lnTo>
                  <a:lnTo>
                    <a:pt x="878713" y="201244"/>
                  </a:lnTo>
                  <a:lnTo>
                    <a:pt x="893381" y="201244"/>
                  </a:lnTo>
                  <a:lnTo>
                    <a:pt x="897585" y="194360"/>
                  </a:lnTo>
                  <a:close/>
                </a:path>
                <a:path extrusionOk="0" h="231139" w="9865360">
                  <a:moveTo>
                    <a:pt x="996416" y="23202"/>
                  </a:moveTo>
                  <a:lnTo>
                    <a:pt x="994727" y="23329"/>
                  </a:lnTo>
                  <a:lnTo>
                    <a:pt x="990295" y="23329"/>
                  </a:lnTo>
                  <a:lnTo>
                    <a:pt x="968336" y="14312"/>
                  </a:lnTo>
                  <a:lnTo>
                    <a:pt x="963536" y="14312"/>
                  </a:lnTo>
                  <a:lnTo>
                    <a:pt x="958761" y="14312"/>
                  </a:lnTo>
                  <a:lnTo>
                    <a:pt x="954760" y="16535"/>
                  </a:lnTo>
                  <a:lnTo>
                    <a:pt x="952385" y="23202"/>
                  </a:lnTo>
                  <a:lnTo>
                    <a:pt x="961618" y="27647"/>
                  </a:lnTo>
                  <a:lnTo>
                    <a:pt x="967663" y="35318"/>
                  </a:lnTo>
                  <a:lnTo>
                    <a:pt x="974140" y="42595"/>
                  </a:lnTo>
                  <a:lnTo>
                    <a:pt x="984681" y="45821"/>
                  </a:lnTo>
                  <a:lnTo>
                    <a:pt x="986066" y="45821"/>
                  </a:lnTo>
                  <a:lnTo>
                    <a:pt x="987577" y="45694"/>
                  </a:lnTo>
                  <a:lnTo>
                    <a:pt x="989215" y="45453"/>
                  </a:lnTo>
                  <a:lnTo>
                    <a:pt x="988618" y="35306"/>
                  </a:lnTo>
                  <a:lnTo>
                    <a:pt x="992619" y="29311"/>
                  </a:lnTo>
                  <a:lnTo>
                    <a:pt x="996416" y="23202"/>
                  </a:lnTo>
                  <a:close/>
                </a:path>
                <a:path extrusionOk="0" h="231139" w="9865360">
                  <a:moveTo>
                    <a:pt x="1062850" y="82562"/>
                  </a:moveTo>
                  <a:lnTo>
                    <a:pt x="1059903" y="81000"/>
                  </a:lnTo>
                  <a:lnTo>
                    <a:pt x="1048943" y="73748"/>
                  </a:lnTo>
                  <a:lnTo>
                    <a:pt x="1041209" y="73748"/>
                  </a:lnTo>
                  <a:lnTo>
                    <a:pt x="1036942" y="73748"/>
                  </a:lnTo>
                  <a:lnTo>
                    <a:pt x="1033653" y="75958"/>
                  </a:lnTo>
                  <a:lnTo>
                    <a:pt x="1033246" y="82562"/>
                  </a:lnTo>
                  <a:lnTo>
                    <a:pt x="1036218" y="84048"/>
                  </a:lnTo>
                  <a:lnTo>
                    <a:pt x="1047203" y="91338"/>
                  </a:lnTo>
                  <a:lnTo>
                    <a:pt x="1059180" y="91338"/>
                  </a:lnTo>
                  <a:lnTo>
                    <a:pt x="1062443" y="89141"/>
                  </a:lnTo>
                  <a:lnTo>
                    <a:pt x="1062850" y="82562"/>
                  </a:lnTo>
                  <a:close/>
                </a:path>
                <a:path extrusionOk="0" h="231139" w="9865360">
                  <a:moveTo>
                    <a:pt x="1121524" y="37960"/>
                  </a:moveTo>
                  <a:lnTo>
                    <a:pt x="1117968" y="36220"/>
                  </a:lnTo>
                  <a:lnTo>
                    <a:pt x="1114323" y="35471"/>
                  </a:lnTo>
                  <a:lnTo>
                    <a:pt x="1110843" y="35471"/>
                  </a:lnTo>
                  <a:lnTo>
                    <a:pt x="1099400" y="38303"/>
                  </a:lnTo>
                  <a:lnTo>
                    <a:pt x="1091996" y="45085"/>
                  </a:lnTo>
                  <a:lnTo>
                    <a:pt x="1091222" y="53238"/>
                  </a:lnTo>
                  <a:lnTo>
                    <a:pt x="1099693" y="60198"/>
                  </a:lnTo>
                  <a:lnTo>
                    <a:pt x="1103668" y="53238"/>
                  </a:lnTo>
                  <a:lnTo>
                    <a:pt x="1111681" y="50241"/>
                  </a:lnTo>
                  <a:lnTo>
                    <a:pt x="1119162" y="46672"/>
                  </a:lnTo>
                  <a:lnTo>
                    <a:pt x="1121524" y="37960"/>
                  </a:lnTo>
                  <a:close/>
                </a:path>
                <a:path extrusionOk="0" h="231139" w="9865360">
                  <a:moveTo>
                    <a:pt x="1224851" y="119545"/>
                  </a:moveTo>
                  <a:lnTo>
                    <a:pt x="1202677" y="119545"/>
                  </a:lnTo>
                  <a:lnTo>
                    <a:pt x="1202677" y="134289"/>
                  </a:lnTo>
                  <a:lnTo>
                    <a:pt x="1224851" y="134289"/>
                  </a:lnTo>
                  <a:lnTo>
                    <a:pt x="1224851" y="119545"/>
                  </a:lnTo>
                  <a:close/>
                </a:path>
                <a:path extrusionOk="0" h="231139" w="9865360">
                  <a:moveTo>
                    <a:pt x="1283893" y="8356"/>
                  </a:moveTo>
                  <a:lnTo>
                    <a:pt x="1280871" y="9105"/>
                  </a:lnTo>
                  <a:lnTo>
                    <a:pt x="1278267" y="9410"/>
                  </a:lnTo>
                  <a:lnTo>
                    <a:pt x="1269669" y="9410"/>
                  </a:lnTo>
                  <a:lnTo>
                    <a:pt x="1253528" y="0"/>
                  </a:lnTo>
                  <a:lnTo>
                    <a:pt x="1247178" y="0"/>
                  </a:lnTo>
                  <a:lnTo>
                    <a:pt x="1244942" y="0"/>
                  </a:lnTo>
                  <a:lnTo>
                    <a:pt x="1242428" y="292"/>
                  </a:lnTo>
                  <a:lnTo>
                    <a:pt x="1239520" y="977"/>
                  </a:lnTo>
                  <a:lnTo>
                    <a:pt x="1238504" y="8788"/>
                  </a:lnTo>
                  <a:lnTo>
                    <a:pt x="1242441" y="14020"/>
                  </a:lnTo>
                  <a:lnTo>
                    <a:pt x="1249781" y="16941"/>
                  </a:lnTo>
                  <a:lnTo>
                    <a:pt x="1258989" y="17856"/>
                  </a:lnTo>
                  <a:lnTo>
                    <a:pt x="1267917" y="17145"/>
                  </a:lnTo>
                  <a:lnTo>
                    <a:pt x="1275867" y="15163"/>
                  </a:lnTo>
                  <a:lnTo>
                    <a:pt x="1281620" y="12153"/>
                  </a:lnTo>
                  <a:lnTo>
                    <a:pt x="1283893" y="8356"/>
                  </a:lnTo>
                  <a:close/>
                </a:path>
                <a:path extrusionOk="0" h="231139" w="9865360">
                  <a:moveTo>
                    <a:pt x="1349997" y="112052"/>
                  </a:moveTo>
                  <a:lnTo>
                    <a:pt x="1327835" y="127038"/>
                  </a:lnTo>
                  <a:lnTo>
                    <a:pt x="1328851" y="127050"/>
                  </a:lnTo>
                  <a:lnTo>
                    <a:pt x="1336789" y="125971"/>
                  </a:lnTo>
                  <a:lnTo>
                    <a:pt x="1342783" y="122910"/>
                  </a:lnTo>
                  <a:lnTo>
                    <a:pt x="1347089" y="118173"/>
                  </a:lnTo>
                  <a:lnTo>
                    <a:pt x="1349997" y="112052"/>
                  </a:lnTo>
                  <a:close/>
                </a:path>
                <a:path extrusionOk="0" h="231139" w="9865360">
                  <a:moveTo>
                    <a:pt x="1386814" y="60198"/>
                  </a:moveTo>
                  <a:lnTo>
                    <a:pt x="1376400" y="60210"/>
                  </a:lnTo>
                  <a:lnTo>
                    <a:pt x="1364665" y="53060"/>
                  </a:lnTo>
                  <a:lnTo>
                    <a:pt x="1365034" y="61937"/>
                  </a:lnTo>
                  <a:lnTo>
                    <a:pt x="1365186" y="71005"/>
                  </a:lnTo>
                  <a:lnTo>
                    <a:pt x="1366964" y="78460"/>
                  </a:lnTo>
                  <a:lnTo>
                    <a:pt x="1372184" y="82562"/>
                  </a:lnTo>
                  <a:lnTo>
                    <a:pt x="1374838" y="75920"/>
                  </a:lnTo>
                  <a:lnTo>
                    <a:pt x="1379181" y="71031"/>
                  </a:lnTo>
                  <a:lnTo>
                    <a:pt x="1383677" y="66319"/>
                  </a:lnTo>
                  <a:lnTo>
                    <a:pt x="1386814" y="60198"/>
                  </a:lnTo>
                  <a:close/>
                </a:path>
                <a:path extrusionOk="0" h="231139" w="9865360">
                  <a:moveTo>
                    <a:pt x="1438452" y="101485"/>
                  </a:moveTo>
                  <a:lnTo>
                    <a:pt x="1431150" y="90043"/>
                  </a:lnTo>
                  <a:lnTo>
                    <a:pt x="1425981" y="101358"/>
                  </a:lnTo>
                  <a:lnTo>
                    <a:pt x="1415554" y="107556"/>
                  </a:lnTo>
                  <a:lnTo>
                    <a:pt x="1403718" y="112369"/>
                  </a:lnTo>
                  <a:lnTo>
                    <a:pt x="1394307" y="119545"/>
                  </a:lnTo>
                  <a:lnTo>
                    <a:pt x="1398371" y="125056"/>
                  </a:lnTo>
                  <a:lnTo>
                    <a:pt x="1403921" y="127317"/>
                  </a:lnTo>
                  <a:lnTo>
                    <a:pt x="1409725" y="127317"/>
                  </a:lnTo>
                  <a:lnTo>
                    <a:pt x="1423708" y="123367"/>
                  </a:lnTo>
                  <a:lnTo>
                    <a:pt x="1434630" y="113677"/>
                  </a:lnTo>
                  <a:lnTo>
                    <a:pt x="1438452" y="101485"/>
                  </a:lnTo>
                  <a:close/>
                </a:path>
                <a:path extrusionOk="0" h="231139" w="9865360">
                  <a:moveTo>
                    <a:pt x="1447304" y="201091"/>
                  </a:moveTo>
                  <a:lnTo>
                    <a:pt x="1444320" y="195872"/>
                  </a:lnTo>
                  <a:lnTo>
                    <a:pt x="1438363" y="192747"/>
                  </a:lnTo>
                  <a:lnTo>
                    <a:pt x="1430921" y="191706"/>
                  </a:lnTo>
                  <a:lnTo>
                    <a:pt x="1423492" y="192747"/>
                  </a:lnTo>
                  <a:lnTo>
                    <a:pt x="1417561" y="195872"/>
                  </a:lnTo>
                  <a:lnTo>
                    <a:pt x="1414627" y="201091"/>
                  </a:lnTo>
                  <a:lnTo>
                    <a:pt x="1416177" y="208381"/>
                  </a:lnTo>
                  <a:lnTo>
                    <a:pt x="1418209" y="208432"/>
                  </a:lnTo>
                  <a:lnTo>
                    <a:pt x="1424152" y="208432"/>
                  </a:lnTo>
                  <a:lnTo>
                    <a:pt x="1427632" y="207124"/>
                  </a:lnTo>
                  <a:lnTo>
                    <a:pt x="1432661" y="204520"/>
                  </a:lnTo>
                  <a:lnTo>
                    <a:pt x="1434223" y="203212"/>
                  </a:lnTo>
                  <a:lnTo>
                    <a:pt x="1438452" y="203212"/>
                  </a:lnTo>
                  <a:lnTo>
                    <a:pt x="1441107" y="204508"/>
                  </a:lnTo>
                  <a:lnTo>
                    <a:pt x="1445806" y="208381"/>
                  </a:lnTo>
                  <a:lnTo>
                    <a:pt x="1447304" y="201091"/>
                  </a:lnTo>
                  <a:close/>
                </a:path>
                <a:path extrusionOk="0" h="231139" w="9865360">
                  <a:moveTo>
                    <a:pt x="1519516" y="97307"/>
                  </a:moveTo>
                  <a:lnTo>
                    <a:pt x="1515275" y="94462"/>
                  </a:lnTo>
                  <a:lnTo>
                    <a:pt x="1508125" y="91617"/>
                  </a:lnTo>
                  <a:lnTo>
                    <a:pt x="1499387" y="89408"/>
                  </a:lnTo>
                  <a:lnTo>
                    <a:pt x="1490395" y="88531"/>
                  </a:lnTo>
                  <a:lnTo>
                    <a:pt x="1482813" y="88531"/>
                  </a:lnTo>
                  <a:lnTo>
                    <a:pt x="1476438" y="90792"/>
                  </a:lnTo>
                  <a:lnTo>
                    <a:pt x="1475181" y="97307"/>
                  </a:lnTo>
                  <a:lnTo>
                    <a:pt x="1482521" y="101358"/>
                  </a:lnTo>
                  <a:lnTo>
                    <a:pt x="1489684" y="105168"/>
                  </a:lnTo>
                  <a:lnTo>
                    <a:pt x="1496631" y="107975"/>
                  </a:lnTo>
                  <a:lnTo>
                    <a:pt x="1503273" y="109080"/>
                  </a:lnTo>
                  <a:lnTo>
                    <a:pt x="1509204" y="109080"/>
                  </a:lnTo>
                  <a:lnTo>
                    <a:pt x="1514690" y="105994"/>
                  </a:lnTo>
                  <a:lnTo>
                    <a:pt x="1519516" y="97307"/>
                  </a:lnTo>
                  <a:close/>
                </a:path>
                <a:path extrusionOk="0" h="231139" w="9865360">
                  <a:moveTo>
                    <a:pt x="1548853" y="67805"/>
                  </a:moveTo>
                  <a:lnTo>
                    <a:pt x="1542770" y="66675"/>
                  </a:lnTo>
                  <a:lnTo>
                    <a:pt x="1537982" y="66217"/>
                  </a:lnTo>
                  <a:lnTo>
                    <a:pt x="1534299" y="66217"/>
                  </a:lnTo>
                  <a:lnTo>
                    <a:pt x="1525790" y="66217"/>
                  </a:lnTo>
                  <a:lnTo>
                    <a:pt x="1523161" y="68694"/>
                  </a:lnTo>
                  <a:lnTo>
                    <a:pt x="1524736" y="73647"/>
                  </a:lnTo>
                  <a:lnTo>
                    <a:pt x="1528927" y="76111"/>
                  </a:lnTo>
                  <a:lnTo>
                    <a:pt x="1538833" y="76111"/>
                  </a:lnTo>
                  <a:lnTo>
                    <a:pt x="1544408" y="74002"/>
                  </a:lnTo>
                  <a:lnTo>
                    <a:pt x="1548853" y="67805"/>
                  </a:lnTo>
                  <a:close/>
                </a:path>
                <a:path extrusionOk="0" h="231139" w="9865360">
                  <a:moveTo>
                    <a:pt x="1762633" y="112052"/>
                  </a:moveTo>
                  <a:lnTo>
                    <a:pt x="1760969" y="111353"/>
                  </a:lnTo>
                  <a:lnTo>
                    <a:pt x="1759267" y="111048"/>
                  </a:lnTo>
                  <a:lnTo>
                    <a:pt x="1757591" y="111048"/>
                  </a:lnTo>
                  <a:lnTo>
                    <a:pt x="1747939" y="114325"/>
                  </a:lnTo>
                  <a:lnTo>
                    <a:pt x="1741335" y="121716"/>
                  </a:lnTo>
                  <a:lnTo>
                    <a:pt x="1740369" y="129590"/>
                  </a:lnTo>
                  <a:lnTo>
                    <a:pt x="1747647" y="134289"/>
                  </a:lnTo>
                  <a:lnTo>
                    <a:pt x="1750352" y="127825"/>
                  </a:lnTo>
                  <a:lnTo>
                    <a:pt x="1754746" y="122961"/>
                  </a:lnTo>
                  <a:lnTo>
                    <a:pt x="1759343" y="118211"/>
                  </a:lnTo>
                  <a:lnTo>
                    <a:pt x="1762633" y="112052"/>
                  </a:lnTo>
                  <a:close/>
                </a:path>
                <a:path extrusionOk="0" h="231139" w="9865360">
                  <a:moveTo>
                    <a:pt x="1864842" y="181140"/>
                  </a:moveTo>
                  <a:lnTo>
                    <a:pt x="1864398" y="175374"/>
                  </a:lnTo>
                  <a:lnTo>
                    <a:pt x="1858098" y="171399"/>
                  </a:lnTo>
                  <a:lnTo>
                    <a:pt x="1857438" y="178015"/>
                  </a:lnTo>
                  <a:lnTo>
                    <a:pt x="1851075" y="179158"/>
                  </a:lnTo>
                  <a:lnTo>
                    <a:pt x="1841639" y="179158"/>
                  </a:lnTo>
                  <a:lnTo>
                    <a:pt x="1833422" y="178828"/>
                  </a:lnTo>
                  <a:lnTo>
                    <a:pt x="1828838" y="178892"/>
                  </a:lnTo>
                  <a:lnTo>
                    <a:pt x="1828838" y="186944"/>
                  </a:lnTo>
                  <a:lnTo>
                    <a:pt x="1828838" y="208394"/>
                  </a:lnTo>
                  <a:lnTo>
                    <a:pt x="1838159" y="206540"/>
                  </a:lnTo>
                  <a:lnTo>
                    <a:pt x="1847786" y="201663"/>
                  </a:lnTo>
                  <a:lnTo>
                    <a:pt x="1856232" y="194792"/>
                  </a:lnTo>
                  <a:lnTo>
                    <a:pt x="1861997" y="186944"/>
                  </a:lnTo>
                  <a:lnTo>
                    <a:pt x="1864842" y="181140"/>
                  </a:lnTo>
                  <a:close/>
                </a:path>
                <a:path extrusionOk="0" h="231139" w="9865360">
                  <a:moveTo>
                    <a:pt x="2140089" y="141770"/>
                  </a:moveTo>
                  <a:lnTo>
                    <a:pt x="2137321" y="136652"/>
                  </a:lnTo>
                  <a:lnTo>
                    <a:pt x="2131403" y="133680"/>
                  </a:lnTo>
                  <a:lnTo>
                    <a:pt x="2123948" y="132715"/>
                  </a:lnTo>
                  <a:lnTo>
                    <a:pt x="2115705" y="132715"/>
                  </a:lnTo>
                  <a:lnTo>
                    <a:pt x="2107641" y="135978"/>
                  </a:lnTo>
                  <a:lnTo>
                    <a:pt x="2108822" y="141782"/>
                  </a:lnTo>
                  <a:lnTo>
                    <a:pt x="2117293" y="143725"/>
                  </a:lnTo>
                  <a:lnTo>
                    <a:pt x="2121497" y="149860"/>
                  </a:lnTo>
                  <a:lnTo>
                    <a:pt x="2133612" y="149860"/>
                  </a:lnTo>
                  <a:lnTo>
                    <a:pt x="2135708" y="149644"/>
                  </a:lnTo>
                  <a:lnTo>
                    <a:pt x="2138083" y="149161"/>
                  </a:lnTo>
                  <a:lnTo>
                    <a:pt x="2140089" y="141770"/>
                  </a:lnTo>
                  <a:close/>
                </a:path>
                <a:path extrusionOk="0" h="231139" w="9865360">
                  <a:moveTo>
                    <a:pt x="2378151" y="154749"/>
                  </a:moveTo>
                  <a:lnTo>
                    <a:pt x="2373820" y="141782"/>
                  </a:lnTo>
                  <a:lnTo>
                    <a:pt x="2364079" y="143103"/>
                  </a:lnTo>
                  <a:lnTo>
                    <a:pt x="2355761" y="145834"/>
                  </a:lnTo>
                  <a:lnTo>
                    <a:pt x="2349131" y="150228"/>
                  </a:lnTo>
                  <a:lnTo>
                    <a:pt x="2344420" y="156527"/>
                  </a:lnTo>
                  <a:lnTo>
                    <a:pt x="2345613" y="156387"/>
                  </a:lnTo>
                  <a:lnTo>
                    <a:pt x="2350668" y="156337"/>
                  </a:lnTo>
                  <a:lnTo>
                    <a:pt x="2361133" y="157086"/>
                  </a:lnTo>
                  <a:lnTo>
                    <a:pt x="2372029" y="157086"/>
                  </a:lnTo>
                  <a:lnTo>
                    <a:pt x="2378151" y="154749"/>
                  </a:lnTo>
                  <a:close/>
                </a:path>
                <a:path extrusionOk="0" h="231139" w="9865360">
                  <a:moveTo>
                    <a:pt x="2469134" y="180454"/>
                  </a:moveTo>
                  <a:lnTo>
                    <a:pt x="2466619" y="173786"/>
                  </a:lnTo>
                  <a:lnTo>
                    <a:pt x="2454973" y="171399"/>
                  </a:lnTo>
                  <a:lnTo>
                    <a:pt x="2450452" y="177292"/>
                  </a:lnTo>
                  <a:lnTo>
                    <a:pt x="2444165" y="181317"/>
                  </a:lnTo>
                  <a:lnTo>
                    <a:pt x="2439378" y="186944"/>
                  </a:lnTo>
                  <a:lnTo>
                    <a:pt x="2436215" y="190665"/>
                  </a:lnTo>
                  <a:lnTo>
                    <a:pt x="2433701" y="195097"/>
                  </a:lnTo>
                  <a:lnTo>
                    <a:pt x="2432774" y="201244"/>
                  </a:lnTo>
                  <a:lnTo>
                    <a:pt x="2434958" y="201701"/>
                  </a:lnTo>
                  <a:lnTo>
                    <a:pt x="2437104" y="201904"/>
                  </a:lnTo>
                  <a:lnTo>
                    <a:pt x="2439225" y="201904"/>
                  </a:lnTo>
                  <a:lnTo>
                    <a:pt x="2448242" y="200634"/>
                  </a:lnTo>
                  <a:lnTo>
                    <a:pt x="2456116" y="197269"/>
                  </a:lnTo>
                  <a:lnTo>
                    <a:pt x="2462276" y="192481"/>
                  </a:lnTo>
                  <a:lnTo>
                    <a:pt x="2466175" y="186944"/>
                  </a:lnTo>
                  <a:lnTo>
                    <a:pt x="2469134" y="180454"/>
                  </a:lnTo>
                  <a:close/>
                </a:path>
                <a:path extrusionOk="0" h="231139" w="9865360">
                  <a:moveTo>
                    <a:pt x="2484996" y="116535"/>
                  </a:moveTo>
                  <a:lnTo>
                    <a:pt x="2477058" y="112052"/>
                  </a:lnTo>
                  <a:lnTo>
                    <a:pt x="2477008" y="121843"/>
                  </a:lnTo>
                  <a:lnTo>
                    <a:pt x="2471483" y="130251"/>
                  </a:lnTo>
                  <a:lnTo>
                    <a:pt x="2468765" y="136994"/>
                  </a:lnTo>
                  <a:lnTo>
                    <a:pt x="2477058" y="141782"/>
                  </a:lnTo>
                  <a:lnTo>
                    <a:pt x="2480487" y="135356"/>
                  </a:lnTo>
                  <a:lnTo>
                    <a:pt x="2484640" y="125628"/>
                  </a:lnTo>
                  <a:lnTo>
                    <a:pt x="2484996" y="116535"/>
                  </a:lnTo>
                  <a:close/>
                </a:path>
                <a:path extrusionOk="0" h="231139" w="9865360">
                  <a:moveTo>
                    <a:pt x="2485377" y="79616"/>
                  </a:moveTo>
                  <a:lnTo>
                    <a:pt x="2483840" y="72351"/>
                  </a:lnTo>
                  <a:lnTo>
                    <a:pt x="2477058" y="67805"/>
                  </a:lnTo>
                  <a:lnTo>
                    <a:pt x="2477058" y="74942"/>
                  </a:lnTo>
                  <a:lnTo>
                    <a:pt x="2471039" y="76454"/>
                  </a:lnTo>
                  <a:lnTo>
                    <a:pt x="2469565" y="82550"/>
                  </a:lnTo>
                  <a:lnTo>
                    <a:pt x="2472423" y="87439"/>
                  </a:lnTo>
                  <a:lnTo>
                    <a:pt x="2475344" y="89331"/>
                  </a:lnTo>
                  <a:lnTo>
                    <a:pt x="2477884" y="89331"/>
                  </a:lnTo>
                  <a:lnTo>
                    <a:pt x="2482964" y="86360"/>
                  </a:lnTo>
                  <a:lnTo>
                    <a:pt x="2485377" y="79616"/>
                  </a:lnTo>
                  <a:close/>
                </a:path>
                <a:path extrusionOk="0" h="231139" w="9865360">
                  <a:moveTo>
                    <a:pt x="2521381" y="80683"/>
                  </a:moveTo>
                  <a:lnTo>
                    <a:pt x="2518206" y="73926"/>
                  </a:lnTo>
                  <a:lnTo>
                    <a:pt x="2512771" y="69850"/>
                  </a:lnTo>
                  <a:lnTo>
                    <a:pt x="2506230" y="68478"/>
                  </a:lnTo>
                  <a:lnTo>
                    <a:pt x="2499169" y="68478"/>
                  </a:lnTo>
                  <a:lnTo>
                    <a:pt x="2492260" y="73088"/>
                  </a:lnTo>
                  <a:lnTo>
                    <a:pt x="2491752" y="82562"/>
                  </a:lnTo>
                  <a:lnTo>
                    <a:pt x="2492832" y="82423"/>
                  </a:lnTo>
                  <a:lnTo>
                    <a:pt x="2493848" y="82359"/>
                  </a:lnTo>
                  <a:lnTo>
                    <a:pt x="2500122" y="82359"/>
                  </a:lnTo>
                  <a:lnTo>
                    <a:pt x="2514015" y="90119"/>
                  </a:lnTo>
                  <a:lnTo>
                    <a:pt x="2520531" y="90093"/>
                  </a:lnTo>
                  <a:lnTo>
                    <a:pt x="2521102" y="90055"/>
                  </a:lnTo>
                  <a:lnTo>
                    <a:pt x="2521381" y="80683"/>
                  </a:lnTo>
                  <a:close/>
                </a:path>
                <a:path extrusionOk="0" h="231139" w="9865360">
                  <a:moveTo>
                    <a:pt x="2536444" y="156146"/>
                  </a:moveTo>
                  <a:lnTo>
                    <a:pt x="2531808" y="150850"/>
                  </a:lnTo>
                  <a:lnTo>
                    <a:pt x="2523693" y="147929"/>
                  </a:lnTo>
                  <a:lnTo>
                    <a:pt x="2513622" y="147027"/>
                  </a:lnTo>
                  <a:lnTo>
                    <a:pt x="2503386" y="147777"/>
                  </a:lnTo>
                  <a:lnTo>
                    <a:pt x="2494140" y="149821"/>
                  </a:lnTo>
                  <a:lnTo>
                    <a:pt x="2487295" y="152844"/>
                  </a:lnTo>
                  <a:lnTo>
                    <a:pt x="2484285" y="156540"/>
                  </a:lnTo>
                  <a:lnTo>
                    <a:pt x="2488171" y="155625"/>
                  </a:lnTo>
                  <a:lnTo>
                    <a:pt x="2491536" y="155244"/>
                  </a:lnTo>
                  <a:lnTo>
                    <a:pt x="2501963" y="155244"/>
                  </a:lnTo>
                  <a:lnTo>
                    <a:pt x="2522550" y="164604"/>
                  </a:lnTo>
                  <a:lnTo>
                    <a:pt x="2531872" y="164604"/>
                  </a:lnTo>
                  <a:lnTo>
                    <a:pt x="2533878" y="164465"/>
                  </a:lnTo>
                  <a:lnTo>
                    <a:pt x="2536063" y="164134"/>
                  </a:lnTo>
                  <a:lnTo>
                    <a:pt x="2536444" y="156146"/>
                  </a:lnTo>
                  <a:close/>
                </a:path>
                <a:path extrusionOk="0" h="231139" w="9865360">
                  <a:moveTo>
                    <a:pt x="2595029" y="191211"/>
                  </a:moveTo>
                  <a:lnTo>
                    <a:pt x="2594851" y="188976"/>
                  </a:lnTo>
                  <a:lnTo>
                    <a:pt x="2594343" y="186944"/>
                  </a:lnTo>
                  <a:lnTo>
                    <a:pt x="2592235" y="178422"/>
                  </a:lnTo>
                  <a:lnTo>
                    <a:pt x="2584488" y="173520"/>
                  </a:lnTo>
                  <a:lnTo>
                    <a:pt x="2577541" y="173520"/>
                  </a:lnTo>
                  <a:lnTo>
                    <a:pt x="2571356" y="173520"/>
                  </a:lnTo>
                  <a:lnTo>
                    <a:pt x="2565793" y="177419"/>
                  </a:lnTo>
                  <a:lnTo>
                    <a:pt x="2565438" y="186156"/>
                  </a:lnTo>
                  <a:lnTo>
                    <a:pt x="2566365" y="186372"/>
                  </a:lnTo>
                  <a:lnTo>
                    <a:pt x="2568067" y="186944"/>
                  </a:lnTo>
                  <a:lnTo>
                    <a:pt x="2574747" y="189407"/>
                  </a:lnTo>
                  <a:lnTo>
                    <a:pt x="2579230" y="194322"/>
                  </a:lnTo>
                  <a:lnTo>
                    <a:pt x="2590355" y="194322"/>
                  </a:lnTo>
                  <a:lnTo>
                    <a:pt x="2592451" y="194119"/>
                  </a:lnTo>
                  <a:lnTo>
                    <a:pt x="2594800" y="193636"/>
                  </a:lnTo>
                  <a:lnTo>
                    <a:pt x="2595029" y="191211"/>
                  </a:lnTo>
                  <a:close/>
                </a:path>
                <a:path extrusionOk="0" h="231139" w="9865360">
                  <a:moveTo>
                    <a:pt x="2801023" y="23215"/>
                  </a:moveTo>
                  <a:lnTo>
                    <a:pt x="2796908" y="20332"/>
                  </a:lnTo>
                  <a:lnTo>
                    <a:pt x="2789821" y="17449"/>
                  </a:lnTo>
                  <a:lnTo>
                    <a:pt x="2781122" y="15240"/>
                  </a:lnTo>
                  <a:lnTo>
                    <a:pt x="2772143" y="14351"/>
                  </a:lnTo>
                  <a:lnTo>
                    <a:pt x="2764548" y="14351"/>
                  </a:lnTo>
                  <a:lnTo>
                    <a:pt x="2758173" y="16637"/>
                  </a:lnTo>
                  <a:lnTo>
                    <a:pt x="2757043" y="23215"/>
                  </a:lnTo>
                  <a:lnTo>
                    <a:pt x="2763520" y="24739"/>
                  </a:lnTo>
                  <a:lnTo>
                    <a:pt x="2770365" y="26987"/>
                  </a:lnTo>
                  <a:lnTo>
                    <a:pt x="2777477" y="29019"/>
                  </a:lnTo>
                  <a:lnTo>
                    <a:pt x="2784779" y="29908"/>
                  </a:lnTo>
                  <a:lnTo>
                    <a:pt x="2790164" y="29908"/>
                  </a:lnTo>
                  <a:lnTo>
                    <a:pt x="2795625" y="28232"/>
                  </a:lnTo>
                  <a:lnTo>
                    <a:pt x="2801023" y="23215"/>
                  </a:lnTo>
                  <a:close/>
                </a:path>
                <a:path extrusionOk="0" h="231139" w="9865360">
                  <a:moveTo>
                    <a:pt x="3081032" y="171399"/>
                  </a:moveTo>
                  <a:lnTo>
                    <a:pt x="3075762" y="167563"/>
                  </a:lnTo>
                  <a:lnTo>
                    <a:pt x="3071330" y="166116"/>
                  </a:lnTo>
                  <a:lnTo>
                    <a:pt x="3067824" y="166116"/>
                  </a:lnTo>
                  <a:lnTo>
                    <a:pt x="3062401" y="166116"/>
                  </a:lnTo>
                  <a:lnTo>
                    <a:pt x="3059188" y="169595"/>
                  </a:lnTo>
                  <a:lnTo>
                    <a:pt x="3057791" y="176542"/>
                  </a:lnTo>
                  <a:lnTo>
                    <a:pt x="3059595" y="180022"/>
                  </a:lnTo>
                  <a:lnTo>
                    <a:pt x="3067939" y="180022"/>
                  </a:lnTo>
                  <a:lnTo>
                    <a:pt x="3073501" y="177761"/>
                  </a:lnTo>
                  <a:lnTo>
                    <a:pt x="3081032" y="171399"/>
                  </a:lnTo>
                  <a:close/>
                </a:path>
                <a:path extrusionOk="0" h="231139" w="9865360">
                  <a:moveTo>
                    <a:pt x="3375723" y="977"/>
                  </a:moveTo>
                  <a:lnTo>
                    <a:pt x="3368167" y="622"/>
                  </a:lnTo>
                  <a:lnTo>
                    <a:pt x="3364585" y="622"/>
                  </a:lnTo>
                  <a:lnTo>
                    <a:pt x="3354882" y="1206"/>
                  </a:lnTo>
                  <a:lnTo>
                    <a:pt x="3346881" y="3454"/>
                  </a:lnTo>
                  <a:lnTo>
                    <a:pt x="3341293" y="8128"/>
                  </a:lnTo>
                  <a:lnTo>
                    <a:pt x="3338830" y="15963"/>
                  </a:lnTo>
                  <a:lnTo>
                    <a:pt x="3346081" y="16256"/>
                  </a:lnTo>
                  <a:lnTo>
                    <a:pt x="3349523" y="16256"/>
                  </a:lnTo>
                  <a:lnTo>
                    <a:pt x="3359378" y="15684"/>
                  </a:lnTo>
                  <a:lnTo>
                    <a:pt x="3367506" y="13474"/>
                  </a:lnTo>
                  <a:lnTo>
                    <a:pt x="3373196" y="8826"/>
                  </a:lnTo>
                  <a:lnTo>
                    <a:pt x="3375723" y="977"/>
                  </a:lnTo>
                  <a:close/>
                </a:path>
                <a:path extrusionOk="0" h="231139" w="9865360">
                  <a:moveTo>
                    <a:pt x="3522992" y="30708"/>
                  </a:moveTo>
                  <a:lnTo>
                    <a:pt x="3486175" y="30708"/>
                  </a:lnTo>
                  <a:lnTo>
                    <a:pt x="3486442" y="40843"/>
                  </a:lnTo>
                  <a:lnTo>
                    <a:pt x="3482721" y="46951"/>
                  </a:lnTo>
                  <a:lnTo>
                    <a:pt x="3478695" y="53060"/>
                  </a:lnTo>
                  <a:lnTo>
                    <a:pt x="3484080" y="53111"/>
                  </a:lnTo>
                  <a:lnTo>
                    <a:pt x="3489693" y="53365"/>
                  </a:lnTo>
                  <a:lnTo>
                    <a:pt x="3495027" y="53365"/>
                  </a:lnTo>
                  <a:lnTo>
                    <a:pt x="3506990" y="52641"/>
                  </a:lnTo>
                  <a:lnTo>
                    <a:pt x="3516579" y="49555"/>
                  </a:lnTo>
                  <a:lnTo>
                    <a:pt x="3522383" y="42710"/>
                  </a:lnTo>
                  <a:lnTo>
                    <a:pt x="3522992" y="30708"/>
                  </a:lnTo>
                  <a:close/>
                </a:path>
                <a:path extrusionOk="0" h="231139" w="9865360">
                  <a:moveTo>
                    <a:pt x="3701885" y="127279"/>
                  </a:moveTo>
                  <a:lnTo>
                    <a:pt x="3699700" y="122199"/>
                  </a:lnTo>
                  <a:lnTo>
                    <a:pt x="3694646" y="119100"/>
                  </a:lnTo>
                  <a:lnTo>
                    <a:pt x="3688359" y="118059"/>
                  </a:lnTo>
                  <a:lnTo>
                    <a:pt x="3682250" y="118059"/>
                  </a:lnTo>
                  <a:lnTo>
                    <a:pt x="3676624" y="120967"/>
                  </a:lnTo>
                  <a:lnTo>
                    <a:pt x="3677843" y="127038"/>
                  </a:lnTo>
                  <a:lnTo>
                    <a:pt x="3682136" y="127381"/>
                  </a:lnTo>
                  <a:lnTo>
                    <a:pt x="3686479" y="127952"/>
                  </a:lnTo>
                  <a:lnTo>
                    <a:pt x="3684981" y="134289"/>
                  </a:lnTo>
                  <a:lnTo>
                    <a:pt x="3699624" y="134289"/>
                  </a:lnTo>
                  <a:lnTo>
                    <a:pt x="3701885" y="127279"/>
                  </a:lnTo>
                  <a:close/>
                </a:path>
                <a:path extrusionOk="0" h="231139" w="9865360">
                  <a:moveTo>
                    <a:pt x="4216374" y="186944"/>
                  </a:moveTo>
                  <a:lnTo>
                    <a:pt x="4188536" y="186944"/>
                  </a:lnTo>
                  <a:lnTo>
                    <a:pt x="4191330" y="190779"/>
                  </a:lnTo>
                  <a:lnTo>
                    <a:pt x="4195800" y="192430"/>
                  </a:lnTo>
                  <a:lnTo>
                    <a:pt x="4206036" y="192430"/>
                  </a:lnTo>
                  <a:lnTo>
                    <a:pt x="4211904" y="190360"/>
                  </a:lnTo>
                  <a:lnTo>
                    <a:pt x="4216374" y="186944"/>
                  </a:lnTo>
                  <a:close/>
                </a:path>
                <a:path extrusionOk="0" h="231139" w="9865360">
                  <a:moveTo>
                    <a:pt x="4222788" y="178879"/>
                  </a:moveTo>
                  <a:lnTo>
                    <a:pt x="4221315" y="179120"/>
                  </a:lnTo>
                  <a:lnTo>
                    <a:pt x="4219994" y="179222"/>
                  </a:lnTo>
                  <a:lnTo>
                    <a:pt x="4213098" y="179222"/>
                  </a:lnTo>
                  <a:lnTo>
                    <a:pt x="4199813" y="170027"/>
                  </a:lnTo>
                  <a:lnTo>
                    <a:pt x="4194238" y="170027"/>
                  </a:lnTo>
                  <a:lnTo>
                    <a:pt x="4191914" y="170027"/>
                  </a:lnTo>
                  <a:lnTo>
                    <a:pt x="4189196" y="170421"/>
                  </a:lnTo>
                  <a:lnTo>
                    <a:pt x="4185907" y="171386"/>
                  </a:lnTo>
                  <a:lnTo>
                    <a:pt x="4184891" y="178498"/>
                  </a:lnTo>
                  <a:lnTo>
                    <a:pt x="4186059" y="183565"/>
                  </a:lnTo>
                  <a:lnTo>
                    <a:pt x="4188523" y="186931"/>
                  </a:lnTo>
                  <a:lnTo>
                    <a:pt x="4216362" y="186931"/>
                  </a:lnTo>
                  <a:lnTo>
                    <a:pt x="4219245" y="184734"/>
                  </a:lnTo>
                  <a:lnTo>
                    <a:pt x="4221556" y="181991"/>
                  </a:lnTo>
                  <a:lnTo>
                    <a:pt x="4222788" y="178879"/>
                  </a:lnTo>
                  <a:close/>
                </a:path>
                <a:path extrusionOk="0" h="231139" w="9865360">
                  <a:moveTo>
                    <a:pt x="4577880" y="30657"/>
                  </a:moveTo>
                  <a:lnTo>
                    <a:pt x="4574578" y="18110"/>
                  </a:lnTo>
                  <a:lnTo>
                    <a:pt x="4571619" y="18110"/>
                  </a:lnTo>
                  <a:lnTo>
                    <a:pt x="4570603" y="18110"/>
                  </a:lnTo>
                  <a:lnTo>
                    <a:pt x="4569625" y="19570"/>
                  </a:lnTo>
                  <a:lnTo>
                    <a:pt x="4567415" y="30746"/>
                  </a:lnTo>
                  <a:lnTo>
                    <a:pt x="4570692" y="43065"/>
                  </a:lnTo>
                  <a:lnTo>
                    <a:pt x="4574692" y="43065"/>
                  </a:lnTo>
                  <a:lnTo>
                    <a:pt x="4575695" y="41592"/>
                  </a:lnTo>
                  <a:lnTo>
                    <a:pt x="4577880" y="30657"/>
                  </a:lnTo>
                  <a:close/>
                </a:path>
                <a:path extrusionOk="0" h="231139" w="9865360">
                  <a:moveTo>
                    <a:pt x="4620412" y="119545"/>
                  </a:moveTo>
                  <a:lnTo>
                    <a:pt x="4614532" y="116306"/>
                  </a:lnTo>
                  <a:lnTo>
                    <a:pt x="4612564" y="109067"/>
                  </a:lnTo>
                  <a:lnTo>
                    <a:pt x="4610849" y="101511"/>
                  </a:lnTo>
                  <a:lnTo>
                    <a:pt x="4605756" y="97307"/>
                  </a:lnTo>
                  <a:lnTo>
                    <a:pt x="4604169" y="106807"/>
                  </a:lnTo>
                  <a:lnTo>
                    <a:pt x="4605540" y="116903"/>
                  </a:lnTo>
                  <a:lnTo>
                    <a:pt x="4608969" y="124929"/>
                  </a:lnTo>
                  <a:lnTo>
                    <a:pt x="4613592" y="128206"/>
                  </a:lnTo>
                  <a:lnTo>
                    <a:pt x="4615904" y="128206"/>
                  </a:lnTo>
                  <a:lnTo>
                    <a:pt x="4618317" y="125742"/>
                  </a:lnTo>
                  <a:lnTo>
                    <a:pt x="4620412" y="119545"/>
                  </a:lnTo>
                  <a:close/>
                </a:path>
                <a:path extrusionOk="0" h="231139" w="9865360">
                  <a:moveTo>
                    <a:pt x="5090960" y="186944"/>
                  </a:moveTo>
                  <a:lnTo>
                    <a:pt x="5063604" y="186944"/>
                  </a:lnTo>
                  <a:lnTo>
                    <a:pt x="5066766" y="188823"/>
                  </a:lnTo>
                  <a:lnTo>
                    <a:pt x="5070830" y="189661"/>
                  </a:lnTo>
                  <a:lnTo>
                    <a:pt x="5080216" y="189661"/>
                  </a:lnTo>
                  <a:lnTo>
                    <a:pt x="5085600" y="188683"/>
                  </a:lnTo>
                  <a:lnTo>
                    <a:pt x="5090960" y="186944"/>
                  </a:lnTo>
                  <a:close/>
                </a:path>
                <a:path extrusionOk="0" h="231139" w="9865360">
                  <a:moveTo>
                    <a:pt x="5121364" y="164134"/>
                  </a:moveTo>
                  <a:lnTo>
                    <a:pt x="5116106" y="162052"/>
                  </a:lnTo>
                  <a:lnTo>
                    <a:pt x="5110137" y="160997"/>
                  </a:lnTo>
                  <a:lnTo>
                    <a:pt x="5104041" y="160997"/>
                  </a:lnTo>
                  <a:lnTo>
                    <a:pt x="5091354" y="162534"/>
                  </a:lnTo>
                  <a:lnTo>
                    <a:pt x="5079416" y="167195"/>
                  </a:lnTo>
                  <a:lnTo>
                    <a:pt x="5069383" y="175044"/>
                  </a:lnTo>
                  <a:lnTo>
                    <a:pt x="5062398" y="186143"/>
                  </a:lnTo>
                  <a:lnTo>
                    <a:pt x="5063591" y="186931"/>
                  </a:lnTo>
                  <a:lnTo>
                    <a:pt x="5090947" y="186931"/>
                  </a:lnTo>
                  <a:lnTo>
                    <a:pt x="5100574" y="182981"/>
                  </a:lnTo>
                  <a:lnTo>
                    <a:pt x="5109349" y="177660"/>
                  </a:lnTo>
                  <a:lnTo>
                    <a:pt x="5116538" y="171272"/>
                  </a:lnTo>
                  <a:lnTo>
                    <a:pt x="5121364" y="164134"/>
                  </a:lnTo>
                  <a:close/>
                </a:path>
                <a:path extrusionOk="0" h="231139" w="9865360">
                  <a:moveTo>
                    <a:pt x="5283378" y="30708"/>
                  </a:moveTo>
                  <a:lnTo>
                    <a:pt x="5276989" y="25539"/>
                  </a:lnTo>
                  <a:lnTo>
                    <a:pt x="5270792" y="22021"/>
                  </a:lnTo>
                  <a:lnTo>
                    <a:pt x="5264797" y="20002"/>
                  </a:lnTo>
                  <a:lnTo>
                    <a:pt x="5258968" y="19367"/>
                  </a:lnTo>
                  <a:lnTo>
                    <a:pt x="5237759" y="27330"/>
                  </a:lnTo>
                  <a:lnTo>
                    <a:pt x="5218150" y="45872"/>
                  </a:lnTo>
                  <a:lnTo>
                    <a:pt x="5199291" y="66967"/>
                  </a:lnTo>
                  <a:lnTo>
                    <a:pt x="5180368" y="82550"/>
                  </a:lnTo>
                  <a:lnTo>
                    <a:pt x="5191341" y="86360"/>
                  </a:lnTo>
                  <a:lnTo>
                    <a:pt x="5194998" y="97307"/>
                  </a:lnTo>
                  <a:lnTo>
                    <a:pt x="5225224" y="88925"/>
                  </a:lnTo>
                  <a:lnTo>
                    <a:pt x="5248592" y="73558"/>
                  </a:lnTo>
                  <a:lnTo>
                    <a:pt x="5267274" y="53416"/>
                  </a:lnTo>
                  <a:lnTo>
                    <a:pt x="5283378" y="30708"/>
                  </a:lnTo>
                  <a:close/>
                </a:path>
                <a:path extrusionOk="0" h="231139" w="9865360">
                  <a:moveTo>
                    <a:pt x="5303367" y="78308"/>
                  </a:moveTo>
                  <a:lnTo>
                    <a:pt x="5301323" y="71640"/>
                  </a:lnTo>
                  <a:lnTo>
                    <a:pt x="5290871" y="67805"/>
                  </a:lnTo>
                  <a:lnTo>
                    <a:pt x="5288178" y="82524"/>
                  </a:lnTo>
                  <a:lnTo>
                    <a:pt x="5291125" y="87439"/>
                  </a:lnTo>
                  <a:lnTo>
                    <a:pt x="5294846" y="87439"/>
                  </a:lnTo>
                  <a:lnTo>
                    <a:pt x="5300154" y="84632"/>
                  </a:lnTo>
                  <a:lnTo>
                    <a:pt x="5303367" y="78308"/>
                  </a:lnTo>
                  <a:close/>
                </a:path>
                <a:path extrusionOk="0" h="231139" w="9865360">
                  <a:moveTo>
                    <a:pt x="5407101" y="94437"/>
                  </a:moveTo>
                  <a:lnTo>
                    <a:pt x="5401348" y="90043"/>
                  </a:lnTo>
                  <a:lnTo>
                    <a:pt x="5398998" y="96380"/>
                  </a:lnTo>
                  <a:lnTo>
                    <a:pt x="5395950" y="102298"/>
                  </a:lnTo>
                  <a:lnTo>
                    <a:pt x="5395607" y="107594"/>
                  </a:lnTo>
                  <a:lnTo>
                    <a:pt x="5401348" y="112052"/>
                  </a:lnTo>
                  <a:lnTo>
                    <a:pt x="5403710" y="105651"/>
                  </a:lnTo>
                  <a:lnTo>
                    <a:pt x="5406758" y="99707"/>
                  </a:lnTo>
                  <a:lnTo>
                    <a:pt x="5407101" y="94437"/>
                  </a:lnTo>
                  <a:close/>
                </a:path>
                <a:path extrusionOk="0" h="231139" w="9865360">
                  <a:moveTo>
                    <a:pt x="5644477" y="30708"/>
                  </a:moveTo>
                  <a:lnTo>
                    <a:pt x="5642851" y="30670"/>
                  </a:lnTo>
                  <a:lnTo>
                    <a:pt x="5631281" y="30670"/>
                  </a:lnTo>
                  <a:lnTo>
                    <a:pt x="5625350" y="36639"/>
                  </a:lnTo>
                  <a:lnTo>
                    <a:pt x="5622328" y="45453"/>
                  </a:lnTo>
                  <a:lnTo>
                    <a:pt x="5623344" y="45466"/>
                  </a:lnTo>
                  <a:lnTo>
                    <a:pt x="5631256" y="44386"/>
                  </a:lnTo>
                  <a:lnTo>
                    <a:pt x="5637238" y="41363"/>
                  </a:lnTo>
                  <a:lnTo>
                    <a:pt x="5641556" y="36703"/>
                  </a:lnTo>
                  <a:lnTo>
                    <a:pt x="5644477" y="30708"/>
                  </a:lnTo>
                  <a:close/>
                </a:path>
                <a:path extrusionOk="0" h="231139" w="9865360">
                  <a:moveTo>
                    <a:pt x="5990666" y="127025"/>
                  </a:moveTo>
                  <a:lnTo>
                    <a:pt x="5975947" y="127025"/>
                  </a:lnTo>
                  <a:lnTo>
                    <a:pt x="5975947" y="141770"/>
                  </a:lnTo>
                  <a:lnTo>
                    <a:pt x="5990666" y="141770"/>
                  </a:lnTo>
                  <a:lnTo>
                    <a:pt x="5990666" y="127025"/>
                  </a:lnTo>
                  <a:close/>
                </a:path>
                <a:path extrusionOk="0" h="231139" w="9865360">
                  <a:moveTo>
                    <a:pt x="5998121" y="74942"/>
                  </a:moveTo>
                  <a:lnTo>
                    <a:pt x="5968479" y="74942"/>
                  </a:lnTo>
                  <a:lnTo>
                    <a:pt x="5968479" y="90043"/>
                  </a:lnTo>
                  <a:lnTo>
                    <a:pt x="5998121" y="90043"/>
                  </a:lnTo>
                  <a:lnTo>
                    <a:pt x="5998121" y="74942"/>
                  </a:lnTo>
                  <a:close/>
                </a:path>
                <a:path extrusionOk="0" h="231139" w="9865360">
                  <a:moveTo>
                    <a:pt x="6455245" y="207759"/>
                  </a:moveTo>
                  <a:lnTo>
                    <a:pt x="6454775" y="201244"/>
                  </a:lnTo>
                  <a:lnTo>
                    <a:pt x="6450508" y="196684"/>
                  </a:lnTo>
                  <a:lnTo>
                    <a:pt x="6442786" y="193865"/>
                  </a:lnTo>
                  <a:lnTo>
                    <a:pt x="6435509" y="193865"/>
                  </a:lnTo>
                  <a:lnTo>
                    <a:pt x="6426619" y="193865"/>
                  </a:lnTo>
                  <a:lnTo>
                    <a:pt x="6418402" y="198056"/>
                  </a:lnTo>
                  <a:lnTo>
                    <a:pt x="6417919" y="208394"/>
                  </a:lnTo>
                  <a:lnTo>
                    <a:pt x="6419545" y="207784"/>
                  </a:lnTo>
                  <a:lnTo>
                    <a:pt x="6421539" y="207556"/>
                  </a:lnTo>
                  <a:lnTo>
                    <a:pt x="6426975" y="207556"/>
                  </a:lnTo>
                  <a:lnTo>
                    <a:pt x="6441643" y="209423"/>
                  </a:lnTo>
                  <a:lnTo>
                    <a:pt x="6450876" y="209423"/>
                  </a:lnTo>
                  <a:lnTo>
                    <a:pt x="6455245" y="207759"/>
                  </a:lnTo>
                  <a:close/>
                </a:path>
                <a:path extrusionOk="0" h="231139" w="9865360">
                  <a:moveTo>
                    <a:pt x="6557797" y="171386"/>
                  </a:moveTo>
                  <a:lnTo>
                    <a:pt x="6550876" y="167360"/>
                  </a:lnTo>
                  <a:lnTo>
                    <a:pt x="6545999" y="165849"/>
                  </a:lnTo>
                  <a:lnTo>
                    <a:pt x="6542748" y="165849"/>
                  </a:lnTo>
                  <a:lnTo>
                    <a:pt x="6537973" y="165849"/>
                  </a:lnTo>
                  <a:lnTo>
                    <a:pt x="6536728" y="169100"/>
                  </a:lnTo>
                  <a:lnTo>
                    <a:pt x="6538785" y="175590"/>
                  </a:lnTo>
                  <a:lnTo>
                    <a:pt x="6542087" y="178841"/>
                  </a:lnTo>
                  <a:lnTo>
                    <a:pt x="6549784" y="178841"/>
                  </a:lnTo>
                  <a:lnTo>
                    <a:pt x="6553771" y="176872"/>
                  </a:lnTo>
                  <a:lnTo>
                    <a:pt x="6557797" y="171386"/>
                  </a:lnTo>
                  <a:close/>
                </a:path>
                <a:path extrusionOk="0" h="231139" w="9865360">
                  <a:moveTo>
                    <a:pt x="6595580" y="124307"/>
                  </a:moveTo>
                  <a:lnTo>
                    <a:pt x="6594602" y="112052"/>
                  </a:lnTo>
                  <a:lnTo>
                    <a:pt x="6591262" y="113080"/>
                  </a:lnTo>
                  <a:lnTo>
                    <a:pt x="6588506" y="113499"/>
                  </a:lnTo>
                  <a:lnTo>
                    <a:pt x="6580721" y="113499"/>
                  </a:lnTo>
                  <a:lnTo>
                    <a:pt x="6567678" y="104470"/>
                  </a:lnTo>
                  <a:lnTo>
                    <a:pt x="6562230" y="104470"/>
                  </a:lnTo>
                  <a:lnTo>
                    <a:pt x="6560896" y="104470"/>
                  </a:lnTo>
                  <a:lnTo>
                    <a:pt x="6559423" y="104609"/>
                  </a:lnTo>
                  <a:lnTo>
                    <a:pt x="6557797" y="104914"/>
                  </a:lnTo>
                  <a:lnTo>
                    <a:pt x="6557873" y="123215"/>
                  </a:lnTo>
                  <a:lnTo>
                    <a:pt x="6562649" y="136931"/>
                  </a:lnTo>
                  <a:lnTo>
                    <a:pt x="6572390" y="145694"/>
                  </a:lnTo>
                  <a:lnTo>
                    <a:pt x="6587376" y="149161"/>
                  </a:lnTo>
                  <a:lnTo>
                    <a:pt x="6588023" y="138861"/>
                  </a:lnTo>
                  <a:lnTo>
                    <a:pt x="6592075" y="131902"/>
                  </a:lnTo>
                  <a:lnTo>
                    <a:pt x="6595580" y="124307"/>
                  </a:lnTo>
                  <a:close/>
                </a:path>
                <a:path extrusionOk="0" h="231139" w="9865360">
                  <a:moveTo>
                    <a:pt x="6624409" y="87274"/>
                  </a:moveTo>
                  <a:lnTo>
                    <a:pt x="6624218" y="74955"/>
                  </a:lnTo>
                  <a:lnTo>
                    <a:pt x="6610363" y="78066"/>
                  </a:lnTo>
                  <a:lnTo>
                    <a:pt x="6600520" y="85305"/>
                  </a:lnTo>
                  <a:lnTo>
                    <a:pt x="6597002" y="94869"/>
                  </a:lnTo>
                  <a:lnTo>
                    <a:pt x="6602095" y="104914"/>
                  </a:lnTo>
                  <a:lnTo>
                    <a:pt x="6603543" y="105079"/>
                  </a:lnTo>
                  <a:lnTo>
                    <a:pt x="6604914" y="105156"/>
                  </a:lnTo>
                  <a:lnTo>
                    <a:pt x="6606210" y="105156"/>
                  </a:lnTo>
                  <a:lnTo>
                    <a:pt x="6615963" y="102971"/>
                  </a:lnTo>
                  <a:lnTo>
                    <a:pt x="6621843" y="96812"/>
                  </a:lnTo>
                  <a:lnTo>
                    <a:pt x="6624409" y="87274"/>
                  </a:lnTo>
                  <a:close/>
                </a:path>
                <a:path extrusionOk="0" h="231139" w="9865360">
                  <a:moveTo>
                    <a:pt x="6764109" y="149161"/>
                  </a:moveTo>
                  <a:lnTo>
                    <a:pt x="6753212" y="151206"/>
                  </a:lnTo>
                  <a:lnTo>
                    <a:pt x="6743230" y="154139"/>
                  </a:lnTo>
                  <a:lnTo>
                    <a:pt x="6736334" y="160147"/>
                  </a:lnTo>
                  <a:lnTo>
                    <a:pt x="6734696" y="171399"/>
                  </a:lnTo>
                  <a:lnTo>
                    <a:pt x="6736524" y="171500"/>
                  </a:lnTo>
                  <a:lnTo>
                    <a:pt x="6737388" y="171500"/>
                  </a:lnTo>
                  <a:lnTo>
                    <a:pt x="6747561" y="169468"/>
                  </a:lnTo>
                  <a:lnTo>
                    <a:pt x="6754584" y="164223"/>
                  </a:lnTo>
                  <a:lnTo>
                    <a:pt x="6759676" y="157035"/>
                  </a:lnTo>
                  <a:lnTo>
                    <a:pt x="6764109" y="149161"/>
                  </a:lnTo>
                  <a:close/>
                </a:path>
                <a:path extrusionOk="0" h="231139" w="9865360">
                  <a:moveTo>
                    <a:pt x="6977532" y="90043"/>
                  </a:moveTo>
                  <a:lnTo>
                    <a:pt x="6974484" y="90792"/>
                  </a:lnTo>
                  <a:lnTo>
                    <a:pt x="6971627" y="91097"/>
                  </a:lnTo>
                  <a:lnTo>
                    <a:pt x="6962978" y="91097"/>
                  </a:lnTo>
                  <a:lnTo>
                    <a:pt x="6957911" y="89585"/>
                  </a:lnTo>
                  <a:lnTo>
                    <a:pt x="6949249" y="86575"/>
                  </a:lnTo>
                  <a:lnTo>
                    <a:pt x="6945668" y="85064"/>
                  </a:lnTo>
                  <a:lnTo>
                    <a:pt x="6942696" y="85064"/>
                  </a:lnTo>
                  <a:lnTo>
                    <a:pt x="6938645" y="85064"/>
                  </a:lnTo>
                  <a:lnTo>
                    <a:pt x="6935724" y="87871"/>
                  </a:lnTo>
                  <a:lnTo>
                    <a:pt x="6933565" y="97307"/>
                  </a:lnTo>
                  <a:lnTo>
                    <a:pt x="6937959" y="101993"/>
                  </a:lnTo>
                  <a:lnTo>
                    <a:pt x="6947675" y="105105"/>
                  </a:lnTo>
                  <a:lnTo>
                    <a:pt x="6956869" y="105105"/>
                  </a:lnTo>
                  <a:lnTo>
                    <a:pt x="6964616" y="104279"/>
                  </a:lnTo>
                  <a:lnTo>
                    <a:pt x="6971208" y="101638"/>
                  </a:lnTo>
                  <a:lnTo>
                    <a:pt x="6975805" y="96977"/>
                  </a:lnTo>
                  <a:lnTo>
                    <a:pt x="6977532" y="90043"/>
                  </a:lnTo>
                  <a:close/>
                </a:path>
                <a:path extrusionOk="0" h="231139" w="9865360">
                  <a:moveTo>
                    <a:pt x="6981850" y="142468"/>
                  </a:moveTo>
                  <a:lnTo>
                    <a:pt x="6981647" y="141757"/>
                  </a:lnTo>
                  <a:lnTo>
                    <a:pt x="6980555" y="137795"/>
                  </a:lnTo>
                  <a:lnTo>
                    <a:pt x="6975576" y="135026"/>
                  </a:lnTo>
                  <a:lnTo>
                    <a:pt x="6968757" y="134124"/>
                  </a:lnTo>
                  <a:lnTo>
                    <a:pt x="6961733" y="134124"/>
                  </a:lnTo>
                  <a:lnTo>
                    <a:pt x="6954723" y="136753"/>
                  </a:lnTo>
                  <a:lnTo>
                    <a:pt x="6955701" y="141782"/>
                  </a:lnTo>
                  <a:lnTo>
                    <a:pt x="6955828" y="141757"/>
                  </a:lnTo>
                  <a:lnTo>
                    <a:pt x="6960349" y="142544"/>
                  </a:lnTo>
                  <a:lnTo>
                    <a:pt x="6968299" y="144462"/>
                  </a:lnTo>
                  <a:lnTo>
                    <a:pt x="6975449" y="146862"/>
                  </a:lnTo>
                  <a:lnTo>
                    <a:pt x="6977608" y="149098"/>
                  </a:lnTo>
                  <a:lnTo>
                    <a:pt x="6981850" y="142468"/>
                  </a:lnTo>
                  <a:close/>
                </a:path>
                <a:path extrusionOk="0" h="231139" w="9865360">
                  <a:moveTo>
                    <a:pt x="7059219" y="66116"/>
                  </a:moveTo>
                  <a:lnTo>
                    <a:pt x="7058342" y="58635"/>
                  </a:lnTo>
                  <a:lnTo>
                    <a:pt x="7055967" y="52654"/>
                  </a:lnTo>
                  <a:lnTo>
                    <a:pt x="7051929" y="48348"/>
                  </a:lnTo>
                  <a:lnTo>
                    <a:pt x="7049821" y="46850"/>
                  </a:lnTo>
                  <a:lnTo>
                    <a:pt x="7047217" y="45872"/>
                  </a:lnTo>
                  <a:lnTo>
                    <a:pt x="7044055" y="45453"/>
                  </a:lnTo>
                  <a:lnTo>
                    <a:pt x="7040854" y="53479"/>
                  </a:lnTo>
                  <a:lnTo>
                    <a:pt x="7034530" y="58254"/>
                  </a:lnTo>
                  <a:lnTo>
                    <a:pt x="7029297" y="64008"/>
                  </a:lnTo>
                  <a:lnTo>
                    <a:pt x="7029374" y="74955"/>
                  </a:lnTo>
                  <a:lnTo>
                    <a:pt x="7039178" y="74955"/>
                  </a:lnTo>
                  <a:lnTo>
                    <a:pt x="7042264" y="68262"/>
                  </a:lnTo>
                  <a:lnTo>
                    <a:pt x="7045426" y="61595"/>
                  </a:lnTo>
                  <a:lnTo>
                    <a:pt x="7046239" y="59931"/>
                  </a:lnTo>
                  <a:lnTo>
                    <a:pt x="7045439" y="61595"/>
                  </a:lnTo>
                  <a:lnTo>
                    <a:pt x="7042277" y="68262"/>
                  </a:lnTo>
                  <a:lnTo>
                    <a:pt x="7039178" y="74955"/>
                  </a:lnTo>
                  <a:lnTo>
                    <a:pt x="7058711" y="74955"/>
                  </a:lnTo>
                  <a:lnTo>
                    <a:pt x="7059219" y="66116"/>
                  </a:lnTo>
                  <a:close/>
                </a:path>
                <a:path extrusionOk="0" h="231139" w="9865360">
                  <a:moveTo>
                    <a:pt x="7073379" y="104914"/>
                  </a:moveTo>
                  <a:lnTo>
                    <a:pt x="7064642" y="101028"/>
                  </a:lnTo>
                  <a:lnTo>
                    <a:pt x="7060933" y="96075"/>
                  </a:lnTo>
                  <a:lnTo>
                    <a:pt x="7061657" y="89941"/>
                  </a:lnTo>
                  <a:lnTo>
                    <a:pt x="7066204" y="82562"/>
                  </a:lnTo>
                  <a:lnTo>
                    <a:pt x="7064070" y="82118"/>
                  </a:lnTo>
                  <a:lnTo>
                    <a:pt x="7062203" y="81915"/>
                  </a:lnTo>
                  <a:lnTo>
                    <a:pt x="7060552" y="81915"/>
                  </a:lnTo>
                  <a:lnTo>
                    <a:pt x="7050329" y="81915"/>
                  </a:lnTo>
                  <a:lnTo>
                    <a:pt x="7048906" y="89725"/>
                  </a:lnTo>
                  <a:lnTo>
                    <a:pt x="7053948" y="105359"/>
                  </a:lnTo>
                  <a:lnTo>
                    <a:pt x="7060400" y="113169"/>
                  </a:lnTo>
                  <a:lnTo>
                    <a:pt x="7068947" y="113169"/>
                  </a:lnTo>
                  <a:lnTo>
                    <a:pt x="7071703" y="110832"/>
                  </a:lnTo>
                  <a:lnTo>
                    <a:pt x="7073379" y="104914"/>
                  </a:lnTo>
                  <a:close/>
                </a:path>
                <a:path extrusionOk="0" h="231139" w="9865360">
                  <a:moveTo>
                    <a:pt x="7096734" y="73672"/>
                  </a:moveTo>
                  <a:lnTo>
                    <a:pt x="7095566" y="67805"/>
                  </a:lnTo>
                  <a:lnTo>
                    <a:pt x="7087235" y="67183"/>
                  </a:lnTo>
                  <a:lnTo>
                    <a:pt x="7085495" y="59918"/>
                  </a:lnTo>
                  <a:lnTo>
                    <a:pt x="7076580" y="59918"/>
                  </a:lnTo>
                  <a:lnTo>
                    <a:pt x="7075602" y="59918"/>
                  </a:lnTo>
                  <a:lnTo>
                    <a:pt x="7074535" y="60007"/>
                  </a:lnTo>
                  <a:lnTo>
                    <a:pt x="7073366" y="60198"/>
                  </a:lnTo>
                  <a:lnTo>
                    <a:pt x="7071233" y="67246"/>
                  </a:lnTo>
                  <a:lnTo>
                    <a:pt x="7073557" y="72351"/>
                  </a:lnTo>
                  <a:lnTo>
                    <a:pt x="7078739" y="75463"/>
                  </a:lnTo>
                  <a:lnTo>
                    <a:pt x="7085127" y="76504"/>
                  </a:lnTo>
                  <a:lnTo>
                    <a:pt x="7091210" y="76504"/>
                  </a:lnTo>
                  <a:lnTo>
                    <a:pt x="7096734" y="73672"/>
                  </a:lnTo>
                  <a:close/>
                </a:path>
                <a:path extrusionOk="0" h="231139" w="9865360">
                  <a:moveTo>
                    <a:pt x="7192238" y="206883"/>
                  </a:moveTo>
                  <a:lnTo>
                    <a:pt x="7190892" y="201295"/>
                  </a:lnTo>
                  <a:lnTo>
                    <a:pt x="7183844" y="193636"/>
                  </a:lnTo>
                  <a:lnTo>
                    <a:pt x="7178675" y="201536"/>
                  </a:lnTo>
                  <a:lnTo>
                    <a:pt x="7178281" y="207098"/>
                  </a:lnTo>
                  <a:lnTo>
                    <a:pt x="7181050" y="210375"/>
                  </a:lnTo>
                  <a:lnTo>
                    <a:pt x="7185355" y="211455"/>
                  </a:lnTo>
                  <a:lnTo>
                    <a:pt x="7189775" y="210299"/>
                  </a:lnTo>
                  <a:lnTo>
                    <a:pt x="7192238" y="206883"/>
                  </a:lnTo>
                  <a:close/>
                </a:path>
                <a:path extrusionOk="0" h="231139" w="9865360">
                  <a:moveTo>
                    <a:pt x="7248995" y="92240"/>
                  </a:moveTo>
                  <a:lnTo>
                    <a:pt x="7248360" y="77177"/>
                  </a:lnTo>
                  <a:lnTo>
                    <a:pt x="7235380" y="67805"/>
                  </a:lnTo>
                  <a:lnTo>
                    <a:pt x="7236003" y="83032"/>
                  </a:lnTo>
                  <a:lnTo>
                    <a:pt x="7229780" y="91528"/>
                  </a:lnTo>
                  <a:lnTo>
                    <a:pt x="7222680" y="99225"/>
                  </a:lnTo>
                  <a:lnTo>
                    <a:pt x="7220699" y="112052"/>
                  </a:lnTo>
                  <a:lnTo>
                    <a:pt x="7222033" y="112280"/>
                  </a:lnTo>
                  <a:lnTo>
                    <a:pt x="7223341" y="112395"/>
                  </a:lnTo>
                  <a:lnTo>
                    <a:pt x="7224611" y="112395"/>
                  </a:lnTo>
                  <a:lnTo>
                    <a:pt x="7240130" y="106235"/>
                  </a:lnTo>
                  <a:lnTo>
                    <a:pt x="7248995" y="92240"/>
                  </a:lnTo>
                  <a:close/>
                </a:path>
                <a:path extrusionOk="0" h="231139" w="9865360">
                  <a:moveTo>
                    <a:pt x="8384591" y="97307"/>
                  </a:moveTo>
                  <a:lnTo>
                    <a:pt x="8381619" y="95961"/>
                  </a:lnTo>
                  <a:lnTo>
                    <a:pt x="8370697" y="88684"/>
                  </a:lnTo>
                  <a:lnTo>
                    <a:pt x="8363039" y="88684"/>
                  </a:lnTo>
                  <a:lnTo>
                    <a:pt x="8358873" y="88684"/>
                  </a:lnTo>
                  <a:lnTo>
                    <a:pt x="8355660" y="90843"/>
                  </a:lnTo>
                  <a:lnTo>
                    <a:pt x="8355254" y="97307"/>
                  </a:lnTo>
                  <a:lnTo>
                    <a:pt x="8358225" y="98793"/>
                  </a:lnTo>
                  <a:lnTo>
                    <a:pt x="8369084" y="106032"/>
                  </a:lnTo>
                  <a:lnTo>
                    <a:pt x="8380946" y="106032"/>
                  </a:lnTo>
                  <a:lnTo>
                    <a:pt x="8384172" y="103847"/>
                  </a:lnTo>
                  <a:lnTo>
                    <a:pt x="8384591" y="97307"/>
                  </a:lnTo>
                  <a:close/>
                </a:path>
                <a:path extrusionOk="0" h="231139" w="9865360">
                  <a:moveTo>
                    <a:pt x="8466468" y="146888"/>
                  </a:moveTo>
                  <a:lnTo>
                    <a:pt x="8461680" y="139534"/>
                  </a:lnTo>
                  <a:lnTo>
                    <a:pt x="8453450" y="134835"/>
                  </a:lnTo>
                  <a:lnTo>
                    <a:pt x="8443925" y="133197"/>
                  </a:lnTo>
                  <a:lnTo>
                    <a:pt x="8437105" y="133197"/>
                  </a:lnTo>
                  <a:lnTo>
                    <a:pt x="8430908" y="135851"/>
                  </a:lnTo>
                  <a:lnTo>
                    <a:pt x="8428876" y="141782"/>
                  </a:lnTo>
                  <a:lnTo>
                    <a:pt x="8437283" y="146253"/>
                  </a:lnTo>
                  <a:lnTo>
                    <a:pt x="8457184" y="152184"/>
                  </a:lnTo>
                  <a:lnTo>
                    <a:pt x="8465718" y="156540"/>
                  </a:lnTo>
                  <a:lnTo>
                    <a:pt x="8466468" y="146888"/>
                  </a:lnTo>
                  <a:close/>
                </a:path>
                <a:path extrusionOk="0" h="231139" w="9865360">
                  <a:moveTo>
                    <a:pt x="8583460" y="149161"/>
                  </a:moveTo>
                  <a:lnTo>
                    <a:pt x="8579574" y="150101"/>
                  </a:lnTo>
                  <a:lnTo>
                    <a:pt x="8576234" y="150482"/>
                  </a:lnTo>
                  <a:lnTo>
                    <a:pt x="8566264" y="150482"/>
                  </a:lnTo>
                  <a:lnTo>
                    <a:pt x="8546808" y="141782"/>
                  </a:lnTo>
                  <a:lnTo>
                    <a:pt x="8539810" y="141782"/>
                  </a:lnTo>
                  <a:lnTo>
                    <a:pt x="8539378" y="141782"/>
                  </a:lnTo>
                  <a:lnTo>
                    <a:pt x="8538362" y="149631"/>
                  </a:lnTo>
                  <a:lnTo>
                    <a:pt x="8542274" y="154863"/>
                  </a:lnTo>
                  <a:lnTo>
                    <a:pt x="8549589" y="157797"/>
                  </a:lnTo>
                  <a:lnTo>
                    <a:pt x="8558771" y="158711"/>
                  </a:lnTo>
                  <a:lnTo>
                    <a:pt x="8567674" y="157988"/>
                  </a:lnTo>
                  <a:lnTo>
                    <a:pt x="8575599" y="155994"/>
                  </a:lnTo>
                  <a:lnTo>
                    <a:pt x="8581288" y="152971"/>
                  </a:lnTo>
                  <a:lnTo>
                    <a:pt x="8583460" y="149161"/>
                  </a:lnTo>
                  <a:close/>
                </a:path>
                <a:path extrusionOk="0" h="231139" w="9865360">
                  <a:moveTo>
                    <a:pt x="9121178" y="178892"/>
                  </a:moveTo>
                  <a:lnTo>
                    <a:pt x="9106548" y="178892"/>
                  </a:lnTo>
                  <a:lnTo>
                    <a:pt x="9106548" y="186156"/>
                  </a:lnTo>
                  <a:lnTo>
                    <a:pt x="9100490" y="187528"/>
                  </a:lnTo>
                  <a:lnTo>
                    <a:pt x="9099029" y="193636"/>
                  </a:lnTo>
                  <a:lnTo>
                    <a:pt x="9107957" y="193344"/>
                  </a:lnTo>
                  <a:lnTo>
                    <a:pt x="9115844" y="191960"/>
                  </a:lnTo>
                  <a:lnTo>
                    <a:pt x="9120861" y="187744"/>
                  </a:lnTo>
                  <a:lnTo>
                    <a:pt x="9121178" y="178892"/>
                  </a:lnTo>
                  <a:close/>
                </a:path>
                <a:path extrusionOk="0" h="231139" w="9865360">
                  <a:moveTo>
                    <a:pt x="9371508" y="149161"/>
                  </a:moveTo>
                  <a:lnTo>
                    <a:pt x="9361818" y="150507"/>
                  </a:lnTo>
                  <a:lnTo>
                    <a:pt x="9353537" y="153238"/>
                  </a:lnTo>
                  <a:lnTo>
                    <a:pt x="9346921" y="157670"/>
                  </a:lnTo>
                  <a:lnTo>
                    <a:pt x="9342209" y="164134"/>
                  </a:lnTo>
                  <a:lnTo>
                    <a:pt x="9344838" y="164452"/>
                  </a:lnTo>
                  <a:lnTo>
                    <a:pt x="9347327" y="164604"/>
                  </a:lnTo>
                  <a:lnTo>
                    <a:pt x="9349651" y="164604"/>
                  </a:lnTo>
                  <a:lnTo>
                    <a:pt x="9358122" y="163715"/>
                  </a:lnTo>
                  <a:lnTo>
                    <a:pt x="9364713" y="160959"/>
                  </a:lnTo>
                  <a:lnTo>
                    <a:pt x="9369247" y="156159"/>
                  </a:lnTo>
                  <a:lnTo>
                    <a:pt x="9371508" y="149161"/>
                  </a:lnTo>
                  <a:close/>
                </a:path>
                <a:path extrusionOk="0" h="231139" w="9865360">
                  <a:moveTo>
                    <a:pt x="9415869" y="104914"/>
                  </a:moveTo>
                  <a:lnTo>
                    <a:pt x="9408401" y="104914"/>
                  </a:lnTo>
                  <a:lnTo>
                    <a:pt x="9407271" y="98691"/>
                  </a:lnTo>
                  <a:lnTo>
                    <a:pt x="9401150" y="97307"/>
                  </a:lnTo>
                  <a:lnTo>
                    <a:pt x="9397035" y="107302"/>
                  </a:lnTo>
                  <a:lnTo>
                    <a:pt x="9393644" y="109347"/>
                  </a:lnTo>
                  <a:lnTo>
                    <a:pt x="9387865" y="109347"/>
                  </a:lnTo>
                  <a:lnTo>
                    <a:pt x="9380804" y="108369"/>
                  </a:lnTo>
                  <a:lnTo>
                    <a:pt x="9374759" y="108369"/>
                  </a:lnTo>
                  <a:lnTo>
                    <a:pt x="9370136" y="109143"/>
                  </a:lnTo>
                  <a:lnTo>
                    <a:pt x="9364383" y="112052"/>
                  </a:lnTo>
                  <a:lnTo>
                    <a:pt x="9366428" y="122999"/>
                  </a:lnTo>
                  <a:lnTo>
                    <a:pt x="9372752" y="129641"/>
                  </a:lnTo>
                  <a:lnTo>
                    <a:pt x="9380423" y="134912"/>
                  </a:lnTo>
                  <a:lnTo>
                    <a:pt x="9386506" y="141782"/>
                  </a:lnTo>
                  <a:lnTo>
                    <a:pt x="9390951" y="133870"/>
                  </a:lnTo>
                  <a:lnTo>
                    <a:pt x="9396082" y="126695"/>
                  </a:lnTo>
                  <a:lnTo>
                    <a:pt x="9403194" y="121475"/>
                  </a:lnTo>
                  <a:lnTo>
                    <a:pt x="9413545" y="119468"/>
                  </a:lnTo>
                  <a:lnTo>
                    <a:pt x="9415869" y="119545"/>
                  </a:lnTo>
                  <a:lnTo>
                    <a:pt x="9415869" y="104914"/>
                  </a:lnTo>
                  <a:close/>
                </a:path>
                <a:path extrusionOk="0" h="231139" w="9865360">
                  <a:moveTo>
                    <a:pt x="9437992" y="23202"/>
                  </a:moveTo>
                  <a:lnTo>
                    <a:pt x="9423336" y="23202"/>
                  </a:lnTo>
                  <a:lnTo>
                    <a:pt x="9423336" y="37960"/>
                  </a:lnTo>
                  <a:lnTo>
                    <a:pt x="9437992" y="37960"/>
                  </a:lnTo>
                  <a:lnTo>
                    <a:pt x="9437992" y="23202"/>
                  </a:lnTo>
                  <a:close/>
                </a:path>
                <a:path extrusionOk="0" h="231139" w="9865360">
                  <a:moveTo>
                    <a:pt x="9725139" y="171399"/>
                  </a:moveTo>
                  <a:lnTo>
                    <a:pt x="9710483" y="171399"/>
                  </a:lnTo>
                  <a:lnTo>
                    <a:pt x="9710483" y="178892"/>
                  </a:lnTo>
                  <a:lnTo>
                    <a:pt x="9704756" y="180276"/>
                  </a:lnTo>
                  <a:lnTo>
                    <a:pt x="9703029" y="186143"/>
                  </a:lnTo>
                  <a:lnTo>
                    <a:pt x="9711830" y="185788"/>
                  </a:lnTo>
                  <a:lnTo>
                    <a:pt x="9719716" y="184480"/>
                  </a:lnTo>
                  <a:lnTo>
                    <a:pt x="9724784" y="180314"/>
                  </a:lnTo>
                  <a:lnTo>
                    <a:pt x="9725139" y="171399"/>
                  </a:lnTo>
                  <a:close/>
                </a:path>
                <a:path extrusionOk="0" h="231139" w="9865360">
                  <a:moveTo>
                    <a:pt x="9747364" y="141782"/>
                  </a:moveTo>
                  <a:lnTo>
                    <a:pt x="9736925" y="135547"/>
                  </a:lnTo>
                  <a:lnTo>
                    <a:pt x="9727514" y="128308"/>
                  </a:lnTo>
                  <a:lnTo>
                    <a:pt x="9718789" y="120357"/>
                  </a:lnTo>
                  <a:lnTo>
                    <a:pt x="9710483" y="112052"/>
                  </a:lnTo>
                  <a:lnTo>
                    <a:pt x="9705086" y="122605"/>
                  </a:lnTo>
                  <a:lnTo>
                    <a:pt x="9709861" y="134721"/>
                  </a:lnTo>
                  <a:lnTo>
                    <a:pt x="9720897" y="144691"/>
                  </a:lnTo>
                  <a:lnTo>
                    <a:pt x="9734283" y="148831"/>
                  </a:lnTo>
                  <a:lnTo>
                    <a:pt x="9739300" y="148831"/>
                  </a:lnTo>
                  <a:lnTo>
                    <a:pt x="9743986" y="146773"/>
                  </a:lnTo>
                  <a:lnTo>
                    <a:pt x="9747364" y="141782"/>
                  </a:lnTo>
                  <a:close/>
                </a:path>
                <a:path extrusionOk="0" h="231139" w="9865360">
                  <a:moveTo>
                    <a:pt x="9763735" y="127266"/>
                  </a:moveTo>
                  <a:lnTo>
                    <a:pt x="9761626" y="122237"/>
                  </a:lnTo>
                  <a:lnTo>
                    <a:pt x="9756965" y="119227"/>
                  </a:lnTo>
                  <a:lnTo>
                    <a:pt x="9751009" y="118224"/>
                  </a:lnTo>
                  <a:lnTo>
                    <a:pt x="9745053" y="119227"/>
                  </a:lnTo>
                  <a:lnTo>
                    <a:pt x="9740354" y="122237"/>
                  </a:lnTo>
                  <a:lnTo>
                    <a:pt x="9738195" y="127266"/>
                  </a:lnTo>
                  <a:lnTo>
                    <a:pt x="9739859" y="134302"/>
                  </a:lnTo>
                  <a:lnTo>
                    <a:pt x="9761982" y="134302"/>
                  </a:lnTo>
                  <a:lnTo>
                    <a:pt x="9763735" y="127266"/>
                  </a:lnTo>
                  <a:close/>
                </a:path>
                <a:path extrusionOk="0" h="231139" w="9865360">
                  <a:moveTo>
                    <a:pt x="9777692" y="203974"/>
                  </a:moveTo>
                  <a:lnTo>
                    <a:pt x="9776930" y="191770"/>
                  </a:lnTo>
                  <a:lnTo>
                    <a:pt x="9769450" y="186143"/>
                  </a:lnTo>
                  <a:lnTo>
                    <a:pt x="9765868" y="199440"/>
                  </a:lnTo>
                  <a:lnTo>
                    <a:pt x="9762820" y="212966"/>
                  </a:lnTo>
                  <a:lnTo>
                    <a:pt x="9764890" y="224193"/>
                  </a:lnTo>
                  <a:lnTo>
                    <a:pt x="9776650" y="230619"/>
                  </a:lnTo>
                  <a:lnTo>
                    <a:pt x="9776130" y="218401"/>
                  </a:lnTo>
                  <a:lnTo>
                    <a:pt x="9777692" y="203974"/>
                  </a:lnTo>
                  <a:close/>
                </a:path>
                <a:path extrusionOk="0" h="231139" w="9865360">
                  <a:moveTo>
                    <a:pt x="9865296" y="23215"/>
                  </a:moveTo>
                  <a:lnTo>
                    <a:pt x="9863620" y="22504"/>
                  </a:lnTo>
                  <a:lnTo>
                    <a:pt x="9861906" y="22186"/>
                  </a:lnTo>
                  <a:lnTo>
                    <a:pt x="9860216" y="22186"/>
                  </a:lnTo>
                  <a:lnTo>
                    <a:pt x="9850603" y="25476"/>
                  </a:lnTo>
                  <a:lnTo>
                    <a:pt x="9843999" y="32893"/>
                  </a:lnTo>
                  <a:lnTo>
                    <a:pt x="9843046" y="40779"/>
                  </a:lnTo>
                  <a:lnTo>
                    <a:pt x="9850336" y="45453"/>
                  </a:lnTo>
                  <a:lnTo>
                    <a:pt x="9852990" y="38887"/>
                  </a:lnTo>
                  <a:lnTo>
                    <a:pt x="9857359" y="34036"/>
                  </a:lnTo>
                  <a:lnTo>
                    <a:pt x="9861969" y="29337"/>
                  </a:lnTo>
                  <a:lnTo>
                    <a:pt x="9865296" y="2321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22" name="Google Shape;6322;gefe2f4b35a_0_1603"/>
            <p:cNvSpPr/>
            <p:nvPr/>
          </p:nvSpPr>
          <p:spPr>
            <a:xfrm>
              <a:off x="254" y="3462311"/>
              <a:ext cx="10128885" cy="259714"/>
            </a:xfrm>
            <a:custGeom>
              <a:rect b="b" l="l" r="r" t="t"/>
              <a:pathLst>
                <a:path extrusionOk="0" h="259714" w="10128885">
                  <a:moveTo>
                    <a:pt x="36842" y="125945"/>
                  </a:moveTo>
                  <a:lnTo>
                    <a:pt x="14973" y="140690"/>
                  </a:lnTo>
                  <a:lnTo>
                    <a:pt x="16319" y="140716"/>
                  </a:lnTo>
                  <a:lnTo>
                    <a:pt x="28054" y="140716"/>
                  </a:lnTo>
                  <a:lnTo>
                    <a:pt x="33794" y="134835"/>
                  </a:lnTo>
                  <a:lnTo>
                    <a:pt x="36842" y="125945"/>
                  </a:lnTo>
                  <a:close/>
                </a:path>
                <a:path extrusionOk="0" h="259714" w="10128885">
                  <a:moveTo>
                    <a:pt x="36842" y="22364"/>
                  </a:moveTo>
                  <a:lnTo>
                    <a:pt x="27787" y="20358"/>
                  </a:lnTo>
                  <a:lnTo>
                    <a:pt x="21501" y="17970"/>
                  </a:lnTo>
                  <a:lnTo>
                    <a:pt x="16154" y="17970"/>
                  </a:lnTo>
                  <a:lnTo>
                    <a:pt x="10439" y="17970"/>
                  </a:lnTo>
                  <a:lnTo>
                    <a:pt x="5803" y="20688"/>
                  </a:lnTo>
                  <a:lnTo>
                    <a:pt x="0" y="29502"/>
                  </a:lnTo>
                  <a:lnTo>
                    <a:pt x="1943" y="29197"/>
                  </a:lnTo>
                  <a:lnTo>
                    <a:pt x="3784" y="29057"/>
                  </a:lnTo>
                  <a:lnTo>
                    <a:pt x="11049" y="29057"/>
                  </a:lnTo>
                  <a:lnTo>
                    <a:pt x="15519" y="30429"/>
                  </a:lnTo>
                  <a:lnTo>
                    <a:pt x="22898" y="33172"/>
                  </a:lnTo>
                  <a:lnTo>
                    <a:pt x="25819" y="34544"/>
                  </a:lnTo>
                  <a:lnTo>
                    <a:pt x="31762" y="34544"/>
                  </a:lnTo>
                  <a:lnTo>
                    <a:pt x="34315" y="31788"/>
                  </a:lnTo>
                  <a:lnTo>
                    <a:pt x="36842" y="22364"/>
                  </a:lnTo>
                  <a:close/>
                </a:path>
                <a:path extrusionOk="0" h="259714" w="10128885">
                  <a:moveTo>
                    <a:pt x="81140" y="229768"/>
                  </a:moveTo>
                  <a:lnTo>
                    <a:pt x="80175" y="229920"/>
                  </a:lnTo>
                  <a:lnTo>
                    <a:pt x="78473" y="229984"/>
                  </a:lnTo>
                  <a:lnTo>
                    <a:pt x="70612" y="225564"/>
                  </a:lnTo>
                  <a:lnTo>
                    <a:pt x="68084" y="215696"/>
                  </a:lnTo>
                  <a:lnTo>
                    <a:pt x="65874" y="205460"/>
                  </a:lnTo>
                  <a:lnTo>
                    <a:pt x="59016" y="199923"/>
                  </a:lnTo>
                  <a:lnTo>
                    <a:pt x="57746" y="204978"/>
                  </a:lnTo>
                  <a:lnTo>
                    <a:pt x="54152" y="207733"/>
                  </a:lnTo>
                  <a:lnTo>
                    <a:pt x="46609" y="207733"/>
                  </a:lnTo>
                  <a:lnTo>
                    <a:pt x="45491" y="207670"/>
                  </a:lnTo>
                  <a:lnTo>
                    <a:pt x="44297" y="207518"/>
                  </a:lnTo>
                  <a:lnTo>
                    <a:pt x="44297" y="229768"/>
                  </a:lnTo>
                  <a:lnTo>
                    <a:pt x="46926" y="228358"/>
                  </a:lnTo>
                  <a:lnTo>
                    <a:pt x="49428" y="227787"/>
                  </a:lnTo>
                  <a:lnTo>
                    <a:pt x="56705" y="227787"/>
                  </a:lnTo>
                  <a:lnTo>
                    <a:pt x="61074" y="230225"/>
                  </a:lnTo>
                  <a:lnTo>
                    <a:pt x="68745" y="235102"/>
                  </a:lnTo>
                  <a:lnTo>
                    <a:pt x="72047" y="237540"/>
                  </a:lnTo>
                  <a:lnTo>
                    <a:pt x="77355" y="237540"/>
                  </a:lnTo>
                  <a:lnTo>
                    <a:pt x="79451" y="235546"/>
                  </a:lnTo>
                  <a:lnTo>
                    <a:pt x="81140" y="229768"/>
                  </a:lnTo>
                  <a:close/>
                </a:path>
                <a:path extrusionOk="0" h="259714" w="10128885">
                  <a:moveTo>
                    <a:pt x="140182" y="155663"/>
                  </a:moveTo>
                  <a:lnTo>
                    <a:pt x="110477" y="155663"/>
                  </a:lnTo>
                  <a:lnTo>
                    <a:pt x="110477" y="170408"/>
                  </a:lnTo>
                  <a:lnTo>
                    <a:pt x="140182" y="170408"/>
                  </a:lnTo>
                  <a:lnTo>
                    <a:pt x="140182" y="155663"/>
                  </a:lnTo>
                  <a:close/>
                </a:path>
                <a:path extrusionOk="0" h="259714" w="10128885">
                  <a:moveTo>
                    <a:pt x="226847" y="177292"/>
                  </a:moveTo>
                  <a:lnTo>
                    <a:pt x="218744" y="177292"/>
                  </a:lnTo>
                  <a:lnTo>
                    <a:pt x="217398" y="177292"/>
                  </a:lnTo>
                  <a:lnTo>
                    <a:pt x="215760" y="177457"/>
                  </a:lnTo>
                  <a:lnTo>
                    <a:pt x="213791" y="177800"/>
                  </a:lnTo>
                  <a:lnTo>
                    <a:pt x="213791" y="185166"/>
                  </a:lnTo>
                  <a:lnTo>
                    <a:pt x="204076" y="196329"/>
                  </a:lnTo>
                  <a:lnTo>
                    <a:pt x="202450" y="200279"/>
                  </a:lnTo>
                  <a:lnTo>
                    <a:pt x="206794" y="200279"/>
                  </a:lnTo>
                  <a:lnTo>
                    <a:pt x="214426" y="194525"/>
                  </a:lnTo>
                  <a:lnTo>
                    <a:pt x="224447" y="183045"/>
                  </a:lnTo>
                  <a:lnTo>
                    <a:pt x="226847" y="177292"/>
                  </a:lnTo>
                  <a:close/>
                </a:path>
                <a:path extrusionOk="0" h="259714" w="10128885">
                  <a:moveTo>
                    <a:pt x="273380" y="174917"/>
                  </a:moveTo>
                  <a:lnTo>
                    <a:pt x="265315" y="170421"/>
                  </a:lnTo>
                  <a:lnTo>
                    <a:pt x="263867" y="175247"/>
                  </a:lnTo>
                  <a:lnTo>
                    <a:pt x="260400" y="178130"/>
                  </a:lnTo>
                  <a:lnTo>
                    <a:pt x="253263" y="178130"/>
                  </a:lnTo>
                  <a:lnTo>
                    <a:pt x="252006" y="178028"/>
                  </a:lnTo>
                  <a:lnTo>
                    <a:pt x="250647" y="177800"/>
                  </a:lnTo>
                  <a:lnTo>
                    <a:pt x="250647" y="192773"/>
                  </a:lnTo>
                  <a:lnTo>
                    <a:pt x="257848" y="192773"/>
                  </a:lnTo>
                  <a:lnTo>
                    <a:pt x="259549" y="198539"/>
                  </a:lnTo>
                  <a:lnTo>
                    <a:pt x="265315" y="199923"/>
                  </a:lnTo>
                  <a:lnTo>
                    <a:pt x="268859" y="193675"/>
                  </a:lnTo>
                  <a:lnTo>
                    <a:pt x="273050" y="184010"/>
                  </a:lnTo>
                  <a:lnTo>
                    <a:pt x="273380" y="174917"/>
                  </a:lnTo>
                  <a:close/>
                </a:path>
                <a:path extrusionOk="0" h="259714" w="10128885">
                  <a:moveTo>
                    <a:pt x="522617" y="91071"/>
                  </a:moveTo>
                  <a:lnTo>
                    <a:pt x="520877" y="87744"/>
                  </a:lnTo>
                  <a:lnTo>
                    <a:pt x="515366" y="87744"/>
                  </a:lnTo>
                  <a:lnTo>
                    <a:pt x="510844" y="87744"/>
                  </a:lnTo>
                  <a:lnTo>
                    <a:pt x="503783" y="89992"/>
                  </a:lnTo>
                  <a:lnTo>
                    <a:pt x="493776" y="96329"/>
                  </a:lnTo>
                  <a:lnTo>
                    <a:pt x="499630" y="99771"/>
                  </a:lnTo>
                  <a:lnTo>
                    <a:pt x="504736" y="101066"/>
                  </a:lnTo>
                  <a:lnTo>
                    <a:pt x="515632" y="101066"/>
                  </a:lnTo>
                  <a:lnTo>
                    <a:pt x="519988" y="97739"/>
                  </a:lnTo>
                  <a:lnTo>
                    <a:pt x="522617" y="91071"/>
                  </a:lnTo>
                  <a:close/>
                </a:path>
                <a:path extrusionOk="0" h="259714" w="10128885">
                  <a:moveTo>
                    <a:pt x="950379" y="185166"/>
                  </a:moveTo>
                  <a:lnTo>
                    <a:pt x="935723" y="185166"/>
                  </a:lnTo>
                  <a:lnTo>
                    <a:pt x="935723" y="199923"/>
                  </a:lnTo>
                  <a:lnTo>
                    <a:pt x="950379" y="199923"/>
                  </a:lnTo>
                  <a:lnTo>
                    <a:pt x="950379" y="185166"/>
                  </a:lnTo>
                  <a:close/>
                </a:path>
                <a:path extrusionOk="0" h="259714" w="10128885">
                  <a:moveTo>
                    <a:pt x="965085" y="140690"/>
                  </a:moveTo>
                  <a:lnTo>
                    <a:pt x="963307" y="140296"/>
                  </a:lnTo>
                  <a:lnTo>
                    <a:pt x="961351" y="140119"/>
                  </a:lnTo>
                  <a:lnTo>
                    <a:pt x="959294" y="140119"/>
                  </a:lnTo>
                  <a:lnTo>
                    <a:pt x="945413" y="142405"/>
                  </a:lnTo>
                  <a:lnTo>
                    <a:pt x="933653" y="148120"/>
                  </a:lnTo>
                  <a:lnTo>
                    <a:pt x="928827" y="155536"/>
                  </a:lnTo>
                  <a:lnTo>
                    <a:pt x="935710" y="162941"/>
                  </a:lnTo>
                  <a:lnTo>
                    <a:pt x="941463" y="155879"/>
                  </a:lnTo>
                  <a:lnTo>
                    <a:pt x="952207" y="153758"/>
                  </a:lnTo>
                  <a:lnTo>
                    <a:pt x="962063" y="150672"/>
                  </a:lnTo>
                  <a:lnTo>
                    <a:pt x="965085" y="140690"/>
                  </a:lnTo>
                  <a:close/>
                </a:path>
                <a:path extrusionOk="0" h="259714" w="10128885">
                  <a:moveTo>
                    <a:pt x="1060881" y="44589"/>
                  </a:moveTo>
                  <a:lnTo>
                    <a:pt x="1056271" y="44005"/>
                  </a:lnTo>
                  <a:lnTo>
                    <a:pt x="1051953" y="43319"/>
                  </a:lnTo>
                  <a:lnTo>
                    <a:pt x="1053363" y="36982"/>
                  </a:lnTo>
                  <a:lnTo>
                    <a:pt x="1038758" y="36982"/>
                  </a:lnTo>
                  <a:lnTo>
                    <a:pt x="1034745" y="48133"/>
                  </a:lnTo>
                  <a:lnTo>
                    <a:pt x="1026160" y="59372"/>
                  </a:lnTo>
                  <a:lnTo>
                    <a:pt x="1021994" y="70561"/>
                  </a:lnTo>
                  <a:lnTo>
                    <a:pt x="1031240" y="81584"/>
                  </a:lnTo>
                  <a:lnTo>
                    <a:pt x="1037374" y="70916"/>
                  </a:lnTo>
                  <a:lnTo>
                    <a:pt x="1054912" y="55143"/>
                  </a:lnTo>
                  <a:lnTo>
                    <a:pt x="1060881" y="44589"/>
                  </a:lnTo>
                  <a:close/>
                </a:path>
                <a:path extrusionOk="0" h="259714" w="10128885">
                  <a:moveTo>
                    <a:pt x="1097546" y="145503"/>
                  </a:moveTo>
                  <a:lnTo>
                    <a:pt x="1090256" y="140690"/>
                  </a:lnTo>
                  <a:lnTo>
                    <a:pt x="1087602" y="147294"/>
                  </a:lnTo>
                  <a:lnTo>
                    <a:pt x="1083233" y="152209"/>
                  </a:lnTo>
                  <a:lnTo>
                    <a:pt x="1078712" y="156921"/>
                  </a:lnTo>
                  <a:lnTo>
                    <a:pt x="1075575" y="162941"/>
                  </a:lnTo>
                  <a:lnTo>
                    <a:pt x="1077264" y="163690"/>
                  </a:lnTo>
                  <a:lnTo>
                    <a:pt x="1079017" y="164033"/>
                  </a:lnTo>
                  <a:lnTo>
                    <a:pt x="1080731" y="164033"/>
                  </a:lnTo>
                  <a:lnTo>
                    <a:pt x="1090180" y="160782"/>
                  </a:lnTo>
                  <a:lnTo>
                    <a:pt x="1096657" y="153403"/>
                  </a:lnTo>
                  <a:lnTo>
                    <a:pt x="1097546" y="145503"/>
                  </a:lnTo>
                  <a:close/>
                </a:path>
                <a:path extrusionOk="0" h="259714" w="10128885">
                  <a:moveTo>
                    <a:pt x="1195679" y="139547"/>
                  </a:moveTo>
                  <a:lnTo>
                    <a:pt x="1195666" y="119621"/>
                  </a:lnTo>
                  <a:lnTo>
                    <a:pt x="1191793" y="109651"/>
                  </a:lnTo>
                  <a:lnTo>
                    <a:pt x="1184033" y="109651"/>
                  </a:lnTo>
                  <a:lnTo>
                    <a:pt x="1182395" y="109651"/>
                  </a:lnTo>
                  <a:lnTo>
                    <a:pt x="1180579" y="110096"/>
                  </a:lnTo>
                  <a:lnTo>
                    <a:pt x="1178598" y="111074"/>
                  </a:lnTo>
                  <a:lnTo>
                    <a:pt x="1178598" y="148056"/>
                  </a:lnTo>
                  <a:lnTo>
                    <a:pt x="1180604" y="149059"/>
                  </a:lnTo>
                  <a:lnTo>
                    <a:pt x="1182433" y="149517"/>
                  </a:lnTo>
                  <a:lnTo>
                    <a:pt x="1191818" y="149517"/>
                  </a:lnTo>
                  <a:lnTo>
                    <a:pt x="1195679" y="139547"/>
                  </a:lnTo>
                  <a:close/>
                </a:path>
                <a:path extrusionOk="0" h="259714" w="10128885">
                  <a:moveTo>
                    <a:pt x="1274394" y="66408"/>
                  </a:moveTo>
                  <a:lnTo>
                    <a:pt x="1267206" y="59461"/>
                  </a:lnTo>
                  <a:lnTo>
                    <a:pt x="1261910" y="67564"/>
                  </a:lnTo>
                  <a:lnTo>
                    <a:pt x="1254188" y="77724"/>
                  </a:lnTo>
                  <a:lnTo>
                    <a:pt x="1251115" y="87972"/>
                  </a:lnTo>
                  <a:lnTo>
                    <a:pt x="1259738" y="96329"/>
                  </a:lnTo>
                  <a:lnTo>
                    <a:pt x="1263688" y="86728"/>
                  </a:lnTo>
                  <a:lnTo>
                    <a:pt x="1270901" y="76123"/>
                  </a:lnTo>
                  <a:lnTo>
                    <a:pt x="1274394" y="66408"/>
                  </a:lnTo>
                  <a:close/>
                </a:path>
                <a:path extrusionOk="0" h="259714" w="10128885">
                  <a:moveTo>
                    <a:pt x="1304036" y="22352"/>
                  </a:moveTo>
                  <a:lnTo>
                    <a:pt x="1301750" y="22936"/>
                  </a:lnTo>
                  <a:lnTo>
                    <a:pt x="1299794" y="23190"/>
                  </a:lnTo>
                  <a:lnTo>
                    <a:pt x="1298092" y="23190"/>
                  </a:lnTo>
                  <a:lnTo>
                    <a:pt x="1290612" y="20751"/>
                  </a:lnTo>
                  <a:lnTo>
                    <a:pt x="1281684" y="10045"/>
                  </a:lnTo>
                  <a:lnTo>
                    <a:pt x="1274343" y="7607"/>
                  </a:lnTo>
                  <a:lnTo>
                    <a:pt x="1272298" y="18796"/>
                  </a:lnTo>
                  <a:lnTo>
                    <a:pt x="1267358" y="31623"/>
                  </a:lnTo>
                  <a:lnTo>
                    <a:pt x="1265897" y="43472"/>
                  </a:lnTo>
                  <a:lnTo>
                    <a:pt x="1274343" y="51739"/>
                  </a:lnTo>
                  <a:lnTo>
                    <a:pt x="1279232" y="41795"/>
                  </a:lnTo>
                  <a:lnTo>
                    <a:pt x="1299159" y="32296"/>
                  </a:lnTo>
                  <a:lnTo>
                    <a:pt x="1304036" y="22352"/>
                  </a:lnTo>
                  <a:close/>
                </a:path>
                <a:path extrusionOk="0" h="259714" w="10128885">
                  <a:moveTo>
                    <a:pt x="1359420" y="101701"/>
                  </a:moveTo>
                  <a:lnTo>
                    <a:pt x="1355585" y="88836"/>
                  </a:lnTo>
                  <a:lnTo>
                    <a:pt x="1352169" y="88671"/>
                  </a:lnTo>
                  <a:lnTo>
                    <a:pt x="1350543" y="88671"/>
                  </a:lnTo>
                  <a:lnTo>
                    <a:pt x="1339723" y="89611"/>
                  </a:lnTo>
                  <a:lnTo>
                    <a:pt x="1330807" y="92417"/>
                  </a:lnTo>
                  <a:lnTo>
                    <a:pt x="1323797" y="97078"/>
                  </a:lnTo>
                  <a:lnTo>
                    <a:pt x="1318704" y="103581"/>
                  </a:lnTo>
                  <a:lnTo>
                    <a:pt x="1320380" y="103187"/>
                  </a:lnTo>
                  <a:lnTo>
                    <a:pt x="1322311" y="103047"/>
                  </a:lnTo>
                  <a:lnTo>
                    <a:pt x="1327467" y="103047"/>
                  </a:lnTo>
                  <a:lnTo>
                    <a:pt x="1341158" y="104343"/>
                  </a:lnTo>
                  <a:lnTo>
                    <a:pt x="1353134" y="104343"/>
                  </a:lnTo>
                  <a:lnTo>
                    <a:pt x="1359420" y="101701"/>
                  </a:lnTo>
                  <a:close/>
                </a:path>
                <a:path extrusionOk="0" h="259714" w="10128885">
                  <a:moveTo>
                    <a:pt x="1407642" y="239826"/>
                  </a:moveTo>
                  <a:lnTo>
                    <a:pt x="1407452" y="228282"/>
                  </a:lnTo>
                  <a:lnTo>
                    <a:pt x="1399540" y="222288"/>
                  </a:lnTo>
                  <a:lnTo>
                    <a:pt x="1395425" y="229730"/>
                  </a:lnTo>
                  <a:lnTo>
                    <a:pt x="1391551" y="241769"/>
                  </a:lnTo>
                  <a:lnTo>
                    <a:pt x="1391678" y="253314"/>
                  </a:lnTo>
                  <a:lnTo>
                    <a:pt x="1399540" y="259270"/>
                  </a:lnTo>
                  <a:lnTo>
                    <a:pt x="1403794" y="251828"/>
                  </a:lnTo>
                  <a:lnTo>
                    <a:pt x="1407642" y="239826"/>
                  </a:lnTo>
                  <a:close/>
                </a:path>
                <a:path extrusionOk="0" h="259714" w="10128885">
                  <a:moveTo>
                    <a:pt x="1591170" y="81584"/>
                  </a:moveTo>
                  <a:lnTo>
                    <a:pt x="1589278" y="81737"/>
                  </a:lnTo>
                  <a:lnTo>
                    <a:pt x="1582978" y="81737"/>
                  </a:lnTo>
                  <a:lnTo>
                    <a:pt x="1568983" y="74028"/>
                  </a:lnTo>
                  <a:lnTo>
                    <a:pt x="1563509" y="74028"/>
                  </a:lnTo>
                  <a:lnTo>
                    <a:pt x="1561820" y="74091"/>
                  </a:lnTo>
                  <a:lnTo>
                    <a:pt x="1561820" y="96329"/>
                  </a:lnTo>
                  <a:lnTo>
                    <a:pt x="1564576" y="96647"/>
                  </a:lnTo>
                  <a:lnTo>
                    <a:pt x="1567167" y="96824"/>
                  </a:lnTo>
                  <a:lnTo>
                    <a:pt x="1569593" y="96824"/>
                  </a:lnTo>
                  <a:lnTo>
                    <a:pt x="1577949" y="95973"/>
                  </a:lnTo>
                  <a:lnTo>
                    <a:pt x="1584464" y="93281"/>
                  </a:lnTo>
                  <a:lnTo>
                    <a:pt x="1588935" y="88557"/>
                  </a:lnTo>
                  <a:lnTo>
                    <a:pt x="1591170" y="81584"/>
                  </a:lnTo>
                  <a:close/>
                </a:path>
                <a:path extrusionOk="0" h="259714" w="10128885">
                  <a:moveTo>
                    <a:pt x="1650187" y="229768"/>
                  </a:moveTo>
                  <a:lnTo>
                    <a:pt x="1645666" y="216877"/>
                  </a:lnTo>
                  <a:lnTo>
                    <a:pt x="1648333" y="205536"/>
                  </a:lnTo>
                  <a:lnTo>
                    <a:pt x="1648256" y="197053"/>
                  </a:lnTo>
                  <a:lnTo>
                    <a:pt x="1635493" y="192773"/>
                  </a:lnTo>
                  <a:lnTo>
                    <a:pt x="1635785" y="203962"/>
                  </a:lnTo>
                  <a:lnTo>
                    <a:pt x="1634794" y="216496"/>
                  </a:lnTo>
                  <a:lnTo>
                    <a:pt x="1636153" y="226707"/>
                  </a:lnTo>
                  <a:lnTo>
                    <a:pt x="1643519" y="230924"/>
                  </a:lnTo>
                  <a:lnTo>
                    <a:pt x="1645348" y="230924"/>
                  </a:lnTo>
                  <a:lnTo>
                    <a:pt x="1647558" y="230555"/>
                  </a:lnTo>
                  <a:lnTo>
                    <a:pt x="1650187" y="229768"/>
                  </a:lnTo>
                  <a:close/>
                </a:path>
                <a:path extrusionOk="0" h="259714" w="10128885">
                  <a:moveTo>
                    <a:pt x="2106815" y="14757"/>
                  </a:moveTo>
                  <a:lnTo>
                    <a:pt x="2084654" y="29502"/>
                  </a:lnTo>
                  <a:lnTo>
                    <a:pt x="2086305" y="29540"/>
                  </a:lnTo>
                  <a:lnTo>
                    <a:pt x="2097862" y="29540"/>
                  </a:lnTo>
                  <a:lnTo>
                    <a:pt x="2103755" y="23672"/>
                  </a:lnTo>
                  <a:lnTo>
                    <a:pt x="2106815" y="14757"/>
                  </a:lnTo>
                  <a:close/>
                </a:path>
                <a:path extrusionOk="0" h="259714" w="10128885">
                  <a:moveTo>
                    <a:pt x="2254288" y="149504"/>
                  </a:moveTo>
                  <a:lnTo>
                    <a:pt x="2253462" y="139915"/>
                  </a:lnTo>
                  <a:lnTo>
                    <a:pt x="2251849" y="131089"/>
                  </a:lnTo>
                  <a:lnTo>
                    <a:pt x="2249601" y="127228"/>
                  </a:lnTo>
                  <a:lnTo>
                    <a:pt x="2248700" y="127228"/>
                  </a:lnTo>
                  <a:lnTo>
                    <a:pt x="2247709" y="129006"/>
                  </a:lnTo>
                  <a:lnTo>
                    <a:pt x="2246668" y="133451"/>
                  </a:lnTo>
                  <a:lnTo>
                    <a:pt x="2244763" y="146037"/>
                  </a:lnTo>
                  <a:lnTo>
                    <a:pt x="2245042" y="155194"/>
                  </a:lnTo>
                  <a:lnTo>
                    <a:pt x="2246833" y="160794"/>
                  </a:lnTo>
                  <a:lnTo>
                    <a:pt x="2249449" y="162699"/>
                  </a:lnTo>
                  <a:lnTo>
                    <a:pt x="2251202" y="162699"/>
                  </a:lnTo>
                  <a:lnTo>
                    <a:pt x="2253030" y="160413"/>
                  </a:lnTo>
                  <a:lnTo>
                    <a:pt x="2254161" y="155676"/>
                  </a:lnTo>
                  <a:lnTo>
                    <a:pt x="2254288" y="149504"/>
                  </a:lnTo>
                  <a:close/>
                </a:path>
                <a:path extrusionOk="0" h="259714" w="10128885">
                  <a:moveTo>
                    <a:pt x="2259863" y="88353"/>
                  </a:moveTo>
                  <a:lnTo>
                    <a:pt x="2251608" y="88353"/>
                  </a:lnTo>
                  <a:lnTo>
                    <a:pt x="2250262" y="88353"/>
                  </a:lnTo>
                  <a:lnTo>
                    <a:pt x="2248624" y="88506"/>
                  </a:lnTo>
                  <a:lnTo>
                    <a:pt x="2246680" y="88836"/>
                  </a:lnTo>
                  <a:lnTo>
                    <a:pt x="2246680" y="96342"/>
                  </a:lnTo>
                  <a:lnTo>
                    <a:pt x="2237041" y="107492"/>
                  </a:lnTo>
                  <a:lnTo>
                    <a:pt x="2235454" y="111442"/>
                  </a:lnTo>
                  <a:lnTo>
                    <a:pt x="2239886" y="111442"/>
                  </a:lnTo>
                  <a:lnTo>
                    <a:pt x="2247544" y="105664"/>
                  </a:lnTo>
                  <a:lnTo>
                    <a:pt x="2257539" y="94119"/>
                  </a:lnTo>
                  <a:lnTo>
                    <a:pt x="2259863" y="88353"/>
                  </a:lnTo>
                  <a:close/>
                </a:path>
                <a:path extrusionOk="0" h="259714" w="10128885">
                  <a:moveTo>
                    <a:pt x="2376894" y="52133"/>
                  </a:moveTo>
                  <a:lnTo>
                    <a:pt x="2375052" y="41960"/>
                  </a:lnTo>
                  <a:lnTo>
                    <a:pt x="2364638" y="36982"/>
                  </a:lnTo>
                  <a:lnTo>
                    <a:pt x="2362098" y="43726"/>
                  </a:lnTo>
                  <a:lnTo>
                    <a:pt x="2358961" y="49809"/>
                  </a:lnTo>
                  <a:lnTo>
                    <a:pt x="2356789" y="56883"/>
                  </a:lnTo>
                  <a:lnTo>
                    <a:pt x="2357145" y="66598"/>
                  </a:lnTo>
                  <a:lnTo>
                    <a:pt x="2359101" y="66687"/>
                  </a:lnTo>
                  <a:lnTo>
                    <a:pt x="2371217" y="62166"/>
                  </a:lnTo>
                  <a:lnTo>
                    <a:pt x="2376894" y="52133"/>
                  </a:lnTo>
                  <a:close/>
                </a:path>
                <a:path extrusionOk="0" h="259714" w="10128885">
                  <a:moveTo>
                    <a:pt x="2548737" y="207518"/>
                  </a:moveTo>
                  <a:lnTo>
                    <a:pt x="2543911" y="203111"/>
                  </a:lnTo>
                  <a:lnTo>
                    <a:pt x="2540114" y="201460"/>
                  </a:lnTo>
                  <a:lnTo>
                    <a:pt x="2537295" y="201460"/>
                  </a:lnTo>
                  <a:lnTo>
                    <a:pt x="2533129" y="201460"/>
                  </a:lnTo>
                  <a:lnTo>
                    <a:pt x="2531110" y="205066"/>
                  </a:lnTo>
                  <a:lnTo>
                    <a:pt x="2531008" y="212280"/>
                  </a:lnTo>
                  <a:lnTo>
                    <a:pt x="2532951" y="215887"/>
                  </a:lnTo>
                  <a:lnTo>
                    <a:pt x="2539619" y="215887"/>
                  </a:lnTo>
                  <a:lnTo>
                    <a:pt x="2543670" y="213677"/>
                  </a:lnTo>
                  <a:lnTo>
                    <a:pt x="2548737" y="207518"/>
                  </a:lnTo>
                  <a:close/>
                </a:path>
                <a:path extrusionOk="0" h="259714" w="10128885">
                  <a:moveTo>
                    <a:pt x="2585656" y="214668"/>
                  </a:moveTo>
                  <a:lnTo>
                    <a:pt x="2579801" y="213626"/>
                  </a:lnTo>
                  <a:lnTo>
                    <a:pt x="2575153" y="213194"/>
                  </a:lnTo>
                  <a:lnTo>
                    <a:pt x="2571534" y="213194"/>
                  </a:lnTo>
                  <a:lnTo>
                    <a:pt x="2562796" y="213194"/>
                  </a:lnTo>
                  <a:lnTo>
                    <a:pt x="2560015" y="215709"/>
                  </a:lnTo>
                  <a:lnTo>
                    <a:pt x="2561399" y="220726"/>
                  </a:lnTo>
                  <a:lnTo>
                    <a:pt x="2565552" y="223227"/>
                  </a:lnTo>
                  <a:lnTo>
                    <a:pt x="2575496" y="223227"/>
                  </a:lnTo>
                  <a:lnTo>
                    <a:pt x="2581148" y="221056"/>
                  </a:lnTo>
                  <a:lnTo>
                    <a:pt x="2585656" y="214668"/>
                  </a:lnTo>
                  <a:close/>
                </a:path>
                <a:path extrusionOk="0" h="259714" w="10128885">
                  <a:moveTo>
                    <a:pt x="2741206" y="119138"/>
                  </a:moveTo>
                  <a:lnTo>
                    <a:pt x="2725445" y="111086"/>
                  </a:lnTo>
                  <a:lnTo>
                    <a:pt x="2722994" y="123875"/>
                  </a:lnTo>
                  <a:lnTo>
                    <a:pt x="2714421" y="135013"/>
                  </a:lnTo>
                  <a:lnTo>
                    <a:pt x="2709557" y="145338"/>
                  </a:lnTo>
                  <a:lnTo>
                    <a:pt x="2718244" y="155676"/>
                  </a:lnTo>
                  <a:lnTo>
                    <a:pt x="2727261" y="146126"/>
                  </a:lnTo>
                  <a:lnTo>
                    <a:pt x="2738361" y="132384"/>
                  </a:lnTo>
                  <a:lnTo>
                    <a:pt x="2741206" y="119138"/>
                  </a:lnTo>
                  <a:close/>
                </a:path>
                <a:path extrusionOk="0" h="259714" w="10128885">
                  <a:moveTo>
                    <a:pt x="3012859" y="125945"/>
                  </a:moveTo>
                  <a:lnTo>
                    <a:pt x="2983268" y="125945"/>
                  </a:lnTo>
                  <a:lnTo>
                    <a:pt x="2984398" y="134594"/>
                  </a:lnTo>
                  <a:lnTo>
                    <a:pt x="2982125" y="147040"/>
                  </a:lnTo>
                  <a:lnTo>
                    <a:pt x="2990761" y="148069"/>
                  </a:lnTo>
                  <a:lnTo>
                    <a:pt x="2992463" y="142430"/>
                  </a:lnTo>
                  <a:lnTo>
                    <a:pt x="2990761" y="133680"/>
                  </a:lnTo>
                  <a:lnTo>
                    <a:pt x="2998190" y="133451"/>
                  </a:lnTo>
                  <a:lnTo>
                    <a:pt x="3003981" y="131597"/>
                  </a:lnTo>
                  <a:lnTo>
                    <a:pt x="3012630" y="133083"/>
                  </a:lnTo>
                  <a:lnTo>
                    <a:pt x="3012859" y="125945"/>
                  </a:lnTo>
                  <a:close/>
                </a:path>
                <a:path extrusionOk="0" h="259714" w="10128885">
                  <a:moveTo>
                    <a:pt x="3020110" y="192786"/>
                  </a:moveTo>
                  <a:lnTo>
                    <a:pt x="3019018" y="192913"/>
                  </a:lnTo>
                  <a:lnTo>
                    <a:pt x="3014180" y="192963"/>
                  </a:lnTo>
                  <a:lnTo>
                    <a:pt x="3003639" y="192176"/>
                  </a:lnTo>
                  <a:lnTo>
                    <a:pt x="3001187" y="192176"/>
                  </a:lnTo>
                  <a:lnTo>
                    <a:pt x="2992653" y="192176"/>
                  </a:lnTo>
                  <a:lnTo>
                    <a:pt x="2986405" y="194551"/>
                  </a:lnTo>
                  <a:lnTo>
                    <a:pt x="2990761" y="207530"/>
                  </a:lnTo>
                  <a:lnTo>
                    <a:pt x="3000527" y="206057"/>
                  </a:lnTo>
                  <a:lnTo>
                    <a:pt x="3008884" y="203352"/>
                  </a:lnTo>
                  <a:lnTo>
                    <a:pt x="3015526" y="199034"/>
                  </a:lnTo>
                  <a:lnTo>
                    <a:pt x="3020110" y="192786"/>
                  </a:lnTo>
                  <a:close/>
                </a:path>
                <a:path extrusionOk="0" h="259714" w="10128885">
                  <a:moveTo>
                    <a:pt x="3110560" y="213512"/>
                  </a:moveTo>
                  <a:lnTo>
                    <a:pt x="3108198" y="207365"/>
                  </a:lnTo>
                  <a:lnTo>
                    <a:pt x="3102800" y="207365"/>
                  </a:lnTo>
                  <a:lnTo>
                    <a:pt x="3102305" y="207365"/>
                  </a:lnTo>
                  <a:lnTo>
                    <a:pt x="3101784" y="207416"/>
                  </a:lnTo>
                  <a:lnTo>
                    <a:pt x="3101238" y="207530"/>
                  </a:lnTo>
                  <a:lnTo>
                    <a:pt x="3100222" y="214972"/>
                  </a:lnTo>
                  <a:lnTo>
                    <a:pt x="3095371" y="214972"/>
                  </a:lnTo>
                  <a:lnTo>
                    <a:pt x="3094609" y="214884"/>
                  </a:lnTo>
                  <a:lnTo>
                    <a:pt x="3093745" y="214680"/>
                  </a:lnTo>
                  <a:lnTo>
                    <a:pt x="3093745" y="229768"/>
                  </a:lnTo>
                  <a:lnTo>
                    <a:pt x="3096234" y="231305"/>
                  </a:lnTo>
                  <a:lnTo>
                    <a:pt x="3098457" y="231952"/>
                  </a:lnTo>
                  <a:lnTo>
                    <a:pt x="3106331" y="231952"/>
                  </a:lnTo>
                  <a:lnTo>
                    <a:pt x="3109620" y="225806"/>
                  </a:lnTo>
                  <a:lnTo>
                    <a:pt x="3110560" y="213512"/>
                  </a:lnTo>
                  <a:close/>
                </a:path>
                <a:path extrusionOk="0" h="259714" w="10128885">
                  <a:moveTo>
                    <a:pt x="3233864" y="214668"/>
                  </a:moveTo>
                  <a:lnTo>
                    <a:pt x="3231235" y="214287"/>
                  </a:lnTo>
                  <a:lnTo>
                    <a:pt x="3228822" y="214096"/>
                  </a:lnTo>
                  <a:lnTo>
                    <a:pt x="3226587" y="214096"/>
                  </a:lnTo>
                  <a:lnTo>
                    <a:pt x="3215373" y="216052"/>
                  </a:lnTo>
                  <a:lnTo>
                    <a:pt x="3207410" y="221234"/>
                  </a:lnTo>
                  <a:lnTo>
                    <a:pt x="3201644" y="228574"/>
                  </a:lnTo>
                  <a:lnTo>
                    <a:pt x="3197021" y="237032"/>
                  </a:lnTo>
                  <a:lnTo>
                    <a:pt x="3210801" y="236080"/>
                  </a:lnTo>
                  <a:lnTo>
                    <a:pt x="3222802" y="233324"/>
                  </a:lnTo>
                  <a:lnTo>
                    <a:pt x="3231121" y="226834"/>
                  </a:lnTo>
                  <a:lnTo>
                    <a:pt x="3233864" y="214668"/>
                  </a:lnTo>
                  <a:close/>
                </a:path>
                <a:path extrusionOk="0" h="259714" w="10128885">
                  <a:moveTo>
                    <a:pt x="3351593" y="155663"/>
                  </a:moveTo>
                  <a:lnTo>
                    <a:pt x="3345586" y="154571"/>
                  </a:lnTo>
                  <a:lnTo>
                    <a:pt x="3340836" y="154114"/>
                  </a:lnTo>
                  <a:lnTo>
                    <a:pt x="3337166" y="154114"/>
                  </a:lnTo>
                  <a:lnTo>
                    <a:pt x="3328581" y="154114"/>
                  </a:lnTo>
                  <a:lnTo>
                    <a:pt x="3325901" y="156591"/>
                  </a:lnTo>
                  <a:lnTo>
                    <a:pt x="3327412" y="161556"/>
                  </a:lnTo>
                  <a:lnTo>
                    <a:pt x="3331603" y="164045"/>
                  </a:lnTo>
                  <a:lnTo>
                    <a:pt x="3341535" y="164045"/>
                  </a:lnTo>
                  <a:lnTo>
                    <a:pt x="3347135" y="161912"/>
                  </a:lnTo>
                  <a:lnTo>
                    <a:pt x="3351593" y="155663"/>
                  </a:lnTo>
                  <a:close/>
                </a:path>
                <a:path extrusionOk="0" h="259714" w="10128885">
                  <a:moveTo>
                    <a:pt x="3839045" y="185242"/>
                  </a:moveTo>
                  <a:lnTo>
                    <a:pt x="3837876" y="177800"/>
                  </a:lnTo>
                  <a:lnTo>
                    <a:pt x="3801059" y="177800"/>
                  </a:lnTo>
                  <a:lnTo>
                    <a:pt x="3799865" y="185242"/>
                  </a:lnTo>
                  <a:lnTo>
                    <a:pt x="3803624" y="190563"/>
                  </a:lnTo>
                  <a:lnTo>
                    <a:pt x="3810698" y="193763"/>
                  </a:lnTo>
                  <a:lnTo>
                    <a:pt x="3819436" y="194830"/>
                  </a:lnTo>
                  <a:lnTo>
                    <a:pt x="3828173" y="193763"/>
                  </a:lnTo>
                  <a:lnTo>
                    <a:pt x="3835260" y="190563"/>
                  </a:lnTo>
                  <a:lnTo>
                    <a:pt x="3839045" y="185242"/>
                  </a:lnTo>
                  <a:close/>
                </a:path>
                <a:path extrusionOk="0" h="259714" w="10128885">
                  <a:moveTo>
                    <a:pt x="4088155" y="192773"/>
                  </a:moveTo>
                  <a:lnTo>
                    <a:pt x="4082745" y="188976"/>
                  </a:lnTo>
                  <a:lnTo>
                    <a:pt x="4079240" y="183248"/>
                  </a:lnTo>
                  <a:lnTo>
                    <a:pt x="4075239" y="178003"/>
                  </a:lnTo>
                  <a:lnTo>
                    <a:pt x="4068368" y="175717"/>
                  </a:lnTo>
                  <a:lnTo>
                    <a:pt x="4065854" y="175717"/>
                  </a:lnTo>
                  <a:lnTo>
                    <a:pt x="4062742" y="176339"/>
                  </a:lnTo>
                  <a:lnTo>
                    <a:pt x="4058793" y="177787"/>
                  </a:lnTo>
                  <a:lnTo>
                    <a:pt x="4059783" y="189966"/>
                  </a:lnTo>
                  <a:lnTo>
                    <a:pt x="4056265" y="197535"/>
                  </a:lnTo>
                  <a:lnTo>
                    <a:pt x="4052138" y="204431"/>
                  </a:lnTo>
                  <a:lnTo>
                    <a:pt x="4051300" y="214668"/>
                  </a:lnTo>
                  <a:lnTo>
                    <a:pt x="4063555" y="212242"/>
                  </a:lnTo>
                  <a:lnTo>
                    <a:pt x="4072775" y="206705"/>
                  </a:lnTo>
                  <a:lnTo>
                    <a:pt x="4080472" y="199682"/>
                  </a:lnTo>
                  <a:lnTo>
                    <a:pt x="4088155" y="192773"/>
                  </a:lnTo>
                  <a:close/>
                </a:path>
                <a:path extrusionOk="0" h="259714" w="10128885">
                  <a:moveTo>
                    <a:pt x="4110304" y="177787"/>
                  </a:moveTo>
                  <a:lnTo>
                    <a:pt x="4095648" y="177787"/>
                  </a:lnTo>
                  <a:lnTo>
                    <a:pt x="4095648" y="192773"/>
                  </a:lnTo>
                  <a:lnTo>
                    <a:pt x="4110304" y="192773"/>
                  </a:lnTo>
                  <a:lnTo>
                    <a:pt x="4110304" y="177787"/>
                  </a:lnTo>
                  <a:close/>
                </a:path>
                <a:path extrusionOk="0" h="259714" w="10128885">
                  <a:moveTo>
                    <a:pt x="4228300" y="118681"/>
                  </a:moveTo>
                  <a:lnTo>
                    <a:pt x="4227030" y="108813"/>
                  </a:lnTo>
                  <a:lnTo>
                    <a:pt x="4224312" y="100342"/>
                  </a:lnTo>
                  <a:lnTo>
                    <a:pt x="4219918" y="93586"/>
                  </a:lnTo>
                  <a:lnTo>
                    <a:pt x="4213606" y="88836"/>
                  </a:lnTo>
                  <a:lnTo>
                    <a:pt x="4213123" y="100457"/>
                  </a:lnTo>
                  <a:lnTo>
                    <a:pt x="4215244" y="109423"/>
                  </a:lnTo>
                  <a:lnTo>
                    <a:pt x="4220210" y="115557"/>
                  </a:lnTo>
                  <a:lnTo>
                    <a:pt x="4228300" y="118681"/>
                  </a:lnTo>
                  <a:close/>
                </a:path>
                <a:path extrusionOk="0" h="259714" w="10128885">
                  <a:moveTo>
                    <a:pt x="4247883" y="54165"/>
                  </a:moveTo>
                  <a:lnTo>
                    <a:pt x="4247807" y="44183"/>
                  </a:lnTo>
                  <a:lnTo>
                    <a:pt x="4235462" y="36982"/>
                  </a:lnTo>
                  <a:lnTo>
                    <a:pt x="4232135" y="44729"/>
                  </a:lnTo>
                  <a:lnTo>
                    <a:pt x="4224172" y="58991"/>
                  </a:lnTo>
                  <a:lnTo>
                    <a:pt x="4220832" y="66598"/>
                  </a:lnTo>
                  <a:lnTo>
                    <a:pt x="4222115" y="66776"/>
                  </a:lnTo>
                  <a:lnTo>
                    <a:pt x="4223385" y="66852"/>
                  </a:lnTo>
                  <a:lnTo>
                    <a:pt x="4224642" y="66852"/>
                  </a:lnTo>
                  <a:lnTo>
                    <a:pt x="4239044" y="63030"/>
                  </a:lnTo>
                  <a:lnTo>
                    <a:pt x="4247883" y="54165"/>
                  </a:lnTo>
                  <a:close/>
                </a:path>
                <a:path extrusionOk="0" h="259714" w="10128885">
                  <a:moveTo>
                    <a:pt x="4353433" y="192773"/>
                  </a:moveTo>
                  <a:lnTo>
                    <a:pt x="4350359" y="191985"/>
                  </a:lnTo>
                  <a:lnTo>
                    <a:pt x="4347476" y="191630"/>
                  </a:lnTo>
                  <a:lnTo>
                    <a:pt x="4344809" y="191630"/>
                  </a:lnTo>
                  <a:lnTo>
                    <a:pt x="4332516" y="194729"/>
                  </a:lnTo>
                  <a:lnTo>
                    <a:pt x="4326369" y="201815"/>
                  </a:lnTo>
                  <a:lnTo>
                    <a:pt x="4327931" y="209562"/>
                  </a:lnTo>
                  <a:lnTo>
                    <a:pt x="4338739" y="214668"/>
                  </a:lnTo>
                  <a:lnTo>
                    <a:pt x="4339450" y="206159"/>
                  </a:lnTo>
                  <a:lnTo>
                    <a:pt x="4343527" y="201041"/>
                  </a:lnTo>
                  <a:lnTo>
                    <a:pt x="4348899" y="197269"/>
                  </a:lnTo>
                  <a:lnTo>
                    <a:pt x="4353433" y="192773"/>
                  </a:lnTo>
                  <a:close/>
                </a:path>
                <a:path extrusionOk="0" h="259714" w="10128885">
                  <a:moveTo>
                    <a:pt x="4375645" y="237032"/>
                  </a:moveTo>
                  <a:lnTo>
                    <a:pt x="4373854" y="237159"/>
                  </a:lnTo>
                  <a:lnTo>
                    <a:pt x="4369422" y="237159"/>
                  </a:lnTo>
                  <a:lnTo>
                    <a:pt x="4347311" y="228206"/>
                  </a:lnTo>
                  <a:lnTo>
                    <a:pt x="4342473" y="228206"/>
                  </a:lnTo>
                  <a:lnTo>
                    <a:pt x="4337672" y="228206"/>
                  </a:lnTo>
                  <a:lnTo>
                    <a:pt x="4333646" y="230416"/>
                  </a:lnTo>
                  <a:lnTo>
                    <a:pt x="4331284" y="237032"/>
                  </a:lnTo>
                  <a:lnTo>
                    <a:pt x="4337901" y="238556"/>
                  </a:lnTo>
                  <a:lnTo>
                    <a:pt x="4344835" y="240804"/>
                  </a:lnTo>
                  <a:lnTo>
                    <a:pt x="4352010" y="242836"/>
                  </a:lnTo>
                  <a:lnTo>
                    <a:pt x="4359351" y="243725"/>
                  </a:lnTo>
                  <a:lnTo>
                    <a:pt x="4364761" y="243725"/>
                  </a:lnTo>
                  <a:lnTo>
                    <a:pt x="4370235" y="242049"/>
                  </a:lnTo>
                  <a:lnTo>
                    <a:pt x="4375645" y="237032"/>
                  </a:lnTo>
                  <a:close/>
                </a:path>
                <a:path extrusionOk="0" h="259714" w="10128885">
                  <a:moveTo>
                    <a:pt x="4596600" y="29502"/>
                  </a:moveTo>
                  <a:lnTo>
                    <a:pt x="4594745" y="29616"/>
                  </a:lnTo>
                  <a:lnTo>
                    <a:pt x="4588522" y="29616"/>
                  </a:lnTo>
                  <a:lnTo>
                    <a:pt x="4570069" y="17373"/>
                  </a:lnTo>
                  <a:lnTo>
                    <a:pt x="4564050" y="13284"/>
                  </a:lnTo>
                  <a:lnTo>
                    <a:pt x="4558208" y="13284"/>
                  </a:lnTo>
                  <a:lnTo>
                    <a:pt x="4553724" y="13284"/>
                  </a:lnTo>
                  <a:lnTo>
                    <a:pt x="4549343" y="15697"/>
                  </a:lnTo>
                  <a:lnTo>
                    <a:pt x="4545101" y="22364"/>
                  </a:lnTo>
                  <a:lnTo>
                    <a:pt x="4546905" y="22237"/>
                  </a:lnTo>
                  <a:lnTo>
                    <a:pt x="4553039" y="22237"/>
                  </a:lnTo>
                  <a:lnTo>
                    <a:pt x="4577550" y="38569"/>
                  </a:lnTo>
                  <a:lnTo>
                    <a:pt x="4587938" y="38569"/>
                  </a:lnTo>
                  <a:lnTo>
                    <a:pt x="4592358" y="36169"/>
                  </a:lnTo>
                  <a:lnTo>
                    <a:pt x="4596600" y="29502"/>
                  </a:lnTo>
                  <a:close/>
                </a:path>
                <a:path extrusionOk="0" h="259714" w="10128885">
                  <a:moveTo>
                    <a:pt x="4640618" y="140703"/>
                  </a:moveTo>
                  <a:lnTo>
                    <a:pt x="4632960" y="137363"/>
                  </a:lnTo>
                  <a:lnTo>
                    <a:pt x="4618926" y="129413"/>
                  </a:lnTo>
                  <a:lnTo>
                    <a:pt x="4611243" y="125945"/>
                  </a:lnTo>
                  <a:lnTo>
                    <a:pt x="4606849" y="134467"/>
                  </a:lnTo>
                  <a:lnTo>
                    <a:pt x="4600981" y="154482"/>
                  </a:lnTo>
                  <a:lnTo>
                    <a:pt x="4596600" y="162941"/>
                  </a:lnTo>
                  <a:lnTo>
                    <a:pt x="4599330" y="163144"/>
                  </a:lnTo>
                  <a:lnTo>
                    <a:pt x="4600600" y="163144"/>
                  </a:lnTo>
                  <a:lnTo>
                    <a:pt x="4613529" y="160401"/>
                  </a:lnTo>
                  <a:lnTo>
                    <a:pt x="4622749" y="153962"/>
                  </a:lnTo>
                  <a:lnTo>
                    <a:pt x="4630902" y="146494"/>
                  </a:lnTo>
                  <a:lnTo>
                    <a:pt x="4640618" y="140703"/>
                  </a:lnTo>
                  <a:close/>
                </a:path>
                <a:path extrusionOk="0" h="259714" w="10128885">
                  <a:moveTo>
                    <a:pt x="4662767" y="51739"/>
                  </a:moveTo>
                  <a:lnTo>
                    <a:pt x="4660468" y="52743"/>
                  </a:lnTo>
                  <a:lnTo>
                    <a:pt x="4658207" y="53162"/>
                  </a:lnTo>
                  <a:lnTo>
                    <a:pt x="4650587" y="53162"/>
                  </a:lnTo>
                  <a:lnTo>
                    <a:pt x="4645444" y="50698"/>
                  </a:lnTo>
                  <a:lnTo>
                    <a:pt x="4635982" y="45758"/>
                  </a:lnTo>
                  <a:lnTo>
                    <a:pt x="4631639" y="43294"/>
                  </a:lnTo>
                  <a:lnTo>
                    <a:pt x="4627842" y="43294"/>
                  </a:lnTo>
                  <a:lnTo>
                    <a:pt x="4624298" y="43294"/>
                  </a:lnTo>
                  <a:lnTo>
                    <a:pt x="4621225" y="45440"/>
                  </a:lnTo>
                  <a:lnTo>
                    <a:pt x="4618723" y="51739"/>
                  </a:lnTo>
                  <a:lnTo>
                    <a:pt x="4622939" y="54622"/>
                  </a:lnTo>
                  <a:lnTo>
                    <a:pt x="4630026" y="57492"/>
                  </a:lnTo>
                  <a:lnTo>
                    <a:pt x="4638675" y="59715"/>
                  </a:lnTo>
                  <a:lnTo>
                    <a:pt x="4647603" y="60604"/>
                  </a:lnTo>
                  <a:lnTo>
                    <a:pt x="4655159" y="60604"/>
                  </a:lnTo>
                  <a:lnTo>
                    <a:pt x="4661509" y="58318"/>
                  </a:lnTo>
                  <a:lnTo>
                    <a:pt x="4662767" y="51739"/>
                  </a:lnTo>
                  <a:close/>
                </a:path>
                <a:path extrusionOk="0" h="259714" w="10128885">
                  <a:moveTo>
                    <a:pt x="4950206" y="118694"/>
                  </a:moveTo>
                  <a:lnTo>
                    <a:pt x="4947183" y="118262"/>
                  </a:lnTo>
                  <a:lnTo>
                    <a:pt x="4944364" y="118033"/>
                  </a:lnTo>
                  <a:lnTo>
                    <a:pt x="4941748" y="118033"/>
                  </a:lnTo>
                  <a:lnTo>
                    <a:pt x="4933607" y="118935"/>
                  </a:lnTo>
                  <a:lnTo>
                    <a:pt x="4927282" y="121729"/>
                  </a:lnTo>
                  <a:lnTo>
                    <a:pt x="4922901" y="126517"/>
                  </a:lnTo>
                  <a:lnTo>
                    <a:pt x="4920602" y="133438"/>
                  </a:lnTo>
                  <a:lnTo>
                    <a:pt x="4923345" y="133756"/>
                  </a:lnTo>
                  <a:lnTo>
                    <a:pt x="4925923" y="133921"/>
                  </a:lnTo>
                  <a:lnTo>
                    <a:pt x="4928349" y="133921"/>
                  </a:lnTo>
                  <a:lnTo>
                    <a:pt x="4936833" y="133057"/>
                  </a:lnTo>
                  <a:lnTo>
                    <a:pt x="4943437" y="130365"/>
                  </a:lnTo>
                  <a:lnTo>
                    <a:pt x="4947958" y="125628"/>
                  </a:lnTo>
                  <a:lnTo>
                    <a:pt x="4950206" y="118694"/>
                  </a:lnTo>
                  <a:close/>
                </a:path>
                <a:path extrusionOk="0" h="259714" w="10128885">
                  <a:moveTo>
                    <a:pt x="5031079" y="118681"/>
                  </a:moveTo>
                  <a:lnTo>
                    <a:pt x="5016360" y="118681"/>
                  </a:lnTo>
                  <a:lnTo>
                    <a:pt x="5016360" y="133438"/>
                  </a:lnTo>
                  <a:lnTo>
                    <a:pt x="5031079" y="133438"/>
                  </a:lnTo>
                  <a:lnTo>
                    <a:pt x="5031079" y="118681"/>
                  </a:lnTo>
                  <a:close/>
                </a:path>
                <a:path extrusionOk="0" h="259714" w="10128885">
                  <a:moveTo>
                    <a:pt x="5581993" y="155422"/>
                  </a:moveTo>
                  <a:lnTo>
                    <a:pt x="5580278" y="145313"/>
                  </a:lnTo>
                  <a:lnTo>
                    <a:pt x="5573674" y="136436"/>
                  </a:lnTo>
                  <a:lnTo>
                    <a:pt x="5564721" y="132626"/>
                  </a:lnTo>
                  <a:lnTo>
                    <a:pt x="5560885" y="132626"/>
                  </a:lnTo>
                  <a:lnTo>
                    <a:pt x="5557088" y="134912"/>
                  </a:lnTo>
                  <a:lnTo>
                    <a:pt x="5554154" y="140690"/>
                  </a:lnTo>
                  <a:lnTo>
                    <a:pt x="5555551" y="140563"/>
                  </a:lnTo>
                  <a:lnTo>
                    <a:pt x="5556174" y="140563"/>
                  </a:lnTo>
                  <a:lnTo>
                    <a:pt x="5563451" y="143941"/>
                  </a:lnTo>
                  <a:lnTo>
                    <a:pt x="5566537" y="151422"/>
                  </a:lnTo>
                  <a:lnTo>
                    <a:pt x="5569470" y="159067"/>
                  </a:lnTo>
                  <a:lnTo>
                    <a:pt x="5576303" y="162941"/>
                  </a:lnTo>
                  <a:lnTo>
                    <a:pt x="5581993" y="155422"/>
                  </a:lnTo>
                  <a:close/>
                </a:path>
                <a:path extrusionOk="0" h="259714" w="10128885">
                  <a:moveTo>
                    <a:pt x="5671858" y="14744"/>
                  </a:moveTo>
                  <a:lnTo>
                    <a:pt x="5664390" y="14744"/>
                  </a:lnTo>
                  <a:lnTo>
                    <a:pt x="5663247" y="8636"/>
                  </a:lnTo>
                  <a:lnTo>
                    <a:pt x="5657227" y="7607"/>
                  </a:lnTo>
                  <a:lnTo>
                    <a:pt x="5657227" y="17056"/>
                  </a:lnTo>
                  <a:lnTo>
                    <a:pt x="5644210" y="14173"/>
                  </a:lnTo>
                  <a:lnTo>
                    <a:pt x="5642559" y="22352"/>
                  </a:lnTo>
                  <a:lnTo>
                    <a:pt x="5650738" y="24193"/>
                  </a:lnTo>
                  <a:lnTo>
                    <a:pt x="5655081" y="30238"/>
                  </a:lnTo>
                  <a:lnTo>
                    <a:pt x="5667222" y="30238"/>
                  </a:lnTo>
                  <a:lnTo>
                    <a:pt x="5669407" y="30010"/>
                  </a:lnTo>
                  <a:lnTo>
                    <a:pt x="5671858" y="29502"/>
                  </a:lnTo>
                  <a:lnTo>
                    <a:pt x="5671858" y="14744"/>
                  </a:lnTo>
                  <a:close/>
                </a:path>
                <a:path extrusionOk="0" h="259714" w="10128885">
                  <a:moveTo>
                    <a:pt x="5739523" y="161569"/>
                  </a:moveTo>
                  <a:lnTo>
                    <a:pt x="5738317" y="155663"/>
                  </a:lnTo>
                  <a:lnTo>
                    <a:pt x="5729770" y="155155"/>
                  </a:lnTo>
                  <a:lnTo>
                    <a:pt x="5728462" y="147789"/>
                  </a:lnTo>
                  <a:lnTo>
                    <a:pt x="5719432" y="147789"/>
                  </a:lnTo>
                  <a:lnTo>
                    <a:pt x="5718454" y="147789"/>
                  </a:lnTo>
                  <a:lnTo>
                    <a:pt x="5717375" y="147878"/>
                  </a:lnTo>
                  <a:lnTo>
                    <a:pt x="5716194" y="148069"/>
                  </a:lnTo>
                  <a:lnTo>
                    <a:pt x="5713946" y="155143"/>
                  </a:lnTo>
                  <a:lnTo>
                    <a:pt x="5716232" y="160261"/>
                  </a:lnTo>
                  <a:lnTo>
                    <a:pt x="5721388" y="163360"/>
                  </a:lnTo>
                  <a:lnTo>
                    <a:pt x="5727789" y="164414"/>
                  </a:lnTo>
                  <a:lnTo>
                    <a:pt x="5733923" y="164414"/>
                  </a:lnTo>
                  <a:lnTo>
                    <a:pt x="5739523" y="161569"/>
                  </a:lnTo>
                  <a:close/>
                </a:path>
                <a:path extrusionOk="0" h="259714" w="10128885">
                  <a:moveTo>
                    <a:pt x="6231763" y="177787"/>
                  </a:moveTo>
                  <a:lnTo>
                    <a:pt x="6228499" y="179387"/>
                  </a:lnTo>
                  <a:lnTo>
                    <a:pt x="6225362" y="180022"/>
                  </a:lnTo>
                  <a:lnTo>
                    <a:pt x="6216612" y="180022"/>
                  </a:lnTo>
                  <a:lnTo>
                    <a:pt x="6211367" y="177711"/>
                  </a:lnTo>
                  <a:lnTo>
                    <a:pt x="6202057" y="173101"/>
                  </a:lnTo>
                  <a:lnTo>
                    <a:pt x="6197993" y="170789"/>
                  </a:lnTo>
                  <a:lnTo>
                    <a:pt x="6194641" y="170789"/>
                  </a:lnTo>
                  <a:lnTo>
                    <a:pt x="6191669" y="170789"/>
                  </a:lnTo>
                  <a:lnTo>
                    <a:pt x="6189256" y="172593"/>
                  </a:lnTo>
                  <a:lnTo>
                    <a:pt x="6187452" y="177787"/>
                  </a:lnTo>
                  <a:lnTo>
                    <a:pt x="6191720" y="180606"/>
                  </a:lnTo>
                  <a:lnTo>
                    <a:pt x="6198895" y="183451"/>
                  </a:lnTo>
                  <a:lnTo>
                    <a:pt x="6207645" y="185661"/>
                  </a:lnTo>
                  <a:lnTo>
                    <a:pt x="6216650" y="186537"/>
                  </a:lnTo>
                  <a:lnTo>
                    <a:pt x="6224194" y="186537"/>
                  </a:lnTo>
                  <a:lnTo>
                    <a:pt x="6230518" y="184289"/>
                  </a:lnTo>
                  <a:lnTo>
                    <a:pt x="6231763" y="177787"/>
                  </a:lnTo>
                  <a:close/>
                </a:path>
                <a:path extrusionOk="0" h="259714" w="10128885">
                  <a:moveTo>
                    <a:pt x="6305474" y="207530"/>
                  </a:moveTo>
                  <a:lnTo>
                    <a:pt x="6301918" y="203923"/>
                  </a:lnTo>
                  <a:lnTo>
                    <a:pt x="6298019" y="202336"/>
                  </a:lnTo>
                  <a:lnTo>
                    <a:pt x="6294145" y="202336"/>
                  </a:lnTo>
                  <a:lnTo>
                    <a:pt x="6287363" y="202336"/>
                  </a:lnTo>
                  <a:lnTo>
                    <a:pt x="6280683" y="207200"/>
                  </a:lnTo>
                  <a:lnTo>
                    <a:pt x="6276124" y="214680"/>
                  </a:lnTo>
                  <a:lnTo>
                    <a:pt x="6286385" y="215379"/>
                  </a:lnTo>
                  <a:lnTo>
                    <a:pt x="6292354" y="219748"/>
                  </a:lnTo>
                  <a:lnTo>
                    <a:pt x="6300203" y="219748"/>
                  </a:lnTo>
                  <a:lnTo>
                    <a:pt x="6302667" y="217004"/>
                  </a:lnTo>
                  <a:lnTo>
                    <a:pt x="6305474" y="207530"/>
                  </a:lnTo>
                  <a:close/>
                </a:path>
                <a:path extrusionOk="0" h="259714" w="10128885">
                  <a:moveTo>
                    <a:pt x="6570764" y="133438"/>
                  </a:moveTo>
                  <a:lnTo>
                    <a:pt x="6569799" y="125653"/>
                  </a:lnTo>
                  <a:lnTo>
                    <a:pt x="6568757" y="118122"/>
                  </a:lnTo>
                  <a:lnTo>
                    <a:pt x="6560274" y="118122"/>
                  </a:lnTo>
                  <a:lnTo>
                    <a:pt x="6558966" y="118122"/>
                  </a:lnTo>
                  <a:lnTo>
                    <a:pt x="6557480" y="118300"/>
                  </a:lnTo>
                  <a:lnTo>
                    <a:pt x="6555778" y="118694"/>
                  </a:lnTo>
                  <a:lnTo>
                    <a:pt x="6556934" y="127330"/>
                  </a:lnTo>
                  <a:lnTo>
                    <a:pt x="6554622" y="139547"/>
                  </a:lnTo>
                  <a:lnTo>
                    <a:pt x="6563246" y="140690"/>
                  </a:lnTo>
                  <a:lnTo>
                    <a:pt x="6564262" y="133146"/>
                  </a:lnTo>
                  <a:lnTo>
                    <a:pt x="6569138" y="133146"/>
                  </a:lnTo>
                  <a:lnTo>
                    <a:pt x="6569888" y="133235"/>
                  </a:lnTo>
                  <a:lnTo>
                    <a:pt x="6570764" y="133438"/>
                  </a:lnTo>
                  <a:close/>
                </a:path>
                <a:path extrusionOk="0" h="259714" w="10128885">
                  <a:moveTo>
                    <a:pt x="7094360" y="36614"/>
                  </a:moveTo>
                  <a:lnTo>
                    <a:pt x="7090473" y="32931"/>
                  </a:lnTo>
                  <a:lnTo>
                    <a:pt x="7081596" y="32931"/>
                  </a:lnTo>
                  <a:lnTo>
                    <a:pt x="7067410" y="36258"/>
                  </a:lnTo>
                  <a:lnTo>
                    <a:pt x="7058647" y="36258"/>
                  </a:lnTo>
                  <a:lnTo>
                    <a:pt x="7053694" y="34709"/>
                  </a:lnTo>
                  <a:lnTo>
                    <a:pt x="7049541" y="29502"/>
                  </a:lnTo>
                  <a:lnTo>
                    <a:pt x="7052411" y="41986"/>
                  </a:lnTo>
                  <a:lnTo>
                    <a:pt x="7061022" y="48641"/>
                  </a:lnTo>
                  <a:lnTo>
                    <a:pt x="7073557" y="51282"/>
                  </a:lnTo>
                  <a:lnTo>
                    <a:pt x="7088200" y="51752"/>
                  </a:lnTo>
                  <a:lnTo>
                    <a:pt x="7093610" y="51739"/>
                  </a:lnTo>
                  <a:lnTo>
                    <a:pt x="7094360" y="36614"/>
                  </a:lnTo>
                  <a:close/>
                </a:path>
                <a:path extrusionOk="0" h="259714" w="10128885">
                  <a:moveTo>
                    <a:pt x="7123887" y="47345"/>
                  </a:moveTo>
                  <a:lnTo>
                    <a:pt x="7123087" y="35115"/>
                  </a:lnTo>
                  <a:lnTo>
                    <a:pt x="7115734" y="29502"/>
                  </a:lnTo>
                  <a:lnTo>
                    <a:pt x="7115861" y="46710"/>
                  </a:lnTo>
                  <a:lnTo>
                    <a:pt x="7111936" y="59321"/>
                  </a:lnTo>
                  <a:lnTo>
                    <a:pt x="7111771" y="68160"/>
                  </a:lnTo>
                  <a:lnTo>
                    <a:pt x="7123201" y="74091"/>
                  </a:lnTo>
                  <a:lnTo>
                    <a:pt x="7122477" y="61785"/>
                  </a:lnTo>
                  <a:lnTo>
                    <a:pt x="7123887" y="47345"/>
                  </a:lnTo>
                  <a:close/>
                </a:path>
                <a:path extrusionOk="0" h="259714" w="10128885">
                  <a:moveTo>
                    <a:pt x="7272769" y="199453"/>
                  </a:moveTo>
                  <a:lnTo>
                    <a:pt x="7271232" y="195148"/>
                  </a:lnTo>
                  <a:lnTo>
                    <a:pt x="7267118" y="193421"/>
                  </a:lnTo>
                  <a:lnTo>
                    <a:pt x="7259104" y="193116"/>
                  </a:lnTo>
                  <a:lnTo>
                    <a:pt x="7252843" y="193116"/>
                  </a:lnTo>
                  <a:lnTo>
                    <a:pt x="7247090" y="192659"/>
                  </a:lnTo>
                  <a:lnTo>
                    <a:pt x="7248423" y="185166"/>
                  </a:lnTo>
                  <a:lnTo>
                    <a:pt x="7247242" y="176530"/>
                  </a:lnTo>
                  <a:lnTo>
                    <a:pt x="7249515" y="164084"/>
                  </a:lnTo>
                  <a:lnTo>
                    <a:pt x="7240905" y="162941"/>
                  </a:lnTo>
                  <a:lnTo>
                    <a:pt x="7235418" y="176225"/>
                  </a:lnTo>
                  <a:lnTo>
                    <a:pt x="7226122" y="190487"/>
                  </a:lnTo>
                  <a:lnTo>
                    <a:pt x="7220534" y="203911"/>
                  </a:lnTo>
                  <a:lnTo>
                    <a:pt x="7226211" y="214668"/>
                  </a:lnTo>
                  <a:lnTo>
                    <a:pt x="7228129" y="203911"/>
                  </a:lnTo>
                  <a:lnTo>
                    <a:pt x="7233806" y="200672"/>
                  </a:lnTo>
                  <a:lnTo>
                    <a:pt x="7240981" y="200672"/>
                  </a:lnTo>
                  <a:lnTo>
                    <a:pt x="7248080" y="201498"/>
                  </a:lnTo>
                  <a:lnTo>
                    <a:pt x="7255650" y="203428"/>
                  </a:lnTo>
                  <a:lnTo>
                    <a:pt x="7263270" y="205701"/>
                  </a:lnTo>
                  <a:lnTo>
                    <a:pt x="7270547" y="207518"/>
                  </a:lnTo>
                  <a:lnTo>
                    <a:pt x="7272769" y="199453"/>
                  </a:lnTo>
                  <a:close/>
                </a:path>
                <a:path extrusionOk="0" h="259714" w="10128885">
                  <a:moveTo>
                    <a:pt x="7447204" y="222288"/>
                  </a:moveTo>
                  <a:lnTo>
                    <a:pt x="7438555" y="223431"/>
                  </a:lnTo>
                  <a:lnTo>
                    <a:pt x="7426515" y="221132"/>
                  </a:lnTo>
                  <a:lnTo>
                    <a:pt x="7425042" y="229781"/>
                  </a:lnTo>
                  <a:lnTo>
                    <a:pt x="7431633" y="232435"/>
                  </a:lnTo>
                  <a:lnTo>
                    <a:pt x="7436459" y="236804"/>
                  </a:lnTo>
                  <a:lnTo>
                    <a:pt x="7441120" y="241338"/>
                  </a:lnTo>
                  <a:lnTo>
                    <a:pt x="7447204" y="244525"/>
                  </a:lnTo>
                  <a:lnTo>
                    <a:pt x="7447204" y="222288"/>
                  </a:lnTo>
                  <a:close/>
                </a:path>
                <a:path extrusionOk="0" h="259714" w="10128885">
                  <a:moveTo>
                    <a:pt x="7617561" y="13246"/>
                  </a:moveTo>
                  <a:lnTo>
                    <a:pt x="7616215" y="7658"/>
                  </a:lnTo>
                  <a:lnTo>
                    <a:pt x="7609167" y="0"/>
                  </a:lnTo>
                  <a:lnTo>
                    <a:pt x="7603998" y="7899"/>
                  </a:lnTo>
                  <a:lnTo>
                    <a:pt x="7603604" y="13462"/>
                  </a:lnTo>
                  <a:lnTo>
                    <a:pt x="7606373" y="16738"/>
                  </a:lnTo>
                  <a:lnTo>
                    <a:pt x="7610678" y="17818"/>
                  </a:lnTo>
                  <a:lnTo>
                    <a:pt x="7615098" y="16662"/>
                  </a:lnTo>
                  <a:lnTo>
                    <a:pt x="7617561" y="13246"/>
                  </a:lnTo>
                  <a:close/>
                </a:path>
                <a:path extrusionOk="0" h="259714" w="10128885">
                  <a:moveTo>
                    <a:pt x="7668171" y="59461"/>
                  </a:moveTo>
                  <a:lnTo>
                    <a:pt x="7666228" y="59410"/>
                  </a:lnTo>
                  <a:lnTo>
                    <a:pt x="7654899" y="59410"/>
                  </a:lnTo>
                  <a:lnTo>
                    <a:pt x="7649019" y="65252"/>
                  </a:lnTo>
                  <a:lnTo>
                    <a:pt x="7646022" y="74091"/>
                  </a:lnTo>
                  <a:lnTo>
                    <a:pt x="7647051" y="74117"/>
                  </a:lnTo>
                  <a:lnTo>
                    <a:pt x="7654976" y="73037"/>
                  </a:lnTo>
                  <a:lnTo>
                    <a:pt x="7660957" y="70027"/>
                  </a:lnTo>
                  <a:lnTo>
                    <a:pt x="7665263" y="65392"/>
                  </a:lnTo>
                  <a:lnTo>
                    <a:pt x="7668171" y="59461"/>
                  </a:lnTo>
                  <a:close/>
                </a:path>
                <a:path extrusionOk="0" h="259714" w="10128885">
                  <a:moveTo>
                    <a:pt x="7778674" y="29502"/>
                  </a:moveTo>
                  <a:lnTo>
                    <a:pt x="7756538" y="44602"/>
                  </a:lnTo>
                  <a:lnTo>
                    <a:pt x="7757223" y="44602"/>
                  </a:lnTo>
                  <a:lnTo>
                    <a:pt x="7765275" y="43522"/>
                  </a:lnTo>
                  <a:lnTo>
                    <a:pt x="7771346" y="40487"/>
                  </a:lnTo>
                  <a:lnTo>
                    <a:pt x="7775715" y="35725"/>
                  </a:lnTo>
                  <a:lnTo>
                    <a:pt x="7778674" y="29502"/>
                  </a:lnTo>
                  <a:close/>
                </a:path>
                <a:path extrusionOk="0" h="259714" w="10128885">
                  <a:moveTo>
                    <a:pt x="7859827" y="59461"/>
                  </a:moveTo>
                  <a:lnTo>
                    <a:pt x="7856817" y="56045"/>
                  </a:lnTo>
                  <a:lnTo>
                    <a:pt x="7852156" y="54254"/>
                  </a:lnTo>
                  <a:lnTo>
                    <a:pt x="7847419" y="54254"/>
                  </a:lnTo>
                  <a:lnTo>
                    <a:pt x="7840878" y="55448"/>
                  </a:lnTo>
                  <a:lnTo>
                    <a:pt x="7835176" y="59080"/>
                  </a:lnTo>
                  <a:lnTo>
                    <a:pt x="7831277" y="65265"/>
                  </a:lnTo>
                  <a:lnTo>
                    <a:pt x="7830134" y="74091"/>
                  </a:lnTo>
                  <a:lnTo>
                    <a:pt x="7833004" y="74447"/>
                  </a:lnTo>
                  <a:lnTo>
                    <a:pt x="7835697" y="74625"/>
                  </a:lnTo>
                  <a:lnTo>
                    <a:pt x="7838211" y="74625"/>
                  </a:lnTo>
                  <a:lnTo>
                    <a:pt x="7846606" y="73761"/>
                  </a:lnTo>
                  <a:lnTo>
                    <a:pt x="7853108" y="71069"/>
                  </a:lnTo>
                  <a:lnTo>
                    <a:pt x="7857579" y="66357"/>
                  </a:lnTo>
                  <a:lnTo>
                    <a:pt x="7859827" y="59461"/>
                  </a:lnTo>
                  <a:close/>
                </a:path>
                <a:path extrusionOk="0" h="259714" w="10128885">
                  <a:moveTo>
                    <a:pt x="7948117" y="148056"/>
                  </a:moveTo>
                  <a:lnTo>
                    <a:pt x="7933499" y="148056"/>
                  </a:lnTo>
                  <a:lnTo>
                    <a:pt x="7933499" y="162928"/>
                  </a:lnTo>
                  <a:lnTo>
                    <a:pt x="7948117" y="162928"/>
                  </a:lnTo>
                  <a:lnTo>
                    <a:pt x="7948117" y="148056"/>
                  </a:lnTo>
                  <a:close/>
                </a:path>
                <a:path extrusionOk="0" h="259714" w="10128885">
                  <a:moveTo>
                    <a:pt x="8110106" y="7607"/>
                  </a:moveTo>
                  <a:lnTo>
                    <a:pt x="8106283" y="6972"/>
                  </a:lnTo>
                  <a:lnTo>
                    <a:pt x="8102778" y="6680"/>
                  </a:lnTo>
                  <a:lnTo>
                    <a:pt x="8099577" y="6680"/>
                  </a:lnTo>
                  <a:lnTo>
                    <a:pt x="8084490" y="9423"/>
                  </a:lnTo>
                  <a:lnTo>
                    <a:pt x="8073733" y="16510"/>
                  </a:lnTo>
                  <a:lnTo>
                    <a:pt x="8065656" y="26250"/>
                  </a:lnTo>
                  <a:lnTo>
                    <a:pt x="8058632" y="36982"/>
                  </a:lnTo>
                  <a:lnTo>
                    <a:pt x="8063217" y="37426"/>
                  </a:lnTo>
                  <a:lnTo>
                    <a:pt x="8067624" y="37680"/>
                  </a:lnTo>
                  <a:lnTo>
                    <a:pt x="8071777" y="37680"/>
                  </a:lnTo>
                  <a:lnTo>
                    <a:pt x="8087309" y="36169"/>
                  </a:lnTo>
                  <a:lnTo>
                    <a:pt x="8099361" y="31153"/>
                  </a:lnTo>
                  <a:lnTo>
                    <a:pt x="8107210" y="21882"/>
                  </a:lnTo>
                  <a:lnTo>
                    <a:pt x="8110106" y="7607"/>
                  </a:lnTo>
                  <a:close/>
                </a:path>
                <a:path extrusionOk="0" h="259714" w="10128885">
                  <a:moveTo>
                    <a:pt x="8620811" y="226695"/>
                  </a:moveTo>
                  <a:lnTo>
                    <a:pt x="8616569" y="224358"/>
                  </a:lnTo>
                  <a:lnTo>
                    <a:pt x="8612429" y="222021"/>
                  </a:lnTo>
                  <a:lnTo>
                    <a:pt x="8609254" y="222021"/>
                  </a:lnTo>
                  <a:lnTo>
                    <a:pt x="8606333" y="222021"/>
                  </a:lnTo>
                  <a:lnTo>
                    <a:pt x="8604225" y="224002"/>
                  </a:lnTo>
                  <a:lnTo>
                    <a:pt x="8603628" y="229781"/>
                  </a:lnTo>
                  <a:lnTo>
                    <a:pt x="8605761" y="236626"/>
                  </a:lnTo>
                  <a:lnTo>
                    <a:pt x="8612924" y="240652"/>
                  </a:lnTo>
                  <a:lnTo>
                    <a:pt x="8620811" y="242189"/>
                  </a:lnTo>
                  <a:lnTo>
                    <a:pt x="8620811" y="226695"/>
                  </a:lnTo>
                  <a:close/>
                </a:path>
                <a:path extrusionOk="0" h="259714" w="10128885">
                  <a:moveTo>
                    <a:pt x="8646477" y="231038"/>
                  </a:moveTo>
                  <a:lnTo>
                    <a:pt x="8640458" y="222288"/>
                  </a:lnTo>
                  <a:lnTo>
                    <a:pt x="8639289" y="229095"/>
                  </a:lnTo>
                  <a:lnTo>
                    <a:pt x="8636521" y="231381"/>
                  </a:lnTo>
                  <a:lnTo>
                    <a:pt x="8629434" y="231381"/>
                  </a:lnTo>
                  <a:lnTo>
                    <a:pt x="8625091" y="229044"/>
                  </a:lnTo>
                  <a:lnTo>
                    <a:pt x="8620849" y="226695"/>
                  </a:lnTo>
                  <a:lnTo>
                    <a:pt x="8620823" y="242189"/>
                  </a:lnTo>
                  <a:lnTo>
                    <a:pt x="8623313" y="242671"/>
                  </a:lnTo>
                  <a:lnTo>
                    <a:pt x="8625865" y="242912"/>
                  </a:lnTo>
                  <a:lnTo>
                    <a:pt x="8628367" y="242912"/>
                  </a:lnTo>
                  <a:lnTo>
                    <a:pt x="8638172" y="241528"/>
                  </a:lnTo>
                  <a:lnTo>
                    <a:pt x="8644966" y="237515"/>
                  </a:lnTo>
                  <a:lnTo>
                    <a:pt x="8646401" y="231381"/>
                  </a:lnTo>
                  <a:lnTo>
                    <a:pt x="8646477" y="231038"/>
                  </a:lnTo>
                  <a:close/>
                </a:path>
                <a:path extrusionOk="0" h="259714" w="10128885">
                  <a:moveTo>
                    <a:pt x="8734450" y="154241"/>
                  </a:moveTo>
                  <a:lnTo>
                    <a:pt x="8728773" y="148069"/>
                  </a:lnTo>
                  <a:lnTo>
                    <a:pt x="8718906" y="154101"/>
                  </a:lnTo>
                  <a:lnTo>
                    <a:pt x="8716454" y="158483"/>
                  </a:lnTo>
                  <a:lnTo>
                    <a:pt x="8719109" y="161137"/>
                  </a:lnTo>
                  <a:lnTo>
                    <a:pt x="8724544" y="162039"/>
                  </a:lnTo>
                  <a:lnTo>
                    <a:pt x="8730234" y="161188"/>
                  </a:lnTo>
                  <a:lnTo>
                    <a:pt x="8734234" y="158597"/>
                  </a:lnTo>
                  <a:lnTo>
                    <a:pt x="8734450" y="154241"/>
                  </a:lnTo>
                  <a:close/>
                </a:path>
                <a:path extrusionOk="0" h="259714" w="10128885">
                  <a:moveTo>
                    <a:pt x="9220721" y="80225"/>
                  </a:moveTo>
                  <a:lnTo>
                    <a:pt x="9215069" y="74091"/>
                  </a:lnTo>
                  <a:lnTo>
                    <a:pt x="9205087" y="80086"/>
                  </a:lnTo>
                  <a:lnTo>
                    <a:pt x="9202598" y="84429"/>
                  </a:lnTo>
                  <a:lnTo>
                    <a:pt x="9205239" y="87071"/>
                  </a:lnTo>
                  <a:lnTo>
                    <a:pt x="9210700" y="87960"/>
                  </a:lnTo>
                  <a:lnTo>
                    <a:pt x="9216428" y="87122"/>
                  </a:lnTo>
                  <a:lnTo>
                    <a:pt x="9220479" y="84556"/>
                  </a:lnTo>
                  <a:lnTo>
                    <a:pt x="9220721" y="80225"/>
                  </a:lnTo>
                  <a:close/>
                </a:path>
                <a:path extrusionOk="0" h="259714" w="10128885">
                  <a:moveTo>
                    <a:pt x="9428556" y="140703"/>
                  </a:moveTo>
                  <a:lnTo>
                    <a:pt x="9420898" y="137363"/>
                  </a:lnTo>
                  <a:lnTo>
                    <a:pt x="9406877" y="129413"/>
                  </a:lnTo>
                  <a:lnTo>
                    <a:pt x="9399206" y="125945"/>
                  </a:lnTo>
                  <a:lnTo>
                    <a:pt x="9396362" y="136245"/>
                  </a:lnTo>
                  <a:lnTo>
                    <a:pt x="9399346" y="143725"/>
                  </a:lnTo>
                  <a:lnTo>
                    <a:pt x="9406064" y="148285"/>
                  </a:lnTo>
                  <a:lnTo>
                    <a:pt x="9414421" y="149834"/>
                  </a:lnTo>
                  <a:lnTo>
                    <a:pt x="9421177" y="149834"/>
                  </a:lnTo>
                  <a:lnTo>
                    <a:pt x="9427489" y="146862"/>
                  </a:lnTo>
                  <a:lnTo>
                    <a:pt x="9428556" y="140703"/>
                  </a:lnTo>
                  <a:close/>
                </a:path>
                <a:path extrusionOk="0" h="259714" w="10128885">
                  <a:moveTo>
                    <a:pt x="9436062" y="59461"/>
                  </a:moveTo>
                  <a:lnTo>
                    <a:pt x="9433192" y="59105"/>
                  </a:lnTo>
                  <a:lnTo>
                    <a:pt x="9430499" y="58915"/>
                  </a:lnTo>
                  <a:lnTo>
                    <a:pt x="9427997" y="58915"/>
                  </a:lnTo>
                  <a:lnTo>
                    <a:pt x="9419755" y="59766"/>
                  </a:lnTo>
                  <a:lnTo>
                    <a:pt x="9413342" y="62458"/>
                  </a:lnTo>
                  <a:lnTo>
                    <a:pt x="9408922" y="67170"/>
                  </a:lnTo>
                  <a:lnTo>
                    <a:pt x="9406674" y="74091"/>
                  </a:lnTo>
                  <a:lnTo>
                    <a:pt x="9409493" y="74434"/>
                  </a:lnTo>
                  <a:lnTo>
                    <a:pt x="9412148" y="74625"/>
                  </a:lnTo>
                  <a:lnTo>
                    <a:pt x="9414612" y="74625"/>
                  </a:lnTo>
                  <a:lnTo>
                    <a:pt x="9422905" y="73761"/>
                  </a:lnTo>
                  <a:lnTo>
                    <a:pt x="9429369" y="71069"/>
                  </a:lnTo>
                  <a:lnTo>
                    <a:pt x="9433814" y="66357"/>
                  </a:lnTo>
                  <a:lnTo>
                    <a:pt x="9436062" y="59461"/>
                  </a:lnTo>
                  <a:close/>
                </a:path>
                <a:path extrusionOk="0" h="259714" w="10128885">
                  <a:moveTo>
                    <a:pt x="9502216" y="29502"/>
                  </a:moveTo>
                  <a:lnTo>
                    <a:pt x="9500591" y="28803"/>
                  </a:lnTo>
                  <a:lnTo>
                    <a:pt x="9498927" y="28498"/>
                  </a:lnTo>
                  <a:lnTo>
                    <a:pt x="9497276" y="28498"/>
                  </a:lnTo>
                  <a:lnTo>
                    <a:pt x="9487802" y="31762"/>
                  </a:lnTo>
                  <a:lnTo>
                    <a:pt x="9481312" y="39154"/>
                  </a:lnTo>
                  <a:lnTo>
                    <a:pt x="9480372" y="47028"/>
                  </a:lnTo>
                  <a:lnTo>
                    <a:pt x="9487560" y="51739"/>
                  </a:lnTo>
                  <a:lnTo>
                    <a:pt x="9490773" y="45732"/>
                  </a:lnTo>
                  <a:lnTo>
                    <a:pt x="9496717" y="42519"/>
                  </a:lnTo>
                  <a:lnTo>
                    <a:pt x="9501746" y="38354"/>
                  </a:lnTo>
                  <a:lnTo>
                    <a:pt x="9502216" y="29502"/>
                  </a:lnTo>
                  <a:close/>
                </a:path>
                <a:path extrusionOk="0" h="259714" w="10128885">
                  <a:moveTo>
                    <a:pt x="9509709" y="133438"/>
                  </a:moveTo>
                  <a:lnTo>
                    <a:pt x="9500921" y="133743"/>
                  </a:lnTo>
                  <a:lnTo>
                    <a:pt x="9493021" y="135051"/>
                  </a:lnTo>
                  <a:lnTo>
                    <a:pt x="9487941" y="139204"/>
                  </a:lnTo>
                  <a:lnTo>
                    <a:pt x="9487560" y="148056"/>
                  </a:lnTo>
                  <a:lnTo>
                    <a:pt x="9488602" y="148082"/>
                  </a:lnTo>
                  <a:lnTo>
                    <a:pt x="9496501" y="147027"/>
                  </a:lnTo>
                  <a:lnTo>
                    <a:pt x="9502470" y="144043"/>
                  </a:lnTo>
                  <a:lnTo>
                    <a:pt x="9506775" y="139420"/>
                  </a:lnTo>
                  <a:lnTo>
                    <a:pt x="9509709" y="133438"/>
                  </a:lnTo>
                  <a:close/>
                </a:path>
                <a:path extrusionOk="0" h="259714" w="10128885">
                  <a:moveTo>
                    <a:pt x="9705556" y="156324"/>
                  </a:moveTo>
                  <a:lnTo>
                    <a:pt x="9705353" y="155625"/>
                  </a:lnTo>
                  <a:lnTo>
                    <a:pt x="9704235" y="151663"/>
                  </a:lnTo>
                  <a:lnTo>
                    <a:pt x="9699244" y="148894"/>
                  </a:lnTo>
                  <a:lnTo>
                    <a:pt x="9692411" y="147993"/>
                  </a:lnTo>
                  <a:lnTo>
                    <a:pt x="9685376" y="147993"/>
                  </a:lnTo>
                  <a:lnTo>
                    <a:pt x="9678340" y="150622"/>
                  </a:lnTo>
                  <a:lnTo>
                    <a:pt x="9679178" y="155663"/>
                  </a:lnTo>
                  <a:lnTo>
                    <a:pt x="9679356" y="155625"/>
                  </a:lnTo>
                  <a:lnTo>
                    <a:pt x="9684118" y="156362"/>
                  </a:lnTo>
                  <a:lnTo>
                    <a:pt x="9692208" y="158216"/>
                  </a:lnTo>
                  <a:lnTo>
                    <a:pt x="9699371" y="160604"/>
                  </a:lnTo>
                  <a:lnTo>
                    <a:pt x="9701365" y="162941"/>
                  </a:lnTo>
                  <a:lnTo>
                    <a:pt x="9705556" y="156324"/>
                  </a:lnTo>
                  <a:close/>
                </a:path>
                <a:path extrusionOk="0" h="259714" w="10128885">
                  <a:moveTo>
                    <a:pt x="9745358" y="36982"/>
                  </a:moveTo>
                  <a:lnTo>
                    <a:pt x="9738690" y="33159"/>
                  </a:lnTo>
                  <a:lnTo>
                    <a:pt x="9735795" y="25501"/>
                  </a:lnTo>
                  <a:lnTo>
                    <a:pt x="9732696" y="17983"/>
                  </a:lnTo>
                  <a:lnTo>
                    <a:pt x="9725431" y="14592"/>
                  </a:lnTo>
                  <a:lnTo>
                    <a:pt x="9723996" y="14643"/>
                  </a:lnTo>
                  <a:lnTo>
                    <a:pt x="9723196" y="14744"/>
                  </a:lnTo>
                  <a:lnTo>
                    <a:pt x="9716160" y="23596"/>
                  </a:lnTo>
                  <a:lnTo>
                    <a:pt x="9718421" y="33032"/>
                  </a:lnTo>
                  <a:lnTo>
                    <a:pt x="9726270" y="40525"/>
                  </a:lnTo>
                  <a:lnTo>
                    <a:pt x="9736010" y="43586"/>
                  </a:lnTo>
                  <a:lnTo>
                    <a:pt x="9740049" y="43586"/>
                  </a:lnTo>
                  <a:lnTo>
                    <a:pt x="9743605" y="41681"/>
                  </a:lnTo>
                  <a:lnTo>
                    <a:pt x="9745358" y="36982"/>
                  </a:lnTo>
                  <a:close/>
                </a:path>
                <a:path extrusionOk="0" h="259714" w="10128885">
                  <a:moveTo>
                    <a:pt x="9811842" y="59461"/>
                  </a:moveTo>
                  <a:lnTo>
                    <a:pt x="9796843" y="59461"/>
                  </a:lnTo>
                  <a:lnTo>
                    <a:pt x="9796843" y="74091"/>
                  </a:lnTo>
                  <a:lnTo>
                    <a:pt x="9811842" y="74091"/>
                  </a:lnTo>
                  <a:lnTo>
                    <a:pt x="9811842" y="59461"/>
                  </a:lnTo>
                  <a:close/>
                </a:path>
                <a:path extrusionOk="0" h="259714" w="10128885">
                  <a:moveTo>
                    <a:pt x="9973831" y="111086"/>
                  </a:moveTo>
                  <a:lnTo>
                    <a:pt x="9964839" y="106959"/>
                  </a:lnTo>
                  <a:lnTo>
                    <a:pt x="9952965" y="92964"/>
                  </a:lnTo>
                  <a:lnTo>
                    <a:pt x="9944176" y="88836"/>
                  </a:lnTo>
                  <a:lnTo>
                    <a:pt x="9945179" y="98539"/>
                  </a:lnTo>
                  <a:lnTo>
                    <a:pt x="9950234" y="107899"/>
                  </a:lnTo>
                  <a:lnTo>
                    <a:pt x="9957575" y="114960"/>
                  </a:lnTo>
                  <a:lnTo>
                    <a:pt x="9965436" y="117754"/>
                  </a:lnTo>
                  <a:lnTo>
                    <a:pt x="9968878" y="117754"/>
                  </a:lnTo>
                  <a:lnTo>
                    <a:pt x="9971926" y="115811"/>
                  </a:lnTo>
                  <a:lnTo>
                    <a:pt x="9973831" y="111086"/>
                  </a:lnTo>
                  <a:close/>
                </a:path>
                <a:path extrusionOk="0" h="259714" w="10128885">
                  <a:moveTo>
                    <a:pt x="10128352" y="44602"/>
                  </a:moveTo>
                  <a:lnTo>
                    <a:pt x="10125824" y="45923"/>
                  </a:lnTo>
                  <a:lnTo>
                    <a:pt x="10123424" y="46456"/>
                  </a:lnTo>
                  <a:lnTo>
                    <a:pt x="10116236" y="46456"/>
                  </a:lnTo>
                  <a:lnTo>
                    <a:pt x="10111842" y="44005"/>
                  </a:lnTo>
                  <a:lnTo>
                    <a:pt x="10104107" y="39090"/>
                  </a:lnTo>
                  <a:lnTo>
                    <a:pt x="10100754" y="36626"/>
                  </a:lnTo>
                  <a:lnTo>
                    <a:pt x="10097935" y="36626"/>
                  </a:lnTo>
                  <a:lnTo>
                    <a:pt x="10095370" y="36626"/>
                  </a:lnTo>
                  <a:lnTo>
                    <a:pt x="10093223" y="38671"/>
                  </a:lnTo>
                  <a:lnTo>
                    <a:pt x="10091522" y="44602"/>
                  </a:lnTo>
                  <a:lnTo>
                    <a:pt x="10095382" y="47015"/>
                  </a:lnTo>
                  <a:lnTo>
                    <a:pt x="10101783" y="49898"/>
                  </a:lnTo>
                  <a:lnTo>
                    <a:pt x="10109467" y="52298"/>
                  </a:lnTo>
                  <a:lnTo>
                    <a:pt x="10117188" y="53301"/>
                  </a:lnTo>
                  <a:lnTo>
                    <a:pt x="10123018" y="53301"/>
                  </a:lnTo>
                  <a:lnTo>
                    <a:pt x="10127691" y="51104"/>
                  </a:lnTo>
                  <a:lnTo>
                    <a:pt x="10128352" y="4460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23" name="Google Shape;6323;gefe2f4b35a_0_1603"/>
            <p:cNvSpPr/>
            <p:nvPr/>
          </p:nvSpPr>
          <p:spPr>
            <a:xfrm>
              <a:off x="0" y="3690517"/>
              <a:ext cx="10335260" cy="246379"/>
            </a:xfrm>
            <a:custGeom>
              <a:rect b="b" l="l" r="r" t="t"/>
              <a:pathLst>
                <a:path extrusionOk="0" h="246379" w="10335260">
                  <a:moveTo>
                    <a:pt x="8763" y="67818"/>
                  </a:moveTo>
                  <a:lnTo>
                    <a:pt x="4826" y="62585"/>
                  </a:lnTo>
                  <a:lnTo>
                    <a:pt x="0" y="60680"/>
                  </a:lnTo>
                  <a:lnTo>
                    <a:pt x="0" y="75958"/>
                  </a:lnTo>
                  <a:lnTo>
                    <a:pt x="3429" y="75831"/>
                  </a:lnTo>
                  <a:lnTo>
                    <a:pt x="7747" y="75641"/>
                  </a:lnTo>
                  <a:lnTo>
                    <a:pt x="8763" y="67818"/>
                  </a:lnTo>
                  <a:close/>
                </a:path>
                <a:path extrusionOk="0" h="246379" w="10335260">
                  <a:moveTo>
                    <a:pt x="15227" y="45923"/>
                  </a:moveTo>
                  <a:lnTo>
                    <a:pt x="8039" y="42646"/>
                  </a:lnTo>
                  <a:lnTo>
                    <a:pt x="914" y="38493"/>
                  </a:lnTo>
                  <a:lnTo>
                    <a:pt x="0" y="38011"/>
                  </a:lnTo>
                  <a:lnTo>
                    <a:pt x="0" y="49631"/>
                  </a:lnTo>
                  <a:lnTo>
                    <a:pt x="2628" y="51308"/>
                  </a:lnTo>
                  <a:lnTo>
                    <a:pt x="5981" y="53733"/>
                  </a:lnTo>
                  <a:lnTo>
                    <a:pt x="11379" y="53733"/>
                  </a:lnTo>
                  <a:lnTo>
                    <a:pt x="13512" y="51739"/>
                  </a:lnTo>
                  <a:lnTo>
                    <a:pt x="15227" y="45923"/>
                  </a:lnTo>
                  <a:close/>
                </a:path>
                <a:path extrusionOk="0" h="246379" w="10335260">
                  <a:moveTo>
                    <a:pt x="118224" y="127508"/>
                  </a:moveTo>
                  <a:lnTo>
                    <a:pt x="114198" y="123126"/>
                  </a:lnTo>
                  <a:lnTo>
                    <a:pt x="108686" y="120840"/>
                  </a:lnTo>
                  <a:lnTo>
                    <a:pt x="103505" y="120840"/>
                  </a:lnTo>
                  <a:lnTo>
                    <a:pt x="97155" y="122123"/>
                  </a:lnTo>
                  <a:lnTo>
                    <a:pt x="92036" y="126034"/>
                  </a:lnTo>
                  <a:lnTo>
                    <a:pt x="89001" y="132676"/>
                  </a:lnTo>
                  <a:lnTo>
                    <a:pt x="88912" y="142138"/>
                  </a:lnTo>
                  <a:lnTo>
                    <a:pt x="98602" y="140792"/>
                  </a:lnTo>
                  <a:lnTo>
                    <a:pt x="106895" y="138099"/>
                  </a:lnTo>
                  <a:lnTo>
                    <a:pt x="113512" y="133781"/>
                  </a:lnTo>
                  <a:lnTo>
                    <a:pt x="118224" y="127508"/>
                  </a:lnTo>
                  <a:close/>
                </a:path>
                <a:path extrusionOk="0" h="246379" w="10335260">
                  <a:moveTo>
                    <a:pt x="183007" y="133540"/>
                  </a:moveTo>
                  <a:lnTo>
                    <a:pt x="177203" y="119900"/>
                  </a:lnTo>
                  <a:lnTo>
                    <a:pt x="175818" y="119773"/>
                  </a:lnTo>
                  <a:lnTo>
                    <a:pt x="175069" y="119773"/>
                  </a:lnTo>
                  <a:lnTo>
                    <a:pt x="163220" y="122161"/>
                  </a:lnTo>
                  <a:lnTo>
                    <a:pt x="152196" y="128003"/>
                  </a:lnTo>
                  <a:lnTo>
                    <a:pt x="147599" y="135331"/>
                  </a:lnTo>
                  <a:lnTo>
                    <a:pt x="155054" y="142138"/>
                  </a:lnTo>
                  <a:lnTo>
                    <a:pt x="153835" y="134810"/>
                  </a:lnTo>
                  <a:lnTo>
                    <a:pt x="159410" y="134302"/>
                  </a:lnTo>
                  <a:lnTo>
                    <a:pt x="176098" y="134315"/>
                  </a:lnTo>
                  <a:lnTo>
                    <a:pt x="183007" y="133540"/>
                  </a:lnTo>
                  <a:close/>
                </a:path>
                <a:path extrusionOk="0" h="246379" w="10335260">
                  <a:moveTo>
                    <a:pt x="486537" y="23571"/>
                  </a:moveTo>
                  <a:lnTo>
                    <a:pt x="482346" y="19469"/>
                  </a:lnTo>
                  <a:lnTo>
                    <a:pt x="476732" y="17132"/>
                  </a:lnTo>
                  <a:lnTo>
                    <a:pt x="471525" y="17132"/>
                  </a:lnTo>
                  <a:lnTo>
                    <a:pt x="464578" y="17132"/>
                  </a:lnTo>
                  <a:lnTo>
                    <a:pt x="458343" y="21310"/>
                  </a:lnTo>
                  <a:lnTo>
                    <a:pt x="457161" y="31064"/>
                  </a:lnTo>
                  <a:lnTo>
                    <a:pt x="459054" y="30861"/>
                  </a:lnTo>
                  <a:lnTo>
                    <a:pt x="477697" y="30861"/>
                  </a:lnTo>
                  <a:lnTo>
                    <a:pt x="485063" y="30175"/>
                  </a:lnTo>
                  <a:lnTo>
                    <a:pt x="486537" y="23571"/>
                  </a:lnTo>
                  <a:close/>
                </a:path>
                <a:path extrusionOk="0" h="246379" w="10335260">
                  <a:moveTo>
                    <a:pt x="660311" y="138061"/>
                  </a:moveTo>
                  <a:lnTo>
                    <a:pt x="648500" y="127508"/>
                  </a:lnTo>
                  <a:lnTo>
                    <a:pt x="647915" y="145389"/>
                  </a:lnTo>
                  <a:lnTo>
                    <a:pt x="639267" y="155232"/>
                  </a:lnTo>
                  <a:lnTo>
                    <a:pt x="629704" y="164147"/>
                  </a:lnTo>
                  <a:lnTo>
                    <a:pt x="626376" y="179247"/>
                  </a:lnTo>
                  <a:lnTo>
                    <a:pt x="627913" y="179527"/>
                  </a:lnTo>
                  <a:lnTo>
                    <a:pt x="629399" y="179666"/>
                  </a:lnTo>
                  <a:lnTo>
                    <a:pt x="630872" y="179666"/>
                  </a:lnTo>
                  <a:lnTo>
                    <a:pt x="648690" y="172313"/>
                  </a:lnTo>
                  <a:lnTo>
                    <a:pt x="659434" y="155714"/>
                  </a:lnTo>
                  <a:lnTo>
                    <a:pt x="660311" y="138061"/>
                  </a:lnTo>
                  <a:close/>
                </a:path>
                <a:path extrusionOk="0" h="246379" w="10335260">
                  <a:moveTo>
                    <a:pt x="734796" y="183692"/>
                  </a:moveTo>
                  <a:lnTo>
                    <a:pt x="731380" y="168071"/>
                  </a:lnTo>
                  <a:lnTo>
                    <a:pt x="723442" y="152450"/>
                  </a:lnTo>
                  <a:lnTo>
                    <a:pt x="715010" y="142138"/>
                  </a:lnTo>
                  <a:lnTo>
                    <a:pt x="715670" y="156997"/>
                  </a:lnTo>
                  <a:lnTo>
                    <a:pt x="713943" y="174294"/>
                  </a:lnTo>
                  <a:lnTo>
                    <a:pt x="715124" y="188633"/>
                  </a:lnTo>
                  <a:lnTo>
                    <a:pt x="724535" y="194602"/>
                  </a:lnTo>
                  <a:lnTo>
                    <a:pt x="726020" y="194602"/>
                  </a:lnTo>
                  <a:lnTo>
                    <a:pt x="727710" y="194398"/>
                  </a:lnTo>
                  <a:lnTo>
                    <a:pt x="729615" y="193992"/>
                  </a:lnTo>
                  <a:lnTo>
                    <a:pt x="734796" y="183692"/>
                  </a:lnTo>
                  <a:close/>
                </a:path>
                <a:path extrusionOk="0" h="246379" w="10335260">
                  <a:moveTo>
                    <a:pt x="781177" y="164490"/>
                  </a:moveTo>
                  <a:lnTo>
                    <a:pt x="777722" y="164325"/>
                  </a:lnTo>
                  <a:lnTo>
                    <a:pt x="776071" y="164325"/>
                  </a:lnTo>
                  <a:lnTo>
                    <a:pt x="765340" y="165252"/>
                  </a:lnTo>
                  <a:lnTo>
                    <a:pt x="756513" y="168033"/>
                  </a:lnTo>
                  <a:lnTo>
                    <a:pt x="749541" y="172694"/>
                  </a:lnTo>
                  <a:lnTo>
                    <a:pt x="744372" y="179235"/>
                  </a:lnTo>
                  <a:lnTo>
                    <a:pt x="748042" y="179438"/>
                  </a:lnTo>
                  <a:lnTo>
                    <a:pt x="749782" y="179438"/>
                  </a:lnTo>
                  <a:lnTo>
                    <a:pt x="760374" y="178498"/>
                  </a:lnTo>
                  <a:lnTo>
                    <a:pt x="769112" y="175691"/>
                  </a:lnTo>
                  <a:lnTo>
                    <a:pt x="776046" y="171018"/>
                  </a:lnTo>
                  <a:lnTo>
                    <a:pt x="781177" y="164490"/>
                  </a:lnTo>
                  <a:close/>
                </a:path>
                <a:path extrusionOk="0" h="246379" w="10335260">
                  <a:moveTo>
                    <a:pt x="829691" y="39281"/>
                  </a:moveTo>
                  <a:lnTo>
                    <a:pt x="829462" y="38506"/>
                  </a:lnTo>
                  <a:lnTo>
                    <a:pt x="828370" y="34607"/>
                  </a:lnTo>
                  <a:lnTo>
                    <a:pt x="823391" y="31838"/>
                  </a:lnTo>
                  <a:lnTo>
                    <a:pt x="816559" y="30937"/>
                  </a:lnTo>
                  <a:lnTo>
                    <a:pt x="809523" y="30937"/>
                  </a:lnTo>
                  <a:lnTo>
                    <a:pt x="802474" y="33553"/>
                  </a:lnTo>
                  <a:lnTo>
                    <a:pt x="803313" y="38544"/>
                  </a:lnTo>
                  <a:lnTo>
                    <a:pt x="803503" y="38506"/>
                  </a:lnTo>
                  <a:lnTo>
                    <a:pt x="808393" y="39281"/>
                  </a:lnTo>
                  <a:lnTo>
                    <a:pt x="816368" y="41109"/>
                  </a:lnTo>
                  <a:lnTo>
                    <a:pt x="823518" y="43522"/>
                  </a:lnTo>
                  <a:lnTo>
                    <a:pt x="825487" y="45923"/>
                  </a:lnTo>
                  <a:lnTo>
                    <a:pt x="829691" y="39281"/>
                  </a:lnTo>
                  <a:close/>
                </a:path>
                <a:path extrusionOk="0" h="246379" w="10335260">
                  <a:moveTo>
                    <a:pt x="1046480" y="90411"/>
                  </a:moveTo>
                  <a:lnTo>
                    <a:pt x="1045895" y="81648"/>
                  </a:lnTo>
                  <a:lnTo>
                    <a:pt x="1043038" y="75196"/>
                  </a:lnTo>
                  <a:lnTo>
                    <a:pt x="1040041" y="68922"/>
                  </a:lnTo>
                  <a:lnTo>
                    <a:pt x="1039012" y="60680"/>
                  </a:lnTo>
                  <a:lnTo>
                    <a:pt x="997089" y="67627"/>
                  </a:lnTo>
                  <a:lnTo>
                    <a:pt x="994676" y="75653"/>
                  </a:lnTo>
                  <a:lnTo>
                    <a:pt x="1007389" y="77939"/>
                  </a:lnTo>
                  <a:lnTo>
                    <a:pt x="1018641" y="80137"/>
                  </a:lnTo>
                  <a:lnTo>
                    <a:pt x="1030859" y="83769"/>
                  </a:lnTo>
                  <a:lnTo>
                    <a:pt x="1046480" y="90411"/>
                  </a:lnTo>
                  <a:close/>
                </a:path>
                <a:path extrusionOk="0" h="246379" w="10335260">
                  <a:moveTo>
                    <a:pt x="1074851" y="153466"/>
                  </a:moveTo>
                  <a:lnTo>
                    <a:pt x="1073721" y="147548"/>
                  </a:lnTo>
                  <a:lnTo>
                    <a:pt x="1061135" y="142138"/>
                  </a:lnTo>
                  <a:lnTo>
                    <a:pt x="1055916" y="150647"/>
                  </a:lnTo>
                  <a:lnTo>
                    <a:pt x="1054912" y="156222"/>
                  </a:lnTo>
                  <a:lnTo>
                    <a:pt x="1056995" y="159270"/>
                  </a:lnTo>
                  <a:lnTo>
                    <a:pt x="1061097" y="160197"/>
                  </a:lnTo>
                  <a:lnTo>
                    <a:pt x="1069098" y="158242"/>
                  </a:lnTo>
                  <a:lnTo>
                    <a:pt x="1074851" y="153466"/>
                  </a:lnTo>
                  <a:close/>
                </a:path>
                <a:path extrusionOk="0" h="246379" w="10335260">
                  <a:moveTo>
                    <a:pt x="1153045" y="141617"/>
                  </a:moveTo>
                  <a:lnTo>
                    <a:pt x="1152359" y="130289"/>
                  </a:lnTo>
                  <a:lnTo>
                    <a:pt x="1142047" y="119900"/>
                  </a:lnTo>
                  <a:lnTo>
                    <a:pt x="1141806" y="132549"/>
                  </a:lnTo>
                  <a:lnTo>
                    <a:pt x="1134630" y="138328"/>
                  </a:lnTo>
                  <a:lnTo>
                    <a:pt x="1125677" y="142341"/>
                  </a:lnTo>
                  <a:lnTo>
                    <a:pt x="1120127" y="149745"/>
                  </a:lnTo>
                  <a:lnTo>
                    <a:pt x="1125156" y="153073"/>
                  </a:lnTo>
                  <a:lnTo>
                    <a:pt x="1130109" y="154470"/>
                  </a:lnTo>
                  <a:lnTo>
                    <a:pt x="1134592" y="154470"/>
                  </a:lnTo>
                  <a:lnTo>
                    <a:pt x="1146365" y="150736"/>
                  </a:lnTo>
                  <a:lnTo>
                    <a:pt x="1153045" y="141617"/>
                  </a:lnTo>
                  <a:close/>
                </a:path>
                <a:path extrusionOk="0" h="246379" w="10335260">
                  <a:moveTo>
                    <a:pt x="1200988" y="201599"/>
                  </a:moveTo>
                  <a:lnTo>
                    <a:pt x="1196467" y="198170"/>
                  </a:lnTo>
                  <a:lnTo>
                    <a:pt x="1191298" y="196735"/>
                  </a:lnTo>
                  <a:lnTo>
                    <a:pt x="1186599" y="196735"/>
                  </a:lnTo>
                  <a:lnTo>
                    <a:pt x="1178433" y="198386"/>
                  </a:lnTo>
                  <a:lnTo>
                    <a:pt x="1173226" y="202755"/>
                  </a:lnTo>
                  <a:lnTo>
                    <a:pt x="1172768" y="208991"/>
                  </a:lnTo>
                  <a:lnTo>
                    <a:pt x="1178864" y="216230"/>
                  </a:lnTo>
                  <a:lnTo>
                    <a:pt x="1182217" y="210337"/>
                  </a:lnTo>
                  <a:lnTo>
                    <a:pt x="1189469" y="208356"/>
                  </a:lnTo>
                  <a:lnTo>
                    <a:pt x="1196949" y="206654"/>
                  </a:lnTo>
                  <a:lnTo>
                    <a:pt x="1200988" y="201599"/>
                  </a:lnTo>
                  <a:close/>
                </a:path>
                <a:path extrusionOk="0" h="246379" w="10335260">
                  <a:moveTo>
                    <a:pt x="1215682" y="97663"/>
                  </a:moveTo>
                  <a:lnTo>
                    <a:pt x="1210005" y="97066"/>
                  </a:lnTo>
                  <a:lnTo>
                    <a:pt x="1204607" y="91617"/>
                  </a:lnTo>
                  <a:lnTo>
                    <a:pt x="1200099" y="91617"/>
                  </a:lnTo>
                  <a:lnTo>
                    <a:pt x="1197724" y="91617"/>
                  </a:lnTo>
                  <a:lnTo>
                    <a:pt x="1195603" y="93129"/>
                  </a:lnTo>
                  <a:lnTo>
                    <a:pt x="1193812" y="97663"/>
                  </a:lnTo>
                  <a:lnTo>
                    <a:pt x="1199426" y="98425"/>
                  </a:lnTo>
                  <a:lnTo>
                    <a:pt x="1204798" y="103873"/>
                  </a:lnTo>
                  <a:lnTo>
                    <a:pt x="1211707" y="103873"/>
                  </a:lnTo>
                  <a:lnTo>
                    <a:pt x="1213866" y="102323"/>
                  </a:lnTo>
                  <a:lnTo>
                    <a:pt x="1215682" y="97663"/>
                  </a:lnTo>
                  <a:close/>
                </a:path>
                <a:path extrusionOk="0" h="246379" w="10335260">
                  <a:moveTo>
                    <a:pt x="1215682" y="31064"/>
                  </a:moveTo>
                  <a:lnTo>
                    <a:pt x="1209217" y="28397"/>
                  </a:lnTo>
                  <a:lnTo>
                    <a:pt x="1204404" y="24028"/>
                  </a:lnTo>
                  <a:lnTo>
                    <a:pt x="1199769" y="19494"/>
                  </a:lnTo>
                  <a:lnTo>
                    <a:pt x="1193812" y="16306"/>
                  </a:lnTo>
                  <a:lnTo>
                    <a:pt x="1193812" y="26454"/>
                  </a:lnTo>
                  <a:lnTo>
                    <a:pt x="1190332" y="32550"/>
                  </a:lnTo>
                  <a:lnTo>
                    <a:pt x="1186319" y="38544"/>
                  </a:lnTo>
                  <a:lnTo>
                    <a:pt x="1188516" y="38277"/>
                  </a:lnTo>
                  <a:lnTo>
                    <a:pt x="1190904" y="38214"/>
                  </a:lnTo>
                  <a:lnTo>
                    <a:pt x="1206881" y="38252"/>
                  </a:lnTo>
                  <a:lnTo>
                    <a:pt x="1214158" y="37630"/>
                  </a:lnTo>
                  <a:lnTo>
                    <a:pt x="1215682" y="31064"/>
                  </a:lnTo>
                  <a:close/>
                </a:path>
                <a:path extrusionOk="0" h="246379" w="10335260">
                  <a:moveTo>
                    <a:pt x="1283284" y="191236"/>
                  </a:moveTo>
                  <a:lnTo>
                    <a:pt x="1281557" y="183870"/>
                  </a:lnTo>
                  <a:lnTo>
                    <a:pt x="1276934" y="179476"/>
                  </a:lnTo>
                  <a:lnTo>
                    <a:pt x="1269441" y="178015"/>
                  </a:lnTo>
                  <a:lnTo>
                    <a:pt x="1266698" y="178015"/>
                  </a:lnTo>
                  <a:lnTo>
                    <a:pt x="1263548" y="178435"/>
                  </a:lnTo>
                  <a:lnTo>
                    <a:pt x="1259992" y="179247"/>
                  </a:lnTo>
                  <a:lnTo>
                    <a:pt x="1260271" y="189992"/>
                  </a:lnTo>
                  <a:lnTo>
                    <a:pt x="1266507" y="194830"/>
                  </a:lnTo>
                  <a:lnTo>
                    <a:pt x="1275016" y="197459"/>
                  </a:lnTo>
                  <a:lnTo>
                    <a:pt x="1282090" y="201599"/>
                  </a:lnTo>
                  <a:lnTo>
                    <a:pt x="1283284" y="191236"/>
                  </a:lnTo>
                  <a:close/>
                </a:path>
                <a:path extrusionOk="0" h="246379" w="10335260">
                  <a:moveTo>
                    <a:pt x="1437906" y="174104"/>
                  </a:moveTo>
                  <a:lnTo>
                    <a:pt x="1436128" y="170624"/>
                  </a:lnTo>
                  <a:lnTo>
                    <a:pt x="1431544" y="170624"/>
                  </a:lnTo>
                  <a:lnTo>
                    <a:pt x="1427848" y="170624"/>
                  </a:lnTo>
                  <a:lnTo>
                    <a:pt x="1422311" y="172885"/>
                  </a:lnTo>
                  <a:lnTo>
                    <a:pt x="1414805" y="179235"/>
                  </a:lnTo>
                  <a:lnTo>
                    <a:pt x="1420012" y="183083"/>
                  </a:lnTo>
                  <a:lnTo>
                    <a:pt x="1424406" y="184531"/>
                  </a:lnTo>
                  <a:lnTo>
                    <a:pt x="1433271" y="184531"/>
                  </a:lnTo>
                  <a:lnTo>
                    <a:pt x="1436484" y="181051"/>
                  </a:lnTo>
                  <a:lnTo>
                    <a:pt x="1437906" y="174104"/>
                  </a:lnTo>
                  <a:close/>
                </a:path>
                <a:path extrusionOk="0" h="246379" w="10335260">
                  <a:moveTo>
                    <a:pt x="1480947" y="68173"/>
                  </a:moveTo>
                  <a:lnTo>
                    <a:pt x="1473479" y="68173"/>
                  </a:lnTo>
                  <a:lnTo>
                    <a:pt x="1472298" y="62064"/>
                  </a:lnTo>
                  <a:lnTo>
                    <a:pt x="1466303" y="60680"/>
                  </a:lnTo>
                  <a:lnTo>
                    <a:pt x="1461503" y="72644"/>
                  </a:lnTo>
                  <a:lnTo>
                    <a:pt x="1454035" y="81876"/>
                  </a:lnTo>
                  <a:lnTo>
                    <a:pt x="1447165" y="91617"/>
                  </a:lnTo>
                  <a:lnTo>
                    <a:pt x="1444155" y="105156"/>
                  </a:lnTo>
                  <a:lnTo>
                    <a:pt x="1446911" y="105943"/>
                  </a:lnTo>
                  <a:lnTo>
                    <a:pt x="1449235" y="106286"/>
                  </a:lnTo>
                  <a:lnTo>
                    <a:pt x="1459344" y="106286"/>
                  </a:lnTo>
                  <a:lnTo>
                    <a:pt x="1467891" y="82334"/>
                  </a:lnTo>
                  <a:lnTo>
                    <a:pt x="1477492" y="82334"/>
                  </a:lnTo>
                  <a:lnTo>
                    <a:pt x="1479105" y="82524"/>
                  </a:lnTo>
                  <a:lnTo>
                    <a:pt x="1480947" y="82918"/>
                  </a:lnTo>
                  <a:lnTo>
                    <a:pt x="1480947" y="68173"/>
                  </a:lnTo>
                  <a:close/>
                </a:path>
                <a:path extrusionOk="0" h="246379" w="10335260">
                  <a:moveTo>
                    <a:pt x="1562061" y="75653"/>
                  </a:moveTo>
                  <a:lnTo>
                    <a:pt x="1559585" y="75907"/>
                  </a:lnTo>
                  <a:lnTo>
                    <a:pt x="1550123" y="76009"/>
                  </a:lnTo>
                  <a:lnTo>
                    <a:pt x="1532826" y="75133"/>
                  </a:lnTo>
                  <a:lnTo>
                    <a:pt x="1528724" y="75133"/>
                  </a:lnTo>
                  <a:lnTo>
                    <a:pt x="1519097" y="75704"/>
                  </a:lnTo>
                  <a:lnTo>
                    <a:pt x="1511122" y="77939"/>
                  </a:lnTo>
                  <a:lnTo>
                    <a:pt x="1505546" y="82588"/>
                  </a:lnTo>
                  <a:lnTo>
                    <a:pt x="1503121" y="90411"/>
                  </a:lnTo>
                  <a:lnTo>
                    <a:pt x="1515605" y="92519"/>
                  </a:lnTo>
                  <a:lnTo>
                    <a:pt x="1523390" y="93421"/>
                  </a:lnTo>
                  <a:lnTo>
                    <a:pt x="1531581" y="93802"/>
                  </a:lnTo>
                  <a:lnTo>
                    <a:pt x="1541818" y="92989"/>
                  </a:lnTo>
                  <a:lnTo>
                    <a:pt x="1550974" y="90144"/>
                  </a:lnTo>
                  <a:lnTo>
                    <a:pt x="1558036" y="84582"/>
                  </a:lnTo>
                  <a:lnTo>
                    <a:pt x="1562061" y="75653"/>
                  </a:lnTo>
                  <a:close/>
                </a:path>
                <a:path extrusionOk="0" h="246379" w="10335260">
                  <a:moveTo>
                    <a:pt x="1900758" y="97663"/>
                  </a:moveTo>
                  <a:lnTo>
                    <a:pt x="1888439" y="101854"/>
                  </a:lnTo>
                  <a:lnTo>
                    <a:pt x="1873364" y="103441"/>
                  </a:lnTo>
                  <a:lnTo>
                    <a:pt x="1859102" y="105918"/>
                  </a:lnTo>
                  <a:lnTo>
                    <a:pt x="1849272" y="112763"/>
                  </a:lnTo>
                  <a:lnTo>
                    <a:pt x="1865261" y="116306"/>
                  </a:lnTo>
                  <a:lnTo>
                    <a:pt x="1874380" y="116306"/>
                  </a:lnTo>
                  <a:lnTo>
                    <a:pt x="1883346" y="115468"/>
                  </a:lnTo>
                  <a:lnTo>
                    <a:pt x="1891258" y="112522"/>
                  </a:lnTo>
                  <a:lnTo>
                    <a:pt x="1897329" y="106794"/>
                  </a:lnTo>
                  <a:lnTo>
                    <a:pt x="1900758" y="97663"/>
                  </a:lnTo>
                  <a:close/>
                </a:path>
                <a:path extrusionOk="0" h="246379" w="10335260">
                  <a:moveTo>
                    <a:pt x="2486660" y="184759"/>
                  </a:moveTo>
                  <a:lnTo>
                    <a:pt x="2481808" y="176225"/>
                  </a:lnTo>
                  <a:lnTo>
                    <a:pt x="2467889" y="171754"/>
                  </a:lnTo>
                  <a:lnTo>
                    <a:pt x="2468194" y="184467"/>
                  </a:lnTo>
                  <a:lnTo>
                    <a:pt x="2470823" y="194906"/>
                  </a:lnTo>
                  <a:lnTo>
                    <a:pt x="2475712" y="203022"/>
                  </a:lnTo>
                  <a:lnTo>
                    <a:pt x="2482837" y="208737"/>
                  </a:lnTo>
                  <a:lnTo>
                    <a:pt x="2485860" y="196037"/>
                  </a:lnTo>
                  <a:lnTo>
                    <a:pt x="2486660" y="184759"/>
                  </a:lnTo>
                  <a:close/>
                </a:path>
                <a:path extrusionOk="0" h="246379" w="10335260">
                  <a:moveTo>
                    <a:pt x="2497518" y="245846"/>
                  </a:moveTo>
                  <a:lnTo>
                    <a:pt x="2496604" y="237464"/>
                  </a:lnTo>
                  <a:lnTo>
                    <a:pt x="2493632" y="231254"/>
                  </a:lnTo>
                  <a:lnTo>
                    <a:pt x="2488933" y="226847"/>
                  </a:lnTo>
                  <a:lnTo>
                    <a:pt x="2482824" y="223837"/>
                  </a:lnTo>
                  <a:lnTo>
                    <a:pt x="2483637" y="232168"/>
                  </a:lnTo>
                  <a:lnTo>
                    <a:pt x="2486634" y="238391"/>
                  </a:lnTo>
                  <a:lnTo>
                    <a:pt x="2491397" y="242836"/>
                  </a:lnTo>
                  <a:lnTo>
                    <a:pt x="2497518" y="245846"/>
                  </a:lnTo>
                  <a:close/>
                </a:path>
                <a:path extrusionOk="0" h="246379" w="10335260">
                  <a:moveTo>
                    <a:pt x="2555608" y="205828"/>
                  </a:moveTo>
                  <a:lnTo>
                    <a:pt x="2548991" y="208737"/>
                  </a:lnTo>
                  <a:lnTo>
                    <a:pt x="2533154" y="216001"/>
                  </a:lnTo>
                  <a:lnTo>
                    <a:pt x="2555608" y="205828"/>
                  </a:lnTo>
                  <a:close/>
                </a:path>
                <a:path extrusionOk="0" h="246379" w="10335260">
                  <a:moveTo>
                    <a:pt x="2637383" y="45923"/>
                  </a:moveTo>
                  <a:lnTo>
                    <a:pt x="2633573" y="31762"/>
                  </a:lnTo>
                  <a:lnTo>
                    <a:pt x="2626626" y="27025"/>
                  </a:lnTo>
                  <a:lnTo>
                    <a:pt x="2621229" y="27025"/>
                  </a:lnTo>
                  <a:lnTo>
                    <a:pt x="2615158" y="29629"/>
                  </a:lnTo>
                  <a:lnTo>
                    <a:pt x="2613939" y="35547"/>
                  </a:lnTo>
                  <a:lnTo>
                    <a:pt x="2620403" y="41922"/>
                  </a:lnTo>
                  <a:lnTo>
                    <a:pt x="2637383" y="45923"/>
                  </a:lnTo>
                  <a:close/>
                </a:path>
                <a:path extrusionOk="0" h="246379" w="10335260">
                  <a:moveTo>
                    <a:pt x="2801277" y="66662"/>
                  </a:moveTo>
                  <a:lnTo>
                    <a:pt x="2798978" y="60502"/>
                  </a:lnTo>
                  <a:lnTo>
                    <a:pt x="2793720" y="60502"/>
                  </a:lnTo>
                  <a:lnTo>
                    <a:pt x="2792692" y="60553"/>
                  </a:lnTo>
                  <a:lnTo>
                    <a:pt x="2792133" y="60680"/>
                  </a:lnTo>
                  <a:lnTo>
                    <a:pt x="2791930" y="64681"/>
                  </a:lnTo>
                  <a:lnTo>
                    <a:pt x="2791256" y="68427"/>
                  </a:lnTo>
                  <a:lnTo>
                    <a:pt x="2786240" y="68427"/>
                  </a:lnTo>
                  <a:lnTo>
                    <a:pt x="2785503" y="68351"/>
                  </a:lnTo>
                  <a:lnTo>
                    <a:pt x="2784678" y="68160"/>
                  </a:lnTo>
                  <a:lnTo>
                    <a:pt x="2784678" y="82918"/>
                  </a:lnTo>
                  <a:lnTo>
                    <a:pt x="2787142" y="84493"/>
                  </a:lnTo>
                  <a:lnTo>
                    <a:pt x="2789351" y="85166"/>
                  </a:lnTo>
                  <a:lnTo>
                    <a:pt x="2797073" y="85166"/>
                  </a:lnTo>
                  <a:lnTo>
                    <a:pt x="2800324" y="78994"/>
                  </a:lnTo>
                  <a:lnTo>
                    <a:pt x="2801277" y="66662"/>
                  </a:lnTo>
                  <a:close/>
                </a:path>
                <a:path extrusionOk="0" h="246379" w="10335260">
                  <a:moveTo>
                    <a:pt x="3094012" y="149745"/>
                  </a:moveTo>
                  <a:lnTo>
                    <a:pt x="3081705" y="152120"/>
                  </a:lnTo>
                  <a:lnTo>
                    <a:pt x="3071063" y="156171"/>
                  </a:lnTo>
                  <a:lnTo>
                    <a:pt x="3062681" y="162521"/>
                  </a:lnTo>
                  <a:lnTo>
                    <a:pt x="3057194" y="171754"/>
                  </a:lnTo>
                  <a:lnTo>
                    <a:pt x="3071114" y="170903"/>
                  </a:lnTo>
                  <a:lnTo>
                    <a:pt x="3083153" y="168262"/>
                  </a:lnTo>
                  <a:lnTo>
                    <a:pt x="3091408" y="161861"/>
                  </a:lnTo>
                  <a:lnTo>
                    <a:pt x="3094012" y="149745"/>
                  </a:lnTo>
                  <a:close/>
                </a:path>
                <a:path extrusionOk="0" h="246379" w="10335260">
                  <a:moveTo>
                    <a:pt x="3152940" y="82918"/>
                  </a:moveTo>
                  <a:lnTo>
                    <a:pt x="3148622" y="78371"/>
                  </a:lnTo>
                  <a:lnTo>
                    <a:pt x="3144101" y="76492"/>
                  </a:lnTo>
                  <a:lnTo>
                    <a:pt x="3139744" y="76492"/>
                  </a:lnTo>
                  <a:lnTo>
                    <a:pt x="3132239" y="78308"/>
                  </a:lnTo>
                  <a:lnTo>
                    <a:pt x="3125508" y="83096"/>
                  </a:lnTo>
                  <a:lnTo>
                    <a:pt x="3119996" y="89865"/>
                  </a:lnTo>
                  <a:lnTo>
                    <a:pt x="3116135" y="97663"/>
                  </a:lnTo>
                  <a:lnTo>
                    <a:pt x="3124263" y="98145"/>
                  </a:lnTo>
                  <a:lnTo>
                    <a:pt x="3128099" y="98145"/>
                  </a:lnTo>
                  <a:lnTo>
                    <a:pt x="3137509" y="97536"/>
                  </a:lnTo>
                  <a:lnTo>
                    <a:pt x="3145269" y="95250"/>
                  </a:lnTo>
                  <a:lnTo>
                    <a:pt x="3150654" y="90614"/>
                  </a:lnTo>
                  <a:lnTo>
                    <a:pt x="3152940" y="82918"/>
                  </a:lnTo>
                  <a:close/>
                </a:path>
                <a:path extrusionOk="0" h="246379" w="10335260">
                  <a:moveTo>
                    <a:pt x="3226600" y="156997"/>
                  </a:moveTo>
                  <a:lnTo>
                    <a:pt x="3218205" y="156692"/>
                  </a:lnTo>
                  <a:lnTo>
                    <a:pt x="3216770" y="149377"/>
                  </a:lnTo>
                  <a:lnTo>
                    <a:pt x="3208134" y="149377"/>
                  </a:lnTo>
                  <a:lnTo>
                    <a:pt x="3207054" y="149377"/>
                  </a:lnTo>
                  <a:lnTo>
                    <a:pt x="3205873" y="149491"/>
                  </a:lnTo>
                  <a:lnTo>
                    <a:pt x="3204540" y="149745"/>
                  </a:lnTo>
                  <a:lnTo>
                    <a:pt x="3205670" y="158394"/>
                  </a:lnTo>
                  <a:lnTo>
                    <a:pt x="3203333" y="170599"/>
                  </a:lnTo>
                  <a:lnTo>
                    <a:pt x="3212007" y="171754"/>
                  </a:lnTo>
                  <a:lnTo>
                    <a:pt x="3212007" y="162191"/>
                  </a:lnTo>
                  <a:lnTo>
                    <a:pt x="3224936" y="165074"/>
                  </a:lnTo>
                  <a:lnTo>
                    <a:pt x="3226600" y="156997"/>
                  </a:lnTo>
                  <a:close/>
                </a:path>
                <a:path extrusionOk="0" h="246379" w="10335260">
                  <a:moveTo>
                    <a:pt x="3432949" y="127508"/>
                  </a:moveTo>
                  <a:lnTo>
                    <a:pt x="3424123" y="127749"/>
                  </a:lnTo>
                  <a:lnTo>
                    <a:pt x="3416236" y="129044"/>
                  </a:lnTo>
                  <a:lnTo>
                    <a:pt x="3411169" y="133210"/>
                  </a:lnTo>
                  <a:lnTo>
                    <a:pt x="3410801" y="142138"/>
                  </a:lnTo>
                  <a:lnTo>
                    <a:pt x="3411829" y="142163"/>
                  </a:lnTo>
                  <a:lnTo>
                    <a:pt x="3419741" y="141084"/>
                  </a:lnTo>
                  <a:lnTo>
                    <a:pt x="3425723" y="138074"/>
                  </a:lnTo>
                  <a:lnTo>
                    <a:pt x="3430041" y="133438"/>
                  </a:lnTo>
                  <a:lnTo>
                    <a:pt x="3432949" y="127508"/>
                  </a:lnTo>
                  <a:close/>
                </a:path>
                <a:path extrusionOk="0" h="246379" w="10335260">
                  <a:moveTo>
                    <a:pt x="3497618" y="140868"/>
                  </a:moveTo>
                  <a:lnTo>
                    <a:pt x="3491954" y="134645"/>
                  </a:lnTo>
                  <a:lnTo>
                    <a:pt x="3481971" y="140716"/>
                  </a:lnTo>
                  <a:lnTo>
                    <a:pt x="3479520" y="145110"/>
                  </a:lnTo>
                  <a:lnTo>
                    <a:pt x="3482213" y="147789"/>
                  </a:lnTo>
                  <a:lnTo>
                    <a:pt x="3487699" y="148691"/>
                  </a:lnTo>
                  <a:lnTo>
                    <a:pt x="3493389" y="147840"/>
                  </a:lnTo>
                  <a:lnTo>
                    <a:pt x="3497402" y="145249"/>
                  </a:lnTo>
                  <a:lnTo>
                    <a:pt x="3497618" y="140868"/>
                  </a:lnTo>
                  <a:close/>
                </a:path>
                <a:path extrusionOk="0" h="246379" w="10335260">
                  <a:moveTo>
                    <a:pt x="3536035" y="238594"/>
                  </a:moveTo>
                  <a:lnTo>
                    <a:pt x="3535603" y="228790"/>
                  </a:lnTo>
                  <a:lnTo>
                    <a:pt x="3532416" y="221742"/>
                  </a:lnTo>
                  <a:lnTo>
                    <a:pt x="3526447" y="217500"/>
                  </a:lnTo>
                  <a:lnTo>
                    <a:pt x="3517684" y="216077"/>
                  </a:lnTo>
                  <a:lnTo>
                    <a:pt x="3516553" y="216077"/>
                  </a:lnTo>
                  <a:lnTo>
                    <a:pt x="3515360" y="216128"/>
                  </a:lnTo>
                  <a:lnTo>
                    <a:pt x="3514115" y="216242"/>
                  </a:lnTo>
                  <a:lnTo>
                    <a:pt x="3514509" y="226174"/>
                  </a:lnTo>
                  <a:lnTo>
                    <a:pt x="3517735" y="233184"/>
                  </a:lnTo>
                  <a:lnTo>
                    <a:pt x="3523818" y="237337"/>
                  </a:lnTo>
                  <a:lnTo>
                    <a:pt x="3532822" y="238709"/>
                  </a:lnTo>
                  <a:lnTo>
                    <a:pt x="3534918" y="238671"/>
                  </a:lnTo>
                  <a:lnTo>
                    <a:pt x="3536035" y="238594"/>
                  </a:lnTo>
                  <a:close/>
                </a:path>
                <a:path extrusionOk="0" h="246379" w="10335260">
                  <a:moveTo>
                    <a:pt x="3676650" y="57797"/>
                  </a:moveTo>
                  <a:lnTo>
                    <a:pt x="3668572" y="53301"/>
                  </a:lnTo>
                  <a:lnTo>
                    <a:pt x="3670884" y="63627"/>
                  </a:lnTo>
                  <a:lnTo>
                    <a:pt x="3669652" y="66763"/>
                  </a:lnTo>
                  <a:lnTo>
                    <a:pt x="3664331" y="66763"/>
                  </a:lnTo>
                  <a:lnTo>
                    <a:pt x="3660978" y="64909"/>
                  </a:lnTo>
                  <a:lnTo>
                    <a:pt x="3653802" y="61214"/>
                  </a:lnTo>
                  <a:lnTo>
                    <a:pt x="3649980" y="59359"/>
                  </a:lnTo>
                  <a:lnTo>
                    <a:pt x="3643236" y="59359"/>
                  </a:lnTo>
                  <a:lnTo>
                    <a:pt x="3640404" y="61518"/>
                  </a:lnTo>
                  <a:lnTo>
                    <a:pt x="3639274" y="68160"/>
                  </a:lnTo>
                  <a:lnTo>
                    <a:pt x="3646551" y="70612"/>
                  </a:lnTo>
                  <a:lnTo>
                    <a:pt x="3655276" y="81381"/>
                  </a:lnTo>
                  <a:lnTo>
                    <a:pt x="3662502" y="83832"/>
                  </a:lnTo>
                  <a:lnTo>
                    <a:pt x="3664229" y="83832"/>
                  </a:lnTo>
                  <a:lnTo>
                    <a:pt x="3666223" y="83553"/>
                  </a:lnTo>
                  <a:lnTo>
                    <a:pt x="3668572" y="82918"/>
                  </a:lnTo>
                  <a:lnTo>
                    <a:pt x="3672027" y="76606"/>
                  </a:lnTo>
                  <a:lnTo>
                    <a:pt x="3676256" y="66890"/>
                  </a:lnTo>
                  <a:lnTo>
                    <a:pt x="3676650" y="57797"/>
                  </a:lnTo>
                  <a:close/>
                </a:path>
                <a:path extrusionOk="0" h="246379" w="10335260">
                  <a:moveTo>
                    <a:pt x="3764419" y="97663"/>
                  </a:moveTo>
                  <a:lnTo>
                    <a:pt x="3758565" y="96621"/>
                  </a:lnTo>
                  <a:lnTo>
                    <a:pt x="3753916" y="96189"/>
                  </a:lnTo>
                  <a:lnTo>
                    <a:pt x="3750297" y="96189"/>
                  </a:lnTo>
                  <a:lnTo>
                    <a:pt x="3741559" y="96189"/>
                  </a:lnTo>
                  <a:lnTo>
                    <a:pt x="3738791" y="98704"/>
                  </a:lnTo>
                  <a:lnTo>
                    <a:pt x="3740175" y="103720"/>
                  </a:lnTo>
                  <a:lnTo>
                    <a:pt x="3744341" y="106222"/>
                  </a:lnTo>
                  <a:lnTo>
                    <a:pt x="3754285" y="106222"/>
                  </a:lnTo>
                  <a:lnTo>
                    <a:pt x="3759924" y="104051"/>
                  </a:lnTo>
                  <a:lnTo>
                    <a:pt x="3764419" y="97663"/>
                  </a:lnTo>
                  <a:close/>
                </a:path>
                <a:path extrusionOk="0" h="246379" w="10335260">
                  <a:moveTo>
                    <a:pt x="3941114" y="171754"/>
                  </a:moveTo>
                  <a:lnTo>
                    <a:pt x="3932351" y="172262"/>
                  </a:lnTo>
                  <a:lnTo>
                    <a:pt x="3924566" y="173672"/>
                  </a:lnTo>
                  <a:lnTo>
                    <a:pt x="3919588" y="177863"/>
                  </a:lnTo>
                  <a:lnTo>
                    <a:pt x="3919258" y="186740"/>
                  </a:lnTo>
                  <a:lnTo>
                    <a:pt x="3920261" y="186753"/>
                  </a:lnTo>
                  <a:lnTo>
                    <a:pt x="3928135" y="185686"/>
                  </a:lnTo>
                  <a:lnTo>
                    <a:pt x="3934002" y="182664"/>
                  </a:lnTo>
                  <a:lnTo>
                    <a:pt x="3938219" y="177927"/>
                  </a:lnTo>
                  <a:lnTo>
                    <a:pt x="3941114" y="171754"/>
                  </a:lnTo>
                  <a:close/>
                </a:path>
                <a:path extrusionOk="0" h="246379" w="10335260">
                  <a:moveTo>
                    <a:pt x="4198912" y="16306"/>
                  </a:moveTo>
                  <a:lnTo>
                    <a:pt x="4197642" y="16471"/>
                  </a:lnTo>
                  <a:lnTo>
                    <a:pt x="4192486" y="16535"/>
                  </a:lnTo>
                  <a:lnTo>
                    <a:pt x="4182351" y="15836"/>
                  </a:lnTo>
                  <a:lnTo>
                    <a:pt x="4179989" y="15836"/>
                  </a:lnTo>
                  <a:lnTo>
                    <a:pt x="4171454" y="15836"/>
                  </a:lnTo>
                  <a:lnTo>
                    <a:pt x="4165219" y="18148"/>
                  </a:lnTo>
                  <a:lnTo>
                    <a:pt x="4169549" y="31051"/>
                  </a:lnTo>
                  <a:lnTo>
                    <a:pt x="4179341" y="29654"/>
                  </a:lnTo>
                  <a:lnTo>
                    <a:pt x="4187698" y="26962"/>
                  </a:lnTo>
                  <a:lnTo>
                    <a:pt x="4194327" y="22631"/>
                  </a:lnTo>
                  <a:lnTo>
                    <a:pt x="4198912" y="16306"/>
                  </a:lnTo>
                  <a:close/>
                </a:path>
                <a:path extrusionOk="0" h="246379" w="10335260">
                  <a:moveTo>
                    <a:pt x="4375899" y="8826"/>
                  </a:moveTo>
                  <a:lnTo>
                    <a:pt x="4374108" y="8953"/>
                  </a:lnTo>
                  <a:lnTo>
                    <a:pt x="4369676" y="8953"/>
                  </a:lnTo>
                  <a:lnTo>
                    <a:pt x="4347565" y="0"/>
                  </a:lnTo>
                  <a:lnTo>
                    <a:pt x="4342727" y="0"/>
                  </a:lnTo>
                  <a:lnTo>
                    <a:pt x="4337926" y="0"/>
                  </a:lnTo>
                  <a:lnTo>
                    <a:pt x="4333900" y="2209"/>
                  </a:lnTo>
                  <a:lnTo>
                    <a:pt x="4331538" y="8826"/>
                  </a:lnTo>
                  <a:lnTo>
                    <a:pt x="4338155" y="10350"/>
                  </a:lnTo>
                  <a:lnTo>
                    <a:pt x="4345089" y="12598"/>
                  </a:lnTo>
                  <a:lnTo>
                    <a:pt x="4352264" y="14630"/>
                  </a:lnTo>
                  <a:lnTo>
                    <a:pt x="4359605" y="15519"/>
                  </a:lnTo>
                  <a:lnTo>
                    <a:pt x="4365015" y="15519"/>
                  </a:lnTo>
                  <a:lnTo>
                    <a:pt x="4370489" y="13843"/>
                  </a:lnTo>
                  <a:lnTo>
                    <a:pt x="4375899" y="8826"/>
                  </a:lnTo>
                  <a:close/>
                </a:path>
                <a:path extrusionOk="0" h="246379" w="10335260">
                  <a:moveTo>
                    <a:pt x="4398022" y="97663"/>
                  </a:moveTo>
                  <a:lnTo>
                    <a:pt x="4395902" y="97129"/>
                  </a:lnTo>
                  <a:lnTo>
                    <a:pt x="4394073" y="96888"/>
                  </a:lnTo>
                  <a:lnTo>
                    <a:pt x="4392485" y="96888"/>
                  </a:lnTo>
                  <a:lnTo>
                    <a:pt x="4385272" y="99618"/>
                  </a:lnTo>
                  <a:lnTo>
                    <a:pt x="4381817" y="106083"/>
                  </a:lnTo>
                  <a:lnTo>
                    <a:pt x="4379544" y="113703"/>
                  </a:lnTo>
                  <a:lnTo>
                    <a:pt x="4375899" y="119900"/>
                  </a:lnTo>
                  <a:lnTo>
                    <a:pt x="4378109" y="120497"/>
                  </a:lnTo>
                  <a:lnTo>
                    <a:pt x="4380001" y="120764"/>
                  </a:lnTo>
                  <a:lnTo>
                    <a:pt x="4381639" y="120764"/>
                  </a:lnTo>
                  <a:lnTo>
                    <a:pt x="4388675" y="118021"/>
                  </a:lnTo>
                  <a:lnTo>
                    <a:pt x="4392028" y="111518"/>
                  </a:lnTo>
                  <a:lnTo>
                    <a:pt x="4394276" y="103860"/>
                  </a:lnTo>
                  <a:lnTo>
                    <a:pt x="4398022" y="97663"/>
                  </a:lnTo>
                  <a:close/>
                </a:path>
                <a:path extrusionOk="0" h="246379" w="10335260">
                  <a:moveTo>
                    <a:pt x="4552518" y="179247"/>
                  </a:moveTo>
                  <a:lnTo>
                    <a:pt x="4550422" y="179044"/>
                  </a:lnTo>
                  <a:lnTo>
                    <a:pt x="4544136" y="179044"/>
                  </a:lnTo>
                  <a:lnTo>
                    <a:pt x="4530153" y="186791"/>
                  </a:lnTo>
                  <a:lnTo>
                    <a:pt x="4523219" y="186740"/>
                  </a:lnTo>
                  <a:lnTo>
                    <a:pt x="4521720" y="178320"/>
                  </a:lnTo>
                  <a:lnTo>
                    <a:pt x="4514837" y="175209"/>
                  </a:lnTo>
                  <a:lnTo>
                    <a:pt x="4508525" y="171754"/>
                  </a:lnTo>
                  <a:lnTo>
                    <a:pt x="4509376" y="183489"/>
                  </a:lnTo>
                  <a:lnTo>
                    <a:pt x="4515586" y="192811"/>
                  </a:lnTo>
                  <a:lnTo>
                    <a:pt x="4525010" y="198970"/>
                  </a:lnTo>
                  <a:lnTo>
                    <a:pt x="4535525" y="201193"/>
                  </a:lnTo>
                  <a:lnTo>
                    <a:pt x="4542498" y="199961"/>
                  </a:lnTo>
                  <a:lnTo>
                    <a:pt x="4548162" y="196075"/>
                  </a:lnTo>
                  <a:lnTo>
                    <a:pt x="4551756" y="189255"/>
                  </a:lnTo>
                  <a:lnTo>
                    <a:pt x="4552518" y="179247"/>
                  </a:lnTo>
                  <a:close/>
                </a:path>
                <a:path extrusionOk="0" h="246379" w="10335260">
                  <a:moveTo>
                    <a:pt x="5075644" y="38557"/>
                  </a:moveTo>
                  <a:lnTo>
                    <a:pt x="5071999" y="36753"/>
                  </a:lnTo>
                  <a:lnTo>
                    <a:pt x="5068290" y="35979"/>
                  </a:lnTo>
                  <a:lnTo>
                    <a:pt x="5064747" y="35979"/>
                  </a:lnTo>
                  <a:lnTo>
                    <a:pt x="5053317" y="38823"/>
                  </a:lnTo>
                  <a:lnTo>
                    <a:pt x="5045951" y="45618"/>
                  </a:lnTo>
                  <a:lnTo>
                    <a:pt x="5045164" y="53771"/>
                  </a:lnTo>
                  <a:lnTo>
                    <a:pt x="5053508" y="60680"/>
                  </a:lnTo>
                  <a:lnTo>
                    <a:pt x="5057635" y="53746"/>
                  </a:lnTo>
                  <a:lnTo>
                    <a:pt x="5065687" y="50825"/>
                  </a:lnTo>
                  <a:lnTo>
                    <a:pt x="5073180" y="47294"/>
                  </a:lnTo>
                  <a:lnTo>
                    <a:pt x="5075644" y="38557"/>
                  </a:lnTo>
                  <a:close/>
                </a:path>
                <a:path extrusionOk="0" h="246379" w="10335260">
                  <a:moveTo>
                    <a:pt x="5289093" y="8813"/>
                  </a:moveTo>
                  <a:lnTo>
                    <a:pt x="5283200" y="7759"/>
                  </a:lnTo>
                  <a:lnTo>
                    <a:pt x="5278526" y="7327"/>
                  </a:lnTo>
                  <a:lnTo>
                    <a:pt x="5274894" y="7327"/>
                  </a:lnTo>
                  <a:lnTo>
                    <a:pt x="5266245" y="7327"/>
                  </a:lnTo>
                  <a:lnTo>
                    <a:pt x="5263515" y="9804"/>
                  </a:lnTo>
                  <a:lnTo>
                    <a:pt x="5264950" y="14744"/>
                  </a:lnTo>
                  <a:lnTo>
                    <a:pt x="5269115" y="17221"/>
                  </a:lnTo>
                  <a:lnTo>
                    <a:pt x="5279034" y="17221"/>
                  </a:lnTo>
                  <a:lnTo>
                    <a:pt x="5284648" y="15087"/>
                  </a:lnTo>
                  <a:lnTo>
                    <a:pt x="5289093" y="8813"/>
                  </a:lnTo>
                  <a:close/>
                </a:path>
                <a:path extrusionOk="0" h="246379" w="10335260">
                  <a:moveTo>
                    <a:pt x="5349633" y="191350"/>
                  </a:moveTo>
                  <a:lnTo>
                    <a:pt x="5346395" y="184962"/>
                  </a:lnTo>
                  <a:lnTo>
                    <a:pt x="5339918" y="184962"/>
                  </a:lnTo>
                  <a:lnTo>
                    <a:pt x="5338038" y="184962"/>
                  </a:lnTo>
                  <a:lnTo>
                    <a:pt x="5335879" y="185496"/>
                  </a:lnTo>
                  <a:lnTo>
                    <a:pt x="5333454" y="186728"/>
                  </a:lnTo>
                  <a:lnTo>
                    <a:pt x="5333454" y="208737"/>
                  </a:lnTo>
                  <a:lnTo>
                    <a:pt x="5335879" y="209969"/>
                  </a:lnTo>
                  <a:lnTo>
                    <a:pt x="5338038" y="210502"/>
                  </a:lnTo>
                  <a:lnTo>
                    <a:pt x="5346395" y="210502"/>
                  </a:lnTo>
                  <a:lnTo>
                    <a:pt x="5349633" y="204114"/>
                  </a:lnTo>
                  <a:lnTo>
                    <a:pt x="5349633" y="191350"/>
                  </a:lnTo>
                  <a:close/>
                </a:path>
                <a:path extrusionOk="0" h="246379" w="10335260">
                  <a:moveTo>
                    <a:pt x="5635333" y="105143"/>
                  </a:moveTo>
                  <a:lnTo>
                    <a:pt x="5633326" y="105359"/>
                  </a:lnTo>
                  <a:lnTo>
                    <a:pt x="5615190" y="105371"/>
                  </a:lnTo>
                  <a:lnTo>
                    <a:pt x="5607507" y="105994"/>
                  </a:lnTo>
                  <a:lnTo>
                    <a:pt x="5605945" y="112750"/>
                  </a:lnTo>
                  <a:lnTo>
                    <a:pt x="5610136" y="116840"/>
                  </a:lnTo>
                  <a:lnTo>
                    <a:pt x="5615724" y="119176"/>
                  </a:lnTo>
                  <a:lnTo>
                    <a:pt x="5627878" y="119176"/>
                  </a:lnTo>
                  <a:lnTo>
                    <a:pt x="5634126" y="114973"/>
                  </a:lnTo>
                  <a:lnTo>
                    <a:pt x="5635333" y="105143"/>
                  </a:lnTo>
                  <a:close/>
                </a:path>
                <a:path extrusionOk="0" h="246379" w="10335260">
                  <a:moveTo>
                    <a:pt x="5657481" y="134645"/>
                  </a:moveTo>
                  <a:lnTo>
                    <a:pt x="5656237" y="133400"/>
                  </a:lnTo>
                  <a:lnTo>
                    <a:pt x="5654624" y="132892"/>
                  </a:lnTo>
                  <a:lnTo>
                    <a:pt x="5652833" y="132892"/>
                  </a:lnTo>
                  <a:lnTo>
                    <a:pt x="5645861" y="132892"/>
                  </a:lnTo>
                  <a:lnTo>
                    <a:pt x="5636196" y="140576"/>
                  </a:lnTo>
                  <a:lnTo>
                    <a:pt x="5635320" y="142138"/>
                  </a:lnTo>
                  <a:lnTo>
                    <a:pt x="5633351" y="145846"/>
                  </a:lnTo>
                  <a:lnTo>
                    <a:pt x="5634710" y="147256"/>
                  </a:lnTo>
                  <a:lnTo>
                    <a:pt x="5637542" y="147256"/>
                  </a:lnTo>
                  <a:lnTo>
                    <a:pt x="5644185" y="145808"/>
                  </a:lnTo>
                  <a:lnTo>
                    <a:pt x="5651551" y="142341"/>
                  </a:lnTo>
                  <a:lnTo>
                    <a:pt x="5656910" y="138188"/>
                  </a:lnTo>
                  <a:lnTo>
                    <a:pt x="5657481" y="134645"/>
                  </a:lnTo>
                  <a:close/>
                </a:path>
                <a:path extrusionOk="0" h="246379" w="10335260">
                  <a:moveTo>
                    <a:pt x="6096444" y="61531"/>
                  </a:moveTo>
                  <a:lnTo>
                    <a:pt x="6096190" y="60655"/>
                  </a:lnTo>
                  <a:lnTo>
                    <a:pt x="6095085" y="56857"/>
                  </a:lnTo>
                  <a:lnTo>
                    <a:pt x="6090043" y="54102"/>
                  </a:lnTo>
                  <a:lnTo>
                    <a:pt x="6083173" y="53187"/>
                  </a:lnTo>
                  <a:lnTo>
                    <a:pt x="6076175" y="53187"/>
                  </a:lnTo>
                  <a:lnTo>
                    <a:pt x="6069215" y="55753"/>
                  </a:lnTo>
                  <a:lnTo>
                    <a:pt x="6070054" y="60667"/>
                  </a:lnTo>
                  <a:lnTo>
                    <a:pt x="6074511" y="61442"/>
                  </a:lnTo>
                  <a:lnTo>
                    <a:pt x="6082703" y="63360"/>
                  </a:lnTo>
                  <a:lnTo>
                    <a:pt x="6090132" y="65811"/>
                  </a:lnTo>
                  <a:lnTo>
                    <a:pt x="6092241" y="68160"/>
                  </a:lnTo>
                  <a:lnTo>
                    <a:pt x="6096444" y="61531"/>
                  </a:lnTo>
                  <a:close/>
                </a:path>
                <a:path extrusionOk="0" h="246379" w="10335260">
                  <a:moveTo>
                    <a:pt x="6305728" y="31064"/>
                  </a:moveTo>
                  <a:lnTo>
                    <a:pt x="6295275" y="33566"/>
                  </a:lnTo>
                  <a:lnTo>
                    <a:pt x="6284722" y="35852"/>
                  </a:lnTo>
                  <a:lnTo>
                    <a:pt x="6275451" y="39471"/>
                  </a:lnTo>
                  <a:lnTo>
                    <a:pt x="6268859" y="45923"/>
                  </a:lnTo>
                  <a:lnTo>
                    <a:pt x="6274219" y="49288"/>
                  </a:lnTo>
                  <a:lnTo>
                    <a:pt x="6280289" y="51854"/>
                  </a:lnTo>
                  <a:lnTo>
                    <a:pt x="6287249" y="53492"/>
                  </a:lnTo>
                  <a:lnTo>
                    <a:pt x="6295288" y="54076"/>
                  </a:lnTo>
                  <a:lnTo>
                    <a:pt x="6298489" y="54076"/>
                  </a:lnTo>
                  <a:lnTo>
                    <a:pt x="6301956" y="53835"/>
                  </a:lnTo>
                  <a:lnTo>
                    <a:pt x="6305728" y="53301"/>
                  </a:lnTo>
                  <a:lnTo>
                    <a:pt x="6305728" y="31064"/>
                  </a:lnTo>
                  <a:close/>
                </a:path>
                <a:path extrusionOk="0" h="246379" w="10335260">
                  <a:moveTo>
                    <a:pt x="6313449" y="98082"/>
                  </a:moveTo>
                  <a:lnTo>
                    <a:pt x="6312382" y="88239"/>
                  </a:lnTo>
                  <a:lnTo>
                    <a:pt x="6305728" y="75653"/>
                  </a:lnTo>
                  <a:lnTo>
                    <a:pt x="6301638" y="89865"/>
                  </a:lnTo>
                  <a:lnTo>
                    <a:pt x="6301194" y="99517"/>
                  </a:lnTo>
                  <a:lnTo>
                    <a:pt x="6303238" y="105016"/>
                  </a:lnTo>
                  <a:lnTo>
                    <a:pt x="6306642" y="106768"/>
                  </a:lnTo>
                  <a:lnTo>
                    <a:pt x="6310884" y="104482"/>
                  </a:lnTo>
                  <a:lnTo>
                    <a:pt x="6313449" y="98082"/>
                  </a:lnTo>
                  <a:close/>
                </a:path>
                <a:path extrusionOk="0" h="246379" w="10335260">
                  <a:moveTo>
                    <a:pt x="6504533" y="45910"/>
                  </a:moveTo>
                  <a:lnTo>
                    <a:pt x="6489865" y="45910"/>
                  </a:lnTo>
                  <a:lnTo>
                    <a:pt x="6489865" y="60667"/>
                  </a:lnTo>
                  <a:lnTo>
                    <a:pt x="6504533" y="60667"/>
                  </a:lnTo>
                  <a:lnTo>
                    <a:pt x="6504533" y="45910"/>
                  </a:lnTo>
                  <a:close/>
                </a:path>
                <a:path extrusionOk="0" h="246379" w="10335260">
                  <a:moveTo>
                    <a:pt x="6637223" y="164503"/>
                  </a:moveTo>
                  <a:lnTo>
                    <a:pt x="6632384" y="159626"/>
                  </a:lnTo>
                  <a:lnTo>
                    <a:pt x="6627990" y="157632"/>
                  </a:lnTo>
                  <a:lnTo>
                    <a:pt x="6624040" y="157632"/>
                  </a:lnTo>
                  <a:lnTo>
                    <a:pt x="6616052" y="160489"/>
                  </a:lnTo>
                  <a:lnTo>
                    <a:pt x="6609461" y="167665"/>
                  </a:lnTo>
                  <a:lnTo>
                    <a:pt x="6604241" y="177114"/>
                  </a:lnTo>
                  <a:lnTo>
                    <a:pt x="6600380" y="186740"/>
                  </a:lnTo>
                  <a:lnTo>
                    <a:pt x="6602984" y="187134"/>
                  </a:lnTo>
                  <a:lnTo>
                    <a:pt x="6605397" y="187312"/>
                  </a:lnTo>
                  <a:lnTo>
                    <a:pt x="6607607" y="187312"/>
                  </a:lnTo>
                  <a:lnTo>
                    <a:pt x="6618694" y="185369"/>
                  </a:lnTo>
                  <a:lnTo>
                    <a:pt x="6626619" y="180225"/>
                  </a:lnTo>
                  <a:lnTo>
                    <a:pt x="6632435" y="172935"/>
                  </a:lnTo>
                  <a:lnTo>
                    <a:pt x="6637223" y="164503"/>
                  </a:lnTo>
                  <a:close/>
                </a:path>
                <a:path extrusionOk="0" h="246379" w="10335260">
                  <a:moveTo>
                    <a:pt x="7123455" y="186728"/>
                  </a:moveTo>
                  <a:lnTo>
                    <a:pt x="7112279" y="183045"/>
                  </a:lnTo>
                  <a:lnTo>
                    <a:pt x="7115988" y="171754"/>
                  </a:lnTo>
                  <a:lnTo>
                    <a:pt x="7109549" y="172618"/>
                  </a:lnTo>
                  <a:lnTo>
                    <a:pt x="7103618" y="172986"/>
                  </a:lnTo>
                  <a:lnTo>
                    <a:pt x="7098043" y="172986"/>
                  </a:lnTo>
                  <a:lnTo>
                    <a:pt x="7088035" y="172605"/>
                  </a:lnTo>
                  <a:lnTo>
                    <a:pt x="7078650" y="171589"/>
                  </a:lnTo>
                  <a:lnTo>
                    <a:pt x="7069696" y="170154"/>
                  </a:lnTo>
                  <a:lnTo>
                    <a:pt x="7052234" y="166852"/>
                  </a:lnTo>
                  <a:lnTo>
                    <a:pt x="7043306" y="165417"/>
                  </a:lnTo>
                  <a:lnTo>
                    <a:pt x="7033971" y="164401"/>
                  </a:lnTo>
                  <a:lnTo>
                    <a:pt x="7024014" y="164007"/>
                  </a:lnTo>
                  <a:lnTo>
                    <a:pt x="7016801" y="164147"/>
                  </a:lnTo>
                  <a:lnTo>
                    <a:pt x="7012953" y="164490"/>
                  </a:lnTo>
                  <a:lnTo>
                    <a:pt x="7016458" y="175552"/>
                  </a:lnTo>
                  <a:lnTo>
                    <a:pt x="7005485" y="179235"/>
                  </a:lnTo>
                  <a:lnTo>
                    <a:pt x="7023392" y="189255"/>
                  </a:lnTo>
                  <a:lnTo>
                    <a:pt x="7044588" y="200240"/>
                  </a:lnTo>
                  <a:lnTo>
                    <a:pt x="7067029" y="209080"/>
                  </a:lnTo>
                  <a:lnTo>
                    <a:pt x="7088670" y="212712"/>
                  </a:lnTo>
                  <a:lnTo>
                    <a:pt x="7099567" y="211353"/>
                  </a:lnTo>
                  <a:lnTo>
                    <a:pt x="7109231" y="206921"/>
                  </a:lnTo>
                  <a:lnTo>
                    <a:pt x="7117308" y="198894"/>
                  </a:lnTo>
                  <a:lnTo>
                    <a:pt x="7123455" y="186728"/>
                  </a:lnTo>
                  <a:close/>
                </a:path>
                <a:path extrusionOk="0" h="246379" w="10335260">
                  <a:moveTo>
                    <a:pt x="7226465" y="142138"/>
                  </a:moveTo>
                  <a:lnTo>
                    <a:pt x="7222769" y="142633"/>
                  </a:lnTo>
                  <a:lnTo>
                    <a:pt x="7219353" y="142875"/>
                  </a:lnTo>
                  <a:lnTo>
                    <a:pt x="7216191" y="142875"/>
                  </a:lnTo>
                  <a:lnTo>
                    <a:pt x="7208113" y="142303"/>
                  </a:lnTo>
                  <a:lnTo>
                    <a:pt x="7201128" y="140665"/>
                  </a:lnTo>
                  <a:lnTo>
                    <a:pt x="7195058" y="138074"/>
                  </a:lnTo>
                  <a:lnTo>
                    <a:pt x="7189686" y="134645"/>
                  </a:lnTo>
                  <a:lnTo>
                    <a:pt x="7189762" y="144373"/>
                  </a:lnTo>
                  <a:lnTo>
                    <a:pt x="7192797" y="150914"/>
                  </a:lnTo>
                  <a:lnTo>
                    <a:pt x="7197953" y="154609"/>
                  </a:lnTo>
                  <a:lnTo>
                    <a:pt x="7204405" y="155765"/>
                  </a:lnTo>
                  <a:lnTo>
                    <a:pt x="7211161" y="154774"/>
                  </a:lnTo>
                  <a:lnTo>
                    <a:pt x="7217588" y="151968"/>
                  </a:lnTo>
                  <a:lnTo>
                    <a:pt x="7222947" y="147662"/>
                  </a:lnTo>
                  <a:lnTo>
                    <a:pt x="7226465" y="142138"/>
                  </a:lnTo>
                  <a:close/>
                </a:path>
                <a:path extrusionOk="0" h="246379" w="10335260">
                  <a:moveTo>
                    <a:pt x="7611516" y="51904"/>
                  </a:moveTo>
                  <a:lnTo>
                    <a:pt x="7609256" y="45732"/>
                  </a:lnTo>
                  <a:lnTo>
                    <a:pt x="7603947" y="45732"/>
                  </a:lnTo>
                  <a:lnTo>
                    <a:pt x="7603426" y="45732"/>
                  </a:lnTo>
                  <a:lnTo>
                    <a:pt x="7602868" y="45796"/>
                  </a:lnTo>
                  <a:lnTo>
                    <a:pt x="7602283" y="45923"/>
                  </a:lnTo>
                  <a:lnTo>
                    <a:pt x="7601242" y="53606"/>
                  </a:lnTo>
                  <a:lnTo>
                    <a:pt x="7596441" y="53606"/>
                  </a:lnTo>
                  <a:lnTo>
                    <a:pt x="7595679" y="53505"/>
                  </a:lnTo>
                  <a:lnTo>
                    <a:pt x="7594816" y="53301"/>
                  </a:lnTo>
                  <a:lnTo>
                    <a:pt x="7594816" y="68160"/>
                  </a:lnTo>
                  <a:lnTo>
                    <a:pt x="7597267" y="69723"/>
                  </a:lnTo>
                  <a:lnTo>
                    <a:pt x="7599464" y="70396"/>
                  </a:lnTo>
                  <a:lnTo>
                    <a:pt x="7607186" y="70396"/>
                  </a:lnTo>
                  <a:lnTo>
                    <a:pt x="7610488" y="64236"/>
                  </a:lnTo>
                  <a:lnTo>
                    <a:pt x="7611516" y="51904"/>
                  </a:lnTo>
                  <a:close/>
                </a:path>
                <a:path extrusionOk="0" h="246379" w="10335260">
                  <a:moveTo>
                    <a:pt x="7712761" y="186740"/>
                  </a:moveTo>
                  <a:lnTo>
                    <a:pt x="7707338" y="182981"/>
                  </a:lnTo>
                  <a:lnTo>
                    <a:pt x="7703794" y="177266"/>
                  </a:lnTo>
                  <a:lnTo>
                    <a:pt x="7699730" y="172021"/>
                  </a:lnTo>
                  <a:lnTo>
                    <a:pt x="7692695" y="169735"/>
                  </a:lnTo>
                  <a:lnTo>
                    <a:pt x="7690155" y="169735"/>
                  </a:lnTo>
                  <a:lnTo>
                    <a:pt x="7687018" y="170332"/>
                  </a:lnTo>
                  <a:lnTo>
                    <a:pt x="7683068" y="171754"/>
                  </a:lnTo>
                  <a:lnTo>
                    <a:pt x="7683347" y="179984"/>
                  </a:lnTo>
                  <a:lnTo>
                    <a:pt x="7688377" y="186931"/>
                  </a:lnTo>
                  <a:lnTo>
                    <a:pt x="7695997" y="191731"/>
                  </a:lnTo>
                  <a:lnTo>
                    <a:pt x="7704061" y="193535"/>
                  </a:lnTo>
                  <a:lnTo>
                    <a:pt x="7708506" y="193535"/>
                  </a:lnTo>
                  <a:lnTo>
                    <a:pt x="7712049" y="191528"/>
                  </a:lnTo>
                  <a:lnTo>
                    <a:pt x="7712761" y="186740"/>
                  </a:lnTo>
                  <a:close/>
                </a:path>
                <a:path extrusionOk="0" h="246379" w="10335260">
                  <a:moveTo>
                    <a:pt x="7731582" y="81076"/>
                  </a:moveTo>
                  <a:lnTo>
                    <a:pt x="7727391" y="68160"/>
                  </a:lnTo>
                  <a:lnTo>
                    <a:pt x="7724534" y="67805"/>
                  </a:lnTo>
                  <a:lnTo>
                    <a:pt x="7721854" y="67627"/>
                  </a:lnTo>
                  <a:lnTo>
                    <a:pt x="7719352" y="67627"/>
                  </a:lnTo>
                  <a:lnTo>
                    <a:pt x="7710970" y="68491"/>
                  </a:lnTo>
                  <a:lnTo>
                    <a:pt x="7704480" y="71208"/>
                  </a:lnTo>
                  <a:lnTo>
                    <a:pt x="7700023" y="75958"/>
                  </a:lnTo>
                  <a:lnTo>
                    <a:pt x="7697813" y="82905"/>
                  </a:lnTo>
                  <a:lnTo>
                    <a:pt x="7699108" y="82740"/>
                  </a:lnTo>
                  <a:lnTo>
                    <a:pt x="7704328" y="82677"/>
                  </a:lnTo>
                  <a:lnTo>
                    <a:pt x="7714513" y="83388"/>
                  </a:lnTo>
                  <a:lnTo>
                    <a:pt x="7725397" y="83388"/>
                  </a:lnTo>
                  <a:lnTo>
                    <a:pt x="7731582" y="81076"/>
                  </a:lnTo>
                  <a:close/>
                </a:path>
                <a:path extrusionOk="0" h="246379" w="10335260">
                  <a:moveTo>
                    <a:pt x="7749616" y="31051"/>
                  </a:moveTo>
                  <a:lnTo>
                    <a:pt x="7740828" y="27432"/>
                  </a:lnTo>
                  <a:lnTo>
                    <a:pt x="7733449" y="22491"/>
                  </a:lnTo>
                  <a:lnTo>
                    <a:pt x="7725524" y="18110"/>
                  </a:lnTo>
                  <a:lnTo>
                    <a:pt x="7715085" y="16230"/>
                  </a:lnTo>
                  <a:lnTo>
                    <a:pt x="7712773" y="16306"/>
                  </a:lnTo>
                  <a:lnTo>
                    <a:pt x="7709941" y="27114"/>
                  </a:lnTo>
                  <a:lnTo>
                    <a:pt x="7713396" y="34556"/>
                  </a:lnTo>
                  <a:lnTo>
                    <a:pt x="7720978" y="38849"/>
                  </a:lnTo>
                  <a:lnTo>
                    <a:pt x="7730553" y="40233"/>
                  </a:lnTo>
                  <a:lnTo>
                    <a:pt x="7739469" y="40233"/>
                  </a:lnTo>
                  <a:lnTo>
                    <a:pt x="7748206" y="36931"/>
                  </a:lnTo>
                  <a:lnTo>
                    <a:pt x="7749616" y="31051"/>
                  </a:lnTo>
                  <a:close/>
                </a:path>
                <a:path extrusionOk="0" h="246379" w="10335260">
                  <a:moveTo>
                    <a:pt x="7771473" y="171754"/>
                  </a:moveTo>
                  <a:lnTo>
                    <a:pt x="7749616" y="186740"/>
                  </a:lnTo>
                  <a:lnTo>
                    <a:pt x="7750619" y="186753"/>
                  </a:lnTo>
                  <a:lnTo>
                    <a:pt x="7758481" y="185686"/>
                  </a:lnTo>
                  <a:lnTo>
                    <a:pt x="7764361" y="182664"/>
                  </a:lnTo>
                  <a:lnTo>
                    <a:pt x="7768577" y="177927"/>
                  </a:lnTo>
                  <a:lnTo>
                    <a:pt x="7771473" y="171754"/>
                  </a:lnTo>
                  <a:close/>
                </a:path>
                <a:path extrusionOk="0" h="246379" w="10335260">
                  <a:moveTo>
                    <a:pt x="7904239" y="224332"/>
                  </a:moveTo>
                  <a:lnTo>
                    <a:pt x="7902918" y="215976"/>
                  </a:lnTo>
                  <a:lnTo>
                    <a:pt x="7899628" y="211797"/>
                  </a:lnTo>
                  <a:lnTo>
                    <a:pt x="7895158" y="211797"/>
                  </a:lnTo>
                  <a:lnTo>
                    <a:pt x="7891310" y="211797"/>
                  </a:lnTo>
                  <a:lnTo>
                    <a:pt x="7886573" y="214922"/>
                  </a:lnTo>
                  <a:lnTo>
                    <a:pt x="7881925" y="223837"/>
                  </a:lnTo>
                  <a:lnTo>
                    <a:pt x="7888135" y="227190"/>
                  </a:lnTo>
                  <a:lnTo>
                    <a:pt x="7892809" y="228498"/>
                  </a:lnTo>
                  <a:lnTo>
                    <a:pt x="7902270" y="228498"/>
                  </a:lnTo>
                  <a:lnTo>
                    <a:pt x="7904239" y="224332"/>
                  </a:lnTo>
                  <a:close/>
                </a:path>
                <a:path extrusionOk="0" h="246379" w="10335260">
                  <a:moveTo>
                    <a:pt x="7964297" y="163029"/>
                  </a:moveTo>
                  <a:lnTo>
                    <a:pt x="7963078" y="156997"/>
                  </a:lnTo>
                  <a:lnTo>
                    <a:pt x="7954848" y="156692"/>
                  </a:lnTo>
                  <a:lnTo>
                    <a:pt x="7953057" y="149377"/>
                  </a:lnTo>
                  <a:lnTo>
                    <a:pt x="7944472" y="149377"/>
                  </a:lnTo>
                  <a:lnTo>
                    <a:pt x="7943405" y="149377"/>
                  </a:lnTo>
                  <a:lnTo>
                    <a:pt x="7942224" y="149491"/>
                  </a:lnTo>
                  <a:lnTo>
                    <a:pt x="7940916" y="149745"/>
                  </a:lnTo>
                  <a:lnTo>
                    <a:pt x="7938770" y="156743"/>
                  </a:lnTo>
                  <a:lnTo>
                    <a:pt x="7941056" y="161810"/>
                  </a:lnTo>
                  <a:lnTo>
                    <a:pt x="7946149" y="164884"/>
                  </a:lnTo>
                  <a:lnTo>
                    <a:pt x="7952486" y="165925"/>
                  </a:lnTo>
                  <a:lnTo>
                    <a:pt x="7958645" y="165925"/>
                  </a:lnTo>
                  <a:lnTo>
                    <a:pt x="7964297" y="163029"/>
                  </a:lnTo>
                  <a:close/>
                </a:path>
                <a:path extrusionOk="0" h="246379" w="10335260">
                  <a:moveTo>
                    <a:pt x="8066075" y="68160"/>
                  </a:moveTo>
                  <a:lnTo>
                    <a:pt x="8063776" y="68834"/>
                  </a:lnTo>
                  <a:lnTo>
                    <a:pt x="8061045" y="69075"/>
                  </a:lnTo>
                  <a:lnTo>
                    <a:pt x="8053794" y="69075"/>
                  </a:lnTo>
                  <a:lnTo>
                    <a:pt x="8034591" y="67056"/>
                  </a:lnTo>
                  <a:lnTo>
                    <a:pt x="8030273" y="67056"/>
                  </a:lnTo>
                  <a:lnTo>
                    <a:pt x="8022209" y="67056"/>
                  </a:lnTo>
                  <a:lnTo>
                    <a:pt x="8015872" y="68821"/>
                  </a:lnTo>
                  <a:lnTo>
                    <a:pt x="8014563" y="75641"/>
                  </a:lnTo>
                  <a:lnTo>
                    <a:pt x="8017561" y="75514"/>
                  </a:lnTo>
                  <a:lnTo>
                    <a:pt x="8023847" y="75514"/>
                  </a:lnTo>
                  <a:lnTo>
                    <a:pt x="8030108" y="77203"/>
                  </a:lnTo>
                  <a:lnTo>
                    <a:pt x="8041843" y="80606"/>
                  </a:lnTo>
                  <a:lnTo>
                    <a:pt x="8047304" y="82296"/>
                  </a:lnTo>
                  <a:lnTo>
                    <a:pt x="8058493" y="82296"/>
                  </a:lnTo>
                  <a:lnTo>
                    <a:pt x="8063509" y="79070"/>
                  </a:lnTo>
                  <a:lnTo>
                    <a:pt x="8066075" y="68160"/>
                  </a:lnTo>
                  <a:close/>
                </a:path>
                <a:path extrusionOk="0" h="246379" w="10335260">
                  <a:moveTo>
                    <a:pt x="8508047" y="31051"/>
                  </a:moveTo>
                  <a:lnTo>
                    <a:pt x="8500923" y="28613"/>
                  </a:lnTo>
                  <a:lnTo>
                    <a:pt x="8492236" y="17830"/>
                  </a:lnTo>
                  <a:lnTo>
                    <a:pt x="8484895" y="15379"/>
                  </a:lnTo>
                  <a:lnTo>
                    <a:pt x="8483143" y="15379"/>
                  </a:lnTo>
                  <a:lnTo>
                    <a:pt x="8481123" y="15659"/>
                  </a:lnTo>
                  <a:lnTo>
                    <a:pt x="8478736" y="16306"/>
                  </a:lnTo>
                  <a:lnTo>
                    <a:pt x="8478939" y="24523"/>
                  </a:lnTo>
                  <a:lnTo>
                    <a:pt x="8483854" y="31419"/>
                  </a:lnTo>
                  <a:lnTo>
                    <a:pt x="8491334" y="36169"/>
                  </a:lnTo>
                  <a:lnTo>
                    <a:pt x="8499297" y="37922"/>
                  </a:lnTo>
                  <a:lnTo>
                    <a:pt x="8503755" y="37922"/>
                  </a:lnTo>
                  <a:lnTo>
                    <a:pt x="8507349" y="35890"/>
                  </a:lnTo>
                  <a:lnTo>
                    <a:pt x="8508047" y="31051"/>
                  </a:lnTo>
                  <a:close/>
                </a:path>
                <a:path extrusionOk="0" h="246379" w="10335260">
                  <a:moveTo>
                    <a:pt x="8714334" y="16306"/>
                  </a:moveTo>
                  <a:lnTo>
                    <a:pt x="8699716" y="16306"/>
                  </a:lnTo>
                  <a:lnTo>
                    <a:pt x="8699716" y="31064"/>
                  </a:lnTo>
                  <a:lnTo>
                    <a:pt x="8714334" y="31064"/>
                  </a:lnTo>
                  <a:lnTo>
                    <a:pt x="8714334" y="16306"/>
                  </a:lnTo>
                  <a:close/>
                </a:path>
                <a:path extrusionOk="0" h="246379" w="10335260">
                  <a:moveTo>
                    <a:pt x="8979713" y="201599"/>
                  </a:moveTo>
                  <a:lnTo>
                    <a:pt x="8977414" y="202285"/>
                  </a:lnTo>
                  <a:lnTo>
                    <a:pt x="8974696" y="202539"/>
                  </a:lnTo>
                  <a:lnTo>
                    <a:pt x="8967267" y="202539"/>
                  </a:lnTo>
                  <a:lnTo>
                    <a:pt x="8947201" y="200266"/>
                  </a:lnTo>
                  <a:lnTo>
                    <a:pt x="8942756" y="200266"/>
                  </a:lnTo>
                  <a:lnTo>
                    <a:pt x="8935771" y="200939"/>
                  </a:lnTo>
                  <a:lnTo>
                    <a:pt x="8930576" y="203390"/>
                  </a:lnTo>
                  <a:lnTo>
                    <a:pt x="8927833" y="208280"/>
                  </a:lnTo>
                  <a:lnTo>
                    <a:pt x="8928176" y="216242"/>
                  </a:lnTo>
                  <a:lnTo>
                    <a:pt x="8941460" y="219125"/>
                  </a:lnTo>
                  <a:lnTo>
                    <a:pt x="8950338" y="220675"/>
                  </a:lnTo>
                  <a:lnTo>
                    <a:pt x="8959444" y="221361"/>
                  </a:lnTo>
                  <a:lnTo>
                    <a:pt x="8967762" y="220472"/>
                  </a:lnTo>
                  <a:lnTo>
                    <a:pt x="8974506" y="217335"/>
                  </a:lnTo>
                  <a:lnTo>
                    <a:pt x="8978786" y="211277"/>
                  </a:lnTo>
                  <a:lnTo>
                    <a:pt x="8979713" y="201599"/>
                  </a:lnTo>
                  <a:close/>
                </a:path>
                <a:path extrusionOk="0" h="246379" w="10335260">
                  <a:moveTo>
                    <a:pt x="9011653" y="18199"/>
                  </a:moveTo>
                  <a:lnTo>
                    <a:pt x="9011044" y="11480"/>
                  </a:lnTo>
                  <a:lnTo>
                    <a:pt x="9007958" y="8115"/>
                  </a:lnTo>
                  <a:lnTo>
                    <a:pt x="9002801" y="8115"/>
                  </a:lnTo>
                  <a:lnTo>
                    <a:pt x="8998674" y="8115"/>
                  </a:lnTo>
                  <a:lnTo>
                    <a:pt x="8993226" y="10274"/>
                  </a:lnTo>
                  <a:lnTo>
                    <a:pt x="8986812" y="16306"/>
                  </a:lnTo>
                  <a:lnTo>
                    <a:pt x="8993911" y="20129"/>
                  </a:lnTo>
                  <a:lnTo>
                    <a:pt x="8999309" y="21564"/>
                  </a:lnTo>
                  <a:lnTo>
                    <a:pt x="9009177" y="21564"/>
                  </a:lnTo>
                  <a:lnTo>
                    <a:pt x="9011653" y="18199"/>
                  </a:lnTo>
                  <a:close/>
                </a:path>
                <a:path extrusionOk="0" h="246379" w="10335260">
                  <a:moveTo>
                    <a:pt x="9070899" y="189230"/>
                  </a:moveTo>
                  <a:lnTo>
                    <a:pt x="9068943" y="185623"/>
                  </a:lnTo>
                  <a:lnTo>
                    <a:pt x="9065222" y="185623"/>
                  </a:lnTo>
                  <a:lnTo>
                    <a:pt x="9062301" y="185623"/>
                  </a:lnTo>
                  <a:lnTo>
                    <a:pt x="9058288" y="187833"/>
                  </a:lnTo>
                  <a:lnTo>
                    <a:pt x="9053284" y="193992"/>
                  </a:lnTo>
                  <a:lnTo>
                    <a:pt x="9058123" y="198399"/>
                  </a:lnTo>
                  <a:lnTo>
                    <a:pt x="9061907" y="200050"/>
                  </a:lnTo>
                  <a:lnTo>
                    <a:pt x="9068867" y="200050"/>
                  </a:lnTo>
                  <a:lnTo>
                    <a:pt x="9070848" y="196443"/>
                  </a:lnTo>
                  <a:lnTo>
                    <a:pt x="9070899" y="189230"/>
                  </a:lnTo>
                  <a:close/>
                </a:path>
                <a:path extrusionOk="0" h="246379" w="10335260">
                  <a:moveTo>
                    <a:pt x="9112288" y="201599"/>
                  </a:moveTo>
                  <a:lnTo>
                    <a:pt x="9097327" y="201599"/>
                  </a:lnTo>
                  <a:lnTo>
                    <a:pt x="9097327" y="216230"/>
                  </a:lnTo>
                  <a:lnTo>
                    <a:pt x="9112288" y="216230"/>
                  </a:lnTo>
                  <a:lnTo>
                    <a:pt x="9112288" y="201599"/>
                  </a:lnTo>
                  <a:close/>
                </a:path>
                <a:path extrusionOk="0" h="246379" w="10335260">
                  <a:moveTo>
                    <a:pt x="9234208" y="9575"/>
                  </a:moveTo>
                  <a:lnTo>
                    <a:pt x="9232887" y="4838"/>
                  </a:lnTo>
                  <a:lnTo>
                    <a:pt x="9227896" y="2044"/>
                  </a:lnTo>
                  <a:lnTo>
                    <a:pt x="9221064" y="1130"/>
                  </a:lnTo>
                  <a:lnTo>
                    <a:pt x="9214028" y="1130"/>
                  </a:lnTo>
                  <a:lnTo>
                    <a:pt x="9206992" y="3784"/>
                  </a:lnTo>
                  <a:lnTo>
                    <a:pt x="9207868" y="8826"/>
                  </a:lnTo>
                  <a:lnTo>
                    <a:pt x="9208059" y="8788"/>
                  </a:lnTo>
                  <a:lnTo>
                    <a:pt x="9212847" y="9575"/>
                  </a:lnTo>
                  <a:lnTo>
                    <a:pt x="9220911" y="11518"/>
                  </a:lnTo>
                  <a:lnTo>
                    <a:pt x="9228036" y="13982"/>
                  </a:lnTo>
                  <a:lnTo>
                    <a:pt x="9230017" y="16319"/>
                  </a:lnTo>
                  <a:lnTo>
                    <a:pt x="9234208" y="9575"/>
                  </a:lnTo>
                  <a:close/>
                </a:path>
                <a:path extrusionOk="0" h="246379" w="10335260">
                  <a:moveTo>
                    <a:pt x="9302864" y="65214"/>
                  </a:moveTo>
                  <a:lnTo>
                    <a:pt x="9280461" y="75412"/>
                  </a:lnTo>
                  <a:lnTo>
                    <a:pt x="9302864" y="65214"/>
                  </a:lnTo>
                  <a:close/>
                </a:path>
                <a:path extrusionOk="0" h="246379" w="10335260">
                  <a:moveTo>
                    <a:pt x="9483369" y="11468"/>
                  </a:moveTo>
                  <a:lnTo>
                    <a:pt x="9481439" y="7848"/>
                  </a:lnTo>
                  <a:lnTo>
                    <a:pt x="9477692" y="7848"/>
                  </a:lnTo>
                  <a:lnTo>
                    <a:pt x="9474759" y="7848"/>
                  </a:lnTo>
                  <a:lnTo>
                    <a:pt x="9470695" y="10083"/>
                  </a:lnTo>
                  <a:lnTo>
                    <a:pt x="9465602" y="16306"/>
                  </a:lnTo>
                  <a:lnTo>
                    <a:pt x="9470428" y="20713"/>
                  </a:lnTo>
                  <a:lnTo>
                    <a:pt x="9474225" y="22352"/>
                  </a:lnTo>
                  <a:lnTo>
                    <a:pt x="9481223" y="22352"/>
                  </a:lnTo>
                  <a:lnTo>
                    <a:pt x="9483255" y="18732"/>
                  </a:lnTo>
                  <a:lnTo>
                    <a:pt x="9483369" y="11468"/>
                  </a:lnTo>
                  <a:close/>
                </a:path>
                <a:path extrusionOk="0" h="246379" w="10335260">
                  <a:moveTo>
                    <a:pt x="9597415" y="210985"/>
                  </a:moveTo>
                  <a:lnTo>
                    <a:pt x="9591116" y="201599"/>
                  </a:lnTo>
                  <a:lnTo>
                    <a:pt x="9588182" y="210654"/>
                  </a:lnTo>
                  <a:lnTo>
                    <a:pt x="9583687" y="213156"/>
                  </a:lnTo>
                  <a:lnTo>
                    <a:pt x="9575381" y="213156"/>
                  </a:lnTo>
                  <a:lnTo>
                    <a:pt x="9561525" y="209308"/>
                  </a:lnTo>
                  <a:lnTo>
                    <a:pt x="9553931" y="209308"/>
                  </a:lnTo>
                  <a:lnTo>
                    <a:pt x="9549955" y="210921"/>
                  </a:lnTo>
                  <a:lnTo>
                    <a:pt x="9546755" y="216230"/>
                  </a:lnTo>
                  <a:lnTo>
                    <a:pt x="9551645" y="219265"/>
                  </a:lnTo>
                  <a:lnTo>
                    <a:pt x="9557918" y="221424"/>
                  </a:lnTo>
                  <a:lnTo>
                    <a:pt x="9565043" y="222719"/>
                  </a:lnTo>
                  <a:lnTo>
                    <a:pt x="9572549" y="223151"/>
                  </a:lnTo>
                  <a:lnTo>
                    <a:pt x="9585211" y="221792"/>
                  </a:lnTo>
                  <a:lnTo>
                    <a:pt x="9594469" y="217728"/>
                  </a:lnTo>
                  <a:lnTo>
                    <a:pt x="9597415" y="210985"/>
                  </a:lnTo>
                  <a:close/>
                </a:path>
                <a:path extrusionOk="0" h="246379" w="10335260">
                  <a:moveTo>
                    <a:pt x="9620466" y="8826"/>
                  </a:moveTo>
                  <a:lnTo>
                    <a:pt x="9613532" y="4762"/>
                  </a:lnTo>
                  <a:lnTo>
                    <a:pt x="9608642" y="3238"/>
                  </a:lnTo>
                  <a:lnTo>
                    <a:pt x="9605391" y="3238"/>
                  </a:lnTo>
                  <a:lnTo>
                    <a:pt x="9600628" y="3238"/>
                  </a:lnTo>
                  <a:lnTo>
                    <a:pt x="9599397" y="6489"/>
                  </a:lnTo>
                  <a:lnTo>
                    <a:pt x="9601467" y="13004"/>
                  </a:lnTo>
                  <a:lnTo>
                    <a:pt x="9604781" y="16256"/>
                  </a:lnTo>
                  <a:lnTo>
                    <a:pt x="9612478" y="16256"/>
                  </a:lnTo>
                  <a:lnTo>
                    <a:pt x="9616465" y="14287"/>
                  </a:lnTo>
                  <a:lnTo>
                    <a:pt x="9620466" y="8826"/>
                  </a:lnTo>
                  <a:close/>
                </a:path>
                <a:path extrusionOk="0" h="246379" w="10335260">
                  <a:moveTo>
                    <a:pt x="9889617" y="229158"/>
                  </a:moveTo>
                  <a:lnTo>
                    <a:pt x="9885731" y="216230"/>
                  </a:lnTo>
                  <a:lnTo>
                    <a:pt x="9875279" y="218757"/>
                  </a:lnTo>
                  <a:lnTo>
                    <a:pt x="9864738" y="221068"/>
                  </a:lnTo>
                  <a:lnTo>
                    <a:pt x="9855492" y="224688"/>
                  </a:lnTo>
                  <a:lnTo>
                    <a:pt x="9848913" y="231089"/>
                  </a:lnTo>
                  <a:lnTo>
                    <a:pt x="9850615" y="230695"/>
                  </a:lnTo>
                  <a:lnTo>
                    <a:pt x="9852558" y="230543"/>
                  </a:lnTo>
                  <a:lnTo>
                    <a:pt x="9857727" y="230543"/>
                  </a:lnTo>
                  <a:lnTo>
                    <a:pt x="9871240" y="231800"/>
                  </a:lnTo>
                  <a:lnTo>
                    <a:pt x="9883267" y="231800"/>
                  </a:lnTo>
                  <a:lnTo>
                    <a:pt x="9889617" y="229158"/>
                  </a:lnTo>
                  <a:close/>
                </a:path>
                <a:path extrusionOk="0" h="246379" w="10335260">
                  <a:moveTo>
                    <a:pt x="10334892" y="127495"/>
                  </a:moveTo>
                  <a:lnTo>
                    <a:pt x="10320249" y="127495"/>
                  </a:lnTo>
                  <a:lnTo>
                    <a:pt x="10320249" y="142125"/>
                  </a:lnTo>
                  <a:lnTo>
                    <a:pt x="10334892" y="142125"/>
                  </a:lnTo>
                  <a:lnTo>
                    <a:pt x="10334892" y="1274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24" name="Google Shape;6324;gefe2f4b35a_0_1603"/>
            <p:cNvSpPr/>
            <p:nvPr/>
          </p:nvSpPr>
          <p:spPr>
            <a:xfrm>
              <a:off x="0" y="3913250"/>
              <a:ext cx="10563860" cy="236220"/>
            </a:xfrm>
            <a:custGeom>
              <a:rect b="b" l="l" r="r" t="t"/>
              <a:pathLst>
                <a:path extrusionOk="0" h="236220" w="10563860">
                  <a:moveTo>
                    <a:pt x="44551" y="141681"/>
                  </a:moveTo>
                  <a:lnTo>
                    <a:pt x="37058" y="137121"/>
                  </a:lnTo>
                  <a:lnTo>
                    <a:pt x="28968" y="132981"/>
                  </a:lnTo>
                  <a:lnTo>
                    <a:pt x="20637" y="129984"/>
                  </a:lnTo>
                  <a:lnTo>
                    <a:pt x="12433" y="128828"/>
                  </a:lnTo>
                  <a:lnTo>
                    <a:pt x="4864" y="128828"/>
                  </a:lnTo>
                  <a:lnTo>
                    <a:pt x="0" y="131229"/>
                  </a:lnTo>
                  <a:lnTo>
                    <a:pt x="0" y="142938"/>
                  </a:lnTo>
                  <a:lnTo>
                    <a:pt x="774" y="143078"/>
                  </a:lnTo>
                  <a:lnTo>
                    <a:pt x="10236" y="146138"/>
                  </a:lnTo>
                  <a:lnTo>
                    <a:pt x="20421" y="149212"/>
                  </a:lnTo>
                  <a:lnTo>
                    <a:pt x="30238" y="150596"/>
                  </a:lnTo>
                  <a:lnTo>
                    <a:pt x="36423" y="150596"/>
                  </a:lnTo>
                  <a:lnTo>
                    <a:pt x="41668" y="148361"/>
                  </a:lnTo>
                  <a:lnTo>
                    <a:pt x="44551" y="141681"/>
                  </a:lnTo>
                  <a:close/>
                </a:path>
                <a:path extrusionOk="0" h="236220" w="10563860">
                  <a:moveTo>
                    <a:pt x="96024" y="30607"/>
                  </a:moveTo>
                  <a:lnTo>
                    <a:pt x="94107" y="30810"/>
                  </a:lnTo>
                  <a:lnTo>
                    <a:pt x="75387" y="30810"/>
                  </a:lnTo>
                  <a:lnTo>
                    <a:pt x="68021" y="31508"/>
                  </a:lnTo>
                  <a:lnTo>
                    <a:pt x="66738" y="38100"/>
                  </a:lnTo>
                  <a:lnTo>
                    <a:pt x="70929" y="42189"/>
                  </a:lnTo>
                  <a:lnTo>
                    <a:pt x="76542" y="44526"/>
                  </a:lnTo>
                  <a:lnTo>
                    <a:pt x="88696" y="44526"/>
                  </a:lnTo>
                  <a:lnTo>
                    <a:pt x="94907" y="40360"/>
                  </a:lnTo>
                  <a:lnTo>
                    <a:pt x="96024" y="30607"/>
                  </a:lnTo>
                  <a:close/>
                </a:path>
                <a:path extrusionOk="0" h="236220" w="10563860">
                  <a:moveTo>
                    <a:pt x="125666" y="223278"/>
                  </a:moveTo>
                  <a:lnTo>
                    <a:pt x="120408" y="219443"/>
                  </a:lnTo>
                  <a:lnTo>
                    <a:pt x="115976" y="217995"/>
                  </a:lnTo>
                  <a:lnTo>
                    <a:pt x="112471" y="217995"/>
                  </a:lnTo>
                  <a:lnTo>
                    <a:pt x="107022" y="217995"/>
                  </a:lnTo>
                  <a:lnTo>
                    <a:pt x="103771" y="221488"/>
                  </a:lnTo>
                  <a:lnTo>
                    <a:pt x="102336" y="228447"/>
                  </a:lnTo>
                  <a:lnTo>
                    <a:pt x="104127" y="231940"/>
                  </a:lnTo>
                  <a:lnTo>
                    <a:pt x="112483" y="231940"/>
                  </a:lnTo>
                  <a:lnTo>
                    <a:pt x="118071" y="229666"/>
                  </a:lnTo>
                  <a:lnTo>
                    <a:pt x="125666" y="223278"/>
                  </a:lnTo>
                  <a:close/>
                </a:path>
                <a:path extrusionOk="0" h="236220" w="10563860">
                  <a:moveTo>
                    <a:pt x="140423" y="67589"/>
                  </a:moveTo>
                  <a:lnTo>
                    <a:pt x="133946" y="61925"/>
                  </a:lnTo>
                  <a:lnTo>
                    <a:pt x="129451" y="59880"/>
                  </a:lnTo>
                  <a:lnTo>
                    <a:pt x="126580" y="59880"/>
                  </a:lnTo>
                  <a:lnTo>
                    <a:pt x="122783" y="59880"/>
                  </a:lnTo>
                  <a:lnTo>
                    <a:pt x="121805" y="63474"/>
                  </a:lnTo>
                  <a:lnTo>
                    <a:pt x="123748" y="70662"/>
                  </a:lnTo>
                  <a:lnTo>
                    <a:pt x="126657" y="74256"/>
                  </a:lnTo>
                  <a:lnTo>
                    <a:pt x="133477" y="74256"/>
                  </a:lnTo>
                  <a:lnTo>
                    <a:pt x="136842" y="72453"/>
                  </a:lnTo>
                  <a:lnTo>
                    <a:pt x="140423" y="67589"/>
                  </a:lnTo>
                  <a:close/>
                </a:path>
                <a:path extrusionOk="0" h="236220" w="10563860">
                  <a:moveTo>
                    <a:pt x="224066" y="114020"/>
                  </a:moveTo>
                  <a:lnTo>
                    <a:pt x="223456" y="107327"/>
                  </a:lnTo>
                  <a:lnTo>
                    <a:pt x="220383" y="103974"/>
                  </a:lnTo>
                  <a:lnTo>
                    <a:pt x="215265" y="103974"/>
                  </a:lnTo>
                  <a:lnTo>
                    <a:pt x="211162" y="103974"/>
                  </a:lnTo>
                  <a:lnTo>
                    <a:pt x="205740" y="106133"/>
                  </a:lnTo>
                  <a:lnTo>
                    <a:pt x="199390" y="112191"/>
                  </a:lnTo>
                  <a:lnTo>
                    <a:pt x="206425" y="115951"/>
                  </a:lnTo>
                  <a:lnTo>
                    <a:pt x="211785" y="117360"/>
                  </a:lnTo>
                  <a:lnTo>
                    <a:pt x="221615" y="117360"/>
                  </a:lnTo>
                  <a:lnTo>
                    <a:pt x="224066" y="114020"/>
                  </a:lnTo>
                  <a:close/>
                </a:path>
                <a:path extrusionOk="0" h="236220" w="10563860">
                  <a:moveTo>
                    <a:pt x="265569" y="89941"/>
                  </a:moveTo>
                  <a:lnTo>
                    <a:pt x="263664" y="90144"/>
                  </a:lnTo>
                  <a:lnTo>
                    <a:pt x="244741" y="90131"/>
                  </a:lnTo>
                  <a:lnTo>
                    <a:pt x="237667" y="90855"/>
                  </a:lnTo>
                  <a:lnTo>
                    <a:pt x="236181" y="97091"/>
                  </a:lnTo>
                  <a:lnTo>
                    <a:pt x="240436" y="101384"/>
                  </a:lnTo>
                  <a:lnTo>
                    <a:pt x="246126" y="103809"/>
                  </a:lnTo>
                  <a:lnTo>
                    <a:pt x="258279" y="103809"/>
                  </a:lnTo>
                  <a:lnTo>
                    <a:pt x="264426" y="99618"/>
                  </a:lnTo>
                  <a:lnTo>
                    <a:pt x="265569" y="89941"/>
                  </a:lnTo>
                  <a:close/>
                </a:path>
                <a:path extrusionOk="0" h="236220" w="10563860">
                  <a:moveTo>
                    <a:pt x="287007" y="206489"/>
                  </a:moveTo>
                  <a:lnTo>
                    <a:pt x="280225" y="193535"/>
                  </a:lnTo>
                  <a:lnTo>
                    <a:pt x="271437" y="203212"/>
                  </a:lnTo>
                  <a:lnTo>
                    <a:pt x="259118" y="209359"/>
                  </a:lnTo>
                  <a:lnTo>
                    <a:pt x="248132" y="216839"/>
                  </a:lnTo>
                  <a:lnTo>
                    <a:pt x="243382" y="230517"/>
                  </a:lnTo>
                  <a:lnTo>
                    <a:pt x="245808" y="233781"/>
                  </a:lnTo>
                  <a:lnTo>
                    <a:pt x="249466" y="235178"/>
                  </a:lnTo>
                  <a:lnTo>
                    <a:pt x="253657" y="235178"/>
                  </a:lnTo>
                  <a:lnTo>
                    <a:pt x="268287" y="230822"/>
                  </a:lnTo>
                  <a:lnTo>
                    <a:pt x="281216" y="220078"/>
                  </a:lnTo>
                  <a:lnTo>
                    <a:pt x="287007" y="206489"/>
                  </a:lnTo>
                  <a:close/>
                </a:path>
                <a:path extrusionOk="0" h="236220" w="10563860">
                  <a:moveTo>
                    <a:pt x="309867" y="156552"/>
                  </a:moveTo>
                  <a:lnTo>
                    <a:pt x="308483" y="156451"/>
                  </a:lnTo>
                  <a:lnTo>
                    <a:pt x="307822" y="156451"/>
                  </a:lnTo>
                  <a:lnTo>
                    <a:pt x="295732" y="160997"/>
                  </a:lnTo>
                  <a:lnTo>
                    <a:pt x="290093" y="171069"/>
                  </a:lnTo>
                  <a:lnTo>
                    <a:pt x="291960" y="181292"/>
                  </a:lnTo>
                  <a:lnTo>
                    <a:pt x="302399" y="186283"/>
                  </a:lnTo>
                  <a:lnTo>
                    <a:pt x="302488" y="177076"/>
                  </a:lnTo>
                  <a:lnTo>
                    <a:pt x="303733" y="169037"/>
                  </a:lnTo>
                  <a:lnTo>
                    <a:pt x="306184" y="162179"/>
                  </a:lnTo>
                  <a:lnTo>
                    <a:pt x="309867" y="156552"/>
                  </a:lnTo>
                  <a:close/>
                </a:path>
                <a:path extrusionOk="0" h="236220" w="10563860">
                  <a:moveTo>
                    <a:pt x="318274" y="31407"/>
                  </a:moveTo>
                  <a:lnTo>
                    <a:pt x="309867" y="23114"/>
                  </a:lnTo>
                  <a:lnTo>
                    <a:pt x="308927" y="37071"/>
                  </a:lnTo>
                  <a:lnTo>
                    <a:pt x="299669" y="42595"/>
                  </a:lnTo>
                  <a:lnTo>
                    <a:pt x="289966" y="47637"/>
                  </a:lnTo>
                  <a:lnTo>
                    <a:pt x="287718" y="60109"/>
                  </a:lnTo>
                  <a:lnTo>
                    <a:pt x="298297" y="60083"/>
                  </a:lnTo>
                  <a:lnTo>
                    <a:pt x="304076" y="63741"/>
                  </a:lnTo>
                  <a:lnTo>
                    <a:pt x="309867" y="67589"/>
                  </a:lnTo>
                  <a:lnTo>
                    <a:pt x="311810" y="56248"/>
                  </a:lnTo>
                  <a:lnTo>
                    <a:pt x="316763" y="43319"/>
                  </a:lnTo>
                  <a:lnTo>
                    <a:pt x="318274" y="31407"/>
                  </a:lnTo>
                  <a:close/>
                </a:path>
                <a:path extrusionOk="0" h="236220" w="10563860">
                  <a:moveTo>
                    <a:pt x="670687" y="52959"/>
                  </a:moveTo>
                  <a:lnTo>
                    <a:pt x="658355" y="55283"/>
                  </a:lnTo>
                  <a:lnTo>
                    <a:pt x="647725" y="59372"/>
                  </a:lnTo>
                  <a:lnTo>
                    <a:pt x="639368" y="65811"/>
                  </a:lnTo>
                  <a:lnTo>
                    <a:pt x="633869" y="75196"/>
                  </a:lnTo>
                  <a:lnTo>
                    <a:pt x="641502" y="75641"/>
                  </a:lnTo>
                  <a:lnTo>
                    <a:pt x="645096" y="75641"/>
                  </a:lnTo>
                  <a:lnTo>
                    <a:pt x="656323" y="74752"/>
                  </a:lnTo>
                  <a:lnTo>
                    <a:pt x="665022" y="71374"/>
                  </a:lnTo>
                  <a:lnTo>
                    <a:pt x="670166" y="64465"/>
                  </a:lnTo>
                  <a:lnTo>
                    <a:pt x="670687" y="52959"/>
                  </a:lnTo>
                  <a:close/>
                </a:path>
                <a:path extrusionOk="0" h="236220" w="10563860">
                  <a:moveTo>
                    <a:pt x="700036" y="193548"/>
                  </a:moveTo>
                  <a:lnTo>
                    <a:pt x="697877" y="193700"/>
                  </a:lnTo>
                  <a:lnTo>
                    <a:pt x="690829" y="190309"/>
                  </a:lnTo>
                  <a:lnTo>
                    <a:pt x="687793" y="182791"/>
                  </a:lnTo>
                  <a:lnTo>
                    <a:pt x="684872" y="175120"/>
                  </a:lnTo>
                  <a:lnTo>
                    <a:pt x="678167" y="171297"/>
                  </a:lnTo>
                  <a:lnTo>
                    <a:pt x="672465" y="184492"/>
                  </a:lnTo>
                  <a:lnTo>
                    <a:pt x="661949" y="197675"/>
                  </a:lnTo>
                  <a:lnTo>
                    <a:pt x="655789" y="210654"/>
                  </a:lnTo>
                  <a:lnTo>
                    <a:pt x="663219" y="223266"/>
                  </a:lnTo>
                  <a:lnTo>
                    <a:pt x="668401" y="211772"/>
                  </a:lnTo>
                  <a:lnTo>
                    <a:pt x="678802" y="205511"/>
                  </a:lnTo>
                  <a:lnTo>
                    <a:pt x="690613" y="200698"/>
                  </a:lnTo>
                  <a:lnTo>
                    <a:pt x="700036" y="193548"/>
                  </a:lnTo>
                  <a:close/>
                </a:path>
                <a:path extrusionOk="0" h="236220" w="10563860">
                  <a:moveTo>
                    <a:pt x="700544" y="56197"/>
                  </a:moveTo>
                  <a:lnTo>
                    <a:pt x="698423" y="47269"/>
                  </a:lnTo>
                  <a:lnTo>
                    <a:pt x="693445" y="41135"/>
                  </a:lnTo>
                  <a:lnTo>
                    <a:pt x="685368" y="38100"/>
                  </a:lnTo>
                  <a:lnTo>
                    <a:pt x="680923" y="46253"/>
                  </a:lnTo>
                  <a:lnTo>
                    <a:pt x="681304" y="56019"/>
                  </a:lnTo>
                  <a:lnTo>
                    <a:pt x="686968" y="64211"/>
                  </a:lnTo>
                  <a:lnTo>
                    <a:pt x="698347" y="67652"/>
                  </a:lnTo>
                  <a:lnTo>
                    <a:pt x="700024" y="67602"/>
                  </a:lnTo>
                  <a:lnTo>
                    <a:pt x="700544" y="56197"/>
                  </a:lnTo>
                  <a:close/>
                </a:path>
                <a:path extrusionOk="0" h="236220" w="10563860">
                  <a:moveTo>
                    <a:pt x="773696" y="104686"/>
                  </a:moveTo>
                  <a:lnTo>
                    <a:pt x="759028" y="104686"/>
                  </a:lnTo>
                  <a:lnTo>
                    <a:pt x="759028" y="119430"/>
                  </a:lnTo>
                  <a:lnTo>
                    <a:pt x="773696" y="119430"/>
                  </a:lnTo>
                  <a:lnTo>
                    <a:pt x="773696" y="104686"/>
                  </a:lnTo>
                  <a:close/>
                </a:path>
                <a:path extrusionOk="0" h="236220" w="10563860">
                  <a:moveTo>
                    <a:pt x="869505" y="178790"/>
                  </a:moveTo>
                  <a:lnTo>
                    <a:pt x="868248" y="178816"/>
                  </a:lnTo>
                  <a:lnTo>
                    <a:pt x="858913" y="178816"/>
                  </a:lnTo>
                  <a:lnTo>
                    <a:pt x="853135" y="175171"/>
                  </a:lnTo>
                  <a:lnTo>
                    <a:pt x="847394" y="171297"/>
                  </a:lnTo>
                  <a:lnTo>
                    <a:pt x="847394" y="186283"/>
                  </a:lnTo>
                  <a:lnTo>
                    <a:pt x="851916" y="189623"/>
                  </a:lnTo>
                  <a:lnTo>
                    <a:pt x="855802" y="191541"/>
                  </a:lnTo>
                  <a:lnTo>
                    <a:pt x="863701" y="191541"/>
                  </a:lnTo>
                  <a:lnTo>
                    <a:pt x="867130" y="187744"/>
                  </a:lnTo>
                  <a:lnTo>
                    <a:pt x="869505" y="178790"/>
                  </a:lnTo>
                  <a:close/>
                </a:path>
                <a:path extrusionOk="0" h="236220" w="10563860">
                  <a:moveTo>
                    <a:pt x="1097978" y="164033"/>
                  </a:moveTo>
                  <a:lnTo>
                    <a:pt x="1096264" y="163779"/>
                  </a:lnTo>
                  <a:lnTo>
                    <a:pt x="1094689" y="163652"/>
                  </a:lnTo>
                  <a:lnTo>
                    <a:pt x="1093241" y="163652"/>
                  </a:lnTo>
                  <a:lnTo>
                    <a:pt x="1082776" y="166890"/>
                  </a:lnTo>
                  <a:lnTo>
                    <a:pt x="1076960" y="174790"/>
                  </a:lnTo>
                  <a:lnTo>
                    <a:pt x="1073073" y="184581"/>
                  </a:lnTo>
                  <a:lnTo>
                    <a:pt x="1068387" y="193535"/>
                  </a:lnTo>
                  <a:lnTo>
                    <a:pt x="1080884" y="191198"/>
                  </a:lnTo>
                  <a:lnTo>
                    <a:pt x="1089964" y="185534"/>
                  </a:lnTo>
                  <a:lnTo>
                    <a:pt x="1095654" y="176491"/>
                  </a:lnTo>
                  <a:lnTo>
                    <a:pt x="1097978" y="164033"/>
                  </a:lnTo>
                  <a:close/>
                </a:path>
                <a:path extrusionOk="0" h="236220" w="10563860">
                  <a:moveTo>
                    <a:pt x="1112647" y="89941"/>
                  </a:moveTo>
                  <a:lnTo>
                    <a:pt x="1105408" y="87363"/>
                  </a:lnTo>
                  <a:lnTo>
                    <a:pt x="1096797" y="76644"/>
                  </a:lnTo>
                  <a:lnTo>
                    <a:pt x="1089609" y="74231"/>
                  </a:lnTo>
                  <a:lnTo>
                    <a:pt x="1087831" y="74231"/>
                  </a:lnTo>
                  <a:lnTo>
                    <a:pt x="1085761" y="74523"/>
                  </a:lnTo>
                  <a:lnTo>
                    <a:pt x="1083322" y="75196"/>
                  </a:lnTo>
                  <a:lnTo>
                    <a:pt x="1077772" y="84543"/>
                  </a:lnTo>
                  <a:lnTo>
                    <a:pt x="1075677" y="97269"/>
                  </a:lnTo>
                  <a:lnTo>
                    <a:pt x="1075537" y="111887"/>
                  </a:lnTo>
                  <a:lnTo>
                    <a:pt x="1075829" y="126949"/>
                  </a:lnTo>
                  <a:lnTo>
                    <a:pt x="1077391" y="126974"/>
                  </a:lnTo>
                  <a:lnTo>
                    <a:pt x="1091209" y="122694"/>
                  </a:lnTo>
                  <a:lnTo>
                    <a:pt x="1099032" y="112483"/>
                  </a:lnTo>
                  <a:lnTo>
                    <a:pt x="1104836" y="100253"/>
                  </a:lnTo>
                  <a:lnTo>
                    <a:pt x="1112647" y="89941"/>
                  </a:lnTo>
                  <a:close/>
                </a:path>
                <a:path extrusionOk="0" h="236220" w="10563860">
                  <a:moveTo>
                    <a:pt x="1200988" y="82346"/>
                  </a:moveTo>
                  <a:lnTo>
                    <a:pt x="1198702" y="83324"/>
                  </a:lnTo>
                  <a:lnTo>
                    <a:pt x="1196467" y="83731"/>
                  </a:lnTo>
                  <a:lnTo>
                    <a:pt x="1188859" y="83731"/>
                  </a:lnTo>
                  <a:lnTo>
                    <a:pt x="1183716" y="81267"/>
                  </a:lnTo>
                  <a:lnTo>
                    <a:pt x="1174254" y="76339"/>
                  </a:lnTo>
                  <a:lnTo>
                    <a:pt x="1169911" y="73875"/>
                  </a:lnTo>
                  <a:lnTo>
                    <a:pt x="1166114" y="73875"/>
                  </a:lnTo>
                  <a:lnTo>
                    <a:pt x="1162570" y="73875"/>
                  </a:lnTo>
                  <a:lnTo>
                    <a:pt x="1159484" y="76022"/>
                  </a:lnTo>
                  <a:lnTo>
                    <a:pt x="1156982" y="82346"/>
                  </a:lnTo>
                  <a:lnTo>
                    <a:pt x="1161173" y="85217"/>
                  </a:lnTo>
                  <a:lnTo>
                    <a:pt x="1168247" y="88074"/>
                  </a:lnTo>
                  <a:lnTo>
                    <a:pt x="1176896" y="90271"/>
                  </a:lnTo>
                  <a:lnTo>
                    <a:pt x="1185811" y="91147"/>
                  </a:lnTo>
                  <a:lnTo>
                    <a:pt x="1193355" y="91147"/>
                  </a:lnTo>
                  <a:lnTo>
                    <a:pt x="1199730" y="88874"/>
                  </a:lnTo>
                  <a:lnTo>
                    <a:pt x="1200988" y="82346"/>
                  </a:lnTo>
                  <a:close/>
                </a:path>
                <a:path extrusionOk="0" h="236220" w="10563860">
                  <a:moveTo>
                    <a:pt x="1448485" y="125120"/>
                  </a:moveTo>
                  <a:lnTo>
                    <a:pt x="1444155" y="112191"/>
                  </a:lnTo>
                  <a:lnTo>
                    <a:pt x="1434376" y="113461"/>
                  </a:lnTo>
                  <a:lnTo>
                    <a:pt x="1425994" y="116103"/>
                  </a:lnTo>
                  <a:lnTo>
                    <a:pt x="1419364" y="120484"/>
                  </a:lnTo>
                  <a:lnTo>
                    <a:pt x="1414792" y="126949"/>
                  </a:lnTo>
                  <a:lnTo>
                    <a:pt x="1416050" y="126771"/>
                  </a:lnTo>
                  <a:lnTo>
                    <a:pt x="1421193" y="126707"/>
                  </a:lnTo>
                  <a:lnTo>
                    <a:pt x="1431340" y="127419"/>
                  </a:lnTo>
                  <a:lnTo>
                    <a:pt x="1442237" y="127419"/>
                  </a:lnTo>
                  <a:lnTo>
                    <a:pt x="1448485" y="125120"/>
                  </a:lnTo>
                  <a:close/>
                </a:path>
                <a:path extrusionOk="0" h="236220" w="10563860">
                  <a:moveTo>
                    <a:pt x="1694484" y="201028"/>
                  </a:moveTo>
                  <a:lnTo>
                    <a:pt x="1691500" y="197751"/>
                  </a:lnTo>
                  <a:lnTo>
                    <a:pt x="1687309" y="196354"/>
                  </a:lnTo>
                  <a:lnTo>
                    <a:pt x="1682724" y="196354"/>
                  </a:lnTo>
                  <a:lnTo>
                    <a:pt x="1675942" y="197256"/>
                  </a:lnTo>
                  <a:lnTo>
                    <a:pt x="1669135" y="199758"/>
                  </a:lnTo>
                  <a:lnTo>
                    <a:pt x="1662836" y="203542"/>
                  </a:lnTo>
                  <a:lnTo>
                    <a:pt x="1657578" y="208292"/>
                  </a:lnTo>
                  <a:lnTo>
                    <a:pt x="1660575" y="211582"/>
                  </a:lnTo>
                  <a:lnTo>
                    <a:pt x="1664817" y="212991"/>
                  </a:lnTo>
                  <a:lnTo>
                    <a:pt x="1669465" y="212991"/>
                  </a:lnTo>
                  <a:lnTo>
                    <a:pt x="1676273" y="212090"/>
                  </a:lnTo>
                  <a:lnTo>
                    <a:pt x="1683080" y="209588"/>
                  </a:lnTo>
                  <a:lnTo>
                    <a:pt x="1689341" y="205790"/>
                  </a:lnTo>
                  <a:lnTo>
                    <a:pt x="1694484" y="201028"/>
                  </a:lnTo>
                  <a:close/>
                </a:path>
                <a:path extrusionOk="0" h="236220" w="10563860">
                  <a:moveTo>
                    <a:pt x="2121763" y="112179"/>
                  </a:moveTo>
                  <a:lnTo>
                    <a:pt x="2120239" y="112966"/>
                  </a:lnTo>
                  <a:lnTo>
                    <a:pt x="2118753" y="113296"/>
                  </a:lnTo>
                  <a:lnTo>
                    <a:pt x="2113407" y="113296"/>
                  </a:lnTo>
                  <a:lnTo>
                    <a:pt x="2109787" y="110896"/>
                  </a:lnTo>
                  <a:lnTo>
                    <a:pt x="2103285" y="106083"/>
                  </a:lnTo>
                  <a:lnTo>
                    <a:pt x="2100389" y="103682"/>
                  </a:lnTo>
                  <a:lnTo>
                    <a:pt x="2097963" y="103682"/>
                  </a:lnTo>
                  <a:lnTo>
                    <a:pt x="2095665" y="103682"/>
                  </a:lnTo>
                  <a:lnTo>
                    <a:pt x="2093785" y="105841"/>
                  </a:lnTo>
                  <a:lnTo>
                    <a:pt x="2092401" y="112179"/>
                  </a:lnTo>
                  <a:lnTo>
                    <a:pt x="2095182" y="113525"/>
                  </a:lnTo>
                  <a:lnTo>
                    <a:pt x="2106282" y="120751"/>
                  </a:lnTo>
                  <a:lnTo>
                    <a:pt x="2118233" y="120751"/>
                  </a:lnTo>
                  <a:lnTo>
                    <a:pt x="2121446" y="118605"/>
                  </a:lnTo>
                  <a:lnTo>
                    <a:pt x="2121763" y="112179"/>
                  </a:lnTo>
                  <a:close/>
                </a:path>
                <a:path extrusionOk="0" h="236220" w="10563860">
                  <a:moveTo>
                    <a:pt x="2217521" y="156540"/>
                  </a:moveTo>
                  <a:lnTo>
                    <a:pt x="2217293" y="148526"/>
                  </a:lnTo>
                  <a:lnTo>
                    <a:pt x="2212048" y="143230"/>
                  </a:lnTo>
                  <a:lnTo>
                    <a:pt x="2203285" y="140322"/>
                  </a:lnTo>
                  <a:lnTo>
                    <a:pt x="2192477" y="139420"/>
                  </a:lnTo>
                  <a:lnTo>
                    <a:pt x="2181009" y="140208"/>
                  </a:lnTo>
                  <a:lnTo>
                    <a:pt x="2170519" y="142341"/>
                  </a:lnTo>
                  <a:lnTo>
                    <a:pt x="2162530" y="145440"/>
                  </a:lnTo>
                  <a:lnTo>
                    <a:pt x="2158581" y="149161"/>
                  </a:lnTo>
                  <a:lnTo>
                    <a:pt x="2164092" y="153098"/>
                  </a:lnTo>
                  <a:lnTo>
                    <a:pt x="2171230" y="155422"/>
                  </a:lnTo>
                  <a:lnTo>
                    <a:pt x="2179599" y="156540"/>
                  </a:lnTo>
                  <a:lnTo>
                    <a:pt x="2188819" y="156819"/>
                  </a:lnTo>
                  <a:lnTo>
                    <a:pt x="2207463" y="156425"/>
                  </a:lnTo>
                  <a:lnTo>
                    <a:pt x="2215438" y="156451"/>
                  </a:lnTo>
                  <a:lnTo>
                    <a:pt x="2217521" y="156540"/>
                  </a:lnTo>
                  <a:close/>
                </a:path>
                <a:path extrusionOk="0" h="236220" w="10563860">
                  <a:moveTo>
                    <a:pt x="2254885" y="118770"/>
                  </a:moveTo>
                  <a:lnTo>
                    <a:pt x="2254415" y="112191"/>
                  </a:lnTo>
                  <a:lnTo>
                    <a:pt x="2252764" y="112826"/>
                  </a:lnTo>
                  <a:lnTo>
                    <a:pt x="2250706" y="113068"/>
                  </a:lnTo>
                  <a:lnTo>
                    <a:pt x="2245233" y="113068"/>
                  </a:lnTo>
                  <a:lnTo>
                    <a:pt x="2230653" y="111213"/>
                  </a:lnTo>
                  <a:lnTo>
                    <a:pt x="2227478" y="111213"/>
                  </a:lnTo>
                  <a:lnTo>
                    <a:pt x="2221433" y="111213"/>
                  </a:lnTo>
                  <a:lnTo>
                    <a:pt x="2217064" y="112890"/>
                  </a:lnTo>
                  <a:lnTo>
                    <a:pt x="2217521" y="119443"/>
                  </a:lnTo>
                  <a:lnTo>
                    <a:pt x="2219134" y="118833"/>
                  </a:lnTo>
                  <a:lnTo>
                    <a:pt x="2221141" y="118605"/>
                  </a:lnTo>
                  <a:lnTo>
                    <a:pt x="2226564" y="118605"/>
                  </a:lnTo>
                  <a:lnTo>
                    <a:pt x="2241181" y="120459"/>
                  </a:lnTo>
                  <a:lnTo>
                    <a:pt x="2250465" y="120459"/>
                  </a:lnTo>
                  <a:lnTo>
                    <a:pt x="2254885" y="118770"/>
                  </a:lnTo>
                  <a:close/>
                </a:path>
                <a:path extrusionOk="0" h="236220" w="10563860">
                  <a:moveTo>
                    <a:pt x="2387079" y="156540"/>
                  </a:moveTo>
                  <a:lnTo>
                    <a:pt x="2381275" y="154927"/>
                  </a:lnTo>
                  <a:lnTo>
                    <a:pt x="2378430" y="150444"/>
                  </a:lnTo>
                  <a:lnTo>
                    <a:pt x="2379586" y="141681"/>
                  </a:lnTo>
                  <a:lnTo>
                    <a:pt x="2377922" y="142328"/>
                  </a:lnTo>
                  <a:lnTo>
                    <a:pt x="2375865" y="142557"/>
                  </a:lnTo>
                  <a:lnTo>
                    <a:pt x="2370417" y="142557"/>
                  </a:lnTo>
                  <a:lnTo>
                    <a:pt x="2356002" y="140754"/>
                  </a:lnTo>
                  <a:lnTo>
                    <a:pt x="2352840" y="140754"/>
                  </a:lnTo>
                  <a:lnTo>
                    <a:pt x="2346706" y="140754"/>
                  </a:lnTo>
                  <a:lnTo>
                    <a:pt x="2342261" y="142455"/>
                  </a:lnTo>
                  <a:lnTo>
                    <a:pt x="2342743" y="149161"/>
                  </a:lnTo>
                  <a:lnTo>
                    <a:pt x="2351379" y="150444"/>
                  </a:lnTo>
                  <a:lnTo>
                    <a:pt x="2350744" y="160807"/>
                  </a:lnTo>
                  <a:lnTo>
                    <a:pt x="2350198" y="171284"/>
                  </a:lnTo>
                  <a:lnTo>
                    <a:pt x="2360511" y="168783"/>
                  </a:lnTo>
                  <a:lnTo>
                    <a:pt x="2371077" y="166471"/>
                  </a:lnTo>
                  <a:lnTo>
                    <a:pt x="2380437" y="162890"/>
                  </a:lnTo>
                  <a:lnTo>
                    <a:pt x="2387079" y="156540"/>
                  </a:lnTo>
                  <a:close/>
                </a:path>
                <a:path extrusionOk="0" h="236220" w="10563860">
                  <a:moveTo>
                    <a:pt x="2475915" y="228854"/>
                  </a:moveTo>
                  <a:lnTo>
                    <a:pt x="2475369" y="223278"/>
                  </a:lnTo>
                  <a:lnTo>
                    <a:pt x="2471674" y="223786"/>
                  </a:lnTo>
                  <a:lnTo>
                    <a:pt x="2468270" y="224028"/>
                  </a:lnTo>
                  <a:lnTo>
                    <a:pt x="2465108" y="224028"/>
                  </a:lnTo>
                  <a:lnTo>
                    <a:pt x="2457018" y="223431"/>
                  </a:lnTo>
                  <a:lnTo>
                    <a:pt x="2450007" y="221767"/>
                  </a:lnTo>
                  <a:lnTo>
                    <a:pt x="2443911" y="219163"/>
                  </a:lnTo>
                  <a:lnTo>
                    <a:pt x="2438527" y="215785"/>
                  </a:lnTo>
                  <a:lnTo>
                    <a:pt x="2436914" y="223418"/>
                  </a:lnTo>
                  <a:lnTo>
                    <a:pt x="2440241" y="228600"/>
                  </a:lnTo>
                  <a:lnTo>
                    <a:pt x="2446896" y="231533"/>
                  </a:lnTo>
                  <a:lnTo>
                    <a:pt x="2455291" y="232460"/>
                  </a:lnTo>
                  <a:lnTo>
                    <a:pt x="2465451" y="232460"/>
                  </a:lnTo>
                  <a:lnTo>
                    <a:pt x="2475915" y="228854"/>
                  </a:lnTo>
                  <a:close/>
                </a:path>
                <a:path extrusionOk="0" h="236220" w="10563860">
                  <a:moveTo>
                    <a:pt x="2497518" y="23114"/>
                  </a:moveTo>
                  <a:lnTo>
                    <a:pt x="2496604" y="14732"/>
                  </a:lnTo>
                  <a:lnTo>
                    <a:pt x="2493632" y="8521"/>
                  </a:lnTo>
                  <a:lnTo>
                    <a:pt x="2488933" y="4114"/>
                  </a:lnTo>
                  <a:lnTo>
                    <a:pt x="2482824" y="1104"/>
                  </a:lnTo>
                  <a:lnTo>
                    <a:pt x="2483637" y="9436"/>
                  </a:lnTo>
                  <a:lnTo>
                    <a:pt x="2486634" y="15659"/>
                  </a:lnTo>
                  <a:lnTo>
                    <a:pt x="2491397" y="20104"/>
                  </a:lnTo>
                  <a:lnTo>
                    <a:pt x="2497518" y="23114"/>
                  </a:lnTo>
                  <a:close/>
                </a:path>
                <a:path extrusionOk="0" h="236220" w="10563860">
                  <a:moveTo>
                    <a:pt x="2513076" y="66065"/>
                  </a:moveTo>
                  <a:lnTo>
                    <a:pt x="2511768" y="60528"/>
                  </a:lnTo>
                  <a:lnTo>
                    <a:pt x="2504719" y="52959"/>
                  </a:lnTo>
                  <a:lnTo>
                    <a:pt x="2499461" y="60794"/>
                  </a:lnTo>
                  <a:lnTo>
                    <a:pt x="2499017" y="66294"/>
                  </a:lnTo>
                  <a:lnTo>
                    <a:pt x="2501747" y="69545"/>
                  </a:lnTo>
                  <a:lnTo>
                    <a:pt x="2506065" y="70599"/>
                  </a:lnTo>
                  <a:lnTo>
                    <a:pt x="2510536" y="69443"/>
                  </a:lnTo>
                  <a:lnTo>
                    <a:pt x="2513076" y="66065"/>
                  </a:lnTo>
                  <a:close/>
                </a:path>
                <a:path extrusionOk="0" h="236220" w="10563860">
                  <a:moveTo>
                    <a:pt x="2659557" y="186270"/>
                  </a:moveTo>
                  <a:lnTo>
                    <a:pt x="2652433" y="182448"/>
                  </a:lnTo>
                  <a:lnTo>
                    <a:pt x="2647023" y="181000"/>
                  </a:lnTo>
                  <a:lnTo>
                    <a:pt x="2643124" y="181000"/>
                  </a:lnTo>
                  <a:lnTo>
                    <a:pt x="2637180" y="181000"/>
                  </a:lnTo>
                  <a:lnTo>
                    <a:pt x="2634716" y="184340"/>
                  </a:lnTo>
                  <a:lnTo>
                    <a:pt x="2635351" y="191033"/>
                  </a:lnTo>
                  <a:lnTo>
                    <a:pt x="2638437" y="194373"/>
                  </a:lnTo>
                  <a:lnTo>
                    <a:pt x="2647721" y="194373"/>
                  </a:lnTo>
                  <a:lnTo>
                    <a:pt x="2653157" y="192239"/>
                  </a:lnTo>
                  <a:lnTo>
                    <a:pt x="2659557" y="186270"/>
                  </a:lnTo>
                  <a:close/>
                </a:path>
                <a:path extrusionOk="0" h="236220" w="10563860">
                  <a:moveTo>
                    <a:pt x="2799397" y="171297"/>
                  </a:moveTo>
                  <a:lnTo>
                    <a:pt x="2794076" y="169265"/>
                  </a:lnTo>
                  <a:lnTo>
                    <a:pt x="2791371" y="164655"/>
                  </a:lnTo>
                  <a:lnTo>
                    <a:pt x="2788996" y="159677"/>
                  </a:lnTo>
                  <a:lnTo>
                    <a:pt x="2784678" y="156552"/>
                  </a:lnTo>
                  <a:lnTo>
                    <a:pt x="2782684" y="164680"/>
                  </a:lnTo>
                  <a:lnTo>
                    <a:pt x="2784398" y="172250"/>
                  </a:lnTo>
                  <a:lnTo>
                    <a:pt x="2788386" y="177850"/>
                  </a:lnTo>
                  <a:lnTo>
                    <a:pt x="2793225" y="180035"/>
                  </a:lnTo>
                  <a:lnTo>
                    <a:pt x="2796019" y="180035"/>
                  </a:lnTo>
                  <a:lnTo>
                    <a:pt x="2798508" y="177546"/>
                  </a:lnTo>
                  <a:lnTo>
                    <a:pt x="2799397" y="171297"/>
                  </a:lnTo>
                  <a:close/>
                </a:path>
                <a:path extrusionOk="0" h="236220" w="10563860">
                  <a:moveTo>
                    <a:pt x="2863380" y="153365"/>
                  </a:moveTo>
                  <a:lnTo>
                    <a:pt x="2858363" y="141681"/>
                  </a:lnTo>
                  <a:lnTo>
                    <a:pt x="2851734" y="153454"/>
                  </a:lnTo>
                  <a:lnTo>
                    <a:pt x="2841510" y="161734"/>
                  </a:lnTo>
                  <a:lnTo>
                    <a:pt x="2832366" y="171132"/>
                  </a:lnTo>
                  <a:lnTo>
                    <a:pt x="2828988" y="186270"/>
                  </a:lnTo>
                  <a:lnTo>
                    <a:pt x="2830347" y="186321"/>
                  </a:lnTo>
                  <a:lnTo>
                    <a:pt x="2845816" y="180924"/>
                  </a:lnTo>
                  <a:lnTo>
                    <a:pt x="2858008" y="168186"/>
                  </a:lnTo>
                  <a:lnTo>
                    <a:pt x="2863380" y="153365"/>
                  </a:lnTo>
                  <a:close/>
                </a:path>
                <a:path extrusionOk="0" h="236220" w="10563860">
                  <a:moveTo>
                    <a:pt x="3094685" y="149847"/>
                  </a:moveTo>
                  <a:lnTo>
                    <a:pt x="3093999" y="141681"/>
                  </a:lnTo>
                  <a:lnTo>
                    <a:pt x="3092526" y="141922"/>
                  </a:lnTo>
                  <a:lnTo>
                    <a:pt x="3091180" y="142024"/>
                  </a:lnTo>
                  <a:lnTo>
                    <a:pt x="3082099" y="142024"/>
                  </a:lnTo>
                  <a:lnTo>
                    <a:pt x="3067062" y="125399"/>
                  </a:lnTo>
                  <a:lnTo>
                    <a:pt x="3059265" y="125399"/>
                  </a:lnTo>
                  <a:lnTo>
                    <a:pt x="3056661" y="125399"/>
                  </a:lnTo>
                  <a:lnTo>
                    <a:pt x="3053613" y="125857"/>
                  </a:lnTo>
                  <a:lnTo>
                    <a:pt x="3049955" y="126936"/>
                  </a:lnTo>
                  <a:lnTo>
                    <a:pt x="3050006" y="138734"/>
                  </a:lnTo>
                  <a:lnTo>
                    <a:pt x="3056051" y="147167"/>
                  </a:lnTo>
                  <a:lnTo>
                    <a:pt x="3065729" y="152222"/>
                  </a:lnTo>
                  <a:lnTo>
                    <a:pt x="3076676" y="153911"/>
                  </a:lnTo>
                  <a:lnTo>
                    <a:pt x="3086341" y="153911"/>
                  </a:lnTo>
                  <a:lnTo>
                    <a:pt x="3094685" y="149847"/>
                  </a:lnTo>
                  <a:close/>
                </a:path>
                <a:path extrusionOk="0" h="236220" w="10563860">
                  <a:moveTo>
                    <a:pt x="3460762" y="170180"/>
                  </a:moveTo>
                  <a:lnTo>
                    <a:pt x="3455073" y="164045"/>
                  </a:lnTo>
                  <a:lnTo>
                    <a:pt x="3445116" y="170040"/>
                  </a:lnTo>
                  <a:lnTo>
                    <a:pt x="3442639" y="174383"/>
                  </a:lnTo>
                  <a:lnTo>
                    <a:pt x="3445294" y="177025"/>
                  </a:lnTo>
                  <a:lnTo>
                    <a:pt x="3450742" y="177927"/>
                  </a:lnTo>
                  <a:lnTo>
                    <a:pt x="3456482" y="177076"/>
                  </a:lnTo>
                  <a:lnTo>
                    <a:pt x="3460521" y="174510"/>
                  </a:lnTo>
                  <a:lnTo>
                    <a:pt x="3460762" y="170180"/>
                  </a:lnTo>
                  <a:close/>
                </a:path>
                <a:path extrusionOk="0" h="236220" w="10563860">
                  <a:moveTo>
                    <a:pt x="3602240" y="153924"/>
                  </a:moveTo>
                  <a:lnTo>
                    <a:pt x="3594963" y="149174"/>
                  </a:lnTo>
                  <a:lnTo>
                    <a:pt x="3592322" y="155714"/>
                  </a:lnTo>
                  <a:lnTo>
                    <a:pt x="3587966" y="160578"/>
                  </a:lnTo>
                  <a:lnTo>
                    <a:pt x="3583444" y="165277"/>
                  </a:lnTo>
                  <a:lnTo>
                    <a:pt x="3580333" y="171297"/>
                  </a:lnTo>
                  <a:lnTo>
                    <a:pt x="3582009" y="172046"/>
                  </a:lnTo>
                  <a:lnTo>
                    <a:pt x="3583736" y="172377"/>
                  </a:lnTo>
                  <a:lnTo>
                    <a:pt x="3585438" y="172377"/>
                  </a:lnTo>
                  <a:lnTo>
                    <a:pt x="3594887" y="169125"/>
                  </a:lnTo>
                  <a:lnTo>
                    <a:pt x="3601351" y="161772"/>
                  </a:lnTo>
                  <a:lnTo>
                    <a:pt x="3602240" y="153924"/>
                  </a:lnTo>
                  <a:close/>
                </a:path>
                <a:path extrusionOk="0" h="236220" w="10563860">
                  <a:moveTo>
                    <a:pt x="3705441" y="186270"/>
                  </a:moveTo>
                  <a:lnTo>
                    <a:pt x="3698379" y="182448"/>
                  </a:lnTo>
                  <a:lnTo>
                    <a:pt x="3693007" y="181000"/>
                  </a:lnTo>
                  <a:lnTo>
                    <a:pt x="3689146" y="181000"/>
                  </a:lnTo>
                  <a:lnTo>
                    <a:pt x="3683254" y="181000"/>
                  </a:lnTo>
                  <a:lnTo>
                    <a:pt x="3680841" y="184340"/>
                  </a:lnTo>
                  <a:lnTo>
                    <a:pt x="3681488" y="191033"/>
                  </a:lnTo>
                  <a:lnTo>
                    <a:pt x="3684562" y="194373"/>
                  </a:lnTo>
                  <a:lnTo>
                    <a:pt x="3693744" y="194373"/>
                  </a:lnTo>
                  <a:lnTo>
                    <a:pt x="3699129" y="192239"/>
                  </a:lnTo>
                  <a:lnTo>
                    <a:pt x="3705441" y="186270"/>
                  </a:lnTo>
                  <a:close/>
                </a:path>
                <a:path extrusionOk="0" h="236220" w="10563860">
                  <a:moveTo>
                    <a:pt x="3962450" y="108394"/>
                  </a:moveTo>
                  <a:lnTo>
                    <a:pt x="3961257" y="102489"/>
                  </a:lnTo>
                  <a:lnTo>
                    <a:pt x="3948569" y="97091"/>
                  </a:lnTo>
                  <a:lnTo>
                    <a:pt x="3943426" y="105575"/>
                  </a:lnTo>
                  <a:lnTo>
                    <a:pt x="3942486" y="111137"/>
                  </a:lnTo>
                  <a:lnTo>
                    <a:pt x="3944620" y="114185"/>
                  </a:lnTo>
                  <a:lnTo>
                    <a:pt x="3948734" y="115112"/>
                  </a:lnTo>
                  <a:lnTo>
                    <a:pt x="3956748" y="113157"/>
                  </a:lnTo>
                  <a:lnTo>
                    <a:pt x="3962450" y="108394"/>
                  </a:lnTo>
                  <a:close/>
                </a:path>
                <a:path extrusionOk="0" h="236220" w="10563860">
                  <a:moveTo>
                    <a:pt x="4000690" y="29857"/>
                  </a:moveTo>
                  <a:lnTo>
                    <a:pt x="4000081" y="23114"/>
                  </a:lnTo>
                  <a:lnTo>
                    <a:pt x="3998455" y="23723"/>
                  </a:lnTo>
                  <a:lnTo>
                    <a:pt x="3996436" y="23952"/>
                  </a:lnTo>
                  <a:lnTo>
                    <a:pt x="3991051" y="23952"/>
                  </a:lnTo>
                  <a:lnTo>
                    <a:pt x="3976611" y="22148"/>
                  </a:lnTo>
                  <a:lnTo>
                    <a:pt x="3973449" y="22148"/>
                  </a:lnTo>
                  <a:lnTo>
                    <a:pt x="3967276" y="22148"/>
                  </a:lnTo>
                  <a:lnTo>
                    <a:pt x="3962793" y="23863"/>
                  </a:lnTo>
                  <a:lnTo>
                    <a:pt x="3963289" y="30607"/>
                  </a:lnTo>
                  <a:lnTo>
                    <a:pt x="3964902" y="29984"/>
                  </a:lnTo>
                  <a:lnTo>
                    <a:pt x="3966908" y="29756"/>
                  </a:lnTo>
                  <a:lnTo>
                    <a:pt x="3972318" y="29756"/>
                  </a:lnTo>
                  <a:lnTo>
                    <a:pt x="3986834" y="31559"/>
                  </a:lnTo>
                  <a:lnTo>
                    <a:pt x="3996207" y="31559"/>
                  </a:lnTo>
                  <a:lnTo>
                    <a:pt x="4000690" y="29857"/>
                  </a:lnTo>
                  <a:close/>
                </a:path>
                <a:path extrusionOk="0" h="236220" w="10563860">
                  <a:moveTo>
                    <a:pt x="4059047" y="164045"/>
                  </a:moveTo>
                  <a:lnTo>
                    <a:pt x="4050271" y="164350"/>
                  </a:lnTo>
                  <a:lnTo>
                    <a:pt x="4042397" y="165658"/>
                  </a:lnTo>
                  <a:lnTo>
                    <a:pt x="4037317" y="169849"/>
                  </a:lnTo>
                  <a:lnTo>
                    <a:pt x="4036923" y="178790"/>
                  </a:lnTo>
                  <a:lnTo>
                    <a:pt x="4037939" y="178803"/>
                  </a:lnTo>
                  <a:lnTo>
                    <a:pt x="4045851" y="177723"/>
                  </a:lnTo>
                  <a:lnTo>
                    <a:pt x="4051833" y="174701"/>
                  </a:lnTo>
                  <a:lnTo>
                    <a:pt x="4056126" y="170027"/>
                  </a:lnTo>
                  <a:lnTo>
                    <a:pt x="4059047" y="164045"/>
                  </a:lnTo>
                  <a:close/>
                </a:path>
                <a:path extrusionOk="0" h="236220" w="10563860">
                  <a:moveTo>
                    <a:pt x="4110558" y="52959"/>
                  </a:moveTo>
                  <a:lnTo>
                    <a:pt x="4104475" y="51828"/>
                  </a:lnTo>
                  <a:lnTo>
                    <a:pt x="4099687" y="51371"/>
                  </a:lnTo>
                  <a:lnTo>
                    <a:pt x="4096004" y="51371"/>
                  </a:lnTo>
                  <a:lnTo>
                    <a:pt x="4087495" y="51371"/>
                  </a:lnTo>
                  <a:lnTo>
                    <a:pt x="4084866" y="53848"/>
                  </a:lnTo>
                  <a:lnTo>
                    <a:pt x="4086441" y="58788"/>
                  </a:lnTo>
                  <a:lnTo>
                    <a:pt x="4090632" y="61264"/>
                  </a:lnTo>
                  <a:lnTo>
                    <a:pt x="4100538" y="61264"/>
                  </a:lnTo>
                  <a:lnTo>
                    <a:pt x="4106113" y="59156"/>
                  </a:lnTo>
                  <a:lnTo>
                    <a:pt x="4110558" y="52959"/>
                  </a:lnTo>
                  <a:close/>
                </a:path>
                <a:path extrusionOk="0" h="236220" w="10563860">
                  <a:moveTo>
                    <a:pt x="4280027" y="89941"/>
                  </a:moveTo>
                  <a:lnTo>
                    <a:pt x="4268711" y="93294"/>
                  </a:lnTo>
                  <a:lnTo>
                    <a:pt x="4255846" y="95199"/>
                  </a:lnTo>
                  <a:lnTo>
                    <a:pt x="4243997" y="98158"/>
                  </a:lnTo>
                  <a:lnTo>
                    <a:pt x="4235716" y="104698"/>
                  </a:lnTo>
                  <a:lnTo>
                    <a:pt x="4241127" y="108089"/>
                  </a:lnTo>
                  <a:lnTo>
                    <a:pt x="4247299" y="110693"/>
                  </a:lnTo>
                  <a:lnTo>
                    <a:pt x="4254347" y="112369"/>
                  </a:lnTo>
                  <a:lnTo>
                    <a:pt x="4262425" y="112953"/>
                  </a:lnTo>
                  <a:lnTo>
                    <a:pt x="4265561" y="112953"/>
                  </a:lnTo>
                  <a:lnTo>
                    <a:pt x="4268940" y="112699"/>
                  </a:lnTo>
                  <a:lnTo>
                    <a:pt x="4272559" y="112191"/>
                  </a:lnTo>
                  <a:lnTo>
                    <a:pt x="4272559" y="101815"/>
                  </a:lnTo>
                  <a:lnTo>
                    <a:pt x="4276026" y="95707"/>
                  </a:lnTo>
                  <a:lnTo>
                    <a:pt x="4280027" y="89941"/>
                  </a:lnTo>
                  <a:close/>
                </a:path>
                <a:path extrusionOk="0" h="236220" w="10563860">
                  <a:moveTo>
                    <a:pt x="4302442" y="135331"/>
                  </a:moveTo>
                  <a:lnTo>
                    <a:pt x="4287494" y="134188"/>
                  </a:lnTo>
                  <a:lnTo>
                    <a:pt x="4271264" y="136855"/>
                  </a:lnTo>
                  <a:lnTo>
                    <a:pt x="4263314" y="138595"/>
                  </a:lnTo>
                  <a:lnTo>
                    <a:pt x="4261993" y="139547"/>
                  </a:lnTo>
                  <a:lnTo>
                    <a:pt x="4265688" y="139827"/>
                  </a:lnTo>
                  <a:lnTo>
                    <a:pt x="4280547" y="139039"/>
                  </a:lnTo>
                  <a:lnTo>
                    <a:pt x="4296461" y="137236"/>
                  </a:lnTo>
                  <a:lnTo>
                    <a:pt x="4302442" y="135331"/>
                  </a:lnTo>
                  <a:close/>
                </a:path>
                <a:path extrusionOk="0" h="236220" w="10563860">
                  <a:moveTo>
                    <a:pt x="4353687" y="186270"/>
                  </a:moveTo>
                  <a:lnTo>
                    <a:pt x="4338993" y="186270"/>
                  </a:lnTo>
                  <a:lnTo>
                    <a:pt x="4333849" y="192620"/>
                  </a:lnTo>
                  <a:lnTo>
                    <a:pt x="4334776" y="202387"/>
                  </a:lnTo>
                  <a:lnTo>
                    <a:pt x="4339679" y="211340"/>
                  </a:lnTo>
                  <a:lnTo>
                    <a:pt x="4346435" y="215252"/>
                  </a:lnTo>
                  <a:lnTo>
                    <a:pt x="4349077" y="215252"/>
                  </a:lnTo>
                  <a:lnTo>
                    <a:pt x="4351667" y="213271"/>
                  </a:lnTo>
                  <a:lnTo>
                    <a:pt x="4353687" y="208280"/>
                  </a:lnTo>
                  <a:lnTo>
                    <a:pt x="4348607" y="205333"/>
                  </a:lnTo>
                  <a:lnTo>
                    <a:pt x="4349610" y="200825"/>
                  </a:lnTo>
                  <a:lnTo>
                    <a:pt x="4352645" y="194538"/>
                  </a:lnTo>
                  <a:lnTo>
                    <a:pt x="4353687" y="186270"/>
                  </a:lnTo>
                  <a:close/>
                </a:path>
                <a:path extrusionOk="0" h="236220" w="10563860">
                  <a:moveTo>
                    <a:pt x="4434865" y="67602"/>
                  </a:moveTo>
                  <a:lnTo>
                    <a:pt x="4428845" y="66497"/>
                  </a:lnTo>
                  <a:lnTo>
                    <a:pt x="4424108" y="66040"/>
                  </a:lnTo>
                  <a:lnTo>
                    <a:pt x="4420438" y="66040"/>
                  </a:lnTo>
                  <a:lnTo>
                    <a:pt x="4411865" y="66040"/>
                  </a:lnTo>
                  <a:lnTo>
                    <a:pt x="4409186" y="68529"/>
                  </a:lnTo>
                  <a:lnTo>
                    <a:pt x="4410697" y="73482"/>
                  </a:lnTo>
                  <a:lnTo>
                    <a:pt x="4414888" y="75971"/>
                  </a:lnTo>
                  <a:lnTo>
                    <a:pt x="4424807" y="75971"/>
                  </a:lnTo>
                  <a:lnTo>
                    <a:pt x="4430407" y="73837"/>
                  </a:lnTo>
                  <a:lnTo>
                    <a:pt x="4434865" y="67602"/>
                  </a:lnTo>
                  <a:close/>
                </a:path>
                <a:path extrusionOk="0" h="236220" w="10563860">
                  <a:moveTo>
                    <a:pt x="5215458" y="82346"/>
                  </a:moveTo>
                  <a:lnTo>
                    <a:pt x="5214607" y="74015"/>
                  </a:lnTo>
                  <a:lnTo>
                    <a:pt x="5211724" y="67767"/>
                  </a:lnTo>
                  <a:lnTo>
                    <a:pt x="5207038" y="63258"/>
                  </a:lnTo>
                  <a:lnTo>
                    <a:pt x="5200828" y="60109"/>
                  </a:lnTo>
                  <a:lnTo>
                    <a:pt x="5200828" y="67602"/>
                  </a:lnTo>
                  <a:lnTo>
                    <a:pt x="5195062" y="69088"/>
                  </a:lnTo>
                  <a:lnTo>
                    <a:pt x="5193373" y="75196"/>
                  </a:lnTo>
                  <a:lnTo>
                    <a:pt x="5201844" y="75399"/>
                  </a:lnTo>
                  <a:lnTo>
                    <a:pt x="5203406" y="82651"/>
                  </a:lnTo>
                  <a:lnTo>
                    <a:pt x="5213147" y="82651"/>
                  </a:lnTo>
                  <a:lnTo>
                    <a:pt x="5214239" y="82562"/>
                  </a:lnTo>
                  <a:lnTo>
                    <a:pt x="5215458" y="82346"/>
                  </a:lnTo>
                  <a:close/>
                </a:path>
                <a:path extrusionOk="0" h="236220" w="10563860">
                  <a:moveTo>
                    <a:pt x="5289093" y="164045"/>
                  </a:moveTo>
                  <a:lnTo>
                    <a:pt x="5278780" y="166509"/>
                  </a:lnTo>
                  <a:lnTo>
                    <a:pt x="5268226" y="168821"/>
                  </a:lnTo>
                  <a:lnTo>
                    <a:pt x="5258905" y="172427"/>
                  </a:lnTo>
                  <a:lnTo>
                    <a:pt x="5252313" y="178790"/>
                  </a:lnTo>
                  <a:lnTo>
                    <a:pt x="5256111" y="182829"/>
                  </a:lnTo>
                  <a:lnTo>
                    <a:pt x="5262080" y="184912"/>
                  </a:lnTo>
                  <a:lnTo>
                    <a:pt x="5268125" y="184912"/>
                  </a:lnTo>
                  <a:lnTo>
                    <a:pt x="5276113" y="183642"/>
                  </a:lnTo>
                  <a:lnTo>
                    <a:pt x="5283035" y="179781"/>
                  </a:lnTo>
                  <a:lnTo>
                    <a:pt x="5287746" y="173266"/>
                  </a:lnTo>
                  <a:lnTo>
                    <a:pt x="5289093" y="164045"/>
                  </a:lnTo>
                  <a:close/>
                </a:path>
                <a:path extrusionOk="0" h="236220" w="10563860">
                  <a:moveTo>
                    <a:pt x="5377523" y="186270"/>
                  </a:moveTo>
                  <a:lnTo>
                    <a:pt x="5374551" y="182994"/>
                  </a:lnTo>
                  <a:lnTo>
                    <a:pt x="5370373" y="181597"/>
                  </a:lnTo>
                  <a:lnTo>
                    <a:pt x="5365775" y="181597"/>
                  </a:lnTo>
                  <a:lnTo>
                    <a:pt x="5358993" y="182511"/>
                  </a:lnTo>
                  <a:lnTo>
                    <a:pt x="5352186" y="185013"/>
                  </a:lnTo>
                  <a:lnTo>
                    <a:pt x="5345887" y="188798"/>
                  </a:lnTo>
                  <a:lnTo>
                    <a:pt x="5340629" y="193535"/>
                  </a:lnTo>
                  <a:lnTo>
                    <a:pt x="5344680" y="197866"/>
                  </a:lnTo>
                  <a:lnTo>
                    <a:pt x="5349862" y="199745"/>
                  </a:lnTo>
                  <a:lnTo>
                    <a:pt x="5355120" y="199745"/>
                  </a:lnTo>
                  <a:lnTo>
                    <a:pt x="5361825" y="198767"/>
                  </a:lnTo>
                  <a:lnTo>
                    <a:pt x="5368125" y="196011"/>
                  </a:lnTo>
                  <a:lnTo>
                    <a:pt x="5373522" y="191757"/>
                  </a:lnTo>
                  <a:lnTo>
                    <a:pt x="5377523" y="186270"/>
                  </a:lnTo>
                  <a:close/>
                </a:path>
                <a:path extrusionOk="0" h="236220" w="10563860">
                  <a:moveTo>
                    <a:pt x="5421808" y="186270"/>
                  </a:moveTo>
                  <a:lnTo>
                    <a:pt x="5399633" y="186270"/>
                  </a:lnTo>
                  <a:lnTo>
                    <a:pt x="5399633" y="201015"/>
                  </a:lnTo>
                  <a:lnTo>
                    <a:pt x="5421808" y="201015"/>
                  </a:lnTo>
                  <a:lnTo>
                    <a:pt x="5421808" y="186270"/>
                  </a:lnTo>
                  <a:close/>
                </a:path>
                <a:path extrusionOk="0" h="236220" w="10563860">
                  <a:moveTo>
                    <a:pt x="6114072" y="193535"/>
                  </a:moveTo>
                  <a:lnTo>
                    <a:pt x="6108166" y="192481"/>
                  </a:lnTo>
                  <a:lnTo>
                    <a:pt x="6103480" y="192049"/>
                  </a:lnTo>
                  <a:lnTo>
                    <a:pt x="6099848" y="192049"/>
                  </a:lnTo>
                  <a:lnTo>
                    <a:pt x="6091174" y="192049"/>
                  </a:lnTo>
                  <a:lnTo>
                    <a:pt x="6088431" y="194525"/>
                  </a:lnTo>
                  <a:lnTo>
                    <a:pt x="6089878" y="199478"/>
                  </a:lnTo>
                  <a:lnTo>
                    <a:pt x="6094044" y="201955"/>
                  </a:lnTo>
                  <a:lnTo>
                    <a:pt x="6103975" y="201955"/>
                  </a:lnTo>
                  <a:lnTo>
                    <a:pt x="6109601" y="199809"/>
                  </a:lnTo>
                  <a:lnTo>
                    <a:pt x="6114072" y="193535"/>
                  </a:lnTo>
                  <a:close/>
                </a:path>
                <a:path extrusionOk="0" h="236220" w="10563860">
                  <a:moveTo>
                    <a:pt x="6165901" y="126936"/>
                  </a:moveTo>
                  <a:lnTo>
                    <a:pt x="6164262" y="126898"/>
                  </a:lnTo>
                  <a:lnTo>
                    <a:pt x="6152654" y="126898"/>
                  </a:lnTo>
                  <a:lnTo>
                    <a:pt x="6146762" y="132867"/>
                  </a:lnTo>
                  <a:lnTo>
                    <a:pt x="6143752" y="141681"/>
                  </a:lnTo>
                  <a:lnTo>
                    <a:pt x="6144742" y="141693"/>
                  </a:lnTo>
                  <a:lnTo>
                    <a:pt x="6152616" y="140627"/>
                  </a:lnTo>
                  <a:lnTo>
                    <a:pt x="6158535" y="137604"/>
                  </a:lnTo>
                  <a:lnTo>
                    <a:pt x="6162840" y="132943"/>
                  </a:lnTo>
                  <a:lnTo>
                    <a:pt x="6165901" y="126936"/>
                  </a:lnTo>
                  <a:close/>
                </a:path>
                <a:path extrusionOk="0" h="236220" w="10563860">
                  <a:moveTo>
                    <a:pt x="6276378" y="178777"/>
                  </a:moveTo>
                  <a:lnTo>
                    <a:pt x="6261417" y="178777"/>
                  </a:lnTo>
                  <a:lnTo>
                    <a:pt x="6261417" y="193535"/>
                  </a:lnTo>
                  <a:lnTo>
                    <a:pt x="6276378" y="193535"/>
                  </a:lnTo>
                  <a:lnTo>
                    <a:pt x="6276378" y="178777"/>
                  </a:lnTo>
                  <a:close/>
                </a:path>
                <a:path extrusionOk="0" h="236220" w="10563860">
                  <a:moveTo>
                    <a:pt x="6452984" y="23114"/>
                  </a:moveTo>
                  <a:lnTo>
                    <a:pt x="6408763" y="23114"/>
                  </a:lnTo>
                  <a:lnTo>
                    <a:pt x="6408763" y="52959"/>
                  </a:lnTo>
                  <a:lnTo>
                    <a:pt x="6419189" y="50444"/>
                  </a:lnTo>
                  <a:lnTo>
                    <a:pt x="6429743" y="48120"/>
                  </a:lnTo>
                  <a:lnTo>
                    <a:pt x="6438989" y="44500"/>
                  </a:lnTo>
                  <a:lnTo>
                    <a:pt x="6445529" y="38100"/>
                  </a:lnTo>
                  <a:lnTo>
                    <a:pt x="6440691" y="35115"/>
                  </a:lnTo>
                  <a:lnTo>
                    <a:pt x="6442938" y="31762"/>
                  </a:lnTo>
                  <a:lnTo>
                    <a:pt x="6448336" y="27838"/>
                  </a:lnTo>
                  <a:lnTo>
                    <a:pt x="6452984" y="23114"/>
                  </a:lnTo>
                  <a:close/>
                </a:path>
                <a:path extrusionOk="0" h="236220" w="10563860">
                  <a:moveTo>
                    <a:pt x="6454153" y="84810"/>
                  </a:moveTo>
                  <a:lnTo>
                    <a:pt x="6452387" y="81330"/>
                  </a:lnTo>
                  <a:lnTo>
                    <a:pt x="6447764" y="81330"/>
                  </a:lnTo>
                  <a:lnTo>
                    <a:pt x="6444043" y="81330"/>
                  </a:lnTo>
                  <a:lnTo>
                    <a:pt x="6438468" y="83591"/>
                  </a:lnTo>
                  <a:lnTo>
                    <a:pt x="6430873" y="89941"/>
                  </a:lnTo>
                  <a:lnTo>
                    <a:pt x="6436093" y="93776"/>
                  </a:lnTo>
                  <a:lnTo>
                    <a:pt x="6440513" y="95237"/>
                  </a:lnTo>
                  <a:lnTo>
                    <a:pt x="6449441" y="95237"/>
                  </a:lnTo>
                  <a:lnTo>
                    <a:pt x="6452679" y="91757"/>
                  </a:lnTo>
                  <a:lnTo>
                    <a:pt x="6454153" y="84810"/>
                  </a:lnTo>
                  <a:close/>
                </a:path>
                <a:path extrusionOk="0" h="236220" w="10563860">
                  <a:moveTo>
                    <a:pt x="6474549" y="38481"/>
                  </a:moveTo>
                  <a:lnTo>
                    <a:pt x="6474003" y="29095"/>
                  </a:lnTo>
                  <a:lnTo>
                    <a:pt x="6472161" y="24409"/>
                  </a:lnTo>
                  <a:lnTo>
                    <a:pt x="6468656" y="24409"/>
                  </a:lnTo>
                  <a:lnTo>
                    <a:pt x="6466535" y="24409"/>
                  </a:lnTo>
                  <a:lnTo>
                    <a:pt x="6463805" y="26123"/>
                  </a:lnTo>
                  <a:lnTo>
                    <a:pt x="6460452" y="30607"/>
                  </a:lnTo>
                  <a:lnTo>
                    <a:pt x="6464795" y="39903"/>
                  </a:lnTo>
                  <a:lnTo>
                    <a:pt x="6468148" y="43180"/>
                  </a:lnTo>
                  <a:lnTo>
                    <a:pt x="6473253" y="43180"/>
                  </a:lnTo>
                  <a:lnTo>
                    <a:pt x="6474549" y="38481"/>
                  </a:lnTo>
                  <a:close/>
                </a:path>
                <a:path extrusionOk="0" h="236220" w="10563860">
                  <a:moveTo>
                    <a:pt x="6497383" y="89941"/>
                  </a:moveTo>
                  <a:lnTo>
                    <a:pt x="6493535" y="75742"/>
                  </a:lnTo>
                  <a:lnTo>
                    <a:pt x="6486525" y="70993"/>
                  </a:lnTo>
                  <a:lnTo>
                    <a:pt x="6481089" y="70993"/>
                  </a:lnTo>
                  <a:lnTo>
                    <a:pt x="6475019" y="73583"/>
                  </a:lnTo>
                  <a:lnTo>
                    <a:pt x="6473812" y="79489"/>
                  </a:lnTo>
                  <a:lnTo>
                    <a:pt x="6480315" y="85877"/>
                  </a:lnTo>
                  <a:lnTo>
                    <a:pt x="6497383" y="89941"/>
                  </a:lnTo>
                  <a:close/>
                </a:path>
                <a:path extrusionOk="0" h="236220" w="10563860">
                  <a:moveTo>
                    <a:pt x="6831089" y="31153"/>
                  </a:moveTo>
                  <a:lnTo>
                    <a:pt x="6828853" y="23114"/>
                  </a:lnTo>
                  <a:lnTo>
                    <a:pt x="6826174" y="22009"/>
                  </a:lnTo>
                  <a:lnTo>
                    <a:pt x="6823418" y="21526"/>
                  </a:lnTo>
                  <a:lnTo>
                    <a:pt x="6820713" y="21526"/>
                  </a:lnTo>
                  <a:lnTo>
                    <a:pt x="6809143" y="24447"/>
                  </a:lnTo>
                  <a:lnTo>
                    <a:pt x="6801091" y="31280"/>
                  </a:lnTo>
                  <a:lnTo>
                    <a:pt x="6799351" y="39204"/>
                  </a:lnTo>
                  <a:lnTo>
                    <a:pt x="6806730" y="45351"/>
                  </a:lnTo>
                  <a:lnTo>
                    <a:pt x="6805384" y="37934"/>
                  </a:lnTo>
                  <a:lnTo>
                    <a:pt x="6811150" y="37477"/>
                  </a:lnTo>
                  <a:lnTo>
                    <a:pt x="6819925" y="37477"/>
                  </a:lnTo>
                  <a:lnTo>
                    <a:pt x="6825450" y="37160"/>
                  </a:lnTo>
                  <a:lnTo>
                    <a:pt x="6829565" y="35445"/>
                  </a:lnTo>
                  <a:lnTo>
                    <a:pt x="6831089" y="31153"/>
                  </a:lnTo>
                  <a:close/>
                </a:path>
                <a:path extrusionOk="0" h="236220" w="10563860">
                  <a:moveTo>
                    <a:pt x="6880352" y="15849"/>
                  </a:moveTo>
                  <a:lnTo>
                    <a:pt x="6873303" y="14363"/>
                  </a:lnTo>
                  <a:lnTo>
                    <a:pt x="6866687" y="12344"/>
                  </a:lnTo>
                  <a:lnTo>
                    <a:pt x="6860591" y="10566"/>
                  </a:lnTo>
                  <a:lnTo>
                    <a:pt x="6855155" y="9791"/>
                  </a:lnTo>
                  <a:lnTo>
                    <a:pt x="6849758" y="9791"/>
                  </a:lnTo>
                  <a:lnTo>
                    <a:pt x="6845668" y="12827"/>
                  </a:lnTo>
                  <a:lnTo>
                    <a:pt x="6843509" y="23101"/>
                  </a:lnTo>
                  <a:lnTo>
                    <a:pt x="6847573" y="27508"/>
                  </a:lnTo>
                  <a:lnTo>
                    <a:pt x="6852767" y="29400"/>
                  </a:lnTo>
                  <a:lnTo>
                    <a:pt x="6858038" y="29400"/>
                  </a:lnTo>
                  <a:lnTo>
                    <a:pt x="6864718" y="28422"/>
                  </a:lnTo>
                  <a:lnTo>
                    <a:pt x="6870992" y="25654"/>
                  </a:lnTo>
                  <a:lnTo>
                    <a:pt x="6876364" y="21374"/>
                  </a:lnTo>
                  <a:lnTo>
                    <a:pt x="6880352" y="15849"/>
                  </a:lnTo>
                  <a:close/>
                </a:path>
                <a:path extrusionOk="0" h="236220" w="10563860">
                  <a:moveTo>
                    <a:pt x="7476833" y="156552"/>
                  </a:moveTo>
                  <a:lnTo>
                    <a:pt x="7462901" y="161036"/>
                  </a:lnTo>
                  <a:lnTo>
                    <a:pt x="7450925" y="167525"/>
                  </a:lnTo>
                  <a:lnTo>
                    <a:pt x="7440892" y="175958"/>
                  </a:lnTo>
                  <a:lnTo>
                    <a:pt x="7432815" y="186283"/>
                  </a:lnTo>
                  <a:lnTo>
                    <a:pt x="7447331" y="182448"/>
                  </a:lnTo>
                  <a:lnTo>
                    <a:pt x="7462253" y="178930"/>
                  </a:lnTo>
                  <a:lnTo>
                    <a:pt x="7473467" y="171665"/>
                  </a:lnTo>
                  <a:lnTo>
                    <a:pt x="7476833" y="156552"/>
                  </a:lnTo>
                  <a:close/>
                </a:path>
                <a:path extrusionOk="0" h="236220" w="10563860">
                  <a:moveTo>
                    <a:pt x="7874762" y="97091"/>
                  </a:moveTo>
                  <a:lnTo>
                    <a:pt x="7863548" y="93751"/>
                  </a:lnTo>
                  <a:lnTo>
                    <a:pt x="7867269" y="82346"/>
                  </a:lnTo>
                  <a:lnTo>
                    <a:pt x="7858544" y="82156"/>
                  </a:lnTo>
                  <a:lnTo>
                    <a:pt x="7843037" y="82918"/>
                  </a:lnTo>
                  <a:lnTo>
                    <a:pt x="7829296" y="85420"/>
                  </a:lnTo>
                  <a:lnTo>
                    <a:pt x="7817612" y="90030"/>
                  </a:lnTo>
                  <a:lnTo>
                    <a:pt x="7808315" y="97091"/>
                  </a:lnTo>
                  <a:lnTo>
                    <a:pt x="7819504" y="100901"/>
                  </a:lnTo>
                  <a:lnTo>
                    <a:pt x="7815821" y="112191"/>
                  </a:lnTo>
                  <a:lnTo>
                    <a:pt x="7818844" y="111442"/>
                  </a:lnTo>
                  <a:lnTo>
                    <a:pt x="7821435" y="111137"/>
                  </a:lnTo>
                  <a:lnTo>
                    <a:pt x="7829969" y="111137"/>
                  </a:lnTo>
                  <a:lnTo>
                    <a:pt x="7845984" y="120459"/>
                  </a:lnTo>
                  <a:lnTo>
                    <a:pt x="7854543" y="120459"/>
                  </a:lnTo>
                  <a:lnTo>
                    <a:pt x="7871244" y="102920"/>
                  </a:lnTo>
                  <a:lnTo>
                    <a:pt x="7874762" y="97091"/>
                  </a:lnTo>
                  <a:close/>
                </a:path>
                <a:path extrusionOk="0" h="236220" w="10563860">
                  <a:moveTo>
                    <a:pt x="7960906" y="226517"/>
                  </a:moveTo>
                  <a:lnTo>
                    <a:pt x="7958823" y="219773"/>
                  </a:lnTo>
                  <a:lnTo>
                    <a:pt x="7948371" y="215785"/>
                  </a:lnTo>
                  <a:lnTo>
                    <a:pt x="7945691" y="230695"/>
                  </a:lnTo>
                  <a:lnTo>
                    <a:pt x="7948701" y="235673"/>
                  </a:lnTo>
                  <a:lnTo>
                    <a:pt x="7952448" y="235673"/>
                  </a:lnTo>
                  <a:lnTo>
                    <a:pt x="7957744" y="232854"/>
                  </a:lnTo>
                  <a:lnTo>
                    <a:pt x="7960906" y="226517"/>
                  </a:lnTo>
                  <a:close/>
                </a:path>
                <a:path extrusionOk="0" h="236220" w="10563860">
                  <a:moveTo>
                    <a:pt x="8051419" y="75196"/>
                  </a:moveTo>
                  <a:lnTo>
                    <a:pt x="8047177" y="70916"/>
                  </a:lnTo>
                  <a:lnTo>
                    <a:pt x="8041500" y="68478"/>
                  </a:lnTo>
                  <a:lnTo>
                    <a:pt x="8036242" y="68478"/>
                  </a:lnTo>
                  <a:lnTo>
                    <a:pt x="8029346" y="68478"/>
                  </a:lnTo>
                  <a:lnTo>
                    <a:pt x="8023199" y="72656"/>
                  </a:lnTo>
                  <a:lnTo>
                    <a:pt x="8022044" y="82334"/>
                  </a:lnTo>
                  <a:lnTo>
                    <a:pt x="8023771" y="82181"/>
                  </a:lnTo>
                  <a:lnTo>
                    <a:pt x="8028787" y="82130"/>
                  </a:lnTo>
                  <a:lnTo>
                    <a:pt x="8035087" y="82207"/>
                  </a:lnTo>
                  <a:lnTo>
                    <a:pt x="8042961" y="82207"/>
                  </a:lnTo>
                  <a:lnTo>
                    <a:pt x="8050123" y="81457"/>
                  </a:lnTo>
                  <a:lnTo>
                    <a:pt x="8051419" y="75196"/>
                  </a:lnTo>
                  <a:close/>
                </a:path>
                <a:path extrusionOk="0" h="236220" w="10563860">
                  <a:moveTo>
                    <a:pt x="8085252" y="179539"/>
                  </a:moveTo>
                  <a:lnTo>
                    <a:pt x="8085036" y="178727"/>
                  </a:lnTo>
                  <a:lnTo>
                    <a:pt x="8083956" y="174802"/>
                  </a:lnTo>
                  <a:lnTo>
                    <a:pt x="8078965" y="172008"/>
                  </a:lnTo>
                  <a:lnTo>
                    <a:pt x="8072133" y="171094"/>
                  </a:lnTo>
                  <a:lnTo>
                    <a:pt x="8065097" y="171094"/>
                  </a:lnTo>
                  <a:lnTo>
                    <a:pt x="8058048" y="173748"/>
                  </a:lnTo>
                  <a:lnTo>
                    <a:pt x="8058886" y="178777"/>
                  </a:lnTo>
                  <a:lnTo>
                    <a:pt x="8059102" y="178727"/>
                  </a:lnTo>
                  <a:lnTo>
                    <a:pt x="8064017" y="179539"/>
                  </a:lnTo>
                  <a:lnTo>
                    <a:pt x="8071993" y="181483"/>
                  </a:lnTo>
                  <a:lnTo>
                    <a:pt x="8079092" y="183959"/>
                  </a:lnTo>
                  <a:lnTo>
                    <a:pt x="8081048" y="186283"/>
                  </a:lnTo>
                  <a:lnTo>
                    <a:pt x="8085252" y="179539"/>
                  </a:lnTo>
                  <a:close/>
                </a:path>
                <a:path extrusionOk="0" h="236220" w="10563860">
                  <a:moveTo>
                    <a:pt x="8110360" y="52959"/>
                  </a:moveTo>
                  <a:lnTo>
                    <a:pt x="8098091" y="57734"/>
                  </a:lnTo>
                  <a:lnTo>
                    <a:pt x="8087449" y="68770"/>
                  </a:lnTo>
                  <a:lnTo>
                    <a:pt x="8082737" y="81153"/>
                  </a:lnTo>
                  <a:lnTo>
                    <a:pt x="8088274" y="89941"/>
                  </a:lnTo>
                  <a:lnTo>
                    <a:pt x="8095488" y="82257"/>
                  </a:lnTo>
                  <a:lnTo>
                    <a:pt x="8103095" y="75082"/>
                  </a:lnTo>
                  <a:lnTo>
                    <a:pt x="8108810" y="66103"/>
                  </a:lnTo>
                  <a:lnTo>
                    <a:pt x="8110360" y="52959"/>
                  </a:lnTo>
                  <a:close/>
                </a:path>
                <a:path extrusionOk="0" h="236220" w="10563860">
                  <a:moveTo>
                    <a:pt x="8213763" y="69202"/>
                  </a:moveTo>
                  <a:lnTo>
                    <a:pt x="8210423" y="59804"/>
                  </a:lnTo>
                  <a:lnTo>
                    <a:pt x="8203336" y="54140"/>
                  </a:lnTo>
                  <a:lnTo>
                    <a:pt x="8192516" y="52247"/>
                  </a:lnTo>
                  <a:lnTo>
                    <a:pt x="8189925" y="52247"/>
                  </a:lnTo>
                  <a:lnTo>
                    <a:pt x="8187106" y="52489"/>
                  </a:lnTo>
                  <a:lnTo>
                    <a:pt x="8184045" y="52959"/>
                  </a:lnTo>
                  <a:lnTo>
                    <a:pt x="8187677" y="64058"/>
                  </a:lnTo>
                  <a:lnTo>
                    <a:pt x="8193773" y="72669"/>
                  </a:lnTo>
                  <a:lnTo>
                    <a:pt x="8202333" y="78752"/>
                  </a:lnTo>
                  <a:lnTo>
                    <a:pt x="8213369" y="82334"/>
                  </a:lnTo>
                  <a:lnTo>
                    <a:pt x="8213763" y="69202"/>
                  </a:lnTo>
                  <a:close/>
                </a:path>
                <a:path extrusionOk="0" h="236220" w="10563860">
                  <a:moveTo>
                    <a:pt x="8382851" y="141693"/>
                  </a:moveTo>
                  <a:lnTo>
                    <a:pt x="8381187" y="140995"/>
                  </a:lnTo>
                  <a:lnTo>
                    <a:pt x="8379485" y="140677"/>
                  </a:lnTo>
                  <a:lnTo>
                    <a:pt x="8377796" y="140677"/>
                  </a:lnTo>
                  <a:lnTo>
                    <a:pt x="8368246" y="143916"/>
                  </a:lnTo>
                  <a:lnTo>
                    <a:pt x="8361756" y="151282"/>
                  </a:lnTo>
                  <a:lnTo>
                    <a:pt x="8360892" y="159181"/>
                  </a:lnTo>
                  <a:lnTo>
                    <a:pt x="8368246" y="164045"/>
                  </a:lnTo>
                  <a:lnTo>
                    <a:pt x="8371332" y="157873"/>
                  </a:lnTo>
                  <a:lnTo>
                    <a:pt x="8377352" y="154635"/>
                  </a:lnTo>
                  <a:lnTo>
                    <a:pt x="8382457" y="150507"/>
                  </a:lnTo>
                  <a:lnTo>
                    <a:pt x="8382851" y="141693"/>
                  </a:lnTo>
                  <a:close/>
                </a:path>
                <a:path extrusionOk="0" h="236220" w="10563860">
                  <a:moveTo>
                    <a:pt x="8472957" y="218948"/>
                  </a:moveTo>
                  <a:lnTo>
                    <a:pt x="8470074" y="211899"/>
                  </a:lnTo>
                  <a:lnTo>
                    <a:pt x="8463597" y="208419"/>
                  </a:lnTo>
                  <a:lnTo>
                    <a:pt x="8454555" y="207479"/>
                  </a:lnTo>
                  <a:lnTo>
                    <a:pt x="8450593" y="207479"/>
                  </a:lnTo>
                  <a:lnTo>
                    <a:pt x="8446249" y="207848"/>
                  </a:lnTo>
                  <a:lnTo>
                    <a:pt x="8441830" y="208292"/>
                  </a:lnTo>
                  <a:lnTo>
                    <a:pt x="8442909" y="220205"/>
                  </a:lnTo>
                  <a:lnTo>
                    <a:pt x="8452117" y="223951"/>
                  </a:lnTo>
                  <a:lnTo>
                    <a:pt x="8463534" y="225412"/>
                  </a:lnTo>
                  <a:lnTo>
                    <a:pt x="8471256" y="230530"/>
                  </a:lnTo>
                  <a:lnTo>
                    <a:pt x="8472957" y="218948"/>
                  </a:lnTo>
                  <a:close/>
                </a:path>
                <a:path extrusionOk="0" h="236220" w="10563860">
                  <a:moveTo>
                    <a:pt x="8870302" y="91097"/>
                  </a:moveTo>
                  <a:lnTo>
                    <a:pt x="8861679" y="89941"/>
                  </a:lnTo>
                  <a:lnTo>
                    <a:pt x="8858580" y="96012"/>
                  </a:lnTo>
                  <a:lnTo>
                    <a:pt x="8852598" y="99250"/>
                  </a:lnTo>
                  <a:lnTo>
                    <a:pt x="8847493" y="103403"/>
                  </a:lnTo>
                  <a:lnTo>
                    <a:pt x="8846960" y="112191"/>
                  </a:lnTo>
                  <a:lnTo>
                    <a:pt x="8869147" y="112191"/>
                  </a:lnTo>
                  <a:lnTo>
                    <a:pt x="8868016" y="103187"/>
                  </a:lnTo>
                  <a:lnTo>
                    <a:pt x="8870302" y="91097"/>
                  </a:lnTo>
                  <a:close/>
                </a:path>
                <a:path extrusionOk="0" h="236220" w="10563860">
                  <a:moveTo>
                    <a:pt x="9591103" y="67589"/>
                  </a:moveTo>
                  <a:lnTo>
                    <a:pt x="9591065" y="58889"/>
                  </a:lnTo>
                  <a:lnTo>
                    <a:pt x="9588576" y="52539"/>
                  </a:lnTo>
                  <a:lnTo>
                    <a:pt x="9584499" y="48653"/>
                  </a:lnTo>
                  <a:lnTo>
                    <a:pt x="9579648" y="47332"/>
                  </a:lnTo>
                  <a:lnTo>
                    <a:pt x="9574657" y="47332"/>
                  </a:lnTo>
                  <a:lnTo>
                    <a:pt x="9569793" y="51422"/>
                  </a:lnTo>
                  <a:lnTo>
                    <a:pt x="9568929" y="60109"/>
                  </a:lnTo>
                  <a:lnTo>
                    <a:pt x="9570212" y="60083"/>
                  </a:lnTo>
                  <a:lnTo>
                    <a:pt x="9579534" y="60083"/>
                  </a:lnTo>
                  <a:lnTo>
                    <a:pt x="9585312" y="63741"/>
                  </a:lnTo>
                  <a:lnTo>
                    <a:pt x="9591103" y="67589"/>
                  </a:lnTo>
                  <a:close/>
                </a:path>
                <a:path extrusionOk="0" h="236220" w="10563860">
                  <a:moveTo>
                    <a:pt x="9959378" y="223266"/>
                  </a:moveTo>
                  <a:lnTo>
                    <a:pt x="9956546" y="213944"/>
                  </a:lnTo>
                  <a:lnTo>
                    <a:pt x="9949447" y="204939"/>
                  </a:lnTo>
                  <a:lnTo>
                    <a:pt x="9940226" y="198132"/>
                  </a:lnTo>
                  <a:lnTo>
                    <a:pt x="9931006" y="195453"/>
                  </a:lnTo>
                  <a:lnTo>
                    <a:pt x="9927374" y="195453"/>
                  </a:lnTo>
                  <a:lnTo>
                    <a:pt x="9924326" y="197091"/>
                  </a:lnTo>
                  <a:lnTo>
                    <a:pt x="9922599" y="201028"/>
                  </a:lnTo>
                  <a:lnTo>
                    <a:pt x="9931616" y="206717"/>
                  </a:lnTo>
                  <a:lnTo>
                    <a:pt x="9939998" y="213055"/>
                  </a:lnTo>
                  <a:lnTo>
                    <a:pt x="9948875" y="218935"/>
                  </a:lnTo>
                  <a:lnTo>
                    <a:pt x="9959378" y="223266"/>
                  </a:lnTo>
                  <a:close/>
                </a:path>
                <a:path extrusionOk="0" h="236220" w="10563860">
                  <a:moveTo>
                    <a:pt x="10021252" y="3606"/>
                  </a:moveTo>
                  <a:lnTo>
                    <a:pt x="10019271" y="0"/>
                  </a:lnTo>
                  <a:lnTo>
                    <a:pt x="10015499" y="0"/>
                  </a:lnTo>
                  <a:lnTo>
                    <a:pt x="10012540" y="0"/>
                  </a:lnTo>
                  <a:lnTo>
                    <a:pt x="10008476" y="2209"/>
                  </a:lnTo>
                  <a:lnTo>
                    <a:pt x="10003396" y="8369"/>
                  </a:lnTo>
                  <a:lnTo>
                    <a:pt x="10008298" y="12776"/>
                  </a:lnTo>
                  <a:lnTo>
                    <a:pt x="10012147" y="14427"/>
                  </a:lnTo>
                  <a:lnTo>
                    <a:pt x="10019182" y="14427"/>
                  </a:lnTo>
                  <a:lnTo>
                    <a:pt x="10021202" y="10820"/>
                  </a:lnTo>
                  <a:lnTo>
                    <a:pt x="10021252" y="3606"/>
                  </a:lnTo>
                  <a:close/>
                </a:path>
                <a:path extrusionOk="0" h="236220" w="10563860">
                  <a:moveTo>
                    <a:pt x="10025558" y="75184"/>
                  </a:moveTo>
                  <a:lnTo>
                    <a:pt x="9996233" y="75184"/>
                  </a:lnTo>
                  <a:lnTo>
                    <a:pt x="9996233" y="89928"/>
                  </a:lnTo>
                  <a:lnTo>
                    <a:pt x="10025558" y="89928"/>
                  </a:lnTo>
                  <a:lnTo>
                    <a:pt x="10025558" y="75184"/>
                  </a:lnTo>
                  <a:close/>
                </a:path>
                <a:path extrusionOk="0" h="236220" w="10563860">
                  <a:moveTo>
                    <a:pt x="10106698" y="97091"/>
                  </a:moveTo>
                  <a:lnTo>
                    <a:pt x="10104831" y="97548"/>
                  </a:lnTo>
                  <a:lnTo>
                    <a:pt x="10102685" y="97713"/>
                  </a:lnTo>
                  <a:lnTo>
                    <a:pt x="10097364" y="97713"/>
                  </a:lnTo>
                  <a:lnTo>
                    <a:pt x="10084321" y="96583"/>
                  </a:lnTo>
                  <a:lnTo>
                    <a:pt x="10081349" y="96583"/>
                  </a:lnTo>
                  <a:lnTo>
                    <a:pt x="10072357" y="96583"/>
                  </a:lnTo>
                  <a:lnTo>
                    <a:pt x="10065982" y="99174"/>
                  </a:lnTo>
                  <a:lnTo>
                    <a:pt x="10069906" y="112179"/>
                  </a:lnTo>
                  <a:lnTo>
                    <a:pt x="10077183" y="112534"/>
                  </a:lnTo>
                  <a:lnTo>
                    <a:pt x="10080663" y="112534"/>
                  </a:lnTo>
                  <a:lnTo>
                    <a:pt x="10090417" y="111950"/>
                  </a:lnTo>
                  <a:lnTo>
                    <a:pt x="10098507" y="109677"/>
                  </a:lnTo>
                  <a:lnTo>
                    <a:pt x="10104196" y="104978"/>
                  </a:lnTo>
                  <a:lnTo>
                    <a:pt x="10106698" y="97091"/>
                  </a:lnTo>
                  <a:close/>
                </a:path>
                <a:path extrusionOk="0" h="236220" w="10563860">
                  <a:moveTo>
                    <a:pt x="10334904" y="45364"/>
                  </a:moveTo>
                  <a:lnTo>
                    <a:pt x="10332809" y="45554"/>
                  </a:lnTo>
                  <a:lnTo>
                    <a:pt x="10326586" y="45554"/>
                  </a:lnTo>
                  <a:lnTo>
                    <a:pt x="10312794" y="37985"/>
                  </a:lnTo>
                  <a:lnTo>
                    <a:pt x="10307688" y="37985"/>
                  </a:lnTo>
                  <a:lnTo>
                    <a:pt x="10306279" y="38023"/>
                  </a:lnTo>
                  <a:lnTo>
                    <a:pt x="10305517" y="38100"/>
                  </a:lnTo>
                  <a:lnTo>
                    <a:pt x="10305517" y="60109"/>
                  </a:lnTo>
                  <a:lnTo>
                    <a:pt x="10308450" y="60502"/>
                  </a:lnTo>
                  <a:lnTo>
                    <a:pt x="10311193" y="60718"/>
                  </a:lnTo>
                  <a:lnTo>
                    <a:pt x="10313759" y="60718"/>
                  </a:lnTo>
                  <a:lnTo>
                    <a:pt x="10321925" y="59829"/>
                  </a:lnTo>
                  <a:lnTo>
                    <a:pt x="10328288" y="57061"/>
                  </a:lnTo>
                  <a:lnTo>
                    <a:pt x="10332682" y="52285"/>
                  </a:lnTo>
                  <a:lnTo>
                    <a:pt x="10334904" y="45364"/>
                  </a:lnTo>
                  <a:close/>
                </a:path>
                <a:path extrusionOk="0" h="236220" w="10563860">
                  <a:moveTo>
                    <a:pt x="10563352" y="52959"/>
                  </a:moveTo>
                  <a:lnTo>
                    <a:pt x="10562946" y="43078"/>
                  </a:lnTo>
                  <a:lnTo>
                    <a:pt x="10559707" y="36042"/>
                  </a:lnTo>
                  <a:lnTo>
                    <a:pt x="10553675" y="31838"/>
                  </a:lnTo>
                  <a:lnTo>
                    <a:pt x="10544861" y="30441"/>
                  </a:lnTo>
                  <a:lnTo>
                    <a:pt x="10543692" y="30441"/>
                  </a:lnTo>
                  <a:lnTo>
                    <a:pt x="10542486" y="30492"/>
                  </a:lnTo>
                  <a:lnTo>
                    <a:pt x="10541203" y="30607"/>
                  </a:lnTo>
                  <a:lnTo>
                    <a:pt x="10541203" y="52959"/>
                  </a:lnTo>
                  <a:lnTo>
                    <a:pt x="10563352" y="5295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25" name="Google Shape;6325;gefe2f4b35a_0_1603"/>
            <p:cNvSpPr/>
            <p:nvPr/>
          </p:nvSpPr>
          <p:spPr>
            <a:xfrm>
              <a:off x="-1612" y="4129036"/>
              <a:ext cx="10579735" cy="279400"/>
            </a:xfrm>
            <a:custGeom>
              <a:rect b="b" l="l" r="r" t="t"/>
              <a:pathLst>
                <a:path extrusionOk="0" h="279400" w="10579735">
                  <a:moveTo>
                    <a:pt x="32524" y="228066"/>
                  </a:moveTo>
                  <a:lnTo>
                    <a:pt x="31534" y="222262"/>
                  </a:lnTo>
                  <a:lnTo>
                    <a:pt x="27724" y="222351"/>
                  </a:lnTo>
                  <a:lnTo>
                    <a:pt x="19824" y="221894"/>
                  </a:lnTo>
                  <a:lnTo>
                    <a:pt x="12852" y="220510"/>
                  </a:lnTo>
                  <a:lnTo>
                    <a:pt x="6858" y="218147"/>
                  </a:lnTo>
                  <a:lnTo>
                    <a:pt x="1866" y="214782"/>
                  </a:lnTo>
                  <a:lnTo>
                    <a:pt x="0" y="222224"/>
                  </a:lnTo>
                  <a:lnTo>
                    <a:pt x="2819" y="227368"/>
                  </a:lnTo>
                  <a:lnTo>
                    <a:pt x="8763" y="230365"/>
                  </a:lnTo>
                  <a:lnTo>
                    <a:pt x="16230" y="231330"/>
                  </a:lnTo>
                  <a:lnTo>
                    <a:pt x="24460" y="231330"/>
                  </a:lnTo>
                  <a:lnTo>
                    <a:pt x="32524" y="228066"/>
                  </a:lnTo>
                  <a:close/>
                </a:path>
                <a:path extrusionOk="0" h="279400" w="10579735">
                  <a:moveTo>
                    <a:pt x="473506" y="7480"/>
                  </a:moveTo>
                  <a:lnTo>
                    <a:pt x="451281" y="7480"/>
                  </a:lnTo>
                  <a:lnTo>
                    <a:pt x="451281" y="22364"/>
                  </a:lnTo>
                  <a:lnTo>
                    <a:pt x="473506" y="22364"/>
                  </a:lnTo>
                  <a:lnTo>
                    <a:pt x="473506" y="7480"/>
                  </a:lnTo>
                  <a:close/>
                </a:path>
                <a:path extrusionOk="0" h="279400" w="10579735">
                  <a:moveTo>
                    <a:pt x="683120" y="153670"/>
                  </a:moveTo>
                  <a:lnTo>
                    <a:pt x="679780" y="140677"/>
                  </a:lnTo>
                  <a:lnTo>
                    <a:pt x="666115" y="141871"/>
                  </a:lnTo>
                  <a:lnTo>
                    <a:pt x="653935" y="144500"/>
                  </a:lnTo>
                  <a:lnTo>
                    <a:pt x="643597" y="148971"/>
                  </a:lnTo>
                  <a:lnTo>
                    <a:pt x="635482" y="155663"/>
                  </a:lnTo>
                  <a:lnTo>
                    <a:pt x="637590" y="155016"/>
                  </a:lnTo>
                  <a:lnTo>
                    <a:pt x="640105" y="154787"/>
                  </a:lnTo>
                  <a:lnTo>
                    <a:pt x="646582" y="154787"/>
                  </a:lnTo>
                  <a:lnTo>
                    <a:pt x="663181" y="156514"/>
                  </a:lnTo>
                  <a:lnTo>
                    <a:pt x="676427" y="156514"/>
                  </a:lnTo>
                  <a:lnTo>
                    <a:pt x="683120" y="153670"/>
                  </a:lnTo>
                  <a:close/>
                </a:path>
                <a:path extrusionOk="0" h="279400" w="10579735">
                  <a:moveTo>
                    <a:pt x="745972" y="74079"/>
                  </a:moveTo>
                  <a:lnTo>
                    <a:pt x="743724" y="65430"/>
                  </a:lnTo>
                  <a:lnTo>
                    <a:pt x="737323" y="58826"/>
                  </a:lnTo>
                  <a:lnTo>
                    <a:pt x="728459" y="54610"/>
                  </a:lnTo>
                  <a:lnTo>
                    <a:pt x="718781" y="53124"/>
                  </a:lnTo>
                  <a:lnTo>
                    <a:pt x="709879" y="53124"/>
                  </a:lnTo>
                  <a:lnTo>
                    <a:pt x="702106" y="57188"/>
                  </a:lnTo>
                  <a:lnTo>
                    <a:pt x="701649" y="66598"/>
                  </a:lnTo>
                  <a:lnTo>
                    <a:pt x="710730" y="66192"/>
                  </a:lnTo>
                  <a:lnTo>
                    <a:pt x="715048" y="66192"/>
                  </a:lnTo>
                  <a:lnTo>
                    <a:pt x="724484" y="66535"/>
                  </a:lnTo>
                  <a:lnTo>
                    <a:pt x="732967" y="67767"/>
                  </a:lnTo>
                  <a:lnTo>
                    <a:pt x="740232" y="70180"/>
                  </a:lnTo>
                  <a:lnTo>
                    <a:pt x="745972" y="74079"/>
                  </a:lnTo>
                  <a:close/>
                </a:path>
                <a:path extrusionOk="0" h="279400" w="10579735">
                  <a:moveTo>
                    <a:pt x="848995" y="259372"/>
                  </a:moveTo>
                  <a:lnTo>
                    <a:pt x="844765" y="255193"/>
                  </a:lnTo>
                  <a:lnTo>
                    <a:pt x="839089" y="252780"/>
                  </a:lnTo>
                  <a:lnTo>
                    <a:pt x="833843" y="252780"/>
                  </a:lnTo>
                  <a:lnTo>
                    <a:pt x="826935" y="252780"/>
                  </a:lnTo>
                  <a:lnTo>
                    <a:pt x="820762" y="256971"/>
                  </a:lnTo>
                  <a:lnTo>
                    <a:pt x="819632" y="266865"/>
                  </a:lnTo>
                  <a:lnTo>
                    <a:pt x="822109" y="266534"/>
                  </a:lnTo>
                  <a:lnTo>
                    <a:pt x="839838" y="266496"/>
                  </a:lnTo>
                  <a:lnTo>
                    <a:pt x="847458" y="266026"/>
                  </a:lnTo>
                  <a:lnTo>
                    <a:pt x="848995" y="259372"/>
                  </a:lnTo>
                  <a:close/>
                </a:path>
                <a:path extrusionOk="0" h="279400" w="10579735">
                  <a:moveTo>
                    <a:pt x="907961" y="133540"/>
                  </a:moveTo>
                  <a:lnTo>
                    <a:pt x="906957" y="124980"/>
                  </a:lnTo>
                  <a:lnTo>
                    <a:pt x="902970" y="118567"/>
                  </a:lnTo>
                  <a:lnTo>
                    <a:pt x="897128" y="114541"/>
                  </a:lnTo>
                  <a:lnTo>
                    <a:pt x="890612" y="113144"/>
                  </a:lnTo>
                  <a:lnTo>
                    <a:pt x="884466" y="113144"/>
                  </a:lnTo>
                  <a:lnTo>
                    <a:pt x="878967" y="117055"/>
                  </a:lnTo>
                  <a:lnTo>
                    <a:pt x="878611" y="125831"/>
                  </a:lnTo>
                  <a:lnTo>
                    <a:pt x="887107" y="127876"/>
                  </a:lnTo>
                  <a:lnTo>
                    <a:pt x="891336" y="134226"/>
                  </a:lnTo>
                  <a:lnTo>
                    <a:pt x="903566" y="134226"/>
                  </a:lnTo>
                  <a:lnTo>
                    <a:pt x="905637" y="134023"/>
                  </a:lnTo>
                  <a:lnTo>
                    <a:pt x="907961" y="133540"/>
                  </a:lnTo>
                  <a:close/>
                </a:path>
                <a:path extrusionOk="0" h="279400" w="10579735">
                  <a:moveTo>
                    <a:pt x="1187945" y="207518"/>
                  </a:moveTo>
                  <a:lnTo>
                    <a:pt x="1178166" y="208788"/>
                  </a:lnTo>
                  <a:lnTo>
                    <a:pt x="1169784" y="211518"/>
                  </a:lnTo>
                  <a:lnTo>
                    <a:pt x="1163154" y="215938"/>
                  </a:lnTo>
                  <a:lnTo>
                    <a:pt x="1158595" y="222262"/>
                  </a:lnTo>
                  <a:lnTo>
                    <a:pt x="1161338" y="222592"/>
                  </a:lnTo>
                  <a:lnTo>
                    <a:pt x="1163916" y="222758"/>
                  </a:lnTo>
                  <a:lnTo>
                    <a:pt x="1166342" y="222758"/>
                  </a:lnTo>
                  <a:lnTo>
                    <a:pt x="1174673" y="221907"/>
                  </a:lnTo>
                  <a:lnTo>
                    <a:pt x="1181176" y="219214"/>
                  </a:lnTo>
                  <a:lnTo>
                    <a:pt x="1185659" y="214490"/>
                  </a:lnTo>
                  <a:lnTo>
                    <a:pt x="1187945" y="207518"/>
                  </a:lnTo>
                  <a:close/>
                </a:path>
                <a:path extrusionOk="0" h="279400" w="10579735">
                  <a:moveTo>
                    <a:pt x="1283690" y="74079"/>
                  </a:moveTo>
                  <a:lnTo>
                    <a:pt x="1280096" y="72364"/>
                  </a:lnTo>
                  <a:lnTo>
                    <a:pt x="1276426" y="71628"/>
                  </a:lnTo>
                  <a:lnTo>
                    <a:pt x="1272933" y="71628"/>
                  </a:lnTo>
                  <a:lnTo>
                    <a:pt x="1261465" y="74447"/>
                  </a:lnTo>
                  <a:lnTo>
                    <a:pt x="1254061" y="81203"/>
                  </a:lnTo>
                  <a:lnTo>
                    <a:pt x="1253261" y="89382"/>
                  </a:lnTo>
                  <a:lnTo>
                    <a:pt x="1261592" y="96443"/>
                  </a:lnTo>
                  <a:lnTo>
                    <a:pt x="1263967" y="87668"/>
                  </a:lnTo>
                  <a:lnTo>
                    <a:pt x="1271485" y="84048"/>
                  </a:lnTo>
                  <a:lnTo>
                    <a:pt x="1279575" y="81038"/>
                  </a:lnTo>
                  <a:lnTo>
                    <a:pt x="1283690" y="74079"/>
                  </a:lnTo>
                  <a:close/>
                </a:path>
                <a:path extrusionOk="0" h="279400" w="10579735">
                  <a:moveTo>
                    <a:pt x="1290916" y="140690"/>
                  </a:moveTo>
                  <a:lnTo>
                    <a:pt x="1288237" y="140360"/>
                  </a:lnTo>
                  <a:lnTo>
                    <a:pt x="1285697" y="140182"/>
                  </a:lnTo>
                  <a:lnTo>
                    <a:pt x="1283322" y="140182"/>
                  </a:lnTo>
                  <a:lnTo>
                    <a:pt x="1274914" y="141071"/>
                  </a:lnTo>
                  <a:lnTo>
                    <a:pt x="1268361" y="143865"/>
                  </a:lnTo>
                  <a:lnTo>
                    <a:pt x="1263853" y="148678"/>
                  </a:lnTo>
                  <a:lnTo>
                    <a:pt x="1261592" y="155663"/>
                  </a:lnTo>
                  <a:lnTo>
                    <a:pt x="1264323" y="156006"/>
                  </a:lnTo>
                  <a:lnTo>
                    <a:pt x="1266901" y="156184"/>
                  </a:lnTo>
                  <a:lnTo>
                    <a:pt x="1269301" y="156184"/>
                  </a:lnTo>
                  <a:lnTo>
                    <a:pt x="1277670" y="155282"/>
                  </a:lnTo>
                  <a:lnTo>
                    <a:pt x="1284185" y="152514"/>
                  </a:lnTo>
                  <a:lnTo>
                    <a:pt x="1288669" y="147701"/>
                  </a:lnTo>
                  <a:lnTo>
                    <a:pt x="1290916" y="140690"/>
                  </a:lnTo>
                  <a:close/>
                </a:path>
                <a:path extrusionOk="0" h="279400" w="10579735">
                  <a:moveTo>
                    <a:pt x="1379575" y="74079"/>
                  </a:moveTo>
                  <a:lnTo>
                    <a:pt x="1357452" y="74079"/>
                  </a:lnTo>
                  <a:lnTo>
                    <a:pt x="1357452" y="88823"/>
                  </a:lnTo>
                  <a:lnTo>
                    <a:pt x="1379575" y="88823"/>
                  </a:lnTo>
                  <a:lnTo>
                    <a:pt x="1379575" y="74079"/>
                  </a:lnTo>
                  <a:close/>
                </a:path>
                <a:path extrusionOk="0" h="279400" w="10579735">
                  <a:moveTo>
                    <a:pt x="1453222" y="162915"/>
                  </a:moveTo>
                  <a:lnTo>
                    <a:pt x="1451419" y="163360"/>
                  </a:lnTo>
                  <a:lnTo>
                    <a:pt x="1449349" y="163525"/>
                  </a:lnTo>
                  <a:lnTo>
                    <a:pt x="1444028" y="163525"/>
                  </a:lnTo>
                  <a:lnTo>
                    <a:pt x="1430489" y="162255"/>
                  </a:lnTo>
                  <a:lnTo>
                    <a:pt x="1427441" y="162255"/>
                  </a:lnTo>
                  <a:lnTo>
                    <a:pt x="1418678" y="162255"/>
                  </a:lnTo>
                  <a:lnTo>
                    <a:pt x="1412557" y="164871"/>
                  </a:lnTo>
                  <a:lnTo>
                    <a:pt x="1416405" y="177673"/>
                  </a:lnTo>
                  <a:lnTo>
                    <a:pt x="1419821" y="177838"/>
                  </a:lnTo>
                  <a:lnTo>
                    <a:pt x="1421460" y="177838"/>
                  </a:lnTo>
                  <a:lnTo>
                    <a:pt x="1432102" y="176923"/>
                  </a:lnTo>
                  <a:lnTo>
                    <a:pt x="1440967" y="174129"/>
                  </a:lnTo>
                  <a:lnTo>
                    <a:pt x="1448003" y="169468"/>
                  </a:lnTo>
                  <a:lnTo>
                    <a:pt x="1453222" y="162915"/>
                  </a:lnTo>
                  <a:close/>
                </a:path>
                <a:path extrusionOk="0" h="279400" w="10579735">
                  <a:moveTo>
                    <a:pt x="1548714" y="251764"/>
                  </a:moveTo>
                  <a:lnTo>
                    <a:pt x="1532394" y="253847"/>
                  </a:lnTo>
                  <a:lnTo>
                    <a:pt x="1517281" y="257187"/>
                  </a:lnTo>
                  <a:lnTo>
                    <a:pt x="1505026" y="263372"/>
                  </a:lnTo>
                  <a:lnTo>
                    <a:pt x="1497266" y="274002"/>
                  </a:lnTo>
                  <a:lnTo>
                    <a:pt x="1500759" y="277774"/>
                  </a:lnTo>
                  <a:lnTo>
                    <a:pt x="1503718" y="279069"/>
                  </a:lnTo>
                  <a:lnTo>
                    <a:pt x="1509966" y="279069"/>
                  </a:lnTo>
                  <a:lnTo>
                    <a:pt x="1513243" y="277520"/>
                  </a:lnTo>
                  <a:lnTo>
                    <a:pt x="1521218" y="274408"/>
                  </a:lnTo>
                  <a:lnTo>
                    <a:pt x="1525930" y="272859"/>
                  </a:lnTo>
                  <a:lnTo>
                    <a:pt x="1534871" y="272859"/>
                  </a:lnTo>
                  <a:lnTo>
                    <a:pt x="1538008" y="273189"/>
                  </a:lnTo>
                  <a:lnTo>
                    <a:pt x="1541526" y="274002"/>
                  </a:lnTo>
                  <a:lnTo>
                    <a:pt x="1541259" y="263867"/>
                  </a:lnTo>
                  <a:lnTo>
                    <a:pt x="1548714" y="251764"/>
                  </a:lnTo>
                  <a:close/>
                </a:path>
                <a:path extrusionOk="0" h="279400" w="10579735">
                  <a:moveTo>
                    <a:pt x="1576654" y="65468"/>
                  </a:moveTo>
                  <a:lnTo>
                    <a:pt x="1570875" y="59334"/>
                  </a:lnTo>
                  <a:lnTo>
                    <a:pt x="1561007" y="65328"/>
                  </a:lnTo>
                  <a:lnTo>
                    <a:pt x="1558607" y="69672"/>
                  </a:lnTo>
                  <a:lnTo>
                    <a:pt x="1561299" y="72313"/>
                  </a:lnTo>
                  <a:lnTo>
                    <a:pt x="1566773" y="73202"/>
                  </a:lnTo>
                  <a:lnTo>
                    <a:pt x="1572488" y="72364"/>
                  </a:lnTo>
                  <a:lnTo>
                    <a:pt x="1576489" y="69799"/>
                  </a:lnTo>
                  <a:lnTo>
                    <a:pt x="1576654" y="65468"/>
                  </a:lnTo>
                  <a:close/>
                </a:path>
                <a:path extrusionOk="0" h="279400" w="10579735">
                  <a:moveTo>
                    <a:pt x="1585569" y="162928"/>
                  </a:moveTo>
                  <a:lnTo>
                    <a:pt x="1572133" y="166128"/>
                  </a:lnTo>
                  <a:lnTo>
                    <a:pt x="1560042" y="170675"/>
                  </a:lnTo>
                  <a:lnTo>
                    <a:pt x="1551495" y="178816"/>
                  </a:lnTo>
                  <a:lnTo>
                    <a:pt x="1548714" y="192773"/>
                  </a:lnTo>
                  <a:lnTo>
                    <a:pt x="1562417" y="189649"/>
                  </a:lnTo>
                  <a:lnTo>
                    <a:pt x="1571904" y="182384"/>
                  </a:lnTo>
                  <a:lnTo>
                    <a:pt x="1579003" y="172859"/>
                  </a:lnTo>
                  <a:lnTo>
                    <a:pt x="1585569" y="162928"/>
                  </a:lnTo>
                  <a:close/>
                </a:path>
                <a:path extrusionOk="0" h="279400" w="10579735">
                  <a:moveTo>
                    <a:pt x="1593037" y="237020"/>
                  </a:moveTo>
                  <a:lnTo>
                    <a:pt x="1584020" y="234442"/>
                  </a:lnTo>
                  <a:lnTo>
                    <a:pt x="1575904" y="231902"/>
                  </a:lnTo>
                  <a:lnTo>
                    <a:pt x="1568767" y="231902"/>
                  </a:lnTo>
                  <a:lnTo>
                    <a:pt x="1560880" y="231902"/>
                  </a:lnTo>
                  <a:lnTo>
                    <a:pt x="1554175" y="235013"/>
                  </a:lnTo>
                  <a:lnTo>
                    <a:pt x="1548726" y="244627"/>
                  </a:lnTo>
                  <a:lnTo>
                    <a:pt x="1553070" y="249262"/>
                  </a:lnTo>
                  <a:lnTo>
                    <a:pt x="1562722" y="252310"/>
                  </a:lnTo>
                  <a:lnTo>
                    <a:pt x="1571904" y="252310"/>
                  </a:lnTo>
                  <a:lnTo>
                    <a:pt x="1579791" y="251460"/>
                  </a:lnTo>
                  <a:lnTo>
                    <a:pt x="1586547" y="248793"/>
                  </a:lnTo>
                  <a:lnTo>
                    <a:pt x="1591259" y="244055"/>
                  </a:lnTo>
                  <a:lnTo>
                    <a:pt x="1593037" y="237020"/>
                  </a:lnTo>
                  <a:close/>
                </a:path>
                <a:path extrusionOk="0" h="279400" w="10579735">
                  <a:moveTo>
                    <a:pt x="1751761" y="79603"/>
                  </a:moveTo>
                  <a:lnTo>
                    <a:pt x="1747850" y="66598"/>
                  </a:lnTo>
                  <a:lnTo>
                    <a:pt x="1743646" y="66484"/>
                  </a:lnTo>
                  <a:lnTo>
                    <a:pt x="1732584" y="67424"/>
                  </a:lnTo>
                  <a:lnTo>
                    <a:pt x="1723504" y="70269"/>
                  </a:lnTo>
                  <a:lnTo>
                    <a:pt x="1716354" y="75006"/>
                  </a:lnTo>
                  <a:lnTo>
                    <a:pt x="1711096" y="81686"/>
                  </a:lnTo>
                  <a:lnTo>
                    <a:pt x="1712912" y="81229"/>
                  </a:lnTo>
                  <a:lnTo>
                    <a:pt x="1715020" y="81064"/>
                  </a:lnTo>
                  <a:lnTo>
                    <a:pt x="1720265" y="81064"/>
                  </a:lnTo>
                  <a:lnTo>
                    <a:pt x="1733283" y="82194"/>
                  </a:lnTo>
                  <a:lnTo>
                    <a:pt x="1745297" y="82194"/>
                  </a:lnTo>
                  <a:lnTo>
                    <a:pt x="1751761" y="79603"/>
                  </a:lnTo>
                  <a:close/>
                </a:path>
                <a:path extrusionOk="0" h="279400" w="10579735">
                  <a:moveTo>
                    <a:pt x="1843366" y="88836"/>
                  </a:moveTo>
                  <a:lnTo>
                    <a:pt x="1840877" y="89179"/>
                  </a:lnTo>
                  <a:lnTo>
                    <a:pt x="1823224" y="89217"/>
                  </a:lnTo>
                  <a:lnTo>
                    <a:pt x="1815566" y="89687"/>
                  </a:lnTo>
                  <a:lnTo>
                    <a:pt x="1814017" y="96443"/>
                  </a:lnTo>
                  <a:lnTo>
                    <a:pt x="1818208" y="100507"/>
                  </a:lnTo>
                  <a:lnTo>
                    <a:pt x="1823847" y="102857"/>
                  </a:lnTo>
                  <a:lnTo>
                    <a:pt x="1836000" y="102857"/>
                  </a:lnTo>
                  <a:lnTo>
                    <a:pt x="1842211" y="98691"/>
                  </a:lnTo>
                  <a:lnTo>
                    <a:pt x="1843366" y="88836"/>
                  </a:lnTo>
                  <a:close/>
                </a:path>
                <a:path extrusionOk="0" h="279400" w="10579735">
                  <a:moveTo>
                    <a:pt x="1887677" y="251752"/>
                  </a:moveTo>
                  <a:lnTo>
                    <a:pt x="1884883" y="251853"/>
                  </a:lnTo>
                  <a:lnTo>
                    <a:pt x="1883537" y="251853"/>
                  </a:lnTo>
                  <a:lnTo>
                    <a:pt x="1875853" y="251447"/>
                  </a:lnTo>
                  <a:lnTo>
                    <a:pt x="1869008" y="250164"/>
                  </a:lnTo>
                  <a:lnTo>
                    <a:pt x="1863140" y="247916"/>
                  </a:lnTo>
                  <a:lnTo>
                    <a:pt x="1858340" y="244614"/>
                  </a:lnTo>
                  <a:lnTo>
                    <a:pt x="1858340" y="274002"/>
                  </a:lnTo>
                  <a:lnTo>
                    <a:pt x="1860308" y="274129"/>
                  </a:lnTo>
                  <a:lnTo>
                    <a:pt x="1861235" y="274129"/>
                  </a:lnTo>
                  <a:lnTo>
                    <a:pt x="1871294" y="272110"/>
                  </a:lnTo>
                  <a:lnTo>
                    <a:pt x="1878228" y="266865"/>
                  </a:lnTo>
                  <a:lnTo>
                    <a:pt x="1883283" y="259664"/>
                  </a:lnTo>
                  <a:lnTo>
                    <a:pt x="1887677" y="251752"/>
                  </a:lnTo>
                  <a:close/>
                </a:path>
                <a:path extrusionOk="0" h="279400" w="10579735">
                  <a:moveTo>
                    <a:pt x="1902371" y="222262"/>
                  </a:moveTo>
                  <a:lnTo>
                    <a:pt x="1899602" y="220776"/>
                  </a:lnTo>
                  <a:lnTo>
                    <a:pt x="1888553" y="213487"/>
                  </a:lnTo>
                  <a:lnTo>
                    <a:pt x="1880819" y="213487"/>
                  </a:lnTo>
                  <a:lnTo>
                    <a:pt x="1876577" y="213487"/>
                  </a:lnTo>
                  <a:lnTo>
                    <a:pt x="1873326" y="215684"/>
                  </a:lnTo>
                  <a:lnTo>
                    <a:pt x="1873008" y="222262"/>
                  </a:lnTo>
                  <a:lnTo>
                    <a:pt x="1874494" y="221500"/>
                  </a:lnTo>
                  <a:lnTo>
                    <a:pt x="1875955" y="221183"/>
                  </a:lnTo>
                  <a:lnTo>
                    <a:pt x="1881289" y="221183"/>
                  </a:lnTo>
                  <a:lnTo>
                    <a:pt x="1884908" y="223596"/>
                  </a:lnTo>
                  <a:lnTo>
                    <a:pt x="1891436" y="228422"/>
                  </a:lnTo>
                  <a:lnTo>
                    <a:pt x="1894332" y="230835"/>
                  </a:lnTo>
                  <a:lnTo>
                    <a:pt x="1899069" y="230835"/>
                  </a:lnTo>
                  <a:lnTo>
                    <a:pt x="1900974" y="228663"/>
                  </a:lnTo>
                  <a:lnTo>
                    <a:pt x="1902371" y="222262"/>
                  </a:lnTo>
                  <a:close/>
                </a:path>
                <a:path extrusionOk="0" h="279400" w="10579735">
                  <a:moveTo>
                    <a:pt x="2107450" y="238150"/>
                  </a:moveTo>
                  <a:lnTo>
                    <a:pt x="2101227" y="229768"/>
                  </a:lnTo>
                  <a:lnTo>
                    <a:pt x="2097227" y="240347"/>
                  </a:lnTo>
                  <a:lnTo>
                    <a:pt x="2085327" y="243090"/>
                  </a:lnTo>
                  <a:lnTo>
                    <a:pt x="2074037" y="246570"/>
                  </a:lnTo>
                  <a:lnTo>
                    <a:pt x="2071839" y="259372"/>
                  </a:lnTo>
                  <a:lnTo>
                    <a:pt x="2074138" y="260045"/>
                  </a:lnTo>
                  <a:lnTo>
                    <a:pt x="2076488" y="260350"/>
                  </a:lnTo>
                  <a:lnTo>
                    <a:pt x="2078824" y="260350"/>
                  </a:lnTo>
                  <a:lnTo>
                    <a:pt x="2093010" y="256768"/>
                  </a:lnTo>
                  <a:lnTo>
                    <a:pt x="2103640" y="248259"/>
                  </a:lnTo>
                  <a:lnTo>
                    <a:pt x="2107450" y="238150"/>
                  </a:lnTo>
                  <a:close/>
                </a:path>
                <a:path extrusionOk="0" h="279400" w="10579735">
                  <a:moveTo>
                    <a:pt x="2395855" y="192760"/>
                  </a:moveTo>
                  <a:lnTo>
                    <a:pt x="2390063" y="191046"/>
                  </a:lnTo>
                  <a:lnTo>
                    <a:pt x="2387219" y="186436"/>
                  </a:lnTo>
                  <a:lnTo>
                    <a:pt x="2388692" y="177673"/>
                  </a:lnTo>
                  <a:lnTo>
                    <a:pt x="2375433" y="181140"/>
                  </a:lnTo>
                  <a:lnTo>
                    <a:pt x="2361971" y="184365"/>
                  </a:lnTo>
                  <a:lnTo>
                    <a:pt x="2350782" y="189839"/>
                  </a:lnTo>
                  <a:lnTo>
                    <a:pt x="2344343" y="200037"/>
                  </a:lnTo>
                  <a:lnTo>
                    <a:pt x="2351722" y="202742"/>
                  </a:lnTo>
                  <a:lnTo>
                    <a:pt x="2358999" y="204825"/>
                  </a:lnTo>
                  <a:lnTo>
                    <a:pt x="2366048" y="206184"/>
                  </a:lnTo>
                  <a:lnTo>
                    <a:pt x="2372728" y="206667"/>
                  </a:lnTo>
                  <a:lnTo>
                    <a:pt x="2380056" y="205917"/>
                  </a:lnTo>
                  <a:lnTo>
                    <a:pt x="2386495" y="203492"/>
                  </a:lnTo>
                  <a:lnTo>
                    <a:pt x="2391829" y="199186"/>
                  </a:lnTo>
                  <a:lnTo>
                    <a:pt x="2395855" y="192760"/>
                  </a:lnTo>
                  <a:close/>
                </a:path>
                <a:path extrusionOk="0" h="279400" w="10579735">
                  <a:moveTo>
                    <a:pt x="2543149" y="81699"/>
                  </a:moveTo>
                  <a:lnTo>
                    <a:pt x="2541651" y="81902"/>
                  </a:lnTo>
                  <a:lnTo>
                    <a:pt x="2540266" y="82003"/>
                  </a:lnTo>
                  <a:lnTo>
                    <a:pt x="2529230" y="82003"/>
                  </a:lnTo>
                  <a:lnTo>
                    <a:pt x="2513419" y="58966"/>
                  </a:lnTo>
                  <a:lnTo>
                    <a:pt x="2503690" y="58966"/>
                  </a:lnTo>
                  <a:lnTo>
                    <a:pt x="2502293" y="58966"/>
                  </a:lnTo>
                  <a:lnTo>
                    <a:pt x="2500782" y="59080"/>
                  </a:lnTo>
                  <a:lnTo>
                    <a:pt x="2499144" y="59334"/>
                  </a:lnTo>
                  <a:lnTo>
                    <a:pt x="2501912" y="71628"/>
                  </a:lnTo>
                  <a:lnTo>
                    <a:pt x="2509634" y="82575"/>
                  </a:lnTo>
                  <a:lnTo>
                    <a:pt x="2519984" y="90436"/>
                  </a:lnTo>
                  <a:lnTo>
                    <a:pt x="2530652" y="93446"/>
                  </a:lnTo>
                  <a:lnTo>
                    <a:pt x="2536533" y="93446"/>
                  </a:lnTo>
                  <a:lnTo>
                    <a:pt x="2541397" y="90055"/>
                  </a:lnTo>
                  <a:lnTo>
                    <a:pt x="2543149" y="81699"/>
                  </a:lnTo>
                  <a:close/>
                </a:path>
                <a:path extrusionOk="0" h="279400" w="10579735">
                  <a:moveTo>
                    <a:pt x="2573274" y="258559"/>
                  </a:moveTo>
                  <a:lnTo>
                    <a:pt x="2572766" y="251764"/>
                  </a:lnTo>
                  <a:lnTo>
                    <a:pt x="2571140" y="252387"/>
                  </a:lnTo>
                  <a:lnTo>
                    <a:pt x="2569121" y="252615"/>
                  </a:lnTo>
                  <a:lnTo>
                    <a:pt x="2563711" y="252615"/>
                  </a:lnTo>
                  <a:lnTo>
                    <a:pt x="2549283" y="250825"/>
                  </a:lnTo>
                  <a:lnTo>
                    <a:pt x="2546108" y="250825"/>
                  </a:lnTo>
                  <a:lnTo>
                    <a:pt x="2539885" y="250825"/>
                  </a:lnTo>
                  <a:lnTo>
                    <a:pt x="2535377" y="252552"/>
                  </a:lnTo>
                  <a:lnTo>
                    <a:pt x="2536012" y="259372"/>
                  </a:lnTo>
                  <a:lnTo>
                    <a:pt x="2537650" y="258724"/>
                  </a:lnTo>
                  <a:lnTo>
                    <a:pt x="2539708" y="258495"/>
                  </a:lnTo>
                  <a:lnTo>
                    <a:pt x="2545130" y="258495"/>
                  </a:lnTo>
                  <a:lnTo>
                    <a:pt x="2559456" y="260273"/>
                  </a:lnTo>
                  <a:lnTo>
                    <a:pt x="2568778" y="260273"/>
                  </a:lnTo>
                  <a:lnTo>
                    <a:pt x="2573274" y="258559"/>
                  </a:lnTo>
                  <a:close/>
                </a:path>
                <a:path extrusionOk="0" h="279400" w="10579735">
                  <a:moveTo>
                    <a:pt x="2587510" y="74079"/>
                  </a:moveTo>
                  <a:lnTo>
                    <a:pt x="2574709" y="77863"/>
                  </a:lnTo>
                  <a:lnTo>
                    <a:pt x="2563469" y="83172"/>
                  </a:lnTo>
                  <a:lnTo>
                    <a:pt x="2555024" y="91313"/>
                  </a:lnTo>
                  <a:lnTo>
                    <a:pt x="2550604" y="103581"/>
                  </a:lnTo>
                  <a:lnTo>
                    <a:pt x="2564815" y="101257"/>
                  </a:lnTo>
                  <a:lnTo>
                    <a:pt x="2575102" y="94919"/>
                  </a:lnTo>
                  <a:lnTo>
                    <a:pt x="2582380" y="85547"/>
                  </a:lnTo>
                  <a:lnTo>
                    <a:pt x="2587510" y="74079"/>
                  </a:lnTo>
                  <a:close/>
                </a:path>
                <a:path extrusionOk="0" h="279400" w="10579735">
                  <a:moveTo>
                    <a:pt x="2631808" y="155663"/>
                  </a:moveTo>
                  <a:lnTo>
                    <a:pt x="2630259" y="156451"/>
                  </a:lnTo>
                  <a:lnTo>
                    <a:pt x="2628735" y="156781"/>
                  </a:lnTo>
                  <a:lnTo>
                    <a:pt x="2623299" y="156781"/>
                  </a:lnTo>
                  <a:lnTo>
                    <a:pt x="2619629" y="154393"/>
                  </a:lnTo>
                  <a:lnTo>
                    <a:pt x="2613063" y="149606"/>
                  </a:lnTo>
                  <a:lnTo>
                    <a:pt x="2610154" y="147218"/>
                  </a:lnTo>
                  <a:lnTo>
                    <a:pt x="2607729" y="147218"/>
                  </a:lnTo>
                  <a:lnTo>
                    <a:pt x="2605430" y="147218"/>
                  </a:lnTo>
                  <a:lnTo>
                    <a:pt x="2603550" y="149352"/>
                  </a:lnTo>
                  <a:lnTo>
                    <a:pt x="2602179" y="155663"/>
                  </a:lnTo>
                  <a:lnTo>
                    <a:pt x="2605125" y="157010"/>
                  </a:lnTo>
                  <a:lnTo>
                    <a:pt x="2616162" y="164287"/>
                  </a:lnTo>
                  <a:lnTo>
                    <a:pt x="2628138" y="164287"/>
                  </a:lnTo>
                  <a:lnTo>
                    <a:pt x="2631389" y="162128"/>
                  </a:lnTo>
                  <a:lnTo>
                    <a:pt x="2631808" y="155663"/>
                  </a:lnTo>
                  <a:close/>
                </a:path>
                <a:path extrusionOk="0" h="279400" w="10579735">
                  <a:moveTo>
                    <a:pt x="2640126" y="108889"/>
                  </a:moveTo>
                  <a:lnTo>
                    <a:pt x="2638920" y="94538"/>
                  </a:lnTo>
                  <a:lnTo>
                    <a:pt x="2629192" y="88188"/>
                  </a:lnTo>
                  <a:lnTo>
                    <a:pt x="2627731" y="88188"/>
                  </a:lnTo>
                  <a:lnTo>
                    <a:pt x="2626106" y="88392"/>
                  </a:lnTo>
                  <a:lnTo>
                    <a:pt x="2624302" y="88836"/>
                  </a:lnTo>
                  <a:lnTo>
                    <a:pt x="2620391" y="97650"/>
                  </a:lnTo>
                  <a:lnTo>
                    <a:pt x="2620949" y="110197"/>
                  </a:lnTo>
                  <a:lnTo>
                    <a:pt x="2625064" y="123228"/>
                  </a:lnTo>
                  <a:lnTo>
                    <a:pt x="2631821" y="133540"/>
                  </a:lnTo>
                  <a:lnTo>
                    <a:pt x="2636507" y="124231"/>
                  </a:lnTo>
                  <a:lnTo>
                    <a:pt x="2640126" y="108889"/>
                  </a:lnTo>
                  <a:close/>
                </a:path>
                <a:path extrusionOk="0" h="279400" w="10579735">
                  <a:moveTo>
                    <a:pt x="2911475" y="96443"/>
                  </a:moveTo>
                  <a:lnTo>
                    <a:pt x="2888030" y="102387"/>
                  </a:lnTo>
                  <a:lnTo>
                    <a:pt x="2866834" y="110629"/>
                  </a:lnTo>
                  <a:lnTo>
                    <a:pt x="2847733" y="121056"/>
                  </a:lnTo>
                  <a:lnTo>
                    <a:pt x="2830588" y="133540"/>
                  </a:lnTo>
                  <a:lnTo>
                    <a:pt x="2841561" y="142189"/>
                  </a:lnTo>
                  <a:lnTo>
                    <a:pt x="2837789" y="155663"/>
                  </a:lnTo>
                  <a:lnTo>
                    <a:pt x="2842209" y="156235"/>
                  </a:lnTo>
                  <a:lnTo>
                    <a:pt x="2846336" y="156502"/>
                  </a:lnTo>
                  <a:lnTo>
                    <a:pt x="2850184" y="156502"/>
                  </a:lnTo>
                  <a:lnTo>
                    <a:pt x="2875483" y="151396"/>
                  </a:lnTo>
                  <a:lnTo>
                    <a:pt x="2892310" y="137871"/>
                  </a:lnTo>
                  <a:lnTo>
                    <a:pt x="2903397" y="118656"/>
                  </a:lnTo>
                  <a:lnTo>
                    <a:pt x="2911475" y="96443"/>
                  </a:lnTo>
                  <a:close/>
                </a:path>
                <a:path extrusionOk="0" h="279400" w="10579735">
                  <a:moveTo>
                    <a:pt x="2926410" y="74079"/>
                  </a:moveTo>
                  <a:lnTo>
                    <a:pt x="2924467" y="58775"/>
                  </a:lnTo>
                  <a:lnTo>
                    <a:pt x="2915945" y="58775"/>
                  </a:lnTo>
                  <a:lnTo>
                    <a:pt x="2914650" y="58775"/>
                  </a:lnTo>
                  <a:lnTo>
                    <a:pt x="2913164" y="58953"/>
                  </a:lnTo>
                  <a:lnTo>
                    <a:pt x="2911487" y="59334"/>
                  </a:lnTo>
                  <a:lnTo>
                    <a:pt x="2911919" y="66319"/>
                  </a:lnTo>
                  <a:lnTo>
                    <a:pt x="2912402" y="73240"/>
                  </a:lnTo>
                  <a:lnTo>
                    <a:pt x="2914294" y="78790"/>
                  </a:lnTo>
                  <a:lnTo>
                    <a:pt x="2918942" y="81686"/>
                  </a:lnTo>
                  <a:lnTo>
                    <a:pt x="2919946" y="73825"/>
                  </a:lnTo>
                  <a:lnTo>
                    <a:pt x="2924873" y="73825"/>
                  </a:lnTo>
                  <a:lnTo>
                    <a:pt x="2925584" y="73901"/>
                  </a:lnTo>
                  <a:lnTo>
                    <a:pt x="2926410" y="74079"/>
                  </a:lnTo>
                  <a:close/>
                </a:path>
                <a:path extrusionOk="0" h="279400" w="10579735">
                  <a:moveTo>
                    <a:pt x="3125203" y="155676"/>
                  </a:moveTo>
                  <a:lnTo>
                    <a:pt x="3123260" y="155829"/>
                  </a:lnTo>
                  <a:lnTo>
                    <a:pt x="3116884" y="155829"/>
                  </a:lnTo>
                  <a:lnTo>
                    <a:pt x="3102889" y="148221"/>
                  </a:lnTo>
                  <a:lnTo>
                    <a:pt x="3097517" y="148221"/>
                  </a:lnTo>
                  <a:lnTo>
                    <a:pt x="3095612" y="148297"/>
                  </a:lnTo>
                  <a:lnTo>
                    <a:pt x="3095612" y="170548"/>
                  </a:lnTo>
                  <a:lnTo>
                    <a:pt x="3105391" y="169075"/>
                  </a:lnTo>
                  <a:lnTo>
                    <a:pt x="3113773" y="166344"/>
                  </a:lnTo>
                  <a:lnTo>
                    <a:pt x="3120466" y="162001"/>
                  </a:lnTo>
                  <a:lnTo>
                    <a:pt x="3125203" y="155676"/>
                  </a:lnTo>
                  <a:close/>
                </a:path>
                <a:path extrusionOk="0" h="279400" w="10579735">
                  <a:moveTo>
                    <a:pt x="3294735" y="185293"/>
                  </a:moveTo>
                  <a:lnTo>
                    <a:pt x="3288131" y="178904"/>
                  </a:lnTo>
                  <a:lnTo>
                    <a:pt x="3281972" y="172110"/>
                  </a:lnTo>
                  <a:lnTo>
                    <a:pt x="3274796" y="166319"/>
                  </a:lnTo>
                  <a:lnTo>
                    <a:pt x="3265119" y="162928"/>
                  </a:lnTo>
                  <a:lnTo>
                    <a:pt x="3263963" y="174307"/>
                  </a:lnTo>
                  <a:lnTo>
                    <a:pt x="3268522" y="183489"/>
                  </a:lnTo>
                  <a:lnTo>
                    <a:pt x="3276371" y="189636"/>
                  </a:lnTo>
                  <a:lnTo>
                    <a:pt x="3285083" y="191884"/>
                  </a:lnTo>
                  <a:lnTo>
                    <a:pt x="3289503" y="191884"/>
                  </a:lnTo>
                  <a:lnTo>
                    <a:pt x="3293262" y="189877"/>
                  </a:lnTo>
                  <a:lnTo>
                    <a:pt x="3294735" y="185293"/>
                  </a:lnTo>
                  <a:close/>
                </a:path>
                <a:path extrusionOk="0" h="279400" w="10579735">
                  <a:moveTo>
                    <a:pt x="3508222" y="229768"/>
                  </a:moveTo>
                  <a:lnTo>
                    <a:pt x="3506139" y="229374"/>
                  </a:lnTo>
                  <a:lnTo>
                    <a:pt x="3504273" y="229184"/>
                  </a:lnTo>
                  <a:lnTo>
                    <a:pt x="3502583" y="229184"/>
                  </a:lnTo>
                  <a:lnTo>
                    <a:pt x="3491674" y="233603"/>
                  </a:lnTo>
                  <a:lnTo>
                    <a:pt x="3486848" y="244119"/>
                  </a:lnTo>
                  <a:lnTo>
                    <a:pt x="3483965" y="256578"/>
                  </a:lnTo>
                  <a:lnTo>
                    <a:pt x="3478898" y="266865"/>
                  </a:lnTo>
                  <a:lnTo>
                    <a:pt x="3480689" y="267004"/>
                  </a:lnTo>
                  <a:lnTo>
                    <a:pt x="3487026" y="267004"/>
                  </a:lnTo>
                  <a:lnTo>
                    <a:pt x="3501136" y="259321"/>
                  </a:lnTo>
                  <a:lnTo>
                    <a:pt x="3508222" y="259372"/>
                  </a:lnTo>
                  <a:lnTo>
                    <a:pt x="3506762" y="248183"/>
                  </a:lnTo>
                  <a:lnTo>
                    <a:pt x="3503904" y="242366"/>
                  </a:lnTo>
                  <a:lnTo>
                    <a:pt x="3503218" y="237642"/>
                  </a:lnTo>
                  <a:lnTo>
                    <a:pt x="3508222" y="229768"/>
                  </a:lnTo>
                  <a:close/>
                </a:path>
                <a:path extrusionOk="0" h="279400" w="10579735">
                  <a:moveTo>
                    <a:pt x="3707650" y="184467"/>
                  </a:moveTo>
                  <a:lnTo>
                    <a:pt x="3707053" y="177673"/>
                  </a:lnTo>
                  <a:lnTo>
                    <a:pt x="3705402" y="178320"/>
                  </a:lnTo>
                  <a:lnTo>
                    <a:pt x="3703345" y="178562"/>
                  </a:lnTo>
                  <a:lnTo>
                    <a:pt x="3697909" y="178562"/>
                  </a:lnTo>
                  <a:lnTo>
                    <a:pt x="3683584" y="176771"/>
                  </a:lnTo>
                  <a:lnTo>
                    <a:pt x="3680422" y="176771"/>
                  </a:lnTo>
                  <a:lnTo>
                    <a:pt x="3674237" y="176771"/>
                  </a:lnTo>
                  <a:lnTo>
                    <a:pt x="3669728" y="178485"/>
                  </a:lnTo>
                  <a:lnTo>
                    <a:pt x="3670185" y="185280"/>
                  </a:lnTo>
                  <a:lnTo>
                    <a:pt x="3671836" y="184632"/>
                  </a:lnTo>
                  <a:lnTo>
                    <a:pt x="3673906" y="184404"/>
                  </a:lnTo>
                  <a:lnTo>
                    <a:pt x="3679380" y="184404"/>
                  </a:lnTo>
                  <a:lnTo>
                    <a:pt x="3693820" y="186182"/>
                  </a:lnTo>
                  <a:lnTo>
                    <a:pt x="3703180" y="186182"/>
                  </a:lnTo>
                  <a:lnTo>
                    <a:pt x="3707650" y="184467"/>
                  </a:lnTo>
                  <a:close/>
                </a:path>
                <a:path extrusionOk="0" h="279400" w="10579735">
                  <a:moveTo>
                    <a:pt x="3891216" y="214782"/>
                  </a:moveTo>
                  <a:lnTo>
                    <a:pt x="3869042" y="229768"/>
                  </a:lnTo>
                  <a:lnTo>
                    <a:pt x="3870033" y="229781"/>
                  </a:lnTo>
                  <a:lnTo>
                    <a:pt x="3877983" y="228701"/>
                  </a:lnTo>
                  <a:lnTo>
                    <a:pt x="3883977" y="225640"/>
                  </a:lnTo>
                  <a:lnTo>
                    <a:pt x="3888295" y="220903"/>
                  </a:lnTo>
                  <a:lnTo>
                    <a:pt x="3891216" y="214782"/>
                  </a:lnTo>
                  <a:close/>
                </a:path>
                <a:path extrusionOk="0" h="279400" w="10579735">
                  <a:moveTo>
                    <a:pt x="4193349" y="7480"/>
                  </a:moveTo>
                  <a:lnTo>
                    <a:pt x="4163707" y="7480"/>
                  </a:lnTo>
                  <a:lnTo>
                    <a:pt x="4163707" y="22364"/>
                  </a:lnTo>
                  <a:lnTo>
                    <a:pt x="4193349" y="22364"/>
                  </a:lnTo>
                  <a:lnTo>
                    <a:pt x="4193349" y="7480"/>
                  </a:lnTo>
                  <a:close/>
                </a:path>
                <a:path extrusionOk="0" h="279400" w="10579735">
                  <a:moveTo>
                    <a:pt x="4323740" y="179260"/>
                  </a:moveTo>
                  <a:lnTo>
                    <a:pt x="4318482" y="170535"/>
                  </a:lnTo>
                  <a:lnTo>
                    <a:pt x="4311421" y="178193"/>
                  </a:lnTo>
                  <a:lnTo>
                    <a:pt x="4302176" y="183642"/>
                  </a:lnTo>
                  <a:lnTo>
                    <a:pt x="4293730" y="189915"/>
                  </a:lnTo>
                  <a:lnTo>
                    <a:pt x="4289095" y="200037"/>
                  </a:lnTo>
                  <a:lnTo>
                    <a:pt x="4291127" y="203479"/>
                  </a:lnTo>
                  <a:lnTo>
                    <a:pt x="4294111" y="204914"/>
                  </a:lnTo>
                  <a:lnTo>
                    <a:pt x="4297502" y="204914"/>
                  </a:lnTo>
                  <a:lnTo>
                    <a:pt x="4309072" y="200660"/>
                  </a:lnTo>
                  <a:lnTo>
                    <a:pt x="4319219" y="190703"/>
                  </a:lnTo>
                  <a:lnTo>
                    <a:pt x="4323740" y="179260"/>
                  </a:lnTo>
                  <a:close/>
                </a:path>
                <a:path extrusionOk="0" h="279400" w="10579735">
                  <a:moveTo>
                    <a:pt x="4532020" y="14732"/>
                  </a:moveTo>
                  <a:lnTo>
                    <a:pt x="4530699" y="13423"/>
                  </a:lnTo>
                  <a:lnTo>
                    <a:pt x="4529048" y="12890"/>
                  </a:lnTo>
                  <a:lnTo>
                    <a:pt x="4527232" y="12890"/>
                  </a:lnTo>
                  <a:lnTo>
                    <a:pt x="4520285" y="12890"/>
                  </a:lnTo>
                  <a:lnTo>
                    <a:pt x="4511040" y="20701"/>
                  </a:lnTo>
                  <a:lnTo>
                    <a:pt x="4508182" y="26009"/>
                  </a:lnTo>
                  <a:lnTo>
                    <a:pt x="4509516" y="27406"/>
                  </a:lnTo>
                  <a:lnTo>
                    <a:pt x="4512322" y="27406"/>
                  </a:lnTo>
                  <a:lnTo>
                    <a:pt x="4518888" y="25971"/>
                  </a:lnTo>
                  <a:lnTo>
                    <a:pt x="4526204" y="22504"/>
                  </a:lnTo>
                  <a:lnTo>
                    <a:pt x="4531487" y="18326"/>
                  </a:lnTo>
                  <a:lnTo>
                    <a:pt x="4532020" y="14732"/>
                  </a:lnTo>
                  <a:close/>
                </a:path>
                <a:path extrusionOk="0" h="279400" w="10579735">
                  <a:moveTo>
                    <a:pt x="4789805" y="222262"/>
                  </a:moveTo>
                  <a:lnTo>
                    <a:pt x="4787062" y="221932"/>
                  </a:lnTo>
                  <a:lnTo>
                    <a:pt x="4784471" y="221767"/>
                  </a:lnTo>
                  <a:lnTo>
                    <a:pt x="4782045" y="221767"/>
                  </a:lnTo>
                  <a:lnTo>
                    <a:pt x="4773688" y="222631"/>
                  </a:lnTo>
                  <a:lnTo>
                    <a:pt x="4767186" y="225310"/>
                  </a:lnTo>
                  <a:lnTo>
                    <a:pt x="4762703" y="230047"/>
                  </a:lnTo>
                  <a:lnTo>
                    <a:pt x="4760468" y="237007"/>
                  </a:lnTo>
                  <a:lnTo>
                    <a:pt x="4770221" y="235762"/>
                  </a:lnTo>
                  <a:lnTo>
                    <a:pt x="4778578" y="233057"/>
                  </a:lnTo>
                  <a:lnTo>
                    <a:pt x="4785220" y="228638"/>
                  </a:lnTo>
                  <a:lnTo>
                    <a:pt x="4789805" y="222262"/>
                  </a:lnTo>
                  <a:close/>
                </a:path>
                <a:path extrusionOk="0" h="279400" w="10579735">
                  <a:moveTo>
                    <a:pt x="5003647" y="222262"/>
                  </a:moveTo>
                  <a:lnTo>
                    <a:pt x="5000472" y="223062"/>
                  </a:lnTo>
                  <a:lnTo>
                    <a:pt x="4997501" y="223380"/>
                  </a:lnTo>
                  <a:lnTo>
                    <a:pt x="4988788" y="223380"/>
                  </a:lnTo>
                  <a:lnTo>
                    <a:pt x="4983734" y="221894"/>
                  </a:lnTo>
                  <a:lnTo>
                    <a:pt x="4975123" y="218897"/>
                  </a:lnTo>
                  <a:lnTo>
                    <a:pt x="4971567" y="217411"/>
                  </a:lnTo>
                  <a:lnTo>
                    <a:pt x="4968595" y="217411"/>
                  </a:lnTo>
                  <a:lnTo>
                    <a:pt x="4964506" y="217411"/>
                  </a:lnTo>
                  <a:lnTo>
                    <a:pt x="4961534" y="220230"/>
                  </a:lnTo>
                  <a:lnTo>
                    <a:pt x="4959261" y="229768"/>
                  </a:lnTo>
                  <a:lnTo>
                    <a:pt x="4961242" y="229120"/>
                  </a:lnTo>
                  <a:lnTo>
                    <a:pt x="4963630" y="228879"/>
                  </a:lnTo>
                  <a:lnTo>
                    <a:pt x="4970018" y="228879"/>
                  </a:lnTo>
                  <a:lnTo>
                    <a:pt x="4987036" y="230860"/>
                  </a:lnTo>
                  <a:lnTo>
                    <a:pt x="4997894" y="230860"/>
                  </a:lnTo>
                  <a:lnTo>
                    <a:pt x="5003279" y="229095"/>
                  </a:lnTo>
                  <a:lnTo>
                    <a:pt x="5003647" y="222262"/>
                  </a:lnTo>
                  <a:close/>
                </a:path>
                <a:path extrusionOk="0" h="279400" w="10579735">
                  <a:moveTo>
                    <a:pt x="5055120" y="222262"/>
                  </a:moveTo>
                  <a:lnTo>
                    <a:pt x="5040427" y="222262"/>
                  </a:lnTo>
                  <a:lnTo>
                    <a:pt x="5040427" y="229768"/>
                  </a:lnTo>
                  <a:lnTo>
                    <a:pt x="5034407" y="230911"/>
                  </a:lnTo>
                  <a:lnTo>
                    <a:pt x="5032934" y="237020"/>
                  </a:lnTo>
                  <a:lnTo>
                    <a:pt x="5041874" y="236702"/>
                  </a:lnTo>
                  <a:lnTo>
                    <a:pt x="5049761" y="235381"/>
                  </a:lnTo>
                  <a:lnTo>
                    <a:pt x="5054778" y="231190"/>
                  </a:lnTo>
                  <a:lnTo>
                    <a:pt x="5055120" y="222262"/>
                  </a:lnTo>
                  <a:close/>
                </a:path>
                <a:path extrusionOk="0" h="279400" w="10579735">
                  <a:moveTo>
                    <a:pt x="5082845" y="175044"/>
                  </a:moveTo>
                  <a:lnTo>
                    <a:pt x="5077269" y="170535"/>
                  </a:lnTo>
                  <a:lnTo>
                    <a:pt x="5074920" y="176834"/>
                  </a:lnTo>
                  <a:lnTo>
                    <a:pt x="5071872" y="182778"/>
                  </a:lnTo>
                  <a:lnTo>
                    <a:pt x="5071529" y="188163"/>
                  </a:lnTo>
                  <a:lnTo>
                    <a:pt x="5077269" y="192760"/>
                  </a:lnTo>
                  <a:lnTo>
                    <a:pt x="5079454" y="186309"/>
                  </a:lnTo>
                  <a:lnTo>
                    <a:pt x="5082438" y="180352"/>
                  </a:lnTo>
                  <a:lnTo>
                    <a:pt x="5082845" y="175044"/>
                  </a:lnTo>
                  <a:close/>
                </a:path>
                <a:path extrusionOk="0" h="279400" w="10579735">
                  <a:moveTo>
                    <a:pt x="5386616" y="88823"/>
                  </a:moveTo>
                  <a:lnTo>
                    <a:pt x="5357228" y="88823"/>
                  </a:lnTo>
                  <a:lnTo>
                    <a:pt x="5357228" y="103568"/>
                  </a:lnTo>
                  <a:lnTo>
                    <a:pt x="5386616" y="103568"/>
                  </a:lnTo>
                  <a:lnTo>
                    <a:pt x="5386616" y="88823"/>
                  </a:lnTo>
                  <a:close/>
                </a:path>
                <a:path extrusionOk="0" h="279400" w="10579735">
                  <a:moveTo>
                    <a:pt x="5386616" y="37084"/>
                  </a:moveTo>
                  <a:lnTo>
                    <a:pt x="5385867" y="29311"/>
                  </a:lnTo>
                  <a:lnTo>
                    <a:pt x="5384635" y="21780"/>
                  </a:lnTo>
                  <a:lnTo>
                    <a:pt x="5376291" y="21780"/>
                  </a:lnTo>
                  <a:lnTo>
                    <a:pt x="5374995" y="21780"/>
                  </a:lnTo>
                  <a:lnTo>
                    <a:pt x="5373535" y="21958"/>
                  </a:lnTo>
                  <a:lnTo>
                    <a:pt x="5371884" y="22352"/>
                  </a:lnTo>
                  <a:lnTo>
                    <a:pt x="5372697" y="36144"/>
                  </a:lnTo>
                  <a:lnTo>
                    <a:pt x="5374513" y="41694"/>
                  </a:lnTo>
                  <a:lnTo>
                    <a:pt x="5379148" y="44577"/>
                  </a:lnTo>
                  <a:lnTo>
                    <a:pt x="5379593" y="40601"/>
                  </a:lnTo>
                  <a:lnTo>
                    <a:pt x="5380101" y="36791"/>
                  </a:lnTo>
                  <a:lnTo>
                    <a:pt x="5384990" y="36791"/>
                  </a:lnTo>
                  <a:lnTo>
                    <a:pt x="5385752" y="36880"/>
                  </a:lnTo>
                  <a:lnTo>
                    <a:pt x="5386616" y="37084"/>
                  </a:lnTo>
                  <a:close/>
                </a:path>
                <a:path extrusionOk="0" h="279400" w="10579735">
                  <a:moveTo>
                    <a:pt x="5887504" y="103581"/>
                  </a:moveTo>
                  <a:lnTo>
                    <a:pt x="5876302" y="100241"/>
                  </a:lnTo>
                  <a:lnTo>
                    <a:pt x="5880049" y="88836"/>
                  </a:lnTo>
                  <a:lnTo>
                    <a:pt x="5843206" y="88836"/>
                  </a:lnTo>
                  <a:lnTo>
                    <a:pt x="5847004" y="100241"/>
                  </a:lnTo>
                  <a:lnTo>
                    <a:pt x="5836031" y="103581"/>
                  </a:lnTo>
                  <a:lnTo>
                    <a:pt x="5841123" y="111975"/>
                  </a:lnTo>
                  <a:lnTo>
                    <a:pt x="5848096" y="118389"/>
                  </a:lnTo>
                  <a:lnTo>
                    <a:pt x="5856211" y="122478"/>
                  </a:lnTo>
                  <a:lnTo>
                    <a:pt x="5864758" y="123913"/>
                  </a:lnTo>
                  <a:lnTo>
                    <a:pt x="5871972" y="122745"/>
                  </a:lnTo>
                  <a:lnTo>
                    <a:pt x="5878474" y="119113"/>
                  </a:lnTo>
                  <a:lnTo>
                    <a:pt x="5883821" y="112788"/>
                  </a:lnTo>
                  <a:lnTo>
                    <a:pt x="5887504" y="103581"/>
                  </a:lnTo>
                  <a:close/>
                </a:path>
                <a:path extrusionOk="0" h="279400" w="10579735">
                  <a:moveTo>
                    <a:pt x="6101016" y="214782"/>
                  </a:moveTo>
                  <a:lnTo>
                    <a:pt x="6096673" y="210134"/>
                  </a:lnTo>
                  <a:lnTo>
                    <a:pt x="6087059" y="207086"/>
                  </a:lnTo>
                  <a:lnTo>
                    <a:pt x="6077928" y="207086"/>
                  </a:lnTo>
                  <a:lnTo>
                    <a:pt x="6070104" y="207924"/>
                  </a:lnTo>
                  <a:lnTo>
                    <a:pt x="6063424" y="210578"/>
                  </a:lnTo>
                  <a:lnTo>
                    <a:pt x="6058763" y="215277"/>
                  </a:lnTo>
                  <a:lnTo>
                    <a:pt x="6057011" y="222262"/>
                  </a:lnTo>
                  <a:lnTo>
                    <a:pt x="6058979" y="221589"/>
                  </a:lnTo>
                  <a:lnTo>
                    <a:pt x="6061380" y="221335"/>
                  </a:lnTo>
                  <a:lnTo>
                    <a:pt x="6067730" y="221335"/>
                  </a:lnTo>
                  <a:lnTo>
                    <a:pt x="6084544" y="223278"/>
                  </a:lnTo>
                  <a:lnTo>
                    <a:pt x="6095327" y="223278"/>
                  </a:lnTo>
                  <a:lnTo>
                    <a:pt x="6100661" y="221538"/>
                  </a:lnTo>
                  <a:lnTo>
                    <a:pt x="6101016" y="214782"/>
                  </a:lnTo>
                  <a:close/>
                </a:path>
                <a:path extrusionOk="0" h="279400" w="10579735">
                  <a:moveTo>
                    <a:pt x="6845592" y="243814"/>
                  </a:moveTo>
                  <a:lnTo>
                    <a:pt x="6845109" y="237020"/>
                  </a:lnTo>
                  <a:lnTo>
                    <a:pt x="6843484" y="237629"/>
                  </a:lnTo>
                  <a:lnTo>
                    <a:pt x="6841464" y="237858"/>
                  </a:lnTo>
                  <a:lnTo>
                    <a:pt x="6836054" y="237858"/>
                  </a:lnTo>
                  <a:lnTo>
                    <a:pt x="6821614" y="236080"/>
                  </a:lnTo>
                  <a:lnTo>
                    <a:pt x="6818439" y="236080"/>
                  </a:lnTo>
                  <a:lnTo>
                    <a:pt x="6812216" y="236080"/>
                  </a:lnTo>
                  <a:lnTo>
                    <a:pt x="6807708" y="237794"/>
                  </a:lnTo>
                  <a:lnTo>
                    <a:pt x="6808330" y="244614"/>
                  </a:lnTo>
                  <a:lnTo>
                    <a:pt x="6809956" y="243979"/>
                  </a:lnTo>
                  <a:lnTo>
                    <a:pt x="6812000" y="243738"/>
                  </a:lnTo>
                  <a:lnTo>
                    <a:pt x="6817411" y="243738"/>
                  </a:lnTo>
                  <a:lnTo>
                    <a:pt x="6831749" y="245529"/>
                  </a:lnTo>
                  <a:lnTo>
                    <a:pt x="6841083" y="245529"/>
                  </a:lnTo>
                  <a:lnTo>
                    <a:pt x="6845592" y="243814"/>
                  </a:lnTo>
                  <a:close/>
                </a:path>
                <a:path extrusionOk="0" h="279400" w="10579735">
                  <a:moveTo>
                    <a:pt x="6864159" y="220433"/>
                  </a:moveTo>
                  <a:lnTo>
                    <a:pt x="6859803" y="207518"/>
                  </a:lnTo>
                  <a:lnTo>
                    <a:pt x="6856997" y="207162"/>
                  </a:lnTo>
                  <a:lnTo>
                    <a:pt x="6854342" y="206984"/>
                  </a:lnTo>
                  <a:lnTo>
                    <a:pt x="6851878" y="206984"/>
                  </a:lnTo>
                  <a:lnTo>
                    <a:pt x="6843573" y="207848"/>
                  </a:lnTo>
                  <a:lnTo>
                    <a:pt x="6837108" y="210566"/>
                  </a:lnTo>
                  <a:lnTo>
                    <a:pt x="6832663" y="215315"/>
                  </a:lnTo>
                  <a:lnTo>
                    <a:pt x="6830454" y="222262"/>
                  </a:lnTo>
                  <a:lnTo>
                    <a:pt x="6831698" y="222097"/>
                  </a:lnTo>
                  <a:lnTo>
                    <a:pt x="6836829" y="222034"/>
                  </a:lnTo>
                  <a:lnTo>
                    <a:pt x="6847014" y="222745"/>
                  </a:lnTo>
                  <a:lnTo>
                    <a:pt x="6857911" y="222745"/>
                  </a:lnTo>
                  <a:lnTo>
                    <a:pt x="6864159" y="220433"/>
                  </a:lnTo>
                  <a:close/>
                </a:path>
                <a:path extrusionOk="0" h="279400" w="10579735">
                  <a:moveTo>
                    <a:pt x="7183780" y="51828"/>
                  </a:moveTo>
                  <a:lnTo>
                    <a:pt x="7169124" y="51828"/>
                  </a:lnTo>
                  <a:lnTo>
                    <a:pt x="7169124" y="66586"/>
                  </a:lnTo>
                  <a:lnTo>
                    <a:pt x="7183780" y="66586"/>
                  </a:lnTo>
                  <a:lnTo>
                    <a:pt x="7183780" y="51828"/>
                  </a:lnTo>
                  <a:close/>
                </a:path>
                <a:path extrusionOk="0" h="279400" w="10579735">
                  <a:moveTo>
                    <a:pt x="7191299" y="251764"/>
                  </a:moveTo>
                  <a:lnTo>
                    <a:pt x="7188682" y="239014"/>
                  </a:lnTo>
                  <a:lnTo>
                    <a:pt x="7182726" y="229692"/>
                  </a:lnTo>
                  <a:lnTo>
                    <a:pt x="7173201" y="223977"/>
                  </a:lnTo>
                  <a:lnTo>
                    <a:pt x="7159879" y="222034"/>
                  </a:lnTo>
                  <a:lnTo>
                    <a:pt x="7158139" y="222034"/>
                  </a:lnTo>
                  <a:lnTo>
                    <a:pt x="7154431" y="222262"/>
                  </a:lnTo>
                  <a:lnTo>
                    <a:pt x="7156082" y="234759"/>
                  </a:lnTo>
                  <a:lnTo>
                    <a:pt x="7160412" y="244500"/>
                  </a:lnTo>
                  <a:lnTo>
                    <a:pt x="7168083" y="250837"/>
                  </a:lnTo>
                  <a:lnTo>
                    <a:pt x="7179767" y="253085"/>
                  </a:lnTo>
                  <a:lnTo>
                    <a:pt x="7183171" y="253085"/>
                  </a:lnTo>
                  <a:lnTo>
                    <a:pt x="7187006" y="252653"/>
                  </a:lnTo>
                  <a:lnTo>
                    <a:pt x="7191299" y="251764"/>
                  </a:lnTo>
                  <a:close/>
                </a:path>
                <a:path extrusionOk="0" h="279400" w="10579735">
                  <a:moveTo>
                    <a:pt x="7278764" y="72250"/>
                  </a:moveTo>
                  <a:lnTo>
                    <a:pt x="7272414" y="66598"/>
                  </a:lnTo>
                  <a:lnTo>
                    <a:pt x="7269353" y="74625"/>
                  </a:lnTo>
                  <a:lnTo>
                    <a:pt x="7263003" y="79438"/>
                  </a:lnTo>
                  <a:lnTo>
                    <a:pt x="7257618" y="85293"/>
                  </a:lnTo>
                  <a:lnTo>
                    <a:pt x="7257466" y="96443"/>
                  </a:lnTo>
                  <a:lnTo>
                    <a:pt x="7258698" y="96850"/>
                  </a:lnTo>
                  <a:lnTo>
                    <a:pt x="7259917" y="97040"/>
                  </a:lnTo>
                  <a:lnTo>
                    <a:pt x="7261123" y="97040"/>
                  </a:lnTo>
                  <a:lnTo>
                    <a:pt x="7271093" y="92583"/>
                  </a:lnTo>
                  <a:lnTo>
                    <a:pt x="7277646" y="82613"/>
                  </a:lnTo>
                  <a:lnTo>
                    <a:pt x="7278764" y="72250"/>
                  </a:lnTo>
                  <a:close/>
                </a:path>
                <a:path extrusionOk="0" h="279400" w="10579735">
                  <a:moveTo>
                    <a:pt x="7450112" y="131711"/>
                  </a:moveTo>
                  <a:lnTo>
                    <a:pt x="7449071" y="125818"/>
                  </a:lnTo>
                  <a:lnTo>
                    <a:pt x="7446289" y="125945"/>
                  </a:lnTo>
                  <a:lnTo>
                    <a:pt x="7444930" y="125945"/>
                  </a:lnTo>
                  <a:lnTo>
                    <a:pt x="7437234" y="125488"/>
                  </a:lnTo>
                  <a:lnTo>
                    <a:pt x="7430402" y="124117"/>
                  </a:lnTo>
                  <a:lnTo>
                    <a:pt x="7424521" y="121843"/>
                  </a:lnTo>
                  <a:lnTo>
                    <a:pt x="7419734" y="118681"/>
                  </a:lnTo>
                  <a:lnTo>
                    <a:pt x="7417651" y="125996"/>
                  </a:lnTo>
                  <a:lnTo>
                    <a:pt x="7420343" y="131076"/>
                  </a:lnTo>
                  <a:lnTo>
                    <a:pt x="7426198" y="134035"/>
                  </a:lnTo>
                  <a:lnTo>
                    <a:pt x="7433615" y="135001"/>
                  </a:lnTo>
                  <a:lnTo>
                    <a:pt x="7441908" y="135001"/>
                  </a:lnTo>
                  <a:lnTo>
                    <a:pt x="7450112" y="131711"/>
                  </a:lnTo>
                  <a:close/>
                </a:path>
                <a:path extrusionOk="0" h="279400" w="10579735">
                  <a:moveTo>
                    <a:pt x="7519124" y="161061"/>
                  </a:moveTo>
                  <a:lnTo>
                    <a:pt x="7515263" y="148285"/>
                  </a:lnTo>
                  <a:lnTo>
                    <a:pt x="7507021" y="147764"/>
                  </a:lnTo>
                  <a:lnTo>
                    <a:pt x="7503134" y="147764"/>
                  </a:lnTo>
                  <a:lnTo>
                    <a:pt x="7493838" y="148386"/>
                  </a:lnTo>
                  <a:lnTo>
                    <a:pt x="7486167" y="150672"/>
                  </a:lnTo>
                  <a:lnTo>
                    <a:pt x="7480808" y="155295"/>
                  </a:lnTo>
                  <a:lnTo>
                    <a:pt x="7478458" y="162915"/>
                  </a:lnTo>
                  <a:lnTo>
                    <a:pt x="7480160" y="162534"/>
                  </a:lnTo>
                  <a:lnTo>
                    <a:pt x="7482103" y="162382"/>
                  </a:lnTo>
                  <a:lnTo>
                    <a:pt x="7487310" y="162382"/>
                  </a:lnTo>
                  <a:lnTo>
                    <a:pt x="7501064" y="163703"/>
                  </a:lnTo>
                  <a:lnTo>
                    <a:pt x="7512964" y="163703"/>
                  </a:lnTo>
                  <a:lnTo>
                    <a:pt x="7519124" y="161061"/>
                  </a:lnTo>
                  <a:close/>
                </a:path>
                <a:path extrusionOk="0" h="279400" w="10579735">
                  <a:moveTo>
                    <a:pt x="7905686" y="88823"/>
                  </a:moveTo>
                  <a:lnTo>
                    <a:pt x="7899832" y="87807"/>
                  </a:lnTo>
                  <a:lnTo>
                    <a:pt x="7895183" y="87376"/>
                  </a:lnTo>
                  <a:lnTo>
                    <a:pt x="7891564" y="87376"/>
                  </a:lnTo>
                  <a:lnTo>
                    <a:pt x="7882852" y="87376"/>
                  </a:lnTo>
                  <a:lnTo>
                    <a:pt x="7880083" y="89839"/>
                  </a:lnTo>
                  <a:lnTo>
                    <a:pt x="7881493" y="94792"/>
                  </a:lnTo>
                  <a:lnTo>
                    <a:pt x="7885658" y="97256"/>
                  </a:lnTo>
                  <a:lnTo>
                    <a:pt x="7895590" y="97256"/>
                  </a:lnTo>
                  <a:lnTo>
                    <a:pt x="7901216" y="95110"/>
                  </a:lnTo>
                  <a:lnTo>
                    <a:pt x="7905686" y="88823"/>
                  </a:lnTo>
                  <a:close/>
                </a:path>
                <a:path extrusionOk="0" h="279400" w="10579735">
                  <a:moveTo>
                    <a:pt x="7962519" y="10731"/>
                  </a:moveTo>
                  <a:lnTo>
                    <a:pt x="7960436" y="3987"/>
                  </a:lnTo>
                  <a:lnTo>
                    <a:pt x="7949984" y="0"/>
                  </a:lnTo>
                  <a:lnTo>
                    <a:pt x="7947304" y="14909"/>
                  </a:lnTo>
                  <a:lnTo>
                    <a:pt x="7950314" y="19888"/>
                  </a:lnTo>
                  <a:lnTo>
                    <a:pt x="7954061" y="19888"/>
                  </a:lnTo>
                  <a:lnTo>
                    <a:pt x="7959357" y="17068"/>
                  </a:lnTo>
                  <a:lnTo>
                    <a:pt x="7962519" y="10731"/>
                  </a:lnTo>
                  <a:close/>
                </a:path>
                <a:path extrusionOk="0" h="279400" w="10579735">
                  <a:moveTo>
                    <a:pt x="8023657" y="44577"/>
                  </a:moveTo>
                  <a:lnTo>
                    <a:pt x="8017103" y="41719"/>
                  </a:lnTo>
                  <a:lnTo>
                    <a:pt x="8012290" y="37274"/>
                  </a:lnTo>
                  <a:lnTo>
                    <a:pt x="8007629" y="32727"/>
                  </a:lnTo>
                  <a:lnTo>
                    <a:pt x="8001533" y="29603"/>
                  </a:lnTo>
                  <a:lnTo>
                    <a:pt x="8001368" y="39408"/>
                  </a:lnTo>
                  <a:lnTo>
                    <a:pt x="7995920" y="47840"/>
                  </a:lnTo>
                  <a:lnTo>
                    <a:pt x="7993278" y="54597"/>
                  </a:lnTo>
                  <a:lnTo>
                    <a:pt x="8001533" y="59334"/>
                  </a:lnTo>
                  <a:lnTo>
                    <a:pt x="8004746" y="53390"/>
                  </a:lnTo>
                  <a:lnTo>
                    <a:pt x="8011947" y="51308"/>
                  </a:lnTo>
                  <a:lnTo>
                    <a:pt x="8019466" y="49568"/>
                  </a:lnTo>
                  <a:lnTo>
                    <a:pt x="8023657" y="44577"/>
                  </a:lnTo>
                  <a:close/>
                </a:path>
                <a:path extrusionOk="0" h="279400" w="10579735">
                  <a:moveTo>
                    <a:pt x="8053032" y="162928"/>
                  </a:moveTo>
                  <a:lnTo>
                    <a:pt x="8050631" y="163601"/>
                  </a:lnTo>
                  <a:lnTo>
                    <a:pt x="8048599" y="163893"/>
                  </a:lnTo>
                  <a:lnTo>
                    <a:pt x="8046860" y="163893"/>
                  </a:lnTo>
                  <a:lnTo>
                    <a:pt x="8039684" y="161455"/>
                  </a:lnTo>
                  <a:lnTo>
                    <a:pt x="8030959" y="150723"/>
                  </a:lnTo>
                  <a:lnTo>
                    <a:pt x="8023657" y="148297"/>
                  </a:lnTo>
                  <a:lnTo>
                    <a:pt x="8022818" y="157213"/>
                  </a:lnTo>
                  <a:lnTo>
                    <a:pt x="8026870" y="164528"/>
                  </a:lnTo>
                  <a:lnTo>
                    <a:pt x="8033867" y="169468"/>
                  </a:lnTo>
                  <a:lnTo>
                    <a:pt x="8041868" y="171297"/>
                  </a:lnTo>
                  <a:lnTo>
                    <a:pt x="8046987" y="171297"/>
                  </a:lnTo>
                  <a:lnTo>
                    <a:pt x="8051508" y="168821"/>
                  </a:lnTo>
                  <a:lnTo>
                    <a:pt x="8053032" y="162928"/>
                  </a:lnTo>
                  <a:close/>
                </a:path>
                <a:path extrusionOk="0" h="279400" w="10579735">
                  <a:moveTo>
                    <a:pt x="8126679" y="44577"/>
                  </a:moveTo>
                  <a:lnTo>
                    <a:pt x="8104530" y="44577"/>
                  </a:lnTo>
                  <a:lnTo>
                    <a:pt x="8104530" y="59334"/>
                  </a:lnTo>
                  <a:lnTo>
                    <a:pt x="8126679" y="59334"/>
                  </a:lnTo>
                  <a:lnTo>
                    <a:pt x="8126679" y="44577"/>
                  </a:lnTo>
                  <a:close/>
                </a:path>
                <a:path extrusionOk="0" h="279400" w="10579735">
                  <a:moveTo>
                    <a:pt x="8127835" y="191071"/>
                  </a:moveTo>
                  <a:lnTo>
                    <a:pt x="8126666" y="185280"/>
                  </a:lnTo>
                  <a:lnTo>
                    <a:pt x="8118081" y="183311"/>
                  </a:lnTo>
                  <a:lnTo>
                    <a:pt x="8113916" y="177063"/>
                  </a:lnTo>
                  <a:lnTo>
                    <a:pt x="8103387" y="177063"/>
                  </a:lnTo>
                  <a:lnTo>
                    <a:pt x="8101571" y="177063"/>
                  </a:lnTo>
                  <a:lnTo>
                    <a:pt x="8099577" y="177253"/>
                  </a:lnTo>
                  <a:lnTo>
                    <a:pt x="8097329" y="177673"/>
                  </a:lnTo>
                  <a:lnTo>
                    <a:pt x="8095348" y="185166"/>
                  </a:lnTo>
                  <a:lnTo>
                    <a:pt x="8098155" y="190347"/>
                  </a:lnTo>
                  <a:lnTo>
                    <a:pt x="8104124" y="193370"/>
                  </a:lnTo>
                  <a:lnTo>
                    <a:pt x="8111591" y="194335"/>
                  </a:lnTo>
                  <a:lnTo>
                    <a:pt x="8119808" y="194335"/>
                  </a:lnTo>
                  <a:lnTo>
                    <a:pt x="8127835" y="191071"/>
                  </a:lnTo>
                  <a:close/>
                </a:path>
                <a:path extrusionOk="0" h="279400" w="10579735">
                  <a:moveTo>
                    <a:pt x="8185671" y="37084"/>
                  </a:moveTo>
                  <a:lnTo>
                    <a:pt x="8182686" y="35598"/>
                  </a:lnTo>
                  <a:lnTo>
                    <a:pt x="8171815" y="28308"/>
                  </a:lnTo>
                  <a:lnTo>
                    <a:pt x="8164169" y="28308"/>
                  </a:lnTo>
                  <a:lnTo>
                    <a:pt x="8159966" y="28308"/>
                  </a:lnTo>
                  <a:lnTo>
                    <a:pt x="8156740" y="30505"/>
                  </a:lnTo>
                  <a:lnTo>
                    <a:pt x="8156334" y="37084"/>
                  </a:lnTo>
                  <a:lnTo>
                    <a:pt x="8160664" y="37312"/>
                  </a:lnTo>
                  <a:lnTo>
                    <a:pt x="8164919" y="38239"/>
                  </a:lnTo>
                  <a:lnTo>
                    <a:pt x="8163484" y="44577"/>
                  </a:lnTo>
                  <a:lnTo>
                    <a:pt x="8146199" y="44577"/>
                  </a:lnTo>
                  <a:lnTo>
                    <a:pt x="8142122" y="46545"/>
                  </a:lnTo>
                  <a:lnTo>
                    <a:pt x="8146567" y="50444"/>
                  </a:lnTo>
                  <a:lnTo>
                    <a:pt x="8155076" y="52400"/>
                  </a:lnTo>
                  <a:lnTo>
                    <a:pt x="8163827" y="52400"/>
                  </a:lnTo>
                  <a:lnTo>
                    <a:pt x="8172475" y="51676"/>
                  </a:lnTo>
                  <a:lnTo>
                    <a:pt x="8179917" y="49174"/>
                  </a:lnTo>
                  <a:lnTo>
                    <a:pt x="8184782" y="44462"/>
                  </a:lnTo>
                  <a:lnTo>
                    <a:pt x="8185671" y="37084"/>
                  </a:lnTo>
                  <a:close/>
                </a:path>
                <a:path extrusionOk="0" h="279400" w="10579735">
                  <a:moveTo>
                    <a:pt x="8211909" y="40195"/>
                  </a:moveTo>
                  <a:lnTo>
                    <a:pt x="8210283" y="31216"/>
                  </a:lnTo>
                  <a:lnTo>
                    <a:pt x="8200390" y="22352"/>
                  </a:lnTo>
                  <a:lnTo>
                    <a:pt x="8201317" y="34912"/>
                  </a:lnTo>
                  <a:lnTo>
                    <a:pt x="8195805" y="45288"/>
                  </a:lnTo>
                  <a:lnTo>
                    <a:pt x="8192579" y="53441"/>
                  </a:lnTo>
                  <a:lnTo>
                    <a:pt x="8200390" y="59334"/>
                  </a:lnTo>
                  <a:lnTo>
                    <a:pt x="8207769" y="49491"/>
                  </a:lnTo>
                  <a:lnTo>
                    <a:pt x="8211909" y="40195"/>
                  </a:lnTo>
                  <a:close/>
                </a:path>
                <a:path extrusionOk="0" h="279400" w="10579735">
                  <a:moveTo>
                    <a:pt x="8251025" y="205676"/>
                  </a:moveTo>
                  <a:lnTo>
                    <a:pt x="8244637" y="200037"/>
                  </a:lnTo>
                  <a:lnTo>
                    <a:pt x="8241322" y="207759"/>
                  </a:lnTo>
                  <a:lnTo>
                    <a:pt x="8233346" y="222034"/>
                  </a:lnTo>
                  <a:lnTo>
                    <a:pt x="8229994" y="229768"/>
                  </a:lnTo>
                  <a:lnTo>
                    <a:pt x="8231238" y="230200"/>
                  </a:lnTo>
                  <a:lnTo>
                    <a:pt x="8232457" y="230390"/>
                  </a:lnTo>
                  <a:lnTo>
                    <a:pt x="8233664" y="230390"/>
                  </a:lnTo>
                  <a:lnTo>
                    <a:pt x="8243494" y="225945"/>
                  </a:lnTo>
                  <a:lnTo>
                    <a:pt x="8249958" y="216001"/>
                  </a:lnTo>
                  <a:lnTo>
                    <a:pt x="8251025" y="205676"/>
                  </a:lnTo>
                  <a:close/>
                </a:path>
                <a:path extrusionOk="0" h="279400" w="10579735">
                  <a:moveTo>
                    <a:pt x="8266836" y="170535"/>
                  </a:moveTo>
                  <a:lnTo>
                    <a:pt x="8266265" y="160743"/>
                  </a:lnTo>
                  <a:lnTo>
                    <a:pt x="8262988" y="153733"/>
                  </a:lnTo>
                  <a:lnTo>
                    <a:pt x="8257032" y="149517"/>
                  </a:lnTo>
                  <a:lnTo>
                    <a:pt x="8248434" y="148107"/>
                  </a:lnTo>
                  <a:lnTo>
                    <a:pt x="8247227" y="148107"/>
                  </a:lnTo>
                  <a:lnTo>
                    <a:pt x="8245970" y="148170"/>
                  </a:lnTo>
                  <a:lnTo>
                    <a:pt x="8244637" y="148297"/>
                  </a:lnTo>
                  <a:lnTo>
                    <a:pt x="8244637" y="170535"/>
                  </a:lnTo>
                  <a:lnTo>
                    <a:pt x="8266836" y="170535"/>
                  </a:lnTo>
                  <a:close/>
                </a:path>
                <a:path extrusionOk="0" h="279400" w="10579735">
                  <a:moveTo>
                    <a:pt x="8355101" y="133540"/>
                  </a:moveTo>
                  <a:lnTo>
                    <a:pt x="8342795" y="135851"/>
                  </a:lnTo>
                  <a:lnTo>
                    <a:pt x="8332102" y="139890"/>
                  </a:lnTo>
                  <a:lnTo>
                    <a:pt x="8323707" y="146291"/>
                  </a:lnTo>
                  <a:lnTo>
                    <a:pt x="8318309" y="155663"/>
                  </a:lnTo>
                  <a:lnTo>
                    <a:pt x="8326145" y="156159"/>
                  </a:lnTo>
                  <a:lnTo>
                    <a:pt x="8329816" y="156159"/>
                  </a:lnTo>
                  <a:lnTo>
                    <a:pt x="8340826" y="155257"/>
                  </a:lnTo>
                  <a:lnTo>
                    <a:pt x="8349374" y="151866"/>
                  </a:lnTo>
                  <a:lnTo>
                    <a:pt x="8354466" y="144970"/>
                  </a:lnTo>
                  <a:lnTo>
                    <a:pt x="8355101" y="133540"/>
                  </a:lnTo>
                  <a:close/>
                </a:path>
                <a:path extrusionOk="0" h="279400" w="10579735">
                  <a:moveTo>
                    <a:pt x="8615629" y="113157"/>
                  </a:moveTo>
                  <a:lnTo>
                    <a:pt x="8614981" y="106464"/>
                  </a:lnTo>
                  <a:lnTo>
                    <a:pt x="8611883" y="103111"/>
                  </a:lnTo>
                  <a:lnTo>
                    <a:pt x="8606714" y="103111"/>
                  </a:lnTo>
                  <a:lnTo>
                    <a:pt x="8602599" y="103111"/>
                  </a:lnTo>
                  <a:lnTo>
                    <a:pt x="8597176" y="105232"/>
                  </a:lnTo>
                  <a:lnTo>
                    <a:pt x="8590788" y="111188"/>
                  </a:lnTo>
                  <a:lnTo>
                    <a:pt x="8597925" y="115062"/>
                  </a:lnTo>
                  <a:lnTo>
                    <a:pt x="8603336" y="116509"/>
                  </a:lnTo>
                  <a:lnTo>
                    <a:pt x="8613178" y="116509"/>
                  </a:lnTo>
                  <a:lnTo>
                    <a:pt x="8615629" y="113157"/>
                  </a:lnTo>
                  <a:close/>
                </a:path>
                <a:path extrusionOk="0" h="279400" w="10579735">
                  <a:moveTo>
                    <a:pt x="8620138" y="0"/>
                  </a:moveTo>
                  <a:lnTo>
                    <a:pt x="8611400" y="381"/>
                  </a:lnTo>
                  <a:lnTo>
                    <a:pt x="8603628" y="1752"/>
                  </a:lnTo>
                  <a:lnTo>
                    <a:pt x="8598624" y="5918"/>
                  </a:lnTo>
                  <a:lnTo>
                    <a:pt x="8598268" y="14744"/>
                  </a:lnTo>
                  <a:lnTo>
                    <a:pt x="8600148" y="14795"/>
                  </a:lnTo>
                  <a:lnTo>
                    <a:pt x="8611552" y="14795"/>
                  </a:lnTo>
                  <a:lnTo>
                    <a:pt x="8617140" y="8750"/>
                  </a:lnTo>
                  <a:lnTo>
                    <a:pt x="8620138" y="0"/>
                  </a:lnTo>
                  <a:close/>
                </a:path>
                <a:path extrusionOk="0" h="279400" w="10579735">
                  <a:moveTo>
                    <a:pt x="8797099" y="214782"/>
                  </a:moveTo>
                  <a:lnTo>
                    <a:pt x="8794763" y="215773"/>
                  </a:lnTo>
                  <a:lnTo>
                    <a:pt x="8792477" y="216179"/>
                  </a:lnTo>
                  <a:lnTo>
                    <a:pt x="8784793" y="216179"/>
                  </a:lnTo>
                  <a:lnTo>
                    <a:pt x="8779637" y="213741"/>
                  </a:lnTo>
                  <a:lnTo>
                    <a:pt x="8770163" y="208851"/>
                  </a:lnTo>
                  <a:lnTo>
                    <a:pt x="8765832" y="206413"/>
                  </a:lnTo>
                  <a:lnTo>
                    <a:pt x="8762035" y="206413"/>
                  </a:lnTo>
                  <a:lnTo>
                    <a:pt x="8758491" y="206413"/>
                  </a:lnTo>
                  <a:lnTo>
                    <a:pt x="8755393" y="208546"/>
                  </a:lnTo>
                  <a:lnTo>
                    <a:pt x="8752840" y="214782"/>
                  </a:lnTo>
                  <a:lnTo>
                    <a:pt x="8758415" y="219887"/>
                  </a:lnTo>
                  <a:lnTo>
                    <a:pt x="8764664" y="223977"/>
                  </a:lnTo>
                  <a:lnTo>
                    <a:pt x="8771280" y="226695"/>
                  </a:lnTo>
                  <a:lnTo>
                    <a:pt x="8778011" y="227685"/>
                  </a:lnTo>
                  <a:lnTo>
                    <a:pt x="8785212" y="227685"/>
                  </a:lnTo>
                  <a:lnTo>
                    <a:pt x="8792108" y="224053"/>
                  </a:lnTo>
                  <a:lnTo>
                    <a:pt x="8797099" y="214782"/>
                  </a:lnTo>
                  <a:close/>
                </a:path>
                <a:path extrusionOk="0" h="279400" w="10579735">
                  <a:moveTo>
                    <a:pt x="9909200" y="133540"/>
                  </a:moveTo>
                  <a:lnTo>
                    <a:pt x="9904146" y="128651"/>
                  </a:lnTo>
                  <a:lnTo>
                    <a:pt x="9895103" y="123215"/>
                  </a:lnTo>
                  <a:lnTo>
                    <a:pt x="9884029" y="118783"/>
                  </a:lnTo>
                  <a:lnTo>
                    <a:pt x="9872904" y="116954"/>
                  </a:lnTo>
                  <a:lnTo>
                    <a:pt x="9864293" y="116954"/>
                  </a:lnTo>
                  <a:lnTo>
                    <a:pt x="9857613" y="121170"/>
                  </a:lnTo>
                  <a:lnTo>
                    <a:pt x="9857727" y="133540"/>
                  </a:lnTo>
                  <a:lnTo>
                    <a:pt x="9861613" y="132130"/>
                  </a:lnTo>
                  <a:lnTo>
                    <a:pt x="9865169" y="131533"/>
                  </a:lnTo>
                  <a:lnTo>
                    <a:pt x="9876409" y="131533"/>
                  </a:lnTo>
                  <a:lnTo>
                    <a:pt x="9882607" y="135077"/>
                  </a:lnTo>
                  <a:lnTo>
                    <a:pt x="9892741" y="142176"/>
                  </a:lnTo>
                  <a:lnTo>
                    <a:pt x="9896691" y="145719"/>
                  </a:lnTo>
                  <a:lnTo>
                    <a:pt x="9903409" y="145719"/>
                  </a:lnTo>
                  <a:lnTo>
                    <a:pt x="9906241" y="142633"/>
                  </a:lnTo>
                  <a:lnTo>
                    <a:pt x="9909200" y="133540"/>
                  </a:lnTo>
                  <a:close/>
                </a:path>
                <a:path extrusionOk="0" h="279400" w="10579735">
                  <a:moveTo>
                    <a:pt x="10167048" y="251764"/>
                  </a:moveTo>
                  <a:lnTo>
                    <a:pt x="10160089" y="250672"/>
                  </a:lnTo>
                  <a:lnTo>
                    <a:pt x="10154501" y="250215"/>
                  </a:lnTo>
                  <a:lnTo>
                    <a:pt x="10150119" y="250215"/>
                  </a:lnTo>
                  <a:lnTo>
                    <a:pt x="10139782" y="250215"/>
                  </a:lnTo>
                  <a:lnTo>
                    <a:pt x="10136073" y="252717"/>
                  </a:lnTo>
                  <a:lnTo>
                    <a:pt x="10136924" y="257733"/>
                  </a:lnTo>
                  <a:lnTo>
                    <a:pt x="10141471" y="260235"/>
                  </a:lnTo>
                  <a:lnTo>
                    <a:pt x="10153383" y="260235"/>
                  </a:lnTo>
                  <a:lnTo>
                    <a:pt x="10160521" y="258076"/>
                  </a:lnTo>
                  <a:lnTo>
                    <a:pt x="10167048" y="251764"/>
                  </a:lnTo>
                  <a:close/>
                </a:path>
                <a:path extrusionOk="0" h="279400" w="10579735">
                  <a:moveTo>
                    <a:pt x="10352329" y="242925"/>
                  </a:moveTo>
                  <a:lnTo>
                    <a:pt x="10351046" y="237363"/>
                  </a:lnTo>
                  <a:lnTo>
                    <a:pt x="10343998" y="229768"/>
                  </a:lnTo>
                  <a:lnTo>
                    <a:pt x="10338765" y="237655"/>
                  </a:lnTo>
                  <a:lnTo>
                    <a:pt x="10338295" y="243179"/>
                  </a:lnTo>
                  <a:lnTo>
                    <a:pt x="10341000" y="246430"/>
                  </a:lnTo>
                  <a:lnTo>
                    <a:pt x="10345293" y="247497"/>
                  </a:lnTo>
                  <a:lnTo>
                    <a:pt x="10349776" y="246329"/>
                  </a:lnTo>
                  <a:lnTo>
                    <a:pt x="10352329" y="242925"/>
                  </a:lnTo>
                  <a:close/>
                </a:path>
                <a:path extrusionOk="0" h="279400" w="10579735">
                  <a:moveTo>
                    <a:pt x="10510926" y="204508"/>
                  </a:moveTo>
                  <a:lnTo>
                    <a:pt x="10508234" y="201879"/>
                  </a:lnTo>
                  <a:lnTo>
                    <a:pt x="10502748" y="200990"/>
                  </a:lnTo>
                  <a:lnTo>
                    <a:pt x="10497045" y="201828"/>
                  </a:lnTo>
                  <a:lnTo>
                    <a:pt x="10493045" y="204368"/>
                  </a:lnTo>
                  <a:lnTo>
                    <a:pt x="10492816" y="208673"/>
                  </a:lnTo>
                  <a:lnTo>
                    <a:pt x="10498480" y="214782"/>
                  </a:lnTo>
                  <a:lnTo>
                    <a:pt x="10508463" y="208826"/>
                  </a:lnTo>
                  <a:lnTo>
                    <a:pt x="10510926" y="204508"/>
                  </a:lnTo>
                  <a:close/>
                </a:path>
                <a:path extrusionOk="0" h="279400" w="10579735">
                  <a:moveTo>
                    <a:pt x="10520667" y="140690"/>
                  </a:moveTo>
                  <a:lnTo>
                    <a:pt x="10515422" y="137439"/>
                  </a:lnTo>
                  <a:lnTo>
                    <a:pt x="10509326" y="134937"/>
                  </a:lnTo>
                  <a:lnTo>
                    <a:pt x="10502290" y="133324"/>
                  </a:lnTo>
                  <a:lnTo>
                    <a:pt x="10494213" y="132765"/>
                  </a:lnTo>
                  <a:lnTo>
                    <a:pt x="10490987" y="132765"/>
                  </a:lnTo>
                  <a:lnTo>
                    <a:pt x="10487533" y="133019"/>
                  </a:lnTo>
                  <a:lnTo>
                    <a:pt x="10483825" y="133540"/>
                  </a:lnTo>
                  <a:lnTo>
                    <a:pt x="10483190" y="145288"/>
                  </a:lnTo>
                  <a:lnTo>
                    <a:pt x="10484460" y="155155"/>
                  </a:lnTo>
                  <a:lnTo>
                    <a:pt x="10487279" y="163461"/>
                  </a:lnTo>
                  <a:lnTo>
                    <a:pt x="10491292" y="170535"/>
                  </a:lnTo>
                  <a:lnTo>
                    <a:pt x="10492918" y="170789"/>
                  </a:lnTo>
                  <a:lnTo>
                    <a:pt x="10494404" y="170903"/>
                  </a:lnTo>
                  <a:lnTo>
                    <a:pt x="10495788" y="170903"/>
                  </a:lnTo>
                  <a:lnTo>
                    <a:pt x="10506253" y="167614"/>
                  </a:lnTo>
                  <a:lnTo>
                    <a:pt x="10512057" y="159613"/>
                  </a:lnTo>
                  <a:lnTo>
                    <a:pt x="10515956" y="149694"/>
                  </a:lnTo>
                  <a:lnTo>
                    <a:pt x="10520667" y="140690"/>
                  </a:lnTo>
                  <a:close/>
                </a:path>
                <a:path extrusionOk="0" h="279400" w="10579735">
                  <a:moveTo>
                    <a:pt x="10579646" y="200037"/>
                  </a:moveTo>
                  <a:lnTo>
                    <a:pt x="10572521" y="196176"/>
                  </a:lnTo>
                  <a:lnTo>
                    <a:pt x="10567111" y="194729"/>
                  </a:lnTo>
                  <a:lnTo>
                    <a:pt x="10563212" y="194729"/>
                  </a:lnTo>
                  <a:lnTo>
                    <a:pt x="10557269" y="194729"/>
                  </a:lnTo>
                  <a:lnTo>
                    <a:pt x="10554818" y="198094"/>
                  </a:lnTo>
                  <a:lnTo>
                    <a:pt x="10555453" y="204812"/>
                  </a:lnTo>
                  <a:lnTo>
                    <a:pt x="10558551" y="208165"/>
                  </a:lnTo>
                  <a:lnTo>
                    <a:pt x="10567822" y="208165"/>
                  </a:lnTo>
                  <a:lnTo>
                    <a:pt x="10573258" y="206032"/>
                  </a:lnTo>
                  <a:lnTo>
                    <a:pt x="10579646" y="2000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26" name="Google Shape;6326;gefe2f4b35a_0_1603"/>
            <p:cNvSpPr/>
            <p:nvPr/>
          </p:nvSpPr>
          <p:spPr>
            <a:xfrm>
              <a:off x="72898" y="4379251"/>
              <a:ext cx="10439400" cy="283210"/>
            </a:xfrm>
            <a:custGeom>
              <a:rect b="b" l="l" r="r" t="t"/>
              <a:pathLst>
                <a:path extrusionOk="0" h="283210" w="10439400">
                  <a:moveTo>
                    <a:pt x="32639" y="142392"/>
                  </a:moveTo>
                  <a:lnTo>
                    <a:pt x="29870" y="137312"/>
                  </a:lnTo>
                  <a:lnTo>
                    <a:pt x="23939" y="134353"/>
                  </a:lnTo>
                  <a:lnTo>
                    <a:pt x="16471" y="133388"/>
                  </a:lnTo>
                  <a:lnTo>
                    <a:pt x="8178" y="133388"/>
                  </a:lnTo>
                  <a:lnTo>
                    <a:pt x="0" y="136652"/>
                  </a:lnTo>
                  <a:lnTo>
                    <a:pt x="1028" y="142468"/>
                  </a:lnTo>
                  <a:lnTo>
                    <a:pt x="9474" y="144500"/>
                  </a:lnTo>
                  <a:lnTo>
                    <a:pt x="13855" y="150482"/>
                  </a:lnTo>
                  <a:lnTo>
                    <a:pt x="25971" y="150482"/>
                  </a:lnTo>
                  <a:lnTo>
                    <a:pt x="28155" y="150253"/>
                  </a:lnTo>
                  <a:lnTo>
                    <a:pt x="30645" y="149720"/>
                  </a:lnTo>
                  <a:lnTo>
                    <a:pt x="32639" y="142392"/>
                  </a:lnTo>
                  <a:close/>
                </a:path>
                <a:path extrusionOk="0" h="283210" w="10439400">
                  <a:moveTo>
                    <a:pt x="192659" y="38658"/>
                  </a:moveTo>
                  <a:lnTo>
                    <a:pt x="191858" y="30251"/>
                  </a:lnTo>
                  <a:lnTo>
                    <a:pt x="188874" y="24015"/>
                  </a:lnTo>
                  <a:lnTo>
                    <a:pt x="184124" y="19596"/>
                  </a:lnTo>
                  <a:lnTo>
                    <a:pt x="177990" y="16649"/>
                  </a:lnTo>
                  <a:lnTo>
                    <a:pt x="172745" y="24155"/>
                  </a:lnTo>
                  <a:lnTo>
                    <a:pt x="171208" y="31775"/>
                  </a:lnTo>
                  <a:lnTo>
                    <a:pt x="174307" y="37693"/>
                  </a:lnTo>
                  <a:lnTo>
                    <a:pt x="182905" y="40068"/>
                  </a:lnTo>
                  <a:lnTo>
                    <a:pt x="185623" y="40068"/>
                  </a:lnTo>
                  <a:lnTo>
                    <a:pt x="188861" y="39636"/>
                  </a:lnTo>
                  <a:lnTo>
                    <a:pt x="192659" y="38658"/>
                  </a:lnTo>
                  <a:close/>
                </a:path>
                <a:path extrusionOk="0" h="283210" w="10439400">
                  <a:moveTo>
                    <a:pt x="214109" y="93611"/>
                  </a:moveTo>
                  <a:lnTo>
                    <a:pt x="212521" y="89014"/>
                  </a:lnTo>
                  <a:lnTo>
                    <a:pt x="206616" y="89014"/>
                  </a:lnTo>
                  <a:lnTo>
                    <a:pt x="201676" y="89852"/>
                  </a:lnTo>
                  <a:lnTo>
                    <a:pt x="195262" y="92633"/>
                  </a:lnTo>
                  <a:lnTo>
                    <a:pt x="187363" y="97713"/>
                  </a:lnTo>
                  <a:lnTo>
                    <a:pt x="177990" y="105486"/>
                  </a:lnTo>
                  <a:lnTo>
                    <a:pt x="182892" y="106845"/>
                  </a:lnTo>
                  <a:lnTo>
                    <a:pt x="187274" y="107429"/>
                  </a:lnTo>
                  <a:lnTo>
                    <a:pt x="202057" y="107429"/>
                  </a:lnTo>
                  <a:lnTo>
                    <a:pt x="208876" y="102819"/>
                  </a:lnTo>
                  <a:lnTo>
                    <a:pt x="214109" y="93611"/>
                  </a:lnTo>
                  <a:close/>
                </a:path>
                <a:path extrusionOk="0" h="283210" w="10439400">
                  <a:moveTo>
                    <a:pt x="288442" y="75653"/>
                  </a:moveTo>
                  <a:lnTo>
                    <a:pt x="275056" y="74879"/>
                  </a:lnTo>
                  <a:lnTo>
                    <a:pt x="265684" y="73875"/>
                  </a:lnTo>
                  <a:lnTo>
                    <a:pt x="258597" y="73025"/>
                  </a:lnTo>
                  <a:lnTo>
                    <a:pt x="252056" y="72656"/>
                  </a:lnTo>
                  <a:lnTo>
                    <a:pt x="246786" y="72656"/>
                  </a:lnTo>
                  <a:lnTo>
                    <a:pt x="240461" y="73406"/>
                  </a:lnTo>
                  <a:lnTo>
                    <a:pt x="229501" y="75653"/>
                  </a:lnTo>
                  <a:lnTo>
                    <a:pt x="233413" y="86893"/>
                  </a:lnTo>
                  <a:lnTo>
                    <a:pt x="239420" y="94653"/>
                  </a:lnTo>
                  <a:lnTo>
                    <a:pt x="246938" y="99148"/>
                  </a:lnTo>
                  <a:lnTo>
                    <a:pt x="255371" y="100609"/>
                  </a:lnTo>
                  <a:lnTo>
                    <a:pt x="265112" y="98907"/>
                  </a:lnTo>
                  <a:lnTo>
                    <a:pt x="274421" y="93980"/>
                  </a:lnTo>
                  <a:lnTo>
                    <a:pt x="282473" y="86131"/>
                  </a:lnTo>
                  <a:lnTo>
                    <a:pt x="288442" y="75653"/>
                  </a:lnTo>
                  <a:close/>
                </a:path>
                <a:path extrusionOk="0" h="283210" w="10439400">
                  <a:moveTo>
                    <a:pt x="295656" y="105486"/>
                  </a:moveTo>
                  <a:lnTo>
                    <a:pt x="292836" y="105130"/>
                  </a:lnTo>
                  <a:lnTo>
                    <a:pt x="290195" y="104952"/>
                  </a:lnTo>
                  <a:lnTo>
                    <a:pt x="287731" y="104952"/>
                  </a:lnTo>
                  <a:lnTo>
                    <a:pt x="279438" y="105816"/>
                  </a:lnTo>
                  <a:lnTo>
                    <a:pt x="272986" y="108534"/>
                  </a:lnTo>
                  <a:lnTo>
                    <a:pt x="268541" y="113271"/>
                  </a:lnTo>
                  <a:lnTo>
                    <a:pt x="266293" y="120230"/>
                  </a:lnTo>
                  <a:lnTo>
                    <a:pt x="270954" y="120459"/>
                  </a:lnTo>
                  <a:lnTo>
                    <a:pt x="274967" y="121386"/>
                  </a:lnTo>
                  <a:lnTo>
                    <a:pt x="273761" y="127723"/>
                  </a:lnTo>
                  <a:lnTo>
                    <a:pt x="288442" y="127723"/>
                  </a:lnTo>
                  <a:lnTo>
                    <a:pt x="288163" y="117360"/>
                  </a:lnTo>
                  <a:lnTo>
                    <a:pt x="291909" y="111252"/>
                  </a:lnTo>
                  <a:lnTo>
                    <a:pt x="295656" y="105486"/>
                  </a:lnTo>
                  <a:close/>
                </a:path>
                <a:path extrusionOk="0" h="283210" w="10439400">
                  <a:moveTo>
                    <a:pt x="332498" y="105486"/>
                  </a:moveTo>
                  <a:lnTo>
                    <a:pt x="330542" y="105359"/>
                  </a:lnTo>
                  <a:lnTo>
                    <a:pt x="329628" y="105359"/>
                  </a:lnTo>
                  <a:lnTo>
                    <a:pt x="319557" y="107403"/>
                  </a:lnTo>
                  <a:lnTo>
                    <a:pt x="312610" y="112661"/>
                  </a:lnTo>
                  <a:lnTo>
                    <a:pt x="307543" y="119862"/>
                  </a:lnTo>
                  <a:lnTo>
                    <a:pt x="303110" y="127723"/>
                  </a:lnTo>
                  <a:lnTo>
                    <a:pt x="306400" y="131178"/>
                  </a:lnTo>
                  <a:lnTo>
                    <a:pt x="309905" y="132689"/>
                  </a:lnTo>
                  <a:lnTo>
                    <a:pt x="313321" y="132689"/>
                  </a:lnTo>
                  <a:lnTo>
                    <a:pt x="320382" y="130517"/>
                  </a:lnTo>
                  <a:lnTo>
                    <a:pt x="326428" y="124637"/>
                  </a:lnTo>
                  <a:lnTo>
                    <a:pt x="330708" y="115976"/>
                  </a:lnTo>
                  <a:lnTo>
                    <a:pt x="332498" y="105486"/>
                  </a:lnTo>
                  <a:close/>
                </a:path>
                <a:path extrusionOk="0" h="283210" w="10439400">
                  <a:moveTo>
                    <a:pt x="354647" y="201930"/>
                  </a:moveTo>
                  <a:lnTo>
                    <a:pt x="345033" y="203161"/>
                  </a:lnTo>
                  <a:lnTo>
                    <a:pt x="336715" y="205816"/>
                  </a:lnTo>
                  <a:lnTo>
                    <a:pt x="330022" y="210210"/>
                  </a:lnTo>
                  <a:lnTo>
                    <a:pt x="325259" y="216674"/>
                  </a:lnTo>
                  <a:lnTo>
                    <a:pt x="328002" y="217004"/>
                  </a:lnTo>
                  <a:lnTo>
                    <a:pt x="330606" y="217170"/>
                  </a:lnTo>
                  <a:lnTo>
                    <a:pt x="333032" y="217170"/>
                  </a:lnTo>
                  <a:lnTo>
                    <a:pt x="341401" y="216331"/>
                  </a:lnTo>
                  <a:lnTo>
                    <a:pt x="347916" y="213639"/>
                  </a:lnTo>
                  <a:lnTo>
                    <a:pt x="352399" y="208915"/>
                  </a:lnTo>
                  <a:lnTo>
                    <a:pt x="354647" y="201930"/>
                  </a:lnTo>
                  <a:close/>
                </a:path>
                <a:path extrusionOk="0" h="283210" w="10439400">
                  <a:moveTo>
                    <a:pt x="384251" y="231432"/>
                  </a:moveTo>
                  <a:lnTo>
                    <a:pt x="382943" y="230111"/>
                  </a:lnTo>
                  <a:lnTo>
                    <a:pt x="381254" y="229577"/>
                  </a:lnTo>
                  <a:lnTo>
                    <a:pt x="379399" y="229577"/>
                  </a:lnTo>
                  <a:lnTo>
                    <a:pt x="372351" y="229577"/>
                  </a:lnTo>
                  <a:lnTo>
                    <a:pt x="362851" y="237261"/>
                  </a:lnTo>
                  <a:lnTo>
                    <a:pt x="362165" y="238810"/>
                  </a:lnTo>
                  <a:lnTo>
                    <a:pt x="360108" y="242557"/>
                  </a:lnTo>
                  <a:lnTo>
                    <a:pt x="361442" y="243979"/>
                  </a:lnTo>
                  <a:lnTo>
                    <a:pt x="364286" y="243979"/>
                  </a:lnTo>
                  <a:lnTo>
                    <a:pt x="370941" y="242531"/>
                  </a:lnTo>
                  <a:lnTo>
                    <a:pt x="378333" y="239064"/>
                  </a:lnTo>
                  <a:lnTo>
                    <a:pt x="383705" y="234924"/>
                  </a:lnTo>
                  <a:lnTo>
                    <a:pt x="384251" y="231432"/>
                  </a:lnTo>
                  <a:close/>
                </a:path>
                <a:path extrusionOk="0" h="283210" w="10439400">
                  <a:moveTo>
                    <a:pt x="429615" y="185458"/>
                  </a:moveTo>
                  <a:lnTo>
                    <a:pt x="428307" y="179590"/>
                  </a:lnTo>
                  <a:lnTo>
                    <a:pt x="419760" y="179070"/>
                  </a:lnTo>
                  <a:lnTo>
                    <a:pt x="418426" y="171704"/>
                  </a:lnTo>
                  <a:lnTo>
                    <a:pt x="409409" y="171704"/>
                  </a:lnTo>
                  <a:lnTo>
                    <a:pt x="408432" y="171704"/>
                  </a:lnTo>
                  <a:lnTo>
                    <a:pt x="407365" y="171792"/>
                  </a:lnTo>
                  <a:lnTo>
                    <a:pt x="406184" y="171983"/>
                  </a:lnTo>
                  <a:lnTo>
                    <a:pt x="403936" y="179019"/>
                  </a:lnTo>
                  <a:lnTo>
                    <a:pt x="406247" y="184124"/>
                  </a:lnTo>
                  <a:lnTo>
                    <a:pt x="411467" y="187236"/>
                  </a:lnTo>
                  <a:lnTo>
                    <a:pt x="417918" y="188290"/>
                  </a:lnTo>
                  <a:lnTo>
                    <a:pt x="424053" y="188290"/>
                  </a:lnTo>
                  <a:lnTo>
                    <a:pt x="429615" y="185458"/>
                  </a:lnTo>
                  <a:close/>
                </a:path>
                <a:path extrusionOk="0" h="283210" w="10439400">
                  <a:moveTo>
                    <a:pt x="619937" y="46151"/>
                  </a:moveTo>
                  <a:lnTo>
                    <a:pt x="597789" y="60896"/>
                  </a:lnTo>
                  <a:lnTo>
                    <a:pt x="599401" y="60934"/>
                  </a:lnTo>
                  <a:lnTo>
                    <a:pt x="610946" y="60934"/>
                  </a:lnTo>
                  <a:lnTo>
                    <a:pt x="616927" y="54965"/>
                  </a:lnTo>
                  <a:lnTo>
                    <a:pt x="619937" y="46151"/>
                  </a:lnTo>
                  <a:close/>
                </a:path>
                <a:path extrusionOk="0" h="283210" w="10439400">
                  <a:moveTo>
                    <a:pt x="700798" y="16649"/>
                  </a:moveTo>
                  <a:lnTo>
                    <a:pt x="697217" y="17132"/>
                  </a:lnTo>
                  <a:lnTo>
                    <a:pt x="693889" y="17360"/>
                  </a:lnTo>
                  <a:lnTo>
                    <a:pt x="690791" y="17360"/>
                  </a:lnTo>
                  <a:lnTo>
                    <a:pt x="682663" y="16776"/>
                  </a:lnTo>
                  <a:lnTo>
                    <a:pt x="675589" y="15125"/>
                  </a:lnTo>
                  <a:lnTo>
                    <a:pt x="669417" y="12547"/>
                  </a:lnTo>
                  <a:lnTo>
                    <a:pt x="664006" y="9156"/>
                  </a:lnTo>
                  <a:lnTo>
                    <a:pt x="662025" y="19862"/>
                  </a:lnTo>
                  <a:lnTo>
                    <a:pt x="664768" y="27089"/>
                  </a:lnTo>
                  <a:lnTo>
                    <a:pt x="670814" y="31178"/>
                  </a:lnTo>
                  <a:lnTo>
                    <a:pt x="678738" y="32473"/>
                  </a:lnTo>
                  <a:lnTo>
                    <a:pt x="686993" y="31330"/>
                  </a:lnTo>
                  <a:lnTo>
                    <a:pt x="694321" y="28092"/>
                  </a:lnTo>
                  <a:lnTo>
                    <a:pt x="699376" y="23101"/>
                  </a:lnTo>
                  <a:lnTo>
                    <a:pt x="700798" y="16649"/>
                  </a:lnTo>
                  <a:close/>
                </a:path>
                <a:path extrusionOk="0" h="283210" w="10439400">
                  <a:moveTo>
                    <a:pt x="789406" y="38646"/>
                  </a:moveTo>
                  <a:lnTo>
                    <a:pt x="778344" y="35293"/>
                  </a:lnTo>
                  <a:lnTo>
                    <a:pt x="768934" y="33680"/>
                  </a:lnTo>
                  <a:lnTo>
                    <a:pt x="756831" y="32740"/>
                  </a:lnTo>
                  <a:lnTo>
                    <a:pt x="737641" y="31394"/>
                  </a:lnTo>
                  <a:lnTo>
                    <a:pt x="738212" y="41529"/>
                  </a:lnTo>
                  <a:lnTo>
                    <a:pt x="734148" y="47523"/>
                  </a:lnTo>
                  <a:lnTo>
                    <a:pt x="730415" y="53632"/>
                  </a:lnTo>
                  <a:lnTo>
                    <a:pt x="735914" y="55130"/>
                  </a:lnTo>
                  <a:lnTo>
                    <a:pt x="745134" y="53632"/>
                  </a:lnTo>
                  <a:lnTo>
                    <a:pt x="745134" y="60896"/>
                  </a:lnTo>
                  <a:lnTo>
                    <a:pt x="757821" y="56984"/>
                  </a:lnTo>
                  <a:lnTo>
                    <a:pt x="768870" y="51460"/>
                  </a:lnTo>
                  <a:lnTo>
                    <a:pt x="789406" y="38646"/>
                  </a:lnTo>
                  <a:close/>
                </a:path>
                <a:path extrusionOk="0" h="283210" w="10439400">
                  <a:moveTo>
                    <a:pt x="986485" y="200469"/>
                  </a:moveTo>
                  <a:lnTo>
                    <a:pt x="980719" y="194335"/>
                  </a:lnTo>
                  <a:lnTo>
                    <a:pt x="970864" y="200329"/>
                  </a:lnTo>
                  <a:lnTo>
                    <a:pt x="968451" y="204673"/>
                  </a:lnTo>
                  <a:lnTo>
                    <a:pt x="971156" y="207314"/>
                  </a:lnTo>
                  <a:lnTo>
                    <a:pt x="976617" y="208203"/>
                  </a:lnTo>
                  <a:lnTo>
                    <a:pt x="982319" y="207352"/>
                  </a:lnTo>
                  <a:lnTo>
                    <a:pt x="986307" y="204787"/>
                  </a:lnTo>
                  <a:lnTo>
                    <a:pt x="986485" y="200469"/>
                  </a:lnTo>
                  <a:close/>
                </a:path>
                <a:path extrusionOk="0" h="283210" w="10439400">
                  <a:moveTo>
                    <a:pt x="1099210" y="215849"/>
                  </a:moveTo>
                  <a:lnTo>
                    <a:pt x="1098740" y="209080"/>
                  </a:lnTo>
                  <a:lnTo>
                    <a:pt x="1097102" y="209715"/>
                  </a:lnTo>
                  <a:lnTo>
                    <a:pt x="1095057" y="209956"/>
                  </a:lnTo>
                  <a:lnTo>
                    <a:pt x="1089609" y="209956"/>
                  </a:lnTo>
                  <a:lnTo>
                    <a:pt x="1075105" y="208127"/>
                  </a:lnTo>
                  <a:lnTo>
                    <a:pt x="1071930" y="208127"/>
                  </a:lnTo>
                  <a:lnTo>
                    <a:pt x="1065745" y="208127"/>
                  </a:lnTo>
                  <a:lnTo>
                    <a:pt x="1061288" y="209854"/>
                  </a:lnTo>
                  <a:lnTo>
                    <a:pt x="1061910" y="216687"/>
                  </a:lnTo>
                  <a:lnTo>
                    <a:pt x="1063574" y="216039"/>
                  </a:lnTo>
                  <a:lnTo>
                    <a:pt x="1065644" y="215798"/>
                  </a:lnTo>
                  <a:lnTo>
                    <a:pt x="1071079" y="215798"/>
                  </a:lnTo>
                  <a:lnTo>
                    <a:pt x="1085342" y="217551"/>
                  </a:lnTo>
                  <a:lnTo>
                    <a:pt x="1094689" y="217551"/>
                  </a:lnTo>
                  <a:lnTo>
                    <a:pt x="1099210" y="215849"/>
                  </a:lnTo>
                  <a:close/>
                </a:path>
                <a:path extrusionOk="0" h="283210" w="10439400">
                  <a:moveTo>
                    <a:pt x="1341894" y="149733"/>
                  </a:moveTo>
                  <a:lnTo>
                    <a:pt x="1339824" y="150406"/>
                  </a:lnTo>
                  <a:lnTo>
                    <a:pt x="1337335" y="150660"/>
                  </a:lnTo>
                  <a:lnTo>
                    <a:pt x="1330833" y="150660"/>
                  </a:lnTo>
                  <a:lnTo>
                    <a:pt x="1313967" y="148729"/>
                  </a:lnTo>
                  <a:lnTo>
                    <a:pt x="1310259" y="148729"/>
                  </a:lnTo>
                  <a:lnTo>
                    <a:pt x="1303223" y="148729"/>
                  </a:lnTo>
                  <a:lnTo>
                    <a:pt x="1297940" y="150469"/>
                  </a:lnTo>
                  <a:lnTo>
                    <a:pt x="1297597" y="157226"/>
                  </a:lnTo>
                  <a:lnTo>
                    <a:pt x="1306487" y="160121"/>
                  </a:lnTo>
                  <a:lnTo>
                    <a:pt x="1314704" y="163969"/>
                  </a:lnTo>
                  <a:lnTo>
                    <a:pt x="1322146" y="167347"/>
                  </a:lnTo>
                  <a:lnTo>
                    <a:pt x="1328737" y="168783"/>
                  </a:lnTo>
                  <a:lnTo>
                    <a:pt x="1334516" y="168783"/>
                  </a:lnTo>
                  <a:lnTo>
                    <a:pt x="1339024" y="164261"/>
                  </a:lnTo>
                  <a:lnTo>
                    <a:pt x="1341894" y="149733"/>
                  </a:lnTo>
                  <a:close/>
                </a:path>
                <a:path extrusionOk="0" h="283210" w="10439400">
                  <a:moveTo>
                    <a:pt x="1391653" y="87795"/>
                  </a:moveTo>
                  <a:lnTo>
                    <a:pt x="1385925" y="83248"/>
                  </a:lnTo>
                  <a:lnTo>
                    <a:pt x="1386382" y="89916"/>
                  </a:lnTo>
                  <a:lnTo>
                    <a:pt x="1381874" y="91655"/>
                  </a:lnTo>
                  <a:lnTo>
                    <a:pt x="1372108" y="91655"/>
                  </a:lnTo>
                  <a:lnTo>
                    <a:pt x="1355979" y="89509"/>
                  </a:lnTo>
                  <a:lnTo>
                    <a:pt x="1346123" y="89509"/>
                  </a:lnTo>
                  <a:lnTo>
                    <a:pt x="1341526" y="91274"/>
                  </a:lnTo>
                  <a:lnTo>
                    <a:pt x="1341907" y="98005"/>
                  </a:lnTo>
                  <a:lnTo>
                    <a:pt x="1352296" y="101638"/>
                  </a:lnTo>
                  <a:lnTo>
                    <a:pt x="1359916" y="102692"/>
                  </a:lnTo>
                  <a:lnTo>
                    <a:pt x="1369529" y="103276"/>
                  </a:lnTo>
                  <a:lnTo>
                    <a:pt x="1385925" y="105486"/>
                  </a:lnTo>
                  <a:lnTo>
                    <a:pt x="1388262" y="99123"/>
                  </a:lnTo>
                  <a:lnTo>
                    <a:pt x="1391310" y="93154"/>
                  </a:lnTo>
                  <a:lnTo>
                    <a:pt x="1391653" y="87795"/>
                  </a:lnTo>
                  <a:close/>
                </a:path>
                <a:path extrusionOk="0" h="283210" w="10439400">
                  <a:moveTo>
                    <a:pt x="1658353" y="216141"/>
                  </a:moveTo>
                  <a:lnTo>
                    <a:pt x="1651203" y="209080"/>
                  </a:lnTo>
                  <a:lnTo>
                    <a:pt x="1646059" y="217411"/>
                  </a:lnTo>
                  <a:lnTo>
                    <a:pt x="1638401" y="227622"/>
                  </a:lnTo>
                  <a:lnTo>
                    <a:pt x="1635277" y="237820"/>
                  </a:lnTo>
                  <a:lnTo>
                    <a:pt x="1643748" y="246075"/>
                  </a:lnTo>
                  <a:lnTo>
                    <a:pt x="1647545" y="236613"/>
                  </a:lnTo>
                  <a:lnTo>
                    <a:pt x="1654771" y="225971"/>
                  </a:lnTo>
                  <a:lnTo>
                    <a:pt x="1658353" y="216141"/>
                  </a:lnTo>
                  <a:close/>
                </a:path>
                <a:path extrusionOk="0" h="283210" w="10439400">
                  <a:moveTo>
                    <a:pt x="1695196" y="216687"/>
                  </a:moveTo>
                  <a:lnTo>
                    <a:pt x="1689138" y="215557"/>
                  </a:lnTo>
                  <a:lnTo>
                    <a:pt x="1684362" y="215099"/>
                  </a:lnTo>
                  <a:lnTo>
                    <a:pt x="1680692" y="215099"/>
                  </a:lnTo>
                  <a:lnTo>
                    <a:pt x="1672170" y="215099"/>
                  </a:lnTo>
                  <a:lnTo>
                    <a:pt x="1669529" y="217589"/>
                  </a:lnTo>
                  <a:lnTo>
                    <a:pt x="1671078" y="222554"/>
                  </a:lnTo>
                  <a:lnTo>
                    <a:pt x="1675269" y="225044"/>
                  </a:lnTo>
                  <a:lnTo>
                    <a:pt x="1685175" y="225044"/>
                  </a:lnTo>
                  <a:lnTo>
                    <a:pt x="1690751" y="222910"/>
                  </a:lnTo>
                  <a:lnTo>
                    <a:pt x="1695196" y="216687"/>
                  </a:lnTo>
                  <a:close/>
                </a:path>
                <a:path extrusionOk="0" h="283210" w="10439400">
                  <a:moveTo>
                    <a:pt x="1902853" y="66979"/>
                  </a:moveTo>
                  <a:lnTo>
                    <a:pt x="1901532" y="60896"/>
                  </a:lnTo>
                  <a:lnTo>
                    <a:pt x="1893023" y="60680"/>
                  </a:lnTo>
                  <a:lnTo>
                    <a:pt x="1891703" y="53263"/>
                  </a:lnTo>
                  <a:lnTo>
                    <a:pt x="1882927" y="53263"/>
                  </a:lnTo>
                  <a:lnTo>
                    <a:pt x="1881847" y="53263"/>
                  </a:lnTo>
                  <a:lnTo>
                    <a:pt x="1880654" y="53378"/>
                  </a:lnTo>
                  <a:lnTo>
                    <a:pt x="1879320" y="53632"/>
                  </a:lnTo>
                  <a:lnTo>
                    <a:pt x="1877110" y="60667"/>
                  </a:lnTo>
                  <a:lnTo>
                    <a:pt x="1879396" y="65760"/>
                  </a:lnTo>
                  <a:lnTo>
                    <a:pt x="1884540" y="68859"/>
                  </a:lnTo>
                  <a:lnTo>
                    <a:pt x="1890928" y="69900"/>
                  </a:lnTo>
                  <a:lnTo>
                    <a:pt x="1897151" y="69900"/>
                  </a:lnTo>
                  <a:lnTo>
                    <a:pt x="1902853" y="66979"/>
                  </a:lnTo>
                  <a:close/>
                </a:path>
                <a:path extrusionOk="0" h="283210" w="10439400">
                  <a:moveTo>
                    <a:pt x="1945843" y="75641"/>
                  </a:moveTo>
                  <a:lnTo>
                    <a:pt x="1943811" y="76339"/>
                  </a:lnTo>
                  <a:lnTo>
                    <a:pt x="1941334" y="76593"/>
                  </a:lnTo>
                  <a:lnTo>
                    <a:pt x="1934895" y="76593"/>
                  </a:lnTo>
                  <a:lnTo>
                    <a:pt x="1918169" y="74714"/>
                  </a:lnTo>
                  <a:lnTo>
                    <a:pt x="1914448" y="74714"/>
                  </a:lnTo>
                  <a:lnTo>
                    <a:pt x="1907298" y="74714"/>
                  </a:lnTo>
                  <a:lnTo>
                    <a:pt x="1901888" y="76454"/>
                  </a:lnTo>
                  <a:lnTo>
                    <a:pt x="1901545" y="83248"/>
                  </a:lnTo>
                  <a:lnTo>
                    <a:pt x="1907908" y="86093"/>
                  </a:lnTo>
                  <a:lnTo>
                    <a:pt x="1912632" y="90601"/>
                  </a:lnTo>
                  <a:lnTo>
                    <a:pt x="1915464" y="97002"/>
                  </a:lnTo>
                  <a:lnTo>
                    <a:pt x="1916150" y="105486"/>
                  </a:lnTo>
                  <a:lnTo>
                    <a:pt x="1928710" y="103174"/>
                  </a:lnTo>
                  <a:lnTo>
                    <a:pt x="1937816" y="97434"/>
                  </a:lnTo>
                  <a:lnTo>
                    <a:pt x="1943519" y="88265"/>
                  </a:lnTo>
                  <a:lnTo>
                    <a:pt x="1945843" y="75641"/>
                  </a:lnTo>
                  <a:close/>
                </a:path>
                <a:path extrusionOk="0" h="283210" w="10439400">
                  <a:moveTo>
                    <a:pt x="2115324" y="149733"/>
                  </a:moveTo>
                  <a:lnTo>
                    <a:pt x="2114956" y="141655"/>
                  </a:lnTo>
                  <a:lnTo>
                    <a:pt x="2109901" y="134797"/>
                  </a:lnTo>
                  <a:lnTo>
                    <a:pt x="2102307" y="130035"/>
                  </a:lnTo>
                  <a:lnTo>
                    <a:pt x="2094293" y="128257"/>
                  </a:lnTo>
                  <a:lnTo>
                    <a:pt x="2089899" y="128257"/>
                  </a:lnTo>
                  <a:lnTo>
                    <a:pt x="2086381" y="130238"/>
                  </a:lnTo>
                  <a:lnTo>
                    <a:pt x="2085682" y="134975"/>
                  </a:lnTo>
                  <a:lnTo>
                    <a:pt x="2093391" y="138455"/>
                  </a:lnTo>
                  <a:lnTo>
                    <a:pt x="2107603" y="146392"/>
                  </a:lnTo>
                  <a:lnTo>
                    <a:pt x="2115324" y="149733"/>
                  </a:lnTo>
                  <a:close/>
                </a:path>
                <a:path extrusionOk="0" h="283210" w="10439400">
                  <a:moveTo>
                    <a:pt x="2166810" y="157238"/>
                  </a:moveTo>
                  <a:lnTo>
                    <a:pt x="2165223" y="157060"/>
                  </a:lnTo>
                  <a:lnTo>
                    <a:pt x="2163749" y="156972"/>
                  </a:lnTo>
                  <a:lnTo>
                    <a:pt x="2162378" y="156972"/>
                  </a:lnTo>
                  <a:lnTo>
                    <a:pt x="2150338" y="160667"/>
                  </a:lnTo>
                  <a:lnTo>
                    <a:pt x="2146973" y="169329"/>
                  </a:lnTo>
                  <a:lnTo>
                    <a:pt x="2150541" y="179285"/>
                  </a:lnTo>
                  <a:lnTo>
                    <a:pt x="2159292" y="186842"/>
                  </a:lnTo>
                  <a:lnTo>
                    <a:pt x="2159990" y="178206"/>
                  </a:lnTo>
                  <a:lnTo>
                    <a:pt x="2162848" y="171805"/>
                  </a:lnTo>
                  <a:lnTo>
                    <a:pt x="2165794" y="165531"/>
                  </a:lnTo>
                  <a:lnTo>
                    <a:pt x="2166810" y="157238"/>
                  </a:lnTo>
                  <a:close/>
                </a:path>
                <a:path extrusionOk="0" h="283210" w="10439400">
                  <a:moveTo>
                    <a:pt x="2250516" y="240677"/>
                  </a:moveTo>
                  <a:lnTo>
                    <a:pt x="2249868" y="233997"/>
                  </a:lnTo>
                  <a:lnTo>
                    <a:pt x="2246782" y="230644"/>
                  </a:lnTo>
                  <a:lnTo>
                    <a:pt x="2241651" y="230644"/>
                  </a:lnTo>
                  <a:lnTo>
                    <a:pt x="2237549" y="230644"/>
                  </a:lnTo>
                  <a:lnTo>
                    <a:pt x="2232139" y="232791"/>
                  </a:lnTo>
                  <a:lnTo>
                    <a:pt x="2225802" y="238798"/>
                  </a:lnTo>
                  <a:lnTo>
                    <a:pt x="2232876" y="242595"/>
                  </a:lnTo>
                  <a:lnTo>
                    <a:pt x="2238260" y="244030"/>
                  </a:lnTo>
                  <a:lnTo>
                    <a:pt x="2248077" y="244030"/>
                  </a:lnTo>
                  <a:lnTo>
                    <a:pt x="2250516" y="240677"/>
                  </a:lnTo>
                  <a:close/>
                </a:path>
                <a:path extrusionOk="0" h="283210" w="10439400">
                  <a:moveTo>
                    <a:pt x="2299932" y="89979"/>
                  </a:moveTo>
                  <a:lnTo>
                    <a:pt x="2299462" y="83248"/>
                  </a:lnTo>
                  <a:lnTo>
                    <a:pt x="2295207" y="78701"/>
                  </a:lnTo>
                  <a:lnTo>
                    <a:pt x="2287473" y="75895"/>
                  </a:lnTo>
                  <a:lnTo>
                    <a:pt x="2280183" y="75895"/>
                  </a:lnTo>
                  <a:lnTo>
                    <a:pt x="2271230" y="75895"/>
                  </a:lnTo>
                  <a:lnTo>
                    <a:pt x="2262936" y="80137"/>
                  </a:lnTo>
                  <a:lnTo>
                    <a:pt x="2262644" y="90627"/>
                  </a:lnTo>
                  <a:lnTo>
                    <a:pt x="2264206" y="90055"/>
                  </a:lnTo>
                  <a:lnTo>
                    <a:pt x="2266150" y="89827"/>
                  </a:lnTo>
                  <a:lnTo>
                    <a:pt x="2271484" y="89827"/>
                  </a:lnTo>
                  <a:lnTo>
                    <a:pt x="2286089" y="91694"/>
                  </a:lnTo>
                  <a:lnTo>
                    <a:pt x="2295448" y="91694"/>
                  </a:lnTo>
                  <a:lnTo>
                    <a:pt x="2299932" y="89979"/>
                  </a:lnTo>
                  <a:close/>
                </a:path>
                <a:path extrusionOk="0" h="283210" w="10439400">
                  <a:moveTo>
                    <a:pt x="2314181" y="46151"/>
                  </a:moveTo>
                  <a:lnTo>
                    <a:pt x="2311222" y="34290"/>
                  </a:lnTo>
                  <a:lnTo>
                    <a:pt x="2302992" y="27686"/>
                  </a:lnTo>
                  <a:lnTo>
                    <a:pt x="2292934" y="22948"/>
                  </a:lnTo>
                  <a:lnTo>
                    <a:pt x="2284501" y="16649"/>
                  </a:lnTo>
                  <a:lnTo>
                    <a:pt x="2284133" y="29857"/>
                  </a:lnTo>
                  <a:lnTo>
                    <a:pt x="2287536" y="39293"/>
                  </a:lnTo>
                  <a:lnTo>
                    <a:pt x="2294737" y="44945"/>
                  </a:lnTo>
                  <a:lnTo>
                    <a:pt x="2305748" y="46824"/>
                  </a:lnTo>
                  <a:lnTo>
                    <a:pt x="2308326" y="46824"/>
                  </a:lnTo>
                  <a:lnTo>
                    <a:pt x="2311146" y="46596"/>
                  </a:lnTo>
                  <a:lnTo>
                    <a:pt x="2314181" y="46151"/>
                  </a:lnTo>
                  <a:close/>
                </a:path>
                <a:path extrusionOk="0" h="283210" w="10439400">
                  <a:moveTo>
                    <a:pt x="2336304" y="142481"/>
                  </a:moveTo>
                  <a:lnTo>
                    <a:pt x="2314181" y="142481"/>
                  </a:lnTo>
                  <a:lnTo>
                    <a:pt x="2314410" y="152628"/>
                  </a:lnTo>
                  <a:lnTo>
                    <a:pt x="2310688" y="158724"/>
                  </a:lnTo>
                  <a:lnTo>
                    <a:pt x="2306688" y="164833"/>
                  </a:lnTo>
                  <a:lnTo>
                    <a:pt x="2308987" y="164909"/>
                  </a:lnTo>
                  <a:lnTo>
                    <a:pt x="2319477" y="162839"/>
                  </a:lnTo>
                  <a:lnTo>
                    <a:pt x="2326665" y="157543"/>
                  </a:lnTo>
                  <a:lnTo>
                    <a:pt x="2331834" y="150317"/>
                  </a:lnTo>
                  <a:lnTo>
                    <a:pt x="2336304" y="142481"/>
                  </a:lnTo>
                  <a:close/>
                </a:path>
                <a:path extrusionOk="0" h="283210" w="10439400">
                  <a:moveTo>
                    <a:pt x="2358148" y="120230"/>
                  </a:moveTo>
                  <a:lnTo>
                    <a:pt x="2343543" y="120230"/>
                  </a:lnTo>
                  <a:lnTo>
                    <a:pt x="2343543" y="134988"/>
                  </a:lnTo>
                  <a:lnTo>
                    <a:pt x="2358148" y="134988"/>
                  </a:lnTo>
                  <a:lnTo>
                    <a:pt x="2358148" y="120230"/>
                  </a:lnTo>
                  <a:close/>
                </a:path>
                <a:path extrusionOk="0" h="283210" w="10439400">
                  <a:moveTo>
                    <a:pt x="2630919" y="112750"/>
                  </a:moveTo>
                  <a:lnTo>
                    <a:pt x="2626360" y="112395"/>
                  </a:lnTo>
                  <a:lnTo>
                    <a:pt x="2622308" y="111823"/>
                  </a:lnTo>
                  <a:lnTo>
                    <a:pt x="2623451" y="105486"/>
                  </a:lnTo>
                  <a:lnTo>
                    <a:pt x="2608757" y="105486"/>
                  </a:lnTo>
                  <a:lnTo>
                    <a:pt x="2609088" y="115633"/>
                  </a:lnTo>
                  <a:lnTo>
                    <a:pt x="2605367" y="121627"/>
                  </a:lnTo>
                  <a:lnTo>
                    <a:pt x="2601277" y="127736"/>
                  </a:lnTo>
                  <a:lnTo>
                    <a:pt x="2604058" y="128066"/>
                  </a:lnTo>
                  <a:lnTo>
                    <a:pt x="2606662" y="128244"/>
                  </a:lnTo>
                  <a:lnTo>
                    <a:pt x="2609100" y="128244"/>
                  </a:lnTo>
                  <a:lnTo>
                    <a:pt x="2617571" y="127355"/>
                  </a:lnTo>
                  <a:lnTo>
                    <a:pt x="2624150" y="124587"/>
                  </a:lnTo>
                  <a:lnTo>
                    <a:pt x="2628646" y="119773"/>
                  </a:lnTo>
                  <a:lnTo>
                    <a:pt x="2630919" y="112750"/>
                  </a:lnTo>
                  <a:close/>
                </a:path>
                <a:path extrusionOk="0" h="283210" w="10439400">
                  <a:moveTo>
                    <a:pt x="2719070" y="73152"/>
                  </a:moveTo>
                  <a:lnTo>
                    <a:pt x="2711780" y="68389"/>
                  </a:lnTo>
                  <a:lnTo>
                    <a:pt x="2708681" y="74460"/>
                  </a:lnTo>
                  <a:lnTo>
                    <a:pt x="2702725" y="77698"/>
                  </a:lnTo>
                  <a:lnTo>
                    <a:pt x="2697607" y="81838"/>
                  </a:lnTo>
                  <a:lnTo>
                    <a:pt x="2697086" y="90627"/>
                  </a:lnTo>
                  <a:lnTo>
                    <a:pt x="2698750" y="91338"/>
                  </a:lnTo>
                  <a:lnTo>
                    <a:pt x="2700439" y="91668"/>
                  </a:lnTo>
                  <a:lnTo>
                    <a:pt x="2702128" y="91668"/>
                  </a:lnTo>
                  <a:lnTo>
                    <a:pt x="2711627" y="88404"/>
                  </a:lnTo>
                  <a:lnTo>
                    <a:pt x="2718143" y="81026"/>
                  </a:lnTo>
                  <a:lnTo>
                    <a:pt x="2719070" y="73152"/>
                  </a:lnTo>
                  <a:close/>
                </a:path>
                <a:path extrusionOk="0" h="283210" w="10439400">
                  <a:moveTo>
                    <a:pt x="2887472" y="164299"/>
                  </a:moveTo>
                  <a:lnTo>
                    <a:pt x="2881249" y="157226"/>
                  </a:lnTo>
                  <a:lnTo>
                    <a:pt x="2877159" y="164211"/>
                  </a:lnTo>
                  <a:lnTo>
                    <a:pt x="2869107" y="167233"/>
                  </a:lnTo>
                  <a:lnTo>
                    <a:pt x="2861602" y="170853"/>
                  </a:lnTo>
                  <a:lnTo>
                    <a:pt x="2859100" y="179578"/>
                  </a:lnTo>
                  <a:lnTo>
                    <a:pt x="2861145" y="183565"/>
                  </a:lnTo>
                  <a:lnTo>
                    <a:pt x="2864256" y="185191"/>
                  </a:lnTo>
                  <a:lnTo>
                    <a:pt x="2867672" y="185191"/>
                  </a:lnTo>
                  <a:lnTo>
                    <a:pt x="2877274" y="181724"/>
                  </a:lnTo>
                  <a:lnTo>
                    <a:pt x="2885008" y="173621"/>
                  </a:lnTo>
                  <a:lnTo>
                    <a:pt x="2887472" y="164299"/>
                  </a:lnTo>
                  <a:close/>
                </a:path>
                <a:path extrusionOk="0" h="283210" w="10439400">
                  <a:moveTo>
                    <a:pt x="2935846" y="152400"/>
                  </a:moveTo>
                  <a:lnTo>
                    <a:pt x="2933916" y="148767"/>
                  </a:lnTo>
                  <a:lnTo>
                    <a:pt x="2930182" y="148767"/>
                  </a:lnTo>
                  <a:lnTo>
                    <a:pt x="2927248" y="148767"/>
                  </a:lnTo>
                  <a:lnTo>
                    <a:pt x="2923197" y="151003"/>
                  </a:lnTo>
                  <a:lnTo>
                    <a:pt x="2918117" y="157226"/>
                  </a:lnTo>
                  <a:lnTo>
                    <a:pt x="2922943" y="161632"/>
                  </a:lnTo>
                  <a:lnTo>
                    <a:pt x="2926727" y="163271"/>
                  </a:lnTo>
                  <a:lnTo>
                    <a:pt x="2933725" y="163271"/>
                  </a:lnTo>
                  <a:lnTo>
                    <a:pt x="2935744" y="159651"/>
                  </a:lnTo>
                  <a:lnTo>
                    <a:pt x="2935846" y="152400"/>
                  </a:lnTo>
                  <a:close/>
                </a:path>
                <a:path extrusionOk="0" h="283210" w="10439400">
                  <a:moveTo>
                    <a:pt x="2984296" y="157226"/>
                  </a:moveTo>
                  <a:lnTo>
                    <a:pt x="2962402" y="171970"/>
                  </a:lnTo>
                  <a:lnTo>
                    <a:pt x="2964027" y="172008"/>
                  </a:lnTo>
                  <a:lnTo>
                    <a:pt x="2975559" y="172008"/>
                  </a:lnTo>
                  <a:lnTo>
                    <a:pt x="2981236" y="166154"/>
                  </a:lnTo>
                  <a:lnTo>
                    <a:pt x="2984296" y="157226"/>
                  </a:lnTo>
                  <a:close/>
                </a:path>
                <a:path extrusionOk="0" h="283210" w="10439400">
                  <a:moveTo>
                    <a:pt x="3390531" y="111201"/>
                  </a:moveTo>
                  <a:lnTo>
                    <a:pt x="3389211" y="105638"/>
                  </a:lnTo>
                  <a:lnTo>
                    <a:pt x="3382175" y="98005"/>
                  </a:lnTo>
                  <a:lnTo>
                    <a:pt x="3376930" y="105892"/>
                  </a:lnTo>
                  <a:lnTo>
                    <a:pt x="3376498" y="111429"/>
                  </a:lnTo>
                  <a:lnTo>
                    <a:pt x="3379241" y="114706"/>
                  </a:lnTo>
                  <a:lnTo>
                    <a:pt x="3383559" y="115773"/>
                  </a:lnTo>
                  <a:lnTo>
                    <a:pt x="3388017" y="114617"/>
                  </a:lnTo>
                  <a:lnTo>
                    <a:pt x="3390531" y="111201"/>
                  </a:lnTo>
                  <a:close/>
                </a:path>
                <a:path extrusionOk="0" h="283210" w="10439400">
                  <a:moveTo>
                    <a:pt x="3469805" y="239255"/>
                  </a:moveTo>
                  <a:lnTo>
                    <a:pt x="3469309" y="229870"/>
                  </a:lnTo>
                  <a:lnTo>
                    <a:pt x="3467506" y="225183"/>
                  </a:lnTo>
                  <a:lnTo>
                    <a:pt x="3464052" y="225183"/>
                  </a:lnTo>
                  <a:lnTo>
                    <a:pt x="3461956" y="225183"/>
                  </a:lnTo>
                  <a:lnTo>
                    <a:pt x="3459238" y="226910"/>
                  </a:lnTo>
                  <a:lnTo>
                    <a:pt x="3455898" y="231432"/>
                  </a:lnTo>
                  <a:lnTo>
                    <a:pt x="3460140" y="240677"/>
                  </a:lnTo>
                  <a:lnTo>
                    <a:pt x="3463442" y="243941"/>
                  </a:lnTo>
                  <a:lnTo>
                    <a:pt x="3468497" y="243941"/>
                  </a:lnTo>
                  <a:lnTo>
                    <a:pt x="3469805" y="239255"/>
                  </a:lnTo>
                  <a:close/>
                </a:path>
                <a:path extrusionOk="0" h="283210" w="10439400">
                  <a:moveTo>
                    <a:pt x="3514890" y="209080"/>
                  </a:moveTo>
                  <a:lnTo>
                    <a:pt x="3506076" y="209537"/>
                  </a:lnTo>
                  <a:lnTo>
                    <a:pt x="3498177" y="210921"/>
                  </a:lnTo>
                  <a:lnTo>
                    <a:pt x="3493097" y="215074"/>
                  </a:lnTo>
                  <a:lnTo>
                    <a:pt x="3492703" y="223824"/>
                  </a:lnTo>
                  <a:lnTo>
                    <a:pt x="3494341" y="223875"/>
                  </a:lnTo>
                  <a:lnTo>
                    <a:pt x="3505885" y="223875"/>
                  </a:lnTo>
                  <a:lnTo>
                    <a:pt x="3511550" y="217995"/>
                  </a:lnTo>
                  <a:lnTo>
                    <a:pt x="3514890" y="209080"/>
                  </a:lnTo>
                  <a:close/>
                </a:path>
                <a:path extrusionOk="0" h="283210" w="10439400">
                  <a:moveTo>
                    <a:pt x="3728402" y="127736"/>
                  </a:moveTo>
                  <a:lnTo>
                    <a:pt x="3726281" y="127482"/>
                  </a:lnTo>
                  <a:lnTo>
                    <a:pt x="3724300" y="127368"/>
                  </a:lnTo>
                  <a:lnTo>
                    <a:pt x="3722420" y="127368"/>
                  </a:lnTo>
                  <a:lnTo>
                    <a:pt x="3708311" y="130238"/>
                  </a:lnTo>
                  <a:lnTo>
                    <a:pt x="3698557" y="137515"/>
                  </a:lnTo>
                  <a:lnTo>
                    <a:pt x="3691140" y="147180"/>
                  </a:lnTo>
                  <a:lnTo>
                    <a:pt x="3684041" y="157226"/>
                  </a:lnTo>
                  <a:lnTo>
                    <a:pt x="3700780" y="155448"/>
                  </a:lnTo>
                  <a:lnTo>
                    <a:pt x="3714864" y="151079"/>
                  </a:lnTo>
                  <a:lnTo>
                    <a:pt x="3724630" y="142405"/>
                  </a:lnTo>
                  <a:lnTo>
                    <a:pt x="3728402" y="127736"/>
                  </a:lnTo>
                  <a:close/>
                </a:path>
                <a:path extrusionOk="0" h="283210" w="10439400">
                  <a:moveTo>
                    <a:pt x="3912501" y="60883"/>
                  </a:moveTo>
                  <a:lnTo>
                    <a:pt x="3890391" y="60883"/>
                  </a:lnTo>
                  <a:lnTo>
                    <a:pt x="3890391" y="75641"/>
                  </a:lnTo>
                  <a:lnTo>
                    <a:pt x="3912501" y="75641"/>
                  </a:lnTo>
                  <a:lnTo>
                    <a:pt x="3912501" y="60883"/>
                  </a:lnTo>
                  <a:close/>
                </a:path>
                <a:path extrusionOk="0" h="283210" w="10439400">
                  <a:moveTo>
                    <a:pt x="4214596" y="149733"/>
                  </a:moveTo>
                  <a:lnTo>
                    <a:pt x="4213250" y="149910"/>
                  </a:lnTo>
                  <a:lnTo>
                    <a:pt x="4208018" y="149974"/>
                  </a:lnTo>
                  <a:lnTo>
                    <a:pt x="4198277" y="149364"/>
                  </a:lnTo>
                  <a:lnTo>
                    <a:pt x="4195991" y="149364"/>
                  </a:lnTo>
                  <a:lnTo>
                    <a:pt x="4187240" y="149364"/>
                  </a:lnTo>
                  <a:lnTo>
                    <a:pt x="4180751" y="151638"/>
                  </a:lnTo>
                  <a:lnTo>
                    <a:pt x="4185005" y="164846"/>
                  </a:lnTo>
                  <a:lnTo>
                    <a:pt x="4194746" y="163372"/>
                  </a:lnTo>
                  <a:lnTo>
                    <a:pt x="4203128" y="160616"/>
                  </a:lnTo>
                  <a:lnTo>
                    <a:pt x="4209846" y="156197"/>
                  </a:lnTo>
                  <a:lnTo>
                    <a:pt x="4214596" y="149733"/>
                  </a:lnTo>
                  <a:close/>
                </a:path>
                <a:path extrusionOk="0" h="283210" w="10439400">
                  <a:moveTo>
                    <a:pt x="4472444" y="164833"/>
                  </a:moveTo>
                  <a:lnTo>
                    <a:pt x="4464977" y="164833"/>
                  </a:lnTo>
                  <a:lnTo>
                    <a:pt x="4463542" y="158724"/>
                  </a:lnTo>
                  <a:lnTo>
                    <a:pt x="4457497" y="157226"/>
                  </a:lnTo>
                  <a:lnTo>
                    <a:pt x="4457497" y="164833"/>
                  </a:lnTo>
                  <a:lnTo>
                    <a:pt x="4451705" y="165976"/>
                  </a:lnTo>
                  <a:lnTo>
                    <a:pt x="4450321" y="171970"/>
                  </a:lnTo>
                  <a:lnTo>
                    <a:pt x="4457497" y="171970"/>
                  </a:lnTo>
                  <a:lnTo>
                    <a:pt x="4459160" y="178079"/>
                  </a:lnTo>
                  <a:lnTo>
                    <a:pt x="4464977" y="179578"/>
                  </a:lnTo>
                  <a:lnTo>
                    <a:pt x="4464977" y="171970"/>
                  </a:lnTo>
                  <a:lnTo>
                    <a:pt x="4471009" y="170586"/>
                  </a:lnTo>
                  <a:lnTo>
                    <a:pt x="4472444" y="164833"/>
                  </a:lnTo>
                  <a:close/>
                </a:path>
                <a:path extrusionOk="0" h="283210" w="10439400">
                  <a:moveTo>
                    <a:pt x="4590377" y="121564"/>
                  </a:moveTo>
                  <a:lnTo>
                    <a:pt x="4589589" y="111975"/>
                  </a:lnTo>
                  <a:lnTo>
                    <a:pt x="4587964" y="103149"/>
                  </a:lnTo>
                  <a:lnTo>
                    <a:pt x="4585754" y="99275"/>
                  </a:lnTo>
                  <a:lnTo>
                    <a:pt x="4584878" y="99275"/>
                  </a:lnTo>
                  <a:lnTo>
                    <a:pt x="4583925" y="101053"/>
                  </a:lnTo>
                  <a:lnTo>
                    <a:pt x="4582947" y="105486"/>
                  </a:lnTo>
                  <a:lnTo>
                    <a:pt x="4580941" y="118110"/>
                  </a:lnTo>
                  <a:lnTo>
                    <a:pt x="4581195" y="127279"/>
                  </a:lnTo>
                  <a:lnTo>
                    <a:pt x="4582985" y="132880"/>
                  </a:lnTo>
                  <a:lnTo>
                    <a:pt x="4585576" y="134772"/>
                  </a:lnTo>
                  <a:lnTo>
                    <a:pt x="4587316" y="134772"/>
                  </a:lnTo>
                  <a:lnTo>
                    <a:pt x="4589107" y="132473"/>
                  </a:lnTo>
                  <a:lnTo>
                    <a:pt x="4590135" y="127736"/>
                  </a:lnTo>
                  <a:lnTo>
                    <a:pt x="4590377" y="121564"/>
                  </a:lnTo>
                  <a:close/>
                </a:path>
                <a:path extrusionOk="0" h="283210" w="10439400">
                  <a:moveTo>
                    <a:pt x="4655578" y="112217"/>
                  </a:moveTo>
                  <a:lnTo>
                    <a:pt x="4649152" y="105486"/>
                  </a:lnTo>
                  <a:lnTo>
                    <a:pt x="4650829" y="112026"/>
                  </a:lnTo>
                  <a:lnTo>
                    <a:pt x="4647692" y="113690"/>
                  </a:lnTo>
                  <a:lnTo>
                    <a:pt x="4640415" y="113690"/>
                  </a:lnTo>
                  <a:lnTo>
                    <a:pt x="4628616" y="111887"/>
                  </a:lnTo>
                  <a:lnTo>
                    <a:pt x="4621263" y="111887"/>
                  </a:lnTo>
                  <a:lnTo>
                    <a:pt x="4618088" y="113576"/>
                  </a:lnTo>
                  <a:lnTo>
                    <a:pt x="4620704" y="123583"/>
                  </a:lnTo>
                  <a:lnTo>
                    <a:pt x="4624832" y="124955"/>
                  </a:lnTo>
                  <a:lnTo>
                    <a:pt x="4629988" y="124955"/>
                  </a:lnTo>
                  <a:lnTo>
                    <a:pt x="4641520" y="123139"/>
                  </a:lnTo>
                  <a:lnTo>
                    <a:pt x="4651540" y="118491"/>
                  </a:lnTo>
                  <a:lnTo>
                    <a:pt x="4655578" y="112217"/>
                  </a:lnTo>
                  <a:close/>
                </a:path>
                <a:path extrusionOk="0" h="283210" w="10439400">
                  <a:moveTo>
                    <a:pt x="4840770" y="120230"/>
                  </a:moveTo>
                  <a:lnTo>
                    <a:pt x="4828451" y="122758"/>
                  </a:lnTo>
                  <a:lnTo>
                    <a:pt x="4817808" y="126822"/>
                  </a:lnTo>
                  <a:lnTo>
                    <a:pt x="4809439" y="133159"/>
                  </a:lnTo>
                  <a:lnTo>
                    <a:pt x="4803902" y="142481"/>
                  </a:lnTo>
                  <a:lnTo>
                    <a:pt x="4815370" y="139255"/>
                  </a:lnTo>
                  <a:lnTo>
                    <a:pt x="4828057" y="137223"/>
                  </a:lnTo>
                  <a:lnTo>
                    <a:pt x="4837887" y="132257"/>
                  </a:lnTo>
                  <a:lnTo>
                    <a:pt x="4840770" y="120230"/>
                  </a:lnTo>
                  <a:close/>
                </a:path>
                <a:path extrusionOk="0" h="283210" w="10439400">
                  <a:moveTo>
                    <a:pt x="5009972" y="223824"/>
                  </a:moveTo>
                  <a:lnTo>
                    <a:pt x="5008334" y="224447"/>
                  </a:lnTo>
                  <a:lnTo>
                    <a:pt x="5006327" y="224675"/>
                  </a:lnTo>
                  <a:lnTo>
                    <a:pt x="5000942" y="224675"/>
                  </a:lnTo>
                  <a:lnTo>
                    <a:pt x="4986553" y="222885"/>
                  </a:lnTo>
                  <a:lnTo>
                    <a:pt x="4983391" y="222885"/>
                  </a:lnTo>
                  <a:lnTo>
                    <a:pt x="4977168" y="222885"/>
                  </a:lnTo>
                  <a:lnTo>
                    <a:pt x="4972621" y="224612"/>
                  </a:lnTo>
                  <a:lnTo>
                    <a:pt x="4973091" y="231432"/>
                  </a:lnTo>
                  <a:lnTo>
                    <a:pt x="4977308" y="235940"/>
                  </a:lnTo>
                  <a:lnTo>
                    <a:pt x="4984940" y="238696"/>
                  </a:lnTo>
                  <a:lnTo>
                    <a:pt x="5001222" y="238696"/>
                  </a:lnTo>
                  <a:lnTo>
                    <a:pt x="5009629" y="234391"/>
                  </a:lnTo>
                  <a:lnTo>
                    <a:pt x="5009972" y="223824"/>
                  </a:lnTo>
                  <a:close/>
                </a:path>
                <a:path extrusionOk="0" h="283210" w="10439400">
                  <a:moveTo>
                    <a:pt x="5032108" y="23799"/>
                  </a:moveTo>
                  <a:lnTo>
                    <a:pt x="5024831" y="21361"/>
                  </a:lnTo>
                  <a:lnTo>
                    <a:pt x="5016106" y="10629"/>
                  </a:lnTo>
                  <a:lnTo>
                    <a:pt x="5008931" y="8204"/>
                  </a:lnTo>
                  <a:lnTo>
                    <a:pt x="5007191" y="8204"/>
                  </a:lnTo>
                  <a:lnTo>
                    <a:pt x="5005159" y="8496"/>
                  </a:lnTo>
                  <a:lnTo>
                    <a:pt x="5002758" y="9169"/>
                  </a:lnTo>
                  <a:lnTo>
                    <a:pt x="5001920" y="18084"/>
                  </a:lnTo>
                  <a:lnTo>
                    <a:pt x="5005971" y="25412"/>
                  </a:lnTo>
                  <a:lnTo>
                    <a:pt x="5012969" y="30391"/>
                  </a:lnTo>
                  <a:lnTo>
                    <a:pt x="5020970" y="32219"/>
                  </a:lnTo>
                  <a:lnTo>
                    <a:pt x="5026088" y="32219"/>
                  </a:lnTo>
                  <a:lnTo>
                    <a:pt x="5030597" y="29730"/>
                  </a:lnTo>
                  <a:lnTo>
                    <a:pt x="5032108" y="23799"/>
                  </a:lnTo>
                  <a:close/>
                </a:path>
                <a:path extrusionOk="0" h="283210" w="10439400">
                  <a:moveTo>
                    <a:pt x="5437162" y="260819"/>
                  </a:moveTo>
                  <a:lnTo>
                    <a:pt x="5431371" y="259791"/>
                  </a:lnTo>
                  <a:lnTo>
                    <a:pt x="5426773" y="259372"/>
                  </a:lnTo>
                  <a:lnTo>
                    <a:pt x="5423166" y="259372"/>
                  </a:lnTo>
                  <a:lnTo>
                    <a:pt x="5414403" y="259372"/>
                  </a:lnTo>
                  <a:lnTo>
                    <a:pt x="5411597" y="261874"/>
                  </a:lnTo>
                  <a:lnTo>
                    <a:pt x="5412956" y="266890"/>
                  </a:lnTo>
                  <a:lnTo>
                    <a:pt x="5417109" y="269392"/>
                  </a:lnTo>
                  <a:lnTo>
                    <a:pt x="5427040" y="269392"/>
                  </a:lnTo>
                  <a:lnTo>
                    <a:pt x="5432691" y="267208"/>
                  </a:lnTo>
                  <a:lnTo>
                    <a:pt x="5437162" y="260819"/>
                  </a:lnTo>
                  <a:close/>
                </a:path>
                <a:path extrusionOk="0" h="283210" w="10439400">
                  <a:moveTo>
                    <a:pt x="6843877" y="165938"/>
                  </a:moveTo>
                  <a:lnTo>
                    <a:pt x="6839090" y="151371"/>
                  </a:lnTo>
                  <a:lnTo>
                    <a:pt x="6829577" y="142481"/>
                  </a:lnTo>
                  <a:lnTo>
                    <a:pt x="6824383" y="153771"/>
                  </a:lnTo>
                  <a:lnTo>
                    <a:pt x="6825183" y="168186"/>
                  </a:lnTo>
                  <a:lnTo>
                    <a:pt x="6829984" y="182714"/>
                  </a:lnTo>
                  <a:lnTo>
                    <a:pt x="6836816" y="194335"/>
                  </a:lnTo>
                  <a:lnTo>
                    <a:pt x="6843319" y="181737"/>
                  </a:lnTo>
                  <a:lnTo>
                    <a:pt x="6843877" y="165938"/>
                  </a:lnTo>
                  <a:close/>
                </a:path>
                <a:path extrusionOk="0" h="283210" w="10439400">
                  <a:moveTo>
                    <a:pt x="6954787" y="38646"/>
                  </a:moveTo>
                  <a:lnTo>
                    <a:pt x="6940067" y="38646"/>
                  </a:lnTo>
                  <a:lnTo>
                    <a:pt x="6940067" y="53619"/>
                  </a:lnTo>
                  <a:lnTo>
                    <a:pt x="6954787" y="53619"/>
                  </a:lnTo>
                  <a:lnTo>
                    <a:pt x="6954787" y="38646"/>
                  </a:lnTo>
                  <a:close/>
                </a:path>
                <a:path extrusionOk="0" h="283210" w="10439400">
                  <a:moveTo>
                    <a:pt x="6955256" y="141300"/>
                  </a:moveTo>
                  <a:lnTo>
                    <a:pt x="6954837" y="128409"/>
                  </a:lnTo>
                  <a:lnTo>
                    <a:pt x="6947281" y="120230"/>
                  </a:lnTo>
                  <a:lnTo>
                    <a:pt x="6945909" y="131800"/>
                  </a:lnTo>
                  <a:lnTo>
                    <a:pt x="6941553" y="140322"/>
                  </a:lnTo>
                  <a:lnTo>
                    <a:pt x="6936384" y="148056"/>
                  </a:lnTo>
                  <a:lnTo>
                    <a:pt x="6932587" y="157226"/>
                  </a:lnTo>
                  <a:lnTo>
                    <a:pt x="6934733" y="158089"/>
                  </a:lnTo>
                  <a:lnTo>
                    <a:pt x="6936765" y="158470"/>
                  </a:lnTo>
                  <a:lnTo>
                    <a:pt x="6938658" y="158470"/>
                  </a:lnTo>
                  <a:lnTo>
                    <a:pt x="6949529" y="153225"/>
                  </a:lnTo>
                  <a:lnTo>
                    <a:pt x="6955256" y="141300"/>
                  </a:lnTo>
                  <a:close/>
                </a:path>
                <a:path extrusionOk="0" h="283210" w="10439400">
                  <a:moveTo>
                    <a:pt x="7602995" y="253555"/>
                  </a:moveTo>
                  <a:lnTo>
                    <a:pt x="7597749" y="249758"/>
                  </a:lnTo>
                  <a:lnTo>
                    <a:pt x="7593330" y="248323"/>
                  </a:lnTo>
                  <a:lnTo>
                    <a:pt x="7589825" y="248323"/>
                  </a:lnTo>
                  <a:lnTo>
                    <a:pt x="7584364" y="248323"/>
                  </a:lnTo>
                  <a:lnTo>
                    <a:pt x="7581112" y="251802"/>
                  </a:lnTo>
                  <a:lnTo>
                    <a:pt x="7579652" y="258762"/>
                  </a:lnTo>
                  <a:lnTo>
                    <a:pt x="7581430" y="262242"/>
                  </a:lnTo>
                  <a:lnTo>
                    <a:pt x="7589787" y="262242"/>
                  </a:lnTo>
                  <a:lnTo>
                    <a:pt x="7595387" y="259956"/>
                  </a:lnTo>
                  <a:lnTo>
                    <a:pt x="7602995" y="253555"/>
                  </a:lnTo>
                  <a:close/>
                </a:path>
                <a:path extrusionOk="0" h="283210" w="10439400">
                  <a:moveTo>
                    <a:pt x="7630236" y="34556"/>
                  </a:moveTo>
                  <a:lnTo>
                    <a:pt x="7628153" y="27800"/>
                  </a:lnTo>
                  <a:lnTo>
                    <a:pt x="7617714" y="23787"/>
                  </a:lnTo>
                  <a:lnTo>
                    <a:pt x="7615034" y="38735"/>
                  </a:lnTo>
                  <a:lnTo>
                    <a:pt x="7618031" y="43726"/>
                  </a:lnTo>
                  <a:lnTo>
                    <a:pt x="7621778" y="43726"/>
                  </a:lnTo>
                  <a:lnTo>
                    <a:pt x="7627074" y="40919"/>
                  </a:lnTo>
                  <a:lnTo>
                    <a:pt x="7630236" y="34556"/>
                  </a:lnTo>
                  <a:close/>
                </a:path>
                <a:path extrusionOk="0" h="283210" w="10439400">
                  <a:moveTo>
                    <a:pt x="7698575" y="31407"/>
                  </a:moveTo>
                  <a:lnTo>
                    <a:pt x="7696657" y="32054"/>
                  </a:lnTo>
                  <a:lnTo>
                    <a:pt x="7694320" y="32296"/>
                  </a:lnTo>
                  <a:lnTo>
                    <a:pt x="7688008" y="32296"/>
                  </a:lnTo>
                  <a:lnTo>
                    <a:pt x="7670927" y="30264"/>
                  </a:lnTo>
                  <a:lnTo>
                    <a:pt x="7660145" y="30264"/>
                  </a:lnTo>
                  <a:lnTo>
                    <a:pt x="7654861" y="31991"/>
                  </a:lnTo>
                  <a:lnTo>
                    <a:pt x="7654506" y="38658"/>
                  </a:lnTo>
                  <a:lnTo>
                    <a:pt x="7656423" y="38061"/>
                  </a:lnTo>
                  <a:lnTo>
                    <a:pt x="7658735" y="37833"/>
                  </a:lnTo>
                  <a:lnTo>
                    <a:pt x="7665009" y="37833"/>
                  </a:lnTo>
                  <a:lnTo>
                    <a:pt x="7681963" y="39776"/>
                  </a:lnTo>
                  <a:lnTo>
                    <a:pt x="7692809" y="39776"/>
                  </a:lnTo>
                  <a:lnTo>
                    <a:pt x="7698194" y="38061"/>
                  </a:lnTo>
                  <a:lnTo>
                    <a:pt x="7698206" y="37833"/>
                  </a:lnTo>
                  <a:lnTo>
                    <a:pt x="7698524" y="32296"/>
                  </a:lnTo>
                  <a:lnTo>
                    <a:pt x="7698575" y="31407"/>
                  </a:lnTo>
                  <a:close/>
                </a:path>
                <a:path extrusionOk="0" h="283210" w="10439400">
                  <a:moveTo>
                    <a:pt x="7801851" y="142468"/>
                  </a:moveTo>
                  <a:lnTo>
                    <a:pt x="7798206" y="132359"/>
                  </a:lnTo>
                  <a:lnTo>
                    <a:pt x="7791704" y="123964"/>
                  </a:lnTo>
                  <a:lnTo>
                    <a:pt x="7783538" y="118224"/>
                  </a:lnTo>
                  <a:lnTo>
                    <a:pt x="7774889" y="116103"/>
                  </a:lnTo>
                  <a:lnTo>
                    <a:pt x="7771244" y="116103"/>
                  </a:lnTo>
                  <a:lnTo>
                    <a:pt x="7767802" y="117360"/>
                  </a:lnTo>
                  <a:lnTo>
                    <a:pt x="7764983" y="120230"/>
                  </a:lnTo>
                  <a:lnTo>
                    <a:pt x="7767841" y="132270"/>
                  </a:lnTo>
                  <a:lnTo>
                    <a:pt x="7777607" y="137236"/>
                  </a:lnTo>
                  <a:lnTo>
                    <a:pt x="7790281" y="139255"/>
                  </a:lnTo>
                  <a:lnTo>
                    <a:pt x="7801851" y="142468"/>
                  </a:lnTo>
                  <a:close/>
                </a:path>
                <a:path extrusionOk="0" h="283210" w="10439400">
                  <a:moveTo>
                    <a:pt x="7816520" y="253555"/>
                  </a:moveTo>
                  <a:lnTo>
                    <a:pt x="7815224" y="253733"/>
                  </a:lnTo>
                  <a:lnTo>
                    <a:pt x="7810005" y="253796"/>
                  </a:lnTo>
                  <a:lnTo>
                    <a:pt x="7799883" y="253098"/>
                  </a:lnTo>
                  <a:lnTo>
                    <a:pt x="7797533" y="253098"/>
                  </a:lnTo>
                  <a:lnTo>
                    <a:pt x="7788999" y="253098"/>
                  </a:lnTo>
                  <a:lnTo>
                    <a:pt x="7782814" y="255397"/>
                  </a:lnTo>
                  <a:lnTo>
                    <a:pt x="7787183" y="268414"/>
                  </a:lnTo>
                  <a:lnTo>
                    <a:pt x="7789926" y="268732"/>
                  </a:lnTo>
                  <a:lnTo>
                    <a:pt x="7792504" y="268909"/>
                  </a:lnTo>
                  <a:lnTo>
                    <a:pt x="7794930" y="268909"/>
                  </a:lnTo>
                  <a:lnTo>
                    <a:pt x="7803261" y="268058"/>
                  </a:lnTo>
                  <a:lnTo>
                    <a:pt x="7809776" y="265341"/>
                  </a:lnTo>
                  <a:lnTo>
                    <a:pt x="7814259" y="260578"/>
                  </a:lnTo>
                  <a:lnTo>
                    <a:pt x="7816520" y="253555"/>
                  </a:lnTo>
                  <a:close/>
                </a:path>
                <a:path extrusionOk="0" h="283210" w="10439400">
                  <a:moveTo>
                    <a:pt x="8030019" y="171970"/>
                  </a:moveTo>
                  <a:lnTo>
                    <a:pt x="8015376" y="171970"/>
                  </a:lnTo>
                  <a:lnTo>
                    <a:pt x="8015376" y="186829"/>
                  </a:lnTo>
                  <a:lnTo>
                    <a:pt x="8030019" y="186829"/>
                  </a:lnTo>
                  <a:lnTo>
                    <a:pt x="8030019" y="171970"/>
                  </a:lnTo>
                  <a:close/>
                </a:path>
                <a:path extrusionOk="0" h="283210" w="10439400">
                  <a:moveTo>
                    <a:pt x="8148015" y="105486"/>
                  </a:moveTo>
                  <a:lnTo>
                    <a:pt x="8140827" y="101727"/>
                  </a:lnTo>
                  <a:lnTo>
                    <a:pt x="8132737" y="97193"/>
                  </a:lnTo>
                  <a:lnTo>
                    <a:pt x="8124431" y="93370"/>
                  </a:lnTo>
                  <a:lnTo>
                    <a:pt x="8116583" y="91770"/>
                  </a:lnTo>
                  <a:lnTo>
                    <a:pt x="8110741" y="91770"/>
                  </a:lnTo>
                  <a:lnTo>
                    <a:pt x="8105953" y="95237"/>
                  </a:lnTo>
                  <a:lnTo>
                    <a:pt x="8103730" y="105486"/>
                  </a:lnTo>
                  <a:lnTo>
                    <a:pt x="8106969" y="103898"/>
                  </a:lnTo>
                  <a:lnTo>
                    <a:pt x="8110093" y="103276"/>
                  </a:lnTo>
                  <a:lnTo>
                    <a:pt x="8118843" y="103276"/>
                  </a:lnTo>
                  <a:lnTo>
                    <a:pt x="8124101" y="105600"/>
                  </a:lnTo>
                  <a:lnTo>
                    <a:pt x="8133423" y="110261"/>
                  </a:lnTo>
                  <a:lnTo>
                    <a:pt x="8137474" y="112598"/>
                  </a:lnTo>
                  <a:lnTo>
                    <a:pt x="8143799" y="112598"/>
                  </a:lnTo>
                  <a:lnTo>
                    <a:pt x="8146212" y="110769"/>
                  </a:lnTo>
                  <a:lnTo>
                    <a:pt x="8148015" y="105486"/>
                  </a:lnTo>
                  <a:close/>
                </a:path>
                <a:path extrusionOk="0" h="283210" w="10439400">
                  <a:moveTo>
                    <a:pt x="8162658" y="268414"/>
                  </a:moveTo>
                  <a:lnTo>
                    <a:pt x="8154289" y="263956"/>
                  </a:lnTo>
                  <a:lnTo>
                    <a:pt x="8134401" y="258025"/>
                  </a:lnTo>
                  <a:lnTo>
                    <a:pt x="8125879" y="253555"/>
                  </a:lnTo>
                  <a:lnTo>
                    <a:pt x="8128622" y="263385"/>
                  </a:lnTo>
                  <a:lnTo>
                    <a:pt x="8134566" y="272440"/>
                  </a:lnTo>
                  <a:lnTo>
                    <a:pt x="8142313" y="279069"/>
                  </a:lnTo>
                  <a:lnTo>
                    <a:pt x="8150517" y="281647"/>
                  </a:lnTo>
                  <a:lnTo>
                    <a:pt x="8155762" y="281647"/>
                  </a:lnTo>
                  <a:lnTo>
                    <a:pt x="8160398" y="277939"/>
                  </a:lnTo>
                  <a:lnTo>
                    <a:pt x="8162658" y="268414"/>
                  </a:lnTo>
                  <a:close/>
                </a:path>
                <a:path extrusionOk="0" h="283210" w="10439400">
                  <a:moveTo>
                    <a:pt x="8162671" y="164833"/>
                  </a:moveTo>
                  <a:lnTo>
                    <a:pt x="8160791" y="156476"/>
                  </a:lnTo>
                  <a:lnTo>
                    <a:pt x="8155368" y="150177"/>
                  </a:lnTo>
                  <a:lnTo>
                    <a:pt x="8147850" y="146202"/>
                  </a:lnTo>
                  <a:lnTo>
                    <a:pt x="8139709" y="144818"/>
                  </a:lnTo>
                  <a:lnTo>
                    <a:pt x="8132178" y="144818"/>
                  </a:lnTo>
                  <a:lnTo>
                    <a:pt x="8125739" y="148628"/>
                  </a:lnTo>
                  <a:lnTo>
                    <a:pt x="8125879" y="157226"/>
                  </a:lnTo>
                  <a:lnTo>
                    <a:pt x="8127327" y="156997"/>
                  </a:lnTo>
                  <a:lnTo>
                    <a:pt x="8128635" y="156883"/>
                  </a:lnTo>
                  <a:lnTo>
                    <a:pt x="8135531" y="156883"/>
                  </a:lnTo>
                  <a:lnTo>
                    <a:pt x="8148777" y="166192"/>
                  </a:lnTo>
                  <a:lnTo>
                    <a:pt x="8156676" y="166192"/>
                  </a:lnTo>
                  <a:lnTo>
                    <a:pt x="8159394" y="165785"/>
                  </a:lnTo>
                  <a:lnTo>
                    <a:pt x="8162671" y="164833"/>
                  </a:lnTo>
                  <a:close/>
                </a:path>
                <a:path extrusionOk="0" h="283210" w="10439400">
                  <a:moveTo>
                    <a:pt x="8413343" y="201930"/>
                  </a:moveTo>
                  <a:lnTo>
                    <a:pt x="8398357" y="201930"/>
                  </a:lnTo>
                  <a:lnTo>
                    <a:pt x="8398357" y="216674"/>
                  </a:lnTo>
                  <a:lnTo>
                    <a:pt x="8413343" y="216674"/>
                  </a:lnTo>
                  <a:lnTo>
                    <a:pt x="8413343" y="201930"/>
                  </a:lnTo>
                  <a:close/>
                </a:path>
                <a:path extrusionOk="0" h="283210" w="10439400">
                  <a:moveTo>
                    <a:pt x="8796261" y="98005"/>
                  </a:moveTo>
                  <a:lnTo>
                    <a:pt x="8790622" y="94856"/>
                  </a:lnTo>
                  <a:lnTo>
                    <a:pt x="8783764" y="89395"/>
                  </a:lnTo>
                  <a:lnTo>
                    <a:pt x="8776348" y="84201"/>
                  </a:lnTo>
                  <a:lnTo>
                    <a:pt x="8769071" y="81889"/>
                  </a:lnTo>
                  <a:lnTo>
                    <a:pt x="8765362" y="81889"/>
                  </a:lnTo>
                  <a:lnTo>
                    <a:pt x="8761997" y="84213"/>
                  </a:lnTo>
                  <a:lnTo>
                    <a:pt x="8759431" y="90614"/>
                  </a:lnTo>
                  <a:lnTo>
                    <a:pt x="8767089" y="95110"/>
                  </a:lnTo>
                  <a:lnTo>
                    <a:pt x="8780818" y="108051"/>
                  </a:lnTo>
                  <a:lnTo>
                    <a:pt x="8786876" y="110744"/>
                  </a:lnTo>
                  <a:lnTo>
                    <a:pt x="8790305" y="110744"/>
                  </a:lnTo>
                  <a:lnTo>
                    <a:pt x="8793429" y="107391"/>
                  </a:lnTo>
                  <a:lnTo>
                    <a:pt x="8796261" y="98005"/>
                  </a:lnTo>
                  <a:close/>
                </a:path>
                <a:path extrusionOk="0" h="283210" w="10439400">
                  <a:moveTo>
                    <a:pt x="8818397" y="268414"/>
                  </a:moveTo>
                  <a:lnTo>
                    <a:pt x="8817280" y="268554"/>
                  </a:lnTo>
                  <a:lnTo>
                    <a:pt x="8816238" y="268617"/>
                  </a:lnTo>
                  <a:lnTo>
                    <a:pt x="8809838" y="268617"/>
                  </a:lnTo>
                  <a:lnTo>
                    <a:pt x="8795753" y="260769"/>
                  </a:lnTo>
                  <a:lnTo>
                    <a:pt x="8790254" y="260769"/>
                  </a:lnTo>
                  <a:lnTo>
                    <a:pt x="8788781" y="260819"/>
                  </a:lnTo>
                  <a:lnTo>
                    <a:pt x="8789733" y="274980"/>
                  </a:lnTo>
                  <a:lnTo>
                    <a:pt x="8791626" y="280479"/>
                  </a:lnTo>
                  <a:lnTo>
                    <a:pt x="8796249" y="283171"/>
                  </a:lnTo>
                  <a:lnTo>
                    <a:pt x="8799474" y="277266"/>
                  </a:lnTo>
                  <a:lnTo>
                    <a:pt x="8806701" y="275272"/>
                  </a:lnTo>
                  <a:lnTo>
                    <a:pt x="8814232" y="273545"/>
                  </a:lnTo>
                  <a:lnTo>
                    <a:pt x="8818397" y="268414"/>
                  </a:lnTo>
                  <a:close/>
                </a:path>
                <a:path extrusionOk="0" h="283210" w="10439400">
                  <a:moveTo>
                    <a:pt x="8863762" y="236054"/>
                  </a:moveTo>
                  <a:lnTo>
                    <a:pt x="8860574" y="229641"/>
                  </a:lnTo>
                  <a:lnTo>
                    <a:pt x="8854173" y="229641"/>
                  </a:lnTo>
                  <a:lnTo>
                    <a:pt x="8852306" y="229641"/>
                  </a:lnTo>
                  <a:lnTo>
                    <a:pt x="8850173" y="230187"/>
                  </a:lnTo>
                  <a:lnTo>
                    <a:pt x="8847760" y="231432"/>
                  </a:lnTo>
                  <a:lnTo>
                    <a:pt x="8847760" y="253568"/>
                  </a:lnTo>
                  <a:lnTo>
                    <a:pt x="8850122" y="254774"/>
                  </a:lnTo>
                  <a:lnTo>
                    <a:pt x="8852230" y="255295"/>
                  </a:lnTo>
                  <a:lnTo>
                    <a:pt x="8860498" y="255295"/>
                  </a:lnTo>
                  <a:lnTo>
                    <a:pt x="8863724" y="248881"/>
                  </a:lnTo>
                  <a:lnTo>
                    <a:pt x="8863762" y="236054"/>
                  </a:lnTo>
                  <a:close/>
                </a:path>
                <a:path extrusionOk="0" h="283210" w="10439400">
                  <a:moveTo>
                    <a:pt x="8921420" y="120230"/>
                  </a:moveTo>
                  <a:lnTo>
                    <a:pt x="8913431" y="118110"/>
                  </a:lnTo>
                  <a:lnTo>
                    <a:pt x="8906370" y="114731"/>
                  </a:lnTo>
                  <a:lnTo>
                    <a:pt x="8900135" y="114731"/>
                  </a:lnTo>
                  <a:lnTo>
                    <a:pt x="8894229" y="114731"/>
                  </a:lnTo>
                  <a:lnTo>
                    <a:pt x="8889060" y="117754"/>
                  </a:lnTo>
                  <a:lnTo>
                    <a:pt x="8884564" y="127736"/>
                  </a:lnTo>
                  <a:lnTo>
                    <a:pt x="8888692" y="132143"/>
                  </a:lnTo>
                  <a:lnTo>
                    <a:pt x="8896337" y="134874"/>
                  </a:lnTo>
                  <a:lnTo>
                    <a:pt x="8912644" y="134874"/>
                  </a:lnTo>
                  <a:lnTo>
                    <a:pt x="8921090" y="130657"/>
                  </a:lnTo>
                  <a:lnTo>
                    <a:pt x="8921420" y="120230"/>
                  </a:lnTo>
                  <a:close/>
                </a:path>
                <a:path extrusionOk="0" h="283210" w="10439400">
                  <a:moveTo>
                    <a:pt x="9030335" y="257225"/>
                  </a:moveTo>
                  <a:lnTo>
                    <a:pt x="9030246" y="249669"/>
                  </a:lnTo>
                  <a:lnTo>
                    <a:pt x="9024429" y="238810"/>
                  </a:lnTo>
                  <a:lnTo>
                    <a:pt x="9014638" y="249135"/>
                  </a:lnTo>
                  <a:lnTo>
                    <a:pt x="9012479" y="256755"/>
                  </a:lnTo>
                  <a:lnTo>
                    <a:pt x="9015489" y="261480"/>
                  </a:lnTo>
                  <a:lnTo>
                    <a:pt x="9021166" y="263093"/>
                  </a:lnTo>
                  <a:lnTo>
                    <a:pt x="9026652" y="261645"/>
                  </a:lnTo>
                  <a:lnTo>
                    <a:pt x="9030335" y="257225"/>
                  </a:lnTo>
                  <a:close/>
                </a:path>
                <a:path extrusionOk="0" h="283210" w="10439400">
                  <a:moveTo>
                    <a:pt x="9120276" y="134988"/>
                  </a:moveTo>
                  <a:lnTo>
                    <a:pt x="9119006" y="135153"/>
                  </a:lnTo>
                  <a:lnTo>
                    <a:pt x="9113837" y="135216"/>
                  </a:lnTo>
                  <a:lnTo>
                    <a:pt x="9103716" y="134518"/>
                  </a:lnTo>
                  <a:lnTo>
                    <a:pt x="9101353" y="134518"/>
                  </a:lnTo>
                  <a:lnTo>
                    <a:pt x="9092819" y="134518"/>
                  </a:lnTo>
                  <a:lnTo>
                    <a:pt x="9086571" y="136817"/>
                  </a:lnTo>
                  <a:lnTo>
                    <a:pt x="9090914" y="149733"/>
                  </a:lnTo>
                  <a:lnTo>
                    <a:pt x="9093835" y="150139"/>
                  </a:lnTo>
                  <a:lnTo>
                    <a:pt x="9096591" y="150342"/>
                  </a:lnTo>
                  <a:lnTo>
                    <a:pt x="9099144" y="150342"/>
                  </a:lnTo>
                  <a:lnTo>
                    <a:pt x="9107297" y="149453"/>
                  </a:lnTo>
                  <a:lnTo>
                    <a:pt x="9113660" y="146685"/>
                  </a:lnTo>
                  <a:lnTo>
                    <a:pt x="9118041" y="141909"/>
                  </a:lnTo>
                  <a:lnTo>
                    <a:pt x="9120276" y="134988"/>
                  </a:lnTo>
                  <a:close/>
                </a:path>
                <a:path extrusionOk="0" h="283210" w="10439400">
                  <a:moveTo>
                    <a:pt x="9162859" y="200469"/>
                  </a:moveTo>
                  <a:lnTo>
                    <a:pt x="9157119" y="194335"/>
                  </a:lnTo>
                  <a:lnTo>
                    <a:pt x="9147226" y="200329"/>
                  </a:lnTo>
                  <a:lnTo>
                    <a:pt x="9144800" y="204673"/>
                  </a:lnTo>
                  <a:lnTo>
                    <a:pt x="9147480" y="207314"/>
                  </a:lnTo>
                  <a:lnTo>
                    <a:pt x="9152941" y="208203"/>
                  </a:lnTo>
                  <a:lnTo>
                    <a:pt x="9158656" y="207352"/>
                  </a:lnTo>
                  <a:lnTo>
                    <a:pt x="9162669" y="204787"/>
                  </a:lnTo>
                  <a:lnTo>
                    <a:pt x="9162859" y="200469"/>
                  </a:lnTo>
                  <a:close/>
                </a:path>
                <a:path extrusionOk="0" h="283210" w="10439400">
                  <a:moveTo>
                    <a:pt x="9186723" y="268414"/>
                  </a:moveTo>
                  <a:lnTo>
                    <a:pt x="9186367" y="259448"/>
                  </a:lnTo>
                  <a:lnTo>
                    <a:pt x="9186227" y="250329"/>
                  </a:lnTo>
                  <a:lnTo>
                    <a:pt x="9184475" y="242849"/>
                  </a:lnTo>
                  <a:lnTo>
                    <a:pt x="9179268" y="238810"/>
                  </a:lnTo>
                  <a:lnTo>
                    <a:pt x="9173985" y="247332"/>
                  </a:lnTo>
                  <a:lnTo>
                    <a:pt x="9172943" y="256552"/>
                  </a:lnTo>
                  <a:lnTo>
                    <a:pt x="9176931" y="264312"/>
                  </a:lnTo>
                  <a:lnTo>
                    <a:pt x="9186723" y="268414"/>
                  </a:lnTo>
                  <a:close/>
                </a:path>
                <a:path extrusionOk="0" h="283210" w="10439400">
                  <a:moveTo>
                    <a:pt x="9790671" y="83248"/>
                  </a:moveTo>
                  <a:lnTo>
                    <a:pt x="9784169" y="77508"/>
                  </a:lnTo>
                  <a:lnTo>
                    <a:pt x="9779686" y="75425"/>
                  </a:lnTo>
                  <a:lnTo>
                    <a:pt x="9776816" y="75425"/>
                  </a:lnTo>
                  <a:lnTo>
                    <a:pt x="9773044" y="75425"/>
                  </a:lnTo>
                  <a:lnTo>
                    <a:pt x="9772091" y="79019"/>
                  </a:lnTo>
                  <a:lnTo>
                    <a:pt x="9774060" y="86220"/>
                  </a:lnTo>
                  <a:lnTo>
                    <a:pt x="9776981" y="89814"/>
                  </a:lnTo>
                  <a:lnTo>
                    <a:pt x="9783788" y="89814"/>
                  </a:lnTo>
                  <a:lnTo>
                    <a:pt x="9787115" y="88036"/>
                  </a:lnTo>
                  <a:lnTo>
                    <a:pt x="9790671" y="83248"/>
                  </a:lnTo>
                  <a:close/>
                </a:path>
                <a:path extrusionOk="0" h="283210" w="10439400">
                  <a:moveTo>
                    <a:pt x="9805340" y="31394"/>
                  </a:moveTo>
                  <a:lnTo>
                    <a:pt x="9799282" y="30264"/>
                  </a:lnTo>
                  <a:lnTo>
                    <a:pt x="9794507" y="29806"/>
                  </a:lnTo>
                  <a:lnTo>
                    <a:pt x="9790824" y="29806"/>
                  </a:lnTo>
                  <a:lnTo>
                    <a:pt x="9782289" y="29806"/>
                  </a:lnTo>
                  <a:lnTo>
                    <a:pt x="9779648" y="32296"/>
                  </a:lnTo>
                  <a:lnTo>
                    <a:pt x="9781210" y="37261"/>
                  </a:lnTo>
                  <a:lnTo>
                    <a:pt x="9785401" y="39738"/>
                  </a:lnTo>
                  <a:lnTo>
                    <a:pt x="9795319" y="39738"/>
                  </a:lnTo>
                  <a:lnTo>
                    <a:pt x="9800895" y="37617"/>
                  </a:lnTo>
                  <a:lnTo>
                    <a:pt x="9805340" y="31394"/>
                  </a:lnTo>
                  <a:close/>
                </a:path>
                <a:path extrusionOk="0" h="283210" w="10439400">
                  <a:moveTo>
                    <a:pt x="10092538" y="1549"/>
                  </a:moveTo>
                  <a:lnTo>
                    <a:pt x="10085578" y="457"/>
                  </a:lnTo>
                  <a:lnTo>
                    <a:pt x="10079990" y="0"/>
                  </a:lnTo>
                  <a:lnTo>
                    <a:pt x="10075608" y="0"/>
                  </a:lnTo>
                  <a:lnTo>
                    <a:pt x="10065271" y="0"/>
                  </a:lnTo>
                  <a:lnTo>
                    <a:pt x="10061562" y="2501"/>
                  </a:lnTo>
                  <a:lnTo>
                    <a:pt x="10062413" y="7518"/>
                  </a:lnTo>
                  <a:lnTo>
                    <a:pt x="10066960" y="10020"/>
                  </a:lnTo>
                  <a:lnTo>
                    <a:pt x="10078872" y="10020"/>
                  </a:lnTo>
                  <a:lnTo>
                    <a:pt x="10086010" y="7861"/>
                  </a:lnTo>
                  <a:lnTo>
                    <a:pt x="10092538" y="1549"/>
                  </a:lnTo>
                  <a:close/>
                </a:path>
                <a:path extrusionOk="0" h="283210" w="10439400">
                  <a:moveTo>
                    <a:pt x="10337609" y="142392"/>
                  </a:moveTo>
                  <a:lnTo>
                    <a:pt x="10334854" y="137312"/>
                  </a:lnTo>
                  <a:lnTo>
                    <a:pt x="10328948" y="134353"/>
                  </a:lnTo>
                  <a:lnTo>
                    <a:pt x="10321531" y="133388"/>
                  </a:lnTo>
                  <a:lnTo>
                    <a:pt x="10313289" y="133388"/>
                  </a:lnTo>
                  <a:lnTo>
                    <a:pt x="10305186" y="136652"/>
                  </a:lnTo>
                  <a:lnTo>
                    <a:pt x="10306342" y="142468"/>
                  </a:lnTo>
                  <a:lnTo>
                    <a:pt x="10314749" y="144500"/>
                  </a:lnTo>
                  <a:lnTo>
                    <a:pt x="10318928" y="150482"/>
                  </a:lnTo>
                  <a:lnTo>
                    <a:pt x="10330955" y="150482"/>
                  </a:lnTo>
                  <a:lnTo>
                    <a:pt x="10333139" y="150253"/>
                  </a:lnTo>
                  <a:lnTo>
                    <a:pt x="10335616" y="149720"/>
                  </a:lnTo>
                  <a:lnTo>
                    <a:pt x="10337609" y="142392"/>
                  </a:lnTo>
                  <a:close/>
                </a:path>
                <a:path extrusionOk="0" h="283210" w="10439400">
                  <a:moveTo>
                    <a:pt x="10438943" y="120230"/>
                  </a:moveTo>
                  <a:lnTo>
                    <a:pt x="10437279" y="120853"/>
                  </a:lnTo>
                  <a:lnTo>
                    <a:pt x="10435222" y="121081"/>
                  </a:lnTo>
                  <a:lnTo>
                    <a:pt x="10429786" y="121081"/>
                  </a:lnTo>
                  <a:lnTo>
                    <a:pt x="10415372" y="119278"/>
                  </a:lnTo>
                  <a:lnTo>
                    <a:pt x="10412222" y="119278"/>
                  </a:lnTo>
                  <a:lnTo>
                    <a:pt x="10406088" y="119278"/>
                  </a:lnTo>
                  <a:lnTo>
                    <a:pt x="10401656" y="120992"/>
                  </a:lnTo>
                  <a:lnTo>
                    <a:pt x="10402164" y="127736"/>
                  </a:lnTo>
                  <a:lnTo>
                    <a:pt x="10406151" y="131978"/>
                  </a:lnTo>
                  <a:lnTo>
                    <a:pt x="10411206" y="133819"/>
                  </a:lnTo>
                  <a:lnTo>
                    <a:pt x="10416375" y="133819"/>
                  </a:lnTo>
                  <a:lnTo>
                    <a:pt x="10423068" y="132829"/>
                  </a:lnTo>
                  <a:lnTo>
                    <a:pt x="10429380" y="130048"/>
                  </a:lnTo>
                  <a:lnTo>
                    <a:pt x="10434828" y="125755"/>
                  </a:lnTo>
                  <a:lnTo>
                    <a:pt x="10438943" y="12023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27" name="Google Shape;6327;gefe2f4b35a_0_1603"/>
            <p:cNvSpPr/>
            <p:nvPr/>
          </p:nvSpPr>
          <p:spPr>
            <a:xfrm>
              <a:off x="2768" y="4640020"/>
              <a:ext cx="9862820" cy="274954"/>
            </a:xfrm>
            <a:custGeom>
              <a:rect b="b" l="l" r="r" t="t"/>
              <a:pathLst>
                <a:path extrusionOk="0" h="274954" w="9862820">
                  <a:moveTo>
                    <a:pt x="18122" y="124866"/>
                  </a:moveTo>
                  <a:lnTo>
                    <a:pt x="12458" y="118732"/>
                  </a:lnTo>
                  <a:lnTo>
                    <a:pt x="2489" y="124739"/>
                  </a:lnTo>
                  <a:lnTo>
                    <a:pt x="0" y="129082"/>
                  </a:lnTo>
                  <a:lnTo>
                    <a:pt x="2654" y="131711"/>
                  </a:lnTo>
                  <a:lnTo>
                    <a:pt x="8115" y="132600"/>
                  </a:lnTo>
                  <a:lnTo>
                    <a:pt x="13843" y="131762"/>
                  </a:lnTo>
                  <a:lnTo>
                    <a:pt x="17881" y="129197"/>
                  </a:lnTo>
                  <a:lnTo>
                    <a:pt x="18122" y="124866"/>
                  </a:lnTo>
                  <a:close/>
                </a:path>
                <a:path extrusionOk="0" h="274954" w="9862820">
                  <a:moveTo>
                    <a:pt x="93256" y="178079"/>
                  </a:moveTo>
                  <a:lnTo>
                    <a:pt x="87198" y="176949"/>
                  </a:lnTo>
                  <a:lnTo>
                    <a:pt x="82423" y="176491"/>
                  </a:lnTo>
                  <a:lnTo>
                    <a:pt x="78752" y="176491"/>
                  </a:lnTo>
                  <a:lnTo>
                    <a:pt x="70231" y="176491"/>
                  </a:lnTo>
                  <a:lnTo>
                    <a:pt x="67589" y="178981"/>
                  </a:lnTo>
                  <a:lnTo>
                    <a:pt x="69151" y="183946"/>
                  </a:lnTo>
                  <a:lnTo>
                    <a:pt x="73355" y="186436"/>
                  </a:lnTo>
                  <a:lnTo>
                    <a:pt x="83261" y="186436"/>
                  </a:lnTo>
                  <a:lnTo>
                    <a:pt x="88836" y="184302"/>
                  </a:lnTo>
                  <a:lnTo>
                    <a:pt x="93256" y="178079"/>
                  </a:lnTo>
                  <a:close/>
                </a:path>
                <a:path extrusionOk="0" h="274954" w="9862820">
                  <a:moveTo>
                    <a:pt x="197332" y="243065"/>
                  </a:moveTo>
                  <a:lnTo>
                    <a:pt x="196075" y="237477"/>
                  </a:lnTo>
                  <a:lnTo>
                    <a:pt x="189153" y="229819"/>
                  </a:lnTo>
                  <a:lnTo>
                    <a:pt x="183870" y="237718"/>
                  </a:lnTo>
                  <a:lnTo>
                    <a:pt x="183388" y="243268"/>
                  </a:lnTo>
                  <a:lnTo>
                    <a:pt x="186105" y="246545"/>
                  </a:lnTo>
                  <a:lnTo>
                    <a:pt x="190385" y="247624"/>
                  </a:lnTo>
                  <a:lnTo>
                    <a:pt x="194818" y="246468"/>
                  </a:lnTo>
                  <a:lnTo>
                    <a:pt x="197332" y="243065"/>
                  </a:lnTo>
                  <a:close/>
                </a:path>
                <a:path extrusionOk="0" h="274954" w="9862820">
                  <a:moveTo>
                    <a:pt x="292150" y="89242"/>
                  </a:moveTo>
                  <a:lnTo>
                    <a:pt x="283514" y="87744"/>
                  </a:lnTo>
                  <a:lnTo>
                    <a:pt x="284048" y="77368"/>
                  </a:lnTo>
                  <a:lnTo>
                    <a:pt x="284949" y="66992"/>
                  </a:lnTo>
                  <a:lnTo>
                    <a:pt x="270294" y="66992"/>
                  </a:lnTo>
                  <a:lnTo>
                    <a:pt x="267931" y="73342"/>
                  </a:lnTo>
                  <a:lnTo>
                    <a:pt x="264871" y="79286"/>
                  </a:lnTo>
                  <a:lnTo>
                    <a:pt x="264528" y="84645"/>
                  </a:lnTo>
                  <a:lnTo>
                    <a:pt x="270294" y="89242"/>
                  </a:lnTo>
                  <a:lnTo>
                    <a:pt x="270675" y="84048"/>
                  </a:lnTo>
                  <a:lnTo>
                    <a:pt x="271475" y="82118"/>
                  </a:lnTo>
                  <a:lnTo>
                    <a:pt x="274167" y="82118"/>
                  </a:lnTo>
                  <a:lnTo>
                    <a:pt x="276402" y="86296"/>
                  </a:lnTo>
                  <a:lnTo>
                    <a:pt x="281355" y="94653"/>
                  </a:lnTo>
                  <a:lnTo>
                    <a:pt x="284073" y="98844"/>
                  </a:lnTo>
                  <a:lnTo>
                    <a:pt x="288620" y="98844"/>
                  </a:lnTo>
                  <a:lnTo>
                    <a:pt x="290525" y="96291"/>
                  </a:lnTo>
                  <a:lnTo>
                    <a:pt x="292150" y="89242"/>
                  </a:lnTo>
                  <a:close/>
                </a:path>
                <a:path extrusionOk="0" h="274954" w="9862820">
                  <a:moveTo>
                    <a:pt x="313499" y="196634"/>
                  </a:moveTo>
                  <a:lnTo>
                    <a:pt x="312318" y="190728"/>
                  </a:lnTo>
                  <a:lnTo>
                    <a:pt x="299643" y="185343"/>
                  </a:lnTo>
                  <a:lnTo>
                    <a:pt x="294487" y="193814"/>
                  </a:lnTo>
                  <a:lnTo>
                    <a:pt x="293522" y="199377"/>
                  </a:lnTo>
                  <a:lnTo>
                    <a:pt x="295643" y="202425"/>
                  </a:lnTo>
                  <a:lnTo>
                    <a:pt x="299770" y="203352"/>
                  </a:lnTo>
                  <a:lnTo>
                    <a:pt x="307784" y="201396"/>
                  </a:lnTo>
                  <a:lnTo>
                    <a:pt x="313499" y="196634"/>
                  </a:lnTo>
                  <a:close/>
                </a:path>
                <a:path extrusionOk="0" h="274954" w="9862820">
                  <a:moveTo>
                    <a:pt x="336423" y="111137"/>
                  </a:moveTo>
                  <a:lnTo>
                    <a:pt x="329450" y="107581"/>
                  </a:lnTo>
                  <a:lnTo>
                    <a:pt x="323430" y="106057"/>
                  </a:lnTo>
                  <a:lnTo>
                    <a:pt x="318058" y="106057"/>
                  </a:lnTo>
                  <a:lnTo>
                    <a:pt x="308762" y="107670"/>
                  </a:lnTo>
                  <a:lnTo>
                    <a:pt x="300456" y="112052"/>
                  </a:lnTo>
                  <a:lnTo>
                    <a:pt x="292658" y="118478"/>
                  </a:lnTo>
                  <a:lnTo>
                    <a:pt x="284937" y="126225"/>
                  </a:lnTo>
                  <a:lnTo>
                    <a:pt x="290449" y="128981"/>
                  </a:lnTo>
                  <a:lnTo>
                    <a:pt x="295135" y="130124"/>
                  </a:lnTo>
                  <a:lnTo>
                    <a:pt x="299364" y="130124"/>
                  </a:lnTo>
                  <a:lnTo>
                    <a:pt x="308648" y="128244"/>
                  </a:lnTo>
                  <a:lnTo>
                    <a:pt x="317233" y="123545"/>
                  </a:lnTo>
                  <a:lnTo>
                    <a:pt x="326148" y="117373"/>
                  </a:lnTo>
                  <a:lnTo>
                    <a:pt x="336423" y="111137"/>
                  </a:lnTo>
                  <a:close/>
                </a:path>
                <a:path extrusionOk="0" h="274954" w="9862820">
                  <a:moveTo>
                    <a:pt x="528078" y="155841"/>
                  </a:moveTo>
                  <a:lnTo>
                    <a:pt x="514718" y="159207"/>
                  </a:lnTo>
                  <a:lnTo>
                    <a:pt x="501281" y="162369"/>
                  </a:lnTo>
                  <a:lnTo>
                    <a:pt x="490169" y="167830"/>
                  </a:lnTo>
                  <a:lnTo>
                    <a:pt x="483768" y="178079"/>
                  </a:lnTo>
                  <a:lnTo>
                    <a:pt x="487578" y="178663"/>
                  </a:lnTo>
                  <a:lnTo>
                    <a:pt x="491070" y="178955"/>
                  </a:lnTo>
                  <a:lnTo>
                    <a:pt x="494309" y="178955"/>
                  </a:lnTo>
                  <a:lnTo>
                    <a:pt x="506742" y="177253"/>
                  </a:lnTo>
                  <a:lnTo>
                    <a:pt x="516204" y="172478"/>
                  </a:lnTo>
                  <a:lnTo>
                    <a:pt x="523163" y="165176"/>
                  </a:lnTo>
                  <a:lnTo>
                    <a:pt x="528078" y="155841"/>
                  </a:lnTo>
                  <a:close/>
                </a:path>
                <a:path extrusionOk="0" h="274954" w="9862820">
                  <a:moveTo>
                    <a:pt x="1390929" y="195135"/>
                  </a:moveTo>
                  <a:lnTo>
                    <a:pt x="1389138" y="191668"/>
                  </a:lnTo>
                  <a:lnTo>
                    <a:pt x="1384541" y="191668"/>
                  </a:lnTo>
                  <a:lnTo>
                    <a:pt x="1380820" y="191668"/>
                  </a:lnTo>
                  <a:lnTo>
                    <a:pt x="1375270" y="193941"/>
                  </a:lnTo>
                  <a:lnTo>
                    <a:pt x="1367726" y="200317"/>
                  </a:lnTo>
                  <a:lnTo>
                    <a:pt x="1372958" y="204089"/>
                  </a:lnTo>
                  <a:lnTo>
                    <a:pt x="1377353" y="205524"/>
                  </a:lnTo>
                  <a:lnTo>
                    <a:pt x="1386268" y="205524"/>
                  </a:lnTo>
                  <a:lnTo>
                    <a:pt x="1389494" y="202057"/>
                  </a:lnTo>
                  <a:lnTo>
                    <a:pt x="1390929" y="195135"/>
                  </a:lnTo>
                  <a:close/>
                </a:path>
                <a:path extrusionOk="0" h="274954" w="9862820">
                  <a:moveTo>
                    <a:pt x="1470710" y="81749"/>
                  </a:moveTo>
                  <a:lnTo>
                    <a:pt x="1448854" y="96393"/>
                  </a:lnTo>
                  <a:lnTo>
                    <a:pt x="1450771" y="96443"/>
                  </a:lnTo>
                  <a:lnTo>
                    <a:pt x="1462125" y="96443"/>
                  </a:lnTo>
                  <a:lnTo>
                    <a:pt x="1467713" y="90500"/>
                  </a:lnTo>
                  <a:lnTo>
                    <a:pt x="1470710" y="81749"/>
                  </a:lnTo>
                  <a:close/>
                </a:path>
                <a:path extrusionOk="0" h="274954" w="9862820">
                  <a:moveTo>
                    <a:pt x="1492897" y="59385"/>
                  </a:moveTo>
                  <a:lnTo>
                    <a:pt x="1470710" y="59385"/>
                  </a:lnTo>
                  <a:lnTo>
                    <a:pt x="1470710" y="74155"/>
                  </a:lnTo>
                  <a:lnTo>
                    <a:pt x="1492897" y="74155"/>
                  </a:lnTo>
                  <a:lnTo>
                    <a:pt x="1492897" y="59385"/>
                  </a:lnTo>
                  <a:close/>
                </a:path>
                <a:path extrusionOk="0" h="274954" w="9862820">
                  <a:moveTo>
                    <a:pt x="1551851" y="15151"/>
                  </a:moveTo>
                  <a:lnTo>
                    <a:pt x="1546961" y="14236"/>
                  </a:lnTo>
                  <a:lnTo>
                    <a:pt x="1542554" y="13804"/>
                  </a:lnTo>
                  <a:lnTo>
                    <a:pt x="1538554" y="13804"/>
                  </a:lnTo>
                  <a:lnTo>
                    <a:pt x="1522577" y="16814"/>
                  </a:lnTo>
                  <a:lnTo>
                    <a:pt x="1511655" y="25044"/>
                  </a:lnTo>
                  <a:lnTo>
                    <a:pt x="1504645" y="37261"/>
                  </a:lnTo>
                  <a:lnTo>
                    <a:pt x="1500352" y="52247"/>
                  </a:lnTo>
                  <a:lnTo>
                    <a:pt x="1515833" y="45491"/>
                  </a:lnTo>
                  <a:lnTo>
                    <a:pt x="1532343" y="39878"/>
                  </a:lnTo>
                  <a:lnTo>
                    <a:pt x="1545742" y="31165"/>
                  </a:lnTo>
                  <a:lnTo>
                    <a:pt x="1551851" y="15151"/>
                  </a:lnTo>
                  <a:close/>
                </a:path>
                <a:path extrusionOk="0" h="274954" w="9862820">
                  <a:moveTo>
                    <a:pt x="1683766" y="257454"/>
                  </a:moveTo>
                  <a:lnTo>
                    <a:pt x="1676971" y="252171"/>
                  </a:lnTo>
                  <a:lnTo>
                    <a:pt x="1674926" y="257505"/>
                  </a:lnTo>
                  <a:lnTo>
                    <a:pt x="1670304" y="260197"/>
                  </a:lnTo>
                  <a:lnTo>
                    <a:pt x="1665351" y="262559"/>
                  </a:lnTo>
                  <a:lnTo>
                    <a:pt x="1662328" y="266915"/>
                  </a:lnTo>
                  <a:lnTo>
                    <a:pt x="1664462" y="271348"/>
                  </a:lnTo>
                  <a:lnTo>
                    <a:pt x="1667649" y="273088"/>
                  </a:lnTo>
                  <a:lnTo>
                    <a:pt x="1670939" y="273088"/>
                  </a:lnTo>
                  <a:lnTo>
                    <a:pt x="1678228" y="270497"/>
                  </a:lnTo>
                  <a:lnTo>
                    <a:pt x="1683346" y="264426"/>
                  </a:lnTo>
                  <a:lnTo>
                    <a:pt x="1683766" y="257454"/>
                  </a:lnTo>
                  <a:close/>
                </a:path>
                <a:path extrusionOk="0" h="274954" w="9862820">
                  <a:moveTo>
                    <a:pt x="1699183" y="22402"/>
                  </a:moveTo>
                  <a:lnTo>
                    <a:pt x="1690979" y="22098"/>
                  </a:lnTo>
                  <a:lnTo>
                    <a:pt x="1689163" y="14770"/>
                  </a:lnTo>
                  <a:lnTo>
                    <a:pt x="1680540" y="14770"/>
                  </a:lnTo>
                  <a:lnTo>
                    <a:pt x="1679460" y="14770"/>
                  </a:lnTo>
                  <a:lnTo>
                    <a:pt x="1678279" y="14884"/>
                  </a:lnTo>
                  <a:lnTo>
                    <a:pt x="1676971" y="15138"/>
                  </a:lnTo>
                  <a:lnTo>
                    <a:pt x="1678800" y="31673"/>
                  </a:lnTo>
                  <a:lnTo>
                    <a:pt x="1673034" y="40601"/>
                  </a:lnTo>
                  <a:lnTo>
                    <a:pt x="1665579" y="47866"/>
                  </a:lnTo>
                  <a:lnTo>
                    <a:pt x="1662328" y="59385"/>
                  </a:lnTo>
                  <a:lnTo>
                    <a:pt x="1665478" y="59537"/>
                  </a:lnTo>
                  <a:lnTo>
                    <a:pt x="1666976" y="59537"/>
                  </a:lnTo>
                  <a:lnTo>
                    <a:pt x="1681937" y="57213"/>
                  </a:lnTo>
                  <a:lnTo>
                    <a:pt x="1692313" y="50228"/>
                  </a:lnTo>
                  <a:lnTo>
                    <a:pt x="1698066" y="38620"/>
                  </a:lnTo>
                  <a:lnTo>
                    <a:pt x="1699183" y="22402"/>
                  </a:lnTo>
                  <a:close/>
                </a:path>
                <a:path extrusionOk="0" h="274954" w="9862820">
                  <a:moveTo>
                    <a:pt x="1949450" y="133489"/>
                  </a:moveTo>
                  <a:lnTo>
                    <a:pt x="1948002" y="133184"/>
                  </a:lnTo>
                  <a:lnTo>
                    <a:pt x="1946592" y="133045"/>
                  </a:lnTo>
                  <a:lnTo>
                    <a:pt x="1945208" y="133045"/>
                  </a:lnTo>
                  <a:lnTo>
                    <a:pt x="1930311" y="139268"/>
                  </a:lnTo>
                  <a:lnTo>
                    <a:pt x="1921065" y="153974"/>
                  </a:lnTo>
                  <a:lnTo>
                    <a:pt x="1919503" y="171297"/>
                  </a:lnTo>
                  <a:lnTo>
                    <a:pt x="1927644" y="185331"/>
                  </a:lnTo>
                  <a:lnTo>
                    <a:pt x="1930196" y="169608"/>
                  </a:lnTo>
                  <a:lnTo>
                    <a:pt x="1937791" y="158851"/>
                  </a:lnTo>
                  <a:lnTo>
                    <a:pt x="1945767" y="148386"/>
                  </a:lnTo>
                  <a:lnTo>
                    <a:pt x="1949450" y="133489"/>
                  </a:lnTo>
                  <a:close/>
                </a:path>
                <a:path extrusionOk="0" h="274954" w="9862820">
                  <a:moveTo>
                    <a:pt x="1949462" y="52247"/>
                  </a:moveTo>
                  <a:lnTo>
                    <a:pt x="1920163" y="52247"/>
                  </a:lnTo>
                  <a:lnTo>
                    <a:pt x="1920163" y="66992"/>
                  </a:lnTo>
                  <a:lnTo>
                    <a:pt x="1949462" y="66992"/>
                  </a:lnTo>
                  <a:lnTo>
                    <a:pt x="1949462" y="52247"/>
                  </a:lnTo>
                  <a:close/>
                </a:path>
                <a:path extrusionOk="0" h="274954" w="9862820">
                  <a:moveTo>
                    <a:pt x="2038108" y="52247"/>
                  </a:moveTo>
                  <a:lnTo>
                    <a:pt x="2032025" y="51117"/>
                  </a:lnTo>
                  <a:lnTo>
                    <a:pt x="2027237" y="50660"/>
                  </a:lnTo>
                  <a:lnTo>
                    <a:pt x="2023554" y="50660"/>
                  </a:lnTo>
                  <a:lnTo>
                    <a:pt x="2015045" y="50660"/>
                  </a:lnTo>
                  <a:lnTo>
                    <a:pt x="2012416" y="53136"/>
                  </a:lnTo>
                  <a:lnTo>
                    <a:pt x="2013978" y="58077"/>
                  </a:lnTo>
                  <a:lnTo>
                    <a:pt x="2018182" y="60553"/>
                  </a:lnTo>
                  <a:lnTo>
                    <a:pt x="2028088" y="60553"/>
                  </a:lnTo>
                  <a:lnTo>
                    <a:pt x="2033663" y="58445"/>
                  </a:lnTo>
                  <a:lnTo>
                    <a:pt x="2038108" y="52247"/>
                  </a:lnTo>
                  <a:close/>
                </a:path>
                <a:path extrusionOk="0" h="274954" w="9862820">
                  <a:moveTo>
                    <a:pt x="2084197" y="256197"/>
                  </a:moveTo>
                  <a:lnTo>
                    <a:pt x="2081491" y="248945"/>
                  </a:lnTo>
                  <a:lnTo>
                    <a:pt x="2075446" y="244843"/>
                  </a:lnTo>
                  <a:lnTo>
                    <a:pt x="2067509" y="243547"/>
                  </a:lnTo>
                  <a:lnTo>
                    <a:pt x="2059266" y="244690"/>
                  </a:lnTo>
                  <a:lnTo>
                    <a:pt x="2051926" y="247904"/>
                  </a:lnTo>
                  <a:lnTo>
                    <a:pt x="2046833" y="252882"/>
                  </a:lnTo>
                  <a:lnTo>
                    <a:pt x="2045322" y="259321"/>
                  </a:lnTo>
                  <a:lnTo>
                    <a:pt x="2046732" y="259105"/>
                  </a:lnTo>
                  <a:lnTo>
                    <a:pt x="2048014" y="259003"/>
                  </a:lnTo>
                  <a:lnTo>
                    <a:pt x="2054923" y="259003"/>
                  </a:lnTo>
                  <a:lnTo>
                    <a:pt x="2068245" y="268249"/>
                  </a:lnTo>
                  <a:lnTo>
                    <a:pt x="2076183" y="268249"/>
                  </a:lnTo>
                  <a:lnTo>
                    <a:pt x="2078888" y="267868"/>
                  </a:lnTo>
                  <a:lnTo>
                    <a:pt x="2082139" y="266915"/>
                  </a:lnTo>
                  <a:lnTo>
                    <a:pt x="2084197" y="256197"/>
                  </a:lnTo>
                  <a:close/>
                </a:path>
                <a:path extrusionOk="0" h="274954" w="9862820">
                  <a:moveTo>
                    <a:pt x="2251646" y="15138"/>
                  </a:moveTo>
                  <a:lnTo>
                    <a:pt x="2242261" y="13779"/>
                  </a:lnTo>
                  <a:lnTo>
                    <a:pt x="2226716" y="7772"/>
                  </a:lnTo>
                  <a:lnTo>
                    <a:pt x="2217318" y="6400"/>
                  </a:lnTo>
                  <a:lnTo>
                    <a:pt x="2214384" y="6400"/>
                  </a:lnTo>
                  <a:lnTo>
                    <a:pt x="2211095" y="6769"/>
                  </a:lnTo>
                  <a:lnTo>
                    <a:pt x="2207285" y="7645"/>
                  </a:lnTo>
                  <a:lnTo>
                    <a:pt x="2206282" y="15481"/>
                  </a:lnTo>
                  <a:lnTo>
                    <a:pt x="2210282" y="20713"/>
                  </a:lnTo>
                  <a:lnTo>
                    <a:pt x="2217686" y="23634"/>
                  </a:lnTo>
                  <a:lnTo>
                    <a:pt x="2226970" y="24549"/>
                  </a:lnTo>
                  <a:lnTo>
                    <a:pt x="2235885" y="23850"/>
                  </a:lnTo>
                  <a:lnTo>
                    <a:pt x="2243810" y="21894"/>
                  </a:lnTo>
                  <a:lnTo>
                    <a:pt x="2249474" y="18910"/>
                  </a:lnTo>
                  <a:lnTo>
                    <a:pt x="2251646" y="15138"/>
                  </a:lnTo>
                  <a:close/>
                </a:path>
                <a:path extrusionOk="0" h="274954" w="9862820">
                  <a:moveTo>
                    <a:pt x="2565133" y="104013"/>
                  </a:moveTo>
                  <a:lnTo>
                    <a:pt x="2553754" y="96380"/>
                  </a:lnTo>
                  <a:lnTo>
                    <a:pt x="2551569" y="103327"/>
                  </a:lnTo>
                  <a:lnTo>
                    <a:pt x="2547226" y="108127"/>
                  </a:lnTo>
                  <a:lnTo>
                    <a:pt x="2540876" y="110909"/>
                  </a:lnTo>
                  <a:lnTo>
                    <a:pt x="2532697" y="111798"/>
                  </a:lnTo>
                  <a:lnTo>
                    <a:pt x="2530043" y="111798"/>
                  </a:lnTo>
                  <a:lnTo>
                    <a:pt x="2527160" y="111569"/>
                  </a:lnTo>
                  <a:lnTo>
                    <a:pt x="2524087" y="111125"/>
                  </a:lnTo>
                  <a:lnTo>
                    <a:pt x="2523325" y="126428"/>
                  </a:lnTo>
                  <a:lnTo>
                    <a:pt x="2529103" y="131927"/>
                  </a:lnTo>
                  <a:lnTo>
                    <a:pt x="2536583" y="131927"/>
                  </a:lnTo>
                  <a:lnTo>
                    <a:pt x="2550553" y="127076"/>
                  </a:lnTo>
                  <a:lnTo>
                    <a:pt x="2562072" y="116001"/>
                  </a:lnTo>
                  <a:lnTo>
                    <a:pt x="2565133" y="104013"/>
                  </a:lnTo>
                  <a:close/>
                </a:path>
                <a:path extrusionOk="0" h="274954" w="9862820">
                  <a:moveTo>
                    <a:pt x="2693581" y="200317"/>
                  </a:moveTo>
                  <a:lnTo>
                    <a:pt x="2690063" y="191325"/>
                  </a:lnTo>
                  <a:lnTo>
                    <a:pt x="2684602" y="185331"/>
                  </a:lnTo>
                  <a:lnTo>
                    <a:pt x="2677617" y="182003"/>
                  </a:lnTo>
                  <a:lnTo>
                    <a:pt x="2669603" y="180975"/>
                  </a:lnTo>
                  <a:lnTo>
                    <a:pt x="2657767" y="182638"/>
                  </a:lnTo>
                  <a:lnTo>
                    <a:pt x="2646007" y="187020"/>
                  </a:lnTo>
                  <a:lnTo>
                    <a:pt x="2635504" y="193217"/>
                  </a:lnTo>
                  <a:lnTo>
                    <a:pt x="2627439" y="200317"/>
                  </a:lnTo>
                  <a:lnTo>
                    <a:pt x="2636850" y="205435"/>
                  </a:lnTo>
                  <a:lnTo>
                    <a:pt x="2661831" y="209816"/>
                  </a:lnTo>
                  <a:lnTo>
                    <a:pt x="2671407" y="215061"/>
                  </a:lnTo>
                  <a:lnTo>
                    <a:pt x="2670721" y="204279"/>
                  </a:lnTo>
                  <a:lnTo>
                    <a:pt x="2675940" y="199605"/>
                  </a:lnTo>
                  <a:lnTo>
                    <a:pt x="2688259" y="199605"/>
                  </a:lnTo>
                  <a:lnTo>
                    <a:pt x="2690799" y="199847"/>
                  </a:lnTo>
                  <a:lnTo>
                    <a:pt x="2693581" y="200317"/>
                  </a:lnTo>
                  <a:close/>
                </a:path>
                <a:path extrusionOk="0" h="274954" w="9862820">
                  <a:moveTo>
                    <a:pt x="2753677" y="208724"/>
                  </a:moveTo>
                  <a:lnTo>
                    <a:pt x="2745092" y="207568"/>
                  </a:lnTo>
                  <a:lnTo>
                    <a:pt x="2742095" y="217551"/>
                  </a:lnTo>
                  <a:lnTo>
                    <a:pt x="2732328" y="220637"/>
                  </a:lnTo>
                  <a:lnTo>
                    <a:pt x="2721610" y="222758"/>
                  </a:lnTo>
                  <a:lnTo>
                    <a:pt x="2715742" y="229819"/>
                  </a:lnTo>
                  <a:lnTo>
                    <a:pt x="2720492" y="234594"/>
                  </a:lnTo>
                  <a:lnTo>
                    <a:pt x="2727261" y="236982"/>
                  </a:lnTo>
                  <a:lnTo>
                    <a:pt x="2740863" y="236982"/>
                  </a:lnTo>
                  <a:lnTo>
                    <a:pt x="2747695" y="234594"/>
                  </a:lnTo>
                  <a:lnTo>
                    <a:pt x="2752547" y="229819"/>
                  </a:lnTo>
                  <a:lnTo>
                    <a:pt x="2751429" y="221170"/>
                  </a:lnTo>
                  <a:lnTo>
                    <a:pt x="2753677" y="208724"/>
                  </a:lnTo>
                  <a:close/>
                </a:path>
                <a:path extrusionOk="0" h="274954" w="9862820">
                  <a:moveTo>
                    <a:pt x="2873451" y="262051"/>
                  </a:moveTo>
                  <a:lnTo>
                    <a:pt x="2871495" y="258419"/>
                  </a:lnTo>
                  <a:lnTo>
                    <a:pt x="2867736" y="258419"/>
                  </a:lnTo>
                  <a:lnTo>
                    <a:pt x="2864777" y="258419"/>
                  </a:lnTo>
                  <a:lnTo>
                    <a:pt x="2860700" y="260667"/>
                  </a:lnTo>
                  <a:lnTo>
                    <a:pt x="2855595" y="266928"/>
                  </a:lnTo>
                  <a:lnTo>
                    <a:pt x="2860446" y="271322"/>
                  </a:lnTo>
                  <a:lnTo>
                    <a:pt x="2864269" y="272961"/>
                  </a:lnTo>
                  <a:lnTo>
                    <a:pt x="2871317" y="272961"/>
                  </a:lnTo>
                  <a:lnTo>
                    <a:pt x="2873362" y="269328"/>
                  </a:lnTo>
                  <a:lnTo>
                    <a:pt x="2873451" y="262051"/>
                  </a:lnTo>
                  <a:close/>
                </a:path>
                <a:path extrusionOk="0" h="274954" w="9862820">
                  <a:moveTo>
                    <a:pt x="3444824" y="103987"/>
                  </a:moveTo>
                  <a:lnTo>
                    <a:pt x="3443109" y="103251"/>
                  </a:lnTo>
                  <a:lnTo>
                    <a:pt x="3441369" y="102920"/>
                  </a:lnTo>
                  <a:lnTo>
                    <a:pt x="3439642" y="102920"/>
                  </a:lnTo>
                  <a:lnTo>
                    <a:pt x="3430130" y="106172"/>
                  </a:lnTo>
                  <a:lnTo>
                    <a:pt x="3423691" y="113538"/>
                  </a:lnTo>
                  <a:lnTo>
                    <a:pt x="3422866" y="121424"/>
                  </a:lnTo>
                  <a:lnTo>
                    <a:pt x="3430193" y="126225"/>
                  </a:lnTo>
                  <a:lnTo>
                    <a:pt x="3432835" y="119621"/>
                  </a:lnTo>
                  <a:lnTo>
                    <a:pt x="3437191" y="114719"/>
                  </a:lnTo>
                  <a:lnTo>
                    <a:pt x="3441687" y="110007"/>
                  </a:lnTo>
                  <a:lnTo>
                    <a:pt x="3444824" y="103987"/>
                  </a:lnTo>
                  <a:close/>
                </a:path>
                <a:path extrusionOk="0" h="274954" w="9862820">
                  <a:moveTo>
                    <a:pt x="3496843" y="103200"/>
                  </a:moveTo>
                  <a:lnTo>
                    <a:pt x="3496335" y="96380"/>
                  </a:lnTo>
                  <a:lnTo>
                    <a:pt x="3494684" y="97028"/>
                  </a:lnTo>
                  <a:lnTo>
                    <a:pt x="3492627" y="97256"/>
                  </a:lnTo>
                  <a:lnTo>
                    <a:pt x="3487204" y="97256"/>
                  </a:lnTo>
                  <a:lnTo>
                    <a:pt x="3472891" y="95478"/>
                  </a:lnTo>
                  <a:lnTo>
                    <a:pt x="3469741" y="95478"/>
                  </a:lnTo>
                  <a:lnTo>
                    <a:pt x="3463569" y="95478"/>
                  </a:lnTo>
                  <a:lnTo>
                    <a:pt x="3459073" y="97193"/>
                  </a:lnTo>
                  <a:lnTo>
                    <a:pt x="3459569" y="103987"/>
                  </a:lnTo>
                  <a:lnTo>
                    <a:pt x="3461232" y="103378"/>
                  </a:lnTo>
                  <a:lnTo>
                    <a:pt x="3463264" y="103149"/>
                  </a:lnTo>
                  <a:lnTo>
                    <a:pt x="3468687" y="103149"/>
                  </a:lnTo>
                  <a:lnTo>
                    <a:pt x="3483038" y="104927"/>
                  </a:lnTo>
                  <a:lnTo>
                    <a:pt x="3492360" y="104927"/>
                  </a:lnTo>
                  <a:lnTo>
                    <a:pt x="3496843" y="103200"/>
                  </a:lnTo>
                  <a:close/>
                </a:path>
                <a:path extrusionOk="0" h="274954" w="9862820">
                  <a:moveTo>
                    <a:pt x="3591014" y="91376"/>
                  </a:moveTo>
                  <a:lnTo>
                    <a:pt x="3590366" y="76339"/>
                  </a:lnTo>
                  <a:lnTo>
                    <a:pt x="3577564" y="66992"/>
                  </a:lnTo>
                  <a:lnTo>
                    <a:pt x="3571595" y="75780"/>
                  </a:lnTo>
                  <a:lnTo>
                    <a:pt x="3565423" y="84404"/>
                  </a:lnTo>
                  <a:lnTo>
                    <a:pt x="3561651" y="95364"/>
                  </a:lnTo>
                  <a:lnTo>
                    <a:pt x="3562845" y="111137"/>
                  </a:lnTo>
                  <a:lnTo>
                    <a:pt x="3564204" y="111379"/>
                  </a:lnTo>
                  <a:lnTo>
                    <a:pt x="3565537" y="111493"/>
                  </a:lnTo>
                  <a:lnTo>
                    <a:pt x="3566845" y="111493"/>
                  </a:lnTo>
                  <a:lnTo>
                    <a:pt x="3582251" y="105346"/>
                  </a:lnTo>
                  <a:lnTo>
                    <a:pt x="3591014" y="91376"/>
                  </a:lnTo>
                  <a:close/>
                </a:path>
                <a:path extrusionOk="0" h="274954" w="9862820">
                  <a:moveTo>
                    <a:pt x="3592195" y="185343"/>
                  </a:moveTo>
                  <a:lnTo>
                    <a:pt x="3588613" y="184848"/>
                  </a:lnTo>
                  <a:lnTo>
                    <a:pt x="3585286" y="184619"/>
                  </a:lnTo>
                  <a:lnTo>
                    <a:pt x="3582187" y="184619"/>
                  </a:lnTo>
                  <a:lnTo>
                    <a:pt x="3574059" y="185204"/>
                  </a:lnTo>
                  <a:lnTo>
                    <a:pt x="3566985" y="186855"/>
                  </a:lnTo>
                  <a:lnTo>
                    <a:pt x="3560800" y="189433"/>
                  </a:lnTo>
                  <a:lnTo>
                    <a:pt x="3555390" y="192824"/>
                  </a:lnTo>
                  <a:lnTo>
                    <a:pt x="3556228" y="206540"/>
                  </a:lnTo>
                  <a:lnTo>
                    <a:pt x="3563404" y="212407"/>
                  </a:lnTo>
                  <a:lnTo>
                    <a:pt x="3571214" y="212407"/>
                  </a:lnTo>
                  <a:lnTo>
                    <a:pt x="3579076" y="210489"/>
                  </a:lnTo>
                  <a:lnTo>
                    <a:pt x="3586061" y="205041"/>
                  </a:lnTo>
                  <a:lnTo>
                    <a:pt x="3590874" y="196507"/>
                  </a:lnTo>
                  <a:lnTo>
                    <a:pt x="3592195" y="185343"/>
                  </a:lnTo>
                  <a:close/>
                </a:path>
                <a:path extrusionOk="0" h="274954" w="9862820">
                  <a:moveTo>
                    <a:pt x="3715804" y="139636"/>
                  </a:moveTo>
                  <a:lnTo>
                    <a:pt x="3710140" y="133489"/>
                  </a:lnTo>
                  <a:lnTo>
                    <a:pt x="3700183" y="139522"/>
                  </a:lnTo>
                  <a:lnTo>
                    <a:pt x="3697694" y="143878"/>
                  </a:lnTo>
                  <a:lnTo>
                    <a:pt x="3700335" y="146519"/>
                  </a:lnTo>
                  <a:lnTo>
                    <a:pt x="3705771" y="147408"/>
                  </a:lnTo>
                  <a:lnTo>
                    <a:pt x="3711511" y="146558"/>
                  </a:lnTo>
                  <a:lnTo>
                    <a:pt x="3715562" y="143979"/>
                  </a:lnTo>
                  <a:lnTo>
                    <a:pt x="3715804" y="139636"/>
                  </a:lnTo>
                  <a:close/>
                </a:path>
                <a:path extrusionOk="0" h="274954" w="9862820">
                  <a:moveTo>
                    <a:pt x="4090771" y="219964"/>
                  </a:moveTo>
                  <a:lnTo>
                    <a:pt x="4089412" y="212686"/>
                  </a:lnTo>
                  <a:lnTo>
                    <a:pt x="4078465" y="207568"/>
                  </a:lnTo>
                  <a:lnTo>
                    <a:pt x="4076293" y="212966"/>
                  </a:lnTo>
                  <a:lnTo>
                    <a:pt x="4071670" y="215747"/>
                  </a:lnTo>
                  <a:lnTo>
                    <a:pt x="4066756" y="218160"/>
                  </a:lnTo>
                  <a:lnTo>
                    <a:pt x="4063746" y="222440"/>
                  </a:lnTo>
                  <a:lnTo>
                    <a:pt x="4067454" y="227380"/>
                  </a:lnTo>
                  <a:lnTo>
                    <a:pt x="4072051" y="229285"/>
                  </a:lnTo>
                  <a:lnTo>
                    <a:pt x="4076420" y="229285"/>
                  </a:lnTo>
                  <a:lnTo>
                    <a:pt x="4085463" y="226466"/>
                  </a:lnTo>
                  <a:lnTo>
                    <a:pt x="4090771" y="219964"/>
                  </a:lnTo>
                  <a:close/>
                </a:path>
                <a:path extrusionOk="0" h="274954" w="9862820">
                  <a:moveTo>
                    <a:pt x="4144645" y="259308"/>
                  </a:moveTo>
                  <a:lnTo>
                    <a:pt x="4144327" y="251472"/>
                  </a:lnTo>
                  <a:lnTo>
                    <a:pt x="4143362" y="244246"/>
                  </a:lnTo>
                  <a:lnTo>
                    <a:pt x="4140466" y="238937"/>
                  </a:lnTo>
                  <a:lnTo>
                    <a:pt x="4134370" y="236880"/>
                  </a:lnTo>
                  <a:lnTo>
                    <a:pt x="4133075" y="236880"/>
                  </a:lnTo>
                  <a:lnTo>
                    <a:pt x="4131627" y="237058"/>
                  </a:lnTo>
                  <a:lnTo>
                    <a:pt x="4129963" y="237413"/>
                  </a:lnTo>
                  <a:lnTo>
                    <a:pt x="4129963" y="252171"/>
                  </a:lnTo>
                  <a:lnTo>
                    <a:pt x="4137431" y="252171"/>
                  </a:lnTo>
                  <a:lnTo>
                    <a:pt x="4138612" y="258279"/>
                  </a:lnTo>
                  <a:lnTo>
                    <a:pt x="4144645" y="259308"/>
                  </a:lnTo>
                  <a:close/>
                </a:path>
                <a:path extrusionOk="0" h="274954" w="9862820">
                  <a:moveTo>
                    <a:pt x="4212298" y="161798"/>
                  </a:moveTo>
                  <a:lnTo>
                    <a:pt x="4211078" y="155841"/>
                  </a:lnTo>
                  <a:lnTo>
                    <a:pt x="4202519" y="155524"/>
                  </a:lnTo>
                  <a:lnTo>
                    <a:pt x="4200995" y="147967"/>
                  </a:lnTo>
                  <a:lnTo>
                    <a:pt x="4192066" y="147967"/>
                  </a:lnTo>
                  <a:lnTo>
                    <a:pt x="4191114" y="147967"/>
                  </a:lnTo>
                  <a:lnTo>
                    <a:pt x="4190085" y="148056"/>
                  </a:lnTo>
                  <a:lnTo>
                    <a:pt x="4188955" y="148234"/>
                  </a:lnTo>
                  <a:lnTo>
                    <a:pt x="4186732" y="155295"/>
                  </a:lnTo>
                  <a:lnTo>
                    <a:pt x="4189044" y="160439"/>
                  </a:lnTo>
                  <a:lnTo>
                    <a:pt x="4194238" y="163576"/>
                  </a:lnTo>
                  <a:lnTo>
                    <a:pt x="4200664" y="164642"/>
                  </a:lnTo>
                  <a:lnTo>
                    <a:pt x="4206760" y="164642"/>
                  </a:lnTo>
                  <a:lnTo>
                    <a:pt x="4212298" y="161798"/>
                  </a:lnTo>
                  <a:close/>
                </a:path>
                <a:path extrusionOk="0" h="274954" w="9862820">
                  <a:moveTo>
                    <a:pt x="4328769" y="66992"/>
                  </a:moveTo>
                  <a:lnTo>
                    <a:pt x="4317924" y="69011"/>
                  </a:lnTo>
                  <a:lnTo>
                    <a:pt x="4307954" y="71894"/>
                  </a:lnTo>
                  <a:lnTo>
                    <a:pt x="4301071" y="77889"/>
                  </a:lnTo>
                  <a:lnTo>
                    <a:pt x="4299483" y="89242"/>
                  </a:lnTo>
                  <a:lnTo>
                    <a:pt x="4310316" y="87134"/>
                  </a:lnTo>
                  <a:lnTo>
                    <a:pt x="4320273" y="84162"/>
                  </a:lnTo>
                  <a:lnTo>
                    <a:pt x="4327144" y="78181"/>
                  </a:lnTo>
                  <a:lnTo>
                    <a:pt x="4328769" y="66992"/>
                  </a:lnTo>
                  <a:close/>
                </a:path>
                <a:path extrusionOk="0" h="274954" w="9862820">
                  <a:moveTo>
                    <a:pt x="4386313" y="166560"/>
                  </a:moveTo>
                  <a:lnTo>
                    <a:pt x="4381284" y="158686"/>
                  </a:lnTo>
                  <a:lnTo>
                    <a:pt x="4370375" y="155448"/>
                  </a:lnTo>
                  <a:lnTo>
                    <a:pt x="4368889" y="155448"/>
                  </a:lnTo>
                  <a:lnTo>
                    <a:pt x="4367301" y="155575"/>
                  </a:lnTo>
                  <a:lnTo>
                    <a:pt x="4365612" y="155841"/>
                  </a:lnTo>
                  <a:lnTo>
                    <a:pt x="4366895" y="165633"/>
                  </a:lnTo>
                  <a:lnTo>
                    <a:pt x="4369613" y="174040"/>
                  </a:lnTo>
                  <a:lnTo>
                    <a:pt x="4373994" y="180721"/>
                  </a:lnTo>
                  <a:lnTo>
                    <a:pt x="4380268" y="185331"/>
                  </a:lnTo>
                  <a:lnTo>
                    <a:pt x="4385843" y="176352"/>
                  </a:lnTo>
                  <a:lnTo>
                    <a:pt x="4386313" y="166560"/>
                  </a:lnTo>
                  <a:close/>
                </a:path>
                <a:path extrusionOk="0" h="274954" w="9862820">
                  <a:moveTo>
                    <a:pt x="4424629" y="52247"/>
                  </a:moveTo>
                  <a:lnTo>
                    <a:pt x="4415815" y="52514"/>
                  </a:lnTo>
                  <a:lnTo>
                    <a:pt x="4407916" y="53822"/>
                  </a:lnTo>
                  <a:lnTo>
                    <a:pt x="4402823" y="58039"/>
                  </a:lnTo>
                  <a:lnTo>
                    <a:pt x="4402429" y="66992"/>
                  </a:lnTo>
                  <a:lnTo>
                    <a:pt x="4403128" y="67005"/>
                  </a:lnTo>
                  <a:lnTo>
                    <a:pt x="4411218" y="65925"/>
                  </a:lnTo>
                  <a:lnTo>
                    <a:pt x="4417301" y="62890"/>
                  </a:lnTo>
                  <a:lnTo>
                    <a:pt x="4421683" y="58229"/>
                  </a:lnTo>
                  <a:lnTo>
                    <a:pt x="4424629" y="52247"/>
                  </a:lnTo>
                  <a:close/>
                </a:path>
                <a:path extrusionOk="0" h="274954" w="9862820">
                  <a:moveTo>
                    <a:pt x="4490809" y="59397"/>
                  </a:moveTo>
                  <a:lnTo>
                    <a:pt x="4489526" y="59563"/>
                  </a:lnTo>
                  <a:lnTo>
                    <a:pt x="4484344" y="59626"/>
                  </a:lnTo>
                  <a:lnTo>
                    <a:pt x="4474210" y="58928"/>
                  </a:lnTo>
                  <a:lnTo>
                    <a:pt x="4471848" y="58928"/>
                  </a:lnTo>
                  <a:lnTo>
                    <a:pt x="4463326" y="58928"/>
                  </a:lnTo>
                  <a:lnTo>
                    <a:pt x="4457103" y="61239"/>
                  </a:lnTo>
                  <a:lnTo>
                    <a:pt x="4461459" y="74142"/>
                  </a:lnTo>
                  <a:lnTo>
                    <a:pt x="4464469" y="74587"/>
                  </a:lnTo>
                  <a:lnTo>
                    <a:pt x="4467301" y="74815"/>
                  </a:lnTo>
                  <a:lnTo>
                    <a:pt x="4469917" y="74815"/>
                  </a:lnTo>
                  <a:lnTo>
                    <a:pt x="4477994" y="73914"/>
                  </a:lnTo>
                  <a:lnTo>
                    <a:pt x="4484281" y="71145"/>
                  </a:lnTo>
                  <a:lnTo>
                    <a:pt x="4488612" y="66344"/>
                  </a:lnTo>
                  <a:lnTo>
                    <a:pt x="4490809" y="59397"/>
                  </a:lnTo>
                  <a:close/>
                </a:path>
                <a:path extrusionOk="0" h="274954" w="9862820">
                  <a:moveTo>
                    <a:pt x="4564443" y="244563"/>
                  </a:moveTo>
                  <a:lnTo>
                    <a:pt x="4562818" y="245427"/>
                  </a:lnTo>
                  <a:lnTo>
                    <a:pt x="4561243" y="245795"/>
                  </a:lnTo>
                  <a:lnTo>
                    <a:pt x="4555807" y="245795"/>
                  </a:lnTo>
                  <a:lnTo>
                    <a:pt x="4552200" y="243408"/>
                  </a:lnTo>
                  <a:lnTo>
                    <a:pt x="4545774" y="238658"/>
                  </a:lnTo>
                  <a:lnTo>
                    <a:pt x="4542929" y="236283"/>
                  </a:lnTo>
                  <a:lnTo>
                    <a:pt x="4540555" y="236283"/>
                  </a:lnTo>
                  <a:lnTo>
                    <a:pt x="4538319" y="236283"/>
                  </a:lnTo>
                  <a:lnTo>
                    <a:pt x="4536478" y="238379"/>
                  </a:lnTo>
                  <a:lnTo>
                    <a:pt x="4535106" y="244563"/>
                  </a:lnTo>
                  <a:lnTo>
                    <a:pt x="4538065" y="246049"/>
                  </a:lnTo>
                  <a:lnTo>
                    <a:pt x="4548937" y="253339"/>
                  </a:lnTo>
                  <a:lnTo>
                    <a:pt x="4560798" y="253339"/>
                  </a:lnTo>
                  <a:lnTo>
                    <a:pt x="4564024" y="251142"/>
                  </a:lnTo>
                  <a:lnTo>
                    <a:pt x="4564443" y="244563"/>
                  </a:lnTo>
                  <a:close/>
                </a:path>
                <a:path extrusionOk="0" h="274954" w="9862820">
                  <a:moveTo>
                    <a:pt x="4668075" y="172046"/>
                  </a:moveTo>
                  <a:lnTo>
                    <a:pt x="4666767" y="160439"/>
                  </a:lnTo>
                  <a:lnTo>
                    <a:pt x="4662271" y="152006"/>
                  </a:lnTo>
                  <a:lnTo>
                    <a:pt x="4653077" y="148234"/>
                  </a:lnTo>
                  <a:lnTo>
                    <a:pt x="4649089" y="157048"/>
                  </a:lnTo>
                  <a:lnTo>
                    <a:pt x="4649305" y="169468"/>
                  </a:lnTo>
                  <a:lnTo>
                    <a:pt x="4654778" y="180568"/>
                  </a:lnTo>
                  <a:lnTo>
                    <a:pt x="4666589" y="185369"/>
                  </a:lnTo>
                  <a:lnTo>
                    <a:pt x="4667745" y="185343"/>
                  </a:lnTo>
                  <a:lnTo>
                    <a:pt x="4668075" y="172046"/>
                  </a:lnTo>
                  <a:close/>
                </a:path>
                <a:path extrusionOk="0" h="274954" w="9862820">
                  <a:moveTo>
                    <a:pt x="4708842" y="124333"/>
                  </a:moveTo>
                  <a:lnTo>
                    <a:pt x="4704626" y="111137"/>
                  </a:lnTo>
                  <a:lnTo>
                    <a:pt x="4694796" y="112598"/>
                  </a:lnTo>
                  <a:lnTo>
                    <a:pt x="4686401" y="115354"/>
                  </a:lnTo>
                  <a:lnTo>
                    <a:pt x="4679683" y="119761"/>
                  </a:lnTo>
                  <a:lnTo>
                    <a:pt x="4674921" y="126225"/>
                  </a:lnTo>
                  <a:lnTo>
                    <a:pt x="4676241" y="126047"/>
                  </a:lnTo>
                  <a:lnTo>
                    <a:pt x="4681448" y="125984"/>
                  </a:lnTo>
                  <a:lnTo>
                    <a:pt x="4691265" y="126606"/>
                  </a:lnTo>
                  <a:lnTo>
                    <a:pt x="4702327" y="126606"/>
                  </a:lnTo>
                  <a:lnTo>
                    <a:pt x="4708842" y="124333"/>
                  </a:lnTo>
                  <a:close/>
                </a:path>
                <a:path extrusionOk="0" h="274954" w="9862820">
                  <a:moveTo>
                    <a:pt x="4859109" y="163334"/>
                  </a:moveTo>
                  <a:lnTo>
                    <a:pt x="4856848" y="163982"/>
                  </a:lnTo>
                  <a:lnTo>
                    <a:pt x="4854168" y="164223"/>
                  </a:lnTo>
                  <a:lnTo>
                    <a:pt x="4846942" y="164223"/>
                  </a:lnTo>
                  <a:lnTo>
                    <a:pt x="4827536" y="162153"/>
                  </a:lnTo>
                  <a:lnTo>
                    <a:pt x="4823180" y="162153"/>
                  </a:lnTo>
                  <a:lnTo>
                    <a:pt x="4815179" y="162153"/>
                  </a:lnTo>
                  <a:lnTo>
                    <a:pt x="4808893" y="163893"/>
                  </a:lnTo>
                  <a:lnTo>
                    <a:pt x="4807597" y="170599"/>
                  </a:lnTo>
                  <a:lnTo>
                    <a:pt x="4823561" y="175145"/>
                  </a:lnTo>
                  <a:lnTo>
                    <a:pt x="4832502" y="177177"/>
                  </a:lnTo>
                  <a:lnTo>
                    <a:pt x="4841151" y="178028"/>
                  </a:lnTo>
                  <a:lnTo>
                    <a:pt x="4850130" y="178028"/>
                  </a:lnTo>
                  <a:lnTo>
                    <a:pt x="4857420" y="174586"/>
                  </a:lnTo>
                  <a:lnTo>
                    <a:pt x="4859109" y="163334"/>
                  </a:lnTo>
                  <a:close/>
                </a:path>
                <a:path extrusionOk="0" h="274954" w="9862820">
                  <a:moveTo>
                    <a:pt x="5013833" y="207568"/>
                  </a:moveTo>
                  <a:lnTo>
                    <a:pt x="5009642" y="203454"/>
                  </a:lnTo>
                  <a:lnTo>
                    <a:pt x="5003990" y="201066"/>
                  </a:lnTo>
                  <a:lnTo>
                    <a:pt x="4998758" y="201066"/>
                  </a:lnTo>
                  <a:lnTo>
                    <a:pt x="4991862" y="201066"/>
                  </a:lnTo>
                  <a:lnTo>
                    <a:pt x="4985690" y="205232"/>
                  </a:lnTo>
                  <a:lnTo>
                    <a:pt x="4984597" y="215074"/>
                  </a:lnTo>
                  <a:lnTo>
                    <a:pt x="4986934" y="214769"/>
                  </a:lnTo>
                  <a:lnTo>
                    <a:pt x="5004803" y="214744"/>
                  </a:lnTo>
                  <a:lnTo>
                    <a:pt x="5012334" y="214198"/>
                  </a:lnTo>
                  <a:lnTo>
                    <a:pt x="5013833" y="207568"/>
                  </a:lnTo>
                  <a:close/>
                </a:path>
                <a:path extrusionOk="0" h="274954" w="9862820">
                  <a:moveTo>
                    <a:pt x="5551640" y="118732"/>
                  </a:moveTo>
                  <a:lnTo>
                    <a:pt x="5545620" y="117640"/>
                  </a:lnTo>
                  <a:lnTo>
                    <a:pt x="5540883" y="117182"/>
                  </a:lnTo>
                  <a:lnTo>
                    <a:pt x="5537212" y="117182"/>
                  </a:lnTo>
                  <a:lnTo>
                    <a:pt x="5528627" y="117182"/>
                  </a:lnTo>
                  <a:lnTo>
                    <a:pt x="5525922" y="119672"/>
                  </a:lnTo>
                  <a:lnTo>
                    <a:pt x="5527395" y="124625"/>
                  </a:lnTo>
                  <a:lnTo>
                    <a:pt x="5531561" y="127114"/>
                  </a:lnTo>
                  <a:lnTo>
                    <a:pt x="5541492" y="127114"/>
                  </a:lnTo>
                  <a:lnTo>
                    <a:pt x="5547118" y="124980"/>
                  </a:lnTo>
                  <a:lnTo>
                    <a:pt x="5551640" y="118732"/>
                  </a:lnTo>
                  <a:close/>
                </a:path>
                <a:path extrusionOk="0" h="274954" w="9862820">
                  <a:moveTo>
                    <a:pt x="5934684" y="22402"/>
                  </a:moveTo>
                  <a:lnTo>
                    <a:pt x="5929376" y="14795"/>
                  </a:lnTo>
                  <a:lnTo>
                    <a:pt x="5921121" y="11150"/>
                  </a:lnTo>
                  <a:lnTo>
                    <a:pt x="5912561" y="11150"/>
                  </a:lnTo>
                  <a:lnTo>
                    <a:pt x="5904014" y="12357"/>
                  </a:lnTo>
                  <a:lnTo>
                    <a:pt x="5895860" y="15925"/>
                  </a:lnTo>
                  <a:lnTo>
                    <a:pt x="5888698" y="21793"/>
                  </a:lnTo>
                  <a:lnTo>
                    <a:pt x="5883122" y="29883"/>
                  </a:lnTo>
                  <a:lnTo>
                    <a:pt x="5885497" y="29210"/>
                  </a:lnTo>
                  <a:lnTo>
                    <a:pt x="5888304" y="28956"/>
                  </a:lnTo>
                  <a:lnTo>
                    <a:pt x="5895632" y="28956"/>
                  </a:lnTo>
                  <a:lnTo>
                    <a:pt x="5914644" y="30899"/>
                  </a:lnTo>
                  <a:lnTo>
                    <a:pt x="5926988" y="30899"/>
                  </a:lnTo>
                  <a:lnTo>
                    <a:pt x="5933351" y="29159"/>
                  </a:lnTo>
                  <a:lnTo>
                    <a:pt x="5934684" y="22402"/>
                  </a:lnTo>
                  <a:close/>
                </a:path>
                <a:path extrusionOk="0" h="274954" w="9862820">
                  <a:moveTo>
                    <a:pt x="5942177" y="59397"/>
                  </a:moveTo>
                  <a:lnTo>
                    <a:pt x="5899239" y="67310"/>
                  </a:lnTo>
                  <a:lnTo>
                    <a:pt x="5890298" y="74142"/>
                  </a:lnTo>
                  <a:lnTo>
                    <a:pt x="5894349" y="77965"/>
                  </a:lnTo>
                  <a:lnTo>
                    <a:pt x="5900204" y="79629"/>
                  </a:lnTo>
                  <a:lnTo>
                    <a:pt x="5906541" y="79629"/>
                  </a:lnTo>
                  <a:lnTo>
                    <a:pt x="5917552" y="78105"/>
                  </a:lnTo>
                  <a:lnTo>
                    <a:pt x="5928093" y="73888"/>
                  </a:lnTo>
                  <a:lnTo>
                    <a:pt x="5936780" y="67475"/>
                  </a:lnTo>
                  <a:lnTo>
                    <a:pt x="5942177" y="59397"/>
                  </a:lnTo>
                  <a:close/>
                </a:path>
                <a:path extrusionOk="0" h="274954" w="9862820">
                  <a:moveTo>
                    <a:pt x="5972594" y="128358"/>
                  </a:moveTo>
                  <a:lnTo>
                    <a:pt x="5970816" y="124879"/>
                  </a:lnTo>
                  <a:lnTo>
                    <a:pt x="5966193" y="124879"/>
                  </a:lnTo>
                  <a:lnTo>
                    <a:pt x="5962472" y="124879"/>
                  </a:lnTo>
                  <a:lnTo>
                    <a:pt x="5956897" y="127139"/>
                  </a:lnTo>
                  <a:lnTo>
                    <a:pt x="5949289" y="133489"/>
                  </a:lnTo>
                  <a:lnTo>
                    <a:pt x="5954522" y="137350"/>
                  </a:lnTo>
                  <a:lnTo>
                    <a:pt x="5958941" y="138811"/>
                  </a:lnTo>
                  <a:lnTo>
                    <a:pt x="5967869" y="138811"/>
                  </a:lnTo>
                  <a:lnTo>
                    <a:pt x="5971121" y="135331"/>
                  </a:lnTo>
                  <a:lnTo>
                    <a:pt x="5972594" y="128358"/>
                  </a:lnTo>
                  <a:close/>
                </a:path>
                <a:path extrusionOk="0" h="274954" w="9862820">
                  <a:moveTo>
                    <a:pt x="6167310" y="260273"/>
                  </a:moveTo>
                  <a:lnTo>
                    <a:pt x="6165939" y="255587"/>
                  </a:lnTo>
                  <a:lnTo>
                    <a:pt x="6160871" y="252831"/>
                  </a:lnTo>
                  <a:lnTo>
                    <a:pt x="6153975" y="251917"/>
                  </a:lnTo>
                  <a:lnTo>
                    <a:pt x="6147003" y="251917"/>
                  </a:lnTo>
                  <a:lnTo>
                    <a:pt x="6140107" y="254457"/>
                  </a:lnTo>
                  <a:lnTo>
                    <a:pt x="6140970" y="259308"/>
                  </a:lnTo>
                  <a:lnTo>
                    <a:pt x="6145187" y="260108"/>
                  </a:lnTo>
                  <a:lnTo>
                    <a:pt x="6153404" y="262064"/>
                  </a:lnTo>
                  <a:lnTo>
                    <a:pt x="6160948" y="264541"/>
                  </a:lnTo>
                  <a:lnTo>
                    <a:pt x="6163119" y="266915"/>
                  </a:lnTo>
                  <a:lnTo>
                    <a:pt x="6167310" y="260273"/>
                  </a:lnTo>
                  <a:close/>
                </a:path>
                <a:path extrusionOk="0" h="274954" w="9862820">
                  <a:moveTo>
                    <a:pt x="6319126" y="133540"/>
                  </a:moveTo>
                  <a:lnTo>
                    <a:pt x="6316027" y="121183"/>
                  </a:lnTo>
                  <a:lnTo>
                    <a:pt x="6313144" y="121183"/>
                  </a:lnTo>
                  <a:lnTo>
                    <a:pt x="6312154" y="121183"/>
                  </a:lnTo>
                  <a:lnTo>
                    <a:pt x="6311189" y="122631"/>
                  </a:lnTo>
                  <a:lnTo>
                    <a:pt x="6310452" y="126212"/>
                  </a:lnTo>
                  <a:lnTo>
                    <a:pt x="6308750" y="133629"/>
                  </a:lnTo>
                  <a:lnTo>
                    <a:pt x="6312128" y="146088"/>
                  </a:lnTo>
                  <a:lnTo>
                    <a:pt x="6316027" y="146088"/>
                  </a:lnTo>
                  <a:lnTo>
                    <a:pt x="6316954" y="144653"/>
                  </a:lnTo>
                  <a:lnTo>
                    <a:pt x="6319126" y="133540"/>
                  </a:lnTo>
                  <a:close/>
                </a:path>
                <a:path extrusionOk="0" h="274954" w="9862820">
                  <a:moveTo>
                    <a:pt x="6323381" y="162788"/>
                  </a:moveTo>
                  <a:lnTo>
                    <a:pt x="6315507" y="162788"/>
                  </a:lnTo>
                  <a:lnTo>
                    <a:pt x="6314148" y="162788"/>
                  </a:lnTo>
                  <a:lnTo>
                    <a:pt x="6312471" y="162966"/>
                  </a:lnTo>
                  <a:lnTo>
                    <a:pt x="6310452" y="163334"/>
                  </a:lnTo>
                  <a:lnTo>
                    <a:pt x="6310452" y="170599"/>
                  </a:lnTo>
                  <a:lnTo>
                    <a:pt x="6300749" y="181698"/>
                  </a:lnTo>
                  <a:lnTo>
                    <a:pt x="6299085" y="185623"/>
                  </a:lnTo>
                  <a:lnTo>
                    <a:pt x="6303340" y="185623"/>
                  </a:lnTo>
                  <a:lnTo>
                    <a:pt x="6310896" y="179920"/>
                  </a:lnTo>
                  <a:lnTo>
                    <a:pt x="6320917" y="168503"/>
                  </a:lnTo>
                  <a:lnTo>
                    <a:pt x="6323381" y="162788"/>
                  </a:lnTo>
                  <a:close/>
                </a:path>
                <a:path extrusionOk="0" h="274954" w="9862820">
                  <a:moveTo>
                    <a:pt x="6547294" y="213652"/>
                  </a:moveTo>
                  <a:lnTo>
                    <a:pt x="6546101" y="207568"/>
                  </a:lnTo>
                  <a:lnTo>
                    <a:pt x="6537655" y="207365"/>
                  </a:lnTo>
                  <a:lnTo>
                    <a:pt x="6536245" y="199948"/>
                  </a:lnTo>
                  <a:lnTo>
                    <a:pt x="6527533" y="199948"/>
                  </a:lnTo>
                  <a:lnTo>
                    <a:pt x="6526454" y="199948"/>
                  </a:lnTo>
                  <a:lnTo>
                    <a:pt x="6525273" y="200063"/>
                  </a:lnTo>
                  <a:lnTo>
                    <a:pt x="6523939" y="200317"/>
                  </a:lnTo>
                  <a:lnTo>
                    <a:pt x="6521704" y="207352"/>
                  </a:lnTo>
                  <a:lnTo>
                    <a:pt x="6523926" y="212445"/>
                  </a:lnTo>
                  <a:lnTo>
                    <a:pt x="6529019" y="215544"/>
                  </a:lnTo>
                  <a:lnTo>
                    <a:pt x="6535369" y="216585"/>
                  </a:lnTo>
                  <a:lnTo>
                    <a:pt x="6541579" y="216585"/>
                  </a:lnTo>
                  <a:lnTo>
                    <a:pt x="6547294" y="213652"/>
                  </a:lnTo>
                  <a:close/>
                </a:path>
                <a:path extrusionOk="0" h="274954" w="9862820">
                  <a:moveTo>
                    <a:pt x="6615646" y="252780"/>
                  </a:moveTo>
                  <a:lnTo>
                    <a:pt x="6612293" y="244563"/>
                  </a:lnTo>
                  <a:lnTo>
                    <a:pt x="6610858" y="241287"/>
                  </a:lnTo>
                  <a:lnTo>
                    <a:pt x="6605130" y="238937"/>
                  </a:lnTo>
                  <a:lnTo>
                    <a:pt x="6599809" y="238937"/>
                  </a:lnTo>
                  <a:lnTo>
                    <a:pt x="6595402" y="238937"/>
                  </a:lnTo>
                  <a:lnTo>
                    <a:pt x="6591287" y="240550"/>
                  </a:lnTo>
                  <a:lnTo>
                    <a:pt x="6590106" y="244563"/>
                  </a:lnTo>
                  <a:lnTo>
                    <a:pt x="6587833" y="252984"/>
                  </a:lnTo>
                  <a:lnTo>
                    <a:pt x="6594830" y="257060"/>
                  </a:lnTo>
                  <a:lnTo>
                    <a:pt x="6608737" y="257060"/>
                  </a:lnTo>
                  <a:lnTo>
                    <a:pt x="6615646" y="252780"/>
                  </a:lnTo>
                  <a:close/>
                </a:path>
                <a:path extrusionOk="0" h="274954" w="9862820">
                  <a:moveTo>
                    <a:pt x="6663741" y="266928"/>
                  </a:moveTo>
                  <a:lnTo>
                    <a:pt x="6662458" y="255384"/>
                  </a:lnTo>
                  <a:lnTo>
                    <a:pt x="6657391" y="247586"/>
                  </a:lnTo>
                  <a:lnTo>
                    <a:pt x="6650037" y="242100"/>
                  </a:lnTo>
                  <a:lnTo>
                    <a:pt x="6641935" y="237426"/>
                  </a:lnTo>
                  <a:lnTo>
                    <a:pt x="6639242" y="243890"/>
                  </a:lnTo>
                  <a:lnTo>
                    <a:pt x="6634848" y="248716"/>
                  </a:lnTo>
                  <a:lnTo>
                    <a:pt x="6630251" y="253365"/>
                  </a:lnTo>
                  <a:lnTo>
                    <a:pt x="6626961" y="259321"/>
                  </a:lnTo>
                  <a:lnTo>
                    <a:pt x="6630543" y="258838"/>
                  </a:lnTo>
                  <a:lnTo>
                    <a:pt x="6633845" y="258610"/>
                  </a:lnTo>
                  <a:lnTo>
                    <a:pt x="6636918" y="258610"/>
                  </a:lnTo>
                  <a:lnTo>
                    <a:pt x="6645084" y="259207"/>
                  </a:lnTo>
                  <a:lnTo>
                    <a:pt x="6652158" y="260883"/>
                  </a:lnTo>
                  <a:lnTo>
                    <a:pt x="6658318" y="263499"/>
                  </a:lnTo>
                  <a:lnTo>
                    <a:pt x="6663741" y="266928"/>
                  </a:lnTo>
                  <a:close/>
                </a:path>
                <a:path extrusionOk="0" h="274954" w="9862820">
                  <a:moveTo>
                    <a:pt x="6769659" y="140995"/>
                  </a:moveTo>
                  <a:lnTo>
                    <a:pt x="6768897" y="132384"/>
                  </a:lnTo>
                  <a:lnTo>
                    <a:pt x="6766560" y="124879"/>
                  </a:lnTo>
                  <a:lnTo>
                    <a:pt x="6762674" y="119570"/>
                  </a:lnTo>
                  <a:lnTo>
                    <a:pt x="6757213" y="117551"/>
                  </a:lnTo>
                  <a:lnTo>
                    <a:pt x="6755727" y="117551"/>
                  </a:lnTo>
                  <a:lnTo>
                    <a:pt x="6754101" y="117919"/>
                  </a:lnTo>
                  <a:lnTo>
                    <a:pt x="6752361" y="118745"/>
                  </a:lnTo>
                  <a:lnTo>
                    <a:pt x="6755371" y="131102"/>
                  </a:lnTo>
                  <a:lnTo>
                    <a:pt x="6758635" y="142379"/>
                  </a:lnTo>
                  <a:lnTo>
                    <a:pt x="6758775" y="152971"/>
                  </a:lnTo>
                  <a:lnTo>
                    <a:pt x="6752361" y="163322"/>
                  </a:lnTo>
                  <a:lnTo>
                    <a:pt x="6754050" y="164096"/>
                  </a:lnTo>
                  <a:lnTo>
                    <a:pt x="6755625" y="164439"/>
                  </a:lnTo>
                  <a:lnTo>
                    <a:pt x="6757073" y="164439"/>
                  </a:lnTo>
                  <a:lnTo>
                    <a:pt x="6762559" y="162420"/>
                  </a:lnTo>
                  <a:lnTo>
                    <a:pt x="6766496" y="157111"/>
                  </a:lnTo>
                  <a:lnTo>
                    <a:pt x="6768859" y="149606"/>
                  </a:lnTo>
                  <a:lnTo>
                    <a:pt x="6769659" y="140995"/>
                  </a:lnTo>
                  <a:close/>
                </a:path>
                <a:path extrusionOk="0" h="274954" w="9862820">
                  <a:moveTo>
                    <a:pt x="6914426" y="178066"/>
                  </a:moveTo>
                  <a:lnTo>
                    <a:pt x="6913981" y="168287"/>
                  </a:lnTo>
                  <a:lnTo>
                    <a:pt x="6910768" y="161277"/>
                  </a:lnTo>
                  <a:lnTo>
                    <a:pt x="6904799" y="157060"/>
                  </a:lnTo>
                  <a:lnTo>
                    <a:pt x="6896087" y="155651"/>
                  </a:lnTo>
                  <a:lnTo>
                    <a:pt x="6893585" y="155714"/>
                  </a:lnTo>
                  <a:lnTo>
                    <a:pt x="6892239" y="155841"/>
                  </a:lnTo>
                  <a:lnTo>
                    <a:pt x="6892557" y="167220"/>
                  </a:lnTo>
                  <a:lnTo>
                    <a:pt x="6877278" y="174078"/>
                  </a:lnTo>
                  <a:lnTo>
                    <a:pt x="6877583" y="185331"/>
                  </a:lnTo>
                  <a:lnTo>
                    <a:pt x="6879120" y="185610"/>
                  </a:lnTo>
                  <a:lnTo>
                    <a:pt x="6880504" y="185737"/>
                  </a:lnTo>
                  <a:lnTo>
                    <a:pt x="6887223" y="185737"/>
                  </a:lnTo>
                  <a:lnTo>
                    <a:pt x="6900354" y="176707"/>
                  </a:lnTo>
                  <a:lnTo>
                    <a:pt x="6908330" y="176707"/>
                  </a:lnTo>
                  <a:lnTo>
                    <a:pt x="6911086" y="177101"/>
                  </a:lnTo>
                  <a:lnTo>
                    <a:pt x="6914426" y="178066"/>
                  </a:lnTo>
                  <a:close/>
                </a:path>
                <a:path extrusionOk="0" h="274954" w="9862820">
                  <a:moveTo>
                    <a:pt x="7105739" y="74142"/>
                  </a:moveTo>
                  <a:lnTo>
                    <a:pt x="7083869" y="74142"/>
                  </a:lnTo>
                  <a:lnTo>
                    <a:pt x="7084669" y="82575"/>
                  </a:lnTo>
                  <a:lnTo>
                    <a:pt x="7087654" y="88887"/>
                  </a:lnTo>
                  <a:lnTo>
                    <a:pt x="7092404" y="93395"/>
                  </a:lnTo>
                  <a:lnTo>
                    <a:pt x="7098563" y="96380"/>
                  </a:lnTo>
                  <a:lnTo>
                    <a:pt x="7098271" y="86360"/>
                  </a:lnTo>
                  <a:lnTo>
                    <a:pt x="7105739" y="74142"/>
                  </a:lnTo>
                  <a:close/>
                </a:path>
                <a:path extrusionOk="0" h="274954" w="9862820">
                  <a:moveTo>
                    <a:pt x="7373582" y="91097"/>
                  </a:moveTo>
                  <a:lnTo>
                    <a:pt x="7372947" y="84391"/>
                  </a:lnTo>
                  <a:lnTo>
                    <a:pt x="7369861" y="81038"/>
                  </a:lnTo>
                  <a:lnTo>
                    <a:pt x="7364730" y="81038"/>
                  </a:lnTo>
                  <a:lnTo>
                    <a:pt x="7360615" y="81038"/>
                  </a:lnTo>
                  <a:lnTo>
                    <a:pt x="7355192" y="83197"/>
                  </a:lnTo>
                  <a:lnTo>
                    <a:pt x="7348842" y="89242"/>
                  </a:lnTo>
                  <a:lnTo>
                    <a:pt x="7355916" y="93027"/>
                  </a:lnTo>
                  <a:lnTo>
                    <a:pt x="7361288" y="94449"/>
                  </a:lnTo>
                  <a:lnTo>
                    <a:pt x="7371131" y="94449"/>
                  </a:lnTo>
                  <a:lnTo>
                    <a:pt x="7373582" y="91097"/>
                  </a:lnTo>
                  <a:close/>
                </a:path>
                <a:path extrusionOk="0" h="274954" w="9862820">
                  <a:moveTo>
                    <a:pt x="7614132" y="229819"/>
                  </a:moveTo>
                  <a:lnTo>
                    <a:pt x="7612481" y="230466"/>
                  </a:lnTo>
                  <a:lnTo>
                    <a:pt x="7610424" y="230708"/>
                  </a:lnTo>
                  <a:lnTo>
                    <a:pt x="7604988" y="230708"/>
                  </a:lnTo>
                  <a:lnTo>
                    <a:pt x="7590574" y="228917"/>
                  </a:lnTo>
                  <a:lnTo>
                    <a:pt x="7587412" y="228917"/>
                  </a:lnTo>
                  <a:lnTo>
                    <a:pt x="7581227" y="228917"/>
                  </a:lnTo>
                  <a:lnTo>
                    <a:pt x="7576744" y="230632"/>
                  </a:lnTo>
                  <a:lnTo>
                    <a:pt x="7577353" y="237426"/>
                  </a:lnTo>
                  <a:lnTo>
                    <a:pt x="7574039" y="247053"/>
                  </a:lnTo>
                  <a:lnTo>
                    <a:pt x="7574343" y="254152"/>
                  </a:lnTo>
                  <a:lnTo>
                    <a:pt x="7577544" y="258533"/>
                  </a:lnTo>
                  <a:lnTo>
                    <a:pt x="7582941" y="260045"/>
                  </a:lnTo>
                  <a:lnTo>
                    <a:pt x="7590307" y="258267"/>
                  </a:lnTo>
                  <a:lnTo>
                    <a:pt x="7598537" y="252780"/>
                  </a:lnTo>
                  <a:lnTo>
                    <a:pt x="7606754" y="243370"/>
                  </a:lnTo>
                  <a:lnTo>
                    <a:pt x="7614132" y="229819"/>
                  </a:lnTo>
                  <a:close/>
                </a:path>
                <a:path extrusionOk="0" h="274954" w="9862820">
                  <a:moveTo>
                    <a:pt x="8004632" y="141097"/>
                  </a:moveTo>
                  <a:lnTo>
                    <a:pt x="7991272" y="144437"/>
                  </a:lnTo>
                  <a:lnTo>
                    <a:pt x="7977835" y="147637"/>
                  </a:lnTo>
                  <a:lnTo>
                    <a:pt x="7966710" y="153111"/>
                  </a:lnTo>
                  <a:lnTo>
                    <a:pt x="7960296" y="163334"/>
                  </a:lnTo>
                  <a:lnTo>
                    <a:pt x="7976552" y="162915"/>
                  </a:lnTo>
                  <a:lnTo>
                    <a:pt x="7990891" y="160642"/>
                  </a:lnTo>
                  <a:lnTo>
                    <a:pt x="8001025" y="154139"/>
                  </a:lnTo>
                  <a:lnTo>
                    <a:pt x="8004632" y="141097"/>
                  </a:lnTo>
                  <a:close/>
                </a:path>
                <a:path extrusionOk="0" h="274954" w="9862820">
                  <a:moveTo>
                    <a:pt x="8080718" y="17005"/>
                  </a:moveTo>
                  <a:lnTo>
                    <a:pt x="8080121" y="10299"/>
                  </a:lnTo>
                  <a:lnTo>
                    <a:pt x="8077060" y="6946"/>
                  </a:lnTo>
                  <a:lnTo>
                    <a:pt x="8071967" y="6946"/>
                  </a:lnTo>
                  <a:lnTo>
                    <a:pt x="8067878" y="6946"/>
                  </a:lnTo>
                  <a:lnTo>
                    <a:pt x="8062468" y="9105"/>
                  </a:lnTo>
                  <a:lnTo>
                    <a:pt x="8056118" y="15151"/>
                  </a:lnTo>
                  <a:lnTo>
                    <a:pt x="8063128" y="18935"/>
                  </a:lnTo>
                  <a:lnTo>
                    <a:pt x="8068475" y="20358"/>
                  </a:lnTo>
                  <a:lnTo>
                    <a:pt x="8078267" y="20358"/>
                  </a:lnTo>
                  <a:lnTo>
                    <a:pt x="8080718" y="17005"/>
                  </a:lnTo>
                  <a:close/>
                </a:path>
                <a:path extrusionOk="0" h="274954" w="9862820">
                  <a:moveTo>
                    <a:pt x="8328622" y="66992"/>
                  </a:moveTo>
                  <a:lnTo>
                    <a:pt x="8321459" y="63080"/>
                  </a:lnTo>
                  <a:lnTo>
                    <a:pt x="8316023" y="61620"/>
                  </a:lnTo>
                  <a:lnTo>
                    <a:pt x="8312124" y="61620"/>
                  </a:lnTo>
                  <a:lnTo>
                    <a:pt x="8306219" y="61620"/>
                  </a:lnTo>
                  <a:lnTo>
                    <a:pt x="8303793" y="64973"/>
                  </a:lnTo>
                  <a:lnTo>
                    <a:pt x="8304479" y="71666"/>
                  </a:lnTo>
                  <a:lnTo>
                    <a:pt x="8307591" y="75018"/>
                  </a:lnTo>
                  <a:lnTo>
                    <a:pt x="8316862" y="75018"/>
                  </a:lnTo>
                  <a:lnTo>
                    <a:pt x="8322272" y="72898"/>
                  </a:lnTo>
                  <a:lnTo>
                    <a:pt x="8328622" y="66992"/>
                  </a:lnTo>
                  <a:close/>
                </a:path>
                <a:path extrusionOk="0" h="274954" w="9862820">
                  <a:moveTo>
                    <a:pt x="8475980" y="111125"/>
                  </a:moveTo>
                  <a:lnTo>
                    <a:pt x="8467496" y="109397"/>
                  </a:lnTo>
                  <a:lnTo>
                    <a:pt x="8459940" y="105333"/>
                  </a:lnTo>
                  <a:lnTo>
                    <a:pt x="8452498" y="105333"/>
                  </a:lnTo>
                  <a:lnTo>
                    <a:pt x="8448027" y="105333"/>
                  </a:lnTo>
                  <a:lnTo>
                    <a:pt x="8443608" y="106807"/>
                  </a:lnTo>
                  <a:lnTo>
                    <a:pt x="8439048" y="111125"/>
                  </a:lnTo>
                  <a:lnTo>
                    <a:pt x="8442884" y="113703"/>
                  </a:lnTo>
                  <a:lnTo>
                    <a:pt x="8449234" y="116624"/>
                  </a:lnTo>
                  <a:lnTo>
                    <a:pt x="8456879" y="119024"/>
                  </a:lnTo>
                  <a:lnTo>
                    <a:pt x="8464575" y="120015"/>
                  </a:lnTo>
                  <a:lnTo>
                    <a:pt x="8470506" y="120015"/>
                  </a:lnTo>
                  <a:lnTo>
                    <a:pt x="8475294" y="117754"/>
                  </a:lnTo>
                  <a:lnTo>
                    <a:pt x="8475980" y="111125"/>
                  </a:lnTo>
                  <a:close/>
                </a:path>
                <a:path extrusionOk="0" h="274954" w="9862820">
                  <a:moveTo>
                    <a:pt x="8593887" y="178066"/>
                  </a:moveTo>
                  <a:lnTo>
                    <a:pt x="8591893" y="178282"/>
                  </a:lnTo>
                  <a:lnTo>
                    <a:pt x="8573287" y="178282"/>
                  </a:lnTo>
                  <a:lnTo>
                    <a:pt x="8565756" y="178930"/>
                  </a:lnTo>
                  <a:lnTo>
                    <a:pt x="8564245" y="185331"/>
                  </a:lnTo>
                  <a:lnTo>
                    <a:pt x="8568461" y="189611"/>
                  </a:lnTo>
                  <a:lnTo>
                    <a:pt x="8574151" y="192036"/>
                  </a:lnTo>
                  <a:lnTo>
                    <a:pt x="8586368" y="192036"/>
                  </a:lnTo>
                  <a:lnTo>
                    <a:pt x="8592617" y="187820"/>
                  </a:lnTo>
                  <a:lnTo>
                    <a:pt x="8593887" y="178066"/>
                  </a:lnTo>
                  <a:close/>
                </a:path>
                <a:path extrusionOk="0" h="274954" w="9862820">
                  <a:moveTo>
                    <a:pt x="8782380" y="28067"/>
                  </a:moveTo>
                  <a:lnTo>
                    <a:pt x="8778062" y="15138"/>
                  </a:lnTo>
                  <a:lnTo>
                    <a:pt x="8768296" y="16357"/>
                  </a:lnTo>
                  <a:lnTo>
                    <a:pt x="8759901" y="19011"/>
                  </a:lnTo>
                  <a:lnTo>
                    <a:pt x="8753196" y="23418"/>
                  </a:lnTo>
                  <a:lnTo>
                    <a:pt x="8748471" y="29883"/>
                  </a:lnTo>
                  <a:lnTo>
                    <a:pt x="8749703" y="29718"/>
                  </a:lnTo>
                  <a:lnTo>
                    <a:pt x="8754834" y="29654"/>
                  </a:lnTo>
                  <a:lnTo>
                    <a:pt x="8765172" y="30391"/>
                  </a:lnTo>
                  <a:lnTo>
                    <a:pt x="8776119" y="30391"/>
                  </a:lnTo>
                  <a:lnTo>
                    <a:pt x="8782380" y="28067"/>
                  </a:lnTo>
                  <a:close/>
                </a:path>
                <a:path extrusionOk="0" h="274954" w="9862820">
                  <a:moveTo>
                    <a:pt x="8822106" y="229819"/>
                  </a:moveTo>
                  <a:lnTo>
                    <a:pt x="8820760" y="230009"/>
                  </a:lnTo>
                  <a:lnTo>
                    <a:pt x="8819299" y="230085"/>
                  </a:lnTo>
                  <a:lnTo>
                    <a:pt x="8815451" y="230085"/>
                  </a:lnTo>
                  <a:lnTo>
                    <a:pt x="8805558" y="229425"/>
                  </a:lnTo>
                  <a:lnTo>
                    <a:pt x="8803246" y="229425"/>
                  </a:lnTo>
                  <a:lnTo>
                    <a:pt x="8794661" y="229425"/>
                  </a:lnTo>
                  <a:lnTo>
                    <a:pt x="8788362" y="231686"/>
                  </a:lnTo>
                  <a:lnTo>
                    <a:pt x="8792731" y="244563"/>
                  </a:lnTo>
                  <a:lnTo>
                    <a:pt x="8795575" y="244919"/>
                  </a:lnTo>
                  <a:lnTo>
                    <a:pt x="8798255" y="245097"/>
                  </a:lnTo>
                  <a:lnTo>
                    <a:pt x="8800757" y="245097"/>
                  </a:lnTo>
                  <a:lnTo>
                    <a:pt x="8808999" y="244246"/>
                  </a:lnTo>
                  <a:lnTo>
                    <a:pt x="8815426" y="241541"/>
                  </a:lnTo>
                  <a:lnTo>
                    <a:pt x="8819858" y="236804"/>
                  </a:lnTo>
                  <a:lnTo>
                    <a:pt x="8822106" y="229819"/>
                  </a:lnTo>
                  <a:close/>
                </a:path>
                <a:path extrusionOk="0" h="274954" w="9862820">
                  <a:moveTo>
                    <a:pt x="8888527" y="274396"/>
                  </a:moveTo>
                  <a:lnTo>
                    <a:pt x="8887054" y="265506"/>
                  </a:lnTo>
                  <a:lnTo>
                    <a:pt x="8883142" y="259359"/>
                  </a:lnTo>
                  <a:lnTo>
                    <a:pt x="8877541" y="255790"/>
                  </a:lnTo>
                  <a:lnTo>
                    <a:pt x="8871001" y="254635"/>
                  </a:lnTo>
                  <a:lnTo>
                    <a:pt x="8863203" y="254635"/>
                  </a:lnTo>
                  <a:lnTo>
                    <a:pt x="8855037" y="259118"/>
                  </a:lnTo>
                  <a:lnTo>
                    <a:pt x="8851684" y="266915"/>
                  </a:lnTo>
                  <a:lnTo>
                    <a:pt x="8854948" y="265963"/>
                  </a:lnTo>
                  <a:lnTo>
                    <a:pt x="8857666" y="265557"/>
                  </a:lnTo>
                  <a:lnTo>
                    <a:pt x="8865552" y="265557"/>
                  </a:lnTo>
                  <a:lnTo>
                    <a:pt x="8878786" y="274764"/>
                  </a:lnTo>
                  <a:lnTo>
                    <a:pt x="8885657" y="274764"/>
                  </a:lnTo>
                  <a:lnTo>
                    <a:pt x="8887028" y="274650"/>
                  </a:lnTo>
                  <a:lnTo>
                    <a:pt x="8888527" y="274396"/>
                  </a:lnTo>
                  <a:close/>
                </a:path>
                <a:path extrusionOk="0" h="274954" w="9862820">
                  <a:moveTo>
                    <a:pt x="8888527" y="7645"/>
                  </a:moveTo>
                  <a:lnTo>
                    <a:pt x="8887409" y="7785"/>
                  </a:lnTo>
                  <a:lnTo>
                    <a:pt x="8886368" y="7848"/>
                  </a:lnTo>
                  <a:lnTo>
                    <a:pt x="8879967" y="7848"/>
                  </a:lnTo>
                  <a:lnTo>
                    <a:pt x="8865883" y="0"/>
                  </a:lnTo>
                  <a:lnTo>
                    <a:pt x="8860384" y="0"/>
                  </a:lnTo>
                  <a:lnTo>
                    <a:pt x="8858910" y="50"/>
                  </a:lnTo>
                  <a:lnTo>
                    <a:pt x="8859863" y="14211"/>
                  </a:lnTo>
                  <a:lnTo>
                    <a:pt x="8861755" y="19710"/>
                  </a:lnTo>
                  <a:lnTo>
                    <a:pt x="8866378" y="22402"/>
                  </a:lnTo>
                  <a:lnTo>
                    <a:pt x="8869604" y="16497"/>
                  </a:lnTo>
                  <a:lnTo>
                    <a:pt x="8876830" y="14503"/>
                  </a:lnTo>
                  <a:lnTo>
                    <a:pt x="8884361" y="12776"/>
                  </a:lnTo>
                  <a:lnTo>
                    <a:pt x="8888527" y="7645"/>
                  </a:lnTo>
                  <a:close/>
                </a:path>
                <a:path extrusionOk="0" h="274954" w="9862820">
                  <a:moveTo>
                    <a:pt x="8962187" y="259308"/>
                  </a:moveTo>
                  <a:lnTo>
                    <a:pt x="8940076" y="259308"/>
                  </a:lnTo>
                  <a:lnTo>
                    <a:pt x="8940076" y="274396"/>
                  </a:lnTo>
                  <a:lnTo>
                    <a:pt x="8962187" y="274396"/>
                  </a:lnTo>
                  <a:lnTo>
                    <a:pt x="8962187" y="259308"/>
                  </a:lnTo>
                  <a:close/>
                </a:path>
                <a:path extrusionOk="0" h="274954" w="9862820">
                  <a:moveTo>
                    <a:pt x="9102026" y="244563"/>
                  </a:moveTo>
                  <a:lnTo>
                    <a:pt x="9090533" y="247840"/>
                  </a:lnTo>
                  <a:lnTo>
                    <a:pt x="9077795" y="249910"/>
                  </a:lnTo>
                  <a:lnTo>
                    <a:pt x="9067965" y="254889"/>
                  </a:lnTo>
                  <a:lnTo>
                    <a:pt x="9065222" y="266915"/>
                  </a:lnTo>
                  <a:lnTo>
                    <a:pt x="9067838" y="267309"/>
                  </a:lnTo>
                  <a:lnTo>
                    <a:pt x="9070238" y="267500"/>
                  </a:lnTo>
                  <a:lnTo>
                    <a:pt x="9072461" y="267500"/>
                  </a:lnTo>
                  <a:lnTo>
                    <a:pt x="9083548" y="265557"/>
                  </a:lnTo>
                  <a:lnTo>
                    <a:pt x="9091460" y="260400"/>
                  </a:lnTo>
                  <a:lnTo>
                    <a:pt x="9097277" y="253060"/>
                  </a:lnTo>
                  <a:lnTo>
                    <a:pt x="9102026" y="244563"/>
                  </a:lnTo>
                  <a:close/>
                </a:path>
                <a:path extrusionOk="0" h="274954" w="9862820">
                  <a:moveTo>
                    <a:pt x="9124201" y="185343"/>
                  </a:moveTo>
                  <a:lnTo>
                    <a:pt x="9123096" y="185724"/>
                  </a:lnTo>
                  <a:lnTo>
                    <a:pt x="9121965" y="185889"/>
                  </a:lnTo>
                  <a:lnTo>
                    <a:pt x="9116530" y="185889"/>
                  </a:lnTo>
                  <a:lnTo>
                    <a:pt x="9111971" y="183565"/>
                  </a:lnTo>
                  <a:lnTo>
                    <a:pt x="9103220" y="178930"/>
                  </a:lnTo>
                  <a:lnTo>
                    <a:pt x="9099029" y="176606"/>
                  </a:lnTo>
                  <a:lnTo>
                    <a:pt x="9095486" y="176606"/>
                  </a:lnTo>
                  <a:lnTo>
                    <a:pt x="9092044" y="176606"/>
                  </a:lnTo>
                  <a:lnTo>
                    <a:pt x="9089199" y="178803"/>
                  </a:lnTo>
                  <a:lnTo>
                    <a:pt x="9087421" y="185343"/>
                  </a:lnTo>
                  <a:lnTo>
                    <a:pt x="9091117" y="187858"/>
                  </a:lnTo>
                  <a:lnTo>
                    <a:pt x="9097378" y="190741"/>
                  </a:lnTo>
                  <a:lnTo>
                    <a:pt x="9104986" y="193103"/>
                  </a:lnTo>
                  <a:lnTo>
                    <a:pt x="9112694" y="194094"/>
                  </a:lnTo>
                  <a:lnTo>
                    <a:pt x="9118638" y="194094"/>
                  </a:lnTo>
                  <a:lnTo>
                    <a:pt x="9123464" y="191871"/>
                  </a:lnTo>
                  <a:lnTo>
                    <a:pt x="9124201" y="185343"/>
                  </a:lnTo>
                  <a:close/>
                </a:path>
                <a:path extrusionOk="0" h="274954" w="9862820">
                  <a:moveTo>
                    <a:pt x="9124201" y="29895"/>
                  </a:moveTo>
                  <a:lnTo>
                    <a:pt x="9109519" y="29895"/>
                  </a:lnTo>
                  <a:lnTo>
                    <a:pt x="9109519" y="37160"/>
                  </a:lnTo>
                  <a:lnTo>
                    <a:pt x="9103487" y="38544"/>
                  </a:lnTo>
                  <a:lnTo>
                    <a:pt x="9102026" y="44653"/>
                  </a:lnTo>
                  <a:lnTo>
                    <a:pt x="9110840" y="44297"/>
                  </a:lnTo>
                  <a:lnTo>
                    <a:pt x="9118740" y="42926"/>
                  </a:lnTo>
                  <a:lnTo>
                    <a:pt x="9123832" y="38722"/>
                  </a:lnTo>
                  <a:lnTo>
                    <a:pt x="9124201" y="29895"/>
                  </a:lnTo>
                  <a:close/>
                </a:path>
                <a:path extrusionOk="0" h="274954" w="9862820">
                  <a:moveTo>
                    <a:pt x="9148610" y="252336"/>
                  </a:moveTo>
                  <a:lnTo>
                    <a:pt x="9146349" y="247269"/>
                  </a:lnTo>
                  <a:lnTo>
                    <a:pt x="9141231" y="244195"/>
                  </a:lnTo>
                  <a:lnTo>
                    <a:pt x="9134843" y="243154"/>
                  </a:lnTo>
                  <a:lnTo>
                    <a:pt x="9128608" y="243154"/>
                  </a:lnTo>
                  <a:lnTo>
                    <a:pt x="9122880" y="246075"/>
                  </a:lnTo>
                  <a:lnTo>
                    <a:pt x="9124201" y="252171"/>
                  </a:lnTo>
                  <a:lnTo>
                    <a:pt x="9128531" y="252399"/>
                  </a:lnTo>
                  <a:lnTo>
                    <a:pt x="9132837" y="253212"/>
                  </a:lnTo>
                  <a:lnTo>
                    <a:pt x="9131427" y="259321"/>
                  </a:lnTo>
                  <a:lnTo>
                    <a:pt x="9146388" y="259321"/>
                  </a:lnTo>
                  <a:lnTo>
                    <a:pt x="9148610" y="252336"/>
                  </a:lnTo>
                  <a:close/>
                </a:path>
                <a:path extrusionOk="0" h="274954" w="9862820">
                  <a:moveTo>
                    <a:pt x="9197886" y="252171"/>
                  </a:moveTo>
                  <a:lnTo>
                    <a:pt x="9196172" y="252564"/>
                  </a:lnTo>
                  <a:lnTo>
                    <a:pt x="9194203" y="252704"/>
                  </a:lnTo>
                  <a:lnTo>
                    <a:pt x="9188971" y="252704"/>
                  </a:lnTo>
                  <a:lnTo>
                    <a:pt x="9175217" y="251409"/>
                  </a:lnTo>
                  <a:lnTo>
                    <a:pt x="9172105" y="251409"/>
                  </a:lnTo>
                  <a:lnTo>
                    <a:pt x="9163228" y="251409"/>
                  </a:lnTo>
                  <a:lnTo>
                    <a:pt x="9157043" y="254050"/>
                  </a:lnTo>
                  <a:lnTo>
                    <a:pt x="9161043" y="266915"/>
                  </a:lnTo>
                  <a:lnTo>
                    <a:pt x="9169133" y="267385"/>
                  </a:lnTo>
                  <a:lnTo>
                    <a:pt x="9172969" y="267385"/>
                  </a:lnTo>
                  <a:lnTo>
                    <a:pt x="9182329" y="266788"/>
                  </a:lnTo>
                  <a:lnTo>
                    <a:pt x="9190063" y="264502"/>
                  </a:lnTo>
                  <a:lnTo>
                    <a:pt x="9195473" y="259867"/>
                  </a:lnTo>
                  <a:lnTo>
                    <a:pt x="9197886" y="252171"/>
                  </a:lnTo>
                  <a:close/>
                </a:path>
                <a:path extrusionOk="0" h="274954" w="9862820">
                  <a:moveTo>
                    <a:pt x="9359913" y="274408"/>
                  </a:moveTo>
                  <a:lnTo>
                    <a:pt x="9356763" y="263372"/>
                  </a:lnTo>
                  <a:lnTo>
                    <a:pt x="9354883" y="251167"/>
                  </a:lnTo>
                  <a:lnTo>
                    <a:pt x="9350756" y="241274"/>
                  </a:lnTo>
                  <a:lnTo>
                    <a:pt x="9340888" y="237210"/>
                  </a:lnTo>
                  <a:lnTo>
                    <a:pt x="9338843" y="237286"/>
                  </a:lnTo>
                  <a:lnTo>
                    <a:pt x="9337726" y="237426"/>
                  </a:lnTo>
                  <a:lnTo>
                    <a:pt x="9336595" y="253288"/>
                  </a:lnTo>
                  <a:lnTo>
                    <a:pt x="9340901" y="263728"/>
                  </a:lnTo>
                  <a:lnTo>
                    <a:pt x="9349168" y="270256"/>
                  </a:lnTo>
                  <a:lnTo>
                    <a:pt x="9359913" y="274408"/>
                  </a:lnTo>
                  <a:close/>
                </a:path>
                <a:path extrusionOk="0" h="274954" w="9862820">
                  <a:moveTo>
                    <a:pt x="9862312" y="148183"/>
                  </a:moveTo>
                  <a:lnTo>
                    <a:pt x="9858908" y="143002"/>
                  </a:lnTo>
                  <a:lnTo>
                    <a:pt x="9852190" y="140068"/>
                  </a:lnTo>
                  <a:lnTo>
                    <a:pt x="9843770" y="139141"/>
                  </a:lnTo>
                  <a:lnTo>
                    <a:pt x="9833648" y="139141"/>
                  </a:lnTo>
                  <a:lnTo>
                    <a:pt x="9823310" y="142709"/>
                  </a:lnTo>
                  <a:lnTo>
                    <a:pt x="9823971" y="148234"/>
                  </a:lnTo>
                  <a:lnTo>
                    <a:pt x="9827235" y="147269"/>
                  </a:lnTo>
                  <a:lnTo>
                    <a:pt x="9829940" y="146875"/>
                  </a:lnTo>
                  <a:lnTo>
                    <a:pt x="9837864" y="146875"/>
                  </a:lnTo>
                  <a:lnTo>
                    <a:pt x="9851161" y="156184"/>
                  </a:lnTo>
                  <a:lnTo>
                    <a:pt x="9858045" y="156184"/>
                  </a:lnTo>
                  <a:lnTo>
                    <a:pt x="9859366" y="156070"/>
                  </a:lnTo>
                  <a:lnTo>
                    <a:pt x="9860801" y="155841"/>
                  </a:lnTo>
                  <a:lnTo>
                    <a:pt x="9862312" y="14818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28" name="Google Shape;6328;gefe2f4b35a_0_1603"/>
            <p:cNvSpPr/>
            <p:nvPr/>
          </p:nvSpPr>
          <p:spPr>
            <a:xfrm>
              <a:off x="102362" y="4899329"/>
              <a:ext cx="10240010" cy="252729"/>
            </a:xfrm>
            <a:custGeom>
              <a:rect b="b" l="l" r="r" t="t"/>
              <a:pathLst>
                <a:path extrusionOk="0" h="252729" w="10240010">
                  <a:moveTo>
                    <a:pt x="22428" y="226974"/>
                  </a:moveTo>
                  <a:lnTo>
                    <a:pt x="15849" y="229882"/>
                  </a:lnTo>
                  <a:lnTo>
                    <a:pt x="0" y="237147"/>
                  </a:lnTo>
                  <a:lnTo>
                    <a:pt x="22428" y="226974"/>
                  </a:lnTo>
                  <a:close/>
                </a:path>
                <a:path extrusionOk="0" h="252729" w="10240010">
                  <a:moveTo>
                    <a:pt x="38074" y="170548"/>
                  </a:moveTo>
                  <a:lnTo>
                    <a:pt x="30568" y="170548"/>
                  </a:lnTo>
                  <a:lnTo>
                    <a:pt x="29095" y="164439"/>
                  </a:lnTo>
                  <a:lnTo>
                    <a:pt x="23317" y="163283"/>
                  </a:lnTo>
                  <a:lnTo>
                    <a:pt x="23317" y="170548"/>
                  </a:lnTo>
                  <a:lnTo>
                    <a:pt x="17348" y="171932"/>
                  </a:lnTo>
                  <a:lnTo>
                    <a:pt x="15862" y="178028"/>
                  </a:lnTo>
                  <a:lnTo>
                    <a:pt x="23317" y="178028"/>
                  </a:lnTo>
                  <a:lnTo>
                    <a:pt x="24523" y="184150"/>
                  </a:lnTo>
                  <a:lnTo>
                    <a:pt x="30568" y="185293"/>
                  </a:lnTo>
                  <a:lnTo>
                    <a:pt x="30568" y="178028"/>
                  </a:lnTo>
                  <a:lnTo>
                    <a:pt x="36576" y="176530"/>
                  </a:lnTo>
                  <a:lnTo>
                    <a:pt x="38074" y="170548"/>
                  </a:lnTo>
                  <a:close/>
                </a:path>
                <a:path extrusionOk="0" h="252729" w="10240010">
                  <a:moveTo>
                    <a:pt x="82080" y="222275"/>
                  </a:moveTo>
                  <a:lnTo>
                    <a:pt x="81051" y="222262"/>
                  </a:lnTo>
                  <a:lnTo>
                    <a:pt x="74726" y="222262"/>
                  </a:lnTo>
                  <a:lnTo>
                    <a:pt x="71056" y="223621"/>
                  </a:lnTo>
                  <a:lnTo>
                    <a:pt x="65849" y="226352"/>
                  </a:lnTo>
                  <a:lnTo>
                    <a:pt x="64300" y="227711"/>
                  </a:lnTo>
                  <a:lnTo>
                    <a:pt x="60109" y="227711"/>
                  </a:lnTo>
                  <a:lnTo>
                    <a:pt x="57467" y="226352"/>
                  </a:lnTo>
                  <a:lnTo>
                    <a:pt x="52692" y="222275"/>
                  </a:lnTo>
                  <a:lnTo>
                    <a:pt x="49707" y="233857"/>
                  </a:lnTo>
                  <a:lnTo>
                    <a:pt x="55384" y="238175"/>
                  </a:lnTo>
                  <a:lnTo>
                    <a:pt x="62547" y="238175"/>
                  </a:lnTo>
                  <a:lnTo>
                    <a:pt x="69913" y="236855"/>
                  </a:lnTo>
                  <a:lnTo>
                    <a:pt x="76669" y="233337"/>
                  </a:lnTo>
                  <a:lnTo>
                    <a:pt x="81254" y="228257"/>
                  </a:lnTo>
                  <a:lnTo>
                    <a:pt x="82080" y="222275"/>
                  </a:lnTo>
                  <a:close/>
                </a:path>
                <a:path extrusionOk="0" h="252729" w="10240010">
                  <a:moveTo>
                    <a:pt x="170688" y="126288"/>
                  </a:moveTo>
                  <a:lnTo>
                    <a:pt x="170218" y="115493"/>
                  </a:lnTo>
                  <a:lnTo>
                    <a:pt x="163906" y="110578"/>
                  </a:lnTo>
                  <a:lnTo>
                    <a:pt x="155460" y="107937"/>
                  </a:lnTo>
                  <a:lnTo>
                    <a:pt x="148526" y="103936"/>
                  </a:lnTo>
                  <a:lnTo>
                    <a:pt x="148818" y="114693"/>
                  </a:lnTo>
                  <a:lnTo>
                    <a:pt x="155054" y="119519"/>
                  </a:lnTo>
                  <a:lnTo>
                    <a:pt x="163563" y="122148"/>
                  </a:lnTo>
                  <a:lnTo>
                    <a:pt x="170688" y="126288"/>
                  </a:lnTo>
                  <a:close/>
                </a:path>
                <a:path extrusionOk="0" h="252729" w="10240010">
                  <a:moveTo>
                    <a:pt x="295795" y="192900"/>
                  </a:moveTo>
                  <a:lnTo>
                    <a:pt x="286854" y="188709"/>
                  </a:lnTo>
                  <a:lnTo>
                    <a:pt x="274993" y="174663"/>
                  </a:lnTo>
                  <a:lnTo>
                    <a:pt x="266192" y="170548"/>
                  </a:lnTo>
                  <a:lnTo>
                    <a:pt x="260985" y="180479"/>
                  </a:lnTo>
                  <a:lnTo>
                    <a:pt x="264807" y="191897"/>
                  </a:lnTo>
                  <a:lnTo>
                    <a:pt x="273926" y="201320"/>
                  </a:lnTo>
                  <a:lnTo>
                    <a:pt x="284683" y="205232"/>
                  </a:lnTo>
                  <a:lnTo>
                    <a:pt x="289890" y="205232"/>
                  </a:lnTo>
                  <a:lnTo>
                    <a:pt x="294309" y="201790"/>
                  </a:lnTo>
                  <a:lnTo>
                    <a:pt x="295795" y="192900"/>
                  </a:lnTo>
                  <a:close/>
                </a:path>
                <a:path extrusionOk="0" h="252729" w="10240010">
                  <a:moveTo>
                    <a:pt x="362051" y="96443"/>
                  </a:moveTo>
                  <a:lnTo>
                    <a:pt x="358482" y="98018"/>
                  </a:lnTo>
                  <a:lnTo>
                    <a:pt x="355790" y="98704"/>
                  </a:lnTo>
                  <a:lnTo>
                    <a:pt x="347713" y="98704"/>
                  </a:lnTo>
                  <a:lnTo>
                    <a:pt x="347865" y="74053"/>
                  </a:lnTo>
                  <a:lnTo>
                    <a:pt x="341680" y="74053"/>
                  </a:lnTo>
                  <a:lnTo>
                    <a:pt x="340487" y="74104"/>
                  </a:lnTo>
                  <a:lnTo>
                    <a:pt x="339813" y="74218"/>
                  </a:lnTo>
                  <a:lnTo>
                    <a:pt x="339001" y="80695"/>
                  </a:lnTo>
                  <a:lnTo>
                    <a:pt x="332981" y="81991"/>
                  </a:lnTo>
                  <a:lnTo>
                    <a:pt x="323202" y="81991"/>
                  </a:lnTo>
                  <a:lnTo>
                    <a:pt x="318008" y="81699"/>
                  </a:lnTo>
                  <a:lnTo>
                    <a:pt x="318008" y="111201"/>
                  </a:lnTo>
                  <a:lnTo>
                    <a:pt x="329209" y="107873"/>
                  </a:lnTo>
                  <a:lnTo>
                    <a:pt x="342049" y="106032"/>
                  </a:lnTo>
                  <a:lnTo>
                    <a:pt x="353885" y="103085"/>
                  </a:lnTo>
                  <a:lnTo>
                    <a:pt x="362051" y="96443"/>
                  </a:lnTo>
                  <a:close/>
                </a:path>
                <a:path extrusionOk="0" h="252729" w="10240010">
                  <a:moveTo>
                    <a:pt x="504012" y="59563"/>
                  </a:moveTo>
                  <a:lnTo>
                    <a:pt x="501142" y="54432"/>
                  </a:lnTo>
                  <a:lnTo>
                    <a:pt x="495147" y="51447"/>
                  </a:lnTo>
                  <a:lnTo>
                    <a:pt x="487654" y="50482"/>
                  </a:lnTo>
                  <a:lnTo>
                    <a:pt x="479475" y="50482"/>
                  </a:lnTo>
                  <a:lnTo>
                    <a:pt x="471487" y="53695"/>
                  </a:lnTo>
                  <a:lnTo>
                    <a:pt x="472503" y="59474"/>
                  </a:lnTo>
                  <a:lnTo>
                    <a:pt x="473671" y="59321"/>
                  </a:lnTo>
                  <a:lnTo>
                    <a:pt x="474764" y="59245"/>
                  </a:lnTo>
                  <a:lnTo>
                    <a:pt x="481164" y="59245"/>
                  </a:lnTo>
                  <a:lnTo>
                    <a:pt x="495173" y="67005"/>
                  </a:lnTo>
                  <a:lnTo>
                    <a:pt x="502119" y="66954"/>
                  </a:lnTo>
                  <a:lnTo>
                    <a:pt x="504012" y="59563"/>
                  </a:lnTo>
                  <a:close/>
                </a:path>
                <a:path extrusionOk="0" h="252729" w="10240010">
                  <a:moveTo>
                    <a:pt x="619785" y="89192"/>
                  </a:moveTo>
                  <a:lnTo>
                    <a:pt x="618172" y="89154"/>
                  </a:lnTo>
                  <a:lnTo>
                    <a:pt x="606628" y="89154"/>
                  </a:lnTo>
                  <a:lnTo>
                    <a:pt x="600951" y="95110"/>
                  </a:lnTo>
                  <a:lnTo>
                    <a:pt x="597662" y="103936"/>
                  </a:lnTo>
                  <a:lnTo>
                    <a:pt x="598678" y="103949"/>
                  </a:lnTo>
                  <a:lnTo>
                    <a:pt x="606602" y="102870"/>
                  </a:lnTo>
                  <a:lnTo>
                    <a:pt x="612584" y="99847"/>
                  </a:lnTo>
                  <a:lnTo>
                    <a:pt x="616889" y="95186"/>
                  </a:lnTo>
                  <a:lnTo>
                    <a:pt x="619785" y="89192"/>
                  </a:lnTo>
                  <a:close/>
                </a:path>
                <a:path extrusionOk="0" h="252729" w="10240010">
                  <a:moveTo>
                    <a:pt x="634542" y="141046"/>
                  </a:moveTo>
                  <a:lnTo>
                    <a:pt x="619798" y="141046"/>
                  </a:lnTo>
                  <a:lnTo>
                    <a:pt x="619798" y="155790"/>
                  </a:lnTo>
                  <a:lnTo>
                    <a:pt x="634542" y="155790"/>
                  </a:lnTo>
                  <a:lnTo>
                    <a:pt x="634542" y="141046"/>
                  </a:lnTo>
                  <a:close/>
                </a:path>
                <a:path extrusionOk="0" h="252729" w="10240010">
                  <a:moveTo>
                    <a:pt x="746493" y="180695"/>
                  </a:moveTo>
                  <a:lnTo>
                    <a:pt x="746467" y="167906"/>
                  </a:lnTo>
                  <a:lnTo>
                    <a:pt x="743216" y="161518"/>
                  </a:lnTo>
                  <a:lnTo>
                    <a:pt x="736739" y="161518"/>
                  </a:lnTo>
                  <a:lnTo>
                    <a:pt x="734860" y="161518"/>
                  </a:lnTo>
                  <a:lnTo>
                    <a:pt x="732713" y="162052"/>
                  </a:lnTo>
                  <a:lnTo>
                    <a:pt x="730300" y="163283"/>
                  </a:lnTo>
                  <a:lnTo>
                    <a:pt x="730300" y="185293"/>
                  </a:lnTo>
                  <a:lnTo>
                    <a:pt x="732751" y="186550"/>
                  </a:lnTo>
                  <a:lnTo>
                    <a:pt x="734910" y="187083"/>
                  </a:lnTo>
                  <a:lnTo>
                    <a:pt x="743267" y="187083"/>
                  </a:lnTo>
                  <a:lnTo>
                    <a:pt x="746493" y="180695"/>
                  </a:lnTo>
                  <a:close/>
                </a:path>
                <a:path extrusionOk="0" h="252729" w="10240010">
                  <a:moveTo>
                    <a:pt x="823290" y="14693"/>
                  </a:moveTo>
                  <a:lnTo>
                    <a:pt x="811453" y="7607"/>
                  </a:lnTo>
                  <a:lnTo>
                    <a:pt x="810602" y="14160"/>
                  </a:lnTo>
                  <a:lnTo>
                    <a:pt x="804379" y="15265"/>
                  </a:lnTo>
                  <a:lnTo>
                    <a:pt x="795121" y="15265"/>
                  </a:lnTo>
                  <a:lnTo>
                    <a:pt x="787311" y="14986"/>
                  </a:lnTo>
                  <a:lnTo>
                    <a:pt x="782993" y="15011"/>
                  </a:lnTo>
                  <a:lnTo>
                    <a:pt x="781837" y="15087"/>
                  </a:lnTo>
                  <a:lnTo>
                    <a:pt x="781291" y="24282"/>
                  </a:lnTo>
                  <a:lnTo>
                    <a:pt x="783780" y="30353"/>
                  </a:lnTo>
                  <a:lnTo>
                    <a:pt x="788555" y="33705"/>
                  </a:lnTo>
                  <a:lnTo>
                    <a:pt x="794867" y="34721"/>
                  </a:lnTo>
                  <a:lnTo>
                    <a:pt x="809078" y="31445"/>
                  </a:lnTo>
                  <a:lnTo>
                    <a:pt x="820534" y="23698"/>
                  </a:lnTo>
                  <a:lnTo>
                    <a:pt x="823290" y="14693"/>
                  </a:lnTo>
                  <a:close/>
                </a:path>
                <a:path extrusionOk="0" h="252729" w="10240010">
                  <a:moveTo>
                    <a:pt x="1024166" y="38138"/>
                  </a:moveTo>
                  <a:lnTo>
                    <a:pt x="1017765" y="29845"/>
                  </a:lnTo>
                  <a:lnTo>
                    <a:pt x="1010399" y="37261"/>
                  </a:lnTo>
                  <a:lnTo>
                    <a:pt x="998499" y="40144"/>
                  </a:lnTo>
                  <a:lnTo>
                    <a:pt x="987044" y="43446"/>
                  </a:lnTo>
                  <a:lnTo>
                    <a:pt x="980948" y="52095"/>
                  </a:lnTo>
                  <a:lnTo>
                    <a:pt x="983665" y="52730"/>
                  </a:lnTo>
                  <a:lnTo>
                    <a:pt x="986701" y="53022"/>
                  </a:lnTo>
                  <a:lnTo>
                    <a:pt x="989888" y="53022"/>
                  </a:lnTo>
                  <a:lnTo>
                    <a:pt x="1005484" y="50965"/>
                  </a:lnTo>
                  <a:lnTo>
                    <a:pt x="1018489" y="45593"/>
                  </a:lnTo>
                  <a:lnTo>
                    <a:pt x="1024166" y="38138"/>
                  </a:lnTo>
                  <a:close/>
                </a:path>
                <a:path extrusionOk="0" h="252729" w="10240010">
                  <a:moveTo>
                    <a:pt x="1113320" y="237375"/>
                  </a:moveTo>
                  <a:lnTo>
                    <a:pt x="1112939" y="227634"/>
                  </a:lnTo>
                  <a:lnTo>
                    <a:pt x="1109814" y="220611"/>
                  </a:lnTo>
                  <a:lnTo>
                    <a:pt x="1103934" y="216382"/>
                  </a:lnTo>
                  <a:lnTo>
                    <a:pt x="1095260" y="214960"/>
                  </a:lnTo>
                  <a:lnTo>
                    <a:pt x="1094054" y="214960"/>
                  </a:lnTo>
                  <a:lnTo>
                    <a:pt x="1092784" y="215023"/>
                  </a:lnTo>
                  <a:lnTo>
                    <a:pt x="1091450" y="215150"/>
                  </a:lnTo>
                  <a:lnTo>
                    <a:pt x="1091831" y="225018"/>
                  </a:lnTo>
                  <a:lnTo>
                    <a:pt x="1095044" y="231990"/>
                  </a:lnTo>
                  <a:lnTo>
                    <a:pt x="1101128" y="236131"/>
                  </a:lnTo>
                  <a:lnTo>
                    <a:pt x="1110081" y="237502"/>
                  </a:lnTo>
                  <a:lnTo>
                    <a:pt x="1112202" y="237464"/>
                  </a:lnTo>
                  <a:lnTo>
                    <a:pt x="1113320" y="237375"/>
                  </a:lnTo>
                  <a:close/>
                </a:path>
                <a:path extrusionOk="0" h="252729" w="10240010">
                  <a:moveTo>
                    <a:pt x="1189253" y="78816"/>
                  </a:moveTo>
                  <a:lnTo>
                    <a:pt x="1186942" y="66941"/>
                  </a:lnTo>
                  <a:lnTo>
                    <a:pt x="1165085" y="66941"/>
                  </a:lnTo>
                  <a:lnTo>
                    <a:pt x="1165085" y="89192"/>
                  </a:lnTo>
                  <a:lnTo>
                    <a:pt x="1179715" y="89192"/>
                  </a:lnTo>
                  <a:lnTo>
                    <a:pt x="1180058" y="79730"/>
                  </a:lnTo>
                  <a:lnTo>
                    <a:pt x="1189253" y="78816"/>
                  </a:lnTo>
                  <a:close/>
                </a:path>
                <a:path extrusionOk="0" h="252729" w="10240010">
                  <a:moveTo>
                    <a:pt x="1243368" y="199605"/>
                  </a:moveTo>
                  <a:lnTo>
                    <a:pt x="1231252" y="192900"/>
                  </a:lnTo>
                  <a:lnTo>
                    <a:pt x="1225638" y="204127"/>
                  </a:lnTo>
                  <a:lnTo>
                    <a:pt x="1219923" y="214845"/>
                  </a:lnTo>
                  <a:lnTo>
                    <a:pt x="1219885" y="223850"/>
                  </a:lnTo>
                  <a:lnTo>
                    <a:pt x="1231252" y="229895"/>
                  </a:lnTo>
                  <a:lnTo>
                    <a:pt x="1234554" y="216255"/>
                  </a:lnTo>
                  <a:lnTo>
                    <a:pt x="1241526" y="206768"/>
                  </a:lnTo>
                  <a:lnTo>
                    <a:pt x="1243368" y="199605"/>
                  </a:lnTo>
                  <a:close/>
                </a:path>
                <a:path extrusionOk="0" h="252729" w="10240010">
                  <a:moveTo>
                    <a:pt x="1371117" y="163283"/>
                  </a:moveTo>
                  <a:lnTo>
                    <a:pt x="1369098" y="163207"/>
                  </a:lnTo>
                  <a:lnTo>
                    <a:pt x="1357426" y="167551"/>
                  </a:lnTo>
                  <a:lnTo>
                    <a:pt x="1351648" y="177901"/>
                  </a:lnTo>
                  <a:lnTo>
                    <a:pt x="1347774" y="190195"/>
                  </a:lnTo>
                  <a:lnTo>
                    <a:pt x="1341793" y="200393"/>
                  </a:lnTo>
                  <a:lnTo>
                    <a:pt x="1356461" y="200393"/>
                  </a:lnTo>
                  <a:lnTo>
                    <a:pt x="1361059" y="199707"/>
                  </a:lnTo>
                  <a:lnTo>
                    <a:pt x="1365338" y="199237"/>
                  </a:lnTo>
                  <a:lnTo>
                    <a:pt x="1363941" y="192900"/>
                  </a:lnTo>
                  <a:lnTo>
                    <a:pt x="1357782" y="188785"/>
                  </a:lnTo>
                  <a:lnTo>
                    <a:pt x="1361338" y="181038"/>
                  </a:lnTo>
                  <a:lnTo>
                    <a:pt x="1367993" y="171805"/>
                  </a:lnTo>
                  <a:lnTo>
                    <a:pt x="1371117" y="163283"/>
                  </a:lnTo>
                  <a:close/>
                </a:path>
                <a:path extrusionOk="0" h="252729" w="10240010">
                  <a:moveTo>
                    <a:pt x="1953196" y="52095"/>
                  </a:moveTo>
                  <a:lnTo>
                    <a:pt x="1942426" y="52133"/>
                  </a:lnTo>
                  <a:lnTo>
                    <a:pt x="1936521" y="48526"/>
                  </a:lnTo>
                  <a:lnTo>
                    <a:pt x="1931047" y="44716"/>
                  </a:lnTo>
                  <a:lnTo>
                    <a:pt x="1924964" y="55245"/>
                  </a:lnTo>
                  <a:lnTo>
                    <a:pt x="1907590" y="71107"/>
                  </a:lnTo>
                  <a:lnTo>
                    <a:pt x="1901659" y="81699"/>
                  </a:lnTo>
                  <a:lnTo>
                    <a:pt x="1938502" y="81699"/>
                  </a:lnTo>
                  <a:lnTo>
                    <a:pt x="1938451" y="70561"/>
                  </a:lnTo>
                  <a:lnTo>
                    <a:pt x="1943684" y="64731"/>
                  </a:lnTo>
                  <a:lnTo>
                    <a:pt x="1949996" y="59994"/>
                  </a:lnTo>
                  <a:lnTo>
                    <a:pt x="1953196" y="52095"/>
                  </a:lnTo>
                  <a:close/>
                </a:path>
                <a:path extrusionOk="0" h="252729" w="10240010">
                  <a:moveTo>
                    <a:pt x="2070874" y="126288"/>
                  </a:moveTo>
                  <a:lnTo>
                    <a:pt x="2069553" y="114706"/>
                  </a:lnTo>
                  <a:lnTo>
                    <a:pt x="2064473" y="106832"/>
                  </a:lnTo>
                  <a:lnTo>
                    <a:pt x="2057120" y="101231"/>
                  </a:lnTo>
                  <a:lnTo>
                    <a:pt x="2049018" y="96443"/>
                  </a:lnTo>
                  <a:lnTo>
                    <a:pt x="2048268" y="110185"/>
                  </a:lnTo>
                  <a:lnTo>
                    <a:pt x="2053590" y="117767"/>
                  </a:lnTo>
                  <a:lnTo>
                    <a:pt x="2062099" y="122148"/>
                  </a:lnTo>
                  <a:lnTo>
                    <a:pt x="2070874" y="126288"/>
                  </a:lnTo>
                  <a:close/>
                </a:path>
                <a:path extrusionOk="0" h="252729" w="10240010">
                  <a:moveTo>
                    <a:pt x="2085682" y="42875"/>
                  </a:moveTo>
                  <a:lnTo>
                    <a:pt x="2082914" y="29654"/>
                  </a:lnTo>
                  <a:lnTo>
                    <a:pt x="2070874" y="22364"/>
                  </a:lnTo>
                  <a:lnTo>
                    <a:pt x="2067217" y="31559"/>
                  </a:lnTo>
                  <a:lnTo>
                    <a:pt x="2062048" y="39357"/>
                  </a:lnTo>
                  <a:lnTo>
                    <a:pt x="2057628" y="47929"/>
                  </a:lnTo>
                  <a:lnTo>
                    <a:pt x="2056218" y="59474"/>
                  </a:lnTo>
                  <a:lnTo>
                    <a:pt x="2059724" y="60693"/>
                  </a:lnTo>
                  <a:lnTo>
                    <a:pt x="2062937" y="61239"/>
                  </a:lnTo>
                  <a:lnTo>
                    <a:pt x="2065858" y="61239"/>
                  </a:lnTo>
                  <a:lnTo>
                    <a:pt x="2079777" y="55562"/>
                  </a:lnTo>
                  <a:lnTo>
                    <a:pt x="2085682" y="42875"/>
                  </a:lnTo>
                  <a:close/>
                </a:path>
                <a:path extrusionOk="0" h="252729" w="10240010">
                  <a:moveTo>
                    <a:pt x="2244814" y="124409"/>
                  </a:moveTo>
                  <a:lnTo>
                    <a:pt x="2240381" y="111201"/>
                  </a:lnTo>
                  <a:lnTo>
                    <a:pt x="2230767" y="112623"/>
                  </a:lnTo>
                  <a:lnTo>
                    <a:pt x="2222449" y="115379"/>
                  </a:lnTo>
                  <a:lnTo>
                    <a:pt x="2215769" y="119824"/>
                  </a:lnTo>
                  <a:lnTo>
                    <a:pt x="2211044" y="126301"/>
                  </a:lnTo>
                  <a:lnTo>
                    <a:pt x="2212365" y="126123"/>
                  </a:lnTo>
                  <a:lnTo>
                    <a:pt x="2217521" y="126060"/>
                  </a:lnTo>
                  <a:lnTo>
                    <a:pt x="2227122" y="126644"/>
                  </a:lnTo>
                  <a:lnTo>
                    <a:pt x="2238197" y="126644"/>
                  </a:lnTo>
                  <a:lnTo>
                    <a:pt x="2244814" y="124409"/>
                  </a:lnTo>
                  <a:close/>
                </a:path>
                <a:path extrusionOk="0" h="252729" w="10240010">
                  <a:moveTo>
                    <a:pt x="2306840" y="111188"/>
                  </a:moveTo>
                  <a:lnTo>
                    <a:pt x="2284717" y="111188"/>
                  </a:lnTo>
                  <a:lnTo>
                    <a:pt x="2284717" y="126288"/>
                  </a:lnTo>
                  <a:lnTo>
                    <a:pt x="2306840" y="126288"/>
                  </a:lnTo>
                  <a:lnTo>
                    <a:pt x="2306840" y="111188"/>
                  </a:lnTo>
                  <a:close/>
                </a:path>
                <a:path extrusionOk="0" h="252729" w="10240010">
                  <a:moveTo>
                    <a:pt x="2652953" y="229895"/>
                  </a:moveTo>
                  <a:lnTo>
                    <a:pt x="2649867" y="224650"/>
                  </a:lnTo>
                  <a:lnTo>
                    <a:pt x="2646057" y="222580"/>
                  </a:lnTo>
                  <a:lnTo>
                    <a:pt x="2642222" y="222580"/>
                  </a:lnTo>
                  <a:lnTo>
                    <a:pt x="2632926" y="226390"/>
                  </a:lnTo>
                  <a:lnTo>
                    <a:pt x="2626169" y="235191"/>
                  </a:lnTo>
                  <a:lnTo>
                    <a:pt x="2624594" y="245071"/>
                  </a:lnTo>
                  <a:lnTo>
                    <a:pt x="2630805" y="252120"/>
                  </a:lnTo>
                  <a:lnTo>
                    <a:pt x="2633192" y="243357"/>
                  </a:lnTo>
                  <a:lnTo>
                    <a:pt x="2640711" y="239750"/>
                  </a:lnTo>
                  <a:lnTo>
                    <a:pt x="2648813" y="236791"/>
                  </a:lnTo>
                  <a:lnTo>
                    <a:pt x="2652953" y="229895"/>
                  </a:lnTo>
                  <a:close/>
                </a:path>
                <a:path extrusionOk="0" h="252729" w="10240010">
                  <a:moveTo>
                    <a:pt x="2697035" y="44716"/>
                  </a:moveTo>
                  <a:lnTo>
                    <a:pt x="2667635" y="44716"/>
                  </a:lnTo>
                  <a:lnTo>
                    <a:pt x="2667876" y="53606"/>
                  </a:lnTo>
                  <a:lnTo>
                    <a:pt x="2668028" y="62661"/>
                  </a:lnTo>
                  <a:lnTo>
                    <a:pt x="2669844" y="70116"/>
                  </a:lnTo>
                  <a:lnTo>
                    <a:pt x="2675115" y="74218"/>
                  </a:lnTo>
                  <a:lnTo>
                    <a:pt x="2678353" y="64617"/>
                  </a:lnTo>
                  <a:lnTo>
                    <a:pt x="2684094" y="57480"/>
                  </a:lnTo>
                  <a:lnTo>
                    <a:pt x="2690825" y="51333"/>
                  </a:lnTo>
                  <a:lnTo>
                    <a:pt x="2697035" y="44716"/>
                  </a:lnTo>
                  <a:close/>
                </a:path>
                <a:path extrusionOk="0" h="252729" w="10240010">
                  <a:moveTo>
                    <a:pt x="2726613" y="29845"/>
                  </a:moveTo>
                  <a:lnTo>
                    <a:pt x="2719667" y="25819"/>
                  </a:lnTo>
                  <a:lnTo>
                    <a:pt x="2714752" y="24320"/>
                  </a:lnTo>
                  <a:lnTo>
                    <a:pt x="2711488" y="24320"/>
                  </a:lnTo>
                  <a:lnTo>
                    <a:pt x="2706674" y="24320"/>
                  </a:lnTo>
                  <a:lnTo>
                    <a:pt x="2705430" y="27571"/>
                  </a:lnTo>
                  <a:lnTo>
                    <a:pt x="2707525" y="34086"/>
                  </a:lnTo>
                  <a:lnTo>
                    <a:pt x="2710840" y="37338"/>
                  </a:lnTo>
                  <a:lnTo>
                    <a:pt x="2718587" y="37338"/>
                  </a:lnTo>
                  <a:lnTo>
                    <a:pt x="2722600" y="35356"/>
                  </a:lnTo>
                  <a:lnTo>
                    <a:pt x="2726613" y="29845"/>
                  </a:lnTo>
                  <a:close/>
                </a:path>
                <a:path extrusionOk="0" h="252729" w="10240010">
                  <a:moveTo>
                    <a:pt x="3124238" y="185293"/>
                  </a:moveTo>
                  <a:lnTo>
                    <a:pt x="3102178" y="200393"/>
                  </a:lnTo>
                  <a:lnTo>
                    <a:pt x="3102851" y="200406"/>
                  </a:lnTo>
                  <a:lnTo>
                    <a:pt x="3110903" y="199326"/>
                  </a:lnTo>
                  <a:lnTo>
                    <a:pt x="3116961" y="196291"/>
                  </a:lnTo>
                  <a:lnTo>
                    <a:pt x="3121317" y="191516"/>
                  </a:lnTo>
                  <a:lnTo>
                    <a:pt x="3124238" y="185293"/>
                  </a:lnTo>
                  <a:close/>
                </a:path>
                <a:path extrusionOk="0" h="252729" w="10240010">
                  <a:moveTo>
                    <a:pt x="3278352" y="33032"/>
                  </a:moveTo>
                  <a:lnTo>
                    <a:pt x="3267024" y="29794"/>
                  </a:lnTo>
                  <a:lnTo>
                    <a:pt x="3264446" y="29845"/>
                  </a:lnTo>
                  <a:lnTo>
                    <a:pt x="3265055" y="40119"/>
                  </a:lnTo>
                  <a:lnTo>
                    <a:pt x="3263633" y="52387"/>
                  </a:lnTo>
                  <a:lnTo>
                    <a:pt x="3264179" y="62674"/>
                  </a:lnTo>
                  <a:lnTo>
                    <a:pt x="3270643" y="66979"/>
                  </a:lnTo>
                  <a:lnTo>
                    <a:pt x="3271596" y="66941"/>
                  </a:lnTo>
                  <a:lnTo>
                    <a:pt x="3271507" y="53441"/>
                  </a:lnTo>
                  <a:lnTo>
                    <a:pt x="3276803" y="41529"/>
                  </a:lnTo>
                  <a:lnTo>
                    <a:pt x="3278352" y="33032"/>
                  </a:lnTo>
                  <a:close/>
                </a:path>
                <a:path extrusionOk="0" h="252729" w="10240010">
                  <a:moveTo>
                    <a:pt x="3411753" y="15087"/>
                  </a:moveTo>
                  <a:lnTo>
                    <a:pt x="3408172" y="14668"/>
                  </a:lnTo>
                  <a:lnTo>
                    <a:pt x="3404806" y="14465"/>
                  </a:lnTo>
                  <a:lnTo>
                    <a:pt x="3401644" y="14465"/>
                  </a:lnTo>
                  <a:lnTo>
                    <a:pt x="3387445" y="16281"/>
                  </a:lnTo>
                  <a:lnTo>
                    <a:pt x="3376917" y="21844"/>
                  </a:lnTo>
                  <a:lnTo>
                    <a:pt x="3370211" y="31267"/>
                  </a:lnTo>
                  <a:lnTo>
                    <a:pt x="3367443" y="44716"/>
                  </a:lnTo>
                  <a:lnTo>
                    <a:pt x="3382441" y="41338"/>
                  </a:lnTo>
                  <a:lnTo>
                    <a:pt x="3394760" y="35229"/>
                  </a:lnTo>
                  <a:lnTo>
                    <a:pt x="3404501" y="26454"/>
                  </a:lnTo>
                  <a:lnTo>
                    <a:pt x="3411753" y="15087"/>
                  </a:lnTo>
                  <a:close/>
                </a:path>
                <a:path extrusionOk="0" h="252729" w="10240010">
                  <a:moveTo>
                    <a:pt x="3485438" y="118681"/>
                  </a:moveTo>
                  <a:lnTo>
                    <a:pt x="3470491" y="118681"/>
                  </a:lnTo>
                  <a:lnTo>
                    <a:pt x="3470491" y="133426"/>
                  </a:lnTo>
                  <a:lnTo>
                    <a:pt x="3485438" y="133426"/>
                  </a:lnTo>
                  <a:lnTo>
                    <a:pt x="3485438" y="118681"/>
                  </a:lnTo>
                  <a:close/>
                </a:path>
                <a:path extrusionOk="0" h="252729" w="10240010">
                  <a:moveTo>
                    <a:pt x="3589248" y="161518"/>
                  </a:moveTo>
                  <a:lnTo>
                    <a:pt x="3587953" y="155892"/>
                  </a:lnTo>
                  <a:lnTo>
                    <a:pt x="3580930" y="148196"/>
                  </a:lnTo>
                  <a:lnTo>
                    <a:pt x="3575672" y="156171"/>
                  </a:lnTo>
                  <a:lnTo>
                    <a:pt x="3575215" y="161759"/>
                  </a:lnTo>
                  <a:lnTo>
                    <a:pt x="3577933" y="165061"/>
                  </a:lnTo>
                  <a:lnTo>
                    <a:pt x="3582238" y="166141"/>
                  </a:lnTo>
                  <a:lnTo>
                    <a:pt x="3586708" y="164960"/>
                  </a:lnTo>
                  <a:lnTo>
                    <a:pt x="3589248" y="161518"/>
                  </a:lnTo>
                  <a:close/>
                </a:path>
                <a:path extrusionOk="0" h="252729" w="10240010">
                  <a:moveTo>
                    <a:pt x="3757879" y="37109"/>
                  </a:moveTo>
                  <a:lnTo>
                    <a:pt x="3754285" y="33731"/>
                  </a:lnTo>
                  <a:lnTo>
                    <a:pt x="3750424" y="32219"/>
                  </a:lnTo>
                  <a:lnTo>
                    <a:pt x="3746614" y="32219"/>
                  </a:lnTo>
                  <a:lnTo>
                    <a:pt x="3739769" y="32219"/>
                  </a:lnTo>
                  <a:lnTo>
                    <a:pt x="3733063" y="37084"/>
                  </a:lnTo>
                  <a:lnTo>
                    <a:pt x="3728212" y="44716"/>
                  </a:lnTo>
                  <a:lnTo>
                    <a:pt x="3731755" y="48171"/>
                  </a:lnTo>
                  <a:lnTo>
                    <a:pt x="3735692" y="49733"/>
                  </a:lnTo>
                  <a:lnTo>
                    <a:pt x="3746487" y="49733"/>
                  </a:lnTo>
                  <a:lnTo>
                    <a:pt x="3753307" y="44894"/>
                  </a:lnTo>
                  <a:lnTo>
                    <a:pt x="3757879" y="37109"/>
                  </a:lnTo>
                  <a:close/>
                </a:path>
                <a:path extrusionOk="0" h="252729" w="10240010">
                  <a:moveTo>
                    <a:pt x="3956697" y="22352"/>
                  </a:moveTo>
                  <a:lnTo>
                    <a:pt x="3942067" y="22352"/>
                  </a:lnTo>
                  <a:lnTo>
                    <a:pt x="3942067" y="52082"/>
                  </a:lnTo>
                  <a:lnTo>
                    <a:pt x="3956697" y="52082"/>
                  </a:lnTo>
                  <a:lnTo>
                    <a:pt x="3956697" y="22352"/>
                  </a:lnTo>
                  <a:close/>
                </a:path>
                <a:path extrusionOk="0" h="252729" w="10240010">
                  <a:moveTo>
                    <a:pt x="4126192" y="215138"/>
                  </a:moveTo>
                  <a:lnTo>
                    <a:pt x="4121937" y="212293"/>
                  </a:lnTo>
                  <a:lnTo>
                    <a:pt x="4114787" y="209423"/>
                  </a:lnTo>
                  <a:lnTo>
                    <a:pt x="4106062" y="207200"/>
                  </a:lnTo>
                  <a:lnTo>
                    <a:pt x="4097070" y="206311"/>
                  </a:lnTo>
                  <a:lnTo>
                    <a:pt x="4089501" y="206311"/>
                  </a:lnTo>
                  <a:lnTo>
                    <a:pt x="4083139" y="208584"/>
                  </a:lnTo>
                  <a:lnTo>
                    <a:pt x="4081894" y="215138"/>
                  </a:lnTo>
                  <a:lnTo>
                    <a:pt x="4086110" y="217982"/>
                  </a:lnTo>
                  <a:lnTo>
                    <a:pt x="4093248" y="220840"/>
                  </a:lnTo>
                  <a:lnTo>
                    <a:pt x="4101973" y="223050"/>
                  </a:lnTo>
                  <a:lnTo>
                    <a:pt x="4110977" y="223926"/>
                  </a:lnTo>
                  <a:lnTo>
                    <a:pt x="4118546" y="223926"/>
                  </a:lnTo>
                  <a:lnTo>
                    <a:pt x="4124934" y="221653"/>
                  </a:lnTo>
                  <a:lnTo>
                    <a:pt x="4126192" y="215138"/>
                  </a:lnTo>
                  <a:close/>
                </a:path>
                <a:path extrusionOk="0" h="252729" w="10240010">
                  <a:moveTo>
                    <a:pt x="4523841" y="74206"/>
                  </a:moveTo>
                  <a:lnTo>
                    <a:pt x="4516539" y="73863"/>
                  </a:lnTo>
                  <a:lnTo>
                    <a:pt x="4513046" y="73863"/>
                  </a:lnTo>
                  <a:lnTo>
                    <a:pt x="4503305" y="74447"/>
                  </a:lnTo>
                  <a:lnTo>
                    <a:pt x="4495228" y="76708"/>
                  </a:lnTo>
                  <a:lnTo>
                    <a:pt x="4489551" y="81368"/>
                  </a:lnTo>
                  <a:lnTo>
                    <a:pt x="4487037" y="89192"/>
                  </a:lnTo>
                  <a:lnTo>
                    <a:pt x="4494174" y="89484"/>
                  </a:lnTo>
                  <a:lnTo>
                    <a:pt x="4497603" y="89484"/>
                  </a:lnTo>
                  <a:lnTo>
                    <a:pt x="4507484" y="88925"/>
                  </a:lnTo>
                  <a:lnTo>
                    <a:pt x="4515688" y="86702"/>
                  </a:lnTo>
                  <a:lnTo>
                    <a:pt x="4521416" y="82067"/>
                  </a:lnTo>
                  <a:lnTo>
                    <a:pt x="4523841" y="74206"/>
                  </a:lnTo>
                  <a:close/>
                </a:path>
                <a:path extrusionOk="0" h="252729" w="10240010">
                  <a:moveTo>
                    <a:pt x="4619688" y="207645"/>
                  </a:moveTo>
                  <a:lnTo>
                    <a:pt x="4590339" y="229895"/>
                  </a:lnTo>
                  <a:lnTo>
                    <a:pt x="4593615" y="233311"/>
                  </a:lnTo>
                  <a:lnTo>
                    <a:pt x="4597108" y="234810"/>
                  </a:lnTo>
                  <a:lnTo>
                    <a:pt x="4600511" y="234810"/>
                  </a:lnTo>
                  <a:lnTo>
                    <a:pt x="4607572" y="232651"/>
                  </a:lnTo>
                  <a:lnTo>
                    <a:pt x="4613605" y="226771"/>
                  </a:lnTo>
                  <a:lnTo>
                    <a:pt x="4617885" y="218135"/>
                  </a:lnTo>
                  <a:lnTo>
                    <a:pt x="4619688" y="207645"/>
                  </a:lnTo>
                  <a:close/>
                </a:path>
                <a:path extrusionOk="0" h="252729" w="10240010">
                  <a:moveTo>
                    <a:pt x="4664494" y="205879"/>
                  </a:moveTo>
                  <a:lnTo>
                    <a:pt x="4663960" y="200393"/>
                  </a:lnTo>
                  <a:lnTo>
                    <a:pt x="4660697" y="201333"/>
                  </a:lnTo>
                  <a:lnTo>
                    <a:pt x="4657979" y="201714"/>
                  </a:lnTo>
                  <a:lnTo>
                    <a:pt x="4650029" y="201714"/>
                  </a:lnTo>
                  <a:lnTo>
                    <a:pt x="4636884" y="192532"/>
                  </a:lnTo>
                  <a:lnTo>
                    <a:pt x="4631271" y="192532"/>
                  </a:lnTo>
                  <a:lnTo>
                    <a:pt x="4630026" y="192532"/>
                  </a:lnTo>
                  <a:lnTo>
                    <a:pt x="4628654" y="192646"/>
                  </a:lnTo>
                  <a:lnTo>
                    <a:pt x="4627143" y="192900"/>
                  </a:lnTo>
                  <a:lnTo>
                    <a:pt x="4625543" y="200494"/>
                  </a:lnTo>
                  <a:lnTo>
                    <a:pt x="4628858" y="205625"/>
                  </a:lnTo>
                  <a:lnTo>
                    <a:pt x="4635500" y="208534"/>
                  </a:lnTo>
                  <a:lnTo>
                    <a:pt x="4643869" y="209448"/>
                  </a:lnTo>
                  <a:lnTo>
                    <a:pt x="4654029" y="209448"/>
                  </a:lnTo>
                  <a:lnTo>
                    <a:pt x="4664494" y="205879"/>
                  </a:lnTo>
                  <a:close/>
                </a:path>
                <a:path extrusionOk="0" h="252729" w="10240010">
                  <a:moveTo>
                    <a:pt x="4730115" y="163271"/>
                  </a:moveTo>
                  <a:lnTo>
                    <a:pt x="4715472" y="163271"/>
                  </a:lnTo>
                  <a:lnTo>
                    <a:pt x="4715472" y="178015"/>
                  </a:lnTo>
                  <a:lnTo>
                    <a:pt x="4730115" y="178015"/>
                  </a:lnTo>
                  <a:lnTo>
                    <a:pt x="4730115" y="163271"/>
                  </a:lnTo>
                  <a:close/>
                </a:path>
                <a:path extrusionOk="0" h="252729" w="10240010">
                  <a:moveTo>
                    <a:pt x="4832705" y="146329"/>
                  </a:moveTo>
                  <a:lnTo>
                    <a:pt x="4825974" y="141046"/>
                  </a:lnTo>
                  <a:lnTo>
                    <a:pt x="4823803" y="146392"/>
                  </a:lnTo>
                  <a:lnTo>
                    <a:pt x="4819167" y="149110"/>
                  </a:lnTo>
                  <a:lnTo>
                    <a:pt x="4814278" y="151485"/>
                  </a:lnTo>
                  <a:lnTo>
                    <a:pt x="4811306" y="155790"/>
                  </a:lnTo>
                  <a:lnTo>
                    <a:pt x="4813351" y="160223"/>
                  </a:lnTo>
                  <a:lnTo>
                    <a:pt x="4816487" y="161963"/>
                  </a:lnTo>
                  <a:lnTo>
                    <a:pt x="4819751" y="161963"/>
                  </a:lnTo>
                  <a:lnTo>
                    <a:pt x="4827028" y="159372"/>
                  </a:lnTo>
                  <a:lnTo>
                    <a:pt x="4832197" y="153301"/>
                  </a:lnTo>
                  <a:lnTo>
                    <a:pt x="4832705" y="146329"/>
                  </a:lnTo>
                  <a:close/>
                </a:path>
                <a:path extrusionOk="0" h="252729" w="10240010">
                  <a:moveTo>
                    <a:pt x="4973777" y="21691"/>
                  </a:moveTo>
                  <a:lnTo>
                    <a:pt x="4973294" y="15087"/>
                  </a:lnTo>
                  <a:lnTo>
                    <a:pt x="4971643" y="15735"/>
                  </a:lnTo>
                  <a:lnTo>
                    <a:pt x="4969586" y="15976"/>
                  </a:lnTo>
                  <a:lnTo>
                    <a:pt x="4964087" y="15976"/>
                  </a:lnTo>
                  <a:lnTo>
                    <a:pt x="4949444" y="14122"/>
                  </a:lnTo>
                  <a:lnTo>
                    <a:pt x="4946269" y="14122"/>
                  </a:lnTo>
                  <a:lnTo>
                    <a:pt x="4940198" y="14122"/>
                  </a:lnTo>
                  <a:lnTo>
                    <a:pt x="4935855" y="15798"/>
                  </a:lnTo>
                  <a:lnTo>
                    <a:pt x="4936464" y="22364"/>
                  </a:lnTo>
                  <a:lnTo>
                    <a:pt x="4938103" y="21729"/>
                  </a:lnTo>
                  <a:lnTo>
                    <a:pt x="4940122" y="21488"/>
                  </a:lnTo>
                  <a:lnTo>
                    <a:pt x="4945583" y="21488"/>
                  </a:lnTo>
                  <a:lnTo>
                    <a:pt x="4960213" y="23380"/>
                  </a:lnTo>
                  <a:lnTo>
                    <a:pt x="4969421" y="23380"/>
                  </a:lnTo>
                  <a:lnTo>
                    <a:pt x="4973777" y="21691"/>
                  </a:lnTo>
                  <a:close/>
                </a:path>
                <a:path extrusionOk="0" h="252729" w="10240010">
                  <a:moveTo>
                    <a:pt x="5149939" y="155803"/>
                  </a:moveTo>
                  <a:lnTo>
                    <a:pt x="5147424" y="155448"/>
                  </a:lnTo>
                  <a:lnTo>
                    <a:pt x="5145087" y="155282"/>
                  </a:lnTo>
                  <a:lnTo>
                    <a:pt x="5142916" y="155282"/>
                  </a:lnTo>
                  <a:lnTo>
                    <a:pt x="5127930" y="158940"/>
                  </a:lnTo>
                  <a:lnTo>
                    <a:pt x="5118493" y="168173"/>
                  </a:lnTo>
                  <a:lnTo>
                    <a:pt x="5112016" y="180365"/>
                  </a:lnTo>
                  <a:lnTo>
                    <a:pt x="5105946" y="192913"/>
                  </a:lnTo>
                  <a:lnTo>
                    <a:pt x="5108664" y="193103"/>
                  </a:lnTo>
                  <a:lnTo>
                    <a:pt x="5109934" y="193103"/>
                  </a:lnTo>
                  <a:lnTo>
                    <a:pt x="5125047" y="188861"/>
                  </a:lnTo>
                  <a:lnTo>
                    <a:pt x="5134178" y="178689"/>
                  </a:lnTo>
                  <a:lnTo>
                    <a:pt x="5141188" y="166395"/>
                  </a:lnTo>
                  <a:lnTo>
                    <a:pt x="5149939" y="155803"/>
                  </a:lnTo>
                  <a:close/>
                </a:path>
                <a:path extrusionOk="0" h="252729" w="10240010">
                  <a:moveTo>
                    <a:pt x="5217274" y="66179"/>
                  </a:moveTo>
                  <a:lnTo>
                    <a:pt x="5216690" y="52247"/>
                  </a:lnTo>
                  <a:lnTo>
                    <a:pt x="5208943" y="44716"/>
                  </a:lnTo>
                  <a:lnTo>
                    <a:pt x="5204193" y="53416"/>
                  </a:lnTo>
                  <a:lnTo>
                    <a:pt x="5200624" y="67741"/>
                  </a:lnTo>
                  <a:lnTo>
                    <a:pt x="5201196" y="81661"/>
                  </a:lnTo>
                  <a:lnTo>
                    <a:pt x="5208943" y="89192"/>
                  </a:lnTo>
                  <a:lnTo>
                    <a:pt x="5213705" y="80492"/>
                  </a:lnTo>
                  <a:lnTo>
                    <a:pt x="5217274" y="66179"/>
                  </a:lnTo>
                  <a:close/>
                </a:path>
                <a:path extrusionOk="0" h="252729" w="10240010">
                  <a:moveTo>
                    <a:pt x="5376049" y="210883"/>
                  </a:moveTo>
                  <a:lnTo>
                    <a:pt x="5374081" y="204228"/>
                  </a:lnTo>
                  <a:lnTo>
                    <a:pt x="5363756" y="200393"/>
                  </a:lnTo>
                  <a:lnTo>
                    <a:pt x="5360975" y="215112"/>
                  </a:lnTo>
                  <a:lnTo>
                    <a:pt x="5363845" y="220014"/>
                  </a:lnTo>
                  <a:lnTo>
                    <a:pt x="5367540" y="220014"/>
                  </a:lnTo>
                  <a:lnTo>
                    <a:pt x="5372824" y="217208"/>
                  </a:lnTo>
                  <a:lnTo>
                    <a:pt x="5376049" y="210883"/>
                  </a:lnTo>
                  <a:close/>
                </a:path>
                <a:path extrusionOk="0" h="252729" w="10240010">
                  <a:moveTo>
                    <a:pt x="5614098" y="207645"/>
                  </a:moveTo>
                  <a:lnTo>
                    <a:pt x="5599430" y="207645"/>
                  </a:lnTo>
                  <a:lnTo>
                    <a:pt x="5599430" y="222288"/>
                  </a:lnTo>
                  <a:lnTo>
                    <a:pt x="5614098" y="222288"/>
                  </a:lnTo>
                  <a:lnTo>
                    <a:pt x="5614098" y="207645"/>
                  </a:lnTo>
                  <a:close/>
                </a:path>
                <a:path extrusionOk="0" h="252729" w="10240010">
                  <a:moveTo>
                    <a:pt x="5938050" y="148196"/>
                  </a:moveTo>
                  <a:lnTo>
                    <a:pt x="5932246" y="147167"/>
                  </a:lnTo>
                  <a:lnTo>
                    <a:pt x="5927636" y="146748"/>
                  </a:lnTo>
                  <a:lnTo>
                    <a:pt x="5924029" y="146748"/>
                  </a:lnTo>
                  <a:lnTo>
                    <a:pt x="5915253" y="146748"/>
                  </a:lnTo>
                  <a:lnTo>
                    <a:pt x="5912447" y="149250"/>
                  </a:lnTo>
                  <a:lnTo>
                    <a:pt x="5913806" y="154266"/>
                  </a:lnTo>
                  <a:lnTo>
                    <a:pt x="5917958" y="156768"/>
                  </a:lnTo>
                  <a:lnTo>
                    <a:pt x="5927903" y="156768"/>
                  </a:lnTo>
                  <a:lnTo>
                    <a:pt x="5933567" y="154584"/>
                  </a:lnTo>
                  <a:lnTo>
                    <a:pt x="5938050" y="148196"/>
                  </a:lnTo>
                  <a:close/>
                </a:path>
                <a:path extrusionOk="0" h="252729" w="10240010">
                  <a:moveTo>
                    <a:pt x="5967692" y="229895"/>
                  </a:moveTo>
                  <a:lnTo>
                    <a:pt x="5966777" y="221526"/>
                  </a:lnTo>
                  <a:lnTo>
                    <a:pt x="5963805" y="215226"/>
                  </a:lnTo>
                  <a:lnTo>
                    <a:pt x="5959119" y="210705"/>
                  </a:lnTo>
                  <a:lnTo>
                    <a:pt x="5953036" y="207645"/>
                  </a:lnTo>
                  <a:lnTo>
                    <a:pt x="5953823" y="216014"/>
                  </a:lnTo>
                  <a:lnTo>
                    <a:pt x="5956808" y="222313"/>
                  </a:lnTo>
                  <a:lnTo>
                    <a:pt x="5961558" y="226834"/>
                  </a:lnTo>
                  <a:lnTo>
                    <a:pt x="5967692" y="229895"/>
                  </a:lnTo>
                  <a:close/>
                </a:path>
                <a:path extrusionOk="0" h="252729" w="10240010">
                  <a:moveTo>
                    <a:pt x="6070714" y="29845"/>
                  </a:moveTo>
                  <a:lnTo>
                    <a:pt x="6061900" y="30162"/>
                  </a:lnTo>
                  <a:lnTo>
                    <a:pt x="6054026" y="31496"/>
                  </a:lnTo>
                  <a:lnTo>
                    <a:pt x="6048959" y="35725"/>
                  </a:lnTo>
                  <a:lnTo>
                    <a:pt x="6048565" y="44716"/>
                  </a:lnTo>
                  <a:lnTo>
                    <a:pt x="6049264" y="44716"/>
                  </a:lnTo>
                  <a:lnTo>
                    <a:pt x="6057316" y="43637"/>
                  </a:lnTo>
                  <a:lnTo>
                    <a:pt x="6063399" y="40589"/>
                  </a:lnTo>
                  <a:lnTo>
                    <a:pt x="6067755" y="35890"/>
                  </a:lnTo>
                  <a:lnTo>
                    <a:pt x="6070714" y="29845"/>
                  </a:lnTo>
                  <a:close/>
                </a:path>
                <a:path extrusionOk="0" h="252729" w="10240010">
                  <a:moveTo>
                    <a:pt x="6542341" y="15087"/>
                  </a:moveTo>
                  <a:lnTo>
                    <a:pt x="6531330" y="17081"/>
                  </a:lnTo>
                  <a:lnTo>
                    <a:pt x="6521348" y="19977"/>
                  </a:lnTo>
                  <a:lnTo>
                    <a:pt x="6514452" y="25933"/>
                  </a:lnTo>
                  <a:lnTo>
                    <a:pt x="6512700" y="37109"/>
                  </a:lnTo>
                  <a:lnTo>
                    <a:pt x="6516002" y="40652"/>
                  </a:lnTo>
                  <a:lnTo>
                    <a:pt x="6519558" y="42214"/>
                  </a:lnTo>
                  <a:lnTo>
                    <a:pt x="6523025" y="42214"/>
                  </a:lnTo>
                  <a:lnTo>
                    <a:pt x="6530111" y="40055"/>
                  </a:lnTo>
                  <a:lnTo>
                    <a:pt x="6536195" y="34175"/>
                  </a:lnTo>
                  <a:lnTo>
                    <a:pt x="6540513" y="25539"/>
                  </a:lnTo>
                  <a:lnTo>
                    <a:pt x="6542341" y="15087"/>
                  </a:lnTo>
                  <a:close/>
                </a:path>
                <a:path extrusionOk="0" h="252729" w="10240010">
                  <a:moveTo>
                    <a:pt x="6586372" y="148196"/>
                  </a:moveTo>
                  <a:lnTo>
                    <a:pt x="6585509" y="148043"/>
                  </a:lnTo>
                  <a:lnTo>
                    <a:pt x="6584620" y="147967"/>
                  </a:lnTo>
                  <a:lnTo>
                    <a:pt x="6583718" y="147967"/>
                  </a:lnTo>
                  <a:lnTo>
                    <a:pt x="6571475" y="151663"/>
                  </a:lnTo>
                  <a:lnTo>
                    <a:pt x="6561429" y="160337"/>
                  </a:lnTo>
                  <a:lnTo>
                    <a:pt x="6557632" y="170345"/>
                  </a:lnTo>
                  <a:lnTo>
                    <a:pt x="6564160" y="178028"/>
                  </a:lnTo>
                  <a:lnTo>
                    <a:pt x="6567729" y="168440"/>
                  </a:lnTo>
                  <a:lnTo>
                    <a:pt x="6577000" y="164744"/>
                  </a:lnTo>
                  <a:lnTo>
                    <a:pt x="6585407" y="160235"/>
                  </a:lnTo>
                  <a:lnTo>
                    <a:pt x="6586372" y="148196"/>
                  </a:lnTo>
                  <a:close/>
                </a:path>
                <a:path extrusionOk="0" h="252729" w="10240010">
                  <a:moveTo>
                    <a:pt x="6682118" y="133438"/>
                  </a:moveTo>
                  <a:lnTo>
                    <a:pt x="6680848" y="133464"/>
                  </a:lnTo>
                  <a:lnTo>
                    <a:pt x="6671564" y="133464"/>
                  </a:lnTo>
                  <a:lnTo>
                    <a:pt x="6660020" y="126301"/>
                  </a:lnTo>
                  <a:lnTo>
                    <a:pt x="6660020" y="141058"/>
                  </a:lnTo>
                  <a:lnTo>
                    <a:pt x="6664439" y="144399"/>
                  </a:lnTo>
                  <a:lnTo>
                    <a:pt x="6668313" y="146316"/>
                  </a:lnTo>
                  <a:lnTo>
                    <a:pt x="6676276" y="146316"/>
                  </a:lnTo>
                  <a:lnTo>
                    <a:pt x="6679793" y="142481"/>
                  </a:lnTo>
                  <a:lnTo>
                    <a:pt x="6682118" y="133438"/>
                  </a:lnTo>
                  <a:close/>
                </a:path>
                <a:path extrusionOk="0" h="252729" w="10240010">
                  <a:moveTo>
                    <a:pt x="6755828" y="118694"/>
                  </a:moveTo>
                  <a:lnTo>
                    <a:pt x="6743497" y="121234"/>
                  </a:lnTo>
                  <a:lnTo>
                    <a:pt x="6732841" y="125336"/>
                  </a:lnTo>
                  <a:lnTo>
                    <a:pt x="6724485" y="131699"/>
                  </a:lnTo>
                  <a:lnTo>
                    <a:pt x="6719024" y="141046"/>
                  </a:lnTo>
                  <a:lnTo>
                    <a:pt x="6721615" y="141439"/>
                  </a:lnTo>
                  <a:lnTo>
                    <a:pt x="6723989" y="141617"/>
                  </a:lnTo>
                  <a:lnTo>
                    <a:pt x="6726199" y="141617"/>
                  </a:lnTo>
                  <a:lnTo>
                    <a:pt x="6737286" y="139661"/>
                  </a:lnTo>
                  <a:lnTo>
                    <a:pt x="6745224" y="134493"/>
                  </a:lnTo>
                  <a:lnTo>
                    <a:pt x="6751053" y="127152"/>
                  </a:lnTo>
                  <a:lnTo>
                    <a:pt x="6755828" y="118694"/>
                  </a:lnTo>
                  <a:close/>
                </a:path>
                <a:path extrusionOk="0" h="252729" w="10240010">
                  <a:moveTo>
                    <a:pt x="6932511" y="237375"/>
                  </a:moveTo>
                  <a:lnTo>
                    <a:pt x="6931685" y="223316"/>
                  </a:lnTo>
                  <a:lnTo>
                    <a:pt x="6929895" y="217843"/>
                  </a:lnTo>
                  <a:lnTo>
                    <a:pt x="6925310" y="215138"/>
                  </a:lnTo>
                  <a:lnTo>
                    <a:pt x="6926339" y="221792"/>
                  </a:lnTo>
                  <a:lnTo>
                    <a:pt x="6922478" y="223520"/>
                  </a:lnTo>
                  <a:lnTo>
                    <a:pt x="6913905" y="223520"/>
                  </a:lnTo>
                  <a:lnTo>
                    <a:pt x="6899872" y="221500"/>
                  </a:lnTo>
                  <a:lnTo>
                    <a:pt x="6891287" y="221500"/>
                  </a:lnTo>
                  <a:lnTo>
                    <a:pt x="6887438" y="223227"/>
                  </a:lnTo>
                  <a:lnTo>
                    <a:pt x="6888467" y="229895"/>
                  </a:lnTo>
                  <a:lnTo>
                    <a:pt x="6894309" y="233781"/>
                  </a:lnTo>
                  <a:lnTo>
                    <a:pt x="6901751" y="236169"/>
                  </a:lnTo>
                  <a:lnTo>
                    <a:pt x="6910413" y="237375"/>
                  </a:lnTo>
                  <a:lnTo>
                    <a:pt x="6919950" y="237705"/>
                  </a:lnTo>
                  <a:lnTo>
                    <a:pt x="6924040" y="237705"/>
                  </a:lnTo>
                  <a:lnTo>
                    <a:pt x="6932511" y="237375"/>
                  </a:lnTo>
                  <a:close/>
                </a:path>
                <a:path extrusionOk="0" h="252729" w="10240010">
                  <a:moveTo>
                    <a:pt x="6998970" y="37109"/>
                  </a:moveTo>
                  <a:lnTo>
                    <a:pt x="6984987" y="32727"/>
                  </a:lnTo>
                  <a:lnTo>
                    <a:pt x="6971614" y="27724"/>
                  </a:lnTo>
                  <a:lnTo>
                    <a:pt x="6960832" y="20027"/>
                  </a:lnTo>
                  <a:lnTo>
                    <a:pt x="6954634" y="7607"/>
                  </a:lnTo>
                  <a:lnTo>
                    <a:pt x="6949961" y="20066"/>
                  </a:lnTo>
                  <a:lnTo>
                    <a:pt x="6955688" y="34594"/>
                  </a:lnTo>
                  <a:lnTo>
                    <a:pt x="6967766" y="46659"/>
                  </a:lnTo>
                  <a:lnTo>
                    <a:pt x="6982180" y="51689"/>
                  </a:lnTo>
                  <a:lnTo>
                    <a:pt x="6989077" y="51689"/>
                  </a:lnTo>
                  <a:lnTo>
                    <a:pt x="6995363" y="47612"/>
                  </a:lnTo>
                  <a:lnTo>
                    <a:pt x="6998970" y="37109"/>
                  </a:lnTo>
                  <a:close/>
                </a:path>
                <a:path extrusionOk="0" h="252729" w="10240010">
                  <a:moveTo>
                    <a:pt x="7463053" y="15087"/>
                  </a:moveTo>
                  <a:lnTo>
                    <a:pt x="7461123" y="14973"/>
                  </a:lnTo>
                  <a:lnTo>
                    <a:pt x="7460208" y="14973"/>
                  </a:lnTo>
                  <a:lnTo>
                    <a:pt x="7450125" y="17018"/>
                  </a:lnTo>
                  <a:lnTo>
                    <a:pt x="7443127" y="22275"/>
                  </a:lnTo>
                  <a:lnTo>
                    <a:pt x="7437983" y="29425"/>
                  </a:lnTo>
                  <a:lnTo>
                    <a:pt x="7433450" y="37109"/>
                  </a:lnTo>
                  <a:lnTo>
                    <a:pt x="7441959" y="39052"/>
                  </a:lnTo>
                  <a:lnTo>
                    <a:pt x="7446124" y="45389"/>
                  </a:lnTo>
                  <a:lnTo>
                    <a:pt x="7458557" y="45389"/>
                  </a:lnTo>
                  <a:lnTo>
                    <a:pt x="7460666" y="45186"/>
                  </a:lnTo>
                  <a:lnTo>
                    <a:pt x="7463053" y="44716"/>
                  </a:lnTo>
                  <a:lnTo>
                    <a:pt x="7461555" y="33578"/>
                  </a:lnTo>
                  <a:lnTo>
                    <a:pt x="7458634" y="27749"/>
                  </a:lnTo>
                  <a:lnTo>
                    <a:pt x="7457910" y="22999"/>
                  </a:lnTo>
                  <a:lnTo>
                    <a:pt x="7463053" y="15087"/>
                  </a:lnTo>
                  <a:close/>
                </a:path>
                <a:path extrusionOk="0" h="252729" w="10240010">
                  <a:moveTo>
                    <a:pt x="7521727" y="29845"/>
                  </a:moveTo>
                  <a:lnTo>
                    <a:pt x="7519581" y="30099"/>
                  </a:lnTo>
                  <a:lnTo>
                    <a:pt x="7501293" y="30124"/>
                  </a:lnTo>
                  <a:lnTo>
                    <a:pt x="7493927" y="30734"/>
                  </a:lnTo>
                  <a:lnTo>
                    <a:pt x="7492441" y="37109"/>
                  </a:lnTo>
                  <a:lnTo>
                    <a:pt x="7493559" y="36944"/>
                  </a:lnTo>
                  <a:lnTo>
                    <a:pt x="7494575" y="36868"/>
                  </a:lnTo>
                  <a:lnTo>
                    <a:pt x="7506868" y="36868"/>
                  </a:lnTo>
                  <a:lnTo>
                    <a:pt x="7507643" y="47625"/>
                  </a:lnTo>
                  <a:lnTo>
                    <a:pt x="7514539" y="52095"/>
                  </a:lnTo>
                  <a:lnTo>
                    <a:pt x="7514857" y="48120"/>
                  </a:lnTo>
                  <a:lnTo>
                    <a:pt x="7515288" y="44411"/>
                  </a:lnTo>
                  <a:lnTo>
                    <a:pt x="7520089" y="44411"/>
                  </a:lnTo>
                  <a:lnTo>
                    <a:pt x="7520851" y="44500"/>
                  </a:lnTo>
                  <a:lnTo>
                    <a:pt x="7521727" y="44716"/>
                  </a:lnTo>
                  <a:lnTo>
                    <a:pt x="7521727" y="29845"/>
                  </a:lnTo>
                  <a:close/>
                </a:path>
                <a:path extrusionOk="0" h="252729" w="10240010">
                  <a:moveTo>
                    <a:pt x="7545248" y="160451"/>
                  </a:moveTo>
                  <a:lnTo>
                    <a:pt x="7542035" y="154025"/>
                  </a:lnTo>
                  <a:lnTo>
                    <a:pt x="7535608" y="154025"/>
                  </a:lnTo>
                  <a:lnTo>
                    <a:pt x="7533741" y="154025"/>
                  </a:lnTo>
                  <a:lnTo>
                    <a:pt x="7531621" y="154559"/>
                  </a:lnTo>
                  <a:lnTo>
                    <a:pt x="7529220" y="155790"/>
                  </a:lnTo>
                  <a:lnTo>
                    <a:pt x="7529220" y="178028"/>
                  </a:lnTo>
                  <a:lnTo>
                    <a:pt x="7531570" y="179209"/>
                  </a:lnTo>
                  <a:lnTo>
                    <a:pt x="7533665" y="179730"/>
                  </a:lnTo>
                  <a:lnTo>
                    <a:pt x="7541971" y="179730"/>
                  </a:lnTo>
                  <a:lnTo>
                    <a:pt x="7545210" y="173304"/>
                  </a:lnTo>
                  <a:lnTo>
                    <a:pt x="7545248" y="160451"/>
                  </a:lnTo>
                  <a:close/>
                </a:path>
                <a:path extrusionOk="0" h="252729" w="10240010">
                  <a:moveTo>
                    <a:pt x="7920444" y="164287"/>
                  </a:moveTo>
                  <a:lnTo>
                    <a:pt x="7915110" y="156718"/>
                  </a:lnTo>
                  <a:lnTo>
                    <a:pt x="7906537" y="152336"/>
                  </a:lnTo>
                  <a:lnTo>
                    <a:pt x="7897558" y="148196"/>
                  </a:lnTo>
                  <a:lnTo>
                    <a:pt x="7899032" y="159842"/>
                  </a:lnTo>
                  <a:lnTo>
                    <a:pt x="7904213" y="167741"/>
                  </a:lnTo>
                  <a:lnTo>
                    <a:pt x="7911592" y="173316"/>
                  </a:lnTo>
                  <a:lnTo>
                    <a:pt x="7919682" y="178028"/>
                  </a:lnTo>
                  <a:lnTo>
                    <a:pt x="7920444" y="164287"/>
                  </a:lnTo>
                  <a:close/>
                </a:path>
                <a:path extrusionOk="0" h="252729" w="10240010">
                  <a:moveTo>
                    <a:pt x="7941754" y="27228"/>
                  </a:moveTo>
                  <a:lnTo>
                    <a:pt x="7934426" y="22364"/>
                  </a:lnTo>
                  <a:lnTo>
                    <a:pt x="7931251" y="28536"/>
                  </a:lnTo>
                  <a:lnTo>
                    <a:pt x="7925206" y="31800"/>
                  </a:lnTo>
                  <a:lnTo>
                    <a:pt x="7920088" y="35941"/>
                  </a:lnTo>
                  <a:lnTo>
                    <a:pt x="7919682" y="44716"/>
                  </a:lnTo>
                  <a:lnTo>
                    <a:pt x="7921358" y="45415"/>
                  </a:lnTo>
                  <a:lnTo>
                    <a:pt x="7923073" y="45720"/>
                  </a:lnTo>
                  <a:lnTo>
                    <a:pt x="7924774" y="45720"/>
                  </a:lnTo>
                  <a:lnTo>
                    <a:pt x="7934376" y="42468"/>
                  </a:lnTo>
                  <a:lnTo>
                    <a:pt x="7940891" y="35115"/>
                  </a:lnTo>
                  <a:lnTo>
                    <a:pt x="7941754" y="27228"/>
                  </a:lnTo>
                  <a:close/>
                </a:path>
                <a:path extrusionOk="0" h="252729" w="10240010">
                  <a:moveTo>
                    <a:pt x="7971193" y="126301"/>
                  </a:moveTo>
                  <a:lnTo>
                    <a:pt x="7969605" y="126911"/>
                  </a:lnTo>
                  <a:lnTo>
                    <a:pt x="7967624" y="127139"/>
                  </a:lnTo>
                  <a:lnTo>
                    <a:pt x="7962239" y="127139"/>
                  </a:lnTo>
                  <a:lnTo>
                    <a:pt x="7947507" y="125222"/>
                  </a:lnTo>
                  <a:lnTo>
                    <a:pt x="7944294" y="125222"/>
                  </a:lnTo>
                  <a:lnTo>
                    <a:pt x="7938275" y="125222"/>
                  </a:lnTo>
                  <a:lnTo>
                    <a:pt x="7933931" y="126911"/>
                  </a:lnTo>
                  <a:lnTo>
                    <a:pt x="7934439" y="133438"/>
                  </a:lnTo>
                  <a:lnTo>
                    <a:pt x="7938452" y="137845"/>
                  </a:lnTo>
                  <a:lnTo>
                    <a:pt x="7943596" y="139738"/>
                  </a:lnTo>
                  <a:lnTo>
                    <a:pt x="7948828" y="139738"/>
                  </a:lnTo>
                  <a:lnTo>
                    <a:pt x="7955458" y="138760"/>
                  </a:lnTo>
                  <a:lnTo>
                    <a:pt x="7961719" y="136004"/>
                  </a:lnTo>
                  <a:lnTo>
                    <a:pt x="7967116" y="131762"/>
                  </a:lnTo>
                  <a:lnTo>
                    <a:pt x="7971193" y="126301"/>
                  </a:lnTo>
                  <a:close/>
                </a:path>
                <a:path extrusionOk="0" h="252729" w="10240010">
                  <a:moveTo>
                    <a:pt x="8494293" y="222275"/>
                  </a:moveTo>
                  <a:lnTo>
                    <a:pt x="8492642" y="211124"/>
                  </a:lnTo>
                  <a:lnTo>
                    <a:pt x="8485657" y="205155"/>
                  </a:lnTo>
                  <a:lnTo>
                    <a:pt x="8475586" y="202272"/>
                  </a:lnTo>
                  <a:lnTo>
                    <a:pt x="8464652" y="200393"/>
                  </a:lnTo>
                  <a:lnTo>
                    <a:pt x="8466455" y="211594"/>
                  </a:lnTo>
                  <a:lnTo>
                    <a:pt x="8473351" y="217551"/>
                  </a:lnTo>
                  <a:lnTo>
                    <a:pt x="8483321" y="220408"/>
                  </a:lnTo>
                  <a:lnTo>
                    <a:pt x="8494293" y="222275"/>
                  </a:lnTo>
                  <a:close/>
                </a:path>
                <a:path extrusionOk="0" h="252729" w="10240010">
                  <a:moveTo>
                    <a:pt x="8619465" y="170535"/>
                  </a:moveTo>
                  <a:lnTo>
                    <a:pt x="8613546" y="169481"/>
                  </a:lnTo>
                  <a:lnTo>
                    <a:pt x="8608847" y="169049"/>
                  </a:lnTo>
                  <a:lnTo>
                    <a:pt x="8605202" y="169049"/>
                  </a:lnTo>
                  <a:lnTo>
                    <a:pt x="8596528" y="169049"/>
                  </a:lnTo>
                  <a:lnTo>
                    <a:pt x="8593772" y="171513"/>
                  </a:lnTo>
                  <a:lnTo>
                    <a:pt x="8595169" y="176441"/>
                  </a:lnTo>
                  <a:lnTo>
                    <a:pt x="8599322" y="178904"/>
                  </a:lnTo>
                  <a:lnTo>
                    <a:pt x="8609266" y="178904"/>
                  </a:lnTo>
                  <a:lnTo>
                    <a:pt x="8614918" y="176784"/>
                  </a:lnTo>
                  <a:lnTo>
                    <a:pt x="8619465" y="170535"/>
                  </a:lnTo>
                  <a:close/>
                </a:path>
                <a:path extrusionOk="0" h="252729" w="10240010">
                  <a:moveTo>
                    <a:pt x="8744598" y="200393"/>
                  </a:moveTo>
                  <a:lnTo>
                    <a:pt x="8739213" y="196583"/>
                  </a:lnTo>
                  <a:lnTo>
                    <a:pt x="8735720" y="190817"/>
                  </a:lnTo>
                  <a:lnTo>
                    <a:pt x="8731720" y="185559"/>
                  </a:lnTo>
                  <a:lnTo>
                    <a:pt x="8724798" y="183261"/>
                  </a:lnTo>
                  <a:lnTo>
                    <a:pt x="8722296" y="183261"/>
                  </a:lnTo>
                  <a:lnTo>
                    <a:pt x="8719210" y="183857"/>
                  </a:lnTo>
                  <a:lnTo>
                    <a:pt x="8715311" y="185293"/>
                  </a:lnTo>
                  <a:lnTo>
                    <a:pt x="8715451" y="193535"/>
                  </a:lnTo>
                  <a:lnTo>
                    <a:pt x="8720417" y="200494"/>
                  </a:lnTo>
                  <a:lnTo>
                    <a:pt x="8727999" y="205308"/>
                  </a:lnTo>
                  <a:lnTo>
                    <a:pt x="8736038" y="207098"/>
                  </a:lnTo>
                  <a:lnTo>
                    <a:pt x="8740419" y="207098"/>
                  </a:lnTo>
                  <a:lnTo>
                    <a:pt x="8743925" y="205117"/>
                  </a:lnTo>
                  <a:lnTo>
                    <a:pt x="8744598" y="200393"/>
                  </a:lnTo>
                  <a:close/>
                </a:path>
                <a:path extrusionOk="0" h="252729" w="10240010">
                  <a:moveTo>
                    <a:pt x="8862593" y="0"/>
                  </a:moveTo>
                  <a:lnTo>
                    <a:pt x="8840483" y="0"/>
                  </a:lnTo>
                  <a:lnTo>
                    <a:pt x="8840483" y="15087"/>
                  </a:lnTo>
                  <a:lnTo>
                    <a:pt x="8862593" y="15087"/>
                  </a:lnTo>
                  <a:lnTo>
                    <a:pt x="8862593" y="0"/>
                  </a:lnTo>
                  <a:close/>
                </a:path>
                <a:path extrusionOk="0" h="252729" w="10240010">
                  <a:moveTo>
                    <a:pt x="9215945" y="15087"/>
                  </a:moveTo>
                  <a:lnTo>
                    <a:pt x="9201315" y="15087"/>
                  </a:lnTo>
                  <a:lnTo>
                    <a:pt x="9201569" y="22364"/>
                  </a:lnTo>
                  <a:lnTo>
                    <a:pt x="9195257" y="23736"/>
                  </a:lnTo>
                  <a:lnTo>
                    <a:pt x="9194089" y="29845"/>
                  </a:lnTo>
                  <a:lnTo>
                    <a:pt x="9202839" y="29413"/>
                  </a:lnTo>
                  <a:lnTo>
                    <a:pt x="9210624" y="28054"/>
                  </a:lnTo>
                  <a:lnTo>
                    <a:pt x="9215603" y="23901"/>
                  </a:lnTo>
                  <a:lnTo>
                    <a:pt x="9215945" y="15087"/>
                  </a:lnTo>
                  <a:close/>
                </a:path>
                <a:path extrusionOk="0" h="252729" w="10240010">
                  <a:moveTo>
                    <a:pt x="9267774" y="81699"/>
                  </a:moveTo>
                  <a:lnTo>
                    <a:pt x="9264929" y="82448"/>
                  </a:lnTo>
                  <a:lnTo>
                    <a:pt x="9261627" y="82727"/>
                  </a:lnTo>
                  <a:lnTo>
                    <a:pt x="9253195" y="82727"/>
                  </a:lnTo>
                  <a:lnTo>
                    <a:pt x="9231782" y="80645"/>
                  </a:lnTo>
                  <a:lnTo>
                    <a:pt x="9226969" y="80645"/>
                  </a:lnTo>
                  <a:lnTo>
                    <a:pt x="9218104" y="80645"/>
                  </a:lnTo>
                  <a:lnTo>
                    <a:pt x="9210992" y="82410"/>
                  </a:lnTo>
                  <a:lnTo>
                    <a:pt x="9208795" y="89192"/>
                  </a:lnTo>
                  <a:lnTo>
                    <a:pt x="9212364" y="95592"/>
                  </a:lnTo>
                  <a:lnTo>
                    <a:pt x="9218409" y="100101"/>
                  </a:lnTo>
                  <a:lnTo>
                    <a:pt x="9226207" y="102781"/>
                  </a:lnTo>
                  <a:lnTo>
                    <a:pt x="9234995" y="103657"/>
                  </a:lnTo>
                  <a:lnTo>
                    <a:pt x="9246527" y="102247"/>
                  </a:lnTo>
                  <a:lnTo>
                    <a:pt x="9256878" y="98044"/>
                  </a:lnTo>
                  <a:lnTo>
                    <a:pt x="9264485" y="91173"/>
                  </a:lnTo>
                  <a:lnTo>
                    <a:pt x="9267774" y="81699"/>
                  </a:lnTo>
                  <a:close/>
                </a:path>
                <a:path extrusionOk="0" h="252729" w="10240010">
                  <a:moveTo>
                    <a:pt x="9491535" y="25006"/>
                  </a:moveTo>
                  <a:lnTo>
                    <a:pt x="9489605" y="21361"/>
                  </a:lnTo>
                  <a:lnTo>
                    <a:pt x="9485859" y="21361"/>
                  </a:lnTo>
                  <a:lnTo>
                    <a:pt x="9482912" y="21361"/>
                  </a:lnTo>
                  <a:lnTo>
                    <a:pt x="9478848" y="23609"/>
                  </a:lnTo>
                  <a:lnTo>
                    <a:pt x="9473743" y="29845"/>
                  </a:lnTo>
                  <a:lnTo>
                    <a:pt x="9478581" y="34277"/>
                  </a:lnTo>
                  <a:lnTo>
                    <a:pt x="9482379" y="35928"/>
                  </a:lnTo>
                  <a:lnTo>
                    <a:pt x="9489389" y="35928"/>
                  </a:lnTo>
                  <a:lnTo>
                    <a:pt x="9491421" y="32283"/>
                  </a:lnTo>
                  <a:lnTo>
                    <a:pt x="9491535" y="25006"/>
                  </a:lnTo>
                  <a:close/>
                </a:path>
                <a:path extrusionOk="0" h="252729" w="10240010">
                  <a:moveTo>
                    <a:pt x="9845256" y="136169"/>
                  </a:moveTo>
                  <a:lnTo>
                    <a:pt x="9843300" y="132537"/>
                  </a:lnTo>
                  <a:lnTo>
                    <a:pt x="9839528" y="132537"/>
                  </a:lnTo>
                  <a:lnTo>
                    <a:pt x="9836569" y="132537"/>
                  </a:lnTo>
                  <a:lnTo>
                    <a:pt x="9832480" y="134785"/>
                  </a:lnTo>
                  <a:lnTo>
                    <a:pt x="9827374" y="141046"/>
                  </a:lnTo>
                  <a:lnTo>
                    <a:pt x="9832251" y="145440"/>
                  </a:lnTo>
                  <a:lnTo>
                    <a:pt x="9836074" y="147078"/>
                  </a:lnTo>
                  <a:lnTo>
                    <a:pt x="9843135" y="147078"/>
                  </a:lnTo>
                  <a:lnTo>
                    <a:pt x="9845180" y="143446"/>
                  </a:lnTo>
                  <a:lnTo>
                    <a:pt x="9845256" y="136169"/>
                  </a:lnTo>
                  <a:close/>
                </a:path>
                <a:path extrusionOk="0" h="252729" w="10240010">
                  <a:moveTo>
                    <a:pt x="9926523" y="102006"/>
                  </a:moveTo>
                  <a:lnTo>
                    <a:pt x="9923196" y="89192"/>
                  </a:lnTo>
                  <a:lnTo>
                    <a:pt x="9917049" y="89192"/>
                  </a:lnTo>
                  <a:lnTo>
                    <a:pt x="9910483" y="88760"/>
                  </a:lnTo>
                  <a:lnTo>
                    <a:pt x="9904336" y="88760"/>
                  </a:lnTo>
                  <a:lnTo>
                    <a:pt x="9894773" y="89293"/>
                  </a:lnTo>
                  <a:lnTo>
                    <a:pt x="9886810" y="91427"/>
                  </a:lnTo>
                  <a:lnTo>
                    <a:pt x="9881248" y="96037"/>
                  </a:lnTo>
                  <a:lnTo>
                    <a:pt x="9878924" y="103936"/>
                  </a:lnTo>
                  <a:lnTo>
                    <a:pt x="9881032" y="103301"/>
                  </a:lnTo>
                  <a:lnTo>
                    <a:pt x="9883534" y="103073"/>
                  </a:lnTo>
                  <a:lnTo>
                    <a:pt x="9890023" y="103073"/>
                  </a:lnTo>
                  <a:lnTo>
                    <a:pt x="9906749" y="104838"/>
                  </a:lnTo>
                  <a:lnTo>
                    <a:pt x="9919919" y="104838"/>
                  </a:lnTo>
                  <a:lnTo>
                    <a:pt x="9926523" y="102006"/>
                  </a:lnTo>
                  <a:close/>
                </a:path>
                <a:path extrusionOk="0" h="252729" w="10240010">
                  <a:moveTo>
                    <a:pt x="10018852" y="41986"/>
                  </a:moveTo>
                  <a:lnTo>
                    <a:pt x="10011575" y="37109"/>
                  </a:lnTo>
                  <a:lnTo>
                    <a:pt x="10008895" y="43776"/>
                  </a:lnTo>
                  <a:lnTo>
                    <a:pt x="10004527" y="48717"/>
                  </a:lnTo>
                  <a:lnTo>
                    <a:pt x="10000018" y="53441"/>
                  </a:lnTo>
                  <a:lnTo>
                    <a:pt x="9996919" y="59461"/>
                  </a:lnTo>
                  <a:lnTo>
                    <a:pt x="9998596" y="60198"/>
                  </a:lnTo>
                  <a:lnTo>
                    <a:pt x="10000310" y="60528"/>
                  </a:lnTo>
                  <a:lnTo>
                    <a:pt x="10002012" y="60528"/>
                  </a:lnTo>
                  <a:lnTo>
                    <a:pt x="10011461" y="57277"/>
                  </a:lnTo>
                  <a:lnTo>
                    <a:pt x="10017950" y="49898"/>
                  </a:lnTo>
                  <a:lnTo>
                    <a:pt x="10018852" y="41986"/>
                  </a:lnTo>
                  <a:close/>
                </a:path>
                <a:path extrusionOk="0" h="252729" w="10240010">
                  <a:moveTo>
                    <a:pt x="10063074" y="103936"/>
                  </a:moveTo>
                  <a:lnTo>
                    <a:pt x="10057054" y="100482"/>
                  </a:lnTo>
                  <a:lnTo>
                    <a:pt x="10047643" y="97612"/>
                  </a:lnTo>
                  <a:lnTo>
                    <a:pt x="10036200" y="95656"/>
                  </a:lnTo>
                  <a:lnTo>
                    <a:pt x="10024085" y="94932"/>
                  </a:lnTo>
                  <a:lnTo>
                    <a:pt x="10015106" y="95415"/>
                  </a:lnTo>
                  <a:lnTo>
                    <a:pt x="10007168" y="96989"/>
                  </a:lnTo>
                  <a:lnTo>
                    <a:pt x="10000894" y="99771"/>
                  </a:lnTo>
                  <a:lnTo>
                    <a:pt x="9996907" y="103936"/>
                  </a:lnTo>
                  <a:lnTo>
                    <a:pt x="10002888" y="110172"/>
                  </a:lnTo>
                  <a:lnTo>
                    <a:pt x="10011524" y="114884"/>
                  </a:lnTo>
                  <a:lnTo>
                    <a:pt x="10021837" y="117868"/>
                  </a:lnTo>
                  <a:lnTo>
                    <a:pt x="10032860" y="118910"/>
                  </a:lnTo>
                  <a:lnTo>
                    <a:pt x="10042411" y="118046"/>
                  </a:lnTo>
                  <a:lnTo>
                    <a:pt x="10051085" y="115354"/>
                  </a:lnTo>
                  <a:lnTo>
                    <a:pt x="10058184" y="110705"/>
                  </a:lnTo>
                  <a:lnTo>
                    <a:pt x="10063074" y="103936"/>
                  </a:lnTo>
                  <a:close/>
                </a:path>
                <a:path extrusionOk="0" h="252729" w="10240010">
                  <a:moveTo>
                    <a:pt x="10128783" y="89865"/>
                  </a:moveTo>
                  <a:lnTo>
                    <a:pt x="10125672" y="79489"/>
                  </a:lnTo>
                  <a:lnTo>
                    <a:pt x="10114826" y="74206"/>
                  </a:lnTo>
                  <a:lnTo>
                    <a:pt x="10114267" y="82931"/>
                  </a:lnTo>
                  <a:lnTo>
                    <a:pt x="10111422" y="89382"/>
                  </a:lnTo>
                  <a:lnTo>
                    <a:pt x="10108400" y="95681"/>
                  </a:lnTo>
                  <a:lnTo>
                    <a:pt x="10107358" y="103936"/>
                  </a:lnTo>
                  <a:lnTo>
                    <a:pt x="10109263" y="104355"/>
                  </a:lnTo>
                  <a:lnTo>
                    <a:pt x="10111041" y="104546"/>
                  </a:lnTo>
                  <a:lnTo>
                    <a:pt x="10112705" y="104546"/>
                  </a:lnTo>
                  <a:lnTo>
                    <a:pt x="10124389" y="99987"/>
                  </a:lnTo>
                  <a:lnTo>
                    <a:pt x="10128783" y="89865"/>
                  </a:lnTo>
                  <a:close/>
                </a:path>
                <a:path extrusionOk="0" h="252729" w="10240010">
                  <a:moveTo>
                    <a:pt x="10136746" y="44716"/>
                  </a:moveTo>
                  <a:lnTo>
                    <a:pt x="10135273" y="33540"/>
                  </a:lnTo>
                  <a:lnTo>
                    <a:pt x="10128098" y="24244"/>
                  </a:lnTo>
                  <a:lnTo>
                    <a:pt x="10117645" y="17881"/>
                  </a:lnTo>
                  <a:lnTo>
                    <a:pt x="10106330" y="15519"/>
                  </a:lnTo>
                  <a:lnTo>
                    <a:pt x="10100640" y="15519"/>
                  </a:lnTo>
                  <a:lnTo>
                    <a:pt x="10095573" y="17576"/>
                  </a:lnTo>
                  <a:lnTo>
                    <a:pt x="10092665" y="22364"/>
                  </a:lnTo>
                  <a:lnTo>
                    <a:pt x="10094341" y="22098"/>
                  </a:lnTo>
                  <a:lnTo>
                    <a:pt x="10095865" y="21971"/>
                  </a:lnTo>
                  <a:lnTo>
                    <a:pt x="10106927" y="21971"/>
                  </a:lnTo>
                  <a:lnTo>
                    <a:pt x="10122687" y="45085"/>
                  </a:lnTo>
                  <a:lnTo>
                    <a:pt x="10133647" y="45085"/>
                  </a:lnTo>
                  <a:lnTo>
                    <a:pt x="10135133" y="44958"/>
                  </a:lnTo>
                  <a:lnTo>
                    <a:pt x="10136746" y="44716"/>
                  </a:lnTo>
                  <a:close/>
                </a:path>
                <a:path extrusionOk="0" h="252729" w="10240010">
                  <a:moveTo>
                    <a:pt x="10239858" y="212496"/>
                  </a:moveTo>
                  <a:lnTo>
                    <a:pt x="10232530" y="207645"/>
                  </a:lnTo>
                  <a:lnTo>
                    <a:pt x="10229863" y="214198"/>
                  </a:lnTo>
                  <a:lnTo>
                    <a:pt x="10225519" y="219036"/>
                  </a:lnTo>
                  <a:lnTo>
                    <a:pt x="10221023" y="223723"/>
                  </a:lnTo>
                  <a:lnTo>
                    <a:pt x="10217899" y="229895"/>
                  </a:lnTo>
                  <a:lnTo>
                    <a:pt x="10219550" y="230593"/>
                  </a:lnTo>
                  <a:lnTo>
                    <a:pt x="10221227" y="230898"/>
                  </a:lnTo>
                  <a:lnTo>
                    <a:pt x="10222903" y="230898"/>
                  </a:lnTo>
                  <a:lnTo>
                    <a:pt x="10232415" y="227672"/>
                  </a:lnTo>
                  <a:lnTo>
                    <a:pt x="10238943" y="220357"/>
                  </a:lnTo>
                  <a:lnTo>
                    <a:pt x="10239858" y="21249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29" name="Google Shape;6329;gefe2f4b35a_0_1603"/>
            <p:cNvSpPr/>
            <p:nvPr/>
          </p:nvSpPr>
          <p:spPr>
            <a:xfrm>
              <a:off x="64427" y="5121414"/>
              <a:ext cx="10314940" cy="284479"/>
            </a:xfrm>
            <a:custGeom>
              <a:rect b="b" l="l" r="r" t="t"/>
              <a:pathLst>
                <a:path extrusionOk="0" h="284479" w="10314940">
                  <a:moveTo>
                    <a:pt x="31597" y="30048"/>
                  </a:moveTo>
                  <a:lnTo>
                    <a:pt x="2311" y="30048"/>
                  </a:lnTo>
                  <a:lnTo>
                    <a:pt x="0" y="39293"/>
                  </a:lnTo>
                  <a:lnTo>
                    <a:pt x="1003" y="45504"/>
                  </a:lnTo>
                  <a:lnTo>
                    <a:pt x="4508" y="48983"/>
                  </a:lnTo>
                  <a:lnTo>
                    <a:pt x="9677" y="50076"/>
                  </a:lnTo>
                  <a:lnTo>
                    <a:pt x="17462" y="48475"/>
                  </a:lnTo>
                  <a:lnTo>
                    <a:pt x="24879" y="44145"/>
                  </a:lnTo>
                  <a:lnTo>
                    <a:pt x="30175" y="37769"/>
                  </a:lnTo>
                  <a:lnTo>
                    <a:pt x="31597" y="30048"/>
                  </a:lnTo>
                  <a:close/>
                </a:path>
                <a:path extrusionOk="0" h="284479" w="10314940">
                  <a:moveTo>
                    <a:pt x="139966" y="253530"/>
                  </a:moveTo>
                  <a:lnTo>
                    <a:pt x="136220" y="248589"/>
                  </a:lnTo>
                  <a:lnTo>
                    <a:pt x="127495" y="244830"/>
                  </a:lnTo>
                  <a:lnTo>
                    <a:pt x="126898" y="254292"/>
                  </a:lnTo>
                  <a:lnTo>
                    <a:pt x="117995" y="255193"/>
                  </a:lnTo>
                  <a:lnTo>
                    <a:pt x="120015" y="267081"/>
                  </a:lnTo>
                  <a:lnTo>
                    <a:pt x="134962" y="267081"/>
                  </a:lnTo>
                  <a:lnTo>
                    <a:pt x="139344" y="259676"/>
                  </a:lnTo>
                  <a:lnTo>
                    <a:pt x="139966" y="253530"/>
                  </a:lnTo>
                  <a:close/>
                </a:path>
                <a:path extrusionOk="0" h="284479" w="10314940">
                  <a:moveTo>
                    <a:pt x="171742" y="163474"/>
                  </a:moveTo>
                  <a:lnTo>
                    <a:pt x="169926" y="163372"/>
                  </a:lnTo>
                  <a:lnTo>
                    <a:pt x="169062" y="163372"/>
                  </a:lnTo>
                  <a:lnTo>
                    <a:pt x="158915" y="165392"/>
                  </a:lnTo>
                  <a:lnTo>
                    <a:pt x="151892" y="170611"/>
                  </a:lnTo>
                  <a:lnTo>
                    <a:pt x="146723" y="177736"/>
                  </a:lnTo>
                  <a:lnTo>
                    <a:pt x="142163" y="185496"/>
                  </a:lnTo>
                  <a:lnTo>
                    <a:pt x="144005" y="185597"/>
                  </a:lnTo>
                  <a:lnTo>
                    <a:pt x="144881" y="185597"/>
                  </a:lnTo>
                  <a:lnTo>
                    <a:pt x="155181" y="183578"/>
                  </a:lnTo>
                  <a:lnTo>
                    <a:pt x="162242" y="178358"/>
                  </a:lnTo>
                  <a:lnTo>
                    <a:pt x="167335" y="171234"/>
                  </a:lnTo>
                  <a:lnTo>
                    <a:pt x="171742" y="163474"/>
                  </a:lnTo>
                  <a:close/>
                </a:path>
                <a:path extrusionOk="0" h="284479" w="10314940">
                  <a:moveTo>
                    <a:pt x="223291" y="59664"/>
                  </a:moveTo>
                  <a:lnTo>
                    <a:pt x="221957" y="58305"/>
                  </a:lnTo>
                  <a:lnTo>
                    <a:pt x="220256" y="57759"/>
                  </a:lnTo>
                  <a:lnTo>
                    <a:pt x="218389" y="57759"/>
                  </a:lnTo>
                  <a:lnTo>
                    <a:pt x="211378" y="57759"/>
                  </a:lnTo>
                  <a:lnTo>
                    <a:pt x="202044" y="65493"/>
                  </a:lnTo>
                  <a:lnTo>
                    <a:pt x="201142" y="67043"/>
                  </a:lnTo>
                  <a:lnTo>
                    <a:pt x="199161" y="70789"/>
                  </a:lnTo>
                  <a:lnTo>
                    <a:pt x="200507" y="72199"/>
                  </a:lnTo>
                  <a:lnTo>
                    <a:pt x="203339" y="72199"/>
                  </a:lnTo>
                  <a:lnTo>
                    <a:pt x="209943" y="70751"/>
                  </a:lnTo>
                  <a:lnTo>
                    <a:pt x="217284" y="67284"/>
                  </a:lnTo>
                  <a:lnTo>
                    <a:pt x="222643" y="63144"/>
                  </a:lnTo>
                  <a:lnTo>
                    <a:pt x="223291" y="59664"/>
                  </a:lnTo>
                  <a:close/>
                </a:path>
                <a:path extrusionOk="0" h="284479" w="10314940">
                  <a:moveTo>
                    <a:pt x="465302" y="204673"/>
                  </a:moveTo>
                  <a:lnTo>
                    <a:pt x="462661" y="197586"/>
                  </a:lnTo>
                  <a:lnTo>
                    <a:pt x="451459" y="192976"/>
                  </a:lnTo>
                  <a:lnTo>
                    <a:pt x="449427" y="208749"/>
                  </a:lnTo>
                  <a:lnTo>
                    <a:pt x="453021" y="214020"/>
                  </a:lnTo>
                  <a:lnTo>
                    <a:pt x="457060" y="214020"/>
                  </a:lnTo>
                  <a:lnTo>
                    <a:pt x="462419" y="211175"/>
                  </a:lnTo>
                  <a:lnTo>
                    <a:pt x="465302" y="204673"/>
                  </a:lnTo>
                  <a:close/>
                </a:path>
                <a:path extrusionOk="0" h="284479" w="10314940">
                  <a:moveTo>
                    <a:pt x="657720" y="185496"/>
                  </a:moveTo>
                  <a:lnTo>
                    <a:pt x="650392" y="185140"/>
                  </a:lnTo>
                  <a:lnTo>
                    <a:pt x="646887" y="185140"/>
                  </a:lnTo>
                  <a:lnTo>
                    <a:pt x="637171" y="185724"/>
                  </a:lnTo>
                  <a:lnTo>
                    <a:pt x="629094" y="187985"/>
                  </a:lnTo>
                  <a:lnTo>
                    <a:pt x="623430" y="192646"/>
                  </a:lnTo>
                  <a:lnTo>
                    <a:pt x="620941" y="200469"/>
                  </a:lnTo>
                  <a:lnTo>
                    <a:pt x="631418" y="197815"/>
                  </a:lnTo>
                  <a:lnTo>
                    <a:pt x="642048" y="195440"/>
                  </a:lnTo>
                  <a:lnTo>
                    <a:pt x="651319" y="191833"/>
                  </a:lnTo>
                  <a:lnTo>
                    <a:pt x="657720" y="185496"/>
                  </a:lnTo>
                  <a:close/>
                </a:path>
                <a:path extrusionOk="0" h="284479" w="10314940">
                  <a:moveTo>
                    <a:pt x="1060272" y="62471"/>
                  </a:moveTo>
                  <a:lnTo>
                    <a:pt x="1058494" y="56959"/>
                  </a:lnTo>
                  <a:lnTo>
                    <a:pt x="1048207" y="52285"/>
                  </a:lnTo>
                  <a:lnTo>
                    <a:pt x="1048461" y="61188"/>
                  </a:lnTo>
                  <a:lnTo>
                    <a:pt x="1048613" y="70281"/>
                  </a:lnTo>
                  <a:lnTo>
                    <a:pt x="1050429" y="77787"/>
                  </a:lnTo>
                  <a:lnTo>
                    <a:pt x="1055700" y="81889"/>
                  </a:lnTo>
                  <a:lnTo>
                    <a:pt x="1057897" y="70281"/>
                  </a:lnTo>
                  <a:lnTo>
                    <a:pt x="1060272" y="62471"/>
                  </a:lnTo>
                  <a:close/>
                </a:path>
                <a:path extrusionOk="0" h="284479" w="10314940">
                  <a:moveTo>
                    <a:pt x="1239862" y="141122"/>
                  </a:moveTo>
                  <a:lnTo>
                    <a:pt x="1238046" y="141020"/>
                  </a:lnTo>
                  <a:lnTo>
                    <a:pt x="1237183" y="141020"/>
                  </a:lnTo>
                  <a:lnTo>
                    <a:pt x="1227023" y="143052"/>
                  </a:lnTo>
                  <a:lnTo>
                    <a:pt x="1219987" y="148310"/>
                  </a:lnTo>
                  <a:lnTo>
                    <a:pt x="1214793" y="155536"/>
                  </a:lnTo>
                  <a:lnTo>
                    <a:pt x="1210170" y="163474"/>
                  </a:lnTo>
                  <a:lnTo>
                    <a:pt x="1221105" y="161353"/>
                  </a:lnTo>
                  <a:lnTo>
                    <a:pt x="1231201" y="158394"/>
                  </a:lnTo>
                  <a:lnTo>
                    <a:pt x="1238199" y="152374"/>
                  </a:lnTo>
                  <a:lnTo>
                    <a:pt x="1239862" y="141122"/>
                  </a:lnTo>
                  <a:close/>
                </a:path>
                <a:path extrusionOk="0" h="284479" w="10314940">
                  <a:moveTo>
                    <a:pt x="1357972" y="138988"/>
                  </a:moveTo>
                  <a:lnTo>
                    <a:pt x="1356360" y="124002"/>
                  </a:lnTo>
                  <a:lnTo>
                    <a:pt x="1351686" y="112014"/>
                  </a:lnTo>
                  <a:lnTo>
                    <a:pt x="1342885" y="104140"/>
                  </a:lnTo>
                  <a:lnTo>
                    <a:pt x="1342694" y="120853"/>
                  </a:lnTo>
                  <a:lnTo>
                    <a:pt x="1342758" y="137388"/>
                  </a:lnTo>
                  <a:lnTo>
                    <a:pt x="1346555" y="150228"/>
                  </a:lnTo>
                  <a:lnTo>
                    <a:pt x="1357579" y="155867"/>
                  </a:lnTo>
                  <a:lnTo>
                    <a:pt x="1357972" y="138988"/>
                  </a:lnTo>
                  <a:close/>
                </a:path>
                <a:path extrusionOk="0" h="284479" w="10314940">
                  <a:moveTo>
                    <a:pt x="1416989" y="81165"/>
                  </a:moveTo>
                  <a:lnTo>
                    <a:pt x="1416519" y="74295"/>
                  </a:lnTo>
                  <a:lnTo>
                    <a:pt x="1412532" y="70091"/>
                  </a:lnTo>
                  <a:lnTo>
                    <a:pt x="1407477" y="68262"/>
                  </a:lnTo>
                  <a:lnTo>
                    <a:pt x="1402321" y="68262"/>
                  </a:lnTo>
                  <a:lnTo>
                    <a:pt x="1395641" y="69240"/>
                  </a:lnTo>
                  <a:lnTo>
                    <a:pt x="1389329" y="72034"/>
                  </a:lnTo>
                  <a:lnTo>
                    <a:pt x="1383868" y="76339"/>
                  </a:lnTo>
                  <a:lnTo>
                    <a:pt x="1379728" y="81902"/>
                  </a:lnTo>
                  <a:lnTo>
                    <a:pt x="1381328" y="81292"/>
                  </a:lnTo>
                  <a:lnTo>
                    <a:pt x="1383296" y="81064"/>
                  </a:lnTo>
                  <a:lnTo>
                    <a:pt x="1388643" y="81064"/>
                  </a:lnTo>
                  <a:lnTo>
                    <a:pt x="1403083" y="82892"/>
                  </a:lnTo>
                  <a:lnTo>
                    <a:pt x="1412455" y="82892"/>
                  </a:lnTo>
                  <a:lnTo>
                    <a:pt x="1416989" y="81165"/>
                  </a:lnTo>
                  <a:close/>
                </a:path>
                <a:path extrusionOk="0" h="284479" w="10314940">
                  <a:moveTo>
                    <a:pt x="1475486" y="52285"/>
                  </a:moveTo>
                  <a:lnTo>
                    <a:pt x="1473631" y="43522"/>
                  </a:lnTo>
                  <a:lnTo>
                    <a:pt x="1466430" y="36652"/>
                  </a:lnTo>
                  <a:lnTo>
                    <a:pt x="1456207" y="32156"/>
                  </a:lnTo>
                  <a:lnTo>
                    <a:pt x="1445336" y="30556"/>
                  </a:lnTo>
                  <a:lnTo>
                    <a:pt x="1438694" y="30556"/>
                  </a:lnTo>
                  <a:lnTo>
                    <a:pt x="1433080" y="32613"/>
                  </a:lnTo>
                  <a:lnTo>
                    <a:pt x="1431239" y="37312"/>
                  </a:lnTo>
                  <a:lnTo>
                    <a:pt x="1438630" y="42227"/>
                  </a:lnTo>
                  <a:lnTo>
                    <a:pt x="1445628" y="47586"/>
                  </a:lnTo>
                  <a:lnTo>
                    <a:pt x="1453705" y="51904"/>
                  </a:lnTo>
                  <a:lnTo>
                    <a:pt x="1464310" y="53682"/>
                  </a:lnTo>
                  <a:lnTo>
                    <a:pt x="1467573" y="53682"/>
                  </a:lnTo>
                  <a:lnTo>
                    <a:pt x="1471256" y="53251"/>
                  </a:lnTo>
                  <a:lnTo>
                    <a:pt x="1475486" y="52285"/>
                  </a:lnTo>
                  <a:close/>
                </a:path>
                <a:path extrusionOk="0" h="284479" w="10314940">
                  <a:moveTo>
                    <a:pt x="1512366" y="104127"/>
                  </a:moveTo>
                  <a:lnTo>
                    <a:pt x="1497634" y="104127"/>
                  </a:lnTo>
                  <a:lnTo>
                    <a:pt x="1497634" y="118897"/>
                  </a:lnTo>
                  <a:lnTo>
                    <a:pt x="1512366" y="118897"/>
                  </a:lnTo>
                  <a:lnTo>
                    <a:pt x="1512366" y="104127"/>
                  </a:lnTo>
                  <a:close/>
                </a:path>
                <a:path extrusionOk="0" h="284479" w="10314940">
                  <a:moveTo>
                    <a:pt x="1703666" y="52285"/>
                  </a:moveTo>
                  <a:lnTo>
                    <a:pt x="1694599" y="48247"/>
                  </a:lnTo>
                  <a:lnTo>
                    <a:pt x="1686623" y="43091"/>
                  </a:lnTo>
                  <a:lnTo>
                    <a:pt x="1677898" y="38658"/>
                  </a:lnTo>
                  <a:lnTo>
                    <a:pt x="1666570" y="36766"/>
                  </a:lnTo>
                  <a:lnTo>
                    <a:pt x="1664449" y="36766"/>
                  </a:lnTo>
                  <a:lnTo>
                    <a:pt x="1662163" y="36931"/>
                  </a:lnTo>
                  <a:lnTo>
                    <a:pt x="1659674" y="37299"/>
                  </a:lnTo>
                  <a:lnTo>
                    <a:pt x="1661502" y="46062"/>
                  </a:lnTo>
                  <a:lnTo>
                    <a:pt x="1668665" y="52933"/>
                  </a:lnTo>
                  <a:lnTo>
                    <a:pt x="1678825" y="57429"/>
                  </a:lnTo>
                  <a:lnTo>
                    <a:pt x="1689633" y="59029"/>
                  </a:lnTo>
                  <a:lnTo>
                    <a:pt x="1696237" y="59029"/>
                  </a:lnTo>
                  <a:lnTo>
                    <a:pt x="1701812" y="56972"/>
                  </a:lnTo>
                  <a:lnTo>
                    <a:pt x="1703666" y="52285"/>
                  </a:lnTo>
                  <a:close/>
                </a:path>
                <a:path extrusionOk="0" h="284479" w="10314940">
                  <a:moveTo>
                    <a:pt x="1837677" y="34709"/>
                  </a:moveTo>
                  <a:lnTo>
                    <a:pt x="1834464" y="28282"/>
                  </a:lnTo>
                  <a:lnTo>
                    <a:pt x="1828025" y="28282"/>
                  </a:lnTo>
                  <a:lnTo>
                    <a:pt x="1826171" y="28282"/>
                  </a:lnTo>
                  <a:lnTo>
                    <a:pt x="1824037" y="28816"/>
                  </a:lnTo>
                  <a:lnTo>
                    <a:pt x="1821637" y="30048"/>
                  </a:lnTo>
                  <a:lnTo>
                    <a:pt x="1821637" y="52285"/>
                  </a:lnTo>
                  <a:lnTo>
                    <a:pt x="1823986" y="53467"/>
                  </a:lnTo>
                  <a:lnTo>
                    <a:pt x="1826082" y="53987"/>
                  </a:lnTo>
                  <a:lnTo>
                    <a:pt x="1834400" y="53987"/>
                  </a:lnTo>
                  <a:lnTo>
                    <a:pt x="1837639" y="47561"/>
                  </a:lnTo>
                  <a:lnTo>
                    <a:pt x="1837677" y="34709"/>
                  </a:lnTo>
                  <a:close/>
                </a:path>
                <a:path extrusionOk="0" h="284479" w="10314940">
                  <a:moveTo>
                    <a:pt x="2079459" y="111391"/>
                  </a:moveTo>
                  <a:lnTo>
                    <a:pt x="2075268" y="107061"/>
                  </a:lnTo>
                  <a:lnTo>
                    <a:pt x="2070481" y="105156"/>
                  </a:lnTo>
                  <a:lnTo>
                    <a:pt x="2065782" y="105156"/>
                  </a:lnTo>
                  <a:lnTo>
                    <a:pt x="2057019" y="107353"/>
                  </a:lnTo>
                  <a:lnTo>
                    <a:pt x="2049538" y="113398"/>
                  </a:lnTo>
                  <a:lnTo>
                    <a:pt x="2044382" y="122440"/>
                  </a:lnTo>
                  <a:lnTo>
                    <a:pt x="2042642" y="133642"/>
                  </a:lnTo>
                  <a:lnTo>
                    <a:pt x="2054885" y="131038"/>
                  </a:lnTo>
                  <a:lnTo>
                    <a:pt x="2064080" y="125450"/>
                  </a:lnTo>
                  <a:lnTo>
                    <a:pt x="2079459" y="111391"/>
                  </a:lnTo>
                  <a:close/>
                </a:path>
                <a:path extrusionOk="0" h="284479" w="10314940">
                  <a:moveTo>
                    <a:pt x="2300478" y="133629"/>
                  </a:moveTo>
                  <a:lnTo>
                    <a:pt x="2278329" y="133629"/>
                  </a:lnTo>
                  <a:lnTo>
                    <a:pt x="2278329" y="148374"/>
                  </a:lnTo>
                  <a:lnTo>
                    <a:pt x="2300478" y="148374"/>
                  </a:lnTo>
                  <a:lnTo>
                    <a:pt x="2300478" y="133629"/>
                  </a:lnTo>
                  <a:close/>
                </a:path>
                <a:path extrusionOk="0" h="284479" w="10314940">
                  <a:moveTo>
                    <a:pt x="2329815" y="52285"/>
                  </a:moveTo>
                  <a:lnTo>
                    <a:pt x="2322919" y="48425"/>
                  </a:lnTo>
                  <a:lnTo>
                    <a:pt x="2316861" y="46761"/>
                  </a:lnTo>
                  <a:lnTo>
                    <a:pt x="2311476" y="46761"/>
                  </a:lnTo>
                  <a:lnTo>
                    <a:pt x="2301100" y="49022"/>
                  </a:lnTo>
                  <a:lnTo>
                    <a:pt x="2292337" y="55079"/>
                  </a:lnTo>
                  <a:lnTo>
                    <a:pt x="2284857" y="63855"/>
                  </a:lnTo>
                  <a:lnTo>
                    <a:pt x="2278303" y="74282"/>
                  </a:lnTo>
                  <a:lnTo>
                    <a:pt x="2292985" y="70637"/>
                  </a:lnTo>
                  <a:lnTo>
                    <a:pt x="2307501" y="66789"/>
                  </a:lnTo>
                  <a:lnTo>
                    <a:pt x="2320302" y="61188"/>
                  </a:lnTo>
                  <a:lnTo>
                    <a:pt x="2329815" y="52285"/>
                  </a:lnTo>
                  <a:close/>
                </a:path>
                <a:path extrusionOk="0" h="284479" w="10314940">
                  <a:moveTo>
                    <a:pt x="2455278" y="59664"/>
                  </a:moveTo>
                  <a:lnTo>
                    <a:pt x="2453271" y="59893"/>
                  </a:lnTo>
                  <a:lnTo>
                    <a:pt x="2451087" y="59956"/>
                  </a:lnTo>
                  <a:lnTo>
                    <a:pt x="2434412" y="59905"/>
                  </a:lnTo>
                  <a:lnTo>
                    <a:pt x="2427084" y="60591"/>
                  </a:lnTo>
                  <a:lnTo>
                    <a:pt x="2425611" y="67043"/>
                  </a:lnTo>
                  <a:lnTo>
                    <a:pt x="2429865" y="71183"/>
                  </a:lnTo>
                  <a:lnTo>
                    <a:pt x="2435555" y="73596"/>
                  </a:lnTo>
                  <a:lnTo>
                    <a:pt x="2447734" y="73596"/>
                  </a:lnTo>
                  <a:lnTo>
                    <a:pt x="2453944" y="69456"/>
                  </a:lnTo>
                  <a:lnTo>
                    <a:pt x="2455278" y="59664"/>
                  </a:lnTo>
                  <a:close/>
                </a:path>
                <a:path extrusionOk="0" h="284479" w="10314940">
                  <a:moveTo>
                    <a:pt x="2492768" y="155397"/>
                  </a:moveTo>
                  <a:lnTo>
                    <a:pt x="2489339" y="148069"/>
                  </a:lnTo>
                  <a:lnTo>
                    <a:pt x="2483561" y="142760"/>
                  </a:lnTo>
                  <a:lnTo>
                    <a:pt x="2477198" y="140716"/>
                  </a:lnTo>
                  <a:lnTo>
                    <a:pt x="2473731" y="140716"/>
                  </a:lnTo>
                  <a:lnTo>
                    <a:pt x="2470823" y="142925"/>
                  </a:lnTo>
                  <a:lnTo>
                    <a:pt x="2469972" y="148386"/>
                  </a:lnTo>
                  <a:lnTo>
                    <a:pt x="2476525" y="151244"/>
                  </a:lnTo>
                  <a:lnTo>
                    <a:pt x="2481326" y="155702"/>
                  </a:lnTo>
                  <a:lnTo>
                    <a:pt x="2485987" y="160286"/>
                  </a:lnTo>
                  <a:lnTo>
                    <a:pt x="2492095" y="163474"/>
                  </a:lnTo>
                  <a:lnTo>
                    <a:pt x="2492768" y="155397"/>
                  </a:lnTo>
                  <a:close/>
                </a:path>
                <a:path extrusionOk="0" h="284479" w="10314940">
                  <a:moveTo>
                    <a:pt x="2550782" y="74282"/>
                  </a:moveTo>
                  <a:lnTo>
                    <a:pt x="2528938" y="74282"/>
                  </a:lnTo>
                  <a:lnTo>
                    <a:pt x="2528938" y="89382"/>
                  </a:lnTo>
                  <a:lnTo>
                    <a:pt x="2550782" y="89382"/>
                  </a:lnTo>
                  <a:lnTo>
                    <a:pt x="2550782" y="74282"/>
                  </a:lnTo>
                  <a:close/>
                </a:path>
                <a:path extrusionOk="0" h="284479" w="10314940">
                  <a:moveTo>
                    <a:pt x="2562275" y="154063"/>
                  </a:moveTo>
                  <a:lnTo>
                    <a:pt x="2557437" y="145554"/>
                  </a:lnTo>
                  <a:lnTo>
                    <a:pt x="2543632" y="141122"/>
                  </a:lnTo>
                  <a:lnTo>
                    <a:pt x="2543225" y="153771"/>
                  </a:lnTo>
                  <a:lnTo>
                    <a:pt x="2535974" y="159524"/>
                  </a:lnTo>
                  <a:lnTo>
                    <a:pt x="2527008" y="163474"/>
                  </a:lnTo>
                  <a:lnTo>
                    <a:pt x="2521470" y="170738"/>
                  </a:lnTo>
                  <a:lnTo>
                    <a:pt x="2522931" y="170510"/>
                  </a:lnTo>
                  <a:lnTo>
                    <a:pt x="2524252" y="170395"/>
                  </a:lnTo>
                  <a:lnTo>
                    <a:pt x="2531135" y="170395"/>
                  </a:lnTo>
                  <a:lnTo>
                    <a:pt x="2544356" y="179603"/>
                  </a:lnTo>
                  <a:lnTo>
                    <a:pt x="2552255" y="179603"/>
                  </a:lnTo>
                  <a:lnTo>
                    <a:pt x="2554973" y="179197"/>
                  </a:lnTo>
                  <a:lnTo>
                    <a:pt x="2558262" y="178231"/>
                  </a:lnTo>
                  <a:lnTo>
                    <a:pt x="2561450" y="165366"/>
                  </a:lnTo>
                  <a:lnTo>
                    <a:pt x="2562275" y="154063"/>
                  </a:lnTo>
                  <a:close/>
                </a:path>
                <a:path extrusionOk="0" h="284479" w="10314940">
                  <a:moveTo>
                    <a:pt x="2566949" y="51663"/>
                  </a:moveTo>
                  <a:lnTo>
                    <a:pt x="2566759" y="51663"/>
                  </a:lnTo>
                  <a:lnTo>
                    <a:pt x="2538336" y="53530"/>
                  </a:lnTo>
                  <a:lnTo>
                    <a:pt x="2558262" y="52285"/>
                  </a:lnTo>
                  <a:lnTo>
                    <a:pt x="2566949" y="51663"/>
                  </a:lnTo>
                  <a:close/>
                </a:path>
                <a:path extrusionOk="0" h="284479" w="10314940">
                  <a:moveTo>
                    <a:pt x="2578722" y="125031"/>
                  </a:moveTo>
                  <a:lnTo>
                    <a:pt x="2572943" y="118884"/>
                  </a:lnTo>
                  <a:lnTo>
                    <a:pt x="2563088" y="124917"/>
                  </a:lnTo>
                  <a:lnTo>
                    <a:pt x="2560663" y="129273"/>
                  </a:lnTo>
                  <a:lnTo>
                    <a:pt x="2563330" y="131914"/>
                  </a:lnTo>
                  <a:lnTo>
                    <a:pt x="2568778" y="132803"/>
                  </a:lnTo>
                  <a:lnTo>
                    <a:pt x="2574506" y="131953"/>
                  </a:lnTo>
                  <a:lnTo>
                    <a:pt x="2578531" y="129374"/>
                  </a:lnTo>
                  <a:lnTo>
                    <a:pt x="2578722" y="125031"/>
                  </a:lnTo>
                  <a:close/>
                </a:path>
                <a:path extrusionOk="0" h="284479" w="10314940">
                  <a:moveTo>
                    <a:pt x="2624429" y="118884"/>
                  </a:moveTo>
                  <a:lnTo>
                    <a:pt x="2617762" y="115062"/>
                  </a:lnTo>
                  <a:lnTo>
                    <a:pt x="2614841" y="107391"/>
                  </a:lnTo>
                  <a:lnTo>
                    <a:pt x="2611818" y="99860"/>
                  </a:lnTo>
                  <a:lnTo>
                    <a:pt x="2604833" y="96469"/>
                  </a:lnTo>
                  <a:lnTo>
                    <a:pt x="2604135" y="96469"/>
                  </a:lnTo>
                  <a:lnTo>
                    <a:pt x="2602585" y="96647"/>
                  </a:lnTo>
                  <a:lnTo>
                    <a:pt x="2601036" y="107099"/>
                  </a:lnTo>
                  <a:lnTo>
                    <a:pt x="2604020" y="116738"/>
                  </a:lnTo>
                  <a:lnTo>
                    <a:pt x="2609761" y="123812"/>
                  </a:lnTo>
                  <a:lnTo>
                    <a:pt x="2616479" y="126555"/>
                  </a:lnTo>
                  <a:lnTo>
                    <a:pt x="2619756" y="126555"/>
                  </a:lnTo>
                  <a:lnTo>
                    <a:pt x="2622727" y="124320"/>
                  </a:lnTo>
                  <a:lnTo>
                    <a:pt x="2624429" y="118884"/>
                  </a:lnTo>
                  <a:close/>
                </a:path>
                <a:path extrusionOk="0" h="284479" w="10314940">
                  <a:moveTo>
                    <a:pt x="2690888" y="7810"/>
                  </a:moveTo>
                  <a:lnTo>
                    <a:pt x="2687802" y="2565"/>
                  </a:lnTo>
                  <a:lnTo>
                    <a:pt x="2683992" y="495"/>
                  </a:lnTo>
                  <a:lnTo>
                    <a:pt x="2680157" y="495"/>
                  </a:lnTo>
                  <a:lnTo>
                    <a:pt x="2670860" y="4305"/>
                  </a:lnTo>
                  <a:lnTo>
                    <a:pt x="2664104" y="13106"/>
                  </a:lnTo>
                  <a:lnTo>
                    <a:pt x="2662529" y="22987"/>
                  </a:lnTo>
                  <a:lnTo>
                    <a:pt x="2668740" y="30035"/>
                  </a:lnTo>
                  <a:lnTo>
                    <a:pt x="2671127" y="21272"/>
                  </a:lnTo>
                  <a:lnTo>
                    <a:pt x="2678646" y="17665"/>
                  </a:lnTo>
                  <a:lnTo>
                    <a:pt x="2686748" y="14706"/>
                  </a:lnTo>
                  <a:lnTo>
                    <a:pt x="2690888" y="7810"/>
                  </a:lnTo>
                  <a:close/>
                </a:path>
                <a:path extrusionOk="0" h="284479" w="10314940">
                  <a:moveTo>
                    <a:pt x="2734970" y="163474"/>
                  </a:moveTo>
                  <a:lnTo>
                    <a:pt x="2729725" y="159613"/>
                  </a:lnTo>
                  <a:lnTo>
                    <a:pt x="2725318" y="158153"/>
                  </a:lnTo>
                  <a:lnTo>
                    <a:pt x="2721826" y="158153"/>
                  </a:lnTo>
                  <a:lnTo>
                    <a:pt x="2716428" y="158153"/>
                  </a:lnTo>
                  <a:lnTo>
                    <a:pt x="2713228" y="161632"/>
                  </a:lnTo>
                  <a:lnTo>
                    <a:pt x="2711805" y="168605"/>
                  </a:lnTo>
                  <a:lnTo>
                    <a:pt x="2713596" y="172085"/>
                  </a:lnTo>
                  <a:lnTo>
                    <a:pt x="2721914" y="172085"/>
                  </a:lnTo>
                  <a:lnTo>
                    <a:pt x="2727439" y="169824"/>
                  </a:lnTo>
                  <a:lnTo>
                    <a:pt x="2734970" y="163474"/>
                  </a:lnTo>
                  <a:close/>
                </a:path>
                <a:path extrusionOk="0" h="284479" w="10314940">
                  <a:moveTo>
                    <a:pt x="2955950" y="89395"/>
                  </a:moveTo>
                  <a:lnTo>
                    <a:pt x="2950718" y="85559"/>
                  </a:lnTo>
                  <a:lnTo>
                    <a:pt x="2946311" y="84112"/>
                  </a:lnTo>
                  <a:lnTo>
                    <a:pt x="2942818" y="84112"/>
                  </a:lnTo>
                  <a:lnTo>
                    <a:pt x="2937408" y="84112"/>
                  </a:lnTo>
                  <a:lnTo>
                    <a:pt x="2934195" y="87579"/>
                  </a:lnTo>
                  <a:lnTo>
                    <a:pt x="2932760" y="94538"/>
                  </a:lnTo>
                  <a:lnTo>
                    <a:pt x="2934551" y="98018"/>
                  </a:lnTo>
                  <a:lnTo>
                    <a:pt x="2942856" y="98018"/>
                  </a:lnTo>
                  <a:lnTo>
                    <a:pt x="2948406" y="95758"/>
                  </a:lnTo>
                  <a:lnTo>
                    <a:pt x="2955950" y="89395"/>
                  </a:lnTo>
                  <a:close/>
                </a:path>
                <a:path extrusionOk="0" h="284479" w="10314940">
                  <a:moveTo>
                    <a:pt x="2992767" y="67043"/>
                  </a:moveTo>
                  <a:lnTo>
                    <a:pt x="2987916" y="62623"/>
                  </a:lnTo>
                  <a:lnTo>
                    <a:pt x="2984119" y="60972"/>
                  </a:lnTo>
                  <a:lnTo>
                    <a:pt x="2981312" y="60972"/>
                  </a:lnTo>
                  <a:lnTo>
                    <a:pt x="2977159" y="60972"/>
                  </a:lnTo>
                  <a:lnTo>
                    <a:pt x="2975165" y="64579"/>
                  </a:lnTo>
                  <a:lnTo>
                    <a:pt x="2975114" y="71793"/>
                  </a:lnTo>
                  <a:lnTo>
                    <a:pt x="2977070" y="75399"/>
                  </a:lnTo>
                  <a:lnTo>
                    <a:pt x="2983725" y="75399"/>
                  </a:lnTo>
                  <a:lnTo>
                    <a:pt x="2987751" y="73190"/>
                  </a:lnTo>
                  <a:lnTo>
                    <a:pt x="2992767" y="67043"/>
                  </a:lnTo>
                  <a:close/>
                </a:path>
                <a:path extrusionOk="0" h="284479" w="10314940">
                  <a:moveTo>
                    <a:pt x="3013379" y="228663"/>
                  </a:moveTo>
                  <a:lnTo>
                    <a:pt x="3007715" y="222465"/>
                  </a:lnTo>
                  <a:lnTo>
                    <a:pt x="2997733" y="228523"/>
                  </a:lnTo>
                  <a:lnTo>
                    <a:pt x="2995257" y="232905"/>
                  </a:lnTo>
                  <a:lnTo>
                    <a:pt x="2997936" y="235572"/>
                  </a:lnTo>
                  <a:lnTo>
                    <a:pt x="3003397" y="236474"/>
                  </a:lnTo>
                  <a:lnTo>
                    <a:pt x="3009112" y="235623"/>
                  </a:lnTo>
                  <a:lnTo>
                    <a:pt x="3013151" y="233032"/>
                  </a:lnTo>
                  <a:lnTo>
                    <a:pt x="3013379" y="228663"/>
                  </a:lnTo>
                  <a:close/>
                </a:path>
                <a:path extrusionOk="0" h="284479" w="10314940">
                  <a:moveTo>
                    <a:pt x="3086100" y="10947"/>
                  </a:moveTo>
                  <a:lnTo>
                    <a:pt x="3081439" y="190"/>
                  </a:lnTo>
                  <a:lnTo>
                    <a:pt x="3073920" y="11328"/>
                  </a:lnTo>
                  <a:lnTo>
                    <a:pt x="3062224" y="18186"/>
                  </a:lnTo>
                  <a:lnTo>
                    <a:pt x="3050908" y="25336"/>
                  </a:lnTo>
                  <a:lnTo>
                    <a:pt x="3044533" y="37299"/>
                  </a:lnTo>
                  <a:lnTo>
                    <a:pt x="3046209" y="37604"/>
                  </a:lnTo>
                  <a:lnTo>
                    <a:pt x="3047898" y="37744"/>
                  </a:lnTo>
                  <a:lnTo>
                    <a:pt x="3049587" y="37744"/>
                  </a:lnTo>
                  <a:lnTo>
                    <a:pt x="3066377" y="33515"/>
                  </a:lnTo>
                  <a:lnTo>
                    <a:pt x="3079813" y="23317"/>
                  </a:lnTo>
                  <a:lnTo>
                    <a:pt x="3086100" y="10947"/>
                  </a:lnTo>
                  <a:close/>
                </a:path>
                <a:path extrusionOk="0" h="284479" w="10314940">
                  <a:moveTo>
                    <a:pt x="3140113" y="22555"/>
                  </a:moveTo>
                  <a:lnTo>
                    <a:pt x="3135287" y="18161"/>
                  </a:lnTo>
                  <a:lnTo>
                    <a:pt x="3131515" y="16510"/>
                  </a:lnTo>
                  <a:lnTo>
                    <a:pt x="3128708" y="16510"/>
                  </a:lnTo>
                  <a:lnTo>
                    <a:pt x="3124555" y="16510"/>
                  </a:lnTo>
                  <a:lnTo>
                    <a:pt x="3122549" y="20142"/>
                  </a:lnTo>
                  <a:lnTo>
                    <a:pt x="3122485" y="27381"/>
                  </a:lnTo>
                  <a:lnTo>
                    <a:pt x="3124428" y="31013"/>
                  </a:lnTo>
                  <a:lnTo>
                    <a:pt x="3131070" y="31013"/>
                  </a:lnTo>
                  <a:lnTo>
                    <a:pt x="3135084" y="28778"/>
                  </a:lnTo>
                  <a:lnTo>
                    <a:pt x="3140113" y="22555"/>
                  </a:lnTo>
                  <a:close/>
                </a:path>
                <a:path extrusionOk="0" h="284479" w="10314940">
                  <a:moveTo>
                    <a:pt x="4016806" y="148386"/>
                  </a:moveTo>
                  <a:lnTo>
                    <a:pt x="3998112" y="152082"/>
                  </a:lnTo>
                  <a:lnTo>
                    <a:pt x="3978071" y="154241"/>
                  </a:lnTo>
                  <a:lnTo>
                    <a:pt x="3960761" y="159054"/>
                  </a:lnTo>
                  <a:lnTo>
                    <a:pt x="3950322" y="170738"/>
                  </a:lnTo>
                  <a:lnTo>
                    <a:pt x="3953103" y="170408"/>
                  </a:lnTo>
                  <a:lnTo>
                    <a:pt x="3960012" y="170408"/>
                  </a:lnTo>
                  <a:lnTo>
                    <a:pt x="3973258" y="179603"/>
                  </a:lnTo>
                  <a:lnTo>
                    <a:pt x="3981132" y="179603"/>
                  </a:lnTo>
                  <a:lnTo>
                    <a:pt x="3983850" y="179197"/>
                  </a:lnTo>
                  <a:lnTo>
                    <a:pt x="3987127" y="178231"/>
                  </a:lnTo>
                  <a:lnTo>
                    <a:pt x="3989400" y="165493"/>
                  </a:lnTo>
                  <a:lnTo>
                    <a:pt x="4000804" y="162013"/>
                  </a:lnTo>
                  <a:lnTo>
                    <a:pt x="4012793" y="159169"/>
                  </a:lnTo>
                  <a:lnTo>
                    <a:pt x="4016806" y="148386"/>
                  </a:lnTo>
                  <a:close/>
                </a:path>
                <a:path extrusionOk="0" h="284479" w="10314940">
                  <a:moveTo>
                    <a:pt x="4510278" y="30048"/>
                  </a:moveTo>
                  <a:lnTo>
                    <a:pt x="4508728" y="30835"/>
                  </a:lnTo>
                  <a:lnTo>
                    <a:pt x="4507217" y="31165"/>
                  </a:lnTo>
                  <a:lnTo>
                    <a:pt x="4501794" y="31165"/>
                  </a:lnTo>
                  <a:lnTo>
                    <a:pt x="4498137" y="28765"/>
                  </a:lnTo>
                  <a:lnTo>
                    <a:pt x="4491609" y="23952"/>
                  </a:lnTo>
                  <a:lnTo>
                    <a:pt x="4488739" y="21551"/>
                  </a:lnTo>
                  <a:lnTo>
                    <a:pt x="4486338" y="21551"/>
                  </a:lnTo>
                  <a:lnTo>
                    <a:pt x="4484078" y="21551"/>
                  </a:lnTo>
                  <a:lnTo>
                    <a:pt x="4482236" y="23710"/>
                  </a:lnTo>
                  <a:lnTo>
                    <a:pt x="4480928" y="30048"/>
                  </a:lnTo>
                  <a:lnTo>
                    <a:pt x="4483925" y="31381"/>
                  </a:lnTo>
                  <a:lnTo>
                    <a:pt x="4494847" y="38620"/>
                  </a:lnTo>
                  <a:lnTo>
                    <a:pt x="4506671" y="38620"/>
                  </a:lnTo>
                  <a:lnTo>
                    <a:pt x="4509859" y="36461"/>
                  </a:lnTo>
                  <a:lnTo>
                    <a:pt x="4510278" y="30048"/>
                  </a:lnTo>
                  <a:close/>
                </a:path>
                <a:path extrusionOk="0" h="284479" w="10314940">
                  <a:moveTo>
                    <a:pt x="4534090" y="260159"/>
                  </a:moveTo>
                  <a:lnTo>
                    <a:pt x="4531195" y="252234"/>
                  </a:lnTo>
                  <a:lnTo>
                    <a:pt x="4525950" y="252234"/>
                  </a:lnTo>
                  <a:lnTo>
                    <a:pt x="4525302" y="252260"/>
                  </a:lnTo>
                  <a:lnTo>
                    <a:pt x="4524972" y="252323"/>
                  </a:lnTo>
                  <a:lnTo>
                    <a:pt x="4522432" y="258953"/>
                  </a:lnTo>
                  <a:lnTo>
                    <a:pt x="4519307" y="265049"/>
                  </a:lnTo>
                  <a:lnTo>
                    <a:pt x="4517199" y="272173"/>
                  </a:lnTo>
                  <a:lnTo>
                    <a:pt x="4517733" y="281927"/>
                  </a:lnTo>
                  <a:lnTo>
                    <a:pt x="4520171" y="283337"/>
                  </a:lnTo>
                  <a:lnTo>
                    <a:pt x="4522317" y="283946"/>
                  </a:lnTo>
                  <a:lnTo>
                    <a:pt x="4530852" y="283946"/>
                  </a:lnTo>
                  <a:lnTo>
                    <a:pt x="4533925" y="276021"/>
                  </a:lnTo>
                  <a:lnTo>
                    <a:pt x="4534090" y="260159"/>
                  </a:lnTo>
                  <a:close/>
                </a:path>
                <a:path extrusionOk="0" h="284479" w="10314940">
                  <a:moveTo>
                    <a:pt x="4670539" y="54432"/>
                  </a:moveTo>
                  <a:lnTo>
                    <a:pt x="4667669" y="51181"/>
                  </a:lnTo>
                  <a:lnTo>
                    <a:pt x="4660798" y="51181"/>
                  </a:lnTo>
                  <a:lnTo>
                    <a:pt x="4656023" y="51625"/>
                  </a:lnTo>
                  <a:lnTo>
                    <a:pt x="4650232" y="53073"/>
                  </a:lnTo>
                  <a:lnTo>
                    <a:pt x="4643386" y="55689"/>
                  </a:lnTo>
                  <a:lnTo>
                    <a:pt x="4635500" y="59664"/>
                  </a:lnTo>
                  <a:lnTo>
                    <a:pt x="4643513" y="62941"/>
                  </a:lnTo>
                  <a:lnTo>
                    <a:pt x="4650156" y="64198"/>
                  </a:lnTo>
                  <a:lnTo>
                    <a:pt x="4663846" y="64198"/>
                  </a:lnTo>
                  <a:lnTo>
                    <a:pt x="4668634" y="60934"/>
                  </a:lnTo>
                  <a:lnTo>
                    <a:pt x="4670539" y="54432"/>
                  </a:lnTo>
                  <a:close/>
                </a:path>
                <a:path extrusionOk="0" h="284479" w="10314940">
                  <a:moveTo>
                    <a:pt x="4738738" y="22555"/>
                  </a:moveTo>
                  <a:lnTo>
                    <a:pt x="4736427" y="22872"/>
                  </a:lnTo>
                  <a:lnTo>
                    <a:pt x="4733861" y="22936"/>
                  </a:lnTo>
                  <a:lnTo>
                    <a:pt x="4717923" y="22910"/>
                  </a:lnTo>
                  <a:lnTo>
                    <a:pt x="4710569" y="23507"/>
                  </a:lnTo>
                  <a:lnTo>
                    <a:pt x="4709122" y="30048"/>
                  </a:lnTo>
                  <a:lnTo>
                    <a:pt x="4713351" y="34175"/>
                  </a:lnTo>
                  <a:lnTo>
                    <a:pt x="4719028" y="36588"/>
                  </a:lnTo>
                  <a:lnTo>
                    <a:pt x="4731207" y="36588"/>
                  </a:lnTo>
                  <a:lnTo>
                    <a:pt x="4737430" y="32423"/>
                  </a:lnTo>
                  <a:lnTo>
                    <a:pt x="4738738" y="22555"/>
                  </a:lnTo>
                  <a:close/>
                </a:path>
                <a:path extrusionOk="0" h="284479" w="10314940">
                  <a:moveTo>
                    <a:pt x="4952517" y="119481"/>
                  </a:moveTo>
                  <a:lnTo>
                    <a:pt x="4944745" y="111391"/>
                  </a:lnTo>
                  <a:lnTo>
                    <a:pt x="4944529" y="124129"/>
                  </a:lnTo>
                  <a:lnTo>
                    <a:pt x="4937366" y="129844"/>
                  </a:lnTo>
                  <a:lnTo>
                    <a:pt x="4928451" y="133769"/>
                  </a:lnTo>
                  <a:lnTo>
                    <a:pt x="4922939" y="141122"/>
                  </a:lnTo>
                  <a:lnTo>
                    <a:pt x="4925923" y="142417"/>
                  </a:lnTo>
                  <a:lnTo>
                    <a:pt x="4928857" y="142989"/>
                  </a:lnTo>
                  <a:lnTo>
                    <a:pt x="4931651" y="142989"/>
                  </a:lnTo>
                  <a:lnTo>
                    <a:pt x="4943767" y="139103"/>
                  </a:lnTo>
                  <a:lnTo>
                    <a:pt x="4951450" y="129997"/>
                  </a:lnTo>
                  <a:lnTo>
                    <a:pt x="4952517" y="119481"/>
                  </a:lnTo>
                  <a:close/>
                </a:path>
                <a:path extrusionOk="0" h="284479" w="10314940">
                  <a:moveTo>
                    <a:pt x="5025898" y="22555"/>
                  </a:moveTo>
                  <a:lnTo>
                    <a:pt x="5003711" y="22555"/>
                  </a:lnTo>
                  <a:lnTo>
                    <a:pt x="5003711" y="37299"/>
                  </a:lnTo>
                  <a:lnTo>
                    <a:pt x="5025898" y="37299"/>
                  </a:lnTo>
                  <a:lnTo>
                    <a:pt x="5025898" y="22555"/>
                  </a:lnTo>
                  <a:close/>
                </a:path>
                <a:path extrusionOk="0" h="284479" w="10314940">
                  <a:moveTo>
                    <a:pt x="5127739" y="151892"/>
                  </a:moveTo>
                  <a:lnTo>
                    <a:pt x="5122659" y="143992"/>
                  </a:lnTo>
                  <a:lnTo>
                    <a:pt x="5111648" y="140754"/>
                  </a:lnTo>
                  <a:lnTo>
                    <a:pt x="5110200" y="140754"/>
                  </a:lnTo>
                  <a:lnTo>
                    <a:pt x="5108651" y="140868"/>
                  </a:lnTo>
                  <a:lnTo>
                    <a:pt x="5107013" y="141122"/>
                  </a:lnTo>
                  <a:lnTo>
                    <a:pt x="5108257" y="150787"/>
                  </a:lnTo>
                  <a:lnTo>
                    <a:pt x="5110912" y="159169"/>
                  </a:lnTo>
                  <a:lnTo>
                    <a:pt x="5115293" y="165938"/>
                  </a:lnTo>
                  <a:lnTo>
                    <a:pt x="5121707" y="170738"/>
                  </a:lnTo>
                  <a:lnTo>
                    <a:pt x="5127295" y="161721"/>
                  </a:lnTo>
                  <a:lnTo>
                    <a:pt x="5127739" y="151892"/>
                  </a:lnTo>
                  <a:close/>
                </a:path>
                <a:path extrusionOk="0" h="284479" w="10314940">
                  <a:moveTo>
                    <a:pt x="5187874" y="148386"/>
                  </a:moveTo>
                  <a:lnTo>
                    <a:pt x="5175097" y="152273"/>
                  </a:lnTo>
                  <a:lnTo>
                    <a:pt x="5163871" y="157683"/>
                  </a:lnTo>
                  <a:lnTo>
                    <a:pt x="5155438" y="165912"/>
                  </a:lnTo>
                  <a:lnTo>
                    <a:pt x="5151031" y="178231"/>
                  </a:lnTo>
                  <a:lnTo>
                    <a:pt x="5154346" y="178943"/>
                  </a:lnTo>
                  <a:lnTo>
                    <a:pt x="5157267" y="179273"/>
                  </a:lnTo>
                  <a:lnTo>
                    <a:pt x="5159870" y="179273"/>
                  </a:lnTo>
                  <a:lnTo>
                    <a:pt x="5171452" y="176174"/>
                  </a:lnTo>
                  <a:lnTo>
                    <a:pt x="5178437" y="168440"/>
                  </a:lnTo>
                  <a:lnTo>
                    <a:pt x="5187874" y="148386"/>
                  </a:lnTo>
                  <a:close/>
                </a:path>
                <a:path extrusionOk="0" h="284479" w="10314940">
                  <a:moveTo>
                    <a:pt x="5269027" y="44792"/>
                  </a:moveTo>
                  <a:lnTo>
                    <a:pt x="5263045" y="43700"/>
                  </a:lnTo>
                  <a:lnTo>
                    <a:pt x="5258308" y="43243"/>
                  </a:lnTo>
                  <a:lnTo>
                    <a:pt x="5254650" y="43243"/>
                  </a:lnTo>
                  <a:lnTo>
                    <a:pt x="5246052" y="43243"/>
                  </a:lnTo>
                  <a:lnTo>
                    <a:pt x="5243334" y="45732"/>
                  </a:lnTo>
                  <a:lnTo>
                    <a:pt x="5244795" y="50723"/>
                  </a:lnTo>
                  <a:lnTo>
                    <a:pt x="5248961" y="53213"/>
                  </a:lnTo>
                  <a:lnTo>
                    <a:pt x="5258879" y="53213"/>
                  </a:lnTo>
                  <a:lnTo>
                    <a:pt x="5264505" y="51066"/>
                  </a:lnTo>
                  <a:lnTo>
                    <a:pt x="5269027" y="44792"/>
                  </a:lnTo>
                  <a:close/>
                </a:path>
                <a:path extrusionOk="0" h="284479" w="10314940">
                  <a:moveTo>
                    <a:pt x="5549036" y="74282"/>
                  </a:moveTo>
                  <a:lnTo>
                    <a:pt x="5546560" y="74625"/>
                  </a:lnTo>
                  <a:lnTo>
                    <a:pt x="5528767" y="74663"/>
                  </a:lnTo>
                  <a:lnTo>
                    <a:pt x="5520918" y="75107"/>
                  </a:lnTo>
                  <a:lnTo>
                    <a:pt x="5519356" y="81889"/>
                  </a:lnTo>
                  <a:lnTo>
                    <a:pt x="5523585" y="85966"/>
                  </a:lnTo>
                  <a:lnTo>
                    <a:pt x="5529250" y="88341"/>
                  </a:lnTo>
                  <a:lnTo>
                    <a:pt x="5541454" y="88341"/>
                  </a:lnTo>
                  <a:lnTo>
                    <a:pt x="5547703" y="84188"/>
                  </a:lnTo>
                  <a:lnTo>
                    <a:pt x="5549036" y="74282"/>
                  </a:lnTo>
                  <a:close/>
                </a:path>
                <a:path extrusionOk="0" h="284479" w="10314940">
                  <a:moveTo>
                    <a:pt x="5718162" y="22555"/>
                  </a:moveTo>
                  <a:lnTo>
                    <a:pt x="5717400" y="8699"/>
                  </a:lnTo>
                  <a:lnTo>
                    <a:pt x="5715584" y="3111"/>
                  </a:lnTo>
                  <a:lnTo>
                    <a:pt x="5710961" y="190"/>
                  </a:lnTo>
                  <a:lnTo>
                    <a:pt x="5710961" y="15290"/>
                  </a:lnTo>
                  <a:lnTo>
                    <a:pt x="5702122" y="16446"/>
                  </a:lnTo>
                  <a:lnTo>
                    <a:pt x="5690019" y="13906"/>
                  </a:lnTo>
                  <a:lnTo>
                    <a:pt x="5688863" y="22555"/>
                  </a:lnTo>
                  <a:lnTo>
                    <a:pt x="5718162" y="22555"/>
                  </a:lnTo>
                  <a:close/>
                </a:path>
                <a:path extrusionOk="0" h="284479" w="10314940">
                  <a:moveTo>
                    <a:pt x="5782894" y="15976"/>
                  </a:moveTo>
                  <a:lnTo>
                    <a:pt x="5769991" y="7810"/>
                  </a:lnTo>
                  <a:lnTo>
                    <a:pt x="5768251" y="19545"/>
                  </a:lnTo>
                  <a:lnTo>
                    <a:pt x="5755500" y="24625"/>
                  </a:lnTo>
                  <a:lnTo>
                    <a:pt x="5746242" y="28676"/>
                  </a:lnTo>
                  <a:lnTo>
                    <a:pt x="5755043" y="37312"/>
                  </a:lnTo>
                  <a:lnTo>
                    <a:pt x="5766536" y="30429"/>
                  </a:lnTo>
                  <a:lnTo>
                    <a:pt x="5778779" y="23418"/>
                  </a:lnTo>
                  <a:lnTo>
                    <a:pt x="5782894" y="15976"/>
                  </a:lnTo>
                  <a:close/>
                </a:path>
                <a:path extrusionOk="0" h="284479" w="10314940">
                  <a:moveTo>
                    <a:pt x="6152972" y="59664"/>
                  </a:moveTo>
                  <a:lnTo>
                    <a:pt x="6146254" y="54889"/>
                  </a:lnTo>
                  <a:lnTo>
                    <a:pt x="6142558" y="46977"/>
                  </a:lnTo>
                  <a:lnTo>
                    <a:pt x="6138316" y="39573"/>
                  </a:lnTo>
                  <a:lnTo>
                    <a:pt x="6129960" y="36309"/>
                  </a:lnTo>
                  <a:lnTo>
                    <a:pt x="6128067" y="36309"/>
                  </a:lnTo>
                  <a:lnTo>
                    <a:pt x="6125857" y="36626"/>
                  </a:lnTo>
                  <a:lnTo>
                    <a:pt x="6123279" y="37312"/>
                  </a:lnTo>
                  <a:lnTo>
                    <a:pt x="6125730" y="45834"/>
                  </a:lnTo>
                  <a:lnTo>
                    <a:pt x="6131331" y="55118"/>
                  </a:lnTo>
                  <a:lnTo>
                    <a:pt x="6138583" y="62585"/>
                  </a:lnTo>
                  <a:lnTo>
                    <a:pt x="6145974" y="65659"/>
                  </a:lnTo>
                  <a:lnTo>
                    <a:pt x="6148806" y="65659"/>
                  </a:lnTo>
                  <a:lnTo>
                    <a:pt x="6151296" y="63919"/>
                  </a:lnTo>
                  <a:lnTo>
                    <a:pt x="6152972" y="59664"/>
                  </a:lnTo>
                  <a:close/>
                </a:path>
                <a:path extrusionOk="0" h="284479" w="10314940">
                  <a:moveTo>
                    <a:pt x="6244653" y="13284"/>
                  </a:moveTo>
                  <a:lnTo>
                    <a:pt x="6241300" y="203"/>
                  </a:lnTo>
                  <a:lnTo>
                    <a:pt x="6223686" y="0"/>
                  </a:lnTo>
                  <a:lnTo>
                    <a:pt x="6213703" y="482"/>
                  </a:lnTo>
                  <a:lnTo>
                    <a:pt x="6205321" y="2565"/>
                  </a:lnTo>
                  <a:lnTo>
                    <a:pt x="6199454" y="7188"/>
                  </a:lnTo>
                  <a:lnTo>
                    <a:pt x="6196990" y="15290"/>
                  </a:lnTo>
                  <a:lnTo>
                    <a:pt x="6199098" y="14655"/>
                  </a:lnTo>
                  <a:lnTo>
                    <a:pt x="6201613" y="14414"/>
                  </a:lnTo>
                  <a:lnTo>
                    <a:pt x="6208065" y="14414"/>
                  </a:lnTo>
                  <a:lnTo>
                    <a:pt x="6224613" y="16141"/>
                  </a:lnTo>
                  <a:lnTo>
                    <a:pt x="6237897" y="16141"/>
                  </a:lnTo>
                  <a:lnTo>
                    <a:pt x="6244653" y="13284"/>
                  </a:lnTo>
                  <a:close/>
                </a:path>
                <a:path extrusionOk="0" h="284479" w="10314940">
                  <a:moveTo>
                    <a:pt x="6292177" y="44970"/>
                  </a:moveTo>
                  <a:lnTo>
                    <a:pt x="6285636" y="37312"/>
                  </a:lnTo>
                  <a:lnTo>
                    <a:pt x="6281458" y="46304"/>
                  </a:lnTo>
                  <a:lnTo>
                    <a:pt x="6267424" y="58229"/>
                  </a:lnTo>
                  <a:lnTo>
                    <a:pt x="6263449" y="67043"/>
                  </a:lnTo>
                  <a:lnTo>
                    <a:pt x="6264402" y="67233"/>
                  </a:lnTo>
                  <a:lnTo>
                    <a:pt x="6265380" y="67322"/>
                  </a:lnTo>
                  <a:lnTo>
                    <a:pt x="6266383" y="67322"/>
                  </a:lnTo>
                  <a:lnTo>
                    <a:pt x="6278537" y="63614"/>
                  </a:lnTo>
                  <a:lnTo>
                    <a:pt x="6288468" y="54952"/>
                  </a:lnTo>
                  <a:lnTo>
                    <a:pt x="6292177" y="44970"/>
                  </a:lnTo>
                  <a:close/>
                </a:path>
                <a:path extrusionOk="0" h="284479" w="10314940">
                  <a:moveTo>
                    <a:pt x="6470955" y="72948"/>
                  </a:moveTo>
                  <a:lnTo>
                    <a:pt x="6469735" y="67030"/>
                  </a:lnTo>
                  <a:lnTo>
                    <a:pt x="6461226" y="66522"/>
                  </a:lnTo>
                  <a:lnTo>
                    <a:pt x="6459690" y="59347"/>
                  </a:lnTo>
                  <a:lnTo>
                    <a:pt x="6450939" y="59347"/>
                  </a:lnTo>
                  <a:lnTo>
                    <a:pt x="6449911" y="59347"/>
                  </a:lnTo>
                  <a:lnTo>
                    <a:pt x="6448793" y="59448"/>
                  </a:lnTo>
                  <a:lnTo>
                    <a:pt x="6447561" y="59664"/>
                  </a:lnTo>
                  <a:lnTo>
                    <a:pt x="6445351" y="66662"/>
                  </a:lnTo>
                  <a:lnTo>
                    <a:pt x="6447612" y="71716"/>
                  </a:lnTo>
                  <a:lnTo>
                    <a:pt x="6452730" y="74790"/>
                  </a:lnTo>
                  <a:lnTo>
                    <a:pt x="6459106" y="75819"/>
                  </a:lnTo>
                  <a:lnTo>
                    <a:pt x="6465278" y="75819"/>
                  </a:lnTo>
                  <a:lnTo>
                    <a:pt x="6470955" y="72948"/>
                  </a:lnTo>
                  <a:close/>
                </a:path>
                <a:path extrusionOk="0" h="284479" w="10314940">
                  <a:moveTo>
                    <a:pt x="6675780" y="22555"/>
                  </a:moveTo>
                  <a:lnTo>
                    <a:pt x="6669329" y="19875"/>
                  </a:lnTo>
                  <a:lnTo>
                    <a:pt x="6664515" y="15481"/>
                  </a:lnTo>
                  <a:lnTo>
                    <a:pt x="6659854" y="10934"/>
                  </a:lnTo>
                  <a:lnTo>
                    <a:pt x="6653885" y="7810"/>
                  </a:lnTo>
                  <a:lnTo>
                    <a:pt x="6653085" y="15811"/>
                  </a:lnTo>
                  <a:lnTo>
                    <a:pt x="6656413" y="23075"/>
                  </a:lnTo>
                  <a:lnTo>
                    <a:pt x="6662115" y="28346"/>
                  </a:lnTo>
                  <a:lnTo>
                    <a:pt x="6668452" y="30378"/>
                  </a:lnTo>
                  <a:lnTo>
                    <a:pt x="6671958" y="30378"/>
                  </a:lnTo>
                  <a:lnTo>
                    <a:pt x="6674904" y="28130"/>
                  </a:lnTo>
                  <a:lnTo>
                    <a:pt x="6675780" y="22555"/>
                  </a:lnTo>
                  <a:close/>
                </a:path>
                <a:path extrusionOk="0" h="284479" w="10314940">
                  <a:moveTo>
                    <a:pt x="6794373" y="84543"/>
                  </a:moveTo>
                  <a:lnTo>
                    <a:pt x="6794170" y="72961"/>
                  </a:lnTo>
                  <a:lnTo>
                    <a:pt x="6786283" y="67030"/>
                  </a:lnTo>
                  <a:lnTo>
                    <a:pt x="6787401" y="79667"/>
                  </a:lnTo>
                  <a:lnTo>
                    <a:pt x="6781952" y="90081"/>
                  </a:lnTo>
                  <a:lnTo>
                    <a:pt x="6778676" y="98234"/>
                  </a:lnTo>
                  <a:lnTo>
                    <a:pt x="6786283" y="104127"/>
                  </a:lnTo>
                  <a:lnTo>
                    <a:pt x="6790525" y="96647"/>
                  </a:lnTo>
                  <a:lnTo>
                    <a:pt x="6794373" y="84543"/>
                  </a:lnTo>
                  <a:close/>
                </a:path>
                <a:path extrusionOk="0" h="284479" w="10314940">
                  <a:moveTo>
                    <a:pt x="6830581" y="200456"/>
                  </a:moveTo>
                  <a:lnTo>
                    <a:pt x="6825793" y="197358"/>
                  </a:lnTo>
                  <a:lnTo>
                    <a:pt x="6817881" y="194500"/>
                  </a:lnTo>
                  <a:lnTo>
                    <a:pt x="6808190" y="192417"/>
                  </a:lnTo>
                  <a:lnTo>
                    <a:pt x="6798094" y="191592"/>
                  </a:lnTo>
                  <a:lnTo>
                    <a:pt x="6788925" y="191592"/>
                  </a:lnTo>
                  <a:lnTo>
                    <a:pt x="6780962" y="193929"/>
                  </a:lnTo>
                  <a:lnTo>
                    <a:pt x="6779082" y="200456"/>
                  </a:lnTo>
                  <a:lnTo>
                    <a:pt x="6783756" y="203581"/>
                  </a:lnTo>
                  <a:lnTo>
                    <a:pt x="6791579" y="206413"/>
                  </a:lnTo>
                  <a:lnTo>
                    <a:pt x="6801205" y="208470"/>
                  </a:lnTo>
                  <a:lnTo>
                    <a:pt x="6811289" y="209257"/>
                  </a:lnTo>
                  <a:lnTo>
                    <a:pt x="6820560" y="209257"/>
                  </a:lnTo>
                  <a:lnTo>
                    <a:pt x="6828663" y="206933"/>
                  </a:lnTo>
                  <a:lnTo>
                    <a:pt x="6830581" y="200456"/>
                  </a:lnTo>
                  <a:close/>
                </a:path>
                <a:path extrusionOk="0" h="284479" w="10314940">
                  <a:moveTo>
                    <a:pt x="6902488" y="167868"/>
                  </a:moveTo>
                  <a:lnTo>
                    <a:pt x="6896760" y="163474"/>
                  </a:lnTo>
                  <a:lnTo>
                    <a:pt x="6893585" y="169379"/>
                  </a:lnTo>
                  <a:lnTo>
                    <a:pt x="6886473" y="171373"/>
                  </a:lnTo>
                  <a:lnTo>
                    <a:pt x="6879031" y="173101"/>
                  </a:lnTo>
                  <a:lnTo>
                    <a:pt x="6874865" y="178231"/>
                  </a:lnTo>
                  <a:lnTo>
                    <a:pt x="6885457" y="178206"/>
                  </a:lnTo>
                  <a:lnTo>
                    <a:pt x="6891274" y="181838"/>
                  </a:lnTo>
                  <a:lnTo>
                    <a:pt x="6896760" y="185496"/>
                  </a:lnTo>
                  <a:lnTo>
                    <a:pt x="6899084" y="179082"/>
                  </a:lnTo>
                  <a:lnTo>
                    <a:pt x="6902132" y="173139"/>
                  </a:lnTo>
                  <a:lnTo>
                    <a:pt x="6902488" y="167868"/>
                  </a:lnTo>
                  <a:close/>
                </a:path>
                <a:path extrusionOk="0" h="284479" w="10314940">
                  <a:moveTo>
                    <a:pt x="7022211" y="89382"/>
                  </a:moveTo>
                  <a:lnTo>
                    <a:pt x="7016191" y="88290"/>
                  </a:lnTo>
                  <a:lnTo>
                    <a:pt x="7011454" y="87833"/>
                  </a:lnTo>
                  <a:lnTo>
                    <a:pt x="7007784" y="87833"/>
                  </a:lnTo>
                  <a:lnTo>
                    <a:pt x="6999224" y="87833"/>
                  </a:lnTo>
                  <a:lnTo>
                    <a:pt x="6996557" y="90309"/>
                  </a:lnTo>
                  <a:lnTo>
                    <a:pt x="6998068" y="95275"/>
                  </a:lnTo>
                  <a:lnTo>
                    <a:pt x="7002259" y="97764"/>
                  </a:lnTo>
                  <a:lnTo>
                    <a:pt x="7012165" y="97764"/>
                  </a:lnTo>
                  <a:lnTo>
                    <a:pt x="7017766" y="95631"/>
                  </a:lnTo>
                  <a:lnTo>
                    <a:pt x="7022211" y="89382"/>
                  </a:lnTo>
                  <a:close/>
                </a:path>
                <a:path extrusionOk="0" h="284479" w="10314940">
                  <a:moveTo>
                    <a:pt x="7067436" y="76708"/>
                  </a:moveTo>
                  <a:lnTo>
                    <a:pt x="7065645" y="73228"/>
                  </a:lnTo>
                  <a:lnTo>
                    <a:pt x="7061009" y="73228"/>
                  </a:lnTo>
                  <a:lnTo>
                    <a:pt x="7057276" y="73228"/>
                  </a:lnTo>
                  <a:lnTo>
                    <a:pt x="7051675" y="75501"/>
                  </a:lnTo>
                  <a:lnTo>
                    <a:pt x="7044080" y="81889"/>
                  </a:lnTo>
                  <a:lnTo>
                    <a:pt x="7049338" y="85725"/>
                  </a:lnTo>
                  <a:lnTo>
                    <a:pt x="7053770" y="87172"/>
                  </a:lnTo>
                  <a:lnTo>
                    <a:pt x="7062737" y="87172"/>
                  </a:lnTo>
                  <a:lnTo>
                    <a:pt x="7065988" y="83680"/>
                  </a:lnTo>
                  <a:lnTo>
                    <a:pt x="7067436" y="76708"/>
                  </a:lnTo>
                  <a:close/>
                </a:path>
                <a:path extrusionOk="0" h="284479" w="10314940">
                  <a:moveTo>
                    <a:pt x="7073735" y="37312"/>
                  </a:moveTo>
                  <a:lnTo>
                    <a:pt x="7071766" y="36474"/>
                  </a:lnTo>
                  <a:lnTo>
                    <a:pt x="7069836" y="36106"/>
                  </a:lnTo>
                  <a:lnTo>
                    <a:pt x="7068007" y="36106"/>
                  </a:lnTo>
                  <a:lnTo>
                    <a:pt x="7057809" y="40360"/>
                  </a:lnTo>
                  <a:lnTo>
                    <a:pt x="7051713" y="50025"/>
                  </a:lnTo>
                  <a:lnTo>
                    <a:pt x="7051522" y="60464"/>
                  </a:lnTo>
                  <a:lnTo>
                    <a:pt x="7059028" y="67030"/>
                  </a:lnTo>
                  <a:lnTo>
                    <a:pt x="7062394" y="59309"/>
                  </a:lnTo>
                  <a:lnTo>
                    <a:pt x="7070382" y="45034"/>
                  </a:lnTo>
                  <a:lnTo>
                    <a:pt x="7073735" y="37312"/>
                  </a:lnTo>
                  <a:close/>
                </a:path>
                <a:path extrusionOk="0" h="284479" w="10314940">
                  <a:moveTo>
                    <a:pt x="7221042" y="244830"/>
                  </a:moveTo>
                  <a:lnTo>
                    <a:pt x="7220623" y="236855"/>
                  </a:lnTo>
                  <a:lnTo>
                    <a:pt x="7219658" y="229476"/>
                  </a:lnTo>
                  <a:lnTo>
                    <a:pt x="7216788" y="224053"/>
                  </a:lnTo>
                  <a:lnTo>
                    <a:pt x="7210692" y="221945"/>
                  </a:lnTo>
                  <a:lnTo>
                    <a:pt x="7209422" y="221945"/>
                  </a:lnTo>
                  <a:lnTo>
                    <a:pt x="7207999" y="222110"/>
                  </a:lnTo>
                  <a:lnTo>
                    <a:pt x="7206386" y="222478"/>
                  </a:lnTo>
                  <a:lnTo>
                    <a:pt x="7206386" y="237451"/>
                  </a:lnTo>
                  <a:lnTo>
                    <a:pt x="7213828" y="237451"/>
                  </a:lnTo>
                  <a:lnTo>
                    <a:pt x="7214997" y="243332"/>
                  </a:lnTo>
                  <a:lnTo>
                    <a:pt x="7221042" y="244830"/>
                  </a:lnTo>
                  <a:close/>
                </a:path>
                <a:path extrusionOk="0" h="284479" w="10314940">
                  <a:moveTo>
                    <a:pt x="8558289" y="244868"/>
                  </a:moveTo>
                  <a:lnTo>
                    <a:pt x="8558251" y="236512"/>
                  </a:lnTo>
                  <a:lnTo>
                    <a:pt x="8556650" y="231863"/>
                  </a:lnTo>
                  <a:lnTo>
                    <a:pt x="8555952" y="229844"/>
                  </a:lnTo>
                  <a:lnTo>
                    <a:pt x="8554961" y="228523"/>
                  </a:lnTo>
                  <a:lnTo>
                    <a:pt x="8553691" y="228523"/>
                  </a:lnTo>
                  <a:lnTo>
                    <a:pt x="8551964" y="228523"/>
                  </a:lnTo>
                  <a:lnTo>
                    <a:pt x="8549691" y="230974"/>
                  </a:lnTo>
                  <a:lnTo>
                    <a:pt x="8546922" y="237451"/>
                  </a:lnTo>
                  <a:lnTo>
                    <a:pt x="8544954" y="241719"/>
                  </a:lnTo>
                  <a:lnTo>
                    <a:pt x="8549538" y="252336"/>
                  </a:lnTo>
                  <a:lnTo>
                    <a:pt x="8553983" y="252336"/>
                  </a:lnTo>
                  <a:lnTo>
                    <a:pt x="8555190" y="252133"/>
                  </a:lnTo>
                  <a:lnTo>
                    <a:pt x="8556028" y="251002"/>
                  </a:lnTo>
                  <a:lnTo>
                    <a:pt x="8556650" y="249326"/>
                  </a:lnTo>
                  <a:lnTo>
                    <a:pt x="8558289" y="244868"/>
                  </a:lnTo>
                  <a:close/>
                </a:path>
                <a:path extrusionOk="0" h="284479" w="10314940">
                  <a:moveTo>
                    <a:pt x="8713229" y="154076"/>
                  </a:moveTo>
                  <a:lnTo>
                    <a:pt x="8708873" y="141122"/>
                  </a:lnTo>
                  <a:lnTo>
                    <a:pt x="8706206" y="140817"/>
                  </a:lnTo>
                  <a:lnTo>
                    <a:pt x="8703678" y="140665"/>
                  </a:lnTo>
                  <a:lnTo>
                    <a:pt x="8701316" y="140665"/>
                  </a:lnTo>
                  <a:lnTo>
                    <a:pt x="8692909" y="141503"/>
                  </a:lnTo>
                  <a:lnTo>
                    <a:pt x="8686355" y="144170"/>
                  </a:lnTo>
                  <a:lnTo>
                    <a:pt x="8681860" y="148882"/>
                  </a:lnTo>
                  <a:lnTo>
                    <a:pt x="8679612" y="155867"/>
                  </a:lnTo>
                  <a:lnTo>
                    <a:pt x="8680780" y="155727"/>
                  </a:lnTo>
                  <a:lnTo>
                    <a:pt x="8685746" y="155663"/>
                  </a:lnTo>
                  <a:lnTo>
                    <a:pt x="8696147" y="156425"/>
                  </a:lnTo>
                  <a:lnTo>
                    <a:pt x="8707044" y="156425"/>
                  </a:lnTo>
                  <a:lnTo>
                    <a:pt x="8713229" y="154076"/>
                  </a:lnTo>
                  <a:close/>
                </a:path>
                <a:path extrusionOk="0" h="284479" w="10314940">
                  <a:moveTo>
                    <a:pt x="8731059" y="200469"/>
                  </a:moveTo>
                  <a:lnTo>
                    <a:pt x="8729167" y="200685"/>
                  </a:lnTo>
                  <a:lnTo>
                    <a:pt x="8727122" y="200748"/>
                  </a:lnTo>
                  <a:lnTo>
                    <a:pt x="8717166" y="200647"/>
                  </a:lnTo>
                  <a:lnTo>
                    <a:pt x="8709584" y="200647"/>
                  </a:lnTo>
                  <a:lnTo>
                    <a:pt x="8702840" y="201460"/>
                  </a:lnTo>
                  <a:lnTo>
                    <a:pt x="8701418" y="207733"/>
                  </a:lnTo>
                  <a:lnTo>
                    <a:pt x="8705672" y="211861"/>
                  </a:lnTo>
                  <a:lnTo>
                    <a:pt x="8711413" y="214261"/>
                  </a:lnTo>
                  <a:lnTo>
                    <a:pt x="8723693" y="214261"/>
                  </a:lnTo>
                  <a:lnTo>
                    <a:pt x="8729929" y="210146"/>
                  </a:lnTo>
                  <a:lnTo>
                    <a:pt x="8731059" y="200469"/>
                  </a:lnTo>
                  <a:close/>
                </a:path>
                <a:path extrusionOk="0" h="284479" w="10314940">
                  <a:moveTo>
                    <a:pt x="9150896" y="89382"/>
                  </a:moveTo>
                  <a:lnTo>
                    <a:pt x="9149931" y="89192"/>
                  </a:lnTo>
                  <a:lnTo>
                    <a:pt x="9148940" y="89103"/>
                  </a:lnTo>
                  <a:lnTo>
                    <a:pt x="9147924" y="89103"/>
                  </a:lnTo>
                  <a:lnTo>
                    <a:pt x="9135770" y="92773"/>
                  </a:lnTo>
                  <a:lnTo>
                    <a:pt x="9125877" y="101358"/>
                  </a:lnTo>
                  <a:lnTo>
                    <a:pt x="9122194" y="111264"/>
                  </a:lnTo>
                  <a:lnTo>
                    <a:pt x="9128747" y="118884"/>
                  </a:lnTo>
                  <a:lnTo>
                    <a:pt x="9132240" y="109448"/>
                  </a:lnTo>
                  <a:lnTo>
                    <a:pt x="9141422" y="105778"/>
                  </a:lnTo>
                  <a:lnTo>
                    <a:pt x="9149804" y="101282"/>
                  </a:lnTo>
                  <a:lnTo>
                    <a:pt x="9150896" y="89382"/>
                  </a:lnTo>
                  <a:close/>
                </a:path>
                <a:path extrusionOk="0" h="284479" w="10314940">
                  <a:moveTo>
                    <a:pt x="9158364" y="44780"/>
                  </a:moveTo>
                  <a:lnTo>
                    <a:pt x="9151391" y="40754"/>
                  </a:lnTo>
                  <a:lnTo>
                    <a:pt x="9146476" y="39243"/>
                  </a:lnTo>
                  <a:lnTo>
                    <a:pt x="9143213" y="39243"/>
                  </a:lnTo>
                  <a:lnTo>
                    <a:pt x="9138412" y="39243"/>
                  </a:lnTo>
                  <a:lnTo>
                    <a:pt x="9137180" y="42494"/>
                  </a:lnTo>
                  <a:lnTo>
                    <a:pt x="9139276" y="48983"/>
                  </a:lnTo>
                  <a:lnTo>
                    <a:pt x="9142603" y="52235"/>
                  </a:lnTo>
                  <a:lnTo>
                    <a:pt x="9150337" y="52235"/>
                  </a:lnTo>
                  <a:lnTo>
                    <a:pt x="9154338" y="50253"/>
                  </a:lnTo>
                  <a:lnTo>
                    <a:pt x="9158364" y="44780"/>
                  </a:lnTo>
                  <a:close/>
                </a:path>
                <a:path extrusionOk="0" h="284479" w="10314940">
                  <a:moveTo>
                    <a:pt x="9364383" y="118884"/>
                  </a:moveTo>
                  <a:lnTo>
                    <a:pt x="9357690" y="116573"/>
                  </a:lnTo>
                  <a:lnTo>
                    <a:pt x="9350108" y="111480"/>
                  </a:lnTo>
                  <a:lnTo>
                    <a:pt x="9342387" y="106400"/>
                  </a:lnTo>
                  <a:lnTo>
                    <a:pt x="9335275" y="104076"/>
                  </a:lnTo>
                  <a:lnTo>
                    <a:pt x="9332087" y="104076"/>
                  </a:lnTo>
                  <a:lnTo>
                    <a:pt x="9329382" y="106032"/>
                  </a:lnTo>
                  <a:lnTo>
                    <a:pt x="9327540" y="111379"/>
                  </a:lnTo>
                  <a:lnTo>
                    <a:pt x="9333078" y="114630"/>
                  </a:lnTo>
                  <a:lnTo>
                    <a:pt x="9339923" y="120154"/>
                  </a:lnTo>
                  <a:lnTo>
                    <a:pt x="9347378" y="125361"/>
                  </a:lnTo>
                  <a:lnTo>
                    <a:pt x="9354706" y="127673"/>
                  </a:lnTo>
                  <a:lnTo>
                    <a:pt x="9358452" y="127673"/>
                  </a:lnTo>
                  <a:lnTo>
                    <a:pt x="9361843" y="125336"/>
                  </a:lnTo>
                  <a:lnTo>
                    <a:pt x="9364383" y="118884"/>
                  </a:lnTo>
                  <a:close/>
                </a:path>
                <a:path extrusionOk="0" h="284479" w="10314940">
                  <a:moveTo>
                    <a:pt x="9413634" y="209791"/>
                  </a:moveTo>
                  <a:lnTo>
                    <a:pt x="9408693" y="200469"/>
                  </a:lnTo>
                  <a:lnTo>
                    <a:pt x="9400819" y="209143"/>
                  </a:lnTo>
                  <a:lnTo>
                    <a:pt x="9388958" y="213868"/>
                  </a:lnTo>
                  <a:lnTo>
                    <a:pt x="9377769" y="219278"/>
                  </a:lnTo>
                  <a:lnTo>
                    <a:pt x="9371889" y="229971"/>
                  </a:lnTo>
                  <a:lnTo>
                    <a:pt x="9375965" y="235280"/>
                  </a:lnTo>
                  <a:lnTo>
                    <a:pt x="9380842" y="237426"/>
                  </a:lnTo>
                  <a:lnTo>
                    <a:pt x="9385795" y="237426"/>
                  </a:lnTo>
                  <a:lnTo>
                    <a:pt x="9398978" y="232829"/>
                  </a:lnTo>
                  <a:lnTo>
                    <a:pt x="9409328" y="222097"/>
                  </a:lnTo>
                  <a:lnTo>
                    <a:pt x="9413634" y="209791"/>
                  </a:lnTo>
                  <a:close/>
                </a:path>
                <a:path extrusionOk="0" h="284479" w="10314940">
                  <a:moveTo>
                    <a:pt x="9482315" y="52285"/>
                  </a:moveTo>
                  <a:lnTo>
                    <a:pt x="9481553" y="43916"/>
                  </a:lnTo>
                  <a:lnTo>
                    <a:pt x="9478581" y="37617"/>
                  </a:lnTo>
                  <a:lnTo>
                    <a:pt x="9473819" y="33096"/>
                  </a:lnTo>
                  <a:lnTo>
                    <a:pt x="9467685" y="30048"/>
                  </a:lnTo>
                  <a:lnTo>
                    <a:pt x="9468574" y="38392"/>
                  </a:lnTo>
                  <a:lnTo>
                    <a:pt x="9471469" y="44665"/>
                  </a:lnTo>
                  <a:lnTo>
                    <a:pt x="9476130" y="49187"/>
                  </a:lnTo>
                  <a:lnTo>
                    <a:pt x="9482315" y="52285"/>
                  </a:lnTo>
                  <a:close/>
                </a:path>
                <a:path extrusionOk="0" h="284479" w="10314940">
                  <a:moveTo>
                    <a:pt x="9505404" y="250647"/>
                  </a:moveTo>
                  <a:lnTo>
                    <a:pt x="9504096" y="245071"/>
                  </a:lnTo>
                  <a:lnTo>
                    <a:pt x="9497073" y="237451"/>
                  </a:lnTo>
                  <a:lnTo>
                    <a:pt x="9491878" y="245364"/>
                  </a:lnTo>
                  <a:lnTo>
                    <a:pt x="9491447" y="250901"/>
                  </a:lnTo>
                  <a:lnTo>
                    <a:pt x="9494164" y="254165"/>
                  </a:lnTo>
                  <a:lnTo>
                    <a:pt x="9498444" y="255231"/>
                  </a:lnTo>
                  <a:lnTo>
                    <a:pt x="9502889" y="254063"/>
                  </a:lnTo>
                  <a:lnTo>
                    <a:pt x="9505404" y="250647"/>
                  </a:lnTo>
                  <a:close/>
                </a:path>
                <a:path extrusionOk="0" h="284479" w="10314940">
                  <a:moveTo>
                    <a:pt x="9828530" y="178219"/>
                  </a:moveTo>
                  <a:lnTo>
                    <a:pt x="9826549" y="178549"/>
                  </a:lnTo>
                  <a:lnTo>
                    <a:pt x="9824682" y="178689"/>
                  </a:lnTo>
                  <a:lnTo>
                    <a:pt x="9817468" y="178689"/>
                  </a:lnTo>
                  <a:lnTo>
                    <a:pt x="9813061" y="177330"/>
                  </a:lnTo>
                  <a:lnTo>
                    <a:pt x="9805721" y="174612"/>
                  </a:lnTo>
                  <a:lnTo>
                    <a:pt x="9802787" y="173253"/>
                  </a:lnTo>
                  <a:lnTo>
                    <a:pt x="9800323" y="173253"/>
                  </a:lnTo>
                  <a:lnTo>
                    <a:pt x="9796805" y="173253"/>
                  </a:lnTo>
                  <a:lnTo>
                    <a:pt x="9794215" y="176022"/>
                  </a:lnTo>
                  <a:lnTo>
                    <a:pt x="9791687" y="185496"/>
                  </a:lnTo>
                  <a:lnTo>
                    <a:pt x="9798710" y="186944"/>
                  </a:lnTo>
                  <a:lnTo>
                    <a:pt x="9811436" y="190741"/>
                  </a:lnTo>
                  <a:lnTo>
                    <a:pt x="9816884" y="191503"/>
                  </a:lnTo>
                  <a:lnTo>
                    <a:pt x="9822256" y="191503"/>
                  </a:lnTo>
                  <a:lnTo>
                    <a:pt x="9826358" y="188480"/>
                  </a:lnTo>
                  <a:lnTo>
                    <a:pt x="9828530" y="178219"/>
                  </a:lnTo>
                  <a:close/>
                </a:path>
                <a:path extrusionOk="0" h="284479" w="10314940">
                  <a:moveTo>
                    <a:pt x="10012629" y="89395"/>
                  </a:moveTo>
                  <a:lnTo>
                    <a:pt x="9968611" y="89395"/>
                  </a:lnTo>
                  <a:lnTo>
                    <a:pt x="9967849" y="100177"/>
                  </a:lnTo>
                  <a:lnTo>
                    <a:pt x="9970325" y="107340"/>
                  </a:lnTo>
                  <a:lnTo>
                    <a:pt x="9975253" y="111302"/>
                  </a:lnTo>
                  <a:lnTo>
                    <a:pt x="9981857" y="112522"/>
                  </a:lnTo>
                  <a:lnTo>
                    <a:pt x="9992525" y="110426"/>
                  </a:lnTo>
                  <a:lnTo>
                    <a:pt x="10002710" y="105029"/>
                  </a:lnTo>
                  <a:lnTo>
                    <a:pt x="10010165" y="97586"/>
                  </a:lnTo>
                  <a:lnTo>
                    <a:pt x="10012629" y="89395"/>
                  </a:lnTo>
                  <a:close/>
                </a:path>
                <a:path extrusionOk="0" h="284479" w="10314940">
                  <a:moveTo>
                    <a:pt x="10196805" y="178231"/>
                  </a:moveTo>
                  <a:lnTo>
                    <a:pt x="10194138" y="178892"/>
                  </a:lnTo>
                  <a:lnTo>
                    <a:pt x="10191051" y="179146"/>
                  </a:lnTo>
                  <a:lnTo>
                    <a:pt x="10182835" y="179146"/>
                  </a:lnTo>
                  <a:lnTo>
                    <a:pt x="10161168" y="177025"/>
                  </a:lnTo>
                  <a:lnTo>
                    <a:pt x="10156266" y="177025"/>
                  </a:lnTo>
                  <a:lnTo>
                    <a:pt x="10147338" y="177025"/>
                  </a:lnTo>
                  <a:lnTo>
                    <a:pt x="10140124" y="178777"/>
                  </a:lnTo>
                  <a:lnTo>
                    <a:pt x="10137800" y="185496"/>
                  </a:lnTo>
                  <a:lnTo>
                    <a:pt x="10142512" y="185483"/>
                  </a:lnTo>
                  <a:lnTo>
                    <a:pt x="10148379" y="187096"/>
                  </a:lnTo>
                  <a:lnTo>
                    <a:pt x="10161346" y="190347"/>
                  </a:lnTo>
                  <a:lnTo>
                    <a:pt x="10168458" y="191973"/>
                  </a:lnTo>
                  <a:lnTo>
                    <a:pt x="10175075" y="191973"/>
                  </a:lnTo>
                  <a:lnTo>
                    <a:pt x="10181742" y="191312"/>
                  </a:lnTo>
                  <a:lnTo>
                    <a:pt x="10187775" y="189077"/>
                  </a:lnTo>
                  <a:lnTo>
                    <a:pt x="10192893" y="184848"/>
                  </a:lnTo>
                  <a:lnTo>
                    <a:pt x="10196805" y="178231"/>
                  </a:lnTo>
                  <a:close/>
                </a:path>
                <a:path extrusionOk="0" h="284479" w="10314940">
                  <a:moveTo>
                    <a:pt x="10248367" y="37299"/>
                  </a:moveTo>
                  <a:lnTo>
                    <a:pt x="10243883" y="32575"/>
                  </a:lnTo>
                  <a:lnTo>
                    <a:pt x="10237330" y="30492"/>
                  </a:lnTo>
                  <a:lnTo>
                    <a:pt x="10230587" y="30492"/>
                  </a:lnTo>
                  <a:lnTo>
                    <a:pt x="10222357" y="31508"/>
                  </a:lnTo>
                  <a:lnTo>
                    <a:pt x="10214724" y="34378"/>
                  </a:lnTo>
                  <a:lnTo>
                    <a:pt x="10208438" y="38874"/>
                  </a:lnTo>
                  <a:lnTo>
                    <a:pt x="10204285" y="44792"/>
                  </a:lnTo>
                  <a:lnTo>
                    <a:pt x="10205695" y="44602"/>
                  </a:lnTo>
                  <a:lnTo>
                    <a:pt x="10208425" y="44526"/>
                  </a:lnTo>
                  <a:lnTo>
                    <a:pt x="10214356" y="44526"/>
                  </a:lnTo>
                  <a:lnTo>
                    <a:pt x="10219703" y="46088"/>
                  </a:lnTo>
                  <a:lnTo>
                    <a:pt x="10229228" y="49212"/>
                  </a:lnTo>
                  <a:lnTo>
                    <a:pt x="10233406" y="50774"/>
                  </a:lnTo>
                  <a:lnTo>
                    <a:pt x="10241966" y="50774"/>
                  </a:lnTo>
                  <a:lnTo>
                    <a:pt x="10245788" y="47713"/>
                  </a:lnTo>
                  <a:lnTo>
                    <a:pt x="10248367" y="37299"/>
                  </a:lnTo>
                  <a:close/>
                </a:path>
                <a:path extrusionOk="0" h="284479" w="10314940">
                  <a:moveTo>
                    <a:pt x="10314800" y="118884"/>
                  </a:moveTo>
                  <a:lnTo>
                    <a:pt x="10311219" y="115277"/>
                  </a:lnTo>
                  <a:lnTo>
                    <a:pt x="10304539" y="113360"/>
                  </a:lnTo>
                  <a:lnTo>
                    <a:pt x="10297439" y="113360"/>
                  </a:lnTo>
                  <a:lnTo>
                    <a:pt x="10287775" y="114566"/>
                  </a:lnTo>
                  <a:lnTo>
                    <a:pt x="10279050" y="118262"/>
                  </a:lnTo>
                  <a:lnTo>
                    <a:pt x="10272789" y="124574"/>
                  </a:lnTo>
                  <a:lnTo>
                    <a:pt x="10270465" y="133629"/>
                  </a:lnTo>
                  <a:lnTo>
                    <a:pt x="10276332" y="133629"/>
                  </a:lnTo>
                  <a:lnTo>
                    <a:pt x="10282593" y="133997"/>
                  </a:lnTo>
                  <a:lnTo>
                    <a:pt x="10288511" y="133997"/>
                  </a:lnTo>
                  <a:lnTo>
                    <a:pt x="10298341" y="133489"/>
                  </a:lnTo>
                  <a:lnTo>
                    <a:pt x="10306583" y="131368"/>
                  </a:lnTo>
                  <a:lnTo>
                    <a:pt x="10312362" y="126796"/>
                  </a:lnTo>
                  <a:lnTo>
                    <a:pt x="10314800" y="11888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30" name="Google Shape;6330;gefe2f4b35a_0_1603"/>
            <p:cNvSpPr/>
            <p:nvPr/>
          </p:nvSpPr>
          <p:spPr>
            <a:xfrm>
              <a:off x="24739" y="5372074"/>
              <a:ext cx="10407015" cy="246379"/>
            </a:xfrm>
            <a:custGeom>
              <a:rect b="b" l="l" r="r" t="t"/>
              <a:pathLst>
                <a:path extrusionOk="0" h="246379" w="10407015">
                  <a:moveTo>
                    <a:pt x="20307" y="144703"/>
                  </a:moveTo>
                  <a:lnTo>
                    <a:pt x="19799" y="134988"/>
                  </a:lnTo>
                  <a:lnTo>
                    <a:pt x="18199" y="134810"/>
                  </a:lnTo>
                  <a:lnTo>
                    <a:pt x="16713" y="134721"/>
                  </a:lnTo>
                  <a:lnTo>
                    <a:pt x="15328" y="134721"/>
                  </a:lnTo>
                  <a:lnTo>
                    <a:pt x="3340" y="138379"/>
                  </a:lnTo>
                  <a:lnTo>
                    <a:pt x="0" y="146964"/>
                  </a:lnTo>
                  <a:lnTo>
                    <a:pt x="3581" y="156908"/>
                  </a:lnTo>
                  <a:lnTo>
                    <a:pt x="12344" y="164592"/>
                  </a:lnTo>
                  <a:lnTo>
                    <a:pt x="14935" y="157861"/>
                  </a:lnTo>
                  <a:lnTo>
                    <a:pt x="18135" y="151777"/>
                  </a:lnTo>
                  <a:lnTo>
                    <a:pt x="20307" y="144703"/>
                  </a:lnTo>
                  <a:close/>
                </a:path>
                <a:path extrusionOk="0" h="246379" w="10407015">
                  <a:moveTo>
                    <a:pt x="314464" y="186829"/>
                  </a:moveTo>
                  <a:lnTo>
                    <a:pt x="299808" y="186829"/>
                  </a:lnTo>
                  <a:lnTo>
                    <a:pt x="299808" y="201574"/>
                  </a:lnTo>
                  <a:lnTo>
                    <a:pt x="314464" y="201574"/>
                  </a:lnTo>
                  <a:lnTo>
                    <a:pt x="314464" y="186829"/>
                  </a:lnTo>
                  <a:close/>
                </a:path>
                <a:path extrusionOk="0" h="246379" w="10407015">
                  <a:moveTo>
                    <a:pt x="727125" y="164592"/>
                  </a:moveTo>
                  <a:lnTo>
                    <a:pt x="725436" y="164541"/>
                  </a:lnTo>
                  <a:lnTo>
                    <a:pt x="715606" y="167246"/>
                  </a:lnTo>
                  <a:lnTo>
                    <a:pt x="709447" y="173596"/>
                  </a:lnTo>
                  <a:lnTo>
                    <a:pt x="704265" y="181000"/>
                  </a:lnTo>
                  <a:lnTo>
                    <a:pt x="697420" y="186829"/>
                  </a:lnTo>
                  <a:lnTo>
                    <a:pt x="700062" y="187121"/>
                  </a:lnTo>
                  <a:lnTo>
                    <a:pt x="702589" y="187274"/>
                  </a:lnTo>
                  <a:lnTo>
                    <a:pt x="704977" y="187274"/>
                  </a:lnTo>
                  <a:lnTo>
                    <a:pt x="715022" y="186080"/>
                  </a:lnTo>
                  <a:lnTo>
                    <a:pt x="722388" y="182194"/>
                  </a:lnTo>
                  <a:lnTo>
                    <a:pt x="726592" y="175183"/>
                  </a:lnTo>
                  <a:lnTo>
                    <a:pt x="727125" y="164592"/>
                  </a:lnTo>
                  <a:close/>
                </a:path>
                <a:path extrusionOk="0" h="246379" w="10407015">
                  <a:moveTo>
                    <a:pt x="741781" y="112737"/>
                  </a:moveTo>
                  <a:lnTo>
                    <a:pt x="739178" y="113055"/>
                  </a:lnTo>
                  <a:lnTo>
                    <a:pt x="736727" y="113195"/>
                  </a:lnTo>
                  <a:lnTo>
                    <a:pt x="727697" y="113195"/>
                  </a:lnTo>
                  <a:lnTo>
                    <a:pt x="722185" y="112039"/>
                  </a:lnTo>
                  <a:lnTo>
                    <a:pt x="712749" y="109715"/>
                  </a:lnTo>
                  <a:lnTo>
                    <a:pt x="708812" y="108559"/>
                  </a:lnTo>
                  <a:lnTo>
                    <a:pt x="705231" y="108559"/>
                  </a:lnTo>
                  <a:lnTo>
                    <a:pt x="699922" y="108559"/>
                  </a:lnTo>
                  <a:lnTo>
                    <a:pt x="695401" y="111112"/>
                  </a:lnTo>
                  <a:lnTo>
                    <a:pt x="690270" y="119989"/>
                  </a:lnTo>
                  <a:lnTo>
                    <a:pt x="692543" y="119329"/>
                  </a:lnTo>
                  <a:lnTo>
                    <a:pt x="695236" y="119087"/>
                  </a:lnTo>
                  <a:lnTo>
                    <a:pt x="702487" y="119087"/>
                  </a:lnTo>
                  <a:lnTo>
                    <a:pt x="721982" y="121196"/>
                  </a:lnTo>
                  <a:lnTo>
                    <a:pt x="734288" y="121196"/>
                  </a:lnTo>
                  <a:lnTo>
                    <a:pt x="740498" y="119443"/>
                  </a:lnTo>
                  <a:lnTo>
                    <a:pt x="741781" y="112737"/>
                  </a:lnTo>
                  <a:close/>
                </a:path>
                <a:path extrusionOk="0" h="246379" w="10407015">
                  <a:moveTo>
                    <a:pt x="977277" y="58229"/>
                  </a:moveTo>
                  <a:lnTo>
                    <a:pt x="969937" y="53517"/>
                  </a:lnTo>
                  <a:lnTo>
                    <a:pt x="966812" y="59575"/>
                  </a:lnTo>
                  <a:lnTo>
                    <a:pt x="960843" y="62814"/>
                  </a:lnTo>
                  <a:lnTo>
                    <a:pt x="955751" y="66967"/>
                  </a:lnTo>
                  <a:lnTo>
                    <a:pt x="955243" y="75755"/>
                  </a:lnTo>
                  <a:lnTo>
                    <a:pt x="956919" y="76441"/>
                  </a:lnTo>
                  <a:lnTo>
                    <a:pt x="958608" y="76746"/>
                  </a:lnTo>
                  <a:lnTo>
                    <a:pt x="960297" y="76746"/>
                  </a:lnTo>
                  <a:lnTo>
                    <a:pt x="969886" y="73482"/>
                  </a:lnTo>
                  <a:lnTo>
                    <a:pt x="976414" y="66090"/>
                  </a:lnTo>
                  <a:lnTo>
                    <a:pt x="977277" y="58229"/>
                  </a:lnTo>
                  <a:close/>
                </a:path>
                <a:path extrusionOk="0" h="246379" w="10407015">
                  <a:moveTo>
                    <a:pt x="977404" y="223812"/>
                  </a:moveTo>
                  <a:lnTo>
                    <a:pt x="962774" y="223812"/>
                  </a:lnTo>
                  <a:lnTo>
                    <a:pt x="962774" y="238683"/>
                  </a:lnTo>
                  <a:lnTo>
                    <a:pt x="977404" y="238683"/>
                  </a:lnTo>
                  <a:lnTo>
                    <a:pt x="977404" y="223812"/>
                  </a:lnTo>
                  <a:close/>
                </a:path>
                <a:path extrusionOk="0" h="246379" w="10407015">
                  <a:moveTo>
                    <a:pt x="1065784" y="53517"/>
                  </a:moveTo>
                  <a:lnTo>
                    <a:pt x="1057541" y="50317"/>
                  </a:lnTo>
                  <a:lnTo>
                    <a:pt x="1049616" y="48399"/>
                  </a:lnTo>
                  <a:lnTo>
                    <a:pt x="1042149" y="48399"/>
                  </a:lnTo>
                  <a:lnTo>
                    <a:pt x="1034592" y="49110"/>
                  </a:lnTo>
                  <a:lnTo>
                    <a:pt x="1027404" y="51346"/>
                  </a:lnTo>
                  <a:lnTo>
                    <a:pt x="1020610" y="55257"/>
                  </a:lnTo>
                  <a:lnTo>
                    <a:pt x="1014272" y="60998"/>
                  </a:lnTo>
                  <a:lnTo>
                    <a:pt x="1030236" y="65443"/>
                  </a:lnTo>
                  <a:lnTo>
                    <a:pt x="1039164" y="67475"/>
                  </a:lnTo>
                  <a:lnTo>
                    <a:pt x="1047826" y="68313"/>
                  </a:lnTo>
                  <a:lnTo>
                    <a:pt x="1056805" y="68313"/>
                  </a:lnTo>
                  <a:lnTo>
                    <a:pt x="1064094" y="64871"/>
                  </a:lnTo>
                  <a:lnTo>
                    <a:pt x="1065784" y="53517"/>
                  </a:lnTo>
                  <a:close/>
                </a:path>
                <a:path extrusionOk="0" h="246379" w="10407015">
                  <a:moveTo>
                    <a:pt x="1194079" y="63449"/>
                  </a:moveTo>
                  <a:lnTo>
                    <a:pt x="1192123" y="59842"/>
                  </a:lnTo>
                  <a:lnTo>
                    <a:pt x="1188364" y="59842"/>
                  </a:lnTo>
                  <a:lnTo>
                    <a:pt x="1185405" y="59842"/>
                  </a:lnTo>
                  <a:lnTo>
                    <a:pt x="1181328" y="62064"/>
                  </a:lnTo>
                  <a:lnTo>
                    <a:pt x="1176235" y="68262"/>
                  </a:lnTo>
                  <a:lnTo>
                    <a:pt x="1181112" y="72644"/>
                  </a:lnTo>
                  <a:lnTo>
                    <a:pt x="1184935" y="74282"/>
                  </a:lnTo>
                  <a:lnTo>
                    <a:pt x="1191971" y="74282"/>
                  </a:lnTo>
                  <a:lnTo>
                    <a:pt x="1194015" y="70662"/>
                  </a:lnTo>
                  <a:lnTo>
                    <a:pt x="1194079" y="63449"/>
                  </a:lnTo>
                  <a:close/>
                </a:path>
                <a:path extrusionOk="0" h="246379" w="10407015">
                  <a:moveTo>
                    <a:pt x="1235240" y="164604"/>
                  </a:moveTo>
                  <a:lnTo>
                    <a:pt x="1233589" y="163906"/>
                  </a:lnTo>
                  <a:lnTo>
                    <a:pt x="1231900" y="163588"/>
                  </a:lnTo>
                  <a:lnTo>
                    <a:pt x="1230223" y="163588"/>
                  </a:lnTo>
                  <a:lnTo>
                    <a:pt x="1220711" y="166814"/>
                  </a:lnTo>
                  <a:lnTo>
                    <a:pt x="1214183" y="174129"/>
                  </a:lnTo>
                  <a:lnTo>
                    <a:pt x="1213256" y="181991"/>
                  </a:lnTo>
                  <a:lnTo>
                    <a:pt x="1220546" y="186842"/>
                  </a:lnTo>
                  <a:lnTo>
                    <a:pt x="1223657" y="180670"/>
                  </a:lnTo>
                  <a:lnTo>
                    <a:pt x="1229626" y="177444"/>
                  </a:lnTo>
                  <a:lnTo>
                    <a:pt x="1234719" y="173355"/>
                  </a:lnTo>
                  <a:lnTo>
                    <a:pt x="1235240" y="164604"/>
                  </a:lnTo>
                  <a:close/>
                </a:path>
                <a:path extrusionOk="0" h="246379" w="10407015">
                  <a:moveTo>
                    <a:pt x="1420533" y="121069"/>
                  </a:moveTo>
                  <a:lnTo>
                    <a:pt x="1411897" y="112737"/>
                  </a:lnTo>
                  <a:lnTo>
                    <a:pt x="1408125" y="122262"/>
                  </a:lnTo>
                  <a:lnTo>
                    <a:pt x="1400987" y="132930"/>
                  </a:lnTo>
                  <a:lnTo>
                    <a:pt x="1397520" y="142773"/>
                  </a:lnTo>
                  <a:lnTo>
                    <a:pt x="1404721" y="149834"/>
                  </a:lnTo>
                  <a:lnTo>
                    <a:pt x="1409839" y="141516"/>
                  </a:lnTo>
                  <a:lnTo>
                    <a:pt x="1417472" y="131292"/>
                  </a:lnTo>
                  <a:lnTo>
                    <a:pt x="1420533" y="121069"/>
                  </a:lnTo>
                  <a:close/>
                </a:path>
                <a:path extrusionOk="0" h="246379" w="10407015">
                  <a:moveTo>
                    <a:pt x="1513586" y="121412"/>
                  </a:moveTo>
                  <a:lnTo>
                    <a:pt x="1512836" y="114046"/>
                  </a:lnTo>
                  <a:lnTo>
                    <a:pt x="1507883" y="107886"/>
                  </a:lnTo>
                  <a:lnTo>
                    <a:pt x="1501127" y="105308"/>
                  </a:lnTo>
                  <a:lnTo>
                    <a:pt x="1497812" y="105308"/>
                  </a:lnTo>
                  <a:lnTo>
                    <a:pt x="1494713" y="107391"/>
                  </a:lnTo>
                  <a:lnTo>
                    <a:pt x="1493024" y="112750"/>
                  </a:lnTo>
                  <a:lnTo>
                    <a:pt x="1502816" y="112750"/>
                  </a:lnTo>
                  <a:lnTo>
                    <a:pt x="1499971" y="125768"/>
                  </a:lnTo>
                  <a:lnTo>
                    <a:pt x="1507718" y="127609"/>
                  </a:lnTo>
                  <a:lnTo>
                    <a:pt x="1513586" y="121412"/>
                  </a:lnTo>
                  <a:close/>
                </a:path>
                <a:path extrusionOk="0" h="246379" w="10407015">
                  <a:moveTo>
                    <a:pt x="1553146" y="171475"/>
                  </a:moveTo>
                  <a:lnTo>
                    <a:pt x="1552943" y="171475"/>
                  </a:lnTo>
                  <a:lnTo>
                    <a:pt x="1524698" y="173342"/>
                  </a:lnTo>
                  <a:lnTo>
                    <a:pt x="1525193" y="173342"/>
                  </a:lnTo>
                  <a:lnTo>
                    <a:pt x="1553146" y="171475"/>
                  </a:lnTo>
                  <a:close/>
                </a:path>
                <a:path extrusionOk="0" h="246379" w="10407015">
                  <a:moveTo>
                    <a:pt x="1574228" y="179336"/>
                  </a:moveTo>
                  <a:lnTo>
                    <a:pt x="1561896" y="181813"/>
                  </a:lnTo>
                  <a:lnTo>
                    <a:pt x="1551241" y="185889"/>
                  </a:lnTo>
                  <a:lnTo>
                    <a:pt x="1542859" y="192239"/>
                  </a:lnTo>
                  <a:lnTo>
                    <a:pt x="1537322" y="201587"/>
                  </a:lnTo>
                  <a:lnTo>
                    <a:pt x="1549679" y="199123"/>
                  </a:lnTo>
                  <a:lnTo>
                    <a:pt x="1560322" y="195046"/>
                  </a:lnTo>
                  <a:lnTo>
                    <a:pt x="1568704" y="188683"/>
                  </a:lnTo>
                  <a:lnTo>
                    <a:pt x="1574228" y="179336"/>
                  </a:lnTo>
                  <a:close/>
                </a:path>
                <a:path extrusionOk="0" h="246379" w="10407015">
                  <a:moveTo>
                    <a:pt x="1656245" y="183946"/>
                  </a:moveTo>
                  <a:lnTo>
                    <a:pt x="1647850" y="179336"/>
                  </a:lnTo>
                  <a:lnTo>
                    <a:pt x="1647101" y="183159"/>
                  </a:lnTo>
                  <a:lnTo>
                    <a:pt x="1645488" y="184556"/>
                  </a:lnTo>
                  <a:lnTo>
                    <a:pt x="1640497" y="184556"/>
                  </a:lnTo>
                  <a:lnTo>
                    <a:pt x="1632839" y="179336"/>
                  </a:lnTo>
                  <a:lnTo>
                    <a:pt x="1628482" y="191071"/>
                  </a:lnTo>
                  <a:lnTo>
                    <a:pt x="1633982" y="195072"/>
                  </a:lnTo>
                  <a:lnTo>
                    <a:pt x="1640801" y="195072"/>
                  </a:lnTo>
                  <a:lnTo>
                    <a:pt x="1649247" y="193332"/>
                  </a:lnTo>
                  <a:lnTo>
                    <a:pt x="1655546" y="189115"/>
                  </a:lnTo>
                  <a:lnTo>
                    <a:pt x="1656245" y="183946"/>
                  </a:lnTo>
                  <a:close/>
                </a:path>
                <a:path extrusionOk="0" h="246379" w="10407015">
                  <a:moveTo>
                    <a:pt x="1957324" y="89535"/>
                  </a:moveTo>
                  <a:lnTo>
                    <a:pt x="1949691" y="82892"/>
                  </a:lnTo>
                  <a:lnTo>
                    <a:pt x="1946668" y="90944"/>
                  </a:lnTo>
                  <a:lnTo>
                    <a:pt x="1940407" y="95783"/>
                  </a:lnTo>
                  <a:lnTo>
                    <a:pt x="1935111" y="101638"/>
                  </a:lnTo>
                  <a:lnTo>
                    <a:pt x="1934997" y="112737"/>
                  </a:lnTo>
                  <a:lnTo>
                    <a:pt x="1936978" y="113563"/>
                  </a:lnTo>
                  <a:lnTo>
                    <a:pt x="1938896" y="113944"/>
                  </a:lnTo>
                  <a:lnTo>
                    <a:pt x="1940725" y="113944"/>
                  </a:lnTo>
                  <a:lnTo>
                    <a:pt x="1950986" y="109689"/>
                  </a:lnTo>
                  <a:lnTo>
                    <a:pt x="1957133" y="99999"/>
                  </a:lnTo>
                  <a:lnTo>
                    <a:pt x="1957324" y="89535"/>
                  </a:lnTo>
                  <a:close/>
                </a:path>
                <a:path extrusionOk="0" h="246379" w="10407015">
                  <a:moveTo>
                    <a:pt x="2214956" y="223824"/>
                  </a:moveTo>
                  <a:lnTo>
                    <a:pt x="2211120" y="223253"/>
                  </a:lnTo>
                  <a:lnTo>
                    <a:pt x="2207590" y="222973"/>
                  </a:lnTo>
                  <a:lnTo>
                    <a:pt x="2204351" y="222973"/>
                  </a:lnTo>
                  <a:lnTo>
                    <a:pt x="2191867" y="224650"/>
                  </a:lnTo>
                  <a:lnTo>
                    <a:pt x="2182431" y="229387"/>
                  </a:lnTo>
                  <a:lnTo>
                    <a:pt x="2175548" y="236753"/>
                  </a:lnTo>
                  <a:lnTo>
                    <a:pt x="2170671" y="246291"/>
                  </a:lnTo>
                  <a:lnTo>
                    <a:pt x="2171725" y="246303"/>
                  </a:lnTo>
                  <a:lnTo>
                    <a:pt x="2186813" y="244932"/>
                  </a:lnTo>
                  <a:lnTo>
                    <a:pt x="2199119" y="240753"/>
                  </a:lnTo>
                  <a:lnTo>
                    <a:pt x="2208542" y="233743"/>
                  </a:lnTo>
                  <a:lnTo>
                    <a:pt x="2214956" y="223824"/>
                  </a:lnTo>
                  <a:close/>
                </a:path>
                <a:path extrusionOk="0" h="246379" w="10407015">
                  <a:moveTo>
                    <a:pt x="2473833" y="207403"/>
                  </a:moveTo>
                  <a:lnTo>
                    <a:pt x="2472791" y="201587"/>
                  </a:lnTo>
                  <a:lnTo>
                    <a:pt x="2469985" y="201701"/>
                  </a:lnTo>
                  <a:lnTo>
                    <a:pt x="2468626" y="201701"/>
                  </a:lnTo>
                  <a:lnTo>
                    <a:pt x="2460853" y="201231"/>
                  </a:lnTo>
                  <a:lnTo>
                    <a:pt x="2453983" y="199821"/>
                  </a:lnTo>
                  <a:lnTo>
                    <a:pt x="2448064" y="197446"/>
                  </a:lnTo>
                  <a:lnTo>
                    <a:pt x="2443149" y="194094"/>
                  </a:lnTo>
                  <a:lnTo>
                    <a:pt x="2441257" y="201561"/>
                  </a:lnTo>
                  <a:lnTo>
                    <a:pt x="2444089" y="206717"/>
                  </a:lnTo>
                  <a:lnTo>
                    <a:pt x="2450033" y="209727"/>
                  </a:lnTo>
                  <a:lnTo>
                    <a:pt x="2457488" y="210693"/>
                  </a:lnTo>
                  <a:lnTo>
                    <a:pt x="2465743" y="210693"/>
                  </a:lnTo>
                  <a:lnTo>
                    <a:pt x="2473833" y="207403"/>
                  </a:lnTo>
                  <a:close/>
                </a:path>
                <a:path extrusionOk="0" h="246379" w="10407015">
                  <a:moveTo>
                    <a:pt x="2647277" y="232549"/>
                  </a:moveTo>
                  <a:lnTo>
                    <a:pt x="2643543" y="227558"/>
                  </a:lnTo>
                  <a:lnTo>
                    <a:pt x="2634818" y="223824"/>
                  </a:lnTo>
                  <a:lnTo>
                    <a:pt x="2634196" y="233387"/>
                  </a:lnTo>
                  <a:lnTo>
                    <a:pt x="2625318" y="234073"/>
                  </a:lnTo>
                  <a:lnTo>
                    <a:pt x="2627338" y="246291"/>
                  </a:lnTo>
                  <a:lnTo>
                    <a:pt x="2642285" y="246291"/>
                  </a:lnTo>
                  <a:lnTo>
                    <a:pt x="2646654" y="238785"/>
                  </a:lnTo>
                  <a:lnTo>
                    <a:pt x="2647277" y="232549"/>
                  </a:lnTo>
                  <a:close/>
                </a:path>
                <a:path extrusionOk="0" h="246379" w="10407015">
                  <a:moveTo>
                    <a:pt x="2708427" y="75742"/>
                  </a:moveTo>
                  <a:lnTo>
                    <a:pt x="2703144" y="71882"/>
                  </a:lnTo>
                  <a:lnTo>
                    <a:pt x="2698712" y="70421"/>
                  </a:lnTo>
                  <a:lnTo>
                    <a:pt x="2695206" y="70421"/>
                  </a:lnTo>
                  <a:lnTo>
                    <a:pt x="2689796" y="70421"/>
                  </a:lnTo>
                  <a:lnTo>
                    <a:pt x="2686596" y="73914"/>
                  </a:lnTo>
                  <a:lnTo>
                    <a:pt x="2685224" y="80873"/>
                  </a:lnTo>
                  <a:lnTo>
                    <a:pt x="2687040" y="84353"/>
                  </a:lnTo>
                  <a:lnTo>
                    <a:pt x="2695384" y="84353"/>
                  </a:lnTo>
                  <a:lnTo>
                    <a:pt x="2700921" y="82092"/>
                  </a:lnTo>
                  <a:lnTo>
                    <a:pt x="2708427" y="75742"/>
                  </a:lnTo>
                  <a:close/>
                </a:path>
                <a:path extrusionOk="0" h="246379" w="10407015">
                  <a:moveTo>
                    <a:pt x="2936900" y="127609"/>
                  </a:moveTo>
                  <a:lnTo>
                    <a:pt x="2929902" y="123532"/>
                  </a:lnTo>
                  <a:lnTo>
                    <a:pt x="2924975" y="122008"/>
                  </a:lnTo>
                  <a:lnTo>
                    <a:pt x="2921711" y="122008"/>
                  </a:lnTo>
                  <a:lnTo>
                    <a:pt x="2916936" y="122008"/>
                  </a:lnTo>
                  <a:lnTo>
                    <a:pt x="2915716" y="125260"/>
                  </a:lnTo>
                  <a:lnTo>
                    <a:pt x="2917837" y="131749"/>
                  </a:lnTo>
                  <a:lnTo>
                    <a:pt x="2921177" y="134988"/>
                  </a:lnTo>
                  <a:lnTo>
                    <a:pt x="2928912" y="134988"/>
                  </a:lnTo>
                  <a:lnTo>
                    <a:pt x="2932900" y="133032"/>
                  </a:lnTo>
                  <a:lnTo>
                    <a:pt x="2936900" y="127609"/>
                  </a:lnTo>
                  <a:close/>
                </a:path>
                <a:path extrusionOk="0" h="246379" w="10407015">
                  <a:moveTo>
                    <a:pt x="3173031" y="208381"/>
                  </a:moveTo>
                  <a:lnTo>
                    <a:pt x="3172536" y="201587"/>
                  </a:lnTo>
                  <a:lnTo>
                    <a:pt x="3170923" y="202209"/>
                  </a:lnTo>
                  <a:lnTo>
                    <a:pt x="3168904" y="202438"/>
                  </a:lnTo>
                  <a:lnTo>
                    <a:pt x="3163506" y="202438"/>
                  </a:lnTo>
                  <a:lnTo>
                    <a:pt x="3149066" y="200647"/>
                  </a:lnTo>
                  <a:lnTo>
                    <a:pt x="3145891" y="200647"/>
                  </a:lnTo>
                  <a:lnTo>
                    <a:pt x="3139656" y="200647"/>
                  </a:lnTo>
                  <a:lnTo>
                    <a:pt x="3135122" y="202361"/>
                  </a:lnTo>
                  <a:lnTo>
                    <a:pt x="3135719" y="209194"/>
                  </a:lnTo>
                  <a:lnTo>
                    <a:pt x="3137370" y="208546"/>
                  </a:lnTo>
                  <a:lnTo>
                    <a:pt x="3139427" y="208318"/>
                  </a:lnTo>
                  <a:lnTo>
                    <a:pt x="3144875" y="208318"/>
                  </a:lnTo>
                  <a:lnTo>
                    <a:pt x="3159214" y="210096"/>
                  </a:lnTo>
                  <a:lnTo>
                    <a:pt x="3168535" y="210096"/>
                  </a:lnTo>
                  <a:lnTo>
                    <a:pt x="3173031" y="208381"/>
                  </a:lnTo>
                  <a:close/>
                </a:path>
                <a:path extrusionOk="0" h="246379" w="10407015">
                  <a:moveTo>
                    <a:pt x="3227565" y="63550"/>
                  </a:moveTo>
                  <a:lnTo>
                    <a:pt x="3226397" y="55600"/>
                  </a:lnTo>
                  <a:lnTo>
                    <a:pt x="3223361" y="52006"/>
                  </a:lnTo>
                  <a:lnTo>
                    <a:pt x="3221634" y="52006"/>
                  </a:lnTo>
                  <a:lnTo>
                    <a:pt x="3219373" y="54470"/>
                  </a:lnTo>
                  <a:lnTo>
                    <a:pt x="3214865" y="65151"/>
                  </a:lnTo>
                  <a:lnTo>
                    <a:pt x="3219500" y="75768"/>
                  </a:lnTo>
                  <a:lnTo>
                    <a:pt x="3224072" y="75742"/>
                  </a:lnTo>
                  <a:lnTo>
                    <a:pt x="3226803" y="71678"/>
                  </a:lnTo>
                  <a:lnTo>
                    <a:pt x="3227565" y="63550"/>
                  </a:lnTo>
                  <a:close/>
                </a:path>
                <a:path extrusionOk="0" h="246379" w="10407015">
                  <a:moveTo>
                    <a:pt x="3328276" y="118643"/>
                  </a:moveTo>
                  <a:lnTo>
                    <a:pt x="3327108" y="112737"/>
                  </a:lnTo>
                  <a:lnTo>
                    <a:pt x="3318764" y="112217"/>
                  </a:lnTo>
                  <a:lnTo>
                    <a:pt x="3317252" y="104965"/>
                  </a:lnTo>
                  <a:lnTo>
                    <a:pt x="3308400" y="104965"/>
                  </a:lnTo>
                  <a:lnTo>
                    <a:pt x="3307423" y="104965"/>
                  </a:lnTo>
                  <a:lnTo>
                    <a:pt x="3306368" y="105054"/>
                  </a:lnTo>
                  <a:lnTo>
                    <a:pt x="3305200" y="105244"/>
                  </a:lnTo>
                  <a:lnTo>
                    <a:pt x="3302952" y="112268"/>
                  </a:lnTo>
                  <a:lnTo>
                    <a:pt x="3305175" y="117360"/>
                  </a:lnTo>
                  <a:lnTo>
                    <a:pt x="3310267" y="120446"/>
                  </a:lnTo>
                  <a:lnTo>
                    <a:pt x="3316592" y="121488"/>
                  </a:lnTo>
                  <a:lnTo>
                    <a:pt x="3322688" y="121488"/>
                  </a:lnTo>
                  <a:lnTo>
                    <a:pt x="3328276" y="118643"/>
                  </a:lnTo>
                  <a:close/>
                </a:path>
                <a:path extrusionOk="0" h="246379" w="10407015">
                  <a:moveTo>
                    <a:pt x="3452545" y="119989"/>
                  </a:moveTo>
                  <a:lnTo>
                    <a:pt x="3450361" y="119532"/>
                  </a:lnTo>
                  <a:lnTo>
                    <a:pt x="3448202" y="119329"/>
                  </a:lnTo>
                  <a:lnTo>
                    <a:pt x="3446081" y="119329"/>
                  </a:lnTo>
                  <a:lnTo>
                    <a:pt x="3430282" y="123355"/>
                  </a:lnTo>
                  <a:lnTo>
                    <a:pt x="3420084" y="132600"/>
                  </a:lnTo>
                  <a:lnTo>
                    <a:pt x="3418954" y="142849"/>
                  </a:lnTo>
                  <a:lnTo>
                    <a:pt x="3430333" y="149834"/>
                  </a:lnTo>
                  <a:lnTo>
                    <a:pt x="3430562" y="137198"/>
                  </a:lnTo>
                  <a:lnTo>
                    <a:pt x="3437763" y="131457"/>
                  </a:lnTo>
                  <a:lnTo>
                    <a:pt x="3446805" y="127444"/>
                  </a:lnTo>
                  <a:lnTo>
                    <a:pt x="3452545" y="119989"/>
                  </a:lnTo>
                  <a:close/>
                </a:path>
                <a:path extrusionOk="0" h="246379" w="10407015">
                  <a:moveTo>
                    <a:pt x="3461080" y="200164"/>
                  </a:moveTo>
                  <a:lnTo>
                    <a:pt x="3459759" y="194094"/>
                  </a:lnTo>
                  <a:lnTo>
                    <a:pt x="3451161" y="193776"/>
                  </a:lnTo>
                  <a:lnTo>
                    <a:pt x="3449840" y="186550"/>
                  </a:lnTo>
                  <a:lnTo>
                    <a:pt x="3440861" y="186550"/>
                  </a:lnTo>
                  <a:lnTo>
                    <a:pt x="3439871" y="186550"/>
                  </a:lnTo>
                  <a:lnTo>
                    <a:pt x="3438791" y="186639"/>
                  </a:lnTo>
                  <a:lnTo>
                    <a:pt x="3437598" y="186829"/>
                  </a:lnTo>
                  <a:lnTo>
                    <a:pt x="3435337" y="193840"/>
                  </a:lnTo>
                  <a:lnTo>
                    <a:pt x="3437623" y="198932"/>
                  </a:lnTo>
                  <a:lnTo>
                    <a:pt x="3442779" y="202031"/>
                  </a:lnTo>
                  <a:lnTo>
                    <a:pt x="3449193" y="203073"/>
                  </a:lnTo>
                  <a:lnTo>
                    <a:pt x="3455403" y="203073"/>
                  </a:lnTo>
                  <a:lnTo>
                    <a:pt x="3461080" y="200164"/>
                  </a:lnTo>
                  <a:close/>
                </a:path>
                <a:path extrusionOk="0" h="246379" w="10407015">
                  <a:moveTo>
                    <a:pt x="3577691" y="31280"/>
                  </a:moveTo>
                  <a:lnTo>
                    <a:pt x="3573767" y="30988"/>
                  </a:lnTo>
                  <a:lnTo>
                    <a:pt x="3569893" y="30784"/>
                  </a:lnTo>
                  <a:lnTo>
                    <a:pt x="3566223" y="30784"/>
                  </a:lnTo>
                  <a:lnTo>
                    <a:pt x="3555149" y="31686"/>
                  </a:lnTo>
                  <a:lnTo>
                    <a:pt x="3546525" y="35090"/>
                  </a:lnTo>
                  <a:lnTo>
                    <a:pt x="3541407" y="42024"/>
                  </a:lnTo>
                  <a:lnTo>
                    <a:pt x="3540861" y="53517"/>
                  </a:lnTo>
                  <a:lnTo>
                    <a:pt x="3553041" y="50977"/>
                  </a:lnTo>
                  <a:lnTo>
                    <a:pt x="3563696" y="46888"/>
                  </a:lnTo>
                  <a:lnTo>
                    <a:pt x="3572141" y="40551"/>
                  </a:lnTo>
                  <a:lnTo>
                    <a:pt x="3577691" y="31280"/>
                  </a:lnTo>
                  <a:close/>
                </a:path>
                <a:path extrusionOk="0" h="246379" w="10407015">
                  <a:moveTo>
                    <a:pt x="3628720" y="70434"/>
                  </a:moveTo>
                  <a:lnTo>
                    <a:pt x="3626993" y="67106"/>
                  </a:lnTo>
                  <a:lnTo>
                    <a:pt x="3621494" y="67106"/>
                  </a:lnTo>
                  <a:lnTo>
                    <a:pt x="3616960" y="67106"/>
                  </a:lnTo>
                  <a:lnTo>
                    <a:pt x="3609886" y="69367"/>
                  </a:lnTo>
                  <a:lnTo>
                    <a:pt x="3599840" y="75755"/>
                  </a:lnTo>
                  <a:lnTo>
                    <a:pt x="3605669" y="79146"/>
                  </a:lnTo>
                  <a:lnTo>
                    <a:pt x="3610762" y="80441"/>
                  </a:lnTo>
                  <a:lnTo>
                    <a:pt x="3621684" y="80441"/>
                  </a:lnTo>
                  <a:lnTo>
                    <a:pt x="3626066" y="77114"/>
                  </a:lnTo>
                  <a:lnTo>
                    <a:pt x="3628720" y="70434"/>
                  </a:lnTo>
                  <a:close/>
                </a:path>
                <a:path extrusionOk="0" h="246379" w="10407015">
                  <a:moveTo>
                    <a:pt x="3670350" y="143103"/>
                  </a:moveTo>
                  <a:lnTo>
                    <a:pt x="3669055" y="138353"/>
                  </a:lnTo>
                  <a:lnTo>
                    <a:pt x="3664039" y="135534"/>
                  </a:lnTo>
                  <a:lnTo>
                    <a:pt x="3657168" y="134607"/>
                  </a:lnTo>
                  <a:lnTo>
                    <a:pt x="3650094" y="134607"/>
                  </a:lnTo>
                  <a:lnTo>
                    <a:pt x="3643007" y="137261"/>
                  </a:lnTo>
                  <a:lnTo>
                    <a:pt x="3643833" y="142354"/>
                  </a:lnTo>
                  <a:lnTo>
                    <a:pt x="3644100" y="142290"/>
                  </a:lnTo>
                  <a:lnTo>
                    <a:pt x="3649027" y="143090"/>
                  </a:lnTo>
                  <a:lnTo>
                    <a:pt x="3657079" y="145059"/>
                  </a:lnTo>
                  <a:lnTo>
                    <a:pt x="3664140" y="147523"/>
                  </a:lnTo>
                  <a:lnTo>
                    <a:pt x="3666071" y="149834"/>
                  </a:lnTo>
                  <a:lnTo>
                    <a:pt x="3670350" y="143103"/>
                  </a:lnTo>
                  <a:close/>
                </a:path>
                <a:path extrusionOk="0" h="246379" w="10407015">
                  <a:moveTo>
                    <a:pt x="4282605" y="217754"/>
                  </a:moveTo>
                  <a:lnTo>
                    <a:pt x="4278795" y="212852"/>
                  </a:lnTo>
                  <a:lnTo>
                    <a:pt x="4270006" y="209194"/>
                  </a:lnTo>
                  <a:lnTo>
                    <a:pt x="4269714" y="218300"/>
                  </a:lnTo>
                  <a:lnTo>
                    <a:pt x="4260507" y="219214"/>
                  </a:lnTo>
                  <a:lnTo>
                    <a:pt x="4262742" y="231089"/>
                  </a:lnTo>
                  <a:lnTo>
                    <a:pt x="4277499" y="231089"/>
                  </a:lnTo>
                  <a:lnTo>
                    <a:pt x="4281983" y="223850"/>
                  </a:lnTo>
                  <a:lnTo>
                    <a:pt x="4282605" y="217754"/>
                  </a:lnTo>
                  <a:close/>
                </a:path>
                <a:path extrusionOk="0" h="246379" w="10407015">
                  <a:moveTo>
                    <a:pt x="4410126" y="31267"/>
                  </a:moveTo>
                  <a:lnTo>
                    <a:pt x="4407166" y="30886"/>
                  </a:lnTo>
                  <a:lnTo>
                    <a:pt x="4404411" y="30683"/>
                  </a:lnTo>
                  <a:lnTo>
                    <a:pt x="4401845" y="30683"/>
                  </a:lnTo>
                  <a:lnTo>
                    <a:pt x="4393628" y="31559"/>
                  </a:lnTo>
                  <a:lnTo>
                    <a:pt x="4387240" y="34264"/>
                  </a:lnTo>
                  <a:lnTo>
                    <a:pt x="4382808" y="39001"/>
                  </a:lnTo>
                  <a:lnTo>
                    <a:pt x="4380458" y="45910"/>
                  </a:lnTo>
                  <a:lnTo>
                    <a:pt x="4383506" y="46342"/>
                  </a:lnTo>
                  <a:lnTo>
                    <a:pt x="4386351" y="46558"/>
                  </a:lnTo>
                  <a:lnTo>
                    <a:pt x="4388993" y="46558"/>
                  </a:lnTo>
                  <a:lnTo>
                    <a:pt x="4397210" y="45669"/>
                  </a:lnTo>
                  <a:lnTo>
                    <a:pt x="4403585" y="42887"/>
                  </a:lnTo>
                  <a:lnTo>
                    <a:pt x="4407941" y="38138"/>
                  </a:lnTo>
                  <a:lnTo>
                    <a:pt x="4410126" y="31267"/>
                  </a:lnTo>
                  <a:close/>
                </a:path>
                <a:path extrusionOk="0" h="246379" w="10407015">
                  <a:moveTo>
                    <a:pt x="4455477" y="80429"/>
                  </a:moveTo>
                  <a:lnTo>
                    <a:pt x="4452277" y="73977"/>
                  </a:lnTo>
                  <a:lnTo>
                    <a:pt x="4445851" y="73977"/>
                  </a:lnTo>
                  <a:lnTo>
                    <a:pt x="4443996" y="73977"/>
                  </a:lnTo>
                  <a:lnTo>
                    <a:pt x="4441876" y="74510"/>
                  </a:lnTo>
                  <a:lnTo>
                    <a:pt x="4439488" y="75742"/>
                  </a:lnTo>
                  <a:lnTo>
                    <a:pt x="4439488" y="98094"/>
                  </a:lnTo>
                  <a:lnTo>
                    <a:pt x="4441812" y="99250"/>
                  </a:lnTo>
                  <a:lnTo>
                    <a:pt x="4443882" y="99758"/>
                  </a:lnTo>
                  <a:lnTo>
                    <a:pt x="4452175" y="99758"/>
                  </a:lnTo>
                  <a:lnTo>
                    <a:pt x="4455426" y="93319"/>
                  </a:lnTo>
                  <a:lnTo>
                    <a:pt x="4455477" y="80429"/>
                  </a:lnTo>
                  <a:close/>
                </a:path>
                <a:path extrusionOk="0" h="246379" w="10407015">
                  <a:moveTo>
                    <a:pt x="4542472" y="68249"/>
                  </a:moveTo>
                  <a:lnTo>
                    <a:pt x="4520616" y="68249"/>
                  </a:lnTo>
                  <a:lnTo>
                    <a:pt x="4520616" y="82880"/>
                  </a:lnTo>
                  <a:lnTo>
                    <a:pt x="4542472" y="82880"/>
                  </a:lnTo>
                  <a:lnTo>
                    <a:pt x="4542472" y="68249"/>
                  </a:lnTo>
                  <a:close/>
                </a:path>
                <a:path extrusionOk="0" h="246379" w="10407015">
                  <a:moveTo>
                    <a:pt x="4573778" y="9499"/>
                  </a:moveTo>
                  <a:lnTo>
                    <a:pt x="4570882" y="1574"/>
                  </a:lnTo>
                  <a:lnTo>
                    <a:pt x="4565637" y="1574"/>
                  </a:lnTo>
                  <a:lnTo>
                    <a:pt x="4564989" y="1600"/>
                  </a:lnTo>
                  <a:lnTo>
                    <a:pt x="4564659" y="1663"/>
                  </a:lnTo>
                  <a:lnTo>
                    <a:pt x="4562119" y="8293"/>
                  </a:lnTo>
                  <a:lnTo>
                    <a:pt x="4558995" y="14389"/>
                  </a:lnTo>
                  <a:lnTo>
                    <a:pt x="4556887" y="21513"/>
                  </a:lnTo>
                  <a:lnTo>
                    <a:pt x="4557420" y="31267"/>
                  </a:lnTo>
                  <a:lnTo>
                    <a:pt x="4559859" y="32677"/>
                  </a:lnTo>
                  <a:lnTo>
                    <a:pt x="4562005" y="33286"/>
                  </a:lnTo>
                  <a:lnTo>
                    <a:pt x="4570539" y="33286"/>
                  </a:lnTo>
                  <a:lnTo>
                    <a:pt x="4573613" y="25361"/>
                  </a:lnTo>
                  <a:lnTo>
                    <a:pt x="4573778" y="9499"/>
                  </a:lnTo>
                  <a:close/>
                </a:path>
                <a:path extrusionOk="0" h="246379" w="10407015">
                  <a:moveTo>
                    <a:pt x="4635449" y="73939"/>
                  </a:moveTo>
                  <a:lnTo>
                    <a:pt x="4631106" y="60998"/>
                  </a:lnTo>
                  <a:lnTo>
                    <a:pt x="4628134" y="60591"/>
                  </a:lnTo>
                  <a:lnTo>
                    <a:pt x="4625365" y="60388"/>
                  </a:lnTo>
                  <a:lnTo>
                    <a:pt x="4622787" y="60388"/>
                  </a:lnTo>
                  <a:lnTo>
                    <a:pt x="4614583" y="61277"/>
                  </a:lnTo>
                  <a:lnTo>
                    <a:pt x="4608207" y="64046"/>
                  </a:lnTo>
                  <a:lnTo>
                    <a:pt x="4603801" y="68821"/>
                  </a:lnTo>
                  <a:lnTo>
                    <a:pt x="4601464" y="75755"/>
                  </a:lnTo>
                  <a:lnTo>
                    <a:pt x="4602696" y="75590"/>
                  </a:lnTo>
                  <a:lnTo>
                    <a:pt x="4607839" y="75526"/>
                  </a:lnTo>
                  <a:lnTo>
                    <a:pt x="4618202" y="76263"/>
                  </a:lnTo>
                  <a:lnTo>
                    <a:pt x="4629175" y="76263"/>
                  </a:lnTo>
                  <a:lnTo>
                    <a:pt x="4635449" y="73939"/>
                  </a:lnTo>
                  <a:close/>
                </a:path>
                <a:path extrusionOk="0" h="246379" w="10407015">
                  <a:moveTo>
                    <a:pt x="4657369" y="21310"/>
                  </a:moveTo>
                  <a:lnTo>
                    <a:pt x="4656861" y="14351"/>
                  </a:lnTo>
                  <a:lnTo>
                    <a:pt x="4645774" y="8915"/>
                  </a:lnTo>
                  <a:lnTo>
                    <a:pt x="4646396" y="19215"/>
                  </a:lnTo>
                  <a:lnTo>
                    <a:pt x="4644999" y="31445"/>
                  </a:lnTo>
                  <a:lnTo>
                    <a:pt x="4645507" y="41668"/>
                  </a:lnTo>
                  <a:lnTo>
                    <a:pt x="4651845" y="45961"/>
                  </a:lnTo>
                  <a:lnTo>
                    <a:pt x="4652950" y="45910"/>
                  </a:lnTo>
                  <a:lnTo>
                    <a:pt x="4653864" y="31330"/>
                  </a:lnTo>
                  <a:lnTo>
                    <a:pt x="4657369" y="21310"/>
                  </a:lnTo>
                  <a:close/>
                </a:path>
                <a:path extrusionOk="0" h="246379" w="10407015">
                  <a:moveTo>
                    <a:pt x="4704766" y="31267"/>
                  </a:moveTo>
                  <a:lnTo>
                    <a:pt x="4694313" y="33667"/>
                  </a:lnTo>
                  <a:lnTo>
                    <a:pt x="4683760" y="35953"/>
                  </a:lnTo>
                  <a:lnTo>
                    <a:pt x="4674514" y="39560"/>
                  </a:lnTo>
                  <a:lnTo>
                    <a:pt x="4667948" y="45910"/>
                  </a:lnTo>
                  <a:lnTo>
                    <a:pt x="4675898" y="46367"/>
                  </a:lnTo>
                  <a:lnTo>
                    <a:pt x="4679658" y="46367"/>
                  </a:lnTo>
                  <a:lnTo>
                    <a:pt x="4689068" y="45770"/>
                  </a:lnTo>
                  <a:lnTo>
                    <a:pt x="4696866" y="43510"/>
                  </a:lnTo>
                  <a:lnTo>
                    <a:pt x="4702327" y="38900"/>
                  </a:lnTo>
                  <a:lnTo>
                    <a:pt x="4704766" y="31267"/>
                  </a:lnTo>
                  <a:close/>
                </a:path>
                <a:path extrusionOk="0" h="246379" w="10407015">
                  <a:moveTo>
                    <a:pt x="4741646" y="37833"/>
                  </a:moveTo>
                  <a:lnTo>
                    <a:pt x="4734115" y="31267"/>
                  </a:lnTo>
                  <a:lnTo>
                    <a:pt x="4731067" y="39243"/>
                  </a:lnTo>
                  <a:lnTo>
                    <a:pt x="4724755" y="44018"/>
                  </a:lnTo>
                  <a:lnTo>
                    <a:pt x="4719459" y="49860"/>
                  </a:lnTo>
                  <a:lnTo>
                    <a:pt x="4719485" y="60998"/>
                  </a:lnTo>
                  <a:lnTo>
                    <a:pt x="4721441" y="61798"/>
                  </a:lnTo>
                  <a:lnTo>
                    <a:pt x="4723333" y="62166"/>
                  </a:lnTo>
                  <a:lnTo>
                    <a:pt x="4725149" y="62166"/>
                  </a:lnTo>
                  <a:lnTo>
                    <a:pt x="4735347" y="57924"/>
                  </a:lnTo>
                  <a:lnTo>
                    <a:pt x="4741443" y="48272"/>
                  </a:lnTo>
                  <a:lnTo>
                    <a:pt x="4741646" y="37833"/>
                  </a:lnTo>
                  <a:close/>
                </a:path>
                <a:path extrusionOk="0" h="246379" w="10407015">
                  <a:moveTo>
                    <a:pt x="4910772" y="16408"/>
                  </a:moveTo>
                  <a:lnTo>
                    <a:pt x="4896104" y="16408"/>
                  </a:lnTo>
                  <a:lnTo>
                    <a:pt x="4896370" y="23888"/>
                  </a:lnTo>
                  <a:lnTo>
                    <a:pt x="4890033" y="25158"/>
                  </a:lnTo>
                  <a:lnTo>
                    <a:pt x="4888928" y="31267"/>
                  </a:lnTo>
                  <a:lnTo>
                    <a:pt x="4897666" y="30899"/>
                  </a:lnTo>
                  <a:lnTo>
                    <a:pt x="4905464" y="29552"/>
                  </a:lnTo>
                  <a:lnTo>
                    <a:pt x="4910442" y="25349"/>
                  </a:lnTo>
                  <a:lnTo>
                    <a:pt x="4910772" y="16408"/>
                  </a:lnTo>
                  <a:close/>
                </a:path>
                <a:path extrusionOk="0" h="246379" w="10407015">
                  <a:moveTo>
                    <a:pt x="4955133" y="179349"/>
                  </a:moveTo>
                  <a:lnTo>
                    <a:pt x="4952619" y="176796"/>
                  </a:lnTo>
                  <a:lnTo>
                    <a:pt x="4947234" y="175653"/>
                  </a:lnTo>
                  <a:lnTo>
                    <a:pt x="4940782" y="175653"/>
                  </a:lnTo>
                  <a:lnTo>
                    <a:pt x="4930635" y="176453"/>
                  </a:lnTo>
                  <a:lnTo>
                    <a:pt x="4920183" y="178714"/>
                  </a:lnTo>
                  <a:lnTo>
                    <a:pt x="4910747" y="182245"/>
                  </a:lnTo>
                  <a:lnTo>
                    <a:pt x="4903597" y="186842"/>
                  </a:lnTo>
                  <a:lnTo>
                    <a:pt x="4908613" y="191858"/>
                  </a:lnTo>
                  <a:lnTo>
                    <a:pt x="4916792" y="194183"/>
                  </a:lnTo>
                  <a:lnTo>
                    <a:pt x="4925225" y="194183"/>
                  </a:lnTo>
                  <a:lnTo>
                    <a:pt x="4934801" y="193192"/>
                  </a:lnTo>
                  <a:lnTo>
                    <a:pt x="4943614" y="190309"/>
                  </a:lnTo>
                  <a:lnTo>
                    <a:pt x="4950714" y="185648"/>
                  </a:lnTo>
                  <a:lnTo>
                    <a:pt x="4955133" y="179349"/>
                  </a:lnTo>
                  <a:close/>
                </a:path>
                <a:path extrusionOk="0" h="246379" w="10407015">
                  <a:moveTo>
                    <a:pt x="4995748" y="169722"/>
                  </a:moveTo>
                  <a:lnTo>
                    <a:pt x="4984432" y="156984"/>
                  </a:lnTo>
                  <a:lnTo>
                    <a:pt x="4979086" y="168363"/>
                  </a:lnTo>
                  <a:lnTo>
                    <a:pt x="4967948" y="190474"/>
                  </a:lnTo>
                  <a:lnTo>
                    <a:pt x="4962626" y="201587"/>
                  </a:lnTo>
                  <a:lnTo>
                    <a:pt x="4980419" y="195465"/>
                  </a:lnTo>
                  <a:lnTo>
                    <a:pt x="4992929" y="183692"/>
                  </a:lnTo>
                  <a:lnTo>
                    <a:pt x="4995748" y="169722"/>
                  </a:lnTo>
                  <a:close/>
                </a:path>
                <a:path extrusionOk="0" h="246379" w="10407015">
                  <a:moveTo>
                    <a:pt x="5014328" y="107823"/>
                  </a:moveTo>
                  <a:lnTo>
                    <a:pt x="5011852" y="98425"/>
                  </a:lnTo>
                  <a:lnTo>
                    <a:pt x="5006035" y="92367"/>
                  </a:lnTo>
                  <a:lnTo>
                    <a:pt x="4996281" y="90220"/>
                  </a:lnTo>
                  <a:lnTo>
                    <a:pt x="4994910" y="90220"/>
                  </a:lnTo>
                  <a:lnTo>
                    <a:pt x="4993437" y="90309"/>
                  </a:lnTo>
                  <a:lnTo>
                    <a:pt x="4991874" y="90500"/>
                  </a:lnTo>
                  <a:lnTo>
                    <a:pt x="4991328" y="99123"/>
                  </a:lnTo>
                  <a:lnTo>
                    <a:pt x="4988496" y="105511"/>
                  </a:lnTo>
                  <a:lnTo>
                    <a:pt x="4985486" y="111760"/>
                  </a:lnTo>
                  <a:lnTo>
                    <a:pt x="4984445" y="119989"/>
                  </a:lnTo>
                  <a:lnTo>
                    <a:pt x="5014087" y="119989"/>
                  </a:lnTo>
                  <a:lnTo>
                    <a:pt x="5014328" y="107823"/>
                  </a:lnTo>
                  <a:close/>
                </a:path>
                <a:path extrusionOk="0" h="246379" w="10407015">
                  <a:moveTo>
                    <a:pt x="5463235" y="68262"/>
                  </a:moveTo>
                  <a:lnTo>
                    <a:pt x="5455043" y="67957"/>
                  </a:lnTo>
                  <a:lnTo>
                    <a:pt x="5453443" y="60629"/>
                  </a:lnTo>
                  <a:lnTo>
                    <a:pt x="5444909" y="60629"/>
                  </a:lnTo>
                  <a:lnTo>
                    <a:pt x="5443842" y="60629"/>
                  </a:lnTo>
                  <a:lnTo>
                    <a:pt x="5442674" y="60744"/>
                  </a:lnTo>
                  <a:lnTo>
                    <a:pt x="5441366" y="60998"/>
                  </a:lnTo>
                  <a:lnTo>
                    <a:pt x="5441366" y="82892"/>
                  </a:lnTo>
                  <a:lnTo>
                    <a:pt x="5456059" y="82892"/>
                  </a:lnTo>
                  <a:lnTo>
                    <a:pt x="5455755" y="75755"/>
                  </a:lnTo>
                  <a:lnTo>
                    <a:pt x="5462092" y="74256"/>
                  </a:lnTo>
                  <a:lnTo>
                    <a:pt x="5463235" y="68262"/>
                  </a:lnTo>
                  <a:close/>
                </a:path>
                <a:path extrusionOk="0" h="246379" w="10407015">
                  <a:moveTo>
                    <a:pt x="5625541" y="45897"/>
                  </a:moveTo>
                  <a:lnTo>
                    <a:pt x="5610593" y="45897"/>
                  </a:lnTo>
                  <a:lnTo>
                    <a:pt x="5610593" y="60985"/>
                  </a:lnTo>
                  <a:lnTo>
                    <a:pt x="5625541" y="60985"/>
                  </a:lnTo>
                  <a:lnTo>
                    <a:pt x="5625541" y="45897"/>
                  </a:lnTo>
                  <a:close/>
                </a:path>
                <a:path extrusionOk="0" h="246379" w="10407015">
                  <a:moveTo>
                    <a:pt x="5677039" y="38646"/>
                  </a:moveTo>
                  <a:lnTo>
                    <a:pt x="5672226" y="42887"/>
                  </a:lnTo>
                  <a:lnTo>
                    <a:pt x="5668175" y="44450"/>
                  </a:lnTo>
                  <a:lnTo>
                    <a:pt x="5659793" y="44450"/>
                  </a:lnTo>
                  <a:lnTo>
                    <a:pt x="5655894" y="41567"/>
                  </a:lnTo>
                  <a:lnTo>
                    <a:pt x="5648668" y="35788"/>
                  </a:lnTo>
                  <a:lnTo>
                    <a:pt x="5645340" y="32905"/>
                  </a:lnTo>
                  <a:lnTo>
                    <a:pt x="5641657" y="32905"/>
                  </a:lnTo>
                  <a:lnTo>
                    <a:pt x="5638965" y="32905"/>
                  </a:lnTo>
                  <a:lnTo>
                    <a:pt x="5636082" y="34442"/>
                  </a:lnTo>
                  <a:lnTo>
                    <a:pt x="5632742" y="38646"/>
                  </a:lnTo>
                  <a:lnTo>
                    <a:pt x="5638482" y="40144"/>
                  </a:lnTo>
                  <a:lnTo>
                    <a:pt x="5641352" y="44754"/>
                  </a:lnTo>
                  <a:lnTo>
                    <a:pt x="5640209" y="53517"/>
                  </a:lnTo>
                  <a:lnTo>
                    <a:pt x="5642978" y="53428"/>
                  </a:lnTo>
                  <a:lnTo>
                    <a:pt x="5648591" y="53428"/>
                  </a:lnTo>
                  <a:lnTo>
                    <a:pt x="5653468" y="54483"/>
                  </a:lnTo>
                  <a:lnTo>
                    <a:pt x="5661812" y="56578"/>
                  </a:lnTo>
                  <a:lnTo>
                    <a:pt x="5665279" y="57619"/>
                  </a:lnTo>
                  <a:lnTo>
                    <a:pt x="5673458" y="57619"/>
                  </a:lnTo>
                  <a:lnTo>
                    <a:pt x="5676366" y="53759"/>
                  </a:lnTo>
                  <a:lnTo>
                    <a:pt x="5677039" y="38646"/>
                  </a:lnTo>
                  <a:close/>
                </a:path>
                <a:path extrusionOk="0" h="246379" w="10407015">
                  <a:moveTo>
                    <a:pt x="5765343" y="16421"/>
                  </a:moveTo>
                  <a:lnTo>
                    <a:pt x="5758408" y="12344"/>
                  </a:lnTo>
                  <a:lnTo>
                    <a:pt x="5753532" y="10833"/>
                  </a:lnTo>
                  <a:lnTo>
                    <a:pt x="5750280" y="10833"/>
                  </a:lnTo>
                  <a:lnTo>
                    <a:pt x="5745531" y="10833"/>
                  </a:lnTo>
                  <a:lnTo>
                    <a:pt x="5744286" y="14084"/>
                  </a:lnTo>
                  <a:lnTo>
                    <a:pt x="5746356" y="20599"/>
                  </a:lnTo>
                  <a:lnTo>
                    <a:pt x="5749658" y="23850"/>
                  </a:lnTo>
                  <a:lnTo>
                    <a:pt x="5757342" y="23850"/>
                  </a:lnTo>
                  <a:lnTo>
                    <a:pt x="5761317" y="21882"/>
                  </a:lnTo>
                  <a:lnTo>
                    <a:pt x="5765343" y="16421"/>
                  </a:lnTo>
                  <a:close/>
                </a:path>
                <a:path extrusionOk="0" h="246379" w="10407015">
                  <a:moveTo>
                    <a:pt x="5774664" y="59499"/>
                  </a:moveTo>
                  <a:lnTo>
                    <a:pt x="5772315" y="53340"/>
                  </a:lnTo>
                  <a:lnTo>
                    <a:pt x="5766955" y="53340"/>
                  </a:lnTo>
                  <a:lnTo>
                    <a:pt x="5765901" y="53390"/>
                  </a:lnTo>
                  <a:lnTo>
                    <a:pt x="5765343" y="53517"/>
                  </a:lnTo>
                  <a:lnTo>
                    <a:pt x="5764365" y="61163"/>
                  </a:lnTo>
                  <a:lnTo>
                    <a:pt x="5759196" y="61163"/>
                  </a:lnTo>
                  <a:lnTo>
                    <a:pt x="5758561" y="61112"/>
                  </a:lnTo>
                  <a:lnTo>
                    <a:pt x="5757862" y="60998"/>
                  </a:lnTo>
                  <a:lnTo>
                    <a:pt x="5757862" y="75742"/>
                  </a:lnTo>
                  <a:lnTo>
                    <a:pt x="5760377" y="77317"/>
                  </a:lnTo>
                  <a:lnTo>
                    <a:pt x="5762612" y="77990"/>
                  </a:lnTo>
                  <a:lnTo>
                    <a:pt x="5770461" y="77990"/>
                  </a:lnTo>
                  <a:lnTo>
                    <a:pt x="5773737" y="71831"/>
                  </a:lnTo>
                  <a:lnTo>
                    <a:pt x="5774664" y="59499"/>
                  </a:lnTo>
                  <a:close/>
                </a:path>
                <a:path extrusionOk="0" h="246379" w="10407015">
                  <a:moveTo>
                    <a:pt x="5896292" y="81889"/>
                  </a:moveTo>
                  <a:lnTo>
                    <a:pt x="5890539" y="75742"/>
                  </a:lnTo>
                  <a:lnTo>
                    <a:pt x="5880671" y="81775"/>
                  </a:lnTo>
                  <a:lnTo>
                    <a:pt x="5878233" y="86131"/>
                  </a:lnTo>
                  <a:lnTo>
                    <a:pt x="5880913" y="88773"/>
                  </a:lnTo>
                  <a:lnTo>
                    <a:pt x="5886361" y="89662"/>
                  </a:lnTo>
                  <a:lnTo>
                    <a:pt x="5892076" y="88811"/>
                  </a:lnTo>
                  <a:lnTo>
                    <a:pt x="5896102" y="86233"/>
                  </a:lnTo>
                  <a:lnTo>
                    <a:pt x="5896292" y="81889"/>
                  </a:lnTo>
                  <a:close/>
                </a:path>
                <a:path extrusionOk="0" h="246379" w="10407015">
                  <a:moveTo>
                    <a:pt x="6127712" y="226517"/>
                  </a:moveTo>
                  <a:lnTo>
                    <a:pt x="6127686" y="213779"/>
                  </a:lnTo>
                  <a:lnTo>
                    <a:pt x="6124460" y="207416"/>
                  </a:lnTo>
                  <a:lnTo>
                    <a:pt x="6117996" y="207416"/>
                  </a:lnTo>
                  <a:lnTo>
                    <a:pt x="6116117" y="207416"/>
                  </a:lnTo>
                  <a:lnTo>
                    <a:pt x="6113970" y="207949"/>
                  </a:lnTo>
                  <a:lnTo>
                    <a:pt x="6111545" y="209181"/>
                  </a:lnTo>
                  <a:lnTo>
                    <a:pt x="6111545" y="231076"/>
                  </a:lnTo>
                  <a:lnTo>
                    <a:pt x="6113996" y="232333"/>
                  </a:lnTo>
                  <a:lnTo>
                    <a:pt x="6116155" y="232879"/>
                  </a:lnTo>
                  <a:lnTo>
                    <a:pt x="6124486" y="232879"/>
                  </a:lnTo>
                  <a:lnTo>
                    <a:pt x="6127712" y="226517"/>
                  </a:lnTo>
                  <a:close/>
                </a:path>
                <a:path extrusionOk="0" h="246379" w="10407015">
                  <a:moveTo>
                    <a:pt x="7025056" y="45897"/>
                  </a:moveTo>
                  <a:lnTo>
                    <a:pt x="7024522" y="45935"/>
                  </a:lnTo>
                  <a:lnTo>
                    <a:pt x="7020992" y="45935"/>
                  </a:lnTo>
                  <a:lnTo>
                    <a:pt x="7005650" y="30276"/>
                  </a:lnTo>
                  <a:lnTo>
                    <a:pt x="7002259" y="30276"/>
                  </a:lnTo>
                  <a:lnTo>
                    <a:pt x="6999694" y="30276"/>
                  </a:lnTo>
                  <a:lnTo>
                    <a:pt x="6997370" y="32499"/>
                  </a:lnTo>
                  <a:lnTo>
                    <a:pt x="6995439" y="38633"/>
                  </a:lnTo>
                  <a:lnTo>
                    <a:pt x="6999046" y="42418"/>
                  </a:lnTo>
                  <a:lnTo>
                    <a:pt x="7004215" y="47967"/>
                  </a:lnTo>
                  <a:lnTo>
                    <a:pt x="7010222" y="52984"/>
                  </a:lnTo>
                  <a:lnTo>
                    <a:pt x="7016369" y="55156"/>
                  </a:lnTo>
                  <a:lnTo>
                    <a:pt x="7019747" y="55156"/>
                  </a:lnTo>
                  <a:lnTo>
                    <a:pt x="7022833" y="52692"/>
                  </a:lnTo>
                  <a:lnTo>
                    <a:pt x="7025056" y="45897"/>
                  </a:lnTo>
                  <a:close/>
                </a:path>
                <a:path extrusionOk="0" h="246379" w="10407015">
                  <a:moveTo>
                    <a:pt x="8217154" y="95008"/>
                  </a:moveTo>
                  <a:lnTo>
                    <a:pt x="8213255" y="87160"/>
                  </a:lnTo>
                  <a:lnTo>
                    <a:pt x="8203641" y="82892"/>
                  </a:lnTo>
                  <a:lnTo>
                    <a:pt x="8203832" y="92049"/>
                  </a:lnTo>
                  <a:lnTo>
                    <a:pt x="8203882" y="101231"/>
                  </a:lnTo>
                  <a:lnTo>
                    <a:pt x="8205597" y="108712"/>
                  </a:lnTo>
                  <a:lnTo>
                    <a:pt x="8210829" y="112737"/>
                  </a:lnTo>
                  <a:lnTo>
                    <a:pt x="8216100" y="104267"/>
                  </a:lnTo>
                  <a:lnTo>
                    <a:pt x="8217154" y="95008"/>
                  </a:lnTo>
                  <a:close/>
                </a:path>
                <a:path extrusionOk="0" h="246379" w="10407015">
                  <a:moveTo>
                    <a:pt x="8380374" y="7302"/>
                  </a:moveTo>
                  <a:lnTo>
                    <a:pt x="8372805" y="1651"/>
                  </a:lnTo>
                  <a:lnTo>
                    <a:pt x="8373338" y="7061"/>
                  </a:lnTo>
                  <a:lnTo>
                    <a:pt x="8372475" y="8915"/>
                  </a:lnTo>
                  <a:lnTo>
                    <a:pt x="8368995" y="8915"/>
                  </a:lnTo>
                  <a:lnTo>
                    <a:pt x="8366226" y="6680"/>
                  </a:lnTo>
                  <a:lnTo>
                    <a:pt x="8360448" y="2222"/>
                  </a:lnTo>
                  <a:lnTo>
                    <a:pt x="8357425" y="0"/>
                  </a:lnTo>
                  <a:lnTo>
                    <a:pt x="8355089" y="0"/>
                  </a:lnTo>
                  <a:lnTo>
                    <a:pt x="8352752" y="0"/>
                  </a:lnTo>
                  <a:lnTo>
                    <a:pt x="8351113" y="2222"/>
                  </a:lnTo>
                  <a:lnTo>
                    <a:pt x="8350974" y="8915"/>
                  </a:lnTo>
                  <a:lnTo>
                    <a:pt x="8352625" y="14147"/>
                  </a:lnTo>
                  <a:lnTo>
                    <a:pt x="8359318" y="16281"/>
                  </a:lnTo>
                  <a:lnTo>
                    <a:pt x="8365960" y="16281"/>
                  </a:lnTo>
                  <a:lnTo>
                    <a:pt x="8374316" y="15125"/>
                  </a:lnTo>
                  <a:lnTo>
                    <a:pt x="8379993" y="11950"/>
                  </a:lnTo>
                  <a:lnTo>
                    <a:pt x="8380374" y="7302"/>
                  </a:lnTo>
                  <a:close/>
                </a:path>
                <a:path extrusionOk="0" h="246379" w="10407015">
                  <a:moveTo>
                    <a:pt x="8385721" y="40487"/>
                  </a:moveTo>
                  <a:lnTo>
                    <a:pt x="8381797" y="36144"/>
                  </a:lnTo>
                  <a:lnTo>
                    <a:pt x="8369897" y="36144"/>
                  </a:lnTo>
                  <a:lnTo>
                    <a:pt x="8365007" y="36144"/>
                  </a:lnTo>
                  <a:lnTo>
                    <a:pt x="8358772" y="36880"/>
                  </a:lnTo>
                  <a:lnTo>
                    <a:pt x="8350961" y="38646"/>
                  </a:lnTo>
                  <a:lnTo>
                    <a:pt x="8355978" y="45643"/>
                  </a:lnTo>
                  <a:lnTo>
                    <a:pt x="8361273" y="50241"/>
                  </a:lnTo>
                  <a:lnTo>
                    <a:pt x="8366582" y="52755"/>
                  </a:lnTo>
                  <a:lnTo>
                    <a:pt x="8371649" y="53517"/>
                  </a:lnTo>
                  <a:lnTo>
                    <a:pt x="8378622" y="53517"/>
                  </a:lnTo>
                  <a:lnTo>
                    <a:pt x="8384133" y="49174"/>
                  </a:lnTo>
                  <a:lnTo>
                    <a:pt x="8385721" y="40487"/>
                  </a:lnTo>
                  <a:close/>
                </a:path>
                <a:path extrusionOk="0" h="246379" w="10407015">
                  <a:moveTo>
                    <a:pt x="8439302" y="119989"/>
                  </a:moveTo>
                  <a:lnTo>
                    <a:pt x="8438020" y="118745"/>
                  </a:lnTo>
                  <a:lnTo>
                    <a:pt x="8436381" y="118237"/>
                  </a:lnTo>
                  <a:lnTo>
                    <a:pt x="8434578" y="118237"/>
                  </a:lnTo>
                  <a:lnTo>
                    <a:pt x="8427555" y="118237"/>
                  </a:lnTo>
                  <a:lnTo>
                    <a:pt x="8418055" y="125945"/>
                  </a:lnTo>
                  <a:lnTo>
                    <a:pt x="8417077" y="127596"/>
                  </a:lnTo>
                  <a:lnTo>
                    <a:pt x="8415147" y="131254"/>
                  </a:lnTo>
                  <a:lnTo>
                    <a:pt x="8416480" y="132638"/>
                  </a:lnTo>
                  <a:lnTo>
                    <a:pt x="8419274" y="132638"/>
                  </a:lnTo>
                  <a:lnTo>
                    <a:pt x="8425891" y="131191"/>
                  </a:lnTo>
                  <a:lnTo>
                    <a:pt x="8433270" y="127711"/>
                  </a:lnTo>
                  <a:lnTo>
                    <a:pt x="8438655" y="123545"/>
                  </a:lnTo>
                  <a:lnTo>
                    <a:pt x="8439302" y="119989"/>
                  </a:lnTo>
                  <a:close/>
                </a:path>
                <a:path extrusionOk="0" h="246379" w="10407015">
                  <a:moveTo>
                    <a:pt x="8461502" y="16408"/>
                  </a:moveTo>
                  <a:lnTo>
                    <a:pt x="8453450" y="15951"/>
                  </a:lnTo>
                  <a:lnTo>
                    <a:pt x="8449666" y="15951"/>
                  </a:lnTo>
                  <a:lnTo>
                    <a:pt x="8440217" y="16560"/>
                  </a:lnTo>
                  <a:lnTo>
                    <a:pt x="8432444" y="18859"/>
                  </a:lnTo>
                  <a:lnTo>
                    <a:pt x="8427021" y="23520"/>
                  </a:lnTo>
                  <a:lnTo>
                    <a:pt x="8424608" y="31267"/>
                  </a:lnTo>
                  <a:lnTo>
                    <a:pt x="8431530" y="33959"/>
                  </a:lnTo>
                  <a:lnTo>
                    <a:pt x="8436826" y="35356"/>
                  </a:lnTo>
                  <a:lnTo>
                    <a:pt x="8441144" y="35356"/>
                  </a:lnTo>
                  <a:lnTo>
                    <a:pt x="8447176" y="34213"/>
                  </a:lnTo>
                  <a:lnTo>
                    <a:pt x="8452193" y="30721"/>
                  </a:lnTo>
                  <a:lnTo>
                    <a:pt x="8456790" y="24815"/>
                  </a:lnTo>
                  <a:lnTo>
                    <a:pt x="8461502" y="16408"/>
                  </a:lnTo>
                  <a:close/>
                </a:path>
                <a:path extrusionOk="0" h="246379" w="10407015">
                  <a:moveTo>
                    <a:pt x="8564448" y="156984"/>
                  </a:moveTo>
                  <a:lnTo>
                    <a:pt x="8549742" y="156984"/>
                  </a:lnTo>
                  <a:lnTo>
                    <a:pt x="8549742" y="172085"/>
                  </a:lnTo>
                  <a:lnTo>
                    <a:pt x="8564448" y="172085"/>
                  </a:lnTo>
                  <a:lnTo>
                    <a:pt x="8564448" y="156984"/>
                  </a:lnTo>
                  <a:close/>
                </a:path>
                <a:path extrusionOk="0" h="246379" w="10407015">
                  <a:moveTo>
                    <a:pt x="8623795" y="160489"/>
                  </a:moveTo>
                  <a:lnTo>
                    <a:pt x="8621624" y="151472"/>
                  </a:lnTo>
                  <a:lnTo>
                    <a:pt x="8616696" y="145326"/>
                  </a:lnTo>
                  <a:lnTo>
                    <a:pt x="8608784" y="142354"/>
                  </a:lnTo>
                  <a:lnTo>
                    <a:pt x="8608606" y="149085"/>
                  </a:lnTo>
                  <a:lnTo>
                    <a:pt x="8602218" y="149644"/>
                  </a:lnTo>
                  <a:lnTo>
                    <a:pt x="8596325" y="150596"/>
                  </a:lnTo>
                  <a:lnTo>
                    <a:pt x="8591639" y="151371"/>
                  </a:lnTo>
                  <a:lnTo>
                    <a:pt x="8587270" y="152387"/>
                  </a:lnTo>
                  <a:lnTo>
                    <a:pt x="8586622" y="156997"/>
                  </a:lnTo>
                  <a:lnTo>
                    <a:pt x="8590851" y="157924"/>
                  </a:lnTo>
                  <a:lnTo>
                    <a:pt x="8593734" y="160223"/>
                  </a:lnTo>
                  <a:lnTo>
                    <a:pt x="8596325" y="162801"/>
                  </a:lnTo>
                  <a:lnTo>
                    <a:pt x="8601151" y="167601"/>
                  </a:lnTo>
                  <a:lnTo>
                    <a:pt x="8604987" y="173405"/>
                  </a:lnTo>
                  <a:lnTo>
                    <a:pt x="8617102" y="173405"/>
                  </a:lnTo>
                  <a:lnTo>
                    <a:pt x="8620011" y="172999"/>
                  </a:lnTo>
                  <a:lnTo>
                    <a:pt x="8623440" y="172085"/>
                  </a:lnTo>
                  <a:lnTo>
                    <a:pt x="8623795" y="160489"/>
                  </a:lnTo>
                  <a:close/>
                </a:path>
                <a:path extrusionOk="0" h="246379" w="10407015">
                  <a:moveTo>
                    <a:pt x="8652777" y="119989"/>
                  </a:moveTo>
                  <a:lnTo>
                    <a:pt x="8648840" y="120929"/>
                  </a:lnTo>
                  <a:lnTo>
                    <a:pt x="8645449" y="121323"/>
                  </a:lnTo>
                  <a:lnTo>
                    <a:pt x="8635162" y="121323"/>
                  </a:lnTo>
                  <a:lnTo>
                    <a:pt x="8615058" y="112179"/>
                  </a:lnTo>
                  <a:lnTo>
                    <a:pt x="8607768" y="112179"/>
                  </a:lnTo>
                  <a:lnTo>
                    <a:pt x="8605774" y="112179"/>
                  </a:lnTo>
                  <a:lnTo>
                    <a:pt x="8603615" y="112344"/>
                  </a:lnTo>
                  <a:lnTo>
                    <a:pt x="8601240" y="112737"/>
                  </a:lnTo>
                  <a:lnTo>
                    <a:pt x="8600783" y="120599"/>
                  </a:lnTo>
                  <a:lnTo>
                    <a:pt x="8605317" y="125818"/>
                  </a:lnTo>
                  <a:lnTo>
                    <a:pt x="8613330" y="128701"/>
                  </a:lnTo>
                  <a:lnTo>
                    <a:pt x="8623325" y="129590"/>
                  </a:lnTo>
                  <a:lnTo>
                    <a:pt x="8633587" y="128841"/>
                  </a:lnTo>
                  <a:lnTo>
                    <a:pt x="8642858" y="126784"/>
                  </a:lnTo>
                  <a:lnTo>
                    <a:pt x="8649729" y="123736"/>
                  </a:lnTo>
                  <a:lnTo>
                    <a:pt x="8652777" y="119989"/>
                  </a:lnTo>
                  <a:close/>
                </a:path>
                <a:path extrusionOk="0" h="246379" w="10407015">
                  <a:moveTo>
                    <a:pt x="8682482" y="194094"/>
                  </a:moveTo>
                  <a:lnTo>
                    <a:pt x="8672017" y="196761"/>
                  </a:lnTo>
                  <a:lnTo>
                    <a:pt x="8661451" y="199174"/>
                  </a:lnTo>
                  <a:lnTo>
                    <a:pt x="8652180" y="202831"/>
                  </a:lnTo>
                  <a:lnTo>
                    <a:pt x="8645576" y="209194"/>
                  </a:lnTo>
                  <a:lnTo>
                    <a:pt x="8652535" y="209473"/>
                  </a:lnTo>
                  <a:lnTo>
                    <a:pt x="8655875" y="209473"/>
                  </a:lnTo>
                  <a:lnTo>
                    <a:pt x="8665794" y="208902"/>
                  </a:lnTo>
                  <a:lnTo>
                    <a:pt x="8674049" y="206667"/>
                  </a:lnTo>
                  <a:lnTo>
                    <a:pt x="8679866" y="201993"/>
                  </a:lnTo>
                  <a:lnTo>
                    <a:pt x="8682482" y="194094"/>
                  </a:lnTo>
                  <a:close/>
                </a:path>
                <a:path extrusionOk="0" h="246379" w="10407015">
                  <a:moveTo>
                    <a:pt x="8884209" y="107873"/>
                  </a:moveTo>
                  <a:lnTo>
                    <a:pt x="8882266" y="104241"/>
                  </a:lnTo>
                  <a:lnTo>
                    <a:pt x="8878545" y="104241"/>
                  </a:lnTo>
                  <a:lnTo>
                    <a:pt x="8875624" y="104241"/>
                  </a:lnTo>
                  <a:lnTo>
                    <a:pt x="8871598" y="106489"/>
                  </a:lnTo>
                  <a:lnTo>
                    <a:pt x="8866556" y="112750"/>
                  </a:lnTo>
                  <a:lnTo>
                    <a:pt x="8871369" y="117144"/>
                  </a:lnTo>
                  <a:lnTo>
                    <a:pt x="8875154" y="118783"/>
                  </a:lnTo>
                  <a:lnTo>
                    <a:pt x="8882126" y="118783"/>
                  </a:lnTo>
                  <a:lnTo>
                    <a:pt x="8884133" y="115150"/>
                  </a:lnTo>
                  <a:lnTo>
                    <a:pt x="8884209" y="107873"/>
                  </a:lnTo>
                  <a:close/>
                </a:path>
                <a:path extrusionOk="0" h="246379" w="10407015">
                  <a:moveTo>
                    <a:pt x="9448863" y="52679"/>
                  </a:moveTo>
                  <a:lnTo>
                    <a:pt x="9448368" y="45910"/>
                  </a:lnTo>
                  <a:lnTo>
                    <a:pt x="9446743" y="46545"/>
                  </a:lnTo>
                  <a:lnTo>
                    <a:pt x="9444711" y="46786"/>
                  </a:lnTo>
                  <a:lnTo>
                    <a:pt x="9439300" y="46786"/>
                  </a:lnTo>
                  <a:lnTo>
                    <a:pt x="9424860" y="44958"/>
                  </a:lnTo>
                  <a:lnTo>
                    <a:pt x="9421698" y="44958"/>
                  </a:lnTo>
                  <a:lnTo>
                    <a:pt x="9415539" y="44958"/>
                  </a:lnTo>
                  <a:lnTo>
                    <a:pt x="9411068" y="46685"/>
                  </a:lnTo>
                  <a:lnTo>
                    <a:pt x="9411564" y="53517"/>
                  </a:lnTo>
                  <a:lnTo>
                    <a:pt x="9413227" y="52870"/>
                  </a:lnTo>
                  <a:lnTo>
                    <a:pt x="9415297" y="52628"/>
                  </a:lnTo>
                  <a:lnTo>
                    <a:pt x="9420733" y="52628"/>
                  </a:lnTo>
                  <a:lnTo>
                    <a:pt x="9435008" y="54381"/>
                  </a:lnTo>
                  <a:lnTo>
                    <a:pt x="9444355" y="54381"/>
                  </a:lnTo>
                  <a:lnTo>
                    <a:pt x="9448863" y="52679"/>
                  </a:lnTo>
                  <a:close/>
                </a:path>
                <a:path extrusionOk="0" h="246379" w="10407015">
                  <a:moveTo>
                    <a:pt x="9480512" y="171310"/>
                  </a:moveTo>
                  <a:lnTo>
                    <a:pt x="9477743" y="164592"/>
                  </a:lnTo>
                  <a:lnTo>
                    <a:pt x="9476410" y="163372"/>
                  </a:lnTo>
                  <a:lnTo>
                    <a:pt x="9474721" y="162877"/>
                  </a:lnTo>
                  <a:lnTo>
                    <a:pt x="9472866" y="162877"/>
                  </a:lnTo>
                  <a:lnTo>
                    <a:pt x="9465945" y="162877"/>
                  </a:lnTo>
                  <a:lnTo>
                    <a:pt x="9456763" y="169811"/>
                  </a:lnTo>
                  <a:lnTo>
                    <a:pt x="9455848" y="172085"/>
                  </a:lnTo>
                  <a:lnTo>
                    <a:pt x="9452254" y="181762"/>
                  </a:lnTo>
                  <a:lnTo>
                    <a:pt x="9455594" y="185318"/>
                  </a:lnTo>
                  <a:lnTo>
                    <a:pt x="9460852" y="185318"/>
                  </a:lnTo>
                  <a:lnTo>
                    <a:pt x="9468980" y="183248"/>
                  </a:lnTo>
                  <a:lnTo>
                    <a:pt x="9476562" y="178054"/>
                  </a:lnTo>
                  <a:lnTo>
                    <a:pt x="9480512" y="171310"/>
                  </a:lnTo>
                  <a:close/>
                </a:path>
                <a:path extrusionOk="0" h="246379" w="10407015">
                  <a:moveTo>
                    <a:pt x="9485224" y="82880"/>
                  </a:moveTo>
                  <a:lnTo>
                    <a:pt x="9478200" y="79171"/>
                  </a:lnTo>
                  <a:lnTo>
                    <a:pt x="9472841" y="77762"/>
                  </a:lnTo>
                  <a:lnTo>
                    <a:pt x="9468955" y="77762"/>
                  </a:lnTo>
                  <a:lnTo>
                    <a:pt x="9462960" y="77762"/>
                  </a:lnTo>
                  <a:lnTo>
                    <a:pt x="9460446" y="81102"/>
                  </a:lnTo>
                  <a:lnTo>
                    <a:pt x="9461005" y="87782"/>
                  </a:lnTo>
                  <a:lnTo>
                    <a:pt x="9464053" y="91122"/>
                  </a:lnTo>
                  <a:lnTo>
                    <a:pt x="9473311" y="91122"/>
                  </a:lnTo>
                  <a:lnTo>
                    <a:pt x="9478785" y="88950"/>
                  </a:lnTo>
                  <a:lnTo>
                    <a:pt x="9485224" y="82880"/>
                  </a:lnTo>
                  <a:close/>
                </a:path>
                <a:path extrusionOk="0" h="246379" w="10407015">
                  <a:moveTo>
                    <a:pt x="9506344" y="109778"/>
                  </a:moveTo>
                  <a:lnTo>
                    <a:pt x="9503766" y="102704"/>
                  </a:lnTo>
                  <a:lnTo>
                    <a:pt x="9492666" y="98107"/>
                  </a:lnTo>
                  <a:lnTo>
                    <a:pt x="9490558" y="113842"/>
                  </a:lnTo>
                  <a:lnTo>
                    <a:pt x="9494101" y="119100"/>
                  </a:lnTo>
                  <a:lnTo>
                    <a:pt x="9498114" y="119100"/>
                  </a:lnTo>
                  <a:lnTo>
                    <a:pt x="9503448" y="116255"/>
                  </a:lnTo>
                  <a:lnTo>
                    <a:pt x="9506344" y="109778"/>
                  </a:lnTo>
                  <a:close/>
                </a:path>
                <a:path extrusionOk="0" h="246379" w="10407015">
                  <a:moveTo>
                    <a:pt x="9558909" y="194094"/>
                  </a:moveTo>
                  <a:lnTo>
                    <a:pt x="9551086" y="191592"/>
                  </a:lnTo>
                  <a:lnTo>
                    <a:pt x="9541726" y="186905"/>
                  </a:lnTo>
                  <a:lnTo>
                    <a:pt x="9532048" y="182372"/>
                  </a:lnTo>
                  <a:lnTo>
                    <a:pt x="9523260" y="180340"/>
                  </a:lnTo>
                  <a:lnTo>
                    <a:pt x="9519374" y="180340"/>
                  </a:lnTo>
                  <a:lnTo>
                    <a:pt x="9516250" y="182092"/>
                  </a:lnTo>
                  <a:lnTo>
                    <a:pt x="9514535" y="186829"/>
                  </a:lnTo>
                  <a:lnTo>
                    <a:pt x="9519691" y="189788"/>
                  </a:lnTo>
                  <a:lnTo>
                    <a:pt x="9518764" y="194335"/>
                  </a:lnTo>
                  <a:lnTo>
                    <a:pt x="9515716" y="200723"/>
                  </a:lnTo>
                  <a:lnTo>
                    <a:pt x="9514535" y="209181"/>
                  </a:lnTo>
                  <a:lnTo>
                    <a:pt x="9532163" y="209384"/>
                  </a:lnTo>
                  <a:lnTo>
                    <a:pt x="9542158" y="208902"/>
                  </a:lnTo>
                  <a:lnTo>
                    <a:pt x="9550552" y="206819"/>
                  </a:lnTo>
                  <a:lnTo>
                    <a:pt x="9556445" y="202196"/>
                  </a:lnTo>
                  <a:lnTo>
                    <a:pt x="9558909" y="194094"/>
                  </a:lnTo>
                  <a:close/>
                </a:path>
                <a:path extrusionOk="0" h="246379" w="10407015">
                  <a:moveTo>
                    <a:pt x="9573514" y="45910"/>
                  </a:moveTo>
                  <a:lnTo>
                    <a:pt x="9565475" y="43116"/>
                  </a:lnTo>
                  <a:lnTo>
                    <a:pt x="9560992" y="42189"/>
                  </a:lnTo>
                  <a:lnTo>
                    <a:pt x="9557448" y="42189"/>
                  </a:lnTo>
                  <a:lnTo>
                    <a:pt x="9552762" y="42722"/>
                  </a:lnTo>
                  <a:lnTo>
                    <a:pt x="9547657" y="43916"/>
                  </a:lnTo>
                  <a:lnTo>
                    <a:pt x="9540456" y="45173"/>
                  </a:lnTo>
                  <a:lnTo>
                    <a:pt x="9529496" y="45910"/>
                  </a:lnTo>
                  <a:lnTo>
                    <a:pt x="9528848" y="60464"/>
                  </a:lnTo>
                  <a:lnTo>
                    <a:pt x="9533636" y="65468"/>
                  </a:lnTo>
                  <a:lnTo>
                    <a:pt x="9540392" y="65468"/>
                  </a:lnTo>
                  <a:lnTo>
                    <a:pt x="9549105" y="63411"/>
                  </a:lnTo>
                  <a:lnTo>
                    <a:pt x="9558376" y="58343"/>
                  </a:lnTo>
                  <a:lnTo>
                    <a:pt x="9566948" y="51943"/>
                  </a:lnTo>
                  <a:lnTo>
                    <a:pt x="9573514" y="45910"/>
                  </a:lnTo>
                  <a:close/>
                </a:path>
                <a:path extrusionOk="0" h="246379" w="10407015">
                  <a:moveTo>
                    <a:pt x="9657651" y="78130"/>
                  </a:moveTo>
                  <a:lnTo>
                    <a:pt x="9655696" y="74523"/>
                  </a:lnTo>
                  <a:lnTo>
                    <a:pt x="9651975" y="74523"/>
                  </a:lnTo>
                  <a:lnTo>
                    <a:pt x="9649054" y="74523"/>
                  </a:lnTo>
                  <a:lnTo>
                    <a:pt x="9645040" y="76733"/>
                  </a:lnTo>
                  <a:lnTo>
                    <a:pt x="9640024" y="82880"/>
                  </a:lnTo>
                  <a:lnTo>
                    <a:pt x="9644863" y="87299"/>
                  </a:lnTo>
                  <a:lnTo>
                    <a:pt x="9648647" y="88950"/>
                  </a:lnTo>
                  <a:lnTo>
                    <a:pt x="9655607" y="88950"/>
                  </a:lnTo>
                  <a:lnTo>
                    <a:pt x="9657601" y="85344"/>
                  </a:lnTo>
                  <a:lnTo>
                    <a:pt x="9657651" y="78130"/>
                  </a:lnTo>
                  <a:close/>
                </a:path>
                <a:path extrusionOk="0" h="246379" w="10407015">
                  <a:moveTo>
                    <a:pt x="10140709" y="98094"/>
                  </a:moveTo>
                  <a:lnTo>
                    <a:pt x="10140417" y="87236"/>
                  </a:lnTo>
                  <a:lnTo>
                    <a:pt x="10134282" y="82308"/>
                  </a:lnTo>
                  <a:lnTo>
                    <a:pt x="10125888" y="79679"/>
                  </a:lnTo>
                  <a:lnTo>
                    <a:pt x="10118877" y="75742"/>
                  </a:lnTo>
                  <a:lnTo>
                    <a:pt x="10119106" y="86499"/>
                  </a:lnTo>
                  <a:lnTo>
                    <a:pt x="10125240" y="91325"/>
                  </a:lnTo>
                  <a:lnTo>
                    <a:pt x="10133647" y="93954"/>
                  </a:lnTo>
                  <a:lnTo>
                    <a:pt x="10140709" y="98094"/>
                  </a:lnTo>
                  <a:close/>
                </a:path>
                <a:path extrusionOk="0" h="246379" w="10407015">
                  <a:moveTo>
                    <a:pt x="10214369" y="119989"/>
                  </a:moveTo>
                  <a:lnTo>
                    <a:pt x="10207384" y="118630"/>
                  </a:lnTo>
                  <a:lnTo>
                    <a:pt x="10194798" y="114998"/>
                  </a:lnTo>
                  <a:lnTo>
                    <a:pt x="10189400" y="114249"/>
                  </a:lnTo>
                  <a:lnTo>
                    <a:pt x="10183990" y="114249"/>
                  </a:lnTo>
                  <a:lnTo>
                    <a:pt x="10179825" y="117271"/>
                  </a:lnTo>
                  <a:lnTo>
                    <a:pt x="10177501" y="127596"/>
                  </a:lnTo>
                  <a:lnTo>
                    <a:pt x="10181730" y="132118"/>
                  </a:lnTo>
                  <a:lnTo>
                    <a:pt x="10189388" y="134899"/>
                  </a:lnTo>
                  <a:lnTo>
                    <a:pt x="10205656" y="134899"/>
                  </a:lnTo>
                  <a:lnTo>
                    <a:pt x="10214026" y="130594"/>
                  </a:lnTo>
                  <a:lnTo>
                    <a:pt x="10214369" y="119989"/>
                  </a:lnTo>
                  <a:close/>
                </a:path>
                <a:path extrusionOk="0" h="246379" w="10407015">
                  <a:moveTo>
                    <a:pt x="10312451" y="172351"/>
                  </a:moveTo>
                  <a:lnTo>
                    <a:pt x="10308298" y="165531"/>
                  </a:lnTo>
                  <a:lnTo>
                    <a:pt x="10300678" y="160362"/>
                  </a:lnTo>
                  <a:lnTo>
                    <a:pt x="10292613" y="158305"/>
                  </a:lnTo>
                  <a:lnTo>
                    <a:pt x="10287254" y="158305"/>
                  </a:lnTo>
                  <a:lnTo>
                    <a:pt x="10283952" y="162026"/>
                  </a:lnTo>
                  <a:lnTo>
                    <a:pt x="10288054" y="172085"/>
                  </a:lnTo>
                  <a:lnTo>
                    <a:pt x="10288257" y="172377"/>
                  </a:lnTo>
                  <a:lnTo>
                    <a:pt x="10302024" y="180047"/>
                  </a:lnTo>
                  <a:lnTo>
                    <a:pt x="10308933" y="180047"/>
                  </a:lnTo>
                  <a:lnTo>
                    <a:pt x="10309708" y="179832"/>
                  </a:lnTo>
                  <a:lnTo>
                    <a:pt x="10310152" y="179336"/>
                  </a:lnTo>
                  <a:lnTo>
                    <a:pt x="10312451" y="172351"/>
                  </a:lnTo>
                  <a:close/>
                </a:path>
                <a:path extrusionOk="0" h="246379" w="10407015">
                  <a:moveTo>
                    <a:pt x="10406926" y="159562"/>
                  </a:moveTo>
                  <a:lnTo>
                    <a:pt x="10406393" y="152323"/>
                  </a:lnTo>
                  <a:lnTo>
                    <a:pt x="10402773" y="148704"/>
                  </a:lnTo>
                  <a:lnTo>
                    <a:pt x="10396360" y="148704"/>
                  </a:lnTo>
                  <a:lnTo>
                    <a:pt x="10391369" y="148704"/>
                  </a:lnTo>
                  <a:lnTo>
                    <a:pt x="10384714" y="150888"/>
                  </a:lnTo>
                  <a:lnTo>
                    <a:pt x="10376637" y="156984"/>
                  </a:lnTo>
                  <a:lnTo>
                    <a:pt x="10385311" y="161505"/>
                  </a:lnTo>
                  <a:lnTo>
                    <a:pt x="10391953" y="163195"/>
                  </a:lnTo>
                  <a:lnTo>
                    <a:pt x="10403815" y="163195"/>
                  </a:lnTo>
                  <a:lnTo>
                    <a:pt x="10406926" y="15956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31" name="Google Shape;6331;gefe2f4b35a_0_1603"/>
            <p:cNvSpPr/>
            <p:nvPr/>
          </p:nvSpPr>
          <p:spPr>
            <a:xfrm>
              <a:off x="19888" y="5594273"/>
              <a:ext cx="10241915" cy="298450"/>
            </a:xfrm>
            <a:custGeom>
              <a:rect b="b" l="l" r="r" t="t"/>
              <a:pathLst>
                <a:path extrusionOk="0" h="298450" w="10241915">
                  <a:moveTo>
                    <a:pt x="46850" y="75831"/>
                  </a:moveTo>
                  <a:lnTo>
                    <a:pt x="39471" y="70954"/>
                  </a:lnTo>
                  <a:lnTo>
                    <a:pt x="32512" y="65633"/>
                  </a:lnTo>
                  <a:lnTo>
                    <a:pt x="24511" y="61341"/>
                  </a:lnTo>
                  <a:lnTo>
                    <a:pt x="14033" y="59588"/>
                  </a:lnTo>
                  <a:lnTo>
                    <a:pt x="10693" y="59588"/>
                  </a:lnTo>
                  <a:lnTo>
                    <a:pt x="6896" y="60045"/>
                  </a:lnTo>
                  <a:lnTo>
                    <a:pt x="2540" y="61087"/>
                  </a:lnTo>
                  <a:lnTo>
                    <a:pt x="0" y="72199"/>
                  </a:lnTo>
                  <a:lnTo>
                    <a:pt x="3975" y="79641"/>
                  </a:lnTo>
                  <a:lnTo>
                    <a:pt x="12344" y="83807"/>
                  </a:lnTo>
                  <a:lnTo>
                    <a:pt x="22948" y="85102"/>
                  </a:lnTo>
                  <a:lnTo>
                    <a:pt x="31089" y="84442"/>
                  </a:lnTo>
                  <a:lnTo>
                    <a:pt x="38379" y="82562"/>
                  </a:lnTo>
                  <a:lnTo>
                    <a:pt x="43942" y="79629"/>
                  </a:lnTo>
                  <a:lnTo>
                    <a:pt x="46850" y="75831"/>
                  </a:lnTo>
                  <a:close/>
                </a:path>
                <a:path extrusionOk="0" h="298450" w="10241915">
                  <a:moveTo>
                    <a:pt x="61518" y="8877"/>
                  </a:moveTo>
                  <a:lnTo>
                    <a:pt x="32131" y="8877"/>
                  </a:lnTo>
                  <a:lnTo>
                    <a:pt x="32131" y="24079"/>
                  </a:lnTo>
                  <a:lnTo>
                    <a:pt x="61518" y="24079"/>
                  </a:lnTo>
                  <a:lnTo>
                    <a:pt x="61518" y="8877"/>
                  </a:lnTo>
                  <a:close/>
                </a:path>
                <a:path extrusionOk="0" h="298450" w="10241915">
                  <a:moveTo>
                    <a:pt x="223494" y="179298"/>
                  </a:moveTo>
                  <a:lnTo>
                    <a:pt x="213182" y="181813"/>
                  </a:lnTo>
                  <a:lnTo>
                    <a:pt x="202628" y="184124"/>
                  </a:lnTo>
                  <a:lnTo>
                    <a:pt x="193306" y="187718"/>
                  </a:lnTo>
                  <a:lnTo>
                    <a:pt x="186715" y="194043"/>
                  </a:lnTo>
                  <a:lnTo>
                    <a:pt x="192100" y="197535"/>
                  </a:lnTo>
                  <a:lnTo>
                    <a:pt x="198247" y="200152"/>
                  </a:lnTo>
                  <a:lnTo>
                    <a:pt x="205270" y="201803"/>
                  </a:lnTo>
                  <a:lnTo>
                    <a:pt x="213347" y="202374"/>
                  </a:lnTo>
                  <a:lnTo>
                    <a:pt x="216484" y="202374"/>
                  </a:lnTo>
                  <a:lnTo>
                    <a:pt x="219862" y="202145"/>
                  </a:lnTo>
                  <a:lnTo>
                    <a:pt x="223494" y="201650"/>
                  </a:lnTo>
                  <a:lnTo>
                    <a:pt x="223494" y="179298"/>
                  </a:lnTo>
                  <a:close/>
                </a:path>
                <a:path extrusionOk="0" h="298450" w="10241915">
                  <a:moveTo>
                    <a:pt x="267830" y="149809"/>
                  </a:moveTo>
                  <a:lnTo>
                    <a:pt x="266128" y="149072"/>
                  </a:lnTo>
                  <a:lnTo>
                    <a:pt x="264375" y="148742"/>
                  </a:lnTo>
                  <a:lnTo>
                    <a:pt x="262661" y="148742"/>
                  </a:lnTo>
                  <a:lnTo>
                    <a:pt x="253123" y="152019"/>
                  </a:lnTo>
                  <a:lnTo>
                    <a:pt x="246659" y="159423"/>
                  </a:lnTo>
                  <a:lnTo>
                    <a:pt x="245821" y="167335"/>
                  </a:lnTo>
                  <a:lnTo>
                    <a:pt x="253174" y="172161"/>
                  </a:lnTo>
                  <a:lnTo>
                    <a:pt x="256286" y="165976"/>
                  </a:lnTo>
                  <a:lnTo>
                    <a:pt x="262242" y="162712"/>
                  </a:lnTo>
                  <a:lnTo>
                    <a:pt x="267322" y="158584"/>
                  </a:lnTo>
                  <a:lnTo>
                    <a:pt x="267830" y="149809"/>
                  </a:lnTo>
                  <a:close/>
                </a:path>
                <a:path extrusionOk="0" h="298450" w="10241915">
                  <a:moveTo>
                    <a:pt x="416217" y="11353"/>
                  </a:moveTo>
                  <a:lnTo>
                    <a:pt x="414413" y="7874"/>
                  </a:lnTo>
                  <a:lnTo>
                    <a:pt x="409790" y="7874"/>
                  </a:lnTo>
                  <a:lnTo>
                    <a:pt x="406069" y="7874"/>
                  </a:lnTo>
                  <a:lnTo>
                    <a:pt x="400519" y="10134"/>
                  </a:lnTo>
                  <a:lnTo>
                    <a:pt x="393001" y="16497"/>
                  </a:lnTo>
                  <a:lnTo>
                    <a:pt x="398272" y="20332"/>
                  </a:lnTo>
                  <a:lnTo>
                    <a:pt x="402691" y="21780"/>
                  </a:lnTo>
                  <a:lnTo>
                    <a:pt x="411619" y="21780"/>
                  </a:lnTo>
                  <a:lnTo>
                    <a:pt x="414820" y="18300"/>
                  </a:lnTo>
                  <a:lnTo>
                    <a:pt x="416217" y="11353"/>
                  </a:lnTo>
                  <a:close/>
                </a:path>
                <a:path extrusionOk="0" h="298450" w="10241915">
                  <a:moveTo>
                    <a:pt x="702271" y="268262"/>
                  </a:moveTo>
                  <a:lnTo>
                    <a:pt x="700049" y="268808"/>
                  </a:lnTo>
                  <a:lnTo>
                    <a:pt x="698119" y="269049"/>
                  </a:lnTo>
                  <a:lnTo>
                    <a:pt x="689533" y="269049"/>
                  </a:lnTo>
                  <a:lnTo>
                    <a:pt x="678205" y="252730"/>
                  </a:lnTo>
                  <a:lnTo>
                    <a:pt x="671296" y="252730"/>
                  </a:lnTo>
                  <a:lnTo>
                    <a:pt x="669620" y="252730"/>
                  </a:lnTo>
                  <a:lnTo>
                    <a:pt x="667702" y="252971"/>
                  </a:lnTo>
                  <a:lnTo>
                    <a:pt x="665480" y="253504"/>
                  </a:lnTo>
                  <a:lnTo>
                    <a:pt x="666076" y="262280"/>
                  </a:lnTo>
                  <a:lnTo>
                    <a:pt x="671703" y="269405"/>
                  </a:lnTo>
                  <a:lnTo>
                    <a:pt x="680275" y="274205"/>
                  </a:lnTo>
                  <a:lnTo>
                    <a:pt x="689660" y="275958"/>
                  </a:lnTo>
                  <a:lnTo>
                    <a:pt x="695464" y="275958"/>
                  </a:lnTo>
                  <a:lnTo>
                    <a:pt x="700493" y="273672"/>
                  </a:lnTo>
                  <a:lnTo>
                    <a:pt x="702271" y="268262"/>
                  </a:lnTo>
                  <a:close/>
                </a:path>
                <a:path extrusionOk="0" h="298450" w="10241915">
                  <a:moveTo>
                    <a:pt x="768781" y="260997"/>
                  </a:moveTo>
                  <a:lnTo>
                    <a:pt x="760209" y="256590"/>
                  </a:lnTo>
                  <a:lnTo>
                    <a:pt x="740321" y="250659"/>
                  </a:lnTo>
                  <a:lnTo>
                    <a:pt x="731977" y="246253"/>
                  </a:lnTo>
                  <a:lnTo>
                    <a:pt x="731977" y="256273"/>
                  </a:lnTo>
                  <a:lnTo>
                    <a:pt x="728484" y="262382"/>
                  </a:lnTo>
                  <a:lnTo>
                    <a:pt x="724484" y="268262"/>
                  </a:lnTo>
                  <a:lnTo>
                    <a:pt x="726389" y="267665"/>
                  </a:lnTo>
                  <a:lnTo>
                    <a:pt x="728675" y="267436"/>
                  </a:lnTo>
                  <a:lnTo>
                    <a:pt x="734949" y="267436"/>
                  </a:lnTo>
                  <a:lnTo>
                    <a:pt x="752017" y="269417"/>
                  </a:lnTo>
                  <a:lnTo>
                    <a:pt x="762901" y="269417"/>
                  </a:lnTo>
                  <a:lnTo>
                    <a:pt x="768311" y="267690"/>
                  </a:lnTo>
                  <a:lnTo>
                    <a:pt x="768781" y="260997"/>
                  </a:lnTo>
                  <a:close/>
                </a:path>
                <a:path extrusionOk="0" h="298450" w="10241915">
                  <a:moveTo>
                    <a:pt x="805599" y="98069"/>
                  </a:moveTo>
                  <a:lnTo>
                    <a:pt x="798995" y="95262"/>
                  </a:lnTo>
                  <a:lnTo>
                    <a:pt x="794105" y="90779"/>
                  </a:lnTo>
                  <a:lnTo>
                    <a:pt x="789406" y="86169"/>
                  </a:lnTo>
                  <a:lnTo>
                    <a:pt x="783424" y="82969"/>
                  </a:lnTo>
                  <a:lnTo>
                    <a:pt x="779437" y="91998"/>
                  </a:lnTo>
                  <a:lnTo>
                    <a:pt x="772464" y="98005"/>
                  </a:lnTo>
                  <a:lnTo>
                    <a:pt x="765429" y="103936"/>
                  </a:lnTo>
                  <a:lnTo>
                    <a:pt x="761288" y="112699"/>
                  </a:lnTo>
                  <a:lnTo>
                    <a:pt x="774928" y="111531"/>
                  </a:lnTo>
                  <a:lnTo>
                    <a:pt x="787107" y="108978"/>
                  </a:lnTo>
                  <a:lnTo>
                    <a:pt x="797458" y="104622"/>
                  </a:lnTo>
                  <a:lnTo>
                    <a:pt x="805599" y="98069"/>
                  </a:lnTo>
                  <a:close/>
                </a:path>
                <a:path extrusionOk="0" h="298450" w="10241915">
                  <a:moveTo>
                    <a:pt x="844270" y="141084"/>
                  </a:moveTo>
                  <a:lnTo>
                    <a:pt x="841971" y="134975"/>
                  </a:lnTo>
                  <a:lnTo>
                    <a:pt x="836688" y="134975"/>
                  </a:lnTo>
                  <a:lnTo>
                    <a:pt x="836142" y="134975"/>
                  </a:lnTo>
                  <a:lnTo>
                    <a:pt x="835571" y="135039"/>
                  </a:lnTo>
                  <a:lnTo>
                    <a:pt x="834961" y="135178"/>
                  </a:lnTo>
                  <a:lnTo>
                    <a:pt x="834428" y="138887"/>
                  </a:lnTo>
                  <a:lnTo>
                    <a:pt x="833970" y="142684"/>
                  </a:lnTo>
                  <a:lnTo>
                    <a:pt x="829043" y="142684"/>
                  </a:lnTo>
                  <a:lnTo>
                    <a:pt x="828319" y="142608"/>
                  </a:lnTo>
                  <a:lnTo>
                    <a:pt x="827506" y="142430"/>
                  </a:lnTo>
                  <a:lnTo>
                    <a:pt x="827506" y="157175"/>
                  </a:lnTo>
                  <a:lnTo>
                    <a:pt x="830008" y="158750"/>
                  </a:lnTo>
                  <a:lnTo>
                    <a:pt x="832231" y="159423"/>
                  </a:lnTo>
                  <a:lnTo>
                    <a:pt x="840028" y="159423"/>
                  </a:lnTo>
                  <a:lnTo>
                    <a:pt x="843305" y="153314"/>
                  </a:lnTo>
                  <a:lnTo>
                    <a:pt x="844270" y="141084"/>
                  </a:lnTo>
                  <a:close/>
                </a:path>
                <a:path extrusionOk="0" h="298450" w="10241915">
                  <a:moveTo>
                    <a:pt x="871778" y="53467"/>
                  </a:moveTo>
                  <a:lnTo>
                    <a:pt x="855624" y="50507"/>
                  </a:lnTo>
                  <a:lnTo>
                    <a:pt x="848791" y="49441"/>
                  </a:lnTo>
                  <a:lnTo>
                    <a:pt x="842695" y="49034"/>
                  </a:lnTo>
                  <a:lnTo>
                    <a:pt x="835698" y="49923"/>
                  </a:lnTo>
                  <a:lnTo>
                    <a:pt x="829716" y="53009"/>
                  </a:lnTo>
                  <a:lnTo>
                    <a:pt x="824611" y="58902"/>
                  </a:lnTo>
                  <a:lnTo>
                    <a:pt x="820242" y="68224"/>
                  </a:lnTo>
                  <a:lnTo>
                    <a:pt x="834847" y="66243"/>
                  </a:lnTo>
                  <a:lnTo>
                    <a:pt x="849020" y="63868"/>
                  </a:lnTo>
                  <a:lnTo>
                    <a:pt x="861695" y="59994"/>
                  </a:lnTo>
                  <a:lnTo>
                    <a:pt x="871778" y="53467"/>
                  </a:lnTo>
                  <a:close/>
                </a:path>
                <a:path extrusionOk="0" h="298450" w="10241915">
                  <a:moveTo>
                    <a:pt x="1121105" y="250571"/>
                  </a:moveTo>
                  <a:lnTo>
                    <a:pt x="1117104" y="242849"/>
                  </a:lnTo>
                  <a:lnTo>
                    <a:pt x="1107440" y="238760"/>
                  </a:lnTo>
                  <a:lnTo>
                    <a:pt x="1107795" y="247675"/>
                  </a:lnTo>
                  <a:lnTo>
                    <a:pt x="1107935" y="256755"/>
                  </a:lnTo>
                  <a:lnTo>
                    <a:pt x="1109687" y="264223"/>
                  </a:lnTo>
                  <a:lnTo>
                    <a:pt x="1114907" y="268262"/>
                  </a:lnTo>
                  <a:lnTo>
                    <a:pt x="1120140" y="259765"/>
                  </a:lnTo>
                  <a:lnTo>
                    <a:pt x="1121105" y="250571"/>
                  </a:lnTo>
                  <a:close/>
                </a:path>
                <a:path extrusionOk="0" h="298450" w="10241915">
                  <a:moveTo>
                    <a:pt x="1225410" y="268262"/>
                  </a:moveTo>
                  <a:lnTo>
                    <a:pt x="1213053" y="270700"/>
                  </a:lnTo>
                  <a:lnTo>
                    <a:pt x="1203998" y="276466"/>
                  </a:lnTo>
                  <a:lnTo>
                    <a:pt x="1198257" y="285572"/>
                  </a:lnTo>
                  <a:lnTo>
                    <a:pt x="1195806" y="297992"/>
                  </a:lnTo>
                  <a:lnTo>
                    <a:pt x="1208316" y="295694"/>
                  </a:lnTo>
                  <a:lnTo>
                    <a:pt x="1217396" y="289991"/>
                  </a:lnTo>
                  <a:lnTo>
                    <a:pt x="1223086" y="280860"/>
                  </a:lnTo>
                  <a:lnTo>
                    <a:pt x="1225410" y="268262"/>
                  </a:lnTo>
                  <a:close/>
                </a:path>
                <a:path extrusionOk="0" h="298450" w="10241915">
                  <a:moveTo>
                    <a:pt x="1379905" y="82969"/>
                  </a:moveTo>
                  <a:lnTo>
                    <a:pt x="1365237" y="82969"/>
                  </a:lnTo>
                  <a:lnTo>
                    <a:pt x="1365237" y="98069"/>
                  </a:lnTo>
                  <a:lnTo>
                    <a:pt x="1379905" y="98069"/>
                  </a:lnTo>
                  <a:lnTo>
                    <a:pt x="1379905" y="82969"/>
                  </a:lnTo>
                  <a:close/>
                </a:path>
                <a:path extrusionOk="0" h="298450" w="10241915">
                  <a:moveTo>
                    <a:pt x="1837232" y="175348"/>
                  </a:moveTo>
                  <a:lnTo>
                    <a:pt x="1835099" y="166382"/>
                  </a:lnTo>
                  <a:lnTo>
                    <a:pt x="1830095" y="160248"/>
                  </a:lnTo>
                  <a:lnTo>
                    <a:pt x="1821865" y="157175"/>
                  </a:lnTo>
                  <a:lnTo>
                    <a:pt x="1821903" y="166903"/>
                  </a:lnTo>
                  <a:lnTo>
                    <a:pt x="1821446" y="177076"/>
                  </a:lnTo>
                  <a:lnTo>
                    <a:pt x="1823123" y="185089"/>
                  </a:lnTo>
                  <a:lnTo>
                    <a:pt x="1829574" y="188328"/>
                  </a:lnTo>
                  <a:lnTo>
                    <a:pt x="1831530" y="188328"/>
                  </a:lnTo>
                  <a:lnTo>
                    <a:pt x="1833918" y="187883"/>
                  </a:lnTo>
                  <a:lnTo>
                    <a:pt x="1836839" y="186905"/>
                  </a:lnTo>
                  <a:lnTo>
                    <a:pt x="1837232" y="175348"/>
                  </a:lnTo>
                  <a:close/>
                </a:path>
                <a:path extrusionOk="0" h="298450" w="10241915">
                  <a:moveTo>
                    <a:pt x="1837296" y="105841"/>
                  </a:moveTo>
                  <a:lnTo>
                    <a:pt x="1829384" y="98069"/>
                  </a:lnTo>
                  <a:lnTo>
                    <a:pt x="1821980" y="109042"/>
                  </a:lnTo>
                  <a:lnTo>
                    <a:pt x="1812467" y="118910"/>
                  </a:lnTo>
                  <a:lnTo>
                    <a:pt x="1809534" y="127635"/>
                  </a:lnTo>
                  <a:lnTo>
                    <a:pt x="1821865" y="135166"/>
                  </a:lnTo>
                  <a:lnTo>
                    <a:pt x="1823148" y="122859"/>
                  </a:lnTo>
                  <a:lnTo>
                    <a:pt x="1831759" y="113601"/>
                  </a:lnTo>
                  <a:lnTo>
                    <a:pt x="1837296" y="105841"/>
                  </a:lnTo>
                  <a:close/>
                </a:path>
                <a:path extrusionOk="0" h="298450" w="10241915">
                  <a:moveTo>
                    <a:pt x="2020989" y="179298"/>
                  </a:moveTo>
                  <a:lnTo>
                    <a:pt x="2006066" y="179298"/>
                  </a:lnTo>
                  <a:lnTo>
                    <a:pt x="2006066" y="194043"/>
                  </a:lnTo>
                  <a:lnTo>
                    <a:pt x="2020989" y="194043"/>
                  </a:lnTo>
                  <a:lnTo>
                    <a:pt x="2020989" y="179298"/>
                  </a:lnTo>
                  <a:close/>
                </a:path>
                <a:path extrusionOk="0" h="298450" w="10241915">
                  <a:moveTo>
                    <a:pt x="2263787" y="142417"/>
                  </a:moveTo>
                  <a:lnTo>
                    <a:pt x="2256853" y="138353"/>
                  </a:lnTo>
                  <a:lnTo>
                    <a:pt x="2251964" y="136829"/>
                  </a:lnTo>
                  <a:lnTo>
                    <a:pt x="2248725" y="136829"/>
                  </a:lnTo>
                  <a:lnTo>
                    <a:pt x="2243988" y="136829"/>
                  </a:lnTo>
                  <a:lnTo>
                    <a:pt x="2242756" y="140068"/>
                  </a:lnTo>
                  <a:lnTo>
                    <a:pt x="2244826" y="146570"/>
                  </a:lnTo>
                  <a:lnTo>
                    <a:pt x="2248141" y="149809"/>
                  </a:lnTo>
                  <a:lnTo>
                    <a:pt x="2255812" y="149809"/>
                  </a:lnTo>
                  <a:lnTo>
                    <a:pt x="2259787" y="147853"/>
                  </a:lnTo>
                  <a:lnTo>
                    <a:pt x="2263787" y="142417"/>
                  </a:lnTo>
                  <a:close/>
                </a:path>
                <a:path extrusionOk="0" h="298450" w="10241915">
                  <a:moveTo>
                    <a:pt x="2352459" y="142430"/>
                  </a:moveTo>
                  <a:lnTo>
                    <a:pt x="2347633" y="137998"/>
                  </a:lnTo>
                  <a:lnTo>
                    <a:pt x="2343835" y="136347"/>
                  </a:lnTo>
                  <a:lnTo>
                    <a:pt x="2341016" y="136347"/>
                  </a:lnTo>
                  <a:lnTo>
                    <a:pt x="2336838" y="136347"/>
                  </a:lnTo>
                  <a:lnTo>
                    <a:pt x="2334818" y="139979"/>
                  </a:lnTo>
                  <a:lnTo>
                    <a:pt x="2334717" y="147243"/>
                  </a:lnTo>
                  <a:lnTo>
                    <a:pt x="2336647" y="150876"/>
                  </a:lnTo>
                  <a:lnTo>
                    <a:pt x="2343327" y="150876"/>
                  </a:lnTo>
                  <a:lnTo>
                    <a:pt x="2347379" y="148653"/>
                  </a:lnTo>
                  <a:lnTo>
                    <a:pt x="2352459" y="142430"/>
                  </a:lnTo>
                  <a:close/>
                </a:path>
                <a:path extrusionOk="0" h="298450" w="10241915">
                  <a:moveTo>
                    <a:pt x="2489250" y="170281"/>
                  </a:moveTo>
                  <a:lnTo>
                    <a:pt x="2484831" y="157175"/>
                  </a:lnTo>
                  <a:lnTo>
                    <a:pt x="2475103" y="158521"/>
                  </a:lnTo>
                  <a:lnTo>
                    <a:pt x="2466810" y="161251"/>
                  </a:lnTo>
                  <a:lnTo>
                    <a:pt x="2460193" y="165684"/>
                  </a:lnTo>
                  <a:lnTo>
                    <a:pt x="2455481" y="172161"/>
                  </a:lnTo>
                  <a:lnTo>
                    <a:pt x="2456827" y="171983"/>
                  </a:lnTo>
                  <a:lnTo>
                    <a:pt x="2462072" y="171919"/>
                  </a:lnTo>
                  <a:lnTo>
                    <a:pt x="2471763" y="172516"/>
                  </a:lnTo>
                  <a:lnTo>
                    <a:pt x="2482786" y="172516"/>
                  </a:lnTo>
                  <a:lnTo>
                    <a:pt x="2489250" y="170281"/>
                  </a:lnTo>
                  <a:close/>
                </a:path>
                <a:path extrusionOk="0" h="298450" w="10241915">
                  <a:moveTo>
                    <a:pt x="2536634" y="135166"/>
                  </a:moveTo>
                  <a:lnTo>
                    <a:pt x="2522283" y="139230"/>
                  </a:lnTo>
                  <a:lnTo>
                    <a:pt x="2508300" y="143687"/>
                  </a:lnTo>
                  <a:lnTo>
                    <a:pt x="2497391" y="151231"/>
                  </a:lnTo>
                  <a:lnTo>
                    <a:pt x="2492298" y="164541"/>
                  </a:lnTo>
                  <a:lnTo>
                    <a:pt x="2507323" y="161239"/>
                  </a:lnTo>
                  <a:lnTo>
                    <a:pt x="2519654" y="155181"/>
                  </a:lnTo>
                  <a:lnTo>
                    <a:pt x="2529382" y="146456"/>
                  </a:lnTo>
                  <a:lnTo>
                    <a:pt x="2536634" y="135166"/>
                  </a:lnTo>
                  <a:close/>
                </a:path>
                <a:path extrusionOk="0" h="298450" w="10241915">
                  <a:moveTo>
                    <a:pt x="2652128" y="10350"/>
                  </a:moveTo>
                  <a:lnTo>
                    <a:pt x="2648394" y="5359"/>
                  </a:lnTo>
                  <a:lnTo>
                    <a:pt x="2639669" y="1625"/>
                  </a:lnTo>
                  <a:lnTo>
                    <a:pt x="2639047" y="11188"/>
                  </a:lnTo>
                  <a:lnTo>
                    <a:pt x="2630170" y="11874"/>
                  </a:lnTo>
                  <a:lnTo>
                    <a:pt x="2632189" y="24091"/>
                  </a:lnTo>
                  <a:lnTo>
                    <a:pt x="2647137" y="24091"/>
                  </a:lnTo>
                  <a:lnTo>
                    <a:pt x="2651506" y="16586"/>
                  </a:lnTo>
                  <a:lnTo>
                    <a:pt x="2652128" y="10350"/>
                  </a:lnTo>
                  <a:close/>
                </a:path>
                <a:path extrusionOk="0" h="298450" w="10241915">
                  <a:moveTo>
                    <a:pt x="2691130" y="90576"/>
                  </a:moveTo>
                  <a:lnTo>
                    <a:pt x="2690253" y="82143"/>
                  </a:lnTo>
                  <a:lnTo>
                    <a:pt x="2687358" y="75819"/>
                  </a:lnTo>
                  <a:lnTo>
                    <a:pt x="2682671" y="71272"/>
                  </a:lnTo>
                  <a:lnTo>
                    <a:pt x="2676461" y="68224"/>
                  </a:lnTo>
                  <a:lnTo>
                    <a:pt x="2676461" y="75831"/>
                  </a:lnTo>
                  <a:lnTo>
                    <a:pt x="2670670" y="77216"/>
                  </a:lnTo>
                  <a:lnTo>
                    <a:pt x="2668981" y="82969"/>
                  </a:lnTo>
                  <a:lnTo>
                    <a:pt x="2677515" y="83502"/>
                  </a:lnTo>
                  <a:lnTo>
                    <a:pt x="2679103" y="90893"/>
                  </a:lnTo>
                  <a:lnTo>
                    <a:pt x="2688844" y="90893"/>
                  </a:lnTo>
                  <a:lnTo>
                    <a:pt x="2689923" y="90792"/>
                  </a:lnTo>
                  <a:lnTo>
                    <a:pt x="2691130" y="90576"/>
                  </a:lnTo>
                  <a:close/>
                </a:path>
                <a:path extrusionOk="0" h="298450" w="10241915">
                  <a:moveTo>
                    <a:pt x="2693162" y="163169"/>
                  </a:moveTo>
                  <a:lnTo>
                    <a:pt x="2690863" y="157010"/>
                  </a:lnTo>
                  <a:lnTo>
                    <a:pt x="2685529" y="157010"/>
                  </a:lnTo>
                  <a:lnTo>
                    <a:pt x="2685021" y="157010"/>
                  </a:lnTo>
                  <a:lnTo>
                    <a:pt x="2683916" y="157187"/>
                  </a:lnTo>
                  <a:lnTo>
                    <a:pt x="2682951" y="164858"/>
                  </a:lnTo>
                  <a:lnTo>
                    <a:pt x="2678087" y="164858"/>
                  </a:lnTo>
                  <a:lnTo>
                    <a:pt x="2677325" y="164757"/>
                  </a:lnTo>
                  <a:lnTo>
                    <a:pt x="2676461" y="164553"/>
                  </a:lnTo>
                  <a:lnTo>
                    <a:pt x="2676461" y="179311"/>
                  </a:lnTo>
                  <a:lnTo>
                    <a:pt x="2678963" y="180936"/>
                  </a:lnTo>
                  <a:lnTo>
                    <a:pt x="2681198" y="181635"/>
                  </a:lnTo>
                  <a:lnTo>
                    <a:pt x="2688920" y="181635"/>
                  </a:lnTo>
                  <a:lnTo>
                    <a:pt x="2692196" y="175475"/>
                  </a:lnTo>
                  <a:lnTo>
                    <a:pt x="2693162" y="163169"/>
                  </a:lnTo>
                  <a:close/>
                </a:path>
                <a:path extrusionOk="0" h="298450" w="10241915">
                  <a:moveTo>
                    <a:pt x="3027718" y="19646"/>
                  </a:moveTo>
                  <a:lnTo>
                    <a:pt x="3025724" y="12890"/>
                  </a:lnTo>
                  <a:lnTo>
                    <a:pt x="3015411" y="8890"/>
                  </a:lnTo>
                  <a:lnTo>
                    <a:pt x="3012617" y="23837"/>
                  </a:lnTo>
                  <a:lnTo>
                    <a:pt x="3015551" y="28829"/>
                  </a:lnTo>
                  <a:lnTo>
                    <a:pt x="3019260" y="28829"/>
                  </a:lnTo>
                  <a:lnTo>
                    <a:pt x="3024530" y="26009"/>
                  </a:lnTo>
                  <a:lnTo>
                    <a:pt x="3027718" y="19646"/>
                  </a:lnTo>
                  <a:close/>
                </a:path>
                <a:path extrusionOk="0" h="298450" w="10241915">
                  <a:moveTo>
                    <a:pt x="3053423" y="68453"/>
                  </a:moveTo>
                  <a:lnTo>
                    <a:pt x="3052254" y="61074"/>
                  </a:lnTo>
                  <a:lnTo>
                    <a:pt x="3015411" y="61074"/>
                  </a:lnTo>
                  <a:lnTo>
                    <a:pt x="3014154" y="68453"/>
                  </a:lnTo>
                  <a:lnTo>
                    <a:pt x="3017901" y="73723"/>
                  </a:lnTo>
                  <a:lnTo>
                    <a:pt x="3024975" y="76885"/>
                  </a:lnTo>
                  <a:lnTo>
                    <a:pt x="3033738" y="77927"/>
                  </a:lnTo>
                  <a:lnTo>
                    <a:pt x="3042501" y="76885"/>
                  </a:lnTo>
                  <a:lnTo>
                    <a:pt x="3049613" y="73723"/>
                  </a:lnTo>
                  <a:lnTo>
                    <a:pt x="3053423" y="68453"/>
                  </a:lnTo>
                  <a:close/>
                </a:path>
                <a:path extrusionOk="0" h="298450" w="10241915">
                  <a:moveTo>
                    <a:pt x="3420541" y="16484"/>
                  </a:moveTo>
                  <a:lnTo>
                    <a:pt x="3419792" y="8788"/>
                  </a:lnTo>
                  <a:lnTo>
                    <a:pt x="3416249" y="3683"/>
                  </a:lnTo>
                  <a:lnTo>
                    <a:pt x="3410585" y="876"/>
                  </a:lnTo>
                  <a:lnTo>
                    <a:pt x="3403473" y="0"/>
                  </a:lnTo>
                  <a:lnTo>
                    <a:pt x="3391979" y="1549"/>
                  </a:lnTo>
                  <a:lnTo>
                    <a:pt x="3380981" y="5486"/>
                  </a:lnTo>
                  <a:lnTo>
                    <a:pt x="3372535" y="10807"/>
                  </a:lnTo>
                  <a:lnTo>
                    <a:pt x="3368725" y="16484"/>
                  </a:lnTo>
                  <a:lnTo>
                    <a:pt x="3420541" y="16484"/>
                  </a:lnTo>
                  <a:close/>
                </a:path>
                <a:path extrusionOk="0" h="298450" w="10241915">
                  <a:moveTo>
                    <a:pt x="3523589" y="157187"/>
                  </a:moveTo>
                  <a:lnTo>
                    <a:pt x="3517125" y="154457"/>
                  </a:lnTo>
                  <a:lnTo>
                    <a:pt x="3512274" y="150075"/>
                  </a:lnTo>
                  <a:lnTo>
                    <a:pt x="3507549" y="145554"/>
                  </a:lnTo>
                  <a:lnTo>
                    <a:pt x="3501415" y="142430"/>
                  </a:lnTo>
                  <a:lnTo>
                    <a:pt x="3500145" y="147218"/>
                  </a:lnTo>
                  <a:lnTo>
                    <a:pt x="3496716" y="150101"/>
                  </a:lnTo>
                  <a:lnTo>
                    <a:pt x="3489274" y="150101"/>
                  </a:lnTo>
                  <a:lnTo>
                    <a:pt x="3488042" y="149999"/>
                  </a:lnTo>
                  <a:lnTo>
                    <a:pt x="3486721" y="149809"/>
                  </a:lnTo>
                  <a:lnTo>
                    <a:pt x="3486454" y="159626"/>
                  </a:lnTo>
                  <a:lnTo>
                    <a:pt x="3490417" y="166624"/>
                  </a:lnTo>
                  <a:lnTo>
                    <a:pt x="3497161" y="170815"/>
                  </a:lnTo>
                  <a:lnTo>
                    <a:pt x="3505250" y="172212"/>
                  </a:lnTo>
                  <a:lnTo>
                    <a:pt x="3514356" y="172212"/>
                  </a:lnTo>
                  <a:lnTo>
                    <a:pt x="3523310" y="167170"/>
                  </a:lnTo>
                  <a:lnTo>
                    <a:pt x="3523589" y="157187"/>
                  </a:lnTo>
                  <a:close/>
                </a:path>
                <a:path extrusionOk="0" h="298450" w="10241915">
                  <a:moveTo>
                    <a:pt x="3679736" y="42557"/>
                  </a:moveTo>
                  <a:lnTo>
                    <a:pt x="3670922" y="38722"/>
                  </a:lnTo>
                  <a:lnTo>
                    <a:pt x="3665055" y="45123"/>
                  </a:lnTo>
                  <a:lnTo>
                    <a:pt x="3663619" y="55460"/>
                  </a:lnTo>
                  <a:lnTo>
                    <a:pt x="3665728" y="65087"/>
                  </a:lnTo>
                  <a:lnTo>
                    <a:pt x="3670503" y="69329"/>
                  </a:lnTo>
                  <a:lnTo>
                    <a:pt x="3672789" y="69329"/>
                  </a:lnTo>
                  <a:lnTo>
                    <a:pt x="3675494" y="67005"/>
                  </a:lnTo>
                  <a:lnTo>
                    <a:pt x="3678377" y="61074"/>
                  </a:lnTo>
                  <a:lnTo>
                    <a:pt x="3676650" y="61188"/>
                  </a:lnTo>
                  <a:lnTo>
                    <a:pt x="3675926" y="61188"/>
                  </a:lnTo>
                  <a:lnTo>
                    <a:pt x="3671316" y="57785"/>
                  </a:lnTo>
                  <a:lnTo>
                    <a:pt x="3676218" y="50253"/>
                  </a:lnTo>
                  <a:lnTo>
                    <a:pt x="3679736" y="42557"/>
                  </a:lnTo>
                  <a:close/>
                </a:path>
                <a:path extrusionOk="0" h="298450" w="10241915">
                  <a:moveTo>
                    <a:pt x="4131792" y="193421"/>
                  </a:moveTo>
                  <a:lnTo>
                    <a:pt x="4120311" y="186905"/>
                  </a:lnTo>
                  <a:lnTo>
                    <a:pt x="4120184" y="197993"/>
                  </a:lnTo>
                  <a:lnTo>
                    <a:pt x="4114774" y="203733"/>
                  </a:lnTo>
                  <a:lnTo>
                    <a:pt x="4108399" y="208419"/>
                  </a:lnTo>
                  <a:lnTo>
                    <a:pt x="4105313" y="216408"/>
                  </a:lnTo>
                  <a:lnTo>
                    <a:pt x="4107065" y="216471"/>
                  </a:lnTo>
                  <a:lnTo>
                    <a:pt x="4121404" y="212483"/>
                  </a:lnTo>
                  <a:lnTo>
                    <a:pt x="4130903" y="203365"/>
                  </a:lnTo>
                  <a:lnTo>
                    <a:pt x="4131792" y="193421"/>
                  </a:lnTo>
                  <a:close/>
                </a:path>
                <a:path extrusionOk="0" h="298450" w="10241915">
                  <a:moveTo>
                    <a:pt x="4149661" y="16484"/>
                  </a:moveTo>
                  <a:lnTo>
                    <a:pt x="4147845" y="16129"/>
                  </a:lnTo>
                  <a:lnTo>
                    <a:pt x="4146143" y="15951"/>
                  </a:lnTo>
                  <a:lnTo>
                    <a:pt x="4144556" y="15951"/>
                  </a:lnTo>
                  <a:lnTo>
                    <a:pt x="4136326" y="17907"/>
                  </a:lnTo>
                  <a:lnTo>
                    <a:pt x="4130903" y="23025"/>
                  </a:lnTo>
                  <a:lnTo>
                    <a:pt x="4128084" y="30276"/>
                  </a:lnTo>
                  <a:lnTo>
                    <a:pt x="4127728" y="38582"/>
                  </a:lnTo>
                  <a:lnTo>
                    <a:pt x="4129646" y="46901"/>
                  </a:lnTo>
                  <a:lnTo>
                    <a:pt x="4133672" y="54152"/>
                  </a:lnTo>
                  <a:lnTo>
                    <a:pt x="4139628" y="59283"/>
                  </a:lnTo>
                  <a:lnTo>
                    <a:pt x="4147362" y="61226"/>
                  </a:lnTo>
                  <a:lnTo>
                    <a:pt x="4148886" y="61175"/>
                  </a:lnTo>
                  <a:lnTo>
                    <a:pt x="4149661" y="61074"/>
                  </a:lnTo>
                  <a:lnTo>
                    <a:pt x="4146664" y="48729"/>
                  </a:lnTo>
                  <a:lnTo>
                    <a:pt x="4143400" y="37490"/>
                  </a:lnTo>
                  <a:lnTo>
                    <a:pt x="4143273" y="26885"/>
                  </a:lnTo>
                  <a:lnTo>
                    <a:pt x="4149661" y="16484"/>
                  </a:lnTo>
                  <a:close/>
                </a:path>
                <a:path extrusionOk="0" h="298450" w="10241915">
                  <a:moveTo>
                    <a:pt x="4164355" y="120065"/>
                  </a:moveTo>
                  <a:lnTo>
                    <a:pt x="4163072" y="120243"/>
                  </a:lnTo>
                  <a:lnTo>
                    <a:pt x="4157929" y="120307"/>
                  </a:lnTo>
                  <a:lnTo>
                    <a:pt x="4148061" y="119659"/>
                  </a:lnTo>
                  <a:lnTo>
                    <a:pt x="4145737" y="119659"/>
                  </a:lnTo>
                  <a:lnTo>
                    <a:pt x="4137050" y="119659"/>
                  </a:lnTo>
                  <a:lnTo>
                    <a:pt x="4130598" y="121958"/>
                  </a:lnTo>
                  <a:lnTo>
                    <a:pt x="4135005" y="135166"/>
                  </a:lnTo>
                  <a:lnTo>
                    <a:pt x="4137634" y="135470"/>
                  </a:lnTo>
                  <a:lnTo>
                    <a:pt x="4140111" y="135636"/>
                  </a:lnTo>
                  <a:lnTo>
                    <a:pt x="4142435" y="135636"/>
                  </a:lnTo>
                  <a:lnTo>
                    <a:pt x="4150918" y="134747"/>
                  </a:lnTo>
                  <a:lnTo>
                    <a:pt x="4157522" y="131965"/>
                  </a:lnTo>
                  <a:lnTo>
                    <a:pt x="4162056" y="127139"/>
                  </a:lnTo>
                  <a:lnTo>
                    <a:pt x="4164355" y="120065"/>
                  </a:lnTo>
                  <a:close/>
                </a:path>
                <a:path extrusionOk="0" h="298450" w="10241915">
                  <a:moveTo>
                    <a:pt x="4179024" y="209257"/>
                  </a:moveTo>
                  <a:lnTo>
                    <a:pt x="4164368" y="209257"/>
                  </a:lnTo>
                  <a:lnTo>
                    <a:pt x="4164368" y="224002"/>
                  </a:lnTo>
                  <a:lnTo>
                    <a:pt x="4179024" y="224002"/>
                  </a:lnTo>
                  <a:lnTo>
                    <a:pt x="4179024" y="209257"/>
                  </a:lnTo>
                  <a:close/>
                </a:path>
                <a:path extrusionOk="0" h="298450" w="10241915">
                  <a:moveTo>
                    <a:pt x="4466488" y="135166"/>
                  </a:moveTo>
                  <a:lnTo>
                    <a:pt x="4465142" y="133794"/>
                  </a:lnTo>
                  <a:lnTo>
                    <a:pt x="4463402" y="133235"/>
                  </a:lnTo>
                  <a:lnTo>
                    <a:pt x="4461510" y="133235"/>
                  </a:lnTo>
                  <a:lnTo>
                    <a:pt x="4454499" y="133235"/>
                  </a:lnTo>
                  <a:lnTo>
                    <a:pt x="4445216" y="140792"/>
                  </a:lnTo>
                  <a:lnTo>
                    <a:pt x="4442358" y="146088"/>
                  </a:lnTo>
                  <a:lnTo>
                    <a:pt x="4443679" y="147472"/>
                  </a:lnTo>
                  <a:lnTo>
                    <a:pt x="4446473" y="147472"/>
                  </a:lnTo>
                  <a:lnTo>
                    <a:pt x="4453077" y="146037"/>
                  </a:lnTo>
                  <a:lnTo>
                    <a:pt x="4460430" y="142621"/>
                  </a:lnTo>
                  <a:lnTo>
                    <a:pt x="4465828" y="138557"/>
                  </a:lnTo>
                  <a:lnTo>
                    <a:pt x="4466488" y="135166"/>
                  </a:lnTo>
                  <a:close/>
                </a:path>
                <a:path extrusionOk="0" h="298450" w="10241915">
                  <a:moveTo>
                    <a:pt x="4719917" y="241325"/>
                  </a:moveTo>
                  <a:lnTo>
                    <a:pt x="4718012" y="237705"/>
                  </a:lnTo>
                  <a:lnTo>
                    <a:pt x="4714291" y="237705"/>
                  </a:lnTo>
                  <a:lnTo>
                    <a:pt x="4711357" y="237705"/>
                  </a:lnTo>
                  <a:lnTo>
                    <a:pt x="4707280" y="239966"/>
                  </a:lnTo>
                  <a:lnTo>
                    <a:pt x="4702162" y="246253"/>
                  </a:lnTo>
                  <a:lnTo>
                    <a:pt x="4706925" y="250545"/>
                  </a:lnTo>
                  <a:lnTo>
                    <a:pt x="4710696" y="252158"/>
                  </a:lnTo>
                  <a:lnTo>
                    <a:pt x="4717707" y="252158"/>
                  </a:lnTo>
                  <a:lnTo>
                    <a:pt x="4719764" y="248539"/>
                  </a:lnTo>
                  <a:lnTo>
                    <a:pt x="4719917" y="241325"/>
                  </a:lnTo>
                  <a:close/>
                </a:path>
                <a:path extrusionOk="0" h="298450" w="10241915">
                  <a:moveTo>
                    <a:pt x="5158752" y="253504"/>
                  </a:moveTo>
                  <a:lnTo>
                    <a:pt x="5156416" y="254165"/>
                  </a:lnTo>
                  <a:lnTo>
                    <a:pt x="5153647" y="254406"/>
                  </a:lnTo>
                  <a:lnTo>
                    <a:pt x="5146383" y="254406"/>
                  </a:lnTo>
                  <a:lnTo>
                    <a:pt x="5127345" y="252476"/>
                  </a:lnTo>
                  <a:lnTo>
                    <a:pt x="5123065" y="252476"/>
                  </a:lnTo>
                  <a:lnTo>
                    <a:pt x="5114937" y="252476"/>
                  </a:lnTo>
                  <a:lnTo>
                    <a:pt x="5108549" y="254215"/>
                  </a:lnTo>
                  <a:lnTo>
                    <a:pt x="5107254" y="260997"/>
                  </a:lnTo>
                  <a:lnTo>
                    <a:pt x="5117084" y="261975"/>
                  </a:lnTo>
                  <a:lnTo>
                    <a:pt x="5125834" y="263690"/>
                  </a:lnTo>
                  <a:lnTo>
                    <a:pt x="5133645" y="265328"/>
                  </a:lnTo>
                  <a:lnTo>
                    <a:pt x="5140630" y="266052"/>
                  </a:lnTo>
                  <a:lnTo>
                    <a:pt x="5147538" y="266052"/>
                  </a:lnTo>
                  <a:lnTo>
                    <a:pt x="5153342" y="263258"/>
                  </a:lnTo>
                  <a:lnTo>
                    <a:pt x="5158752" y="253504"/>
                  </a:lnTo>
                  <a:close/>
                </a:path>
                <a:path extrusionOk="0" h="298450" w="10241915">
                  <a:moveTo>
                    <a:pt x="5225237" y="268262"/>
                  </a:moveTo>
                  <a:lnTo>
                    <a:pt x="5219382" y="267220"/>
                  </a:lnTo>
                  <a:lnTo>
                    <a:pt x="5214721" y="266788"/>
                  </a:lnTo>
                  <a:lnTo>
                    <a:pt x="5211102" y="266788"/>
                  </a:lnTo>
                  <a:lnTo>
                    <a:pt x="5202390" y="266788"/>
                  </a:lnTo>
                  <a:lnTo>
                    <a:pt x="5199621" y="269290"/>
                  </a:lnTo>
                  <a:lnTo>
                    <a:pt x="5201031" y="274281"/>
                  </a:lnTo>
                  <a:lnTo>
                    <a:pt x="5205196" y="276771"/>
                  </a:lnTo>
                  <a:lnTo>
                    <a:pt x="5215128" y="276771"/>
                  </a:lnTo>
                  <a:lnTo>
                    <a:pt x="5220767" y="274612"/>
                  </a:lnTo>
                  <a:lnTo>
                    <a:pt x="5225237" y="268262"/>
                  </a:lnTo>
                  <a:close/>
                </a:path>
                <a:path extrusionOk="0" h="298450" w="10241915">
                  <a:moveTo>
                    <a:pt x="5395646" y="133591"/>
                  </a:moveTo>
                  <a:lnTo>
                    <a:pt x="5394464" y="127673"/>
                  </a:lnTo>
                  <a:lnTo>
                    <a:pt x="5386108" y="127368"/>
                  </a:lnTo>
                  <a:lnTo>
                    <a:pt x="5384597" y="119773"/>
                  </a:lnTo>
                  <a:lnTo>
                    <a:pt x="5375757" y="119773"/>
                  </a:lnTo>
                  <a:lnTo>
                    <a:pt x="5374779" y="119773"/>
                  </a:lnTo>
                  <a:lnTo>
                    <a:pt x="5373713" y="119862"/>
                  </a:lnTo>
                  <a:lnTo>
                    <a:pt x="5372532" y="120078"/>
                  </a:lnTo>
                  <a:lnTo>
                    <a:pt x="5370296" y="127139"/>
                  </a:lnTo>
                  <a:lnTo>
                    <a:pt x="5372570" y="132257"/>
                  </a:lnTo>
                  <a:lnTo>
                    <a:pt x="5377700" y="135369"/>
                  </a:lnTo>
                  <a:lnTo>
                    <a:pt x="5384076" y="136423"/>
                  </a:lnTo>
                  <a:lnTo>
                    <a:pt x="5390134" y="136423"/>
                  </a:lnTo>
                  <a:lnTo>
                    <a:pt x="5395646" y="133591"/>
                  </a:lnTo>
                  <a:close/>
                </a:path>
                <a:path extrusionOk="0" h="298450" w="10241915">
                  <a:moveTo>
                    <a:pt x="5725909" y="120078"/>
                  </a:moveTo>
                  <a:lnTo>
                    <a:pt x="5725769" y="111950"/>
                  </a:lnTo>
                  <a:lnTo>
                    <a:pt x="5720842" y="105079"/>
                  </a:lnTo>
                  <a:lnTo>
                    <a:pt x="5713285" y="100304"/>
                  </a:lnTo>
                  <a:lnTo>
                    <a:pt x="5705259" y="98526"/>
                  </a:lnTo>
                  <a:lnTo>
                    <a:pt x="5700827" y="98526"/>
                  </a:lnTo>
                  <a:lnTo>
                    <a:pt x="5697258" y="100520"/>
                  </a:lnTo>
                  <a:lnTo>
                    <a:pt x="5696559" y="105321"/>
                  </a:lnTo>
                  <a:lnTo>
                    <a:pt x="5703798" y="107861"/>
                  </a:lnTo>
                  <a:lnTo>
                    <a:pt x="5712422" y="118618"/>
                  </a:lnTo>
                  <a:lnTo>
                    <a:pt x="5719635" y="121043"/>
                  </a:lnTo>
                  <a:lnTo>
                    <a:pt x="5721401" y="121043"/>
                  </a:lnTo>
                  <a:lnTo>
                    <a:pt x="5723471" y="120751"/>
                  </a:lnTo>
                  <a:lnTo>
                    <a:pt x="5725909" y="120078"/>
                  </a:lnTo>
                  <a:close/>
                </a:path>
                <a:path extrusionOk="0" h="298450" w="10241915">
                  <a:moveTo>
                    <a:pt x="5998667" y="45986"/>
                  </a:moveTo>
                  <a:lnTo>
                    <a:pt x="5995886" y="45643"/>
                  </a:lnTo>
                  <a:lnTo>
                    <a:pt x="5993282" y="45466"/>
                  </a:lnTo>
                  <a:lnTo>
                    <a:pt x="5990856" y="45466"/>
                  </a:lnTo>
                  <a:lnTo>
                    <a:pt x="5982436" y="46367"/>
                  </a:lnTo>
                  <a:lnTo>
                    <a:pt x="5975921" y="49161"/>
                  </a:lnTo>
                  <a:lnTo>
                    <a:pt x="5971400" y="54000"/>
                  </a:lnTo>
                  <a:lnTo>
                    <a:pt x="5969025" y="61074"/>
                  </a:lnTo>
                  <a:lnTo>
                    <a:pt x="5973000" y="65265"/>
                  </a:lnTo>
                  <a:lnTo>
                    <a:pt x="5978461" y="67475"/>
                  </a:lnTo>
                  <a:lnTo>
                    <a:pt x="5983643" y="67475"/>
                  </a:lnTo>
                  <a:lnTo>
                    <a:pt x="5990120" y="66192"/>
                  </a:lnTo>
                  <a:lnTo>
                    <a:pt x="5995378" y="62255"/>
                  </a:lnTo>
                  <a:lnTo>
                    <a:pt x="5998515" y="55562"/>
                  </a:lnTo>
                  <a:lnTo>
                    <a:pt x="5998667" y="45986"/>
                  </a:lnTo>
                  <a:close/>
                </a:path>
                <a:path extrusionOk="0" h="298450" w="10241915">
                  <a:moveTo>
                    <a:pt x="6064885" y="105321"/>
                  </a:moveTo>
                  <a:lnTo>
                    <a:pt x="6059779" y="94475"/>
                  </a:lnTo>
                  <a:lnTo>
                    <a:pt x="6053531" y="90817"/>
                  </a:lnTo>
                  <a:lnTo>
                    <a:pt x="6048476" y="90817"/>
                  </a:lnTo>
                  <a:lnTo>
                    <a:pt x="6043244" y="90817"/>
                  </a:lnTo>
                  <a:lnTo>
                    <a:pt x="6039294" y="94742"/>
                  </a:lnTo>
                  <a:lnTo>
                    <a:pt x="6039231" y="102603"/>
                  </a:lnTo>
                  <a:lnTo>
                    <a:pt x="6043104" y="106527"/>
                  </a:lnTo>
                  <a:lnTo>
                    <a:pt x="6056668" y="106527"/>
                  </a:lnTo>
                  <a:lnTo>
                    <a:pt x="6060440" y="106159"/>
                  </a:lnTo>
                  <a:lnTo>
                    <a:pt x="6064885" y="105321"/>
                  </a:lnTo>
                  <a:close/>
                </a:path>
                <a:path extrusionOk="0" h="298450" w="10241915">
                  <a:moveTo>
                    <a:pt x="6162497" y="262483"/>
                  </a:moveTo>
                  <a:lnTo>
                    <a:pt x="6161532" y="256197"/>
                  </a:lnTo>
                  <a:lnTo>
                    <a:pt x="6157506" y="253047"/>
                  </a:lnTo>
                  <a:lnTo>
                    <a:pt x="6151042" y="253047"/>
                  </a:lnTo>
                  <a:lnTo>
                    <a:pt x="6145784" y="253047"/>
                  </a:lnTo>
                  <a:lnTo>
                    <a:pt x="6138913" y="255130"/>
                  </a:lnTo>
                  <a:lnTo>
                    <a:pt x="6131026" y="260997"/>
                  </a:lnTo>
                  <a:lnTo>
                    <a:pt x="6139993" y="264363"/>
                  </a:lnTo>
                  <a:lnTo>
                    <a:pt x="6146800" y="265633"/>
                  </a:lnTo>
                  <a:lnTo>
                    <a:pt x="6159424" y="265633"/>
                  </a:lnTo>
                  <a:lnTo>
                    <a:pt x="6162497" y="262483"/>
                  </a:lnTo>
                  <a:close/>
                </a:path>
                <a:path extrusionOk="0" h="298450" w="10241915">
                  <a:moveTo>
                    <a:pt x="6212129" y="38722"/>
                  </a:moveTo>
                  <a:lnTo>
                    <a:pt x="6200648" y="41859"/>
                  </a:lnTo>
                  <a:lnTo>
                    <a:pt x="6187922" y="43942"/>
                  </a:lnTo>
                  <a:lnTo>
                    <a:pt x="6178093" y="48996"/>
                  </a:lnTo>
                  <a:lnTo>
                    <a:pt x="6175311" y="61074"/>
                  </a:lnTo>
                  <a:lnTo>
                    <a:pt x="6186843" y="57759"/>
                  </a:lnTo>
                  <a:lnTo>
                    <a:pt x="6199581" y="55651"/>
                  </a:lnTo>
                  <a:lnTo>
                    <a:pt x="6209385" y="50660"/>
                  </a:lnTo>
                  <a:lnTo>
                    <a:pt x="6212129" y="38722"/>
                  </a:lnTo>
                  <a:close/>
                </a:path>
                <a:path extrusionOk="0" h="298450" w="10241915">
                  <a:moveTo>
                    <a:pt x="6219482" y="206387"/>
                  </a:moveTo>
                  <a:lnTo>
                    <a:pt x="6212129" y="201650"/>
                  </a:lnTo>
                  <a:lnTo>
                    <a:pt x="6209030" y="207721"/>
                  </a:lnTo>
                  <a:lnTo>
                    <a:pt x="6203010" y="210972"/>
                  </a:lnTo>
                  <a:lnTo>
                    <a:pt x="6197905" y="215150"/>
                  </a:lnTo>
                  <a:lnTo>
                    <a:pt x="6197524" y="224002"/>
                  </a:lnTo>
                  <a:lnTo>
                    <a:pt x="6199187" y="224701"/>
                  </a:lnTo>
                  <a:lnTo>
                    <a:pt x="6200864" y="225005"/>
                  </a:lnTo>
                  <a:lnTo>
                    <a:pt x="6202540" y="225005"/>
                  </a:lnTo>
                  <a:lnTo>
                    <a:pt x="6212103" y="221716"/>
                  </a:lnTo>
                  <a:lnTo>
                    <a:pt x="6218606" y="214299"/>
                  </a:lnTo>
                  <a:lnTo>
                    <a:pt x="6219482" y="206387"/>
                  </a:lnTo>
                  <a:close/>
                </a:path>
                <a:path extrusionOk="0" h="298450" w="10241915">
                  <a:moveTo>
                    <a:pt x="6322657" y="75819"/>
                  </a:moveTo>
                  <a:lnTo>
                    <a:pt x="6319812" y="75476"/>
                  </a:lnTo>
                  <a:lnTo>
                    <a:pt x="6317132" y="75285"/>
                  </a:lnTo>
                  <a:lnTo>
                    <a:pt x="6314643" y="75285"/>
                  </a:lnTo>
                  <a:lnTo>
                    <a:pt x="6306388" y="76149"/>
                  </a:lnTo>
                  <a:lnTo>
                    <a:pt x="6299962" y="78841"/>
                  </a:lnTo>
                  <a:lnTo>
                    <a:pt x="6295542" y="83591"/>
                  </a:lnTo>
                  <a:lnTo>
                    <a:pt x="6293320" y="90576"/>
                  </a:lnTo>
                  <a:lnTo>
                    <a:pt x="6297650" y="90805"/>
                  </a:lnTo>
                  <a:lnTo>
                    <a:pt x="6301943" y="91605"/>
                  </a:lnTo>
                  <a:lnTo>
                    <a:pt x="6300495" y="98069"/>
                  </a:lnTo>
                  <a:lnTo>
                    <a:pt x="6315189" y="98069"/>
                  </a:lnTo>
                  <a:lnTo>
                    <a:pt x="6315189" y="87579"/>
                  </a:lnTo>
                  <a:lnTo>
                    <a:pt x="6318618" y="81597"/>
                  </a:lnTo>
                  <a:lnTo>
                    <a:pt x="6322657" y="75819"/>
                  </a:lnTo>
                  <a:close/>
                </a:path>
                <a:path extrusionOk="0" h="298450" w="10241915">
                  <a:moveTo>
                    <a:pt x="6558356" y="16484"/>
                  </a:moveTo>
                  <a:lnTo>
                    <a:pt x="6551841" y="10782"/>
                  </a:lnTo>
                  <a:lnTo>
                    <a:pt x="6547358" y="8712"/>
                  </a:lnTo>
                  <a:lnTo>
                    <a:pt x="6544500" y="8712"/>
                  </a:lnTo>
                  <a:lnTo>
                    <a:pt x="6540741" y="8712"/>
                  </a:lnTo>
                  <a:lnTo>
                    <a:pt x="6539801" y="12306"/>
                  </a:lnTo>
                  <a:lnTo>
                    <a:pt x="6541808" y="19481"/>
                  </a:lnTo>
                  <a:lnTo>
                    <a:pt x="6544742" y="23063"/>
                  </a:lnTo>
                  <a:lnTo>
                    <a:pt x="6551523" y="23063"/>
                  </a:lnTo>
                  <a:lnTo>
                    <a:pt x="6554838" y="21285"/>
                  </a:lnTo>
                  <a:lnTo>
                    <a:pt x="6558356" y="16484"/>
                  </a:lnTo>
                  <a:close/>
                </a:path>
                <a:path extrusionOk="0" h="298450" w="10241915">
                  <a:moveTo>
                    <a:pt x="7029920" y="260997"/>
                  </a:moveTo>
                  <a:lnTo>
                    <a:pt x="7014997" y="260997"/>
                  </a:lnTo>
                  <a:lnTo>
                    <a:pt x="7014997" y="275755"/>
                  </a:lnTo>
                  <a:lnTo>
                    <a:pt x="7029920" y="275755"/>
                  </a:lnTo>
                  <a:lnTo>
                    <a:pt x="7029920" y="260997"/>
                  </a:lnTo>
                  <a:close/>
                </a:path>
                <a:path extrusionOk="0" h="298450" w="10241915">
                  <a:moveTo>
                    <a:pt x="7191921" y="142417"/>
                  </a:moveTo>
                  <a:lnTo>
                    <a:pt x="7188238" y="142227"/>
                  </a:lnTo>
                  <a:lnTo>
                    <a:pt x="7186485" y="142227"/>
                  </a:lnTo>
                  <a:lnTo>
                    <a:pt x="7175817" y="143167"/>
                  </a:lnTo>
                  <a:lnTo>
                    <a:pt x="7167016" y="145986"/>
                  </a:lnTo>
                  <a:lnTo>
                    <a:pt x="7160095" y="150660"/>
                  </a:lnTo>
                  <a:lnTo>
                    <a:pt x="7155104" y="157175"/>
                  </a:lnTo>
                  <a:lnTo>
                    <a:pt x="7162927" y="157594"/>
                  </a:lnTo>
                  <a:lnTo>
                    <a:pt x="7166635" y="157594"/>
                  </a:lnTo>
                  <a:lnTo>
                    <a:pt x="7176109" y="157010"/>
                  </a:lnTo>
                  <a:lnTo>
                    <a:pt x="7183958" y="154749"/>
                  </a:lnTo>
                  <a:lnTo>
                    <a:pt x="7189470" y="150126"/>
                  </a:lnTo>
                  <a:lnTo>
                    <a:pt x="7191921" y="142417"/>
                  </a:lnTo>
                  <a:close/>
                </a:path>
                <a:path extrusionOk="0" h="298450" w="10241915">
                  <a:moveTo>
                    <a:pt x="7331723" y="157187"/>
                  </a:moveTo>
                  <a:lnTo>
                    <a:pt x="7330300" y="157035"/>
                  </a:lnTo>
                  <a:lnTo>
                    <a:pt x="7329525" y="157035"/>
                  </a:lnTo>
                  <a:lnTo>
                    <a:pt x="7317841" y="159435"/>
                  </a:lnTo>
                  <a:lnTo>
                    <a:pt x="7306907" y="165303"/>
                  </a:lnTo>
                  <a:lnTo>
                    <a:pt x="7302309" y="172605"/>
                  </a:lnTo>
                  <a:lnTo>
                    <a:pt x="7309599" y="179311"/>
                  </a:lnTo>
                  <a:lnTo>
                    <a:pt x="7313752" y="172415"/>
                  </a:lnTo>
                  <a:lnTo>
                    <a:pt x="7321867" y="169456"/>
                  </a:lnTo>
                  <a:lnTo>
                    <a:pt x="7329373" y="165887"/>
                  </a:lnTo>
                  <a:lnTo>
                    <a:pt x="7331723" y="157187"/>
                  </a:lnTo>
                  <a:close/>
                </a:path>
                <a:path extrusionOk="0" h="298450" w="10241915">
                  <a:moveTo>
                    <a:pt x="7390739" y="194056"/>
                  </a:moveTo>
                  <a:lnTo>
                    <a:pt x="7378535" y="198589"/>
                  </a:lnTo>
                  <a:lnTo>
                    <a:pt x="7370445" y="207162"/>
                  </a:lnTo>
                  <a:lnTo>
                    <a:pt x="7365174" y="218452"/>
                  </a:lnTo>
                  <a:lnTo>
                    <a:pt x="7361390" y="231152"/>
                  </a:lnTo>
                  <a:lnTo>
                    <a:pt x="7363422" y="231228"/>
                  </a:lnTo>
                  <a:lnTo>
                    <a:pt x="7375080" y="226898"/>
                  </a:lnTo>
                  <a:lnTo>
                    <a:pt x="7380846" y="216573"/>
                  </a:lnTo>
                  <a:lnTo>
                    <a:pt x="7384745" y="204292"/>
                  </a:lnTo>
                  <a:lnTo>
                    <a:pt x="7390739" y="194056"/>
                  </a:lnTo>
                  <a:close/>
                </a:path>
                <a:path extrusionOk="0" h="298450" w="10241915">
                  <a:moveTo>
                    <a:pt x="8032724" y="144729"/>
                  </a:moveTo>
                  <a:lnTo>
                    <a:pt x="8030908" y="141249"/>
                  </a:lnTo>
                  <a:lnTo>
                    <a:pt x="8026260" y="141249"/>
                  </a:lnTo>
                  <a:lnTo>
                    <a:pt x="8022526" y="141249"/>
                  </a:lnTo>
                  <a:lnTo>
                    <a:pt x="8016951" y="143497"/>
                  </a:lnTo>
                  <a:lnTo>
                    <a:pt x="8009382" y="149809"/>
                  </a:lnTo>
                  <a:lnTo>
                    <a:pt x="8014678" y="153682"/>
                  </a:lnTo>
                  <a:lnTo>
                    <a:pt x="8019135" y="155143"/>
                  </a:lnTo>
                  <a:lnTo>
                    <a:pt x="8028076" y="155143"/>
                  </a:lnTo>
                  <a:lnTo>
                    <a:pt x="8031302" y="151676"/>
                  </a:lnTo>
                  <a:lnTo>
                    <a:pt x="8032724" y="144729"/>
                  </a:lnTo>
                  <a:close/>
                </a:path>
                <a:path extrusionOk="0" h="298450" w="10241915">
                  <a:moveTo>
                    <a:pt x="8058683" y="65443"/>
                  </a:moveTo>
                  <a:lnTo>
                    <a:pt x="8056042" y="62801"/>
                  </a:lnTo>
                  <a:lnTo>
                    <a:pt x="8050593" y="61912"/>
                  </a:lnTo>
                  <a:lnTo>
                    <a:pt x="8044853" y="62763"/>
                  </a:lnTo>
                  <a:lnTo>
                    <a:pt x="8040776" y="65328"/>
                  </a:lnTo>
                  <a:lnTo>
                    <a:pt x="8040522" y="69672"/>
                  </a:lnTo>
                  <a:lnTo>
                    <a:pt x="8046186" y="75831"/>
                  </a:lnTo>
                  <a:lnTo>
                    <a:pt x="8056169" y="69799"/>
                  </a:lnTo>
                  <a:lnTo>
                    <a:pt x="8058683" y="65443"/>
                  </a:lnTo>
                  <a:close/>
                </a:path>
                <a:path extrusionOk="0" h="298450" w="10241915">
                  <a:moveTo>
                    <a:pt x="8429942" y="30594"/>
                  </a:moveTo>
                  <a:lnTo>
                    <a:pt x="8429460" y="24091"/>
                  </a:lnTo>
                  <a:lnTo>
                    <a:pt x="8427847" y="24663"/>
                  </a:lnTo>
                  <a:lnTo>
                    <a:pt x="8425878" y="24879"/>
                  </a:lnTo>
                  <a:lnTo>
                    <a:pt x="8420481" y="24879"/>
                  </a:lnTo>
                  <a:lnTo>
                    <a:pt x="8405749" y="22974"/>
                  </a:lnTo>
                  <a:lnTo>
                    <a:pt x="8402548" y="22974"/>
                  </a:lnTo>
                  <a:lnTo>
                    <a:pt x="8396529" y="22974"/>
                  </a:lnTo>
                  <a:lnTo>
                    <a:pt x="8392185" y="24663"/>
                  </a:lnTo>
                  <a:lnTo>
                    <a:pt x="8392668" y="31242"/>
                  </a:lnTo>
                  <a:lnTo>
                    <a:pt x="8394281" y="30619"/>
                  </a:lnTo>
                  <a:lnTo>
                    <a:pt x="8396287" y="30391"/>
                  </a:lnTo>
                  <a:lnTo>
                    <a:pt x="8401710" y="30391"/>
                  </a:lnTo>
                  <a:lnTo>
                    <a:pt x="8416366" y="32258"/>
                  </a:lnTo>
                  <a:lnTo>
                    <a:pt x="8425586" y="32258"/>
                  </a:lnTo>
                  <a:lnTo>
                    <a:pt x="8429942" y="30594"/>
                  </a:lnTo>
                  <a:close/>
                </a:path>
                <a:path extrusionOk="0" h="298450" w="10241915">
                  <a:moveTo>
                    <a:pt x="8569300" y="268262"/>
                  </a:moveTo>
                  <a:lnTo>
                    <a:pt x="8568512" y="259854"/>
                  </a:lnTo>
                  <a:lnTo>
                    <a:pt x="8565528" y="253619"/>
                  </a:lnTo>
                  <a:lnTo>
                    <a:pt x="8560765" y="249199"/>
                  </a:lnTo>
                  <a:lnTo>
                    <a:pt x="8554593" y="246253"/>
                  </a:lnTo>
                  <a:lnTo>
                    <a:pt x="8554593" y="253504"/>
                  </a:lnTo>
                  <a:lnTo>
                    <a:pt x="8548624" y="255003"/>
                  </a:lnTo>
                  <a:lnTo>
                    <a:pt x="8547125" y="260997"/>
                  </a:lnTo>
                  <a:lnTo>
                    <a:pt x="8555609" y="261315"/>
                  </a:lnTo>
                  <a:lnTo>
                    <a:pt x="8557006" y="268630"/>
                  </a:lnTo>
                  <a:lnTo>
                    <a:pt x="8566760" y="268630"/>
                  </a:lnTo>
                  <a:lnTo>
                    <a:pt x="8567953" y="268516"/>
                  </a:lnTo>
                  <a:lnTo>
                    <a:pt x="8569300" y="268262"/>
                  </a:lnTo>
                  <a:close/>
                </a:path>
                <a:path extrusionOk="0" h="298450" w="10241915">
                  <a:moveTo>
                    <a:pt x="8669401" y="59182"/>
                  </a:moveTo>
                  <a:lnTo>
                    <a:pt x="8665096" y="45986"/>
                  </a:lnTo>
                  <a:lnTo>
                    <a:pt x="8662327" y="45643"/>
                  </a:lnTo>
                  <a:lnTo>
                    <a:pt x="8659724" y="45466"/>
                  </a:lnTo>
                  <a:lnTo>
                    <a:pt x="8657285" y="45466"/>
                  </a:lnTo>
                  <a:lnTo>
                    <a:pt x="8648814" y="46367"/>
                  </a:lnTo>
                  <a:lnTo>
                    <a:pt x="8642236" y="49161"/>
                  </a:lnTo>
                  <a:lnTo>
                    <a:pt x="8637727" y="54000"/>
                  </a:lnTo>
                  <a:lnTo>
                    <a:pt x="8635492" y="61074"/>
                  </a:lnTo>
                  <a:lnTo>
                    <a:pt x="8636838" y="60896"/>
                  </a:lnTo>
                  <a:lnTo>
                    <a:pt x="8642083" y="60833"/>
                  </a:lnTo>
                  <a:lnTo>
                    <a:pt x="8651748" y="61417"/>
                  </a:lnTo>
                  <a:lnTo>
                    <a:pt x="8662835" y="61417"/>
                  </a:lnTo>
                  <a:lnTo>
                    <a:pt x="8669401" y="59182"/>
                  </a:lnTo>
                  <a:close/>
                </a:path>
                <a:path extrusionOk="0" h="298450" w="10241915">
                  <a:moveTo>
                    <a:pt x="8753411" y="82969"/>
                  </a:moveTo>
                  <a:lnTo>
                    <a:pt x="8751367" y="83070"/>
                  </a:lnTo>
                  <a:lnTo>
                    <a:pt x="8744725" y="83070"/>
                  </a:lnTo>
                  <a:lnTo>
                    <a:pt x="8739670" y="79870"/>
                  </a:lnTo>
                  <a:lnTo>
                    <a:pt x="8731428" y="73494"/>
                  </a:lnTo>
                  <a:lnTo>
                    <a:pt x="8728227" y="70307"/>
                  </a:lnTo>
                  <a:lnTo>
                    <a:pt x="8725294" y="70307"/>
                  </a:lnTo>
                  <a:lnTo>
                    <a:pt x="8722373" y="70307"/>
                  </a:lnTo>
                  <a:lnTo>
                    <a:pt x="8719693" y="73469"/>
                  </a:lnTo>
                  <a:lnTo>
                    <a:pt x="8716632" y="82969"/>
                  </a:lnTo>
                  <a:lnTo>
                    <a:pt x="8726145" y="86423"/>
                  </a:lnTo>
                  <a:lnTo>
                    <a:pt x="8733231" y="92290"/>
                  </a:lnTo>
                  <a:lnTo>
                    <a:pt x="8739353" y="99098"/>
                  </a:lnTo>
                  <a:lnTo>
                    <a:pt x="8745957" y="105321"/>
                  </a:lnTo>
                  <a:lnTo>
                    <a:pt x="8745957" y="95186"/>
                  </a:lnTo>
                  <a:lnTo>
                    <a:pt x="8749449" y="89077"/>
                  </a:lnTo>
                  <a:lnTo>
                    <a:pt x="8753411" y="82969"/>
                  </a:lnTo>
                  <a:close/>
                </a:path>
                <a:path extrusionOk="0" h="298450" w="10241915">
                  <a:moveTo>
                    <a:pt x="8754466" y="170421"/>
                  </a:moveTo>
                  <a:lnTo>
                    <a:pt x="8753411" y="164553"/>
                  </a:lnTo>
                  <a:lnTo>
                    <a:pt x="8749703" y="164630"/>
                  </a:lnTo>
                  <a:lnTo>
                    <a:pt x="8741905" y="164185"/>
                  </a:lnTo>
                  <a:lnTo>
                    <a:pt x="8734958" y="162814"/>
                  </a:lnTo>
                  <a:lnTo>
                    <a:pt x="8729002" y="160489"/>
                  </a:lnTo>
                  <a:lnTo>
                    <a:pt x="8724151" y="157175"/>
                  </a:lnTo>
                  <a:lnTo>
                    <a:pt x="8722055" y="164604"/>
                  </a:lnTo>
                  <a:lnTo>
                    <a:pt x="8724760" y="169748"/>
                  </a:lnTo>
                  <a:lnTo>
                    <a:pt x="8730628" y="172745"/>
                  </a:lnTo>
                  <a:lnTo>
                    <a:pt x="8738057" y="173710"/>
                  </a:lnTo>
                  <a:lnTo>
                    <a:pt x="8746325" y="173710"/>
                  </a:lnTo>
                  <a:lnTo>
                    <a:pt x="8754466" y="170421"/>
                  </a:lnTo>
                  <a:close/>
                </a:path>
                <a:path extrusionOk="0" h="298450" w="10241915">
                  <a:moveTo>
                    <a:pt x="8878151" y="110693"/>
                  </a:moveTo>
                  <a:lnTo>
                    <a:pt x="8871407" y="105321"/>
                  </a:lnTo>
                  <a:lnTo>
                    <a:pt x="8871407" y="115112"/>
                  </a:lnTo>
                  <a:lnTo>
                    <a:pt x="8858186" y="112242"/>
                  </a:lnTo>
                  <a:lnTo>
                    <a:pt x="8856459" y="120078"/>
                  </a:lnTo>
                  <a:lnTo>
                    <a:pt x="8858606" y="124612"/>
                  </a:lnTo>
                  <a:lnTo>
                    <a:pt x="8861831" y="126377"/>
                  </a:lnTo>
                  <a:lnTo>
                    <a:pt x="8865171" y="126377"/>
                  </a:lnTo>
                  <a:lnTo>
                    <a:pt x="8872499" y="123786"/>
                  </a:lnTo>
                  <a:lnTo>
                    <a:pt x="8877668" y="117703"/>
                  </a:lnTo>
                  <a:lnTo>
                    <a:pt x="8878151" y="110693"/>
                  </a:lnTo>
                  <a:close/>
                </a:path>
                <a:path extrusionOk="0" h="298450" w="10241915">
                  <a:moveTo>
                    <a:pt x="9291282" y="224002"/>
                  </a:moveTo>
                  <a:lnTo>
                    <a:pt x="9278887" y="215912"/>
                  </a:lnTo>
                  <a:lnTo>
                    <a:pt x="9259252" y="194754"/>
                  </a:lnTo>
                  <a:lnTo>
                    <a:pt x="9246921" y="186905"/>
                  </a:lnTo>
                  <a:lnTo>
                    <a:pt x="9243809" y="198361"/>
                  </a:lnTo>
                  <a:lnTo>
                    <a:pt x="9250972" y="212509"/>
                  </a:lnTo>
                  <a:lnTo>
                    <a:pt x="9264218" y="224536"/>
                  </a:lnTo>
                  <a:lnTo>
                    <a:pt x="9279331" y="229616"/>
                  </a:lnTo>
                  <a:lnTo>
                    <a:pt x="9283827" y="229616"/>
                  </a:lnTo>
                  <a:lnTo>
                    <a:pt x="9287993" y="227952"/>
                  </a:lnTo>
                  <a:lnTo>
                    <a:pt x="9291282" y="224002"/>
                  </a:lnTo>
                  <a:close/>
                </a:path>
                <a:path extrusionOk="0" h="298450" w="10241915">
                  <a:moveTo>
                    <a:pt x="9504705" y="61087"/>
                  </a:moveTo>
                  <a:lnTo>
                    <a:pt x="9502584" y="61239"/>
                  </a:lnTo>
                  <a:lnTo>
                    <a:pt x="9499003" y="61239"/>
                  </a:lnTo>
                  <a:lnTo>
                    <a:pt x="9488360" y="60426"/>
                  </a:lnTo>
                  <a:lnTo>
                    <a:pt x="9485871" y="60426"/>
                  </a:lnTo>
                  <a:lnTo>
                    <a:pt x="9477324" y="60426"/>
                  </a:lnTo>
                  <a:lnTo>
                    <a:pt x="9471063" y="62826"/>
                  </a:lnTo>
                  <a:lnTo>
                    <a:pt x="9475419" y="75831"/>
                  </a:lnTo>
                  <a:lnTo>
                    <a:pt x="9478150" y="76149"/>
                  </a:lnTo>
                  <a:lnTo>
                    <a:pt x="9480740" y="76314"/>
                  </a:lnTo>
                  <a:lnTo>
                    <a:pt x="9483153" y="76314"/>
                  </a:lnTo>
                  <a:lnTo>
                    <a:pt x="9491485" y="75463"/>
                  </a:lnTo>
                  <a:lnTo>
                    <a:pt x="9497987" y="72771"/>
                  </a:lnTo>
                  <a:lnTo>
                    <a:pt x="9502457" y="68046"/>
                  </a:lnTo>
                  <a:lnTo>
                    <a:pt x="9504705" y="61087"/>
                  </a:lnTo>
                  <a:close/>
                </a:path>
                <a:path extrusionOk="0" h="298450" w="10241915">
                  <a:moveTo>
                    <a:pt x="9569437" y="104190"/>
                  </a:moveTo>
                  <a:lnTo>
                    <a:pt x="9563773" y="98069"/>
                  </a:lnTo>
                  <a:lnTo>
                    <a:pt x="9553778" y="104051"/>
                  </a:lnTo>
                  <a:lnTo>
                    <a:pt x="9551302" y="108381"/>
                  </a:lnTo>
                  <a:lnTo>
                    <a:pt x="9553969" y="111010"/>
                  </a:lnTo>
                  <a:lnTo>
                    <a:pt x="9559455" y="111899"/>
                  </a:lnTo>
                  <a:lnTo>
                    <a:pt x="9565170" y="111061"/>
                  </a:lnTo>
                  <a:lnTo>
                    <a:pt x="9569196" y="108508"/>
                  </a:lnTo>
                  <a:lnTo>
                    <a:pt x="9569437" y="104190"/>
                  </a:lnTo>
                  <a:close/>
                </a:path>
                <a:path extrusionOk="0" h="298450" w="10241915">
                  <a:moveTo>
                    <a:pt x="9806851" y="38722"/>
                  </a:moveTo>
                  <a:lnTo>
                    <a:pt x="9804832" y="39408"/>
                  </a:lnTo>
                  <a:lnTo>
                    <a:pt x="9802381" y="39662"/>
                  </a:lnTo>
                  <a:lnTo>
                    <a:pt x="9795916" y="39662"/>
                  </a:lnTo>
                  <a:lnTo>
                    <a:pt x="9778886" y="37680"/>
                  </a:lnTo>
                  <a:lnTo>
                    <a:pt x="9775126" y="37680"/>
                  </a:lnTo>
                  <a:lnTo>
                    <a:pt x="9768154" y="37680"/>
                  </a:lnTo>
                  <a:lnTo>
                    <a:pt x="9762909" y="39395"/>
                  </a:lnTo>
                  <a:lnTo>
                    <a:pt x="9762541" y="45986"/>
                  </a:lnTo>
                  <a:lnTo>
                    <a:pt x="9767087" y="50850"/>
                  </a:lnTo>
                  <a:lnTo>
                    <a:pt x="9773729" y="53009"/>
                  </a:lnTo>
                  <a:lnTo>
                    <a:pt x="9780562" y="53009"/>
                  </a:lnTo>
                  <a:lnTo>
                    <a:pt x="9788741" y="52006"/>
                  </a:lnTo>
                  <a:lnTo>
                    <a:pt x="9796348" y="49136"/>
                  </a:lnTo>
                  <a:lnTo>
                    <a:pt x="9802622" y="44640"/>
                  </a:lnTo>
                  <a:lnTo>
                    <a:pt x="9806851" y="38722"/>
                  </a:lnTo>
                  <a:close/>
                </a:path>
                <a:path extrusionOk="0" h="298450" w="10241915">
                  <a:moveTo>
                    <a:pt x="9843681" y="201650"/>
                  </a:moveTo>
                  <a:lnTo>
                    <a:pt x="9839973" y="199174"/>
                  </a:lnTo>
                  <a:lnTo>
                    <a:pt x="9833686" y="196303"/>
                  </a:lnTo>
                  <a:lnTo>
                    <a:pt x="9826053" y="193929"/>
                  </a:lnTo>
                  <a:lnTo>
                    <a:pt x="9818332" y="192938"/>
                  </a:lnTo>
                  <a:lnTo>
                    <a:pt x="9812414" y="192938"/>
                  </a:lnTo>
                  <a:lnTo>
                    <a:pt x="9807600" y="195148"/>
                  </a:lnTo>
                  <a:lnTo>
                    <a:pt x="9806851" y="201650"/>
                  </a:lnTo>
                  <a:lnTo>
                    <a:pt x="9812604" y="203377"/>
                  </a:lnTo>
                  <a:lnTo>
                    <a:pt x="9815195" y="207759"/>
                  </a:lnTo>
                  <a:lnTo>
                    <a:pt x="9814103" y="216408"/>
                  </a:lnTo>
                  <a:lnTo>
                    <a:pt x="9816884" y="216725"/>
                  </a:lnTo>
                  <a:lnTo>
                    <a:pt x="9819488" y="216890"/>
                  </a:lnTo>
                  <a:lnTo>
                    <a:pt x="9821913" y="216890"/>
                  </a:lnTo>
                  <a:lnTo>
                    <a:pt x="9830270" y="216039"/>
                  </a:lnTo>
                  <a:lnTo>
                    <a:pt x="9836772" y="213360"/>
                  </a:lnTo>
                  <a:lnTo>
                    <a:pt x="9841281" y="208622"/>
                  </a:lnTo>
                  <a:lnTo>
                    <a:pt x="9843681" y="201650"/>
                  </a:lnTo>
                  <a:close/>
                </a:path>
                <a:path extrusionOk="0" h="298450" w="10241915">
                  <a:moveTo>
                    <a:pt x="9909861" y="149809"/>
                  </a:moveTo>
                  <a:lnTo>
                    <a:pt x="9905403" y="145808"/>
                  </a:lnTo>
                  <a:lnTo>
                    <a:pt x="9900755" y="144094"/>
                  </a:lnTo>
                  <a:lnTo>
                    <a:pt x="9896196" y="144094"/>
                  </a:lnTo>
                  <a:lnTo>
                    <a:pt x="9885439" y="147205"/>
                  </a:lnTo>
                  <a:lnTo>
                    <a:pt x="9876117" y="155346"/>
                  </a:lnTo>
                  <a:lnTo>
                    <a:pt x="9869246" y="166662"/>
                  </a:lnTo>
                  <a:lnTo>
                    <a:pt x="9865843" y="179311"/>
                  </a:lnTo>
                  <a:lnTo>
                    <a:pt x="9880854" y="175996"/>
                  </a:lnTo>
                  <a:lnTo>
                    <a:pt x="9893148" y="169913"/>
                  </a:lnTo>
                  <a:lnTo>
                    <a:pt x="9902787" y="161150"/>
                  </a:lnTo>
                  <a:lnTo>
                    <a:pt x="9909861" y="149809"/>
                  </a:lnTo>
                  <a:close/>
                </a:path>
                <a:path extrusionOk="0" h="298450" w="10241915">
                  <a:moveTo>
                    <a:pt x="9968878" y="179298"/>
                  </a:moveTo>
                  <a:lnTo>
                    <a:pt x="9954184" y="179298"/>
                  </a:lnTo>
                  <a:lnTo>
                    <a:pt x="9954184" y="186905"/>
                  </a:lnTo>
                  <a:lnTo>
                    <a:pt x="9948164" y="188404"/>
                  </a:lnTo>
                  <a:lnTo>
                    <a:pt x="9946691" y="194043"/>
                  </a:lnTo>
                  <a:lnTo>
                    <a:pt x="9955619" y="193802"/>
                  </a:lnTo>
                  <a:lnTo>
                    <a:pt x="9963493" y="192506"/>
                  </a:lnTo>
                  <a:lnTo>
                    <a:pt x="9968509" y="188302"/>
                  </a:lnTo>
                  <a:lnTo>
                    <a:pt x="9968878" y="179298"/>
                  </a:lnTo>
                  <a:close/>
                </a:path>
                <a:path extrusionOk="0" h="298450" w="10241915">
                  <a:moveTo>
                    <a:pt x="10015220" y="194437"/>
                  </a:moveTo>
                  <a:lnTo>
                    <a:pt x="10014750" y="185178"/>
                  </a:lnTo>
                  <a:lnTo>
                    <a:pt x="10011778" y="180555"/>
                  </a:lnTo>
                  <a:lnTo>
                    <a:pt x="10005733" y="180555"/>
                  </a:lnTo>
                  <a:lnTo>
                    <a:pt x="10002012" y="180555"/>
                  </a:lnTo>
                  <a:lnTo>
                    <a:pt x="9997122" y="182308"/>
                  </a:lnTo>
                  <a:lnTo>
                    <a:pt x="9990988" y="186905"/>
                  </a:lnTo>
                  <a:lnTo>
                    <a:pt x="9998113" y="195884"/>
                  </a:lnTo>
                  <a:lnTo>
                    <a:pt x="10003803" y="199059"/>
                  </a:lnTo>
                  <a:lnTo>
                    <a:pt x="10012731" y="199059"/>
                  </a:lnTo>
                  <a:lnTo>
                    <a:pt x="10015220" y="194437"/>
                  </a:lnTo>
                  <a:close/>
                </a:path>
                <a:path extrusionOk="0" h="298450" w="10241915">
                  <a:moveTo>
                    <a:pt x="10114597" y="164033"/>
                  </a:moveTo>
                  <a:lnTo>
                    <a:pt x="10106546" y="164033"/>
                  </a:lnTo>
                  <a:lnTo>
                    <a:pt x="10105187" y="164033"/>
                  </a:lnTo>
                  <a:lnTo>
                    <a:pt x="10103536" y="164198"/>
                  </a:lnTo>
                  <a:lnTo>
                    <a:pt x="10101542" y="164553"/>
                  </a:lnTo>
                  <a:lnTo>
                    <a:pt x="10101542" y="172161"/>
                  </a:lnTo>
                  <a:lnTo>
                    <a:pt x="10091864" y="183235"/>
                  </a:lnTo>
                  <a:lnTo>
                    <a:pt x="10090188" y="187147"/>
                  </a:lnTo>
                  <a:lnTo>
                    <a:pt x="10094443" y="187147"/>
                  </a:lnTo>
                  <a:lnTo>
                    <a:pt x="10102075" y="181368"/>
                  </a:lnTo>
                  <a:lnTo>
                    <a:pt x="10112146" y="169811"/>
                  </a:lnTo>
                  <a:lnTo>
                    <a:pt x="10114597" y="164033"/>
                  </a:lnTo>
                  <a:close/>
                </a:path>
                <a:path extrusionOk="0" h="298450" w="10241915">
                  <a:moveTo>
                    <a:pt x="10160483" y="172148"/>
                  </a:moveTo>
                  <a:lnTo>
                    <a:pt x="10153929" y="166458"/>
                  </a:lnTo>
                  <a:lnTo>
                    <a:pt x="10149408" y="164388"/>
                  </a:lnTo>
                  <a:lnTo>
                    <a:pt x="10146525" y="164388"/>
                  </a:lnTo>
                  <a:lnTo>
                    <a:pt x="10142715" y="164388"/>
                  </a:lnTo>
                  <a:lnTo>
                    <a:pt x="10141763" y="167982"/>
                  </a:lnTo>
                  <a:lnTo>
                    <a:pt x="10143757" y="175171"/>
                  </a:lnTo>
                  <a:lnTo>
                    <a:pt x="10146716" y="178777"/>
                  </a:lnTo>
                  <a:lnTo>
                    <a:pt x="10153561" y="178777"/>
                  </a:lnTo>
                  <a:lnTo>
                    <a:pt x="10156914" y="176987"/>
                  </a:lnTo>
                  <a:lnTo>
                    <a:pt x="10160483" y="172148"/>
                  </a:lnTo>
                  <a:close/>
                </a:path>
                <a:path extrusionOk="0" h="298450" w="10241915">
                  <a:moveTo>
                    <a:pt x="10204501" y="194056"/>
                  </a:moveTo>
                  <a:lnTo>
                    <a:pt x="10175138" y="216408"/>
                  </a:lnTo>
                  <a:lnTo>
                    <a:pt x="10178656" y="217385"/>
                  </a:lnTo>
                  <a:lnTo>
                    <a:pt x="10181628" y="217817"/>
                  </a:lnTo>
                  <a:lnTo>
                    <a:pt x="10184181" y="217817"/>
                  </a:lnTo>
                  <a:lnTo>
                    <a:pt x="10192741" y="215430"/>
                  </a:lnTo>
                  <a:lnTo>
                    <a:pt x="10197782" y="209461"/>
                  </a:lnTo>
                  <a:lnTo>
                    <a:pt x="10201110" y="201739"/>
                  </a:lnTo>
                  <a:lnTo>
                    <a:pt x="10204501" y="194056"/>
                  </a:lnTo>
                  <a:close/>
                </a:path>
                <a:path extrusionOk="0" h="298450" w="10241915">
                  <a:moveTo>
                    <a:pt x="10212883" y="22212"/>
                  </a:moveTo>
                  <a:lnTo>
                    <a:pt x="10211562" y="16586"/>
                  </a:lnTo>
                  <a:lnTo>
                    <a:pt x="10204501" y="8890"/>
                  </a:lnTo>
                  <a:lnTo>
                    <a:pt x="10199332" y="16865"/>
                  </a:lnTo>
                  <a:lnTo>
                    <a:pt x="10198913" y="22466"/>
                  </a:lnTo>
                  <a:lnTo>
                    <a:pt x="10201656" y="25755"/>
                  </a:lnTo>
                  <a:lnTo>
                    <a:pt x="10205936" y="26835"/>
                  </a:lnTo>
                  <a:lnTo>
                    <a:pt x="10210381" y="25654"/>
                  </a:lnTo>
                  <a:lnTo>
                    <a:pt x="10212883" y="22212"/>
                  </a:lnTo>
                  <a:close/>
                </a:path>
                <a:path extrusionOk="0" h="298450" w="10241915">
                  <a:moveTo>
                    <a:pt x="10226675" y="98082"/>
                  </a:moveTo>
                  <a:lnTo>
                    <a:pt x="10226192" y="98082"/>
                  </a:lnTo>
                  <a:lnTo>
                    <a:pt x="10212197" y="95529"/>
                  </a:lnTo>
                  <a:lnTo>
                    <a:pt x="10201770" y="89433"/>
                  </a:lnTo>
                  <a:lnTo>
                    <a:pt x="10192588" y="82105"/>
                  </a:lnTo>
                  <a:lnTo>
                    <a:pt x="10182352" y="75831"/>
                  </a:lnTo>
                  <a:lnTo>
                    <a:pt x="10182352" y="105333"/>
                  </a:lnTo>
                  <a:lnTo>
                    <a:pt x="10184409" y="104648"/>
                  </a:lnTo>
                  <a:lnTo>
                    <a:pt x="10186886" y="104394"/>
                  </a:lnTo>
                  <a:lnTo>
                    <a:pt x="10193414" y="104394"/>
                  </a:lnTo>
                  <a:lnTo>
                    <a:pt x="10210482" y="106387"/>
                  </a:lnTo>
                  <a:lnTo>
                    <a:pt x="10221150" y="106387"/>
                  </a:lnTo>
                  <a:lnTo>
                    <a:pt x="10226345" y="104673"/>
                  </a:lnTo>
                  <a:lnTo>
                    <a:pt x="10226675" y="98082"/>
                  </a:lnTo>
                  <a:close/>
                </a:path>
                <a:path extrusionOk="0" h="298450" w="10241915">
                  <a:moveTo>
                    <a:pt x="10241343" y="238760"/>
                  </a:moveTo>
                  <a:lnTo>
                    <a:pt x="10238549" y="238404"/>
                  </a:lnTo>
                  <a:lnTo>
                    <a:pt x="10235908" y="238226"/>
                  </a:lnTo>
                  <a:lnTo>
                    <a:pt x="10233444" y="238226"/>
                  </a:lnTo>
                  <a:lnTo>
                    <a:pt x="10225151" y="239090"/>
                  </a:lnTo>
                  <a:lnTo>
                    <a:pt x="10218687" y="241808"/>
                  </a:lnTo>
                  <a:lnTo>
                    <a:pt x="10214242" y="246545"/>
                  </a:lnTo>
                  <a:lnTo>
                    <a:pt x="10211994" y="253504"/>
                  </a:lnTo>
                  <a:lnTo>
                    <a:pt x="10214750" y="253822"/>
                  </a:lnTo>
                  <a:lnTo>
                    <a:pt x="10217340" y="254000"/>
                  </a:lnTo>
                  <a:lnTo>
                    <a:pt x="10219766" y="254000"/>
                  </a:lnTo>
                  <a:lnTo>
                    <a:pt x="10228123" y="253149"/>
                  </a:lnTo>
                  <a:lnTo>
                    <a:pt x="10234612" y="250456"/>
                  </a:lnTo>
                  <a:lnTo>
                    <a:pt x="10239083" y="245732"/>
                  </a:lnTo>
                  <a:lnTo>
                    <a:pt x="10241343" y="2387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32" name="Google Shape;6332;gefe2f4b35a_0_1603"/>
            <p:cNvSpPr/>
            <p:nvPr/>
          </p:nvSpPr>
          <p:spPr>
            <a:xfrm>
              <a:off x="0" y="5861062"/>
              <a:ext cx="10254615" cy="260985"/>
            </a:xfrm>
            <a:custGeom>
              <a:rect b="b" l="l" r="r" t="t"/>
              <a:pathLst>
                <a:path extrusionOk="0" h="260985" w="10254615">
                  <a:moveTo>
                    <a:pt x="26860" y="51104"/>
                  </a:moveTo>
                  <a:lnTo>
                    <a:pt x="26543" y="44259"/>
                  </a:lnTo>
                  <a:lnTo>
                    <a:pt x="15227" y="38569"/>
                  </a:lnTo>
                  <a:lnTo>
                    <a:pt x="13500" y="46875"/>
                  </a:lnTo>
                  <a:lnTo>
                    <a:pt x="6896" y="49987"/>
                  </a:lnTo>
                  <a:lnTo>
                    <a:pt x="254" y="53555"/>
                  </a:lnTo>
                  <a:lnTo>
                    <a:pt x="0" y="53555"/>
                  </a:lnTo>
                  <a:lnTo>
                    <a:pt x="0" y="65011"/>
                  </a:lnTo>
                  <a:lnTo>
                    <a:pt x="4241" y="66243"/>
                  </a:lnTo>
                  <a:lnTo>
                    <a:pt x="15227" y="68300"/>
                  </a:lnTo>
                  <a:lnTo>
                    <a:pt x="21361" y="59118"/>
                  </a:lnTo>
                  <a:lnTo>
                    <a:pt x="26860" y="51104"/>
                  </a:lnTo>
                  <a:close/>
                </a:path>
                <a:path extrusionOk="0" h="260985" w="10254615">
                  <a:moveTo>
                    <a:pt x="84899" y="233845"/>
                  </a:moveTo>
                  <a:lnTo>
                    <a:pt x="83731" y="225920"/>
                  </a:lnTo>
                  <a:lnTo>
                    <a:pt x="80670" y="222351"/>
                  </a:lnTo>
                  <a:lnTo>
                    <a:pt x="78943" y="222351"/>
                  </a:lnTo>
                  <a:lnTo>
                    <a:pt x="76695" y="224764"/>
                  </a:lnTo>
                  <a:lnTo>
                    <a:pt x="73939" y="231127"/>
                  </a:lnTo>
                  <a:lnTo>
                    <a:pt x="72275" y="235445"/>
                  </a:lnTo>
                  <a:lnTo>
                    <a:pt x="76695" y="246049"/>
                  </a:lnTo>
                  <a:lnTo>
                    <a:pt x="81229" y="246037"/>
                  </a:lnTo>
                  <a:lnTo>
                    <a:pt x="81394" y="245999"/>
                  </a:lnTo>
                  <a:lnTo>
                    <a:pt x="84137" y="241935"/>
                  </a:lnTo>
                  <a:lnTo>
                    <a:pt x="84899" y="233845"/>
                  </a:lnTo>
                  <a:close/>
                </a:path>
                <a:path extrusionOk="0" h="260985" w="10254615">
                  <a:moveTo>
                    <a:pt x="273050" y="83058"/>
                  </a:moveTo>
                  <a:lnTo>
                    <a:pt x="264502" y="82740"/>
                  </a:lnTo>
                  <a:lnTo>
                    <a:pt x="262940" y="75260"/>
                  </a:lnTo>
                  <a:lnTo>
                    <a:pt x="254152" y="75260"/>
                  </a:lnTo>
                  <a:lnTo>
                    <a:pt x="253161" y="75260"/>
                  </a:lnTo>
                  <a:lnTo>
                    <a:pt x="252082" y="75349"/>
                  </a:lnTo>
                  <a:lnTo>
                    <a:pt x="250888" y="75565"/>
                  </a:lnTo>
                  <a:lnTo>
                    <a:pt x="250888" y="97802"/>
                  </a:lnTo>
                  <a:lnTo>
                    <a:pt x="265557" y="97802"/>
                  </a:lnTo>
                  <a:lnTo>
                    <a:pt x="265557" y="90665"/>
                  </a:lnTo>
                  <a:lnTo>
                    <a:pt x="271576" y="89052"/>
                  </a:lnTo>
                  <a:lnTo>
                    <a:pt x="273050" y="83058"/>
                  </a:lnTo>
                  <a:close/>
                </a:path>
                <a:path extrusionOk="0" h="260985" w="10254615">
                  <a:moveTo>
                    <a:pt x="287705" y="134785"/>
                  </a:moveTo>
                  <a:lnTo>
                    <a:pt x="280619" y="130949"/>
                  </a:lnTo>
                  <a:lnTo>
                    <a:pt x="275234" y="129501"/>
                  </a:lnTo>
                  <a:lnTo>
                    <a:pt x="271348" y="129501"/>
                  </a:lnTo>
                  <a:lnTo>
                    <a:pt x="265417" y="129501"/>
                  </a:lnTo>
                  <a:lnTo>
                    <a:pt x="262978" y="132880"/>
                  </a:lnTo>
                  <a:lnTo>
                    <a:pt x="263639" y="139636"/>
                  </a:lnTo>
                  <a:lnTo>
                    <a:pt x="266738" y="143014"/>
                  </a:lnTo>
                  <a:lnTo>
                    <a:pt x="275971" y="143014"/>
                  </a:lnTo>
                  <a:lnTo>
                    <a:pt x="281381" y="140855"/>
                  </a:lnTo>
                  <a:lnTo>
                    <a:pt x="287705" y="134785"/>
                  </a:lnTo>
                  <a:close/>
                </a:path>
                <a:path extrusionOk="0" h="260985" w="10254615">
                  <a:moveTo>
                    <a:pt x="501205" y="97802"/>
                  </a:moveTo>
                  <a:lnTo>
                    <a:pt x="490766" y="97815"/>
                  </a:lnTo>
                  <a:lnTo>
                    <a:pt x="479082" y="90665"/>
                  </a:lnTo>
                  <a:lnTo>
                    <a:pt x="480212" y="99314"/>
                  </a:lnTo>
                  <a:lnTo>
                    <a:pt x="477875" y="111404"/>
                  </a:lnTo>
                  <a:lnTo>
                    <a:pt x="486549" y="112560"/>
                  </a:lnTo>
                  <a:lnTo>
                    <a:pt x="486549" y="102997"/>
                  </a:lnTo>
                  <a:lnTo>
                    <a:pt x="499478" y="105867"/>
                  </a:lnTo>
                  <a:lnTo>
                    <a:pt x="501205" y="97802"/>
                  </a:lnTo>
                  <a:close/>
                </a:path>
                <a:path extrusionOk="0" h="260985" w="10254615">
                  <a:moveTo>
                    <a:pt x="545541" y="90665"/>
                  </a:moveTo>
                  <a:lnTo>
                    <a:pt x="535038" y="93116"/>
                  </a:lnTo>
                  <a:lnTo>
                    <a:pt x="524408" y="95389"/>
                  </a:lnTo>
                  <a:lnTo>
                    <a:pt x="515124" y="98958"/>
                  </a:lnTo>
                  <a:lnTo>
                    <a:pt x="508660" y="105295"/>
                  </a:lnTo>
                  <a:lnTo>
                    <a:pt x="512483" y="109334"/>
                  </a:lnTo>
                  <a:lnTo>
                    <a:pt x="518477" y="111417"/>
                  </a:lnTo>
                  <a:lnTo>
                    <a:pt x="524522" y="111417"/>
                  </a:lnTo>
                  <a:lnTo>
                    <a:pt x="532511" y="110147"/>
                  </a:lnTo>
                  <a:lnTo>
                    <a:pt x="539432" y="106311"/>
                  </a:lnTo>
                  <a:lnTo>
                    <a:pt x="544156" y="99834"/>
                  </a:lnTo>
                  <a:lnTo>
                    <a:pt x="545541" y="90665"/>
                  </a:lnTo>
                  <a:close/>
                </a:path>
                <a:path extrusionOk="0" h="260985" w="10254615">
                  <a:moveTo>
                    <a:pt x="704253" y="85585"/>
                  </a:moveTo>
                  <a:lnTo>
                    <a:pt x="700963" y="78562"/>
                  </a:lnTo>
                  <a:lnTo>
                    <a:pt x="685368" y="75565"/>
                  </a:lnTo>
                  <a:lnTo>
                    <a:pt x="679945" y="85699"/>
                  </a:lnTo>
                  <a:lnTo>
                    <a:pt x="680097" y="97955"/>
                  </a:lnTo>
                  <a:lnTo>
                    <a:pt x="686092" y="108280"/>
                  </a:lnTo>
                  <a:lnTo>
                    <a:pt x="698119" y="112623"/>
                  </a:lnTo>
                  <a:lnTo>
                    <a:pt x="700024" y="112547"/>
                  </a:lnTo>
                  <a:lnTo>
                    <a:pt x="701751" y="96850"/>
                  </a:lnTo>
                  <a:lnTo>
                    <a:pt x="704253" y="85585"/>
                  </a:lnTo>
                  <a:close/>
                </a:path>
                <a:path extrusionOk="0" h="260985" w="10254615">
                  <a:moveTo>
                    <a:pt x="724103" y="164973"/>
                  </a:moveTo>
                  <a:lnTo>
                    <a:pt x="721207" y="157060"/>
                  </a:lnTo>
                  <a:lnTo>
                    <a:pt x="715975" y="157060"/>
                  </a:lnTo>
                  <a:lnTo>
                    <a:pt x="715340" y="157086"/>
                  </a:lnTo>
                  <a:lnTo>
                    <a:pt x="715010" y="157149"/>
                  </a:lnTo>
                  <a:lnTo>
                    <a:pt x="714425" y="165735"/>
                  </a:lnTo>
                  <a:lnTo>
                    <a:pt x="711581" y="172110"/>
                  </a:lnTo>
                  <a:lnTo>
                    <a:pt x="708583" y="178384"/>
                  </a:lnTo>
                  <a:lnTo>
                    <a:pt x="707555" y="186639"/>
                  </a:lnTo>
                  <a:lnTo>
                    <a:pt x="710031" y="188074"/>
                  </a:lnTo>
                  <a:lnTo>
                    <a:pt x="712216" y="188696"/>
                  </a:lnTo>
                  <a:lnTo>
                    <a:pt x="720839" y="188696"/>
                  </a:lnTo>
                  <a:lnTo>
                    <a:pt x="723925" y="180784"/>
                  </a:lnTo>
                  <a:lnTo>
                    <a:pt x="724103" y="164973"/>
                  </a:lnTo>
                  <a:close/>
                </a:path>
                <a:path extrusionOk="0" h="260985" w="10254615">
                  <a:moveTo>
                    <a:pt x="849617" y="83553"/>
                  </a:moveTo>
                  <a:lnTo>
                    <a:pt x="847356" y="78397"/>
                  </a:lnTo>
                  <a:lnTo>
                    <a:pt x="842213" y="75234"/>
                  </a:lnTo>
                  <a:lnTo>
                    <a:pt x="835850" y="74168"/>
                  </a:lnTo>
                  <a:lnTo>
                    <a:pt x="829792" y="74168"/>
                  </a:lnTo>
                  <a:lnTo>
                    <a:pt x="824280" y="77038"/>
                  </a:lnTo>
                  <a:lnTo>
                    <a:pt x="825487" y="83045"/>
                  </a:lnTo>
                  <a:lnTo>
                    <a:pt x="829779" y="83286"/>
                  </a:lnTo>
                  <a:lnTo>
                    <a:pt x="834136" y="84201"/>
                  </a:lnTo>
                  <a:lnTo>
                    <a:pt x="832662" y="90652"/>
                  </a:lnTo>
                  <a:lnTo>
                    <a:pt x="847382" y="90652"/>
                  </a:lnTo>
                  <a:lnTo>
                    <a:pt x="849617" y="83553"/>
                  </a:lnTo>
                  <a:close/>
                </a:path>
                <a:path extrusionOk="0" h="260985" w="10254615">
                  <a:moveTo>
                    <a:pt x="869492" y="157149"/>
                  </a:moveTo>
                  <a:lnTo>
                    <a:pt x="867473" y="156908"/>
                  </a:lnTo>
                  <a:lnTo>
                    <a:pt x="866482" y="156908"/>
                  </a:lnTo>
                  <a:lnTo>
                    <a:pt x="851827" y="163245"/>
                  </a:lnTo>
                  <a:lnTo>
                    <a:pt x="842429" y="178155"/>
                  </a:lnTo>
                  <a:lnTo>
                    <a:pt x="840270" y="195465"/>
                  </a:lnTo>
                  <a:lnTo>
                    <a:pt x="847382" y="209003"/>
                  </a:lnTo>
                  <a:lnTo>
                    <a:pt x="850125" y="193128"/>
                  </a:lnTo>
                  <a:lnTo>
                    <a:pt x="857885" y="182295"/>
                  </a:lnTo>
                  <a:lnTo>
                    <a:pt x="865911" y="171869"/>
                  </a:lnTo>
                  <a:lnTo>
                    <a:pt x="869492" y="157149"/>
                  </a:lnTo>
                  <a:close/>
                </a:path>
                <a:path extrusionOk="0" h="260985" w="10254615">
                  <a:moveTo>
                    <a:pt x="1070457" y="120167"/>
                  </a:moveTo>
                  <a:lnTo>
                    <a:pt x="1067714" y="114998"/>
                  </a:lnTo>
                  <a:lnTo>
                    <a:pt x="1061796" y="112001"/>
                  </a:lnTo>
                  <a:lnTo>
                    <a:pt x="1054341" y="111036"/>
                  </a:lnTo>
                  <a:lnTo>
                    <a:pt x="1046099" y="111036"/>
                  </a:lnTo>
                  <a:lnTo>
                    <a:pt x="1037983" y="114300"/>
                  </a:lnTo>
                  <a:lnTo>
                    <a:pt x="1039012" y="120040"/>
                  </a:lnTo>
                  <a:lnTo>
                    <a:pt x="1042720" y="119964"/>
                  </a:lnTo>
                  <a:lnTo>
                    <a:pt x="1050544" y="120421"/>
                  </a:lnTo>
                  <a:lnTo>
                    <a:pt x="1057503" y="121818"/>
                  </a:lnTo>
                  <a:lnTo>
                    <a:pt x="1063498" y="124218"/>
                  </a:lnTo>
                  <a:lnTo>
                    <a:pt x="1068400" y="127647"/>
                  </a:lnTo>
                  <a:lnTo>
                    <a:pt x="1070457" y="120167"/>
                  </a:lnTo>
                  <a:close/>
                </a:path>
                <a:path extrusionOk="0" h="260985" w="10254615">
                  <a:moveTo>
                    <a:pt x="1142047" y="164630"/>
                  </a:moveTo>
                  <a:lnTo>
                    <a:pt x="1129334" y="168465"/>
                  </a:lnTo>
                  <a:lnTo>
                    <a:pt x="1118069" y="173761"/>
                  </a:lnTo>
                  <a:lnTo>
                    <a:pt x="1109586" y="181876"/>
                  </a:lnTo>
                  <a:lnTo>
                    <a:pt x="1105179" y="194132"/>
                  </a:lnTo>
                  <a:lnTo>
                    <a:pt x="1118019" y="190360"/>
                  </a:lnTo>
                  <a:lnTo>
                    <a:pt x="1129322" y="185051"/>
                  </a:lnTo>
                  <a:lnTo>
                    <a:pt x="1137767" y="176911"/>
                  </a:lnTo>
                  <a:lnTo>
                    <a:pt x="1142047" y="164630"/>
                  </a:lnTo>
                  <a:close/>
                </a:path>
                <a:path extrusionOk="0" h="260985" w="10254615">
                  <a:moveTo>
                    <a:pt x="1178864" y="8966"/>
                  </a:moveTo>
                  <a:lnTo>
                    <a:pt x="1172794" y="7835"/>
                  </a:lnTo>
                  <a:lnTo>
                    <a:pt x="1168019" y="7378"/>
                  </a:lnTo>
                  <a:lnTo>
                    <a:pt x="1164336" y="7378"/>
                  </a:lnTo>
                  <a:lnTo>
                    <a:pt x="1155801" y="7378"/>
                  </a:lnTo>
                  <a:lnTo>
                    <a:pt x="1153160" y="9867"/>
                  </a:lnTo>
                  <a:lnTo>
                    <a:pt x="1154709" y="14833"/>
                  </a:lnTo>
                  <a:lnTo>
                    <a:pt x="1158900" y="17322"/>
                  </a:lnTo>
                  <a:lnTo>
                    <a:pt x="1168819" y="17322"/>
                  </a:lnTo>
                  <a:lnTo>
                    <a:pt x="1174407" y="15189"/>
                  </a:lnTo>
                  <a:lnTo>
                    <a:pt x="1178864" y="8966"/>
                  </a:lnTo>
                  <a:close/>
                </a:path>
                <a:path extrusionOk="0" h="260985" w="10254615">
                  <a:moveTo>
                    <a:pt x="1184998" y="109207"/>
                  </a:moveTo>
                  <a:lnTo>
                    <a:pt x="1180960" y="105562"/>
                  </a:lnTo>
                  <a:lnTo>
                    <a:pt x="1174864" y="104165"/>
                  </a:lnTo>
                  <a:lnTo>
                    <a:pt x="1170228" y="104165"/>
                  </a:lnTo>
                  <a:lnTo>
                    <a:pt x="1165555" y="106514"/>
                  </a:lnTo>
                  <a:lnTo>
                    <a:pt x="1164145" y="112560"/>
                  </a:lnTo>
                  <a:lnTo>
                    <a:pt x="1171638" y="112560"/>
                  </a:lnTo>
                  <a:lnTo>
                    <a:pt x="1173048" y="118668"/>
                  </a:lnTo>
                  <a:lnTo>
                    <a:pt x="1178864" y="120053"/>
                  </a:lnTo>
                  <a:lnTo>
                    <a:pt x="1184973" y="114312"/>
                  </a:lnTo>
                  <a:lnTo>
                    <a:pt x="1184998" y="109207"/>
                  </a:lnTo>
                  <a:close/>
                </a:path>
                <a:path extrusionOk="0" h="260985" w="10254615">
                  <a:moveTo>
                    <a:pt x="1200988" y="149669"/>
                  </a:moveTo>
                  <a:lnTo>
                    <a:pt x="1186332" y="149669"/>
                  </a:lnTo>
                  <a:lnTo>
                    <a:pt x="1181912" y="157035"/>
                  </a:lnTo>
                  <a:lnTo>
                    <a:pt x="1181214" y="163245"/>
                  </a:lnTo>
                  <a:lnTo>
                    <a:pt x="1184960" y="168224"/>
                  </a:lnTo>
                  <a:lnTo>
                    <a:pt x="1193825" y="171907"/>
                  </a:lnTo>
                  <a:lnTo>
                    <a:pt x="1193215" y="161759"/>
                  </a:lnTo>
                  <a:lnTo>
                    <a:pt x="1197279" y="155651"/>
                  </a:lnTo>
                  <a:lnTo>
                    <a:pt x="1200988" y="149669"/>
                  </a:lnTo>
                  <a:close/>
                </a:path>
                <a:path extrusionOk="0" h="260985" w="10254615">
                  <a:moveTo>
                    <a:pt x="1335633" y="176504"/>
                  </a:moveTo>
                  <a:lnTo>
                    <a:pt x="1333614" y="164630"/>
                  </a:lnTo>
                  <a:lnTo>
                    <a:pt x="1318958" y="164630"/>
                  </a:lnTo>
                  <a:lnTo>
                    <a:pt x="1318641" y="173964"/>
                  </a:lnTo>
                  <a:lnTo>
                    <a:pt x="1309446" y="174777"/>
                  </a:lnTo>
                  <a:lnTo>
                    <a:pt x="1311465" y="186639"/>
                  </a:lnTo>
                  <a:lnTo>
                    <a:pt x="1326108" y="186639"/>
                  </a:lnTo>
                  <a:lnTo>
                    <a:pt x="1326730" y="177431"/>
                  </a:lnTo>
                  <a:lnTo>
                    <a:pt x="1335633" y="176504"/>
                  </a:lnTo>
                  <a:close/>
                </a:path>
                <a:path extrusionOk="0" h="260985" w="10254615">
                  <a:moveTo>
                    <a:pt x="1444155" y="97802"/>
                  </a:moveTo>
                  <a:lnTo>
                    <a:pt x="1441488" y="97193"/>
                  </a:lnTo>
                  <a:lnTo>
                    <a:pt x="1438503" y="96913"/>
                  </a:lnTo>
                  <a:lnTo>
                    <a:pt x="1435379" y="96913"/>
                  </a:lnTo>
                  <a:lnTo>
                    <a:pt x="1419707" y="98983"/>
                  </a:lnTo>
                  <a:lnTo>
                    <a:pt x="1406613" y="104355"/>
                  </a:lnTo>
                  <a:lnTo>
                    <a:pt x="1400886" y="111785"/>
                  </a:lnTo>
                  <a:lnTo>
                    <a:pt x="1407299" y="120040"/>
                  </a:lnTo>
                  <a:lnTo>
                    <a:pt x="1414767" y="112826"/>
                  </a:lnTo>
                  <a:lnTo>
                    <a:pt x="1428102" y="111467"/>
                  </a:lnTo>
                  <a:lnTo>
                    <a:pt x="1440243" y="108851"/>
                  </a:lnTo>
                  <a:lnTo>
                    <a:pt x="1444155" y="97802"/>
                  </a:lnTo>
                  <a:close/>
                </a:path>
                <a:path extrusionOk="0" h="260985" w="10254615">
                  <a:moveTo>
                    <a:pt x="1650441" y="16446"/>
                  </a:moveTo>
                  <a:lnTo>
                    <a:pt x="1635747" y="16446"/>
                  </a:lnTo>
                  <a:lnTo>
                    <a:pt x="1635747" y="23710"/>
                  </a:lnTo>
                  <a:lnTo>
                    <a:pt x="1629702" y="25209"/>
                  </a:lnTo>
                  <a:lnTo>
                    <a:pt x="1628267" y="31191"/>
                  </a:lnTo>
                  <a:lnTo>
                    <a:pt x="1637080" y="30759"/>
                  </a:lnTo>
                  <a:lnTo>
                    <a:pt x="1644980" y="29400"/>
                  </a:lnTo>
                  <a:lnTo>
                    <a:pt x="1650072" y="25247"/>
                  </a:lnTo>
                  <a:lnTo>
                    <a:pt x="1650441" y="16446"/>
                  </a:lnTo>
                  <a:close/>
                </a:path>
                <a:path extrusionOk="0" h="260985" w="10254615">
                  <a:moveTo>
                    <a:pt x="1672590" y="157149"/>
                  </a:moveTo>
                  <a:lnTo>
                    <a:pt x="1663788" y="157492"/>
                  </a:lnTo>
                  <a:lnTo>
                    <a:pt x="1655902" y="158864"/>
                  </a:lnTo>
                  <a:lnTo>
                    <a:pt x="1650822" y="163068"/>
                  </a:lnTo>
                  <a:lnTo>
                    <a:pt x="1650441" y="171907"/>
                  </a:lnTo>
                  <a:lnTo>
                    <a:pt x="1652054" y="171945"/>
                  </a:lnTo>
                  <a:lnTo>
                    <a:pt x="1663611" y="171945"/>
                  </a:lnTo>
                  <a:lnTo>
                    <a:pt x="1669313" y="165976"/>
                  </a:lnTo>
                  <a:lnTo>
                    <a:pt x="1672590" y="157149"/>
                  </a:lnTo>
                  <a:close/>
                </a:path>
                <a:path extrusionOk="0" h="260985" w="10254615">
                  <a:moveTo>
                    <a:pt x="1894560" y="252653"/>
                  </a:moveTo>
                  <a:lnTo>
                    <a:pt x="1893519" y="245999"/>
                  </a:lnTo>
                  <a:lnTo>
                    <a:pt x="1891093" y="246291"/>
                  </a:lnTo>
                  <a:lnTo>
                    <a:pt x="1888845" y="246430"/>
                  </a:lnTo>
                  <a:lnTo>
                    <a:pt x="1886724" y="246430"/>
                  </a:lnTo>
                  <a:lnTo>
                    <a:pt x="1872513" y="243890"/>
                  </a:lnTo>
                  <a:lnTo>
                    <a:pt x="1861794" y="237769"/>
                  </a:lnTo>
                  <a:lnTo>
                    <a:pt x="1852307" y="230314"/>
                  </a:lnTo>
                  <a:lnTo>
                    <a:pt x="1841754" y="223748"/>
                  </a:lnTo>
                  <a:lnTo>
                    <a:pt x="1836915" y="233616"/>
                  </a:lnTo>
                  <a:lnTo>
                    <a:pt x="1840699" y="242938"/>
                  </a:lnTo>
                  <a:lnTo>
                    <a:pt x="1856727" y="260743"/>
                  </a:lnTo>
                  <a:lnTo>
                    <a:pt x="1855622" y="254088"/>
                  </a:lnTo>
                  <a:lnTo>
                    <a:pt x="1859445" y="252349"/>
                  </a:lnTo>
                  <a:lnTo>
                    <a:pt x="1868017" y="252361"/>
                  </a:lnTo>
                  <a:lnTo>
                    <a:pt x="1882089" y="254381"/>
                  </a:lnTo>
                  <a:lnTo>
                    <a:pt x="1890699" y="254381"/>
                  </a:lnTo>
                  <a:lnTo>
                    <a:pt x="1894560" y="252653"/>
                  </a:lnTo>
                  <a:close/>
                </a:path>
                <a:path extrusionOk="0" h="260985" w="10254615">
                  <a:moveTo>
                    <a:pt x="1945081" y="38569"/>
                  </a:moveTo>
                  <a:lnTo>
                    <a:pt x="1925027" y="33426"/>
                  </a:lnTo>
                  <a:lnTo>
                    <a:pt x="1912442" y="30835"/>
                  </a:lnTo>
                  <a:lnTo>
                    <a:pt x="1899894" y="29730"/>
                  </a:lnTo>
                  <a:lnTo>
                    <a:pt x="1890776" y="29730"/>
                  </a:lnTo>
                  <a:lnTo>
                    <a:pt x="1882825" y="31953"/>
                  </a:lnTo>
                  <a:lnTo>
                    <a:pt x="1878558" y="38569"/>
                  </a:lnTo>
                  <a:lnTo>
                    <a:pt x="1880933" y="38468"/>
                  </a:lnTo>
                  <a:lnTo>
                    <a:pt x="1887118" y="39128"/>
                  </a:lnTo>
                  <a:lnTo>
                    <a:pt x="1893303" y="40868"/>
                  </a:lnTo>
                  <a:lnTo>
                    <a:pt x="1899450" y="43345"/>
                  </a:lnTo>
                  <a:lnTo>
                    <a:pt x="1913496" y="50025"/>
                  </a:lnTo>
                  <a:lnTo>
                    <a:pt x="1921129" y="53886"/>
                  </a:lnTo>
                  <a:lnTo>
                    <a:pt x="1934641" y="53886"/>
                  </a:lnTo>
                  <a:lnTo>
                    <a:pt x="1940534" y="50050"/>
                  </a:lnTo>
                  <a:lnTo>
                    <a:pt x="1945081" y="38569"/>
                  </a:lnTo>
                  <a:close/>
                </a:path>
                <a:path extrusionOk="0" h="260985" w="10254615">
                  <a:moveTo>
                    <a:pt x="2000859" y="54190"/>
                  </a:moveTo>
                  <a:lnTo>
                    <a:pt x="1999602" y="49517"/>
                  </a:lnTo>
                  <a:lnTo>
                    <a:pt x="1994649" y="46748"/>
                  </a:lnTo>
                  <a:lnTo>
                    <a:pt x="1987816" y="45847"/>
                  </a:lnTo>
                  <a:lnTo>
                    <a:pt x="1980730" y="45847"/>
                  </a:lnTo>
                  <a:lnTo>
                    <a:pt x="1973580" y="48501"/>
                  </a:lnTo>
                  <a:lnTo>
                    <a:pt x="1974430" y="53555"/>
                  </a:lnTo>
                  <a:lnTo>
                    <a:pt x="1974659" y="53517"/>
                  </a:lnTo>
                  <a:lnTo>
                    <a:pt x="1979510" y="54254"/>
                  </a:lnTo>
                  <a:lnTo>
                    <a:pt x="1987550" y="56108"/>
                  </a:lnTo>
                  <a:lnTo>
                    <a:pt x="1994636" y="58483"/>
                  </a:lnTo>
                  <a:lnTo>
                    <a:pt x="1996554" y="60820"/>
                  </a:lnTo>
                  <a:lnTo>
                    <a:pt x="2000859" y="54190"/>
                  </a:lnTo>
                  <a:close/>
                </a:path>
                <a:path extrusionOk="0" h="260985" w="10254615">
                  <a:moveTo>
                    <a:pt x="2099614" y="157149"/>
                  </a:moveTo>
                  <a:lnTo>
                    <a:pt x="2081949" y="159677"/>
                  </a:lnTo>
                  <a:lnTo>
                    <a:pt x="2068322" y="166370"/>
                  </a:lnTo>
                  <a:lnTo>
                    <a:pt x="2057450" y="175818"/>
                  </a:lnTo>
                  <a:lnTo>
                    <a:pt x="2048103" y="186651"/>
                  </a:lnTo>
                  <a:lnTo>
                    <a:pt x="2051850" y="187261"/>
                  </a:lnTo>
                  <a:lnTo>
                    <a:pt x="2055279" y="187540"/>
                  </a:lnTo>
                  <a:lnTo>
                    <a:pt x="2058428" y="187540"/>
                  </a:lnTo>
                  <a:lnTo>
                    <a:pt x="2073529" y="184810"/>
                  </a:lnTo>
                  <a:lnTo>
                    <a:pt x="2084374" y="177723"/>
                  </a:lnTo>
                  <a:lnTo>
                    <a:pt x="2092528" y="167944"/>
                  </a:lnTo>
                  <a:lnTo>
                    <a:pt x="2099614" y="157149"/>
                  </a:lnTo>
                  <a:close/>
                </a:path>
                <a:path extrusionOk="0" h="260985" w="10254615">
                  <a:moveTo>
                    <a:pt x="2113445" y="205879"/>
                  </a:moveTo>
                  <a:lnTo>
                    <a:pt x="2110803" y="198780"/>
                  </a:lnTo>
                  <a:lnTo>
                    <a:pt x="2099614" y="194132"/>
                  </a:lnTo>
                  <a:lnTo>
                    <a:pt x="2097570" y="209918"/>
                  </a:lnTo>
                  <a:lnTo>
                    <a:pt x="2101164" y="215201"/>
                  </a:lnTo>
                  <a:lnTo>
                    <a:pt x="2105215" y="215201"/>
                  </a:lnTo>
                  <a:lnTo>
                    <a:pt x="2110562" y="212369"/>
                  </a:lnTo>
                  <a:lnTo>
                    <a:pt x="2113445" y="205879"/>
                  </a:lnTo>
                  <a:close/>
                </a:path>
                <a:path extrusionOk="0" h="260985" w="10254615">
                  <a:moveTo>
                    <a:pt x="2114524" y="127647"/>
                  </a:moveTo>
                  <a:lnTo>
                    <a:pt x="2113432" y="110134"/>
                  </a:lnTo>
                  <a:lnTo>
                    <a:pt x="2105304" y="99733"/>
                  </a:lnTo>
                  <a:lnTo>
                    <a:pt x="2092579" y="94043"/>
                  </a:lnTo>
                  <a:lnTo>
                    <a:pt x="2077720" y="90665"/>
                  </a:lnTo>
                  <a:lnTo>
                    <a:pt x="2081441" y="105283"/>
                  </a:lnTo>
                  <a:lnTo>
                    <a:pt x="2091601" y="113525"/>
                  </a:lnTo>
                  <a:lnTo>
                    <a:pt x="2104009" y="119583"/>
                  </a:lnTo>
                  <a:lnTo>
                    <a:pt x="2114524" y="127647"/>
                  </a:lnTo>
                  <a:close/>
                </a:path>
                <a:path extrusionOk="0" h="260985" w="10254615">
                  <a:moveTo>
                    <a:pt x="2364892" y="90652"/>
                  </a:moveTo>
                  <a:lnTo>
                    <a:pt x="2361082" y="88087"/>
                  </a:lnTo>
                  <a:lnTo>
                    <a:pt x="2354745" y="85166"/>
                  </a:lnTo>
                  <a:lnTo>
                    <a:pt x="2347125" y="82778"/>
                  </a:lnTo>
                  <a:lnTo>
                    <a:pt x="2339429" y="81775"/>
                  </a:lnTo>
                  <a:lnTo>
                    <a:pt x="2333498" y="81775"/>
                  </a:lnTo>
                  <a:lnTo>
                    <a:pt x="2328710" y="84035"/>
                  </a:lnTo>
                  <a:lnTo>
                    <a:pt x="2328049" y="90652"/>
                  </a:lnTo>
                  <a:lnTo>
                    <a:pt x="2331885" y="93078"/>
                  </a:lnTo>
                  <a:lnTo>
                    <a:pt x="2338286" y="95935"/>
                  </a:lnTo>
                  <a:lnTo>
                    <a:pt x="2345969" y="98323"/>
                  </a:lnTo>
                  <a:lnTo>
                    <a:pt x="2353703" y="99314"/>
                  </a:lnTo>
                  <a:lnTo>
                    <a:pt x="2359545" y="99314"/>
                  </a:lnTo>
                  <a:lnTo>
                    <a:pt x="2364232" y="97116"/>
                  </a:lnTo>
                  <a:lnTo>
                    <a:pt x="2364892" y="90652"/>
                  </a:lnTo>
                  <a:close/>
                </a:path>
                <a:path extrusionOk="0" h="260985" w="10254615">
                  <a:moveTo>
                    <a:pt x="2406142" y="148983"/>
                  </a:moveTo>
                  <a:lnTo>
                    <a:pt x="2405697" y="139217"/>
                  </a:lnTo>
                  <a:lnTo>
                    <a:pt x="2400008" y="131025"/>
                  </a:lnTo>
                  <a:lnTo>
                    <a:pt x="2388730" y="127596"/>
                  </a:lnTo>
                  <a:lnTo>
                    <a:pt x="2387079" y="127647"/>
                  </a:lnTo>
                  <a:lnTo>
                    <a:pt x="2386685" y="139065"/>
                  </a:lnTo>
                  <a:lnTo>
                    <a:pt x="2388768" y="148018"/>
                  </a:lnTo>
                  <a:lnTo>
                    <a:pt x="2393683" y="154165"/>
                  </a:lnTo>
                  <a:lnTo>
                    <a:pt x="2401709" y="157149"/>
                  </a:lnTo>
                  <a:lnTo>
                    <a:pt x="2406142" y="148983"/>
                  </a:lnTo>
                  <a:close/>
                </a:path>
                <a:path extrusionOk="0" h="260985" w="10254615">
                  <a:moveTo>
                    <a:pt x="2438527" y="38569"/>
                  </a:moveTo>
                  <a:lnTo>
                    <a:pt x="2434780" y="38049"/>
                  </a:lnTo>
                  <a:lnTo>
                    <a:pt x="2431326" y="37795"/>
                  </a:lnTo>
                  <a:lnTo>
                    <a:pt x="2428125" y="37795"/>
                  </a:lnTo>
                  <a:lnTo>
                    <a:pt x="2401455" y="56095"/>
                  </a:lnTo>
                  <a:lnTo>
                    <a:pt x="2405164" y="62191"/>
                  </a:lnTo>
                  <a:lnTo>
                    <a:pt x="2409202" y="68300"/>
                  </a:lnTo>
                  <a:lnTo>
                    <a:pt x="2421534" y="65989"/>
                  </a:lnTo>
                  <a:lnTo>
                    <a:pt x="2430538" y="60261"/>
                  </a:lnTo>
                  <a:lnTo>
                    <a:pt x="2436190" y="51130"/>
                  </a:lnTo>
                  <a:lnTo>
                    <a:pt x="2438527" y="38569"/>
                  </a:lnTo>
                  <a:close/>
                </a:path>
                <a:path extrusionOk="0" h="260985" w="10254615">
                  <a:moveTo>
                    <a:pt x="2506624" y="187236"/>
                  </a:moveTo>
                  <a:lnTo>
                    <a:pt x="2503767" y="179311"/>
                  </a:lnTo>
                  <a:lnTo>
                    <a:pt x="2498509" y="179311"/>
                  </a:lnTo>
                  <a:lnTo>
                    <a:pt x="2497861" y="179336"/>
                  </a:lnTo>
                  <a:lnTo>
                    <a:pt x="2497531" y="179400"/>
                  </a:lnTo>
                  <a:lnTo>
                    <a:pt x="2496832" y="188023"/>
                  </a:lnTo>
                  <a:lnTo>
                    <a:pt x="2493988" y="194411"/>
                  </a:lnTo>
                  <a:lnTo>
                    <a:pt x="2491028" y="200698"/>
                  </a:lnTo>
                  <a:lnTo>
                    <a:pt x="2490038" y="209003"/>
                  </a:lnTo>
                  <a:lnTo>
                    <a:pt x="2492476" y="210400"/>
                  </a:lnTo>
                  <a:lnTo>
                    <a:pt x="2494623" y="211023"/>
                  </a:lnTo>
                  <a:lnTo>
                    <a:pt x="2503208" y="211023"/>
                  </a:lnTo>
                  <a:lnTo>
                    <a:pt x="2506345" y="203098"/>
                  </a:lnTo>
                  <a:lnTo>
                    <a:pt x="2506624" y="187236"/>
                  </a:lnTo>
                  <a:close/>
                </a:path>
                <a:path extrusionOk="0" h="260985" w="10254615">
                  <a:moveTo>
                    <a:pt x="2909874" y="53568"/>
                  </a:moveTo>
                  <a:lnTo>
                    <a:pt x="2906496" y="53263"/>
                  </a:lnTo>
                  <a:lnTo>
                    <a:pt x="2903232" y="53111"/>
                  </a:lnTo>
                  <a:lnTo>
                    <a:pt x="2900121" y="53111"/>
                  </a:lnTo>
                  <a:lnTo>
                    <a:pt x="2888665" y="53949"/>
                  </a:lnTo>
                  <a:lnTo>
                    <a:pt x="2878950" y="56603"/>
                  </a:lnTo>
                  <a:lnTo>
                    <a:pt x="2871241" y="61315"/>
                  </a:lnTo>
                  <a:lnTo>
                    <a:pt x="2865856" y="68313"/>
                  </a:lnTo>
                  <a:lnTo>
                    <a:pt x="2870733" y="68287"/>
                  </a:lnTo>
                  <a:lnTo>
                    <a:pt x="2881058" y="68529"/>
                  </a:lnTo>
                  <a:lnTo>
                    <a:pt x="2883585" y="68529"/>
                  </a:lnTo>
                  <a:lnTo>
                    <a:pt x="2893453" y="68046"/>
                  </a:lnTo>
                  <a:lnTo>
                    <a:pt x="2901746" y="65989"/>
                  </a:lnTo>
                  <a:lnTo>
                    <a:pt x="2907525" y="61468"/>
                  </a:lnTo>
                  <a:lnTo>
                    <a:pt x="2909874" y="53568"/>
                  </a:lnTo>
                  <a:close/>
                </a:path>
                <a:path extrusionOk="0" h="260985" w="10254615">
                  <a:moveTo>
                    <a:pt x="2942425" y="181889"/>
                  </a:moveTo>
                  <a:lnTo>
                    <a:pt x="2940481" y="178282"/>
                  </a:lnTo>
                  <a:lnTo>
                    <a:pt x="2936748" y="178282"/>
                  </a:lnTo>
                  <a:lnTo>
                    <a:pt x="2933827" y="178282"/>
                  </a:lnTo>
                  <a:lnTo>
                    <a:pt x="2929813" y="180492"/>
                  </a:lnTo>
                  <a:lnTo>
                    <a:pt x="2924797" y="186651"/>
                  </a:lnTo>
                  <a:lnTo>
                    <a:pt x="2929636" y="191071"/>
                  </a:lnTo>
                  <a:lnTo>
                    <a:pt x="2933420" y="192709"/>
                  </a:lnTo>
                  <a:lnTo>
                    <a:pt x="2940380" y="192709"/>
                  </a:lnTo>
                  <a:lnTo>
                    <a:pt x="2942374" y="189103"/>
                  </a:lnTo>
                  <a:lnTo>
                    <a:pt x="2942425" y="181889"/>
                  </a:lnTo>
                  <a:close/>
                </a:path>
                <a:path extrusionOk="0" h="260985" w="10254615">
                  <a:moveTo>
                    <a:pt x="2954147" y="231127"/>
                  </a:moveTo>
                  <a:lnTo>
                    <a:pt x="2951734" y="231787"/>
                  </a:lnTo>
                  <a:lnTo>
                    <a:pt x="2949676" y="232079"/>
                  </a:lnTo>
                  <a:lnTo>
                    <a:pt x="2947911" y="232079"/>
                  </a:lnTo>
                  <a:lnTo>
                    <a:pt x="2940608" y="229628"/>
                  </a:lnTo>
                  <a:lnTo>
                    <a:pt x="2931922" y="218833"/>
                  </a:lnTo>
                  <a:lnTo>
                    <a:pt x="2924797" y="216369"/>
                  </a:lnTo>
                  <a:lnTo>
                    <a:pt x="2924695" y="225463"/>
                  </a:lnTo>
                  <a:lnTo>
                    <a:pt x="2923438" y="233476"/>
                  </a:lnTo>
                  <a:lnTo>
                    <a:pt x="2921000" y="240347"/>
                  </a:lnTo>
                  <a:lnTo>
                    <a:pt x="2917329" y="245986"/>
                  </a:lnTo>
                  <a:lnTo>
                    <a:pt x="2925343" y="246443"/>
                  </a:lnTo>
                  <a:lnTo>
                    <a:pt x="2929115" y="246443"/>
                  </a:lnTo>
                  <a:lnTo>
                    <a:pt x="2938564" y="245833"/>
                  </a:lnTo>
                  <a:lnTo>
                    <a:pt x="2946336" y="243547"/>
                  </a:lnTo>
                  <a:lnTo>
                    <a:pt x="2951746" y="238874"/>
                  </a:lnTo>
                  <a:lnTo>
                    <a:pt x="2954147" y="231127"/>
                  </a:lnTo>
                  <a:close/>
                </a:path>
                <a:path extrusionOk="0" h="260985" w="10254615">
                  <a:moveTo>
                    <a:pt x="2991116" y="155308"/>
                  </a:moveTo>
                  <a:lnTo>
                    <a:pt x="2988106" y="149263"/>
                  </a:lnTo>
                  <a:lnTo>
                    <a:pt x="2982645" y="146024"/>
                  </a:lnTo>
                  <a:lnTo>
                    <a:pt x="2975356" y="145059"/>
                  </a:lnTo>
                  <a:lnTo>
                    <a:pt x="2963913" y="146418"/>
                  </a:lnTo>
                  <a:lnTo>
                    <a:pt x="2951861" y="149694"/>
                  </a:lnTo>
                  <a:lnTo>
                    <a:pt x="2940723" y="153670"/>
                  </a:lnTo>
                  <a:lnTo>
                    <a:pt x="2931998" y="157149"/>
                  </a:lnTo>
                  <a:lnTo>
                    <a:pt x="2939592" y="166281"/>
                  </a:lnTo>
                  <a:lnTo>
                    <a:pt x="2945739" y="168833"/>
                  </a:lnTo>
                  <a:lnTo>
                    <a:pt x="2957385" y="168833"/>
                  </a:lnTo>
                  <a:lnTo>
                    <a:pt x="2962325" y="167792"/>
                  </a:lnTo>
                  <a:lnTo>
                    <a:pt x="2974251" y="165684"/>
                  </a:lnTo>
                  <a:lnTo>
                    <a:pt x="2981236" y="164630"/>
                  </a:lnTo>
                  <a:lnTo>
                    <a:pt x="2991027" y="164642"/>
                  </a:lnTo>
                  <a:lnTo>
                    <a:pt x="2991116" y="155308"/>
                  </a:lnTo>
                  <a:close/>
                </a:path>
                <a:path extrusionOk="0" h="260985" w="10254615">
                  <a:moveTo>
                    <a:pt x="3056585" y="147243"/>
                  </a:moveTo>
                  <a:lnTo>
                    <a:pt x="3049955" y="134785"/>
                  </a:lnTo>
                  <a:lnTo>
                    <a:pt x="3049955" y="149656"/>
                  </a:lnTo>
                  <a:lnTo>
                    <a:pt x="3042602" y="149313"/>
                  </a:lnTo>
                  <a:lnTo>
                    <a:pt x="3039084" y="149313"/>
                  </a:lnTo>
                  <a:lnTo>
                    <a:pt x="3029318" y="149910"/>
                  </a:lnTo>
                  <a:lnTo>
                    <a:pt x="3021215" y="152158"/>
                  </a:lnTo>
                  <a:lnTo>
                    <a:pt x="3015551" y="156819"/>
                  </a:lnTo>
                  <a:lnTo>
                    <a:pt x="3013113" y="164630"/>
                  </a:lnTo>
                  <a:lnTo>
                    <a:pt x="3017151" y="168033"/>
                  </a:lnTo>
                  <a:lnTo>
                    <a:pt x="3022333" y="169519"/>
                  </a:lnTo>
                  <a:lnTo>
                    <a:pt x="3027705" y="169519"/>
                  </a:lnTo>
                  <a:lnTo>
                    <a:pt x="3041612" y="166446"/>
                  </a:lnTo>
                  <a:lnTo>
                    <a:pt x="3052521" y="158407"/>
                  </a:lnTo>
                  <a:lnTo>
                    <a:pt x="3056585" y="147243"/>
                  </a:lnTo>
                  <a:close/>
                </a:path>
                <a:path extrusionOk="0" h="260985" w="10254615">
                  <a:moveTo>
                    <a:pt x="3080918" y="201079"/>
                  </a:moveTo>
                  <a:lnTo>
                    <a:pt x="3080486" y="201079"/>
                  </a:lnTo>
                  <a:lnTo>
                    <a:pt x="3079800" y="201079"/>
                  </a:lnTo>
                  <a:lnTo>
                    <a:pt x="3051873" y="202933"/>
                  </a:lnTo>
                  <a:lnTo>
                    <a:pt x="3052902" y="202933"/>
                  </a:lnTo>
                  <a:lnTo>
                    <a:pt x="3072130" y="201752"/>
                  </a:lnTo>
                  <a:lnTo>
                    <a:pt x="3080918" y="201079"/>
                  </a:lnTo>
                  <a:close/>
                </a:path>
                <a:path extrusionOk="0" h="260985" w="10254615">
                  <a:moveTo>
                    <a:pt x="3594963" y="90665"/>
                  </a:moveTo>
                  <a:lnTo>
                    <a:pt x="3591979" y="90220"/>
                  </a:lnTo>
                  <a:lnTo>
                    <a:pt x="3589185" y="90004"/>
                  </a:lnTo>
                  <a:lnTo>
                    <a:pt x="3586581" y="90004"/>
                  </a:lnTo>
                  <a:lnTo>
                    <a:pt x="3578466" y="90906"/>
                  </a:lnTo>
                  <a:lnTo>
                    <a:pt x="3572167" y="93675"/>
                  </a:lnTo>
                  <a:lnTo>
                    <a:pt x="3567823" y="98437"/>
                  </a:lnTo>
                  <a:lnTo>
                    <a:pt x="3565614" y="105295"/>
                  </a:lnTo>
                  <a:lnTo>
                    <a:pt x="3568433" y="105638"/>
                  </a:lnTo>
                  <a:lnTo>
                    <a:pt x="3571087" y="105829"/>
                  </a:lnTo>
                  <a:lnTo>
                    <a:pt x="3573564" y="105829"/>
                  </a:lnTo>
                  <a:lnTo>
                    <a:pt x="3581844" y="104965"/>
                  </a:lnTo>
                  <a:lnTo>
                    <a:pt x="3588296" y="102273"/>
                  </a:lnTo>
                  <a:lnTo>
                    <a:pt x="3592728" y="97561"/>
                  </a:lnTo>
                  <a:lnTo>
                    <a:pt x="3594963" y="90665"/>
                  </a:lnTo>
                  <a:close/>
                </a:path>
                <a:path extrusionOk="0" h="260985" w="10254615">
                  <a:moveTo>
                    <a:pt x="3676053" y="209003"/>
                  </a:moveTo>
                  <a:lnTo>
                    <a:pt x="3661702" y="213042"/>
                  </a:lnTo>
                  <a:lnTo>
                    <a:pt x="3648164" y="217982"/>
                  </a:lnTo>
                  <a:lnTo>
                    <a:pt x="3635705" y="223977"/>
                  </a:lnTo>
                  <a:lnTo>
                    <a:pt x="3624580" y="231127"/>
                  </a:lnTo>
                  <a:lnTo>
                    <a:pt x="3629126" y="235216"/>
                  </a:lnTo>
                  <a:lnTo>
                    <a:pt x="3634155" y="236918"/>
                  </a:lnTo>
                  <a:lnTo>
                    <a:pt x="3639261" y="236918"/>
                  </a:lnTo>
                  <a:lnTo>
                    <a:pt x="3650602" y="234353"/>
                  </a:lnTo>
                  <a:lnTo>
                    <a:pt x="3661181" y="227749"/>
                  </a:lnTo>
                  <a:lnTo>
                    <a:pt x="3669995" y="218744"/>
                  </a:lnTo>
                  <a:lnTo>
                    <a:pt x="3676053" y="209003"/>
                  </a:lnTo>
                  <a:close/>
                </a:path>
                <a:path extrusionOk="0" h="260985" w="10254615">
                  <a:moveTo>
                    <a:pt x="3722408" y="132016"/>
                  </a:moveTo>
                  <a:lnTo>
                    <a:pt x="3720071" y="120040"/>
                  </a:lnTo>
                  <a:lnTo>
                    <a:pt x="3705441" y="120040"/>
                  </a:lnTo>
                  <a:lnTo>
                    <a:pt x="3705123" y="129603"/>
                  </a:lnTo>
                  <a:lnTo>
                    <a:pt x="3695992" y="130175"/>
                  </a:lnTo>
                  <a:lnTo>
                    <a:pt x="3698265" y="142392"/>
                  </a:lnTo>
                  <a:lnTo>
                    <a:pt x="3712908" y="142392"/>
                  </a:lnTo>
                  <a:lnTo>
                    <a:pt x="3713251" y="132829"/>
                  </a:lnTo>
                  <a:lnTo>
                    <a:pt x="3722408" y="132016"/>
                  </a:lnTo>
                  <a:close/>
                </a:path>
                <a:path extrusionOk="0" h="260985" w="10254615">
                  <a:moveTo>
                    <a:pt x="3897071" y="127647"/>
                  </a:moveTo>
                  <a:lnTo>
                    <a:pt x="3892842" y="123355"/>
                  </a:lnTo>
                  <a:lnTo>
                    <a:pt x="3887165" y="120929"/>
                  </a:lnTo>
                  <a:lnTo>
                    <a:pt x="3881894" y="120929"/>
                  </a:lnTo>
                  <a:lnTo>
                    <a:pt x="3874973" y="120929"/>
                  </a:lnTo>
                  <a:lnTo>
                    <a:pt x="3868750" y="125107"/>
                  </a:lnTo>
                  <a:lnTo>
                    <a:pt x="3867429" y="134785"/>
                  </a:lnTo>
                  <a:lnTo>
                    <a:pt x="3869296" y="134594"/>
                  </a:lnTo>
                  <a:lnTo>
                    <a:pt x="3888422" y="134607"/>
                  </a:lnTo>
                  <a:lnTo>
                    <a:pt x="3895598" y="133883"/>
                  </a:lnTo>
                  <a:lnTo>
                    <a:pt x="3897071" y="127647"/>
                  </a:lnTo>
                  <a:close/>
                </a:path>
                <a:path extrusionOk="0" h="260985" w="10254615">
                  <a:moveTo>
                    <a:pt x="5245125" y="1473"/>
                  </a:moveTo>
                  <a:lnTo>
                    <a:pt x="5239270" y="431"/>
                  </a:lnTo>
                  <a:lnTo>
                    <a:pt x="5234610" y="0"/>
                  </a:lnTo>
                  <a:lnTo>
                    <a:pt x="5230990" y="0"/>
                  </a:lnTo>
                  <a:lnTo>
                    <a:pt x="5222278" y="0"/>
                  </a:lnTo>
                  <a:lnTo>
                    <a:pt x="5219509" y="2501"/>
                  </a:lnTo>
                  <a:lnTo>
                    <a:pt x="5220919" y="7493"/>
                  </a:lnTo>
                  <a:lnTo>
                    <a:pt x="5225085" y="9982"/>
                  </a:lnTo>
                  <a:lnTo>
                    <a:pt x="5235016" y="9982"/>
                  </a:lnTo>
                  <a:lnTo>
                    <a:pt x="5240655" y="7823"/>
                  </a:lnTo>
                  <a:lnTo>
                    <a:pt x="5245125" y="1473"/>
                  </a:lnTo>
                  <a:close/>
                </a:path>
                <a:path extrusionOk="0" h="260985" w="10254615">
                  <a:moveTo>
                    <a:pt x="5323192" y="162788"/>
                  </a:moveTo>
                  <a:lnTo>
                    <a:pt x="5318785" y="149669"/>
                  </a:lnTo>
                  <a:lnTo>
                    <a:pt x="5309006" y="151015"/>
                  </a:lnTo>
                  <a:lnTo>
                    <a:pt x="5300599" y="153733"/>
                  </a:lnTo>
                  <a:lnTo>
                    <a:pt x="5293868" y="158165"/>
                  </a:lnTo>
                  <a:lnTo>
                    <a:pt x="5289080" y="164642"/>
                  </a:lnTo>
                  <a:lnTo>
                    <a:pt x="5290312" y="164490"/>
                  </a:lnTo>
                  <a:lnTo>
                    <a:pt x="5295354" y="164426"/>
                  </a:lnTo>
                  <a:lnTo>
                    <a:pt x="5305387" y="165087"/>
                  </a:lnTo>
                  <a:lnTo>
                    <a:pt x="5316575" y="165087"/>
                  </a:lnTo>
                  <a:lnTo>
                    <a:pt x="5323192" y="162788"/>
                  </a:lnTo>
                  <a:close/>
                </a:path>
                <a:path extrusionOk="0" h="260985" w="10254615">
                  <a:moveTo>
                    <a:pt x="5443931" y="164630"/>
                  </a:moveTo>
                  <a:lnTo>
                    <a:pt x="5437784" y="164630"/>
                  </a:lnTo>
                  <a:lnTo>
                    <a:pt x="5431206" y="164198"/>
                  </a:lnTo>
                  <a:lnTo>
                    <a:pt x="5425059" y="164198"/>
                  </a:lnTo>
                  <a:lnTo>
                    <a:pt x="5415496" y="164731"/>
                  </a:lnTo>
                  <a:lnTo>
                    <a:pt x="5407520" y="166878"/>
                  </a:lnTo>
                  <a:lnTo>
                    <a:pt x="5401957" y="171475"/>
                  </a:lnTo>
                  <a:lnTo>
                    <a:pt x="5399633" y="179387"/>
                  </a:lnTo>
                  <a:lnTo>
                    <a:pt x="5404637" y="179362"/>
                  </a:lnTo>
                  <a:lnTo>
                    <a:pt x="5414950" y="179603"/>
                  </a:lnTo>
                  <a:lnTo>
                    <a:pt x="5417451" y="179603"/>
                  </a:lnTo>
                  <a:lnTo>
                    <a:pt x="5427345" y="179133"/>
                  </a:lnTo>
                  <a:lnTo>
                    <a:pt x="5435651" y="177076"/>
                  </a:lnTo>
                  <a:lnTo>
                    <a:pt x="5441480" y="172554"/>
                  </a:lnTo>
                  <a:lnTo>
                    <a:pt x="5443931" y="164630"/>
                  </a:lnTo>
                  <a:close/>
                </a:path>
                <a:path extrusionOk="0" h="260985" w="10254615">
                  <a:moveTo>
                    <a:pt x="5804763" y="38569"/>
                  </a:moveTo>
                  <a:lnTo>
                    <a:pt x="5802452" y="38938"/>
                  </a:lnTo>
                  <a:lnTo>
                    <a:pt x="5800331" y="39103"/>
                  </a:lnTo>
                  <a:lnTo>
                    <a:pt x="5791047" y="39103"/>
                  </a:lnTo>
                  <a:lnTo>
                    <a:pt x="5770842" y="29908"/>
                  </a:lnTo>
                  <a:lnTo>
                    <a:pt x="5763501" y="29908"/>
                  </a:lnTo>
                  <a:lnTo>
                    <a:pt x="5760529" y="29908"/>
                  </a:lnTo>
                  <a:lnTo>
                    <a:pt x="5757164" y="30289"/>
                  </a:lnTo>
                  <a:lnTo>
                    <a:pt x="5753290" y="31191"/>
                  </a:lnTo>
                  <a:lnTo>
                    <a:pt x="5749798" y="38938"/>
                  </a:lnTo>
                  <a:lnTo>
                    <a:pt x="5741873" y="53073"/>
                  </a:lnTo>
                  <a:lnTo>
                    <a:pt x="5738571" y="60807"/>
                  </a:lnTo>
                  <a:lnTo>
                    <a:pt x="5743638" y="62915"/>
                  </a:lnTo>
                  <a:lnTo>
                    <a:pt x="5749048" y="63881"/>
                  </a:lnTo>
                  <a:lnTo>
                    <a:pt x="5754560" y="63881"/>
                  </a:lnTo>
                  <a:lnTo>
                    <a:pt x="5768606" y="61950"/>
                  </a:lnTo>
                  <a:lnTo>
                    <a:pt x="5782234" y="56629"/>
                  </a:lnTo>
                  <a:lnTo>
                    <a:pt x="5794578" y="48602"/>
                  </a:lnTo>
                  <a:lnTo>
                    <a:pt x="5804763" y="38569"/>
                  </a:lnTo>
                  <a:close/>
                </a:path>
                <a:path extrusionOk="0" h="260985" w="10254615">
                  <a:moveTo>
                    <a:pt x="5937466" y="208991"/>
                  </a:moveTo>
                  <a:lnTo>
                    <a:pt x="5922772" y="208991"/>
                  </a:lnTo>
                  <a:lnTo>
                    <a:pt x="5922772" y="223735"/>
                  </a:lnTo>
                  <a:lnTo>
                    <a:pt x="5937466" y="223735"/>
                  </a:lnTo>
                  <a:lnTo>
                    <a:pt x="5937466" y="208991"/>
                  </a:lnTo>
                  <a:close/>
                </a:path>
                <a:path extrusionOk="0" h="260985" w="10254615">
                  <a:moveTo>
                    <a:pt x="6452997" y="90665"/>
                  </a:moveTo>
                  <a:lnTo>
                    <a:pt x="6429388" y="81000"/>
                  </a:lnTo>
                  <a:lnTo>
                    <a:pt x="6418351" y="75387"/>
                  </a:lnTo>
                  <a:lnTo>
                    <a:pt x="6408775" y="68313"/>
                  </a:lnTo>
                  <a:lnTo>
                    <a:pt x="6409969" y="81648"/>
                  </a:lnTo>
                  <a:lnTo>
                    <a:pt x="6417297" y="92354"/>
                  </a:lnTo>
                  <a:lnTo>
                    <a:pt x="6428016" y="99491"/>
                  </a:lnTo>
                  <a:lnTo>
                    <a:pt x="6439382" y="102082"/>
                  </a:lnTo>
                  <a:lnTo>
                    <a:pt x="6446329" y="102082"/>
                  </a:lnTo>
                  <a:lnTo>
                    <a:pt x="6451955" y="98666"/>
                  </a:lnTo>
                  <a:lnTo>
                    <a:pt x="6452997" y="90665"/>
                  </a:lnTo>
                  <a:close/>
                </a:path>
                <a:path extrusionOk="0" h="260985" w="10254615">
                  <a:moveTo>
                    <a:pt x="6513004" y="53009"/>
                  </a:moveTo>
                  <a:lnTo>
                    <a:pt x="6509105" y="47790"/>
                  </a:lnTo>
                  <a:lnTo>
                    <a:pt x="6501790" y="44856"/>
                  </a:lnTo>
                  <a:lnTo>
                    <a:pt x="6492595" y="43954"/>
                  </a:lnTo>
                  <a:lnTo>
                    <a:pt x="6483667" y="44665"/>
                  </a:lnTo>
                  <a:lnTo>
                    <a:pt x="6475704" y="46659"/>
                  </a:lnTo>
                  <a:lnTo>
                    <a:pt x="6469977" y="49707"/>
                  </a:lnTo>
                  <a:lnTo>
                    <a:pt x="6467716" y="53568"/>
                  </a:lnTo>
                  <a:lnTo>
                    <a:pt x="6477457" y="53022"/>
                  </a:lnTo>
                  <a:lnTo>
                    <a:pt x="6482080" y="53022"/>
                  </a:lnTo>
                  <a:lnTo>
                    <a:pt x="6491122" y="53378"/>
                  </a:lnTo>
                  <a:lnTo>
                    <a:pt x="6499301" y="54610"/>
                  </a:lnTo>
                  <a:lnTo>
                    <a:pt x="6506337" y="57010"/>
                  </a:lnTo>
                  <a:lnTo>
                    <a:pt x="6511976" y="60820"/>
                  </a:lnTo>
                  <a:lnTo>
                    <a:pt x="6513004" y="53009"/>
                  </a:lnTo>
                  <a:close/>
                </a:path>
                <a:path extrusionOk="0" h="260985" w="10254615">
                  <a:moveTo>
                    <a:pt x="6534175" y="157149"/>
                  </a:moveTo>
                  <a:lnTo>
                    <a:pt x="6532702" y="145669"/>
                  </a:lnTo>
                  <a:lnTo>
                    <a:pt x="6527520" y="137909"/>
                  </a:lnTo>
                  <a:lnTo>
                    <a:pt x="6520129" y="132384"/>
                  </a:lnTo>
                  <a:lnTo>
                    <a:pt x="6511988" y="127647"/>
                  </a:lnTo>
                  <a:lnTo>
                    <a:pt x="6510477" y="138963"/>
                  </a:lnTo>
                  <a:lnTo>
                    <a:pt x="6502628" y="144068"/>
                  </a:lnTo>
                  <a:lnTo>
                    <a:pt x="6495809" y="150202"/>
                  </a:lnTo>
                  <a:lnTo>
                    <a:pt x="6497383" y="164630"/>
                  </a:lnTo>
                  <a:lnTo>
                    <a:pt x="6500647" y="165595"/>
                  </a:lnTo>
                  <a:lnTo>
                    <a:pt x="6503352" y="166001"/>
                  </a:lnTo>
                  <a:lnTo>
                    <a:pt x="6511226" y="166001"/>
                  </a:lnTo>
                  <a:lnTo>
                    <a:pt x="6524447" y="156781"/>
                  </a:lnTo>
                  <a:lnTo>
                    <a:pt x="6531318" y="156781"/>
                  </a:lnTo>
                  <a:lnTo>
                    <a:pt x="6532677" y="156895"/>
                  </a:lnTo>
                  <a:lnTo>
                    <a:pt x="6534175" y="157149"/>
                  </a:lnTo>
                  <a:close/>
                </a:path>
                <a:path extrusionOk="0" h="260985" w="10254615">
                  <a:moveTo>
                    <a:pt x="6673977" y="53555"/>
                  </a:moveTo>
                  <a:lnTo>
                    <a:pt x="6672339" y="53365"/>
                  </a:lnTo>
                  <a:lnTo>
                    <a:pt x="6670815" y="53276"/>
                  </a:lnTo>
                  <a:lnTo>
                    <a:pt x="6669392" y="53276"/>
                  </a:lnTo>
                  <a:lnTo>
                    <a:pt x="6657505" y="56934"/>
                  </a:lnTo>
                  <a:lnTo>
                    <a:pt x="6654203" y="65519"/>
                  </a:lnTo>
                  <a:lnTo>
                    <a:pt x="6657772" y="75425"/>
                  </a:lnTo>
                  <a:lnTo>
                    <a:pt x="6666509" y="83058"/>
                  </a:lnTo>
                  <a:lnTo>
                    <a:pt x="6667106" y="74472"/>
                  </a:lnTo>
                  <a:lnTo>
                    <a:pt x="6669976" y="68084"/>
                  </a:lnTo>
                  <a:lnTo>
                    <a:pt x="6672974" y="61810"/>
                  </a:lnTo>
                  <a:lnTo>
                    <a:pt x="6673977" y="53555"/>
                  </a:lnTo>
                  <a:close/>
                </a:path>
                <a:path extrusionOk="0" h="260985" w="10254615">
                  <a:moveTo>
                    <a:pt x="6803390" y="54190"/>
                  </a:moveTo>
                  <a:lnTo>
                    <a:pt x="6802107" y="49517"/>
                  </a:lnTo>
                  <a:lnTo>
                    <a:pt x="6797141" y="46748"/>
                  </a:lnTo>
                  <a:lnTo>
                    <a:pt x="6790334" y="45847"/>
                  </a:lnTo>
                  <a:lnTo>
                    <a:pt x="6783273" y="45847"/>
                  </a:lnTo>
                  <a:lnTo>
                    <a:pt x="6776161" y="48501"/>
                  </a:lnTo>
                  <a:lnTo>
                    <a:pt x="6777012" y="53555"/>
                  </a:lnTo>
                  <a:lnTo>
                    <a:pt x="6777241" y="53517"/>
                  </a:lnTo>
                  <a:lnTo>
                    <a:pt x="6782092" y="54254"/>
                  </a:lnTo>
                  <a:lnTo>
                    <a:pt x="6790169" y="56108"/>
                  </a:lnTo>
                  <a:lnTo>
                    <a:pt x="6797256" y="58483"/>
                  </a:lnTo>
                  <a:lnTo>
                    <a:pt x="6799199" y="60820"/>
                  </a:lnTo>
                  <a:lnTo>
                    <a:pt x="6803390" y="54190"/>
                  </a:lnTo>
                  <a:close/>
                </a:path>
                <a:path extrusionOk="0" h="260985" w="10254615">
                  <a:moveTo>
                    <a:pt x="7252830" y="103479"/>
                  </a:moveTo>
                  <a:lnTo>
                    <a:pt x="7248677" y="90665"/>
                  </a:lnTo>
                  <a:lnTo>
                    <a:pt x="7245629" y="90220"/>
                  </a:lnTo>
                  <a:lnTo>
                    <a:pt x="7242772" y="90004"/>
                  </a:lnTo>
                  <a:lnTo>
                    <a:pt x="7240130" y="90004"/>
                  </a:lnTo>
                  <a:lnTo>
                    <a:pt x="7231901" y="90906"/>
                  </a:lnTo>
                  <a:lnTo>
                    <a:pt x="7225525" y="93675"/>
                  </a:lnTo>
                  <a:lnTo>
                    <a:pt x="7221156" y="98437"/>
                  </a:lnTo>
                  <a:lnTo>
                    <a:pt x="7218985" y="105295"/>
                  </a:lnTo>
                  <a:lnTo>
                    <a:pt x="7220267" y="105130"/>
                  </a:lnTo>
                  <a:lnTo>
                    <a:pt x="7225487" y="105067"/>
                  </a:lnTo>
                  <a:lnTo>
                    <a:pt x="7235774" y="105778"/>
                  </a:lnTo>
                  <a:lnTo>
                    <a:pt x="7246658" y="105778"/>
                  </a:lnTo>
                  <a:lnTo>
                    <a:pt x="7252830" y="103479"/>
                  </a:lnTo>
                  <a:close/>
                </a:path>
                <a:path extrusionOk="0" h="260985" w="10254615">
                  <a:moveTo>
                    <a:pt x="7501204" y="113030"/>
                  </a:moveTo>
                  <a:lnTo>
                    <a:pt x="7498956" y="107962"/>
                  </a:lnTo>
                  <a:lnTo>
                    <a:pt x="7493813" y="104889"/>
                  </a:lnTo>
                  <a:lnTo>
                    <a:pt x="7487437" y="103860"/>
                  </a:lnTo>
                  <a:lnTo>
                    <a:pt x="7481278" y="103860"/>
                  </a:lnTo>
                  <a:lnTo>
                    <a:pt x="7475639" y="106692"/>
                  </a:lnTo>
                  <a:lnTo>
                    <a:pt x="7476845" y="112547"/>
                  </a:lnTo>
                  <a:lnTo>
                    <a:pt x="7481456" y="113131"/>
                  </a:lnTo>
                  <a:lnTo>
                    <a:pt x="7485443" y="113703"/>
                  </a:lnTo>
                  <a:lnTo>
                    <a:pt x="7484300" y="120040"/>
                  </a:lnTo>
                  <a:lnTo>
                    <a:pt x="7498956" y="120040"/>
                  </a:lnTo>
                  <a:lnTo>
                    <a:pt x="7501204" y="113030"/>
                  </a:lnTo>
                  <a:close/>
                </a:path>
                <a:path extrusionOk="0" h="260985" w="10254615">
                  <a:moveTo>
                    <a:pt x="8230857" y="114541"/>
                  </a:moveTo>
                  <a:lnTo>
                    <a:pt x="8230184" y="107861"/>
                  </a:lnTo>
                  <a:lnTo>
                    <a:pt x="8227098" y="104521"/>
                  </a:lnTo>
                  <a:lnTo>
                    <a:pt x="8221980" y="104521"/>
                  </a:lnTo>
                  <a:lnTo>
                    <a:pt x="8217903" y="104521"/>
                  </a:lnTo>
                  <a:lnTo>
                    <a:pt x="8212531" y="106641"/>
                  </a:lnTo>
                  <a:lnTo>
                    <a:pt x="8206232" y="112547"/>
                  </a:lnTo>
                  <a:lnTo>
                    <a:pt x="8213318" y="116433"/>
                  </a:lnTo>
                  <a:lnTo>
                    <a:pt x="8218703" y="117881"/>
                  </a:lnTo>
                  <a:lnTo>
                    <a:pt x="8228444" y="117881"/>
                  </a:lnTo>
                  <a:lnTo>
                    <a:pt x="8230857" y="114541"/>
                  </a:lnTo>
                  <a:close/>
                </a:path>
                <a:path extrusionOk="0" h="260985" w="10254615">
                  <a:moveTo>
                    <a:pt x="8493354" y="8966"/>
                  </a:moveTo>
                  <a:lnTo>
                    <a:pt x="8486242" y="8966"/>
                  </a:lnTo>
                  <a:lnTo>
                    <a:pt x="8484425" y="2857"/>
                  </a:lnTo>
                  <a:lnTo>
                    <a:pt x="8478749" y="1473"/>
                  </a:lnTo>
                  <a:lnTo>
                    <a:pt x="8472640" y="7277"/>
                  </a:lnTo>
                  <a:lnTo>
                    <a:pt x="8472602" y="12407"/>
                  </a:lnTo>
                  <a:lnTo>
                    <a:pt x="8476640" y="16065"/>
                  </a:lnTo>
                  <a:lnTo>
                    <a:pt x="8482724" y="17462"/>
                  </a:lnTo>
                  <a:lnTo>
                    <a:pt x="8487372" y="17462"/>
                  </a:lnTo>
                  <a:lnTo>
                    <a:pt x="8492045" y="15087"/>
                  </a:lnTo>
                  <a:lnTo>
                    <a:pt x="8493354" y="8966"/>
                  </a:lnTo>
                  <a:close/>
                </a:path>
                <a:path extrusionOk="0" h="260985" w="10254615">
                  <a:moveTo>
                    <a:pt x="8544839" y="245999"/>
                  </a:moveTo>
                  <a:lnTo>
                    <a:pt x="8538972" y="242760"/>
                  </a:lnTo>
                  <a:lnTo>
                    <a:pt x="8537003" y="235521"/>
                  </a:lnTo>
                  <a:lnTo>
                    <a:pt x="8535289" y="227952"/>
                  </a:lnTo>
                  <a:lnTo>
                    <a:pt x="8530222" y="223748"/>
                  </a:lnTo>
                  <a:lnTo>
                    <a:pt x="8523732" y="231444"/>
                  </a:lnTo>
                  <a:lnTo>
                    <a:pt x="8524164" y="241350"/>
                  </a:lnTo>
                  <a:lnTo>
                    <a:pt x="8529168" y="249897"/>
                  </a:lnTo>
                  <a:lnTo>
                    <a:pt x="8536381" y="253542"/>
                  </a:lnTo>
                  <a:lnTo>
                    <a:pt x="8539480" y="253542"/>
                  </a:lnTo>
                  <a:lnTo>
                    <a:pt x="8542541" y="251396"/>
                  </a:lnTo>
                  <a:lnTo>
                    <a:pt x="8544839" y="245999"/>
                  </a:lnTo>
                  <a:close/>
                </a:path>
                <a:path extrusionOk="0" h="260985" w="10254615">
                  <a:moveTo>
                    <a:pt x="8662848" y="127647"/>
                  </a:moveTo>
                  <a:lnTo>
                    <a:pt x="8659266" y="128117"/>
                  </a:lnTo>
                  <a:lnTo>
                    <a:pt x="8655952" y="128346"/>
                  </a:lnTo>
                  <a:lnTo>
                    <a:pt x="8652878" y="128346"/>
                  </a:lnTo>
                  <a:lnTo>
                    <a:pt x="8644687" y="127762"/>
                  </a:lnTo>
                  <a:lnTo>
                    <a:pt x="8637600" y="126085"/>
                  </a:lnTo>
                  <a:lnTo>
                    <a:pt x="8631428" y="123469"/>
                  </a:lnTo>
                  <a:lnTo>
                    <a:pt x="8625980" y="120040"/>
                  </a:lnTo>
                  <a:lnTo>
                    <a:pt x="8624418" y="130568"/>
                  </a:lnTo>
                  <a:lnTo>
                    <a:pt x="8626297" y="137464"/>
                  </a:lnTo>
                  <a:lnTo>
                    <a:pt x="8630780" y="141249"/>
                  </a:lnTo>
                  <a:lnTo>
                    <a:pt x="8636965" y="142392"/>
                  </a:lnTo>
                  <a:lnTo>
                    <a:pt x="8645131" y="141097"/>
                  </a:lnTo>
                  <a:lnTo>
                    <a:pt x="8653069" y="137693"/>
                  </a:lnTo>
                  <a:lnTo>
                    <a:pt x="8659431" y="132956"/>
                  </a:lnTo>
                  <a:lnTo>
                    <a:pt x="8662848" y="127647"/>
                  </a:lnTo>
                  <a:close/>
                </a:path>
                <a:path extrusionOk="0" h="260985" w="10254615">
                  <a:moveTo>
                    <a:pt x="8707222" y="105295"/>
                  </a:moveTo>
                  <a:lnTo>
                    <a:pt x="8706625" y="96532"/>
                  </a:lnTo>
                  <a:lnTo>
                    <a:pt x="8703767" y="90081"/>
                  </a:lnTo>
                  <a:lnTo>
                    <a:pt x="8700745" y="83807"/>
                  </a:lnTo>
                  <a:lnTo>
                    <a:pt x="8699716" y="75565"/>
                  </a:lnTo>
                  <a:lnTo>
                    <a:pt x="8692172" y="75209"/>
                  </a:lnTo>
                  <a:lnTo>
                    <a:pt x="8688603" y="75209"/>
                  </a:lnTo>
                  <a:lnTo>
                    <a:pt x="8678901" y="75793"/>
                  </a:lnTo>
                  <a:lnTo>
                    <a:pt x="8670900" y="78054"/>
                  </a:lnTo>
                  <a:lnTo>
                    <a:pt x="8665324" y="82765"/>
                  </a:lnTo>
                  <a:lnTo>
                    <a:pt x="8662860" y="90665"/>
                  </a:lnTo>
                  <a:lnTo>
                    <a:pt x="8666594" y="89433"/>
                  </a:lnTo>
                  <a:lnTo>
                    <a:pt x="8669630" y="88900"/>
                  </a:lnTo>
                  <a:lnTo>
                    <a:pt x="8679459" y="88900"/>
                  </a:lnTo>
                  <a:lnTo>
                    <a:pt x="8690623" y="107010"/>
                  </a:lnTo>
                  <a:lnTo>
                    <a:pt x="8700503" y="107010"/>
                  </a:lnTo>
                  <a:lnTo>
                    <a:pt x="8703513" y="106502"/>
                  </a:lnTo>
                  <a:lnTo>
                    <a:pt x="8707222" y="105295"/>
                  </a:lnTo>
                  <a:close/>
                </a:path>
                <a:path extrusionOk="0" h="260985" w="10254615">
                  <a:moveTo>
                    <a:pt x="8795487" y="1473"/>
                  </a:moveTo>
                  <a:lnTo>
                    <a:pt x="8780005" y="7645"/>
                  </a:lnTo>
                  <a:lnTo>
                    <a:pt x="8767267" y="18618"/>
                  </a:lnTo>
                  <a:lnTo>
                    <a:pt x="8761235" y="32131"/>
                  </a:lnTo>
                  <a:lnTo>
                    <a:pt x="8765845" y="45948"/>
                  </a:lnTo>
                  <a:lnTo>
                    <a:pt x="8779281" y="40830"/>
                  </a:lnTo>
                  <a:lnTo>
                    <a:pt x="8786838" y="29883"/>
                  </a:lnTo>
                  <a:lnTo>
                    <a:pt x="8791321" y="15849"/>
                  </a:lnTo>
                  <a:lnTo>
                    <a:pt x="8795487" y="1473"/>
                  </a:lnTo>
                  <a:close/>
                </a:path>
                <a:path extrusionOk="0" h="260985" w="10254615">
                  <a:moveTo>
                    <a:pt x="8876347" y="134785"/>
                  </a:moveTo>
                  <a:lnTo>
                    <a:pt x="8854453" y="134785"/>
                  </a:lnTo>
                  <a:lnTo>
                    <a:pt x="8854351" y="144005"/>
                  </a:lnTo>
                  <a:lnTo>
                    <a:pt x="8853106" y="152095"/>
                  </a:lnTo>
                  <a:lnTo>
                    <a:pt x="8850655" y="158991"/>
                  </a:lnTo>
                  <a:lnTo>
                    <a:pt x="8846960" y="164630"/>
                  </a:lnTo>
                  <a:lnTo>
                    <a:pt x="8848496" y="164668"/>
                  </a:lnTo>
                  <a:lnTo>
                    <a:pt x="8859418" y="161201"/>
                  </a:lnTo>
                  <a:lnTo>
                    <a:pt x="8865603" y="152933"/>
                  </a:lnTo>
                  <a:lnTo>
                    <a:pt x="8870188" y="143065"/>
                  </a:lnTo>
                  <a:lnTo>
                    <a:pt x="8876347" y="134785"/>
                  </a:lnTo>
                  <a:close/>
                </a:path>
                <a:path extrusionOk="0" h="260985" w="10254615">
                  <a:moveTo>
                    <a:pt x="8913190" y="216369"/>
                  </a:moveTo>
                  <a:lnTo>
                    <a:pt x="8912492" y="202895"/>
                  </a:lnTo>
                  <a:lnTo>
                    <a:pt x="8910053" y="191020"/>
                  </a:lnTo>
                  <a:lnTo>
                    <a:pt x="8904135" y="182562"/>
                  </a:lnTo>
                  <a:lnTo>
                    <a:pt x="8893035" y="179336"/>
                  </a:lnTo>
                  <a:lnTo>
                    <a:pt x="8891295" y="179387"/>
                  </a:lnTo>
                  <a:lnTo>
                    <a:pt x="8884234" y="192074"/>
                  </a:lnTo>
                  <a:lnTo>
                    <a:pt x="8886279" y="204089"/>
                  </a:lnTo>
                  <a:lnTo>
                    <a:pt x="8895410" y="213042"/>
                  </a:lnTo>
                  <a:lnTo>
                    <a:pt x="8909685" y="216547"/>
                  </a:lnTo>
                  <a:lnTo>
                    <a:pt x="8911996" y="216484"/>
                  </a:lnTo>
                  <a:lnTo>
                    <a:pt x="8913190" y="216369"/>
                  </a:lnTo>
                  <a:close/>
                </a:path>
                <a:path extrusionOk="0" h="260985" w="10254615">
                  <a:moveTo>
                    <a:pt x="8951481" y="52412"/>
                  </a:moveTo>
                  <a:lnTo>
                    <a:pt x="8950033" y="45948"/>
                  </a:lnTo>
                  <a:lnTo>
                    <a:pt x="8913190" y="45948"/>
                  </a:lnTo>
                  <a:lnTo>
                    <a:pt x="8914384" y="57924"/>
                  </a:lnTo>
                  <a:lnTo>
                    <a:pt x="8923591" y="61671"/>
                  </a:lnTo>
                  <a:lnTo>
                    <a:pt x="8934996" y="63144"/>
                  </a:lnTo>
                  <a:lnTo>
                    <a:pt x="8942845" y="68313"/>
                  </a:lnTo>
                  <a:lnTo>
                    <a:pt x="8942845" y="53555"/>
                  </a:lnTo>
                  <a:lnTo>
                    <a:pt x="8951481" y="52412"/>
                  </a:lnTo>
                  <a:close/>
                </a:path>
                <a:path extrusionOk="0" h="260985" w="10254615">
                  <a:moveTo>
                    <a:pt x="8964955" y="112547"/>
                  </a:moveTo>
                  <a:lnTo>
                    <a:pt x="8959126" y="111506"/>
                  </a:lnTo>
                  <a:lnTo>
                    <a:pt x="8954491" y="111074"/>
                  </a:lnTo>
                  <a:lnTo>
                    <a:pt x="8950871" y="111074"/>
                  </a:lnTo>
                  <a:lnTo>
                    <a:pt x="8942146" y="111074"/>
                  </a:lnTo>
                  <a:lnTo>
                    <a:pt x="8939365" y="113588"/>
                  </a:lnTo>
                  <a:lnTo>
                    <a:pt x="8940749" y="118605"/>
                  </a:lnTo>
                  <a:lnTo>
                    <a:pt x="8944915" y="121107"/>
                  </a:lnTo>
                  <a:lnTo>
                    <a:pt x="8954833" y="121107"/>
                  </a:lnTo>
                  <a:lnTo>
                    <a:pt x="8960472" y="118935"/>
                  </a:lnTo>
                  <a:lnTo>
                    <a:pt x="8964955" y="112547"/>
                  </a:lnTo>
                  <a:close/>
                </a:path>
                <a:path extrusionOk="0" h="260985" w="10254615">
                  <a:moveTo>
                    <a:pt x="9237447" y="75565"/>
                  </a:moveTo>
                  <a:lnTo>
                    <a:pt x="9232252" y="71793"/>
                  </a:lnTo>
                  <a:lnTo>
                    <a:pt x="9227871" y="70370"/>
                  </a:lnTo>
                  <a:lnTo>
                    <a:pt x="9224378" y="70370"/>
                  </a:lnTo>
                  <a:lnTo>
                    <a:pt x="9218943" y="70370"/>
                  </a:lnTo>
                  <a:lnTo>
                    <a:pt x="9215679" y="73825"/>
                  </a:lnTo>
                  <a:lnTo>
                    <a:pt x="9214167" y="80759"/>
                  </a:lnTo>
                  <a:lnTo>
                    <a:pt x="9215920" y="84213"/>
                  </a:lnTo>
                  <a:lnTo>
                    <a:pt x="9224239" y="84213"/>
                  </a:lnTo>
                  <a:lnTo>
                    <a:pt x="9229827" y="81940"/>
                  </a:lnTo>
                  <a:lnTo>
                    <a:pt x="9237447" y="75565"/>
                  </a:lnTo>
                  <a:close/>
                </a:path>
                <a:path extrusionOk="0" h="260985" w="10254615">
                  <a:moveTo>
                    <a:pt x="9244647" y="231127"/>
                  </a:moveTo>
                  <a:lnTo>
                    <a:pt x="9242882" y="222491"/>
                  </a:lnTo>
                  <a:lnTo>
                    <a:pt x="9235313" y="216268"/>
                  </a:lnTo>
                  <a:lnTo>
                    <a:pt x="9224645" y="212509"/>
                  </a:lnTo>
                  <a:lnTo>
                    <a:pt x="9213520" y="211239"/>
                  </a:lnTo>
                  <a:lnTo>
                    <a:pt x="9206586" y="211239"/>
                  </a:lnTo>
                  <a:lnTo>
                    <a:pt x="9201112" y="212928"/>
                  </a:lnTo>
                  <a:lnTo>
                    <a:pt x="9200655" y="216382"/>
                  </a:lnTo>
                  <a:lnTo>
                    <a:pt x="9209710" y="220408"/>
                  </a:lnTo>
                  <a:lnTo>
                    <a:pt x="9217685" y="225501"/>
                  </a:lnTo>
                  <a:lnTo>
                    <a:pt x="9226372" y="229857"/>
                  </a:lnTo>
                  <a:lnTo>
                    <a:pt x="9237548" y="231711"/>
                  </a:lnTo>
                  <a:lnTo>
                    <a:pt x="9239720" y="231711"/>
                  </a:lnTo>
                  <a:lnTo>
                    <a:pt x="9242082" y="231533"/>
                  </a:lnTo>
                  <a:lnTo>
                    <a:pt x="9244647" y="231127"/>
                  </a:lnTo>
                  <a:close/>
                </a:path>
                <a:path extrusionOk="0" h="260985" w="10254615">
                  <a:moveTo>
                    <a:pt x="9249004" y="177571"/>
                  </a:moveTo>
                  <a:lnTo>
                    <a:pt x="9244660" y="164630"/>
                  </a:lnTo>
                  <a:lnTo>
                    <a:pt x="9241739" y="164223"/>
                  </a:lnTo>
                  <a:lnTo>
                    <a:pt x="9238996" y="164020"/>
                  </a:lnTo>
                  <a:lnTo>
                    <a:pt x="9236443" y="164020"/>
                  </a:lnTo>
                  <a:lnTo>
                    <a:pt x="9228277" y="164909"/>
                  </a:lnTo>
                  <a:lnTo>
                    <a:pt x="9221902" y="167678"/>
                  </a:lnTo>
                  <a:lnTo>
                    <a:pt x="9217520" y="172466"/>
                  </a:lnTo>
                  <a:lnTo>
                    <a:pt x="9215323" y="179387"/>
                  </a:lnTo>
                  <a:lnTo>
                    <a:pt x="9216593" y="179222"/>
                  </a:lnTo>
                  <a:lnTo>
                    <a:pt x="9221813" y="179158"/>
                  </a:lnTo>
                  <a:lnTo>
                    <a:pt x="9232100" y="179895"/>
                  </a:lnTo>
                  <a:lnTo>
                    <a:pt x="9242933" y="179895"/>
                  </a:lnTo>
                  <a:lnTo>
                    <a:pt x="9249004" y="177571"/>
                  </a:lnTo>
                  <a:close/>
                </a:path>
                <a:path extrusionOk="0" h="260985" w="10254615">
                  <a:moveTo>
                    <a:pt x="9384805" y="60820"/>
                  </a:moveTo>
                  <a:lnTo>
                    <a:pt x="9377502" y="58343"/>
                  </a:lnTo>
                  <a:lnTo>
                    <a:pt x="9368663" y="47498"/>
                  </a:lnTo>
                  <a:lnTo>
                    <a:pt x="9361297" y="45034"/>
                  </a:lnTo>
                  <a:lnTo>
                    <a:pt x="9359557" y="45034"/>
                  </a:lnTo>
                  <a:lnTo>
                    <a:pt x="9357538" y="45313"/>
                  </a:lnTo>
                  <a:lnTo>
                    <a:pt x="9355163" y="45948"/>
                  </a:lnTo>
                  <a:lnTo>
                    <a:pt x="9354464" y="54940"/>
                  </a:lnTo>
                  <a:lnTo>
                    <a:pt x="9358617" y="62318"/>
                  </a:lnTo>
                  <a:lnTo>
                    <a:pt x="9365691" y="67322"/>
                  </a:lnTo>
                  <a:lnTo>
                    <a:pt x="9373743" y="69164"/>
                  </a:lnTo>
                  <a:lnTo>
                    <a:pt x="9378836" y="69164"/>
                  </a:lnTo>
                  <a:lnTo>
                    <a:pt x="9383306" y="66687"/>
                  </a:lnTo>
                  <a:lnTo>
                    <a:pt x="9384805" y="60820"/>
                  </a:lnTo>
                  <a:close/>
                </a:path>
                <a:path extrusionOk="0" h="260985" w="10254615">
                  <a:moveTo>
                    <a:pt x="9458452" y="90652"/>
                  </a:moveTo>
                  <a:lnTo>
                    <a:pt x="9453016" y="87210"/>
                  </a:lnTo>
                  <a:lnTo>
                    <a:pt x="9446819" y="84582"/>
                  </a:lnTo>
                  <a:lnTo>
                    <a:pt x="9439732" y="82918"/>
                  </a:lnTo>
                  <a:lnTo>
                    <a:pt x="9431617" y="82334"/>
                  </a:lnTo>
                  <a:lnTo>
                    <a:pt x="9428531" y="82334"/>
                  </a:lnTo>
                  <a:lnTo>
                    <a:pt x="9425216" y="82562"/>
                  </a:lnTo>
                  <a:lnTo>
                    <a:pt x="9421660" y="83045"/>
                  </a:lnTo>
                  <a:lnTo>
                    <a:pt x="9421749" y="92760"/>
                  </a:lnTo>
                  <a:lnTo>
                    <a:pt x="9424746" y="99288"/>
                  </a:lnTo>
                  <a:lnTo>
                    <a:pt x="9429852" y="102958"/>
                  </a:lnTo>
                  <a:lnTo>
                    <a:pt x="9436252" y="104101"/>
                  </a:lnTo>
                  <a:lnTo>
                    <a:pt x="9442996" y="103111"/>
                  </a:lnTo>
                  <a:lnTo>
                    <a:pt x="9449448" y="100330"/>
                  </a:lnTo>
                  <a:lnTo>
                    <a:pt x="9454858" y="96075"/>
                  </a:lnTo>
                  <a:lnTo>
                    <a:pt x="9458452" y="90652"/>
                  </a:lnTo>
                  <a:close/>
                </a:path>
                <a:path extrusionOk="0" h="260985" w="10254615">
                  <a:moveTo>
                    <a:pt x="9495307" y="45948"/>
                  </a:moveTo>
                  <a:lnTo>
                    <a:pt x="9491523" y="31292"/>
                  </a:lnTo>
                  <a:lnTo>
                    <a:pt x="9481769" y="22555"/>
                  </a:lnTo>
                  <a:lnTo>
                    <a:pt x="9467710" y="18148"/>
                  </a:lnTo>
                  <a:lnTo>
                    <a:pt x="9451010" y="16446"/>
                  </a:lnTo>
                  <a:lnTo>
                    <a:pt x="9456496" y="29438"/>
                  </a:lnTo>
                  <a:lnTo>
                    <a:pt x="9465907" y="38506"/>
                  </a:lnTo>
                  <a:lnTo>
                    <a:pt x="9478937" y="43916"/>
                  </a:lnTo>
                  <a:lnTo>
                    <a:pt x="9495307" y="45948"/>
                  </a:lnTo>
                  <a:close/>
                </a:path>
                <a:path extrusionOk="0" h="260985" w="10254615">
                  <a:moveTo>
                    <a:pt x="9561551" y="102654"/>
                  </a:moveTo>
                  <a:lnTo>
                    <a:pt x="9554235" y="97802"/>
                  </a:lnTo>
                  <a:lnTo>
                    <a:pt x="9551111" y="103962"/>
                  </a:lnTo>
                  <a:lnTo>
                    <a:pt x="9545066" y="107200"/>
                  </a:lnTo>
                  <a:lnTo>
                    <a:pt x="9539859" y="111290"/>
                  </a:lnTo>
                  <a:lnTo>
                    <a:pt x="9539275" y="120040"/>
                  </a:lnTo>
                  <a:lnTo>
                    <a:pt x="9540964" y="120738"/>
                  </a:lnTo>
                  <a:lnTo>
                    <a:pt x="9542678" y="121056"/>
                  </a:lnTo>
                  <a:lnTo>
                    <a:pt x="9544380" y="121056"/>
                  </a:lnTo>
                  <a:lnTo>
                    <a:pt x="9554019" y="117830"/>
                  </a:lnTo>
                  <a:lnTo>
                    <a:pt x="9560611" y="110502"/>
                  </a:lnTo>
                  <a:lnTo>
                    <a:pt x="9561551" y="102654"/>
                  </a:lnTo>
                  <a:close/>
                </a:path>
                <a:path extrusionOk="0" h="260985" w="10254615">
                  <a:moveTo>
                    <a:pt x="10025558" y="208991"/>
                  </a:moveTo>
                  <a:lnTo>
                    <a:pt x="10024897" y="201295"/>
                  </a:lnTo>
                  <a:lnTo>
                    <a:pt x="10021430" y="196215"/>
                  </a:lnTo>
                  <a:lnTo>
                    <a:pt x="10015830" y="193395"/>
                  </a:lnTo>
                  <a:lnTo>
                    <a:pt x="10008794" y="192532"/>
                  </a:lnTo>
                  <a:lnTo>
                    <a:pt x="9997275" y="194094"/>
                  </a:lnTo>
                  <a:lnTo>
                    <a:pt x="9986239" y="198043"/>
                  </a:lnTo>
                  <a:lnTo>
                    <a:pt x="9977793" y="203365"/>
                  </a:lnTo>
                  <a:lnTo>
                    <a:pt x="9974085" y="208991"/>
                  </a:lnTo>
                  <a:lnTo>
                    <a:pt x="10025558" y="208991"/>
                  </a:lnTo>
                  <a:close/>
                </a:path>
                <a:path extrusionOk="0" h="260985" w="10254615">
                  <a:moveTo>
                    <a:pt x="10062400" y="105295"/>
                  </a:moveTo>
                  <a:lnTo>
                    <a:pt x="10060724" y="93992"/>
                  </a:lnTo>
                  <a:lnTo>
                    <a:pt x="10053777" y="87998"/>
                  </a:lnTo>
                  <a:lnTo>
                    <a:pt x="10043795" y="85090"/>
                  </a:lnTo>
                  <a:lnTo>
                    <a:pt x="10033051" y="83058"/>
                  </a:lnTo>
                  <a:lnTo>
                    <a:pt x="10033521" y="93649"/>
                  </a:lnTo>
                  <a:lnTo>
                    <a:pt x="10037635" y="100660"/>
                  </a:lnTo>
                  <a:lnTo>
                    <a:pt x="10044913" y="104546"/>
                  </a:lnTo>
                  <a:lnTo>
                    <a:pt x="10054869" y="105740"/>
                  </a:lnTo>
                  <a:lnTo>
                    <a:pt x="10057244" y="105740"/>
                  </a:lnTo>
                  <a:lnTo>
                    <a:pt x="10059759" y="105587"/>
                  </a:lnTo>
                  <a:lnTo>
                    <a:pt x="10062400" y="105295"/>
                  </a:lnTo>
                  <a:close/>
                </a:path>
                <a:path extrusionOk="0" h="260985" w="10254615">
                  <a:moveTo>
                    <a:pt x="10254602" y="118224"/>
                  </a:moveTo>
                  <a:lnTo>
                    <a:pt x="10254082" y="112560"/>
                  </a:lnTo>
                  <a:lnTo>
                    <a:pt x="10252456" y="112852"/>
                  </a:lnTo>
                  <a:lnTo>
                    <a:pt x="10250995" y="112979"/>
                  </a:lnTo>
                  <a:lnTo>
                    <a:pt x="10244125" y="112979"/>
                  </a:lnTo>
                  <a:lnTo>
                    <a:pt x="10230955" y="103974"/>
                  </a:lnTo>
                  <a:lnTo>
                    <a:pt x="10225405" y="103974"/>
                  </a:lnTo>
                  <a:lnTo>
                    <a:pt x="10223106" y="103974"/>
                  </a:lnTo>
                  <a:lnTo>
                    <a:pt x="10220414" y="104368"/>
                  </a:lnTo>
                  <a:lnTo>
                    <a:pt x="10217175" y="105295"/>
                  </a:lnTo>
                  <a:lnTo>
                    <a:pt x="10215575" y="112903"/>
                  </a:lnTo>
                  <a:lnTo>
                    <a:pt x="10218852" y="118046"/>
                  </a:lnTo>
                  <a:lnTo>
                    <a:pt x="10225443" y="120967"/>
                  </a:lnTo>
                  <a:lnTo>
                    <a:pt x="10233787" y="121894"/>
                  </a:lnTo>
                  <a:lnTo>
                    <a:pt x="10244010" y="121894"/>
                  </a:lnTo>
                  <a:lnTo>
                    <a:pt x="10254602" y="1182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33" name="Google Shape;6333;gefe2f4b35a_0_1603"/>
            <p:cNvSpPr/>
            <p:nvPr/>
          </p:nvSpPr>
          <p:spPr>
            <a:xfrm>
              <a:off x="88912" y="6084810"/>
              <a:ext cx="13487400" cy="282575"/>
            </a:xfrm>
            <a:custGeom>
              <a:rect b="b" l="l" r="r" t="t"/>
              <a:pathLst>
                <a:path extrusionOk="0" h="282575" w="13487400">
                  <a:moveTo>
                    <a:pt x="40640" y="212979"/>
                  </a:moveTo>
                  <a:lnTo>
                    <a:pt x="36766" y="200152"/>
                  </a:lnTo>
                  <a:lnTo>
                    <a:pt x="26327" y="202679"/>
                  </a:lnTo>
                  <a:lnTo>
                    <a:pt x="15773" y="205003"/>
                  </a:lnTo>
                  <a:lnTo>
                    <a:pt x="6527" y="208622"/>
                  </a:lnTo>
                  <a:lnTo>
                    <a:pt x="0" y="215023"/>
                  </a:lnTo>
                  <a:lnTo>
                    <a:pt x="1828" y="214553"/>
                  </a:lnTo>
                  <a:lnTo>
                    <a:pt x="3937" y="214376"/>
                  </a:lnTo>
                  <a:lnTo>
                    <a:pt x="9258" y="214376"/>
                  </a:lnTo>
                  <a:lnTo>
                    <a:pt x="22542" y="215582"/>
                  </a:lnTo>
                  <a:lnTo>
                    <a:pt x="34404" y="215582"/>
                  </a:lnTo>
                  <a:lnTo>
                    <a:pt x="40640" y="212979"/>
                  </a:lnTo>
                  <a:close/>
                </a:path>
                <a:path extrusionOk="0" h="282575" w="13487400">
                  <a:moveTo>
                    <a:pt x="186093" y="138049"/>
                  </a:moveTo>
                  <a:lnTo>
                    <a:pt x="184137" y="126060"/>
                  </a:lnTo>
                  <a:lnTo>
                    <a:pt x="169189" y="126060"/>
                  </a:lnTo>
                  <a:lnTo>
                    <a:pt x="168846" y="135394"/>
                  </a:lnTo>
                  <a:lnTo>
                    <a:pt x="159931" y="136321"/>
                  </a:lnTo>
                  <a:lnTo>
                    <a:pt x="161975" y="148183"/>
                  </a:lnTo>
                  <a:lnTo>
                    <a:pt x="176644" y="148183"/>
                  </a:lnTo>
                  <a:lnTo>
                    <a:pt x="177190" y="138849"/>
                  </a:lnTo>
                  <a:lnTo>
                    <a:pt x="186093" y="138049"/>
                  </a:lnTo>
                  <a:close/>
                </a:path>
                <a:path extrusionOk="0" h="282575" w="13487400">
                  <a:moveTo>
                    <a:pt x="245097" y="182524"/>
                  </a:moveTo>
                  <a:lnTo>
                    <a:pt x="242824" y="170421"/>
                  </a:lnTo>
                  <a:lnTo>
                    <a:pt x="228130" y="170421"/>
                  </a:lnTo>
                  <a:lnTo>
                    <a:pt x="227876" y="179984"/>
                  </a:lnTo>
                  <a:lnTo>
                    <a:pt x="218643" y="180797"/>
                  </a:lnTo>
                  <a:lnTo>
                    <a:pt x="220954" y="192659"/>
                  </a:lnTo>
                  <a:lnTo>
                    <a:pt x="235623" y="192659"/>
                  </a:lnTo>
                  <a:lnTo>
                    <a:pt x="235902" y="183095"/>
                  </a:lnTo>
                  <a:lnTo>
                    <a:pt x="245097" y="182524"/>
                  </a:lnTo>
                  <a:close/>
                </a:path>
                <a:path extrusionOk="0" h="282575" w="13487400">
                  <a:moveTo>
                    <a:pt x="250278" y="266750"/>
                  </a:moveTo>
                  <a:lnTo>
                    <a:pt x="247865" y="267423"/>
                  </a:lnTo>
                  <a:lnTo>
                    <a:pt x="245821" y="267703"/>
                  </a:lnTo>
                  <a:lnTo>
                    <a:pt x="244055" y="267703"/>
                  </a:lnTo>
                  <a:lnTo>
                    <a:pt x="236766" y="265252"/>
                  </a:lnTo>
                  <a:lnTo>
                    <a:pt x="228079" y="254457"/>
                  </a:lnTo>
                  <a:lnTo>
                    <a:pt x="220954" y="252006"/>
                  </a:lnTo>
                  <a:lnTo>
                    <a:pt x="216103" y="259702"/>
                  </a:lnTo>
                  <a:lnTo>
                    <a:pt x="214477" y="266763"/>
                  </a:lnTo>
                  <a:lnTo>
                    <a:pt x="216103" y="273824"/>
                  </a:lnTo>
                  <a:lnTo>
                    <a:pt x="220954" y="281508"/>
                  </a:lnTo>
                  <a:lnTo>
                    <a:pt x="230670" y="280250"/>
                  </a:lnTo>
                  <a:lnTo>
                    <a:pt x="238963" y="277545"/>
                  </a:lnTo>
                  <a:lnTo>
                    <a:pt x="245592" y="273126"/>
                  </a:lnTo>
                  <a:lnTo>
                    <a:pt x="250278" y="266750"/>
                  </a:lnTo>
                  <a:close/>
                </a:path>
                <a:path extrusionOk="0" h="282575" w="13487400">
                  <a:moveTo>
                    <a:pt x="264947" y="59220"/>
                  </a:moveTo>
                  <a:lnTo>
                    <a:pt x="255422" y="59220"/>
                  </a:lnTo>
                  <a:lnTo>
                    <a:pt x="258368" y="46202"/>
                  </a:lnTo>
                  <a:lnTo>
                    <a:pt x="250278" y="44475"/>
                  </a:lnTo>
                  <a:lnTo>
                    <a:pt x="239242" y="53835"/>
                  </a:lnTo>
                  <a:lnTo>
                    <a:pt x="229616" y="64579"/>
                  </a:lnTo>
                  <a:lnTo>
                    <a:pt x="221119" y="76415"/>
                  </a:lnTo>
                  <a:lnTo>
                    <a:pt x="213487" y="89065"/>
                  </a:lnTo>
                  <a:lnTo>
                    <a:pt x="229196" y="84505"/>
                  </a:lnTo>
                  <a:lnTo>
                    <a:pt x="243738" y="78727"/>
                  </a:lnTo>
                  <a:lnTo>
                    <a:pt x="256019" y="70662"/>
                  </a:lnTo>
                  <a:lnTo>
                    <a:pt x="264947" y="59220"/>
                  </a:lnTo>
                  <a:close/>
                </a:path>
                <a:path extrusionOk="0" h="282575" w="13487400">
                  <a:moveTo>
                    <a:pt x="269176" y="134073"/>
                  </a:moveTo>
                  <a:lnTo>
                    <a:pt x="268973" y="133375"/>
                  </a:lnTo>
                  <a:lnTo>
                    <a:pt x="267855" y="129374"/>
                  </a:lnTo>
                  <a:lnTo>
                    <a:pt x="262864" y="126593"/>
                  </a:lnTo>
                  <a:lnTo>
                    <a:pt x="256057" y="125679"/>
                  </a:lnTo>
                  <a:lnTo>
                    <a:pt x="249021" y="125679"/>
                  </a:lnTo>
                  <a:lnTo>
                    <a:pt x="241973" y="128333"/>
                  </a:lnTo>
                  <a:lnTo>
                    <a:pt x="242824" y="133426"/>
                  </a:lnTo>
                  <a:lnTo>
                    <a:pt x="243090" y="133375"/>
                  </a:lnTo>
                  <a:lnTo>
                    <a:pt x="247954" y="134162"/>
                  </a:lnTo>
                  <a:lnTo>
                    <a:pt x="255917" y="136080"/>
                  </a:lnTo>
                  <a:lnTo>
                    <a:pt x="262940" y="138493"/>
                  </a:lnTo>
                  <a:lnTo>
                    <a:pt x="265010" y="140741"/>
                  </a:lnTo>
                  <a:lnTo>
                    <a:pt x="269176" y="134073"/>
                  </a:lnTo>
                  <a:close/>
                </a:path>
                <a:path extrusionOk="0" h="282575" w="13487400">
                  <a:moveTo>
                    <a:pt x="336245" y="96672"/>
                  </a:moveTo>
                  <a:lnTo>
                    <a:pt x="334391" y="86525"/>
                  </a:lnTo>
                  <a:lnTo>
                    <a:pt x="323977" y="81584"/>
                  </a:lnTo>
                  <a:lnTo>
                    <a:pt x="323837" y="90792"/>
                  </a:lnTo>
                  <a:lnTo>
                    <a:pt x="322592" y="98844"/>
                  </a:lnTo>
                  <a:lnTo>
                    <a:pt x="320167" y="105625"/>
                  </a:lnTo>
                  <a:lnTo>
                    <a:pt x="316484" y="111086"/>
                  </a:lnTo>
                  <a:lnTo>
                    <a:pt x="318439" y="111175"/>
                  </a:lnTo>
                  <a:lnTo>
                    <a:pt x="330568" y="106654"/>
                  </a:lnTo>
                  <a:lnTo>
                    <a:pt x="336245" y="96672"/>
                  </a:lnTo>
                  <a:close/>
                </a:path>
                <a:path extrusionOk="0" h="282575" w="13487400">
                  <a:moveTo>
                    <a:pt x="348589" y="214071"/>
                  </a:moveTo>
                  <a:lnTo>
                    <a:pt x="332790" y="206654"/>
                  </a:lnTo>
                  <a:lnTo>
                    <a:pt x="330212" y="206654"/>
                  </a:lnTo>
                  <a:lnTo>
                    <a:pt x="327279" y="206895"/>
                  </a:lnTo>
                  <a:lnTo>
                    <a:pt x="323964" y="207416"/>
                  </a:lnTo>
                  <a:lnTo>
                    <a:pt x="324650" y="222186"/>
                  </a:lnTo>
                  <a:lnTo>
                    <a:pt x="322922" y="239483"/>
                  </a:lnTo>
                  <a:lnTo>
                    <a:pt x="324154" y="253860"/>
                  </a:lnTo>
                  <a:lnTo>
                    <a:pt x="333629" y="259867"/>
                  </a:lnTo>
                  <a:lnTo>
                    <a:pt x="335102" y="259867"/>
                  </a:lnTo>
                  <a:lnTo>
                    <a:pt x="336765" y="259676"/>
                  </a:lnTo>
                  <a:lnTo>
                    <a:pt x="338632" y="259270"/>
                  </a:lnTo>
                  <a:lnTo>
                    <a:pt x="341998" y="248640"/>
                  </a:lnTo>
                  <a:lnTo>
                    <a:pt x="348488" y="230822"/>
                  </a:lnTo>
                  <a:lnTo>
                    <a:pt x="348589" y="214071"/>
                  </a:lnTo>
                  <a:close/>
                </a:path>
                <a:path extrusionOk="0" h="282575" w="13487400">
                  <a:moveTo>
                    <a:pt x="504367" y="253847"/>
                  </a:moveTo>
                  <a:lnTo>
                    <a:pt x="493420" y="244513"/>
                  </a:lnTo>
                  <a:lnTo>
                    <a:pt x="487667" y="257276"/>
                  </a:lnTo>
                  <a:lnTo>
                    <a:pt x="474789" y="262801"/>
                  </a:lnTo>
                  <a:lnTo>
                    <a:pt x="462026" y="268414"/>
                  </a:lnTo>
                  <a:lnTo>
                    <a:pt x="456628" y="281495"/>
                  </a:lnTo>
                  <a:lnTo>
                    <a:pt x="459613" y="282219"/>
                  </a:lnTo>
                  <a:lnTo>
                    <a:pt x="462622" y="282549"/>
                  </a:lnTo>
                  <a:lnTo>
                    <a:pt x="465607" y="282549"/>
                  </a:lnTo>
                  <a:lnTo>
                    <a:pt x="485711" y="277736"/>
                  </a:lnTo>
                  <a:lnTo>
                    <a:pt x="500227" y="266547"/>
                  </a:lnTo>
                  <a:lnTo>
                    <a:pt x="504367" y="253847"/>
                  </a:lnTo>
                  <a:close/>
                </a:path>
                <a:path extrusionOk="0" h="282575" w="13487400">
                  <a:moveTo>
                    <a:pt x="667791" y="161251"/>
                  </a:moveTo>
                  <a:lnTo>
                    <a:pt x="666292" y="153416"/>
                  </a:lnTo>
                  <a:lnTo>
                    <a:pt x="655447" y="148183"/>
                  </a:lnTo>
                  <a:lnTo>
                    <a:pt x="652780" y="154787"/>
                  </a:lnTo>
                  <a:lnTo>
                    <a:pt x="648411" y="159702"/>
                  </a:lnTo>
                  <a:lnTo>
                    <a:pt x="643877" y="164414"/>
                  </a:lnTo>
                  <a:lnTo>
                    <a:pt x="640702" y="170434"/>
                  </a:lnTo>
                  <a:lnTo>
                    <a:pt x="643661" y="171157"/>
                  </a:lnTo>
                  <a:lnTo>
                    <a:pt x="646455" y="171475"/>
                  </a:lnTo>
                  <a:lnTo>
                    <a:pt x="649033" y="171475"/>
                  </a:lnTo>
                  <a:lnTo>
                    <a:pt x="661517" y="168363"/>
                  </a:lnTo>
                  <a:lnTo>
                    <a:pt x="667791" y="161251"/>
                  </a:lnTo>
                  <a:close/>
                </a:path>
                <a:path extrusionOk="0" h="282575" w="13487400">
                  <a:moveTo>
                    <a:pt x="1047026" y="112458"/>
                  </a:moveTo>
                  <a:lnTo>
                    <a:pt x="1038415" y="111074"/>
                  </a:lnTo>
                  <a:lnTo>
                    <a:pt x="1029220" y="118618"/>
                  </a:lnTo>
                  <a:lnTo>
                    <a:pt x="1013472" y="119405"/>
                  </a:lnTo>
                  <a:lnTo>
                    <a:pt x="999197" y="121615"/>
                  </a:lnTo>
                  <a:lnTo>
                    <a:pt x="994397" y="133426"/>
                  </a:lnTo>
                  <a:lnTo>
                    <a:pt x="999007" y="136906"/>
                  </a:lnTo>
                  <a:lnTo>
                    <a:pt x="1005166" y="139395"/>
                  </a:lnTo>
                  <a:lnTo>
                    <a:pt x="1012342" y="140881"/>
                  </a:lnTo>
                  <a:lnTo>
                    <a:pt x="1020038" y="141376"/>
                  </a:lnTo>
                  <a:lnTo>
                    <a:pt x="1027747" y="140881"/>
                  </a:lnTo>
                  <a:lnTo>
                    <a:pt x="1034961" y="139395"/>
                  </a:lnTo>
                  <a:lnTo>
                    <a:pt x="1041171" y="136906"/>
                  </a:lnTo>
                  <a:lnTo>
                    <a:pt x="1045883" y="133426"/>
                  </a:lnTo>
                  <a:lnTo>
                    <a:pt x="1044752" y="124675"/>
                  </a:lnTo>
                  <a:lnTo>
                    <a:pt x="1047026" y="112458"/>
                  </a:lnTo>
                  <a:close/>
                </a:path>
                <a:path extrusionOk="0" h="282575" w="13487400">
                  <a:moveTo>
                    <a:pt x="1097419" y="222288"/>
                  </a:moveTo>
                  <a:lnTo>
                    <a:pt x="1095451" y="222935"/>
                  </a:lnTo>
                  <a:lnTo>
                    <a:pt x="1093089" y="223177"/>
                  </a:lnTo>
                  <a:lnTo>
                    <a:pt x="1086726" y="223177"/>
                  </a:lnTo>
                  <a:lnTo>
                    <a:pt x="1069708" y="221170"/>
                  </a:lnTo>
                  <a:lnTo>
                    <a:pt x="1065936" y="221170"/>
                  </a:lnTo>
                  <a:lnTo>
                    <a:pt x="1058900" y="221170"/>
                  </a:lnTo>
                  <a:lnTo>
                    <a:pt x="1053579" y="222910"/>
                  </a:lnTo>
                  <a:lnTo>
                    <a:pt x="1053147" y="229654"/>
                  </a:lnTo>
                  <a:lnTo>
                    <a:pt x="1055154" y="229006"/>
                  </a:lnTo>
                  <a:lnTo>
                    <a:pt x="1057541" y="228765"/>
                  </a:lnTo>
                  <a:lnTo>
                    <a:pt x="1063967" y="228765"/>
                  </a:lnTo>
                  <a:lnTo>
                    <a:pt x="1081024" y="230771"/>
                  </a:lnTo>
                  <a:lnTo>
                    <a:pt x="1091780" y="230771"/>
                  </a:lnTo>
                  <a:lnTo>
                    <a:pt x="1097051" y="229031"/>
                  </a:lnTo>
                  <a:lnTo>
                    <a:pt x="1097419" y="222288"/>
                  </a:lnTo>
                  <a:close/>
                </a:path>
                <a:path extrusionOk="0" h="282575" w="13487400">
                  <a:moveTo>
                    <a:pt x="1097419" y="207403"/>
                  </a:moveTo>
                  <a:lnTo>
                    <a:pt x="1093419" y="197040"/>
                  </a:lnTo>
                  <a:lnTo>
                    <a:pt x="1088694" y="193548"/>
                  </a:lnTo>
                  <a:lnTo>
                    <a:pt x="1084986" y="193548"/>
                  </a:lnTo>
                  <a:lnTo>
                    <a:pt x="1081189" y="193548"/>
                  </a:lnTo>
                  <a:lnTo>
                    <a:pt x="1078458" y="197218"/>
                  </a:lnTo>
                  <a:lnTo>
                    <a:pt x="1078903" y="204558"/>
                  </a:lnTo>
                  <a:lnTo>
                    <a:pt x="1082078" y="208229"/>
                  </a:lnTo>
                  <a:lnTo>
                    <a:pt x="1092187" y="208229"/>
                  </a:lnTo>
                  <a:lnTo>
                    <a:pt x="1094625" y="207975"/>
                  </a:lnTo>
                  <a:lnTo>
                    <a:pt x="1097419" y="207403"/>
                  </a:lnTo>
                  <a:close/>
                </a:path>
                <a:path extrusionOk="0" h="282575" w="13487400">
                  <a:moveTo>
                    <a:pt x="1281582" y="89077"/>
                  </a:moveTo>
                  <a:lnTo>
                    <a:pt x="1279855" y="89255"/>
                  </a:lnTo>
                  <a:lnTo>
                    <a:pt x="1278001" y="89319"/>
                  </a:lnTo>
                  <a:lnTo>
                    <a:pt x="1267955" y="89204"/>
                  </a:lnTo>
                  <a:lnTo>
                    <a:pt x="1260398" y="89204"/>
                  </a:lnTo>
                  <a:lnTo>
                    <a:pt x="1253629" y="90030"/>
                  </a:lnTo>
                  <a:lnTo>
                    <a:pt x="1252194" y="96342"/>
                  </a:lnTo>
                  <a:lnTo>
                    <a:pt x="1256436" y="100469"/>
                  </a:lnTo>
                  <a:lnTo>
                    <a:pt x="1262126" y="102870"/>
                  </a:lnTo>
                  <a:lnTo>
                    <a:pt x="1274267" y="102870"/>
                  </a:lnTo>
                  <a:lnTo>
                    <a:pt x="1280414" y="98755"/>
                  </a:lnTo>
                  <a:lnTo>
                    <a:pt x="1281582" y="89077"/>
                  </a:lnTo>
                  <a:close/>
                </a:path>
                <a:path extrusionOk="0" h="282575" w="13487400">
                  <a:moveTo>
                    <a:pt x="1414208" y="244513"/>
                  </a:moveTo>
                  <a:lnTo>
                    <a:pt x="1412443" y="232092"/>
                  </a:lnTo>
                  <a:lnTo>
                    <a:pt x="1407071" y="223545"/>
                  </a:lnTo>
                  <a:lnTo>
                    <a:pt x="1399146" y="218605"/>
                  </a:lnTo>
                  <a:lnTo>
                    <a:pt x="1389697" y="217017"/>
                  </a:lnTo>
                  <a:lnTo>
                    <a:pt x="1382280" y="217868"/>
                  </a:lnTo>
                  <a:lnTo>
                    <a:pt x="1375016" y="220319"/>
                  </a:lnTo>
                  <a:lnTo>
                    <a:pt x="1368348" y="224294"/>
                  </a:lnTo>
                  <a:lnTo>
                    <a:pt x="1362697" y="229654"/>
                  </a:lnTo>
                  <a:lnTo>
                    <a:pt x="1368272" y="238074"/>
                  </a:lnTo>
                  <a:lnTo>
                    <a:pt x="1373860" y="240055"/>
                  </a:lnTo>
                  <a:lnTo>
                    <a:pt x="1382420" y="240055"/>
                  </a:lnTo>
                  <a:lnTo>
                    <a:pt x="1393571" y="238518"/>
                  </a:lnTo>
                  <a:lnTo>
                    <a:pt x="1401991" y="238518"/>
                  </a:lnTo>
                  <a:lnTo>
                    <a:pt x="1407807" y="239763"/>
                  </a:lnTo>
                  <a:lnTo>
                    <a:pt x="1414208" y="244513"/>
                  </a:lnTo>
                  <a:close/>
                </a:path>
                <a:path extrusionOk="0" h="282575" w="13487400">
                  <a:moveTo>
                    <a:pt x="1584769" y="76441"/>
                  </a:moveTo>
                  <a:lnTo>
                    <a:pt x="1583016" y="72961"/>
                  </a:lnTo>
                  <a:lnTo>
                    <a:pt x="1578406" y="72961"/>
                  </a:lnTo>
                  <a:lnTo>
                    <a:pt x="1574685" y="72961"/>
                  </a:lnTo>
                  <a:lnTo>
                    <a:pt x="1569123" y="75222"/>
                  </a:lnTo>
                  <a:lnTo>
                    <a:pt x="1561528" y="81584"/>
                  </a:lnTo>
                  <a:lnTo>
                    <a:pt x="1566748" y="85420"/>
                  </a:lnTo>
                  <a:lnTo>
                    <a:pt x="1571142" y="86868"/>
                  </a:lnTo>
                  <a:lnTo>
                    <a:pt x="1580045" y="86868"/>
                  </a:lnTo>
                  <a:lnTo>
                    <a:pt x="1583296" y="83388"/>
                  </a:lnTo>
                  <a:lnTo>
                    <a:pt x="1584769" y="76441"/>
                  </a:lnTo>
                  <a:close/>
                </a:path>
                <a:path extrusionOk="0" h="282575" w="13487400">
                  <a:moveTo>
                    <a:pt x="1625523" y="136626"/>
                  </a:moveTo>
                  <a:lnTo>
                    <a:pt x="1623479" y="129933"/>
                  </a:lnTo>
                  <a:lnTo>
                    <a:pt x="1613039" y="126060"/>
                  </a:lnTo>
                  <a:lnTo>
                    <a:pt x="1610360" y="140843"/>
                  </a:lnTo>
                  <a:lnTo>
                    <a:pt x="1613306" y="145770"/>
                  </a:lnTo>
                  <a:lnTo>
                    <a:pt x="1617027" y="145770"/>
                  </a:lnTo>
                  <a:lnTo>
                    <a:pt x="1622336" y="142963"/>
                  </a:lnTo>
                  <a:lnTo>
                    <a:pt x="1625523" y="136626"/>
                  </a:lnTo>
                  <a:close/>
                </a:path>
                <a:path extrusionOk="0" h="282575" w="13487400">
                  <a:moveTo>
                    <a:pt x="1642338" y="221983"/>
                  </a:moveTo>
                  <a:lnTo>
                    <a:pt x="1635188" y="215023"/>
                  </a:lnTo>
                  <a:lnTo>
                    <a:pt x="1631353" y="224421"/>
                  </a:lnTo>
                  <a:lnTo>
                    <a:pt x="1624114" y="235064"/>
                  </a:lnTo>
                  <a:lnTo>
                    <a:pt x="1620545" y="244932"/>
                  </a:lnTo>
                  <a:lnTo>
                    <a:pt x="1627733" y="252006"/>
                  </a:lnTo>
                  <a:lnTo>
                    <a:pt x="1631530" y="242392"/>
                  </a:lnTo>
                  <a:lnTo>
                    <a:pt x="1638757" y="231736"/>
                  </a:lnTo>
                  <a:lnTo>
                    <a:pt x="1642338" y="221983"/>
                  </a:lnTo>
                  <a:close/>
                </a:path>
                <a:path extrusionOk="0" h="282575" w="13487400">
                  <a:moveTo>
                    <a:pt x="1671980" y="133438"/>
                  </a:moveTo>
                  <a:lnTo>
                    <a:pt x="1642338" y="155562"/>
                  </a:lnTo>
                  <a:lnTo>
                    <a:pt x="1644865" y="155651"/>
                  </a:lnTo>
                  <a:lnTo>
                    <a:pt x="1655102" y="153644"/>
                  </a:lnTo>
                  <a:lnTo>
                    <a:pt x="1662176" y="148450"/>
                  </a:lnTo>
                  <a:lnTo>
                    <a:pt x="1667383" y="141300"/>
                  </a:lnTo>
                  <a:lnTo>
                    <a:pt x="1671980" y="133438"/>
                  </a:lnTo>
                  <a:close/>
                </a:path>
                <a:path extrusionOk="0" h="282575" w="13487400">
                  <a:moveTo>
                    <a:pt x="1942338" y="121818"/>
                  </a:moveTo>
                  <a:lnTo>
                    <a:pt x="1940267" y="115074"/>
                  </a:lnTo>
                  <a:lnTo>
                    <a:pt x="1929828" y="111074"/>
                  </a:lnTo>
                  <a:lnTo>
                    <a:pt x="1927136" y="125996"/>
                  </a:lnTo>
                  <a:lnTo>
                    <a:pt x="1930133" y="130962"/>
                  </a:lnTo>
                  <a:lnTo>
                    <a:pt x="1933879" y="130962"/>
                  </a:lnTo>
                  <a:lnTo>
                    <a:pt x="1939175" y="128155"/>
                  </a:lnTo>
                  <a:lnTo>
                    <a:pt x="1942338" y="121818"/>
                  </a:lnTo>
                  <a:close/>
                </a:path>
                <a:path extrusionOk="0" h="282575" w="13487400">
                  <a:moveTo>
                    <a:pt x="1966645" y="192659"/>
                  </a:moveTo>
                  <a:lnTo>
                    <a:pt x="1937042" y="215023"/>
                  </a:lnTo>
                  <a:lnTo>
                    <a:pt x="1939290" y="215087"/>
                  </a:lnTo>
                  <a:lnTo>
                    <a:pt x="1949653" y="213029"/>
                  </a:lnTo>
                  <a:lnTo>
                    <a:pt x="1956790" y="207721"/>
                  </a:lnTo>
                  <a:lnTo>
                    <a:pt x="1962023" y="200494"/>
                  </a:lnTo>
                  <a:lnTo>
                    <a:pt x="1966645" y="192659"/>
                  </a:lnTo>
                  <a:close/>
                </a:path>
                <a:path extrusionOk="0" h="282575" w="13487400">
                  <a:moveTo>
                    <a:pt x="1985645" y="138988"/>
                  </a:moveTo>
                  <a:lnTo>
                    <a:pt x="1981314" y="126060"/>
                  </a:lnTo>
                  <a:lnTo>
                    <a:pt x="1978393" y="125653"/>
                  </a:lnTo>
                  <a:lnTo>
                    <a:pt x="1975650" y="125450"/>
                  </a:lnTo>
                  <a:lnTo>
                    <a:pt x="1973097" y="125450"/>
                  </a:lnTo>
                  <a:lnTo>
                    <a:pt x="1964931" y="126339"/>
                  </a:lnTo>
                  <a:lnTo>
                    <a:pt x="1958555" y="129108"/>
                  </a:lnTo>
                  <a:lnTo>
                    <a:pt x="1954174" y="133883"/>
                  </a:lnTo>
                  <a:lnTo>
                    <a:pt x="1951964" y="140804"/>
                  </a:lnTo>
                  <a:lnTo>
                    <a:pt x="1953196" y="140652"/>
                  </a:lnTo>
                  <a:lnTo>
                    <a:pt x="1958327" y="140589"/>
                  </a:lnTo>
                  <a:lnTo>
                    <a:pt x="1968614" y="141325"/>
                  </a:lnTo>
                  <a:lnTo>
                    <a:pt x="1979485" y="141325"/>
                  </a:lnTo>
                  <a:lnTo>
                    <a:pt x="1985645" y="138988"/>
                  </a:lnTo>
                  <a:close/>
                </a:path>
                <a:path extrusionOk="0" h="282575" w="13487400">
                  <a:moveTo>
                    <a:pt x="2018157" y="244525"/>
                  </a:moveTo>
                  <a:lnTo>
                    <a:pt x="2016887" y="244690"/>
                  </a:lnTo>
                  <a:lnTo>
                    <a:pt x="2011680" y="244754"/>
                  </a:lnTo>
                  <a:lnTo>
                    <a:pt x="2001342" y="244005"/>
                  </a:lnTo>
                  <a:lnTo>
                    <a:pt x="1998954" y="244005"/>
                  </a:lnTo>
                  <a:lnTo>
                    <a:pt x="1990509" y="244005"/>
                  </a:lnTo>
                  <a:lnTo>
                    <a:pt x="1984463" y="246341"/>
                  </a:lnTo>
                  <a:lnTo>
                    <a:pt x="1988794" y="259270"/>
                  </a:lnTo>
                  <a:lnTo>
                    <a:pt x="1998522" y="258000"/>
                  </a:lnTo>
                  <a:lnTo>
                    <a:pt x="2006815" y="255358"/>
                  </a:lnTo>
                  <a:lnTo>
                    <a:pt x="2013445" y="250977"/>
                  </a:lnTo>
                  <a:lnTo>
                    <a:pt x="2018157" y="244525"/>
                  </a:lnTo>
                  <a:close/>
                </a:path>
                <a:path extrusionOk="0" h="282575" w="13487400">
                  <a:moveTo>
                    <a:pt x="2032850" y="170421"/>
                  </a:moveTo>
                  <a:lnTo>
                    <a:pt x="2019312" y="171615"/>
                  </a:lnTo>
                  <a:lnTo>
                    <a:pt x="2007120" y="174218"/>
                  </a:lnTo>
                  <a:lnTo>
                    <a:pt x="1996795" y="178612"/>
                  </a:lnTo>
                  <a:lnTo>
                    <a:pt x="1988807" y="185178"/>
                  </a:lnTo>
                  <a:lnTo>
                    <a:pt x="1991995" y="185420"/>
                  </a:lnTo>
                  <a:lnTo>
                    <a:pt x="1995068" y="185547"/>
                  </a:lnTo>
                  <a:lnTo>
                    <a:pt x="1998014" y="185547"/>
                  </a:lnTo>
                  <a:lnTo>
                    <a:pt x="2009648" y="184746"/>
                  </a:lnTo>
                  <a:lnTo>
                    <a:pt x="2019528" y="182130"/>
                  </a:lnTo>
                  <a:lnTo>
                    <a:pt x="2027364" y="177457"/>
                  </a:lnTo>
                  <a:lnTo>
                    <a:pt x="2032850" y="170421"/>
                  </a:lnTo>
                  <a:close/>
                </a:path>
                <a:path extrusionOk="0" h="282575" w="13487400">
                  <a:moveTo>
                    <a:pt x="2059851" y="96456"/>
                  </a:moveTo>
                  <a:lnTo>
                    <a:pt x="2047506" y="89077"/>
                  </a:lnTo>
                  <a:lnTo>
                    <a:pt x="2043722" y="98552"/>
                  </a:lnTo>
                  <a:lnTo>
                    <a:pt x="2036584" y="109118"/>
                  </a:lnTo>
                  <a:lnTo>
                    <a:pt x="2033117" y="118922"/>
                  </a:lnTo>
                  <a:lnTo>
                    <a:pt x="2040331" y="126060"/>
                  </a:lnTo>
                  <a:lnTo>
                    <a:pt x="2047557" y="114985"/>
                  </a:lnTo>
                  <a:lnTo>
                    <a:pt x="2056968" y="105105"/>
                  </a:lnTo>
                  <a:lnTo>
                    <a:pt x="2059851" y="96456"/>
                  </a:lnTo>
                  <a:close/>
                </a:path>
                <a:path extrusionOk="0" h="282575" w="13487400">
                  <a:moveTo>
                    <a:pt x="2105406" y="41059"/>
                  </a:moveTo>
                  <a:lnTo>
                    <a:pt x="2101329" y="37388"/>
                  </a:lnTo>
                  <a:lnTo>
                    <a:pt x="2095182" y="35979"/>
                  </a:lnTo>
                  <a:lnTo>
                    <a:pt x="2090483" y="35979"/>
                  </a:lnTo>
                  <a:lnTo>
                    <a:pt x="2085733" y="38366"/>
                  </a:lnTo>
                  <a:lnTo>
                    <a:pt x="2084324" y="44475"/>
                  </a:lnTo>
                  <a:lnTo>
                    <a:pt x="2091817" y="44475"/>
                  </a:lnTo>
                  <a:lnTo>
                    <a:pt x="2093290" y="50584"/>
                  </a:lnTo>
                  <a:lnTo>
                    <a:pt x="2099297" y="52082"/>
                  </a:lnTo>
                  <a:lnTo>
                    <a:pt x="2105393" y="46228"/>
                  </a:lnTo>
                  <a:lnTo>
                    <a:pt x="2105406" y="41059"/>
                  </a:lnTo>
                  <a:close/>
                </a:path>
                <a:path extrusionOk="0" h="282575" w="13487400">
                  <a:moveTo>
                    <a:pt x="2375979" y="257530"/>
                  </a:moveTo>
                  <a:lnTo>
                    <a:pt x="2371763" y="244525"/>
                  </a:lnTo>
                  <a:lnTo>
                    <a:pt x="2368905" y="244170"/>
                  </a:lnTo>
                  <a:lnTo>
                    <a:pt x="2366213" y="243992"/>
                  </a:lnTo>
                  <a:lnTo>
                    <a:pt x="2363711" y="243992"/>
                  </a:lnTo>
                  <a:lnTo>
                    <a:pt x="2355329" y="244856"/>
                  </a:lnTo>
                  <a:lnTo>
                    <a:pt x="2348827" y="247561"/>
                  </a:lnTo>
                  <a:lnTo>
                    <a:pt x="2344356" y="252310"/>
                  </a:lnTo>
                  <a:lnTo>
                    <a:pt x="2342121" y="259270"/>
                  </a:lnTo>
                  <a:lnTo>
                    <a:pt x="2343175" y="259156"/>
                  </a:lnTo>
                  <a:lnTo>
                    <a:pt x="2347925" y="259118"/>
                  </a:lnTo>
                  <a:lnTo>
                    <a:pt x="2358555" y="259892"/>
                  </a:lnTo>
                  <a:lnTo>
                    <a:pt x="2369642" y="259892"/>
                  </a:lnTo>
                  <a:lnTo>
                    <a:pt x="2375979" y="257530"/>
                  </a:lnTo>
                  <a:close/>
                </a:path>
                <a:path extrusionOk="0" h="282575" w="13487400">
                  <a:moveTo>
                    <a:pt x="2452636" y="237248"/>
                  </a:moveTo>
                  <a:lnTo>
                    <a:pt x="2451316" y="225666"/>
                  </a:lnTo>
                  <a:lnTo>
                    <a:pt x="2446236" y="217754"/>
                  </a:lnTo>
                  <a:lnTo>
                    <a:pt x="2438895" y="212140"/>
                  </a:lnTo>
                  <a:lnTo>
                    <a:pt x="2430792" y="207403"/>
                  </a:lnTo>
                  <a:lnTo>
                    <a:pt x="2430792" y="215011"/>
                  </a:lnTo>
                  <a:lnTo>
                    <a:pt x="2424760" y="216395"/>
                  </a:lnTo>
                  <a:lnTo>
                    <a:pt x="2423274" y="222275"/>
                  </a:lnTo>
                  <a:lnTo>
                    <a:pt x="2430551" y="224840"/>
                  </a:lnTo>
                  <a:lnTo>
                    <a:pt x="2439263" y="235673"/>
                  </a:lnTo>
                  <a:lnTo>
                    <a:pt x="2446629" y="238112"/>
                  </a:lnTo>
                  <a:lnTo>
                    <a:pt x="2448344" y="238112"/>
                  </a:lnTo>
                  <a:lnTo>
                    <a:pt x="2450312" y="237845"/>
                  </a:lnTo>
                  <a:lnTo>
                    <a:pt x="2452636" y="237248"/>
                  </a:lnTo>
                  <a:close/>
                </a:path>
                <a:path extrusionOk="0" h="282575" w="13487400">
                  <a:moveTo>
                    <a:pt x="2500884" y="248437"/>
                  </a:moveTo>
                  <a:lnTo>
                    <a:pt x="2489530" y="237261"/>
                  </a:lnTo>
                  <a:lnTo>
                    <a:pt x="2490114" y="252895"/>
                  </a:lnTo>
                  <a:lnTo>
                    <a:pt x="2481465" y="263956"/>
                  </a:lnTo>
                  <a:lnTo>
                    <a:pt x="2475014" y="272745"/>
                  </a:lnTo>
                  <a:lnTo>
                    <a:pt x="2482240" y="281508"/>
                  </a:lnTo>
                  <a:lnTo>
                    <a:pt x="2491130" y="269748"/>
                  </a:lnTo>
                  <a:lnTo>
                    <a:pt x="2499385" y="258991"/>
                  </a:lnTo>
                  <a:lnTo>
                    <a:pt x="2500884" y="248437"/>
                  </a:lnTo>
                  <a:close/>
                </a:path>
                <a:path extrusionOk="0" h="282575" w="13487400">
                  <a:moveTo>
                    <a:pt x="2526296" y="140804"/>
                  </a:moveTo>
                  <a:lnTo>
                    <a:pt x="2524760" y="140538"/>
                  </a:lnTo>
                  <a:lnTo>
                    <a:pt x="2523375" y="140423"/>
                  </a:lnTo>
                  <a:lnTo>
                    <a:pt x="2522105" y="140423"/>
                  </a:lnTo>
                  <a:lnTo>
                    <a:pt x="2516543" y="140423"/>
                  </a:lnTo>
                  <a:lnTo>
                    <a:pt x="2503551" y="149618"/>
                  </a:lnTo>
                  <a:lnTo>
                    <a:pt x="2495677" y="149618"/>
                  </a:lnTo>
                  <a:lnTo>
                    <a:pt x="2492895" y="149199"/>
                  </a:lnTo>
                  <a:lnTo>
                    <a:pt x="2489530" y="148183"/>
                  </a:lnTo>
                  <a:lnTo>
                    <a:pt x="2489847" y="157226"/>
                  </a:lnTo>
                  <a:lnTo>
                    <a:pt x="2489987" y="166382"/>
                  </a:lnTo>
                  <a:lnTo>
                    <a:pt x="2491752" y="173875"/>
                  </a:lnTo>
                  <a:lnTo>
                    <a:pt x="2496985" y="177914"/>
                  </a:lnTo>
                  <a:lnTo>
                    <a:pt x="2503703" y="167957"/>
                  </a:lnTo>
                  <a:lnTo>
                    <a:pt x="2513253" y="160883"/>
                  </a:lnTo>
                  <a:lnTo>
                    <a:pt x="2522004" y="153047"/>
                  </a:lnTo>
                  <a:lnTo>
                    <a:pt x="2526296" y="140804"/>
                  </a:lnTo>
                  <a:close/>
                </a:path>
                <a:path extrusionOk="0" h="282575" w="13487400">
                  <a:moveTo>
                    <a:pt x="2585809" y="254317"/>
                  </a:moveTo>
                  <a:lnTo>
                    <a:pt x="2585262" y="244513"/>
                  </a:lnTo>
                  <a:lnTo>
                    <a:pt x="2574480" y="247802"/>
                  </a:lnTo>
                  <a:lnTo>
                    <a:pt x="2568791" y="249440"/>
                  </a:lnTo>
                  <a:lnTo>
                    <a:pt x="2557500" y="249440"/>
                  </a:lnTo>
                  <a:lnTo>
                    <a:pt x="2551900" y="247802"/>
                  </a:lnTo>
                  <a:lnTo>
                    <a:pt x="2541295" y="244513"/>
                  </a:lnTo>
                  <a:lnTo>
                    <a:pt x="2543987" y="258483"/>
                  </a:lnTo>
                  <a:lnTo>
                    <a:pt x="2552458" y="266611"/>
                  </a:lnTo>
                  <a:lnTo>
                    <a:pt x="2564536" y="271157"/>
                  </a:lnTo>
                  <a:lnTo>
                    <a:pt x="2578112" y="274358"/>
                  </a:lnTo>
                  <a:lnTo>
                    <a:pt x="2580640" y="267601"/>
                  </a:lnTo>
                  <a:lnTo>
                    <a:pt x="2583738" y="261467"/>
                  </a:lnTo>
                  <a:lnTo>
                    <a:pt x="2585809" y="254317"/>
                  </a:lnTo>
                  <a:close/>
                </a:path>
                <a:path extrusionOk="0" h="282575" w="13487400">
                  <a:moveTo>
                    <a:pt x="2629585" y="237261"/>
                  </a:moveTo>
                  <a:lnTo>
                    <a:pt x="2607424" y="237261"/>
                  </a:lnTo>
                  <a:lnTo>
                    <a:pt x="2606852" y="245821"/>
                  </a:lnTo>
                  <a:lnTo>
                    <a:pt x="2604008" y="252183"/>
                  </a:lnTo>
                  <a:lnTo>
                    <a:pt x="2600985" y="258457"/>
                  </a:lnTo>
                  <a:lnTo>
                    <a:pt x="2599944" y="266763"/>
                  </a:lnTo>
                  <a:lnTo>
                    <a:pt x="2601811" y="266560"/>
                  </a:lnTo>
                  <a:lnTo>
                    <a:pt x="2620645" y="266573"/>
                  </a:lnTo>
                  <a:lnTo>
                    <a:pt x="2628112" y="265861"/>
                  </a:lnTo>
                  <a:lnTo>
                    <a:pt x="2629585" y="259270"/>
                  </a:lnTo>
                  <a:lnTo>
                    <a:pt x="2620708" y="258584"/>
                  </a:lnTo>
                  <a:lnTo>
                    <a:pt x="2612072" y="257200"/>
                  </a:lnTo>
                  <a:lnTo>
                    <a:pt x="2614892" y="244525"/>
                  </a:lnTo>
                  <a:lnTo>
                    <a:pt x="2620708" y="242798"/>
                  </a:lnTo>
                  <a:lnTo>
                    <a:pt x="2629293" y="244170"/>
                  </a:lnTo>
                  <a:lnTo>
                    <a:pt x="2629585" y="237261"/>
                  </a:lnTo>
                  <a:close/>
                </a:path>
                <a:path extrusionOk="0" h="282575" w="13487400">
                  <a:moveTo>
                    <a:pt x="2725394" y="103835"/>
                  </a:moveTo>
                  <a:lnTo>
                    <a:pt x="2713304" y="100863"/>
                  </a:lnTo>
                  <a:lnTo>
                    <a:pt x="2700693" y="100126"/>
                  </a:lnTo>
                  <a:lnTo>
                    <a:pt x="2687485" y="97561"/>
                  </a:lnTo>
                  <a:lnTo>
                    <a:pt x="2673604" y="89077"/>
                  </a:lnTo>
                  <a:lnTo>
                    <a:pt x="2673223" y="99758"/>
                  </a:lnTo>
                  <a:lnTo>
                    <a:pt x="2679115" y="107162"/>
                  </a:lnTo>
                  <a:lnTo>
                    <a:pt x="2689110" y="111455"/>
                  </a:lnTo>
                  <a:lnTo>
                    <a:pt x="2700998" y="112839"/>
                  </a:lnTo>
                  <a:lnTo>
                    <a:pt x="2708897" y="112242"/>
                  </a:lnTo>
                  <a:lnTo>
                    <a:pt x="2716034" y="110502"/>
                  </a:lnTo>
                  <a:lnTo>
                    <a:pt x="2721749" y="107683"/>
                  </a:lnTo>
                  <a:lnTo>
                    <a:pt x="2725394" y="103835"/>
                  </a:lnTo>
                  <a:close/>
                </a:path>
                <a:path extrusionOk="0" h="282575" w="13487400">
                  <a:moveTo>
                    <a:pt x="2768968" y="80479"/>
                  </a:moveTo>
                  <a:lnTo>
                    <a:pt x="2762186" y="66827"/>
                  </a:lnTo>
                  <a:lnTo>
                    <a:pt x="2760827" y="74028"/>
                  </a:lnTo>
                  <a:lnTo>
                    <a:pt x="2753195" y="74980"/>
                  </a:lnTo>
                  <a:lnTo>
                    <a:pt x="2727210" y="74853"/>
                  </a:lnTo>
                  <a:lnTo>
                    <a:pt x="2720035" y="75679"/>
                  </a:lnTo>
                  <a:lnTo>
                    <a:pt x="2717939" y="81572"/>
                  </a:lnTo>
                  <a:lnTo>
                    <a:pt x="2717622" y="91719"/>
                  </a:lnTo>
                  <a:lnTo>
                    <a:pt x="2721394" y="97815"/>
                  </a:lnTo>
                  <a:lnTo>
                    <a:pt x="2725407" y="103822"/>
                  </a:lnTo>
                  <a:lnTo>
                    <a:pt x="2741815" y="99593"/>
                  </a:lnTo>
                  <a:lnTo>
                    <a:pt x="2759252" y="91592"/>
                  </a:lnTo>
                  <a:lnTo>
                    <a:pt x="2768968" y="80479"/>
                  </a:lnTo>
                  <a:close/>
                </a:path>
                <a:path extrusionOk="0" h="282575" w="13487400">
                  <a:moveTo>
                    <a:pt x="2806230" y="73977"/>
                  </a:moveTo>
                  <a:lnTo>
                    <a:pt x="2805239" y="65595"/>
                  </a:lnTo>
                  <a:lnTo>
                    <a:pt x="2798864" y="59055"/>
                  </a:lnTo>
                  <a:lnTo>
                    <a:pt x="2789605" y="54800"/>
                  </a:lnTo>
                  <a:lnTo>
                    <a:pt x="2779941" y="53276"/>
                  </a:lnTo>
                  <a:lnTo>
                    <a:pt x="2774365" y="53276"/>
                  </a:lnTo>
                  <a:lnTo>
                    <a:pt x="2769984" y="55105"/>
                  </a:lnTo>
                  <a:lnTo>
                    <a:pt x="2769438" y="59220"/>
                  </a:lnTo>
                  <a:lnTo>
                    <a:pt x="2778201" y="62839"/>
                  </a:lnTo>
                  <a:lnTo>
                    <a:pt x="2785605" y="67792"/>
                  </a:lnTo>
                  <a:lnTo>
                    <a:pt x="2793504" y="72174"/>
                  </a:lnTo>
                  <a:lnTo>
                    <a:pt x="2803779" y="74053"/>
                  </a:lnTo>
                  <a:lnTo>
                    <a:pt x="2806230" y="73977"/>
                  </a:lnTo>
                  <a:close/>
                </a:path>
                <a:path extrusionOk="0" h="282575" w="13487400">
                  <a:moveTo>
                    <a:pt x="2857779" y="89065"/>
                  </a:moveTo>
                  <a:lnTo>
                    <a:pt x="2851289" y="83375"/>
                  </a:lnTo>
                  <a:lnTo>
                    <a:pt x="2846806" y="81305"/>
                  </a:lnTo>
                  <a:lnTo>
                    <a:pt x="2843961" y="81305"/>
                  </a:lnTo>
                  <a:lnTo>
                    <a:pt x="2840202" y="81305"/>
                  </a:lnTo>
                  <a:lnTo>
                    <a:pt x="2839262" y="84899"/>
                  </a:lnTo>
                  <a:lnTo>
                    <a:pt x="2841256" y="92087"/>
                  </a:lnTo>
                  <a:lnTo>
                    <a:pt x="2844190" y="95694"/>
                  </a:lnTo>
                  <a:lnTo>
                    <a:pt x="2850946" y="95694"/>
                  </a:lnTo>
                  <a:lnTo>
                    <a:pt x="2854261" y="93903"/>
                  </a:lnTo>
                  <a:lnTo>
                    <a:pt x="2857779" y="89065"/>
                  </a:lnTo>
                  <a:close/>
                </a:path>
                <a:path extrusionOk="0" h="282575" w="13487400">
                  <a:moveTo>
                    <a:pt x="2887205" y="241896"/>
                  </a:moveTo>
                  <a:lnTo>
                    <a:pt x="2879928" y="237261"/>
                  </a:lnTo>
                  <a:lnTo>
                    <a:pt x="2876829" y="243268"/>
                  </a:lnTo>
                  <a:lnTo>
                    <a:pt x="2870860" y="246494"/>
                  </a:lnTo>
                  <a:lnTo>
                    <a:pt x="2865755" y="250596"/>
                  </a:lnTo>
                  <a:lnTo>
                    <a:pt x="2865234" y="259270"/>
                  </a:lnTo>
                  <a:lnTo>
                    <a:pt x="2866923" y="260007"/>
                  </a:lnTo>
                  <a:lnTo>
                    <a:pt x="2868638" y="260337"/>
                  </a:lnTo>
                  <a:lnTo>
                    <a:pt x="2870339" y="260337"/>
                  </a:lnTo>
                  <a:lnTo>
                    <a:pt x="2879814" y="257073"/>
                  </a:lnTo>
                  <a:lnTo>
                    <a:pt x="2886303" y="249720"/>
                  </a:lnTo>
                  <a:lnTo>
                    <a:pt x="2887205" y="241896"/>
                  </a:lnTo>
                  <a:close/>
                </a:path>
                <a:path extrusionOk="0" h="282575" w="13487400">
                  <a:moveTo>
                    <a:pt x="3116097" y="43738"/>
                  </a:moveTo>
                  <a:lnTo>
                    <a:pt x="3115627" y="36995"/>
                  </a:lnTo>
                  <a:lnTo>
                    <a:pt x="3113671" y="37299"/>
                  </a:lnTo>
                  <a:lnTo>
                    <a:pt x="3111843" y="37439"/>
                  </a:lnTo>
                  <a:lnTo>
                    <a:pt x="3104692" y="37439"/>
                  </a:lnTo>
                  <a:lnTo>
                    <a:pt x="3100311" y="36118"/>
                  </a:lnTo>
                  <a:lnTo>
                    <a:pt x="3093021" y="33464"/>
                  </a:lnTo>
                  <a:lnTo>
                    <a:pt x="3090113" y="32143"/>
                  </a:lnTo>
                  <a:lnTo>
                    <a:pt x="3087636" y="32143"/>
                  </a:lnTo>
                  <a:lnTo>
                    <a:pt x="3084055" y="32143"/>
                  </a:lnTo>
                  <a:lnTo>
                    <a:pt x="3081388" y="34925"/>
                  </a:lnTo>
                  <a:lnTo>
                    <a:pt x="3078721" y="44475"/>
                  </a:lnTo>
                  <a:lnTo>
                    <a:pt x="3080397" y="43865"/>
                  </a:lnTo>
                  <a:lnTo>
                    <a:pt x="3082442" y="43637"/>
                  </a:lnTo>
                  <a:lnTo>
                    <a:pt x="3087890" y="43637"/>
                  </a:lnTo>
                  <a:lnTo>
                    <a:pt x="3102343" y="45440"/>
                  </a:lnTo>
                  <a:lnTo>
                    <a:pt x="3111639" y="45440"/>
                  </a:lnTo>
                  <a:lnTo>
                    <a:pt x="3116097" y="43738"/>
                  </a:lnTo>
                  <a:close/>
                </a:path>
                <a:path extrusionOk="0" h="282575" w="13487400">
                  <a:moveTo>
                    <a:pt x="3226104" y="148183"/>
                  </a:moveTo>
                  <a:lnTo>
                    <a:pt x="3189262" y="148183"/>
                  </a:lnTo>
                  <a:lnTo>
                    <a:pt x="3189135" y="157340"/>
                  </a:lnTo>
                  <a:lnTo>
                    <a:pt x="3187903" y="165379"/>
                  </a:lnTo>
                  <a:lnTo>
                    <a:pt x="3185553" y="172262"/>
                  </a:lnTo>
                  <a:lnTo>
                    <a:pt x="3182061" y="177914"/>
                  </a:lnTo>
                  <a:lnTo>
                    <a:pt x="3198368" y="175856"/>
                  </a:lnTo>
                  <a:lnTo>
                    <a:pt x="3211309" y="170395"/>
                  </a:lnTo>
                  <a:lnTo>
                    <a:pt x="3220631" y="161251"/>
                  </a:lnTo>
                  <a:lnTo>
                    <a:pt x="3226104" y="148183"/>
                  </a:lnTo>
                  <a:close/>
                </a:path>
                <a:path extrusionOk="0" h="282575" w="13487400">
                  <a:moveTo>
                    <a:pt x="3292360" y="34467"/>
                  </a:moveTo>
                  <a:lnTo>
                    <a:pt x="3285045" y="29730"/>
                  </a:lnTo>
                  <a:lnTo>
                    <a:pt x="3282404" y="36258"/>
                  </a:lnTo>
                  <a:lnTo>
                    <a:pt x="3278060" y="41122"/>
                  </a:lnTo>
                  <a:lnTo>
                    <a:pt x="3273552" y="45885"/>
                  </a:lnTo>
                  <a:lnTo>
                    <a:pt x="3270415" y="52082"/>
                  </a:lnTo>
                  <a:lnTo>
                    <a:pt x="3272040" y="52781"/>
                  </a:lnTo>
                  <a:lnTo>
                    <a:pt x="3273704" y="53086"/>
                  </a:lnTo>
                  <a:lnTo>
                    <a:pt x="3275355" y="53086"/>
                  </a:lnTo>
                  <a:lnTo>
                    <a:pt x="3284880" y="49796"/>
                  </a:lnTo>
                  <a:lnTo>
                    <a:pt x="3291433" y="42367"/>
                  </a:lnTo>
                  <a:lnTo>
                    <a:pt x="3292360" y="34467"/>
                  </a:lnTo>
                  <a:close/>
                </a:path>
                <a:path extrusionOk="0" h="282575" w="13487400">
                  <a:moveTo>
                    <a:pt x="3488220" y="156413"/>
                  </a:moveTo>
                  <a:lnTo>
                    <a:pt x="3486912" y="151650"/>
                  </a:lnTo>
                  <a:lnTo>
                    <a:pt x="3481895" y="148831"/>
                  </a:lnTo>
                  <a:lnTo>
                    <a:pt x="3475037" y="147904"/>
                  </a:lnTo>
                  <a:lnTo>
                    <a:pt x="3468039" y="147904"/>
                  </a:lnTo>
                  <a:lnTo>
                    <a:pt x="3461080" y="150533"/>
                  </a:lnTo>
                  <a:lnTo>
                    <a:pt x="3462070" y="155549"/>
                  </a:lnTo>
                  <a:lnTo>
                    <a:pt x="3462248" y="155511"/>
                  </a:lnTo>
                  <a:lnTo>
                    <a:pt x="3466960" y="156324"/>
                  </a:lnTo>
                  <a:lnTo>
                    <a:pt x="3474948" y="158318"/>
                  </a:lnTo>
                  <a:lnTo>
                    <a:pt x="3481997" y="160820"/>
                  </a:lnTo>
                  <a:lnTo>
                    <a:pt x="3483927" y="163156"/>
                  </a:lnTo>
                  <a:lnTo>
                    <a:pt x="3488220" y="156413"/>
                  </a:lnTo>
                  <a:close/>
                </a:path>
                <a:path extrusionOk="0" h="282575" w="13487400">
                  <a:moveTo>
                    <a:pt x="3572522" y="163156"/>
                  </a:moveTo>
                  <a:lnTo>
                    <a:pt x="3569563" y="161671"/>
                  </a:lnTo>
                  <a:lnTo>
                    <a:pt x="3558565" y="154381"/>
                  </a:lnTo>
                  <a:lnTo>
                    <a:pt x="3550818" y="154381"/>
                  </a:lnTo>
                  <a:lnTo>
                    <a:pt x="3546564" y="154381"/>
                  </a:lnTo>
                  <a:lnTo>
                    <a:pt x="3543287" y="156578"/>
                  </a:lnTo>
                  <a:lnTo>
                    <a:pt x="3542881" y="163156"/>
                  </a:lnTo>
                  <a:lnTo>
                    <a:pt x="3544443" y="162344"/>
                  </a:lnTo>
                  <a:lnTo>
                    <a:pt x="3545979" y="162001"/>
                  </a:lnTo>
                  <a:lnTo>
                    <a:pt x="3551402" y="162001"/>
                  </a:lnTo>
                  <a:lnTo>
                    <a:pt x="3555047" y="164388"/>
                  </a:lnTo>
                  <a:lnTo>
                    <a:pt x="3561600" y="169151"/>
                  </a:lnTo>
                  <a:lnTo>
                    <a:pt x="3564496" y="171538"/>
                  </a:lnTo>
                  <a:lnTo>
                    <a:pt x="3569233" y="171538"/>
                  </a:lnTo>
                  <a:lnTo>
                    <a:pt x="3571125" y="169418"/>
                  </a:lnTo>
                  <a:lnTo>
                    <a:pt x="3572522" y="163156"/>
                  </a:lnTo>
                  <a:close/>
                </a:path>
                <a:path extrusionOk="0" h="282575" w="13487400">
                  <a:moveTo>
                    <a:pt x="3633279" y="19177"/>
                  </a:moveTo>
                  <a:lnTo>
                    <a:pt x="3631539" y="12255"/>
                  </a:lnTo>
                  <a:lnTo>
                    <a:pt x="3626929" y="8458"/>
                  </a:lnTo>
                  <a:lnTo>
                    <a:pt x="3620465" y="7302"/>
                  </a:lnTo>
                  <a:lnTo>
                    <a:pt x="3608641" y="9753"/>
                  </a:lnTo>
                  <a:lnTo>
                    <a:pt x="3598799" y="15697"/>
                  </a:lnTo>
                  <a:lnTo>
                    <a:pt x="3595141" y="23050"/>
                  </a:lnTo>
                  <a:lnTo>
                    <a:pt x="3601897" y="29718"/>
                  </a:lnTo>
                  <a:lnTo>
                    <a:pt x="3602278" y="23139"/>
                  </a:lnTo>
                  <a:lnTo>
                    <a:pt x="3605504" y="20942"/>
                  </a:lnTo>
                  <a:lnTo>
                    <a:pt x="3617353" y="20942"/>
                  </a:lnTo>
                  <a:lnTo>
                    <a:pt x="3628250" y="28232"/>
                  </a:lnTo>
                  <a:lnTo>
                    <a:pt x="3631158" y="29718"/>
                  </a:lnTo>
                  <a:lnTo>
                    <a:pt x="3633279" y="19177"/>
                  </a:lnTo>
                  <a:close/>
                </a:path>
                <a:path extrusionOk="0" h="282575" w="13487400">
                  <a:moveTo>
                    <a:pt x="3756672" y="207403"/>
                  </a:moveTo>
                  <a:lnTo>
                    <a:pt x="3753129" y="203987"/>
                  </a:lnTo>
                  <a:lnTo>
                    <a:pt x="3749192" y="202438"/>
                  </a:lnTo>
                  <a:lnTo>
                    <a:pt x="3745293" y="202438"/>
                  </a:lnTo>
                  <a:lnTo>
                    <a:pt x="3738422" y="202438"/>
                  </a:lnTo>
                  <a:lnTo>
                    <a:pt x="3731615" y="207225"/>
                  </a:lnTo>
                  <a:lnTo>
                    <a:pt x="3727056" y="215023"/>
                  </a:lnTo>
                  <a:lnTo>
                    <a:pt x="3737470" y="215468"/>
                  </a:lnTo>
                  <a:lnTo>
                    <a:pt x="3743502" y="219811"/>
                  </a:lnTo>
                  <a:lnTo>
                    <a:pt x="3751402" y="219811"/>
                  </a:lnTo>
                  <a:lnTo>
                    <a:pt x="3753866" y="217055"/>
                  </a:lnTo>
                  <a:lnTo>
                    <a:pt x="3756672" y="207403"/>
                  </a:lnTo>
                  <a:close/>
                </a:path>
                <a:path extrusionOk="0" h="282575" w="13487400">
                  <a:moveTo>
                    <a:pt x="3940810" y="36995"/>
                  </a:moveTo>
                  <a:lnTo>
                    <a:pt x="3932059" y="33375"/>
                  </a:lnTo>
                  <a:lnTo>
                    <a:pt x="3924693" y="28422"/>
                  </a:lnTo>
                  <a:lnTo>
                    <a:pt x="3916769" y="24053"/>
                  </a:lnTo>
                  <a:lnTo>
                    <a:pt x="3906316" y="22174"/>
                  </a:lnTo>
                  <a:lnTo>
                    <a:pt x="3903992" y="22250"/>
                  </a:lnTo>
                  <a:lnTo>
                    <a:pt x="3904996" y="30657"/>
                  </a:lnTo>
                  <a:lnTo>
                    <a:pt x="3911358" y="37198"/>
                  </a:lnTo>
                  <a:lnTo>
                    <a:pt x="3920604" y="41452"/>
                  </a:lnTo>
                  <a:lnTo>
                    <a:pt x="3930243" y="42964"/>
                  </a:lnTo>
                  <a:lnTo>
                    <a:pt x="3935857" y="42964"/>
                  </a:lnTo>
                  <a:lnTo>
                    <a:pt x="3940264" y="41135"/>
                  </a:lnTo>
                  <a:lnTo>
                    <a:pt x="3940810" y="36995"/>
                  </a:lnTo>
                  <a:close/>
                </a:path>
                <a:path extrusionOk="0" h="282575" w="13487400">
                  <a:moveTo>
                    <a:pt x="3999496" y="44475"/>
                  </a:moveTo>
                  <a:lnTo>
                    <a:pt x="3998887" y="35725"/>
                  </a:lnTo>
                  <a:lnTo>
                    <a:pt x="3993248" y="28625"/>
                  </a:lnTo>
                  <a:lnTo>
                    <a:pt x="3984675" y="23863"/>
                  </a:lnTo>
                  <a:lnTo>
                    <a:pt x="3975290" y="22123"/>
                  </a:lnTo>
                  <a:lnTo>
                    <a:pt x="3969474" y="22123"/>
                  </a:lnTo>
                  <a:lnTo>
                    <a:pt x="3964444" y="24384"/>
                  </a:lnTo>
                  <a:lnTo>
                    <a:pt x="3962641" y="29718"/>
                  </a:lnTo>
                  <a:lnTo>
                    <a:pt x="3973284" y="37820"/>
                  </a:lnTo>
                  <a:lnTo>
                    <a:pt x="3981170" y="40170"/>
                  </a:lnTo>
                  <a:lnTo>
                    <a:pt x="3988993" y="40995"/>
                  </a:lnTo>
                  <a:lnTo>
                    <a:pt x="3999496" y="44475"/>
                  </a:lnTo>
                  <a:close/>
                </a:path>
                <a:path extrusionOk="0" h="282575" w="13487400">
                  <a:moveTo>
                    <a:pt x="4323816" y="229654"/>
                  </a:moveTo>
                  <a:lnTo>
                    <a:pt x="4323346" y="219824"/>
                  </a:lnTo>
                  <a:lnTo>
                    <a:pt x="4320006" y="212839"/>
                  </a:lnTo>
                  <a:lnTo>
                    <a:pt x="4313809" y="208673"/>
                  </a:lnTo>
                  <a:lnTo>
                    <a:pt x="4304766" y="207289"/>
                  </a:lnTo>
                  <a:lnTo>
                    <a:pt x="4302696" y="207327"/>
                  </a:lnTo>
                  <a:lnTo>
                    <a:pt x="4301591" y="207403"/>
                  </a:lnTo>
                  <a:lnTo>
                    <a:pt x="4302150" y="217195"/>
                  </a:lnTo>
                  <a:lnTo>
                    <a:pt x="4305376" y="224218"/>
                  </a:lnTo>
                  <a:lnTo>
                    <a:pt x="4311294" y="228434"/>
                  </a:lnTo>
                  <a:lnTo>
                    <a:pt x="4319968" y="229844"/>
                  </a:lnTo>
                  <a:lnTo>
                    <a:pt x="4321187" y="229844"/>
                  </a:lnTo>
                  <a:lnTo>
                    <a:pt x="4322470" y="229781"/>
                  </a:lnTo>
                  <a:lnTo>
                    <a:pt x="4323816" y="229654"/>
                  </a:lnTo>
                  <a:close/>
                </a:path>
                <a:path extrusionOk="0" h="282575" w="13487400">
                  <a:moveTo>
                    <a:pt x="4618926" y="58623"/>
                  </a:moveTo>
                  <a:lnTo>
                    <a:pt x="4618482" y="52070"/>
                  </a:lnTo>
                  <a:lnTo>
                    <a:pt x="4614164" y="47510"/>
                  </a:lnTo>
                  <a:lnTo>
                    <a:pt x="4606442" y="44704"/>
                  </a:lnTo>
                  <a:lnTo>
                    <a:pt x="4599165" y="44704"/>
                  </a:lnTo>
                  <a:lnTo>
                    <a:pt x="4590275" y="44704"/>
                  </a:lnTo>
                  <a:lnTo>
                    <a:pt x="4582071" y="48895"/>
                  </a:lnTo>
                  <a:lnTo>
                    <a:pt x="4581601" y="59220"/>
                  </a:lnTo>
                  <a:lnTo>
                    <a:pt x="4583201" y="58610"/>
                  </a:lnTo>
                  <a:lnTo>
                    <a:pt x="4585170" y="58394"/>
                  </a:lnTo>
                  <a:lnTo>
                    <a:pt x="4590580" y="58394"/>
                  </a:lnTo>
                  <a:lnTo>
                    <a:pt x="4605337" y="60312"/>
                  </a:lnTo>
                  <a:lnTo>
                    <a:pt x="4614570" y="60312"/>
                  </a:lnTo>
                  <a:lnTo>
                    <a:pt x="4618926" y="58623"/>
                  </a:lnTo>
                  <a:close/>
                </a:path>
                <a:path extrusionOk="0" h="282575" w="13487400">
                  <a:moveTo>
                    <a:pt x="4699279" y="66840"/>
                  </a:moveTo>
                  <a:lnTo>
                    <a:pt x="4693221" y="65709"/>
                  </a:lnTo>
                  <a:lnTo>
                    <a:pt x="4688459" y="65252"/>
                  </a:lnTo>
                  <a:lnTo>
                    <a:pt x="4684788" y="65252"/>
                  </a:lnTo>
                  <a:lnTo>
                    <a:pt x="4676267" y="65252"/>
                  </a:lnTo>
                  <a:lnTo>
                    <a:pt x="4673625" y="67741"/>
                  </a:lnTo>
                  <a:lnTo>
                    <a:pt x="4675175" y="72707"/>
                  </a:lnTo>
                  <a:lnTo>
                    <a:pt x="4679353" y="75184"/>
                  </a:lnTo>
                  <a:lnTo>
                    <a:pt x="4689259" y="75184"/>
                  </a:lnTo>
                  <a:lnTo>
                    <a:pt x="4694834" y="73063"/>
                  </a:lnTo>
                  <a:lnTo>
                    <a:pt x="4699279" y="66840"/>
                  </a:lnTo>
                  <a:close/>
                </a:path>
                <a:path extrusionOk="0" h="282575" w="13487400">
                  <a:moveTo>
                    <a:pt x="4704981" y="221132"/>
                  </a:moveTo>
                  <a:lnTo>
                    <a:pt x="4699279" y="215023"/>
                  </a:lnTo>
                  <a:lnTo>
                    <a:pt x="4689399" y="221005"/>
                  </a:lnTo>
                  <a:lnTo>
                    <a:pt x="4686947" y="225336"/>
                  </a:lnTo>
                  <a:lnTo>
                    <a:pt x="4689602" y="227965"/>
                  </a:lnTo>
                  <a:lnTo>
                    <a:pt x="4695025" y="228854"/>
                  </a:lnTo>
                  <a:lnTo>
                    <a:pt x="4700727" y="228003"/>
                  </a:lnTo>
                  <a:lnTo>
                    <a:pt x="4704753" y="225450"/>
                  </a:lnTo>
                  <a:lnTo>
                    <a:pt x="4704981" y="221132"/>
                  </a:lnTo>
                  <a:close/>
                </a:path>
                <a:path extrusionOk="0" h="282575" w="13487400">
                  <a:moveTo>
                    <a:pt x="5097221" y="96329"/>
                  </a:moveTo>
                  <a:lnTo>
                    <a:pt x="5096243" y="87896"/>
                  </a:lnTo>
                  <a:lnTo>
                    <a:pt x="5092293" y="81584"/>
                  </a:lnTo>
                  <a:lnTo>
                    <a:pt x="5086502" y="77622"/>
                  </a:lnTo>
                  <a:lnTo>
                    <a:pt x="5080012" y="76250"/>
                  </a:lnTo>
                  <a:lnTo>
                    <a:pt x="5073751" y="76250"/>
                  </a:lnTo>
                  <a:lnTo>
                    <a:pt x="5068074" y="80213"/>
                  </a:lnTo>
                  <a:lnTo>
                    <a:pt x="5067579" y="89077"/>
                  </a:lnTo>
                  <a:lnTo>
                    <a:pt x="5068735" y="88938"/>
                  </a:lnTo>
                  <a:lnTo>
                    <a:pt x="5069789" y="88874"/>
                  </a:lnTo>
                  <a:lnTo>
                    <a:pt x="5076228" y="88874"/>
                  </a:lnTo>
                  <a:lnTo>
                    <a:pt x="5090249" y="96380"/>
                  </a:lnTo>
                  <a:lnTo>
                    <a:pt x="5097221" y="96329"/>
                  </a:lnTo>
                  <a:close/>
                </a:path>
                <a:path extrusionOk="0" h="282575" w="13487400">
                  <a:moveTo>
                    <a:pt x="5531663" y="103822"/>
                  </a:moveTo>
                  <a:lnTo>
                    <a:pt x="5530393" y="102489"/>
                  </a:lnTo>
                  <a:lnTo>
                    <a:pt x="5528716" y="101942"/>
                  </a:lnTo>
                  <a:lnTo>
                    <a:pt x="5526862" y="101942"/>
                  </a:lnTo>
                  <a:lnTo>
                    <a:pt x="5519953" y="101942"/>
                  </a:lnTo>
                  <a:lnTo>
                    <a:pt x="5510454" y="109448"/>
                  </a:lnTo>
                  <a:lnTo>
                    <a:pt x="5507596" y="114757"/>
                  </a:lnTo>
                  <a:lnTo>
                    <a:pt x="5508968" y="116154"/>
                  </a:lnTo>
                  <a:lnTo>
                    <a:pt x="5511812" y="116154"/>
                  </a:lnTo>
                  <a:lnTo>
                    <a:pt x="5518442" y="114731"/>
                  </a:lnTo>
                  <a:lnTo>
                    <a:pt x="5525808" y="111315"/>
                  </a:lnTo>
                  <a:lnTo>
                    <a:pt x="5531129" y="107251"/>
                  </a:lnTo>
                  <a:lnTo>
                    <a:pt x="5531663" y="103822"/>
                  </a:lnTo>
                  <a:close/>
                </a:path>
                <a:path extrusionOk="0" h="282575" w="13487400">
                  <a:moveTo>
                    <a:pt x="6098806" y="170421"/>
                  </a:moveTo>
                  <a:lnTo>
                    <a:pt x="6093053" y="170370"/>
                  </a:lnTo>
                  <a:lnTo>
                    <a:pt x="6087084" y="170040"/>
                  </a:lnTo>
                  <a:lnTo>
                    <a:pt x="6081458" y="170040"/>
                  </a:lnTo>
                  <a:lnTo>
                    <a:pt x="6069939" y="170776"/>
                  </a:lnTo>
                  <a:lnTo>
                    <a:pt x="6060795" y="173901"/>
                  </a:lnTo>
                  <a:lnTo>
                    <a:pt x="6055322" y="180733"/>
                  </a:lnTo>
                  <a:lnTo>
                    <a:pt x="6054839" y="192659"/>
                  </a:lnTo>
                  <a:lnTo>
                    <a:pt x="6068123" y="189534"/>
                  </a:lnTo>
                  <a:lnTo>
                    <a:pt x="6079947" y="184785"/>
                  </a:lnTo>
                  <a:lnTo>
                    <a:pt x="6090209" y="178422"/>
                  </a:lnTo>
                  <a:lnTo>
                    <a:pt x="6098806" y="170421"/>
                  </a:lnTo>
                  <a:close/>
                </a:path>
                <a:path extrusionOk="0" h="282575" w="13487400">
                  <a:moveTo>
                    <a:pt x="6217221" y="136702"/>
                  </a:moveTo>
                  <a:lnTo>
                    <a:pt x="6215113" y="127711"/>
                  </a:lnTo>
                  <a:lnTo>
                    <a:pt x="6210185" y="121564"/>
                  </a:lnTo>
                  <a:lnTo>
                    <a:pt x="6202121" y="118567"/>
                  </a:lnTo>
                  <a:lnTo>
                    <a:pt x="6201448" y="127152"/>
                  </a:lnTo>
                  <a:lnTo>
                    <a:pt x="6198616" y="133553"/>
                  </a:lnTo>
                  <a:lnTo>
                    <a:pt x="6195669" y="139865"/>
                  </a:lnTo>
                  <a:lnTo>
                    <a:pt x="6194628" y="148170"/>
                  </a:lnTo>
                  <a:lnTo>
                    <a:pt x="6216815" y="148170"/>
                  </a:lnTo>
                  <a:lnTo>
                    <a:pt x="6217221" y="136702"/>
                  </a:lnTo>
                  <a:close/>
                </a:path>
                <a:path extrusionOk="0" h="282575" w="13487400">
                  <a:moveTo>
                    <a:pt x="6238964" y="266750"/>
                  </a:moveTo>
                  <a:lnTo>
                    <a:pt x="6237198" y="255409"/>
                  </a:lnTo>
                  <a:lnTo>
                    <a:pt x="6230290" y="249415"/>
                  </a:lnTo>
                  <a:lnTo>
                    <a:pt x="6220307" y="246532"/>
                  </a:lnTo>
                  <a:lnTo>
                    <a:pt x="6209322" y="244513"/>
                  </a:lnTo>
                  <a:lnTo>
                    <a:pt x="6211011" y="255854"/>
                  </a:lnTo>
                  <a:lnTo>
                    <a:pt x="6217996" y="261810"/>
                  </a:lnTo>
                  <a:lnTo>
                    <a:pt x="6228067" y="264693"/>
                  </a:lnTo>
                  <a:lnTo>
                    <a:pt x="6238964" y="266750"/>
                  </a:lnTo>
                  <a:close/>
                </a:path>
                <a:path extrusionOk="0" h="282575" w="13487400">
                  <a:moveTo>
                    <a:pt x="6386296" y="200164"/>
                  </a:moveTo>
                  <a:lnTo>
                    <a:pt x="6381902" y="199377"/>
                  </a:lnTo>
                  <a:lnTo>
                    <a:pt x="6377978" y="199047"/>
                  </a:lnTo>
                  <a:lnTo>
                    <a:pt x="6374371" y="199047"/>
                  </a:lnTo>
                  <a:lnTo>
                    <a:pt x="6363411" y="200088"/>
                  </a:lnTo>
                  <a:lnTo>
                    <a:pt x="6353861" y="202526"/>
                  </a:lnTo>
                  <a:lnTo>
                    <a:pt x="6344666" y="205308"/>
                  </a:lnTo>
                  <a:lnTo>
                    <a:pt x="6334785" y="207416"/>
                  </a:lnTo>
                  <a:lnTo>
                    <a:pt x="6338544" y="214452"/>
                  </a:lnTo>
                  <a:lnTo>
                    <a:pt x="6344463" y="219367"/>
                  </a:lnTo>
                  <a:lnTo>
                    <a:pt x="6351816" y="222262"/>
                  </a:lnTo>
                  <a:lnTo>
                    <a:pt x="6359893" y="223215"/>
                  </a:lnTo>
                  <a:lnTo>
                    <a:pt x="6370307" y="221678"/>
                  </a:lnTo>
                  <a:lnTo>
                    <a:pt x="6379197" y="217195"/>
                  </a:lnTo>
                  <a:lnTo>
                    <a:pt x="6385052" y="209969"/>
                  </a:lnTo>
                  <a:lnTo>
                    <a:pt x="6386296" y="200164"/>
                  </a:lnTo>
                  <a:close/>
                </a:path>
                <a:path extrusionOk="0" h="282575" w="13487400">
                  <a:moveTo>
                    <a:pt x="6445263" y="96329"/>
                  </a:moveTo>
                  <a:lnTo>
                    <a:pt x="6444805" y="85559"/>
                  </a:lnTo>
                  <a:lnTo>
                    <a:pt x="6438519" y="80695"/>
                  </a:lnTo>
                  <a:lnTo>
                    <a:pt x="6430048" y="78066"/>
                  </a:lnTo>
                  <a:lnTo>
                    <a:pt x="6423076" y="73977"/>
                  </a:lnTo>
                  <a:lnTo>
                    <a:pt x="6423393" y="84823"/>
                  </a:lnTo>
                  <a:lnTo>
                    <a:pt x="6429654" y="89738"/>
                  </a:lnTo>
                  <a:lnTo>
                    <a:pt x="6438163" y="92354"/>
                  </a:lnTo>
                  <a:lnTo>
                    <a:pt x="6445263" y="96329"/>
                  </a:lnTo>
                  <a:close/>
                </a:path>
                <a:path extrusionOk="0" h="282575" w="13487400">
                  <a:moveTo>
                    <a:pt x="6769278" y="200152"/>
                  </a:moveTo>
                  <a:lnTo>
                    <a:pt x="6765861" y="199986"/>
                  </a:lnTo>
                  <a:lnTo>
                    <a:pt x="6764236" y="199986"/>
                  </a:lnTo>
                  <a:lnTo>
                    <a:pt x="6753479" y="200926"/>
                  </a:lnTo>
                  <a:lnTo>
                    <a:pt x="6744614" y="203746"/>
                  </a:lnTo>
                  <a:lnTo>
                    <a:pt x="6737629" y="208445"/>
                  </a:lnTo>
                  <a:lnTo>
                    <a:pt x="6732473" y="215011"/>
                  </a:lnTo>
                  <a:lnTo>
                    <a:pt x="6740461" y="215480"/>
                  </a:lnTo>
                  <a:lnTo>
                    <a:pt x="6744221" y="215480"/>
                  </a:lnTo>
                  <a:lnTo>
                    <a:pt x="6753669" y="214871"/>
                  </a:lnTo>
                  <a:lnTo>
                    <a:pt x="6761429" y="212585"/>
                  </a:lnTo>
                  <a:lnTo>
                    <a:pt x="6766865" y="207911"/>
                  </a:lnTo>
                  <a:lnTo>
                    <a:pt x="6769278" y="200152"/>
                  </a:lnTo>
                  <a:close/>
                </a:path>
                <a:path extrusionOk="0" h="282575" w="13487400">
                  <a:moveTo>
                    <a:pt x="7108241" y="29718"/>
                  </a:moveTo>
                  <a:lnTo>
                    <a:pt x="7093255" y="29718"/>
                  </a:lnTo>
                  <a:lnTo>
                    <a:pt x="7093255" y="44475"/>
                  </a:lnTo>
                  <a:lnTo>
                    <a:pt x="7108241" y="44475"/>
                  </a:lnTo>
                  <a:lnTo>
                    <a:pt x="7108241" y="29718"/>
                  </a:lnTo>
                  <a:close/>
                </a:path>
                <a:path extrusionOk="0" h="282575" w="13487400">
                  <a:moveTo>
                    <a:pt x="7292365" y="133426"/>
                  </a:moveTo>
                  <a:lnTo>
                    <a:pt x="7288682" y="133235"/>
                  </a:lnTo>
                  <a:lnTo>
                    <a:pt x="7286930" y="133235"/>
                  </a:lnTo>
                  <a:lnTo>
                    <a:pt x="7276325" y="134175"/>
                  </a:lnTo>
                  <a:lnTo>
                    <a:pt x="7267575" y="136982"/>
                  </a:lnTo>
                  <a:lnTo>
                    <a:pt x="7260653" y="141655"/>
                  </a:lnTo>
                  <a:lnTo>
                    <a:pt x="7255510" y="148170"/>
                  </a:lnTo>
                  <a:lnTo>
                    <a:pt x="7263473" y="148640"/>
                  </a:lnTo>
                  <a:lnTo>
                    <a:pt x="7267245" y="148640"/>
                  </a:lnTo>
                  <a:lnTo>
                    <a:pt x="7276668" y="148043"/>
                  </a:lnTo>
                  <a:lnTo>
                    <a:pt x="7284466" y="145757"/>
                  </a:lnTo>
                  <a:lnTo>
                    <a:pt x="7289927" y="141122"/>
                  </a:lnTo>
                  <a:lnTo>
                    <a:pt x="7292365" y="133426"/>
                  </a:lnTo>
                  <a:close/>
                </a:path>
                <a:path extrusionOk="0" h="282575" w="13487400">
                  <a:moveTo>
                    <a:pt x="7373201" y="163156"/>
                  </a:moveTo>
                  <a:lnTo>
                    <a:pt x="7363346" y="165277"/>
                  </a:lnTo>
                  <a:lnTo>
                    <a:pt x="7354176" y="168071"/>
                  </a:lnTo>
                  <a:lnTo>
                    <a:pt x="7344664" y="170535"/>
                  </a:lnTo>
                  <a:lnTo>
                    <a:pt x="7333755" y="171577"/>
                  </a:lnTo>
                  <a:lnTo>
                    <a:pt x="7330122" y="171577"/>
                  </a:lnTo>
                  <a:lnTo>
                    <a:pt x="7326160" y="171234"/>
                  </a:lnTo>
                  <a:lnTo>
                    <a:pt x="7321715" y="170421"/>
                  </a:lnTo>
                  <a:lnTo>
                    <a:pt x="7323125" y="180886"/>
                  </a:lnTo>
                  <a:lnTo>
                    <a:pt x="7327214" y="187934"/>
                  </a:lnTo>
                  <a:lnTo>
                    <a:pt x="7333272" y="191909"/>
                  </a:lnTo>
                  <a:lnTo>
                    <a:pt x="7340638" y="193154"/>
                  </a:lnTo>
                  <a:lnTo>
                    <a:pt x="7352500" y="190715"/>
                  </a:lnTo>
                  <a:lnTo>
                    <a:pt x="7363409" y="184137"/>
                  </a:lnTo>
                  <a:lnTo>
                    <a:pt x="7371080" y="174574"/>
                  </a:lnTo>
                  <a:lnTo>
                    <a:pt x="7373201" y="163156"/>
                  </a:lnTo>
                  <a:close/>
                </a:path>
                <a:path extrusionOk="0" h="282575" w="13487400">
                  <a:moveTo>
                    <a:pt x="7380719" y="36995"/>
                  </a:moveTo>
                  <a:lnTo>
                    <a:pt x="7374864" y="35953"/>
                  </a:lnTo>
                  <a:lnTo>
                    <a:pt x="7370216" y="35521"/>
                  </a:lnTo>
                  <a:lnTo>
                    <a:pt x="7366584" y="35521"/>
                  </a:lnTo>
                  <a:lnTo>
                    <a:pt x="7357834" y="35521"/>
                  </a:lnTo>
                  <a:lnTo>
                    <a:pt x="7355027" y="38023"/>
                  </a:lnTo>
                  <a:lnTo>
                    <a:pt x="7356361" y="43053"/>
                  </a:lnTo>
                  <a:lnTo>
                    <a:pt x="7360513" y="45554"/>
                  </a:lnTo>
                  <a:lnTo>
                    <a:pt x="7370470" y="45554"/>
                  </a:lnTo>
                  <a:lnTo>
                    <a:pt x="7376160" y="43370"/>
                  </a:lnTo>
                  <a:lnTo>
                    <a:pt x="7380719" y="36995"/>
                  </a:lnTo>
                  <a:close/>
                </a:path>
                <a:path extrusionOk="0" h="282575" w="13487400">
                  <a:moveTo>
                    <a:pt x="8110512" y="27901"/>
                  </a:moveTo>
                  <a:lnTo>
                    <a:pt x="8109864" y="22250"/>
                  </a:lnTo>
                  <a:lnTo>
                    <a:pt x="8106257" y="22733"/>
                  </a:lnTo>
                  <a:lnTo>
                    <a:pt x="8102917" y="22961"/>
                  </a:lnTo>
                  <a:lnTo>
                    <a:pt x="8099793" y="22961"/>
                  </a:lnTo>
                  <a:lnTo>
                    <a:pt x="8091665" y="22390"/>
                  </a:lnTo>
                  <a:lnTo>
                    <a:pt x="8084591" y="20777"/>
                  </a:lnTo>
                  <a:lnTo>
                    <a:pt x="8078406" y="18262"/>
                  </a:lnTo>
                  <a:lnTo>
                    <a:pt x="8072958" y="14986"/>
                  </a:lnTo>
                  <a:lnTo>
                    <a:pt x="8071434" y="22567"/>
                  </a:lnTo>
                  <a:lnTo>
                    <a:pt x="8074800" y="27698"/>
                  </a:lnTo>
                  <a:lnTo>
                    <a:pt x="8081454" y="30619"/>
                  </a:lnTo>
                  <a:lnTo>
                    <a:pt x="8089836" y="31546"/>
                  </a:lnTo>
                  <a:lnTo>
                    <a:pt x="8100034" y="31546"/>
                  </a:lnTo>
                  <a:lnTo>
                    <a:pt x="8110512" y="27901"/>
                  </a:lnTo>
                  <a:close/>
                </a:path>
                <a:path extrusionOk="0" h="282575" w="13487400">
                  <a:moveTo>
                    <a:pt x="8455927" y="22250"/>
                  </a:moveTo>
                  <a:lnTo>
                    <a:pt x="8450059" y="19011"/>
                  </a:lnTo>
                  <a:lnTo>
                    <a:pt x="8448091" y="11772"/>
                  </a:lnTo>
                  <a:lnTo>
                    <a:pt x="8446376" y="4203"/>
                  </a:lnTo>
                  <a:lnTo>
                    <a:pt x="8441309" y="0"/>
                  </a:lnTo>
                  <a:lnTo>
                    <a:pt x="8434819" y="7696"/>
                  </a:lnTo>
                  <a:lnTo>
                    <a:pt x="8435251" y="17602"/>
                  </a:lnTo>
                  <a:lnTo>
                    <a:pt x="8440255" y="26149"/>
                  </a:lnTo>
                  <a:lnTo>
                    <a:pt x="8447468" y="29794"/>
                  </a:lnTo>
                  <a:lnTo>
                    <a:pt x="8450567" y="29794"/>
                  </a:lnTo>
                  <a:lnTo>
                    <a:pt x="8453628" y="27647"/>
                  </a:lnTo>
                  <a:lnTo>
                    <a:pt x="8455927" y="22250"/>
                  </a:lnTo>
                  <a:close/>
                </a:path>
                <a:path extrusionOk="0" h="282575" w="13487400">
                  <a:moveTo>
                    <a:pt x="8573948" y="52082"/>
                  </a:moveTo>
                  <a:lnTo>
                    <a:pt x="8570125" y="49555"/>
                  </a:lnTo>
                  <a:lnTo>
                    <a:pt x="8563775" y="46659"/>
                  </a:lnTo>
                  <a:lnTo>
                    <a:pt x="8556142" y="44272"/>
                  </a:lnTo>
                  <a:lnTo>
                    <a:pt x="8548446" y="43281"/>
                  </a:lnTo>
                  <a:lnTo>
                    <a:pt x="8542528" y="43281"/>
                  </a:lnTo>
                  <a:lnTo>
                    <a:pt x="8537765" y="45516"/>
                  </a:lnTo>
                  <a:lnTo>
                    <a:pt x="8537080" y="52082"/>
                  </a:lnTo>
                  <a:lnTo>
                    <a:pt x="8538185" y="51701"/>
                  </a:lnTo>
                  <a:lnTo>
                    <a:pt x="8539328" y="51523"/>
                  </a:lnTo>
                  <a:lnTo>
                    <a:pt x="8544750" y="51523"/>
                  </a:lnTo>
                  <a:lnTo>
                    <a:pt x="8549284" y="53822"/>
                  </a:lnTo>
                  <a:lnTo>
                    <a:pt x="8557971" y="58420"/>
                  </a:lnTo>
                  <a:lnTo>
                    <a:pt x="8562149" y="60718"/>
                  </a:lnTo>
                  <a:lnTo>
                    <a:pt x="8569173" y="60718"/>
                  </a:lnTo>
                  <a:lnTo>
                    <a:pt x="8572043" y="58547"/>
                  </a:lnTo>
                  <a:lnTo>
                    <a:pt x="8573948" y="52082"/>
                  </a:lnTo>
                  <a:close/>
                </a:path>
                <a:path extrusionOk="0" h="282575" w="13487400">
                  <a:moveTo>
                    <a:pt x="8610790" y="266763"/>
                  </a:moveTo>
                  <a:lnTo>
                    <a:pt x="8610524" y="258800"/>
                  </a:lnTo>
                  <a:lnTo>
                    <a:pt x="8609609" y="251460"/>
                  </a:lnTo>
                  <a:lnTo>
                    <a:pt x="8606714" y="246075"/>
                  </a:lnTo>
                  <a:lnTo>
                    <a:pt x="8600503" y="243992"/>
                  </a:lnTo>
                  <a:lnTo>
                    <a:pt x="8599208" y="243992"/>
                  </a:lnTo>
                  <a:lnTo>
                    <a:pt x="8597735" y="244157"/>
                  </a:lnTo>
                  <a:lnTo>
                    <a:pt x="8596071" y="244525"/>
                  </a:lnTo>
                  <a:lnTo>
                    <a:pt x="8596071" y="259270"/>
                  </a:lnTo>
                  <a:lnTo>
                    <a:pt x="8603323" y="259270"/>
                  </a:lnTo>
                  <a:lnTo>
                    <a:pt x="8605012" y="265264"/>
                  </a:lnTo>
                  <a:lnTo>
                    <a:pt x="8610790" y="266763"/>
                  </a:lnTo>
                  <a:close/>
                </a:path>
                <a:path extrusionOk="0" h="282575" w="13487400">
                  <a:moveTo>
                    <a:pt x="8662327" y="126060"/>
                  </a:moveTo>
                  <a:lnTo>
                    <a:pt x="8647608" y="126060"/>
                  </a:lnTo>
                  <a:lnTo>
                    <a:pt x="8647608" y="133438"/>
                  </a:lnTo>
                  <a:lnTo>
                    <a:pt x="8641867" y="134823"/>
                  </a:lnTo>
                  <a:lnTo>
                    <a:pt x="8640115" y="140804"/>
                  </a:lnTo>
                  <a:lnTo>
                    <a:pt x="8648941" y="140385"/>
                  </a:lnTo>
                  <a:lnTo>
                    <a:pt x="8656828" y="139052"/>
                  </a:lnTo>
                  <a:lnTo>
                    <a:pt x="8661908" y="134912"/>
                  </a:lnTo>
                  <a:lnTo>
                    <a:pt x="8662327" y="126060"/>
                  </a:lnTo>
                  <a:close/>
                </a:path>
                <a:path extrusionOk="0" h="282575" w="13487400">
                  <a:moveTo>
                    <a:pt x="8935263" y="191922"/>
                  </a:moveTo>
                  <a:lnTo>
                    <a:pt x="8934780" y="185178"/>
                  </a:lnTo>
                  <a:lnTo>
                    <a:pt x="8933180" y="185788"/>
                  </a:lnTo>
                  <a:lnTo>
                    <a:pt x="8931199" y="186016"/>
                  </a:lnTo>
                  <a:lnTo>
                    <a:pt x="8925814" y="186016"/>
                  </a:lnTo>
                  <a:lnTo>
                    <a:pt x="8911272" y="184162"/>
                  </a:lnTo>
                  <a:lnTo>
                    <a:pt x="8908085" y="184162"/>
                  </a:lnTo>
                  <a:lnTo>
                    <a:pt x="8901925" y="184162"/>
                  </a:lnTo>
                  <a:lnTo>
                    <a:pt x="8897429" y="185889"/>
                  </a:lnTo>
                  <a:lnTo>
                    <a:pt x="8897912" y="192659"/>
                  </a:lnTo>
                  <a:lnTo>
                    <a:pt x="8899588" y="192024"/>
                  </a:lnTo>
                  <a:lnTo>
                    <a:pt x="8901646" y="191782"/>
                  </a:lnTo>
                  <a:lnTo>
                    <a:pt x="8907132" y="191782"/>
                  </a:lnTo>
                  <a:lnTo>
                    <a:pt x="8921636" y="193649"/>
                  </a:lnTo>
                  <a:lnTo>
                    <a:pt x="8930869" y="193649"/>
                  </a:lnTo>
                  <a:lnTo>
                    <a:pt x="8935263" y="191922"/>
                  </a:lnTo>
                  <a:close/>
                </a:path>
                <a:path extrusionOk="0" h="282575" w="13487400">
                  <a:moveTo>
                    <a:pt x="9118956" y="66827"/>
                  </a:moveTo>
                  <a:lnTo>
                    <a:pt x="9117000" y="66713"/>
                  </a:lnTo>
                  <a:lnTo>
                    <a:pt x="9116085" y="66713"/>
                  </a:lnTo>
                  <a:lnTo>
                    <a:pt x="9106014" y="68757"/>
                  </a:lnTo>
                  <a:lnTo>
                    <a:pt x="9099042" y="74015"/>
                  </a:lnTo>
                  <a:lnTo>
                    <a:pt x="9093975" y="81216"/>
                  </a:lnTo>
                  <a:lnTo>
                    <a:pt x="9089568" y="89077"/>
                  </a:lnTo>
                  <a:lnTo>
                    <a:pt x="9092222" y="89357"/>
                  </a:lnTo>
                  <a:lnTo>
                    <a:pt x="9094737" y="89509"/>
                  </a:lnTo>
                  <a:lnTo>
                    <a:pt x="9097112" y="89509"/>
                  </a:lnTo>
                  <a:lnTo>
                    <a:pt x="9107081" y="88315"/>
                  </a:lnTo>
                  <a:lnTo>
                    <a:pt x="9114345" y="84429"/>
                  </a:lnTo>
                  <a:lnTo>
                    <a:pt x="9118460" y="77419"/>
                  </a:lnTo>
                  <a:lnTo>
                    <a:pt x="9118956" y="66827"/>
                  </a:lnTo>
                  <a:close/>
                </a:path>
                <a:path extrusionOk="0" h="282575" w="13487400">
                  <a:moveTo>
                    <a:pt x="9171432" y="146685"/>
                  </a:moveTo>
                  <a:lnTo>
                    <a:pt x="9170175" y="141097"/>
                  </a:lnTo>
                  <a:lnTo>
                    <a:pt x="9163253" y="133438"/>
                  </a:lnTo>
                  <a:lnTo>
                    <a:pt x="9157970" y="141338"/>
                  </a:lnTo>
                  <a:lnTo>
                    <a:pt x="9157487" y="146900"/>
                  </a:lnTo>
                  <a:lnTo>
                    <a:pt x="9160192" y="150177"/>
                  </a:lnTo>
                  <a:lnTo>
                    <a:pt x="9164485" y="151257"/>
                  </a:lnTo>
                  <a:lnTo>
                    <a:pt x="9168917" y="150101"/>
                  </a:lnTo>
                  <a:lnTo>
                    <a:pt x="9171432" y="146685"/>
                  </a:lnTo>
                  <a:close/>
                </a:path>
                <a:path extrusionOk="0" h="282575" w="13487400">
                  <a:moveTo>
                    <a:pt x="13487019" y="66840"/>
                  </a:moveTo>
                  <a:lnTo>
                    <a:pt x="13480961" y="65709"/>
                  </a:lnTo>
                  <a:lnTo>
                    <a:pt x="13476199" y="65252"/>
                  </a:lnTo>
                  <a:lnTo>
                    <a:pt x="13472516" y="65252"/>
                  </a:lnTo>
                  <a:lnTo>
                    <a:pt x="13463994" y="65252"/>
                  </a:lnTo>
                  <a:lnTo>
                    <a:pt x="13461365" y="67741"/>
                  </a:lnTo>
                  <a:lnTo>
                    <a:pt x="13462940" y="72707"/>
                  </a:lnTo>
                  <a:lnTo>
                    <a:pt x="13467131" y="75184"/>
                  </a:lnTo>
                  <a:lnTo>
                    <a:pt x="13477037" y="75184"/>
                  </a:lnTo>
                  <a:lnTo>
                    <a:pt x="13482600" y="73063"/>
                  </a:lnTo>
                  <a:lnTo>
                    <a:pt x="13487019" y="668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34" name="Google Shape;6334;gefe2f4b35a_0_1603"/>
            <p:cNvSpPr/>
            <p:nvPr/>
          </p:nvSpPr>
          <p:spPr>
            <a:xfrm>
              <a:off x="79222" y="6336347"/>
              <a:ext cx="9521825" cy="267334"/>
            </a:xfrm>
            <a:custGeom>
              <a:rect b="b" l="l" r="r" t="t"/>
              <a:pathLst>
                <a:path extrusionOk="0" h="267334" w="9521825">
                  <a:moveTo>
                    <a:pt x="24333" y="52209"/>
                  </a:moveTo>
                  <a:lnTo>
                    <a:pt x="16510" y="46126"/>
                  </a:lnTo>
                  <a:lnTo>
                    <a:pt x="10820" y="43916"/>
                  </a:lnTo>
                  <a:lnTo>
                    <a:pt x="6972" y="43916"/>
                  </a:lnTo>
                  <a:lnTo>
                    <a:pt x="1854" y="43916"/>
                  </a:lnTo>
                  <a:lnTo>
                    <a:pt x="0" y="47815"/>
                  </a:lnTo>
                  <a:lnTo>
                    <a:pt x="1511" y="55626"/>
                  </a:lnTo>
                  <a:lnTo>
                    <a:pt x="4876" y="59524"/>
                  </a:lnTo>
                  <a:lnTo>
                    <a:pt x="13995" y="59524"/>
                  </a:lnTo>
                  <a:lnTo>
                    <a:pt x="18783" y="57556"/>
                  </a:lnTo>
                  <a:lnTo>
                    <a:pt x="24333" y="52209"/>
                  </a:lnTo>
                  <a:close/>
                </a:path>
                <a:path extrusionOk="0" h="267334" w="9521825">
                  <a:moveTo>
                    <a:pt x="68364" y="44716"/>
                  </a:moveTo>
                  <a:lnTo>
                    <a:pt x="67043" y="44894"/>
                  </a:lnTo>
                  <a:lnTo>
                    <a:pt x="61849" y="44958"/>
                  </a:lnTo>
                  <a:lnTo>
                    <a:pt x="52235" y="44373"/>
                  </a:lnTo>
                  <a:lnTo>
                    <a:pt x="49974" y="44373"/>
                  </a:lnTo>
                  <a:lnTo>
                    <a:pt x="41160" y="44373"/>
                  </a:lnTo>
                  <a:lnTo>
                    <a:pt x="34544" y="46621"/>
                  </a:lnTo>
                  <a:lnTo>
                    <a:pt x="38989" y="59817"/>
                  </a:lnTo>
                  <a:lnTo>
                    <a:pt x="48768" y="58369"/>
                  </a:lnTo>
                  <a:lnTo>
                    <a:pt x="57137" y="55638"/>
                  </a:lnTo>
                  <a:lnTo>
                    <a:pt x="63779" y="51231"/>
                  </a:lnTo>
                  <a:lnTo>
                    <a:pt x="68364" y="44716"/>
                  </a:lnTo>
                  <a:close/>
                </a:path>
                <a:path extrusionOk="0" h="267334" w="9521825">
                  <a:moveTo>
                    <a:pt x="216166" y="184950"/>
                  </a:moveTo>
                  <a:lnTo>
                    <a:pt x="215696" y="178155"/>
                  </a:lnTo>
                  <a:lnTo>
                    <a:pt x="214071" y="178765"/>
                  </a:lnTo>
                  <a:lnTo>
                    <a:pt x="212051" y="178993"/>
                  </a:lnTo>
                  <a:lnTo>
                    <a:pt x="206679" y="178993"/>
                  </a:lnTo>
                  <a:lnTo>
                    <a:pt x="192290" y="177215"/>
                  </a:lnTo>
                  <a:lnTo>
                    <a:pt x="189128" y="177215"/>
                  </a:lnTo>
                  <a:lnTo>
                    <a:pt x="182905" y="177215"/>
                  </a:lnTo>
                  <a:lnTo>
                    <a:pt x="178371" y="178930"/>
                  </a:lnTo>
                  <a:lnTo>
                    <a:pt x="178879" y="185750"/>
                  </a:lnTo>
                  <a:lnTo>
                    <a:pt x="180568" y="185115"/>
                  </a:lnTo>
                  <a:lnTo>
                    <a:pt x="182651" y="184873"/>
                  </a:lnTo>
                  <a:lnTo>
                    <a:pt x="188112" y="184873"/>
                  </a:lnTo>
                  <a:lnTo>
                    <a:pt x="202450" y="186664"/>
                  </a:lnTo>
                  <a:lnTo>
                    <a:pt x="211721" y="186664"/>
                  </a:lnTo>
                  <a:lnTo>
                    <a:pt x="216166" y="184950"/>
                  </a:lnTo>
                  <a:close/>
                </a:path>
                <a:path extrusionOk="0" h="267334" w="9521825">
                  <a:moveTo>
                    <a:pt x="259969" y="15214"/>
                  </a:moveTo>
                  <a:lnTo>
                    <a:pt x="257556" y="15887"/>
                  </a:lnTo>
                  <a:lnTo>
                    <a:pt x="255511" y="16167"/>
                  </a:lnTo>
                  <a:lnTo>
                    <a:pt x="253746" y="16167"/>
                  </a:lnTo>
                  <a:lnTo>
                    <a:pt x="246456" y="13716"/>
                  </a:lnTo>
                  <a:lnTo>
                    <a:pt x="237769" y="2921"/>
                  </a:lnTo>
                  <a:lnTo>
                    <a:pt x="230644" y="469"/>
                  </a:lnTo>
                  <a:lnTo>
                    <a:pt x="225793" y="8166"/>
                  </a:lnTo>
                  <a:lnTo>
                    <a:pt x="224167" y="15227"/>
                  </a:lnTo>
                  <a:lnTo>
                    <a:pt x="225793" y="22288"/>
                  </a:lnTo>
                  <a:lnTo>
                    <a:pt x="230644" y="29972"/>
                  </a:lnTo>
                  <a:lnTo>
                    <a:pt x="240360" y="28714"/>
                  </a:lnTo>
                  <a:lnTo>
                    <a:pt x="248653" y="26009"/>
                  </a:lnTo>
                  <a:lnTo>
                    <a:pt x="255282" y="21590"/>
                  </a:lnTo>
                  <a:lnTo>
                    <a:pt x="259969" y="15214"/>
                  </a:lnTo>
                  <a:close/>
                </a:path>
                <a:path extrusionOk="0" h="267334" w="9521825">
                  <a:moveTo>
                    <a:pt x="297700" y="12522"/>
                  </a:moveTo>
                  <a:lnTo>
                    <a:pt x="289331" y="7734"/>
                  </a:lnTo>
                  <a:lnTo>
                    <a:pt x="283197" y="17081"/>
                  </a:lnTo>
                  <a:lnTo>
                    <a:pt x="277710" y="25107"/>
                  </a:lnTo>
                  <a:lnTo>
                    <a:pt x="278028" y="31927"/>
                  </a:lnTo>
                  <a:lnTo>
                    <a:pt x="289331" y="37579"/>
                  </a:lnTo>
                  <a:lnTo>
                    <a:pt x="289534" y="27724"/>
                  </a:lnTo>
                  <a:lnTo>
                    <a:pt x="295046" y="19278"/>
                  </a:lnTo>
                  <a:lnTo>
                    <a:pt x="297700" y="12522"/>
                  </a:lnTo>
                  <a:close/>
                </a:path>
                <a:path extrusionOk="0" h="267334" w="9521825">
                  <a:moveTo>
                    <a:pt x="362966" y="37566"/>
                  </a:moveTo>
                  <a:lnTo>
                    <a:pt x="359727" y="38506"/>
                  </a:lnTo>
                  <a:lnTo>
                    <a:pt x="357047" y="38900"/>
                  </a:lnTo>
                  <a:lnTo>
                    <a:pt x="349135" y="38900"/>
                  </a:lnTo>
                  <a:lnTo>
                    <a:pt x="335851" y="29629"/>
                  </a:lnTo>
                  <a:lnTo>
                    <a:pt x="330161" y="29629"/>
                  </a:lnTo>
                  <a:lnTo>
                    <a:pt x="328942" y="29629"/>
                  </a:lnTo>
                  <a:lnTo>
                    <a:pt x="327621" y="29730"/>
                  </a:lnTo>
                  <a:lnTo>
                    <a:pt x="326174" y="29972"/>
                  </a:lnTo>
                  <a:lnTo>
                    <a:pt x="323621" y="36715"/>
                  </a:lnTo>
                  <a:lnTo>
                    <a:pt x="320497" y="42824"/>
                  </a:lnTo>
                  <a:lnTo>
                    <a:pt x="318401" y="49974"/>
                  </a:lnTo>
                  <a:lnTo>
                    <a:pt x="318935" y="59817"/>
                  </a:lnTo>
                  <a:lnTo>
                    <a:pt x="332193" y="56426"/>
                  </a:lnTo>
                  <a:lnTo>
                    <a:pt x="345630" y="53238"/>
                  </a:lnTo>
                  <a:lnTo>
                    <a:pt x="356730" y="47777"/>
                  </a:lnTo>
                  <a:lnTo>
                    <a:pt x="362966" y="37566"/>
                  </a:lnTo>
                  <a:close/>
                </a:path>
                <a:path extrusionOk="0" h="267334" w="9521825">
                  <a:moveTo>
                    <a:pt x="650405" y="89204"/>
                  </a:moveTo>
                  <a:lnTo>
                    <a:pt x="648220" y="88747"/>
                  </a:lnTo>
                  <a:lnTo>
                    <a:pt x="646061" y="88544"/>
                  </a:lnTo>
                  <a:lnTo>
                    <a:pt x="643953" y="88544"/>
                  </a:lnTo>
                  <a:lnTo>
                    <a:pt x="628129" y="92570"/>
                  </a:lnTo>
                  <a:lnTo>
                    <a:pt x="617905" y="101815"/>
                  </a:lnTo>
                  <a:lnTo>
                    <a:pt x="616813" y="111988"/>
                  </a:lnTo>
                  <a:lnTo>
                    <a:pt x="628345" y="118821"/>
                  </a:lnTo>
                  <a:lnTo>
                    <a:pt x="628637" y="106184"/>
                  </a:lnTo>
                  <a:lnTo>
                    <a:pt x="635787" y="100469"/>
                  </a:lnTo>
                  <a:lnTo>
                    <a:pt x="644728" y="96520"/>
                  </a:lnTo>
                  <a:lnTo>
                    <a:pt x="650405" y="89204"/>
                  </a:lnTo>
                  <a:close/>
                </a:path>
                <a:path extrusionOk="0" h="267334" w="9521825">
                  <a:moveTo>
                    <a:pt x="686650" y="67170"/>
                  </a:moveTo>
                  <a:lnTo>
                    <a:pt x="679805" y="59817"/>
                  </a:lnTo>
                  <a:lnTo>
                    <a:pt x="673912" y="66776"/>
                  </a:lnTo>
                  <a:lnTo>
                    <a:pt x="663168" y="68872"/>
                  </a:lnTo>
                  <a:lnTo>
                    <a:pt x="653376" y="71958"/>
                  </a:lnTo>
                  <a:lnTo>
                    <a:pt x="650392" y="81826"/>
                  </a:lnTo>
                  <a:lnTo>
                    <a:pt x="652246" y="82257"/>
                  </a:lnTo>
                  <a:lnTo>
                    <a:pt x="654291" y="82461"/>
                  </a:lnTo>
                  <a:lnTo>
                    <a:pt x="656450" y="82461"/>
                  </a:lnTo>
                  <a:lnTo>
                    <a:pt x="670217" y="80187"/>
                  </a:lnTo>
                  <a:lnTo>
                    <a:pt x="681863" y="74523"/>
                  </a:lnTo>
                  <a:lnTo>
                    <a:pt x="686650" y="67170"/>
                  </a:lnTo>
                  <a:close/>
                </a:path>
                <a:path extrusionOk="0" h="267334" w="9521825">
                  <a:moveTo>
                    <a:pt x="701954" y="126301"/>
                  </a:moveTo>
                  <a:lnTo>
                    <a:pt x="695413" y="120611"/>
                  </a:lnTo>
                  <a:lnTo>
                    <a:pt x="690905" y="118554"/>
                  </a:lnTo>
                  <a:lnTo>
                    <a:pt x="688035" y="118554"/>
                  </a:lnTo>
                  <a:lnTo>
                    <a:pt x="684237" y="118554"/>
                  </a:lnTo>
                  <a:lnTo>
                    <a:pt x="683310" y="122161"/>
                  </a:lnTo>
                  <a:lnTo>
                    <a:pt x="685330" y="129362"/>
                  </a:lnTo>
                  <a:lnTo>
                    <a:pt x="688289" y="132969"/>
                  </a:lnTo>
                  <a:lnTo>
                    <a:pt x="695109" y="132969"/>
                  </a:lnTo>
                  <a:lnTo>
                    <a:pt x="698436" y="131165"/>
                  </a:lnTo>
                  <a:lnTo>
                    <a:pt x="701954" y="126301"/>
                  </a:lnTo>
                  <a:close/>
                </a:path>
                <a:path extrusionOk="0" h="267334" w="9521825">
                  <a:moveTo>
                    <a:pt x="709447" y="267004"/>
                  </a:moveTo>
                  <a:lnTo>
                    <a:pt x="709066" y="258089"/>
                  </a:lnTo>
                  <a:lnTo>
                    <a:pt x="708914" y="249008"/>
                  </a:lnTo>
                  <a:lnTo>
                    <a:pt x="707148" y="241541"/>
                  </a:lnTo>
                  <a:lnTo>
                    <a:pt x="701954" y="237502"/>
                  </a:lnTo>
                  <a:lnTo>
                    <a:pt x="698119" y="245224"/>
                  </a:lnTo>
                  <a:lnTo>
                    <a:pt x="690232" y="253199"/>
                  </a:lnTo>
                  <a:lnTo>
                    <a:pt x="686333" y="260705"/>
                  </a:lnTo>
                  <a:lnTo>
                    <a:pt x="694474" y="267004"/>
                  </a:lnTo>
                  <a:lnTo>
                    <a:pt x="695198" y="263220"/>
                  </a:lnTo>
                  <a:lnTo>
                    <a:pt x="696785" y="261848"/>
                  </a:lnTo>
                  <a:lnTo>
                    <a:pt x="701751" y="261848"/>
                  </a:lnTo>
                  <a:lnTo>
                    <a:pt x="705586" y="264464"/>
                  </a:lnTo>
                  <a:lnTo>
                    <a:pt x="709447" y="267004"/>
                  </a:lnTo>
                  <a:close/>
                </a:path>
                <a:path extrusionOk="0" h="267334" w="9521825">
                  <a:moveTo>
                    <a:pt x="889622" y="180784"/>
                  </a:moveTo>
                  <a:lnTo>
                    <a:pt x="888453" y="172872"/>
                  </a:lnTo>
                  <a:lnTo>
                    <a:pt x="885405" y="169303"/>
                  </a:lnTo>
                  <a:lnTo>
                    <a:pt x="883678" y="169303"/>
                  </a:lnTo>
                  <a:lnTo>
                    <a:pt x="881418" y="171742"/>
                  </a:lnTo>
                  <a:lnTo>
                    <a:pt x="878662" y="178155"/>
                  </a:lnTo>
                  <a:lnTo>
                    <a:pt x="876960" y="182359"/>
                  </a:lnTo>
                  <a:lnTo>
                    <a:pt x="881430" y="192951"/>
                  </a:lnTo>
                  <a:lnTo>
                    <a:pt x="885964" y="192938"/>
                  </a:lnTo>
                  <a:lnTo>
                    <a:pt x="886129" y="192900"/>
                  </a:lnTo>
                  <a:lnTo>
                    <a:pt x="888860" y="188849"/>
                  </a:lnTo>
                  <a:lnTo>
                    <a:pt x="889622" y="180784"/>
                  </a:lnTo>
                  <a:close/>
                </a:path>
                <a:path extrusionOk="0" h="267334" w="9521825">
                  <a:moveTo>
                    <a:pt x="915454" y="52209"/>
                  </a:moveTo>
                  <a:lnTo>
                    <a:pt x="911872" y="48387"/>
                  </a:lnTo>
                  <a:lnTo>
                    <a:pt x="908316" y="46647"/>
                  </a:lnTo>
                  <a:lnTo>
                    <a:pt x="905103" y="46647"/>
                  </a:lnTo>
                  <a:lnTo>
                    <a:pt x="899502" y="48666"/>
                  </a:lnTo>
                  <a:lnTo>
                    <a:pt x="895350" y="54368"/>
                  </a:lnTo>
                  <a:lnTo>
                    <a:pt x="893191" y="63182"/>
                  </a:lnTo>
                  <a:lnTo>
                    <a:pt x="893584" y="74561"/>
                  </a:lnTo>
                  <a:lnTo>
                    <a:pt x="895743" y="74676"/>
                  </a:lnTo>
                  <a:lnTo>
                    <a:pt x="896772" y="74676"/>
                  </a:lnTo>
                  <a:lnTo>
                    <a:pt x="905738" y="73291"/>
                  </a:lnTo>
                  <a:lnTo>
                    <a:pt x="911821" y="69113"/>
                  </a:lnTo>
                  <a:lnTo>
                    <a:pt x="915060" y="62103"/>
                  </a:lnTo>
                  <a:lnTo>
                    <a:pt x="915454" y="52209"/>
                  </a:lnTo>
                  <a:close/>
                </a:path>
                <a:path extrusionOk="0" h="267334" w="9521825">
                  <a:moveTo>
                    <a:pt x="952271" y="222745"/>
                  </a:moveTo>
                  <a:lnTo>
                    <a:pt x="950391" y="222694"/>
                  </a:lnTo>
                  <a:lnTo>
                    <a:pt x="938987" y="222694"/>
                  </a:lnTo>
                  <a:lnTo>
                    <a:pt x="933437" y="228739"/>
                  </a:lnTo>
                  <a:lnTo>
                    <a:pt x="930402" y="237502"/>
                  </a:lnTo>
                  <a:lnTo>
                    <a:pt x="931392" y="237515"/>
                  </a:lnTo>
                  <a:lnTo>
                    <a:pt x="939279" y="236435"/>
                  </a:lnTo>
                  <a:lnTo>
                    <a:pt x="945172" y="233413"/>
                  </a:lnTo>
                  <a:lnTo>
                    <a:pt x="949388" y="228752"/>
                  </a:lnTo>
                  <a:lnTo>
                    <a:pt x="952271" y="222745"/>
                  </a:lnTo>
                  <a:close/>
                </a:path>
                <a:path extrusionOk="0" h="267334" w="9521825">
                  <a:moveTo>
                    <a:pt x="967257" y="81826"/>
                  </a:moveTo>
                  <a:lnTo>
                    <a:pt x="962139" y="77038"/>
                  </a:lnTo>
                  <a:lnTo>
                    <a:pt x="952957" y="71615"/>
                  </a:lnTo>
                  <a:lnTo>
                    <a:pt x="941730" y="67170"/>
                  </a:lnTo>
                  <a:lnTo>
                    <a:pt x="930478" y="65328"/>
                  </a:lnTo>
                  <a:lnTo>
                    <a:pt x="921867" y="65328"/>
                  </a:lnTo>
                  <a:lnTo>
                    <a:pt x="915225" y="69519"/>
                  </a:lnTo>
                  <a:lnTo>
                    <a:pt x="915454" y="81826"/>
                  </a:lnTo>
                  <a:lnTo>
                    <a:pt x="919213" y="80213"/>
                  </a:lnTo>
                  <a:lnTo>
                    <a:pt x="922896" y="79590"/>
                  </a:lnTo>
                  <a:lnTo>
                    <a:pt x="933056" y="79590"/>
                  </a:lnTo>
                  <a:lnTo>
                    <a:pt x="939266" y="81737"/>
                  </a:lnTo>
                  <a:lnTo>
                    <a:pt x="950379" y="86042"/>
                  </a:lnTo>
                  <a:lnTo>
                    <a:pt x="955268" y="88188"/>
                  </a:lnTo>
                  <a:lnTo>
                    <a:pt x="962672" y="88188"/>
                  </a:lnTo>
                  <a:lnTo>
                    <a:pt x="965415" y="86550"/>
                  </a:lnTo>
                  <a:lnTo>
                    <a:pt x="967257" y="81826"/>
                  </a:lnTo>
                  <a:close/>
                </a:path>
                <a:path extrusionOk="0" h="267334" w="9521825">
                  <a:moveTo>
                    <a:pt x="1350238" y="22821"/>
                  </a:moveTo>
                  <a:lnTo>
                    <a:pt x="1320571" y="15214"/>
                  </a:lnTo>
                  <a:lnTo>
                    <a:pt x="1315948" y="25285"/>
                  </a:lnTo>
                  <a:lnTo>
                    <a:pt x="1307515" y="31572"/>
                  </a:lnTo>
                  <a:lnTo>
                    <a:pt x="1298295" y="37045"/>
                  </a:lnTo>
                  <a:lnTo>
                    <a:pt x="1291272" y="44716"/>
                  </a:lnTo>
                  <a:lnTo>
                    <a:pt x="1294104" y="46837"/>
                  </a:lnTo>
                  <a:lnTo>
                    <a:pt x="1297940" y="47777"/>
                  </a:lnTo>
                  <a:lnTo>
                    <a:pt x="1302334" y="47777"/>
                  </a:lnTo>
                  <a:lnTo>
                    <a:pt x="1315427" y="45631"/>
                  </a:lnTo>
                  <a:lnTo>
                    <a:pt x="1329169" y="39954"/>
                  </a:lnTo>
                  <a:lnTo>
                    <a:pt x="1341475" y="31965"/>
                  </a:lnTo>
                  <a:lnTo>
                    <a:pt x="1350238" y="22821"/>
                  </a:lnTo>
                  <a:close/>
                </a:path>
                <a:path extrusionOk="0" h="267334" w="9521825">
                  <a:moveTo>
                    <a:pt x="1357426" y="111658"/>
                  </a:moveTo>
                  <a:lnTo>
                    <a:pt x="1352016" y="108191"/>
                  </a:lnTo>
                  <a:lnTo>
                    <a:pt x="1345907" y="105562"/>
                  </a:lnTo>
                  <a:lnTo>
                    <a:pt x="1338910" y="103911"/>
                  </a:lnTo>
                  <a:lnTo>
                    <a:pt x="1330833" y="103327"/>
                  </a:lnTo>
                  <a:lnTo>
                    <a:pt x="1327683" y="103327"/>
                  </a:lnTo>
                  <a:lnTo>
                    <a:pt x="1324279" y="103555"/>
                  </a:lnTo>
                  <a:lnTo>
                    <a:pt x="1320571" y="104051"/>
                  </a:lnTo>
                  <a:lnTo>
                    <a:pt x="1321371" y="112699"/>
                  </a:lnTo>
                  <a:lnTo>
                    <a:pt x="1325486" y="117906"/>
                  </a:lnTo>
                  <a:lnTo>
                    <a:pt x="1330883" y="121742"/>
                  </a:lnTo>
                  <a:lnTo>
                    <a:pt x="1335582" y="126288"/>
                  </a:lnTo>
                  <a:lnTo>
                    <a:pt x="1334973" y="135851"/>
                  </a:lnTo>
                  <a:lnTo>
                    <a:pt x="1326045" y="136436"/>
                  </a:lnTo>
                  <a:lnTo>
                    <a:pt x="1328089" y="148653"/>
                  </a:lnTo>
                  <a:lnTo>
                    <a:pt x="1341666" y="145618"/>
                  </a:lnTo>
                  <a:lnTo>
                    <a:pt x="1351254" y="138582"/>
                  </a:lnTo>
                  <a:lnTo>
                    <a:pt x="1356588" y="127342"/>
                  </a:lnTo>
                  <a:lnTo>
                    <a:pt x="1357426" y="111658"/>
                  </a:lnTo>
                  <a:close/>
                </a:path>
                <a:path extrusionOk="0" h="267334" w="9521825">
                  <a:moveTo>
                    <a:pt x="1423898" y="230009"/>
                  </a:moveTo>
                  <a:lnTo>
                    <a:pt x="1422158" y="229933"/>
                  </a:lnTo>
                  <a:lnTo>
                    <a:pt x="1409877" y="234480"/>
                  </a:lnTo>
                  <a:lnTo>
                    <a:pt x="1404061" y="244538"/>
                  </a:lnTo>
                  <a:lnTo>
                    <a:pt x="1405851" y="254749"/>
                  </a:lnTo>
                  <a:lnTo>
                    <a:pt x="1416443" y="259727"/>
                  </a:lnTo>
                  <a:lnTo>
                    <a:pt x="1417104" y="250990"/>
                  </a:lnTo>
                  <a:lnTo>
                    <a:pt x="1419936" y="244576"/>
                  </a:lnTo>
                  <a:lnTo>
                    <a:pt x="1422895" y="238302"/>
                  </a:lnTo>
                  <a:lnTo>
                    <a:pt x="1423898" y="230009"/>
                  </a:lnTo>
                  <a:close/>
                </a:path>
                <a:path extrusionOk="0" h="267334" w="9521825">
                  <a:moveTo>
                    <a:pt x="1519745" y="52209"/>
                  </a:moveTo>
                  <a:lnTo>
                    <a:pt x="1510906" y="52616"/>
                  </a:lnTo>
                  <a:lnTo>
                    <a:pt x="1503006" y="54000"/>
                  </a:lnTo>
                  <a:lnTo>
                    <a:pt x="1497926" y="58178"/>
                  </a:lnTo>
                  <a:lnTo>
                    <a:pt x="1497558" y="66954"/>
                  </a:lnTo>
                  <a:lnTo>
                    <a:pt x="1499463" y="67005"/>
                  </a:lnTo>
                  <a:lnTo>
                    <a:pt x="1510842" y="67005"/>
                  </a:lnTo>
                  <a:lnTo>
                    <a:pt x="1516405" y="61061"/>
                  </a:lnTo>
                  <a:lnTo>
                    <a:pt x="1519745" y="52209"/>
                  </a:lnTo>
                  <a:close/>
                </a:path>
                <a:path extrusionOk="0" h="267334" w="9521825">
                  <a:moveTo>
                    <a:pt x="1541551" y="208000"/>
                  </a:moveTo>
                  <a:lnTo>
                    <a:pt x="1540776" y="193852"/>
                  </a:lnTo>
                  <a:lnTo>
                    <a:pt x="1538973" y="188391"/>
                  </a:lnTo>
                  <a:lnTo>
                    <a:pt x="1534350" y="185750"/>
                  </a:lnTo>
                  <a:lnTo>
                    <a:pt x="1531569" y="192214"/>
                  </a:lnTo>
                  <a:lnTo>
                    <a:pt x="1527162" y="197053"/>
                  </a:lnTo>
                  <a:lnTo>
                    <a:pt x="1522704" y="201803"/>
                  </a:lnTo>
                  <a:lnTo>
                    <a:pt x="1519745" y="208000"/>
                  </a:lnTo>
                  <a:lnTo>
                    <a:pt x="1541551" y="208000"/>
                  </a:lnTo>
                  <a:close/>
                </a:path>
                <a:path extrusionOk="0" h="267334" w="9521825">
                  <a:moveTo>
                    <a:pt x="1770049" y="178155"/>
                  </a:moveTo>
                  <a:lnTo>
                    <a:pt x="1767713" y="165747"/>
                  </a:lnTo>
                  <a:lnTo>
                    <a:pt x="1762048" y="156705"/>
                  </a:lnTo>
                  <a:lnTo>
                    <a:pt x="1753031" y="151015"/>
                  </a:lnTo>
                  <a:lnTo>
                    <a:pt x="1740674" y="148653"/>
                  </a:lnTo>
                  <a:lnTo>
                    <a:pt x="1737601" y="156629"/>
                  </a:lnTo>
                  <a:lnTo>
                    <a:pt x="1731251" y="161328"/>
                  </a:lnTo>
                  <a:lnTo>
                    <a:pt x="1725879" y="167068"/>
                  </a:lnTo>
                  <a:lnTo>
                    <a:pt x="1725726" y="178155"/>
                  </a:lnTo>
                  <a:lnTo>
                    <a:pt x="1728889" y="181965"/>
                  </a:lnTo>
                  <a:lnTo>
                    <a:pt x="1731759" y="183388"/>
                  </a:lnTo>
                  <a:lnTo>
                    <a:pt x="1738503" y="183388"/>
                  </a:lnTo>
                  <a:lnTo>
                    <a:pt x="1749818" y="174205"/>
                  </a:lnTo>
                  <a:lnTo>
                    <a:pt x="1753768" y="171145"/>
                  </a:lnTo>
                  <a:lnTo>
                    <a:pt x="1761782" y="171145"/>
                  </a:lnTo>
                  <a:lnTo>
                    <a:pt x="1765642" y="172999"/>
                  </a:lnTo>
                  <a:lnTo>
                    <a:pt x="1770049" y="178155"/>
                  </a:lnTo>
                  <a:close/>
                </a:path>
                <a:path extrusionOk="0" h="267334" w="9521825">
                  <a:moveTo>
                    <a:pt x="1814296" y="178155"/>
                  </a:moveTo>
                  <a:lnTo>
                    <a:pt x="1811959" y="178485"/>
                  </a:lnTo>
                  <a:lnTo>
                    <a:pt x="1793709" y="178511"/>
                  </a:lnTo>
                  <a:lnTo>
                    <a:pt x="1786216" y="179082"/>
                  </a:lnTo>
                  <a:lnTo>
                    <a:pt x="1784718" y="185762"/>
                  </a:lnTo>
                  <a:lnTo>
                    <a:pt x="1787258" y="185420"/>
                  </a:lnTo>
                  <a:lnTo>
                    <a:pt x="1805127" y="185381"/>
                  </a:lnTo>
                  <a:lnTo>
                    <a:pt x="1812785" y="184912"/>
                  </a:lnTo>
                  <a:lnTo>
                    <a:pt x="1814296" y="178155"/>
                  </a:lnTo>
                  <a:close/>
                </a:path>
                <a:path extrusionOk="0" h="267334" w="9521825">
                  <a:moveTo>
                    <a:pt x="1939518" y="89192"/>
                  </a:moveTo>
                  <a:lnTo>
                    <a:pt x="1928609" y="91300"/>
                  </a:lnTo>
                  <a:lnTo>
                    <a:pt x="1918538" y="94259"/>
                  </a:lnTo>
                  <a:lnTo>
                    <a:pt x="1911527" y="100291"/>
                  </a:lnTo>
                  <a:lnTo>
                    <a:pt x="1909813" y="111658"/>
                  </a:lnTo>
                  <a:lnTo>
                    <a:pt x="1912327" y="111899"/>
                  </a:lnTo>
                  <a:lnTo>
                    <a:pt x="1914715" y="112026"/>
                  </a:lnTo>
                  <a:lnTo>
                    <a:pt x="1916976" y="112026"/>
                  </a:lnTo>
                  <a:lnTo>
                    <a:pt x="1927212" y="110845"/>
                  </a:lnTo>
                  <a:lnTo>
                    <a:pt x="1934667" y="106984"/>
                  </a:lnTo>
                  <a:lnTo>
                    <a:pt x="1938909" y="99923"/>
                  </a:lnTo>
                  <a:lnTo>
                    <a:pt x="1939518" y="89192"/>
                  </a:lnTo>
                  <a:close/>
                </a:path>
                <a:path extrusionOk="0" h="267334" w="9521825">
                  <a:moveTo>
                    <a:pt x="1992198" y="43472"/>
                  </a:moveTo>
                  <a:lnTo>
                    <a:pt x="1990991" y="37579"/>
                  </a:lnTo>
                  <a:lnTo>
                    <a:pt x="1982762" y="36957"/>
                  </a:lnTo>
                  <a:lnTo>
                    <a:pt x="1980996" y="29667"/>
                  </a:lnTo>
                  <a:lnTo>
                    <a:pt x="1972208" y="29667"/>
                  </a:lnTo>
                  <a:lnTo>
                    <a:pt x="1971192" y="29667"/>
                  </a:lnTo>
                  <a:lnTo>
                    <a:pt x="1970087" y="29756"/>
                  </a:lnTo>
                  <a:lnTo>
                    <a:pt x="1968868" y="29972"/>
                  </a:lnTo>
                  <a:lnTo>
                    <a:pt x="1966709" y="37045"/>
                  </a:lnTo>
                  <a:lnTo>
                    <a:pt x="1969020" y="42164"/>
                  </a:lnTo>
                  <a:lnTo>
                    <a:pt x="1974164" y="45262"/>
                  </a:lnTo>
                  <a:lnTo>
                    <a:pt x="1980526" y="46316"/>
                  </a:lnTo>
                  <a:lnTo>
                    <a:pt x="1986635" y="46316"/>
                  </a:lnTo>
                  <a:lnTo>
                    <a:pt x="1992198" y="43472"/>
                  </a:lnTo>
                  <a:close/>
                </a:path>
                <a:path extrusionOk="0" h="267334" w="9521825">
                  <a:moveTo>
                    <a:pt x="2092477" y="43713"/>
                  </a:moveTo>
                  <a:lnTo>
                    <a:pt x="2086813" y="37579"/>
                  </a:lnTo>
                  <a:lnTo>
                    <a:pt x="2076856" y="43573"/>
                  </a:lnTo>
                  <a:lnTo>
                    <a:pt x="2074379" y="47917"/>
                  </a:lnTo>
                  <a:lnTo>
                    <a:pt x="2077021" y="50558"/>
                  </a:lnTo>
                  <a:lnTo>
                    <a:pt x="2082469" y="51460"/>
                  </a:lnTo>
                  <a:lnTo>
                    <a:pt x="2088197" y="50609"/>
                  </a:lnTo>
                  <a:lnTo>
                    <a:pt x="2092236" y="48044"/>
                  </a:lnTo>
                  <a:lnTo>
                    <a:pt x="2092477" y="43713"/>
                  </a:lnTo>
                  <a:close/>
                </a:path>
                <a:path extrusionOk="0" h="267334" w="9521825">
                  <a:moveTo>
                    <a:pt x="2145766" y="44246"/>
                  </a:moveTo>
                  <a:lnTo>
                    <a:pt x="2138299" y="37579"/>
                  </a:lnTo>
                  <a:lnTo>
                    <a:pt x="2134184" y="44475"/>
                  </a:lnTo>
                  <a:lnTo>
                    <a:pt x="2126157" y="47447"/>
                  </a:lnTo>
                  <a:lnTo>
                    <a:pt x="2118664" y="51041"/>
                  </a:lnTo>
                  <a:lnTo>
                    <a:pt x="2116201" y="59817"/>
                  </a:lnTo>
                  <a:lnTo>
                    <a:pt x="2117560" y="59944"/>
                  </a:lnTo>
                  <a:lnTo>
                    <a:pt x="2118296" y="59944"/>
                  </a:lnTo>
                  <a:lnTo>
                    <a:pt x="2130133" y="57505"/>
                  </a:lnTo>
                  <a:lnTo>
                    <a:pt x="2141169" y="51587"/>
                  </a:lnTo>
                  <a:lnTo>
                    <a:pt x="2145766" y="44246"/>
                  </a:lnTo>
                  <a:close/>
                </a:path>
                <a:path extrusionOk="0" h="267334" w="9521825">
                  <a:moveTo>
                    <a:pt x="2293594" y="162623"/>
                  </a:moveTo>
                  <a:lnTo>
                    <a:pt x="2293124" y="155790"/>
                  </a:lnTo>
                  <a:lnTo>
                    <a:pt x="2288908" y="151434"/>
                  </a:lnTo>
                  <a:lnTo>
                    <a:pt x="2281237" y="148717"/>
                  </a:lnTo>
                  <a:lnTo>
                    <a:pt x="2273998" y="148717"/>
                  </a:lnTo>
                  <a:lnTo>
                    <a:pt x="2264981" y="148717"/>
                  </a:lnTo>
                  <a:lnTo>
                    <a:pt x="2256612" y="152920"/>
                  </a:lnTo>
                  <a:lnTo>
                    <a:pt x="2256307" y="163398"/>
                  </a:lnTo>
                  <a:lnTo>
                    <a:pt x="2257920" y="162788"/>
                  </a:lnTo>
                  <a:lnTo>
                    <a:pt x="2259927" y="162560"/>
                  </a:lnTo>
                  <a:lnTo>
                    <a:pt x="2265286" y="162560"/>
                  </a:lnTo>
                  <a:lnTo>
                    <a:pt x="2279662" y="164350"/>
                  </a:lnTo>
                  <a:lnTo>
                    <a:pt x="2289048" y="164350"/>
                  </a:lnTo>
                  <a:lnTo>
                    <a:pt x="2293594" y="162623"/>
                  </a:lnTo>
                  <a:close/>
                </a:path>
                <a:path extrusionOk="0" h="267334" w="9521825">
                  <a:moveTo>
                    <a:pt x="2418791" y="36766"/>
                  </a:moveTo>
                  <a:lnTo>
                    <a:pt x="2418308" y="29972"/>
                  </a:lnTo>
                  <a:lnTo>
                    <a:pt x="2416670" y="30581"/>
                  </a:lnTo>
                  <a:lnTo>
                    <a:pt x="2414638" y="30822"/>
                  </a:lnTo>
                  <a:lnTo>
                    <a:pt x="2409228" y="30822"/>
                  </a:lnTo>
                  <a:lnTo>
                    <a:pt x="2394775" y="29032"/>
                  </a:lnTo>
                  <a:lnTo>
                    <a:pt x="2391600" y="29032"/>
                  </a:lnTo>
                  <a:lnTo>
                    <a:pt x="2385364" y="29032"/>
                  </a:lnTo>
                  <a:lnTo>
                    <a:pt x="2380843" y="30746"/>
                  </a:lnTo>
                  <a:lnTo>
                    <a:pt x="2381453" y="37579"/>
                  </a:lnTo>
                  <a:lnTo>
                    <a:pt x="2383104" y="36931"/>
                  </a:lnTo>
                  <a:lnTo>
                    <a:pt x="2385149" y="36703"/>
                  </a:lnTo>
                  <a:lnTo>
                    <a:pt x="2390584" y="36703"/>
                  </a:lnTo>
                  <a:lnTo>
                    <a:pt x="2404961" y="38481"/>
                  </a:lnTo>
                  <a:lnTo>
                    <a:pt x="2414295" y="38481"/>
                  </a:lnTo>
                  <a:lnTo>
                    <a:pt x="2418791" y="36766"/>
                  </a:lnTo>
                  <a:close/>
                </a:path>
                <a:path extrusionOk="0" h="267334" w="9521825">
                  <a:moveTo>
                    <a:pt x="2432964" y="104051"/>
                  </a:moveTo>
                  <a:lnTo>
                    <a:pt x="2429459" y="104889"/>
                  </a:lnTo>
                  <a:lnTo>
                    <a:pt x="2426335" y="105219"/>
                  </a:lnTo>
                  <a:lnTo>
                    <a:pt x="2417470" y="105219"/>
                  </a:lnTo>
                  <a:lnTo>
                    <a:pt x="2412809" y="103670"/>
                  </a:lnTo>
                  <a:lnTo>
                    <a:pt x="2404872" y="100584"/>
                  </a:lnTo>
                  <a:lnTo>
                    <a:pt x="2401582" y="99047"/>
                  </a:lnTo>
                  <a:lnTo>
                    <a:pt x="2398280" y="99047"/>
                  </a:lnTo>
                  <a:lnTo>
                    <a:pt x="2395270" y="99047"/>
                  </a:lnTo>
                  <a:lnTo>
                    <a:pt x="2392248" y="100330"/>
                  </a:lnTo>
                  <a:lnTo>
                    <a:pt x="2388666" y="104051"/>
                  </a:lnTo>
                  <a:lnTo>
                    <a:pt x="2387485" y="115404"/>
                  </a:lnTo>
                  <a:lnTo>
                    <a:pt x="2392565" y="119253"/>
                  </a:lnTo>
                  <a:lnTo>
                    <a:pt x="2399677" y="119253"/>
                  </a:lnTo>
                  <a:lnTo>
                    <a:pt x="2409418" y="117487"/>
                  </a:lnTo>
                  <a:lnTo>
                    <a:pt x="2419464" y="113284"/>
                  </a:lnTo>
                  <a:lnTo>
                    <a:pt x="2427922" y="108267"/>
                  </a:lnTo>
                  <a:lnTo>
                    <a:pt x="2432964" y="104051"/>
                  </a:lnTo>
                  <a:close/>
                </a:path>
                <a:path extrusionOk="0" h="267334" w="9521825">
                  <a:moveTo>
                    <a:pt x="2491930" y="74561"/>
                  </a:moveTo>
                  <a:lnTo>
                    <a:pt x="2481326" y="74587"/>
                  </a:lnTo>
                  <a:lnTo>
                    <a:pt x="2475344" y="70929"/>
                  </a:lnTo>
                  <a:lnTo>
                    <a:pt x="2469781" y="66954"/>
                  </a:lnTo>
                  <a:lnTo>
                    <a:pt x="2463063" y="76936"/>
                  </a:lnTo>
                  <a:lnTo>
                    <a:pt x="2453513" y="84035"/>
                  </a:lnTo>
                  <a:lnTo>
                    <a:pt x="2444775" y="91884"/>
                  </a:lnTo>
                  <a:lnTo>
                    <a:pt x="2440482" y="104063"/>
                  </a:lnTo>
                  <a:lnTo>
                    <a:pt x="2456802" y="100241"/>
                  </a:lnTo>
                  <a:lnTo>
                    <a:pt x="2471928" y="95148"/>
                  </a:lnTo>
                  <a:lnTo>
                    <a:pt x="2484183" y="87134"/>
                  </a:lnTo>
                  <a:lnTo>
                    <a:pt x="2491930" y="74561"/>
                  </a:lnTo>
                  <a:close/>
                </a:path>
                <a:path extrusionOk="0" h="267334" w="9521825">
                  <a:moveTo>
                    <a:pt x="2617508" y="240779"/>
                  </a:moveTo>
                  <a:lnTo>
                    <a:pt x="2615400" y="231838"/>
                  </a:lnTo>
                  <a:lnTo>
                    <a:pt x="2610485" y="225717"/>
                  </a:lnTo>
                  <a:lnTo>
                    <a:pt x="2602433" y="222745"/>
                  </a:lnTo>
                  <a:lnTo>
                    <a:pt x="2602331" y="232359"/>
                  </a:lnTo>
                  <a:lnTo>
                    <a:pt x="2601849" y="242455"/>
                  </a:lnTo>
                  <a:lnTo>
                    <a:pt x="2603525" y="250431"/>
                  </a:lnTo>
                  <a:lnTo>
                    <a:pt x="2609939" y="253669"/>
                  </a:lnTo>
                  <a:lnTo>
                    <a:pt x="2611856" y="253669"/>
                  </a:lnTo>
                  <a:lnTo>
                    <a:pt x="2614231" y="253225"/>
                  </a:lnTo>
                  <a:lnTo>
                    <a:pt x="2617127" y="252247"/>
                  </a:lnTo>
                  <a:lnTo>
                    <a:pt x="2617508" y="240779"/>
                  </a:lnTo>
                  <a:close/>
                </a:path>
                <a:path extrusionOk="0" h="267334" w="9521825">
                  <a:moveTo>
                    <a:pt x="2749766" y="222758"/>
                  </a:moveTo>
                  <a:lnTo>
                    <a:pt x="2748864" y="214299"/>
                  </a:lnTo>
                  <a:lnTo>
                    <a:pt x="2745892" y="207949"/>
                  </a:lnTo>
                  <a:lnTo>
                    <a:pt x="2741193" y="203403"/>
                  </a:lnTo>
                  <a:lnTo>
                    <a:pt x="2735097" y="200406"/>
                  </a:lnTo>
                  <a:lnTo>
                    <a:pt x="2735910" y="208838"/>
                  </a:lnTo>
                  <a:lnTo>
                    <a:pt x="2738894" y="215163"/>
                  </a:lnTo>
                  <a:lnTo>
                    <a:pt x="2743644" y="219697"/>
                  </a:lnTo>
                  <a:lnTo>
                    <a:pt x="2749766" y="222758"/>
                  </a:lnTo>
                  <a:close/>
                </a:path>
                <a:path extrusionOk="0" h="267334" w="9521825">
                  <a:moveTo>
                    <a:pt x="2764421" y="37566"/>
                  </a:moveTo>
                  <a:lnTo>
                    <a:pt x="2735097" y="37566"/>
                  </a:lnTo>
                  <a:lnTo>
                    <a:pt x="2735097" y="52209"/>
                  </a:lnTo>
                  <a:lnTo>
                    <a:pt x="2764421" y="52209"/>
                  </a:lnTo>
                  <a:lnTo>
                    <a:pt x="2764421" y="37566"/>
                  </a:lnTo>
                  <a:close/>
                </a:path>
                <a:path extrusionOk="0" h="267334" w="9521825">
                  <a:moveTo>
                    <a:pt x="2779141" y="230009"/>
                  </a:moveTo>
                  <a:lnTo>
                    <a:pt x="2773464" y="229412"/>
                  </a:lnTo>
                  <a:lnTo>
                    <a:pt x="2768066" y="223964"/>
                  </a:lnTo>
                  <a:lnTo>
                    <a:pt x="2763482" y="223964"/>
                  </a:lnTo>
                  <a:lnTo>
                    <a:pt x="2761056" y="223964"/>
                  </a:lnTo>
                  <a:lnTo>
                    <a:pt x="2758859" y="225475"/>
                  </a:lnTo>
                  <a:lnTo>
                    <a:pt x="2756966" y="230009"/>
                  </a:lnTo>
                  <a:lnTo>
                    <a:pt x="2762618" y="230771"/>
                  </a:lnTo>
                  <a:lnTo>
                    <a:pt x="2767990" y="236220"/>
                  </a:lnTo>
                  <a:lnTo>
                    <a:pt x="2775013" y="236220"/>
                  </a:lnTo>
                  <a:lnTo>
                    <a:pt x="2777223" y="234670"/>
                  </a:lnTo>
                  <a:lnTo>
                    <a:pt x="2779141" y="230009"/>
                  </a:lnTo>
                  <a:close/>
                </a:path>
                <a:path extrusionOk="0" h="267334" w="9521825">
                  <a:moveTo>
                    <a:pt x="2852775" y="222745"/>
                  </a:moveTo>
                  <a:lnTo>
                    <a:pt x="2823426" y="222745"/>
                  </a:lnTo>
                  <a:lnTo>
                    <a:pt x="2823426" y="237515"/>
                  </a:lnTo>
                  <a:lnTo>
                    <a:pt x="2852775" y="237515"/>
                  </a:lnTo>
                  <a:lnTo>
                    <a:pt x="2852775" y="222745"/>
                  </a:lnTo>
                  <a:close/>
                </a:path>
                <a:path extrusionOk="0" h="267334" w="9521825">
                  <a:moveTo>
                    <a:pt x="2876131" y="199237"/>
                  </a:moveTo>
                  <a:lnTo>
                    <a:pt x="2874924" y="192900"/>
                  </a:lnTo>
                  <a:lnTo>
                    <a:pt x="2868460" y="190296"/>
                  </a:lnTo>
                  <a:lnTo>
                    <a:pt x="2863634" y="185915"/>
                  </a:lnTo>
                  <a:lnTo>
                    <a:pt x="2858909" y="181343"/>
                  </a:lnTo>
                  <a:lnTo>
                    <a:pt x="2852775" y="178155"/>
                  </a:lnTo>
                  <a:lnTo>
                    <a:pt x="2852775" y="200406"/>
                  </a:lnTo>
                  <a:lnTo>
                    <a:pt x="2867469" y="200406"/>
                  </a:lnTo>
                  <a:lnTo>
                    <a:pt x="2872079" y="200177"/>
                  </a:lnTo>
                  <a:lnTo>
                    <a:pt x="2876131" y="199237"/>
                  </a:lnTo>
                  <a:close/>
                </a:path>
                <a:path extrusionOk="0" h="267334" w="9521825">
                  <a:moveTo>
                    <a:pt x="2977972" y="22821"/>
                  </a:moveTo>
                  <a:lnTo>
                    <a:pt x="2969209" y="23126"/>
                  </a:lnTo>
                  <a:lnTo>
                    <a:pt x="2961411" y="24409"/>
                  </a:lnTo>
                  <a:lnTo>
                    <a:pt x="2956420" y="28587"/>
                  </a:lnTo>
                  <a:lnTo>
                    <a:pt x="2956077" y="37566"/>
                  </a:lnTo>
                  <a:lnTo>
                    <a:pt x="2956763" y="37579"/>
                  </a:lnTo>
                  <a:lnTo>
                    <a:pt x="2964777" y="36499"/>
                  </a:lnTo>
                  <a:lnTo>
                    <a:pt x="2970758" y="33477"/>
                  </a:lnTo>
                  <a:lnTo>
                    <a:pt x="2975051" y="28803"/>
                  </a:lnTo>
                  <a:lnTo>
                    <a:pt x="2977972" y="22821"/>
                  </a:lnTo>
                  <a:close/>
                </a:path>
                <a:path extrusionOk="0" h="267334" w="9521825">
                  <a:moveTo>
                    <a:pt x="2993771" y="207429"/>
                  </a:moveTo>
                  <a:lnTo>
                    <a:pt x="2985427" y="200406"/>
                  </a:lnTo>
                  <a:lnTo>
                    <a:pt x="2983052" y="209092"/>
                  </a:lnTo>
                  <a:lnTo>
                    <a:pt x="2975533" y="212648"/>
                  </a:lnTo>
                  <a:lnTo>
                    <a:pt x="2967418" y="215671"/>
                  </a:lnTo>
                  <a:lnTo>
                    <a:pt x="2963240" y="222758"/>
                  </a:lnTo>
                  <a:lnTo>
                    <a:pt x="2966859" y="224497"/>
                  </a:lnTo>
                  <a:lnTo>
                    <a:pt x="2970542" y="225247"/>
                  </a:lnTo>
                  <a:lnTo>
                    <a:pt x="2974048" y="225247"/>
                  </a:lnTo>
                  <a:lnTo>
                    <a:pt x="2985541" y="222402"/>
                  </a:lnTo>
                  <a:lnTo>
                    <a:pt x="2992958" y="215607"/>
                  </a:lnTo>
                  <a:lnTo>
                    <a:pt x="2993771" y="207429"/>
                  </a:lnTo>
                  <a:close/>
                </a:path>
                <a:path extrusionOk="0" h="267334" w="9521825">
                  <a:moveTo>
                    <a:pt x="3018650" y="13335"/>
                  </a:moveTo>
                  <a:lnTo>
                    <a:pt x="3014776" y="469"/>
                  </a:lnTo>
                  <a:lnTo>
                    <a:pt x="3006674" y="0"/>
                  </a:lnTo>
                  <a:lnTo>
                    <a:pt x="3002851" y="0"/>
                  </a:lnTo>
                  <a:lnTo>
                    <a:pt x="2993491" y="609"/>
                  </a:lnTo>
                  <a:lnTo>
                    <a:pt x="2985770" y="2882"/>
                  </a:lnTo>
                  <a:lnTo>
                    <a:pt x="2980359" y="7531"/>
                  </a:lnTo>
                  <a:lnTo>
                    <a:pt x="2977972" y="15227"/>
                  </a:lnTo>
                  <a:lnTo>
                    <a:pt x="2979674" y="14833"/>
                  </a:lnTo>
                  <a:lnTo>
                    <a:pt x="2981629" y="14681"/>
                  </a:lnTo>
                  <a:lnTo>
                    <a:pt x="2986836" y="14681"/>
                  </a:lnTo>
                  <a:lnTo>
                    <a:pt x="3000527" y="15989"/>
                  </a:lnTo>
                  <a:lnTo>
                    <a:pt x="3012452" y="15989"/>
                  </a:lnTo>
                  <a:lnTo>
                    <a:pt x="3018650" y="13335"/>
                  </a:lnTo>
                  <a:close/>
                </a:path>
                <a:path extrusionOk="0" h="267334" w="9521825">
                  <a:moveTo>
                    <a:pt x="3486848" y="184950"/>
                  </a:moveTo>
                  <a:lnTo>
                    <a:pt x="3486378" y="178155"/>
                  </a:lnTo>
                  <a:lnTo>
                    <a:pt x="3484765" y="178765"/>
                  </a:lnTo>
                  <a:lnTo>
                    <a:pt x="3482746" y="178993"/>
                  </a:lnTo>
                  <a:lnTo>
                    <a:pt x="3477336" y="178993"/>
                  </a:lnTo>
                  <a:lnTo>
                    <a:pt x="3462871" y="177215"/>
                  </a:lnTo>
                  <a:lnTo>
                    <a:pt x="3459696" y="177215"/>
                  </a:lnTo>
                  <a:lnTo>
                    <a:pt x="3453460" y="177215"/>
                  </a:lnTo>
                  <a:lnTo>
                    <a:pt x="3448939" y="178930"/>
                  </a:lnTo>
                  <a:lnTo>
                    <a:pt x="3449561" y="185750"/>
                  </a:lnTo>
                  <a:lnTo>
                    <a:pt x="3451212" y="185115"/>
                  </a:lnTo>
                  <a:lnTo>
                    <a:pt x="3453257" y="184873"/>
                  </a:lnTo>
                  <a:lnTo>
                    <a:pt x="3458680" y="184873"/>
                  </a:lnTo>
                  <a:lnTo>
                    <a:pt x="3473018" y="186664"/>
                  </a:lnTo>
                  <a:lnTo>
                    <a:pt x="3482352" y="186664"/>
                  </a:lnTo>
                  <a:lnTo>
                    <a:pt x="3486848" y="184950"/>
                  </a:lnTo>
                  <a:close/>
                </a:path>
                <a:path extrusionOk="0" h="267334" w="9521825">
                  <a:moveTo>
                    <a:pt x="3716807" y="119278"/>
                  </a:moveTo>
                  <a:lnTo>
                    <a:pt x="3714597" y="114198"/>
                  </a:lnTo>
                  <a:lnTo>
                    <a:pt x="3709505" y="111112"/>
                  </a:lnTo>
                  <a:lnTo>
                    <a:pt x="3703180" y="110070"/>
                  </a:lnTo>
                  <a:lnTo>
                    <a:pt x="3697084" y="110070"/>
                  </a:lnTo>
                  <a:lnTo>
                    <a:pt x="3691521" y="112915"/>
                  </a:lnTo>
                  <a:lnTo>
                    <a:pt x="3692741" y="118821"/>
                  </a:lnTo>
                  <a:lnTo>
                    <a:pt x="3701351" y="119964"/>
                  </a:lnTo>
                  <a:lnTo>
                    <a:pt x="3699878" y="126301"/>
                  </a:lnTo>
                  <a:lnTo>
                    <a:pt x="3714546" y="126301"/>
                  </a:lnTo>
                  <a:lnTo>
                    <a:pt x="3716807" y="119278"/>
                  </a:lnTo>
                  <a:close/>
                </a:path>
                <a:path extrusionOk="0" h="267334" w="9521825">
                  <a:moveTo>
                    <a:pt x="3782047" y="184035"/>
                  </a:moveTo>
                  <a:lnTo>
                    <a:pt x="3781018" y="178155"/>
                  </a:lnTo>
                  <a:lnTo>
                    <a:pt x="3779901" y="178295"/>
                  </a:lnTo>
                  <a:lnTo>
                    <a:pt x="3777881" y="178358"/>
                  </a:lnTo>
                  <a:lnTo>
                    <a:pt x="3772509" y="178358"/>
                  </a:lnTo>
                  <a:lnTo>
                    <a:pt x="3758666" y="170815"/>
                  </a:lnTo>
                  <a:lnTo>
                    <a:pt x="3753408" y="170815"/>
                  </a:lnTo>
                  <a:lnTo>
                    <a:pt x="3752062" y="170840"/>
                  </a:lnTo>
                  <a:lnTo>
                    <a:pt x="3751351" y="170903"/>
                  </a:lnTo>
                  <a:lnTo>
                    <a:pt x="3749484" y="178282"/>
                  </a:lnTo>
                  <a:lnTo>
                    <a:pt x="3752304" y="183388"/>
                  </a:lnTo>
                  <a:lnTo>
                    <a:pt x="3758234" y="186372"/>
                  </a:lnTo>
                  <a:lnTo>
                    <a:pt x="3765664" y="187337"/>
                  </a:lnTo>
                  <a:lnTo>
                    <a:pt x="3773932" y="187337"/>
                  </a:lnTo>
                  <a:lnTo>
                    <a:pt x="3782047" y="184035"/>
                  </a:lnTo>
                  <a:close/>
                </a:path>
                <a:path extrusionOk="0" h="267334" w="9521825">
                  <a:moveTo>
                    <a:pt x="3844226" y="208559"/>
                  </a:moveTo>
                  <a:lnTo>
                    <a:pt x="3844048" y="207937"/>
                  </a:lnTo>
                  <a:lnTo>
                    <a:pt x="3842943" y="203923"/>
                  </a:lnTo>
                  <a:lnTo>
                    <a:pt x="3837990" y="201180"/>
                  </a:lnTo>
                  <a:lnTo>
                    <a:pt x="3831196" y="200279"/>
                  </a:lnTo>
                  <a:lnTo>
                    <a:pt x="3824122" y="200279"/>
                  </a:lnTo>
                  <a:lnTo>
                    <a:pt x="3816997" y="202920"/>
                  </a:lnTo>
                  <a:lnTo>
                    <a:pt x="3817836" y="207987"/>
                  </a:lnTo>
                  <a:lnTo>
                    <a:pt x="3818090" y="207937"/>
                  </a:lnTo>
                  <a:lnTo>
                    <a:pt x="3822992" y="208686"/>
                  </a:lnTo>
                  <a:lnTo>
                    <a:pt x="3831044" y="210527"/>
                  </a:lnTo>
                  <a:lnTo>
                    <a:pt x="3838105" y="212877"/>
                  </a:lnTo>
                  <a:lnTo>
                    <a:pt x="3840022" y="215138"/>
                  </a:lnTo>
                  <a:lnTo>
                    <a:pt x="3844226" y="208559"/>
                  </a:lnTo>
                  <a:close/>
                </a:path>
                <a:path extrusionOk="0" h="267334" w="9521825">
                  <a:moveTo>
                    <a:pt x="4097807" y="185750"/>
                  </a:moveTo>
                  <a:lnTo>
                    <a:pt x="4082872" y="185750"/>
                  </a:lnTo>
                  <a:lnTo>
                    <a:pt x="4082872" y="200406"/>
                  </a:lnTo>
                  <a:lnTo>
                    <a:pt x="4097807" y="200406"/>
                  </a:lnTo>
                  <a:lnTo>
                    <a:pt x="4097807" y="185750"/>
                  </a:lnTo>
                  <a:close/>
                </a:path>
                <a:path extrusionOk="0" h="267334" w="9521825">
                  <a:moveTo>
                    <a:pt x="4230167" y="89204"/>
                  </a:moveTo>
                  <a:lnTo>
                    <a:pt x="4228135" y="89928"/>
                  </a:lnTo>
                  <a:lnTo>
                    <a:pt x="4225645" y="90182"/>
                  </a:lnTo>
                  <a:lnTo>
                    <a:pt x="4219245" y="90182"/>
                  </a:lnTo>
                  <a:lnTo>
                    <a:pt x="4202734" y="88328"/>
                  </a:lnTo>
                  <a:lnTo>
                    <a:pt x="4199051" y="88328"/>
                  </a:lnTo>
                  <a:lnTo>
                    <a:pt x="4191927" y="88328"/>
                  </a:lnTo>
                  <a:lnTo>
                    <a:pt x="4186529" y="90068"/>
                  </a:lnTo>
                  <a:lnTo>
                    <a:pt x="4186174" y="96926"/>
                  </a:lnTo>
                  <a:lnTo>
                    <a:pt x="4191292" y="101942"/>
                  </a:lnTo>
                  <a:lnTo>
                    <a:pt x="4198404" y="106413"/>
                  </a:lnTo>
                  <a:lnTo>
                    <a:pt x="4206570" y="109626"/>
                  </a:lnTo>
                  <a:lnTo>
                    <a:pt x="4214800" y="110858"/>
                  </a:lnTo>
                  <a:lnTo>
                    <a:pt x="4221302" y="109740"/>
                  </a:lnTo>
                  <a:lnTo>
                    <a:pt x="4226471" y="106083"/>
                  </a:lnTo>
                  <a:lnTo>
                    <a:pt x="4229646" y="99390"/>
                  </a:lnTo>
                  <a:lnTo>
                    <a:pt x="4230167" y="89204"/>
                  </a:lnTo>
                  <a:close/>
                </a:path>
                <a:path extrusionOk="0" h="267334" w="9521825">
                  <a:moveTo>
                    <a:pt x="4583798" y="44716"/>
                  </a:moveTo>
                  <a:lnTo>
                    <a:pt x="4581385" y="45516"/>
                  </a:lnTo>
                  <a:lnTo>
                    <a:pt x="4578477" y="45808"/>
                  </a:lnTo>
                  <a:lnTo>
                    <a:pt x="4570946" y="45808"/>
                  </a:lnTo>
                  <a:lnTo>
                    <a:pt x="4551502" y="43662"/>
                  </a:lnTo>
                  <a:lnTo>
                    <a:pt x="4547171" y="43662"/>
                  </a:lnTo>
                  <a:lnTo>
                    <a:pt x="4540148" y="44335"/>
                  </a:lnTo>
                  <a:lnTo>
                    <a:pt x="4534890" y="46812"/>
                  </a:lnTo>
                  <a:lnTo>
                    <a:pt x="4532046" y="51739"/>
                  </a:lnTo>
                  <a:lnTo>
                    <a:pt x="4532261" y="59817"/>
                  </a:lnTo>
                  <a:lnTo>
                    <a:pt x="4536427" y="59867"/>
                  </a:lnTo>
                  <a:lnTo>
                    <a:pt x="4551286" y="59029"/>
                  </a:lnTo>
                  <a:lnTo>
                    <a:pt x="4564240" y="56388"/>
                  </a:lnTo>
                  <a:lnTo>
                    <a:pt x="4575137" y="51689"/>
                  </a:lnTo>
                  <a:lnTo>
                    <a:pt x="4583798" y="44716"/>
                  </a:lnTo>
                  <a:close/>
                </a:path>
                <a:path extrusionOk="0" h="267334" w="9521825">
                  <a:moveTo>
                    <a:pt x="4598454" y="141058"/>
                  </a:moveTo>
                  <a:lnTo>
                    <a:pt x="4596473" y="141744"/>
                  </a:lnTo>
                  <a:lnTo>
                    <a:pt x="4594034" y="141998"/>
                  </a:lnTo>
                  <a:lnTo>
                    <a:pt x="4587672" y="141998"/>
                  </a:lnTo>
                  <a:lnTo>
                    <a:pt x="4571035" y="140119"/>
                  </a:lnTo>
                  <a:lnTo>
                    <a:pt x="4567326" y="140119"/>
                  </a:lnTo>
                  <a:lnTo>
                    <a:pt x="4560201" y="140119"/>
                  </a:lnTo>
                  <a:lnTo>
                    <a:pt x="4554779" y="141859"/>
                  </a:lnTo>
                  <a:lnTo>
                    <a:pt x="4554436" y="148653"/>
                  </a:lnTo>
                  <a:lnTo>
                    <a:pt x="4556480" y="147967"/>
                  </a:lnTo>
                  <a:lnTo>
                    <a:pt x="4558957" y="147713"/>
                  </a:lnTo>
                  <a:lnTo>
                    <a:pt x="4565383" y="147713"/>
                  </a:lnTo>
                  <a:lnTo>
                    <a:pt x="4582007" y="149593"/>
                  </a:lnTo>
                  <a:lnTo>
                    <a:pt x="4592777" y="149593"/>
                  </a:lnTo>
                  <a:lnTo>
                    <a:pt x="4598124" y="147853"/>
                  </a:lnTo>
                  <a:lnTo>
                    <a:pt x="4598454" y="141058"/>
                  </a:lnTo>
                  <a:close/>
                </a:path>
                <a:path extrusionOk="0" h="267334" w="9521825">
                  <a:moveTo>
                    <a:pt x="4620704" y="244983"/>
                  </a:moveTo>
                  <a:lnTo>
                    <a:pt x="4615472" y="241147"/>
                  </a:lnTo>
                  <a:lnTo>
                    <a:pt x="4611052" y="239699"/>
                  </a:lnTo>
                  <a:lnTo>
                    <a:pt x="4607547" y="239699"/>
                  </a:lnTo>
                  <a:lnTo>
                    <a:pt x="4602111" y="239699"/>
                  </a:lnTo>
                  <a:lnTo>
                    <a:pt x="4598860" y="243179"/>
                  </a:lnTo>
                  <a:lnTo>
                    <a:pt x="4597374" y="250126"/>
                  </a:lnTo>
                  <a:lnTo>
                    <a:pt x="4599152" y="253606"/>
                  </a:lnTo>
                  <a:lnTo>
                    <a:pt x="4607509" y="253606"/>
                  </a:lnTo>
                  <a:lnTo>
                    <a:pt x="4613097" y="251345"/>
                  </a:lnTo>
                  <a:lnTo>
                    <a:pt x="4620704" y="244983"/>
                  </a:lnTo>
                  <a:close/>
                </a:path>
                <a:path extrusionOk="0" h="267334" w="9521825">
                  <a:moveTo>
                    <a:pt x="4826940" y="155803"/>
                  </a:moveTo>
                  <a:lnTo>
                    <a:pt x="4824488" y="156146"/>
                  </a:lnTo>
                  <a:lnTo>
                    <a:pt x="4806886" y="156184"/>
                  </a:lnTo>
                  <a:lnTo>
                    <a:pt x="4799139" y="156629"/>
                  </a:lnTo>
                  <a:lnTo>
                    <a:pt x="4797590" y="163410"/>
                  </a:lnTo>
                  <a:lnTo>
                    <a:pt x="4801819" y="167538"/>
                  </a:lnTo>
                  <a:lnTo>
                    <a:pt x="4807496" y="169951"/>
                  </a:lnTo>
                  <a:lnTo>
                    <a:pt x="4819637" y="169951"/>
                  </a:lnTo>
                  <a:lnTo>
                    <a:pt x="4825797" y="165760"/>
                  </a:lnTo>
                  <a:lnTo>
                    <a:pt x="4826940" y="155803"/>
                  </a:lnTo>
                  <a:close/>
                </a:path>
                <a:path extrusionOk="0" h="267334" w="9521825">
                  <a:moveTo>
                    <a:pt x="4909909" y="221170"/>
                  </a:moveTo>
                  <a:lnTo>
                    <a:pt x="4907559" y="214985"/>
                  </a:lnTo>
                  <a:lnTo>
                    <a:pt x="4902200" y="214985"/>
                  </a:lnTo>
                  <a:lnTo>
                    <a:pt x="4901184" y="215036"/>
                  </a:lnTo>
                  <a:lnTo>
                    <a:pt x="4900650" y="215150"/>
                  </a:lnTo>
                  <a:lnTo>
                    <a:pt x="4900117" y="219252"/>
                  </a:lnTo>
                  <a:lnTo>
                    <a:pt x="4899571" y="223012"/>
                  </a:lnTo>
                  <a:lnTo>
                    <a:pt x="4894694" y="223012"/>
                  </a:lnTo>
                  <a:lnTo>
                    <a:pt x="4893970" y="222923"/>
                  </a:lnTo>
                  <a:lnTo>
                    <a:pt x="4893157" y="222745"/>
                  </a:lnTo>
                  <a:lnTo>
                    <a:pt x="4893157" y="237502"/>
                  </a:lnTo>
                  <a:lnTo>
                    <a:pt x="4895672" y="239064"/>
                  </a:lnTo>
                  <a:lnTo>
                    <a:pt x="4897894" y="239737"/>
                  </a:lnTo>
                  <a:lnTo>
                    <a:pt x="4905730" y="239737"/>
                  </a:lnTo>
                  <a:lnTo>
                    <a:pt x="4908994" y="233553"/>
                  </a:lnTo>
                  <a:lnTo>
                    <a:pt x="4909909" y="221170"/>
                  </a:lnTo>
                  <a:close/>
                </a:path>
                <a:path extrusionOk="0" h="267334" w="9521825">
                  <a:moveTo>
                    <a:pt x="5003190" y="161251"/>
                  </a:moveTo>
                  <a:lnTo>
                    <a:pt x="4996434" y="155803"/>
                  </a:lnTo>
                  <a:lnTo>
                    <a:pt x="4994275" y="161201"/>
                  </a:lnTo>
                  <a:lnTo>
                    <a:pt x="4989652" y="164033"/>
                  </a:lnTo>
                  <a:lnTo>
                    <a:pt x="4984762" y="166535"/>
                  </a:lnTo>
                  <a:lnTo>
                    <a:pt x="4981740" y="170903"/>
                  </a:lnTo>
                  <a:lnTo>
                    <a:pt x="4983810" y="175336"/>
                  </a:lnTo>
                  <a:lnTo>
                    <a:pt x="4986960" y="177076"/>
                  </a:lnTo>
                  <a:lnTo>
                    <a:pt x="4990236" y="177076"/>
                  </a:lnTo>
                  <a:lnTo>
                    <a:pt x="4997526" y="174459"/>
                  </a:lnTo>
                  <a:lnTo>
                    <a:pt x="5002708" y="168325"/>
                  </a:lnTo>
                  <a:lnTo>
                    <a:pt x="5003190" y="161251"/>
                  </a:lnTo>
                  <a:close/>
                </a:path>
                <a:path extrusionOk="0" h="267334" w="9521825">
                  <a:moveTo>
                    <a:pt x="5136248" y="469"/>
                  </a:moveTo>
                  <a:lnTo>
                    <a:pt x="5121618" y="469"/>
                  </a:lnTo>
                  <a:lnTo>
                    <a:pt x="5121618" y="15214"/>
                  </a:lnTo>
                  <a:lnTo>
                    <a:pt x="5136248" y="15214"/>
                  </a:lnTo>
                  <a:lnTo>
                    <a:pt x="5136248" y="469"/>
                  </a:lnTo>
                  <a:close/>
                </a:path>
                <a:path extrusionOk="0" h="267334" w="9521825">
                  <a:moveTo>
                    <a:pt x="5205184" y="218833"/>
                  </a:moveTo>
                  <a:lnTo>
                    <a:pt x="5201209" y="211366"/>
                  </a:lnTo>
                  <a:lnTo>
                    <a:pt x="5192877" y="207187"/>
                  </a:lnTo>
                  <a:lnTo>
                    <a:pt x="5182324" y="205892"/>
                  </a:lnTo>
                  <a:lnTo>
                    <a:pt x="5174196" y="206552"/>
                  </a:lnTo>
                  <a:lnTo>
                    <a:pt x="5166893" y="208432"/>
                  </a:lnTo>
                  <a:lnTo>
                    <a:pt x="5161331" y="211353"/>
                  </a:lnTo>
                  <a:lnTo>
                    <a:pt x="5158397" y="215150"/>
                  </a:lnTo>
                  <a:lnTo>
                    <a:pt x="5159781" y="214947"/>
                  </a:lnTo>
                  <a:lnTo>
                    <a:pt x="5162258" y="214858"/>
                  </a:lnTo>
                  <a:lnTo>
                    <a:pt x="5170195" y="214858"/>
                  </a:lnTo>
                  <a:lnTo>
                    <a:pt x="5185359" y="231559"/>
                  </a:lnTo>
                  <a:lnTo>
                    <a:pt x="5195913" y="231559"/>
                  </a:lnTo>
                  <a:lnTo>
                    <a:pt x="5199011" y="231089"/>
                  </a:lnTo>
                  <a:lnTo>
                    <a:pt x="5202720" y="230009"/>
                  </a:lnTo>
                  <a:lnTo>
                    <a:pt x="5205184" y="218833"/>
                  </a:lnTo>
                  <a:close/>
                </a:path>
                <a:path extrusionOk="0" h="267334" w="9521825">
                  <a:moveTo>
                    <a:pt x="5298313" y="74561"/>
                  </a:moveTo>
                  <a:lnTo>
                    <a:pt x="5239575" y="74561"/>
                  </a:lnTo>
                  <a:lnTo>
                    <a:pt x="5240807" y="84683"/>
                  </a:lnTo>
                  <a:lnTo>
                    <a:pt x="5244389" y="91338"/>
                  </a:lnTo>
                  <a:lnTo>
                    <a:pt x="5249799" y="94996"/>
                  </a:lnTo>
                  <a:lnTo>
                    <a:pt x="5256568" y="96113"/>
                  </a:lnTo>
                  <a:lnTo>
                    <a:pt x="5268620" y="93878"/>
                  </a:lnTo>
                  <a:lnTo>
                    <a:pt x="5280850" y="88366"/>
                  </a:lnTo>
                  <a:lnTo>
                    <a:pt x="5291379" y="81343"/>
                  </a:lnTo>
                  <a:lnTo>
                    <a:pt x="5298313" y="74561"/>
                  </a:lnTo>
                  <a:close/>
                </a:path>
                <a:path extrusionOk="0" h="267334" w="9521825">
                  <a:moveTo>
                    <a:pt x="5571058" y="222745"/>
                  </a:moveTo>
                  <a:lnTo>
                    <a:pt x="5548846" y="222745"/>
                  </a:lnTo>
                  <a:lnTo>
                    <a:pt x="5548846" y="237515"/>
                  </a:lnTo>
                  <a:lnTo>
                    <a:pt x="5571058" y="237515"/>
                  </a:lnTo>
                  <a:lnTo>
                    <a:pt x="5571058" y="222745"/>
                  </a:lnTo>
                  <a:close/>
                </a:path>
                <a:path extrusionOk="0" h="267334" w="9521825">
                  <a:moveTo>
                    <a:pt x="5630253" y="122237"/>
                  </a:moveTo>
                  <a:lnTo>
                    <a:pt x="5628132" y="113195"/>
                  </a:lnTo>
                  <a:lnTo>
                    <a:pt x="5623153" y="107048"/>
                  </a:lnTo>
                  <a:lnTo>
                    <a:pt x="5615076" y="104063"/>
                  </a:lnTo>
                  <a:lnTo>
                    <a:pt x="5616333" y="113906"/>
                  </a:lnTo>
                  <a:lnTo>
                    <a:pt x="5619039" y="122351"/>
                  </a:lnTo>
                  <a:lnTo>
                    <a:pt x="5623420" y="129108"/>
                  </a:lnTo>
                  <a:lnTo>
                    <a:pt x="5629732" y="133908"/>
                  </a:lnTo>
                  <a:lnTo>
                    <a:pt x="5630253" y="122237"/>
                  </a:lnTo>
                  <a:close/>
                </a:path>
                <a:path extrusionOk="0" h="267334" w="9521825">
                  <a:moveTo>
                    <a:pt x="5733034" y="215150"/>
                  </a:moveTo>
                  <a:lnTo>
                    <a:pt x="5724106" y="215658"/>
                  </a:lnTo>
                  <a:lnTo>
                    <a:pt x="5716244" y="217043"/>
                  </a:lnTo>
                  <a:lnTo>
                    <a:pt x="5711228" y="221195"/>
                  </a:lnTo>
                  <a:lnTo>
                    <a:pt x="5710847" y="230009"/>
                  </a:lnTo>
                  <a:lnTo>
                    <a:pt x="5712193" y="230035"/>
                  </a:lnTo>
                  <a:lnTo>
                    <a:pt x="5719991" y="228968"/>
                  </a:lnTo>
                  <a:lnTo>
                    <a:pt x="5725896" y="225958"/>
                  </a:lnTo>
                  <a:lnTo>
                    <a:pt x="5730151" y="221272"/>
                  </a:lnTo>
                  <a:lnTo>
                    <a:pt x="5733034" y="215150"/>
                  </a:lnTo>
                  <a:close/>
                </a:path>
                <a:path extrusionOk="0" h="267334" w="9521825">
                  <a:moveTo>
                    <a:pt x="5909691" y="96926"/>
                  </a:moveTo>
                  <a:lnTo>
                    <a:pt x="5906948" y="95364"/>
                  </a:lnTo>
                  <a:lnTo>
                    <a:pt x="5895899" y="88061"/>
                  </a:lnTo>
                  <a:lnTo>
                    <a:pt x="5888177" y="88061"/>
                  </a:lnTo>
                  <a:lnTo>
                    <a:pt x="5883910" y="88061"/>
                  </a:lnTo>
                  <a:lnTo>
                    <a:pt x="5880659" y="90284"/>
                  </a:lnTo>
                  <a:lnTo>
                    <a:pt x="5880366" y="96926"/>
                  </a:lnTo>
                  <a:lnTo>
                    <a:pt x="5883186" y="98120"/>
                  </a:lnTo>
                  <a:lnTo>
                    <a:pt x="5894349" y="105435"/>
                  </a:lnTo>
                  <a:lnTo>
                    <a:pt x="5906224" y="105435"/>
                  </a:lnTo>
                  <a:lnTo>
                    <a:pt x="5909386" y="103301"/>
                  </a:lnTo>
                  <a:lnTo>
                    <a:pt x="5909691" y="96926"/>
                  </a:lnTo>
                  <a:close/>
                </a:path>
                <a:path extrusionOk="0" h="267334" w="9521825">
                  <a:moveTo>
                    <a:pt x="5931878" y="178142"/>
                  </a:moveTo>
                  <a:lnTo>
                    <a:pt x="5909691" y="178142"/>
                  </a:lnTo>
                  <a:lnTo>
                    <a:pt x="5909691" y="192887"/>
                  </a:lnTo>
                  <a:lnTo>
                    <a:pt x="5931878" y="192887"/>
                  </a:lnTo>
                  <a:lnTo>
                    <a:pt x="5931878" y="178142"/>
                  </a:lnTo>
                  <a:close/>
                </a:path>
                <a:path extrusionOk="0" h="267334" w="9521825">
                  <a:moveTo>
                    <a:pt x="6152794" y="52209"/>
                  </a:moveTo>
                  <a:lnTo>
                    <a:pt x="6143053" y="52209"/>
                  </a:lnTo>
                  <a:lnTo>
                    <a:pt x="6145898" y="39306"/>
                  </a:lnTo>
                  <a:lnTo>
                    <a:pt x="6138189" y="37579"/>
                  </a:lnTo>
                  <a:lnTo>
                    <a:pt x="6136144" y="45631"/>
                  </a:lnTo>
                  <a:lnTo>
                    <a:pt x="6137795" y="53187"/>
                  </a:lnTo>
                  <a:lnTo>
                    <a:pt x="6141732" y="58788"/>
                  </a:lnTo>
                  <a:lnTo>
                    <a:pt x="6146546" y="60985"/>
                  </a:lnTo>
                  <a:lnTo>
                    <a:pt x="6149327" y="60985"/>
                  </a:lnTo>
                  <a:lnTo>
                    <a:pt x="6151829" y="58496"/>
                  </a:lnTo>
                  <a:lnTo>
                    <a:pt x="6152794" y="52209"/>
                  </a:lnTo>
                  <a:close/>
                </a:path>
                <a:path extrusionOk="0" h="267334" w="9521825">
                  <a:moveTo>
                    <a:pt x="6241161" y="230009"/>
                  </a:moveTo>
                  <a:lnTo>
                    <a:pt x="6239129" y="219189"/>
                  </a:lnTo>
                  <a:lnTo>
                    <a:pt x="6232791" y="212610"/>
                  </a:lnTo>
                  <a:lnTo>
                    <a:pt x="6225108" y="207327"/>
                  </a:lnTo>
                  <a:lnTo>
                    <a:pt x="6219012" y="200406"/>
                  </a:lnTo>
                  <a:lnTo>
                    <a:pt x="6219558" y="210540"/>
                  </a:lnTo>
                  <a:lnTo>
                    <a:pt x="6215558" y="216649"/>
                  </a:lnTo>
                  <a:lnTo>
                    <a:pt x="6211811" y="222758"/>
                  </a:lnTo>
                  <a:lnTo>
                    <a:pt x="6212891" y="222618"/>
                  </a:lnTo>
                  <a:lnTo>
                    <a:pt x="6213907" y="222554"/>
                  </a:lnTo>
                  <a:lnTo>
                    <a:pt x="6220155" y="222554"/>
                  </a:lnTo>
                  <a:lnTo>
                    <a:pt x="6233985" y="230098"/>
                  </a:lnTo>
                  <a:lnTo>
                    <a:pt x="6240462" y="230073"/>
                  </a:lnTo>
                  <a:lnTo>
                    <a:pt x="6241161" y="230009"/>
                  </a:lnTo>
                  <a:close/>
                </a:path>
                <a:path extrusionOk="0" h="267334" w="9521825">
                  <a:moveTo>
                    <a:pt x="6381229" y="111658"/>
                  </a:moveTo>
                  <a:lnTo>
                    <a:pt x="6376657" y="111671"/>
                  </a:lnTo>
                  <a:lnTo>
                    <a:pt x="6370790" y="110007"/>
                  </a:lnTo>
                  <a:lnTo>
                    <a:pt x="6357785" y="106692"/>
                  </a:lnTo>
                  <a:lnTo>
                    <a:pt x="6350622" y="105029"/>
                  </a:lnTo>
                  <a:lnTo>
                    <a:pt x="6343967" y="105029"/>
                  </a:lnTo>
                  <a:lnTo>
                    <a:pt x="6337325" y="105689"/>
                  </a:lnTo>
                  <a:lnTo>
                    <a:pt x="6331305" y="107937"/>
                  </a:lnTo>
                  <a:lnTo>
                    <a:pt x="6326200" y="112179"/>
                  </a:lnTo>
                  <a:lnTo>
                    <a:pt x="6322288" y="118808"/>
                  </a:lnTo>
                  <a:lnTo>
                    <a:pt x="6325997" y="117741"/>
                  </a:lnTo>
                  <a:lnTo>
                    <a:pt x="6329578" y="117309"/>
                  </a:lnTo>
                  <a:lnTo>
                    <a:pt x="6340259" y="117309"/>
                  </a:lnTo>
                  <a:lnTo>
                    <a:pt x="6346914" y="119202"/>
                  </a:lnTo>
                  <a:lnTo>
                    <a:pt x="6358826" y="122974"/>
                  </a:lnTo>
                  <a:lnTo>
                    <a:pt x="6364084" y="124866"/>
                  </a:lnTo>
                  <a:lnTo>
                    <a:pt x="6374193" y="124866"/>
                  </a:lnTo>
                  <a:lnTo>
                    <a:pt x="6378511" y="121780"/>
                  </a:lnTo>
                  <a:lnTo>
                    <a:pt x="6381229" y="111658"/>
                  </a:lnTo>
                  <a:close/>
                </a:path>
                <a:path extrusionOk="0" h="267334" w="9521825">
                  <a:moveTo>
                    <a:pt x="6639090" y="74574"/>
                  </a:moveTo>
                  <a:lnTo>
                    <a:pt x="6634264" y="70154"/>
                  </a:lnTo>
                  <a:lnTo>
                    <a:pt x="6630467" y="68503"/>
                  </a:lnTo>
                  <a:lnTo>
                    <a:pt x="6627647" y="68503"/>
                  </a:lnTo>
                  <a:lnTo>
                    <a:pt x="6623482" y="68503"/>
                  </a:lnTo>
                  <a:lnTo>
                    <a:pt x="6621462" y="72110"/>
                  </a:lnTo>
                  <a:lnTo>
                    <a:pt x="6621361" y="79324"/>
                  </a:lnTo>
                  <a:lnTo>
                    <a:pt x="6623291" y="82931"/>
                  </a:lnTo>
                  <a:lnTo>
                    <a:pt x="6629971" y="82931"/>
                  </a:lnTo>
                  <a:lnTo>
                    <a:pt x="6634010" y="80721"/>
                  </a:lnTo>
                  <a:lnTo>
                    <a:pt x="6639090" y="74574"/>
                  </a:lnTo>
                  <a:close/>
                </a:path>
                <a:path extrusionOk="0" h="267334" w="9521825">
                  <a:moveTo>
                    <a:pt x="6756794" y="155790"/>
                  </a:moveTo>
                  <a:lnTo>
                    <a:pt x="6742163" y="155790"/>
                  </a:lnTo>
                  <a:lnTo>
                    <a:pt x="6742163" y="170891"/>
                  </a:lnTo>
                  <a:lnTo>
                    <a:pt x="6756794" y="170891"/>
                  </a:lnTo>
                  <a:lnTo>
                    <a:pt x="6756794" y="155790"/>
                  </a:lnTo>
                  <a:close/>
                </a:path>
                <a:path extrusionOk="0" h="267334" w="9521825">
                  <a:moveTo>
                    <a:pt x="6874764" y="66954"/>
                  </a:moveTo>
                  <a:lnTo>
                    <a:pt x="6852615" y="66954"/>
                  </a:lnTo>
                  <a:lnTo>
                    <a:pt x="6852615" y="81826"/>
                  </a:lnTo>
                  <a:lnTo>
                    <a:pt x="6874764" y="81826"/>
                  </a:lnTo>
                  <a:lnTo>
                    <a:pt x="6874764" y="66954"/>
                  </a:lnTo>
                  <a:close/>
                </a:path>
                <a:path extrusionOk="0" h="267334" w="9521825">
                  <a:moveTo>
                    <a:pt x="7303236" y="117538"/>
                  </a:moveTo>
                  <a:lnTo>
                    <a:pt x="7302055" y="111658"/>
                  </a:lnTo>
                  <a:lnTo>
                    <a:pt x="7293546" y="111048"/>
                  </a:lnTo>
                  <a:lnTo>
                    <a:pt x="7292010" y="103746"/>
                  </a:lnTo>
                  <a:lnTo>
                    <a:pt x="7283247" y="103746"/>
                  </a:lnTo>
                  <a:lnTo>
                    <a:pt x="7282243" y="103746"/>
                  </a:lnTo>
                  <a:lnTo>
                    <a:pt x="7281138" y="103847"/>
                  </a:lnTo>
                  <a:lnTo>
                    <a:pt x="7279919" y="104051"/>
                  </a:lnTo>
                  <a:lnTo>
                    <a:pt x="7277659" y="111099"/>
                  </a:lnTo>
                  <a:lnTo>
                    <a:pt x="7279945" y="116217"/>
                  </a:lnTo>
                  <a:lnTo>
                    <a:pt x="7285114" y="119329"/>
                  </a:lnTo>
                  <a:lnTo>
                    <a:pt x="7291527" y="120370"/>
                  </a:lnTo>
                  <a:lnTo>
                    <a:pt x="7297661" y="120370"/>
                  </a:lnTo>
                  <a:lnTo>
                    <a:pt x="7303236" y="117538"/>
                  </a:lnTo>
                  <a:close/>
                </a:path>
                <a:path extrusionOk="0" h="267334" w="9521825">
                  <a:moveTo>
                    <a:pt x="7906029" y="66967"/>
                  </a:moveTo>
                  <a:lnTo>
                    <a:pt x="7901216" y="63919"/>
                  </a:lnTo>
                  <a:lnTo>
                    <a:pt x="7893317" y="61112"/>
                  </a:lnTo>
                  <a:lnTo>
                    <a:pt x="7883652" y="59067"/>
                  </a:lnTo>
                  <a:lnTo>
                    <a:pt x="7873568" y="58280"/>
                  </a:lnTo>
                  <a:lnTo>
                    <a:pt x="7864399" y="58280"/>
                  </a:lnTo>
                  <a:lnTo>
                    <a:pt x="7856423" y="60566"/>
                  </a:lnTo>
                  <a:lnTo>
                    <a:pt x="7854531" y="66967"/>
                  </a:lnTo>
                  <a:lnTo>
                    <a:pt x="7860093" y="72580"/>
                  </a:lnTo>
                  <a:lnTo>
                    <a:pt x="7867091" y="76949"/>
                  </a:lnTo>
                  <a:lnTo>
                    <a:pt x="7874965" y="79794"/>
                  </a:lnTo>
                  <a:lnTo>
                    <a:pt x="7883182" y="80810"/>
                  </a:lnTo>
                  <a:lnTo>
                    <a:pt x="7889938" y="80022"/>
                  </a:lnTo>
                  <a:lnTo>
                    <a:pt x="7896212" y="77571"/>
                  </a:lnTo>
                  <a:lnTo>
                    <a:pt x="7901686" y="73279"/>
                  </a:lnTo>
                  <a:lnTo>
                    <a:pt x="7906029" y="66967"/>
                  </a:lnTo>
                  <a:close/>
                </a:path>
                <a:path extrusionOk="0" h="267334" w="9521825">
                  <a:moveTo>
                    <a:pt x="8237487" y="200406"/>
                  </a:moveTo>
                  <a:lnTo>
                    <a:pt x="8236369" y="189331"/>
                  </a:lnTo>
                  <a:lnTo>
                    <a:pt x="8230883" y="180352"/>
                  </a:lnTo>
                  <a:lnTo>
                    <a:pt x="8222843" y="174332"/>
                  </a:lnTo>
                  <a:lnTo>
                    <a:pt x="8214042" y="172135"/>
                  </a:lnTo>
                  <a:lnTo>
                    <a:pt x="8208492" y="173291"/>
                  </a:lnTo>
                  <a:lnTo>
                    <a:pt x="8204022" y="176949"/>
                  </a:lnTo>
                  <a:lnTo>
                    <a:pt x="8201215" y="183388"/>
                  </a:lnTo>
                  <a:lnTo>
                    <a:pt x="8200669" y="192900"/>
                  </a:lnTo>
                  <a:lnTo>
                    <a:pt x="8208696" y="190055"/>
                  </a:lnTo>
                  <a:lnTo>
                    <a:pt x="8213471" y="188772"/>
                  </a:lnTo>
                  <a:lnTo>
                    <a:pt x="8223682" y="188772"/>
                  </a:lnTo>
                  <a:lnTo>
                    <a:pt x="8226069" y="193268"/>
                  </a:lnTo>
                  <a:lnTo>
                    <a:pt x="8237487" y="200406"/>
                  </a:lnTo>
                  <a:close/>
                </a:path>
                <a:path extrusionOk="0" h="267334" w="9521825">
                  <a:moveTo>
                    <a:pt x="8279701" y="208546"/>
                  </a:moveTo>
                  <a:lnTo>
                    <a:pt x="8274266" y="200406"/>
                  </a:lnTo>
                  <a:lnTo>
                    <a:pt x="8275294" y="207098"/>
                  </a:lnTo>
                  <a:lnTo>
                    <a:pt x="8271446" y="208838"/>
                  </a:lnTo>
                  <a:lnTo>
                    <a:pt x="8262874" y="208838"/>
                  </a:lnTo>
                  <a:lnTo>
                    <a:pt x="8248802" y="206794"/>
                  </a:lnTo>
                  <a:lnTo>
                    <a:pt x="8240268" y="206794"/>
                  </a:lnTo>
                  <a:lnTo>
                    <a:pt x="8236458" y="208521"/>
                  </a:lnTo>
                  <a:lnTo>
                    <a:pt x="8237474" y="215150"/>
                  </a:lnTo>
                  <a:lnTo>
                    <a:pt x="8242008" y="219024"/>
                  </a:lnTo>
                  <a:lnTo>
                    <a:pt x="8249196" y="220726"/>
                  </a:lnTo>
                  <a:lnTo>
                    <a:pt x="8256371" y="220726"/>
                  </a:lnTo>
                  <a:lnTo>
                    <a:pt x="8267928" y="219202"/>
                  </a:lnTo>
                  <a:lnTo>
                    <a:pt x="8276641" y="214985"/>
                  </a:lnTo>
                  <a:lnTo>
                    <a:pt x="8279701" y="208546"/>
                  </a:lnTo>
                  <a:close/>
                </a:path>
                <a:path extrusionOk="0" h="267334" w="9521825">
                  <a:moveTo>
                    <a:pt x="8351888" y="168833"/>
                  </a:moveTo>
                  <a:lnTo>
                    <a:pt x="8347989" y="155803"/>
                  </a:lnTo>
                  <a:lnTo>
                    <a:pt x="8341030" y="155511"/>
                  </a:lnTo>
                  <a:lnTo>
                    <a:pt x="8337677" y="155511"/>
                  </a:lnTo>
                  <a:lnTo>
                    <a:pt x="8327695" y="156083"/>
                  </a:lnTo>
                  <a:lnTo>
                    <a:pt x="8319389" y="158318"/>
                  </a:lnTo>
                  <a:lnTo>
                    <a:pt x="8313598" y="163004"/>
                  </a:lnTo>
                  <a:lnTo>
                    <a:pt x="8311147" y="170903"/>
                  </a:lnTo>
                  <a:lnTo>
                    <a:pt x="8312950" y="170446"/>
                  </a:lnTo>
                  <a:lnTo>
                    <a:pt x="8315058" y="170281"/>
                  </a:lnTo>
                  <a:lnTo>
                    <a:pt x="8320316" y="170281"/>
                  </a:lnTo>
                  <a:lnTo>
                    <a:pt x="8333473" y="171450"/>
                  </a:lnTo>
                  <a:lnTo>
                    <a:pt x="8345475" y="171450"/>
                  </a:lnTo>
                  <a:lnTo>
                    <a:pt x="8351888" y="168833"/>
                  </a:lnTo>
                  <a:close/>
                </a:path>
                <a:path extrusionOk="0" h="267334" w="9521825">
                  <a:moveTo>
                    <a:pt x="8539302" y="37566"/>
                  </a:moveTo>
                  <a:lnTo>
                    <a:pt x="8524659" y="37566"/>
                  </a:lnTo>
                  <a:lnTo>
                    <a:pt x="8524659" y="52209"/>
                  </a:lnTo>
                  <a:lnTo>
                    <a:pt x="8539302" y="52209"/>
                  </a:lnTo>
                  <a:lnTo>
                    <a:pt x="8539302" y="37566"/>
                  </a:lnTo>
                  <a:close/>
                </a:path>
                <a:path extrusionOk="0" h="267334" w="9521825">
                  <a:moveTo>
                    <a:pt x="9521546" y="189166"/>
                  </a:moveTo>
                  <a:lnTo>
                    <a:pt x="9519336" y="179108"/>
                  </a:lnTo>
                  <a:lnTo>
                    <a:pt x="9514002" y="171869"/>
                  </a:lnTo>
                  <a:lnTo>
                    <a:pt x="9507131" y="169100"/>
                  </a:lnTo>
                  <a:lnTo>
                    <a:pt x="9503321" y="169100"/>
                  </a:lnTo>
                  <a:lnTo>
                    <a:pt x="9499536" y="171742"/>
                  </a:lnTo>
                  <a:lnTo>
                    <a:pt x="9496882" y="178155"/>
                  </a:lnTo>
                  <a:lnTo>
                    <a:pt x="9503715" y="182029"/>
                  </a:lnTo>
                  <a:lnTo>
                    <a:pt x="9506661" y="189687"/>
                  </a:lnTo>
                  <a:lnTo>
                    <a:pt x="9509709" y="197180"/>
                  </a:lnTo>
                  <a:lnTo>
                    <a:pt x="9516834" y="200558"/>
                  </a:lnTo>
                  <a:lnTo>
                    <a:pt x="9518256" y="200507"/>
                  </a:lnTo>
                  <a:lnTo>
                    <a:pt x="9519031" y="200406"/>
                  </a:lnTo>
                  <a:lnTo>
                    <a:pt x="9521546" y="1891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35" name="Google Shape;6335;gefe2f4b35a_0_1603"/>
            <p:cNvSpPr/>
            <p:nvPr/>
          </p:nvSpPr>
          <p:spPr>
            <a:xfrm>
              <a:off x="21920" y="6573850"/>
              <a:ext cx="8796020" cy="257175"/>
            </a:xfrm>
            <a:custGeom>
              <a:rect b="b" l="l" r="r" t="t"/>
              <a:pathLst>
                <a:path extrusionOk="0" h="257175" w="8796020">
                  <a:moveTo>
                    <a:pt x="16713" y="63906"/>
                  </a:moveTo>
                  <a:lnTo>
                    <a:pt x="13462" y="57454"/>
                  </a:lnTo>
                  <a:lnTo>
                    <a:pt x="6959" y="57454"/>
                  </a:lnTo>
                  <a:lnTo>
                    <a:pt x="5080" y="57454"/>
                  </a:lnTo>
                  <a:lnTo>
                    <a:pt x="2933" y="57988"/>
                  </a:lnTo>
                  <a:lnTo>
                    <a:pt x="508" y="59220"/>
                  </a:lnTo>
                  <a:lnTo>
                    <a:pt x="508" y="81572"/>
                  </a:lnTo>
                  <a:lnTo>
                    <a:pt x="2882" y="82753"/>
                  </a:lnTo>
                  <a:lnTo>
                    <a:pt x="4991" y="83273"/>
                  </a:lnTo>
                  <a:lnTo>
                    <a:pt x="13385" y="83273"/>
                  </a:lnTo>
                  <a:lnTo>
                    <a:pt x="16675" y="76809"/>
                  </a:lnTo>
                  <a:lnTo>
                    <a:pt x="16713" y="63906"/>
                  </a:lnTo>
                  <a:close/>
                </a:path>
                <a:path extrusionOk="0" h="257175" w="8796020">
                  <a:moveTo>
                    <a:pt x="30099" y="29502"/>
                  </a:moveTo>
                  <a:lnTo>
                    <a:pt x="23495" y="26822"/>
                  </a:lnTo>
                  <a:lnTo>
                    <a:pt x="18618" y="22415"/>
                  </a:lnTo>
                  <a:lnTo>
                    <a:pt x="13957" y="17868"/>
                  </a:lnTo>
                  <a:lnTo>
                    <a:pt x="8001" y="14744"/>
                  </a:lnTo>
                  <a:lnTo>
                    <a:pt x="5410" y="21488"/>
                  </a:lnTo>
                  <a:lnTo>
                    <a:pt x="2197" y="27584"/>
                  </a:lnTo>
                  <a:lnTo>
                    <a:pt x="0" y="34696"/>
                  </a:lnTo>
                  <a:lnTo>
                    <a:pt x="508" y="44475"/>
                  </a:lnTo>
                  <a:lnTo>
                    <a:pt x="10248" y="43078"/>
                  </a:lnTo>
                  <a:lnTo>
                    <a:pt x="18630" y="40360"/>
                  </a:lnTo>
                  <a:lnTo>
                    <a:pt x="25349" y="35953"/>
                  </a:lnTo>
                  <a:lnTo>
                    <a:pt x="30099" y="29502"/>
                  </a:lnTo>
                  <a:close/>
                </a:path>
                <a:path extrusionOk="0" h="257175" w="8796020">
                  <a:moveTo>
                    <a:pt x="44805" y="229755"/>
                  </a:moveTo>
                  <a:lnTo>
                    <a:pt x="44132" y="229755"/>
                  </a:lnTo>
                  <a:lnTo>
                    <a:pt x="37147" y="229755"/>
                  </a:lnTo>
                  <a:lnTo>
                    <a:pt x="17894" y="238277"/>
                  </a:lnTo>
                  <a:lnTo>
                    <a:pt x="7924" y="238277"/>
                  </a:lnTo>
                  <a:lnTo>
                    <a:pt x="4495" y="237883"/>
                  </a:lnTo>
                  <a:lnTo>
                    <a:pt x="508" y="236905"/>
                  </a:lnTo>
                  <a:lnTo>
                    <a:pt x="520" y="246037"/>
                  </a:lnTo>
                  <a:lnTo>
                    <a:pt x="3454" y="252234"/>
                  </a:lnTo>
                  <a:lnTo>
                    <a:pt x="8559" y="255752"/>
                  </a:lnTo>
                  <a:lnTo>
                    <a:pt x="15125" y="256870"/>
                  </a:lnTo>
                  <a:lnTo>
                    <a:pt x="25704" y="254774"/>
                  </a:lnTo>
                  <a:lnTo>
                    <a:pt x="35623" y="249034"/>
                  </a:lnTo>
                  <a:lnTo>
                    <a:pt x="42722" y="240423"/>
                  </a:lnTo>
                  <a:lnTo>
                    <a:pt x="44805" y="229755"/>
                  </a:lnTo>
                  <a:close/>
                </a:path>
                <a:path extrusionOk="0" h="257175" w="8796020">
                  <a:moveTo>
                    <a:pt x="171081" y="180022"/>
                  </a:moveTo>
                  <a:lnTo>
                    <a:pt x="169303" y="176542"/>
                  </a:lnTo>
                  <a:lnTo>
                    <a:pt x="164680" y="176542"/>
                  </a:lnTo>
                  <a:lnTo>
                    <a:pt x="160947" y="176542"/>
                  </a:lnTo>
                  <a:lnTo>
                    <a:pt x="155359" y="178803"/>
                  </a:lnTo>
                  <a:lnTo>
                    <a:pt x="147739" y="185166"/>
                  </a:lnTo>
                  <a:lnTo>
                    <a:pt x="152984" y="189001"/>
                  </a:lnTo>
                  <a:lnTo>
                    <a:pt x="157391" y="190449"/>
                  </a:lnTo>
                  <a:lnTo>
                    <a:pt x="166344" y="190449"/>
                  </a:lnTo>
                  <a:lnTo>
                    <a:pt x="169595" y="186969"/>
                  </a:lnTo>
                  <a:lnTo>
                    <a:pt x="171081" y="180022"/>
                  </a:lnTo>
                  <a:close/>
                </a:path>
                <a:path extrusionOk="0" h="257175" w="8796020">
                  <a:moveTo>
                    <a:pt x="178130" y="121412"/>
                  </a:moveTo>
                  <a:lnTo>
                    <a:pt x="177330" y="109207"/>
                  </a:lnTo>
                  <a:lnTo>
                    <a:pt x="170002" y="103581"/>
                  </a:lnTo>
                  <a:lnTo>
                    <a:pt x="166382" y="116890"/>
                  </a:lnTo>
                  <a:lnTo>
                    <a:pt x="163360" y="130403"/>
                  </a:lnTo>
                  <a:lnTo>
                    <a:pt x="165531" y="141630"/>
                  </a:lnTo>
                  <a:lnTo>
                    <a:pt x="177469" y="148056"/>
                  </a:lnTo>
                  <a:lnTo>
                    <a:pt x="176733" y="135826"/>
                  </a:lnTo>
                  <a:lnTo>
                    <a:pt x="178130" y="121412"/>
                  </a:lnTo>
                  <a:close/>
                </a:path>
                <a:path extrusionOk="0" h="257175" w="8796020">
                  <a:moveTo>
                    <a:pt x="516128" y="148056"/>
                  </a:moveTo>
                  <a:lnTo>
                    <a:pt x="514959" y="148221"/>
                  </a:lnTo>
                  <a:lnTo>
                    <a:pt x="512864" y="148285"/>
                  </a:lnTo>
                  <a:lnTo>
                    <a:pt x="507580" y="148285"/>
                  </a:lnTo>
                  <a:lnTo>
                    <a:pt x="493649" y="140627"/>
                  </a:lnTo>
                  <a:lnTo>
                    <a:pt x="488378" y="140627"/>
                  </a:lnTo>
                  <a:lnTo>
                    <a:pt x="486740" y="140690"/>
                  </a:lnTo>
                  <a:lnTo>
                    <a:pt x="481863" y="151206"/>
                  </a:lnTo>
                  <a:lnTo>
                    <a:pt x="476338" y="160134"/>
                  </a:lnTo>
                  <a:lnTo>
                    <a:pt x="474141" y="168592"/>
                  </a:lnTo>
                  <a:lnTo>
                    <a:pt x="479285" y="177673"/>
                  </a:lnTo>
                  <a:lnTo>
                    <a:pt x="492810" y="174752"/>
                  </a:lnTo>
                  <a:lnTo>
                    <a:pt x="502234" y="167576"/>
                  </a:lnTo>
                  <a:lnTo>
                    <a:pt x="509397" y="158051"/>
                  </a:lnTo>
                  <a:lnTo>
                    <a:pt x="516128" y="148056"/>
                  </a:lnTo>
                  <a:close/>
                </a:path>
                <a:path extrusionOk="0" h="257175" w="8796020">
                  <a:moveTo>
                    <a:pt x="751776" y="207416"/>
                  </a:moveTo>
                  <a:lnTo>
                    <a:pt x="747750" y="206311"/>
                  </a:lnTo>
                  <a:lnTo>
                    <a:pt x="744321" y="205816"/>
                  </a:lnTo>
                  <a:lnTo>
                    <a:pt x="741387" y="205816"/>
                  </a:lnTo>
                  <a:lnTo>
                    <a:pt x="728738" y="211188"/>
                  </a:lnTo>
                  <a:lnTo>
                    <a:pt x="723417" y="223977"/>
                  </a:lnTo>
                  <a:lnTo>
                    <a:pt x="720483" y="239179"/>
                  </a:lnTo>
                  <a:lnTo>
                    <a:pt x="714984" y="251777"/>
                  </a:lnTo>
                  <a:lnTo>
                    <a:pt x="717778" y="251891"/>
                  </a:lnTo>
                  <a:lnTo>
                    <a:pt x="731799" y="246253"/>
                  </a:lnTo>
                  <a:lnTo>
                    <a:pt x="738339" y="233159"/>
                  </a:lnTo>
                  <a:lnTo>
                    <a:pt x="743102" y="218313"/>
                  </a:lnTo>
                  <a:lnTo>
                    <a:pt x="751776" y="207416"/>
                  </a:lnTo>
                  <a:close/>
                </a:path>
                <a:path extrusionOk="0" h="257175" w="8796020">
                  <a:moveTo>
                    <a:pt x="818197" y="125818"/>
                  </a:moveTo>
                  <a:lnTo>
                    <a:pt x="815797" y="126479"/>
                  </a:lnTo>
                  <a:lnTo>
                    <a:pt x="813752" y="126771"/>
                  </a:lnTo>
                  <a:lnTo>
                    <a:pt x="811987" y="126771"/>
                  </a:lnTo>
                  <a:lnTo>
                    <a:pt x="804748" y="124320"/>
                  </a:lnTo>
                  <a:lnTo>
                    <a:pt x="796010" y="113538"/>
                  </a:lnTo>
                  <a:lnTo>
                    <a:pt x="788619" y="111074"/>
                  </a:lnTo>
                  <a:lnTo>
                    <a:pt x="785342" y="126250"/>
                  </a:lnTo>
                  <a:lnTo>
                    <a:pt x="778903" y="138252"/>
                  </a:lnTo>
                  <a:lnTo>
                    <a:pt x="773658" y="151536"/>
                  </a:lnTo>
                  <a:lnTo>
                    <a:pt x="773963" y="170535"/>
                  </a:lnTo>
                  <a:lnTo>
                    <a:pt x="790054" y="164363"/>
                  </a:lnTo>
                  <a:lnTo>
                    <a:pt x="800087" y="152158"/>
                  </a:lnTo>
                  <a:lnTo>
                    <a:pt x="808113" y="137972"/>
                  </a:lnTo>
                  <a:lnTo>
                    <a:pt x="818197" y="125818"/>
                  </a:lnTo>
                  <a:close/>
                </a:path>
                <a:path extrusionOk="0" h="257175" w="8796020">
                  <a:moveTo>
                    <a:pt x="973480" y="184467"/>
                  </a:moveTo>
                  <a:lnTo>
                    <a:pt x="965098" y="178142"/>
                  </a:lnTo>
                  <a:lnTo>
                    <a:pt x="953223" y="175348"/>
                  </a:lnTo>
                  <a:lnTo>
                    <a:pt x="943432" y="170535"/>
                  </a:lnTo>
                  <a:lnTo>
                    <a:pt x="946302" y="182333"/>
                  </a:lnTo>
                  <a:lnTo>
                    <a:pt x="954417" y="188899"/>
                  </a:lnTo>
                  <a:lnTo>
                    <a:pt x="964374" y="193624"/>
                  </a:lnTo>
                  <a:lnTo>
                    <a:pt x="972756" y="199923"/>
                  </a:lnTo>
                  <a:lnTo>
                    <a:pt x="973480" y="184467"/>
                  </a:lnTo>
                  <a:close/>
                </a:path>
                <a:path extrusionOk="0" h="257175" w="8796020">
                  <a:moveTo>
                    <a:pt x="1370698" y="74079"/>
                  </a:moveTo>
                  <a:lnTo>
                    <a:pt x="1365389" y="72009"/>
                  </a:lnTo>
                  <a:lnTo>
                    <a:pt x="1362684" y="67335"/>
                  </a:lnTo>
                  <a:lnTo>
                    <a:pt x="1360322" y="62318"/>
                  </a:lnTo>
                  <a:lnTo>
                    <a:pt x="1356042" y="59232"/>
                  </a:lnTo>
                  <a:lnTo>
                    <a:pt x="1351381" y="69367"/>
                  </a:lnTo>
                  <a:lnTo>
                    <a:pt x="1342859" y="75666"/>
                  </a:lnTo>
                  <a:lnTo>
                    <a:pt x="1333512" y="81165"/>
                  </a:lnTo>
                  <a:lnTo>
                    <a:pt x="1326400" y="88836"/>
                  </a:lnTo>
                  <a:lnTo>
                    <a:pt x="1340040" y="87630"/>
                  </a:lnTo>
                  <a:lnTo>
                    <a:pt x="1352219" y="85090"/>
                  </a:lnTo>
                  <a:lnTo>
                    <a:pt x="1362570" y="80721"/>
                  </a:lnTo>
                  <a:lnTo>
                    <a:pt x="1370698" y="74079"/>
                  </a:lnTo>
                  <a:close/>
                </a:path>
                <a:path extrusionOk="0" h="257175" w="8796020">
                  <a:moveTo>
                    <a:pt x="1449590" y="97701"/>
                  </a:moveTo>
                  <a:lnTo>
                    <a:pt x="1448943" y="88087"/>
                  </a:lnTo>
                  <a:lnTo>
                    <a:pt x="1436903" y="81584"/>
                  </a:lnTo>
                  <a:lnTo>
                    <a:pt x="1436776" y="98069"/>
                  </a:lnTo>
                  <a:lnTo>
                    <a:pt x="1429791" y="107721"/>
                  </a:lnTo>
                  <a:lnTo>
                    <a:pt x="1420825" y="115366"/>
                  </a:lnTo>
                  <a:lnTo>
                    <a:pt x="1414729" y="125831"/>
                  </a:lnTo>
                  <a:lnTo>
                    <a:pt x="1444396" y="125831"/>
                  </a:lnTo>
                  <a:lnTo>
                    <a:pt x="1445768" y="110312"/>
                  </a:lnTo>
                  <a:lnTo>
                    <a:pt x="1449590" y="97701"/>
                  </a:lnTo>
                  <a:close/>
                </a:path>
                <a:path extrusionOk="0" h="257175" w="8796020">
                  <a:moveTo>
                    <a:pt x="1501965" y="146177"/>
                  </a:moveTo>
                  <a:lnTo>
                    <a:pt x="1493824" y="141490"/>
                  </a:lnTo>
                  <a:lnTo>
                    <a:pt x="1483842" y="139141"/>
                  </a:lnTo>
                  <a:lnTo>
                    <a:pt x="1474038" y="139141"/>
                  </a:lnTo>
                  <a:lnTo>
                    <a:pt x="1464449" y="139141"/>
                  </a:lnTo>
                  <a:lnTo>
                    <a:pt x="1455051" y="141389"/>
                  </a:lnTo>
                  <a:lnTo>
                    <a:pt x="1451559" y="148056"/>
                  </a:lnTo>
                  <a:lnTo>
                    <a:pt x="1458061" y="149821"/>
                  </a:lnTo>
                  <a:lnTo>
                    <a:pt x="1461350" y="152819"/>
                  </a:lnTo>
                  <a:lnTo>
                    <a:pt x="1467472" y="152819"/>
                  </a:lnTo>
                  <a:lnTo>
                    <a:pt x="1470037" y="151599"/>
                  </a:lnTo>
                  <a:lnTo>
                    <a:pt x="1473733" y="148056"/>
                  </a:lnTo>
                  <a:lnTo>
                    <a:pt x="1478686" y="148374"/>
                  </a:lnTo>
                  <a:lnTo>
                    <a:pt x="1482813" y="148513"/>
                  </a:lnTo>
                  <a:lnTo>
                    <a:pt x="1500098" y="148513"/>
                  </a:lnTo>
                  <a:lnTo>
                    <a:pt x="1501965" y="146177"/>
                  </a:lnTo>
                  <a:close/>
                </a:path>
                <a:path extrusionOk="0" h="257175" w="8796020">
                  <a:moveTo>
                    <a:pt x="1606346" y="111074"/>
                  </a:moveTo>
                  <a:lnTo>
                    <a:pt x="1591652" y="111074"/>
                  </a:lnTo>
                  <a:lnTo>
                    <a:pt x="1591652" y="125818"/>
                  </a:lnTo>
                  <a:lnTo>
                    <a:pt x="1606346" y="125818"/>
                  </a:lnTo>
                  <a:lnTo>
                    <a:pt x="1606346" y="111074"/>
                  </a:lnTo>
                  <a:close/>
                </a:path>
                <a:path extrusionOk="0" h="257175" w="8796020">
                  <a:moveTo>
                    <a:pt x="1622044" y="65036"/>
                  </a:moveTo>
                  <a:lnTo>
                    <a:pt x="1620774" y="59474"/>
                  </a:lnTo>
                  <a:lnTo>
                    <a:pt x="1613827" y="51854"/>
                  </a:lnTo>
                  <a:lnTo>
                    <a:pt x="1608556" y="59728"/>
                  </a:lnTo>
                  <a:lnTo>
                    <a:pt x="1608099" y="65252"/>
                  </a:lnTo>
                  <a:lnTo>
                    <a:pt x="1610817" y="68516"/>
                  </a:lnTo>
                  <a:lnTo>
                    <a:pt x="1615097" y="69583"/>
                  </a:lnTo>
                  <a:lnTo>
                    <a:pt x="1619542" y="68427"/>
                  </a:lnTo>
                  <a:lnTo>
                    <a:pt x="1622044" y="65036"/>
                  </a:lnTo>
                  <a:close/>
                </a:path>
                <a:path extrusionOk="0" h="257175" w="8796020">
                  <a:moveTo>
                    <a:pt x="1722005" y="32804"/>
                  </a:moveTo>
                  <a:lnTo>
                    <a:pt x="1719884" y="26111"/>
                  </a:lnTo>
                  <a:lnTo>
                    <a:pt x="1709331" y="22237"/>
                  </a:lnTo>
                  <a:lnTo>
                    <a:pt x="1706740" y="37020"/>
                  </a:lnTo>
                  <a:lnTo>
                    <a:pt x="1709762" y="41948"/>
                  </a:lnTo>
                  <a:lnTo>
                    <a:pt x="1713522" y="41948"/>
                  </a:lnTo>
                  <a:lnTo>
                    <a:pt x="1718830" y="39128"/>
                  </a:lnTo>
                  <a:lnTo>
                    <a:pt x="1722005" y="32804"/>
                  </a:lnTo>
                  <a:close/>
                </a:path>
                <a:path extrusionOk="0" h="257175" w="8796020">
                  <a:moveTo>
                    <a:pt x="1888299" y="93446"/>
                  </a:moveTo>
                  <a:lnTo>
                    <a:pt x="1886343" y="81584"/>
                  </a:lnTo>
                  <a:lnTo>
                    <a:pt x="1871586" y="81584"/>
                  </a:lnTo>
                  <a:lnTo>
                    <a:pt x="1871078" y="90919"/>
                  </a:lnTo>
                  <a:lnTo>
                    <a:pt x="1862112" y="91719"/>
                  </a:lnTo>
                  <a:lnTo>
                    <a:pt x="1864131" y="103581"/>
                  </a:lnTo>
                  <a:lnTo>
                    <a:pt x="1878838" y="103581"/>
                  </a:lnTo>
                  <a:lnTo>
                    <a:pt x="1879142" y="94246"/>
                  </a:lnTo>
                  <a:lnTo>
                    <a:pt x="1888299" y="93446"/>
                  </a:lnTo>
                  <a:close/>
                </a:path>
                <a:path extrusionOk="0" h="257175" w="8796020">
                  <a:moveTo>
                    <a:pt x="1895602" y="155562"/>
                  </a:moveTo>
                  <a:lnTo>
                    <a:pt x="1892858" y="150444"/>
                  </a:lnTo>
                  <a:lnTo>
                    <a:pt x="1886953" y="147459"/>
                  </a:lnTo>
                  <a:lnTo>
                    <a:pt x="1879485" y="146481"/>
                  </a:lnTo>
                  <a:lnTo>
                    <a:pt x="1871230" y="146481"/>
                  </a:lnTo>
                  <a:lnTo>
                    <a:pt x="1863115" y="149758"/>
                  </a:lnTo>
                  <a:lnTo>
                    <a:pt x="1864144" y="155663"/>
                  </a:lnTo>
                  <a:lnTo>
                    <a:pt x="1868106" y="155575"/>
                  </a:lnTo>
                  <a:lnTo>
                    <a:pt x="1875866" y="156006"/>
                  </a:lnTo>
                  <a:lnTo>
                    <a:pt x="1882775" y="157327"/>
                  </a:lnTo>
                  <a:lnTo>
                    <a:pt x="1888693" y="159613"/>
                  </a:lnTo>
                  <a:lnTo>
                    <a:pt x="1893531" y="162928"/>
                  </a:lnTo>
                  <a:lnTo>
                    <a:pt x="1895602" y="155562"/>
                  </a:lnTo>
                  <a:close/>
                </a:path>
                <a:path extrusionOk="0" h="257175" w="8796020">
                  <a:moveTo>
                    <a:pt x="1950948" y="196405"/>
                  </a:moveTo>
                  <a:lnTo>
                    <a:pt x="1946059" y="181584"/>
                  </a:lnTo>
                  <a:lnTo>
                    <a:pt x="1937829" y="170535"/>
                  </a:lnTo>
                  <a:lnTo>
                    <a:pt x="1931898" y="177520"/>
                  </a:lnTo>
                  <a:lnTo>
                    <a:pt x="1921090" y="179603"/>
                  </a:lnTo>
                  <a:lnTo>
                    <a:pt x="1911324" y="182689"/>
                  </a:lnTo>
                  <a:lnTo>
                    <a:pt x="1908505" y="192659"/>
                  </a:lnTo>
                  <a:lnTo>
                    <a:pt x="1910359" y="192874"/>
                  </a:lnTo>
                  <a:lnTo>
                    <a:pt x="1929688" y="192836"/>
                  </a:lnTo>
                  <a:lnTo>
                    <a:pt x="1936381" y="193649"/>
                  </a:lnTo>
                  <a:lnTo>
                    <a:pt x="1937829" y="199923"/>
                  </a:lnTo>
                  <a:lnTo>
                    <a:pt x="1937829" y="207403"/>
                  </a:lnTo>
                  <a:lnTo>
                    <a:pt x="1932063" y="209029"/>
                  </a:lnTo>
                  <a:lnTo>
                    <a:pt x="1930311" y="214668"/>
                  </a:lnTo>
                  <a:lnTo>
                    <a:pt x="1932025" y="214884"/>
                  </a:lnTo>
                  <a:lnTo>
                    <a:pt x="1933613" y="214985"/>
                  </a:lnTo>
                  <a:lnTo>
                    <a:pt x="1935086" y="214985"/>
                  </a:lnTo>
                  <a:lnTo>
                    <a:pt x="1948586" y="209410"/>
                  </a:lnTo>
                  <a:lnTo>
                    <a:pt x="1950948" y="196405"/>
                  </a:lnTo>
                  <a:close/>
                </a:path>
                <a:path extrusionOk="0" h="257175" w="8796020">
                  <a:moveTo>
                    <a:pt x="1952523" y="133426"/>
                  </a:moveTo>
                  <a:lnTo>
                    <a:pt x="1946592" y="130035"/>
                  </a:lnTo>
                  <a:lnTo>
                    <a:pt x="1944611" y="122770"/>
                  </a:lnTo>
                  <a:lnTo>
                    <a:pt x="1942896" y="115252"/>
                  </a:lnTo>
                  <a:lnTo>
                    <a:pt x="1937829" y="111074"/>
                  </a:lnTo>
                  <a:lnTo>
                    <a:pt x="1937829" y="133426"/>
                  </a:lnTo>
                  <a:lnTo>
                    <a:pt x="1932063" y="135153"/>
                  </a:lnTo>
                  <a:lnTo>
                    <a:pt x="1923491" y="133654"/>
                  </a:lnTo>
                  <a:lnTo>
                    <a:pt x="1923173" y="140677"/>
                  </a:lnTo>
                  <a:lnTo>
                    <a:pt x="1926717" y="144246"/>
                  </a:lnTo>
                  <a:lnTo>
                    <a:pt x="1930603" y="145821"/>
                  </a:lnTo>
                  <a:lnTo>
                    <a:pt x="1941233" y="145821"/>
                  </a:lnTo>
                  <a:lnTo>
                    <a:pt x="1947926" y="140982"/>
                  </a:lnTo>
                  <a:lnTo>
                    <a:pt x="1952523" y="133426"/>
                  </a:lnTo>
                  <a:close/>
                </a:path>
                <a:path extrusionOk="0" h="257175" w="8796020">
                  <a:moveTo>
                    <a:pt x="1998548" y="205930"/>
                  </a:moveTo>
                  <a:lnTo>
                    <a:pt x="1996236" y="199758"/>
                  </a:lnTo>
                  <a:lnTo>
                    <a:pt x="1990852" y="199758"/>
                  </a:lnTo>
                  <a:lnTo>
                    <a:pt x="1990356" y="199758"/>
                  </a:lnTo>
                  <a:lnTo>
                    <a:pt x="1989836" y="199809"/>
                  </a:lnTo>
                  <a:lnTo>
                    <a:pt x="1989289" y="199923"/>
                  </a:lnTo>
                  <a:lnTo>
                    <a:pt x="1989086" y="203873"/>
                  </a:lnTo>
                  <a:lnTo>
                    <a:pt x="1988629" y="207746"/>
                  </a:lnTo>
                  <a:lnTo>
                    <a:pt x="1983803" y="207746"/>
                  </a:lnTo>
                  <a:lnTo>
                    <a:pt x="1983016" y="207632"/>
                  </a:lnTo>
                  <a:lnTo>
                    <a:pt x="1982114" y="207403"/>
                  </a:lnTo>
                  <a:lnTo>
                    <a:pt x="1982114" y="222161"/>
                  </a:lnTo>
                  <a:lnTo>
                    <a:pt x="1984565" y="223761"/>
                  </a:lnTo>
                  <a:lnTo>
                    <a:pt x="1986749" y="224434"/>
                  </a:lnTo>
                  <a:lnTo>
                    <a:pt x="1994395" y="224434"/>
                  </a:lnTo>
                  <a:lnTo>
                    <a:pt x="1997633" y="218274"/>
                  </a:lnTo>
                  <a:lnTo>
                    <a:pt x="1998548" y="205930"/>
                  </a:lnTo>
                  <a:close/>
                </a:path>
                <a:path extrusionOk="0" h="257175" w="8796020">
                  <a:moveTo>
                    <a:pt x="2033638" y="170535"/>
                  </a:moveTo>
                  <a:lnTo>
                    <a:pt x="2032165" y="166471"/>
                  </a:lnTo>
                  <a:lnTo>
                    <a:pt x="2028507" y="164858"/>
                  </a:lnTo>
                  <a:lnTo>
                    <a:pt x="2024278" y="164858"/>
                  </a:lnTo>
                  <a:lnTo>
                    <a:pt x="2014804" y="167068"/>
                  </a:lnTo>
                  <a:lnTo>
                    <a:pt x="2007120" y="172440"/>
                  </a:lnTo>
                  <a:lnTo>
                    <a:pt x="2004809" y="179108"/>
                  </a:lnTo>
                  <a:lnTo>
                    <a:pt x="2011489" y="185166"/>
                  </a:lnTo>
                  <a:lnTo>
                    <a:pt x="2014702" y="179260"/>
                  </a:lnTo>
                  <a:lnTo>
                    <a:pt x="2021916" y="177279"/>
                  </a:lnTo>
                  <a:lnTo>
                    <a:pt x="2029447" y="175590"/>
                  </a:lnTo>
                  <a:lnTo>
                    <a:pt x="2033638" y="170535"/>
                  </a:lnTo>
                  <a:close/>
                </a:path>
                <a:path extrusionOk="0" h="257175" w="8796020">
                  <a:moveTo>
                    <a:pt x="2048306" y="36982"/>
                  </a:moveTo>
                  <a:lnTo>
                    <a:pt x="2047049" y="36868"/>
                  </a:lnTo>
                  <a:lnTo>
                    <a:pt x="2045855" y="36817"/>
                  </a:lnTo>
                  <a:lnTo>
                    <a:pt x="2044712" y="36817"/>
                  </a:lnTo>
                  <a:lnTo>
                    <a:pt x="2035886" y="38227"/>
                  </a:lnTo>
                  <a:lnTo>
                    <a:pt x="2029841" y="42443"/>
                  </a:lnTo>
                  <a:lnTo>
                    <a:pt x="2026602" y="49453"/>
                  </a:lnTo>
                  <a:lnTo>
                    <a:pt x="2026183" y="59220"/>
                  </a:lnTo>
                  <a:lnTo>
                    <a:pt x="2028317" y="59753"/>
                  </a:lnTo>
                  <a:lnTo>
                    <a:pt x="2030145" y="59994"/>
                  </a:lnTo>
                  <a:lnTo>
                    <a:pt x="2031733" y="59994"/>
                  </a:lnTo>
                  <a:lnTo>
                    <a:pt x="2038883" y="57289"/>
                  </a:lnTo>
                  <a:lnTo>
                    <a:pt x="2042287" y="50838"/>
                  </a:lnTo>
                  <a:lnTo>
                    <a:pt x="2044547" y="43230"/>
                  </a:lnTo>
                  <a:lnTo>
                    <a:pt x="2048306" y="36982"/>
                  </a:lnTo>
                  <a:close/>
                </a:path>
                <a:path extrusionOk="0" h="257175" w="8796020">
                  <a:moveTo>
                    <a:pt x="2107323" y="88836"/>
                  </a:moveTo>
                  <a:lnTo>
                    <a:pt x="2104783" y="80568"/>
                  </a:lnTo>
                  <a:lnTo>
                    <a:pt x="2098116" y="74371"/>
                  </a:lnTo>
                  <a:lnTo>
                    <a:pt x="2089048" y="70485"/>
                  </a:lnTo>
                  <a:lnTo>
                    <a:pt x="2079282" y="69138"/>
                  </a:lnTo>
                  <a:lnTo>
                    <a:pt x="2070112" y="69138"/>
                  </a:lnTo>
                  <a:lnTo>
                    <a:pt x="2062391" y="72986"/>
                  </a:lnTo>
                  <a:lnTo>
                    <a:pt x="2062988" y="81572"/>
                  </a:lnTo>
                  <a:lnTo>
                    <a:pt x="2070519" y="81572"/>
                  </a:lnTo>
                  <a:lnTo>
                    <a:pt x="2089950" y="90157"/>
                  </a:lnTo>
                  <a:lnTo>
                    <a:pt x="2099983" y="90157"/>
                  </a:lnTo>
                  <a:lnTo>
                    <a:pt x="2103374" y="89776"/>
                  </a:lnTo>
                  <a:lnTo>
                    <a:pt x="2107323" y="88836"/>
                  </a:lnTo>
                  <a:close/>
                </a:path>
                <a:path extrusionOk="0" h="257175" w="8796020">
                  <a:moveTo>
                    <a:pt x="2217623" y="13474"/>
                  </a:moveTo>
                  <a:lnTo>
                    <a:pt x="2210257" y="7480"/>
                  </a:lnTo>
                  <a:lnTo>
                    <a:pt x="2206142" y="14401"/>
                  </a:lnTo>
                  <a:lnTo>
                    <a:pt x="2198039" y="17322"/>
                  </a:lnTo>
                  <a:lnTo>
                    <a:pt x="2190521" y="20815"/>
                  </a:lnTo>
                  <a:lnTo>
                    <a:pt x="2188133" y="29502"/>
                  </a:lnTo>
                  <a:lnTo>
                    <a:pt x="2190839" y="30645"/>
                  </a:lnTo>
                  <a:lnTo>
                    <a:pt x="2193633" y="31140"/>
                  </a:lnTo>
                  <a:lnTo>
                    <a:pt x="2196376" y="31140"/>
                  </a:lnTo>
                  <a:lnTo>
                    <a:pt x="2207907" y="28206"/>
                  </a:lnTo>
                  <a:lnTo>
                    <a:pt x="2215908" y="21348"/>
                  </a:lnTo>
                  <a:lnTo>
                    <a:pt x="2217623" y="13474"/>
                  </a:lnTo>
                  <a:close/>
                </a:path>
                <a:path extrusionOk="0" h="257175" w="8796020">
                  <a:moveTo>
                    <a:pt x="2372322" y="96329"/>
                  </a:moveTo>
                  <a:lnTo>
                    <a:pt x="2361514" y="90208"/>
                  </a:lnTo>
                  <a:lnTo>
                    <a:pt x="2354211" y="88036"/>
                  </a:lnTo>
                  <a:lnTo>
                    <a:pt x="2349754" y="88036"/>
                  </a:lnTo>
                  <a:lnTo>
                    <a:pt x="2344255" y="88036"/>
                  </a:lnTo>
                  <a:lnTo>
                    <a:pt x="2343048" y="91351"/>
                  </a:lnTo>
                  <a:lnTo>
                    <a:pt x="2346668" y="97967"/>
                  </a:lnTo>
                  <a:lnTo>
                    <a:pt x="2351481" y="101282"/>
                  </a:lnTo>
                  <a:lnTo>
                    <a:pt x="2362200" y="101282"/>
                  </a:lnTo>
                  <a:lnTo>
                    <a:pt x="2367076" y="99923"/>
                  </a:lnTo>
                  <a:lnTo>
                    <a:pt x="2372322" y="96329"/>
                  </a:lnTo>
                  <a:close/>
                </a:path>
                <a:path extrusionOk="0" h="257175" w="8796020">
                  <a:moveTo>
                    <a:pt x="2504922" y="229768"/>
                  </a:moveTo>
                  <a:lnTo>
                    <a:pt x="2501823" y="215988"/>
                  </a:lnTo>
                  <a:lnTo>
                    <a:pt x="2497150" y="203885"/>
                  </a:lnTo>
                  <a:lnTo>
                    <a:pt x="2489060" y="195287"/>
                  </a:lnTo>
                  <a:lnTo>
                    <a:pt x="2475674" y="192024"/>
                  </a:lnTo>
                  <a:lnTo>
                    <a:pt x="2473363" y="192024"/>
                  </a:lnTo>
                  <a:lnTo>
                    <a:pt x="2470848" y="192227"/>
                  </a:lnTo>
                  <a:lnTo>
                    <a:pt x="2468105" y="192659"/>
                  </a:lnTo>
                  <a:lnTo>
                    <a:pt x="2469946" y="203746"/>
                  </a:lnTo>
                  <a:lnTo>
                    <a:pt x="2473833" y="212877"/>
                  </a:lnTo>
                  <a:lnTo>
                    <a:pt x="2476728" y="222948"/>
                  </a:lnTo>
                  <a:lnTo>
                    <a:pt x="2475598" y="236905"/>
                  </a:lnTo>
                  <a:lnTo>
                    <a:pt x="2477757" y="237109"/>
                  </a:lnTo>
                  <a:lnTo>
                    <a:pt x="2484031" y="237109"/>
                  </a:lnTo>
                  <a:lnTo>
                    <a:pt x="2497861" y="229692"/>
                  </a:lnTo>
                  <a:lnTo>
                    <a:pt x="2504922" y="229768"/>
                  </a:lnTo>
                  <a:close/>
                </a:path>
                <a:path extrusionOk="0" h="257175" w="8796020">
                  <a:moveTo>
                    <a:pt x="2571445" y="118681"/>
                  </a:moveTo>
                  <a:lnTo>
                    <a:pt x="2570238" y="106692"/>
                  </a:lnTo>
                  <a:lnTo>
                    <a:pt x="2561018" y="102920"/>
                  </a:lnTo>
                  <a:lnTo>
                    <a:pt x="2549588" y="101434"/>
                  </a:lnTo>
                  <a:lnTo>
                    <a:pt x="2541752" y="96329"/>
                  </a:lnTo>
                  <a:lnTo>
                    <a:pt x="2543518" y="107530"/>
                  </a:lnTo>
                  <a:lnTo>
                    <a:pt x="2550439" y="113550"/>
                  </a:lnTo>
                  <a:lnTo>
                    <a:pt x="2560434" y="116547"/>
                  </a:lnTo>
                  <a:lnTo>
                    <a:pt x="2571445" y="118681"/>
                  </a:lnTo>
                  <a:close/>
                </a:path>
                <a:path extrusionOk="0" h="257175" w="8796020">
                  <a:moveTo>
                    <a:pt x="2578646" y="59220"/>
                  </a:moveTo>
                  <a:lnTo>
                    <a:pt x="2577554" y="50266"/>
                  </a:lnTo>
                  <a:lnTo>
                    <a:pt x="2572740" y="43573"/>
                  </a:lnTo>
                  <a:lnTo>
                    <a:pt x="2565590" y="39382"/>
                  </a:lnTo>
                  <a:lnTo>
                    <a:pt x="2557526" y="37922"/>
                  </a:lnTo>
                  <a:lnTo>
                    <a:pt x="2549614" y="37922"/>
                  </a:lnTo>
                  <a:lnTo>
                    <a:pt x="2542375" y="42227"/>
                  </a:lnTo>
                  <a:lnTo>
                    <a:pt x="2541740" y="51841"/>
                  </a:lnTo>
                  <a:lnTo>
                    <a:pt x="2545461" y="51320"/>
                  </a:lnTo>
                  <a:lnTo>
                    <a:pt x="2548915" y="51079"/>
                  </a:lnTo>
                  <a:lnTo>
                    <a:pt x="2552128" y="51079"/>
                  </a:lnTo>
                  <a:lnTo>
                    <a:pt x="2560218" y="51663"/>
                  </a:lnTo>
                  <a:lnTo>
                    <a:pt x="2567254" y="53301"/>
                  </a:lnTo>
                  <a:lnTo>
                    <a:pt x="2573363" y="55867"/>
                  </a:lnTo>
                  <a:lnTo>
                    <a:pt x="2578646" y="59220"/>
                  </a:lnTo>
                  <a:close/>
                </a:path>
                <a:path extrusionOk="0" h="257175" w="8796020">
                  <a:moveTo>
                    <a:pt x="2599740" y="145199"/>
                  </a:moveTo>
                  <a:lnTo>
                    <a:pt x="2595778" y="137477"/>
                  </a:lnTo>
                  <a:lnTo>
                    <a:pt x="2586139" y="133438"/>
                  </a:lnTo>
                  <a:lnTo>
                    <a:pt x="2586355" y="142328"/>
                  </a:lnTo>
                  <a:lnTo>
                    <a:pt x="2586456" y="151409"/>
                  </a:lnTo>
                  <a:lnTo>
                    <a:pt x="2588183" y="158877"/>
                  </a:lnTo>
                  <a:lnTo>
                    <a:pt x="2593276" y="162928"/>
                  </a:lnTo>
                  <a:lnTo>
                    <a:pt x="2598674" y="154419"/>
                  </a:lnTo>
                  <a:lnTo>
                    <a:pt x="2599740" y="145199"/>
                  </a:lnTo>
                  <a:close/>
                </a:path>
                <a:path extrusionOk="0" h="257175" w="8796020">
                  <a:moveTo>
                    <a:pt x="2703779" y="140690"/>
                  </a:moveTo>
                  <a:lnTo>
                    <a:pt x="2702115" y="140792"/>
                  </a:lnTo>
                  <a:lnTo>
                    <a:pt x="2695968" y="140792"/>
                  </a:lnTo>
                  <a:lnTo>
                    <a:pt x="2671356" y="124345"/>
                  </a:lnTo>
                  <a:lnTo>
                    <a:pt x="2665450" y="124345"/>
                  </a:lnTo>
                  <a:lnTo>
                    <a:pt x="2660929" y="124345"/>
                  </a:lnTo>
                  <a:lnTo>
                    <a:pt x="2656509" y="126758"/>
                  </a:lnTo>
                  <a:lnTo>
                    <a:pt x="2652255" y="133438"/>
                  </a:lnTo>
                  <a:lnTo>
                    <a:pt x="2660764" y="136321"/>
                  </a:lnTo>
                  <a:lnTo>
                    <a:pt x="2670924" y="141274"/>
                  </a:lnTo>
                  <a:lnTo>
                    <a:pt x="2681617" y="145973"/>
                  </a:lnTo>
                  <a:lnTo>
                    <a:pt x="2691752" y="148069"/>
                  </a:lnTo>
                  <a:lnTo>
                    <a:pt x="2696641" y="148069"/>
                  </a:lnTo>
                  <a:lnTo>
                    <a:pt x="2700871" y="146088"/>
                  </a:lnTo>
                  <a:lnTo>
                    <a:pt x="2703779" y="140690"/>
                  </a:lnTo>
                  <a:close/>
                </a:path>
                <a:path extrusionOk="0" h="257175" w="8796020">
                  <a:moveTo>
                    <a:pt x="3017596" y="185953"/>
                  </a:moveTo>
                  <a:lnTo>
                    <a:pt x="3017367" y="185115"/>
                  </a:lnTo>
                  <a:lnTo>
                    <a:pt x="3016275" y="181229"/>
                  </a:lnTo>
                  <a:lnTo>
                    <a:pt x="3011259" y="178435"/>
                  </a:lnTo>
                  <a:lnTo>
                    <a:pt x="3004388" y="177507"/>
                  </a:lnTo>
                  <a:lnTo>
                    <a:pt x="2997377" y="177507"/>
                  </a:lnTo>
                  <a:lnTo>
                    <a:pt x="2990354" y="180124"/>
                  </a:lnTo>
                  <a:lnTo>
                    <a:pt x="2991193" y="185153"/>
                  </a:lnTo>
                  <a:lnTo>
                    <a:pt x="2991358" y="185115"/>
                  </a:lnTo>
                  <a:lnTo>
                    <a:pt x="2996095" y="185915"/>
                  </a:lnTo>
                  <a:lnTo>
                    <a:pt x="3004210" y="187858"/>
                  </a:lnTo>
                  <a:lnTo>
                    <a:pt x="3011411" y="190334"/>
                  </a:lnTo>
                  <a:lnTo>
                    <a:pt x="3013379" y="192659"/>
                  </a:lnTo>
                  <a:lnTo>
                    <a:pt x="3017596" y="185953"/>
                  </a:lnTo>
                  <a:close/>
                </a:path>
                <a:path extrusionOk="0" h="257175" w="8796020">
                  <a:moveTo>
                    <a:pt x="3133280" y="185623"/>
                  </a:moveTo>
                  <a:lnTo>
                    <a:pt x="3131007" y="180505"/>
                  </a:lnTo>
                  <a:lnTo>
                    <a:pt x="3125851" y="177380"/>
                  </a:lnTo>
                  <a:lnTo>
                    <a:pt x="3119463" y="176326"/>
                  </a:lnTo>
                  <a:lnTo>
                    <a:pt x="3113341" y="176326"/>
                  </a:lnTo>
                  <a:lnTo>
                    <a:pt x="3107753" y="179184"/>
                  </a:lnTo>
                  <a:lnTo>
                    <a:pt x="3108960" y="185166"/>
                  </a:lnTo>
                  <a:lnTo>
                    <a:pt x="3113506" y="185508"/>
                  </a:lnTo>
                  <a:lnTo>
                    <a:pt x="3117519" y="186321"/>
                  </a:lnTo>
                  <a:lnTo>
                    <a:pt x="3116440" y="192659"/>
                  </a:lnTo>
                  <a:lnTo>
                    <a:pt x="3131020" y="192659"/>
                  </a:lnTo>
                  <a:lnTo>
                    <a:pt x="3133280" y="185623"/>
                  </a:lnTo>
                  <a:close/>
                </a:path>
                <a:path extrusionOk="0" h="257175" w="8796020">
                  <a:moveTo>
                    <a:pt x="3249053" y="7480"/>
                  </a:moveTo>
                  <a:lnTo>
                    <a:pt x="3240113" y="8636"/>
                  </a:lnTo>
                  <a:lnTo>
                    <a:pt x="3228048" y="6096"/>
                  </a:lnTo>
                  <a:lnTo>
                    <a:pt x="3226892" y="14744"/>
                  </a:lnTo>
                  <a:lnTo>
                    <a:pt x="3231477" y="15316"/>
                  </a:lnTo>
                  <a:lnTo>
                    <a:pt x="3235502" y="15887"/>
                  </a:lnTo>
                  <a:lnTo>
                    <a:pt x="3234398" y="22237"/>
                  </a:lnTo>
                  <a:lnTo>
                    <a:pt x="3228568" y="23952"/>
                  </a:lnTo>
                  <a:lnTo>
                    <a:pt x="3219666" y="22580"/>
                  </a:lnTo>
                  <a:lnTo>
                    <a:pt x="3219437" y="29502"/>
                  </a:lnTo>
                  <a:lnTo>
                    <a:pt x="3222752" y="33058"/>
                  </a:lnTo>
                  <a:lnTo>
                    <a:pt x="3226333" y="34620"/>
                  </a:lnTo>
                  <a:lnTo>
                    <a:pt x="3229800" y="34620"/>
                  </a:lnTo>
                  <a:lnTo>
                    <a:pt x="3236874" y="32461"/>
                  </a:lnTo>
                  <a:lnTo>
                    <a:pt x="3242919" y="26593"/>
                  </a:lnTo>
                  <a:lnTo>
                    <a:pt x="3247225" y="17957"/>
                  </a:lnTo>
                  <a:lnTo>
                    <a:pt x="3249053" y="7480"/>
                  </a:lnTo>
                  <a:close/>
                </a:path>
                <a:path extrusionOk="0" h="257175" w="8796020">
                  <a:moveTo>
                    <a:pt x="3350488" y="85979"/>
                  </a:moveTo>
                  <a:lnTo>
                    <a:pt x="3344888" y="81584"/>
                  </a:lnTo>
                  <a:lnTo>
                    <a:pt x="3342513" y="87934"/>
                  </a:lnTo>
                  <a:lnTo>
                    <a:pt x="3339452" y="93878"/>
                  </a:lnTo>
                  <a:lnTo>
                    <a:pt x="3339122" y="99174"/>
                  </a:lnTo>
                  <a:lnTo>
                    <a:pt x="3344888" y="103581"/>
                  </a:lnTo>
                  <a:lnTo>
                    <a:pt x="3347161" y="97180"/>
                  </a:lnTo>
                  <a:lnTo>
                    <a:pt x="3350145" y="91236"/>
                  </a:lnTo>
                  <a:lnTo>
                    <a:pt x="3350488" y="85979"/>
                  </a:lnTo>
                  <a:close/>
                </a:path>
                <a:path extrusionOk="0" h="257175" w="8796020">
                  <a:moveTo>
                    <a:pt x="3420922" y="83413"/>
                  </a:moveTo>
                  <a:lnTo>
                    <a:pt x="3420351" y="76720"/>
                  </a:lnTo>
                  <a:lnTo>
                    <a:pt x="3417303" y="73367"/>
                  </a:lnTo>
                  <a:lnTo>
                    <a:pt x="3412210" y="73367"/>
                  </a:lnTo>
                  <a:lnTo>
                    <a:pt x="3408121" y="73367"/>
                  </a:lnTo>
                  <a:lnTo>
                    <a:pt x="3402698" y="75526"/>
                  </a:lnTo>
                  <a:lnTo>
                    <a:pt x="3396335" y="81584"/>
                  </a:lnTo>
                  <a:lnTo>
                    <a:pt x="3403333" y="85344"/>
                  </a:lnTo>
                  <a:lnTo>
                    <a:pt x="3408667" y="86753"/>
                  </a:lnTo>
                  <a:lnTo>
                    <a:pt x="3418459" y="86753"/>
                  </a:lnTo>
                  <a:lnTo>
                    <a:pt x="3420922" y="83413"/>
                  </a:lnTo>
                  <a:close/>
                </a:path>
                <a:path extrusionOk="0" h="257175" w="8796020">
                  <a:moveTo>
                    <a:pt x="3492182" y="192659"/>
                  </a:moveTo>
                  <a:lnTo>
                    <a:pt x="3483381" y="193014"/>
                  </a:lnTo>
                  <a:lnTo>
                    <a:pt x="3475494" y="194322"/>
                  </a:lnTo>
                  <a:lnTo>
                    <a:pt x="3470402" y="198488"/>
                  </a:lnTo>
                  <a:lnTo>
                    <a:pt x="3470021" y="207403"/>
                  </a:lnTo>
                  <a:lnTo>
                    <a:pt x="3471024" y="207416"/>
                  </a:lnTo>
                  <a:lnTo>
                    <a:pt x="3478911" y="206336"/>
                  </a:lnTo>
                  <a:lnTo>
                    <a:pt x="3484842" y="203314"/>
                  </a:lnTo>
                  <a:lnTo>
                    <a:pt x="3489160" y="198653"/>
                  </a:lnTo>
                  <a:lnTo>
                    <a:pt x="3492182" y="192659"/>
                  </a:lnTo>
                  <a:close/>
                </a:path>
                <a:path extrusionOk="0" h="257175" w="8796020">
                  <a:moveTo>
                    <a:pt x="3867683" y="29489"/>
                  </a:moveTo>
                  <a:lnTo>
                    <a:pt x="3863543" y="26657"/>
                  </a:lnTo>
                  <a:lnTo>
                    <a:pt x="3856431" y="23799"/>
                  </a:lnTo>
                  <a:lnTo>
                    <a:pt x="3847706" y="21602"/>
                  </a:lnTo>
                  <a:lnTo>
                    <a:pt x="3838702" y="20713"/>
                  </a:lnTo>
                  <a:lnTo>
                    <a:pt x="3831132" y="20713"/>
                  </a:lnTo>
                  <a:lnTo>
                    <a:pt x="3824770" y="22974"/>
                  </a:lnTo>
                  <a:lnTo>
                    <a:pt x="3823652" y="29489"/>
                  </a:lnTo>
                  <a:lnTo>
                    <a:pt x="3826814" y="27965"/>
                  </a:lnTo>
                  <a:lnTo>
                    <a:pt x="3829875" y="27355"/>
                  </a:lnTo>
                  <a:lnTo>
                    <a:pt x="3838537" y="27355"/>
                  </a:lnTo>
                  <a:lnTo>
                    <a:pt x="3843807" y="29679"/>
                  </a:lnTo>
                  <a:lnTo>
                    <a:pt x="3853142" y="34315"/>
                  </a:lnTo>
                  <a:lnTo>
                    <a:pt x="3857218" y="36639"/>
                  </a:lnTo>
                  <a:lnTo>
                    <a:pt x="3863543" y="36639"/>
                  </a:lnTo>
                  <a:lnTo>
                    <a:pt x="3865943" y="34798"/>
                  </a:lnTo>
                  <a:lnTo>
                    <a:pt x="3867683" y="29489"/>
                  </a:lnTo>
                  <a:close/>
                </a:path>
                <a:path extrusionOk="0" h="257175" w="8796020">
                  <a:moveTo>
                    <a:pt x="3948836" y="162928"/>
                  </a:moveTo>
                  <a:lnTo>
                    <a:pt x="3948417" y="154978"/>
                  </a:lnTo>
                  <a:lnTo>
                    <a:pt x="3947452" y="147624"/>
                  </a:lnTo>
                  <a:lnTo>
                    <a:pt x="3944594" y="142227"/>
                  </a:lnTo>
                  <a:lnTo>
                    <a:pt x="3938549" y="140119"/>
                  </a:lnTo>
                  <a:lnTo>
                    <a:pt x="3937254" y="140119"/>
                  </a:lnTo>
                  <a:lnTo>
                    <a:pt x="3935780" y="140296"/>
                  </a:lnTo>
                  <a:lnTo>
                    <a:pt x="3934117" y="140677"/>
                  </a:lnTo>
                  <a:lnTo>
                    <a:pt x="3934117" y="155663"/>
                  </a:lnTo>
                  <a:lnTo>
                    <a:pt x="3941610" y="155663"/>
                  </a:lnTo>
                  <a:lnTo>
                    <a:pt x="3942791" y="161429"/>
                  </a:lnTo>
                  <a:lnTo>
                    <a:pt x="3948836" y="162928"/>
                  </a:lnTo>
                  <a:close/>
                </a:path>
                <a:path extrusionOk="0" h="257175" w="8796020">
                  <a:moveTo>
                    <a:pt x="4361904" y="159969"/>
                  </a:moveTo>
                  <a:lnTo>
                    <a:pt x="4353979" y="155663"/>
                  </a:lnTo>
                  <a:lnTo>
                    <a:pt x="4350537" y="161963"/>
                  </a:lnTo>
                  <a:lnTo>
                    <a:pt x="4346308" y="171627"/>
                  </a:lnTo>
                  <a:lnTo>
                    <a:pt x="4345914" y="180695"/>
                  </a:lnTo>
                  <a:lnTo>
                    <a:pt x="4353979" y="185166"/>
                  </a:lnTo>
                  <a:lnTo>
                    <a:pt x="4357357" y="178727"/>
                  </a:lnTo>
                  <a:lnTo>
                    <a:pt x="4361510" y="168986"/>
                  </a:lnTo>
                  <a:lnTo>
                    <a:pt x="4361904" y="159969"/>
                  </a:lnTo>
                  <a:close/>
                </a:path>
                <a:path extrusionOk="0" h="257175" w="8796020">
                  <a:moveTo>
                    <a:pt x="4434814" y="148056"/>
                  </a:moveTo>
                  <a:lnTo>
                    <a:pt x="4424464" y="141668"/>
                  </a:lnTo>
                  <a:lnTo>
                    <a:pt x="4414977" y="134213"/>
                  </a:lnTo>
                  <a:lnTo>
                    <a:pt x="4404068" y="128041"/>
                  </a:lnTo>
                  <a:lnTo>
                    <a:pt x="4389475" y="125463"/>
                  </a:lnTo>
                  <a:lnTo>
                    <a:pt x="4385462" y="125577"/>
                  </a:lnTo>
                  <a:lnTo>
                    <a:pt x="4383278" y="125818"/>
                  </a:lnTo>
                  <a:lnTo>
                    <a:pt x="4384446" y="139827"/>
                  </a:lnTo>
                  <a:lnTo>
                    <a:pt x="4381639" y="149948"/>
                  </a:lnTo>
                  <a:lnTo>
                    <a:pt x="4377868" y="159194"/>
                  </a:lnTo>
                  <a:lnTo>
                    <a:pt x="4376102" y="170535"/>
                  </a:lnTo>
                  <a:lnTo>
                    <a:pt x="4379125" y="169786"/>
                  </a:lnTo>
                  <a:lnTo>
                    <a:pt x="4381728" y="169468"/>
                  </a:lnTo>
                  <a:lnTo>
                    <a:pt x="4390237" y="169468"/>
                  </a:lnTo>
                  <a:lnTo>
                    <a:pt x="4406011" y="178739"/>
                  </a:lnTo>
                  <a:lnTo>
                    <a:pt x="4414520" y="178739"/>
                  </a:lnTo>
                  <a:lnTo>
                    <a:pt x="4417123" y="178422"/>
                  </a:lnTo>
                  <a:lnTo>
                    <a:pt x="4420146" y="177673"/>
                  </a:lnTo>
                  <a:lnTo>
                    <a:pt x="4420108" y="166674"/>
                  </a:lnTo>
                  <a:lnTo>
                    <a:pt x="4425404" y="160921"/>
                  </a:lnTo>
                  <a:lnTo>
                    <a:pt x="4431741" y="156146"/>
                  </a:lnTo>
                  <a:lnTo>
                    <a:pt x="4434814" y="148056"/>
                  </a:lnTo>
                  <a:close/>
                </a:path>
                <a:path extrusionOk="0" h="257175" w="8796020">
                  <a:moveTo>
                    <a:pt x="4678007" y="7480"/>
                  </a:moveTo>
                  <a:lnTo>
                    <a:pt x="4672774" y="3644"/>
                  </a:lnTo>
                  <a:lnTo>
                    <a:pt x="4668355" y="2197"/>
                  </a:lnTo>
                  <a:lnTo>
                    <a:pt x="4664849" y="2197"/>
                  </a:lnTo>
                  <a:lnTo>
                    <a:pt x="4659414" y="2197"/>
                  </a:lnTo>
                  <a:lnTo>
                    <a:pt x="4656163" y="5676"/>
                  </a:lnTo>
                  <a:lnTo>
                    <a:pt x="4654677" y="12623"/>
                  </a:lnTo>
                  <a:lnTo>
                    <a:pt x="4656455" y="16103"/>
                  </a:lnTo>
                  <a:lnTo>
                    <a:pt x="4664811" y="16103"/>
                  </a:lnTo>
                  <a:lnTo>
                    <a:pt x="4670399" y="13843"/>
                  </a:lnTo>
                  <a:lnTo>
                    <a:pt x="4678007" y="7480"/>
                  </a:lnTo>
                  <a:close/>
                </a:path>
                <a:path extrusionOk="0" h="257175" w="8796020">
                  <a:moveTo>
                    <a:pt x="4795913" y="44475"/>
                  </a:moveTo>
                  <a:lnTo>
                    <a:pt x="4773727" y="44475"/>
                  </a:lnTo>
                  <a:lnTo>
                    <a:pt x="4773041" y="52451"/>
                  </a:lnTo>
                  <a:lnTo>
                    <a:pt x="4776419" y="59728"/>
                  </a:lnTo>
                  <a:lnTo>
                    <a:pt x="4782134" y="65024"/>
                  </a:lnTo>
                  <a:lnTo>
                    <a:pt x="4788484" y="67068"/>
                  </a:lnTo>
                  <a:lnTo>
                    <a:pt x="4792002" y="67068"/>
                  </a:lnTo>
                  <a:lnTo>
                    <a:pt x="4794961" y="64820"/>
                  </a:lnTo>
                  <a:lnTo>
                    <a:pt x="4795913" y="59232"/>
                  </a:lnTo>
                  <a:lnTo>
                    <a:pt x="4787011" y="57492"/>
                  </a:lnTo>
                  <a:lnTo>
                    <a:pt x="4791329" y="50812"/>
                  </a:lnTo>
                  <a:lnTo>
                    <a:pt x="4795913" y="44475"/>
                  </a:lnTo>
                  <a:close/>
                </a:path>
                <a:path extrusionOk="0" h="257175" w="8796020">
                  <a:moveTo>
                    <a:pt x="4876774" y="192659"/>
                  </a:moveTo>
                  <a:lnTo>
                    <a:pt x="4874920" y="192874"/>
                  </a:lnTo>
                  <a:lnTo>
                    <a:pt x="4872926" y="192938"/>
                  </a:lnTo>
                  <a:lnTo>
                    <a:pt x="4863058" y="192836"/>
                  </a:lnTo>
                  <a:lnTo>
                    <a:pt x="4855565" y="192836"/>
                  </a:lnTo>
                  <a:lnTo>
                    <a:pt x="4848847" y="193649"/>
                  </a:lnTo>
                  <a:lnTo>
                    <a:pt x="4847425" y="199923"/>
                  </a:lnTo>
                  <a:lnTo>
                    <a:pt x="4849393" y="199707"/>
                  </a:lnTo>
                  <a:lnTo>
                    <a:pt x="4867872" y="199707"/>
                  </a:lnTo>
                  <a:lnTo>
                    <a:pt x="4875250" y="199059"/>
                  </a:lnTo>
                  <a:lnTo>
                    <a:pt x="4876774" y="192659"/>
                  </a:lnTo>
                  <a:close/>
                </a:path>
                <a:path extrusionOk="0" h="257175" w="8796020">
                  <a:moveTo>
                    <a:pt x="4896104" y="101841"/>
                  </a:moveTo>
                  <a:lnTo>
                    <a:pt x="4891760" y="88836"/>
                  </a:lnTo>
                  <a:lnTo>
                    <a:pt x="4888890" y="88480"/>
                  </a:lnTo>
                  <a:lnTo>
                    <a:pt x="4886210" y="88303"/>
                  </a:lnTo>
                  <a:lnTo>
                    <a:pt x="4883721" y="88303"/>
                  </a:lnTo>
                  <a:lnTo>
                    <a:pt x="4875390" y="89166"/>
                  </a:lnTo>
                  <a:lnTo>
                    <a:pt x="4868926" y="91884"/>
                  </a:lnTo>
                  <a:lnTo>
                    <a:pt x="4864455" y="96621"/>
                  </a:lnTo>
                  <a:lnTo>
                    <a:pt x="4862080" y="103581"/>
                  </a:lnTo>
                  <a:lnTo>
                    <a:pt x="4863122" y="103466"/>
                  </a:lnTo>
                  <a:lnTo>
                    <a:pt x="4867821" y="103428"/>
                  </a:lnTo>
                  <a:lnTo>
                    <a:pt x="4878489" y="104216"/>
                  </a:lnTo>
                  <a:lnTo>
                    <a:pt x="4889665" y="104216"/>
                  </a:lnTo>
                  <a:lnTo>
                    <a:pt x="4896104" y="101841"/>
                  </a:lnTo>
                  <a:close/>
                </a:path>
                <a:path extrusionOk="0" h="257175" w="8796020">
                  <a:moveTo>
                    <a:pt x="5083099" y="36969"/>
                  </a:moveTo>
                  <a:lnTo>
                    <a:pt x="5068417" y="36969"/>
                  </a:lnTo>
                  <a:lnTo>
                    <a:pt x="5068417" y="51854"/>
                  </a:lnTo>
                  <a:lnTo>
                    <a:pt x="5083099" y="51854"/>
                  </a:lnTo>
                  <a:lnTo>
                    <a:pt x="5083099" y="36969"/>
                  </a:lnTo>
                  <a:close/>
                </a:path>
                <a:path extrusionOk="0" h="257175" w="8796020">
                  <a:moveTo>
                    <a:pt x="5185067" y="23660"/>
                  </a:moveTo>
                  <a:lnTo>
                    <a:pt x="5183403" y="13703"/>
                  </a:lnTo>
                  <a:lnTo>
                    <a:pt x="5171440" y="7480"/>
                  </a:lnTo>
                  <a:lnTo>
                    <a:pt x="5170792" y="15938"/>
                  </a:lnTo>
                  <a:lnTo>
                    <a:pt x="5166779" y="21043"/>
                  </a:lnTo>
                  <a:lnTo>
                    <a:pt x="5161419" y="24879"/>
                  </a:lnTo>
                  <a:lnTo>
                    <a:pt x="5156720" y="29502"/>
                  </a:lnTo>
                  <a:lnTo>
                    <a:pt x="5160772" y="34836"/>
                  </a:lnTo>
                  <a:lnTo>
                    <a:pt x="5165280" y="36957"/>
                  </a:lnTo>
                  <a:lnTo>
                    <a:pt x="5169522" y="36957"/>
                  </a:lnTo>
                  <a:lnTo>
                    <a:pt x="5179441" y="32893"/>
                  </a:lnTo>
                  <a:lnTo>
                    <a:pt x="5185067" y="23660"/>
                  </a:lnTo>
                  <a:close/>
                </a:path>
                <a:path extrusionOk="0" h="257175" w="8796020">
                  <a:moveTo>
                    <a:pt x="5215687" y="125818"/>
                  </a:moveTo>
                  <a:lnTo>
                    <a:pt x="5209184" y="120154"/>
                  </a:lnTo>
                  <a:lnTo>
                    <a:pt x="5204701" y="118097"/>
                  </a:lnTo>
                  <a:lnTo>
                    <a:pt x="5201831" y="118097"/>
                  </a:lnTo>
                  <a:lnTo>
                    <a:pt x="5198034" y="118097"/>
                  </a:lnTo>
                  <a:lnTo>
                    <a:pt x="5197081" y="121716"/>
                  </a:lnTo>
                  <a:lnTo>
                    <a:pt x="5199088" y="128955"/>
                  </a:lnTo>
                  <a:lnTo>
                    <a:pt x="5202034" y="132575"/>
                  </a:lnTo>
                  <a:lnTo>
                    <a:pt x="5208829" y="132575"/>
                  </a:lnTo>
                  <a:lnTo>
                    <a:pt x="5212169" y="130759"/>
                  </a:lnTo>
                  <a:lnTo>
                    <a:pt x="5215687" y="125818"/>
                  </a:lnTo>
                  <a:close/>
                </a:path>
                <a:path extrusionOk="0" h="257175" w="8796020">
                  <a:moveTo>
                    <a:pt x="5215699" y="192659"/>
                  </a:moveTo>
                  <a:lnTo>
                    <a:pt x="5193538" y="192659"/>
                  </a:lnTo>
                  <a:lnTo>
                    <a:pt x="5193538" y="207403"/>
                  </a:lnTo>
                  <a:lnTo>
                    <a:pt x="5215699" y="207403"/>
                  </a:lnTo>
                  <a:lnTo>
                    <a:pt x="5215699" y="192659"/>
                  </a:lnTo>
                  <a:close/>
                </a:path>
                <a:path extrusionOk="0" h="257175" w="8796020">
                  <a:moveTo>
                    <a:pt x="5407380" y="192659"/>
                  </a:moveTo>
                  <a:lnTo>
                    <a:pt x="5392432" y="192659"/>
                  </a:lnTo>
                  <a:lnTo>
                    <a:pt x="5392432" y="199923"/>
                  </a:lnTo>
                  <a:lnTo>
                    <a:pt x="5386629" y="201295"/>
                  </a:lnTo>
                  <a:lnTo>
                    <a:pt x="5385193" y="207403"/>
                  </a:lnTo>
                  <a:lnTo>
                    <a:pt x="5394007" y="206971"/>
                  </a:lnTo>
                  <a:lnTo>
                    <a:pt x="5401894" y="205613"/>
                  </a:lnTo>
                  <a:lnTo>
                    <a:pt x="5406974" y="201460"/>
                  </a:lnTo>
                  <a:lnTo>
                    <a:pt x="5407380" y="192659"/>
                  </a:lnTo>
                  <a:close/>
                </a:path>
                <a:path extrusionOk="0" h="257175" w="8796020">
                  <a:moveTo>
                    <a:pt x="5536679" y="64833"/>
                  </a:moveTo>
                  <a:lnTo>
                    <a:pt x="5532488" y="51854"/>
                  </a:lnTo>
                  <a:lnTo>
                    <a:pt x="5522747" y="53200"/>
                  </a:lnTo>
                  <a:lnTo>
                    <a:pt x="5514365" y="55905"/>
                  </a:lnTo>
                  <a:lnTo>
                    <a:pt x="5507660" y="60261"/>
                  </a:lnTo>
                  <a:lnTo>
                    <a:pt x="5502897" y="66598"/>
                  </a:lnTo>
                  <a:lnTo>
                    <a:pt x="5504027" y="66471"/>
                  </a:lnTo>
                  <a:lnTo>
                    <a:pt x="5508930" y="66421"/>
                  </a:lnTo>
                  <a:lnTo>
                    <a:pt x="5519394" y="67170"/>
                  </a:lnTo>
                  <a:lnTo>
                    <a:pt x="5530405" y="67170"/>
                  </a:lnTo>
                  <a:lnTo>
                    <a:pt x="5536679" y="64833"/>
                  </a:lnTo>
                  <a:close/>
                </a:path>
                <a:path extrusionOk="0" h="257175" w="8796020">
                  <a:moveTo>
                    <a:pt x="5716651" y="14744"/>
                  </a:moveTo>
                  <a:lnTo>
                    <a:pt x="5714225" y="15074"/>
                  </a:lnTo>
                  <a:lnTo>
                    <a:pt x="5695747" y="15100"/>
                  </a:lnTo>
                  <a:lnTo>
                    <a:pt x="5688546" y="15697"/>
                  </a:lnTo>
                  <a:lnTo>
                    <a:pt x="5687034" y="22237"/>
                  </a:lnTo>
                  <a:lnTo>
                    <a:pt x="5691276" y="26365"/>
                  </a:lnTo>
                  <a:lnTo>
                    <a:pt x="5697004" y="28778"/>
                  </a:lnTo>
                  <a:lnTo>
                    <a:pt x="5709272" y="28778"/>
                  </a:lnTo>
                  <a:lnTo>
                    <a:pt x="5715508" y="24625"/>
                  </a:lnTo>
                  <a:lnTo>
                    <a:pt x="5716651" y="14744"/>
                  </a:lnTo>
                  <a:close/>
                </a:path>
                <a:path extrusionOk="0" h="257175" w="8796020">
                  <a:moveTo>
                    <a:pt x="5797550" y="118681"/>
                  </a:moveTo>
                  <a:lnTo>
                    <a:pt x="5795061" y="119976"/>
                  </a:lnTo>
                  <a:lnTo>
                    <a:pt x="5792673" y="120510"/>
                  </a:lnTo>
                  <a:lnTo>
                    <a:pt x="5785497" y="120510"/>
                  </a:lnTo>
                  <a:lnTo>
                    <a:pt x="5781103" y="118046"/>
                  </a:lnTo>
                  <a:lnTo>
                    <a:pt x="5773356" y="113144"/>
                  </a:lnTo>
                  <a:lnTo>
                    <a:pt x="5770003" y="110693"/>
                  </a:lnTo>
                  <a:lnTo>
                    <a:pt x="5767159" y="110693"/>
                  </a:lnTo>
                  <a:lnTo>
                    <a:pt x="5764568" y="110693"/>
                  </a:lnTo>
                  <a:lnTo>
                    <a:pt x="5762409" y="112737"/>
                  </a:lnTo>
                  <a:lnTo>
                    <a:pt x="5760682" y="118681"/>
                  </a:lnTo>
                  <a:lnTo>
                    <a:pt x="5767857" y="121920"/>
                  </a:lnTo>
                  <a:lnTo>
                    <a:pt x="5774995" y="126060"/>
                  </a:lnTo>
                  <a:lnTo>
                    <a:pt x="5781751" y="129641"/>
                  </a:lnTo>
                  <a:lnTo>
                    <a:pt x="5787847" y="131152"/>
                  </a:lnTo>
                  <a:lnTo>
                    <a:pt x="5792190" y="131152"/>
                  </a:lnTo>
                  <a:lnTo>
                    <a:pt x="5795645" y="128003"/>
                  </a:lnTo>
                  <a:lnTo>
                    <a:pt x="5797550" y="118681"/>
                  </a:lnTo>
                  <a:close/>
                </a:path>
                <a:path extrusionOk="0" h="257175" w="8796020">
                  <a:moveTo>
                    <a:pt x="5944870" y="103581"/>
                  </a:moveTo>
                  <a:lnTo>
                    <a:pt x="5939002" y="102539"/>
                  </a:lnTo>
                  <a:lnTo>
                    <a:pt x="5934341" y="102108"/>
                  </a:lnTo>
                  <a:lnTo>
                    <a:pt x="5930722" y="102108"/>
                  </a:lnTo>
                  <a:lnTo>
                    <a:pt x="5921997" y="102108"/>
                  </a:lnTo>
                  <a:lnTo>
                    <a:pt x="5919228" y="104609"/>
                  </a:lnTo>
                  <a:lnTo>
                    <a:pt x="5920625" y="109601"/>
                  </a:lnTo>
                  <a:lnTo>
                    <a:pt x="5924791" y="112102"/>
                  </a:lnTo>
                  <a:lnTo>
                    <a:pt x="5934735" y="112102"/>
                  </a:lnTo>
                  <a:lnTo>
                    <a:pt x="5940374" y="109931"/>
                  </a:lnTo>
                  <a:lnTo>
                    <a:pt x="5944870" y="103581"/>
                  </a:lnTo>
                  <a:close/>
                </a:path>
                <a:path extrusionOk="0" h="257175" w="8796020">
                  <a:moveTo>
                    <a:pt x="6055334" y="229755"/>
                  </a:moveTo>
                  <a:lnTo>
                    <a:pt x="6052375" y="228269"/>
                  </a:lnTo>
                  <a:lnTo>
                    <a:pt x="6041504" y="220980"/>
                  </a:lnTo>
                  <a:lnTo>
                    <a:pt x="6033846" y="220980"/>
                  </a:lnTo>
                  <a:lnTo>
                    <a:pt x="6029642" y="220980"/>
                  </a:lnTo>
                  <a:lnTo>
                    <a:pt x="6026404" y="223177"/>
                  </a:lnTo>
                  <a:lnTo>
                    <a:pt x="6025985" y="229755"/>
                  </a:lnTo>
                  <a:lnTo>
                    <a:pt x="6028944" y="231101"/>
                  </a:lnTo>
                  <a:lnTo>
                    <a:pt x="6039891" y="238340"/>
                  </a:lnTo>
                  <a:lnTo>
                    <a:pt x="6051740" y="238340"/>
                  </a:lnTo>
                  <a:lnTo>
                    <a:pt x="6054941" y="236181"/>
                  </a:lnTo>
                  <a:lnTo>
                    <a:pt x="6055334" y="229755"/>
                  </a:lnTo>
                  <a:close/>
                </a:path>
                <a:path extrusionOk="0" h="257175" w="8796020">
                  <a:moveTo>
                    <a:pt x="6254394" y="91186"/>
                  </a:moveTo>
                  <a:lnTo>
                    <a:pt x="6251473" y="87858"/>
                  </a:lnTo>
                  <a:lnTo>
                    <a:pt x="6245491" y="87858"/>
                  </a:lnTo>
                  <a:lnTo>
                    <a:pt x="6240602" y="87858"/>
                  </a:lnTo>
                  <a:lnTo>
                    <a:pt x="6233680" y="90081"/>
                  </a:lnTo>
                  <a:lnTo>
                    <a:pt x="6224841" y="96316"/>
                  </a:lnTo>
                  <a:lnTo>
                    <a:pt x="6232283" y="99834"/>
                  </a:lnTo>
                  <a:lnTo>
                    <a:pt x="6238252" y="101168"/>
                  </a:lnTo>
                  <a:lnTo>
                    <a:pt x="6249987" y="101168"/>
                  </a:lnTo>
                  <a:lnTo>
                    <a:pt x="6253658" y="97840"/>
                  </a:lnTo>
                  <a:lnTo>
                    <a:pt x="6254394" y="91186"/>
                  </a:lnTo>
                  <a:close/>
                </a:path>
                <a:path extrusionOk="0" h="257175" w="8796020">
                  <a:moveTo>
                    <a:pt x="6298463" y="59232"/>
                  </a:moveTo>
                  <a:lnTo>
                    <a:pt x="6295809" y="58115"/>
                  </a:lnTo>
                  <a:lnTo>
                    <a:pt x="6293548" y="57619"/>
                  </a:lnTo>
                  <a:lnTo>
                    <a:pt x="6291631" y="57619"/>
                  </a:lnTo>
                  <a:lnTo>
                    <a:pt x="6283820" y="57619"/>
                  </a:lnTo>
                  <a:lnTo>
                    <a:pt x="6281725" y="65836"/>
                  </a:lnTo>
                  <a:lnTo>
                    <a:pt x="6283553" y="82257"/>
                  </a:lnTo>
                  <a:lnTo>
                    <a:pt x="6287465" y="90474"/>
                  </a:lnTo>
                  <a:lnTo>
                    <a:pt x="6294005" y="90474"/>
                  </a:lnTo>
                  <a:lnTo>
                    <a:pt x="6296418" y="87972"/>
                  </a:lnTo>
                  <a:lnTo>
                    <a:pt x="6298463" y="81584"/>
                  </a:lnTo>
                  <a:lnTo>
                    <a:pt x="6293459" y="78524"/>
                  </a:lnTo>
                  <a:lnTo>
                    <a:pt x="6294374" y="73990"/>
                  </a:lnTo>
                  <a:lnTo>
                    <a:pt x="6297333" y="67665"/>
                  </a:lnTo>
                  <a:lnTo>
                    <a:pt x="6298463" y="59232"/>
                  </a:lnTo>
                  <a:close/>
                </a:path>
                <a:path extrusionOk="0" h="257175" w="8796020">
                  <a:moveTo>
                    <a:pt x="6342812" y="22237"/>
                  </a:moveTo>
                  <a:lnTo>
                    <a:pt x="6328778" y="17703"/>
                  </a:lnTo>
                  <a:lnTo>
                    <a:pt x="6315824" y="12192"/>
                  </a:lnTo>
                  <a:lnTo>
                    <a:pt x="6303492" y="6134"/>
                  </a:lnTo>
                  <a:lnTo>
                    <a:pt x="6291300" y="0"/>
                  </a:lnTo>
                  <a:lnTo>
                    <a:pt x="6291300" y="10134"/>
                  </a:lnTo>
                  <a:lnTo>
                    <a:pt x="6287808" y="16243"/>
                  </a:lnTo>
                  <a:lnTo>
                    <a:pt x="6283807" y="22237"/>
                  </a:lnTo>
                  <a:lnTo>
                    <a:pt x="6285357" y="21882"/>
                  </a:lnTo>
                  <a:lnTo>
                    <a:pt x="6286944" y="21729"/>
                  </a:lnTo>
                  <a:lnTo>
                    <a:pt x="6294907" y="21729"/>
                  </a:lnTo>
                  <a:lnTo>
                    <a:pt x="6321958" y="31115"/>
                  </a:lnTo>
                  <a:lnTo>
                    <a:pt x="6333744" y="31115"/>
                  </a:lnTo>
                  <a:lnTo>
                    <a:pt x="6338887" y="28879"/>
                  </a:lnTo>
                  <a:lnTo>
                    <a:pt x="6342812" y="22237"/>
                  </a:lnTo>
                  <a:close/>
                </a:path>
                <a:path extrusionOk="0" h="257175" w="8796020">
                  <a:moveTo>
                    <a:pt x="6349974" y="81572"/>
                  </a:moveTo>
                  <a:lnTo>
                    <a:pt x="6342786" y="80403"/>
                  </a:lnTo>
                  <a:lnTo>
                    <a:pt x="6337071" y="79921"/>
                  </a:lnTo>
                  <a:lnTo>
                    <a:pt x="6332626" y="79921"/>
                  </a:lnTo>
                  <a:lnTo>
                    <a:pt x="6322504" y="79921"/>
                  </a:lnTo>
                  <a:lnTo>
                    <a:pt x="6318936" y="82410"/>
                  </a:lnTo>
                  <a:lnTo>
                    <a:pt x="6319952" y="87401"/>
                  </a:lnTo>
                  <a:lnTo>
                    <a:pt x="6324536" y="89890"/>
                  </a:lnTo>
                  <a:lnTo>
                    <a:pt x="6336424" y="89890"/>
                  </a:lnTo>
                  <a:lnTo>
                    <a:pt x="6343497" y="87769"/>
                  </a:lnTo>
                  <a:lnTo>
                    <a:pt x="6349974" y="81572"/>
                  </a:lnTo>
                  <a:close/>
                </a:path>
                <a:path extrusionOk="0" h="257175" w="8796020">
                  <a:moveTo>
                    <a:pt x="6452222" y="70993"/>
                  </a:moveTo>
                  <a:lnTo>
                    <a:pt x="6449631" y="63881"/>
                  </a:lnTo>
                  <a:lnTo>
                    <a:pt x="6438532" y="59232"/>
                  </a:lnTo>
                  <a:lnTo>
                    <a:pt x="6436423" y="75057"/>
                  </a:lnTo>
                  <a:lnTo>
                    <a:pt x="6439979" y="80352"/>
                  </a:lnTo>
                  <a:lnTo>
                    <a:pt x="6444005" y="80352"/>
                  </a:lnTo>
                  <a:lnTo>
                    <a:pt x="6449339" y="77495"/>
                  </a:lnTo>
                  <a:lnTo>
                    <a:pt x="6452222" y="70993"/>
                  </a:lnTo>
                  <a:close/>
                </a:path>
                <a:path extrusionOk="0" h="257175" w="8796020">
                  <a:moveTo>
                    <a:pt x="6460452" y="222161"/>
                  </a:moveTo>
                  <a:lnTo>
                    <a:pt x="6454864" y="205752"/>
                  </a:lnTo>
                  <a:lnTo>
                    <a:pt x="6456591" y="190512"/>
                  </a:lnTo>
                  <a:lnTo>
                    <a:pt x="6456591" y="178193"/>
                  </a:lnTo>
                  <a:lnTo>
                    <a:pt x="6445796" y="170535"/>
                  </a:lnTo>
                  <a:lnTo>
                    <a:pt x="6445821" y="203695"/>
                  </a:lnTo>
                  <a:lnTo>
                    <a:pt x="6449530" y="216522"/>
                  </a:lnTo>
                  <a:lnTo>
                    <a:pt x="6460452" y="222161"/>
                  </a:lnTo>
                  <a:close/>
                </a:path>
                <a:path extrusionOk="0" h="257175" w="8796020">
                  <a:moveTo>
                    <a:pt x="6468808" y="153949"/>
                  </a:moveTo>
                  <a:lnTo>
                    <a:pt x="6467500" y="148348"/>
                  </a:lnTo>
                  <a:lnTo>
                    <a:pt x="6460464" y="140690"/>
                  </a:lnTo>
                  <a:lnTo>
                    <a:pt x="6455219" y="148628"/>
                  </a:lnTo>
                  <a:lnTo>
                    <a:pt x="6454762" y="154203"/>
                  </a:lnTo>
                  <a:lnTo>
                    <a:pt x="6457493" y="157480"/>
                  </a:lnTo>
                  <a:lnTo>
                    <a:pt x="6461798" y="158559"/>
                  </a:lnTo>
                  <a:lnTo>
                    <a:pt x="6466268" y="157391"/>
                  </a:lnTo>
                  <a:lnTo>
                    <a:pt x="6468808" y="153949"/>
                  </a:lnTo>
                  <a:close/>
                </a:path>
                <a:path extrusionOk="0" h="257175" w="8796020">
                  <a:moveTo>
                    <a:pt x="6755092" y="133438"/>
                  </a:moveTo>
                  <a:lnTo>
                    <a:pt x="6751447" y="133235"/>
                  </a:lnTo>
                  <a:lnTo>
                    <a:pt x="6749720" y="133235"/>
                  </a:lnTo>
                  <a:lnTo>
                    <a:pt x="6739191" y="134175"/>
                  </a:lnTo>
                  <a:lnTo>
                    <a:pt x="6730428" y="136969"/>
                  </a:lnTo>
                  <a:lnTo>
                    <a:pt x="6723456" y="141605"/>
                  </a:lnTo>
                  <a:lnTo>
                    <a:pt x="6718287" y="148056"/>
                  </a:lnTo>
                  <a:lnTo>
                    <a:pt x="6722719" y="152654"/>
                  </a:lnTo>
                  <a:lnTo>
                    <a:pt x="6727304" y="154546"/>
                  </a:lnTo>
                  <a:lnTo>
                    <a:pt x="6731711" y="154546"/>
                  </a:lnTo>
                  <a:lnTo>
                    <a:pt x="6739242" y="152730"/>
                  </a:lnTo>
                  <a:lnTo>
                    <a:pt x="6745935" y="147942"/>
                  </a:lnTo>
                  <a:lnTo>
                    <a:pt x="6751358" y="141173"/>
                  </a:lnTo>
                  <a:lnTo>
                    <a:pt x="6755092" y="133438"/>
                  </a:lnTo>
                  <a:close/>
                </a:path>
                <a:path extrusionOk="0" h="257175" w="8796020">
                  <a:moveTo>
                    <a:pt x="7138340" y="22225"/>
                  </a:moveTo>
                  <a:lnTo>
                    <a:pt x="7131799" y="16535"/>
                  </a:lnTo>
                  <a:lnTo>
                    <a:pt x="7127278" y="14465"/>
                  </a:lnTo>
                  <a:lnTo>
                    <a:pt x="7124395" y="14465"/>
                  </a:lnTo>
                  <a:lnTo>
                    <a:pt x="7120598" y="14465"/>
                  </a:lnTo>
                  <a:lnTo>
                    <a:pt x="7119645" y="18059"/>
                  </a:lnTo>
                  <a:lnTo>
                    <a:pt x="7121639" y="25247"/>
                  </a:lnTo>
                  <a:lnTo>
                    <a:pt x="7124586" y="28854"/>
                  </a:lnTo>
                  <a:lnTo>
                    <a:pt x="7131431" y="28854"/>
                  </a:lnTo>
                  <a:lnTo>
                    <a:pt x="7134784" y="27063"/>
                  </a:lnTo>
                  <a:lnTo>
                    <a:pt x="7138340" y="22225"/>
                  </a:lnTo>
                  <a:close/>
                </a:path>
                <a:path extrusionOk="0" h="257175" w="8796020">
                  <a:moveTo>
                    <a:pt x="7992656" y="96329"/>
                  </a:moveTo>
                  <a:lnTo>
                    <a:pt x="7991386" y="96494"/>
                  </a:lnTo>
                  <a:lnTo>
                    <a:pt x="7986217" y="96558"/>
                  </a:lnTo>
                  <a:lnTo>
                    <a:pt x="7976082" y="95859"/>
                  </a:lnTo>
                  <a:lnTo>
                    <a:pt x="7973720" y="95859"/>
                  </a:lnTo>
                  <a:lnTo>
                    <a:pt x="7965199" y="95859"/>
                  </a:lnTo>
                  <a:lnTo>
                    <a:pt x="7958976" y="98171"/>
                  </a:lnTo>
                  <a:lnTo>
                    <a:pt x="7963319" y="111086"/>
                  </a:lnTo>
                  <a:lnTo>
                    <a:pt x="7966126" y="111429"/>
                  </a:lnTo>
                  <a:lnTo>
                    <a:pt x="7968767" y="111607"/>
                  </a:lnTo>
                  <a:lnTo>
                    <a:pt x="7971231" y="111607"/>
                  </a:lnTo>
                  <a:lnTo>
                    <a:pt x="7979511" y="110744"/>
                  </a:lnTo>
                  <a:lnTo>
                    <a:pt x="7985976" y="108026"/>
                  </a:lnTo>
                  <a:lnTo>
                    <a:pt x="7990421" y="103289"/>
                  </a:lnTo>
                  <a:lnTo>
                    <a:pt x="7992656" y="96329"/>
                  </a:lnTo>
                  <a:close/>
                </a:path>
                <a:path extrusionOk="0" h="257175" w="8796020">
                  <a:moveTo>
                    <a:pt x="8015427" y="33972"/>
                  </a:moveTo>
                  <a:lnTo>
                    <a:pt x="8007350" y="29502"/>
                  </a:lnTo>
                  <a:lnTo>
                    <a:pt x="8003908" y="35991"/>
                  </a:lnTo>
                  <a:lnTo>
                    <a:pt x="7999692" y="45745"/>
                  </a:lnTo>
                  <a:lnTo>
                    <a:pt x="7999311" y="54800"/>
                  </a:lnTo>
                  <a:lnTo>
                    <a:pt x="8007350" y="59232"/>
                  </a:lnTo>
                  <a:lnTo>
                    <a:pt x="8010893" y="52793"/>
                  </a:lnTo>
                  <a:lnTo>
                    <a:pt x="8015097" y="43065"/>
                  </a:lnTo>
                  <a:lnTo>
                    <a:pt x="8015427" y="33972"/>
                  </a:lnTo>
                  <a:close/>
                </a:path>
                <a:path extrusionOk="0" h="257175" w="8796020">
                  <a:moveTo>
                    <a:pt x="8096567" y="193154"/>
                  </a:moveTo>
                  <a:lnTo>
                    <a:pt x="8088439" y="185166"/>
                  </a:lnTo>
                  <a:lnTo>
                    <a:pt x="8081772" y="191935"/>
                  </a:lnTo>
                  <a:lnTo>
                    <a:pt x="8071117" y="199097"/>
                  </a:lnTo>
                  <a:lnTo>
                    <a:pt x="8065465" y="206667"/>
                  </a:lnTo>
                  <a:lnTo>
                    <a:pt x="8073809" y="214668"/>
                  </a:lnTo>
                  <a:lnTo>
                    <a:pt x="8078165" y="205778"/>
                  </a:lnTo>
                  <a:lnTo>
                    <a:pt x="8089443" y="199313"/>
                  </a:lnTo>
                  <a:lnTo>
                    <a:pt x="8096567" y="193154"/>
                  </a:lnTo>
                  <a:close/>
                </a:path>
                <a:path extrusionOk="0" h="257175" w="8796020">
                  <a:moveTo>
                    <a:pt x="8266125" y="116878"/>
                  </a:moveTo>
                  <a:lnTo>
                    <a:pt x="8265122" y="111086"/>
                  </a:lnTo>
                  <a:lnTo>
                    <a:pt x="8260778" y="107289"/>
                  </a:lnTo>
                  <a:lnTo>
                    <a:pt x="8257743" y="106172"/>
                  </a:lnTo>
                  <a:lnTo>
                    <a:pt x="8253489" y="106184"/>
                  </a:lnTo>
                  <a:lnTo>
                    <a:pt x="8247494" y="108483"/>
                  </a:lnTo>
                  <a:lnTo>
                    <a:pt x="8243227" y="108483"/>
                  </a:lnTo>
                  <a:lnTo>
                    <a:pt x="8240192" y="107365"/>
                  </a:lnTo>
                  <a:lnTo>
                    <a:pt x="8235848" y="103581"/>
                  </a:lnTo>
                  <a:lnTo>
                    <a:pt x="8233854" y="111023"/>
                  </a:lnTo>
                  <a:lnTo>
                    <a:pt x="8236598" y="116179"/>
                  </a:lnTo>
                  <a:lnTo>
                    <a:pt x="8242490" y="119176"/>
                  </a:lnTo>
                  <a:lnTo>
                    <a:pt x="8249894" y="120142"/>
                  </a:lnTo>
                  <a:lnTo>
                    <a:pt x="8258086" y="120142"/>
                  </a:lnTo>
                  <a:lnTo>
                    <a:pt x="8266125" y="116878"/>
                  </a:lnTo>
                  <a:close/>
                </a:path>
                <a:path extrusionOk="0" h="257175" w="8796020">
                  <a:moveTo>
                    <a:pt x="8383117" y="88836"/>
                  </a:moveTo>
                  <a:lnTo>
                    <a:pt x="8381784" y="87515"/>
                  </a:lnTo>
                  <a:lnTo>
                    <a:pt x="8380108" y="86982"/>
                  </a:lnTo>
                  <a:lnTo>
                    <a:pt x="8378253" y="86982"/>
                  </a:lnTo>
                  <a:lnTo>
                    <a:pt x="8371243" y="86982"/>
                  </a:lnTo>
                  <a:lnTo>
                    <a:pt x="8361896" y="94691"/>
                  </a:lnTo>
                  <a:lnTo>
                    <a:pt x="8360931" y="96329"/>
                  </a:lnTo>
                  <a:lnTo>
                    <a:pt x="8358975" y="100050"/>
                  </a:lnTo>
                  <a:lnTo>
                    <a:pt x="8360359" y="101473"/>
                  </a:lnTo>
                  <a:lnTo>
                    <a:pt x="8363242" y="101473"/>
                  </a:lnTo>
                  <a:lnTo>
                    <a:pt x="8369897" y="100025"/>
                  </a:lnTo>
                  <a:lnTo>
                    <a:pt x="8377263" y="96570"/>
                  </a:lnTo>
                  <a:lnTo>
                    <a:pt x="8382584" y="92405"/>
                  </a:lnTo>
                  <a:lnTo>
                    <a:pt x="8383117" y="88836"/>
                  </a:lnTo>
                  <a:close/>
                </a:path>
                <a:path extrusionOk="0" h="257175" w="8796020">
                  <a:moveTo>
                    <a:pt x="8604999" y="186740"/>
                  </a:moveTo>
                  <a:lnTo>
                    <a:pt x="8602929" y="181876"/>
                  </a:lnTo>
                  <a:lnTo>
                    <a:pt x="8599157" y="178168"/>
                  </a:lnTo>
                  <a:lnTo>
                    <a:pt x="8593569" y="172669"/>
                  </a:lnTo>
                  <a:lnTo>
                    <a:pt x="8584273" y="169735"/>
                  </a:lnTo>
                  <a:lnTo>
                    <a:pt x="8575434" y="169735"/>
                  </a:lnTo>
                  <a:lnTo>
                    <a:pt x="8567179" y="170662"/>
                  </a:lnTo>
                  <a:lnTo>
                    <a:pt x="8560067" y="173494"/>
                  </a:lnTo>
                  <a:lnTo>
                    <a:pt x="8554910" y="178308"/>
                  </a:lnTo>
                  <a:lnTo>
                    <a:pt x="8552561" y="185166"/>
                  </a:lnTo>
                  <a:lnTo>
                    <a:pt x="8558225" y="189179"/>
                  </a:lnTo>
                  <a:lnTo>
                    <a:pt x="8565553" y="191516"/>
                  </a:lnTo>
                  <a:lnTo>
                    <a:pt x="8574113" y="192595"/>
                  </a:lnTo>
                  <a:lnTo>
                    <a:pt x="8583511" y="192862"/>
                  </a:lnTo>
                  <a:lnTo>
                    <a:pt x="8599157" y="192659"/>
                  </a:lnTo>
                  <a:lnTo>
                    <a:pt x="8604072" y="192659"/>
                  </a:lnTo>
                  <a:lnTo>
                    <a:pt x="8604999" y="186740"/>
                  </a:lnTo>
                  <a:close/>
                </a:path>
                <a:path extrusionOk="0" h="257175" w="8796020">
                  <a:moveTo>
                    <a:pt x="8795753" y="118681"/>
                  </a:moveTo>
                  <a:lnTo>
                    <a:pt x="8780793" y="118681"/>
                  </a:lnTo>
                  <a:lnTo>
                    <a:pt x="8780793" y="133438"/>
                  </a:lnTo>
                  <a:lnTo>
                    <a:pt x="8795753" y="133438"/>
                  </a:lnTo>
                  <a:lnTo>
                    <a:pt x="8795753" y="1186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36" name="Google Shape;6336;gefe2f4b35a_0_1603"/>
            <p:cNvSpPr/>
            <p:nvPr/>
          </p:nvSpPr>
          <p:spPr>
            <a:xfrm>
              <a:off x="2806" y="6802665"/>
              <a:ext cx="9404350" cy="238125"/>
            </a:xfrm>
            <a:custGeom>
              <a:rect b="b" l="l" r="r" t="t"/>
              <a:pathLst>
                <a:path extrusionOk="0" h="238125" w="9404350">
                  <a:moveTo>
                    <a:pt x="27114" y="200863"/>
                  </a:moveTo>
                  <a:lnTo>
                    <a:pt x="25819" y="200685"/>
                  </a:lnTo>
                  <a:lnTo>
                    <a:pt x="24536" y="200609"/>
                  </a:lnTo>
                  <a:lnTo>
                    <a:pt x="23279" y="200609"/>
                  </a:lnTo>
                  <a:lnTo>
                    <a:pt x="8851" y="204419"/>
                  </a:lnTo>
                  <a:lnTo>
                    <a:pt x="0" y="213245"/>
                  </a:lnTo>
                  <a:lnTo>
                    <a:pt x="76" y="223202"/>
                  </a:lnTo>
                  <a:lnTo>
                    <a:pt x="12420" y="230365"/>
                  </a:lnTo>
                  <a:lnTo>
                    <a:pt x="12344" y="219278"/>
                  </a:lnTo>
                  <a:lnTo>
                    <a:pt x="17576" y="213537"/>
                  </a:lnTo>
                  <a:lnTo>
                    <a:pt x="23914" y="208851"/>
                  </a:lnTo>
                  <a:lnTo>
                    <a:pt x="27114" y="200863"/>
                  </a:lnTo>
                  <a:close/>
                </a:path>
                <a:path extrusionOk="0" h="238125" w="9404350">
                  <a:moveTo>
                    <a:pt x="63919" y="939"/>
                  </a:moveTo>
                  <a:lnTo>
                    <a:pt x="63246" y="939"/>
                  </a:lnTo>
                  <a:lnTo>
                    <a:pt x="56261" y="939"/>
                  </a:lnTo>
                  <a:lnTo>
                    <a:pt x="37007" y="9461"/>
                  </a:lnTo>
                  <a:lnTo>
                    <a:pt x="27038" y="9461"/>
                  </a:lnTo>
                  <a:lnTo>
                    <a:pt x="23609" y="9067"/>
                  </a:lnTo>
                  <a:lnTo>
                    <a:pt x="19621" y="8089"/>
                  </a:lnTo>
                  <a:lnTo>
                    <a:pt x="19634" y="17221"/>
                  </a:lnTo>
                  <a:lnTo>
                    <a:pt x="22567" y="23418"/>
                  </a:lnTo>
                  <a:lnTo>
                    <a:pt x="27673" y="26936"/>
                  </a:lnTo>
                  <a:lnTo>
                    <a:pt x="34239" y="28054"/>
                  </a:lnTo>
                  <a:lnTo>
                    <a:pt x="44818" y="25958"/>
                  </a:lnTo>
                  <a:lnTo>
                    <a:pt x="54737" y="20218"/>
                  </a:lnTo>
                  <a:lnTo>
                    <a:pt x="61836" y="11607"/>
                  </a:lnTo>
                  <a:lnTo>
                    <a:pt x="63919" y="939"/>
                  </a:lnTo>
                  <a:close/>
                </a:path>
                <a:path extrusionOk="0" h="238125" w="9404350">
                  <a:moveTo>
                    <a:pt x="146951" y="30746"/>
                  </a:moveTo>
                  <a:lnTo>
                    <a:pt x="142303" y="25615"/>
                  </a:lnTo>
                  <a:lnTo>
                    <a:pt x="136194" y="25615"/>
                  </a:lnTo>
                  <a:lnTo>
                    <a:pt x="127000" y="28702"/>
                  </a:lnTo>
                  <a:lnTo>
                    <a:pt x="119329" y="36118"/>
                  </a:lnTo>
                  <a:lnTo>
                    <a:pt x="116776" y="45072"/>
                  </a:lnTo>
                  <a:lnTo>
                    <a:pt x="122859" y="52793"/>
                  </a:lnTo>
                  <a:lnTo>
                    <a:pt x="123774" y="46215"/>
                  </a:lnTo>
                  <a:lnTo>
                    <a:pt x="129857" y="44907"/>
                  </a:lnTo>
                  <a:lnTo>
                    <a:pt x="139649" y="44907"/>
                  </a:lnTo>
                  <a:lnTo>
                    <a:pt x="144780" y="45186"/>
                  </a:lnTo>
                  <a:lnTo>
                    <a:pt x="146951" y="30746"/>
                  </a:lnTo>
                  <a:close/>
                </a:path>
                <a:path extrusionOk="0" h="238125" w="9404350">
                  <a:moveTo>
                    <a:pt x="232486" y="89916"/>
                  </a:moveTo>
                  <a:lnTo>
                    <a:pt x="225907" y="82194"/>
                  </a:lnTo>
                  <a:lnTo>
                    <a:pt x="222504" y="91795"/>
                  </a:lnTo>
                  <a:lnTo>
                    <a:pt x="213245" y="95516"/>
                  </a:lnTo>
                  <a:lnTo>
                    <a:pt x="204787" y="100025"/>
                  </a:lnTo>
                  <a:lnTo>
                    <a:pt x="203784" y="112026"/>
                  </a:lnTo>
                  <a:lnTo>
                    <a:pt x="204685" y="112191"/>
                  </a:lnTo>
                  <a:lnTo>
                    <a:pt x="205625" y="112280"/>
                  </a:lnTo>
                  <a:lnTo>
                    <a:pt x="206565" y="112280"/>
                  </a:lnTo>
                  <a:lnTo>
                    <a:pt x="218833" y="108585"/>
                  </a:lnTo>
                  <a:lnTo>
                    <a:pt x="228803" y="99923"/>
                  </a:lnTo>
                  <a:lnTo>
                    <a:pt x="232486" y="89916"/>
                  </a:lnTo>
                  <a:close/>
                </a:path>
                <a:path extrusionOk="0" h="238125" w="9404350">
                  <a:moveTo>
                    <a:pt x="365747" y="186118"/>
                  </a:moveTo>
                  <a:lnTo>
                    <a:pt x="356019" y="187388"/>
                  </a:lnTo>
                  <a:lnTo>
                    <a:pt x="347726" y="190042"/>
                  </a:lnTo>
                  <a:lnTo>
                    <a:pt x="341096" y="194411"/>
                  </a:lnTo>
                  <a:lnTo>
                    <a:pt x="336397" y="200863"/>
                  </a:lnTo>
                  <a:lnTo>
                    <a:pt x="339204" y="201206"/>
                  </a:lnTo>
                  <a:lnTo>
                    <a:pt x="341858" y="201396"/>
                  </a:lnTo>
                  <a:lnTo>
                    <a:pt x="344335" y="201396"/>
                  </a:lnTo>
                  <a:lnTo>
                    <a:pt x="352628" y="200533"/>
                  </a:lnTo>
                  <a:lnTo>
                    <a:pt x="359079" y="197827"/>
                  </a:lnTo>
                  <a:lnTo>
                    <a:pt x="363512" y="193078"/>
                  </a:lnTo>
                  <a:lnTo>
                    <a:pt x="365747" y="186118"/>
                  </a:lnTo>
                  <a:close/>
                </a:path>
                <a:path extrusionOk="0" h="238125" w="9404350">
                  <a:moveTo>
                    <a:pt x="1087716" y="8089"/>
                  </a:moveTo>
                  <a:lnTo>
                    <a:pt x="1073023" y="8089"/>
                  </a:lnTo>
                  <a:lnTo>
                    <a:pt x="1073023" y="22948"/>
                  </a:lnTo>
                  <a:lnTo>
                    <a:pt x="1087716" y="22948"/>
                  </a:lnTo>
                  <a:lnTo>
                    <a:pt x="1087716" y="8089"/>
                  </a:lnTo>
                  <a:close/>
                </a:path>
                <a:path extrusionOk="0" h="238125" w="9404350">
                  <a:moveTo>
                    <a:pt x="1189253" y="20243"/>
                  </a:moveTo>
                  <a:lnTo>
                    <a:pt x="1183525" y="15697"/>
                  </a:lnTo>
                  <a:lnTo>
                    <a:pt x="1181163" y="22047"/>
                  </a:lnTo>
                  <a:lnTo>
                    <a:pt x="1178102" y="28003"/>
                  </a:lnTo>
                  <a:lnTo>
                    <a:pt x="1177759" y="33388"/>
                  </a:lnTo>
                  <a:lnTo>
                    <a:pt x="1183525" y="38049"/>
                  </a:lnTo>
                  <a:lnTo>
                    <a:pt x="1185862" y="31496"/>
                  </a:lnTo>
                  <a:lnTo>
                    <a:pt x="1188897" y="25539"/>
                  </a:lnTo>
                  <a:lnTo>
                    <a:pt x="1189253" y="20243"/>
                  </a:lnTo>
                  <a:close/>
                </a:path>
                <a:path extrusionOk="0" h="238125" w="9404350">
                  <a:moveTo>
                    <a:pt x="1301483" y="89789"/>
                  </a:moveTo>
                  <a:lnTo>
                    <a:pt x="1286497" y="89789"/>
                  </a:lnTo>
                  <a:lnTo>
                    <a:pt x="1286497" y="96939"/>
                  </a:lnTo>
                  <a:lnTo>
                    <a:pt x="1280795" y="98552"/>
                  </a:lnTo>
                  <a:lnTo>
                    <a:pt x="1279283" y="104533"/>
                  </a:lnTo>
                  <a:lnTo>
                    <a:pt x="1288110" y="104178"/>
                  </a:lnTo>
                  <a:lnTo>
                    <a:pt x="1296009" y="102781"/>
                  </a:lnTo>
                  <a:lnTo>
                    <a:pt x="1301089" y="98577"/>
                  </a:lnTo>
                  <a:lnTo>
                    <a:pt x="1301483" y="89789"/>
                  </a:lnTo>
                  <a:close/>
                </a:path>
                <a:path extrusionOk="0" h="238125" w="9404350">
                  <a:moveTo>
                    <a:pt x="1389811" y="15697"/>
                  </a:moveTo>
                  <a:lnTo>
                    <a:pt x="1387792" y="16383"/>
                  </a:lnTo>
                  <a:lnTo>
                    <a:pt x="1385341" y="16637"/>
                  </a:lnTo>
                  <a:lnTo>
                    <a:pt x="1378864" y="16637"/>
                  </a:lnTo>
                  <a:lnTo>
                    <a:pt x="1361808" y="14643"/>
                  </a:lnTo>
                  <a:lnTo>
                    <a:pt x="1358049" y="14643"/>
                  </a:lnTo>
                  <a:lnTo>
                    <a:pt x="1351076" y="14643"/>
                  </a:lnTo>
                  <a:lnTo>
                    <a:pt x="1345844" y="16357"/>
                  </a:lnTo>
                  <a:lnTo>
                    <a:pt x="1345501" y="22948"/>
                  </a:lnTo>
                  <a:lnTo>
                    <a:pt x="1347431" y="22352"/>
                  </a:lnTo>
                  <a:lnTo>
                    <a:pt x="1349756" y="22123"/>
                  </a:lnTo>
                  <a:lnTo>
                    <a:pt x="1356055" y="22123"/>
                  </a:lnTo>
                  <a:lnTo>
                    <a:pt x="1373149" y="24066"/>
                  </a:lnTo>
                  <a:lnTo>
                    <a:pt x="1384071" y="24066"/>
                  </a:lnTo>
                  <a:lnTo>
                    <a:pt x="1389456" y="22352"/>
                  </a:lnTo>
                  <a:lnTo>
                    <a:pt x="1389811" y="15697"/>
                  </a:lnTo>
                  <a:close/>
                </a:path>
                <a:path extrusionOk="0" h="238125" w="9404350">
                  <a:moveTo>
                    <a:pt x="1406486" y="178663"/>
                  </a:moveTo>
                  <a:lnTo>
                    <a:pt x="1403743" y="173494"/>
                  </a:lnTo>
                  <a:lnTo>
                    <a:pt x="1397863" y="170497"/>
                  </a:lnTo>
                  <a:lnTo>
                    <a:pt x="1390446" y="169519"/>
                  </a:lnTo>
                  <a:lnTo>
                    <a:pt x="1382229" y="169519"/>
                  </a:lnTo>
                  <a:lnTo>
                    <a:pt x="1374140" y="172808"/>
                  </a:lnTo>
                  <a:lnTo>
                    <a:pt x="1375156" y="178625"/>
                  </a:lnTo>
                  <a:lnTo>
                    <a:pt x="1378800" y="178536"/>
                  </a:lnTo>
                  <a:lnTo>
                    <a:pt x="1386573" y="178993"/>
                  </a:lnTo>
                  <a:lnTo>
                    <a:pt x="1393494" y="180378"/>
                  </a:lnTo>
                  <a:lnTo>
                    <a:pt x="1399489" y="182740"/>
                  </a:lnTo>
                  <a:lnTo>
                    <a:pt x="1404505" y="186118"/>
                  </a:lnTo>
                  <a:lnTo>
                    <a:pt x="1406486" y="178663"/>
                  </a:lnTo>
                  <a:close/>
                </a:path>
                <a:path extrusionOk="0" h="238125" w="9404350">
                  <a:moveTo>
                    <a:pt x="1478140" y="38049"/>
                  </a:moveTo>
                  <a:lnTo>
                    <a:pt x="1464652" y="41160"/>
                  </a:lnTo>
                  <a:lnTo>
                    <a:pt x="1452740" y="45847"/>
                  </a:lnTo>
                  <a:lnTo>
                    <a:pt x="1442440" y="52095"/>
                  </a:lnTo>
                  <a:lnTo>
                    <a:pt x="1433830" y="59944"/>
                  </a:lnTo>
                  <a:lnTo>
                    <a:pt x="1438744" y="59944"/>
                  </a:lnTo>
                  <a:lnTo>
                    <a:pt x="1453553" y="59486"/>
                  </a:lnTo>
                  <a:lnTo>
                    <a:pt x="1466278" y="56908"/>
                  </a:lnTo>
                  <a:lnTo>
                    <a:pt x="1475092" y="50380"/>
                  </a:lnTo>
                  <a:lnTo>
                    <a:pt x="1478140" y="38049"/>
                  </a:lnTo>
                  <a:close/>
                </a:path>
                <a:path extrusionOk="0" h="238125" w="9404350">
                  <a:moveTo>
                    <a:pt x="1903691" y="138633"/>
                  </a:moveTo>
                  <a:lnTo>
                    <a:pt x="1897951" y="134048"/>
                  </a:lnTo>
                  <a:lnTo>
                    <a:pt x="1895767" y="140550"/>
                  </a:lnTo>
                  <a:lnTo>
                    <a:pt x="1892769" y="146507"/>
                  </a:lnTo>
                  <a:lnTo>
                    <a:pt x="1892363" y="151828"/>
                  </a:lnTo>
                  <a:lnTo>
                    <a:pt x="1897951" y="156400"/>
                  </a:lnTo>
                  <a:lnTo>
                    <a:pt x="1900288" y="149987"/>
                  </a:lnTo>
                  <a:lnTo>
                    <a:pt x="1903349" y="144005"/>
                  </a:lnTo>
                  <a:lnTo>
                    <a:pt x="1903691" y="138633"/>
                  </a:lnTo>
                  <a:close/>
                </a:path>
                <a:path extrusionOk="0" h="238125" w="9404350">
                  <a:moveTo>
                    <a:pt x="1979752" y="59067"/>
                  </a:moveTo>
                  <a:lnTo>
                    <a:pt x="1973694" y="49885"/>
                  </a:lnTo>
                  <a:lnTo>
                    <a:pt x="1962696" y="45707"/>
                  </a:lnTo>
                  <a:lnTo>
                    <a:pt x="1948522" y="44704"/>
                  </a:lnTo>
                  <a:lnTo>
                    <a:pt x="1944611" y="44704"/>
                  </a:lnTo>
                  <a:lnTo>
                    <a:pt x="1928431" y="45250"/>
                  </a:lnTo>
                  <a:lnTo>
                    <a:pt x="1920125" y="45186"/>
                  </a:lnTo>
                  <a:lnTo>
                    <a:pt x="1928749" y="56159"/>
                  </a:lnTo>
                  <a:lnTo>
                    <a:pt x="1940039" y="67221"/>
                  </a:lnTo>
                  <a:lnTo>
                    <a:pt x="1952955" y="75768"/>
                  </a:lnTo>
                  <a:lnTo>
                    <a:pt x="1966391" y="79197"/>
                  </a:lnTo>
                  <a:lnTo>
                    <a:pt x="1970773" y="79197"/>
                  </a:lnTo>
                  <a:lnTo>
                    <a:pt x="1975078" y="77952"/>
                  </a:lnTo>
                  <a:lnTo>
                    <a:pt x="1979117" y="75031"/>
                  </a:lnTo>
                  <a:lnTo>
                    <a:pt x="1979752" y="59067"/>
                  </a:lnTo>
                  <a:close/>
                </a:path>
                <a:path extrusionOk="0" h="238125" w="9404350">
                  <a:moveTo>
                    <a:pt x="2282113" y="12700"/>
                  </a:moveTo>
                  <a:lnTo>
                    <a:pt x="2273731" y="8089"/>
                  </a:lnTo>
                  <a:lnTo>
                    <a:pt x="2273135" y="11963"/>
                  </a:lnTo>
                  <a:lnTo>
                    <a:pt x="2271522" y="13398"/>
                  </a:lnTo>
                  <a:lnTo>
                    <a:pt x="2266518" y="13398"/>
                  </a:lnTo>
                  <a:lnTo>
                    <a:pt x="2262695" y="10807"/>
                  </a:lnTo>
                  <a:lnTo>
                    <a:pt x="2259076" y="8089"/>
                  </a:lnTo>
                  <a:lnTo>
                    <a:pt x="2254707" y="19862"/>
                  </a:lnTo>
                  <a:lnTo>
                    <a:pt x="2260130" y="23876"/>
                  </a:lnTo>
                  <a:lnTo>
                    <a:pt x="2266873" y="23876"/>
                  </a:lnTo>
                  <a:lnTo>
                    <a:pt x="2275230" y="22123"/>
                  </a:lnTo>
                  <a:lnTo>
                    <a:pt x="2281466" y="17894"/>
                  </a:lnTo>
                  <a:lnTo>
                    <a:pt x="2282113" y="12700"/>
                  </a:lnTo>
                  <a:close/>
                </a:path>
                <a:path extrusionOk="0" h="238125" w="9404350">
                  <a:moveTo>
                    <a:pt x="2465070" y="52806"/>
                  </a:moveTo>
                  <a:lnTo>
                    <a:pt x="2463469" y="52603"/>
                  </a:lnTo>
                  <a:lnTo>
                    <a:pt x="2461984" y="52501"/>
                  </a:lnTo>
                  <a:lnTo>
                    <a:pt x="2460574" y="52501"/>
                  </a:lnTo>
                  <a:lnTo>
                    <a:pt x="2451011" y="54660"/>
                  </a:lnTo>
                  <a:lnTo>
                    <a:pt x="2445270" y="60731"/>
                  </a:lnTo>
                  <a:lnTo>
                    <a:pt x="2442845" y="70104"/>
                  </a:lnTo>
                  <a:lnTo>
                    <a:pt x="2443200" y="82194"/>
                  </a:lnTo>
                  <a:lnTo>
                    <a:pt x="2445537" y="82410"/>
                  </a:lnTo>
                  <a:lnTo>
                    <a:pt x="2446604" y="82410"/>
                  </a:lnTo>
                  <a:lnTo>
                    <a:pt x="2455811" y="79654"/>
                  </a:lnTo>
                  <a:lnTo>
                    <a:pt x="2460790" y="72593"/>
                  </a:lnTo>
                  <a:lnTo>
                    <a:pt x="2463292" y="63042"/>
                  </a:lnTo>
                  <a:lnTo>
                    <a:pt x="2465070" y="52806"/>
                  </a:lnTo>
                  <a:close/>
                </a:path>
                <a:path extrusionOk="0" h="238125" w="9404350">
                  <a:moveTo>
                    <a:pt x="2562402" y="52374"/>
                  </a:moveTo>
                  <a:lnTo>
                    <a:pt x="2559075" y="47244"/>
                  </a:lnTo>
                  <a:lnTo>
                    <a:pt x="2552446" y="44323"/>
                  </a:lnTo>
                  <a:lnTo>
                    <a:pt x="2544114" y="43395"/>
                  </a:lnTo>
                  <a:lnTo>
                    <a:pt x="2533916" y="43395"/>
                  </a:lnTo>
                  <a:lnTo>
                    <a:pt x="2523401" y="47066"/>
                  </a:lnTo>
                  <a:lnTo>
                    <a:pt x="2524036" y="52793"/>
                  </a:lnTo>
                  <a:lnTo>
                    <a:pt x="2529395" y="56019"/>
                  </a:lnTo>
                  <a:lnTo>
                    <a:pt x="2535491" y="58547"/>
                  </a:lnTo>
                  <a:lnTo>
                    <a:pt x="2542438" y="60210"/>
                  </a:lnTo>
                  <a:lnTo>
                    <a:pt x="2550401" y="60794"/>
                  </a:lnTo>
                  <a:lnTo>
                    <a:pt x="2553627" y="60794"/>
                  </a:lnTo>
                  <a:lnTo>
                    <a:pt x="2557107" y="60528"/>
                  </a:lnTo>
                  <a:lnTo>
                    <a:pt x="2560866" y="59944"/>
                  </a:lnTo>
                  <a:lnTo>
                    <a:pt x="2562402" y="52374"/>
                  </a:lnTo>
                  <a:close/>
                </a:path>
                <a:path extrusionOk="0" h="238125" w="9404350">
                  <a:moveTo>
                    <a:pt x="2811513" y="200863"/>
                  </a:moveTo>
                  <a:lnTo>
                    <a:pt x="2810599" y="192493"/>
                  </a:lnTo>
                  <a:lnTo>
                    <a:pt x="2807601" y="186207"/>
                  </a:lnTo>
                  <a:lnTo>
                    <a:pt x="2802826" y="181686"/>
                  </a:lnTo>
                  <a:lnTo>
                    <a:pt x="2796590" y="178625"/>
                  </a:lnTo>
                  <a:lnTo>
                    <a:pt x="2791447" y="186143"/>
                  </a:lnTo>
                  <a:lnTo>
                    <a:pt x="2790025" y="193814"/>
                  </a:lnTo>
                  <a:lnTo>
                    <a:pt x="2793250" y="199783"/>
                  </a:lnTo>
                  <a:lnTo>
                    <a:pt x="2802039" y="202184"/>
                  </a:lnTo>
                  <a:lnTo>
                    <a:pt x="2804693" y="202184"/>
                  </a:lnTo>
                  <a:lnTo>
                    <a:pt x="2807843" y="201777"/>
                  </a:lnTo>
                  <a:lnTo>
                    <a:pt x="2811513" y="200863"/>
                  </a:lnTo>
                  <a:close/>
                </a:path>
                <a:path extrusionOk="0" h="238125" w="9404350">
                  <a:moveTo>
                    <a:pt x="2833370" y="112026"/>
                  </a:moveTo>
                  <a:lnTo>
                    <a:pt x="2821025" y="114388"/>
                  </a:lnTo>
                  <a:lnTo>
                    <a:pt x="2812021" y="120091"/>
                  </a:lnTo>
                  <a:lnTo>
                    <a:pt x="2806357" y="129171"/>
                  </a:lnTo>
                  <a:lnTo>
                    <a:pt x="2804045" y="141643"/>
                  </a:lnTo>
                  <a:lnTo>
                    <a:pt x="2818676" y="141643"/>
                  </a:lnTo>
                  <a:lnTo>
                    <a:pt x="2823311" y="141300"/>
                  </a:lnTo>
                  <a:lnTo>
                    <a:pt x="2827629" y="140360"/>
                  </a:lnTo>
                  <a:lnTo>
                    <a:pt x="2826169" y="134048"/>
                  </a:lnTo>
                  <a:lnTo>
                    <a:pt x="2818777" y="130352"/>
                  </a:lnTo>
                  <a:lnTo>
                    <a:pt x="2823210" y="125399"/>
                  </a:lnTo>
                  <a:lnTo>
                    <a:pt x="2830931" y="119265"/>
                  </a:lnTo>
                  <a:lnTo>
                    <a:pt x="2833370" y="112026"/>
                  </a:lnTo>
                  <a:close/>
                </a:path>
                <a:path extrusionOk="0" h="238125" w="9404350">
                  <a:moveTo>
                    <a:pt x="2867723" y="91008"/>
                  </a:moveTo>
                  <a:lnTo>
                    <a:pt x="2866212" y="86309"/>
                  </a:lnTo>
                  <a:lnTo>
                    <a:pt x="2863342" y="84848"/>
                  </a:lnTo>
                  <a:lnTo>
                    <a:pt x="2858973" y="87122"/>
                  </a:lnTo>
                  <a:lnTo>
                    <a:pt x="2856014" y="93167"/>
                  </a:lnTo>
                  <a:lnTo>
                    <a:pt x="2856649" y="101854"/>
                  </a:lnTo>
                  <a:lnTo>
                    <a:pt x="2863050" y="112026"/>
                  </a:lnTo>
                  <a:lnTo>
                    <a:pt x="2866974" y="99415"/>
                  </a:lnTo>
                  <a:lnTo>
                    <a:pt x="2867723" y="91008"/>
                  </a:lnTo>
                  <a:close/>
                </a:path>
                <a:path extrusionOk="0" h="238125" w="9404350">
                  <a:moveTo>
                    <a:pt x="2885198" y="186131"/>
                  </a:moveTo>
                  <a:lnTo>
                    <a:pt x="2882214" y="185724"/>
                  </a:lnTo>
                  <a:lnTo>
                    <a:pt x="2879420" y="185508"/>
                  </a:lnTo>
                  <a:lnTo>
                    <a:pt x="2876842" y="185508"/>
                  </a:lnTo>
                  <a:lnTo>
                    <a:pt x="2868638" y="186397"/>
                  </a:lnTo>
                  <a:lnTo>
                    <a:pt x="2862262" y="189166"/>
                  </a:lnTo>
                  <a:lnTo>
                    <a:pt x="2857855" y="193941"/>
                  </a:lnTo>
                  <a:lnTo>
                    <a:pt x="2855544" y="200875"/>
                  </a:lnTo>
                  <a:lnTo>
                    <a:pt x="2865310" y="199478"/>
                  </a:lnTo>
                  <a:lnTo>
                    <a:pt x="2873718" y="196786"/>
                  </a:lnTo>
                  <a:lnTo>
                    <a:pt x="2880436" y="192455"/>
                  </a:lnTo>
                  <a:lnTo>
                    <a:pt x="2885198" y="186131"/>
                  </a:lnTo>
                  <a:close/>
                </a:path>
                <a:path extrusionOk="0" h="238125" w="9404350">
                  <a:moveTo>
                    <a:pt x="2939631" y="99695"/>
                  </a:moveTo>
                  <a:lnTo>
                    <a:pt x="2937687" y="96075"/>
                  </a:lnTo>
                  <a:lnTo>
                    <a:pt x="2933966" y="96075"/>
                  </a:lnTo>
                  <a:lnTo>
                    <a:pt x="2931045" y="96075"/>
                  </a:lnTo>
                  <a:lnTo>
                    <a:pt x="2927019" y="98310"/>
                  </a:lnTo>
                  <a:lnTo>
                    <a:pt x="2921990" y="104533"/>
                  </a:lnTo>
                  <a:lnTo>
                    <a:pt x="2926804" y="108927"/>
                  </a:lnTo>
                  <a:lnTo>
                    <a:pt x="2930588" y="110578"/>
                  </a:lnTo>
                  <a:lnTo>
                    <a:pt x="2937548" y="110578"/>
                  </a:lnTo>
                  <a:lnTo>
                    <a:pt x="2939554" y="106946"/>
                  </a:lnTo>
                  <a:lnTo>
                    <a:pt x="2939631" y="99695"/>
                  </a:lnTo>
                  <a:close/>
                </a:path>
                <a:path extrusionOk="0" h="238125" w="9404350">
                  <a:moveTo>
                    <a:pt x="3118612" y="211289"/>
                  </a:moveTo>
                  <a:lnTo>
                    <a:pt x="3113328" y="200863"/>
                  </a:lnTo>
                  <a:lnTo>
                    <a:pt x="3104426" y="208584"/>
                  </a:lnTo>
                  <a:lnTo>
                    <a:pt x="3095764" y="216484"/>
                  </a:lnTo>
                  <a:lnTo>
                    <a:pt x="3088538" y="225856"/>
                  </a:lnTo>
                  <a:lnTo>
                    <a:pt x="3083991" y="237972"/>
                  </a:lnTo>
                  <a:lnTo>
                    <a:pt x="3098444" y="233718"/>
                  </a:lnTo>
                  <a:lnTo>
                    <a:pt x="3111817" y="223532"/>
                  </a:lnTo>
                  <a:lnTo>
                    <a:pt x="3118612" y="211289"/>
                  </a:lnTo>
                  <a:close/>
                </a:path>
                <a:path extrusionOk="0" h="238125" w="9404350">
                  <a:moveTo>
                    <a:pt x="3223793" y="45186"/>
                  </a:moveTo>
                  <a:lnTo>
                    <a:pt x="3216795" y="42786"/>
                  </a:lnTo>
                  <a:lnTo>
                    <a:pt x="3210623" y="41668"/>
                  </a:lnTo>
                  <a:lnTo>
                    <a:pt x="3205149" y="41668"/>
                  </a:lnTo>
                  <a:lnTo>
                    <a:pt x="3191040" y="44678"/>
                  </a:lnTo>
                  <a:lnTo>
                    <a:pt x="3180105" y="53060"/>
                  </a:lnTo>
                  <a:lnTo>
                    <a:pt x="3171621" y="65874"/>
                  </a:lnTo>
                  <a:lnTo>
                    <a:pt x="3164827" y="82181"/>
                  </a:lnTo>
                  <a:lnTo>
                    <a:pt x="3184182" y="77546"/>
                  </a:lnTo>
                  <a:lnTo>
                    <a:pt x="3203625" y="73025"/>
                  </a:lnTo>
                  <a:lnTo>
                    <a:pt x="3218421" y="63842"/>
                  </a:lnTo>
                  <a:lnTo>
                    <a:pt x="3223793" y="45186"/>
                  </a:lnTo>
                  <a:close/>
                </a:path>
                <a:path extrusionOk="0" h="238125" w="9404350">
                  <a:moveTo>
                    <a:pt x="3232518" y="155028"/>
                  </a:moveTo>
                  <a:lnTo>
                    <a:pt x="3231324" y="149123"/>
                  </a:lnTo>
                  <a:lnTo>
                    <a:pt x="3222828" y="148501"/>
                  </a:lnTo>
                  <a:lnTo>
                    <a:pt x="3221469" y="141325"/>
                  </a:lnTo>
                  <a:lnTo>
                    <a:pt x="3212630" y="141325"/>
                  </a:lnTo>
                  <a:lnTo>
                    <a:pt x="3211601" y="141325"/>
                  </a:lnTo>
                  <a:lnTo>
                    <a:pt x="3210458" y="141427"/>
                  </a:lnTo>
                  <a:lnTo>
                    <a:pt x="3209201" y="141643"/>
                  </a:lnTo>
                  <a:lnTo>
                    <a:pt x="3206940" y="148666"/>
                  </a:lnTo>
                  <a:lnTo>
                    <a:pt x="3209201" y="153746"/>
                  </a:lnTo>
                  <a:lnTo>
                    <a:pt x="3214344" y="156832"/>
                  </a:lnTo>
                  <a:lnTo>
                    <a:pt x="3220732" y="157873"/>
                  </a:lnTo>
                  <a:lnTo>
                    <a:pt x="3226892" y="157873"/>
                  </a:lnTo>
                  <a:lnTo>
                    <a:pt x="3232518" y="155028"/>
                  </a:lnTo>
                  <a:close/>
                </a:path>
                <a:path extrusionOk="0" h="238125" w="9404350">
                  <a:moveTo>
                    <a:pt x="3512489" y="110553"/>
                  </a:moveTo>
                  <a:lnTo>
                    <a:pt x="3511308" y="104533"/>
                  </a:lnTo>
                  <a:lnTo>
                    <a:pt x="3502698" y="104343"/>
                  </a:lnTo>
                  <a:lnTo>
                    <a:pt x="3501174" y="96672"/>
                  </a:lnTo>
                  <a:lnTo>
                    <a:pt x="3492220" y="96672"/>
                  </a:lnTo>
                  <a:lnTo>
                    <a:pt x="3491280" y="96672"/>
                  </a:lnTo>
                  <a:lnTo>
                    <a:pt x="3490264" y="96761"/>
                  </a:lnTo>
                  <a:lnTo>
                    <a:pt x="3489147" y="96939"/>
                  </a:lnTo>
                  <a:lnTo>
                    <a:pt x="3486899" y="104038"/>
                  </a:lnTo>
                  <a:lnTo>
                    <a:pt x="3489198" y="109207"/>
                  </a:lnTo>
                  <a:lnTo>
                    <a:pt x="3494379" y="112356"/>
                  </a:lnTo>
                  <a:lnTo>
                    <a:pt x="3500805" y="113423"/>
                  </a:lnTo>
                  <a:lnTo>
                    <a:pt x="3506927" y="113423"/>
                  </a:lnTo>
                  <a:lnTo>
                    <a:pt x="3512489" y="110553"/>
                  </a:lnTo>
                  <a:close/>
                </a:path>
                <a:path extrusionOk="0" h="238125" w="9404350">
                  <a:moveTo>
                    <a:pt x="3606812" y="156387"/>
                  </a:moveTo>
                  <a:lnTo>
                    <a:pt x="3593439" y="159448"/>
                  </a:lnTo>
                  <a:lnTo>
                    <a:pt x="3584067" y="166674"/>
                  </a:lnTo>
                  <a:lnTo>
                    <a:pt x="3576878" y="176199"/>
                  </a:lnTo>
                  <a:lnTo>
                    <a:pt x="3570033" y="186118"/>
                  </a:lnTo>
                  <a:lnTo>
                    <a:pt x="3583686" y="183007"/>
                  </a:lnTo>
                  <a:lnTo>
                    <a:pt x="3593147" y="175793"/>
                  </a:lnTo>
                  <a:lnTo>
                    <a:pt x="3600259" y="166306"/>
                  </a:lnTo>
                  <a:lnTo>
                    <a:pt x="3606812" y="156387"/>
                  </a:lnTo>
                  <a:close/>
                </a:path>
                <a:path extrusionOk="0" h="238125" w="9404350">
                  <a:moveTo>
                    <a:pt x="4063708" y="156387"/>
                  </a:moveTo>
                  <a:lnTo>
                    <a:pt x="4048747" y="156387"/>
                  </a:lnTo>
                  <a:lnTo>
                    <a:pt x="4048747" y="171132"/>
                  </a:lnTo>
                  <a:lnTo>
                    <a:pt x="4063708" y="171132"/>
                  </a:lnTo>
                  <a:lnTo>
                    <a:pt x="4063708" y="156387"/>
                  </a:lnTo>
                  <a:close/>
                </a:path>
                <a:path extrusionOk="0" h="238125" w="9404350">
                  <a:moveTo>
                    <a:pt x="4288028" y="40563"/>
                  </a:moveTo>
                  <a:lnTo>
                    <a:pt x="4286847" y="32626"/>
                  </a:lnTo>
                  <a:lnTo>
                    <a:pt x="4283862" y="29044"/>
                  </a:lnTo>
                  <a:lnTo>
                    <a:pt x="4282160" y="29044"/>
                  </a:lnTo>
                  <a:lnTo>
                    <a:pt x="4279938" y="31521"/>
                  </a:lnTo>
                  <a:lnTo>
                    <a:pt x="4277220" y="38049"/>
                  </a:lnTo>
                  <a:lnTo>
                    <a:pt x="4275531" y="42227"/>
                  </a:lnTo>
                  <a:lnTo>
                    <a:pt x="4279951" y="52819"/>
                  </a:lnTo>
                  <a:lnTo>
                    <a:pt x="4284688" y="52806"/>
                  </a:lnTo>
                  <a:lnTo>
                    <a:pt x="4287317" y="48691"/>
                  </a:lnTo>
                  <a:lnTo>
                    <a:pt x="4288028" y="40563"/>
                  </a:lnTo>
                  <a:close/>
                </a:path>
                <a:path extrusionOk="0" h="238125" w="9404350">
                  <a:moveTo>
                    <a:pt x="4338879" y="150952"/>
                  </a:moveTo>
                  <a:lnTo>
                    <a:pt x="4338307" y="144259"/>
                  </a:lnTo>
                  <a:lnTo>
                    <a:pt x="4335234" y="140906"/>
                  </a:lnTo>
                  <a:lnTo>
                    <a:pt x="4330090" y="140906"/>
                  </a:lnTo>
                  <a:lnTo>
                    <a:pt x="4325963" y="140906"/>
                  </a:lnTo>
                  <a:lnTo>
                    <a:pt x="4320502" y="143065"/>
                  </a:lnTo>
                  <a:lnTo>
                    <a:pt x="4314063" y="149123"/>
                  </a:lnTo>
                  <a:lnTo>
                    <a:pt x="4321124" y="152882"/>
                  </a:lnTo>
                  <a:lnTo>
                    <a:pt x="4326496" y="154292"/>
                  </a:lnTo>
                  <a:lnTo>
                    <a:pt x="4336389" y="154292"/>
                  </a:lnTo>
                  <a:lnTo>
                    <a:pt x="4338879" y="150952"/>
                  </a:lnTo>
                  <a:close/>
                </a:path>
                <a:path extrusionOk="0" h="238125" w="9404350">
                  <a:moveTo>
                    <a:pt x="4373092" y="193370"/>
                  </a:moveTo>
                  <a:lnTo>
                    <a:pt x="4368711" y="189001"/>
                  </a:lnTo>
                  <a:lnTo>
                    <a:pt x="4364406" y="187274"/>
                  </a:lnTo>
                  <a:lnTo>
                    <a:pt x="4360215" y="187274"/>
                  </a:lnTo>
                  <a:lnTo>
                    <a:pt x="4351540" y="189547"/>
                  </a:lnTo>
                  <a:lnTo>
                    <a:pt x="4343311" y="195084"/>
                  </a:lnTo>
                  <a:lnTo>
                    <a:pt x="4328719" y="208241"/>
                  </a:lnTo>
                  <a:lnTo>
                    <a:pt x="4331855" y="211455"/>
                  </a:lnTo>
                  <a:lnTo>
                    <a:pt x="4335526" y="212775"/>
                  </a:lnTo>
                  <a:lnTo>
                    <a:pt x="4339450" y="212775"/>
                  </a:lnTo>
                  <a:lnTo>
                    <a:pt x="4348404" y="210870"/>
                  </a:lnTo>
                  <a:lnTo>
                    <a:pt x="4357446" y="206082"/>
                  </a:lnTo>
                  <a:lnTo>
                    <a:pt x="4365917" y="199783"/>
                  </a:lnTo>
                  <a:lnTo>
                    <a:pt x="4373092" y="193370"/>
                  </a:lnTo>
                  <a:close/>
                </a:path>
                <a:path extrusionOk="0" h="238125" w="9404350">
                  <a:moveTo>
                    <a:pt x="4387786" y="122783"/>
                  </a:moveTo>
                  <a:lnTo>
                    <a:pt x="4380230" y="112026"/>
                  </a:lnTo>
                  <a:lnTo>
                    <a:pt x="4373194" y="119735"/>
                  </a:lnTo>
                  <a:lnTo>
                    <a:pt x="4363961" y="125183"/>
                  </a:lnTo>
                  <a:lnTo>
                    <a:pt x="4355528" y="131470"/>
                  </a:lnTo>
                  <a:lnTo>
                    <a:pt x="4350880" y="141643"/>
                  </a:lnTo>
                  <a:lnTo>
                    <a:pt x="4353039" y="145326"/>
                  </a:lnTo>
                  <a:lnTo>
                    <a:pt x="4356671" y="146862"/>
                  </a:lnTo>
                  <a:lnTo>
                    <a:pt x="4360837" y="146862"/>
                  </a:lnTo>
                  <a:lnTo>
                    <a:pt x="4373321" y="143192"/>
                  </a:lnTo>
                  <a:lnTo>
                    <a:pt x="4383887" y="134162"/>
                  </a:lnTo>
                  <a:lnTo>
                    <a:pt x="4387786" y="122783"/>
                  </a:lnTo>
                  <a:close/>
                </a:path>
                <a:path extrusionOk="0" h="238125" w="9404350">
                  <a:moveTo>
                    <a:pt x="4535068" y="52806"/>
                  </a:moveTo>
                  <a:lnTo>
                    <a:pt x="4531131" y="50380"/>
                  </a:lnTo>
                  <a:lnTo>
                    <a:pt x="4524756" y="49390"/>
                  </a:lnTo>
                  <a:lnTo>
                    <a:pt x="4517999" y="49390"/>
                  </a:lnTo>
                  <a:lnTo>
                    <a:pt x="4506023" y="50330"/>
                  </a:lnTo>
                  <a:lnTo>
                    <a:pt x="4495787" y="52781"/>
                  </a:lnTo>
                  <a:lnTo>
                    <a:pt x="4489843" y="56184"/>
                  </a:lnTo>
                  <a:lnTo>
                    <a:pt x="4490758" y="59956"/>
                  </a:lnTo>
                  <a:lnTo>
                    <a:pt x="4493133" y="61734"/>
                  </a:lnTo>
                  <a:lnTo>
                    <a:pt x="4503166" y="64897"/>
                  </a:lnTo>
                  <a:lnTo>
                    <a:pt x="4522609" y="64897"/>
                  </a:lnTo>
                  <a:lnTo>
                    <a:pt x="4532007" y="62115"/>
                  </a:lnTo>
                  <a:lnTo>
                    <a:pt x="4535068" y="52806"/>
                  </a:lnTo>
                  <a:close/>
                </a:path>
                <a:path extrusionOk="0" h="238125" w="9404350">
                  <a:moveTo>
                    <a:pt x="4605528" y="149745"/>
                  </a:moveTo>
                  <a:lnTo>
                    <a:pt x="4604270" y="145059"/>
                  </a:lnTo>
                  <a:lnTo>
                    <a:pt x="4599305" y="142278"/>
                  </a:lnTo>
                  <a:lnTo>
                    <a:pt x="4592472" y="141363"/>
                  </a:lnTo>
                  <a:lnTo>
                    <a:pt x="4585424" y="141363"/>
                  </a:lnTo>
                  <a:lnTo>
                    <a:pt x="4578362" y="144018"/>
                  </a:lnTo>
                  <a:lnTo>
                    <a:pt x="4579353" y="149123"/>
                  </a:lnTo>
                  <a:lnTo>
                    <a:pt x="4579632" y="149059"/>
                  </a:lnTo>
                  <a:lnTo>
                    <a:pt x="4584522" y="149821"/>
                  </a:lnTo>
                  <a:lnTo>
                    <a:pt x="4592459" y="151714"/>
                  </a:lnTo>
                  <a:lnTo>
                    <a:pt x="4599381" y="154101"/>
                  </a:lnTo>
                  <a:lnTo>
                    <a:pt x="4601222" y="156387"/>
                  </a:lnTo>
                  <a:lnTo>
                    <a:pt x="4605528" y="149745"/>
                  </a:lnTo>
                  <a:close/>
                </a:path>
                <a:path extrusionOk="0" h="238125" w="9404350">
                  <a:moveTo>
                    <a:pt x="4770742" y="156387"/>
                  </a:moveTo>
                  <a:lnTo>
                    <a:pt x="4765713" y="145529"/>
                  </a:lnTo>
                  <a:lnTo>
                    <a:pt x="4759490" y="141859"/>
                  </a:lnTo>
                  <a:lnTo>
                    <a:pt x="4754435" y="141859"/>
                  </a:lnTo>
                  <a:lnTo>
                    <a:pt x="4749203" y="141859"/>
                  </a:lnTo>
                  <a:lnTo>
                    <a:pt x="4745240" y="145783"/>
                  </a:lnTo>
                  <a:lnTo>
                    <a:pt x="4745164" y="153644"/>
                  </a:lnTo>
                  <a:lnTo>
                    <a:pt x="4749038" y="157568"/>
                  </a:lnTo>
                  <a:lnTo>
                    <a:pt x="4762614" y="157568"/>
                  </a:lnTo>
                  <a:lnTo>
                    <a:pt x="4766348" y="157213"/>
                  </a:lnTo>
                  <a:lnTo>
                    <a:pt x="4770742" y="156387"/>
                  </a:lnTo>
                  <a:close/>
                </a:path>
                <a:path extrusionOk="0" h="238125" w="9404350">
                  <a:moveTo>
                    <a:pt x="4829670" y="171132"/>
                  </a:moveTo>
                  <a:lnTo>
                    <a:pt x="4825695" y="166903"/>
                  </a:lnTo>
                  <a:lnTo>
                    <a:pt x="4820285" y="164680"/>
                  </a:lnTo>
                  <a:lnTo>
                    <a:pt x="4815154" y="164680"/>
                  </a:lnTo>
                  <a:lnTo>
                    <a:pt x="4808753" y="165976"/>
                  </a:lnTo>
                  <a:lnTo>
                    <a:pt x="4803572" y="169913"/>
                  </a:lnTo>
                  <a:lnTo>
                    <a:pt x="4800473" y="176593"/>
                  </a:lnTo>
                  <a:lnTo>
                    <a:pt x="4800358" y="186118"/>
                  </a:lnTo>
                  <a:lnTo>
                    <a:pt x="4810061" y="184772"/>
                  </a:lnTo>
                  <a:lnTo>
                    <a:pt x="4818354" y="182041"/>
                  </a:lnTo>
                  <a:lnTo>
                    <a:pt x="4824971" y="177609"/>
                  </a:lnTo>
                  <a:lnTo>
                    <a:pt x="4829670" y="171132"/>
                  </a:lnTo>
                  <a:close/>
                </a:path>
                <a:path extrusionOk="0" h="238125" w="9404350">
                  <a:moveTo>
                    <a:pt x="4873993" y="200863"/>
                  </a:moveTo>
                  <a:lnTo>
                    <a:pt x="4867033" y="196837"/>
                  </a:lnTo>
                  <a:lnTo>
                    <a:pt x="4862131" y="195326"/>
                  </a:lnTo>
                  <a:lnTo>
                    <a:pt x="4858867" y="195326"/>
                  </a:lnTo>
                  <a:lnTo>
                    <a:pt x="4854079" y="195326"/>
                  </a:lnTo>
                  <a:lnTo>
                    <a:pt x="4852835" y="198577"/>
                  </a:lnTo>
                  <a:lnTo>
                    <a:pt x="4854930" y="205066"/>
                  </a:lnTo>
                  <a:lnTo>
                    <a:pt x="4858258" y="208318"/>
                  </a:lnTo>
                  <a:lnTo>
                    <a:pt x="4865979" y="208318"/>
                  </a:lnTo>
                  <a:lnTo>
                    <a:pt x="4869980" y="206349"/>
                  </a:lnTo>
                  <a:lnTo>
                    <a:pt x="4873993" y="200863"/>
                  </a:lnTo>
                  <a:close/>
                </a:path>
                <a:path extrusionOk="0" h="238125" w="9404350">
                  <a:moveTo>
                    <a:pt x="5021351" y="141643"/>
                  </a:moveTo>
                  <a:lnTo>
                    <a:pt x="5019726" y="141338"/>
                  </a:lnTo>
                  <a:lnTo>
                    <a:pt x="5018100" y="141198"/>
                  </a:lnTo>
                  <a:lnTo>
                    <a:pt x="5016487" y="141198"/>
                  </a:lnTo>
                  <a:lnTo>
                    <a:pt x="5000041" y="145872"/>
                  </a:lnTo>
                  <a:lnTo>
                    <a:pt x="4987226" y="156768"/>
                  </a:lnTo>
                  <a:lnTo>
                    <a:pt x="4981067" y="169240"/>
                  </a:lnTo>
                  <a:lnTo>
                    <a:pt x="4984559" y="178625"/>
                  </a:lnTo>
                  <a:lnTo>
                    <a:pt x="4993310" y="169011"/>
                  </a:lnTo>
                  <a:lnTo>
                    <a:pt x="5005629" y="162953"/>
                  </a:lnTo>
                  <a:lnTo>
                    <a:pt x="5016601" y="155486"/>
                  </a:lnTo>
                  <a:lnTo>
                    <a:pt x="5021351" y="141643"/>
                  </a:lnTo>
                  <a:close/>
                </a:path>
                <a:path extrusionOk="0" h="238125" w="9404350">
                  <a:moveTo>
                    <a:pt x="5522011" y="141643"/>
                  </a:moveTo>
                  <a:lnTo>
                    <a:pt x="5520753" y="131800"/>
                  </a:lnTo>
                  <a:lnTo>
                    <a:pt x="5518086" y="123380"/>
                  </a:lnTo>
                  <a:lnTo>
                    <a:pt x="5513705" y="116687"/>
                  </a:lnTo>
                  <a:lnTo>
                    <a:pt x="5507266" y="112026"/>
                  </a:lnTo>
                  <a:lnTo>
                    <a:pt x="5507342" y="121691"/>
                  </a:lnTo>
                  <a:lnTo>
                    <a:pt x="5506936" y="131826"/>
                  </a:lnTo>
                  <a:lnTo>
                    <a:pt x="5508599" y="139827"/>
                  </a:lnTo>
                  <a:lnTo>
                    <a:pt x="5514924" y="143065"/>
                  </a:lnTo>
                  <a:lnTo>
                    <a:pt x="5516829" y="143065"/>
                  </a:lnTo>
                  <a:lnTo>
                    <a:pt x="5519153" y="142621"/>
                  </a:lnTo>
                  <a:lnTo>
                    <a:pt x="5522011" y="141643"/>
                  </a:lnTo>
                  <a:close/>
                </a:path>
                <a:path extrusionOk="0" h="238125" w="9404350">
                  <a:moveTo>
                    <a:pt x="5566295" y="52806"/>
                  </a:moveTo>
                  <a:lnTo>
                    <a:pt x="5561000" y="48933"/>
                  </a:lnTo>
                  <a:lnTo>
                    <a:pt x="5556567" y="47472"/>
                  </a:lnTo>
                  <a:lnTo>
                    <a:pt x="5553062" y="47472"/>
                  </a:lnTo>
                  <a:lnTo>
                    <a:pt x="5547652" y="47472"/>
                  </a:lnTo>
                  <a:lnTo>
                    <a:pt x="5544451" y="50965"/>
                  </a:lnTo>
                  <a:lnTo>
                    <a:pt x="5543080" y="57924"/>
                  </a:lnTo>
                  <a:lnTo>
                    <a:pt x="5544896" y="61404"/>
                  </a:lnTo>
                  <a:lnTo>
                    <a:pt x="5553240" y="61404"/>
                  </a:lnTo>
                  <a:lnTo>
                    <a:pt x="5558790" y="59143"/>
                  </a:lnTo>
                  <a:lnTo>
                    <a:pt x="5566295" y="52806"/>
                  </a:lnTo>
                  <a:close/>
                </a:path>
                <a:path extrusionOk="0" h="238125" w="9404350">
                  <a:moveTo>
                    <a:pt x="5588470" y="119278"/>
                  </a:moveTo>
                  <a:lnTo>
                    <a:pt x="5588114" y="110375"/>
                  </a:lnTo>
                  <a:lnTo>
                    <a:pt x="5587962" y="101295"/>
                  </a:lnTo>
                  <a:lnTo>
                    <a:pt x="5586209" y="93827"/>
                  </a:lnTo>
                  <a:lnTo>
                    <a:pt x="5580977" y="89789"/>
                  </a:lnTo>
                  <a:lnTo>
                    <a:pt x="5579516" y="104825"/>
                  </a:lnTo>
                  <a:lnTo>
                    <a:pt x="5571820" y="113690"/>
                  </a:lnTo>
                  <a:lnTo>
                    <a:pt x="5561355" y="119849"/>
                  </a:lnTo>
                  <a:lnTo>
                    <a:pt x="5551602" y="126771"/>
                  </a:lnTo>
                  <a:lnTo>
                    <a:pt x="5555246" y="127292"/>
                  </a:lnTo>
                  <a:lnTo>
                    <a:pt x="5558625" y="127533"/>
                  </a:lnTo>
                  <a:lnTo>
                    <a:pt x="5561762" y="127533"/>
                  </a:lnTo>
                  <a:lnTo>
                    <a:pt x="5569851" y="126949"/>
                  </a:lnTo>
                  <a:lnTo>
                    <a:pt x="5576900" y="125272"/>
                  </a:lnTo>
                  <a:lnTo>
                    <a:pt x="5583059" y="122669"/>
                  </a:lnTo>
                  <a:lnTo>
                    <a:pt x="5588470" y="119278"/>
                  </a:lnTo>
                  <a:close/>
                </a:path>
                <a:path extrusionOk="0" h="238125" w="9404350">
                  <a:moveTo>
                    <a:pt x="5589130" y="162648"/>
                  </a:moveTo>
                  <a:lnTo>
                    <a:pt x="5588482" y="149123"/>
                  </a:lnTo>
                  <a:lnTo>
                    <a:pt x="5578703" y="152920"/>
                  </a:lnTo>
                  <a:lnTo>
                    <a:pt x="5571045" y="156235"/>
                  </a:lnTo>
                  <a:lnTo>
                    <a:pt x="5564708" y="158572"/>
                  </a:lnTo>
                  <a:lnTo>
                    <a:pt x="5558866" y="159461"/>
                  </a:lnTo>
                  <a:lnTo>
                    <a:pt x="5553126" y="159461"/>
                  </a:lnTo>
                  <a:lnTo>
                    <a:pt x="5546966" y="156679"/>
                  </a:lnTo>
                  <a:lnTo>
                    <a:pt x="5536997" y="149123"/>
                  </a:lnTo>
                  <a:lnTo>
                    <a:pt x="5537911" y="161378"/>
                  </a:lnTo>
                  <a:lnTo>
                    <a:pt x="5544769" y="170764"/>
                  </a:lnTo>
                  <a:lnTo>
                    <a:pt x="5555323" y="176771"/>
                  </a:lnTo>
                  <a:lnTo>
                    <a:pt x="5567337" y="178892"/>
                  </a:lnTo>
                  <a:lnTo>
                    <a:pt x="5577116" y="177203"/>
                  </a:lnTo>
                  <a:lnTo>
                    <a:pt x="5584863" y="171894"/>
                  </a:lnTo>
                  <a:lnTo>
                    <a:pt x="5589130" y="162648"/>
                  </a:lnTo>
                  <a:close/>
                </a:path>
                <a:path extrusionOk="0" h="238125" w="9404350">
                  <a:moveTo>
                    <a:pt x="5684291" y="30327"/>
                  </a:moveTo>
                  <a:lnTo>
                    <a:pt x="5677090" y="27101"/>
                  </a:lnTo>
                  <a:lnTo>
                    <a:pt x="5669966" y="22974"/>
                  </a:lnTo>
                  <a:lnTo>
                    <a:pt x="5663209" y="19418"/>
                  </a:lnTo>
                  <a:lnTo>
                    <a:pt x="5657139" y="17907"/>
                  </a:lnTo>
                  <a:lnTo>
                    <a:pt x="5652808" y="17907"/>
                  </a:lnTo>
                  <a:lnTo>
                    <a:pt x="5649366" y="21043"/>
                  </a:lnTo>
                  <a:lnTo>
                    <a:pt x="5647474" y="30327"/>
                  </a:lnTo>
                  <a:lnTo>
                    <a:pt x="5648490" y="29997"/>
                  </a:lnTo>
                  <a:lnTo>
                    <a:pt x="5649531" y="29845"/>
                  </a:lnTo>
                  <a:lnTo>
                    <a:pt x="5654776" y="29845"/>
                  </a:lnTo>
                  <a:lnTo>
                    <a:pt x="5659310" y="32169"/>
                  </a:lnTo>
                  <a:lnTo>
                    <a:pt x="5668061" y="36804"/>
                  </a:lnTo>
                  <a:lnTo>
                    <a:pt x="5672290" y="39128"/>
                  </a:lnTo>
                  <a:lnTo>
                    <a:pt x="5679427" y="39128"/>
                  </a:lnTo>
                  <a:lnTo>
                    <a:pt x="5682373" y="36918"/>
                  </a:lnTo>
                  <a:lnTo>
                    <a:pt x="5684291" y="30327"/>
                  </a:lnTo>
                  <a:close/>
                </a:path>
                <a:path extrusionOk="0" h="238125" w="9404350">
                  <a:moveTo>
                    <a:pt x="6108293" y="157149"/>
                  </a:moveTo>
                  <a:lnTo>
                    <a:pt x="6106985" y="152412"/>
                  </a:lnTo>
                  <a:lnTo>
                    <a:pt x="6101994" y="149618"/>
                  </a:lnTo>
                  <a:lnTo>
                    <a:pt x="6095162" y="148691"/>
                  </a:lnTo>
                  <a:lnTo>
                    <a:pt x="6088126" y="148691"/>
                  </a:lnTo>
                  <a:lnTo>
                    <a:pt x="6081077" y="151345"/>
                  </a:lnTo>
                  <a:lnTo>
                    <a:pt x="6081979" y="156387"/>
                  </a:lnTo>
                  <a:lnTo>
                    <a:pt x="6082233" y="156324"/>
                  </a:lnTo>
                  <a:lnTo>
                    <a:pt x="6087110" y="157124"/>
                  </a:lnTo>
                  <a:lnTo>
                    <a:pt x="6095073" y="159092"/>
                  </a:lnTo>
                  <a:lnTo>
                    <a:pt x="6102083" y="161556"/>
                  </a:lnTo>
                  <a:lnTo>
                    <a:pt x="6104090" y="163880"/>
                  </a:lnTo>
                  <a:lnTo>
                    <a:pt x="6108293" y="157149"/>
                  </a:lnTo>
                  <a:close/>
                </a:path>
                <a:path extrusionOk="0" h="238125" w="9404350">
                  <a:moveTo>
                    <a:pt x="6118758" y="104533"/>
                  </a:moveTo>
                  <a:lnTo>
                    <a:pt x="6113831" y="99453"/>
                  </a:lnTo>
                  <a:lnTo>
                    <a:pt x="6107976" y="97307"/>
                  </a:lnTo>
                  <a:lnTo>
                    <a:pt x="6102147" y="97307"/>
                  </a:lnTo>
                  <a:lnTo>
                    <a:pt x="6092914" y="99047"/>
                  </a:lnTo>
                  <a:lnTo>
                    <a:pt x="6084633" y="103784"/>
                  </a:lnTo>
                  <a:lnTo>
                    <a:pt x="6078182" y="110769"/>
                  </a:lnTo>
                  <a:lnTo>
                    <a:pt x="6074461" y="119278"/>
                  </a:lnTo>
                  <a:lnTo>
                    <a:pt x="6085903" y="115925"/>
                  </a:lnTo>
                  <a:lnTo>
                    <a:pt x="6098756" y="114020"/>
                  </a:lnTo>
                  <a:lnTo>
                    <a:pt x="6110529" y="111074"/>
                  </a:lnTo>
                  <a:lnTo>
                    <a:pt x="6118758" y="104533"/>
                  </a:lnTo>
                  <a:close/>
                </a:path>
                <a:path extrusionOk="0" h="238125" w="9404350">
                  <a:moveTo>
                    <a:pt x="6332271" y="75031"/>
                  </a:moveTo>
                  <a:lnTo>
                    <a:pt x="6326619" y="77927"/>
                  </a:lnTo>
                  <a:lnTo>
                    <a:pt x="6322060" y="78701"/>
                  </a:lnTo>
                  <a:lnTo>
                    <a:pt x="6316053" y="78701"/>
                  </a:lnTo>
                  <a:lnTo>
                    <a:pt x="6308953" y="77698"/>
                  </a:lnTo>
                  <a:lnTo>
                    <a:pt x="6303149" y="77698"/>
                  </a:lnTo>
                  <a:lnTo>
                    <a:pt x="6299657" y="79756"/>
                  </a:lnTo>
                  <a:lnTo>
                    <a:pt x="6295428" y="89776"/>
                  </a:lnTo>
                  <a:lnTo>
                    <a:pt x="6299225" y="89700"/>
                  </a:lnTo>
                  <a:lnTo>
                    <a:pt x="6307125" y="90144"/>
                  </a:lnTo>
                  <a:lnTo>
                    <a:pt x="6314097" y="91490"/>
                  </a:lnTo>
                  <a:lnTo>
                    <a:pt x="6320091" y="93751"/>
                  </a:lnTo>
                  <a:lnTo>
                    <a:pt x="6325070" y="96926"/>
                  </a:lnTo>
                  <a:lnTo>
                    <a:pt x="6324752" y="86893"/>
                  </a:lnTo>
                  <a:lnTo>
                    <a:pt x="6328524" y="80797"/>
                  </a:lnTo>
                  <a:lnTo>
                    <a:pt x="6332271" y="75031"/>
                  </a:lnTo>
                  <a:close/>
                </a:path>
                <a:path extrusionOk="0" h="238125" w="9404350">
                  <a:moveTo>
                    <a:pt x="6347257" y="15684"/>
                  </a:moveTo>
                  <a:lnTo>
                    <a:pt x="6340221" y="14211"/>
                  </a:lnTo>
                  <a:lnTo>
                    <a:pt x="6333642" y="12204"/>
                  </a:lnTo>
                  <a:lnTo>
                    <a:pt x="6327597" y="10439"/>
                  </a:lnTo>
                  <a:lnTo>
                    <a:pt x="6322200" y="9677"/>
                  </a:lnTo>
                  <a:lnTo>
                    <a:pt x="6316827" y="9677"/>
                  </a:lnTo>
                  <a:lnTo>
                    <a:pt x="6312713" y="12700"/>
                  </a:lnTo>
                  <a:lnTo>
                    <a:pt x="6310414" y="22948"/>
                  </a:lnTo>
                  <a:lnTo>
                    <a:pt x="6314529" y="27495"/>
                  </a:lnTo>
                  <a:lnTo>
                    <a:pt x="6322187" y="30276"/>
                  </a:lnTo>
                  <a:lnTo>
                    <a:pt x="6338405" y="30276"/>
                  </a:lnTo>
                  <a:lnTo>
                    <a:pt x="6346774" y="26047"/>
                  </a:lnTo>
                  <a:lnTo>
                    <a:pt x="6347257" y="15684"/>
                  </a:lnTo>
                  <a:close/>
                </a:path>
                <a:path extrusionOk="0" h="238125" w="9404350">
                  <a:moveTo>
                    <a:pt x="6423520" y="81737"/>
                  </a:moveTo>
                  <a:lnTo>
                    <a:pt x="6420891" y="75031"/>
                  </a:lnTo>
                  <a:lnTo>
                    <a:pt x="6419482" y="73799"/>
                  </a:lnTo>
                  <a:lnTo>
                    <a:pt x="6417691" y="73291"/>
                  </a:lnTo>
                  <a:lnTo>
                    <a:pt x="6415735" y="73291"/>
                  </a:lnTo>
                  <a:lnTo>
                    <a:pt x="6408610" y="73291"/>
                  </a:lnTo>
                  <a:lnTo>
                    <a:pt x="6399390" y="80010"/>
                  </a:lnTo>
                  <a:lnTo>
                    <a:pt x="6398717" y="82181"/>
                  </a:lnTo>
                  <a:lnTo>
                    <a:pt x="6394983" y="92049"/>
                  </a:lnTo>
                  <a:lnTo>
                    <a:pt x="6398374" y="95656"/>
                  </a:lnTo>
                  <a:lnTo>
                    <a:pt x="6403708" y="95656"/>
                  </a:lnTo>
                  <a:lnTo>
                    <a:pt x="6411874" y="93599"/>
                  </a:lnTo>
                  <a:lnTo>
                    <a:pt x="6419494" y="88430"/>
                  </a:lnTo>
                  <a:lnTo>
                    <a:pt x="6423520" y="81737"/>
                  </a:lnTo>
                  <a:close/>
                </a:path>
                <a:path extrusionOk="0" h="238125" w="9404350">
                  <a:moveTo>
                    <a:pt x="6457645" y="45186"/>
                  </a:moveTo>
                  <a:lnTo>
                    <a:pt x="6450241" y="42735"/>
                  </a:lnTo>
                  <a:lnTo>
                    <a:pt x="6441465" y="31902"/>
                  </a:lnTo>
                  <a:lnTo>
                    <a:pt x="6434125" y="29438"/>
                  </a:lnTo>
                  <a:lnTo>
                    <a:pt x="6432397" y="29438"/>
                  </a:lnTo>
                  <a:lnTo>
                    <a:pt x="6430404" y="29718"/>
                  </a:lnTo>
                  <a:lnTo>
                    <a:pt x="6428054" y="30327"/>
                  </a:lnTo>
                  <a:lnTo>
                    <a:pt x="6428308" y="38569"/>
                  </a:lnTo>
                  <a:lnTo>
                    <a:pt x="6433286" y="45491"/>
                  </a:lnTo>
                  <a:lnTo>
                    <a:pt x="6440868" y="50266"/>
                  </a:lnTo>
                  <a:lnTo>
                    <a:pt x="6448907" y="52031"/>
                  </a:lnTo>
                  <a:lnTo>
                    <a:pt x="6453378" y="52031"/>
                  </a:lnTo>
                  <a:lnTo>
                    <a:pt x="6456959" y="50012"/>
                  </a:lnTo>
                  <a:lnTo>
                    <a:pt x="6457645" y="45186"/>
                  </a:lnTo>
                  <a:close/>
                </a:path>
                <a:path extrusionOk="0" h="238125" w="9404350">
                  <a:moveTo>
                    <a:pt x="6501727" y="104533"/>
                  </a:moveTo>
                  <a:lnTo>
                    <a:pt x="6498463" y="105498"/>
                  </a:lnTo>
                  <a:lnTo>
                    <a:pt x="6495758" y="105892"/>
                  </a:lnTo>
                  <a:lnTo>
                    <a:pt x="6487871" y="105892"/>
                  </a:lnTo>
                  <a:lnTo>
                    <a:pt x="6474574" y="96596"/>
                  </a:lnTo>
                  <a:lnTo>
                    <a:pt x="6468897" y="96596"/>
                  </a:lnTo>
                  <a:lnTo>
                    <a:pt x="6467678" y="96596"/>
                  </a:lnTo>
                  <a:lnTo>
                    <a:pt x="6466370" y="96710"/>
                  </a:lnTo>
                  <a:lnTo>
                    <a:pt x="6464922" y="96939"/>
                  </a:lnTo>
                  <a:lnTo>
                    <a:pt x="6463271" y="111760"/>
                  </a:lnTo>
                  <a:lnTo>
                    <a:pt x="6469189" y="116878"/>
                  </a:lnTo>
                  <a:lnTo>
                    <a:pt x="6476974" y="116878"/>
                  </a:lnTo>
                  <a:lnTo>
                    <a:pt x="6483642" y="115824"/>
                  </a:lnTo>
                  <a:lnTo>
                    <a:pt x="6490449" y="113042"/>
                  </a:lnTo>
                  <a:lnTo>
                    <a:pt x="6496710" y="109093"/>
                  </a:lnTo>
                  <a:lnTo>
                    <a:pt x="6501727" y="104533"/>
                  </a:lnTo>
                  <a:close/>
                </a:path>
                <a:path extrusionOk="0" h="238125" w="9404350">
                  <a:moveTo>
                    <a:pt x="6546050" y="112026"/>
                  </a:moveTo>
                  <a:lnTo>
                    <a:pt x="6539052" y="107924"/>
                  </a:lnTo>
                  <a:lnTo>
                    <a:pt x="6534124" y="106400"/>
                  </a:lnTo>
                  <a:lnTo>
                    <a:pt x="6530861" y="106400"/>
                  </a:lnTo>
                  <a:lnTo>
                    <a:pt x="6526085" y="106400"/>
                  </a:lnTo>
                  <a:lnTo>
                    <a:pt x="6524866" y="109664"/>
                  </a:lnTo>
                  <a:lnTo>
                    <a:pt x="6526987" y="116179"/>
                  </a:lnTo>
                  <a:lnTo>
                    <a:pt x="6530327" y="119443"/>
                  </a:lnTo>
                  <a:lnTo>
                    <a:pt x="6538061" y="119443"/>
                  </a:lnTo>
                  <a:lnTo>
                    <a:pt x="6542049" y="117475"/>
                  </a:lnTo>
                  <a:lnTo>
                    <a:pt x="6546050" y="112026"/>
                  </a:lnTo>
                  <a:close/>
                </a:path>
                <a:path extrusionOk="0" h="238125" w="9404350">
                  <a:moveTo>
                    <a:pt x="6913334" y="101523"/>
                  </a:moveTo>
                  <a:lnTo>
                    <a:pt x="6910743" y="94437"/>
                  </a:lnTo>
                  <a:lnTo>
                    <a:pt x="6899669" y="89789"/>
                  </a:lnTo>
                  <a:lnTo>
                    <a:pt x="6897548" y="105575"/>
                  </a:lnTo>
                  <a:lnTo>
                    <a:pt x="6901091" y="110858"/>
                  </a:lnTo>
                  <a:lnTo>
                    <a:pt x="6905104" y="110858"/>
                  </a:lnTo>
                  <a:lnTo>
                    <a:pt x="6910438" y="108013"/>
                  </a:lnTo>
                  <a:lnTo>
                    <a:pt x="6913334" y="101523"/>
                  </a:lnTo>
                  <a:close/>
                </a:path>
                <a:path extrusionOk="0" h="238125" w="9404350">
                  <a:moveTo>
                    <a:pt x="6951167" y="104533"/>
                  </a:moveTo>
                  <a:lnTo>
                    <a:pt x="6945160" y="103441"/>
                  </a:lnTo>
                  <a:lnTo>
                    <a:pt x="6940410" y="102984"/>
                  </a:lnTo>
                  <a:lnTo>
                    <a:pt x="6936740" y="102984"/>
                  </a:lnTo>
                  <a:lnTo>
                    <a:pt x="6928155" y="102984"/>
                  </a:lnTo>
                  <a:lnTo>
                    <a:pt x="6925450" y="105473"/>
                  </a:lnTo>
                  <a:lnTo>
                    <a:pt x="6926910" y="110426"/>
                  </a:lnTo>
                  <a:lnTo>
                    <a:pt x="6931076" y="112915"/>
                  </a:lnTo>
                  <a:lnTo>
                    <a:pt x="6941007" y="112915"/>
                  </a:lnTo>
                  <a:lnTo>
                    <a:pt x="6946646" y="110782"/>
                  </a:lnTo>
                  <a:lnTo>
                    <a:pt x="6951167" y="104533"/>
                  </a:lnTo>
                  <a:close/>
                </a:path>
                <a:path extrusionOk="0" h="238125" w="9404350">
                  <a:moveTo>
                    <a:pt x="6957454" y="3162"/>
                  </a:moveTo>
                  <a:lnTo>
                    <a:pt x="6953504" y="0"/>
                  </a:lnTo>
                  <a:lnTo>
                    <a:pt x="6946151" y="0"/>
                  </a:lnTo>
                  <a:lnTo>
                    <a:pt x="6941210" y="431"/>
                  </a:lnTo>
                  <a:lnTo>
                    <a:pt x="6935444" y="1816"/>
                  </a:lnTo>
                  <a:lnTo>
                    <a:pt x="6928879" y="4318"/>
                  </a:lnTo>
                  <a:lnTo>
                    <a:pt x="6921563" y="8089"/>
                  </a:lnTo>
                  <a:lnTo>
                    <a:pt x="6931050" y="11366"/>
                  </a:lnTo>
                  <a:lnTo>
                    <a:pt x="6938518" y="12611"/>
                  </a:lnTo>
                  <a:lnTo>
                    <a:pt x="6953021" y="12611"/>
                  </a:lnTo>
                  <a:lnTo>
                    <a:pt x="6957212" y="9461"/>
                  </a:lnTo>
                  <a:lnTo>
                    <a:pt x="6957454" y="3162"/>
                  </a:lnTo>
                  <a:close/>
                </a:path>
                <a:path extrusionOk="0" h="238125" w="9404350">
                  <a:moveTo>
                    <a:pt x="6973354" y="200863"/>
                  </a:moveTo>
                  <a:lnTo>
                    <a:pt x="6966115" y="199694"/>
                  </a:lnTo>
                  <a:lnTo>
                    <a:pt x="6960362" y="199212"/>
                  </a:lnTo>
                  <a:lnTo>
                    <a:pt x="6955891" y="199212"/>
                  </a:lnTo>
                  <a:lnTo>
                    <a:pt x="6945706" y="199212"/>
                  </a:lnTo>
                  <a:lnTo>
                    <a:pt x="6942112" y="201701"/>
                  </a:lnTo>
                  <a:lnTo>
                    <a:pt x="6943115" y="206692"/>
                  </a:lnTo>
                  <a:lnTo>
                    <a:pt x="6947713" y="209181"/>
                  </a:lnTo>
                  <a:lnTo>
                    <a:pt x="6959676" y="209181"/>
                  </a:lnTo>
                  <a:lnTo>
                    <a:pt x="6966801" y="207060"/>
                  </a:lnTo>
                  <a:lnTo>
                    <a:pt x="6973354" y="200863"/>
                  </a:lnTo>
                  <a:close/>
                </a:path>
                <a:path extrusionOk="0" h="238125" w="9404350">
                  <a:moveTo>
                    <a:pt x="7195248" y="86537"/>
                  </a:moveTo>
                  <a:lnTo>
                    <a:pt x="7193102" y="79819"/>
                  </a:lnTo>
                  <a:lnTo>
                    <a:pt x="7188530" y="76200"/>
                  </a:lnTo>
                  <a:lnTo>
                    <a:pt x="7182167" y="75120"/>
                  </a:lnTo>
                  <a:lnTo>
                    <a:pt x="7171118" y="76885"/>
                  </a:lnTo>
                  <a:lnTo>
                    <a:pt x="7159549" y="81051"/>
                  </a:lnTo>
                  <a:lnTo>
                    <a:pt x="7149389" y="85915"/>
                  </a:lnTo>
                  <a:lnTo>
                    <a:pt x="7142518" y="89789"/>
                  </a:lnTo>
                  <a:lnTo>
                    <a:pt x="7148855" y="93586"/>
                  </a:lnTo>
                  <a:lnTo>
                    <a:pt x="7154240" y="94742"/>
                  </a:lnTo>
                  <a:lnTo>
                    <a:pt x="7162978" y="94742"/>
                  </a:lnTo>
                  <a:lnTo>
                    <a:pt x="7176706" y="91859"/>
                  </a:lnTo>
                  <a:lnTo>
                    <a:pt x="7184555" y="91859"/>
                  </a:lnTo>
                  <a:lnTo>
                    <a:pt x="7189140" y="93040"/>
                  </a:lnTo>
                  <a:lnTo>
                    <a:pt x="7194334" y="96939"/>
                  </a:lnTo>
                  <a:lnTo>
                    <a:pt x="7195248" y="86537"/>
                  </a:lnTo>
                  <a:close/>
                </a:path>
                <a:path extrusionOk="0" h="238125" w="9404350">
                  <a:moveTo>
                    <a:pt x="7459307" y="38049"/>
                  </a:moveTo>
                  <a:lnTo>
                    <a:pt x="7458291" y="38163"/>
                  </a:lnTo>
                  <a:lnTo>
                    <a:pt x="7453617" y="38201"/>
                  </a:lnTo>
                  <a:lnTo>
                    <a:pt x="7442835" y="37363"/>
                  </a:lnTo>
                  <a:lnTo>
                    <a:pt x="7440333" y="37363"/>
                  </a:lnTo>
                  <a:lnTo>
                    <a:pt x="7431837" y="37363"/>
                  </a:lnTo>
                  <a:lnTo>
                    <a:pt x="7425652" y="39776"/>
                  </a:lnTo>
                  <a:lnTo>
                    <a:pt x="7430021" y="52806"/>
                  </a:lnTo>
                  <a:lnTo>
                    <a:pt x="7432713" y="53111"/>
                  </a:lnTo>
                  <a:lnTo>
                    <a:pt x="7435253" y="53289"/>
                  </a:lnTo>
                  <a:lnTo>
                    <a:pt x="7437641" y="53289"/>
                  </a:lnTo>
                  <a:lnTo>
                    <a:pt x="7446010" y="52425"/>
                  </a:lnTo>
                  <a:lnTo>
                    <a:pt x="7452538" y="49720"/>
                  </a:lnTo>
                  <a:lnTo>
                    <a:pt x="7457033" y="44996"/>
                  </a:lnTo>
                  <a:lnTo>
                    <a:pt x="7459307" y="38049"/>
                  </a:lnTo>
                  <a:close/>
                </a:path>
                <a:path extrusionOk="0" h="238125" w="9404350">
                  <a:moveTo>
                    <a:pt x="7503655" y="38036"/>
                  </a:moveTo>
                  <a:lnTo>
                    <a:pt x="7497572" y="36906"/>
                  </a:lnTo>
                  <a:lnTo>
                    <a:pt x="7492784" y="36449"/>
                  </a:lnTo>
                  <a:lnTo>
                    <a:pt x="7489088" y="36449"/>
                  </a:lnTo>
                  <a:lnTo>
                    <a:pt x="7480567" y="36449"/>
                  </a:lnTo>
                  <a:lnTo>
                    <a:pt x="7477900" y="38925"/>
                  </a:lnTo>
                  <a:lnTo>
                    <a:pt x="7479424" y="43878"/>
                  </a:lnTo>
                  <a:lnTo>
                    <a:pt x="7483602" y="46355"/>
                  </a:lnTo>
                  <a:lnTo>
                    <a:pt x="7493533" y="46355"/>
                  </a:lnTo>
                  <a:lnTo>
                    <a:pt x="7499134" y="44234"/>
                  </a:lnTo>
                  <a:lnTo>
                    <a:pt x="7503655" y="38036"/>
                  </a:lnTo>
                  <a:close/>
                </a:path>
                <a:path extrusionOk="0" h="238125" w="9404350">
                  <a:moveTo>
                    <a:pt x="7518336" y="141643"/>
                  </a:moveTo>
                  <a:lnTo>
                    <a:pt x="7503655" y="141643"/>
                  </a:lnTo>
                  <a:lnTo>
                    <a:pt x="7503655" y="156387"/>
                  </a:lnTo>
                  <a:lnTo>
                    <a:pt x="7518336" y="156387"/>
                  </a:lnTo>
                  <a:lnTo>
                    <a:pt x="7518336" y="141643"/>
                  </a:lnTo>
                  <a:close/>
                </a:path>
                <a:path extrusionOk="0" h="238125" w="9404350">
                  <a:moveTo>
                    <a:pt x="7621283" y="156387"/>
                  </a:moveTo>
                  <a:lnTo>
                    <a:pt x="7606627" y="156387"/>
                  </a:lnTo>
                  <a:lnTo>
                    <a:pt x="7606970" y="163880"/>
                  </a:lnTo>
                  <a:lnTo>
                    <a:pt x="7600582" y="165252"/>
                  </a:lnTo>
                  <a:lnTo>
                    <a:pt x="7599477" y="171132"/>
                  </a:lnTo>
                  <a:lnTo>
                    <a:pt x="7608214" y="170764"/>
                  </a:lnTo>
                  <a:lnTo>
                    <a:pt x="7615987" y="169430"/>
                  </a:lnTo>
                  <a:lnTo>
                    <a:pt x="7620965" y="165265"/>
                  </a:lnTo>
                  <a:lnTo>
                    <a:pt x="7621283" y="156387"/>
                  </a:lnTo>
                  <a:close/>
                </a:path>
                <a:path extrusionOk="0" h="238125" w="9404350">
                  <a:moveTo>
                    <a:pt x="7894104" y="141655"/>
                  </a:moveTo>
                  <a:lnTo>
                    <a:pt x="7886611" y="141655"/>
                  </a:lnTo>
                  <a:lnTo>
                    <a:pt x="7885227" y="135534"/>
                  </a:lnTo>
                  <a:lnTo>
                    <a:pt x="7879118" y="134048"/>
                  </a:lnTo>
                  <a:lnTo>
                    <a:pt x="7879118" y="141655"/>
                  </a:lnTo>
                  <a:lnTo>
                    <a:pt x="7873352" y="143027"/>
                  </a:lnTo>
                  <a:lnTo>
                    <a:pt x="7871955" y="149123"/>
                  </a:lnTo>
                  <a:lnTo>
                    <a:pt x="7879118" y="149123"/>
                  </a:lnTo>
                  <a:lnTo>
                    <a:pt x="7880858" y="154889"/>
                  </a:lnTo>
                  <a:lnTo>
                    <a:pt x="7886611" y="156400"/>
                  </a:lnTo>
                  <a:lnTo>
                    <a:pt x="7886611" y="149123"/>
                  </a:lnTo>
                  <a:lnTo>
                    <a:pt x="7892339" y="147637"/>
                  </a:lnTo>
                  <a:lnTo>
                    <a:pt x="7894104" y="141655"/>
                  </a:lnTo>
                  <a:close/>
                </a:path>
                <a:path extrusionOk="0" h="238125" w="9404350">
                  <a:moveTo>
                    <a:pt x="8534895" y="52793"/>
                  </a:moveTo>
                  <a:lnTo>
                    <a:pt x="8505253" y="52793"/>
                  </a:lnTo>
                  <a:lnTo>
                    <a:pt x="8505253" y="67424"/>
                  </a:lnTo>
                  <a:lnTo>
                    <a:pt x="8534895" y="67424"/>
                  </a:lnTo>
                  <a:lnTo>
                    <a:pt x="8534895" y="52793"/>
                  </a:lnTo>
                  <a:close/>
                </a:path>
                <a:path extrusionOk="0" h="238125" w="9404350">
                  <a:moveTo>
                    <a:pt x="8626564" y="154660"/>
                  </a:moveTo>
                  <a:lnTo>
                    <a:pt x="8623186" y="149123"/>
                  </a:lnTo>
                  <a:lnTo>
                    <a:pt x="8622030" y="147154"/>
                  </a:lnTo>
                  <a:lnTo>
                    <a:pt x="8620277" y="146075"/>
                  </a:lnTo>
                  <a:lnTo>
                    <a:pt x="8618271" y="145580"/>
                  </a:lnTo>
                  <a:lnTo>
                    <a:pt x="8617280" y="145326"/>
                  </a:lnTo>
                  <a:lnTo>
                    <a:pt x="8616239" y="145224"/>
                  </a:lnTo>
                  <a:lnTo>
                    <a:pt x="8608606" y="145224"/>
                  </a:lnTo>
                  <a:lnTo>
                    <a:pt x="8601075" y="149123"/>
                  </a:lnTo>
                  <a:lnTo>
                    <a:pt x="8598370" y="153987"/>
                  </a:lnTo>
                  <a:lnTo>
                    <a:pt x="8600173" y="157556"/>
                  </a:lnTo>
                  <a:lnTo>
                    <a:pt x="8604999" y="159753"/>
                  </a:lnTo>
                  <a:lnTo>
                    <a:pt x="8611349" y="160502"/>
                  </a:lnTo>
                  <a:lnTo>
                    <a:pt x="8613762" y="160502"/>
                  </a:lnTo>
                  <a:lnTo>
                    <a:pt x="8616175" y="160197"/>
                  </a:lnTo>
                  <a:lnTo>
                    <a:pt x="8618271" y="159575"/>
                  </a:lnTo>
                  <a:lnTo>
                    <a:pt x="8623363" y="158064"/>
                  </a:lnTo>
                  <a:lnTo>
                    <a:pt x="8626564" y="154660"/>
                  </a:lnTo>
                  <a:close/>
                </a:path>
                <a:path extrusionOk="0" h="238125" w="9404350">
                  <a:moveTo>
                    <a:pt x="8660054" y="75044"/>
                  </a:moveTo>
                  <a:lnTo>
                    <a:pt x="8658073" y="74206"/>
                  </a:lnTo>
                  <a:lnTo>
                    <a:pt x="8656142" y="73837"/>
                  </a:lnTo>
                  <a:lnTo>
                    <a:pt x="8654288" y="73837"/>
                  </a:lnTo>
                  <a:lnTo>
                    <a:pt x="8644039" y="78054"/>
                  </a:lnTo>
                  <a:lnTo>
                    <a:pt x="8637905" y="87642"/>
                  </a:lnTo>
                  <a:lnTo>
                    <a:pt x="8637740" y="97993"/>
                  </a:lnTo>
                  <a:lnTo>
                    <a:pt x="8645385" y="104533"/>
                  </a:lnTo>
                  <a:lnTo>
                    <a:pt x="8645385" y="93395"/>
                  </a:lnTo>
                  <a:lnTo>
                    <a:pt x="8650681" y="87579"/>
                  </a:lnTo>
                  <a:lnTo>
                    <a:pt x="8656993" y="82867"/>
                  </a:lnTo>
                  <a:lnTo>
                    <a:pt x="8660054" y="75044"/>
                  </a:lnTo>
                  <a:close/>
                </a:path>
                <a:path extrusionOk="0" h="238125" w="9404350">
                  <a:moveTo>
                    <a:pt x="8662048" y="156489"/>
                  </a:moveTo>
                  <a:lnTo>
                    <a:pt x="8659241" y="151358"/>
                  </a:lnTo>
                  <a:lnTo>
                    <a:pt x="8653297" y="148374"/>
                  </a:lnTo>
                  <a:lnTo>
                    <a:pt x="8645830" y="147408"/>
                  </a:lnTo>
                  <a:lnTo>
                    <a:pt x="8637664" y="147408"/>
                  </a:lnTo>
                  <a:lnTo>
                    <a:pt x="8629688" y="150622"/>
                  </a:lnTo>
                  <a:lnTo>
                    <a:pt x="8630729" y="156400"/>
                  </a:lnTo>
                  <a:lnTo>
                    <a:pt x="8631809" y="156260"/>
                  </a:lnTo>
                  <a:lnTo>
                    <a:pt x="8633777" y="156197"/>
                  </a:lnTo>
                  <a:lnTo>
                    <a:pt x="8639099" y="156197"/>
                  </a:lnTo>
                  <a:lnTo>
                    <a:pt x="8652967" y="163944"/>
                  </a:lnTo>
                  <a:lnTo>
                    <a:pt x="8659470" y="163931"/>
                  </a:lnTo>
                  <a:lnTo>
                    <a:pt x="8660054" y="163880"/>
                  </a:lnTo>
                  <a:lnTo>
                    <a:pt x="8662048" y="156489"/>
                  </a:lnTo>
                  <a:close/>
                </a:path>
                <a:path extrusionOk="0" h="238125" w="9404350">
                  <a:moveTo>
                    <a:pt x="8689429" y="178625"/>
                  </a:moveTo>
                  <a:lnTo>
                    <a:pt x="8683815" y="176022"/>
                  </a:lnTo>
                  <a:lnTo>
                    <a:pt x="8680793" y="170776"/>
                  </a:lnTo>
                  <a:lnTo>
                    <a:pt x="8677656" y="165620"/>
                  </a:lnTo>
                  <a:lnTo>
                    <a:pt x="8671712" y="163296"/>
                  </a:lnTo>
                  <a:lnTo>
                    <a:pt x="8670506" y="163296"/>
                  </a:lnTo>
                  <a:lnTo>
                    <a:pt x="8669109" y="163474"/>
                  </a:lnTo>
                  <a:lnTo>
                    <a:pt x="8667496" y="163880"/>
                  </a:lnTo>
                  <a:lnTo>
                    <a:pt x="8666696" y="171919"/>
                  </a:lnTo>
                  <a:lnTo>
                    <a:pt x="8670023" y="179184"/>
                  </a:lnTo>
                  <a:lnTo>
                    <a:pt x="8675726" y="184442"/>
                  </a:lnTo>
                  <a:lnTo>
                    <a:pt x="8682063" y="186461"/>
                  </a:lnTo>
                  <a:lnTo>
                    <a:pt x="8685593" y="186461"/>
                  </a:lnTo>
                  <a:lnTo>
                    <a:pt x="8688553" y="184213"/>
                  </a:lnTo>
                  <a:lnTo>
                    <a:pt x="8689429" y="178625"/>
                  </a:lnTo>
                  <a:close/>
                </a:path>
                <a:path extrusionOk="0" h="238125" w="9404350">
                  <a:moveTo>
                    <a:pt x="8689429" y="22961"/>
                  </a:moveTo>
                  <a:lnTo>
                    <a:pt x="8688972" y="12446"/>
                  </a:lnTo>
                  <a:lnTo>
                    <a:pt x="8684984" y="5473"/>
                  </a:lnTo>
                  <a:lnTo>
                    <a:pt x="8677910" y="1612"/>
                  </a:lnTo>
                  <a:lnTo>
                    <a:pt x="8668207" y="419"/>
                  </a:lnTo>
                  <a:lnTo>
                    <a:pt x="8665654" y="419"/>
                  </a:lnTo>
                  <a:lnTo>
                    <a:pt x="8662924" y="609"/>
                  </a:lnTo>
                  <a:lnTo>
                    <a:pt x="8660041" y="952"/>
                  </a:lnTo>
                  <a:lnTo>
                    <a:pt x="8660536" y="11430"/>
                  </a:lnTo>
                  <a:lnTo>
                    <a:pt x="8664600" y="18402"/>
                  </a:lnTo>
                  <a:lnTo>
                    <a:pt x="8671738" y="22275"/>
                  </a:lnTo>
                  <a:lnTo>
                    <a:pt x="8681441" y="23482"/>
                  </a:lnTo>
                  <a:lnTo>
                    <a:pt x="8683942" y="23482"/>
                  </a:lnTo>
                  <a:lnTo>
                    <a:pt x="8686622" y="23291"/>
                  </a:lnTo>
                  <a:lnTo>
                    <a:pt x="8689429" y="22961"/>
                  </a:lnTo>
                  <a:close/>
                </a:path>
                <a:path extrusionOk="0" h="238125" w="9404350">
                  <a:moveTo>
                    <a:pt x="8875890" y="220218"/>
                  </a:moveTo>
                  <a:lnTo>
                    <a:pt x="8873541" y="208241"/>
                  </a:lnTo>
                  <a:lnTo>
                    <a:pt x="8851646" y="208241"/>
                  </a:lnTo>
                  <a:lnTo>
                    <a:pt x="8851646" y="230365"/>
                  </a:lnTo>
                  <a:lnTo>
                    <a:pt x="8866340" y="230365"/>
                  </a:lnTo>
                  <a:lnTo>
                    <a:pt x="8866657" y="220916"/>
                  </a:lnTo>
                  <a:lnTo>
                    <a:pt x="8875890" y="220218"/>
                  </a:lnTo>
                  <a:close/>
                </a:path>
                <a:path extrusionOk="0" h="238125" w="9404350">
                  <a:moveTo>
                    <a:pt x="9065171" y="171145"/>
                  </a:moveTo>
                  <a:lnTo>
                    <a:pt x="9062987" y="171424"/>
                  </a:lnTo>
                  <a:lnTo>
                    <a:pt x="9060586" y="171488"/>
                  </a:lnTo>
                  <a:lnTo>
                    <a:pt x="9044622" y="171450"/>
                  </a:lnTo>
                  <a:lnTo>
                    <a:pt x="9037333" y="172072"/>
                  </a:lnTo>
                  <a:lnTo>
                    <a:pt x="9035834" y="178638"/>
                  </a:lnTo>
                  <a:lnTo>
                    <a:pt x="9042971" y="181076"/>
                  </a:lnTo>
                  <a:lnTo>
                    <a:pt x="9051684" y="191846"/>
                  </a:lnTo>
                  <a:lnTo>
                    <a:pt x="9059012" y="194297"/>
                  </a:lnTo>
                  <a:lnTo>
                    <a:pt x="9060751" y="194297"/>
                  </a:lnTo>
                  <a:lnTo>
                    <a:pt x="9062783" y="194017"/>
                  </a:lnTo>
                  <a:lnTo>
                    <a:pt x="9065171" y="193382"/>
                  </a:lnTo>
                  <a:lnTo>
                    <a:pt x="9065171" y="171145"/>
                  </a:lnTo>
                  <a:close/>
                </a:path>
                <a:path extrusionOk="0" h="238125" w="9404350">
                  <a:moveTo>
                    <a:pt x="9165171" y="154571"/>
                  </a:moveTo>
                  <a:lnTo>
                    <a:pt x="9161005" y="141643"/>
                  </a:lnTo>
                  <a:lnTo>
                    <a:pt x="9158135" y="141300"/>
                  </a:lnTo>
                  <a:lnTo>
                    <a:pt x="9155443" y="141109"/>
                  </a:lnTo>
                  <a:lnTo>
                    <a:pt x="9152928" y="141109"/>
                  </a:lnTo>
                  <a:lnTo>
                    <a:pt x="9144546" y="141973"/>
                  </a:lnTo>
                  <a:lnTo>
                    <a:pt x="9138044" y="144691"/>
                  </a:lnTo>
                  <a:lnTo>
                    <a:pt x="9133599" y="149440"/>
                  </a:lnTo>
                  <a:lnTo>
                    <a:pt x="9131389" y="156387"/>
                  </a:lnTo>
                  <a:lnTo>
                    <a:pt x="9132672" y="156222"/>
                  </a:lnTo>
                  <a:lnTo>
                    <a:pt x="9137879" y="156159"/>
                  </a:lnTo>
                  <a:lnTo>
                    <a:pt x="9148064" y="156870"/>
                  </a:lnTo>
                  <a:lnTo>
                    <a:pt x="9158961" y="156870"/>
                  </a:lnTo>
                  <a:lnTo>
                    <a:pt x="9165171" y="154571"/>
                  </a:lnTo>
                  <a:close/>
                </a:path>
                <a:path extrusionOk="0" h="238125" w="9404350">
                  <a:moveTo>
                    <a:pt x="9404312" y="154571"/>
                  </a:moveTo>
                  <a:lnTo>
                    <a:pt x="9401086" y="147840"/>
                  </a:lnTo>
                  <a:lnTo>
                    <a:pt x="9395612" y="143764"/>
                  </a:lnTo>
                  <a:lnTo>
                    <a:pt x="9389059" y="142379"/>
                  </a:lnTo>
                  <a:lnTo>
                    <a:pt x="9382023" y="142379"/>
                  </a:lnTo>
                  <a:lnTo>
                    <a:pt x="9375140" y="146951"/>
                  </a:lnTo>
                  <a:lnTo>
                    <a:pt x="9374530" y="156387"/>
                  </a:lnTo>
                  <a:lnTo>
                    <a:pt x="9375635" y="156248"/>
                  </a:lnTo>
                  <a:lnTo>
                    <a:pt x="9377642" y="156197"/>
                  </a:lnTo>
                  <a:lnTo>
                    <a:pt x="9383077" y="156197"/>
                  </a:lnTo>
                  <a:lnTo>
                    <a:pt x="9397060" y="163931"/>
                  </a:lnTo>
                  <a:lnTo>
                    <a:pt x="9403550" y="163918"/>
                  </a:lnTo>
                  <a:lnTo>
                    <a:pt x="9404121" y="163880"/>
                  </a:lnTo>
                  <a:lnTo>
                    <a:pt x="9404312" y="1545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37" name="Google Shape;6337;gefe2f4b35a_0_1603"/>
            <p:cNvSpPr/>
            <p:nvPr/>
          </p:nvSpPr>
          <p:spPr>
            <a:xfrm>
              <a:off x="368554" y="7010907"/>
              <a:ext cx="8510270" cy="111125"/>
            </a:xfrm>
            <a:custGeom>
              <a:rect b="b" l="l" r="r" t="t"/>
              <a:pathLst>
                <a:path extrusionOk="0" h="111125" w="8510270">
                  <a:moveTo>
                    <a:pt x="36842" y="59232"/>
                  </a:moveTo>
                  <a:lnTo>
                    <a:pt x="20358" y="64808"/>
                  </a:lnTo>
                  <a:lnTo>
                    <a:pt x="8166" y="74688"/>
                  </a:lnTo>
                  <a:lnTo>
                    <a:pt x="1117" y="89776"/>
                  </a:lnTo>
                  <a:lnTo>
                    <a:pt x="0" y="110972"/>
                  </a:lnTo>
                  <a:lnTo>
                    <a:pt x="13779" y="102552"/>
                  </a:lnTo>
                  <a:lnTo>
                    <a:pt x="22098" y="88722"/>
                  </a:lnTo>
                  <a:lnTo>
                    <a:pt x="28575" y="73075"/>
                  </a:lnTo>
                  <a:lnTo>
                    <a:pt x="36842" y="59232"/>
                  </a:lnTo>
                  <a:close/>
                </a:path>
                <a:path extrusionOk="0" h="111125" w="8510270">
                  <a:moveTo>
                    <a:pt x="66509" y="22136"/>
                  </a:moveTo>
                  <a:lnTo>
                    <a:pt x="64287" y="22669"/>
                  </a:lnTo>
                  <a:lnTo>
                    <a:pt x="62369" y="22910"/>
                  </a:lnTo>
                  <a:lnTo>
                    <a:pt x="53746" y="22910"/>
                  </a:lnTo>
                  <a:lnTo>
                    <a:pt x="42367" y="6604"/>
                  </a:lnTo>
                  <a:lnTo>
                    <a:pt x="35445" y="6604"/>
                  </a:lnTo>
                  <a:lnTo>
                    <a:pt x="33756" y="6604"/>
                  </a:lnTo>
                  <a:lnTo>
                    <a:pt x="31826" y="6845"/>
                  </a:lnTo>
                  <a:lnTo>
                    <a:pt x="29603" y="7391"/>
                  </a:lnTo>
                  <a:lnTo>
                    <a:pt x="26784" y="18211"/>
                  </a:lnTo>
                  <a:lnTo>
                    <a:pt x="30251" y="25679"/>
                  </a:lnTo>
                  <a:lnTo>
                    <a:pt x="37858" y="30010"/>
                  </a:lnTo>
                  <a:lnTo>
                    <a:pt x="47459" y="31407"/>
                  </a:lnTo>
                  <a:lnTo>
                    <a:pt x="56375" y="31407"/>
                  </a:lnTo>
                  <a:lnTo>
                    <a:pt x="65087" y="28079"/>
                  </a:lnTo>
                  <a:lnTo>
                    <a:pt x="66509" y="22136"/>
                  </a:lnTo>
                  <a:close/>
                </a:path>
                <a:path extrusionOk="0" h="111125" w="8510270">
                  <a:moveTo>
                    <a:pt x="279946" y="73977"/>
                  </a:moveTo>
                  <a:lnTo>
                    <a:pt x="278460" y="63944"/>
                  </a:lnTo>
                  <a:lnTo>
                    <a:pt x="275069" y="57277"/>
                  </a:lnTo>
                  <a:lnTo>
                    <a:pt x="270205" y="53568"/>
                  </a:lnTo>
                  <a:lnTo>
                    <a:pt x="264274" y="52412"/>
                  </a:lnTo>
                  <a:lnTo>
                    <a:pt x="252984" y="55206"/>
                  </a:lnTo>
                  <a:lnTo>
                    <a:pt x="241884" y="62280"/>
                  </a:lnTo>
                  <a:lnTo>
                    <a:pt x="233032" y="71716"/>
                  </a:lnTo>
                  <a:lnTo>
                    <a:pt x="228447" y="81584"/>
                  </a:lnTo>
                  <a:lnTo>
                    <a:pt x="230708" y="81927"/>
                  </a:lnTo>
                  <a:lnTo>
                    <a:pt x="232765" y="82092"/>
                  </a:lnTo>
                  <a:lnTo>
                    <a:pt x="242125" y="82092"/>
                  </a:lnTo>
                  <a:lnTo>
                    <a:pt x="262509" y="72771"/>
                  </a:lnTo>
                  <a:lnTo>
                    <a:pt x="272884" y="72783"/>
                  </a:lnTo>
                  <a:lnTo>
                    <a:pt x="276174" y="73126"/>
                  </a:lnTo>
                  <a:lnTo>
                    <a:pt x="279946" y="73977"/>
                  </a:lnTo>
                  <a:close/>
                </a:path>
                <a:path extrusionOk="0" h="111125" w="8510270">
                  <a:moveTo>
                    <a:pt x="552462" y="44488"/>
                  </a:moveTo>
                  <a:lnTo>
                    <a:pt x="514756" y="56883"/>
                  </a:lnTo>
                  <a:lnTo>
                    <a:pt x="508444" y="66840"/>
                  </a:lnTo>
                  <a:lnTo>
                    <a:pt x="516864" y="68668"/>
                  </a:lnTo>
                  <a:lnTo>
                    <a:pt x="521093" y="74726"/>
                  </a:lnTo>
                  <a:lnTo>
                    <a:pt x="533184" y="74726"/>
                  </a:lnTo>
                  <a:lnTo>
                    <a:pt x="535343" y="74510"/>
                  </a:lnTo>
                  <a:lnTo>
                    <a:pt x="537794" y="73990"/>
                  </a:lnTo>
                  <a:lnTo>
                    <a:pt x="536155" y="61226"/>
                  </a:lnTo>
                  <a:lnTo>
                    <a:pt x="540918" y="54864"/>
                  </a:lnTo>
                  <a:lnTo>
                    <a:pt x="547776" y="50698"/>
                  </a:lnTo>
                  <a:lnTo>
                    <a:pt x="552462" y="44488"/>
                  </a:lnTo>
                  <a:close/>
                </a:path>
                <a:path extrusionOk="0" h="111125" w="8510270">
                  <a:moveTo>
                    <a:pt x="927265" y="48171"/>
                  </a:moveTo>
                  <a:lnTo>
                    <a:pt x="926134" y="42265"/>
                  </a:lnTo>
                  <a:lnTo>
                    <a:pt x="913536" y="36880"/>
                  </a:lnTo>
                  <a:lnTo>
                    <a:pt x="908329" y="45351"/>
                  </a:lnTo>
                  <a:lnTo>
                    <a:pt x="907313" y="50914"/>
                  </a:lnTo>
                  <a:lnTo>
                    <a:pt x="909421" y="53962"/>
                  </a:lnTo>
                  <a:lnTo>
                    <a:pt x="913523" y="54889"/>
                  </a:lnTo>
                  <a:lnTo>
                    <a:pt x="921537" y="52933"/>
                  </a:lnTo>
                  <a:lnTo>
                    <a:pt x="927265" y="48171"/>
                  </a:lnTo>
                  <a:close/>
                </a:path>
                <a:path extrusionOk="0" h="111125" w="8510270">
                  <a:moveTo>
                    <a:pt x="1331620" y="65354"/>
                  </a:moveTo>
                  <a:lnTo>
                    <a:pt x="1325943" y="59232"/>
                  </a:lnTo>
                  <a:lnTo>
                    <a:pt x="1316050" y="65239"/>
                  </a:lnTo>
                  <a:lnTo>
                    <a:pt x="1313573" y="69583"/>
                  </a:lnTo>
                  <a:lnTo>
                    <a:pt x="1316189" y="72224"/>
                  </a:lnTo>
                  <a:lnTo>
                    <a:pt x="1321600" y="73113"/>
                  </a:lnTo>
                  <a:lnTo>
                    <a:pt x="1327315" y="72263"/>
                  </a:lnTo>
                  <a:lnTo>
                    <a:pt x="1331366" y="69684"/>
                  </a:lnTo>
                  <a:lnTo>
                    <a:pt x="1331620" y="65354"/>
                  </a:lnTo>
                  <a:close/>
                </a:path>
                <a:path extrusionOk="0" h="111125" w="8510270">
                  <a:moveTo>
                    <a:pt x="1399540" y="73990"/>
                  </a:moveTo>
                  <a:lnTo>
                    <a:pt x="1393659" y="72936"/>
                  </a:lnTo>
                  <a:lnTo>
                    <a:pt x="1389011" y="72504"/>
                  </a:lnTo>
                  <a:lnTo>
                    <a:pt x="1385379" y="72504"/>
                  </a:lnTo>
                  <a:lnTo>
                    <a:pt x="1376680" y="72504"/>
                  </a:lnTo>
                  <a:lnTo>
                    <a:pt x="1373911" y="75006"/>
                  </a:lnTo>
                  <a:lnTo>
                    <a:pt x="1375321" y="79997"/>
                  </a:lnTo>
                  <a:lnTo>
                    <a:pt x="1379486" y="82486"/>
                  </a:lnTo>
                  <a:lnTo>
                    <a:pt x="1389418" y="82486"/>
                  </a:lnTo>
                  <a:lnTo>
                    <a:pt x="1395056" y="80327"/>
                  </a:lnTo>
                  <a:lnTo>
                    <a:pt x="1399540" y="73990"/>
                  </a:lnTo>
                  <a:close/>
                </a:path>
                <a:path extrusionOk="0" h="111125" w="8510270">
                  <a:moveTo>
                    <a:pt x="1466024" y="81584"/>
                  </a:moveTo>
                  <a:lnTo>
                    <a:pt x="1463459" y="76365"/>
                  </a:lnTo>
                  <a:lnTo>
                    <a:pt x="1459001" y="74333"/>
                  </a:lnTo>
                  <a:lnTo>
                    <a:pt x="1454327" y="74333"/>
                  </a:lnTo>
                  <a:lnTo>
                    <a:pt x="1445082" y="76758"/>
                  </a:lnTo>
                  <a:lnTo>
                    <a:pt x="1438236" y="82600"/>
                  </a:lnTo>
                  <a:lnTo>
                    <a:pt x="1436814" y="89789"/>
                  </a:lnTo>
                  <a:lnTo>
                    <a:pt x="1443837" y="96215"/>
                  </a:lnTo>
                  <a:lnTo>
                    <a:pt x="1447063" y="90322"/>
                  </a:lnTo>
                  <a:lnTo>
                    <a:pt x="1454289" y="88341"/>
                  </a:lnTo>
                  <a:lnTo>
                    <a:pt x="1461833" y="86652"/>
                  </a:lnTo>
                  <a:lnTo>
                    <a:pt x="1466024" y="81584"/>
                  </a:lnTo>
                  <a:close/>
                </a:path>
                <a:path extrusionOk="0" h="111125" w="8510270">
                  <a:moveTo>
                    <a:pt x="1748777" y="17411"/>
                  </a:moveTo>
                  <a:lnTo>
                    <a:pt x="1746834" y="13804"/>
                  </a:lnTo>
                  <a:lnTo>
                    <a:pt x="1743087" y="13804"/>
                  </a:lnTo>
                  <a:lnTo>
                    <a:pt x="1740154" y="13804"/>
                  </a:lnTo>
                  <a:lnTo>
                    <a:pt x="1736115" y="16002"/>
                  </a:lnTo>
                  <a:lnTo>
                    <a:pt x="1731060" y="22123"/>
                  </a:lnTo>
                  <a:lnTo>
                    <a:pt x="1735899" y="26555"/>
                  </a:lnTo>
                  <a:lnTo>
                    <a:pt x="1739709" y="28206"/>
                  </a:lnTo>
                  <a:lnTo>
                    <a:pt x="1746694" y="28206"/>
                  </a:lnTo>
                  <a:lnTo>
                    <a:pt x="1748713" y="24599"/>
                  </a:lnTo>
                  <a:lnTo>
                    <a:pt x="1748777" y="17411"/>
                  </a:lnTo>
                  <a:close/>
                </a:path>
                <a:path extrusionOk="0" h="111125" w="8510270">
                  <a:moveTo>
                    <a:pt x="1965248" y="19380"/>
                  </a:moveTo>
                  <a:lnTo>
                    <a:pt x="1959495" y="14986"/>
                  </a:lnTo>
                  <a:lnTo>
                    <a:pt x="1957146" y="21323"/>
                  </a:lnTo>
                  <a:lnTo>
                    <a:pt x="1954085" y="27228"/>
                  </a:lnTo>
                  <a:lnTo>
                    <a:pt x="1953729" y="32486"/>
                  </a:lnTo>
                  <a:lnTo>
                    <a:pt x="1959495" y="36880"/>
                  </a:lnTo>
                  <a:lnTo>
                    <a:pt x="1961845" y="30543"/>
                  </a:lnTo>
                  <a:lnTo>
                    <a:pt x="1964893" y="24638"/>
                  </a:lnTo>
                  <a:lnTo>
                    <a:pt x="1965248" y="19380"/>
                  </a:lnTo>
                  <a:close/>
                </a:path>
                <a:path extrusionOk="0" h="111125" w="8510270">
                  <a:moveTo>
                    <a:pt x="2357132" y="73990"/>
                  </a:moveTo>
                  <a:lnTo>
                    <a:pt x="2356701" y="63512"/>
                  </a:lnTo>
                  <a:lnTo>
                    <a:pt x="2352700" y="56527"/>
                  </a:lnTo>
                  <a:lnTo>
                    <a:pt x="2345613" y="52654"/>
                  </a:lnTo>
                  <a:lnTo>
                    <a:pt x="2335860" y="51447"/>
                  </a:lnTo>
                  <a:lnTo>
                    <a:pt x="2333333" y="51447"/>
                  </a:lnTo>
                  <a:lnTo>
                    <a:pt x="2330640" y="51625"/>
                  </a:lnTo>
                  <a:lnTo>
                    <a:pt x="2327783" y="51968"/>
                  </a:lnTo>
                  <a:lnTo>
                    <a:pt x="2329472" y="63220"/>
                  </a:lnTo>
                  <a:lnTo>
                    <a:pt x="2336444" y="69189"/>
                  </a:lnTo>
                  <a:lnTo>
                    <a:pt x="2346414" y="72059"/>
                  </a:lnTo>
                  <a:lnTo>
                    <a:pt x="2357132" y="73990"/>
                  </a:lnTo>
                  <a:close/>
                </a:path>
                <a:path extrusionOk="0" h="111125" w="8510270">
                  <a:moveTo>
                    <a:pt x="2556243" y="29730"/>
                  </a:moveTo>
                  <a:lnTo>
                    <a:pt x="2547594" y="28575"/>
                  </a:lnTo>
                  <a:lnTo>
                    <a:pt x="2548775" y="22123"/>
                  </a:lnTo>
                  <a:lnTo>
                    <a:pt x="2548077" y="22123"/>
                  </a:lnTo>
                  <a:lnTo>
                    <a:pt x="2540025" y="23202"/>
                  </a:lnTo>
                  <a:lnTo>
                    <a:pt x="2533942" y="26238"/>
                  </a:lnTo>
                  <a:lnTo>
                    <a:pt x="2529548" y="30911"/>
                  </a:lnTo>
                  <a:lnTo>
                    <a:pt x="2526601" y="36880"/>
                  </a:lnTo>
                  <a:lnTo>
                    <a:pt x="2531884" y="39103"/>
                  </a:lnTo>
                  <a:lnTo>
                    <a:pt x="2534589" y="43815"/>
                  </a:lnTo>
                  <a:lnTo>
                    <a:pt x="2536977" y="48831"/>
                  </a:lnTo>
                  <a:lnTo>
                    <a:pt x="2541320" y="51968"/>
                  </a:lnTo>
                  <a:lnTo>
                    <a:pt x="2543975" y="45313"/>
                  </a:lnTo>
                  <a:lnTo>
                    <a:pt x="2548356" y="40411"/>
                  </a:lnTo>
                  <a:lnTo>
                    <a:pt x="2552954" y="35737"/>
                  </a:lnTo>
                  <a:lnTo>
                    <a:pt x="2556243" y="29730"/>
                  </a:lnTo>
                  <a:close/>
                </a:path>
                <a:path extrusionOk="0" h="111125" w="8510270">
                  <a:moveTo>
                    <a:pt x="2659278" y="29730"/>
                  </a:moveTo>
                  <a:lnTo>
                    <a:pt x="2656636" y="29095"/>
                  </a:lnTo>
                  <a:lnTo>
                    <a:pt x="2654020" y="28803"/>
                  </a:lnTo>
                  <a:lnTo>
                    <a:pt x="2651455" y="28803"/>
                  </a:lnTo>
                  <a:lnTo>
                    <a:pt x="2632125" y="34518"/>
                  </a:lnTo>
                  <a:lnTo>
                    <a:pt x="2619298" y="47790"/>
                  </a:lnTo>
                  <a:lnTo>
                    <a:pt x="2617152" y="62865"/>
                  </a:lnTo>
                  <a:lnTo>
                    <a:pt x="2629890" y="73977"/>
                  </a:lnTo>
                  <a:lnTo>
                    <a:pt x="2631097" y="56857"/>
                  </a:lnTo>
                  <a:lnTo>
                    <a:pt x="2641142" y="48475"/>
                  </a:lnTo>
                  <a:lnTo>
                    <a:pt x="2652903" y="41795"/>
                  </a:lnTo>
                  <a:lnTo>
                    <a:pt x="2659278" y="29730"/>
                  </a:lnTo>
                  <a:close/>
                </a:path>
                <a:path extrusionOk="0" h="111125" w="8510270">
                  <a:moveTo>
                    <a:pt x="3047974" y="51422"/>
                  </a:moveTo>
                  <a:lnTo>
                    <a:pt x="3040075" y="51422"/>
                  </a:lnTo>
                  <a:lnTo>
                    <a:pt x="3038716" y="51422"/>
                  </a:lnTo>
                  <a:lnTo>
                    <a:pt x="3037040" y="51587"/>
                  </a:lnTo>
                  <a:lnTo>
                    <a:pt x="3035008" y="51955"/>
                  </a:lnTo>
                  <a:lnTo>
                    <a:pt x="3035008" y="59220"/>
                  </a:lnTo>
                  <a:lnTo>
                    <a:pt x="3025317" y="70332"/>
                  </a:lnTo>
                  <a:lnTo>
                    <a:pt x="3023666" y="74256"/>
                  </a:lnTo>
                  <a:lnTo>
                    <a:pt x="3027959" y="74256"/>
                  </a:lnTo>
                  <a:lnTo>
                    <a:pt x="3035516" y="68554"/>
                  </a:lnTo>
                  <a:lnTo>
                    <a:pt x="3045523" y="57124"/>
                  </a:lnTo>
                  <a:lnTo>
                    <a:pt x="3047974" y="51422"/>
                  </a:lnTo>
                  <a:close/>
                </a:path>
                <a:path extrusionOk="0" h="111125" w="8510270">
                  <a:moveTo>
                    <a:pt x="3587483" y="44475"/>
                  </a:moveTo>
                  <a:lnTo>
                    <a:pt x="3585819" y="39014"/>
                  </a:lnTo>
                  <a:lnTo>
                    <a:pt x="3574313" y="36372"/>
                  </a:lnTo>
                  <a:lnTo>
                    <a:pt x="3563416" y="36372"/>
                  </a:lnTo>
                  <a:lnTo>
                    <a:pt x="3552469" y="37376"/>
                  </a:lnTo>
                  <a:lnTo>
                    <a:pt x="3544811" y="40335"/>
                  </a:lnTo>
                  <a:lnTo>
                    <a:pt x="3543274" y="45224"/>
                  </a:lnTo>
                  <a:lnTo>
                    <a:pt x="3550691" y="51968"/>
                  </a:lnTo>
                  <a:lnTo>
                    <a:pt x="3551224" y="46189"/>
                  </a:lnTo>
                  <a:lnTo>
                    <a:pt x="3553295" y="44208"/>
                  </a:lnTo>
                  <a:lnTo>
                    <a:pt x="3559378" y="44208"/>
                  </a:lnTo>
                  <a:lnTo>
                    <a:pt x="3572065" y="51231"/>
                  </a:lnTo>
                  <a:lnTo>
                    <a:pt x="3576434" y="53568"/>
                  </a:lnTo>
                  <a:lnTo>
                    <a:pt x="3583559" y="53568"/>
                  </a:lnTo>
                  <a:lnTo>
                    <a:pt x="3586327" y="51295"/>
                  </a:lnTo>
                  <a:lnTo>
                    <a:pt x="3587483" y="44475"/>
                  </a:lnTo>
                  <a:close/>
                </a:path>
                <a:path extrusionOk="0" h="111125" w="8510270">
                  <a:moveTo>
                    <a:pt x="3638981" y="51968"/>
                  </a:moveTo>
                  <a:lnTo>
                    <a:pt x="3632987" y="50876"/>
                  </a:lnTo>
                  <a:lnTo>
                    <a:pt x="3628263" y="50419"/>
                  </a:lnTo>
                  <a:lnTo>
                    <a:pt x="3624592" y="50419"/>
                  </a:lnTo>
                  <a:lnTo>
                    <a:pt x="3615994" y="50419"/>
                  </a:lnTo>
                  <a:lnTo>
                    <a:pt x="3613277" y="52908"/>
                  </a:lnTo>
                  <a:lnTo>
                    <a:pt x="3614737" y="57899"/>
                  </a:lnTo>
                  <a:lnTo>
                    <a:pt x="3618903" y="60388"/>
                  </a:lnTo>
                  <a:lnTo>
                    <a:pt x="3628834" y="60388"/>
                  </a:lnTo>
                  <a:lnTo>
                    <a:pt x="3634460" y="58242"/>
                  </a:lnTo>
                  <a:lnTo>
                    <a:pt x="3638981" y="51968"/>
                  </a:lnTo>
                  <a:close/>
                </a:path>
                <a:path extrusionOk="0" h="111125" w="8510270">
                  <a:moveTo>
                    <a:pt x="3882148" y="36880"/>
                  </a:moveTo>
                  <a:lnTo>
                    <a:pt x="3880497" y="36182"/>
                  </a:lnTo>
                  <a:lnTo>
                    <a:pt x="3878808" y="35877"/>
                  </a:lnTo>
                  <a:lnTo>
                    <a:pt x="3877132" y="35877"/>
                  </a:lnTo>
                  <a:lnTo>
                    <a:pt x="3867480" y="39166"/>
                  </a:lnTo>
                  <a:lnTo>
                    <a:pt x="3860850" y="46583"/>
                  </a:lnTo>
                  <a:lnTo>
                    <a:pt x="3859873" y="54495"/>
                  </a:lnTo>
                  <a:lnTo>
                    <a:pt x="3867175" y="59220"/>
                  </a:lnTo>
                  <a:lnTo>
                    <a:pt x="3869842" y="52705"/>
                  </a:lnTo>
                  <a:lnTo>
                    <a:pt x="3874236" y="47840"/>
                  </a:lnTo>
                  <a:lnTo>
                    <a:pt x="3878834" y="43078"/>
                  </a:lnTo>
                  <a:lnTo>
                    <a:pt x="3882148" y="36880"/>
                  </a:lnTo>
                  <a:close/>
                </a:path>
                <a:path extrusionOk="0" h="111125" w="8510270">
                  <a:moveTo>
                    <a:pt x="4372597" y="31711"/>
                  </a:moveTo>
                  <a:lnTo>
                    <a:pt x="4368152" y="22123"/>
                  </a:lnTo>
                  <a:lnTo>
                    <a:pt x="4358716" y="29349"/>
                  </a:lnTo>
                  <a:lnTo>
                    <a:pt x="4344225" y="31521"/>
                  </a:lnTo>
                  <a:lnTo>
                    <a:pt x="4332503" y="36449"/>
                  </a:lnTo>
                  <a:lnTo>
                    <a:pt x="4331373" y="51955"/>
                  </a:lnTo>
                  <a:lnTo>
                    <a:pt x="4345013" y="46786"/>
                  </a:lnTo>
                  <a:lnTo>
                    <a:pt x="4361815" y="39992"/>
                  </a:lnTo>
                  <a:lnTo>
                    <a:pt x="4372597" y="31711"/>
                  </a:lnTo>
                  <a:close/>
                </a:path>
                <a:path extrusionOk="0" h="111125" w="8510270">
                  <a:moveTo>
                    <a:pt x="4414456" y="14770"/>
                  </a:moveTo>
                  <a:lnTo>
                    <a:pt x="4411675" y="9664"/>
                  </a:lnTo>
                  <a:lnTo>
                    <a:pt x="4405719" y="6680"/>
                  </a:lnTo>
                  <a:lnTo>
                    <a:pt x="4398238" y="5702"/>
                  </a:lnTo>
                  <a:lnTo>
                    <a:pt x="4389933" y="5702"/>
                  </a:lnTo>
                  <a:lnTo>
                    <a:pt x="4381779" y="9004"/>
                  </a:lnTo>
                  <a:lnTo>
                    <a:pt x="4382821" y="14986"/>
                  </a:lnTo>
                  <a:lnTo>
                    <a:pt x="4383976" y="14833"/>
                  </a:lnTo>
                  <a:lnTo>
                    <a:pt x="4386046" y="14770"/>
                  </a:lnTo>
                  <a:lnTo>
                    <a:pt x="4391406" y="14770"/>
                  </a:lnTo>
                  <a:lnTo>
                    <a:pt x="4405376" y="22186"/>
                  </a:lnTo>
                  <a:lnTo>
                    <a:pt x="4411891" y="22161"/>
                  </a:lnTo>
                  <a:lnTo>
                    <a:pt x="4412488" y="22123"/>
                  </a:lnTo>
                  <a:lnTo>
                    <a:pt x="4414456" y="14770"/>
                  </a:lnTo>
                  <a:close/>
                </a:path>
                <a:path extrusionOk="0" h="111125" w="8510270">
                  <a:moveTo>
                    <a:pt x="5945746" y="31750"/>
                  </a:moveTo>
                  <a:lnTo>
                    <a:pt x="5943968" y="28270"/>
                  </a:lnTo>
                  <a:lnTo>
                    <a:pt x="5939358" y="28270"/>
                  </a:lnTo>
                  <a:lnTo>
                    <a:pt x="5935637" y="28270"/>
                  </a:lnTo>
                  <a:lnTo>
                    <a:pt x="5930074" y="30530"/>
                  </a:lnTo>
                  <a:lnTo>
                    <a:pt x="5922492" y="36880"/>
                  </a:lnTo>
                  <a:lnTo>
                    <a:pt x="5927712" y="40754"/>
                  </a:lnTo>
                  <a:lnTo>
                    <a:pt x="5932132" y="42214"/>
                  </a:lnTo>
                  <a:lnTo>
                    <a:pt x="5941034" y="42214"/>
                  </a:lnTo>
                  <a:lnTo>
                    <a:pt x="5944273" y="38722"/>
                  </a:lnTo>
                  <a:lnTo>
                    <a:pt x="5945746" y="31750"/>
                  </a:lnTo>
                  <a:close/>
                </a:path>
                <a:path extrusionOk="0" h="111125" w="8510270">
                  <a:moveTo>
                    <a:pt x="7602017" y="59220"/>
                  </a:moveTo>
                  <a:lnTo>
                    <a:pt x="7579830" y="59220"/>
                  </a:lnTo>
                  <a:lnTo>
                    <a:pt x="7579830" y="73977"/>
                  </a:lnTo>
                  <a:lnTo>
                    <a:pt x="7602017" y="73977"/>
                  </a:lnTo>
                  <a:lnTo>
                    <a:pt x="7602017" y="59220"/>
                  </a:lnTo>
                  <a:close/>
                </a:path>
                <a:path extrusionOk="0" h="111125" w="8510270">
                  <a:moveTo>
                    <a:pt x="7668234" y="73977"/>
                  </a:moveTo>
                  <a:lnTo>
                    <a:pt x="7661719" y="68199"/>
                  </a:lnTo>
                  <a:lnTo>
                    <a:pt x="7654963" y="64071"/>
                  </a:lnTo>
                  <a:lnTo>
                    <a:pt x="7647864" y="61595"/>
                  </a:lnTo>
                  <a:lnTo>
                    <a:pt x="7640307" y="60769"/>
                  </a:lnTo>
                  <a:lnTo>
                    <a:pt x="7633246" y="60769"/>
                  </a:lnTo>
                  <a:lnTo>
                    <a:pt x="7625499" y="62788"/>
                  </a:lnTo>
                  <a:lnTo>
                    <a:pt x="7616685" y="66840"/>
                  </a:lnTo>
                  <a:lnTo>
                    <a:pt x="7617244" y="75336"/>
                  </a:lnTo>
                  <a:lnTo>
                    <a:pt x="7620076" y="81661"/>
                  </a:lnTo>
                  <a:lnTo>
                    <a:pt x="7622997" y="87922"/>
                  </a:lnTo>
                  <a:lnTo>
                    <a:pt x="7623886" y="96215"/>
                  </a:lnTo>
                  <a:lnTo>
                    <a:pt x="7633767" y="96761"/>
                  </a:lnTo>
                  <a:lnTo>
                    <a:pt x="7638428" y="96761"/>
                  </a:lnTo>
                  <a:lnTo>
                    <a:pt x="7647508" y="96405"/>
                  </a:lnTo>
                  <a:lnTo>
                    <a:pt x="7655687" y="95161"/>
                  </a:lnTo>
                  <a:lnTo>
                    <a:pt x="7662685" y="92760"/>
                  </a:lnTo>
                  <a:lnTo>
                    <a:pt x="7668234" y="88950"/>
                  </a:lnTo>
                  <a:lnTo>
                    <a:pt x="7664463" y="81584"/>
                  </a:lnTo>
                  <a:lnTo>
                    <a:pt x="7668234" y="73977"/>
                  </a:lnTo>
                  <a:close/>
                </a:path>
                <a:path extrusionOk="0" h="111125" w="8510270">
                  <a:moveTo>
                    <a:pt x="8176298" y="36868"/>
                  </a:moveTo>
                  <a:lnTo>
                    <a:pt x="8161680" y="36868"/>
                  </a:lnTo>
                  <a:lnTo>
                    <a:pt x="8161680" y="51955"/>
                  </a:lnTo>
                  <a:lnTo>
                    <a:pt x="8176298" y="51955"/>
                  </a:lnTo>
                  <a:lnTo>
                    <a:pt x="8176298" y="36868"/>
                  </a:lnTo>
                  <a:close/>
                </a:path>
                <a:path extrusionOk="0" h="111125" w="8510270">
                  <a:moveTo>
                    <a:pt x="8456320" y="22123"/>
                  </a:moveTo>
                  <a:lnTo>
                    <a:pt x="8452053" y="21361"/>
                  </a:lnTo>
                  <a:lnTo>
                    <a:pt x="8448218" y="21043"/>
                  </a:lnTo>
                  <a:lnTo>
                    <a:pt x="8444700" y="21043"/>
                  </a:lnTo>
                  <a:lnTo>
                    <a:pt x="8433625" y="22136"/>
                  </a:lnTo>
                  <a:lnTo>
                    <a:pt x="8423999" y="24676"/>
                  </a:lnTo>
                  <a:lnTo>
                    <a:pt x="8414728" y="27571"/>
                  </a:lnTo>
                  <a:lnTo>
                    <a:pt x="8404758" y="29730"/>
                  </a:lnTo>
                  <a:lnTo>
                    <a:pt x="8403260" y="40233"/>
                  </a:lnTo>
                  <a:lnTo>
                    <a:pt x="8410626" y="44272"/>
                  </a:lnTo>
                  <a:lnTo>
                    <a:pt x="8420240" y="44272"/>
                  </a:lnTo>
                  <a:lnTo>
                    <a:pt x="8432775" y="42392"/>
                  </a:lnTo>
                  <a:lnTo>
                    <a:pt x="8444814" y="37401"/>
                  </a:lnTo>
                  <a:lnTo>
                    <a:pt x="8453590" y="30302"/>
                  </a:lnTo>
                  <a:lnTo>
                    <a:pt x="8456320" y="22123"/>
                  </a:lnTo>
                  <a:close/>
                </a:path>
                <a:path extrusionOk="0" h="111125" w="8510270">
                  <a:moveTo>
                    <a:pt x="8500593" y="66852"/>
                  </a:moveTo>
                  <a:lnTo>
                    <a:pt x="8494077" y="61099"/>
                  </a:lnTo>
                  <a:lnTo>
                    <a:pt x="8489582" y="59016"/>
                  </a:lnTo>
                  <a:lnTo>
                    <a:pt x="8486711" y="59016"/>
                  </a:lnTo>
                  <a:lnTo>
                    <a:pt x="8482940" y="59016"/>
                  </a:lnTo>
                  <a:lnTo>
                    <a:pt x="8481987" y="62611"/>
                  </a:lnTo>
                  <a:lnTo>
                    <a:pt x="8483968" y="69811"/>
                  </a:lnTo>
                  <a:lnTo>
                    <a:pt x="8486902" y="73406"/>
                  </a:lnTo>
                  <a:lnTo>
                    <a:pt x="8493709" y="73406"/>
                  </a:lnTo>
                  <a:lnTo>
                    <a:pt x="8497037" y="71640"/>
                  </a:lnTo>
                  <a:lnTo>
                    <a:pt x="8500593" y="66852"/>
                  </a:lnTo>
                  <a:close/>
                </a:path>
                <a:path extrusionOk="0" h="111125" w="8510270">
                  <a:moveTo>
                    <a:pt x="8510143" y="11976"/>
                  </a:moveTo>
                  <a:lnTo>
                    <a:pt x="8507793" y="0"/>
                  </a:lnTo>
                  <a:lnTo>
                    <a:pt x="8485899" y="0"/>
                  </a:lnTo>
                  <a:lnTo>
                    <a:pt x="8485899" y="22123"/>
                  </a:lnTo>
                  <a:lnTo>
                    <a:pt x="8500593" y="22123"/>
                  </a:lnTo>
                  <a:lnTo>
                    <a:pt x="8500910" y="12674"/>
                  </a:lnTo>
                  <a:lnTo>
                    <a:pt x="8510143" y="1197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6338" name="Google Shape;6338;gefe2f4b35a_0_1603"/>
            <p:cNvPicPr preferRelativeResize="0"/>
            <p:nvPr/>
          </p:nvPicPr>
          <p:blipFill rotWithShape="1">
            <a:blip r:embed="rId23">
              <a:alphaModFix/>
            </a:blip>
            <a:srcRect b="0" l="0" r="0" t="0"/>
            <a:stretch/>
          </p:blipFill>
          <p:spPr>
            <a:xfrm>
              <a:off x="2217520" y="7084887"/>
              <a:ext cx="73659" cy="1039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339" name="Google Shape;6339;gefe2f4b35a_0_1603"/>
            <p:cNvSpPr/>
            <p:nvPr/>
          </p:nvSpPr>
          <p:spPr>
            <a:xfrm>
              <a:off x="0" y="7084897"/>
              <a:ext cx="9068435" cy="304165"/>
            </a:xfrm>
            <a:custGeom>
              <a:rect b="b" l="l" r="r" t="t"/>
              <a:pathLst>
                <a:path extrusionOk="0" h="304165" w="9068435">
                  <a:moveTo>
                    <a:pt x="254" y="229755"/>
                  </a:moveTo>
                  <a:lnTo>
                    <a:pt x="0" y="229577"/>
                  </a:lnTo>
                  <a:lnTo>
                    <a:pt x="0" y="232371"/>
                  </a:lnTo>
                  <a:lnTo>
                    <a:pt x="254" y="229755"/>
                  </a:lnTo>
                  <a:close/>
                </a:path>
                <a:path extrusionOk="0" h="304165" w="9068435">
                  <a:moveTo>
                    <a:pt x="44538" y="52082"/>
                  </a:moveTo>
                  <a:lnTo>
                    <a:pt x="38531" y="50977"/>
                  </a:lnTo>
                  <a:lnTo>
                    <a:pt x="33782" y="50520"/>
                  </a:lnTo>
                  <a:lnTo>
                    <a:pt x="30124" y="50520"/>
                  </a:lnTo>
                  <a:lnTo>
                    <a:pt x="21551" y="50520"/>
                  </a:lnTo>
                  <a:lnTo>
                    <a:pt x="18884" y="53009"/>
                  </a:lnTo>
                  <a:lnTo>
                    <a:pt x="20396" y="57962"/>
                  </a:lnTo>
                  <a:lnTo>
                    <a:pt x="24587" y="60452"/>
                  </a:lnTo>
                  <a:lnTo>
                    <a:pt x="34505" y="60452"/>
                  </a:lnTo>
                  <a:lnTo>
                    <a:pt x="40093" y="58318"/>
                  </a:lnTo>
                  <a:lnTo>
                    <a:pt x="44538" y="52082"/>
                  </a:lnTo>
                  <a:close/>
                </a:path>
                <a:path extrusionOk="0" h="304165" w="9068435">
                  <a:moveTo>
                    <a:pt x="122555" y="183400"/>
                  </a:moveTo>
                  <a:lnTo>
                    <a:pt x="118211" y="170408"/>
                  </a:lnTo>
                  <a:lnTo>
                    <a:pt x="115519" y="170091"/>
                  </a:lnTo>
                  <a:lnTo>
                    <a:pt x="112966" y="169926"/>
                  </a:lnTo>
                  <a:lnTo>
                    <a:pt x="110578" y="169926"/>
                  </a:lnTo>
                  <a:lnTo>
                    <a:pt x="102196" y="170789"/>
                  </a:lnTo>
                  <a:lnTo>
                    <a:pt x="95669" y="173482"/>
                  </a:lnTo>
                  <a:lnTo>
                    <a:pt x="91160" y="178219"/>
                  </a:lnTo>
                  <a:lnTo>
                    <a:pt x="88912" y="185153"/>
                  </a:lnTo>
                  <a:lnTo>
                    <a:pt x="90004" y="185026"/>
                  </a:lnTo>
                  <a:lnTo>
                    <a:pt x="94830" y="184988"/>
                  </a:lnTo>
                  <a:lnTo>
                    <a:pt x="105346" y="185762"/>
                  </a:lnTo>
                  <a:lnTo>
                    <a:pt x="116319" y="185762"/>
                  </a:lnTo>
                  <a:lnTo>
                    <a:pt x="122555" y="183400"/>
                  </a:lnTo>
                  <a:close/>
                </a:path>
                <a:path extrusionOk="0" h="304165" w="9068435">
                  <a:moveTo>
                    <a:pt x="361340" y="96329"/>
                  </a:moveTo>
                  <a:lnTo>
                    <a:pt x="360946" y="88404"/>
                  </a:lnTo>
                  <a:lnTo>
                    <a:pt x="359981" y="81064"/>
                  </a:lnTo>
                  <a:lnTo>
                    <a:pt x="357111" y="75653"/>
                  </a:lnTo>
                  <a:lnTo>
                    <a:pt x="350989" y="73558"/>
                  </a:lnTo>
                  <a:lnTo>
                    <a:pt x="349719" y="73558"/>
                  </a:lnTo>
                  <a:lnTo>
                    <a:pt x="348272" y="73723"/>
                  </a:lnTo>
                  <a:lnTo>
                    <a:pt x="346659" y="74091"/>
                  </a:lnTo>
                  <a:lnTo>
                    <a:pt x="346659" y="89179"/>
                  </a:lnTo>
                  <a:lnTo>
                    <a:pt x="354164" y="89179"/>
                  </a:lnTo>
                  <a:lnTo>
                    <a:pt x="355320" y="94830"/>
                  </a:lnTo>
                  <a:lnTo>
                    <a:pt x="361340" y="96329"/>
                  </a:lnTo>
                  <a:close/>
                </a:path>
                <a:path extrusionOk="0" h="304165" w="9068435">
                  <a:moveTo>
                    <a:pt x="395262" y="133134"/>
                  </a:moveTo>
                  <a:lnTo>
                    <a:pt x="395122" y="125133"/>
                  </a:lnTo>
                  <a:lnTo>
                    <a:pt x="390969" y="117551"/>
                  </a:lnTo>
                  <a:lnTo>
                    <a:pt x="383527" y="111074"/>
                  </a:lnTo>
                  <a:lnTo>
                    <a:pt x="383730" y="120180"/>
                  </a:lnTo>
                  <a:lnTo>
                    <a:pt x="383794" y="129362"/>
                  </a:lnTo>
                  <a:lnTo>
                    <a:pt x="385508" y="136867"/>
                  </a:lnTo>
                  <a:lnTo>
                    <a:pt x="390690" y="140919"/>
                  </a:lnTo>
                  <a:lnTo>
                    <a:pt x="395262" y="133134"/>
                  </a:lnTo>
                  <a:close/>
                </a:path>
                <a:path extrusionOk="0" h="304165" w="9068435">
                  <a:moveTo>
                    <a:pt x="398157" y="214998"/>
                  </a:moveTo>
                  <a:lnTo>
                    <a:pt x="397129" y="215341"/>
                  </a:lnTo>
                  <a:lnTo>
                    <a:pt x="396062" y="215480"/>
                  </a:lnTo>
                  <a:lnTo>
                    <a:pt x="390728" y="215480"/>
                  </a:lnTo>
                  <a:lnTo>
                    <a:pt x="386156" y="213169"/>
                  </a:lnTo>
                  <a:lnTo>
                    <a:pt x="377367" y="208534"/>
                  </a:lnTo>
                  <a:lnTo>
                    <a:pt x="373138" y="206209"/>
                  </a:lnTo>
                  <a:lnTo>
                    <a:pt x="369557" y="206209"/>
                  </a:lnTo>
                  <a:lnTo>
                    <a:pt x="366052" y="206209"/>
                  </a:lnTo>
                  <a:lnTo>
                    <a:pt x="363169" y="208419"/>
                  </a:lnTo>
                  <a:lnTo>
                    <a:pt x="361340" y="214998"/>
                  </a:lnTo>
                  <a:lnTo>
                    <a:pt x="365086" y="217500"/>
                  </a:lnTo>
                  <a:lnTo>
                    <a:pt x="371398" y="220383"/>
                  </a:lnTo>
                  <a:lnTo>
                    <a:pt x="379031" y="222783"/>
                  </a:lnTo>
                  <a:lnTo>
                    <a:pt x="386740" y="223774"/>
                  </a:lnTo>
                  <a:lnTo>
                    <a:pt x="392645" y="223774"/>
                  </a:lnTo>
                  <a:lnTo>
                    <a:pt x="397421" y="221551"/>
                  </a:lnTo>
                  <a:lnTo>
                    <a:pt x="398157" y="214998"/>
                  </a:lnTo>
                  <a:close/>
                </a:path>
                <a:path extrusionOk="0" h="304165" w="9068435">
                  <a:moveTo>
                    <a:pt x="442175" y="170408"/>
                  </a:moveTo>
                  <a:lnTo>
                    <a:pt x="427545" y="170408"/>
                  </a:lnTo>
                  <a:lnTo>
                    <a:pt x="427863" y="178015"/>
                  </a:lnTo>
                  <a:lnTo>
                    <a:pt x="421474" y="179400"/>
                  </a:lnTo>
                  <a:lnTo>
                    <a:pt x="420370" y="185153"/>
                  </a:lnTo>
                  <a:lnTo>
                    <a:pt x="429120" y="184835"/>
                  </a:lnTo>
                  <a:lnTo>
                    <a:pt x="436892" y="183489"/>
                  </a:lnTo>
                  <a:lnTo>
                    <a:pt x="441871" y="179298"/>
                  </a:lnTo>
                  <a:lnTo>
                    <a:pt x="442175" y="170408"/>
                  </a:lnTo>
                  <a:close/>
                </a:path>
                <a:path extrusionOk="0" h="304165" w="9068435">
                  <a:moveTo>
                    <a:pt x="471741" y="268287"/>
                  </a:moveTo>
                  <a:lnTo>
                    <a:pt x="464413" y="259257"/>
                  </a:lnTo>
                  <a:lnTo>
                    <a:pt x="458393" y="268516"/>
                  </a:lnTo>
                  <a:lnTo>
                    <a:pt x="447128" y="277012"/>
                  </a:lnTo>
                  <a:lnTo>
                    <a:pt x="440817" y="285877"/>
                  </a:lnTo>
                  <a:lnTo>
                    <a:pt x="449668" y="296252"/>
                  </a:lnTo>
                  <a:lnTo>
                    <a:pt x="454977" y="286499"/>
                  </a:lnTo>
                  <a:lnTo>
                    <a:pt x="465467" y="277279"/>
                  </a:lnTo>
                  <a:lnTo>
                    <a:pt x="471741" y="268287"/>
                  </a:lnTo>
                  <a:close/>
                </a:path>
                <a:path extrusionOk="0" h="304165" w="9068435">
                  <a:moveTo>
                    <a:pt x="501307" y="182219"/>
                  </a:moveTo>
                  <a:lnTo>
                    <a:pt x="495935" y="174853"/>
                  </a:lnTo>
                  <a:lnTo>
                    <a:pt x="486879" y="170535"/>
                  </a:lnTo>
                  <a:lnTo>
                    <a:pt x="475983" y="169125"/>
                  </a:lnTo>
                  <a:lnTo>
                    <a:pt x="466382" y="170167"/>
                  </a:lnTo>
                  <a:lnTo>
                    <a:pt x="457987" y="173253"/>
                  </a:lnTo>
                  <a:lnTo>
                    <a:pt x="452005" y="178269"/>
                  </a:lnTo>
                  <a:lnTo>
                    <a:pt x="449668" y="185153"/>
                  </a:lnTo>
                  <a:lnTo>
                    <a:pt x="451840" y="184835"/>
                  </a:lnTo>
                  <a:lnTo>
                    <a:pt x="453834" y="184696"/>
                  </a:lnTo>
                  <a:lnTo>
                    <a:pt x="463156" y="184696"/>
                  </a:lnTo>
                  <a:lnTo>
                    <a:pt x="483539" y="194056"/>
                  </a:lnTo>
                  <a:lnTo>
                    <a:pt x="493941" y="194056"/>
                  </a:lnTo>
                  <a:lnTo>
                    <a:pt x="497306" y="193675"/>
                  </a:lnTo>
                  <a:lnTo>
                    <a:pt x="501192" y="192760"/>
                  </a:lnTo>
                  <a:lnTo>
                    <a:pt x="501307" y="182219"/>
                  </a:lnTo>
                  <a:close/>
                </a:path>
                <a:path extrusionOk="0" h="304165" w="9068435">
                  <a:moveTo>
                    <a:pt x="751865" y="14973"/>
                  </a:moveTo>
                  <a:lnTo>
                    <a:pt x="749477" y="15633"/>
                  </a:lnTo>
                  <a:lnTo>
                    <a:pt x="746696" y="15887"/>
                  </a:lnTo>
                  <a:lnTo>
                    <a:pt x="739305" y="15887"/>
                  </a:lnTo>
                  <a:lnTo>
                    <a:pt x="719899" y="13817"/>
                  </a:lnTo>
                  <a:lnTo>
                    <a:pt x="715568" y="13817"/>
                  </a:lnTo>
                  <a:lnTo>
                    <a:pt x="707631" y="13817"/>
                  </a:lnTo>
                  <a:lnTo>
                    <a:pt x="701421" y="15557"/>
                  </a:lnTo>
                  <a:lnTo>
                    <a:pt x="700036" y="22237"/>
                  </a:lnTo>
                  <a:lnTo>
                    <a:pt x="702373" y="21590"/>
                  </a:lnTo>
                  <a:lnTo>
                    <a:pt x="705091" y="21348"/>
                  </a:lnTo>
                  <a:lnTo>
                    <a:pt x="712419" y="21348"/>
                  </a:lnTo>
                  <a:lnTo>
                    <a:pt x="731837" y="23418"/>
                  </a:lnTo>
                  <a:lnTo>
                    <a:pt x="744169" y="23418"/>
                  </a:lnTo>
                  <a:lnTo>
                    <a:pt x="750443" y="21678"/>
                  </a:lnTo>
                  <a:lnTo>
                    <a:pt x="751865" y="14973"/>
                  </a:lnTo>
                  <a:close/>
                </a:path>
                <a:path extrusionOk="0" h="304165" w="9068435">
                  <a:moveTo>
                    <a:pt x="784517" y="94500"/>
                  </a:moveTo>
                  <a:lnTo>
                    <a:pt x="781177" y="81584"/>
                  </a:lnTo>
                  <a:lnTo>
                    <a:pt x="775296" y="81584"/>
                  </a:lnTo>
                  <a:lnTo>
                    <a:pt x="769010" y="81216"/>
                  </a:lnTo>
                  <a:lnTo>
                    <a:pt x="763092" y="81216"/>
                  </a:lnTo>
                  <a:lnTo>
                    <a:pt x="753275" y="81724"/>
                  </a:lnTo>
                  <a:lnTo>
                    <a:pt x="745058" y="83845"/>
                  </a:lnTo>
                  <a:lnTo>
                    <a:pt x="739305" y="88417"/>
                  </a:lnTo>
                  <a:lnTo>
                    <a:pt x="736904" y="96329"/>
                  </a:lnTo>
                  <a:lnTo>
                    <a:pt x="738898" y="95770"/>
                  </a:lnTo>
                  <a:lnTo>
                    <a:pt x="741248" y="95554"/>
                  </a:lnTo>
                  <a:lnTo>
                    <a:pt x="747572" y="95554"/>
                  </a:lnTo>
                  <a:lnTo>
                    <a:pt x="764438" y="97345"/>
                  </a:lnTo>
                  <a:lnTo>
                    <a:pt x="777773" y="97345"/>
                  </a:lnTo>
                  <a:lnTo>
                    <a:pt x="784517" y="94500"/>
                  </a:lnTo>
                  <a:close/>
                </a:path>
                <a:path extrusionOk="0" h="304165" w="9068435">
                  <a:moveTo>
                    <a:pt x="788682" y="163156"/>
                  </a:moveTo>
                  <a:lnTo>
                    <a:pt x="785495" y="163017"/>
                  </a:lnTo>
                  <a:lnTo>
                    <a:pt x="783983" y="163017"/>
                  </a:lnTo>
                  <a:lnTo>
                    <a:pt x="773099" y="163931"/>
                  </a:lnTo>
                  <a:lnTo>
                    <a:pt x="764133" y="166725"/>
                  </a:lnTo>
                  <a:lnTo>
                    <a:pt x="757072" y="171411"/>
                  </a:lnTo>
                  <a:lnTo>
                    <a:pt x="751865" y="178028"/>
                  </a:lnTo>
                  <a:lnTo>
                    <a:pt x="754989" y="178155"/>
                  </a:lnTo>
                  <a:lnTo>
                    <a:pt x="756488" y="178155"/>
                  </a:lnTo>
                  <a:lnTo>
                    <a:pt x="767295" y="177228"/>
                  </a:lnTo>
                  <a:lnTo>
                    <a:pt x="776274" y="174434"/>
                  </a:lnTo>
                  <a:lnTo>
                    <a:pt x="783412" y="169760"/>
                  </a:lnTo>
                  <a:lnTo>
                    <a:pt x="788682" y="163156"/>
                  </a:lnTo>
                  <a:close/>
                </a:path>
                <a:path extrusionOk="0" h="304165" w="9068435">
                  <a:moveTo>
                    <a:pt x="876998" y="207518"/>
                  </a:moveTo>
                  <a:lnTo>
                    <a:pt x="874141" y="207175"/>
                  </a:lnTo>
                  <a:lnTo>
                    <a:pt x="871448" y="206984"/>
                  </a:lnTo>
                  <a:lnTo>
                    <a:pt x="868946" y="206984"/>
                  </a:lnTo>
                  <a:lnTo>
                    <a:pt x="860577" y="207848"/>
                  </a:lnTo>
                  <a:lnTo>
                    <a:pt x="854075" y="210566"/>
                  </a:lnTo>
                  <a:lnTo>
                    <a:pt x="849617" y="215315"/>
                  </a:lnTo>
                  <a:lnTo>
                    <a:pt x="847382" y="222262"/>
                  </a:lnTo>
                  <a:lnTo>
                    <a:pt x="850353" y="222669"/>
                  </a:lnTo>
                  <a:lnTo>
                    <a:pt x="853135" y="222872"/>
                  </a:lnTo>
                  <a:lnTo>
                    <a:pt x="855713" y="222872"/>
                  </a:lnTo>
                  <a:lnTo>
                    <a:pt x="863904" y="221983"/>
                  </a:lnTo>
                  <a:lnTo>
                    <a:pt x="870267" y="219227"/>
                  </a:lnTo>
                  <a:lnTo>
                    <a:pt x="874674" y="214452"/>
                  </a:lnTo>
                  <a:lnTo>
                    <a:pt x="876998" y="207518"/>
                  </a:lnTo>
                  <a:close/>
                </a:path>
                <a:path extrusionOk="0" h="304165" w="9068435">
                  <a:moveTo>
                    <a:pt x="929538" y="29362"/>
                  </a:moveTo>
                  <a:lnTo>
                    <a:pt x="913815" y="22225"/>
                  </a:lnTo>
                  <a:lnTo>
                    <a:pt x="912672" y="31076"/>
                  </a:lnTo>
                  <a:lnTo>
                    <a:pt x="908773" y="37249"/>
                  </a:lnTo>
                  <a:lnTo>
                    <a:pt x="903071" y="40868"/>
                  </a:lnTo>
                  <a:lnTo>
                    <a:pt x="896531" y="42037"/>
                  </a:lnTo>
                  <a:lnTo>
                    <a:pt x="891819" y="42037"/>
                  </a:lnTo>
                  <a:lnTo>
                    <a:pt x="887196" y="40284"/>
                  </a:lnTo>
                  <a:lnTo>
                    <a:pt x="884199" y="36969"/>
                  </a:lnTo>
                  <a:lnTo>
                    <a:pt x="884021" y="49784"/>
                  </a:lnTo>
                  <a:lnTo>
                    <a:pt x="890828" y="54432"/>
                  </a:lnTo>
                  <a:lnTo>
                    <a:pt x="899261" y="54432"/>
                  </a:lnTo>
                  <a:lnTo>
                    <a:pt x="915187" y="50101"/>
                  </a:lnTo>
                  <a:lnTo>
                    <a:pt x="927646" y="40195"/>
                  </a:lnTo>
                  <a:lnTo>
                    <a:pt x="929538" y="29362"/>
                  </a:lnTo>
                  <a:close/>
                </a:path>
                <a:path extrusionOk="0" h="304165" w="9068435">
                  <a:moveTo>
                    <a:pt x="1009624" y="200253"/>
                  </a:moveTo>
                  <a:lnTo>
                    <a:pt x="1006703" y="188188"/>
                  </a:lnTo>
                  <a:lnTo>
                    <a:pt x="998486" y="181483"/>
                  </a:lnTo>
                  <a:lnTo>
                    <a:pt x="988428" y="176707"/>
                  </a:lnTo>
                  <a:lnTo>
                    <a:pt x="979982" y="170408"/>
                  </a:lnTo>
                  <a:lnTo>
                    <a:pt x="981913" y="181648"/>
                  </a:lnTo>
                  <a:lnTo>
                    <a:pt x="985227" y="191477"/>
                  </a:lnTo>
                  <a:lnTo>
                    <a:pt x="991374" y="198462"/>
                  </a:lnTo>
                  <a:lnTo>
                    <a:pt x="1001814" y="201104"/>
                  </a:lnTo>
                  <a:lnTo>
                    <a:pt x="1004138" y="201104"/>
                  </a:lnTo>
                  <a:lnTo>
                    <a:pt x="1006729" y="200837"/>
                  </a:lnTo>
                  <a:lnTo>
                    <a:pt x="1009624" y="200253"/>
                  </a:lnTo>
                  <a:close/>
                </a:path>
                <a:path extrusionOk="0" h="304165" w="9068435">
                  <a:moveTo>
                    <a:pt x="1128725" y="114274"/>
                  </a:moveTo>
                  <a:lnTo>
                    <a:pt x="1122235" y="107911"/>
                  </a:lnTo>
                  <a:lnTo>
                    <a:pt x="1105179" y="103924"/>
                  </a:lnTo>
                  <a:lnTo>
                    <a:pt x="1108989" y="118046"/>
                  </a:lnTo>
                  <a:lnTo>
                    <a:pt x="1115974" y="122770"/>
                  </a:lnTo>
                  <a:lnTo>
                    <a:pt x="1121397" y="122770"/>
                  </a:lnTo>
                  <a:lnTo>
                    <a:pt x="1127493" y="120180"/>
                  </a:lnTo>
                  <a:lnTo>
                    <a:pt x="1128725" y="114274"/>
                  </a:lnTo>
                  <a:close/>
                </a:path>
                <a:path extrusionOk="0" h="304165" w="9068435">
                  <a:moveTo>
                    <a:pt x="1171943" y="232105"/>
                  </a:moveTo>
                  <a:lnTo>
                    <a:pt x="1164145" y="222262"/>
                  </a:lnTo>
                  <a:lnTo>
                    <a:pt x="1159344" y="232181"/>
                  </a:lnTo>
                  <a:lnTo>
                    <a:pt x="1151026" y="238633"/>
                  </a:lnTo>
                  <a:lnTo>
                    <a:pt x="1143736" y="246164"/>
                  </a:lnTo>
                  <a:lnTo>
                    <a:pt x="1142047" y="259245"/>
                  </a:lnTo>
                  <a:lnTo>
                    <a:pt x="1145540" y="260756"/>
                  </a:lnTo>
                  <a:lnTo>
                    <a:pt x="1148803" y="261416"/>
                  </a:lnTo>
                  <a:lnTo>
                    <a:pt x="1151813" y="261416"/>
                  </a:lnTo>
                  <a:lnTo>
                    <a:pt x="1164590" y="256540"/>
                  </a:lnTo>
                  <a:lnTo>
                    <a:pt x="1171702" y="245148"/>
                  </a:lnTo>
                  <a:lnTo>
                    <a:pt x="1171943" y="232105"/>
                  </a:lnTo>
                  <a:close/>
                </a:path>
                <a:path extrusionOk="0" h="304165" w="9068435">
                  <a:moveTo>
                    <a:pt x="1215694" y="207518"/>
                  </a:moveTo>
                  <a:lnTo>
                    <a:pt x="1210437" y="203657"/>
                  </a:lnTo>
                  <a:lnTo>
                    <a:pt x="1206030" y="202196"/>
                  </a:lnTo>
                  <a:lnTo>
                    <a:pt x="1202537" y="202196"/>
                  </a:lnTo>
                  <a:lnTo>
                    <a:pt x="1197140" y="202196"/>
                  </a:lnTo>
                  <a:lnTo>
                    <a:pt x="1193939" y="205676"/>
                  </a:lnTo>
                  <a:lnTo>
                    <a:pt x="1192530" y="212648"/>
                  </a:lnTo>
                  <a:lnTo>
                    <a:pt x="1194320" y="216128"/>
                  </a:lnTo>
                  <a:lnTo>
                    <a:pt x="1202639" y="216128"/>
                  </a:lnTo>
                  <a:lnTo>
                    <a:pt x="1208163" y="213868"/>
                  </a:lnTo>
                  <a:lnTo>
                    <a:pt x="1215694" y="207518"/>
                  </a:lnTo>
                  <a:close/>
                </a:path>
                <a:path extrusionOk="0" h="304165" w="9068435">
                  <a:moveTo>
                    <a:pt x="1259992" y="36969"/>
                  </a:moveTo>
                  <a:lnTo>
                    <a:pt x="1254975" y="31965"/>
                  </a:lnTo>
                  <a:lnTo>
                    <a:pt x="1246822" y="29654"/>
                  </a:lnTo>
                  <a:lnTo>
                    <a:pt x="1238415" y="29654"/>
                  </a:lnTo>
                  <a:lnTo>
                    <a:pt x="1228826" y="30645"/>
                  </a:lnTo>
                  <a:lnTo>
                    <a:pt x="1219987" y="33528"/>
                  </a:lnTo>
                  <a:lnTo>
                    <a:pt x="1212875" y="38188"/>
                  </a:lnTo>
                  <a:lnTo>
                    <a:pt x="1208455" y="44475"/>
                  </a:lnTo>
                  <a:lnTo>
                    <a:pt x="1210741" y="43827"/>
                  </a:lnTo>
                  <a:lnTo>
                    <a:pt x="1213421" y="43599"/>
                  </a:lnTo>
                  <a:lnTo>
                    <a:pt x="1220660" y="43599"/>
                  </a:lnTo>
                  <a:lnTo>
                    <a:pt x="1239951" y="45656"/>
                  </a:lnTo>
                  <a:lnTo>
                    <a:pt x="1252347" y="45656"/>
                  </a:lnTo>
                  <a:lnTo>
                    <a:pt x="1258671" y="43865"/>
                  </a:lnTo>
                  <a:lnTo>
                    <a:pt x="1259992" y="36969"/>
                  </a:lnTo>
                  <a:close/>
                </a:path>
                <a:path extrusionOk="0" h="304165" w="9068435">
                  <a:moveTo>
                    <a:pt x="1484426" y="32334"/>
                  </a:moveTo>
                  <a:lnTo>
                    <a:pt x="1483271" y="24384"/>
                  </a:lnTo>
                  <a:lnTo>
                    <a:pt x="1480235" y="20789"/>
                  </a:lnTo>
                  <a:lnTo>
                    <a:pt x="1478508" y="20789"/>
                  </a:lnTo>
                  <a:lnTo>
                    <a:pt x="1476248" y="23241"/>
                  </a:lnTo>
                  <a:lnTo>
                    <a:pt x="1473479" y="29718"/>
                  </a:lnTo>
                  <a:lnTo>
                    <a:pt x="1471803" y="33909"/>
                  </a:lnTo>
                  <a:lnTo>
                    <a:pt x="1476235" y="44538"/>
                  </a:lnTo>
                  <a:lnTo>
                    <a:pt x="1480578" y="44538"/>
                  </a:lnTo>
                  <a:lnTo>
                    <a:pt x="1480947" y="44475"/>
                  </a:lnTo>
                  <a:lnTo>
                    <a:pt x="1483664" y="40436"/>
                  </a:lnTo>
                  <a:lnTo>
                    <a:pt x="1484426" y="32334"/>
                  </a:lnTo>
                  <a:close/>
                </a:path>
                <a:path extrusionOk="0" h="304165" w="9068435">
                  <a:moveTo>
                    <a:pt x="1783054" y="178015"/>
                  </a:moveTo>
                  <a:lnTo>
                    <a:pt x="1768106" y="178015"/>
                  </a:lnTo>
                  <a:lnTo>
                    <a:pt x="1768106" y="192760"/>
                  </a:lnTo>
                  <a:lnTo>
                    <a:pt x="1783054" y="192760"/>
                  </a:lnTo>
                  <a:lnTo>
                    <a:pt x="1783054" y="178015"/>
                  </a:lnTo>
                  <a:close/>
                </a:path>
                <a:path extrusionOk="0" h="304165" w="9068435">
                  <a:moveTo>
                    <a:pt x="1871383" y="81584"/>
                  </a:moveTo>
                  <a:lnTo>
                    <a:pt x="1866531" y="77216"/>
                  </a:lnTo>
                  <a:lnTo>
                    <a:pt x="1862721" y="75590"/>
                  </a:lnTo>
                  <a:lnTo>
                    <a:pt x="1859889" y="75590"/>
                  </a:lnTo>
                  <a:lnTo>
                    <a:pt x="1855660" y="75590"/>
                  </a:lnTo>
                  <a:lnTo>
                    <a:pt x="1853628" y="79222"/>
                  </a:lnTo>
                  <a:lnTo>
                    <a:pt x="1853539" y="86474"/>
                  </a:lnTo>
                  <a:lnTo>
                    <a:pt x="1855495" y="90106"/>
                  </a:lnTo>
                  <a:lnTo>
                    <a:pt x="1862213" y="90106"/>
                  </a:lnTo>
                  <a:lnTo>
                    <a:pt x="1866290" y="87845"/>
                  </a:lnTo>
                  <a:lnTo>
                    <a:pt x="1871383" y="81584"/>
                  </a:lnTo>
                  <a:close/>
                </a:path>
                <a:path extrusionOk="0" h="304165" w="9068435">
                  <a:moveTo>
                    <a:pt x="1949716" y="126707"/>
                  </a:moveTo>
                  <a:lnTo>
                    <a:pt x="1937588" y="118668"/>
                  </a:lnTo>
                  <a:lnTo>
                    <a:pt x="1931530" y="132448"/>
                  </a:lnTo>
                  <a:lnTo>
                    <a:pt x="1921903" y="144754"/>
                  </a:lnTo>
                  <a:lnTo>
                    <a:pt x="1918335" y="155155"/>
                  </a:lnTo>
                  <a:lnTo>
                    <a:pt x="1930412" y="163144"/>
                  </a:lnTo>
                  <a:lnTo>
                    <a:pt x="1938210" y="151028"/>
                  </a:lnTo>
                  <a:lnTo>
                    <a:pt x="1947278" y="138188"/>
                  </a:lnTo>
                  <a:lnTo>
                    <a:pt x="1949716" y="126707"/>
                  </a:lnTo>
                  <a:close/>
                </a:path>
                <a:path extrusionOk="0" h="304165" w="9068435">
                  <a:moveTo>
                    <a:pt x="1957641" y="19304"/>
                  </a:moveTo>
                  <a:lnTo>
                    <a:pt x="1952231" y="7594"/>
                  </a:lnTo>
                  <a:lnTo>
                    <a:pt x="1946656" y="21297"/>
                  </a:lnTo>
                  <a:lnTo>
                    <a:pt x="1945068" y="30518"/>
                  </a:lnTo>
                  <a:lnTo>
                    <a:pt x="1946363" y="35725"/>
                  </a:lnTo>
                  <a:lnTo>
                    <a:pt x="1949437" y="37363"/>
                  </a:lnTo>
                  <a:lnTo>
                    <a:pt x="1954060" y="35064"/>
                  </a:lnTo>
                  <a:lnTo>
                    <a:pt x="1957514" y="28752"/>
                  </a:lnTo>
                  <a:lnTo>
                    <a:pt x="1957641" y="19304"/>
                  </a:lnTo>
                  <a:close/>
                </a:path>
                <a:path extrusionOk="0" h="304165" w="9068435">
                  <a:moveTo>
                    <a:pt x="2062734" y="118668"/>
                  </a:moveTo>
                  <a:lnTo>
                    <a:pt x="2056231" y="112941"/>
                  </a:lnTo>
                  <a:lnTo>
                    <a:pt x="2051761" y="110858"/>
                  </a:lnTo>
                  <a:lnTo>
                    <a:pt x="2048903" y="110858"/>
                  </a:lnTo>
                  <a:lnTo>
                    <a:pt x="2045157" y="110858"/>
                  </a:lnTo>
                  <a:lnTo>
                    <a:pt x="2044217" y="114465"/>
                  </a:lnTo>
                  <a:lnTo>
                    <a:pt x="2046224" y="121678"/>
                  </a:lnTo>
                  <a:lnTo>
                    <a:pt x="2049157" y="125272"/>
                  </a:lnTo>
                  <a:lnTo>
                    <a:pt x="2055926" y="125272"/>
                  </a:lnTo>
                  <a:lnTo>
                    <a:pt x="2059228" y="123494"/>
                  </a:lnTo>
                  <a:lnTo>
                    <a:pt x="2062734" y="118668"/>
                  </a:lnTo>
                  <a:close/>
                </a:path>
                <a:path extrusionOk="0" h="304165" w="9068435">
                  <a:moveTo>
                    <a:pt x="2091359" y="145211"/>
                  </a:moveTo>
                  <a:lnTo>
                    <a:pt x="2069007" y="155359"/>
                  </a:lnTo>
                  <a:lnTo>
                    <a:pt x="2073186" y="153504"/>
                  </a:lnTo>
                  <a:lnTo>
                    <a:pt x="2091359" y="145211"/>
                  </a:lnTo>
                  <a:close/>
                </a:path>
                <a:path extrusionOk="0" h="304165" w="9068435">
                  <a:moveTo>
                    <a:pt x="2143874" y="52070"/>
                  </a:moveTo>
                  <a:lnTo>
                    <a:pt x="2129536" y="49034"/>
                  </a:lnTo>
                  <a:lnTo>
                    <a:pt x="2121509" y="48412"/>
                  </a:lnTo>
                  <a:lnTo>
                    <a:pt x="2115464" y="45847"/>
                  </a:lnTo>
                  <a:lnTo>
                    <a:pt x="2107069" y="36969"/>
                  </a:lnTo>
                  <a:lnTo>
                    <a:pt x="2100757" y="47752"/>
                  </a:lnTo>
                  <a:lnTo>
                    <a:pt x="2091207" y="59829"/>
                  </a:lnTo>
                  <a:lnTo>
                    <a:pt x="2085911" y="71640"/>
                  </a:lnTo>
                  <a:lnTo>
                    <a:pt x="2092401" y="81572"/>
                  </a:lnTo>
                  <a:lnTo>
                    <a:pt x="2104326" y="73240"/>
                  </a:lnTo>
                  <a:lnTo>
                    <a:pt x="2131961" y="60413"/>
                  </a:lnTo>
                  <a:lnTo>
                    <a:pt x="2143874" y="52070"/>
                  </a:lnTo>
                  <a:close/>
                </a:path>
                <a:path extrusionOk="0" h="304165" w="9068435">
                  <a:moveTo>
                    <a:pt x="2180564" y="241935"/>
                  </a:moveTo>
                  <a:lnTo>
                    <a:pt x="2173236" y="237248"/>
                  </a:lnTo>
                  <a:lnTo>
                    <a:pt x="2170582" y="243725"/>
                  </a:lnTo>
                  <a:lnTo>
                    <a:pt x="2166226" y="248551"/>
                  </a:lnTo>
                  <a:lnTo>
                    <a:pt x="2161705" y="253238"/>
                  </a:lnTo>
                  <a:lnTo>
                    <a:pt x="2158581" y="259257"/>
                  </a:lnTo>
                  <a:lnTo>
                    <a:pt x="2160320" y="260019"/>
                  </a:lnTo>
                  <a:lnTo>
                    <a:pt x="2162086" y="260350"/>
                  </a:lnTo>
                  <a:lnTo>
                    <a:pt x="2163838" y="260350"/>
                  </a:lnTo>
                  <a:lnTo>
                    <a:pt x="2173338" y="257098"/>
                  </a:lnTo>
                  <a:lnTo>
                    <a:pt x="2179764" y="249758"/>
                  </a:lnTo>
                  <a:lnTo>
                    <a:pt x="2180564" y="241935"/>
                  </a:lnTo>
                  <a:close/>
                </a:path>
                <a:path extrusionOk="0" h="304165" w="9068435">
                  <a:moveTo>
                    <a:pt x="2394242" y="259257"/>
                  </a:moveTo>
                  <a:lnTo>
                    <a:pt x="2387130" y="258953"/>
                  </a:lnTo>
                  <a:lnTo>
                    <a:pt x="2383726" y="258953"/>
                  </a:lnTo>
                  <a:lnTo>
                    <a:pt x="2373884" y="259524"/>
                  </a:lnTo>
                  <a:lnTo>
                    <a:pt x="2365705" y="261759"/>
                  </a:lnTo>
                  <a:lnTo>
                    <a:pt x="2359952" y="266433"/>
                  </a:lnTo>
                  <a:lnTo>
                    <a:pt x="2357399" y="274345"/>
                  </a:lnTo>
                  <a:lnTo>
                    <a:pt x="2361285" y="274434"/>
                  </a:lnTo>
                  <a:lnTo>
                    <a:pt x="2372461" y="273507"/>
                  </a:lnTo>
                  <a:lnTo>
                    <a:pt x="2381656" y="270700"/>
                  </a:lnTo>
                  <a:lnTo>
                    <a:pt x="2388908" y="265963"/>
                  </a:lnTo>
                  <a:lnTo>
                    <a:pt x="2394242" y="259257"/>
                  </a:lnTo>
                  <a:close/>
                </a:path>
                <a:path extrusionOk="0" h="304165" w="9068435">
                  <a:moveTo>
                    <a:pt x="2467876" y="259257"/>
                  </a:moveTo>
                  <a:lnTo>
                    <a:pt x="2463889" y="255016"/>
                  </a:lnTo>
                  <a:lnTo>
                    <a:pt x="2458821" y="253174"/>
                  </a:lnTo>
                  <a:lnTo>
                    <a:pt x="2453665" y="253174"/>
                  </a:lnTo>
                  <a:lnTo>
                    <a:pt x="2446959" y="254165"/>
                  </a:lnTo>
                  <a:lnTo>
                    <a:pt x="2440635" y="256971"/>
                  </a:lnTo>
                  <a:lnTo>
                    <a:pt x="2435174" y="261289"/>
                  </a:lnTo>
                  <a:lnTo>
                    <a:pt x="2431034" y="266865"/>
                  </a:lnTo>
                  <a:lnTo>
                    <a:pt x="2433053" y="266534"/>
                  </a:lnTo>
                  <a:lnTo>
                    <a:pt x="2434945" y="266395"/>
                  </a:lnTo>
                  <a:lnTo>
                    <a:pt x="2442172" y="266395"/>
                  </a:lnTo>
                  <a:lnTo>
                    <a:pt x="2446566" y="267716"/>
                  </a:lnTo>
                  <a:lnTo>
                    <a:pt x="2453868" y="270344"/>
                  </a:lnTo>
                  <a:lnTo>
                    <a:pt x="2456764" y="271665"/>
                  </a:lnTo>
                  <a:lnTo>
                    <a:pt x="2462758" y="271665"/>
                  </a:lnTo>
                  <a:lnTo>
                    <a:pt x="2465349" y="268871"/>
                  </a:lnTo>
                  <a:lnTo>
                    <a:pt x="2467876" y="259257"/>
                  </a:lnTo>
                  <a:close/>
                </a:path>
                <a:path extrusionOk="0" h="304165" w="9068435">
                  <a:moveTo>
                    <a:pt x="2740647" y="170408"/>
                  </a:moveTo>
                  <a:lnTo>
                    <a:pt x="2731859" y="170853"/>
                  </a:lnTo>
                  <a:lnTo>
                    <a:pt x="2723972" y="172212"/>
                  </a:lnTo>
                  <a:lnTo>
                    <a:pt x="2718892" y="176352"/>
                  </a:lnTo>
                  <a:lnTo>
                    <a:pt x="2718498" y="185153"/>
                  </a:lnTo>
                  <a:lnTo>
                    <a:pt x="2720149" y="185191"/>
                  </a:lnTo>
                  <a:lnTo>
                    <a:pt x="2731693" y="185191"/>
                  </a:lnTo>
                  <a:lnTo>
                    <a:pt x="2737345" y="179336"/>
                  </a:lnTo>
                  <a:lnTo>
                    <a:pt x="2740647" y="170408"/>
                  </a:lnTo>
                  <a:close/>
                </a:path>
                <a:path extrusionOk="0" h="304165" w="9068435">
                  <a:moveTo>
                    <a:pt x="2799384" y="163144"/>
                  </a:moveTo>
                  <a:lnTo>
                    <a:pt x="2798241" y="163283"/>
                  </a:lnTo>
                  <a:lnTo>
                    <a:pt x="2793365" y="163334"/>
                  </a:lnTo>
                  <a:lnTo>
                    <a:pt x="2783116" y="162623"/>
                  </a:lnTo>
                  <a:lnTo>
                    <a:pt x="2780715" y="162623"/>
                  </a:lnTo>
                  <a:lnTo>
                    <a:pt x="2772029" y="162623"/>
                  </a:lnTo>
                  <a:lnTo>
                    <a:pt x="2765590" y="164947"/>
                  </a:lnTo>
                  <a:lnTo>
                    <a:pt x="2769984" y="178015"/>
                  </a:lnTo>
                  <a:lnTo>
                    <a:pt x="2779776" y="176555"/>
                  </a:lnTo>
                  <a:lnTo>
                    <a:pt x="2788145" y="173824"/>
                  </a:lnTo>
                  <a:lnTo>
                    <a:pt x="2794787" y="169468"/>
                  </a:lnTo>
                  <a:lnTo>
                    <a:pt x="2799384" y="163144"/>
                  </a:lnTo>
                  <a:close/>
                </a:path>
                <a:path extrusionOk="0" h="304165" w="9068435">
                  <a:moveTo>
                    <a:pt x="2866885" y="202361"/>
                  </a:moveTo>
                  <a:lnTo>
                    <a:pt x="2865082" y="198894"/>
                  </a:lnTo>
                  <a:lnTo>
                    <a:pt x="2860471" y="198894"/>
                  </a:lnTo>
                  <a:lnTo>
                    <a:pt x="2856750" y="198894"/>
                  </a:lnTo>
                  <a:lnTo>
                    <a:pt x="2851188" y="201155"/>
                  </a:lnTo>
                  <a:lnTo>
                    <a:pt x="2843644" y="207518"/>
                  </a:lnTo>
                  <a:lnTo>
                    <a:pt x="2848902" y="211328"/>
                  </a:lnTo>
                  <a:lnTo>
                    <a:pt x="2853321" y="212763"/>
                  </a:lnTo>
                  <a:lnTo>
                    <a:pt x="2862262" y="212763"/>
                  </a:lnTo>
                  <a:lnTo>
                    <a:pt x="2865475" y="209296"/>
                  </a:lnTo>
                  <a:lnTo>
                    <a:pt x="2866885" y="202361"/>
                  </a:lnTo>
                  <a:close/>
                </a:path>
                <a:path extrusionOk="0" h="304165" w="9068435">
                  <a:moveTo>
                    <a:pt x="2976308" y="296240"/>
                  </a:moveTo>
                  <a:lnTo>
                    <a:pt x="2975114" y="287845"/>
                  </a:lnTo>
                  <a:lnTo>
                    <a:pt x="2971088" y="281584"/>
                  </a:lnTo>
                  <a:lnTo>
                    <a:pt x="2965323" y="277672"/>
                  </a:lnTo>
                  <a:lnTo>
                    <a:pt x="2958884" y="276313"/>
                  </a:lnTo>
                  <a:lnTo>
                    <a:pt x="2953359" y="277482"/>
                  </a:lnTo>
                  <a:lnTo>
                    <a:pt x="2948952" y="281089"/>
                  </a:lnTo>
                  <a:lnTo>
                    <a:pt x="2946463" y="287286"/>
                  </a:lnTo>
                  <a:lnTo>
                    <a:pt x="2946692" y="296240"/>
                  </a:lnTo>
                  <a:lnTo>
                    <a:pt x="2976308" y="296240"/>
                  </a:lnTo>
                  <a:close/>
                </a:path>
                <a:path extrusionOk="0" h="304165" w="9068435">
                  <a:moveTo>
                    <a:pt x="2989199" y="221157"/>
                  </a:moveTo>
                  <a:lnTo>
                    <a:pt x="2983522" y="214998"/>
                  </a:lnTo>
                  <a:lnTo>
                    <a:pt x="2973654" y="221030"/>
                  </a:lnTo>
                  <a:lnTo>
                    <a:pt x="2971203" y="225386"/>
                  </a:lnTo>
                  <a:lnTo>
                    <a:pt x="2973844" y="228028"/>
                  </a:lnTo>
                  <a:lnTo>
                    <a:pt x="2979255" y="228917"/>
                  </a:lnTo>
                  <a:lnTo>
                    <a:pt x="2984957" y="228066"/>
                  </a:lnTo>
                  <a:lnTo>
                    <a:pt x="2988983" y="225501"/>
                  </a:lnTo>
                  <a:lnTo>
                    <a:pt x="2989199" y="221157"/>
                  </a:lnTo>
                  <a:close/>
                </a:path>
                <a:path extrusionOk="0" h="304165" w="9068435">
                  <a:moveTo>
                    <a:pt x="3035350" y="88112"/>
                  </a:moveTo>
                  <a:lnTo>
                    <a:pt x="3027832" y="81572"/>
                  </a:lnTo>
                  <a:lnTo>
                    <a:pt x="3027718" y="92710"/>
                  </a:lnTo>
                  <a:lnTo>
                    <a:pt x="3022422" y="98526"/>
                  </a:lnTo>
                  <a:lnTo>
                    <a:pt x="3016135" y="103238"/>
                  </a:lnTo>
                  <a:lnTo>
                    <a:pt x="3013113" y="111061"/>
                  </a:lnTo>
                  <a:lnTo>
                    <a:pt x="3015107" y="111899"/>
                  </a:lnTo>
                  <a:lnTo>
                    <a:pt x="3017037" y="112268"/>
                  </a:lnTo>
                  <a:lnTo>
                    <a:pt x="3018879" y="112268"/>
                  </a:lnTo>
                  <a:lnTo>
                    <a:pt x="3029077" y="108051"/>
                  </a:lnTo>
                  <a:lnTo>
                    <a:pt x="3035173" y="98463"/>
                  </a:lnTo>
                  <a:lnTo>
                    <a:pt x="3035350" y="88112"/>
                  </a:lnTo>
                  <a:close/>
                </a:path>
                <a:path extrusionOk="0" h="304165" w="9068435">
                  <a:moveTo>
                    <a:pt x="3168142" y="31076"/>
                  </a:moveTo>
                  <a:lnTo>
                    <a:pt x="3166821" y="19507"/>
                  </a:lnTo>
                  <a:lnTo>
                    <a:pt x="3162249" y="11201"/>
                  </a:lnTo>
                  <a:lnTo>
                    <a:pt x="3152940" y="7594"/>
                  </a:lnTo>
                  <a:lnTo>
                    <a:pt x="3153257" y="18745"/>
                  </a:lnTo>
                  <a:lnTo>
                    <a:pt x="3152267" y="31254"/>
                  </a:lnTo>
                  <a:lnTo>
                    <a:pt x="3153613" y="41452"/>
                  </a:lnTo>
                  <a:lnTo>
                    <a:pt x="3160903" y="45656"/>
                  </a:lnTo>
                  <a:lnTo>
                    <a:pt x="3162757" y="45656"/>
                  </a:lnTo>
                  <a:lnTo>
                    <a:pt x="3164979" y="45288"/>
                  </a:lnTo>
                  <a:lnTo>
                    <a:pt x="3167634" y="44462"/>
                  </a:lnTo>
                  <a:lnTo>
                    <a:pt x="3168142" y="31076"/>
                  </a:lnTo>
                  <a:close/>
                </a:path>
                <a:path extrusionOk="0" h="304165" w="9068435">
                  <a:moveTo>
                    <a:pt x="3189808" y="251993"/>
                  </a:moveTo>
                  <a:lnTo>
                    <a:pt x="3160458" y="251993"/>
                  </a:lnTo>
                  <a:lnTo>
                    <a:pt x="3160318" y="268732"/>
                  </a:lnTo>
                  <a:lnTo>
                    <a:pt x="3160382" y="285318"/>
                  </a:lnTo>
                  <a:lnTo>
                    <a:pt x="3164154" y="298208"/>
                  </a:lnTo>
                  <a:lnTo>
                    <a:pt x="3175101" y="303860"/>
                  </a:lnTo>
                  <a:lnTo>
                    <a:pt x="3173907" y="286042"/>
                  </a:lnTo>
                  <a:lnTo>
                    <a:pt x="3179559" y="275031"/>
                  </a:lnTo>
                  <a:lnTo>
                    <a:pt x="3186658" y="265455"/>
                  </a:lnTo>
                  <a:lnTo>
                    <a:pt x="3189808" y="251993"/>
                  </a:lnTo>
                  <a:close/>
                </a:path>
                <a:path extrusionOk="0" h="304165" w="9068435">
                  <a:moveTo>
                    <a:pt x="3238373" y="13106"/>
                  </a:moveTo>
                  <a:lnTo>
                    <a:pt x="3234118" y="0"/>
                  </a:lnTo>
                  <a:lnTo>
                    <a:pt x="3224365" y="1409"/>
                  </a:lnTo>
                  <a:lnTo>
                    <a:pt x="3215983" y="4152"/>
                  </a:lnTo>
                  <a:lnTo>
                    <a:pt x="3209264" y="8559"/>
                  </a:lnTo>
                  <a:lnTo>
                    <a:pt x="3204527" y="14973"/>
                  </a:lnTo>
                  <a:lnTo>
                    <a:pt x="3205848" y="14808"/>
                  </a:lnTo>
                  <a:lnTo>
                    <a:pt x="3207270" y="14732"/>
                  </a:lnTo>
                  <a:lnTo>
                    <a:pt x="3211068" y="14732"/>
                  </a:lnTo>
                  <a:lnTo>
                    <a:pt x="3220910" y="15367"/>
                  </a:lnTo>
                  <a:lnTo>
                    <a:pt x="3231921" y="15367"/>
                  </a:lnTo>
                  <a:lnTo>
                    <a:pt x="3238373" y="13106"/>
                  </a:lnTo>
                  <a:close/>
                </a:path>
                <a:path extrusionOk="0" h="304165" w="9068435">
                  <a:moveTo>
                    <a:pt x="3527031" y="249047"/>
                  </a:moveTo>
                  <a:lnTo>
                    <a:pt x="3521303" y="244513"/>
                  </a:lnTo>
                  <a:lnTo>
                    <a:pt x="3519119" y="250850"/>
                  </a:lnTo>
                  <a:lnTo>
                    <a:pt x="3516122" y="256806"/>
                  </a:lnTo>
                  <a:lnTo>
                    <a:pt x="3515715" y="262191"/>
                  </a:lnTo>
                  <a:lnTo>
                    <a:pt x="3521303" y="266865"/>
                  </a:lnTo>
                  <a:lnTo>
                    <a:pt x="3523653" y="260426"/>
                  </a:lnTo>
                  <a:lnTo>
                    <a:pt x="3526688" y="254431"/>
                  </a:lnTo>
                  <a:lnTo>
                    <a:pt x="3527031" y="249047"/>
                  </a:lnTo>
                  <a:close/>
                </a:path>
                <a:path extrusionOk="0" h="304165" w="9068435">
                  <a:moveTo>
                    <a:pt x="3718572" y="6184"/>
                  </a:moveTo>
                  <a:lnTo>
                    <a:pt x="3712908" y="0"/>
                  </a:lnTo>
                  <a:lnTo>
                    <a:pt x="3702939" y="6045"/>
                  </a:lnTo>
                  <a:lnTo>
                    <a:pt x="3700462" y="10426"/>
                  </a:lnTo>
                  <a:lnTo>
                    <a:pt x="3703142" y="13093"/>
                  </a:lnTo>
                  <a:lnTo>
                    <a:pt x="3708616" y="13995"/>
                  </a:lnTo>
                  <a:lnTo>
                    <a:pt x="3714318" y="13144"/>
                  </a:lnTo>
                  <a:lnTo>
                    <a:pt x="3718344" y="10553"/>
                  </a:lnTo>
                  <a:lnTo>
                    <a:pt x="3718572" y="6184"/>
                  </a:lnTo>
                  <a:close/>
                </a:path>
                <a:path extrusionOk="0" h="304165" w="9068435">
                  <a:moveTo>
                    <a:pt x="3735057" y="96316"/>
                  </a:moveTo>
                  <a:lnTo>
                    <a:pt x="3731564" y="84937"/>
                  </a:lnTo>
                  <a:lnTo>
                    <a:pt x="3729634" y="72034"/>
                  </a:lnTo>
                  <a:lnTo>
                    <a:pt x="3726675" y="60223"/>
                  </a:lnTo>
                  <a:lnTo>
                    <a:pt x="3720071" y="52070"/>
                  </a:lnTo>
                  <a:lnTo>
                    <a:pt x="3717480" y="69202"/>
                  </a:lnTo>
                  <a:lnTo>
                    <a:pt x="3717150" y="80632"/>
                  </a:lnTo>
                  <a:lnTo>
                    <a:pt x="3722027" y="88836"/>
                  </a:lnTo>
                  <a:lnTo>
                    <a:pt x="3735057" y="96316"/>
                  </a:lnTo>
                  <a:close/>
                </a:path>
                <a:path extrusionOk="0" h="304165" w="9068435">
                  <a:moveTo>
                    <a:pt x="3748938" y="169252"/>
                  </a:moveTo>
                  <a:lnTo>
                    <a:pt x="3742283" y="163144"/>
                  </a:lnTo>
                  <a:lnTo>
                    <a:pt x="3739070" y="169100"/>
                  </a:lnTo>
                  <a:lnTo>
                    <a:pt x="3731857" y="171107"/>
                  </a:lnTo>
                  <a:lnTo>
                    <a:pt x="3724300" y="172847"/>
                  </a:lnTo>
                  <a:lnTo>
                    <a:pt x="3720071" y="178015"/>
                  </a:lnTo>
                  <a:lnTo>
                    <a:pt x="3721544" y="181876"/>
                  </a:lnTo>
                  <a:lnTo>
                    <a:pt x="3725138" y="183426"/>
                  </a:lnTo>
                  <a:lnTo>
                    <a:pt x="3729304" y="183426"/>
                  </a:lnTo>
                  <a:lnTo>
                    <a:pt x="3738816" y="181241"/>
                  </a:lnTo>
                  <a:lnTo>
                    <a:pt x="3746576" y="175907"/>
                  </a:lnTo>
                  <a:lnTo>
                    <a:pt x="3748938" y="169252"/>
                  </a:lnTo>
                  <a:close/>
                </a:path>
                <a:path extrusionOk="0" h="304165" w="9068435">
                  <a:moveTo>
                    <a:pt x="4066514" y="96316"/>
                  </a:moveTo>
                  <a:lnTo>
                    <a:pt x="4065816" y="96316"/>
                  </a:lnTo>
                  <a:lnTo>
                    <a:pt x="4057751" y="97396"/>
                  </a:lnTo>
                  <a:lnTo>
                    <a:pt x="4051706" y="100431"/>
                  </a:lnTo>
                  <a:lnTo>
                    <a:pt x="4047350" y="105092"/>
                  </a:lnTo>
                  <a:lnTo>
                    <a:pt x="4044416" y="111074"/>
                  </a:lnTo>
                  <a:lnTo>
                    <a:pt x="4046334" y="111125"/>
                  </a:lnTo>
                  <a:lnTo>
                    <a:pt x="4057713" y="111125"/>
                  </a:lnTo>
                  <a:lnTo>
                    <a:pt x="4063288" y="105168"/>
                  </a:lnTo>
                  <a:lnTo>
                    <a:pt x="4066514" y="96316"/>
                  </a:lnTo>
                  <a:close/>
                </a:path>
                <a:path extrusionOk="0" h="304165" w="9068435">
                  <a:moveTo>
                    <a:pt x="4118546" y="132740"/>
                  </a:moveTo>
                  <a:lnTo>
                    <a:pt x="4118051" y="126161"/>
                  </a:lnTo>
                  <a:lnTo>
                    <a:pt x="4116425" y="126784"/>
                  </a:lnTo>
                  <a:lnTo>
                    <a:pt x="4114419" y="127012"/>
                  </a:lnTo>
                  <a:lnTo>
                    <a:pt x="4108958" y="127012"/>
                  </a:lnTo>
                  <a:lnTo>
                    <a:pt x="4094213" y="125133"/>
                  </a:lnTo>
                  <a:lnTo>
                    <a:pt x="4091013" y="125133"/>
                  </a:lnTo>
                  <a:lnTo>
                    <a:pt x="4084967" y="125133"/>
                  </a:lnTo>
                  <a:lnTo>
                    <a:pt x="4080637" y="126809"/>
                  </a:lnTo>
                  <a:lnTo>
                    <a:pt x="4081246" y="133311"/>
                  </a:lnTo>
                  <a:lnTo>
                    <a:pt x="4082808" y="132740"/>
                  </a:lnTo>
                  <a:lnTo>
                    <a:pt x="4084739" y="132524"/>
                  </a:lnTo>
                  <a:lnTo>
                    <a:pt x="4090085" y="132524"/>
                  </a:lnTo>
                  <a:lnTo>
                    <a:pt x="4104868" y="134429"/>
                  </a:lnTo>
                  <a:lnTo>
                    <a:pt x="4114152" y="134429"/>
                  </a:lnTo>
                  <a:lnTo>
                    <a:pt x="4118546" y="132740"/>
                  </a:lnTo>
                  <a:close/>
                </a:path>
                <a:path extrusionOk="0" h="304165" w="9068435">
                  <a:moveTo>
                    <a:pt x="4135310" y="61290"/>
                  </a:moveTo>
                  <a:lnTo>
                    <a:pt x="4134624" y="54635"/>
                  </a:lnTo>
                  <a:lnTo>
                    <a:pt x="4131513" y="51295"/>
                  </a:lnTo>
                  <a:lnTo>
                    <a:pt x="4126369" y="51295"/>
                  </a:lnTo>
                  <a:lnTo>
                    <a:pt x="4122267" y="51295"/>
                  </a:lnTo>
                  <a:lnTo>
                    <a:pt x="4116870" y="53416"/>
                  </a:lnTo>
                  <a:lnTo>
                    <a:pt x="4110545" y="59334"/>
                  </a:lnTo>
                  <a:lnTo>
                    <a:pt x="4117683" y="63182"/>
                  </a:lnTo>
                  <a:lnTo>
                    <a:pt x="4123093" y="64630"/>
                  </a:lnTo>
                  <a:lnTo>
                    <a:pt x="4132897" y="64630"/>
                  </a:lnTo>
                  <a:lnTo>
                    <a:pt x="4135310" y="61290"/>
                  </a:lnTo>
                  <a:close/>
                </a:path>
                <a:path extrusionOk="0" h="304165" w="9068435">
                  <a:moveTo>
                    <a:pt x="4177017" y="229755"/>
                  </a:moveTo>
                  <a:lnTo>
                    <a:pt x="4174833" y="229298"/>
                  </a:lnTo>
                  <a:lnTo>
                    <a:pt x="4172674" y="229095"/>
                  </a:lnTo>
                  <a:lnTo>
                    <a:pt x="4170553" y="229095"/>
                  </a:lnTo>
                  <a:lnTo>
                    <a:pt x="4154779" y="233108"/>
                  </a:lnTo>
                  <a:lnTo>
                    <a:pt x="4144607" y="242316"/>
                  </a:lnTo>
                  <a:lnTo>
                    <a:pt x="4143502" y="252437"/>
                  </a:lnTo>
                  <a:lnTo>
                    <a:pt x="4154894" y="259245"/>
                  </a:lnTo>
                  <a:lnTo>
                    <a:pt x="4155109" y="246621"/>
                  </a:lnTo>
                  <a:lnTo>
                    <a:pt x="4162298" y="240919"/>
                  </a:lnTo>
                  <a:lnTo>
                    <a:pt x="4171315" y="237007"/>
                  </a:lnTo>
                  <a:lnTo>
                    <a:pt x="4177017" y="229755"/>
                  </a:lnTo>
                  <a:close/>
                </a:path>
                <a:path extrusionOk="0" h="304165" w="9068435">
                  <a:moveTo>
                    <a:pt x="4221099" y="274345"/>
                  </a:moveTo>
                  <a:lnTo>
                    <a:pt x="4215079" y="273240"/>
                  </a:lnTo>
                  <a:lnTo>
                    <a:pt x="4210342" y="272783"/>
                  </a:lnTo>
                  <a:lnTo>
                    <a:pt x="4206671" y="272783"/>
                  </a:lnTo>
                  <a:lnTo>
                    <a:pt x="4198099" y="272783"/>
                  </a:lnTo>
                  <a:lnTo>
                    <a:pt x="4195432" y="275272"/>
                  </a:lnTo>
                  <a:lnTo>
                    <a:pt x="4196943" y="280225"/>
                  </a:lnTo>
                  <a:lnTo>
                    <a:pt x="4201134" y="282714"/>
                  </a:lnTo>
                  <a:lnTo>
                    <a:pt x="4211053" y="282714"/>
                  </a:lnTo>
                  <a:lnTo>
                    <a:pt x="4216641" y="280581"/>
                  </a:lnTo>
                  <a:lnTo>
                    <a:pt x="4221099" y="274345"/>
                  </a:lnTo>
                  <a:close/>
                </a:path>
                <a:path extrusionOk="0" h="304165" w="9068435">
                  <a:moveTo>
                    <a:pt x="4626203" y="44475"/>
                  </a:moveTo>
                  <a:lnTo>
                    <a:pt x="4621200" y="44234"/>
                  </a:lnTo>
                  <a:lnTo>
                    <a:pt x="4618812" y="44234"/>
                  </a:lnTo>
                  <a:lnTo>
                    <a:pt x="4603508" y="45554"/>
                  </a:lnTo>
                  <a:lnTo>
                    <a:pt x="4590961" y="49631"/>
                  </a:lnTo>
                  <a:lnTo>
                    <a:pt x="4581309" y="56667"/>
                  </a:lnTo>
                  <a:lnTo>
                    <a:pt x="4574705" y="66814"/>
                  </a:lnTo>
                  <a:lnTo>
                    <a:pt x="4589018" y="62611"/>
                  </a:lnTo>
                  <a:lnTo>
                    <a:pt x="4605083" y="60223"/>
                  </a:lnTo>
                  <a:lnTo>
                    <a:pt x="4618837" y="55537"/>
                  </a:lnTo>
                  <a:lnTo>
                    <a:pt x="4626203" y="44475"/>
                  </a:lnTo>
                  <a:close/>
                </a:path>
                <a:path extrusionOk="0" h="304165" w="9068435">
                  <a:moveTo>
                    <a:pt x="4678172" y="251294"/>
                  </a:moveTo>
                  <a:lnTo>
                    <a:pt x="4677689" y="244513"/>
                  </a:lnTo>
                  <a:lnTo>
                    <a:pt x="4676064" y="245122"/>
                  </a:lnTo>
                  <a:lnTo>
                    <a:pt x="4674057" y="245351"/>
                  </a:lnTo>
                  <a:lnTo>
                    <a:pt x="4668672" y="245351"/>
                  </a:lnTo>
                  <a:lnTo>
                    <a:pt x="4654245" y="243547"/>
                  </a:lnTo>
                  <a:lnTo>
                    <a:pt x="4651070" y="243547"/>
                  </a:lnTo>
                  <a:lnTo>
                    <a:pt x="4644898" y="243547"/>
                  </a:lnTo>
                  <a:lnTo>
                    <a:pt x="4640389" y="245262"/>
                  </a:lnTo>
                  <a:lnTo>
                    <a:pt x="4640872" y="251993"/>
                  </a:lnTo>
                  <a:lnTo>
                    <a:pt x="4642523" y="251396"/>
                  </a:lnTo>
                  <a:lnTo>
                    <a:pt x="4644529" y="251167"/>
                  </a:lnTo>
                  <a:lnTo>
                    <a:pt x="4649952" y="251167"/>
                  </a:lnTo>
                  <a:lnTo>
                    <a:pt x="4664456" y="253009"/>
                  </a:lnTo>
                  <a:lnTo>
                    <a:pt x="4673739" y="253009"/>
                  </a:lnTo>
                  <a:lnTo>
                    <a:pt x="4678172" y="251294"/>
                  </a:lnTo>
                  <a:close/>
                </a:path>
                <a:path extrusionOk="0" h="304165" w="9068435">
                  <a:moveTo>
                    <a:pt x="5038826" y="81572"/>
                  </a:moveTo>
                  <a:lnTo>
                    <a:pt x="5024171" y="81572"/>
                  </a:lnTo>
                  <a:lnTo>
                    <a:pt x="5024171" y="96316"/>
                  </a:lnTo>
                  <a:lnTo>
                    <a:pt x="5038826" y="96316"/>
                  </a:lnTo>
                  <a:lnTo>
                    <a:pt x="5038826" y="81572"/>
                  </a:lnTo>
                  <a:close/>
                </a:path>
                <a:path extrusionOk="0" h="304165" w="9068435">
                  <a:moveTo>
                    <a:pt x="5296547" y="14960"/>
                  </a:moveTo>
                  <a:lnTo>
                    <a:pt x="5287657" y="15341"/>
                  </a:lnTo>
                  <a:lnTo>
                    <a:pt x="5279796" y="16687"/>
                  </a:lnTo>
                  <a:lnTo>
                    <a:pt x="5274792" y="20853"/>
                  </a:lnTo>
                  <a:lnTo>
                    <a:pt x="5274462" y="29718"/>
                  </a:lnTo>
                  <a:lnTo>
                    <a:pt x="5275465" y="29730"/>
                  </a:lnTo>
                  <a:lnTo>
                    <a:pt x="5283403" y="28663"/>
                  </a:lnTo>
                  <a:lnTo>
                    <a:pt x="5289385" y="25628"/>
                  </a:lnTo>
                  <a:lnTo>
                    <a:pt x="5293677" y="20967"/>
                  </a:lnTo>
                  <a:lnTo>
                    <a:pt x="5296547" y="14960"/>
                  </a:lnTo>
                  <a:close/>
                </a:path>
                <a:path extrusionOk="0" h="304165" w="9068435">
                  <a:moveTo>
                    <a:pt x="5512790" y="83566"/>
                  </a:moveTo>
                  <a:lnTo>
                    <a:pt x="5512117" y="76885"/>
                  </a:lnTo>
                  <a:lnTo>
                    <a:pt x="5509006" y="73545"/>
                  </a:lnTo>
                  <a:lnTo>
                    <a:pt x="5503850" y="73545"/>
                  </a:lnTo>
                  <a:lnTo>
                    <a:pt x="5499735" y="73545"/>
                  </a:lnTo>
                  <a:lnTo>
                    <a:pt x="5494325" y="75666"/>
                  </a:lnTo>
                  <a:lnTo>
                    <a:pt x="5487975" y="81572"/>
                  </a:lnTo>
                  <a:lnTo>
                    <a:pt x="5495125" y="85445"/>
                  </a:lnTo>
                  <a:lnTo>
                    <a:pt x="5500535" y="86906"/>
                  </a:lnTo>
                  <a:lnTo>
                    <a:pt x="5510352" y="86906"/>
                  </a:lnTo>
                  <a:lnTo>
                    <a:pt x="5512790" y="83566"/>
                  </a:lnTo>
                  <a:close/>
                </a:path>
                <a:path extrusionOk="0" h="304165" w="9068435">
                  <a:moveTo>
                    <a:pt x="5731713" y="162509"/>
                  </a:moveTo>
                  <a:lnTo>
                    <a:pt x="5731116" y="155778"/>
                  </a:lnTo>
                  <a:lnTo>
                    <a:pt x="5729541" y="156362"/>
                  </a:lnTo>
                  <a:lnTo>
                    <a:pt x="5727598" y="156578"/>
                  </a:lnTo>
                  <a:lnTo>
                    <a:pt x="5722264" y="156578"/>
                  </a:lnTo>
                  <a:lnTo>
                    <a:pt x="5707646" y="154711"/>
                  </a:lnTo>
                  <a:lnTo>
                    <a:pt x="5704433" y="154711"/>
                  </a:lnTo>
                  <a:lnTo>
                    <a:pt x="5698287" y="154711"/>
                  </a:lnTo>
                  <a:lnTo>
                    <a:pt x="5693816" y="156425"/>
                  </a:lnTo>
                  <a:lnTo>
                    <a:pt x="5694299" y="163144"/>
                  </a:lnTo>
                  <a:lnTo>
                    <a:pt x="5695861" y="162572"/>
                  </a:lnTo>
                  <a:lnTo>
                    <a:pt x="5697804" y="162356"/>
                  </a:lnTo>
                  <a:lnTo>
                    <a:pt x="5703151" y="162356"/>
                  </a:lnTo>
                  <a:lnTo>
                    <a:pt x="5717870" y="164223"/>
                  </a:lnTo>
                  <a:lnTo>
                    <a:pt x="5727268" y="164223"/>
                  </a:lnTo>
                  <a:lnTo>
                    <a:pt x="5731713" y="162509"/>
                  </a:lnTo>
                  <a:close/>
                </a:path>
                <a:path extrusionOk="0" h="304165" w="9068435">
                  <a:moveTo>
                    <a:pt x="5900585" y="207518"/>
                  </a:moveTo>
                  <a:lnTo>
                    <a:pt x="5897054" y="197688"/>
                  </a:lnTo>
                  <a:lnTo>
                    <a:pt x="5889256" y="189166"/>
                  </a:lnTo>
                  <a:lnTo>
                    <a:pt x="5879249" y="183184"/>
                  </a:lnTo>
                  <a:lnTo>
                    <a:pt x="5869051" y="180911"/>
                  </a:lnTo>
                  <a:lnTo>
                    <a:pt x="5862561" y="180911"/>
                  </a:lnTo>
                  <a:lnTo>
                    <a:pt x="5857354" y="184302"/>
                  </a:lnTo>
                  <a:lnTo>
                    <a:pt x="5856300" y="192760"/>
                  </a:lnTo>
                  <a:lnTo>
                    <a:pt x="5860021" y="191528"/>
                  </a:lnTo>
                  <a:lnTo>
                    <a:pt x="5863044" y="191008"/>
                  </a:lnTo>
                  <a:lnTo>
                    <a:pt x="5872886" y="191008"/>
                  </a:lnTo>
                  <a:lnTo>
                    <a:pt x="5884088" y="209194"/>
                  </a:lnTo>
                  <a:lnTo>
                    <a:pt x="5893955" y="209194"/>
                  </a:lnTo>
                  <a:lnTo>
                    <a:pt x="5896927" y="208699"/>
                  </a:lnTo>
                  <a:lnTo>
                    <a:pt x="5900585" y="207518"/>
                  </a:lnTo>
                  <a:close/>
                </a:path>
                <a:path extrusionOk="0" h="304165" w="9068435">
                  <a:moveTo>
                    <a:pt x="5922772" y="214998"/>
                  </a:moveTo>
                  <a:lnTo>
                    <a:pt x="5908052" y="214998"/>
                  </a:lnTo>
                  <a:lnTo>
                    <a:pt x="5908052" y="229755"/>
                  </a:lnTo>
                  <a:lnTo>
                    <a:pt x="5922772" y="229755"/>
                  </a:lnTo>
                  <a:lnTo>
                    <a:pt x="5922772" y="214998"/>
                  </a:lnTo>
                  <a:close/>
                </a:path>
                <a:path extrusionOk="0" h="304165" w="9068435">
                  <a:moveTo>
                    <a:pt x="6025781" y="185153"/>
                  </a:moveTo>
                  <a:lnTo>
                    <a:pt x="6023051" y="185254"/>
                  </a:lnTo>
                  <a:lnTo>
                    <a:pt x="6021743" y="185254"/>
                  </a:lnTo>
                  <a:lnTo>
                    <a:pt x="6013983" y="184835"/>
                  </a:lnTo>
                  <a:lnTo>
                    <a:pt x="6007163" y="183527"/>
                  </a:lnTo>
                  <a:lnTo>
                    <a:pt x="6001296" y="181279"/>
                  </a:lnTo>
                  <a:lnTo>
                    <a:pt x="5996368" y="178015"/>
                  </a:lnTo>
                  <a:lnTo>
                    <a:pt x="5996165" y="187274"/>
                  </a:lnTo>
                  <a:lnTo>
                    <a:pt x="5999340" y="193979"/>
                  </a:lnTo>
                  <a:lnTo>
                    <a:pt x="6004763" y="198043"/>
                  </a:lnTo>
                  <a:lnTo>
                    <a:pt x="6011253" y="199415"/>
                  </a:lnTo>
                  <a:lnTo>
                    <a:pt x="6018263" y="199415"/>
                  </a:lnTo>
                  <a:lnTo>
                    <a:pt x="6025146" y="194779"/>
                  </a:lnTo>
                  <a:lnTo>
                    <a:pt x="6025781" y="185153"/>
                  </a:lnTo>
                  <a:close/>
                </a:path>
                <a:path extrusionOk="0" h="304165" w="9068435">
                  <a:moveTo>
                    <a:pt x="6357264" y="96316"/>
                  </a:moveTo>
                  <a:lnTo>
                    <a:pt x="6348463" y="96824"/>
                  </a:lnTo>
                  <a:lnTo>
                    <a:pt x="6340576" y="98209"/>
                  </a:lnTo>
                  <a:lnTo>
                    <a:pt x="6335496" y="102336"/>
                  </a:lnTo>
                  <a:lnTo>
                    <a:pt x="6335077" y="111061"/>
                  </a:lnTo>
                  <a:lnTo>
                    <a:pt x="6336995" y="111125"/>
                  </a:lnTo>
                  <a:lnTo>
                    <a:pt x="6348374" y="111125"/>
                  </a:lnTo>
                  <a:lnTo>
                    <a:pt x="6354267" y="105168"/>
                  </a:lnTo>
                  <a:lnTo>
                    <a:pt x="6357264" y="96316"/>
                  </a:lnTo>
                  <a:close/>
                </a:path>
                <a:path extrusionOk="0" h="304165" w="9068435">
                  <a:moveTo>
                    <a:pt x="6394056" y="229755"/>
                  </a:moveTo>
                  <a:lnTo>
                    <a:pt x="6392354" y="229031"/>
                  </a:lnTo>
                  <a:lnTo>
                    <a:pt x="6390640" y="228714"/>
                  </a:lnTo>
                  <a:lnTo>
                    <a:pt x="6388925" y="228714"/>
                  </a:lnTo>
                  <a:lnTo>
                    <a:pt x="6379375" y="231965"/>
                  </a:lnTo>
                  <a:lnTo>
                    <a:pt x="6372885" y="239318"/>
                  </a:lnTo>
                  <a:lnTo>
                    <a:pt x="6372034" y="247192"/>
                  </a:lnTo>
                  <a:lnTo>
                    <a:pt x="6379362" y="251993"/>
                  </a:lnTo>
                  <a:lnTo>
                    <a:pt x="6382029" y="245376"/>
                  </a:lnTo>
                  <a:lnTo>
                    <a:pt x="6386398" y="240525"/>
                  </a:lnTo>
                  <a:lnTo>
                    <a:pt x="6390919" y="235851"/>
                  </a:lnTo>
                  <a:lnTo>
                    <a:pt x="6394056" y="229755"/>
                  </a:lnTo>
                  <a:close/>
                </a:path>
                <a:path extrusionOk="0" h="304165" w="9068435">
                  <a:moveTo>
                    <a:pt x="6651879" y="207518"/>
                  </a:moveTo>
                  <a:lnTo>
                    <a:pt x="6650787" y="207657"/>
                  </a:lnTo>
                  <a:lnTo>
                    <a:pt x="6649771" y="207721"/>
                  </a:lnTo>
                  <a:lnTo>
                    <a:pt x="6643535" y="207721"/>
                  </a:lnTo>
                  <a:lnTo>
                    <a:pt x="6629705" y="200164"/>
                  </a:lnTo>
                  <a:lnTo>
                    <a:pt x="6624561" y="200164"/>
                  </a:lnTo>
                  <a:lnTo>
                    <a:pt x="6623253" y="200190"/>
                  </a:lnTo>
                  <a:lnTo>
                    <a:pt x="6622555" y="200253"/>
                  </a:lnTo>
                  <a:lnTo>
                    <a:pt x="6622326" y="209486"/>
                  </a:lnTo>
                  <a:lnTo>
                    <a:pt x="6625476" y="216141"/>
                  </a:lnTo>
                  <a:lnTo>
                    <a:pt x="6630860" y="220167"/>
                  </a:lnTo>
                  <a:lnTo>
                    <a:pt x="6637337" y="221526"/>
                  </a:lnTo>
                  <a:lnTo>
                    <a:pt x="6644348" y="221526"/>
                  </a:lnTo>
                  <a:lnTo>
                    <a:pt x="6651244" y="216954"/>
                  </a:lnTo>
                  <a:lnTo>
                    <a:pt x="6651879" y="207518"/>
                  </a:lnTo>
                  <a:close/>
                </a:path>
                <a:path extrusionOk="0" h="304165" w="9068435">
                  <a:moveTo>
                    <a:pt x="6997992" y="22225"/>
                  </a:moveTo>
                  <a:lnTo>
                    <a:pt x="6989254" y="22694"/>
                  </a:lnTo>
                  <a:lnTo>
                    <a:pt x="6981469" y="24079"/>
                  </a:lnTo>
                  <a:lnTo>
                    <a:pt x="6976491" y="28232"/>
                  </a:lnTo>
                  <a:lnTo>
                    <a:pt x="6976161" y="36969"/>
                  </a:lnTo>
                  <a:lnTo>
                    <a:pt x="6978053" y="37020"/>
                  </a:lnTo>
                  <a:lnTo>
                    <a:pt x="6989445" y="37020"/>
                  </a:lnTo>
                  <a:lnTo>
                    <a:pt x="6994982" y="30975"/>
                  </a:lnTo>
                  <a:lnTo>
                    <a:pt x="6997992" y="22225"/>
                  </a:lnTo>
                  <a:close/>
                </a:path>
                <a:path extrusionOk="0" h="304165" w="9068435">
                  <a:moveTo>
                    <a:pt x="7778928" y="163144"/>
                  </a:moveTo>
                  <a:lnTo>
                    <a:pt x="7771473" y="140919"/>
                  </a:lnTo>
                  <a:lnTo>
                    <a:pt x="7754798" y="144373"/>
                  </a:lnTo>
                  <a:lnTo>
                    <a:pt x="7742542" y="152374"/>
                  </a:lnTo>
                  <a:lnTo>
                    <a:pt x="7733728" y="163918"/>
                  </a:lnTo>
                  <a:lnTo>
                    <a:pt x="7727391" y="178015"/>
                  </a:lnTo>
                  <a:lnTo>
                    <a:pt x="7734757" y="181737"/>
                  </a:lnTo>
                  <a:lnTo>
                    <a:pt x="7741247" y="183388"/>
                  </a:lnTo>
                  <a:lnTo>
                    <a:pt x="7747076" y="183388"/>
                  </a:lnTo>
                  <a:lnTo>
                    <a:pt x="7756322" y="181902"/>
                  </a:lnTo>
                  <a:lnTo>
                    <a:pt x="7764551" y="177723"/>
                  </a:lnTo>
                  <a:lnTo>
                    <a:pt x="7772019" y="171323"/>
                  </a:lnTo>
                  <a:lnTo>
                    <a:pt x="7778928" y="163144"/>
                  </a:lnTo>
                  <a:close/>
                </a:path>
                <a:path extrusionOk="0" h="304165" w="9068435">
                  <a:moveTo>
                    <a:pt x="8095729" y="140919"/>
                  </a:moveTo>
                  <a:lnTo>
                    <a:pt x="8081048" y="140919"/>
                  </a:lnTo>
                  <a:lnTo>
                    <a:pt x="8081048" y="155778"/>
                  </a:lnTo>
                  <a:lnTo>
                    <a:pt x="8095729" y="155778"/>
                  </a:lnTo>
                  <a:lnTo>
                    <a:pt x="8095729" y="140919"/>
                  </a:lnTo>
                  <a:close/>
                </a:path>
                <a:path extrusionOk="0" h="304165" w="9068435">
                  <a:moveTo>
                    <a:pt x="8228381" y="89179"/>
                  </a:moveTo>
                  <a:lnTo>
                    <a:pt x="8220151" y="87312"/>
                  </a:lnTo>
                  <a:lnTo>
                    <a:pt x="8209712" y="84302"/>
                  </a:lnTo>
                  <a:lnTo>
                    <a:pt x="8198294" y="81508"/>
                  </a:lnTo>
                  <a:lnTo>
                    <a:pt x="8187080" y="80276"/>
                  </a:lnTo>
                  <a:lnTo>
                    <a:pt x="8179435" y="80276"/>
                  </a:lnTo>
                  <a:lnTo>
                    <a:pt x="8172856" y="82511"/>
                  </a:lnTo>
                  <a:lnTo>
                    <a:pt x="8169338" y="89179"/>
                  </a:lnTo>
                  <a:lnTo>
                    <a:pt x="8172082" y="98183"/>
                  </a:lnTo>
                  <a:lnTo>
                    <a:pt x="8179740" y="101396"/>
                  </a:lnTo>
                  <a:lnTo>
                    <a:pt x="8188947" y="101396"/>
                  </a:lnTo>
                  <a:lnTo>
                    <a:pt x="8199285" y="100279"/>
                  </a:lnTo>
                  <a:lnTo>
                    <a:pt x="8209928" y="97396"/>
                  </a:lnTo>
                  <a:lnTo>
                    <a:pt x="8219922" y="93472"/>
                  </a:lnTo>
                  <a:lnTo>
                    <a:pt x="8228381" y="89179"/>
                  </a:lnTo>
                  <a:close/>
                </a:path>
                <a:path extrusionOk="0" h="304165" w="9068435">
                  <a:moveTo>
                    <a:pt x="8537689" y="237248"/>
                  </a:moveTo>
                  <a:lnTo>
                    <a:pt x="8527923" y="238467"/>
                  </a:lnTo>
                  <a:lnTo>
                    <a:pt x="8519528" y="241122"/>
                  </a:lnTo>
                  <a:lnTo>
                    <a:pt x="8512810" y="245516"/>
                  </a:lnTo>
                  <a:lnTo>
                    <a:pt x="8508047" y="251993"/>
                  </a:lnTo>
                  <a:lnTo>
                    <a:pt x="8510918" y="252349"/>
                  </a:lnTo>
                  <a:lnTo>
                    <a:pt x="8513597" y="252526"/>
                  </a:lnTo>
                  <a:lnTo>
                    <a:pt x="8516087" y="252526"/>
                  </a:lnTo>
                  <a:lnTo>
                    <a:pt x="8524418" y="251663"/>
                  </a:lnTo>
                  <a:lnTo>
                    <a:pt x="8530869" y="248945"/>
                  </a:lnTo>
                  <a:lnTo>
                    <a:pt x="8535340" y="244208"/>
                  </a:lnTo>
                  <a:lnTo>
                    <a:pt x="8537689" y="237248"/>
                  </a:lnTo>
                  <a:close/>
                </a:path>
                <a:path extrusionOk="0" h="304165" w="9068435">
                  <a:moveTo>
                    <a:pt x="8608593" y="25222"/>
                  </a:moveTo>
                  <a:lnTo>
                    <a:pt x="8606904" y="19710"/>
                  </a:lnTo>
                  <a:lnTo>
                    <a:pt x="8596655" y="14960"/>
                  </a:lnTo>
                  <a:lnTo>
                    <a:pt x="8594319" y="26568"/>
                  </a:lnTo>
                  <a:lnTo>
                    <a:pt x="8591855" y="34340"/>
                  </a:lnTo>
                  <a:lnTo>
                    <a:pt x="8593607" y="39814"/>
                  </a:lnTo>
                  <a:lnTo>
                    <a:pt x="8603882" y="44462"/>
                  </a:lnTo>
                  <a:lnTo>
                    <a:pt x="8606117" y="32981"/>
                  </a:lnTo>
                  <a:lnTo>
                    <a:pt x="8608593" y="25222"/>
                  </a:lnTo>
                  <a:close/>
                </a:path>
                <a:path extrusionOk="0" h="304165" w="9068435">
                  <a:moveTo>
                    <a:pt x="8662860" y="192760"/>
                  </a:moveTo>
                  <a:lnTo>
                    <a:pt x="8655723" y="188887"/>
                  </a:lnTo>
                  <a:lnTo>
                    <a:pt x="8650300" y="187439"/>
                  </a:lnTo>
                  <a:lnTo>
                    <a:pt x="8646401" y="187439"/>
                  </a:lnTo>
                  <a:lnTo>
                    <a:pt x="8640483" y="187439"/>
                  </a:lnTo>
                  <a:lnTo>
                    <a:pt x="8638057" y="190779"/>
                  </a:lnTo>
                  <a:lnTo>
                    <a:pt x="8638718" y="197459"/>
                  </a:lnTo>
                  <a:lnTo>
                    <a:pt x="8641817" y="200799"/>
                  </a:lnTo>
                  <a:lnTo>
                    <a:pt x="8651088" y="200799"/>
                  </a:lnTo>
                  <a:lnTo>
                    <a:pt x="8656498" y="198678"/>
                  </a:lnTo>
                  <a:lnTo>
                    <a:pt x="8662860" y="192760"/>
                  </a:lnTo>
                  <a:close/>
                </a:path>
                <a:path extrusionOk="0" h="304165" w="9068435">
                  <a:moveTo>
                    <a:pt x="8705380" y="72974"/>
                  </a:moveTo>
                  <a:lnTo>
                    <a:pt x="8699703" y="66814"/>
                  </a:lnTo>
                  <a:lnTo>
                    <a:pt x="8689746" y="72847"/>
                  </a:lnTo>
                  <a:lnTo>
                    <a:pt x="8687244" y="77203"/>
                  </a:lnTo>
                  <a:lnTo>
                    <a:pt x="8689873" y="79844"/>
                  </a:lnTo>
                  <a:lnTo>
                    <a:pt x="8695309" y="80733"/>
                  </a:lnTo>
                  <a:lnTo>
                    <a:pt x="8701062" y="79883"/>
                  </a:lnTo>
                  <a:lnTo>
                    <a:pt x="8705126" y="77317"/>
                  </a:lnTo>
                  <a:lnTo>
                    <a:pt x="8705380" y="72974"/>
                  </a:lnTo>
                  <a:close/>
                </a:path>
                <a:path extrusionOk="0" h="304165" w="9068435">
                  <a:moveTo>
                    <a:pt x="8765845" y="126161"/>
                  </a:moveTo>
                  <a:lnTo>
                    <a:pt x="8756561" y="119735"/>
                  </a:lnTo>
                  <a:lnTo>
                    <a:pt x="8749627" y="117398"/>
                  </a:lnTo>
                  <a:lnTo>
                    <a:pt x="8744826" y="117398"/>
                  </a:lnTo>
                  <a:lnTo>
                    <a:pt x="8738464" y="117398"/>
                  </a:lnTo>
                  <a:lnTo>
                    <a:pt x="8735835" y="121500"/>
                  </a:lnTo>
                  <a:lnTo>
                    <a:pt x="8737092" y="129692"/>
                  </a:lnTo>
                  <a:lnTo>
                    <a:pt x="8740991" y="133781"/>
                  </a:lnTo>
                  <a:lnTo>
                    <a:pt x="8752383" y="133781"/>
                  </a:lnTo>
                  <a:lnTo>
                    <a:pt x="8758504" y="131724"/>
                  </a:lnTo>
                  <a:lnTo>
                    <a:pt x="8765845" y="126161"/>
                  </a:lnTo>
                  <a:close/>
                </a:path>
                <a:path extrusionOk="0" h="304165" w="9068435">
                  <a:moveTo>
                    <a:pt x="9031160" y="89179"/>
                  </a:moveTo>
                  <a:lnTo>
                    <a:pt x="9028405" y="77050"/>
                  </a:lnTo>
                  <a:lnTo>
                    <a:pt x="9018587" y="71996"/>
                  </a:lnTo>
                  <a:lnTo>
                    <a:pt x="9005837" y="69938"/>
                  </a:lnTo>
                  <a:lnTo>
                    <a:pt x="8994318" y="66814"/>
                  </a:lnTo>
                  <a:lnTo>
                    <a:pt x="8997874" y="76885"/>
                  </a:lnTo>
                  <a:lnTo>
                    <a:pt x="9004414" y="85280"/>
                  </a:lnTo>
                  <a:lnTo>
                    <a:pt x="9012669" y="91020"/>
                  </a:lnTo>
                  <a:lnTo>
                    <a:pt x="9021407" y="93154"/>
                  </a:lnTo>
                  <a:lnTo>
                    <a:pt x="9025014" y="93154"/>
                  </a:lnTo>
                  <a:lnTo>
                    <a:pt x="9028405" y="91935"/>
                  </a:lnTo>
                  <a:lnTo>
                    <a:pt x="9031160" y="89179"/>
                  </a:lnTo>
                  <a:close/>
                </a:path>
                <a:path extrusionOk="0" h="304165" w="9068435">
                  <a:moveTo>
                    <a:pt x="9067978" y="140919"/>
                  </a:moveTo>
                  <a:lnTo>
                    <a:pt x="9067749" y="131762"/>
                  </a:lnTo>
                  <a:lnTo>
                    <a:pt x="9067597" y="122580"/>
                  </a:lnTo>
                  <a:lnTo>
                    <a:pt x="9065755" y="115100"/>
                  </a:lnTo>
                  <a:lnTo>
                    <a:pt x="9060472" y="111074"/>
                  </a:lnTo>
                  <a:lnTo>
                    <a:pt x="9055240" y="119621"/>
                  </a:lnTo>
                  <a:lnTo>
                    <a:pt x="9054224" y="128930"/>
                  </a:lnTo>
                  <a:lnTo>
                    <a:pt x="9058199" y="136779"/>
                  </a:lnTo>
                  <a:lnTo>
                    <a:pt x="9067978" y="14091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40" name="Google Shape;6340;gefe2f4b35a_0_1603"/>
            <p:cNvSpPr/>
            <p:nvPr/>
          </p:nvSpPr>
          <p:spPr>
            <a:xfrm>
              <a:off x="59270" y="7357681"/>
              <a:ext cx="8381365" cy="313054"/>
            </a:xfrm>
            <a:custGeom>
              <a:rect b="b" l="l" r="r" t="t"/>
              <a:pathLst>
                <a:path extrusionOk="0" h="313054" w="8381365">
                  <a:moveTo>
                    <a:pt x="29641" y="82804"/>
                  </a:moveTo>
                  <a:lnTo>
                    <a:pt x="27025" y="82537"/>
                  </a:lnTo>
                  <a:lnTo>
                    <a:pt x="24536" y="82397"/>
                  </a:lnTo>
                  <a:lnTo>
                    <a:pt x="22199" y="82397"/>
                  </a:lnTo>
                  <a:lnTo>
                    <a:pt x="12090" y="83578"/>
                  </a:lnTo>
                  <a:lnTo>
                    <a:pt x="4749" y="87452"/>
                  </a:lnTo>
                  <a:lnTo>
                    <a:pt x="584" y="94488"/>
                  </a:lnTo>
                  <a:lnTo>
                    <a:pt x="0" y="105156"/>
                  </a:lnTo>
                  <a:lnTo>
                    <a:pt x="2362" y="105232"/>
                  </a:lnTo>
                  <a:lnTo>
                    <a:pt x="12814" y="103212"/>
                  </a:lnTo>
                  <a:lnTo>
                    <a:pt x="19989" y="97980"/>
                  </a:lnTo>
                  <a:lnTo>
                    <a:pt x="25158" y="90766"/>
                  </a:lnTo>
                  <a:lnTo>
                    <a:pt x="29641" y="82804"/>
                  </a:lnTo>
                  <a:close/>
                </a:path>
                <a:path extrusionOk="0" h="313054" w="8381365">
                  <a:moveTo>
                    <a:pt x="172694" y="285838"/>
                  </a:moveTo>
                  <a:lnTo>
                    <a:pt x="169443" y="275577"/>
                  </a:lnTo>
                  <a:lnTo>
                    <a:pt x="171132" y="282105"/>
                  </a:lnTo>
                  <a:lnTo>
                    <a:pt x="168021" y="283756"/>
                  </a:lnTo>
                  <a:lnTo>
                    <a:pt x="160769" y="283756"/>
                  </a:lnTo>
                  <a:lnTo>
                    <a:pt x="149009" y="281952"/>
                  </a:lnTo>
                  <a:lnTo>
                    <a:pt x="141617" y="281952"/>
                  </a:lnTo>
                  <a:lnTo>
                    <a:pt x="138391" y="283667"/>
                  </a:lnTo>
                  <a:lnTo>
                    <a:pt x="140119" y="290449"/>
                  </a:lnTo>
                  <a:lnTo>
                    <a:pt x="145999" y="293687"/>
                  </a:lnTo>
                  <a:lnTo>
                    <a:pt x="147967" y="300913"/>
                  </a:lnTo>
                  <a:lnTo>
                    <a:pt x="149694" y="308483"/>
                  </a:lnTo>
                  <a:lnTo>
                    <a:pt x="154774" y="312686"/>
                  </a:lnTo>
                  <a:lnTo>
                    <a:pt x="155587" y="299770"/>
                  </a:lnTo>
                  <a:lnTo>
                    <a:pt x="164820" y="292366"/>
                  </a:lnTo>
                  <a:lnTo>
                    <a:pt x="172694" y="285838"/>
                  </a:lnTo>
                  <a:close/>
                </a:path>
                <a:path extrusionOk="0" h="313054" w="8381365">
                  <a:moveTo>
                    <a:pt x="272453" y="260832"/>
                  </a:moveTo>
                  <a:lnTo>
                    <a:pt x="266992" y="260489"/>
                  </a:lnTo>
                  <a:lnTo>
                    <a:pt x="264426" y="260489"/>
                  </a:lnTo>
                  <a:lnTo>
                    <a:pt x="246595" y="262674"/>
                  </a:lnTo>
                  <a:lnTo>
                    <a:pt x="232575" y="268808"/>
                  </a:lnTo>
                  <a:lnTo>
                    <a:pt x="221818" y="278269"/>
                  </a:lnTo>
                  <a:lnTo>
                    <a:pt x="213779" y="290449"/>
                  </a:lnTo>
                  <a:lnTo>
                    <a:pt x="218592" y="291223"/>
                  </a:lnTo>
                  <a:lnTo>
                    <a:pt x="222986" y="291592"/>
                  </a:lnTo>
                  <a:lnTo>
                    <a:pt x="227025" y="291592"/>
                  </a:lnTo>
                  <a:lnTo>
                    <a:pt x="243586" y="289090"/>
                  </a:lnTo>
                  <a:lnTo>
                    <a:pt x="255905" y="282359"/>
                  </a:lnTo>
                  <a:lnTo>
                    <a:pt x="265150" y="272554"/>
                  </a:lnTo>
                  <a:lnTo>
                    <a:pt x="272453" y="260832"/>
                  </a:lnTo>
                  <a:close/>
                </a:path>
                <a:path extrusionOk="0" h="313054" w="8381365">
                  <a:moveTo>
                    <a:pt x="294589" y="223850"/>
                  </a:moveTo>
                  <a:lnTo>
                    <a:pt x="292481" y="224091"/>
                  </a:lnTo>
                  <a:lnTo>
                    <a:pt x="280149" y="224091"/>
                  </a:lnTo>
                  <a:lnTo>
                    <a:pt x="279349" y="213207"/>
                  </a:lnTo>
                  <a:lnTo>
                    <a:pt x="272465" y="208749"/>
                  </a:lnTo>
                  <a:lnTo>
                    <a:pt x="271576" y="215353"/>
                  </a:lnTo>
                  <a:lnTo>
                    <a:pt x="265328" y="216585"/>
                  </a:lnTo>
                  <a:lnTo>
                    <a:pt x="255485" y="216585"/>
                  </a:lnTo>
                  <a:lnTo>
                    <a:pt x="250596" y="216357"/>
                  </a:lnTo>
                  <a:lnTo>
                    <a:pt x="251790" y="225679"/>
                  </a:lnTo>
                  <a:lnTo>
                    <a:pt x="257441" y="232625"/>
                  </a:lnTo>
                  <a:lnTo>
                    <a:pt x="265899" y="236969"/>
                  </a:lnTo>
                  <a:lnTo>
                    <a:pt x="275501" y="238467"/>
                  </a:lnTo>
                  <a:lnTo>
                    <a:pt x="285064" y="238467"/>
                  </a:lnTo>
                  <a:lnTo>
                    <a:pt x="293865" y="233934"/>
                  </a:lnTo>
                  <a:lnTo>
                    <a:pt x="294589" y="223850"/>
                  </a:lnTo>
                  <a:close/>
                </a:path>
                <a:path extrusionOk="0" h="313054" w="8381365">
                  <a:moveTo>
                    <a:pt x="478777" y="75539"/>
                  </a:moveTo>
                  <a:lnTo>
                    <a:pt x="472757" y="74447"/>
                  </a:lnTo>
                  <a:lnTo>
                    <a:pt x="468020" y="73990"/>
                  </a:lnTo>
                  <a:lnTo>
                    <a:pt x="464350" y="73990"/>
                  </a:lnTo>
                  <a:lnTo>
                    <a:pt x="455777" y="73990"/>
                  </a:lnTo>
                  <a:lnTo>
                    <a:pt x="453097" y="76479"/>
                  </a:lnTo>
                  <a:lnTo>
                    <a:pt x="454609" y="81432"/>
                  </a:lnTo>
                  <a:lnTo>
                    <a:pt x="458787" y="83921"/>
                  </a:lnTo>
                  <a:lnTo>
                    <a:pt x="468706" y="83921"/>
                  </a:lnTo>
                  <a:lnTo>
                    <a:pt x="474306" y="81788"/>
                  </a:lnTo>
                  <a:lnTo>
                    <a:pt x="478777" y="75539"/>
                  </a:lnTo>
                  <a:close/>
                </a:path>
                <a:path extrusionOk="0" h="313054" w="8381365">
                  <a:moveTo>
                    <a:pt x="486905" y="296037"/>
                  </a:moveTo>
                  <a:lnTo>
                    <a:pt x="486270" y="290449"/>
                  </a:lnTo>
                  <a:lnTo>
                    <a:pt x="484860" y="290677"/>
                  </a:lnTo>
                  <a:lnTo>
                    <a:pt x="483590" y="290766"/>
                  </a:lnTo>
                  <a:lnTo>
                    <a:pt x="476669" y="290766"/>
                  </a:lnTo>
                  <a:lnTo>
                    <a:pt x="463321" y="281482"/>
                  </a:lnTo>
                  <a:lnTo>
                    <a:pt x="457720" y="281482"/>
                  </a:lnTo>
                  <a:lnTo>
                    <a:pt x="455396" y="281482"/>
                  </a:lnTo>
                  <a:lnTo>
                    <a:pt x="452678" y="281876"/>
                  </a:lnTo>
                  <a:lnTo>
                    <a:pt x="449389" y="282854"/>
                  </a:lnTo>
                  <a:lnTo>
                    <a:pt x="447890" y="290563"/>
                  </a:lnTo>
                  <a:lnTo>
                    <a:pt x="451281" y="295770"/>
                  </a:lnTo>
                  <a:lnTo>
                    <a:pt x="457962" y="298729"/>
                  </a:lnTo>
                  <a:lnTo>
                    <a:pt x="466356" y="299669"/>
                  </a:lnTo>
                  <a:lnTo>
                    <a:pt x="476516" y="299669"/>
                  </a:lnTo>
                  <a:lnTo>
                    <a:pt x="486905" y="296037"/>
                  </a:lnTo>
                  <a:close/>
                </a:path>
                <a:path extrusionOk="0" h="313054" w="8381365">
                  <a:moveTo>
                    <a:pt x="559866" y="97675"/>
                  </a:moveTo>
                  <a:lnTo>
                    <a:pt x="550951" y="98107"/>
                  </a:lnTo>
                  <a:lnTo>
                    <a:pt x="543090" y="99491"/>
                  </a:lnTo>
                  <a:lnTo>
                    <a:pt x="538073" y="103720"/>
                  </a:lnTo>
                  <a:lnTo>
                    <a:pt x="537718" y="112661"/>
                  </a:lnTo>
                  <a:lnTo>
                    <a:pt x="538734" y="112674"/>
                  </a:lnTo>
                  <a:lnTo>
                    <a:pt x="546671" y="111582"/>
                  </a:lnTo>
                  <a:lnTo>
                    <a:pt x="552653" y="108534"/>
                  </a:lnTo>
                  <a:lnTo>
                    <a:pt x="556971" y="103797"/>
                  </a:lnTo>
                  <a:lnTo>
                    <a:pt x="559866" y="97675"/>
                  </a:lnTo>
                  <a:close/>
                </a:path>
                <a:path extrusionOk="0" h="313054" w="8381365">
                  <a:moveTo>
                    <a:pt x="582041" y="216344"/>
                  </a:moveTo>
                  <a:lnTo>
                    <a:pt x="579348" y="215938"/>
                  </a:lnTo>
                  <a:lnTo>
                    <a:pt x="576884" y="215747"/>
                  </a:lnTo>
                  <a:lnTo>
                    <a:pt x="574598" y="215747"/>
                  </a:lnTo>
                  <a:lnTo>
                    <a:pt x="563473" y="217690"/>
                  </a:lnTo>
                  <a:lnTo>
                    <a:pt x="555574" y="222846"/>
                  </a:lnTo>
                  <a:lnTo>
                    <a:pt x="549833" y="230162"/>
                  </a:lnTo>
                  <a:lnTo>
                    <a:pt x="545211" y="238594"/>
                  </a:lnTo>
                  <a:lnTo>
                    <a:pt x="557542" y="236105"/>
                  </a:lnTo>
                  <a:lnTo>
                    <a:pt x="568185" y="232003"/>
                  </a:lnTo>
                  <a:lnTo>
                    <a:pt x="576554" y="225640"/>
                  </a:lnTo>
                  <a:lnTo>
                    <a:pt x="582041" y="216344"/>
                  </a:lnTo>
                  <a:close/>
                </a:path>
                <a:path extrusionOk="0" h="313054" w="8381365">
                  <a:moveTo>
                    <a:pt x="626287" y="211607"/>
                  </a:moveTo>
                  <a:lnTo>
                    <a:pt x="618896" y="201485"/>
                  </a:lnTo>
                  <a:lnTo>
                    <a:pt x="614133" y="209042"/>
                  </a:lnTo>
                  <a:lnTo>
                    <a:pt x="607517" y="213880"/>
                  </a:lnTo>
                  <a:lnTo>
                    <a:pt x="596836" y="213880"/>
                  </a:lnTo>
                  <a:lnTo>
                    <a:pt x="592899" y="212305"/>
                  </a:lnTo>
                  <a:lnTo>
                    <a:pt x="589229" y="208737"/>
                  </a:lnTo>
                  <a:lnTo>
                    <a:pt x="589495" y="217944"/>
                  </a:lnTo>
                  <a:lnTo>
                    <a:pt x="598741" y="238848"/>
                  </a:lnTo>
                  <a:lnTo>
                    <a:pt x="599757" y="238848"/>
                  </a:lnTo>
                  <a:lnTo>
                    <a:pt x="613054" y="234442"/>
                  </a:lnTo>
                  <a:lnTo>
                    <a:pt x="623125" y="223977"/>
                  </a:lnTo>
                  <a:lnTo>
                    <a:pt x="626287" y="211607"/>
                  </a:lnTo>
                  <a:close/>
                </a:path>
                <a:path extrusionOk="0" h="313054" w="8381365">
                  <a:moveTo>
                    <a:pt x="714425" y="23469"/>
                  </a:moveTo>
                  <a:lnTo>
                    <a:pt x="701357" y="26898"/>
                  </a:lnTo>
                  <a:lnTo>
                    <a:pt x="687984" y="30099"/>
                  </a:lnTo>
                  <a:lnTo>
                    <a:pt x="676808" y="35560"/>
                  </a:lnTo>
                  <a:lnTo>
                    <a:pt x="670344" y="45808"/>
                  </a:lnTo>
                  <a:lnTo>
                    <a:pt x="673684" y="49009"/>
                  </a:lnTo>
                  <a:lnTo>
                    <a:pt x="678027" y="50431"/>
                  </a:lnTo>
                  <a:lnTo>
                    <a:pt x="682675" y="50431"/>
                  </a:lnTo>
                  <a:lnTo>
                    <a:pt x="693013" y="48336"/>
                  </a:lnTo>
                  <a:lnTo>
                    <a:pt x="702792" y="42595"/>
                  </a:lnTo>
                  <a:lnTo>
                    <a:pt x="710450" y="34036"/>
                  </a:lnTo>
                  <a:lnTo>
                    <a:pt x="714425" y="23469"/>
                  </a:lnTo>
                  <a:close/>
                </a:path>
                <a:path extrusionOk="0" h="313054" w="8381365">
                  <a:moveTo>
                    <a:pt x="727316" y="274878"/>
                  </a:moveTo>
                  <a:lnTo>
                    <a:pt x="727036" y="269532"/>
                  </a:lnTo>
                  <a:lnTo>
                    <a:pt x="721906" y="260832"/>
                  </a:lnTo>
                  <a:lnTo>
                    <a:pt x="719645" y="266268"/>
                  </a:lnTo>
                  <a:lnTo>
                    <a:pt x="716114" y="268046"/>
                  </a:lnTo>
                  <a:lnTo>
                    <a:pt x="708139" y="268046"/>
                  </a:lnTo>
                  <a:lnTo>
                    <a:pt x="690981" y="261848"/>
                  </a:lnTo>
                  <a:lnTo>
                    <a:pt x="682320" y="261848"/>
                  </a:lnTo>
                  <a:lnTo>
                    <a:pt x="678510" y="264960"/>
                  </a:lnTo>
                  <a:lnTo>
                    <a:pt x="677633" y="275577"/>
                  </a:lnTo>
                  <a:lnTo>
                    <a:pt x="685076" y="275577"/>
                  </a:lnTo>
                  <a:lnTo>
                    <a:pt x="711695" y="278333"/>
                  </a:lnTo>
                  <a:lnTo>
                    <a:pt x="716661" y="278333"/>
                  </a:lnTo>
                  <a:lnTo>
                    <a:pt x="723569" y="277583"/>
                  </a:lnTo>
                  <a:lnTo>
                    <a:pt x="727316" y="274878"/>
                  </a:lnTo>
                  <a:close/>
                </a:path>
                <a:path extrusionOk="0" h="313054" w="8381365">
                  <a:moveTo>
                    <a:pt x="765149" y="79349"/>
                  </a:moveTo>
                  <a:lnTo>
                    <a:pt x="763955" y="73444"/>
                  </a:lnTo>
                  <a:lnTo>
                    <a:pt x="751268" y="68046"/>
                  </a:lnTo>
                  <a:lnTo>
                    <a:pt x="746112" y="76530"/>
                  </a:lnTo>
                  <a:lnTo>
                    <a:pt x="745159" y="82092"/>
                  </a:lnTo>
                  <a:lnTo>
                    <a:pt x="747293" y="85140"/>
                  </a:lnTo>
                  <a:lnTo>
                    <a:pt x="751408" y="86067"/>
                  </a:lnTo>
                  <a:lnTo>
                    <a:pt x="759434" y="84112"/>
                  </a:lnTo>
                  <a:lnTo>
                    <a:pt x="765149" y="79349"/>
                  </a:lnTo>
                  <a:close/>
                </a:path>
                <a:path extrusionOk="0" h="313054" w="8381365">
                  <a:moveTo>
                    <a:pt x="863155" y="165646"/>
                  </a:moveTo>
                  <a:lnTo>
                    <a:pt x="854544" y="164503"/>
                  </a:lnTo>
                  <a:lnTo>
                    <a:pt x="845769" y="172288"/>
                  </a:lnTo>
                  <a:lnTo>
                    <a:pt x="832154" y="175171"/>
                  </a:lnTo>
                  <a:lnTo>
                    <a:pt x="820534" y="180073"/>
                  </a:lnTo>
                  <a:lnTo>
                    <a:pt x="817740" y="193878"/>
                  </a:lnTo>
                  <a:lnTo>
                    <a:pt x="825423" y="193890"/>
                  </a:lnTo>
                  <a:lnTo>
                    <a:pt x="844600" y="185381"/>
                  </a:lnTo>
                  <a:lnTo>
                    <a:pt x="854468" y="185381"/>
                  </a:lnTo>
                  <a:lnTo>
                    <a:pt x="857834" y="185775"/>
                  </a:lnTo>
                  <a:lnTo>
                    <a:pt x="861745" y="186740"/>
                  </a:lnTo>
                  <a:lnTo>
                    <a:pt x="860628" y="177749"/>
                  </a:lnTo>
                  <a:lnTo>
                    <a:pt x="863155" y="165646"/>
                  </a:lnTo>
                  <a:close/>
                </a:path>
                <a:path extrusionOk="0" h="313054" w="8381365">
                  <a:moveTo>
                    <a:pt x="893000" y="209321"/>
                  </a:moveTo>
                  <a:lnTo>
                    <a:pt x="890104" y="201396"/>
                  </a:lnTo>
                  <a:lnTo>
                    <a:pt x="884859" y="201396"/>
                  </a:lnTo>
                  <a:lnTo>
                    <a:pt x="884224" y="201422"/>
                  </a:lnTo>
                  <a:lnTo>
                    <a:pt x="883894" y="201485"/>
                  </a:lnTo>
                  <a:lnTo>
                    <a:pt x="883361" y="210121"/>
                  </a:lnTo>
                  <a:lnTo>
                    <a:pt x="880541" y="216496"/>
                  </a:lnTo>
                  <a:lnTo>
                    <a:pt x="877595" y="222745"/>
                  </a:lnTo>
                  <a:lnTo>
                    <a:pt x="876693" y="230987"/>
                  </a:lnTo>
                  <a:lnTo>
                    <a:pt x="879157" y="232435"/>
                  </a:lnTo>
                  <a:lnTo>
                    <a:pt x="881329" y="233070"/>
                  </a:lnTo>
                  <a:lnTo>
                    <a:pt x="889838" y="233070"/>
                  </a:lnTo>
                  <a:lnTo>
                    <a:pt x="892873" y="225145"/>
                  </a:lnTo>
                  <a:lnTo>
                    <a:pt x="893000" y="209321"/>
                  </a:lnTo>
                  <a:close/>
                </a:path>
                <a:path extrusionOk="0" h="313054" w="8381365">
                  <a:moveTo>
                    <a:pt x="920724" y="267970"/>
                  </a:moveTo>
                  <a:lnTo>
                    <a:pt x="915174" y="264223"/>
                  </a:lnTo>
                  <a:lnTo>
                    <a:pt x="908164" y="261861"/>
                  </a:lnTo>
                  <a:lnTo>
                    <a:pt x="899998" y="260642"/>
                  </a:lnTo>
                  <a:lnTo>
                    <a:pt x="891006" y="260286"/>
                  </a:lnTo>
                  <a:lnTo>
                    <a:pt x="886371" y="260286"/>
                  </a:lnTo>
                  <a:lnTo>
                    <a:pt x="876706" y="260832"/>
                  </a:lnTo>
                  <a:lnTo>
                    <a:pt x="875258" y="271627"/>
                  </a:lnTo>
                  <a:lnTo>
                    <a:pt x="877747" y="278714"/>
                  </a:lnTo>
                  <a:lnTo>
                    <a:pt x="883183" y="282587"/>
                  </a:lnTo>
                  <a:lnTo>
                    <a:pt x="890536" y="283768"/>
                  </a:lnTo>
                  <a:lnTo>
                    <a:pt x="900353" y="282371"/>
                  </a:lnTo>
                  <a:lnTo>
                    <a:pt x="909777" y="278714"/>
                  </a:lnTo>
                  <a:lnTo>
                    <a:pt x="917130" y="273634"/>
                  </a:lnTo>
                  <a:lnTo>
                    <a:pt x="920724" y="267970"/>
                  </a:lnTo>
                  <a:close/>
                </a:path>
                <a:path extrusionOk="0" h="313054" w="8381365">
                  <a:moveTo>
                    <a:pt x="966914" y="114211"/>
                  </a:moveTo>
                  <a:lnTo>
                    <a:pt x="957592" y="105156"/>
                  </a:lnTo>
                  <a:lnTo>
                    <a:pt x="952423" y="113322"/>
                  </a:lnTo>
                  <a:lnTo>
                    <a:pt x="944778" y="123532"/>
                  </a:lnTo>
                  <a:lnTo>
                    <a:pt x="941730" y="133832"/>
                  </a:lnTo>
                  <a:lnTo>
                    <a:pt x="950366" y="142252"/>
                  </a:lnTo>
                  <a:lnTo>
                    <a:pt x="952817" y="131330"/>
                  </a:lnTo>
                  <a:lnTo>
                    <a:pt x="961834" y="122453"/>
                  </a:lnTo>
                  <a:lnTo>
                    <a:pt x="966914" y="114211"/>
                  </a:lnTo>
                  <a:close/>
                </a:path>
                <a:path extrusionOk="0" h="313054" w="8381365">
                  <a:moveTo>
                    <a:pt x="1016558" y="156895"/>
                  </a:moveTo>
                  <a:lnTo>
                    <a:pt x="1016000" y="147066"/>
                  </a:lnTo>
                  <a:lnTo>
                    <a:pt x="1012672" y="140081"/>
                  </a:lnTo>
                  <a:lnTo>
                    <a:pt x="1006538" y="135915"/>
                  </a:lnTo>
                  <a:lnTo>
                    <a:pt x="997534" y="134531"/>
                  </a:lnTo>
                  <a:lnTo>
                    <a:pt x="994346" y="134658"/>
                  </a:lnTo>
                  <a:lnTo>
                    <a:pt x="993711" y="147396"/>
                  </a:lnTo>
                  <a:lnTo>
                    <a:pt x="978890" y="150355"/>
                  </a:lnTo>
                  <a:lnTo>
                    <a:pt x="966266" y="151015"/>
                  </a:lnTo>
                  <a:lnTo>
                    <a:pt x="972223" y="156895"/>
                  </a:lnTo>
                  <a:lnTo>
                    <a:pt x="1016558" y="156895"/>
                  </a:lnTo>
                  <a:close/>
                </a:path>
                <a:path extrusionOk="0" h="313054" w="8381365">
                  <a:moveTo>
                    <a:pt x="1038707" y="23456"/>
                  </a:moveTo>
                  <a:lnTo>
                    <a:pt x="1024039" y="23456"/>
                  </a:lnTo>
                  <a:lnTo>
                    <a:pt x="1024039" y="38544"/>
                  </a:lnTo>
                  <a:lnTo>
                    <a:pt x="1038707" y="38544"/>
                  </a:lnTo>
                  <a:lnTo>
                    <a:pt x="1038707" y="23456"/>
                  </a:lnTo>
                  <a:close/>
                </a:path>
                <a:path extrusionOk="0" h="313054" w="8381365">
                  <a:moveTo>
                    <a:pt x="1082776" y="134658"/>
                  </a:moveTo>
                  <a:lnTo>
                    <a:pt x="1074051" y="135813"/>
                  </a:lnTo>
                  <a:lnTo>
                    <a:pt x="1062012" y="133502"/>
                  </a:lnTo>
                  <a:lnTo>
                    <a:pt x="1060856" y="142265"/>
                  </a:lnTo>
                  <a:lnTo>
                    <a:pt x="1067308" y="144881"/>
                  </a:lnTo>
                  <a:lnTo>
                    <a:pt x="1072121" y="149237"/>
                  </a:lnTo>
                  <a:lnTo>
                    <a:pt x="1076782" y="153771"/>
                  </a:lnTo>
                  <a:lnTo>
                    <a:pt x="1082776" y="156895"/>
                  </a:lnTo>
                  <a:lnTo>
                    <a:pt x="1082776" y="134658"/>
                  </a:lnTo>
                  <a:close/>
                </a:path>
                <a:path extrusionOk="0" h="313054" w="8381365">
                  <a:moveTo>
                    <a:pt x="1186027" y="267982"/>
                  </a:moveTo>
                  <a:lnTo>
                    <a:pt x="1171714" y="272199"/>
                  </a:lnTo>
                  <a:lnTo>
                    <a:pt x="1157744" y="276720"/>
                  </a:lnTo>
                  <a:lnTo>
                    <a:pt x="1146822" y="284314"/>
                  </a:lnTo>
                  <a:lnTo>
                    <a:pt x="1141717" y="297815"/>
                  </a:lnTo>
                  <a:lnTo>
                    <a:pt x="1156779" y="294347"/>
                  </a:lnTo>
                  <a:lnTo>
                    <a:pt x="1169162" y="288175"/>
                  </a:lnTo>
                  <a:lnTo>
                    <a:pt x="1178902" y="279349"/>
                  </a:lnTo>
                  <a:lnTo>
                    <a:pt x="1186027" y="267982"/>
                  </a:lnTo>
                  <a:close/>
                </a:path>
                <a:path extrusionOk="0" h="313054" w="8381365">
                  <a:moveTo>
                    <a:pt x="1193190" y="201485"/>
                  </a:moveTo>
                  <a:lnTo>
                    <a:pt x="1191856" y="200152"/>
                  </a:lnTo>
                  <a:lnTo>
                    <a:pt x="1190167" y="199618"/>
                  </a:lnTo>
                  <a:lnTo>
                    <a:pt x="1188326" y="199618"/>
                  </a:lnTo>
                  <a:lnTo>
                    <a:pt x="1181392" y="199618"/>
                  </a:lnTo>
                  <a:lnTo>
                    <a:pt x="1172248" y="207200"/>
                  </a:lnTo>
                  <a:lnTo>
                    <a:pt x="1171359" y="208749"/>
                  </a:lnTo>
                  <a:lnTo>
                    <a:pt x="1169390" y="212445"/>
                  </a:lnTo>
                  <a:lnTo>
                    <a:pt x="1170724" y="213842"/>
                  </a:lnTo>
                  <a:lnTo>
                    <a:pt x="1173530" y="213842"/>
                  </a:lnTo>
                  <a:lnTo>
                    <a:pt x="1180109" y="212394"/>
                  </a:lnTo>
                  <a:lnTo>
                    <a:pt x="1187411" y="208965"/>
                  </a:lnTo>
                  <a:lnTo>
                    <a:pt x="1192695" y="204876"/>
                  </a:lnTo>
                  <a:lnTo>
                    <a:pt x="1193190" y="201485"/>
                  </a:lnTo>
                  <a:close/>
                </a:path>
                <a:path extrusionOk="0" h="313054" w="8381365">
                  <a:moveTo>
                    <a:pt x="1248727" y="193636"/>
                  </a:moveTo>
                  <a:lnTo>
                    <a:pt x="1237538" y="186740"/>
                  </a:lnTo>
                  <a:lnTo>
                    <a:pt x="1233017" y="195021"/>
                  </a:lnTo>
                  <a:lnTo>
                    <a:pt x="1226629" y="201536"/>
                  </a:lnTo>
                  <a:lnTo>
                    <a:pt x="1222019" y="209931"/>
                  </a:lnTo>
                  <a:lnTo>
                    <a:pt x="1222819" y="223850"/>
                  </a:lnTo>
                  <a:lnTo>
                    <a:pt x="1224864" y="223951"/>
                  </a:lnTo>
                  <a:lnTo>
                    <a:pt x="1239367" y="218503"/>
                  </a:lnTo>
                  <a:lnTo>
                    <a:pt x="1248321" y="206311"/>
                  </a:lnTo>
                  <a:lnTo>
                    <a:pt x="1248727" y="193636"/>
                  </a:lnTo>
                  <a:close/>
                </a:path>
                <a:path extrusionOk="0" h="313054" w="8381365">
                  <a:moveTo>
                    <a:pt x="1296555" y="97663"/>
                  </a:moveTo>
                  <a:lnTo>
                    <a:pt x="1292694" y="97320"/>
                  </a:lnTo>
                  <a:lnTo>
                    <a:pt x="1289177" y="97142"/>
                  </a:lnTo>
                  <a:lnTo>
                    <a:pt x="1285976" y="97142"/>
                  </a:lnTo>
                  <a:lnTo>
                    <a:pt x="1271739" y="98933"/>
                  </a:lnTo>
                  <a:lnTo>
                    <a:pt x="1263878" y="104444"/>
                  </a:lnTo>
                  <a:lnTo>
                    <a:pt x="1262291" y="113868"/>
                  </a:lnTo>
                  <a:lnTo>
                    <a:pt x="1266825" y="127393"/>
                  </a:lnTo>
                  <a:lnTo>
                    <a:pt x="1279461" y="125183"/>
                  </a:lnTo>
                  <a:lnTo>
                    <a:pt x="1290015" y="120916"/>
                  </a:lnTo>
                  <a:lnTo>
                    <a:pt x="1296403" y="112458"/>
                  </a:lnTo>
                  <a:lnTo>
                    <a:pt x="1296555" y="97663"/>
                  </a:lnTo>
                  <a:close/>
                </a:path>
                <a:path extrusionOk="0" h="313054" w="8381365">
                  <a:moveTo>
                    <a:pt x="1334414" y="218757"/>
                  </a:moveTo>
                  <a:lnTo>
                    <a:pt x="1332636" y="211658"/>
                  </a:lnTo>
                  <a:lnTo>
                    <a:pt x="1325854" y="201485"/>
                  </a:lnTo>
                  <a:lnTo>
                    <a:pt x="1321041" y="211213"/>
                  </a:lnTo>
                  <a:lnTo>
                    <a:pt x="1321181" y="218363"/>
                  </a:lnTo>
                  <a:lnTo>
                    <a:pt x="1324432" y="222770"/>
                  </a:lnTo>
                  <a:lnTo>
                    <a:pt x="1328953" y="224282"/>
                  </a:lnTo>
                  <a:lnTo>
                    <a:pt x="1332687" y="222923"/>
                  </a:lnTo>
                  <a:lnTo>
                    <a:pt x="1334414" y="218757"/>
                  </a:lnTo>
                  <a:close/>
                </a:path>
                <a:path extrusionOk="0" h="313054" w="8381365">
                  <a:moveTo>
                    <a:pt x="1377365" y="97663"/>
                  </a:moveTo>
                  <a:lnTo>
                    <a:pt x="1374965" y="98412"/>
                  </a:lnTo>
                  <a:lnTo>
                    <a:pt x="1372069" y="98679"/>
                  </a:lnTo>
                  <a:lnTo>
                    <a:pt x="1364678" y="98679"/>
                  </a:lnTo>
                  <a:lnTo>
                    <a:pt x="1345704" y="96723"/>
                  </a:lnTo>
                  <a:lnTo>
                    <a:pt x="1341437" y="96723"/>
                  </a:lnTo>
                  <a:lnTo>
                    <a:pt x="1333423" y="96723"/>
                  </a:lnTo>
                  <a:lnTo>
                    <a:pt x="1327137" y="98450"/>
                  </a:lnTo>
                  <a:lnTo>
                    <a:pt x="1325854" y="105156"/>
                  </a:lnTo>
                  <a:lnTo>
                    <a:pt x="1328191" y="104482"/>
                  </a:lnTo>
                  <a:lnTo>
                    <a:pt x="1330960" y="104241"/>
                  </a:lnTo>
                  <a:lnTo>
                    <a:pt x="1338275" y="104241"/>
                  </a:lnTo>
                  <a:lnTo>
                    <a:pt x="1357553" y="106260"/>
                  </a:lnTo>
                  <a:lnTo>
                    <a:pt x="1369898" y="106260"/>
                  </a:lnTo>
                  <a:lnTo>
                    <a:pt x="1376172" y="104495"/>
                  </a:lnTo>
                  <a:lnTo>
                    <a:pt x="1377365" y="97663"/>
                  </a:lnTo>
                  <a:close/>
                </a:path>
                <a:path extrusionOk="0" h="313054" w="8381365">
                  <a:moveTo>
                    <a:pt x="1384884" y="208737"/>
                  </a:moveTo>
                  <a:lnTo>
                    <a:pt x="1382001" y="198539"/>
                  </a:lnTo>
                  <a:lnTo>
                    <a:pt x="1379347" y="183832"/>
                  </a:lnTo>
                  <a:lnTo>
                    <a:pt x="1375841" y="170599"/>
                  </a:lnTo>
                  <a:lnTo>
                    <a:pt x="1370457" y="164858"/>
                  </a:lnTo>
                  <a:lnTo>
                    <a:pt x="1368361" y="164858"/>
                  </a:lnTo>
                  <a:lnTo>
                    <a:pt x="1365834" y="166839"/>
                  </a:lnTo>
                  <a:lnTo>
                    <a:pt x="1362722" y="171640"/>
                  </a:lnTo>
                  <a:lnTo>
                    <a:pt x="1370761" y="176199"/>
                  </a:lnTo>
                  <a:lnTo>
                    <a:pt x="1370355" y="185318"/>
                  </a:lnTo>
                  <a:lnTo>
                    <a:pt x="1366139" y="195059"/>
                  </a:lnTo>
                  <a:lnTo>
                    <a:pt x="1362722" y="201485"/>
                  </a:lnTo>
                  <a:lnTo>
                    <a:pt x="1373136" y="201472"/>
                  </a:lnTo>
                  <a:lnTo>
                    <a:pt x="1379245" y="205054"/>
                  </a:lnTo>
                  <a:lnTo>
                    <a:pt x="1384884" y="208737"/>
                  </a:lnTo>
                  <a:close/>
                </a:path>
                <a:path extrusionOk="0" h="313054" w="8381365">
                  <a:moveTo>
                    <a:pt x="1444586" y="47358"/>
                  </a:moveTo>
                  <a:lnTo>
                    <a:pt x="1443697" y="35483"/>
                  </a:lnTo>
                  <a:lnTo>
                    <a:pt x="1434871" y="30238"/>
                  </a:lnTo>
                  <a:lnTo>
                    <a:pt x="1433220" y="30238"/>
                  </a:lnTo>
                  <a:lnTo>
                    <a:pt x="1431315" y="30505"/>
                  </a:lnTo>
                  <a:lnTo>
                    <a:pt x="1429156" y="31064"/>
                  </a:lnTo>
                  <a:lnTo>
                    <a:pt x="1429804" y="41224"/>
                  </a:lnTo>
                  <a:lnTo>
                    <a:pt x="1428407" y="53467"/>
                  </a:lnTo>
                  <a:lnTo>
                    <a:pt x="1428940" y="63766"/>
                  </a:lnTo>
                  <a:lnTo>
                    <a:pt x="1435366" y="68084"/>
                  </a:lnTo>
                  <a:lnTo>
                    <a:pt x="1436395" y="68046"/>
                  </a:lnTo>
                  <a:lnTo>
                    <a:pt x="1440992" y="60134"/>
                  </a:lnTo>
                  <a:lnTo>
                    <a:pt x="1444586" y="47358"/>
                  </a:lnTo>
                  <a:close/>
                </a:path>
                <a:path extrusionOk="0" h="313054" w="8381365">
                  <a:moveTo>
                    <a:pt x="1532610" y="45110"/>
                  </a:moveTo>
                  <a:lnTo>
                    <a:pt x="1532140" y="38557"/>
                  </a:lnTo>
                  <a:lnTo>
                    <a:pt x="1522412" y="38328"/>
                  </a:lnTo>
                  <a:lnTo>
                    <a:pt x="1525257" y="25539"/>
                  </a:lnTo>
                  <a:lnTo>
                    <a:pt x="1517510" y="23469"/>
                  </a:lnTo>
                  <a:lnTo>
                    <a:pt x="1513382" y="30581"/>
                  </a:lnTo>
                  <a:lnTo>
                    <a:pt x="1505254" y="33604"/>
                  </a:lnTo>
                  <a:lnTo>
                    <a:pt x="1497723" y="37134"/>
                  </a:lnTo>
                  <a:lnTo>
                    <a:pt x="1495336" y="45808"/>
                  </a:lnTo>
                  <a:lnTo>
                    <a:pt x="1496974" y="45173"/>
                  </a:lnTo>
                  <a:lnTo>
                    <a:pt x="1499019" y="44945"/>
                  </a:lnTo>
                  <a:lnTo>
                    <a:pt x="1504467" y="44945"/>
                  </a:lnTo>
                  <a:lnTo>
                    <a:pt x="1519021" y="46799"/>
                  </a:lnTo>
                  <a:lnTo>
                    <a:pt x="1528229" y="46799"/>
                  </a:lnTo>
                  <a:lnTo>
                    <a:pt x="1532610" y="45110"/>
                  </a:lnTo>
                  <a:close/>
                </a:path>
                <a:path extrusionOk="0" h="313054" w="8381365">
                  <a:moveTo>
                    <a:pt x="1605826" y="253339"/>
                  </a:moveTo>
                  <a:lnTo>
                    <a:pt x="1597037" y="253631"/>
                  </a:lnTo>
                  <a:lnTo>
                    <a:pt x="1589151" y="254990"/>
                  </a:lnTo>
                  <a:lnTo>
                    <a:pt x="1584083" y="259181"/>
                  </a:lnTo>
                  <a:lnTo>
                    <a:pt x="1583702" y="267970"/>
                  </a:lnTo>
                  <a:lnTo>
                    <a:pt x="1585582" y="268020"/>
                  </a:lnTo>
                  <a:lnTo>
                    <a:pt x="1596974" y="268020"/>
                  </a:lnTo>
                  <a:lnTo>
                    <a:pt x="1602803" y="262089"/>
                  </a:lnTo>
                  <a:lnTo>
                    <a:pt x="1605826" y="253339"/>
                  </a:lnTo>
                  <a:close/>
                </a:path>
                <a:path extrusionOk="0" h="313054" w="8381365">
                  <a:moveTo>
                    <a:pt x="1605826" y="149733"/>
                  </a:moveTo>
                  <a:lnTo>
                    <a:pt x="1605026" y="141312"/>
                  </a:lnTo>
                  <a:lnTo>
                    <a:pt x="1602041" y="134988"/>
                  </a:lnTo>
                  <a:lnTo>
                    <a:pt x="1597291" y="130454"/>
                  </a:lnTo>
                  <a:lnTo>
                    <a:pt x="1591170" y="127393"/>
                  </a:lnTo>
                  <a:lnTo>
                    <a:pt x="1591462" y="137541"/>
                  </a:lnTo>
                  <a:lnTo>
                    <a:pt x="1587690" y="143522"/>
                  </a:lnTo>
                  <a:lnTo>
                    <a:pt x="1583702" y="149733"/>
                  </a:lnTo>
                  <a:lnTo>
                    <a:pt x="1605826" y="149733"/>
                  </a:lnTo>
                  <a:close/>
                </a:path>
                <a:path extrusionOk="0" h="313054" w="8381365">
                  <a:moveTo>
                    <a:pt x="1628013" y="312686"/>
                  </a:moveTo>
                  <a:lnTo>
                    <a:pt x="1625473" y="300253"/>
                  </a:lnTo>
                  <a:lnTo>
                    <a:pt x="1621345" y="289471"/>
                  </a:lnTo>
                  <a:lnTo>
                    <a:pt x="1615008" y="281025"/>
                  </a:lnTo>
                  <a:lnTo>
                    <a:pt x="1605826" y="275577"/>
                  </a:lnTo>
                  <a:lnTo>
                    <a:pt x="1608975" y="286562"/>
                  </a:lnTo>
                  <a:lnTo>
                    <a:pt x="1610855" y="298805"/>
                  </a:lnTo>
                  <a:lnTo>
                    <a:pt x="1615059" y="308749"/>
                  </a:lnTo>
                  <a:lnTo>
                    <a:pt x="1625180" y="312851"/>
                  </a:lnTo>
                  <a:lnTo>
                    <a:pt x="1627009" y="312801"/>
                  </a:lnTo>
                  <a:lnTo>
                    <a:pt x="1628013" y="312686"/>
                  </a:lnTo>
                  <a:close/>
                </a:path>
                <a:path extrusionOk="0" h="313054" w="8381365">
                  <a:moveTo>
                    <a:pt x="1635226" y="16319"/>
                  </a:moveTo>
                  <a:lnTo>
                    <a:pt x="1629308" y="16319"/>
                  </a:lnTo>
                  <a:lnTo>
                    <a:pt x="1623047" y="15951"/>
                  </a:lnTo>
                  <a:lnTo>
                    <a:pt x="1617154" y="15951"/>
                  </a:lnTo>
                  <a:lnTo>
                    <a:pt x="1607413" y="16471"/>
                  </a:lnTo>
                  <a:lnTo>
                    <a:pt x="1599272" y="18592"/>
                  </a:lnTo>
                  <a:lnTo>
                    <a:pt x="1593570" y="23164"/>
                  </a:lnTo>
                  <a:lnTo>
                    <a:pt x="1591170" y="31064"/>
                  </a:lnTo>
                  <a:lnTo>
                    <a:pt x="1595310" y="35306"/>
                  </a:lnTo>
                  <a:lnTo>
                    <a:pt x="1600390" y="37084"/>
                  </a:lnTo>
                  <a:lnTo>
                    <a:pt x="1605648" y="37084"/>
                  </a:lnTo>
                  <a:lnTo>
                    <a:pt x="1614893" y="35394"/>
                  </a:lnTo>
                  <a:lnTo>
                    <a:pt x="1623529" y="30822"/>
                  </a:lnTo>
                  <a:lnTo>
                    <a:pt x="1630629" y="24193"/>
                  </a:lnTo>
                  <a:lnTo>
                    <a:pt x="1635226" y="16319"/>
                  </a:lnTo>
                  <a:close/>
                </a:path>
                <a:path extrusionOk="0" h="313054" w="8381365">
                  <a:moveTo>
                    <a:pt x="1642694" y="171640"/>
                  </a:moveTo>
                  <a:lnTo>
                    <a:pt x="1641970" y="171640"/>
                  </a:lnTo>
                  <a:lnTo>
                    <a:pt x="1633893" y="172720"/>
                  </a:lnTo>
                  <a:lnTo>
                    <a:pt x="1627822" y="175755"/>
                  </a:lnTo>
                  <a:lnTo>
                    <a:pt x="1623441" y="180517"/>
                  </a:lnTo>
                  <a:lnTo>
                    <a:pt x="1620481" y="186740"/>
                  </a:lnTo>
                  <a:lnTo>
                    <a:pt x="1621497" y="186753"/>
                  </a:lnTo>
                  <a:lnTo>
                    <a:pt x="1629435" y="185674"/>
                  </a:lnTo>
                  <a:lnTo>
                    <a:pt x="1635429" y="182600"/>
                  </a:lnTo>
                  <a:lnTo>
                    <a:pt x="1639747" y="177838"/>
                  </a:lnTo>
                  <a:lnTo>
                    <a:pt x="1642694" y="171640"/>
                  </a:lnTo>
                  <a:close/>
                </a:path>
                <a:path extrusionOk="0" h="313054" w="8381365">
                  <a:moveTo>
                    <a:pt x="1713039" y="215315"/>
                  </a:moveTo>
                  <a:lnTo>
                    <a:pt x="1701622" y="208749"/>
                  </a:lnTo>
                  <a:lnTo>
                    <a:pt x="1698459" y="216763"/>
                  </a:lnTo>
                  <a:lnTo>
                    <a:pt x="1692160" y="221551"/>
                  </a:lnTo>
                  <a:lnTo>
                    <a:pt x="1686928" y="227393"/>
                  </a:lnTo>
                  <a:lnTo>
                    <a:pt x="1686966" y="238594"/>
                  </a:lnTo>
                  <a:lnTo>
                    <a:pt x="1688325" y="238633"/>
                  </a:lnTo>
                  <a:lnTo>
                    <a:pt x="1702663" y="234594"/>
                  </a:lnTo>
                  <a:lnTo>
                    <a:pt x="1712150" y="225374"/>
                  </a:lnTo>
                  <a:lnTo>
                    <a:pt x="1713039" y="215315"/>
                  </a:lnTo>
                  <a:close/>
                </a:path>
                <a:path extrusionOk="0" h="313054" w="8381365">
                  <a:moveTo>
                    <a:pt x="1833473" y="44640"/>
                  </a:moveTo>
                  <a:lnTo>
                    <a:pt x="1826793" y="38544"/>
                  </a:lnTo>
                  <a:lnTo>
                    <a:pt x="1823567" y="44526"/>
                  </a:lnTo>
                  <a:lnTo>
                    <a:pt x="1816366" y="46532"/>
                  </a:lnTo>
                  <a:lnTo>
                    <a:pt x="1808848" y="48247"/>
                  </a:lnTo>
                  <a:lnTo>
                    <a:pt x="1804670" y="53301"/>
                  </a:lnTo>
                  <a:lnTo>
                    <a:pt x="1806143" y="57213"/>
                  </a:lnTo>
                  <a:lnTo>
                    <a:pt x="1809750" y="58775"/>
                  </a:lnTo>
                  <a:lnTo>
                    <a:pt x="1813941" y="58775"/>
                  </a:lnTo>
                  <a:lnTo>
                    <a:pt x="1823427" y="56591"/>
                  </a:lnTo>
                  <a:lnTo>
                    <a:pt x="1831149" y="51269"/>
                  </a:lnTo>
                  <a:lnTo>
                    <a:pt x="1833473" y="44640"/>
                  </a:lnTo>
                  <a:close/>
                </a:path>
                <a:path extrusionOk="0" h="313054" w="8381365">
                  <a:moveTo>
                    <a:pt x="1853184" y="16903"/>
                  </a:moveTo>
                  <a:lnTo>
                    <a:pt x="1851863" y="12268"/>
                  </a:lnTo>
                  <a:lnTo>
                    <a:pt x="1846884" y="9537"/>
                  </a:lnTo>
                  <a:lnTo>
                    <a:pt x="1840064" y="8623"/>
                  </a:lnTo>
                  <a:lnTo>
                    <a:pt x="1833003" y="8623"/>
                  </a:lnTo>
                  <a:lnTo>
                    <a:pt x="1825917" y="11252"/>
                  </a:lnTo>
                  <a:lnTo>
                    <a:pt x="1826780" y="16319"/>
                  </a:lnTo>
                  <a:lnTo>
                    <a:pt x="1831746" y="17056"/>
                  </a:lnTo>
                  <a:lnTo>
                    <a:pt x="1839772" y="18973"/>
                  </a:lnTo>
                  <a:lnTo>
                    <a:pt x="1846897" y="21323"/>
                  </a:lnTo>
                  <a:lnTo>
                    <a:pt x="1848993" y="23456"/>
                  </a:lnTo>
                  <a:lnTo>
                    <a:pt x="1853184" y="16903"/>
                  </a:lnTo>
                  <a:close/>
                </a:path>
                <a:path extrusionOk="0" h="313054" w="8381365">
                  <a:moveTo>
                    <a:pt x="1951939" y="82791"/>
                  </a:moveTo>
                  <a:lnTo>
                    <a:pt x="1942541" y="82791"/>
                  </a:lnTo>
                  <a:lnTo>
                    <a:pt x="1945360" y="69773"/>
                  </a:lnTo>
                  <a:lnTo>
                    <a:pt x="1937296" y="68046"/>
                  </a:lnTo>
                  <a:lnTo>
                    <a:pt x="1937131" y="77863"/>
                  </a:lnTo>
                  <a:lnTo>
                    <a:pt x="1931682" y="86321"/>
                  </a:lnTo>
                  <a:lnTo>
                    <a:pt x="1929041" y="93040"/>
                  </a:lnTo>
                  <a:lnTo>
                    <a:pt x="1937296" y="97663"/>
                  </a:lnTo>
                  <a:lnTo>
                    <a:pt x="1937296" y="88099"/>
                  </a:lnTo>
                  <a:lnTo>
                    <a:pt x="1950237" y="90970"/>
                  </a:lnTo>
                  <a:lnTo>
                    <a:pt x="1951939" y="82791"/>
                  </a:lnTo>
                  <a:close/>
                </a:path>
                <a:path extrusionOk="0" h="313054" w="8381365">
                  <a:moveTo>
                    <a:pt x="2025637" y="253339"/>
                  </a:moveTo>
                  <a:lnTo>
                    <a:pt x="2019998" y="236867"/>
                  </a:lnTo>
                  <a:lnTo>
                    <a:pt x="2021649" y="221576"/>
                  </a:lnTo>
                  <a:lnTo>
                    <a:pt x="2021636" y="209219"/>
                  </a:lnTo>
                  <a:lnTo>
                    <a:pt x="2010943" y="201485"/>
                  </a:lnTo>
                  <a:lnTo>
                    <a:pt x="2006028" y="209511"/>
                  </a:lnTo>
                  <a:lnTo>
                    <a:pt x="2003666" y="220078"/>
                  </a:lnTo>
                  <a:lnTo>
                    <a:pt x="2003069" y="232410"/>
                  </a:lnTo>
                  <a:lnTo>
                    <a:pt x="2003463" y="245732"/>
                  </a:lnTo>
                  <a:lnTo>
                    <a:pt x="2014194" y="245732"/>
                  </a:lnTo>
                  <a:lnTo>
                    <a:pt x="2025637" y="253339"/>
                  </a:lnTo>
                  <a:close/>
                </a:path>
                <a:path extrusionOk="0" h="313054" w="8381365">
                  <a:moveTo>
                    <a:pt x="2025637" y="112661"/>
                  </a:moveTo>
                  <a:lnTo>
                    <a:pt x="2021509" y="114236"/>
                  </a:lnTo>
                  <a:lnTo>
                    <a:pt x="2018296" y="114909"/>
                  </a:lnTo>
                  <a:lnTo>
                    <a:pt x="2009101" y="114909"/>
                  </a:lnTo>
                  <a:lnTo>
                    <a:pt x="2000402" y="96989"/>
                  </a:lnTo>
                  <a:lnTo>
                    <a:pt x="1993811" y="96989"/>
                  </a:lnTo>
                  <a:lnTo>
                    <a:pt x="1992376" y="96989"/>
                  </a:lnTo>
                  <a:lnTo>
                    <a:pt x="1990725" y="97205"/>
                  </a:lnTo>
                  <a:lnTo>
                    <a:pt x="1988820" y="97675"/>
                  </a:lnTo>
                  <a:lnTo>
                    <a:pt x="1991436" y="109918"/>
                  </a:lnTo>
                  <a:lnTo>
                    <a:pt x="1996986" y="119151"/>
                  </a:lnTo>
                  <a:lnTo>
                    <a:pt x="2010943" y="134658"/>
                  </a:lnTo>
                  <a:lnTo>
                    <a:pt x="2014105" y="128600"/>
                  </a:lnTo>
                  <a:lnTo>
                    <a:pt x="2020138" y="125387"/>
                  </a:lnTo>
                  <a:lnTo>
                    <a:pt x="2025256" y="121310"/>
                  </a:lnTo>
                  <a:lnTo>
                    <a:pt x="2025637" y="112661"/>
                  </a:lnTo>
                  <a:close/>
                </a:path>
                <a:path extrusionOk="0" h="313054" w="8381365">
                  <a:moveTo>
                    <a:pt x="2113965" y="238594"/>
                  </a:moveTo>
                  <a:lnTo>
                    <a:pt x="2100618" y="241642"/>
                  </a:lnTo>
                  <a:lnTo>
                    <a:pt x="2091245" y="248754"/>
                  </a:lnTo>
                  <a:lnTo>
                    <a:pt x="2084031" y="258127"/>
                  </a:lnTo>
                  <a:lnTo>
                    <a:pt x="2077161" y="267982"/>
                  </a:lnTo>
                  <a:lnTo>
                    <a:pt x="2079612" y="268109"/>
                  </a:lnTo>
                  <a:lnTo>
                    <a:pt x="2080768" y="268109"/>
                  </a:lnTo>
                  <a:lnTo>
                    <a:pt x="2094090" y="265772"/>
                  </a:lnTo>
                  <a:lnTo>
                    <a:pt x="2103437" y="259410"/>
                  </a:lnTo>
                  <a:lnTo>
                    <a:pt x="2109749" y="250024"/>
                  </a:lnTo>
                  <a:lnTo>
                    <a:pt x="2113965" y="238594"/>
                  </a:lnTo>
                  <a:close/>
                </a:path>
                <a:path extrusionOk="0" h="313054" w="8381365">
                  <a:moveTo>
                    <a:pt x="2386749" y="223837"/>
                  </a:moveTo>
                  <a:lnTo>
                    <a:pt x="2384806" y="223786"/>
                  </a:lnTo>
                  <a:lnTo>
                    <a:pt x="2373439" y="223786"/>
                  </a:lnTo>
                  <a:lnTo>
                    <a:pt x="2367597" y="229743"/>
                  </a:lnTo>
                  <a:lnTo>
                    <a:pt x="2364625" y="238582"/>
                  </a:lnTo>
                  <a:lnTo>
                    <a:pt x="2365298" y="238594"/>
                  </a:lnTo>
                  <a:lnTo>
                    <a:pt x="2373312" y="237540"/>
                  </a:lnTo>
                  <a:lnTo>
                    <a:pt x="2379332" y="234530"/>
                  </a:lnTo>
                  <a:lnTo>
                    <a:pt x="2383688" y="229870"/>
                  </a:lnTo>
                  <a:lnTo>
                    <a:pt x="2386749" y="223837"/>
                  </a:lnTo>
                  <a:close/>
                </a:path>
                <a:path extrusionOk="0" h="313054" w="8381365">
                  <a:moveTo>
                    <a:pt x="2547048" y="37185"/>
                  </a:moveTo>
                  <a:lnTo>
                    <a:pt x="2541295" y="31076"/>
                  </a:lnTo>
                  <a:lnTo>
                    <a:pt x="2531427" y="37058"/>
                  </a:lnTo>
                  <a:lnTo>
                    <a:pt x="2529001" y="41389"/>
                  </a:lnTo>
                  <a:lnTo>
                    <a:pt x="2531668" y="44018"/>
                  </a:lnTo>
                  <a:lnTo>
                    <a:pt x="2537117" y="44907"/>
                  </a:lnTo>
                  <a:lnTo>
                    <a:pt x="2542844" y="44056"/>
                  </a:lnTo>
                  <a:lnTo>
                    <a:pt x="2546858" y="41490"/>
                  </a:lnTo>
                  <a:lnTo>
                    <a:pt x="2547048" y="37185"/>
                  </a:lnTo>
                  <a:close/>
                </a:path>
                <a:path extrusionOk="0" h="313054" w="8381365">
                  <a:moveTo>
                    <a:pt x="2666428" y="179247"/>
                  </a:moveTo>
                  <a:lnTo>
                    <a:pt x="2651734" y="179247"/>
                  </a:lnTo>
                  <a:lnTo>
                    <a:pt x="2651734" y="193878"/>
                  </a:lnTo>
                  <a:lnTo>
                    <a:pt x="2666428" y="193878"/>
                  </a:lnTo>
                  <a:lnTo>
                    <a:pt x="2666428" y="179247"/>
                  </a:lnTo>
                  <a:close/>
                </a:path>
                <a:path extrusionOk="0" h="313054" w="8381365">
                  <a:moveTo>
                    <a:pt x="2718193" y="216344"/>
                  </a:moveTo>
                  <a:lnTo>
                    <a:pt x="2717787" y="209321"/>
                  </a:lnTo>
                  <a:lnTo>
                    <a:pt x="2717292" y="202311"/>
                  </a:lnTo>
                  <a:lnTo>
                    <a:pt x="2715374" y="196697"/>
                  </a:lnTo>
                  <a:lnTo>
                    <a:pt x="2710713" y="193878"/>
                  </a:lnTo>
                  <a:lnTo>
                    <a:pt x="2708059" y="200558"/>
                  </a:lnTo>
                  <a:lnTo>
                    <a:pt x="2703715" y="205422"/>
                  </a:lnTo>
                  <a:lnTo>
                    <a:pt x="2699194" y="210134"/>
                  </a:lnTo>
                  <a:lnTo>
                    <a:pt x="2696045" y="216344"/>
                  </a:lnTo>
                  <a:lnTo>
                    <a:pt x="2718193" y="216344"/>
                  </a:lnTo>
                  <a:close/>
                </a:path>
                <a:path extrusionOk="0" h="313054" w="8381365">
                  <a:moveTo>
                    <a:pt x="2732862" y="90398"/>
                  </a:moveTo>
                  <a:lnTo>
                    <a:pt x="2730881" y="90284"/>
                  </a:lnTo>
                  <a:lnTo>
                    <a:pt x="2729954" y="90284"/>
                  </a:lnTo>
                  <a:lnTo>
                    <a:pt x="2719768" y="92303"/>
                  </a:lnTo>
                  <a:lnTo>
                    <a:pt x="2712758" y="97548"/>
                  </a:lnTo>
                  <a:lnTo>
                    <a:pt x="2707665" y="104736"/>
                  </a:lnTo>
                  <a:lnTo>
                    <a:pt x="2703258" y="112649"/>
                  </a:lnTo>
                  <a:lnTo>
                    <a:pt x="2705506" y="112725"/>
                  </a:lnTo>
                  <a:lnTo>
                    <a:pt x="2715869" y="110680"/>
                  </a:lnTo>
                  <a:lnTo>
                    <a:pt x="2723032" y="105410"/>
                  </a:lnTo>
                  <a:lnTo>
                    <a:pt x="2728252" y="98221"/>
                  </a:lnTo>
                  <a:lnTo>
                    <a:pt x="2732862" y="90398"/>
                  </a:lnTo>
                  <a:close/>
                </a:path>
                <a:path extrusionOk="0" h="313054" w="8381365">
                  <a:moveTo>
                    <a:pt x="2784360" y="149745"/>
                  </a:moveTo>
                  <a:lnTo>
                    <a:pt x="2782862" y="149644"/>
                  </a:lnTo>
                  <a:lnTo>
                    <a:pt x="2782151" y="149644"/>
                  </a:lnTo>
                  <a:lnTo>
                    <a:pt x="2772676" y="152349"/>
                  </a:lnTo>
                  <a:lnTo>
                    <a:pt x="2766695" y="158699"/>
                  </a:lnTo>
                  <a:lnTo>
                    <a:pt x="2761665" y="166027"/>
                  </a:lnTo>
                  <a:lnTo>
                    <a:pt x="2755036" y="171653"/>
                  </a:lnTo>
                  <a:lnTo>
                    <a:pt x="2756573" y="171500"/>
                  </a:lnTo>
                  <a:lnTo>
                    <a:pt x="2762910" y="171488"/>
                  </a:lnTo>
                  <a:lnTo>
                    <a:pt x="2769006" y="171602"/>
                  </a:lnTo>
                  <a:lnTo>
                    <a:pt x="2776397" y="171602"/>
                  </a:lnTo>
                  <a:lnTo>
                    <a:pt x="2782963" y="170713"/>
                  </a:lnTo>
                  <a:lnTo>
                    <a:pt x="2784360" y="164503"/>
                  </a:lnTo>
                  <a:lnTo>
                    <a:pt x="2775470" y="162775"/>
                  </a:lnTo>
                  <a:lnTo>
                    <a:pt x="2779788" y="156083"/>
                  </a:lnTo>
                  <a:lnTo>
                    <a:pt x="2784360" y="149745"/>
                  </a:lnTo>
                  <a:close/>
                </a:path>
                <a:path extrusionOk="0" h="313054" w="8381365">
                  <a:moveTo>
                    <a:pt x="3092678" y="105422"/>
                  </a:moveTo>
                  <a:lnTo>
                    <a:pt x="3086595" y="97675"/>
                  </a:lnTo>
                  <a:lnTo>
                    <a:pt x="3085668" y="104152"/>
                  </a:lnTo>
                  <a:lnTo>
                    <a:pt x="3079445" y="105448"/>
                  </a:lnTo>
                  <a:lnTo>
                    <a:pt x="3069539" y="105448"/>
                  </a:lnTo>
                  <a:lnTo>
                    <a:pt x="3064319" y="105156"/>
                  </a:lnTo>
                  <a:lnTo>
                    <a:pt x="3062262" y="119646"/>
                  </a:lnTo>
                  <a:lnTo>
                    <a:pt x="3067024" y="124790"/>
                  </a:lnTo>
                  <a:lnTo>
                    <a:pt x="3073209" y="124790"/>
                  </a:lnTo>
                  <a:lnTo>
                    <a:pt x="3082455" y="121716"/>
                  </a:lnTo>
                  <a:lnTo>
                    <a:pt x="3090113" y="114350"/>
                  </a:lnTo>
                  <a:lnTo>
                    <a:pt x="3092678" y="105422"/>
                  </a:lnTo>
                  <a:close/>
                </a:path>
                <a:path extrusionOk="0" h="313054" w="8381365">
                  <a:moveTo>
                    <a:pt x="3123349" y="208737"/>
                  </a:moveTo>
                  <a:lnTo>
                    <a:pt x="3122015" y="208915"/>
                  </a:lnTo>
                  <a:lnTo>
                    <a:pt x="3116770" y="208978"/>
                  </a:lnTo>
                  <a:lnTo>
                    <a:pt x="3107029" y="208368"/>
                  </a:lnTo>
                  <a:lnTo>
                    <a:pt x="3104743" y="208368"/>
                  </a:lnTo>
                  <a:lnTo>
                    <a:pt x="3095993" y="208368"/>
                  </a:lnTo>
                  <a:lnTo>
                    <a:pt x="3089491" y="210642"/>
                  </a:lnTo>
                  <a:lnTo>
                    <a:pt x="3093669" y="223850"/>
                  </a:lnTo>
                  <a:lnTo>
                    <a:pt x="3096412" y="224180"/>
                  </a:lnTo>
                  <a:lnTo>
                    <a:pt x="3098990" y="224358"/>
                  </a:lnTo>
                  <a:lnTo>
                    <a:pt x="3101403" y="224358"/>
                  </a:lnTo>
                  <a:lnTo>
                    <a:pt x="3109912" y="223456"/>
                  </a:lnTo>
                  <a:lnTo>
                    <a:pt x="3116529" y="220649"/>
                  </a:lnTo>
                  <a:lnTo>
                    <a:pt x="3121063" y="215798"/>
                  </a:lnTo>
                  <a:lnTo>
                    <a:pt x="3123349" y="208737"/>
                  </a:lnTo>
                  <a:close/>
                </a:path>
                <a:path extrusionOk="0" h="313054" w="8381365">
                  <a:moveTo>
                    <a:pt x="3292589" y="290449"/>
                  </a:moveTo>
                  <a:lnTo>
                    <a:pt x="3288855" y="287921"/>
                  </a:lnTo>
                  <a:lnTo>
                    <a:pt x="3282556" y="285026"/>
                  </a:lnTo>
                  <a:lnTo>
                    <a:pt x="3274936" y="282638"/>
                  </a:lnTo>
                  <a:lnTo>
                    <a:pt x="3267240" y="281635"/>
                  </a:lnTo>
                  <a:lnTo>
                    <a:pt x="3261309" y="281635"/>
                  </a:lnTo>
                  <a:lnTo>
                    <a:pt x="3256496" y="283870"/>
                  </a:lnTo>
                  <a:lnTo>
                    <a:pt x="3255746" y="290449"/>
                  </a:lnTo>
                  <a:lnTo>
                    <a:pt x="3259556" y="292938"/>
                  </a:lnTo>
                  <a:lnTo>
                    <a:pt x="3265906" y="295808"/>
                  </a:lnTo>
                  <a:lnTo>
                    <a:pt x="3273564" y="298183"/>
                  </a:lnTo>
                  <a:lnTo>
                    <a:pt x="3281273" y="299161"/>
                  </a:lnTo>
                  <a:lnTo>
                    <a:pt x="3287166" y="299161"/>
                  </a:lnTo>
                  <a:lnTo>
                    <a:pt x="3291916" y="296951"/>
                  </a:lnTo>
                  <a:lnTo>
                    <a:pt x="3292589" y="290449"/>
                  </a:lnTo>
                  <a:close/>
                </a:path>
                <a:path extrusionOk="0" h="313054" w="8381365">
                  <a:moveTo>
                    <a:pt x="3293249" y="205981"/>
                  </a:moveTo>
                  <a:lnTo>
                    <a:pt x="3285363" y="201485"/>
                  </a:lnTo>
                  <a:lnTo>
                    <a:pt x="3281908" y="207784"/>
                  </a:lnTo>
                  <a:lnTo>
                    <a:pt x="3277705" y="217449"/>
                  </a:lnTo>
                  <a:lnTo>
                    <a:pt x="3277324" y="226504"/>
                  </a:lnTo>
                  <a:lnTo>
                    <a:pt x="3285363" y="230987"/>
                  </a:lnTo>
                  <a:lnTo>
                    <a:pt x="3288728" y="224739"/>
                  </a:lnTo>
                  <a:lnTo>
                    <a:pt x="3292868" y="215074"/>
                  </a:lnTo>
                  <a:lnTo>
                    <a:pt x="3293249" y="205981"/>
                  </a:lnTo>
                  <a:close/>
                </a:path>
                <a:path extrusionOk="0" h="313054" w="8381365">
                  <a:moveTo>
                    <a:pt x="3304692" y="178981"/>
                  </a:moveTo>
                  <a:lnTo>
                    <a:pt x="3304489" y="170903"/>
                  </a:lnTo>
                  <a:lnTo>
                    <a:pt x="3300196" y="163296"/>
                  </a:lnTo>
                  <a:lnTo>
                    <a:pt x="3292589" y="156895"/>
                  </a:lnTo>
                  <a:lnTo>
                    <a:pt x="3292919" y="166001"/>
                  </a:lnTo>
                  <a:lnTo>
                    <a:pt x="3293059" y="175196"/>
                  </a:lnTo>
                  <a:lnTo>
                    <a:pt x="3294824" y="182689"/>
                  </a:lnTo>
                  <a:lnTo>
                    <a:pt x="3300044" y="186740"/>
                  </a:lnTo>
                  <a:lnTo>
                    <a:pt x="3304692" y="178981"/>
                  </a:lnTo>
                  <a:close/>
                </a:path>
                <a:path extrusionOk="0" h="313054" w="8381365">
                  <a:moveTo>
                    <a:pt x="3337318" y="289674"/>
                  </a:moveTo>
                  <a:lnTo>
                    <a:pt x="3336810" y="282854"/>
                  </a:lnTo>
                  <a:lnTo>
                    <a:pt x="3330371" y="280174"/>
                  </a:lnTo>
                  <a:lnTo>
                    <a:pt x="3325545" y="275793"/>
                  </a:lnTo>
                  <a:lnTo>
                    <a:pt x="3320821" y="271221"/>
                  </a:lnTo>
                  <a:lnTo>
                    <a:pt x="3314687" y="267982"/>
                  </a:lnTo>
                  <a:lnTo>
                    <a:pt x="3313988" y="276694"/>
                  </a:lnTo>
                  <a:lnTo>
                    <a:pt x="3309924" y="281940"/>
                  </a:lnTo>
                  <a:lnTo>
                    <a:pt x="3304578" y="285826"/>
                  </a:lnTo>
                  <a:lnTo>
                    <a:pt x="3300057" y="290449"/>
                  </a:lnTo>
                  <a:lnTo>
                    <a:pt x="3301669" y="289839"/>
                  </a:lnTo>
                  <a:lnTo>
                    <a:pt x="3303676" y="289610"/>
                  </a:lnTo>
                  <a:lnTo>
                    <a:pt x="3309048" y="289610"/>
                  </a:lnTo>
                  <a:lnTo>
                    <a:pt x="3323425" y="291401"/>
                  </a:lnTo>
                  <a:lnTo>
                    <a:pt x="3332784" y="291401"/>
                  </a:lnTo>
                  <a:lnTo>
                    <a:pt x="3337318" y="289674"/>
                  </a:lnTo>
                  <a:close/>
                </a:path>
                <a:path extrusionOk="0" h="313054" w="8381365">
                  <a:moveTo>
                    <a:pt x="3414661" y="132346"/>
                  </a:moveTo>
                  <a:lnTo>
                    <a:pt x="3414141" y="125361"/>
                  </a:lnTo>
                  <a:lnTo>
                    <a:pt x="3403066" y="119900"/>
                  </a:lnTo>
                  <a:lnTo>
                    <a:pt x="3400196" y="129882"/>
                  </a:lnTo>
                  <a:lnTo>
                    <a:pt x="3390417" y="132981"/>
                  </a:lnTo>
                  <a:lnTo>
                    <a:pt x="3379609" y="135140"/>
                  </a:lnTo>
                  <a:lnTo>
                    <a:pt x="3373678" y="142252"/>
                  </a:lnTo>
                  <a:lnTo>
                    <a:pt x="3375914" y="141706"/>
                  </a:lnTo>
                  <a:lnTo>
                    <a:pt x="3377831" y="141465"/>
                  </a:lnTo>
                  <a:lnTo>
                    <a:pt x="3386442" y="141465"/>
                  </a:lnTo>
                  <a:lnTo>
                    <a:pt x="3397783" y="157670"/>
                  </a:lnTo>
                  <a:lnTo>
                    <a:pt x="3406368" y="157670"/>
                  </a:lnTo>
                  <a:lnTo>
                    <a:pt x="3408299" y="157429"/>
                  </a:lnTo>
                  <a:lnTo>
                    <a:pt x="3410534" y="156883"/>
                  </a:lnTo>
                  <a:lnTo>
                    <a:pt x="3411258" y="142367"/>
                  </a:lnTo>
                  <a:lnTo>
                    <a:pt x="3414661" y="132346"/>
                  </a:lnTo>
                  <a:close/>
                </a:path>
                <a:path extrusionOk="0" h="313054" w="8381365">
                  <a:moveTo>
                    <a:pt x="3571748" y="279895"/>
                  </a:moveTo>
                  <a:lnTo>
                    <a:pt x="3549319" y="290080"/>
                  </a:lnTo>
                  <a:lnTo>
                    <a:pt x="3553498" y="288213"/>
                  </a:lnTo>
                  <a:lnTo>
                    <a:pt x="3571748" y="279895"/>
                  </a:lnTo>
                  <a:close/>
                </a:path>
                <a:path extrusionOk="0" h="313054" w="8381365">
                  <a:moveTo>
                    <a:pt x="4132465" y="238594"/>
                  </a:moveTo>
                  <a:lnTo>
                    <a:pt x="4123537" y="238887"/>
                  </a:lnTo>
                  <a:lnTo>
                    <a:pt x="4115676" y="240169"/>
                  </a:lnTo>
                  <a:lnTo>
                    <a:pt x="4110659" y="244360"/>
                  </a:lnTo>
                  <a:lnTo>
                    <a:pt x="4110291" y="253339"/>
                  </a:lnTo>
                  <a:lnTo>
                    <a:pt x="4110990" y="253352"/>
                  </a:lnTo>
                  <a:lnTo>
                    <a:pt x="4119054" y="252272"/>
                  </a:lnTo>
                  <a:lnTo>
                    <a:pt x="4125137" y="249237"/>
                  </a:lnTo>
                  <a:lnTo>
                    <a:pt x="4129506" y="244563"/>
                  </a:lnTo>
                  <a:lnTo>
                    <a:pt x="4132465" y="238594"/>
                  </a:lnTo>
                  <a:close/>
                </a:path>
                <a:path extrusionOk="0" h="313054" w="8381365">
                  <a:moveTo>
                    <a:pt x="4161828" y="1562"/>
                  </a:moveTo>
                  <a:lnTo>
                    <a:pt x="4155808" y="457"/>
                  </a:lnTo>
                  <a:lnTo>
                    <a:pt x="4151071" y="0"/>
                  </a:lnTo>
                  <a:lnTo>
                    <a:pt x="4147401" y="0"/>
                  </a:lnTo>
                  <a:lnTo>
                    <a:pt x="4138828" y="0"/>
                  </a:lnTo>
                  <a:lnTo>
                    <a:pt x="4136161" y="2489"/>
                  </a:lnTo>
                  <a:lnTo>
                    <a:pt x="4137672" y="7442"/>
                  </a:lnTo>
                  <a:lnTo>
                    <a:pt x="4141863" y="9931"/>
                  </a:lnTo>
                  <a:lnTo>
                    <a:pt x="4151782" y="9931"/>
                  </a:lnTo>
                  <a:lnTo>
                    <a:pt x="4157370" y="7797"/>
                  </a:lnTo>
                  <a:lnTo>
                    <a:pt x="4161828" y="1562"/>
                  </a:lnTo>
                  <a:close/>
                </a:path>
                <a:path extrusionOk="0" h="313054" w="8381365">
                  <a:moveTo>
                    <a:pt x="4404957" y="267970"/>
                  </a:moveTo>
                  <a:lnTo>
                    <a:pt x="4401197" y="269062"/>
                  </a:lnTo>
                  <a:lnTo>
                    <a:pt x="4397565" y="269494"/>
                  </a:lnTo>
                  <a:lnTo>
                    <a:pt x="4386910" y="269494"/>
                  </a:lnTo>
                  <a:lnTo>
                    <a:pt x="4380293" y="267677"/>
                  </a:lnTo>
                  <a:lnTo>
                    <a:pt x="4368431" y="264033"/>
                  </a:lnTo>
                  <a:lnTo>
                    <a:pt x="4363186" y="262204"/>
                  </a:lnTo>
                  <a:lnTo>
                    <a:pt x="4358767" y="262204"/>
                  </a:lnTo>
                  <a:lnTo>
                    <a:pt x="4352988" y="262204"/>
                  </a:lnTo>
                  <a:lnTo>
                    <a:pt x="4348607" y="265315"/>
                  </a:lnTo>
                  <a:lnTo>
                    <a:pt x="4345927" y="275577"/>
                  </a:lnTo>
                  <a:lnTo>
                    <a:pt x="4349661" y="274497"/>
                  </a:lnTo>
                  <a:lnTo>
                    <a:pt x="4353293" y="274066"/>
                  </a:lnTo>
                  <a:lnTo>
                    <a:pt x="4363948" y="274066"/>
                  </a:lnTo>
                  <a:lnTo>
                    <a:pt x="4370565" y="275882"/>
                  </a:lnTo>
                  <a:lnTo>
                    <a:pt x="4382427" y="279527"/>
                  </a:lnTo>
                  <a:lnTo>
                    <a:pt x="4387672" y="281343"/>
                  </a:lnTo>
                  <a:lnTo>
                    <a:pt x="4397870" y="281343"/>
                  </a:lnTo>
                  <a:lnTo>
                    <a:pt x="4402264" y="278244"/>
                  </a:lnTo>
                  <a:lnTo>
                    <a:pt x="4404957" y="267970"/>
                  </a:lnTo>
                  <a:close/>
                </a:path>
                <a:path extrusionOk="0" h="313054" w="8381365">
                  <a:moveTo>
                    <a:pt x="4544758" y="75539"/>
                  </a:moveTo>
                  <a:lnTo>
                    <a:pt x="4543133" y="75501"/>
                  </a:lnTo>
                  <a:lnTo>
                    <a:pt x="4531614" y="75501"/>
                  </a:lnTo>
                  <a:lnTo>
                    <a:pt x="4525899" y="81483"/>
                  </a:lnTo>
                  <a:lnTo>
                    <a:pt x="4522889" y="90398"/>
                  </a:lnTo>
                  <a:lnTo>
                    <a:pt x="4523600" y="90411"/>
                  </a:lnTo>
                  <a:lnTo>
                    <a:pt x="4531614" y="89344"/>
                  </a:lnTo>
                  <a:lnTo>
                    <a:pt x="4537583" y="86321"/>
                  </a:lnTo>
                  <a:lnTo>
                    <a:pt x="4541850" y="81635"/>
                  </a:lnTo>
                  <a:lnTo>
                    <a:pt x="4544758" y="75539"/>
                  </a:lnTo>
                  <a:close/>
                </a:path>
                <a:path extrusionOk="0" h="313054" w="8381365">
                  <a:moveTo>
                    <a:pt x="4567313" y="138125"/>
                  </a:moveTo>
                  <a:lnTo>
                    <a:pt x="4565218" y="129082"/>
                  </a:lnTo>
                  <a:lnTo>
                    <a:pt x="4560290" y="122897"/>
                  </a:lnTo>
                  <a:lnTo>
                    <a:pt x="4552226" y="119900"/>
                  </a:lnTo>
                  <a:lnTo>
                    <a:pt x="4547832" y="128130"/>
                  </a:lnTo>
                  <a:lnTo>
                    <a:pt x="4548314" y="138010"/>
                  </a:lnTo>
                  <a:lnTo>
                    <a:pt x="4554055" y="146304"/>
                  </a:lnTo>
                  <a:lnTo>
                    <a:pt x="4565434" y="149783"/>
                  </a:lnTo>
                  <a:lnTo>
                    <a:pt x="4566932" y="149733"/>
                  </a:lnTo>
                  <a:lnTo>
                    <a:pt x="4567313" y="138125"/>
                  </a:lnTo>
                  <a:close/>
                </a:path>
                <a:path extrusionOk="0" h="313054" w="8381365">
                  <a:moveTo>
                    <a:pt x="5465546" y="201485"/>
                  </a:moveTo>
                  <a:lnTo>
                    <a:pt x="5450802" y="201485"/>
                  </a:lnTo>
                  <a:lnTo>
                    <a:pt x="5451119" y="208737"/>
                  </a:lnTo>
                  <a:lnTo>
                    <a:pt x="5444833" y="210134"/>
                  </a:lnTo>
                  <a:lnTo>
                    <a:pt x="5443626" y="216344"/>
                  </a:lnTo>
                  <a:lnTo>
                    <a:pt x="5452402" y="215938"/>
                  </a:lnTo>
                  <a:lnTo>
                    <a:pt x="5460200" y="214541"/>
                  </a:lnTo>
                  <a:lnTo>
                    <a:pt x="5465178" y="210324"/>
                  </a:lnTo>
                  <a:lnTo>
                    <a:pt x="5465546" y="201485"/>
                  </a:lnTo>
                  <a:close/>
                </a:path>
                <a:path extrusionOk="0" h="313054" w="8381365">
                  <a:moveTo>
                    <a:pt x="5745492" y="238582"/>
                  </a:moveTo>
                  <a:lnTo>
                    <a:pt x="5742825" y="239255"/>
                  </a:lnTo>
                  <a:lnTo>
                    <a:pt x="5739739" y="239496"/>
                  </a:lnTo>
                  <a:lnTo>
                    <a:pt x="5731497" y="239496"/>
                  </a:lnTo>
                  <a:lnTo>
                    <a:pt x="5709742" y="237363"/>
                  </a:lnTo>
                  <a:lnTo>
                    <a:pt x="5704827" y="237363"/>
                  </a:lnTo>
                  <a:lnTo>
                    <a:pt x="5695962" y="237363"/>
                  </a:lnTo>
                  <a:lnTo>
                    <a:pt x="5688825" y="239102"/>
                  </a:lnTo>
                  <a:lnTo>
                    <a:pt x="5686539" y="245732"/>
                  </a:lnTo>
                  <a:lnTo>
                    <a:pt x="5694362" y="248107"/>
                  </a:lnTo>
                  <a:lnTo>
                    <a:pt x="5703875" y="250761"/>
                  </a:lnTo>
                  <a:lnTo>
                    <a:pt x="5714187" y="252945"/>
                  </a:lnTo>
                  <a:lnTo>
                    <a:pt x="5724360" y="253834"/>
                  </a:lnTo>
                  <a:lnTo>
                    <a:pt x="5731865" y="253098"/>
                  </a:lnTo>
                  <a:lnTo>
                    <a:pt x="5738215" y="250583"/>
                  </a:lnTo>
                  <a:lnTo>
                    <a:pt x="5742914" y="245884"/>
                  </a:lnTo>
                  <a:lnTo>
                    <a:pt x="5745492" y="238582"/>
                  </a:lnTo>
                  <a:close/>
                </a:path>
                <a:path extrusionOk="0" h="313054" w="8381365">
                  <a:moveTo>
                    <a:pt x="5767654" y="53301"/>
                  </a:moveTo>
                  <a:lnTo>
                    <a:pt x="5767108" y="53340"/>
                  </a:lnTo>
                  <a:lnTo>
                    <a:pt x="5763590" y="53340"/>
                  </a:lnTo>
                  <a:lnTo>
                    <a:pt x="5748375" y="37592"/>
                  </a:lnTo>
                  <a:lnTo>
                    <a:pt x="5745010" y="37592"/>
                  </a:lnTo>
                  <a:lnTo>
                    <a:pt x="5742495" y="37592"/>
                  </a:lnTo>
                  <a:lnTo>
                    <a:pt x="5740197" y="39789"/>
                  </a:lnTo>
                  <a:lnTo>
                    <a:pt x="5738266" y="45808"/>
                  </a:lnTo>
                  <a:lnTo>
                    <a:pt x="5746966" y="55206"/>
                  </a:lnTo>
                  <a:lnTo>
                    <a:pt x="5752998" y="60261"/>
                  </a:lnTo>
                  <a:lnTo>
                    <a:pt x="5759158" y="62458"/>
                  </a:lnTo>
                  <a:lnTo>
                    <a:pt x="5762485" y="62458"/>
                  </a:lnTo>
                  <a:lnTo>
                    <a:pt x="5765520" y="60020"/>
                  </a:lnTo>
                  <a:lnTo>
                    <a:pt x="5767654" y="53301"/>
                  </a:lnTo>
                  <a:close/>
                </a:path>
                <a:path extrusionOk="0" h="313054" w="8381365">
                  <a:moveTo>
                    <a:pt x="5782310" y="149745"/>
                  </a:moveTo>
                  <a:lnTo>
                    <a:pt x="5776252" y="148615"/>
                  </a:lnTo>
                  <a:lnTo>
                    <a:pt x="5771477" y="148158"/>
                  </a:lnTo>
                  <a:lnTo>
                    <a:pt x="5767806" y="148158"/>
                  </a:lnTo>
                  <a:lnTo>
                    <a:pt x="5759285" y="148158"/>
                  </a:lnTo>
                  <a:lnTo>
                    <a:pt x="5756643" y="150647"/>
                  </a:lnTo>
                  <a:lnTo>
                    <a:pt x="5758218" y="155613"/>
                  </a:lnTo>
                  <a:lnTo>
                    <a:pt x="5762409" y="158102"/>
                  </a:lnTo>
                  <a:lnTo>
                    <a:pt x="5772315" y="158102"/>
                  </a:lnTo>
                  <a:lnTo>
                    <a:pt x="5777890" y="155968"/>
                  </a:lnTo>
                  <a:lnTo>
                    <a:pt x="5782310" y="149745"/>
                  </a:lnTo>
                  <a:close/>
                </a:path>
                <a:path extrusionOk="0" h="313054" w="8381365">
                  <a:moveTo>
                    <a:pt x="6703123" y="38544"/>
                  </a:moveTo>
                  <a:lnTo>
                    <a:pt x="6701142" y="39179"/>
                  </a:lnTo>
                  <a:lnTo>
                    <a:pt x="6698767" y="39408"/>
                  </a:lnTo>
                  <a:lnTo>
                    <a:pt x="6692405" y="39408"/>
                  </a:lnTo>
                  <a:lnTo>
                    <a:pt x="6675501" y="37477"/>
                  </a:lnTo>
                  <a:lnTo>
                    <a:pt x="6671754" y="37477"/>
                  </a:lnTo>
                  <a:lnTo>
                    <a:pt x="6664731" y="37477"/>
                  </a:lnTo>
                  <a:lnTo>
                    <a:pt x="6659410" y="39179"/>
                  </a:lnTo>
                  <a:lnTo>
                    <a:pt x="6659042" y="45808"/>
                  </a:lnTo>
                  <a:lnTo>
                    <a:pt x="6663322" y="50507"/>
                  </a:lnTo>
                  <a:lnTo>
                    <a:pt x="6673037" y="53644"/>
                  </a:lnTo>
                  <a:lnTo>
                    <a:pt x="6682245" y="53644"/>
                  </a:lnTo>
                  <a:lnTo>
                    <a:pt x="6689992" y="52819"/>
                  </a:lnTo>
                  <a:lnTo>
                    <a:pt x="6696621" y="50190"/>
                  </a:lnTo>
                  <a:lnTo>
                    <a:pt x="6701282" y="45504"/>
                  </a:lnTo>
                  <a:lnTo>
                    <a:pt x="6703123" y="38544"/>
                  </a:lnTo>
                  <a:close/>
                </a:path>
                <a:path extrusionOk="0" h="313054" w="8381365">
                  <a:moveTo>
                    <a:pt x="6725209" y="112649"/>
                  </a:moveTo>
                  <a:lnTo>
                    <a:pt x="6710578" y="112649"/>
                  </a:lnTo>
                  <a:lnTo>
                    <a:pt x="6710578" y="127393"/>
                  </a:lnTo>
                  <a:lnTo>
                    <a:pt x="6725209" y="127393"/>
                  </a:lnTo>
                  <a:lnTo>
                    <a:pt x="6725209" y="112649"/>
                  </a:lnTo>
                  <a:close/>
                </a:path>
                <a:path extrusionOk="0" h="313054" w="8381365">
                  <a:moveTo>
                    <a:pt x="6747510" y="156806"/>
                  </a:moveTo>
                  <a:lnTo>
                    <a:pt x="6743967" y="151612"/>
                  </a:lnTo>
                  <a:lnTo>
                    <a:pt x="6737832" y="148678"/>
                  </a:lnTo>
                  <a:lnTo>
                    <a:pt x="6730098" y="147751"/>
                  </a:lnTo>
                  <a:lnTo>
                    <a:pt x="6719837" y="149034"/>
                  </a:lnTo>
                  <a:lnTo>
                    <a:pt x="6710642" y="152565"/>
                  </a:lnTo>
                  <a:lnTo>
                    <a:pt x="6704419" y="157873"/>
                  </a:lnTo>
                  <a:lnTo>
                    <a:pt x="6703111" y="164503"/>
                  </a:lnTo>
                  <a:lnTo>
                    <a:pt x="6713893" y="161163"/>
                  </a:lnTo>
                  <a:lnTo>
                    <a:pt x="6719570" y="159486"/>
                  </a:lnTo>
                  <a:lnTo>
                    <a:pt x="6730936" y="159486"/>
                  </a:lnTo>
                  <a:lnTo>
                    <a:pt x="6736626" y="161163"/>
                  </a:lnTo>
                  <a:lnTo>
                    <a:pt x="6747446" y="164503"/>
                  </a:lnTo>
                  <a:lnTo>
                    <a:pt x="6747510" y="156806"/>
                  </a:lnTo>
                  <a:close/>
                </a:path>
                <a:path extrusionOk="0" h="313054" w="8381365">
                  <a:moveTo>
                    <a:pt x="6850443" y="127406"/>
                  </a:moveTo>
                  <a:lnTo>
                    <a:pt x="6848703" y="127368"/>
                  </a:lnTo>
                  <a:lnTo>
                    <a:pt x="6842747" y="127368"/>
                  </a:lnTo>
                  <a:lnTo>
                    <a:pt x="6839267" y="128689"/>
                  </a:lnTo>
                  <a:lnTo>
                    <a:pt x="6834238" y="131330"/>
                  </a:lnTo>
                  <a:lnTo>
                    <a:pt x="6832689" y="132664"/>
                  </a:lnTo>
                  <a:lnTo>
                    <a:pt x="6828472" y="132664"/>
                  </a:lnTo>
                  <a:lnTo>
                    <a:pt x="6825805" y="131343"/>
                  </a:lnTo>
                  <a:lnTo>
                    <a:pt x="6821081" y="127406"/>
                  </a:lnTo>
                  <a:lnTo>
                    <a:pt x="6817982" y="138849"/>
                  </a:lnTo>
                  <a:lnTo>
                    <a:pt x="6823659" y="143116"/>
                  </a:lnTo>
                  <a:lnTo>
                    <a:pt x="6830835" y="143116"/>
                  </a:lnTo>
                  <a:lnTo>
                    <a:pt x="6838213" y="141808"/>
                  </a:lnTo>
                  <a:lnTo>
                    <a:pt x="6844995" y="138328"/>
                  </a:lnTo>
                  <a:lnTo>
                    <a:pt x="6849605" y="133311"/>
                  </a:lnTo>
                  <a:lnTo>
                    <a:pt x="6850443" y="127406"/>
                  </a:lnTo>
                  <a:close/>
                </a:path>
                <a:path extrusionOk="0" h="313054" w="8381365">
                  <a:moveTo>
                    <a:pt x="6959105" y="74587"/>
                  </a:moveTo>
                  <a:lnTo>
                    <a:pt x="6953682" y="68046"/>
                  </a:lnTo>
                  <a:lnTo>
                    <a:pt x="6949249" y="76631"/>
                  </a:lnTo>
                  <a:lnTo>
                    <a:pt x="6943179" y="96570"/>
                  </a:lnTo>
                  <a:lnTo>
                    <a:pt x="6938721" y="105156"/>
                  </a:lnTo>
                  <a:lnTo>
                    <a:pt x="6939699" y="105410"/>
                  </a:lnTo>
                  <a:lnTo>
                    <a:pt x="6940651" y="105524"/>
                  </a:lnTo>
                  <a:lnTo>
                    <a:pt x="6941579" y="105524"/>
                  </a:lnTo>
                  <a:lnTo>
                    <a:pt x="6951916" y="99898"/>
                  </a:lnTo>
                  <a:lnTo>
                    <a:pt x="6958139" y="87401"/>
                  </a:lnTo>
                  <a:lnTo>
                    <a:pt x="6959105" y="74587"/>
                  </a:lnTo>
                  <a:close/>
                </a:path>
                <a:path extrusionOk="0" h="313054" w="8381365">
                  <a:moveTo>
                    <a:pt x="7852257" y="245745"/>
                  </a:moveTo>
                  <a:lnTo>
                    <a:pt x="7846415" y="244703"/>
                  </a:lnTo>
                  <a:lnTo>
                    <a:pt x="7841767" y="244271"/>
                  </a:lnTo>
                  <a:lnTo>
                    <a:pt x="7838148" y="244271"/>
                  </a:lnTo>
                  <a:lnTo>
                    <a:pt x="7829410" y="244271"/>
                  </a:lnTo>
                  <a:lnTo>
                    <a:pt x="7826603" y="246773"/>
                  </a:lnTo>
                  <a:lnTo>
                    <a:pt x="7827937" y="251790"/>
                  </a:lnTo>
                  <a:lnTo>
                    <a:pt x="7832077" y="254304"/>
                  </a:lnTo>
                  <a:lnTo>
                    <a:pt x="7842021" y="254304"/>
                  </a:lnTo>
                  <a:lnTo>
                    <a:pt x="7847698" y="252120"/>
                  </a:lnTo>
                  <a:lnTo>
                    <a:pt x="7852257" y="245745"/>
                  </a:lnTo>
                  <a:close/>
                </a:path>
                <a:path extrusionOk="0" h="313054" w="8381365">
                  <a:moveTo>
                    <a:pt x="8043634" y="31064"/>
                  </a:moveTo>
                  <a:lnTo>
                    <a:pt x="8041018" y="19558"/>
                  </a:lnTo>
                  <a:lnTo>
                    <a:pt x="8034007" y="11201"/>
                  </a:lnTo>
                  <a:lnTo>
                    <a:pt x="8024266" y="6108"/>
                  </a:lnTo>
                  <a:lnTo>
                    <a:pt x="8013446" y="4381"/>
                  </a:lnTo>
                  <a:lnTo>
                    <a:pt x="8004124" y="4381"/>
                  </a:lnTo>
                  <a:lnTo>
                    <a:pt x="7995425" y="8267"/>
                  </a:lnTo>
                  <a:lnTo>
                    <a:pt x="7992148" y="16319"/>
                  </a:lnTo>
                  <a:lnTo>
                    <a:pt x="7995463" y="15506"/>
                  </a:lnTo>
                  <a:lnTo>
                    <a:pt x="7998307" y="15151"/>
                  </a:lnTo>
                  <a:lnTo>
                    <a:pt x="8009433" y="15151"/>
                  </a:lnTo>
                  <a:lnTo>
                    <a:pt x="8026501" y="32232"/>
                  </a:lnTo>
                  <a:lnTo>
                    <a:pt x="8037525" y="32232"/>
                  </a:lnTo>
                  <a:lnTo>
                    <a:pt x="8040344" y="31877"/>
                  </a:lnTo>
                  <a:lnTo>
                    <a:pt x="8043634" y="31064"/>
                  </a:lnTo>
                  <a:close/>
                </a:path>
                <a:path extrusionOk="0" h="313054" w="8381365">
                  <a:moveTo>
                    <a:pt x="8380806" y="229806"/>
                  </a:moveTo>
                  <a:lnTo>
                    <a:pt x="8367941" y="223850"/>
                  </a:lnTo>
                  <a:lnTo>
                    <a:pt x="8367230" y="237896"/>
                  </a:lnTo>
                  <a:lnTo>
                    <a:pt x="8357756" y="243217"/>
                  </a:lnTo>
                  <a:lnTo>
                    <a:pt x="8345945" y="246214"/>
                  </a:lnTo>
                  <a:lnTo>
                    <a:pt x="8338261" y="253339"/>
                  </a:lnTo>
                  <a:lnTo>
                    <a:pt x="8342109" y="255828"/>
                  </a:lnTo>
                  <a:lnTo>
                    <a:pt x="8348485" y="258724"/>
                  </a:lnTo>
                  <a:lnTo>
                    <a:pt x="8356143" y="261112"/>
                  </a:lnTo>
                  <a:lnTo>
                    <a:pt x="8363852" y="262115"/>
                  </a:lnTo>
                  <a:lnTo>
                    <a:pt x="8369732" y="262115"/>
                  </a:lnTo>
                  <a:lnTo>
                    <a:pt x="8374443" y="259892"/>
                  </a:lnTo>
                  <a:lnTo>
                    <a:pt x="8375078" y="253339"/>
                  </a:lnTo>
                  <a:lnTo>
                    <a:pt x="8370989" y="247319"/>
                  </a:lnTo>
                  <a:lnTo>
                    <a:pt x="8377352" y="238556"/>
                  </a:lnTo>
                  <a:lnTo>
                    <a:pt x="8380806" y="2298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41" name="Google Shape;6341;gefe2f4b35a_0_1603"/>
            <p:cNvSpPr/>
            <p:nvPr/>
          </p:nvSpPr>
          <p:spPr>
            <a:xfrm>
              <a:off x="169659" y="7639316"/>
              <a:ext cx="8110855" cy="305434"/>
            </a:xfrm>
            <a:custGeom>
              <a:rect b="b" l="l" r="r" t="t"/>
              <a:pathLst>
                <a:path extrusionOk="0" h="305434" w="8110855">
                  <a:moveTo>
                    <a:pt x="34086" y="147612"/>
                  </a:moveTo>
                  <a:lnTo>
                    <a:pt x="29730" y="134632"/>
                  </a:lnTo>
                  <a:lnTo>
                    <a:pt x="19939" y="136055"/>
                  </a:lnTo>
                  <a:lnTo>
                    <a:pt x="11531" y="138772"/>
                  </a:lnTo>
                  <a:lnTo>
                    <a:pt x="4775" y="143116"/>
                  </a:lnTo>
                  <a:lnTo>
                    <a:pt x="0" y="149390"/>
                  </a:lnTo>
                  <a:lnTo>
                    <a:pt x="1130" y="149263"/>
                  </a:lnTo>
                  <a:lnTo>
                    <a:pt x="6019" y="149212"/>
                  </a:lnTo>
                  <a:lnTo>
                    <a:pt x="16535" y="149961"/>
                  </a:lnTo>
                  <a:lnTo>
                    <a:pt x="27673" y="149961"/>
                  </a:lnTo>
                  <a:lnTo>
                    <a:pt x="34086" y="147612"/>
                  </a:lnTo>
                  <a:close/>
                </a:path>
                <a:path extrusionOk="0" h="305434" w="8110855">
                  <a:moveTo>
                    <a:pt x="65430" y="124053"/>
                  </a:moveTo>
                  <a:lnTo>
                    <a:pt x="62776" y="116941"/>
                  </a:lnTo>
                  <a:lnTo>
                    <a:pt x="51574" y="112280"/>
                  </a:lnTo>
                  <a:lnTo>
                    <a:pt x="49542" y="128104"/>
                  </a:lnTo>
                  <a:lnTo>
                    <a:pt x="53162" y="133400"/>
                  </a:lnTo>
                  <a:lnTo>
                    <a:pt x="57200" y="133400"/>
                  </a:lnTo>
                  <a:lnTo>
                    <a:pt x="62547" y="130556"/>
                  </a:lnTo>
                  <a:lnTo>
                    <a:pt x="65430" y="124053"/>
                  </a:lnTo>
                  <a:close/>
                </a:path>
                <a:path extrusionOk="0" h="305434" w="8110855">
                  <a:moveTo>
                    <a:pt x="71056" y="238048"/>
                  </a:moveTo>
                  <a:lnTo>
                    <a:pt x="70891" y="230035"/>
                  </a:lnTo>
                  <a:lnTo>
                    <a:pt x="66662" y="222516"/>
                  </a:lnTo>
                  <a:lnTo>
                    <a:pt x="59055" y="216217"/>
                  </a:lnTo>
                  <a:lnTo>
                    <a:pt x="59296" y="225171"/>
                  </a:lnTo>
                  <a:lnTo>
                    <a:pt x="59448" y="234264"/>
                  </a:lnTo>
                  <a:lnTo>
                    <a:pt x="61264" y="241744"/>
                  </a:lnTo>
                  <a:lnTo>
                    <a:pt x="66509" y="245833"/>
                  </a:lnTo>
                  <a:lnTo>
                    <a:pt x="71056" y="238048"/>
                  </a:lnTo>
                  <a:close/>
                </a:path>
                <a:path extrusionOk="0" h="305434" w="8110855">
                  <a:moveTo>
                    <a:pt x="103746" y="219557"/>
                  </a:moveTo>
                  <a:lnTo>
                    <a:pt x="101612" y="210553"/>
                  </a:lnTo>
                  <a:lnTo>
                    <a:pt x="96634" y="204393"/>
                  </a:lnTo>
                  <a:lnTo>
                    <a:pt x="88442" y="201358"/>
                  </a:lnTo>
                  <a:lnTo>
                    <a:pt x="81953" y="211886"/>
                  </a:lnTo>
                  <a:lnTo>
                    <a:pt x="84251" y="220332"/>
                  </a:lnTo>
                  <a:lnTo>
                    <a:pt x="92379" y="226720"/>
                  </a:lnTo>
                  <a:lnTo>
                    <a:pt x="103390" y="231089"/>
                  </a:lnTo>
                  <a:lnTo>
                    <a:pt x="103746" y="219557"/>
                  </a:lnTo>
                  <a:close/>
                </a:path>
                <a:path extrusionOk="0" h="305434" w="8110855">
                  <a:moveTo>
                    <a:pt x="265404" y="156870"/>
                  </a:moveTo>
                  <a:lnTo>
                    <a:pt x="258648" y="154774"/>
                  </a:lnTo>
                  <a:lnTo>
                    <a:pt x="251345" y="152641"/>
                  </a:lnTo>
                  <a:lnTo>
                    <a:pt x="243916" y="150990"/>
                  </a:lnTo>
                  <a:lnTo>
                    <a:pt x="236842" y="150317"/>
                  </a:lnTo>
                  <a:lnTo>
                    <a:pt x="230047" y="151320"/>
                  </a:lnTo>
                  <a:lnTo>
                    <a:pt x="224764" y="154762"/>
                  </a:lnTo>
                  <a:lnTo>
                    <a:pt x="221576" y="161315"/>
                  </a:lnTo>
                  <a:lnTo>
                    <a:pt x="221043" y="171627"/>
                  </a:lnTo>
                  <a:lnTo>
                    <a:pt x="232384" y="168224"/>
                  </a:lnTo>
                  <a:lnTo>
                    <a:pt x="245262" y="166331"/>
                  </a:lnTo>
                  <a:lnTo>
                    <a:pt x="257124" y="163398"/>
                  </a:lnTo>
                  <a:lnTo>
                    <a:pt x="265404" y="156870"/>
                  </a:lnTo>
                  <a:close/>
                </a:path>
                <a:path extrusionOk="0" h="305434" w="8110855">
                  <a:moveTo>
                    <a:pt x="442023" y="238455"/>
                  </a:moveTo>
                  <a:lnTo>
                    <a:pt x="433692" y="236728"/>
                  </a:lnTo>
                  <a:lnTo>
                    <a:pt x="430809" y="230162"/>
                  </a:lnTo>
                  <a:lnTo>
                    <a:pt x="427329" y="223469"/>
                  </a:lnTo>
                  <a:lnTo>
                    <a:pt x="417296" y="214490"/>
                  </a:lnTo>
                  <a:lnTo>
                    <a:pt x="419900" y="201358"/>
                  </a:lnTo>
                  <a:lnTo>
                    <a:pt x="401828" y="205727"/>
                  </a:lnTo>
                  <a:lnTo>
                    <a:pt x="385076" y="216293"/>
                  </a:lnTo>
                  <a:lnTo>
                    <a:pt x="376516" y="230505"/>
                  </a:lnTo>
                  <a:lnTo>
                    <a:pt x="383082" y="245833"/>
                  </a:lnTo>
                  <a:lnTo>
                    <a:pt x="386016" y="238874"/>
                  </a:lnTo>
                  <a:lnTo>
                    <a:pt x="390779" y="236550"/>
                  </a:lnTo>
                  <a:lnTo>
                    <a:pt x="402018" y="236550"/>
                  </a:lnTo>
                  <a:lnTo>
                    <a:pt x="427266" y="245960"/>
                  </a:lnTo>
                  <a:lnTo>
                    <a:pt x="436714" y="245960"/>
                  </a:lnTo>
                  <a:lnTo>
                    <a:pt x="440232" y="244030"/>
                  </a:lnTo>
                  <a:lnTo>
                    <a:pt x="442023" y="238455"/>
                  </a:lnTo>
                  <a:close/>
                </a:path>
                <a:path extrusionOk="0" h="305434" w="8110855">
                  <a:moveTo>
                    <a:pt x="633653" y="127381"/>
                  </a:moveTo>
                  <a:lnTo>
                    <a:pt x="619023" y="127381"/>
                  </a:lnTo>
                  <a:lnTo>
                    <a:pt x="619023" y="142125"/>
                  </a:lnTo>
                  <a:lnTo>
                    <a:pt x="633653" y="142125"/>
                  </a:lnTo>
                  <a:lnTo>
                    <a:pt x="633653" y="127381"/>
                  </a:lnTo>
                  <a:close/>
                </a:path>
                <a:path extrusionOk="0" h="305434" w="8110855">
                  <a:moveTo>
                    <a:pt x="663003" y="45796"/>
                  </a:moveTo>
                  <a:lnTo>
                    <a:pt x="660120" y="46177"/>
                  </a:lnTo>
                  <a:lnTo>
                    <a:pt x="657009" y="46316"/>
                  </a:lnTo>
                  <a:lnTo>
                    <a:pt x="648931" y="46316"/>
                  </a:lnTo>
                  <a:lnTo>
                    <a:pt x="628446" y="45085"/>
                  </a:lnTo>
                  <a:lnTo>
                    <a:pt x="623633" y="45085"/>
                  </a:lnTo>
                  <a:lnTo>
                    <a:pt x="613727" y="45694"/>
                  </a:lnTo>
                  <a:lnTo>
                    <a:pt x="605485" y="47993"/>
                  </a:lnTo>
                  <a:lnTo>
                    <a:pt x="599643" y="52717"/>
                  </a:lnTo>
                  <a:lnTo>
                    <a:pt x="596874" y="60553"/>
                  </a:lnTo>
                  <a:lnTo>
                    <a:pt x="598766" y="60477"/>
                  </a:lnTo>
                  <a:lnTo>
                    <a:pt x="605967" y="61988"/>
                  </a:lnTo>
                  <a:lnTo>
                    <a:pt x="610323" y="66370"/>
                  </a:lnTo>
                  <a:lnTo>
                    <a:pt x="612076" y="73380"/>
                  </a:lnTo>
                  <a:lnTo>
                    <a:pt x="611517" y="82778"/>
                  </a:lnTo>
                  <a:lnTo>
                    <a:pt x="627405" y="76581"/>
                  </a:lnTo>
                  <a:lnTo>
                    <a:pt x="640702" y="67754"/>
                  </a:lnTo>
                  <a:lnTo>
                    <a:pt x="652284" y="57188"/>
                  </a:lnTo>
                  <a:lnTo>
                    <a:pt x="663003" y="45796"/>
                  </a:lnTo>
                  <a:close/>
                </a:path>
                <a:path extrusionOk="0" h="305434" w="8110855">
                  <a:moveTo>
                    <a:pt x="722007" y="179235"/>
                  </a:moveTo>
                  <a:lnTo>
                    <a:pt x="707351" y="179235"/>
                  </a:lnTo>
                  <a:lnTo>
                    <a:pt x="707351" y="193979"/>
                  </a:lnTo>
                  <a:lnTo>
                    <a:pt x="722007" y="193979"/>
                  </a:lnTo>
                  <a:lnTo>
                    <a:pt x="722007" y="179235"/>
                  </a:lnTo>
                  <a:close/>
                </a:path>
                <a:path extrusionOk="0" h="305434" w="8110855">
                  <a:moveTo>
                    <a:pt x="736701" y="156870"/>
                  </a:moveTo>
                  <a:lnTo>
                    <a:pt x="722007" y="156870"/>
                  </a:lnTo>
                  <a:lnTo>
                    <a:pt x="722007" y="171627"/>
                  </a:lnTo>
                  <a:lnTo>
                    <a:pt x="736701" y="171627"/>
                  </a:lnTo>
                  <a:lnTo>
                    <a:pt x="736701" y="156870"/>
                  </a:lnTo>
                  <a:close/>
                </a:path>
                <a:path extrusionOk="0" h="305434" w="8110855">
                  <a:moveTo>
                    <a:pt x="782320" y="41122"/>
                  </a:moveTo>
                  <a:lnTo>
                    <a:pt x="782269" y="28232"/>
                  </a:lnTo>
                  <a:lnTo>
                    <a:pt x="779018" y="21780"/>
                  </a:lnTo>
                  <a:lnTo>
                    <a:pt x="772528" y="21780"/>
                  </a:lnTo>
                  <a:lnTo>
                    <a:pt x="770712" y="21780"/>
                  </a:lnTo>
                  <a:lnTo>
                    <a:pt x="768642" y="22288"/>
                  </a:lnTo>
                  <a:lnTo>
                    <a:pt x="766318" y="23444"/>
                  </a:lnTo>
                  <a:lnTo>
                    <a:pt x="766318" y="45796"/>
                  </a:lnTo>
                  <a:lnTo>
                    <a:pt x="768705" y="47040"/>
                  </a:lnTo>
                  <a:lnTo>
                    <a:pt x="770839" y="47574"/>
                  </a:lnTo>
                  <a:lnTo>
                    <a:pt x="779119" y="47574"/>
                  </a:lnTo>
                  <a:lnTo>
                    <a:pt x="782320" y="41122"/>
                  </a:lnTo>
                  <a:close/>
                </a:path>
                <a:path extrusionOk="0" h="305434" w="8110855">
                  <a:moveTo>
                    <a:pt x="803148" y="75298"/>
                  </a:moveTo>
                  <a:lnTo>
                    <a:pt x="798931" y="75298"/>
                  </a:lnTo>
                  <a:lnTo>
                    <a:pt x="783501" y="64312"/>
                  </a:lnTo>
                  <a:lnTo>
                    <a:pt x="778243" y="60642"/>
                  </a:lnTo>
                  <a:lnTo>
                    <a:pt x="773925" y="60642"/>
                  </a:lnTo>
                  <a:lnTo>
                    <a:pt x="770750" y="60642"/>
                  </a:lnTo>
                  <a:lnTo>
                    <a:pt x="768083" y="62623"/>
                  </a:lnTo>
                  <a:lnTo>
                    <a:pt x="791387" y="84493"/>
                  </a:lnTo>
                  <a:lnTo>
                    <a:pt x="796340" y="84493"/>
                  </a:lnTo>
                  <a:lnTo>
                    <a:pt x="800747" y="82003"/>
                  </a:lnTo>
                  <a:lnTo>
                    <a:pt x="803148" y="75298"/>
                  </a:lnTo>
                  <a:close/>
                </a:path>
                <a:path extrusionOk="0" h="305434" w="8110855">
                  <a:moveTo>
                    <a:pt x="980719" y="55689"/>
                  </a:moveTo>
                  <a:lnTo>
                    <a:pt x="980325" y="48412"/>
                  </a:lnTo>
                  <a:lnTo>
                    <a:pt x="976757" y="44780"/>
                  </a:lnTo>
                  <a:lnTo>
                    <a:pt x="970381" y="44780"/>
                  </a:lnTo>
                  <a:lnTo>
                    <a:pt x="965377" y="44780"/>
                  </a:lnTo>
                  <a:lnTo>
                    <a:pt x="958634" y="47028"/>
                  </a:lnTo>
                  <a:lnTo>
                    <a:pt x="950468" y="53289"/>
                  </a:lnTo>
                  <a:lnTo>
                    <a:pt x="959015" y="57683"/>
                  </a:lnTo>
                  <a:lnTo>
                    <a:pt x="965606" y="59321"/>
                  </a:lnTo>
                  <a:lnTo>
                    <a:pt x="977544" y="59321"/>
                  </a:lnTo>
                  <a:lnTo>
                    <a:pt x="980719" y="55689"/>
                  </a:lnTo>
                  <a:close/>
                </a:path>
                <a:path extrusionOk="0" h="305434" w="8110855">
                  <a:moveTo>
                    <a:pt x="1259801" y="134632"/>
                  </a:moveTo>
                  <a:lnTo>
                    <a:pt x="1215466" y="151942"/>
                  </a:lnTo>
                  <a:lnTo>
                    <a:pt x="1208303" y="164363"/>
                  </a:lnTo>
                  <a:lnTo>
                    <a:pt x="1213192" y="162648"/>
                  </a:lnTo>
                  <a:lnTo>
                    <a:pt x="1217104" y="161937"/>
                  </a:lnTo>
                  <a:lnTo>
                    <a:pt x="1228204" y="161937"/>
                  </a:lnTo>
                  <a:lnTo>
                    <a:pt x="1239227" y="174929"/>
                  </a:lnTo>
                  <a:lnTo>
                    <a:pt x="1242999" y="179260"/>
                  </a:lnTo>
                  <a:lnTo>
                    <a:pt x="1252347" y="179235"/>
                  </a:lnTo>
                  <a:lnTo>
                    <a:pt x="1249972" y="162725"/>
                  </a:lnTo>
                  <a:lnTo>
                    <a:pt x="1249032" y="152996"/>
                  </a:lnTo>
                  <a:lnTo>
                    <a:pt x="1251610" y="145249"/>
                  </a:lnTo>
                  <a:lnTo>
                    <a:pt x="1259801" y="134632"/>
                  </a:lnTo>
                  <a:close/>
                </a:path>
                <a:path extrusionOk="0" h="305434" w="8110855">
                  <a:moveTo>
                    <a:pt x="1679600" y="179235"/>
                  </a:moveTo>
                  <a:lnTo>
                    <a:pt x="1675358" y="175056"/>
                  </a:lnTo>
                  <a:lnTo>
                    <a:pt x="1669669" y="172656"/>
                  </a:lnTo>
                  <a:lnTo>
                    <a:pt x="1664411" y="172656"/>
                  </a:lnTo>
                  <a:lnTo>
                    <a:pt x="1657527" y="172656"/>
                  </a:lnTo>
                  <a:lnTo>
                    <a:pt x="1651393" y="176771"/>
                  </a:lnTo>
                  <a:lnTo>
                    <a:pt x="1650225" y="186385"/>
                  </a:lnTo>
                  <a:lnTo>
                    <a:pt x="1651939" y="186207"/>
                  </a:lnTo>
                  <a:lnTo>
                    <a:pt x="1653768" y="186143"/>
                  </a:lnTo>
                  <a:lnTo>
                    <a:pt x="1663979" y="186258"/>
                  </a:lnTo>
                  <a:lnTo>
                    <a:pt x="1671459" y="186258"/>
                  </a:lnTo>
                  <a:lnTo>
                    <a:pt x="1678165" y="185432"/>
                  </a:lnTo>
                  <a:lnTo>
                    <a:pt x="1679600" y="179235"/>
                  </a:lnTo>
                  <a:close/>
                </a:path>
                <a:path extrusionOk="0" h="305434" w="8110855">
                  <a:moveTo>
                    <a:pt x="1812912" y="200977"/>
                  </a:moveTo>
                  <a:lnTo>
                    <a:pt x="1812264" y="190677"/>
                  </a:lnTo>
                  <a:lnTo>
                    <a:pt x="1805711" y="186347"/>
                  </a:lnTo>
                  <a:lnTo>
                    <a:pt x="1804771" y="186385"/>
                  </a:lnTo>
                  <a:lnTo>
                    <a:pt x="1799120" y="195999"/>
                  </a:lnTo>
                  <a:lnTo>
                    <a:pt x="1799209" y="206654"/>
                  </a:lnTo>
                  <a:lnTo>
                    <a:pt x="1803958" y="216458"/>
                  </a:lnTo>
                  <a:lnTo>
                    <a:pt x="1812264" y="223481"/>
                  </a:lnTo>
                  <a:lnTo>
                    <a:pt x="1811604" y="213245"/>
                  </a:lnTo>
                  <a:lnTo>
                    <a:pt x="1812912" y="200977"/>
                  </a:lnTo>
                  <a:close/>
                </a:path>
                <a:path extrusionOk="0" h="305434" w="8110855">
                  <a:moveTo>
                    <a:pt x="1826907" y="275564"/>
                  </a:moveTo>
                  <a:lnTo>
                    <a:pt x="1826679" y="266458"/>
                  </a:lnTo>
                  <a:lnTo>
                    <a:pt x="1826514" y="257289"/>
                  </a:lnTo>
                  <a:lnTo>
                    <a:pt x="1824672" y="249821"/>
                  </a:lnTo>
                  <a:lnTo>
                    <a:pt x="1819389" y="245833"/>
                  </a:lnTo>
                  <a:lnTo>
                    <a:pt x="1819744" y="257149"/>
                  </a:lnTo>
                  <a:lnTo>
                    <a:pt x="1804581" y="264109"/>
                  </a:lnTo>
                  <a:lnTo>
                    <a:pt x="1804784" y="275564"/>
                  </a:lnTo>
                  <a:lnTo>
                    <a:pt x="1826907" y="275564"/>
                  </a:lnTo>
                  <a:close/>
                </a:path>
                <a:path extrusionOk="0" h="305434" w="8110855">
                  <a:moveTo>
                    <a:pt x="1856295" y="156883"/>
                  </a:moveTo>
                  <a:lnTo>
                    <a:pt x="1853476" y="155689"/>
                  </a:lnTo>
                  <a:lnTo>
                    <a:pt x="1850097" y="155168"/>
                  </a:lnTo>
                  <a:lnTo>
                    <a:pt x="1846643" y="155168"/>
                  </a:lnTo>
                  <a:lnTo>
                    <a:pt x="1835746" y="156781"/>
                  </a:lnTo>
                  <a:lnTo>
                    <a:pt x="1827733" y="160845"/>
                  </a:lnTo>
                  <a:lnTo>
                    <a:pt x="1826107" y="166179"/>
                  </a:lnTo>
                  <a:lnTo>
                    <a:pt x="1834375" y="171640"/>
                  </a:lnTo>
                  <a:lnTo>
                    <a:pt x="1837550" y="165735"/>
                  </a:lnTo>
                  <a:lnTo>
                    <a:pt x="1844687" y="163741"/>
                  </a:lnTo>
                  <a:lnTo>
                    <a:pt x="1852142" y="162013"/>
                  </a:lnTo>
                  <a:lnTo>
                    <a:pt x="1856295" y="156883"/>
                  </a:lnTo>
                  <a:close/>
                </a:path>
                <a:path extrusionOk="0" h="305434" w="8110855">
                  <a:moveTo>
                    <a:pt x="2201583" y="57531"/>
                  </a:moveTo>
                  <a:lnTo>
                    <a:pt x="2198941" y="50444"/>
                  </a:lnTo>
                  <a:lnTo>
                    <a:pt x="2187740" y="45796"/>
                  </a:lnTo>
                  <a:lnTo>
                    <a:pt x="2185708" y="61582"/>
                  </a:lnTo>
                  <a:lnTo>
                    <a:pt x="2189302" y="66865"/>
                  </a:lnTo>
                  <a:lnTo>
                    <a:pt x="2193353" y="66865"/>
                  </a:lnTo>
                  <a:lnTo>
                    <a:pt x="2198713" y="64033"/>
                  </a:lnTo>
                  <a:lnTo>
                    <a:pt x="2201583" y="57531"/>
                  </a:lnTo>
                  <a:close/>
                </a:path>
                <a:path extrusionOk="0" h="305434" w="8110855">
                  <a:moveTo>
                    <a:pt x="2261374" y="127381"/>
                  </a:moveTo>
                  <a:lnTo>
                    <a:pt x="2259228" y="127177"/>
                  </a:lnTo>
                  <a:lnTo>
                    <a:pt x="2258250" y="127177"/>
                  </a:lnTo>
                  <a:lnTo>
                    <a:pt x="2252967" y="127177"/>
                  </a:lnTo>
                  <a:lnTo>
                    <a:pt x="2239149" y="134696"/>
                  </a:lnTo>
                  <a:lnTo>
                    <a:pt x="2232050" y="134632"/>
                  </a:lnTo>
                  <a:lnTo>
                    <a:pt x="2232050" y="164363"/>
                  </a:lnTo>
                  <a:lnTo>
                    <a:pt x="2233384" y="164401"/>
                  </a:lnTo>
                  <a:lnTo>
                    <a:pt x="2244712" y="159575"/>
                  </a:lnTo>
                  <a:lnTo>
                    <a:pt x="2249906" y="148424"/>
                  </a:lnTo>
                  <a:lnTo>
                    <a:pt x="2253843" y="136017"/>
                  </a:lnTo>
                  <a:lnTo>
                    <a:pt x="2261374" y="127381"/>
                  </a:lnTo>
                  <a:close/>
                </a:path>
                <a:path extrusionOk="0" h="305434" w="8110855">
                  <a:moveTo>
                    <a:pt x="2364740" y="171627"/>
                  </a:moveTo>
                  <a:lnTo>
                    <a:pt x="2358834" y="168224"/>
                  </a:lnTo>
                  <a:lnTo>
                    <a:pt x="2353691" y="166928"/>
                  </a:lnTo>
                  <a:lnTo>
                    <a:pt x="2349474" y="166928"/>
                  </a:lnTo>
                  <a:lnTo>
                    <a:pt x="2342718" y="166928"/>
                  </a:lnTo>
                  <a:lnTo>
                    <a:pt x="2338336" y="170256"/>
                  </a:lnTo>
                  <a:lnTo>
                    <a:pt x="2335733" y="176911"/>
                  </a:lnTo>
                  <a:lnTo>
                    <a:pt x="2337498" y="180225"/>
                  </a:lnTo>
                  <a:lnTo>
                    <a:pt x="2347595" y="180225"/>
                  </a:lnTo>
                  <a:lnTo>
                    <a:pt x="2354694" y="177977"/>
                  </a:lnTo>
                  <a:lnTo>
                    <a:pt x="2364740" y="171627"/>
                  </a:lnTo>
                  <a:close/>
                </a:path>
                <a:path extrusionOk="0" h="305434" w="8110855">
                  <a:moveTo>
                    <a:pt x="2389632" y="287274"/>
                  </a:moveTo>
                  <a:lnTo>
                    <a:pt x="2386596" y="279882"/>
                  </a:lnTo>
                  <a:lnTo>
                    <a:pt x="2379840" y="275361"/>
                  </a:lnTo>
                  <a:lnTo>
                    <a:pt x="2371445" y="273837"/>
                  </a:lnTo>
                  <a:lnTo>
                    <a:pt x="2364689" y="273837"/>
                  </a:lnTo>
                  <a:lnTo>
                    <a:pt x="2358364" y="276758"/>
                  </a:lnTo>
                  <a:lnTo>
                    <a:pt x="2357183" y="282816"/>
                  </a:lnTo>
                  <a:lnTo>
                    <a:pt x="2364892" y="286283"/>
                  </a:lnTo>
                  <a:lnTo>
                    <a:pt x="2379129" y="294144"/>
                  </a:lnTo>
                  <a:lnTo>
                    <a:pt x="2386850" y="297459"/>
                  </a:lnTo>
                  <a:lnTo>
                    <a:pt x="2389632" y="287274"/>
                  </a:lnTo>
                  <a:close/>
                </a:path>
                <a:path extrusionOk="0" h="305434" w="8110855">
                  <a:moveTo>
                    <a:pt x="2585656" y="267957"/>
                  </a:moveTo>
                  <a:lnTo>
                    <a:pt x="2574099" y="271195"/>
                  </a:lnTo>
                  <a:lnTo>
                    <a:pt x="2561437" y="273265"/>
                  </a:lnTo>
                  <a:lnTo>
                    <a:pt x="2551684" y="278269"/>
                  </a:lnTo>
                  <a:lnTo>
                    <a:pt x="2548839" y="290322"/>
                  </a:lnTo>
                  <a:lnTo>
                    <a:pt x="2561018" y="287845"/>
                  </a:lnTo>
                  <a:lnTo>
                    <a:pt x="2571673" y="283768"/>
                  </a:lnTo>
                  <a:lnTo>
                    <a:pt x="2580106" y="277368"/>
                  </a:lnTo>
                  <a:lnTo>
                    <a:pt x="2585656" y="267957"/>
                  </a:lnTo>
                  <a:close/>
                </a:path>
                <a:path extrusionOk="0" h="305434" w="8110855">
                  <a:moveTo>
                    <a:pt x="2615019" y="60540"/>
                  </a:moveTo>
                  <a:lnTo>
                    <a:pt x="2601506" y="61709"/>
                  </a:lnTo>
                  <a:lnTo>
                    <a:pt x="2589352" y="64287"/>
                  </a:lnTo>
                  <a:lnTo>
                    <a:pt x="2579014" y="68681"/>
                  </a:lnTo>
                  <a:lnTo>
                    <a:pt x="2571000" y="75285"/>
                  </a:lnTo>
                  <a:lnTo>
                    <a:pt x="2574201" y="75539"/>
                  </a:lnTo>
                  <a:lnTo>
                    <a:pt x="2577287" y="75666"/>
                  </a:lnTo>
                  <a:lnTo>
                    <a:pt x="2580259" y="75666"/>
                  </a:lnTo>
                  <a:lnTo>
                    <a:pt x="2591866" y="74866"/>
                  </a:lnTo>
                  <a:lnTo>
                    <a:pt x="2601747" y="72250"/>
                  </a:lnTo>
                  <a:lnTo>
                    <a:pt x="2609558" y="67564"/>
                  </a:lnTo>
                  <a:lnTo>
                    <a:pt x="2615019" y="60540"/>
                  </a:lnTo>
                  <a:close/>
                </a:path>
                <a:path extrusionOk="0" h="305434" w="8110855">
                  <a:moveTo>
                    <a:pt x="2637205" y="305066"/>
                  </a:moveTo>
                  <a:lnTo>
                    <a:pt x="2635300" y="293166"/>
                  </a:lnTo>
                  <a:lnTo>
                    <a:pt x="2628061" y="288671"/>
                  </a:lnTo>
                  <a:lnTo>
                    <a:pt x="2623528" y="285000"/>
                  </a:lnTo>
                  <a:lnTo>
                    <a:pt x="2629738" y="275564"/>
                  </a:lnTo>
                  <a:lnTo>
                    <a:pt x="2600337" y="275564"/>
                  </a:lnTo>
                  <a:lnTo>
                    <a:pt x="2603093" y="289369"/>
                  </a:lnTo>
                  <a:lnTo>
                    <a:pt x="2611628" y="297484"/>
                  </a:lnTo>
                  <a:lnTo>
                    <a:pt x="2623731" y="302006"/>
                  </a:lnTo>
                  <a:lnTo>
                    <a:pt x="2637205" y="305066"/>
                  </a:lnTo>
                  <a:close/>
                </a:path>
                <a:path extrusionOk="0" h="305434" w="8110855">
                  <a:moveTo>
                    <a:pt x="2637205" y="53289"/>
                  </a:moveTo>
                  <a:lnTo>
                    <a:pt x="2630640" y="47586"/>
                  </a:lnTo>
                  <a:lnTo>
                    <a:pt x="2626118" y="45516"/>
                  </a:lnTo>
                  <a:lnTo>
                    <a:pt x="2623248" y="45516"/>
                  </a:lnTo>
                  <a:lnTo>
                    <a:pt x="2619476" y="45516"/>
                  </a:lnTo>
                  <a:lnTo>
                    <a:pt x="2618549" y="49098"/>
                  </a:lnTo>
                  <a:lnTo>
                    <a:pt x="2620594" y="56286"/>
                  </a:lnTo>
                  <a:lnTo>
                    <a:pt x="2623566" y="59867"/>
                  </a:lnTo>
                  <a:lnTo>
                    <a:pt x="2630373" y="59867"/>
                  </a:lnTo>
                  <a:lnTo>
                    <a:pt x="2633688" y="58089"/>
                  </a:lnTo>
                  <a:lnTo>
                    <a:pt x="2637205" y="53289"/>
                  </a:lnTo>
                  <a:close/>
                </a:path>
                <a:path extrusionOk="0" h="305434" w="8110855">
                  <a:moveTo>
                    <a:pt x="2688691" y="253199"/>
                  </a:moveTo>
                  <a:lnTo>
                    <a:pt x="2687002" y="253593"/>
                  </a:lnTo>
                  <a:lnTo>
                    <a:pt x="2685059" y="253746"/>
                  </a:lnTo>
                  <a:lnTo>
                    <a:pt x="2679877" y="253746"/>
                  </a:lnTo>
                  <a:lnTo>
                    <a:pt x="2666225" y="252450"/>
                  </a:lnTo>
                  <a:lnTo>
                    <a:pt x="2663126" y="252450"/>
                  </a:lnTo>
                  <a:lnTo>
                    <a:pt x="2654249" y="252450"/>
                  </a:lnTo>
                  <a:lnTo>
                    <a:pt x="2647975" y="255092"/>
                  </a:lnTo>
                  <a:lnTo>
                    <a:pt x="2651823" y="267957"/>
                  </a:lnTo>
                  <a:lnTo>
                    <a:pt x="2655316" y="268122"/>
                  </a:lnTo>
                  <a:lnTo>
                    <a:pt x="2656967" y="268122"/>
                  </a:lnTo>
                  <a:lnTo>
                    <a:pt x="2667749" y="267195"/>
                  </a:lnTo>
                  <a:lnTo>
                    <a:pt x="2676652" y="264414"/>
                  </a:lnTo>
                  <a:lnTo>
                    <a:pt x="2683637" y="259753"/>
                  </a:lnTo>
                  <a:lnTo>
                    <a:pt x="2688691" y="253199"/>
                  </a:lnTo>
                  <a:close/>
                </a:path>
                <a:path extrusionOk="0" h="305434" w="8110855">
                  <a:moveTo>
                    <a:pt x="2695486" y="25742"/>
                  </a:moveTo>
                  <a:lnTo>
                    <a:pt x="2693733" y="22428"/>
                  </a:lnTo>
                  <a:lnTo>
                    <a:pt x="2688221" y="22428"/>
                  </a:lnTo>
                  <a:lnTo>
                    <a:pt x="2683675" y="22428"/>
                  </a:lnTo>
                  <a:lnTo>
                    <a:pt x="2676575" y="24688"/>
                  </a:lnTo>
                  <a:lnTo>
                    <a:pt x="2666517" y="31051"/>
                  </a:lnTo>
                  <a:lnTo>
                    <a:pt x="2672397" y="34417"/>
                  </a:lnTo>
                  <a:lnTo>
                    <a:pt x="2677515" y="35712"/>
                  </a:lnTo>
                  <a:lnTo>
                    <a:pt x="2688475" y="35712"/>
                  </a:lnTo>
                  <a:lnTo>
                    <a:pt x="2692857" y="32385"/>
                  </a:lnTo>
                  <a:lnTo>
                    <a:pt x="2695486" y="25742"/>
                  </a:lnTo>
                  <a:close/>
                </a:path>
                <a:path extrusionOk="0" h="305434" w="8110855">
                  <a:moveTo>
                    <a:pt x="2755138" y="105016"/>
                  </a:moveTo>
                  <a:lnTo>
                    <a:pt x="2732989" y="105016"/>
                  </a:lnTo>
                  <a:lnTo>
                    <a:pt x="2732303" y="113703"/>
                  </a:lnTo>
                  <a:lnTo>
                    <a:pt x="2729458" y="120091"/>
                  </a:lnTo>
                  <a:lnTo>
                    <a:pt x="2726512" y="126352"/>
                  </a:lnTo>
                  <a:lnTo>
                    <a:pt x="2725496" y="134632"/>
                  </a:lnTo>
                  <a:lnTo>
                    <a:pt x="2738005" y="132410"/>
                  </a:lnTo>
                  <a:lnTo>
                    <a:pt x="2748546" y="128219"/>
                  </a:lnTo>
                  <a:lnTo>
                    <a:pt x="2754973" y="119837"/>
                  </a:lnTo>
                  <a:lnTo>
                    <a:pt x="2755138" y="105016"/>
                  </a:lnTo>
                  <a:close/>
                </a:path>
                <a:path extrusionOk="0" h="305434" w="8110855">
                  <a:moveTo>
                    <a:pt x="2976207" y="156870"/>
                  </a:moveTo>
                  <a:lnTo>
                    <a:pt x="2970377" y="155143"/>
                  </a:lnTo>
                  <a:lnTo>
                    <a:pt x="2967494" y="150774"/>
                  </a:lnTo>
                  <a:lnTo>
                    <a:pt x="2968701" y="142125"/>
                  </a:lnTo>
                  <a:lnTo>
                    <a:pt x="2953931" y="142125"/>
                  </a:lnTo>
                  <a:lnTo>
                    <a:pt x="2954274" y="152273"/>
                  </a:lnTo>
                  <a:lnTo>
                    <a:pt x="2950553" y="158369"/>
                  </a:lnTo>
                  <a:lnTo>
                    <a:pt x="2946476" y="164363"/>
                  </a:lnTo>
                  <a:lnTo>
                    <a:pt x="2948851" y="164045"/>
                  </a:lnTo>
                  <a:lnTo>
                    <a:pt x="2951442" y="163982"/>
                  </a:lnTo>
                  <a:lnTo>
                    <a:pt x="2967431" y="164020"/>
                  </a:lnTo>
                  <a:lnTo>
                    <a:pt x="2974670" y="163410"/>
                  </a:lnTo>
                  <a:lnTo>
                    <a:pt x="2976207" y="156870"/>
                  </a:lnTo>
                  <a:close/>
                </a:path>
                <a:path extrusionOk="0" h="305434" w="8110855">
                  <a:moveTo>
                    <a:pt x="3152813" y="45808"/>
                  </a:moveTo>
                  <a:lnTo>
                    <a:pt x="3149943" y="40589"/>
                  </a:lnTo>
                  <a:lnTo>
                    <a:pt x="3146679" y="38569"/>
                  </a:lnTo>
                  <a:lnTo>
                    <a:pt x="3143656" y="38569"/>
                  </a:lnTo>
                  <a:lnTo>
                    <a:pt x="3138563" y="38569"/>
                  </a:lnTo>
                  <a:lnTo>
                    <a:pt x="3134156" y="44272"/>
                  </a:lnTo>
                  <a:lnTo>
                    <a:pt x="3132798" y="55676"/>
                  </a:lnTo>
                  <a:lnTo>
                    <a:pt x="3135833" y="61379"/>
                  </a:lnTo>
                  <a:lnTo>
                    <a:pt x="3147720" y="61379"/>
                  </a:lnTo>
                  <a:lnTo>
                    <a:pt x="3150095" y="61112"/>
                  </a:lnTo>
                  <a:lnTo>
                    <a:pt x="3152813" y="60553"/>
                  </a:lnTo>
                  <a:lnTo>
                    <a:pt x="3152813" y="45808"/>
                  </a:lnTo>
                  <a:close/>
                </a:path>
                <a:path extrusionOk="0" h="305434" w="8110855">
                  <a:moveTo>
                    <a:pt x="3182201" y="8813"/>
                  </a:moveTo>
                  <a:lnTo>
                    <a:pt x="3178467" y="6286"/>
                  </a:lnTo>
                  <a:lnTo>
                    <a:pt x="3172168" y="3390"/>
                  </a:lnTo>
                  <a:lnTo>
                    <a:pt x="3164548" y="1003"/>
                  </a:lnTo>
                  <a:lnTo>
                    <a:pt x="3156851" y="0"/>
                  </a:lnTo>
                  <a:lnTo>
                    <a:pt x="3150920" y="0"/>
                  </a:lnTo>
                  <a:lnTo>
                    <a:pt x="3146107" y="2235"/>
                  </a:lnTo>
                  <a:lnTo>
                    <a:pt x="3145358" y="8813"/>
                  </a:lnTo>
                  <a:lnTo>
                    <a:pt x="3149168" y="11303"/>
                  </a:lnTo>
                  <a:lnTo>
                    <a:pt x="3155518" y="14173"/>
                  </a:lnTo>
                  <a:lnTo>
                    <a:pt x="3163176" y="16548"/>
                  </a:lnTo>
                  <a:lnTo>
                    <a:pt x="3170885" y="17526"/>
                  </a:lnTo>
                  <a:lnTo>
                    <a:pt x="3176778" y="17526"/>
                  </a:lnTo>
                  <a:lnTo>
                    <a:pt x="3181527" y="15316"/>
                  </a:lnTo>
                  <a:lnTo>
                    <a:pt x="3182201" y="8813"/>
                  </a:lnTo>
                  <a:close/>
                </a:path>
                <a:path extrusionOk="0" h="305434" w="8110855">
                  <a:moveTo>
                    <a:pt x="3329432" y="260477"/>
                  </a:moveTo>
                  <a:lnTo>
                    <a:pt x="3319742" y="261886"/>
                  </a:lnTo>
                  <a:lnTo>
                    <a:pt x="3311461" y="264655"/>
                  </a:lnTo>
                  <a:lnTo>
                    <a:pt x="3304844" y="269087"/>
                  </a:lnTo>
                  <a:lnTo>
                    <a:pt x="3300145" y="275564"/>
                  </a:lnTo>
                  <a:lnTo>
                    <a:pt x="3303689" y="279273"/>
                  </a:lnTo>
                  <a:lnTo>
                    <a:pt x="3307003" y="280809"/>
                  </a:lnTo>
                  <a:lnTo>
                    <a:pt x="3310090" y="280809"/>
                  </a:lnTo>
                  <a:lnTo>
                    <a:pt x="3315944" y="278955"/>
                  </a:lnTo>
                  <a:lnTo>
                    <a:pt x="3321139" y="274193"/>
                  </a:lnTo>
                  <a:lnTo>
                    <a:pt x="3325634" y="267639"/>
                  </a:lnTo>
                  <a:lnTo>
                    <a:pt x="3329432" y="260477"/>
                  </a:lnTo>
                  <a:close/>
                </a:path>
                <a:path extrusionOk="0" h="305434" w="8110855">
                  <a:moveTo>
                    <a:pt x="3403193" y="149390"/>
                  </a:moveTo>
                  <a:lnTo>
                    <a:pt x="3401695" y="141325"/>
                  </a:lnTo>
                  <a:lnTo>
                    <a:pt x="3395091" y="138087"/>
                  </a:lnTo>
                  <a:lnTo>
                    <a:pt x="3388499" y="134632"/>
                  </a:lnTo>
                  <a:lnTo>
                    <a:pt x="3387229" y="139598"/>
                  </a:lnTo>
                  <a:lnTo>
                    <a:pt x="3383661" y="142341"/>
                  </a:lnTo>
                  <a:lnTo>
                    <a:pt x="3376142" y="142341"/>
                  </a:lnTo>
                  <a:lnTo>
                    <a:pt x="3373831" y="142125"/>
                  </a:lnTo>
                  <a:lnTo>
                    <a:pt x="3377552" y="153073"/>
                  </a:lnTo>
                  <a:lnTo>
                    <a:pt x="3366376" y="156870"/>
                  </a:lnTo>
                  <a:lnTo>
                    <a:pt x="3366376" y="164363"/>
                  </a:lnTo>
                  <a:lnTo>
                    <a:pt x="3380143" y="160680"/>
                  </a:lnTo>
                  <a:lnTo>
                    <a:pt x="3388499" y="171627"/>
                  </a:lnTo>
                  <a:lnTo>
                    <a:pt x="3394849" y="168719"/>
                  </a:lnTo>
                  <a:lnTo>
                    <a:pt x="3399574" y="164185"/>
                  </a:lnTo>
                  <a:lnTo>
                    <a:pt x="3402431" y="157810"/>
                  </a:lnTo>
                  <a:lnTo>
                    <a:pt x="3403193" y="149390"/>
                  </a:lnTo>
                  <a:close/>
                </a:path>
                <a:path extrusionOk="0" h="305434" w="8110855">
                  <a:moveTo>
                    <a:pt x="3722522" y="12484"/>
                  </a:moveTo>
                  <a:lnTo>
                    <a:pt x="3716236" y="8559"/>
                  </a:lnTo>
                  <a:lnTo>
                    <a:pt x="3707714" y="8559"/>
                  </a:lnTo>
                  <a:lnTo>
                    <a:pt x="3694023" y="11150"/>
                  </a:lnTo>
                  <a:lnTo>
                    <a:pt x="3681996" y="17335"/>
                  </a:lnTo>
                  <a:lnTo>
                    <a:pt x="3676675" y="24752"/>
                  </a:lnTo>
                  <a:lnTo>
                    <a:pt x="3683101" y="31051"/>
                  </a:lnTo>
                  <a:lnTo>
                    <a:pt x="3682631" y="24257"/>
                  </a:lnTo>
                  <a:lnTo>
                    <a:pt x="3687140" y="22542"/>
                  </a:lnTo>
                  <a:lnTo>
                    <a:pt x="3696474" y="22542"/>
                  </a:lnTo>
                  <a:lnTo>
                    <a:pt x="3710800" y="24320"/>
                  </a:lnTo>
                  <a:lnTo>
                    <a:pt x="3716236" y="24320"/>
                  </a:lnTo>
                  <a:lnTo>
                    <a:pt x="3718293" y="24079"/>
                  </a:lnTo>
                  <a:lnTo>
                    <a:pt x="3719957" y="23431"/>
                  </a:lnTo>
                  <a:lnTo>
                    <a:pt x="3722522" y="12484"/>
                  </a:lnTo>
                  <a:close/>
                </a:path>
                <a:path extrusionOk="0" h="305434" w="8110855">
                  <a:moveTo>
                    <a:pt x="4156202" y="112229"/>
                  </a:moveTo>
                  <a:lnTo>
                    <a:pt x="4152798" y="107061"/>
                  </a:lnTo>
                  <a:lnTo>
                    <a:pt x="4146080" y="104127"/>
                  </a:lnTo>
                  <a:lnTo>
                    <a:pt x="4137660" y="103200"/>
                  </a:lnTo>
                  <a:lnTo>
                    <a:pt x="4127538" y="103200"/>
                  </a:lnTo>
                  <a:lnTo>
                    <a:pt x="4117187" y="106768"/>
                  </a:lnTo>
                  <a:lnTo>
                    <a:pt x="4117822" y="112293"/>
                  </a:lnTo>
                  <a:lnTo>
                    <a:pt x="4125899" y="115239"/>
                  </a:lnTo>
                  <a:lnTo>
                    <a:pt x="4130700" y="115887"/>
                  </a:lnTo>
                  <a:lnTo>
                    <a:pt x="4135640" y="115887"/>
                  </a:lnTo>
                  <a:lnTo>
                    <a:pt x="4140149" y="115506"/>
                  </a:lnTo>
                  <a:lnTo>
                    <a:pt x="4144416" y="115506"/>
                  </a:lnTo>
                  <a:lnTo>
                    <a:pt x="4148010" y="116255"/>
                  </a:lnTo>
                  <a:lnTo>
                    <a:pt x="4154678" y="119888"/>
                  </a:lnTo>
                  <a:lnTo>
                    <a:pt x="4156202" y="112229"/>
                  </a:lnTo>
                  <a:close/>
                </a:path>
                <a:path extrusionOk="0" h="305434" w="8110855">
                  <a:moveTo>
                    <a:pt x="4213390" y="171627"/>
                  </a:moveTo>
                  <a:lnTo>
                    <a:pt x="4205440" y="171170"/>
                  </a:lnTo>
                  <a:lnTo>
                    <a:pt x="4201668" y="171170"/>
                  </a:lnTo>
                  <a:lnTo>
                    <a:pt x="4192244" y="171780"/>
                  </a:lnTo>
                  <a:lnTo>
                    <a:pt x="4184446" y="174053"/>
                  </a:lnTo>
                  <a:lnTo>
                    <a:pt x="4178985" y="178701"/>
                  </a:lnTo>
                  <a:lnTo>
                    <a:pt x="4176547" y="186385"/>
                  </a:lnTo>
                  <a:lnTo>
                    <a:pt x="4184866" y="186905"/>
                  </a:lnTo>
                  <a:lnTo>
                    <a:pt x="4188752" y="186905"/>
                  </a:lnTo>
                  <a:lnTo>
                    <a:pt x="4198061" y="186283"/>
                  </a:lnTo>
                  <a:lnTo>
                    <a:pt x="4205694" y="183972"/>
                  </a:lnTo>
                  <a:lnTo>
                    <a:pt x="4211028" y="179311"/>
                  </a:lnTo>
                  <a:lnTo>
                    <a:pt x="4213390" y="171627"/>
                  </a:lnTo>
                  <a:close/>
                </a:path>
                <a:path extrusionOk="0" h="305434" w="8110855">
                  <a:moveTo>
                    <a:pt x="4217263" y="52451"/>
                  </a:moveTo>
                  <a:lnTo>
                    <a:pt x="4217124" y="45059"/>
                  </a:lnTo>
                  <a:lnTo>
                    <a:pt x="4214507" y="39839"/>
                  </a:lnTo>
                  <a:lnTo>
                    <a:pt x="4209148" y="37846"/>
                  </a:lnTo>
                  <a:lnTo>
                    <a:pt x="4208259" y="37846"/>
                  </a:lnTo>
                  <a:lnTo>
                    <a:pt x="4207281" y="37960"/>
                  </a:lnTo>
                  <a:lnTo>
                    <a:pt x="4206240" y="38188"/>
                  </a:lnTo>
                  <a:lnTo>
                    <a:pt x="4203750" y="52578"/>
                  </a:lnTo>
                  <a:lnTo>
                    <a:pt x="4186326" y="68402"/>
                  </a:lnTo>
                  <a:lnTo>
                    <a:pt x="4184027" y="82778"/>
                  </a:lnTo>
                  <a:lnTo>
                    <a:pt x="4186224" y="83604"/>
                  </a:lnTo>
                  <a:lnTo>
                    <a:pt x="4188371" y="83985"/>
                  </a:lnTo>
                  <a:lnTo>
                    <a:pt x="4190441" y="83985"/>
                  </a:lnTo>
                  <a:lnTo>
                    <a:pt x="4198569" y="82003"/>
                  </a:lnTo>
                  <a:lnTo>
                    <a:pt x="4205579" y="76771"/>
                  </a:lnTo>
                  <a:lnTo>
                    <a:pt x="4211218" y="69380"/>
                  </a:lnTo>
                  <a:lnTo>
                    <a:pt x="4215193" y="60909"/>
                  </a:lnTo>
                  <a:lnTo>
                    <a:pt x="4217263" y="52451"/>
                  </a:lnTo>
                  <a:close/>
                </a:path>
                <a:path extrusionOk="0" h="305434" w="8110855">
                  <a:moveTo>
                    <a:pt x="4220845" y="253212"/>
                  </a:moveTo>
                  <a:lnTo>
                    <a:pt x="4214863" y="252120"/>
                  </a:lnTo>
                  <a:lnTo>
                    <a:pt x="4210139" y="251663"/>
                  </a:lnTo>
                  <a:lnTo>
                    <a:pt x="4206481" y="251663"/>
                  </a:lnTo>
                  <a:lnTo>
                    <a:pt x="4197896" y="251663"/>
                  </a:lnTo>
                  <a:lnTo>
                    <a:pt x="4195203" y="254152"/>
                  </a:lnTo>
                  <a:lnTo>
                    <a:pt x="4196702" y="259143"/>
                  </a:lnTo>
                  <a:lnTo>
                    <a:pt x="4200880" y="261632"/>
                  </a:lnTo>
                  <a:lnTo>
                    <a:pt x="4210786" y="261632"/>
                  </a:lnTo>
                  <a:lnTo>
                    <a:pt x="4216387" y="259486"/>
                  </a:lnTo>
                  <a:lnTo>
                    <a:pt x="4220845" y="253212"/>
                  </a:lnTo>
                  <a:close/>
                </a:path>
                <a:path extrusionOk="0" h="305434" w="8110855">
                  <a:moveTo>
                    <a:pt x="4399635" y="179070"/>
                  </a:moveTo>
                  <a:lnTo>
                    <a:pt x="4396968" y="174002"/>
                  </a:lnTo>
                  <a:lnTo>
                    <a:pt x="4391126" y="171056"/>
                  </a:lnTo>
                  <a:lnTo>
                    <a:pt x="4383722" y="170103"/>
                  </a:lnTo>
                  <a:lnTo>
                    <a:pt x="4375416" y="170103"/>
                  </a:lnTo>
                  <a:lnTo>
                    <a:pt x="4367187" y="173393"/>
                  </a:lnTo>
                  <a:lnTo>
                    <a:pt x="4368216" y="179235"/>
                  </a:lnTo>
                  <a:lnTo>
                    <a:pt x="4371111" y="179120"/>
                  </a:lnTo>
                  <a:lnTo>
                    <a:pt x="4372508" y="179120"/>
                  </a:lnTo>
                  <a:lnTo>
                    <a:pt x="4380154" y="179565"/>
                  </a:lnTo>
                  <a:lnTo>
                    <a:pt x="4386948" y="180911"/>
                  </a:lnTo>
                  <a:lnTo>
                    <a:pt x="4392790" y="183184"/>
                  </a:lnTo>
                  <a:lnTo>
                    <a:pt x="4397553" y="186385"/>
                  </a:lnTo>
                  <a:lnTo>
                    <a:pt x="4399635" y="179070"/>
                  </a:lnTo>
                  <a:close/>
                </a:path>
                <a:path extrusionOk="0" h="305434" w="8110855">
                  <a:moveTo>
                    <a:pt x="4456544" y="260477"/>
                  </a:moveTo>
                  <a:lnTo>
                    <a:pt x="4453966" y="260210"/>
                  </a:lnTo>
                  <a:lnTo>
                    <a:pt x="4451502" y="260070"/>
                  </a:lnTo>
                  <a:lnTo>
                    <a:pt x="4449191" y="260070"/>
                  </a:lnTo>
                  <a:lnTo>
                    <a:pt x="4439158" y="261251"/>
                  </a:lnTo>
                  <a:lnTo>
                    <a:pt x="4431843" y="265125"/>
                  </a:lnTo>
                  <a:lnTo>
                    <a:pt x="4427690" y="272148"/>
                  </a:lnTo>
                  <a:lnTo>
                    <a:pt x="4427182" y="282816"/>
                  </a:lnTo>
                  <a:lnTo>
                    <a:pt x="4429836" y="283083"/>
                  </a:lnTo>
                  <a:lnTo>
                    <a:pt x="4432351" y="283235"/>
                  </a:lnTo>
                  <a:lnTo>
                    <a:pt x="4434713" y="283235"/>
                  </a:lnTo>
                  <a:lnTo>
                    <a:pt x="4444682" y="282067"/>
                  </a:lnTo>
                  <a:lnTo>
                    <a:pt x="4451947" y="278231"/>
                  </a:lnTo>
                  <a:lnTo>
                    <a:pt x="4456061" y="271208"/>
                  </a:lnTo>
                  <a:lnTo>
                    <a:pt x="4456544" y="260477"/>
                  </a:lnTo>
                  <a:close/>
                </a:path>
                <a:path extrusionOk="0" h="305434" w="8110855">
                  <a:moveTo>
                    <a:pt x="4456544" y="142125"/>
                  </a:moveTo>
                  <a:lnTo>
                    <a:pt x="4427194" y="142125"/>
                  </a:lnTo>
                  <a:lnTo>
                    <a:pt x="4427194" y="156870"/>
                  </a:lnTo>
                  <a:lnTo>
                    <a:pt x="4456544" y="156870"/>
                  </a:lnTo>
                  <a:lnTo>
                    <a:pt x="4456544" y="142125"/>
                  </a:lnTo>
                  <a:close/>
                </a:path>
                <a:path extrusionOk="0" h="305434" w="8110855">
                  <a:moveTo>
                    <a:pt x="4500854" y="156883"/>
                  </a:moveTo>
                  <a:lnTo>
                    <a:pt x="4497984" y="155689"/>
                  </a:lnTo>
                  <a:lnTo>
                    <a:pt x="4494568" y="155168"/>
                  </a:lnTo>
                  <a:lnTo>
                    <a:pt x="4491075" y="155168"/>
                  </a:lnTo>
                  <a:lnTo>
                    <a:pt x="4480103" y="156781"/>
                  </a:lnTo>
                  <a:lnTo>
                    <a:pt x="4472063" y="160845"/>
                  </a:lnTo>
                  <a:lnTo>
                    <a:pt x="4470438" y="166179"/>
                  </a:lnTo>
                  <a:lnTo>
                    <a:pt x="4478706" y="171640"/>
                  </a:lnTo>
                  <a:lnTo>
                    <a:pt x="4481919" y="165735"/>
                  </a:lnTo>
                  <a:lnTo>
                    <a:pt x="4489132" y="163741"/>
                  </a:lnTo>
                  <a:lnTo>
                    <a:pt x="4496663" y="162013"/>
                  </a:lnTo>
                  <a:lnTo>
                    <a:pt x="4500854" y="156883"/>
                  </a:lnTo>
                  <a:close/>
                </a:path>
                <a:path extrusionOk="0" h="305434" w="8110855">
                  <a:moveTo>
                    <a:pt x="4505020" y="132803"/>
                  </a:moveTo>
                  <a:lnTo>
                    <a:pt x="4500854" y="119888"/>
                  </a:lnTo>
                  <a:lnTo>
                    <a:pt x="4497997" y="119545"/>
                  </a:lnTo>
                  <a:lnTo>
                    <a:pt x="4495317" y="119354"/>
                  </a:lnTo>
                  <a:lnTo>
                    <a:pt x="4492815" y="119354"/>
                  </a:lnTo>
                  <a:lnTo>
                    <a:pt x="4484433" y="120218"/>
                  </a:lnTo>
                  <a:lnTo>
                    <a:pt x="4477931" y="122936"/>
                  </a:lnTo>
                  <a:lnTo>
                    <a:pt x="4473460" y="127685"/>
                  </a:lnTo>
                  <a:lnTo>
                    <a:pt x="4471213" y="134632"/>
                  </a:lnTo>
                  <a:lnTo>
                    <a:pt x="4472495" y="134467"/>
                  </a:lnTo>
                  <a:lnTo>
                    <a:pt x="4477728" y="134404"/>
                  </a:lnTo>
                  <a:lnTo>
                    <a:pt x="4487938" y="135115"/>
                  </a:lnTo>
                  <a:lnTo>
                    <a:pt x="4498822" y="135115"/>
                  </a:lnTo>
                  <a:lnTo>
                    <a:pt x="4505020" y="132803"/>
                  </a:lnTo>
                  <a:close/>
                </a:path>
                <a:path extrusionOk="0" h="305434" w="8110855">
                  <a:moveTo>
                    <a:pt x="4508017" y="31051"/>
                  </a:moveTo>
                  <a:lnTo>
                    <a:pt x="4507255" y="22618"/>
                  </a:lnTo>
                  <a:lnTo>
                    <a:pt x="4504271" y="16294"/>
                  </a:lnTo>
                  <a:lnTo>
                    <a:pt x="4499495" y="11798"/>
                  </a:lnTo>
                  <a:lnTo>
                    <a:pt x="4493361" y="8813"/>
                  </a:lnTo>
                  <a:lnTo>
                    <a:pt x="4494276" y="17183"/>
                  </a:lnTo>
                  <a:lnTo>
                    <a:pt x="4497248" y="23469"/>
                  </a:lnTo>
                  <a:lnTo>
                    <a:pt x="4501934" y="27990"/>
                  </a:lnTo>
                  <a:lnTo>
                    <a:pt x="4508017" y="31051"/>
                  </a:lnTo>
                  <a:close/>
                </a:path>
                <a:path extrusionOk="0" h="305434" w="8110855">
                  <a:moveTo>
                    <a:pt x="4523664" y="185458"/>
                  </a:moveTo>
                  <a:lnTo>
                    <a:pt x="4515523" y="179235"/>
                  </a:lnTo>
                  <a:lnTo>
                    <a:pt x="4511687" y="186944"/>
                  </a:lnTo>
                  <a:lnTo>
                    <a:pt x="4503801" y="194894"/>
                  </a:lnTo>
                  <a:lnTo>
                    <a:pt x="4499902" y="202387"/>
                  </a:lnTo>
                  <a:lnTo>
                    <a:pt x="4508030" y="208724"/>
                  </a:lnTo>
                  <a:lnTo>
                    <a:pt x="4511878" y="200939"/>
                  </a:lnTo>
                  <a:lnTo>
                    <a:pt x="4519765" y="192938"/>
                  </a:lnTo>
                  <a:lnTo>
                    <a:pt x="4523664" y="185458"/>
                  </a:lnTo>
                  <a:close/>
                </a:path>
                <a:path extrusionOk="0" h="305434" w="8110855">
                  <a:moveTo>
                    <a:pt x="4774717" y="51092"/>
                  </a:moveTo>
                  <a:lnTo>
                    <a:pt x="4771529" y="51092"/>
                  </a:lnTo>
                  <a:lnTo>
                    <a:pt x="4769497" y="51092"/>
                  </a:lnTo>
                  <a:lnTo>
                    <a:pt x="4765484" y="53695"/>
                  </a:lnTo>
                  <a:lnTo>
                    <a:pt x="4758677" y="60540"/>
                  </a:lnTo>
                  <a:lnTo>
                    <a:pt x="4754905" y="64008"/>
                  </a:lnTo>
                  <a:lnTo>
                    <a:pt x="4750333" y="59169"/>
                  </a:lnTo>
                  <a:lnTo>
                    <a:pt x="4751197" y="68033"/>
                  </a:lnTo>
                  <a:lnTo>
                    <a:pt x="4751997" y="74371"/>
                  </a:lnTo>
                  <a:lnTo>
                    <a:pt x="4754016" y="76796"/>
                  </a:lnTo>
                  <a:lnTo>
                    <a:pt x="4760582" y="76796"/>
                  </a:lnTo>
                  <a:lnTo>
                    <a:pt x="4765929" y="70370"/>
                  </a:lnTo>
                  <a:lnTo>
                    <a:pt x="4773003" y="57518"/>
                  </a:lnTo>
                  <a:lnTo>
                    <a:pt x="4774717" y="51092"/>
                  </a:lnTo>
                  <a:close/>
                </a:path>
                <a:path extrusionOk="0" h="305434" w="8110855">
                  <a:moveTo>
                    <a:pt x="4796498" y="177444"/>
                  </a:moveTo>
                  <a:lnTo>
                    <a:pt x="4795469" y="171627"/>
                  </a:lnTo>
                  <a:lnTo>
                    <a:pt x="4794364" y="171767"/>
                  </a:lnTo>
                  <a:lnTo>
                    <a:pt x="4792345" y="171831"/>
                  </a:lnTo>
                  <a:lnTo>
                    <a:pt x="4786998" y="171831"/>
                  </a:lnTo>
                  <a:lnTo>
                    <a:pt x="4773155" y="164274"/>
                  </a:lnTo>
                  <a:lnTo>
                    <a:pt x="4767885" y="164274"/>
                  </a:lnTo>
                  <a:lnTo>
                    <a:pt x="4766564" y="164299"/>
                  </a:lnTo>
                  <a:lnTo>
                    <a:pt x="4765865" y="164363"/>
                  </a:lnTo>
                  <a:lnTo>
                    <a:pt x="4763986" y="171704"/>
                  </a:lnTo>
                  <a:lnTo>
                    <a:pt x="4766805" y="176796"/>
                  </a:lnTo>
                  <a:lnTo>
                    <a:pt x="4772723" y="179755"/>
                  </a:lnTo>
                  <a:lnTo>
                    <a:pt x="4780153" y="180708"/>
                  </a:lnTo>
                  <a:lnTo>
                    <a:pt x="4788408" y="180708"/>
                  </a:lnTo>
                  <a:lnTo>
                    <a:pt x="4796498" y="177444"/>
                  </a:lnTo>
                  <a:close/>
                </a:path>
                <a:path extrusionOk="0" h="305434" w="8110855">
                  <a:moveTo>
                    <a:pt x="5082641" y="201358"/>
                  </a:moveTo>
                  <a:lnTo>
                    <a:pt x="5073053" y="202653"/>
                  </a:lnTo>
                  <a:lnTo>
                    <a:pt x="5064734" y="205333"/>
                  </a:lnTo>
                  <a:lnTo>
                    <a:pt x="5058041" y="209753"/>
                  </a:lnTo>
                  <a:lnTo>
                    <a:pt x="5053292" y="216217"/>
                  </a:lnTo>
                  <a:lnTo>
                    <a:pt x="5056035" y="216535"/>
                  </a:lnTo>
                  <a:lnTo>
                    <a:pt x="5058626" y="216700"/>
                  </a:lnTo>
                  <a:lnTo>
                    <a:pt x="5061051" y="216700"/>
                  </a:lnTo>
                  <a:lnTo>
                    <a:pt x="5069421" y="215849"/>
                  </a:lnTo>
                  <a:lnTo>
                    <a:pt x="5075923" y="213144"/>
                  </a:lnTo>
                  <a:lnTo>
                    <a:pt x="5080406" y="208381"/>
                  </a:lnTo>
                  <a:lnTo>
                    <a:pt x="5082641" y="201358"/>
                  </a:lnTo>
                  <a:close/>
                </a:path>
                <a:path extrusionOk="0" h="305434" w="8110855">
                  <a:moveTo>
                    <a:pt x="5126888" y="164363"/>
                  </a:moveTo>
                  <a:lnTo>
                    <a:pt x="5122024" y="159981"/>
                  </a:lnTo>
                  <a:lnTo>
                    <a:pt x="5118201" y="158343"/>
                  </a:lnTo>
                  <a:lnTo>
                    <a:pt x="5115369" y="158343"/>
                  </a:lnTo>
                  <a:lnTo>
                    <a:pt x="5111166" y="158343"/>
                  </a:lnTo>
                  <a:lnTo>
                    <a:pt x="5109146" y="161950"/>
                  </a:lnTo>
                  <a:lnTo>
                    <a:pt x="5109083" y="169138"/>
                  </a:lnTo>
                  <a:lnTo>
                    <a:pt x="5111039" y="172745"/>
                  </a:lnTo>
                  <a:lnTo>
                    <a:pt x="5117744" y="172745"/>
                  </a:lnTo>
                  <a:lnTo>
                    <a:pt x="5121808" y="170522"/>
                  </a:lnTo>
                  <a:lnTo>
                    <a:pt x="5126888" y="164363"/>
                  </a:lnTo>
                  <a:close/>
                </a:path>
                <a:path extrusionOk="0" h="305434" w="8110855">
                  <a:moveTo>
                    <a:pt x="5393258" y="233273"/>
                  </a:moveTo>
                  <a:lnTo>
                    <a:pt x="5391493" y="229806"/>
                  </a:lnTo>
                  <a:lnTo>
                    <a:pt x="5386921" y="229806"/>
                  </a:lnTo>
                  <a:lnTo>
                    <a:pt x="5383225" y="229806"/>
                  </a:lnTo>
                  <a:lnTo>
                    <a:pt x="5377675" y="232079"/>
                  </a:lnTo>
                  <a:lnTo>
                    <a:pt x="5370131" y="238455"/>
                  </a:lnTo>
                  <a:lnTo>
                    <a:pt x="5375326" y="242227"/>
                  </a:lnTo>
                  <a:lnTo>
                    <a:pt x="5379694" y="243662"/>
                  </a:lnTo>
                  <a:lnTo>
                    <a:pt x="5388572" y="243662"/>
                  </a:lnTo>
                  <a:lnTo>
                    <a:pt x="5391797" y="240195"/>
                  </a:lnTo>
                  <a:lnTo>
                    <a:pt x="5393258" y="233273"/>
                  </a:lnTo>
                  <a:close/>
                </a:path>
                <a:path extrusionOk="0" h="305434" w="8110855">
                  <a:moveTo>
                    <a:pt x="5421630" y="38201"/>
                  </a:moveTo>
                  <a:lnTo>
                    <a:pt x="5407977" y="39433"/>
                  </a:lnTo>
                  <a:lnTo>
                    <a:pt x="5395785" y="42075"/>
                  </a:lnTo>
                  <a:lnTo>
                    <a:pt x="5385422" y="46545"/>
                  </a:lnTo>
                  <a:lnTo>
                    <a:pt x="5377281" y="53289"/>
                  </a:lnTo>
                  <a:lnTo>
                    <a:pt x="5394909" y="53492"/>
                  </a:lnTo>
                  <a:lnTo>
                    <a:pt x="5404891" y="52997"/>
                  </a:lnTo>
                  <a:lnTo>
                    <a:pt x="5413273" y="50914"/>
                  </a:lnTo>
                  <a:lnTo>
                    <a:pt x="5419166" y="46291"/>
                  </a:lnTo>
                  <a:lnTo>
                    <a:pt x="5421630" y="38201"/>
                  </a:lnTo>
                  <a:close/>
                </a:path>
                <a:path extrusionOk="0" h="305434" w="8110855">
                  <a:moveTo>
                    <a:pt x="5944413" y="75298"/>
                  </a:moveTo>
                  <a:lnTo>
                    <a:pt x="5941466" y="73952"/>
                  </a:lnTo>
                  <a:lnTo>
                    <a:pt x="5930519" y="66725"/>
                  </a:lnTo>
                  <a:lnTo>
                    <a:pt x="5922861" y="66725"/>
                  </a:lnTo>
                  <a:lnTo>
                    <a:pt x="5918682" y="66725"/>
                  </a:lnTo>
                  <a:lnTo>
                    <a:pt x="5915495" y="68872"/>
                  </a:lnTo>
                  <a:lnTo>
                    <a:pt x="5915114" y="75298"/>
                  </a:lnTo>
                  <a:lnTo>
                    <a:pt x="5916650" y="74510"/>
                  </a:lnTo>
                  <a:lnTo>
                    <a:pt x="5918162" y="74180"/>
                  </a:lnTo>
                  <a:lnTo>
                    <a:pt x="5923572" y="74180"/>
                  </a:lnTo>
                  <a:lnTo>
                    <a:pt x="5927229" y="76581"/>
                  </a:lnTo>
                  <a:lnTo>
                    <a:pt x="5933770" y="81394"/>
                  </a:lnTo>
                  <a:lnTo>
                    <a:pt x="5936653" y="83794"/>
                  </a:lnTo>
                  <a:lnTo>
                    <a:pt x="5941301" y="83794"/>
                  </a:lnTo>
                  <a:lnTo>
                    <a:pt x="5943117" y="81648"/>
                  </a:lnTo>
                  <a:lnTo>
                    <a:pt x="5944413" y="75298"/>
                  </a:lnTo>
                  <a:close/>
                </a:path>
                <a:path extrusionOk="0" h="305434" w="8110855">
                  <a:moveTo>
                    <a:pt x="5966638" y="208724"/>
                  </a:moveTo>
                  <a:lnTo>
                    <a:pt x="5958535" y="208254"/>
                  </a:lnTo>
                  <a:lnTo>
                    <a:pt x="5954700" y="208254"/>
                  </a:lnTo>
                  <a:lnTo>
                    <a:pt x="5945327" y="208864"/>
                  </a:lnTo>
                  <a:lnTo>
                    <a:pt x="5937593" y="211137"/>
                  </a:lnTo>
                  <a:lnTo>
                    <a:pt x="5932170" y="215785"/>
                  </a:lnTo>
                  <a:lnTo>
                    <a:pt x="5929757" y="223481"/>
                  </a:lnTo>
                  <a:lnTo>
                    <a:pt x="5937593" y="223901"/>
                  </a:lnTo>
                  <a:lnTo>
                    <a:pt x="5941326" y="223901"/>
                  </a:lnTo>
                  <a:lnTo>
                    <a:pt x="5950864" y="223304"/>
                  </a:lnTo>
                  <a:lnTo>
                    <a:pt x="5958764" y="221056"/>
                  </a:lnTo>
                  <a:lnTo>
                    <a:pt x="5964263" y="216433"/>
                  </a:lnTo>
                  <a:lnTo>
                    <a:pt x="5966638" y="208724"/>
                  </a:lnTo>
                  <a:close/>
                </a:path>
                <a:path extrusionOk="0" h="305434" w="8110855">
                  <a:moveTo>
                    <a:pt x="6062345" y="260464"/>
                  </a:moveTo>
                  <a:lnTo>
                    <a:pt x="6057633" y="256527"/>
                  </a:lnTo>
                  <a:lnTo>
                    <a:pt x="6055017" y="255219"/>
                  </a:lnTo>
                  <a:lnTo>
                    <a:pt x="6052947" y="255219"/>
                  </a:lnTo>
                  <a:lnTo>
                    <a:pt x="6050877" y="255219"/>
                  </a:lnTo>
                  <a:lnTo>
                    <a:pt x="6049353" y="256540"/>
                  </a:lnTo>
                  <a:lnTo>
                    <a:pt x="6044349" y="259181"/>
                  </a:lnTo>
                  <a:lnTo>
                    <a:pt x="6040856" y="260515"/>
                  </a:lnTo>
                  <a:lnTo>
                    <a:pt x="6033059" y="260464"/>
                  </a:lnTo>
                  <a:lnTo>
                    <a:pt x="6033325" y="271297"/>
                  </a:lnTo>
                  <a:lnTo>
                    <a:pt x="6039459" y="276174"/>
                  </a:lnTo>
                  <a:lnTo>
                    <a:pt x="6047854" y="278790"/>
                  </a:lnTo>
                  <a:lnTo>
                    <a:pt x="6054890" y="282816"/>
                  </a:lnTo>
                  <a:lnTo>
                    <a:pt x="6054890" y="272681"/>
                  </a:lnTo>
                  <a:lnTo>
                    <a:pt x="6058370" y="266573"/>
                  </a:lnTo>
                  <a:lnTo>
                    <a:pt x="6062345" y="260464"/>
                  </a:lnTo>
                  <a:close/>
                </a:path>
                <a:path extrusionOk="0" h="305434" w="8110855">
                  <a:moveTo>
                    <a:pt x="6091771" y="275564"/>
                  </a:moveTo>
                  <a:lnTo>
                    <a:pt x="6087300" y="262712"/>
                  </a:lnTo>
                  <a:lnTo>
                    <a:pt x="6089866" y="251510"/>
                  </a:lnTo>
                  <a:lnTo>
                    <a:pt x="6091580" y="241211"/>
                  </a:lnTo>
                  <a:lnTo>
                    <a:pt x="6084570" y="231089"/>
                  </a:lnTo>
                  <a:lnTo>
                    <a:pt x="6080417" y="237934"/>
                  </a:lnTo>
                  <a:lnTo>
                    <a:pt x="6072302" y="240906"/>
                  </a:lnTo>
                  <a:lnTo>
                    <a:pt x="6064758" y="244487"/>
                  </a:lnTo>
                  <a:lnTo>
                    <a:pt x="6062357" y="253199"/>
                  </a:lnTo>
                  <a:lnTo>
                    <a:pt x="6065520" y="251980"/>
                  </a:lnTo>
                  <a:lnTo>
                    <a:pt x="6067996" y="251434"/>
                  </a:lnTo>
                  <a:lnTo>
                    <a:pt x="6076645" y="251434"/>
                  </a:lnTo>
                  <a:lnTo>
                    <a:pt x="6077699" y="277228"/>
                  </a:lnTo>
                  <a:lnTo>
                    <a:pt x="6086322" y="277228"/>
                  </a:lnTo>
                  <a:lnTo>
                    <a:pt x="6088723" y="276720"/>
                  </a:lnTo>
                  <a:lnTo>
                    <a:pt x="6091771" y="275564"/>
                  </a:lnTo>
                  <a:close/>
                </a:path>
                <a:path extrusionOk="0" h="305434" w="8110855">
                  <a:moveTo>
                    <a:pt x="6095250" y="216916"/>
                  </a:moveTo>
                  <a:lnTo>
                    <a:pt x="6091758" y="208724"/>
                  </a:lnTo>
                  <a:lnTo>
                    <a:pt x="6090488" y="205397"/>
                  </a:lnTo>
                  <a:lnTo>
                    <a:pt x="6084760" y="203022"/>
                  </a:lnTo>
                  <a:lnTo>
                    <a:pt x="6079439" y="203022"/>
                  </a:lnTo>
                  <a:lnTo>
                    <a:pt x="6075032" y="203022"/>
                  </a:lnTo>
                  <a:lnTo>
                    <a:pt x="6070905" y="204660"/>
                  </a:lnTo>
                  <a:lnTo>
                    <a:pt x="6069850" y="208724"/>
                  </a:lnTo>
                  <a:lnTo>
                    <a:pt x="6067298" y="217131"/>
                  </a:lnTo>
                  <a:lnTo>
                    <a:pt x="6074270" y="221183"/>
                  </a:lnTo>
                  <a:lnTo>
                    <a:pt x="6088253" y="221183"/>
                  </a:lnTo>
                  <a:lnTo>
                    <a:pt x="6095250" y="216916"/>
                  </a:lnTo>
                  <a:close/>
                </a:path>
                <a:path extrusionOk="0" h="305434" w="8110855">
                  <a:moveTo>
                    <a:pt x="6174029" y="229819"/>
                  </a:moveTo>
                  <a:lnTo>
                    <a:pt x="6172886" y="223469"/>
                  </a:lnTo>
                  <a:lnTo>
                    <a:pt x="6163068" y="223469"/>
                  </a:lnTo>
                  <a:lnTo>
                    <a:pt x="6166002" y="210693"/>
                  </a:lnTo>
                  <a:lnTo>
                    <a:pt x="6158217" y="208724"/>
                  </a:lnTo>
                  <a:lnTo>
                    <a:pt x="6158509" y="218871"/>
                  </a:lnTo>
                  <a:lnTo>
                    <a:pt x="6154737" y="224866"/>
                  </a:lnTo>
                  <a:lnTo>
                    <a:pt x="6150724" y="231089"/>
                  </a:lnTo>
                  <a:lnTo>
                    <a:pt x="6165418" y="231089"/>
                  </a:lnTo>
                  <a:lnTo>
                    <a:pt x="6169977" y="230619"/>
                  </a:lnTo>
                  <a:lnTo>
                    <a:pt x="6174029" y="229819"/>
                  </a:lnTo>
                  <a:close/>
                </a:path>
                <a:path extrusionOk="0" h="305434" w="8110855">
                  <a:moveTo>
                    <a:pt x="6283325" y="216217"/>
                  </a:moveTo>
                  <a:lnTo>
                    <a:pt x="6281458" y="215785"/>
                  </a:lnTo>
                  <a:lnTo>
                    <a:pt x="6279400" y="215582"/>
                  </a:lnTo>
                  <a:lnTo>
                    <a:pt x="6277241" y="215582"/>
                  </a:lnTo>
                  <a:lnTo>
                    <a:pt x="6263475" y="217855"/>
                  </a:lnTo>
                  <a:lnTo>
                    <a:pt x="6251867" y="223558"/>
                  </a:lnTo>
                  <a:lnTo>
                    <a:pt x="6247155" y="230987"/>
                  </a:lnTo>
                  <a:lnTo>
                    <a:pt x="6254039" y="238467"/>
                  </a:lnTo>
                  <a:lnTo>
                    <a:pt x="6259055" y="230682"/>
                  </a:lnTo>
                  <a:lnTo>
                    <a:pt x="6278169" y="224002"/>
                  </a:lnTo>
                  <a:lnTo>
                    <a:pt x="6283325" y="216217"/>
                  </a:lnTo>
                  <a:close/>
                </a:path>
                <a:path extrusionOk="0" h="305434" w="8110855">
                  <a:moveTo>
                    <a:pt x="6630124" y="148691"/>
                  </a:moveTo>
                  <a:lnTo>
                    <a:pt x="6629540" y="142125"/>
                  </a:lnTo>
                  <a:lnTo>
                    <a:pt x="6627939" y="142735"/>
                  </a:lnTo>
                  <a:lnTo>
                    <a:pt x="6625945" y="142963"/>
                  </a:lnTo>
                  <a:lnTo>
                    <a:pt x="6620548" y="142963"/>
                  </a:lnTo>
                  <a:lnTo>
                    <a:pt x="6605892" y="141071"/>
                  </a:lnTo>
                  <a:lnTo>
                    <a:pt x="6602692" y="141071"/>
                  </a:lnTo>
                  <a:lnTo>
                    <a:pt x="6596621" y="141071"/>
                  </a:lnTo>
                  <a:lnTo>
                    <a:pt x="6592240" y="142773"/>
                  </a:lnTo>
                  <a:lnTo>
                    <a:pt x="6592722" y="149390"/>
                  </a:lnTo>
                  <a:lnTo>
                    <a:pt x="6594373" y="148755"/>
                  </a:lnTo>
                  <a:lnTo>
                    <a:pt x="6596431" y="148513"/>
                  </a:lnTo>
                  <a:lnTo>
                    <a:pt x="6601917" y="148513"/>
                  </a:lnTo>
                  <a:lnTo>
                    <a:pt x="6616560" y="150368"/>
                  </a:lnTo>
                  <a:lnTo>
                    <a:pt x="6625793" y="150368"/>
                  </a:lnTo>
                  <a:lnTo>
                    <a:pt x="6630124" y="148691"/>
                  </a:lnTo>
                  <a:close/>
                </a:path>
                <a:path extrusionOk="0" h="305434" w="8110855">
                  <a:moveTo>
                    <a:pt x="6650952" y="238861"/>
                  </a:moveTo>
                  <a:lnTo>
                    <a:pt x="6650456" y="229501"/>
                  </a:lnTo>
                  <a:lnTo>
                    <a:pt x="6648653" y="224828"/>
                  </a:lnTo>
                  <a:lnTo>
                    <a:pt x="6645211" y="224828"/>
                  </a:lnTo>
                  <a:lnTo>
                    <a:pt x="6643116" y="224828"/>
                  </a:lnTo>
                  <a:lnTo>
                    <a:pt x="6640411" y="226568"/>
                  </a:lnTo>
                  <a:lnTo>
                    <a:pt x="6637058" y="231089"/>
                  </a:lnTo>
                  <a:lnTo>
                    <a:pt x="6641312" y="240296"/>
                  </a:lnTo>
                  <a:lnTo>
                    <a:pt x="6644602" y="243547"/>
                  </a:lnTo>
                  <a:lnTo>
                    <a:pt x="6649644" y="243547"/>
                  </a:lnTo>
                  <a:lnTo>
                    <a:pt x="6650952" y="238861"/>
                  </a:lnTo>
                  <a:close/>
                </a:path>
                <a:path extrusionOk="0" h="305434" w="8110855">
                  <a:moveTo>
                    <a:pt x="6713360" y="268439"/>
                  </a:moveTo>
                  <a:lnTo>
                    <a:pt x="6710400" y="260388"/>
                  </a:lnTo>
                  <a:lnTo>
                    <a:pt x="6698285" y="260388"/>
                  </a:lnTo>
                  <a:lnTo>
                    <a:pt x="6696811" y="260413"/>
                  </a:lnTo>
                  <a:lnTo>
                    <a:pt x="6696037" y="260477"/>
                  </a:lnTo>
                  <a:lnTo>
                    <a:pt x="6696176" y="271856"/>
                  </a:lnTo>
                  <a:lnTo>
                    <a:pt x="6680873" y="278866"/>
                  </a:lnTo>
                  <a:lnTo>
                    <a:pt x="6681051" y="290322"/>
                  </a:lnTo>
                  <a:lnTo>
                    <a:pt x="6684200" y="291896"/>
                  </a:lnTo>
                  <a:lnTo>
                    <a:pt x="6687274" y="292582"/>
                  </a:lnTo>
                  <a:lnTo>
                    <a:pt x="6690195" y="292582"/>
                  </a:lnTo>
                  <a:lnTo>
                    <a:pt x="6697256" y="291198"/>
                  </a:lnTo>
                  <a:lnTo>
                    <a:pt x="6703276" y="287553"/>
                  </a:lnTo>
                  <a:lnTo>
                    <a:pt x="6707911" y="282397"/>
                  </a:lnTo>
                  <a:lnTo>
                    <a:pt x="6710807" y="276479"/>
                  </a:lnTo>
                  <a:lnTo>
                    <a:pt x="6713360" y="268439"/>
                  </a:lnTo>
                  <a:close/>
                </a:path>
                <a:path extrusionOk="0" h="305434" w="8110855">
                  <a:moveTo>
                    <a:pt x="6828333" y="164363"/>
                  </a:moveTo>
                  <a:lnTo>
                    <a:pt x="6822326" y="163271"/>
                  </a:lnTo>
                  <a:lnTo>
                    <a:pt x="6817588" y="162814"/>
                  </a:lnTo>
                  <a:lnTo>
                    <a:pt x="6813931" y="162814"/>
                  </a:lnTo>
                  <a:lnTo>
                    <a:pt x="6805358" y="162814"/>
                  </a:lnTo>
                  <a:lnTo>
                    <a:pt x="6802691" y="165303"/>
                  </a:lnTo>
                  <a:lnTo>
                    <a:pt x="6804203" y="170256"/>
                  </a:lnTo>
                  <a:lnTo>
                    <a:pt x="6808394" y="172745"/>
                  </a:lnTo>
                  <a:lnTo>
                    <a:pt x="6818300" y="172745"/>
                  </a:lnTo>
                  <a:lnTo>
                    <a:pt x="6823900" y="170611"/>
                  </a:lnTo>
                  <a:lnTo>
                    <a:pt x="6828333" y="164363"/>
                  </a:lnTo>
                  <a:close/>
                </a:path>
                <a:path extrusionOk="0" h="305434" w="8110855">
                  <a:moveTo>
                    <a:pt x="6858013" y="179235"/>
                  </a:moveTo>
                  <a:lnTo>
                    <a:pt x="6856006" y="179108"/>
                  </a:lnTo>
                  <a:lnTo>
                    <a:pt x="6855066" y="179108"/>
                  </a:lnTo>
                  <a:lnTo>
                    <a:pt x="6844868" y="181127"/>
                  </a:lnTo>
                  <a:lnTo>
                    <a:pt x="6837845" y="186347"/>
                  </a:lnTo>
                  <a:lnTo>
                    <a:pt x="6832765" y="193509"/>
                  </a:lnTo>
                  <a:lnTo>
                    <a:pt x="6828333" y="201358"/>
                  </a:lnTo>
                  <a:lnTo>
                    <a:pt x="6839356" y="199313"/>
                  </a:lnTo>
                  <a:lnTo>
                    <a:pt x="6849338" y="196392"/>
                  </a:lnTo>
                  <a:lnTo>
                    <a:pt x="6856247" y="190423"/>
                  </a:lnTo>
                  <a:lnTo>
                    <a:pt x="6858013" y="179235"/>
                  </a:lnTo>
                  <a:close/>
                </a:path>
                <a:path extrusionOk="0" h="305434" w="8110855">
                  <a:moveTo>
                    <a:pt x="6880149" y="156870"/>
                  </a:moveTo>
                  <a:lnTo>
                    <a:pt x="6865226" y="156870"/>
                  </a:lnTo>
                  <a:lnTo>
                    <a:pt x="6865226" y="171627"/>
                  </a:lnTo>
                  <a:lnTo>
                    <a:pt x="6880149" y="171627"/>
                  </a:lnTo>
                  <a:lnTo>
                    <a:pt x="6880149" y="156870"/>
                  </a:lnTo>
                  <a:close/>
                </a:path>
                <a:path extrusionOk="0" h="305434" w="8110855">
                  <a:moveTo>
                    <a:pt x="7145160" y="253212"/>
                  </a:moveTo>
                  <a:lnTo>
                    <a:pt x="7137362" y="247142"/>
                  </a:lnTo>
                  <a:lnTo>
                    <a:pt x="7131672" y="244932"/>
                  </a:lnTo>
                  <a:lnTo>
                    <a:pt x="7127824" y="244932"/>
                  </a:lnTo>
                  <a:lnTo>
                    <a:pt x="7122693" y="244932"/>
                  </a:lnTo>
                  <a:lnTo>
                    <a:pt x="7120814" y="248843"/>
                  </a:lnTo>
                  <a:lnTo>
                    <a:pt x="7122300" y="256667"/>
                  </a:lnTo>
                  <a:lnTo>
                    <a:pt x="7125665" y="260578"/>
                  </a:lnTo>
                  <a:lnTo>
                    <a:pt x="7134796" y="260578"/>
                  </a:lnTo>
                  <a:lnTo>
                    <a:pt x="7139597" y="258597"/>
                  </a:lnTo>
                  <a:lnTo>
                    <a:pt x="7145160" y="253212"/>
                  </a:lnTo>
                  <a:close/>
                </a:path>
                <a:path extrusionOk="0" h="305434" w="8110855">
                  <a:moveTo>
                    <a:pt x="7322121" y="253199"/>
                  </a:moveTo>
                  <a:lnTo>
                    <a:pt x="7315479" y="250545"/>
                  </a:lnTo>
                  <a:lnTo>
                    <a:pt x="7310602" y="246176"/>
                  </a:lnTo>
                  <a:lnTo>
                    <a:pt x="7305942" y="241642"/>
                  </a:lnTo>
                  <a:lnTo>
                    <a:pt x="7299973" y="238455"/>
                  </a:lnTo>
                  <a:lnTo>
                    <a:pt x="7299172" y="246405"/>
                  </a:lnTo>
                  <a:lnTo>
                    <a:pt x="7302513" y="253682"/>
                  </a:lnTo>
                  <a:lnTo>
                    <a:pt x="7308253" y="258978"/>
                  </a:lnTo>
                  <a:lnTo>
                    <a:pt x="7314654" y="261035"/>
                  </a:lnTo>
                  <a:lnTo>
                    <a:pt x="7318184" y="261035"/>
                  </a:lnTo>
                  <a:lnTo>
                    <a:pt x="7321169" y="258787"/>
                  </a:lnTo>
                  <a:lnTo>
                    <a:pt x="7322121" y="253199"/>
                  </a:lnTo>
                  <a:close/>
                </a:path>
                <a:path extrusionOk="0" h="305434" w="8110855">
                  <a:moveTo>
                    <a:pt x="7417638" y="68033"/>
                  </a:moveTo>
                  <a:lnTo>
                    <a:pt x="7415631" y="68249"/>
                  </a:lnTo>
                  <a:lnTo>
                    <a:pt x="7397191" y="68249"/>
                  </a:lnTo>
                  <a:lnTo>
                    <a:pt x="7389787" y="68897"/>
                  </a:lnTo>
                  <a:lnTo>
                    <a:pt x="7388288" y="75298"/>
                  </a:lnTo>
                  <a:lnTo>
                    <a:pt x="7392505" y="79514"/>
                  </a:lnTo>
                  <a:lnTo>
                    <a:pt x="7398156" y="81915"/>
                  </a:lnTo>
                  <a:lnTo>
                    <a:pt x="7410297" y="81915"/>
                  </a:lnTo>
                  <a:lnTo>
                    <a:pt x="7416482" y="77736"/>
                  </a:lnTo>
                  <a:lnTo>
                    <a:pt x="7417638" y="68033"/>
                  </a:lnTo>
                  <a:close/>
                </a:path>
                <a:path extrusionOk="0" h="305434" w="8110855">
                  <a:moveTo>
                    <a:pt x="8014386" y="186385"/>
                  </a:moveTo>
                  <a:lnTo>
                    <a:pt x="8009598" y="182092"/>
                  </a:lnTo>
                  <a:lnTo>
                    <a:pt x="8005839" y="180479"/>
                  </a:lnTo>
                  <a:lnTo>
                    <a:pt x="8003019" y="180479"/>
                  </a:lnTo>
                  <a:lnTo>
                    <a:pt x="7998803" y="180479"/>
                  </a:lnTo>
                  <a:lnTo>
                    <a:pt x="7996758" y="184099"/>
                  </a:lnTo>
                  <a:lnTo>
                    <a:pt x="7996606" y="191312"/>
                  </a:lnTo>
                  <a:lnTo>
                    <a:pt x="7998523" y="194932"/>
                  </a:lnTo>
                  <a:lnTo>
                    <a:pt x="8005191" y="194932"/>
                  </a:lnTo>
                  <a:lnTo>
                    <a:pt x="8009268" y="192671"/>
                  </a:lnTo>
                  <a:lnTo>
                    <a:pt x="8014386" y="186385"/>
                  </a:lnTo>
                  <a:close/>
                </a:path>
                <a:path extrusionOk="0" h="305434" w="8110855">
                  <a:moveTo>
                    <a:pt x="8043710" y="53289"/>
                  </a:moveTo>
                  <a:lnTo>
                    <a:pt x="8039481" y="52819"/>
                  </a:lnTo>
                  <a:lnTo>
                    <a:pt x="8035112" y="52133"/>
                  </a:lnTo>
                  <a:lnTo>
                    <a:pt x="8036573" y="45796"/>
                  </a:lnTo>
                  <a:lnTo>
                    <a:pt x="8021853" y="45796"/>
                  </a:lnTo>
                  <a:lnTo>
                    <a:pt x="8020888" y="53517"/>
                  </a:lnTo>
                  <a:lnTo>
                    <a:pt x="8015884" y="53517"/>
                  </a:lnTo>
                  <a:lnTo>
                    <a:pt x="8015186" y="53441"/>
                  </a:lnTo>
                  <a:lnTo>
                    <a:pt x="8014398" y="53289"/>
                  </a:lnTo>
                  <a:lnTo>
                    <a:pt x="8014398" y="68033"/>
                  </a:lnTo>
                  <a:lnTo>
                    <a:pt x="8019008" y="68262"/>
                  </a:lnTo>
                  <a:lnTo>
                    <a:pt x="8023022" y="69189"/>
                  </a:lnTo>
                  <a:lnTo>
                    <a:pt x="8021853" y="75285"/>
                  </a:lnTo>
                  <a:lnTo>
                    <a:pt x="8036573" y="75285"/>
                  </a:lnTo>
                  <a:lnTo>
                    <a:pt x="8036814" y="71602"/>
                  </a:lnTo>
                  <a:lnTo>
                    <a:pt x="8037271" y="67741"/>
                  </a:lnTo>
                  <a:lnTo>
                    <a:pt x="8042122" y="67741"/>
                  </a:lnTo>
                  <a:lnTo>
                    <a:pt x="8042872" y="67830"/>
                  </a:lnTo>
                  <a:lnTo>
                    <a:pt x="8043710" y="68033"/>
                  </a:lnTo>
                  <a:lnTo>
                    <a:pt x="8043710" y="53289"/>
                  </a:lnTo>
                  <a:close/>
                </a:path>
                <a:path extrusionOk="0" h="305434" w="8110855">
                  <a:moveTo>
                    <a:pt x="8110233" y="179235"/>
                  </a:moveTo>
                  <a:lnTo>
                    <a:pt x="8107337" y="178892"/>
                  </a:lnTo>
                  <a:lnTo>
                    <a:pt x="8104606" y="178701"/>
                  </a:lnTo>
                  <a:lnTo>
                    <a:pt x="8102079" y="178701"/>
                  </a:lnTo>
                  <a:lnTo>
                    <a:pt x="8093735" y="179552"/>
                  </a:lnTo>
                  <a:lnTo>
                    <a:pt x="8087271" y="182257"/>
                  </a:lnTo>
                  <a:lnTo>
                    <a:pt x="8082851" y="187007"/>
                  </a:lnTo>
                  <a:lnTo>
                    <a:pt x="8080642" y="193992"/>
                  </a:lnTo>
                  <a:lnTo>
                    <a:pt x="8090382" y="192532"/>
                  </a:lnTo>
                  <a:lnTo>
                    <a:pt x="8098752" y="189814"/>
                  </a:lnTo>
                  <a:lnTo>
                    <a:pt x="8105483" y="185496"/>
                  </a:lnTo>
                  <a:lnTo>
                    <a:pt x="8110233" y="1792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42" name="Google Shape;6342;gefe2f4b35a_0_1603"/>
            <p:cNvSpPr/>
            <p:nvPr/>
          </p:nvSpPr>
          <p:spPr>
            <a:xfrm>
              <a:off x="0" y="7914881"/>
              <a:ext cx="8469630" cy="259715"/>
            </a:xfrm>
            <a:custGeom>
              <a:rect b="b" l="l" r="r" t="t"/>
              <a:pathLst>
                <a:path extrusionOk="0" h="259715" w="8469630">
                  <a:moveTo>
                    <a:pt x="8775" y="116852"/>
                  </a:moveTo>
                  <a:lnTo>
                    <a:pt x="7747" y="111086"/>
                  </a:lnTo>
                  <a:lnTo>
                    <a:pt x="6832" y="111175"/>
                  </a:lnTo>
                  <a:lnTo>
                    <a:pt x="5969" y="111213"/>
                  </a:lnTo>
                  <a:lnTo>
                    <a:pt x="0" y="111213"/>
                  </a:lnTo>
                  <a:lnTo>
                    <a:pt x="0" y="120065"/>
                  </a:lnTo>
                  <a:lnTo>
                    <a:pt x="749" y="120065"/>
                  </a:lnTo>
                  <a:lnTo>
                    <a:pt x="8775" y="116852"/>
                  </a:lnTo>
                  <a:close/>
                </a:path>
                <a:path extrusionOk="0" h="259715" w="8469630">
                  <a:moveTo>
                    <a:pt x="125679" y="51854"/>
                  </a:moveTo>
                  <a:lnTo>
                    <a:pt x="122809" y="52527"/>
                  </a:lnTo>
                  <a:lnTo>
                    <a:pt x="120319" y="52806"/>
                  </a:lnTo>
                  <a:lnTo>
                    <a:pt x="111696" y="52806"/>
                  </a:lnTo>
                  <a:lnTo>
                    <a:pt x="95504" y="43268"/>
                  </a:lnTo>
                  <a:lnTo>
                    <a:pt x="89103" y="43268"/>
                  </a:lnTo>
                  <a:lnTo>
                    <a:pt x="86855" y="43268"/>
                  </a:lnTo>
                  <a:lnTo>
                    <a:pt x="84315" y="43561"/>
                  </a:lnTo>
                  <a:lnTo>
                    <a:pt x="81394" y="44259"/>
                  </a:lnTo>
                  <a:lnTo>
                    <a:pt x="80238" y="54851"/>
                  </a:lnTo>
                  <a:lnTo>
                    <a:pt x="82219" y="61722"/>
                  </a:lnTo>
                  <a:lnTo>
                    <a:pt x="86639" y="65430"/>
                  </a:lnTo>
                  <a:lnTo>
                    <a:pt x="92798" y="66548"/>
                  </a:lnTo>
                  <a:lnTo>
                    <a:pt x="102374" y="64985"/>
                  </a:lnTo>
                  <a:lnTo>
                    <a:pt x="112128" y="61163"/>
                  </a:lnTo>
                  <a:lnTo>
                    <a:pt x="120434" y="56362"/>
                  </a:lnTo>
                  <a:lnTo>
                    <a:pt x="125679" y="51854"/>
                  </a:lnTo>
                  <a:close/>
                </a:path>
                <a:path extrusionOk="0" h="259715" w="8469630">
                  <a:moveTo>
                    <a:pt x="162560" y="36969"/>
                  </a:moveTo>
                  <a:lnTo>
                    <a:pt x="147612" y="36969"/>
                  </a:lnTo>
                  <a:lnTo>
                    <a:pt x="147612" y="51841"/>
                  </a:lnTo>
                  <a:lnTo>
                    <a:pt x="162560" y="51841"/>
                  </a:lnTo>
                  <a:lnTo>
                    <a:pt x="162560" y="36969"/>
                  </a:lnTo>
                  <a:close/>
                </a:path>
                <a:path extrusionOk="0" h="259715" w="8469630">
                  <a:moveTo>
                    <a:pt x="191935" y="155448"/>
                  </a:moveTo>
                  <a:lnTo>
                    <a:pt x="190652" y="155613"/>
                  </a:lnTo>
                  <a:lnTo>
                    <a:pt x="185420" y="155676"/>
                  </a:lnTo>
                  <a:lnTo>
                    <a:pt x="175120" y="154940"/>
                  </a:lnTo>
                  <a:lnTo>
                    <a:pt x="172745" y="154940"/>
                  </a:lnTo>
                  <a:lnTo>
                    <a:pt x="164287" y="154940"/>
                  </a:lnTo>
                  <a:lnTo>
                    <a:pt x="158216" y="157264"/>
                  </a:lnTo>
                  <a:lnTo>
                    <a:pt x="162547" y="170205"/>
                  </a:lnTo>
                  <a:lnTo>
                    <a:pt x="172262" y="168922"/>
                  </a:lnTo>
                  <a:lnTo>
                    <a:pt x="180568" y="166268"/>
                  </a:lnTo>
                  <a:lnTo>
                    <a:pt x="187198" y="161899"/>
                  </a:lnTo>
                  <a:lnTo>
                    <a:pt x="191935" y="155448"/>
                  </a:lnTo>
                  <a:close/>
                </a:path>
                <a:path extrusionOk="0" h="259715" w="8469630">
                  <a:moveTo>
                    <a:pt x="302399" y="103606"/>
                  </a:moveTo>
                  <a:lnTo>
                    <a:pt x="302120" y="95656"/>
                  </a:lnTo>
                  <a:lnTo>
                    <a:pt x="301218" y="88303"/>
                  </a:lnTo>
                  <a:lnTo>
                    <a:pt x="298361" y="82892"/>
                  </a:lnTo>
                  <a:lnTo>
                    <a:pt x="292227" y="80797"/>
                  </a:lnTo>
                  <a:lnTo>
                    <a:pt x="290906" y="80797"/>
                  </a:lnTo>
                  <a:lnTo>
                    <a:pt x="289407" y="80975"/>
                  </a:lnTo>
                  <a:lnTo>
                    <a:pt x="287705" y="81356"/>
                  </a:lnTo>
                  <a:lnTo>
                    <a:pt x="287705" y="95986"/>
                  </a:lnTo>
                  <a:lnTo>
                    <a:pt x="294906" y="95986"/>
                  </a:lnTo>
                  <a:lnTo>
                    <a:pt x="296583" y="102209"/>
                  </a:lnTo>
                  <a:lnTo>
                    <a:pt x="302399" y="103606"/>
                  </a:lnTo>
                  <a:close/>
                </a:path>
                <a:path extrusionOk="0" h="259715" w="8469630">
                  <a:moveTo>
                    <a:pt x="803313" y="185178"/>
                  </a:moveTo>
                  <a:lnTo>
                    <a:pt x="797420" y="181775"/>
                  </a:lnTo>
                  <a:lnTo>
                    <a:pt x="792289" y="180479"/>
                  </a:lnTo>
                  <a:lnTo>
                    <a:pt x="788085" y="180479"/>
                  </a:lnTo>
                  <a:lnTo>
                    <a:pt x="781342" y="180479"/>
                  </a:lnTo>
                  <a:lnTo>
                    <a:pt x="776973" y="183807"/>
                  </a:lnTo>
                  <a:lnTo>
                    <a:pt x="774369" y="190449"/>
                  </a:lnTo>
                  <a:lnTo>
                    <a:pt x="776122" y="193776"/>
                  </a:lnTo>
                  <a:lnTo>
                    <a:pt x="786193" y="193776"/>
                  </a:lnTo>
                  <a:lnTo>
                    <a:pt x="793292" y="191528"/>
                  </a:lnTo>
                  <a:lnTo>
                    <a:pt x="803313" y="185178"/>
                  </a:lnTo>
                  <a:close/>
                </a:path>
                <a:path extrusionOk="0" h="259715" w="8469630">
                  <a:moveTo>
                    <a:pt x="1156970" y="199923"/>
                  </a:moveTo>
                  <a:lnTo>
                    <a:pt x="1150950" y="198831"/>
                  </a:lnTo>
                  <a:lnTo>
                    <a:pt x="1146213" y="198374"/>
                  </a:lnTo>
                  <a:lnTo>
                    <a:pt x="1142542" y="198374"/>
                  </a:lnTo>
                  <a:lnTo>
                    <a:pt x="1133957" y="198374"/>
                  </a:lnTo>
                  <a:lnTo>
                    <a:pt x="1131290" y="200850"/>
                  </a:lnTo>
                  <a:lnTo>
                    <a:pt x="1132801" y="205816"/>
                  </a:lnTo>
                  <a:lnTo>
                    <a:pt x="1136992" y="208305"/>
                  </a:lnTo>
                  <a:lnTo>
                    <a:pt x="1146911" y="208305"/>
                  </a:lnTo>
                  <a:lnTo>
                    <a:pt x="1152512" y="206171"/>
                  </a:lnTo>
                  <a:lnTo>
                    <a:pt x="1156970" y="199923"/>
                  </a:lnTo>
                  <a:close/>
                </a:path>
                <a:path extrusionOk="0" h="259715" w="8469630">
                  <a:moveTo>
                    <a:pt x="1164158" y="111086"/>
                  </a:moveTo>
                  <a:lnTo>
                    <a:pt x="1149502" y="111086"/>
                  </a:lnTo>
                  <a:lnTo>
                    <a:pt x="1149502" y="125831"/>
                  </a:lnTo>
                  <a:lnTo>
                    <a:pt x="1164158" y="125831"/>
                  </a:lnTo>
                  <a:lnTo>
                    <a:pt x="1164158" y="111086"/>
                  </a:lnTo>
                  <a:close/>
                </a:path>
                <a:path extrusionOk="0" h="259715" w="8469630">
                  <a:moveTo>
                    <a:pt x="1245298" y="118351"/>
                  </a:moveTo>
                  <a:lnTo>
                    <a:pt x="1241056" y="113842"/>
                  </a:lnTo>
                  <a:lnTo>
                    <a:pt x="1233500" y="111112"/>
                  </a:lnTo>
                  <a:lnTo>
                    <a:pt x="1226312" y="111112"/>
                  </a:lnTo>
                  <a:lnTo>
                    <a:pt x="1217320" y="111112"/>
                  </a:lnTo>
                  <a:lnTo>
                    <a:pt x="1208938" y="115392"/>
                  </a:lnTo>
                  <a:lnTo>
                    <a:pt x="1208455" y="125844"/>
                  </a:lnTo>
                  <a:lnTo>
                    <a:pt x="1215326" y="127292"/>
                  </a:lnTo>
                  <a:lnTo>
                    <a:pt x="1221828" y="129273"/>
                  </a:lnTo>
                  <a:lnTo>
                    <a:pt x="1227848" y="131013"/>
                  </a:lnTo>
                  <a:lnTo>
                    <a:pt x="1233258" y="131762"/>
                  </a:lnTo>
                  <a:lnTo>
                    <a:pt x="1238745" y="131762"/>
                  </a:lnTo>
                  <a:lnTo>
                    <a:pt x="1242974" y="128701"/>
                  </a:lnTo>
                  <a:lnTo>
                    <a:pt x="1245298" y="118351"/>
                  </a:lnTo>
                  <a:close/>
                </a:path>
                <a:path extrusionOk="0" h="259715" w="8469630">
                  <a:moveTo>
                    <a:pt x="1297889" y="171577"/>
                  </a:moveTo>
                  <a:lnTo>
                    <a:pt x="1289304" y="170205"/>
                  </a:lnTo>
                  <a:lnTo>
                    <a:pt x="1289304" y="177685"/>
                  </a:lnTo>
                  <a:lnTo>
                    <a:pt x="1282077" y="177685"/>
                  </a:lnTo>
                  <a:lnTo>
                    <a:pt x="1278712" y="177406"/>
                  </a:lnTo>
                  <a:lnTo>
                    <a:pt x="1267396" y="177406"/>
                  </a:lnTo>
                  <a:lnTo>
                    <a:pt x="1266825" y="188214"/>
                  </a:lnTo>
                  <a:lnTo>
                    <a:pt x="1259979" y="192443"/>
                  </a:lnTo>
                  <a:lnTo>
                    <a:pt x="1258925" y="210185"/>
                  </a:lnTo>
                  <a:lnTo>
                    <a:pt x="1262087" y="223710"/>
                  </a:lnTo>
                  <a:lnTo>
                    <a:pt x="1266075" y="236435"/>
                  </a:lnTo>
                  <a:lnTo>
                    <a:pt x="1267447" y="251790"/>
                  </a:lnTo>
                  <a:lnTo>
                    <a:pt x="1278394" y="247980"/>
                  </a:lnTo>
                  <a:lnTo>
                    <a:pt x="1274597" y="259156"/>
                  </a:lnTo>
                  <a:lnTo>
                    <a:pt x="1296797" y="259156"/>
                  </a:lnTo>
                  <a:lnTo>
                    <a:pt x="1295984" y="248831"/>
                  </a:lnTo>
                  <a:lnTo>
                    <a:pt x="1291856" y="241858"/>
                  </a:lnTo>
                  <a:lnTo>
                    <a:pt x="1288326" y="234302"/>
                  </a:lnTo>
                  <a:lnTo>
                    <a:pt x="1289304" y="222173"/>
                  </a:lnTo>
                  <a:lnTo>
                    <a:pt x="1291069" y="206959"/>
                  </a:lnTo>
                  <a:lnTo>
                    <a:pt x="1296797" y="192443"/>
                  </a:lnTo>
                  <a:lnTo>
                    <a:pt x="1295641" y="183794"/>
                  </a:lnTo>
                  <a:lnTo>
                    <a:pt x="1297889" y="171577"/>
                  </a:lnTo>
                  <a:close/>
                </a:path>
                <a:path extrusionOk="0" h="259715" w="8469630">
                  <a:moveTo>
                    <a:pt x="1328902" y="36271"/>
                  </a:moveTo>
                  <a:lnTo>
                    <a:pt x="1326095" y="29502"/>
                  </a:lnTo>
                  <a:lnTo>
                    <a:pt x="1324762" y="28244"/>
                  </a:lnTo>
                  <a:lnTo>
                    <a:pt x="1323060" y="27736"/>
                  </a:lnTo>
                  <a:lnTo>
                    <a:pt x="1321193" y="27736"/>
                  </a:lnTo>
                  <a:lnTo>
                    <a:pt x="1314297" y="27736"/>
                  </a:lnTo>
                  <a:lnTo>
                    <a:pt x="1305191" y="34709"/>
                  </a:lnTo>
                  <a:lnTo>
                    <a:pt x="1304290" y="36969"/>
                  </a:lnTo>
                  <a:lnTo>
                    <a:pt x="1300657" y="46710"/>
                  </a:lnTo>
                  <a:lnTo>
                    <a:pt x="1304010" y="50292"/>
                  </a:lnTo>
                  <a:lnTo>
                    <a:pt x="1309293" y="50292"/>
                  </a:lnTo>
                  <a:lnTo>
                    <a:pt x="1317434" y="48221"/>
                  </a:lnTo>
                  <a:lnTo>
                    <a:pt x="1324991" y="43027"/>
                  </a:lnTo>
                  <a:lnTo>
                    <a:pt x="1328902" y="36271"/>
                  </a:lnTo>
                  <a:close/>
                </a:path>
                <a:path extrusionOk="0" h="259715" w="8469630">
                  <a:moveTo>
                    <a:pt x="1333614" y="148069"/>
                  </a:moveTo>
                  <a:lnTo>
                    <a:pt x="1331772" y="147967"/>
                  </a:lnTo>
                  <a:lnTo>
                    <a:pt x="1330909" y="147967"/>
                  </a:lnTo>
                  <a:lnTo>
                    <a:pt x="1320761" y="149999"/>
                  </a:lnTo>
                  <a:lnTo>
                    <a:pt x="1313789" y="155219"/>
                  </a:lnTo>
                  <a:lnTo>
                    <a:pt x="1308709" y="162382"/>
                  </a:lnTo>
                  <a:lnTo>
                    <a:pt x="1304290" y="170192"/>
                  </a:lnTo>
                  <a:lnTo>
                    <a:pt x="1306093" y="170294"/>
                  </a:lnTo>
                  <a:lnTo>
                    <a:pt x="1306944" y="170294"/>
                  </a:lnTo>
                  <a:lnTo>
                    <a:pt x="1317117" y="168249"/>
                  </a:lnTo>
                  <a:lnTo>
                    <a:pt x="1324114" y="163004"/>
                  </a:lnTo>
                  <a:lnTo>
                    <a:pt x="1329207" y="155841"/>
                  </a:lnTo>
                  <a:lnTo>
                    <a:pt x="1333614" y="148069"/>
                  </a:lnTo>
                  <a:close/>
                </a:path>
                <a:path extrusionOk="0" h="259715" w="8469630">
                  <a:moveTo>
                    <a:pt x="1525282" y="192430"/>
                  </a:moveTo>
                  <a:lnTo>
                    <a:pt x="1514017" y="188633"/>
                  </a:lnTo>
                  <a:lnTo>
                    <a:pt x="1517764" y="177685"/>
                  </a:lnTo>
                  <a:lnTo>
                    <a:pt x="1473479" y="177685"/>
                  </a:lnTo>
                  <a:lnTo>
                    <a:pt x="1473479" y="229425"/>
                  </a:lnTo>
                  <a:lnTo>
                    <a:pt x="1484718" y="225628"/>
                  </a:lnTo>
                  <a:lnTo>
                    <a:pt x="1488440" y="237020"/>
                  </a:lnTo>
                  <a:lnTo>
                    <a:pt x="1495247" y="223443"/>
                  </a:lnTo>
                  <a:lnTo>
                    <a:pt x="1504911" y="212737"/>
                  </a:lnTo>
                  <a:lnTo>
                    <a:pt x="1515541" y="203034"/>
                  </a:lnTo>
                  <a:lnTo>
                    <a:pt x="1525282" y="192430"/>
                  </a:lnTo>
                  <a:close/>
                </a:path>
                <a:path extrusionOk="0" h="259715" w="8469630">
                  <a:moveTo>
                    <a:pt x="1539913" y="36982"/>
                  </a:moveTo>
                  <a:lnTo>
                    <a:pt x="1534134" y="39433"/>
                  </a:lnTo>
                  <a:lnTo>
                    <a:pt x="1528648" y="40157"/>
                  </a:lnTo>
                  <a:lnTo>
                    <a:pt x="1519885" y="40157"/>
                  </a:lnTo>
                  <a:lnTo>
                    <a:pt x="1506956" y="38620"/>
                  </a:lnTo>
                  <a:lnTo>
                    <a:pt x="1504238" y="38620"/>
                  </a:lnTo>
                  <a:lnTo>
                    <a:pt x="1498663" y="39420"/>
                  </a:lnTo>
                  <a:lnTo>
                    <a:pt x="1494104" y="42443"/>
                  </a:lnTo>
                  <a:lnTo>
                    <a:pt x="1490662" y="48653"/>
                  </a:lnTo>
                  <a:lnTo>
                    <a:pt x="1488427" y="59004"/>
                  </a:lnTo>
                  <a:lnTo>
                    <a:pt x="1501863" y="54229"/>
                  </a:lnTo>
                  <a:lnTo>
                    <a:pt x="1519478" y="53530"/>
                  </a:lnTo>
                  <a:lnTo>
                    <a:pt x="1534426" y="50050"/>
                  </a:lnTo>
                  <a:lnTo>
                    <a:pt x="1539913" y="36982"/>
                  </a:lnTo>
                  <a:close/>
                </a:path>
                <a:path extrusionOk="0" h="259715" w="8469630">
                  <a:moveTo>
                    <a:pt x="1721739" y="99377"/>
                  </a:moveTo>
                  <a:lnTo>
                    <a:pt x="1719770" y="92710"/>
                  </a:lnTo>
                  <a:lnTo>
                    <a:pt x="1709470" y="88836"/>
                  </a:lnTo>
                  <a:lnTo>
                    <a:pt x="1706664" y="103568"/>
                  </a:lnTo>
                  <a:lnTo>
                    <a:pt x="1709534" y="108496"/>
                  </a:lnTo>
                  <a:lnTo>
                    <a:pt x="1713230" y="108496"/>
                  </a:lnTo>
                  <a:lnTo>
                    <a:pt x="1718500" y="105689"/>
                  </a:lnTo>
                  <a:lnTo>
                    <a:pt x="1721739" y="99377"/>
                  </a:lnTo>
                  <a:close/>
                </a:path>
                <a:path extrusionOk="0" h="259715" w="8469630">
                  <a:moveTo>
                    <a:pt x="1856727" y="133096"/>
                  </a:moveTo>
                  <a:lnTo>
                    <a:pt x="1850923" y="132067"/>
                  </a:lnTo>
                  <a:lnTo>
                    <a:pt x="1846287" y="131648"/>
                  </a:lnTo>
                  <a:lnTo>
                    <a:pt x="1842681" y="131648"/>
                  </a:lnTo>
                  <a:lnTo>
                    <a:pt x="1833918" y="131648"/>
                  </a:lnTo>
                  <a:lnTo>
                    <a:pt x="1831124" y="134150"/>
                  </a:lnTo>
                  <a:lnTo>
                    <a:pt x="1832483" y="139128"/>
                  </a:lnTo>
                  <a:lnTo>
                    <a:pt x="1836648" y="141630"/>
                  </a:lnTo>
                  <a:lnTo>
                    <a:pt x="1846592" y="141630"/>
                  </a:lnTo>
                  <a:lnTo>
                    <a:pt x="1852244" y="139458"/>
                  </a:lnTo>
                  <a:lnTo>
                    <a:pt x="1856727" y="133096"/>
                  </a:lnTo>
                  <a:close/>
                </a:path>
                <a:path extrusionOk="0" h="259715" w="8469630">
                  <a:moveTo>
                    <a:pt x="2004034" y="51854"/>
                  </a:moveTo>
                  <a:lnTo>
                    <a:pt x="2002028" y="52501"/>
                  </a:lnTo>
                  <a:lnTo>
                    <a:pt x="1999627" y="52743"/>
                  </a:lnTo>
                  <a:lnTo>
                    <a:pt x="1993163" y="52743"/>
                  </a:lnTo>
                  <a:lnTo>
                    <a:pt x="1975942" y="50698"/>
                  </a:lnTo>
                  <a:lnTo>
                    <a:pt x="1972170" y="50698"/>
                  </a:lnTo>
                  <a:lnTo>
                    <a:pt x="1965261" y="50698"/>
                  </a:lnTo>
                  <a:lnTo>
                    <a:pt x="1960092" y="52412"/>
                  </a:lnTo>
                  <a:lnTo>
                    <a:pt x="1959749" y="59004"/>
                  </a:lnTo>
                  <a:lnTo>
                    <a:pt x="1963712" y="63271"/>
                  </a:lnTo>
                  <a:lnTo>
                    <a:pt x="1969008" y="64985"/>
                  </a:lnTo>
                  <a:lnTo>
                    <a:pt x="1974659" y="64985"/>
                  </a:lnTo>
                  <a:lnTo>
                    <a:pt x="1982914" y="63893"/>
                  </a:lnTo>
                  <a:lnTo>
                    <a:pt x="1991004" y="60972"/>
                  </a:lnTo>
                  <a:lnTo>
                    <a:pt x="1998256" y="56781"/>
                  </a:lnTo>
                  <a:lnTo>
                    <a:pt x="2004034" y="51854"/>
                  </a:lnTo>
                  <a:close/>
                </a:path>
                <a:path extrusionOk="0" h="259715" w="8469630">
                  <a:moveTo>
                    <a:pt x="2121763" y="155435"/>
                  </a:moveTo>
                  <a:lnTo>
                    <a:pt x="2109546" y="157911"/>
                  </a:lnTo>
                  <a:lnTo>
                    <a:pt x="2098890" y="161988"/>
                  </a:lnTo>
                  <a:lnTo>
                    <a:pt x="2090470" y="168351"/>
                  </a:lnTo>
                  <a:lnTo>
                    <a:pt x="2084920" y="177685"/>
                  </a:lnTo>
                  <a:lnTo>
                    <a:pt x="2087791" y="180568"/>
                  </a:lnTo>
                  <a:lnTo>
                    <a:pt x="2091270" y="181838"/>
                  </a:lnTo>
                  <a:lnTo>
                    <a:pt x="2094941" y="181838"/>
                  </a:lnTo>
                  <a:lnTo>
                    <a:pt x="2103628" y="179705"/>
                  </a:lnTo>
                  <a:lnTo>
                    <a:pt x="2111806" y="173939"/>
                  </a:lnTo>
                  <a:lnTo>
                    <a:pt x="2118245" y="165531"/>
                  </a:lnTo>
                  <a:lnTo>
                    <a:pt x="2121763" y="155435"/>
                  </a:lnTo>
                  <a:close/>
                </a:path>
                <a:path extrusionOk="0" h="259715" w="8469630">
                  <a:moveTo>
                    <a:pt x="2467889" y="125831"/>
                  </a:moveTo>
                  <a:lnTo>
                    <a:pt x="2459139" y="126212"/>
                  </a:lnTo>
                  <a:lnTo>
                    <a:pt x="2451354" y="127546"/>
                  </a:lnTo>
                  <a:lnTo>
                    <a:pt x="2446363" y="131711"/>
                  </a:lnTo>
                  <a:lnTo>
                    <a:pt x="2446020" y="140576"/>
                  </a:lnTo>
                  <a:lnTo>
                    <a:pt x="2446718" y="140589"/>
                  </a:lnTo>
                  <a:lnTo>
                    <a:pt x="2454706" y="139509"/>
                  </a:lnTo>
                  <a:lnTo>
                    <a:pt x="2460701" y="136474"/>
                  </a:lnTo>
                  <a:lnTo>
                    <a:pt x="2464981" y="131813"/>
                  </a:lnTo>
                  <a:lnTo>
                    <a:pt x="2467889" y="125831"/>
                  </a:lnTo>
                  <a:close/>
                </a:path>
                <a:path extrusionOk="0" h="259715" w="8469630">
                  <a:moveTo>
                    <a:pt x="2652077" y="66598"/>
                  </a:moveTo>
                  <a:lnTo>
                    <a:pt x="2649118" y="67322"/>
                  </a:lnTo>
                  <a:lnTo>
                    <a:pt x="2646553" y="67627"/>
                  </a:lnTo>
                  <a:lnTo>
                    <a:pt x="2637955" y="67627"/>
                  </a:lnTo>
                  <a:lnTo>
                    <a:pt x="2621953" y="58064"/>
                  </a:lnTo>
                  <a:lnTo>
                    <a:pt x="2615565" y="58064"/>
                  </a:lnTo>
                  <a:lnTo>
                    <a:pt x="2613380" y="58064"/>
                  </a:lnTo>
                  <a:lnTo>
                    <a:pt x="2610904" y="58343"/>
                  </a:lnTo>
                  <a:lnTo>
                    <a:pt x="2608059" y="59004"/>
                  </a:lnTo>
                  <a:lnTo>
                    <a:pt x="2609215" y="68427"/>
                  </a:lnTo>
                  <a:lnTo>
                    <a:pt x="2614841" y="75425"/>
                  </a:lnTo>
                  <a:lnTo>
                    <a:pt x="2623286" y="79794"/>
                  </a:lnTo>
                  <a:lnTo>
                    <a:pt x="2632887" y="81292"/>
                  </a:lnTo>
                  <a:lnTo>
                    <a:pt x="2642476" y="81292"/>
                  </a:lnTo>
                  <a:lnTo>
                    <a:pt x="2651341" y="76708"/>
                  </a:lnTo>
                  <a:lnTo>
                    <a:pt x="2652077" y="66598"/>
                  </a:lnTo>
                  <a:close/>
                </a:path>
                <a:path extrusionOk="0" h="259715" w="8469630">
                  <a:moveTo>
                    <a:pt x="2675686" y="158343"/>
                  </a:moveTo>
                  <a:lnTo>
                    <a:pt x="2667025" y="148069"/>
                  </a:lnTo>
                  <a:lnTo>
                    <a:pt x="2668536" y="164528"/>
                  </a:lnTo>
                  <a:lnTo>
                    <a:pt x="2658465" y="169189"/>
                  </a:lnTo>
                  <a:lnTo>
                    <a:pt x="2645257" y="170688"/>
                  </a:lnTo>
                  <a:lnTo>
                    <a:pt x="2637371" y="177685"/>
                  </a:lnTo>
                  <a:lnTo>
                    <a:pt x="2642006" y="179666"/>
                  </a:lnTo>
                  <a:lnTo>
                    <a:pt x="2646616" y="180530"/>
                  </a:lnTo>
                  <a:lnTo>
                    <a:pt x="2650960" y="180530"/>
                  </a:lnTo>
                  <a:lnTo>
                    <a:pt x="2665044" y="177190"/>
                  </a:lnTo>
                  <a:lnTo>
                    <a:pt x="2674150" y="168922"/>
                  </a:lnTo>
                  <a:lnTo>
                    <a:pt x="2675686" y="158343"/>
                  </a:lnTo>
                  <a:close/>
                </a:path>
                <a:path extrusionOk="0" h="259715" w="8469630">
                  <a:moveTo>
                    <a:pt x="2708021" y="37642"/>
                  </a:moveTo>
                  <a:lnTo>
                    <a:pt x="2707817" y="36931"/>
                  </a:lnTo>
                  <a:lnTo>
                    <a:pt x="2706713" y="32981"/>
                  </a:lnTo>
                  <a:lnTo>
                    <a:pt x="2701721" y="30226"/>
                  </a:lnTo>
                  <a:lnTo>
                    <a:pt x="2694889" y="29311"/>
                  </a:lnTo>
                  <a:lnTo>
                    <a:pt x="2687853" y="29311"/>
                  </a:lnTo>
                  <a:lnTo>
                    <a:pt x="2680805" y="31927"/>
                  </a:lnTo>
                  <a:lnTo>
                    <a:pt x="2681655" y="36969"/>
                  </a:lnTo>
                  <a:lnTo>
                    <a:pt x="2681821" y="36931"/>
                  </a:lnTo>
                  <a:lnTo>
                    <a:pt x="2686570" y="37693"/>
                  </a:lnTo>
                  <a:lnTo>
                    <a:pt x="2694673" y="39560"/>
                  </a:lnTo>
                  <a:lnTo>
                    <a:pt x="2701848" y="41948"/>
                  </a:lnTo>
                  <a:lnTo>
                    <a:pt x="2703817" y="44246"/>
                  </a:lnTo>
                  <a:lnTo>
                    <a:pt x="2708021" y="37642"/>
                  </a:lnTo>
                  <a:close/>
                </a:path>
                <a:path extrusionOk="0" h="259715" w="8469630">
                  <a:moveTo>
                    <a:pt x="2806865" y="29502"/>
                  </a:moveTo>
                  <a:lnTo>
                    <a:pt x="2804960" y="17602"/>
                  </a:lnTo>
                  <a:lnTo>
                    <a:pt x="2797721" y="13106"/>
                  </a:lnTo>
                  <a:lnTo>
                    <a:pt x="2793187" y="9436"/>
                  </a:lnTo>
                  <a:lnTo>
                    <a:pt x="2799397" y="0"/>
                  </a:lnTo>
                  <a:lnTo>
                    <a:pt x="2769997" y="0"/>
                  </a:lnTo>
                  <a:lnTo>
                    <a:pt x="2772753" y="13804"/>
                  </a:lnTo>
                  <a:lnTo>
                    <a:pt x="2781287" y="21920"/>
                  </a:lnTo>
                  <a:lnTo>
                    <a:pt x="2793390" y="26441"/>
                  </a:lnTo>
                  <a:lnTo>
                    <a:pt x="2806865" y="29502"/>
                  </a:lnTo>
                  <a:close/>
                </a:path>
                <a:path extrusionOk="0" h="259715" w="8469630">
                  <a:moveTo>
                    <a:pt x="2931985" y="111086"/>
                  </a:moveTo>
                  <a:lnTo>
                    <a:pt x="2923209" y="106934"/>
                  </a:lnTo>
                  <a:lnTo>
                    <a:pt x="2911462" y="92875"/>
                  </a:lnTo>
                  <a:lnTo>
                    <a:pt x="2902635" y="88836"/>
                  </a:lnTo>
                  <a:lnTo>
                    <a:pt x="2903296" y="98996"/>
                  </a:lnTo>
                  <a:lnTo>
                    <a:pt x="2901899" y="111239"/>
                  </a:lnTo>
                  <a:lnTo>
                    <a:pt x="2902432" y="121539"/>
                  </a:lnTo>
                  <a:lnTo>
                    <a:pt x="2908846" y="125869"/>
                  </a:lnTo>
                  <a:lnTo>
                    <a:pt x="2909862" y="125831"/>
                  </a:lnTo>
                  <a:lnTo>
                    <a:pt x="2913240" y="119900"/>
                  </a:lnTo>
                  <a:lnTo>
                    <a:pt x="2920504" y="117856"/>
                  </a:lnTo>
                  <a:lnTo>
                    <a:pt x="2927972" y="116116"/>
                  </a:lnTo>
                  <a:lnTo>
                    <a:pt x="2931985" y="111086"/>
                  </a:lnTo>
                  <a:close/>
                </a:path>
                <a:path extrusionOk="0" h="259715" w="8469630">
                  <a:moveTo>
                    <a:pt x="3108960" y="88836"/>
                  </a:moveTo>
                  <a:lnTo>
                    <a:pt x="3106953" y="89395"/>
                  </a:lnTo>
                  <a:lnTo>
                    <a:pt x="3104604" y="89611"/>
                  </a:lnTo>
                  <a:lnTo>
                    <a:pt x="3098292" y="89611"/>
                  </a:lnTo>
                  <a:lnTo>
                    <a:pt x="3081413" y="87820"/>
                  </a:lnTo>
                  <a:lnTo>
                    <a:pt x="3077629" y="87820"/>
                  </a:lnTo>
                  <a:lnTo>
                    <a:pt x="3068053" y="87820"/>
                  </a:lnTo>
                  <a:lnTo>
                    <a:pt x="3061309" y="90678"/>
                  </a:lnTo>
                  <a:lnTo>
                    <a:pt x="3064649" y="103593"/>
                  </a:lnTo>
                  <a:lnTo>
                    <a:pt x="3070529" y="103593"/>
                  </a:lnTo>
                  <a:lnTo>
                    <a:pt x="3076791" y="103949"/>
                  </a:lnTo>
                  <a:lnTo>
                    <a:pt x="3082696" y="103949"/>
                  </a:lnTo>
                  <a:lnTo>
                    <a:pt x="3092526" y="103441"/>
                  </a:lnTo>
                  <a:lnTo>
                    <a:pt x="3100768" y="101333"/>
                  </a:lnTo>
                  <a:lnTo>
                    <a:pt x="3106534" y="96748"/>
                  </a:lnTo>
                  <a:lnTo>
                    <a:pt x="3108960" y="88836"/>
                  </a:lnTo>
                  <a:close/>
                </a:path>
                <a:path extrusionOk="0" h="259715" w="8469630">
                  <a:moveTo>
                    <a:pt x="3174022" y="184264"/>
                  </a:moveTo>
                  <a:lnTo>
                    <a:pt x="3167634" y="170205"/>
                  </a:lnTo>
                  <a:lnTo>
                    <a:pt x="3153321" y="176288"/>
                  </a:lnTo>
                  <a:lnTo>
                    <a:pt x="3130626" y="194030"/>
                  </a:lnTo>
                  <a:lnTo>
                    <a:pt x="3116135" y="199936"/>
                  </a:lnTo>
                  <a:lnTo>
                    <a:pt x="3120644" y="204266"/>
                  </a:lnTo>
                  <a:lnTo>
                    <a:pt x="3127959" y="206171"/>
                  </a:lnTo>
                  <a:lnTo>
                    <a:pt x="3135909" y="206171"/>
                  </a:lnTo>
                  <a:lnTo>
                    <a:pt x="3153245" y="203365"/>
                  </a:lnTo>
                  <a:lnTo>
                    <a:pt x="3167583" y="195694"/>
                  </a:lnTo>
                  <a:lnTo>
                    <a:pt x="3174022" y="184264"/>
                  </a:lnTo>
                  <a:close/>
                </a:path>
                <a:path extrusionOk="0" h="259715" w="8469630">
                  <a:moveTo>
                    <a:pt x="3263506" y="103593"/>
                  </a:moveTo>
                  <a:lnTo>
                    <a:pt x="3248799" y="103593"/>
                  </a:lnTo>
                  <a:lnTo>
                    <a:pt x="3248799" y="118338"/>
                  </a:lnTo>
                  <a:lnTo>
                    <a:pt x="3263506" y="118338"/>
                  </a:lnTo>
                  <a:lnTo>
                    <a:pt x="3263506" y="103593"/>
                  </a:lnTo>
                  <a:close/>
                </a:path>
                <a:path extrusionOk="0" h="259715" w="8469630">
                  <a:moveTo>
                    <a:pt x="3381425" y="229412"/>
                  </a:moveTo>
                  <a:lnTo>
                    <a:pt x="3372485" y="225399"/>
                  </a:lnTo>
                  <a:lnTo>
                    <a:pt x="3360648" y="211340"/>
                  </a:lnTo>
                  <a:lnTo>
                    <a:pt x="3351860" y="207175"/>
                  </a:lnTo>
                  <a:lnTo>
                    <a:pt x="3347821" y="216192"/>
                  </a:lnTo>
                  <a:lnTo>
                    <a:pt x="3333915" y="228155"/>
                  </a:lnTo>
                  <a:lnTo>
                    <a:pt x="3329940" y="237020"/>
                  </a:lnTo>
                  <a:lnTo>
                    <a:pt x="3337433" y="233946"/>
                  </a:lnTo>
                  <a:lnTo>
                    <a:pt x="3343960" y="233108"/>
                  </a:lnTo>
                  <a:lnTo>
                    <a:pt x="3353231" y="233108"/>
                  </a:lnTo>
                  <a:lnTo>
                    <a:pt x="3365284" y="234315"/>
                  </a:lnTo>
                  <a:lnTo>
                    <a:pt x="3372828" y="234315"/>
                  </a:lnTo>
                  <a:lnTo>
                    <a:pt x="3377209" y="233299"/>
                  </a:lnTo>
                  <a:lnTo>
                    <a:pt x="3381425" y="229412"/>
                  </a:lnTo>
                  <a:close/>
                </a:path>
                <a:path extrusionOk="0" h="259715" w="8469630">
                  <a:moveTo>
                    <a:pt x="3403562" y="192443"/>
                  </a:moveTo>
                  <a:lnTo>
                    <a:pt x="3397694" y="189191"/>
                  </a:lnTo>
                  <a:lnTo>
                    <a:pt x="3395688" y="181927"/>
                  </a:lnTo>
                  <a:lnTo>
                    <a:pt x="3393897" y="174358"/>
                  </a:lnTo>
                  <a:lnTo>
                    <a:pt x="3388614" y="170205"/>
                  </a:lnTo>
                  <a:lnTo>
                    <a:pt x="3388690" y="181279"/>
                  </a:lnTo>
                  <a:lnTo>
                    <a:pt x="3383470" y="187096"/>
                  </a:lnTo>
                  <a:lnTo>
                    <a:pt x="3377158" y="191897"/>
                  </a:lnTo>
                  <a:lnTo>
                    <a:pt x="3373958" y="199936"/>
                  </a:lnTo>
                  <a:lnTo>
                    <a:pt x="3376511" y="199593"/>
                  </a:lnTo>
                  <a:lnTo>
                    <a:pt x="3394481" y="199555"/>
                  </a:lnTo>
                  <a:lnTo>
                    <a:pt x="3402050" y="199097"/>
                  </a:lnTo>
                  <a:lnTo>
                    <a:pt x="3403562" y="192443"/>
                  </a:lnTo>
                  <a:close/>
                </a:path>
                <a:path extrusionOk="0" h="259715" w="8469630">
                  <a:moveTo>
                    <a:pt x="3587089" y="46507"/>
                  </a:moveTo>
                  <a:lnTo>
                    <a:pt x="3585349" y="43180"/>
                  </a:lnTo>
                  <a:lnTo>
                    <a:pt x="3579838" y="43180"/>
                  </a:lnTo>
                  <a:lnTo>
                    <a:pt x="3575291" y="43180"/>
                  </a:lnTo>
                  <a:lnTo>
                    <a:pt x="3568192" y="45440"/>
                  </a:lnTo>
                  <a:lnTo>
                    <a:pt x="3558146" y="51841"/>
                  </a:lnTo>
                  <a:lnTo>
                    <a:pt x="3564001" y="55206"/>
                  </a:lnTo>
                  <a:lnTo>
                    <a:pt x="3569119" y="56489"/>
                  </a:lnTo>
                  <a:lnTo>
                    <a:pt x="3580066" y="56489"/>
                  </a:lnTo>
                  <a:lnTo>
                    <a:pt x="3584448" y="53162"/>
                  </a:lnTo>
                  <a:lnTo>
                    <a:pt x="3587089" y="46507"/>
                  </a:lnTo>
                  <a:close/>
                </a:path>
                <a:path extrusionOk="0" h="259715" w="8469630">
                  <a:moveTo>
                    <a:pt x="3750894" y="119494"/>
                  </a:moveTo>
                  <a:lnTo>
                    <a:pt x="3742283" y="118338"/>
                  </a:lnTo>
                  <a:lnTo>
                    <a:pt x="3733266" y="127736"/>
                  </a:lnTo>
                  <a:lnTo>
                    <a:pt x="3707447" y="138747"/>
                  </a:lnTo>
                  <a:lnTo>
                    <a:pt x="3698265" y="148069"/>
                  </a:lnTo>
                  <a:lnTo>
                    <a:pt x="3702456" y="148805"/>
                  </a:lnTo>
                  <a:lnTo>
                    <a:pt x="3706228" y="149110"/>
                  </a:lnTo>
                  <a:lnTo>
                    <a:pt x="3709708" y="149110"/>
                  </a:lnTo>
                  <a:lnTo>
                    <a:pt x="3720706" y="148043"/>
                  </a:lnTo>
                  <a:lnTo>
                    <a:pt x="3730345" y="145554"/>
                  </a:lnTo>
                  <a:lnTo>
                    <a:pt x="3739680" y="142709"/>
                  </a:lnTo>
                  <a:lnTo>
                    <a:pt x="3749776" y="140576"/>
                  </a:lnTo>
                  <a:lnTo>
                    <a:pt x="3748582" y="131927"/>
                  </a:lnTo>
                  <a:lnTo>
                    <a:pt x="3750894" y="119494"/>
                  </a:lnTo>
                  <a:close/>
                </a:path>
                <a:path extrusionOk="0" h="259715" w="8469630">
                  <a:moveTo>
                    <a:pt x="3801313" y="95986"/>
                  </a:moveTo>
                  <a:lnTo>
                    <a:pt x="3791496" y="97459"/>
                  </a:lnTo>
                  <a:lnTo>
                    <a:pt x="3783126" y="100215"/>
                  </a:lnTo>
                  <a:lnTo>
                    <a:pt x="3776497" y="104622"/>
                  </a:lnTo>
                  <a:lnTo>
                    <a:pt x="3771963" y="111086"/>
                  </a:lnTo>
                  <a:lnTo>
                    <a:pt x="3774656" y="111417"/>
                  </a:lnTo>
                  <a:lnTo>
                    <a:pt x="3777183" y="111594"/>
                  </a:lnTo>
                  <a:lnTo>
                    <a:pt x="3779558" y="111594"/>
                  </a:lnTo>
                  <a:lnTo>
                    <a:pt x="3787940" y="110693"/>
                  </a:lnTo>
                  <a:lnTo>
                    <a:pt x="3794493" y="107886"/>
                  </a:lnTo>
                  <a:lnTo>
                    <a:pt x="3799001" y="103035"/>
                  </a:lnTo>
                  <a:lnTo>
                    <a:pt x="3801313" y="95986"/>
                  </a:lnTo>
                  <a:close/>
                </a:path>
                <a:path extrusionOk="0" h="259715" w="8469630">
                  <a:moveTo>
                    <a:pt x="3948582" y="58991"/>
                  </a:moveTo>
                  <a:lnTo>
                    <a:pt x="3933888" y="58991"/>
                  </a:lnTo>
                  <a:lnTo>
                    <a:pt x="3933888" y="73977"/>
                  </a:lnTo>
                  <a:lnTo>
                    <a:pt x="3948582" y="73977"/>
                  </a:lnTo>
                  <a:lnTo>
                    <a:pt x="3948582" y="58991"/>
                  </a:lnTo>
                  <a:close/>
                </a:path>
                <a:path extrusionOk="0" h="259715" w="8469630">
                  <a:moveTo>
                    <a:pt x="3972229" y="170141"/>
                  </a:moveTo>
                  <a:lnTo>
                    <a:pt x="3968953" y="157822"/>
                  </a:lnTo>
                  <a:lnTo>
                    <a:pt x="3966006" y="157822"/>
                  </a:lnTo>
                  <a:lnTo>
                    <a:pt x="3964990" y="157822"/>
                  </a:lnTo>
                  <a:lnTo>
                    <a:pt x="3964013" y="159296"/>
                  </a:lnTo>
                  <a:lnTo>
                    <a:pt x="3961752" y="170472"/>
                  </a:lnTo>
                  <a:lnTo>
                    <a:pt x="3965016" y="182778"/>
                  </a:lnTo>
                  <a:lnTo>
                    <a:pt x="3969016" y="182778"/>
                  </a:lnTo>
                  <a:lnTo>
                    <a:pt x="3970007" y="181317"/>
                  </a:lnTo>
                  <a:lnTo>
                    <a:pt x="3970756" y="177685"/>
                  </a:lnTo>
                  <a:lnTo>
                    <a:pt x="3972229" y="170141"/>
                  </a:lnTo>
                  <a:close/>
                </a:path>
                <a:path extrusionOk="0" h="259715" w="8469630">
                  <a:moveTo>
                    <a:pt x="3992918" y="66611"/>
                  </a:moveTo>
                  <a:lnTo>
                    <a:pt x="3991508" y="66827"/>
                  </a:lnTo>
                  <a:lnTo>
                    <a:pt x="3990225" y="66929"/>
                  </a:lnTo>
                  <a:lnTo>
                    <a:pt x="3983304" y="66929"/>
                  </a:lnTo>
                  <a:lnTo>
                    <a:pt x="3969969" y="57632"/>
                  </a:lnTo>
                  <a:lnTo>
                    <a:pt x="3964368" y="57632"/>
                  </a:lnTo>
                  <a:lnTo>
                    <a:pt x="3962044" y="57632"/>
                  </a:lnTo>
                  <a:lnTo>
                    <a:pt x="3959326" y="58026"/>
                  </a:lnTo>
                  <a:lnTo>
                    <a:pt x="3956037" y="59004"/>
                  </a:lnTo>
                  <a:lnTo>
                    <a:pt x="3957142" y="68008"/>
                  </a:lnTo>
                  <a:lnTo>
                    <a:pt x="3962006" y="74764"/>
                  </a:lnTo>
                  <a:lnTo>
                    <a:pt x="3969207" y="79019"/>
                  </a:lnTo>
                  <a:lnTo>
                    <a:pt x="3977322" y="80492"/>
                  </a:lnTo>
                  <a:lnTo>
                    <a:pt x="3985183" y="80492"/>
                  </a:lnTo>
                  <a:lnTo>
                    <a:pt x="3992321" y="76212"/>
                  </a:lnTo>
                  <a:lnTo>
                    <a:pt x="3992918" y="66611"/>
                  </a:lnTo>
                  <a:close/>
                </a:path>
                <a:path extrusionOk="0" h="259715" w="8469630">
                  <a:moveTo>
                    <a:pt x="4169549" y="21894"/>
                  </a:moveTo>
                  <a:lnTo>
                    <a:pt x="4153344" y="22326"/>
                  </a:lnTo>
                  <a:lnTo>
                    <a:pt x="4139006" y="24638"/>
                  </a:lnTo>
                  <a:lnTo>
                    <a:pt x="4128846" y="31178"/>
                  </a:lnTo>
                  <a:lnTo>
                    <a:pt x="4125188" y="44246"/>
                  </a:lnTo>
                  <a:lnTo>
                    <a:pt x="4138587" y="40855"/>
                  </a:lnTo>
                  <a:lnTo>
                    <a:pt x="4152036" y="37655"/>
                  </a:lnTo>
                  <a:lnTo>
                    <a:pt x="4163161" y="32156"/>
                  </a:lnTo>
                  <a:lnTo>
                    <a:pt x="4169549" y="21894"/>
                  </a:lnTo>
                  <a:close/>
                </a:path>
                <a:path extrusionOk="0" h="259715" w="8469630">
                  <a:moveTo>
                    <a:pt x="4207522" y="217144"/>
                  </a:moveTo>
                  <a:lnTo>
                    <a:pt x="4205706" y="210070"/>
                  </a:lnTo>
                  <a:lnTo>
                    <a:pt x="4198912" y="199923"/>
                  </a:lnTo>
                  <a:lnTo>
                    <a:pt x="4194187" y="209613"/>
                  </a:lnTo>
                  <a:lnTo>
                    <a:pt x="4194378" y="216738"/>
                  </a:lnTo>
                  <a:lnTo>
                    <a:pt x="4197642" y="221132"/>
                  </a:lnTo>
                  <a:lnTo>
                    <a:pt x="4202150" y="222631"/>
                  </a:lnTo>
                  <a:lnTo>
                    <a:pt x="4205833" y="221284"/>
                  </a:lnTo>
                  <a:lnTo>
                    <a:pt x="4207522" y="217144"/>
                  </a:lnTo>
                  <a:close/>
                </a:path>
                <a:path extrusionOk="0" h="259715" w="8469630">
                  <a:moveTo>
                    <a:pt x="4220438" y="140970"/>
                  </a:moveTo>
                  <a:lnTo>
                    <a:pt x="4219880" y="131584"/>
                  </a:lnTo>
                  <a:lnTo>
                    <a:pt x="4218038" y="126898"/>
                  </a:lnTo>
                  <a:lnTo>
                    <a:pt x="4214546" y="126898"/>
                  </a:lnTo>
                  <a:lnTo>
                    <a:pt x="4212437" y="126898"/>
                  </a:lnTo>
                  <a:lnTo>
                    <a:pt x="4209719" y="128612"/>
                  </a:lnTo>
                  <a:lnTo>
                    <a:pt x="4206379" y="133096"/>
                  </a:lnTo>
                  <a:lnTo>
                    <a:pt x="4210723" y="142379"/>
                  </a:lnTo>
                  <a:lnTo>
                    <a:pt x="4214076" y="145656"/>
                  </a:lnTo>
                  <a:lnTo>
                    <a:pt x="4219156" y="145656"/>
                  </a:lnTo>
                  <a:lnTo>
                    <a:pt x="4220438" y="140970"/>
                  </a:lnTo>
                  <a:close/>
                </a:path>
                <a:path extrusionOk="0" h="259715" w="8469630">
                  <a:moveTo>
                    <a:pt x="4346206" y="95973"/>
                  </a:moveTo>
                  <a:lnTo>
                    <a:pt x="4333354" y="93954"/>
                  </a:lnTo>
                  <a:lnTo>
                    <a:pt x="4321988" y="90551"/>
                  </a:lnTo>
                  <a:lnTo>
                    <a:pt x="4312120" y="87350"/>
                  </a:lnTo>
                  <a:lnTo>
                    <a:pt x="4303776" y="85928"/>
                  </a:lnTo>
                  <a:lnTo>
                    <a:pt x="4298251" y="87122"/>
                  </a:lnTo>
                  <a:lnTo>
                    <a:pt x="4293692" y="91186"/>
                  </a:lnTo>
                  <a:lnTo>
                    <a:pt x="4290098" y="98920"/>
                  </a:lnTo>
                  <a:lnTo>
                    <a:pt x="4287494" y="111086"/>
                  </a:lnTo>
                  <a:lnTo>
                    <a:pt x="4293844" y="116738"/>
                  </a:lnTo>
                  <a:lnTo>
                    <a:pt x="4301261" y="119075"/>
                  </a:lnTo>
                  <a:lnTo>
                    <a:pt x="4308691" y="119075"/>
                  </a:lnTo>
                  <a:lnTo>
                    <a:pt x="4320654" y="117157"/>
                  </a:lnTo>
                  <a:lnTo>
                    <a:pt x="4331601" y="112039"/>
                  </a:lnTo>
                  <a:lnTo>
                    <a:pt x="4340453" y="104660"/>
                  </a:lnTo>
                  <a:lnTo>
                    <a:pt x="4346206" y="95973"/>
                  </a:lnTo>
                  <a:close/>
                </a:path>
                <a:path extrusionOk="0" h="259715" w="8469630">
                  <a:moveTo>
                    <a:pt x="4383036" y="44246"/>
                  </a:moveTo>
                  <a:lnTo>
                    <a:pt x="4381373" y="43992"/>
                  </a:lnTo>
                  <a:lnTo>
                    <a:pt x="4379836" y="43865"/>
                  </a:lnTo>
                  <a:lnTo>
                    <a:pt x="4378414" y="43865"/>
                  </a:lnTo>
                  <a:lnTo>
                    <a:pt x="4368050" y="47142"/>
                  </a:lnTo>
                  <a:lnTo>
                    <a:pt x="4362285" y="55118"/>
                  </a:lnTo>
                  <a:lnTo>
                    <a:pt x="4358398" y="64998"/>
                  </a:lnTo>
                  <a:lnTo>
                    <a:pt x="4353687" y="73977"/>
                  </a:lnTo>
                  <a:lnTo>
                    <a:pt x="4355338" y="74028"/>
                  </a:lnTo>
                  <a:lnTo>
                    <a:pt x="4366158" y="70561"/>
                  </a:lnTo>
                  <a:lnTo>
                    <a:pt x="4372292" y="62293"/>
                  </a:lnTo>
                  <a:lnTo>
                    <a:pt x="4376877" y="52451"/>
                  </a:lnTo>
                  <a:lnTo>
                    <a:pt x="4383036" y="44246"/>
                  </a:lnTo>
                  <a:close/>
                </a:path>
                <a:path extrusionOk="0" h="259715" w="8469630">
                  <a:moveTo>
                    <a:pt x="4399267" y="145262"/>
                  </a:moveTo>
                  <a:lnTo>
                    <a:pt x="4396016" y="138811"/>
                  </a:lnTo>
                  <a:lnTo>
                    <a:pt x="4389501" y="138811"/>
                  </a:lnTo>
                  <a:lnTo>
                    <a:pt x="4387621" y="138811"/>
                  </a:lnTo>
                  <a:lnTo>
                    <a:pt x="4385475" y="139344"/>
                  </a:lnTo>
                  <a:lnTo>
                    <a:pt x="4383049" y="140576"/>
                  </a:lnTo>
                  <a:lnTo>
                    <a:pt x="4383049" y="162941"/>
                  </a:lnTo>
                  <a:lnTo>
                    <a:pt x="4385424" y="164109"/>
                  </a:lnTo>
                  <a:lnTo>
                    <a:pt x="4387532" y="164630"/>
                  </a:lnTo>
                  <a:lnTo>
                    <a:pt x="4395940" y="164630"/>
                  </a:lnTo>
                  <a:lnTo>
                    <a:pt x="4399229" y="158178"/>
                  </a:lnTo>
                  <a:lnTo>
                    <a:pt x="4399267" y="145262"/>
                  </a:lnTo>
                  <a:close/>
                </a:path>
                <a:path extrusionOk="0" h="259715" w="8469630">
                  <a:moveTo>
                    <a:pt x="4427398" y="81356"/>
                  </a:moveTo>
                  <a:lnTo>
                    <a:pt x="4419193" y="81051"/>
                  </a:lnTo>
                  <a:lnTo>
                    <a:pt x="4417390" y="73609"/>
                  </a:lnTo>
                  <a:lnTo>
                    <a:pt x="4408729" y="73609"/>
                  </a:lnTo>
                  <a:lnTo>
                    <a:pt x="4407662" y="73609"/>
                  </a:lnTo>
                  <a:lnTo>
                    <a:pt x="4406493" y="73723"/>
                  </a:lnTo>
                  <a:lnTo>
                    <a:pt x="4405198" y="73977"/>
                  </a:lnTo>
                  <a:lnTo>
                    <a:pt x="4405198" y="95973"/>
                  </a:lnTo>
                  <a:lnTo>
                    <a:pt x="4419917" y="95973"/>
                  </a:lnTo>
                  <a:lnTo>
                    <a:pt x="4419917" y="88836"/>
                  </a:lnTo>
                  <a:lnTo>
                    <a:pt x="4425937" y="87325"/>
                  </a:lnTo>
                  <a:lnTo>
                    <a:pt x="4427398" y="81356"/>
                  </a:lnTo>
                  <a:close/>
                </a:path>
                <a:path extrusionOk="0" h="259715" w="8469630">
                  <a:moveTo>
                    <a:pt x="4502861" y="124358"/>
                  </a:moveTo>
                  <a:lnTo>
                    <a:pt x="4500499" y="118186"/>
                  </a:lnTo>
                  <a:lnTo>
                    <a:pt x="4495127" y="118186"/>
                  </a:lnTo>
                  <a:lnTo>
                    <a:pt x="4494631" y="118186"/>
                  </a:lnTo>
                  <a:lnTo>
                    <a:pt x="4493565" y="118338"/>
                  </a:lnTo>
                  <a:lnTo>
                    <a:pt x="4493323" y="122313"/>
                  </a:lnTo>
                  <a:lnTo>
                    <a:pt x="4492650" y="126136"/>
                  </a:lnTo>
                  <a:lnTo>
                    <a:pt x="4487938" y="126136"/>
                  </a:lnTo>
                  <a:lnTo>
                    <a:pt x="4487202" y="126034"/>
                  </a:lnTo>
                  <a:lnTo>
                    <a:pt x="4486376" y="125831"/>
                  </a:lnTo>
                  <a:lnTo>
                    <a:pt x="4486376" y="140576"/>
                  </a:lnTo>
                  <a:lnTo>
                    <a:pt x="4488866" y="142176"/>
                  </a:lnTo>
                  <a:lnTo>
                    <a:pt x="4491075" y="142862"/>
                  </a:lnTo>
                  <a:lnTo>
                    <a:pt x="4498784" y="142862"/>
                  </a:lnTo>
                  <a:lnTo>
                    <a:pt x="4502010" y="136690"/>
                  </a:lnTo>
                  <a:lnTo>
                    <a:pt x="4502861" y="124358"/>
                  </a:lnTo>
                  <a:close/>
                </a:path>
                <a:path extrusionOk="0" h="259715" w="8469630">
                  <a:moveTo>
                    <a:pt x="4595698" y="24079"/>
                  </a:moveTo>
                  <a:lnTo>
                    <a:pt x="4593602" y="13512"/>
                  </a:lnTo>
                  <a:lnTo>
                    <a:pt x="4582160" y="7251"/>
                  </a:lnTo>
                  <a:lnTo>
                    <a:pt x="4582020" y="18338"/>
                  </a:lnTo>
                  <a:lnTo>
                    <a:pt x="4576635" y="24155"/>
                  </a:lnTo>
                  <a:lnTo>
                    <a:pt x="4570273" y="28956"/>
                  </a:lnTo>
                  <a:lnTo>
                    <a:pt x="4567212" y="36982"/>
                  </a:lnTo>
                  <a:lnTo>
                    <a:pt x="4570501" y="37998"/>
                  </a:lnTo>
                  <a:lnTo>
                    <a:pt x="4573549" y="38455"/>
                  </a:lnTo>
                  <a:lnTo>
                    <a:pt x="4576343" y="38455"/>
                  </a:lnTo>
                  <a:lnTo>
                    <a:pt x="4589577" y="34036"/>
                  </a:lnTo>
                  <a:lnTo>
                    <a:pt x="4595698" y="24079"/>
                  </a:lnTo>
                  <a:close/>
                </a:path>
                <a:path extrusionOk="0" h="259715" w="8469630">
                  <a:moveTo>
                    <a:pt x="4618964" y="88836"/>
                  </a:moveTo>
                  <a:lnTo>
                    <a:pt x="4614634" y="88112"/>
                  </a:lnTo>
                  <a:lnTo>
                    <a:pt x="4610836" y="87795"/>
                  </a:lnTo>
                  <a:lnTo>
                    <a:pt x="4607560" y="87795"/>
                  </a:lnTo>
                  <a:lnTo>
                    <a:pt x="4595850" y="87795"/>
                  </a:lnTo>
                  <a:lnTo>
                    <a:pt x="4590593" y="91846"/>
                  </a:lnTo>
                  <a:lnTo>
                    <a:pt x="4588751" y="99923"/>
                  </a:lnTo>
                  <a:lnTo>
                    <a:pt x="4592193" y="103974"/>
                  </a:lnTo>
                  <a:lnTo>
                    <a:pt x="4597895" y="103974"/>
                  </a:lnTo>
                  <a:lnTo>
                    <a:pt x="4602416" y="103200"/>
                  </a:lnTo>
                  <a:lnTo>
                    <a:pt x="4607547" y="100660"/>
                  </a:lnTo>
                  <a:lnTo>
                    <a:pt x="4613122" y="95986"/>
                  </a:lnTo>
                  <a:lnTo>
                    <a:pt x="4618964" y="88836"/>
                  </a:lnTo>
                  <a:close/>
                </a:path>
                <a:path extrusionOk="0" h="259715" w="8469630">
                  <a:moveTo>
                    <a:pt x="4634738" y="21437"/>
                  </a:moveTo>
                  <a:lnTo>
                    <a:pt x="4632744" y="12712"/>
                  </a:lnTo>
                  <a:lnTo>
                    <a:pt x="4626203" y="0"/>
                  </a:lnTo>
                  <a:lnTo>
                    <a:pt x="4621796" y="11645"/>
                  </a:lnTo>
                  <a:lnTo>
                    <a:pt x="4622279" y="20497"/>
                  </a:lnTo>
                  <a:lnTo>
                    <a:pt x="4625721" y="26111"/>
                  </a:lnTo>
                  <a:lnTo>
                    <a:pt x="4630204" y="28079"/>
                  </a:lnTo>
                  <a:lnTo>
                    <a:pt x="4633455" y="26466"/>
                  </a:lnTo>
                  <a:lnTo>
                    <a:pt x="4634738" y="21437"/>
                  </a:lnTo>
                  <a:close/>
                </a:path>
                <a:path extrusionOk="0" h="259715" w="8469630">
                  <a:moveTo>
                    <a:pt x="4957648" y="0"/>
                  </a:moveTo>
                  <a:lnTo>
                    <a:pt x="4955933" y="190"/>
                  </a:lnTo>
                  <a:lnTo>
                    <a:pt x="4950841" y="241"/>
                  </a:lnTo>
                  <a:lnTo>
                    <a:pt x="4944008" y="127"/>
                  </a:lnTo>
                  <a:lnTo>
                    <a:pt x="4936414" y="127"/>
                  </a:lnTo>
                  <a:lnTo>
                    <a:pt x="4929581" y="952"/>
                  </a:lnTo>
                  <a:lnTo>
                    <a:pt x="4928349" y="7251"/>
                  </a:lnTo>
                  <a:lnTo>
                    <a:pt x="4930495" y="7010"/>
                  </a:lnTo>
                  <a:lnTo>
                    <a:pt x="4948999" y="6985"/>
                  </a:lnTo>
                  <a:lnTo>
                    <a:pt x="4956327" y="6362"/>
                  </a:lnTo>
                  <a:lnTo>
                    <a:pt x="4957648" y="0"/>
                  </a:lnTo>
                  <a:close/>
                </a:path>
                <a:path extrusionOk="0" h="259715" w="8469630">
                  <a:moveTo>
                    <a:pt x="5105006" y="14757"/>
                  </a:moveTo>
                  <a:lnTo>
                    <a:pt x="5099951" y="9550"/>
                  </a:lnTo>
                  <a:lnTo>
                    <a:pt x="5091671" y="7162"/>
                  </a:lnTo>
                  <a:lnTo>
                    <a:pt x="5083162" y="7162"/>
                  </a:lnTo>
                  <a:lnTo>
                    <a:pt x="5073650" y="8153"/>
                  </a:lnTo>
                  <a:lnTo>
                    <a:pt x="5064899" y="11023"/>
                  </a:lnTo>
                  <a:lnTo>
                    <a:pt x="5057864" y="15646"/>
                  </a:lnTo>
                  <a:lnTo>
                    <a:pt x="5053508" y="21894"/>
                  </a:lnTo>
                  <a:lnTo>
                    <a:pt x="5055768" y="21259"/>
                  </a:lnTo>
                  <a:lnTo>
                    <a:pt x="5058422" y="21018"/>
                  </a:lnTo>
                  <a:lnTo>
                    <a:pt x="5065674" y="21018"/>
                  </a:lnTo>
                  <a:lnTo>
                    <a:pt x="5085258" y="23164"/>
                  </a:lnTo>
                  <a:lnTo>
                    <a:pt x="5097526" y="23164"/>
                  </a:lnTo>
                  <a:lnTo>
                    <a:pt x="5103698" y="21412"/>
                  </a:lnTo>
                  <a:lnTo>
                    <a:pt x="5105006" y="14757"/>
                  </a:lnTo>
                  <a:close/>
                </a:path>
                <a:path extrusionOk="0" h="259715" w="8469630">
                  <a:moveTo>
                    <a:pt x="5312003" y="147358"/>
                  </a:moveTo>
                  <a:lnTo>
                    <a:pt x="5308651" y="140055"/>
                  </a:lnTo>
                  <a:lnTo>
                    <a:pt x="5302936" y="134772"/>
                  </a:lnTo>
                  <a:lnTo>
                    <a:pt x="5296586" y="132740"/>
                  </a:lnTo>
                  <a:lnTo>
                    <a:pt x="5293055" y="132740"/>
                  </a:lnTo>
                  <a:lnTo>
                    <a:pt x="5290058" y="134988"/>
                  </a:lnTo>
                  <a:lnTo>
                    <a:pt x="5289093" y="140576"/>
                  </a:lnTo>
                  <a:lnTo>
                    <a:pt x="5294833" y="143205"/>
                  </a:lnTo>
                  <a:lnTo>
                    <a:pt x="5297906" y="148475"/>
                  </a:lnTo>
                  <a:lnTo>
                    <a:pt x="5301069" y="153657"/>
                  </a:lnTo>
                  <a:lnTo>
                    <a:pt x="5307127" y="155994"/>
                  </a:lnTo>
                  <a:lnTo>
                    <a:pt x="5308333" y="155994"/>
                  </a:lnTo>
                  <a:lnTo>
                    <a:pt x="5309717" y="155816"/>
                  </a:lnTo>
                  <a:lnTo>
                    <a:pt x="5311305" y="155435"/>
                  </a:lnTo>
                  <a:lnTo>
                    <a:pt x="5312003" y="147358"/>
                  </a:lnTo>
                  <a:close/>
                </a:path>
                <a:path extrusionOk="0" h="259715" w="8469630">
                  <a:moveTo>
                    <a:pt x="5747867" y="207276"/>
                  </a:moveTo>
                  <a:lnTo>
                    <a:pt x="5745099" y="202145"/>
                  </a:lnTo>
                  <a:lnTo>
                    <a:pt x="5739142" y="199161"/>
                  </a:lnTo>
                  <a:lnTo>
                    <a:pt x="5731649" y="198183"/>
                  </a:lnTo>
                  <a:lnTo>
                    <a:pt x="5723445" y="198183"/>
                  </a:lnTo>
                  <a:lnTo>
                    <a:pt x="5715432" y="201396"/>
                  </a:lnTo>
                  <a:lnTo>
                    <a:pt x="5716448" y="207175"/>
                  </a:lnTo>
                  <a:lnTo>
                    <a:pt x="5724677" y="209118"/>
                  </a:lnTo>
                  <a:lnTo>
                    <a:pt x="5729033" y="215392"/>
                  </a:lnTo>
                  <a:lnTo>
                    <a:pt x="5741263" y="215392"/>
                  </a:lnTo>
                  <a:lnTo>
                    <a:pt x="5743397" y="215176"/>
                  </a:lnTo>
                  <a:lnTo>
                    <a:pt x="5745810" y="214668"/>
                  </a:lnTo>
                  <a:lnTo>
                    <a:pt x="5747867" y="207276"/>
                  </a:lnTo>
                  <a:close/>
                </a:path>
                <a:path extrusionOk="0" h="259715" w="8469630">
                  <a:moveTo>
                    <a:pt x="5871286" y="103593"/>
                  </a:moveTo>
                  <a:lnTo>
                    <a:pt x="5868403" y="103238"/>
                  </a:lnTo>
                  <a:lnTo>
                    <a:pt x="5865711" y="103060"/>
                  </a:lnTo>
                  <a:lnTo>
                    <a:pt x="5863209" y="103060"/>
                  </a:lnTo>
                  <a:lnTo>
                    <a:pt x="5854865" y="103936"/>
                  </a:lnTo>
                  <a:lnTo>
                    <a:pt x="5848401" y="106641"/>
                  </a:lnTo>
                  <a:lnTo>
                    <a:pt x="5843943" y="111391"/>
                  </a:lnTo>
                  <a:lnTo>
                    <a:pt x="5841581" y="118338"/>
                  </a:lnTo>
                  <a:lnTo>
                    <a:pt x="5844375" y="118668"/>
                  </a:lnTo>
                  <a:lnTo>
                    <a:pt x="5847004" y="118833"/>
                  </a:lnTo>
                  <a:lnTo>
                    <a:pt x="5849467" y="118833"/>
                  </a:lnTo>
                  <a:lnTo>
                    <a:pt x="5857926" y="117983"/>
                  </a:lnTo>
                  <a:lnTo>
                    <a:pt x="5864491" y="115290"/>
                  </a:lnTo>
                  <a:lnTo>
                    <a:pt x="5869000" y="110566"/>
                  </a:lnTo>
                  <a:lnTo>
                    <a:pt x="5871286" y="103593"/>
                  </a:lnTo>
                  <a:close/>
                </a:path>
                <a:path extrusionOk="0" h="259715" w="8469630">
                  <a:moveTo>
                    <a:pt x="6040425" y="7251"/>
                  </a:moveTo>
                  <a:lnTo>
                    <a:pt x="6032957" y="7251"/>
                  </a:lnTo>
                  <a:lnTo>
                    <a:pt x="6031801" y="1155"/>
                  </a:lnTo>
                  <a:lnTo>
                    <a:pt x="6025781" y="0"/>
                  </a:lnTo>
                  <a:lnTo>
                    <a:pt x="6025781" y="9448"/>
                  </a:lnTo>
                  <a:lnTo>
                    <a:pt x="6012827" y="6680"/>
                  </a:lnTo>
                  <a:lnTo>
                    <a:pt x="6011088" y="14757"/>
                  </a:lnTo>
                  <a:lnTo>
                    <a:pt x="6019266" y="16675"/>
                  </a:lnTo>
                  <a:lnTo>
                    <a:pt x="6023648" y="22644"/>
                  </a:lnTo>
                  <a:lnTo>
                    <a:pt x="6035751" y="22644"/>
                  </a:lnTo>
                  <a:lnTo>
                    <a:pt x="6037948" y="22415"/>
                  </a:lnTo>
                  <a:lnTo>
                    <a:pt x="6040425" y="21894"/>
                  </a:lnTo>
                  <a:lnTo>
                    <a:pt x="6040425" y="7251"/>
                  </a:lnTo>
                  <a:close/>
                </a:path>
                <a:path extrusionOk="0" h="259715" w="8469630">
                  <a:moveTo>
                    <a:pt x="6357277" y="14757"/>
                  </a:moveTo>
                  <a:lnTo>
                    <a:pt x="6342558" y="14757"/>
                  </a:lnTo>
                  <a:lnTo>
                    <a:pt x="6342558" y="29502"/>
                  </a:lnTo>
                  <a:lnTo>
                    <a:pt x="6357277" y="29502"/>
                  </a:lnTo>
                  <a:lnTo>
                    <a:pt x="6357277" y="14757"/>
                  </a:lnTo>
                  <a:close/>
                </a:path>
                <a:path extrusionOk="0" h="259715" w="8469630">
                  <a:moveTo>
                    <a:pt x="6445529" y="148069"/>
                  </a:moveTo>
                  <a:lnTo>
                    <a:pt x="6437249" y="147650"/>
                  </a:lnTo>
                  <a:lnTo>
                    <a:pt x="6435750" y="140296"/>
                  </a:lnTo>
                  <a:lnTo>
                    <a:pt x="6426873" y="140296"/>
                  </a:lnTo>
                  <a:lnTo>
                    <a:pt x="6425908" y="140296"/>
                  </a:lnTo>
                  <a:lnTo>
                    <a:pt x="6424854" y="140385"/>
                  </a:lnTo>
                  <a:lnTo>
                    <a:pt x="6423698" y="140576"/>
                  </a:lnTo>
                  <a:lnTo>
                    <a:pt x="6423698" y="162941"/>
                  </a:lnTo>
                  <a:lnTo>
                    <a:pt x="6438366" y="162941"/>
                  </a:lnTo>
                  <a:lnTo>
                    <a:pt x="6438049" y="155435"/>
                  </a:lnTo>
                  <a:lnTo>
                    <a:pt x="6444437" y="153949"/>
                  </a:lnTo>
                  <a:lnTo>
                    <a:pt x="6445529" y="148069"/>
                  </a:lnTo>
                  <a:close/>
                </a:path>
                <a:path extrusionOk="0" h="259715" w="8469630">
                  <a:moveTo>
                    <a:pt x="6534163" y="73977"/>
                  </a:moveTo>
                  <a:lnTo>
                    <a:pt x="6512230" y="77965"/>
                  </a:lnTo>
                  <a:lnTo>
                    <a:pt x="6491465" y="83108"/>
                  </a:lnTo>
                  <a:lnTo>
                    <a:pt x="6475438" y="92976"/>
                  </a:lnTo>
                  <a:lnTo>
                    <a:pt x="6467716" y="111086"/>
                  </a:lnTo>
                  <a:lnTo>
                    <a:pt x="6470053" y="111620"/>
                  </a:lnTo>
                  <a:lnTo>
                    <a:pt x="6474066" y="112014"/>
                  </a:lnTo>
                  <a:lnTo>
                    <a:pt x="6479019" y="112014"/>
                  </a:lnTo>
                  <a:lnTo>
                    <a:pt x="6497231" y="110439"/>
                  </a:lnTo>
                  <a:lnTo>
                    <a:pt x="6516230" y="104635"/>
                  </a:lnTo>
                  <a:lnTo>
                    <a:pt x="6530416" y="93014"/>
                  </a:lnTo>
                  <a:lnTo>
                    <a:pt x="6534163" y="73977"/>
                  </a:lnTo>
                  <a:close/>
                </a:path>
                <a:path extrusionOk="0" h="259715" w="8469630">
                  <a:moveTo>
                    <a:pt x="6725501" y="214668"/>
                  </a:moveTo>
                  <a:lnTo>
                    <a:pt x="6723050" y="204190"/>
                  </a:lnTo>
                  <a:lnTo>
                    <a:pt x="6720764" y="193586"/>
                  </a:lnTo>
                  <a:lnTo>
                    <a:pt x="6717182" y="184277"/>
                  </a:lnTo>
                  <a:lnTo>
                    <a:pt x="6710845" y="177685"/>
                  </a:lnTo>
                  <a:lnTo>
                    <a:pt x="6706095" y="187261"/>
                  </a:lnTo>
                  <a:lnTo>
                    <a:pt x="6708254" y="198081"/>
                  </a:lnTo>
                  <a:lnTo>
                    <a:pt x="6715366" y="207949"/>
                  </a:lnTo>
                  <a:lnTo>
                    <a:pt x="6725501" y="214668"/>
                  </a:lnTo>
                  <a:close/>
                </a:path>
                <a:path extrusionOk="0" h="259715" w="8469630">
                  <a:moveTo>
                    <a:pt x="6755117" y="148069"/>
                  </a:moveTo>
                  <a:lnTo>
                    <a:pt x="6744297" y="148094"/>
                  </a:lnTo>
                  <a:lnTo>
                    <a:pt x="6738785" y="144551"/>
                  </a:lnTo>
                  <a:lnTo>
                    <a:pt x="6732994" y="140576"/>
                  </a:lnTo>
                  <a:lnTo>
                    <a:pt x="6737032" y="152679"/>
                  </a:lnTo>
                  <a:lnTo>
                    <a:pt x="6738328" y="167487"/>
                  </a:lnTo>
                  <a:lnTo>
                    <a:pt x="6741846" y="180022"/>
                  </a:lnTo>
                  <a:lnTo>
                    <a:pt x="6752552" y="185305"/>
                  </a:lnTo>
                  <a:lnTo>
                    <a:pt x="6754215" y="185267"/>
                  </a:lnTo>
                  <a:lnTo>
                    <a:pt x="6755117" y="185166"/>
                  </a:lnTo>
                  <a:lnTo>
                    <a:pt x="6752831" y="173558"/>
                  </a:lnTo>
                  <a:lnTo>
                    <a:pt x="6749631" y="164934"/>
                  </a:lnTo>
                  <a:lnTo>
                    <a:pt x="6749186" y="157149"/>
                  </a:lnTo>
                  <a:lnTo>
                    <a:pt x="6755117" y="148069"/>
                  </a:lnTo>
                  <a:close/>
                </a:path>
                <a:path extrusionOk="0" h="259715" w="8469630">
                  <a:moveTo>
                    <a:pt x="6759080" y="109004"/>
                  </a:moveTo>
                  <a:lnTo>
                    <a:pt x="6755130" y="95986"/>
                  </a:lnTo>
                  <a:lnTo>
                    <a:pt x="6744716" y="98704"/>
                  </a:lnTo>
                  <a:lnTo>
                    <a:pt x="6734162" y="101117"/>
                  </a:lnTo>
                  <a:lnTo>
                    <a:pt x="6724891" y="104736"/>
                  </a:lnTo>
                  <a:lnTo>
                    <a:pt x="6718313" y="111086"/>
                  </a:lnTo>
                  <a:lnTo>
                    <a:pt x="6720141" y="110629"/>
                  </a:lnTo>
                  <a:lnTo>
                    <a:pt x="6722262" y="110464"/>
                  </a:lnTo>
                  <a:lnTo>
                    <a:pt x="6727533" y="110464"/>
                  </a:lnTo>
                  <a:lnTo>
                    <a:pt x="6740576" y="111594"/>
                  </a:lnTo>
                  <a:lnTo>
                    <a:pt x="6752615" y="111594"/>
                  </a:lnTo>
                  <a:lnTo>
                    <a:pt x="6759080" y="109004"/>
                  </a:lnTo>
                  <a:close/>
                </a:path>
                <a:path extrusionOk="0" h="259715" w="8469630">
                  <a:moveTo>
                    <a:pt x="6813855" y="103593"/>
                  </a:moveTo>
                  <a:lnTo>
                    <a:pt x="6813651" y="94691"/>
                  </a:lnTo>
                  <a:lnTo>
                    <a:pt x="6813601" y="85585"/>
                  </a:lnTo>
                  <a:lnTo>
                    <a:pt x="6811899" y="78092"/>
                  </a:lnTo>
                  <a:lnTo>
                    <a:pt x="6806717" y="73977"/>
                  </a:lnTo>
                  <a:lnTo>
                    <a:pt x="6803707" y="83870"/>
                  </a:lnTo>
                  <a:lnTo>
                    <a:pt x="6793890" y="86982"/>
                  </a:lnTo>
                  <a:lnTo>
                    <a:pt x="6783057" y="89090"/>
                  </a:lnTo>
                  <a:lnTo>
                    <a:pt x="6777012" y="95986"/>
                  </a:lnTo>
                  <a:lnTo>
                    <a:pt x="6780301" y="95046"/>
                  </a:lnTo>
                  <a:lnTo>
                    <a:pt x="6783019" y="94665"/>
                  </a:lnTo>
                  <a:lnTo>
                    <a:pt x="6791020" y="94665"/>
                  </a:lnTo>
                  <a:lnTo>
                    <a:pt x="6804203" y="103936"/>
                  </a:lnTo>
                  <a:lnTo>
                    <a:pt x="6811086" y="103936"/>
                  </a:lnTo>
                  <a:lnTo>
                    <a:pt x="6812407" y="103835"/>
                  </a:lnTo>
                  <a:lnTo>
                    <a:pt x="6813855" y="103593"/>
                  </a:lnTo>
                  <a:close/>
                </a:path>
                <a:path extrusionOk="0" h="259715" w="8469630">
                  <a:moveTo>
                    <a:pt x="6872884" y="118351"/>
                  </a:moveTo>
                  <a:lnTo>
                    <a:pt x="6869874" y="119087"/>
                  </a:lnTo>
                  <a:lnTo>
                    <a:pt x="6867284" y="119405"/>
                  </a:lnTo>
                  <a:lnTo>
                    <a:pt x="6858749" y="119405"/>
                  </a:lnTo>
                  <a:lnTo>
                    <a:pt x="6842950" y="110032"/>
                  </a:lnTo>
                  <a:lnTo>
                    <a:pt x="6836715" y="110032"/>
                  </a:lnTo>
                  <a:lnTo>
                    <a:pt x="6834429" y="110032"/>
                  </a:lnTo>
                  <a:lnTo>
                    <a:pt x="6831851" y="110350"/>
                  </a:lnTo>
                  <a:lnTo>
                    <a:pt x="6828841" y="111086"/>
                  </a:lnTo>
                  <a:lnTo>
                    <a:pt x="6830009" y="120383"/>
                  </a:lnTo>
                  <a:lnTo>
                    <a:pt x="6835622" y="127304"/>
                  </a:lnTo>
                  <a:lnTo>
                    <a:pt x="6844043" y="131622"/>
                  </a:lnTo>
                  <a:lnTo>
                    <a:pt x="6853618" y="133108"/>
                  </a:lnTo>
                  <a:lnTo>
                    <a:pt x="6863232" y="133108"/>
                  </a:lnTo>
                  <a:lnTo>
                    <a:pt x="6872135" y="128524"/>
                  </a:lnTo>
                  <a:lnTo>
                    <a:pt x="6872884" y="118351"/>
                  </a:lnTo>
                  <a:close/>
                </a:path>
                <a:path extrusionOk="0" h="259715" w="8469630">
                  <a:moveTo>
                    <a:pt x="6960006" y="72110"/>
                  </a:moveTo>
                  <a:lnTo>
                    <a:pt x="6950367" y="57124"/>
                  </a:lnTo>
                  <a:lnTo>
                    <a:pt x="6933324" y="45021"/>
                  </a:lnTo>
                  <a:lnTo>
                    <a:pt x="6917195" y="36982"/>
                  </a:lnTo>
                  <a:lnTo>
                    <a:pt x="6926161" y="55079"/>
                  </a:lnTo>
                  <a:lnTo>
                    <a:pt x="6934924" y="69786"/>
                  </a:lnTo>
                  <a:lnTo>
                    <a:pt x="6944017" y="81051"/>
                  </a:lnTo>
                  <a:lnTo>
                    <a:pt x="6953986" y="88836"/>
                  </a:lnTo>
                  <a:lnTo>
                    <a:pt x="6960006" y="72110"/>
                  </a:lnTo>
                  <a:close/>
                </a:path>
                <a:path extrusionOk="0" h="259715" w="8469630">
                  <a:moveTo>
                    <a:pt x="7160273" y="214668"/>
                  </a:moveTo>
                  <a:lnTo>
                    <a:pt x="7158863" y="204825"/>
                  </a:lnTo>
                  <a:lnTo>
                    <a:pt x="7156145" y="196418"/>
                  </a:lnTo>
                  <a:lnTo>
                    <a:pt x="7151738" y="189763"/>
                  </a:lnTo>
                  <a:lnTo>
                    <a:pt x="7145325" y="185166"/>
                  </a:lnTo>
                  <a:lnTo>
                    <a:pt x="7145236" y="194233"/>
                  </a:lnTo>
                  <a:lnTo>
                    <a:pt x="7144029" y="202209"/>
                  </a:lnTo>
                  <a:lnTo>
                    <a:pt x="7141680" y="209042"/>
                  </a:lnTo>
                  <a:lnTo>
                    <a:pt x="7138175" y="214668"/>
                  </a:lnTo>
                  <a:lnTo>
                    <a:pt x="7160273" y="214668"/>
                  </a:lnTo>
                  <a:close/>
                </a:path>
                <a:path extrusionOk="0" h="259715" w="8469630">
                  <a:moveTo>
                    <a:pt x="7239863" y="124155"/>
                  </a:moveTo>
                  <a:lnTo>
                    <a:pt x="7233933" y="111086"/>
                  </a:lnTo>
                  <a:lnTo>
                    <a:pt x="7223696" y="121208"/>
                  </a:lnTo>
                  <a:lnTo>
                    <a:pt x="7210730" y="128536"/>
                  </a:lnTo>
                  <a:lnTo>
                    <a:pt x="7198284" y="136398"/>
                  </a:lnTo>
                  <a:lnTo>
                    <a:pt x="7189686" y="148069"/>
                  </a:lnTo>
                  <a:lnTo>
                    <a:pt x="7192302" y="148551"/>
                  </a:lnTo>
                  <a:lnTo>
                    <a:pt x="7195007" y="148780"/>
                  </a:lnTo>
                  <a:lnTo>
                    <a:pt x="7197738" y="148780"/>
                  </a:lnTo>
                  <a:lnTo>
                    <a:pt x="7217054" y="145288"/>
                  </a:lnTo>
                  <a:lnTo>
                    <a:pt x="7232675" y="136309"/>
                  </a:lnTo>
                  <a:lnTo>
                    <a:pt x="7239863" y="124155"/>
                  </a:lnTo>
                  <a:close/>
                </a:path>
                <a:path extrusionOk="0" h="259715" w="8469630">
                  <a:moveTo>
                    <a:pt x="7453846" y="55956"/>
                  </a:moveTo>
                  <a:lnTo>
                    <a:pt x="7451191" y="48882"/>
                  </a:lnTo>
                  <a:lnTo>
                    <a:pt x="7439990" y="44246"/>
                  </a:lnTo>
                  <a:lnTo>
                    <a:pt x="7437958" y="59994"/>
                  </a:lnTo>
                  <a:lnTo>
                    <a:pt x="7441578" y="65265"/>
                  </a:lnTo>
                  <a:lnTo>
                    <a:pt x="7445629" y="65265"/>
                  </a:lnTo>
                  <a:lnTo>
                    <a:pt x="7450976" y="62433"/>
                  </a:lnTo>
                  <a:lnTo>
                    <a:pt x="7453846" y="55956"/>
                  </a:lnTo>
                  <a:close/>
                </a:path>
                <a:path extrusionOk="0" h="259715" w="8469630">
                  <a:moveTo>
                    <a:pt x="7498943" y="177685"/>
                  </a:moveTo>
                  <a:lnTo>
                    <a:pt x="7496175" y="176339"/>
                  </a:lnTo>
                  <a:lnTo>
                    <a:pt x="7485037" y="168910"/>
                  </a:lnTo>
                  <a:lnTo>
                    <a:pt x="7477315" y="168910"/>
                  </a:lnTo>
                  <a:lnTo>
                    <a:pt x="7473112" y="168910"/>
                  </a:lnTo>
                  <a:lnTo>
                    <a:pt x="7469911" y="171107"/>
                  </a:lnTo>
                  <a:lnTo>
                    <a:pt x="7469619" y="177685"/>
                  </a:lnTo>
                  <a:lnTo>
                    <a:pt x="7471130" y="176911"/>
                  </a:lnTo>
                  <a:lnTo>
                    <a:pt x="7472616" y="176568"/>
                  </a:lnTo>
                  <a:lnTo>
                    <a:pt x="7477950" y="176568"/>
                  </a:lnTo>
                  <a:lnTo>
                    <a:pt x="7481570" y="178981"/>
                  </a:lnTo>
                  <a:lnTo>
                    <a:pt x="7488072" y="183781"/>
                  </a:lnTo>
                  <a:lnTo>
                    <a:pt x="7490955" y="186194"/>
                  </a:lnTo>
                  <a:lnTo>
                    <a:pt x="7495667" y="186194"/>
                  </a:lnTo>
                  <a:lnTo>
                    <a:pt x="7497559" y="184035"/>
                  </a:lnTo>
                  <a:lnTo>
                    <a:pt x="7498943" y="177685"/>
                  </a:lnTo>
                  <a:close/>
                </a:path>
                <a:path extrusionOk="0" h="259715" w="8469630">
                  <a:moveTo>
                    <a:pt x="8117192" y="61290"/>
                  </a:moveTo>
                  <a:lnTo>
                    <a:pt x="8115440" y="57950"/>
                  </a:lnTo>
                  <a:lnTo>
                    <a:pt x="8109928" y="57950"/>
                  </a:lnTo>
                  <a:lnTo>
                    <a:pt x="8105394" y="57950"/>
                  </a:lnTo>
                  <a:lnTo>
                    <a:pt x="8098295" y="60210"/>
                  </a:lnTo>
                  <a:lnTo>
                    <a:pt x="8088274" y="66598"/>
                  </a:lnTo>
                  <a:lnTo>
                    <a:pt x="8094142" y="69989"/>
                  </a:lnTo>
                  <a:lnTo>
                    <a:pt x="8099260" y="71285"/>
                  </a:lnTo>
                  <a:lnTo>
                    <a:pt x="8110194" y="71285"/>
                  </a:lnTo>
                  <a:lnTo>
                    <a:pt x="8114576" y="67957"/>
                  </a:lnTo>
                  <a:lnTo>
                    <a:pt x="8117192" y="61290"/>
                  </a:lnTo>
                  <a:close/>
                </a:path>
                <a:path extrusionOk="0" h="259715" w="8469630">
                  <a:moveTo>
                    <a:pt x="8139773" y="155448"/>
                  </a:moveTo>
                  <a:lnTo>
                    <a:pt x="8135061" y="144830"/>
                  </a:lnTo>
                  <a:lnTo>
                    <a:pt x="8129752" y="137896"/>
                  </a:lnTo>
                  <a:lnTo>
                    <a:pt x="8124279" y="134124"/>
                  </a:lnTo>
                  <a:lnTo>
                    <a:pt x="8119059" y="132994"/>
                  </a:lnTo>
                  <a:lnTo>
                    <a:pt x="8112468" y="132994"/>
                  </a:lnTo>
                  <a:lnTo>
                    <a:pt x="8107705" y="138607"/>
                  </a:lnTo>
                  <a:lnTo>
                    <a:pt x="8109344" y="144221"/>
                  </a:lnTo>
                  <a:lnTo>
                    <a:pt x="8111845" y="148348"/>
                  </a:lnTo>
                  <a:lnTo>
                    <a:pt x="8117179" y="151942"/>
                  </a:lnTo>
                  <a:lnTo>
                    <a:pt x="8125765" y="154495"/>
                  </a:lnTo>
                  <a:lnTo>
                    <a:pt x="8138020" y="155460"/>
                  </a:lnTo>
                  <a:lnTo>
                    <a:pt x="8139773" y="155448"/>
                  </a:lnTo>
                  <a:close/>
                </a:path>
                <a:path extrusionOk="0" h="259715" w="8469630">
                  <a:moveTo>
                    <a:pt x="8265236" y="185166"/>
                  </a:moveTo>
                  <a:lnTo>
                    <a:pt x="8243036" y="185166"/>
                  </a:lnTo>
                  <a:lnTo>
                    <a:pt x="8243036" y="199923"/>
                  </a:lnTo>
                  <a:lnTo>
                    <a:pt x="8265236" y="199923"/>
                  </a:lnTo>
                  <a:lnTo>
                    <a:pt x="8265236" y="185166"/>
                  </a:lnTo>
                  <a:close/>
                </a:path>
                <a:path extrusionOk="0" h="259715" w="8469630">
                  <a:moveTo>
                    <a:pt x="8278889" y="63525"/>
                  </a:moveTo>
                  <a:lnTo>
                    <a:pt x="8276310" y="56451"/>
                  </a:lnTo>
                  <a:lnTo>
                    <a:pt x="8265223" y="51854"/>
                  </a:lnTo>
                  <a:lnTo>
                    <a:pt x="8263090" y="67589"/>
                  </a:lnTo>
                  <a:lnTo>
                    <a:pt x="8266620" y="72847"/>
                  </a:lnTo>
                  <a:lnTo>
                    <a:pt x="8270634" y="72847"/>
                  </a:lnTo>
                  <a:lnTo>
                    <a:pt x="8275980" y="70002"/>
                  </a:lnTo>
                  <a:lnTo>
                    <a:pt x="8278889" y="63525"/>
                  </a:lnTo>
                  <a:close/>
                </a:path>
                <a:path extrusionOk="0" h="259715" w="8469630">
                  <a:moveTo>
                    <a:pt x="8449335" y="111086"/>
                  </a:moveTo>
                  <a:lnTo>
                    <a:pt x="8448802" y="101295"/>
                  </a:lnTo>
                  <a:lnTo>
                    <a:pt x="8445551" y="94284"/>
                  </a:lnTo>
                  <a:lnTo>
                    <a:pt x="8439607" y="90068"/>
                  </a:lnTo>
                  <a:lnTo>
                    <a:pt x="8431009" y="88646"/>
                  </a:lnTo>
                  <a:lnTo>
                    <a:pt x="8429803" y="88646"/>
                  </a:lnTo>
                  <a:lnTo>
                    <a:pt x="8428533" y="88709"/>
                  </a:lnTo>
                  <a:lnTo>
                    <a:pt x="8427212" y="88836"/>
                  </a:lnTo>
                  <a:lnTo>
                    <a:pt x="8427212" y="111086"/>
                  </a:lnTo>
                  <a:lnTo>
                    <a:pt x="8449335" y="111086"/>
                  </a:lnTo>
                  <a:close/>
                </a:path>
                <a:path extrusionOk="0" h="259715" w="8469630">
                  <a:moveTo>
                    <a:pt x="8469046" y="77266"/>
                  </a:moveTo>
                  <a:lnTo>
                    <a:pt x="8466988" y="70548"/>
                  </a:lnTo>
                  <a:lnTo>
                    <a:pt x="8456574" y="66598"/>
                  </a:lnTo>
                  <a:lnTo>
                    <a:pt x="8453869" y="81457"/>
                  </a:lnTo>
                  <a:lnTo>
                    <a:pt x="8456854" y="86410"/>
                  </a:lnTo>
                  <a:lnTo>
                    <a:pt x="8460588" y="86410"/>
                  </a:lnTo>
                  <a:lnTo>
                    <a:pt x="8465871" y="83604"/>
                  </a:lnTo>
                  <a:lnTo>
                    <a:pt x="8469046" y="7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43" name="Google Shape;6343;gefe2f4b35a_0_1603"/>
            <p:cNvSpPr/>
            <p:nvPr/>
          </p:nvSpPr>
          <p:spPr>
            <a:xfrm>
              <a:off x="254" y="8122056"/>
              <a:ext cx="8641080" cy="319404"/>
            </a:xfrm>
            <a:custGeom>
              <a:rect b="b" l="l" r="r" t="t"/>
              <a:pathLst>
                <a:path extrusionOk="0" h="319404" w="8641080">
                  <a:moveTo>
                    <a:pt x="17792" y="39725"/>
                  </a:moveTo>
                  <a:lnTo>
                    <a:pt x="15862" y="36093"/>
                  </a:lnTo>
                  <a:lnTo>
                    <a:pt x="12115" y="36093"/>
                  </a:lnTo>
                  <a:lnTo>
                    <a:pt x="9169" y="36093"/>
                  </a:lnTo>
                  <a:lnTo>
                    <a:pt x="5105" y="38341"/>
                  </a:lnTo>
                  <a:lnTo>
                    <a:pt x="0" y="44602"/>
                  </a:lnTo>
                  <a:lnTo>
                    <a:pt x="4826" y="48996"/>
                  </a:lnTo>
                  <a:lnTo>
                    <a:pt x="8610" y="50634"/>
                  </a:lnTo>
                  <a:lnTo>
                    <a:pt x="15633" y="50634"/>
                  </a:lnTo>
                  <a:lnTo>
                    <a:pt x="17678" y="47002"/>
                  </a:lnTo>
                  <a:lnTo>
                    <a:pt x="17792" y="39725"/>
                  </a:lnTo>
                  <a:close/>
                </a:path>
                <a:path extrusionOk="0" h="319404" w="8641080">
                  <a:moveTo>
                    <a:pt x="127673" y="67056"/>
                  </a:moveTo>
                  <a:lnTo>
                    <a:pt x="125399" y="61976"/>
                  </a:lnTo>
                  <a:lnTo>
                    <a:pt x="120256" y="58889"/>
                  </a:lnTo>
                  <a:lnTo>
                    <a:pt x="113855" y="57848"/>
                  </a:lnTo>
                  <a:lnTo>
                    <a:pt x="107645" y="57848"/>
                  </a:lnTo>
                  <a:lnTo>
                    <a:pt x="101955" y="60744"/>
                  </a:lnTo>
                  <a:lnTo>
                    <a:pt x="103301" y="66713"/>
                  </a:lnTo>
                  <a:lnTo>
                    <a:pt x="107645" y="67183"/>
                  </a:lnTo>
                  <a:lnTo>
                    <a:pt x="111963" y="68097"/>
                  </a:lnTo>
                  <a:lnTo>
                    <a:pt x="110464" y="74091"/>
                  </a:lnTo>
                  <a:lnTo>
                    <a:pt x="125425" y="74091"/>
                  </a:lnTo>
                  <a:lnTo>
                    <a:pt x="127673" y="67056"/>
                  </a:lnTo>
                  <a:close/>
                </a:path>
                <a:path extrusionOk="0" h="319404" w="8641080">
                  <a:moveTo>
                    <a:pt x="279984" y="259270"/>
                  </a:moveTo>
                  <a:lnTo>
                    <a:pt x="279273" y="259270"/>
                  </a:lnTo>
                  <a:lnTo>
                    <a:pt x="271246" y="260362"/>
                  </a:lnTo>
                  <a:lnTo>
                    <a:pt x="265239" y="263423"/>
                  </a:lnTo>
                  <a:lnTo>
                    <a:pt x="260896" y="268198"/>
                  </a:lnTo>
                  <a:lnTo>
                    <a:pt x="257848" y="274370"/>
                  </a:lnTo>
                  <a:lnTo>
                    <a:pt x="258546" y="274370"/>
                  </a:lnTo>
                  <a:lnTo>
                    <a:pt x="266585" y="273291"/>
                  </a:lnTo>
                  <a:lnTo>
                    <a:pt x="272669" y="270217"/>
                  </a:lnTo>
                  <a:lnTo>
                    <a:pt x="277037" y="265442"/>
                  </a:lnTo>
                  <a:lnTo>
                    <a:pt x="279984" y="259270"/>
                  </a:lnTo>
                  <a:close/>
                </a:path>
                <a:path extrusionOk="0" h="319404" w="8641080">
                  <a:moveTo>
                    <a:pt x="427291" y="303872"/>
                  </a:moveTo>
                  <a:lnTo>
                    <a:pt x="422986" y="299440"/>
                  </a:lnTo>
                  <a:lnTo>
                    <a:pt x="418693" y="297688"/>
                  </a:lnTo>
                  <a:lnTo>
                    <a:pt x="414489" y="297688"/>
                  </a:lnTo>
                  <a:lnTo>
                    <a:pt x="405841" y="299935"/>
                  </a:lnTo>
                  <a:lnTo>
                    <a:pt x="397637" y="305447"/>
                  </a:lnTo>
                  <a:lnTo>
                    <a:pt x="390055" y="312305"/>
                  </a:lnTo>
                  <a:lnTo>
                    <a:pt x="383273" y="318630"/>
                  </a:lnTo>
                  <a:lnTo>
                    <a:pt x="389153" y="318630"/>
                  </a:lnTo>
                  <a:lnTo>
                    <a:pt x="395389" y="318985"/>
                  </a:lnTo>
                  <a:lnTo>
                    <a:pt x="401269" y="318985"/>
                  </a:lnTo>
                  <a:lnTo>
                    <a:pt x="411022" y="318465"/>
                  </a:lnTo>
                  <a:lnTo>
                    <a:pt x="419176" y="316357"/>
                  </a:lnTo>
                  <a:lnTo>
                    <a:pt x="424891" y="311772"/>
                  </a:lnTo>
                  <a:lnTo>
                    <a:pt x="427291" y="303872"/>
                  </a:lnTo>
                  <a:close/>
                </a:path>
                <a:path extrusionOk="0" h="319404" w="8641080">
                  <a:moveTo>
                    <a:pt x="441934" y="207530"/>
                  </a:moveTo>
                  <a:lnTo>
                    <a:pt x="439127" y="207175"/>
                  </a:lnTo>
                  <a:lnTo>
                    <a:pt x="436499" y="206997"/>
                  </a:lnTo>
                  <a:lnTo>
                    <a:pt x="434035" y="206997"/>
                  </a:lnTo>
                  <a:lnTo>
                    <a:pt x="425767" y="207860"/>
                  </a:lnTo>
                  <a:lnTo>
                    <a:pt x="419315" y="210566"/>
                  </a:lnTo>
                  <a:lnTo>
                    <a:pt x="414870" y="215265"/>
                  </a:lnTo>
                  <a:lnTo>
                    <a:pt x="412635" y="222161"/>
                  </a:lnTo>
                  <a:lnTo>
                    <a:pt x="422389" y="220967"/>
                  </a:lnTo>
                  <a:lnTo>
                    <a:pt x="430745" y="218351"/>
                  </a:lnTo>
                  <a:lnTo>
                    <a:pt x="437375" y="213982"/>
                  </a:lnTo>
                  <a:lnTo>
                    <a:pt x="441934" y="207530"/>
                  </a:lnTo>
                  <a:close/>
                </a:path>
                <a:path extrusionOk="0" h="319404" w="8641080">
                  <a:moveTo>
                    <a:pt x="492023" y="41592"/>
                  </a:moveTo>
                  <a:lnTo>
                    <a:pt x="486295" y="36995"/>
                  </a:lnTo>
                  <a:lnTo>
                    <a:pt x="483933" y="43497"/>
                  </a:lnTo>
                  <a:lnTo>
                    <a:pt x="480885" y="49466"/>
                  </a:lnTo>
                  <a:lnTo>
                    <a:pt x="480529" y="54787"/>
                  </a:lnTo>
                  <a:lnTo>
                    <a:pt x="486295" y="59359"/>
                  </a:lnTo>
                  <a:lnTo>
                    <a:pt x="488632" y="52946"/>
                  </a:lnTo>
                  <a:lnTo>
                    <a:pt x="491680" y="46964"/>
                  </a:lnTo>
                  <a:lnTo>
                    <a:pt x="492023" y="41592"/>
                  </a:lnTo>
                  <a:close/>
                </a:path>
                <a:path extrusionOk="0" h="319404" w="8641080">
                  <a:moveTo>
                    <a:pt x="582066" y="163169"/>
                  </a:moveTo>
                  <a:lnTo>
                    <a:pt x="575043" y="159042"/>
                  </a:lnTo>
                  <a:lnTo>
                    <a:pt x="570115" y="157505"/>
                  </a:lnTo>
                  <a:lnTo>
                    <a:pt x="566851" y="157505"/>
                  </a:lnTo>
                  <a:lnTo>
                    <a:pt x="562089" y="157505"/>
                  </a:lnTo>
                  <a:lnTo>
                    <a:pt x="560895" y="160769"/>
                  </a:lnTo>
                  <a:lnTo>
                    <a:pt x="563041" y="167309"/>
                  </a:lnTo>
                  <a:lnTo>
                    <a:pt x="566394" y="170573"/>
                  </a:lnTo>
                  <a:lnTo>
                    <a:pt x="574116" y="170573"/>
                  </a:lnTo>
                  <a:lnTo>
                    <a:pt x="578091" y="168617"/>
                  </a:lnTo>
                  <a:lnTo>
                    <a:pt x="582066" y="163169"/>
                  </a:lnTo>
                  <a:close/>
                </a:path>
                <a:path extrusionOk="0" h="319404" w="8641080">
                  <a:moveTo>
                    <a:pt x="582079" y="66725"/>
                  </a:moveTo>
                  <a:lnTo>
                    <a:pt x="580745" y="65392"/>
                  </a:lnTo>
                  <a:lnTo>
                    <a:pt x="579056" y="64858"/>
                  </a:lnTo>
                  <a:lnTo>
                    <a:pt x="577202" y="64858"/>
                  </a:lnTo>
                  <a:lnTo>
                    <a:pt x="570217" y="64858"/>
                  </a:lnTo>
                  <a:lnTo>
                    <a:pt x="560882" y="72466"/>
                  </a:lnTo>
                  <a:lnTo>
                    <a:pt x="559943" y="74104"/>
                  </a:lnTo>
                  <a:lnTo>
                    <a:pt x="557974" y="77800"/>
                  </a:lnTo>
                  <a:lnTo>
                    <a:pt x="559308" y="79197"/>
                  </a:lnTo>
                  <a:lnTo>
                    <a:pt x="562102" y="79197"/>
                  </a:lnTo>
                  <a:lnTo>
                    <a:pt x="568706" y="77736"/>
                  </a:lnTo>
                  <a:lnTo>
                    <a:pt x="576059" y="74282"/>
                  </a:lnTo>
                  <a:lnTo>
                    <a:pt x="581431" y="70167"/>
                  </a:lnTo>
                  <a:lnTo>
                    <a:pt x="582079" y="66725"/>
                  </a:lnTo>
                  <a:close/>
                </a:path>
                <a:path extrusionOk="0" h="319404" w="8641080">
                  <a:moveTo>
                    <a:pt x="641858" y="49326"/>
                  </a:moveTo>
                  <a:lnTo>
                    <a:pt x="633615" y="44602"/>
                  </a:lnTo>
                  <a:lnTo>
                    <a:pt x="631253" y="53276"/>
                  </a:lnTo>
                  <a:lnTo>
                    <a:pt x="623735" y="56794"/>
                  </a:lnTo>
                  <a:lnTo>
                    <a:pt x="615607" y="59740"/>
                  </a:lnTo>
                  <a:lnTo>
                    <a:pt x="611441" y="66713"/>
                  </a:lnTo>
                  <a:lnTo>
                    <a:pt x="621906" y="66700"/>
                  </a:lnTo>
                  <a:lnTo>
                    <a:pt x="628040" y="70408"/>
                  </a:lnTo>
                  <a:lnTo>
                    <a:pt x="633615" y="74091"/>
                  </a:lnTo>
                  <a:lnTo>
                    <a:pt x="633755" y="64389"/>
                  </a:lnTo>
                  <a:lnTo>
                    <a:pt x="639203" y="56032"/>
                  </a:lnTo>
                  <a:lnTo>
                    <a:pt x="641858" y="49326"/>
                  </a:lnTo>
                  <a:close/>
                </a:path>
                <a:path extrusionOk="0" h="319404" w="8641080">
                  <a:moveTo>
                    <a:pt x="839876" y="22237"/>
                  </a:moveTo>
                  <a:lnTo>
                    <a:pt x="835545" y="17703"/>
                  </a:lnTo>
                  <a:lnTo>
                    <a:pt x="831037" y="15836"/>
                  </a:lnTo>
                  <a:lnTo>
                    <a:pt x="826693" y="15836"/>
                  </a:lnTo>
                  <a:lnTo>
                    <a:pt x="819175" y="17665"/>
                  </a:lnTo>
                  <a:lnTo>
                    <a:pt x="812444" y="22466"/>
                  </a:lnTo>
                  <a:lnTo>
                    <a:pt x="806932" y="29235"/>
                  </a:lnTo>
                  <a:lnTo>
                    <a:pt x="803059" y="36982"/>
                  </a:lnTo>
                  <a:lnTo>
                    <a:pt x="811593" y="38938"/>
                  </a:lnTo>
                  <a:lnTo>
                    <a:pt x="815784" y="45275"/>
                  </a:lnTo>
                  <a:lnTo>
                    <a:pt x="828014" y="45275"/>
                  </a:lnTo>
                  <a:lnTo>
                    <a:pt x="830084" y="45072"/>
                  </a:lnTo>
                  <a:lnTo>
                    <a:pt x="832408" y="44602"/>
                  </a:lnTo>
                  <a:lnTo>
                    <a:pt x="832154" y="34455"/>
                  </a:lnTo>
                  <a:lnTo>
                    <a:pt x="835875" y="28359"/>
                  </a:lnTo>
                  <a:lnTo>
                    <a:pt x="839876" y="22237"/>
                  </a:lnTo>
                  <a:close/>
                </a:path>
                <a:path extrusionOk="0" h="319404" w="8641080">
                  <a:moveTo>
                    <a:pt x="1075575" y="59347"/>
                  </a:moveTo>
                  <a:lnTo>
                    <a:pt x="1060881" y="59347"/>
                  </a:lnTo>
                  <a:lnTo>
                    <a:pt x="1060881" y="74091"/>
                  </a:lnTo>
                  <a:lnTo>
                    <a:pt x="1075575" y="74091"/>
                  </a:lnTo>
                  <a:lnTo>
                    <a:pt x="1075575" y="59347"/>
                  </a:lnTo>
                  <a:close/>
                </a:path>
                <a:path extrusionOk="0" h="319404" w="8641080">
                  <a:moveTo>
                    <a:pt x="1097724" y="36982"/>
                  </a:moveTo>
                  <a:lnTo>
                    <a:pt x="1092885" y="32702"/>
                  </a:lnTo>
                  <a:lnTo>
                    <a:pt x="1089088" y="31089"/>
                  </a:lnTo>
                  <a:lnTo>
                    <a:pt x="1086256" y="31089"/>
                  </a:lnTo>
                  <a:lnTo>
                    <a:pt x="1082014" y="31089"/>
                  </a:lnTo>
                  <a:lnTo>
                    <a:pt x="1079957" y="34696"/>
                  </a:lnTo>
                  <a:lnTo>
                    <a:pt x="1079842" y="41922"/>
                  </a:lnTo>
                  <a:lnTo>
                    <a:pt x="1081786" y="45542"/>
                  </a:lnTo>
                  <a:lnTo>
                    <a:pt x="1088504" y="45542"/>
                  </a:lnTo>
                  <a:lnTo>
                    <a:pt x="1092593" y="43281"/>
                  </a:lnTo>
                  <a:lnTo>
                    <a:pt x="1097724" y="36982"/>
                  </a:lnTo>
                  <a:close/>
                </a:path>
                <a:path extrusionOk="0" h="319404" w="8641080">
                  <a:moveTo>
                    <a:pt x="1157960" y="185254"/>
                  </a:moveTo>
                  <a:lnTo>
                    <a:pt x="1154811" y="172885"/>
                  </a:lnTo>
                  <a:lnTo>
                    <a:pt x="1151940" y="172885"/>
                  </a:lnTo>
                  <a:lnTo>
                    <a:pt x="1150950" y="172885"/>
                  </a:lnTo>
                  <a:lnTo>
                    <a:pt x="1149985" y="174371"/>
                  </a:lnTo>
                  <a:lnTo>
                    <a:pt x="1147711" y="185585"/>
                  </a:lnTo>
                  <a:lnTo>
                    <a:pt x="1150962" y="197840"/>
                  </a:lnTo>
                  <a:lnTo>
                    <a:pt x="1154976" y="197840"/>
                  </a:lnTo>
                  <a:lnTo>
                    <a:pt x="1155966" y="196392"/>
                  </a:lnTo>
                  <a:lnTo>
                    <a:pt x="1156716" y="192786"/>
                  </a:lnTo>
                  <a:lnTo>
                    <a:pt x="1157960" y="185254"/>
                  </a:lnTo>
                  <a:close/>
                </a:path>
                <a:path extrusionOk="0" h="319404" w="8641080">
                  <a:moveTo>
                    <a:pt x="1353832" y="28384"/>
                  </a:moveTo>
                  <a:lnTo>
                    <a:pt x="1348054" y="22250"/>
                  </a:lnTo>
                  <a:lnTo>
                    <a:pt x="1338199" y="28270"/>
                  </a:lnTo>
                  <a:lnTo>
                    <a:pt x="1335773" y="32626"/>
                  </a:lnTo>
                  <a:lnTo>
                    <a:pt x="1338440" y="35267"/>
                  </a:lnTo>
                  <a:lnTo>
                    <a:pt x="1343888" y="36169"/>
                  </a:lnTo>
                  <a:lnTo>
                    <a:pt x="1349616" y="35318"/>
                  </a:lnTo>
                  <a:lnTo>
                    <a:pt x="1353642" y="32727"/>
                  </a:lnTo>
                  <a:lnTo>
                    <a:pt x="1353832" y="28384"/>
                  </a:lnTo>
                  <a:close/>
                </a:path>
                <a:path extrusionOk="0" h="319404" w="8641080">
                  <a:moveTo>
                    <a:pt x="1362748" y="74091"/>
                  </a:moveTo>
                  <a:lnTo>
                    <a:pt x="1348054" y="74091"/>
                  </a:lnTo>
                  <a:lnTo>
                    <a:pt x="1348054" y="89077"/>
                  </a:lnTo>
                  <a:lnTo>
                    <a:pt x="1362748" y="89077"/>
                  </a:lnTo>
                  <a:lnTo>
                    <a:pt x="1362748" y="74091"/>
                  </a:lnTo>
                  <a:close/>
                </a:path>
                <a:path extrusionOk="0" h="319404" w="8641080">
                  <a:moveTo>
                    <a:pt x="1377708" y="44602"/>
                  </a:moveTo>
                  <a:lnTo>
                    <a:pt x="1370241" y="44602"/>
                  </a:lnTo>
                  <a:lnTo>
                    <a:pt x="1368780" y="38493"/>
                  </a:lnTo>
                  <a:lnTo>
                    <a:pt x="1362748" y="36995"/>
                  </a:lnTo>
                  <a:lnTo>
                    <a:pt x="1362748" y="44602"/>
                  </a:lnTo>
                  <a:lnTo>
                    <a:pt x="1356995" y="45986"/>
                  </a:lnTo>
                  <a:lnTo>
                    <a:pt x="1355585" y="51981"/>
                  </a:lnTo>
                  <a:lnTo>
                    <a:pt x="1362748" y="51981"/>
                  </a:lnTo>
                  <a:lnTo>
                    <a:pt x="1364475" y="57848"/>
                  </a:lnTo>
                  <a:lnTo>
                    <a:pt x="1370241" y="59359"/>
                  </a:lnTo>
                  <a:lnTo>
                    <a:pt x="1370241" y="51981"/>
                  </a:lnTo>
                  <a:lnTo>
                    <a:pt x="1376299" y="50596"/>
                  </a:lnTo>
                  <a:lnTo>
                    <a:pt x="1377708" y="44602"/>
                  </a:lnTo>
                  <a:close/>
                </a:path>
                <a:path extrusionOk="0" h="319404" w="8641080">
                  <a:moveTo>
                    <a:pt x="1437817" y="117424"/>
                  </a:moveTo>
                  <a:lnTo>
                    <a:pt x="1436382" y="111086"/>
                  </a:lnTo>
                  <a:lnTo>
                    <a:pt x="1431086" y="109080"/>
                  </a:lnTo>
                  <a:lnTo>
                    <a:pt x="1428394" y="104508"/>
                  </a:lnTo>
                  <a:lnTo>
                    <a:pt x="1426032" y="99568"/>
                  </a:lnTo>
                  <a:lnTo>
                    <a:pt x="1421739" y="96443"/>
                  </a:lnTo>
                  <a:lnTo>
                    <a:pt x="1421396" y="105905"/>
                  </a:lnTo>
                  <a:lnTo>
                    <a:pt x="1412240" y="106819"/>
                  </a:lnTo>
                  <a:lnTo>
                    <a:pt x="1414538" y="118567"/>
                  </a:lnTo>
                  <a:lnTo>
                    <a:pt x="1429207" y="118567"/>
                  </a:lnTo>
                  <a:lnTo>
                    <a:pt x="1433474" y="118338"/>
                  </a:lnTo>
                  <a:lnTo>
                    <a:pt x="1437817" y="117424"/>
                  </a:lnTo>
                  <a:close/>
                </a:path>
                <a:path extrusionOk="0" h="319404" w="8641080">
                  <a:moveTo>
                    <a:pt x="1477645" y="117932"/>
                  </a:moveTo>
                  <a:lnTo>
                    <a:pt x="1477264" y="108102"/>
                  </a:lnTo>
                  <a:lnTo>
                    <a:pt x="1471599" y="99847"/>
                  </a:lnTo>
                  <a:lnTo>
                    <a:pt x="1460220" y="96393"/>
                  </a:lnTo>
                  <a:lnTo>
                    <a:pt x="1458569" y="96443"/>
                  </a:lnTo>
                  <a:lnTo>
                    <a:pt x="1459839" y="106197"/>
                  </a:lnTo>
                  <a:lnTo>
                    <a:pt x="1462544" y="114642"/>
                  </a:lnTo>
                  <a:lnTo>
                    <a:pt x="1466926" y="121424"/>
                  </a:lnTo>
                  <a:lnTo>
                    <a:pt x="1473225" y="126174"/>
                  </a:lnTo>
                  <a:lnTo>
                    <a:pt x="1477645" y="117932"/>
                  </a:lnTo>
                  <a:close/>
                </a:path>
                <a:path extrusionOk="0" h="319404" w="8641080">
                  <a:moveTo>
                    <a:pt x="1539659" y="59347"/>
                  </a:moveTo>
                  <a:lnTo>
                    <a:pt x="1536141" y="60172"/>
                  </a:lnTo>
                  <a:lnTo>
                    <a:pt x="1533004" y="60515"/>
                  </a:lnTo>
                  <a:lnTo>
                    <a:pt x="1524063" y="60515"/>
                  </a:lnTo>
                  <a:lnTo>
                    <a:pt x="1519364" y="58953"/>
                  </a:lnTo>
                  <a:lnTo>
                    <a:pt x="1511376" y="55841"/>
                  </a:lnTo>
                  <a:lnTo>
                    <a:pt x="1508099" y="54292"/>
                  </a:lnTo>
                  <a:lnTo>
                    <a:pt x="1504835" y="54292"/>
                  </a:lnTo>
                  <a:lnTo>
                    <a:pt x="1501851" y="54292"/>
                  </a:lnTo>
                  <a:lnTo>
                    <a:pt x="1498892" y="55587"/>
                  </a:lnTo>
                  <a:lnTo>
                    <a:pt x="1495399" y="59347"/>
                  </a:lnTo>
                  <a:lnTo>
                    <a:pt x="1495323" y="67030"/>
                  </a:lnTo>
                  <a:lnTo>
                    <a:pt x="1498841" y="72212"/>
                  </a:lnTo>
                  <a:lnTo>
                    <a:pt x="1504950" y="75145"/>
                  </a:lnTo>
                  <a:lnTo>
                    <a:pt x="1512646" y="76060"/>
                  </a:lnTo>
                  <a:lnTo>
                    <a:pt x="1522907" y="74777"/>
                  </a:lnTo>
                  <a:lnTo>
                    <a:pt x="1532115" y="71247"/>
                  </a:lnTo>
                  <a:lnTo>
                    <a:pt x="1538351" y="65951"/>
                  </a:lnTo>
                  <a:lnTo>
                    <a:pt x="1539659" y="59347"/>
                  </a:lnTo>
                  <a:close/>
                </a:path>
                <a:path extrusionOk="0" h="319404" w="8641080">
                  <a:moveTo>
                    <a:pt x="1576527" y="274370"/>
                  </a:moveTo>
                  <a:lnTo>
                    <a:pt x="1546847" y="274370"/>
                  </a:lnTo>
                  <a:lnTo>
                    <a:pt x="1544624" y="283654"/>
                  </a:lnTo>
                  <a:lnTo>
                    <a:pt x="1545717" y="289864"/>
                  </a:lnTo>
                  <a:lnTo>
                    <a:pt x="1549273" y="293357"/>
                  </a:lnTo>
                  <a:lnTo>
                    <a:pt x="1554492" y="294449"/>
                  </a:lnTo>
                  <a:lnTo>
                    <a:pt x="1562328" y="292849"/>
                  </a:lnTo>
                  <a:lnTo>
                    <a:pt x="1569783" y="288493"/>
                  </a:lnTo>
                  <a:lnTo>
                    <a:pt x="1575104" y="282105"/>
                  </a:lnTo>
                  <a:lnTo>
                    <a:pt x="1576527" y="274370"/>
                  </a:lnTo>
                  <a:close/>
                </a:path>
                <a:path extrusionOk="0" h="319404" w="8641080">
                  <a:moveTo>
                    <a:pt x="1642719" y="259283"/>
                  </a:moveTo>
                  <a:lnTo>
                    <a:pt x="1633893" y="259740"/>
                  </a:lnTo>
                  <a:lnTo>
                    <a:pt x="1626006" y="261162"/>
                  </a:lnTo>
                  <a:lnTo>
                    <a:pt x="1620926" y="265417"/>
                  </a:lnTo>
                  <a:lnTo>
                    <a:pt x="1620520" y="274370"/>
                  </a:lnTo>
                  <a:lnTo>
                    <a:pt x="1621218" y="274383"/>
                  </a:lnTo>
                  <a:lnTo>
                    <a:pt x="1629283" y="273291"/>
                  </a:lnTo>
                  <a:lnTo>
                    <a:pt x="1635366" y="270217"/>
                  </a:lnTo>
                  <a:lnTo>
                    <a:pt x="1639760" y="265455"/>
                  </a:lnTo>
                  <a:lnTo>
                    <a:pt x="1642719" y="259283"/>
                  </a:lnTo>
                  <a:close/>
                </a:path>
                <a:path extrusionOk="0" h="319404" w="8641080">
                  <a:moveTo>
                    <a:pt x="1745970" y="274370"/>
                  </a:moveTo>
                  <a:lnTo>
                    <a:pt x="1740598" y="270954"/>
                  </a:lnTo>
                  <a:lnTo>
                    <a:pt x="1734477" y="268351"/>
                  </a:lnTo>
                  <a:lnTo>
                    <a:pt x="1727479" y="266687"/>
                  </a:lnTo>
                  <a:lnTo>
                    <a:pt x="1719465" y="266103"/>
                  </a:lnTo>
                  <a:lnTo>
                    <a:pt x="1716290" y="266103"/>
                  </a:lnTo>
                  <a:lnTo>
                    <a:pt x="1712887" y="266357"/>
                  </a:lnTo>
                  <a:lnTo>
                    <a:pt x="1709216" y="266877"/>
                  </a:lnTo>
                  <a:lnTo>
                    <a:pt x="1707134" y="276237"/>
                  </a:lnTo>
                  <a:lnTo>
                    <a:pt x="1707946" y="282295"/>
                  </a:lnTo>
                  <a:lnTo>
                    <a:pt x="1711058" y="285546"/>
                  </a:lnTo>
                  <a:lnTo>
                    <a:pt x="1715897" y="286512"/>
                  </a:lnTo>
                  <a:lnTo>
                    <a:pt x="1723898" y="285165"/>
                  </a:lnTo>
                  <a:lnTo>
                    <a:pt x="1732483" y="281914"/>
                  </a:lnTo>
                  <a:lnTo>
                    <a:pt x="1740293" y="277926"/>
                  </a:lnTo>
                  <a:lnTo>
                    <a:pt x="1745970" y="274370"/>
                  </a:lnTo>
                  <a:close/>
                </a:path>
                <a:path extrusionOk="0" h="319404" w="8641080">
                  <a:moveTo>
                    <a:pt x="1819643" y="274370"/>
                  </a:moveTo>
                  <a:lnTo>
                    <a:pt x="1816773" y="275437"/>
                  </a:lnTo>
                  <a:lnTo>
                    <a:pt x="1814499" y="275894"/>
                  </a:lnTo>
                  <a:lnTo>
                    <a:pt x="1807044" y="275894"/>
                  </a:lnTo>
                  <a:lnTo>
                    <a:pt x="1802663" y="257708"/>
                  </a:lnTo>
                  <a:lnTo>
                    <a:pt x="1797024" y="257708"/>
                  </a:lnTo>
                  <a:lnTo>
                    <a:pt x="1795208" y="257708"/>
                  </a:lnTo>
                  <a:lnTo>
                    <a:pt x="1792909" y="258178"/>
                  </a:lnTo>
                  <a:lnTo>
                    <a:pt x="1790001" y="259270"/>
                  </a:lnTo>
                  <a:lnTo>
                    <a:pt x="1787232" y="269621"/>
                  </a:lnTo>
                  <a:lnTo>
                    <a:pt x="1790306" y="277139"/>
                  </a:lnTo>
                  <a:lnTo>
                    <a:pt x="1797100" y="281711"/>
                  </a:lnTo>
                  <a:lnTo>
                    <a:pt x="1805520" y="283248"/>
                  </a:lnTo>
                  <a:lnTo>
                    <a:pt x="1812226" y="283248"/>
                  </a:lnTo>
                  <a:lnTo>
                    <a:pt x="1818462" y="280352"/>
                  </a:lnTo>
                  <a:lnTo>
                    <a:pt x="1819643" y="274370"/>
                  </a:lnTo>
                  <a:close/>
                </a:path>
                <a:path extrusionOk="0" h="319404" w="8641080">
                  <a:moveTo>
                    <a:pt x="1905609" y="136715"/>
                  </a:moveTo>
                  <a:lnTo>
                    <a:pt x="1903615" y="130048"/>
                  </a:lnTo>
                  <a:lnTo>
                    <a:pt x="1893265" y="126174"/>
                  </a:lnTo>
                  <a:lnTo>
                    <a:pt x="1890509" y="140919"/>
                  </a:lnTo>
                  <a:lnTo>
                    <a:pt x="1893417" y="145834"/>
                  </a:lnTo>
                  <a:lnTo>
                    <a:pt x="1897113" y="145834"/>
                  </a:lnTo>
                  <a:lnTo>
                    <a:pt x="1902396" y="143027"/>
                  </a:lnTo>
                  <a:lnTo>
                    <a:pt x="1905609" y="136715"/>
                  </a:lnTo>
                  <a:close/>
                </a:path>
                <a:path extrusionOk="0" h="319404" w="8641080">
                  <a:moveTo>
                    <a:pt x="2062480" y="22250"/>
                  </a:moveTo>
                  <a:lnTo>
                    <a:pt x="2061121" y="22148"/>
                  </a:lnTo>
                  <a:lnTo>
                    <a:pt x="2060460" y="22148"/>
                  </a:lnTo>
                  <a:lnTo>
                    <a:pt x="2048497" y="26695"/>
                  </a:lnTo>
                  <a:lnTo>
                    <a:pt x="2042883" y="36766"/>
                  </a:lnTo>
                  <a:lnTo>
                    <a:pt x="2044776" y="46990"/>
                  </a:lnTo>
                  <a:lnTo>
                    <a:pt x="2055304" y="51981"/>
                  </a:lnTo>
                  <a:lnTo>
                    <a:pt x="2055355" y="42824"/>
                  </a:lnTo>
                  <a:lnTo>
                    <a:pt x="2056498" y="34772"/>
                  </a:lnTo>
                  <a:lnTo>
                    <a:pt x="2058847" y="27901"/>
                  </a:lnTo>
                  <a:lnTo>
                    <a:pt x="2062480" y="22250"/>
                  </a:lnTo>
                  <a:close/>
                </a:path>
                <a:path extrusionOk="0" h="319404" w="8641080">
                  <a:moveTo>
                    <a:pt x="2362454" y="107124"/>
                  </a:moveTo>
                  <a:lnTo>
                    <a:pt x="2360384" y="100406"/>
                  </a:lnTo>
                  <a:lnTo>
                    <a:pt x="2349944" y="96443"/>
                  </a:lnTo>
                  <a:lnTo>
                    <a:pt x="2347264" y="111302"/>
                  </a:lnTo>
                  <a:lnTo>
                    <a:pt x="2350249" y="116255"/>
                  </a:lnTo>
                  <a:lnTo>
                    <a:pt x="2353995" y="116255"/>
                  </a:lnTo>
                  <a:lnTo>
                    <a:pt x="2359279" y="113449"/>
                  </a:lnTo>
                  <a:lnTo>
                    <a:pt x="2362454" y="107124"/>
                  </a:lnTo>
                  <a:close/>
                </a:path>
                <a:path extrusionOk="0" h="319404" w="8641080">
                  <a:moveTo>
                    <a:pt x="2369616" y="235381"/>
                  </a:moveTo>
                  <a:lnTo>
                    <a:pt x="2368042" y="227482"/>
                  </a:lnTo>
                  <a:lnTo>
                    <a:pt x="2357145" y="222173"/>
                  </a:lnTo>
                  <a:lnTo>
                    <a:pt x="2354478" y="228892"/>
                  </a:lnTo>
                  <a:lnTo>
                    <a:pt x="2350122" y="233832"/>
                  </a:lnTo>
                  <a:lnTo>
                    <a:pt x="2345613" y="238569"/>
                  </a:lnTo>
                  <a:lnTo>
                    <a:pt x="2342489" y="244640"/>
                  </a:lnTo>
                  <a:lnTo>
                    <a:pt x="2345461" y="245364"/>
                  </a:lnTo>
                  <a:lnTo>
                    <a:pt x="2348268" y="245681"/>
                  </a:lnTo>
                  <a:lnTo>
                    <a:pt x="2350859" y="245681"/>
                  </a:lnTo>
                  <a:lnTo>
                    <a:pt x="2363381" y="242544"/>
                  </a:lnTo>
                  <a:lnTo>
                    <a:pt x="2369616" y="235381"/>
                  </a:lnTo>
                  <a:close/>
                </a:path>
                <a:path extrusionOk="0" h="319404" w="8641080">
                  <a:moveTo>
                    <a:pt x="2600312" y="118567"/>
                  </a:moveTo>
                  <a:lnTo>
                    <a:pt x="2591511" y="118986"/>
                  </a:lnTo>
                  <a:lnTo>
                    <a:pt x="2583624" y="120396"/>
                  </a:lnTo>
                  <a:lnTo>
                    <a:pt x="2578544" y="124612"/>
                  </a:lnTo>
                  <a:lnTo>
                    <a:pt x="2578189" y="133438"/>
                  </a:lnTo>
                  <a:lnTo>
                    <a:pt x="2579827" y="133477"/>
                  </a:lnTo>
                  <a:lnTo>
                    <a:pt x="2591333" y="133477"/>
                  </a:lnTo>
                  <a:lnTo>
                    <a:pt x="2597226" y="127495"/>
                  </a:lnTo>
                  <a:lnTo>
                    <a:pt x="2600312" y="118567"/>
                  </a:lnTo>
                  <a:close/>
                </a:path>
                <a:path extrusionOk="0" h="319404" w="8641080">
                  <a:moveTo>
                    <a:pt x="2656179" y="28003"/>
                  </a:moveTo>
                  <a:lnTo>
                    <a:pt x="2651823" y="14986"/>
                  </a:lnTo>
                  <a:lnTo>
                    <a:pt x="2642070" y="16268"/>
                  </a:lnTo>
                  <a:lnTo>
                    <a:pt x="2633751" y="18961"/>
                  </a:lnTo>
                  <a:lnTo>
                    <a:pt x="2627134" y="23380"/>
                  </a:lnTo>
                  <a:lnTo>
                    <a:pt x="2622435" y="29845"/>
                  </a:lnTo>
                  <a:lnTo>
                    <a:pt x="2623718" y="29679"/>
                  </a:lnTo>
                  <a:lnTo>
                    <a:pt x="2628912" y="29616"/>
                  </a:lnTo>
                  <a:lnTo>
                    <a:pt x="2639072" y="30314"/>
                  </a:lnTo>
                  <a:lnTo>
                    <a:pt x="2649969" y="30314"/>
                  </a:lnTo>
                  <a:lnTo>
                    <a:pt x="2656179" y="28003"/>
                  </a:lnTo>
                  <a:close/>
                </a:path>
                <a:path extrusionOk="0" h="319404" w="8641080">
                  <a:moveTo>
                    <a:pt x="2659303" y="192786"/>
                  </a:moveTo>
                  <a:lnTo>
                    <a:pt x="2656929" y="193421"/>
                  </a:lnTo>
                  <a:lnTo>
                    <a:pt x="2654897" y="193713"/>
                  </a:lnTo>
                  <a:lnTo>
                    <a:pt x="2653144" y="193713"/>
                  </a:lnTo>
                  <a:lnTo>
                    <a:pt x="2645803" y="191262"/>
                  </a:lnTo>
                  <a:lnTo>
                    <a:pt x="2637104" y="180479"/>
                  </a:lnTo>
                  <a:lnTo>
                    <a:pt x="2629954" y="178028"/>
                  </a:lnTo>
                  <a:lnTo>
                    <a:pt x="2627084" y="188252"/>
                  </a:lnTo>
                  <a:lnTo>
                    <a:pt x="2630106" y="195719"/>
                  </a:lnTo>
                  <a:lnTo>
                    <a:pt x="2636875" y="200279"/>
                  </a:lnTo>
                  <a:lnTo>
                    <a:pt x="2645283" y="201828"/>
                  </a:lnTo>
                  <a:lnTo>
                    <a:pt x="2651988" y="201828"/>
                  </a:lnTo>
                  <a:lnTo>
                    <a:pt x="2658224" y="198907"/>
                  </a:lnTo>
                  <a:lnTo>
                    <a:pt x="2659303" y="192786"/>
                  </a:lnTo>
                  <a:close/>
                </a:path>
                <a:path extrusionOk="0" h="319404" w="8641080">
                  <a:moveTo>
                    <a:pt x="2708084" y="44107"/>
                  </a:moveTo>
                  <a:lnTo>
                    <a:pt x="2706357" y="36868"/>
                  </a:lnTo>
                  <a:lnTo>
                    <a:pt x="2702661" y="31750"/>
                  </a:lnTo>
                  <a:lnTo>
                    <a:pt x="2697010" y="29806"/>
                  </a:lnTo>
                  <a:lnTo>
                    <a:pt x="2696083" y="29845"/>
                  </a:lnTo>
                  <a:lnTo>
                    <a:pt x="2696680" y="45072"/>
                  </a:lnTo>
                  <a:lnTo>
                    <a:pt x="2690380" y="53581"/>
                  </a:lnTo>
                  <a:lnTo>
                    <a:pt x="2683256" y="61264"/>
                  </a:lnTo>
                  <a:lnTo>
                    <a:pt x="2681401" y="74091"/>
                  </a:lnTo>
                  <a:lnTo>
                    <a:pt x="2683548" y="74701"/>
                  </a:lnTo>
                  <a:lnTo>
                    <a:pt x="2685567" y="74980"/>
                  </a:lnTo>
                  <a:lnTo>
                    <a:pt x="2687459" y="74980"/>
                  </a:lnTo>
                  <a:lnTo>
                    <a:pt x="2695498" y="73037"/>
                  </a:lnTo>
                  <a:lnTo>
                    <a:pt x="2701582" y="67932"/>
                  </a:lnTo>
                  <a:lnTo>
                    <a:pt x="2705697" y="60693"/>
                  </a:lnTo>
                  <a:lnTo>
                    <a:pt x="2707868" y="52400"/>
                  </a:lnTo>
                  <a:lnTo>
                    <a:pt x="2708084" y="44107"/>
                  </a:lnTo>
                  <a:close/>
                </a:path>
                <a:path extrusionOk="0" h="319404" w="8641080">
                  <a:moveTo>
                    <a:pt x="3138106" y="89077"/>
                  </a:moveTo>
                  <a:lnTo>
                    <a:pt x="3135198" y="88671"/>
                  </a:lnTo>
                  <a:lnTo>
                    <a:pt x="3132480" y="88468"/>
                  </a:lnTo>
                  <a:lnTo>
                    <a:pt x="3129940" y="88468"/>
                  </a:lnTo>
                  <a:lnTo>
                    <a:pt x="3121723" y="89369"/>
                  </a:lnTo>
                  <a:lnTo>
                    <a:pt x="3115310" y="92151"/>
                  </a:lnTo>
                  <a:lnTo>
                    <a:pt x="3110915" y="96926"/>
                  </a:lnTo>
                  <a:lnTo>
                    <a:pt x="3108706" y="103822"/>
                  </a:lnTo>
                  <a:lnTo>
                    <a:pt x="3112986" y="104165"/>
                  </a:lnTo>
                  <a:lnTo>
                    <a:pt x="3117342" y="105079"/>
                  </a:lnTo>
                  <a:lnTo>
                    <a:pt x="3115881" y="111086"/>
                  </a:lnTo>
                  <a:lnTo>
                    <a:pt x="3130626" y="111086"/>
                  </a:lnTo>
                  <a:lnTo>
                    <a:pt x="3130626" y="101053"/>
                  </a:lnTo>
                  <a:lnTo>
                    <a:pt x="3134055" y="94957"/>
                  </a:lnTo>
                  <a:lnTo>
                    <a:pt x="3138106" y="89077"/>
                  </a:lnTo>
                  <a:close/>
                </a:path>
                <a:path extrusionOk="0" h="319404" w="8641080">
                  <a:moveTo>
                    <a:pt x="3189567" y="281520"/>
                  </a:moveTo>
                  <a:lnTo>
                    <a:pt x="3186747" y="280250"/>
                  </a:lnTo>
                  <a:lnTo>
                    <a:pt x="3175609" y="272973"/>
                  </a:lnTo>
                  <a:lnTo>
                    <a:pt x="3167888" y="272973"/>
                  </a:lnTo>
                  <a:lnTo>
                    <a:pt x="3163697" y="272973"/>
                  </a:lnTo>
                  <a:lnTo>
                    <a:pt x="3160509" y="275120"/>
                  </a:lnTo>
                  <a:lnTo>
                    <a:pt x="3160204" y="281520"/>
                  </a:lnTo>
                  <a:lnTo>
                    <a:pt x="3162998" y="283083"/>
                  </a:lnTo>
                  <a:lnTo>
                    <a:pt x="3174034" y="290334"/>
                  </a:lnTo>
                  <a:lnTo>
                    <a:pt x="3186011" y="290334"/>
                  </a:lnTo>
                  <a:lnTo>
                    <a:pt x="3189262" y="288124"/>
                  </a:lnTo>
                  <a:lnTo>
                    <a:pt x="3189567" y="281520"/>
                  </a:lnTo>
                  <a:close/>
                </a:path>
                <a:path extrusionOk="0" h="319404" w="8641080">
                  <a:moveTo>
                    <a:pt x="3219208" y="14986"/>
                  </a:moveTo>
                  <a:lnTo>
                    <a:pt x="3214573" y="14516"/>
                  </a:lnTo>
                  <a:lnTo>
                    <a:pt x="3210547" y="13830"/>
                  </a:lnTo>
                  <a:lnTo>
                    <a:pt x="3211753" y="7493"/>
                  </a:lnTo>
                  <a:lnTo>
                    <a:pt x="3197034" y="7493"/>
                  </a:lnTo>
                  <a:lnTo>
                    <a:pt x="3197288" y="16408"/>
                  </a:lnTo>
                  <a:lnTo>
                    <a:pt x="3197428" y="25488"/>
                  </a:lnTo>
                  <a:lnTo>
                    <a:pt x="3199180" y="32956"/>
                  </a:lnTo>
                  <a:lnTo>
                    <a:pt x="3204286" y="36982"/>
                  </a:lnTo>
                  <a:lnTo>
                    <a:pt x="3206915" y="30543"/>
                  </a:lnTo>
                  <a:lnTo>
                    <a:pt x="3211284" y="25730"/>
                  </a:lnTo>
                  <a:lnTo>
                    <a:pt x="3215868" y="21056"/>
                  </a:lnTo>
                  <a:lnTo>
                    <a:pt x="3219208" y="14986"/>
                  </a:lnTo>
                  <a:close/>
                </a:path>
                <a:path extrusionOk="0" h="319404" w="8641080">
                  <a:moveTo>
                    <a:pt x="3285401" y="237261"/>
                  </a:moveTo>
                  <a:lnTo>
                    <a:pt x="3283508" y="237413"/>
                  </a:lnTo>
                  <a:lnTo>
                    <a:pt x="3277184" y="237413"/>
                  </a:lnTo>
                  <a:lnTo>
                    <a:pt x="3263201" y="229704"/>
                  </a:lnTo>
                  <a:lnTo>
                    <a:pt x="3257740" y="229704"/>
                  </a:lnTo>
                  <a:lnTo>
                    <a:pt x="3256051" y="229768"/>
                  </a:lnTo>
                  <a:lnTo>
                    <a:pt x="3256508" y="242785"/>
                  </a:lnTo>
                  <a:lnTo>
                    <a:pt x="3255060" y="257759"/>
                  </a:lnTo>
                  <a:lnTo>
                    <a:pt x="3256280" y="270103"/>
                  </a:lnTo>
                  <a:lnTo>
                    <a:pt x="3264738" y="275234"/>
                  </a:lnTo>
                  <a:lnTo>
                    <a:pt x="3266440" y="275234"/>
                  </a:lnTo>
                  <a:lnTo>
                    <a:pt x="3268421" y="274955"/>
                  </a:lnTo>
                  <a:lnTo>
                    <a:pt x="3270707" y="274370"/>
                  </a:lnTo>
                  <a:lnTo>
                    <a:pt x="3265957" y="259905"/>
                  </a:lnTo>
                  <a:lnTo>
                    <a:pt x="3268332" y="251802"/>
                  </a:lnTo>
                  <a:lnTo>
                    <a:pt x="3275571" y="245706"/>
                  </a:lnTo>
                  <a:lnTo>
                    <a:pt x="3285401" y="237261"/>
                  </a:lnTo>
                  <a:close/>
                </a:path>
                <a:path extrusionOk="0" h="319404" w="8641080">
                  <a:moveTo>
                    <a:pt x="3332492" y="61912"/>
                  </a:moveTo>
                  <a:lnTo>
                    <a:pt x="3330562" y="58280"/>
                  </a:lnTo>
                  <a:lnTo>
                    <a:pt x="3326815" y="58280"/>
                  </a:lnTo>
                  <a:lnTo>
                    <a:pt x="3323882" y="58280"/>
                  </a:lnTo>
                  <a:lnTo>
                    <a:pt x="3319830" y="60515"/>
                  </a:lnTo>
                  <a:lnTo>
                    <a:pt x="3314763" y="66725"/>
                  </a:lnTo>
                  <a:lnTo>
                    <a:pt x="3319589" y="71158"/>
                  </a:lnTo>
                  <a:lnTo>
                    <a:pt x="3323386" y="72809"/>
                  </a:lnTo>
                  <a:lnTo>
                    <a:pt x="3330371" y="72809"/>
                  </a:lnTo>
                  <a:lnTo>
                    <a:pt x="3332403" y="69176"/>
                  </a:lnTo>
                  <a:lnTo>
                    <a:pt x="3332492" y="61912"/>
                  </a:lnTo>
                  <a:close/>
                </a:path>
                <a:path extrusionOk="0" h="319404" w="8641080">
                  <a:moveTo>
                    <a:pt x="3368510" y="138163"/>
                  </a:moveTo>
                  <a:lnTo>
                    <a:pt x="3366554" y="126174"/>
                  </a:lnTo>
                  <a:lnTo>
                    <a:pt x="3352635" y="127000"/>
                  </a:lnTo>
                  <a:lnTo>
                    <a:pt x="3347097" y="128816"/>
                  </a:lnTo>
                  <a:lnTo>
                    <a:pt x="3344367" y="133438"/>
                  </a:lnTo>
                  <a:lnTo>
                    <a:pt x="3353854" y="133667"/>
                  </a:lnTo>
                  <a:lnTo>
                    <a:pt x="3350971" y="146456"/>
                  </a:lnTo>
                  <a:lnTo>
                    <a:pt x="3359061" y="148183"/>
                  </a:lnTo>
                  <a:lnTo>
                    <a:pt x="3359607" y="138976"/>
                  </a:lnTo>
                  <a:lnTo>
                    <a:pt x="3368510" y="138163"/>
                  </a:lnTo>
                  <a:close/>
                </a:path>
                <a:path extrusionOk="0" h="319404" w="8641080">
                  <a:moveTo>
                    <a:pt x="3381171" y="22237"/>
                  </a:moveTo>
                  <a:lnTo>
                    <a:pt x="3372231" y="18224"/>
                  </a:lnTo>
                  <a:lnTo>
                    <a:pt x="3360394" y="4165"/>
                  </a:lnTo>
                  <a:lnTo>
                    <a:pt x="3351606" y="0"/>
                  </a:lnTo>
                  <a:lnTo>
                    <a:pt x="3347567" y="9017"/>
                  </a:lnTo>
                  <a:lnTo>
                    <a:pt x="3333661" y="20980"/>
                  </a:lnTo>
                  <a:lnTo>
                    <a:pt x="3329686" y="29845"/>
                  </a:lnTo>
                  <a:lnTo>
                    <a:pt x="3337179" y="26771"/>
                  </a:lnTo>
                  <a:lnTo>
                    <a:pt x="3343706" y="25933"/>
                  </a:lnTo>
                  <a:lnTo>
                    <a:pt x="3352977" y="25933"/>
                  </a:lnTo>
                  <a:lnTo>
                    <a:pt x="3365030" y="27139"/>
                  </a:lnTo>
                  <a:lnTo>
                    <a:pt x="3372574" y="27139"/>
                  </a:lnTo>
                  <a:lnTo>
                    <a:pt x="3376955" y="26123"/>
                  </a:lnTo>
                  <a:lnTo>
                    <a:pt x="3381171" y="22237"/>
                  </a:lnTo>
                  <a:close/>
                </a:path>
                <a:path extrusionOk="0" h="319404" w="8641080">
                  <a:moveTo>
                    <a:pt x="3388360" y="178028"/>
                  </a:moveTo>
                  <a:lnTo>
                    <a:pt x="3385655" y="177736"/>
                  </a:lnTo>
                  <a:lnTo>
                    <a:pt x="3383089" y="177571"/>
                  </a:lnTo>
                  <a:lnTo>
                    <a:pt x="3380663" y="177571"/>
                  </a:lnTo>
                  <a:lnTo>
                    <a:pt x="3370872" y="178739"/>
                  </a:lnTo>
                  <a:lnTo>
                    <a:pt x="3363671" y="182562"/>
                  </a:lnTo>
                  <a:lnTo>
                    <a:pt x="3359569" y="189547"/>
                  </a:lnTo>
                  <a:lnTo>
                    <a:pt x="3359061" y="200152"/>
                  </a:lnTo>
                  <a:lnTo>
                    <a:pt x="3361537" y="200240"/>
                  </a:lnTo>
                  <a:lnTo>
                    <a:pt x="3371786" y="198196"/>
                  </a:lnTo>
                  <a:lnTo>
                    <a:pt x="3378835" y="192925"/>
                  </a:lnTo>
                  <a:lnTo>
                    <a:pt x="3383927" y="185762"/>
                  </a:lnTo>
                  <a:lnTo>
                    <a:pt x="3388360" y="178028"/>
                  </a:lnTo>
                  <a:close/>
                </a:path>
                <a:path extrusionOk="0" h="319404" w="8641080">
                  <a:moveTo>
                    <a:pt x="3415677" y="129349"/>
                  </a:moveTo>
                  <a:lnTo>
                    <a:pt x="3413658" y="122580"/>
                  </a:lnTo>
                  <a:lnTo>
                    <a:pt x="3403308" y="118567"/>
                  </a:lnTo>
                  <a:lnTo>
                    <a:pt x="3400539" y="133527"/>
                  </a:lnTo>
                  <a:lnTo>
                    <a:pt x="3403485" y="138518"/>
                  </a:lnTo>
                  <a:lnTo>
                    <a:pt x="3407206" y="138518"/>
                  </a:lnTo>
                  <a:lnTo>
                    <a:pt x="3412477" y="135712"/>
                  </a:lnTo>
                  <a:lnTo>
                    <a:pt x="3415677" y="129349"/>
                  </a:lnTo>
                  <a:close/>
                </a:path>
                <a:path extrusionOk="0" h="319404" w="8641080">
                  <a:moveTo>
                    <a:pt x="3447338" y="215023"/>
                  </a:moveTo>
                  <a:lnTo>
                    <a:pt x="3430003" y="216014"/>
                  </a:lnTo>
                  <a:lnTo>
                    <a:pt x="3414090" y="218465"/>
                  </a:lnTo>
                  <a:lnTo>
                    <a:pt x="3400056" y="222885"/>
                  </a:lnTo>
                  <a:lnTo>
                    <a:pt x="3388360" y="229768"/>
                  </a:lnTo>
                  <a:lnTo>
                    <a:pt x="3391166" y="231813"/>
                  </a:lnTo>
                  <a:lnTo>
                    <a:pt x="3398139" y="233045"/>
                  </a:lnTo>
                  <a:lnTo>
                    <a:pt x="3406356" y="233045"/>
                  </a:lnTo>
                  <a:lnTo>
                    <a:pt x="3419221" y="232079"/>
                  </a:lnTo>
                  <a:lnTo>
                    <a:pt x="3431781" y="228955"/>
                  </a:lnTo>
                  <a:lnTo>
                    <a:pt x="3441877" y="223380"/>
                  </a:lnTo>
                  <a:lnTo>
                    <a:pt x="3447338" y="215023"/>
                  </a:lnTo>
                  <a:close/>
                </a:path>
                <a:path extrusionOk="0" h="319404" w="8641080">
                  <a:moveTo>
                    <a:pt x="3528542" y="22250"/>
                  </a:moveTo>
                  <a:lnTo>
                    <a:pt x="3525939" y="21170"/>
                  </a:lnTo>
                  <a:lnTo>
                    <a:pt x="3523234" y="20701"/>
                  </a:lnTo>
                  <a:lnTo>
                    <a:pt x="3520579" y="20701"/>
                  </a:lnTo>
                  <a:lnTo>
                    <a:pt x="3509035" y="23609"/>
                  </a:lnTo>
                  <a:lnTo>
                    <a:pt x="3500920" y="30454"/>
                  </a:lnTo>
                  <a:lnTo>
                    <a:pt x="3499078" y="38404"/>
                  </a:lnTo>
                  <a:lnTo>
                    <a:pt x="3506355" y="44615"/>
                  </a:lnTo>
                  <a:lnTo>
                    <a:pt x="3508730" y="35928"/>
                  </a:lnTo>
                  <a:lnTo>
                    <a:pt x="3516249" y="32385"/>
                  </a:lnTo>
                  <a:lnTo>
                    <a:pt x="3524377" y="29375"/>
                  </a:lnTo>
                  <a:lnTo>
                    <a:pt x="3528542" y="22250"/>
                  </a:lnTo>
                  <a:close/>
                </a:path>
                <a:path extrusionOk="0" h="319404" w="8641080">
                  <a:moveTo>
                    <a:pt x="3771709" y="59347"/>
                  </a:moveTo>
                  <a:lnTo>
                    <a:pt x="3771354" y="51168"/>
                  </a:lnTo>
                  <a:lnTo>
                    <a:pt x="3766337" y="44272"/>
                  </a:lnTo>
                  <a:lnTo>
                    <a:pt x="3758781" y="39522"/>
                  </a:lnTo>
                  <a:lnTo>
                    <a:pt x="3750780" y="37757"/>
                  </a:lnTo>
                  <a:lnTo>
                    <a:pt x="3746322" y="37757"/>
                  </a:lnTo>
                  <a:lnTo>
                    <a:pt x="3742740" y="39776"/>
                  </a:lnTo>
                  <a:lnTo>
                    <a:pt x="3742042" y="44602"/>
                  </a:lnTo>
                  <a:lnTo>
                    <a:pt x="3749738" y="47967"/>
                  </a:lnTo>
                  <a:lnTo>
                    <a:pt x="3763975" y="55968"/>
                  </a:lnTo>
                  <a:lnTo>
                    <a:pt x="3771709" y="59347"/>
                  </a:lnTo>
                  <a:close/>
                </a:path>
                <a:path extrusionOk="0" h="319404" w="8641080">
                  <a:moveTo>
                    <a:pt x="3867162" y="59347"/>
                  </a:moveTo>
                  <a:lnTo>
                    <a:pt x="3862908" y="58991"/>
                  </a:lnTo>
                  <a:lnTo>
                    <a:pt x="3858526" y="58191"/>
                  </a:lnTo>
                  <a:lnTo>
                    <a:pt x="3859987" y="51968"/>
                  </a:lnTo>
                  <a:lnTo>
                    <a:pt x="3845318" y="51968"/>
                  </a:lnTo>
                  <a:lnTo>
                    <a:pt x="3844925" y="64668"/>
                  </a:lnTo>
                  <a:lnTo>
                    <a:pt x="3837686" y="70408"/>
                  </a:lnTo>
                  <a:lnTo>
                    <a:pt x="3828732" y="74333"/>
                  </a:lnTo>
                  <a:lnTo>
                    <a:pt x="3823208" y="81584"/>
                  </a:lnTo>
                  <a:lnTo>
                    <a:pt x="3828161" y="86372"/>
                  </a:lnTo>
                  <a:lnTo>
                    <a:pt x="3832390" y="88290"/>
                  </a:lnTo>
                  <a:lnTo>
                    <a:pt x="3836136" y="88290"/>
                  </a:lnTo>
                  <a:lnTo>
                    <a:pt x="3844810" y="84721"/>
                  </a:lnTo>
                  <a:lnTo>
                    <a:pt x="3852278" y="76365"/>
                  </a:lnTo>
                  <a:lnTo>
                    <a:pt x="3859441" y="66725"/>
                  </a:lnTo>
                  <a:lnTo>
                    <a:pt x="3867162" y="59347"/>
                  </a:lnTo>
                  <a:close/>
                </a:path>
                <a:path extrusionOk="0" h="319404" w="8641080">
                  <a:moveTo>
                    <a:pt x="3888829" y="254025"/>
                  </a:moveTo>
                  <a:lnTo>
                    <a:pt x="3887101" y="250685"/>
                  </a:lnTo>
                  <a:lnTo>
                    <a:pt x="3881590" y="250685"/>
                  </a:lnTo>
                  <a:lnTo>
                    <a:pt x="3877068" y="250685"/>
                  </a:lnTo>
                  <a:lnTo>
                    <a:pt x="3869994" y="252933"/>
                  </a:lnTo>
                  <a:lnTo>
                    <a:pt x="3859987" y="259283"/>
                  </a:lnTo>
                  <a:lnTo>
                    <a:pt x="3865842" y="262712"/>
                  </a:lnTo>
                  <a:lnTo>
                    <a:pt x="3870947" y="264020"/>
                  </a:lnTo>
                  <a:lnTo>
                    <a:pt x="3881831" y="264020"/>
                  </a:lnTo>
                  <a:lnTo>
                    <a:pt x="3886200" y="260680"/>
                  </a:lnTo>
                  <a:lnTo>
                    <a:pt x="3888829" y="254025"/>
                  </a:lnTo>
                  <a:close/>
                </a:path>
                <a:path extrusionOk="0" h="319404" w="8641080">
                  <a:moveTo>
                    <a:pt x="4036682" y="59347"/>
                  </a:moveTo>
                  <a:lnTo>
                    <a:pt x="4026217" y="59359"/>
                  </a:lnTo>
                  <a:lnTo>
                    <a:pt x="4014495" y="51968"/>
                  </a:lnTo>
                  <a:lnTo>
                    <a:pt x="4015905" y="61683"/>
                  </a:lnTo>
                  <a:lnTo>
                    <a:pt x="4018648" y="70065"/>
                  </a:lnTo>
                  <a:lnTo>
                    <a:pt x="4023055" y="76796"/>
                  </a:lnTo>
                  <a:lnTo>
                    <a:pt x="4029468" y="81584"/>
                  </a:lnTo>
                  <a:lnTo>
                    <a:pt x="4028897" y="71437"/>
                  </a:lnTo>
                  <a:lnTo>
                    <a:pt x="4032897" y="65341"/>
                  </a:lnTo>
                  <a:lnTo>
                    <a:pt x="4036682" y="59347"/>
                  </a:lnTo>
                  <a:close/>
                </a:path>
                <a:path extrusionOk="0" h="319404" w="8641080">
                  <a:moveTo>
                    <a:pt x="4176763" y="222173"/>
                  </a:moveTo>
                  <a:lnTo>
                    <a:pt x="4174680" y="222859"/>
                  </a:lnTo>
                  <a:lnTo>
                    <a:pt x="4172178" y="223113"/>
                  </a:lnTo>
                  <a:lnTo>
                    <a:pt x="4165701" y="223113"/>
                  </a:lnTo>
                  <a:lnTo>
                    <a:pt x="4148988" y="221234"/>
                  </a:lnTo>
                  <a:lnTo>
                    <a:pt x="4145292" y="221234"/>
                  </a:lnTo>
                  <a:lnTo>
                    <a:pt x="4138193" y="221234"/>
                  </a:lnTo>
                  <a:lnTo>
                    <a:pt x="4132834" y="222973"/>
                  </a:lnTo>
                  <a:lnTo>
                    <a:pt x="4132478" y="229768"/>
                  </a:lnTo>
                  <a:lnTo>
                    <a:pt x="4134497" y="229082"/>
                  </a:lnTo>
                  <a:lnTo>
                    <a:pt x="4136936" y="228841"/>
                  </a:lnTo>
                  <a:lnTo>
                    <a:pt x="4143349" y="228841"/>
                  </a:lnTo>
                  <a:lnTo>
                    <a:pt x="4160101" y="230759"/>
                  </a:lnTo>
                  <a:lnTo>
                    <a:pt x="4170908" y="230759"/>
                  </a:lnTo>
                  <a:lnTo>
                    <a:pt x="4176306" y="229006"/>
                  </a:lnTo>
                  <a:lnTo>
                    <a:pt x="4176763" y="222173"/>
                  </a:lnTo>
                  <a:close/>
                </a:path>
                <a:path extrusionOk="0" h="319404" w="8641080">
                  <a:moveTo>
                    <a:pt x="4404944" y="29845"/>
                  </a:moveTo>
                  <a:lnTo>
                    <a:pt x="4404169" y="15862"/>
                  </a:lnTo>
                  <a:lnTo>
                    <a:pt x="4402379" y="10261"/>
                  </a:lnTo>
                  <a:lnTo>
                    <a:pt x="4397768" y="7493"/>
                  </a:lnTo>
                  <a:lnTo>
                    <a:pt x="4398797" y="14173"/>
                  </a:lnTo>
                  <a:lnTo>
                    <a:pt x="4394936" y="15900"/>
                  </a:lnTo>
                  <a:lnTo>
                    <a:pt x="4386326" y="15900"/>
                  </a:lnTo>
                  <a:lnTo>
                    <a:pt x="4372153" y="13830"/>
                  </a:lnTo>
                  <a:lnTo>
                    <a:pt x="4363593" y="13830"/>
                  </a:lnTo>
                  <a:lnTo>
                    <a:pt x="4359795" y="15570"/>
                  </a:lnTo>
                  <a:lnTo>
                    <a:pt x="4360888" y="22237"/>
                  </a:lnTo>
                  <a:lnTo>
                    <a:pt x="4370286" y="23622"/>
                  </a:lnTo>
                  <a:lnTo>
                    <a:pt x="4385640" y="29705"/>
                  </a:lnTo>
                  <a:lnTo>
                    <a:pt x="4394987" y="31076"/>
                  </a:lnTo>
                  <a:lnTo>
                    <a:pt x="4397883" y="31076"/>
                  </a:lnTo>
                  <a:lnTo>
                    <a:pt x="4401159" y="30708"/>
                  </a:lnTo>
                  <a:lnTo>
                    <a:pt x="4404944" y="29845"/>
                  </a:lnTo>
                  <a:close/>
                </a:path>
                <a:path extrusionOk="0" h="319404" w="8641080">
                  <a:moveTo>
                    <a:pt x="4973040" y="57797"/>
                  </a:moveTo>
                  <a:lnTo>
                    <a:pt x="4968976" y="50444"/>
                  </a:lnTo>
                  <a:lnTo>
                    <a:pt x="4961915" y="45453"/>
                  </a:lnTo>
                  <a:lnTo>
                    <a:pt x="4953851" y="43611"/>
                  </a:lnTo>
                  <a:lnTo>
                    <a:pt x="4948745" y="43611"/>
                  </a:lnTo>
                  <a:lnTo>
                    <a:pt x="4944237" y="46075"/>
                  </a:lnTo>
                  <a:lnTo>
                    <a:pt x="4942751" y="51981"/>
                  </a:lnTo>
                  <a:lnTo>
                    <a:pt x="4950003" y="54419"/>
                  </a:lnTo>
                  <a:lnTo>
                    <a:pt x="4958702" y="65163"/>
                  </a:lnTo>
                  <a:lnTo>
                    <a:pt x="4966043" y="67614"/>
                  </a:lnTo>
                  <a:lnTo>
                    <a:pt x="4967770" y="67614"/>
                  </a:lnTo>
                  <a:lnTo>
                    <a:pt x="4969789" y="67348"/>
                  </a:lnTo>
                  <a:lnTo>
                    <a:pt x="4972139" y="66725"/>
                  </a:lnTo>
                  <a:lnTo>
                    <a:pt x="4973040" y="57797"/>
                  </a:lnTo>
                  <a:close/>
                </a:path>
                <a:path extrusionOk="0" h="319404" w="8641080">
                  <a:moveTo>
                    <a:pt x="5119421" y="29845"/>
                  </a:moveTo>
                  <a:lnTo>
                    <a:pt x="5116969" y="30302"/>
                  </a:lnTo>
                  <a:lnTo>
                    <a:pt x="5114772" y="30505"/>
                  </a:lnTo>
                  <a:lnTo>
                    <a:pt x="5102212" y="30505"/>
                  </a:lnTo>
                  <a:lnTo>
                    <a:pt x="5083657" y="7048"/>
                  </a:lnTo>
                  <a:lnTo>
                    <a:pt x="5073205" y="7048"/>
                  </a:lnTo>
                  <a:lnTo>
                    <a:pt x="5071580" y="7048"/>
                  </a:lnTo>
                  <a:lnTo>
                    <a:pt x="5069814" y="7188"/>
                  </a:lnTo>
                  <a:lnTo>
                    <a:pt x="5067884" y="7493"/>
                  </a:lnTo>
                  <a:lnTo>
                    <a:pt x="5069751" y="19316"/>
                  </a:lnTo>
                  <a:lnTo>
                    <a:pt x="5077688" y="28778"/>
                  </a:lnTo>
                  <a:lnTo>
                    <a:pt x="5089245" y="35064"/>
                  </a:lnTo>
                  <a:lnTo>
                    <a:pt x="5102009" y="37350"/>
                  </a:lnTo>
                  <a:lnTo>
                    <a:pt x="5109032" y="37350"/>
                  </a:lnTo>
                  <a:lnTo>
                    <a:pt x="5115496" y="35064"/>
                  </a:lnTo>
                  <a:lnTo>
                    <a:pt x="5119421" y="29845"/>
                  </a:lnTo>
                  <a:close/>
                </a:path>
                <a:path extrusionOk="0" h="319404" w="8641080">
                  <a:moveTo>
                    <a:pt x="5193106" y="14986"/>
                  </a:moveTo>
                  <a:lnTo>
                    <a:pt x="5185194" y="14528"/>
                  </a:lnTo>
                  <a:lnTo>
                    <a:pt x="5181435" y="14528"/>
                  </a:lnTo>
                  <a:lnTo>
                    <a:pt x="5171999" y="15138"/>
                  </a:lnTo>
                  <a:lnTo>
                    <a:pt x="5164175" y="17437"/>
                  </a:lnTo>
                  <a:lnTo>
                    <a:pt x="5158689" y="22098"/>
                  </a:lnTo>
                  <a:lnTo>
                    <a:pt x="5156238" y="29845"/>
                  </a:lnTo>
                  <a:lnTo>
                    <a:pt x="5159692" y="30010"/>
                  </a:lnTo>
                  <a:lnTo>
                    <a:pt x="5161331" y="30010"/>
                  </a:lnTo>
                  <a:lnTo>
                    <a:pt x="5172062" y="29070"/>
                  </a:lnTo>
                  <a:lnTo>
                    <a:pt x="5180901" y="26250"/>
                  </a:lnTo>
                  <a:lnTo>
                    <a:pt x="5187912" y="21551"/>
                  </a:lnTo>
                  <a:lnTo>
                    <a:pt x="5193106" y="14986"/>
                  </a:lnTo>
                  <a:close/>
                </a:path>
                <a:path extrusionOk="0" h="319404" w="8641080">
                  <a:moveTo>
                    <a:pt x="5236375" y="151638"/>
                  </a:moveTo>
                  <a:lnTo>
                    <a:pt x="5232590" y="142392"/>
                  </a:lnTo>
                  <a:lnTo>
                    <a:pt x="5223789" y="134277"/>
                  </a:lnTo>
                  <a:lnTo>
                    <a:pt x="5215204" y="126174"/>
                  </a:lnTo>
                  <a:lnTo>
                    <a:pt x="5215598" y="138747"/>
                  </a:lnTo>
                  <a:lnTo>
                    <a:pt x="5218138" y="149123"/>
                  </a:lnTo>
                  <a:lnTo>
                    <a:pt x="5222887" y="157276"/>
                  </a:lnTo>
                  <a:lnTo>
                    <a:pt x="5229898" y="163169"/>
                  </a:lnTo>
                  <a:lnTo>
                    <a:pt x="5236375" y="151638"/>
                  </a:lnTo>
                  <a:close/>
                </a:path>
                <a:path extrusionOk="0" h="319404" w="8641080">
                  <a:moveTo>
                    <a:pt x="5244528" y="200558"/>
                  </a:moveTo>
                  <a:lnTo>
                    <a:pt x="5240490" y="190017"/>
                  </a:lnTo>
                  <a:lnTo>
                    <a:pt x="5229898" y="185178"/>
                  </a:lnTo>
                  <a:lnTo>
                    <a:pt x="5230546" y="195453"/>
                  </a:lnTo>
                  <a:lnTo>
                    <a:pt x="5229174" y="207695"/>
                  </a:lnTo>
                  <a:lnTo>
                    <a:pt x="5229733" y="217944"/>
                  </a:lnTo>
                  <a:lnTo>
                    <a:pt x="5236146" y="222237"/>
                  </a:lnTo>
                  <a:lnTo>
                    <a:pt x="5237365" y="222173"/>
                  </a:lnTo>
                  <a:lnTo>
                    <a:pt x="5243119" y="212661"/>
                  </a:lnTo>
                  <a:lnTo>
                    <a:pt x="5244528" y="200558"/>
                  </a:lnTo>
                  <a:close/>
                </a:path>
                <a:path extrusionOk="0" h="319404" w="8641080">
                  <a:moveTo>
                    <a:pt x="5532031" y="96443"/>
                  </a:moveTo>
                  <a:lnTo>
                    <a:pt x="5529072" y="95834"/>
                  </a:lnTo>
                  <a:lnTo>
                    <a:pt x="5526430" y="95554"/>
                  </a:lnTo>
                  <a:lnTo>
                    <a:pt x="5524068" y="95554"/>
                  </a:lnTo>
                  <a:lnTo>
                    <a:pt x="5513692" y="98183"/>
                  </a:lnTo>
                  <a:lnTo>
                    <a:pt x="5507621" y="105130"/>
                  </a:lnTo>
                  <a:lnTo>
                    <a:pt x="5504408" y="114935"/>
                  </a:lnTo>
                  <a:lnTo>
                    <a:pt x="5502643" y="126174"/>
                  </a:lnTo>
                  <a:lnTo>
                    <a:pt x="5504180" y="126225"/>
                  </a:lnTo>
                  <a:lnTo>
                    <a:pt x="5515089" y="122758"/>
                  </a:lnTo>
                  <a:lnTo>
                    <a:pt x="5521274" y="114490"/>
                  </a:lnTo>
                  <a:lnTo>
                    <a:pt x="5525871" y="104648"/>
                  </a:lnTo>
                  <a:lnTo>
                    <a:pt x="5532031" y="96443"/>
                  </a:lnTo>
                  <a:close/>
                </a:path>
                <a:path extrusionOk="0" h="319404" w="8641080">
                  <a:moveTo>
                    <a:pt x="6010834" y="170421"/>
                  </a:moveTo>
                  <a:lnTo>
                    <a:pt x="6003734" y="166573"/>
                  </a:lnTo>
                  <a:lnTo>
                    <a:pt x="5998324" y="165125"/>
                  </a:lnTo>
                  <a:lnTo>
                    <a:pt x="5994425" y="165125"/>
                  </a:lnTo>
                  <a:lnTo>
                    <a:pt x="5988469" y="165125"/>
                  </a:lnTo>
                  <a:lnTo>
                    <a:pt x="5986005" y="168490"/>
                  </a:lnTo>
                  <a:lnTo>
                    <a:pt x="5986627" y="175234"/>
                  </a:lnTo>
                  <a:lnTo>
                    <a:pt x="5989726" y="178600"/>
                  </a:lnTo>
                  <a:lnTo>
                    <a:pt x="5998997" y="178600"/>
                  </a:lnTo>
                  <a:lnTo>
                    <a:pt x="6004433" y="176441"/>
                  </a:lnTo>
                  <a:lnTo>
                    <a:pt x="6010834" y="170421"/>
                  </a:lnTo>
                  <a:close/>
                </a:path>
                <a:path extrusionOk="0" h="319404" w="8641080">
                  <a:moveTo>
                    <a:pt x="6386754" y="287032"/>
                  </a:moveTo>
                  <a:lnTo>
                    <a:pt x="6383604" y="280365"/>
                  </a:lnTo>
                  <a:lnTo>
                    <a:pt x="6378245" y="276364"/>
                  </a:lnTo>
                  <a:lnTo>
                    <a:pt x="6371793" y="275031"/>
                  </a:lnTo>
                  <a:lnTo>
                    <a:pt x="6365341" y="276364"/>
                  </a:lnTo>
                  <a:lnTo>
                    <a:pt x="6359995" y="280365"/>
                  </a:lnTo>
                  <a:lnTo>
                    <a:pt x="6356858" y="287032"/>
                  </a:lnTo>
                  <a:lnTo>
                    <a:pt x="6357023" y="296367"/>
                  </a:lnTo>
                  <a:lnTo>
                    <a:pt x="6364821" y="296405"/>
                  </a:lnTo>
                  <a:lnTo>
                    <a:pt x="6368288" y="295084"/>
                  </a:lnTo>
                  <a:lnTo>
                    <a:pt x="6373304" y="292442"/>
                  </a:lnTo>
                  <a:lnTo>
                    <a:pt x="6374854" y="291122"/>
                  </a:lnTo>
                  <a:lnTo>
                    <a:pt x="6379096" y="291122"/>
                  </a:lnTo>
                  <a:lnTo>
                    <a:pt x="6381801" y="292442"/>
                  </a:lnTo>
                  <a:lnTo>
                    <a:pt x="6386627" y="296367"/>
                  </a:lnTo>
                  <a:lnTo>
                    <a:pt x="6386754" y="287032"/>
                  </a:lnTo>
                  <a:close/>
                </a:path>
                <a:path extrusionOk="0" h="319404" w="8641080">
                  <a:moveTo>
                    <a:pt x="6541173" y="252018"/>
                  </a:moveTo>
                  <a:lnTo>
                    <a:pt x="6534467" y="248183"/>
                  </a:lnTo>
                  <a:lnTo>
                    <a:pt x="6531572" y="240525"/>
                  </a:lnTo>
                  <a:lnTo>
                    <a:pt x="6528473" y="233006"/>
                  </a:lnTo>
                  <a:lnTo>
                    <a:pt x="6521221" y="229616"/>
                  </a:lnTo>
                  <a:lnTo>
                    <a:pt x="6519786" y="229666"/>
                  </a:lnTo>
                  <a:lnTo>
                    <a:pt x="6518986" y="229768"/>
                  </a:lnTo>
                  <a:lnTo>
                    <a:pt x="6517627" y="240220"/>
                  </a:lnTo>
                  <a:lnTo>
                    <a:pt x="6520662" y="249859"/>
                  </a:lnTo>
                  <a:lnTo>
                    <a:pt x="6526390" y="256933"/>
                  </a:lnTo>
                  <a:lnTo>
                    <a:pt x="6533083" y="259689"/>
                  </a:lnTo>
                  <a:lnTo>
                    <a:pt x="6536360" y="259689"/>
                  </a:lnTo>
                  <a:lnTo>
                    <a:pt x="6539370" y="257454"/>
                  </a:lnTo>
                  <a:lnTo>
                    <a:pt x="6541173" y="252018"/>
                  </a:lnTo>
                  <a:close/>
                </a:path>
                <a:path extrusionOk="0" h="319404" w="8641080">
                  <a:moveTo>
                    <a:pt x="6629489" y="22237"/>
                  </a:moveTo>
                  <a:lnTo>
                    <a:pt x="6625730" y="19761"/>
                  </a:lnTo>
                  <a:lnTo>
                    <a:pt x="6619418" y="16891"/>
                  </a:lnTo>
                  <a:lnTo>
                    <a:pt x="6611785" y="14516"/>
                  </a:lnTo>
                  <a:lnTo>
                    <a:pt x="6604076" y="13525"/>
                  </a:lnTo>
                  <a:lnTo>
                    <a:pt x="6598171" y="13525"/>
                  </a:lnTo>
                  <a:lnTo>
                    <a:pt x="6593383" y="15735"/>
                  </a:lnTo>
                  <a:lnTo>
                    <a:pt x="6592633" y="22237"/>
                  </a:lnTo>
                  <a:lnTo>
                    <a:pt x="6596456" y="24765"/>
                  </a:lnTo>
                  <a:lnTo>
                    <a:pt x="6602806" y="27673"/>
                  </a:lnTo>
                  <a:lnTo>
                    <a:pt x="6610439" y="30048"/>
                  </a:lnTo>
                  <a:lnTo>
                    <a:pt x="6618148" y="31038"/>
                  </a:lnTo>
                  <a:lnTo>
                    <a:pt x="6624066" y="31038"/>
                  </a:lnTo>
                  <a:lnTo>
                    <a:pt x="6628816" y="28803"/>
                  </a:lnTo>
                  <a:lnTo>
                    <a:pt x="6629489" y="22237"/>
                  </a:lnTo>
                  <a:close/>
                </a:path>
                <a:path extrusionOk="0" h="319404" w="8641080">
                  <a:moveTo>
                    <a:pt x="6953720" y="36995"/>
                  </a:moveTo>
                  <a:lnTo>
                    <a:pt x="6943687" y="33464"/>
                  </a:lnTo>
                  <a:lnTo>
                    <a:pt x="6935737" y="27724"/>
                  </a:lnTo>
                  <a:lnTo>
                    <a:pt x="6927329" y="22390"/>
                  </a:lnTo>
                  <a:lnTo>
                    <a:pt x="6915925" y="20040"/>
                  </a:lnTo>
                  <a:lnTo>
                    <a:pt x="6912089" y="20040"/>
                  </a:lnTo>
                  <a:lnTo>
                    <a:pt x="6907606" y="20688"/>
                  </a:lnTo>
                  <a:lnTo>
                    <a:pt x="6902221" y="22250"/>
                  </a:lnTo>
                  <a:lnTo>
                    <a:pt x="6905015" y="31064"/>
                  </a:lnTo>
                  <a:lnTo>
                    <a:pt x="6913461" y="37668"/>
                  </a:lnTo>
                  <a:lnTo>
                    <a:pt x="6925056" y="41808"/>
                  </a:lnTo>
                  <a:lnTo>
                    <a:pt x="6937299" y="43243"/>
                  </a:lnTo>
                  <a:lnTo>
                    <a:pt x="6945122" y="43243"/>
                  </a:lnTo>
                  <a:lnTo>
                    <a:pt x="6951713" y="41262"/>
                  </a:lnTo>
                  <a:lnTo>
                    <a:pt x="6953720" y="36995"/>
                  </a:lnTo>
                  <a:close/>
                </a:path>
                <a:path extrusionOk="0" h="319404" w="8641080">
                  <a:moveTo>
                    <a:pt x="7152564" y="118567"/>
                  </a:moveTo>
                  <a:lnTo>
                    <a:pt x="7152284" y="110693"/>
                  </a:lnTo>
                  <a:lnTo>
                    <a:pt x="7151383" y="103378"/>
                  </a:lnTo>
                  <a:lnTo>
                    <a:pt x="7148525" y="97980"/>
                  </a:lnTo>
                  <a:lnTo>
                    <a:pt x="7142404" y="95885"/>
                  </a:lnTo>
                  <a:lnTo>
                    <a:pt x="7141096" y="95885"/>
                  </a:lnTo>
                  <a:lnTo>
                    <a:pt x="7139610" y="96062"/>
                  </a:lnTo>
                  <a:lnTo>
                    <a:pt x="7137921" y="96443"/>
                  </a:lnTo>
                  <a:lnTo>
                    <a:pt x="7137921" y="111086"/>
                  </a:lnTo>
                  <a:lnTo>
                    <a:pt x="7145071" y="111086"/>
                  </a:lnTo>
                  <a:lnTo>
                    <a:pt x="7146798" y="117195"/>
                  </a:lnTo>
                  <a:lnTo>
                    <a:pt x="7152564" y="118567"/>
                  </a:lnTo>
                  <a:close/>
                </a:path>
                <a:path extrusionOk="0" h="319404" w="8641080">
                  <a:moveTo>
                    <a:pt x="7180313" y="167563"/>
                  </a:moveTo>
                  <a:lnTo>
                    <a:pt x="7174738" y="163169"/>
                  </a:lnTo>
                  <a:lnTo>
                    <a:pt x="7172388" y="169532"/>
                  </a:lnTo>
                  <a:lnTo>
                    <a:pt x="7169340" y="175475"/>
                  </a:lnTo>
                  <a:lnTo>
                    <a:pt x="7168985" y="180771"/>
                  </a:lnTo>
                  <a:lnTo>
                    <a:pt x="7174738" y="185178"/>
                  </a:lnTo>
                  <a:lnTo>
                    <a:pt x="7176910" y="178777"/>
                  </a:lnTo>
                  <a:lnTo>
                    <a:pt x="7179907" y="172834"/>
                  </a:lnTo>
                  <a:lnTo>
                    <a:pt x="7180313" y="167563"/>
                  </a:lnTo>
                  <a:close/>
                </a:path>
                <a:path extrusionOk="0" h="319404" w="8641080">
                  <a:moveTo>
                    <a:pt x="7191997" y="135382"/>
                  </a:moveTo>
                  <a:lnTo>
                    <a:pt x="7191311" y="128689"/>
                  </a:lnTo>
                  <a:lnTo>
                    <a:pt x="7188213" y="125349"/>
                  </a:lnTo>
                  <a:lnTo>
                    <a:pt x="7183069" y="125349"/>
                  </a:lnTo>
                  <a:lnTo>
                    <a:pt x="7178967" y="125349"/>
                  </a:lnTo>
                  <a:lnTo>
                    <a:pt x="7173569" y="127482"/>
                  </a:lnTo>
                  <a:lnTo>
                    <a:pt x="7167245" y="133438"/>
                  </a:lnTo>
                  <a:lnTo>
                    <a:pt x="7174357" y="137274"/>
                  </a:lnTo>
                  <a:lnTo>
                    <a:pt x="7179754" y="138722"/>
                  </a:lnTo>
                  <a:lnTo>
                    <a:pt x="7189571" y="138722"/>
                  </a:lnTo>
                  <a:lnTo>
                    <a:pt x="7191997" y="135382"/>
                  </a:lnTo>
                  <a:close/>
                </a:path>
                <a:path extrusionOk="0" h="319404" w="8641080">
                  <a:moveTo>
                    <a:pt x="7226211" y="103822"/>
                  </a:moveTo>
                  <a:lnTo>
                    <a:pt x="7224611" y="103784"/>
                  </a:lnTo>
                  <a:lnTo>
                    <a:pt x="7213054" y="103784"/>
                  </a:lnTo>
                  <a:lnTo>
                    <a:pt x="7207110" y="109753"/>
                  </a:lnTo>
                  <a:lnTo>
                    <a:pt x="7204088" y="118567"/>
                  </a:lnTo>
                  <a:lnTo>
                    <a:pt x="7205091" y="118579"/>
                  </a:lnTo>
                  <a:lnTo>
                    <a:pt x="7213028" y="117513"/>
                  </a:lnTo>
                  <a:lnTo>
                    <a:pt x="7218997" y="114490"/>
                  </a:lnTo>
                  <a:lnTo>
                    <a:pt x="7223303" y="109829"/>
                  </a:lnTo>
                  <a:lnTo>
                    <a:pt x="7226211" y="103822"/>
                  </a:lnTo>
                  <a:close/>
                </a:path>
                <a:path extrusionOk="0" h="319404" w="8641080">
                  <a:moveTo>
                    <a:pt x="7233679" y="36995"/>
                  </a:moveTo>
                  <a:lnTo>
                    <a:pt x="7222706" y="39116"/>
                  </a:lnTo>
                  <a:lnTo>
                    <a:pt x="7212736" y="42087"/>
                  </a:lnTo>
                  <a:lnTo>
                    <a:pt x="7205840" y="48107"/>
                  </a:lnTo>
                  <a:lnTo>
                    <a:pt x="7204100" y="59359"/>
                  </a:lnTo>
                  <a:lnTo>
                    <a:pt x="7206793" y="59651"/>
                  </a:lnTo>
                  <a:lnTo>
                    <a:pt x="7209371" y="59804"/>
                  </a:lnTo>
                  <a:lnTo>
                    <a:pt x="7211784" y="59804"/>
                  </a:lnTo>
                  <a:lnTo>
                    <a:pt x="7221728" y="58623"/>
                  </a:lnTo>
                  <a:lnTo>
                    <a:pt x="7229030" y="54749"/>
                  </a:lnTo>
                  <a:lnTo>
                    <a:pt x="7233183" y="47701"/>
                  </a:lnTo>
                  <a:lnTo>
                    <a:pt x="7233679" y="36995"/>
                  </a:lnTo>
                  <a:close/>
                </a:path>
                <a:path extrusionOk="0" h="319404" w="8641080">
                  <a:moveTo>
                    <a:pt x="7322248" y="35293"/>
                  </a:moveTo>
                  <a:lnTo>
                    <a:pt x="7318984" y="28549"/>
                  </a:lnTo>
                  <a:lnTo>
                    <a:pt x="7313460" y="24447"/>
                  </a:lnTo>
                  <a:lnTo>
                    <a:pt x="7306869" y="23075"/>
                  </a:lnTo>
                  <a:lnTo>
                    <a:pt x="7299858" y="23075"/>
                  </a:lnTo>
                  <a:lnTo>
                    <a:pt x="7293038" y="27597"/>
                  </a:lnTo>
                  <a:lnTo>
                    <a:pt x="7292403" y="36995"/>
                  </a:lnTo>
                  <a:lnTo>
                    <a:pt x="7300900" y="38950"/>
                  </a:lnTo>
                  <a:lnTo>
                    <a:pt x="7305319" y="45288"/>
                  </a:lnTo>
                  <a:lnTo>
                    <a:pt x="7317651" y="45288"/>
                  </a:lnTo>
                  <a:lnTo>
                    <a:pt x="7319734" y="45085"/>
                  </a:lnTo>
                  <a:lnTo>
                    <a:pt x="7322071" y="44615"/>
                  </a:lnTo>
                  <a:lnTo>
                    <a:pt x="7322248" y="35293"/>
                  </a:lnTo>
                  <a:close/>
                </a:path>
                <a:path extrusionOk="0" h="319404" w="8641080">
                  <a:moveTo>
                    <a:pt x="7918539" y="252018"/>
                  </a:moveTo>
                  <a:lnTo>
                    <a:pt x="7903819" y="252018"/>
                  </a:lnTo>
                  <a:lnTo>
                    <a:pt x="7903819" y="266877"/>
                  </a:lnTo>
                  <a:lnTo>
                    <a:pt x="7918539" y="266877"/>
                  </a:lnTo>
                  <a:lnTo>
                    <a:pt x="7918539" y="252018"/>
                  </a:lnTo>
                  <a:close/>
                </a:path>
                <a:path extrusionOk="0" h="319404" w="8641080">
                  <a:moveTo>
                    <a:pt x="7984985" y="44602"/>
                  </a:moveTo>
                  <a:lnTo>
                    <a:pt x="7979702" y="42545"/>
                  </a:lnTo>
                  <a:lnTo>
                    <a:pt x="7976997" y="37884"/>
                  </a:lnTo>
                  <a:lnTo>
                    <a:pt x="7974609" y="32893"/>
                  </a:lnTo>
                  <a:lnTo>
                    <a:pt x="7970304" y="29845"/>
                  </a:lnTo>
                  <a:lnTo>
                    <a:pt x="7968196" y="37922"/>
                  </a:lnTo>
                  <a:lnTo>
                    <a:pt x="7969859" y="45491"/>
                  </a:lnTo>
                  <a:lnTo>
                    <a:pt x="7973835" y="51092"/>
                  </a:lnTo>
                  <a:lnTo>
                    <a:pt x="7978699" y="53289"/>
                  </a:lnTo>
                  <a:lnTo>
                    <a:pt x="7981505" y="53289"/>
                  </a:lnTo>
                  <a:lnTo>
                    <a:pt x="7984020" y="50825"/>
                  </a:lnTo>
                  <a:lnTo>
                    <a:pt x="7984985" y="44602"/>
                  </a:lnTo>
                  <a:close/>
                </a:path>
                <a:path extrusionOk="0" h="319404" w="8641080">
                  <a:moveTo>
                    <a:pt x="8017421" y="47155"/>
                  </a:moveTo>
                  <a:lnTo>
                    <a:pt x="8015491" y="43548"/>
                  </a:lnTo>
                  <a:lnTo>
                    <a:pt x="8011757" y="43548"/>
                  </a:lnTo>
                  <a:lnTo>
                    <a:pt x="8008823" y="43548"/>
                  </a:lnTo>
                  <a:lnTo>
                    <a:pt x="8004759" y="45770"/>
                  </a:lnTo>
                  <a:lnTo>
                    <a:pt x="7999654" y="51968"/>
                  </a:lnTo>
                  <a:lnTo>
                    <a:pt x="8004467" y="56349"/>
                  </a:lnTo>
                  <a:lnTo>
                    <a:pt x="8008252" y="57988"/>
                  </a:lnTo>
                  <a:lnTo>
                    <a:pt x="8015262" y="57988"/>
                  </a:lnTo>
                  <a:lnTo>
                    <a:pt x="8017307" y="54381"/>
                  </a:lnTo>
                  <a:lnTo>
                    <a:pt x="8017421" y="47155"/>
                  </a:lnTo>
                  <a:close/>
                </a:path>
                <a:path extrusionOk="0" h="319404" w="8641080">
                  <a:moveTo>
                    <a:pt x="8095462" y="237261"/>
                  </a:moveTo>
                  <a:lnTo>
                    <a:pt x="8088655" y="234924"/>
                  </a:lnTo>
                  <a:lnTo>
                    <a:pt x="8073288" y="224688"/>
                  </a:lnTo>
                  <a:lnTo>
                    <a:pt x="8066227" y="222364"/>
                  </a:lnTo>
                  <a:lnTo>
                    <a:pt x="8063065" y="222364"/>
                  </a:lnTo>
                  <a:lnTo>
                    <a:pt x="8060410" y="224345"/>
                  </a:lnTo>
                  <a:lnTo>
                    <a:pt x="8058632" y="229768"/>
                  </a:lnTo>
                  <a:lnTo>
                    <a:pt x="8061833" y="234696"/>
                  </a:lnTo>
                  <a:lnTo>
                    <a:pt x="8067942" y="240118"/>
                  </a:lnTo>
                  <a:lnTo>
                    <a:pt x="8075689" y="244513"/>
                  </a:lnTo>
                  <a:lnTo>
                    <a:pt x="8083766" y="246316"/>
                  </a:lnTo>
                  <a:lnTo>
                    <a:pt x="8088706" y="246316"/>
                  </a:lnTo>
                  <a:lnTo>
                    <a:pt x="8093075" y="243878"/>
                  </a:lnTo>
                  <a:lnTo>
                    <a:pt x="8095462" y="237261"/>
                  </a:lnTo>
                  <a:close/>
                </a:path>
                <a:path extrusionOk="0" h="319404" w="8641080">
                  <a:moveTo>
                    <a:pt x="8456320" y="289115"/>
                  </a:moveTo>
                  <a:lnTo>
                    <a:pt x="8450250" y="287985"/>
                  </a:lnTo>
                  <a:lnTo>
                    <a:pt x="8445487" y="287528"/>
                  </a:lnTo>
                  <a:lnTo>
                    <a:pt x="8441804" y="287528"/>
                  </a:lnTo>
                  <a:lnTo>
                    <a:pt x="8433283" y="287528"/>
                  </a:lnTo>
                  <a:lnTo>
                    <a:pt x="8430641" y="290017"/>
                  </a:lnTo>
                  <a:lnTo>
                    <a:pt x="8432190" y="294982"/>
                  </a:lnTo>
                  <a:lnTo>
                    <a:pt x="8436394" y="297472"/>
                  </a:lnTo>
                  <a:lnTo>
                    <a:pt x="8446300" y="297472"/>
                  </a:lnTo>
                  <a:lnTo>
                    <a:pt x="8451875" y="295338"/>
                  </a:lnTo>
                  <a:lnTo>
                    <a:pt x="8456320" y="289115"/>
                  </a:lnTo>
                  <a:close/>
                </a:path>
                <a:path extrusionOk="0" h="319404" w="8641080">
                  <a:moveTo>
                    <a:pt x="8640458" y="0"/>
                  </a:moveTo>
                  <a:lnTo>
                    <a:pt x="8625738" y="0"/>
                  </a:lnTo>
                  <a:lnTo>
                    <a:pt x="8625738" y="14986"/>
                  </a:lnTo>
                  <a:lnTo>
                    <a:pt x="8640458" y="14986"/>
                  </a:lnTo>
                  <a:lnTo>
                    <a:pt x="86404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44" name="Google Shape;6344;gefe2f4b35a_0_1603"/>
            <p:cNvSpPr/>
            <p:nvPr/>
          </p:nvSpPr>
          <p:spPr>
            <a:xfrm>
              <a:off x="1993" y="8419744"/>
              <a:ext cx="8557895" cy="266065"/>
            </a:xfrm>
            <a:custGeom>
              <a:rect b="b" l="l" r="r" t="t"/>
              <a:pathLst>
                <a:path extrusionOk="0" h="266065" w="8557895">
                  <a:moveTo>
                    <a:pt x="11480" y="18072"/>
                  </a:moveTo>
                  <a:lnTo>
                    <a:pt x="5740" y="13665"/>
                  </a:lnTo>
                  <a:lnTo>
                    <a:pt x="3403" y="20078"/>
                  </a:lnTo>
                  <a:lnTo>
                    <a:pt x="355" y="25996"/>
                  </a:lnTo>
                  <a:lnTo>
                    <a:pt x="0" y="31229"/>
                  </a:lnTo>
                  <a:lnTo>
                    <a:pt x="5740" y="35547"/>
                  </a:lnTo>
                  <a:lnTo>
                    <a:pt x="8077" y="29273"/>
                  </a:lnTo>
                  <a:lnTo>
                    <a:pt x="11125" y="23355"/>
                  </a:lnTo>
                  <a:lnTo>
                    <a:pt x="11480" y="18072"/>
                  </a:lnTo>
                  <a:close/>
                </a:path>
                <a:path extrusionOk="0" h="266065" w="8557895">
                  <a:moveTo>
                    <a:pt x="300418" y="132003"/>
                  </a:moveTo>
                  <a:lnTo>
                    <a:pt x="299745" y="132003"/>
                  </a:lnTo>
                  <a:lnTo>
                    <a:pt x="291668" y="133083"/>
                  </a:lnTo>
                  <a:lnTo>
                    <a:pt x="285572" y="136131"/>
                  </a:lnTo>
                  <a:lnTo>
                    <a:pt x="281190" y="140830"/>
                  </a:lnTo>
                  <a:lnTo>
                    <a:pt x="278231" y="146875"/>
                  </a:lnTo>
                  <a:lnTo>
                    <a:pt x="279552" y="146888"/>
                  </a:lnTo>
                  <a:lnTo>
                    <a:pt x="287362" y="145808"/>
                  </a:lnTo>
                  <a:lnTo>
                    <a:pt x="293255" y="142786"/>
                  </a:lnTo>
                  <a:lnTo>
                    <a:pt x="297522" y="138087"/>
                  </a:lnTo>
                  <a:lnTo>
                    <a:pt x="300418" y="132003"/>
                  </a:lnTo>
                  <a:close/>
                </a:path>
                <a:path extrusionOk="0" h="266065" w="8557895">
                  <a:moveTo>
                    <a:pt x="337210" y="132003"/>
                  </a:moveTo>
                  <a:lnTo>
                    <a:pt x="322554" y="132003"/>
                  </a:lnTo>
                  <a:lnTo>
                    <a:pt x="322554" y="146862"/>
                  </a:lnTo>
                  <a:lnTo>
                    <a:pt x="337210" y="146862"/>
                  </a:lnTo>
                  <a:lnTo>
                    <a:pt x="337210" y="132003"/>
                  </a:lnTo>
                  <a:close/>
                </a:path>
                <a:path extrusionOk="0" h="266065" w="8557895">
                  <a:moveTo>
                    <a:pt x="388708" y="87871"/>
                  </a:moveTo>
                  <a:lnTo>
                    <a:pt x="382117" y="84988"/>
                  </a:lnTo>
                  <a:lnTo>
                    <a:pt x="377291" y="80492"/>
                  </a:lnTo>
                  <a:lnTo>
                    <a:pt x="372643" y="75869"/>
                  </a:lnTo>
                  <a:lnTo>
                    <a:pt x="366560" y="72669"/>
                  </a:lnTo>
                  <a:lnTo>
                    <a:pt x="367817" y="88785"/>
                  </a:lnTo>
                  <a:lnTo>
                    <a:pt x="365480" y="101320"/>
                  </a:lnTo>
                  <a:lnTo>
                    <a:pt x="360006" y="110667"/>
                  </a:lnTo>
                  <a:lnTo>
                    <a:pt x="351866" y="117259"/>
                  </a:lnTo>
                  <a:lnTo>
                    <a:pt x="355727" y="117525"/>
                  </a:lnTo>
                  <a:lnTo>
                    <a:pt x="357530" y="117525"/>
                  </a:lnTo>
                  <a:lnTo>
                    <a:pt x="370674" y="115582"/>
                  </a:lnTo>
                  <a:lnTo>
                    <a:pt x="380149" y="109867"/>
                  </a:lnTo>
                  <a:lnTo>
                    <a:pt x="386105" y="100571"/>
                  </a:lnTo>
                  <a:lnTo>
                    <a:pt x="388708" y="87871"/>
                  </a:lnTo>
                  <a:close/>
                </a:path>
                <a:path extrusionOk="0" h="266065" w="8557895">
                  <a:moveTo>
                    <a:pt x="425551" y="6184"/>
                  </a:moveTo>
                  <a:lnTo>
                    <a:pt x="421246" y="1752"/>
                  </a:lnTo>
                  <a:lnTo>
                    <a:pt x="416953" y="0"/>
                  </a:lnTo>
                  <a:lnTo>
                    <a:pt x="412750" y="0"/>
                  </a:lnTo>
                  <a:lnTo>
                    <a:pt x="404101" y="2247"/>
                  </a:lnTo>
                  <a:lnTo>
                    <a:pt x="395897" y="7759"/>
                  </a:lnTo>
                  <a:lnTo>
                    <a:pt x="388315" y="14617"/>
                  </a:lnTo>
                  <a:lnTo>
                    <a:pt x="381533" y="20942"/>
                  </a:lnTo>
                  <a:lnTo>
                    <a:pt x="387413" y="20942"/>
                  </a:lnTo>
                  <a:lnTo>
                    <a:pt x="393649" y="21297"/>
                  </a:lnTo>
                  <a:lnTo>
                    <a:pt x="399529" y="21297"/>
                  </a:lnTo>
                  <a:lnTo>
                    <a:pt x="409282" y="20777"/>
                  </a:lnTo>
                  <a:lnTo>
                    <a:pt x="417436" y="18669"/>
                  </a:lnTo>
                  <a:lnTo>
                    <a:pt x="423151" y="14084"/>
                  </a:lnTo>
                  <a:lnTo>
                    <a:pt x="425551" y="6184"/>
                  </a:lnTo>
                  <a:close/>
                </a:path>
                <a:path extrusionOk="0" h="266065" w="8557895">
                  <a:moveTo>
                    <a:pt x="700290" y="95491"/>
                  </a:moveTo>
                  <a:lnTo>
                    <a:pt x="698055" y="90411"/>
                  </a:lnTo>
                  <a:lnTo>
                    <a:pt x="692962" y="87325"/>
                  </a:lnTo>
                  <a:lnTo>
                    <a:pt x="686638" y="86283"/>
                  </a:lnTo>
                  <a:lnTo>
                    <a:pt x="680554" y="86283"/>
                  </a:lnTo>
                  <a:lnTo>
                    <a:pt x="674992" y="89128"/>
                  </a:lnTo>
                  <a:lnTo>
                    <a:pt x="676173" y="95021"/>
                  </a:lnTo>
                  <a:lnTo>
                    <a:pt x="680466" y="95491"/>
                  </a:lnTo>
                  <a:lnTo>
                    <a:pt x="684784" y="96177"/>
                  </a:lnTo>
                  <a:lnTo>
                    <a:pt x="683374" y="102514"/>
                  </a:lnTo>
                  <a:lnTo>
                    <a:pt x="698042" y="102514"/>
                  </a:lnTo>
                  <a:lnTo>
                    <a:pt x="700290" y="95491"/>
                  </a:lnTo>
                  <a:close/>
                </a:path>
                <a:path extrusionOk="0" h="266065" w="8557895">
                  <a:moveTo>
                    <a:pt x="818019" y="136728"/>
                  </a:moveTo>
                  <a:lnTo>
                    <a:pt x="816038" y="124866"/>
                  </a:lnTo>
                  <a:lnTo>
                    <a:pt x="793889" y="124866"/>
                  </a:lnTo>
                  <a:lnTo>
                    <a:pt x="793889" y="146875"/>
                  </a:lnTo>
                  <a:lnTo>
                    <a:pt x="808545" y="146875"/>
                  </a:lnTo>
                  <a:lnTo>
                    <a:pt x="809129" y="137541"/>
                  </a:lnTo>
                  <a:lnTo>
                    <a:pt x="818019" y="136728"/>
                  </a:lnTo>
                  <a:close/>
                </a:path>
                <a:path extrusionOk="0" h="266065" w="8557895">
                  <a:moveTo>
                    <a:pt x="823493" y="58026"/>
                  </a:moveTo>
                  <a:lnTo>
                    <a:pt x="822947" y="54241"/>
                  </a:lnTo>
                  <a:lnTo>
                    <a:pt x="822464" y="50469"/>
                  </a:lnTo>
                  <a:lnTo>
                    <a:pt x="818311" y="50469"/>
                  </a:lnTo>
                  <a:lnTo>
                    <a:pt x="817651" y="50469"/>
                  </a:lnTo>
                  <a:lnTo>
                    <a:pt x="816889" y="50558"/>
                  </a:lnTo>
                  <a:lnTo>
                    <a:pt x="816038" y="50774"/>
                  </a:lnTo>
                  <a:lnTo>
                    <a:pt x="812812" y="56680"/>
                  </a:lnTo>
                  <a:lnTo>
                    <a:pt x="805599" y="58648"/>
                  </a:lnTo>
                  <a:lnTo>
                    <a:pt x="798068" y="60350"/>
                  </a:lnTo>
                  <a:lnTo>
                    <a:pt x="793889" y="65405"/>
                  </a:lnTo>
                  <a:lnTo>
                    <a:pt x="795985" y="65214"/>
                  </a:lnTo>
                  <a:lnTo>
                    <a:pt x="802284" y="65214"/>
                  </a:lnTo>
                  <a:lnTo>
                    <a:pt x="816063" y="72771"/>
                  </a:lnTo>
                  <a:lnTo>
                    <a:pt x="821982" y="72771"/>
                  </a:lnTo>
                  <a:lnTo>
                    <a:pt x="823493" y="72656"/>
                  </a:lnTo>
                  <a:lnTo>
                    <a:pt x="823493" y="58026"/>
                  </a:lnTo>
                  <a:close/>
                </a:path>
                <a:path extrusionOk="0" h="266065" w="8557895">
                  <a:moveTo>
                    <a:pt x="1119200" y="72428"/>
                  </a:moveTo>
                  <a:lnTo>
                    <a:pt x="1115402" y="67208"/>
                  </a:lnTo>
                  <a:lnTo>
                    <a:pt x="1108214" y="64312"/>
                  </a:lnTo>
                  <a:lnTo>
                    <a:pt x="1099121" y="63423"/>
                  </a:lnTo>
                  <a:lnTo>
                    <a:pt x="1086116" y="64897"/>
                  </a:lnTo>
                  <a:lnTo>
                    <a:pt x="1076198" y="68757"/>
                  </a:lnTo>
                  <a:lnTo>
                    <a:pt x="1073289" y="74168"/>
                  </a:lnTo>
                  <a:lnTo>
                    <a:pt x="1081316" y="80276"/>
                  </a:lnTo>
                  <a:lnTo>
                    <a:pt x="1083030" y="74396"/>
                  </a:lnTo>
                  <a:lnTo>
                    <a:pt x="1085151" y="72390"/>
                  </a:lnTo>
                  <a:lnTo>
                    <a:pt x="1090510" y="72390"/>
                  </a:lnTo>
                  <a:lnTo>
                    <a:pt x="1093838" y="74815"/>
                  </a:lnTo>
                  <a:lnTo>
                    <a:pt x="1101534" y="79679"/>
                  </a:lnTo>
                  <a:lnTo>
                    <a:pt x="1105928" y="82105"/>
                  </a:lnTo>
                  <a:lnTo>
                    <a:pt x="1113167" y="82105"/>
                  </a:lnTo>
                  <a:lnTo>
                    <a:pt x="1115580" y="81584"/>
                  </a:lnTo>
                  <a:lnTo>
                    <a:pt x="1118133" y="80276"/>
                  </a:lnTo>
                  <a:lnTo>
                    <a:pt x="1119200" y="72428"/>
                  </a:lnTo>
                  <a:close/>
                </a:path>
                <a:path extrusionOk="0" h="266065" w="8557895">
                  <a:moveTo>
                    <a:pt x="1147521" y="117259"/>
                  </a:moveTo>
                  <a:lnTo>
                    <a:pt x="1137043" y="119735"/>
                  </a:lnTo>
                  <a:lnTo>
                    <a:pt x="1126477" y="122047"/>
                  </a:lnTo>
                  <a:lnTo>
                    <a:pt x="1117219" y="125653"/>
                  </a:lnTo>
                  <a:lnTo>
                    <a:pt x="1110653" y="132003"/>
                  </a:lnTo>
                  <a:lnTo>
                    <a:pt x="1115021" y="136664"/>
                  </a:lnTo>
                  <a:lnTo>
                    <a:pt x="1119581" y="138595"/>
                  </a:lnTo>
                  <a:lnTo>
                    <a:pt x="1123988" y="138595"/>
                  </a:lnTo>
                  <a:lnTo>
                    <a:pt x="1131531" y="136753"/>
                  </a:lnTo>
                  <a:lnTo>
                    <a:pt x="1138275" y="131902"/>
                  </a:lnTo>
                  <a:lnTo>
                    <a:pt x="1143762" y="125069"/>
                  </a:lnTo>
                  <a:lnTo>
                    <a:pt x="1147521" y="117259"/>
                  </a:lnTo>
                  <a:close/>
                </a:path>
                <a:path extrusionOk="0" h="266065" w="8557895">
                  <a:moveTo>
                    <a:pt x="1213688" y="109778"/>
                  </a:moveTo>
                  <a:lnTo>
                    <a:pt x="1207820" y="108724"/>
                  </a:lnTo>
                  <a:lnTo>
                    <a:pt x="1203159" y="108292"/>
                  </a:lnTo>
                  <a:lnTo>
                    <a:pt x="1199527" y="108292"/>
                  </a:lnTo>
                  <a:lnTo>
                    <a:pt x="1190815" y="108292"/>
                  </a:lnTo>
                  <a:lnTo>
                    <a:pt x="1188046" y="110782"/>
                  </a:lnTo>
                  <a:lnTo>
                    <a:pt x="1189456" y="115785"/>
                  </a:lnTo>
                  <a:lnTo>
                    <a:pt x="1193622" y="118275"/>
                  </a:lnTo>
                  <a:lnTo>
                    <a:pt x="1203553" y="118275"/>
                  </a:lnTo>
                  <a:lnTo>
                    <a:pt x="1209192" y="116116"/>
                  </a:lnTo>
                  <a:lnTo>
                    <a:pt x="1213688" y="109778"/>
                  </a:lnTo>
                  <a:close/>
                </a:path>
                <a:path extrusionOk="0" h="266065" w="8557895">
                  <a:moveTo>
                    <a:pt x="1303959" y="147421"/>
                  </a:moveTo>
                  <a:lnTo>
                    <a:pt x="1301076" y="139509"/>
                  </a:lnTo>
                  <a:lnTo>
                    <a:pt x="1295831" y="139509"/>
                  </a:lnTo>
                  <a:lnTo>
                    <a:pt x="1294815" y="139611"/>
                  </a:lnTo>
                  <a:lnTo>
                    <a:pt x="1292250" y="146189"/>
                  </a:lnTo>
                  <a:lnTo>
                    <a:pt x="1289113" y="152247"/>
                  </a:lnTo>
                  <a:lnTo>
                    <a:pt x="1286941" y="159372"/>
                  </a:lnTo>
                  <a:lnTo>
                    <a:pt x="1287310" y="169113"/>
                  </a:lnTo>
                  <a:lnTo>
                    <a:pt x="1289799" y="170535"/>
                  </a:lnTo>
                  <a:lnTo>
                    <a:pt x="1291971" y="171157"/>
                  </a:lnTo>
                  <a:lnTo>
                    <a:pt x="1300619" y="171157"/>
                  </a:lnTo>
                  <a:lnTo>
                    <a:pt x="1303731" y="163245"/>
                  </a:lnTo>
                  <a:lnTo>
                    <a:pt x="1303959" y="147421"/>
                  </a:lnTo>
                  <a:close/>
                </a:path>
                <a:path extrusionOk="0" h="266065" w="8557895">
                  <a:moveTo>
                    <a:pt x="1416837" y="116344"/>
                  </a:moveTo>
                  <a:lnTo>
                    <a:pt x="1405318" y="109778"/>
                  </a:lnTo>
                  <a:lnTo>
                    <a:pt x="1402245" y="117805"/>
                  </a:lnTo>
                  <a:lnTo>
                    <a:pt x="1395907" y="122618"/>
                  </a:lnTo>
                  <a:lnTo>
                    <a:pt x="1390611" y="128473"/>
                  </a:lnTo>
                  <a:lnTo>
                    <a:pt x="1390624" y="139611"/>
                  </a:lnTo>
                  <a:lnTo>
                    <a:pt x="1391983" y="139649"/>
                  </a:lnTo>
                  <a:lnTo>
                    <a:pt x="1406359" y="135610"/>
                  </a:lnTo>
                  <a:lnTo>
                    <a:pt x="1415910" y="126390"/>
                  </a:lnTo>
                  <a:lnTo>
                    <a:pt x="1416837" y="116344"/>
                  </a:lnTo>
                  <a:close/>
                </a:path>
                <a:path extrusionOk="0" h="266065" w="8557895">
                  <a:moveTo>
                    <a:pt x="1425460" y="148856"/>
                  </a:moveTo>
                  <a:lnTo>
                    <a:pt x="1419999" y="139611"/>
                  </a:lnTo>
                  <a:lnTo>
                    <a:pt x="1414030" y="150139"/>
                  </a:lnTo>
                  <a:lnTo>
                    <a:pt x="1396580" y="165887"/>
                  </a:lnTo>
                  <a:lnTo>
                    <a:pt x="1390611" y="176593"/>
                  </a:lnTo>
                  <a:lnTo>
                    <a:pt x="1393278" y="177457"/>
                  </a:lnTo>
                  <a:lnTo>
                    <a:pt x="1395857" y="177838"/>
                  </a:lnTo>
                  <a:lnTo>
                    <a:pt x="1398320" y="177838"/>
                  </a:lnTo>
                  <a:lnTo>
                    <a:pt x="1412862" y="172961"/>
                  </a:lnTo>
                  <a:lnTo>
                    <a:pt x="1422488" y="161632"/>
                  </a:lnTo>
                  <a:lnTo>
                    <a:pt x="1425460" y="148856"/>
                  </a:lnTo>
                  <a:close/>
                </a:path>
                <a:path extrusionOk="0" h="266065" w="8557895">
                  <a:moveTo>
                    <a:pt x="1581975" y="146862"/>
                  </a:moveTo>
                  <a:lnTo>
                    <a:pt x="1560068" y="146862"/>
                  </a:lnTo>
                  <a:lnTo>
                    <a:pt x="1560068" y="161963"/>
                  </a:lnTo>
                  <a:lnTo>
                    <a:pt x="1581975" y="161963"/>
                  </a:lnTo>
                  <a:lnTo>
                    <a:pt x="1581975" y="146862"/>
                  </a:lnTo>
                  <a:close/>
                </a:path>
                <a:path extrusionOk="0" h="266065" w="8557895">
                  <a:moveTo>
                    <a:pt x="1596974" y="6184"/>
                  </a:moveTo>
                  <a:lnTo>
                    <a:pt x="1595678" y="6350"/>
                  </a:lnTo>
                  <a:lnTo>
                    <a:pt x="1590433" y="6413"/>
                  </a:lnTo>
                  <a:lnTo>
                    <a:pt x="1580235" y="5715"/>
                  </a:lnTo>
                  <a:lnTo>
                    <a:pt x="1577873" y="5715"/>
                  </a:lnTo>
                  <a:lnTo>
                    <a:pt x="1569313" y="5715"/>
                  </a:lnTo>
                  <a:lnTo>
                    <a:pt x="1563090" y="8013"/>
                  </a:lnTo>
                  <a:lnTo>
                    <a:pt x="1567268" y="20942"/>
                  </a:lnTo>
                  <a:lnTo>
                    <a:pt x="1570075" y="21259"/>
                  </a:lnTo>
                  <a:lnTo>
                    <a:pt x="1572704" y="21424"/>
                  </a:lnTo>
                  <a:lnTo>
                    <a:pt x="1575168" y="21424"/>
                  </a:lnTo>
                  <a:lnTo>
                    <a:pt x="1583639" y="20561"/>
                  </a:lnTo>
                  <a:lnTo>
                    <a:pt x="1590205" y="17881"/>
                  </a:lnTo>
                  <a:lnTo>
                    <a:pt x="1594700" y="13144"/>
                  </a:lnTo>
                  <a:lnTo>
                    <a:pt x="1596974" y="6184"/>
                  </a:lnTo>
                  <a:close/>
                </a:path>
                <a:path extrusionOk="0" h="266065" w="8557895">
                  <a:moveTo>
                    <a:pt x="1655584" y="58026"/>
                  </a:moveTo>
                  <a:lnTo>
                    <a:pt x="1651063" y="53365"/>
                  </a:lnTo>
                  <a:lnTo>
                    <a:pt x="1641690" y="50330"/>
                  </a:lnTo>
                  <a:lnTo>
                    <a:pt x="1632686" y="50330"/>
                  </a:lnTo>
                  <a:lnTo>
                    <a:pt x="1623479" y="51536"/>
                  </a:lnTo>
                  <a:lnTo>
                    <a:pt x="1615960" y="55410"/>
                  </a:lnTo>
                  <a:lnTo>
                    <a:pt x="1611528" y="62331"/>
                  </a:lnTo>
                  <a:lnTo>
                    <a:pt x="1611579" y="72669"/>
                  </a:lnTo>
                  <a:lnTo>
                    <a:pt x="1625117" y="71628"/>
                  </a:lnTo>
                  <a:lnTo>
                    <a:pt x="1637284" y="69100"/>
                  </a:lnTo>
                  <a:lnTo>
                    <a:pt x="1647609" y="64706"/>
                  </a:lnTo>
                  <a:lnTo>
                    <a:pt x="1655584" y="58026"/>
                  </a:lnTo>
                  <a:close/>
                </a:path>
                <a:path extrusionOk="0" h="266065" w="8557895">
                  <a:moveTo>
                    <a:pt x="1670596" y="87871"/>
                  </a:moveTo>
                  <a:lnTo>
                    <a:pt x="1662493" y="88976"/>
                  </a:lnTo>
                  <a:lnTo>
                    <a:pt x="1656029" y="91109"/>
                  </a:lnTo>
                  <a:lnTo>
                    <a:pt x="1650580" y="93192"/>
                  </a:lnTo>
                  <a:lnTo>
                    <a:pt x="1645526" y="94119"/>
                  </a:lnTo>
                  <a:lnTo>
                    <a:pt x="1642071" y="94119"/>
                  </a:lnTo>
                  <a:lnTo>
                    <a:pt x="1638439" y="92557"/>
                  </a:lnTo>
                  <a:lnTo>
                    <a:pt x="1633753" y="87871"/>
                  </a:lnTo>
                  <a:lnTo>
                    <a:pt x="1634998" y="97447"/>
                  </a:lnTo>
                  <a:lnTo>
                    <a:pt x="1637652" y="105765"/>
                  </a:lnTo>
                  <a:lnTo>
                    <a:pt x="1642021" y="112471"/>
                  </a:lnTo>
                  <a:lnTo>
                    <a:pt x="1648447" y="117259"/>
                  </a:lnTo>
                  <a:lnTo>
                    <a:pt x="1651812" y="107823"/>
                  </a:lnTo>
                  <a:lnTo>
                    <a:pt x="1661033" y="104165"/>
                  </a:lnTo>
                  <a:lnTo>
                    <a:pt x="1669491" y="99707"/>
                  </a:lnTo>
                  <a:lnTo>
                    <a:pt x="1670596" y="87871"/>
                  </a:lnTo>
                  <a:close/>
                </a:path>
                <a:path extrusionOk="0" h="266065" w="8557895">
                  <a:moveTo>
                    <a:pt x="1687017" y="197370"/>
                  </a:moveTo>
                  <a:lnTo>
                    <a:pt x="1684693" y="191198"/>
                  </a:lnTo>
                  <a:lnTo>
                    <a:pt x="1679308" y="191198"/>
                  </a:lnTo>
                  <a:lnTo>
                    <a:pt x="1678813" y="191198"/>
                  </a:lnTo>
                  <a:lnTo>
                    <a:pt x="1678292" y="191249"/>
                  </a:lnTo>
                  <a:lnTo>
                    <a:pt x="1677746" y="191363"/>
                  </a:lnTo>
                  <a:lnTo>
                    <a:pt x="1677530" y="195478"/>
                  </a:lnTo>
                  <a:lnTo>
                    <a:pt x="1677060" y="199136"/>
                  </a:lnTo>
                  <a:lnTo>
                    <a:pt x="1671891" y="199136"/>
                  </a:lnTo>
                  <a:lnTo>
                    <a:pt x="1670596" y="198970"/>
                  </a:lnTo>
                  <a:lnTo>
                    <a:pt x="1670596" y="213601"/>
                  </a:lnTo>
                  <a:lnTo>
                    <a:pt x="1673047" y="215201"/>
                  </a:lnTo>
                  <a:lnTo>
                    <a:pt x="1675231" y="215887"/>
                  </a:lnTo>
                  <a:lnTo>
                    <a:pt x="1682877" y="215887"/>
                  </a:lnTo>
                  <a:lnTo>
                    <a:pt x="1686102" y="209715"/>
                  </a:lnTo>
                  <a:lnTo>
                    <a:pt x="1687017" y="197370"/>
                  </a:lnTo>
                  <a:close/>
                </a:path>
                <a:path extrusionOk="0" h="266065" w="8557895">
                  <a:moveTo>
                    <a:pt x="1700898" y="122821"/>
                  </a:moveTo>
                  <a:lnTo>
                    <a:pt x="1699971" y="117259"/>
                  </a:lnTo>
                  <a:lnTo>
                    <a:pt x="1698129" y="115697"/>
                  </a:lnTo>
                  <a:lnTo>
                    <a:pt x="1695716" y="115074"/>
                  </a:lnTo>
                  <a:lnTo>
                    <a:pt x="1693062" y="115074"/>
                  </a:lnTo>
                  <a:lnTo>
                    <a:pt x="1683943" y="115074"/>
                  </a:lnTo>
                  <a:lnTo>
                    <a:pt x="1671916" y="122453"/>
                  </a:lnTo>
                  <a:lnTo>
                    <a:pt x="1666417" y="132702"/>
                  </a:lnTo>
                  <a:lnTo>
                    <a:pt x="1669427" y="135572"/>
                  </a:lnTo>
                  <a:lnTo>
                    <a:pt x="1674952" y="135572"/>
                  </a:lnTo>
                  <a:lnTo>
                    <a:pt x="1684667" y="133604"/>
                  </a:lnTo>
                  <a:lnTo>
                    <a:pt x="1694561" y="128816"/>
                  </a:lnTo>
                  <a:lnTo>
                    <a:pt x="1700898" y="122821"/>
                  </a:lnTo>
                  <a:close/>
                </a:path>
                <a:path extrusionOk="0" h="266065" w="8557895">
                  <a:moveTo>
                    <a:pt x="1810359" y="101155"/>
                  </a:moveTo>
                  <a:lnTo>
                    <a:pt x="1802942" y="95008"/>
                  </a:lnTo>
                  <a:lnTo>
                    <a:pt x="1798967" y="102082"/>
                  </a:lnTo>
                  <a:lnTo>
                    <a:pt x="1790928" y="105067"/>
                  </a:lnTo>
                  <a:lnTo>
                    <a:pt x="1783435" y="108585"/>
                  </a:lnTo>
                  <a:lnTo>
                    <a:pt x="1781048" y="117259"/>
                  </a:lnTo>
                  <a:lnTo>
                    <a:pt x="1783638" y="118364"/>
                  </a:lnTo>
                  <a:lnTo>
                    <a:pt x="1786331" y="118846"/>
                  </a:lnTo>
                  <a:lnTo>
                    <a:pt x="1788985" y="118846"/>
                  </a:lnTo>
                  <a:lnTo>
                    <a:pt x="1800466" y="115938"/>
                  </a:lnTo>
                  <a:lnTo>
                    <a:pt x="1808556" y="109080"/>
                  </a:lnTo>
                  <a:lnTo>
                    <a:pt x="1810359" y="101155"/>
                  </a:lnTo>
                  <a:close/>
                </a:path>
                <a:path extrusionOk="0" h="266065" w="8557895">
                  <a:moveTo>
                    <a:pt x="1913458" y="95008"/>
                  </a:moveTo>
                  <a:lnTo>
                    <a:pt x="1898764" y="95008"/>
                  </a:lnTo>
                  <a:lnTo>
                    <a:pt x="1898764" y="109766"/>
                  </a:lnTo>
                  <a:lnTo>
                    <a:pt x="1913458" y="109766"/>
                  </a:lnTo>
                  <a:lnTo>
                    <a:pt x="1913458" y="95008"/>
                  </a:lnTo>
                  <a:close/>
                </a:path>
                <a:path extrusionOk="0" h="266065" w="8557895">
                  <a:moveTo>
                    <a:pt x="1971141" y="98577"/>
                  </a:moveTo>
                  <a:lnTo>
                    <a:pt x="1965998" y="90716"/>
                  </a:lnTo>
                  <a:lnTo>
                    <a:pt x="1954999" y="87490"/>
                  </a:lnTo>
                  <a:lnTo>
                    <a:pt x="1953514" y="87490"/>
                  </a:lnTo>
                  <a:lnTo>
                    <a:pt x="1951926" y="87617"/>
                  </a:lnTo>
                  <a:lnTo>
                    <a:pt x="1950224" y="87871"/>
                  </a:lnTo>
                  <a:lnTo>
                    <a:pt x="1951672" y="97447"/>
                  </a:lnTo>
                  <a:lnTo>
                    <a:pt x="1954428" y="105752"/>
                  </a:lnTo>
                  <a:lnTo>
                    <a:pt x="1958835" y="112471"/>
                  </a:lnTo>
                  <a:lnTo>
                    <a:pt x="1965223" y="117259"/>
                  </a:lnTo>
                  <a:lnTo>
                    <a:pt x="1970773" y="108331"/>
                  </a:lnTo>
                  <a:lnTo>
                    <a:pt x="1971141" y="98577"/>
                  </a:lnTo>
                  <a:close/>
                </a:path>
                <a:path extrusionOk="0" h="266065" w="8557895">
                  <a:moveTo>
                    <a:pt x="1979942" y="169125"/>
                  </a:moveTo>
                  <a:lnTo>
                    <a:pt x="1979637" y="165354"/>
                  </a:lnTo>
                  <a:lnTo>
                    <a:pt x="1978964" y="161671"/>
                  </a:lnTo>
                  <a:lnTo>
                    <a:pt x="1974773" y="161671"/>
                  </a:lnTo>
                  <a:lnTo>
                    <a:pt x="1974088" y="161671"/>
                  </a:lnTo>
                  <a:lnTo>
                    <a:pt x="1972449" y="161975"/>
                  </a:lnTo>
                  <a:lnTo>
                    <a:pt x="1970201" y="166522"/>
                  </a:lnTo>
                  <a:lnTo>
                    <a:pt x="1967115" y="167843"/>
                  </a:lnTo>
                  <a:lnTo>
                    <a:pt x="1961184" y="167843"/>
                  </a:lnTo>
                  <a:lnTo>
                    <a:pt x="1950478" y="165227"/>
                  </a:lnTo>
                  <a:lnTo>
                    <a:pt x="1943011" y="165227"/>
                  </a:lnTo>
                  <a:lnTo>
                    <a:pt x="1938553" y="167563"/>
                  </a:lnTo>
                  <a:lnTo>
                    <a:pt x="1935594" y="176606"/>
                  </a:lnTo>
                  <a:lnTo>
                    <a:pt x="1938616" y="175882"/>
                  </a:lnTo>
                  <a:lnTo>
                    <a:pt x="1941207" y="175577"/>
                  </a:lnTo>
                  <a:lnTo>
                    <a:pt x="1949805" y="175577"/>
                  </a:lnTo>
                  <a:lnTo>
                    <a:pt x="1965604" y="184823"/>
                  </a:lnTo>
                  <a:lnTo>
                    <a:pt x="1974202" y="184823"/>
                  </a:lnTo>
                  <a:lnTo>
                    <a:pt x="1976856" y="184492"/>
                  </a:lnTo>
                  <a:lnTo>
                    <a:pt x="1979942" y="183743"/>
                  </a:lnTo>
                  <a:lnTo>
                    <a:pt x="1979942" y="169125"/>
                  </a:lnTo>
                  <a:close/>
                </a:path>
                <a:path extrusionOk="0" h="266065" w="8557895">
                  <a:moveTo>
                    <a:pt x="1994573" y="65405"/>
                  </a:moveTo>
                  <a:lnTo>
                    <a:pt x="1992820" y="65366"/>
                  </a:lnTo>
                  <a:lnTo>
                    <a:pt x="1986775" y="65366"/>
                  </a:lnTo>
                  <a:lnTo>
                    <a:pt x="1983244" y="66687"/>
                  </a:lnTo>
                  <a:lnTo>
                    <a:pt x="1978164" y="69329"/>
                  </a:lnTo>
                  <a:lnTo>
                    <a:pt x="1976615" y="70662"/>
                  </a:lnTo>
                  <a:lnTo>
                    <a:pt x="1972462" y="70662"/>
                  </a:lnTo>
                  <a:lnTo>
                    <a:pt x="1969858" y="69342"/>
                  </a:lnTo>
                  <a:lnTo>
                    <a:pt x="1965223" y="65405"/>
                  </a:lnTo>
                  <a:lnTo>
                    <a:pt x="1965007" y="74447"/>
                  </a:lnTo>
                  <a:lnTo>
                    <a:pt x="1967522" y="80708"/>
                  </a:lnTo>
                  <a:lnTo>
                    <a:pt x="1971954" y="84353"/>
                  </a:lnTo>
                  <a:lnTo>
                    <a:pt x="1977491" y="85534"/>
                  </a:lnTo>
                  <a:lnTo>
                    <a:pt x="1983867" y="84188"/>
                  </a:lnTo>
                  <a:lnTo>
                    <a:pt x="1989556" y="80238"/>
                  </a:lnTo>
                  <a:lnTo>
                    <a:pt x="1993480" y="73914"/>
                  </a:lnTo>
                  <a:lnTo>
                    <a:pt x="1994573" y="65405"/>
                  </a:lnTo>
                  <a:close/>
                </a:path>
                <a:path extrusionOk="0" h="266065" w="8557895">
                  <a:moveTo>
                    <a:pt x="2126602" y="228727"/>
                  </a:moveTo>
                  <a:lnTo>
                    <a:pt x="2126043" y="219341"/>
                  </a:lnTo>
                  <a:lnTo>
                    <a:pt x="2124202" y="214655"/>
                  </a:lnTo>
                  <a:lnTo>
                    <a:pt x="2120709" y="214655"/>
                  </a:lnTo>
                  <a:lnTo>
                    <a:pt x="2118601" y="214655"/>
                  </a:lnTo>
                  <a:lnTo>
                    <a:pt x="2115870" y="216369"/>
                  </a:lnTo>
                  <a:lnTo>
                    <a:pt x="2112530" y="220853"/>
                  </a:lnTo>
                  <a:lnTo>
                    <a:pt x="2116874" y="230149"/>
                  </a:lnTo>
                  <a:lnTo>
                    <a:pt x="2120227" y="233426"/>
                  </a:lnTo>
                  <a:lnTo>
                    <a:pt x="2125307" y="233426"/>
                  </a:lnTo>
                  <a:lnTo>
                    <a:pt x="2126602" y="228727"/>
                  </a:lnTo>
                  <a:close/>
                </a:path>
                <a:path extrusionOk="0" h="266065" w="8557895">
                  <a:moveTo>
                    <a:pt x="2178735" y="65405"/>
                  </a:moveTo>
                  <a:lnTo>
                    <a:pt x="2178469" y="57492"/>
                  </a:lnTo>
                  <a:lnTo>
                    <a:pt x="2177554" y="50152"/>
                  </a:lnTo>
                  <a:lnTo>
                    <a:pt x="2174659" y="44754"/>
                  </a:lnTo>
                  <a:lnTo>
                    <a:pt x="2168448" y="42646"/>
                  </a:lnTo>
                  <a:lnTo>
                    <a:pt x="2167153" y="42646"/>
                  </a:lnTo>
                  <a:lnTo>
                    <a:pt x="2165705" y="42811"/>
                  </a:lnTo>
                  <a:lnTo>
                    <a:pt x="2164054" y="43180"/>
                  </a:lnTo>
                  <a:lnTo>
                    <a:pt x="2164054" y="58026"/>
                  </a:lnTo>
                  <a:lnTo>
                    <a:pt x="2171242" y="58026"/>
                  </a:lnTo>
                  <a:lnTo>
                    <a:pt x="2173033" y="64020"/>
                  </a:lnTo>
                  <a:lnTo>
                    <a:pt x="2178735" y="65405"/>
                  </a:lnTo>
                  <a:close/>
                </a:path>
                <a:path extrusionOk="0" h="266065" w="8557895">
                  <a:moveTo>
                    <a:pt x="2518295" y="132600"/>
                  </a:moveTo>
                  <a:lnTo>
                    <a:pt x="2510193" y="124866"/>
                  </a:lnTo>
                  <a:lnTo>
                    <a:pt x="2502192" y="130263"/>
                  </a:lnTo>
                  <a:lnTo>
                    <a:pt x="2491105" y="136969"/>
                  </a:lnTo>
                  <a:lnTo>
                    <a:pt x="2485898" y="144957"/>
                  </a:lnTo>
                  <a:lnTo>
                    <a:pt x="2495537" y="154254"/>
                  </a:lnTo>
                  <a:lnTo>
                    <a:pt x="2499893" y="145211"/>
                  </a:lnTo>
                  <a:lnTo>
                    <a:pt x="2511171" y="138696"/>
                  </a:lnTo>
                  <a:lnTo>
                    <a:pt x="2518295" y="132600"/>
                  </a:lnTo>
                  <a:close/>
                </a:path>
                <a:path extrusionOk="0" h="266065" w="8557895">
                  <a:moveTo>
                    <a:pt x="2701810" y="161963"/>
                  </a:moveTo>
                  <a:lnTo>
                    <a:pt x="2697010" y="163576"/>
                  </a:lnTo>
                  <a:lnTo>
                    <a:pt x="2693149" y="164249"/>
                  </a:lnTo>
                  <a:lnTo>
                    <a:pt x="2681833" y="164249"/>
                  </a:lnTo>
                  <a:lnTo>
                    <a:pt x="2666898" y="146824"/>
                  </a:lnTo>
                  <a:lnTo>
                    <a:pt x="2658961" y="146824"/>
                  </a:lnTo>
                  <a:lnTo>
                    <a:pt x="2657564" y="146862"/>
                  </a:lnTo>
                  <a:lnTo>
                    <a:pt x="2657818" y="157251"/>
                  </a:lnTo>
                  <a:lnTo>
                    <a:pt x="2654071" y="163347"/>
                  </a:lnTo>
                  <a:lnTo>
                    <a:pt x="2677858" y="177355"/>
                  </a:lnTo>
                  <a:lnTo>
                    <a:pt x="2686786" y="176530"/>
                  </a:lnTo>
                  <a:lnTo>
                    <a:pt x="2694406" y="173863"/>
                  </a:lnTo>
                  <a:lnTo>
                    <a:pt x="2699753" y="169087"/>
                  </a:lnTo>
                  <a:lnTo>
                    <a:pt x="2701810" y="161963"/>
                  </a:lnTo>
                  <a:close/>
                </a:path>
                <a:path extrusionOk="0" h="266065" w="8557895">
                  <a:moveTo>
                    <a:pt x="2782671" y="161963"/>
                  </a:moveTo>
                  <a:lnTo>
                    <a:pt x="2782392" y="153873"/>
                  </a:lnTo>
                  <a:lnTo>
                    <a:pt x="2781439" y="146507"/>
                  </a:lnTo>
                  <a:lnTo>
                    <a:pt x="2778531" y="141147"/>
                  </a:lnTo>
                  <a:lnTo>
                    <a:pt x="2772397" y="139065"/>
                  </a:lnTo>
                  <a:lnTo>
                    <a:pt x="2771102" y="139065"/>
                  </a:lnTo>
                  <a:lnTo>
                    <a:pt x="2769641" y="139242"/>
                  </a:lnTo>
                  <a:lnTo>
                    <a:pt x="2767990" y="139611"/>
                  </a:lnTo>
                  <a:lnTo>
                    <a:pt x="2767990" y="154241"/>
                  </a:lnTo>
                  <a:lnTo>
                    <a:pt x="2775470" y="154241"/>
                  </a:lnTo>
                  <a:lnTo>
                    <a:pt x="2776626" y="160464"/>
                  </a:lnTo>
                  <a:lnTo>
                    <a:pt x="2782671" y="161963"/>
                  </a:lnTo>
                  <a:close/>
                </a:path>
                <a:path extrusionOk="0" h="266065" w="8557895">
                  <a:moveTo>
                    <a:pt x="2832684" y="49314"/>
                  </a:moveTo>
                  <a:lnTo>
                    <a:pt x="2826982" y="43167"/>
                  </a:lnTo>
                  <a:lnTo>
                    <a:pt x="2817050" y="49187"/>
                  </a:lnTo>
                  <a:lnTo>
                    <a:pt x="2814561" y="53543"/>
                  </a:lnTo>
                  <a:lnTo>
                    <a:pt x="2817203" y="56184"/>
                  </a:lnTo>
                  <a:lnTo>
                    <a:pt x="2822638" y="57073"/>
                  </a:lnTo>
                  <a:lnTo>
                    <a:pt x="2828391" y="56235"/>
                  </a:lnTo>
                  <a:lnTo>
                    <a:pt x="2832443" y="53657"/>
                  </a:lnTo>
                  <a:lnTo>
                    <a:pt x="2832684" y="49314"/>
                  </a:lnTo>
                  <a:close/>
                </a:path>
                <a:path extrusionOk="0" h="266065" w="8557895">
                  <a:moveTo>
                    <a:pt x="2871800" y="25425"/>
                  </a:moveTo>
                  <a:lnTo>
                    <a:pt x="2863862" y="20929"/>
                  </a:lnTo>
                  <a:lnTo>
                    <a:pt x="2863761" y="30708"/>
                  </a:lnTo>
                  <a:lnTo>
                    <a:pt x="2858224" y="39128"/>
                  </a:lnTo>
                  <a:lnTo>
                    <a:pt x="2855493" y="45910"/>
                  </a:lnTo>
                  <a:lnTo>
                    <a:pt x="2863862" y="50774"/>
                  </a:lnTo>
                  <a:lnTo>
                    <a:pt x="2867266" y="44323"/>
                  </a:lnTo>
                  <a:lnTo>
                    <a:pt x="2871419" y="34556"/>
                  </a:lnTo>
                  <a:lnTo>
                    <a:pt x="2871800" y="25425"/>
                  </a:lnTo>
                  <a:close/>
                </a:path>
                <a:path extrusionOk="0" h="266065" w="8557895">
                  <a:moveTo>
                    <a:pt x="2879356" y="237451"/>
                  </a:moveTo>
                  <a:lnTo>
                    <a:pt x="2878201" y="225120"/>
                  </a:lnTo>
                  <a:lnTo>
                    <a:pt x="2869806" y="219976"/>
                  </a:lnTo>
                  <a:lnTo>
                    <a:pt x="2868117" y="219976"/>
                  </a:lnTo>
                  <a:lnTo>
                    <a:pt x="2866148" y="220243"/>
                  </a:lnTo>
                  <a:lnTo>
                    <a:pt x="2863850" y="220840"/>
                  </a:lnTo>
                  <a:lnTo>
                    <a:pt x="2863735" y="235877"/>
                  </a:lnTo>
                  <a:lnTo>
                    <a:pt x="2865882" y="248589"/>
                  </a:lnTo>
                  <a:lnTo>
                    <a:pt x="2870695" y="258572"/>
                  </a:lnTo>
                  <a:lnTo>
                    <a:pt x="2878556" y="265442"/>
                  </a:lnTo>
                  <a:lnTo>
                    <a:pt x="2877921" y="252425"/>
                  </a:lnTo>
                  <a:lnTo>
                    <a:pt x="2879356" y="237451"/>
                  </a:lnTo>
                  <a:close/>
                </a:path>
                <a:path extrusionOk="0" h="266065" w="8557895">
                  <a:moveTo>
                    <a:pt x="2930004" y="198958"/>
                  </a:moveTo>
                  <a:lnTo>
                    <a:pt x="2924264" y="197104"/>
                  </a:lnTo>
                  <a:lnTo>
                    <a:pt x="2921673" y="192620"/>
                  </a:lnTo>
                  <a:lnTo>
                    <a:pt x="2922803" y="183743"/>
                  </a:lnTo>
                  <a:lnTo>
                    <a:pt x="2914154" y="185013"/>
                  </a:lnTo>
                  <a:lnTo>
                    <a:pt x="2901823" y="182714"/>
                  </a:lnTo>
                  <a:lnTo>
                    <a:pt x="2900654" y="191363"/>
                  </a:lnTo>
                  <a:lnTo>
                    <a:pt x="2906572" y="194614"/>
                  </a:lnTo>
                  <a:lnTo>
                    <a:pt x="2908566" y="201879"/>
                  </a:lnTo>
                  <a:lnTo>
                    <a:pt x="2910268" y="209435"/>
                  </a:lnTo>
                  <a:lnTo>
                    <a:pt x="2915335" y="213588"/>
                  </a:lnTo>
                  <a:lnTo>
                    <a:pt x="2915335" y="203796"/>
                  </a:lnTo>
                  <a:lnTo>
                    <a:pt x="2928302" y="206794"/>
                  </a:lnTo>
                  <a:lnTo>
                    <a:pt x="2930004" y="198958"/>
                  </a:lnTo>
                  <a:close/>
                </a:path>
                <a:path extrusionOk="0" h="266065" w="8557895">
                  <a:moveTo>
                    <a:pt x="2944698" y="213588"/>
                  </a:moveTo>
                  <a:lnTo>
                    <a:pt x="2930004" y="213588"/>
                  </a:lnTo>
                  <a:lnTo>
                    <a:pt x="2930004" y="228460"/>
                  </a:lnTo>
                  <a:lnTo>
                    <a:pt x="2944698" y="228460"/>
                  </a:lnTo>
                  <a:lnTo>
                    <a:pt x="2944698" y="213588"/>
                  </a:lnTo>
                  <a:close/>
                </a:path>
                <a:path extrusionOk="0" h="266065" w="8557895">
                  <a:moveTo>
                    <a:pt x="2989021" y="191350"/>
                  </a:moveTo>
                  <a:lnTo>
                    <a:pt x="2988005" y="191465"/>
                  </a:lnTo>
                  <a:lnTo>
                    <a:pt x="2985643" y="191465"/>
                  </a:lnTo>
                  <a:lnTo>
                    <a:pt x="2980740" y="190461"/>
                  </a:lnTo>
                  <a:lnTo>
                    <a:pt x="2968993" y="188442"/>
                  </a:lnTo>
                  <a:lnTo>
                    <a:pt x="2962160" y="187439"/>
                  </a:lnTo>
                  <a:lnTo>
                    <a:pt x="2955950" y="187439"/>
                  </a:lnTo>
                  <a:lnTo>
                    <a:pt x="2946133" y="187439"/>
                  </a:lnTo>
                  <a:lnTo>
                    <a:pt x="2937878" y="189953"/>
                  </a:lnTo>
                  <a:lnTo>
                    <a:pt x="2937484" y="198958"/>
                  </a:lnTo>
                  <a:lnTo>
                    <a:pt x="2940316" y="197675"/>
                  </a:lnTo>
                  <a:lnTo>
                    <a:pt x="2943237" y="197167"/>
                  </a:lnTo>
                  <a:lnTo>
                    <a:pt x="2952483" y="197167"/>
                  </a:lnTo>
                  <a:lnTo>
                    <a:pt x="2958884" y="199529"/>
                  </a:lnTo>
                  <a:lnTo>
                    <a:pt x="2970619" y="204279"/>
                  </a:lnTo>
                  <a:lnTo>
                    <a:pt x="2975953" y="206641"/>
                  </a:lnTo>
                  <a:lnTo>
                    <a:pt x="2985262" y="206641"/>
                  </a:lnTo>
                  <a:lnTo>
                    <a:pt x="2988627" y="203034"/>
                  </a:lnTo>
                  <a:lnTo>
                    <a:pt x="2989021" y="191350"/>
                  </a:lnTo>
                  <a:close/>
                </a:path>
                <a:path extrusionOk="0" h="266065" w="8557895">
                  <a:moveTo>
                    <a:pt x="3083864" y="234061"/>
                  </a:moveTo>
                  <a:lnTo>
                    <a:pt x="3077349" y="228447"/>
                  </a:lnTo>
                  <a:lnTo>
                    <a:pt x="3074327" y="236486"/>
                  </a:lnTo>
                  <a:lnTo>
                    <a:pt x="3068053" y="241261"/>
                  </a:lnTo>
                  <a:lnTo>
                    <a:pt x="3062757" y="247002"/>
                  </a:lnTo>
                  <a:lnTo>
                    <a:pt x="3062655" y="257949"/>
                  </a:lnTo>
                  <a:lnTo>
                    <a:pt x="3063938" y="258381"/>
                  </a:lnTo>
                  <a:lnTo>
                    <a:pt x="3065195" y="258584"/>
                  </a:lnTo>
                  <a:lnTo>
                    <a:pt x="3066427" y="258584"/>
                  </a:lnTo>
                  <a:lnTo>
                    <a:pt x="3076371" y="254177"/>
                  </a:lnTo>
                  <a:lnTo>
                    <a:pt x="3082861" y="244322"/>
                  </a:lnTo>
                  <a:lnTo>
                    <a:pt x="3083864" y="234061"/>
                  </a:lnTo>
                  <a:close/>
                </a:path>
                <a:path extrusionOk="0" h="266065" w="8557895">
                  <a:moveTo>
                    <a:pt x="3150946" y="139623"/>
                  </a:moveTo>
                  <a:lnTo>
                    <a:pt x="3144151" y="131381"/>
                  </a:lnTo>
                  <a:lnTo>
                    <a:pt x="3142081" y="118440"/>
                  </a:lnTo>
                  <a:lnTo>
                    <a:pt x="3139059" y="106489"/>
                  </a:lnTo>
                  <a:lnTo>
                    <a:pt x="3129394" y="101244"/>
                  </a:lnTo>
                  <a:lnTo>
                    <a:pt x="3127210" y="101244"/>
                  </a:lnTo>
                  <a:lnTo>
                    <a:pt x="3124644" y="101638"/>
                  </a:lnTo>
                  <a:lnTo>
                    <a:pt x="3121596" y="102527"/>
                  </a:lnTo>
                  <a:lnTo>
                    <a:pt x="3116973" y="112979"/>
                  </a:lnTo>
                  <a:lnTo>
                    <a:pt x="3121241" y="127139"/>
                  </a:lnTo>
                  <a:lnTo>
                    <a:pt x="3130854" y="139585"/>
                  </a:lnTo>
                  <a:lnTo>
                    <a:pt x="3142284" y="144945"/>
                  </a:lnTo>
                  <a:lnTo>
                    <a:pt x="3145510" y="144945"/>
                  </a:lnTo>
                  <a:lnTo>
                    <a:pt x="3148533" y="143370"/>
                  </a:lnTo>
                  <a:lnTo>
                    <a:pt x="3150946" y="139623"/>
                  </a:lnTo>
                  <a:close/>
                </a:path>
                <a:path extrusionOk="0" h="266065" w="8557895">
                  <a:moveTo>
                    <a:pt x="3217468" y="220853"/>
                  </a:moveTo>
                  <a:lnTo>
                    <a:pt x="3212833" y="220510"/>
                  </a:lnTo>
                  <a:lnTo>
                    <a:pt x="3208807" y="220040"/>
                  </a:lnTo>
                  <a:lnTo>
                    <a:pt x="3210014" y="213588"/>
                  </a:lnTo>
                  <a:lnTo>
                    <a:pt x="3195294" y="213588"/>
                  </a:lnTo>
                  <a:lnTo>
                    <a:pt x="3195599" y="223735"/>
                  </a:lnTo>
                  <a:lnTo>
                    <a:pt x="3191827" y="229946"/>
                  </a:lnTo>
                  <a:lnTo>
                    <a:pt x="3187827" y="235940"/>
                  </a:lnTo>
                  <a:lnTo>
                    <a:pt x="3190570" y="236270"/>
                  </a:lnTo>
                  <a:lnTo>
                    <a:pt x="3193148" y="236448"/>
                  </a:lnTo>
                  <a:lnTo>
                    <a:pt x="3195561" y="236448"/>
                  </a:lnTo>
                  <a:lnTo>
                    <a:pt x="3204070" y="235546"/>
                  </a:lnTo>
                  <a:lnTo>
                    <a:pt x="3210674" y="232752"/>
                  </a:lnTo>
                  <a:lnTo>
                    <a:pt x="3215195" y="227901"/>
                  </a:lnTo>
                  <a:lnTo>
                    <a:pt x="3217468" y="220853"/>
                  </a:lnTo>
                  <a:close/>
                </a:path>
                <a:path extrusionOk="0" h="266065" w="8557895">
                  <a:moveTo>
                    <a:pt x="3276181" y="20929"/>
                  </a:moveTo>
                  <a:lnTo>
                    <a:pt x="3274745" y="21120"/>
                  </a:lnTo>
                  <a:lnTo>
                    <a:pt x="3271990" y="21196"/>
                  </a:lnTo>
                  <a:lnTo>
                    <a:pt x="3266071" y="21196"/>
                  </a:lnTo>
                  <a:lnTo>
                    <a:pt x="3260725" y="19646"/>
                  </a:lnTo>
                  <a:lnTo>
                    <a:pt x="3251212" y="16548"/>
                  </a:lnTo>
                  <a:lnTo>
                    <a:pt x="3247034" y="14998"/>
                  </a:lnTo>
                  <a:lnTo>
                    <a:pt x="3243478" y="14998"/>
                  </a:lnTo>
                  <a:lnTo>
                    <a:pt x="3238487" y="14998"/>
                  </a:lnTo>
                  <a:lnTo>
                    <a:pt x="3234690" y="18046"/>
                  </a:lnTo>
                  <a:lnTo>
                    <a:pt x="3232124" y="28409"/>
                  </a:lnTo>
                  <a:lnTo>
                    <a:pt x="3234105" y="27762"/>
                  </a:lnTo>
                  <a:lnTo>
                    <a:pt x="3236506" y="27520"/>
                  </a:lnTo>
                  <a:lnTo>
                    <a:pt x="3242868" y="27520"/>
                  </a:lnTo>
                  <a:lnTo>
                    <a:pt x="3259683" y="29464"/>
                  </a:lnTo>
                  <a:lnTo>
                    <a:pt x="3270478" y="29464"/>
                  </a:lnTo>
                  <a:lnTo>
                    <a:pt x="3275812" y="27711"/>
                  </a:lnTo>
                  <a:lnTo>
                    <a:pt x="3276181" y="20929"/>
                  </a:lnTo>
                  <a:close/>
                </a:path>
                <a:path extrusionOk="0" h="266065" w="8557895">
                  <a:moveTo>
                    <a:pt x="3278022" y="177012"/>
                  </a:moveTo>
                  <a:lnTo>
                    <a:pt x="3275177" y="169024"/>
                  </a:lnTo>
                  <a:lnTo>
                    <a:pt x="3269945" y="169024"/>
                  </a:lnTo>
                  <a:lnTo>
                    <a:pt x="3269310" y="169049"/>
                  </a:lnTo>
                  <a:lnTo>
                    <a:pt x="3268980" y="169113"/>
                  </a:lnTo>
                  <a:lnTo>
                    <a:pt x="3268281" y="177876"/>
                  </a:lnTo>
                  <a:lnTo>
                    <a:pt x="3265449" y="184327"/>
                  </a:lnTo>
                  <a:lnTo>
                    <a:pt x="3262515" y="190652"/>
                  </a:lnTo>
                  <a:lnTo>
                    <a:pt x="3261512" y="198958"/>
                  </a:lnTo>
                  <a:lnTo>
                    <a:pt x="3263925" y="200355"/>
                  </a:lnTo>
                  <a:lnTo>
                    <a:pt x="3266059" y="200964"/>
                  </a:lnTo>
                  <a:lnTo>
                    <a:pt x="3274593" y="200964"/>
                  </a:lnTo>
                  <a:lnTo>
                    <a:pt x="3277730" y="192976"/>
                  </a:lnTo>
                  <a:lnTo>
                    <a:pt x="3278022" y="177012"/>
                  </a:lnTo>
                  <a:close/>
                </a:path>
                <a:path extrusionOk="0" h="266065" w="8557895">
                  <a:moveTo>
                    <a:pt x="3460343" y="28409"/>
                  </a:moveTo>
                  <a:lnTo>
                    <a:pt x="3450018" y="30886"/>
                  </a:lnTo>
                  <a:lnTo>
                    <a:pt x="3439426" y="33197"/>
                  </a:lnTo>
                  <a:lnTo>
                    <a:pt x="3430092" y="36817"/>
                  </a:lnTo>
                  <a:lnTo>
                    <a:pt x="3423501" y="43167"/>
                  </a:lnTo>
                  <a:lnTo>
                    <a:pt x="3426688" y="46570"/>
                  </a:lnTo>
                  <a:lnTo>
                    <a:pt x="3430562" y="48018"/>
                  </a:lnTo>
                  <a:lnTo>
                    <a:pt x="3434626" y="48018"/>
                  </a:lnTo>
                  <a:lnTo>
                    <a:pt x="3442373" y="46418"/>
                  </a:lnTo>
                  <a:lnTo>
                    <a:pt x="3449777" y="42125"/>
                  </a:lnTo>
                  <a:lnTo>
                    <a:pt x="3456025" y="35864"/>
                  </a:lnTo>
                  <a:lnTo>
                    <a:pt x="3460343" y="28409"/>
                  </a:lnTo>
                  <a:close/>
                </a:path>
                <a:path extrusionOk="0" h="266065" w="8557895">
                  <a:moveTo>
                    <a:pt x="3652939" y="145376"/>
                  </a:moveTo>
                  <a:lnTo>
                    <a:pt x="3651935" y="139611"/>
                  </a:lnTo>
                  <a:lnTo>
                    <a:pt x="3650894" y="139738"/>
                  </a:lnTo>
                  <a:lnTo>
                    <a:pt x="3649014" y="139788"/>
                  </a:lnTo>
                  <a:lnTo>
                    <a:pt x="3643604" y="139788"/>
                  </a:lnTo>
                  <a:lnTo>
                    <a:pt x="3629571" y="131965"/>
                  </a:lnTo>
                  <a:lnTo>
                    <a:pt x="3624059" y="131965"/>
                  </a:lnTo>
                  <a:lnTo>
                    <a:pt x="3622573" y="132016"/>
                  </a:lnTo>
                  <a:lnTo>
                    <a:pt x="3620503" y="139446"/>
                  </a:lnTo>
                  <a:lnTo>
                    <a:pt x="3623272" y="144614"/>
                  </a:lnTo>
                  <a:lnTo>
                    <a:pt x="3629241" y="147612"/>
                  </a:lnTo>
                  <a:lnTo>
                    <a:pt x="3636746" y="148590"/>
                  </a:lnTo>
                  <a:lnTo>
                    <a:pt x="3644925" y="148590"/>
                  </a:lnTo>
                  <a:lnTo>
                    <a:pt x="3652939" y="145376"/>
                  </a:lnTo>
                  <a:close/>
                </a:path>
                <a:path extrusionOk="0" h="266065" w="8557895">
                  <a:moveTo>
                    <a:pt x="3741597" y="55346"/>
                  </a:moveTo>
                  <a:lnTo>
                    <a:pt x="3738410" y="48983"/>
                  </a:lnTo>
                  <a:lnTo>
                    <a:pt x="3732022" y="48983"/>
                  </a:lnTo>
                  <a:lnTo>
                    <a:pt x="3730155" y="48983"/>
                  </a:lnTo>
                  <a:lnTo>
                    <a:pt x="3728008" y="49530"/>
                  </a:lnTo>
                  <a:lnTo>
                    <a:pt x="3725595" y="50774"/>
                  </a:lnTo>
                  <a:lnTo>
                    <a:pt x="3725595" y="72669"/>
                  </a:lnTo>
                  <a:lnTo>
                    <a:pt x="3728008" y="73926"/>
                  </a:lnTo>
                  <a:lnTo>
                    <a:pt x="3730155" y="74472"/>
                  </a:lnTo>
                  <a:lnTo>
                    <a:pt x="3738410" y="74472"/>
                  </a:lnTo>
                  <a:lnTo>
                    <a:pt x="3741597" y="68097"/>
                  </a:lnTo>
                  <a:lnTo>
                    <a:pt x="3741597" y="55346"/>
                  </a:lnTo>
                  <a:close/>
                </a:path>
                <a:path extrusionOk="0" h="266065" w="8557895">
                  <a:moveTo>
                    <a:pt x="3822014" y="80632"/>
                  </a:moveTo>
                  <a:lnTo>
                    <a:pt x="3813975" y="72669"/>
                  </a:lnTo>
                  <a:lnTo>
                    <a:pt x="3806736" y="83807"/>
                  </a:lnTo>
                  <a:lnTo>
                    <a:pt x="3797325" y="93726"/>
                  </a:lnTo>
                  <a:lnTo>
                    <a:pt x="3794429" y="102387"/>
                  </a:lnTo>
                  <a:lnTo>
                    <a:pt x="3806774" y="109778"/>
                  </a:lnTo>
                  <a:lnTo>
                    <a:pt x="3807930" y="97663"/>
                  </a:lnTo>
                  <a:lnTo>
                    <a:pt x="3816502" y="88455"/>
                  </a:lnTo>
                  <a:lnTo>
                    <a:pt x="3822014" y="80632"/>
                  </a:lnTo>
                  <a:close/>
                </a:path>
                <a:path extrusionOk="0" h="266065" w="8557895">
                  <a:moveTo>
                    <a:pt x="3864762" y="95351"/>
                  </a:moveTo>
                  <a:lnTo>
                    <a:pt x="3864711" y="79870"/>
                  </a:lnTo>
                  <a:lnTo>
                    <a:pt x="3859352" y="72136"/>
                  </a:lnTo>
                  <a:lnTo>
                    <a:pt x="3848658" y="72136"/>
                  </a:lnTo>
                  <a:lnTo>
                    <a:pt x="3847084" y="72136"/>
                  </a:lnTo>
                  <a:lnTo>
                    <a:pt x="3845395" y="72301"/>
                  </a:lnTo>
                  <a:lnTo>
                    <a:pt x="3843591" y="72669"/>
                  </a:lnTo>
                  <a:lnTo>
                    <a:pt x="3838448" y="80721"/>
                  </a:lnTo>
                  <a:lnTo>
                    <a:pt x="3839159" y="85559"/>
                  </a:lnTo>
                  <a:lnTo>
                    <a:pt x="3842080" y="91414"/>
                  </a:lnTo>
                  <a:lnTo>
                    <a:pt x="3843591" y="102514"/>
                  </a:lnTo>
                  <a:lnTo>
                    <a:pt x="3845458" y="102908"/>
                  </a:lnTo>
                  <a:lnTo>
                    <a:pt x="3847211" y="103085"/>
                  </a:lnTo>
                  <a:lnTo>
                    <a:pt x="3859466" y="103085"/>
                  </a:lnTo>
                  <a:lnTo>
                    <a:pt x="3864762" y="95351"/>
                  </a:lnTo>
                  <a:close/>
                </a:path>
                <a:path extrusionOk="0" h="266065" w="8557895">
                  <a:moveTo>
                    <a:pt x="3968762" y="102514"/>
                  </a:moveTo>
                  <a:lnTo>
                    <a:pt x="3962184" y="99847"/>
                  </a:lnTo>
                  <a:lnTo>
                    <a:pt x="3957345" y="95491"/>
                  </a:lnTo>
                  <a:lnTo>
                    <a:pt x="3952671" y="90982"/>
                  </a:lnTo>
                  <a:lnTo>
                    <a:pt x="3946575" y="87871"/>
                  </a:lnTo>
                  <a:lnTo>
                    <a:pt x="3945877" y="95796"/>
                  </a:lnTo>
                  <a:lnTo>
                    <a:pt x="3949242" y="103035"/>
                  </a:lnTo>
                  <a:lnTo>
                    <a:pt x="3954957" y="108318"/>
                  </a:lnTo>
                  <a:lnTo>
                    <a:pt x="3961307" y="110363"/>
                  </a:lnTo>
                  <a:lnTo>
                    <a:pt x="3964825" y="110363"/>
                  </a:lnTo>
                  <a:lnTo>
                    <a:pt x="3967797" y="108115"/>
                  </a:lnTo>
                  <a:lnTo>
                    <a:pt x="3968762" y="102514"/>
                  </a:lnTo>
                  <a:close/>
                </a:path>
                <a:path extrusionOk="0" h="266065" w="8557895">
                  <a:moveTo>
                    <a:pt x="3983393" y="228447"/>
                  </a:moveTo>
                  <a:lnTo>
                    <a:pt x="3969093" y="232613"/>
                  </a:lnTo>
                  <a:lnTo>
                    <a:pt x="3955123" y="237070"/>
                  </a:lnTo>
                  <a:lnTo>
                    <a:pt x="3944226" y="244602"/>
                  </a:lnTo>
                  <a:lnTo>
                    <a:pt x="3939108" y="257949"/>
                  </a:lnTo>
                  <a:lnTo>
                    <a:pt x="3942702" y="258368"/>
                  </a:lnTo>
                  <a:lnTo>
                    <a:pt x="3946093" y="258584"/>
                  </a:lnTo>
                  <a:lnTo>
                    <a:pt x="3949268" y="258584"/>
                  </a:lnTo>
                  <a:lnTo>
                    <a:pt x="3963416" y="256781"/>
                  </a:lnTo>
                  <a:lnTo>
                    <a:pt x="3973919" y="251256"/>
                  </a:lnTo>
                  <a:lnTo>
                    <a:pt x="3980624" y="241871"/>
                  </a:lnTo>
                  <a:lnTo>
                    <a:pt x="3983393" y="228447"/>
                  </a:lnTo>
                  <a:close/>
                </a:path>
                <a:path extrusionOk="0" h="266065" w="8557895">
                  <a:moveTo>
                    <a:pt x="4232884" y="181546"/>
                  </a:moveTo>
                  <a:lnTo>
                    <a:pt x="4226560" y="169113"/>
                  </a:lnTo>
                  <a:lnTo>
                    <a:pt x="4219791" y="180771"/>
                  </a:lnTo>
                  <a:lnTo>
                    <a:pt x="4209973" y="189458"/>
                  </a:lnTo>
                  <a:lnTo>
                    <a:pt x="4199255" y="197231"/>
                  </a:lnTo>
                  <a:lnTo>
                    <a:pt x="4189742" y="206095"/>
                  </a:lnTo>
                  <a:lnTo>
                    <a:pt x="4193159" y="210426"/>
                  </a:lnTo>
                  <a:lnTo>
                    <a:pt x="4197540" y="212229"/>
                  </a:lnTo>
                  <a:lnTo>
                    <a:pt x="4202201" y="212229"/>
                  </a:lnTo>
                  <a:lnTo>
                    <a:pt x="4216438" y="207391"/>
                  </a:lnTo>
                  <a:lnTo>
                    <a:pt x="4228096" y="195732"/>
                  </a:lnTo>
                  <a:lnTo>
                    <a:pt x="4232884" y="181546"/>
                  </a:lnTo>
                  <a:close/>
                </a:path>
                <a:path extrusionOk="0" h="266065" w="8557895">
                  <a:moveTo>
                    <a:pt x="4307395" y="161975"/>
                  </a:moveTo>
                  <a:lnTo>
                    <a:pt x="4304093" y="158330"/>
                  </a:lnTo>
                  <a:lnTo>
                    <a:pt x="4300906" y="156870"/>
                  </a:lnTo>
                  <a:lnTo>
                    <a:pt x="4297794" y="156870"/>
                  </a:lnTo>
                  <a:lnTo>
                    <a:pt x="4290860" y="159029"/>
                  </a:lnTo>
                  <a:lnTo>
                    <a:pt x="4284065" y="164299"/>
                  </a:lnTo>
                  <a:lnTo>
                    <a:pt x="4277334" y="170776"/>
                  </a:lnTo>
                  <a:lnTo>
                    <a:pt x="4270578" y="176606"/>
                  </a:lnTo>
                  <a:lnTo>
                    <a:pt x="4273778" y="179971"/>
                  </a:lnTo>
                  <a:lnTo>
                    <a:pt x="4277665" y="181406"/>
                  </a:lnTo>
                  <a:lnTo>
                    <a:pt x="4281741" y="181406"/>
                  </a:lnTo>
                  <a:lnTo>
                    <a:pt x="4289488" y="179819"/>
                  </a:lnTo>
                  <a:lnTo>
                    <a:pt x="4296880" y="175552"/>
                  </a:lnTo>
                  <a:lnTo>
                    <a:pt x="4303103" y="169354"/>
                  </a:lnTo>
                  <a:lnTo>
                    <a:pt x="4307395" y="161975"/>
                  </a:lnTo>
                  <a:close/>
                </a:path>
                <a:path extrusionOk="0" h="266065" w="8557895">
                  <a:moveTo>
                    <a:pt x="5135943" y="95440"/>
                  </a:moveTo>
                  <a:lnTo>
                    <a:pt x="5125148" y="87871"/>
                  </a:lnTo>
                  <a:lnTo>
                    <a:pt x="5119205" y="96647"/>
                  </a:lnTo>
                  <a:lnTo>
                    <a:pt x="5113045" y="105270"/>
                  </a:lnTo>
                  <a:lnTo>
                    <a:pt x="5109273" y="116230"/>
                  </a:lnTo>
                  <a:lnTo>
                    <a:pt x="5110492" y="132003"/>
                  </a:lnTo>
                  <a:lnTo>
                    <a:pt x="5123510" y="123596"/>
                  </a:lnTo>
                  <a:lnTo>
                    <a:pt x="5133695" y="109385"/>
                  </a:lnTo>
                  <a:lnTo>
                    <a:pt x="5135943" y="95440"/>
                  </a:lnTo>
                  <a:close/>
                </a:path>
                <a:path extrusionOk="0" h="266065" w="8557895">
                  <a:moveTo>
                    <a:pt x="5152187" y="234010"/>
                  </a:moveTo>
                  <a:lnTo>
                    <a:pt x="5150675" y="226148"/>
                  </a:lnTo>
                  <a:lnTo>
                    <a:pt x="5139829" y="220853"/>
                  </a:lnTo>
                  <a:lnTo>
                    <a:pt x="5137162" y="227520"/>
                  </a:lnTo>
                  <a:lnTo>
                    <a:pt x="5132819" y="232460"/>
                  </a:lnTo>
                  <a:lnTo>
                    <a:pt x="5128298" y="237185"/>
                  </a:lnTo>
                  <a:lnTo>
                    <a:pt x="5125136" y="243217"/>
                  </a:lnTo>
                  <a:lnTo>
                    <a:pt x="5128095" y="243941"/>
                  </a:lnTo>
                  <a:lnTo>
                    <a:pt x="5130889" y="244259"/>
                  </a:lnTo>
                  <a:lnTo>
                    <a:pt x="5133467" y="244259"/>
                  </a:lnTo>
                  <a:lnTo>
                    <a:pt x="5145925" y="241147"/>
                  </a:lnTo>
                  <a:lnTo>
                    <a:pt x="5152187" y="234010"/>
                  </a:lnTo>
                  <a:close/>
                </a:path>
                <a:path extrusionOk="0" h="266065" w="8557895">
                  <a:moveTo>
                    <a:pt x="5188026" y="189484"/>
                  </a:moveTo>
                  <a:lnTo>
                    <a:pt x="5184140" y="176593"/>
                  </a:lnTo>
                  <a:lnTo>
                    <a:pt x="5173662" y="179057"/>
                  </a:lnTo>
                  <a:lnTo>
                    <a:pt x="5163045" y="181343"/>
                  </a:lnTo>
                  <a:lnTo>
                    <a:pt x="5153761" y="184950"/>
                  </a:lnTo>
                  <a:lnTo>
                    <a:pt x="5147297" y="191350"/>
                  </a:lnTo>
                  <a:lnTo>
                    <a:pt x="5148935" y="190982"/>
                  </a:lnTo>
                  <a:lnTo>
                    <a:pt x="5150802" y="190842"/>
                  </a:lnTo>
                  <a:lnTo>
                    <a:pt x="5155908" y="190842"/>
                  </a:lnTo>
                  <a:lnTo>
                    <a:pt x="5169662" y="192151"/>
                  </a:lnTo>
                  <a:lnTo>
                    <a:pt x="5181714" y="192151"/>
                  </a:lnTo>
                  <a:lnTo>
                    <a:pt x="5188026" y="189484"/>
                  </a:lnTo>
                  <a:close/>
                </a:path>
                <a:path extrusionOk="0" h="266065" w="8557895">
                  <a:moveTo>
                    <a:pt x="5249723" y="205397"/>
                  </a:moveTo>
                  <a:lnTo>
                    <a:pt x="5243144" y="191363"/>
                  </a:lnTo>
                  <a:lnTo>
                    <a:pt x="5235626" y="191363"/>
                  </a:lnTo>
                  <a:lnTo>
                    <a:pt x="5235626" y="183743"/>
                  </a:lnTo>
                  <a:lnTo>
                    <a:pt x="5223573" y="192074"/>
                  </a:lnTo>
                  <a:lnTo>
                    <a:pt x="5214188" y="203060"/>
                  </a:lnTo>
                  <a:lnTo>
                    <a:pt x="5208194" y="217436"/>
                  </a:lnTo>
                  <a:lnTo>
                    <a:pt x="5206327" y="235940"/>
                  </a:lnTo>
                  <a:lnTo>
                    <a:pt x="5208689" y="236435"/>
                  </a:lnTo>
                  <a:lnTo>
                    <a:pt x="5211051" y="236677"/>
                  </a:lnTo>
                  <a:lnTo>
                    <a:pt x="5213388" y="236677"/>
                  </a:lnTo>
                  <a:lnTo>
                    <a:pt x="5231498" y="231914"/>
                  </a:lnTo>
                  <a:lnTo>
                    <a:pt x="5244719" y="220205"/>
                  </a:lnTo>
                  <a:lnTo>
                    <a:pt x="5249723" y="205397"/>
                  </a:lnTo>
                  <a:close/>
                </a:path>
                <a:path extrusionOk="0" h="266065" w="8557895">
                  <a:moveTo>
                    <a:pt x="5773407" y="13665"/>
                  </a:moveTo>
                  <a:lnTo>
                    <a:pt x="5751296" y="13665"/>
                  </a:lnTo>
                  <a:lnTo>
                    <a:pt x="5751296" y="28409"/>
                  </a:lnTo>
                  <a:lnTo>
                    <a:pt x="5773407" y="28409"/>
                  </a:lnTo>
                  <a:lnTo>
                    <a:pt x="5773407" y="13665"/>
                  </a:lnTo>
                  <a:close/>
                </a:path>
                <a:path extrusionOk="0" h="266065" w="8557895">
                  <a:moveTo>
                    <a:pt x="6207887" y="176593"/>
                  </a:moveTo>
                  <a:lnTo>
                    <a:pt x="6207455" y="176593"/>
                  </a:lnTo>
                  <a:lnTo>
                    <a:pt x="6200533" y="176593"/>
                  </a:lnTo>
                  <a:lnTo>
                    <a:pt x="6181217" y="185127"/>
                  </a:lnTo>
                  <a:lnTo>
                    <a:pt x="6171273" y="185127"/>
                  </a:lnTo>
                  <a:lnTo>
                    <a:pt x="6167869" y="184721"/>
                  </a:lnTo>
                  <a:lnTo>
                    <a:pt x="6163894" y="183730"/>
                  </a:lnTo>
                  <a:lnTo>
                    <a:pt x="6164148" y="194602"/>
                  </a:lnTo>
                  <a:lnTo>
                    <a:pt x="6170282" y="199542"/>
                  </a:lnTo>
                  <a:lnTo>
                    <a:pt x="6178689" y="202171"/>
                  </a:lnTo>
                  <a:lnTo>
                    <a:pt x="6185713" y="206095"/>
                  </a:lnTo>
                  <a:lnTo>
                    <a:pt x="6189904" y="197294"/>
                  </a:lnTo>
                  <a:lnTo>
                    <a:pt x="6203924" y="185470"/>
                  </a:lnTo>
                  <a:lnTo>
                    <a:pt x="6207887" y="176593"/>
                  </a:lnTo>
                  <a:close/>
                </a:path>
                <a:path extrusionOk="0" h="266065" w="8557895">
                  <a:moveTo>
                    <a:pt x="6333553" y="138811"/>
                  </a:moveTo>
                  <a:lnTo>
                    <a:pt x="6333083" y="132016"/>
                  </a:lnTo>
                  <a:lnTo>
                    <a:pt x="6331407" y="132664"/>
                  </a:lnTo>
                  <a:lnTo>
                    <a:pt x="6329337" y="132892"/>
                  </a:lnTo>
                  <a:lnTo>
                    <a:pt x="6323876" y="132892"/>
                  </a:lnTo>
                  <a:lnTo>
                    <a:pt x="6309601" y="131152"/>
                  </a:lnTo>
                  <a:lnTo>
                    <a:pt x="6306464" y="131152"/>
                  </a:lnTo>
                  <a:lnTo>
                    <a:pt x="6300267" y="131152"/>
                  </a:lnTo>
                  <a:lnTo>
                    <a:pt x="6295745" y="132854"/>
                  </a:lnTo>
                  <a:lnTo>
                    <a:pt x="6296241" y="139611"/>
                  </a:lnTo>
                  <a:lnTo>
                    <a:pt x="6297930" y="138976"/>
                  </a:lnTo>
                  <a:lnTo>
                    <a:pt x="6300013" y="138734"/>
                  </a:lnTo>
                  <a:lnTo>
                    <a:pt x="6305486" y="138734"/>
                  </a:lnTo>
                  <a:lnTo>
                    <a:pt x="6319812" y="140525"/>
                  </a:lnTo>
                  <a:lnTo>
                    <a:pt x="6329096" y="140525"/>
                  </a:lnTo>
                  <a:lnTo>
                    <a:pt x="6333553" y="138811"/>
                  </a:lnTo>
                  <a:close/>
                </a:path>
                <a:path extrusionOk="0" h="266065" w="8557895">
                  <a:moveTo>
                    <a:pt x="6414744" y="145211"/>
                  </a:moveTo>
                  <a:lnTo>
                    <a:pt x="6387325" y="131343"/>
                  </a:lnTo>
                  <a:lnTo>
                    <a:pt x="6384252" y="131343"/>
                  </a:lnTo>
                  <a:lnTo>
                    <a:pt x="6380950" y="131559"/>
                  </a:lnTo>
                  <a:lnTo>
                    <a:pt x="6377368" y="132016"/>
                  </a:lnTo>
                  <a:lnTo>
                    <a:pt x="6375768" y="139674"/>
                  </a:lnTo>
                  <a:lnTo>
                    <a:pt x="6379146" y="144868"/>
                  </a:lnTo>
                  <a:lnTo>
                    <a:pt x="6385877" y="147828"/>
                  </a:lnTo>
                  <a:lnTo>
                    <a:pt x="6394348" y="148767"/>
                  </a:lnTo>
                  <a:lnTo>
                    <a:pt x="6404445" y="148767"/>
                  </a:lnTo>
                  <a:lnTo>
                    <a:pt x="6414744" y="145211"/>
                  </a:lnTo>
                  <a:close/>
                </a:path>
                <a:path extrusionOk="0" h="266065" w="8557895">
                  <a:moveTo>
                    <a:pt x="6473215" y="58026"/>
                  </a:moveTo>
                  <a:lnTo>
                    <a:pt x="6471679" y="58305"/>
                  </a:lnTo>
                  <a:lnTo>
                    <a:pt x="6470282" y="58420"/>
                  </a:lnTo>
                  <a:lnTo>
                    <a:pt x="6463462" y="58420"/>
                  </a:lnTo>
                  <a:lnTo>
                    <a:pt x="6450368" y="49288"/>
                  </a:lnTo>
                  <a:lnTo>
                    <a:pt x="6444920" y="49288"/>
                  </a:lnTo>
                  <a:lnTo>
                    <a:pt x="6442545" y="49288"/>
                  </a:lnTo>
                  <a:lnTo>
                    <a:pt x="6439751" y="49720"/>
                  </a:lnTo>
                  <a:lnTo>
                    <a:pt x="6436360" y="50774"/>
                  </a:lnTo>
                  <a:lnTo>
                    <a:pt x="6434353" y="60159"/>
                  </a:lnTo>
                  <a:lnTo>
                    <a:pt x="6435191" y="66230"/>
                  </a:lnTo>
                  <a:lnTo>
                    <a:pt x="6438303" y="69494"/>
                  </a:lnTo>
                  <a:lnTo>
                    <a:pt x="6443104" y="70472"/>
                  </a:lnTo>
                  <a:lnTo>
                    <a:pt x="6451054" y="69100"/>
                  </a:lnTo>
                  <a:lnTo>
                    <a:pt x="6459626" y="65798"/>
                  </a:lnTo>
                  <a:lnTo>
                    <a:pt x="6467449" y="61709"/>
                  </a:lnTo>
                  <a:lnTo>
                    <a:pt x="6473215" y="58026"/>
                  </a:lnTo>
                  <a:close/>
                </a:path>
                <a:path extrusionOk="0" h="266065" w="8557895">
                  <a:moveTo>
                    <a:pt x="6487871" y="28409"/>
                  </a:moveTo>
                  <a:lnTo>
                    <a:pt x="6473215" y="28409"/>
                  </a:lnTo>
                  <a:lnTo>
                    <a:pt x="6473215" y="43167"/>
                  </a:lnTo>
                  <a:lnTo>
                    <a:pt x="6487871" y="43167"/>
                  </a:lnTo>
                  <a:lnTo>
                    <a:pt x="6487871" y="28409"/>
                  </a:lnTo>
                  <a:close/>
                </a:path>
                <a:path extrusionOk="0" h="266065" w="8557895">
                  <a:moveTo>
                    <a:pt x="6546863" y="87871"/>
                  </a:moveTo>
                  <a:lnTo>
                    <a:pt x="6539001" y="81737"/>
                  </a:lnTo>
                  <a:lnTo>
                    <a:pt x="6533286" y="79502"/>
                  </a:lnTo>
                  <a:lnTo>
                    <a:pt x="6529425" y="79502"/>
                  </a:lnTo>
                  <a:lnTo>
                    <a:pt x="6524333" y="79502"/>
                  </a:lnTo>
                  <a:lnTo>
                    <a:pt x="6522504" y="83388"/>
                  </a:lnTo>
                  <a:lnTo>
                    <a:pt x="6524066" y="91173"/>
                  </a:lnTo>
                  <a:lnTo>
                    <a:pt x="6527457" y="95059"/>
                  </a:lnTo>
                  <a:lnTo>
                    <a:pt x="6536588" y="95059"/>
                  </a:lnTo>
                  <a:lnTo>
                    <a:pt x="6541351" y="93116"/>
                  </a:lnTo>
                  <a:lnTo>
                    <a:pt x="6546863" y="87871"/>
                  </a:lnTo>
                  <a:close/>
                </a:path>
                <a:path extrusionOk="0" h="266065" w="8557895">
                  <a:moveTo>
                    <a:pt x="6776987" y="182613"/>
                  </a:moveTo>
                  <a:lnTo>
                    <a:pt x="6774675" y="176441"/>
                  </a:lnTo>
                  <a:lnTo>
                    <a:pt x="6769392" y="176441"/>
                  </a:lnTo>
                  <a:lnTo>
                    <a:pt x="6768389" y="176491"/>
                  </a:lnTo>
                  <a:lnTo>
                    <a:pt x="6767855" y="176606"/>
                  </a:lnTo>
                  <a:lnTo>
                    <a:pt x="6767614" y="180378"/>
                  </a:lnTo>
                  <a:lnTo>
                    <a:pt x="6766915" y="184048"/>
                  </a:lnTo>
                  <a:lnTo>
                    <a:pt x="6762051" y="184048"/>
                  </a:lnTo>
                  <a:lnTo>
                    <a:pt x="6761277" y="183959"/>
                  </a:lnTo>
                  <a:lnTo>
                    <a:pt x="6760400" y="183743"/>
                  </a:lnTo>
                  <a:lnTo>
                    <a:pt x="6760400" y="198970"/>
                  </a:lnTo>
                  <a:lnTo>
                    <a:pt x="6762839" y="200482"/>
                  </a:lnTo>
                  <a:lnTo>
                    <a:pt x="6765010" y="201142"/>
                  </a:lnTo>
                  <a:lnTo>
                    <a:pt x="6772757" y="201142"/>
                  </a:lnTo>
                  <a:lnTo>
                    <a:pt x="6776021" y="194957"/>
                  </a:lnTo>
                  <a:lnTo>
                    <a:pt x="6776987" y="182613"/>
                  </a:lnTo>
                  <a:close/>
                </a:path>
                <a:path extrusionOk="0" h="266065" w="8557895">
                  <a:moveTo>
                    <a:pt x="6785864" y="122859"/>
                  </a:moveTo>
                  <a:lnTo>
                    <a:pt x="6782486" y="109778"/>
                  </a:lnTo>
                  <a:lnTo>
                    <a:pt x="6771157" y="113284"/>
                  </a:lnTo>
                  <a:lnTo>
                    <a:pt x="6758292" y="115201"/>
                  </a:lnTo>
                  <a:lnTo>
                    <a:pt x="6746456" y="118173"/>
                  </a:lnTo>
                  <a:lnTo>
                    <a:pt x="6738201" y="124866"/>
                  </a:lnTo>
                  <a:lnTo>
                    <a:pt x="6740322" y="124231"/>
                  </a:lnTo>
                  <a:lnTo>
                    <a:pt x="6742836" y="124002"/>
                  </a:lnTo>
                  <a:lnTo>
                    <a:pt x="6749288" y="124002"/>
                  </a:lnTo>
                  <a:lnTo>
                    <a:pt x="6765861" y="125717"/>
                  </a:lnTo>
                  <a:lnTo>
                    <a:pt x="6779133" y="125717"/>
                  </a:lnTo>
                  <a:lnTo>
                    <a:pt x="6785864" y="122859"/>
                  </a:lnTo>
                  <a:close/>
                </a:path>
                <a:path extrusionOk="0" h="266065" w="8557895">
                  <a:moveTo>
                    <a:pt x="6805993" y="92443"/>
                  </a:moveTo>
                  <a:lnTo>
                    <a:pt x="6802806" y="86067"/>
                  </a:lnTo>
                  <a:lnTo>
                    <a:pt x="6796418" y="86067"/>
                  </a:lnTo>
                  <a:lnTo>
                    <a:pt x="6794551" y="86067"/>
                  </a:lnTo>
                  <a:lnTo>
                    <a:pt x="6792392" y="86614"/>
                  </a:lnTo>
                  <a:lnTo>
                    <a:pt x="6789979" y="87871"/>
                  </a:lnTo>
                  <a:lnTo>
                    <a:pt x="6789979" y="109778"/>
                  </a:lnTo>
                  <a:lnTo>
                    <a:pt x="6792379" y="111010"/>
                  </a:lnTo>
                  <a:lnTo>
                    <a:pt x="6794500" y="111544"/>
                  </a:lnTo>
                  <a:lnTo>
                    <a:pt x="6802768" y="111544"/>
                  </a:lnTo>
                  <a:lnTo>
                    <a:pt x="6805968" y="105181"/>
                  </a:lnTo>
                  <a:lnTo>
                    <a:pt x="6805993" y="92443"/>
                  </a:lnTo>
                  <a:close/>
                </a:path>
                <a:path extrusionOk="0" h="266065" w="8557895">
                  <a:moveTo>
                    <a:pt x="6893014" y="6172"/>
                  </a:moveTo>
                  <a:lnTo>
                    <a:pt x="6891629" y="6070"/>
                  </a:lnTo>
                  <a:lnTo>
                    <a:pt x="6890956" y="6070"/>
                  </a:lnTo>
                  <a:lnTo>
                    <a:pt x="6878891" y="10566"/>
                  </a:lnTo>
                  <a:lnTo>
                    <a:pt x="6873265" y="20523"/>
                  </a:lnTo>
                  <a:lnTo>
                    <a:pt x="6875119" y="30619"/>
                  </a:lnTo>
                  <a:lnTo>
                    <a:pt x="6885508" y="35547"/>
                  </a:lnTo>
                  <a:lnTo>
                    <a:pt x="6885622" y="26555"/>
                  </a:lnTo>
                  <a:lnTo>
                    <a:pt x="6886867" y="18618"/>
                  </a:lnTo>
                  <a:lnTo>
                    <a:pt x="6889318" y="11811"/>
                  </a:lnTo>
                  <a:lnTo>
                    <a:pt x="6893014" y="6172"/>
                  </a:lnTo>
                  <a:close/>
                </a:path>
                <a:path extrusionOk="0" h="266065" w="8557895">
                  <a:moveTo>
                    <a:pt x="6974167" y="169113"/>
                  </a:moveTo>
                  <a:lnTo>
                    <a:pt x="6951980" y="169113"/>
                  </a:lnTo>
                  <a:lnTo>
                    <a:pt x="6951980" y="183743"/>
                  </a:lnTo>
                  <a:lnTo>
                    <a:pt x="6974167" y="183743"/>
                  </a:lnTo>
                  <a:lnTo>
                    <a:pt x="6974167" y="169113"/>
                  </a:lnTo>
                  <a:close/>
                </a:path>
                <a:path extrusionOk="0" h="266065" w="8557895">
                  <a:moveTo>
                    <a:pt x="7732611" y="176606"/>
                  </a:moveTo>
                  <a:lnTo>
                    <a:pt x="7727239" y="173215"/>
                  </a:lnTo>
                  <a:lnTo>
                    <a:pt x="7721117" y="170624"/>
                  </a:lnTo>
                  <a:lnTo>
                    <a:pt x="7714094" y="168973"/>
                  </a:lnTo>
                  <a:lnTo>
                    <a:pt x="7705966" y="168402"/>
                  </a:lnTo>
                  <a:lnTo>
                    <a:pt x="7702842" y="168402"/>
                  </a:lnTo>
                  <a:lnTo>
                    <a:pt x="7699476" y="168630"/>
                  </a:lnTo>
                  <a:lnTo>
                    <a:pt x="7695832" y="169113"/>
                  </a:lnTo>
                  <a:lnTo>
                    <a:pt x="7695832" y="191363"/>
                  </a:lnTo>
                  <a:lnTo>
                    <a:pt x="7706284" y="188887"/>
                  </a:lnTo>
                  <a:lnTo>
                    <a:pt x="7716825" y="186575"/>
                  </a:lnTo>
                  <a:lnTo>
                    <a:pt x="7726070" y="182956"/>
                  </a:lnTo>
                  <a:lnTo>
                    <a:pt x="7732611" y="176606"/>
                  </a:lnTo>
                  <a:close/>
                </a:path>
                <a:path extrusionOk="0" h="266065" w="8557895">
                  <a:moveTo>
                    <a:pt x="8338058" y="115849"/>
                  </a:moveTo>
                  <a:lnTo>
                    <a:pt x="8336864" y="109778"/>
                  </a:lnTo>
                  <a:lnTo>
                    <a:pt x="8328330" y="109461"/>
                  </a:lnTo>
                  <a:lnTo>
                    <a:pt x="8326768" y="102209"/>
                  </a:lnTo>
                  <a:lnTo>
                    <a:pt x="8318043" y="102209"/>
                  </a:lnTo>
                  <a:lnTo>
                    <a:pt x="8317039" y="102209"/>
                  </a:lnTo>
                  <a:lnTo>
                    <a:pt x="8315934" y="102311"/>
                  </a:lnTo>
                  <a:lnTo>
                    <a:pt x="8314715" y="102527"/>
                  </a:lnTo>
                  <a:lnTo>
                    <a:pt x="8312455" y="109524"/>
                  </a:lnTo>
                  <a:lnTo>
                    <a:pt x="8314703" y="114604"/>
                  </a:lnTo>
                  <a:lnTo>
                    <a:pt x="8319808" y="117703"/>
                  </a:lnTo>
                  <a:lnTo>
                    <a:pt x="8326183" y="118757"/>
                  </a:lnTo>
                  <a:lnTo>
                    <a:pt x="8332368" y="118757"/>
                  </a:lnTo>
                  <a:lnTo>
                    <a:pt x="8338058" y="115849"/>
                  </a:lnTo>
                  <a:close/>
                </a:path>
                <a:path extrusionOk="0" h="266065" w="8557895">
                  <a:moveTo>
                    <a:pt x="8388363" y="95008"/>
                  </a:moveTo>
                  <a:lnTo>
                    <a:pt x="8380298" y="94500"/>
                  </a:lnTo>
                  <a:lnTo>
                    <a:pt x="8376463" y="94500"/>
                  </a:lnTo>
                  <a:lnTo>
                    <a:pt x="8367052" y="95123"/>
                  </a:lnTo>
                  <a:lnTo>
                    <a:pt x="8359267" y="97434"/>
                  </a:lnTo>
                  <a:lnTo>
                    <a:pt x="8353844" y="102095"/>
                  </a:lnTo>
                  <a:lnTo>
                    <a:pt x="8351494" y="109766"/>
                  </a:lnTo>
                  <a:lnTo>
                    <a:pt x="8359584" y="110248"/>
                  </a:lnTo>
                  <a:lnTo>
                    <a:pt x="8363420" y="110248"/>
                  </a:lnTo>
                  <a:lnTo>
                    <a:pt x="8372805" y="109651"/>
                  </a:lnTo>
                  <a:lnTo>
                    <a:pt x="8380552" y="107365"/>
                  </a:lnTo>
                  <a:lnTo>
                    <a:pt x="8385975" y="102717"/>
                  </a:lnTo>
                  <a:lnTo>
                    <a:pt x="8388363" y="95008"/>
                  </a:lnTo>
                  <a:close/>
                </a:path>
                <a:path extrusionOk="0" h="266065" w="8557895">
                  <a:moveTo>
                    <a:pt x="8486457" y="88023"/>
                  </a:moveTo>
                  <a:lnTo>
                    <a:pt x="8484197" y="82969"/>
                  </a:lnTo>
                  <a:lnTo>
                    <a:pt x="8479053" y="79895"/>
                  </a:lnTo>
                  <a:lnTo>
                    <a:pt x="8472678" y="78854"/>
                  </a:lnTo>
                  <a:lnTo>
                    <a:pt x="8466442" y="78854"/>
                  </a:lnTo>
                  <a:lnTo>
                    <a:pt x="8460727" y="81775"/>
                  </a:lnTo>
                  <a:lnTo>
                    <a:pt x="8462061" y="87871"/>
                  </a:lnTo>
                  <a:lnTo>
                    <a:pt x="8466353" y="87985"/>
                  </a:lnTo>
                  <a:lnTo>
                    <a:pt x="8470646" y="88684"/>
                  </a:lnTo>
                  <a:lnTo>
                    <a:pt x="8469262" y="95008"/>
                  </a:lnTo>
                  <a:lnTo>
                    <a:pt x="8484235" y="95008"/>
                  </a:lnTo>
                  <a:lnTo>
                    <a:pt x="8486457" y="88023"/>
                  </a:lnTo>
                  <a:close/>
                </a:path>
                <a:path extrusionOk="0" h="266065" w="8557895">
                  <a:moveTo>
                    <a:pt x="8557844" y="206095"/>
                  </a:moveTo>
                  <a:lnTo>
                    <a:pt x="8551240" y="203428"/>
                  </a:lnTo>
                  <a:lnTo>
                    <a:pt x="8546351" y="199034"/>
                  </a:lnTo>
                  <a:lnTo>
                    <a:pt x="8541664" y="194487"/>
                  </a:lnTo>
                  <a:lnTo>
                    <a:pt x="8535695" y="191350"/>
                  </a:lnTo>
                  <a:lnTo>
                    <a:pt x="8534883" y="199428"/>
                  </a:lnTo>
                  <a:lnTo>
                    <a:pt x="8538197" y="206717"/>
                  </a:lnTo>
                  <a:lnTo>
                    <a:pt x="8543912" y="211988"/>
                  </a:lnTo>
                  <a:lnTo>
                    <a:pt x="8550288" y="214007"/>
                  </a:lnTo>
                  <a:lnTo>
                    <a:pt x="8553856" y="214007"/>
                  </a:lnTo>
                  <a:lnTo>
                    <a:pt x="8556892" y="211734"/>
                  </a:lnTo>
                  <a:lnTo>
                    <a:pt x="8557844" y="2060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45" name="Google Shape;6345;gefe2f4b35a_0_1603"/>
            <p:cNvSpPr/>
            <p:nvPr/>
          </p:nvSpPr>
          <p:spPr>
            <a:xfrm>
              <a:off x="0" y="8648191"/>
              <a:ext cx="8309609" cy="393065"/>
            </a:xfrm>
            <a:custGeom>
              <a:rect b="b" l="l" r="r" t="t"/>
              <a:pathLst>
                <a:path extrusionOk="0" h="393065" w="8309609">
                  <a:moveTo>
                    <a:pt x="23101" y="309740"/>
                  </a:moveTo>
                  <a:lnTo>
                    <a:pt x="22428" y="303847"/>
                  </a:lnTo>
                  <a:lnTo>
                    <a:pt x="21069" y="302475"/>
                  </a:lnTo>
                  <a:lnTo>
                    <a:pt x="19380" y="301929"/>
                  </a:lnTo>
                  <a:lnTo>
                    <a:pt x="10464" y="301929"/>
                  </a:lnTo>
                  <a:lnTo>
                    <a:pt x="1181" y="310210"/>
                  </a:lnTo>
                  <a:lnTo>
                    <a:pt x="0" y="311391"/>
                  </a:lnTo>
                  <a:lnTo>
                    <a:pt x="0" y="321754"/>
                  </a:lnTo>
                  <a:lnTo>
                    <a:pt x="7175" y="320243"/>
                  </a:lnTo>
                  <a:lnTo>
                    <a:pt x="16700" y="315671"/>
                  </a:lnTo>
                  <a:lnTo>
                    <a:pt x="23101" y="309740"/>
                  </a:lnTo>
                  <a:close/>
                </a:path>
                <a:path extrusionOk="0" h="393065" w="8309609">
                  <a:moveTo>
                    <a:pt x="103555" y="148209"/>
                  </a:moveTo>
                  <a:lnTo>
                    <a:pt x="101917" y="148564"/>
                  </a:lnTo>
                  <a:lnTo>
                    <a:pt x="100037" y="148704"/>
                  </a:lnTo>
                  <a:lnTo>
                    <a:pt x="94881" y="148704"/>
                  </a:lnTo>
                  <a:lnTo>
                    <a:pt x="80949" y="147358"/>
                  </a:lnTo>
                  <a:lnTo>
                    <a:pt x="77800" y="147358"/>
                  </a:lnTo>
                  <a:lnTo>
                    <a:pt x="68922" y="147358"/>
                  </a:lnTo>
                  <a:lnTo>
                    <a:pt x="62725" y="150037"/>
                  </a:lnTo>
                  <a:lnTo>
                    <a:pt x="66738" y="162953"/>
                  </a:lnTo>
                  <a:lnTo>
                    <a:pt x="74688" y="163410"/>
                  </a:lnTo>
                  <a:lnTo>
                    <a:pt x="78447" y="163410"/>
                  </a:lnTo>
                  <a:lnTo>
                    <a:pt x="87871" y="162801"/>
                  </a:lnTo>
                  <a:lnTo>
                    <a:pt x="95669" y="160515"/>
                  </a:lnTo>
                  <a:lnTo>
                    <a:pt x="101130" y="155879"/>
                  </a:lnTo>
                  <a:lnTo>
                    <a:pt x="103555" y="148209"/>
                  </a:lnTo>
                  <a:close/>
                </a:path>
                <a:path extrusionOk="0" h="393065" w="8309609">
                  <a:moveTo>
                    <a:pt x="162598" y="306362"/>
                  </a:moveTo>
                  <a:lnTo>
                    <a:pt x="162547" y="296265"/>
                  </a:lnTo>
                  <a:lnTo>
                    <a:pt x="152095" y="298780"/>
                  </a:lnTo>
                  <a:lnTo>
                    <a:pt x="141528" y="301104"/>
                  </a:lnTo>
                  <a:lnTo>
                    <a:pt x="132257" y="304723"/>
                  </a:lnTo>
                  <a:lnTo>
                    <a:pt x="125679" y="311137"/>
                  </a:lnTo>
                  <a:lnTo>
                    <a:pt x="129959" y="315772"/>
                  </a:lnTo>
                  <a:lnTo>
                    <a:pt x="137337" y="318465"/>
                  </a:lnTo>
                  <a:lnTo>
                    <a:pt x="144411" y="318465"/>
                  </a:lnTo>
                  <a:lnTo>
                    <a:pt x="152323" y="317207"/>
                  </a:lnTo>
                  <a:lnTo>
                    <a:pt x="158788" y="313258"/>
                  </a:lnTo>
                  <a:lnTo>
                    <a:pt x="162598" y="306362"/>
                  </a:lnTo>
                  <a:close/>
                </a:path>
                <a:path extrusionOk="0" h="393065" w="8309609">
                  <a:moveTo>
                    <a:pt x="171678" y="163042"/>
                  </a:moveTo>
                  <a:lnTo>
                    <a:pt x="168871" y="157911"/>
                  </a:lnTo>
                  <a:lnTo>
                    <a:pt x="162890" y="154927"/>
                  </a:lnTo>
                  <a:lnTo>
                    <a:pt x="155397" y="153949"/>
                  </a:lnTo>
                  <a:lnTo>
                    <a:pt x="147218" y="153949"/>
                  </a:lnTo>
                  <a:lnTo>
                    <a:pt x="139255" y="157162"/>
                  </a:lnTo>
                  <a:lnTo>
                    <a:pt x="140423" y="162941"/>
                  </a:lnTo>
                  <a:lnTo>
                    <a:pt x="148907" y="164795"/>
                  </a:lnTo>
                  <a:lnTo>
                    <a:pt x="153111" y="171107"/>
                  </a:lnTo>
                  <a:lnTo>
                    <a:pt x="165290" y="171107"/>
                  </a:lnTo>
                  <a:lnTo>
                    <a:pt x="167347" y="170903"/>
                  </a:lnTo>
                  <a:lnTo>
                    <a:pt x="169659" y="170434"/>
                  </a:lnTo>
                  <a:lnTo>
                    <a:pt x="171678" y="163042"/>
                  </a:lnTo>
                  <a:close/>
                </a:path>
                <a:path extrusionOk="0" h="393065" w="8309609">
                  <a:moveTo>
                    <a:pt x="177215" y="140703"/>
                  </a:moveTo>
                  <a:lnTo>
                    <a:pt x="176466" y="132727"/>
                  </a:lnTo>
                  <a:lnTo>
                    <a:pt x="175260" y="125374"/>
                  </a:lnTo>
                  <a:lnTo>
                    <a:pt x="166662" y="125374"/>
                  </a:lnTo>
                  <a:lnTo>
                    <a:pt x="165442" y="125374"/>
                  </a:lnTo>
                  <a:lnTo>
                    <a:pt x="164084" y="125526"/>
                  </a:lnTo>
                  <a:lnTo>
                    <a:pt x="162547" y="125831"/>
                  </a:lnTo>
                  <a:lnTo>
                    <a:pt x="163347" y="139865"/>
                  </a:lnTo>
                  <a:lnTo>
                    <a:pt x="165112" y="145453"/>
                  </a:lnTo>
                  <a:lnTo>
                    <a:pt x="169672" y="148196"/>
                  </a:lnTo>
                  <a:lnTo>
                    <a:pt x="169976" y="144068"/>
                  </a:lnTo>
                  <a:lnTo>
                    <a:pt x="170662" y="140474"/>
                  </a:lnTo>
                  <a:lnTo>
                    <a:pt x="175691" y="140474"/>
                  </a:lnTo>
                  <a:lnTo>
                    <a:pt x="176403" y="140550"/>
                  </a:lnTo>
                  <a:lnTo>
                    <a:pt x="177215" y="140703"/>
                  </a:lnTo>
                  <a:close/>
                </a:path>
                <a:path extrusionOk="0" h="393065" w="8309609">
                  <a:moveTo>
                    <a:pt x="218236" y="138912"/>
                  </a:moveTo>
                  <a:lnTo>
                    <a:pt x="214045" y="125831"/>
                  </a:lnTo>
                  <a:lnTo>
                    <a:pt x="204266" y="127254"/>
                  </a:lnTo>
                  <a:lnTo>
                    <a:pt x="195872" y="129984"/>
                  </a:lnTo>
                  <a:lnTo>
                    <a:pt x="189166" y="134366"/>
                  </a:lnTo>
                  <a:lnTo>
                    <a:pt x="184442" y="140703"/>
                  </a:lnTo>
                  <a:lnTo>
                    <a:pt x="185585" y="140576"/>
                  </a:lnTo>
                  <a:lnTo>
                    <a:pt x="190487" y="140525"/>
                  </a:lnTo>
                  <a:lnTo>
                    <a:pt x="200888" y="141262"/>
                  </a:lnTo>
                  <a:lnTo>
                    <a:pt x="211912" y="141262"/>
                  </a:lnTo>
                  <a:lnTo>
                    <a:pt x="218236" y="138912"/>
                  </a:lnTo>
                  <a:close/>
                </a:path>
                <a:path extrusionOk="0" h="393065" w="8309609">
                  <a:moveTo>
                    <a:pt x="501205" y="148196"/>
                  </a:moveTo>
                  <a:lnTo>
                    <a:pt x="494703" y="142455"/>
                  </a:lnTo>
                  <a:lnTo>
                    <a:pt x="490220" y="140373"/>
                  </a:lnTo>
                  <a:lnTo>
                    <a:pt x="487375" y="140373"/>
                  </a:lnTo>
                  <a:lnTo>
                    <a:pt x="483628" y="140373"/>
                  </a:lnTo>
                  <a:lnTo>
                    <a:pt x="482701" y="143967"/>
                  </a:lnTo>
                  <a:lnTo>
                    <a:pt x="484708" y="151168"/>
                  </a:lnTo>
                  <a:lnTo>
                    <a:pt x="487641" y="154762"/>
                  </a:lnTo>
                  <a:lnTo>
                    <a:pt x="494411" y="154762"/>
                  </a:lnTo>
                  <a:lnTo>
                    <a:pt x="497700" y="152984"/>
                  </a:lnTo>
                  <a:lnTo>
                    <a:pt x="501205" y="148196"/>
                  </a:lnTo>
                  <a:close/>
                </a:path>
                <a:path extrusionOk="0" h="393065" w="8309609">
                  <a:moveTo>
                    <a:pt x="531317" y="28803"/>
                  </a:moveTo>
                  <a:lnTo>
                    <a:pt x="530847" y="22250"/>
                  </a:lnTo>
                  <a:lnTo>
                    <a:pt x="529196" y="22860"/>
                  </a:lnTo>
                  <a:lnTo>
                    <a:pt x="527177" y="23088"/>
                  </a:lnTo>
                  <a:lnTo>
                    <a:pt x="521716" y="23088"/>
                  </a:lnTo>
                  <a:lnTo>
                    <a:pt x="507085" y="21196"/>
                  </a:lnTo>
                  <a:lnTo>
                    <a:pt x="503910" y="21196"/>
                  </a:lnTo>
                  <a:lnTo>
                    <a:pt x="497890" y="21196"/>
                  </a:lnTo>
                  <a:lnTo>
                    <a:pt x="493547" y="22898"/>
                  </a:lnTo>
                  <a:lnTo>
                    <a:pt x="494030" y="29502"/>
                  </a:lnTo>
                  <a:lnTo>
                    <a:pt x="495668" y="28867"/>
                  </a:lnTo>
                  <a:lnTo>
                    <a:pt x="497713" y="28625"/>
                  </a:lnTo>
                  <a:lnTo>
                    <a:pt x="503174" y="28625"/>
                  </a:lnTo>
                  <a:lnTo>
                    <a:pt x="517740" y="30492"/>
                  </a:lnTo>
                  <a:lnTo>
                    <a:pt x="526948" y="30492"/>
                  </a:lnTo>
                  <a:lnTo>
                    <a:pt x="531317" y="28803"/>
                  </a:lnTo>
                  <a:close/>
                </a:path>
                <a:path extrusionOk="0" h="393065" w="8309609">
                  <a:moveTo>
                    <a:pt x="823722" y="236550"/>
                  </a:moveTo>
                  <a:lnTo>
                    <a:pt x="815479" y="236550"/>
                  </a:lnTo>
                  <a:lnTo>
                    <a:pt x="814133" y="236550"/>
                  </a:lnTo>
                  <a:lnTo>
                    <a:pt x="812495" y="236702"/>
                  </a:lnTo>
                  <a:lnTo>
                    <a:pt x="810539" y="237032"/>
                  </a:lnTo>
                  <a:lnTo>
                    <a:pt x="810539" y="244398"/>
                  </a:lnTo>
                  <a:lnTo>
                    <a:pt x="800874" y="255574"/>
                  </a:lnTo>
                  <a:lnTo>
                    <a:pt x="799312" y="259524"/>
                  </a:lnTo>
                  <a:lnTo>
                    <a:pt x="803770" y="259524"/>
                  </a:lnTo>
                  <a:lnTo>
                    <a:pt x="811428" y="253784"/>
                  </a:lnTo>
                  <a:lnTo>
                    <a:pt x="821410" y="242290"/>
                  </a:lnTo>
                  <a:lnTo>
                    <a:pt x="823722" y="236550"/>
                  </a:lnTo>
                  <a:close/>
                </a:path>
                <a:path extrusionOk="0" h="393065" w="8309609">
                  <a:moveTo>
                    <a:pt x="1040993" y="317893"/>
                  </a:moveTo>
                  <a:lnTo>
                    <a:pt x="1040561" y="298475"/>
                  </a:lnTo>
                  <a:lnTo>
                    <a:pt x="1037145" y="288759"/>
                  </a:lnTo>
                  <a:lnTo>
                    <a:pt x="1031913" y="288759"/>
                  </a:lnTo>
                  <a:lnTo>
                    <a:pt x="1031494" y="288785"/>
                  </a:lnTo>
                  <a:lnTo>
                    <a:pt x="1032586" y="301028"/>
                  </a:lnTo>
                  <a:lnTo>
                    <a:pt x="1029093" y="308622"/>
                  </a:lnTo>
                  <a:lnTo>
                    <a:pt x="1025004" y="315569"/>
                  </a:lnTo>
                  <a:lnTo>
                    <a:pt x="1024356" y="325869"/>
                  </a:lnTo>
                  <a:lnTo>
                    <a:pt x="1026655" y="327075"/>
                  </a:lnTo>
                  <a:lnTo>
                    <a:pt x="1028674" y="327609"/>
                  </a:lnTo>
                  <a:lnTo>
                    <a:pt x="1038009" y="327609"/>
                  </a:lnTo>
                  <a:lnTo>
                    <a:pt x="1040993" y="317893"/>
                  </a:lnTo>
                  <a:close/>
                </a:path>
                <a:path extrusionOk="0" h="393065" w="8309609">
                  <a:moveTo>
                    <a:pt x="1134795" y="251790"/>
                  </a:moveTo>
                  <a:lnTo>
                    <a:pt x="1132573" y="251193"/>
                  </a:lnTo>
                  <a:lnTo>
                    <a:pt x="1130668" y="250926"/>
                  </a:lnTo>
                  <a:lnTo>
                    <a:pt x="1129042" y="250926"/>
                  </a:lnTo>
                  <a:lnTo>
                    <a:pt x="1121308" y="255003"/>
                  </a:lnTo>
                  <a:lnTo>
                    <a:pt x="1118920" y="264337"/>
                  </a:lnTo>
                  <a:lnTo>
                    <a:pt x="1117498" y="274612"/>
                  </a:lnTo>
                  <a:lnTo>
                    <a:pt x="1112634" y="281520"/>
                  </a:lnTo>
                  <a:lnTo>
                    <a:pt x="1114882" y="281724"/>
                  </a:lnTo>
                  <a:lnTo>
                    <a:pt x="1115910" y="281724"/>
                  </a:lnTo>
                  <a:lnTo>
                    <a:pt x="1125283" y="278917"/>
                  </a:lnTo>
                  <a:lnTo>
                    <a:pt x="1130325" y="271754"/>
                  </a:lnTo>
                  <a:lnTo>
                    <a:pt x="1132865" y="262089"/>
                  </a:lnTo>
                  <a:lnTo>
                    <a:pt x="1134795" y="251790"/>
                  </a:lnTo>
                  <a:close/>
                </a:path>
                <a:path extrusionOk="0" h="393065" w="8309609">
                  <a:moveTo>
                    <a:pt x="1208468" y="14757"/>
                  </a:moveTo>
                  <a:lnTo>
                    <a:pt x="1186345" y="14757"/>
                  </a:lnTo>
                  <a:lnTo>
                    <a:pt x="1186345" y="29502"/>
                  </a:lnTo>
                  <a:lnTo>
                    <a:pt x="1208468" y="29502"/>
                  </a:lnTo>
                  <a:lnTo>
                    <a:pt x="1208468" y="14757"/>
                  </a:lnTo>
                  <a:close/>
                </a:path>
                <a:path extrusionOk="0" h="393065" w="8309609">
                  <a:moveTo>
                    <a:pt x="1296797" y="311124"/>
                  </a:moveTo>
                  <a:lnTo>
                    <a:pt x="1293837" y="307911"/>
                  </a:lnTo>
                  <a:lnTo>
                    <a:pt x="1289316" y="306235"/>
                  </a:lnTo>
                  <a:lnTo>
                    <a:pt x="1284693" y="306235"/>
                  </a:lnTo>
                  <a:lnTo>
                    <a:pt x="1278178" y="307416"/>
                  </a:lnTo>
                  <a:lnTo>
                    <a:pt x="1272476" y="310997"/>
                  </a:lnTo>
                  <a:lnTo>
                    <a:pt x="1268590" y="317119"/>
                  </a:lnTo>
                  <a:lnTo>
                    <a:pt x="1267447" y="325869"/>
                  </a:lnTo>
                  <a:lnTo>
                    <a:pt x="1270342" y="326275"/>
                  </a:lnTo>
                  <a:lnTo>
                    <a:pt x="1273060" y="326478"/>
                  </a:lnTo>
                  <a:lnTo>
                    <a:pt x="1275588" y="326478"/>
                  </a:lnTo>
                  <a:lnTo>
                    <a:pt x="1283792" y="325589"/>
                  </a:lnTo>
                  <a:lnTo>
                    <a:pt x="1290180" y="322808"/>
                  </a:lnTo>
                  <a:lnTo>
                    <a:pt x="1294587" y="318033"/>
                  </a:lnTo>
                  <a:lnTo>
                    <a:pt x="1296797" y="311124"/>
                  </a:lnTo>
                  <a:close/>
                </a:path>
                <a:path extrusionOk="0" h="393065" w="8309609">
                  <a:moveTo>
                    <a:pt x="1363002" y="288772"/>
                  </a:moveTo>
                  <a:lnTo>
                    <a:pt x="1357134" y="287731"/>
                  </a:lnTo>
                  <a:lnTo>
                    <a:pt x="1352486" y="287299"/>
                  </a:lnTo>
                  <a:lnTo>
                    <a:pt x="1348854" y="287299"/>
                  </a:lnTo>
                  <a:lnTo>
                    <a:pt x="1340116" y="287299"/>
                  </a:lnTo>
                  <a:lnTo>
                    <a:pt x="1337335" y="289814"/>
                  </a:lnTo>
                  <a:lnTo>
                    <a:pt x="1338732" y="294830"/>
                  </a:lnTo>
                  <a:lnTo>
                    <a:pt x="1342898" y="297332"/>
                  </a:lnTo>
                  <a:lnTo>
                    <a:pt x="1352854" y="297332"/>
                  </a:lnTo>
                  <a:lnTo>
                    <a:pt x="1358506" y="295160"/>
                  </a:lnTo>
                  <a:lnTo>
                    <a:pt x="1363002" y="288772"/>
                  </a:lnTo>
                  <a:close/>
                </a:path>
                <a:path extrusionOk="0" h="393065" w="8309609">
                  <a:moveTo>
                    <a:pt x="1564881" y="143306"/>
                  </a:moveTo>
                  <a:lnTo>
                    <a:pt x="1562950" y="139674"/>
                  </a:lnTo>
                  <a:lnTo>
                    <a:pt x="1559217" y="139674"/>
                  </a:lnTo>
                  <a:lnTo>
                    <a:pt x="1556270" y="139674"/>
                  </a:lnTo>
                  <a:lnTo>
                    <a:pt x="1552206" y="141922"/>
                  </a:lnTo>
                  <a:lnTo>
                    <a:pt x="1547101" y="148196"/>
                  </a:lnTo>
                  <a:lnTo>
                    <a:pt x="1551914" y="152552"/>
                  </a:lnTo>
                  <a:lnTo>
                    <a:pt x="1555699" y="154178"/>
                  </a:lnTo>
                  <a:lnTo>
                    <a:pt x="1562722" y="154178"/>
                  </a:lnTo>
                  <a:lnTo>
                    <a:pt x="1564767" y="150558"/>
                  </a:lnTo>
                  <a:lnTo>
                    <a:pt x="1564881" y="143306"/>
                  </a:lnTo>
                  <a:close/>
                </a:path>
                <a:path extrusionOk="0" h="393065" w="8309609">
                  <a:moveTo>
                    <a:pt x="1945081" y="29502"/>
                  </a:moveTo>
                  <a:lnTo>
                    <a:pt x="1943887" y="29502"/>
                  </a:lnTo>
                  <a:lnTo>
                    <a:pt x="1925866" y="34302"/>
                  </a:lnTo>
                  <a:lnTo>
                    <a:pt x="1923770" y="46647"/>
                  </a:lnTo>
                  <a:lnTo>
                    <a:pt x="1926513" y="63436"/>
                  </a:lnTo>
                  <a:lnTo>
                    <a:pt x="1922932" y="81597"/>
                  </a:lnTo>
                  <a:lnTo>
                    <a:pt x="1945081" y="81597"/>
                  </a:lnTo>
                  <a:lnTo>
                    <a:pt x="1942922" y="65265"/>
                  </a:lnTo>
                  <a:lnTo>
                    <a:pt x="1940636" y="54114"/>
                  </a:lnTo>
                  <a:lnTo>
                    <a:pt x="1940572" y="43688"/>
                  </a:lnTo>
                  <a:lnTo>
                    <a:pt x="1945081" y="29502"/>
                  </a:lnTo>
                  <a:close/>
                </a:path>
                <a:path extrusionOk="0" h="393065" w="8309609">
                  <a:moveTo>
                    <a:pt x="1981936" y="74104"/>
                  </a:moveTo>
                  <a:lnTo>
                    <a:pt x="1981009" y="65671"/>
                  </a:lnTo>
                  <a:lnTo>
                    <a:pt x="1978025" y="59334"/>
                  </a:lnTo>
                  <a:lnTo>
                    <a:pt x="1973313" y="54800"/>
                  </a:lnTo>
                  <a:lnTo>
                    <a:pt x="1967217" y="51739"/>
                  </a:lnTo>
                  <a:lnTo>
                    <a:pt x="1961984" y="59436"/>
                  </a:lnTo>
                  <a:lnTo>
                    <a:pt x="1960486" y="67132"/>
                  </a:lnTo>
                  <a:lnTo>
                    <a:pt x="1963623" y="73063"/>
                  </a:lnTo>
                  <a:lnTo>
                    <a:pt x="1972335" y="75438"/>
                  </a:lnTo>
                  <a:lnTo>
                    <a:pt x="1975015" y="75438"/>
                  </a:lnTo>
                  <a:lnTo>
                    <a:pt x="1978202" y="75018"/>
                  </a:lnTo>
                  <a:lnTo>
                    <a:pt x="1981936" y="74104"/>
                  </a:lnTo>
                  <a:close/>
                </a:path>
                <a:path extrusionOk="0" h="393065" w="8309609">
                  <a:moveTo>
                    <a:pt x="2394242" y="29502"/>
                  </a:moveTo>
                  <a:lnTo>
                    <a:pt x="2389441" y="25171"/>
                  </a:lnTo>
                  <a:lnTo>
                    <a:pt x="2385669" y="23545"/>
                  </a:lnTo>
                  <a:lnTo>
                    <a:pt x="2382863" y="23545"/>
                  </a:lnTo>
                  <a:lnTo>
                    <a:pt x="2378684" y="23545"/>
                  </a:lnTo>
                  <a:lnTo>
                    <a:pt x="2376665" y="27152"/>
                  </a:lnTo>
                  <a:lnTo>
                    <a:pt x="2376589" y="34378"/>
                  </a:lnTo>
                  <a:lnTo>
                    <a:pt x="2378519" y="37985"/>
                  </a:lnTo>
                  <a:lnTo>
                    <a:pt x="2385161" y="37985"/>
                  </a:lnTo>
                  <a:lnTo>
                    <a:pt x="2389200" y="35750"/>
                  </a:lnTo>
                  <a:lnTo>
                    <a:pt x="2394242" y="29502"/>
                  </a:lnTo>
                  <a:close/>
                </a:path>
                <a:path extrusionOk="0" h="393065" w="8309609">
                  <a:moveTo>
                    <a:pt x="2454325" y="243674"/>
                  </a:moveTo>
                  <a:lnTo>
                    <a:pt x="2427122" y="232562"/>
                  </a:lnTo>
                  <a:lnTo>
                    <a:pt x="2417724" y="233565"/>
                  </a:lnTo>
                  <a:lnTo>
                    <a:pt x="2411692" y="236855"/>
                  </a:lnTo>
                  <a:lnTo>
                    <a:pt x="2410701" y="242798"/>
                  </a:lnTo>
                  <a:lnTo>
                    <a:pt x="2416429" y="251790"/>
                  </a:lnTo>
                  <a:lnTo>
                    <a:pt x="2415375" y="245097"/>
                  </a:lnTo>
                  <a:lnTo>
                    <a:pt x="2419248" y="243357"/>
                  </a:lnTo>
                  <a:lnTo>
                    <a:pt x="2427871" y="243357"/>
                  </a:lnTo>
                  <a:lnTo>
                    <a:pt x="2441994" y="245402"/>
                  </a:lnTo>
                  <a:lnTo>
                    <a:pt x="2450541" y="245402"/>
                  </a:lnTo>
                  <a:lnTo>
                    <a:pt x="2454325" y="243674"/>
                  </a:lnTo>
                  <a:close/>
                </a:path>
                <a:path extrusionOk="0" h="393065" w="8309609">
                  <a:moveTo>
                    <a:pt x="2512187" y="59232"/>
                  </a:moveTo>
                  <a:lnTo>
                    <a:pt x="2501265" y="55537"/>
                  </a:lnTo>
                  <a:lnTo>
                    <a:pt x="2504719" y="44589"/>
                  </a:lnTo>
                  <a:lnTo>
                    <a:pt x="2501125" y="40652"/>
                  </a:lnTo>
                  <a:lnTo>
                    <a:pt x="2495461" y="37769"/>
                  </a:lnTo>
                  <a:lnTo>
                    <a:pt x="2488361" y="36004"/>
                  </a:lnTo>
                  <a:lnTo>
                    <a:pt x="2480487" y="35394"/>
                  </a:lnTo>
                  <a:lnTo>
                    <a:pt x="2468638" y="36804"/>
                  </a:lnTo>
                  <a:lnTo>
                    <a:pt x="2458682" y="41122"/>
                  </a:lnTo>
                  <a:lnTo>
                    <a:pt x="2452814" y="48539"/>
                  </a:lnTo>
                  <a:lnTo>
                    <a:pt x="2453221" y="59232"/>
                  </a:lnTo>
                  <a:lnTo>
                    <a:pt x="2458643" y="62547"/>
                  </a:lnTo>
                  <a:lnTo>
                    <a:pt x="2467330" y="65405"/>
                  </a:lnTo>
                  <a:lnTo>
                    <a:pt x="2477947" y="67424"/>
                  </a:lnTo>
                  <a:lnTo>
                    <a:pt x="2489111" y="68186"/>
                  </a:lnTo>
                  <a:lnTo>
                    <a:pt x="2499893" y="68186"/>
                  </a:lnTo>
                  <a:lnTo>
                    <a:pt x="2509520" y="65786"/>
                  </a:lnTo>
                  <a:lnTo>
                    <a:pt x="2512187" y="59232"/>
                  </a:lnTo>
                  <a:close/>
                </a:path>
                <a:path extrusionOk="0" h="393065" w="8309609">
                  <a:moveTo>
                    <a:pt x="2569794" y="321602"/>
                  </a:moveTo>
                  <a:lnTo>
                    <a:pt x="2556522" y="296252"/>
                  </a:lnTo>
                  <a:lnTo>
                    <a:pt x="2548864" y="295300"/>
                  </a:lnTo>
                  <a:lnTo>
                    <a:pt x="2542692" y="294843"/>
                  </a:lnTo>
                  <a:lnTo>
                    <a:pt x="2537676" y="294843"/>
                  </a:lnTo>
                  <a:lnTo>
                    <a:pt x="2525026" y="296443"/>
                  </a:lnTo>
                  <a:lnTo>
                    <a:pt x="2518168" y="301053"/>
                  </a:lnTo>
                  <a:lnTo>
                    <a:pt x="2514689" y="308495"/>
                  </a:lnTo>
                  <a:lnTo>
                    <a:pt x="2512187" y="318503"/>
                  </a:lnTo>
                  <a:lnTo>
                    <a:pt x="2504389" y="316915"/>
                  </a:lnTo>
                  <a:lnTo>
                    <a:pt x="2499512" y="312724"/>
                  </a:lnTo>
                  <a:lnTo>
                    <a:pt x="2496362" y="306793"/>
                  </a:lnTo>
                  <a:lnTo>
                    <a:pt x="2491841" y="293204"/>
                  </a:lnTo>
                  <a:lnTo>
                    <a:pt x="2488730" y="287274"/>
                  </a:lnTo>
                  <a:lnTo>
                    <a:pt x="2483891" y="283083"/>
                  </a:lnTo>
                  <a:lnTo>
                    <a:pt x="2476474" y="281482"/>
                  </a:lnTo>
                  <a:lnTo>
                    <a:pt x="2475369" y="281508"/>
                  </a:lnTo>
                  <a:lnTo>
                    <a:pt x="2478862" y="294347"/>
                  </a:lnTo>
                  <a:lnTo>
                    <a:pt x="2478633" y="302056"/>
                  </a:lnTo>
                  <a:lnTo>
                    <a:pt x="2476766" y="310591"/>
                  </a:lnTo>
                  <a:lnTo>
                    <a:pt x="2475369" y="325869"/>
                  </a:lnTo>
                  <a:lnTo>
                    <a:pt x="2467889" y="325869"/>
                  </a:lnTo>
                  <a:lnTo>
                    <a:pt x="2471623" y="333248"/>
                  </a:lnTo>
                  <a:lnTo>
                    <a:pt x="2467889" y="340855"/>
                  </a:lnTo>
                  <a:lnTo>
                    <a:pt x="2483891" y="359206"/>
                  </a:lnTo>
                  <a:lnTo>
                    <a:pt x="2501176" y="368935"/>
                  </a:lnTo>
                  <a:lnTo>
                    <a:pt x="2520226" y="377558"/>
                  </a:lnTo>
                  <a:lnTo>
                    <a:pt x="2541549" y="392582"/>
                  </a:lnTo>
                  <a:lnTo>
                    <a:pt x="2555773" y="371589"/>
                  </a:lnTo>
                  <a:lnTo>
                    <a:pt x="2567368" y="347319"/>
                  </a:lnTo>
                  <a:lnTo>
                    <a:pt x="2569794" y="321602"/>
                  </a:lnTo>
                  <a:close/>
                </a:path>
                <a:path extrusionOk="0" h="393065" w="8309609">
                  <a:moveTo>
                    <a:pt x="2667025" y="111086"/>
                  </a:moveTo>
                  <a:lnTo>
                    <a:pt x="2663126" y="106972"/>
                  </a:lnTo>
                  <a:lnTo>
                    <a:pt x="2657868" y="105295"/>
                  </a:lnTo>
                  <a:lnTo>
                    <a:pt x="2652255" y="105295"/>
                  </a:lnTo>
                  <a:lnTo>
                    <a:pt x="2643949" y="106387"/>
                  </a:lnTo>
                  <a:lnTo>
                    <a:pt x="2635796" y="109308"/>
                  </a:lnTo>
                  <a:lnTo>
                    <a:pt x="2628493" y="113550"/>
                  </a:lnTo>
                  <a:lnTo>
                    <a:pt x="2622689" y="118579"/>
                  </a:lnTo>
                  <a:lnTo>
                    <a:pt x="2631719" y="121208"/>
                  </a:lnTo>
                  <a:lnTo>
                    <a:pt x="2639822" y="123761"/>
                  </a:lnTo>
                  <a:lnTo>
                    <a:pt x="2654871" y="123761"/>
                  </a:lnTo>
                  <a:lnTo>
                    <a:pt x="2661577" y="120650"/>
                  </a:lnTo>
                  <a:lnTo>
                    <a:pt x="2667025" y="111086"/>
                  </a:lnTo>
                  <a:close/>
                </a:path>
                <a:path extrusionOk="0" h="393065" w="8309609">
                  <a:moveTo>
                    <a:pt x="2696349" y="177685"/>
                  </a:moveTo>
                  <a:lnTo>
                    <a:pt x="2667025" y="177685"/>
                  </a:lnTo>
                  <a:lnTo>
                    <a:pt x="2667800" y="186067"/>
                  </a:lnTo>
                  <a:lnTo>
                    <a:pt x="2670772" y="192354"/>
                  </a:lnTo>
                  <a:lnTo>
                    <a:pt x="2675521" y="196875"/>
                  </a:lnTo>
                  <a:lnTo>
                    <a:pt x="2681655" y="199936"/>
                  </a:lnTo>
                  <a:lnTo>
                    <a:pt x="2682354" y="191376"/>
                  </a:lnTo>
                  <a:lnTo>
                    <a:pt x="2686443" y="186169"/>
                  </a:lnTo>
                  <a:lnTo>
                    <a:pt x="2691803" y="182283"/>
                  </a:lnTo>
                  <a:lnTo>
                    <a:pt x="2696349" y="177685"/>
                  </a:lnTo>
                  <a:close/>
                </a:path>
                <a:path extrusionOk="0" h="393065" w="8309609">
                  <a:moveTo>
                    <a:pt x="2808452" y="177584"/>
                  </a:moveTo>
                  <a:lnTo>
                    <a:pt x="2805125" y="172427"/>
                  </a:lnTo>
                  <a:lnTo>
                    <a:pt x="2798457" y="169506"/>
                  </a:lnTo>
                  <a:lnTo>
                    <a:pt x="2790050" y="168592"/>
                  </a:lnTo>
                  <a:lnTo>
                    <a:pt x="2779903" y="168592"/>
                  </a:lnTo>
                  <a:lnTo>
                    <a:pt x="2769451" y="172173"/>
                  </a:lnTo>
                  <a:lnTo>
                    <a:pt x="2769984" y="177698"/>
                  </a:lnTo>
                  <a:lnTo>
                    <a:pt x="2775394" y="181076"/>
                  </a:lnTo>
                  <a:lnTo>
                    <a:pt x="2781528" y="183667"/>
                  </a:lnTo>
                  <a:lnTo>
                    <a:pt x="2788577" y="185318"/>
                  </a:lnTo>
                  <a:lnTo>
                    <a:pt x="2796717" y="185902"/>
                  </a:lnTo>
                  <a:lnTo>
                    <a:pt x="2799842" y="185902"/>
                  </a:lnTo>
                  <a:lnTo>
                    <a:pt x="2803207" y="185674"/>
                  </a:lnTo>
                  <a:lnTo>
                    <a:pt x="2806852" y="185191"/>
                  </a:lnTo>
                  <a:lnTo>
                    <a:pt x="2808452" y="177584"/>
                  </a:lnTo>
                  <a:close/>
                </a:path>
                <a:path extrusionOk="0" h="393065" w="8309609">
                  <a:moveTo>
                    <a:pt x="2836176" y="192684"/>
                  </a:moveTo>
                  <a:lnTo>
                    <a:pt x="2831363" y="188277"/>
                  </a:lnTo>
                  <a:lnTo>
                    <a:pt x="2827578" y="186626"/>
                  </a:lnTo>
                  <a:lnTo>
                    <a:pt x="2824772" y="186626"/>
                  </a:lnTo>
                  <a:lnTo>
                    <a:pt x="2820619" y="186626"/>
                  </a:lnTo>
                  <a:lnTo>
                    <a:pt x="2818625" y="190246"/>
                  </a:lnTo>
                  <a:lnTo>
                    <a:pt x="2818561" y="197472"/>
                  </a:lnTo>
                  <a:lnTo>
                    <a:pt x="2820505" y="201091"/>
                  </a:lnTo>
                  <a:lnTo>
                    <a:pt x="2827147" y="201091"/>
                  </a:lnTo>
                  <a:lnTo>
                    <a:pt x="2831160" y="198869"/>
                  </a:lnTo>
                  <a:lnTo>
                    <a:pt x="2836176" y="192684"/>
                  </a:lnTo>
                  <a:close/>
                </a:path>
                <a:path extrusionOk="0" h="393065" w="8309609">
                  <a:moveTo>
                    <a:pt x="2859544" y="224548"/>
                  </a:moveTo>
                  <a:lnTo>
                    <a:pt x="2857766" y="221081"/>
                  </a:lnTo>
                  <a:lnTo>
                    <a:pt x="2853156" y="221081"/>
                  </a:lnTo>
                  <a:lnTo>
                    <a:pt x="2849422" y="221081"/>
                  </a:lnTo>
                  <a:lnTo>
                    <a:pt x="2843809" y="223367"/>
                  </a:lnTo>
                  <a:lnTo>
                    <a:pt x="2836176" y="229768"/>
                  </a:lnTo>
                  <a:lnTo>
                    <a:pt x="2841409" y="233540"/>
                  </a:lnTo>
                  <a:lnTo>
                    <a:pt x="2845816" y="234962"/>
                  </a:lnTo>
                  <a:lnTo>
                    <a:pt x="2854782" y="234962"/>
                  </a:lnTo>
                  <a:lnTo>
                    <a:pt x="2858046" y="231495"/>
                  </a:lnTo>
                  <a:lnTo>
                    <a:pt x="2859544" y="224548"/>
                  </a:lnTo>
                  <a:close/>
                </a:path>
                <a:path extrusionOk="0" h="393065" w="8309609">
                  <a:moveTo>
                    <a:pt x="2946692" y="74104"/>
                  </a:moveTo>
                  <a:lnTo>
                    <a:pt x="2917329" y="96342"/>
                  </a:lnTo>
                  <a:lnTo>
                    <a:pt x="2928188" y="94259"/>
                  </a:lnTo>
                  <a:lnTo>
                    <a:pt x="2938157" y="91363"/>
                  </a:lnTo>
                  <a:lnTo>
                    <a:pt x="2945053" y="85394"/>
                  </a:lnTo>
                  <a:lnTo>
                    <a:pt x="2946692" y="74104"/>
                  </a:lnTo>
                  <a:close/>
                </a:path>
                <a:path extrusionOk="0" h="393065" w="8309609">
                  <a:moveTo>
                    <a:pt x="3020364" y="251790"/>
                  </a:moveTo>
                  <a:lnTo>
                    <a:pt x="3018421" y="252437"/>
                  </a:lnTo>
                  <a:lnTo>
                    <a:pt x="3016046" y="252679"/>
                  </a:lnTo>
                  <a:lnTo>
                    <a:pt x="3009735" y="252679"/>
                  </a:lnTo>
                  <a:lnTo>
                    <a:pt x="2992894" y="250748"/>
                  </a:lnTo>
                  <a:lnTo>
                    <a:pt x="2989148" y="250748"/>
                  </a:lnTo>
                  <a:lnTo>
                    <a:pt x="2982049" y="250748"/>
                  </a:lnTo>
                  <a:lnTo>
                    <a:pt x="2976651" y="252488"/>
                  </a:lnTo>
                  <a:lnTo>
                    <a:pt x="2976295" y="259283"/>
                  </a:lnTo>
                  <a:lnTo>
                    <a:pt x="2979521" y="258457"/>
                  </a:lnTo>
                  <a:lnTo>
                    <a:pt x="2982518" y="258127"/>
                  </a:lnTo>
                  <a:lnTo>
                    <a:pt x="2991218" y="258127"/>
                  </a:lnTo>
                  <a:lnTo>
                    <a:pt x="2996222" y="259613"/>
                  </a:lnTo>
                  <a:lnTo>
                    <a:pt x="3004731" y="262572"/>
                  </a:lnTo>
                  <a:lnTo>
                    <a:pt x="3008236" y="264058"/>
                  </a:lnTo>
                  <a:lnTo>
                    <a:pt x="3015183" y="264058"/>
                  </a:lnTo>
                  <a:lnTo>
                    <a:pt x="3018104" y="261251"/>
                  </a:lnTo>
                  <a:lnTo>
                    <a:pt x="3020364" y="251790"/>
                  </a:lnTo>
                  <a:close/>
                </a:path>
                <a:path extrusionOk="0" h="393065" w="8309609">
                  <a:moveTo>
                    <a:pt x="3099612" y="124815"/>
                  </a:moveTo>
                  <a:lnTo>
                    <a:pt x="3098190" y="121285"/>
                  </a:lnTo>
                  <a:lnTo>
                    <a:pt x="3095218" y="120192"/>
                  </a:lnTo>
                  <a:lnTo>
                    <a:pt x="3090468" y="121932"/>
                  </a:lnTo>
                  <a:lnTo>
                    <a:pt x="3087078" y="126568"/>
                  </a:lnTo>
                  <a:lnTo>
                    <a:pt x="3087446" y="133134"/>
                  </a:lnTo>
                  <a:lnTo>
                    <a:pt x="3093999" y="140716"/>
                  </a:lnTo>
                  <a:lnTo>
                    <a:pt x="3098546" y="131178"/>
                  </a:lnTo>
                  <a:lnTo>
                    <a:pt x="3099612" y="124815"/>
                  </a:lnTo>
                  <a:close/>
                </a:path>
                <a:path extrusionOk="0" h="393065" w="8309609">
                  <a:moveTo>
                    <a:pt x="3211995" y="199936"/>
                  </a:moveTo>
                  <a:lnTo>
                    <a:pt x="3207194" y="195541"/>
                  </a:lnTo>
                  <a:lnTo>
                    <a:pt x="3203410" y="193903"/>
                  </a:lnTo>
                  <a:lnTo>
                    <a:pt x="3200590" y="193903"/>
                  </a:lnTo>
                  <a:lnTo>
                    <a:pt x="3196399" y="193903"/>
                  </a:lnTo>
                  <a:lnTo>
                    <a:pt x="3194354" y="197535"/>
                  </a:lnTo>
                  <a:lnTo>
                    <a:pt x="3194227" y="204812"/>
                  </a:lnTo>
                  <a:lnTo>
                    <a:pt x="3196145" y="208445"/>
                  </a:lnTo>
                  <a:lnTo>
                    <a:pt x="3202825" y="208445"/>
                  </a:lnTo>
                  <a:lnTo>
                    <a:pt x="3206889" y="206197"/>
                  </a:lnTo>
                  <a:lnTo>
                    <a:pt x="3211995" y="199936"/>
                  </a:lnTo>
                  <a:close/>
                </a:path>
                <a:path extrusionOk="0" h="393065" w="8309609">
                  <a:moveTo>
                    <a:pt x="3257664" y="28994"/>
                  </a:moveTo>
                  <a:lnTo>
                    <a:pt x="3257321" y="28994"/>
                  </a:lnTo>
                  <a:lnTo>
                    <a:pt x="3248812" y="29514"/>
                  </a:lnTo>
                  <a:lnTo>
                    <a:pt x="3228937" y="30899"/>
                  </a:lnTo>
                  <a:lnTo>
                    <a:pt x="3229406" y="30899"/>
                  </a:lnTo>
                  <a:lnTo>
                    <a:pt x="3257664" y="28994"/>
                  </a:lnTo>
                  <a:close/>
                </a:path>
                <a:path extrusionOk="0" h="393065" w="8309609">
                  <a:moveTo>
                    <a:pt x="3323704" y="131889"/>
                  </a:moveTo>
                  <a:lnTo>
                    <a:pt x="3322472" y="125831"/>
                  </a:lnTo>
                  <a:lnTo>
                    <a:pt x="3314255" y="125526"/>
                  </a:lnTo>
                  <a:lnTo>
                    <a:pt x="3312452" y="118237"/>
                  </a:lnTo>
                  <a:lnTo>
                    <a:pt x="3303778" y="118237"/>
                  </a:lnTo>
                  <a:lnTo>
                    <a:pt x="3302736" y="118237"/>
                  </a:lnTo>
                  <a:lnTo>
                    <a:pt x="3301593" y="118338"/>
                  </a:lnTo>
                  <a:lnTo>
                    <a:pt x="3300323" y="118579"/>
                  </a:lnTo>
                  <a:lnTo>
                    <a:pt x="3298177" y="125603"/>
                  </a:lnTo>
                  <a:lnTo>
                    <a:pt x="3300450" y="130670"/>
                  </a:lnTo>
                  <a:lnTo>
                    <a:pt x="3305530" y="133756"/>
                  </a:lnTo>
                  <a:lnTo>
                    <a:pt x="3311855" y="134797"/>
                  </a:lnTo>
                  <a:lnTo>
                    <a:pt x="3318027" y="134797"/>
                  </a:lnTo>
                  <a:lnTo>
                    <a:pt x="3323704" y="131889"/>
                  </a:lnTo>
                  <a:close/>
                </a:path>
                <a:path extrusionOk="0" h="393065" w="8309609">
                  <a:moveTo>
                    <a:pt x="3337141" y="229781"/>
                  </a:moveTo>
                  <a:lnTo>
                    <a:pt x="3332213" y="229781"/>
                  </a:lnTo>
                  <a:lnTo>
                    <a:pt x="3317456" y="230238"/>
                  </a:lnTo>
                  <a:lnTo>
                    <a:pt x="3304781" y="232829"/>
                  </a:lnTo>
                  <a:lnTo>
                    <a:pt x="3296056" y="239395"/>
                  </a:lnTo>
                  <a:lnTo>
                    <a:pt x="3293122" y="251790"/>
                  </a:lnTo>
                  <a:lnTo>
                    <a:pt x="3306483" y="248564"/>
                  </a:lnTo>
                  <a:lnTo>
                    <a:pt x="3318370" y="243852"/>
                  </a:lnTo>
                  <a:lnTo>
                    <a:pt x="3328644" y="237617"/>
                  </a:lnTo>
                  <a:lnTo>
                    <a:pt x="3337141" y="229781"/>
                  </a:lnTo>
                  <a:close/>
                </a:path>
                <a:path extrusionOk="0" h="393065" w="8309609">
                  <a:moveTo>
                    <a:pt x="3366820" y="111086"/>
                  </a:moveTo>
                  <a:lnTo>
                    <a:pt x="3365284" y="111861"/>
                  </a:lnTo>
                  <a:lnTo>
                    <a:pt x="3363785" y="112179"/>
                  </a:lnTo>
                  <a:lnTo>
                    <a:pt x="3358362" y="112179"/>
                  </a:lnTo>
                  <a:lnTo>
                    <a:pt x="3354692" y="109778"/>
                  </a:lnTo>
                  <a:lnTo>
                    <a:pt x="3348113" y="104978"/>
                  </a:lnTo>
                  <a:lnTo>
                    <a:pt x="3345205" y="102577"/>
                  </a:lnTo>
                  <a:lnTo>
                    <a:pt x="3342767" y="102577"/>
                  </a:lnTo>
                  <a:lnTo>
                    <a:pt x="3340455" y="102577"/>
                  </a:lnTo>
                  <a:lnTo>
                    <a:pt x="3338563" y="104736"/>
                  </a:lnTo>
                  <a:lnTo>
                    <a:pt x="3337153" y="111086"/>
                  </a:lnTo>
                  <a:lnTo>
                    <a:pt x="3342906" y="112814"/>
                  </a:lnTo>
                  <a:lnTo>
                    <a:pt x="3345764" y="117195"/>
                  </a:lnTo>
                  <a:lnTo>
                    <a:pt x="3344634" y="125844"/>
                  </a:lnTo>
                  <a:lnTo>
                    <a:pt x="3359327" y="125844"/>
                  </a:lnTo>
                  <a:lnTo>
                    <a:pt x="3359327" y="118579"/>
                  </a:lnTo>
                  <a:lnTo>
                    <a:pt x="3365347" y="117195"/>
                  </a:lnTo>
                  <a:lnTo>
                    <a:pt x="3366820" y="111086"/>
                  </a:lnTo>
                  <a:close/>
                </a:path>
                <a:path extrusionOk="0" h="393065" w="8309609">
                  <a:moveTo>
                    <a:pt x="3441014" y="200520"/>
                  </a:moveTo>
                  <a:lnTo>
                    <a:pt x="3440430" y="185178"/>
                  </a:lnTo>
                  <a:lnTo>
                    <a:pt x="3431768" y="186321"/>
                  </a:lnTo>
                  <a:lnTo>
                    <a:pt x="3419411" y="184023"/>
                  </a:lnTo>
                  <a:lnTo>
                    <a:pt x="3418255" y="192671"/>
                  </a:lnTo>
                  <a:lnTo>
                    <a:pt x="3426561" y="198970"/>
                  </a:lnTo>
                  <a:lnTo>
                    <a:pt x="3422739" y="206463"/>
                  </a:lnTo>
                  <a:lnTo>
                    <a:pt x="3414814" y="214452"/>
                  </a:lnTo>
                  <a:lnTo>
                    <a:pt x="3410801" y="222173"/>
                  </a:lnTo>
                  <a:lnTo>
                    <a:pt x="3414204" y="222834"/>
                  </a:lnTo>
                  <a:lnTo>
                    <a:pt x="3417252" y="223151"/>
                  </a:lnTo>
                  <a:lnTo>
                    <a:pt x="3419995" y="223151"/>
                  </a:lnTo>
                  <a:lnTo>
                    <a:pt x="3431679" y="220357"/>
                  </a:lnTo>
                  <a:lnTo>
                    <a:pt x="3438385" y="212534"/>
                  </a:lnTo>
                  <a:lnTo>
                    <a:pt x="3441014" y="200520"/>
                  </a:lnTo>
                  <a:close/>
                </a:path>
                <a:path extrusionOk="0" h="393065" w="8309609">
                  <a:moveTo>
                    <a:pt x="3602431" y="266763"/>
                  </a:moveTo>
                  <a:lnTo>
                    <a:pt x="3600513" y="267360"/>
                  </a:lnTo>
                  <a:lnTo>
                    <a:pt x="3598202" y="267589"/>
                  </a:lnTo>
                  <a:lnTo>
                    <a:pt x="3591890" y="267589"/>
                  </a:lnTo>
                  <a:lnTo>
                    <a:pt x="3574732" y="265607"/>
                  </a:lnTo>
                  <a:lnTo>
                    <a:pt x="3570935" y="265607"/>
                  </a:lnTo>
                  <a:lnTo>
                    <a:pt x="3563836" y="265607"/>
                  </a:lnTo>
                  <a:lnTo>
                    <a:pt x="3558476" y="267335"/>
                  </a:lnTo>
                  <a:lnTo>
                    <a:pt x="3558159" y="274015"/>
                  </a:lnTo>
                  <a:lnTo>
                    <a:pt x="3558895" y="274002"/>
                  </a:lnTo>
                  <a:lnTo>
                    <a:pt x="3564229" y="275920"/>
                  </a:lnTo>
                  <a:lnTo>
                    <a:pt x="3566439" y="280962"/>
                  </a:lnTo>
                  <a:lnTo>
                    <a:pt x="3566541" y="288099"/>
                  </a:lnTo>
                  <a:lnTo>
                    <a:pt x="3564636" y="304444"/>
                  </a:lnTo>
                  <a:lnTo>
                    <a:pt x="3564686" y="311569"/>
                  </a:lnTo>
                  <a:lnTo>
                    <a:pt x="3566807" y="316611"/>
                  </a:lnTo>
                  <a:lnTo>
                    <a:pt x="3572040" y="318528"/>
                  </a:lnTo>
                  <a:lnTo>
                    <a:pt x="3572840" y="318503"/>
                  </a:lnTo>
                  <a:lnTo>
                    <a:pt x="3576485" y="305396"/>
                  </a:lnTo>
                  <a:lnTo>
                    <a:pt x="3589134" y="301472"/>
                  </a:lnTo>
                  <a:lnTo>
                    <a:pt x="3601034" y="296824"/>
                  </a:lnTo>
                  <a:lnTo>
                    <a:pt x="3602431" y="281508"/>
                  </a:lnTo>
                  <a:lnTo>
                    <a:pt x="3598710" y="274015"/>
                  </a:lnTo>
                  <a:lnTo>
                    <a:pt x="3602431" y="266763"/>
                  </a:lnTo>
                  <a:close/>
                </a:path>
                <a:path extrusionOk="0" h="393065" w="8309609">
                  <a:moveTo>
                    <a:pt x="3712908" y="177685"/>
                  </a:moveTo>
                  <a:lnTo>
                    <a:pt x="3703993" y="178142"/>
                  </a:lnTo>
                  <a:lnTo>
                    <a:pt x="3696131" y="179527"/>
                  </a:lnTo>
                  <a:lnTo>
                    <a:pt x="3691128" y="183743"/>
                  </a:lnTo>
                  <a:lnTo>
                    <a:pt x="3690810" y="192671"/>
                  </a:lnTo>
                  <a:lnTo>
                    <a:pt x="3691813" y="192684"/>
                  </a:lnTo>
                  <a:lnTo>
                    <a:pt x="3699713" y="191604"/>
                  </a:lnTo>
                  <a:lnTo>
                    <a:pt x="3705682" y="188544"/>
                  </a:lnTo>
                  <a:lnTo>
                    <a:pt x="3709987" y="183819"/>
                  </a:lnTo>
                  <a:lnTo>
                    <a:pt x="3712908" y="177685"/>
                  </a:lnTo>
                  <a:close/>
                </a:path>
                <a:path extrusionOk="0" h="393065" w="8309609">
                  <a:moveTo>
                    <a:pt x="3715905" y="61785"/>
                  </a:moveTo>
                  <a:lnTo>
                    <a:pt x="3713962" y="58178"/>
                  </a:lnTo>
                  <a:lnTo>
                    <a:pt x="3710241" y="58178"/>
                  </a:lnTo>
                  <a:lnTo>
                    <a:pt x="3707320" y="58178"/>
                  </a:lnTo>
                  <a:lnTo>
                    <a:pt x="3703294" y="60401"/>
                  </a:lnTo>
                  <a:lnTo>
                    <a:pt x="3698265" y="66598"/>
                  </a:lnTo>
                  <a:lnTo>
                    <a:pt x="3703078" y="70967"/>
                  </a:lnTo>
                  <a:lnTo>
                    <a:pt x="3706863" y="72605"/>
                  </a:lnTo>
                  <a:lnTo>
                    <a:pt x="3713835" y="72605"/>
                  </a:lnTo>
                  <a:lnTo>
                    <a:pt x="3715829" y="68999"/>
                  </a:lnTo>
                  <a:lnTo>
                    <a:pt x="3715905" y="61785"/>
                  </a:lnTo>
                  <a:close/>
                </a:path>
                <a:path extrusionOk="0" h="393065" w="8309609">
                  <a:moveTo>
                    <a:pt x="3720071" y="88849"/>
                  </a:moveTo>
                  <a:lnTo>
                    <a:pt x="3716147" y="84683"/>
                  </a:lnTo>
                  <a:lnTo>
                    <a:pt x="3710927" y="82981"/>
                  </a:lnTo>
                  <a:lnTo>
                    <a:pt x="3705339" y="82981"/>
                  </a:lnTo>
                  <a:lnTo>
                    <a:pt x="3697135" y="84074"/>
                  </a:lnTo>
                  <a:lnTo>
                    <a:pt x="3689096" y="87020"/>
                  </a:lnTo>
                  <a:lnTo>
                    <a:pt x="3681844" y="91274"/>
                  </a:lnTo>
                  <a:lnTo>
                    <a:pt x="3676053" y="96342"/>
                  </a:lnTo>
                  <a:lnTo>
                    <a:pt x="3681501" y="99847"/>
                  </a:lnTo>
                  <a:lnTo>
                    <a:pt x="3682136" y="105981"/>
                  </a:lnTo>
                  <a:lnTo>
                    <a:pt x="3679736" y="112864"/>
                  </a:lnTo>
                  <a:lnTo>
                    <a:pt x="3676053" y="118579"/>
                  </a:lnTo>
                  <a:lnTo>
                    <a:pt x="3690353" y="114452"/>
                  </a:lnTo>
                  <a:lnTo>
                    <a:pt x="3700792" y="106387"/>
                  </a:lnTo>
                  <a:lnTo>
                    <a:pt x="3709860" y="96989"/>
                  </a:lnTo>
                  <a:lnTo>
                    <a:pt x="3720071" y="88849"/>
                  </a:lnTo>
                  <a:close/>
                </a:path>
                <a:path extrusionOk="0" h="393065" w="8309609">
                  <a:moveTo>
                    <a:pt x="3779101" y="44602"/>
                  </a:moveTo>
                  <a:lnTo>
                    <a:pt x="3775684" y="44437"/>
                  </a:lnTo>
                  <a:lnTo>
                    <a:pt x="3774046" y="44437"/>
                  </a:lnTo>
                  <a:lnTo>
                    <a:pt x="3763391" y="45351"/>
                  </a:lnTo>
                  <a:lnTo>
                    <a:pt x="3754539" y="48120"/>
                  </a:lnTo>
                  <a:lnTo>
                    <a:pt x="3747490" y="52755"/>
                  </a:lnTo>
                  <a:lnTo>
                    <a:pt x="3742283" y="59245"/>
                  </a:lnTo>
                  <a:lnTo>
                    <a:pt x="3749357" y="62026"/>
                  </a:lnTo>
                  <a:lnTo>
                    <a:pt x="3754729" y="63461"/>
                  </a:lnTo>
                  <a:lnTo>
                    <a:pt x="3759085" y="63461"/>
                  </a:lnTo>
                  <a:lnTo>
                    <a:pt x="3765092" y="62318"/>
                  </a:lnTo>
                  <a:lnTo>
                    <a:pt x="3770058" y="58826"/>
                  </a:lnTo>
                  <a:lnTo>
                    <a:pt x="3774541" y="52946"/>
                  </a:lnTo>
                  <a:lnTo>
                    <a:pt x="3779101" y="44602"/>
                  </a:lnTo>
                  <a:close/>
                </a:path>
                <a:path extrusionOk="0" h="393065" w="8309609">
                  <a:moveTo>
                    <a:pt x="3824325" y="309499"/>
                  </a:moveTo>
                  <a:lnTo>
                    <a:pt x="3822992" y="303923"/>
                  </a:lnTo>
                  <a:lnTo>
                    <a:pt x="3815969" y="296265"/>
                  </a:lnTo>
                  <a:lnTo>
                    <a:pt x="3810774" y="304165"/>
                  </a:lnTo>
                  <a:lnTo>
                    <a:pt x="3810368" y="309714"/>
                  </a:lnTo>
                  <a:lnTo>
                    <a:pt x="3813111" y="312991"/>
                  </a:lnTo>
                  <a:lnTo>
                    <a:pt x="3817416" y="314071"/>
                  </a:lnTo>
                  <a:lnTo>
                    <a:pt x="3821849" y="312915"/>
                  </a:lnTo>
                  <a:lnTo>
                    <a:pt x="3824325" y="309499"/>
                  </a:lnTo>
                  <a:close/>
                </a:path>
                <a:path extrusionOk="0" h="393065" w="8309609">
                  <a:moveTo>
                    <a:pt x="3864406" y="272186"/>
                  </a:moveTo>
                  <a:lnTo>
                    <a:pt x="3860241" y="259270"/>
                  </a:lnTo>
                  <a:lnTo>
                    <a:pt x="3857447" y="258940"/>
                  </a:lnTo>
                  <a:lnTo>
                    <a:pt x="3854818" y="258775"/>
                  </a:lnTo>
                  <a:lnTo>
                    <a:pt x="3852367" y="258775"/>
                  </a:lnTo>
                  <a:lnTo>
                    <a:pt x="3843909" y="259638"/>
                  </a:lnTo>
                  <a:lnTo>
                    <a:pt x="3837355" y="262318"/>
                  </a:lnTo>
                  <a:lnTo>
                    <a:pt x="3832847" y="267055"/>
                  </a:lnTo>
                  <a:lnTo>
                    <a:pt x="3830574" y="274015"/>
                  </a:lnTo>
                  <a:lnTo>
                    <a:pt x="3831856" y="273850"/>
                  </a:lnTo>
                  <a:lnTo>
                    <a:pt x="3837076" y="273786"/>
                  </a:lnTo>
                  <a:lnTo>
                    <a:pt x="3847287" y="274497"/>
                  </a:lnTo>
                  <a:lnTo>
                    <a:pt x="3858196" y="274497"/>
                  </a:lnTo>
                  <a:lnTo>
                    <a:pt x="3864406" y="272186"/>
                  </a:lnTo>
                  <a:close/>
                </a:path>
                <a:path extrusionOk="0" h="393065" w="8309609">
                  <a:moveTo>
                    <a:pt x="3882402" y="96342"/>
                  </a:moveTo>
                  <a:lnTo>
                    <a:pt x="3880751" y="96304"/>
                  </a:lnTo>
                  <a:lnTo>
                    <a:pt x="3869194" y="96304"/>
                  </a:lnTo>
                  <a:lnTo>
                    <a:pt x="3863251" y="102171"/>
                  </a:lnTo>
                  <a:lnTo>
                    <a:pt x="3860254" y="111086"/>
                  </a:lnTo>
                  <a:lnTo>
                    <a:pt x="3861257" y="111099"/>
                  </a:lnTo>
                  <a:lnTo>
                    <a:pt x="3869144" y="110020"/>
                  </a:lnTo>
                  <a:lnTo>
                    <a:pt x="3875062" y="106997"/>
                  </a:lnTo>
                  <a:lnTo>
                    <a:pt x="3879367" y="102336"/>
                  </a:lnTo>
                  <a:lnTo>
                    <a:pt x="3882402" y="96342"/>
                  </a:lnTo>
                  <a:close/>
                </a:path>
                <a:path extrusionOk="0" h="393065" w="8309609">
                  <a:moveTo>
                    <a:pt x="3889603" y="140716"/>
                  </a:moveTo>
                  <a:lnTo>
                    <a:pt x="3883710" y="139661"/>
                  </a:lnTo>
                  <a:lnTo>
                    <a:pt x="3879050" y="139230"/>
                  </a:lnTo>
                  <a:lnTo>
                    <a:pt x="3875417" y="139230"/>
                  </a:lnTo>
                  <a:lnTo>
                    <a:pt x="3866731" y="139230"/>
                  </a:lnTo>
                  <a:lnTo>
                    <a:pt x="3863987" y="141719"/>
                  </a:lnTo>
                  <a:lnTo>
                    <a:pt x="3865397" y="146697"/>
                  </a:lnTo>
                  <a:lnTo>
                    <a:pt x="3869563" y="149174"/>
                  </a:lnTo>
                  <a:lnTo>
                    <a:pt x="3879494" y="149174"/>
                  </a:lnTo>
                  <a:lnTo>
                    <a:pt x="3885120" y="147027"/>
                  </a:lnTo>
                  <a:lnTo>
                    <a:pt x="3889603" y="140716"/>
                  </a:lnTo>
                  <a:close/>
                </a:path>
                <a:path extrusionOk="0" h="393065" w="8309609">
                  <a:moveTo>
                    <a:pt x="3898227" y="226669"/>
                  </a:moveTo>
                  <a:lnTo>
                    <a:pt x="3889603" y="214668"/>
                  </a:lnTo>
                  <a:lnTo>
                    <a:pt x="3889451" y="231533"/>
                  </a:lnTo>
                  <a:lnTo>
                    <a:pt x="3881463" y="245300"/>
                  </a:lnTo>
                  <a:lnTo>
                    <a:pt x="3875748" y="256781"/>
                  </a:lnTo>
                  <a:lnTo>
                    <a:pt x="3882402" y="266763"/>
                  </a:lnTo>
                  <a:lnTo>
                    <a:pt x="3889806" y="257111"/>
                  </a:lnTo>
                  <a:lnTo>
                    <a:pt x="3896690" y="242277"/>
                  </a:lnTo>
                  <a:lnTo>
                    <a:pt x="3898227" y="226669"/>
                  </a:lnTo>
                  <a:close/>
                </a:path>
                <a:path extrusionOk="0" h="393065" w="8309609">
                  <a:moveTo>
                    <a:pt x="3963733" y="207708"/>
                  </a:moveTo>
                  <a:lnTo>
                    <a:pt x="3963289" y="199936"/>
                  </a:lnTo>
                  <a:lnTo>
                    <a:pt x="3956405" y="202311"/>
                  </a:lnTo>
                  <a:lnTo>
                    <a:pt x="3950932" y="202984"/>
                  </a:lnTo>
                  <a:lnTo>
                    <a:pt x="3943286" y="202984"/>
                  </a:lnTo>
                  <a:lnTo>
                    <a:pt x="3933596" y="201752"/>
                  </a:lnTo>
                  <a:lnTo>
                    <a:pt x="3927462" y="201752"/>
                  </a:lnTo>
                  <a:lnTo>
                    <a:pt x="3923766" y="202907"/>
                  </a:lnTo>
                  <a:lnTo>
                    <a:pt x="3919245" y="207416"/>
                  </a:lnTo>
                  <a:lnTo>
                    <a:pt x="3923385" y="210172"/>
                  </a:lnTo>
                  <a:lnTo>
                    <a:pt x="3930612" y="213042"/>
                  </a:lnTo>
                  <a:lnTo>
                    <a:pt x="3939527" y="215315"/>
                  </a:lnTo>
                  <a:lnTo>
                    <a:pt x="3948722" y="216230"/>
                  </a:lnTo>
                  <a:lnTo>
                    <a:pt x="3955618" y="215430"/>
                  </a:lnTo>
                  <a:lnTo>
                    <a:pt x="3960888" y="212725"/>
                  </a:lnTo>
                  <a:lnTo>
                    <a:pt x="3963733" y="207708"/>
                  </a:lnTo>
                  <a:close/>
                </a:path>
                <a:path extrusionOk="0" h="393065" w="8309609">
                  <a:moveTo>
                    <a:pt x="3985387" y="0"/>
                  </a:moveTo>
                  <a:lnTo>
                    <a:pt x="3971086" y="4165"/>
                  </a:lnTo>
                  <a:lnTo>
                    <a:pt x="3957116" y="8623"/>
                  </a:lnTo>
                  <a:lnTo>
                    <a:pt x="3946220" y="16154"/>
                  </a:lnTo>
                  <a:lnTo>
                    <a:pt x="3941102" y="29502"/>
                  </a:lnTo>
                  <a:lnTo>
                    <a:pt x="3944696" y="29921"/>
                  </a:lnTo>
                  <a:lnTo>
                    <a:pt x="3948087" y="30137"/>
                  </a:lnTo>
                  <a:lnTo>
                    <a:pt x="3951262" y="30137"/>
                  </a:lnTo>
                  <a:lnTo>
                    <a:pt x="3965410" y="28333"/>
                  </a:lnTo>
                  <a:lnTo>
                    <a:pt x="3975912" y="22809"/>
                  </a:lnTo>
                  <a:lnTo>
                    <a:pt x="3982618" y="13423"/>
                  </a:lnTo>
                  <a:lnTo>
                    <a:pt x="3985387" y="0"/>
                  </a:lnTo>
                  <a:close/>
                </a:path>
                <a:path extrusionOk="0" h="393065" w="8309609">
                  <a:moveTo>
                    <a:pt x="4478909" y="237032"/>
                  </a:moveTo>
                  <a:lnTo>
                    <a:pt x="4477829" y="237172"/>
                  </a:lnTo>
                  <a:lnTo>
                    <a:pt x="4476813" y="237236"/>
                  </a:lnTo>
                  <a:lnTo>
                    <a:pt x="4470565" y="237236"/>
                  </a:lnTo>
                  <a:lnTo>
                    <a:pt x="4456798" y="229666"/>
                  </a:lnTo>
                  <a:lnTo>
                    <a:pt x="4451718" y="229666"/>
                  </a:lnTo>
                  <a:lnTo>
                    <a:pt x="4449546" y="229768"/>
                  </a:lnTo>
                  <a:lnTo>
                    <a:pt x="4449546" y="259270"/>
                  </a:lnTo>
                  <a:lnTo>
                    <a:pt x="4451883" y="259346"/>
                  </a:lnTo>
                  <a:lnTo>
                    <a:pt x="4462208" y="257340"/>
                  </a:lnTo>
                  <a:lnTo>
                    <a:pt x="4469308" y="252120"/>
                  </a:lnTo>
                  <a:lnTo>
                    <a:pt x="4474451" y="244944"/>
                  </a:lnTo>
                  <a:lnTo>
                    <a:pt x="4478909" y="237032"/>
                  </a:lnTo>
                  <a:close/>
                </a:path>
                <a:path extrusionOk="0" h="393065" w="8309609">
                  <a:moveTo>
                    <a:pt x="5189093" y="306311"/>
                  </a:moveTo>
                  <a:lnTo>
                    <a:pt x="5187150" y="302704"/>
                  </a:lnTo>
                  <a:lnTo>
                    <a:pt x="5183429" y="302704"/>
                  </a:lnTo>
                  <a:lnTo>
                    <a:pt x="5180508" y="302704"/>
                  </a:lnTo>
                  <a:lnTo>
                    <a:pt x="5176482" y="304927"/>
                  </a:lnTo>
                  <a:lnTo>
                    <a:pt x="5171440" y="311124"/>
                  </a:lnTo>
                  <a:lnTo>
                    <a:pt x="5176253" y="315506"/>
                  </a:lnTo>
                  <a:lnTo>
                    <a:pt x="5180038" y="317131"/>
                  </a:lnTo>
                  <a:lnTo>
                    <a:pt x="5187010" y="317131"/>
                  </a:lnTo>
                  <a:lnTo>
                    <a:pt x="5189017" y="313524"/>
                  </a:lnTo>
                  <a:lnTo>
                    <a:pt x="5189093" y="306311"/>
                  </a:lnTo>
                  <a:close/>
                </a:path>
                <a:path extrusionOk="0" h="393065" w="8309609">
                  <a:moveTo>
                    <a:pt x="5592546" y="236512"/>
                  </a:moveTo>
                  <a:lnTo>
                    <a:pt x="5592216" y="236512"/>
                  </a:lnTo>
                  <a:lnTo>
                    <a:pt x="5583783" y="237032"/>
                  </a:lnTo>
                  <a:lnTo>
                    <a:pt x="5563997" y="238417"/>
                  </a:lnTo>
                  <a:lnTo>
                    <a:pt x="5592546" y="236512"/>
                  </a:lnTo>
                  <a:close/>
                </a:path>
                <a:path extrusionOk="0" h="393065" w="8309609">
                  <a:moveTo>
                    <a:pt x="5628068" y="259283"/>
                  </a:moveTo>
                  <a:lnTo>
                    <a:pt x="5620575" y="259283"/>
                  </a:lnTo>
                  <a:lnTo>
                    <a:pt x="5619216" y="253174"/>
                  </a:lnTo>
                  <a:lnTo>
                    <a:pt x="5613463" y="251790"/>
                  </a:lnTo>
                  <a:lnTo>
                    <a:pt x="5613463" y="259283"/>
                  </a:lnTo>
                  <a:lnTo>
                    <a:pt x="5607355" y="260654"/>
                  </a:lnTo>
                  <a:lnTo>
                    <a:pt x="5605945" y="266776"/>
                  </a:lnTo>
                  <a:lnTo>
                    <a:pt x="5613463" y="266776"/>
                  </a:lnTo>
                  <a:lnTo>
                    <a:pt x="5614581" y="272542"/>
                  </a:lnTo>
                  <a:lnTo>
                    <a:pt x="5620575" y="274027"/>
                  </a:lnTo>
                  <a:lnTo>
                    <a:pt x="5620575" y="266776"/>
                  </a:lnTo>
                  <a:lnTo>
                    <a:pt x="5626684" y="265264"/>
                  </a:lnTo>
                  <a:lnTo>
                    <a:pt x="5628068" y="259283"/>
                  </a:lnTo>
                  <a:close/>
                </a:path>
                <a:path extrusionOk="0" h="393065" w="8309609">
                  <a:moveTo>
                    <a:pt x="5664936" y="162941"/>
                  </a:moveTo>
                  <a:lnTo>
                    <a:pt x="5661190" y="162636"/>
                  </a:lnTo>
                  <a:lnTo>
                    <a:pt x="5657596" y="162471"/>
                  </a:lnTo>
                  <a:lnTo>
                    <a:pt x="5654154" y="162471"/>
                  </a:lnTo>
                  <a:lnTo>
                    <a:pt x="5636399" y="164211"/>
                  </a:lnTo>
                  <a:lnTo>
                    <a:pt x="5622239" y="169633"/>
                  </a:lnTo>
                  <a:lnTo>
                    <a:pt x="5611977" y="179019"/>
                  </a:lnTo>
                  <a:lnTo>
                    <a:pt x="5605945" y="192671"/>
                  </a:lnTo>
                  <a:lnTo>
                    <a:pt x="5626214" y="190741"/>
                  </a:lnTo>
                  <a:lnTo>
                    <a:pt x="5643092" y="185496"/>
                  </a:lnTo>
                  <a:lnTo>
                    <a:pt x="5656148" y="176403"/>
                  </a:lnTo>
                  <a:lnTo>
                    <a:pt x="5664936" y="162941"/>
                  </a:lnTo>
                  <a:close/>
                </a:path>
                <a:path extrusionOk="0" h="393065" w="8309609">
                  <a:moveTo>
                    <a:pt x="5694299" y="311124"/>
                  </a:moveTo>
                  <a:lnTo>
                    <a:pt x="5690070" y="306565"/>
                  </a:lnTo>
                  <a:lnTo>
                    <a:pt x="5682500" y="303834"/>
                  </a:lnTo>
                  <a:lnTo>
                    <a:pt x="5675325" y="303834"/>
                  </a:lnTo>
                  <a:lnTo>
                    <a:pt x="5666333" y="303834"/>
                  </a:lnTo>
                  <a:lnTo>
                    <a:pt x="5657939" y="308127"/>
                  </a:lnTo>
                  <a:lnTo>
                    <a:pt x="5657481" y="318503"/>
                  </a:lnTo>
                  <a:lnTo>
                    <a:pt x="5661685" y="323024"/>
                  </a:lnTo>
                  <a:lnTo>
                    <a:pt x="5669280" y="325780"/>
                  </a:lnTo>
                  <a:lnTo>
                    <a:pt x="5685447" y="325780"/>
                  </a:lnTo>
                  <a:lnTo>
                    <a:pt x="5693791" y="321525"/>
                  </a:lnTo>
                  <a:lnTo>
                    <a:pt x="5694299" y="311124"/>
                  </a:lnTo>
                  <a:close/>
                </a:path>
                <a:path extrusionOk="0" h="393065" w="8309609">
                  <a:moveTo>
                    <a:pt x="5695302" y="204724"/>
                  </a:moveTo>
                  <a:lnTo>
                    <a:pt x="5687085" y="199936"/>
                  </a:lnTo>
                  <a:lnTo>
                    <a:pt x="5683529" y="206362"/>
                  </a:lnTo>
                  <a:lnTo>
                    <a:pt x="5679325" y="216103"/>
                  </a:lnTo>
                  <a:lnTo>
                    <a:pt x="5678995" y="225221"/>
                  </a:lnTo>
                  <a:lnTo>
                    <a:pt x="5687085" y="229781"/>
                  </a:lnTo>
                  <a:lnTo>
                    <a:pt x="5687123" y="219925"/>
                  </a:lnTo>
                  <a:lnTo>
                    <a:pt x="5692584" y="211480"/>
                  </a:lnTo>
                  <a:lnTo>
                    <a:pt x="5695302" y="204724"/>
                  </a:lnTo>
                  <a:close/>
                </a:path>
                <a:path extrusionOk="0" h="393065" w="8309609">
                  <a:moveTo>
                    <a:pt x="5863793" y="303860"/>
                  </a:moveTo>
                  <a:lnTo>
                    <a:pt x="5860859" y="303453"/>
                  </a:lnTo>
                  <a:lnTo>
                    <a:pt x="5858103" y="303250"/>
                  </a:lnTo>
                  <a:lnTo>
                    <a:pt x="5855551" y="303250"/>
                  </a:lnTo>
                  <a:lnTo>
                    <a:pt x="5847359" y="304139"/>
                  </a:lnTo>
                  <a:lnTo>
                    <a:pt x="5840984" y="306882"/>
                  </a:lnTo>
                  <a:lnTo>
                    <a:pt x="5836615" y="311632"/>
                  </a:lnTo>
                  <a:lnTo>
                    <a:pt x="5834418" y="318503"/>
                  </a:lnTo>
                  <a:lnTo>
                    <a:pt x="5837225" y="318858"/>
                  </a:lnTo>
                  <a:lnTo>
                    <a:pt x="5839879" y="319036"/>
                  </a:lnTo>
                  <a:lnTo>
                    <a:pt x="5842343" y="319036"/>
                  </a:lnTo>
                  <a:lnTo>
                    <a:pt x="5850623" y="318173"/>
                  </a:lnTo>
                  <a:lnTo>
                    <a:pt x="5857075" y="315468"/>
                  </a:lnTo>
                  <a:lnTo>
                    <a:pt x="5861532" y="310756"/>
                  </a:lnTo>
                  <a:lnTo>
                    <a:pt x="5863793" y="303860"/>
                  </a:lnTo>
                  <a:close/>
                </a:path>
                <a:path extrusionOk="0" h="393065" w="8309609">
                  <a:moveTo>
                    <a:pt x="5863793" y="192671"/>
                  </a:moveTo>
                  <a:lnTo>
                    <a:pt x="5851449" y="189903"/>
                  </a:lnTo>
                  <a:lnTo>
                    <a:pt x="5842533" y="185877"/>
                  </a:lnTo>
                  <a:lnTo>
                    <a:pt x="5835154" y="182270"/>
                  </a:lnTo>
                  <a:lnTo>
                    <a:pt x="5827458" y="180695"/>
                  </a:lnTo>
                  <a:lnTo>
                    <a:pt x="5823445" y="180695"/>
                  </a:lnTo>
                  <a:lnTo>
                    <a:pt x="5818670" y="181927"/>
                  </a:lnTo>
                  <a:lnTo>
                    <a:pt x="5812269" y="185191"/>
                  </a:lnTo>
                  <a:lnTo>
                    <a:pt x="5811863" y="193128"/>
                  </a:lnTo>
                  <a:lnTo>
                    <a:pt x="5816473" y="198386"/>
                  </a:lnTo>
                  <a:lnTo>
                    <a:pt x="5824563" y="201295"/>
                  </a:lnTo>
                  <a:lnTo>
                    <a:pt x="5834621" y="202196"/>
                  </a:lnTo>
                  <a:lnTo>
                    <a:pt x="5844794" y="201447"/>
                  </a:lnTo>
                  <a:lnTo>
                    <a:pt x="5853976" y="199415"/>
                  </a:lnTo>
                  <a:lnTo>
                    <a:pt x="5860770" y="196380"/>
                  </a:lnTo>
                  <a:lnTo>
                    <a:pt x="5863793" y="192671"/>
                  </a:lnTo>
                  <a:close/>
                </a:path>
                <a:path extrusionOk="0" h="393065" w="8309609">
                  <a:moveTo>
                    <a:pt x="5931649" y="206946"/>
                  </a:moveTo>
                  <a:lnTo>
                    <a:pt x="5922772" y="199936"/>
                  </a:lnTo>
                  <a:lnTo>
                    <a:pt x="5918733" y="207708"/>
                  </a:lnTo>
                  <a:lnTo>
                    <a:pt x="5910796" y="215722"/>
                  </a:lnTo>
                  <a:lnTo>
                    <a:pt x="5906960" y="223304"/>
                  </a:lnTo>
                  <a:lnTo>
                    <a:pt x="5915279" y="229781"/>
                  </a:lnTo>
                  <a:lnTo>
                    <a:pt x="5921413" y="224129"/>
                  </a:lnTo>
                  <a:lnTo>
                    <a:pt x="5929046" y="215760"/>
                  </a:lnTo>
                  <a:lnTo>
                    <a:pt x="5931649" y="206946"/>
                  </a:lnTo>
                  <a:close/>
                </a:path>
                <a:path extrusionOk="0" h="393065" w="8309609">
                  <a:moveTo>
                    <a:pt x="6364719" y="222173"/>
                  </a:moveTo>
                  <a:lnTo>
                    <a:pt x="6363602" y="222034"/>
                  </a:lnTo>
                  <a:lnTo>
                    <a:pt x="6361582" y="221970"/>
                  </a:lnTo>
                  <a:lnTo>
                    <a:pt x="6356096" y="221970"/>
                  </a:lnTo>
                  <a:lnTo>
                    <a:pt x="6342012" y="229819"/>
                  </a:lnTo>
                  <a:lnTo>
                    <a:pt x="6335585" y="229806"/>
                  </a:lnTo>
                  <a:lnTo>
                    <a:pt x="6335077" y="229768"/>
                  </a:lnTo>
                  <a:lnTo>
                    <a:pt x="6330734" y="242620"/>
                  </a:lnTo>
                  <a:lnTo>
                    <a:pt x="6336970" y="244970"/>
                  </a:lnTo>
                  <a:lnTo>
                    <a:pt x="6347981" y="244970"/>
                  </a:lnTo>
                  <a:lnTo>
                    <a:pt x="6358572" y="244195"/>
                  </a:lnTo>
                  <a:lnTo>
                    <a:pt x="6362306" y="244195"/>
                  </a:lnTo>
                  <a:lnTo>
                    <a:pt x="6363563" y="244246"/>
                  </a:lnTo>
                  <a:lnTo>
                    <a:pt x="6364719" y="244398"/>
                  </a:lnTo>
                  <a:lnTo>
                    <a:pt x="6364719" y="222173"/>
                  </a:lnTo>
                  <a:close/>
                </a:path>
                <a:path extrusionOk="0" h="393065" w="8309609">
                  <a:moveTo>
                    <a:pt x="6725513" y="274015"/>
                  </a:moveTo>
                  <a:lnTo>
                    <a:pt x="6722897" y="273621"/>
                  </a:lnTo>
                  <a:lnTo>
                    <a:pt x="6720497" y="273443"/>
                  </a:lnTo>
                  <a:lnTo>
                    <a:pt x="6718274" y="273443"/>
                  </a:lnTo>
                  <a:lnTo>
                    <a:pt x="6707137" y="275386"/>
                  </a:lnTo>
                  <a:lnTo>
                    <a:pt x="6699174" y="280517"/>
                  </a:lnTo>
                  <a:lnTo>
                    <a:pt x="6693370" y="287832"/>
                  </a:lnTo>
                  <a:lnTo>
                    <a:pt x="6688734" y="296265"/>
                  </a:lnTo>
                  <a:lnTo>
                    <a:pt x="6702526" y="295389"/>
                  </a:lnTo>
                  <a:lnTo>
                    <a:pt x="6714579" y="292671"/>
                  </a:lnTo>
                  <a:lnTo>
                    <a:pt x="6722897" y="286181"/>
                  </a:lnTo>
                  <a:lnTo>
                    <a:pt x="6725513" y="274015"/>
                  </a:lnTo>
                  <a:close/>
                </a:path>
                <a:path extrusionOk="0" h="393065" w="8309609">
                  <a:moveTo>
                    <a:pt x="6752336" y="21717"/>
                  </a:moveTo>
                  <a:lnTo>
                    <a:pt x="6752145" y="13716"/>
                  </a:lnTo>
                  <a:lnTo>
                    <a:pt x="6747853" y="6235"/>
                  </a:lnTo>
                  <a:lnTo>
                    <a:pt x="6740195" y="0"/>
                  </a:lnTo>
                  <a:lnTo>
                    <a:pt x="6740588" y="8902"/>
                  </a:lnTo>
                  <a:lnTo>
                    <a:pt x="6740741" y="17995"/>
                  </a:lnTo>
                  <a:lnTo>
                    <a:pt x="6742481" y="25463"/>
                  </a:lnTo>
                  <a:lnTo>
                    <a:pt x="6747662" y="29502"/>
                  </a:lnTo>
                  <a:lnTo>
                    <a:pt x="6752336" y="21717"/>
                  </a:lnTo>
                  <a:close/>
                </a:path>
                <a:path extrusionOk="0" h="393065" w="8309609">
                  <a:moveTo>
                    <a:pt x="6931838" y="66598"/>
                  </a:moveTo>
                  <a:lnTo>
                    <a:pt x="6918198" y="67779"/>
                  </a:lnTo>
                  <a:lnTo>
                    <a:pt x="6906019" y="70383"/>
                  </a:lnTo>
                  <a:lnTo>
                    <a:pt x="6895668" y="74841"/>
                  </a:lnTo>
                  <a:lnTo>
                    <a:pt x="6887502" y="81597"/>
                  </a:lnTo>
                  <a:lnTo>
                    <a:pt x="6890664" y="84670"/>
                  </a:lnTo>
                  <a:lnTo>
                    <a:pt x="6894322" y="85940"/>
                  </a:lnTo>
                  <a:lnTo>
                    <a:pt x="6898221" y="85940"/>
                  </a:lnTo>
                  <a:lnTo>
                    <a:pt x="6907238" y="84035"/>
                  </a:lnTo>
                  <a:lnTo>
                    <a:pt x="6916318" y="79260"/>
                  </a:lnTo>
                  <a:lnTo>
                    <a:pt x="6924751" y="72974"/>
                  </a:lnTo>
                  <a:lnTo>
                    <a:pt x="6931838" y="66598"/>
                  </a:lnTo>
                  <a:close/>
                </a:path>
                <a:path extrusionOk="0" h="393065" w="8309609">
                  <a:moveTo>
                    <a:pt x="6983362" y="185178"/>
                  </a:moveTo>
                  <a:lnTo>
                    <a:pt x="6969836" y="186321"/>
                  </a:lnTo>
                  <a:lnTo>
                    <a:pt x="6957657" y="188836"/>
                  </a:lnTo>
                  <a:lnTo>
                    <a:pt x="6947319" y="193217"/>
                  </a:lnTo>
                  <a:lnTo>
                    <a:pt x="6939280" y="199923"/>
                  </a:lnTo>
                  <a:lnTo>
                    <a:pt x="6943699" y="204431"/>
                  </a:lnTo>
                  <a:lnTo>
                    <a:pt x="6948030" y="206209"/>
                  </a:lnTo>
                  <a:lnTo>
                    <a:pt x="6952234" y="206209"/>
                  </a:lnTo>
                  <a:lnTo>
                    <a:pt x="6960819" y="203936"/>
                  </a:lnTo>
                  <a:lnTo>
                    <a:pt x="6968934" y="198399"/>
                  </a:lnTo>
                  <a:lnTo>
                    <a:pt x="6983362" y="185178"/>
                  </a:lnTo>
                  <a:close/>
                </a:path>
                <a:path extrusionOk="0" h="393065" w="8309609">
                  <a:moveTo>
                    <a:pt x="7012953" y="237032"/>
                  </a:moveTo>
                  <a:lnTo>
                    <a:pt x="7012051" y="228650"/>
                  </a:lnTo>
                  <a:lnTo>
                    <a:pt x="7009066" y="222402"/>
                  </a:lnTo>
                  <a:lnTo>
                    <a:pt x="7004278" y="217881"/>
                  </a:lnTo>
                  <a:lnTo>
                    <a:pt x="6997992" y="214668"/>
                  </a:lnTo>
                  <a:lnTo>
                    <a:pt x="6997992" y="222173"/>
                  </a:lnTo>
                  <a:lnTo>
                    <a:pt x="6992213" y="223659"/>
                  </a:lnTo>
                  <a:lnTo>
                    <a:pt x="6990829" y="229768"/>
                  </a:lnTo>
                  <a:lnTo>
                    <a:pt x="6999402" y="229971"/>
                  </a:lnTo>
                  <a:lnTo>
                    <a:pt x="7000684" y="237312"/>
                  </a:lnTo>
                  <a:lnTo>
                    <a:pt x="7010692" y="237312"/>
                  </a:lnTo>
                  <a:lnTo>
                    <a:pt x="7011771" y="237223"/>
                  </a:lnTo>
                  <a:lnTo>
                    <a:pt x="7012953" y="237032"/>
                  </a:lnTo>
                  <a:close/>
                </a:path>
                <a:path extrusionOk="0" h="393065" w="8309609">
                  <a:moveTo>
                    <a:pt x="7034873" y="185178"/>
                  </a:moveTo>
                  <a:lnTo>
                    <a:pt x="7030631" y="182333"/>
                  </a:lnTo>
                  <a:lnTo>
                    <a:pt x="7023532" y="179489"/>
                  </a:lnTo>
                  <a:lnTo>
                    <a:pt x="7014858" y="177279"/>
                  </a:lnTo>
                  <a:lnTo>
                    <a:pt x="7005929" y="176403"/>
                  </a:lnTo>
                  <a:lnTo>
                    <a:pt x="6998411" y="176403"/>
                  </a:lnTo>
                  <a:lnTo>
                    <a:pt x="6992086" y="178663"/>
                  </a:lnTo>
                  <a:lnTo>
                    <a:pt x="6990829" y="185178"/>
                  </a:lnTo>
                  <a:lnTo>
                    <a:pt x="6998906" y="188290"/>
                  </a:lnTo>
                  <a:lnTo>
                    <a:pt x="7007555" y="192405"/>
                  </a:lnTo>
                  <a:lnTo>
                    <a:pt x="7016115" y="195999"/>
                  </a:lnTo>
                  <a:lnTo>
                    <a:pt x="7023875" y="197535"/>
                  </a:lnTo>
                  <a:lnTo>
                    <a:pt x="7029285" y="197535"/>
                  </a:lnTo>
                  <a:lnTo>
                    <a:pt x="7033412" y="194424"/>
                  </a:lnTo>
                  <a:lnTo>
                    <a:pt x="7034873" y="185178"/>
                  </a:lnTo>
                  <a:close/>
                </a:path>
                <a:path extrusionOk="0" h="393065" w="8309609">
                  <a:moveTo>
                    <a:pt x="7182155" y="274027"/>
                  </a:moveTo>
                  <a:lnTo>
                    <a:pt x="7176770" y="270268"/>
                  </a:lnTo>
                  <a:lnTo>
                    <a:pt x="7173277" y="264629"/>
                  </a:lnTo>
                  <a:lnTo>
                    <a:pt x="7169277" y="259499"/>
                  </a:lnTo>
                  <a:lnTo>
                    <a:pt x="7162368" y="257263"/>
                  </a:lnTo>
                  <a:lnTo>
                    <a:pt x="7159853" y="257263"/>
                  </a:lnTo>
                  <a:lnTo>
                    <a:pt x="7156742" y="257860"/>
                  </a:lnTo>
                  <a:lnTo>
                    <a:pt x="7152805" y="259283"/>
                  </a:lnTo>
                  <a:lnTo>
                    <a:pt x="7153034" y="267462"/>
                  </a:lnTo>
                  <a:lnTo>
                    <a:pt x="7157948" y="274345"/>
                  </a:lnTo>
                  <a:lnTo>
                    <a:pt x="7165467" y="279095"/>
                  </a:lnTo>
                  <a:lnTo>
                    <a:pt x="7173430" y="280873"/>
                  </a:lnTo>
                  <a:lnTo>
                    <a:pt x="7177887" y="280873"/>
                  </a:lnTo>
                  <a:lnTo>
                    <a:pt x="7181456" y="278853"/>
                  </a:lnTo>
                  <a:lnTo>
                    <a:pt x="7182155" y="274027"/>
                  </a:lnTo>
                  <a:close/>
                </a:path>
                <a:path extrusionOk="0" h="393065" w="8309609">
                  <a:moveTo>
                    <a:pt x="7211809" y="251777"/>
                  </a:moveTo>
                  <a:lnTo>
                    <a:pt x="7207618" y="247637"/>
                  </a:lnTo>
                  <a:lnTo>
                    <a:pt x="7201992" y="245262"/>
                  </a:lnTo>
                  <a:lnTo>
                    <a:pt x="7196760" y="245262"/>
                  </a:lnTo>
                  <a:lnTo>
                    <a:pt x="7189787" y="245262"/>
                  </a:lnTo>
                  <a:lnTo>
                    <a:pt x="7183488" y="249466"/>
                  </a:lnTo>
                  <a:lnTo>
                    <a:pt x="7182155" y="259270"/>
                  </a:lnTo>
                  <a:lnTo>
                    <a:pt x="7184161" y="259054"/>
                  </a:lnTo>
                  <a:lnTo>
                    <a:pt x="7202538" y="259041"/>
                  </a:lnTo>
                  <a:lnTo>
                    <a:pt x="7210311" y="258445"/>
                  </a:lnTo>
                  <a:lnTo>
                    <a:pt x="7211809" y="251777"/>
                  </a:lnTo>
                  <a:close/>
                </a:path>
                <a:path extrusionOk="0" h="393065" w="8309609">
                  <a:moveTo>
                    <a:pt x="7248919" y="13220"/>
                  </a:moveTo>
                  <a:lnTo>
                    <a:pt x="7241159" y="7493"/>
                  </a:lnTo>
                  <a:lnTo>
                    <a:pt x="7231951" y="14884"/>
                  </a:lnTo>
                  <a:lnTo>
                    <a:pt x="7216203" y="15646"/>
                  </a:lnTo>
                  <a:lnTo>
                    <a:pt x="7201929" y="17830"/>
                  </a:lnTo>
                  <a:lnTo>
                    <a:pt x="7197141" y="29502"/>
                  </a:lnTo>
                  <a:lnTo>
                    <a:pt x="7208355" y="32092"/>
                  </a:lnTo>
                  <a:lnTo>
                    <a:pt x="7211873" y="33401"/>
                  </a:lnTo>
                  <a:lnTo>
                    <a:pt x="7218985" y="33401"/>
                  </a:lnTo>
                  <a:lnTo>
                    <a:pt x="7222579" y="32092"/>
                  </a:lnTo>
                  <a:lnTo>
                    <a:pt x="7233933" y="29502"/>
                  </a:lnTo>
                  <a:lnTo>
                    <a:pt x="7235749" y="35255"/>
                  </a:lnTo>
                  <a:lnTo>
                    <a:pt x="7233933" y="44259"/>
                  </a:lnTo>
                  <a:lnTo>
                    <a:pt x="7241159" y="44602"/>
                  </a:lnTo>
                  <a:lnTo>
                    <a:pt x="7240168" y="31826"/>
                  </a:lnTo>
                  <a:lnTo>
                    <a:pt x="7245667" y="21336"/>
                  </a:lnTo>
                  <a:lnTo>
                    <a:pt x="7248919" y="13220"/>
                  </a:lnTo>
                  <a:close/>
                </a:path>
                <a:path extrusionOk="0" h="393065" w="8309609">
                  <a:moveTo>
                    <a:pt x="7469619" y="133324"/>
                  </a:moveTo>
                  <a:lnTo>
                    <a:pt x="7457592" y="126834"/>
                  </a:lnTo>
                  <a:lnTo>
                    <a:pt x="7450442" y="115519"/>
                  </a:lnTo>
                  <a:lnTo>
                    <a:pt x="7443686" y="103873"/>
                  </a:lnTo>
                  <a:lnTo>
                    <a:pt x="7432815" y="96342"/>
                  </a:lnTo>
                  <a:lnTo>
                    <a:pt x="7432522" y="111417"/>
                  </a:lnTo>
                  <a:lnTo>
                    <a:pt x="7432624" y="126072"/>
                  </a:lnTo>
                  <a:lnTo>
                    <a:pt x="7434618" y="138823"/>
                  </a:lnTo>
                  <a:lnTo>
                    <a:pt x="7439977" y="148196"/>
                  </a:lnTo>
                  <a:lnTo>
                    <a:pt x="7449769" y="146786"/>
                  </a:lnTo>
                  <a:lnTo>
                    <a:pt x="7458164" y="144043"/>
                  </a:lnTo>
                  <a:lnTo>
                    <a:pt x="7464869" y="139674"/>
                  </a:lnTo>
                  <a:lnTo>
                    <a:pt x="7469619" y="133324"/>
                  </a:lnTo>
                  <a:close/>
                </a:path>
                <a:path extrusionOk="0" h="393065" w="8309609">
                  <a:moveTo>
                    <a:pt x="7535812" y="29514"/>
                  </a:moveTo>
                  <a:lnTo>
                    <a:pt x="7531608" y="25412"/>
                  </a:lnTo>
                  <a:lnTo>
                    <a:pt x="7525994" y="23075"/>
                  </a:lnTo>
                  <a:lnTo>
                    <a:pt x="7520787" y="23075"/>
                  </a:lnTo>
                  <a:lnTo>
                    <a:pt x="7513828" y="23075"/>
                  </a:lnTo>
                  <a:lnTo>
                    <a:pt x="7507605" y="27254"/>
                  </a:lnTo>
                  <a:lnTo>
                    <a:pt x="7506462" y="36995"/>
                  </a:lnTo>
                  <a:lnTo>
                    <a:pt x="7508367" y="36804"/>
                  </a:lnTo>
                  <a:lnTo>
                    <a:pt x="7527125" y="36804"/>
                  </a:lnTo>
                  <a:lnTo>
                    <a:pt x="7534516" y="36093"/>
                  </a:lnTo>
                  <a:lnTo>
                    <a:pt x="7535812" y="29514"/>
                  </a:lnTo>
                  <a:close/>
                </a:path>
                <a:path extrusionOk="0" h="393065" w="8309609">
                  <a:moveTo>
                    <a:pt x="7615377" y="91643"/>
                  </a:moveTo>
                  <a:lnTo>
                    <a:pt x="7612380" y="76695"/>
                  </a:lnTo>
                  <a:lnTo>
                    <a:pt x="7602283" y="66598"/>
                  </a:lnTo>
                  <a:lnTo>
                    <a:pt x="7603287" y="80733"/>
                  </a:lnTo>
                  <a:lnTo>
                    <a:pt x="7600480" y="90881"/>
                  </a:lnTo>
                  <a:lnTo>
                    <a:pt x="7596695" y="100012"/>
                  </a:lnTo>
                  <a:lnTo>
                    <a:pt x="7594803" y="111086"/>
                  </a:lnTo>
                  <a:lnTo>
                    <a:pt x="7595540" y="111099"/>
                  </a:lnTo>
                  <a:lnTo>
                    <a:pt x="7610145" y="105194"/>
                  </a:lnTo>
                  <a:lnTo>
                    <a:pt x="7615377" y="91643"/>
                  </a:lnTo>
                  <a:close/>
                </a:path>
                <a:path extrusionOk="0" h="393065" w="8309609">
                  <a:moveTo>
                    <a:pt x="8309216" y="303860"/>
                  </a:moveTo>
                  <a:lnTo>
                    <a:pt x="8305305" y="297357"/>
                  </a:lnTo>
                  <a:lnTo>
                    <a:pt x="8299501" y="292823"/>
                  </a:lnTo>
                  <a:lnTo>
                    <a:pt x="8292351" y="290169"/>
                  </a:lnTo>
                  <a:lnTo>
                    <a:pt x="8284388" y="289306"/>
                  </a:lnTo>
                  <a:lnTo>
                    <a:pt x="8271726" y="291287"/>
                  </a:lnTo>
                  <a:lnTo>
                    <a:pt x="8260474" y="297053"/>
                  </a:lnTo>
                  <a:lnTo>
                    <a:pt x="8252663" y="306235"/>
                  </a:lnTo>
                  <a:lnTo>
                    <a:pt x="8250301" y="318516"/>
                  </a:lnTo>
                  <a:lnTo>
                    <a:pt x="8254403" y="322148"/>
                  </a:lnTo>
                  <a:lnTo>
                    <a:pt x="8258696" y="323596"/>
                  </a:lnTo>
                  <a:lnTo>
                    <a:pt x="8263102" y="323596"/>
                  </a:lnTo>
                  <a:lnTo>
                    <a:pt x="8274367" y="321030"/>
                  </a:lnTo>
                  <a:lnTo>
                    <a:pt x="8285937" y="315125"/>
                  </a:lnTo>
                  <a:lnTo>
                    <a:pt x="8297621" y="308508"/>
                  </a:lnTo>
                  <a:lnTo>
                    <a:pt x="8309216" y="3038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46" name="Google Shape;6346;gefe2f4b35a_0_1603"/>
            <p:cNvSpPr/>
            <p:nvPr/>
          </p:nvSpPr>
          <p:spPr>
            <a:xfrm>
              <a:off x="0" y="8951442"/>
              <a:ext cx="7462520" cy="332104"/>
            </a:xfrm>
            <a:custGeom>
              <a:rect b="b" l="l" r="r" t="t"/>
              <a:pathLst>
                <a:path extrusionOk="0" h="332104" w="7462520">
                  <a:moveTo>
                    <a:pt x="29921" y="52362"/>
                  </a:moveTo>
                  <a:lnTo>
                    <a:pt x="27584" y="53022"/>
                  </a:lnTo>
                  <a:lnTo>
                    <a:pt x="24815" y="53276"/>
                  </a:lnTo>
                  <a:lnTo>
                    <a:pt x="17475" y="53276"/>
                  </a:lnTo>
                  <a:lnTo>
                    <a:pt x="0" y="51409"/>
                  </a:lnTo>
                  <a:lnTo>
                    <a:pt x="0" y="59690"/>
                  </a:lnTo>
                  <a:lnTo>
                    <a:pt x="10058" y="60769"/>
                  </a:lnTo>
                  <a:lnTo>
                    <a:pt x="22377" y="60769"/>
                  </a:lnTo>
                  <a:lnTo>
                    <a:pt x="28625" y="59029"/>
                  </a:lnTo>
                  <a:lnTo>
                    <a:pt x="29921" y="52362"/>
                  </a:lnTo>
                  <a:close/>
                </a:path>
                <a:path extrusionOk="0" h="332104" w="7462520">
                  <a:moveTo>
                    <a:pt x="273062" y="200533"/>
                  </a:moveTo>
                  <a:lnTo>
                    <a:pt x="271957" y="200393"/>
                  </a:lnTo>
                  <a:lnTo>
                    <a:pt x="270929" y="200329"/>
                  </a:lnTo>
                  <a:lnTo>
                    <a:pt x="269951" y="200329"/>
                  </a:lnTo>
                  <a:lnTo>
                    <a:pt x="264579" y="200329"/>
                  </a:lnTo>
                  <a:lnTo>
                    <a:pt x="250710" y="207873"/>
                  </a:lnTo>
                  <a:lnTo>
                    <a:pt x="244106" y="207848"/>
                  </a:lnTo>
                  <a:lnTo>
                    <a:pt x="243382" y="207784"/>
                  </a:lnTo>
                  <a:lnTo>
                    <a:pt x="244411" y="219710"/>
                  </a:lnTo>
                  <a:lnTo>
                    <a:pt x="253568" y="223443"/>
                  </a:lnTo>
                  <a:lnTo>
                    <a:pt x="265049" y="224929"/>
                  </a:lnTo>
                  <a:lnTo>
                    <a:pt x="273062" y="230035"/>
                  </a:lnTo>
                  <a:lnTo>
                    <a:pt x="273062" y="200533"/>
                  </a:lnTo>
                  <a:close/>
                </a:path>
                <a:path extrusionOk="0" h="332104" w="7462520">
                  <a:moveTo>
                    <a:pt x="368554" y="267144"/>
                  </a:moveTo>
                  <a:lnTo>
                    <a:pt x="364350" y="263017"/>
                  </a:lnTo>
                  <a:lnTo>
                    <a:pt x="358686" y="260604"/>
                  </a:lnTo>
                  <a:lnTo>
                    <a:pt x="353441" y="260604"/>
                  </a:lnTo>
                  <a:lnTo>
                    <a:pt x="346532" y="260604"/>
                  </a:lnTo>
                  <a:lnTo>
                    <a:pt x="340347" y="264795"/>
                  </a:lnTo>
                  <a:lnTo>
                    <a:pt x="339204" y="274751"/>
                  </a:lnTo>
                  <a:lnTo>
                    <a:pt x="349427" y="275209"/>
                  </a:lnTo>
                  <a:lnTo>
                    <a:pt x="355409" y="279501"/>
                  </a:lnTo>
                  <a:lnTo>
                    <a:pt x="363283" y="279501"/>
                  </a:lnTo>
                  <a:lnTo>
                    <a:pt x="365760" y="276758"/>
                  </a:lnTo>
                  <a:lnTo>
                    <a:pt x="368554" y="267144"/>
                  </a:lnTo>
                  <a:close/>
                </a:path>
                <a:path extrusionOk="0" h="332104" w="7462520">
                  <a:moveTo>
                    <a:pt x="471881" y="163436"/>
                  </a:moveTo>
                  <a:lnTo>
                    <a:pt x="470115" y="152158"/>
                  </a:lnTo>
                  <a:lnTo>
                    <a:pt x="463207" y="146177"/>
                  </a:lnTo>
                  <a:lnTo>
                    <a:pt x="453199" y="143281"/>
                  </a:lnTo>
                  <a:lnTo>
                    <a:pt x="442175" y="141185"/>
                  </a:lnTo>
                  <a:lnTo>
                    <a:pt x="442175" y="156057"/>
                  </a:lnTo>
                  <a:lnTo>
                    <a:pt x="443217" y="163741"/>
                  </a:lnTo>
                  <a:lnTo>
                    <a:pt x="448030" y="163741"/>
                  </a:lnTo>
                  <a:lnTo>
                    <a:pt x="448792" y="163639"/>
                  </a:lnTo>
                  <a:lnTo>
                    <a:pt x="449668" y="163436"/>
                  </a:lnTo>
                  <a:lnTo>
                    <a:pt x="450583" y="159448"/>
                  </a:lnTo>
                  <a:lnTo>
                    <a:pt x="451866" y="158115"/>
                  </a:lnTo>
                  <a:lnTo>
                    <a:pt x="455333" y="158115"/>
                  </a:lnTo>
                  <a:lnTo>
                    <a:pt x="457517" y="159473"/>
                  </a:lnTo>
                  <a:lnTo>
                    <a:pt x="462927" y="162191"/>
                  </a:lnTo>
                  <a:lnTo>
                    <a:pt x="466153" y="163550"/>
                  </a:lnTo>
                  <a:lnTo>
                    <a:pt x="470585" y="163550"/>
                  </a:lnTo>
                  <a:lnTo>
                    <a:pt x="471881" y="163436"/>
                  </a:lnTo>
                  <a:close/>
                </a:path>
                <a:path extrusionOk="0" h="332104" w="7462520">
                  <a:moveTo>
                    <a:pt x="770763" y="295021"/>
                  </a:moveTo>
                  <a:lnTo>
                    <a:pt x="766533" y="281901"/>
                  </a:lnTo>
                  <a:lnTo>
                    <a:pt x="763752" y="281559"/>
                  </a:lnTo>
                  <a:lnTo>
                    <a:pt x="761136" y="281381"/>
                  </a:lnTo>
                  <a:lnTo>
                    <a:pt x="758698" y="281381"/>
                  </a:lnTo>
                  <a:lnTo>
                    <a:pt x="750227" y="282270"/>
                  </a:lnTo>
                  <a:lnTo>
                    <a:pt x="743648" y="285038"/>
                  </a:lnTo>
                  <a:lnTo>
                    <a:pt x="739152" y="289852"/>
                  </a:lnTo>
                  <a:lnTo>
                    <a:pt x="736904" y="296862"/>
                  </a:lnTo>
                  <a:lnTo>
                    <a:pt x="738136" y="296722"/>
                  </a:lnTo>
                  <a:lnTo>
                    <a:pt x="743178" y="296659"/>
                  </a:lnTo>
                  <a:lnTo>
                    <a:pt x="753173" y="297319"/>
                  </a:lnTo>
                  <a:lnTo>
                    <a:pt x="764260" y="297319"/>
                  </a:lnTo>
                  <a:lnTo>
                    <a:pt x="770763" y="295021"/>
                  </a:lnTo>
                  <a:close/>
                </a:path>
                <a:path extrusionOk="0" h="332104" w="7462520">
                  <a:moveTo>
                    <a:pt x="851065" y="254990"/>
                  </a:moveTo>
                  <a:lnTo>
                    <a:pt x="849934" y="247065"/>
                  </a:lnTo>
                  <a:lnTo>
                    <a:pt x="846912" y="243497"/>
                  </a:lnTo>
                  <a:lnTo>
                    <a:pt x="845172" y="243497"/>
                  </a:lnTo>
                  <a:lnTo>
                    <a:pt x="842911" y="245935"/>
                  </a:lnTo>
                  <a:lnTo>
                    <a:pt x="840130" y="252387"/>
                  </a:lnTo>
                  <a:lnTo>
                    <a:pt x="838212" y="256514"/>
                  </a:lnTo>
                  <a:lnTo>
                    <a:pt x="842949" y="267182"/>
                  </a:lnTo>
                  <a:lnTo>
                    <a:pt x="847102" y="267182"/>
                  </a:lnTo>
                  <a:lnTo>
                    <a:pt x="847394" y="267131"/>
                  </a:lnTo>
                  <a:lnTo>
                    <a:pt x="850226" y="263080"/>
                  </a:lnTo>
                  <a:lnTo>
                    <a:pt x="851065" y="254990"/>
                  </a:lnTo>
                  <a:close/>
                </a:path>
                <a:path extrusionOk="0" h="332104" w="7462520">
                  <a:moveTo>
                    <a:pt x="904811" y="303009"/>
                  </a:moveTo>
                  <a:lnTo>
                    <a:pt x="899147" y="296862"/>
                  </a:lnTo>
                  <a:lnTo>
                    <a:pt x="889165" y="302856"/>
                  </a:lnTo>
                  <a:lnTo>
                    <a:pt x="886701" y="307200"/>
                  </a:lnTo>
                  <a:lnTo>
                    <a:pt x="889406" y="309841"/>
                  </a:lnTo>
                  <a:lnTo>
                    <a:pt x="894892" y="310743"/>
                  </a:lnTo>
                  <a:lnTo>
                    <a:pt x="900595" y="309905"/>
                  </a:lnTo>
                  <a:lnTo>
                    <a:pt x="904595" y="307340"/>
                  </a:lnTo>
                  <a:lnTo>
                    <a:pt x="904811" y="303009"/>
                  </a:lnTo>
                  <a:close/>
                </a:path>
                <a:path extrusionOk="0" h="332104" w="7462520">
                  <a:moveTo>
                    <a:pt x="935977" y="244779"/>
                  </a:moveTo>
                  <a:lnTo>
                    <a:pt x="913815" y="244779"/>
                  </a:lnTo>
                  <a:lnTo>
                    <a:pt x="913815" y="259778"/>
                  </a:lnTo>
                  <a:lnTo>
                    <a:pt x="935977" y="259778"/>
                  </a:lnTo>
                  <a:lnTo>
                    <a:pt x="935977" y="244779"/>
                  </a:lnTo>
                  <a:close/>
                </a:path>
                <a:path extrusionOk="0" h="332104" w="7462520">
                  <a:moveTo>
                    <a:pt x="965352" y="311619"/>
                  </a:moveTo>
                  <a:lnTo>
                    <a:pt x="950633" y="311619"/>
                  </a:lnTo>
                  <a:lnTo>
                    <a:pt x="950633" y="326364"/>
                  </a:lnTo>
                  <a:lnTo>
                    <a:pt x="965352" y="326364"/>
                  </a:lnTo>
                  <a:lnTo>
                    <a:pt x="965352" y="311619"/>
                  </a:lnTo>
                  <a:close/>
                </a:path>
                <a:path extrusionOk="0" h="332104" w="7462520">
                  <a:moveTo>
                    <a:pt x="994676" y="7874"/>
                  </a:moveTo>
                  <a:lnTo>
                    <a:pt x="992593" y="7620"/>
                  </a:lnTo>
                  <a:lnTo>
                    <a:pt x="990638" y="7505"/>
                  </a:lnTo>
                  <a:lnTo>
                    <a:pt x="988796" y="7505"/>
                  </a:lnTo>
                  <a:lnTo>
                    <a:pt x="976007" y="9829"/>
                  </a:lnTo>
                  <a:lnTo>
                    <a:pt x="966546" y="15582"/>
                  </a:lnTo>
                  <a:lnTo>
                    <a:pt x="958672" y="22923"/>
                  </a:lnTo>
                  <a:lnTo>
                    <a:pt x="950633" y="29997"/>
                  </a:lnTo>
                  <a:lnTo>
                    <a:pt x="965238" y="28143"/>
                  </a:lnTo>
                  <a:lnTo>
                    <a:pt x="979589" y="25984"/>
                  </a:lnTo>
                  <a:lnTo>
                    <a:pt x="990473" y="20294"/>
                  </a:lnTo>
                  <a:lnTo>
                    <a:pt x="994676" y="7874"/>
                  </a:lnTo>
                  <a:close/>
                </a:path>
                <a:path extrusionOk="0" h="332104" w="7462520">
                  <a:moveTo>
                    <a:pt x="1032319" y="65951"/>
                  </a:moveTo>
                  <a:lnTo>
                    <a:pt x="1031900" y="53035"/>
                  </a:lnTo>
                  <a:lnTo>
                    <a:pt x="1024356" y="44869"/>
                  </a:lnTo>
                  <a:lnTo>
                    <a:pt x="1019797" y="53428"/>
                  </a:lnTo>
                  <a:lnTo>
                    <a:pt x="1013980" y="73418"/>
                  </a:lnTo>
                  <a:lnTo>
                    <a:pt x="1009637" y="81864"/>
                  </a:lnTo>
                  <a:lnTo>
                    <a:pt x="1011809" y="82753"/>
                  </a:lnTo>
                  <a:lnTo>
                    <a:pt x="1013879" y="83159"/>
                  </a:lnTo>
                  <a:lnTo>
                    <a:pt x="1015796" y="83159"/>
                  </a:lnTo>
                  <a:lnTo>
                    <a:pt x="1026617" y="77901"/>
                  </a:lnTo>
                  <a:lnTo>
                    <a:pt x="1032319" y="65951"/>
                  </a:lnTo>
                  <a:close/>
                </a:path>
                <a:path extrusionOk="0" h="332104" w="7462520">
                  <a:moveTo>
                    <a:pt x="1134795" y="22618"/>
                  </a:moveTo>
                  <a:lnTo>
                    <a:pt x="1130579" y="19748"/>
                  </a:lnTo>
                  <a:lnTo>
                    <a:pt x="1123480" y="16891"/>
                  </a:lnTo>
                  <a:lnTo>
                    <a:pt x="1114780" y="14693"/>
                  </a:lnTo>
                  <a:lnTo>
                    <a:pt x="1105801" y="13817"/>
                  </a:lnTo>
                  <a:lnTo>
                    <a:pt x="1098194" y="13817"/>
                  </a:lnTo>
                  <a:lnTo>
                    <a:pt x="1091768" y="16090"/>
                  </a:lnTo>
                  <a:lnTo>
                    <a:pt x="1090510" y="22618"/>
                  </a:lnTo>
                  <a:lnTo>
                    <a:pt x="1092784" y="21691"/>
                  </a:lnTo>
                  <a:lnTo>
                    <a:pt x="1095019" y="21297"/>
                  </a:lnTo>
                  <a:lnTo>
                    <a:pt x="1102664" y="21297"/>
                  </a:lnTo>
                  <a:lnTo>
                    <a:pt x="1107833" y="23749"/>
                  </a:lnTo>
                  <a:lnTo>
                    <a:pt x="1117333" y="28638"/>
                  </a:lnTo>
                  <a:lnTo>
                    <a:pt x="1121676" y="31089"/>
                  </a:lnTo>
                  <a:lnTo>
                    <a:pt x="1129080" y="31089"/>
                  </a:lnTo>
                  <a:lnTo>
                    <a:pt x="1132217" y="28943"/>
                  </a:lnTo>
                  <a:lnTo>
                    <a:pt x="1134795" y="22618"/>
                  </a:lnTo>
                  <a:close/>
                </a:path>
                <a:path extrusionOk="0" h="332104" w="7462520">
                  <a:moveTo>
                    <a:pt x="1274597" y="89344"/>
                  </a:moveTo>
                  <a:lnTo>
                    <a:pt x="1272984" y="89306"/>
                  </a:lnTo>
                  <a:lnTo>
                    <a:pt x="1261452" y="89306"/>
                  </a:lnTo>
                  <a:lnTo>
                    <a:pt x="1255776" y="95288"/>
                  </a:lnTo>
                  <a:lnTo>
                    <a:pt x="1252461" y="104203"/>
                  </a:lnTo>
                  <a:lnTo>
                    <a:pt x="1253477" y="104228"/>
                  </a:lnTo>
                  <a:lnTo>
                    <a:pt x="1261414" y="103124"/>
                  </a:lnTo>
                  <a:lnTo>
                    <a:pt x="1267396" y="100063"/>
                  </a:lnTo>
                  <a:lnTo>
                    <a:pt x="1271701" y="95351"/>
                  </a:lnTo>
                  <a:lnTo>
                    <a:pt x="1274597" y="89344"/>
                  </a:lnTo>
                  <a:close/>
                </a:path>
                <a:path extrusionOk="0" h="332104" w="7462520">
                  <a:moveTo>
                    <a:pt x="1487855" y="126238"/>
                  </a:moveTo>
                  <a:lnTo>
                    <a:pt x="1480947" y="118960"/>
                  </a:lnTo>
                  <a:lnTo>
                    <a:pt x="1480045" y="122948"/>
                  </a:lnTo>
                  <a:lnTo>
                    <a:pt x="1478762" y="124282"/>
                  </a:lnTo>
                  <a:lnTo>
                    <a:pt x="1475320" y="124282"/>
                  </a:lnTo>
                  <a:lnTo>
                    <a:pt x="1473136" y="122923"/>
                  </a:lnTo>
                  <a:lnTo>
                    <a:pt x="1467751" y="120205"/>
                  </a:lnTo>
                  <a:lnTo>
                    <a:pt x="1464525" y="118846"/>
                  </a:lnTo>
                  <a:lnTo>
                    <a:pt x="1460703" y="118846"/>
                  </a:lnTo>
                  <a:lnTo>
                    <a:pt x="1459458" y="118884"/>
                  </a:lnTo>
                  <a:lnTo>
                    <a:pt x="1458823" y="118960"/>
                  </a:lnTo>
                  <a:lnTo>
                    <a:pt x="1458023" y="128676"/>
                  </a:lnTo>
                  <a:lnTo>
                    <a:pt x="1460474" y="135115"/>
                  </a:lnTo>
                  <a:lnTo>
                    <a:pt x="1465199" y="138671"/>
                  </a:lnTo>
                  <a:lnTo>
                    <a:pt x="1471206" y="139776"/>
                  </a:lnTo>
                  <a:lnTo>
                    <a:pt x="1480058" y="137858"/>
                  </a:lnTo>
                  <a:lnTo>
                    <a:pt x="1486585" y="132943"/>
                  </a:lnTo>
                  <a:lnTo>
                    <a:pt x="1487855" y="126238"/>
                  </a:lnTo>
                  <a:close/>
                </a:path>
                <a:path extrusionOk="0" h="332104" w="7462520">
                  <a:moveTo>
                    <a:pt x="1613573" y="259765"/>
                  </a:moveTo>
                  <a:lnTo>
                    <a:pt x="1605241" y="258013"/>
                  </a:lnTo>
                  <a:lnTo>
                    <a:pt x="1598663" y="255295"/>
                  </a:lnTo>
                  <a:lnTo>
                    <a:pt x="1593837" y="255295"/>
                  </a:lnTo>
                  <a:lnTo>
                    <a:pt x="1587868" y="255295"/>
                  </a:lnTo>
                  <a:lnTo>
                    <a:pt x="1584579" y="259461"/>
                  </a:lnTo>
                  <a:lnTo>
                    <a:pt x="1583956" y="274751"/>
                  </a:lnTo>
                  <a:lnTo>
                    <a:pt x="1593723" y="273265"/>
                  </a:lnTo>
                  <a:lnTo>
                    <a:pt x="1602117" y="270497"/>
                  </a:lnTo>
                  <a:lnTo>
                    <a:pt x="1608848" y="266115"/>
                  </a:lnTo>
                  <a:lnTo>
                    <a:pt x="1613573" y="259765"/>
                  </a:lnTo>
                  <a:close/>
                </a:path>
                <a:path extrusionOk="0" h="332104" w="7462520">
                  <a:moveTo>
                    <a:pt x="1689404" y="82181"/>
                  </a:moveTo>
                  <a:lnTo>
                    <a:pt x="1688998" y="72885"/>
                  </a:lnTo>
                  <a:lnTo>
                    <a:pt x="1686064" y="68237"/>
                  </a:lnTo>
                  <a:lnTo>
                    <a:pt x="1680019" y="68237"/>
                  </a:lnTo>
                  <a:lnTo>
                    <a:pt x="1676273" y="68237"/>
                  </a:lnTo>
                  <a:lnTo>
                    <a:pt x="1671332" y="70027"/>
                  </a:lnTo>
                  <a:lnTo>
                    <a:pt x="1665109" y="74714"/>
                  </a:lnTo>
                  <a:lnTo>
                    <a:pt x="1672209" y="83654"/>
                  </a:lnTo>
                  <a:lnTo>
                    <a:pt x="1677885" y="86817"/>
                  </a:lnTo>
                  <a:lnTo>
                    <a:pt x="1686864" y="86817"/>
                  </a:lnTo>
                  <a:lnTo>
                    <a:pt x="1689404" y="82181"/>
                  </a:lnTo>
                  <a:close/>
                </a:path>
                <a:path extrusionOk="0" h="332104" w="7462520">
                  <a:moveTo>
                    <a:pt x="2425839" y="215798"/>
                  </a:moveTo>
                  <a:lnTo>
                    <a:pt x="2422804" y="206121"/>
                  </a:lnTo>
                  <a:lnTo>
                    <a:pt x="2415209" y="206121"/>
                  </a:lnTo>
                  <a:lnTo>
                    <a:pt x="2413457" y="206121"/>
                  </a:lnTo>
                  <a:lnTo>
                    <a:pt x="2411463" y="206641"/>
                  </a:lnTo>
                  <a:lnTo>
                    <a:pt x="2409202" y="207784"/>
                  </a:lnTo>
                  <a:lnTo>
                    <a:pt x="2410701" y="221957"/>
                  </a:lnTo>
                  <a:lnTo>
                    <a:pt x="2406167" y="233895"/>
                  </a:lnTo>
                  <a:lnTo>
                    <a:pt x="2403424" y="242125"/>
                  </a:lnTo>
                  <a:lnTo>
                    <a:pt x="2410333" y="245186"/>
                  </a:lnTo>
                  <a:lnTo>
                    <a:pt x="2411996" y="245186"/>
                  </a:lnTo>
                  <a:lnTo>
                    <a:pt x="2414016" y="245059"/>
                  </a:lnTo>
                  <a:lnTo>
                    <a:pt x="2416429" y="244779"/>
                  </a:lnTo>
                  <a:lnTo>
                    <a:pt x="2422156" y="244817"/>
                  </a:lnTo>
                  <a:lnTo>
                    <a:pt x="2425522" y="235140"/>
                  </a:lnTo>
                  <a:lnTo>
                    <a:pt x="2425839" y="215798"/>
                  </a:lnTo>
                  <a:close/>
                </a:path>
                <a:path extrusionOk="0" h="332104" w="7462520">
                  <a:moveTo>
                    <a:pt x="2460675" y="318884"/>
                  </a:moveTo>
                  <a:lnTo>
                    <a:pt x="2456942" y="316458"/>
                  </a:lnTo>
                  <a:lnTo>
                    <a:pt x="2450617" y="313575"/>
                  </a:lnTo>
                  <a:lnTo>
                    <a:pt x="2442946" y="311175"/>
                  </a:lnTo>
                  <a:lnTo>
                    <a:pt x="2435212" y="310172"/>
                  </a:lnTo>
                  <a:lnTo>
                    <a:pt x="2429357" y="310172"/>
                  </a:lnTo>
                  <a:lnTo>
                    <a:pt x="2424633" y="312381"/>
                  </a:lnTo>
                  <a:lnTo>
                    <a:pt x="2423884" y="318884"/>
                  </a:lnTo>
                  <a:lnTo>
                    <a:pt x="2425890" y="318782"/>
                  </a:lnTo>
                  <a:lnTo>
                    <a:pt x="2432532" y="318782"/>
                  </a:lnTo>
                  <a:lnTo>
                    <a:pt x="2437600" y="322008"/>
                  </a:lnTo>
                  <a:lnTo>
                    <a:pt x="2445867" y="328472"/>
                  </a:lnTo>
                  <a:lnTo>
                    <a:pt x="2449068" y="331698"/>
                  </a:lnTo>
                  <a:lnTo>
                    <a:pt x="2454948" y="331698"/>
                  </a:lnTo>
                  <a:lnTo>
                    <a:pt x="2457615" y="328485"/>
                  </a:lnTo>
                  <a:lnTo>
                    <a:pt x="2460675" y="318884"/>
                  </a:lnTo>
                  <a:close/>
                </a:path>
                <a:path extrusionOk="0" h="332104" w="7462520">
                  <a:moveTo>
                    <a:pt x="2578443" y="104203"/>
                  </a:moveTo>
                  <a:lnTo>
                    <a:pt x="2571280" y="100342"/>
                  </a:lnTo>
                  <a:lnTo>
                    <a:pt x="2565857" y="98882"/>
                  </a:lnTo>
                  <a:lnTo>
                    <a:pt x="2561958" y="98882"/>
                  </a:lnTo>
                  <a:lnTo>
                    <a:pt x="2556052" y="98882"/>
                  </a:lnTo>
                  <a:lnTo>
                    <a:pt x="2553639" y="102222"/>
                  </a:lnTo>
                  <a:lnTo>
                    <a:pt x="2554351" y="108902"/>
                  </a:lnTo>
                  <a:lnTo>
                    <a:pt x="2557475" y="112242"/>
                  </a:lnTo>
                  <a:lnTo>
                    <a:pt x="2566733" y="112242"/>
                  </a:lnTo>
                  <a:lnTo>
                    <a:pt x="2572131" y="110121"/>
                  </a:lnTo>
                  <a:lnTo>
                    <a:pt x="2578443" y="104203"/>
                  </a:lnTo>
                  <a:close/>
                </a:path>
                <a:path extrusionOk="0" h="332104" w="7462520">
                  <a:moveTo>
                    <a:pt x="2688869" y="22618"/>
                  </a:moveTo>
                  <a:lnTo>
                    <a:pt x="2688361" y="14693"/>
                  </a:lnTo>
                  <a:lnTo>
                    <a:pt x="2687218" y="7378"/>
                  </a:lnTo>
                  <a:lnTo>
                    <a:pt x="2678544" y="7378"/>
                  </a:lnTo>
                  <a:lnTo>
                    <a:pt x="2677261" y="7378"/>
                  </a:lnTo>
                  <a:lnTo>
                    <a:pt x="2675813" y="7531"/>
                  </a:lnTo>
                  <a:lnTo>
                    <a:pt x="2674175" y="7874"/>
                  </a:lnTo>
                  <a:lnTo>
                    <a:pt x="2675356" y="16522"/>
                  </a:lnTo>
                  <a:lnTo>
                    <a:pt x="2673083" y="28968"/>
                  </a:lnTo>
                  <a:lnTo>
                    <a:pt x="2681655" y="29997"/>
                  </a:lnTo>
                  <a:lnTo>
                    <a:pt x="2681935" y="25946"/>
                  </a:lnTo>
                  <a:lnTo>
                    <a:pt x="2682443" y="22415"/>
                  </a:lnTo>
                  <a:lnTo>
                    <a:pt x="2687434" y="22415"/>
                  </a:lnTo>
                  <a:lnTo>
                    <a:pt x="2688869" y="22618"/>
                  </a:lnTo>
                  <a:close/>
                </a:path>
                <a:path extrusionOk="0" h="332104" w="7462520">
                  <a:moveTo>
                    <a:pt x="2711005" y="59601"/>
                  </a:moveTo>
                  <a:lnTo>
                    <a:pt x="2707030" y="55397"/>
                  </a:lnTo>
                  <a:lnTo>
                    <a:pt x="2701594" y="53174"/>
                  </a:lnTo>
                  <a:lnTo>
                    <a:pt x="2696464" y="53174"/>
                  </a:lnTo>
                  <a:lnTo>
                    <a:pt x="2690076" y="54470"/>
                  </a:lnTo>
                  <a:lnTo>
                    <a:pt x="2684907" y="58394"/>
                  </a:lnTo>
                  <a:lnTo>
                    <a:pt x="2681808" y="65112"/>
                  </a:lnTo>
                  <a:lnTo>
                    <a:pt x="2681655" y="74701"/>
                  </a:lnTo>
                  <a:lnTo>
                    <a:pt x="2691269" y="73240"/>
                  </a:lnTo>
                  <a:lnTo>
                    <a:pt x="2699575" y="70485"/>
                  </a:lnTo>
                  <a:lnTo>
                    <a:pt x="2706268" y="66065"/>
                  </a:lnTo>
                  <a:lnTo>
                    <a:pt x="2711005" y="59601"/>
                  </a:lnTo>
                  <a:close/>
                </a:path>
                <a:path extrusionOk="0" h="332104" w="7462520">
                  <a:moveTo>
                    <a:pt x="2799067" y="276186"/>
                  </a:moveTo>
                  <a:lnTo>
                    <a:pt x="2792133" y="267131"/>
                  </a:lnTo>
                  <a:lnTo>
                    <a:pt x="2787789" y="277507"/>
                  </a:lnTo>
                  <a:lnTo>
                    <a:pt x="2781935" y="286448"/>
                  </a:lnTo>
                  <a:lnTo>
                    <a:pt x="2775635" y="294995"/>
                  </a:lnTo>
                  <a:lnTo>
                    <a:pt x="2769984" y="304126"/>
                  </a:lnTo>
                  <a:lnTo>
                    <a:pt x="2772689" y="305181"/>
                  </a:lnTo>
                  <a:lnTo>
                    <a:pt x="2775267" y="305650"/>
                  </a:lnTo>
                  <a:lnTo>
                    <a:pt x="2777706" y="305650"/>
                  </a:lnTo>
                  <a:lnTo>
                    <a:pt x="2790456" y="300647"/>
                  </a:lnTo>
                  <a:lnTo>
                    <a:pt x="2798051" y="289090"/>
                  </a:lnTo>
                  <a:lnTo>
                    <a:pt x="2799067" y="276186"/>
                  </a:lnTo>
                  <a:close/>
                </a:path>
                <a:path extrusionOk="0" h="332104" w="7462520">
                  <a:moveTo>
                    <a:pt x="2895142" y="52349"/>
                  </a:moveTo>
                  <a:lnTo>
                    <a:pt x="2893644" y="52133"/>
                  </a:lnTo>
                  <a:lnTo>
                    <a:pt x="2892120" y="52019"/>
                  </a:lnTo>
                  <a:lnTo>
                    <a:pt x="2890596" y="52019"/>
                  </a:lnTo>
                  <a:lnTo>
                    <a:pt x="2872092" y="56857"/>
                  </a:lnTo>
                  <a:lnTo>
                    <a:pt x="2858363" y="68033"/>
                  </a:lnTo>
                  <a:lnTo>
                    <a:pt x="2854553" y="80530"/>
                  </a:lnTo>
                  <a:lnTo>
                    <a:pt x="2865844" y="89344"/>
                  </a:lnTo>
                  <a:lnTo>
                    <a:pt x="2871800" y="78625"/>
                  </a:lnTo>
                  <a:lnTo>
                    <a:pt x="2889199" y="62877"/>
                  </a:lnTo>
                  <a:lnTo>
                    <a:pt x="2895142" y="52349"/>
                  </a:lnTo>
                  <a:close/>
                </a:path>
                <a:path extrusionOk="0" h="332104" w="7462520">
                  <a:moveTo>
                    <a:pt x="2922308" y="15862"/>
                  </a:moveTo>
                  <a:lnTo>
                    <a:pt x="2919311" y="8699"/>
                  </a:lnTo>
                  <a:lnTo>
                    <a:pt x="2911360" y="8699"/>
                  </a:lnTo>
                  <a:lnTo>
                    <a:pt x="2907296" y="8699"/>
                  </a:lnTo>
                  <a:lnTo>
                    <a:pt x="2901950" y="10566"/>
                  </a:lnTo>
                  <a:lnTo>
                    <a:pt x="2895155" y="15252"/>
                  </a:lnTo>
                  <a:lnTo>
                    <a:pt x="2895155" y="29997"/>
                  </a:lnTo>
                  <a:lnTo>
                    <a:pt x="2900388" y="35267"/>
                  </a:lnTo>
                  <a:lnTo>
                    <a:pt x="2905036" y="37350"/>
                  </a:lnTo>
                  <a:lnTo>
                    <a:pt x="2916136" y="37350"/>
                  </a:lnTo>
                  <a:lnTo>
                    <a:pt x="2920733" y="30187"/>
                  </a:lnTo>
                  <a:lnTo>
                    <a:pt x="2922308" y="15862"/>
                  </a:lnTo>
                  <a:close/>
                </a:path>
                <a:path extrusionOk="0" h="332104" w="7462520">
                  <a:moveTo>
                    <a:pt x="3013113" y="178308"/>
                  </a:moveTo>
                  <a:lnTo>
                    <a:pt x="3002711" y="178308"/>
                  </a:lnTo>
                  <a:lnTo>
                    <a:pt x="2996603" y="174726"/>
                  </a:lnTo>
                  <a:lnTo>
                    <a:pt x="2991015" y="170700"/>
                  </a:lnTo>
                  <a:lnTo>
                    <a:pt x="2990265" y="182943"/>
                  </a:lnTo>
                  <a:lnTo>
                    <a:pt x="2977070" y="195681"/>
                  </a:lnTo>
                  <a:lnTo>
                    <a:pt x="2976295" y="207797"/>
                  </a:lnTo>
                  <a:lnTo>
                    <a:pt x="2989846" y="204825"/>
                  </a:lnTo>
                  <a:lnTo>
                    <a:pt x="2999270" y="197662"/>
                  </a:lnTo>
                  <a:lnTo>
                    <a:pt x="3006420" y="188201"/>
                  </a:lnTo>
                  <a:lnTo>
                    <a:pt x="3013113" y="178308"/>
                  </a:lnTo>
                  <a:close/>
                </a:path>
                <a:path extrusionOk="0" h="332104" w="7462520">
                  <a:moveTo>
                    <a:pt x="3035300" y="156057"/>
                  </a:moveTo>
                  <a:lnTo>
                    <a:pt x="3024581" y="156070"/>
                  </a:lnTo>
                  <a:lnTo>
                    <a:pt x="3019006" y="152374"/>
                  </a:lnTo>
                  <a:lnTo>
                    <a:pt x="3013113" y="148678"/>
                  </a:lnTo>
                  <a:lnTo>
                    <a:pt x="3013113" y="170700"/>
                  </a:lnTo>
                  <a:lnTo>
                    <a:pt x="3027832" y="170700"/>
                  </a:lnTo>
                  <a:lnTo>
                    <a:pt x="3027832" y="163436"/>
                  </a:lnTo>
                  <a:lnTo>
                    <a:pt x="3033877" y="162052"/>
                  </a:lnTo>
                  <a:lnTo>
                    <a:pt x="3035300" y="156057"/>
                  </a:lnTo>
                  <a:close/>
                </a:path>
                <a:path extrusionOk="0" h="332104" w="7462520">
                  <a:moveTo>
                    <a:pt x="3035300" y="30010"/>
                  </a:moveTo>
                  <a:lnTo>
                    <a:pt x="3032048" y="29781"/>
                  </a:lnTo>
                  <a:lnTo>
                    <a:pt x="3030537" y="29781"/>
                  </a:lnTo>
                  <a:lnTo>
                    <a:pt x="3014751" y="33210"/>
                  </a:lnTo>
                  <a:lnTo>
                    <a:pt x="3003740" y="41427"/>
                  </a:lnTo>
                  <a:lnTo>
                    <a:pt x="2994380" y="51282"/>
                  </a:lnTo>
                  <a:lnTo>
                    <a:pt x="2983534" y="59613"/>
                  </a:lnTo>
                  <a:lnTo>
                    <a:pt x="2987319" y="60223"/>
                  </a:lnTo>
                  <a:lnTo>
                    <a:pt x="2990773" y="60515"/>
                  </a:lnTo>
                  <a:lnTo>
                    <a:pt x="2993948" y="60515"/>
                  </a:lnTo>
                  <a:lnTo>
                    <a:pt x="3009125" y="57772"/>
                  </a:lnTo>
                  <a:lnTo>
                    <a:pt x="3019958" y="50673"/>
                  </a:lnTo>
                  <a:lnTo>
                    <a:pt x="3028124" y="40868"/>
                  </a:lnTo>
                  <a:lnTo>
                    <a:pt x="3035300" y="30010"/>
                  </a:lnTo>
                  <a:close/>
                </a:path>
                <a:path extrusionOk="0" h="332104" w="7462520">
                  <a:moveTo>
                    <a:pt x="3131096" y="68402"/>
                  </a:moveTo>
                  <a:lnTo>
                    <a:pt x="3104172" y="51638"/>
                  </a:lnTo>
                  <a:lnTo>
                    <a:pt x="3101035" y="51638"/>
                  </a:lnTo>
                  <a:lnTo>
                    <a:pt x="3097669" y="51866"/>
                  </a:lnTo>
                  <a:lnTo>
                    <a:pt x="3093999" y="52362"/>
                  </a:lnTo>
                  <a:lnTo>
                    <a:pt x="3095866" y="60655"/>
                  </a:lnTo>
                  <a:lnTo>
                    <a:pt x="3101289" y="66916"/>
                  </a:lnTo>
                  <a:lnTo>
                    <a:pt x="3108807" y="70878"/>
                  </a:lnTo>
                  <a:lnTo>
                    <a:pt x="3116973" y="72263"/>
                  </a:lnTo>
                  <a:lnTo>
                    <a:pt x="3124581" y="72263"/>
                  </a:lnTo>
                  <a:lnTo>
                    <a:pt x="3131096" y="68402"/>
                  </a:lnTo>
                  <a:close/>
                </a:path>
                <a:path extrusionOk="0" h="332104" w="7462520">
                  <a:moveTo>
                    <a:pt x="3197275" y="37604"/>
                  </a:moveTo>
                  <a:lnTo>
                    <a:pt x="3190722" y="34785"/>
                  </a:lnTo>
                  <a:lnTo>
                    <a:pt x="3185909" y="30327"/>
                  </a:lnTo>
                  <a:lnTo>
                    <a:pt x="3181235" y="25755"/>
                  </a:lnTo>
                  <a:lnTo>
                    <a:pt x="3175101" y="22618"/>
                  </a:lnTo>
                  <a:lnTo>
                    <a:pt x="3174428" y="30695"/>
                  </a:lnTo>
                  <a:lnTo>
                    <a:pt x="3177819" y="37998"/>
                  </a:lnTo>
                  <a:lnTo>
                    <a:pt x="3183534" y="43294"/>
                  </a:lnTo>
                  <a:lnTo>
                    <a:pt x="3189884" y="45339"/>
                  </a:lnTo>
                  <a:lnTo>
                    <a:pt x="3193377" y="45339"/>
                  </a:lnTo>
                  <a:lnTo>
                    <a:pt x="3196323" y="43116"/>
                  </a:lnTo>
                  <a:lnTo>
                    <a:pt x="3197275" y="37604"/>
                  </a:lnTo>
                  <a:close/>
                </a:path>
                <a:path extrusionOk="0" h="332104" w="7462520">
                  <a:moveTo>
                    <a:pt x="3298152" y="292633"/>
                  </a:moveTo>
                  <a:lnTo>
                    <a:pt x="3296081" y="285889"/>
                  </a:lnTo>
                  <a:lnTo>
                    <a:pt x="3285655" y="281889"/>
                  </a:lnTo>
                  <a:lnTo>
                    <a:pt x="3282962" y="296799"/>
                  </a:lnTo>
                  <a:lnTo>
                    <a:pt x="3285960" y="301777"/>
                  </a:lnTo>
                  <a:lnTo>
                    <a:pt x="3289693" y="301777"/>
                  </a:lnTo>
                  <a:lnTo>
                    <a:pt x="3294989" y="298970"/>
                  </a:lnTo>
                  <a:lnTo>
                    <a:pt x="3298152" y="292633"/>
                  </a:lnTo>
                  <a:close/>
                </a:path>
                <a:path extrusionOk="0" h="332104" w="7462520">
                  <a:moveTo>
                    <a:pt x="3412312" y="318757"/>
                  </a:moveTo>
                  <a:lnTo>
                    <a:pt x="3408921" y="313613"/>
                  </a:lnTo>
                  <a:lnTo>
                    <a:pt x="3402215" y="310692"/>
                  </a:lnTo>
                  <a:lnTo>
                    <a:pt x="3393808" y="309778"/>
                  </a:lnTo>
                  <a:lnTo>
                    <a:pt x="3383661" y="309778"/>
                  </a:lnTo>
                  <a:lnTo>
                    <a:pt x="3373297" y="313347"/>
                  </a:lnTo>
                  <a:lnTo>
                    <a:pt x="3373945" y="318884"/>
                  </a:lnTo>
                  <a:lnTo>
                    <a:pt x="3377323" y="322478"/>
                  </a:lnTo>
                  <a:lnTo>
                    <a:pt x="3380409" y="323621"/>
                  </a:lnTo>
                  <a:lnTo>
                    <a:pt x="3385959" y="323621"/>
                  </a:lnTo>
                  <a:lnTo>
                    <a:pt x="3396119" y="320255"/>
                  </a:lnTo>
                  <a:lnTo>
                    <a:pt x="3402469" y="320255"/>
                  </a:lnTo>
                  <a:lnTo>
                    <a:pt x="3406356" y="321678"/>
                  </a:lnTo>
                  <a:lnTo>
                    <a:pt x="3410801" y="326364"/>
                  </a:lnTo>
                  <a:lnTo>
                    <a:pt x="3412312" y="318757"/>
                  </a:lnTo>
                  <a:close/>
                </a:path>
                <a:path extrusionOk="0" h="332104" w="7462520">
                  <a:moveTo>
                    <a:pt x="3432949" y="59613"/>
                  </a:moveTo>
                  <a:lnTo>
                    <a:pt x="3418700" y="63830"/>
                  </a:lnTo>
                  <a:lnTo>
                    <a:pt x="3407854" y="71361"/>
                  </a:lnTo>
                  <a:lnTo>
                    <a:pt x="3400336" y="82270"/>
                  </a:lnTo>
                  <a:lnTo>
                    <a:pt x="3396081" y="96608"/>
                  </a:lnTo>
                  <a:lnTo>
                    <a:pt x="3398075" y="96659"/>
                  </a:lnTo>
                  <a:lnTo>
                    <a:pt x="3411664" y="92379"/>
                  </a:lnTo>
                  <a:lnTo>
                    <a:pt x="3419386" y="82169"/>
                  </a:lnTo>
                  <a:lnTo>
                    <a:pt x="3425164" y="69938"/>
                  </a:lnTo>
                  <a:lnTo>
                    <a:pt x="3432949" y="59613"/>
                  </a:lnTo>
                  <a:close/>
                </a:path>
                <a:path extrusionOk="0" h="332104" w="7462520">
                  <a:moveTo>
                    <a:pt x="3437267" y="213474"/>
                  </a:moveTo>
                  <a:lnTo>
                    <a:pt x="3432949" y="200533"/>
                  </a:lnTo>
                  <a:lnTo>
                    <a:pt x="3423183" y="201853"/>
                  </a:lnTo>
                  <a:lnTo>
                    <a:pt x="3414826" y="204584"/>
                  </a:lnTo>
                  <a:lnTo>
                    <a:pt x="3408197" y="208978"/>
                  </a:lnTo>
                  <a:lnTo>
                    <a:pt x="3403562" y="215290"/>
                  </a:lnTo>
                  <a:lnTo>
                    <a:pt x="3404806" y="215125"/>
                  </a:lnTo>
                  <a:lnTo>
                    <a:pt x="3409962" y="215061"/>
                  </a:lnTo>
                  <a:lnTo>
                    <a:pt x="3420249" y="215798"/>
                  </a:lnTo>
                  <a:lnTo>
                    <a:pt x="3431108" y="215798"/>
                  </a:lnTo>
                  <a:lnTo>
                    <a:pt x="3437267" y="213474"/>
                  </a:lnTo>
                  <a:close/>
                </a:path>
                <a:path extrusionOk="0" h="332104" w="7462520">
                  <a:moveTo>
                    <a:pt x="3469690" y="61277"/>
                  </a:moveTo>
                  <a:lnTo>
                    <a:pt x="3462337" y="52349"/>
                  </a:lnTo>
                  <a:lnTo>
                    <a:pt x="3457029" y="62166"/>
                  </a:lnTo>
                  <a:lnTo>
                    <a:pt x="3446538" y="71412"/>
                  </a:lnTo>
                  <a:lnTo>
                    <a:pt x="3440252" y="80365"/>
                  </a:lnTo>
                  <a:lnTo>
                    <a:pt x="3447592" y="89331"/>
                  </a:lnTo>
                  <a:lnTo>
                    <a:pt x="3453015" y="79514"/>
                  </a:lnTo>
                  <a:lnTo>
                    <a:pt x="3463480" y="70243"/>
                  </a:lnTo>
                  <a:lnTo>
                    <a:pt x="3469690" y="61277"/>
                  </a:lnTo>
                  <a:close/>
                </a:path>
                <a:path extrusionOk="0" h="332104" w="7462520">
                  <a:moveTo>
                    <a:pt x="3594963" y="296862"/>
                  </a:moveTo>
                  <a:lnTo>
                    <a:pt x="3593668" y="287070"/>
                  </a:lnTo>
                  <a:lnTo>
                    <a:pt x="3590963" y="278625"/>
                  </a:lnTo>
                  <a:lnTo>
                    <a:pt x="3586594" y="271881"/>
                  </a:lnTo>
                  <a:lnTo>
                    <a:pt x="3580333" y="267131"/>
                  </a:lnTo>
                  <a:lnTo>
                    <a:pt x="3575888" y="275336"/>
                  </a:lnTo>
                  <a:lnTo>
                    <a:pt x="3576320" y="285178"/>
                  </a:lnTo>
                  <a:lnTo>
                    <a:pt x="3581997" y="293446"/>
                  </a:lnTo>
                  <a:lnTo>
                    <a:pt x="3593300" y="296913"/>
                  </a:lnTo>
                  <a:lnTo>
                    <a:pt x="3594963" y="296862"/>
                  </a:lnTo>
                  <a:close/>
                </a:path>
                <a:path extrusionOk="0" h="332104" w="7462520">
                  <a:moveTo>
                    <a:pt x="3702951" y="94234"/>
                  </a:moveTo>
                  <a:lnTo>
                    <a:pt x="3695877" y="88671"/>
                  </a:lnTo>
                  <a:lnTo>
                    <a:pt x="3694442" y="88671"/>
                  </a:lnTo>
                  <a:lnTo>
                    <a:pt x="3692766" y="88887"/>
                  </a:lnTo>
                  <a:lnTo>
                    <a:pt x="3690797" y="89331"/>
                  </a:lnTo>
                  <a:lnTo>
                    <a:pt x="3688727" y="100787"/>
                  </a:lnTo>
                  <a:lnTo>
                    <a:pt x="3683774" y="113728"/>
                  </a:lnTo>
                  <a:lnTo>
                    <a:pt x="3682339" y="125564"/>
                  </a:lnTo>
                  <a:lnTo>
                    <a:pt x="3690797" y="133705"/>
                  </a:lnTo>
                  <a:lnTo>
                    <a:pt x="3694595" y="122250"/>
                  </a:lnTo>
                  <a:lnTo>
                    <a:pt x="3700576" y="107264"/>
                  </a:lnTo>
                  <a:lnTo>
                    <a:pt x="3702951" y="94234"/>
                  </a:lnTo>
                  <a:close/>
                </a:path>
                <a:path extrusionOk="0" h="332104" w="7462520">
                  <a:moveTo>
                    <a:pt x="3736098" y="50685"/>
                  </a:moveTo>
                  <a:lnTo>
                    <a:pt x="3735057" y="44869"/>
                  </a:lnTo>
                  <a:lnTo>
                    <a:pt x="3732898" y="45059"/>
                  </a:lnTo>
                  <a:lnTo>
                    <a:pt x="3726573" y="45059"/>
                  </a:lnTo>
                  <a:lnTo>
                    <a:pt x="3712756" y="37515"/>
                  </a:lnTo>
                  <a:lnTo>
                    <a:pt x="3707485" y="37515"/>
                  </a:lnTo>
                  <a:lnTo>
                    <a:pt x="3705441" y="37604"/>
                  </a:lnTo>
                  <a:lnTo>
                    <a:pt x="3703472" y="44945"/>
                  </a:lnTo>
                  <a:lnTo>
                    <a:pt x="3706253" y="50038"/>
                  </a:lnTo>
                  <a:lnTo>
                    <a:pt x="3712184" y="52997"/>
                  </a:lnTo>
                  <a:lnTo>
                    <a:pt x="3719639" y="53949"/>
                  </a:lnTo>
                  <a:lnTo>
                    <a:pt x="3727932" y="53949"/>
                  </a:lnTo>
                  <a:lnTo>
                    <a:pt x="3736098" y="50685"/>
                  </a:lnTo>
                  <a:close/>
                </a:path>
                <a:path extrusionOk="0" h="332104" w="7462520">
                  <a:moveTo>
                    <a:pt x="3742296" y="207784"/>
                  </a:moveTo>
                  <a:lnTo>
                    <a:pt x="3738816" y="207314"/>
                  </a:lnTo>
                  <a:lnTo>
                    <a:pt x="3735590" y="207098"/>
                  </a:lnTo>
                  <a:lnTo>
                    <a:pt x="3732568" y="207098"/>
                  </a:lnTo>
                  <a:lnTo>
                    <a:pt x="3724338" y="207695"/>
                  </a:lnTo>
                  <a:lnTo>
                    <a:pt x="3717175" y="209372"/>
                  </a:lnTo>
                  <a:lnTo>
                    <a:pt x="3710927" y="211963"/>
                  </a:lnTo>
                  <a:lnTo>
                    <a:pt x="3705441" y="215290"/>
                  </a:lnTo>
                  <a:lnTo>
                    <a:pt x="3706723" y="225132"/>
                  </a:lnTo>
                  <a:lnTo>
                    <a:pt x="3709428" y="233540"/>
                  </a:lnTo>
                  <a:lnTo>
                    <a:pt x="3713797" y="240195"/>
                  </a:lnTo>
                  <a:lnTo>
                    <a:pt x="3720071" y="244779"/>
                  </a:lnTo>
                  <a:lnTo>
                    <a:pt x="3719614" y="229400"/>
                  </a:lnTo>
                  <a:lnTo>
                    <a:pt x="3727551" y="222529"/>
                  </a:lnTo>
                  <a:lnTo>
                    <a:pt x="3737305" y="217551"/>
                  </a:lnTo>
                  <a:lnTo>
                    <a:pt x="3742296" y="207784"/>
                  </a:lnTo>
                  <a:close/>
                </a:path>
                <a:path extrusionOk="0" h="332104" w="7462520">
                  <a:moveTo>
                    <a:pt x="3765537" y="38760"/>
                  </a:moveTo>
                  <a:lnTo>
                    <a:pt x="3756952" y="37604"/>
                  </a:lnTo>
                  <a:lnTo>
                    <a:pt x="3754310" y="44119"/>
                  </a:lnTo>
                  <a:lnTo>
                    <a:pt x="3749967" y="48945"/>
                  </a:lnTo>
                  <a:lnTo>
                    <a:pt x="3745446" y="53619"/>
                  </a:lnTo>
                  <a:lnTo>
                    <a:pt x="3742296" y="59613"/>
                  </a:lnTo>
                  <a:lnTo>
                    <a:pt x="3764419" y="59613"/>
                  </a:lnTo>
                  <a:lnTo>
                    <a:pt x="3763289" y="50977"/>
                  </a:lnTo>
                  <a:lnTo>
                    <a:pt x="3765537" y="38760"/>
                  </a:lnTo>
                  <a:close/>
                </a:path>
                <a:path extrusionOk="0" h="332104" w="7462520">
                  <a:moveTo>
                    <a:pt x="3813772" y="53606"/>
                  </a:moveTo>
                  <a:lnTo>
                    <a:pt x="3810025" y="48653"/>
                  </a:lnTo>
                  <a:lnTo>
                    <a:pt x="3801313" y="44869"/>
                  </a:lnTo>
                  <a:lnTo>
                    <a:pt x="3801554" y="55003"/>
                  </a:lnTo>
                  <a:lnTo>
                    <a:pt x="3797833" y="60998"/>
                  </a:lnTo>
                  <a:lnTo>
                    <a:pt x="3793769" y="67106"/>
                  </a:lnTo>
                  <a:lnTo>
                    <a:pt x="3808780" y="67106"/>
                  </a:lnTo>
                  <a:lnTo>
                    <a:pt x="3813149" y="59766"/>
                  </a:lnTo>
                  <a:lnTo>
                    <a:pt x="3813772" y="53606"/>
                  </a:lnTo>
                  <a:close/>
                </a:path>
                <a:path extrusionOk="0" h="332104" w="7462520">
                  <a:moveTo>
                    <a:pt x="4074426" y="65290"/>
                  </a:moveTo>
                  <a:lnTo>
                    <a:pt x="4073741" y="59613"/>
                  </a:lnTo>
                  <a:lnTo>
                    <a:pt x="4070388" y="60642"/>
                  </a:lnTo>
                  <a:lnTo>
                    <a:pt x="4067632" y="61061"/>
                  </a:lnTo>
                  <a:lnTo>
                    <a:pt x="4059809" y="61061"/>
                  </a:lnTo>
                  <a:lnTo>
                    <a:pt x="4046715" y="51943"/>
                  </a:lnTo>
                  <a:lnTo>
                    <a:pt x="4041229" y="51943"/>
                  </a:lnTo>
                  <a:lnTo>
                    <a:pt x="4039933" y="51943"/>
                  </a:lnTo>
                  <a:lnTo>
                    <a:pt x="4038498" y="52070"/>
                  </a:lnTo>
                  <a:lnTo>
                    <a:pt x="4036923" y="52362"/>
                  </a:lnTo>
                  <a:lnTo>
                    <a:pt x="4035399" y="59956"/>
                  </a:lnTo>
                  <a:lnTo>
                    <a:pt x="4038739" y="65112"/>
                  </a:lnTo>
                  <a:lnTo>
                    <a:pt x="4045369" y="68033"/>
                  </a:lnTo>
                  <a:lnTo>
                    <a:pt x="4053713" y="68961"/>
                  </a:lnTo>
                  <a:lnTo>
                    <a:pt x="4063911" y="68961"/>
                  </a:lnTo>
                  <a:lnTo>
                    <a:pt x="4074426" y="65290"/>
                  </a:lnTo>
                  <a:close/>
                </a:path>
                <a:path extrusionOk="0" h="332104" w="7462520">
                  <a:moveTo>
                    <a:pt x="4094162" y="264223"/>
                  </a:moveTo>
                  <a:lnTo>
                    <a:pt x="4088409" y="259765"/>
                  </a:lnTo>
                  <a:lnTo>
                    <a:pt x="4086085" y="266179"/>
                  </a:lnTo>
                  <a:lnTo>
                    <a:pt x="4083113" y="272122"/>
                  </a:lnTo>
                  <a:lnTo>
                    <a:pt x="4082783" y="277431"/>
                  </a:lnTo>
                  <a:lnTo>
                    <a:pt x="4088409" y="281889"/>
                  </a:lnTo>
                  <a:lnTo>
                    <a:pt x="4090746" y="275488"/>
                  </a:lnTo>
                  <a:lnTo>
                    <a:pt x="4093807" y="269532"/>
                  </a:lnTo>
                  <a:lnTo>
                    <a:pt x="4094162" y="264223"/>
                  </a:lnTo>
                  <a:close/>
                </a:path>
                <a:path extrusionOk="0" h="332104" w="7462520">
                  <a:moveTo>
                    <a:pt x="4101642" y="308724"/>
                  </a:moveTo>
                  <a:lnTo>
                    <a:pt x="4095902" y="304126"/>
                  </a:lnTo>
                  <a:lnTo>
                    <a:pt x="4093540" y="310540"/>
                  </a:lnTo>
                  <a:lnTo>
                    <a:pt x="4090505" y="316509"/>
                  </a:lnTo>
                  <a:lnTo>
                    <a:pt x="4090162" y="321843"/>
                  </a:lnTo>
                  <a:lnTo>
                    <a:pt x="4095902" y="326364"/>
                  </a:lnTo>
                  <a:lnTo>
                    <a:pt x="4098239" y="320027"/>
                  </a:lnTo>
                  <a:lnTo>
                    <a:pt x="4101287" y="314083"/>
                  </a:lnTo>
                  <a:lnTo>
                    <a:pt x="4101642" y="308724"/>
                  </a:lnTo>
                  <a:close/>
                </a:path>
                <a:path extrusionOk="0" h="332104" w="7462520">
                  <a:moveTo>
                    <a:pt x="4184243" y="111696"/>
                  </a:moveTo>
                  <a:lnTo>
                    <a:pt x="4175722" y="109753"/>
                  </a:lnTo>
                  <a:lnTo>
                    <a:pt x="4171543" y="103479"/>
                  </a:lnTo>
                  <a:lnTo>
                    <a:pt x="4161320" y="103479"/>
                  </a:lnTo>
                  <a:lnTo>
                    <a:pt x="4159415" y="103479"/>
                  </a:lnTo>
                  <a:lnTo>
                    <a:pt x="4157294" y="103695"/>
                  </a:lnTo>
                  <a:lnTo>
                    <a:pt x="4154894" y="104203"/>
                  </a:lnTo>
                  <a:lnTo>
                    <a:pt x="4155897" y="112661"/>
                  </a:lnTo>
                  <a:lnTo>
                    <a:pt x="4159859" y="118986"/>
                  </a:lnTo>
                  <a:lnTo>
                    <a:pt x="4165663" y="122961"/>
                  </a:lnTo>
                  <a:lnTo>
                    <a:pt x="4172153" y="124333"/>
                  </a:lnTo>
                  <a:lnTo>
                    <a:pt x="4178338" y="124333"/>
                  </a:lnTo>
                  <a:lnTo>
                    <a:pt x="4183888" y="120434"/>
                  </a:lnTo>
                  <a:lnTo>
                    <a:pt x="4184243" y="111696"/>
                  </a:lnTo>
                  <a:close/>
                </a:path>
                <a:path extrusionOk="0" h="332104" w="7462520">
                  <a:moveTo>
                    <a:pt x="4192930" y="302806"/>
                  </a:moveTo>
                  <a:lnTo>
                    <a:pt x="4191736" y="296862"/>
                  </a:lnTo>
                  <a:lnTo>
                    <a:pt x="4183164" y="296443"/>
                  </a:lnTo>
                  <a:lnTo>
                    <a:pt x="4181843" y="289102"/>
                  </a:lnTo>
                  <a:lnTo>
                    <a:pt x="4172801" y="289102"/>
                  </a:lnTo>
                  <a:lnTo>
                    <a:pt x="4171823" y="289102"/>
                  </a:lnTo>
                  <a:lnTo>
                    <a:pt x="4170743" y="289191"/>
                  </a:lnTo>
                  <a:lnTo>
                    <a:pt x="4169562" y="289382"/>
                  </a:lnTo>
                  <a:lnTo>
                    <a:pt x="4167327" y="296418"/>
                  </a:lnTo>
                  <a:lnTo>
                    <a:pt x="4169613" y="301510"/>
                  </a:lnTo>
                  <a:lnTo>
                    <a:pt x="4174769" y="304622"/>
                  </a:lnTo>
                  <a:lnTo>
                    <a:pt x="4181183" y="305663"/>
                  </a:lnTo>
                  <a:lnTo>
                    <a:pt x="4187317" y="305663"/>
                  </a:lnTo>
                  <a:lnTo>
                    <a:pt x="4192930" y="302806"/>
                  </a:lnTo>
                  <a:close/>
                </a:path>
                <a:path extrusionOk="0" h="332104" w="7462520">
                  <a:moveTo>
                    <a:pt x="4250702" y="37604"/>
                  </a:moveTo>
                  <a:lnTo>
                    <a:pt x="4244987" y="31838"/>
                  </a:lnTo>
                  <a:lnTo>
                    <a:pt x="4236009" y="26809"/>
                  </a:lnTo>
                  <a:lnTo>
                    <a:pt x="4225175" y="23253"/>
                  </a:lnTo>
                  <a:lnTo>
                    <a:pt x="4213911" y="21907"/>
                  </a:lnTo>
                  <a:lnTo>
                    <a:pt x="4206189" y="22745"/>
                  </a:lnTo>
                  <a:lnTo>
                    <a:pt x="4199559" y="25438"/>
                  </a:lnTo>
                  <a:lnTo>
                    <a:pt x="4194556" y="30302"/>
                  </a:lnTo>
                  <a:lnTo>
                    <a:pt x="4191736" y="37604"/>
                  </a:lnTo>
                  <a:lnTo>
                    <a:pt x="4197146" y="40881"/>
                  </a:lnTo>
                  <a:lnTo>
                    <a:pt x="4205795" y="43700"/>
                  </a:lnTo>
                  <a:lnTo>
                    <a:pt x="4216349" y="45669"/>
                  </a:lnTo>
                  <a:lnTo>
                    <a:pt x="4227461" y="46418"/>
                  </a:lnTo>
                  <a:lnTo>
                    <a:pt x="4238295" y="46418"/>
                  </a:lnTo>
                  <a:lnTo>
                    <a:pt x="4247997" y="44043"/>
                  </a:lnTo>
                  <a:lnTo>
                    <a:pt x="4250702" y="37604"/>
                  </a:lnTo>
                  <a:close/>
                </a:path>
                <a:path extrusionOk="0" h="332104" w="7462520">
                  <a:moveTo>
                    <a:pt x="4255706" y="305498"/>
                  </a:moveTo>
                  <a:lnTo>
                    <a:pt x="4251972" y="300583"/>
                  </a:lnTo>
                  <a:lnTo>
                    <a:pt x="4243248" y="296862"/>
                  </a:lnTo>
                  <a:lnTo>
                    <a:pt x="4242676" y="306197"/>
                  </a:lnTo>
                  <a:lnTo>
                    <a:pt x="4233697" y="307009"/>
                  </a:lnTo>
                  <a:lnTo>
                    <a:pt x="4235729" y="318884"/>
                  </a:lnTo>
                  <a:lnTo>
                    <a:pt x="4250702" y="318884"/>
                  </a:lnTo>
                  <a:lnTo>
                    <a:pt x="4255071" y="311607"/>
                  </a:lnTo>
                  <a:lnTo>
                    <a:pt x="4255706" y="305498"/>
                  </a:lnTo>
                  <a:close/>
                </a:path>
                <a:path extrusionOk="0" h="332104" w="7462520">
                  <a:moveTo>
                    <a:pt x="4303103" y="284302"/>
                  </a:moveTo>
                  <a:lnTo>
                    <a:pt x="4300664" y="275971"/>
                  </a:lnTo>
                  <a:lnTo>
                    <a:pt x="4295724" y="271348"/>
                  </a:lnTo>
                  <a:lnTo>
                    <a:pt x="4289120" y="269913"/>
                  </a:lnTo>
                  <a:lnTo>
                    <a:pt x="4282872" y="270814"/>
                  </a:lnTo>
                  <a:lnTo>
                    <a:pt x="4276509" y="273316"/>
                  </a:lnTo>
                  <a:lnTo>
                    <a:pt x="4270527" y="277114"/>
                  </a:lnTo>
                  <a:lnTo>
                    <a:pt x="4265396" y="281889"/>
                  </a:lnTo>
                  <a:lnTo>
                    <a:pt x="4267809" y="281800"/>
                  </a:lnTo>
                  <a:lnTo>
                    <a:pt x="4278096" y="283743"/>
                  </a:lnTo>
                  <a:lnTo>
                    <a:pt x="4286021" y="288226"/>
                  </a:lnTo>
                  <a:lnTo>
                    <a:pt x="4293451" y="293255"/>
                  </a:lnTo>
                  <a:lnTo>
                    <a:pt x="4302239" y="296849"/>
                  </a:lnTo>
                  <a:lnTo>
                    <a:pt x="4303103" y="284302"/>
                  </a:lnTo>
                  <a:close/>
                </a:path>
                <a:path extrusionOk="0" h="332104" w="7462520">
                  <a:moveTo>
                    <a:pt x="4820793" y="158597"/>
                  </a:moveTo>
                  <a:lnTo>
                    <a:pt x="4818862" y="154978"/>
                  </a:lnTo>
                  <a:lnTo>
                    <a:pt x="4815141" y="154978"/>
                  </a:lnTo>
                  <a:lnTo>
                    <a:pt x="4812220" y="154978"/>
                  </a:lnTo>
                  <a:lnTo>
                    <a:pt x="4808207" y="157213"/>
                  </a:lnTo>
                  <a:lnTo>
                    <a:pt x="4803178" y="163436"/>
                  </a:lnTo>
                  <a:lnTo>
                    <a:pt x="4807991" y="167830"/>
                  </a:lnTo>
                  <a:lnTo>
                    <a:pt x="4811763" y="169481"/>
                  </a:lnTo>
                  <a:lnTo>
                    <a:pt x="4818723" y="169481"/>
                  </a:lnTo>
                  <a:lnTo>
                    <a:pt x="4820729" y="165849"/>
                  </a:lnTo>
                  <a:lnTo>
                    <a:pt x="4820793" y="158597"/>
                  </a:lnTo>
                  <a:close/>
                </a:path>
                <a:path extrusionOk="0" h="332104" w="7462520">
                  <a:moveTo>
                    <a:pt x="4861877" y="281889"/>
                  </a:moveTo>
                  <a:lnTo>
                    <a:pt x="4853597" y="281584"/>
                  </a:lnTo>
                  <a:lnTo>
                    <a:pt x="4852035" y="274434"/>
                  </a:lnTo>
                  <a:lnTo>
                    <a:pt x="4843310" y="274434"/>
                  </a:lnTo>
                  <a:lnTo>
                    <a:pt x="4842294" y="274434"/>
                  </a:lnTo>
                  <a:lnTo>
                    <a:pt x="4841176" y="274535"/>
                  </a:lnTo>
                  <a:lnTo>
                    <a:pt x="4839944" y="274751"/>
                  </a:lnTo>
                  <a:lnTo>
                    <a:pt x="4839944" y="296862"/>
                  </a:lnTo>
                  <a:lnTo>
                    <a:pt x="4854651" y="296862"/>
                  </a:lnTo>
                  <a:lnTo>
                    <a:pt x="4854384" y="289382"/>
                  </a:lnTo>
                  <a:lnTo>
                    <a:pt x="4860696" y="287883"/>
                  </a:lnTo>
                  <a:lnTo>
                    <a:pt x="4861877" y="281889"/>
                  </a:lnTo>
                  <a:close/>
                </a:path>
                <a:path extrusionOk="0" h="332104" w="7462520">
                  <a:moveTo>
                    <a:pt x="4928349" y="252387"/>
                  </a:moveTo>
                  <a:lnTo>
                    <a:pt x="4906162" y="267131"/>
                  </a:lnTo>
                  <a:lnTo>
                    <a:pt x="4907800" y="267169"/>
                  </a:lnTo>
                  <a:lnTo>
                    <a:pt x="4919370" y="267169"/>
                  </a:lnTo>
                  <a:lnTo>
                    <a:pt x="4925288" y="261213"/>
                  </a:lnTo>
                  <a:lnTo>
                    <a:pt x="4928349" y="252387"/>
                  </a:lnTo>
                  <a:close/>
                </a:path>
                <a:path extrusionOk="0" h="332104" w="7462520">
                  <a:moveTo>
                    <a:pt x="5019205" y="279971"/>
                  </a:moveTo>
                  <a:lnTo>
                    <a:pt x="5016817" y="272465"/>
                  </a:lnTo>
                  <a:lnTo>
                    <a:pt x="5011280" y="267487"/>
                  </a:lnTo>
                  <a:lnTo>
                    <a:pt x="5004486" y="265684"/>
                  </a:lnTo>
                  <a:lnTo>
                    <a:pt x="4999799" y="265684"/>
                  </a:lnTo>
                  <a:lnTo>
                    <a:pt x="4995557" y="268401"/>
                  </a:lnTo>
                  <a:lnTo>
                    <a:pt x="4994478" y="274751"/>
                  </a:lnTo>
                  <a:lnTo>
                    <a:pt x="4995786" y="274535"/>
                  </a:lnTo>
                  <a:lnTo>
                    <a:pt x="4996980" y="274434"/>
                  </a:lnTo>
                  <a:lnTo>
                    <a:pt x="5009223" y="274434"/>
                  </a:lnTo>
                  <a:lnTo>
                    <a:pt x="5009832" y="284873"/>
                  </a:lnTo>
                  <a:lnTo>
                    <a:pt x="5016601" y="289382"/>
                  </a:lnTo>
                  <a:lnTo>
                    <a:pt x="5019205" y="279971"/>
                  </a:lnTo>
                  <a:close/>
                </a:path>
                <a:path extrusionOk="0" h="332104" w="7462520">
                  <a:moveTo>
                    <a:pt x="5245138" y="281889"/>
                  </a:moveTo>
                  <a:lnTo>
                    <a:pt x="5243715" y="272186"/>
                  </a:lnTo>
                  <a:lnTo>
                    <a:pt x="5240985" y="263817"/>
                  </a:lnTo>
                  <a:lnTo>
                    <a:pt x="5236578" y="257111"/>
                  </a:lnTo>
                  <a:lnTo>
                    <a:pt x="5230152" y="252387"/>
                  </a:lnTo>
                  <a:lnTo>
                    <a:pt x="5230165" y="261988"/>
                  </a:lnTo>
                  <a:lnTo>
                    <a:pt x="5229707" y="272097"/>
                  </a:lnTo>
                  <a:lnTo>
                    <a:pt x="5231396" y="280073"/>
                  </a:lnTo>
                  <a:lnTo>
                    <a:pt x="5237861" y="283311"/>
                  </a:lnTo>
                  <a:lnTo>
                    <a:pt x="5239817" y="283311"/>
                  </a:lnTo>
                  <a:lnTo>
                    <a:pt x="5242204" y="282867"/>
                  </a:lnTo>
                  <a:lnTo>
                    <a:pt x="5245138" y="281889"/>
                  </a:lnTo>
                  <a:close/>
                </a:path>
                <a:path extrusionOk="0" h="332104" w="7462520">
                  <a:moveTo>
                    <a:pt x="5480799" y="67106"/>
                  </a:moveTo>
                  <a:lnTo>
                    <a:pt x="5474309" y="61404"/>
                  </a:lnTo>
                  <a:lnTo>
                    <a:pt x="5469826" y="59334"/>
                  </a:lnTo>
                  <a:lnTo>
                    <a:pt x="5466956" y="59334"/>
                  </a:lnTo>
                  <a:lnTo>
                    <a:pt x="5463171" y="59334"/>
                  </a:lnTo>
                  <a:lnTo>
                    <a:pt x="5462206" y="62928"/>
                  </a:lnTo>
                  <a:lnTo>
                    <a:pt x="5464162" y="70116"/>
                  </a:lnTo>
                  <a:lnTo>
                    <a:pt x="5467083" y="73723"/>
                  </a:lnTo>
                  <a:lnTo>
                    <a:pt x="5473890" y="73723"/>
                  </a:lnTo>
                  <a:lnTo>
                    <a:pt x="5477230" y="71932"/>
                  </a:lnTo>
                  <a:lnTo>
                    <a:pt x="5480799" y="67106"/>
                  </a:lnTo>
                  <a:close/>
                </a:path>
                <a:path extrusionOk="0" h="332104" w="7462520">
                  <a:moveTo>
                    <a:pt x="5628564" y="69405"/>
                  </a:moveTo>
                  <a:lnTo>
                    <a:pt x="5628068" y="59601"/>
                  </a:lnTo>
                  <a:lnTo>
                    <a:pt x="5626214" y="59207"/>
                  </a:lnTo>
                  <a:lnTo>
                    <a:pt x="5624487" y="59016"/>
                  </a:lnTo>
                  <a:lnTo>
                    <a:pt x="5622874" y="59016"/>
                  </a:lnTo>
                  <a:lnTo>
                    <a:pt x="5611215" y="63601"/>
                  </a:lnTo>
                  <a:lnTo>
                    <a:pt x="5606758" y="73748"/>
                  </a:lnTo>
                  <a:lnTo>
                    <a:pt x="5609793" y="84112"/>
                  </a:lnTo>
                  <a:lnTo>
                    <a:pt x="5620575" y="89331"/>
                  </a:lnTo>
                  <a:lnTo>
                    <a:pt x="5623166" y="82651"/>
                  </a:lnTo>
                  <a:lnTo>
                    <a:pt x="5626379" y="76542"/>
                  </a:lnTo>
                  <a:lnTo>
                    <a:pt x="5628564" y="69405"/>
                  </a:lnTo>
                  <a:close/>
                </a:path>
                <a:path extrusionOk="0" h="332104" w="7462520">
                  <a:moveTo>
                    <a:pt x="5745810" y="193040"/>
                  </a:moveTo>
                  <a:lnTo>
                    <a:pt x="5731116" y="193040"/>
                  </a:lnTo>
                  <a:lnTo>
                    <a:pt x="5731383" y="200533"/>
                  </a:lnTo>
                  <a:lnTo>
                    <a:pt x="5725096" y="201917"/>
                  </a:lnTo>
                  <a:lnTo>
                    <a:pt x="5723877" y="207784"/>
                  </a:lnTo>
                  <a:lnTo>
                    <a:pt x="5732653" y="207479"/>
                  </a:lnTo>
                  <a:lnTo>
                    <a:pt x="5740438" y="206171"/>
                  </a:lnTo>
                  <a:lnTo>
                    <a:pt x="5745429" y="201980"/>
                  </a:lnTo>
                  <a:lnTo>
                    <a:pt x="5745810" y="193040"/>
                  </a:lnTo>
                  <a:close/>
                </a:path>
                <a:path extrusionOk="0" h="332104" w="7462520">
                  <a:moveTo>
                    <a:pt x="5781002" y="167995"/>
                  </a:moveTo>
                  <a:lnTo>
                    <a:pt x="5775388" y="163436"/>
                  </a:lnTo>
                  <a:lnTo>
                    <a:pt x="5773077" y="169799"/>
                  </a:lnTo>
                  <a:lnTo>
                    <a:pt x="5770029" y="175780"/>
                  </a:lnTo>
                  <a:lnTo>
                    <a:pt x="5769673" y="181178"/>
                  </a:lnTo>
                  <a:lnTo>
                    <a:pt x="5775388" y="185788"/>
                  </a:lnTo>
                  <a:lnTo>
                    <a:pt x="5777585" y="179285"/>
                  </a:lnTo>
                  <a:lnTo>
                    <a:pt x="5780595" y="173316"/>
                  </a:lnTo>
                  <a:lnTo>
                    <a:pt x="5781002" y="167995"/>
                  </a:lnTo>
                  <a:close/>
                </a:path>
                <a:path extrusionOk="0" h="332104" w="7462520">
                  <a:moveTo>
                    <a:pt x="5863793" y="609"/>
                  </a:moveTo>
                  <a:lnTo>
                    <a:pt x="5860859" y="203"/>
                  </a:lnTo>
                  <a:lnTo>
                    <a:pt x="5858103" y="0"/>
                  </a:lnTo>
                  <a:lnTo>
                    <a:pt x="5855551" y="0"/>
                  </a:lnTo>
                  <a:lnTo>
                    <a:pt x="5847359" y="889"/>
                  </a:lnTo>
                  <a:lnTo>
                    <a:pt x="5840984" y="3632"/>
                  </a:lnTo>
                  <a:lnTo>
                    <a:pt x="5836615" y="8382"/>
                  </a:lnTo>
                  <a:lnTo>
                    <a:pt x="5834418" y="15252"/>
                  </a:lnTo>
                  <a:lnTo>
                    <a:pt x="5837225" y="15608"/>
                  </a:lnTo>
                  <a:lnTo>
                    <a:pt x="5839879" y="15786"/>
                  </a:lnTo>
                  <a:lnTo>
                    <a:pt x="5842343" y="15786"/>
                  </a:lnTo>
                  <a:lnTo>
                    <a:pt x="5850623" y="14922"/>
                  </a:lnTo>
                  <a:lnTo>
                    <a:pt x="5857075" y="12217"/>
                  </a:lnTo>
                  <a:lnTo>
                    <a:pt x="5861532" y="7505"/>
                  </a:lnTo>
                  <a:lnTo>
                    <a:pt x="5863793" y="609"/>
                  </a:lnTo>
                  <a:close/>
                </a:path>
                <a:path extrusionOk="0" h="332104" w="7462520">
                  <a:moveTo>
                    <a:pt x="6318961" y="88544"/>
                  </a:moveTo>
                  <a:lnTo>
                    <a:pt x="6316929" y="80098"/>
                  </a:lnTo>
                  <a:lnTo>
                    <a:pt x="6305728" y="74714"/>
                  </a:lnTo>
                  <a:lnTo>
                    <a:pt x="6305372" y="87172"/>
                  </a:lnTo>
                  <a:lnTo>
                    <a:pt x="6284061" y="91668"/>
                  </a:lnTo>
                  <a:lnTo>
                    <a:pt x="6283541" y="104203"/>
                  </a:lnTo>
                  <a:lnTo>
                    <a:pt x="6287681" y="104101"/>
                  </a:lnTo>
                  <a:lnTo>
                    <a:pt x="6295466" y="104571"/>
                  </a:lnTo>
                  <a:lnTo>
                    <a:pt x="6302349" y="105981"/>
                  </a:lnTo>
                  <a:lnTo>
                    <a:pt x="6308280" y="108343"/>
                  </a:lnTo>
                  <a:lnTo>
                    <a:pt x="6313221" y="111696"/>
                  </a:lnTo>
                  <a:lnTo>
                    <a:pt x="6316243" y="99314"/>
                  </a:lnTo>
                  <a:lnTo>
                    <a:pt x="6318961" y="88544"/>
                  </a:lnTo>
                  <a:close/>
                </a:path>
                <a:path extrusionOk="0" h="332104" w="7462520">
                  <a:moveTo>
                    <a:pt x="6342545" y="59613"/>
                  </a:moveTo>
                  <a:lnTo>
                    <a:pt x="6333744" y="60121"/>
                  </a:lnTo>
                  <a:lnTo>
                    <a:pt x="6325857" y="61556"/>
                  </a:lnTo>
                  <a:lnTo>
                    <a:pt x="6320764" y="65786"/>
                  </a:lnTo>
                  <a:lnTo>
                    <a:pt x="6320396" y="74714"/>
                  </a:lnTo>
                  <a:lnTo>
                    <a:pt x="6321349" y="74726"/>
                  </a:lnTo>
                  <a:lnTo>
                    <a:pt x="6329286" y="73621"/>
                  </a:lnTo>
                  <a:lnTo>
                    <a:pt x="6335293" y="70535"/>
                  </a:lnTo>
                  <a:lnTo>
                    <a:pt x="6339624" y="65760"/>
                  </a:lnTo>
                  <a:lnTo>
                    <a:pt x="6342545" y="59613"/>
                  </a:lnTo>
                  <a:close/>
                </a:path>
                <a:path extrusionOk="0" h="332104" w="7462520">
                  <a:moveTo>
                    <a:pt x="6401511" y="230035"/>
                  </a:moveTo>
                  <a:lnTo>
                    <a:pt x="6398374" y="231533"/>
                  </a:lnTo>
                  <a:lnTo>
                    <a:pt x="6395529" y="232156"/>
                  </a:lnTo>
                  <a:lnTo>
                    <a:pt x="6386208" y="232156"/>
                  </a:lnTo>
                  <a:lnTo>
                    <a:pt x="6381115" y="227977"/>
                  </a:lnTo>
                  <a:lnTo>
                    <a:pt x="6372466" y="219633"/>
                  </a:lnTo>
                  <a:lnTo>
                    <a:pt x="6368923" y="215455"/>
                  </a:lnTo>
                  <a:lnTo>
                    <a:pt x="6365278" y="215455"/>
                  </a:lnTo>
                  <a:lnTo>
                    <a:pt x="6362751" y="215455"/>
                  </a:lnTo>
                  <a:lnTo>
                    <a:pt x="6360173" y="217474"/>
                  </a:lnTo>
                  <a:lnTo>
                    <a:pt x="6357264" y="222897"/>
                  </a:lnTo>
                  <a:lnTo>
                    <a:pt x="6365316" y="227749"/>
                  </a:lnTo>
                  <a:lnTo>
                    <a:pt x="6374028" y="234353"/>
                  </a:lnTo>
                  <a:lnTo>
                    <a:pt x="6382728" y="240182"/>
                  </a:lnTo>
                  <a:lnTo>
                    <a:pt x="6390741" y="242684"/>
                  </a:lnTo>
                  <a:lnTo>
                    <a:pt x="6395339" y="242684"/>
                  </a:lnTo>
                  <a:lnTo>
                    <a:pt x="6399162" y="239356"/>
                  </a:lnTo>
                  <a:lnTo>
                    <a:pt x="6401511" y="230035"/>
                  </a:lnTo>
                  <a:close/>
                </a:path>
                <a:path extrusionOk="0" h="332104" w="7462520">
                  <a:moveTo>
                    <a:pt x="6416230" y="44869"/>
                  </a:moveTo>
                  <a:lnTo>
                    <a:pt x="6405778" y="47332"/>
                  </a:lnTo>
                  <a:lnTo>
                    <a:pt x="6395199" y="49644"/>
                  </a:lnTo>
                  <a:lnTo>
                    <a:pt x="6385928" y="53251"/>
                  </a:lnTo>
                  <a:lnTo>
                    <a:pt x="6379362" y="59613"/>
                  </a:lnTo>
                  <a:lnTo>
                    <a:pt x="6386525" y="62522"/>
                  </a:lnTo>
                  <a:lnTo>
                    <a:pt x="6391935" y="64008"/>
                  </a:lnTo>
                  <a:lnTo>
                    <a:pt x="6396317" y="64008"/>
                  </a:lnTo>
                  <a:lnTo>
                    <a:pt x="6402273" y="62839"/>
                  </a:lnTo>
                  <a:lnTo>
                    <a:pt x="6407213" y="59321"/>
                  </a:lnTo>
                  <a:lnTo>
                    <a:pt x="6411684" y="53352"/>
                  </a:lnTo>
                  <a:lnTo>
                    <a:pt x="6416230" y="44869"/>
                  </a:lnTo>
                  <a:close/>
                </a:path>
                <a:path extrusionOk="0" h="332104" w="7462520">
                  <a:moveTo>
                    <a:pt x="6541427" y="289382"/>
                  </a:moveTo>
                  <a:lnTo>
                    <a:pt x="6536893" y="285165"/>
                  </a:lnTo>
                  <a:lnTo>
                    <a:pt x="6528829" y="282956"/>
                  </a:lnTo>
                  <a:lnTo>
                    <a:pt x="6520408" y="282956"/>
                  </a:lnTo>
                  <a:lnTo>
                    <a:pt x="6509486" y="284226"/>
                  </a:lnTo>
                  <a:lnTo>
                    <a:pt x="6499720" y="288112"/>
                  </a:lnTo>
                  <a:lnTo>
                    <a:pt x="6492659" y="294716"/>
                  </a:lnTo>
                  <a:lnTo>
                    <a:pt x="6489852" y="304126"/>
                  </a:lnTo>
                  <a:lnTo>
                    <a:pt x="6502286" y="299999"/>
                  </a:lnTo>
                  <a:lnTo>
                    <a:pt x="6517360" y="298526"/>
                  </a:lnTo>
                  <a:lnTo>
                    <a:pt x="6531584" y="296176"/>
                  </a:lnTo>
                  <a:lnTo>
                    <a:pt x="6541427" y="289382"/>
                  </a:lnTo>
                  <a:close/>
                </a:path>
                <a:path extrusionOk="0" h="332104" w="7462520">
                  <a:moveTo>
                    <a:pt x="6578244" y="252387"/>
                  </a:moveTo>
                  <a:lnTo>
                    <a:pt x="6576542" y="251663"/>
                  </a:lnTo>
                  <a:lnTo>
                    <a:pt x="6574803" y="251345"/>
                  </a:lnTo>
                  <a:lnTo>
                    <a:pt x="6573088" y="251345"/>
                  </a:lnTo>
                  <a:lnTo>
                    <a:pt x="6563525" y="254584"/>
                  </a:lnTo>
                  <a:lnTo>
                    <a:pt x="6557035" y="261937"/>
                  </a:lnTo>
                  <a:lnTo>
                    <a:pt x="6556172" y="269836"/>
                  </a:lnTo>
                  <a:lnTo>
                    <a:pt x="6563500" y="274751"/>
                  </a:lnTo>
                  <a:lnTo>
                    <a:pt x="6566192" y="268058"/>
                  </a:lnTo>
                  <a:lnTo>
                    <a:pt x="6570561" y="263182"/>
                  </a:lnTo>
                  <a:lnTo>
                    <a:pt x="6575082" y="258495"/>
                  </a:lnTo>
                  <a:lnTo>
                    <a:pt x="6578244" y="252387"/>
                  </a:lnTo>
                  <a:close/>
                </a:path>
                <a:path extrusionOk="0" h="332104" w="7462520">
                  <a:moveTo>
                    <a:pt x="6703352" y="141198"/>
                  </a:moveTo>
                  <a:lnTo>
                    <a:pt x="6698310" y="132410"/>
                  </a:lnTo>
                  <a:lnTo>
                    <a:pt x="6692468" y="126669"/>
                  </a:lnTo>
                  <a:lnTo>
                    <a:pt x="6686347" y="123545"/>
                  </a:lnTo>
                  <a:lnTo>
                    <a:pt x="6680492" y="122605"/>
                  </a:lnTo>
                  <a:lnTo>
                    <a:pt x="6671818" y="125374"/>
                  </a:lnTo>
                  <a:lnTo>
                    <a:pt x="6670116" y="131559"/>
                  </a:lnTo>
                  <a:lnTo>
                    <a:pt x="6679311" y="137909"/>
                  </a:lnTo>
                  <a:lnTo>
                    <a:pt x="6703352" y="141198"/>
                  </a:lnTo>
                  <a:close/>
                </a:path>
                <a:path extrusionOk="0" h="332104" w="7462520">
                  <a:moveTo>
                    <a:pt x="6762382" y="200533"/>
                  </a:moveTo>
                  <a:lnTo>
                    <a:pt x="6710845" y="200533"/>
                  </a:lnTo>
                  <a:lnTo>
                    <a:pt x="6713728" y="212407"/>
                  </a:lnTo>
                  <a:lnTo>
                    <a:pt x="6721856" y="218998"/>
                  </a:lnTo>
                  <a:lnTo>
                    <a:pt x="6731813" y="223735"/>
                  </a:lnTo>
                  <a:lnTo>
                    <a:pt x="6740195" y="230035"/>
                  </a:lnTo>
                  <a:lnTo>
                    <a:pt x="6741312" y="218186"/>
                  </a:lnTo>
                  <a:lnTo>
                    <a:pt x="6749783" y="213690"/>
                  </a:lnTo>
                  <a:lnTo>
                    <a:pt x="6759003" y="209994"/>
                  </a:lnTo>
                  <a:lnTo>
                    <a:pt x="6762382" y="200533"/>
                  </a:lnTo>
                  <a:close/>
                </a:path>
                <a:path extrusionOk="0" h="332104" w="7462520">
                  <a:moveTo>
                    <a:pt x="6811594" y="82232"/>
                  </a:moveTo>
                  <a:lnTo>
                    <a:pt x="6809702" y="72110"/>
                  </a:lnTo>
                  <a:lnTo>
                    <a:pt x="6799199" y="67106"/>
                  </a:lnTo>
                  <a:lnTo>
                    <a:pt x="6799123" y="76314"/>
                  </a:lnTo>
                  <a:lnTo>
                    <a:pt x="6797967" y="84353"/>
                  </a:lnTo>
                  <a:lnTo>
                    <a:pt x="6795617" y="91147"/>
                  </a:lnTo>
                  <a:lnTo>
                    <a:pt x="6791973" y="96596"/>
                  </a:lnTo>
                  <a:lnTo>
                    <a:pt x="6793357" y="96697"/>
                  </a:lnTo>
                  <a:lnTo>
                    <a:pt x="6794030" y="96697"/>
                  </a:lnTo>
                  <a:lnTo>
                    <a:pt x="6805993" y="92202"/>
                  </a:lnTo>
                  <a:lnTo>
                    <a:pt x="6811594" y="82232"/>
                  </a:lnTo>
                  <a:close/>
                </a:path>
                <a:path extrusionOk="0" h="332104" w="7462520">
                  <a:moveTo>
                    <a:pt x="6828841" y="222897"/>
                  </a:moveTo>
                  <a:lnTo>
                    <a:pt x="6822757" y="221767"/>
                  </a:lnTo>
                  <a:lnTo>
                    <a:pt x="6817969" y="221310"/>
                  </a:lnTo>
                  <a:lnTo>
                    <a:pt x="6814286" y="221310"/>
                  </a:lnTo>
                  <a:lnTo>
                    <a:pt x="6805765" y="221310"/>
                  </a:lnTo>
                  <a:lnTo>
                    <a:pt x="6803136" y="223786"/>
                  </a:lnTo>
                  <a:lnTo>
                    <a:pt x="6804685" y="228727"/>
                  </a:lnTo>
                  <a:lnTo>
                    <a:pt x="6808889" y="231203"/>
                  </a:lnTo>
                  <a:lnTo>
                    <a:pt x="6818808" y="231203"/>
                  </a:lnTo>
                  <a:lnTo>
                    <a:pt x="6824383" y="229082"/>
                  </a:lnTo>
                  <a:lnTo>
                    <a:pt x="6828841" y="222897"/>
                  </a:lnTo>
                  <a:close/>
                </a:path>
                <a:path extrusionOk="0" h="332104" w="7462520">
                  <a:moveTo>
                    <a:pt x="6874332" y="190080"/>
                  </a:moveTo>
                  <a:lnTo>
                    <a:pt x="6871348" y="180454"/>
                  </a:lnTo>
                  <a:lnTo>
                    <a:pt x="6865658" y="173380"/>
                  </a:lnTo>
                  <a:lnTo>
                    <a:pt x="6858927" y="170637"/>
                  </a:lnTo>
                  <a:lnTo>
                    <a:pt x="6855625" y="170637"/>
                  </a:lnTo>
                  <a:lnTo>
                    <a:pt x="6852577" y="172872"/>
                  </a:lnTo>
                  <a:lnTo>
                    <a:pt x="6850710" y="178295"/>
                  </a:lnTo>
                  <a:lnTo>
                    <a:pt x="6852005" y="178142"/>
                  </a:lnTo>
                  <a:lnTo>
                    <a:pt x="6858762" y="178142"/>
                  </a:lnTo>
                  <a:lnTo>
                    <a:pt x="6858648" y="196621"/>
                  </a:lnTo>
                  <a:lnTo>
                    <a:pt x="6858559" y="202780"/>
                  </a:lnTo>
                  <a:lnTo>
                    <a:pt x="6866623" y="202780"/>
                  </a:lnTo>
                  <a:lnTo>
                    <a:pt x="6869303" y="202107"/>
                  </a:lnTo>
                  <a:lnTo>
                    <a:pt x="6872884" y="200533"/>
                  </a:lnTo>
                  <a:lnTo>
                    <a:pt x="6874332" y="190080"/>
                  </a:lnTo>
                  <a:close/>
                </a:path>
                <a:path extrusionOk="0" h="332104" w="7462520">
                  <a:moveTo>
                    <a:pt x="7036384" y="262445"/>
                  </a:moveTo>
                  <a:lnTo>
                    <a:pt x="7036346" y="249542"/>
                  </a:lnTo>
                  <a:lnTo>
                    <a:pt x="7033057" y="243090"/>
                  </a:lnTo>
                  <a:lnTo>
                    <a:pt x="7026516" y="243090"/>
                  </a:lnTo>
                  <a:lnTo>
                    <a:pt x="7024662" y="243090"/>
                  </a:lnTo>
                  <a:lnTo>
                    <a:pt x="7022554" y="243611"/>
                  </a:lnTo>
                  <a:lnTo>
                    <a:pt x="7020192" y="244779"/>
                  </a:lnTo>
                  <a:lnTo>
                    <a:pt x="7020192" y="267131"/>
                  </a:lnTo>
                  <a:lnTo>
                    <a:pt x="7022605" y="268363"/>
                  </a:lnTo>
                  <a:lnTo>
                    <a:pt x="7024751" y="268897"/>
                  </a:lnTo>
                  <a:lnTo>
                    <a:pt x="7033133" y="268897"/>
                  </a:lnTo>
                  <a:lnTo>
                    <a:pt x="7036384" y="262445"/>
                  </a:lnTo>
                  <a:close/>
                </a:path>
                <a:path extrusionOk="0" h="332104" w="7462520">
                  <a:moveTo>
                    <a:pt x="7462228" y="226974"/>
                  </a:moveTo>
                  <a:lnTo>
                    <a:pt x="7458723" y="214020"/>
                  </a:lnTo>
                  <a:lnTo>
                    <a:pt x="7447458" y="207797"/>
                  </a:lnTo>
                  <a:lnTo>
                    <a:pt x="7448448" y="220040"/>
                  </a:lnTo>
                  <a:lnTo>
                    <a:pt x="7444918" y="227634"/>
                  </a:lnTo>
                  <a:lnTo>
                    <a:pt x="7440790" y="234556"/>
                  </a:lnTo>
                  <a:lnTo>
                    <a:pt x="7439990" y="244792"/>
                  </a:lnTo>
                  <a:lnTo>
                    <a:pt x="7442073" y="245351"/>
                  </a:lnTo>
                  <a:lnTo>
                    <a:pt x="7444016" y="245605"/>
                  </a:lnTo>
                  <a:lnTo>
                    <a:pt x="7445807" y="245605"/>
                  </a:lnTo>
                  <a:lnTo>
                    <a:pt x="7457935" y="239801"/>
                  </a:lnTo>
                  <a:lnTo>
                    <a:pt x="7462228" y="2269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47" name="Google Shape;6347;gefe2f4b35a_0_1603"/>
            <p:cNvSpPr/>
            <p:nvPr/>
          </p:nvSpPr>
          <p:spPr>
            <a:xfrm>
              <a:off x="89077" y="9261220"/>
              <a:ext cx="8278495" cy="328295"/>
            </a:xfrm>
            <a:custGeom>
              <a:rect b="b" l="l" r="r" t="t"/>
              <a:pathLst>
                <a:path extrusionOk="0" h="328295" w="8278495">
                  <a:moveTo>
                    <a:pt x="41567" y="258876"/>
                  </a:moveTo>
                  <a:lnTo>
                    <a:pt x="36601" y="246468"/>
                  </a:lnTo>
                  <a:lnTo>
                    <a:pt x="24003" y="248970"/>
                  </a:lnTo>
                  <a:lnTo>
                    <a:pt x="8750" y="253492"/>
                  </a:lnTo>
                  <a:lnTo>
                    <a:pt x="0" y="259981"/>
                  </a:lnTo>
                  <a:lnTo>
                    <a:pt x="6959" y="268376"/>
                  </a:lnTo>
                  <a:lnTo>
                    <a:pt x="6197" y="261772"/>
                  </a:lnTo>
                  <a:lnTo>
                    <a:pt x="10642" y="260413"/>
                  </a:lnTo>
                  <a:lnTo>
                    <a:pt x="18415" y="260413"/>
                  </a:lnTo>
                  <a:lnTo>
                    <a:pt x="27063" y="261061"/>
                  </a:lnTo>
                  <a:lnTo>
                    <a:pt x="36398" y="261061"/>
                  </a:lnTo>
                  <a:lnTo>
                    <a:pt x="41567" y="258876"/>
                  </a:lnTo>
                  <a:close/>
                </a:path>
                <a:path extrusionOk="0" h="328295" w="8278495">
                  <a:moveTo>
                    <a:pt x="184696" y="208953"/>
                  </a:moveTo>
                  <a:lnTo>
                    <a:pt x="184086" y="198666"/>
                  </a:lnTo>
                  <a:lnTo>
                    <a:pt x="177520" y="194348"/>
                  </a:lnTo>
                  <a:lnTo>
                    <a:pt x="176479" y="194386"/>
                  </a:lnTo>
                  <a:lnTo>
                    <a:pt x="175399" y="206387"/>
                  </a:lnTo>
                  <a:lnTo>
                    <a:pt x="167005" y="210896"/>
                  </a:lnTo>
                  <a:lnTo>
                    <a:pt x="157797" y="214579"/>
                  </a:lnTo>
                  <a:lnTo>
                    <a:pt x="154292" y="224116"/>
                  </a:lnTo>
                  <a:lnTo>
                    <a:pt x="162788" y="226161"/>
                  </a:lnTo>
                  <a:lnTo>
                    <a:pt x="166979" y="232194"/>
                  </a:lnTo>
                  <a:lnTo>
                    <a:pt x="179349" y="232194"/>
                  </a:lnTo>
                  <a:lnTo>
                    <a:pt x="181521" y="231990"/>
                  </a:lnTo>
                  <a:lnTo>
                    <a:pt x="183972" y="231495"/>
                  </a:lnTo>
                  <a:lnTo>
                    <a:pt x="183337" y="221221"/>
                  </a:lnTo>
                  <a:lnTo>
                    <a:pt x="184696" y="208953"/>
                  </a:lnTo>
                  <a:close/>
                </a:path>
                <a:path extrusionOk="0" h="328295" w="8278495">
                  <a:moveTo>
                    <a:pt x="190957" y="298767"/>
                  </a:moveTo>
                  <a:lnTo>
                    <a:pt x="183972" y="290715"/>
                  </a:lnTo>
                  <a:lnTo>
                    <a:pt x="179997" y="299923"/>
                  </a:lnTo>
                  <a:lnTo>
                    <a:pt x="174739" y="307708"/>
                  </a:lnTo>
                  <a:lnTo>
                    <a:pt x="170357" y="316242"/>
                  </a:lnTo>
                  <a:lnTo>
                    <a:pt x="169024" y="327710"/>
                  </a:lnTo>
                  <a:lnTo>
                    <a:pt x="170243" y="328066"/>
                  </a:lnTo>
                  <a:lnTo>
                    <a:pt x="171450" y="328231"/>
                  </a:lnTo>
                  <a:lnTo>
                    <a:pt x="172631" y="328231"/>
                  </a:lnTo>
                  <a:lnTo>
                    <a:pt x="183464" y="323100"/>
                  </a:lnTo>
                  <a:lnTo>
                    <a:pt x="190182" y="311416"/>
                  </a:lnTo>
                  <a:lnTo>
                    <a:pt x="190957" y="298767"/>
                  </a:lnTo>
                  <a:close/>
                </a:path>
                <a:path extrusionOk="0" h="328295" w="8278495">
                  <a:moveTo>
                    <a:pt x="227952" y="194386"/>
                  </a:moveTo>
                  <a:lnTo>
                    <a:pt x="215607" y="196837"/>
                  </a:lnTo>
                  <a:lnTo>
                    <a:pt x="206603" y="202603"/>
                  </a:lnTo>
                  <a:lnTo>
                    <a:pt x="200952" y="211696"/>
                  </a:lnTo>
                  <a:lnTo>
                    <a:pt x="198628" y="224116"/>
                  </a:lnTo>
                  <a:lnTo>
                    <a:pt x="209689" y="220510"/>
                  </a:lnTo>
                  <a:lnTo>
                    <a:pt x="218262" y="214350"/>
                  </a:lnTo>
                  <a:lnTo>
                    <a:pt x="224345" y="205638"/>
                  </a:lnTo>
                  <a:lnTo>
                    <a:pt x="227952" y="194386"/>
                  </a:lnTo>
                  <a:close/>
                </a:path>
                <a:path extrusionOk="0" h="328295" w="8278495">
                  <a:moveTo>
                    <a:pt x="507911" y="83312"/>
                  </a:moveTo>
                  <a:lnTo>
                    <a:pt x="500329" y="82956"/>
                  </a:lnTo>
                  <a:lnTo>
                    <a:pt x="496747" y="82956"/>
                  </a:lnTo>
                  <a:lnTo>
                    <a:pt x="487095" y="83540"/>
                  </a:lnTo>
                  <a:lnTo>
                    <a:pt x="479158" y="85788"/>
                  </a:lnTo>
                  <a:lnTo>
                    <a:pt x="473595" y="90462"/>
                  </a:lnTo>
                  <a:lnTo>
                    <a:pt x="471119" y="98285"/>
                  </a:lnTo>
                  <a:lnTo>
                    <a:pt x="474980" y="98374"/>
                  </a:lnTo>
                  <a:lnTo>
                    <a:pt x="486156" y="97447"/>
                  </a:lnTo>
                  <a:lnTo>
                    <a:pt x="495338" y="94653"/>
                  </a:lnTo>
                  <a:lnTo>
                    <a:pt x="502577" y="89954"/>
                  </a:lnTo>
                  <a:lnTo>
                    <a:pt x="507911" y="83312"/>
                  </a:lnTo>
                  <a:close/>
                </a:path>
                <a:path extrusionOk="0" h="328295" w="8278495">
                  <a:moveTo>
                    <a:pt x="508482" y="163004"/>
                  </a:moveTo>
                  <a:lnTo>
                    <a:pt x="481596" y="149364"/>
                  </a:lnTo>
                  <a:lnTo>
                    <a:pt x="478383" y="149364"/>
                  </a:lnTo>
                  <a:lnTo>
                    <a:pt x="474903" y="149606"/>
                  </a:lnTo>
                  <a:lnTo>
                    <a:pt x="471131" y="150139"/>
                  </a:lnTo>
                  <a:lnTo>
                    <a:pt x="469519" y="157708"/>
                  </a:lnTo>
                  <a:lnTo>
                    <a:pt x="472782" y="162839"/>
                  </a:lnTo>
                  <a:lnTo>
                    <a:pt x="479374" y="165760"/>
                  </a:lnTo>
                  <a:lnTo>
                    <a:pt x="487718" y="166687"/>
                  </a:lnTo>
                  <a:lnTo>
                    <a:pt x="497916" y="166687"/>
                  </a:lnTo>
                  <a:lnTo>
                    <a:pt x="508482" y="163004"/>
                  </a:lnTo>
                  <a:close/>
                </a:path>
                <a:path extrusionOk="0" h="328295" w="8278495">
                  <a:moveTo>
                    <a:pt x="573570" y="295008"/>
                  </a:moveTo>
                  <a:lnTo>
                    <a:pt x="561657" y="290664"/>
                  </a:lnTo>
                  <a:lnTo>
                    <a:pt x="559422" y="290715"/>
                  </a:lnTo>
                  <a:lnTo>
                    <a:pt x="560400" y="303441"/>
                  </a:lnTo>
                  <a:lnTo>
                    <a:pt x="554901" y="313791"/>
                  </a:lnTo>
                  <a:lnTo>
                    <a:pt x="551649" y="321868"/>
                  </a:lnTo>
                  <a:lnTo>
                    <a:pt x="559422" y="327710"/>
                  </a:lnTo>
                  <a:lnTo>
                    <a:pt x="564184" y="317563"/>
                  </a:lnTo>
                  <a:lnTo>
                    <a:pt x="571665" y="305308"/>
                  </a:lnTo>
                  <a:lnTo>
                    <a:pt x="573570" y="295008"/>
                  </a:lnTo>
                  <a:close/>
                </a:path>
                <a:path extrusionOk="0" h="328295" w="8278495">
                  <a:moveTo>
                    <a:pt x="758317" y="305460"/>
                  </a:moveTo>
                  <a:lnTo>
                    <a:pt x="757212" y="296595"/>
                  </a:lnTo>
                  <a:lnTo>
                    <a:pt x="752360" y="289941"/>
                  </a:lnTo>
                  <a:lnTo>
                    <a:pt x="745197" y="285750"/>
                  </a:lnTo>
                  <a:lnTo>
                    <a:pt x="737108" y="284302"/>
                  </a:lnTo>
                  <a:lnTo>
                    <a:pt x="729234" y="284302"/>
                  </a:lnTo>
                  <a:lnTo>
                    <a:pt x="722058" y="288582"/>
                  </a:lnTo>
                  <a:lnTo>
                    <a:pt x="721461" y="298208"/>
                  </a:lnTo>
                  <a:lnTo>
                    <a:pt x="725068" y="297751"/>
                  </a:lnTo>
                  <a:lnTo>
                    <a:pt x="728408" y="297535"/>
                  </a:lnTo>
                  <a:lnTo>
                    <a:pt x="731494" y="297535"/>
                  </a:lnTo>
                  <a:lnTo>
                    <a:pt x="739660" y="298094"/>
                  </a:lnTo>
                  <a:lnTo>
                    <a:pt x="746734" y="299681"/>
                  </a:lnTo>
                  <a:lnTo>
                    <a:pt x="752894" y="302183"/>
                  </a:lnTo>
                  <a:lnTo>
                    <a:pt x="758317" y="305460"/>
                  </a:lnTo>
                  <a:close/>
                </a:path>
                <a:path extrusionOk="0" h="328295" w="8278495">
                  <a:moveTo>
                    <a:pt x="839914" y="223354"/>
                  </a:moveTo>
                  <a:lnTo>
                    <a:pt x="839431" y="216522"/>
                  </a:lnTo>
                  <a:lnTo>
                    <a:pt x="835406" y="212280"/>
                  </a:lnTo>
                  <a:lnTo>
                    <a:pt x="830300" y="210426"/>
                  </a:lnTo>
                  <a:lnTo>
                    <a:pt x="825093" y="210426"/>
                  </a:lnTo>
                  <a:lnTo>
                    <a:pt x="818413" y="211404"/>
                  </a:lnTo>
                  <a:lnTo>
                    <a:pt x="812126" y="214185"/>
                  </a:lnTo>
                  <a:lnTo>
                    <a:pt x="806691" y="218503"/>
                  </a:lnTo>
                  <a:lnTo>
                    <a:pt x="802589" y="224116"/>
                  </a:lnTo>
                  <a:lnTo>
                    <a:pt x="804227" y="223481"/>
                  </a:lnTo>
                  <a:lnTo>
                    <a:pt x="806246" y="223253"/>
                  </a:lnTo>
                  <a:lnTo>
                    <a:pt x="811657" y="223253"/>
                  </a:lnTo>
                  <a:lnTo>
                    <a:pt x="826096" y="225082"/>
                  </a:lnTo>
                  <a:lnTo>
                    <a:pt x="835418" y="225082"/>
                  </a:lnTo>
                  <a:lnTo>
                    <a:pt x="839914" y="223354"/>
                  </a:lnTo>
                  <a:close/>
                </a:path>
                <a:path extrusionOk="0" h="328295" w="8278495">
                  <a:moveTo>
                    <a:pt x="913053" y="113042"/>
                  </a:moveTo>
                  <a:lnTo>
                    <a:pt x="911390" y="113004"/>
                  </a:lnTo>
                  <a:lnTo>
                    <a:pt x="899820" y="113004"/>
                  </a:lnTo>
                  <a:lnTo>
                    <a:pt x="893927" y="118872"/>
                  </a:lnTo>
                  <a:lnTo>
                    <a:pt x="890905" y="127787"/>
                  </a:lnTo>
                  <a:lnTo>
                    <a:pt x="891857" y="127800"/>
                  </a:lnTo>
                  <a:lnTo>
                    <a:pt x="899807" y="126707"/>
                  </a:lnTo>
                  <a:lnTo>
                    <a:pt x="905814" y="123659"/>
                  </a:lnTo>
                  <a:lnTo>
                    <a:pt x="910145" y="118986"/>
                  </a:lnTo>
                  <a:lnTo>
                    <a:pt x="913053" y="113042"/>
                  </a:lnTo>
                  <a:close/>
                </a:path>
                <a:path extrusionOk="0" h="328295" w="8278495">
                  <a:moveTo>
                    <a:pt x="927785" y="201764"/>
                  </a:moveTo>
                  <a:lnTo>
                    <a:pt x="898436" y="201764"/>
                  </a:lnTo>
                  <a:lnTo>
                    <a:pt x="898436" y="224116"/>
                  </a:lnTo>
                  <a:lnTo>
                    <a:pt x="900087" y="224167"/>
                  </a:lnTo>
                  <a:lnTo>
                    <a:pt x="909891" y="221424"/>
                  </a:lnTo>
                  <a:lnTo>
                    <a:pt x="916012" y="214972"/>
                  </a:lnTo>
                  <a:lnTo>
                    <a:pt x="921080" y="207530"/>
                  </a:lnTo>
                  <a:lnTo>
                    <a:pt x="927785" y="201764"/>
                  </a:lnTo>
                  <a:close/>
                </a:path>
                <a:path extrusionOk="0" h="328295" w="8278495">
                  <a:moveTo>
                    <a:pt x="1019606" y="40297"/>
                  </a:moveTo>
                  <a:lnTo>
                    <a:pt x="1019568" y="24676"/>
                  </a:lnTo>
                  <a:lnTo>
                    <a:pt x="1008900" y="16586"/>
                  </a:lnTo>
                  <a:lnTo>
                    <a:pt x="1003376" y="27774"/>
                  </a:lnTo>
                  <a:lnTo>
                    <a:pt x="992098" y="49923"/>
                  </a:lnTo>
                  <a:lnTo>
                    <a:pt x="986751" y="61302"/>
                  </a:lnTo>
                  <a:lnTo>
                    <a:pt x="989266" y="62001"/>
                  </a:lnTo>
                  <a:lnTo>
                    <a:pt x="991679" y="62331"/>
                  </a:lnTo>
                  <a:lnTo>
                    <a:pt x="993965" y="62331"/>
                  </a:lnTo>
                  <a:lnTo>
                    <a:pt x="1010564" y="55499"/>
                  </a:lnTo>
                  <a:lnTo>
                    <a:pt x="1019606" y="40297"/>
                  </a:lnTo>
                  <a:close/>
                </a:path>
                <a:path extrusionOk="0" h="328295" w="8278495">
                  <a:moveTo>
                    <a:pt x="1163396" y="246456"/>
                  </a:moveTo>
                  <a:lnTo>
                    <a:pt x="1141564" y="246456"/>
                  </a:lnTo>
                  <a:lnTo>
                    <a:pt x="1141564" y="261213"/>
                  </a:lnTo>
                  <a:lnTo>
                    <a:pt x="1163396" y="261213"/>
                  </a:lnTo>
                  <a:lnTo>
                    <a:pt x="1163396" y="246456"/>
                  </a:lnTo>
                  <a:close/>
                </a:path>
                <a:path extrusionOk="0" h="328295" w="8278495">
                  <a:moveTo>
                    <a:pt x="1349629" y="61087"/>
                  </a:moveTo>
                  <a:lnTo>
                    <a:pt x="1346911" y="55981"/>
                  </a:lnTo>
                  <a:lnTo>
                    <a:pt x="1341018" y="52997"/>
                  </a:lnTo>
                  <a:lnTo>
                    <a:pt x="1333576" y="52019"/>
                  </a:lnTo>
                  <a:lnTo>
                    <a:pt x="1325321" y="52019"/>
                  </a:lnTo>
                  <a:lnTo>
                    <a:pt x="1317180" y="55321"/>
                  </a:lnTo>
                  <a:lnTo>
                    <a:pt x="1318234" y="61290"/>
                  </a:lnTo>
                  <a:lnTo>
                    <a:pt x="1326451" y="63131"/>
                  </a:lnTo>
                  <a:lnTo>
                    <a:pt x="1330769" y="69189"/>
                  </a:lnTo>
                  <a:lnTo>
                    <a:pt x="1342923" y="69189"/>
                  </a:lnTo>
                  <a:lnTo>
                    <a:pt x="1345107" y="68961"/>
                  </a:lnTo>
                  <a:lnTo>
                    <a:pt x="1347558" y="68440"/>
                  </a:lnTo>
                  <a:lnTo>
                    <a:pt x="1349629" y="61087"/>
                  </a:lnTo>
                  <a:close/>
                </a:path>
                <a:path extrusionOk="0" h="328295" w="8278495">
                  <a:moveTo>
                    <a:pt x="1472984" y="290715"/>
                  </a:moveTo>
                  <a:lnTo>
                    <a:pt x="1468158" y="286778"/>
                  </a:lnTo>
                  <a:lnTo>
                    <a:pt x="1465465" y="285470"/>
                  </a:lnTo>
                  <a:lnTo>
                    <a:pt x="1461223" y="285470"/>
                  </a:lnTo>
                  <a:lnTo>
                    <a:pt x="1459674" y="286791"/>
                  </a:lnTo>
                  <a:lnTo>
                    <a:pt x="1454658" y="289433"/>
                  </a:lnTo>
                  <a:lnTo>
                    <a:pt x="1451165" y="290753"/>
                  </a:lnTo>
                  <a:lnTo>
                    <a:pt x="1443367" y="290715"/>
                  </a:lnTo>
                  <a:lnTo>
                    <a:pt x="1443367" y="275971"/>
                  </a:lnTo>
                  <a:lnTo>
                    <a:pt x="1433779" y="277393"/>
                  </a:lnTo>
                  <a:lnTo>
                    <a:pt x="1425473" y="280111"/>
                  </a:lnTo>
                  <a:lnTo>
                    <a:pt x="1418793" y="284441"/>
                  </a:lnTo>
                  <a:lnTo>
                    <a:pt x="1414043" y="290715"/>
                  </a:lnTo>
                  <a:lnTo>
                    <a:pt x="1418755" y="295706"/>
                  </a:lnTo>
                  <a:lnTo>
                    <a:pt x="1424508" y="299123"/>
                  </a:lnTo>
                  <a:lnTo>
                    <a:pt x="1431099" y="301078"/>
                  </a:lnTo>
                  <a:lnTo>
                    <a:pt x="1438300" y="301701"/>
                  </a:lnTo>
                  <a:lnTo>
                    <a:pt x="1447076" y="300926"/>
                  </a:lnTo>
                  <a:lnTo>
                    <a:pt x="1456004" y="298716"/>
                  </a:lnTo>
                  <a:lnTo>
                    <a:pt x="1464767" y="295249"/>
                  </a:lnTo>
                  <a:lnTo>
                    <a:pt x="1472984" y="290715"/>
                  </a:lnTo>
                  <a:close/>
                </a:path>
                <a:path extrusionOk="0" h="328295" w="8278495">
                  <a:moveTo>
                    <a:pt x="2548293" y="61302"/>
                  </a:moveTo>
                  <a:lnTo>
                    <a:pt x="2533599" y="61302"/>
                  </a:lnTo>
                  <a:lnTo>
                    <a:pt x="2533599" y="68453"/>
                  </a:lnTo>
                  <a:lnTo>
                    <a:pt x="2527846" y="69951"/>
                  </a:lnTo>
                  <a:lnTo>
                    <a:pt x="2526119" y="76047"/>
                  </a:lnTo>
                  <a:lnTo>
                    <a:pt x="2534932" y="75488"/>
                  </a:lnTo>
                  <a:lnTo>
                    <a:pt x="2542819" y="74117"/>
                  </a:lnTo>
                  <a:lnTo>
                    <a:pt x="2547899" y="70015"/>
                  </a:lnTo>
                  <a:lnTo>
                    <a:pt x="2548293" y="61302"/>
                  </a:lnTo>
                  <a:close/>
                </a:path>
                <a:path extrusionOk="0" h="328295" w="8278495">
                  <a:moveTo>
                    <a:pt x="2785592" y="269151"/>
                  </a:moveTo>
                  <a:lnTo>
                    <a:pt x="2779712" y="263499"/>
                  </a:lnTo>
                  <a:lnTo>
                    <a:pt x="2772613" y="263499"/>
                  </a:lnTo>
                  <a:lnTo>
                    <a:pt x="2765933" y="263499"/>
                  </a:lnTo>
                  <a:lnTo>
                    <a:pt x="2758186" y="268490"/>
                  </a:lnTo>
                  <a:lnTo>
                    <a:pt x="2754566" y="275983"/>
                  </a:lnTo>
                  <a:lnTo>
                    <a:pt x="2758275" y="275894"/>
                  </a:lnTo>
                  <a:lnTo>
                    <a:pt x="2766110" y="276339"/>
                  </a:lnTo>
                  <a:lnTo>
                    <a:pt x="2773083" y="277723"/>
                  </a:lnTo>
                  <a:lnTo>
                    <a:pt x="2779077" y="280085"/>
                  </a:lnTo>
                  <a:lnTo>
                    <a:pt x="2783954" y="283476"/>
                  </a:lnTo>
                  <a:lnTo>
                    <a:pt x="2785592" y="269151"/>
                  </a:lnTo>
                  <a:close/>
                </a:path>
                <a:path extrusionOk="0" h="328295" w="8278495">
                  <a:moveTo>
                    <a:pt x="2865564" y="267766"/>
                  </a:moveTo>
                  <a:lnTo>
                    <a:pt x="2865069" y="261226"/>
                  </a:lnTo>
                  <a:lnTo>
                    <a:pt x="2860929" y="256667"/>
                  </a:lnTo>
                  <a:lnTo>
                    <a:pt x="2853169" y="253847"/>
                  </a:lnTo>
                  <a:lnTo>
                    <a:pt x="2845841" y="253847"/>
                  </a:lnTo>
                  <a:lnTo>
                    <a:pt x="2836888" y="253847"/>
                  </a:lnTo>
                  <a:lnTo>
                    <a:pt x="2828569" y="258051"/>
                  </a:lnTo>
                  <a:lnTo>
                    <a:pt x="2828252" y="268376"/>
                  </a:lnTo>
                  <a:lnTo>
                    <a:pt x="2829852" y="267766"/>
                  </a:lnTo>
                  <a:lnTo>
                    <a:pt x="2831846" y="267538"/>
                  </a:lnTo>
                  <a:lnTo>
                    <a:pt x="2837269" y="267538"/>
                  </a:lnTo>
                  <a:lnTo>
                    <a:pt x="2852013" y="269455"/>
                  </a:lnTo>
                  <a:lnTo>
                    <a:pt x="2861233" y="269455"/>
                  </a:lnTo>
                  <a:lnTo>
                    <a:pt x="2865564" y="267766"/>
                  </a:lnTo>
                  <a:close/>
                </a:path>
                <a:path extrusionOk="0" h="328295" w="8278495">
                  <a:moveTo>
                    <a:pt x="2887218" y="31330"/>
                  </a:moveTo>
                  <a:lnTo>
                    <a:pt x="2886456" y="23558"/>
                  </a:lnTo>
                  <a:lnTo>
                    <a:pt x="2885313" y="16129"/>
                  </a:lnTo>
                  <a:lnTo>
                    <a:pt x="2876664" y="16129"/>
                  </a:lnTo>
                  <a:lnTo>
                    <a:pt x="2875445" y="16129"/>
                  </a:lnTo>
                  <a:lnTo>
                    <a:pt x="2874086" y="16281"/>
                  </a:lnTo>
                  <a:lnTo>
                    <a:pt x="2872562" y="16586"/>
                  </a:lnTo>
                  <a:lnTo>
                    <a:pt x="2873362" y="30619"/>
                  </a:lnTo>
                  <a:lnTo>
                    <a:pt x="2875153" y="36195"/>
                  </a:lnTo>
                  <a:lnTo>
                    <a:pt x="2879763" y="38938"/>
                  </a:lnTo>
                  <a:lnTo>
                    <a:pt x="2880017" y="34925"/>
                  </a:lnTo>
                  <a:lnTo>
                    <a:pt x="2880703" y="31076"/>
                  </a:lnTo>
                  <a:lnTo>
                    <a:pt x="2885706" y="31076"/>
                  </a:lnTo>
                  <a:lnTo>
                    <a:pt x="2886418" y="31165"/>
                  </a:lnTo>
                  <a:lnTo>
                    <a:pt x="2887218" y="31330"/>
                  </a:lnTo>
                  <a:close/>
                </a:path>
                <a:path extrusionOk="0" h="328295" w="8278495">
                  <a:moveTo>
                    <a:pt x="2962122" y="26835"/>
                  </a:moveTo>
                  <a:lnTo>
                    <a:pt x="2953397" y="16586"/>
                  </a:lnTo>
                  <a:lnTo>
                    <a:pt x="2944253" y="26047"/>
                  </a:lnTo>
                  <a:lnTo>
                    <a:pt x="2930906" y="31165"/>
                  </a:lnTo>
                  <a:lnTo>
                    <a:pt x="2919590" y="38277"/>
                  </a:lnTo>
                  <a:lnTo>
                    <a:pt x="2916580" y="53695"/>
                  </a:lnTo>
                  <a:lnTo>
                    <a:pt x="2920377" y="53606"/>
                  </a:lnTo>
                  <a:lnTo>
                    <a:pt x="2928264" y="54063"/>
                  </a:lnTo>
                  <a:lnTo>
                    <a:pt x="2935224" y="55473"/>
                  </a:lnTo>
                  <a:lnTo>
                    <a:pt x="2941231" y="57873"/>
                  </a:lnTo>
                  <a:lnTo>
                    <a:pt x="2946222" y="61302"/>
                  </a:lnTo>
                  <a:lnTo>
                    <a:pt x="2948686" y="48399"/>
                  </a:lnTo>
                  <a:lnTo>
                    <a:pt x="2957271" y="37172"/>
                  </a:lnTo>
                  <a:lnTo>
                    <a:pt x="2962122" y="26835"/>
                  </a:lnTo>
                  <a:close/>
                </a:path>
                <a:path extrusionOk="0" h="328295" w="8278495">
                  <a:moveTo>
                    <a:pt x="3011792" y="197307"/>
                  </a:moveTo>
                  <a:lnTo>
                    <a:pt x="3004934" y="187121"/>
                  </a:lnTo>
                  <a:lnTo>
                    <a:pt x="3000324" y="197231"/>
                  </a:lnTo>
                  <a:lnTo>
                    <a:pt x="2991891" y="203466"/>
                  </a:lnTo>
                  <a:lnTo>
                    <a:pt x="2982645" y="208876"/>
                  </a:lnTo>
                  <a:lnTo>
                    <a:pt x="2975584" y="216509"/>
                  </a:lnTo>
                  <a:lnTo>
                    <a:pt x="2977350" y="219748"/>
                  </a:lnTo>
                  <a:lnTo>
                    <a:pt x="2980486" y="221119"/>
                  </a:lnTo>
                  <a:lnTo>
                    <a:pt x="2984220" y="221119"/>
                  </a:lnTo>
                  <a:lnTo>
                    <a:pt x="2996476" y="217436"/>
                  </a:lnTo>
                  <a:lnTo>
                    <a:pt x="3007322" y="208457"/>
                  </a:lnTo>
                  <a:lnTo>
                    <a:pt x="3011792" y="197307"/>
                  </a:lnTo>
                  <a:close/>
                </a:path>
                <a:path extrusionOk="0" h="328295" w="8278495">
                  <a:moveTo>
                    <a:pt x="3049282" y="157276"/>
                  </a:moveTo>
                  <a:lnTo>
                    <a:pt x="3044507" y="152996"/>
                  </a:lnTo>
                  <a:lnTo>
                    <a:pt x="3040735" y="151384"/>
                  </a:lnTo>
                  <a:lnTo>
                    <a:pt x="3037916" y="151384"/>
                  </a:lnTo>
                  <a:lnTo>
                    <a:pt x="3033699" y="151384"/>
                  </a:lnTo>
                  <a:lnTo>
                    <a:pt x="3031642" y="154990"/>
                  </a:lnTo>
                  <a:lnTo>
                    <a:pt x="3031490" y="162229"/>
                  </a:lnTo>
                  <a:lnTo>
                    <a:pt x="3033395" y="165836"/>
                  </a:lnTo>
                  <a:lnTo>
                    <a:pt x="3040062" y="165836"/>
                  </a:lnTo>
                  <a:lnTo>
                    <a:pt x="3044152" y="163576"/>
                  </a:lnTo>
                  <a:lnTo>
                    <a:pt x="3049282" y="157276"/>
                  </a:lnTo>
                  <a:close/>
                </a:path>
                <a:path extrusionOk="0" h="328295" w="8278495">
                  <a:moveTo>
                    <a:pt x="3063862" y="216509"/>
                  </a:moveTo>
                  <a:lnTo>
                    <a:pt x="3055074" y="217017"/>
                  </a:lnTo>
                  <a:lnTo>
                    <a:pt x="3047225" y="218427"/>
                  </a:lnTo>
                  <a:lnTo>
                    <a:pt x="3042170" y="222631"/>
                  </a:lnTo>
                  <a:lnTo>
                    <a:pt x="3041802" y="231495"/>
                  </a:lnTo>
                  <a:lnTo>
                    <a:pt x="3043110" y="231521"/>
                  </a:lnTo>
                  <a:lnTo>
                    <a:pt x="3050895" y="230441"/>
                  </a:lnTo>
                  <a:lnTo>
                    <a:pt x="3056775" y="227393"/>
                  </a:lnTo>
                  <a:lnTo>
                    <a:pt x="3061004" y="222656"/>
                  </a:lnTo>
                  <a:lnTo>
                    <a:pt x="3063862" y="216509"/>
                  </a:lnTo>
                  <a:close/>
                </a:path>
                <a:path extrusionOk="0" h="328295" w="8278495">
                  <a:moveTo>
                    <a:pt x="3108210" y="172377"/>
                  </a:moveTo>
                  <a:lnTo>
                    <a:pt x="3103308" y="167957"/>
                  </a:lnTo>
                  <a:lnTo>
                    <a:pt x="3099473" y="166306"/>
                  </a:lnTo>
                  <a:lnTo>
                    <a:pt x="3096628" y="166306"/>
                  </a:lnTo>
                  <a:lnTo>
                    <a:pt x="3092437" y="166306"/>
                  </a:lnTo>
                  <a:lnTo>
                    <a:pt x="3090418" y="169900"/>
                  </a:lnTo>
                  <a:lnTo>
                    <a:pt x="3090380" y="177101"/>
                  </a:lnTo>
                  <a:lnTo>
                    <a:pt x="3092348" y="180695"/>
                  </a:lnTo>
                  <a:lnTo>
                    <a:pt x="3099079" y="180695"/>
                  </a:lnTo>
                  <a:lnTo>
                    <a:pt x="3103130" y="178498"/>
                  </a:lnTo>
                  <a:lnTo>
                    <a:pt x="3108210" y="172377"/>
                  </a:lnTo>
                  <a:close/>
                </a:path>
                <a:path extrusionOk="0" h="328295" w="8278495">
                  <a:moveTo>
                    <a:pt x="3167646" y="233934"/>
                  </a:moveTo>
                  <a:lnTo>
                    <a:pt x="3165970" y="225933"/>
                  </a:lnTo>
                  <a:lnTo>
                    <a:pt x="3159556" y="222669"/>
                  </a:lnTo>
                  <a:lnTo>
                    <a:pt x="3157613" y="222669"/>
                  </a:lnTo>
                  <a:lnTo>
                    <a:pt x="3155213" y="223126"/>
                  </a:lnTo>
                  <a:lnTo>
                    <a:pt x="3152279" y="224116"/>
                  </a:lnTo>
                  <a:lnTo>
                    <a:pt x="3151898" y="235597"/>
                  </a:lnTo>
                  <a:lnTo>
                    <a:pt x="3154019" y="244563"/>
                  </a:lnTo>
                  <a:lnTo>
                    <a:pt x="3159010" y="250685"/>
                  </a:lnTo>
                  <a:lnTo>
                    <a:pt x="3167227" y="253606"/>
                  </a:lnTo>
                  <a:lnTo>
                    <a:pt x="3167189" y="244043"/>
                  </a:lnTo>
                  <a:lnTo>
                    <a:pt x="3167646" y="233934"/>
                  </a:lnTo>
                  <a:close/>
                </a:path>
                <a:path extrusionOk="0" h="328295" w="8278495">
                  <a:moveTo>
                    <a:pt x="3218700" y="150139"/>
                  </a:moveTo>
                  <a:lnTo>
                    <a:pt x="3216808" y="150088"/>
                  </a:lnTo>
                  <a:lnTo>
                    <a:pt x="3205403" y="150088"/>
                  </a:lnTo>
                  <a:lnTo>
                    <a:pt x="3199587" y="156032"/>
                  </a:lnTo>
                  <a:lnTo>
                    <a:pt x="3196577" y="164884"/>
                  </a:lnTo>
                  <a:lnTo>
                    <a:pt x="3197275" y="164896"/>
                  </a:lnTo>
                  <a:lnTo>
                    <a:pt x="3205315" y="163817"/>
                  </a:lnTo>
                  <a:lnTo>
                    <a:pt x="3211385" y="160782"/>
                  </a:lnTo>
                  <a:lnTo>
                    <a:pt x="3215754" y="156121"/>
                  </a:lnTo>
                  <a:lnTo>
                    <a:pt x="3218700" y="150139"/>
                  </a:lnTo>
                  <a:close/>
                </a:path>
                <a:path extrusionOk="0" h="328295" w="8278495">
                  <a:moveTo>
                    <a:pt x="3323234" y="8978"/>
                  </a:moveTo>
                  <a:lnTo>
                    <a:pt x="3319843" y="3835"/>
                  </a:lnTo>
                  <a:lnTo>
                    <a:pt x="3313138" y="914"/>
                  </a:lnTo>
                  <a:lnTo>
                    <a:pt x="3304730" y="0"/>
                  </a:lnTo>
                  <a:lnTo>
                    <a:pt x="3294583" y="0"/>
                  </a:lnTo>
                  <a:lnTo>
                    <a:pt x="3284220" y="3568"/>
                  </a:lnTo>
                  <a:lnTo>
                    <a:pt x="3284867" y="9105"/>
                  </a:lnTo>
                  <a:lnTo>
                    <a:pt x="3288246" y="12700"/>
                  </a:lnTo>
                  <a:lnTo>
                    <a:pt x="3291332" y="13843"/>
                  </a:lnTo>
                  <a:lnTo>
                    <a:pt x="3296882" y="13843"/>
                  </a:lnTo>
                  <a:lnTo>
                    <a:pt x="3307042" y="10477"/>
                  </a:lnTo>
                  <a:lnTo>
                    <a:pt x="3313392" y="10477"/>
                  </a:lnTo>
                  <a:lnTo>
                    <a:pt x="3317278" y="11899"/>
                  </a:lnTo>
                  <a:lnTo>
                    <a:pt x="3321723" y="16586"/>
                  </a:lnTo>
                  <a:lnTo>
                    <a:pt x="3323234" y="8978"/>
                  </a:lnTo>
                  <a:close/>
                </a:path>
                <a:path extrusionOk="0" h="328295" w="8278495">
                  <a:moveTo>
                    <a:pt x="3342144" y="213829"/>
                  </a:moveTo>
                  <a:lnTo>
                    <a:pt x="3336417" y="209372"/>
                  </a:lnTo>
                  <a:lnTo>
                    <a:pt x="3334093" y="215773"/>
                  </a:lnTo>
                  <a:lnTo>
                    <a:pt x="3331121" y="221729"/>
                  </a:lnTo>
                  <a:lnTo>
                    <a:pt x="3330791" y="227025"/>
                  </a:lnTo>
                  <a:lnTo>
                    <a:pt x="3336417" y="231495"/>
                  </a:lnTo>
                  <a:lnTo>
                    <a:pt x="3338741" y="225094"/>
                  </a:lnTo>
                  <a:lnTo>
                    <a:pt x="3341789" y="219138"/>
                  </a:lnTo>
                  <a:lnTo>
                    <a:pt x="3342144" y="213829"/>
                  </a:lnTo>
                  <a:close/>
                </a:path>
                <a:path extrusionOk="0" h="328295" w="8278495">
                  <a:moveTo>
                    <a:pt x="3354159" y="152527"/>
                  </a:moveTo>
                  <a:lnTo>
                    <a:pt x="3352215" y="148920"/>
                  </a:lnTo>
                  <a:lnTo>
                    <a:pt x="3348469" y="148920"/>
                  </a:lnTo>
                  <a:lnTo>
                    <a:pt x="3345535" y="148920"/>
                  </a:lnTo>
                  <a:lnTo>
                    <a:pt x="3341484" y="151130"/>
                  </a:lnTo>
                  <a:lnTo>
                    <a:pt x="3336404" y="157289"/>
                  </a:lnTo>
                  <a:lnTo>
                    <a:pt x="3341243" y="161696"/>
                  </a:lnTo>
                  <a:lnTo>
                    <a:pt x="3345053" y="163347"/>
                  </a:lnTo>
                  <a:lnTo>
                    <a:pt x="3352038" y="163347"/>
                  </a:lnTo>
                  <a:lnTo>
                    <a:pt x="3354070" y="159740"/>
                  </a:lnTo>
                  <a:lnTo>
                    <a:pt x="3354159" y="152527"/>
                  </a:lnTo>
                  <a:close/>
                </a:path>
                <a:path extrusionOk="0" h="328295" w="8278495">
                  <a:moveTo>
                    <a:pt x="3505873" y="194386"/>
                  </a:moveTo>
                  <a:lnTo>
                    <a:pt x="3499408" y="188709"/>
                  </a:lnTo>
                  <a:lnTo>
                    <a:pt x="3494938" y="186651"/>
                  </a:lnTo>
                  <a:lnTo>
                    <a:pt x="3492081" y="186651"/>
                  </a:lnTo>
                  <a:lnTo>
                    <a:pt x="3488296" y="186651"/>
                  </a:lnTo>
                  <a:lnTo>
                    <a:pt x="3487356" y="190258"/>
                  </a:lnTo>
                  <a:lnTo>
                    <a:pt x="3489325" y="197485"/>
                  </a:lnTo>
                  <a:lnTo>
                    <a:pt x="3492246" y="201091"/>
                  </a:lnTo>
                  <a:lnTo>
                    <a:pt x="3499015" y="201091"/>
                  </a:lnTo>
                  <a:lnTo>
                    <a:pt x="3502342" y="199288"/>
                  </a:lnTo>
                  <a:lnTo>
                    <a:pt x="3505873" y="194386"/>
                  </a:lnTo>
                  <a:close/>
                </a:path>
                <a:path extrusionOk="0" h="328295" w="8278495">
                  <a:moveTo>
                    <a:pt x="3794544" y="181991"/>
                  </a:moveTo>
                  <a:lnTo>
                    <a:pt x="3793134" y="170980"/>
                  </a:lnTo>
                  <a:lnTo>
                    <a:pt x="3785806" y="164884"/>
                  </a:lnTo>
                  <a:lnTo>
                    <a:pt x="3785730" y="175958"/>
                  </a:lnTo>
                  <a:lnTo>
                    <a:pt x="3780447" y="181762"/>
                  </a:lnTo>
                  <a:lnTo>
                    <a:pt x="3774186" y="186486"/>
                  </a:lnTo>
                  <a:lnTo>
                    <a:pt x="3771163" y="194386"/>
                  </a:lnTo>
                  <a:lnTo>
                    <a:pt x="3774719" y="196392"/>
                  </a:lnTo>
                  <a:lnTo>
                    <a:pt x="3777894" y="197256"/>
                  </a:lnTo>
                  <a:lnTo>
                    <a:pt x="3780663" y="197256"/>
                  </a:lnTo>
                  <a:lnTo>
                    <a:pt x="3790302" y="192544"/>
                  </a:lnTo>
                  <a:lnTo>
                    <a:pt x="3794544" y="181991"/>
                  </a:lnTo>
                  <a:close/>
                </a:path>
                <a:path extrusionOk="0" h="328295" w="8278495">
                  <a:moveTo>
                    <a:pt x="3858018" y="58635"/>
                  </a:moveTo>
                  <a:lnTo>
                    <a:pt x="3853815" y="52235"/>
                  </a:lnTo>
                  <a:lnTo>
                    <a:pt x="3846906" y="44653"/>
                  </a:lnTo>
                  <a:lnTo>
                    <a:pt x="3844798" y="31330"/>
                  </a:lnTo>
                  <a:lnTo>
                    <a:pt x="3842054" y="31013"/>
                  </a:lnTo>
                  <a:lnTo>
                    <a:pt x="3839476" y="30848"/>
                  </a:lnTo>
                  <a:lnTo>
                    <a:pt x="3837063" y="30848"/>
                  </a:lnTo>
                  <a:lnTo>
                    <a:pt x="3828592" y="31724"/>
                  </a:lnTo>
                  <a:lnTo>
                    <a:pt x="3822001" y="34442"/>
                  </a:lnTo>
                  <a:lnTo>
                    <a:pt x="3817467" y="39204"/>
                  </a:lnTo>
                  <a:lnTo>
                    <a:pt x="3815194" y="46202"/>
                  </a:lnTo>
                  <a:lnTo>
                    <a:pt x="3823424" y="51117"/>
                  </a:lnTo>
                  <a:lnTo>
                    <a:pt x="3828415" y="57315"/>
                  </a:lnTo>
                  <a:lnTo>
                    <a:pt x="3831666" y="62636"/>
                  </a:lnTo>
                  <a:lnTo>
                    <a:pt x="3834688" y="64884"/>
                  </a:lnTo>
                  <a:lnTo>
                    <a:pt x="3836797" y="64884"/>
                  </a:lnTo>
                  <a:lnTo>
                    <a:pt x="3839641" y="61912"/>
                  </a:lnTo>
                  <a:lnTo>
                    <a:pt x="3844798" y="53695"/>
                  </a:lnTo>
                  <a:lnTo>
                    <a:pt x="3846271" y="59563"/>
                  </a:lnTo>
                  <a:lnTo>
                    <a:pt x="3845115" y="68211"/>
                  </a:lnTo>
                  <a:lnTo>
                    <a:pt x="3852024" y="68440"/>
                  </a:lnTo>
                  <a:lnTo>
                    <a:pt x="3858018" y="58635"/>
                  </a:lnTo>
                  <a:close/>
                </a:path>
                <a:path extrusionOk="0" h="328295" w="8278495">
                  <a:moveTo>
                    <a:pt x="3931551" y="201244"/>
                  </a:moveTo>
                  <a:lnTo>
                    <a:pt x="3923487" y="201244"/>
                  </a:lnTo>
                  <a:lnTo>
                    <a:pt x="3922128" y="201244"/>
                  </a:lnTo>
                  <a:lnTo>
                    <a:pt x="3920464" y="201409"/>
                  </a:lnTo>
                  <a:lnTo>
                    <a:pt x="3918470" y="201764"/>
                  </a:lnTo>
                  <a:lnTo>
                    <a:pt x="3918470" y="209372"/>
                  </a:lnTo>
                  <a:lnTo>
                    <a:pt x="3908806" y="220433"/>
                  </a:lnTo>
                  <a:lnTo>
                    <a:pt x="3907155" y="224358"/>
                  </a:lnTo>
                  <a:lnTo>
                    <a:pt x="3911422" y="224358"/>
                  </a:lnTo>
                  <a:lnTo>
                    <a:pt x="3919055" y="218579"/>
                  </a:lnTo>
                  <a:lnTo>
                    <a:pt x="3929113" y="207022"/>
                  </a:lnTo>
                  <a:lnTo>
                    <a:pt x="3931551" y="201244"/>
                  </a:lnTo>
                  <a:close/>
                </a:path>
                <a:path extrusionOk="0" h="328295" w="8278495">
                  <a:moveTo>
                    <a:pt x="4036123" y="76034"/>
                  </a:moveTo>
                  <a:lnTo>
                    <a:pt x="4021480" y="76034"/>
                  </a:lnTo>
                  <a:lnTo>
                    <a:pt x="4021480" y="105422"/>
                  </a:lnTo>
                  <a:lnTo>
                    <a:pt x="4036123" y="105422"/>
                  </a:lnTo>
                  <a:lnTo>
                    <a:pt x="4036123" y="76034"/>
                  </a:lnTo>
                  <a:close/>
                </a:path>
                <a:path extrusionOk="0" h="328295" w="8278495">
                  <a:moveTo>
                    <a:pt x="4124782" y="157289"/>
                  </a:moveTo>
                  <a:lnTo>
                    <a:pt x="4123410" y="157467"/>
                  </a:lnTo>
                  <a:lnTo>
                    <a:pt x="4118140" y="157530"/>
                  </a:lnTo>
                  <a:lnTo>
                    <a:pt x="4108526" y="156946"/>
                  </a:lnTo>
                  <a:lnTo>
                    <a:pt x="4106265" y="156946"/>
                  </a:lnTo>
                  <a:lnTo>
                    <a:pt x="4097451" y="156946"/>
                  </a:lnTo>
                  <a:lnTo>
                    <a:pt x="4090873" y="159181"/>
                  </a:lnTo>
                  <a:lnTo>
                    <a:pt x="4095165" y="172377"/>
                  </a:lnTo>
                  <a:lnTo>
                    <a:pt x="4097845" y="172694"/>
                  </a:lnTo>
                  <a:lnTo>
                    <a:pt x="4100360" y="172847"/>
                  </a:lnTo>
                  <a:lnTo>
                    <a:pt x="4102722" y="172847"/>
                  </a:lnTo>
                  <a:lnTo>
                    <a:pt x="4111294" y="171958"/>
                  </a:lnTo>
                  <a:lnTo>
                    <a:pt x="4117949" y="169176"/>
                  </a:lnTo>
                  <a:lnTo>
                    <a:pt x="4122496" y="164350"/>
                  </a:lnTo>
                  <a:lnTo>
                    <a:pt x="4124782" y="157289"/>
                  </a:lnTo>
                  <a:close/>
                </a:path>
                <a:path extrusionOk="0" h="328295" w="8278495">
                  <a:moveTo>
                    <a:pt x="4176712" y="64147"/>
                  </a:moveTo>
                  <a:lnTo>
                    <a:pt x="4175620" y="56362"/>
                  </a:lnTo>
                  <a:lnTo>
                    <a:pt x="4168825" y="46202"/>
                  </a:lnTo>
                  <a:lnTo>
                    <a:pt x="4164342" y="57416"/>
                  </a:lnTo>
                  <a:lnTo>
                    <a:pt x="4163834" y="65087"/>
                  </a:lnTo>
                  <a:lnTo>
                    <a:pt x="4166044" y="69481"/>
                  </a:lnTo>
                  <a:lnTo>
                    <a:pt x="4169689" y="70878"/>
                  </a:lnTo>
                  <a:lnTo>
                    <a:pt x="4174071" y="69126"/>
                  </a:lnTo>
                  <a:lnTo>
                    <a:pt x="4176712" y="64147"/>
                  </a:lnTo>
                  <a:close/>
                </a:path>
                <a:path extrusionOk="0" h="328295" w="8278495">
                  <a:moveTo>
                    <a:pt x="4183494" y="238861"/>
                  </a:moveTo>
                  <a:lnTo>
                    <a:pt x="4181411" y="239496"/>
                  </a:lnTo>
                  <a:lnTo>
                    <a:pt x="4178935" y="239737"/>
                  </a:lnTo>
                  <a:lnTo>
                    <a:pt x="4172483" y="239737"/>
                  </a:lnTo>
                  <a:lnTo>
                    <a:pt x="4155783" y="237972"/>
                  </a:lnTo>
                  <a:lnTo>
                    <a:pt x="4152049" y="237972"/>
                  </a:lnTo>
                  <a:lnTo>
                    <a:pt x="4142600" y="237972"/>
                  </a:lnTo>
                  <a:lnTo>
                    <a:pt x="4135996" y="240804"/>
                  </a:lnTo>
                  <a:lnTo>
                    <a:pt x="4139476" y="253606"/>
                  </a:lnTo>
                  <a:lnTo>
                    <a:pt x="4152989" y="252476"/>
                  </a:lnTo>
                  <a:lnTo>
                    <a:pt x="4165142" y="249961"/>
                  </a:lnTo>
                  <a:lnTo>
                    <a:pt x="4175468" y="245579"/>
                  </a:lnTo>
                  <a:lnTo>
                    <a:pt x="4183494" y="238861"/>
                  </a:lnTo>
                  <a:close/>
                </a:path>
                <a:path extrusionOk="0" h="328295" w="8278495">
                  <a:moveTo>
                    <a:pt x="4221327" y="252171"/>
                  </a:moveTo>
                  <a:lnTo>
                    <a:pt x="4220311" y="246456"/>
                  </a:lnTo>
                  <a:lnTo>
                    <a:pt x="4218521" y="246595"/>
                  </a:lnTo>
                  <a:lnTo>
                    <a:pt x="4212183" y="246595"/>
                  </a:lnTo>
                  <a:lnTo>
                    <a:pt x="4198023" y="238810"/>
                  </a:lnTo>
                  <a:lnTo>
                    <a:pt x="4192473" y="238810"/>
                  </a:lnTo>
                  <a:lnTo>
                    <a:pt x="4190962" y="238861"/>
                  </a:lnTo>
                  <a:lnTo>
                    <a:pt x="4188968" y="246278"/>
                  </a:lnTo>
                  <a:lnTo>
                    <a:pt x="4191787" y="251409"/>
                  </a:lnTo>
                  <a:lnTo>
                    <a:pt x="4197756" y="254393"/>
                  </a:lnTo>
                  <a:lnTo>
                    <a:pt x="4205249" y="255358"/>
                  </a:lnTo>
                  <a:lnTo>
                    <a:pt x="4213403" y="255358"/>
                  </a:lnTo>
                  <a:lnTo>
                    <a:pt x="4221327" y="252171"/>
                  </a:lnTo>
                  <a:close/>
                </a:path>
                <a:path extrusionOk="0" h="328295" w="8278495">
                  <a:moveTo>
                    <a:pt x="4247616" y="227317"/>
                  </a:moveTo>
                  <a:lnTo>
                    <a:pt x="4245597" y="220560"/>
                  </a:lnTo>
                  <a:lnTo>
                    <a:pt x="4235259" y="216509"/>
                  </a:lnTo>
                  <a:lnTo>
                    <a:pt x="4232478" y="231482"/>
                  </a:lnTo>
                  <a:lnTo>
                    <a:pt x="4235437" y="236474"/>
                  </a:lnTo>
                  <a:lnTo>
                    <a:pt x="4239158" y="236474"/>
                  </a:lnTo>
                  <a:lnTo>
                    <a:pt x="4244429" y="233667"/>
                  </a:lnTo>
                  <a:lnTo>
                    <a:pt x="4247616" y="227317"/>
                  </a:lnTo>
                  <a:close/>
                </a:path>
                <a:path extrusionOk="0" h="328295" w="8278495">
                  <a:moveTo>
                    <a:pt x="4282249" y="39420"/>
                  </a:moveTo>
                  <a:lnTo>
                    <a:pt x="4272064" y="31330"/>
                  </a:lnTo>
                  <a:lnTo>
                    <a:pt x="4266590" y="42621"/>
                  </a:lnTo>
                  <a:lnTo>
                    <a:pt x="4255414" y="64706"/>
                  </a:lnTo>
                  <a:lnTo>
                    <a:pt x="4249915" y="76047"/>
                  </a:lnTo>
                  <a:lnTo>
                    <a:pt x="4251833" y="76225"/>
                  </a:lnTo>
                  <a:lnTo>
                    <a:pt x="4252773" y="76225"/>
                  </a:lnTo>
                  <a:lnTo>
                    <a:pt x="4269473" y="69570"/>
                  </a:lnTo>
                  <a:lnTo>
                    <a:pt x="4280344" y="54737"/>
                  </a:lnTo>
                  <a:lnTo>
                    <a:pt x="4282249" y="39420"/>
                  </a:lnTo>
                  <a:close/>
                </a:path>
                <a:path extrusionOk="0" h="328295" w="8278495">
                  <a:moveTo>
                    <a:pt x="4286821" y="246468"/>
                  </a:moveTo>
                  <a:lnTo>
                    <a:pt x="4281576" y="242595"/>
                  </a:lnTo>
                  <a:lnTo>
                    <a:pt x="4277157" y="241134"/>
                  </a:lnTo>
                  <a:lnTo>
                    <a:pt x="4273651" y="241134"/>
                  </a:lnTo>
                  <a:lnTo>
                    <a:pt x="4268241" y="241134"/>
                  </a:lnTo>
                  <a:lnTo>
                    <a:pt x="4265015" y="244614"/>
                  </a:lnTo>
                  <a:lnTo>
                    <a:pt x="4263555" y="251561"/>
                  </a:lnTo>
                  <a:lnTo>
                    <a:pt x="4265333" y="255028"/>
                  </a:lnTo>
                  <a:lnTo>
                    <a:pt x="4273677" y="255028"/>
                  </a:lnTo>
                  <a:lnTo>
                    <a:pt x="4279239" y="252780"/>
                  </a:lnTo>
                  <a:lnTo>
                    <a:pt x="4286821" y="246468"/>
                  </a:lnTo>
                  <a:close/>
                </a:path>
                <a:path extrusionOk="0" h="328295" w="8278495">
                  <a:moveTo>
                    <a:pt x="4325645" y="61683"/>
                  </a:moveTo>
                  <a:lnTo>
                    <a:pt x="4322623" y="52019"/>
                  </a:lnTo>
                  <a:lnTo>
                    <a:pt x="4315003" y="52019"/>
                  </a:lnTo>
                  <a:lnTo>
                    <a:pt x="4313237" y="52019"/>
                  </a:lnTo>
                  <a:lnTo>
                    <a:pt x="4311218" y="52539"/>
                  </a:lnTo>
                  <a:lnTo>
                    <a:pt x="4308945" y="53695"/>
                  </a:lnTo>
                  <a:lnTo>
                    <a:pt x="4304347" y="61620"/>
                  </a:lnTo>
                  <a:lnTo>
                    <a:pt x="4300740" y="74383"/>
                  </a:lnTo>
                  <a:lnTo>
                    <a:pt x="4301604" y="86271"/>
                  </a:lnTo>
                  <a:lnTo>
                    <a:pt x="4310418" y="91503"/>
                  </a:lnTo>
                  <a:lnTo>
                    <a:pt x="4312069" y="91503"/>
                  </a:lnTo>
                  <a:lnTo>
                    <a:pt x="4313961" y="91249"/>
                  </a:lnTo>
                  <a:lnTo>
                    <a:pt x="4316120" y="90678"/>
                  </a:lnTo>
                  <a:lnTo>
                    <a:pt x="4321810" y="90703"/>
                  </a:lnTo>
                  <a:lnTo>
                    <a:pt x="4325239" y="81026"/>
                  </a:lnTo>
                  <a:lnTo>
                    <a:pt x="4325645" y="61683"/>
                  </a:lnTo>
                  <a:close/>
                </a:path>
                <a:path extrusionOk="0" h="328295" w="8278495">
                  <a:moveTo>
                    <a:pt x="4330839" y="246456"/>
                  </a:moveTo>
                  <a:lnTo>
                    <a:pt x="4329595" y="236613"/>
                  </a:lnTo>
                  <a:lnTo>
                    <a:pt x="4326941" y="228168"/>
                  </a:lnTo>
                  <a:lnTo>
                    <a:pt x="4322559" y="221373"/>
                  </a:lnTo>
                  <a:lnTo>
                    <a:pt x="4316120" y="216509"/>
                  </a:lnTo>
                  <a:lnTo>
                    <a:pt x="4316171" y="226326"/>
                  </a:lnTo>
                  <a:lnTo>
                    <a:pt x="4315765" y="236524"/>
                  </a:lnTo>
                  <a:lnTo>
                    <a:pt x="4317479" y="244538"/>
                  </a:lnTo>
                  <a:lnTo>
                    <a:pt x="4323931" y="247777"/>
                  </a:lnTo>
                  <a:lnTo>
                    <a:pt x="4325798" y="247777"/>
                  </a:lnTo>
                  <a:lnTo>
                    <a:pt x="4328071" y="247370"/>
                  </a:lnTo>
                  <a:lnTo>
                    <a:pt x="4330839" y="246456"/>
                  </a:lnTo>
                  <a:close/>
                </a:path>
                <a:path extrusionOk="0" h="328295" w="8278495">
                  <a:moveTo>
                    <a:pt x="4353001" y="61290"/>
                  </a:moveTo>
                  <a:lnTo>
                    <a:pt x="4338332" y="61290"/>
                  </a:lnTo>
                  <a:lnTo>
                    <a:pt x="4338332" y="76034"/>
                  </a:lnTo>
                  <a:lnTo>
                    <a:pt x="4353001" y="76034"/>
                  </a:lnTo>
                  <a:lnTo>
                    <a:pt x="4353001" y="61290"/>
                  </a:lnTo>
                  <a:close/>
                </a:path>
                <a:path extrusionOk="0" h="328295" w="8278495">
                  <a:moveTo>
                    <a:pt x="4437634" y="71094"/>
                  </a:moveTo>
                  <a:lnTo>
                    <a:pt x="4436453" y="63169"/>
                  </a:lnTo>
                  <a:lnTo>
                    <a:pt x="4433405" y="59601"/>
                  </a:lnTo>
                  <a:lnTo>
                    <a:pt x="4431665" y="59601"/>
                  </a:lnTo>
                  <a:lnTo>
                    <a:pt x="4429417" y="62026"/>
                  </a:lnTo>
                  <a:lnTo>
                    <a:pt x="4426661" y="68440"/>
                  </a:lnTo>
                  <a:lnTo>
                    <a:pt x="4424680" y="72567"/>
                  </a:lnTo>
                  <a:lnTo>
                    <a:pt x="4429455" y="83350"/>
                  </a:lnTo>
                  <a:lnTo>
                    <a:pt x="4434002" y="83337"/>
                  </a:lnTo>
                  <a:lnTo>
                    <a:pt x="4434141" y="83312"/>
                  </a:lnTo>
                  <a:lnTo>
                    <a:pt x="4436872" y="79197"/>
                  </a:lnTo>
                  <a:lnTo>
                    <a:pt x="4437634" y="71094"/>
                  </a:lnTo>
                  <a:close/>
                </a:path>
                <a:path extrusionOk="0" h="328295" w="8278495">
                  <a:moveTo>
                    <a:pt x="4522406" y="179641"/>
                  </a:moveTo>
                  <a:lnTo>
                    <a:pt x="4518799" y="177888"/>
                  </a:lnTo>
                  <a:lnTo>
                    <a:pt x="4515104" y="177139"/>
                  </a:lnTo>
                  <a:lnTo>
                    <a:pt x="4511599" y="177139"/>
                  </a:lnTo>
                  <a:lnTo>
                    <a:pt x="4500156" y="179959"/>
                  </a:lnTo>
                  <a:lnTo>
                    <a:pt x="4492764" y="186702"/>
                  </a:lnTo>
                  <a:lnTo>
                    <a:pt x="4491964" y="194818"/>
                  </a:lnTo>
                  <a:lnTo>
                    <a:pt x="4500308" y="201764"/>
                  </a:lnTo>
                  <a:lnTo>
                    <a:pt x="4504448" y="194919"/>
                  </a:lnTo>
                  <a:lnTo>
                    <a:pt x="4512551" y="191947"/>
                  </a:lnTo>
                  <a:lnTo>
                    <a:pt x="4520044" y="188366"/>
                  </a:lnTo>
                  <a:lnTo>
                    <a:pt x="4522406" y="179641"/>
                  </a:lnTo>
                  <a:close/>
                </a:path>
                <a:path extrusionOk="0" h="328295" w="8278495">
                  <a:moveTo>
                    <a:pt x="4927524" y="98285"/>
                  </a:moveTo>
                  <a:lnTo>
                    <a:pt x="4916665" y="101625"/>
                  </a:lnTo>
                  <a:lnTo>
                    <a:pt x="4912957" y="90678"/>
                  </a:lnTo>
                  <a:lnTo>
                    <a:pt x="4900142" y="93218"/>
                  </a:lnTo>
                  <a:lnTo>
                    <a:pt x="4889741" y="97332"/>
                  </a:lnTo>
                  <a:lnTo>
                    <a:pt x="4885410" y="103695"/>
                  </a:lnTo>
                  <a:lnTo>
                    <a:pt x="4890795" y="113042"/>
                  </a:lnTo>
                  <a:lnTo>
                    <a:pt x="4901717" y="116725"/>
                  </a:lnTo>
                  <a:lnTo>
                    <a:pt x="4898301" y="127787"/>
                  </a:lnTo>
                  <a:lnTo>
                    <a:pt x="4927524" y="127787"/>
                  </a:lnTo>
                  <a:lnTo>
                    <a:pt x="4927524" y="98285"/>
                  </a:lnTo>
                  <a:close/>
                </a:path>
                <a:path extrusionOk="0" h="328295" w="8278495">
                  <a:moveTo>
                    <a:pt x="4978603" y="226161"/>
                  </a:moveTo>
                  <a:lnTo>
                    <a:pt x="4976901" y="222834"/>
                  </a:lnTo>
                  <a:lnTo>
                    <a:pt x="4971415" y="222834"/>
                  </a:lnTo>
                  <a:lnTo>
                    <a:pt x="4966894" y="222834"/>
                  </a:lnTo>
                  <a:lnTo>
                    <a:pt x="4959807" y="225094"/>
                  </a:lnTo>
                  <a:lnTo>
                    <a:pt x="4949736" y="231495"/>
                  </a:lnTo>
                  <a:lnTo>
                    <a:pt x="4955540" y="234861"/>
                  </a:lnTo>
                  <a:lnTo>
                    <a:pt x="4960620" y="236143"/>
                  </a:lnTo>
                  <a:lnTo>
                    <a:pt x="4971529" y="236143"/>
                  </a:lnTo>
                  <a:lnTo>
                    <a:pt x="4975923" y="232816"/>
                  </a:lnTo>
                  <a:lnTo>
                    <a:pt x="4978603" y="226161"/>
                  </a:lnTo>
                  <a:close/>
                </a:path>
                <a:path extrusionOk="0" h="328295" w="8278495">
                  <a:moveTo>
                    <a:pt x="5104295" y="24193"/>
                  </a:moveTo>
                  <a:lnTo>
                    <a:pt x="5102669" y="24041"/>
                  </a:lnTo>
                  <a:lnTo>
                    <a:pt x="5101895" y="24041"/>
                  </a:lnTo>
                  <a:lnTo>
                    <a:pt x="5089271" y="29654"/>
                  </a:lnTo>
                  <a:lnTo>
                    <a:pt x="5083454" y="42125"/>
                  </a:lnTo>
                  <a:lnTo>
                    <a:pt x="5085651" y="54864"/>
                  </a:lnTo>
                  <a:lnTo>
                    <a:pt x="5097056" y="61302"/>
                  </a:lnTo>
                  <a:lnTo>
                    <a:pt x="5096230" y="49276"/>
                  </a:lnTo>
                  <a:lnTo>
                    <a:pt x="5097411" y="39293"/>
                  </a:lnTo>
                  <a:lnTo>
                    <a:pt x="5100218" y="31026"/>
                  </a:lnTo>
                  <a:lnTo>
                    <a:pt x="5104295" y="24193"/>
                  </a:lnTo>
                  <a:close/>
                </a:path>
                <a:path extrusionOk="0" h="328295" w="8278495">
                  <a:moveTo>
                    <a:pt x="5192877" y="105422"/>
                  </a:moveTo>
                  <a:lnTo>
                    <a:pt x="5187708" y="105791"/>
                  </a:lnTo>
                  <a:lnTo>
                    <a:pt x="5182628" y="106045"/>
                  </a:lnTo>
                  <a:lnTo>
                    <a:pt x="5177815" y="106045"/>
                  </a:lnTo>
                  <a:lnTo>
                    <a:pt x="5168900" y="105689"/>
                  </a:lnTo>
                  <a:lnTo>
                    <a:pt x="5160873" y="104432"/>
                  </a:lnTo>
                  <a:lnTo>
                    <a:pt x="5154003" y="102057"/>
                  </a:lnTo>
                  <a:lnTo>
                    <a:pt x="5148542" y="98285"/>
                  </a:lnTo>
                  <a:lnTo>
                    <a:pt x="5146903" y="110693"/>
                  </a:lnTo>
                  <a:lnTo>
                    <a:pt x="5149913" y="119100"/>
                  </a:lnTo>
                  <a:lnTo>
                    <a:pt x="5156263" y="123888"/>
                  </a:lnTo>
                  <a:lnTo>
                    <a:pt x="5164658" y="125412"/>
                  </a:lnTo>
                  <a:lnTo>
                    <a:pt x="5173916" y="123977"/>
                  </a:lnTo>
                  <a:lnTo>
                    <a:pt x="5182603" y="119926"/>
                  </a:lnTo>
                  <a:lnTo>
                    <a:pt x="5189372" y="113614"/>
                  </a:lnTo>
                  <a:lnTo>
                    <a:pt x="5192877" y="105422"/>
                  </a:lnTo>
                  <a:close/>
                </a:path>
                <a:path extrusionOk="0" h="328295" w="8278495">
                  <a:moveTo>
                    <a:pt x="5200015" y="157289"/>
                  </a:moveTo>
                  <a:lnTo>
                    <a:pt x="5191226" y="157797"/>
                  </a:lnTo>
                  <a:lnTo>
                    <a:pt x="5183352" y="159219"/>
                  </a:lnTo>
                  <a:lnTo>
                    <a:pt x="5178272" y="163449"/>
                  </a:lnTo>
                  <a:lnTo>
                    <a:pt x="5177891" y="172389"/>
                  </a:lnTo>
                  <a:lnTo>
                    <a:pt x="5178603" y="172389"/>
                  </a:lnTo>
                  <a:lnTo>
                    <a:pt x="5186667" y="171310"/>
                  </a:lnTo>
                  <a:lnTo>
                    <a:pt x="5192738" y="168262"/>
                  </a:lnTo>
                  <a:lnTo>
                    <a:pt x="5197094" y="163512"/>
                  </a:lnTo>
                  <a:lnTo>
                    <a:pt x="5200015" y="157289"/>
                  </a:lnTo>
                  <a:close/>
                </a:path>
                <a:path extrusionOk="0" h="328295" w="8278495">
                  <a:moveTo>
                    <a:pt x="5598007" y="194386"/>
                  </a:moveTo>
                  <a:lnTo>
                    <a:pt x="5596344" y="183146"/>
                  </a:lnTo>
                  <a:lnTo>
                    <a:pt x="5589359" y="177165"/>
                  </a:lnTo>
                  <a:lnTo>
                    <a:pt x="5579300" y="174294"/>
                  </a:lnTo>
                  <a:lnTo>
                    <a:pt x="5568404" y="172377"/>
                  </a:lnTo>
                  <a:lnTo>
                    <a:pt x="5568950" y="182854"/>
                  </a:lnTo>
                  <a:lnTo>
                    <a:pt x="5572963" y="189826"/>
                  </a:lnTo>
                  <a:lnTo>
                    <a:pt x="5580050" y="193713"/>
                  </a:lnTo>
                  <a:lnTo>
                    <a:pt x="5589841" y="194906"/>
                  </a:lnTo>
                  <a:lnTo>
                    <a:pt x="5592394" y="194906"/>
                  </a:lnTo>
                  <a:lnTo>
                    <a:pt x="5595124" y="194729"/>
                  </a:lnTo>
                  <a:lnTo>
                    <a:pt x="5598007" y="194386"/>
                  </a:lnTo>
                  <a:close/>
                </a:path>
                <a:path extrusionOk="0" h="328295" w="8278495">
                  <a:moveTo>
                    <a:pt x="5862980" y="283464"/>
                  </a:moveTo>
                  <a:lnTo>
                    <a:pt x="5848388" y="283464"/>
                  </a:lnTo>
                  <a:lnTo>
                    <a:pt x="5848388" y="290715"/>
                  </a:lnTo>
                  <a:lnTo>
                    <a:pt x="5842584" y="292100"/>
                  </a:lnTo>
                  <a:lnTo>
                    <a:pt x="5840857" y="298208"/>
                  </a:lnTo>
                  <a:lnTo>
                    <a:pt x="5849658" y="297726"/>
                  </a:lnTo>
                  <a:lnTo>
                    <a:pt x="5857545" y="296367"/>
                  </a:lnTo>
                  <a:lnTo>
                    <a:pt x="5862612" y="292252"/>
                  </a:lnTo>
                  <a:lnTo>
                    <a:pt x="5862980" y="283464"/>
                  </a:lnTo>
                  <a:close/>
                </a:path>
                <a:path extrusionOk="0" h="328295" w="8278495">
                  <a:moveTo>
                    <a:pt x="5905589" y="280568"/>
                  </a:moveTo>
                  <a:lnTo>
                    <a:pt x="5899836" y="275971"/>
                  </a:lnTo>
                  <a:lnTo>
                    <a:pt x="5897651" y="282333"/>
                  </a:lnTo>
                  <a:lnTo>
                    <a:pt x="5894654" y="288302"/>
                  </a:lnTo>
                  <a:lnTo>
                    <a:pt x="5894248" y="293674"/>
                  </a:lnTo>
                  <a:lnTo>
                    <a:pt x="5899836" y="298208"/>
                  </a:lnTo>
                  <a:lnTo>
                    <a:pt x="5902198" y="291871"/>
                  </a:lnTo>
                  <a:lnTo>
                    <a:pt x="5905246" y="285927"/>
                  </a:lnTo>
                  <a:lnTo>
                    <a:pt x="5905589" y="280568"/>
                  </a:lnTo>
                  <a:close/>
                </a:path>
                <a:path extrusionOk="0" h="328295" w="8278495">
                  <a:moveTo>
                    <a:pt x="6158052" y="281965"/>
                  </a:moveTo>
                  <a:lnTo>
                    <a:pt x="6157684" y="261226"/>
                  </a:lnTo>
                  <a:lnTo>
                    <a:pt x="6135471" y="261226"/>
                  </a:lnTo>
                  <a:lnTo>
                    <a:pt x="6136500" y="276974"/>
                  </a:lnTo>
                  <a:lnTo>
                    <a:pt x="6134379" y="289547"/>
                  </a:lnTo>
                  <a:lnTo>
                    <a:pt x="6131026" y="300901"/>
                  </a:lnTo>
                  <a:lnTo>
                    <a:pt x="6128334" y="312953"/>
                  </a:lnTo>
                  <a:lnTo>
                    <a:pt x="6144590" y="309003"/>
                  </a:lnTo>
                  <a:lnTo>
                    <a:pt x="6154090" y="298284"/>
                  </a:lnTo>
                  <a:lnTo>
                    <a:pt x="6158052" y="281965"/>
                  </a:lnTo>
                  <a:close/>
                </a:path>
                <a:path extrusionOk="0" h="328295" w="8278495">
                  <a:moveTo>
                    <a:pt x="6164097" y="211048"/>
                  </a:moveTo>
                  <a:lnTo>
                    <a:pt x="6160782" y="201764"/>
                  </a:lnTo>
                  <a:lnTo>
                    <a:pt x="6150800" y="201764"/>
                  </a:lnTo>
                  <a:lnTo>
                    <a:pt x="6150432" y="201764"/>
                  </a:lnTo>
                  <a:lnTo>
                    <a:pt x="6151130" y="213588"/>
                  </a:lnTo>
                  <a:lnTo>
                    <a:pt x="6149949" y="223507"/>
                  </a:lnTo>
                  <a:lnTo>
                    <a:pt x="6147130" y="231838"/>
                  </a:lnTo>
                  <a:lnTo>
                    <a:pt x="6142939" y="238861"/>
                  </a:lnTo>
                  <a:lnTo>
                    <a:pt x="6143866" y="238887"/>
                  </a:lnTo>
                  <a:lnTo>
                    <a:pt x="6150775" y="237286"/>
                  </a:lnTo>
                  <a:lnTo>
                    <a:pt x="6156274" y="233083"/>
                  </a:lnTo>
                  <a:lnTo>
                    <a:pt x="6160198" y="227139"/>
                  </a:lnTo>
                  <a:lnTo>
                    <a:pt x="6162395" y="220332"/>
                  </a:lnTo>
                  <a:lnTo>
                    <a:pt x="6164097" y="211048"/>
                  </a:lnTo>
                  <a:close/>
                </a:path>
                <a:path extrusionOk="0" h="328295" w="8278495">
                  <a:moveTo>
                    <a:pt x="6188519" y="117703"/>
                  </a:moveTo>
                  <a:lnTo>
                    <a:pt x="6185281" y="111277"/>
                  </a:lnTo>
                  <a:lnTo>
                    <a:pt x="6178791" y="111277"/>
                  </a:lnTo>
                  <a:lnTo>
                    <a:pt x="6176911" y="111277"/>
                  </a:lnTo>
                  <a:lnTo>
                    <a:pt x="6174765" y="111810"/>
                  </a:lnTo>
                  <a:lnTo>
                    <a:pt x="6172339" y="113042"/>
                  </a:lnTo>
                  <a:lnTo>
                    <a:pt x="6172339" y="135280"/>
                  </a:lnTo>
                  <a:lnTo>
                    <a:pt x="6174714" y="136461"/>
                  </a:lnTo>
                  <a:lnTo>
                    <a:pt x="6176835" y="136982"/>
                  </a:lnTo>
                  <a:lnTo>
                    <a:pt x="6185205" y="136982"/>
                  </a:lnTo>
                  <a:lnTo>
                    <a:pt x="6188481" y="130556"/>
                  </a:lnTo>
                  <a:lnTo>
                    <a:pt x="6188519" y="117703"/>
                  </a:lnTo>
                  <a:close/>
                </a:path>
                <a:path extrusionOk="0" h="328295" w="8278495">
                  <a:moveTo>
                    <a:pt x="6371806" y="145834"/>
                  </a:moveTo>
                  <a:lnTo>
                    <a:pt x="6369685" y="136918"/>
                  </a:lnTo>
                  <a:lnTo>
                    <a:pt x="6364681" y="130810"/>
                  </a:lnTo>
                  <a:lnTo>
                    <a:pt x="6356451" y="127787"/>
                  </a:lnTo>
                  <a:lnTo>
                    <a:pt x="6356528" y="138912"/>
                  </a:lnTo>
                  <a:lnTo>
                    <a:pt x="6351308" y="144703"/>
                  </a:lnTo>
                  <a:lnTo>
                    <a:pt x="6344996" y="149402"/>
                  </a:lnTo>
                  <a:lnTo>
                    <a:pt x="6341783" y="157276"/>
                  </a:lnTo>
                  <a:lnTo>
                    <a:pt x="6371374" y="157276"/>
                  </a:lnTo>
                  <a:lnTo>
                    <a:pt x="6371806" y="145834"/>
                  </a:lnTo>
                  <a:close/>
                </a:path>
                <a:path extrusionOk="0" h="328295" w="8278495">
                  <a:moveTo>
                    <a:pt x="6386131" y="83312"/>
                  </a:moveTo>
                  <a:lnTo>
                    <a:pt x="6356451" y="83312"/>
                  </a:lnTo>
                  <a:lnTo>
                    <a:pt x="6357874" y="93040"/>
                  </a:lnTo>
                  <a:lnTo>
                    <a:pt x="6360617" y="101460"/>
                  </a:lnTo>
                  <a:lnTo>
                    <a:pt x="6364999" y="108229"/>
                  </a:lnTo>
                  <a:lnTo>
                    <a:pt x="6371374" y="113042"/>
                  </a:lnTo>
                  <a:lnTo>
                    <a:pt x="6371361" y="101917"/>
                  </a:lnTo>
                  <a:lnTo>
                    <a:pt x="6376619" y="96100"/>
                  </a:lnTo>
                  <a:lnTo>
                    <a:pt x="6382944" y="91325"/>
                  </a:lnTo>
                  <a:lnTo>
                    <a:pt x="6386131" y="83312"/>
                  </a:lnTo>
                  <a:close/>
                </a:path>
                <a:path extrusionOk="0" h="328295" w="8278495">
                  <a:moveTo>
                    <a:pt x="6437630" y="61302"/>
                  </a:moveTo>
                  <a:lnTo>
                    <a:pt x="6436842" y="52857"/>
                  </a:lnTo>
                  <a:lnTo>
                    <a:pt x="6433858" y="46532"/>
                  </a:lnTo>
                  <a:lnTo>
                    <a:pt x="6429083" y="41998"/>
                  </a:lnTo>
                  <a:lnTo>
                    <a:pt x="6422911" y="38938"/>
                  </a:lnTo>
                  <a:lnTo>
                    <a:pt x="6417665" y="46520"/>
                  </a:lnTo>
                  <a:lnTo>
                    <a:pt x="6416180" y="54229"/>
                  </a:lnTo>
                  <a:lnTo>
                    <a:pt x="6419367" y="60210"/>
                  </a:lnTo>
                  <a:lnTo>
                    <a:pt x="6428143" y="62623"/>
                  </a:lnTo>
                  <a:lnTo>
                    <a:pt x="6430797" y="62623"/>
                  </a:lnTo>
                  <a:lnTo>
                    <a:pt x="6433947" y="62204"/>
                  </a:lnTo>
                  <a:lnTo>
                    <a:pt x="6437630" y="61302"/>
                  </a:lnTo>
                  <a:close/>
                </a:path>
                <a:path extrusionOk="0" h="328295" w="8278495">
                  <a:moveTo>
                    <a:pt x="6518745" y="53708"/>
                  </a:moveTo>
                  <a:lnTo>
                    <a:pt x="6518046" y="44970"/>
                  </a:lnTo>
                  <a:lnTo>
                    <a:pt x="6514655" y="35179"/>
                  </a:lnTo>
                  <a:lnTo>
                    <a:pt x="6509537" y="27190"/>
                  </a:lnTo>
                  <a:lnTo>
                    <a:pt x="6503695" y="23888"/>
                  </a:lnTo>
                  <a:lnTo>
                    <a:pt x="6501143" y="23888"/>
                  </a:lnTo>
                  <a:lnTo>
                    <a:pt x="6498666" y="26022"/>
                  </a:lnTo>
                  <a:lnTo>
                    <a:pt x="6496621" y="31330"/>
                  </a:lnTo>
                  <a:lnTo>
                    <a:pt x="6497891" y="31178"/>
                  </a:lnTo>
                  <a:lnTo>
                    <a:pt x="6504508" y="31178"/>
                  </a:lnTo>
                  <a:lnTo>
                    <a:pt x="6504241" y="55943"/>
                  </a:lnTo>
                  <a:lnTo>
                    <a:pt x="6512433" y="55943"/>
                  </a:lnTo>
                  <a:lnTo>
                    <a:pt x="6515151" y="55270"/>
                  </a:lnTo>
                  <a:lnTo>
                    <a:pt x="6518745" y="53708"/>
                  </a:lnTo>
                  <a:close/>
                </a:path>
                <a:path extrusionOk="0" h="328295" w="8278495">
                  <a:moveTo>
                    <a:pt x="6607111" y="1841"/>
                  </a:moveTo>
                  <a:lnTo>
                    <a:pt x="6584899" y="1841"/>
                  </a:lnTo>
                  <a:lnTo>
                    <a:pt x="6584899" y="24193"/>
                  </a:lnTo>
                  <a:lnTo>
                    <a:pt x="6587033" y="24726"/>
                  </a:lnTo>
                  <a:lnTo>
                    <a:pt x="6588874" y="24968"/>
                  </a:lnTo>
                  <a:lnTo>
                    <a:pt x="6590474" y="24968"/>
                  </a:lnTo>
                  <a:lnTo>
                    <a:pt x="6597713" y="22237"/>
                  </a:lnTo>
                  <a:lnTo>
                    <a:pt x="6601180" y="15760"/>
                  </a:lnTo>
                  <a:lnTo>
                    <a:pt x="6603454" y="8102"/>
                  </a:lnTo>
                  <a:lnTo>
                    <a:pt x="6607111" y="1841"/>
                  </a:lnTo>
                  <a:close/>
                </a:path>
                <a:path extrusionOk="0" h="328295" w="8278495">
                  <a:moveTo>
                    <a:pt x="6643916" y="179641"/>
                  </a:moveTo>
                  <a:lnTo>
                    <a:pt x="6640017" y="169202"/>
                  </a:lnTo>
                  <a:lnTo>
                    <a:pt x="6635318" y="165696"/>
                  </a:lnTo>
                  <a:lnTo>
                    <a:pt x="6631622" y="165696"/>
                  </a:lnTo>
                  <a:lnTo>
                    <a:pt x="6627825" y="165696"/>
                  </a:lnTo>
                  <a:lnTo>
                    <a:pt x="6625082" y="169379"/>
                  </a:lnTo>
                  <a:lnTo>
                    <a:pt x="6625501" y="176745"/>
                  </a:lnTo>
                  <a:lnTo>
                    <a:pt x="6628676" y="180428"/>
                  </a:lnTo>
                  <a:lnTo>
                    <a:pt x="6638785" y="180428"/>
                  </a:lnTo>
                  <a:lnTo>
                    <a:pt x="6641173" y="180187"/>
                  </a:lnTo>
                  <a:lnTo>
                    <a:pt x="6643916" y="179641"/>
                  </a:lnTo>
                  <a:close/>
                </a:path>
                <a:path extrusionOk="0" h="328295" w="8278495">
                  <a:moveTo>
                    <a:pt x="6710108" y="61302"/>
                  </a:moveTo>
                  <a:lnTo>
                    <a:pt x="6705257" y="56845"/>
                  </a:lnTo>
                  <a:lnTo>
                    <a:pt x="6701447" y="55181"/>
                  </a:lnTo>
                  <a:lnTo>
                    <a:pt x="6698640" y="55181"/>
                  </a:lnTo>
                  <a:lnTo>
                    <a:pt x="6694500" y="55181"/>
                  </a:lnTo>
                  <a:lnTo>
                    <a:pt x="6692519" y="58788"/>
                  </a:lnTo>
                  <a:lnTo>
                    <a:pt x="6692481" y="66001"/>
                  </a:lnTo>
                  <a:lnTo>
                    <a:pt x="6694437" y="69608"/>
                  </a:lnTo>
                  <a:lnTo>
                    <a:pt x="6701104" y="69608"/>
                  </a:lnTo>
                  <a:lnTo>
                    <a:pt x="6705105" y="67411"/>
                  </a:lnTo>
                  <a:lnTo>
                    <a:pt x="6710108" y="61302"/>
                  </a:lnTo>
                  <a:close/>
                </a:path>
                <a:path extrusionOk="0" h="328295" w="8278495">
                  <a:moveTo>
                    <a:pt x="6828117" y="164884"/>
                  </a:moveTo>
                  <a:lnTo>
                    <a:pt x="6815734" y="167182"/>
                  </a:lnTo>
                  <a:lnTo>
                    <a:pt x="6806679" y="172859"/>
                  </a:lnTo>
                  <a:lnTo>
                    <a:pt x="6800926" y="181914"/>
                  </a:lnTo>
                  <a:lnTo>
                    <a:pt x="6798424" y="194386"/>
                  </a:lnTo>
                  <a:lnTo>
                    <a:pt x="6810972" y="192036"/>
                  </a:lnTo>
                  <a:lnTo>
                    <a:pt x="6820078" y="186334"/>
                  </a:lnTo>
                  <a:lnTo>
                    <a:pt x="6825780" y="177292"/>
                  </a:lnTo>
                  <a:lnTo>
                    <a:pt x="6828117" y="164884"/>
                  </a:lnTo>
                  <a:close/>
                </a:path>
                <a:path extrusionOk="0" h="328295" w="8278495">
                  <a:moveTo>
                    <a:pt x="6851421" y="77203"/>
                  </a:moveTo>
                  <a:lnTo>
                    <a:pt x="6842760" y="76047"/>
                  </a:lnTo>
                  <a:lnTo>
                    <a:pt x="6842011" y="85636"/>
                  </a:lnTo>
                  <a:lnTo>
                    <a:pt x="6839293" y="88328"/>
                  </a:lnTo>
                  <a:lnTo>
                    <a:pt x="6833502" y="88328"/>
                  </a:lnTo>
                  <a:lnTo>
                    <a:pt x="6822986" y="83997"/>
                  </a:lnTo>
                  <a:lnTo>
                    <a:pt x="6817639" y="83997"/>
                  </a:lnTo>
                  <a:lnTo>
                    <a:pt x="6815074" y="85585"/>
                  </a:lnTo>
                  <a:lnTo>
                    <a:pt x="6813397" y="90690"/>
                  </a:lnTo>
                  <a:lnTo>
                    <a:pt x="6818833" y="94107"/>
                  </a:lnTo>
                  <a:lnTo>
                    <a:pt x="6824993" y="96723"/>
                  </a:lnTo>
                  <a:lnTo>
                    <a:pt x="6832079" y="98399"/>
                  </a:lnTo>
                  <a:lnTo>
                    <a:pt x="6840258" y="98996"/>
                  </a:lnTo>
                  <a:lnTo>
                    <a:pt x="6843331" y="98996"/>
                  </a:lnTo>
                  <a:lnTo>
                    <a:pt x="6846633" y="98767"/>
                  </a:lnTo>
                  <a:lnTo>
                    <a:pt x="6850215" y="98285"/>
                  </a:lnTo>
                  <a:lnTo>
                    <a:pt x="6849097" y="89179"/>
                  </a:lnTo>
                  <a:lnTo>
                    <a:pt x="6851421" y="77203"/>
                  </a:lnTo>
                  <a:close/>
                </a:path>
                <a:path extrusionOk="0" h="328295" w="8278495">
                  <a:moveTo>
                    <a:pt x="7599159" y="42100"/>
                  </a:moveTo>
                  <a:lnTo>
                    <a:pt x="7597153" y="35344"/>
                  </a:lnTo>
                  <a:lnTo>
                    <a:pt x="7586815" y="31330"/>
                  </a:lnTo>
                  <a:lnTo>
                    <a:pt x="7584033" y="46278"/>
                  </a:lnTo>
                  <a:lnTo>
                    <a:pt x="7586967" y="51269"/>
                  </a:lnTo>
                  <a:lnTo>
                    <a:pt x="7590688" y="51269"/>
                  </a:lnTo>
                  <a:lnTo>
                    <a:pt x="7595959" y="48450"/>
                  </a:lnTo>
                  <a:lnTo>
                    <a:pt x="7599159" y="42100"/>
                  </a:lnTo>
                  <a:close/>
                </a:path>
                <a:path extrusionOk="0" h="328295" w="8278495">
                  <a:moveTo>
                    <a:pt x="7866494" y="209372"/>
                  </a:moveTo>
                  <a:lnTo>
                    <a:pt x="7861224" y="207213"/>
                  </a:lnTo>
                  <a:lnTo>
                    <a:pt x="7858531" y="202526"/>
                  </a:lnTo>
                  <a:lnTo>
                    <a:pt x="7856156" y="197523"/>
                  </a:lnTo>
                  <a:lnTo>
                    <a:pt x="7851838" y="194386"/>
                  </a:lnTo>
                  <a:lnTo>
                    <a:pt x="7849819" y="202577"/>
                  </a:lnTo>
                  <a:lnTo>
                    <a:pt x="7851546" y="210185"/>
                  </a:lnTo>
                  <a:lnTo>
                    <a:pt x="7855547" y="215785"/>
                  </a:lnTo>
                  <a:lnTo>
                    <a:pt x="7860398" y="217970"/>
                  </a:lnTo>
                  <a:lnTo>
                    <a:pt x="7863167" y="217970"/>
                  </a:lnTo>
                  <a:lnTo>
                    <a:pt x="7865631" y="215519"/>
                  </a:lnTo>
                  <a:lnTo>
                    <a:pt x="7866494" y="209372"/>
                  </a:lnTo>
                  <a:close/>
                </a:path>
                <a:path extrusionOk="0" h="328295" w="8278495">
                  <a:moveTo>
                    <a:pt x="7925498" y="238861"/>
                  </a:moveTo>
                  <a:lnTo>
                    <a:pt x="7919491" y="237769"/>
                  </a:lnTo>
                  <a:lnTo>
                    <a:pt x="7914741" y="237312"/>
                  </a:lnTo>
                  <a:lnTo>
                    <a:pt x="7911084" y="237312"/>
                  </a:lnTo>
                  <a:lnTo>
                    <a:pt x="7902511" y="237312"/>
                  </a:lnTo>
                  <a:lnTo>
                    <a:pt x="7899844" y="239801"/>
                  </a:lnTo>
                  <a:lnTo>
                    <a:pt x="7901368" y="244754"/>
                  </a:lnTo>
                  <a:lnTo>
                    <a:pt x="7905559" y="247243"/>
                  </a:lnTo>
                  <a:lnTo>
                    <a:pt x="7915478" y="247243"/>
                  </a:lnTo>
                  <a:lnTo>
                    <a:pt x="7921066" y="245110"/>
                  </a:lnTo>
                  <a:lnTo>
                    <a:pt x="7925498" y="238861"/>
                  </a:lnTo>
                  <a:close/>
                </a:path>
                <a:path extrusionOk="0" h="328295" w="8278495">
                  <a:moveTo>
                    <a:pt x="8043469" y="201764"/>
                  </a:moveTo>
                  <a:lnTo>
                    <a:pt x="8041119" y="202844"/>
                  </a:lnTo>
                  <a:lnTo>
                    <a:pt x="8039036" y="203314"/>
                  </a:lnTo>
                  <a:lnTo>
                    <a:pt x="8030464" y="203314"/>
                  </a:lnTo>
                  <a:lnTo>
                    <a:pt x="8026476" y="197307"/>
                  </a:lnTo>
                  <a:lnTo>
                    <a:pt x="8020151" y="185305"/>
                  </a:lnTo>
                  <a:lnTo>
                    <a:pt x="8017802" y="179298"/>
                  </a:lnTo>
                  <a:lnTo>
                    <a:pt x="8014386" y="179298"/>
                  </a:lnTo>
                  <a:lnTo>
                    <a:pt x="8012328" y="179298"/>
                  </a:lnTo>
                  <a:lnTo>
                    <a:pt x="8009890" y="181470"/>
                  </a:lnTo>
                  <a:lnTo>
                    <a:pt x="8006651" y="187121"/>
                  </a:lnTo>
                  <a:lnTo>
                    <a:pt x="8011401" y="192659"/>
                  </a:lnTo>
                  <a:lnTo>
                    <a:pt x="8017675" y="200545"/>
                  </a:lnTo>
                  <a:lnTo>
                    <a:pt x="8024927" y="207594"/>
                  </a:lnTo>
                  <a:lnTo>
                    <a:pt x="8032661" y="210642"/>
                  </a:lnTo>
                  <a:lnTo>
                    <a:pt x="8036369" y="210642"/>
                  </a:lnTo>
                  <a:lnTo>
                    <a:pt x="8040065" y="208203"/>
                  </a:lnTo>
                  <a:lnTo>
                    <a:pt x="8043469" y="201764"/>
                  </a:lnTo>
                  <a:close/>
                </a:path>
                <a:path extrusionOk="0" h="328295" w="8278495">
                  <a:moveTo>
                    <a:pt x="8278177" y="264617"/>
                  </a:moveTo>
                  <a:lnTo>
                    <a:pt x="8274367" y="255397"/>
                  </a:lnTo>
                  <a:lnTo>
                    <a:pt x="8265541" y="247180"/>
                  </a:lnTo>
                  <a:lnTo>
                    <a:pt x="8256956" y="238861"/>
                  </a:lnTo>
                  <a:lnTo>
                    <a:pt x="8256651" y="252323"/>
                  </a:lnTo>
                  <a:lnTo>
                    <a:pt x="8257972" y="263944"/>
                  </a:lnTo>
                  <a:lnTo>
                    <a:pt x="8262467" y="272300"/>
                  </a:lnTo>
                  <a:lnTo>
                    <a:pt x="8271700" y="275971"/>
                  </a:lnTo>
                  <a:lnTo>
                    <a:pt x="8278177" y="26461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48" name="Google Shape;6348;gefe2f4b35a_0_1603"/>
            <p:cNvSpPr/>
            <p:nvPr/>
          </p:nvSpPr>
          <p:spPr>
            <a:xfrm>
              <a:off x="22440" y="9551885"/>
              <a:ext cx="8264525" cy="379095"/>
            </a:xfrm>
            <a:custGeom>
              <a:rect b="b" l="l" r="r" t="t"/>
              <a:pathLst>
                <a:path extrusionOk="0" h="379095" w="8264525">
                  <a:moveTo>
                    <a:pt x="14655" y="237083"/>
                  </a:moveTo>
                  <a:lnTo>
                    <a:pt x="0" y="237083"/>
                  </a:lnTo>
                  <a:lnTo>
                    <a:pt x="0" y="252056"/>
                  </a:lnTo>
                  <a:lnTo>
                    <a:pt x="14655" y="252056"/>
                  </a:lnTo>
                  <a:lnTo>
                    <a:pt x="14655" y="237083"/>
                  </a:lnTo>
                  <a:close/>
                </a:path>
                <a:path extrusionOk="0" h="379095" w="8264525">
                  <a:moveTo>
                    <a:pt x="77800" y="297154"/>
                  </a:moveTo>
                  <a:lnTo>
                    <a:pt x="77584" y="296367"/>
                  </a:lnTo>
                  <a:lnTo>
                    <a:pt x="76479" y="292442"/>
                  </a:lnTo>
                  <a:lnTo>
                    <a:pt x="71501" y="289648"/>
                  </a:lnTo>
                  <a:lnTo>
                    <a:pt x="64681" y="288734"/>
                  </a:lnTo>
                  <a:lnTo>
                    <a:pt x="57645" y="288734"/>
                  </a:lnTo>
                  <a:lnTo>
                    <a:pt x="50609" y="291376"/>
                  </a:lnTo>
                  <a:lnTo>
                    <a:pt x="51485" y="296418"/>
                  </a:lnTo>
                  <a:lnTo>
                    <a:pt x="51752" y="296367"/>
                  </a:lnTo>
                  <a:lnTo>
                    <a:pt x="56629" y="297154"/>
                  </a:lnTo>
                  <a:lnTo>
                    <a:pt x="64617" y="299097"/>
                  </a:lnTo>
                  <a:lnTo>
                    <a:pt x="71640" y="301548"/>
                  </a:lnTo>
                  <a:lnTo>
                    <a:pt x="73621" y="303872"/>
                  </a:lnTo>
                  <a:lnTo>
                    <a:pt x="77800" y="297154"/>
                  </a:lnTo>
                  <a:close/>
                </a:path>
                <a:path extrusionOk="0" h="379095" w="8264525">
                  <a:moveTo>
                    <a:pt x="198780" y="51904"/>
                  </a:moveTo>
                  <a:lnTo>
                    <a:pt x="197713" y="46888"/>
                  </a:lnTo>
                  <a:lnTo>
                    <a:pt x="194957" y="44894"/>
                  </a:lnTo>
                  <a:lnTo>
                    <a:pt x="191554" y="44894"/>
                  </a:lnTo>
                  <a:lnTo>
                    <a:pt x="181622" y="48920"/>
                  </a:lnTo>
                  <a:lnTo>
                    <a:pt x="172948" y="58077"/>
                  </a:lnTo>
                  <a:lnTo>
                    <a:pt x="169938" y="67945"/>
                  </a:lnTo>
                  <a:lnTo>
                    <a:pt x="176949" y="74142"/>
                  </a:lnTo>
                  <a:lnTo>
                    <a:pt x="177736" y="67906"/>
                  </a:lnTo>
                  <a:lnTo>
                    <a:pt x="183400" y="66421"/>
                  </a:lnTo>
                  <a:lnTo>
                    <a:pt x="193052" y="66421"/>
                  </a:lnTo>
                  <a:lnTo>
                    <a:pt x="198780" y="66890"/>
                  </a:lnTo>
                  <a:lnTo>
                    <a:pt x="198780" y="51904"/>
                  </a:lnTo>
                  <a:close/>
                </a:path>
                <a:path extrusionOk="0" h="379095" w="8264525">
                  <a:moveTo>
                    <a:pt x="220941" y="222326"/>
                  </a:moveTo>
                  <a:lnTo>
                    <a:pt x="215087" y="222008"/>
                  </a:lnTo>
                  <a:lnTo>
                    <a:pt x="212305" y="222008"/>
                  </a:lnTo>
                  <a:lnTo>
                    <a:pt x="200494" y="222821"/>
                  </a:lnTo>
                  <a:lnTo>
                    <a:pt x="190449" y="225437"/>
                  </a:lnTo>
                  <a:lnTo>
                    <a:pt x="182499" y="230098"/>
                  </a:lnTo>
                  <a:lnTo>
                    <a:pt x="176949" y="237096"/>
                  </a:lnTo>
                  <a:lnTo>
                    <a:pt x="182981" y="237096"/>
                  </a:lnTo>
                  <a:lnTo>
                    <a:pt x="189395" y="237490"/>
                  </a:lnTo>
                  <a:lnTo>
                    <a:pt x="195427" y="237490"/>
                  </a:lnTo>
                  <a:lnTo>
                    <a:pt x="205003" y="236969"/>
                  </a:lnTo>
                  <a:lnTo>
                    <a:pt x="213004" y="234835"/>
                  </a:lnTo>
                  <a:lnTo>
                    <a:pt x="218592" y="230238"/>
                  </a:lnTo>
                  <a:lnTo>
                    <a:pt x="220941" y="222326"/>
                  </a:lnTo>
                  <a:close/>
                </a:path>
                <a:path extrusionOk="0" h="379095" w="8264525">
                  <a:moveTo>
                    <a:pt x="249313" y="137579"/>
                  </a:moveTo>
                  <a:lnTo>
                    <a:pt x="243128" y="125882"/>
                  </a:lnTo>
                  <a:lnTo>
                    <a:pt x="241160" y="138861"/>
                  </a:lnTo>
                  <a:lnTo>
                    <a:pt x="231343" y="143878"/>
                  </a:lnTo>
                  <a:lnTo>
                    <a:pt x="220078" y="147358"/>
                  </a:lnTo>
                  <a:lnTo>
                    <a:pt x="213741" y="155727"/>
                  </a:lnTo>
                  <a:lnTo>
                    <a:pt x="220903" y="158191"/>
                  </a:lnTo>
                  <a:lnTo>
                    <a:pt x="229603" y="168986"/>
                  </a:lnTo>
                  <a:lnTo>
                    <a:pt x="236905" y="171437"/>
                  </a:lnTo>
                  <a:lnTo>
                    <a:pt x="238671" y="171437"/>
                  </a:lnTo>
                  <a:lnTo>
                    <a:pt x="240715" y="171145"/>
                  </a:lnTo>
                  <a:lnTo>
                    <a:pt x="243128" y="170484"/>
                  </a:lnTo>
                  <a:lnTo>
                    <a:pt x="245821" y="160083"/>
                  </a:lnTo>
                  <a:lnTo>
                    <a:pt x="249047" y="149047"/>
                  </a:lnTo>
                  <a:lnTo>
                    <a:pt x="249313" y="137579"/>
                  </a:lnTo>
                  <a:close/>
                </a:path>
                <a:path extrusionOk="0" h="379095" w="8264525">
                  <a:moveTo>
                    <a:pt x="322427" y="147091"/>
                  </a:moveTo>
                  <a:lnTo>
                    <a:pt x="316750" y="140982"/>
                  </a:lnTo>
                  <a:lnTo>
                    <a:pt x="306781" y="146926"/>
                  </a:lnTo>
                  <a:lnTo>
                    <a:pt x="304317" y="151244"/>
                  </a:lnTo>
                  <a:lnTo>
                    <a:pt x="307022" y="153873"/>
                  </a:lnTo>
                  <a:lnTo>
                    <a:pt x="312508" y="154762"/>
                  </a:lnTo>
                  <a:lnTo>
                    <a:pt x="318211" y="153924"/>
                  </a:lnTo>
                  <a:lnTo>
                    <a:pt x="322211" y="151384"/>
                  </a:lnTo>
                  <a:lnTo>
                    <a:pt x="322427" y="147091"/>
                  </a:lnTo>
                  <a:close/>
                </a:path>
                <a:path extrusionOk="0" h="379095" w="8264525">
                  <a:moveTo>
                    <a:pt x="330822" y="226606"/>
                  </a:moveTo>
                  <a:lnTo>
                    <a:pt x="319125" y="222275"/>
                  </a:lnTo>
                  <a:lnTo>
                    <a:pt x="316750" y="222338"/>
                  </a:lnTo>
                  <a:lnTo>
                    <a:pt x="321856" y="234924"/>
                  </a:lnTo>
                  <a:lnTo>
                    <a:pt x="316661" y="237121"/>
                  </a:lnTo>
                  <a:lnTo>
                    <a:pt x="307314" y="237121"/>
                  </a:lnTo>
                  <a:lnTo>
                    <a:pt x="298843" y="236499"/>
                  </a:lnTo>
                  <a:lnTo>
                    <a:pt x="291084" y="236499"/>
                  </a:lnTo>
                  <a:lnTo>
                    <a:pt x="286639" y="237832"/>
                  </a:lnTo>
                  <a:lnTo>
                    <a:pt x="287426" y="244462"/>
                  </a:lnTo>
                  <a:lnTo>
                    <a:pt x="291338" y="243052"/>
                  </a:lnTo>
                  <a:lnTo>
                    <a:pt x="294436" y="242455"/>
                  </a:lnTo>
                  <a:lnTo>
                    <a:pt x="296938" y="242455"/>
                  </a:lnTo>
                  <a:lnTo>
                    <a:pt x="303860" y="244716"/>
                  </a:lnTo>
                  <a:lnTo>
                    <a:pt x="307860" y="249885"/>
                  </a:lnTo>
                  <a:lnTo>
                    <a:pt x="311365" y="255562"/>
                  </a:lnTo>
                  <a:lnTo>
                    <a:pt x="316750" y="259334"/>
                  </a:lnTo>
                  <a:lnTo>
                    <a:pt x="321475" y="249174"/>
                  </a:lnTo>
                  <a:lnTo>
                    <a:pt x="328879" y="236918"/>
                  </a:lnTo>
                  <a:lnTo>
                    <a:pt x="330822" y="226606"/>
                  </a:lnTo>
                  <a:close/>
                </a:path>
                <a:path extrusionOk="0" h="379095" w="8264525">
                  <a:moveTo>
                    <a:pt x="432447" y="291731"/>
                  </a:moveTo>
                  <a:lnTo>
                    <a:pt x="429869" y="279933"/>
                  </a:lnTo>
                  <a:lnTo>
                    <a:pt x="421970" y="271005"/>
                  </a:lnTo>
                  <a:lnTo>
                    <a:pt x="411238" y="267474"/>
                  </a:lnTo>
                  <a:lnTo>
                    <a:pt x="406641" y="267474"/>
                  </a:lnTo>
                  <a:lnTo>
                    <a:pt x="401955" y="269417"/>
                  </a:lnTo>
                  <a:lnTo>
                    <a:pt x="397929" y="274078"/>
                  </a:lnTo>
                  <a:lnTo>
                    <a:pt x="407974" y="278917"/>
                  </a:lnTo>
                  <a:lnTo>
                    <a:pt x="414210" y="287477"/>
                  </a:lnTo>
                  <a:lnTo>
                    <a:pt x="419633" y="296799"/>
                  </a:lnTo>
                  <a:lnTo>
                    <a:pt x="427228" y="303911"/>
                  </a:lnTo>
                  <a:lnTo>
                    <a:pt x="432447" y="291731"/>
                  </a:lnTo>
                  <a:close/>
                </a:path>
                <a:path extrusionOk="0" h="379095" w="8264525">
                  <a:moveTo>
                    <a:pt x="471589" y="199986"/>
                  </a:moveTo>
                  <a:lnTo>
                    <a:pt x="456641" y="199986"/>
                  </a:lnTo>
                  <a:lnTo>
                    <a:pt x="456298" y="209550"/>
                  </a:lnTo>
                  <a:lnTo>
                    <a:pt x="447382" y="210464"/>
                  </a:lnTo>
                  <a:lnTo>
                    <a:pt x="449440" y="222338"/>
                  </a:lnTo>
                  <a:lnTo>
                    <a:pt x="471589" y="222338"/>
                  </a:lnTo>
                  <a:lnTo>
                    <a:pt x="471589" y="199986"/>
                  </a:lnTo>
                  <a:close/>
                </a:path>
                <a:path extrusionOk="0" h="379095" w="8264525">
                  <a:moveTo>
                    <a:pt x="574548" y="266814"/>
                  </a:moveTo>
                  <a:lnTo>
                    <a:pt x="567309" y="264274"/>
                  </a:lnTo>
                  <a:lnTo>
                    <a:pt x="558685" y="253555"/>
                  </a:lnTo>
                  <a:lnTo>
                    <a:pt x="551421" y="251129"/>
                  </a:lnTo>
                  <a:lnTo>
                    <a:pt x="549668" y="251129"/>
                  </a:lnTo>
                  <a:lnTo>
                    <a:pt x="547624" y="251421"/>
                  </a:lnTo>
                  <a:lnTo>
                    <a:pt x="545211" y="252056"/>
                  </a:lnTo>
                  <a:lnTo>
                    <a:pt x="544296" y="260934"/>
                  </a:lnTo>
                  <a:lnTo>
                    <a:pt x="548360" y="268274"/>
                  </a:lnTo>
                  <a:lnTo>
                    <a:pt x="555434" y="273265"/>
                  </a:lnTo>
                  <a:lnTo>
                    <a:pt x="563511" y="275107"/>
                  </a:lnTo>
                  <a:lnTo>
                    <a:pt x="568591" y="275107"/>
                  </a:lnTo>
                  <a:lnTo>
                    <a:pt x="573062" y="272656"/>
                  </a:lnTo>
                  <a:lnTo>
                    <a:pt x="574548" y="266814"/>
                  </a:lnTo>
                  <a:close/>
                </a:path>
                <a:path extrusionOk="0" h="379095" w="8264525">
                  <a:moveTo>
                    <a:pt x="618871" y="252056"/>
                  </a:moveTo>
                  <a:lnTo>
                    <a:pt x="616064" y="250863"/>
                  </a:lnTo>
                  <a:lnTo>
                    <a:pt x="612673" y="250342"/>
                  </a:lnTo>
                  <a:lnTo>
                    <a:pt x="609193" y="250342"/>
                  </a:lnTo>
                  <a:lnTo>
                    <a:pt x="598182" y="251955"/>
                  </a:lnTo>
                  <a:lnTo>
                    <a:pt x="590054" y="256019"/>
                  </a:lnTo>
                  <a:lnTo>
                    <a:pt x="588378" y="261366"/>
                  </a:lnTo>
                  <a:lnTo>
                    <a:pt x="596696" y="266814"/>
                  </a:lnTo>
                  <a:lnTo>
                    <a:pt x="599922" y="260819"/>
                  </a:lnTo>
                  <a:lnTo>
                    <a:pt x="607148" y="258749"/>
                  </a:lnTo>
                  <a:lnTo>
                    <a:pt x="614692" y="257022"/>
                  </a:lnTo>
                  <a:lnTo>
                    <a:pt x="618871" y="252056"/>
                  </a:lnTo>
                  <a:close/>
                </a:path>
                <a:path extrusionOk="0" h="379095" w="8264525">
                  <a:moveTo>
                    <a:pt x="618883" y="229819"/>
                  </a:moveTo>
                  <a:lnTo>
                    <a:pt x="618528" y="220738"/>
                  </a:lnTo>
                  <a:lnTo>
                    <a:pt x="618401" y="211569"/>
                  </a:lnTo>
                  <a:lnTo>
                    <a:pt x="616648" y="204076"/>
                  </a:lnTo>
                  <a:lnTo>
                    <a:pt x="611428" y="199986"/>
                  </a:lnTo>
                  <a:lnTo>
                    <a:pt x="606145" y="208483"/>
                  </a:lnTo>
                  <a:lnTo>
                    <a:pt x="605116" y="217792"/>
                  </a:lnTo>
                  <a:lnTo>
                    <a:pt x="609104" y="225653"/>
                  </a:lnTo>
                  <a:lnTo>
                    <a:pt x="618883" y="229819"/>
                  </a:lnTo>
                  <a:close/>
                </a:path>
                <a:path extrusionOk="0" h="379095" w="8264525">
                  <a:moveTo>
                    <a:pt x="640207" y="4343"/>
                  </a:moveTo>
                  <a:lnTo>
                    <a:pt x="628294" y="0"/>
                  </a:lnTo>
                  <a:lnTo>
                    <a:pt x="626059" y="50"/>
                  </a:lnTo>
                  <a:lnTo>
                    <a:pt x="627037" y="12776"/>
                  </a:lnTo>
                  <a:lnTo>
                    <a:pt x="621538" y="23126"/>
                  </a:lnTo>
                  <a:lnTo>
                    <a:pt x="618286" y="31203"/>
                  </a:lnTo>
                  <a:lnTo>
                    <a:pt x="626059" y="37045"/>
                  </a:lnTo>
                  <a:lnTo>
                    <a:pt x="630821" y="26898"/>
                  </a:lnTo>
                  <a:lnTo>
                    <a:pt x="638302" y="14643"/>
                  </a:lnTo>
                  <a:lnTo>
                    <a:pt x="640207" y="4343"/>
                  </a:lnTo>
                  <a:close/>
                </a:path>
                <a:path extrusionOk="0" h="379095" w="8264525">
                  <a:moveTo>
                    <a:pt x="648246" y="326161"/>
                  </a:moveTo>
                  <a:lnTo>
                    <a:pt x="627888" y="318490"/>
                  </a:lnTo>
                  <a:lnTo>
                    <a:pt x="625716" y="302920"/>
                  </a:lnTo>
                  <a:lnTo>
                    <a:pt x="621906" y="285953"/>
                  </a:lnTo>
                  <a:lnTo>
                    <a:pt x="596696" y="274078"/>
                  </a:lnTo>
                  <a:lnTo>
                    <a:pt x="581253" y="295770"/>
                  </a:lnTo>
                  <a:lnTo>
                    <a:pt x="577608" y="320878"/>
                  </a:lnTo>
                  <a:lnTo>
                    <a:pt x="576110" y="346684"/>
                  </a:lnTo>
                  <a:lnTo>
                    <a:pt x="567118" y="370509"/>
                  </a:lnTo>
                  <a:lnTo>
                    <a:pt x="575843" y="376364"/>
                  </a:lnTo>
                  <a:lnTo>
                    <a:pt x="583082" y="378764"/>
                  </a:lnTo>
                  <a:lnTo>
                    <a:pt x="589292" y="378764"/>
                  </a:lnTo>
                  <a:lnTo>
                    <a:pt x="606425" y="371538"/>
                  </a:lnTo>
                  <a:lnTo>
                    <a:pt x="619671" y="355130"/>
                  </a:lnTo>
                  <a:lnTo>
                    <a:pt x="632472" y="337375"/>
                  </a:lnTo>
                  <a:lnTo>
                    <a:pt x="648246" y="326161"/>
                  </a:lnTo>
                  <a:close/>
                </a:path>
                <a:path extrusionOk="0" h="379095" w="8264525">
                  <a:moveTo>
                    <a:pt x="773442" y="133375"/>
                  </a:moveTo>
                  <a:lnTo>
                    <a:pt x="766229" y="133375"/>
                  </a:lnTo>
                  <a:lnTo>
                    <a:pt x="764755" y="127381"/>
                  </a:lnTo>
                  <a:lnTo>
                    <a:pt x="758736" y="125882"/>
                  </a:lnTo>
                  <a:lnTo>
                    <a:pt x="752640" y="131711"/>
                  </a:lnTo>
                  <a:lnTo>
                    <a:pt x="752614" y="136829"/>
                  </a:lnTo>
                  <a:lnTo>
                    <a:pt x="756640" y="140474"/>
                  </a:lnTo>
                  <a:lnTo>
                    <a:pt x="762723" y="141846"/>
                  </a:lnTo>
                  <a:lnTo>
                    <a:pt x="767397" y="141846"/>
                  </a:lnTo>
                  <a:lnTo>
                    <a:pt x="772121" y="139458"/>
                  </a:lnTo>
                  <a:lnTo>
                    <a:pt x="773442" y="133375"/>
                  </a:lnTo>
                  <a:close/>
                </a:path>
                <a:path extrusionOk="0" h="379095" w="8264525">
                  <a:moveTo>
                    <a:pt x="891362" y="88900"/>
                  </a:moveTo>
                  <a:lnTo>
                    <a:pt x="869213" y="103974"/>
                  </a:lnTo>
                  <a:lnTo>
                    <a:pt x="869607" y="103987"/>
                  </a:lnTo>
                  <a:lnTo>
                    <a:pt x="877798" y="102920"/>
                  </a:lnTo>
                  <a:lnTo>
                    <a:pt x="883958" y="99872"/>
                  </a:lnTo>
                  <a:lnTo>
                    <a:pt x="888390" y="95110"/>
                  </a:lnTo>
                  <a:lnTo>
                    <a:pt x="891362" y="88900"/>
                  </a:lnTo>
                  <a:close/>
                </a:path>
                <a:path extrusionOk="0" h="379095" w="8264525">
                  <a:moveTo>
                    <a:pt x="957541" y="259334"/>
                  </a:moveTo>
                  <a:lnTo>
                    <a:pt x="956132" y="259422"/>
                  </a:lnTo>
                  <a:lnTo>
                    <a:pt x="948880" y="259422"/>
                  </a:lnTo>
                  <a:lnTo>
                    <a:pt x="951039" y="227774"/>
                  </a:lnTo>
                  <a:lnTo>
                    <a:pt x="943673" y="227774"/>
                  </a:lnTo>
                  <a:lnTo>
                    <a:pt x="941603" y="227774"/>
                  </a:lnTo>
                  <a:lnTo>
                    <a:pt x="938911" y="228396"/>
                  </a:lnTo>
                  <a:lnTo>
                    <a:pt x="935431" y="229819"/>
                  </a:lnTo>
                  <a:lnTo>
                    <a:pt x="930529" y="237794"/>
                  </a:lnTo>
                  <a:lnTo>
                    <a:pt x="932027" y="250469"/>
                  </a:lnTo>
                  <a:lnTo>
                    <a:pt x="938136" y="262204"/>
                  </a:lnTo>
                  <a:lnTo>
                    <a:pt x="947026" y="267373"/>
                  </a:lnTo>
                  <a:lnTo>
                    <a:pt x="950468" y="267373"/>
                  </a:lnTo>
                  <a:lnTo>
                    <a:pt x="954100" y="265074"/>
                  </a:lnTo>
                  <a:lnTo>
                    <a:pt x="957541" y="259334"/>
                  </a:lnTo>
                  <a:close/>
                </a:path>
                <a:path extrusionOk="0" h="379095" w="8264525">
                  <a:moveTo>
                    <a:pt x="1066596" y="262915"/>
                  </a:moveTo>
                  <a:lnTo>
                    <a:pt x="1060869" y="252056"/>
                  </a:lnTo>
                  <a:lnTo>
                    <a:pt x="1050950" y="262382"/>
                  </a:lnTo>
                  <a:lnTo>
                    <a:pt x="1048715" y="270002"/>
                  </a:lnTo>
                  <a:lnTo>
                    <a:pt x="1051674" y="274713"/>
                  </a:lnTo>
                  <a:lnTo>
                    <a:pt x="1057338" y="276326"/>
                  </a:lnTo>
                  <a:lnTo>
                    <a:pt x="1062863" y="274891"/>
                  </a:lnTo>
                  <a:lnTo>
                    <a:pt x="1066596" y="270471"/>
                  </a:lnTo>
                  <a:lnTo>
                    <a:pt x="1066596" y="262915"/>
                  </a:lnTo>
                  <a:close/>
                </a:path>
                <a:path extrusionOk="0" h="379095" w="8264525">
                  <a:moveTo>
                    <a:pt x="1127074" y="96380"/>
                  </a:moveTo>
                  <a:lnTo>
                    <a:pt x="1125448" y="96989"/>
                  </a:lnTo>
                  <a:lnTo>
                    <a:pt x="1123442" y="97218"/>
                  </a:lnTo>
                  <a:lnTo>
                    <a:pt x="1118057" y="97218"/>
                  </a:lnTo>
                  <a:lnTo>
                    <a:pt x="1103617" y="95402"/>
                  </a:lnTo>
                  <a:lnTo>
                    <a:pt x="1100442" y="95402"/>
                  </a:lnTo>
                  <a:lnTo>
                    <a:pt x="1094244" y="95402"/>
                  </a:lnTo>
                  <a:lnTo>
                    <a:pt x="1089723" y="97142"/>
                  </a:lnTo>
                  <a:lnTo>
                    <a:pt x="1090206" y="103987"/>
                  </a:lnTo>
                  <a:lnTo>
                    <a:pt x="1096086" y="107213"/>
                  </a:lnTo>
                  <a:lnTo>
                    <a:pt x="1098080" y="114414"/>
                  </a:lnTo>
                  <a:lnTo>
                    <a:pt x="1099807" y="121881"/>
                  </a:lnTo>
                  <a:lnTo>
                    <a:pt x="1104887" y="125895"/>
                  </a:lnTo>
                  <a:lnTo>
                    <a:pt x="1105852" y="114033"/>
                  </a:lnTo>
                  <a:lnTo>
                    <a:pt x="1114323" y="109537"/>
                  </a:lnTo>
                  <a:lnTo>
                    <a:pt x="1123632" y="105841"/>
                  </a:lnTo>
                  <a:lnTo>
                    <a:pt x="1127074" y="96380"/>
                  </a:lnTo>
                  <a:close/>
                </a:path>
                <a:path extrusionOk="0" h="379095" w="8264525">
                  <a:moveTo>
                    <a:pt x="1340548" y="111137"/>
                  </a:moveTo>
                  <a:lnTo>
                    <a:pt x="1338922" y="110451"/>
                  </a:lnTo>
                  <a:lnTo>
                    <a:pt x="1337271" y="110147"/>
                  </a:lnTo>
                  <a:lnTo>
                    <a:pt x="1335620" y="110147"/>
                  </a:lnTo>
                  <a:lnTo>
                    <a:pt x="1326134" y="113423"/>
                  </a:lnTo>
                  <a:lnTo>
                    <a:pt x="1319618" y="120840"/>
                  </a:lnTo>
                  <a:lnTo>
                    <a:pt x="1318666" y="128701"/>
                  </a:lnTo>
                  <a:lnTo>
                    <a:pt x="1325867" y="133375"/>
                  </a:lnTo>
                  <a:lnTo>
                    <a:pt x="1328712" y="126822"/>
                  </a:lnTo>
                  <a:lnTo>
                    <a:pt x="1333119" y="122008"/>
                  </a:lnTo>
                  <a:lnTo>
                    <a:pt x="1337576" y="117309"/>
                  </a:lnTo>
                  <a:lnTo>
                    <a:pt x="1340548" y="111137"/>
                  </a:lnTo>
                  <a:close/>
                </a:path>
                <a:path extrusionOk="0" h="379095" w="8264525">
                  <a:moveTo>
                    <a:pt x="1355648" y="274929"/>
                  </a:moveTo>
                  <a:lnTo>
                    <a:pt x="1348054" y="266814"/>
                  </a:lnTo>
                  <a:lnTo>
                    <a:pt x="1343888" y="275678"/>
                  </a:lnTo>
                  <a:lnTo>
                    <a:pt x="1329867" y="287553"/>
                  </a:lnTo>
                  <a:lnTo>
                    <a:pt x="1325867" y="296418"/>
                  </a:lnTo>
                  <a:lnTo>
                    <a:pt x="1328940" y="297751"/>
                  </a:lnTo>
                  <a:lnTo>
                    <a:pt x="1331950" y="298335"/>
                  </a:lnTo>
                  <a:lnTo>
                    <a:pt x="1334795" y="298335"/>
                  </a:lnTo>
                  <a:lnTo>
                    <a:pt x="1346923" y="294474"/>
                  </a:lnTo>
                  <a:lnTo>
                    <a:pt x="1354569" y="285419"/>
                  </a:lnTo>
                  <a:lnTo>
                    <a:pt x="1355648" y="274929"/>
                  </a:lnTo>
                  <a:close/>
                </a:path>
                <a:path extrusionOk="0" h="379095" w="8264525">
                  <a:moveTo>
                    <a:pt x="1414195" y="222326"/>
                  </a:moveTo>
                  <a:lnTo>
                    <a:pt x="1407083" y="218465"/>
                  </a:lnTo>
                  <a:lnTo>
                    <a:pt x="1401686" y="217017"/>
                  </a:lnTo>
                  <a:lnTo>
                    <a:pt x="1397800" y="217017"/>
                  </a:lnTo>
                  <a:lnTo>
                    <a:pt x="1391894" y="217017"/>
                  </a:lnTo>
                  <a:lnTo>
                    <a:pt x="1389468" y="220383"/>
                  </a:lnTo>
                  <a:lnTo>
                    <a:pt x="1390154" y="227101"/>
                  </a:lnTo>
                  <a:lnTo>
                    <a:pt x="1393266" y="230454"/>
                  </a:lnTo>
                  <a:lnTo>
                    <a:pt x="1402499" y="230454"/>
                  </a:lnTo>
                  <a:lnTo>
                    <a:pt x="1407883" y="228320"/>
                  </a:lnTo>
                  <a:lnTo>
                    <a:pt x="1414195" y="222326"/>
                  </a:lnTo>
                  <a:close/>
                </a:path>
                <a:path extrusionOk="0" h="379095" w="8264525">
                  <a:moveTo>
                    <a:pt x="1517472" y="51904"/>
                  </a:moveTo>
                  <a:lnTo>
                    <a:pt x="1506258" y="48336"/>
                  </a:lnTo>
                  <a:lnTo>
                    <a:pt x="1510004" y="37045"/>
                  </a:lnTo>
                  <a:lnTo>
                    <a:pt x="1507286" y="36728"/>
                  </a:lnTo>
                  <a:lnTo>
                    <a:pt x="1504721" y="36563"/>
                  </a:lnTo>
                  <a:lnTo>
                    <a:pt x="1502321" y="36563"/>
                  </a:lnTo>
                  <a:lnTo>
                    <a:pt x="1493951" y="37426"/>
                  </a:lnTo>
                  <a:lnTo>
                    <a:pt x="1487424" y="40144"/>
                  </a:lnTo>
                  <a:lnTo>
                    <a:pt x="1482940" y="44907"/>
                  </a:lnTo>
                  <a:lnTo>
                    <a:pt x="1480680" y="51904"/>
                  </a:lnTo>
                  <a:lnTo>
                    <a:pt x="1484452" y="63080"/>
                  </a:lnTo>
                  <a:lnTo>
                    <a:pt x="1473212" y="66890"/>
                  </a:lnTo>
                  <a:lnTo>
                    <a:pt x="1475054" y="75666"/>
                  </a:lnTo>
                  <a:lnTo>
                    <a:pt x="1478749" y="81661"/>
                  </a:lnTo>
                  <a:lnTo>
                    <a:pt x="1483829" y="85102"/>
                  </a:lnTo>
                  <a:lnTo>
                    <a:pt x="1489798" y="86207"/>
                  </a:lnTo>
                  <a:lnTo>
                    <a:pt x="1500047" y="83616"/>
                  </a:lnTo>
                  <a:lnTo>
                    <a:pt x="1509382" y="76454"/>
                  </a:lnTo>
                  <a:lnTo>
                    <a:pt x="1515859" y="65582"/>
                  </a:lnTo>
                  <a:lnTo>
                    <a:pt x="1517472" y="51904"/>
                  </a:lnTo>
                  <a:close/>
                </a:path>
                <a:path extrusionOk="0" h="379095" w="8264525">
                  <a:moveTo>
                    <a:pt x="1598587" y="201472"/>
                  </a:moveTo>
                  <a:lnTo>
                    <a:pt x="1591132" y="185229"/>
                  </a:lnTo>
                  <a:lnTo>
                    <a:pt x="1582966" y="197396"/>
                  </a:lnTo>
                  <a:lnTo>
                    <a:pt x="1575257" y="210083"/>
                  </a:lnTo>
                  <a:lnTo>
                    <a:pt x="1568094" y="223291"/>
                  </a:lnTo>
                  <a:lnTo>
                    <a:pt x="1561528" y="237083"/>
                  </a:lnTo>
                  <a:lnTo>
                    <a:pt x="1561757" y="237083"/>
                  </a:lnTo>
                  <a:lnTo>
                    <a:pt x="1578864" y="231698"/>
                  </a:lnTo>
                  <a:lnTo>
                    <a:pt x="1592821" y="218389"/>
                  </a:lnTo>
                  <a:lnTo>
                    <a:pt x="1598587" y="201472"/>
                  </a:lnTo>
                  <a:close/>
                </a:path>
                <a:path extrusionOk="0" h="379095" w="8264525">
                  <a:moveTo>
                    <a:pt x="3012783" y="213512"/>
                  </a:moveTo>
                  <a:lnTo>
                    <a:pt x="3005391" y="207479"/>
                  </a:lnTo>
                  <a:lnTo>
                    <a:pt x="3004375" y="215277"/>
                  </a:lnTo>
                  <a:lnTo>
                    <a:pt x="2999333" y="215277"/>
                  </a:lnTo>
                  <a:lnTo>
                    <a:pt x="2997924" y="215074"/>
                  </a:lnTo>
                  <a:lnTo>
                    <a:pt x="2991472" y="212191"/>
                  </a:lnTo>
                  <a:lnTo>
                    <a:pt x="2986646" y="207695"/>
                  </a:lnTo>
                  <a:lnTo>
                    <a:pt x="2981985" y="203111"/>
                  </a:lnTo>
                  <a:lnTo>
                    <a:pt x="2976003" y="199986"/>
                  </a:lnTo>
                  <a:lnTo>
                    <a:pt x="2972714" y="211074"/>
                  </a:lnTo>
                  <a:lnTo>
                    <a:pt x="2975800" y="218401"/>
                  </a:lnTo>
                  <a:lnTo>
                    <a:pt x="2983141" y="222440"/>
                  </a:lnTo>
                  <a:lnTo>
                    <a:pt x="2992653" y="223685"/>
                  </a:lnTo>
                  <a:lnTo>
                    <a:pt x="3003372" y="222313"/>
                  </a:lnTo>
                  <a:lnTo>
                    <a:pt x="3011093" y="218694"/>
                  </a:lnTo>
                  <a:lnTo>
                    <a:pt x="3012783" y="213512"/>
                  </a:lnTo>
                  <a:close/>
                </a:path>
                <a:path extrusionOk="0" h="379095" w="8264525">
                  <a:moveTo>
                    <a:pt x="3020352" y="28841"/>
                  </a:moveTo>
                  <a:lnTo>
                    <a:pt x="3012859" y="22288"/>
                  </a:lnTo>
                  <a:lnTo>
                    <a:pt x="3013037" y="33693"/>
                  </a:lnTo>
                  <a:lnTo>
                    <a:pt x="2997746" y="40640"/>
                  </a:lnTo>
                  <a:lnTo>
                    <a:pt x="2997936" y="51904"/>
                  </a:lnTo>
                  <a:lnTo>
                    <a:pt x="2999892" y="52717"/>
                  </a:lnTo>
                  <a:lnTo>
                    <a:pt x="3001797" y="53073"/>
                  </a:lnTo>
                  <a:lnTo>
                    <a:pt x="3003626" y="53073"/>
                  </a:lnTo>
                  <a:lnTo>
                    <a:pt x="3013887" y="48844"/>
                  </a:lnTo>
                  <a:lnTo>
                    <a:pt x="3020072" y="39230"/>
                  </a:lnTo>
                  <a:lnTo>
                    <a:pt x="3020352" y="28841"/>
                  </a:lnTo>
                  <a:close/>
                </a:path>
                <a:path extrusionOk="0" h="379095" w="8264525">
                  <a:moveTo>
                    <a:pt x="3065259" y="80022"/>
                  </a:moveTo>
                  <a:lnTo>
                    <a:pt x="3063938" y="74472"/>
                  </a:lnTo>
                  <a:lnTo>
                    <a:pt x="3056902" y="66890"/>
                  </a:lnTo>
                  <a:lnTo>
                    <a:pt x="3051733" y="74764"/>
                  </a:lnTo>
                  <a:lnTo>
                    <a:pt x="3051314" y="80276"/>
                  </a:lnTo>
                  <a:lnTo>
                    <a:pt x="3054032" y="83515"/>
                  </a:lnTo>
                  <a:lnTo>
                    <a:pt x="3058312" y="84582"/>
                  </a:lnTo>
                  <a:lnTo>
                    <a:pt x="3062757" y="83426"/>
                  </a:lnTo>
                  <a:lnTo>
                    <a:pt x="3065259" y="80022"/>
                  </a:lnTo>
                  <a:close/>
                </a:path>
                <a:path extrusionOk="0" h="379095" w="8264525">
                  <a:moveTo>
                    <a:pt x="3084792" y="56502"/>
                  </a:moveTo>
                  <a:lnTo>
                    <a:pt x="3079051" y="51904"/>
                  </a:lnTo>
                  <a:lnTo>
                    <a:pt x="3076689" y="58343"/>
                  </a:lnTo>
                  <a:lnTo>
                    <a:pt x="3073641" y="64274"/>
                  </a:lnTo>
                  <a:lnTo>
                    <a:pt x="3073285" y="69583"/>
                  </a:lnTo>
                  <a:lnTo>
                    <a:pt x="3079051" y="74142"/>
                  </a:lnTo>
                  <a:lnTo>
                    <a:pt x="3081401" y="67805"/>
                  </a:lnTo>
                  <a:lnTo>
                    <a:pt x="3084436" y="61861"/>
                  </a:lnTo>
                  <a:lnTo>
                    <a:pt x="3084792" y="56502"/>
                  </a:lnTo>
                  <a:close/>
                </a:path>
                <a:path extrusionOk="0" h="379095" w="8264525">
                  <a:moveTo>
                    <a:pt x="3204159" y="118732"/>
                  </a:moveTo>
                  <a:lnTo>
                    <a:pt x="3189567" y="118732"/>
                  </a:lnTo>
                  <a:lnTo>
                    <a:pt x="3189567" y="133362"/>
                  </a:lnTo>
                  <a:lnTo>
                    <a:pt x="3204159" y="133362"/>
                  </a:lnTo>
                  <a:lnTo>
                    <a:pt x="3204159" y="118732"/>
                  </a:lnTo>
                  <a:close/>
                </a:path>
                <a:path extrusionOk="0" h="379095" w="8264525">
                  <a:moveTo>
                    <a:pt x="3255721" y="59283"/>
                  </a:moveTo>
                  <a:lnTo>
                    <a:pt x="3255530" y="44678"/>
                  </a:lnTo>
                  <a:lnTo>
                    <a:pt x="3250819" y="34607"/>
                  </a:lnTo>
                  <a:lnTo>
                    <a:pt x="3243097" y="27635"/>
                  </a:lnTo>
                  <a:lnTo>
                    <a:pt x="3233864" y="22288"/>
                  </a:lnTo>
                  <a:lnTo>
                    <a:pt x="3236214" y="34632"/>
                  </a:lnTo>
                  <a:lnTo>
                    <a:pt x="3240252" y="45326"/>
                  </a:lnTo>
                  <a:lnTo>
                    <a:pt x="3246551" y="53746"/>
                  </a:lnTo>
                  <a:lnTo>
                    <a:pt x="3255721" y="59283"/>
                  </a:lnTo>
                  <a:close/>
                </a:path>
                <a:path extrusionOk="0" h="379095" w="8264525">
                  <a:moveTo>
                    <a:pt x="3271380" y="146773"/>
                  </a:moveTo>
                  <a:lnTo>
                    <a:pt x="3267227" y="139395"/>
                  </a:lnTo>
                  <a:lnTo>
                    <a:pt x="3260166" y="134391"/>
                  </a:lnTo>
                  <a:lnTo>
                    <a:pt x="3252139" y="132537"/>
                  </a:lnTo>
                  <a:lnTo>
                    <a:pt x="3247047" y="132537"/>
                  </a:lnTo>
                  <a:lnTo>
                    <a:pt x="3242564" y="135026"/>
                  </a:lnTo>
                  <a:lnTo>
                    <a:pt x="3241065" y="140982"/>
                  </a:lnTo>
                  <a:lnTo>
                    <a:pt x="3249396" y="145580"/>
                  </a:lnTo>
                  <a:lnTo>
                    <a:pt x="3246678" y="152234"/>
                  </a:lnTo>
                  <a:lnTo>
                    <a:pt x="3241141" y="160642"/>
                  </a:lnTo>
                  <a:lnTo>
                    <a:pt x="3241065" y="170484"/>
                  </a:lnTo>
                  <a:lnTo>
                    <a:pt x="3244024" y="171627"/>
                  </a:lnTo>
                  <a:lnTo>
                    <a:pt x="3246336" y="172110"/>
                  </a:lnTo>
                  <a:lnTo>
                    <a:pt x="3253714" y="172110"/>
                  </a:lnTo>
                  <a:lnTo>
                    <a:pt x="3258032" y="154063"/>
                  </a:lnTo>
                  <a:lnTo>
                    <a:pt x="3265373" y="154063"/>
                  </a:lnTo>
                  <a:lnTo>
                    <a:pt x="3267710" y="154559"/>
                  </a:lnTo>
                  <a:lnTo>
                    <a:pt x="3270681" y="155727"/>
                  </a:lnTo>
                  <a:lnTo>
                    <a:pt x="3271380" y="146773"/>
                  </a:lnTo>
                  <a:close/>
                </a:path>
                <a:path extrusionOk="0" h="379095" w="8264525">
                  <a:moveTo>
                    <a:pt x="3323234" y="109156"/>
                  </a:moveTo>
                  <a:lnTo>
                    <a:pt x="3314700" y="103987"/>
                  </a:lnTo>
                  <a:lnTo>
                    <a:pt x="3313874" y="108585"/>
                  </a:lnTo>
                  <a:lnTo>
                    <a:pt x="3311004" y="110223"/>
                  </a:lnTo>
                  <a:lnTo>
                    <a:pt x="3302470" y="110223"/>
                  </a:lnTo>
                  <a:lnTo>
                    <a:pt x="3296120" y="106845"/>
                  </a:lnTo>
                  <a:lnTo>
                    <a:pt x="3292564" y="103987"/>
                  </a:lnTo>
                  <a:lnTo>
                    <a:pt x="3291040" y="111544"/>
                  </a:lnTo>
                  <a:lnTo>
                    <a:pt x="3293122" y="116509"/>
                  </a:lnTo>
                  <a:lnTo>
                    <a:pt x="3297758" y="119240"/>
                  </a:lnTo>
                  <a:lnTo>
                    <a:pt x="3303955" y="120078"/>
                  </a:lnTo>
                  <a:lnTo>
                    <a:pt x="3314141" y="118452"/>
                  </a:lnTo>
                  <a:lnTo>
                    <a:pt x="3321812" y="114388"/>
                  </a:lnTo>
                  <a:lnTo>
                    <a:pt x="3323234" y="109156"/>
                  </a:lnTo>
                  <a:close/>
                </a:path>
                <a:path extrusionOk="0" h="379095" w="8264525">
                  <a:moveTo>
                    <a:pt x="3373640" y="37058"/>
                  </a:moveTo>
                  <a:lnTo>
                    <a:pt x="3371875" y="37503"/>
                  </a:lnTo>
                  <a:lnTo>
                    <a:pt x="3369830" y="37655"/>
                  </a:lnTo>
                  <a:lnTo>
                    <a:pt x="3364585" y="37655"/>
                  </a:lnTo>
                  <a:lnTo>
                    <a:pt x="3351123" y="36398"/>
                  </a:lnTo>
                  <a:lnTo>
                    <a:pt x="3348075" y="36398"/>
                  </a:lnTo>
                  <a:lnTo>
                    <a:pt x="3339261" y="36398"/>
                  </a:lnTo>
                  <a:lnTo>
                    <a:pt x="3333026" y="39027"/>
                  </a:lnTo>
                  <a:lnTo>
                    <a:pt x="3336874" y="51917"/>
                  </a:lnTo>
                  <a:lnTo>
                    <a:pt x="3344773" y="52336"/>
                  </a:lnTo>
                  <a:lnTo>
                    <a:pt x="3348494" y="52336"/>
                  </a:lnTo>
                  <a:lnTo>
                    <a:pt x="3357994" y="51739"/>
                  </a:lnTo>
                  <a:lnTo>
                    <a:pt x="3365804" y="49466"/>
                  </a:lnTo>
                  <a:lnTo>
                    <a:pt x="3371240" y="44805"/>
                  </a:lnTo>
                  <a:lnTo>
                    <a:pt x="3373640" y="37058"/>
                  </a:lnTo>
                  <a:close/>
                </a:path>
                <a:path extrusionOk="0" h="379095" w="8264525">
                  <a:moveTo>
                    <a:pt x="3420961" y="173761"/>
                  </a:moveTo>
                  <a:lnTo>
                    <a:pt x="3415169" y="169481"/>
                  </a:lnTo>
                  <a:lnTo>
                    <a:pt x="3407930" y="169481"/>
                  </a:lnTo>
                  <a:lnTo>
                    <a:pt x="3400539" y="170776"/>
                  </a:lnTo>
                  <a:lnTo>
                    <a:pt x="3393757" y="174256"/>
                  </a:lnTo>
                  <a:lnTo>
                    <a:pt x="3389172" y="179285"/>
                  </a:lnTo>
                  <a:lnTo>
                    <a:pt x="3388360" y="185229"/>
                  </a:lnTo>
                  <a:lnTo>
                    <a:pt x="3390354" y="185280"/>
                  </a:lnTo>
                  <a:lnTo>
                    <a:pt x="3396284" y="185280"/>
                  </a:lnTo>
                  <a:lnTo>
                    <a:pt x="3399726" y="183972"/>
                  </a:lnTo>
                  <a:lnTo>
                    <a:pt x="3404705" y="181356"/>
                  </a:lnTo>
                  <a:lnTo>
                    <a:pt x="3406241" y="180047"/>
                  </a:lnTo>
                  <a:lnTo>
                    <a:pt x="3410496" y="180060"/>
                  </a:lnTo>
                  <a:lnTo>
                    <a:pt x="3413188" y="181356"/>
                  </a:lnTo>
                  <a:lnTo>
                    <a:pt x="3417989" y="185229"/>
                  </a:lnTo>
                  <a:lnTo>
                    <a:pt x="3420961" y="173761"/>
                  </a:lnTo>
                  <a:close/>
                </a:path>
                <a:path extrusionOk="0" h="379095" w="8264525">
                  <a:moveTo>
                    <a:pt x="3459861" y="262623"/>
                  </a:moveTo>
                  <a:lnTo>
                    <a:pt x="3457803" y="255930"/>
                  </a:lnTo>
                  <a:lnTo>
                    <a:pt x="3447364" y="252056"/>
                  </a:lnTo>
                  <a:lnTo>
                    <a:pt x="3444697" y="266839"/>
                  </a:lnTo>
                  <a:lnTo>
                    <a:pt x="3447656" y="271767"/>
                  </a:lnTo>
                  <a:lnTo>
                    <a:pt x="3451377" y="271767"/>
                  </a:lnTo>
                  <a:lnTo>
                    <a:pt x="3456673" y="268960"/>
                  </a:lnTo>
                  <a:lnTo>
                    <a:pt x="3459861" y="262623"/>
                  </a:lnTo>
                  <a:close/>
                </a:path>
                <a:path extrusionOk="0" h="379095" w="8264525">
                  <a:moveTo>
                    <a:pt x="3594684" y="14795"/>
                  </a:moveTo>
                  <a:lnTo>
                    <a:pt x="3592588" y="14287"/>
                  </a:lnTo>
                  <a:lnTo>
                    <a:pt x="3590785" y="14058"/>
                  </a:lnTo>
                  <a:lnTo>
                    <a:pt x="3589210" y="14058"/>
                  </a:lnTo>
                  <a:lnTo>
                    <a:pt x="3581933" y="16776"/>
                  </a:lnTo>
                  <a:lnTo>
                    <a:pt x="3578453" y="23228"/>
                  </a:lnTo>
                  <a:lnTo>
                    <a:pt x="3576180" y="30848"/>
                  </a:lnTo>
                  <a:lnTo>
                    <a:pt x="3572522" y="37045"/>
                  </a:lnTo>
                  <a:lnTo>
                    <a:pt x="3573843" y="37172"/>
                  </a:lnTo>
                  <a:lnTo>
                    <a:pt x="3575100" y="37236"/>
                  </a:lnTo>
                  <a:lnTo>
                    <a:pt x="3576307" y="37236"/>
                  </a:lnTo>
                  <a:lnTo>
                    <a:pt x="3584994" y="35814"/>
                  </a:lnTo>
                  <a:lnTo>
                    <a:pt x="3590925" y="31572"/>
                  </a:lnTo>
                  <a:lnTo>
                    <a:pt x="3594150" y="24561"/>
                  </a:lnTo>
                  <a:lnTo>
                    <a:pt x="3594684" y="14795"/>
                  </a:lnTo>
                  <a:close/>
                </a:path>
                <a:path extrusionOk="0" h="379095" w="8264525">
                  <a:moveTo>
                    <a:pt x="3623995" y="125895"/>
                  </a:moveTo>
                  <a:lnTo>
                    <a:pt x="3623208" y="117576"/>
                  </a:lnTo>
                  <a:lnTo>
                    <a:pt x="3620249" y="111404"/>
                  </a:lnTo>
                  <a:lnTo>
                    <a:pt x="3615499" y="106997"/>
                  </a:lnTo>
                  <a:lnTo>
                    <a:pt x="3609340" y="103987"/>
                  </a:lnTo>
                  <a:lnTo>
                    <a:pt x="3610254" y="112318"/>
                  </a:lnTo>
                  <a:lnTo>
                    <a:pt x="3613239" y="118529"/>
                  </a:lnTo>
                  <a:lnTo>
                    <a:pt x="3617925" y="122936"/>
                  </a:lnTo>
                  <a:lnTo>
                    <a:pt x="3623995" y="125895"/>
                  </a:lnTo>
                  <a:close/>
                </a:path>
                <a:path extrusionOk="0" h="379095" w="8264525">
                  <a:moveTo>
                    <a:pt x="3653612" y="81635"/>
                  </a:moveTo>
                  <a:lnTo>
                    <a:pt x="3642728" y="83705"/>
                  </a:lnTo>
                  <a:lnTo>
                    <a:pt x="3632682" y="86588"/>
                  </a:lnTo>
                  <a:lnTo>
                    <a:pt x="3625697" y="92595"/>
                  </a:lnTo>
                  <a:lnTo>
                    <a:pt x="3623995" y="103987"/>
                  </a:lnTo>
                  <a:lnTo>
                    <a:pt x="3626091" y="104051"/>
                  </a:lnTo>
                  <a:lnTo>
                    <a:pt x="3636530" y="101993"/>
                  </a:lnTo>
                  <a:lnTo>
                    <a:pt x="3643731" y="96710"/>
                  </a:lnTo>
                  <a:lnTo>
                    <a:pt x="3648989" y="89484"/>
                  </a:lnTo>
                  <a:lnTo>
                    <a:pt x="3653612" y="81635"/>
                  </a:lnTo>
                  <a:close/>
                </a:path>
                <a:path extrusionOk="0" h="379095" w="8264525">
                  <a:moveTo>
                    <a:pt x="3685971" y="100025"/>
                  </a:moveTo>
                  <a:lnTo>
                    <a:pt x="3675824" y="88900"/>
                  </a:lnTo>
                  <a:lnTo>
                    <a:pt x="3668179" y="101790"/>
                  </a:lnTo>
                  <a:lnTo>
                    <a:pt x="3659035" y="113080"/>
                  </a:lnTo>
                  <a:lnTo>
                    <a:pt x="3650856" y="125310"/>
                  </a:lnTo>
                  <a:lnTo>
                    <a:pt x="3646119" y="140982"/>
                  </a:lnTo>
                  <a:lnTo>
                    <a:pt x="3664432" y="132981"/>
                  </a:lnTo>
                  <a:lnTo>
                    <a:pt x="3679952" y="117017"/>
                  </a:lnTo>
                  <a:lnTo>
                    <a:pt x="3685971" y="100025"/>
                  </a:lnTo>
                  <a:close/>
                </a:path>
                <a:path extrusionOk="0" h="379095" w="8264525">
                  <a:moveTo>
                    <a:pt x="3819156" y="210121"/>
                  </a:moveTo>
                  <a:lnTo>
                    <a:pt x="3817975" y="202196"/>
                  </a:lnTo>
                  <a:lnTo>
                    <a:pt x="3814915" y="198628"/>
                  </a:lnTo>
                  <a:lnTo>
                    <a:pt x="3813175" y="198628"/>
                  </a:lnTo>
                  <a:lnTo>
                    <a:pt x="3810914" y="201066"/>
                  </a:lnTo>
                  <a:lnTo>
                    <a:pt x="3808133" y="207479"/>
                  </a:lnTo>
                  <a:lnTo>
                    <a:pt x="3806494" y="211696"/>
                  </a:lnTo>
                  <a:lnTo>
                    <a:pt x="3811028" y="222377"/>
                  </a:lnTo>
                  <a:lnTo>
                    <a:pt x="3815537" y="222364"/>
                  </a:lnTo>
                  <a:lnTo>
                    <a:pt x="3815689" y="222326"/>
                  </a:lnTo>
                  <a:lnTo>
                    <a:pt x="3818407" y="218224"/>
                  </a:lnTo>
                  <a:lnTo>
                    <a:pt x="3819156" y="210121"/>
                  </a:lnTo>
                  <a:close/>
                </a:path>
                <a:path extrusionOk="0" h="379095" w="8264525">
                  <a:moveTo>
                    <a:pt x="3903980" y="96393"/>
                  </a:moveTo>
                  <a:lnTo>
                    <a:pt x="3901173" y="96037"/>
                  </a:lnTo>
                  <a:lnTo>
                    <a:pt x="3898531" y="95859"/>
                  </a:lnTo>
                  <a:lnTo>
                    <a:pt x="3896068" y="95859"/>
                  </a:lnTo>
                  <a:lnTo>
                    <a:pt x="3887774" y="96723"/>
                  </a:lnTo>
                  <a:lnTo>
                    <a:pt x="3881323" y="99441"/>
                  </a:lnTo>
                  <a:lnTo>
                    <a:pt x="3876878" y="104178"/>
                  </a:lnTo>
                  <a:lnTo>
                    <a:pt x="3874630" y="111137"/>
                  </a:lnTo>
                  <a:lnTo>
                    <a:pt x="3884231" y="109867"/>
                  </a:lnTo>
                  <a:lnTo>
                    <a:pt x="3892537" y="107124"/>
                  </a:lnTo>
                  <a:lnTo>
                    <a:pt x="3899230" y="102704"/>
                  </a:lnTo>
                  <a:lnTo>
                    <a:pt x="3903980" y="96393"/>
                  </a:lnTo>
                  <a:close/>
                </a:path>
                <a:path extrusionOk="0" h="379095" w="8264525">
                  <a:moveTo>
                    <a:pt x="3926128" y="133375"/>
                  </a:moveTo>
                  <a:lnTo>
                    <a:pt x="3920109" y="132283"/>
                  </a:lnTo>
                  <a:lnTo>
                    <a:pt x="3915372" y="131826"/>
                  </a:lnTo>
                  <a:lnTo>
                    <a:pt x="3911714" y="131826"/>
                  </a:lnTo>
                  <a:lnTo>
                    <a:pt x="3903154" y="131826"/>
                  </a:lnTo>
                  <a:lnTo>
                    <a:pt x="3900487" y="134302"/>
                  </a:lnTo>
                  <a:lnTo>
                    <a:pt x="3901998" y="139268"/>
                  </a:lnTo>
                  <a:lnTo>
                    <a:pt x="3906189" y="141757"/>
                  </a:lnTo>
                  <a:lnTo>
                    <a:pt x="3916095" y="141757"/>
                  </a:lnTo>
                  <a:lnTo>
                    <a:pt x="3921683" y="139623"/>
                  </a:lnTo>
                  <a:lnTo>
                    <a:pt x="3926128" y="133375"/>
                  </a:lnTo>
                  <a:close/>
                </a:path>
                <a:path extrusionOk="0" h="379095" w="8264525">
                  <a:moveTo>
                    <a:pt x="3977640" y="111137"/>
                  </a:moveTo>
                  <a:lnTo>
                    <a:pt x="3964114" y="112369"/>
                  </a:lnTo>
                  <a:lnTo>
                    <a:pt x="3951960" y="114960"/>
                  </a:lnTo>
                  <a:lnTo>
                    <a:pt x="3941622" y="119329"/>
                  </a:lnTo>
                  <a:lnTo>
                    <a:pt x="3933596" y="125882"/>
                  </a:lnTo>
                  <a:lnTo>
                    <a:pt x="3938549" y="130949"/>
                  </a:lnTo>
                  <a:lnTo>
                    <a:pt x="3944391" y="133083"/>
                  </a:lnTo>
                  <a:lnTo>
                    <a:pt x="3950208" y="133083"/>
                  </a:lnTo>
                  <a:lnTo>
                    <a:pt x="3959364" y="131356"/>
                  </a:lnTo>
                  <a:lnTo>
                    <a:pt x="3967569" y="126644"/>
                  </a:lnTo>
                  <a:lnTo>
                    <a:pt x="3973957" y="119672"/>
                  </a:lnTo>
                  <a:lnTo>
                    <a:pt x="3977640" y="111137"/>
                  </a:lnTo>
                  <a:close/>
                </a:path>
                <a:path extrusionOk="0" h="379095" w="8264525">
                  <a:moveTo>
                    <a:pt x="3999928" y="279285"/>
                  </a:moveTo>
                  <a:lnTo>
                    <a:pt x="3999331" y="269963"/>
                  </a:lnTo>
                  <a:lnTo>
                    <a:pt x="3991445" y="265899"/>
                  </a:lnTo>
                  <a:lnTo>
                    <a:pt x="3989654" y="265899"/>
                  </a:lnTo>
                  <a:lnTo>
                    <a:pt x="3987558" y="266192"/>
                  </a:lnTo>
                  <a:lnTo>
                    <a:pt x="3985095" y="266814"/>
                  </a:lnTo>
                  <a:lnTo>
                    <a:pt x="3982885" y="278358"/>
                  </a:lnTo>
                  <a:lnTo>
                    <a:pt x="3980408" y="286156"/>
                  </a:lnTo>
                  <a:lnTo>
                    <a:pt x="3982085" y="291680"/>
                  </a:lnTo>
                  <a:lnTo>
                    <a:pt x="3992295" y="296430"/>
                  </a:lnTo>
                  <a:lnTo>
                    <a:pt x="3996512" y="289547"/>
                  </a:lnTo>
                  <a:lnTo>
                    <a:pt x="3999928" y="279285"/>
                  </a:lnTo>
                  <a:close/>
                </a:path>
                <a:path extrusionOk="0" h="379095" w="8264525">
                  <a:moveTo>
                    <a:pt x="4089819" y="136550"/>
                  </a:moveTo>
                  <a:lnTo>
                    <a:pt x="4086923" y="129514"/>
                  </a:lnTo>
                  <a:lnTo>
                    <a:pt x="4080433" y="126034"/>
                  </a:lnTo>
                  <a:lnTo>
                    <a:pt x="4071353" y="125082"/>
                  </a:lnTo>
                  <a:lnTo>
                    <a:pt x="4067441" y="125082"/>
                  </a:lnTo>
                  <a:lnTo>
                    <a:pt x="4063161" y="125437"/>
                  </a:lnTo>
                  <a:lnTo>
                    <a:pt x="4058793" y="125882"/>
                  </a:lnTo>
                  <a:lnTo>
                    <a:pt x="4060418" y="137236"/>
                  </a:lnTo>
                  <a:lnTo>
                    <a:pt x="4067314" y="143230"/>
                  </a:lnTo>
                  <a:lnTo>
                    <a:pt x="4077271" y="146113"/>
                  </a:lnTo>
                  <a:lnTo>
                    <a:pt x="4088104" y="148120"/>
                  </a:lnTo>
                  <a:lnTo>
                    <a:pt x="4089819" y="136550"/>
                  </a:lnTo>
                  <a:close/>
                </a:path>
                <a:path extrusionOk="0" h="379095" w="8264525">
                  <a:moveTo>
                    <a:pt x="4176471" y="229819"/>
                  </a:moveTo>
                  <a:lnTo>
                    <a:pt x="4167809" y="226250"/>
                  </a:lnTo>
                  <a:lnTo>
                    <a:pt x="4160443" y="221284"/>
                  </a:lnTo>
                  <a:lnTo>
                    <a:pt x="4152442" y="216890"/>
                  </a:lnTo>
                  <a:lnTo>
                    <a:pt x="4141940" y="214998"/>
                  </a:lnTo>
                  <a:lnTo>
                    <a:pt x="4139654" y="215074"/>
                  </a:lnTo>
                  <a:lnTo>
                    <a:pt x="4140733" y="223481"/>
                  </a:lnTo>
                  <a:lnTo>
                    <a:pt x="4147108" y="230022"/>
                  </a:lnTo>
                  <a:lnTo>
                    <a:pt x="4156329" y="234276"/>
                  </a:lnTo>
                  <a:lnTo>
                    <a:pt x="4165943" y="235788"/>
                  </a:lnTo>
                  <a:lnTo>
                    <a:pt x="4171518" y="235788"/>
                  </a:lnTo>
                  <a:lnTo>
                    <a:pt x="4175912" y="233959"/>
                  </a:lnTo>
                  <a:lnTo>
                    <a:pt x="4176471" y="229819"/>
                  </a:lnTo>
                  <a:close/>
                </a:path>
                <a:path extrusionOk="0" h="379095" w="8264525">
                  <a:moveTo>
                    <a:pt x="4314279" y="84226"/>
                  </a:moveTo>
                  <a:lnTo>
                    <a:pt x="4300118" y="82384"/>
                  </a:lnTo>
                  <a:lnTo>
                    <a:pt x="4277626" y="80111"/>
                  </a:lnTo>
                  <a:lnTo>
                    <a:pt x="4265053" y="74142"/>
                  </a:lnTo>
                  <a:lnTo>
                    <a:pt x="4265053" y="96380"/>
                  </a:lnTo>
                  <a:lnTo>
                    <a:pt x="4265358" y="100495"/>
                  </a:lnTo>
                  <a:lnTo>
                    <a:pt x="4266057" y="104152"/>
                  </a:lnTo>
                  <a:lnTo>
                    <a:pt x="4271061" y="104152"/>
                  </a:lnTo>
                  <a:lnTo>
                    <a:pt x="4272318" y="103974"/>
                  </a:lnTo>
                  <a:lnTo>
                    <a:pt x="4277068" y="97510"/>
                  </a:lnTo>
                  <a:lnTo>
                    <a:pt x="4283773" y="93078"/>
                  </a:lnTo>
                  <a:lnTo>
                    <a:pt x="4292155" y="90322"/>
                  </a:lnTo>
                  <a:lnTo>
                    <a:pt x="4301896" y="88900"/>
                  </a:lnTo>
                  <a:lnTo>
                    <a:pt x="4314279" y="84226"/>
                  </a:lnTo>
                  <a:close/>
                </a:path>
                <a:path extrusionOk="0" h="379095" w="8264525">
                  <a:moveTo>
                    <a:pt x="4323766" y="192836"/>
                  </a:moveTo>
                  <a:lnTo>
                    <a:pt x="4317479" y="191008"/>
                  </a:lnTo>
                  <a:lnTo>
                    <a:pt x="4314266" y="188036"/>
                  </a:lnTo>
                  <a:lnTo>
                    <a:pt x="4310570" y="188036"/>
                  </a:lnTo>
                  <a:lnTo>
                    <a:pt x="4308195" y="188036"/>
                  </a:lnTo>
                  <a:lnTo>
                    <a:pt x="4305617" y="189268"/>
                  </a:lnTo>
                  <a:lnTo>
                    <a:pt x="4301896" y="192836"/>
                  </a:lnTo>
                  <a:lnTo>
                    <a:pt x="4303649" y="198589"/>
                  </a:lnTo>
                  <a:lnTo>
                    <a:pt x="4301896" y="207238"/>
                  </a:lnTo>
                  <a:lnTo>
                    <a:pt x="4309097" y="207479"/>
                  </a:lnTo>
                  <a:lnTo>
                    <a:pt x="4311307" y="202196"/>
                  </a:lnTo>
                  <a:lnTo>
                    <a:pt x="4315942" y="199504"/>
                  </a:lnTo>
                  <a:lnTo>
                    <a:pt x="4320819" y="197154"/>
                  </a:lnTo>
                  <a:lnTo>
                    <a:pt x="4323766" y="192836"/>
                  </a:lnTo>
                  <a:close/>
                </a:path>
                <a:path extrusionOk="0" h="379095" w="8264525">
                  <a:moveTo>
                    <a:pt x="4978336" y="58902"/>
                  </a:moveTo>
                  <a:lnTo>
                    <a:pt x="4964925" y="51904"/>
                  </a:lnTo>
                  <a:lnTo>
                    <a:pt x="4959108" y="60820"/>
                  </a:lnTo>
                  <a:lnTo>
                    <a:pt x="4954448" y="63512"/>
                  </a:lnTo>
                  <a:lnTo>
                    <a:pt x="4943373" y="63512"/>
                  </a:lnTo>
                  <a:lnTo>
                    <a:pt x="4937087" y="61125"/>
                  </a:lnTo>
                  <a:lnTo>
                    <a:pt x="4928019" y="59283"/>
                  </a:lnTo>
                  <a:lnTo>
                    <a:pt x="4929175" y="67170"/>
                  </a:lnTo>
                  <a:lnTo>
                    <a:pt x="4933366" y="72402"/>
                  </a:lnTo>
                  <a:lnTo>
                    <a:pt x="4939804" y="75285"/>
                  </a:lnTo>
                  <a:lnTo>
                    <a:pt x="4947628" y="76174"/>
                  </a:lnTo>
                  <a:lnTo>
                    <a:pt x="4963693" y="73456"/>
                  </a:lnTo>
                  <a:lnTo>
                    <a:pt x="4975936" y="66890"/>
                  </a:lnTo>
                  <a:lnTo>
                    <a:pt x="4978336" y="58902"/>
                  </a:lnTo>
                  <a:close/>
                </a:path>
                <a:path extrusionOk="0" h="379095" w="8264525">
                  <a:moveTo>
                    <a:pt x="5082565" y="22288"/>
                  </a:moveTo>
                  <a:lnTo>
                    <a:pt x="5080889" y="21602"/>
                  </a:lnTo>
                  <a:lnTo>
                    <a:pt x="5079174" y="21285"/>
                  </a:lnTo>
                  <a:lnTo>
                    <a:pt x="5077485" y="21285"/>
                  </a:lnTo>
                  <a:lnTo>
                    <a:pt x="5067897" y="24536"/>
                  </a:lnTo>
                  <a:lnTo>
                    <a:pt x="5061394" y="31889"/>
                  </a:lnTo>
                  <a:lnTo>
                    <a:pt x="5060531" y="39789"/>
                  </a:lnTo>
                  <a:lnTo>
                    <a:pt x="5067884" y="44653"/>
                  </a:lnTo>
                  <a:lnTo>
                    <a:pt x="5070526" y="38023"/>
                  </a:lnTo>
                  <a:lnTo>
                    <a:pt x="5074882" y="33159"/>
                  </a:lnTo>
                  <a:lnTo>
                    <a:pt x="5079403" y="28460"/>
                  </a:lnTo>
                  <a:lnTo>
                    <a:pt x="5082565" y="22288"/>
                  </a:lnTo>
                  <a:close/>
                </a:path>
                <a:path extrusionOk="0" h="379095" w="8264525">
                  <a:moveTo>
                    <a:pt x="5414022" y="88900"/>
                  </a:moveTo>
                  <a:lnTo>
                    <a:pt x="5408168" y="87858"/>
                  </a:lnTo>
                  <a:lnTo>
                    <a:pt x="5403520" y="87426"/>
                  </a:lnTo>
                  <a:lnTo>
                    <a:pt x="5399887" y="87426"/>
                  </a:lnTo>
                  <a:lnTo>
                    <a:pt x="5391162" y="87426"/>
                  </a:lnTo>
                  <a:lnTo>
                    <a:pt x="5388381" y="89941"/>
                  </a:lnTo>
                  <a:lnTo>
                    <a:pt x="5389778" y="94957"/>
                  </a:lnTo>
                  <a:lnTo>
                    <a:pt x="5393931" y="97459"/>
                  </a:lnTo>
                  <a:lnTo>
                    <a:pt x="5403888" y="97459"/>
                  </a:lnTo>
                  <a:lnTo>
                    <a:pt x="5409539" y="95288"/>
                  </a:lnTo>
                  <a:lnTo>
                    <a:pt x="5414022" y="88900"/>
                  </a:lnTo>
                  <a:close/>
                </a:path>
                <a:path extrusionOk="0" h="379095" w="8264525">
                  <a:moveTo>
                    <a:pt x="5717057" y="102196"/>
                  </a:moveTo>
                  <a:lnTo>
                    <a:pt x="5715724" y="96596"/>
                  </a:lnTo>
                  <a:lnTo>
                    <a:pt x="5708675" y="88900"/>
                  </a:lnTo>
                  <a:lnTo>
                    <a:pt x="5703494" y="96862"/>
                  </a:lnTo>
                  <a:lnTo>
                    <a:pt x="5703087" y="102438"/>
                  </a:lnTo>
                  <a:lnTo>
                    <a:pt x="5705830" y="105727"/>
                  </a:lnTo>
                  <a:lnTo>
                    <a:pt x="5710136" y="106794"/>
                  </a:lnTo>
                  <a:lnTo>
                    <a:pt x="5714568" y="105638"/>
                  </a:lnTo>
                  <a:lnTo>
                    <a:pt x="5717057" y="102196"/>
                  </a:lnTo>
                  <a:close/>
                </a:path>
                <a:path extrusionOk="0" h="379095" w="8264525">
                  <a:moveTo>
                    <a:pt x="5750191" y="45872"/>
                  </a:moveTo>
                  <a:lnTo>
                    <a:pt x="5748706" y="41173"/>
                  </a:lnTo>
                  <a:lnTo>
                    <a:pt x="5745861" y="39712"/>
                  </a:lnTo>
                  <a:lnTo>
                    <a:pt x="5741543" y="41986"/>
                  </a:lnTo>
                  <a:lnTo>
                    <a:pt x="5738584" y="48044"/>
                  </a:lnTo>
                  <a:lnTo>
                    <a:pt x="5739181" y="56718"/>
                  </a:lnTo>
                  <a:lnTo>
                    <a:pt x="5745480" y="66890"/>
                  </a:lnTo>
                  <a:lnTo>
                    <a:pt x="5749417" y="54279"/>
                  </a:lnTo>
                  <a:lnTo>
                    <a:pt x="5750191" y="45872"/>
                  </a:lnTo>
                  <a:close/>
                </a:path>
                <a:path extrusionOk="0" h="379095" w="8264525">
                  <a:moveTo>
                    <a:pt x="5885599" y="274078"/>
                  </a:moveTo>
                  <a:lnTo>
                    <a:pt x="5884608" y="264477"/>
                  </a:lnTo>
                  <a:lnTo>
                    <a:pt x="5879579" y="255143"/>
                  </a:lnTo>
                  <a:lnTo>
                    <a:pt x="5872251" y="248081"/>
                  </a:lnTo>
                  <a:lnTo>
                    <a:pt x="5864403" y="245287"/>
                  </a:lnTo>
                  <a:lnTo>
                    <a:pt x="5860961" y="245287"/>
                  </a:lnTo>
                  <a:lnTo>
                    <a:pt x="5857900" y="247256"/>
                  </a:lnTo>
                  <a:lnTo>
                    <a:pt x="5855995" y="252056"/>
                  </a:lnTo>
                  <a:lnTo>
                    <a:pt x="5861913" y="256946"/>
                  </a:lnTo>
                  <a:lnTo>
                    <a:pt x="5864441" y="265328"/>
                  </a:lnTo>
                  <a:lnTo>
                    <a:pt x="5867438" y="273253"/>
                  </a:lnTo>
                  <a:lnTo>
                    <a:pt x="5874766" y="276771"/>
                  </a:lnTo>
                  <a:lnTo>
                    <a:pt x="5877496" y="276771"/>
                  </a:lnTo>
                  <a:lnTo>
                    <a:pt x="5881014" y="275971"/>
                  </a:lnTo>
                  <a:lnTo>
                    <a:pt x="5885599" y="274078"/>
                  </a:lnTo>
                  <a:close/>
                </a:path>
                <a:path extrusionOk="0" h="379095" w="8264525">
                  <a:moveTo>
                    <a:pt x="5915482" y="254317"/>
                  </a:moveTo>
                  <a:lnTo>
                    <a:pt x="5913831" y="246329"/>
                  </a:lnTo>
                  <a:lnTo>
                    <a:pt x="5907417" y="243078"/>
                  </a:lnTo>
                  <a:lnTo>
                    <a:pt x="5905512" y="243078"/>
                  </a:lnTo>
                  <a:lnTo>
                    <a:pt x="5903176" y="243509"/>
                  </a:lnTo>
                  <a:lnTo>
                    <a:pt x="5900318" y="244462"/>
                  </a:lnTo>
                  <a:lnTo>
                    <a:pt x="5899912" y="255930"/>
                  </a:lnTo>
                  <a:lnTo>
                    <a:pt x="5902020" y="264922"/>
                  </a:lnTo>
                  <a:lnTo>
                    <a:pt x="5906948" y="271081"/>
                  </a:lnTo>
                  <a:lnTo>
                    <a:pt x="5915012" y="274078"/>
                  </a:lnTo>
                  <a:lnTo>
                    <a:pt x="5914999" y="264439"/>
                  </a:lnTo>
                  <a:lnTo>
                    <a:pt x="5915482" y="254317"/>
                  </a:lnTo>
                  <a:close/>
                </a:path>
                <a:path extrusionOk="0" h="379095" w="8264525">
                  <a:moveTo>
                    <a:pt x="6003341" y="51904"/>
                  </a:moveTo>
                  <a:lnTo>
                    <a:pt x="6001042" y="51765"/>
                  </a:lnTo>
                  <a:lnTo>
                    <a:pt x="5999962" y="51765"/>
                  </a:lnTo>
                  <a:lnTo>
                    <a:pt x="5991187" y="53149"/>
                  </a:lnTo>
                  <a:lnTo>
                    <a:pt x="5985116" y="57315"/>
                  </a:lnTo>
                  <a:lnTo>
                    <a:pt x="5981776" y="64300"/>
                  </a:lnTo>
                  <a:lnTo>
                    <a:pt x="5981179" y="74142"/>
                  </a:lnTo>
                  <a:lnTo>
                    <a:pt x="5983376" y="74714"/>
                  </a:lnTo>
                  <a:lnTo>
                    <a:pt x="5985256" y="74980"/>
                  </a:lnTo>
                  <a:lnTo>
                    <a:pt x="5986881" y="74980"/>
                  </a:lnTo>
                  <a:lnTo>
                    <a:pt x="5994006" y="72237"/>
                  </a:lnTo>
                  <a:lnTo>
                    <a:pt x="5997422" y="65747"/>
                  </a:lnTo>
                  <a:lnTo>
                    <a:pt x="5999683" y="58115"/>
                  </a:lnTo>
                  <a:lnTo>
                    <a:pt x="6003341" y="51904"/>
                  </a:lnTo>
                  <a:close/>
                </a:path>
                <a:path extrusionOk="0" h="379095" w="8264525">
                  <a:moveTo>
                    <a:pt x="6100038" y="108585"/>
                  </a:moveTo>
                  <a:lnTo>
                    <a:pt x="6091631" y="103987"/>
                  </a:lnTo>
                  <a:lnTo>
                    <a:pt x="6084176" y="111125"/>
                  </a:lnTo>
                  <a:lnTo>
                    <a:pt x="6070841" y="112471"/>
                  </a:lnTo>
                  <a:lnTo>
                    <a:pt x="6058700" y="115062"/>
                  </a:lnTo>
                  <a:lnTo>
                    <a:pt x="6054814" y="125895"/>
                  </a:lnTo>
                  <a:lnTo>
                    <a:pt x="6060211" y="129311"/>
                  </a:lnTo>
                  <a:lnTo>
                    <a:pt x="6066371" y="131902"/>
                  </a:lnTo>
                  <a:lnTo>
                    <a:pt x="6073419" y="133540"/>
                  </a:lnTo>
                  <a:lnTo>
                    <a:pt x="6081496" y="134112"/>
                  </a:lnTo>
                  <a:lnTo>
                    <a:pt x="6084633" y="134112"/>
                  </a:lnTo>
                  <a:lnTo>
                    <a:pt x="6087999" y="133870"/>
                  </a:lnTo>
                  <a:lnTo>
                    <a:pt x="6091631" y="133388"/>
                  </a:lnTo>
                  <a:lnTo>
                    <a:pt x="6091847" y="123609"/>
                  </a:lnTo>
                  <a:lnTo>
                    <a:pt x="6097384" y="115227"/>
                  </a:lnTo>
                  <a:lnTo>
                    <a:pt x="6100038" y="108585"/>
                  </a:lnTo>
                  <a:close/>
                </a:path>
                <a:path extrusionOk="0" h="379095" w="8264525">
                  <a:moveTo>
                    <a:pt x="6193612" y="129438"/>
                  </a:moveTo>
                  <a:lnTo>
                    <a:pt x="6188519" y="121577"/>
                  </a:lnTo>
                  <a:lnTo>
                    <a:pt x="6177534" y="118351"/>
                  </a:lnTo>
                  <a:lnTo>
                    <a:pt x="6176048" y="118351"/>
                  </a:lnTo>
                  <a:lnTo>
                    <a:pt x="6174448" y="118478"/>
                  </a:lnTo>
                  <a:lnTo>
                    <a:pt x="6172746" y="118745"/>
                  </a:lnTo>
                  <a:lnTo>
                    <a:pt x="6172378" y="130149"/>
                  </a:lnTo>
                  <a:lnTo>
                    <a:pt x="6174498" y="139052"/>
                  </a:lnTo>
                  <a:lnTo>
                    <a:pt x="6179413" y="145161"/>
                  </a:lnTo>
                  <a:lnTo>
                    <a:pt x="6187440" y="148120"/>
                  </a:lnTo>
                  <a:lnTo>
                    <a:pt x="6193142" y="139192"/>
                  </a:lnTo>
                  <a:lnTo>
                    <a:pt x="6193612" y="129438"/>
                  </a:lnTo>
                  <a:close/>
                </a:path>
                <a:path extrusionOk="0" h="379095" w="8264525">
                  <a:moveTo>
                    <a:pt x="6224321" y="170484"/>
                  </a:moveTo>
                  <a:lnTo>
                    <a:pt x="6223000" y="170675"/>
                  </a:lnTo>
                  <a:lnTo>
                    <a:pt x="6217704" y="170738"/>
                  </a:lnTo>
                  <a:lnTo>
                    <a:pt x="6207645" y="170053"/>
                  </a:lnTo>
                  <a:lnTo>
                    <a:pt x="6205309" y="170053"/>
                  </a:lnTo>
                  <a:lnTo>
                    <a:pt x="6196812" y="170053"/>
                  </a:lnTo>
                  <a:lnTo>
                    <a:pt x="6190615" y="172339"/>
                  </a:lnTo>
                  <a:lnTo>
                    <a:pt x="6194971" y="185229"/>
                  </a:lnTo>
                  <a:lnTo>
                    <a:pt x="6197778" y="185585"/>
                  </a:lnTo>
                  <a:lnTo>
                    <a:pt x="6200419" y="185762"/>
                  </a:lnTo>
                  <a:lnTo>
                    <a:pt x="6202883" y="185762"/>
                  </a:lnTo>
                  <a:lnTo>
                    <a:pt x="6211163" y="184899"/>
                  </a:lnTo>
                  <a:lnTo>
                    <a:pt x="6217628" y="182181"/>
                  </a:lnTo>
                  <a:lnTo>
                    <a:pt x="6222073" y="177444"/>
                  </a:lnTo>
                  <a:lnTo>
                    <a:pt x="6224321" y="170484"/>
                  </a:lnTo>
                  <a:close/>
                </a:path>
                <a:path extrusionOk="0" h="379095" w="8264525">
                  <a:moveTo>
                    <a:pt x="6776758" y="185229"/>
                  </a:moveTo>
                  <a:lnTo>
                    <a:pt x="6762039" y="185229"/>
                  </a:lnTo>
                  <a:lnTo>
                    <a:pt x="6762039" y="199974"/>
                  </a:lnTo>
                  <a:lnTo>
                    <a:pt x="6776758" y="199974"/>
                  </a:lnTo>
                  <a:lnTo>
                    <a:pt x="6776758" y="185229"/>
                  </a:lnTo>
                  <a:close/>
                </a:path>
                <a:path extrusionOk="0" h="379095" w="8264525">
                  <a:moveTo>
                    <a:pt x="6822160" y="29171"/>
                  </a:moveTo>
                  <a:lnTo>
                    <a:pt x="6821983" y="29171"/>
                  </a:lnTo>
                  <a:lnTo>
                    <a:pt x="6793751" y="31038"/>
                  </a:lnTo>
                  <a:lnTo>
                    <a:pt x="6813575" y="29781"/>
                  </a:lnTo>
                  <a:lnTo>
                    <a:pt x="6822160" y="29171"/>
                  </a:lnTo>
                  <a:close/>
                </a:path>
                <a:path extrusionOk="0" h="379095" w="8264525">
                  <a:moveTo>
                    <a:pt x="7019899" y="88900"/>
                  </a:moveTo>
                  <a:lnTo>
                    <a:pt x="7018236" y="88188"/>
                  </a:lnTo>
                  <a:lnTo>
                    <a:pt x="7016547" y="87871"/>
                  </a:lnTo>
                  <a:lnTo>
                    <a:pt x="7014870" y="87871"/>
                  </a:lnTo>
                  <a:lnTo>
                    <a:pt x="7005358" y="91147"/>
                  </a:lnTo>
                  <a:lnTo>
                    <a:pt x="6998843" y="98539"/>
                  </a:lnTo>
                  <a:lnTo>
                    <a:pt x="6997916" y="106426"/>
                  </a:lnTo>
                  <a:lnTo>
                    <a:pt x="7005231" y="111137"/>
                  </a:lnTo>
                  <a:lnTo>
                    <a:pt x="7007873" y="104609"/>
                  </a:lnTo>
                  <a:lnTo>
                    <a:pt x="7012241" y="99758"/>
                  </a:lnTo>
                  <a:lnTo>
                    <a:pt x="7016763" y="95034"/>
                  </a:lnTo>
                  <a:lnTo>
                    <a:pt x="7019899" y="88900"/>
                  </a:lnTo>
                  <a:close/>
                </a:path>
                <a:path extrusionOk="0" h="379095" w="8264525">
                  <a:moveTo>
                    <a:pt x="7204037" y="199974"/>
                  </a:moveTo>
                  <a:lnTo>
                    <a:pt x="7203160" y="199821"/>
                  </a:lnTo>
                  <a:lnTo>
                    <a:pt x="7202271" y="199745"/>
                  </a:lnTo>
                  <a:lnTo>
                    <a:pt x="7201370" y="199745"/>
                  </a:lnTo>
                  <a:lnTo>
                    <a:pt x="7189140" y="203454"/>
                  </a:lnTo>
                  <a:lnTo>
                    <a:pt x="7179107" y="212128"/>
                  </a:lnTo>
                  <a:lnTo>
                    <a:pt x="7175335" y="222135"/>
                  </a:lnTo>
                  <a:lnTo>
                    <a:pt x="7181913" y="229819"/>
                  </a:lnTo>
                  <a:lnTo>
                    <a:pt x="7187590" y="222453"/>
                  </a:lnTo>
                  <a:lnTo>
                    <a:pt x="7196544" y="218490"/>
                  </a:lnTo>
                  <a:lnTo>
                    <a:pt x="7203707" y="212725"/>
                  </a:lnTo>
                  <a:lnTo>
                    <a:pt x="7204037" y="199974"/>
                  </a:lnTo>
                  <a:close/>
                </a:path>
                <a:path extrusionOk="0" h="379095" w="8264525">
                  <a:moveTo>
                    <a:pt x="7373467" y="44653"/>
                  </a:moveTo>
                  <a:lnTo>
                    <a:pt x="7372744" y="36842"/>
                  </a:lnTo>
                  <a:lnTo>
                    <a:pt x="7371613" y="29222"/>
                  </a:lnTo>
                  <a:lnTo>
                    <a:pt x="7363206" y="29222"/>
                  </a:lnTo>
                  <a:lnTo>
                    <a:pt x="7361923" y="29222"/>
                  </a:lnTo>
                  <a:lnTo>
                    <a:pt x="7360475" y="29400"/>
                  </a:lnTo>
                  <a:lnTo>
                    <a:pt x="7358837" y="29781"/>
                  </a:lnTo>
                  <a:lnTo>
                    <a:pt x="7359980" y="38544"/>
                  </a:lnTo>
                  <a:lnTo>
                    <a:pt x="7357364" y="50647"/>
                  </a:lnTo>
                  <a:lnTo>
                    <a:pt x="7366013" y="51904"/>
                  </a:lnTo>
                  <a:lnTo>
                    <a:pt x="7366279" y="48044"/>
                  </a:lnTo>
                  <a:lnTo>
                    <a:pt x="7366978" y="44348"/>
                  </a:lnTo>
                  <a:lnTo>
                    <a:pt x="7371829" y="44348"/>
                  </a:lnTo>
                  <a:lnTo>
                    <a:pt x="7372591" y="44437"/>
                  </a:lnTo>
                  <a:lnTo>
                    <a:pt x="7373467" y="44653"/>
                  </a:lnTo>
                  <a:close/>
                </a:path>
                <a:path extrusionOk="0" h="379095" w="8264525">
                  <a:moveTo>
                    <a:pt x="7881633" y="207479"/>
                  </a:moveTo>
                  <a:lnTo>
                    <a:pt x="7877429" y="203365"/>
                  </a:lnTo>
                  <a:lnTo>
                    <a:pt x="7871790" y="200977"/>
                  </a:lnTo>
                  <a:lnTo>
                    <a:pt x="7866558" y="200977"/>
                  </a:lnTo>
                  <a:lnTo>
                    <a:pt x="7859636" y="200977"/>
                  </a:lnTo>
                  <a:lnTo>
                    <a:pt x="7853439" y="205168"/>
                  </a:lnTo>
                  <a:lnTo>
                    <a:pt x="7852308" y="215074"/>
                  </a:lnTo>
                  <a:lnTo>
                    <a:pt x="7854620" y="214782"/>
                  </a:lnTo>
                  <a:lnTo>
                    <a:pt x="7872527" y="214744"/>
                  </a:lnTo>
                  <a:lnTo>
                    <a:pt x="7880299" y="214261"/>
                  </a:lnTo>
                  <a:lnTo>
                    <a:pt x="7881633" y="207479"/>
                  </a:lnTo>
                  <a:close/>
                </a:path>
                <a:path extrusionOk="0" h="379095" w="8264525">
                  <a:moveTo>
                    <a:pt x="7901635" y="181254"/>
                  </a:moveTo>
                  <a:lnTo>
                    <a:pt x="7899552" y="174498"/>
                  </a:lnTo>
                  <a:lnTo>
                    <a:pt x="7889100" y="170484"/>
                  </a:lnTo>
                  <a:lnTo>
                    <a:pt x="7886420" y="185432"/>
                  </a:lnTo>
                  <a:lnTo>
                    <a:pt x="7889430" y="190423"/>
                  </a:lnTo>
                  <a:lnTo>
                    <a:pt x="7893177" y="190423"/>
                  </a:lnTo>
                  <a:lnTo>
                    <a:pt x="7898460" y="187604"/>
                  </a:lnTo>
                  <a:lnTo>
                    <a:pt x="7901635" y="181254"/>
                  </a:lnTo>
                  <a:close/>
                </a:path>
                <a:path extrusionOk="0" h="379095" w="8264525">
                  <a:moveTo>
                    <a:pt x="8013547" y="170827"/>
                  </a:moveTo>
                  <a:lnTo>
                    <a:pt x="8013039" y="161467"/>
                  </a:lnTo>
                  <a:lnTo>
                    <a:pt x="8011236" y="156781"/>
                  </a:lnTo>
                  <a:lnTo>
                    <a:pt x="8007769" y="156781"/>
                  </a:lnTo>
                  <a:lnTo>
                    <a:pt x="8005661" y="156781"/>
                  </a:lnTo>
                  <a:lnTo>
                    <a:pt x="8002956" y="158496"/>
                  </a:lnTo>
                  <a:lnTo>
                    <a:pt x="7999603" y="162979"/>
                  </a:lnTo>
                  <a:lnTo>
                    <a:pt x="8003870" y="172250"/>
                  </a:lnTo>
                  <a:lnTo>
                    <a:pt x="8007185" y="175514"/>
                  </a:lnTo>
                  <a:lnTo>
                    <a:pt x="8012239" y="175514"/>
                  </a:lnTo>
                  <a:lnTo>
                    <a:pt x="8013547" y="170827"/>
                  </a:lnTo>
                  <a:close/>
                </a:path>
                <a:path extrusionOk="0" h="379095" w="8264525">
                  <a:moveTo>
                    <a:pt x="8080464" y="148120"/>
                  </a:moveTo>
                  <a:lnTo>
                    <a:pt x="8072971" y="148120"/>
                  </a:lnTo>
                  <a:lnTo>
                    <a:pt x="8071853" y="142138"/>
                  </a:lnTo>
                  <a:lnTo>
                    <a:pt x="8065833" y="140982"/>
                  </a:lnTo>
                  <a:lnTo>
                    <a:pt x="8066113" y="148120"/>
                  </a:lnTo>
                  <a:lnTo>
                    <a:pt x="8059750" y="149618"/>
                  </a:lnTo>
                  <a:lnTo>
                    <a:pt x="8058607" y="155727"/>
                  </a:lnTo>
                  <a:lnTo>
                    <a:pt x="8066113" y="155727"/>
                  </a:lnTo>
                  <a:lnTo>
                    <a:pt x="8067205" y="161836"/>
                  </a:lnTo>
                  <a:lnTo>
                    <a:pt x="8073288" y="162979"/>
                  </a:lnTo>
                  <a:lnTo>
                    <a:pt x="8072971" y="155727"/>
                  </a:lnTo>
                  <a:lnTo>
                    <a:pt x="8079308" y="154228"/>
                  </a:lnTo>
                  <a:lnTo>
                    <a:pt x="8080464" y="148120"/>
                  </a:lnTo>
                  <a:close/>
                </a:path>
                <a:path extrusionOk="0" h="379095" w="8264525">
                  <a:moveTo>
                    <a:pt x="8117345" y="229819"/>
                  </a:moveTo>
                  <a:lnTo>
                    <a:pt x="8116443" y="214210"/>
                  </a:lnTo>
                  <a:lnTo>
                    <a:pt x="8111541" y="203250"/>
                  </a:lnTo>
                  <a:lnTo>
                    <a:pt x="8103451" y="196786"/>
                  </a:lnTo>
                  <a:lnTo>
                    <a:pt x="8092999" y="194665"/>
                  </a:lnTo>
                  <a:lnTo>
                    <a:pt x="8086903" y="194665"/>
                  </a:lnTo>
                  <a:lnTo>
                    <a:pt x="8080134" y="196469"/>
                  </a:lnTo>
                  <a:lnTo>
                    <a:pt x="8073288" y="199974"/>
                  </a:lnTo>
                  <a:lnTo>
                    <a:pt x="8078991" y="212826"/>
                  </a:lnTo>
                  <a:lnTo>
                    <a:pt x="8092821" y="217449"/>
                  </a:lnTo>
                  <a:lnTo>
                    <a:pt x="8107908" y="220789"/>
                  </a:lnTo>
                  <a:lnTo>
                    <a:pt x="8117345" y="229819"/>
                  </a:lnTo>
                  <a:close/>
                </a:path>
                <a:path extrusionOk="0" h="379095" w="8264525">
                  <a:moveTo>
                    <a:pt x="8161617" y="274066"/>
                  </a:moveTo>
                  <a:lnTo>
                    <a:pt x="8159013" y="273672"/>
                  </a:lnTo>
                  <a:lnTo>
                    <a:pt x="8156626" y="273494"/>
                  </a:lnTo>
                  <a:lnTo>
                    <a:pt x="8154416" y="273494"/>
                  </a:lnTo>
                  <a:lnTo>
                    <a:pt x="8143316" y="275463"/>
                  </a:lnTo>
                  <a:lnTo>
                    <a:pt x="8135379" y="280631"/>
                  </a:lnTo>
                  <a:lnTo>
                    <a:pt x="8129562" y="287972"/>
                  </a:lnTo>
                  <a:lnTo>
                    <a:pt x="8124825" y="296418"/>
                  </a:lnTo>
                  <a:lnTo>
                    <a:pt x="8127416" y="296811"/>
                  </a:lnTo>
                  <a:lnTo>
                    <a:pt x="8129803" y="296989"/>
                  </a:lnTo>
                  <a:lnTo>
                    <a:pt x="8132000" y="296989"/>
                  </a:lnTo>
                  <a:lnTo>
                    <a:pt x="8143075" y="295033"/>
                  </a:lnTo>
                  <a:lnTo>
                    <a:pt x="8151012" y="289864"/>
                  </a:lnTo>
                  <a:lnTo>
                    <a:pt x="8156842" y="282524"/>
                  </a:lnTo>
                  <a:lnTo>
                    <a:pt x="8161617" y="274066"/>
                  </a:lnTo>
                  <a:close/>
                </a:path>
                <a:path extrusionOk="0" h="379095" w="8264525">
                  <a:moveTo>
                    <a:pt x="8264068" y="126834"/>
                  </a:moveTo>
                  <a:lnTo>
                    <a:pt x="8260943" y="116433"/>
                  </a:lnTo>
                  <a:lnTo>
                    <a:pt x="8249971" y="111137"/>
                  </a:lnTo>
                  <a:lnTo>
                    <a:pt x="8247418" y="117868"/>
                  </a:lnTo>
                  <a:lnTo>
                    <a:pt x="8244319" y="123990"/>
                  </a:lnTo>
                  <a:lnTo>
                    <a:pt x="8242236" y="131140"/>
                  </a:lnTo>
                  <a:lnTo>
                    <a:pt x="8242795" y="140982"/>
                  </a:lnTo>
                  <a:lnTo>
                    <a:pt x="8244637" y="141389"/>
                  </a:lnTo>
                  <a:lnTo>
                    <a:pt x="8246377" y="141566"/>
                  </a:lnTo>
                  <a:lnTo>
                    <a:pt x="8247989" y="141566"/>
                  </a:lnTo>
                  <a:lnTo>
                    <a:pt x="8259648" y="136994"/>
                  </a:lnTo>
                  <a:lnTo>
                    <a:pt x="8264068" y="1268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49" name="Google Shape;6349;gefe2f4b35a_0_1603"/>
            <p:cNvSpPr/>
            <p:nvPr/>
          </p:nvSpPr>
          <p:spPr>
            <a:xfrm>
              <a:off x="7747" y="9840620"/>
              <a:ext cx="8471535" cy="326390"/>
            </a:xfrm>
            <a:custGeom>
              <a:rect b="b" l="l" r="r" t="t"/>
              <a:pathLst>
                <a:path extrusionOk="0" h="326390" w="8471535">
                  <a:moveTo>
                    <a:pt x="29794" y="230632"/>
                  </a:moveTo>
                  <a:lnTo>
                    <a:pt x="22174" y="222592"/>
                  </a:lnTo>
                  <a:lnTo>
                    <a:pt x="18783" y="232194"/>
                  </a:lnTo>
                  <a:lnTo>
                    <a:pt x="13030" y="239344"/>
                  </a:lnTo>
                  <a:lnTo>
                    <a:pt x="6286" y="245529"/>
                  </a:lnTo>
                  <a:lnTo>
                    <a:pt x="0" y="252209"/>
                  </a:lnTo>
                  <a:lnTo>
                    <a:pt x="3009" y="253479"/>
                  </a:lnTo>
                  <a:lnTo>
                    <a:pt x="5956" y="254038"/>
                  </a:lnTo>
                  <a:lnTo>
                    <a:pt x="8750" y="254038"/>
                  </a:lnTo>
                  <a:lnTo>
                    <a:pt x="20955" y="250164"/>
                  </a:lnTo>
                  <a:lnTo>
                    <a:pt x="28676" y="241084"/>
                  </a:lnTo>
                  <a:lnTo>
                    <a:pt x="29794" y="230632"/>
                  </a:lnTo>
                  <a:close/>
                </a:path>
                <a:path extrusionOk="0" h="326390" w="8471535">
                  <a:moveTo>
                    <a:pt x="60756" y="243433"/>
                  </a:moveTo>
                  <a:lnTo>
                    <a:pt x="58458" y="237299"/>
                  </a:lnTo>
                  <a:lnTo>
                    <a:pt x="53098" y="237299"/>
                  </a:lnTo>
                  <a:lnTo>
                    <a:pt x="52603" y="237299"/>
                  </a:lnTo>
                  <a:lnTo>
                    <a:pt x="52082" y="237350"/>
                  </a:lnTo>
                  <a:lnTo>
                    <a:pt x="51523" y="237464"/>
                  </a:lnTo>
                  <a:lnTo>
                    <a:pt x="51257" y="241134"/>
                  </a:lnTo>
                  <a:lnTo>
                    <a:pt x="50761" y="244906"/>
                  </a:lnTo>
                  <a:lnTo>
                    <a:pt x="45897" y="244906"/>
                  </a:lnTo>
                  <a:lnTo>
                    <a:pt x="45135" y="244805"/>
                  </a:lnTo>
                  <a:lnTo>
                    <a:pt x="44272" y="244602"/>
                  </a:lnTo>
                  <a:lnTo>
                    <a:pt x="44272" y="259689"/>
                  </a:lnTo>
                  <a:lnTo>
                    <a:pt x="46685" y="261213"/>
                  </a:lnTo>
                  <a:lnTo>
                    <a:pt x="48844" y="261861"/>
                  </a:lnTo>
                  <a:lnTo>
                    <a:pt x="56502" y="261861"/>
                  </a:lnTo>
                  <a:lnTo>
                    <a:pt x="59778" y="255727"/>
                  </a:lnTo>
                  <a:lnTo>
                    <a:pt x="60756" y="243433"/>
                  </a:lnTo>
                  <a:close/>
                </a:path>
                <a:path extrusionOk="0" h="326390" w="8471535">
                  <a:moveTo>
                    <a:pt x="81165" y="170624"/>
                  </a:moveTo>
                  <a:lnTo>
                    <a:pt x="58991" y="170624"/>
                  </a:lnTo>
                  <a:lnTo>
                    <a:pt x="59613" y="180911"/>
                  </a:lnTo>
                  <a:lnTo>
                    <a:pt x="58216" y="193141"/>
                  </a:lnTo>
                  <a:lnTo>
                    <a:pt x="58724" y="203377"/>
                  </a:lnTo>
                  <a:lnTo>
                    <a:pt x="65074" y="207657"/>
                  </a:lnTo>
                  <a:lnTo>
                    <a:pt x="66179" y="207606"/>
                  </a:lnTo>
                  <a:lnTo>
                    <a:pt x="64909" y="193319"/>
                  </a:lnTo>
                  <a:lnTo>
                    <a:pt x="71831" y="187261"/>
                  </a:lnTo>
                  <a:lnTo>
                    <a:pt x="79667" y="182130"/>
                  </a:lnTo>
                  <a:lnTo>
                    <a:pt x="81165" y="170624"/>
                  </a:lnTo>
                  <a:close/>
                </a:path>
                <a:path extrusionOk="0" h="326390" w="8471535">
                  <a:moveTo>
                    <a:pt x="92494" y="8420"/>
                  </a:moveTo>
                  <a:lnTo>
                    <a:pt x="92278" y="7632"/>
                  </a:lnTo>
                  <a:lnTo>
                    <a:pt x="91173" y="3708"/>
                  </a:lnTo>
                  <a:lnTo>
                    <a:pt x="86194" y="914"/>
                  </a:lnTo>
                  <a:lnTo>
                    <a:pt x="79375" y="0"/>
                  </a:lnTo>
                  <a:lnTo>
                    <a:pt x="72339" y="0"/>
                  </a:lnTo>
                  <a:lnTo>
                    <a:pt x="65303" y="2641"/>
                  </a:lnTo>
                  <a:lnTo>
                    <a:pt x="66179" y="7683"/>
                  </a:lnTo>
                  <a:lnTo>
                    <a:pt x="66446" y="7632"/>
                  </a:lnTo>
                  <a:lnTo>
                    <a:pt x="71323" y="8420"/>
                  </a:lnTo>
                  <a:lnTo>
                    <a:pt x="79311" y="10363"/>
                  </a:lnTo>
                  <a:lnTo>
                    <a:pt x="86334" y="12814"/>
                  </a:lnTo>
                  <a:lnTo>
                    <a:pt x="88315" y="15138"/>
                  </a:lnTo>
                  <a:lnTo>
                    <a:pt x="92494" y="8420"/>
                  </a:lnTo>
                  <a:close/>
                </a:path>
                <a:path extrusionOk="0" h="326390" w="8471535">
                  <a:moveTo>
                    <a:pt x="235623" y="96532"/>
                  </a:moveTo>
                  <a:lnTo>
                    <a:pt x="232638" y="97688"/>
                  </a:lnTo>
                  <a:lnTo>
                    <a:pt x="230327" y="98183"/>
                  </a:lnTo>
                  <a:lnTo>
                    <a:pt x="222986" y="98183"/>
                  </a:lnTo>
                  <a:lnTo>
                    <a:pt x="218897" y="80213"/>
                  </a:lnTo>
                  <a:lnTo>
                    <a:pt x="213309" y="80213"/>
                  </a:lnTo>
                  <a:lnTo>
                    <a:pt x="211505" y="80213"/>
                  </a:lnTo>
                  <a:lnTo>
                    <a:pt x="209219" y="80683"/>
                  </a:lnTo>
                  <a:lnTo>
                    <a:pt x="206298" y="81775"/>
                  </a:lnTo>
                  <a:lnTo>
                    <a:pt x="202412" y="96621"/>
                  </a:lnTo>
                  <a:lnTo>
                    <a:pt x="202145" y="106692"/>
                  </a:lnTo>
                  <a:lnTo>
                    <a:pt x="204838" y="112407"/>
                  </a:lnTo>
                  <a:lnTo>
                    <a:pt x="209829" y="114223"/>
                  </a:lnTo>
                  <a:lnTo>
                    <a:pt x="215480" y="112979"/>
                  </a:lnTo>
                  <a:lnTo>
                    <a:pt x="221945" y="109435"/>
                  </a:lnTo>
                  <a:lnTo>
                    <a:pt x="228790" y="103860"/>
                  </a:lnTo>
                  <a:lnTo>
                    <a:pt x="235623" y="96532"/>
                  </a:lnTo>
                  <a:close/>
                </a:path>
                <a:path extrusionOk="0" h="326390" w="8471535">
                  <a:moveTo>
                    <a:pt x="353593" y="326301"/>
                  </a:moveTo>
                  <a:lnTo>
                    <a:pt x="353250" y="317347"/>
                  </a:lnTo>
                  <a:lnTo>
                    <a:pt x="353110" y="308254"/>
                  </a:lnTo>
                  <a:lnTo>
                    <a:pt x="351345" y="300786"/>
                  </a:lnTo>
                  <a:lnTo>
                    <a:pt x="346113" y="296684"/>
                  </a:lnTo>
                  <a:lnTo>
                    <a:pt x="340360" y="307441"/>
                  </a:lnTo>
                  <a:lnTo>
                    <a:pt x="329222" y="312877"/>
                  </a:lnTo>
                  <a:lnTo>
                    <a:pt x="317322" y="317627"/>
                  </a:lnTo>
                  <a:lnTo>
                    <a:pt x="309283" y="326301"/>
                  </a:lnTo>
                  <a:lnTo>
                    <a:pt x="353593" y="326301"/>
                  </a:lnTo>
                  <a:close/>
                </a:path>
                <a:path extrusionOk="0" h="326390" w="8471535">
                  <a:moveTo>
                    <a:pt x="371246" y="247332"/>
                  </a:moveTo>
                  <a:lnTo>
                    <a:pt x="369316" y="243700"/>
                  </a:lnTo>
                  <a:lnTo>
                    <a:pt x="365594" y="243700"/>
                  </a:lnTo>
                  <a:lnTo>
                    <a:pt x="362673" y="243700"/>
                  </a:lnTo>
                  <a:lnTo>
                    <a:pt x="358635" y="245948"/>
                  </a:lnTo>
                  <a:lnTo>
                    <a:pt x="353593" y="252209"/>
                  </a:lnTo>
                  <a:lnTo>
                    <a:pt x="358406" y="256603"/>
                  </a:lnTo>
                  <a:lnTo>
                    <a:pt x="362191" y="258241"/>
                  </a:lnTo>
                  <a:lnTo>
                    <a:pt x="369163" y="258241"/>
                  </a:lnTo>
                  <a:lnTo>
                    <a:pt x="371170" y="254609"/>
                  </a:lnTo>
                  <a:lnTo>
                    <a:pt x="371246" y="247332"/>
                  </a:lnTo>
                  <a:close/>
                </a:path>
                <a:path extrusionOk="0" h="326390" w="8471535">
                  <a:moveTo>
                    <a:pt x="441934" y="281698"/>
                  </a:moveTo>
                  <a:lnTo>
                    <a:pt x="440283" y="280987"/>
                  </a:lnTo>
                  <a:lnTo>
                    <a:pt x="438594" y="280670"/>
                  </a:lnTo>
                  <a:lnTo>
                    <a:pt x="436918" y="280670"/>
                  </a:lnTo>
                  <a:lnTo>
                    <a:pt x="427405" y="283946"/>
                  </a:lnTo>
                  <a:lnTo>
                    <a:pt x="420878" y="291350"/>
                  </a:lnTo>
                  <a:lnTo>
                    <a:pt x="419976" y="299224"/>
                  </a:lnTo>
                  <a:lnTo>
                    <a:pt x="427316" y="303936"/>
                  </a:lnTo>
                  <a:lnTo>
                    <a:pt x="429945" y="297484"/>
                  </a:lnTo>
                  <a:lnTo>
                    <a:pt x="434276" y="292646"/>
                  </a:lnTo>
                  <a:lnTo>
                    <a:pt x="438785" y="287896"/>
                  </a:lnTo>
                  <a:lnTo>
                    <a:pt x="441934" y="281698"/>
                  </a:lnTo>
                  <a:close/>
                </a:path>
                <a:path extrusionOk="0" h="326390" w="8471535">
                  <a:moveTo>
                    <a:pt x="552450" y="259689"/>
                  </a:moveTo>
                  <a:lnTo>
                    <a:pt x="543648" y="260007"/>
                  </a:lnTo>
                  <a:lnTo>
                    <a:pt x="535762" y="261327"/>
                  </a:lnTo>
                  <a:lnTo>
                    <a:pt x="530669" y="265518"/>
                  </a:lnTo>
                  <a:lnTo>
                    <a:pt x="530301" y="274447"/>
                  </a:lnTo>
                  <a:lnTo>
                    <a:pt x="531304" y="274459"/>
                  </a:lnTo>
                  <a:lnTo>
                    <a:pt x="539229" y="273367"/>
                  </a:lnTo>
                  <a:lnTo>
                    <a:pt x="545223" y="270306"/>
                  </a:lnTo>
                  <a:lnTo>
                    <a:pt x="549541" y="265645"/>
                  </a:lnTo>
                  <a:lnTo>
                    <a:pt x="552450" y="259689"/>
                  </a:lnTo>
                  <a:close/>
                </a:path>
                <a:path extrusionOk="0" h="326390" w="8471535">
                  <a:moveTo>
                    <a:pt x="679602" y="141071"/>
                  </a:moveTo>
                  <a:lnTo>
                    <a:pt x="676795" y="135915"/>
                  </a:lnTo>
                  <a:lnTo>
                    <a:pt x="670839" y="132918"/>
                  </a:lnTo>
                  <a:lnTo>
                    <a:pt x="663371" y="131953"/>
                  </a:lnTo>
                  <a:lnTo>
                    <a:pt x="655129" y="131953"/>
                  </a:lnTo>
                  <a:lnTo>
                    <a:pt x="647090" y="135216"/>
                  </a:lnTo>
                  <a:lnTo>
                    <a:pt x="648246" y="141020"/>
                  </a:lnTo>
                  <a:lnTo>
                    <a:pt x="652030" y="140931"/>
                  </a:lnTo>
                  <a:lnTo>
                    <a:pt x="659879" y="141376"/>
                  </a:lnTo>
                  <a:lnTo>
                    <a:pt x="666750" y="142773"/>
                  </a:lnTo>
                  <a:lnTo>
                    <a:pt x="672655" y="145135"/>
                  </a:lnTo>
                  <a:lnTo>
                    <a:pt x="677621" y="148513"/>
                  </a:lnTo>
                  <a:lnTo>
                    <a:pt x="679602" y="141071"/>
                  </a:lnTo>
                  <a:close/>
                </a:path>
                <a:path extrusionOk="0" h="326390" w="8471535">
                  <a:moveTo>
                    <a:pt x="914095" y="206667"/>
                  </a:moveTo>
                  <a:lnTo>
                    <a:pt x="913269" y="192862"/>
                  </a:lnTo>
                  <a:lnTo>
                    <a:pt x="900976" y="195376"/>
                  </a:lnTo>
                  <a:lnTo>
                    <a:pt x="890333" y="199440"/>
                  </a:lnTo>
                  <a:lnTo>
                    <a:pt x="881951" y="205778"/>
                  </a:lnTo>
                  <a:lnTo>
                    <a:pt x="876452" y="215099"/>
                  </a:lnTo>
                  <a:lnTo>
                    <a:pt x="883056" y="217779"/>
                  </a:lnTo>
                  <a:lnTo>
                    <a:pt x="887958" y="222173"/>
                  </a:lnTo>
                  <a:lnTo>
                    <a:pt x="892644" y="226720"/>
                  </a:lnTo>
                  <a:lnTo>
                    <a:pt x="898613" y="229844"/>
                  </a:lnTo>
                  <a:lnTo>
                    <a:pt x="903109" y="221424"/>
                  </a:lnTo>
                  <a:lnTo>
                    <a:pt x="909485" y="214947"/>
                  </a:lnTo>
                  <a:lnTo>
                    <a:pt x="914095" y="206667"/>
                  </a:lnTo>
                  <a:close/>
                </a:path>
                <a:path extrusionOk="0" h="326390" w="8471535">
                  <a:moveTo>
                    <a:pt x="950137" y="170624"/>
                  </a:moveTo>
                  <a:lnTo>
                    <a:pt x="948563" y="171437"/>
                  </a:lnTo>
                  <a:lnTo>
                    <a:pt x="947026" y="171780"/>
                  </a:lnTo>
                  <a:lnTo>
                    <a:pt x="941590" y="171780"/>
                  </a:lnTo>
                  <a:lnTo>
                    <a:pt x="937971" y="169392"/>
                  </a:lnTo>
                  <a:lnTo>
                    <a:pt x="931494" y="164604"/>
                  </a:lnTo>
                  <a:lnTo>
                    <a:pt x="928636" y="162204"/>
                  </a:lnTo>
                  <a:lnTo>
                    <a:pt x="926249" y="162204"/>
                  </a:lnTo>
                  <a:lnTo>
                    <a:pt x="923988" y="162204"/>
                  </a:lnTo>
                  <a:lnTo>
                    <a:pt x="922134" y="164338"/>
                  </a:lnTo>
                  <a:lnTo>
                    <a:pt x="920762" y="170624"/>
                  </a:lnTo>
                  <a:lnTo>
                    <a:pt x="928776" y="174701"/>
                  </a:lnTo>
                  <a:lnTo>
                    <a:pt x="935710" y="183286"/>
                  </a:lnTo>
                  <a:lnTo>
                    <a:pt x="944765" y="183286"/>
                  </a:lnTo>
                  <a:lnTo>
                    <a:pt x="947724" y="180073"/>
                  </a:lnTo>
                  <a:lnTo>
                    <a:pt x="950137" y="170624"/>
                  </a:lnTo>
                  <a:close/>
                </a:path>
                <a:path extrusionOk="0" h="326390" w="8471535">
                  <a:moveTo>
                    <a:pt x="965060" y="74523"/>
                  </a:moveTo>
                  <a:lnTo>
                    <a:pt x="950137" y="74523"/>
                  </a:lnTo>
                  <a:lnTo>
                    <a:pt x="950137" y="81775"/>
                  </a:lnTo>
                  <a:lnTo>
                    <a:pt x="944346" y="83172"/>
                  </a:lnTo>
                  <a:lnTo>
                    <a:pt x="942886" y="89154"/>
                  </a:lnTo>
                  <a:lnTo>
                    <a:pt x="951712" y="88785"/>
                  </a:lnTo>
                  <a:lnTo>
                    <a:pt x="959612" y="87452"/>
                  </a:lnTo>
                  <a:lnTo>
                    <a:pt x="964692" y="83324"/>
                  </a:lnTo>
                  <a:lnTo>
                    <a:pt x="965060" y="74523"/>
                  </a:lnTo>
                  <a:close/>
                </a:path>
                <a:path extrusionOk="0" h="326390" w="8471535">
                  <a:moveTo>
                    <a:pt x="1016609" y="296684"/>
                  </a:moveTo>
                  <a:lnTo>
                    <a:pt x="1008786" y="296265"/>
                  </a:lnTo>
                  <a:lnTo>
                    <a:pt x="1005065" y="296265"/>
                  </a:lnTo>
                  <a:lnTo>
                    <a:pt x="995502" y="296862"/>
                  </a:lnTo>
                  <a:lnTo>
                    <a:pt x="987590" y="299135"/>
                  </a:lnTo>
                  <a:lnTo>
                    <a:pt x="982091" y="303784"/>
                  </a:lnTo>
                  <a:lnTo>
                    <a:pt x="979754" y="311543"/>
                  </a:lnTo>
                  <a:lnTo>
                    <a:pt x="984072" y="316026"/>
                  </a:lnTo>
                  <a:lnTo>
                    <a:pt x="988555" y="317868"/>
                  </a:lnTo>
                  <a:lnTo>
                    <a:pt x="992886" y="317868"/>
                  </a:lnTo>
                  <a:lnTo>
                    <a:pt x="1000417" y="316052"/>
                  </a:lnTo>
                  <a:lnTo>
                    <a:pt x="1007160" y="311238"/>
                  </a:lnTo>
                  <a:lnTo>
                    <a:pt x="1012710" y="304457"/>
                  </a:lnTo>
                  <a:lnTo>
                    <a:pt x="1016609" y="296684"/>
                  </a:lnTo>
                  <a:close/>
                </a:path>
                <a:path extrusionOk="0" h="326390" w="8471535">
                  <a:moveTo>
                    <a:pt x="1068082" y="7683"/>
                  </a:moveTo>
                  <a:lnTo>
                    <a:pt x="1055979" y="12128"/>
                  </a:lnTo>
                  <a:lnTo>
                    <a:pt x="1048054" y="20789"/>
                  </a:lnTo>
                  <a:lnTo>
                    <a:pt x="1040930" y="30327"/>
                  </a:lnTo>
                  <a:lnTo>
                    <a:pt x="1031265" y="37414"/>
                  </a:lnTo>
                  <a:lnTo>
                    <a:pt x="1035964" y="40220"/>
                  </a:lnTo>
                  <a:lnTo>
                    <a:pt x="1040231" y="41427"/>
                  </a:lnTo>
                  <a:lnTo>
                    <a:pt x="1044067" y="41427"/>
                  </a:lnTo>
                  <a:lnTo>
                    <a:pt x="1054481" y="38011"/>
                  </a:lnTo>
                  <a:lnTo>
                    <a:pt x="1061999" y="29502"/>
                  </a:lnTo>
                  <a:lnTo>
                    <a:pt x="1066546" y="18529"/>
                  </a:lnTo>
                  <a:lnTo>
                    <a:pt x="1068082" y="7683"/>
                  </a:lnTo>
                  <a:close/>
                </a:path>
                <a:path extrusionOk="0" h="326390" w="8471535">
                  <a:moveTo>
                    <a:pt x="1075575" y="244602"/>
                  </a:moveTo>
                  <a:lnTo>
                    <a:pt x="1068082" y="244602"/>
                  </a:lnTo>
                  <a:lnTo>
                    <a:pt x="1066622" y="238836"/>
                  </a:lnTo>
                  <a:lnTo>
                    <a:pt x="1060653" y="237464"/>
                  </a:lnTo>
                  <a:lnTo>
                    <a:pt x="1054519" y="243141"/>
                  </a:lnTo>
                  <a:lnTo>
                    <a:pt x="1054468" y="248196"/>
                  </a:lnTo>
                  <a:lnTo>
                    <a:pt x="1058506" y="251828"/>
                  </a:lnTo>
                  <a:lnTo>
                    <a:pt x="1064641" y="253225"/>
                  </a:lnTo>
                  <a:lnTo>
                    <a:pt x="1069340" y="253225"/>
                  </a:lnTo>
                  <a:lnTo>
                    <a:pt x="1074127" y="250812"/>
                  </a:lnTo>
                  <a:lnTo>
                    <a:pt x="1075575" y="244602"/>
                  </a:lnTo>
                  <a:close/>
                </a:path>
                <a:path extrusionOk="0" h="326390" w="8471535">
                  <a:moveTo>
                    <a:pt x="1221689" y="204825"/>
                  </a:moveTo>
                  <a:lnTo>
                    <a:pt x="1217701" y="197002"/>
                  </a:lnTo>
                  <a:lnTo>
                    <a:pt x="1207935" y="192862"/>
                  </a:lnTo>
                  <a:lnTo>
                    <a:pt x="1208290" y="201942"/>
                  </a:lnTo>
                  <a:lnTo>
                    <a:pt x="1208430" y="211099"/>
                  </a:lnTo>
                  <a:lnTo>
                    <a:pt x="1210195" y="218567"/>
                  </a:lnTo>
                  <a:lnTo>
                    <a:pt x="1215415" y="222592"/>
                  </a:lnTo>
                  <a:lnTo>
                    <a:pt x="1220673" y="214109"/>
                  </a:lnTo>
                  <a:lnTo>
                    <a:pt x="1221689" y="204825"/>
                  </a:lnTo>
                  <a:close/>
                </a:path>
                <a:path extrusionOk="0" h="326390" w="8471535">
                  <a:moveTo>
                    <a:pt x="1436420" y="303936"/>
                  </a:moveTo>
                  <a:lnTo>
                    <a:pt x="1434020" y="304622"/>
                  </a:lnTo>
                  <a:lnTo>
                    <a:pt x="1431201" y="304876"/>
                  </a:lnTo>
                  <a:lnTo>
                    <a:pt x="1423873" y="304876"/>
                  </a:lnTo>
                  <a:lnTo>
                    <a:pt x="1404950" y="302958"/>
                  </a:lnTo>
                  <a:lnTo>
                    <a:pt x="1400695" y="302958"/>
                  </a:lnTo>
                  <a:lnTo>
                    <a:pt x="1392567" y="302958"/>
                  </a:lnTo>
                  <a:lnTo>
                    <a:pt x="1386179" y="304711"/>
                  </a:lnTo>
                  <a:lnTo>
                    <a:pt x="1384871" y="311543"/>
                  </a:lnTo>
                  <a:lnTo>
                    <a:pt x="1391754" y="313397"/>
                  </a:lnTo>
                  <a:lnTo>
                    <a:pt x="1399019" y="315061"/>
                  </a:lnTo>
                  <a:lnTo>
                    <a:pt x="1406410" y="316280"/>
                  </a:lnTo>
                  <a:lnTo>
                    <a:pt x="1413662" y="316738"/>
                  </a:lnTo>
                  <a:lnTo>
                    <a:pt x="1420863" y="316115"/>
                  </a:lnTo>
                  <a:lnTo>
                    <a:pt x="1427276" y="313994"/>
                  </a:lnTo>
                  <a:lnTo>
                    <a:pt x="1432560" y="310045"/>
                  </a:lnTo>
                  <a:lnTo>
                    <a:pt x="1436420" y="303936"/>
                  </a:lnTo>
                  <a:close/>
                </a:path>
                <a:path extrusionOk="0" h="326390" w="8471535">
                  <a:moveTo>
                    <a:pt x="1561515" y="303936"/>
                  </a:moveTo>
                  <a:lnTo>
                    <a:pt x="1553464" y="303466"/>
                  </a:lnTo>
                  <a:lnTo>
                    <a:pt x="1549641" y="303466"/>
                  </a:lnTo>
                  <a:lnTo>
                    <a:pt x="1540281" y="304063"/>
                  </a:lnTo>
                  <a:lnTo>
                    <a:pt x="1532547" y="306349"/>
                  </a:lnTo>
                  <a:lnTo>
                    <a:pt x="1527111" y="310984"/>
                  </a:lnTo>
                  <a:lnTo>
                    <a:pt x="1524711" y="318693"/>
                  </a:lnTo>
                  <a:lnTo>
                    <a:pt x="1528432" y="318884"/>
                  </a:lnTo>
                  <a:lnTo>
                    <a:pt x="1530197" y="318884"/>
                  </a:lnTo>
                  <a:lnTo>
                    <a:pt x="1540827" y="317944"/>
                  </a:lnTo>
                  <a:lnTo>
                    <a:pt x="1549590" y="315137"/>
                  </a:lnTo>
                  <a:lnTo>
                    <a:pt x="1556499" y="310464"/>
                  </a:lnTo>
                  <a:lnTo>
                    <a:pt x="1561515" y="303936"/>
                  </a:lnTo>
                  <a:close/>
                </a:path>
                <a:path extrusionOk="0" h="326390" w="8471535">
                  <a:moveTo>
                    <a:pt x="1620520" y="222592"/>
                  </a:moveTo>
                  <a:lnTo>
                    <a:pt x="1614512" y="221488"/>
                  </a:lnTo>
                  <a:lnTo>
                    <a:pt x="1609775" y="221030"/>
                  </a:lnTo>
                  <a:lnTo>
                    <a:pt x="1606105" y="221030"/>
                  </a:lnTo>
                  <a:lnTo>
                    <a:pt x="1597533" y="221030"/>
                  </a:lnTo>
                  <a:lnTo>
                    <a:pt x="1594866" y="223520"/>
                  </a:lnTo>
                  <a:lnTo>
                    <a:pt x="1596377" y="228473"/>
                  </a:lnTo>
                  <a:lnTo>
                    <a:pt x="1600568" y="230962"/>
                  </a:lnTo>
                  <a:lnTo>
                    <a:pt x="1610474" y="230962"/>
                  </a:lnTo>
                  <a:lnTo>
                    <a:pt x="1616075" y="228828"/>
                  </a:lnTo>
                  <a:lnTo>
                    <a:pt x="1620520" y="222592"/>
                  </a:lnTo>
                  <a:close/>
                </a:path>
                <a:path extrusionOk="0" h="326390" w="8471535">
                  <a:moveTo>
                    <a:pt x="1856181" y="303936"/>
                  </a:moveTo>
                  <a:lnTo>
                    <a:pt x="1852650" y="300215"/>
                  </a:lnTo>
                  <a:lnTo>
                    <a:pt x="1849348" y="298691"/>
                  </a:lnTo>
                  <a:lnTo>
                    <a:pt x="1846287" y="298691"/>
                  </a:lnTo>
                  <a:lnTo>
                    <a:pt x="1840496" y="300532"/>
                  </a:lnTo>
                  <a:lnTo>
                    <a:pt x="1835327" y="305244"/>
                  </a:lnTo>
                  <a:lnTo>
                    <a:pt x="1830768" y="311683"/>
                  </a:lnTo>
                  <a:lnTo>
                    <a:pt x="1826831" y="318681"/>
                  </a:lnTo>
                  <a:lnTo>
                    <a:pt x="1836432" y="317461"/>
                  </a:lnTo>
                  <a:lnTo>
                    <a:pt x="1844738" y="314820"/>
                  </a:lnTo>
                  <a:lnTo>
                    <a:pt x="1851431" y="310413"/>
                  </a:lnTo>
                  <a:lnTo>
                    <a:pt x="1856181" y="303936"/>
                  </a:lnTo>
                  <a:close/>
                </a:path>
                <a:path extrusionOk="0" h="326390" w="8471535">
                  <a:moveTo>
                    <a:pt x="1861223" y="265201"/>
                  </a:moveTo>
                  <a:lnTo>
                    <a:pt x="1859788" y="257365"/>
                  </a:lnTo>
                  <a:lnTo>
                    <a:pt x="1848980" y="252209"/>
                  </a:lnTo>
                  <a:lnTo>
                    <a:pt x="1846338" y="258826"/>
                  </a:lnTo>
                  <a:lnTo>
                    <a:pt x="1841957" y="263677"/>
                  </a:lnTo>
                  <a:lnTo>
                    <a:pt x="1837334" y="268351"/>
                  </a:lnTo>
                  <a:lnTo>
                    <a:pt x="1834007" y="274447"/>
                  </a:lnTo>
                  <a:lnTo>
                    <a:pt x="1836978" y="275183"/>
                  </a:lnTo>
                  <a:lnTo>
                    <a:pt x="1839785" y="275513"/>
                  </a:lnTo>
                  <a:lnTo>
                    <a:pt x="1842376" y="275513"/>
                  </a:lnTo>
                  <a:lnTo>
                    <a:pt x="1854885" y="272376"/>
                  </a:lnTo>
                  <a:lnTo>
                    <a:pt x="1861223" y="265201"/>
                  </a:lnTo>
                  <a:close/>
                </a:path>
                <a:path extrusionOk="0" h="326390" w="8471535">
                  <a:moveTo>
                    <a:pt x="2245004" y="223608"/>
                  </a:moveTo>
                  <a:lnTo>
                    <a:pt x="2239187" y="215099"/>
                  </a:lnTo>
                  <a:lnTo>
                    <a:pt x="2234933" y="225539"/>
                  </a:lnTo>
                  <a:lnTo>
                    <a:pt x="2229078" y="234518"/>
                  </a:lnTo>
                  <a:lnTo>
                    <a:pt x="2222779" y="243078"/>
                  </a:lnTo>
                  <a:lnTo>
                    <a:pt x="2217229" y="252209"/>
                  </a:lnTo>
                  <a:lnTo>
                    <a:pt x="2218398" y="252463"/>
                  </a:lnTo>
                  <a:lnTo>
                    <a:pt x="2219541" y="252590"/>
                  </a:lnTo>
                  <a:lnTo>
                    <a:pt x="2220684" y="252590"/>
                  </a:lnTo>
                  <a:lnTo>
                    <a:pt x="2233295" y="247624"/>
                  </a:lnTo>
                  <a:lnTo>
                    <a:pt x="2242223" y="236207"/>
                  </a:lnTo>
                  <a:lnTo>
                    <a:pt x="2245004" y="223608"/>
                  </a:lnTo>
                  <a:close/>
                </a:path>
                <a:path extrusionOk="0" h="326390" w="8471535">
                  <a:moveTo>
                    <a:pt x="2548763" y="252209"/>
                  </a:moveTo>
                  <a:lnTo>
                    <a:pt x="2548458" y="239496"/>
                  </a:lnTo>
                  <a:lnTo>
                    <a:pt x="2545829" y="229120"/>
                  </a:lnTo>
                  <a:lnTo>
                    <a:pt x="2540927" y="221018"/>
                  </a:lnTo>
                  <a:lnTo>
                    <a:pt x="2533789" y="215099"/>
                  </a:lnTo>
                  <a:lnTo>
                    <a:pt x="2529941" y="228676"/>
                  </a:lnTo>
                  <a:lnTo>
                    <a:pt x="2531033" y="238150"/>
                  </a:lnTo>
                  <a:lnTo>
                    <a:pt x="2537244" y="245376"/>
                  </a:lnTo>
                  <a:lnTo>
                    <a:pt x="2548763" y="252209"/>
                  </a:lnTo>
                  <a:close/>
                </a:path>
                <a:path extrusionOk="0" h="326390" w="8471535">
                  <a:moveTo>
                    <a:pt x="3138119" y="133527"/>
                  </a:moveTo>
                  <a:lnTo>
                    <a:pt x="3132264" y="132486"/>
                  </a:lnTo>
                  <a:lnTo>
                    <a:pt x="3127616" y="132054"/>
                  </a:lnTo>
                  <a:lnTo>
                    <a:pt x="3123996" y="132054"/>
                  </a:lnTo>
                  <a:lnTo>
                    <a:pt x="3115246" y="132054"/>
                  </a:lnTo>
                  <a:lnTo>
                    <a:pt x="3112465" y="134569"/>
                  </a:lnTo>
                  <a:lnTo>
                    <a:pt x="3113836" y="139573"/>
                  </a:lnTo>
                  <a:lnTo>
                    <a:pt x="3118002" y="142087"/>
                  </a:lnTo>
                  <a:lnTo>
                    <a:pt x="3127959" y="142087"/>
                  </a:lnTo>
                  <a:lnTo>
                    <a:pt x="3133610" y="139915"/>
                  </a:lnTo>
                  <a:lnTo>
                    <a:pt x="3138119" y="133527"/>
                  </a:lnTo>
                  <a:close/>
                </a:path>
                <a:path extrusionOk="0" h="326390" w="8471535">
                  <a:moveTo>
                    <a:pt x="3190036" y="284149"/>
                  </a:moveTo>
                  <a:lnTo>
                    <a:pt x="3189528" y="274447"/>
                  </a:lnTo>
                  <a:lnTo>
                    <a:pt x="3187674" y="274345"/>
                  </a:lnTo>
                  <a:lnTo>
                    <a:pt x="3186798" y="274345"/>
                  </a:lnTo>
                  <a:lnTo>
                    <a:pt x="3176536" y="276377"/>
                  </a:lnTo>
                  <a:lnTo>
                    <a:pt x="3169475" y="281622"/>
                  </a:lnTo>
                  <a:lnTo>
                    <a:pt x="3164344" y="288810"/>
                  </a:lnTo>
                  <a:lnTo>
                    <a:pt x="3159887" y="296697"/>
                  </a:lnTo>
                  <a:lnTo>
                    <a:pt x="3161830" y="296633"/>
                  </a:lnTo>
                  <a:lnTo>
                    <a:pt x="3170999" y="296633"/>
                  </a:lnTo>
                  <a:lnTo>
                    <a:pt x="3176435" y="300494"/>
                  </a:lnTo>
                  <a:lnTo>
                    <a:pt x="3182061" y="303949"/>
                  </a:lnTo>
                  <a:lnTo>
                    <a:pt x="3184664" y="297370"/>
                  </a:lnTo>
                  <a:lnTo>
                    <a:pt x="3187865" y="291274"/>
                  </a:lnTo>
                  <a:lnTo>
                    <a:pt x="3190036" y="284149"/>
                  </a:lnTo>
                  <a:close/>
                </a:path>
                <a:path extrusionOk="0" h="326390" w="8471535">
                  <a:moveTo>
                    <a:pt x="3211855" y="186182"/>
                  </a:moveTo>
                  <a:lnTo>
                    <a:pt x="3204260" y="178117"/>
                  </a:lnTo>
                  <a:lnTo>
                    <a:pt x="3200095" y="186969"/>
                  </a:lnTo>
                  <a:lnTo>
                    <a:pt x="3186049" y="198755"/>
                  </a:lnTo>
                  <a:lnTo>
                    <a:pt x="3182074" y="207606"/>
                  </a:lnTo>
                  <a:lnTo>
                    <a:pt x="3185147" y="208940"/>
                  </a:lnTo>
                  <a:lnTo>
                    <a:pt x="3188157" y="209524"/>
                  </a:lnTo>
                  <a:lnTo>
                    <a:pt x="3191002" y="209524"/>
                  </a:lnTo>
                  <a:lnTo>
                    <a:pt x="3203130" y="205663"/>
                  </a:lnTo>
                  <a:lnTo>
                    <a:pt x="3210788" y="196621"/>
                  </a:lnTo>
                  <a:lnTo>
                    <a:pt x="3211855" y="186182"/>
                  </a:lnTo>
                  <a:close/>
                </a:path>
                <a:path extrusionOk="0" h="326390" w="8471535">
                  <a:moveTo>
                    <a:pt x="3218853" y="163360"/>
                  </a:moveTo>
                  <a:lnTo>
                    <a:pt x="3218167" y="155575"/>
                  </a:lnTo>
                  <a:lnTo>
                    <a:pt x="3217202" y="147942"/>
                  </a:lnTo>
                  <a:lnTo>
                    <a:pt x="3208705" y="147942"/>
                  </a:lnTo>
                  <a:lnTo>
                    <a:pt x="3207410" y="147942"/>
                  </a:lnTo>
                  <a:lnTo>
                    <a:pt x="3205937" y="148120"/>
                  </a:lnTo>
                  <a:lnTo>
                    <a:pt x="3204260" y="148501"/>
                  </a:lnTo>
                  <a:lnTo>
                    <a:pt x="3205403" y="157251"/>
                  </a:lnTo>
                  <a:lnTo>
                    <a:pt x="3203054" y="169367"/>
                  </a:lnTo>
                  <a:lnTo>
                    <a:pt x="3211715" y="170624"/>
                  </a:lnTo>
                  <a:lnTo>
                    <a:pt x="3211969" y="166839"/>
                  </a:lnTo>
                  <a:lnTo>
                    <a:pt x="3212668" y="163055"/>
                  </a:lnTo>
                  <a:lnTo>
                    <a:pt x="3217329" y="163055"/>
                  </a:lnTo>
                  <a:lnTo>
                    <a:pt x="3218040" y="163156"/>
                  </a:lnTo>
                  <a:lnTo>
                    <a:pt x="3218853" y="163360"/>
                  </a:lnTo>
                  <a:close/>
                </a:path>
                <a:path extrusionOk="0" h="326390" w="8471535">
                  <a:moveTo>
                    <a:pt x="3264522" y="30200"/>
                  </a:moveTo>
                  <a:lnTo>
                    <a:pt x="3263227" y="15176"/>
                  </a:lnTo>
                  <a:lnTo>
                    <a:pt x="3261766" y="15151"/>
                  </a:lnTo>
                  <a:lnTo>
                    <a:pt x="3246056" y="16776"/>
                  </a:lnTo>
                  <a:lnTo>
                    <a:pt x="3229572" y="21336"/>
                  </a:lnTo>
                  <a:lnTo>
                    <a:pt x="3220339" y="28371"/>
                  </a:lnTo>
                  <a:lnTo>
                    <a:pt x="3226371" y="37414"/>
                  </a:lnTo>
                  <a:lnTo>
                    <a:pt x="3229038" y="31915"/>
                  </a:lnTo>
                  <a:lnTo>
                    <a:pt x="3232886" y="30264"/>
                  </a:lnTo>
                  <a:lnTo>
                    <a:pt x="3240265" y="30264"/>
                  </a:lnTo>
                  <a:lnTo>
                    <a:pt x="3253168" y="33934"/>
                  </a:lnTo>
                  <a:lnTo>
                    <a:pt x="3261118" y="33934"/>
                  </a:lnTo>
                  <a:lnTo>
                    <a:pt x="3264522" y="30200"/>
                  </a:lnTo>
                  <a:close/>
                </a:path>
                <a:path extrusionOk="0" h="326390" w="8471535">
                  <a:moveTo>
                    <a:pt x="3264852" y="178587"/>
                  </a:moveTo>
                  <a:lnTo>
                    <a:pt x="3258959" y="172935"/>
                  </a:lnTo>
                  <a:lnTo>
                    <a:pt x="3251822" y="172935"/>
                  </a:lnTo>
                  <a:lnTo>
                    <a:pt x="3245078" y="172935"/>
                  </a:lnTo>
                  <a:lnTo>
                    <a:pt x="3237230" y="177990"/>
                  </a:lnTo>
                  <a:lnTo>
                    <a:pt x="3233610" y="185610"/>
                  </a:lnTo>
                  <a:lnTo>
                    <a:pt x="3234753" y="185470"/>
                  </a:lnTo>
                  <a:lnTo>
                    <a:pt x="3236823" y="185407"/>
                  </a:lnTo>
                  <a:lnTo>
                    <a:pt x="3242221" y="185407"/>
                  </a:lnTo>
                  <a:lnTo>
                    <a:pt x="3256216" y="192913"/>
                  </a:lnTo>
                  <a:lnTo>
                    <a:pt x="3262693" y="192900"/>
                  </a:lnTo>
                  <a:lnTo>
                    <a:pt x="3263227" y="192862"/>
                  </a:lnTo>
                  <a:lnTo>
                    <a:pt x="3264852" y="178587"/>
                  </a:lnTo>
                  <a:close/>
                </a:path>
                <a:path extrusionOk="0" h="326390" w="8471535">
                  <a:moveTo>
                    <a:pt x="3314712" y="148501"/>
                  </a:moveTo>
                  <a:lnTo>
                    <a:pt x="3312566" y="148297"/>
                  </a:lnTo>
                  <a:lnTo>
                    <a:pt x="3306280" y="148297"/>
                  </a:lnTo>
                  <a:lnTo>
                    <a:pt x="3292462" y="155816"/>
                  </a:lnTo>
                  <a:lnTo>
                    <a:pt x="3285960" y="155803"/>
                  </a:lnTo>
                  <a:lnTo>
                    <a:pt x="3285363" y="155752"/>
                  </a:lnTo>
                  <a:lnTo>
                    <a:pt x="3283610" y="150114"/>
                  </a:lnTo>
                  <a:lnTo>
                    <a:pt x="3285109" y="141363"/>
                  </a:lnTo>
                  <a:lnTo>
                    <a:pt x="3277908" y="141008"/>
                  </a:lnTo>
                  <a:lnTo>
                    <a:pt x="3277908" y="163360"/>
                  </a:lnTo>
                  <a:lnTo>
                    <a:pt x="3286087" y="163830"/>
                  </a:lnTo>
                  <a:lnTo>
                    <a:pt x="3289909" y="163830"/>
                  </a:lnTo>
                  <a:lnTo>
                    <a:pt x="3299282" y="163220"/>
                  </a:lnTo>
                  <a:lnTo>
                    <a:pt x="3306965" y="160934"/>
                  </a:lnTo>
                  <a:lnTo>
                    <a:pt x="3312325" y="156260"/>
                  </a:lnTo>
                  <a:lnTo>
                    <a:pt x="3314712" y="148501"/>
                  </a:lnTo>
                  <a:close/>
                </a:path>
                <a:path extrusionOk="0" h="326390" w="8471535">
                  <a:moveTo>
                    <a:pt x="3377463" y="58178"/>
                  </a:moveTo>
                  <a:lnTo>
                    <a:pt x="3373755" y="51142"/>
                  </a:lnTo>
                  <a:lnTo>
                    <a:pt x="3366300" y="48577"/>
                  </a:lnTo>
                  <a:lnTo>
                    <a:pt x="3360737" y="49618"/>
                  </a:lnTo>
                  <a:lnTo>
                    <a:pt x="3354921" y="52882"/>
                  </a:lnTo>
                  <a:lnTo>
                    <a:pt x="3349231" y="58572"/>
                  </a:lnTo>
                  <a:lnTo>
                    <a:pt x="3344113" y="66916"/>
                  </a:lnTo>
                  <a:lnTo>
                    <a:pt x="3350691" y="69646"/>
                  </a:lnTo>
                  <a:lnTo>
                    <a:pt x="3355581" y="74053"/>
                  </a:lnTo>
                  <a:lnTo>
                    <a:pt x="3360255" y="78600"/>
                  </a:lnTo>
                  <a:lnTo>
                    <a:pt x="3366211" y="81775"/>
                  </a:lnTo>
                  <a:lnTo>
                    <a:pt x="3375571" y="68719"/>
                  </a:lnTo>
                  <a:lnTo>
                    <a:pt x="3377463" y="58178"/>
                  </a:lnTo>
                  <a:close/>
                </a:path>
                <a:path extrusionOk="0" h="326390" w="8471535">
                  <a:moveTo>
                    <a:pt x="3484207" y="222592"/>
                  </a:moveTo>
                  <a:lnTo>
                    <a:pt x="3481463" y="222161"/>
                  </a:lnTo>
                  <a:lnTo>
                    <a:pt x="3478961" y="221957"/>
                  </a:lnTo>
                  <a:lnTo>
                    <a:pt x="3476650" y="221957"/>
                  </a:lnTo>
                  <a:lnTo>
                    <a:pt x="3465563" y="223926"/>
                  </a:lnTo>
                  <a:lnTo>
                    <a:pt x="3457676" y="229082"/>
                  </a:lnTo>
                  <a:lnTo>
                    <a:pt x="3451949" y="236347"/>
                  </a:lnTo>
                  <a:lnTo>
                    <a:pt x="3447326" y="244602"/>
                  </a:lnTo>
                  <a:lnTo>
                    <a:pt x="3459403" y="242125"/>
                  </a:lnTo>
                  <a:lnTo>
                    <a:pt x="3468573" y="236575"/>
                  </a:lnTo>
                  <a:lnTo>
                    <a:pt x="3476333" y="229552"/>
                  </a:lnTo>
                  <a:lnTo>
                    <a:pt x="3484207" y="222592"/>
                  </a:lnTo>
                  <a:close/>
                </a:path>
                <a:path extrusionOk="0" h="326390" w="8471535">
                  <a:moveTo>
                    <a:pt x="3528276" y="185610"/>
                  </a:moveTo>
                  <a:lnTo>
                    <a:pt x="3526891" y="174091"/>
                  </a:lnTo>
                  <a:lnTo>
                    <a:pt x="3519068" y="168910"/>
                  </a:lnTo>
                  <a:lnTo>
                    <a:pt x="3512172" y="162814"/>
                  </a:lnTo>
                  <a:lnTo>
                    <a:pt x="3513556" y="148501"/>
                  </a:lnTo>
                  <a:lnTo>
                    <a:pt x="3491344" y="148501"/>
                  </a:lnTo>
                  <a:lnTo>
                    <a:pt x="3493046" y="163944"/>
                  </a:lnTo>
                  <a:lnTo>
                    <a:pt x="3499167" y="176999"/>
                  </a:lnTo>
                  <a:lnTo>
                    <a:pt x="3508146" y="186029"/>
                  </a:lnTo>
                  <a:lnTo>
                    <a:pt x="3518420" y="189407"/>
                  </a:lnTo>
                  <a:lnTo>
                    <a:pt x="3521837" y="189407"/>
                  </a:lnTo>
                  <a:lnTo>
                    <a:pt x="3525202" y="188226"/>
                  </a:lnTo>
                  <a:lnTo>
                    <a:pt x="3528276" y="185610"/>
                  </a:lnTo>
                  <a:close/>
                </a:path>
                <a:path extrusionOk="0" h="326390" w="8471535">
                  <a:moveTo>
                    <a:pt x="3631527" y="59436"/>
                  </a:moveTo>
                  <a:lnTo>
                    <a:pt x="3630104" y="59613"/>
                  </a:lnTo>
                  <a:lnTo>
                    <a:pt x="3627336" y="59690"/>
                  </a:lnTo>
                  <a:lnTo>
                    <a:pt x="3621405" y="59690"/>
                  </a:lnTo>
                  <a:lnTo>
                    <a:pt x="3616033" y="58153"/>
                  </a:lnTo>
                  <a:lnTo>
                    <a:pt x="3606444" y="55054"/>
                  </a:lnTo>
                  <a:lnTo>
                    <a:pt x="3602228" y="53505"/>
                  </a:lnTo>
                  <a:lnTo>
                    <a:pt x="3598634" y="53505"/>
                  </a:lnTo>
                  <a:lnTo>
                    <a:pt x="3593592" y="53505"/>
                  </a:lnTo>
                  <a:lnTo>
                    <a:pt x="3589756" y="56553"/>
                  </a:lnTo>
                  <a:lnTo>
                    <a:pt x="3587216" y="66929"/>
                  </a:lnTo>
                  <a:lnTo>
                    <a:pt x="3596119" y="68072"/>
                  </a:lnTo>
                  <a:lnTo>
                    <a:pt x="3608222" y="65773"/>
                  </a:lnTo>
                  <a:lnTo>
                    <a:pt x="3609378" y="74523"/>
                  </a:lnTo>
                  <a:lnTo>
                    <a:pt x="3611130" y="79946"/>
                  </a:lnTo>
                  <a:lnTo>
                    <a:pt x="3609378" y="88925"/>
                  </a:lnTo>
                  <a:lnTo>
                    <a:pt x="3616833" y="89154"/>
                  </a:lnTo>
                  <a:lnTo>
                    <a:pt x="3616833" y="66929"/>
                  </a:lnTo>
                  <a:lnTo>
                    <a:pt x="3622573" y="65189"/>
                  </a:lnTo>
                  <a:lnTo>
                    <a:pt x="3631209" y="66687"/>
                  </a:lnTo>
                  <a:lnTo>
                    <a:pt x="3631527" y="59436"/>
                  </a:lnTo>
                  <a:close/>
                </a:path>
                <a:path extrusionOk="0" h="326390" w="8471535">
                  <a:moveTo>
                    <a:pt x="3697694" y="170624"/>
                  </a:moveTo>
                  <a:lnTo>
                    <a:pt x="3683063" y="170624"/>
                  </a:lnTo>
                  <a:lnTo>
                    <a:pt x="3683063" y="185610"/>
                  </a:lnTo>
                  <a:lnTo>
                    <a:pt x="3697694" y="185610"/>
                  </a:lnTo>
                  <a:lnTo>
                    <a:pt x="3697694" y="170624"/>
                  </a:lnTo>
                  <a:close/>
                </a:path>
                <a:path extrusionOk="0" h="326390" w="8471535">
                  <a:moveTo>
                    <a:pt x="3889667" y="164655"/>
                  </a:moveTo>
                  <a:lnTo>
                    <a:pt x="3888371" y="153035"/>
                  </a:lnTo>
                  <a:lnTo>
                    <a:pt x="3883876" y="144691"/>
                  </a:lnTo>
                  <a:lnTo>
                    <a:pt x="3874655" y="141008"/>
                  </a:lnTo>
                  <a:lnTo>
                    <a:pt x="3874198" y="154470"/>
                  </a:lnTo>
                  <a:lnTo>
                    <a:pt x="3875532" y="166090"/>
                  </a:lnTo>
                  <a:lnTo>
                    <a:pt x="3880078" y="174447"/>
                  </a:lnTo>
                  <a:lnTo>
                    <a:pt x="3889311" y="178117"/>
                  </a:lnTo>
                  <a:lnTo>
                    <a:pt x="3889667" y="164655"/>
                  </a:lnTo>
                  <a:close/>
                </a:path>
                <a:path extrusionOk="0" h="326390" w="8471535">
                  <a:moveTo>
                    <a:pt x="4029176" y="89154"/>
                  </a:moveTo>
                  <a:lnTo>
                    <a:pt x="4026458" y="88836"/>
                  </a:lnTo>
                  <a:lnTo>
                    <a:pt x="4023906" y="88671"/>
                  </a:lnTo>
                  <a:lnTo>
                    <a:pt x="4021505" y="88671"/>
                  </a:lnTo>
                  <a:lnTo>
                    <a:pt x="4013098" y="89535"/>
                  </a:lnTo>
                  <a:lnTo>
                    <a:pt x="4006558" y="92252"/>
                  </a:lnTo>
                  <a:lnTo>
                    <a:pt x="4002062" y="97015"/>
                  </a:lnTo>
                  <a:lnTo>
                    <a:pt x="3999801" y="104013"/>
                  </a:lnTo>
                  <a:lnTo>
                    <a:pt x="4009402" y="102603"/>
                  </a:lnTo>
                  <a:lnTo>
                    <a:pt x="4017721" y="99872"/>
                  </a:lnTo>
                  <a:lnTo>
                    <a:pt x="4024414" y="95504"/>
                  </a:lnTo>
                  <a:lnTo>
                    <a:pt x="4029176" y="89154"/>
                  </a:lnTo>
                  <a:close/>
                </a:path>
                <a:path extrusionOk="0" h="326390" w="8471535">
                  <a:moveTo>
                    <a:pt x="4102811" y="185610"/>
                  </a:moveTo>
                  <a:lnTo>
                    <a:pt x="4099369" y="182079"/>
                  </a:lnTo>
                  <a:lnTo>
                    <a:pt x="4096080" y="180619"/>
                  </a:lnTo>
                  <a:lnTo>
                    <a:pt x="4092943" y="180619"/>
                  </a:lnTo>
                  <a:lnTo>
                    <a:pt x="4085183" y="183464"/>
                  </a:lnTo>
                  <a:lnTo>
                    <a:pt x="4078084" y="190461"/>
                  </a:lnTo>
                  <a:lnTo>
                    <a:pt x="4071696" y="199288"/>
                  </a:lnTo>
                  <a:lnTo>
                    <a:pt x="4065994" y="207619"/>
                  </a:lnTo>
                  <a:lnTo>
                    <a:pt x="4078109" y="205066"/>
                  </a:lnTo>
                  <a:lnTo>
                    <a:pt x="4087317" y="199504"/>
                  </a:lnTo>
                  <a:lnTo>
                    <a:pt x="4095077" y="192493"/>
                  </a:lnTo>
                  <a:lnTo>
                    <a:pt x="4102811" y="185610"/>
                  </a:lnTo>
                  <a:close/>
                </a:path>
                <a:path extrusionOk="0" h="326390" w="8471535">
                  <a:moveTo>
                    <a:pt x="4110291" y="252209"/>
                  </a:moveTo>
                  <a:lnTo>
                    <a:pt x="4109389" y="238175"/>
                  </a:lnTo>
                  <a:lnTo>
                    <a:pt x="4107484" y="232638"/>
                  </a:lnTo>
                  <a:lnTo>
                    <a:pt x="4102798" y="229844"/>
                  </a:lnTo>
                  <a:lnTo>
                    <a:pt x="4097998" y="239839"/>
                  </a:lnTo>
                  <a:lnTo>
                    <a:pt x="4078313" y="249631"/>
                  </a:lnTo>
                  <a:lnTo>
                    <a:pt x="4073487" y="259676"/>
                  </a:lnTo>
                  <a:lnTo>
                    <a:pt x="4077081" y="260172"/>
                  </a:lnTo>
                  <a:lnTo>
                    <a:pt x="4080408" y="260400"/>
                  </a:lnTo>
                  <a:lnTo>
                    <a:pt x="4083520" y="260400"/>
                  </a:lnTo>
                  <a:lnTo>
                    <a:pt x="4091648" y="259829"/>
                  </a:lnTo>
                  <a:lnTo>
                    <a:pt x="4098721" y="258178"/>
                  </a:lnTo>
                  <a:lnTo>
                    <a:pt x="4104894" y="255600"/>
                  </a:lnTo>
                  <a:lnTo>
                    <a:pt x="4110291" y="252209"/>
                  </a:lnTo>
                  <a:close/>
                </a:path>
                <a:path extrusionOk="0" h="326390" w="8471535">
                  <a:moveTo>
                    <a:pt x="4227969" y="185610"/>
                  </a:moveTo>
                  <a:lnTo>
                    <a:pt x="4208742" y="181952"/>
                  </a:lnTo>
                  <a:lnTo>
                    <a:pt x="4199737" y="180606"/>
                  </a:lnTo>
                  <a:lnTo>
                    <a:pt x="4191139" y="180073"/>
                  </a:lnTo>
                  <a:lnTo>
                    <a:pt x="4183151" y="180708"/>
                  </a:lnTo>
                  <a:lnTo>
                    <a:pt x="4175582" y="182816"/>
                  </a:lnTo>
                  <a:lnTo>
                    <a:pt x="4168457" y="186753"/>
                  </a:lnTo>
                  <a:lnTo>
                    <a:pt x="4161802" y="192862"/>
                  </a:lnTo>
                  <a:lnTo>
                    <a:pt x="4169105" y="198335"/>
                  </a:lnTo>
                  <a:lnTo>
                    <a:pt x="4177576" y="202438"/>
                  </a:lnTo>
                  <a:lnTo>
                    <a:pt x="4186745" y="205016"/>
                  </a:lnTo>
                  <a:lnTo>
                    <a:pt x="4196130" y="205905"/>
                  </a:lnTo>
                  <a:lnTo>
                    <a:pt x="4206202" y="204749"/>
                  </a:lnTo>
                  <a:lnTo>
                    <a:pt x="4215295" y="201117"/>
                  </a:lnTo>
                  <a:lnTo>
                    <a:pt x="4222775" y="194818"/>
                  </a:lnTo>
                  <a:lnTo>
                    <a:pt x="4227969" y="185610"/>
                  </a:lnTo>
                  <a:close/>
                </a:path>
                <a:path extrusionOk="0" h="326390" w="8471535">
                  <a:moveTo>
                    <a:pt x="4250156" y="296684"/>
                  </a:moveTo>
                  <a:lnTo>
                    <a:pt x="4245826" y="292900"/>
                  </a:lnTo>
                  <a:lnTo>
                    <a:pt x="4242803" y="291782"/>
                  </a:lnTo>
                  <a:lnTo>
                    <a:pt x="4238510" y="291782"/>
                  </a:lnTo>
                  <a:lnTo>
                    <a:pt x="4232440" y="294144"/>
                  </a:lnTo>
                  <a:lnTo>
                    <a:pt x="4228147" y="294144"/>
                  </a:lnTo>
                  <a:lnTo>
                    <a:pt x="4225125" y="293027"/>
                  </a:lnTo>
                  <a:lnTo>
                    <a:pt x="4220807" y="289306"/>
                  </a:lnTo>
                  <a:lnTo>
                    <a:pt x="4220591" y="298589"/>
                  </a:lnTo>
                  <a:lnTo>
                    <a:pt x="4223766" y="305295"/>
                  </a:lnTo>
                  <a:lnTo>
                    <a:pt x="4229189" y="309372"/>
                  </a:lnTo>
                  <a:lnTo>
                    <a:pt x="4235691" y="310743"/>
                  </a:lnTo>
                  <a:lnTo>
                    <a:pt x="4242676" y="310743"/>
                  </a:lnTo>
                  <a:lnTo>
                    <a:pt x="4249509" y="306171"/>
                  </a:lnTo>
                  <a:lnTo>
                    <a:pt x="4250156" y="296684"/>
                  </a:lnTo>
                  <a:close/>
                </a:path>
                <a:path extrusionOk="0" h="326390" w="8471535">
                  <a:moveTo>
                    <a:pt x="4251655" y="200304"/>
                  </a:moveTo>
                  <a:lnTo>
                    <a:pt x="4248531" y="187807"/>
                  </a:lnTo>
                  <a:lnTo>
                    <a:pt x="4245635" y="187807"/>
                  </a:lnTo>
                  <a:lnTo>
                    <a:pt x="4244645" y="187807"/>
                  </a:lnTo>
                  <a:lnTo>
                    <a:pt x="4243692" y="189255"/>
                  </a:lnTo>
                  <a:lnTo>
                    <a:pt x="4242955" y="192862"/>
                  </a:lnTo>
                  <a:lnTo>
                    <a:pt x="4241279" y="200406"/>
                  </a:lnTo>
                  <a:lnTo>
                    <a:pt x="4244632" y="212712"/>
                  </a:lnTo>
                  <a:lnTo>
                    <a:pt x="4248531" y="212712"/>
                  </a:lnTo>
                  <a:lnTo>
                    <a:pt x="4249483" y="211251"/>
                  </a:lnTo>
                  <a:lnTo>
                    <a:pt x="4250156" y="207606"/>
                  </a:lnTo>
                  <a:lnTo>
                    <a:pt x="4251655" y="200304"/>
                  </a:lnTo>
                  <a:close/>
                </a:path>
                <a:path extrusionOk="0" h="326390" w="8471535">
                  <a:moveTo>
                    <a:pt x="4281436" y="64922"/>
                  </a:moveTo>
                  <a:lnTo>
                    <a:pt x="4279747" y="52171"/>
                  </a:lnTo>
                  <a:lnTo>
                    <a:pt x="4278490" y="51752"/>
                  </a:lnTo>
                  <a:lnTo>
                    <a:pt x="4277258" y="51562"/>
                  </a:lnTo>
                  <a:lnTo>
                    <a:pt x="4276052" y="51562"/>
                  </a:lnTo>
                  <a:lnTo>
                    <a:pt x="4266108" y="55968"/>
                  </a:lnTo>
                  <a:lnTo>
                    <a:pt x="4259567" y="65824"/>
                  </a:lnTo>
                  <a:lnTo>
                    <a:pt x="4258462" y="76111"/>
                  </a:lnTo>
                  <a:lnTo>
                    <a:pt x="4264825" y="81775"/>
                  </a:lnTo>
                  <a:lnTo>
                    <a:pt x="4269791" y="75501"/>
                  </a:lnTo>
                  <a:lnTo>
                    <a:pt x="4276725" y="71297"/>
                  </a:lnTo>
                  <a:lnTo>
                    <a:pt x="4281436" y="64922"/>
                  </a:lnTo>
                  <a:close/>
                </a:path>
                <a:path extrusionOk="0" h="326390" w="8471535">
                  <a:moveTo>
                    <a:pt x="4596282" y="192862"/>
                  </a:moveTo>
                  <a:lnTo>
                    <a:pt x="4593475" y="192506"/>
                  </a:lnTo>
                  <a:lnTo>
                    <a:pt x="4590834" y="192328"/>
                  </a:lnTo>
                  <a:lnTo>
                    <a:pt x="4588370" y="192328"/>
                  </a:lnTo>
                  <a:lnTo>
                    <a:pt x="4580090" y="193192"/>
                  </a:lnTo>
                  <a:lnTo>
                    <a:pt x="4573638" y="195910"/>
                  </a:lnTo>
                  <a:lnTo>
                    <a:pt x="4569206" y="200660"/>
                  </a:lnTo>
                  <a:lnTo>
                    <a:pt x="4566958" y="207606"/>
                  </a:lnTo>
                  <a:lnTo>
                    <a:pt x="4576699" y="206349"/>
                  </a:lnTo>
                  <a:lnTo>
                    <a:pt x="4585068" y="203708"/>
                  </a:lnTo>
                  <a:lnTo>
                    <a:pt x="4591697" y="199326"/>
                  </a:lnTo>
                  <a:lnTo>
                    <a:pt x="4596282" y="192862"/>
                  </a:lnTo>
                  <a:close/>
                </a:path>
                <a:path extrusionOk="0" h="326390" w="8471535">
                  <a:moveTo>
                    <a:pt x="4824730" y="229844"/>
                  </a:moveTo>
                  <a:lnTo>
                    <a:pt x="4822634" y="229336"/>
                  </a:lnTo>
                  <a:lnTo>
                    <a:pt x="4820831" y="229108"/>
                  </a:lnTo>
                  <a:lnTo>
                    <a:pt x="4819256" y="229108"/>
                  </a:lnTo>
                  <a:lnTo>
                    <a:pt x="4811979" y="231838"/>
                  </a:lnTo>
                  <a:lnTo>
                    <a:pt x="4808512" y="238302"/>
                  </a:lnTo>
                  <a:lnTo>
                    <a:pt x="4806264" y="245948"/>
                  </a:lnTo>
                  <a:lnTo>
                    <a:pt x="4802632" y="252209"/>
                  </a:lnTo>
                  <a:lnTo>
                    <a:pt x="4805070" y="252374"/>
                  </a:lnTo>
                  <a:lnTo>
                    <a:pt x="4806213" y="252374"/>
                  </a:lnTo>
                  <a:lnTo>
                    <a:pt x="4814989" y="250964"/>
                  </a:lnTo>
                  <a:lnTo>
                    <a:pt x="4820971" y="246735"/>
                  </a:lnTo>
                  <a:lnTo>
                    <a:pt x="4824209" y="239687"/>
                  </a:lnTo>
                  <a:lnTo>
                    <a:pt x="4824730" y="229844"/>
                  </a:lnTo>
                  <a:close/>
                </a:path>
                <a:path extrusionOk="0" h="326390" w="8471535">
                  <a:moveTo>
                    <a:pt x="4892408" y="203161"/>
                  </a:moveTo>
                  <a:lnTo>
                    <a:pt x="4883747" y="192862"/>
                  </a:lnTo>
                  <a:lnTo>
                    <a:pt x="4879581" y="204165"/>
                  </a:lnTo>
                  <a:lnTo>
                    <a:pt x="4870945" y="215379"/>
                  </a:lnTo>
                  <a:lnTo>
                    <a:pt x="4866818" y="226491"/>
                  </a:lnTo>
                  <a:lnTo>
                    <a:pt x="4876254" y="237464"/>
                  </a:lnTo>
                  <a:lnTo>
                    <a:pt x="4878768" y="224650"/>
                  </a:lnTo>
                  <a:lnTo>
                    <a:pt x="4887442" y="213474"/>
                  </a:lnTo>
                  <a:lnTo>
                    <a:pt x="4892408" y="203161"/>
                  </a:lnTo>
                  <a:close/>
                </a:path>
                <a:path extrusionOk="0" h="326390" w="8471535">
                  <a:moveTo>
                    <a:pt x="4905921" y="259689"/>
                  </a:moveTo>
                  <a:lnTo>
                    <a:pt x="4903952" y="260286"/>
                  </a:lnTo>
                  <a:lnTo>
                    <a:pt x="4901616" y="260515"/>
                  </a:lnTo>
                  <a:lnTo>
                    <a:pt x="4895227" y="260515"/>
                  </a:lnTo>
                  <a:lnTo>
                    <a:pt x="4878019" y="258521"/>
                  </a:lnTo>
                  <a:lnTo>
                    <a:pt x="4874234" y="258521"/>
                  </a:lnTo>
                  <a:lnTo>
                    <a:pt x="4867211" y="258521"/>
                  </a:lnTo>
                  <a:lnTo>
                    <a:pt x="4861928" y="260235"/>
                  </a:lnTo>
                  <a:lnTo>
                    <a:pt x="4861598" y="266839"/>
                  </a:lnTo>
                  <a:lnTo>
                    <a:pt x="4867643" y="268478"/>
                  </a:lnTo>
                  <a:lnTo>
                    <a:pt x="4874184" y="270573"/>
                  </a:lnTo>
                  <a:lnTo>
                    <a:pt x="4880927" y="272389"/>
                  </a:lnTo>
                  <a:lnTo>
                    <a:pt x="4887646" y="273164"/>
                  </a:lnTo>
                  <a:lnTo>
                    <a:pt x="4894732" y="273164"/>
                  </a:lnTo>
                  <a:lnTo>
                    <a:pt x="4901298" y="270065"/>
                  </a:lnTo>
                  <a:lnTo>
                    <a:pt x="4905921" y="259689"/>
                  </a:lnTo>
                  <a:close/>
                </a:path>
                <a:path extrusionOk="0" h="326390" w="8471535">
                  <a:moveTo>
                    <a:pt x="5141544" y="96532"/>
                  </a:moveTo>
                  <a:lnTo>
                    <a:pt x="5134495" y="92786"/>
                  </a:lnTo>
                  <a:lnTo>
                    <a:pt x="5129123" y="91363"/>
                  </a:lnTo>
                  <a:lnTo>
                    <a:pt x="5125250" y="91363"/>
                  </a:lnTo>
                  <a:lnTo>
                    <a:pt x="5119294" y="91363"/>
                  </a:lnTo>
                  <a:lnTo>
                    <a:pt x="5116842" y="94703"/>
                  </a:lnTo>
                  <a:lnTo>
                    <a:pt x="5117465" y="101409"/>
                  </a:lnTo>
                  <a:lnTo>
                    <a:pt x="5120538" y="104749"/>
                  </a:lnTo>
                  <a:lnTo>
                    <a:pt x="5129771" y="104749"/>
                  </a:lnTo>
                  <a:lnTo>
                    <a:pt x="5135194" y="102590"/>
                  </a:lnTo>
                  <a:lnTo>
                    <a:pt x="5141544" y="96532"/>
                  </a:lnTo>
                  <a:close/>
                </a:path>
                <a:path extrusionOk="0" h="326390" w="8471535">
                  <a:moveTo>
                    <a:pt x="5250345" y="255816"/>
                  </a:moveTo>
                  <a:lnTo>
                    <a:pt x="5250307" y="248285"/>
                  </a:lnTo>
                  <a:lnTo>
                    <a:pt x="5244554" y="237464"/>
                  </a:lnTo>
                  <a:lnTo>
                    <a:pt x="5234749" y="247751"/>
                  </a:lnTo>
                  <a:lnTo>
                    <a:pt x="5232552" y="255346"/>
                  </a:lnTo>
                  <a:lnTo>
                    <a:pt x="5235524" y="260045"/>
                  </a:lnTo>
                  <a:lnTo>
                    <a:pt x="5241163" y="261658"/>
                  </a:lnTo>
                  <a:lnTo>
                    <a:pt x="5246649" y="260223"/>
                  </a:lnTo>
                  <a:lnTo>
                    <a:pt x="5250345" y="255816"/>
                  </a:lnTo>
                  <a:close/>
                </a:path>
                <a:path extrusionOk="0" h="326390" w="8471535">
                  <a:moveTo>
                    <a:pt x="5343334" y="225094"/>
                  </a:moveTo>
                  <a:lnTo>
                    <a:pt x="5341391" y="221488"/>
                  </a:lnTo>
                  <a:lnTo>
                    <a:pt x="5337657" y="221488"/>
                  </a:lnTo>
                  <a:lnTo>
                    <a:pt x="5334736" y="221488"/>
                  </a:lnTo>
                  <a:lnTo>
                    <a:pt x="5330723" y="223697"/>
                  </a:lnTo>
                  <a:lnTo>
                    <a:pt x="5325707" y="229857"/>
                  </a:lnTo>
                  <a:lnTo>
                    <a:pt x="5330545" y="234276"/>
                  </a:lnTo>
                  <a:lnTo>
                    <a:pt x="5334343" y="235915"/>
                  </a:lnTo>
                  <a:lnTo>
                    <a:pt x="5341290" y="235915"/>
                  </a:lnTo>
                  <a:lnTo>
                    <a:pt x="5343283" y="232308"/>
                  </a:lnTo>
                  <a:lnTo>
                    <a:pt x="5343334" y="225094"/>
                  </a:lnTo>
                  <a:close/>
                </a:path>
                <a:path extrusionOk="0" h="326390" w="8471535">
                  <a:moveTo>
                    <a:pt x="5509819" y="215099"/>
                  </a:moveTo>
                  <a:lnTo>
                    <a:pt x="5503799" y="214007"/>
                  </a:lnTo>
                  <a:lnTo>
                    <a:pt x="5499062" y="213550"/>
                  </a:lnTo>
                  <a:lnTo>
                    <a:pt x="5495391" y="213550"/>
                  </a:lnTo>
                  <a:lnTo>
                    <a:pt x="5486806" y="213550"/>
                  </a:lnTo>
                  <a:lnTo>
                    <a:pt x="5484101" y="216027"/>
                  </a:lnTo>
                  <a:lnTo>
                    <a:pt x="5485562" y="220992"/>
                  </a:lnTo>
                  <a:lnTo>
                    <a:pt x="5489727" y="223481"/>
                  </a:lnTo>
                  <a:lnTo>
                    <a:pt x="5499659" y="223481"/>
                  </a:lnTo>
                  <a:lnTo>
                    <a:pt x="5505285" y="221348"/>
                  </a:lnTo>
                  <a:lnTo>
                    <a:pt x="5509819" y="215099"/>
                  </a:lnTo>
                  <a:close/>
                </a:path>
                <a:path extrusionOk="0" h="326390" w="8471535">
                  <a:moveTo>
                    <a:pt x="5900305" y="7683"/>
                  </a:moveTo>
                  <a:lnTo>
                    <a:pt x="5878144" y="22428"/>
                  </a:lnTo>
                  <a:lnTo>
                    <a:pt x="5879770" y="22479"/>
                  </a:lnTo>
                  <a:lnTo>
                    <a:pt x="5891327" y="22479"/>
                  </a:lnTo>
                  <a:lnTo>
                    <a:pt x="5897016" y="16510"/>
                  </a:lnTo>
                  <a:lnTo>
                    <a:pt x="5900305" y="7683"/>
                  </a:lnTo>
                  <a:close/>
                </a:path>
                <a:path extrusionOk="0" h="326390" w="8471535">
                  <a:moveTo>
                    <a:pt x="6032665" y="185610"/>
                  </a:moveTo>
                  <a:lnTo>
                    <a:pt x="6020346" y="187998"/>
                  </a:lnTo>
                  <a:lnTo>
                    <a:pt x="6009716" y="192074"/>
                  </a:lnTo>
                  <a:lnTo>
                    <a:pt x="6001359" y="198424"/>
                  </a:lnTo>
                  <a:lnTo>
                    <a:pt x="5995873" y="207606"/>
                  </a:lnTo>
                  <a:lnTo>
                    <a:pt x="6000153" y="212026"/>
                  </a:lnTo>
                  <a:lnTo>
                    <a:pt x="6004979" y="213944"/>
                  </a:lnTo>
                  <a:lnTo>
                    <a:pt x="6009703" y="213944"/>
                  </a:lnTo>
                  <a:lnTo>
                    <a:pt x="6018441" y="211734"/>
                  </a:lnTo>
                  <a:lnTo>
                    <a:pt x="6025870" y="205701"/>
                  </a:lnTo>
                  <a:lnTo>
                    <a:pt x="6030963" y="196710"/>
                  </a:lnTo>
                  <a:lnTo>
                    <a:pt x="6032665" y="185610"/>
                  </a:lnTo>
                  <a:close/>
                </a:path>
                <a:path extrusionOk="0" h="326390" w="8471535">
                  <a:moveTo>
                    <a:pt x="6059868" y="226237"/>
                  </a:moveTo>
                  <a:lnTo>
                    <a:pt x="6059513" y="211378"/>
                  </a:lnTo>
                  <a:lnTo>
                    <a:pt x="6053239" y="198412"/>
                  </a:lnTo>
                  <a:lnTo>
                    <a:pt x="6040475" y="192862"/>
                  </a:lnTo>
                  <a:lnTo>
                    <a:pt x="6040158" y="192862"/>
                  </a:lnTo>
                  <a:lnTo>
                    <a:pt x="6043676" y="204254"/>
                  </a:lnTo>
                  <a:lnTo>
                    <a:pt x="6045555" y="217195"/>
                  </a:lnTo>
                  <a:lnTo>
                    <a:pt x="6048426" y="229120"/>
                  </a:lnTo>
                  <a:lnTo>
                    <a:pt x="6054839" y="237464"/>
                  </a:lnTo>
                  <a:lnTo>
                    <a:pt x="6059868" y="226237"/>
                  </a:lnTo>
                  <a:close/>
                </a:path>
                <a:path extrusionOk="0" h="326390" w="8471535">
                  <a:moveTo>
                    <a:pt x="6798970" y="266839"/>
                  </a:moveTo>
                  <a:lnTo>
                    <a:pt x="6769265" y="266839"/>
                  </a:lnTo>
                  <a:lnTo>
                    <a:pt x="6769875" y="277088"/>
                  </a:lnTo>
                  <a:lnTo>
                    <a:pt x="6765811" y="283197"/>
                  </a:lnTo>
                  <a:lnTo>
                    <a:pt x="6762102" y="289306"/>
                  </a:lnTo>
                  <a:lnTo>
                    <a:pt x="6774180" y="286600"/>
                  </a:lnTo>
                  <a:lnTo>
                    <a:pt x="6783337" y="280974"/>
                  </a:lnTo>
                  <a:lnTo>
                    <a:pt x="6791084" y="273913"/>
                  </a:lnTo>
                  <a:lnTo>
                    <a:pt x="6798970" y="266839"/>
                  </a:lnTo>
                  <a:close/>
                </a:path>
                <a:path extrusionOk="0" h="326390" w="8471535">
                  <a:moveTo>
                    <a:pt x="6954609" y="229806"/>
                  </a:moveTo>
                  <a:lnTo>
                    <a:pt x="6953440" y="222592"/>
                  </a:lnTo>
                  <a:lnTo>
                    <a:pt x="6916623" y="222592"/>
                  </a:lnTo>
                  <a:lnTo>
                    <a:pt x="6917525" y="230987"/>
                  </a:lnTo>
                  <a:lnTo>
                    <a:pt x="6920522" y="237223"/>
                  </a:lnTo>
                  <a:lnTo>
                    <a:pt x="6925297" y="241642"/>
                  </a:lnTo>
                  <a:lnTo>
                    <a:pt x="6931546" y="244602"/>
                  </a:lnTo>
                  <a:lnTo>
                    <a:pt x="6925704" y="231317"/>
                  </a:lnTo>
                  <a:lnTo>
                    <a:pt x="6932181" y="230390"/>
                  </a:lnTo>
                  <a:lnTo>
                    <a:pt x="6949224" y="230416"/>
                  </a:lnTo>
                  <a:lnTo>
                    <a:pt x="6954609" y="229806"/>
                  </a:lnTo>
                  <a:close/>
                </a:path>
                <a:path extrusionOk="0" h="326390" w="8471535">
                  <a:moveTo>
                    <a:pt x="7005193" y="207606"/>
                  </a:moveTo>
                  <a:lnTo>
                    <a:pt x="7003339" y="208064"/>
                  </a:lnTo>
                  <a:lnTo>
                    <a:pt x="7001192" y="208229"/>
                  </a:lnTo>
                  <a:lnTo>
                    <a:pt x="6995871" y="208229"/>
                  </a:lnTo>
                  <a:lnTo>
                    <a:pt x="6982777" y="207098"/>
                  </a:lnTo>
                  <a:lnTo>
                    <a:pt x="6979793" y="207098"/>
                  </a:lnTo>
                  <a:lnTo>
                    <a:pt x="6970839" y="207098"/>
                  </a:lnTo>
                  <a:lnTo>
                    <a:pt x="6964502" y="209677"/>
                  </a:lnTo>
                  <a:lnTo>
                    <a:pt x="6968414" y="222592"/>
                  </a:lnTo>
                  <a:lnTo>
                    <a:pt x="6978739" y="220040"/>
                  </a:lnTo>
                  <a:lnTo>
                    <a:pt x="6989292" y="217652"/>
                  </a:lnTo>
                  <a:lnTo>
                    <a:pt x="6998614" y="213982"/>
                  </a:lnTo>
                  <a:lnTo>
                    <a:pt x="7005193" y="207606"/>
                  </a:lnTo>
                  <a:close/>
                </a:path>
                <a:path extrusionOk="0" h="326390" w="8471535">
                  <a:moveTo>
                    <a:pt x="7115708" y="266839"/>
                  </a:moveTo>
                  <a:lnTo>
                    <a:pt x="7105967" y="268312"/>
                  </a:lnTo>
                  <a:lnTo>
                    <a:pt x="7097585" y="271030"/>
                  </a:lnTo>
                  <a:lnTo>
                    <a:pt x="7090867" y="275386"/>
                  </a:lnTo>
                  <a:lnTo>
                    <a:pt x="7086117" y="281698"/>
                  </a:lnTo>
                  <a:lnTo>
                    <a:pt x="7089076" y="282105"/>
                  </a:lnTo>
                  <a:lnTo>
                    <a:pt x="7091858" y="282321"/>
                  </a:lnTo>
                  <a:lnTo>
                    <a:pt x="7094448" y="282321"/>
                  </a:lnTo>
                  <a:lnTo>
                    <a:pt x="7102691" y="281432"/>
                  </a:lnTo>
                  <a:lnTo>
                    <a:pt x="7109104" y="278650"/>
                  </a:lnTo>
                  <a:lnTo>
                    <a:pt x="7113498" y="273837"/>
                  </a:lnTo>
                  <a:lnTo>
                    <a:pt x="7115708" y="266839"/>
                  </a:lnTo>
                  <a:close/>
                </a:path>
                <a:path extrusionOk="0" h="326390" w="8471535">
                  <a:moveTo>
                    <a:pt x="7268832" y="75704"/>
                  </a:moveTo>
                  <a:lnTo>
                    <a:pt x="7268019" y="68389"/>
                  </a:lnTo>
                  <a:lnTo>
                    <a:pt x="7263028" y="62230"/>
                  </a:lnTo>
                  <a:lnTo>
                    <a:pt x="7256234" y="59639"/>
                  </a:lnTo>
                  <a:lnTo>
                    <a:pt x="7252944" y="59639"/>
                  </a:lnTo>
                  <a:lnTo>
                    <a:pt x="7249846" y="61683"/>
                  </a:lnTo>
                  <a:lnTo>
                    <a:pt x="7248106" y="66929"/>
                  </a:lnTo>
                  <a:lnTo>
                    <a:pt x="7253427" y="68986"/>
                  </a:lnTo>
                  <a:lnTo>
                    <a:pt x="7256221" y="73660"/>
                  </a:lnTo>
                  <a:lnTo>
                    <a:pt x="7258685" y="78676"/>
                  </a:lnTo>
                  <a:lnTo>
                    <a:pt x="7263066" y="81775"/>
                  </a:lnTo>
                  <a:lnTo>
                    <a:pt x="7268832" y="75704"/>
                  </a:lnTo>
                  <a:close/>
                </a:path>
                <a:path extrusionOk="0" h="326390" w="8471535">
                  <a:moveTo>
                    <a:pt x="7771181" y="170624"/>
                  </a:moveTo>
                  <a:lnTo>
                    <a:pt x="7749032" y="170624"/>
                  </a:lnTo>
                  <a:lnTo>
                    <a:pt x="7748270" y="184289"/>
                  </a:lnTo>
                  <a:lnTo>
                    <a:pt x="7753617" y="191833"/>
                  </a:lnTo>
                  <a:lnTo>
                    <a:pt x="7762214" y="196215"/>
                  </a:lnTo>
                  <a:lnTo>
                    <a:pt x="7771181" y="200355"/>
                  </a:lnTo>
                  <a:lnTo>
                    <a:pt x="7770546" y="191719"/>
                  </a:lnTo>
                  <a:lnTo>
                    <a:pt x="7766545" y="186524"/>
                  </a:lnTo>
                  <a:lnTo>
                    <a:pt x="7761186" y="182689"/>
                  </a:lnTo>
                  <a:lnTo>
                    <a:pt x="7756525" y="178117"/>
                  </a:lnTo>
                  <a:lnTo>
                    <a:pt x="7761986" y="176263"/>
                  </a:lnTo>
                  <a:lnTo>
                    <a:pt x="7771181" y="177761"/>
                  </a:lnTo>
                  <a:lnTo>
                    <a:pt x="7771181" y="170624"/>
                  </a:lnTo>
                  <a:close/>
                </a:path>
                <a:path extrusionOk="0" h="326390" w="8471535">
                  <a:moveTo>
                    <a:pt x="7926006" y="207606"/>
                  </a:moveTo>
                  <a:lnTo>
                    <a:pt x="7924508" y="196113"/>
                  </a:lnTo>
                  <a:lnTo>
                    <a:pt x="7919313" y="188328"/>
                  </a:lnTo>
                  <a:lnTo>
                    <a:pt x="7911909" y="182803"/>
                  </a:lnTo>
                  <a:lnTo>
                    <a:pt x="7903794" y="178117"/>
                  </a:lnTo>
                  <a:lnTo>
                    <a:pt x="7903578" y="190258"/>
                  </a:lnTo>
                  <a:lnTo>
                    <a:pt x="7906029" y="199669"/>
                  </a:lnTo>
                  <a:lnTo>
                    <a:pt x="7911782" y="205752"/>
                  </a:lnTo>
                  <a:lnTo>
                    <a:pt x="7921447" y="207911"/>
                  </a:lnTo>
                  <a:lnTo>
                    <a:pt x="7922869" y="207911"/>
                  </a:lnTo>
                  <a:lnTo>
                    <a:pt x="7924393" y="207810"/>
                  </a:lnTo>
                  <a:lnTo>
                    <a:pt x="7926006" y="207606"/>
                  </a:lnTo>
                  <a:close/>
                </a:path>
                <a:path extrusionOk="0" h="326390" w="8471535">
                  <a:moveTo>
                    <a:pt x="7940624" y="289306"/>
                  </a:moveTo>
                  <a:lnTo>
                    <a:pt x="7934566" y="273075"/>
                  </a:lnTo>
                  <a:lnTo>
                    <a:pt x="7922488" y="262940"/>
                  </a:lnTo>
                  <a:lnTo>
                    <a:pt x="7908391" y="254812"/>
                  </a:lnTo>
                  <a:lnTo>
                    <a:pt x="7896326" y="244602"/>
                  </a:lnTo>
                  <a:lnTo>
                    <a:pt x="7898790" y="264502"/>
                  </a:lnTo>
                  <a:lnTo>
                    <a:pt x="7908544" y="277025"/>
                  </a:lnTo>
                  <a:lnTo>
                    <a:pt x="7923263" y="284505"/>
                  </a:lnTo>
                  <a:lnTo>
                    <a:pt x="7940624" y="289306"/>
                  </a:lnTo>
                  <a:close/>
                </a:path>
                <a:path extrusionOk="0" h="326390" w="8471535">
                  <a:moveTo>
                    <a:pt x="8154124" y="148501"/>
                  </a:moveTo>
                  <a:lnTo>
                    <a:pt x="8139519" y="148501"/>
                  </a:lnTo>
                  <a:lnTo>
                    <a:pt x="8139519" y="163372"/>
                  </a:lnTo>
                  <a:lnTo>
                    <a:pt x="8154124" y="163372"/>
                  </a:lnTo>
                  <a:lnTo>
                    <a:pt x="8154124" y="148501"/>
                  </a:lnTo>
                  <a:close/>
                </a:path>
                <a:path extrusionOk="0" h="326390" w="8471535">
                  <a:moveTo>
                    <a:pt x="8168881" y="229844"/>
                  </a:moveTo>
                  <a:lnTo>
                    <a:pt x="8156537" y="232384"/>
                  </a:lnTo>
                  <a:lnTo>
                    <a:pt x="8145907" y="236499"/>
                  </a:lnTo>
                  <a:lnTo>
                    <a:pt x="8137550" y="242874"/>
                  </a:lnTo>
                  <a:lnTo>
                    <a:pt x="8132038" y="252209"/>
                  </a:lnTo>
                  <a:lnTo>
                    <a:pt x="8145932" y="251256"/>
                  </a:lnTo>
                  <a:lnTo>
                    <a:pt x="8157959" y="248500"/>
                  </a:lnTo>
                  <a:lnTo>
                    <a:pt x="8166227" y="242011"/>
                  </a:lnTo>
                  <a:lnTo>
                    <a:pt x="8168881" y="229844"/>
                  </a:lnTo>
                  <a:close/>
                </a:path>
                <a:path extrusionOk="0" h="326390" w="8471535">
                  <a:moveTo>
                    <a:pt x="8213153" y="229844"/>
                  </a:moveTo>
                  <a:lnTo>
                    <a:pt x="8209064" y="225361"/>
                  </a:lnTo>
                  <a:lnTo>
                    <a:pt x="8201482" y="222631"/>
                  </a:lnTo>
                  <a:lnTo>
                    <a:pt x="8194256" y="222631"/>
                  </a:lnTo>
                  <a:lnTo>
                    <a:pt x="8185175" y="222631"/>
                  </a:lnTo>
                  <a:lnTo>
                    <a:pt x="8176641" y="226936"/>
                  </a:lnTo>
                  <a:lnTo>
                    <a:pt x="8176311" y="237464"/>
                  </a:lnTo>
                  <a:lnTo>
                    <a:pt x="8179257" y="240601"/>
                  </a:lnTo>
                  <a:lnTo>
                    <a:pt x="8183410" y="241960"/>
                  </a:lnTo>
                  <a:lnTo>
                    <a:pt x="8187957" y="241960"/>
                  </a:lnTo>
                  <a:lnTo>
                    <a:pt x="8194751" y="241058"/>
                  </a:lnTo>
                  <a:lnTo>
                    <a:pt x="8201584" y="238556"/>
                  </a:lnTo>
                  <a:lnTo>
                    <a:pt x="8207896" y="234721"/>
                  </a:lnTo>
                  <a:lnTo>
                    <a:pt x="8213153" y="229844"/>
                  </a:lnTo>
                  <a:close/>
                </a:path>
                <a:path extrusionOk="0" h="326390" w="8471535">
                  <a:moveTo>
                    <a:pt x="8234667" y="267385"/>
                  </a:moveTo>
                  <a:lnTo>
                    <a:pt x="8234159" y="258025"/>
                  </a:lnTo>
                  <a:lnTo>
                    <a:pt x="8232343" y="253339"/>
                  </a:lnTo>
                  <a:lnTo>
                    <a:pt x="8228876" y="253339"/>
                  </a:lnTo>
                  <a:lnTo>
                    <a:pt x="8226755" y="253339"/>
                  </a:lnTo>
                  <a:lnTo>
                    <a:pt x="8224012" y="255104"/>
                  </a:lnTo>
                  <a:lnTo>
                    <a:pt x="8220634" y="259689"/>
                  </a:lnTo>
                  <a:lnTo>
                    <a:pt x="8224939" y="268833"/>
                  </a:lnTo>
                  <a:lnTo>
                    <a:pt x="8228266" y="272072"/>
                  </a:lnTo>
                  <a:lnTo>
                    <a:pt x="8233359" y="272072"/>
                  </a:lnTo>
                  <a:lnTo>
                    <a:pt x="8234667" y="267385"/>
                  </a:lnTo>
                  <a:close/>
                </a:path>
                <a:path extrusionOk="0" h="326390" w="8471535">
                  <a:moveTo>
                    <a:pt x="8301469" y="89154"/>
                  </a:moveTo>
                  <a:lnTo>
                    <a:pt x="8299767" y="89560"/>
                  </a:lnTo>
                  <a:lnTo>
                    <a:pt x="8297812" y="89700"/>
                  </a:lnTo>
                  <a:lnTo>
                    <a:pt x="8292655" y="89700"/>
                  </a:lnTo>
                  <a:lnTo>
                    <a:pt x="8279168" y="88455"/>
                  </a:lnTo>
                  <a:lnTo>
                    <a:pt x="8276082" y="88455"/>
                  </a:lnTo>
                  <a:lnTo>
                    <a:pt x="8267141" y="88455"/>
                  </a:lnTo>
                  <a:lnTo>
                    <a:pt x="8260766" y="91084"/>
                  </a:lnTo>
                  <a:lnTo>
                    <a:pt x="8264652" y="104013"/>
                  </a:lnTo>
                  <a:lnTo>
                    <a:pt x="8272602" y="104482"/>
                  </a:lnTo>
                  <a:lnTo>
                    <a:pt x="8276374" y="104482"/>
                  </a:lnTo>
                  <a:lnTo>
                    <a:pt x="8285861" y="103873"/>
                  </a:lnTo>
                  <a:lnTo>
                    <a:pt x="8293709" y="101574"/>
                  </a:lnTo>
                  <a:lnTo>
                    <a:pt x="8299170" y="96901"/>
                  </a:lnTo>
                  <a:lnTo>
                    <a:pt x="8301469" y="89154"/>
                  </a:lnTo>
                  <a:close/>
                </a:path>
                <a:path extrusionOk="0" h="326390" w="8471535">
                  <a:moveTo>
                    <a:pt x="8329422" y="268300"/>
                  </a:moveTo>
                  <a:lnTo>
                    <a:pt x="8328711" y="260946"/>
                  </a:lnTo>
                  <a:lnTo>
                    <a:pt x="8323834" y="254787"/>
                  </a:lnTo>
                  <a:lnTo>
                    <a:pt x="8317141" y="252209"/>
                  </a:lnTo>
                  <a:lnTo>
                    <a:pt x="8313839" y="252209"/>
                  </a:lnTo>
                  <a:lnTo>
                    <a:pt x="8310715" y="254304"/>
                  </a:lnTo>
                  <a:lnTo>
                    <a:pt x="8308962" y="259689"/>
                  </a:lnTo>
                  <a:lnTo>
                    <a:pt x="8318436" y="259689"/>
                  </a:lnTo>
                  <a:lnTo>
                    <a:pt x="8315553" y="272491"/>
                  </a:lnTo>
                  <a:lnTo>
                    <a:pt x="8323643" y="274447"/>
                  </a:lnTo>
                  <a:lnTo>
                    <a:pt x="8329422" y="268300"/>
                  </a:lnTo>
                  <a:close/>
                </a:path>
                <a:path extrusionOk="0" h="326390" w="8471535">
                  <a:moveTo>
                    <a:pt x="8390483" y="114401"/>
                  </a:moveTo>
                  <a:lnTo>
                    <a:pt x="8389417" y="106641"/>
                  </a:lnTo>
                  <a:lnTo>
                    <a:pt x="8382622" y="96532"/>
                  </a:lnTo>
                  <a:lnTo>
                    <a:pt x="8378076" y="107708"/>
                  </a:lnTo>
                  <a:lnTo>
                    <a:pt x="8377542" y="115341"/>
                  </a:lnTo>
                  <a:lnTo>
                    <a:pt x="8379752" y="119722"/>
                  </a:lnTo>
                  <a:lnTo>
                    <a:pt x="8383410" y="121119"/>
                  </a:lnTo>
                  <a:lnTo>
                    <a:pt x="8387816" y="119367"/>
                  </a:lnTo>
                  <a:lnTo>
                    <a:pt x="8390483" y="114401"/>
                  </a:lnTo>
                  <a:close/>
                </a:path>
                <a:path extrusionOk="0" h="326390" w="8471535">
                  <a:moveTo>
                    <a:pt x="8471002" y="22440"/>
                  </a:moveTo>
                  <a:lnTo>
                    <a:pt x="8465071" y="21374"/>
                  </a:lnTo>
                  <a:lnTo>
                    <a:pt x="8460372" y="20929"/>
                  </a:lnTo>
                  <a:lnTo>
                    <a:pt x="8456727" y="20929"/>
                  </a:lnTo>
                  <a:lnTo>
                    <a:pt x="8448040" y="20929"/>
                  </a:lnTo>
                  <a:lnTo>
                    <a:pt x="8445297" y="23431"/>
                  </a:lnTo>
                  <a:lnTo>
                    <a:pt x="8446732" y="28435"/>
                  </a:lnTo>
                  <a:lnTo>
                    <a:pt x="8450910" y="30924"/>
                  </a:lnTo>
                  <a:lnTo>
                    <a:pt x="8460854" y="30924"/>
                  </a:lnTo>
                  <a:lnTo>
                    <a:pt x="8466493" y="28765"/>
                  </a:lnTo>
                  <a:lnTo>
                    <a:pt x="8471002" y="224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50" name="Google Shape;6350;gefe2f4b35a_0_1603"/>
            <p:cNvSpPr/>
            <p:nvPr/>
          </p:nvSpPr>
          <p:spPr>
            <a:xfrm>
              <a:off x="132905" y="10144086"/>
              <a:ext cx="8147050" cy="421640"/>
            </a:xfrm>
            <a:custGeom>
              <a:rect b="b" l="l" r="r" t="t"/>
              <a:pathLst>
                <a:path extrusionOk="0" h="421640" w="8147050">
                  <a:moveTo>
                    <a:pt x="29641" y="193255"/>
                  </a:moveTo>
                  <a:lnTo>
                    <a:pt x="28549" y="193040"/>
                  </a:lnTo>
                  <a:lnTo>
                    <a:pt x="27444" y="192938"/>
                  </a:lnTo>
                  <a:lnTo>
                    <a:pt x="26327" y="192938"/>
                  </a:lnTo>
                  <a:lnTo>
                    <a:pt x="13081" y="197319"/>
                  </a:lnTo>
                  <a:lnTo>
                    <a:pt x="3086" y="207733"/>
                  </a:lnTo>
                  <a:lnTo>
                    <a:pt x="0" y="220065"/>
                  </a:lnTo>
                  <a:lnTo>
                    <a:pt x="7531" y="230251"/>
                  </a:lnTo>
                  <a:lnTo>
                    <a:pt x="9740" y="217601"/>
                  </a:lnTo>
                  <a:lnTo>
                    <a:pt x="19418" y="212534"/>
                  </a:lnTo>
                  <a:lnTo>
                    <a:pt x="28676" y="207086"/>
                  </a:lnTo>
                  <a:lnTo>
                    <a:pt x="29641" y="193255"/>
                  </a:lnTo>
                  <a:close/>
                </a:path>
                <a:path extrusionOk="0" h="421640" w="8147050">
                  <a:moveTo>
                    <a:pt x="88328" y="230251"/>
                  </a:moveTo>
                  <a:lnTo>
                    <a:pt x="66497" y="230251"/>
                  </a:lnTo>
                  <a:lnTo>
                    <a:pt x="66497" y="244995"/>
                  </a:lnTo>
                  <a:lnTo>
                    <a:pt x="88328" y="244995"/>
                  </a:lnTo>
                  <a:lnTo>
                    <a:pt x="88328" y="230251"/>
                  </a:lnTo>
                  <a:close/>
                </a:path>
                <a:path extrusionOk="0" h="421640" w="8147050">
                  <a:moveTo>
                    <a:pt x="165201" y="136474"/>
                  </a:moveTo>
                  <a:lnTo>
                    <a:pt x="163258" y="132854"/>
                  </a:lnTo>
                  <a:lnTo>
                    <a:pt x="159512" y="132854"/>
                  </a:lnTo>
                  <a:lnTo>
                    <a:pt x="156552" y="132854"/>
                  </a:lnTo>
                  <a:lnTo>
                    <a:pt x="152450" y="135115"/>
                  </a:lnTo>
                  <a:lnTo>
                    <a:pt x="147320" y="141401"/>
                  </a:lnTo>
                  <a:lnTo>
                    <a:pt x="152158" y="145694"/>
                  </a:lnTo>
                  <a:lnTo>
                    <a:pt x="155956" y="147307"/>
                  </a:lnTo>
                  <a:lnTo>
                    <a:pt x="163029" y="147307"/>
                  </a:lnTo>
                  <a:lnTo>
                    <a:pt x="165087" y="143700"/>
                  </a:lnTo>
                  <a:lnTo>
                    <a:pt x="165201" y="136474"/>
                  </a:lnTo>
                  <a:close/>
                </a:path>
                <a:path extrusionOk="0" h="421640" w="8147050">
                  <a:moveTo>
                    <a:pt x="309270" y="133908"/>
                  </a:moveTo>
                  <a:lnTo>
                    <a:pt x="288036" y="142417"/>
                  </a:lnTo>
                  <a:lnTo>
                    <a:pt x="279463" y="152577"/>
                  </a:lnTo>
                  <a:lnTo>
                    <a:pt x="280301" y="161112"/>
                  </a:lnTo>
                  <a:lnTo>
                    <a:pt x="287274" y="164680"/>
                  </a:lnTo>
                  <a:lnTo>
                    <a:pt x="292976" y="163106"/>
                  </a:lnTo>
                  <a:lnTo>
                    <a:pt x="299008" y="157924"/>
                  </a:lnTo>
                  <a:lnTo>
                    <a:pt x="304673" y="148424"/>
                  </a:lnTo>
                  <a:lnTo>
                    <a:pt x="309270" y="133908"/>
                  </a:lnTo>
                  <a:close/>
                </a:path>
                <a:path extrusionOk="0" h="421640" w="8147050">
                  <a:moveTo>
                    <a:pt x="331000" y="79971"/>
                  </a:moveTo>
                  <a:lnTo>
                    <a:pt x="324256" y="74561"/>
                  </a:lnTo>
                  <a:lnTo>
                    <a:pt x="322160" y="79946"/>
                  </a:lnTo>
                  <a:lnTo>
                    <a:pt x="317423" y="82727"/>
                  </a:lnTo>
                  <a:lnTo>
                    <a:pt x="312356" y="85102"/>
                  </a:lnTo>
                  <a:lnTo>
                    <a:pt x="309270" y="89319"/>
                  </a:lnTo>
                  <a:lnTo>
                    <a:pt x="311442" y="93865"/>
                  </a:lnTo>
                  <a:lnTo>
                    <a:pt x="314706" y="95631"/>
                  </a:lnTo>
                  <a:lnTo>
                    <a:pt x="318058" y="95631"/>
                  </a:lnTo>
                  <a:lnTo>
                    <a:pt x="325386" y="93052"/>
                  </a:lnTo>
                  <a:lnTo>
                    <a:pt x="330542" y="86982"/>
                  </a:lnTo>
                  <a:lnTo>
                    <a:pt x="331000" y="79971"/>
                  </a:lnTo>
                  <a:close/>
                </a:path>
                <a:path extrusionOk="0" h="421640" w="8147050">
                  <a:moveTo>
                    <a:pt x="362140" y="36093"/>
                  </a:moveTo>
                  <a:lnTo>
                    <a:pt x="361124" y="30314"/>
                  </a:lnTo>
                  <a:lnTo>
                    <a:pt x="352615" y="28384"/>
                  </a:lnTo>
                  <a:lnTo>
                    <a:pt x="348221" y="22098"/>
                  </a:lnTo>
                  <a:lnTo>
                    <a:pt x="337959" y="22098"/>
                  </a:lnTo>
                  <a:lnTo>
                    <a:pt x="336042" y="22098"/>
                  </a:lnTo>
                  <a:lnTo>
                    <a:pt x="333908" y="22313"/>
                  </a:lnTo>
                  <a:lnTo>
                    <a:pt x="331508" y="22821"/>
                  </a:lnTo>
                  <a:lnTo>
                    <a:pt x="329526" y="30226"/>
                  </a:lnTo>
                  <a:lnTo>
                    <a:pt x="332346" y="35356"/>
                  </a:lnTo>
                  <a:lnTo>
                    <a:pt x="338340" y="38341"/>
                  </a:lnTo>
                  <a:lnTo>
                    <a:pt x="345871" y="39306"/>
                  </a:lnTo>
                  <a:lnTo>
                    <a:pt x="354101" y="39306"/>
                  </a:lnTo>
                  <a:lnTo>
                    <a:pt x="362140" y="36093"/>
                  </a:lnTo>
                  <a:close/>
                </a:path>
                <a:path extrusionOk="0" h="421640" w="8147050">
                  <a:moveTo>
                    <a:pt x="553643" y="265633"/>
                  </a:moveTo>
                  <a:lnTo>
                    <a:pt x="552462" y="259740"/>
                  </a:lnTo>
                  <a:lnTo>
                    <a:pt x="544042" y="257810"/>
                  </a:lnTo>
                  <a:lnTo>
                    <a:pt x="539826" y="251853"/>
                  </a:lnTo>
                  <a:lnTo>
                    <a:pt x="529729" y="251853"/>
                  </a:lnTo>
                  <a:lnTo>
                    <a:pt x="527761" y="251853"/>
                  </a:lnTo>
                  <a:lnTo>
                    <a:pt x="525576" y="252082"/>
                  </a:lnTo>
                  <a:lnTo>
                    <a:pt x="523087" y="252603"/>
                  </a:lnTo>
                  <a:lnTo>
                    <a:pt x="521119" y="259930"/>
                  </a:lnTo>
                  <a:lnTo>
                    <a:pt x="523900" y="265010"/>
                  </a:lnTo>
                  <a:lnTo>
                    <a:pt x="529793" y="267970"/>
                  </a:lnTo>
                  <a:lnTo>
                    <a:pt x="537222" y="268922"/>
                  </a:lnTo>
                  <a:lnTo>
                    <a:pt x="545503" y="268922"/>
                  </a:lnTo>
                  <a:lnTo>
                    <a:pt x="553643" y="265633"/>
                  </a:lnTo>
                  <a:close/>
                </a:path>
                <a:path extrusionOk="0" h="421640" w="8147050">
                  <a:moveTo>
                    <a:pt x="596709" y="311607"/>
                  </a:moveTo>
                  <a:lnTo>
                    <a:pt x="593305" y="301447"/>
                  </a:lnTo>
                  <a:lnTo>
                    <a:pt x="587184" y="294957"/>
                  </a:lnTo>
                  <a:lnTo>
                    <a:pt x="579221" y="291515"/>
                  </a:lnTo>
                  <a:lnTo>
                    <a:pt x="570318" y="290512"/>
                  </a:lnTo>
                  <a:lnTo>
                    <a:pt x="562787" y="291084"/>
                  </a:lnTo>
                  <a:lnTo>
                    <a:pt x="555752" y="292582"/>
                  </a:lnTo>
                  <a:lnTo>
                    <a:pt x="549732" y="294627"/>
                  </a:lnTo>
                  <a:lnTo>
                    <a:pt x="545261" y="296862"/>
                  </a:lnTo>
                  <a:lnTo>
                    <a:pt x="551967" y="300736"/>
                  </a:lnTo>
                  <a:lnTo>
                    <a:pt x="554888" y="308432"/>
                  </a:lnTo>
                  <a:lnTo>
                    <a:pt x="557936" y="315963"/>
                  </a:lnTo>
                  <a:lnTo>
                    <a:pt x="565048" y="319354"/>
                  </a:lnTo>
                  <a:lnTo>
                    <a:pt x="567131" y="319201"/>
                  </a:lnTo>
                  <a:lnTo>
                    <a:pt x="567982" y="312572"/>
                  </a:lnTo>
                  <a:lnTo>
                    <a:pt x="574243" y="311492"/>
                  </a:lnTo>
                  <a:lnTo>
                    <a:pt x="583438" y="311492"/>
                  </a:lnTo>
                  <a:lnTo>
                    <a:pt x="594055" y="311746"/>
                  </a:lnTo>
                  <a:lnTo>
                    <a:pt x="596709" y="311607"/>
                  </a:lnTo>
                  <a:close/>
                </a:path>
                <a:path extrusionOk="0" h="421640" w="8147050">
                  <a:moveTo>
                    <a:pt x="626122" y="222745"/>
                  </a:moveTo>
                  <a:lnTo>
                    <a:pt x="622223" y="223685"/>
                  </a:lnTo>
                  <a:lnTo>
                    <a:pt x="618871" y="224078"/>
                  </a:lnTo>
                  <a:lnTo>
                    <a:pt x="608926" y="224078"/>
                  </a:lnTo>
                  <a:lnTo>
                    <a:pt x="589521" y="215493"/>
                  </a:lnTo>
                  <a:lnTo>
                    <a:pt x="582561" y="215493"/>
                  </a:lnTo>
                  <a:lnTo>
                    <a:pt x="582104" y="215493"/>
                  </a:lnTo>
                  <a:lnTo>
                    <a:pt x="583641" y="224840"/>
                  </a:lnTo>
                  <a:lnTo>
                    <a:pt x="588264" y="231305"/>
                  </a:lnTo>
                  <a:lnTo>
                    <a:pt x="595020" y="235038"/>
                  </a:lnTo>
                  <a:lnTo>
                    <a:pt x="602945" y="236245"/>
                  </a:lnTo>
                  <a:lnTo>
                    <a:pt x="610184" y="235343"/>
                  </a:lnTo>
                  <a:lnTo>
                    <a:pt x="616915" y="232702"/>
                  </a:lnTo>
                  <a:lnTo>
                    <a:pt x="622452" y="228473"/>
                  </a:lnTo>
                  <a:lnTo>
                    <a:pt x="626122" y="222745"/>
                  </a:lnTo>
                  <a:close/>
                </a:path>
                <a:path extrusionOk="0" h="421640" w="8147050">
                  <a:moveTo>
                    <a:pt x="848512" y="327850"/>
                  </a:moveTo>
                  <a:lnTo>
                    <a:pt x="839901" y="326694"/>
                  </a:lnTo>
                  <a:lnTo>
                    <a:pt x="837222" y="333095"/>
                  </a:lnTo>
                  <a:lnTo>
                    <a:pt x="832840" y="337896"/>
                  </a:lnTo>
                  <a:lnTo>
                    <a:pt x="828255" y="342569"/>
                  </a:lnTo>
                  <a:lnTo>
                    <a:pt x="824979" y="348589"/>
                  </a:lnTo>
                  <a:lnTo>
                    <a:pt x="847077" y="348589"/>
                  </a:lnTo>
                  <a:lnTo>
                    <a:pt x="845921" y="339940"/>
                  </a:lnTo>
                  <a:lnTo>
                    <a:pt x="848512" y="327850"/>
                  </a:lnTo>
                  <a:close/>
                </a:path>
                <a:path extrusionOk="0" h="421640" w="8147050">
                  <a:moveTo>
                    <a:pt x="1222921" y="45072"/>
                  </a:moveTo>
                  <a:lnTo>
                    <a:pt x="1213929" y="43916"/>
                  </a:lnTo>
                  <a:lnTo>
                    <a:pt x="1215402" y="37465"/>
                  </a:lnTo>
                  <a:lnTo>
                    <a:pt x="1200708" y="37465"/>
                  </a:lnTo>
                  <a:lnTo>
                    <a:pt x="1201000" y="47599"/>
                  </a:lnTo>
                  <a:lnTo>
                    <a:pt x="1197254" y="53708"/>
                  </a:lnTo>
                  <a:lnTo>
                    <a:pt x="1193190" y="59817"/>
                  </a:lnTo>
                  <a:lnTo>
                    <a:pt x="1196009" y="60134"/>
                  </a:lnTo>
                  <a:lnTo>
                    <a:pt x="1198638" y="60312"/>
                  </a:lnTo>
                  <a:lnTo>
                    <a:pt x="1201089" y="60312"/>
                  </a:lnTo>
                  <a:lnTo>
                    <a:pt x="1209509" y="59461"/>
                  </a:lnTo>
                  <a:lnTo>
                    <a:pt x="1216025" y="56769"/>
                  </a:lnTo>
                  <a:lnTo>
                    <a:pt x="1220533" y="52044"/>
                  </a:lnTo>
                  <a:lnTo>
                    <a:pt x="1222921" y="45072"/>
                  </a:lnTo>
                  <a:close/>
                </a:path>
                <a:path extrusionOk="0" h="421640" w="8147050">
                  <a:moveTo>
                    <a:pt x="1436357" y="469"/>
                  </a:moveTo>
                  <a:lnTo>
                    <a:pt x="1428305" y="0"/>
                  </a:lnTo>
                  <a:lnTo>
                    <a:pt x="1424482" y="0"/>
                  </a:lnTo>
                  <a:lnTo>
                    <a:pt x="1415122" y="596"/>
                  </a:lnTo>
                  <a:lnTo>
                    <a:pt x="1407388" y="2882"/>
                  </a:lnTo>
                  <a:lnTo>
                    <a:pt x="1401953" y="7518"/>
                  </a:lnTo>
                  <a:lnTo>
                    <a:pt x="1399552" y="15227"/>
                  </a:lnTo>
                  <a:lnTo>
                    <a:pt x="1403273" y="15417"/>
                  </a:lnTo>
                  <a:lnTo>
                    <a:pt x="1405039" y="15417"/>
                  </a:lnTo>
                  <a:lnTo>
                    <a:pt x="1415669" y="14478"/>
                  </a:lnTo>
                  <a:lnTo>
                    <a:pt x="1424432" y="11671"/>
                  </a:lnTo>
                  <a:lnTo>
                    <a:pt x="1431340" y="6997"/>
                  </a:lnTo>
                  <a:lnTo>
                    <a:pt x="1436357" y="469"/>
                  </a:lnTo>
                  <a:close/>
                </a:path>
                <a:path extrusionOk="0" h="421640" w="8147050">
                  <a:moveTo>
                    <a:pt x="1451063" y="119164"/>
                  </a:moveTo>
                  <a:lnTo>
                    <a:pt x="1443139" y="116166"/>
                  </a:lnTo>
                  <a:lnTo>
                    <a:pt x="1438211" y="109982"/>
                  </a:lnTo>
                  <a:lnTo>
                    <a:pt x="1436027" y="100939"/>
                  </a:lnTo>
                  <a:lnTo>
                    <a:pt x="1436357" y="89319"/>
                  </a:lnTo>
                  <a:lnTo>
                    <a:pt x="1427746" y="90462"/>
                  </a:lnTo>
                  <a:lnTo>
                    <a:pt x="1415389" y="88150"/>
                  </a:lnTo>
                  <a:lnTo>
                    <a:pt x="1414208" y="96926"/>
                  </a:lnTo>
                  <a:lnTo>
                    <a:pt x="1415059" y="96875"/>
                  </a:lnTo>
                  <a:lnTo>
                    <a:pt x="1421434" y="96875"/>
                  </a:lnTo>
                  <a:lnTo>
                    <a:pt x="1425168" y="104724"/>
                  </a:lnTo>
                  <a:lnTo>
                    <a:pt x="1431975" y="120421"/>
                  </a:lnTo>
                  <a:lnTo>
                    <a:pt x="1435049" y="128282"/>
                  </a:lnTo>
                  <a:lnTo>
                    <a:pt x="1442961" y="128282"/>
                  </a:lnTo>
                  <a:lnTo>
                    <a:pt x="1446479" y="125717"/>
                  </a:lnTo>
                  <a:lnTo>
                    <a:pt x="1451063" y="119164"/>
                  </a:lnTo>
                  <a:close/>
                </a:path>
                <a:path extrusionOk="0" h="421640" w="8147050">
                  <a:moveTo>
                    <a:pt x="1657337" y="119164"/>
                  </a:moveTo>
                  <a:lnTo>
                    <a:pt x="1651279" y="118033"/>
                  </a:lnTo>
                  <a:lnTo>
                    <a:pt x="1646504" y="117576"/>
                  </a:lnTo>
                  <a:lnTo>
                    <a:pt x="1642833" y="117576"/>
                  </a:lnTo>
                  <a:lnTo>
                    <a:pt x="1634312" y="117576"/>
                  </a:lnTo>
                  <a:lnTo>
                    <a:pt x="1631683" y="120065"/>
                  </a:lnTo>
                  <a:lnTo>
                    <a:pt x="1633245" y="125031"/>
                  </a:lnTo>
                  <a:lnTo>
                    <a:pt x="1637436" y="127520"/>
                  </a:lnTo>
                  <a:lnTo>
                    <a:pt x="1647329" y="127520"/>
                  </a:lnTo>
                  <a:lnTo>
                    <a:pt x="1652905" y="125387"/>
                  </a:lnTo>
                  <a:lnTo>
                    <a:pt x="1657337" y="119164"/>
                  </a:lnTo>
                  <a:close/>
                </a:path>
                <a:path extrusionOk="0" h="421640" w="8147050">
                  <a:moveTo>
                    <a:pt x="1759889" y="81749"/>
                  </a:moveTo>
                  <a:lnTo>
                    <a:pt x="1754505" y="74015"/>
                  </a:lnTo>
                  <a:lnTo>
                    <a:pt x="1743722" y="74015"/>
                  </a:lnTo>
                  <a:lnTo>
                    <a:pt x="1742097" y="74015"/>
                  </a:lnTo>
                  <a:lnTo>
                    <a:pt x="1740357" y="74193"/>
                  </a:lnTo>
                  <a:lnTo>
                    <a:pt x="1738490" y="74561"/>
                  </a:lnTo>
                  <a:lnTo>
                    <a:pt x="1738490" y="104419"/>
                  </a:lnTo>
                  <a:lnTo>
                    <a:pt x="1740319" y="104787"/>
                  </a:lnTo>
                  <a:lnTo>
                    <a:pt x="1742033" y="104952"/>
                  </a:lnTo>
                  <a:lnTo>
                    <a:pt x="1754441" y="104952"/>
                  </a:lnTo>
                  <a:lnTo>
                    <a:pt x="1759864" y="97218"/>
                  </a:lnTo>
                  <a:lnTo>
                    <a:pt x="1759889" y="81749"/>
                  </a:lnTo>
                  <a:close/>
                </a:path>
                <a:path extrusionOk="0" h="421640" w="8147050">
                  <a:moveTo>
                    <a:pt x="1785086" y="287769"/>
                  </a:moveTo>
                  <a:lnTo>
                    <a:pt x="1780044" y="287769"/>
                  </a:lnTo>
                  <a:lnTo>
                    <a:pt x="1778825" y="287769"/>
                  </a:lnTo>
                  <a:lnTo>
                    <a:pt x="1777276" y="288328"/>
                  </a:lnTo>
                  <a:lnTo>
                    <a:pt x="1775358" y="289585"/>
                  </a:lnTo>
                  <a:lnTo>
                    <a:pt x="1776628" y="303504"/>
                  </a:lnTo>
                  <a:lnTo>
                    <a:pt x="1775383" y="310095"/>
                  </a:lnTo>
                  <a:lnTo>
                    <a:pt x="1768436" y="310095"/>
                  </a:lnTo>
                  <a:lnTo>
                    <a:pt x="1765046" y="308178"/>
                  </a:lnTo>
                  <a:lnTo>
                    <a:pt x="1760601" y="304457"/>
                  </a:lnTo>
                  <a:lnTo>
                    <a:pt x="1761947" y="320294"/>
                  </a:lnTo>
                  <a:lnTo>
                    <a:pt x="1765122" y="325996"/>
                  </a:lnTo>
                  <a:lnTo>
                    <a:pt x="1773389" y="325996"/>
                  </a:lnTo>
                  <a:lnTo>
                    <a:pt x="1778736" y="316445"/>
                  </a:lnTo>
                  <a:lnTo>
                    <a:pt x="1784578" y="297319"/>
                  </a:lnTo>
                  <a:lnTo>
                    <a:pt x="1785086" y="287769"/>
                  </a:lnTo>
                  <a:close/>
                </a:path>
                <a:path extrusionOk="0" h="421640" w="8147050">
                  <a:moveTo>
                    <a:pt x="2128964" y="289585"/>
                  </a:moveTo>
                  <a:lnTo>
                    <a:pt x="2114016" y="289585"/>
                  </a:lnTo>
                  <a:lnTo>
                    <a:pt x="2114016" y="296862"/>
                  </a:lnTo>
                  <a:lnTo>
                    <a:pt x="2108250" y="298234"/>
                  </a:lnTo>
                  <a:lnTo>
                    <a:pt x="2106790" y="304457"/>
                  </a:lnTo>
                  <a:lnTo>
                    <a:pt x="2115616" y="303898"/>
                  </a:lnTo>
                  <a:lnTo>
                    <a:pt x="2123503" y="302501"/>
                  </a:lnTo>
                  <a:lnTo>
                    <a:pt x="2128583" y="298373"/>
                  </a:lnTo>
                  <a:lnTo>
                    <a:pt x="2128964" y="289585"/>
                  </a:lnTo>
                  <a:close/>
                </a:path>
                <a:path extrusionOk="0" h="421640" w="8147050">
                  <a:moveTo>
                    <a:pt x="3123400" y="8077"/>
                  </a:moveTo>
                  <a:lnTo>
                    <a:pt x="3122117" y="8255"/>
                  </a:lnTo>
                  <a:lnTo>
                    <a:pt x="3116884" y="8318"/>
                  </a:lnTo>
                  <a:lnTo>
                    <a:pt x="3106585" y="7581"/>
                  </a:lnTo>
                  <a:lnTo>
                    <a:pt x="3104197" y="7581"/>
                  </a:lnTo>
                  <a:lnTo>
                    <a:pt x="3095714" y="7581"/>
                  </a:lnTo>
                  <a:lnTo>
                    <a:pt x="3089554" y="9906"/>
                  </a:lnTo>
                  <a:lnTo>
                    <a:pt x="3093694" y="22834"/>
                  </a:lnTo>
                  <a:lnTo>
                    <a:pt x="3096501" y="23164"/>
                  </a:lnTo>
                  <a:lnTo>
                    <a:pt x="3099143" y="23329"/>
                  </a:lnTo>
                  <a:lnTo>
                    <a:pt x="3101606" y="23329"/>
                  </a:lnTo>
                  <a:lnTo>
                    <a:pt x="3110077" y="22466"/>
                  </a:lnTo>
                  <a:lnTo>
                    <a:pt x="3116630" y="19773"/>
                  </a:lnTo>
                  <a:lnTo>
                    <a:pt x="3121114" y="15049"/>
                  </a:lnTo>
                  <a:lnTo>
                    <a:pt x="3123400" y="8077"/>
                  </a:lnTo>
                  <a:close/>
                </a:path>
                <a:path extrusionOk="0" h="421640" w="8147050">
                  <a:moveTo>
                    <a:pt x="3246831" y="117754"/>
                  </a:moveTo>
                  <a:lnTo>
                    <a:pt x="3241052" y="111569"/>
                  </a:lnTo>
                  <a:lnTo>
                    <a:pt x="3231197" y="117627"/>
                  </a:lnTo>
                  <a:lnTo>
                    <a:pt x="3228771" y="122008"/>
                  </a:lnTo>
                  <a:lnTo>
                    <a:pt x="3231451" y="124675"/>
                  </a:lnTo>
                  <a:lnTo>
                    <a:pt x="3236899" y="125577"/>
                  </a:lnTo>
                  <a:lnTo>
                    <a:pt x="3242627" y="124714"/>
                  </a:lnTo>
                  <a:lnTo>
                    <a:pt x="3246640" y="122123"/>
                  </a:lnTo>
                  <a:lnTo>
                    <a:pt x="3246831" y="117754"/>
                  </a:lnTo>
                  <a:close/>
                </a:path>
                <a:path extrusionOk="0" h="421640" w="8147050">
                  <a:moveTo>
                    <a:pt x="3418065" y="67310"/>
                  </a:moveTo>
                  <a:lnTo>
                    <a:pt x="3412718" y="65163"/>
                  </a:lnTo>
                  <a:lnTo>
                    <a:pt x="3409912" y="60515"/>
                  </a:lnTo>
                  <a:lnTo>
                    <a:pt x="3407448" y="55511"/>
                  </a:lnTo>
                  <a:lnTo>
                    <a:pt x="3403117" y="52324"/>
                  </a:lnTo>
                  <a:lnTo>
                    <a:pt x="3397326" y="58508"/>
                  </a:lnTo>
                  <a:lnTo>
                    <a:pt x="3398113" y="65887"/>
                  </a:lnTo>
                  <a:lnTo>
                    <a:pt x="3403092" y="72072"/>
                  </a:lnTo>
                  <a:lnTo>
                    <a:pt x="3409886" y="74663"/>
                  </a:lnTo>
                  <a:lnTo>
                    <a:pt x="3413201" y="74663"/>
                  </a:lnTo>
                  <a:lnTo>
                    <a:pt x="3416325" y="72605"/>
                  </a:lnTo>
                  <a:lnTo>
                    <a:pt x="3418065" y="67310"/>
                  </a:lnTo>
                  <a:close/>
                </a:path>
                <a:path extrusionOk="0" h="421640" w="8147050">
                  <a:moveTo>
                    <a:pt x="3469525" y="133908"/>
                  </a:moveTo>
                  <a:lnTo>
                    <a:pt x="3447427" y="148653"/>
                  </a:lnTo>
                  <a:lnTo>
                    <a:pt x="3449053" y="148691"/>
                  </a:lnTo>
                  <a:lnTo>
                    <a:pt x="3460597" y="148691"/>
                  </a:lnTo>
                  <a:lnTo>
                    <a:pt x="3466490" y="142722"/>
                  </a:lnTo>
                  <a:lnTo>
                    <a:pt x="3469525" y="133908"/>
                  </a:lnTo>
                  <a:close/>
                </a:path>
                <a:path extrusionOk="0" h="421640" w="8147050">
                  <a:moveTo>
                    <a:pt x="3543160" y="215493"/>
                  </a:moveTo>
                  <a:lnTo>
                    <a:pt x="3535667" y="215493"/>
                  </a:lnTo>
                  <a:lnTo>
                    <a:pt x="3534283" y="209397"/>
                  </a:lnTo>
                  <a:lnTo>
                    <a:pt x="3528530" y="208000"/>
                  </a:lnTo>
                  <a:lnTo>
                    <a:pt x="3522395" y="213753"/>
                  </a:lnTo>
                  <a:lnTo>
                    <a:pt x="3522357" y="218871"/>
                  </a:lnTo>
                  <a:lnTo>
                    <a:pt x="3526383" y="222542"/>
                  </a:lnTo>
                  <a:lnTo>
                    <a:pt x="3532479" y="223939"/>
                  </a:lnTo>
                  <a:lnTo>
                    <a:pt x="3537089" y="223939"/>
                  </a:lnTo>
                  <a:lnTo>
                    <a:pt x="3541763" y="221564"/>
                  </a:lnTo>
                  <a:lnTo>
                    <a:pt x="3543160" y="215493"/>
                  </a:lnTo>
                  <a:close/>
                </a:path>
                <a:path extrusionOk="0" h="421640" w="8147050">
                  <a:moveTo>
                    <a:pt x="3572535" y="82054"/>
                  </a:moveTo>
                  <a:lnTo>
                    <a:pt x="3566058" y="76390"/>
                  </a:lnTo>
                  <a:lnTo>
                    <a:pt x="3561575" y="74333"/>
                  </a:lnTo>
                  <a:lnTo>
                    <a:pt x="3558730" y="74333"/>
                  </a:lnTo>
                  <a:lnTo>
                    <a:pt x="3554958" y="74333"/>
                  </a:lnTo>
                  <a:lnTo>
                    <a:pt x="3554018" y="77914"/>
                  </a:lnTo>
                  <a:lnTo>
                    <a:pt x="3556012" y="85090"/>
                  </a:lnTo>
                  <a:lnTo>
                    <a:pt x="3558933" y="88684"/>
                  </a:lnTo>
                  <a:lnTo>
                    <a:pt x="3565690" y="88684"/>
                  </a:lnTo>
                  <a:lnTo>
                    <a:pt x="3569017" y="86893"/>
                  </a:lnTo>
                  <a:lnTo>
                    <a:pt x="3572535" y="82054"/>
                  </a:lnTo>
                  <a:close/>
                </a:path>
                <a:path extrusionOk="0" h="421640" w="8147050">
                  <a:moveTo>
                    <a:pt x="3727348" y="193255"/>
                  </a:moveTo>
                  <a:lnTo>
                    <a:pt x="3719855" y="193255"/>
                  </a:lnTo>
                  <a:lnTo>
                    <a:pt x="3718382" y="187147"/>
                  </a:lnTo>
                  <a:lnTo>
                    <a:pt x="3712680" y="185762"/>
                  </a:lnTo>
                  <a:lnTo>
                    <a:pt x="3706545" y="191490"/>
                  </a:lnTo>
                  <a:lnTo>
                    <a:pt x="3706507" y="196596"/>
                  </a:lnTo>
                  <a:lnTo>
                    <a:pt x="3710559" y="200266"/>
                  </a:lnTo>
                  <a:lnTo>
                    <a:pt x="3716680" y="201663"/>
                  </a:lnTo>
                  <a:lnTo>
                    <a:pt x="3721290" y="201663"/>
                  </a:lnTo>
                  <a:lnTo>
                    <a:pt x="3725938" y="199313"/>
                  </a:lnTo>
                  <a:lnTo>
                    <a:pt x="3727348" y="193255"/>
                  </a:lnTo>
                  <a:close/>
                </a:path>
                <a:path extrusionOk="0" h="421640" w="8147050">
                  <a:moveTo>
                    <a:pt x="3764153" y="370941"/>
                  </a:moveTo>
                  <a:lnTo>
                    <a:pt x="3763784" y="361988"/>
                  </a:lnTo>
                  <a:lnTo>
                    <a:pt x="3763670" y="352894"/>
                  </a:lnTo>
                  <a:lnTo>
                    <a:pt x="3761917" y="345427"/>
                  </a:lnTo>
                  <a:lnTo>
                    <a:pt x="3756698" y="341325"/>
                  </a:lnTo>
                  <a:lnTo>
                    <a:pt x="3751669" y="351142"/>
                  </a:lnTo>
                  <a:lnTo>
                    <a:pt x="3741928" y="356171"/>
                  </a:lnTo>
                  <a:lnTo>
                    <a:pt x="3734016" y="363042"/>
                  </a:lnTo>
                  <a:lnTo>
                    <a:pt x="3734511" y="378434"/>
                  </a:lnTo>
                  <a:lnTo>
                    <a:pt x="3736657" y="378637"/>
                  </a:lnTo>
                  <a:lnTo>
                    <a:pt x="3743045" y="378637"/>
                  </a:lnTo>
                  <a:lnTo>
                    <a:pt x="3757066" y="370878"/>
                  </a:lnTo>
                  <a:lnTo>
                    <a:pt x="3764153" y="370941"/>
                  </a:lnTo>
                  <a:close/>
                </a:path>
                <a:path extrusionOk="0" h="421640" w="8147050">
                  <a:moveTo>
                    <a:pt x="3786340" y="296849"/>
                  </a:moveTo>
                  <a:lnTo>
                    <a:pt x="3779634" y="289750"/>
                  </a:lnTo>
                  <a:lnTo>
                    <a:pt x="3782314" y="280466"/>
                  </a:lnTo>
                  <a:lnTo>
                    <a:pt x="3783253" y="271995"/>
                  </a:lnTo>
                  <a:lnTo>
                    <a:pt x="3771366" y="267347"/>
                  </a:lnTo>
                  <a:lnTo>
                    <a:pt x="3764153" y="263537"/>
                  </a:lnTo>
                  <a:lnTo>
                    <a:pt x="3756698" y="259740"/>
                  </a:lnTo>
                  <a:lnTo>
                    <a:pt x="3754158" y="266484"/>
                  </a:lnTo>
                  <a:lnTo>
                    <a:pt x="3751059" y="272592"/>
                  </a:lnTo>
                  <a:lnTo>
                    <a:pt x="3748976" y="279742"/>
                  </a:lnTo>
                  <a:lnTo>
                    <a:pt x="3749497" y="289572"/>
                  </a:lnTo>
                  <a:lnTo>
                    <a:pt x="3760381" y="293039"/>
                  </a:lnTo>
                  <a:lnTo>
                    <a:pt x="3756698" y="304457"/>
                  </a:lnTo>
                  <a:lnTo>
                    <a:pt x="3759289" y="304101"/>
                  </a:lnTo>
                  <a:lnTo>
                    <a:pt x="3777132" y="304063"/>
                  </a:lnTo>
                  <a:lnTo>
                    <a:pt x="3784828" y="303606"/>
                  </a:lnTo>
                  <a:lnTo>
                    <a:pt x="3786340" y="296849"/>
                  </a:lnTo>
                  <a:close/>
                </a:path>
                <a:path extrusionOk="0" h="421640" w="8147050">
                  <a:moveTo>
                    <a:pt x="3837851" y="319201"/>
                  </a:moveTo>
                  <a:lnTo>
                    <a:pt x="3823081" y="322948"/>
                  </a:lnTo>
                  <a:lnTo>
                    <a:pt x="3814368" y="332714"/>
                  </a:lnTo>
                  <a:lnTo>
                    <a:pt x="3809987" y="346849"/>
                  </a:lnTo>
                  <a:lnTo>
                    <a:pt x="3808209" y="363677"/>
                  </a:lnTo>
                  <a:lnTo>
                    <a:pt x="3810482" y="364147"/>
                  </a:lnTo>
                  <a:lnTo>
                    <a:pt x="3812514" y="364363"/>
                  </a:lnTo>
                  <a:lnTo>
                    <a:pt x="3814330" y="364363"/>
                  </a:lnTo>
                  <a:lnTo>
                    <a:pt x="3825900" y="358762"/>
                  </a:lnTo>
                  <a:lnTo>
                    <a:pt x="3829964" y="345668"/>
                  </a:lnTo>
                  <a:lnTo>
                    <a:pt x="3832085" y="330631"/>
                  </a:lnTo>
                  <a:lnTo>
                    <a:pt x="3837851" y="319201"/>
                  </a:lnTo>
                  <a:close/>
                </a:path>
                <a:path extrusionOk="0" h="421640" w="8147050">
                  <a:moveTo>
                    <a:pt x="3843451" y="59283"/>
                  </a:moveTo>
                  <a:lnTo>
                    <a:pt x="3835463" y="59283"/>
                  </a:lnTo>
                  <a:lnTo>
                    <a:pt x="3834092" y="59283"/>
                  </a:lnTo>
                  <a:lnTo>
                    <a:pt x="3832415" y="59448"/>
                  </a:lnTo>
                  <a:lnTo>
                    <a:pt x="3830383" y="59817"/>
                  </a:lnTo>
                  <a:lnTo>
                    <a:pt x="3830383" y="67310"/>
                  </a:lnTo>
                  <a:lnTo>
                    <a:pt x="3820795" y="78384"/>
                  </a:lnTo>
                  <a:lnTo>
                    <a:pt x="3819169" y="82308"/>
                  </a:lnTo>
                  <a:lnTo>
                    <a:pt x="3823449" y="82308"/>
                  </a:lnTo>
                  <a:lnTo>
                    <a:pt x="3831031" y="76542"/>
                  </a:lnTo>
                  <a:lnTo>
                    <a:pt x="3841026" y="65036"/>
                  </a:lnTo>
                  <a:lnTo>
                    <a:pt x="3843451" y="59283"/>
                  </a:lnTo>
                  <a:close/>
                </a:path>
                <a:path extrusionOk="0" h="421640" w="8147050">
                  <a:moveTo>
                    <a:pt x="3881844" y="67310"/>
                  </a:moveTo>
                  <a:lnTo>
                    <a:pt x="3873093" y="67691"/>
                  </a:lnTo>
                  <a:lnTo>
                    <a:pt x="3865308" y="69024"/>
                  </a:lnTo>
                  <a:lnTo>
                    <a:pt x="3860330" y="73190"/>
                  </a:lnTo>
                  <a:lnTo>
                    <a:pt x="3860000" y="82054"/>
                  </a:lnTo>
                  <a:lnTo>
                    <a:pt x="3861028" y="82067"/>
                  </a:lnTo>
                  <a:lnTo>
                    <a:pt x="3868890" y="80987"/>
                  </a:lnTo>
                  <a:lnTo>
                    <a:pt x="3874757" y="77965"/>
                  </a:lnTo>
                  <a:lnTo>
                    <a:pt x="3878973" y="73304"/>
                  </a:lnTo>
                  <a:lnTo>
                    <a:pt x="3881844" y="67310"/>
                  </a:lnTo>
                  <a:close/>
                </a:path>
                <a:path extrusionOk="0" h="421640" w="8147050">
                  <a:moveTo>
                    <a:pt x="3896817" y="37465"/>
                  </a:moveTo>
                  <a:lnTo>
                    <a:pt x="3886390" y="39941"/>
                  </a:lnTo>
                  <a:lnTo>
                    <a:pt x="3875836" y="42265"/>
                  </a:lnTo>
                  <a:lnTo>
                    <a:pt x="3866565" y="45910"/>
                  </a:lnTo>
                  <a:lnTo>
                    <a:pt x="3860000" y="52324"/>
                  </a:lnTo>
                  <a:lnTo>
                    <a:pt x="3863276" y="51358"/>
                  </a:lnTo>
                  <a:lnTo>
                    <a:pt x="3865994" y="50952"/>
                  </a:lnTo>
                  <a:lnTo>
                    <a:pt x="3873868" y="50952"/>
                  </a:lnTo>
                  <a:lnTo>
                    <a:pt x="3887139" y="60159"/>
                  </a:lnTo>
                  <a:lnTo>
                    <a:pt x="3894036" y="60159"/>
                  </a:lnTo>
                  <a:lnTo>
                    <a:pt x="3895356" y="60045"/>
                  </a:lnTo>
                  <a:lnTo>
                    <a:pt x="3896817" y="59817"/>
                  </a:lnTo>
                  <a:lnTo>
                    <a:pt x="3896817" y="37465"/>
                  </a:lnTo>
                  <a:close/>
                </a:path>
                <a:path extrusionOk="0" h="421640" w="8147050">
                  <a:moveTo>
                    <a:pt x="3970502" y="37465"/>
                  </a:moveTo>
                  <a:lnTo>
                    <a:pt x="3948328" y="37465"/>
                  </a:lnTo>
                  <a:lnTo>
                    <a:pt x="3949598" y="47320"/>
                  </a:lnTo>
                  <a:lnTo>
                    <a:pt x="3952303" y="55765"/>
                  </a:lnTo>
                  <a:lnTo>
                    <a:pt x="3956697" y="62522"/>
                  </a:lnTo>
                  <a:lnTo>
                    <a:pt x="3962984" y="67310"/>
                  </a:lnTo>
                  <a:lnTo>
                    <a:pt x="3963568" y="58547"/>
                  </a:lnTo>
                  <a:lnTo>
                    <a:pt x="3966451" y="52082"/>
                  </a:lnTo>
                  <a:lnTo>
                    <a:pt x="3969474" y="45783"/>
                  </a:lnTo>
                  <a:lnTo>
                    <a:pt x="3970502" y="37465"/>
                  </a:lnTo>
                  <a:close/>
                </a:path>
                <a:path extrusionOk="0" h="421640" w="8147050">
                  <a:moveTo>
                    <a:pt x="3999827" y="119164"/>
                  </a:moveTo>
                  <a:lnTo>
                    <a:pt x="3977640" y="119164"/>
                  </a:lnTo>
                  <a:lnTo>
                    <a:pt x="3978313" y="129362"/>
                  </a:lnTo>
                  <a:lnTo>
                    <a:pt x="3976992" y="141630"/>
                  </a:lnTo>
                  <a:lnTo>
                    <a:pt x="3977665" y="151955"/>
                  </a:lnTo>
                  <a:lnTo>
                    <a:pt x="3984282" y="156286"/>
                  </a:lnTo>
                  <a:lnTo>
                    <a:pt x="3985133" y="156248"/>
                  </a:lnTo>
                  <a:lnTo>
                    <a:pt x="3985895" y="143941"/>
                  </a:lnTo>
                  <a:lnTo>
                    <a:pt x="3999065" y="131343"/>
                  </a:lnTo>
                  <a:lnTo>
                    <a:pt x="3999827" y="119164"/>
                  </a:lnTo>
                  <a:close/>
                </a:path>
                <a:path extrusionOk="0" h="421640" w="8147050">
                  <a:moveTo>
                    <a:pt x="4083037" y="160870"/>
                  </a:moveTo>
                  <a:lnTo>
                    <a:pt x="4080954" y="148666"/>
                  </a:lnTo>
                  <a:lnTo>
                    <a:pt x="4066006" y="148666"/>
                  </a:lnTo>
                  <a:lnTo>
                    <a:pt x="4065714" y="158229"/>
                  </a:lnTo>
                  <a:lnTo>
                    <a:pt x="4056761" y="159156"/>
                  </a:lnTo>
                  <a:lnTo>
                    <a:pt x="4058831" y="171030"/>
                  </a:lnTo>
                  <a:lnTo>
                    <a:pt x="4073474" y="171030"/>
                  </a:lnTo>
                  <a:lnTo>
                    <a:pt x="4074071" y="161467"/>
                  </a:lnTo>
                  <a:lnTo>
                    <a:pt x="4083037" y="160870"/>
                  </a:lnTo>
                  <a:close/>
                </a:path>
                <a:path extrusionOk="0" h="421640" w="8147050">
                  <a:moveTo>
                    <a:pt x="4154589" y="222745"/>
                  </a:moveTo>
                  <a:lnTo>
                    <a:pt x="4141965" y="227253"/>
                  </a:lnTo>
                  <a:lnTo>
                    <a:pt x="4130281" y="237236"/>
                  </a:lnTo>
                  <a:lnTo>
                    <a:pt x="4125226" y="249224"/>
                  </a:lnTo>
                  <a:lnTo>
                    <a:pt x="4132491" y="259740"/>
                  </a:lnTo>
                  <a:lnTo>
                    <a:pt x="4140301" y="253047"/>
                  </a:lnTo>
                  <a:lnTo>
                    <a:pt x="4145915" y="243890"/>
                  </a:lnTo>
                  <a:lnTo>
                    <a:pt x="4150347" y="233413"/>
                  </a:lnTo>
                  <a:lnTo>
                    <a:pt x="4154589" y="222745"/>
                  </a:lnTo>
                  <a:close/>
                </a:path>
                <a:path extrusionOk="0" h="421640" w="8147050">
                  <a:moveTo>
                    <a:pt x="4242994" y="237502"/>
                  </a:moveTo>
                  <a:lnTo>
                    <a:pt x="4240657" y="238493"/>
                  </a:lnTo>
                  <a:lnTo>
                    <a:pt x="4238358" y="238899"/>
                  </a:lnTo>
                  <a:lnTo>
                    <a:pt x="4230649" y="238899"/>
                  </a:lnTo>
                  <a:lnTo>
                    <a:pt x="4225506" y="236474"/>
                  </a:lnTo>
                  <a:lnTo>
                    <a:pt x="4216019" y="231609"/>
                  </a:lnTo>
                  <a:lnTo>
                    <a:pt x="4211688" y="229184"/>
                  </a:lnTo>
                  <a:lnTo>
                    <a:pt x="4207878" y="229184"/>
                  </a:lnTo>
                  <a:lnTo>
                    <a:pt x="4204322" y="229184"/>
                  </a:lnTo>
                  <a:lnTo>
                    <a:pt x="4201210" y="231292"/>
                  </a:lnTo>
                  <a:lnTo>
                    <a:pt x="4198632" y="237502"/>
                  </a:lnTo>
                  <a:lnTo>
                    <a:pt x="4208475" y="240169"/>
                  </a:lnTo>
                  <a:lnTo>
                    <a:pt x="4216324" y="244208"/>
                  </a:lnTo>
                  <a:lnTo>
                    <a:pt x="4222864" y="247891"/>
                  </a:lnTo>
                  <a:lnTo>
                    <a:pt x="4228808" y="249491"/>
                  </a:lnTo>
                  <a:lnTo>
                    <a:pt x="4233062" y="249491"/>
                  </a:lnTo>
                  <a:lnTo>
                    <a:pt x="4237406" y="246481"/>
                  </a:lnTo>
                  <a:lnTo>
                    <a:pt x="4242994" y="237502"/>
                  </a:lnTo>
                  <a:close/>
                </a:path>
                <a:path extrusionOk="0" h="421640" w="8147050">
                  <a:moveTo>
                    <a:pt x="4279811" y="59829"/>
                  </a:moveTo>
                  <a:lnTo>
                    <a:pt x="4278122" y="59105"/>
                  </a:lnTo>
                  <a:lnTo>
                    <a:pt x="4276395" y="58788"/>
                  </a:lnTo>
                  <a:lnTo>
                    <a:pt x="4274680" y="58788"/>
                  </a:lnTo>
                  <a:lnTo>
                    <a:pt x="4265117" y="62026"/>
                  </a:lnTo>
                  <a:lnTo>
                    <a:pt x="4258627" y="69380"/>
                  </a:lnTo>
                  <a:lnTo>
                    <a:pt x="4257776" y="77254"/>
                  </a:lnTo>
                  <a:lnTo>
                    <a:pt x="4265117" y="82067"/>
                  </a:lnTo>
                  <a:lnTo>
                    <a:pt x="4267784" y="75501"/>
                  </a:lnTo>
                  <a:lnTo>
                    <a:pt x="4272140" y="70675"/>
                  </a:lnTo>
                  <a:lnTo>
                    <a:pt x="4276661" y="65989"/>
                  </a:lnTo>
                  <a:lnTo>
                    <a:pt x="4279811" y="59829"/>
                  </a:lnTo>
                  <a:close/>
                </a:path>
                <a:path extrusionOk="0" h="421640" w="8147050">
                  <a:moveTo>
                    <a:pt x="4279862" y="173520"/>
                  </a:moveTo>
                  <a:lnTo>
                    <a:pt x="4279824" y="163410"/>
                  </a:lnTo>
                  <a:lnTo>
                    <a:pt x="4276001" y="163322"/>
                  </a:lnTo>
                  <a:lnTo>
                    <a:pt x="4264723" y="164249"/>
                  </a:lnTo>
                  <a:lnTo>
                    <a:pt x="4255452" y="167043"/>
                  </a:lnTo>
                  <a:lnTo>
                    <a:pt x="4248201" y="171742"/>
                  </a:lnTo>
                  <a:lnTo>
                    <a:pt x="4242994" y="178384"/>
                  </a:lnTo>
                  <a:lnTo>
                    <a:pt x="4247273" y="182943"/>
                  </a:lnTo>
                  <a:lnTo>
                    <a:pt x="4254614" y="185585"/>
                  </a:lnTo>
                  <a:lnTo>
                    <a:pt x="4261675" y="185585"/>
                  </a:lnTo>
                  <a:lnTo>
                    <a:pt x="4269587" y="184327"/>
                  </a:lnTo>
                  <a:lnTo>
                    <a:pt x="4276052" y="180403"/>
                  </a:lnTo>
                  <a:lnTo>
                    <a:pt x="4279862" y="173520"/>
                  </a:lnTo>
                  <a:close/>
                </a:path>
                <a:path extrusionOk="0" h="421640" w="8147050">
                  <a:moveTo>
                    <a:pt x="4287012" y="326694"/>
                  </a:moveTo>
                  <a:lnTo>
                    <a:pt x="4285056" y="326567"/>
                  </a:lnTo>
                  <a:lnTo>
                    <a:pt x="4284129" y="326567"/>
                  </a:lnTo>
                  <a:lnTo>
                    <a:pt x="4274058" y="328599"/>
                  </a:lnTo>
                  <a:lnTo>
                    <a:pt x="4267098" y="333819"/>
                  </a:lnTo>
                  <a:lnTo>
                    <a:pt x="4262031" y="340918"/>
                  </a:lnTo>
                  <a:lnTo>
                    <a:pt x="4257599" y="348576"/>
                  </a:lnTo>
                  <a:lnTo>
                    <a:pt x="4268495" y="346671"/>
                  </a:lnTo>
                  <a:lnTo>
                    <a:pt x="4278477" y="343827"/>
                  </a:lnTo>
                  <a:lnTo>
                    <a:pt x="4285386" y="337883"/>
                  </a:lnTo>
                  <a:lnTo>
                    <a:pt x="4287012" y="326694"/>
                  </a:lnTo>
                  <a:close/>
                </a:path>
                <a:path extrusionOk="0" h="421640" w="8147050">
                  <a:moveTo>
                    <a:pt x="4295191" y="234645"/>
                  </a:moveTo>
                  <a:lnTo>
                    <a:pt x="4294492" y="222745"/>
                  </a:lnTo>
                  <a:lnTo>
                    <a:pt x="4283519" y="226555"/>
                  </a:lnTo>
                  <a:lnTo>
                    <a:pt x="4279811" y="215493"/>
                  </a:lnTo>
                  <a:lnTo>
                    <a:pt x="4272851" y="223291"/>
                  </a:lnTo>
                  <a:lnTo>
                    <a:pt x="4264203" y="229387"/>
                  </a:lnTo>
                  <a:lnTo>
                    <a:pt x="4255935" y="235915"/>
                  </a:lnTo>
                  <a:lnTo>
                    <a:pt x="4250131" y="244995"/>
                  </a:lnTo>
                  <a:lnTo>
                    <a:pt x="4261370" y="248793"/>
                  </a:lnTo>
                  <a:lnTo>
                    <a:pt x="4257599" y="259740"/>
                  </a:lnTo>
                  <a:lnTo>
                    <a:pt x="4264965" y="259727"/>
                  </a:lnTo>
                  <a:lnTo>
                    <a:pt x="4268660" y="261086"/>
                  </a:lnTo>
                  <a:lnTo>
                    <a:pt x="4273918" y="263804"/>
                  </a:lnTo>
                  <a:lnTo>
                    <a:pt x="4275480" y="265163"/>
                  </a:lnTo>
                  <a:lnTo>
                    <a:pt x="4279658" y="265163"/>
                  </a:lnTo>
                  <a:lnTo>
                    <a:pt x="4282287" y="263817"/>
                  </a:lnTo>
                  <a:lnTo>
                    <a:pt x="4286999" y="259740"/>
                  </a:lnTo>
                  <a:lnTo>
                    <a:pt x="4291152" y="252844"/>
                  </a:lnTo>
                  <a:lnTo>
                    <a:pt x="4293971" y="244576"/>
                  </a:lnTo>
                  <a:lnTo>
                    <a:pt x="4295191" y="234645"/>
                  </a:lnTo>
                  <a:close/>
                </a:path>
                <a:path extrusionOk="0" h="421640" w="8147050">
                  <a:moveTo>
                    <a:pt x="4316641" y="111569"/>
                  </a:moveTo>
                  <a:lnTo>
                    <a:pt x="4310050" y="108953"/>
                  </a:lnTo>
                  <a:lnTo>
                    <a:pt x="4305224" y="104597"/>
                  </a:lnTo>
                  <a:lnTo>
                    <a:pt x="4300575" y="100050"/>
                  </a:lnTo>
                  <a:lnTo>
                    <a:pt x="4294492" y="96926"/>
                  </a:lnTo>
                  <a:lnTo>
                    <a:pt x="4293755" y="104914"/>
                  </a:lnTo>
                  <a:lnTo>
                    <a:pt x="4297096" y="112166"/>
                  </a:lnTo>
                  <a:lnTo>
                    <a:pt x="4302785" y="117424"/>
                  </a:lnTo>
                  <a:lnTo>
                    <a:pt x="4309135" y="119456"/>
                  </a:lnTo>
                  <a:lnTo>
                    <a:pt x="4312678" y="119456"/>
                  </a:lnTo>
                  <a:lnTo>
                    <a:pt x="4315688" y="117195"/>
                  </a:lnTo>
                  <a:lnTo>
                    <a:pt x="4316641" y="111569"/>
                  </a:lnTo>
                  <a:close/>
                </a:path>
                <a:path extrusionOk="0" h="421640" w="8147050">
                  <a:moveTo>
                    <a:pt x="4426077" y="71640"/>
                  </a:moveTo>
                  <a:lnTo>
                    <a:pt x="4425607" y="65608"/>
                  </a:lnTo>
                  <a:lnTo>
                    <a:pt x="4422051" y="61328"/>
                  </a:lnTo>
                  <a:lnTo>
                    <a:pt x="4414850" y="59715"/>
                  </a:lnTo>
                  <a:lnTo>
                    <a:pt x="4412450" y="59829"/>
                  </a:lnTo>
                  <a:lnTo>
                    <a:pt x="4411573" y="72072"/>
                  </a:lnTo>
                  <a:lnTo>
                    <a:pt x="4398365" y="84683"/>
                  </a:lnTo>
                  <a:lnTo>
                    <a:pt x="4397489" y="96926"/>
                  </a:lnTo>
                  <a:lnTo>
                    <a:pt x="4398657" y="97282"/>
                  </a:lnTo>
                  <a:lnTo>
                    <a:pt x="4399851" y="97434"/>
                  </a:lnTo>
                  <a:lnTo>
                    <a:pt x="4401045" y="97434"/>
                  </a:lnTo>
                  <a:lnTo>
                    <a:pt x="4407890" y="95808"/>
                  </a:lnTo>
                  <a:lnTo>
                    <a:pt x="4414367" y="91528"/>
                  </a:lnTo>
                  <a:lnTo>
                    <a:pt x="4419905" y="85496"/>
                  </a:lnTo>
                  <a:lnTo>
                    <a:pt x="4423994" y="78574"/>
                  </a:lnTo>
                  <a:lnTo>
                    <a:pt x="4426077" y="71640"/>
                  </a:lnTo>
                  <a:close/>
                </a:path>
                <a:path extrusionOk="0" h="421640" w="8147050">
                  <a:moveTo>
                    <a:pt x="4441787" y="141401"/>
                  </a:moveTo>
                  <a:lnTo>
                    <a:pt x="4440390" y="131622"/>
                  </a:lnTo>
                  <a:lnTo>
                    <a:pt x="4437685" y="123202"/>
                  </a:lnTo>
                  <a:lnTo>
                    <a:pt x="4433354" y="116420"/>
                  </a:lnTo>
                  <a:lnTo>
                    <a:pt x="4427067" y="111569"/>
                  </a:lnTo>
                  <a:lnTo>
                    <a:pt x="4426978" y="121361"/>
                  </a:lnTo>
                  <a:lnTo>
                    <a:pt x="4426509" y="131533"/>
                  </a:lnTo>
                  <a:lnTo>
                    <a:pt x="4428223" y="139522"/>
                  </a:lnTo>
                  <a:lnTo>
                    <a:pt x="4434713" y="142760"/>
                  </a:lnTo>
                  <a:lnTo>
                    <a:pt x="4436618" y="142760"/>
                  </a:lnTo>
                  <a:lnTo>
                    <a:pt x="4438955" y="142341"/>
                  </a:lnTo>
                  <a:lnTo>
                    <a:pt x="4441787" y="141401"/>
                  </a:lnTo>
                  <a:close/>
                </a:path>
                <a:path extrusionOk="0" h="421640" w="8147050">
                  <a:moveTo>
                    <a:pt x="4913071" y="22834"/>
                  </a:moveTo>
                  <a:lnTo>
                    <a:pt x="4909261" y="21945"/>
                  </a:lnTo>
                  <a:lnTo>
                    <a:pt x="4905984" y="21577"/>
                  </a:lnTo>
                  <a:lnTo>
                    <a:pt x="4903063" y="21577"/>
                  </a:lnTo>
                  <a:lnTo>
                    <a:pt x="4893767" y="22948"/>
                  </a:lnTo>
                  <a:lnTo>
                    <a:pt x="4878451" y="28956"/>
                  </a:lnTo>
                  <a:lnTo>
                    <a:pt x="4869116" y="30314"/>
                  </a:lnTo>
                  <a:lnTo>
                    <a:pt x="4867986" y="39001"/>
                  </a:lnTo>
                  <a:lnTo>
                    <a:pt x="4870564" y="42113"/>
                  </a:lnTo>
                  <a:lnTo>
                    <a:pt x="4874996" y="42113"/>
                  </a:lnTo>
                  <a:lnTo>
                    <a:pt x="4884305" y="39446"/>
                  </a:lnTo>
                  <a:lnTo>
                    <a:pt x="4895202" y="33375"/>
                  </a:lnTo>
                  <a:lnTo>
                    <a:pt x="4905527" y="26860"/>
                  </a:lnTo>
                  <a:lnTo>
                    <a:pt x="4913071" y="22834"/>
                  </a:lnTo>
                  <a:close/>
                </a:path>
                <a:path extrusionOk="0" h="421640" w="8147050">
                  <a:moveTo>
                    <a:pt x="4979581" y="319201"/>
                  </a:moveTo>
                  <a:lnTo>
                    <a:pt x="4964874" y="319201"/>
                  </a:lnTo>
                  <a:lnTo>
                    <a:pt x="4964874" y="348576"/>
                  </a:lnTo>
                  <a:lnTo>
                    <a:pt x="4979581" y="348576"/>
                  </a:lnTo>
                  <a:lnTo>
                    <a:pt x="4979581" y="319201"/>
                  </a:lnTo>
                  <a:close/>
                </a:path>
                <a:path extrusionOk="0" h="421640" w="8147050">
                  <a:moveTo>
                    <a:pt x="5075402" y="378434"/>
                  </a:moveTo>
                  <a:lnTo>
                    <a:pt x="5061585" y="382231"/>
                  </a:lnTo>
                  <a:lnTo>
                    <a:pt x="5053228" y="370941"/>
                  </a:lnTo>
                  <a:lnTo>
                    <a:pt x="5039512" y="377532"/>
                  </a:lnTo>
                  <a:lnTo>
                    <a:pt x="5026114" y="384429"/>
                  </a:lnTo>
                  <a:lnTo>
                    <a:pt x="5015192" y="393827"/>
                  </a:lnTo>
                  <a:lnTo>
                    <a:pt x="5008918" y="407924"/>
                  </a:lnTo>
                  <a:lnTo>
                    <a:pt x="5012398" y="406844"/>
                  </a:lnTo>
                  <a:lnTo>
                    <a:pt x="5015763" y="406374"/>
                  </a:lnTo>
                  <a:lnTo>
                    <a:pt x="5019052" y="406374"/>
                  </a:lnTo>
                  <a:lnTo>
                    <a:pt x="5025860" y="407009"/>
                  </a:lnTo>
                  <a:lnTo>
                    <a:pt x="5059007" y="421081"/>
                  </a:lnTo>
                  <a:lnTo>
                    <a:pt x="5068824" y="421081"/>
                  </a:lnTo>
                  <a:lnTo>
                    <a:pt x="5072304" y="419557"/>
                  </a:lnTo>
                  <a:lnTo>
                    <a:pt x="5075402" y="415531"/>
                  </a:lnTo>
                  <a:lnTo>
                    <a:pt x="5067922" y="404241"/>
                  </a:lnTo>
                  <a:lnTo>
                    <a:pt x="5075402" y="393293"/>
                  </a:lnTo>
                  <a:lnTo>
                    <a:pt x="5075402" y="378434"/>
                  </a:lnTo>
                  <a:close/>
                </a:path>
                <a:path extrusionOk="0" h="421640" w="8147050">
                  <a:moveTo>
                    <a:pt x="5126939" y="193255"/>
                  </a:moveTo>
                  <a:lnTo>
                    <a:pt x="5117960" y="192100"/>
                  </a:lnTo>
                  <a:lnTo>
                    <a:pt x="5105882" y="194411"/>
                  </a:lnTo>
                  <a:lnTo>
                    <a:pt x="5103723" y="178130"/>
                  </a:lnTo>
                  <a:lnTo>
                    <a:pt x="5099405" y="178130"/>
                  </a:lnTo>
                  <a:lnTo>
                    <a:pt x="5098770" y="178130"/>
                  </a:lnTo>
                  <a:lnTo>
                    <a:pt x="5097246" y="178384"/>
                  </a:lnTo>
                  <a:lnTo>
                    <a:pt x="5096599" y="188760"/>
                  </a:lnTo>
                  <a:lnTo>
                    <a:pt x="5092547" y="195732"/>
                  </a:lnTo>
                  <a:lnTo>
                    <a:pt x="5089055" y="203314"/>
                  </a:lnTo>
                  <a:lnTo>
                    <a:pt x="5090045" y="215493"/>
                  </a:lnTo>
                  <a:lnTo>
                    <a:pt x="5102136" y="212902"/>
                  </a:lnTo>
                  <a:lnTo>
                    <a:pt x="5111293" y="207314"/>
                  </a:lnTo>
                  <a:lnTo>
                    <a:pt x="5119052" y="200266"/>
                  </a:lnTo>
                  <a:lnTo>
                    <a:pt x="5126939" y="193255"/>
                  </a:lnTo>
                  <a:close/>
                </a:path>
                <a:path extrusionOk="0" h="421640" w="8147050">
                  <a:moveTo>
                    <a:pt x="5207724" y="274497"/>
                  </a:moveTo>
                  <a:lnTo>
                    <a:pt x="5204752" y="273227"/>
                  </a:lnTo>
                  <a:lnTo>
                    <a:pt x="5193792" y="265950"/>
                  </a:lnTo>
                  <a:lnTo>
                    <a:pt x="5186134" y="265950"/>
                  </a:lnTo>
                  <a:lnTo>
                    <a:pt x="5181981" y="265950"/>
                  </a:lnTo>
                  <a:lnTo>
                    <a:pt x="5178793" y="268097"/>
                  </a:lnTo>
                  <a:lnTo>
                    <a:pt x="5178399" y="274497"/>
                  </a:lnTo>
                  <a:lnTo>
                    <a:pt x="5179911" y="273735"/>
                  </a:lnTo>
                  <a:lnTo>
                    <a:pt x="5181409" y="273418"/>
                  </a:lnTo>
                  <a:lnTo>
                    <a:pt x="5186819" y="273418"/>
                  </a:lnTo>
                  <a:lnTo>
                    <a:pt x="5190490" y="275831"/>
                  </a:lnTo>
                  <a:lnTo>
                    <a:pt x="5197030" y="280657"/>
                  </a:lnTo>
                  <a:lnTo>
                    <a:pt x="5199913" y="283070"/>
                  </a:lnTo>
                  <a:lnTo>
                    <a:pt x="5204574" y="283070"/>
                  </a:lnTo>
                  <a:lnTo>
                    <a:pt x="5206403" y="280898"/>
                  </a:lnTo>
                  <a:lnTo>
                    <a:pt x="5207724" y="274497"/>
                  </a:lnTo>
                  <a:close/>
                </a:path>
                <a:path extrusionOk="0" h="421640" w="8147050">
                  <a:moveTo>
                    <a:pt x="5281447" y="289585"/>
                  </a:moveTo>
                  <a:lnTo>
                    <a:pt x="5273776" y="285064"/>
                  </a:lnTo>
                  <a:lnTo>
                    <a:pt x="5260022" y="271995"/>
                  </a:lnTo>
                  <a:lnTo>
                    <a:pt x="5253964" y="269278"/>
                  </a:lnTo>
                  <a:lnTo>
                    <a:pt x="5250548" y="269278"/>
                  </a:lnTo>
                  <a:lnTo>
                    <a:pt x="5247424" y="272643"/>
                  </a:lnTo>
                  <a:lnTo>
                    <a:pt x="5244617" y="282105"/>
                  </a:lnTo>
                  <a:lnTo>
                    <a:pt x="5250129" y="285318"/>
                  </a:lnTo>
                  <a:lnTo>
                    <a:pt x="5256962" y="290779"/>
                  </a:lnTo>
                  <a:lnTo>
                    <a:pt x="5264416" y="295948"/>
                  </a:lnTo>
                  <a:lnTo>
                    <a:pt x="5271744" y="298234"/>
                  </a:lnTo>
                  <a:lnTo>
                    <a:pt x="5275491" y="298234"/>
                  </a:lnTo>
                  <a:lnTo>
                    <a:pt x="5278882" y="295935"/>
                  </a:lnTo>
                  <a:lnTo>
                    <a:pt x="5281447" y="289585"/>
                  </a:lnTo>
                  <a:close/>
                </a:path>
                <a:path extrusionOk="0" h="421640" w="8147050">
                  <a:moveTo>
                    <a:pt x="5293830" y="101803"/>
                  </a:moveTo>
                  <a:lnTo>
                    <a:pt x="5290070" y="92544"/>
                  </a:lnTo>
                  <a:lnTo>
                    <a:pt x="5282044" y="83553"/>
                  </a:lnTo>
                  <a:lnTo>
                    <a:pt x="5274208" y="74561"/>
                  </a:lnTo>
                  <a:lnTo>
                    <a:pt x="5273751" y="88011"/>
                  </a:lnTo>
                  <a:lnTo>
                    <a:pt x="5275072" y="99593"/>
                  </a:lnTo>
                  <a:lnTo>
                    <a:pt x="5279644" y="107899"/>
                  </a:lnTo>
                  <a:lnTo>
                    <a:pt x="5288902" y="111556"/>
                  </a:lnTo>
                  <a:lnTo>
                    <a:pt x="5293830" y="101803"/>
                  </a:lnTo>
                  <a:close/>
                </a:path>
                <a:path extrusionOk="0" h="421640" w="8147050">
                  <a:moveTo>
                    <a:pt x="5296319" y="186321"/>
                  </a:moveTo>
                  <a:lnTo>
                    <a:pt x="5294947" y="177952"/>
                  </a:lnTo>
                  <a:lnTo>
                    <a:pt x="5291658" y="173761"/>
                  </a:lnTo>
                  <a:lnTo>
                    <a:pt x="5287238" y="173761"/>
                  </a:lnTo>
                  <a:lnTo>
                    <a:pt x="5283428" y="173761"/>
                  </a:lnTo>
                  <a:lnTo>
                    <a:pt x="5278780" y="176872"/>
                  </a:lnTo>
                  <a:lnTo>
                    <a:pt x="5274208" y="185762"/>
                  </a:lnTo>
                  <a:lnTo>
                    <a:pt x="5280418" y="189179"/>
                  </a:lnTo>
                  <a:lnTo>
                    <a:pt x="5285079" y="190512"/>
                  </a:lnTo>
                  <a:lnTo>
                    <a:pt x="5294414" y="190512"/>
                  </a:lnTo>
                  <a:lnTo>
                    <a:pt x="5296319" y="186321"/>
                  </a:lnTo>
                  <a:close/>
                </a:path>
                <a:path extrusionOk="0" h="421640" w="8147050">
                  <a:moveTo>
                    <a:pt x="5347894" y="30327"/>
                  </a:moveTo>
                  <a:lnTo>
                    <a:pt x="5318252" y="30327"/>
                  </a:lnTo>
                  <a:lnTo>
                    <a:pt x="5318036" y="39344"/>
                  </a:lnTo>
                  <a:lnTo>
                    <a:pt x="5320525" y="45580"/>
                  </a:lnTo>
                  <a:lnTo>
                    <a:pt x="5324932" y="49212"/>
                  </a:lnTo>
                  <a:lnTo>
                    <a:pt x="5330469" y="50380"/>
                  </a:lnTo>
                  <a:lnTo>
                    <a:pt x="5336908" y="49022"/>
                  </a:lnTo>
                  <a:lnTo>
                    <a:pt x="5342674" y="45085"/>
                  </a:lnTo>
                  <a:lnTo>
                    <a:pt x="5346687" y="38785"/>
                  </a:lnTo>
                  <a:lnTo>
                    <a:pt x="5347894" y="30327"/>
                  </a:lnTo>
                  <a:close/>
                </a:path>
                <a:path extrusionOk="0" h="421640" w="8147050">
                  <a:moveTo>
                    <a:pt x="5384660" y="311607"/>
                  </a:moveTo>
                  <a:lnTo>
                    <a:pt x="5381980" y="311073"/>
                  </a:lnTo>
                  <a:lnTo>
                    <a:pt x="5379605" y="310832"/>
                  </a:lnTo>
                  <a:lnTo>
                    <a:pt x="5377472" y="310832"/>
                  </a:lnTo>
                  <a:lnTo>
                    <a:pt x="5366944" y="313563"/>
                  </a:lnTo>
                  <a:lnTo>
                    <a:pt x="5360263" y="320014"/>
                  </a:lnTo>
                  <a:lnTo>
                    <a:pt x="5354790" y="327634"/>
                  </a:lnTo>
                  <a:lnTo>
                    <a:pt x="5347894" y="333832"/>
                  </a:lnTo>
                  <a:lnTo>
                    <a:pt x="5350510" y="334238"/>
                  </a:lnTo>
                  <a:lnTo>
                    <a:pt x="5352910" y="334416"/>
                  </a:lnTo>
                  <a:lnTo>
                    <a:pt x="5355145" y="334416"/>
                  </a:lnTo>
                  <a:lnTo>
                    <a:pt x="5366258" y="332473"/>
                  </a:lnTo>
                  <a:lnTo>
                    <a:pt x="5374221" y="327342"/>
                  </a:lnTo>
                  <a:lnTo>
                    <a:pt x="5380025" y="320040"/>
                  </a:lnTo>
                  <a:lnTo>
                    <a:pt x="5384660" y="311607"/>
                  </a:lnTo>
                  <a:close/>
                </a:path>
                <a:path extrusionOk="0" h="421640" w="8147050">
                  <a:moveTo>
                    <a:pt x="5391912" y="178396"/>
                  </a:moveTo>
                  <a:lnTo>
                    <a:pt x="5385917" y="177304"/>
                  </a:lnTo>
                  <a:lnTo>
                    <a:pt x="5381193" y="176847"/>
                  </a:lnTo>
                  <a:lnTo>
                    <a:pt x="5377535" y="176847"/>
                  </a:lnTo>
                  <a:lnTo>
                    <a:pt x="5368937" y="176847"/>
                  </a:lnTo>
                  <a:lnTo>
                    <a:pt x="5366258" y="179349"/>
                  </a:lnTo>
                  <a:lnTo>
                    <a:pt x="5367756" y="184327"/>
                  </a:lnTo>
                  <a:lnTo>
                    <a:pt x="5371935" y="186817"/>
                  </a:lnTo>
                  <a:lnTo>
                    <a:pt x="5381853" y="186817"/>
                  </a:lnTo>
                  <a:lnTo>
                    <a:pt x="5387454" y="184670"/>
                  </a:lnTo>
                  <a:lnTo>
                    <a:pt x="5391912" y="178396"/>
                  </a:lnTo>
                  <a:close/>
                </a:path>
                <a:path extrusionOk="0" h="421640" w="8147050">
                  <a:moveTo>
                    <a:pt x="5473039" y="267347"/>
                  </a:moveTo>
                  <a:lnTo>
                    <a:pt x="5465800" y="267347"/>
                  </a:lnTo>
                  <a:lnTo>
                    <a:pt x="5458142" y="266941"/>
                  </a:lnTo>
                  <a:lnTo>
                    <a:pt x="5450891" y="266941"/>
                  </a:lnTo>
                  <a:lnTo>
                    <a:pt x="5441962" y="267220"/>
                  </a:lnTo>
                  <a:lnTo>
                    <a:pt x="5433834" y="268325"/>
                  </a:lnTo>
                  <a:lnTo>
                    <a:pt x="5426888" y="270624"/>
                  </a:lnTo>
                  <a:lnTo>
                    <a:pt x="5421503" y="274497"/>
                  </a:lnTo>
                  <a:lnTo>
                    <a:pt x="5425541" y="282981"/>
                  </a:lnTo>
                  <a:lnTo>
                    <a:pt x="5432044" y="289102"/>
                  </a:lnTo>
                  <a:lnTo>
                    <a:pt x="5440108" y="292811"/>
                  </a:lnTo>
                  <a:lnTo>
                    <a:pt x="5448859" y="294055"/>
                  </a:lnTo>
                  <a:lnTo>
                    <a:pt x="5458536" y="292417"/>
                  </a:lnTo>
                  <a:lnTo>
                    <a:pt x="5466651" y="287464"/>
                  </a:lnTo>
                  <a:lnTo>
                    <a:pt x="5471922" y="279133"/>
                  </a:lnTo>
                  <a:lnTo>
                    <a:pt x="5473039" y="267347"/>
                  </a:lnTo>
                  <a:close/>
                </a:path>
                <a:path extrusionOk="0" h="421640" w="8147050">
                  <a:moveTo>
                    <a:pt x="5612904" y="333832"/>
                  </a:moveTo>
                  <a:lnTo>
                    <a:pt x="5583555" y="333832"/>
                  </a:lnTo>
                  <a:lnTo>
                    <a:pt x="5583555" y="356184"/>
                  </a:lnTo>
                  <a:lnTo>
                    <a:pt x="5594388" y="354101"/>
                  </a:lnTo>
                  <a:lnTo>
                    <a:pt x="5604357" y="351193"/>
                  </a:lnTo>
                  <a:lnTo>
                    <a:pt x="5611253" y="345186"/>
                  </a:lnTo>
                  <a:lnTo>
                    <a:pt x="5612904" y="333832"/>
                  </a:lnTo>
                  <a:close/>
                </a:path>
                <a:path extrusionOk="0" h="421640" w="8147050">
                  <a:moveTo>
                    <a:pt x="5789854" y="289585"/>
                  </a:moveTo>
                  <a:lnTo>
                    <a:pt x="5789447" y="276885"/>
                  </a:lnTo>
                  <a:lnTo>
                    <a:pt x="5786920" y="266471"/>
                  </a:lnTo>
                  <a:lnTo>
                    <a:pt x="5782183" y="258356"/>
                  </a:lnTo>
                  <a:lnTo>
                    <a:pt x="5775134" y="252603"/>
                  </a:lnTo>
                  <a:lnTo>
                    <a:pt x="5772480" y="259067"/>
                  </a:lnTo>
                  <a:lnTo>
                    <a:pt x="5768086" y="263893"/>
                  </a:lnTo>
                  <a:lnTo>
                    <a:pt x="5763476" y="268541"/>
                  </a:lnTo>
                  <a:lnTo>
                    <a:pt x="5760148" y="274497"/>
                  </a:lnTo>
                  <a:lnTo>
                    <a:pt x="5762460" y="273900"/>
                  </a:lnTo>
                  <a:lnTo>
                    <a:pt x="5764428" y="273634"/>
                  </a:lnTo>
                  <a:lnTo>
                    <a:pt x="5766143" y="273634"/>
                  </a:lnTo>
                  <a:lnTo>
                    <a:pt x="5773610" y="276098"/>
                  </a:lnTo>
                  <a:lnTo>
                    <a:pt x="5782513" y="287007"/>
                  </a:lnTo>
                  <a:lnTo>
                    <a:pt x="5789854" y="289585"/>
                  </a:lnTo>
                  <a:close/>
                </a:path>
                <a:path extrusionOk="0" h="421640" w="8147050">
                  <a:moveTo>
                    <a:pt x="5858472" y="163258"/>
                  </a:moveTo>
                  <a:lnTo>
                    <a:pt x="5856338" y="147701"/>
                  </a:lnTo>
                  <a:lnTo>
                    <a:pt x="5846724" y="128993"/>
                  </a:lnTo>
                  <a:lnTo>
                    <a:pt x="5841365" y="104419"/>
                  </a:lnTo>
                  <a:lnTo>
                    <a:pt x="5838101" y="104305"/>
                  </a:lnTo>
                  <a:lnTo>
                    <a:pt x="5815190" y="114287"/>
                  </a:lnTo>
                  <a:lnTo>
                    <a:pt x="5807849" y="137693"/>
                  </a:lnTo>
                  <a:lnTo>
                    <a:pt x="5812777" y="164782"/>
                  </a:lnTo>
                  <a:lnTo>
                    <a:pt x="5826684" y="185762"/>
                  </a:lnTo>
                  <a:lnTo>
                    <a:pt x="5830417" y="174701"/>
                  </a:lnTo>
                  <a:lnTo>
                    <a:pt x="5841365" y="178384"/>
                  </a:lnTo>
                  <a:lnTo>
                    <a:pt x="5858472" y="163258"/>
                  </a:lnTo>
                  <a:close/>
                </a:path>
                <a:path extrusionOk="0" h="421640" w="8147050">
                  <a:moveTo>
                    <a:pt x="5863463" y="274485"/>
                  </a:moveTo>
                  <a:lnTo>
                    <a:pt x="5827661" y="254774"/>
                  </a:lnTo>
                  <a:lnTo>
                    <a:pt x="5819152" y="244995"/>
                  </a:lnTo>
                  <a:lnTo>
                    <a:pt x="5817108" y="250304"/>
                  </a:lnTo>
                  <a:lnTo>
                    <a:pt x="5812485" y="253022"/>
                  </a:lnTo>
                  <a:lnTo>
                    <a:pt x="5807545" y="255409"/>
                  </a:lnTo>
                  <a:lnTo>
                    <a:pt x="5804560" y="259740"/>
                  </a:lnTo>
                  <a:lnTo>
                    <a:pt x="5806783" y="259537"/>
                  </a:lnTo>
                  <a:lnTo>
                    <a:pt x="5807811" y="259537"/>
                  </a:lnTo>
                  <a:lnTo>
                    <a:pt x="5817184" y="262369"/>
                  </a:lnTo>
                  <a:lnTo>
                    <a:pt x="5822213" y="269570"/>
                  </a:lnTo>
                  <a:lnTo>
                    <a:pt x="5824753" y="279260"/>
                  </a:lnTo>
                  <a:lnTo>
                    <a:pt x="5826671" y="289572"/>
                  </a:lnTo>
                  <a:lnTo>
                    <a:pt x="5833783" y="289877"/>
                  </a:lnTo>
                  <a:lnTo>
                    <a:pt x="5837174" y="289877"/>
                  </a:lnTo>
                  <a:lnTo>
                    <a:pt x="5847004" y="289318"/>
                  </a:lnTo>
                  <a:lnTo>
                    <a:pt x="5855182" y="287083"/>
                  </a:lnTo>
                  <a:lnTo>
                    <a:pt x="5860923" y="282397"/>
                  </a:lnTo>
                  <a:lnTo>
                    <a:pt x="5863463" y="274485"/>
                  </a:lnTo>
                  <a:close/>
                </a:path>
                <a:path extrusionOk="0" h="421640" w="8147050">
                  <a:moveTo>
                    <a:pt x="6025464" y="52324"/>
                  </a:moveTo>
                  <a:lnTo>
                    <a:pt x="6023927" y="52158"/>
                  </a:lnTo>
                  <a:lnTo>
                    <a:pt x="6022492" y="52082"/>
                  </a:lnTo>
                  <a:lnTo>
                    <a:pt x="6021159" y="52082"/>
                  </a:lnTo>
                  <a:lnTo>
                    <a:pt x="6009068" y="55765"/>
                  </a:lnTo>
                  <a:lnTo>
                    <a:pt x="6005690" y="64414"/>
                  </a:lnTo>
                  <a:lnTo>
                    <a:pt x="6009259" y="74383"/>
                  </a:lnTo>
                  <a:lnTo>
                    <a:pt x="6018009" y="82054"/>
                  </a:lnTo>
                  <a:lnTo>
                    <a:pt x="6018123" y="72847"/>
                  </a:lnTo>
                  <a:lnTo>
                    <a:pt x="6019381" y="64770"/>
                  </a:lnTo>
                  <a:lnTo>
                    <a:pt x="6021806" y="57912"/>
                  </a:lnTo>
                  <a:lnTo>
                    <a:pt x="6025464" y="52324"/>
                  </a:lnTo>
                  <a:close/>
                </a:path>
                <a:path extrusionOk="0" h="421640" w="8147050">
                  <a:moveTo>
                    <a:pt x="6739979" y="274485"/>
                  </a:moveTo>
                  <a:lnTo>
                    <a:pt x="6732791" y="274485"/>
                  </a:lnTo>
                  <a:lnTo>
                    <a:pt x="6730987" y="268846"/>
                  </a:lnTo>
                  <a:lnTo>
                    <a:pt x="6725285" y="267347"/>
                  </a:lnTo>
                  <a:lnTo>
                    <a:pt x="6722618" y="273824"/>
                  </a:lnTo>
                  <a:lnTo>
                    <a:pt x="6718249" y="278688"/>
                  </a:lnTo>
                  <a:lnTo>
                    <a:pt x="6713728" y="283438"/>
                  </a:lnTo>
                  <a:lnTo>
                    <a:pt x="6710591" y="289585"/>
                  </a:lnTo>
                  <a:lnTo>
                    <a:pt x="6715303" y="293471"/>
                  </a:lnTo>
                  <a:lnTo>
                    <a:pt x="6717970" y="294767"/>
                  </a:lnTo>
                  <a:lnTo>
                    <a:pt x="6722199" y="294767"/>
                  </a:lnTo>
                  <a:lnTo>
                    <a:pt x="6723748" y="293458"/>
                  </a:lnTo>
                  <a:lnTo>
                    <a:pt x="6728714" y="290842"/>
                  </a:lnTo>
                  <a:lnTo>
                    <a:pt x="6732143" y="289534"/>
                  </a:lnTo>
                  <a:lnTo>
                    <a:pt x="6739293" y="289547"/>
                  </a:lnTo>
                  <a:lnTo>
                    <a:pt x="6739979" y="289585"/>
                  </a:lnTo>
                  <a:lnTo>
                    <a:pt x="6739979" y="274485"/>
                  </a:lnTo>
                  <a:close/>
                </a:path>
                <a:path extrusionOk="0" h="421640" w="8147050">
                  <a:moveTo>
                    <a:pt x="6791465" y="244995"/>
                  </a:moveTo>
                  <a:lnTo>
                    <a:pt x="6790652" y="236613"/>
                  </a:lnTo>
                  <a:lnTo>
                    <a:pt x="6787667" y="230289"/>
                  </a:lnTo>
                  <a:lnTo>
                    <a:pt x="6782905" y="225755"/>
                  </a:lnTo>
                  <a:lnTo>
                    <a:pt x="6776809" y="222745"/>
                  </a:lnTo>
                  <a:lnTo>
                    <a:pt x="6777698" y="231140"/>
                  </a:lnTo>
                  <a:lnTo>
                    <a:pt x="6780657" y="237464"/>
                  </a:lnTo>
                  <a:lnTo>
                    <a:pt x="6785343" y="241998"/>
                  </a:lnTo>
                  <a:lnTo>
                    <a:pt x="6791465" y="244995"/>
                  </a:lnTo>
                  <a:close/>
                </a:path>
                <a:path extrusionOk="0" h="421640" w="8147050">
                  <a:moveTo>
                    <a:pt x="6929856" y="58508"/>
                  </a:moveTo>
                  <a:lnTo>
                    <a:pt x="6924091" y="52324"/>
                  </a:lnTo>
                  <a:lnTo>
                    <a:pt x="6914210" y="58356"/>
                  </a:lnTo>
                  <a:lnTo>
                    <a:pt x="6911810" y="62725"/>
                  </a:lnTo>
                  <a:lnTo>
                    <a:pt x="6914553" y="65392"/>
                  </a:lnTo>
                  <a:lnTo>
                    <a:pt x="6920052" y="66294"/>
                  </a:lnTo>
                  <a:lnTo>
                    <a:pt x="6925742" y="65443"/>
                  </a:lnTo>
                  <a:lnTo>
                    <a:pt x="6929704" y="62865"/>
                  </a:lnTo>
                  <a:lnTo>
                    <a:pt x="6929856" y="58508"/>
                  </a:lnTo>
                  <a:close/>
                </a:path>
                <a:path extrusionOk="0" h="421640" w="8147050">
                  <a:moveTo>
                    <a:pt x="7019442" y="25387"/>
                  </a:moveTo>
                  <a:lnTo>
                    <a:pt x="7010260" y="22606"/>
                  </a:lnTo>
                  <a:lnTo>
                    <a:pt x="7008800" y="22606"/>
                  </a:lnTo>
                  <a:lnTo>
                    <a:pt x="7007136" y="22682"/>
                  </a:lnTo>
                  <a:lnTo>
                    <a:pt x="7005256" y="22834"/>
                  </a:lnTo>
                  <a:lnTo>
                    <a:pt x="7005485" y="31724"/>
                  </a:lnTo>
                  <a:lnTo>
                    <a:pt x="7005612" y="40779"/>
                  </a:lnTo>
                  <a:lnTo>
                    <a:pt x="7007339" y="48247"/>
                  </a:lnTo>
                  <a:lnTo>
                    <a:pt x="7012419" y="52324"/>
                  </a:lnTo>
                  <a:lnTo>
                    <a:pt x="7013816" y="42075"/>
                  </a:lnTo>
                  <a:lnTo>
                    <a:pt x="7018388" y="32486"/>
                  </a:lnTo>
                  <a:lnTo>
                    <a:pt x="7019442" y="25387"/>
                  </a:lnTo>
                  <a:close/>
                </a:path>
                <a:path extrusionOk="0" h="421640" w="8147050">
                  <a:moveTo>
                    <a:pt x="7262050" y="42062"/>
                  </a:moveTo>
                  <a:lnTo>
                    <a:pt x="7259460" y="34975"/>
                  </a:lnTo>
                  <a:lnTo>
                    <a:pt x="7248372" y="30327"/>
                  </a:lnTo>
                  <a:lnTo>
                    <a:pt x="7246252" y="46113"/>
                  </a:lnTo>
                  <a:lnTo>
                    <a:pt x="7249808" y="51396"/>
                  </a:lnTo>
                  <a:lnTo>
                    <a:pt x="7253821" y="51396"/>
                  </a:lnTo>
                  <a:lnTo>
                    <a:pt x="7259155" y="48552"/>
                  </a:lnTo>
                  <a:lnTo>
                    <a:pt x="7262050" y="42062"/>
                  </a:lnTo>
                  <a:close/>
                </a:path>
                <a:path extrusionOk="0" h="421640" w="8147050">
                  <a:moveTo>
                    <a:pt x="7337272" y="326948"/>
                  </a:moveTo>
                  <a:lnTo>
                    <a:pt x="7329208" y="319201"/>
                  </a:lnTo>
                  <a:lnTo>
                    <a:pt x="7324077" y="327367"/>
                  </a:lnTo>
                  <a:lnTo>
                    <a:pt x="7316444" y="337566"/>
                  </a:lnTo>
                  <a:lnTo>
                    <a:pt x="7313409" y="347840"/>
                  </a:lnTo>
                  <a:lnTo>
                    <a:pt x="7322045" y="356184"/>
                  </a:lnTo>
                  <a:lnTo>
                    <a:pt x="7323201" y="343979"/>
                  </a:lnTo>
                  <a:lnTo>
                    <a:pt x="7331773" y="334721"/>
                  </a:lnTo>
                  <a:lnTo>
                    <a:pt x="7337272" y="326948"/>
                  </a:lnTo>
                  <a:close/>
                </a:path>
                <a:path extrusionOk="0" h="421640" w="8147050">
                  <a:moveTo>
                    <a:pt x="7378992" y="202234"/>
                  </a:moveTo>
                  <a:lnTo>
                    <a:pt x="7378179" y="192366"/>
                  </a:lnTo>
                  <a:lnTo>
                    <a:pt x="7366038" y="185762"/>
                  </a:lnTo>
                  <a:lnTo>
                    <a:pt x="7363180" y="195618"/>
                  </a:lnTo>
                  <a:lnTo>
                    <a:pt x="7360552" y="204901"/>
                  </a:lnTo>
                  <a:lnTo>
                    <a:pt x="7360679" y="213880"/>
                  </a:lnTo>
                  <a:lnTo>
                    <a:pt x="7366038" y="222745"/>
                  </a:lnTo>
                  <a:lnTo>
                    <a:pt x="7373328" y="213106"/>
                  </a:lnTo>
                  <a:lnTo>
                    <a:pt x="7378992" y="202234"/>
                  </a:lnTo>
                  <a:close/>
                </a:path>
                <a:path extrusionOk="0" h="421640" w="8147050">
                  <a:moveTo>
                    <a:pt x="7697483" y="96926"/>
                  </a:moveTo>
                  <a:lnTo>
                    <a:pt x="7693241" y="96583"/>
                  </a:lnTo>
                  <a:lnTo>
                    <a:pt x="7688897" y="95770"/>
                  </a:lnTo>
                  <a:lnTo>
                    <a:pt x="7690371" y="89319"/>
                  </a:lnTo>
                  <a:lnTo>
                    <a:pt x="7675410" y="89319"/>
                  </a:lnTo>
                  <a:lnTo>
                    <a:pt x="7676096" y="101282"/>
                  </a:lnTo>
                  <a:lnTo>
                    <a:pt x="7674915" y="111239"/>
                  </a:lnTo>
                  <a:lnTo>
                    <a:pt x="7672184" y="119519"/>
                  </a:lnTo>
                  <a:lnTo>
                    <a:pt x="7668184" y="126415"/>
                  </a:lnTo>
                  <a:lnTo>
                    <a:pt x="7669720" y="126466"/>
                  </a:lnTo>
                  <a:lnTo>
                    <a:pt x="7680604" y="123037"/>
                  </a:lnTo>
                  <a:lnTo>
                    <a:pt x="7686764" y="114858"/>
                  </a:lnTo>
                  <a:lnTo>
                    <a:pt x="7691348" y="105105"/>
                  </a:lnTo>
                  <a:lnTo>
                    <a:pt x="7697483" y="96926"/>
                  </a:lnTo>
                  <a:close/>
                </a:path>
                <a:path extrusionOk="0" h="421640" w="8147050">
                  <a:moveTo>
                    <a:pt x="7749019" y="119164"/>
                  </a:moveTo>
                  <a:lnTo>
                    <a:pt x="7745958" y="119913"/>
                  </a:lnTo>
                  <a:lnTo>
                    <a:pt x="7743101" y="120218"/>
                  </a:lnTo>
                  <a:lnTo>
                    <a:pt x="7734452" y="120218"/>
                  </a:lnTo>
                  <a:lnTo>
                    <a:pt x="7729372" y="118706"/>
                  </a:lnTo>
                  <a:lnTo>
                    <a:pt x="7720724" y="115697"/>
                  </a:lnTo>
                  <a:lnTo>
                    <a:pt x="7717142" y="114185"/>
                  </a:lnTo>
                  <a:lnTo>
                    <a:pt x="7714158" y="114185"/>
                  </a:lnTo>
                  <a:lnTo>
                    <a:pt x="7710094" y="114185"/>
                  </a:lnTo>
                  <a:lnTo>
                    <a:pt x="7707160" y="116992"/>
                  </a:lnTo>
                  <a:lnTo>
                    <a:pt x="7704976" y="126415"/>
                  </a:lnTo>
                  <a:lnTo>
                    <a:pt x="7709281" y="125272"/>
                  </a:lnTo>
                  <a:lnTo>
                    <a:pt x="7712951" y="124764"/>
                  </a:lnTo>
                  <a:lnTo>
                    <a:pt x="7716139" y="124764"/>
                  </a:lnTo>
                  <a:lnTo>
                    <a:pt x="7725054" y="126403"/>
                  </a:lnTo>
                  <a:lnTo>
                    <a:pt x="7731531" y="130517"/>
                  </a:lnTo>
                  <a:lnTo>
                    <a:pt x="7736738" y="135915"/>
                  </a:lnTo>
                  <a:lnTo>
                    <a:pt x="7741844" y="141401"/>
                  </a:lnTo>
                  <a:lnTo>
                    <a:pt x="7741526" y="131038"/>
                  </a:lnTo>
                  <a:lnTo>
                    <a:pt x="7745260" y="124929"/>
                  </a:lnTo>
                  <a:lnTo>
                    <a:pt x="7749019" y="119164"/>
                  </a:lnTo>
                  <a:close/>
                </a:path>
                <a:path extrusionOk="0" h="421640" w="8147050">
                  <a:moveTo>
                    <a:pt x="8021828" y="222745"/>
                  </a:moveTo>
                  <a:lnTo>
                    <a:pt x="8019034" y="222427"/>
                  </a:lnTo>
                  <a:lnTo>
                    <a:pt x="8016418" y="222262"/>
                  </a:lnTo>
                  <a:lnTo>
                    <a:pt x="8013979" y="222262"/>
                  </a:lnTo>
                  <a:lnTo>
                    <a:pt x="8005572" y="223113"/>
                  </a:lnTo>
                  <a:lnTo>
                    <a:pt x="7999044" y="225806"/>
                  </a:lnTo>
                  <a:lnTo>
                    <a:pt x="7994536" y="230530"/>
                  </a:lnTo>
                  <a:lnTo>
                    <a:pt x="7992161" y="237502"/>
                  </a:lnTo>
                  <a:lnTo>
                    <a:pt x="7996199" y="241884"/>
                  </a:lnTo>
                  <a:lnTo>
                    <a:pt x="8001736" y="244170"/>
                  </a:lnTo>
                  <a:lnTo>
                    <a:pt x="8006969" y="244170"/>
                  </a:lnTo>
                  <a:lnTo>
                    <a:pt x="8013382" y="242887"/>
                  </a:lnTo>
                  <a:lnTo>
                    <a:pt x="8018589" y="238950"/>
                  </a:lnTo>
                  <a:lnTo>
                    <a:pt x="8021688" y="232270"/>
                  </a:lnTo>
                  <a:lnTo>
                    <a:pt x="8021828" y="222745"/>
                  </a:lnTo>
                  <a:close/>
                </a:path>
                <a:path extrusionOk="0" h="421640" w="8147050">
                  <a:moveTo>
                    <a:pt x="8023707" y="304279"/>
                  </a:moveTo>
                  <a:lnTo>
                    <a:pt x="8020901" y="299199"/>
                  </a:lnTo>
                  <a:lnTo>
                    <a:pt x="8014983" y="296240"/>
                  </a:lnTo>
                  <a:lnTo>
                    <a:pt x="8007553" y="295275"/>
                  </a:lnTo>
                  <a:lnTo>
                    <a:pt x="7999273" y="295275"/>
                  </a:lnTo>
                  <a:lnTo>
                    <a:pt x="7991119" y="298577"/>
                  </a:lnTo>
                  <a:lnTo>
                    <a:pt x="7992148" y="304457"/>
                  </a:lnTo>
                  <a:lnTo>
                    <a:pt x="7993253" y="304317"/>
                  </a:lnTo>
                  <a:lnTo>
                    <a:pt x="7995272" y="304266"/>
                  </a:lnTo>
                  <a:lnTo>
                    <a:pt x="8000619" y="304266"/>
                  </a:lnTo>
                  <a:lnTo>
                    <a:pt x="8014386" y="311708"/>
                  </a:lnTo>
                  <a:lnTo>
                    <a:pt x="8020278" y="311708"/>
                  </a:lnTo>
                  <a:lnTo>
                    <a:pt x="8021815" y="311607"/>
                  </a:lnTo>
                  <a:lnTo>
                    <a:pt x="8023707" y="304279"/>
                  </a:lnTo>
                  <a:close/>
                </a:path>
                <a:path extrusionOk="0" h="421640" w="8147050">
                  <a:moveTo>
                    <a:pt x="8146986" y="156248"/>
                  </a:moveTo>
                  <a:lnTo>
                    <a:pt x="8146555" y="145465"/>
                  </a:lnTo>
                  <a:lnTo>
                    <a:pt x="8140306" y="140550"/>
                  </a:lnTo>
                  <a:lnTo>
                    <a:pt x="8131873" y="137909"/>
                  </a:lnTo>
                  <a:lnTo>
                    <a:pt x="8124863" y="133908"/>
                  </a:lnTo>
                  <a:lnTo>
                    <a:pt x="8125142" y="144665"/>
                  </a:lnTo>
                  <a:lnTo>
                    <a:pt x="8131378" y="149491"/>
                  </a:lnTo>
                  <a:lnTo>
                    <a:pt x="8139887" y="152120"/>
                  </a:lnTo>
                  <a:lnTo>
                    <a:pt x="8146986" y="1562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51" name="Google Shape;6351;gefe2f4b35a_0_1603"/>
            <p:cNvSpPr/>
            <p:nvPr/>
          </p:nvSpPr>
          <p:spPr>
            <a:xfrm>
              <a:off x="0" y="10485310"/>
              <a:ext cx="8199120" cy="408304"/>
            </a:xfrm>
            <a:custGeom>
              <a:rect b="b" l="l" r="r" t="t"/>
              <a:pathLst>
                <a:path extrusionOk="0" h="408304" w="8199120">
                  <a:moveTo>
                    <a:pt x="18580" y="171183"/>
                  </a:moveTo>
                  <a:lnTo>
                    <a:pt x="15227" y="163144"/>
                  </a:lnTo>
                  <a:lnTo>
                    <a:pt x="13804" y="159804"/>
                  </a:lnTo>
                  <a:lnTo>
                    <a:pt x="8051" y="157391"/>
                  </a:lnTo>
                  <a:lnTo>
                    <a:pt x="0" y="157391"/>
                  </a:lnTo>
                  <a:lnTo>
                    <a:pt x="0" y="175425"/>
                  </a:lnTo>
                  <a:lnTo>
                    <a:pt x="11518" y="175425"/>
                  </a:lnTo>
                  <a:lnTo>
                    <a:pt x="18580" y="171183"/>
                  </a:lnTo>
                  <a:close/>
                </a:path>
                <a:path extrusionOk="0" h="408304" w="8199120">
                  <a:moveTo>
                    <a:pt x="81394" y="148285"/>
                  </a:moveTo>
                  <a:lnTo>
                    <a:pt x="66738" y="148285"/>
                  </a:lnTo>
                  <a:lnTo>
                    <a:pt x="66738" y="155536"/>
                  </a:lnTo>
                  <a:lnTo>
                    <a:pt x="60655" y="157048"/>
                  </a:lnTo>
                  <a:lnTo>
                    <a:pt x="59270" y="163144"/>
                  </a:lnTo>
                  <a:lnTo>
                    <a:pt x="68173" y="162788"/>
                  </a:lnTo>
                  <a:lnTo>
                    <a:pt x="76034" y="161378"/>
                  </a:lnTo>
                  <a:lnTo>
                    <a:pt x="81051" y="157137"/>
                  </a:lnTo>
                  <a:lnTo>
                    <a:pt x="81394" y="148285"/>
                  </a:lnTo>
                  <a:close/>
                </a:path>
                <a:path extrusionOk="0" h="408304" w="8199120">
                  <a:moveTo>
                    <a:pt x="159715" y="389750"/>
                  </a:moveTo>
                  <a:lnTo>
                    <a:pt x="156768" y="385038"/>
                  </a:lnTo>
                  <a:lnTo>
                    <a:pt x="151117" y="383438"/>
                  </a:lnTo>
                  <a:lnTo>
                    <a:pt x="145605" y="384873"/>
                  </a:lnTo>
                  <a:lnTo>
                    <a:pt x="141859" y="389293"/>
                  </a:lnTo>
                  <a:lnTo>
                    <a:pt x="141871" y="396849"/>
                  </a:lnTo>
                  <a:lnTo>
                    <a:pt x="147586" y="407682"/>
                  </a:lnTo>
                  <a:lnTo>
                    <a:pt x="157480" y="397357"/>
                  </a:lnTo>
                  <a:lnTo>
                    <a:pt x="159715" y="389750"/>
                  </a:lnTo>
                  <a:close/>
                </a:path>
                <a:path extrusionOk="0" h="408304" w="8199120">
                  <a:moveTo>
                    <a:pt x="283286" y="298970"/>
                  </a:moveTo>
                  <a:lnTo>
                    <a:pt x="281355" y="295363"/>
                  </a:lnTo>
                  <a:lnTo>
                    <a:pt x="277609" y="295363"/>
                  </a:lnTo>
                  <a:lnTo>
                    <a:pt x="274675" y="295363"/>
                  </a:lnTo>
                  <a:lnTo>
                    <a:pt x="270637" y="297573"/>
                  </a:lnTo>
                  <a:lnTo>
                    <a:pt x="265569" y="303720"/>
                  </a:lnTo>
                  <a:lnTo>
                    <a:pt x="270395" y="308140"/>
                  </a:lnTo>
                  <a:lnTo>
                    <a:pt x="274193" y="309791"/>
                  </a:lnTo>
                  <a:lnTo>
                    <a:pt x="281178" y="309791"/>
                  </a:lnTo>
                  <a:lnTo>
                    <a:pt x="283197" y="306184"/>
                  </a:lnTo>
                  <a:lnTo>
                    <a:pt x="283286" y="298970"/>
                  </a:lnTo>
                  <a:close/>
                </a:path>
                <a:path extrusionOk="0" h="408304" w="8199120">
                  <a:moveTo>
                    <a:pt x="291185" y="76885"/>
                  </a:moveTo>
                  <a:lnTo>
                    <a:pt x="290029" y="68948"/>
                  </a:lnTo>
                  <a:lnTo>
                    <a:pt x="286994" y="65366"/>
                  </a:lnTo>
                  <a:lnTo>
                    <a:pt x="285267" y="65366"/>
                  </a:lnTo>
                  <a:lnTo>
                    <a:pt x="283006" y="67818"/>
                  </a:lnTo>
                  <a:lnTo>
                    <a:pt x="280225" y="74307"/>
                  </a:lnTo>
                  <a:lnTo>
                    <a:pt x="278257" y="78409"/>
                  </a:lnTo>
                  <a:lnTo>
                    <a:pt x="283032" y="89115"/>
                  </a:lnTo>
                  <a:lnTo>
                    <a:pt x="287553" y="89103"/>
                  </a:lnTo>
                  <a:lnTo>
                    <a:pt x="287718" y="89065"/>
                  </a:lnTo>
                  <a:lnTo>
                    <a:pt x="290436" y="85001"/>
                  </a:lnTo>
                  <a:lnTo>
                    <a:pt x="291185" y="76885"/>
                  </a:lnTo>
                  <a:close/>
                </a:path>
                <a:path extrusionOk="0" h="408304" w="8199120">
                  <a:moveTo>
                    <a:pt x="318173" y="300951"/>
                  </a:moveTo>
                  <a:lnTo>
                    <a:pt x="316623" y="293687"/>
                  </a:lnTo>
                  <a:lnTo>
                    <a:pt x="309867" y="288988"/>
                  </a:lnTo>
                  <a:lnTo>
                    <a:pt x="309867" y="296481"/>
                  </a:lnTo>
                  <a:lnTo>
                    <a:pt x="303822" y="297980"/>
                  </a:lnTo>
                  <a:lnTo>
                    <a:pt x="302412" y="303733"/>
                  </a:lnTo>
                  <a:lnTo>
                    <a:pt x="305269" y="308673"/>
                  </a:lnTo>
                  <a:lnTo>
                    <a:pt x="308203" y="310578"/>
                  </a:lnTo>
                  <a:lnTo>
                    <a:pt x="310743" y="310578"/>
                  </a:lnTo>
                  <a:lnTo>
                    <a:pt x="315785" y="307644"/>
                  </a:lnTo>
                  <a:lnTo>
                    <a:pt x="318173" y="300951"/>
                  </a:lnTo>
                  <a:close/>
                </a:path>
                <a:path extrusionOk="0" h="408304" w="8199120">
                  <a:moveTo>
                    <a:pt x="410514" y="188074"/>
                  </a:moveTo>
                  <a:lnTo>
                    <a:pt x="406920" y="178130"/>
                  </a:lnTo>
                  <a:lnTo>
                    <a:pt x="398157" y="170522"/>
                  </a:lnTo>
                  <a:lnTo>
                    <a:pt x="397510" y="179209"/>
                  </a:lnTo>
                  <a:lnTo>
                    <a:pt x="394677" y="185597"/>
                  </a:lnTo>
                  <a:lnTo>
                    <a:pt x="391718" y="191858"/>
                  </a:lnTo>
                  <a:lnTo>
                    <a:pt x="390702" y="200139"/>
                  </a:lnTo>
                  <a:lnTo>
                    <a:pt x="392290" y="200317"/>
                  </a:lnTo>
                  <a:lnTo>
                    <a:pt x="393763" y="200406"/>
                  </a:lnTo>
                  <a:lnTo>
                    <a:pt x="395147" y="200406"/>
                  </a:lnTo>
                  <a:lnTo>
                    <a:pt x="407174" y="196723"/>
                  </a:lnTo>
                  <a:lnTo>
                    <a:pt x="410514" y="188074"/>
                  </a:lnTo>
                  <a:close/>
                </a:path>
                <a:path extrusionOk="0" h="408304" w="8199120">
                  <a:moveTo>
                    <a:pt x="457161" y="155536"/>
                  </a:moveTo>
                  <a:lnTo>
                    <a:pt x="420382" y="155536"/>
                  </a:lnTo>
                  <a:lnTo>
                    <a:pt x="420382" y="165912"/>
                  </a:lnTo>
                  <a:lnTo>
                    <a:pt x="416890" y="172021"/>
                  </a:lnTo>
                  <a:lnTo>
                    <a:pt x="412889" y="177901"/>
                  </a:lnTo>
                  <a:lnTo>
                    <a:pt x="414464" y="177914"/>
                  </a:lnTo>
                  <a:lnTo>
                    <a:pt x="429285" y="176580"/>
                  </a:lnTo>
                  <a:lnTo>
                    <a:pt x="441375" y="172466"/>
                  </a:lnTo>
                  <a:lnTo>
                    <a:pt x="450684" y="165493"/>
                  </a:lnTo>
                  <a:lnTo>
                    <a:pt x="457161" y="155536"/>
                  </a:lnTo>
                  <a:close/>
                </a:path>
                <a:path extrusionOk="0" h="408304" w="8199120">
                  <a:moveTo>
                    <a:pt x="582663" y="341604"/>
                  </a:moveTo>
                  <a:lnTo>
                    <a:pt x="574865" y="333463"/>
                  </a:lnTo>
                  <a:lnTo>
                    <a:pt x="569315" y="340779"/>
                  </a:lnTo>
                  <a:lnTo>
                    <a:pt x="560374" y="344741"/>
                  </a:lnTo>
                  <a:lnTo>
                    <a:pt x="553135" y="350494"/>
                  </a:lnTo>
                  <a:lnTo>
                    <a:pt x="552742" y="363194"/>
                  </a:lnTo>
                  <a:lnTo>
                    <a:pt x="555840" y="364502"/>
                  </a:lnTo>
                  <a:lnTo>
                    <a:pt x="558863" y="365086"/>
                  </a:lnTo>
                  <a:lnTo>
                    <a:pt x="561733" y="365086"/>
                  </a:lnTo>
                  <a:lnTo>
                    <a:pt x="573989" y="361213"/>
                  </a:lnTo>
                  <a:lnTo>
                    <a:pt x="581672" y="352120"/>
                  </a:lnTo>
                  <a:lnTo>
                    <a:pt x="582663" y="341604"/>
                  </a:lnTo>
                  <a:close/>
                </a:path>
                <a:path extrusionOk="0" h="408304" w="8199120">
                  <a:moveTo>
                    <a:pt x="619137" y="251993"/>
                  </a:moveTo>
                  <a:lnTo>
                    <a:pt x="614591" y="251650"/>
                  </a:lnTo>
                  <a:lnTo>
                    <a:pt x="610273" y="250837"/>
                  </a:lnTo>
                  <a:lnTo>
                    <a:pt x="611682" y="244729"/>
                  </a:lnTo>
                  <a:lnTo>
                    <a:pt x="596988" y="244729"/>
                  </a:lnTo>
                  <a:lnTo>
                    <a:pt x="594677" y="257073"/>
                  </a:lnTo>
                  <a:lnTo>
                    <a:pt x="583565" y="260591"/>
                  </a:lnTo>
                  <a:lnTo>
                    <a:pt x="573646" y="265430"/>
                  </a:lnTo>
                  <a:lnTo>
                    <a:pt x="574865" y="281724"/>
                  </a:lnTo>
                  <a:lnTo>
                    <a:pt x="589927" y="278218"/>
                  </a:lnTo>
                  <a:lnTo>
                    <a:pt x="602310" y="272046"/>
                  </a:lnTo>
                  <a:lnTo>
                    <a:pt x="612038" y="263283"/>
                  </a:lnTo>
                  <a:lnTo>
                    <a:pt x="619137" y="251993"/>
                  </a:lnTo>
                  <a:close/>
                </a:path>
                <a:path extrusionOk="0" h="408304" w="8199120">
                  <a:moveTo>
                    <a:pt x="697014" y="253822"/>
                  </a:moveTo>
                  <a:lnTo>
                    <a:pt x="690816" y="251523"/>
                  </a:lnTo>
                  <a:lnTo>
                    <a:pt x="682282" y="251523"/>
                  </a:lnTo>
                  <a:lnTo>
                    <a:pt x="679919" y="251523"/>
                  </a:lnTo>
                  <a:lnTo>
                    <a:pt x="669747" y="252234"/>
                  </a:lnTo>
                  <a:lnTo>
                    <a:pt x="665899" y="252234"/>
                  </a:lnTo>
                  <a:lnTo>
                    <a:pt x="664514" y="252171"/>
                  </a:lnTo>
                  <a:lnTo>
                    <a:pt x="663219" y="251993"/>
                  </a:lnTo>
                  <a:lnTo>
                    <a:pt x="663562" y="261035"/>
                  </a:lnTo>
                  <a:lnTo>
                    <a:pt x="663702" y="270192"/>
                  </a:lnTo>
                  <a:lnTo>
                    <a:pt x="665480" y="277685"/>
                  </a:lnTo>
                  <a:lnTo>
                    <a:pt x="670687" y="281724"/>
                  </a:lnTo>
                  <a:lnTo>
                    <a:pt x="669937" y="268173"/>
                  </a:lnTo>
                  <a:lnTo>
                    <a:pt x="675208" y="261454"/>
                  </a:lnTo>
                  <a:lnTo>
                    <a:pt x="685393" y="261454"/>
                  </a:lnTo>
                  <a:lnTo>
                    <a:pt x="689229" y="263232"/>
                  </a:lnTo>
                  <a:lnTo>
                    <a:pt x="692823" y="266738"/>
                  </a:lnTo>
                  <a:lnTo>
                    <a:pt x="697014" y="253822"/>
                  </a:lnTo>
                  <a:close/>
                </a:path>
                <a:path extrusionOk="0" h="408304" w="8199120">
                  <a:moveTo>
                    <a:pt x="700036" y="81457"/>
                  </a:moveTo>
                  <a:lnTo>
                    <a:pt x="685380" y="81457"/>
                  </a:lnTo>
                  <a:lnTo>
                    <a:pt x="685660" y="89065"/>
                  </a:lnTo>
                  <a:lnTo>
                    <a:pt x="679323" y="90449"/>
                  </a:lnTo>
                  <a:lnTo>
                    <a:pt x="678167" y="96545"/>
                  </a:lnTo>
                  <a:lnTo>
                    <a:pt x="680059" y="96494"/>
                  </a:lnTo>
                  <a:lnTo>
                    <a:pt x="689000" y="96494"/>
                  </a:lnTo>
                  <a:lnTo>
                    <a:pt x="694651" y="100241"/>
                  </a:lnTo>
                  <a:lnTo>
                    <a:pt x="700036" y="103695"/>
                  </a:lnTo>
                  <a:lnTo>
                    <a:pt x="700036" y="81457"/>
                  </a:lnTo>
                  <a:close/>
                </a:path>
                <a:path extrusionOk="0" h="408304" w="8199120">
                  <a:moveTo>
                    <a:pt x="720051" y="359054"/>
                  </a:moveTo>
                  <a:lnTo>
                    <a:pt x="717981" y="352323"/>
                  </a:lnTo>
                  <a:lnTo>
                    <a:pt x="707555" y="348322"/>
                  </a:lnTo>
                  <a:lnTo>
                    <a:pt x="704850" y="363232"/>
                  </a:lnTo>
                  <a:lnTo>
                    <a:pt x="707834" y="368211"/>
                  </a:lnTo>
                  <a:lnTo>
                    <a:pt x="711581" y="368211"/>
                  </a:lnTo>
                  <a:lnTo>
                    <a:pt x="716876" y="365404"/>
                  </a:lnTo>
                  <a:lnTo>
                    <a:pt x="720051" y="359054"/>
                  </a:lnTo>
                  <a:close/>
                </a:path>
                <a:path extrusionOk="0" h="408304" w="8199120">
                  <a:moveTo>
                    <a:pt x="722160" y="222377"/>
                  </a:moveTo>
                  <a:lnTo>
                    <a:pt x="713371" y="218274"/>
                  </a:lnTo>
                  <a:lnTo>
                    <a:pt x="701636" y="204304"/>
                  </a:lnTo>
                  <a:lnTo>
                    <a:pt x="692835" y="200139"/>
                  </a:lnTo>
                  <a:lnTo>
                    <a:pt x="693534" y="212420"/>
                  </a:lnTo>
                  <a:lnTo>
                    <a:pt x="692035" y="226847"/>
                  </a:lnTo>
                  <a:lnTo>
                    <a:pt x="692734" y="239064"/>
                  </a:lnTo>
                  <a:lnTo>
                    <a:pt x="700036" y="244729"/>
                  </a:lnTo>
                  <a:lnTo>
                    <a:pt x="702398" y="236004"/>
                  </a:lnTo>
                  <a:lnTo>
                    <a:pt x="709917" y="232384"/>
                  </a:lnTo>
                  <a:lnTo>
                    <a:pt x="718019" y="229362"/>
                  </a:lnTo>
                  <a:lnTo>
                    <a:pt x="722160" y="222377"/>
                  </a:lnTo>
                  <a:close/>
                </a:path>
                <a:path extrusionOk="0" h="408304" w="8199120">
                  <a:moveTo>
                    <a:pt x="810539" y="333476"/>
                  </a:moveTo>
                  <a:lnTo>
                    <a:pt x="807440" y="333654"/>
                  </a:lnTo>
                  <a:lnTo>
                    <a:pt x="794600" y="326910"/>
                  </a:lnTo>
                  <a:lnTo>
                    <a:pt x="789940" y="311937"/>
                  </a:lnTo>
                  <a:lnTo>
                    <a:pt x="785596" y="296659"/>
                  </a:lnTo>
                  <a:lnTo>
                    <a:pt x="773696" y="288988"/>
                  </a:lnTo>
                  <a:lnTo>
                    <a:pt x="774890" y="306895"/>
                  </a:lnTo>
                  <a:lnTo>
                    <a:pt x="769454" y="318096"/>
                  </a:lnTo>
                  <a:lnTo>
                    <a:pt x="751865" y="333476"/>
                  </a:lnTo>
                  <a:lnTo>
                    <a:pt x="758050" y="336435"/>
                  </a:lnTo>
                  <a:lnTo>
                    <a:pt x="762736" y="341007"/>
                  </a:lnTo>
                  <a:lnTo>
                    <a:pt x="765644" y="347395"/>
                  </a:lnTo>
                  <a:lnTo>
                    <a:pt x="766521" y="355828"/>
                  </a:lnTo>
                  <a:lnTo>
                    <a:pt x="780059" y="352005"/>
                  </a:lnTo>
                  <a:lnTo>
                    <a:pt x="788670" y="363207"/>
                  </a:lnTo>
                  <a:lnTo>
                    <a:pt x="796759" y="358394"/>
                  </a:lnTo>
                  <a:lnTo>
                    <a:pt x="804113" y="352818"/>
                  </a:lnTo>
                  <a:lnTo>
                    <a:pt x="809205" y="345008"/>
                  </a:lnTo>
                  <a:lnTo>
                    <a:pt x="810539" y="333476"/>
                  </a:lnTo>
                  <a:close/>
                </a:path>
                <a:path extrusionOk="0" h="408304" w="8199120">
                  <a:moveTo>
                    <a:pt x="944549" y="235254"/>
                  </a:moveTo>
                  <a:lnTo>
                    <a:pt x="941374" y="235254"/>
                  </a:lnTo>
                  <a:lnTo>
                    <a:pt x="939342" y="235254"/>
                  </a:lnTo>
                  <a:lnTo>
                    <a:pt x="935329" y="237858"/>
                  </a:lnTo>
                  <a:lnTo>
                    <a:pt x="925055" y="248196"/>
                  </a:lnTo>
                  <a:lnTo>
                    <a:pt x="919886" y="243243"/>
                  </a:lnTo>
                  <a:lnTo>
                    <a:pt x="921829" y="258356"/>
                  </a:lnTo>
                  <a:lnTo>
                    <a:pt x="923848" y="260781"/>
                  </a:lnTo>
                  <a:lnTo>
                    <a:pt x="930427" y="260781"/>
                  </a:lnTo>
                  <a:lnTo>
                    <a:pt x="935774" y="254406"/>
                  </a:lnTo>
                  <a:lnTo>
                    <a:pt x="942835" y="241642"/>
                  </a:lnTo>
                  <a:lnTo>
                    <a:pt x="944549" y="235254"/>
                  </a:lnTo>
                  <a:close/>
                </a:path>
                <a:path extrusionOk="0" h="408304" w="8199120">
                  <a:moveTo>
                    <a:pt x="965352" y="170522"/>
                  </a:moveTo>
                  <a:lnTo>
                    <a:pt x="943165" y="185394"/>
                  </a:lnTo>
                  <a:lnTo>
                    <a:pt x="943851" y="185407"/>
                  </a:lnTo>
                  <a:lnTo>
                    <a:pt x="951903" y="184340"/>
                  </a:lnTo>
                  <a:lnTo>
                    <a:pt x="957986" y="181317"/>
                  </a:lnTo>
                  <a:lnTo>
                    <a:pt x="962380" y="176618"/>
                  </a:lnTo>
                  <a:lnTo>
                    <a:pt x="965352" y="170522"/>
                  </a:lnTo>
                  <a:close/>
                </a:path>
                <a:path extrusionOk="0" h="408304" w="8199120">
                  <a:moveTo>
                    <a:pt x="1009624" y="222377"/>
                  </a:moveTo>
                  <a:lnTo>
                    <a:pt x="1008024" y="222338"/>
                  </a:lnTo>
                  <a:lnTo>
                    <a:pt x="996416" y="222338"/>
                  </a:lnTo>
                  <a:lnTo>
                    <a:pt x="990536" y="228307"/>
                  </a:lnTo>
                  <a:lnTo>
                    <a:pt x="987501" y="237121"/>
                  </a:lnTo>
                  <a:lnTo>
                    <a:pt x="988555" y="237134"/>
                  </a:lnTo>
                  <a:lnTo>
                    <a:pt x="996416" y="236080"/>
                  </a:lnTo>
                  <a:lnTo>
                    <a:pt x="1002334" y="233083"/>
                  </a:lnTo>
                  <a:lnTo>
                    <a:pt x="1006627" y="228422"/>
                  </a:lnTo>
                  <a:lnTo>
                    <a:pt x="1009624" y="222377"/>
                  </a:lnTo>
                  <a:close/>
                </a:path>
                <a:path extrusionOk="0" h="408304" w="8199120">
                  <a:moveTo>
                    <a:pt x="1105179" y="333476"/>
                  </a:moveTo>
                  <a:lnTo>
                    <a:pt x="1103642" y="333197"/>
                  </a:lnTo>
                  <a:lnTo>
                    <a:pt x="1102245" y="333082"/>
                  </a:lnTo>
                  <a:lnTo>
                    <a:pt x="1100975" y="333082"/>
                  </a:lnTo>
                  <a:lnTo>
                    <a:pt x="1095451" y="333082"/>
                  </a:lnTo>
                  <a:lnTo>
                    <a:pt x="1082471" y="342214"/>
                  </a:lnTo>
                  <a:lnTo>
                    <a:pt x="1074623" y="342214"/>
                  </a:lnTo>
                  <a:lnTo>
                    <a:pt x="1071816" y="341782"/>
                  </a:lnTo>
                  <a:lnTo>
                    <a:pt x="1068400" y="340728"/>
                  </a:lnTo>
                  <a:lnTo>
                    <a:pt x="1071257" y="352818"/>
                  </a:lnTo>
                  <a:lnTo>
                    <a:pt x="1081049" y="357924"/>
                  </a:lnTo>
                  <a:lnTo>
                    <a:pt x="1093711" y="360045"/>
                  </a:lnTo>
                  <a:lnTo>
                    <a:pt x="1105179" y="363207"/>
                  </a:lnTo>
                  <a:lnTo>
                    <a:pt x="1105179" y="333476"/>
                  </a:lnTo>
                  <a:close/>
                </a:path>
                <a:path extrusionOk="0" h="408304" w="8199120">
                  <a:moveTo>
                    <a:pt x="1120127" y="148297"/>
                  </a:moveTo>
                  <a:lnTo>
                    <a:pt x="1114158" y="147218"/>
                  </a:lnTo>
                  <a:lnTo>
                    <a:pt x="1109446" y="146773"/>
                  </a:lnTo>
                  <a:lnTo>
                    <a:pt x="1105801" y="146773"/>
                  </a:lnTo>
                  <a:lnTo>
                    <a:pt x="1097178" y="146773"/>
                  </a:lnTo>
                  <a:lnTo>
                    <a:pt x="1094473" y="149250"/>
                  </a:lnTo>
                  <a:lnTo>
                    <a:pt x="1095959" y="154203"/>
                  </a:lnTo>
                  <a:lnTo>
                    <a:pt x="1100137" y="156692"/>
                  </a:lnTo>
                  <a:lnTo>
                    <a:pt x="1110056" y="156692"/>
                  </a:lnTo>
                  <a:lnTo>
                    <a:pt x="1115669" y="154546"/>
                  </a:lnTo>
                  <a:lnTo>
                    <a:pt x="1120127" y="148297"/>
                  </a:lnTo>
                  <a:close/>
                </a:path>
                <a:path extrusionOk="0" h="408304" w="8199120">
                  <a:moveTo>
                    <a:pt x="1134795" y="274231"/>
                  </a:moveTo>
                  <a:lnTo>
                    <a:pt x="1132027" y="262089"/>
                  </a:lnTo>
                  <a:lnTo>
                    <a:pt x="1123721" y="255638"/>
                  </a:lnTo>
                  <a:lnTo>
                    <a:pt x="1111745" y="252920"/>
                  </a:lnTo>
                  <a:lnTo>
                    <a:pt x="1097978" y="251993"/>
                  </a:lnTo>
                  <a:lnTo>
                    <a:pt x="1100010" y="264718"/>
                  </a:lnTo>
                  <a:lnTo>
                    <a:pt x="1111859" y="267652"/>
                  </a:lnTo>
                  <a:lnTo>
                    <a:pt x="1125982" y="268312"/>
                  </a:lnTo>
                  <a:lnTo>
                    <a:pt x="1134795" y="274231"/>
                  </a:lnTo>
                  <a:close/>
                </a:path>
                <a:path extrusionOk="0" h="408304" w="8199120">
                  <a:moveTo>
                    <a:pt x="1164158" y="29718"/>
                  </a:moveTo>
                  <a:lnTo>
                    <a:pt x="1156436" y="28333"/>
                  </a:lnTo>
                  <a:lnTo>
                    <a:pt x="1146949" y="25285"/>
                  </a:lnTo>
                  <a:lnTo>
                    <a:pt x="1136777" y="22237"/>
                  </a:lnTo>
                  <a:lnTo>
                    <a:pt x="1126959" y="20853"/>
                  </a:lnTo>
                  <a:lnTo>
                    <a:pt x="1120775" y="20853"/>
                  </a:lnTo>
                  <a:lnTo>
                    <a:pt x="1115529" y="23075"/>
                  </a:lnTo>
                  <a:lnTo>
                    <a:pt x="1112647" y="29718"/>
                  </a:lnTo>
                  <a:lnTo>
                    <a:pt x="1115872" y="28346"/>
                  </a:lnTo>
                  <a:lnTo>
                    <a:pt x="1118997" y="27787"/>
                  </a:lnTo>
                  <a:lnTo>
                    <a:pt x="1128369" y="27787"/>
                  </a:lnTo>
                  <a:lnTo>
                    <a:pt x="1134262" y="30251"/>
                  </a:lnTo>
                  <a:lnTo>
                    <a:pt x="1144981" y="35191"/>
                  </a:lnTo>
                  <a:lnTo>
                    <a:pt x="1149819" y="37655"/>
                  </a:lnTo>
                  <a:lnTo>
                    <a:pt x="1157922" y="37655"/>
                  </a:lnTo>
                  <a:lnTo>
                    <a:pt x="1161300" y="35623"/>
                  </a:lnTo>
                  <a:lnTo>
                    <a:pt x="1164158" y="29718"/>
                  </a:lnTo>
                  <a:close/>
                </a:path>
                <a:path extrusionOk="0" h="408304" w="8199120">
                  <a:moveTo>
                    <a:pt x="1311478" y="126047"/>
                  </a:moveTo>
                  <a:lnTo>
                    <a:pt x="1307757" y="123532"/>
                  </a:lnTo>
                  <a:lnTo>
                    <a:pt x="1301483" y="120650"/>
                  </a:lnTo>
                  <a:lnTo>
                    <a:pt x="1293863" y="118287"/>
                  </a:lnTo>
                  <a:lnTo>
                    <a:pt x="1286154" y="117297"/>
                  </a:lnTo>
                  <a:lnTo>
                    <a:pt x="1280210" y="117297"/>
                  </a:lnTo>
                  <a:lnTo>
                    <a:pt x="1275372" y="119519"/>
                  </a:lnTo>
                  <a:lnTo>
                    <a:pt x="1274597" y="126047"/>
                  </a:lnTo>
                  <a:lnTo>
                    <a:pt x="1280248" y="130441"/>
                  </a:lnTo>
                  <a:lnTo>
                    <a:pt x="1286598" y="134924"/>
                  </a:lnTo>
                  <a:lnTo>
                    <a:pt x="1293190" y="138417"/>
                  </a:lnTo>
                  <a:lnTo>
                    <a:pt x="1299540" y="139814"/>
                  </a:lnTo>
                  <a:lnTo>
                    <a:pt x="1304772" y="139814"/>
                  </a:lnTo>
                  <a:lnTo>
                    <a:pt x="1309204" y="136271"/>
                  </a:lnTo>
                  <a:lnTo>
                    <a:pt x="1311478" y="126047"/>
                  </a:lnTo>
                  <a:close/>
                </a:path>
                <a:path extrusionOk="0" h="408304" w="8199120">
                  <a:moveTo>
                    <a:pt x="1407312" y="355815"/>
                  </a:moveTo>
                  <a:lnTo>
                    <a:pt x="1391767" y="356806"/>
                  </a:lnTo>
                  <a:lnTo>
                    <a:pt x="1379042" y="360641"/>
                  </a:lnTo>
                  <a:lnTo>
                    <a:pt x="1371244" y="369481"/>
                  </a:lnTo>
                  <a:lnTo>
                    <a:pt x="1370495" y="385432"/>
                  </a:lnTo>
                  <a:lnTo>
                    <a:pt x="1383995" y="382257"/>
                  </a:lnTo>
                  <a:lnTo>
                    <a:pt x="1393405" y="375031"/>
                  </a:lnTo>
                  <a:lnTo>
                    <a:pt x="1400556" y="365594"/>
                  </a:lnTo>
                  <a:lnTo>
                    <a:pt x="1407312" y="355815"/>
                  </a:lnTo>
                  <a:close/>
                </a:path>
                <a:path extrusionOk="0" h="408304" w="8199120">
                  <a:moveTo>
                    <a:pt x="1451622" y="348322"/>
                  </a:moveTo>
                  <a:lnTo>
                    <a:pt x="1444472" y="344462"/>
                  </a:lnTo>
                  <a:lnTo>
                    <a:pt x="1439049" y="343001"/>
                  </a:lnTo>
                  <a:lnTo>
                    <a:pt x="1435138" y="343001"/>
                  </a:lnTo>
                  <a:lnTo>
                    <a:pt x="1429219" y="343001"/>
                  </a:lnTo>
                  <a:lnTo>
                    <a:pt x="1426768" y="346341"/>
                  </a:lnTo>
                  <a:lnTo>
                    <a:pt x="1427441" y="353021"/>
                  </a:lnTo>
                  <a:lnTo>
                    <a:pt x="1430540" y="356362"/>
                  </a:lnTo>
                  <a:lnTo>
                    <a:pt x="1439824" y="356362"/>
                  </a:lnTo>
                  <a:lnTo>
                    <a:pt x="1445247" y="354241"/>
                  </a:lnTo>
                  <a:lnTo>
                    <a:pt x="1451622" y="348322"/>
                  </a:lnTo>
                  <a:close/>
                </a:path>
                <a:path extrusionOk="0" h="408304" w="8199120">
                  <a:moveTo>
                    <a:pt x="1516037" y="301040"/>
                  </a:moveTo>
                  <a:lnTo>
                    <a:pt x="1510258" y="296468"/>
                  </a:lnTo>
                  <a:lnTo>
                    <a:pt x="1507959" y="302831"/>
                  </a:lnTo>
                  <a:lnTo>
                    <a:pt x="1505000" y="308813"/>
                  </a:lnTo>
                  <a:lnTo>
                    <a:pt x="1504670" y="314210"/>
                  </a:lnTo>
                  <a:lnTo>
                    <a:pt x="1510258" y="318820"/>
                  </a:lnTo>
                  <a:lnTo>
                    <a:pt x="1512633" y="312318"/>
                  </a:lnTo>
                  <a:lnTo>
                    <a:pt x="1515694" y="306362"/>
                  </a:lnTo>
                  <a:lnTo>
                    <a:pt x="1516037" y="301040"/>
                  </a:lnTo>
                  <a:close/>
                </a:path>
                <a:path extrusionOk="0" h="408304" w="8199120">
                  <a:moveTo>
                    <a:pt x="1532458" y="37211"/>
                  </a:moveTo>
                  <a:lnTo>
                    <a:pt x="1517764" y="37211"/>
                  </a:lnTo>
                  <a:lnTo>
                    <a:pt x="1517764" y="52070"/>
                  </a:lnTo>
                  <a:lnTo>
                    <a:pt x="1532458" y="52070"/>
                  </a:lnTo>
                  <a:lnTo>
                    <a:pt x="1532458" y="37211"/>
                  </a:lnTo>
                  <a:close/>
                </a:path>
                <a:path extrusionOk="0" h="408304" w="8199120">
                  <a:moveTo>
                    <a:pt x="1569262" y="214884"/>
                  </a:moveTo>
                  <a:lnTo>
                    <a:pt x="1554607" y="214884"/>
                  </a:lnTo>
                  <a:lnTo>
                    <a:pt x="1554607" y="229628"/>
                  </a:lnTo>
                  <a:lnTo>
                    <a:pt x="1569262" y="229628"/>
                  </a:lnTo>
                  <a:lnTo>
                    <a:pt x="1569262" y="214884"/>
                  </a:lnTo>
                  <a:close/>
                </a:path>
                <a:path extrusionOk="0" h="408304" w="8199120">
                  <a:moveTo>
                    <a:pt x="2011210" y="81445"/>
                  </a:moveTo>
                  <a:lnTo>
                    <a:pt x="2010524" y="81445"/>
                  </a:lnTo>
                  <a:lnTo>
                    <a:pt x="2002510" y="82524"/>
                  </a:lnTo>
                  <a:lnTo>
                    <a:pt x="1996503" y="85559"/>
                  </a:lnTo>
                  <a:lnTo>
                    <a:pt x="1992134" y="90322"/>
                  </a:lnTo>
                  <a:lnTo>
                    <a:pt x="1989048" y="96545"/>
                  </a:lnTo>
                  <a:lnTo>
                    <a:pt x="1990077" y="96558"/>
                  </a:lnTo>
                  <a:lnTo>
                    <a:pt x="1998052" y="95478"/>
                  </a:lnTo>
                  <a:lnTo>
                    <a:pt x="2004047" y="92405"/>
                  </a:lnTo>
                  <a:lnTo>
                    <a:pt x="2008339" y="87642"/>
                  </a:lnTo>
                  <a:lnTo>
                    <a:pt x="2011210" y="81445"/>
                  </a:lnTo>
                  <a:close/>
                </a:path>
                <a:path extrusionOk="0" h="408304" w="8199120">
                  <a:moveTo>
                    <a:pt x="2114524" y="118440"/>
                  </a:moveTo>
                  <a:lnTo>
                    <a:pt x="2108682" y="117398"/>
                  </a:lnTo>
                  <a:lnTo>
                    <a:pt x="2104047" y="116967"/>
                  </a:lnTo>
                  <a:lnTo>
                    <a:pt x="2100427" y="116967"/>
                  </a:lnTo>
                  <a:lnTo>
                    <a:pt x="2091690" y="116967"/>
                  </a:lnTo>
                  <a:lnTo>
                    <a:pt x="2088921" y="119481"/>
                  </a:lnTo>
                  <a:lnTo>
                    <a:pt x="2090305" y="124498"/>
                  </a:lnTo>
                  <a:lnTo>
                    <a:pt x="2094458" y="127012"/>
                  </a:lnTo>
                  <a:lnTo>
                    <a:pt x="2104390" y="127012"/>
                  </a:lnTo>
                  <a:lnTo>
                    <a:pt x="2110041" y="124828"/>
                  </a:lnTo>
                  <a:lnTo>
                    <a:pt x="2114524" y="118440"/>
                  </a:lnTo>
                  <a:close/>
                </a:path>
                <a:path extrusionOk="0" h="408304" w="8199120">
                  <a:moveTo>
                    <a:pt x="2158568" y="66700"/>
                  </a:moveTo>
                  <a:lnTo>
                    <a:pt x="2143874" y="66700"/>
                  </a:lnTo>
                  <a:lnTo>
                    <a:pt x="2143874" y="74307"/>
                  </a:lnTo>
                  <a:lnTo>
                    <a:pt x="2138146" y="75692"/>
                  </a:lnTo>
                  <a:lnTo>
                    <a:pt x="2136419" y="81445"/>
                  </a:lnTo>
                  <a:lnTo>
                    <a:pt x="2145207" y="81165"/>
                  </a:lnTo>
                  <a:lnTo>
                    <a:pt x="2153081" y="79870"/>
                  </a:lnTo>
                  <a:lnTo>
                    <a:pt x="2158174" y="75692"/>
                  </a:lnTo>
                  <a:lnTo>
                    <a:pt x="2158568" y="66700"/>
                  </a:lnTo>
                  <a:close/>
                </a:path>
                <a:path extrusionOk="0" h="408304" w="8199120">
                  <a:moveTo>
                    <a:pt x="2210066" y="207619"/>
                  </a:moveTo>
                  <a:lnTo>
                    <a:pt x="2204047" y="206527"/>
                  </a:lnTo>
                  <a:lnTo>
                    <a:pt x="2199309" y="206070"/>
                  </a:lnTo>
                  <a:lnTo>
                    <a:pt x="2195639" y="206070"/>
                  </a:lnTo>
                  <a:lnTo>
                    <a:pt x="2187067" y="206070"/>
                  </a:lnTo>
                  <a:lnTo>
                    <a:pt x="2184400" y="208559"/>
                  </a:lnTo>
                  <a:lnTo>
                    <a:pt x="2185911" y="213512"/>
                  </a:lnTo>
                  <a:lnTo>
                    <a:pt x="2190102" y="216001"/>
                  </a:lnTo>
                  <a:lnTo>
                    <a:pt x="2200021" y="216001"/>
                  </a:lnTo>
                  <a:lnTo>
                    <a:pt x="2205609" y="213868"/>
                  </a:lnTo>
                  <a:lnTo>
                    <a:pt x="2210066" y="207619"/>
                  </a:lnTo>
                  <a:close/>
                </a:path>
                <a:path extrusionOk="0" h="408304" w="8199120">
                  <a:moveTo>
                    <a:pt x="2226018" y="331863"/>
                  </a:moveTo>
                  <a:lnTo>
                    <a:pt x="2224976" y="326085"/>
                  </a:lnTo>
                  <a:lnTo>
                    <a:pt x="2221865" y="326148"/>
                  </a:lnTo>
                  <a:lnTo>
                    <a:pt x="2213775" y="325704"/>
                  </a:lnTo>
                  <a:lnTo>
                    <a:pt x="2206637" y="324358"/>
                  </a:lnTo>
                  <a:lnTo>
                    <a:pt x="2200516" y="322072"/>
                  </a:lnTo>
                  <a:lnTo>
                    <a:pt x="2195423" y="318820"/>
                  </a:lnTo>
                  <a:lnTo>
                    <a:pt x="2193429" y="326148"/>
                  </a:lnTo>
                  <a:lnTo>
                    <a:pt x="2196185" y="331216"/>
                  </a:lnTo>
                  <a:lnTo>
                    <a:pt x="2202091" y="334162"/>
                  </a:lnTo>
                  <a:lnTo>
                    <a:pt x="2209546" y="335114"/>
                  </a:lnTo>
                  <a:lnTo>
                    <a:pt x="2217839" y="335114"/>
                  </a:lnTo>
                  <a:lnTo>
                    <a:pt x="2226018" y="331863"/>
                  </a:lnTo>
                  <a:close/>
                </a:path>
                <a:path extrusionOk="0" h="408304" w="8199120">
                  <a:moveTo>
                    <a:pt x="3219462" y="214884"/>
                  </a:moveTo>
                  <a:lnTo>
                    <a:pt x="3204540" y="214884"/>
                  </a:lnTo>
                  <a:lnTo>
                    <a:pt x="3204540" y="229628"/>
                  </a:lnTo>
                  <a:lnTo>
                    <a:pt x="3219462" y="229628"/>
                  </a:lnTo>
                  <a:lnTo>
                    <a:pt x="3219462" y="214884"/>
                  </a:lnTo>
                  <a:close/>
                </a:path>
                <a:path extrusionOk="0" h="408304" w="8199120">
                  <a:moveTo>
                    <a:pt x="3248812" y="163144"/>
                  </a:moveTo>
                  <a:lnTo>
                    <a:pt x="3237280" y="156578"/>
                  </a:lnTo>
                  <a:lnTo>
                    <a:pt x="3229241" y="146596"/>
                  </a:lnTo>
                  <a:lnTo>
                    <a:pt x="3220402" y="137477"/>
                  </a:lnTo>
                  <a:lnTo>
                    <a:pt x="3206483" y="133489"/>
                  </a:lnTo>
                  <a:lnTo>
                    <a:pt x="3204540" y="133540"/>
                  </a:lnTo>
                  <a:lnTo>
                    <a:pt x="3207562" y="145694"/>
                  </a:lnTo>
                  <a:lnTo>
                    <a:pt x="3214941" y="157480"/>
                  </a:lnTo>
                  <a:lnTo>
                    <a:pt x="3225012" y="166395"/>
                  </a:lnTo>
                  <a:lnTo>
                    <a:pt x="3236125" y="169926"/>
                  </a:lnTo>
                  <a:lnTo>
                    <a:pt x="3240684" y="169926"/>
                  </a:lnTo>
                  <a:lnTo>
                    <a:pt x="3245078" y="167919"/>
                  </a:lnTo>
                  <a:lnTo>
                    <a:pt x="3248812" y="163144"/>
                  </a:lnTo>
                  <a:close/>
                </a:path>
                <a:path extrusionOk="0" h="408304" w="8199120">
                  <a:moveTo>
                    <a:pt x="3337153" y="318820"/>
                  </a:moveTo>
                  <a:lnTo>
                    <a:pt x="3331972" y="316611"/>
                  </a:lnTo>
                  <a:lnTo>
                    <a:pt x="3329267" y="311924"/>
                  </a:lnTo>
                  <a:lnTo>
                    <a:pt x="3326828" y="306920"/>
                  </a:lnTo>
                  <a:lnTo>
                    <a:pt x="3322472" y="303733"/>
                  </a:lnTo>
                  <a:lnTo>
                    <a:pt x="3316414" y="313016"/>
                  </a:lnTo>
                  <a:lnTo>
                    <a:pt x="3305086" y="321538"/>
                  </a:lnTo>
                  <a:lnTo>
                    <a:pt x="3298787" y="330403"/>
                  </a:lnTo>
                  <a:lnTo>
                    <a:pt x="3307778" y="340728"/>
                  </a:lnTo>
                  <a:lnTo>
                    <a:pt x="3312934" y="333082"/>
                  </a:lnTo>
                  <a:lnTo>
                    <a:pt x="3331984" y="326453"/>
                  </a:lnTo>
                  <a:lnTo>
                    <a:pt x="3337153" y="318820"/>
                  </a:lnTo>
                  <a:close/>
                </a:path>
                <a:path extrusionOk="0" h="408304" w="8199120">
                  <a:moveTo>
                    <a:pt x="3484499" y="274243"/>
                  </a:moveTo>
                  <a:lnTo>
                    <a:pt x="3475875" y="273926"/>
                  </a:lnTo>
                  <a:lnTo>
                    <a:pt x="3474580" y="266471"/>
                  </a:lnTo>
                  <a:lnTo>
                    <a:pt x="3465538" y="266471"/>
                  </a:lnTo>
                  <a:lnTo>
                    <a:pt x="3464572" y="266471"/>
                  </a:lnTo>
                  <a:lnTo>
                    <a:pt x="3463506" y="266560"/>
                  </a:lnTo>
                  <a:lnTo>
                    <a:pt x="3462337" y="266750"/>
                  </a:lnTo>
                  <a:lnTo>
                    <a:pt x="3462337" y="288988"/>
                  </a:lnTo>
                  <a:lnTo>
                    <a:pt x="3477298" y="288988"/>
                  </a:lnTo>
                  <a:lnTo>
                    <a:pt x="3477298" y="281724"/>
                  </a:lnTo>
                  <a:lnTo>
                    <a:pt x="3483025" y="280225"/>
                  </a:lnTo>
                  <a:lnTo>
                    <a:pt x="3484499" y="274243"/>
                  </a:lnTo>
                  <a:close/>
                </a:path>
                <a:path extrusionOk="0" h="408304" w="8199120">
                  <a:moveTo>
                    <a:pt x="3514115" y="170522"/>
                  </a:moveTo>
                  <a:lnTo>
                    <a:pt x="3511448" y="170116"/>
                  </a:lnTo>
                  <a:lnTo>
                    <a:pt x="3508997" y="169926"/>
                  </a:lnTo>
                  <a:lnTo>
                    <a:pt x="3506736" y="169926"/>
                  </a:lnTo>
                  <a:lnTo>
                    <a:pt x="3495560" y="171894"/>
                  </a:lnTo>
                  <a:lnTo>
                    <a:pt x="3487623" y="177076"/>
                  </a:lnTo>
                  <a:lnTo>
                    <a:pt x="3481882" y="184365"/>
                  </a:lnTo>
                  <a:lnTo>
                    <a:pt x="3477298" y="192646"/>
                  </a:lnTo>
                  <a:lnTo>
                    <a:pt x="3481222" y="196596"/>
                  </a:lnTo>
                  <a:lnTo>
                    <a:pt x="3483991" y="197942"/>
                  </a:lnTo>
                  <a:lnTo>
                    <a:pt x="3489109" y="197942"/>
                  </a:lnTo>
                  <a:lnTo>
                    <a:pt x="3491446" y="196443"/>
                  </a:lnTo>
                  <a:lnTo>
                    <a:pt x="3497592" y="193446"/>
                  </a:lnTo>
                  <a:lnTo>
                    <a:pt x="3501415" y="191960"/>
                  </a:lnTo>
                  <a:lnTo>
                    <a:pt x="3509137" y="191960"/>
                  </a:lnTo>
                  <a:lnTo>
                    <a:pt x="3511473" y="192163"/>
                  </a:lnTo>
                  <a:lnTo>
                    <a:pt x="3514115" y="192646"/>
                  </a:lnTo>
                  <a:lnTo>
                    <a:pt x="3514115" y="170522"/>
                  </a:lnTo>
                  <a:close/>
                </a:path>
                <a:path extrusionOk="0" h="408304" w="8199120">
                  <a:moveTo>
                    <a:pt x="3698278" y="29730"/>
                  </a:moveTo>
                  <a:lnTo>
                    <a:pt x="3693452" y="25323"/>
                  </a:lnTo>
                  <a:lnTo>
                    <a:pt x="3689667" y="23685"/>
                  </a:lnTo>
                  <a:lnTo>
                    <a:pt x="3686848" y="23685"/>
                  </a:lnTo>
                  <a:lnTo>
                    <a:pt x="3682657" y="23685"/>
                  </a:lnTo>
                  <a:lnTo>
                    <a:pt x="3680625" y="27317"/>
                  </a:lnTo>
                  <a:lnTo>
                    <a:pt x="3680510" y="34556"/>
                  </a:lnTo>
                  <a:lnTo>
                    <a:pt x="3682428" y="38188"/>
                  </a:lnTo>
                  <a:lnTo>
                    <a:pt x="3689108" y="38188"/>
                  </a:lnTo>
                  <a:lnTo>
                    <a:pt x="3693172" y="35953"/>
                  </a:lnTo>
                  <a:lnTo>
                    <a:pt x="3698278" y="29730"/>
                  </a:lnTo>
                  <a:close/>
                </a:path>
                <a:path extrusionOk="0" h="408304" w="8199120">
                  <a:moveTo>
                    <a:pt x="3736911" y="20967"/>
                  </a:moveTo>
                  <a:lnTo>
                    <a:pt x="3734562" y="14795"/>
                  </a:lnTo>
                  <a:lnTo>
                    <a:pt x="3729202" y="14795"/>
                  </a:lnTo>
                  <a:lnTo>
                    <a:pt x="3728694" y="14795"/>
                  </a:lnTo>
                  <a:lnTo>
                    <a:pt x="3728161" y="14846"/>
                  </a:lnTo>
                  <a:lnTo>
                    <a:pt x="3727589" y="14973"/>
                  </a:lnTo>
                  <a:lnTo>
                    <a:pt x="3727107" y="19037"/>
                  </a:lnTo>
                  <a:lnTo>
                    <a:pt x="3726611" y="22656"/>
                  </a:lnTo>
                  <a:lnTo>
                    <a:pt x="3721493" y="22656"/>
                  </a:lnTo>
                  <a:lnTo>
                    <a:pt x="3720820" y="22593"/>
                  </a:lnTo>
                  <a:lnTo>
                    <a:pt x="3720071" y="22466"/>
                  </a:lnTo>
                  <a:lnTo>
                    <a:pt x="3720071" y="37223"/>
                  </a:lnTo>
                  <a:lnTo>
                    <a:pt x="3722598" y="38811"/>
                  </a:lnTo>
                  <a:lnTo>
                    <a:pt x="3724846" y="39497"/>
                  </a:lnTo>
                  <a:lnTo>
                    <a:pt x="3732695" y="39497"/>
                  </a:lnTo>
                  <a:lnTo>
                    <a:pt x="3735984" y="33324"/>
                  </a:lnTo>
                  <a:lnTo>
                    <a:pt x="3736911" y="20967"/>
                  </a:lnTo>
                  <a:close/>
                </a:path>
                <a:path extrusionOk="0" h="408304" w="8199120">
                  <a:moveTo>
                    <a:pt x="3764407" y="170522"/>
                  </a:moveTo>
                  <a:lnTo>
                    <a:pt x="3757968" y="167728"/>
                  </a:lnTo>
                  <a:lnTo>
                    <a:pt x="3753154" y="163296"/>
                  </a:lnTo>
                  <a:lnTo>
                    <a:pt x="3748430" y="158724"/>
                  </a:lnTo>
                  <a:lnTo>
                    <a:pt x="3742283" y="155536"/>
                  </a:lnTo>
                  <a:lnTo>
                    <a:pt x="3732238" y="168363"/>
                  </a:lnTo>
                  <a:lnTo>
                    <a:pt x="3730383" y="183451"/>
                  </a:lnTo>
                  <a:lnTo>
                    <a:pt x="3736340" y="197599"/>
                  </a:lnTo>
                  <a:lnTo>
                    <a:pt x="3749776" y="207632"/>
                  </a:lnTo>
                  <a:lnTo>
                    <a:pt x="3753548" y="198437"/>
                  </a:lnTo>
                  <a:lnTo>
                    <a:pt x="3758692" y="190639"/>
                  </a:lnTo>
                  <a:lnTo>
                    <a:pt x="3763035" y="182054"/>
                  </a:lnTo>
                  <a:lnTo>
                    <a:pt x="3764407" y="170522"/>
                  </a:lnTo>
                  <a:close/>
                </a:path>
                <a:path extrusionOk="0" h="408304" w="8199120">
                  <a:moveTo>
                    <a:pt x="3873042" y="287845"/>
                  </a:moveTo>
                  <a:lnTo>
                    <a:pt x="3871620" y="284314"/>
                  </a:lnTo>
                  <a:lnTo>
                    <a:pt x="3868661" y="283222"/>
                  </a:lnTo>
                  <a:lnTo>
                    <a:pt x="3863898" y="284962"/>
                  </a:lnTo>
                  <a:lnTo>
                    <a:pt x="3860508" y="289598"/>
                  </a:lnTo>
                  <a:lnTo>
                    <a:pt x="3860876" y="296164"/>
                  </a:lnTo>
                  <a:lnTo>
                    <a:pt x="3867429" y="303733"/>
                  </a:lnTo>
                  <a:lnTo>
                    <a:pt x="3871963" y="294195"/>
                  </a:lnTo>
                  <a:lnTo>
                    <a:pt x="3873042" y="287845"/>
                  </a:lnTo>
                  <a:close/>
                </a:path>
                <a:path extrusionOk="0" h="408304" w="8199120">
                  <a:moveTo>
                    <a:pt x="3882402" y="363194"/>
                  </a:moveTo>
                  <a:lnTo>
                    <a:pt x="3860241" y="377812"/>
                  </a:lnTo>
                  <a:lnTo>
                    <a:pt x="3861892" y="377850"/>
                  </a:lnTo>
                  <a:lnTo>
                    <a:pt x="3873449" y="377850"/>
                  </a:lnTo>
                  <a:lnTo>
                    <a:pt x="3879100" y="371894"/>
                  </a:lnTo>
                  <a:lnTo>
                    <a:pt x="3882402" y="363194"/>
                  </a:lnTo>
                  <a:close/>
                </a:path>
                <a:path extrusionOk="0" h="408304" w="8199120">
                  <a:moveTo>
                    <a:pt x="3897058" y="29718"/>
                  </a:moveTo>
                  <a:lnTo>
                    <a:pt x="3896690" y="20764"/>
                  </a:lnTo>
                  <a:lnTo>
                    <a:pt x="3896576" y="11671"/>
                  </a:lnTo>
                  <a:lnTo>
                    <a:pt x="3894823" y="4203"/>
                  </a:lnTo>
                  <a:lnTo>
                    <a:pt x="3889603" y="101"/>
                  </a:lnTo>
                  <a:lnTo>
                    <a:pt x="3884574" y="9918"/>
                  </a:lnTo>
                  <a:lnTo>
                    <a:pt x="3874833" y="14947"/>
                  </a:lnTo>
                  <a:lnTo>
                    <a:pt x="3866921" y="21818"/>
                  </a:lnTo>
                  <a:lnTo>
                    <a:pt x="3867416" y="37211"/>
                  </a:lnTo>
                  <a:lnTo>
                    <a:pt x="3869563" y="37414"/>
                  </a:lnTo>
                  <a:lnTo>
                    <a:pt x="3875951" y="37414"/>
                  </a:lnTo>
                  <a:lnTo>
                    <a:pt x="3889972" y="29654"/>
                  </a:lnTo>
                  <a:lnTo>
                    <a:pt x="3897058" y="29718"/>
                  </a:lnTo>
                  <a:close/>
                </a:path>
                <a:path extrusionOk="0" h="408304" w="8199120">
                  <a:moveTo>
                    <a:pt x="3919258" y="385432"/>
                  </a:moveTo>
                  <a:lnTo>
                    <a:pt x="3917759" y="373875"/>
                  </a:lnTo>
                  <a:lnTo>
                    <a:pt x="3912578" y="366052"/>
                  </a:lnTo>
                  <a:lnTo>
                    <a:pt x="3905186" y="360514"/>
                  </a:lnTo>
                  <a:lnTo>
                    <a:pt x="3897071" y="355815"/>
                  </a:lnTo>
                  <a:lnTo>
                    <a:pt x="3898366" y="367360"/>
                  </a:lnTo>
                  <a:lnTo>
                    <a:pt x="3903497" y="375158"/>
                  </a:lnTo>
                  <a:lnTo>
                    <a:pt x="3910965" y="380695"/>
                  </a:lnTo>
                  <a:lnTo>
                    <a:pt x="3919258" y="385432"/>
                  </a:lnTo>
                  <a:close/>
                </a:path>
                <a:path extrusionOk="0" h="408304" w="8199120">
                  <a:moveTo>
                    <a:pt x="3942638" y="190030"/>
                  </a:moveTo>
                  <a:lnTo>
                    <a:pt x="3939400" y="183603"/>
                  </a:lnTo>
                  <a:lnTo>
                    <a:pt x="3932923" y="183603"/>
                  </a:lnTo>
                  <a:lnTo>
                    <a:pt x="3931031" y="183603"/>
                  </a:lnTo>
                  <a:lnTo>
                    <a:pt x="3928872" y="184150"/>
                  </a:lnTo>
                  <a:lnTo>
                    <a:pt x="3926421" y="185407"/>
                  </a:lnTo>
                  <a:lnTo>
                    <a:pt x="3926421" y="207632"/>
                  </a:lnTo>
                  <a:lnTo>
                    <a:pt x="3928795" y="208813"/>
                  </a:lnTo>
                  <a:lnTo>
                    <a:pt x="3930916" y="209334"/>
                  </a:lnTo>
                  <a:lnTo>
                    <a:pt x="3939298" y="209334"/>
                  </a:lnTo>
                  <a:lnTo>
                    <a:pt x="3942575" y="202907"/>
                  </a:lnTo>
                  <a:lnTo>
                    <a:pt x="3942638" y="190030"/>
                  </a:lnTo>
                  <a:close/>
                </a:path>
                <a:path extrusionOk="0" h="408304" w="8199120">
                  <a:moveTo>
                    <a:pt x="4059047" y="318820"/>
                  </a:moveTo>
                  <a:lnTo>
                    <a:pt x="4056862" y="318249"/>
                  </a:lnTo>
                  <a:lnTo>
                    <a:pt x="4054995" y="317995"/>
                  </a:lnTo>
                  <a:lnTo>
                    <a:pt x="4053370" y="317995"/>
                  </a:lnTo>
                  <a:lnTo>
                    <a:pt x="4046245" y="320713"/>
                  </a:lnTo>
                  <a:lnTo>
                    <a:pt x="4042829" y="327164"/>
                  </a:lnTo>
                  <a:lnTo>
                    <a:pt x="4040568" y="334695"/>
                  </a:lnTo>
                  <a:lnTo>
                    <a:pt x="4036936" y="340728"/>
                  </a:lnTo>
                  <a:lnTo>
                    <a:pt x="4039158" y="341325"/>
                  </a:lnTo>
                  <a:lnTo>
                    <a:pt x="4041063" y="341591"/>
                  </a:lnTo>
                  <a:lnTo>
                    <a:pt x="4042702" y="341591"/>
                  </a:lnTo>
                  <a:lnTo>
                    <a:pt x="4049712" y="338861"/>
                  </a:lnTo>
                  <a:lnTo>
                    <a:pt x="4053052" y="332422"/>
                  </a:lnTo>
                  <a:lnTo>
                    <a:pt x="4055300" y="324878"/>
                  </a:lnTo>
                  <a:lnTo>
                    <a:pt x="4059047" y="318820"/>
                  </a:lnTo>
                  <a:close/>
                </a:path>
                <a:path extrusionOk="0" h="408304" w="8199120">
                  <a:moveTo>
                    <a:pt x="4059047" y="101"/>
                  </a:moveTo>
                  <a:lnTo>
                    <a:pt x="4057231" y="0"/>
                  </a:lnTo>
                  <a:lnTo>
                    <a:pt x="4056367" y="0"/>
                  </a:lnTo>
                  <a:lnTo>
                    <a:pt x="4046207" y="2044"/>
                  </a:lnTo>
                  <a:lnTo>
                    <a:pt x="4039222" y="7327"/>
                  </a:lnTo>
                  <a:lnTo>
                    <a:pt x="4034129" y="14566"/>
                  </a:lnTo>
                  <a:lnTo>
                    <a:pt x="4029722" y="22453"/>
                  </a:lnTo>
                  <a:lnTo>
                    <a:pt x="4059047" y="22453"/>
                  </a:lnTo>
                  <a:lnTo>
                    <a:pt x="4059047" y="101"/>
                  </a:lnTo>
                  <a:close/>
                </a:path>
                <a:path extrusionOk="0" h="408304" w="8199120">
                  <a:moveTo>
                    <a:pt x="4110545" y="259473"/>
                  </a:moveTo>
                  <a:lnTo>
                    <a:pt x="4098493" y="262089"/>
                  </a:lnTo>
                  <a:lnTo>
                    <a:pt x="4089349" y="267665"/>
                  </a:lnTo>
                  <a:lnTo>
                    <a:pt x="4081602" y="274726"/>
                  </a:lnTo>
                  <a:lnTo>
                    <a:pt x="4073728" y="281724"/>
                  </a:lnTo>
                  <a:lnTo>
                    <a:pt x="4077195" y="285216"/>
                  </a:lnTo>
                  <a:lnTo>
                    <a:pt x="4080510" y="286677"/>
                  </a:lnTo>
                  <a:lnTo>
                    <a:pt x="4083659" y="286677"/>
                  </a:lnTo>
                  <a:lnTo>
                    <a:pt x="4091521" y="283781"/>
                  </a:lnTo>
                  <a:lnTo>
                    <a:pt x="4098645" y="276707"/>
                  </a:lnTo>
                  <a:lnTo>
                    <a:pt x="4104983" y="267804"/>
                  </a:lnTo>
                  <a:lnTo>
                    <a:pt x="4110545" y="259473"/>
                  </a:lnTo>
                  <a:close/>
                </a:path>
                <a:path extrusionOk="0" h="408304" w="8199120">
                  <a:moveTo>
                    <a:pt x="5154333" y="240398"/>
                  </a:moveTo>
                  <a:lnTo>
                    <a:pt x="5152263" y="233641"/>
                  </a:lnTo>
                  <a:lnTo>
                    <a:pt x="5141823" y="229641"/>
                  </a:lnTo>
                  <a:lnTo>
                    <a:pt x="5139131" y="244589"/>
                  </a:lnTo>
                  <a:lnTo>
                    <a:pt x="5142128" y="249580"/>
                  </a:lnTo>
                  <a:lnTo>
                    <a:pt x="5145875" y="249580"/>
                  </a:lnTo>
                  <a:lnTo>
                    <a:pt x="5151158" y="246761"/>
                  </a:lnTo>
                  <a:lnTo>
                    <a:pt x="5154333" y="240398"/>
                  </a:lnTo>
                  <a:close/>
                </a:path>
                <a:path extrusionOk="0" h="408304" w="8199120">
                  <a:moveTo>
                    <a:pt x="5178653" y="303720"/>
                  </a:moveTo>
                  <a:lnTo>
                    <a:pt x="5156492" y="303720"/>
                  </a:lnTo>
                  <a:lnTo>
                    <a:pt x="5156492" y="318808"/>
                  </a:lnTo>
                  <a:lnTo>
                    <a:pt x="5178653" y="318808"/>
                  </a:lnTo>
                  <a:lnTo>
                    <a:pt x="5178653" y="303720"/>
                  </a:lnTo>
                  <a:close/>
                </a:path>
                <a:path extrusionOk="0" h="408304" w="8199120">
                  <a:moveTo>
                    <a:pt x="5392420" y="37211"/>
                  </a:moveTo>
                  <a:lnTo>
                    <a:pt x="5381612" y="37236"/>
                  </a:lnTo>
                  <a:lnTo>
                    <a:pt x="5370271" y="29718"/>
                  </a:lnTo>
                  <a:lnTo>
                    <a:pt x="5369496" y="44424"/>
                  </a:lnTo>
                  <a:lnTo>
                    <a:pt x="5366004" y="54483"/>
                  </a:lnTo>
                  <a:lnTo>
                    <a:pt x="5366461" y="61391"/>
                  </a:lnTo>
                  <a:lnTo>
                    <a:pt x="5377535" y="66700"/>
                  </a:lnTo>
                  <a:lnTo>
                    <a:pt x="5380596" y="58775"/>
                  </a:lnTo>
                  <a:lnTo>
                    <a:pt x="5386921" y="54076"/>
                  </a:lnTo>
                  <a:lnTo>
                    <a:pt x="5392280" y="48323"/>
                  </a:lnTo>
                  <a:lnTo>
                    <a:pt x="5392420" y="37211"/>
                  </a:lnTo>
                  <a:close/>
                </a:path>
                <a:path extrusionOk="0" h="408304" w="8199120">
                  <a:moveTo>
                    <a:pt x="5473319" y="52070"/>
                  </a:moveTo>
                  <a:lnTo>
                    <a:pt x="5472531" y="44196"/>
                  </a:lnTo>
                  <a:lnTo>
                    <a:pt x="5471553" y="36652"/>
                  </a:lnTo>
                  <a:lnTo>
                    <a:pt x="5463121" y="36652"/>
                  </a:lnTo>
                  <a:lnTo>
                    <a:pt x="5461813" y="36652"/>
                  </a:lnTo>
                  <a:lnTo>
                    <a:pt x="5460339" y="36830"/>
                  </a:lnTo>
                  <a:lnTo>
                    <a:pt x="5458650" y="37223"/>
                  </a:lnTo>
                  <a:lnTo>
                    <a:pt x="5459768" y="45859"/>
                  </a:lnTo>
                  <a:lnTo>
                    <a:pt x="5457469" y="58064"/>
                  </a:lnTo>
                  <a:lnTo>
                    <a:pt x="5466105" y="59448"/>
                  </a:lnTo>
                  <a:lnTo>
                    <a:pt x="5466334" y="55486"/>
                  </a:lnTo>
                  <a:lnTo>
                    <a:pt x="5467007" y="51765"/>
                  </a:lnTo>
                  <a:lnTo>
                    <a:pt x="5471731" y="51765"/>
                  </a:lnTo>
                  <a:lnTo>
                    <a:pt x="5472468" y="51866"/>
                  </a:lnTo>
                  <a:lnTo>
                    <a:pt x="5473319" y="52070"/>
                  </a:lnTo>
                  <a:close/>
                </a:path>
                <a:path extrusionOk="0" h="408304" w="8199120">
                  <a:moveTo>
                    <a:pt x="5474589" y="93726"/>
                  </a:moveTo>
                  <a:lnTo>
                    <a:pt x="5471401" y="87299"/>
                  </a:lnTo>
                  <a:lnTo>
                    <a:pt x="5465000" y="87299"/>
                  </a:lnTo>
                  <a:lnTo>
                    <a:pt x="5463146" y="87299"/>
                  </a:lnTo>
                  <a:lnTo>
                    <a:pt x="5461038" y="87833"/>
                  </a:lnTo>
                  <a:lnTo>
                    <a:pt x="5458650" y="89065"/>
                  </a:lnTo>
                  <a:lnTo>
                    <a:pt x="5458650" y="111290"/>
                  </a:lnTo>
                  <a:lnTo>
                    <a:pt x="5460987" y="112471"/>
                  </a:lnTo>
                  <a:lnTo>
                    <a:pt x="5463070" y="112991"/>
                  </a:lnTo>
                  <a:lnTo>
                    <a:pt x="5471325" y="112991"/>
                  </a:lnTo>
                  <a:lnTo>
                    <a:pt x="5474551" y="106565"/>
                  </a:lnTo>
                  <a:lnTo>
                    <a:pt x="5474589" y="93726"/>
                  </a:lnTo>
                  <a:close/>
                </a:path>
                <a:path extrusionOk="0" h="408304" w="8199120">
                  <a:moveTo>
                    <a:pt x="5598477" y="163144"/>
                  </a:moveTo>
                  <a:lnTo>
                    <a:pt x="5593181" y="161074"/>
                  </a:lnTo>
                  <a:lnTo>
                    <a:pt x="5590489" y="156362"/>
                  </a:lnTo>
                  <a:lnTo>
                    <a:pt x="5588114" y="151333"/>
                  </a:lnTo>
                  <a:lnTo>
                    <a:pt x="5583783" y="148285"/>
                  </a:lnTo>
                  <a:lnTo>
                    <a:pt x="5581777" y="156400"/>
                  </a:lnTo>
                  <a:lnTo>
                    <a:pt x="5583504" y="164007"/>
                  </a:lnTo>
                  <a:lnTo>
                    <a:pt x="5587517" y="169633"/>
                  </a:lnTo>
                  <a:lnTo>
                    <a:pt x="5592356" y="171831"/>
                  </a:lnTo>
                  <a:lnTo>
                    <a:pt x="5595124" y="171831"/>
                  </a:lnTo>
                  <a:lnTo>
                    <a:pt x="5597588" y="169367"/>
                  </a:lnTo>
                  <a:lnTo>
                    <a:pt x="5598477" y="163144"/>
                  </a:lnTo>
                  <a:close/>
                </a:path>
                <a:path extrusionOk="0" h="408304" w="8199120">
                  <a:moveTo>
                    <a:pt x="5613463" y="133540"/>
                  </a:moveTo>
                  <a:lnTo>
                    <a:pt x="5608637" y="129171"/>
                  </a:lnTo>
                  <a:lnTo>
                    <a:pt x="5604840" y="127533"/>
                  </a:lnTo>
                  <a:lnTo>
                    <a:pt x="5602021" y="127533"/>
                  </a:lnTo>
                  <a:lnTo>
                    <a:pt x="5597830" y="127533"/>
                  </a:lnTo>
                  <a:lnTo>
                    <a:pt x="5595785" y="131140"/>
                  </a:lnTo>
                  <a:lnTo>
                    <a:pt x="5595683" y="138366"/>
                  </a:lnTo>
                  <a:lnTo>
                    <a:pt x="5597614" y="141973"/>
                  </a:lnTo>
                  <a:lnTo>
                    <a:pt x="5604307" y="141973"/>
                  </a:lnTo>
                  <a:lnTo>
                    <a:pt x="5608358" y="139750"/>
                  </a:lnTo>
                  <a:lnTo>
                    <a:pt x="5613463" y="133540"/>
                  </a:lnTo>
                  <a:close/>
                </a:path>
                <a:path extrusionOk="0" h="408304" w="8199120">
                  <a:moveTo>
                    <a:pt x="5657481" y="177901"/>
                  </a:moveTo>
                  <a:lnTo>
                    <a:pt x="5655615" y="178015"/>
                  </a:lnTo>
                  <a:lnTo>
                    <a:pt x="5648160" y="178015"/>
                  </a:lnTo>
                  <a:lnTo>
                    <a:pt x="5641314" y="154686"/>
                  </a:lnTo>
                  <a:lnTo>
                    <a:pt x="5633771" y="154686"/>
                  </a:lnTo>
                  <a:lnTo>
                    <a:pt x="5632158" y="154686"/>
                  </a:lnTo>
                  <a:lnTo>
                    <a:pt x="5630278" y="154952"/>
                  </a:lnTo>
                  <a:lnTo>
                    <a:pt x="5628068" y="155549"/>
                  </a:lnTo>
                  <a:lnTo>
                    <a:pt x="5625249" y="162191"/>
                  </a:lnTo>
                  <a:lnTo>
                    <a:pt x="5620855" y="167106"/>
                  </a:lnTo>
                  <a:lnTo>
                    <a:pt x="5616422" y="171831"/>
                  </a:lnTo>
                  <a:lnTo>
                    <a:pt x="5613476" y="177901"/>
                  </a:lnTo>
                  <a:lnTo>
                    <a:pt x="5617667" y="180733"/>
                  </a:lnTo>
                  <a:lnTo>
                    <a:pt x="5624754" y="183591"/>
                  </a:lnTo>
                  <a:lnTo>
                    <a:pt x="5633402" y="185788"/>
                  </a:lnTo>
                  <a:lnTo>
                    <a:pt x="5642343" y="186677"/>
                  </a:lnTo>
                  <a:lnTo>
                    <a:pt x="5649861" y="186677"/>
                  </a:lnTo>
                  <a:lnTo>
                    <a:pt x="5656211" y="184416"/>
                  </a:lnTo>
                  <a:lnTo>
                    <a:pt x="5657481" y="177901"/>
                  </a:lnTo>
                  <a:close/>
                </a:path>
                <a:path extrusionOk="0" h="408304" w="8199120">
                  <a:moveTo>
                    <a:pt x="5679630" y="192646"/>
                  </a:moveTo>
                  <a:lnTo>
                    <a:pt x="5678817" y="184302"/>
                  </a:lnTo>
                  <a:lnTo>
                    <a:pt x="5675833" y="178041"/>
                  </a:lnTo>
                  <a:lnTo>
                    <a:pt x="5671070" y="173558"/>
                  </a:lnTo>
                  <a:lnTo>
                    <a:pt x="5664936" y="170522"/>
                  </a:lnTo>
                  <a:lnTo>
                    <a:pt x="5665813" y="178981"/>
                  </a:lnTo>
                  <a:lnTo>
                    <a:pt x="5668708" y="185216"/>
                  </a:lnTo>
                  <a:lnTo>
                    <a:pt x="5673395" y="189649"/>
                  </a:lnTo>
                  <a:lnTo>
                    <a:pt x="5679630" y="192646"/>
                  </a:lnTo>
                  <a:close/>
                </a:path>
                <a:path extrusionOk="0" h="408304" w="8199120">
                  <a:moveTo>
                    <a:pt x="5716460" y="103682"/>
                  </a:moveTo>
                  <a:lnTo>
                    <a:pt x="5705843" y="103708"/>
                  </a:lnTo>
                  <a:lnTo>
                    <a:pt x="5700077" y="100190"/>
                  </a:lnTo>
                  <a:lnTo>
                    <a:pt x="5694299" y="96545"/>
                  </a:lnTo>
                  <a:lnTo>
                    <a:pt x="5694642" y="105448"/>
                  </a:lnTo>
                  <a:lnTo>
                    <a:pt x="5694781" y="114541"/>
                  </a:lnTo>
                  <a:lnTo>
                    <a:pt x="5696559" y="122008"/>
                  </a:lnTo>
                  <a:lnTo>
                    <a:pt x="5701779" y="126047"/>
                  </a:lnTo>
                  <a:lnTo>
                    <a:pt x="5704421" y="119430"/>
                  </a:lnTo>
                  <a:lnTo>
                    <a:pt x="5708777" y="114566"/>
                  </a:lnTo>
                  <a:lnTo>
                    <a:pt x="5713298" y="109855"/>
                  </a:lnTo>
                  <a:lnTo>
                    <a:pt x="5716460" y="103682"/>
                  </a:lnTo>
                  <a:close/>
                </a:path>
                <a:path extrusionOk="0" h="408304" w="8199120">
                  <a:moveTo>
                    <a:pt x="5803684" y="218846"/>
                  </a:moveTo>
                  <a:lnTo>
                    <a:pt x="5799645" y="215214"/>
                  </a:lnTo>
                  <a:lnTo>
                    <a:pt x="5793524" y="213817"/>
                  </a:lnTo>
                  <a:lnTo>
                    <a:pt x="5788812" y="213817"/>
                  </a:lnTo>
                  <a:lnTo>
                    <a:pt x="5784037" y="216217"/>
                  </a:lnTo>
                  <a:lnTo>
                    <a:pt x="5782602" y="222377"/>
                  </a:lnTo>
                  <a:lnTo>
                    <a:pt x="5790082" y="222377"/>
                  </a:lnTo>
                  <a:lnTo>
                    <a:pt x="5791555" y="228485"/>
                  </a:lnTo>
                  <a:lnTo>
                    <a:pt x="5797537" y="229628"/>
                  </a:lnTo>
                  <a:lnTo>
                    <a:pt x="5803646" y="223913"/>
                  </a:lnTo>
                  <a:lnTo>
                    <a:pt x="5803684" y="218846"/>
                  </a:lnTo>
                  <a:close/>
                </a:path>
                <a:path extrusionOk="0" h="408304" w="8199120">
                  <a:moveTo>
                    <a:pt x="5863793" y="281724"/>
                  </a:moveTo>
                  <a:lnTo>
                    <a:pt x="5858522" y="277901"/>
                  </a:lnTo>
                  <a:lnTo>
                    <a:pt x="5854090" y="276453"/>
                  </a:lnTo>
                  <a:lnTo>
                    <a:pt x="5850585" y="276453"/>
                  </a:lnTo>
                  <a:lnTo>
                    <a:pt x="5845149" y="276453"/>
                  </a:lnTo>
                  <a:lnTo>
                    <a:pt x="5841924" y="279933"/>
                  </a:lnTo>
                  <a:lnTo>
                    <a:pt x="5840514" y="286905"/>
                  </a:lnTo>
                  <a:lnTo>
                    <a:pt x="5842317" y="290398"/>
                  </a:lnTo>
                  <a:lnTo>
                    <a:pt x="5850661" y="290398"/>
                  </a:lnTo>
                  <a:lnTo>
                    <a:pt x="5856236" y="288112"/>
                  </a:lnTo>
                  <a:lnTo>
                    <a:pt x="5863793" y="281724"/>
                  </a:lnTo>
                  <a:close/>
                </a:path>
                <a:path extrusionOk="0" h="408304" w="8199120">
                  <a:moveTo>
                    <a:pt x="6400825" y="346176"/>
                  </a:moveTo>
                  <a:lnTo>
                    <a:pt x="6394056" y="340728"/>
                  </a:lnTo>
                  <a:lnTo>
                    <a:pt x="6392011" y="346125"/>
                  </a:lnTo>
                  <a:lnTo>
                    <a:pt x="6387363" y="348957"/>
                  </a:lnTo>
                  <a:lnTo>
                    <a:pt x="6382398" y="351447"/>
                  </a:lnTo>
                  <a:lnTo>
                    <a:pt x="6379362" y="355828"/>
                  </a:lnTo>
                  <a:lnTo>
                    <a:pt x="6381496" y="360248"/>
                  </a:lnTo>
                  <a:lnTo>
                    <a:pt x="6384671" y="361988"/>
                  </a:lnTo>
                  <a:lnTo>
                    <a:pt x="6387960" y="361988"/>
                  </a:lnTo>
                  <a:lnTo>
                    <a:pt x="6395250" y="359371"/>
                  </a:lnTo>
                  <a:lnTo>
                    <a:pt x="6400381" y="353237"/>
                  </a:lnTo>
                  <a:lnTo>
                    <a:pt x="6400825" y="346176"/>
                  </a:lnTo>
                  <a:close/>
                </a:path>
                <a:path extrusionOk="0" h="408304" w="8199120">
                  <a:moveTo>
                    <a:pt x="6511988" y="170522"/>
                  </a:moveTo>
                  <a:lnTo>
                    <a:pt x="6504305" y="167106"/>
                  </a:lnTo>
                  <a:lnTo>
                    <a:pt x="6490094" y="159042"/>
                  </a:lnTo>
                  <a:lnTo>
                    <a:pt x="6482385" y="155536"/>
                  </a:lnTo>
                  <a:lnTo>
                    <a:pt x="6482740" y="163779"/>
                  </a:lnTo>
                  <a:lnTo>
                    <a:pt x="6487782" y="170751"/>
                  </a:lnTo>
                  <a:lnTo>
                    <a:pt x="6495377" y="175577"/>
                  </a:lnTo>
                  <a:lnTo>
                    <a:pt x="6503378" y="177368"/>
                  </a:lnTo>
                  <a:lnTo>
                    <a:pt x="6507785" y="177368"/>
                  </a:lnTo>
                  <a:lnTo>
                    <a:pt x="6511303" y="175348"/>
                  </a:lnTo>
                  <a:lnTo>
                    <a:pt x="6511988" y="170522"/>
                  </a:lnTo>
                  <a:close/>
                </a:path>
                <a:path extrusionOk="0" h="408304" w="8199120">
                  <a:moveTo>
                    <a:pt x="7182167" y="103695"/>
                  </a:moveTo>
                  <a:lnTo>
                    <a:pt x="7180656" y="90843"/>
                  </a:lnTo>
                  <a:lnTo>
                    <a:pt x="7173849" y="81686"/>
                  </a:lnTo>
                  <a:lnTo>
                    <a:pt x="7163511" y="76200"/>
                  </a:lnTo>
                  <a:lnTo>
                    <a:pt x="7151446" y="74383"/>
                  </a:lnTo>
                  <a:lnTo>
                    <a:pt x="7142785" y="75298"/>
                  </a:lnTo>
                  <a:lnTo>
                    <a:pt x="7134809" y="78054"/>
                  </a:lnTo>
                  <a:lnTo>
                    <a:pt x="7128154" y="82651"/>
                  </a:lnTo>
                  <a:lnTo>
                    <a:pt x="7123455" y="89065"/>
                  </a:lnTo>
                  <a:lnTo>
                    <a:pt x="7135558" y="95465"/>
                  </a:lnTo>
                  <a:lnTo>
                    <a:pt x="7147395" y="100418"/>
                  </a:lnTo>
                  <a:lnTo>
                    <a:pt x="7159142" y="103606"/>
                  </a:lnTo>
                  <a:lnTo>
                    <a:pt x="7170991" y="104749"/>
                  </a:lnTo>
                  <a:lnTo>
                    <a:pt x="7174662" y="104749"/>
                  </a:lnTo>
                  <a:lnTo>
                    <a:pt x="7178383" y="104406"/>
                  </a:lnTo>
                  <a:lnTo>
                    <a:pt x="7182167" y="103695"/>
                  </a:lnTo>
                  <a:close/>
                </a:path>
                <a:path extrusionOk="0" h="408304" w="8199120">
                  <a:moveTo>
                    <a:pt x="7227481" y="177558"/>
                  </a:moveTo>
                  <a:lnTo>
                    <a:pt x="7223544" y="172326"/>
                  </a:lnTo>
                  <a:lnTo>
                    <a:pt x="7216178" y="169405"/>
                  </a:lnTo>
                  <a:lnTo>
                    <a:pt x="7206945" y="168490"/>
                  </a:lnTo>
                  <a:lnTo>
                    <a:pt x="7198042" y="169189"/>
                  </a:lnTo>
                  <a:lnTo>
                    <a:pt x="7190118" y="171157"/>
                  </a:lnTo>
                  <a:lnTo>
                    <a:pt x="7184403" y="174129"/>
                  </a:lnTo>
                  <a:lnTo>
                    <a:pt x="7182155" y="177901"/>
                  </a:lnTo>
                  <a:lnTo>
                    <a:pt x="7191565" y="179260"/>
                  </a:lnTo>
                  <a:lnTo>
                    <a:pt x="7207072" y="185267"/>
                  </a:lnTo>
                  <a:lnTo>
                    <a:pt x="7216445" y="186639"/>
                  </a:lnTo>
                  <a:lnTo>
                    <a:pt x="7219378" y="186639"/>
                  </a:lnTo>
                  <a:lnTo>
                    <a:pt x="7222668" y="186283"/>
                  </a:lnTo>
                  <a:lnTo>
                    <a:pt x="7226465" y="185394"/>
                  </a:lnTo>
                  <a:lnTo>
                    <a:pt x="7227481" y="177558"/>
                  </a:lnTo>
                  <a:close/>
                </a:path>
                <a:path extrusionOk="0" h="408304" w="8199120">
                  <a:moveTo>
                    <a:pt x="7241159" y="251993"/>
                  </a:moveTo>
                  <a:lnTo>
                    <a:pt x="7226465" y="251993"/>
                  </a:lnTo>
                  <a:lnTo>
                    <a:pt x="7226465" y="259473"/>
                  </a:lnTo>
                  <a:lnTo>
                    <a:pt x="7220648" y="260972"/>
                  </a:lnTo>
                  <a:lnTo>
                    <a:pt x="7218985" y="266738"/>
                  </a:lnTo>
                  <a:lnTo>
                    <a:pt x="7227798" y="266382"/>
                  </a:lnTo>
                  <a:lnTo>
                    <a:pt x="7235698" y="265074"/>
                  </a:lnTo>
                  <a:lnTo>
                    <a:pt x="7240778" y="260908"/>
                  </a:lnTo>
                  <a:lnTo>
                    <a:pt x="7241159" y="251993"/>
                  </a:lnTo>
                  <a:close/>
                </a:path>
                <a:path extrusionOk="0" h="408304" w="8199120">
                  <a:moveTo>
                    <a:pt x="7381278" y="118427"/>
                  </a:moveTo>
                  <a:lnTo>
                    <a:pt x="7375944" y="116420"/>
                  </a:lnTo>
                  <a:lnTo>
                    <a:pt x="7373163" y="111836"/>
                  </a:lnTo>
                  <a:lnTo>
                    <a:pt x="7370712" y="106870"/>
                  </a:lnTo>
                  <a:lnTo>
                    <a:pt x="7366355" y="103682"/>
                  </a:lnTo>
                  <a:lnTo>
                    <a:pt x="7365708" y="112331"/>
                  </a:lnTo>
                  <a:lnTo>
                    <a:pt x="7361695" y="117538"/>
                  </a:lnTo>
                  <a:lnTo>
                    <a:pt x="7356322" y="121412"/>
                  </a:lnTo>
                  <a:lnTo>
                    <a:pt x="7351611" y="126047"/>
                  </a:lnTo>
                  <a:lnTo>
                    <a:pt x="7353681" y="125831"/>
                  </a:lnTo>
                  <a:lnTo>
                    <a:pt x="7372045" y="125818"/>
                  </a:lnTo>
                  <a:lnTo>
                    <a:pt x="7379741" y="125209"/>
                  </a:lnTo>
                  <a:lnTo>
                    <a:pt x="7381278" y="118427"/>
                  </a:lnTo>
                  <a:close/>
                </a:path>
                <a:path extrusionOk="0" h="408304" w="8199120">
                  <a:moveTo>
                    <a:pt x="7381278" y="74307"/>
                  </a:moveTo>
                  <a:lnTo>
                    <a:pt x="7378497" y="74002"/>
                  </a:lnTo>
                  <a:lnTo>
                    <a:pt x="7375855" y="73850"/>
                  </a:lnTo>
                  <a:lnTo>
                    <a:pt x="7373391" y="73850"/>
                  </a:lnTo>
                  <a:lnTo>
                    <a:pt x="7363485" y="75018"/>
                  </a:lnTo>
                  <a:lnTo>
                    <a:pt x="7356297" y="78867"/>
                  </a:lnTo>
                  <a:lnTo>
                    <a:pt x="7352208" y="85864"/>
                  </a:lnTo>
                  <a:lnTo>
                    <a:pt x="7351611" y="96532"/>
                  </a:lnTo>
                  <a:lnTo>
                    <a:pt x="7355065" y="97459"/>
                  </a:lnTo>
                  <a:lnTo>
                    <a:pt x="7358012" y="97866"/>
                  </a:lnTo>
                  <a:lnTo>
                    <a:pt x="7360539" y="97866"/>
                  </a:lnTo>
                  <a:lnTo>
                    <a:pt x="7369327" y="95478"/>
                  </a:lnTo>
                  <a:lnTo>
                    <a:pt x="7374483" y="89522"/>
                  </a:lnTo>
                  <a:lnTo>
                    <a:pt x="7377849" y="81851"/>
                  </a:lnTo>
                  <a:lnTo>
                    <a:pt x="7381278" y="74307"/>
                  </a:lnTo>
                  <a:close/>
                </a:path>
                <a:path extrusionOk="0" h="408304" w="8199120">
                  <a:moveTo>
                    <a:pt x="7712773" y="311340"/>
                  </a:moveTo>
                  <a:lnTo>
                    <a:pt x="7712126" y="302539"/>
                  </a:lnTo>
                  <a:lnTo>
                    <a:pt x="7706423" y="295402"/>
                  </a:lnTo>
                  <a:lnTo>
                    <a:pt x="7697800" y="290614"/>
                  </a:lnTo>
                  <a:lnTo>
                    <a:pt x="7688377" y="288874"/>
                  </a:lnTo>
                  <a:lnTo>
                    <a:pt x="7682573" y="288874"/>
                  </a:lnTo>
                  <a:lnTo>
                    <a:pt x="7677582" y="291147"/>
                  </a:lnTo>
                  <a:lnTo>
                    <a:pt x="7675893" y="296468"/>
                  </a:lnTo>
                  <a:lnTo>
                    <a:pt x="7678064" y="295948"/>
                  </a:lnTo>
                  <a:lnTo>
                    <a:pt x="7679931" y="295719"/>
                  </a:lnTo>
                  <a:lnTo>
                    <a:pt x="7688478" y="295719"/>
                  </a:lnTo>
                  <a:lnTo>
                    <a:pt x="7700010" y="312102"/>
                  </a:lnTo>
                  <a:lnTo>
                    <a:pt x="7708684" y="312102"/>
                  </a:lnTo>
                  <a:lnTo>
                    <a:pt x="7710589" y="311861"/>
                  </a:lnTo>
                  <a:lnTo>
                    <a:pt x="7712773" y="311340"/>
                  </a:lnTo>
                  <a:close/>
                </a:path>
                <a:path extrusionOk="0" h="408304" w="8199120">
                  <a:moveTo>
                    <a:pt x="7994142" y="317982"/>
                  </a:moveTo>
                  <a:lnTo>
                    <a:pt x="7992453" y="311340"/>
                  </a:lnTo>
                  <a:lnTo>
                    <a:pt x="7991259" y="311531"/>
                  </a:lnTo>
                  <a:lnTo>
                    <a:pt x="7990154" y="311619"/>
                  </a:lnTo>
                  <a:lnTo>
                    <a:pt x="7978026" y="311619"/>
                  </a:lnTo>
                  <a:lnTo>
                    <a:pt x="7977454" y="300799"/>
                  </a:lnTo>
                  <a:lnTo>
                    <a:pt x="7970558" y="296468"/>
                  </a:lnTo>
                  <a:lnTo>
                    <a:pt x="7969732" y="307289"/>
                  </a:lnTo>
                  <a:lnTo>
                    <a:pt x="7960373" y="313867"/>
                  </a:lnTo>
                  <a:lnTo>
                    <a:pt x="7954226" y="319163"/>
                  </a:lnTo>
                  <a:lnTo>
                    <a:pt x="7963065" y="326085"/>
                  </a:lnTo>
                  <a:lnTo>
                    <a:pt x="7961363" y="319519"/>
                  </a:lnTo>
                  <a:lnTo>
                    <a:pt x="7964500" y="317830"/>
                  </a:lnTo>
                  <a:lnTo>
                    <a:pt x="7971790" y="317830"/>
                  </a:lnTo>
                  <a:lnTo>
                    <a:pt x="7983639" y="319671"/>
                  </a:lnTo>
                  <a:lnTo>
                    <a:pt x="7990980" y="319671"/>
                  </a:lnTo>
                  <a:lnTo>
                    <a:pt x="7994142" y="317982"/>
                  </a:lnTo>
                  <a:close/>
                </a:path>
                <a:path extrusionOk="0" h="408304" w="8199120">
                  <a:moveTo>
                    <a:pt x="8198777" y="259473"/>
                  </a:moveTo>
                  <a:lnTo>
                    <a:pt x="8193379" y="246405"/>
                  </a:lnTo>
                  <a:lnTo>
                    <a:pt x="8180514" y="240804"/>
                  </a:lnTo>
                  <a:lnTo>
                    <a:pt x="8165770" y="237070"/>
                  </a:lnTo>
                  <a:lnTo>
                    <a:pt x="8154721" y="229641"/>
                  </a:lnTo>
                  <a:lnTo>
                    <a:pt x="8156168" y="243522"/>
                  </a:lnTo>
                  <a:lnTo>
                    <a:pt x="8161807" y="253187"/>
                  </a:lnTo>
                  <a:lnTo>
                    <a:pt x="8171459" y="258826"/>
                  </a:lnTo>
                  <a:lnTo>
                    <a:pt x="8184972" y="260667"/>
                  </a:lnTo>
                  <a:lnTo>
                    <a:pt x="8189163" y="260667"/>
                  </a:lnTo>
                  <a:lnTo>
                    <a:pt x="8193773" y="260261"/>
                  </a:lnTo>
                  <a:lnTo>
                    <a:pt x="8198777" y="25947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352" name="Google Shape;6352;gefe2f4b35a_0_1603"/>
            <p:cNvSpPr/>
            <p:nvPr/>
          </p:nvSpPr>
          <p:spPr>
            <a:xfrm>
              <a:off x="14516" y="10863135"/>
              <a:ext cx="8133080" cy="304165"/>
            </a:xfrm>
            <a:custGeom>
              <a:rect b="b" l="l" r="r" t="t"/>
              <a:pathLst>
                <a:path extrusionOk="0" h="304165" w="8133080">
                  <a:moveTo>
                    <a:pt x="44754" y="274358"/>
                  </a:moveTo>
                  <a:lnTo>
                    <a:pt x="40982" y="275221"/>
                  </a:lnTo>
                  <a:lnTo>
                    <a:pt x="37731" y="275590"/>
                  </a:lnTo>
                  <a:lnTo>
                    <a:pt x="27698" y="275590"/>
                  </a:lnTo>
                  <a:lnTo>
                    <a:pt x="8039" y="266750"/>
                  </a:lnTo>
                  <a:lnTo>
                    <a:pt x="952" y="266750"/>
                  </a:lnTo>
                  <a:lnTo>
                    <a:pt x="711" y="266750"/>
                  </a:lnTo>
                  <a:lnTo>
                    <a:pt x="0" y="278574"/>
                  </a:lnTo>
                  <a:lnTo>
                    <a:pt x="1155" y="288505"/>
                  </a:lnTo>
                  <a:lnTo>
                    <a:pt x="3886" y="296837"/>
                  </a:lnTo>
                  <a:lnTo>
                    <a:pt x="7912" y="303860"/>
                  </a:lnTo>
                  <a:lnTo>
                    <a:pt x="21463" y="300812"/>
                  </a:lnTo>
                  <a:lnTo>
                    <a:pt x="33540" y="296291"/>
                  </a:lnTo>
                  <a:lnTo>
                    <a:pt x="42011" y="288175"/>
                  </a:lnTo>
                  <a:lnTo>
                    <a:pt x="44754" y="274358"/>
                  </a:lnTo>
                  <a:close/>
                </a:path>
                <a:path extrusionOk="0" h="304165" w="8133080">
                  <a:moveTo>
                    <a:pt x="145199" y="11925"/>
                  </a:moveTo>
                  <a:lnTo>
                    <a:pt x="142252" y="7213"/>
                  </a:lnTo>
                  <a:lnTo>
                    <a:pt x="136601" y="5613"/>
                  </a:lnTo>
                  <a:lnTo>
                    <a:pt x="131089" y="7048"/>
                  </a:lnTo>
                  <a:lnTo>
                    <a:pt x="127342" y="11468"/>
                  </a:lnTo>
                  <a:lnTo>
                    <a:pt x="127355" y="19024"/>
                  </a:lnTo>
                  <a:lnTo>
                    <a:pt x="133070" y="29857"/>
                  </a:lnTo>
                  <a:lnTo>
                    <a:pt x="142963" y="19532"/>
                  </a:lnTo>
                  <a:lnTo>
                    <a:pt x="145199" y="11925"/>
                  </a:lnTo>
                  <a:close/>
                </a:path>
                <a:path extrusionOk="0" h="304165" w="8133080">
                  <a:moveTo>
                    <a:pt x="314490" y="250520"/>
                  </a:moveTo>
                  <a:lnTo>
                    <a:pt x="314159" y="232498"/>
                  </a:lnTo>
                  <a:lnTo>
                    <a:pt x="302514" y="222275"/>
                  </a:lnTo>
                  <a:lnTo>
                    <a:pt x="297332" y="235623"/>
                  </a:lnTo>
                  <a:lnTo>
                    <a:pt x="293509" y="250266"/>
                  </a:lnTo>
                  <a:lnTo>
                    <a:pt x="288671" y="263944"/>
                  </a:lnTo>
                  <a:lnTo>
                    <a:pt x="280390" y="274358"/>
                  </a:lnTo>
                  <a:lnTo>
                    <a:pt x="282867" y="275018"/>
                  </a:lnTo>
                  <a:lnTo>
                    <a:pt x="285229" y="275323"/>
                  </a:lnTo>
                  <a:lnTo>
                    <a:pt x="287477" y="275323"/>
                  </a:lnTo>
                  <a:lnTo>
                    <a:pt x="305079" y="267690"/>
                  </a:lnTo>
                  <a:lnTo>
                    <a:pt x="314490" y="250520"/>
                  </a:lnTo>
                  <a:close/>
                </a:path>
                <a:path extrusionOk="0" h="304165" w="8133080">
                  <a:moveTo>
                    <a:pt x="405866" y="66840"/>
                  </a:moveTo>
                  <a:lnTo>
                    <a:pt x="405485" y="57746"/>
                  </a:lnTo>
                  <a:lnTo>
                    <a:pt x="405345" y="48590"/>
                  </a:lnTo>
                  <a:lnTo>
                    <a:pt x="403593" y="41084"/>
                  </a:lnTo>
                  <a:lnTo>
                    <a:pt x="398373" y="36995"/>
                  </a:lnTo>
                  <a:lnTo>
                    <a:pt x="400138" y="49949"/>
                  </a:lnTo>
                  <a:lnTo>
                    <a:pt x="395439" y="56400"/>
                  </a:lnTo>
                  <a:lnTo>
                    <a:pt x="388518" y="60617"/>
                  </a:lnTo>
                  <a:lnTo>
                    <a:pt x="383641" y="66840"/>
                  </a:lnTo>
                  <a:lnTo>
                    <a:pt x="405866" y="66840"/>
                  </a:lnTo>
                  <a:close/>
                </a:path>
                <a:path extrusionOk="0" h="304165" w="8133080">
                  <a:moveTo>
                    <a:pt x="462953" y="140398"/>
                  </a:moveTo>
                  <a:lnTo>
                    <a:pt x="454939" y="140398"/>
                  </a:lnTo>
                  <a:lnTo>
                    <a:pt x="453580" y="140398"/>
                  </a:lnTo>
                  <a:lnTo>
                    <a:pt x="451904" y="140563"/>
                  </a:lnTo>
                  <a:lnTo>
                    <a:pt x="449897" y="140919"/>
                  </a:lnTo>
                  <a:lnTo>
                    <a:pt x="449897" y="148183"/>
                  </a:lnTo>
                  <a:lnTo>
                    <a:pt x="440258" y="159308"/>
                  </a:lnTo>
                  <a:lnTo>
                    <a:pt x="438658" y="163233"/>
                  </a:lnTo>
                  <a:lnTo>
                    <a:pt x="443014" y="163233"/>
                  </a:lnTo>
                  <a:lnTo>
                    <a:pt x="450596" y="157530"/>
                  </a:lnTo>
                  <a:lnTo>
                    <a:pt x="460565" y="146113"/>
                  </a:lnTo>
                  <a:lnTo>
                    <a:pt x="462953" y="140398"/>
                  </a:lnTo>
                  <a:close/>
                </a:path>
                <a:path extrusionOk="0" h="304165" w="8133080">
                  <a:moveTo>
                    <a:pt x="527723" y="37947"/>
                  </a:moveTo>
                  <a:lnTo>
                    <a:pt x="526364" y="33261"/>
                  </a:lnTo>
                  <a:lnTo>
                    <a:pt x="521296" y="30505"/>
                  </a:lnTo>
                  <a:lnTo>
                    <a:pt x="514413" y="29591"/>
                  </a:lnTo>
                  <a:lnTo>
                    <a:pt x="507441" y="29591"/>
                  </a:lnTo>
                  <a:lnTo>
                    <a:pt x="500532" y="32131"/>
                  </a:lnTo>
                  <a:lnTo>
                    <a:pt x="501383" y="36995"/>
                  </a:lnTo>
                  <a:lnTo>
                    <a:pt x="505485" y="37782"/>
                  </a:lnTo>
                  <a:lnTo>
                    <a:pt x="513740" y="39725"/>
                  </a:lnTo>
                  <a:lnTo>
                    <a:pt x="521360" y="42202"/>
                  </a:lnTo>
                  <a:lnTo>
                    <a:pt x="523532" y="44589"/>
                  </a:lnTo>
                  <a:lnTo>
                    <a:pt x="527723" y="37947"/>
                  </a:lnTo>
                  <a:close/>
                </a:path>
                <a:path extrusionOk="0" h="304165" w="8133080">
                  <a:moveTo>
                    <a:pt x="789482" y="21805"/>
                  </a:moveTo>
                  <a:lnTo>
                    <a:pt x="786091" y="14516"/>
                  </a:lnTo>
                  <a:lnTo>
                    <a:pt x="780364" y="9245"/>
                  </a:lnTo>
                  <a:lnTo>
                    <a:pt x="774014" y="7200"/>
                  </a:lnTo>
                  <a:lnTo>
                    <a:pt x="770483" y="7200"/>
                  </a:lnTo>
                  <a:lnTo>
                    <a:pt x="767524" y="9474"/>
                  </a:lnTo>
                  <a:lnTo>
                    <a:pt x="766660" y="15100"/>
                  </a:lnTo>
                  <a:lnTo>
                    <a:pt x="773099" y="17767"/>
                  </a:lnTo>
                  <a:lnTo>
                    <a:pt x="777938" y="22123"/>
                  </a:lnTo>
                  <a:lnTo>
                    <a:pt x="782675" y="26670"/>
                  </a:lnTo>
                  <a:lnTo>
                    <a:pt x="788784" y="29845"/>
                  </a:lnTo>
                  <a:lnTo>
                    <a:pt x="789482" y="21805"/>
                  </a:lnTo>
                  <a:close/>
                </a:path>
                <a:path extrusionOk="0" h="304165" w="8133080">
                  <a:moveTo>
                    <a:pt x="1123251" y="91630"/>
                  </a:moveTo>
                  <a:lnTo>
                    <a:pt x="1121308" y="88023"/>
                  </a:lnTo>
                  <a:lnTo>
                    <a:pt x="1117587" y="88023"/>
                  </a:lnTo>
                  <a:lnTo>
                    <a:pt x="1114666" y="88023"/>
                  </a:lnTo>
                  <a:lnTo>
                    <a:pt x="1110640" y="90246"/>
                  </a:lnTo>
                  <a:lnTo>
                    <a:pt x="1105611" y="96443"/>
                  </a:lnTo>
                  <a:lnTo>
                    <a:pt x="1110437" y="100825"/>
                  </a:lnTo>
                  <a:lnTo>
                    <a:pt x="1114221" y="102463"/>
                  </a:lnTo>
                  <a:lnTo>
                    <a:pt x="1121181" y="102463"/>
                  </a:lnTo>
                  <a:lnTo>
                    <a:pt x="1123188" y="98856"/>
                  </a:lnTo>
                  <a:lnTo>
                    <a:pt x="1123251" y="91630"/>
                  </a:lnTo>
                  <a:close/>
                </a:path>
                <a:path extrusionOk="0" h="304165" w="8133080">
                  <a:moveTo>
                    <a:pt x="1128572" y="147434"/>
                  </a:moveTo>
                  <a:lnTo>
                    <a:pt x="1128001" y="133578"/>
                  </a:lnTo>
                  <a:lnTo>
                    <a:pt x="1120279" y="126174"/>
                  </a:lnTo>
                  <a:lnTo>
                    <a:pt x="1120406" y="139763"/>
                  </a:lnTo>
                  <a:lnTo>
                    <a:pt x="1114780" y="152006"/>
                  </a:lnTo>
                  <a:lnTo>
                    <a:pt x="1111897" y="162407"/>
                  </a:lnTo>
                  <a:lnTo>
                    <a:pt x="1120279" y="170421"/>
                  </a:lnTo>
                  <a:lnTo>
                    <a:pt x="1125004" y="161721"/>
                  </a:lnTo>
                  <a:lnTo>
                    <a:pt x="1128572" y="147434"/>
                  </a:lnTo>
                  <a:close/>
                </a:path>
                <a:path extrusionOk="0" h="304165" w="8133080">
                  <a:moveTo>
                    <a:pt x="1252931" y="222288"/>
                  </a:moveTo>
                  <a:lnTo>
                    <a:pt x="1223327" y="244513"/>
                  </a:lnTo>
                  <a:lnTo>
                    <a:pt x="1226032" y="244805"/>
                  </a:lnTo>
                  <a:lnTo>
                    <a:pt x="1228623" y="244970"/>
                  </a:lnTo>
                  <a:lnTo>
                    <a:pt x="1231049" y="244970"/>
                  </a:lnTo>
                  <a:lnTo>
                    <a:pt x="1240993" y="243789"/>
                  </a:lnTo>
                  <a:lnTo>
                    <a:pt x="1248283" y="239941"/>
                  </a:lnTo>
                  <a:lnTo>
                    <a:pt x="1252435" y="232930"/>
                  </a:lnTo>
                  <a:lnTo>
                    <a:pt x="1252931" y="222288"/>
                  </a:lnTo>
                  <a:close/>
                </a:path>
                <a:path extrusionOk="0" h="304165" w="8133080">
                  <a:moveTo>
                    <a:pt x="1525397" y="163156"/>
                  </a:moveTo>
                  <a:lnTo>
                    <a:pt x="1510753" y="163156"/>
                  </a:lnTo>
                  <a:lnTo>
                    <a:pt x="1510753" y="177901"/>
                  </a:lnTo>
                  <a:lnTo>
                    <a:pt x="1525397" y="177901"/>
                  </a:lnTo>
                  <a:lnTo>
                    <a:pt x="1525397" y="163156"/>
                  </a:lnTo>
                  <a:close/>
                </a:path>
                <a:path extrusionOk="0" h="304165" w="8133080">
                  <a:moveTo>
                    <a:pt x="1525397" y="126174"/>
                  </a:moveTo>
                  <a:lnTo>
                    <a:pt x="1513078" y="128549"/>
                  </a:lnTo>
                  <a:lnTo>
                    <a:pt x="1502384" y="132600"/>
                  </a:lnTo>
                  <a:lnTo>
                    <a:pt x="1494002" y="138938"/>
                  </a:lnTo>
                  <a:lnTo>
                    <a:pt x="1488605" y="148170"/>
                  </a:lnTo>
                  <a:lnTo>
                    <a:pt x="1491335" y="148615"/>
                  </a:lnTo>
                  <a:lnTo>
                    <a:pt x="1493837" y="148818"/>
                  </a:lnTo>
                  <a:lnTo>
                    <a:pt x="1496136" y="148818"/>
                  </a:lnTo>
                  <a:lnTo>
                    <a:pt x="1507147" y="146862"/>
                  </a:lnTo>
                  <a:lnTo>
                    <a:pt x="1515033" y="141732"/>
                  </a:lnTo>
                  <a:lnTo>
                    <a:pt x="1520799" y="134467"/>
                  </a:lnTo>
                  <a:lnTo>
                    <a:pt x="1525397" y="126174"/>
                  </a:lnTo>
                  <a:close/>
                </a:path>
                <a:path extrusionOk="0" h="304165" w="8133080">
                  <a:moveTo>
                    <a:pt x="1694967" y="66827"/>
                  </a:moveTo>
                  <a:lnTo>
                    <a:pt x="1688401" y="58661"/>
                  </a:lnTo>
                  <a:lnTo>
                    <a:pt x="1681391" y="55295"/>
                  </a:lnTo>
                  <a:lnTo>
                    <a:pt x="1674444" y="55295"/>
                  </a:lnTo>
                  <a:lnTo>
                    <a:pt x="1659826" y="59931"/>
                  </a:lnTo>
                  <a:lnTo>
                    <a:pt x="1646542" y="71704"/>
                  </a:lnTo>
                  <a:lnTo>
                    <a:pt x="1635709" y="87439"/>
                  </a:lnTo>
                  <a:lnTo>
                    <a:pt x="1628470" y="103936"/>
                  </a:lnTo>
                  <a:lnTo>
                    <a:pt x="1633169" y="104127"/>
                  </a:lnTo>
                  <a:lnTo>
                    <a:pt x="1653286" y="99466"/>
                  </a:lnTo>
                  <a:lnTo>
                    <a:pt x="1667230" y="88582"/>
                  </a:lnTo>
                  <a:lnTo>
                    <a:pt x="1679587" y="76149"/>
                  </a:lnTo>
                  <a:lnTo>
                    <a:pt x="1694967" y="66827"/>
                  </a:lnTo>
                  <a:close/>
                </a:path>
                <a:path extrusionOk="0" h="304165" w="8133080">
                  <a:moveTo>
                    <a:pt x="2637561" y="22352"/>
                  </a:moveTo>
                  <a:lnTo>
                    <a:pt x="2635605" y="23012"/>
                  </a:lnTo>
                  <a:lnTo>
                    <a:pt x="2633243" y="23253"/>
                  </a:lnTo>
                  <a:lnTo>
                    <a:pt x="2626918" y="23253"/>
                  </a:lnTo>
                  <a:lnTo>
                    <a:pt x="2610104" y="21310"/>
                  </a:lnTo>
                  <a:lnTo>
                    <a:pt x="2606370" y="21310"/>
                  </a:lnTo>
                  <a:lnTo>
                    <a:pt x="2599283" y="21310"/>
                  </a:lnTo>
                  <a:lnTo>
                    <a:pt x="2593898" y="23050"/>
                  </a:lnTo>
                  <a:lnTo>
                    <a:pt x="2593543" y="29845"/>
                  </a:lnTo>
                  <a:lnTo>
                    <a:pt x="2595575" y="29159"/>
                  </a:lnTo>
                  <a:lnTo>
                    <a:pt x="2598026" y="28905"/>
                  </a:lnTo>
                  <a:lnTo>
                    <a:pt x="2604439" y="28905"/>
                  </a:lnTo>
                  <a:lnTo>
                    <a:pt x="2621127" y="30797"/>
                  </a:lnTo>
                  <a:lnTo>
                    <a:pt x="2631871" y="30797"/>
                  </a:lnTo>
                  <a:lnTo>
                    <a:pt x="2637193" y="29070"/>
                  </a:lnTo>
                  <a:lnTo>
                    <a:pt x="2637561" y="22352"/>
                  </a:lnTo>
                  <a:close/>
                </a:path>
                <a:path extrusionOk="0" h="304165" w="8133080">
                  <a:moveTo>
                    <a:pt x="2756090" y="226758"/>
                  </a:moveTo>
                  <a:lnTo>
                    <a:pt x="2748000" y="222275"/>
                  </a:lnTo>
                  <a:lnTo>
                    <a:pt x="2747962" y="232079"/>
                  </a:lnTo>
                  <a:lnTo>
                    <a:pt x="2742501" y="240512"/>
                  </a:lnTo>
                  <a:lnTo>
                    <a:pt x="2739783" y="247269"/>
                  </a:lnTo>
                  <a:lnTo>
                    <a:pt x="2748000" y="252006"/>
                  </a:lnTo>
                  <a:lnTo>
                    <a:pt x="2751582" y="245579"/>
                  </a:lnTo>
                  <a:lnTo>
                    <a:pt x="2755785" y="235839"/>
                  </a:lnTo>
                  <a:lnTo>
                    <a:pt x="2756090" y="226758"/>
                  </a:lnTo>
                  <a:close/>
                </a:path>
                <a:path extrusionOk="0" h="304165" w="8133080">
                  <a:moveTo>
                    <a:pt x="3064827" y="140919"/>
                  </a:moveTo>
                  <a:lnTo>
                    <a:pt x="3062960" y="140868"/>
                  </a:lnTo>
                  <a:lnTo>
                    <a:pt x="3051543" y="140868"/>
                  </a:lnTo>
                  <a:lnTo>
                    <a:pt x="3045930" y="146913"/>
                  </a:lnTo>
                  <a:lnTo>
                    <a:pt x="3042678" y="155676"/>
                  </a:lnTo>
                  <a:lnTo>
                    <a:pt x="3043669" y="155689"/>
                  </a:lnTo>
                  <a:lnTo>
                    <a:pt x="3051581" y="154635"/>
                  </a:lnTo>
                  <a:lnTo>
                    <a:pt x="3057575" y="151638"/>
                  </a:lnTo>
                  <a:lnTo>
                    <a:pt x="3061906" y="146964"/>
                  </a:lnTo>
                  <a:lnTo>
                    <a:pt x="3064827" y="140919"/>
                  </a:lnTo>
                  <a:close/>
                </a:path>
                <a:path extrusionOk="0" h="304165" w="8133080">
                  <a:moveTo>
                    <a:pt x="3086976" y="111074"/>
                  </a:moveTo>
                  <a:lnTo>
                    <a:pt x="3080651" y="109385"/>
                  </a:lnTo>
                  <a:lnTo>
                    <a:pt x="3077426" y="106540"/>
                  </a:lnTo>
                  <a:lnTo>
                    <a:pt x="3073654" y="106540"/>
                  </a:lnTo>
                  <a:lnTo>
                    <a:pt x="3071241" y="106540"/>
                  </a:lnTo>
                  <a:lnTo>
                    <a:pt x="3068624" y="107708"/>
                  </a:lnTo>
                  <a:lnTo>
                    <a:pt x="3064827" y="111074"/>
                  </a:lnTo>
                  <a:lnTo>
                    <a:pt x="3066542" y="116954"/>
                  </a:lnTo>
                  <a:lnTo>
                    <a:pt x="3065107" y="125818"/>
                  </a:lnTo>
                  <a:lnTo>
                    <a:pt x="3072282" y="126174"/>
                  </a:lnTo>
                  <a:lnTo>
                    <a:pt x="3074327" y="120840"/>
                  </a:lnTo>
                  <a:lnTo>
                    <a:pt x="3078962" y="118021"/>
                  </a:lnTo>
                  <a:lnTo>
                    <a:pt x="3083928" y="115519"/>
                  </a:lnTo>
                  <a:lnTo>
                    <a:pt x="3086976" y="111074"/>
                  </a:lnTo>
                  <a:close/>
                </a:path>
                <a:path extrusionOk="0" h="304165" w="8133080">
                  <a:moveTo>
                    <a:pt x="3145942" y="215011"/>
                  </a:moveTo>
                  <a:lnTo>
                    <a:pt x="3145015" y="201053"/>
                  </a:lnTo>
                  <a:lnTo>
                    <a:pt x="3143110" y="195478"/>
                  </a:lnTo>
                  <a:lnTo>
                    <a:pt x="3138424" y="192773"/>
                  </a:lnTo>
                  <a:lnTo>
                    <a:pt x="3135820" y="199390"/>
                  </a:lnTo>
                  <a:lnTo>
                    <a:pt x="3131477" y="204241"/>
                  </a:lnTo>
                  <a:lnTo>
                    <a:pt x="3126968" y="208915"/>
                  </a:lnTo>
                  <a:lnTo>
                    <a:pt x="3123844" y="215011"/>
                  </a:lnTo>
                  <a:lnTo>
                    <a:pt x="3145942" y="215011"/>
                  </a:lnTo>
                  <a:close/>
                </a:path>
                <a:path extrusionOk="0" h="304165" w="8133080">
                  <a:moveTo>
                    <a:pt x="3521506" y="200152"/>
                  </a:moveTo>
                  <a:lnTo>
                    <a:pt x="3499586" y="215011"/>
                  </a:lnTo>
                  <a:lnTo>
                    <a:pt x="3500310" y="215011"/>
                  </a:lnTo>
                  <a:lnTo>
                    <a:pt x="3508298" y="213944"/>
                  </a:lnTo>
                  <a:lnTo>
                    <a:pt x="3514255" y="210934"/>
                  </a:lnTo>
                  <a:lnTo>
                    <a:pt x="3518547" y="206248"/>
                  </a:lnTo>
                  <a:lnTo>
                    <a:pt x="3521506" y="200152"/>
                  </a:lnTo>
                  <a:close/>
                </a:path>
                <a:path extrusionOk="0" h="304165" w="8133080">
                  <a:moveTo>
                    <a:pt x="3595103" y="229755"/>
                  </a:moveTo>
                  <a:lnTo>
                    <a:pt x="3589096" y="228663"/>
                  </a:lnTo>
                  <a:lnTo>
                    <a:pt x="3584359" y="228206"/>
                  </a:lnTo>
                  <a:lnTo>
                    <a:pt x="3580701" y="228206"/>
                  </a:lnTo>
                  <a:lnTo>
                    <a:pt x="3572129" y="228206"/>
                  </a:lnTo>
                  <a:lnTo>
                    <a:pt x="3569449" y="230695"/>
                  </a:lnTo>
                  <a:lnTo>
                    <a:pt x="3570948" y="235648"/>
                  </a:lnTo>
                  <a:lnTo>
                    <a:pt x="3575126" y="238137"/>
                  </a:lnTo>
                  <a:lnTo>
                    <a:pt x="3585045" y="238137"/>
                  </a:lnTo>
                  <a:lnTo>
                    <a:pt x="3590645" y="236004"/>
                  </a:lnTo>
                  <a:lnTo>
                    <a:pt x="3595103" y="229755"/>
                  </a:lnTo>
                  <a:close/>
                </a:path>
                <a:path extrusionOk="0" h="304165" w="8133080">
                  <a:moveTo>
                    <a:pt x="3646906" y="215011"/>
                  </a:moveTo>
                  <a:lnTo>
                    <a:pt x="3645497" y="205168"/>
                  </a:lnTo>
                  <a:lnTo>
                    <a:pt x="3642753" y="196723"/>
                  </a:lnTo>
                  <a:lnTo>
                    <a:pt x="3638346" y="189966"/>
                  </a:lnTo>
                  <a:lnTo>
                    <a:pt x="3631920" y="185166"/>
                  </a:lnTo>
                  <a:lnTo>
                    <a:pt x="3631069" y="191731"/>
                  </a:lnTo>
                  <a:lnTo>
                    <a:pt x="3624872" y="193040"/>
                  </a:lnTo>
                  <a:lnTo>
                    <a:pt x="3615042" y="193040"/>
                  </a:lnTo>
                  <a:lnTo>
                    <a:pt x="3610051" y="192773"/>
                  </a:lnTo>
                  <a:lnTo>
                    <a:pt x="3610051" y="222275"/>
                  </a:lnTo>
                  <a:lnTo>
                    <a:pt x="3613404" y="223304"/>
                  </a:lnTo>
                  <a:lnTo>
                    <a:pt x="3616172" y="223723"/>
                  </a:lnTo>
                  <a:lnTo>
                    <a:pt x="3624008" y="223723"/>
                  </a:lnTo>
                  <a:lnTo>
                    <a:pt x="3637140" y="214617"/>
                  </a:lnTo>
                  <a:lnTo>
                    <a:pt x="3643973" y="214617"/>
                  </a:lnTo>
                  <a:lnTo>
                    <a:pt x="3645370" y="214731"/>
                  </a:lnTo>
                  <a:lnTo>
                    <a:pt x="3646906" y="215011"/>
                  </a:lnTo>
                  <a:close/>
                </a:path>
                <a:path extrusionOk="0" h="304165" w="8133080">
                  <a:moveTo>
                    <a:pt x="3838244" y="177901"/>
                  </a:moveTo>
                  <a:lnTo>
                    <a:pt x="3816058" y="177901"/>
                  </a:lnTo>
                  <a:lnTo>
                    <a:pt x="3816870" y="192087"/>
                  </a:lnTo>
                  <a:lnTo>
                    <a:pt x="3815410" y="208470"/>
                  </a:lnTo>
                  <a:lnTo>
                    <a:pt x="3816146" y="222516"/>
                  </a:lnTo>
                  <a:lnTo>
                    <a:pt x="3823614" y="229755"/>
                  </a:lnTo>
                  <a:lnTo>
                    <a:pt x="3823716" y="213334"/>
                  </a:lnTo>
                  <a:lnTo>
                    <a:pt x="3837914" y="194335"/>
                  </a:lnTo>
                  <a:lnTo>
                    <a:pt x="3838244" y="177901"/>
                  </a:lnTo>
                  <a:close/>
                </a:path>
                <a:path extrusionOk="0" h="304165" w="8133080">
                  <a:moveTo>
                    <a:pt x="3980015" y="274612"/>
                  </a:moveTo>
                  <a:lnTo>
                    <a:pt x="3977094" y="266674"/>
                  </a:lnTo>
                  <a:lnTo>
                    <a:pt x="3971810" y="266674"/>
                  </a:lnTo>
                  <a:lnTo>
                    <a:pt x="3970883" y="266750"/>
                  </a:lnTo>
                  <a:lnTo>
                    <a:pt x="3970769" y="275971"/>
                  </a:lnTo>
                  <a:lnTo>
                    <a:pt x="3969524" y="284022"/>
                  </a:lnTo>
                  <a:lnTo>
                    <a:pt x="3967086" y="290842"/>
                  </a:lnTo>
                  <a:lnTo>
                    <a:pt x="3963416" y="296354"/>
                  </a:lnTo>
                  <a:lnTo>
                    <a:pt x="3965905" y="297789"/>
                  </a:lnTo>
                  <a:lnTo>
                    <a:pt x="3968089" y="298411"/>
                  </a:lnTo>
                  <a:lnTo>
                    <a:pt x="3976738" y="298411"/>
                  </a:lnTo>
                  <a:lnTo>
                    <a:pt x="3979837" y="290474"/>
                  </a:lnTo>
                  <a:lnTo>
                    <a:pt x="3980015" y="274612"/>
                  </a:lnTo>
                  <a:close/>
                </a:path>
                <a:path extrusionOk="0" h="304165" w="8133080">
                  <a:moveTo>
                    <a:pt x="4191851" y="126174"/>
                  </a:moveTo>
                  <a:lnTo>
                    <a:pt x="4187863" y="115709"/>
                  </a:lnTo>
                  <a:lnTo>
                    <a:pt x="4183138" y="112191"/>
                  </a:lnTo>
                  <a:lnTo>
                    <a:pt x="4179430" y="112191"/>
                  </a:lnTo>
                  <a:lnTo>
                    <a:pt x="4175633" y="112191"/>
                  </a:lnTo>
                  <a:lnTo>
                    <a:pt x="4172902" y="115887"/>
                  </a:lnTo>
                  <a:lnTo>
                    <a:pt x="4173385" y="123278"/>
                  </a:lnTo>
                  <a:lnTo>
                    <a:pt x="4176598" y="126974"/>
                  </a:lnTo>
                  <a:lnTo>
                    <a:pt x="4186720" y="126974"/>
                  </a:lnTo>
                  <a:lnTo>
                    <a:pt x="4189120" y="126720"/>
                  </a:lnTo>
                  <a:lnTo>
                    <a:pt x="4191851" y="126174"/>
                  </a:lnTo>
                  <a:close/>
                </a:path>
                <a:path extrusionOk="0" h="304165" w="8133080">
                  <a:moveTo>
                    <a:pt x="4221213" y="81699"/>
                  </a:moveTo>
                  <a:lnTo>
                    <a:pt x="4191863" y="81699"/>
                  </a:lnTo>
                  <a:lnTo>
                    <a:pt x="4191863" y="96443"/>
                  </a:lnTo>
                  <a:lnTo>
                    <a:pt x="4221213" y="96443"/>
                  </a:lnTo>
                  <a:lnTo>
                    <a:pt x="4221213" y="81699"/>
                  </a:lnTo>
                  <a:close/>
                </a:path>
                <a:path extrusionOk="0" h="304165" w="8133080">
                  <a:moveTo>
                    <a:pt x="4228528" y="126517"/>
                  </a:moveTo>
                  <a:lnTo>
                    <a:pt x="4224515" y="115963"/>
                  </a:lnTo>
                  <a:lnTo>
                    <a:pt x="4214038" y="111074"/>
                  </a:lnTo>
                  <a:lnTo>
                    <a:pt x="4214673" y="121386"/>
                  </a:lnTo>
                  <a:lnTo>
                    <a:pt x="4213288" y="133654"/>
                  </a:lnTo>
                  <a:lnTo>
                    <a:pt x="4213771" y="143929"/>
                  </a:lnTo>
                  <a:lnTo>
                    <a:pt x="4220019" y="148221"/>
                  </a:lnTo>
                  <a:lnTo>
                    <a:pt x="4221213" y="148170"/>
                  </a:lnTo>
                  <a:lnTo>
                    <a:pt x="4227093" y="138620"/>
                  </a:lnTo>
                  <a:lnTo>
                    <a:pt x="4228528" y="126517"/>
                  </a:lnTo>
                  <a:close/>
                </a:path>
                <a:path extrusionOk="0" h="304165" w="8133080">
                  <a:moveTo>
                    <a:pt x="4541101" y="61988"/>
                  </a:moveTo>
                  <a:lnTo>
                    <a:pt x="4539170" y="58369"/>
                  </a:lnTo>
                  <a:lnTo>
                    <a:pt x="4535436" y="58369"/>
                  </a:lnTo>
                  <a:lnTo>
                    <a:pt x="4532503" y="58369"/>
                  </a:lnTo>
                  <a:lnTo>
                    <a:pt x="4528451" y="60604"/>
                  </a:lnTo>
                  <a:lnTo>
                    <a:pt x="4523359" y="66827"/>
                  </a:lnTo>
                  <a:lnTo>
                    <a:pt x="4528185" y="71221"/>
                  </a:lnTo>
                  <a:lnTo>
                    <a:pt x="4531969" y="72872"/>
                  </a:lnTo>
                  <a:lnTo>
                    <a:pt x="4538967" y="72872"/>
                  </a:lnTo>
                  <a:lnTo>
                    <a:pt x="4540999" y="69240"/>
                  </a:lnTo>
                  <a:lnTo>
                    <a:pt x="4541101" y="61988"/>
                  </a:lnTo>
                  <a:close/>
                </a:path>
                <a:path extrusionOk="0" h="304165" w="8133080">
                  <a:moveTo>
                    <a:pt x="4589437" y="254304"/>
                  </a:moveTo>
                  <a:lnTo>
                    <a:pt x="4587862" y="238734"/>
                  </a:lnTo>
                  <a:lnTo>
                    <a:pt x="4574883" y="229755"/>
                  </a:lnTo>
                  <a:lnTo>
                    <a:pt x="4576572" y="246761"/>
                  </a:lnTo>
                  <a:lnTo>
                    <a:pt x="4571847" y="261785"/>
                  </a:lnTo>
                  <a:lnTo>
                    <a:pt x="4568634" y="273761"/>
                  </a:lnTo>
                  <a:lnTo>
                    <a:pt x="4574883" y="281609"/>
                  </a:lnTo>
                  <a:lnTo>
                    <a:pt x="4583735" y="270560"/>
                  </a:lnTo>
                  <a:lnTo>
                    <a:pt x="4589437" y="254304"/>
                  </a:lnTo>
                  <a:close/>
                </a:path>
                <a:path extrusionOk="0" h="304165" w="8133080">
                  <a:moveTo>
                    <a:pt x="5539892" y="7607"/>
                  </a:moveTo>
                  <a:lnTo>
                    <a:pt x="5529707" y="7620"/>
                  </a:lnTo>
                  <a:lnTo>
                    <a:pt x="5523433" y="3987"/>
                  </a:lnTo>
                  <a:lnTo>
                    <a:pt x="5517769" y="0"/>
                  </a:lnTo>
                  <a:lnTo>
                    <a:pt x="5517769" y="29857"/>
                  </a:lnTo>
                  <a:lnTo>
                    <a:pt x="5519890" y="30378"/>
                  </a:lnTo>
                  <a:lnTo>
                    <a:pt x="5521718" y="30619"/>
                  </a:lnTo>
                  <a:lnTo>
                    <a:pt x="5523319" y="30619"/>
                  </a:lnTo>
                  <a:lnTo>
                    <a:pt x="5530532" y="27889"/>
                  </a:lnTo>
                  <a:lnTo>
                    <a:pt x="5533974" y="21424"/>
                  </a:lnTo>
                  <a:lnTo>
                    <a:pt x="5536235" y="13804"/>
                  </a:lnTo>
                  <a:lnTo>
                    <a:pt x="5539892" y="7607"/>
                  </a:lnTo>
                  <a:close/>
                </a:path>
                <a:path extrusionOk="0" h="304165" w="8133080">
                  <a:moveTo>
                    <a:pt x="6417246" y="152666"/>
                  </a:moveTo>
                  <a:lnTo>
                    <a:pt x="6409182" y="148170"/>
                  </a:lnTo>
                  <a:lnTo>
                    <a:pt x="6405626" y="154622"/>
                  </a:lnTo>
                  <a:lnTo>
                    <a:pt x="6401422" y="164388"/>
                  </a:lnTo>
                  <a:lnTo>
                    <a:pt x="6401105" y="173469"/>
                  </a:lnTo>
                  <a:lnTo>
                    <a:pt x="6409182" y="177901"/>
                  </a:lnTo>
                  <a:lnTo>
                    <a:pt x="6412624" y="171488"/>
                  </a:lnTo>
                  <a:lnTo>
                    <a:pt x="6416853" y="161759"/>
                  </a:lnTo>
                  <a:lnTo>
                    <a:pt x="6417246" y="152666"/>
                  </a:lnTo>
                  <a:close/>
                </a:path>
                <a:path extrusionOk="0" h="304165" w="8133080">
                  <a:moveTo>
                    <a:pt x="6524231" y="114109"/>
                  </a:moveTo>
                  <a:lnTo>
                    <a:pt x="6522466" y="108610"/>
                  </a:lnTo>
                  <a:lnTo>
                    <a:pt x="6512192" y="103936"/>
                  </a:lnTo>
                  <a:lnTo>
                    <a:pt x="6504724" y="113817"/>
                  </a:lnTo>
                  <a:lnTo>
                    <a:pt x="6500495" y="123215"/>
                  </a:lnTo>
                  <a:lnTo>
                    <a:pt x="6503962" y="130365"/>
                  </a:lnTo>
                  <a:lnTo>
                    <a:pt x="6519646" y="133426"/>
                  </a:lnTo>
                  <a:lnTo>
                    <a:pt x="6521831" y="121881"/>
                  </a:lnTo>
                  <a:lnTo>
                    <a:pt x="6524231" y="114109"/>
                  </a:lnTo>
                  <a:close/>
                </a:path>
                <a:path extrusionOk="0" h="304165" w="8133080">
                  <a:moveTo>
                    <a:pt x="6846633" y="61988"/>
                  </a:moveTo>
                  <a:lnTo>
                    <a:pt x="6844690" y="58369"/>
                  </a:lnTo>
                  <a:lnTo>
                    <a:pt x="6840969" y="58369"/>
                  </a:lnTo>
                  <a:lnTo>
                    <a:pt x="6838048" y="58369"/>
                  </a:lnTo>
                  <a:lnTo>
                    <a:pt x="6834022" y="60604"/>
                  </a:lnTo>
                  <a:lnTo>
                    <a:pt x="6828980" y="66827"/>
                  </a:lnTo>
                  <a:lnTo>
                    <a:pt x="6833806" y="71221"/>
                  </a:lnTo>
                  <a:lnTo>
                    <a:pt x="6837591" y="72872"/>
                  </a:lnTo>
                  <a:lnTo>
                    <a:pt x="6844551" y="72872"/>
                  </a:lnTo>
                  <a:lnTo>
                    <a:pt x="6846557" y="69240"/>
                  </a:lnTo>
                  <a:lnTo>
                    <a:pt x="6846633" y="61988"/>
                  </a:lnTo>
                  <a:close/>
                </a:path>
                <a:path extrusionOk="0" h="304165" w="8133080">
                  <a:moveTo>
                    <a:pt x="6946671" y="229755"/>
                  </a:moveTo>
                  <a:lnTo>
                    <a:pt x="6942379" y="215734"/>
                  </a:lnTo>
                  <a:lnTo>
                    <a:pt x="6933857" y="205790"/>
                  </a:lnTo>
                  <a:lnTo>
                    <a:pt x="6922554" y="198577"/>
                  </a:lnTo>
                  <a:lnTo>
                    <a:pt x="6909854" y="192773"/>
                  </a:lnTo>
                  <a:lnTo>
                    <a:pt x="6910400" y="202920"/>
                  </a:lnTo>
                  <a:lnTo>
                    <a:pt x="6906336" y="208915"/>
                  </a:lnTo>
                  <a:lnTo>
                    <a:pt x="6902678" y="215011"/>
                  </a:lnTo>
                  <a:lnTo>
                    <a:pt x="6912242" y="220141"/>
                  </a:lnTo>
                  <a:lnTo>
                    <a:pt x="6937248" y="224510"/>
                  </a:lnTo>
                  <a:lnTo>
                    <a:pt x="6946671" y="229755"/>
                  </a:lnTo>
                  <a:close/>
                </a:path>
                <a:path extrusionOk="0" h="304165" w="8133080">
                  <a:moveTo>
                    <a:pt x="6962915" y="133070"/>
                  </a:moveTo>
                  <a:lnTo>
                    <a:pt x="6961645" y="118681"/>
                  </a:lnTo>
                  <a:lnTo>
                    <a:pt x="6950405" y="122491"/>
                  </a:lnTo>
                  <a:lnTo>
                    <a:pt x="6946659" y="111086"/>
                  </a:lnTo>
                  <a:lnTo>
                    <a:pt x="6943445" y="110147"/>
                  </a:lnTo>
                  <a:lnTo>
                    <a:pt x="6940766" y="109766"/>
                  </a:lnTo>
                  <a:lnTo>
                    <a:pt x="6938467" y="109766"/>
                  </a:lnTo>
                  <a:lnTo>
                    <a:pt x="6932854" y="109766"/>
                  </a:lnTo>
                  <a:lnTo>
                    <a:pt x="6919557" y="119037"/>
                  </a:lnTo>
                  <a:lnTo>
                    <a:pt x="6912648" y="119037"/>
                  </a:lnTo>
                  <a:lnTo>
                    <a:pt x="6911314" y="118922"/>
                  </a:lnTo>
                  <a:lnTo>
                    <a:pt x="6909854" y="118681"/>
                  </a:lnTo>
                  <a:lnTo>
                    <a:pt x="6910464" y="128854"/>
                  </a:lnTo>
                  <a:lnTo>
                    <a:pt x="6909092" y="141097"/>
                  </a:lnTo>
                  <a:lnTo>
                    <a:pt x="6909727" y="151396"/>
                  </a:lnTo>
                  <a:lnTo>
                    <a:pt x="6916369" y="155727"/>
                  </a:lnTo>
                  <a:lnTo>
                    <a:pt x="6917309" y="155689"/>
                  </a:lnTo>
                  <a:lnTo>
                    <a:pt x="6918706" y="149339"/>
                  </a:lnTo>
                  <a:lnTo>
                    <a:pt x="6920573" y="147180"/>
                  </a:lnTo>
                  <a:lnTo>
                    <a:pt x="6925246" y="147193"/>
                  </a:lnTo>
                  <a:lnTo>
                    <a:pt x="6928104" y="149593"/>
                  </a:lnTo>
                  <a:lnTo>
                    <a:pt x="6934594" y="154393"/>
                  </a:lnTo>
                  <a:lnTo>
                    <a:pt x="6938213" y="156806"/>
                  </a:lnTo>
                  <a:lnTo>
                    <a:pt x="6943611" y="156806"/>
                  </a:lnTo>
                  <a:lnTo>
                    <a:pt x="6945122" y="156476"/>
                  </a:lnTo>
                  <a:lnTo>
                    <a:pt x="6946659" y="155689"/>
                  </a:lnTo>
                  <a:lnTo>
                    <a:pt x="6948170" y="144208"/>
                  </a:lnTo>
                  <a:lnTo>
                    <a:pt x="6956006" y="139128"/>
                  </a:lnTo>
                  <a:lnTo>
                    <a:pt x="6962915" y="133070"/>
                  </a:lnTo>
                  <a:close/>
                </a:path>
                <a:path extrusionOk="0" h="304165" w="8133080">
                  <a:moveTo>
                    <a:pt x="6968845" y="177901"/>
                  </a:moveTo>
                  <a:lnTo>
                    <a:pt x="6946659" y="177901"/>
                  </a:lnTo>
                  <a:lnTo>
                    <a:pt x="6946290" y="189395"/>
                  </a:lnTo>
                  <a:lnTo>
                    <a:pt x="6948424" y="198374"/>
                  </a:lnTo>
                  <a:lnTo>
                    <a:pt x="6953428" y="204533"/>
                  </a:lnTo>
                  <a:lnTo>
                    <a:pt x="6961632" y="207518"/>
                  </a:lnTo>
                  <a:lnTo>
                    <a:pt x="6962140" y="198894"/>
                  </a:lnTo>
                  <a:lnTo>
                    <a:pt x="6964908" y="192493"/>
                  </a:lnTo>
                  <a:lnTo>
                    <a:pt x="6967842" y="186207"/>
                  </a:lnTo>
                  <a:lnTo>
                    <a:pt x="6968845" y="177901"/>
                  </a:lnTo>
                  <a:close/>
                </a:path>
                <a:path extrusionOk="0" h="304165" w="8133080">
                  <a:moveTo>
                    <a:pt x="8118640" y="79095"/>
                  </a:moveTo>
                  <a:lnTo>
                    <a:pt x="8117637" y="70726"/>
                  </a:lnTo>
                  <a:lnTo>
                    <a:pt x="8105902" y="59728"/>
                  </a:lnTo>
                  <a:lnTo>
                    <a:pt x="8099628" y="59728"/>
                  </a:lnTo>
                  <a:lnTo>
                    <a:pt x="8097012" y="59728"/>
                  </a:lnTo>
                  <a:lnTo>
                    <a:pt x="8095348" y="61645"/>
                  </a:lnTo>
                  <a:lnTo>
                    <a:pt x="8096847" y="76644"/>
                  </a:lnTo>
                  <a:lnTo>
                    <a:pt x="8104746" y="81635"/>
                  </a:lnTo>
                  <a:lnTo>
                    <a:pt x="8115198" y="81635"/>
                  </a:lnTo>
                  <a:lnTo>
                    <a:pt x="8118640" y="79095"/>
                  </a:lnTo>
                  <a:close/>
                </a:path>
                <a:path extrusionOk="0" h="304165" w="8133080">
                  <a:moveTo>
                    <a:pt x="8132762" y="89065"/>
                  </a:moveTo>
                  <a:lnTo>
                    <a:pt x="8118043" y="89065"/>
                  </a:lnTo>
                  <a:lnTo>
                    <a:pt x="8118043" y="103936"/>
                  </a:lnTo>
                  <a:lnTo>
                    <a:pt x="8132762" y="103936"/>
                  </a:lnTo>
                  <a:lnTo>
                    <a:pt x="8132762" y="89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6353" name="Google Shape;6353;gefe2f4b35a_0_1603"/>
          <p:cNvPicPr preferRelativeResize="0"/>
          <p:nvPr/>
        </p:nvPicPr>
        <p:blipFill>
          <a:blip r:embed="rId24">
            <a:alphaModFix/>
          </a:blip>
          <a:stretch>
            <a:fillRect/>
          </a:stretch>
        </p:blipFill>
        <p:spPr>
          <a:xfrm flipH="1">
            <a:off x="95025" y="-81325"/>
            <a:ext cx="13717874" cy="13717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6354" name="Google Shape;6354;gefe2f4b35a_0_1603"/>
          <p:cNvPicPr preferRelativeResize="0"/>
          <p:nvPr/>
        </p:nvPicPr>
        <p:blipFill>
          <a:blip r:embed="rId25">
            <a:alphaModFix/>
          </a:blip>
          <a:stretch>
            <a:fillRect/>
          </a:stretch>
        </p:blipFill>
        <p:spPr>
          <a:xfrm>
            <a:off x="666012" y="4137042"/>
            <a:ext cx="667873" cy="631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355" name="Google Shape;6355;gefe2f4b35a_0_1603"/>
          <p:cNvPicPr preferRelativeResize="0"/>
          <p:nvPr/>
        </p:nvPicPr>
        <p:blipFill>
          <a:blip r:embed="rId26">
            <a:alphaModFix/>
          </a:blip>
          <a:stretch>
            <a:fillRect/>
          </a:stretch>
        </p:blipFill>
        <p:spPr>
          <a:xfrm>
            <a:off x="3870955" y="4137041"/>
            <a:ext cx="667875" cy="631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6356" name="Google Shape;6356;gefe2f4b35a_0_1603"/>
          <p:cNvPicPr preferRelativeResize="0"/>
          <p:nvPr/>
        </p:nvPicPr>
        <p:blipFill>
          <a:blip r:embed="rId27">
            <a:alphaModFix/>
          </a:blip>
          <a:stretch>
            <a:fillRect/>
          </a:stretch>
        </p:blipFill>
        <p:spPr>
          <a:xfrm>
            <a:off x="10660963" y="281713"/>
            <a:ext cx="2331839" cy="1723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357" name="Google Shape;6357;gefe2f4b35a_0_1603"/>
          <p:cNvPicPr preferRelativeResize="0"/>
          <p:nvPr/>
        </p:nvPicPr>
        <p:blipFill>
          <a:blip r:embed="rId28">
            <a:alphaModFix/>
          </a:blip>
          <a:stretch>
            <a:fillRect/>
          </a:stretch>
        </p:blipFill>
        <p:spPr>
          <a:xfrm>
            <a:off x="1795125" y="5714361"/>
            <a:ext cx="9385181" cy="931675"/>
          </a:xfrm>
          <a:prstGeom prst="rect">
            <a:avLst/>
          </a:prstGeom>
          <a:noFill/>
          <a:ln>
            <a:noFill/>
          </a:ln>
        </p:spPr>
      </p:pic>
      <p:sp>
        <p:nvSpPr>
          <p:cNvPr id="6358" name="Google Shape;6358;gefe2f4b35a_0_1603"/>
          <p:cNvSpPr txBox="1"/>
          <p:nvPr/>
        </p:nvSpPr>
        <p:spPr>
          <a:xfrm>
            <a:off x="705037" y="1159462"/>
            <a:ext cx="47685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PAINEL TEMÁTICO 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6359" name="Google Shape;6359;gefe2f4b35a_0_1603"/>
          <p:cNvSpPr txBox="1"/>
          <p:nvPr/>
        </p:nvSpPr>
        <p:spPr>
          <a:xfrm>
            <a:off x="687750" y="2081300"/>
            <a:ext cx="8883000" cy="172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5000">
                <a:solidFill>
                  <a:srgbClr val="23223B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Título do Painel Temático:</a:t>
            </a:r>
            <a:endParaRPr b="1" sz="5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000">
                <a:solidFill>
                  <a:srgbClr val="23223B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subtítulo do painel temático</a:t>
            </a:r>
            <a:endParaRPr sz="5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6360" name="Google Shape;6360;gefe2f4b35a_0_1603"/>
          <p:cNvSpPr txBox="1"/>
          <p:nvPr/>
        </p:nvSpPr>
        <p:spPr>
          <a:xfrm>
            <a:off x="1466387" y="4137042"/>
            <a:ext cx="14052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XX/XX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6361" name="Google Shape;6361;gefe2f4b35a_0_1603"/>
          <p:cNvSpPr txBox="1"/>
          <p:nvPr/>
        </p:nvSpPr>
        <p:spPr>
          <a:xfrm>
            <a:off x="4683550" y="4137042"/>
            <a:ext cx="18384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XXhXX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6362" name="Google Shape;6362;gefe2f4b35a_0_1603"/>
          <p:cNvSpPr/>
          <p:nvPr/>
        </p:nvSpPr>
        <p:spPr>
          <a:xfrm>
            <a:off x="1078175" y="7743263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63" name="Google Shape;6363;gefe2f4b35a_0_1603"/>
          <p:cNvSpPr txBox="1"/>
          <p:nvPr/>
        </p:nvSpPr>
        <p:spPr>
          <a:xfrm>
            <a:off x="926375" y="10341563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6364" name="Google Shape;6364;gefe2f4b35a_0_1603"/>
          <p:cNvSpPr/>
          <p:nvPr/>
        </p:nvSpPr>
        <p:spPr>
          <a:xfrm>
            <a:off x="4344511" y="7743263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65" name="Google Shape;6365;gefe2f4b35a_0_1603"/>
          <p:cNvSpPr txBox="1"/>
          <p:nvPr/>
        </p:nvSpPr>
        <p:spPr>
          <a:xfrm>
            <a:off x="4192711" y="10341563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6366" name="Google Shape;6366;gefe2f4b35a_0_1603"/>
          <p:cNvSpPr/>
          <p:nvPr/>
        </p:nvSpPr>
        <p:spPr>
          <a:xfrm>
            <a:off x="7460161" y="7743263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67" name="Google Shape;6367;gefe2f4b35a_0_1603"/>
          <p:cNvSpPr txBox="1"/>
          <p:nvPr/>
        </p:nvSpPr>
        <p:spPr>
          <a:xfrm>
            <a:off x="7308361" y="10341563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6368" name="Google Shape;6368;gefe2f4b35a_0_1603"/>
          <p:cNvSpPr/>
          <p:nvPr/>
        </p:nvSpPr>
        <p:spPr>
          <a:xfrm>
            <a:off x="10537175" y="7743263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69" name="Google Shape;6369;gefe2f4b35a_0_1603"/>
          <p:cNvSpPr txBox="1"/>
          <p:nvPr/>
        </p:nvSpPr>
        <p:spPr>
          <a:xfrm>
            <a:off x="10385375" y="10341563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373" name="Shape 6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4" name="Google Shape;6374;gefe2f4b35a_0_3189"/>
          <p:cNvSpPr/>
          <p:nvPr/>
        </p:nvSpPr>
        <p:spPr>
          <a:xfrm>
            <a:off x="6948239" y="11129886"/>
            <a:ext cx="11429" cy="22859"/>
          </a:xfrm>
          <a:custGeom>
            <a:rect b="b" l="l" r="r" t="t"/>
            <a:pathLst>
              <a:path extrusionOk="0" h="22859" w="11429">
                <a:moveTo>
                  <a:pt x="5741" y="0"/>
                </a:moveTo>
                <a:lnTo>
                  <a:pt x="3418" y="6410"/>
                </a:lnTo>
                <a:lnTo>
                  <a:pt x="364" y="12385"/>
                </a:lnTo>
                <a:lnTo>
                  <a:pt x="0" y="17755"/>
                </a:lnTo>
                <a:lnTo>
                  <a:pt x="5741" y="22351"/>
                </a:lnTo>
                <a:lnTo>
                  <a:pt x="7929" y="15987"/>
                </a:lnTo>
                <a:lnTo>
                  <a:pt x="10928" y="10004"/>
                </a:lnTo>
                <a:lnTo>
                  <a:pt x="11333" y="4606"/>
                </a:lnTo>
                <a:lnTo>
                  <a:pt x="5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75" name="Google Shape;6375;gefe2f4b35a_0_3189"/>
          <p:cNvSpPr/>
          <p:nvPr/>
        </p:nvSpPr>
        <p:spPr>
          <a:xfrm>
            <a:off x="7090017" y="11129722"/>
            <a:ext cx="19050" cy="14604"/>
          </a:xfrm>
          <a:custGeom>
            <a:rect b="b" l="l" r="r" t="t"/>
            <a:pathLst>
              <a:path extrusionOk="0" h="14604" w="19050">
                <a:moveTo>
                  <a:pt x="7531" y="0"/>
                </a:moveTo>
                <a:lnTo>
                  <a:pt x="4686" y="0"/>
                </a:lnTo>
                <a:lnTo>
                  <a:pt x="927" y="0"/>
                </a:lnTo>
                <a:lnTo>
                  <a:pt x="0" y="3594"/>
                </a:lnTo>
                <a:lnTo>
                  <a:pt x="2006" y="10782"/>
                </a:lnTo>
                <a:lnTo>
                  <a:pt x="4927" y="14389"/>
                </a:lnTo>
                <a:lnTo>
                  <a:pt x="11684" y="14389"/>
                </a:lnTo>
                <a:lnTo>
                  <a:pt x="14986" y="12598"/>
                </a:lnTo>
                <a:lnTo>
                  <a:pt x="18491" y="7759"/>
                </a:lnTo>
                <a:lnTo>
                  <a:pt x="12001" y="2070"/>
                </a:lnTo>
                <a:lnTo>
                  <a:pt x="75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76" name="Google Shape;6376;gefe2f4b35a_0_3189"/>
          <p:cNvSpPr/>
          <p:nvPr/>
        </p:nvSpPr>
        <p:spPr>
          <a:xfrm>
            <a:off x="6577036" y="11143271"/>
            <a:ext cx="26034" cy="16509"/>
          </a:xfrm>
          <a:custGeom>
            <a:rect b="b" l="l" r="r" t="t"/>
            <a:pathLst>
              <a:path extrusionOk="0" h="16509" w="26034">
                <a:moveTo>
                  <a:pt x="11925" y="0"/>
                </a:moveTo>
                <a:lnTo>
                  <a:pt x="5714" y="0"/>
                </a:lnTo>
                <a:lnTo>
                  <a:pt x="0" y="2921"/>
                </a:lnTo>
                <a:lnTo>
                  <a:pt x="1219" y="8966"/>
                </a:lnTo>
                <a:lnTo>
                  <a:pt x="5791" y="9309"/>
                </a:lnTo>
                <a:lnTo>
                  <a:pt x="10083" y="10121"/>
                </a:lnTo>
                <a:lnTo>
                  <a:pt x="8674" y="16217"/>
                </a:lnTo>
                <a:lnTo>
                  <a:pt x="23342" y="16217"/>
                </a:lnTo>
                <a:lnTo>
                  <a:pt x="25578" y="9199"/>
                </a:lnTo>
                <a:lnTo>
                  <a:pt x="23353" y="4122"/>
                </a:lnTo>
                <a:lnTo>
                  <a:pt x="18268" y="1039"/>
                </a:lnTo>
                <a:lnTo>
                  <a:pt x="11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77" name="Google Shape;6377;gefe2f4b35a_0_3189"/>
          <p:cNvSpPr/>
          <p:nvPr/>
        </p:nvSpPr>
        <p:spPr>
          <a:xfrm>
            <a:off x="258108" y="11159487"/>
            <a:ext cx="29845" cy="30479"/>
          </a:xfrm>
          <a:custGeom>
            <a:rect b="b" l="l" r="r" t="t"/>
            <a:pathLst>
              <a:path extrusionOk="0" h="30479" w="29845">
                <a:moveTo>
                  <a:pt x="22123" y="0"/>
                </a:moveTo>
                <a:lnTo>
                  <a:pt x="21892" y="12737"/>
                </a:lnTo>
                <a:lnTo>
                  <a:pt x="14719" y="18472"/>
                </a:lnTo>
                <a:lnTo>
                  <a:pt x="5717" y="22434"/>
                </a:lnTo>
                <a:lnTo>
                  <a:pt x="0" y="29857"/>
                </a:lnTo>
                <a:lnTo>
                  <a:pt x="29616" y="29857"/>
                </a:lnTo>
                <a:lnTo>
                  <a:pt x="29247" y="20738"/>
                </a:lnTo>
                <a:lnTo>
                  <a:pt x="29094" y="11518"/>
                </a:lnTo>
                <a:lnTo>
                  <a:pt x="27328" y="400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78" name="Google Shape;6378;gefe2f4b35a_0_3189"/>
          <p:cNvSpPr/>
          <p:nvPr/>
        </p:nvSpPr>
        <p:spPr>
          <a:xfrm>
            <a:off x="3793761" y="11159487"/>
            <a:ext cx="29845" cy="15875"/>
          </a:xfrm>
          <a:custGeom>
            <a:rect b="b" l="l" r="r" t="t"/>
            <a:pathLst>
              <a:path extrusionOk="0" h="15875" w="29845">
                <a:moveTo>
                  <a:pt x="29705" y="0"/>
                </a:moveTo>
                <a:lnTo>
                  <a:pt x="19902" y="1427"/>
                </a:lnTo>
                <a:lnTo>
                  <a:pt x="11499" y="4189"/>
                </a:lnTo>
                <a:lnTo>
                  <a:pt x="4773" y="8635"/>
                </a:lnTo>
                <a:lnTo>
                  <a:pt x="0" y="15113"/>
                </a:lnTo>
                <a:lnTo>
                  <a:pt x="2679" y="15417"/>
                </a:lnTo>
                <a:lnTo>
                  <a:pt x="5194" y="15570"/>
                </a:lnTo>
                <a:lnTo>
                  <a:pt x="7543" y="15570"/>
                </a:lnTo>
                <a:lnTo>
                  <a:pt x="16083" y="14680"/>
                </a:lnTo>
                <a:lnTo>
                  <a:pt x="22706" y="11899"/>
                </a:lnTo>
                <a:lnTo>
                  <a:pt x="27287" y="7061"/>
                </a:lnTo>
                <a:lnTo>
                  <a:pt x="29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79" name="Google Shape;6379;gefe2f4b35a_0_3189"/>
          <p:cNvSpPr/>
          <p:nvPr/>
        </p:nvSpPr>
        <p:spPr>
          <a:xfrm>
            <a:off x="4250705" y="11157797"/>
            <a:ext cx="16510" cy="26034"/>
          </a:xfrm>
          <a:custGeom>
            <a:rect b="b" l="l" r="r" t="t"/>
            <a:pathLst>
              <a:path extrusionOk="0" h="26034" w="16510">
                <a:moveTo>
                  <a:pt x="12674" y="0"/>
                </a:moveTo>
                <a:lnTo>
                  <a:pt x="6235" y="0"/>
                </a:lnTo>
                <a:lnTo>
                  <a:pt x="4406" y="0"/>
                </a:lnTo>
                <a:lnTo>
                  <a:pt x="2336" y="520"/>
                </a:lnTo>
                <a:lnTo>
                  <a:pt x="0" y="1689"/>
                </a:lnTo>
                <a:lnTo>
                  <a:pt x="0" y="23939"/>
                </a:lnTo>
                <a:lnTo>
                  <a:pt x="2412" y="25196"/>
                </a:lnTo>
                <a:lnTo>
                  <a:pt x="4546" y="25742"/>
                </a:lnTo>
                <a:lnTo>
                  <a:pt x="12788" y="25742"/>
                </a:lnTo>
                <a:lnTo>
                  <a:pt x="15963" y="19304"/>
                </a:lnTo>
                <a:lnTo>
                  <a:pt x="15913" y="6438"/>
                </a:lnTo>
                <a:lnTo>
                  <a:pt x="12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80" name="Google Shape;6380;gefe2f4b35a_0_3189"/>
          <p:cNvSpPr/>
          <p:nvPr/>
        </p:nvSpPr>
        <p:spPr>
          <a:xfrm>
            <a:off x="4154896" y="11174593"/>
            <a:ext cx="44450" cy="34290"/>
          </a:xfrm>
          <a:custGeom>
            <a:rect b="b" l="l" r="r" t="t"/>
            <a:pathLst>
              <a:path extrusionOk="0" h="34290" w="44450">
                <a:moveTo>
                  <a:pt x="44018" y="0"/>
                </a:moveTo>
                <a:lnTo>
                  <a:pt x="22123" y="0"/>
                </a:lnTo>
                <a:lnTo>
                  <a:pt x="21047" y="11830"/>
                </a:lnTo>
                <a:lnTo>
                  <a:pt x="12609" y="16297"/>
                </a:lnTo>
                <a:lnTo>
                  <a:pt x="3397" y="19988"/>
                </a:lnTo>
                <a:lnTo>
                  <a:pt x="0" y="29489"/>
                </a:lnTo>
                <a:lnTo>
                  <a:pt x="3365" y="32423"/>
                </a:lnTo>
                <a:lnTo>
                  <a:pt x="6604" y="33667"/>
                </a:lnTo>
                <a:lnTo>
                  <a:pt x="9740" y="33667"/>
                </a:lnTo>
                <a:lnTo>
                  <a:pt x="19486" y="29893"/>
                </a:lnTo>
                <a:lnTo>
                  <a:pt x="28451" y="20796"/>
                </a:lnTo>
                <a:lnTo>
                  <a:pt x="36629" y="9718"/>
                </a:lnTo>
                <a:lnTo>
                  <a:pt x="440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81" name="Google Shape;6381;gefe2f4b35a_0_3189"/>
          <p:cNvSpPr/>
          <p:nvPr/>
        </p:nvSpPr>
        <p:spPr>
          <a:xfrm>
            <a:off x="3897072" y="11204088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14" y="10752"/>
                </a:lnTo>
                <a:lnTo>
                  <a:pt x="6554" y="15573"/>
                </a:lnTo>
                <a:lnTo>
                  <a:pt x="15064" y="18170"/>
                </a:lnTo>
                <a:lnTo>
                  <a:pt x="22186" y="22250"/>
                </a:lnTo>
                <a:lnTo>
                  <a:pt x="21718" y="11442"/>
                </a:lnTo>
                <a:lnTo>
                  <a:pt x="15422" y="6538"/>
                </a:lnTo>
                <a:lnTo>
                  <a:pt x="6961" y="39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82" name="Google Shape;6382;gefe2f4b35a_0_3189"/>
          <p:cNvSpPr/>
          <p:nvPr/>
        </p:nvSpPr>
        <p:spPr>
          <a:xfrm>
            <a:off x="1355840" y="11217530"/>
            <a:ext cx="36830" cy="38734"/>
          </a:xfrm>
          <a:custGeom>
            <a:rect b="b" l="l" r="r" t="t"/>
            <a:pathLst>
              <a:path extrusionOk="0" h="38734" w="36830">
                <a:moveTo>
                  <a:pt x="11493" y="0"/>
                </a:moveTo>
                <a:lnTo>
                  <a:pt x="5562" y="0"/>
                </a:lnTo>
                <a:lnTo>
                  <a:pt x="749" y="2235"/>
                </a:lnTo>
                <a:lnTo>
                  <a:pt x="0" y="8813"/>
                </a:lnTo>
                <a:lnTo>
                  <a:pt x="6809" y="14289"/>
                </a:lnTo>
                <a:lnTo>
                  <a:pt x="8928" y="24417"/>
                </a:lnTo>
                <a:lnTo>
                  <a:pt x="11408" y="34175"/>
                </a:lnTo>
                <a:lnTo>
                  <a:pt x="19304" y="38544"/>
                </a:lnTo>
                <a:lnTo>
                  <a:pt x="21107" y="38468"/>
                </a:lnTo>
                <a:lnTo>
                  <a:pt x="22123" y="38303"/>
                </a:lnTo>
                <a:lnTo>
                  <a:pt x="25456" y="30566"/>
                </a:lnTo>
                <a:lnTo>
                  <a:pt x="33446" y="16479"/>
                </a:lnTo>
                <a:lnTo>
                  <a:pt x="36779" y="8813"/>
                </a:lnTo>
                <a:lnTo>
                  <a:pt x="33067" y="6284"/>
                </a:lnTo>
                <a:lnTo>
                  <a:pt x="26793" y="3382"/>
                </a:lnTo>
                <a:lnTo>
                  <a:pt x="19191" y="993"/>
                </a:lnTo>
                <a:lnTo>
                  <a:pt x="11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83" name="Google Shape;6383;gefe2f4b35a_0_3189"/>
          <p:cNvSpPr/>
          <p:nvPr/>
        </p:nvSpPr>
        <p:spPr>
          <a:xfrm>
            <a:off x="2723481" y="11233239"/>
            <a:ext cx="26035" cy="17145"/>
          </a:xfrm>
          <a:custGeom>
            <a:rect b="b" l="l" r="r" t="t"/>
            <a:pathLst>
              <a:path extrusionOk="0" h="17145" w="26035">
                <a:moveTo>
                  <a:pt x="14472" y="0"/>
                </a:moveTo>
                <a:lnTo>
                  <a:pt x="5251" y="0"/>
                </a:lnTo>
                <a:lnTo>
                  <a:pt x="4324" y="0"/>
                </a:lnTo>
                <a:lnTo>
                  <a:pt x="3321" y="76"/>
                </a:lnTo>
                <a:lnTo>
                  <a:pt x="2216" y="241"/>
                </a:lnTo>
                <a:lnTo>
                  <a:pt x="0" y="7336"/>
                </a:lnTo>
                <a:lnTo>
                  <a:pt x="2324" y="12482"/>
                </a:lnTo>
                <a:lnTo>
                  <a:pt x="7535" y="15616"/>
                </a:lnTo>
                <a:lnTo>
                  <a:pt x="13976" y="16675"/>
                </a:lnTo>
                <a:lnTo>
                  <a:pt x="20110" y="16675"/>
                </a:lnTo>
                <a:lnTo>
                  <a:pt x="25673" y="13817"/>
                </a:lnTo>
                <a:lnTo>
                  <a:pt x="24378" y="7848"/>
                </a:lnTo>
                <a:lnTo>
                  <a:pt x="15742" y="7632"/>
                </a:lnTo>
                <a:lnTo>
                  <a:pt x="14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84" name="Google Shape;6384;gefe2f4b35a_0_3189"/>
          <p:cNvSpPr/>
          <p:nvPr/>
        </p:nvSpPr>
        <p:spPr>
          <a:xfrm>
            <a:off x="3344631" y="11233484"/>
            <a:ext cx="22225" cy="22859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790" y="14152"/>
                </a:lnTo>
                <a:lnTo>
                  <a:pt x="2607" y="19650"/>
                </a:lnTo>
                <a:lnTo>
                  <a:pt x="7239" y="22352"/>
                </a:lnTo>
                <a:lnTo>
                  <a:pt x="10367" y="16330"/>
                </a:lnTo>
                <a:lnTo>
                  <a:pt x="16417" y="13071"/>
                </a:lnTo>
                <a:lnTo>
                  <a:pt x="21615" y="886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85" name="Google Shape;6385;gefe2f4b35a_0_3189"/>
          <p:cNvSpPr/>
          <p:nvPr/>
        </p:nvSpPr>
        <p:spPr>
          <a:xfrm>
            <a:off x="3212003" y="11241089"/>
            <a:ext cx="22225" cy="15240"/>
          </a:xfrm>
          <a:custGeom>
            <a:rect b="b" l="l" r="r" t="t"/>
            <a:pathLst>
              <a:path extrusionOk="0" h="15240" w="22225">
                <a:moveTo>
                  <a:pt x="22123" y="0"/>
                </a:moveTo>
                <a:lnTo>
                  <a:pt x="13194" y="341"/>
                </a:lnTo>
                <a:lnTo>
                  <a:pt x="5318" y="1709"/>
                </a:lnTo>
                <a:lnTo>
                  <a:pt x="313" y="5909"/>
                </a:lnTo>
                <a:lnTo>
                  <a:pt x="0" y="14744"/>
                </a:lnTo>
                <a:lnTo>
                  <a:pt x="1600" y="14782"/>
                </a:lnTo>
                <a:lnTo>
                  <a:pt x="13182" y="14782"/>
                </a:lnTo>
                <a:lnTo>
                  <a:pt x="19126" y="8813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86" name="Google Shape;6386;gefe2f4b35a_0_3189"/>
          <p:cNvSpPr/>
          <p:nvPr/>
        </p:nvSpPr>
        <p:spPr>
          <a:xfrm>
            <a:off x="3972247" y="11241089"/>
            <a:ext cx="14604" cy="18415"/>
          </a:xfrm>
          <a:custGeom>
            <a:rect b="b" l="l" r="r" t="t"/>
            <a:pathLst>
              <a:path extrusionOk="0" h="18415" w="14604">
                <a:moveTo>
                  <a:pt x="5689" y="0"/>
                </a:moveTo>
                <a:lnTo>
                  <a:pt x="437" y="7904"/>
                </a:lnTo>
                <a:lnTo>
                  <a:pt x="0" y="13455"/>
                </a:lnTo>
                <a:lnTo>
                  <a:pt x="2753" y="16730"/>
                </a:lnTo>
                <a:lnTo>
                  <a:pt x="7073" y="17805"/>
                </a:lnTo>
                <a:lnTo>
                  <a:pt x="11518" y="16648"/>
                </a:lnTo>
                <a:lnTo>
                  <a:pt x="14020" y="13236"/>
                </a:lnTo>
                <a:lnTo>
                  <a:pt x="12703" y="7657"/>
                </a:lnTo>
                <a:lnTo>
                  <a:pt x="56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87" name="Google Shape;6387;gefe2f4b35a_0_3189"/>
          <p:cNvSpPr/>
          <p:nvPr/>
        </p:nvSpPr>
        <p:spPr>
          <a:xfrm>
            <a:off x="7727402" y="11248454"/>
            <a:ext cx="37465" cy="29845"/>
          </a:xfrm>
          <a:custGeom>
            <a:rect b="b" l="l" r="r" t="t"/>
            <a:pathLst>
              <a:path extrusionOk="0" h="29845" w="37465">
                <a:moveTo>
                  <a:pt x="35001" y="0"/>
                </a:moveTo>
                <a:lnTo>
                  <a:pt x="34124" y="0"/>
                </a:lnTo>
                <a:lnTo>
                  <a:pt x="21920" y="3743"/>
                </a:lnTo>
                <a:lnTo>
                  <a:pt x="14690" y="12461"/>
                </a:lnTo>
                <a:lnTo>
                  <a:pt x="8646" y="22384"/>
                </a:lnTo>
                <a:lnTo>
                  <a:pt x="0" y="29743"/>
                </a:lnTo>
                <a:lnTo>
                  <a:pt x="36868" y="126"/>
                </a:lnTo>
                <a:lnTo>
                  <a:pt x="350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88" name="Google Shape;6388;gefe2f4b35a_0_3189"/>
          <p:cNvSpPr/>
          <p:nvPr/>
        </p:nvSpPr>
        <p:spPr>
          <a:xfrm>
            <a:off x="154381" y="11255812"/>
            <a:ext cx="17780" cy="39370"/>
          </a:xfrm>
          <a:custGeom>
            <a:rect b="b" l="l" r="r" t="t"/>
            <a:pathLst>
              <a:path extrusionOk="0" h="39370" w="17780">
                <a:moveTo>
                  <a:pt x="13814" y="0"/>
                </a:moveTo>
                <a:lnTo>
                  <a:pt x="8582" y="0"/>
                </a:lnTo>
                <a:lnTo>
                  <a:pt x="8176" y="25"/>
                </a:lnTo>
                <a:lnTo>
                  <a:pt x="4029" y="7098"/>
                </a:lnTo>
                <a:lnTo>
                  <a:pt x="1210" y="15416"/>
                </a:lnTo>
                <a:lnTo>
                  <a:pt x="0" y="25312"/>
                </a:lnTo>
                <a:lnTo>
                  <a:pt x="683" y="37122"/>
                </a:lnTo>
                <a:lnTo>
                  <a:pt x="3007" y="38328"/>
                </a:lnTo>
                <a:lnTo>
                  <a:pt x="5064" y="38862"/>
                </a:lnTo>
                <a:lnTo>
                  <a:pt x="14526" y="38862"/>
                </a:lnTo>
                <a:lnTo>
                  <a:pt x="17574" y="29146"/>
                </a:lnTo>
                <a:lnTo>
                  <a:pt x="17218" y="9715"/>
                </a:lnTo>
                <a:lnTo>
                  <a:pt x="13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89" name="Google Shape;6389;gefe2f4b35a_0_3189"/>
          <p:cNvSpPr/>
          <p:nvPr/>
        </p:nvSpPr>
        <p:spPr>
          <a:xfrm>
            <a:off x="38808" y="11263321"/>
            <a:ext cx="12065" cy="22859"/>
          </a:xfrm>
          <a:custGeom>
            <a:rect b="b" l="l" r="r" t="t"/>
            <a:pathLst>
              <a:path extrusionOk="0" h="22859" w="12065">
                <a:moveTo>
                  <a:pt x="5745" y="0"/>
                </a:moveTo>
                <a:lnTo>
                  <a:pt x="3411" y="6346"/>
                </a:lnTo>
                <a:lnTo>
                  <a:pt x="358" y="12299"/>
                </a:lnTo>
                <a:lnTo>
                  <a:pt x="0" y="17691"/>
                </a:lnTo>
                <a:lnTo>
                  <a:pt x="5745" y="22351"/>
                </a:lnTo>
                <a:lnTo>
                  <a:pt x="8111" y="15796"/>
                </a:lnTo>
                <a:lnTo>
                  <a:pt x="11160" y="9837"/>
                </a:lnTo>
                <a:lnTo>
                  <a:pt x="11501" y="4547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90" name="Google Shape;6390;gefe2f4b35a_0_3189"/>
          <p:cNvSpPr/>
          <p:nvPr/>
        </p:nvSpPr>
        <p:spPr>
          <a:xfrm>
            <a:off x="3204711" y="11261740"/>
            <a:ext cx="29844" cy="24129"/>
          </a:xfrm>
          <a:custGeom>
            <a:rect b="b" l="l" r="r" t="t"/>
            <a:pathLst>
              <a:path extrusionOk="0" h="24129" w="29844">
                <a:moveTo>
                  <a:pt x="24094" y="0"/>
                </a:moveTo>
                <a:lnTo>
                  <a:pt x="21427" y="0"/>
                </a:lnTo>
                <a:lnTo>
                  <a:pt x="9917" y="2931"/>
                </a:lnTo>
                <a:lnTo>
                  <a:pt x="1825" y="9810"/>
                </a:lnTo>
                <a:lnTo>
                  <a:pt x="0" y="17766"/>
                </a:lnTo>
                <a:lnTo>
                  <a:pt x="7292" y="23926"/>
                </a:lnTo>
                <a:lnTo>
                  <a:pt x="11401" y="16875"/>
                </a:lnTo>
                <a:lnTo>
                  <a:pt x="19444" y="13881"/>
                </a:lnTo>
                <a:lnTo>
                  <a:pt x="26943" y="10325"/>
                </a:lnTo>
                <a:lnTo>
                  <a:pt x="29415" y="1587"/>
                </a:lnTo>
                <a:lnTo>
                  <a:pt x="26799" y="482"/>
                </a:lnTo>
                <a:lnTo>
                  <a:pt x="24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91" name="Google Shape;6391;gefe2f4b35a_0_3189"/>
          <p:cNvSpPr/>
          <p:nvPr/>
        </p:nvSpPr>
        <p:spPr>
          <a:xfrm>
            <a:off x="7835930" y="11270579"/>
            <a:ext cx="24765" cy="22859"/>
          </a:xfrm>
          <a:custGeom>
            <a:rect b="b" l="l" r="r" t="t"/>
            <a:pathLst>
              <a:path extrusionOk="0" h="22859" w="24765">
                <a:moveTo>
                  <a:pt x="24155" y="0"/>
                </a:moveTo>
                <a:lnTo>
                  <a:pt x="9144" y="0"/>
                </a:lnTo>
                <a:lnTo>
                  <a:pt x="8864" y="9448"/>
                </a:lnTo>
                <a:lnTo>
                  <a:pt x="0" y="10490"/>
                </a:lnTo>
                <a:lnTo>
                  <a:pt x="1955" y="22364"/>
                </a:lnTo>
                <a:lnTo>
                  <a:pt x="24155" y="22364"/>
                </a:lnTo>
                <a:lnTo>
                  <a:pt x="241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92" name="Google Shape;6392;gefe2f4b35a_0_3189"/>
          <p:cNvSpPr/>
          <p:nvPr/>
        </p:nvSpPr>
        <p:spPr>
          <a:xfrm>
            <a:off x="3315017" y="11278031"/>
            <a:ext cx="66675" cy="24765"/>
          </a:xfrm>
          <a:custGeom>
            <a:rect b="b" l="l" r="r" t="t"/>
            <a:pathLst>
              <a:path extrusionOk="0" h="24765" w="66675">
                <a:moveTo>
                  <a:pt x="16764" y="6172"/>
                </a:moveTo>
                <a:lnTo>
                  <a:pt x="14414" y="0"/>
                </a:lnTo>
                <a:lnTo>
                  <a:pt x="9067" y="0"/>
                </a:lnTo>
                <a:lnTo>
                  <a:pt x="8013" y="50"/>
                </a:lnTo>
                <a:lnTo>
                  <a:pt x="7454" y="177"/>
                </a:lnTo>
                <a:lnTo>
                  <a:pt x="6946" y="4229"/>
                </a:lnTo>
                <a:lnTo>
                  <a:pt x="6413" y="7848"/>
                </a:lnTo>
                <a:lnTo>
                  <a:pt x="1397" y="7848"/>
                </a:lnTo>
                <a:lnTo>
                  <a:pt x="736" y="7785"/>
                </a:lnTo>
                <a:lnTo>
                  <a:pt x="0" y="7645"/>
                </a:lnTo>
                <a:lnTo>
                  <a:pt x="0" y="22390"/>
                </a:lnTo>
                <a:lnTo>
                  <a:pt x="2527" y="23990"/>
                </a:lnTo>
                <a:lnTo>
                  <a:pt x="4762" y="24676"/>
                </a:lnTo>
                <a:lnTo>
                  <a:pt x="12585" y="24676"/>
                </a:lnTo>
                <a:lnTo>
                  <a:pt x="15849" y="18503"/>
                </a:lnTo>
                <a:lnTo>
                  <a:pt x="16764" y="6172"/>
                </a:lnTo>
                <a:close/>
              </a:path>
              <a:path extrusionOk="0" h="24765" w="66675">
                <a:moveTo>
                  <a:pt x="66395" y="14909"/>
                </a:moveTo>
                <a:lnTo>
                  <a:pt x="58928" y="14909"/>
                </a:lnTo>
                <a:lnTo>
                  <a:pt x="57531" y="8801"/>
                </a:lnTo>
                <a:lnTo>
                  <a:pt x="51790" y="7645"/>
                </a:lnTo>
                <a:lnTo>
                  <a:pt x="45656" y="13373"/>
                </a:lnTo>
                <a:lnTo>
                  <a:pt x="45580" y="18465"/>
                </a:lnTo>
                <a:lnTo>
                  <a:pt x="49568" y="22123"/>
                </a:lnTo>
                <a:lnTo>
                  <a:pt x="55613" y="23520"/>
                </a:lnTo>
                <a:lnTo>
                  <a:pt x="60261" y="23520"/>
                </a:lnTo>
                <a:lnTo>
                  <a:pt x="64985" y="21107"/>
                </a:lnTo>
                <a:lnTo>
                  <a:pt x="66395" y="1490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93" name="Google Shape;6393;gefe2f4b35a_0_3189"/>
          <p:cNvSpPr/>
          <p:nvPr/>
        </p:nvSpPr>
        <p:spPr>
          <a:xfrm>
            <a:off x="3829660" y="11285672"/>
            <a:ext cx="17145" cy="37465"/>
          </a:xfrm>
          <a:custGeom>
            <a:rect b="b" l="l" r="r" t="t"/>
            <a:pathLst>
              <a:path extrusionOk="0" h="37465" w="17145">
                <a:moveTo>
                  <a:pt x="8474" y="0"/>
                </a:moveTo>
                <a:lnTo>
                  <a:pt x="7354" y="10381"/>
                </a:lnTo>
                <a:lnTo>
                  <a:pt x="2078" y="21012"/>
                </a:lnTo>
                <a:lnTo>
                  <a:pt x="0" y="30414"/>
                </a:lnTo>
                <a:lnTo>
                  <a:pt x="8474" y="37109"/>
                </a:lnTo>
                <a:lnTo>
                  <a:pt x="12737" y="29562"/>
                </a:lnTo>
                <a:lnTo>
                  <a:pt x="16575" y="17435"/>
                </a:lnTo>
                <a:lnTo>
                  <a:pt x="16362" y="5867"/>
                </a:lnTo>
                <a:lnTo>
                  <a:pt x="8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94" name="Google Shape;6394;gefe2f4b35a_0_3189"/>
          <p:cNvSpPr/>
          <p:nvPr/>
        </p:nvSpPr>
        <p:spPr>
          <a:xfrm>
            <a:off x="44551" y="11374526"/>
            <a:ext cx="29844" cy="15240"/>
          </a:xfrm>
          <a:custGeom>
            <a:rect b="b" l="l" r="r" t="t"/>
            <a:pathLst>
              <a:path extrusionOk="0" h="15240" w="29844">
                <a:moveTo>
                  <a:pt x="29387" y="0"/>
                </a:moveTo>
                <a:lnTo>
                  <a:pt x="0" y="0"/>
                </a:lnTo>
                <a:lnTo>
                  <a:pt x="0" y="14744"/>
                </a:lnTo>
                <a:lnTo>
                  <a:pt x="29387" y="14744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95" name="Google Shape;6395;gefe2f4b35a_0_3189"/>
          <p:cNvSpPr/>
          <p:nvPr/>
        </p:nvSpPr>
        <p:spPr>
          <a:xfrm>
            <a:off x="3735054" y="11425143"/>
            <a:ext cx="23495" cy="13970"/>
          </a:xfrm>
          <a:custGeom>
            <a:rect b="b" l="l" r="r" t="t"/>
            <a:pathLst>
              <a:path extrusionOk="0" h="13970" w="23495">
                <a:moveTo>
                  <a:pt x="21424" y="0"/>
                </a:moveTo>
                <a:lnTo>
                  <a:pt x="16865" y="0"/>
                </a:lnTo>
                <a:lnTo>
                  <a:pt x="13157" y="0"/>
                </a:lnTo>
                <a:lnTo>
                  <a:pt x="7594" y="2285"/>
                </a:lnTo>
                <a:lnTo>
                  <a:pt x="0" y="8712"/>
                </a:lnTo>
                <a:lnTo>
                  <a:pt x="5168" y="12445"/>
                </a:lnTo>
                <a:lnTo>
                  <a:pt x="9537" y="13855"/>
                </a:lnTo>
                <a:lnTo>
                  <a:pt x="18427" y="13855"/>
                </a:lnTo>
                <a:lnTo>
                  <a:pt x="21678" y="10401"/>
                </a:lnTo>
                <a:lnTo>
                  <a:pt x="23177" y="3467"/>
                </a:lnTo>
                <a:lnTo>
                  <a:pt x="214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96" name="Google Shape;6396;gefe2f4b35a_0_3189"/>
          <p:cNvSpPr/>
          <p:nvPr/>
        </p:nvSpPr>
        <p:spPr>
          <a:xfrm>
            <a:off x="4559973" y="11433847"/>
            <a:ext cx="22225" cy="15240"/>
          </a:xfrm>
          <a:custGeom>
            <a:rect b="b" l="l" r="r" t="t"/>
            <a:pathLst>
              <a:path extrusionOk="0" h="15240" w="22225">
                <a:moveTo>
                  <a:pt x="22186" y="0"/>
                </a:moveTo>
                <a:lnTo>
                  <a:pt x="0" y="0"/>
                </a:lnTo>
                <a:lnTo>
                  <a:pt x="0" y="14630"/>
                </a:lnTo>
                <a:lnTo>
                  <a:pt x="22186" y="14630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397" name="Google Shape;6397;gefe2f4b35a_0_3189"/>
          <p:cNvSpPr/>
          <p:nvPr/>
        </p:nvSpPr>
        <p:spPr>
          <a:xfrm>
            <a:off x="2076987" y="11448489"/>
            <a:ext cx="15875" cy="38734"/>
          </a:xfrm>
          <a:custGeom>
            <a:rect b="b" l="l" r="r" t="t"/>
            <a:pathLst>
              <a:path extrusionOk="0" h="38734" w="15875">
                <a:moveTo>
                  <a:pt x="736" y="0"/>
                </a:moveTo>
                <a:lnTo>
                  <a:pt x="999" y="11234"/>
                </a:lnTo>
                <a:lnTo>
                  <a:pt x="0" y="23804"/>
                </a:lnTo>
                <a:lnTo>
                  <a:pt x="1372" y="34038"/>
                </a:lnTo>
                <a:lnTo>
                  <a:pt x="8750" y="38265"/>
                </a:lnTo>
                <a:lnTo>
                  <a:pt x="10591" y="38265"/>
                </a:lnTo>
                <a:lnTo>
                  <a:pt x="12788" y="37896"/>
                </a:lnTo>
                <a:lnTo>
                  <a:pt x="15417" y="37109"/>
                </a:lnTo>
                <a:lnTo>
                  <a:pt x="15031" y="24374"/>
                </a:lnTo>
                <a:lnTo>
                  <a:pt x="12506" y="13973"/>
                </a:lnTo>
                <a:lnTo>
                  <a:pt x="7766" y="5862"/>
                </a:lnTo>
                <a:lnTo>
                  <a:pt x="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398" name="Google Shape;6398;gefe2f4b35a_0_3189"/>
          <p:cNvGrpSpPr/>
          <p:nvPr/>
        </p:nvGrpSpPr>
        <p:grpSpPr>
          <a:xfrm>
            <a:off x="1074616" y="0"/>
            <a:ext cx="12641450" cy="13717332"/>
            <a:chOff x="1074616" y="0"/>
            <a:chExt cx="12641450" cy="13717332"/>
          </a:xfrm>
        </p:grpSpPr>
        <p:sp>
          <p:nvSpPr>
            <p:cNvPr id="6399" name="Google Shape;6399;gefe2f4b35a_0_3189"/>
            <p:cNvSpPr/>
            <p:nvPr/>
          </p:nvSpPr>
          <p:spPr>
            <a:xfrm>
              <a:off x="7879179" y="11283495"/>
              <a:ext cx="32384" cy="26034"/>
            </a:xfrm>
            <a:custGeom>
              <a:rect b="b" l="l" r="r" t="t"/>
              <a:pathLst>
                <a:path extrusionOk="0" h="26034" w="32384">
                  <a:moveTo>
                    <a:pt x="12592" y="0"/>
                  </a:moveTo>
                  <a:lnTo>
                    <a:pt x="10026" y="0"/>
                  </a:lnTo>
                  <a:lnTo>
                    <a:pt x="6826" y="647"/>
                  </a:lnTo>
                  <a:lnTo>
                    <a:pt x="2749" y="2171"/>
                  </a:lnTo>
                  <a:lnTo>
                    <a:pt x="0" y="12378"/>
                  </a:lnTo>
                  <a:lnTo>
                    <a:pt x="3059" y="19802"/>
                  </a:lnTo>
                  <a:lnTo>
                    <a:pt x="9830" y="24335"/>
                  </a:lnTo>
                  <a:lnTo>
                    <a:pt x="18218" y="25869"/>
                  </a:lnTo>
                  <a:lnTo>
                    <a:pt x="24936" y="25869"/>
                  </a:lnTo>
                  <a:lnTo>
                    <a:pt x="31197" y="22961"/>
                  </a:lnTo>
                  <a:lnTo>
                    <a:pt x="32366" y="16916"/>
                  </a:lnTo>
                  <a:lnTo>
                    <a:pt x="26881" y="13153"/>
                  </a:lnTo>
                  <a:lnTo>
                    <a:pt x="23369" y="7462"/>
                  </a:lnTo>
                  <a:lnTo>
                    <a:pt x="19412" y="2269"/>
                  </a:lnTo>
                  <a:lnTo>
                    <a:pt x="125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6400" name="Google Shape;6400;gefe2f4b35a_0_3189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1074616" y="0"/>
              <a:ext cx="12641450" cy="137173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401" name="Google Shape;6401;gefe2f4b35a_0_3189"/>
            <p:cNvSpPr/>
            <p:nvPr/>
          </p:nvSpPr>
          <p:spPr>
            <a:xfrm>
              <a:off x="1572869" y="11315103"/>
              <a:ext cx="2442210" cy="81915"/>
            </a:xfrm>
            <a:custGeom>
              <a:rect b="b" l="l" r="r" t="t"/>
              <a:pathLst>
                <a:path extrusionOk="0" h="81915" w="2442210">
                  <a:moveTo>
                    <a:pt x="33210" y="76"/>
                  </a:moveTo>
                  <a:lnTo>
                    <a:pt x="31419" y="0"/>
                  </a:lnTo>
                  <a:lnTo>
                    <a:pt x="13970" y="7416"/>
                  </a:lnTo>
                  <a:lnTo>
                    <a:pt x="2235" y="24104"/>
                  </a:lnTo>
                  <a:lnTo>
                    <a:pt x="0" y="41732"/>
                  </a:lnTo>
                  <a:lnTo>
                    <a:pt x="11087" y="51930"/>
                  </a:lnTo>
                  <a:lnTo>
                    <a:pt x="13868" y="36017"/>
                  </a:lnTo>
                  <a:lnTo>
                    <a:pt x="21628" y="25222"/>
                  </a:lnTo>
                  <a:lnTo>
                    <a:pt x="29654" y="14820"/>
                  </a:lnTo>
                  <a:lnTo>
                    <a:pt x="33210" y="76"/>
                  </a:lnTo>
                  <a:close/>
                </a:path>
                <a:path extrusionOk="0" h="81915" w="2442210">
                  <a:moveTo>
                    <a:pt x="1624406" y="59423"/>
                  </a:moveTo>
                  <a:lnTo>
                    <a:pt x="1616951" y="59423"/>
                  </a:lnTo>
                  <a:lnTo>
                    <a:pt x="1615503" y="53314"/>
                  </a:lnTo>
                  <a:lnTo>
                    <a:pt x="1609750" y="51930"/>
                  </a:lnTo>
                  <a:lnTo>
                    <a:pt x="1609750" y="59423"/>
                  </a:lnTo>
                  <a:lnTo>
                    <a:pt x="1603692" y="60794"/>
                  </a:lnTo>
                  <a:lnTo>
                    <a:pt x="1602232" y="66573"/>
                  </a:lnTo>
                  <a:lnTo>
                    <a:pt x="1609750" y="66573"/>
                  </a:lnTo>
                  <a:lnTo>
                    <a:pt x="1610931" y="72669"/>
                  </a:lnTo>
                  <a:lnTo>
                    <a:pt x="1616951" y="74168"/>
                  </a:lnTo>
                  <a:lnTo>
                    <a:pt x="1616951" y="66573"/>
                  </a:lnTo>
                  <a:lnTo>
                    <a:pt x="1622971" y="65405"/>
                  </a:lnTo>
                  <a:lnTo>
                    <a:pt x="1624406" y="59423"/>
                  </a:lnTo>
                  <a:close/>
                </a:path>
                <a:path extrusionOk="0" h="81915" w="2442210">
                  <a:moveTo>
                    <a:pt x="1815744" y="22313"/>
                  </a:moveTo>
                  <a:lnTo>
                    <a:pt x="1814106" y="22275"/>
                  </a:lnTo>
                  <a:lnTo>
                    <a:pt x="1802587" y="22275"/>
                  </a:lnTo>
                  <a:lnTo>
                    <a:pt x="1796935" y="28244"/>
                  </a:lnTo>
                  <a:lnTo>
                    <a:pt x="1793938" y="37058"/>
                  </a:lnTo>
                  <a:lnTo>
                    <a:pt x="1794967" y="37071"/>
                  </a:lnTo>
                  <a:lnTo>
                    <a:pt x="1802828" y="36017"/>
                  </a:lnTo>
                  <a:lnTo>
                    <a:pt x="1808683" y="33020"/>
                  </a:lnTo>
                  <a:lnTo>
                    <a:pt x="1812886" y="28359"/>
                  </a:lnTo>
                  <a:lnTo>
                    <a:pt x="1815744" y="22313"/>
                  </a:lnTo>
                  <a:close/>
                </a:path>
                <a:path extrusionOk="0" h="81915" w="2442210">
                  <a:moveTo>
                    <a:pt x="1867560" y="29578"/>
                  </a:moveTo>
                  <a:lnTo>
                    <a:pt x="1861743" y="28549"/>
                  </a:lnTo>
                  <a:lnTo>
                    <a:pt x="1857108" y="28130"/>
                  </a:lnTo>
                  <a:lnTo>
                    <a:pt x="1853501" y="28130"/>
                  </a:lnTo>
                  <a:lnTo>
                    <a:pt x="1844725" y="28130"/>
                  </a:lnTo>
                  <a:lnTo>
                    <a:pt x="1841931" y="30632"/>
                  </a:lnTo>
                  <a:lnTo>
                    <a:pt x="1843290" y="35610"/>
                  </a:lnTo>
                  <a:lnTo>
                    <a:pt x="1847456" y="38112"/>
                  </a:lnTo>
                  <a:lnTo>
                    <a:pt x="1857400" y="38112"/>
                  </a:lnTo>
                  <a:lnTo>
                    <a:pt x="1863064" y="35941"/>
                  </a:lnTo>
                  <a:lnTo>
                    <a:pt x="1867560" y="29578"/>
                  </a:lnTo>
                  <a:close/>
                </a:path>
                <a:path extrusionOk="0" h="81915" w="2442210">
                  <a:moveTo>
                    <a:pt x="2281199" y="52971"/>
                  </a:moveTo>
                  <a:lnTo>
                    <a:pt x="2272715" y="44665"/>
                  </a:lnTo>
                  <a:lnTo>
                    <a:pt x="2271420" y="56743"/>
                  </a:lnTo>
                  <a:lnTo>
                    <a:pt x="2262822" y="65938"/>
                  </a:lnTo>
                  <a:lnTo>
                    <a:pt x="2257310" y="73736"/>
                  </a:lnTo>
                  <a:lnTo>
                    <a:pt x="2265261" y="81661"/>
                  </a:lnTo>
                  <a:lnTo>
                    <a:pt x="2270480" y="73355"/>
                  </a:lnTo>
                  <a:lnTo>
                    <a:pt x="2278126" y="63169"/>
                  </a:lnTo>
                  <a:lnTo>
                    <a:pt x="2281199" y="52971"/>
                  </a:lnTo>
                  <a:close/>
                </a:path>
                <a:path extrusionOk="0" h="81915" w="2442210">
                  <a:moveTo>
                    <a:pt x="2441867" y="37058"/>
                  </a:moveTo>
                  <a:lnTo>
                    <a:pt x="2435529" y="35356"/>
                  </a:lnTo>
                  <a:lnTo>
                    <a:pt x="2432316" y="32372"/>
                  </a:lnTo>
                  <a:lnTo>
                    <a:pt x="2428608" y="32372"/>
                  </a:lnTo>
                  <a:lnTo>
                    <a:pt x="2426258" y="32372"/>
                  </a:lnTo>
                  <a:lnTo>
                    <a:pt x="2423706" y="33566"/>
                  </a:lnTo>
                  <a:lnTo>
                    <a:pt x="2420035" y="37058"/>
                  </a:lnTo>
                  <a:lnTo>
                    <a:pt x="2421725" y="42938"/>
                  </a:lnTo>
                  <a:lnTo>
                    <a:pt x="2420035" y="51574"/>
                  </a:lnTo>
                  <a:lnTo>
                    <a:pt x="2427198" y="51930"/>
                  </a:lnTo>
                  <a:lnTo>
                    <a:pt x="2429395" y="46558"/>
                  </a:lnTo>
                  <a:lnTo>
                    <a:pt x="2434018" y="43815"/>
                  </a:lnTo>
                  <a:lnTo>
                    <a:pt x="2438908" y="41402"/>
                  </a:lnTo>
                  <a:lnTo>
                    <a:pt x="2441867" y="37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402" name="Google Shape;6402;gefe2f4b35a_0_3189"/>
          <p:cNvSpPr/>
          <p:nvPr/>
        </p:nvSpPr>
        <p:spPr>
          <a:xfrm>
            <a:off x="3388620" y="11470960"/>
            <a:ext cx="29845" cy="29845"/>
          </a:xfrm>
          <a:custGeom>
            <a:rect b="b" l="l" r="r" t="t"/>
            <a:pathLst>
              <a:path extrusionOk="0" h="29845" w="29845">
                <a:moveTo>
                  <a:pt x="14947" y="0"/>
                </a:moveTo>
                <a:lnTo>
                  <a:pt x="14947" y="21894"/>
                </a:lnTo>
                <a:lnTo>
                  <a:pt x="9258" y="23622"/>
                </a:lnTo>
                <a:lnTo>
                  <a:pt x="254" y="22123"/>
                </a:lnTo>
                <a:lnTo>
                  <a:pt x="0" y="29387"/>
                </a:lnTo>
                <a:lnTo>
                  <a:pt x="29654" y="29387"/>
                </a:lnTo>
                <a:lnTo>
                  <a:pt x="28403" y="19543"/>
                </a:lnTo>
                <a:lnTo>
                  <a:pt x="25701" y="11145"/>
                </a:lnTo>
                <a:lnTo>
                  <a:pt x="21299" y="4522"/>
                </a:lnTo>
                <a:lnTo>
                  <a:pt x="14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03" name="Google Shape;6403;gefe2f4b35a_0_3189"/>
          <p:cNvSpPr/>
          <p:nvPr/>
        </p:nvSpPr>
        <p:spPr>
          <a:xfrm>
            <a:off x="4205856" y="11468825"/>
            <a:ext cx="39370" cy="17145"/>
          </a:xfrm>
          <a:custGeom>
            <a:rect b="b" l="l" r="r" t="t"/>
            <a:pathLst>
              <a:path extrusionOk="0" h="17145" w="39370">
                <a:moveTo>
                  <a:pt x="20523" y="0"/>
                </a:moveTo>
                <a:lnTo>
                  <a:pt x="10388" y="0"/>
                </a:lnTo>
                <a:lnTo>
                  <a:pt x="0" y="3606"/>
                </a:lnTo>
                <a:lnTo>
                  <a:pt x="520" y="9283"/>
                </a:lnTo>
                <a:lnTo>
                  <a:pt x="8508" y="12153"/>
                </a:lnTo>
                <a:lnTo>
                  <a:pt x="13309" y="12788"/>
                </a:lnTo>
                <a:lnTo>
                  <a:pt x="18313" y="12788"/>
                </a:lnTo>
                <a:lnTo>
                  <a:pt x="22961" y="12395"/>
                </a:lnTo>
                <a:lnTo>
                  <a:pt x="27266" y="12395"/>
                </a:lnTo>
                <a:lnTo>
                  <a:pt x="30835" y="13157"/>
                </a:lnTo>
                <a:lnTo>
                  <a:pt x="37388" y="16776"/>
                </a:lnTo>
                <a:lnTo>
                  <a:pt x="38995" y="9102"/>
                </a:lnTo>
                <a:lnTo>
                  <a:pt x="35647" y="3897"/>
                </a:lnTo>
                <a:lnTo>
                  <a:pt x="28953" y="937"/>
                </a:lnTo>
                <a:lnTo>
                  <a:pt x="205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04" name="Google Shape;6404;gefe2f4b35a_0_3189"/>
          <p:cNvSpPr/>
          <p:nvPr/>
        </p:nvSpPr>
        <p:spPr>
          <a:xfrm>
            <a:off x="3322478" y="11480893"/>
            <a:ext cx="52070" cy="26670"/>
          </a:xfrm>
          <a:custGeom>
            <a:rect b="b" l="l" r="r" t="t"/>
            <a:pathLst>
              <a:path extrusionOk="0" h="26670" w="52070">
                <a:moveTo>
                  <a:pt x="28714" y="0"/>
                </a:moveTo>
                <a:lnTo>
                  <a:pt x="19598" y="1368"/>
                </a:lnTo>
                <a:lnTo>
                  <a:pt x="11118" y="5270"/>
                </a:lnTo>
                <a:lnTo>
                  <a:pt x="4258" y="11401"/>
                </a:lnTo>
                <a:lnTo>
                  <a:pt x="0" y="19456"/>
                </a:lnTo>
                <a:lnTo>
                  <a:pt x="5092" y="24777"/>
                </a:lnTo>
                <a:lnTo>
                  <a:pt x="9791" y="26555"/>
                </a:lnTo>
                <a:lnTo>
                  <a:pt x="19316" y="26555"/>
                </a:lnTo>
                <a:lnTo>
                  <a:pt x="24155" y="24726"/>
                </a:lnTo>
                <a:lnTo>
                  <a:pt x="34810" y="21056"/>
                </a:lnTo>
                <a:lnTo>
                  <a:pt x="40627" y="19227"/>
                </a:lnTo>
                <a:lnTo>
                  <a:pt x="48704" y="19227"/>
                </a:lnTo>
                <a:lnTo>
                  <a:pt x="51485" y="19456"/>
                </a:lnTo>
                <a:lnTo>
                  <a:pt x="48458" y="10640"/>
                </a:lnTo>
                <a:lnTo>
                  <a:pt x="43219" y="4594"/>
                </a:lnTo>
                <a:lnTo>
                  <a:pt x="36421" y="1114"/>
                </a:lnTo>
                <a:lnTo>
                  <a:pt x="28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05" name="Google Shape;6405;gefe2f4b35a_0_3189"/>
          <p:cNvSpPr/>
          <p:nvPr/>
        </p:nvSpPr>
        <p:spPr>
          <a:xfrm>
            <a:off x="1981932" y="11483357"/>
            <a:ext cx="29844" cy="33654"/>
          </a:xfrm>
          <a:custGeom>
            <a:rect b="b" l="l" r="r" t="t"/>
            <a:pathLst>
              <a:path extrusionOk="0" h="33654" w="29844">
                <a:moveTo>
                  <a:pt x="21666" y="0"/>
                </a:moveTo>
                <a:lnTo>
                  <a:pt x="15481" y="0"/>
                </a:lnTo>
                <a:lnTo>
                  <a:pt x="13449" y="0"/>
                </a:lnTo>
                <a:lnTo>
                  <a:pt x="10731" y="673"/>
                </a:lnTo>
                <a:lnTo>
                  <a:pt x="7111" y="2235"/>
                </a:lnTo>
                <a:lnTo>
                  <a:pt x="7746" y="12382"/>
                </a:lnTo>
                <a:lnTo>
                  <a:pt x="3670" y="18491"/>
                </a:lnTo>
                <a:lnTo>
                  <a:pt x="0" y="24587"/>
                </a:lnTo>
                <a:lnTo>
                  <a:pt x="2781" y="25857"/>
                </a:lnTo>
                <a:lnTo>
                  <a:pt x="13919" y="33134"/>
                </a:lnTo>
                <a:lnTo>
                  <a:pt x="25819" y="33134"/>
                </a:lnTo>
                <a:lnTo>
                  <a:pt x="28994" y="30987"/>
                </a:lnTo>
                <a:lnTo>
                  <a:pt x="29273" y="24587"/>
                </a:lnTo>
                <a:lnTo>
                  <a:pt x="28003" y="24752"/>
                </a:lnTo>
                <a:lnTo>
                  <a:pt x="21399" y="24752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06" name="Google Shape;6406;gefe2f4b35a_0_3189"/>
          <p:cNvSpPr/>
          <p:nvPr/>
        </p:nvSpPr>
        <p:spPr>
          <a:xfrm>
            <a:off x="1029482" y="11507946"/>
            <a:ext cx="16509" cy="21590"/>
          </a:xfrm>
          <a:custGeom>
            <a:rect b="b" l="l" r="r" t="t"/>
            <a:pathLst>
              <a:path extrusionOk="0" h="21590" w="16509">
                <a:moveTo>
                  <a:pt x="2019" y="0"/>
                </a:moveTo>
                <a:lnTo>
                  <a:pt x="0" y="15798"/>
                </a:lnTo>
                <a:lnTo>
                  <a:pt x="3619" y="21069"/>
                </a:lnTo>
                <a:lnTo>
                  <a:pt x="7670" y="21069"/>
                </a:lnTo>
                <a:lnTo>
                  <a:pt x="13024" y="18229"/>
                </a:lnTo>
                <a:lnTo>
                  <a:pt x="15894" y="11739"/>
                </a:lnTo>
                <a:lnTo>
                  <a:pt x="13239" y="4647"/>
                </a:lnTo>
                <a:lnTo>
                  <a:pt x="20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07" name="Google Shape;6407;gefe2f4b35a_0_3189"/>
          <p:cNvSpPr/>
          <p:nvPr/>
        </p:nvSpPr>
        <p:spPr>
          <a:xfrm>
            <a:off x="2755319" y="11507895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902" y="0"/>
                </a:lnTo>
                <a:lnTo>
                  <a:pt x="3048" y="5943"/>
                </a:lnTo>
                <a:lnTo>
                  <a:pt x="0" y="14808"/>
                </a:lnTo>
                <a:lnTo>
                  <a:pt x="1003" y="14820"/>
                </a:lnTo>
                <a:lnTo>
                  <a:pt x="8913" y="13729"/>
                </a:lnTo>
                <a:lnTo>
                  <a:pt x="14838" y="10679"/>
                </a:lnTo>
                <a:lnTo>
                  <a:pt x="19132" y="6007"/>
                </a:lnTo>
                <a:lnTo>
                  <a:pt x="22148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08" name="Google Shape;6408;gefe2f4b35a_0_3189"/>
          <p:cNvSpPr/>
          <p:nvPr/>
        </p:nvSpPr>
        <p:spPr>
          <a:xfrm>
            <a:off x="1068396" y="11513946"/>
            <a:ext cx="23494" cy="38734"/>
          </a:xfrm>
          <a:custGeom>
            <a:rect b="b" l="l" r="r" t="t"/>
            <a:pathLst>
              <a:path extrusionOk="0" h="38734" w="23494">
                <a:moveTo>
                  <a:pt x="1117" y="0"/>
                </a:moveTo>
                <a:lnTo>
                  <a:pt x="0" y="8763"/>
                </a:lnTo>
                <a:lnTo>
                  <a:pt x="6685" y="15863"/>
                </a:lnTo>
                <a:lnTo>
                  <a:pt x="3994" y="25146"/>
                </a:lnTo>
                <a:lnTo>
                  <a:pt x="3036" y="33608"/>
                </a:lnTo>
                <a:lnTo>
                  <a:pt x="14922" y="38252"/>
                </a:lnTo>
                <a:lnTo>
                  <a:pt x="15565" y="27951"/>
                </a:lnTo>
                <a:lnTo>
                  <a:pt x="19608" y="20999"/>
                </a:lnTo>
                <a:lnTo>
                  <a:pt x="23109" y="13399"/>
                </a:lnTo>
                <a:lnTo>
                  <a:pt x="22123" y="1155"/>
                </a:lnTo>
                <a:lnTo>
                  <a:pt x="13462" y="2425"/>
                </a:lnTo>
                <a:lnTo>
                  <a:pt x="1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09" name="Google Shape;6409;gefe2f4b35a_0_3189"/>
          <p:cNvSpPr/>
          <p:nvPr/>
        </p:nvSpPr>
        <p:spPr>
          <a:xfrm>
            <a:off x="3676060" y="11529847"/>
            <a:ext cx="33654" cy="45720"/>
          </a:xfrm>
          <a:custGeom>
            <a:rect b="b" l="l" r="r" t="t"/>
            <a:pathLst>
              <a:path extrusionOk="0" h="45720" w="33654">
                <a:moveTo>
                  <a:pt x="22212" y="0"/>
                </a:moveTo>
                <a:lnTo>
                  <a:pt x="18829" y="6102"/>
                </a:lnTo>
                <a:lnTo>
                  <a:pt x="11558" y="8196"/>
                </a:lnTo>
                <a:lnTo>
                  <a:pt x="4061" y="9963"/>
                </a:lnTo>
                <a:lnTo>
                  <a:pt x="0" y="15087"/>
                </a:lnTo>
                <a:lnTo>
                  <a:pt x="2006" y="14846"/>
                </a:lnTo>
                <a:lnTo>
                  <a:pt x="11404" y="14846"/>
                </a:lnTo>
                <a:lnTo>
                  <a:pt x="15138" y="45466"/>
                </a:lnTo>
                <a:lnTo>
                  <a:pt x="25285" y="45466"/>
                </a:lnTo>
                <a:lnTo>
                  <a:pt x="27178" y="45186"/>
                </a:lnTo>
                <a:lnTo>
                  <a:pt x="29387" y="44589"/>
                </a:lnTo>
                <a:lnTo>
                  <a:pt x="31049" y="28814"/>
                </a:lnTo>
                <a:lnTo>
                  <a:pt x="33458" y="17722"/>
                </a:lnTo>
                <a:lnTo>
                  <a:pt x="32038" y="8917"/>
                </a:lnTo>
                <a:lnTo>
                  <a:pt x="222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10" name="Google Shape;6410;gefe2f4b35a_0_3189"/>
          <p:cNvSpPr/>
          <p:nvPr/>
        </p:nvSpPr>
        <p:spPr>
          <a:xfrm>
            <a:off x="3519514" y="11537452"/>
            <a:ext cx="31114" cy="29845"/>
          </a:xfrm>
          <a:custGeom>
            <a:rect b="b" l="l" r="r" t="t"/>
            <a:pathLst>
              <a:path extrusionOk="0" h="29845" w="31114">
                <a:moveTo>
                  <a:pt x="23970" y="0"/>
                </a:moveTo>
                <a:lnTo>
                  <a:pt x="17652" y="6468"/>
                </a:lnTo>
                <a:lnTo>
                  <a:pt x="7473" y="9172"/>
                </a:lnTo>
                <a:lnTo>
                  <a:pt x="0" y="14662"/>
                </a:lnTo>
                <a:lnTo>
                  <a:pt x="1796" y="29489"/>
                </a:lnTo>
                <a:lnTo>
                  <a:pt x="2749" y="29679"/>
                </a:lnTo>
                <a:lnTo>
                  <a:pt x="3714" y="29756"/>
                </a:lnTo>
                <a:lnTo>
                  <a:pt x="4704" y="29756"/>
                </a:lnTo>
                <a:lnTo>
                  <a:pt x="16955" y="26097"/>
                </a:lnTo>
                <a:lnTo>
                  <a:pt x="26882" y="17521"/>
                </a:lnTo>
                <a:lnTo>
                  <a:pt x="30536" y="7622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11" name="Google Shape;6411;gefe2f4b35a_0_3189"/>
          <p:cNvSpPr/>
          <p:nvPr/>
        </p:nvSpPr>
        <p:spPr>
          <a:xfrm>
            <a:off x="2079959" y="11559685"/>
            <a:ext cx="18414" cy="13970"/>
          </a:xfrm>
          <a:custGeom>
            <a:rect b="b" l="l" r="r" t="t"/>
            <a:pathLst>
              <a:path extrusionOk="0" h="13970" w="18414">
                <a:moveTo>
                  <a:pt x="12449" y="0"/>
                </a:moveTo>
                <a:lnTo>
                  <a:pt x="2495" y="6027"/>
                </a:lnTo>
                <a:lnTo>
                  <a:pt x="0" y="10383"/>
                </a:lnTo>
                <a:lnTo>
                  <a:pt x="2633" y="13028"/>
                </a:lnTo>
                <a:lnTo>
                  <a:pt x="8067" y="13919"/>
                </a:lnTo>
                <a:lnTo>
                  <a:pt x="13802" y="13067"/>
                </a:lnTo>
                <a:lnTo>
                  <a:pt x="17859" y="10488"/>
                </a:lnTo>
                <a:lnTo>
                  <a:pt x="18115" y="6145"/>
                </a:lnTo>
                <a:lnTo>
                  <a:pt x="124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12" name="Google Shape;6412;gefe2f4b35a_0_3189"/>
          <p:cNvSpPr/>
          <p:nvPr/>
        </p:nvSpPr>
        <p:spPr>
          <a:xfrm>
            <a:off x="1068406" y="11582047"/>
            <a:ext cx="29844" cy="37465"/>
          </a:xfrm>
          <a:custGeom>
            <a:rect b="b" l="l" r="r" t="t"/>
            <a:pathLst>
              <a:path extrusionOk="0" h="37465" w="29844">
                <a:moveTo>
                  <a:pt x="29578" y="0"/>
                </a:moveTo>
                <a:lnTo>
                  <a:pt x="15969" y="2797"/>
                </a:lnTo>
                <a:lnTo>
                  <a:pt x="6359" y="9761"/>
                </a:lnTo>
                <a:lnTo>
                  <a:pt x="964" y="21090"/>
                </a:lnTo>
                <a:lnTo>
                  <a:pt x="0" y="36982"/>
                </a:lnTo>
                <a:lnTo>
                  <a:pt x="13613" y="33941"/>
                </a:lnTo>
                <a:lnTo>
                  <a:pt x="23280" y="26916"/>
                </a:lnTo>
                <a:lnTo>
                  <a:pt x="28701" y="15677"/>
                </a:lnTo>
                <a:lnTo>
                  <a:pt x="295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13" name="Google Shape;6413;gefe2f4b35a_0_3189"/>
          <p:cNvSpPr/>
          <p:nvPr/>
        </p:nvSpPr>
        <p:spPr>
          <a:xfrm>
            <a:off x="2062746" y="11596675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0" y="0"/>
                </a:lnTo>
                <a:lnTo>
                  <a:pt x="0" y="14757"/>
                </a:lnTo>
                <a:lnTo>
                  <a:pt x="22174" y="14757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14" name="Google Shape;6414;gefe2f4b35a_0_3189"/>
          <p:cNvSpPr/>
          <p:nvPr/>
        </p:nvSpPr>
        <p:spPr>
          <a:xfrm>
            <a:off x="1844736" y="11604050"/>
            <a:ext cx="12700" cy="31750"/>
          </a:xfrm>
          <a:custGeom>
            <a:rect b="b" l="l" r="r" t="t"/>
            <a:pathLst>
              <a:path extrusionOk="0" h="31750" w="12700">
                <a:moveTo>
                  <a:pt x="4538" y="0"/>
                </a:moveTo>
                <a:lnTo>
                  <a:pt x="447" y="14266"/>
                </a:lnTo>
                <a:lnTo>
                  <a:pt x="0" y="23958"/>
                </a:lnTo>
                <a:lnTo>
                  <a:pt x="2050" y="29478"/>
                </a:lnTo>
                <a:lnTo>
                  <a:pt x="5453" y="31229"/>
                </a:lnTo>
                <a:lnTo>
                  <a:pt x="9691" y="28933"/>
                </a:lnTo>
                <a:lnTo>
                  <a:pt x="12258" y="22505"/>
                </a:lnTo>
                <a:lnTo>
                  <a:pt x="11194" y="12632"/>
                </a:lnTo>
                <a:lnTo>
                  <a:pt x="4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15" name="Google Shape;6415;gefe2f4b35a_0_3189"/>
          <p:cNvSpPr/>
          <p:nvPr/>
        </p:nvSpPr>
        <p:spPr>
          <a:xfrm>
            <a:off x="3793760" y="11610382"/>
            <a:ext cx="23495" cy="13970"/>
          </a:xfrm>
          <a:custGeom>
            <a:rect b="b" l="l" r="r" t="t"/>
            <a:pathLst>
              <a:path extrusionOk="0" h="13970" w="23495">
                <a:moveTo>
                  <a:pt x="21590" y="0"/>
                </a:moveTo>
                <a:lnTo>
                  <a:pt x="16967" y="0"/>
                </a:lnTo>
                <a:lnTo>
                  <a:pt x="13233" y="0"/>
                </a:lnTo>
                <a:lnTo>
                  <a:pt x="7632" y="2273"/>
                </a:lnTo>
                <a:lnTo>
                  <a:pt x="0" y="8648"/>
                </a:lnTo>
                <a:lnTo>
                  <a:pt x="5257" y="12420"/>
                </a:lnTo>
                <a:lnTo>
                  <a:pt x="9664" y="13855"/>
                </a:lnTo>
                <a:lnTo>
                  <a:pt x="18643" y="13855"/>
                </a:lnTo>
                <a:lnTo>
                  <a:pt x="21894" y="10388"/>
                </a:lnTo>
                <a:lnTo>
                  <a:pt x="23368" y="3467"/>
                </a:lnTo>
                <a:lnTo>
                  <a:pt x="2159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16" name="Google Shape;6416;gefe2f4b35a_0_3189"/>
          <p:cNvSpPr/>
          <p:nvPr/>
        </p:nvSpPr>
        <p:spPr>
          <a:xfrm>
            <a:off x="6482386" y="11633780"/>
            <a:ext cx="37465" cy="21590"/>
          </a:xfrm>
          <a:custGeom>
            <a:rect b="b" l="l" r="r" t="t"/>
            <a:pathLst>
              <a:path extrusionOk="0" h="21590" w="37465">
                <a:moveTo>
                  <a:pt x="36868" y="0"/>
                </a:moveTo>
                <a:lnTo>
                  <a:pt x="0" y="0"/>
                </a:lnTo>
                <a:lnTo>
                  <a:pt x="1253" y="8894"/>
                </a:lnTo>
                <a:lnTo>
                  <a:pt x="6116" y="15560"/>
                </a:lnTo>
                <a:lnTo>
                  <a:pt x="13239" y="19745"/>
                </a:lnTo>
                <a:lnTo>
                  <a:pt x="21272" y="21196"/>
                </a:lnTo>
                <a:lnTo>
                  <a:pt x="28158" y="19961"/>
                </a:lnTo>
                <a:lnTo>
                  <a:pt x="33704" y="16136"/>
                </a:lnTo>
                <a:lnTo>
                  <a:pt x="36933" y="9543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17" name="Google Shape;6417;gefe2f4b35a_0_3189"/>
          <p:cNvSpPr/>
          <p:nvPr/>
        </p:nvSpPr>
        <p:spPr>
          <a:xfrm>
            <a:off x="1783041" y="11642331"/>
            <a:ext cx="100964" cy="55879"/>
          </a:xfrm>
          <a:custGeom>
            <a:rect b="b" l="l" r="r" t="t"/>
            <a:pathLst>
              <a:path extrusionOk="0" h="55879" w="100964">
                <a:moveTo>
                  <a:pt x="44081" y="6197"/>
                </a:moveTo>
                <a:lnTo>
                  <a:pt x="39738" y="1752"/>
                </a:lnTo>
                <a:lnTo>
                  <a:pt x="35433" y="0"/>
                </a:lnTo>
                <a:lnTo>
                  <a:pt x="31216" y="0"/>
                </a:lnTo>
                <a:lnTo>
                  <a:pt x="22580" y="2247"/>
                </a:lnTo>
                <a:lnTo>
                  <a:pt x="14389" y="7747"/>
                </a:lnTo>
                <a:lnTo>
                  <a:pt x="6807" y="14605"/>
                </a:lnTo>
                <a:lnTo>
                  <a:pt x="0" y="20955"/>
                </a:lnTo>
                <a:lnTo>
                  <a:pt x="13538" y="19812"/>
                </a:lnTo>
                <a:lnTo>
                  <a:pt x="25717" y="17297"/>
                </a:lnTo>
                <a:lnTo>
                  <a:pt x="36068" y="12915"/>
                </a:lnTo>
                <a:lnTo>
                  <a:pt x="44081" y="6197"/>
                </a:lnTo>
                <a:close/>
              </a:path>
              <a:path extrusionOk="0" h="55879" w="100964">
                <a:moveTo>
                  <a:pt x="100876" y="46469"/>
                </a:moveTo>
                <a:lnTo>
                  <a:pt x="98793" y="39712"/>
                </a:lnTo>
                <a:lnTo>
                  <a:pt x="88341" y="35699"/>
                </a:lnTo>
                <a:lnTo>
                  <a:pt x="85661" y="50647"/>
                </a:lnTo>
                <a:lnTo>
                  <a:pt x="88658" y="55638"/>
                </a:lnTo>
                <a:lnTo>
                  <a:pt x="92405" y="55638"/>
                </a:lnTo>
                <a:lnTo>
                  <a:pt x="97701" y="52832"/>
                </a:lnTo>
                <a:lnTo>
                  <a:pt x="100876" y="4646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18" name="Google Shape;6418;gefe2f4b35a_0_3189"/>
          <p:cNvSpPr/>
          <p:nvPr/>
        </p:nvSpPr>
        <p:spPr>
          <a:xfrm>
            <a:off x="3511980" y="11693128"/>
            <a:ext cx="15875" cy="21590"/>
          </a:xfrm>
          <a:custGeom>
            <a:rect b="b" l="l" r="r" t="t"/>
            <a:pathLst>
              <a:path extrusionOk="0" h="21590" w="15875">
                <a:moveTo>
                  <a:pt x="2133" y="0"/>
                </a:moveTo>
                <a:lnTo>
                  <a:pt x="0" y="15773"/>
                </a:lnTo>
                <a:lnTo>
                  <a:pt x="3517" y="21031"/>
                </a:lnTo>
                <a:lnTo>
                  <a:pt x="7531" y="21031"/>
                </a:lnTo>
                <a:lnTo>
                  <a:pt x="12872" y="18186"/>
                </a:lnTo>
                <a:lnTo>
                  <a:pt x="15781" y="11691"/>
                </a:lnTo>
                <a:lnTo>
                  <a:pt x="13215" y="4609"/>
                </a:lnTo>
                <a:lnTo>
                  <a:pt x="21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19" name="Google Shape;6419;gefe2f4b35a_0_3189"/>
          <p:cNvSpPr/>
          <p:nvPr/>
        </p:nvSpPr>
        <p:spPr>
          <a:xfrm>
            <a:off x="3396081" y="11699912"/>
            <a:ext cx="96520" cy="22859"/>
          </a:xfrm>
          <a:custGeom>
            <a:rect b="b" l="l" r="r" t="t"/>
            <a:pathLst>
              <a:path extrusionOk="0" h="22859" w="96520">
                <a:moveTo>
                  <a:pt x="31483" y="9448"/>
                </a:moveTo>
                <a:lnTo>
                  <a:pt x="30518" y="3149"/>
                </a:lnTo>
                <a:lnTo>
                  <a:pt x="26492" y="0"/>
                </a:lnTo>
                <a:lnTo>
                  <a:pt x="20027" y="0"/>
                </a:lnTo>
                <a:lnTo>
                  <a:pt x="14770" y="0"/>
                </a:lnTo>
                <a:lnTo>
                  <a:pt x="7886" y="2082"/>
                </a:lnTo>
                <a:lnTo>
                  <a:pt x="0" y="7962"/>
                </a:lnTo>
                <a:lnTo>
                  <a:pt x="8978" y="11315"/>
                </a:lnTo>
                <a:lnTo>
                  <a:pt x="15773" y="12598"/>
                </a:lnTo>
                <a:lnTo>
                  <a:pt x="28422" y="12598"/>
                </a:lnTo>
                <a:lnTo>
                  <a:pt x="31483" y="9448"/>
                </a:lnTo>
                <a:close/>
              </a:path>
              <a:path extrusionOk="0" h="22859" w="96520">
                <a:moveTo>
                  <a:pt x="96139" y="18262"/>
                </a:moveTo>
                <a:lnTo>
                  <a:pt x="93268" y="9067"/>
                </a:lnTo>
                <a:lnTo>
                  <a:pt x="89382" y="4470"/>
                </a:lnTo>
                <a:lnTo>
                  <a:pt x="83426" y="4470"/>
                </a:lnTo>
                <a:lnTo>
                  <a:pt x="80632" y="4470"/>
                </a:lnTo>
                <a:lnTo>
                  <a:pt x="77381" y="5486"/>
                </a:lnTo>
                <a:lnTo>
                  <a:pt x="73710" y="7975"/>
                </a:lnTo>
                <a:lnTo>
                  <a:pt x="82080" y="19050"/>
                </a:lnTo>
                <a:lnTo>
                  <a:pt x="87871" y="22860"/>
                </a:lnTo>
                <a:lnTo>
                  <a:pt x="95135" y="22860"/>
                </a:lnTo>
                <a:lnTo>
                  <a:pt x="96139" y="1826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20" name="Google Shape;6420;gefe2f4b35a_0_3189"/>
          <p:cNvSpPr/>
          <p:nvPr/>
        </p:nvSpPr>
        <p:spPr>
          <a:xfrm>
            <a:off x="6438072" y="11700381"/>
            <a:ext cx="37464" cy="52704"/>
          </a:xfrm>
          <a:custGeom>
            <a:rect b="b" l="l" r="r" t="t"/>
            <a:pathLst>
              <a:path extrusionOk="0" h="52704" w="37464">
                <a:moveTo>
                  <a:pt x="7463" y="0"/>
                </a:moveTo>
                <a:lnTo>
                  <a:pt x="2114" y="9364"/>
                </a:lnTo>
                <a:lnTo>
                  <a:pt x="118" y="22121"/>
                </a:lnTo>
                <a:lnTo>
                  <a:pt x="0" y="36781"/>
                </a:lnTo>
                <a:lnTo>
                  <a:pt x="287" y="51854"/>
                </a:lnTo>
                <a:lnTo>
                  <a:pt x="3932" y="52400"/>
                </a:lnTo>
                <a:lnTo>
                  <a:pt x="7311" y="52654"/>
                </a:lnTo>
                <a:lnTo>
                  <a:pt x="10447" y="52654"/>
                </a:lnTo>
                <a:lnTo>
                  <a:pt x="18517" y="52051"/>
                </a:lnTo>
                <a:lnTo>
                  <a:pt x="25562" y="50365"/>
                </a:lnTo>
                <a:lnTo>
                  <a:pt x="31723" y="47778"/>
                </a:lnTo>
                <a:lnTo>
                  <a:pt x="37143" y="44475"/>
                </a:lnTo>
                <a:lnTo>
                  <a:pt x="24775" y="19604"/>
                </a:lnTo>
                <a:lnTo>
                  <a:pt x="17396" y="8458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21" name="Google Shape;6421;gefe2f4b35a_0_3189"/>
          <p:cNvSpPr/>
          <p:nvPr/>
        </p:nvSpPr>
        <p:spPr>
          <a:xfrm>
            <a:off x="1056301" y="11707874"/>
            <a:ext cx="13334" cy="22859"/>
          </a:xfrm>
          <a:custGeom>
            <a:rect b="b" l="l" r="r" t="t"/>
            <a:pathLst>
              <a:path extrusionOk="0" h="22859" w="13334">
                <a:moveTo>
                  <a:pt x="4835" y="0"/>
                </a:moveTo>
                <a:lnTo>
                  <a:pt x="0" y="9688"/>
                </a:lnTo>
                <a:lnTo>
                  <a:pt x="114" y="16811"/>
                </a:lnTo>
                <a:lnTo>
                  <a:pt x="3339" y="21206"/>
                </a:lnTo>
                <a:lnTo>
                  <a:pt x="7833" y="22707"/>
                </a:lnTo>
                <a:lnTo>
                  <a:pt x="11549" y="21356"/>
                </a:lnTo>
                <a:lnTo>
                  <a:pt x="13283" y="17211"/>
                </a:lnTo>
                <a:lnTo>
                  <a:pt x="11542" y="10138"/>
                </a:lnTo>
                <a:lnTo>
                  <a:pt x="48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22" name="Google Shape;6422;gefe2f4b35a_0_3189"/>
          <p:cNvSpPr/>
          <p:nvPr/>
        </p:nvSpPr>
        <p:spPr>
          <a:xfrm>
            <a:off x="4027186" y="11709590"/>
            <a:ext cx="27939" cy="18415"/>
          </a:xfrm>
          <a:custGeom>
            <a:rect b="b" l="l" r="r" t="t"/>
            <a:pathLst>
              <a:path extrusionOk="0" h="18415" w="27939">
                <a:moveTo>
                  <a:pt x="17386" y="0"/>
                </a:moveTo>
                <a:lnTo>
                  <a:pt x="12064" y="0"/>
                </a:lnTo>
                <a:lnTo>
                  <a:pt x="7683" y="0"/>
                </a:lnTo>
                <a:lnTo>
                  <a:pt x="3581" y="1574"/>
                </a:lnTo>
                <a:lnTo>
                  <a:pt x="2539" y="5537"/>
                </a:lnTo>
                <a:lnTo>
                  <a:pt x="0" y="14071"/>
                </a:lnTo>
                <a:lnTo>
                  <a:pt x="6870" y="18122"/>
                </a:lnTo>
                <a:lnTo>
                  <a:pt x="20815" y="18122"/>
                </a:lnTo>
                <a:lnTo>
                  <a:pt x="27889" y="13754"/>
                </a:lnTo>
                <a:lnTo>
                  <a:pt x="24371" y="5537"/>
                </a:lnTo>
                <a:lnTo>
                  <a:pt x="23126" y="2324"/>
                </a:lnTo>
                <a:lnTo>
                  <a:pt x="173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23" name="Google Shape;6423;gefe2f4b35a_0_3189"/>
          <p:cNvSpPr/>
          <p:nvPr/>
        </p:nvSpPr>
        <p:spPr>
          <a:xfrm>
            <a:off x="5628077" y="11707874"/>
            <a:ext cx="27304" cy="38100"/>
          </a:xfrm>
          <a:custGeom>
            <a:rect b="b" l="l" r="r" t="t"/>
            <a:pathLst>
              <a:path extrusionOk="0" h="38100" w="27304">
                <a:moveTo>
                  <a:pt x="14744" y="0"/>
                </a:moveTo>
                <a:lnTo>
                  <a:pt x="15551" y="13654"/>
                </a:lnTo>
                <a:lnTo>
                  <a:pt x="10934" y="21948"/>
                </a:lnTo>
                <a:lnTo>
                  <a:pt x="4536" y="28514"/>
                </a:lnTo>
                <a:lnTo>
                  <a:pt x="0" y="36982"/>
                </a:lnTo>
                <a:lnTo>
                  <a:pt x="2362" y="37388"/>
                </a:lnTo>
                <a:lnTo>
                  <a:pt x="4559" y="37579"/>
                </a:lnTo>
                <a:lnTo>
                  <a:pt x="6604" y="37579"/>
                </a:lnTo>
                <a:lnTo>
                  <a:pt x="21088" y="32771"/>
                </a:lnTo>
                <a:lnTo>
                  <a:pt x="26800" y="21628"/>
                </a:lnTo>
                <a:lnTo>
                  <a:pt x="24449" y="9065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24" name="Google Shape;6424;gefe2f4b35a_0_3189"/>
          <p:cNvSpPr/>
          <p:nvPr/>
        </p:nvSpPr>
        <p:spPr>
          <a:xfrm>
            <a:off x="3388623" y="11722592"/>
            <a:ext cx="21589" cy="30479"/>
          </a:xfrm>
          <a:custGeom>
            <a:rect b="b" l="l" r="r" t="t"/>
            <a:pathLst>
              <a:path extrusionOk="0" h="30479" w="21589">
                <a:moveTo>
                  <a:pt x="12077" y="0"/>
                </a:moveTo>
                <a:lnTo>
                  <a:pt x="1346" y="0"/>
                </a:lnTo>
                <a:lnTo>
                  <a:pt x="0" y="38"/>
                </a:lnTo>
                <a:lnTo>
                  <a:pt x="0" y="29641"/>
                </a:lnTo>
                <a:lnTo>
                  <a:pt x="1968" y="29984"/>
                </a:lnTo>
                <a:lnTo>
                  <a:pt x="3771" y="30149"/>
                </a:lnTo>
                <a:lnTo>
                  <a:pt x="16776" y="30149"/>
                </a:lnTo>
                <a:lnTo>
                  <a:pt x="21107" y="22618"/>
                </a:lnTo>
                <a:lnTo>
                  <a:pt x="18770" y="7543"/>
                </a:lnTo>
                <a:lnTo>
                  <a:pt x="120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25" name="Google Shape;6425;gefe2f4b35a_0_3189"/>
          <p:cNvSpPr/>
          <p:nvPr/>
        </p:nvSpPr>
        <p:spPr>
          <a:xfrm>
            <a:off x="4077345" y="11730130"/>
            <a:ext cx="26670" cy="37465"/>
          </a:xfrm>
          <a:custGeom>
            <a:rect b="b" l="l" r="r" t="t"/>
            <a:pathLst>
              <a:path extrusionOk="0" h="37465" w="26670">
                <a:moveTo>
                  <a:pt x="23970" y="0"/>
                </a:moveTo>
                <a:lnTo>
                  <a:pt x="9378" y="5401"/>
                </a:lnTo>
                <a:lnTo>
                  <a:pt x="412" y="17494"/>
                </a:lnTo>
                <a:lnTo>
                  <a:pt x="0" y="30110"/>
                </a:lnTo>
                <a:lnTo>
                  <a:pt x="11067" y="37084"/>
                </a:lnTo>
                <a:lnTo>
                  <a:pt x="11971" y="24836"/>
                </a:lnTo>
                <a:lnTo>
                  <a:pt x="25181" y="12148"/>
                </a:lnTo>
                <a:lnTo>
                  <a:pt x="26079" y="101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26" name="Google Shape;6426;gefe2f4b35a_0_3189"/>
          <p:cNvSpPr/>
          <p:nvPr/>
        </p:nvSpPr>
        <p:spPr>
          <a:xfrm>
            <a:off x="5154792" y="11728532"/>
            <a:ext cx="13335" cy="24129"/>
          </a:xfrm>
          <a:custGeom>
            <a:rect b="b" l="l" r="r" t="t"/>
            <a:pathLst>
              <a:path extrusionOk="0" h="24129" w="13335">
                <a:moveTo>
                  <a:pt x="8496" y="0"/>
                </a:moveTo>
                <a:lnTo>
                  <a:pt x="6756" y="0"/>
                </a:lnTo>
                <a:lnTo>
                  <a:pt x="4483" y="2438"/>
                </a:lnTo>
                <a:lnTo>
                  <a:pt x="1714" y="8851"/>
                </a:lnTo>
                <a:lnTo>
                  <a:pt x="0" y="12966"/>
                </a:lnTo>
                <a:lnTo>
                  <a:pt x="4622" y="23736"/>
                </a:lnTo>
                <a:lnTo>
                  <a:pt x="9067" y="23723"/>
                </a:lnTo>
                <a:lnTo>
                  <a:pt x="9194" y="23698"/>
                </a:lnTo>
                <a:lnTo>
                  <a:pt x="11939" y="19593"/>
                </a:lnTo>
                <a:lnTo>
                  <a:pt x="12712" y="11491"/>
                </a:lnTo>
                <a:lnTo>
                  <a:pt x="11552" y="3568"/>
                </a:lnTo>
                <a:lnTo>
                  <a:pt x="84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27" name="Google Shape;6427;gefe2f4b35a_0_3189"/>
          <p:cNvSpPr/>
          <p:nvPr/>
        </p:nvSpPr>
        <p:spPr>
          <a:xfrm>
            <a:off x="7745" y="11737379"/>
            <a:ext cx="29845" cy="15875"/>
          </a:xfrm>
          <a:custGeom>
            <a:rect b="b" l="l" r="r" t="t"/>
            <a:pathLst>
              <a:path extrusionOk="0" h="15875" w="29845">
                <a:moveTo>
                  <a:pt x="29349" y="0"/>
                </a:moveTo>
                <a:lnTo>
                  <a:pt x="19616" y="1410"/>
                </a:lnTo>
                <a:lnTo>
                  <a:pt x="11322" y="4143"/>
                </a:lnTo>
                <a:lnTo>
                  <a:pt x="4703" y="8518"/>
                </a:lnTo>
                <a:lnTo>
                  <a:pt x="0" y="14859"/>
                </a:lnTo>
                <a:lnTo>
                  <a:pt x="2832" y="15227"/>
                </a:lnTo>
                <a:lnTo>
                  <a:pt x="5511" y="15417"/>
                </a:lnTo>
                <a:lnTo>
                  <a:pt x="8000" y="15417"/>
                </a:lnTo>
                <a:lnTo>
                  <a:pt x="16265" y="14528"/>
                </a:lnTo>
                <a:lnTo>
                  <a:pt x="22704" y="11761"/>
                </a:lnTo>
                <a:lnTo>
                  <a:pt x="27128" y="6968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28" name="Google Shape;6428;gefe2f4b35a_0_3189"/>
          <p:cNvSpPr/>
          <p:nvPr/>
        </p:nvSpPr>
        <p:spPr>
          <a:xfrm>
            <a:off x="5908054" y="11737239"/>
            <a:ext cx="22225" cy="22859"/>
          </a:xfrm>
          <a:custGeom>
            <a:rect b="b" l="l" r="r" t="t"/>
            <a:pathLst>
              <a:path extrusionOk="0" h="22859" w="22225">
                <a:moveTo>
                  <a:pt x="3403" y="0"/>
                </a:moveTo>
                <a:lnTo>
                  <a:pt x="2311" y="0"/>
                </a:lnTo>
                <a:lnTo>
                  <a:pt x="0" y="139"/>
                </a:lnTo>
                <a:lnTo>
                  <a:pt x="381" y="9921"/>
                </a:lnTo>
                <a:lnTo>
                  <a:pt x="3492" y="16929"/>
                </a:lnTo>
                <a:lnTo>
                  <a:pt x="9365" y="21145"/>
                </a:lnTo>
                <a:lnTo>
                  <a:pt x="18033" y="22555"/>
                </a:lnTo>
                <a:lnTo>
                  <a:pt x="19253" y="22555"/>
                </a:lnTo>
                <a:lnTo>
                  <a:pt x="20535" y="22491"/>
                </a:lnTo>
                <a:lnTo>
                  <a:pt x="21894" y="22377"/>
                </a:lnTo>
                <a:lnTo>
                  <a:pt x="21504" y="12569"/>
                </a:lnTo>
                <a:lnTo>
                  <a:pt x="18311" y="5578"/>
                </a:lnTo>
                <a:lnTo>
                  <a:pt x="12288" y="1392"/>
                </a:lnTo>
                <a:lnTo>
                  <a:pt x="34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29" name="Google Shape;6429;gefe2f4b35a_0_3189"/>
          <p:cNvSpPr/>
          <p:nvPr/>
        </p:nvSpPr>
        <p:spPr>
          <a:xfrm>
            <a:off x="6408778" y="11737379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532" y="9783"/>
                </a:lnTo>
                <a:lnTo>
                  <a:pt x="3773" y="16795"/>
                </a:lnTo>
                <a:lnTo>
                  <a:pt x="9702" y="21016"/>
                </a:lnTo>
                <a:lnTo>
                  <a:pt x="18300" y="22428"/>
                </a:lnTo>
                <a:lnTo>
                  <a:pt x="19507" y="22428"/>
                </a:lnTo>
                <a:lnTo>
                  <a:pt x="22098" y="22237"/>
                </a:lnTo>
                <a:lnTo>
                  <a:pt x="21802" y="11499"/>
                </a:lnTo>
                <a:lnTo>
                  <a:pt x="15563" y="6704"/>
                </a:lnTo>
                <a:lnTo>
                  <a:pt x="7067" y="411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30" name="Google Shape;6430;gefe2f4b35a_0_3189"/>
          <p:cNvSpPr/>
          <p:nvPr/>
        </p:nvSpPr>
        <p:spPr>
          <a:xfrm>
            <a:off x="1318962" y="11744855"/>
            <a:ext cx="44450" cy="44450"/>
          </a:xfrm>
          <a:custGeom>
            <a:rect b="b" l="l" r="r" t="t"/>
            <a:pathLst>
              <a:path extrusionOk="0" h="44450" w="44450">
                <a:moveTo>
                  <a:pt x="44043" y="0"/>
                </a:moveTo>
                <a:lnTo>
                  <a:pt x="21902" y="11010"/>
                </a:lnTo>
                <a:lnTo>
                  <a:pt x="10880" y="16602"/>
                </a:lnTo>
                <a:lnTo>
                  <a:pt x="0" y="22364"/>
                </a:lnTo>
                <a:lnTo>
                  <a:pt x="3390" y="21564"/>
                </a:lnTo>
                <a:lnTo>
                  <a:pt x="6337" y="21209"/>
                </a:lnTo>
                <a:lnTo>
                  <a:pt x="8940" y="21209"/>
                </a:lnTo>
                <a:lnTo>
                  <a:pt x="20354" y="24314"/>
                </a:lnTo>
                <a:lnTo>
                  <a:pt x="27825" y="31419"/>
                </a:lnTo>
                <a:lnTo>
                  <a:pt x="34629" y="39211"/>
                </a:lnTo>
                <a:lnTo>
                  <a:pt x="44043" y="44373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31" name="Google Shape;6431;gefe2f4b35a_0_3189"/>
          <p:cNvSpPr/>
          <p:nvPr/>
        </p:nvSpPr>
        <p:spPr>
          <a:xfrm>
            <a:off x="5502897" y="11744858"/>
            <a:ext cx="15239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57"/>
                </a:lnTo>
                <a:lnTo>
                  <a:pt x="14668" y="1475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32" name="Google Shape;6432;gefe2f4b35a_0_3189"/>
          <p:cNvSpPr/>
          <p:nvPr/>
        </p:nvSpPr>
        <p:spPr>
          <a:xfrm>
            <a:off x="5947372" y="11752236"/>
            <a:ext cx="28575" cy="29845"/>
          </a:xfrm>
          <a:custGeom>
            <a:rect b="b" l="l" r="r" t="t"/>
            <a:pathLst>
              <a:path extrusionOk="0" h="29845" w="28575">
                <a:moveTo>
                  <a:pt x="19416" y="0"/>
                </a:moveTo>
                <a:lnTo>
                  <a:pt x="10387" y="7783"/>
                </a:lnTo>
                <a:lnTo>
                  <a:pt x="1652" y="15451"/>
                </a:lnTo>
                <a:lnTo>
                  <a:pt x="0" y="22797"/>
                </a:lnTo>
                <a:lnTo>
                  <a:pt x="12215" y="29616"/>
                </a:lnTo>
                <a:lnTo>
                  <a:pt x="13008" y="18882"/>
                </a:lnTo>
                <a:lnTo>
                  <a:pt x="22283" y="12345"/>
                </a:lnTo>
                <a:lnTo>
                  <a:pt x="28324" y="7040"/>
                </a:lnTo>
                <a:lnTo>
                  <a:pt x="194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33" name="Google Shape;6433;gefe2f4b35a_0_3189"/>
          <p:cNvSpPr/>
          <p:nvPr/>
        </p:nvSpPr>
        <p:spPr>
          <a:xfrm>
            <a:off x="3911758" y="11759614"/>
            <a:ext cx="29845" cy="46354"/>
          </a:xfrm>
          <a:custGeom>
            <a:rect b="b" l="l" r="r" t="t"/>
            <a:pathLst>
              <a:path extrusionOk="0" h="46354" w="29845">
                <a:moveTo>
                  <a:pt x="14668" y="0"/>
                </a:moveTo>
                <a:lnTo>
                  <a:pt x="9570" y="9658"/>
                </a:lnTo>
                <a:lnTo>
                  <a:pt x="5247" y="34981"/>
                </a:lnTo>
                <a:lnTo>
                  <a:pt x="0" y="44704"/>
                </a:lnTo>
                <a:lnTo>
                  <a:pt x="2870" y="45770"/>
                </a:lnTo>
                <a:lnTo>
                  <a:pt x="5143" y="46240"/>
                </a:lnTo>
                <a:lnTo>
                  <a:pt x="12611" y="46240"/>
                </a:lnTo>
                <a:lnTo>
                  <a:pt x="16865" y="28016"/>
                </a:lnTo>
                <a:lnTo>
                  <a:pt x="24180" y="28016"/>
                </a:lnTo>
                <a:lnTo>
                  <a:pt x="26454" y="28498"/>
                </a:lnTo>
                <a:lnTo>
                  <a:pt x="29362" y="29616"/>
                </a:lnTo>
                <a:lnTo>
                  <a:pt x="29841" y="18132"/>
                </a:lnTo>
                <a:lnTo>
                  <a:pt x="27720" y="9145"/>
                </a:lnTo>
                <a:lnTo>
                  <a:pt x="22747" y="2989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34" name="Google Shape;6434;gefe2f4b35a_0_3189"/>
          <p:cNvSpPr/>
          <p:nvPr/>
        </p:nvSpPr>
        <p:spPr>
          <a:xfrm>
            <a:off x="5451168" y="11780733"/>
            <a:ext cx="38100" cy="24129"/>
          </a:xfrm>
          <a:custGeom>
            <a:rect b="b" l="l" r="r" t="t"/>
            <a:pathLst>
              <a:path extrusionOk="0" h="24129" w="38100">
                <a:moveTo>
                  <a:pt x="14935" y="0"/>
                </a:moveTo>
                <a:lnTo>
                  <a:pt x="8140" y="0"/>
                </a:lnTo>
                <a:lnTo>
                  <a:pt x="1981" y="2628"/>
                </a:lnTo>
                <a:lnTo>
                  <a:pt x="0" y="8496"/>
                </a:lnTo>
                <a:lnTo>
                  <a:pt x="8801" y="12122"/>
                </a:lnTo>
                <a:lnTo>
                  <a:pt x="16206" y="17191"/>
                </a:lnTo>
                <a:lnTo>
                  <a:pt x="24204" y="21699"/>
                </a:lnTo>
                <a:lnTo>
                  <a:pt x="34785" y="23647"/>
                </a:lnTo>
                <a:lnTo>
                  <a:pt x="36817" y="23596"/>
                </a:lnTo>
                <a:lnTo>
                  <a:pt x="37611" y="13828"/>
                </a:lnTo>
                <a:lnTo>
                  <a:pt x="32796" y="6392"/>
                </a:lnTo>
                <a:lnTo>
                  <a:pt x="24521" y="1659"/>
                </a:lnTo>
                <a:lnTo>
                  <a:pt x="149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35" name="Google Shape;6435;gefe2f4b35a_0_3189"/>
          <p:cNvSpPr/>
          <p:nvPr/>
        </p:nvSpPr>
        <p:spPr>
          <a:xfrm>
            <a:off x="6592879" y="11789064"/>
            <a:ext cx="22225" cy="31115"/>
          </a:xfrm>
          <a:custGeom>
            <a:rect b="b" l="l" r="r" t="t"/>
            <a:pathLst>
              <a:path extrusionOk="0" h="31115" w="22225">
                <a:moveTo>
                  <a:pt x="20142" y="0"/>
                </a:moveTo>
                <a:lnTo>
                  <a:pt x="19202" y="0"/>
                </a:lnTo>
                <a:lnTo>
                  <a:pt x="9758" y="2787"/>
                </a:lnTo>
                <a:lnTo>
                  <a:pt x="4629" y="9923"/>
                </a:lnTo>
                <a:lnTo>
                  <a:pt x="1985" y="19572"/>
                </a:lnTo>
                <a:lnTo>
                  <a:pt x="0" y="29895"/>
                </a:lnTo>
                <a:lnTo>
                  <a:pt x="2311" y="30543"/>
                </a:lnTo>
                <a:lnTo>
                  <a:pt x="4267" y="30835"/>
                </a:lnTo>
                <a:lnTo>
                  <a:pt x="5930" y="30835"/>
                </a:lnTo>
                <a:lnTo>
                  <a:pt x="13544" y="26730"/>
                </a:lnTo>
                <a:lnTo>
                  <a:pt x="15901" y="17333"/>
                </a:lnTo>
                <a:lnTo>
                  <a:pt x="17337" y="7020"/>
                </a:lnTo>
                <a:lnTo>
                  <a:pt x="22186" y="165"/>
                </a:lnTo>
                <a:lnTo>
                  <a:pt x="201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36" name="Google Shape;6436;gefe2f4b35a_0_3189"/>
          <p:cNvSpPr/>
          <p:nvPr/>
        </p:nvSpPr>
        <p:spPr>
          <a:xfrm>
            <a:off x="3808778" y="11803664"/>
            <a:ext cx="29845" cy="19684"/>
          </a:xfrm>
          <a:custGeom>
            <a:rect b="b" l="l" r="r" t="t"/>
            <a:pathLst>
              <a:path extrusionOk="0" h="19684" w="29845">
                <a:moveTo>
                  <a:pt x="23545" y="0"/>
                </a:moveTo>
                <a:lnTo>
                  <a:pt x="20942" y="0"/>
                </a:lnTo>
                <a:lnTo>
                  <a:pt x="12826" y="899"/>
                </a:lnTo>
                <a:lnTo>
                  <a:pt x="6508" y="3673"/>
                </a:lnTo>
                <a:lnTo>
                  <a:pt x="2172" y="8433"/>
                </a:lnTo>
                <a:lnTo>
                  <a:pt x="0" y="15290"/>
                </a:lnTo>
                <a:lnTo>
                  <a:pt x="8343" y="16992"/>
                </a:lnTo>
                <a:lnTo>
                  <a:pt x="14922" y="19672"/>
                </a:lnTo>
                <a:lnTo>
                  <a:pt x="25641" y="19672"/>
                </a:lnTo>
                <a:lnTo>
                  <a:pt x="28854" y="15608"/>
                </a:lnTo>
                <a:lnTo>
                  <a:pt x="29349" y="660"/>
                </a:lnTo>
                <a:lnTo>
                  <a:pt x="26365" y="228"/>
                </a:lnTo>
                <a:lnTo>
                  <a:pt x="235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37" name="Google Shape;6437;gefe2f4b35a_0_3189"/>
          <p:cNvSpPr/>
          <p:nvPr/>
        </p:nvSpPr>
        <p:spPr>
          <a:xfrm>
            <a:off x="7782228" y="11804970"/>
            <a:ext cx="19050" cy="15240"/>
          </a:xfrm>
          <a:custGeom>
            <a:rect b="b" l="l" r="r" t="t"/>
            <a:pathLst>
              <a:path extrusionOk="0" h="15240" w="19050">
                <a:moveTo>
                  <a:pt x="10248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95"/>
                </a:lnTo>
                <a:lnTo>
                  <a:pt x="431" y="11087"/>
                </a:lnTo>
                <a:lnTo>
                  <a:pt x="3606" y="14782"/>
                </a:lnTo>
                <a:lnTo>
                  <a:pt x="13728" y="14782"/>
                </a:lnTo>
                <a:lnTo>
                  <a:pt x="16116" y="14541"/>
                </a:lnTo>
                <a:lnTo>
                  <a:pt x="18859" y="13995"/>
                </a:lnTo>
                <a:lnTo>
                  <a:pt x="14947" y="3517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38" name="Google Shape;6438;gefe2f4b35a_0_3189"/>
          <p:cNvSpPr/>
          <p:nvPr/>
        </p:nvSpPr>
        <p:spPr>
          <a:xfrm>
            <a:off x="1480959" y="11818959"/>
            <a:ext cx="36830" cy="29845"/>
          </a:xfrm>
          <a:custGeom>
            <a:rect b="b" l="l" r="r" t="t"/>
            <a:pathLst>
              <a:path extrusionOk="0" h="29845" w="36830">
                <a:moveTo>
                  <a:pt x="36804" y="0"/>
                </a:moveTo>
                <a:lnTo>
                  <a:pt x="23286" y="3066"/>
                </a:lnTo>
                <a:lnTo>
                  <a:pt x="13873" y="10206"/>
                </a:lnTo>
                <a:lnTo>
                  <a:pt x="6724" y="19614"/>
                </a:lnTo>
                <a:lnTo>
                  <a:pt x="0" y="29489"/>
                </a:lnTo>
                <a:lnTo>
                  <a:pt x="1968" y="29667"/>
                </a:lnTo>
                <a:lnTo>
                  <a:pt x="3848" y="29743"/>
                </a:lnTo>
                <a:lnTo>
                  <a:pt x="5651" y="29743"/>
                </a:lnTo>
                <a:lnTo>
                  <a:pt x="18886" y="27789"/>
                </a:lnTo>
                <a:lnTo>
                  <a:pt x="28347" y="22053"/>
                </a:lnTo>
                <a:lnTo>
                  <a:pt x="34249" y="12726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39" name="Google Shape;6439;gefe2f4b35a_0_3189"/>
          <p:cNvSpPr/>
          <p:nvPr/>
        </p:nvSpPr>
        <p:spPr>
          <a:xfrm>
            <a:off x="1701965" y="11818963"/>
            <a:ext cx="15239" cy="15240"/>
          </a:xfrm>
          <a:custGeom>
            <a:rect b="b" l="l" r="r" t="t"/>
            <a:pathLst>
              <a:path extrusionOk="0" h="15240" w="15239">
                <a:moveTo>
                  <a:pt x="14681" y="0"/>
                </a:moveTo>
                <a:lnTo>
                  <a:pt x="0" y="0"/>
                </a:lnTo>
                <a:lnTo>
                  <a:pt x="0" y="14744"/>
                </a:lnTo>
                <a:lnTo>
                  <a:pt x="14681" y="14744"/>
                </a:lnTo>
                <a:lnTo>
                  <a:pt x="146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40" name="Google Shape;6440;gefe2f4b35a_0_3189"/>
          <p:cNvSpPr/>
          <p:nvPr/>
        </p:nvSpPr>
        <p:spPr>
          <a:xfrm>
            <a:off x="7639071" y="11824517"/>
            <a:ext cx="16509" cy="26034"/>
          </a:xfrm>
          <a:custGeom>
            <a:rect b="b" l="l" r="r" t="t"/>
            <a:pathLst>
              <a:path extrusionOk="0" h="26034" w="16509">
                <a:moveTo>
                  <a:pt x="12738" y="0"/>
                </a:moveTo>
                <a:lnTo>
                  <a:pt x="6273" y="0"/>
                </a:lnTo>
                <a:lnTo>
                  <a:pt x="4445" y="0"/>
                </a:lnTo>
                <a:lnTo>
                  <a:pt x="2349" y="520"/>
                </a:lnTo>
                <a:lnTo>
                  <a:pt x="0" y="1701"/>
                </a:lnTo>
                <a:lnTo>
                  <a:pt x="0" y="23939"/>
                </a:lnTo>
                <a:lnTo>
                  <a:pt x="2400" y="25171"/>
                </a:lnTo>
                <a:lnTo>
                  <a:pt x="4521" y="25704"/>
                </a:lnTo>
                <a:lnTo>
                  <a:pt x="12801" y="25704"/>
                </a:lnTo>
                <a:lnTo>
                  <a:pt x="16014" y="19278"/>
                </a:lnTo>
                <a:lnTo>
                  <a:pt x="15976" y="6426"/>
                </a:lnTo>
                <a:lnTo>
                  <a:pt x="127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41" name="Google Shape;6441;gefe2f4b35a_0_3189"/>
          <p:cNvSpPr/>
          <p:nvPr/>
        </p:nvSpPr>
        <p:spPr>
          <a:xfrm>
            <a:off x="6600377" y="11848451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0" y="22364"/>
                </a:lnTo>
                <a:lnTo>
                  <a:pt x="14693" y="22364"/>
                </a:lnTo>
                <a:lnTo>
                  <a:pt x="14693" y="14744"/>
                </a:lnTo>
                <a:lnTo>
                  <a:pt x="20688" y="13715"/>
                </a:lnTo>
                <a:lnTo>
                  <a:pt x="22186" y="7607"/>
                </a:lnTo>
                <a:lnTo>
                  <a:pt x="11684" y="7607"/>
                </a:lnTo>
                <a:lnTo>
                  <a:pt x="5549" y="402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42" name="Google Shape;6442;gefe2f4b35a_0_3189"/>
          <p:cNvSpPr/>
          <p:nvPr/>
        </p:nvSpPr>
        <p:spPr>
          <a:xfrm>
            <a:off x="6740347" y="11847452"/>
            <a:ext cx="22225" cy="23495"/>
          </a:xfrm>
          <a:custGeom>
            <a:rect b="b" l="l" r="r" t="t"/>
            <a:pathLst>
              <a:path extrusionOk="0" h="23495" w="22225">
                <a:moveTo>
                  <a:pt x="18674" y="0"/>
                </a:moveTo>
                <a:lnTo>
                  <a:pt x="16998" y="0"/>
                </a:lnTo>
                <a:lnTo>
                  <a:pt x="7403" y="3274"/>
                </a:lnTo>
                <a:lnTo>
                  <a:pt x="882" y="10677"/>
                </a:lnTo>
                <a:lnTo>
                  <a:pt x="0" y="18580"/>
                </a:lnTo>
                <a:lnTo>
                  <a:pt x="7321" y="23355"/>
                </a:lnTo>
                <a:lnTo>
                  <a:pt x="9992" y="16733"/>
                </a:lnTo>
                <a:lnTo>
                  <a:pt x="14356" y="11874"/>
                </a:lnTo>
                <a:lnTo>
                  <a:pt x="18883" y="7167"/>
                </a:lnTo>
                <a:lnTo>
                  <a:pt x="22040" y="1003"/>
                </a:lnTo>
                <a:lnTo>
                  <a:pt x="20376" y="304"/>
                </a:lnTo>
                <a:lnTo>
                  <a:pt x="18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43" name="Google Shape;6443;gefe2f4b35a_0_3189"/>
          <p:cNvSpPr/>
          <p:nvPr/>
        </p:nvSpPr>
        <p:spPr>
          <a:xfrm>
            <a:off x="7797100" y="11847981"/>
            <a:ext cx="24765" cy="23495"/>
          </a:xfrm>
          <a:custGeom>
            <a:rect b="b" l="l" r="r" t="t"/>
            <a:pathLst>
              <a:path extrusionOk="0" h="23495" w="24765">
                <a:moveTo>
                  <a:pt x="24409" y="0"/>
                </a:moveTo>
                <a:lnTo>
                  <a:pt x="16090" y="0"/>
                </a:lnTo>
                <a:lnTo>
                  <a:pt x="14757" y="0"/>
                </a:lnTo>
                <a:lnTo>
                  <a:pt x="13144" y="152"/>
                </a:lnTo>
                <a:lnTo>
                  <a:pt x="11214" y="469"/>
                </a:lnTo>
                <a:lnTo>
                  <a:pt x="11214" y="8077"/>
                </a:lnTo>
                <a:lnTo>
                  <a:pt x="1587" y="19151"/>
                </a:lnTo>
                <a:lnTo>
                  <a:pt x="0" y="23075"/>
                </a:lnTo>
                <a:lnTo>
                  <a:pt x="4406" y="23075"/>
                </a:lnTo>
                <a:lnTo>
                  <a:pt x="12090" y="17310"/>
                </a:lnTo>
                <a:lnTo>
                  <a:pt x="22085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44" name="Google Shape;6444;gefe2f4b35a_0_3189"/>
          <p:cNvSpPr/>
          <p:nvPr/>
        </p:nvSpPr>
        <p:spPr>
          <a:xfrm>
            <a:off x="5582763" y="11854230"/>
            <a:ext cx="33020" cy="17779"/>
          </a:xfrm>
          <a:custGeom>
            <a:rect b="b" l="l" r="r" t="t"/>
            <a:pathLst>
              <a:path extrusionOk="0" h="17779" w="33020">
                <a:moveTo>
                  <a:pt x="16128" y="0"/>
                </a:moveTo>
                <a:lnTo>
                  <a:pt x="7950" y="0"/>
                </a:lnTo>
                <a:lnTo>
                  <a:pt x="0" y="3213"/>
                </a:lnTo>
                <a:lnTo>
                  <a:pt x="1028" y="8966"/>
                </a:lnTo>
                <a:lnTo>
                  <a:pt x="9524" y="11010"/>
                </a:lnTo>
                <a:lnTo>
                  <a:pt x="13703" y="17310"/>
                </a:lnTo>
                <a:lnTo>
                  <a:pt x="26098" y="17310"/>
                </a:lnTo>
                <a:lnTo>
                  <a:pt x="28257" y="17094"/>
                </a:lnTo>
                <a:lnTo>
                  <a:pt x="30708" y="16586"/>
                </a:lnTo>
                <a:lnTo>
                  <a:pt x="32579" y="9145"/>
                </a:lnTo>
                <a:lnTo>
                  <a:pt x="29681" y="3983"/>
                </a:lnTo>
                <a:lnTo>
                  <a:pt x="23652" y="975"/>
                </a:lnTo>
                <a:lnTo>
                  <a:pt x="16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45" name="Google Shape;6445;gefe2f4b35a_0_3189"/>
          <p:cNvSpPr/>
          <p:nvPr/>
        </p:nvSpPr>
        <p:spPr>
          <a:xfrm>
            <a:off x="3811203" y="11863199"/>
            <a:ext cx="34925" cy="26670"/>
          </a:xfrm>
          <a:custGeom>
            <a:rect b="b" l="l" r="r" t="t"/>
            <a:pathLst>
              <a:path extrusionOk="0" h="26670" w="34925">
                <a:moveTo>
                  <a:pt x="4775" y="0"/>
                </a:moveTo>
                <a:lnTo>
                  <a:pt x="0" y="11868"/>
                </a:lnTo>
                <a:lnTo>
                  <a:pt x="195" y="20148"/>
                </a:lnTo>
                <a:lnTo>
                  <a:pt x="4227" y="24999"/>
                </a:lnTo>
                <a:lnTo>
                  <a:pt x="10960" y="26581"/>
                </a:lnTo>
                <a:lnTo>
                  <a:pt x="16637" y="25837"/>
                </a:lnTo>
                <a:lnTo>
                  <a:pt x="22688" y="23639"/>
                </a:lnTo>
                <a:lnTo>
                  <a:pt x="28730" y="20039"/>
                </a:lnTo>
                <a:lnTo>
                  <a:pt x="34379" y="15087"/>
                </a:lnTo>
                <a:lnTo>
                  <a:pt x="26685" y="11663"/>
                </a:lnTo>
                <a:lnTo>
                  <a:pt x="12469" y="3559"/>
                </a:lnTo>
                <a:lnTo>
                  <a:pt x="47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46" name="Google Shape;6446;gefe2f4b35a_0_3189"/>
          <p:cNvSpPr/>
          <p:nvPr/>
        </p:nvSpPr>
        <p:spPr>
          <a:xfrm>
            <a:off x="5849051" y="11870387"/>
            <a:ext cx="52070" cy="16509"/>
          </a:xfrm>
          <a:custGeom>
            <a:rect b="b" l="l" r="r" t="t"/>
            <a:pathLst>
              <a:path extrusionOk="0" h="16509" w="52070">
                <a:moveTo>
                  <a:pt x="28956" y="0"/>
                </a:moveTo>
                <a:lnTo>
                  <a:pt x="25539" y="0"/>
                </a:lnTo>
                <a:lnTo>
                  <a:pt x="15907" y="544"/>
                </a:lnTo>
                <a:lnTo>
                  <a:pt x="7888" y="2716"/>
                </a:lnTo>
                <a:lnTo>
                  <a:pt x="2310" y="7324"/>
                </a:lnTo>
                <a:lnTo>
                  <a:pt x="0" y="15176"/>
                </a:lnTo>
                <a:lnTo>
                  <a:pt x="2336" y="14427"/>
                </a:lnTo>
                <a:lnTo>
                  <a:pt x="5156" y="14160"/>
                </a:lnTo>
                <a:lnTo>
                  <a:pt x="12611" y="14160"/>
                </a:lnTo>
                <a:lnTo>
                  <a:pt x="32334" y="16357"/>
                </a:lnTo>
                <a:lnTo>
                  <a:pt x="36728" y="16357"/>
                </a:lnTo>
                <a:lnTo>
                  <a:pt x="43723" y="15689"/>
                </a:lnTo>
                <a:lnTo>
                  <a:pt x="48956" y="13247"/>
                </a:lnTo>
                <a:lnTo>
                  <a:pt x="51778" y="8379"/>
                </a:lnTo>
                <a:lnTo>
                  <a:pt x="51536" y="431"/>
                </a:lnTo>
                <a:lnTo>
                  <a:pt x="43129" y="546"/>
                </a:lnTo>
                <a:lnTo>
                  <a:pt x="289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47" name="Google Shape;6447;gefe2f4b35a_0_3189"/>
          <p:cNvSpPr/>
          <p:nvPr/>
        </p:nvSpPr>
        <p:spPr>
          <a:xfrm>
            <a:off x="6604051" y="11870817"/>
            <a:ext cx="85090" cy="52070"/>
          </a:xfrm>
          <a:custGeom>
            <a:rect b="b" l="l" r="r" t="t"/>
            <a:pathLst>
              <a:path extrusionOk="0" h="52070" w="85090">
                <a:moveTo>
                  <a:pt x="25679" y="36982"/>
                </a:moveTo>
                <a:lnTo>
                  <a:pt x="19659" y="35890"/>
                </a:lnTo>
                <a:lnTo>
                  <a:pt x="14922" y="35433"/>
                </a:lnTo>
                <a:lnTo>
                  <a:pt x="11252" y="35433"/>
                </a:lnTo>
                <a:lnTo>
                  <a:pt x="2679" y="35433"/>
                </a:lnTo>
                <a:lnTo>
                  <a:pt x="0" y="37909"/>
                </a:lnTo>
                <a:lnTo>
                  <a:pt x="1498" y="42875"/>
                </a:lnTo>
                <a:lnTo>
                  <a:pt x="5676" y="45364"/>
                </a:lnTo>
                <a:lnTo>
                  <a:pt x="15608" y="45364"/>
                </a:lnTo>
                <a:lnTo>
                  <a:pt x="21209" y="43230"/>
                </a:lnTo>
                <a:lnTo>
                  <a:pt x="25679" y="36982"/>
                </a:lnTo>
                <a:close/>
              </a:path>
              <a:path extrusionOk="0" h="52070" w="85090">
                <a:moveTo>
                  <a:pt x="62471" y="0"/>
                </a:moveTo>
                <a:lnTo>
                  <a:pt x="47828" y="0"/>
                </a:lnTo>
                <a:lnTo>
                  <a:pt x="47828" y="14744"/>
                </a:lnTo>
                <a:lnTo>
                  <a:pt x="62471" y="14744"/>
                </a:lnTo>
                <a:lnTo>
                  <a:pt x="62471" y="0"/>
                </a:lnTo>
                <a:close/>
              </a:path>
              <a:path extrusionOk="0" h="52070" w="85090">
                <a:moveTo>
                  <a:pt x="84683" y="22225"/>
                </a:moveTo>
                <a:lnTo>
                  <a:pt x="77406" y="22225"/>
                </a:lnTo>
                <a:lnTo>
                  <a:pt x="75704" y="16243"/>
                </a:lnTo>
                <a:lnTo>
                  <a:pt x="69926" y="14744"/>
                </a:lnTo>
                <a:lnTo>
                  <a:pt x="65836" y="23609"/>
                </a:lnTo>
                <a:lnTo>
                  <a:pt x="51917" y="35534"/>
                </a:lnTo>
                <a:lnTo>
                  <a:pt x="47828" y="44577"/>
                </a:lnTo>
                <a:lnTo>
                  <a:pt x="55308" y="44577"/>
                </a:lnTo>
                <a:lnTo>
                  <a:pt x="56730" y="50228"/>
                </a:lnTo>
                <a:lnTo>
                  <a:pt x="62458" y="51841"/>
                </a:lnTo>
                <a:lnTo>
                  <a:pt x="66624" y="42976"/>
                </a:lnTo>
                <a:lnTo>
                  <a:pt x="80670" y="31102"/>
                </a:lnTo>
                <a:lnTo>
                  <a:pt x="84683" y="2222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48" name="Google Shape;6448;gefe2f4b35a_0_3189"/>
          <p:cNvSpPr/>
          <p:nvPr/>
        </p:nvSpPr>
        <p:spPr>
          <a:xfrm>
            <a:off x="7683068" y="11907799"/>
            <a:ext cx="15240" cy="15240"/>
          </a:xfrm>
          <a:custGeom>
            <a:rect b="b" l="l" r="r" t="t"/>
            <a:pathLst>
              <a:path extrusionOk="0" h="15240" w="15240">
                <a:moveTo>
                  <a:pt x="14757" y="0"/>
                </a:moveTo>
                <a:lnTo>
                  <a:pt x="0" y="0"/>
                </a:lnTo>
                <a:lnTo>
                  <a:pt x="0" y="14858"/>
                </a:lnTo>
                <a:lnTo>
                  <a:pt x="14757" y="14858"/>
                </a:lnTo>
                <a:lnTo>
                  <a:pt x="14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49" name="Google Shape;6449;gefe2f4b35a_0_3189"/>
          <p:cNvSpPr/>
          <p:nvPr/>
        </p:nvSpPr>
        <p:spPr>
          <a:xfrm>
            <a:off x="6548866" y="11915399"/>
            <a:ext cx="20320" cy="29845"/>
          </a:xfrm>
          <a:custGeom>
            <a:rect b="b" l="l" r="r" t="t"/>
            <a:pathLst>
              <a:path extrusionOk="0" h="29845" w="20320">
                <a:moveTo>
                  <a:pt x="7175" y="0"/>
                </a:moveTo>
                <a:lnTo>
                  <a:pt x="7081" y="9017"/>
                </a:lnTo>
                <a:lnTo>
                  <a:pt x="5868" y="16997"/>
                </a:lnTo>
                <a:lnTo>
                  <a:pt x="3516" y="23851"/>
                </a:lnTo>
                <a:lnTo>
                  <a:pt x="0" y="29489"/>
                </a:lnTo>
                <a:lnTo>
                  <a:pt x="1968" y="29578"/>
                </a:lnTo>
                <a:lnTo>
                  <a:pt x="14078" y="25065"/>
                </a:lnTo>
                <a:lnTo>
                  <a:pt x="19702" y="15079"/>
                </a:lnTo>
                <a:lnTo>
                  <a:pt x="17761" y="4948"/>
                </a:lnTo>
                <a:lnTo>
                  <a:pt x="71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50" name="Google Shape;6450;gefe2f4b35a_0_3189"/>
          <p:cNvSpPr/>
          <p:nvPr/>
        </p:nvSpPr>
        <p:spPr>
          <a:xfrm>
            <a:off x="29917" y="11921905"/>
            <a:ext cx="24765" cy="13970"/>
          </a:xfrm>
          <a:custGeom>
            <a:rect b="b" l="l" r="r" t="t"/>
            <a:pathLst>
              <a:path extrusionOk="0" h="13970" w="24765">
                <a:moveTo>
                  <a:pt x="20853" y="0"/>
                </a:moveTo>
                <a:lnTo>
                  <a:pt x="15748" y="0"/>
                </a:lnTo>
                <a:lnTo>
                  <a:pt x="11671" y="0"/>
                </a:lnTo>
                <a:lnTo>
                  <a:pt x="6299" y="2146"/>
                </a:lnTo>
                <a:lnTo>
                  <a:pt x="0" y="8127"/>
                </a:lnTo>
                <a:lnTo>
                  <a:pt x="7061" y="11988"/>
                </a:lnTo>
                <a:lnTo>
                  <a:pt x="12420" y="13436"/>
                </a:lnTo>
                <a:lnTo>
                  <a:pt x="22148" y="13436"/>
                </a:lnTo>
                <a:lnTo>
                  <a:pt x="24574" y="10083"/>
                </a:lnTo>
                <a:lnTo>
                  <a:pt x="23926" y="3365"/>
                </a:lnTo>
                <a:lnTo>
                  <a:pt x="208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51" name="Google Shape;6451;gefe2f4b35a_0_3189"/>
          <p:cNvSpPr/>
          <p:nvPr/>
        </p:nvSpPr>
        <p:spPr>
          <a:xfrm>
            <a:off x="6320647" y="11932617"/>
            <a:ext cx="36829" cy="27304"/>
          </a:xfrm>
          <a:custGeom>
            <a:rect b="b" l="l" r="r" t="t"/>
            <a:pathLst>
              <a:path extrusionOk="0" h="27304" w="36829">
                <a:moveTo>
                  <a:pt x="20813" y="0"/>
                </a:moveTo>
                <a:lnTo>
                  <a:pt x="10162" y="2369"/>
                </a:lnTo>
                <a:lnTo>
                  <a:pt x="2099" y="8570"/>
                </a:lnTo>
                <a:lnTo>
                  <a:pt x="0" y="17246"/>
                </a:lnTo>
                <a:lnTo>
                  <a:pt x="7237" y="27038"/>
                </a:lnTo>
                <a:lnTo>
                  <a:pt x="10155" y="20892"/>
                </a:lnTo>
                <a:lnTo>
                  <a:pt x="14466" y="16236"/>
                </a:lnTo>
                <a:lnTo>
                  <a:pt x="20449" y="13286"/>
                </a:lnTo>
                <a:lnTo>
                  <a:pt x="28382" y="12255"/>
                </a:lnTo>
                <a:lnTo>
                  <a:pt x="29423" y="12268"/>
                </a:lnTo>
                <a:lnTo>
                  <a:pt x="29627" y="16344"/>
                </a:lnTo>
                <a:lnTo>
                  <a:pt x="30325" y="19964"/>
                </a:lnTo>
                <a:lnTo>
                  <a:pt x="35265" y="19964"/>
                </a:lnTo>
                <a:lnTo>
                  <a:pt x="36624" y="19761"/>
                </a:lnTo>
                <a:lnTo>
                  <a:pt x="36017" y="10619"/>
                </a:lnTo>
                <a:lnTo>
                  <a:pt x="32629" y="4498"/>
                </a:lnTo>
                <a:lnTo>
                  <a:pt x="27286" y="1069"/>
                </a:lnTo>
                <a:lnTo>
                  <a:pt x="208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52" name="Google Shape;6452;gefe2f4b35a_0_3189"/>
          <p:cNvSpPr/>
          <p:nvPr/>
        </p:nvSpPr>
        <p:spPr>
          <a:xfrm>
            <a:off x="7785943" y="11937413"/>
            <a:ext cx="15875" cy="31750"/>
          </a:xfrm>
          <a:custGeom>
            <a:rect b="b" l="l" r="r" t="t"/>
            <a:pathLst>
              <a:path extrusionOk="0" h="31750" w="15875">
                <a:moveTo>
                  <a:pt x="507" y="0"/>
                </a:moveTo>
                <a:lnTo>
                  <a:pt x="494" y="9727"/>
                </a:lnTo>
                <a:lnTo>
                  <a:pt x="0" y="19896"/>
                </a:lnTo>
                <a:lnTo>
                  <a:pt x="1629" y="27905"/>
                </a:lnTo>
                <a:lnTo>
                  <a:pt x="7988" y="31153"/>
                </a:lnTo>
                <a:lnTo>
                  <a:pt x="9905" y="31153"/>
                </a:lnTo>
                <a:lnTo>
                  <a:pt x="12255" y="30708"/>
                </a:lnTo>
                <a:lnTo>
                  <a:pt x="15151" y="29730"/>
                </a:lnTo>
                <a:lnTo>
                  <a:pt x="15459" y="18159"/>
                </a:lnTo>
                <a:lnTo>
                  <a:pt x="13287" y="9197"/>
                </a:lnTo>
                <a:lnTo>
                  <a:pt x="8385" y="3070"/>
                </a:lnTo>
                <a:lnTo>
                  <a:pt x="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53" name="Google Shape;6453;gefe2f4b35a_0_3189"/>
          <p:cNvSpPr/>
          <p:nvPr/>
        </p:nvSpPr>
        <p:spPr>
          <a:xfrm>
            <a:off x="545551" y="11953099"/>
            <a:ext cx="29845" cy="14604"/>
          </a:xfrm>
          <a:custGeom>
            <a:rect b="b" l="l" r="r" t="t"/>
            <a:pathLst>
              <a:path extrusionOk="0" h="14604" w="29845">
                <a:moveTo>
                  <a:pt x="19405" y="0"/>
                </a:moveTo>
                <a:lnTo>
                  <a:pt x="14160" y="0"/>
                </a:lnTo>
                <a:lnTo>
                  <a:pt x="7264" y="0"/>
                </a:lnTo>
                <a:lnTo>
                  <a:pt x="1130" y="4165"/>
                </a:lnTo>
                <a:lnTo>
                  <a:pt x="0" y="14046"/>
                </a:lnTo>
                <a:lnTo>
                  <a:pt x="2324" y="13754"/>
                </a:lnTo>
                <a:lnTo>
                  <a:pt x="4889" y="13690"/>
                </a:lnTo>
                <a:lnTo>
                  <a:pt x="20320" y="13716"/>
                </a:lnTo>
                <a:lnTo>
                  <a:pt x="27990" y="13195"/>
                </a:lnTo>
                <a:lnTo>
                  <a:pt x="29324" y="6553"/>
                </a:lnTo>
                <a:lnTo>
                  <a:pt x="25082" y="2413"/>
                </a:lnTo>
                <a:lnTo>
                  <a:pt x="194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54" name="Google Shape;6454;gefe2f4b35a_0_3189"/>
          <p:cNvSpPr/>
          <p:nvPr/>
        </p:nvSpPr>
        <p:spPr>
          <a:xfrm>
            <a:off x="1208459" y="11953602"/>
            <a:ext cx="22225" cy="12700"/>
          </a:xfrm>
          <a:custGeom>
            <a:rect b="b" l="l" r="r" t="t"/>
            <a:pathLst>
              <a:path extrusionOk="0" h="12700" w="22225">
                <a:moveTo>
                  <a:pt x="11112" y="0"/>
                </a:moveTo>
                <a:lnTo>
                  <a:pt x="6515" y="0"/>
                </a:lnTo>
                <a:lnTo>
                  <a:pt x="4089" y="0"/>
                </a:lnTo>
                <a:lnTo>
                  <a:pt x="1892" y="1511"/>
                </a:lnTo>
                <a:lnTo>
                  <a:pt x="0" y="6045"/>
                </a:lnTo>
                <a:lnTo>
                  <a:pt x="5638" y="6794"/>
                </a:lnTo>
                <a:lnTo>
                  <a:pt x="11010" y="12204"/>
                </a:lnTo>
                <a:lnTo>
                  <a:pt x="18034" y="12204"/>
                </a:lnTo>
                <a:lnTo>
                  <a:pt x="20269" y="10655"/>
                </a:lnTo>
                <a:lnTo>
                  <a:pt x="22186" y="6045"/>
                </a:lnTo>
                <a:lnTo>
                  <a:pt x="16522" y="5435"/>
                </a:lnTo>
                <a:lnTo>
                  <a:pt x="111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55" name="Google Shape;6455;gefe2f4b35a_0_3189"/>
          <p:cNvSpPr/>
          <p:nvPr/>
        </p:nvSpPr>
        <p:spPr>
          <a:xfrm>
            <a:off x="6769854" y="11952384"/>
            <a:ext cx="37465" cy="23495"/>
          </a:xfrm>
          <a:custGeom>
            <a:rect b="b" l="l" r="r" t="t"/>
            <a:pathLst>
              <a:path extrusionOk="0" h="23495" w="37465">
                <a:moveTo>
                  <a:pt x="14630" y="0"/>
                </a:moveTo>
                <a:lnTo>
                  <a:pt x="14003" y="8516"/>
                </a:lnTo>
                <a:lnTo>
                  <a:pt x="10006" y="13647"/>
                </a:lnTo>
                <a:lnTo>
                  <a:pt x="4663" y="17457"/>
                </a:lnTo>
                <a:lnTo>
                  <a:pt x="0" y="22009"/>
                </a:lnTo>
                <a:lnTo>
                  <a:pt x="1612" y="21399"/>
                </a:lnTo>
                <a:lnTo>
                  <a:pt x="3619" y="21170"/>
                </a:lnTo>
                <a:lnTo>
                  <a:pt x="9042" y="21170"/>
                </a:lnTo>
                <a:lnTo>
                  <a:pt x="23647" y="23025"/>
                </a:lnTo>
                <a:lnTo>
                  <a:pt x="32918" y="23025"/>
                </a:lnTo>
                <a:lnTo>
                  <a:pt x="37338" y="21348"/>
                </a:lnTo>
                <a:lnTo>
                  <a:pt x="36868" y="14757"/>
                </a:lnTo>
                <a:lnTo>
                  <a:pt x="35737" y="14922"/>
                </a:lnTo>
                <a:lnTo>
                  <a:pt x="33718" y="14998"/>
                </a:lnTo>
                <a:lnTo>
                  <a:pt x="22085" y="14998"/>
                </a:lnTo>
                <a:lnTo>
                  <a:pt x="21551" y="4254"/>
                </a:lnTo>
                <a:lnTo>
                  <a:pt x="14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56" name="Google Shape;6456;gefe2f4b35a_0_3189"/>
          <p:cNvSpPr/>
          <p:nvPr/>
        </p:nvSpPr>
        <p:spPr>
          <a:xfrm>
            <a:off x="5471177" y="11959650"/>
            <a:ext cx="15875" cy="21590"/>
          </a:xfrm>
          <a:custGeom>
            <a:rect b="b" l="l" r="r" t="t"/>
            <a:pathLst>
              <a:path extrusionOk="0" h="21590" w="15875">
                <a:moveTo>
                  <a:pt x="2146" y="0"/>
                </a:moveTo>
                <a:lnTo>
                  <a:pt x="0" y="15773"/>
                </a:lnTo>
                <a:lnTo>
                  <a:pt x="3530" y="21043"/>
                </a:lnTo>
                <a:lnTo>
                  <a:pt x="7543" y="21043"/>
                </a:lnTo>
                <a:lnTo>
                  <a:pt x="12885" y="18196"/>
                </a:lnTo>
                <a:lnTo>
                  <a:pt x="15794" y="11698"/>
                </a:lnTo>
                <a:lnTo>
                  <a:pt x="13228" y="4611"/>
                </a:lnTo>
                <a:lnTo>
                  <a:pt x="21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57" name="Google Shape;6457;gefe2f4b35a_0_3189"/>
          <p:cNvSpPr/>
          <p:nvPr/>
        </p:nvSpPr>
        <p:spPr>
          <a:xfrm>
            <a:off x="1018946" y="11974713"/>
            <a:ext cx="20319" cy="22859"/>
          </a:xfrm>
          <a:custGeom>
            <a:rect b="b" l="l" r="r" t="t"/>
            <a:pathLst>
              <a:path extrusionOk="0" h="22859" w="20319">
                <a:moveTo>
                  <a:pt x="13957" y="0"/>
                </a:moveTo>
                <a:lnTo>
                  <a:pt x="10934" y="0"/>
                </a:lnTo>
                <a:lnTo>
                  <a:pt x="5842" y="0"/>
                </a:lnTo>
                <a:lnTo>
                  <a:pt x="1409" y="5689"/>
                </a:lnTo>
                <a:lnTo>
                  <a:pt x="0" y="17081"/>
                </a:lnTo>
                <a:lnTo>
                  <a:pt x="3009" y="22771"/>
                </a:lnTo>
                <a:lnTo>
                  <a:pt x="14897" y="22771"/>
                </a:lnTo>
                <a:lnTo>
                  <a:pt x="17310" y="22504"/>
                </a:lnTo>
                <a:lnTo>
                  <a:pt x="20066" y="21920"/>
                </a:lnTo>
                <a:lnTo>
                  <a:pt x="20066" y="7175"/>
                </a:lnTo>
                <a:lnTo>
                  <a:pt x="17208" y="1993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58" name="Google Shape;6458;gefe2f4b35a_0_3189"/>
          <p:cNvSpPr/>
          <p:nvPr/>
        </p:nvSpPr>
        <p:spPr>
          <a:xfrm>
            <a:off x="5896672" y="11973843"/>
            <a:ext cx="41275" cy="15875"/>
          </a:xfrm>
          <a:custGeom>
            <a:rect b="b" l="l" r="r" t="t"/>
            <a:pathLst>
              <a:path extrusionOk="0" h="15875" w="41275">
                <a:moveTo>
                  <a:pt x="18351" y="0"/>
                </a:moveTo>
                <a:lnTo>
                  <a:pt x="15341" y="0"/>
                </a:lnTo>
                <a:lnTo>
                  <a:pt x="6375" y="0"/>
                </a:lnTo>
                <a:lnTo>
                  <a:pt x="0" y="2603"/>
                </a:lnTo>
                <a:lnTo>
                  <a:pt x="3911" y="15532"/>
                </a:lnTo>
                <a:lnTo>
                  <a:pt x="8204" y="15646"/>
                </a:lnTo>
                <a:lnTo>
                  <a:pt x="19225" y="14719"/>
                </a:lnTo>
                <a:lnTo>
                  <a:pt x="28289" y="11915"/>
                </a:lnTo>
                <a:lnTo>
                  <a:pt x="35457" y="7202"/>
                </a:lnTo>
                <a:lnTo>
                  <a:pt x="40792" y="546"/>
                </a:lnTo>
                <a:lnTo>
                  <a:pt x="38976" y="1003"/>
                </a:lnTo>
                <a:lnTo>
                  <a:pt x="36868" y="1168"/>
                </a:lnTo>
                <a:lnTo>
                  <a:pt x="31584" y="1168"/>
                </a:lnTo>
                <a:lnTo>
                  <a:pt x="183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59" name="Google Shape;6459;gefe2f4b35a_0_3189"/>
          <p:cNvSpPr/>
          <p:nvPr/>
        </p:nvSpPr>
        <p:spPr>
          <a:xfrm>
            <a:off x="7049800" y="11973284"/>
            <a:ext cx="23495" cy="13970"/>
          </a:xfrm>
          <a:custGeom>
            <a:rect b="b" l="l" r="r" t="t"/>
            <a:pathLst>
              <a:path extrusionOk="0" h="13970" w="23495">
                <a:moveTo>
                  <a:pt x="21335" y="0"/>
                </a:moveTo>
                <a:lnTo>
                  <a:pt x="16738" y="0"/>
                </a:lnTo>
                <a:lnTo>
                  <a:pt x="13042" y="0"/>
                </a:lnTo>
                <a:lnTo>
                  <a:pt x="7518" y="2260"/>
                </a:lnTo>
                <a:lnTo>
                  <a:pt x="0" y="8610"/>
                </a:lnTo>
                <a:lnTo>
                  <a:pt x="5232" y="12471"/>
                </a:lnTo>
                <a:lnTo>
                  <a:pt x="9626" y="13931"/>
                </a:lnTo>
                <a:lnTo>
                  <a:pt x="18491" y="13931"/>
                </a:lnTo>
                <a:lnTo>
                  <a:pt x="21704" y="10452"/>
                </a:lnTo>
                <a:lnTo>
                  <a:pt x="23113" y="3479"/>
                </a:lnTo>
                <a:lnTo>
                  <a:pt x="21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60" name="Google Shape;6460;gefe2f4b35a_0_3189"/>
          <p:cNvSpPr/>
          <p:nvPr/>
        </p:nvSpPr>
        <p:spPr>
          <a:xfrm>
            <a:off x="965348" y="11981889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999" y="6619"/>
                </a:lnTo>
                <a:lnTo>
                  <a:pt x="7650" y="11476"/>
                </a:lnTo>
                <a:lnTo>
                  <a:pt x="3136" y="16182"/>
                </a:lnTo>
                <a:lnTo>
                  <a:pt x="0" y="22351"/>
                </a:lnTo>
                <a:lnTo>
                  <a:pt x="1638" y="23037"/>
                </a:lnTo>
                <a:lnTo>
                  <a:pt x="3302" y="23342"/>
                </a:lnTo>
                <a:lnTo>
                  <a:pt x="4953" y="23342"/>
                </a:lnTo>
                <a:lnTo>
                  <a:pt x="14491" y="20056"/>
                </a:lnTo>
                <a:lnTo>
                  <a:pt x="21042" y="12633"/>
                </a:lnTo>
                <a:lnTo>
                  <a:pt x="21971" y="472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61" name="Google Shape;6461;gefe2f4b35a_0_3189"/>
          <p:cNvSpPr/>
          <p:nvPr/>
        </p:nvSpPr>
        <p:spPr>
          <a:xfrm>
            <a:off x="5392426" y="11980796"/>
            <a:ext cx="23495" cy="13970"/>
          </a:xfrm>
          <a:custGeom>
            <a:rect b="b" l="l" r="r" t="t"/>
            <a:pathLst>
              <a:path extrusionOk="0" h="13970" w="23495">
                <a:moveTo>
                  <a:pt x="21399" y="0"/>
                </a:moveTo>
                <a:lnTo>
                  <a:pt x="16802" y="0"/>
                </a:lnTo>
                <a:lnTo>
                  <a:pt x="13093" y="0"/>
                </a:lnTo>
                <a:lnTo>
                  <a:pt x="7543" y="2260"/>
                </a:lnTo>
                <a:lnTo>
                  <a:pt x="0" y="8585"/>
                </a:lnTo>
                <a:lnTo>
                  <a:pt x="5219" y="12395"/>
                </a:lnTo>
                <a:lnTo>
                  <a:pt x="9613" y="13843"/>
                </a:lnTo>
                <a:lnTo>
                  <a:pt x="18503" y="13843"/>
                </a:lnTo>
                <a:lnTo>
                  <a:pt x="21729" y="10375"/>
                </a:lnTo>
                <a:lnTo>
                  <a:pt x="23177" y="3454"/>
                </a:lnTo>
                <a:lnTo>
                  <a:pt x="213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62" name="Google Shape;6462;gefe2f4b35a_0_3189"/>
          <p:cNvSpPr/>
          <p:nvPr/>
        </p:nvSpPr>
        <p:spPr>
          <a:xfrm>
            <a:off x="928509" y="11989371"/>
            <a:ext cx="29844" cy="15240"/>
          </a:xfrm>
          <a:custGeom>
            <a:rect b="b" l="l" r="r" t="t"/>
            <a:pathLst>
              <a:path extrusionOk="0" h="15240" w="29844">
                <a:moveTo>
                  <a:pt x="29375" y="0"/>
                </a:moveTo>
                <a:lnTo>
                  <a:pt x="0" y="0"/>
                </a:lnTo>
                <a:lnTo>
                  <a:pt x="0" y="14859"/>
                </a:lnTo>
                <a:lnTo>
                  <a:pt x="29375" y="14859"/>
                </a:lnTo>
                <a:lnTo>
                  <a:pt x="293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63" name="Google Shape;6463;gefe2f4b35a_0_3189"/>
          <p:cNvSpPr/>
          <p:nvPr/>
        </p:nvSpPr>
        <p:spPr>
          <a:xfrm>
            <a:off x="1215691" y="11989377"/>
            <a:ext cx="19684" cy="38100"/>
          </a:xfrm>
          <a:custGeom>
            <a:rect b="b" l="l" r="r" t="t"/>
            <a:pathLst>
              <a:path extrusionOk="0" h="38100" w="19684">
                <a:moveTo>
                  <a:pt x="0" y="0"/>
                </a:moveTo>
                <a:lnTo>
                  <a:pt x="0" y="37109"/>
                </a:lnTo>
                <a:lnTo>
                  <a:pt x="2070" y="37541"/>
                </a:lnTo>
                <a:lnTo>
                  <a:pt x="3962" y="37744"/>
                </a:lnTo>
                <a:lnTo>
                  <a:pt x="5689" y="37744"/>
                </a:lnTo>
                <a:lnTo>
                  <a:pt x="17693" y="31846"/>
                </a:lnTo>
                <a:lnTo>
                  <a:pt x="19527" y="18872"/>
                </a:lnTo>
                <a:lnTo>
                  <a:pt x="13020" y="5897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64" name="Google Shape;6464;gefe2f4b35a_0_3189"/>
          <p:cNvSpPr/>
          <p:nvPr/>
        </p:nvSpPr>
        <p:spPr>
          <a:xfrm>
            <a:off x="348928" y="12003962"/>
            <a:ext cx="18414" cy="29845"/>
          </a:xfrm>
          <a:custGeom>
            <a:rect b="b" l="l" r="r" t="t"/>
            <a:pathLst>
              <a:path extrusionOk="0" h="29845" w="18414">
                <a:moveTo>
                  <a:pt x="11100" y="0"/>
                </a:moveTo>
                <a:lnTo>
                  <a:pt x="9411" y="0"/>
                </a:lnTo>
                <a:lnTo>
                  <a:pt x="7379" y="88"/>
                </a:lnTo>
                <a:lnTo>
                  <a:pt x="4940" y="279"/>
                </a:lnTo>
                <a:lnTo>
                  <a:pt x="4331" y="114"/>
                </a:lnTo>
                <a:lnTo>
                  <a:pt x="3797" y="38"/>
                </a:lnTo>
                <a:lnTo>
                  <a:pt x="3315" y="38"/>
                </a:lnTo>
                <a:lnTo>
                  <a:pt x="0" y="4406"/>
                </a:lnTo>
                <a:lnTo>
                  <a:pt x="2091" y="14166"/>
                </a:lnTo>
                <a:lnTo>
                  <a:pt x="7071" y="24298"/>
                </a:lnTo>
                <a:lnTo>
                  <a:pt x="12421" y="29781"/>
                </a:lnTo>
                <a:lnTo>
                  <a:pt x="11577" y="17573"/>
                </a:lnTo>
                <a:lnTo>
                  <a:pt x="16023" y="8175"/>
                </a:lnTo>
                <a:lnTo>
                  <a:pt x="18338" y="2135"/>
                </a:lnTo>
                <a:lnTo>
                  <a:pt x="111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65" name="Google Shape;6465;gefe2f4b35a_0_3189"/>
          <p:cNvSpPr/>
          <p:nvPr/>
        </p:nvSpPr>
        <p:spPr>
          <a:xfrm>
            <a:off x="5347633" y="12004240"/>
            <a:ext cx="28575" cy="52070"/>
          </a:xfrm>
          <a:custGeom>
            <a:rect b="b" l="l" r="r" t="t"/>
            <a:pathLst>
              <a:path extrusionOk="0" h="52070" w="28575">
                <a:moveTo>
                  <a:pt x="15178" y="0"/>
                </a:moveTo>
                <a:lnTo>
                  <a:pt x="12633" y="14358"/>
                </a:lnTo>
                <a:lnTo>
                  <a:pt x="4563" y="27903"/>
                </a:lnTo>
                <a:lnTo>
                  <a:pt x="0" y="40431"/>
                </a:lnTo>
                <a:lnTo>
                  <a:pt x="7977" y="51739"/>
                </a:lnTo>
                <a:lnTo>
                  <a:pt x="15621" y="39328"/>
                </a:lnTo>
                <a:lnTo>
                  <a:pt x="25503" y="22283"/>
                </a:lnTo>
                <a:lnTo>
                  <a:pt x="28423" y="7032"/>
                </a:lnTo>
                <a:lnTo>
                  <a:pt x="151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66" name="Google Shape;6466;gefe2f4b35a_0_3189"/>
          <p:cNvSpPr/>
          <p:nvPr/>
        </p:nvSpPr>
        <p:spPr>
          <a:xfrm>
            <a:off x="943176" y="12011458"/>
            <a:ext cx="20955" cy="30479"/>
          </a:xfrm>
          <a:custGeom>
            <a:rect b="b" l="l" r="r" t="t"/>
            <a:pathLst>
              <a:path extrusionOk="0" h="30479" w="20955">
                <a:moveTo>
                  <a:pt x="12128" y="0"/>
                </a:moveTo>
                <a:lnTo>
                  <a:pt x="1435" y="0"/>
                </a:lnTo>
                <a:lnTo>
                  <a:pt x="0" y="50"/>
                </a:lnTo>
                <a:lnTo>
                  <a:pt x="0" y="29768"/>
                </a:lnTo>
                <a:lnTo>
                  <a:pt x="1866" y="30086"/>
                </a:lnTo>
                <a:lnTo>
                  <a:pt x="3581" y="30238"/>
                </a:lnTo>
                <a:lnTo>
                  <a:pt x="16522" y="30238"/>
                </a:lnTo>
                <a:lnTo>
                  <a:pt x="20942" y="22682"/>
                </a:lnTo>
                <a:lnTo>
                  <a:pt x="18745" y="7556"/>
                </a:lnTo>
                <a:lnTo>
                  <a:pt x="12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67" name="Google Shape;6467;gefe2f4b35a_0_3189"/>
          <p:cNvSpPr/>
          <p:nvPr/>
        </p:nvSpPr>
        <p:spPr>
          <a:xfrm>
            <a:off x="1245301" y="12011394"/>
            <a:ext cx="36830" cy="15875"/>
          </a:xfrm>
          <a:custGeom>
            <a:rect b="b" l="l" r="r" t="t"/>
            <a:pathLst>
              <a:path extrusionOk="0" h="15875" w="36830">
                <a:moveTo>
                  <a:pt x="33947" y="0"/>
                </a:moveTo>
                <a:lnTo>
                  <a:pt x="32575" y="0"/>
                </a:lnTo>
                <a:lnTo>
                  <a:pt x="21502" y="939"/>
                </a:lnTo>
                <a:lnTo>
                  <a:pt x="12363" y="3762"/>
                </a:lnTo>
                <a:lnTo>
                  <a:pt x="5186" y="8476"/>
                </a:lnTo>
                <a:lnTo>
                  <a:pt x="0" y="15087"/>
                </a:lnTo>
                <a:lnTo>
                  <a:pt x="7302" y="15430"/>
                </a:lnTo>
                <a:lnTo>
                  <a:pt x="10794" y="15430"/>
                </a:lnTo>
                <a:lnTo>
                  <a:pt x="20527" y="14846"/>
                </a:lnTo>
                <a:lnTo>
                  <a:pt x="28608" y="12596"/>
                </a:lnTo>
                <a:lnTo>
                  <a:pt x="34281" y="7934"/>
                </a:lnTo>
                <a:lnTo>
                  <a:pt x="36791" y="114"/>
                </a:lnTo>
                <a:lnTo>
                  <a:pt x="33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68" name="Google Shape;6468;gefe2f4b35a_0_3189"/>
          <p:cNvSpPr/>
          <p:nvPr/>
        </p:nvSpPr>
        <p:spPr>
          <a:xfrm>
            <a:off x="3948570" y="12011145"/>
            <a:ext cx="36829" cy="29209"/>
          </a:xfrm>
          <a:custGeom>
            <a:rect b="b" l="l" r="r" t="t"/>
            <a:pathLst>
              <a:path extrusionOk="0" h="29209" w="36829">
                <a:moveTo>
                  <a:pt x="29273" y="0"/>
                </a:moveTo>
                <a:lnTo>
                  <a:pt x="25692" y="0"/>
                </a:lnTo>
                <a:lnTo>
                  <a:pt x="16012" y="584"/>
                </a:lnTo>
                <a:lnTo>
                  <a:pt x="8035" y="2836"/>
                </a:lnTo>
                <a:lnTo>
                  <a:pt x="2464" y="7506"/>
                </a:lnTo>
                <a:lnTo>
                  <a:pt x="0" y="15341"/>
                </a:lnTo>
                <a:lnTo>
                  <a:pt x="1435" y="15100"/>
                </a:lnTo>
                <a:lnTo>
                  <a:pt x="2768" y="14998"/>
                </a:lnTo>
                <a:lnTo>
                  <a:pt x="10934" y="14998"/>
                </a:lnTo>
                <a:lnTo>
                  <a:pt x="15024" y="18402"/>
                </a:lnTo>
                <a:lnTo>
                  <a:pt x="21463" y="25209"/>
                </a:lnTo>
                <a:lnTo>
                  <a:pt x="23825" y="28625"/>
                </a:lnTo>
                <a:lnTo>
                  <a:pt x="29718" y="28625"/>
                </a:lnTo>
                <a:lnTo>
                  <a:pt x="32677" y="26987"/>
                </a:lnTo>
                <a:lnTo>
                  <a:pt x="36830" y="22593"/>
                </a:lnTo>
                <a:lnTo>
                  <a:pt x="36830" y="35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69" name="Google Shape;6469;gefe2f4b35a_0_3189"/>
          <p:cNvSpPr/>
          <p:nvPr/>
        </p:nvSpPr>
        <p:spPr>
          <a:xfrm>
            <a:off x="5112484" y="12026487"/>
            <a:ext cx="29845" cy="30479"/>
          </a:xfrm>
          <a:custGeom>
            <a:rect b="b" l="l" r="r" t="t"/>
            <a:pathLst>
              <a:path extrusionOk="0" h="30479" w="29845">
                <a:moveTo>
                  <a:pt x="29349" y="0"/>
                </a:moveTo>
                <a:lnTo>
                  <a:pt x="16998" y="2353"/>
                </a:lnTo>
                <a:lnTo>
                  <a:pt x="7988" y="8048"/>
                </a:lnTo>
                <a:lnTo>
                  <a:pt x="2321" y="17091"/>
                </a:lnTo>
                <a:lnTo>
                  <a:pt x="0" y="29489"/>
                </a:lnTo>
                <a:lnTo>
                  <a:pt x="2971" y="30124"/>
                </a:lnTo>
                <a:lnTo>
                  <a:pt x="5613" y="30416"/>
                </a:lnTo>
                <a:lnTo>
                  <a:pt x="7962" y="30416"/>
                </a:lnTo>
                <a:lnTo>
                  <a:pt x="18191" y="27771"/>
                </a:lnTo>
                <a:lnTo>
                  <a:pt x="24209" y="20828"/>
                </a:lnTo>
                <a:lnTo>
                  <a:pt x="27451" y="11074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70" name="Google Shape;6470;gefe2f4b35a_0_3189"/>
          <p:cNvSpPr/>
          <p:nvPr/>
        </p:nvSpPr>
        <p:spPr>
          <a:xfrm>
            <a:off x="308600" y="12041233"/>
            <a:ext cx="24129" cy="37465"/>
          </a:xfrm>
          <a:custGeom>
            <a:rect b="b" l="l" r="r" t="t"/>
            <a:pathLst>
              <a:path extrusionOk="0" h="37465" w="24129">
                <a:moveTo>
                  <a:pt x="15939" y="0"/>
                </a:moveTo>
                <a:lnTo>
                  <a:pt x="10805" y="8225"/>
                </a:lnTo>
                <a:lnTo>
                  <a:pt x="3139" y="18464"/>
                </a:lnTo>
                <a:lnTo>
                  <a:pt x="0" y="28748"/>
                </a:lnTo>
                <a:lnTo>
                  <a:pt x="8446" y="37109"/>
                </a:lnTo>
                <a:lnTo>
                  <a:pt x="9792" y="24774"/>
                </a:lnTo>
                <a:lnTo>
                  <a:pt x="18469" y="15478"/>
                </a:lnTo>
                <a:lnTo>
                  <a:pt x="24009" y="7720"/>
                </a:lnTo>
                <a:lnTo>
                  <a:pt x="159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71" name="Google Shape;6471;gefe2f4b35a_0_3189"/>
          <p:cNvSpPr/>
          <p:nvPr/>
        </p:nvSpPr>
        <p:spPr>
          <a:xfrm>
            <a:off x="7673830" y="12048445"/>
            <a:ext cx="33020" cy="17145"/>
          </a:xfrm>
          <a:custGeom>
            <a:rect b="b" l="l" r="r" t="t"/>
            <a:pathLst>
              <a:path extrusionOk="0" h="17145" w="33020">
                <a:moveTo>
                  <a:pt x="9046" y="0"/>
                </a:moveTo>
                <a:lnTo>
                  <a:pt x="3560" y="0"/>
                </a:lnTo>
                <a:lnTo>
                  <a:pt x="2074" y="50"/>
                </a:lnTo>
                <a:lnTo>
                  <a:pt x="0" y="7512"/>
                </a:lnTo>
                <a:lnTo>
                  <a:pt x="2717" y="12673"/>
                </a:lnTo>
                <a:lnTo>
                  <a:pt x="8609" y="15668"/>
                </a:lnTo>
                <a:lnTo>
                  <a:pt x="16057" y="16636"/>
                </a:lnTo>
                <a:lnTo>
                  <a:pt x="24325" y="16636"/>
                </a:lnTo>
                <a:lnTo>
                  <a:pt x="32491" y="13347"/>
                </a:lnTo>
                <a:lnTo>
                  <a:pt x="31475" y="7531"/>
                </a:lnTo>
                <a:lnTo>
                  <a:pt x="30370" y="7670"/>
                </a:lnTo>
                <a:lnTo>
                  <a:pt x="28350" y="7734"/>
                </a:lnTo>
                <a:lnTo>
                  <a:pt x="23004" y="7734"/>
                </a:lnTo>
                <a:lnTo>
                  <a:pt x="90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72" name="Google Shape;6472;gefe2f4b35a_0_3189"/>
          <p:cNvSpPr/>
          <p:nvPr/>
        </p:nvSpPr>
        <p:spPr>
          <a:xfrm>
            <a:off x="2283123" y="12063579"/>
            <a:ext cx="16510" cy="29845"/>
          </a:xfrm>
          <a:custGeom>
            <a:rect b="b" l="l" r="r" t="t"/>
            <a:pathLst>
              <a:path extrusionOk="0" h="29845" w="16510">
                <a:moveTo>
                  <a:pt x="8063" y="0"/>
                </a:moveTo>
                <a:lnTo>
                  <a:pt x="4518" y="6247"/>
                </a:lnTo>
                <a:lnTo>
                  <a:pt x="324" y="15908"/>
                </a:lnTo>
                <a:lnTo>
                  <a:pt x="0" y="24962"/>
                </a:lnTo>
                <a:lnTo>
                  <a:pt x="8063" y="29387"/>
                </a:lnTo>
                <a:lnTo>
                  <a:pt x="8249" y="19659"/>
                </a:lnTo>
                <a:lnTo>
                  <a:pt x="13702" y="11283"/>
                </a:lnTo>
                <a:lnTo>
                  <a:pt x="16335" y="4613"/>
                </a:lnTo>
                <a:lnTo>
                  <a:pt x="80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73" name="Google Shape;6473;gefe2f4b35a_0_3189"/>
          <p:cNvSpPr/>
          <p:nvPr/>
        </p:nvSpPr>
        <p:spPr>
          <a:xfrm>
            <a:off x="5407115" y="12063526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864" y="0"/>
                </a:lnTo>
                <a:lnTo>
                  <a:pt x="3009" y="5956"/>
                </a:lnTo>
                <a:lnTo>
                  <a:pt x="0" y="14820"/>
                </a:lnTo>
                <a:lnTo>
                  <a:pt x="673" y="14820"/>
                </a:lnTo>
                <a:lnTo>
                  <a:pt x="8717" y="13756"/>
                </a:lnTo>
                <a:lnTo>
                  <a:pt x="14735" y="10750"/>
                </a:lnTo>
                <a:lnTo>
                  <a:pt x="19100" y="6087"/>
                </a:lnTo>
                <a:lnTo>
                  <a:pt x="22186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74" name="Google Shape;6474;gefe2f4b35a_0_3189"/>
          <p:cNvSpPr/>
          <p:nvPr/>
        </p:nvSpPr>
        <p:spPr>
          <a:xfrm>
            <a:off x="102967" y="12069799"/>
            <a:ext cx="37464" cy="15240"/>
          </a:xfrm>
          <a:custGeom>
            <a:rect b="b" l="l" r="r" t="t"/>
            <a:pathLst>
              <a:path extrusionOk="0" h="15240" w="37464">
                <a:moveTo>
                  <a:pt x="13944" y="0"/>
                </a:moveTo>
                <a:lnTo>
                  <a:pt x="10731" y="0"/>
                </a:lnTo>
                <a:lnTo>
                  <a:pt x="4508" y="0"/>
                </a:lnTo>
                <a:lnTo>
                  <a:pt x="0" y="1727"/>
                </a:lnTo>
                <a:lnTo>
                  <a:pt x="584" y="8547"/>
                </a:lnTo>
                <a:lnTo>
                  <a:pt x="4622" y="12788"/>
                </a:lnTo>
                <a:lnTo>
                  <a:pt x="9779" y="14630"/>
                </a:lnTo>
                <a:lnTo>
                  <a:pt x="15024" y="14630"/>
                </a:lnTo>
                <a:lnTo>
                  <a:pt x="21732" y="13653"/>
                </a:lnTo>
                <a:lnTo>
                  <a:pt x="28040" y="10893"/>
                </a:lnTo>
                <a:lnTo>
                  <a:pt x="33449" y="6604"/>
                </a:lnTo>
                <a:lnTo>
                  <a:pt x="37465" y="1041"/>
                </a:lnTo>
                <a:lnTo>
                  <a:pt x="35877" y="1625"/>
                </a:lnTo>
                <a:lnTo>
                  <a:pt x="33921" y="1841"/>
                </a:lnTo>
                <a:lnTo>
                  <a:pt x="28562" y="1841"/>
                </a:lnTo>
                <a:lnTo>
                  <a:pt x="139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75" name="Google Shape;6475;gefe2f4b35a_0_3189"/>
          <p:cNvSpPr/>
          <p:nvPr/>
        </p:nvSpPr>
        <p:spPr>
          <a:xfrm>
            <a:off x="741015" y="12084694"/>
            <a:ext cx="51434" cy="17145"/>
          </a:xfrm>
          <a:custGeom>
            <a:rect b="b" l="l" r="r" t="t"/>
            <a:pathLst>
              <a:path extrusionOk="0" h="17145" w="51434">
                <a:moveTo>
                  <a:pt x="44310" y="0"/>
                </a:moveTo>
                <a:lnTo>
                  <a:pt x="34810" y="0"/>
                </a:lnTo>
                <a:lnTo>
                  <a:pt x="31076" y="0"/>
                </a:lnTo>
                <a:lnTo>
                  <a:pt x="14389" y="1778"/>
                </a:lnTo>
                <a:lnTo>
                  <a:pt x="7937" y="1778"/>
                </a:lnTo>
                <a:lnTo>
                  <a:pt x="5448" y="1536"/>
                </a:lnTo>
                <a:lnTo>
                  <a:pt x="3352" y="901"/>
                </a:lnTo>
                <a:lnTo>
                  <a:pt x="0" y="13868"/>
                </a:lnTo>
                <a:lnTo>
                  <a:pt x="6654" y="16700"/>
                </a:lnTo>
                <a:lnTo>
                  <a:pt x="19837" y="16700"/>
                </a:lnTo>
                <a:lnTo>
                  <a:pt x="36410" y="14973"/>
                </a:lnTo>
                <a:lnTo>
                  <a:pt x="42951" y="14973"/>
                </a:lnTo>
                <a:lnTo>
                  <a:pt x="45516" y="15214"/>
                </a:lnTo>
                <a:lnTo>
                  <a:pt x="47663" y="15887"/>
                </a:lnTo>
                <a:lnTo>
                  <a:pt x="50965" y="2870"/>
                </a:lnTo>
                <a:lnTo>
                  <a:pt x="443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76" name="Google Shape;6476;gefe2f4b35a_0_3189"/>
          <p:cNvSpPr/>
          <p:nvPr/>
        </p:nvSpPr>
        <p:spPr>
          <a:xfrm>
            <a:off x="7587303" y="12085597"/>
            <a:ext cx="23495" cy="37465"/>
          </a:xfrm>
          <a:custGeom>
            <a:rect b="b" l="l" r="r" t="t"/>
            <a:pathLst>
              <a:path extrusionOk="0" h="37465" w="23495">
                <a:moveTo>
                  <a:pt x="14985" y="0"/>
                </a:moveTo>
                <a:lnTo>
                  <a:pt x="13525" y="4775"/>
                </a:lnTo>
                <a:lnTo>
                  <a:pt x="9982" y="7658"/>
                </a:lnTo>
                <a:lnTo>
                  <a:pt x="2565" y="7658"/>
                </a:lnTo>
                <a:lnTo>
                  <a:pt x="1333" y="7569"/>
                </a:lnTo>
                <a:lnTo>
                  <a:pt x="0" y="7365"/>
                </a:lnTo>
                <a:lnTo>
                  <a:pt x="1423" y="17260"/>
                </a:lnTo>
                <a:lnTo>
                  <a:pt x="4149" y="25674"/>
                </a:lnTo>
                <a:lnTo>
                  <a:pt x="8547" y="32338"/>
                </a:lnTo>
                <a:lnTo>
                  <a:pt x="14985" y="36982"/>
                </a:lnTo>
                <a:lnTo>
                  <a:pt x="19093" y="29635"/>
                </a:lnTo>
                <a:lnTo>
                  <a:pt x="22939" y="17586"/>
                </a:lnTo>
                <a:lnTo>
                  <a:pt x="22808" y="5989"/>
                </a:lnTo>
                <a:lnTo>
                  <a:pt x="149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77" name="Google Shape;6477;gefe2f4b35a_0_3189"/>
          <p:cNvSpPr/>
          <p:nvPr/>
        </p:nvSpPr>
        <p:spPr>
          <a:xfrm>
            <a:off x="96332" y="12092965"/>
            <a:ext cx="36830" cy="37465"/>
          </a:xfrm>
          <a:custGeom>
            <a:rect b="b" l="l" r="r" t="t"/>
            <a:pathLst>
              <a:path extrusionOk="0" h="37465" w="36830">
                <a:moveTo>
                  <a:pt x="14394" y="0"/>
                </a:moveTo>
                <a:lnTo>
                  <a:pt x="10612" y="9525"/>
                </a:lnTo>
                <a:lnTo>
                  <a:pt x="3472" y="20197"/>
                </a:lnTo>
                <a:lnTo>
                  <a:pt x="0" y="30048"/>
                </a:lnTo>
                <a:lnTo>
                  <a:pt x="7219" y="37109"/>
                </a:lnTo>
                <a:lnTo>
                  <a:pt x="10005" y="30700"/>
                </a:lnTo>
                <a:lnTo>
                  <a:pt x="13272" y="24738"/>
                </a:lnTo>
                <a:lnTo>
                  <a:pt x="17179" y="19401"/>
                </a:lnTo>
                <a:lnTo>
                  <a:pt x="21887" y="14871"/>
                </a:lnTo>
                <a:lnTo>
                  <a:pt x="27678" y="13144"/>
                </a:lnTo>
                <a:lnTo>
                  <a:pt x="36289" y="14643"/>
                </a:lnTo>
                <a:lnTo>
                  <a:pt x="36606" y="7620"/>
                </a:lnTo>
                <a:lnTo>
                  <a:pt x="26205" y="7620"/>
                </a:lnTo>
                <a:lnTo>
                  <a:pt x="20274" y="3924"/>
                </a:lnTo>
                <a:lnTo>
                  <a:pt x="14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78" name="Google Shape;6478;gefe2f4b35a_0_3189"/>
          <p:cNvSpPr/>
          <p:nvPr/>
        </p:nvSpPr>
        <p:spPr>
          <a:xfrm>
            <a:off x="5428992" y="12091789"/>
            <a:ext cx="22860" cy="31115"/>
          </a:xfrm>
          <a:custGeom>
            <a:rect b="b" l="l" r="r" t="t"/>
            <a:pathLst>
              <a:path extrusionOk="0" h="31115" w="22860">
                <a:moveTo>
                  <a:pt x="18344" y="0"/>
                </a:moveTo>
                <a:lnTo>
                  <a:pt x="16541" y="0"/>
                </a:lnTo>
                <a:lnTo>
                  <a:pt x="6382" y="4215"/>
                </a:lnTo>
                <a:lnTo>
                  <a:pt x="250" y="13806"/>
                </a:lnTo>
                <a:lnTo>
                  <a:pt x="0" y="24190"/>
                </a:lnTo>
                <a:lnTo>
                  <a:pt x="7486" y="30784"/>
                </a:lnTo>
                <a:lnTo>
                  <a:pt x="7278" y="19531"/>
                </a:lnTo>
                <a:lnTo>
                  <a:pt x="14907" y="16111"/>
                </a:lnTo>
                <a:lnTo>
                  <a:pt x="22497" y="12627"/>
                </a:lnTo>
                <a:lnTo>
                  <a:pt x="22167" y="1181"/>
                </a:lnTo>
                <a:lnTo>
                  <a:pt x="20237" y="368"/>
                </a:lnTo>
                <a:lnTo>
                  <a:pt x="183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79" name="Google Shape;6479;gefe2f4b35a_0_3189"/>
          <p:cNvSpPr/>
          <p:nvPr/>
        </p:nvSpPr>
        <p:spPr>
          <a:xfrm>
            <a:off x="1326117" y="12100579"/>
            <a:ext cx="22859" cy="23495"/>
          </a:xfrm>
          <a:custGeom>
            <a:rect b="b" l="l" r="r" t="t"/>
            <a:pathLst>
              <a:path extrusionOk="0" h="23495" w="22859">
                <a:moveTo>
                  <a:pt x="14998" y="0"/>
                </a:moveTo>
                <a:lnTo>
                  <a:pt x="11847" y="6012"/>
                </a:lnTo>
                <a:lnTo>
                  <a:pt x="5784" y="9226"/>
                </a:lnTo>
                <a:lnTo>
                  <a:pt x="579" y="13326"/>
                </a:lnTo>
                <a:lnTo>
                  <a:pt x="0" y="21996"/>
                </a:lnTo>
                <a:lnTo>
                  <a:pt x="1727" y="22758"/>
                </a:lnTo>
                <a:lnTo>
                  <a:pt x="3492" y="23101"/>
                </a:lnTo>
                <a:lnTo>
                  <a:pt x="5245" y="23101"/>
                </a:lnTo>
                <a:lnTo>
                  <a:pt x="14829" y="19836"/>
                </a:lnTo>
                <a:lnTo>
                  <a:pt x="21366" y="12469"/>
                </a:lnTo>
                <a:lnTo>
                  <a:pt x="22281" y="4643"/>
                </a:lnTo>
                <a:lnTo>
                  <a:pt x="149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80" name="Google Shape;6480;gefe2f4b35a_0_3189"/>
          <p:cNvSpPr/>
          <p:nvPr/>
        </p:nvSpPr>
        <p:spPr>
          <a:xfrm>
            <a:off x="286580" y="12107397"/>
            <a:ext cx="38100" cy="45084"/>
          </a:xfrm>
          <a:custGeom>
            <a:rect b="b" l="l" r="r" t="t"/>
            <a:pathLst>
              <a:path extrusionOk="0" h="45084" w="38100">
                <a:moveTo>
                  <a:pt x="15980" y="0"/>
                </a:moveTo>
                <a:lnTo>
                  <a:pt x="13592" y="0"/>
                </a:lnTo>
                <a:lnTo>
                  <a:pt x="11040" y="152"/>
                </a:lnTo>
                <a:lnTo>
                  <a:pt x="8334" y="444"/>
                </a:lnTo>
                <a:lnTo>
                  <a:pt x="8561" y="14114"/>
                </a:lnTo>
                <a:lnTo>
                  <a:pt x="2929" y="26362"/>
                </a:lnTo>
                <a:lnTo>
                  <a:pt x="0" y="36795"/>
                </a:lnTo>
                <a:lnTo>
                  <a:pt x="8334" y="45021"/>
                </a:lnTo>
                <a:lnTo>
                  <a:pt x="8851" y="34296"/>
                </a:lnTo>
                <a:lnTo>
                  <a:pt x="13040" y="27270"/>
                </a:lnTo>
                <a:lnTo>
                  <a:pt x="20400" y="23429"/>
                </a:lnTo>
                <a:lnTo>
                  <a:pt x="30432" y="22263"/>
                </a:lnTo>
                <a:lnTo>
                  <a:pt x="32807" y="22263"/>
                </a:lnTo>
                <a:lnTo>
                  <a:pt x="35322" y="22402"/>
                </a:lnTo>
                <a:lnTo>
                  <a:pt x="37964" y="22669"/>
                </a:lnTo>
                <a:lnTo>
                  <a:pt x="37370" y="12087"/>
                </a:lnTo>
                <a:lnTo>
                  <a:pt x="33244" y="5076"/>
                </a:lnTo>
                <a:lnTo>
                  <a:pt x="25982" y="1195"/>
                </a:lnTo>
                <a:lnTo>
                  <a:pt x="159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81" name="Google Shape;6481;gefe2f4b35a_0_3189"/>
          <p:cNvSpPr/>
          <p:nvPr/>
        </p:nvSpPr>
        <p:spPr>
          <a:xfrm>
            <a:off x="1120133" y="12107838"/>
            <a:ext cx="22859" cy="29845"/>
          </a:xfrm>
          <a:custGeom>
            <a:rect b="b" l="l" r="r" t="t"/>
            <a:pathLst>
              <a:path extrusionOk="0" h="29845" w="22859">
                <a:moveTo>
                  <a:pt x="0" y="0"/>
                </a:moveTo>
                <a:lnTo>
                  <a:pt x="648" y="8641"/>
                </a:lnTo>
                <a:lnTo>
                  <a:pt x="4657" y="13838"/>
                </a:lnTo>
                <a:lnTo>
                  <a:pt x="10004" y="17675"/>
                </a:lnTo>
                <a:lnTo>
                  <a:pt x="14668" y="22237"/>
                </a:lnTo>
                <a:lnTo>
                  <a:pt x="10058" y="22580"/>
                </a:lnTo>
                <a:lnTo>
                  <a:pt x="5727" y="23393"/>
                </a:lnTo>
                <a:lnTo>
                  <a:pt x="7200" y="29717"/>
                </a:lnTo>
                <a:lnTo>
                  <a:pt x="9105" y="29794"/>
                </a:lnTo>
                <a:lnTo>
                  <a:pt x="16376" y="28279"/>
                </a:lnTo>
                <a:lnTo>
                  <a:pt x="20808" y="23896"/>
                </a:lnTo>
                <a:lnTo>
                  <a:pt x="22593" y="16887"/>
                </a:lnTo>
                <a:lnTo>
                  <a:pt x="21920" y="7492"/>
                </a:lnTo>
                <a:lnTo>
                  <a:pt x="11290" y="7505"/>
                </a:lnTo>
                <a:lnTo>
                  <a:pt x="5486" y="3860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82" name="Google Shape;6482;gefe2f4b35a_0_3189"/>
          <p:cNvSpPr/>
          <p:nvPr/>
        </p:nvSpPr>
        <p:spPr>
          <a:xfrm>
            <a:off x="2113994" y="12121233"/>
            <a:ext cx="23494" cy="31750"/>
          </a:xfrm>
          <a:custGeom>
            <a:rect b="b" l="l" r="r" t="t"/>
            <a:pathLst>
              <a:path extrusionOk="0" h="31750" w="23494">
                <a:moveTo>
                  <a:pt x="14793" y="0"/>
                </a:moveTo>
                <a:lnTo>
                  <a:pt x="12901" y="0"/>
                </a:lnTo>
                <a:lnTo>
                  <a:pt x="10590" y="419"/>
                </a:lnTo>
                <a:lnTo>
                  <a:pt x="7770" y="1346"/>
                </a:lnTo>
                <a:lnTo>
                  <a:pt x="5221" y="8086"/>
                </a:lnTo>
                <a:lnTo>
                  <a:pt x="2095" y="14197"/>
                </a:lnTo>
                <a:lnTo>
                  <a:pt x="0" y="21343"/>
                </a:lnTo>
                <a:lnTo>
                  <a:pt x="544" y="31191"/>
                </a:lnTo>
                <a:lnTo>
                  <a:pt x="22439" y="31191"/>
                </a:lnTo>
                <a:lnTo>
                  <a:pt x="22414" y="21441"/>
                </a:lnTo>
                <a:lnTo>
                  <a:pt x="22888" y="11261"/>
                </a:lnTo>
                <a:lnTo>
                  <a:pt x="21226" y="3248"/>
                </a:lnTo>
                <a:lnTo>
                  <a:pt x="147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83" name="Google Shape;6483;gefe2f4b35a_0_3189"/>
          <p:cNvSpPr/>
          <p:nvPr/>
        </p:nvSpPr>
        <p:spPr>
          <a:xfrm>
            <a:off x="1083310" y="12130075"/>
            <a:ext cx="50800" cy="59690"/>
          </a:xfrm>
          <a:custGeom>
            <a:rect b="b" l="l" r="r" t="t"/>
            <a:pathLst>
              <a:path extrusionOk="0" h="59690" w="50800">
                <a:moveTo>
                  <a:pt x="21869" y="0"/>
                </a:moveTo>
                <a:lnTo>
                  <a:pt x="13106" y="368"/>
                </a:lnTo>
                <a:lnTo>
                  <a:pt x="5321" y="1765"/>
                </a:lnTo>
                <a:lnTo>
                  <a:pt x="330" y="5969"/>
                </a:lnTo>
                <a:lnTo>
                  <a:pt x="0" y="14744"/>
                </a:lnTo>
                <a:lnTo>
                  <a:pt x="1892" y="14795"/>
                </a:lnTo>
                <a:lnTo>
                  <a:pt x="13271" y="14795"/>
                </a:lnTo>
                <a:lnTo>
                  <a:pt x="18859" y="8763"/>
                </a:lnTo>
                <a:lnTo>
                  <a:pt x="21869" y="0"/>
                </a:lnTo>
                <a:close/>
              </a:path>
              <a:path extrusionOk="0" h="59690" w="50800">
                <a:moveTo>
                  <a:pt x="50292" y="28498"/>
                </a:moveTo>
                <a:lnTo>
                  <a:pt x="49606" y="21234"/>
                </a:lnTo>
                <a:lnTo>
                  <a:pt x="46621" y="16090"/>
                </a:lnTo>
                <a:lnTo>
                  <a:pt x="40970" y="14135"/>
                </a:lnTo>
                <a:lnTo>
                  <a:pt x="39725" y="14135"/>
                </a:lnTo>
                <a:lnTo>
                  <a:pt x="38341" y="14338"/>
                </a:lnTo>
                <a:lnTo>
                  <a:pt x="36817" y="14744"/>
                </a:lnTo>
                <a:lnTo>
                  <a:pt x="34912" y="25984"/>
                </a:lnTo>
                <a:lnTo>
                  <a:pt x="31127" y="35191"/>
                </a:lnTo>
                <a:lnTo>
                  <a:pt x="28308" y="45326"/>
                </a:lnTo>
                <a:lnTo>
                  <a:pt x="29324" y="59347"/>
                </a:lnTo>
                <a:lnTo>
                  <a:pt x="30467" y="59524"/>
                </a:lnTo>
                <a:lnTo>
                  <a:pt x="31026" y="59524"/>
                </a:lnTo>
                <a:lnTo>
                  <a:pt x="36753" y="57569"/>
                </a:lnTo>
                <a:lnTo>
                  <a:pt x="41884" y="52438"/>
                </a:lnTo>
                <a:lnTo>
                  <a:pt x="46075" y="45161"/>
                </a:lnTo>
                <a:lnTo>
                  <a:pt x="48996" y="36830"/>
                </a:lnTo>
                <a:lnTo>
                  <a:pt x="50292" y="284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84" name="Google Shape;6484;gefe2f4b35a_0_3189"/>
          <p:cNvSpPr/>
          <p:nvPr/>
        </p:nvSpPr>
        <p:spPr>
          <a:xfrm>
            <a:off x="5952068" y="12144657"/>
            <a:ext cx="17145" cy="24765"/>
          </a:xfrm>
          <a:custGeom>
            <a:rect b="b" l="l" r="r" t="t"/>
            <a:pathLst>
              <a:path extrusionOk="0" h="24765" w="17145">
                <a:moveTo>
                  <a:pt x="14300" y="0"/>
                </a:moveTo>
                <a:lnTo>
                  <a:pt x="9042" y="0"/>
                </a:lnTo>
                <a:lnTo>
                  <a:pt x="8559" y="0"/>
                </a:lnTo>
                <a:lnTo>
                  <a:pt x="8051" y="50"/>
                </a:lnTo>
                <a:lnTo>
                  <a:pt x="7518" y="165"/>
                </a:lnTo>
                <a:lnTo>
                  <a:pt x="7238" y="4178"/>
                </a:lnTo>
                <a:lnTo>
                  <a:pt x="6565" y="8026"/>
                </a:lnTo>
                <a:lnTo>
                  <a:pt x="1536" y="8026"/>
                </a:lnTo>
                <a:lnTo>
                  <a:pt x="812" y="7937"/>
                </a:lnTo>
                <a:lnTo>
                  <a:pt x="0" y="7759"/>
                </a:lnTo>
                <a:lnTo>
                  <a:pt x="0" y="22415"/>
                </a:lnTo>
                <a:lnTo>
                  <a:pt x="2489" y="24015"/>
                </a:lnTo>
                <a:lnTo>
                  <a:pt x="4698" y="24688"/>
                </a:lnTo>
                <a:lnTo>
                  <a:pt x="12420" y="24688"/>
                </a:lnTo>
                <a:lnTo>
                  <a:pt x="15646" y="18516"/>
                </a:lnTo>
                <a:lnTo>
                  <a:pt x="16598" y="6172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85" name="Google Shape;6485;gefe2f4b35a_0_3189"/>
          <p:cNvSpPr/>
          <p:nvPr/>
        </p:nvSpPr>
        <p:spPr>
          <a:xfrm>
            <a:off x="4810382" y="12152384"/>
            <a:ext cx="22225" cy="15240"/>
          </a:xfrm>
          <a:custGeom>
            <a:rect b="b" l="l" r="r" t="t"/>
            <a:pathLst>
              <a:path extrusionOk="0" h="15240" w="22225">
                <a:moveTo>
                  <a:pt x="20472" y="0"/>
                </a:moveTo>
                <a:lnTo>
                  <a:pt x="8953" y="0"/>
                </a:lnTo>
                <a:lnTo>
                  <a:pt x="3035" y="5867"/>
                </a:lnTo>
                <a:lnTo>
                  <a:pt x="0" y="14681"/>
                </a:lnTo>
                <a:lnTo>
                  <a:pt x="1282" y="14706"/>
                </a:lnTo>
                <a:lnTo>
                  <a:pt x="9085" y="13620"/>
                </a:lnTo>
                <a:lnTo>
                  <a:pt x="14966" y="10587"/>
                </a:lnTo>
                <a:lnTo>
                  <a:pt x="19209" y="5946"/>
                </a:lnTo>
                <a:lnTo>
                  <a:pt x="22098" y="38"/>
                </a:lnTo>
                <a:lnTo>
                  <a:pt x="20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86" name="Google Shape;6486;gefe2f4b35a_0_3189"/>
          <p:cNvSpPr/>
          <p:nvPr/>
        </p:nvSpPr>
        <p:spPr>
          <a:xfrm>
            <a:off x="1460546" y="12174673"/>
            <a:ext cx="11430" cy="22225"/>
          </a:xfrm>
          <a:custGeom>
            <a:rect b="b" l="l" r="r" t="t"/>
            <a:pathLst>
              <a:path extrusionOk="0" h="22225" w="11430">
                <a:moveTo>
                  <a:pt x="5765" y="0"/>
                </a:moveTo>
                <a:lnTo>
                  <a:pt x="3400" y="6340"/>
                </a:lnTo>
                <a:lnTo>
                  <a:pt x="345" y="12255"/>
                </a:lnTo>
                <a:lnTo>
                  <a:pt x="0" y="17541"/>
                </a:lnTo>
                <a:lnTo>
                  <a:pt x="5765" y="21996"/>
                </a:lnTo>
                <a:lnTo>
                  <a:pt x="7938" y="15596"/>
                </a:lnTo>
                <a:lnTo>
                  <a:pt x="10932" y="9659"/>
                </a:lnTo>
                <a:lnTo>
                  <a:pt x="11342" y="4392"/>
                </a:lnTo>
                <a:lnTo>
                  <a:pt x="57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87" name="Google Shape;6487;gefe2f4b35a_0_3189"/>
          <p:cNvSpPr/>
          <p:nvPr/>
        </p:nvSpPr>
        <p:spPr>
          <a:xfrm>
            <a:off x="5495453" y="12174103"/>
            <a:ext cx="15239" cy="22859"/>
          </a:xfrm>
          <a:custGeom>
            <a:rect b="b" l="l" r="r" t="t"/>
            <a:pathLst>
              <a:path extrusionOk="0" h="22859" w="15239">
                <a:moveTo>
                  <a:pt x="4483" y="0"/>
                </a:moveTo>
                <a:lnTo>
                  <a:pt x="3175" y="0"/>
                </a:lnTo>
                <a:lnTo>
                  <a:pt x="1689" y="177"/>
                </a:lnTo>
                <a:lnTo>
                  <a:pt x="0" y="571"/>
                </a:lnTo>
                <a:lnTo>
                  <a:pt x="0" y="15316"/>
                </a:lnTo>
                <a:lnTo>
                  <a:pt x="7454" y="15316"/>
                </a:lnTo>
                <a:lnTo>
                  <a:pt x="8661" y="21412"/>
                </a:lnTo>
                <a:lnTo>
                  <a:pt x="14617" y="22567"/>
                </a:lnTo>
                <a:lnTo>
                  <a:pt x="14353" y="14669"/>
                </a:lnTo>
                <a:lnTo>
                  <a:pt x="13412" y="7397"/>
                </a:lnTo>
                <a:lnTo>
                  <a:pt x="10540" y="2068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88" name="Google Shape;6488;gefe2f4b35a_0_3189"/>
          <p:cNvSpPr/>
          <p:nvPr/>
        </p:nvSpPr>
        <p:spPr>
          <a:xfrm>
            <a:off x="1156239" y="12181816"/>
            <a:ext cx="16509" cy="30479"/>
          </a:xfrm>
          <a:custGeom>
            <a:rect b="b" l="l" r="r" t="t"/>
            <a:pathLst>
              <a:path extrusionOk="0" h="30479" w="16509">
                <a:moveTo>
                  <a:pt x="7913" y="0"/>
                </a:moveTo>
                <a:lnTo>
                  <a:pt x="4518" y="6488"/>
                </a:lnTo>
                <a:lnTo>
                  <a:pt x="374" y="16263"/>
                </a:lnTo>
                <a:lnTo>
                  <a:pt x="0" y="25394"/>
                </a:lnTo>
                <a:lnTo>
                  <a:pt x="7913" y="29946"/>
                </a:lnTo>
                <a:lnTo>
                  <a:pt x="11337" y="23488"/>
                </a:lnTo>
                <a:lnTo>
                  <a:pt x="15557" y="13677"/>
                </a:lnTo>
                <a:lnTo>
                  <a:pt x="15955" y="4514"/>
                </a:lnTo>
                <a:lnTo>
                  <a:pt x="79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89" name="Google Shape;6489;gefe2f4b35a_0_3189"/>
          <p:cNvSpPr/>
          <p:nvPr/>
        </p:nvSpPr>
        <p:spPr>
          <a:xfrm>
            <a:off x="2136430" y="12181331"/>
            <a:ext cx="34289" cy="16509"/>
          </a:xfrm>
          <a:custGeom>
            <a:rect b="b" l="l" r="r" t="t"/>
            <a:pathLst>
              <a:path extrusionOk="0" h="16509" w="34289">
                <a:moveTo>
                  <a:pt x="24269" y="0"/>
                </a:moveTo>
                <a:lnTo>
                  <a:pt x="21843" y="0"/>
                </a:lnTo>
                <a:lnTo>
                  <a:pt x="13362" y="863"/>
                </a:lnTo>
                <a:lnTo>
                  <a:pt x="6778" y="3579"/>
                </a:lnTo>
                <a:lnTo>
                  <a:pt x="2266" y="8342"/>
                </a:lnTo>
                <a:lnTo>
                  <a:pt x="0" y="15341"/>
                </a:lnTo>
                <a:lnTo>
                  <a:pt x="1142" y="15214"/>
                </a:lnTo>
                <a:lnTo>
                  <a:pt x="6045" y="15163"/>
                </a:lnTo>
                <a:lnTo>
                  <a:pt x="16471" y="15913"/>
                </a:lnTo>
                <a:lnTo>
                  <a:pt x="27508" y="15913"/>
                </a:lnTo>
                <a:lnTo>
                  <a:pt x="33820" y="13563"/>
                </a:lnTo>
                <a:lnTo>
                  <a:pt x="29616" y="482"/>
                </a:lnTo>
                <a:lnTo>
                  <a:pt x="26860" y="165"/>
                </a:lnTo>
                <a:lnTo>
                  <a:pt x="24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90" name="Google Shape;6490;gefe2f4b35a_0_3189"/>
          <p:cNvSpPr/>
          <p:nvPr/>
        </p:nvSpPr>
        <p:spPr>
          <a:xfrm>
            <a:off x="1605738" y="12189697"/>
            <a:ext cx="8255" cy="44450"/>
          </a:xfrm>
          <a:custGeom>
            <a:rect b="b" l="l" r="r" t="t"/>
            <a:pathLst>
              <a:path extrusionOk="0" h="44450" w="8255">
                <a:moveTo>
                  <a:pt x="4557" y="0"/>
                </a:moveTo>
                <a:lnTo>
                  <a:pt x="3478" y="0"/>
                </a:lnTo>
                <a:lnTo>
                  <a:pt x="2094" y="2019"/>
                </a:lnTo>
                <a:lnTo>
                  <a:pt x="354" y="6972"/>
                </a:lnTo>
                <a:lnTo>
                  <a:pt x="0" y="16012"/>
                </a:lnTo>
                <a:lnTo>
                  <a:pt x="197" y="28335"/>
                </a:lnTo>
                <a:lnTo>
                  <a:pt x="1291" y="39203"/>
                </a:lnTo>
                <a:lnTo>
                  <a:pt x="3630" y="43878"/>
                </a:lnTo>
                <a:lnTo>
                  <a:pt x="4710" y="43878"/>
                </a:lnTo>
                <a:lnTo>
                  <a:pt x="6094" y="41833"/>
                </a:lnTo>
                <a:lnTo>
                  <a:pt x="7834" y="36829"/>
                </a:lnTo>
                <a:lnTo>
                  <a:pt x="8190" y="27764"/>
                </a:lnTo>
                <a:lnTo>
                  <a:pt x="7996" y="15471"/>
                </a:lnTo>
                <a:lnTo>
                  <a:pt x="6902" y="4650"/>
                </a:lnTo>
                <a:lnTo>
                  <a:pt x="45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91" name="Google Shape;6491;gefe2f4b35a_0_3189"/>
          <p:cNvSpPr/>
          <p:nvPr/>
        </p:nvSpPr>
        <p:spPr>
          <a:xfrm>
            <a:off x="273057" y="12196167"/>
            <a:ext cx="29845" cy="16509"/>
          </a:xfrm>
          <a:custGeom>
            <a:rect b="b" l="l" r="r" t="t"/>
            <a:pathLst>
              <a:path extrusionOk="0" h="16509" w="29845">
                <a:moveTo>
                  <a:pt x="24117" y="0"/>
                </a:moveTo>
                <a:lnTo>
                  <a:pt x="21742" y="0"/>
                </a:lnTo>
                <a:lnTo>
                  <a:pt x="13314" y="902"/>
                </a:lnTo>
                <a:lnTo>
                  <a:pt x="6761" y="3706"/>
                </a:lnTo>
                <a:lnTo>
                  <a:pt x="2263" y="8556"/>
                </a:lnTo>
                <a:lnTo>
                  <a:pt x="0" y="15595"/>
                </a:lnTo>
                <a:lnTo>
                  <a:pt x="2628" y="15900"/>
                </a:lnTo>
                <a:lnTo>
                  <a:pt x="5105" y="16065"/>
                </a:lnTo>
                <a:lnTo>
                  <a:pt x="7429" y="16065"/>
                </a:lnTo>
                <a:lnTo>
                  <a:pt x="15903" y="15177"/>
                </a:lnTo>
                <a:lnTo>
                  <a:pt x="22509" y="12401"/>
                </a:lnTo>
                <a:lnTo>
                  <a:pt x="27055" y="7568"/>
                </a:lnTo>
                <a:lnTo>
                  <a:pt x="29349" y="507"/>
                </a:lnTo>
                <a:lnTo>
                  <a:pt x="26657" y="165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92" name="Google Shape;6492;gefe2f4b35a_0_3189"/>
          <p:cNvSpPr/>
          <p:nvPr/>
        </p:nvSpPr>
        <p:spPr>
          <a:xfrm>
            <a:off x="4140205" y="12196672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73" y="9751"/>
                </a:lnTo>
                <a:lnTo>
                  <a:pt x="3492" y="16767"/>
                </a:lnTo>
                <a:lnTo>
                  <a:pt x="9383" y="21006"/>
                </a:lnTo>
                <a:lnTo>
                  <a:pt x="18072" y="22428"/>
                </a:lnTo>
                <a:lnTo>
                  <a:pt x="19278" y="22428"/>
                </a:lnTo>
                <a:lnTo>
                  <a:pt x="20561" y="22364"/>
                </a:lnTo>
                <a:lnTo>
                  <a:pt x="21894" y="22237"/>
                </a:lnTo>
                <a:lnTo>
                  <a:pt x="21611" y="11485"/>
                </a:lnTo>
                <a:lnTo>
                  <a:pt x="15467" y="6665"/>
                </a:lnTo>
                <a:lnTo>
                  <a:pt x="7062" y="4072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93" name="Google Shape;6493;gefe2f4b35a_0_3189"/>
          <p:cNvSpPr/>
          <p:nvPr/>
        </p:nvSpPr>
        <p:spPr>
          <a:xfrm>
            <a:off x="663159" y="12204165"/>
            <a:ext cx="37465" cy="29845"/>
          </a:xfrm>
          <a:custGeom>
            <a:rect b="b" l="l" r="r" t="t"/>
            <a:pathLst>
              <a:path extrusionOk="0" h="29845" w="37465">
                <a:moveTo>
                  <a:pt x="29678" y="0"/>
                </a:moveTo>
                <a:lnTo>
                  <a:pt x="22349" y="7881"/>
                </a:lnTo>
                <a:lnTo>
                  <a:pt x="8698" y="13970"/>
                </a:lnTo>
                <a:lnTo>
                  <a:pt x="0" y="20448"/>
                </a:lnTo>
                <a:lnTo>
                  <a:pt x="7529" y="29502"/>
                </a:lnTo>
                <a:lnTo>
                  <a:pt x="14837" y="21613"/>
                </a:lnTo>
                <a:lnTo>
                  <a:pt x="28434" y="15522"/>
                </a:lnTo>
                <a:lnTo>
                  <a:pt x="37115" y="9045"/>
                </a:lnTo>
                <a:lnTo>
                  <a:pt x="29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94" name="Google Shape;6494;gefe2f4b35a_0_3189"/>
          <p:cNvSpPr/>
          <p:nvPr/>
        </p:nvSpPr>
        <p:spPr>
          <a:xfrm>
            <a:off x="1355845" y="12204165"/>
            <a:ext cx="22225" cy="23495"/>
          </a:xfrm>
          <a:custGeom>
            <a:rect b="b" l="l" r="r" t="t"/>
            <a:pathLst>
              <a:path extrusionOk="0" h="23495" w="22225">
                <a:moveTo>
                  <a:pt x="14655" y="0"/>
                </a:moveTo>
                <a:lnTo>
                  <a:pt x="11996" y="6619"/>
                </a:lnTo>
                <a:lnTo>
                  <a:pt x="7637" y="11477"/>
                </a:lnTo>
                <a:lnTo>
                  <a:pt x="3124" y="16187"/>
                </a:lnTo>
                <a:lnTo>
                  <a:pt x="0" y="22364"/>
                </a:lnTo>
                <a:lnTo>
                  <a:pt x="1650" y="23050"/>
                </a:lnTo>
                <a:lnTo>
                  <a:pt x="3340" y="23355"/>
                </a:lnTo>
                <a:lnTo>
                  <a:pt x="5016" y="23355"/>
                </a:lnTo>
                <a:lnTo>
                  <a:pt x="14587" y="20082"/>
                </a:lnTo>
                <a:lnTo>
                  <a:pt x="21104" y="12682"/>
                </a:lnTo>
                <a:lnTo>
                  <a:pt x="21986" y="4779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95" name="Google Shape;6495;gefe2f4b35a_0_3189"/>
          <p:cNvSpPr/>
          <p:nvPr/>
        </p:nvSpPr>
        <p:spPr>
          <a:xfrm>
            <a:off x="119948" y="12211763"/>
            <a:ext cx="11430" cy="22225"/>
          </a:xfrm>
          <a:custGeom>
            <a:rect b="b" l="l" r="r" t="t"/>
            <a:pathLst>
              <a:path extrusionOk="0" h="22225" w="11430">
                <a:moveTo>
                  <a:pt x="5732" y="0"/>
                </a:moveTo>
                <a:lnTo>
                  <a:pt x="3407" y="6343"/>
                </a:lnTo>
                <a:lnTo>
                  <a:pt x="360" y="12253"/>
                </a:lnTo>
                <a:lnTo>
                  <a:pt x="0" y="17514"/>
                </a:lnTo>
                <a:lnTo>
                  <a:pt x="5732" y="21907"/>
                </a:lnTo>
                <a:lnTo>
                  <a:pt x="8065" y="15550"/>
                </a:lnTo>
                <a:lnTo>
                  <a:pt x="11047" y="9615"/>
                </a:lnTo>
                <a:lnTo>
                  <a:pt x="11372" y="4349"/>
                </a:lnTo>
                <a:lnTo>
                  <a:pt x="5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96" name="Google Shape;6496;gefe2f4b35a_0_3189"/>
          <p:cNvSpPr/>
          <p:nvPr/>
        </p:nvSpPr>
        <p:spPr>
          <a:xfrm>
            <a:off x="2082227" y="12218912"/>
            <a:ext cx="15239" cy="20320"/>
          </a:xfrm>
          <a:custGeom>
            <a:rect b="b" l="l" r="r" t="t"/>
            <a:pathLst>
              <a:path extrusionOk="0" h="20320" w="15239">
                <a:moveTo>
                  <a:pt x="2692" y="0"/>
                </a:moveTo>
                <a:lnTo>
                  <a:pt x="0" y="14947"/>
                </a:lnTo>
                <a:lnTo>
                  <a:pt x="2997" y="19938"/>
                </a:lnTo>
                <a:lnTo>
                  <a:pt x="6730" y="19938"/>
                </a:lnTo>
                <a:lnTo>
                  <a:pt x="12018" y="17121"/>
                </a:lnTo>
                <a:lnTo>
                  <a:pt x="15189" y="10764"/>
                </a:lnTo>
                <a:lnTo>
                  <a:pt x="13121" y="4010"/>
                </a:lnTo>
                <a:lnTo>
                  <a:pt x="2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97" name="Google Shape;6497;gefe2f4b35a_0_3189"/>
          <p:cNvSpPr/>
          <p:nvPr/>
        </p:nvSpPr>
        <p:spPr>
          <a:xfrm>
            <a:off x="4095655" y="12217805"/>
            <a:ext cx="52070" cy="15875"/>
          </a:xfrm>
          <a:custGeom>
            <a:rect b="b" l="l" r="r" t="t"/>
            <a:pathLst>
              <a:path extrusionOk="0" h="15875" w="52070">
                <a:moveTo>
                  <a:pt x="19261" y="0"/>
                </a:moveTo>
                <a:lnTo>
                  <a:pt x="14905" y="0"/>
                </a:lnTo>
                <a:lnTo>
                  <a:pt x="7968" y="667"/>
                </a:lnTo>
                <a:lnTo>
                  <a:pt x="2786" y="3101"/>
                </a:lnTo>
                <a:lnTo>
                  <a:pt x="0" y="7950"/>
                </a:lnTo>
                <a:lnTo>
                  <a:pt x="249" y="15862"/>
                </a:lnTo>
                <a:lnTo>
                  <a:pt x="6396" y="13779"/>
                </a:lnTo>
                <a:lnTo>
                  <a:pt x="12022" y="13119"/>
                </a:lnTo>
                <a:lnTo>
                  <a:pt x="21433" y="13119"/>
                </a:lnTo>
                <a:lnTo>
                  <a:pt x="32482" y="14528"/>
                </a:lnTo>
                <a:lnTo>
                  <a:pt x="35644" y="15011"/>
                </a:lnTo>
                <a:lnTo>
                  <a:pt x="44991" y="15011"/>
                </a:lnTo>
                <a:lnTo>
                  <a:pt x="49436" y="12407"/>
                </a:lnTo>
                <a:lnTo>
                  <a:pt x="51760" y="1104"/>
                </a:lnTo>
                <a:lnTo>
                  <a:pt x="49347" y="1905"/>
                </a:lnTo>
                <a:lnTo>
                  <a:pt x="46439" y="2197"/>
                </a:lnTo>
                <a:lnTo>
                  <a:pt x="38883" y="2197"/>
                </a:lnTo>
                <a:lnTo>
                  <a:pt x="192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98" name="Google Shape;6498;gefe2f4b35a_0_3189"/>
          <p:cNvSpPr/>
          <p:nvPr/>
        </p:nvSpPr>
        <p:spPr>
          <a:xfrm>
            <a:off x="265570" y="12233671"/>
            <a:ext cx="15239" cy="22859"/>
          </a:xfrm>
          <a:custGeom>
            <a:rect b="b" l="l" r="r" t="t"/>
            <a:pathLst>
              <a:path extrusionOk="0" h="22859" w="15239">
                <a:moveTo>
                  <a:pt x="0" y="0"/>
                </a:moveTo>
                <a:lnTo>
                  <a:pt x="807" y="8384"/>
                </a:lnTo>
                <a:lnTo>
                  <a:pt x="3784" y="14705"/>
                </a:lnTo>
                <a:lnTo>
                  <a:pt x="8533" y="19232"/>
                </a:lnTo>
                <a:lnTo>
                  <a:pt x="14655" y="22237"/>
                </a:lnTo>
                <a:lnTo>
                  <a:pt x="13785" y="13899"/>
                </a:lnTo>
                <a:lnTo>
                  <a:pt x="10895" y="7656"/>
                </a:lnTo>
                <a:lnTo>
                  <a:pt x="6220" y="3144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499" name="Google Shape;6499;gefe2f4b35a_0_3189"/>
          <p:cNvSpPr/>
          <p:nvPr/>
        </p:nvSpPr>
        <p:spPr>
          <a:xfrm>
            <a:off x="4648366" y="12233671"/>
            <a:ext cx="57150" cy="37465"/>
          </a:xfrm>
          <a:custGeom>
            <a:rect b="b" l="l" r="r" t="t"/>
            <a:pathLst>
              <a:path extrusionOk="0" h="37465" w="57150">
                <a:moveTo>
                  <a:pt x="44335" y="0"/>
                </a:moveTo>
                <a:lnTo>
                  <a:pt x="39417" y="11779"/>
                </a:lnTo>
                <a:lnTo>
                  <a:pt x="24953" y="14004"/>
                </a:lnTo>
                <a:lnTo>
                  <a:pt x="9097" y="14787"/>
                </a:lnTo>
                <a:lnTo>
                  <a:pt x="0" y="22237"/>
                </a:lnTo>
                <a:lnTo>
                  <a:pt x="4089" y="25260"/>
                </a:lnTo>
                <a:lnTo>
                  <a:pt x="7912" y="26009"/>
                </a:lnTo>
                <a:lnTo>
                  <a:pt x="13334" y="26009"/>
                </a:lnTo>
                <a:lnTo>
                  <a:pt x="20167" y="25272"/>
                </a:lnTo>
                <a:lnTo>
                  <a:pt x="27050" y="25272"/>
                </a:lnTo>
                <a:lnTo>
                  <a:pt x="31965" y="27165"/>
                </a:lnTo>
                <a:lnTo>
                  <a:pt x="36817" y="37096"/>
                </a:lnTo>
                <a:lnTo>
                  <a:pt x="44233" y="26144"/>
                </a:lnTo>
                <a:lnTo>
                  <a:pt x="53744" y="16295"/>
                </a:lnTo>
                <a:lnTo>
                  <a:pt x="56671" y="7573"/>
                </a:lnTo>
                <a:lnTo>
                  <a:pt x="44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00" name="Google Shape;6500;gefe2f4b35a_0_3189"/>
          <p:cNvSpPr/>
          <p:nvPr/>
        </p:nvSpPr>
        <p:spPr>
          <a:xfrm>
            <a:off x="414155" y="12248761"/>
            <a:ext cx="20320" cy="18415"/>
          </a:xfrm>
          <a:custGeom>
            <a:rect b="b" l="l" r="r" t="t"/>
            <a:pathLst>
              <a:path extrusionOk="0" h="18415" w="20320">
                <a:moveTo>
                  <a:pt x="6224" y="0"/>
                </a:moveTo>
                <a:lnTo>
                  <a:pt x="1004" y="8390"/>
                </a:lnTo>
                <a:lnTo>
                  <a:pt x="0" y="13896"/>
                </a:lnTo>
                <a:lnTo>
                  <a:pt x="2108" y="16912"/>
                </a:lnTo>
                <a:lnTo>
                  <a:pt x="6224" y="17830"/>
                </a:lnTo>
                <a:lnTo>
                  <a:pt x="14270" y="15894"/>
                </a:lnTo>
                <a:lnTo>
                  <a:pt x="20031" y="11182"/>
                </a:lnTo>
                <a:lnTo>
                  <a:pt x="18888" y="5336"/>
                </a:lnTo>
                <a:lnTo>
                  <a:pt x="62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01" name="Google Shape;6501;gefe2f4b35a_0_3189"/>
          <p:cNvSpPr/>
          <p:nvPr/>
        </p:nvSpPr>
        <p:spPr>
          <a:xfrm>
            <a:off x="1944962" y="12254908"/>
            <a:ext cx="22860" cy="23495"/>
          </a:xfrm>
          <a:custGeom>
            <a:rect b="b" l="l" r="r" t="t"/>
            <a:pathLst>
              <a:path extrusionOk="0" h="23495" w="22860">
                <a:moveTo>
                  <a:pt x="18912" y="0"/>
                </a:moveTo>
                <a:lnTo>
                  <a:pt x="17236" y="0"/>
                </a:lnTo>
                <a:lnTo>
                  <a:pt x="7593" y="3286"/>
                </a:lnTo>
                <a:lnTo>
                  <a:pt x="978" y="10709"/>
                </a:lnTo>
                <a:lnTo>
                  <a:pt x="0" y="18613"/>
                </a:lnTo>
                <a:lnTo>
                  <a:pt x="7266" y="23342"/>
                </a:lnTo>
                <a:lnTo>
                  <a:pt x="9956" y="16728"/>
                </a:lnTo>
                <a:lnTo>
                  <a:pt x="14364" y="11871"/>
                </a:lnTo>
                <a:lnTo>
                  <a:pt x="18969" y="7162"/>
                </a:lnTo>
                <a:lnTo>
                  <a:pt x="22252" y="990"/>
                </a:lnTo>
                <a:lnTo>
                  <a:pt x="20601" y="304"/>
                </a:lnTo>
                <a:lnTo>
                  <a:pt x="189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02" name="Google Shape;6502;gefe2f4b35a_0_3189"/>
          <p:cNvSpPr/>
          <p:nvPr/>
        </p:nvSpPr>
        <p:spPr>
          <a:xfrm>
            <a:off x="4132745" y="12255003"/>
            <a:ext cx="44450" cy="27304"/>
          </a:xfrm>
          <a:custGeom>
            <a:rect b="b" l="l" r="r" t="t"/>
            <a:pathLst>
              <a:path extrusionOk="0" h="27304" w="44450">
                <a:moveTo>
                  <a:pt x="16408" y="0"/>
                </a:moveTo>
                <a:lnTo>
                  <a:pt x="12725" y="0"/>
                </a:lnTo>
                <a:lnTo>
                  <a:pt x="5664" y="0"/>
                </a:lnTo>
                <a:lnTo>
                  <a:pt x="355" y="1727"/>
                </a:lnTo>
                <a:lnTo>
                  <a:pt x="30619" y="27190"/>
                </a:lnTo>
                <a:lnTo>
                  <a:pt x="36039" y="25847"/>
                </a:lnTo>
                <a:lnTo>
                  <a:pt x="40371" y="21418"/>
                </a:lnTo>
                <a:lnTo>
                  <a:pt x="43244" y="13303"/>
                </a:lnTo>
                <a:lnTo>
                  <a:pt x="44284" y="901"/>
                </a:lnTo>
                <a:lnTo>
                  <a:pt x="42164" y="1625"/>
                </a:lnTo>
                <a:lnTo>
                  <a:pt x="39624" y="1879"/>
                </a:lnTo>
                <a:lnTo>
                  <a:pt x="33083" y="1879"/>
                </a:lnTo>
                <a:lnTo>
                  <a:pt x="164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03" name="Google Shape;6503;gefe2f4b35a_0_3189"/>
          <p:cNvSpPr/>
          <p:nvPr/>
        </p:nvSpPr>
        <p:spPr>
          <a:xfrm>
            <a:off x="4272568" y="12270766"/>
            <a:ext cx="22225" cy="22859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943" y="8368"/>
                </a:lnTo>
                <a:lnTo>
                  <a:pt x="3932" y="14662"/>
                </a:lnTo>
                <a:lnTo>
                  <a:pt x="8685" y="19184"/>
                </a:lnTo>
                <a:lnTo>
                  <a:pt x="14922" y="22237"/>
                </a:lnTo>
                <a:lnTo>
                  <a:pt x="14414" y="12103"/>
                </a:lnTo>
                <a:lnTo>
                  <a:pt x="18415" y="599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04" name="Google Shape;6504;gefe2f4b35a_0_3189"/>
          <p:cNvSpPr/>
          <p:nvPr/>
        </p:nvSpPr>
        <p:spPr>
          <a:xfrm>
            <a:off x="4184256" y="12278254"/>
            <a:ext cx="22225" cy="22859"/>
          </a:xfrm>
          <a:custGeom>
            <a:rect b="b" l="l" r="r" t="t"/>
            <a:pathLst>
              <a:path extrusionOk="0" h="22859" w="22225">
                <a:moveTo>
                  <a:pt x="7480" y="0"/>
                </a:moveTo>
                <a:lnTo>
                  <a:pt x="7480" y="7493"/>
                </a:lnTo>
                <a:lnTo>
                  <a:pt x="1384" y="8648"/>
                </a:lnTo>
                <a:lnTo>
                  <a:pt x="0" y="14744"/>
                </a:lnTo>
                <a:lnTo>
                  <a:pt x="8623" y="15278"/>
                </a:lnTo>
                <a:lnTo>
                  <a:pt x="9867" y="22606"/>
                </a:lnTo>
                <a:lnTo>
                  <a:pt x="19951" y="22606"/>
                </a:lnTo>
                <a:lnTo>
                  <a:pt x="20980" y="22517"/>
                </a:lnTo>
                <a:lnTo>
                  <a:pt x="22123" y="22352"/>
                </a:lnTo>
                <a:lnTo>
                  <a:pt x="21340" y="13853"/>
                </a:lnTo>
                <a:lnTo>
                  <a:pt x="18359" y="7504"/>
                </a:lnTo>
                <a:lnTo>
                  <a:pt x="13599" y="2990"/>
                </a:lnTo>
                <a:lnTo>
                  <a:pt x="7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05" name="Google Shape;6505;gefe2f4b35a_0_3189"/>
          <p:cNvSpPr/>
          <p:nvPr/>
        </p:nvSpPr>
        <p:spPr>
          <a:xfrm>
            <a:off x="228723" y="12291525"/>
            <a:ext cx="16510" cy="25400"/>
          </a:xfrm>
          <a:custGeom>
            <a:rect b="b" l="l" r="r" t="t"/>
            <a:pathLst>
              <a:path extrusionOk="0" h="25400" w="16510">
                <a:moveTo>
                  <a:pt x="10452" y="0"/>
                </a:moveTo>
                <a:lnTo>
                  <a:pt x="6591" y="0"/>
                </a:lnTo>
                <a:lnTo>
                  <a:pt x="4165" y="0"/>
                </a:lnTo>
                <a:lnTo>
                  <a:pt x="1739" y="2501"/>
                </a:lnTo>
                <a:lnTo>
                  <a:pt x="0" y="9080"/>
                </a:lnTo>
                <a:lnTo>
                  <a:pt x="8902" y="10464"/>
                </a:lnTo>
                <a:lnTo>
                  <a:pt x="4635" y="17157"/>
                </a:lnTo>
                <a:lnTo>
                  <a:pt x="0" y="23723"/>
                </a:lnTo>
                <a:lnTo>
                  <a:pt x="2946" y="24841"/>
                </a:lnTo>
                <a:lnTo>
                  <a:pt x="5397" y="25323"/>
                </a:lnTo>
                <a:lnTo>
                  <a:pt x="14706" y="25323"/>
                </a:lnTo>
                <a:lnTo>
                  <a:pt x="16433" y="18986"/>
                </a:lnTo>
                <a:lnTo>
                  <a:pt x="14300" y="6324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06" name="Google Shape;6506;gefe2f4b35a_0_3189"/>
          <p:cNvSpPr/>
          <p:nvPr/>
        </p:nvSpPr>
        <p:spPr>
          <a:xfrm>
            <a:off x="3509938" y="12293872"/>
            <a:ext cx="19050" cy="15240"/>
          </a:xfrm>
          <a:custGeom>
            <a:rect b="b" l="l" r="r" t="t"/>
            <a:pathLst>
              <a:path extrusionOk="0" h="15240" w="19050">
                <a:moveTo>
                  <a:pt x="10236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70"/>
                </a:lnTo>
                <a:lnTo>
                  <a:pt x="419" y="11010"/>
                </a:lnTo>
                <a:lnTo>
                  <a:pt x="3594" y="14681"/>
                </a:lnTo>
                <a:lnTo>
                  <a:pt x="13703" y="14681"/>
                </a:lnTo>
                <a:lnTo>
                  <a:pt x="16103" y="14439"/>
                </a:lnTo>
                <a:lnTo>
                  <a:pt x="18859" y="13881"/>
                </a:lnTo>
                <a:lnTo>
                  <a:pt x="14935" y="3492"/>
                </a:lnTo>
                <a:lnTo>
                  <a:pt x="102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07" name="Google Shape;6507;gefe2f4b35a_0_3189"/>
          <p:cNvSpPr/>
          <p:nvPr/>
        </p:nvSpPr>
        <p:spPr>
          <a:xfrm>
            <a:off x="5186147" y="12292231"/>
            <a:ext cx="22225" cy="23495"/>
          </a:xfrm>
          <a:custGeom>
            <a:rect b="b" l="l" r="r" t="t"/>
            <a:pathLst>
              <a:path extrusionOk="0" h="23495" w="22225">
                <a:moveTo>
                  <a:pt x="18211" y="0"/>
                </a:moveTo>
                <a:lnTo>
                  <a:pt x="16624" y="0"/>
                </a:lnTo>
                <a:lnTo>
                  <a:pt x="9383" y="2727"/>
                </a:lnTo>
                <a:lnTo>
                  <a:pt x="5911" y="9193"/>
                </a:lnTo>
                <a:lnTo>
                  <a:pt x="3640" y="16818"/>
                </a:lnTo>
                <a:lnTo>
                  <a:pt x="0" y="23025"/>
                </a:lnTo>
                <a:lnTo>
                  <a:pt x="2527" y="23202"/>
                </a:lnTo>
                <a:lnTo>
                  <a:pt x="3708" y="23202"/>
                </a:lnTo>
                <a:lnTo>
                  <a:pt x="12322" y="21780"/>
                </a:lnTo>
                <a:lnTo>
                  <a:pt x="18284" y="17540"/>
                </a:lnTo>
                <a:lnTo>
                  <a:pt x="21574" y="10520"/>
                </a:lnTo>
                <a:lnTo>
                  <a:pt x="22174" y="762"/>
                </a:lnTo>
                <a:lnTo>
                  <a:pt x="20053" y="241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08" name="Google Shape;6508;gefe2f4b35a_0_3189"/>
          <p:cNvSpPr/>
          <p:nvPr/>
        </p:nvSpPr>
        <p:spPr>
          <a:xfrm>
            <a:off x="195579" y="12299017"/>
            <a:ext cx="26035" cy="10159"/>
          </a:xfrm>
          <a:custGeom>
            <a:rect b="b" l="l" r="r" t="t"/>
            <a:pathLst>
              <a:path extrusionOk="0" h="10159" w="26035">
                <a:moveTo>
                  <a:pt x="14808" y="0"/>
                </a:moveTo>
                <a:lnTo>
                  <a:pt x="11125" y="0"/>
                </a:lnTo>
                <a:lnTo>
                  <a:pt x="2616" y="0"/>
                </a:lnTo>
                <a:lnTo>
                  <a:pt x="0" y="2476"/>
                </a:lnTo>
                <a:lnTo>
                  <a:pt x="1562" y="7429"/>
                </a:lnTo>
                <a:lnTo>
                  <a:pt x="5753" y="9893"/>
                </a:lnTo>
                <a:lnTo>
                  <a:pt x="15659" y="9893"/>
                </a:lnTo>
                <a:lnTo>
                  <a:pt x="21221" y="7785"/>
                </a:lnTo>
                <a:lnTo>
                  <a:pt x="25653" y="1587"/>
                </a:lnTo>
                <a:lnTo>
                  <a:pt x="19583" y="457"/>
                </a:lnTo>
                <a:lnTo>
                  <a:pt x="148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09" name="Google Shape;6509;gefe2f4b35a_0_3189"/>
          <p:cNvSpPr/>
          <p:nvPr/>
        </p:nvSpPr>
        <p:spPr>
          <a:xfrm>
            <a:off x="1589802" y="12298964"/>
            <a:ext cx="12700" cy="24129"/>
          </a:xfrm>
          <a:custGeom>
            <a:rect b="b" l="l" r="r" t="t"/>
            <a:pathLst>
              <a:path extrusionOk="0" h="24129" w="12700">
                <a:moveTo>
                  <a:pt x="8204" y="0"/>
                </a:moveTo>
                <a:lnTo>
                  <a:pt x="6502" y="0"/>
                </a:lnTo>
                <a:lnTo>
                  <a:pt x="4305" y="2425"/>
                </a:lnTo>
                <a:lnTo>
                  <a:pt x="1625" y="8801"/>
                </a:lnTo>
                <a:lnTo>
                  <a:pt x="0" y="13398"/>
                </a:lnTo>
                <a:lnTo>
                  <a:pt x="4330" y="23914"/>
                </a:lnTo>
                <a:lnTo>
                  <a:pt x="9169" y="23888"/>
                </a:lnTo>
                <a:lnTo>
                  <a:pt x="11747" y="19786"/>
                </a:lnTo>
                <a:lnTo>
                  <a:pt x="12420" y="11615"/>
                </a:lnTo>
                <a:lnTo>
                  <a:pt x="11226" y="3609"/>
                </a:lnTo>
                <a:lnTo>
                  <a:pt x="82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10" name="Google Shape;6510;gefe2f4b35a_0_3189"/>
          <p:cNvSpPr/>
          <p:nvPr/>
        </p:nvSpPr>
        <p:spPr>
          <a:xfrm>
            <a:off x="5311314" y="1231525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60" y="8750"/>
                </a:lnTo>
                <a:lnTo>
                  <a:pt x="0" y="14744"/>
                </a:lnTo>
                <a:lnTo>
                  <a:pt x="8798" y="14446"/>
                </a:lnTo>
                <a:lnTo>
                  <a:pt x="16689" y="13158"/>
                </a:lnTo>
                <a:lnTo>
                  <a:pt x="21772" y="897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11" name="Google Shape;6511;gefe2f4b35a_0_3189"/>
          <p:cNvSpPr/>
          <p:nvPr/>
        </p:nvSpPr>
        <p:spPr>
          <a:xfrm>
            <a:off x="7447457" y="12315253"/>
            <a:ext cx="15240" cy="15240"/>
          </a:xfrm>
          <a:custGeom>
            <a:rect b="b" l="l" r="r" t="t"/>
            <a:pathLst>
              <a:path extrusionOk="0" h="15240" w="15240">
                <a:moveTo>
                  <a:pt x="14655" y="0"/>
                </a:moveTo>
                <a:lnTo>
                  <a:pt x="0" y="0"/>
                </a:lnTo>
                <a:lnTo>
                  <a:pt x="0" y="14744"/>
                </a:lnTo>
                <a:lnTo>
                  <a:pt x="14655" y="14744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12" name="Google Shape;6512;gefe2f4b35a_0_3189"/>
          <p:cNvSpPr/>
          <p:nvPr/>
        </p:nvSpPr>
        <p:spPr>
          <a:xfrm>
            <a:off x="2045399" y="12329999"/>
            <a:ext cx="15239" cy="20320"/>
          </a:xfrm>
          <a:custGeom>
            <a:rect b="b" l="l" r="r" t="t"/>
            <a:pathLst>
              <a:path extrusionOk="0" h="20320" w="15239">
                <a:moveTo>
                  <a:pt x="2705" y="0"/>
                </a:moveTo>
                <a:lnTo>
                  <a:pt x="0" y="14947"/>
                </a:lnTo>
                <a:lnTo>
                  <a:pt x="2997" y="19939"/>
                </a:lnTo>
                <a:lnTo>
                  <a:pt x="6743" y="19939"/>
                </a:lnTo>
                <a:lnTo>
                  <a:pt x="12033" y="17119"/>
                </a:lnTo>
                <a:lnTo>
                  <a:pt x="15206" y="10760"/>
                </a:lnTo>
                <a:lnTo>
                  <a:pt x="13139" y="4004"/>
                </a:lnTo>
                <a:lnTo>
                  <a:pt x="2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13" name="Google Shape;6513;gefe2f4b35a_0_3189"/>
          <p:cNvSpPr/>
          <p:nvPr/>
        </p:nvSpPr>
        <p:spPr>
          <a:xfrm>
            <a:off x="3755475" y="12351619"/>
            <a:ext cx="31114" cy="20954"/>
          </a:xfrm>
          <a:custGeom>
            <a:rect b="b" l="l" r="r" t="t"/>
            <a:pathLst>
              <a:path extrusionOk="0" h="20954" w="31114">
                <a:moveTo>
                  <a:pt x="18415" y="0"/>
                </a:moveTo>
                <a:lnTo>
                  <a:pt x="8026" y="0"/>
                </a:lnTo>
                <a:lnTo>
                  <a:pt x="6083" y="0"/>
                </a:lnTo>
                <a:lnTo>
                  <a:pt x="3924" y="215"/>
                </a:lnTo>
                <a:lnTo>
                  <a:pt x="1473" y="723"/>
                </a:lnTo>
                <a:lnTo>
                  <a:pt x="0" y="15024"/>
                </a:lnTo>
                <a:lnTo>
                  <a:pt x="5905" y="20650"/>
                </a:lnTo>
                <a:lnTo>
                  <a:pt x="19723" y="20650"/>
                </a:lnTo>
                <a:lnTo>
                  <a:pt x="27470" y="15659"/>
                </a:lnTo>
                <a:lnTo>
                  <a:pt x="31089" y="8216"/>
                </a:lnTo>
                <a:lnTo>
                  <a:pt x="22593" y="6273"/>
                </a:lnTo>
                <a:lnTo>
                  <a:pt x="184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14" name="Google Shape;6514;gefe2f4b35a_0_3189"/>
          <p:cNvSpPr/>
          <p:nvPr/>
        </p:nvSpPr>
        <p:spPr>
          <a:xfrm>
            <a:off x="221239" y="12359486"/>
            <a:ext cx="59054" cy="74929"/>
          </a:xfrm>
          <a:custGeom>
            <a:rect b="b" l="l" r="r" t="t"/>
            <a:pathLst>
              <a:path extrusionOk="0" h="74929" w="59054">
                <a:moveTo>
                  <a:pt x="26606" y="0"/>
                </a:moveTo>
                <a:lnTo>
                  <a:pt x="23761" y="114"/>
                </a:lnTo>
                <a:lnTo>
                  <a:pt x="22148" y="355"/>
                </a:lnTo>
                <a:lnTo>
                  <a:pt x="23549" y="20239"/>
                </a:lnTo>
                <a:lnTo>
                  <a:pt x="15617" y="30733"/>
                </a:lnTo>
                <a:lnTo>
                  <a:pt x="5414" y="38999"/>
                </a:lnTo>
                <a:lnTo>
                  <a:pt x="0" y="52196"/>
                </a:lnTo>
                <a:lnTo>
                  <a:pt x="6373" y="58757"/>
                </a:lnTo>
                <a:lnTo>
                  <a:pt x="13855" y="64193"/>
                </a:lnTo>
                <a:lnTo>
                  <a:pt x="21824" y="69193"/>
                </a:lnTo>
                <a:lnTo>
                  <a:pt x="29654" y="74447"/>
                </a:lnTo>
                <a:lnTo>
                  <a:pt x="37136" y="61514"/>
                </a:lnTo>
                <a:lnTo>
                  <a:pt x="46251" y="50220"/>
                </a:lnTo>
                <a:lnTo>
                  <a:pt x="54402" y="38019"/>
                </a:lnTo>
                <a:lnTo>
                  <a:pt x="58991" y="22364"/>
                </a:lnTo>
                <a:lnTo>
                  <a:pt x="49737" y="17964"/>
                </a:lnTo>
                <a:lnTo>
                  <a:pt x="43684" y="10377"/>
                </a:lnTo>
                <a:lnTo>
                  <a:pt x="37188" y="3192"/>
                </a:lnTo>
                <a:lnTo>
                  <a:pt x="26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15" name="Google Shape;6515;gefe2f4b35a_0_3189"/>
          <p:cNvSpPr/>
          <p:nvPr/>
        </p:nvSpPr>
        <p:spPr>
          <a:xfrm>
            <a:off x="3698266" y="12359837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849" y="6535"/>
                </a:lnTo>
                <a:lnTo>
                  <a:pt x="7440" y="11395"/>
                </a:lnTo>
                <a:lnTo>
                  <a:pt x="2971" y="16059"/>
                </a:lnTo>
                <a:lnTo>
                  <a:pt x="0" y="22009"/>
                </a:lnTo>
                <a:lnTo>
                  <a:pt x="1689" y="22758"/>
                </a:lnTo>
                <a:lnTo>
                  <a:pt x="3416" y="23088"/>
                </a:lnTo>
                <a:lnTo>
                  <a:pt x="5118" y="23088"/>
                </a:lnTo>
                <a:lnTo>
                  <a:pt x="14534" y="19841"/>
                </a:lnTo>
                <a:lnTo>
                  <a:pt x="20953" y="12506"/>
                </a:lnTo>
                <a:lnTo>
                  <a:pt x="21836" y="468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16" name="Google Shape;6516;gefe2f4b35a_0_3189"/>
          <p:cNvSpPr/>
          <p:nvPr/>
        </p:nvSpPr>
        <p:spPr>
          <a:xfrm>
            <a:off x="1217067" y="12367106"/>
            <a:ext cx="20319" cy="18415"/>
          </a:xfrm>
          <a:custGeom>
            <a:rect b="b" l="l" r="r" t="t"/>
            <a:pathLst>
              <a:path extrusionOk="0" h="18415" w="20319">
                <a:moveTo>
                  <a:pt x="6107" y="0"/>
                </a:moveTo>
                <a:lnTo>
                  <a:pt x="958" y="8477"/>
                </a:lnTo>
                <a:lnTo>
                  <a:pt x="0" y="14038"/>
                </a:lnTo>
                <a:lnTo>
                  <a:pt x="2129" y="17082"/>
                </a:lnTo>
                <a:lnTo>
                  <a:pt x="6246" y="18008"/>
                </a:lnTo>
                <a:lnTo>
                  <a:pt x="14258" y="16053"/>
                </a:lnTo>
                <a:lnTo>
                  <a:pt x="19969" y="11295"/>
                </a:lnTo>
                <a:lnTo>
                  <a:pt x="18784" y="5390"/>
                </a:lnTo>
                <a:lnTo>
                  <a:pt x="61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17" name="Google Shape;6517;gefe2f4b35a_0_3189"/>
          <p:cNvSpPr/>
          <p:nvPr/>
        </p:nvSpPr>
        <p:spPr>
          <a:xfrm>
            <a:off x="4147411" y="12374397"/>
            <a:ext cx="22225" cy="30479"/>
          </a:xfrm>
          <a:custGeom>
            <a:rect b="b" l="l" r="r" t="t"/>
            <a:pathLst>
              <a:path extrusionOk="0" h="30479" w="22225">
                <a:moveTo>
                  <a:pt x="19964" y="0"/>
                </a:moveTo>
                <a:lnTo>
                  <a:pt x="18973" y="0"/>
                </a:lnTo>
                <a:lnTo>
                  <a:pt x="9531" y="2760"/>
                </a:lnTo>
                <a:lnTo>
                  <a:pt x="4481" y="9836"/>
                </a:lnTo>
                <a:lnTo>
                  <a:pt x="1934" y="19416"/>
                </a:lnTo>
                <a:lnTo>
                  <a:pt x="0" y="29692"/>
                </a:lnTo>
                <a:lnTo>
                  <a:pt x="1155" y="29832"/>
                </a:lnTo>
                <a:lnTo>
                  <a:pt x="2247" y="29895"/>
                </a:lnTo>
                <a:lnTo>
                  <a:pt x="3276" y="29895"/>
                </a:lnTo>
                <a:lnTo>
                  <a:pt x="12535" y="27142"/>
                </a:lnTo>
                <a:lnTo>
                  <a:pt x="17575" y="20077"/>
                </a:lnTo>
                <a:lnTo>
                  <a:pt x="20184" y="10495"/>
                </a:lnTo>
                <a:lnTo>
                  <a:pt x="22148" y="190"/>
                </a:lnTo>
                <a:lnTo>
                  <a:pt x="199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18" name="Google Shape;6518;gefe2f4b35a_0_3189"/>
          <p:cNvSpPr/>
          <p:nvPr/>
        </p:nvSpPr>
        <p:spPr>
          <a:xfrm>
            <a:off x="1605439" y="12381493"/>
            <a:ext cx="30480" cy="30479"/>
          </a:xfrm>
          <a:custGeom>
            <a:rect b="b" l="l" r="r" t="t"/>
            <a:pathLst>
              <a:path extrusionOk="0" h="30479" w="30480">
                <a:moveTo>
                  <a:pt x="27894" y="0"/>
                </a:moveTo>
                <a:lnTo>
                  <a:pt x="26624" y="0"/>
                </a:lnTo>
                <a:lnTo>
                  <a:pt x="13812" y="3272"/>
                </a:lnTo>
                <a:lnTo>
                  <a:pt x="3415" y="11242"/>
                </a:lnTo>
                <a:lnTo>
                  <a:pt x="0" y="21141"/>
                </a:lnTo>
                <a:lnTo>
                  <a:pt x="8133" y="30200"/>
                </a:lnTo>
                <a:lnTo>
                  <a:pt x="12127" y="21370"/>
                </a:lnTo>
                <a:lnTo>
                  <a:pt x="26162" y="9378"/>
                </a:lnTo>
                <a:lnTo>
                  <a:pt x="30320" y="355"/>
                </a:lnTo>
                <a:lnTo>
                  <a:pt x="29139" y="114"/>
                </a:lnTo>
                <a:lnTo>
                  <a:pt x="2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19" name="Google Shape;6519;gefe2f4b35a_0_3189"/>
          <p:cNvSpPr/>
          <p:nvPr/>
        </p:nvSpPr>
        <p:spPr>
          <a:xfrm>
            <a:off x="3618839" y="12381065"/>
            <a:ext cx="64770" cy="26670"/>
          </a:xfrm>
          <a:custGeom>
            <a:rect b="b" l="l" r="r" t="t"/>
            <a:pathLst>
              <a:path extrusionOk="0" h="26670" w="64770">
                <a:moveTo>
                  <a:pt x="13970" y="21513"/>
                </a:moveTo>
                <a:lnTo>
                  <a:pt x="12687" y="15938"/>
                </a:lnTo>
                <a:lnTo>
                  <a:pt x="5740" y="8267"/>
                </a:lnTo>
                <a:lnTo>
                  <a:pt x="469" y="16179"/>
                </a:lnTo>
                <a:lnTo>
                  <a:pt x="0" y="21729"/>
                </a:lnTo>
                <a:lnTo>
                  <a:pt x="2730" y="25019"/>
                </a:lnTo>
                <a:lnTo>
                  <a:pt x="7035" y="26085"/>
                </a:lnTo>
                <a:lnTo>
                  <a:pt x="11455" y="24930"/>
                </a:lnTo>
                <a:lnTo>
                  <a:pt x="13970" y="21513"/>
                </a:lnTo>
                <a:close/>
              </a:path>
              <a:path extrusionOk="0" h="26670" w="64770">
                <a:moveTo>
                  <a:pt x="64439" y="8267"/>
                </a:moveTo>
                <a:lnTo>
                  <a:pt x="56654" y="2209"/>
                </a:lnTo>
                <a:lnTo>
                  <a:pt x="50965" y="0"/>
                </a:lnTo>
                <a:lnTo>
                  <a:pt x="47117" y="0"/>
                </a:lnTo>
                <a:lnTo>
                  <a:pt x="41986" y="0"/>
                </a:lnTo>
                <a:lnTo>
                  <a:pt x="40119" y="3911"/>
                </a:lnTo>
                <a:lnTo>
                  <a:pt x="41592" y="11734"/>
                </a:lnTo>
                <a:lnTo>
                  <a:pt x="44945" y="15646"/>
                </a:lnTo>
                <a:lnTo>
                  <a:pt x="54076" y="15646"/>
                </a:lnTo>
                <a:lnTo>
                  <a:pt x="58877" y="13652"/>
                </a:lnTo>
                <a:lnTo>
                  <a:pt x="64439" y="826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20" name="Google Shape;6520;gefe2f4b35a_0_3189"/>
          <p:cNvSpPr/>
          <p:nvPr/>
        </p:nvSpPr>
        <p:spPr>
          <a:xfrm>
            <a:off x="2071965" y="12404087"/>
            <a:ext cx="13969" cy="18415"/>
          </a:xfrm>
          <a:custGeom>
            <a:rect b="b" l="l" r="r" t="t"/>
            <a:pathLst>
              <a:path extrusionOk="0" h="18415" w="13969">
                <a:moveTo>
                  <a:pt x="5757" y="0"/>
                </a:moveTo>
                <a:lnTo>
                  <a:pt x="473" y="7944"/>
                </a:lnTo>
                <a:lnTo>
                  <a:pt x="0" y="13523"/>
                </a:lnTo>
                <a:lnTo>
                  <a:pt x="2719" y="16814"/>
                </a:lnTo>
                <a:lnTo>
                  <a:pt x="7015" y="17894"/>
                </a:lnTo>
                <a:lnTo>
                  <a:pt x="11442" y="16732"/>
                </a:lnTo>
                <a:lnTo>
                  <a:pt x="13954" y="13304"/>
                </a:lnTo>
                <a:lnTo>
                  <a:pt x="12681" y="7698"/>
                </a:lnTo>
                <a:lnTo>
                  <a:pt x="5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21" name="Google Shape;6521;gefe2f4b35a_0_3189"/>
          <p:cNvSpPr/>
          <p:nvPr/>
        </p:nvSpPr>
        <p:spPr>
          <a:xfrm>
            <a:off x="3493683" y="12402874"/>
            <a:ext cx="35560" cy="38734"/>
          </a:xfrm>
          <a:custGeom>
            <a:rect b="b" l="l" r="r" t="t"/>
            <a:pathLst>
              <a:path extrusionOk="0" h="38734" w="35560">
                <a:moveTo>
                  <a:pt x="29927" y="0"/>
                </a:moveTo>
                <a:lnTo>
                  <a:pt x="27476" y="0"/>
                </a:lnTo>
                <a:lnTo>
                  <a:pt x="12840" y="4879"/>
                </a:lnTo>
                <a:lnTo>
                  <a:pt x="3078" y="16205"/>
                </a:lnTo>
                <a:lnTo>
                  <a:pt x="0" y="29007"/>
                </a:lnTo>
                <a:lnTo>
                  <a:pt x="5416" y="38315"/>
                </a:lnTo>
                <a:lnTo>
                  <a:pt x="12279" y="28352"/>
                </a:lnTo>
                <a:lnTo>
                  <a:pt x="21868" y="21275"/>
                </a:lnTo>
                <a:lnTo>
                  <a:pt x="30653" y="13441"/>
                </a:lnTo>
                <a:lnTo>
                  <a:pt x="35109" y="1206"/>
                </a:lnTo>
                <a:lnTo>
                  <a:pt x="32480" y="381"/>
                </a:lnTo>
                <a:lnTo>
                  <a:pt x="299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22" name="Google Shape;6522;gefe2f4b35a_0_3189"/>
          <p:cNvSpPr/>
          <p:nvPr/>
        </p:nvSpPr>
        <p:spPr>
          <a:xfrm>
            <a:off x="1164145" y="12411684"/>
            <a:ext cx="15240" cy="15240"/>
          </a:xfrm>
          <a:custGeom>
            <a:rect b="b" l="l" r="r" t="t"/>
            <a:pathLst>
              <a:path extrusionOk="0" h="15240" w="15240">
                <a:moveTo>
                  <a:pt x="14719" y="0"/>
                </a:moveTo>
                <a:lnTo>
                  <a:pt x="0" y="0"/>
                </a:lnTo>
                <a:lnTo>
                  <a:pt x="0" y="14757"/>
                </a:lnTo>
                <a:lnTo>
                  <a:pt x="14719" y="14757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23" name="Google Shape;6523;gefe2f4b35a_0_3189"/>
          <p:cNvSpPr/>
          <p:nvPr/>
        </p:nvSpPr>
        <p:spPr>
          <a:xfrm>
            <a:off x="5672123" y="12429313"/>
            <a:ext cx="31114" cy="34290"/>
          </a:xfrm>
          <a:custGeom>
            <a:rect b="b" l="l" r="r" t="t"/>
            <a:pathLst>
              <a:path extrusionOk="0" h="34290" w="31114">
                <a:moveTo>
                  <a:pt x="14579" y="0"/>
                </a:moveTo>
                <a:lnTo>
                  <a:pt x="9194" y="0"/>
                </a:lnTo>
                <a:lnTo>
                  <a:pt x="3708" y="3340"/>
                </a:lnTo>
                <a:lnTo>
                  <a:pt x="0" y="11887"/>
                </a:lnTo>
                <a:lnTo>
                  <a:pt x="1549" y="11722"/>
                </a:lnTo>
                <a:lnTo>
                  <a:pt x="2235" y="11722"/>
                </a:lnTo>
                <a:lnTo>
                  <a:pt x="9513" y="15097"/>
                </a:lnTo>
                <a:lnTo>
                  <a:pt x="12609" y="22590"/>
                </a:lnTo>
                <a:lnTo>
                  <a:pt x="15502" y="30249"/>
                </a:lnTo>
                <a:lnTo>
                  <a:pt x="22174" y="34124"/>
                </a:lnTo>
                <a:lnTo>
                  <a:pt x="31035" y="23611"/>
                </a:lnTo>
                <a:lnTo>
                  <a:pt x="30749" y="12457"/>
                </a:lnTo>
                <a:lnTo>
                  <a:pt x="24278" y="3605"/>
                </a:lnTo>
                <a:lnTo>
                  <a:pt x="145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24" name="Google Shape;6524;gefe2f4b35a_0_3189"/>
          <p:cNvSpPr/>
          <p:nvPr/>
        </p:nvSpPr>
        <p:spPr>
          <a:xfrm>
            <a:off x="6039423" y="12425388"/>
            <a:ext cx="45720" cy="18415"/>
          </a:xfrm>
          <a:custGeom>
            <a:rect b="b" l="l" r="r" t="t"/>
            <a:pathLst>
              <a:path extrusionOk="0" h="18415" w="45720">
                <a:moveTo>
                  <a:pt x="15228" y="0"/>
                </a:moveTo>
                <a:lnTo>
                  <a:pt x="8916" y="0"/>
                </a:lnTo>
                <a:lnTo>
                  <a:pt x="6617" y="0"/>
                </a:lnTo>
                <a:lnTo>
                  <a:pt x="4014" y="317"/>
                </a:lnTo>
                <a:lnTo>
                  <a:pt x="1004" y="1054"/>
                </a:lnTo>
                <a:lnTo>
                  <a:pt x="0" y="8863"/>
                </a:lnTo>
                <a:lnTo>
                  <a:pt x="3998" y="14081"/>
                </a:lnTo>
                <a:lnTo>
                  <a:pt x="11430" y="16998"/>
                </a:lnTo>
                <a:lnTo>
                  <a:pt x="20727" y="17906"/>
                </a:lnTo>
                <a:lnTo>
                  <a:pt x="29633" y="17206"/>
                </a:lnTo>
                <a:lnTo>
                  <a:pt x="37536" y="15259"/>
                </a:lnTo>
                <a:lnTo>
                  <a:pt x="43191" y="12292"/>
                </a:lnTo>
                <a:lnTo>
                  <a:pt x="45352" y="8534"/>
                </a:lnTo>
                <a:lnTo>
                  <a:pt x="42495" y="9194"/>
                </a:lnTo>
                <a:lnTo>
                  <a:pt x="40006" y="9486"/>
                </a:lnTo>
                <a:lnTo>
                  <a:pt x="31382" y="9486"/>
                </a:lnTo>
                <a:lnTo>
                  <a:pt x="152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25" name="Google Shape;6525;gefe2f4b35a_0_3189"/>
          <p:cNvSpPr/>
          <p:nvPr/>
        </p:nvSpPr>
        <p:spPr>
          <a:xfrm>
            <a:off x="4154894" y="12433930"/>
            <a:ext cx="37464" cy="45084"/>
          </a:xfrm>
          <a:custGeom>
            <a:rect b="b" l="l" r="r" t="t"/>
            <a:pathLst>
              <a:path extrusionOk="0" h="45084" w="37464">
                <a:moveTo>
                  <a:pt x="36842" y="0"/>
                </a:moveTo>
                <a:lnTo>
                  <a:pt x="17614" y="6509"/>
                </a:lnTo>
                <a:lnTo>
                  <a:pt x="11625" y="17503"/>
                </a:lnTo>
                <a:lnTo>
                  <a:pt x="9033" y="30807"/>
                </a:lnTo>
                <a:lnTo>
                  <a:pt x="0" y="44246"/>
                </a:lnTo>
                <a:lnTo>
                  <a:pt x="1968" y="44513"/>
                </a:lnTo>
                <a:lnTo>
                  <a:pt x="3810" y="44627"/>
                </a:lnTo>
                <a:lnTo>
                  <a:pt x="5511" y="44627"/>
                </a:lnTo>
                <a:lnTo>
                  <a:pt x="19954" y="40217"/>
                </a:lnTo>
                <a:lnTo>
                  <a:pt x="27844" y="29148"/>
                </a:lnTo>
                <a:lnTo>
                  <a:pt x="32400" y="1466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26" name="Google Shape;6526;gefe2f4b35a_0_3189"/>
          <p:cNvSpPr/>
          <p:nvPr/>
        </p:nvSpPr>
        <p:spPr>
          <a:xfrm>
            <a:off x="6696190" y="12440230"/>
            <a:ext cx="17779" cy="14604"/>
          </a:xfrm>
          <a:custGeom>
            <a:rect b="b" l="l" r="r" t="t"/>
            <a:pathLst>
              <a:path extrusionOk="0" h="14604" w="17779">
                <a:moveTo>
                  <a:pt x="15709" y="0"/>
                </a:moveTo>
                <a:lnTo>
                  <a:pt x="12001" y="0"/>
                </a:lnTo>
                <a:lnTo>
                  <a:pt x="9080" y="0"/>
                </a:lnTo>
                <a:lnTo>
                  <a:pt x="5041" y="2260"/>
                </a:lnTo>
                <a:lnTo>
                  <a:pt x="0" y="8572"/>
                </a:lnTo>
                <a:lnTo>
                  <a:pt x="4800" y="12915"/>
                </a:lnTo>
                <a:lnTo>
                  <a:pt x="8559" y="14541"/>
                </a:lnTo>
                <a:lnTo>
                  <a:pt x="15544" y="14541"/>
                </a:lnTo>
                <a:lnTo>
                  <a:pt x="17551" y="10909"/>
                </a:lnTo>
                <a:lnTo>
                  <a:pt x="17640" y="3632"/>
                </a:lnTo>
                <a:lnTo>
                  <a:pt x="15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27" name="Google Shape;6527;gefe2f4b35a_0_3189"/>
          <p:cNvSpPr/>
          <p:nvPr/>
        </p:nvSpPr>
        <p:spPr>
          <a:xfrm>
            <a:off x="5628081" y="12478181"/>
            <a:ext cx="15239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871"/>
                </a:lnTo>
                <a:lnTo>
                  <a:pt x="14744" y="14871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28" name="Google Shape;6528;gefe2f4b35a_0_3189"/>
          <p:cNvSpPr/>
          <p:nvPr/>
        </p:nvSpPr>
        <p:spPr>
          <a:xfrm>
            <a:off x="1089656" y="12484382"/>
            <a:ext cx="40005" cy="16509"/>
          </a:xfrm>
          <a:custGeom>
            <a:rect b="b" l="l" r="r" t="t"/>
            <a:pathLst>
              <a:path extrusionOk="0" h="16509" w="40005">
                <a:moveTo>
                  <a:pt x="30488" y="0"/>
                </a:moveTo>
                <a:lnTo>
                  <a:pt x="26081" y="0"/>
                </a:lnTo>
                <a:lnTo>
                  <a:pt x="13192" y="1130"/>
                </a:lnTo>
                <a:lnTo>
                  <a:pt x="3059" y="4360"/>
                </a:lnTo>
                <a:lnTo>
                  <a:pt x="0" y="9445"/>
                </a:lnTo>
                <a:lnTo>
                  <a:pt x="8327" y="16141"/>
                </a:lnTo>
                <a:lnTo>
                  <a:pt x="6498" y="9436"/>
                </a:lnTo>
                <a:lnTo>
                  <a:pt x="9698" y="7734"/>
                </a:lnTo>
                <a:lnTo>
                  <a:pt x="17115" y="7734"/>
                </a:lnTo>
                <a:lnTo>
                  <a:pt x="28990" y="9550"/>
                </a:lnTo>
                <a:lnTo>
                  <a:pt x="36330" y="9550"/>
                </a:lnTo>
                <a:lnTo>
                  <a:pt x="39480" y="7874"/>
                </a:lnTo>
                <a:lnTo>
                  <a:pt x="37676" y="1282"/>
                </a:lnTo>
                <a:lnTo>
                  <a:pt x="34616" y="419"/>
                </a:lnTo>
                <a:lnTo>
                  <a:pt x="304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29" name="Google Shape;6529;gefe2f4b35a_0_3189"/>
          <p:cNvSpPr/>
          <p:nvPr/>
        </p:nvSpPr>
        <p:spPr>
          <a:xfrm>
            <a:off x="1569266" y="12493897"/>
            <a:ext cx="31115" cy="29209"/>
          </a:xfrm>
          <a:custGeom>
            <a:rect b="b" l="l" r="r" t="t"/>
            <a:pathLst>
              <a:path extrusionOk="0" h="29209" w="31115">
                <a:moveTo>
                  <a:pt x="13957" y="0"/>
                </a:moveTo>
                <a:lnTo>
                  <a:pt x="7543" y="0"/>
                </a:lnTo>
                <a:lnTo>
                  <a:pt x="1447" y="4368"/>
                </a:lnTo>
                <a:lnTo>
                  <a:pt x="0" y="14122"/>
                </a:lnTo>
                <a:lnTo>
                  <a:pt x="4038" y="12623"/>
                </a:lnTo>
                <a:lnTo>
                  <a:pt x="7213" y="12001"/>
                </a:lnTo>
                <a:lnTo>
                  <a:pt x="9766" y="12001"/>
                </a:lnTo>
                <a:lnTo>
                  <a:pt x="16694" y="14276"/>
                </a:lnTo>
                <a:lnTo>
                  <a:pt x="20731" y="19473"/>
                </a:lnTo>
                <a:lnTo>
                  <a:pt x="24269" y="25154"/>
                </a:lnTo>
                <a:lnTo>
                  <a:pt x="29705" y="28879"/>
                </a:lnTo>
                <a:lnTo>
                  <a:pt x="30970" y="16823"/>
                </a:lnTo>
                <a:lnTo>
                  <a:pt x="27689" y="7734"/>
                </a:lnTo>
                <a:lnTo>
                  <a:pt x="21479" y="1997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30" name="Google Shape;6530;gefe2f4b35a_0_3189"/>
          <p:cNvSpPr/>
          <p:nvPr/>
        </p:nvSpPr>
        <p:spPr>
          <a:xfrm>
            <a:off x="832674" y="12500486"/>
            <a:ext cx="19684" cy="29845"/>
          </a:xfrm>
          <a:custGeom>
            <a:rect b="b" l="l" r="r" t="t"/>
            <a:pathLst>
              <a:path extrusionOk="0" h="29845" w="19684">
                <a:moveTo>
                  <a:pt x="1536" y="0"/>
                </a:moveTo>
                <a:lnTo>
                  <a:pt x="0" y="38"/>
                </a:lnTo>
                <a:lnTo>
                  <a:pt x="1297" y="9834"/>
                </a:lnTo>
                <a:lnTo>
                  <a:pt x="4021" y="18248"/>
                </a:lnTo>
                <a:lnTo>
                  <a:pt x="8413" y="24935"/>
                </a:lnTo>
                <a:lnTo>
                  <a:pt x="14719" y="29552"/>
                </a:lnTo>
                <a:lnTo>
                  <a:pt x="19144" y="21329"/>
                </a:lnTo>
                <a:lnTo>
                  <a:pt x="18724" y="11571"/>
                </a:lnTo>
                <a:lnTo>
                  <a:pt x="13006" y="3415"/>
                </a:lnTo>
                <a:lnTo>
                  <a:pt x="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31" name="Google Shape;6531;gefe2f4b35a_0_3189"/>
          <p:cNvSpPr/>
          <p:nvPr/>
        </p:nvSpPr>
        <p:spPr>
          <a:xfrm>
            <a:off x="1688942" y="12499944"/>
            <a:ext cx="42544" cy="38100"/>
          </a:xfrm>
          <a:custGeom>
            <a:rect b="b" l="l" r="r" t="t"/>
            <a:pathLst>
              <a:path extrusionOk="0" h="38100" w="42544">
                <a:moveTo>
                  <a:pt x="37973" y="0"/>
                </a:moveTo>
                <a:lnTo>
                  <a:pt x="35775" y="0"/>
                </a:lnTo>
                <a:lnTo>
                  <a:pt x="16846" y="4360"/>
                </a:lnTo>
                <a:lnTo>
                  <a:pt x="3098" y="14760"/>
                </a:lnTo>
                <a:lnTo>
                  <a:pt x="0" y="27174"/>
                </a:lnTo>
                <a:lnTo>
                  <a:pt x="13017" y="37579"/>
                </a:lnTo>
                <a:lnTo>
                  <a:pt x="14268" y="22283"/>
                </a:lnTo>
                <a:lnTo>
                  <a:pt x="26147" y="17567"/>
                </a:lnTo>
                <a:lnTo>
                  <a:pt x="38786" y="13608"/>
                </a:lnTo>
                <a:lnTo>
                  <a:pt x="42316" y="584"/>
                </a:lnTo>
                <a:lnTo>
                  <a:pt x="40157" y="190"/>
                </a:lnTo>
                <a:lnTo>
                  <a:pt x="379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32" name="Google Shape;6532;gefe2f4b35a_0_3189"/>
          <p:cNvSpPr/>
          <p:nvPr/>
        </p:nvSpPr>
        <p:spPr>
          <a:xfrm>
            <a:off x="235098" y="12522775"/>
            <a:ext cx="24764" cy="29845"/>
          </a:xfrm>
          <a:custGeom>
            <a:rect b="b" l="l" r="r" t="t"/>
            <a:pathLst>
              <a:path extrusionOk="0" h="29845" w="24764">
                <a:moveTo>
                  <a:pt x="15800" y="0"/>
                </a:moveTo>
                <a:lnTo>
                  <a:pt x="11787" y="7734"/>
                </a:lnTo>
                <a:lnTo>
                  <a:pt x="3844" y="15740"/>
                </a:lnTo>
                <a:lnTo>
                  <a:pt x="0" y="23247"/>
                </a:lnTo>
                <a:lnTo>
                  <a:pt x="8281" y="29489"/>
                </a:lnTo>
                <a:lnTo>
                  <a:pt x="14430" y="23958"/>
                </a:lnTo>
                <a:lnTo>
                  <a:pt x="22066" y="15740"/>
                </a:lnTo>
                <a:lnTo>
                  <a:pt x="24689" y="7024"/>
                </a:lnTo>
                <a:lnTo>
                  <a:pt x="15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33" name="Google Shape;6533;gefe2f4b35a_0_3189"/>
          <p:cNvSpPr/>
          <p:nvPr/>
        </p:nvSpPr>
        <p:spPr>
          <a:xfrm>
            <a:off x="1024351" y="12540074"/>
            <a:ext cx="36830" cy="17779"/>
          </a:xfrm>
          <a:custGeom>
            <a:rect b="b" l="l" r="r" t="t"/>
            <a:pathLst>
              <a:path extrusionOk="0" h="17779" w="36830">
                <a:moveTo>
                  <a:pt x="10947" y="0"/>
                </a:moveTo>
                <a:lnTo>
                  <a:pt x="8496" y="0"/>
                </a:lnTo>
                <a:lnTo>
                  <a:pt x="5041" y="0"/>
                </a:lnTo>
                <a:lnTo>
                  <a:pt x="2501" y="2768"/>
                </a:lnTo>
                <a:lnTo>
                  <a:pt x="0" y="12191"/>
                </a:lnTo>
                <a:lnTo>
                  <a:pt x="1968" y="11874"/>
                </a:lnTo>
                <a:lnTo>
                  <a:pt x="3809" y="11734"/>
                </a:lnTo>
                <a:lnTo>
                  <a:pt x="11023" y="11734"/>
                </a:lnTo>
                <a:lnTo>
                  <a:pt x="15443" y="13106"/>
                </a:lnTo>
                <a:lnTo>
                  <a:pt x="22796" y="15874"/>
                </a:lnTo>
                <a:lnTo>
                  <a:pt x="25717" y="17259"/>
                </a:lnTo>
                <a:lnTo>
                  <a:pt x="31686" y="17259"/>
                </a:lnTo>
                <a:lnTo>
                  <a:pt x="34277" y="14490"/>
                </a:lnTo>
                <a:lnTo>
                  <a:pt x="36779" y="5054"/>
                </a:lnTo>
                <a:lnTo>
                  <a:pt x="34797" y="5372"/>
                </a:lnTo>
                <a:lnTo>
                  <a:pt x="32918" y="5511"/>
                </a:lnTo>
                <a:lnTo>
                  <a:pt x="25628" y="5511"/>
                </a:lnTo>
                <a:lnTo>
                  <a:pt x="21196" y="4140"/>
                </a:lnTo>
                <a:lnTo>
                  <a:pt x="13842" y="1384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34" name="Google Shape;6534;gefe2f4b35a_0_3189"/>
          <p:cNvSpPr/>
          <p:nvPr/>
        </p:nvSpPr>
        <p:spPr>
          <a:xfrm>
            <a:off x="4663036" y="1253752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35" y="8648"/>
                </a:lnTo>
                <a:lnTo>
                  <a:pt x="0" y="14744"/>
                </a:lnTo>
                <a:lnTo>
                  <a:pt x="8923" y="14451"/>
                </a:lnTo>
                <a:lnTo>
                  <a:pt x="16794" y="13163"/>
                </a:lnTo>
                <a:lnTo>
                  <a:pt x="21804" y="8979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35" name="Google Shape;6535;gefe2f4b35a_0_3189"/>
          <p:cNvSpPr/>
          <p:nvPr/>
        </p:nvSpPr>
        <p:spPr>
          <a:xfrm>
            <a:off x="4339009" y="12544759"/>
            <a:ext cx="44450" cy="29845"/>
          </a:xfrm>
          <a:custGeom>
            <a:rect b="b" l="l" r="r" t="t"/>
            <a:pathLst>
              <a:path extrusionOk="0" h="29845" w="44450">
                <a:moveTo>
                  <a:pt x="39928" y="0"/>
                </a:moveTo>
                <a:lnTo>
                  <a:pt x="38049" y="0"/>
                </a:lnTo>
                <a:lnTo>
                  <a:pt x="23992" y="2854"/>
                </a:lnTo>
                <a:lnTo>
                  <a:pt x="14281" y="10091"/>
                </a:lnTo>
                <a:lnTo>
                  <a:pt x="6941" y="19722"/>
                </a:lnTo>
                <a:lnTo>
                  <a:pt x="0" y="29756"/>
                </a:lnTo>
                <a:lnTo>
                  <a:pt x="15034" y="26446"/>
                </a:lnTo>
                <a:lnTo>
                  <a:pt x="27322" y="20377"/>
                </a:lnTo>
                <a:lnTo>
                  <a:pt x="36959" y="11650"/>
                </a:lnTo>
                <a:lnTo>
                  <a:pt x="44043" y="368"/>
                </a:lnTo>
                <a:lnTo>
                  <a:pt x="41922" y="114"/>
                </a:lnTo>
                <a:lnTo>
                  <a:pt x="399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36" name="Google Shape;6536;gefe2f4b35a_0_3189"/>
          <p:cNvSpPr/>
          <p:nvPr/>
        </p:nvSpPr>
        <p:spPr>
          <a:xfrm>
            <a:off x="669942" y="12567014"/>
            <a:ext cx="31115" cy="45084"/>
          </a:xfrm>
          <a:custGeom>
            <a:rect b="b" l="l" r="r" t="t"/>
            <a:pathLst>
              <a:path extrusionOk="0" h="45084" w="31115">
                <a:moveTo>
                  <a:pt x="22895" y="0"/>
                </a:moveTo>
                <a:lnTo>
                  <a:pt x="16235" y="10455"/>
                </a:lnTo>
                <a:lnTo>
                  <a:pt x="5636" y="21567"/>
                </a:lnTo>
                <a:lnTo>
                  <a:pt x="0" y="33046"/>
                </a:lnTo>
                <a:lnTo>
                  <a:pt x="8227" y="44602"/>
                </a:lnTo>
                <a:lnTo>
                  <a:pt x="14910" y="34197"/>
                </a:lnTo>
                <a:lnTo>
                  <a:pt x="25500" y="23167"/>
                </a:lnTo>
                <a:lnTo>
                  <a:pt x="31121" y="11705"/>
                </a:lnTo>
                <a:lnTo>
                  <a:pt x="228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37" name="Google Shape;6537;gefe2f4b35a_0_3189"/>
          <p:cNvSpPr/>
          <p:nvPr/>
        </p:nvSpPr>
        <p:spPr>
          <a:xfrm>
            <a:off x="1421648" y="12565706"/>
            <a:ext cx="15875" cy="31750"/>
          </a:xfrm>
          <a:custGeom>
            <a:rect b="b" l="l" r="r" t="t"/>
            <a:pathLst>
              <a:path extrusionOk="0" h="31750" w="15875">
                <a:moveTo>
                  <a:pt x="7336" y="0"/>
                </a:moveTo>
                <a:lnTo>
                  <a:pt x="5457" y="0"/>
                </a:lnTo>
                <a:lnTo>
                  <a:pt x="3158" y="406"/>
                </a:lnTo>
                <a:lnTo>
                  <a:pt x="351" y="1308"/>
                </a:lnTo>
                <a:lnTo>
                  <a:pt x="0" y="12977"/>
                </a:lnTo>
                <a:lnTo>
                  <a:pt x="2158" y="22026"/>
                </a:lnTo>
                <a:lnTo>
                  <a:pt x="7073" y="28177"/>
                </a:lnTo>
                <a:lnTo>
                  <a:pt x="14994" y="31153"/>
                </a:lnTo>
                <a:lnTo>
                  <a:pt x="14991" y="21404"/>
                </a:lnTo>
                <a:lnTo>
                  <a:pt x="15480" y="11237"/>
                </a:lnTo>
                <a:lnTo>
                  <a:pt x="13812" y="3240"/>
                </a:lnTo>
                <a:lnTo>
                  <a:pt x="73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38" name="Google Shape;6538;gefe2f4b35a_0_3189"/>
          <p:cNvSpPr/>
          <p:nvPr/>
        </p:nvSpPr>
        <p:spPr>
          <a:xfrm>
            <a:off x="405121" y="12596858"/>
            <a:ext cx="22859" cy="38734"/>
          </a:xfrm>
          <a:custGeom>
            <a:rect b="b" l="l" r="r" t="t"/>
            <a:pathLst>
              <a:path extrusionOk="0" h="38734" w="22859">
                <a:moveTo>
                  <a:pt x="7770" y="0"/>
                </a:moveTo>
                <a:lnTo>
                  <a:pt x="779" y="8995"/>
                </a:lnTo>
                <a:lnTo>
                  <a:pt x="0" y="21974"/>
                </a:lnTo>
                <a:lnTo>
                  <a:pt x="4032" y="33643"/>
                </a:lnTo>
                <a:lnTo>
                  <a:pt x="11479" y="38709"/>
                </a:lnTo>
                <a:lnTo>
                  <a:pt x="14793" y="38709"/>
                </a:lnTo>
                <a:lnTo>
                  <a:pt x="18565" y="36093"/>
                </a:lnTo>
                <a:lnTo>
                  <a:pt x="22426" y="29502"/>
                </a:lnTo>
                <a:lnTo>
                  <a:pt x="18047" y="24738"/>
                </a:lnTo>
                <a:lnTo>
                  <a:pt x="20137" y="14760"/>
                </a:lnTo>
                <a:lnTo>
                  <a:pt x="19708" y="4777"/>
                </a:lnTo>
                <a:lnTo>
                  <a:pt x="77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39" name="Google Shape;6539;gefe2f4b35a_0_3189"/>
          <p:cNvSpPr/>
          <p:nvPr/>
        </p:nvSpPr>
        <p:spPr>
          <a:xfrm>
            <a:off x="96031" y="12610703"/>
            <a:ext cx="22225" cy="31115"/>
          </a:xfrm>
          <a:custGeom>
            <a:rect b="b" l="l" r="r" t="t"/>
            <a:pathLst>
              <a:path extrusionOk="0" h="31115" w="22225">
                <a:moveTo>
                  <a:pt x="18034" y="0"/>
                </a:moveTo>
                <a:lnTo>
                  <a:pt x="16395" y="0"/>
                </a:lnTo>
                <a:lnTo>
                  <a:pt x="8818" y="4091"/>
                </a:lnTo>
                <a:lnTo>
                  <a:pt x="6426" y="13444"/>
                </a:lnTo>
                <a:lnTo>
                  <a:pt x="4919" y="23676"/>
                </a:lnTo>
                <a:lnTo>
                  <a:pt x="0" y="30403"/>
                </a:lnTo>
                <a:lnTo>
                  <a:pt x="1206" y="30556"/>
                </a:lnTo>
                <a:lnTo>
                  <a:pt x="2336" y="30632"/>
                </a:lnTo>
                <a:lnTo>
                  <a:pt x="3403" y="30632"/>
                </a:lnTo>
                <a:lnTo>
                  <a:pt x="12648" y="27858"/>
                </a:lnTo>
                <a:lnTo>
                  <a:pt x="17667" y="20759"/>
                </a:lnTo>
                <a:lnTo>
                  <a:pt x="20250" y="11167"/>
                </a:lnTo>
                <a:lnTo>
                  <a:pt x="22186" y="914"/>
                </a:lnTo>
                <a:lnTo>
                  <a:pt x="19939" y="279"/>
                </a:lnTo>
                <a:lnTo>
                  <a:pt x="180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40" name="Google Shape;6540;gefe2f4b35a_0_3189"/>
          <p:cNvSpPr/>
          <p:nvPr/>
        </p:nvSpPr>
        <p:spPr>
          <a:xfrm>
            <a:off x="3897077" y="12611617"/>
            <a:ext cx="29845" cy="13970"/>
          </a:xfrm>
          <a:custGeom>
            <a:rect b="b" l="l" r="r" t="t"/>
            <a:pathLst>
              <a:path extrusionOk="0" h="13970" w="29845">
                <a:moveTo>
                  <a:pt x="29349" y="0"/>
                </a:moveTo>
                <a:lnTo>
                  <a:pt x="27431" y="203"/>
                </a:lnTo>
                <a:lnTo>
                  <a:pt x="8674" y="203"/>
                </a:lnTo>
                <a:lnTo>
                  <a:pt x="1320" y="901"/>
                </a:lnTo>
                <a:lnTo>
                  <a:pt x="0" y="7493"/>
                </a:lnTo>
                <a:lnTo>
                  <a:pt x="4178" y="11582"/>
                </a:lnTo>
                <a:lnTo>
                  <a:pt x="9791" y="13919"/>
                </a:lnTo>
                <a:lnTo>
                  <a:pt x="21983" y="13919"/>
                </a:lnTo>
                <a:lnTo>
                  <a:pt x="28232" y="9753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41" name="Google Shape;6541;gefe2f4b35a_0_3189"/>
          <p:cNvSpPr/>
          <p:nvPr/>
        </p:nvSpPr>
        <p:spPr>
          <a:xfrm>
            <a:off x="847396" y="12619111"/>
            <a:ext cx="36830" cy="29845"/>
          </a:xfrm>
          <a:custGeom>
            <a:rect b="b" l="l" r="r" t="t"/>
            <a:pathLst>
              <a:path extrusionOk="0" h="29845" w="36830">
                <a:moveTo>
                  <a:pt x="22110" y="0"/>
                </a:moveTo>
                <a:lnTo>
                  <a:pt x="16557" y="7245"/>
                </a:lnTo>
                <a:lnTo>
                  <a:pt x="7612" y="11168"/>
                </a:lnTo>
                <a:lnTo>
                  <a:pt x="388" y="16907"/>
                </a:lnTo>
                <a:lnTo>
                  <a:pt x="0" y="29603"/>
                </a:lnTo>
                <a:lnTo>
                  <a:pt x="3441" y="29768"/>
                </a:lnTo>
                <a:lnTo>
                  <a:pt x="5079" y="29768"/>
                </a:lnTo>
                <a:lnTo>
                  <a:pt x="15789" y="28828"/>
                </a:lnTo>
                <a:lnTo>
                  <a:pt x="24623" y="26009"/>
                </a:lnTo>
                <a:lnTo>
                  <a:pt x="31617" y="21314"/>
                </a:lnTo>
                <a:lnTo>
                  <a:pt x="36804" y="14744"/>
                </a:lnTo>
                <a:lnTo>
                  <a:pt x="31517" y="12592"/>
                </a:lnTo>
                <a:lnTo>
                  <a:pt x="28824" y="7939"/>
                </a:lnTo>
                <a:lnTo>
                  <a:pt x="26447" y="3002"/>
                </a:lnTo>
                <a:lnTo>
                  <a:pt x="22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42" name="Google Shape;6542;gefe2f4b35a_0_3189"/>
          <p:cNvSpPr/>
          <p:nvPr/>
        </p:nvSpPr>
        <p:spPr>
          <a:xfrm>
            <a:off x="272454" y="12626362"/>
            <a:ext cx="15875" cy="37465"/>
          </a:xfrm>
          <a:custGeom>
            <a:rect b="b" l="l" r="r" t="t"/>
            <a:pathLst>
              <a:path extrusionOk="0" h="37465" w="15875">
                <a:moveTo>
                  <a:pt x="7777" y="0"/>
                </a:moveTo>
                <a:lnTo>
                  <a:pt x="8747" y="12734"/>
                </a:lnTo>
                <a:lnTo>
                  <a:pt x="3239" y="23136"/>
                </a:lnTo>
                <a:lnTo>
                  <a:pt x="0" y="31246"/>
                </a:lnTo>
                <a:lnTo>
                  <a:pt x="7777" y="37109"/>
                </a:lnTo>
                <a:lnTo>
                  <a:pt x="12022" y="29753"/>
                </a:lnTo>
                <a:lnTo>
                  <a:pt x="15859" y="17687"/>
                </a:lnTo>
                <a:lnTo>
                  <a:pt x="15655" y="6055"/>
                </a:lnTo>
                <a:lnTo>
                  <a:pt x="77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43" name="Google Shape;6543;gefe2f4b35a_0_3189"/>
          <p:cNvSpPr/>
          <p:nvPr/>
        </p:nvSpPr>
        <p:spPr>
          <a:xfrm>
            <a:off x="4807801" y="12633277"/>
            <a:ext cx="24764" cy="24765"/>
          </a:xfrm>
          <a:custGeom>
            <a:rect b="b" l="l" r="r" t="t"/>
            <a:pathLst>
              <a:path extrusionOk="0" h="24765" w="24764">
                <a:moveTo>
                  <a:pt x="6826" y="0"/>
                </a:moveTo>
                <a:lnTo>
                  <a:pt x="5594" y="0"/>
                </a:lnTo>
                <a:lnTo>
                  <a:pt x="4197" y="177"/>
                </a:lnTo>
                <a:lnTo>
                  <a:pt x="2572" y="584"/>
                </a:lnTo>
                <a:lnTo>
                  <a:pt x="0" y="10049"/>
                </a:lnTo>
                <a:lnTo>
                  <a:pt x="2462" y="17587"/>
                </a:lnTo>
                <a:lnTo>
                  <a:pt x="8056" y="22570"/>
                </a:lnTo>
                <a:lnTo>
                  <a:pt x="14878" y="24371"/>
                </a:lnTo>
                <a:lnTo>
                  <a:pt x="19539" y="24371"/>
                </a:lnTo>
                <a:lnTo>
                  <a:pt x="23717" y="21691"/>
                </a:lnTo>
                <a:lnTo>
                  <a:pt x="24670" y="15430"/>
                </a:lnTo>
                <a:lnTo>
                  <a:pt x="19089" y="12805"/>
                </a:lnTo>
                <a:lnTo>
                  <a:pt x="16053" y="7524"/>
                </a:lnTo>
                <a:lnTo>
                  <a:pt x="12865" y="2339"/>
                </a:lnTo>
                <a:lnTo>
                  <a:pt x="68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44" name="Google Shape;6544;gefe2f4b35a_0_3189"/>
          <p:cNvSpPr/>
          <p:nvPr/>
        </p:nvSpPr>
        <p:spPr>
          <a:xfrm>
            <a:off x="4906164" y="12678184"/>
            <a:ext cx="22860" cy="37465"/>
          </a:xfrm>
          <a:custGeom>
            <a:rect b="b" l="l" r="r" t="t"/>
            <a:pathLst>
              <a:path extrusionOk="0" h="37465" w="22860">
                <a:moveTo>
                  <a:pt x="15633" y="0"/>
                </a:moveTo>
                <a:lnTo>
                  <a:pt x="14693" y="38"/>
                </a:lnTo>
                <a:lnTo>
                  <a:pt x="13474" y="4813"/>
                </a:lnTo>
                <a:lnTo>
                  <a:pt x="9956" y="7696"/>
                </a:lnTo>
                <a:lnTo>
                  <a:pt x="2552" y="7696"/>
                </a:lnTo>
                <a:lnTo>
                  <a:pt x="1320" y="7594"/>
                </a:lnTo>
                <a:lnTo>
                  <a:pt x="0" y="7404"/>
                </a:lnTo>
                <a:lnTo>
                  <a:pt x="1961" y="17731"/>
                </a:lnTo>
                <a:lnTo>
                  <a:pt x="4568" y="27352"/>
                </a:lnTo>
                <a:lnTo>
                  <a:pt x="9619" y="34453"/>
                </a:lnTo>
                <a:lnTo>
                  <a:pt x="18910" y="37223"/>
                </a:lnTo>
                <a:lnTo>
                  <a:pt x="21031" y="37160"/>
                </a:lnTo>
                <a:lnTo>
                  <a:pt x="22186" y="37020"/>
                </a:lnTo>
                <a:lnTo>
                  <a:pt x="21505" y="26810"/>
                </a:lnTo>
                <a:lnTo>
                  <a:pt x="22815" y="14576"/>
                </a:lnTo>
                <a:lnTo>
                  <a:pt x="22172" y="4309"/>
                </a:lnTo>
                <a:lnTo>
                  <a:pt x="156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45" name="Google Shape;6545;gefe2f4b35a_0_3189"/>
          <p:cNvSpPr/>
          <p:nvPr/>
        </p:nvSpPr>
        <p:spPr>
          <a:xfrm>
            <a:off x="763021" y="12684070"/>
            <a:ext cx="26034" cy="10159"/>
          </a:xfrm>
          <a:custGeom>
            <a:rect b="b" l="l" r="r" t="t"/>
            <a:pathLst>
              <a:path extrusionOk="0" h="10159" w="26034">
                <a:moveTo>
                  <a:pt x="15011" y="0"/>
                </a:moveTo>
                <a:lnTo>
                  <a:pt x="11366" y="0"/>
                </a:lnTo>
                <a:lnTo>
                  <a:pt x="2717" y="0"/>
                </a:lnTo>
                <a:lnTo>
                  <a:pt x="0" y="2489"/>
                </a:lnTo>
                <a:lnTo>
                  <a:pt x="1473" y="7467"/>
                </a:lnTo>
                <a:lnTo>
                  <a:pt x="5651" y="9969"/>
                </a:lnTo>
                <a:lnTo>
                  <a:pt x="15582" y="9969"/>
                </a:lnTo>
                <a:lnTo>
                  <a:pt x="21196" y="7810"/>
                </a:lnTo>
                <a:lnTo>
                  <a:pt x="25654" y="1511"/>
                </a:lnTo>
                <a:lnTo>
                  <a:pt x="19710" y="444"/>
                </a:lnTo>
                <a:lnTo>
                  <a:pt x="15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46" name="Google Shape;6546;gefe2f4b35a_0_3189"/>
          <p:cNvSpPr/>
          <p:nvPr/>
        </p:nvSpPr>
        <p:spPr>
          <a:xfrm>
            <a:off x="1230635" y="12706263"/>
            <a:ext cx="16509" cy="26034"/>
          </a:xfrm>
          <a:custGeom>
            <a:rect b="b" l="l" r="r" t="t"/>
            <a:pathLst>
              <a:path extrusionOk="0" h="26034" w="16509">
                <a:moveTo>
                  <a:pt x="12814" y="0"/>
                </a:moveTo>
                <a:lnTo>
                  <a:pt x="6413" y="0"/>
                </a:lnTo>
                <a:lnTo>
                  <a:pt x="4546" y="0"/>
                </a:lnTo>
                <a:lnTo>
                  <a:pt x="2412" y="546"/>
                </a:lnTo>
                <a:lnTo>
                  <a:pt x="0" y="1790"/>
                </a:lnTo>
                <a:lnTo>
                  <a:pt x="0" y="24028"/>
                </a:lnTo>
                <a:lnTo>
                  <a:pt x="2349" y="25209"/>
                </a:lnTo>
                <a:lnTo>
                  <a:pt x="4432" y="25730"/>
                </a:lnTo>
                <a:lnTo>
                  <a:pt x="12712" y="25730"/>
                </a:lnTo>
                <a:lnTo>
                  <a:pt x="15951" y="19304"/>
                </a:lnTo>
                <a:lnTo>
                  <a:pt x="16001" y="6438"/>
                </a:lnTo>
                <a:lnTo>
                  <a:pt x="12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47" name="Google Shape;6547;gefe2f4b35a_0_3189"/>
          <p:cNvSpPr/>
          <p:nvPr/>
        </p:nvSpPr>
        <p:spPr>
          <a:xfrm>
            <a:off x="1694497" y="12715202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0" y="0"/>
                </a:lnTo>
                <a:lnTo>
                  <a:pt x="0" y="15087"/>
                </a:lnTo>
                <a:lnTo>
                  <a:pt x="22148" y="1508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48" name="Google Shape;6548;gefe2f4b35a_0_3189"/>
          <p:cNvSpPr/>
          <p:nvPr/>
        </p:nvSpPr>
        <p:spPr>
          <a:xfrm>
            <a:off x="778698" y="12720452"/>
            <a:ext cx="24765" cy="33654"/>
          </a:xfrm>
          <a:custGeom>
            <a:rect b="b" l="l" r="r" t="t"/>
            <a:pathLst>
              <a:path extrusionOk="0" h="33654" w="24765">
                <a:moveTo>
                  <a:pt x="16877" y="0"/>
                </a:moveTo>
                <a:lnTo>
                  <a:pt x="10756" y="0"/>
                </a:lnTo>
                <a:lnTo>
                  <a:pt x="8737" y="0"/>
                </a:lnTo>
                <a:lnTo>
                  <a:pt x="6057" y="673"/>
                </a:lnTo>
                <a:lnTo>
                  <a:pt x="2488" y="2235"/>
                </a:lnTo>
                <a:lnTo>
                  <a:pt x="0" y="13487"/>
                </a:lnTo>
                <a:lnTo>
                  <a:pt x="2266" y="23555"/>
                </a:lnTo>
                <a:lnTo>
                  <a:pt x="7657" y="30799"/>
                </a:lnTo>
                <a:lnTo>
                  <a:pt x="14541" y="33578"/>
                </a:lnTo>
                <a:lnTo>
                  <a:pt x="18338" y="33578"/>
                </a:lnTo>
                <a:lnTo>
                  <a:pt x="22072" y="30962"/>
                </a:lnTo>
                <a:lnTo>
                  <a:pt x="24612" y="24587"/>
                </a:lnTo>
                <a:lnTo>
                  <a:pt x="23342" y="24752"/>
                </a:lnTo>
                <a:lnTo>
                  <a:pt x="16738" y="24752"/>
                </a:lnTo>
                <a:lnTo>
                  <a:pt x="168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49" name="Google Shape;6549;gefe2f4b35a_0_3189"/>
          <p:cNvSpPr/>
          <p:nvPr/>
        </p:nvSpPr>
        <p:spPr>
          <a:xfrm>
            <a:off x="175444" y="12737156"/>
            <a:ext cx="24130" cy="38100"/>
          </a:xfrm>
          <a:custGeom>
            <a:rect b="b" l="l" r="r" t="t"/>
            <a:pathLst>
              <a:path extrusionOk="0" h="38100" w="24130">
                <a:moveTo>
                  <a:pt x="13839" y="0"/>
                </a:moveTo>
                <a:lnTo>
                  <a:pt x="4975" y="0"/>
                </a:lnTo>
                <a:lnTo>
                  <a:pt x="3997" y="0"/>
                </a:lnTo>
                <a:lnTo>
                  <a:pt x="2943" y="88"/>
                </a:lnTo>
                <a:lnTo>
                  <a:pt x="1774" y="279"/>
                </a:lnTo>
                <a:lnTo>
                  <a:pt x="0" y="12816"/>
                </a:lnTo>
                <a:lnTo>
                  <a:pt x="2568" y="24906"/>
                </a:lnTo>
                <a:lnTo>
                  <a:pt x="8061" y="34017"/>
                </a:lnTo>
                <a:lnTo>
                  <a:pt x="15059" y="37617"/>
                </a:lnTo>
                <a:lnTo>
                  <a:pt x="18157" y="37617"/>
                </a:lnTo>
                <a:lnTo>
                  <a:pt x="21294" y="35420"/>
                </a:lnTo>
                <a:lnTo>
                  <a:pt x="23949" y="30137"/>
                </a:lnTo>
                <a:lnTo>
                  <a:pt x="18810" y="27083"/>
                </a:lnTo>
                <a:lnTo>
                  <a:pt x="19734" y="22559"/>
                </a:lnTo>
                <a:lnTo>
                  <a:pt x="22764" y="16262"/>
                </a:lnTo>
                <a:lnTo>
                  <a:pt x="23949" y="7886"/>
                </a:lnTo>
                <a:lnTo>
                  <a:pt x="15414" y="7264"/>
                </a:lnTo>
                <a:lnTo>
                  <a:pt x="138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50" name="Google Shape;6550;gefe2f4b35a_0_3189"/>
          <p:cNvSpPr/>
          <p:nvPr/>
        </p:nvSpPr>
        <p:spPr>
          <a:xfrm>
            <a:off x="4868967" y="12737438"/>
            <a:ext cx="29845" cy="30479"/>
          </a:xfrm>
          <a:custGeom>
            <a:rect b="b" l="l" r="r" t="t"/>
            <a:pathLst>
              <a:path extrusionOk="0" h="30479" w="29845">
                <a:moveTo>
                  <a:pt x="379" y="0"/>
                </a:moveTo>
                <a:lnTo>
                  <a:pt x="0" y="13331"/>
                </a:lnTo>
                <a:lnTo>
                  <a:pt x="3452" y="22847"/>
                </a:lnTo>
                <a:lnTo>
                  <a:pt x="10733" y="28553"/>
                </a:lnTo>
                <a:lnTo>
                  <a:pt x="21842" y="30454"/>
                </a:lnTo>
                <a:lnTo>
                  <a:pt x="24280" y="30454"/>
                </a:lnTo>
                <a:lnTo>
                  <a:pt x="26909" y="30251"/>
                </a:lnTo>
                <a:lnTo>
                  <a:pt x="29728" y="29857"/>
                </a:lnTo>
                <a:lnTo>
                  <a:pt x="27519" y="17253"/>
                </a:lnTo>
                <a:lnTo>
                  <a:pt x="21840" y="8104"/>
                </a:lnTo>
                <a:lnTo>
                  <a:pt x="12767" y="2366"/>
                </a:lnTo>
                <a:lnTo>
                  <a:pt x="3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51" name="Google Shape;6551;gefe2f4b35a_0_3189"/>
          <p:cNvSpPr/>
          <p:nvPr/>
        </p:nvSpPr>
        <p:spPr>
          <a:xfrm>
            <a:off x="1313258" y="12752196"/>
            <a:ext cx="14605" cy="18415"/>
          </a:xfrm>
          <a:custGeom>
            <a:rect b="b" l="l" r="r" t="t"/>
            <a:pathLst>
              <a:path extrusionOk="0" h="18415" w="14605">
                <a:moveTo>
                  <a:pt x="5705" y="0"/>
                </a:moveTo>
                <a:lnTo>
                  <a:pt x="452" y="7998"/>
                </a:lnTo>
                <a:lnTo>
                  <a:pt x="0" y="13608"/>
                </a:lnTo>
                <a:lnTo>
                  <a:pt x="2733" y="16912"/>
                </a:lnTo>
                <a:lnTo>
                  <a:pt x="7038" y="17995"/>
                </a:lnTo>
                <a:lnTo>
                  <a:pt x="11502" y="16821"/>
                </a:lnTo>
                <a:lnTo>
                  <a:pt x="14030" y="13365"/>
                </a:lnTo>
                <a:lnTo>
                  <a:pt x="12728" y="7724"/>
                </a:lnTo>
                <a:lnTo>
                  <a:pt x="5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52" name="Google Shape;6552;gefe2f4b35a_0_3189"/>
          <p:cNvSpPr/>
          <p:nvPr/>
        </p:nvSpPr>
        <p:spPr>
          <a:xfrm>
            <a:off x="1792498" y="12766673"/>
            <a:ext cx="29210" cy="1904"/>
          </a:xfrm>
          <a:custGeom>
            <a:rect b="b" l="l" r="r" t="t"/>
            <a:pathLst>
              <a:path extrusionOk="0" h="1904" w="29210">
                <a:moveTo>
                  <a:pt x="28625" y="0"/>
                </a:moveTo>
                <a:lnTo>
                  <a:pt x="28422" y="0"/>
                </a:lnTo>
                <a:lnTo>
                  <a:pt x="0" y="1866"/>
                </a:lnTo>
                <a:lnTo>
                  <a:pt x="5664" y="1549"/>
                </a:lnTo>
                <a:lnTo>
                  <a:pt x="286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53" name="Google Shape;6553;gefe2f4b35a_0_3189"/>
          <p:cNvSpPr/>
          <p:nvPr/>
        </p:nvSpPr>
        <p:spPr>
          <a:xfrm>
            <a:off x="1887051" y="12776559"/>
            <a:ext cx="21589" cy="13334"/>
          </a:xfrm>
          <a:custGeom>
            <a:rect b="b" l="l" r="r" t="t"/>
            <a:pathLst>
              <a:path extrusionOk="0" h="13334" w="21589">
                <a:moveTo>
                  <a:pt x="9283" y="0"/>
                </a:moveTo>
                <a:lnTo>
                  <a:pt x="6007" y="0"/>
                </a:lnTo>
                <a:lnTo>
                  <a:pt x="1231" y="0"/>
                </a:lnTo>
                <a:lnTo>
                  <a:pt x="0" y="3251"/>
                </a:lnTo>
                <a:lnTo>
                  <a:pt x="2108" y="9740"/>
                </a:lnTo>
                <a:lnTo>
                  <a:pt x="5461" y="12979"/>
                </a:lnTo>
                <a:lnTo>
                  <a:pt x="13208" y="12979"/>
                </a:lnTo>
                <a:lnTo>
                  <a:pt x="17195" y="11023"/>
                </a:lnTo>
                <a:lnTo>
                  <a:pt x="21221" y="5600"/>
                </a:lnTo>
                <a:lnTo>
                  <a:pt x="14211" y="1524"/>
                </a:lnTo>
                <a:lnTo>
                  <a:pt x="92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54" name="Google Shape;6554;gefe2f4b35a_0_3189"/>
          <p:cNvSpPr/>
          <p:nvPr/>
        </p:nvSpPr>
        <p:spPr>
          <a:xfrm>
            <a:off x="151546" y="12787819"/>
            <a:ext cx="26035" cy="10159"/>
          </a:xfrm>
          <a:custGeom>
            <a:rect b="b" l="l" r="r" t="t"/>
            <a:pathLst>
              <a:path extrusionOk="0" h="10159" w="26035">
                <a:moveTo>
                  <a:pt x="15151" y="0"/>
                </a:moveTo>
                <a:lnTo>
                  <a:pt x="11518" y="0"/>
                </a:lnTo>
                <a:lnTo>
                  <a:pt x="2793" y="0"/>
                </a:lnTo>
                <a:lnTo>
                  <a:pt x="0" y="2501"/>
                </a:lnTo>
                <a:lnTo>
                  <a:pt x="1346" y="7493"/>
                </a:lnTo>
                <a:lnTo>
                  <a:pt x="5486" y="9982"/>
                </a:lnTo>
                <a:lnTo>
                  <a:pt x="15430" y="9982"/>
                </a:lnTo>
                <a:lnTo>
                  <a:pt x="21107" y="7823"/>
                </a:lnTo>
                <a:lnTo>
                  <a:pt x="25666" y="1473"/>
                </a:lnTo>
                <a:lnTo>
                  <a:pt x="19799" y="431"/>
                </a:lnTo>
                <a:lnTo>
                  <a:pt x="151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55" name="Google Shape;6555;gefe2f4b35a_0_3189"/>
          <p:cNvSpPr/>
          <p:nvPr/>
        </p:nvSpPr>
        <p:spPr>
          <a:xfrm>
            <a:off x="4551704" y="12796005"/>
            <a:ext cx="38100" cy="24765"/>
          </a:xfrm>
          <a:custGeom>
            <a:rect b="b" l="l" r="r" t="t"/>
            <a:pathLst>
              <a:path extrusionOk="0" h="24765" w="38100">
                <a:moveTo>
                  <a:pt x="13612" y="0"/>
                </a:moveTo>
                <a:lnTo>
                  <a:pt x="6665" y="0"/>
                </a:lnTo>
                <a:lnTo>
                  <a:pt x="4976" y="0"/>
                </a:lnTo>
                <a:lnTo>
                  <a:pt x="3058" y="241"/>
                </a:lnTo>
                <a:lnTo>
                  <a:pt x="823" y="787"/>
                </a:lnTo>
                <a:lnTo>
                  <a:pt x="0" y="10491"/>
                </a:lnTo>
                <a:lnTo>
                  <a:pt x="4787" y="17897"/>
                </a:lnTo>
                <a:lnTo>
                  <a:pt x="13044" y="22622"/>
                </a:lnTo>
                <a:lnTo>
                  <a:pt x="22629" y="24282"/>
                </a:lnTo>
                <a:lnTo>
                  <a:pt x="29462" y="24282"/>
                </a:lnTo>
                <a:lnTo>
                  <a:pt x="35685" y="21615"/>
                </a:lnTo>
                <a:lnTo>
                  <a:pt x="37691" y="15646"/>
                </a:lnTo>
                <a:lnTo>
                  <a:pt x="35507" y="16167"/>
                </a:lnTo>
                <a:lnTo>
                  <a:pt x="33615" y="16395"/>
                </a:lnTo>
                <a:lnTo>
                  <a:pt x="24979" y="16395"/>
                </a:lnTo>
                <a:lnTo>
                  <a:pt x="136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56" name="Google Shape;6556;gefe2f4b35a_0_3189"/>
          <p:cNvSpPr/>
          <p:nvPr/>
        </p:nvSpPr>
        <p:spPr>
          <a:xfrm>
            <a:off x="1090521" y="12833894"/>
            <a:ext cx="24765" cy="22859"/>
          </a:xfrm>
          <a:custGeom>
            <a:rect b="b" l="l" r="r" t="t"/>
            <a:pathLst>
              <a:path extrusionOk="0" h="22859" w="24765">
                <a:moveTo>
                  <a:pt x="22123" y="0"/>
                </a:moveTo>
                <a:lnTo>
                  <a:pt x="0" y="0"/>
                </a:lnTo>
                <a:lnTo>
                  <a:pt x="0" y="22237"/>
                </a:lnTo>
                <a:lnTo>
                  <a:pt x="14668" y="22237"/>
                </a:lnTo>
                <a:lnTo>
                  <a:pt x="15214" y="12788"/>
                </a:lnTo>
                <a:lnTo>
                  <a:pt x="24168" y="11861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57" name="Google Shape;6557;gefe2f4b35a_0_3189"/>
          <p:cNvSpPr/>
          <p:nvPr/>
        </p:nvSpPr>
        <p:spPr>
          <a:xfrm>
            <a:off x="545548" y="12841178"/>
            <a:ext cx="29845" cy="37465"/>
          </a:xfrm>
          <a:custGeom>
            <a:rect b="b" l="l" r="r" t="t"/>
            <a:pathLst>
              <a:path extrusionOk="0" h="37465" w="29845">
                <a:moveTo>
                  <a:pt x="27152" y="0"/>
                </a:moveTo>
                <a:lnTo>
                  <a:pt x="26174" y="0"/>
                </a:lnTo>
                <a:lnTo>
                  <a:pt x="20840" y="0"/>
                </a:lnTo>
                <a:lnTo>
                  <a:pt x="6807" y="7505"/>
                </a:lnTo>
                <a:lnTo>
                  <a:pt x="0" y="7467"/>
                </a:lnTo>
                <a:lnTo>
                  <a:pt x="1319" y="19013"/>
                </a:lnTo>
                <a:lnTo>
                  <a:pt x="6437" y="26838"/>
                </a:lnTo>
                <a:lnTo>
                  <a:pt x="13867" y="32438"/>
                </a:lnTo>
                <a:lnTo>
                  <a:pt x="22123" y="37312"/>
                </a:lnTo>
                <a:lnTo>
                  <a:pt x="21437" y="25350"/>
                </a:lnTo>
                <a:lnTo>
                  <a:pt x="22609" y="15381"/>
                </a:lnTo>
                <a:lnTo>
                  <a:pt x="25338" y="7099"/>
                </a:lnTo>
                <a:lnTo>
                  <a:pt x="29324" y="203"/>
                </a:lnTo>
                <a:lnTo>
                  <a:pt x="271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58" name="Google Shape;6558;gefe2f4b35a_0_3189"/>
          <p:cNvSpPr/>
          <p:nvPr/>
        </p:nvSpPr>
        <p:spPr>
          <a:xfrm>
            <a:off x="1055795" y="12907873"/>
            <a:ext cx="20955" cy="45084"/>
          </a:xfrm>
          <a:custGeom>
            <a:rect b="b" l="l" r="r" t="t"/>
            <a:pathLst>
              <a:path extrusionOk="0" h="45084" w="20955">
                <a:moveTo>
                  <a:pt x="12606" y="0"/>
                </a:moveTo>
                <a:lnTo>
                  <a:pt x="5478" y="12882"/>
                </a:lnTo>
                <a:lnTo>
                  <a:pt x="0" y="27566"/>
                </a:lnTo>
                <a:lnTo>
                  <a:pt x="2167" y="39624"/>
                </a:lnTo>
                <a:lnTo>
                  <a:pt x="17978" y="44627"/>
                </a:lnTo>
                <a:lnTo>
                  <a:pt x="20035" y="44589"/>
                </a:lnTo>
                <a:lnTo>
                  <a:pt x="19457" y="32323"/>
                </a:lnTo>
                <a:lnTo>
                  <a:pt x="20921" y="17841"/>
                </a:lnTo>
                <a:lnTo>
                  <a:pt x="20085" y="5586"/>
                </a:lnTo>
                <a:lnTo>
                  <a:pt x="12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59" name="Google Shape;6559;gefe2f4b35a_0_3189"/>
          <p:cNvSpPr/>
          <p:nvPr/>
        </p:nvSpPr>
        <p:spPr>
          <a:xfrm>
            <a:off x="1878577" y="12906959"/>
            <a:ext cx="22225" cy="31115"/>
          </a:xfrm>
          <a:custGeom>
            <a:rect b="b" l="l" r="r" t="t"/>
            <a:pathLst>
              <a:path extrusionOk="0" h="31115" w="22225">
                <a:moveTo>
                  <a:pt x="17957" y="0"/>
                </a:moveTo>
                <a:lnTo>
                  <a:pt x="16306" y="0"/>
                </a:lnTo>
                <a:lnTo>
                  <a:pt x="8640" y="4095"/>
                </a:lnTo>
                <a:lnTo>
                  <a:pt x="6267" y="13465"/>
                </a:lnTo>
                <a:lnTo>
                  <a:pt x="4837" y="23735"/>
                </a:lnTo>
                <a:lnTo>
                  <a:pt x="0" y="30530"/>
                </a:lnTo>
                <a:lnTo>
                  <a:pt x="1168" y="30670"/>
                </a:lnTo>
                <a:lnTo>
                  <a:pt x="2260" y="30733"/>
                </a:lnTo>
                <a:lnTo>
                  <a:pt x="3301" y="30733"/>
                </a:lnTo>
                <a:lnTo>
                  <a:pt x="12674" y="27964"/>
                </a:lnTo>
                <a:lnTo>
                  <a:pt x="17706" y="20862"/>
                </a:lnTo>
                <a:lnTo>
                  <a:pt x="20257" y="11242"/>
                </a:lnTo>
                <a:lnTo>
                  <a:pt x="22186" y="914"/>
                </a:lnTo>
                <a:lnTo>
                  <a:pt x="19900" y="292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60" name="Google Shape;6560;gefe2f4b35a_0_3189"/>
          <p:cNvSpPr/>
          <p:nvPr/>
        </p:nvSpPr>
        <p:spPr>
          <a:xfrm>
            <a:off x="1097987" y="12914934"/>
            <a:ext cx="15240" cy="22859"/>
          </a:xfrm>
          <a:custGeom>
            <a:rect b="b" l="l" r="r" t="t"/>
            <a:pathLst>
              <a:path extrusionOk="0" h="22859" w="15240">
                <a:moveTo>
                  <a:pt x="4483" y="0"/>
                </a:moveTo>
                <a:lnTo>
                  <a:pt x="3174" y="0"/>
                </a:lnTo>
                <a:lnTo>
                  <a:pt x="1689" y="177"/>
                </a:lnTo>
                <a:lnTo>
                  <a:pt x="0" y="546"/>
                </a:lnTo>
                <a:lnTo>
                  <a:pt x="0" y="15405"/>
                </a:lnTo>
                <a:lnTo>
                  <a:pt x="7200" y="15405"/>
                </a:lnTo>
                <a:lnTo>
                  <a:pt x="8928" y="21386"/>
                </a:lnTo>
                <a:lnTo>
                  <a:pt x="14655" y="22555"/>
                </a:lnTo>
                <a:lnTo>
                  <a:pt x="14411" y="14642"/>
                </a:lnTo>
                <a:lnTo>
                  <a:pt x="13517" y="7377"/>
                </a:lnTo>
                <a:lnTo>
                  <a:pt x="10649" y="2061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61" name="Google Shape;6561;gefe2f4b35a_0_3189"/>
          <p:cNvSpPr/>
          <p:nvPr/>
        </p:nvSpPr>
        <p:spPr>
          <a:xfrm>
            <a:off x="611694" y="12937487"/>
            <a:ext cx="34290" cy="15875"/>
          </a:xfrm>
          <a:custGeom>
            <a:rect b="b" l="l" r="r" t="t"/>
            <a:pathLst>
              <a:path extrusionOk="0" h="15875" w="34290">
                <a:moveTo>
                  <a:pt x="29629" y="0"/>
                </a:moveTo>
                <a:lnTo>
                  <a:pt x="19882" y="1396"/>
                </a:lnTo>
                <a:lnTo>
                  <a:pt x="11495" y="4114"/>
                </a:lnTo>
                <a:lnTo>
                  <a:pt x="4767" y="8518"/>
                </a:lnTo>
                <a:lnTo>
                  <a:pt x="0" y="14973"/>
                </a:lnTo>
                <a:lnTo>
                  <a:pt x="1219" y="14820"/>
                </a:lnTo>
                <a:lnTo>
                  <a:pt x="6222" y="14757"/>
                </a:lnTo>
                <a:lnTo>
                  <a:pt x="16243" y="15417"/>
                </a:lnTo>
                <a:lnTo>
                  <a:pt x="27431" y="15417"/>
                </a:lnTo>
                <a:lnTo>
                  <a:pt x="34061" y="13131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62" name="Google Shape;6562;gefe2f4b35a_0_3189"/>
          <p:cNvSpPr/>
          <p:nvPr/>
        </p:nvSpPr>
        <p:spPr>
          <a:xfrm>
            <a:off x="375551" y="12944051"/>
            <a:ext cx="37465" cy="23495"/>
          </a:xfrm>
          <a:custGeom>
            <a:rect b="b" l="l" r="r" t="t"/>
            <a:pathLst>
              <a:path extrusionOk="0" h="23495" w="37465">
                <a:moveTo>
                  <a:pt x="13741" y="0"/>
                </a:moveTo>
                <a:lnTo>
                  <a:pt x="10540" y="0"/>
                </a:lnTo>
                <a:lnTo>
                  <a:pt x="4432" y="0"/>
                </a:lnTo>
                <a:lnTo>
                  <a:pt x="0" y="1714"/>
                </a:lnTo>
                <a:lnTo>
                  <a:pt x="469" y="8407"/>
                </a:lnTo>
                <a:lnTo>
                  <a:pt x="2870" y="7759"/>
                </a:lnTo>
                <a:lnTo>
                  <a:pt x="4914" y="7480"/>
                </a:lnTo>
                <a:lnTo>
                  <a:pt x="6680" y="7480"/>
                </a:lnTo>
                <a:lnTo>
                  <a:pt x="14003" y="9906"/>
                </a:lnTo>
                <a:lnTo>
                  <a:pt x="18386" y="15265"/>
                </a:lnTo>
                <a:lnTo>
                  <a:pt x="22707" y="20681"/>
                </a:lnTo>
                <a:lnTo>
                  <a:pt x="29844" y="23279"/>
                </a:lnTo>
                <a:lnTo>
                  <a:pt x="29844" y="13131"/>
                </a:lnTo>
                <a:lnTo>
                  <a:pt x="33337" y="7035"/>
                </a:lnTo>
                <a:lnTo>
                  <a:pt x="37337" y="1041"/>
                </a:lnTo>
                <a:lnTo>
                  <a:pt x="35725" y="1651"/>
                </a:lnTo>
                <a:lnTo>
                  <a:pt x="33743" y="1866"/>
                </a:lnTo>
                <a:lnTo>
                  <a:pt x="28346" y="1866"/>
                </a:lnTo>
                <a:lnTo>
                  <a:pt x="13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63" name="Google Shape;6563;gefe2f4b35a_0_3189"/>
          <p:cNvSpPr/>
          <p:nvPr/>
        </p:nvSpPr>
        <p:spPr>
          <a:xfrm>
            <a:off x="1657596" y="12945089"/>
            <a:ext cx="29844" cy="29845"/>
          </a:xfrm>
          <a:custGeom>
            <a:rect b="b" l="l" r="r" t="t"/>
            <a:pathLst>
              <a:path extrusionOk="0" h="29845" w="29844">
                <a:moveTo>
                  <a:pt x="29692" y="0"/>
                </a:moveTo>
                <a:lnTo>
                  <a:pt x="0" y="0"/>
                </a:lnTo>
                <a:lnTo>
                  <a:pt x="372" y="8837"/>
                </a:lnTo>
                <a:lnTo>
                  <a:pt x="523" y="17889"/>
                </a:lnTo>
                <a:lnTo>
                  <a:pt x="2289" y="25344"/>
                </a:lnTo>
                <a:lnTo>
                  <a:pt x="7505" y="29387"/>
                </a:lnTo>
                <a:lnTo>
                  <a:pt x="11643" y="20581"/>
                </a:lnTo>
                <a:lnTo>
                  <a:pt x="25682" y="8806"/>
                </a:lnTo>
                <a:lnTo>
                  <a:pt x="29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64" name="Google Shape;6564;gefe2f4b35a_0_3189"/>
          <p:cNvSpPr/>
          <p:nvPr/>
        </p:nvSpPr>
        <p:spPr>
          <a:xfrm>
            <a:off x="4180454" y="12945089"/>
            <a:ext cx="16510" cy="45084"/>
          </a:xfrm>
          <a:custGeom>
            <a:rect b="b" l="l" r="r" t="t"/>
            <a:pathLst>
              <a:path extrusionOk="0" h="45084" w="16510">
                <a:moveTo>
                  <a:pt x="3800" y="0"/>
                </a:moveTo>
                <a:lnTo>
                  <a:pt x="4079" y="17138"/>
                </a:lnTo>
                <a:lnTo>
                  <a:pt x="206" y="29710"/>
                </a:lnTo>
                <a:lnTo>
                  <a:pt x="0" y="38545"/>
                </a:lnTo>
                <a:lnTo>
                  <a:pt x="11280" y="44475"/>
                </a:lnTo>
                <a:lnTo>
                  <a:pt x="12644" y="28923"/>
                </a:lnTo>
                <a:lnTo>
                  <a:pt x="16475" y="16232"/>
                </a:lnTo>
                <a:lnTo>
                  <a:pt x="15838" y="6543"/>
                </a:lnTo>
                <a:lnTo>
                  <a:pt x="3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65" name="Google Shape;6565;gefe2f4b35a_0_3189"/>
          <p:cNvSpPr/>
          <p:nvPr/>
        </p:nvSpPr>
        <p:spPr>
          <a:xfrm>
            <a:off x="5525384" y="12947560"/>
            <a:ext cx="12064" cy="27304"/>
          </a:xfrm>
          <a:custGeom>
            <a:rect b="b" l="l" r="r" t="t"/>
            <a:pathLst>
              <a:path extrusionOk="0" h="27304" w="12064">
                <a:moveTo>
                  <a:pt x="7275" y="0"/>
                </a:moveTo>
                <a:lnTo>
                  <a:pt x="2947" y="2249"/>
                </a:lnTo>
                <a:lnTo>
                  <a:pt x="0" y="8240"/>
                </a:lnTo>
                <a:lnTo>
                  <a:pt x="597" y="16839"/>
                </a:lnTo>
                <a:lnTo>
                  <a:pt x="6907" y="26911"/>
                </a:lnTo>
                <a:lnTo>
                  <a:pt x="10840" y="14423"/>
                </a:lnTo>
                <a:lnTo>
                  <a:pt x="11606" y="6092"/>
                </a:lnTo>
                <a:lnTo>
                  <a:pt x="10114" y="1443"/>
                </a:lnTo>
                <a:lnTo>
                  <a:pt x="72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66" name="Google Shape;6566;gefe2f4b35a_0_3189"/>
          <p:cNvSpPr/>
          <p:nvPr/>
        </p:nvSpPr>
        <p:spPr>
          <a:xfrm>
            <a:off x="1039011" y="12952458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54" y="10120"/>
                </a:lnTo>
                <a:lnTo>
                  <a:pt x="3824" y="16906"/>
                </a:lnTo>
                <a:lnTo>
                  <a:pt x="10020" y="20716"/>
                </a:lnTo>
                <a:lnTo>
                  <a:pt x="17754" y="21907"/>
                </a:lnTo>
                <a:lnTo>
                  <a:pt x="26122" y="20808"/>
                </a:lnTo>
                <a:lnTo>
                  <a:pt x="34023" y="17757"/>
                </a:lnTo>
                <a:lnTo>
                  <a:pt x="40428" y="13120"/>
                </a:lnTo>
                <a:lnTo>
                  <a:pt x="44310" y="7264"/>
                </a:lnTo>
                <a:lnTo>
                  <a:pt x="39179" y="7619"/>
                </a:lnTo>
                <a:lnTo>
                  <a:pt x="34163" y="7873"/>
                </a:lnTo>
                <a:lnTo>
                  <a:pt x="29375" y="7873"/>
                </a:lnTo>
                <a:lnTo>
                  <a:pt x="20431" y="7509"/>
                </a:lnTo>
                <a:lnTo>
                  <a:pt x="12382" y="6246"/>
                </a:lnTo>
                <a:lnTo>
                  <a:pt x="5486" y="38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67" name="Google Shape;6567;gefe2f4b35a_0_3189"/>
          <p:cNvSpPr/>
          <p:nvPr/>
        </p:nvSpPr>
        <p:spPr>
          <a:xfrm>
            <a:off x="4626203" y="12959721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21462" y="0"/>
                </a:lnTo>
                <a:lnTo>
                  <a:pt x="13410" y="1078"/>
                </a:lnTo>
                <a:lnTo>
                  <a:pt x="7335" y="4105"/>
                </a:lnTo>
                <a:lnTo>
                  <a:pt x="2958" y="8765"/>
                </a:lnTo>
                <a:lnTo>
                  <a:pt x="0" y="14744"/>
                </a:lnTo>
                <a:lnTo>
                  <a:pt x="1866" y="14808"/>
                </a:lnTo>
                <a:lnTo>
                  <a:pt x="13309" y="14808"/>
                </a:lnTo>
                <a:lnTo>
                  <a:pt x="19151" y="8750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68" name="Google Shape;6568;gefe2f4b35a_0_3189"/>
          <p:cNvSpPr/>
          <p:nvPr/>
        </p:nvSpPr>
        <p:spPr>
          <a:xfrm>
            <a:off x="5915278" y="12967322"/>
            <a:ext cx="15239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44"/>
                </a:lnTo>
                <a:lnTo>
                  <a:pt x="14668" y="14744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69" name="Google Shape;6569;gefe2f4b35a_0_3189"/>
          <p:cNvSpPr/>
          <p:nvPr/>
        </p:nvSpPr>
        <p:spPr>
          <a:xfrm>
            <a:off x="1392626" y="12974466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21475" y="0"/>
                </a:lnTo>
                <a:lnTo>
                  <a:pt x="13419" y="1087"/>
                </a:lnTo>
                <a:lnTo>
                  <a:pt x="7337" y="4159"/>
                </a:lnTo>
                <a:lnTo>
                  <a:pt x="2955" y="8926"/>
                </a:lnTo>
                <a:lnTo>
                  <a:pt x="0" y="15100"/>
                </a:lnTo>
                <a:lnTo>
                  <a:pt x="711" y="15100"/>
                </a:lnTo>
                <a:lnTo>
                  <a:pt x="8717" y="14028"/>
                </a:lnTo>
                <a:lnTo>
                  <a:pt x="14724" y="10983"/>
                </a:lnTo>
                <a:lnTo>
                  <a:pt x="19090" y="6222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70" name="Google Shape;6570;gefe2f4b35a_0_3189"/>
          <p:cNvSpPr/>
          <p:nvPr/>
        </p:nvSpPr>
        <p:spPr>
          <a:xfrm>
            <a:off x="4685182" y="12982079"/>
            <a:ext cx="15239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744"/>
                </a:lnTo>
                <a:lnTo>
                  <a:pt x="14744" y="14744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71" name="Google Shape;6571;gefe2f4b35a_0_3189"/>
          <p:cNvSpPr/>
          <p:nvPr/>
        </p:nvSpPr>
        <p:spPr>
          <a:xfrm>
            <a:off x="1436641" y="12989528"/>
            <a:ext cx="22225" cy="15240"/>
          </a:xfrm>
          <a:custGeom>
            <a:rect b="b" l="l" r="r" t="t"/>
            <a:pathLst>
              <a:path extrusionOk="0" h="15240" w="22225">
                <a:moveTo>
                  <a:pt x="20574" y="0"/>
                </a:moveTo>
                <a:lnTo>
                  <a:pt x="8966" y="0"/>
                </a:lnTo>
                <a:lnTo>
                  <a:pt x="3340" y="5968"/>
                </a:lnTo>
                <a:lnTo>
                  <a:pt x="0" y="14782"/>
                </a:lnTo>
                <a:lnTo>
                  <a:pt x="1054" y="14795"/>
                </a:lnTo>
                <a:lnTo>
                  <a:pt x="8969" y="13734"/>
                </a:lnTo>
                <a:lnTo>
                  <a:pt x="14949" y="10736"/>
                </a:lnTo>
                <a:lnTo>
                  <a:pt x="19265" y="6078"/>
                </a:lnTo>
                <a:lnTo>
                  <a:pt x="22186" y="38"/>
                </a:lnTo>
                <a:lnTo>
                  <a:pt x="205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72" name="Google Shape;6572;gefe2f4b35a_0_3189"/>
          <p:cNvSpPr/>
          <p:nvPr/>
        </p:nvSpPr>
        <p:spPr>
          <a:xfrm>
            <a:off x="4617596" y="12989566"/>
            <a:ext cx="23495" cy="29844"/>
          </a:xfrm>
          <a:custGeom>
            <a:rect b="b" l="l" r="r" t="t"/>
            <a:pathLst>
              <a:path extrusionOk="0" h="29844" w="23495">
                <a:moveTo>
                  <a:pt x="23279" y="0"/>
                </a:moveTo>
                <a:lnTo>
                  <a:pt x="8610" y="0"/>
                </a:lnTo>
                <a:lnTo>
                  <a:pt x="4330" y="228"/>
                </a:lnTo>
                <a:lnTo>
                  <a:pt x="0" y="812"/>
                </a:lnTo>
                <a:lnTo>
                  <a:pt x="1384" y="7264"/>
                </a:lnTo>
                <a:lnTo>
                  <a:pt x="7302" y="10576"/>
                </a:lnTo>
                <a:lnTo>
                  <a:pt x="9293" y="17779"/>
                </a:lnTo>
                <a:lnTo>
                  <a:pt x="11003" y="25288"/>
                </a:lnTo>
                <a:lnTo>
                  <a:pt x="16078" y="29514"/>
                </a:lnTo>
                <a:lnTo>
                  <a:pt x="16644" y="20943"/>
                </a:lnTo>
                <a:lnTo>
                  <a:pt x="19464" y="14581"/>
                </a:lnTo>
                <a:lnTo>
                  <a:pt x="22391" y="8306"/>
                </a:lnTo>
                <a:lnTo>
                  <a:pt x="232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73" name="Google Shape;6573;gefe2f4b35a_0_3189"/>
          <p:cNvSpPr/>
          <p:nvPr/>
        </p:nvSpPr>
        <p:spPr>
          <a:xfrm>
            <a:off x="1407314" y="13004274"/>
            <a:ext cx="22225" cy="15240"/>
          </a:xfrm>
          <a:custGeom>
            <a:rect b="b" l="l" r="r" t="t"/>
            <a:pathLst>
              <a:path extrusionOk="0" h="15240" w="22225">
                <a:moveTo>
                  <a:pt x="20548" y="0"/>
                </a:moveTo>
                <a:lnTo>
                  <a:pt x="8940" y="0"/>
                </a:lnTo>
                <a:lnTo>
                  <a:pt x="3022" y="5968"/>
                </a:lnTo>
                <a:lnTo>
                  <a:pt x="0" y="14795"/>
                </a:lnTo>
                <a:lnTo>
                  <a:pt x="977" y="14808"/>
                </a:lnTo>
                <a:lnTo>
                  <a:pt x="8911" y="13732"/>
                </a:lnTo>
                <a:lnTo>
                  <a:pt x="14897" y="10709"/>
                </a:lnTo>
                <a:lnTo>
                  <a:pt x="19215" y="6042"/>
                </a:lnTo>
                <a:lnTo>
                  <a:pt x="22148" y="38"/>
                </a:lnTo>
                <a:lnTo>
                  <a:pt x="205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74" name="Google Shape;6574;gefe2f4b35a_0_3189"/>
          <p:cNvSpPr/>
          <p:nvPr/>
        </p:nvSpPr>
        <p:spPr>
          <a:xfrm>
            <a:off x="4337696" y="13048676"/>
            <a:ext cx="31750" cy="29844"/>
          </a:xfrm>
          <a:custGeom>
            <a:rect b="b" l="l" r="r" t="t"/>
            <a:pathLst>
              <a:path extrusionOk="0" h="29844" w="31750">
                <a:moveTo>
                  <a:pt x="23456" y="0"/>
                </a:moveTo>
                <a:lnTo>
                  <a:pt x="29413" y="13550"/>
                </a:lnTo>
                <a:lnTo>
                  <a:pt x="22504" y="14351"/>
                </a:lnTo>
                <a:lnTo>
                  <a:pt x="5600" y="14338"/>
                </a:lnTo>
                <a:lnTo>
                  <a:pt x="0" y="14859"/>
                </a:lnTo>
                <a:lnTo>
                  <a:pt x="1308" y="22123"/>
                </a:lnTo>
                <a:lnTo>
                  <a:pt x="4483" y="27584"/>
                </a:lnTo>
                <a:lnTo>
                  <a:pt x="8826" y="29756"/>
                </a:lnTo>
                <a:lnTo>
                  <a:pt x="13233" y="29756"/>
                </a:lnTo>
                <a:lnTo>
                  <a:pt x="23072" y="26356"/>
                </a:lnTo>
                <a:lnTo>
                  <a:pt x="30094" y="18211"/>
                </a:lnTo>
                <a:lnTo>
                  <a:pt x="31241" y="8399"/>
                </a:lnTo>
                <a:lnTo>
                  <a:pt x="23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75" name="Google Shape;6575;gefe2f4b35a_0_3189"/>
          <p:cNvSpPr/>
          <p:nvPr/>
        </p:nvSpPr>
        <p:spPr>
          <a:xfrm>
            <a:off x="4663037" y="13049919"/>
            <a:ext cx="14604" cy="19050"/>
          </a:xfrm>
          <a:custGeom>
            <a:rect b="b" l="l" r="r" t="t"/>
            <a:pathLst>
              <a:path extrusionOk="0" h="19050" w="14604">
                <a:moveTo>
                  <a:pt x="11823" y="0"/>
                </a:moveTo>
                <a:lnTo>
                  <a:pt x="8305" y="0"/>
                </a:lnTo>
                <a:lnTo>
                  <a:pt x="6159" y="0"/>
                </a:lnTo>
                <a:lnTo>
                  <a:pt x="3403" y="1727"/>
                </a:lnTo>
                <a:lnTo>
                  <a:pt x="0" y="6248"/>
                </a:lnTo>
                <a:lnTo>
                  <a:pt x="4317" y="15494"/>
                </a:lnTo>
                <a:lnTo>
                  <a:pt x="7683" y="18757"/>
                </a:lnTo>
                <a:lnTo>
                  <a:pt x="12826" y="18757"/>
                </a:lnTo>
                <a:lnTo>
                  <a:pt x="14160" y="14071"/>
                </a:lnTo>
                <a:lnTo>
                  <a:pt x="13665" y="4686"/>
                </a:lnTo>
                <a:lnTo>
                  <a:pt x="118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76" name="Google Shape;6576;gefe2f4b35a_0_3189"/>
          <p:cNvSpPr/>
          <p:nvPr/>
        </p:nvSpPr>
        <p:spPr>
          <a:xfrm>
            <a:off x="4206379" y="13055798"/>
            <a:ext cx="29845" cy="30480"/>
          </a:xfrm>
          <a:custGeom>
            <a:rect b="b" l="l" r="r" t="t"/>
            <a:pathLst>
              <a:path extrusionOk="0" h="30480" w="29845">
                <a:moveTo>
                  <a:pt x="26174" y="0"/>
                </a:moveTo>
                <a:lnTo>
                  <a:pt x="24764" y="0"/>
                </a:lnTo>
                <a:lnTo>
                  <a:pt x="14360" y="3224"/>
                </a:lnTo>
                <a:lnTo>
                  <a:pt x="8577" y="11088"/>
                </a:lnTo>
                <a:lnTo>
                  <a:pt x="4696" y="20879"/>
                </a:lnTo>
                <a:lnTo>
                  <a:pt x="0" y="29883"/>
                </a:lnTo>
                <a:lnTo>
                  <a:pt x="11106" y="26205"/>
                </a:lnTo>
                <a:lnTo>
                  <a:pt x="19756" y="20045"/>
                </a:lnTo>
                <a:lnTo>
                  <a:pt x="25865" y="11425"/>
                </a:lnTo>
                <a:lnTo>
                  <a:pt x="29349" y="368"/>
                </a:lnTo>
                <a:lnTo>
                  <a:pt x="27698" y="114"/>
                </a:lnTo>
                <a:lnTo>
                  <a:pt x="26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77" name="Google Shape;6577;gefe2f4b35a_0_3189"/>
          <p:cNvSpPr/>
          <p:nvPr/>
        </p:nvSpPr>
        <p:spPr>
          <a:xfrm>
            <a:off x="4795646" y="13093154"/>
            <a:ext cx="15239" cy="15240"/>
          </a:xfrm>
          <a:custGeom>
            <a:rect b="b" l="l" r="r" t="t"/>
            <a:pathLst>
              <a:path extrusionOk="0" h="15240" w="15239">
                <a:moveTo>
                  <a:pt x="14732" y="0"/>
                </a:moveTo>
                <a:lnTo>
                  <a:pt x="0" y="0"/>
                </a:lnTo>
                <a:lnTo>
                  <a:pt x="0" y="14757"/>
                </a:lnTo>
                <a:lnTo>
                  <a:pt x="14732" y="14757"/>
                </a:lnTo>
                <a:lnTo>
                  <a:pt x="14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78" name="Google Shape;6578;gefe2f4b35a_0_3189"/>
          <p:cNvSpPr/>
          <p:nvPr/>
        </p:nvSpPr>
        <p:spPr>
          <a:xfrm>
            <a:off x="280236" y="13107491"/>
            <a:ext cx="36829" cy="15875"/>
          </a:xfrm>
          <a:custGeom>
            <a:rect b="b" l="l" r="r" t="t"/>
            <a:pathLst>
              <a:path extrusionOk="0" h="15875" w="36829">
                <a:moveTo>
                  <a:pt x="28981" y="0"/>
                </a:moveTo>
                <a:lnTo>
                  <a:pt x="25272" y="0"/>
                </a:lnTo>
                <a:lnTo>
                  <a:pt x="15791" y="592"/>
                </a:lnTo>
                <a:lnTo>
                  <a:pt x="7940" y="2843"/>
                </a:lnTo>
                <a:lnTo>
                  <a:pt x="2438" y="7463"/>
                </a:lnTo>
                <a:lnTo>
                  <a:pt x="0" y="15163"/>
                </a:lnTo>
                <a:lnTo>
                  <a:pt x="8204" y="15684"/>
                </a:lnTo>
                <a:lnTo>
                  <a:pt x="12103" y="15684"/>
                </a:lnTo>
                <a:lnTo>
                  <a:pt x="21450" y="15063"/>
                </a:lnTo>
                <a:lnTo>
                  <a:pt x="29163" y="12757"/>
                </a:lnTo>
                <a:lnTo>
                  <a:pt x="34521" y="8097"/>
                </a:lnTo>
                <a:lnTo>
                  <a:pt x="36804" y="419"/>
                </a:lnTo>
                <a:lnTo>
                  <a:pt x="289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79" name="Google Shape;6579;gefe2f4b35a_0_3189"/>
          <p:cNvSpPr/>
          <p:nvPr/>
        </p:nvSpPr>
        <p:spPr>
          <a:xfrm>
            <a:off x="1804941" y="13107900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12"/>
                </a:moveTo>
                <a:lnTo>
                  <a:pt x="0" y="14757"/>
                </a:lnTo>
                <a:lnTo>
                  <a:pt x="1638" y="14795"/>
                </a:lnTo>
                <a:lnTo>
                  <a:pt x="13246" y="14795"/>
                </a:lnTo>
                <a:lnTo>
                  <a:pt x="19126" y="8928"/>
                </a:lnTo>
                <a:lnTo>
                  <a:pt x="2217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80" name="Google Shape;6580;gefe2f4b35a_0_3189"/>
          <p:cNvSpPr/>
          <p:nvPr/>
        </p:nvSpPr>
        <p:spPr>
          <a:xfrm>
            <a:off x="367198" y="13114473"/>
            <a:ext cx="38735" cy="31115"/>
          </a:xfrm>
          <a:custGeom>
            <a:rect b="b" l="l" r="r" t="t"/>
            <a:pathLst>
              <a:path extrusionOk="0" h="31115" w="38735">
                <a:moveTo>
                  <a:pt x="14493" y="0"/>
                </a:moveTo>
                <a:lnTo>
                  <a:pt x="11331" y="0"/>
                </a:lnTo>
                <a:lnTo>
                  <a:pt x="5260" y="0"/>
                </a:lnTo>
                <a:lnTo>
                  <a:pt x="879" y="1663"/>
                </a:lnTo>
                <a:lnTo>
                  <a:pt x="1361" y="8178"/>
                </a:lnTo>
                <a:lnTo>
                  <a:pt x="3927" y="8051"/>
                </a:lnTo>
                <a:lnTo>
                  <a:pt x="8407" y="11440"/>
                </a:lnTo>
                <a:lnTo>
                  <a:pt x="3481" y="18962"/>
                </a:lnTo>
                <a:lnTo>
                  <a:pt x="0" y="26648"/>
                </a:lnTo>
                <a:lnTo>
                  <a:pt x="8816" y="30530"/>
                </a:lnTo>
                <a:lnTo>
                  <a:pt x="15891" y="22860"/>
                </a:lnTo>
                <a:lnTo>
                  <a:pt x="25139" y="17372"/>
                </a:lnTo>
                <a:lnTo>
                  <a:pt x="33573" y="11062"/>
                </a:lnTo>
                <a:lnTo>
                  <a:pt x="38204" y="927"/>
                </a:lnTo>
                <a:lnTo>
                  <a:pt x="36540" y="1574"/>
                </a:lnTo>
                <a:lnTo>
                  <a:pt x="34483" y="1816"/>
                </a:lnTo>
                <a:lnTo>
                  <a:pt x="28997" y="1816"/>
                </a:lnTo>
                <a:lnTo>
                  <a:pt x="14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81" name="Google Shape;6581;gefe2f4b35a_0_3189"/>
          <p:cNvSpPr/>
          <p:nvPr/>
        </p:nvSpPr>
        <p:spPr>
          <a:xfrm>
            <a:off x="108716" y="13122656"/>
            <a:ext cx="17144" cy="24130"/>
          </a:xfrm>
          <a:custGeom>
            <a:rect b="b" l="l" r="r" t="t"/>
            <a:pathLst>
              <a:path extrusionOk="0" h="24130" w="17144">
                <a:moveTo>
                  <a:pt x="2011" y="0"/>
                </a:moveTo>
                <a:lnTo>
                  <a:pt x="0" y="8240"/>
                </a:lnTo>
                <a:lnTo>
                  <a:pt x="1693" y="15882"/>
                </a:lnTo>
                <a:lnTo>
                  <a:pt x="5683" y="21508"/>
                </a:lnTo>
                <a:lnTo>
                  <a:pt x="10558" y="23698"/>
                </a:lnTo>
                <a:lnTo>
                  <a:pt x="13377" y="23698"/>
                </a:lnTo>
                <a:lnTo>
                  <a:pt x="15930" y="21247"/>
                </a:lnTo>
                <a:lnTo>
                  <a:pt x="16959" y="15100"/>
                </a:lnTo>
                <a:lnTo>
                  <a:pt x="11651" y="12881"/>
                </a:lnTo>
                <a:lnTo>
                  <a:pt x="8875" y="8193"/>
                </a:lnTo>
                <a:lnTo>
                  <a:pt x="6404" y="3182"/>
                </a:lnTo>
                <a:lnTo>
                  <a:pt x="2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82" name="Google Shape;6582;gefe2f4b35a_0_3189"/>
          <p:cNvSpPr/>
          <p:nvPr/>
        </p:nvSpPr>
        <p:spPr>
          <a:xfrm>
            <a:off x="4537885" y="13122656"/>
            <a:ext cx="22225" cy="15240"/>
          </a:xfrm>
          <a:custGeom>
            <a:rect b="b" l="l" r="r" t="t"/>
            <a:pathLst>
              <a:path extrusionOk="0" h="15240" w="22225">
                <a:moveTo>
                  <a:pt x="22098" y="0"/>
                </a:moveTo>
                <a:lnTo>
                  <a:pt x="7467" y="0"/>
                </a:lnTo>
                <a:lnTo>
                  <a:pt x="7467" y="7607"/>
                </a:lnTo>
                <a:lnTo>
                  <a:pt x="1384" y="8991"/>
                </a:lnTo>
                <a:lnTo>
                  <a:pt x="0" y="15100"/>
                </a:lnTo>
                <a:lnTo>
                  <a:pt x="8790" y="14633"/>
                </a:lnTo>
                <a:lnTo>
                  <a:pt x="16663" y="13208"/>
                </a:lnTo>
                <a:lnTo>
                  <a:pt x="21729" y="8953"/>
                </a:lnTo>
                <a:lnTo>
                  <a:pt x="22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83" name="Google Shape;6583;gefe2f4b35a_0_3189"/>
          <p:cNvSpPr/>
          <p:nvPr/>
        </p:nvSpPr>
        <p:spPr>
          <a:xfrm>
            <a:off x="1267458" y="13137552"/>
            <a:ext cx="16509" cy="24765"/>
          </a:xfrm>
          <a:custGeom>
            <a:rect b="b" l="l" r="r" t="t"/>
            <a:pathLst>
              <a:path extrusionOk="0" h="24765" w="16509">
                <a:moveTo>
                  <a:pt x="14173" y="0"/>
                </a:moveTo>
                <a:lnTo>
                  <a:pt x="8877" y="0"/>
                </a:lnTo>
                <a:lnTo>
                  <a:pt x="8331" y="0"/>
                </a:lnTo>
                <a:lnTo>
                  <a:pt x="7759" y="63"/>
                </a:lnTo>
                <a:lnTo>
                  <a:pt x="7150" y="203"/>
                </a:lnTo>
                <a:lnTo>
                  <a:pt x="6921" y="3911"/>
                </a:lnTo>
                <a:lnTo>
                  <a:pt x="6476" y="7721"/>
                </a:lnTo>
                <a:lnTo>
                  <a:pt x="1536" y="7721"/>
                </a:lnTo>
                <a:lnTo>
                  <a:pt x="812" y="7632"/>
                </a:lnTo>
                <a:lnTo>
                  <a:pt x="0" y="7454"/>
                </a:lnTo>
                <a:lnTo>
                  <a:pt x="0" y="22212"/>
                </a:lnTo>
                <a:lnTo>
                  <a:pt x="2438" y="23812"/>
                </a:lnTo>
                <a:lnTo>
                  <a:pt x="4622" y="24485"/>
                </a:lnTo>
                <a:lnTo>
                  <a:pt x="12230" y="24485"/>
                </a:lnTo>
                <a:lnTo>
                  <a:pt x="15468" y="18364"/>
                </a:lnTo>
                <a:lnTo>
                  <a:pt x="16446" y="6121"/>
                </a:lnTo>
                <a:lnTo>
                  <a:pt x="141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84" name="Google Shape;6584;gefe2f4b35a_0_3189"/>
          <p:cNvSpPr/>
          <p:nvPr/>
        </p:nvSpPr>
        <p:spPr>
          <a:xfrm>
            <a:off x="1746232" y="13137753"/>
            <a:ext cx="28575" cy="27940"/>
          </a:xfrm>
          <a:custGeom>
            <a:rect b="b" l="l" r="r" t="t"/>
            <a:pathLst>
              <a:path extrusionOk="0" h="27940" w="28575">
                <a:moveTo>
                  <a:pt x="21869" y="0"/>
                </a:moveTo>
                <a:lnTo>
                  <a:pt x="19507" y="8671"/>
                </a:lnTo>
                <a:lnTo>
                  <a:pt x="12025" y="12166"/>
                </a:lnTo>
                <a:lnTo>
                  <a:pt x="3997" y="15080"/>
                </a:lnTo>
                <a:lnTo>
                  <a:pt x="0" y="22009"/>
                </a:lnTo>
                <a:lnTo>
                  <a:pt x="1993" y="26060"/>
                </a:lnTo>
                <a:lnTo>
                  <a:pt x="5092" y="27698"/>
                </a:lnTo>
                <a:lnTo>
                  <a:pt x="8509" y="27698"/>
                </a:lnTo>
                <a:lnTo>
                  <a:pt x="18059" y="24222"/>
                </a:lnTo>
                <a:lnTo>
                  <a:pt x="25776" y="16121"/>
                </a:lnTo>
                <a:lnTo>
                  <a:pt x="28198" y="6883"/>
                </a:lnTo>
                <a:lnTo>
                  <a:pt x="218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85" name="Google Shape;6585;gefe2f4b35a_0_3189"/>
          <p:cNvSpPr/>
          <p:nvPr/>
        </p:nvSpPr>
        <p:spPr>
          <a:xfrm>
            <a:off x="305452" y="13152080"/>
            <a:ext cx="41910" cy="38100"/>
          </a:xfrm>
          <a:custGeom>
            <a:rect b="b" l="l" r="r" t="t"/>
            <a:pathLst>
              <a:path extrusionOk="0" h="38100" w="41910">
                <a:moveTo>
                  <a:pt x="35369" y="0"/>
                </a:moveTo>
                <a:lnTo>
                  <a:pt x="32677" y="0"/>
                </a:lnTo>
                <a:lnTo>
                  <a:pt x="14772" y="2695"/>
                </a:lnTo>
                <a:lnTo>
                  <a:pt x="3665" y="10306"/>
                </a:lnTo>
                <a:lnTo>
                  <a:pt x="0" y="22117"/>
                </a:lnTo>
                <a:lnTo>
                  <a:pt x="4419" y="37414"/>
                </a:lnTo>
                <a:lnTo>
                  <a:pt x="8420" y="37490"/>
                </a:lnTo>
                <a:lnTo>
                  <a:pt x="24068" y="35777"/>
                </a:lnTo>
                <a:lnTo>
                  <a:pt x="35545" y="29832"/>
                </a:lnTo>
                <a:lnTo>
                  <a:pt x="41658" y="18448"/>
                </a:lnTo>
                <a:lnTo>
                  <a:pt x="41211" y="419"/>
                </a:lnTo>
                <a:lnTo>
                  <a:pt x="38214" y="139"/>
                </a:lnTo>
                <a:lnTo>
                  <a:pt x="353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86" name="Google Shape;6586;gefe2f4b35a_0_3189"/>
          <p:cNvSpPr/>
          <p:nvPr/>
        </p:nvSpPr>
        <p:spPr>
          <a:xfrm>
            <a:off x="1355705" y="13163367"/>
            <a:ext cx="37465" cy="23494"/>
          </a:xfrm>
          <a:custGeom>
            <a:rect b="b" l="l" r="r" t="t"/>
            <a:pathLst>
              <a:path extrusionOk="0" h="23494" w="37465">
                <a:moveTo>
                  <a:pt x="22021" y="0"/>
                </a:moveTo>
                <a:lnTo>
                  <a:pt x="18503" y="0"/>
                </a:lnTo>
                <a:lnTo>
                  <a:pt x="14985" y="0"/>
                </a:lnTo>
                <a:lnTo>
                  <a:pt x="11468" y="1295"/>
                </a:lnTo>
                <a:lnTo>
                  <a:pt x="139" y="3886"/>
                </a:lnTo>
                <a:lnTo>
                  <a:pt x="0" y="18249"/>
                </a:lnTo>
                <a:lnTo>
                  <a:pt x="3822" y="23202"/>
                </a:lnTo>
                <a:lnTo>
                  <a:pt x="9220" y="23202"/>
                </a:lnTo>
                <a:lnTo>
                  <a:pt x="16164" y="21175"/>
                </a:lnTo>
                <a:lnTo>
                  <a:pt x="23683" y="16187"/>
                </a:lnTo>
                <a:lnTo>
                  <a:pt x="30896" y="9878"/>
                </a:lnTo>
                <a:lnTo>
                  <a:pt x="36918" y="3886"/>
                </a:lnTo>
                <a:lnTo>
                  <a:pt x="25552" y="1295"/>
                </a:lnTo>
                <a:lnTo>
                  <a:pt x="220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87" name="Google Shape;6587;gefe2f4b35a_0_3189"/>
          <p:cNvSpPr/>
          <p:nvPr/>
        </p:nvSpPr>
        <p:spPr>
          <a:xfrm>
            <a:off x="943166" y="13166103"/>
            <a:ext cx="22225" cy="23494"/>
          </a:xfrm>
          <a:custGeom>
            <a:rect b="b" l="l" r="r" t="t"/>
            <a:pathLst>
              <a:path extrusionOk="0" h="23494" w="22225">
                <a:moveTo>
                  <a:pt x="1447" y="0"/>
                </a:moveTo>
                <a:lnTo>
                  <a:pt x="0" y="8635"/>
                </a:lnTo>
                <a:lnTo>
                  <a:pt x="6574" y="11313"/>
                </a:lnTo>
                <a:lnTo>
                  <a:pt x="11407" y="15708"/>
                </a:lnTo>
                <a:lnTo>
                  <a:pt x="16084" y="20253"/>
                </a:lnTo>
                <a:lnTo>
                  <a:pt x="22186" y="23380"/>
                </a:lnTo>
                <a:lnTo>
                  <a:pt x="22186" y="1155"/>
                </a:lnTo>
                <a:lnTo>
                  <a:pt x="13512" y="2285"/>
                </a:lnTo>
                <a:lnTo>
                  <a:pt x="14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88" name="Google Shape;6588;gefe2f4b35a_0_3189"/>
          <p:cNvSpPr/>
          <p:nvPr/>
        </p:nvSpPr>
        <p:spPr>
          <a:xfrm>
            <a:off x="1180024" y="13204238"/>
            <a:ext cx="13969" cy="29844"/>
          </a:xfrm>
          <a:custGeom>
            <a:rect b="b" l="l" r="r" t="t"/>
            <a:pathLst>
              <a:path extrusionOk="0" h="29844" w="13969">
                <a:moveTo>
                  <a:pt x="6311" y="0"/>
                </a:moveTo>
                <a:lnTo>
                  <a:pt x="1028" y="8513"/>
                </a:lnTo>
                <a:lnTo>
                  <a:pt x="0" y="17741"/>
                </a:lnTo>
                <a:lnTo>
                  <a:pt x="4000" y="25503"/>
                </a:lnTo>
                <a:lnTo>
                  <a:pt x="13804" y="29616"/>
                </a:lnTo>
                <a:lnTo>
                  <a:pt x="13430" y="20661"/>
                </a:lnTo>
                <a:lnTo>
                  <a:pt x="13287" y="11564"/>
                </a:lnTo>
                <a:lnTo>
                  <a:pt x="11529" y="4089"/>
                </a:lnTo>
                <a:lnTo>
                  <a:pt x="63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89" name="Google Shape;6589;gefe2f4b35a_0_3189"/>
          <p:cNvSpPr/>
          <p:nvPr/>
        </p:nvSpPr>
        <p:spPr>
          <a:xfrm>
            <a:off x="700044" y="13219109"/>
            <a:ext cx="22225" cy="45084"/>
          </a:xfrm>
          <a:custGeom>
            <a:rect b="b" l="l" r="r" t="t"/>
            <a:pathLst>
              <a:path extrusionOk="0" h="45084" w="22225">
                <a:moveTo>
                  <a:pt x="7518" y="0"/>
                </a:moveTo>
                <a:lnTo>
                  <a:pt x="8508" y="13946"/>
                </a:lnTo>
                <a:lnTo>
                  <a:pt x="5683" y="24047"/>
                </a:lnTo>
                <a:lnTo>
                  <a:pt x="1896" y="33243"/>
                </a:lnTo>
                <a:lnTo>
                  <a:pt x="0" y="44475"/>
                </a:lnTo>
                <a:lnTo>
                  <a:pt x="1714" y="44665"/>
                </a:lnTo>
                <a:lnTo>
                  <a:pt x="2539" y="44665"/>
                </a:lnTo>
                <a:lnTo>
                  <a:pt x="15801" y="37920"/>
                </a:lnTo>
                <a:lnTo>
                  <a:pt x="21802" y="22956"/>
                </a:lnTo>
                <a:lnTo>
                  <a:pt x="19417" y="7680"/>
                </a:lnTo>
                <a:lnTo>
                  <a:pt x="75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90" name="Google Shape;6590;gefe2f4b35a_0_3189"/>
          <p:cNvSpPr/>
          <p:nvPr/>
        </p:nvSpPr>
        <p:spPr>
          <a:xfrm>
            <a:off x="5055224" y="13219109"/>
            <a:ext cx="11429" cy="22859"/>
          </a:xfrm>
          <a:custGeom>
            <a:rect b="b" l="l" r="r" t="t"/>
            <a:pathLst>
              <a:path extrusionOk="0" h="22859" w="11429">
                <a:moveTo>
                  <a:pt x="5745" y="0"/>
                </a:moveTo>
                <a:lnTo>
                  <a:pt x="3411" y="6339"/>
                </a:lnTo>
                <a:lnTo>
                  <a:pt x="358" y="12280"/>
                </a:lnTo>
                <a:lnTo>
                  <a:pt x="0" y="17641"/>
                </a:lnTo>
                <a:lnTo>
                  <a:pt x="5745" y="22237"/>
                </a:lnTo>
                <a:lnTo>
                  <a:pt x="8063" y="15875"/>
                </a:lnTo>
                <a:lnTo>
                  <a:pt x="11041" y="9904"/>
                </a:lnTo>
                <a:lnTo>
                  <a:pt x="11371" y="4540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91" name="Google Shape;6591;gefe2f4b35a_0_3189"/>
          <p:cNvSpPr/>
          <p:nvPr/>
        </p:nvSpPr>
        <p:spPr>
          <a:xfrm>
            <a:off x="4051558" y="13241345"/>
            <a:ext cx="15875" cy="29844"/>
          </a:xfrm>
          <a:custGeom>
            <a:rect b="b" l="l" r="r" t="t"/>
            <a:pathLst>
              <a:path extrusionOk="0" h="29844" w="15875">
                <a:moveTo>
                  <a:pt x="0" y="0"/>
                </a:moveTo>
                <a:lnTo>
                  <a:pt x="1441" y="9788"/>
                </a:lnTo>
                <a:lnTo>
                  <a:pt x="4175" y="18197"/>
                </a:lnTo>
                <a:lnTo>
                  <a:pt x="8561" y="24879"/>
                </a:lnTo>
                <a:lnTo>
                  <a:pt x="14960" y="29489"/>
                </a:lnTo>
                <a:lnTo>
                  <a:pt x="15360" y="18029"/>
                </a:lnTo>
                <a:lnTo>
                  <a:pt x="13228" y="9082"/>
                </a:lnTo>
                <a:lnTo>
                  <a:pt x="8222" y="29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92" name="Google Shape;6592;gefe2f4b35a_0_3189"/>
          <p:cNvSpPr/>
          <p:nvPr/>
        </p:nvSpPr>
        <p:spPr>
          <a:xfrm>
            <a:off x="13347" y="13248680"/>
            <a:ext cx="47625" cy="38100"/>
          </a:xfrm>
          <a:custGeom>
            <a:rect b="b" l="l" r="r" t="t"/>
            <a:pathLst>
              <a:path extrusionOk="0" h="38100" w="47625">
                <a:moveTo>
                  <a:pt x="25984" y="0"/>
                </a:moveTo>
                <a:lnTo>
                  <a:pt x="23749" y="152"/>
                </a:lnTo>
                <a:lnTo>
                  <a:pt x="22975" y="8554"/>
                </a:lnTo>
                <a:lnTo>
                  <a:pt x="19986" y="14790"/>
                </a:lnTo>
                <a:lnTo>
                  <a:pt x="15212" y="19210"/>
                </a:lnTo>
                <a:lnTo>
                  <a:pt x="9080" y="22161"/>
                </a:lnTo>
                <a:lnTo>
                  <a:pt x="8635" y="16116"/>
                </a:lnTo>
                <a:lnTo>
                  <a:pt x="7492" y="13804"/>
                </a:lnTo>
                <a:lnTo>
                  <a:pt x="4102" y="13804"/>
                </a:lnTo>
                <a:lnTo>
                  <a:pt x="1562" y="19837"/>
                </a:lnTo>
                <a:lnTo>
                  <a:pt x="0" y="31902"/>
                </a:lnTo>
                <a:lnTo>
                  <a:pt x="977" y="37934"/>
                </a:lnTo>
                <a:lnTo>
                  <a:pt x="6819" y="37934"/>
                </a:lnTo>
                <a:lnTo>
                  <a:pt x="7873" y="37719"/>
                </a:lnTo>
                <a:lnTo>
                  <a:pt x="9080" y="37249"/>
                </a:lnTo>
                <a:lnTo>
                  <a:pt x="8039" y="30505"/>
                </a:lnTo>
                <a:lnTo>
                  <a:pt x="11950" y="28752"/>
                </a:lnTo>
                <a:lnTo>
                  <a:pt x="20586" y="28765"/>
                </a:lnTo>
                <a:lnTo>
                  <a:pt x="34544" y="30734"/>
                </a:lnTo>
                <a:lnTo>
                  <a:pt x="43167" y="30734"/>
                </a:lnTo>
                <a:lnTo>
                  <a:pt x="47053" y="28981"/>
                </a:lnTo>
                <a:lnTo>
                  <a:pt x="45923" y="22161"/>
                </a:lnTo>
                <a:lnTo>
                  <a:pt x="39239" y="18468"/>
                </a:lnTo>
                <a:lnTo>
                  <a:pt x="36344" y="10875"/>
                </a:lnTo>
                <a:lnTo>
                  <a:pt x="33253" y="3385"/>
                </a:lnTo>
                <a:lnTo>
                  <a:pt x="259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93" name="Google Shape;6593;gefe2f4b35a_0_3189"/>
          <p:cNvSpPr/>
          <p:nvPr/>
        </p:nvSpPr>
        <p:spPr>
          <a:xfrm>
            <a:off x="979982" y="13256094"/>
            <a:ext cx="15240" cy="29844"/>
          </a:xfrm>
          <a:custGeom>
            <a:rect b="b" l="l" r="r" t="t"/>
            <a:pathLst>
              <a:path extrusionOk="0" h="29844" w="15240">
                <a:moveTo>
                  <a:pt x="14693" y="0"/>
                </a:moveTo>
                <a:lnTo>
                  <a:pt x="0" y="0"/>
                </a:lnTo>
                <a:lnTo>
                  <a:pt x="0" y="29844"/>
                </a:lnTo>
                <a:lnTo>
                  <a:pt x="14693" y="29844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94" name="Google Shape;6594;gefe2f4b35a_0_3189"/>
          <p:cNvSpPr/>
          <p:nvPr/>
        </p:nvSpPr>
        <p:spPr>
          <a:xfrm>
            <a:off x="1833438" y="13261869"/>
            <a:ext cx="33019" cy="17780"/>
          </a:xfrm>
          <a:custGeom>
            <a:rect b="b" l="l" r="r" t="t"/>
            <a:pathLst>
              <a:path extrusionOk="0" h="17780" w="33019">
                <a:moveTo>
                  <a:pt x="16103" y="0"/>
                </a:moveTo>
                <a:lnTo>
                  <a:pt x="7937" y="0"/>
                </a:lnTo>
                <a:lnTo>
                  <a:pt x="0" y="3213"/>
                </a:lnTo>
                <a:lnTo>
                  <a:pt x="1155" y="8966"/>
                </a:lnTo>
                <a:lnTo>
                  <a:pt x="9652" y="11010"/>
                </a:lnTo>
                <a:lnTo>
                  <a:pt x="13855" y="17310"/>
                </a:lnTo>
                <a:lnTo>
                  <a:pt x="25996" y="17310"/>
                </a:lnTo>
                <a:lnTo>
                  <a:pt x="28117" y="17081"/>
                </a:lnTo>
                <a:lnTo>
                  <a:pt x="30505" y="16586"/>
                </a:lnTo>
                <a:lnTo>
                  <a:pt x="32471" y="9140"/>
                </a:lnTo>
                <a:lnTo>
                  <a:pt x="29624" y="3978"/>
                </a:lnTo>
                <a:lnTo>
                  <a:pt x="23617" y="973"/>
                </a:lnTo>
                <a:lnTo>
                  <a:pt x="161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95" name="Google Shape;6595;gefe2f4b35a_0_3189"/>
          <p:cNvSpPr/>
          <p:nvPr/>
        </p:nvSpPr>
        <p:spPr>
          <a:xfrm>
            <a:off x="1503126" y="13278452"/>
            <a:ext cx="36830" cy="19050"/>
          </a:xfrm>
          <a:custGeom>
            <a:rect b="b" l="l" r="r" t="t"/>
            <a:pathLst>
              <a:path extrusionOk="0" h="19050" w="36830">
                <a:moveTo>
                  <a:pt x="36791" y="0"/>
                </a:moveTo>
                <a:lnTo>
                  <a:pt x="26292" y="2444"/>
                </a:lnTo>
                <a:lnTo>
                  <a:pt x="15671" y="4719"/>
                </a:lnTo>
                <a:lnTo>
                  <a:pt x="6413" y="8292"/>
                </a:lnTo>
                <a:lnTo>
                  <a:pt x="0" y="14630"/>
                </a:lnTo>
                <a:lnTo>
                  <a:pt x="7569" y="16522"/>
                </a:lnTo>
                <a:lnTo>
                  <a:pt x="14986" y="18910"/>
                </a:lnTo>
                <a:lnTo>
                  <a:pt x="29311" y="18910"/>
                </a:lnTo>
                <a:lnTo>
                  <a:pt x="35331" y="14782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96" name="Google Shape;6596;gefe2f4b35a_0_3189"/>
          <p:cNvSpPr/>
          <p:nvPr/>
        </p:nvSpPr>
        <p:spPr>
          <a:xfrm>
            <a:off x="545514" y="13285933"/>
            <a:ext cx="21590" cy="30480"/>
          </a:xfrm>
          <a:custGeom>
            <a:rect b="b" l="l" r="r" t="t"/>
            <a:pathLst>
              <a:path extrusionOk="0" h="30480" w="21590">
                <a:moveTo>
                  <a:pt x="14691" y="0"/>
                </a:moveTo>
                <a:lnTo>
                  <a:pt x="11626" y="7785"/>
                </a:lnTo>
                <a:lnTo>
                  <a:pt x="5296" y="12503"/>
                </a:lnTo>
                <a:lnTo>
                  <a:pt x="0" y="18345"/>
                </a:lnTo>
                <a:lnTo>
                  <a:pt x="35" y="29502"/>
                </a:lnTo>
                <a:lnTo>
                  <a:pt x="1305" y="29933"/>
                </a:lnTo>
                <a:lnTo>
                  <a:pt x="2562" y="30137"/>
                </a:lnTo>
                <a:lnTo>
                  <a:pt x="3794" y="30137"/>
                </a:lnTo>
                <a:lnTo>
                  <a:pt x="13676" y="25726"/>
                </a:lnTo>
                <a:lnTo>
                  <a:pt x="20101" y="15863"/>
                </a:lnTo>
                <a:lnTo>
                  <a:pt x="21096" y="5603"/>
                </a:lnTo>
                <a:lnTo>
                  <a:pt x="1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97" name="Google Shape;6597;gefe2f4b35a_0_3189"/>
          <p:cNvSpPr/>
          <p:nvPr/>
        </p:nvSpPr>
        <p:spPr>
          <a:xfrm>
            <a:off x="987511" y="13337691"/>
            <a:ext cx="16509" cy="31750"/>
          </a:xfrm>
          <a:custGeom>
            <a:rect b="b" l="l" r="r" t="t"/>
            <a:pathLst>
              <a:path extrusionOk="0" h="31750" w="16509">
                <a:moveTo>
                  <a:pt x="13525" y="0"/>
                </a:moveTo>
                <a:lnTo>
                  <a:pt x="8204" y="0"/>
                </a:lnTo>
                <a:lnTo>
                  <a:pt x="7518" y="25"/>
                </a:lnTo>
                <a:lnTo>
                  <a:pt x="7162" y="101"/>
                </a:lnTo>
                <a:lnTo>
                  <a:pt x="7070" y="9051"/>
                </a:lnTo>
                <a:lnTo>
                  <a:pt x="5862" y="16995"/>
                </a:lnTo>
                <a:lnTo>
                  <a:pt x="3514" y="23840"/>
                </a:lnTo>
                <a:lnTo>
                  <a:pt x="0" y="29489"/>
                </a:lnTo>
                <a:lnTo>
                  <a:pt x="2438" y="30911"/>
                </a:lnTo>
                <a:lnTo>
                  <a:pt x="4584" y="31534"/>
                </a:lnTo>
                <a:lnTo>
                  <a:pt x="13106" y="31534"/>
                </a:lnTo>
                <a:lnTo>
                  <a:pt x="16192" y="23660"/>
                </a:lnTo>
                <a:lnTo>
                  <a:pt x="16408" y="7886"/>
                </a:lnTo>
                <a:lnTo>
                  <a:pt x="135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98" name="Google Shape;6598;gefe2f4b35a_0_3189"/>
          <p:cNvSpPr/>
          <p:nvPr/>
        </p:nvSpPr>
        <p:spPr>
          <a:xfrm>
            <a:off x="4984149" y="13361191"/>
            <a:ext cx="18414" cy="14605"/>
          </a:xfrm>
          <a:custGeom>
            <a:rect b="b" l="l" r="r" t="t"/>
            <a:pathLst>
              <a:path extrusionOk="0" h="14605" w="18414">
                <a:moveTo>
                  <a:pt x="9207" y="0"/>
                </a:moveTo>
                <a:lnTo>
                  <a:pt x="6362" y="0"/>
                </a:lnTo>
                <a:lnTo>
                  <a:pt x="2133" y="0"/>
                </a:lnTo>
                <a:lnTo>
                  <a:pt x="88" y="3619"/>
                </a:lnTo>
                <a:lnTo>
                  <a:pt x="0" y="10871"/>
                </a:lnTo>
                <a:lnTo>
                  <a:pt x="1955" y="14503"/>
                </a:lnTo>
                <a:lnTo>
                  <a:pt x="8686" y="14503"/>
                </a:lnTo>
                <a:lnTo>
                  <a:pt x="12763" y="12255"/>
                </a:lnTo>
                <a:lnTo>
                  <a:pt x="17881" y="5981"/>
                </a:lnTo>
                <a:lnTo>
                  <a:pt x="13017" y="1625"/>
                </a:lnTo>
                <a:lnTo>
                  <a:pt x="92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599" name="Google Shape;6599;gefe2f4b35a_0_3189"/>
          <p:cNvSpPr/>
          <p:nvPr/>
        </p:nvSpPr>
        <p:spPr>
          <a:xfrm>
            <a:off x="1935571" y="13369425"/>
            <a:ext cx="39369" cy="29209"/>
          </a:xfrm>
          <a:custGeom>
            <a:rect b="b" l="l" r="r" t="t"/>
            <a:pathLst>
              <a:path extrusionOk="0" h="29209" w="39369">
                <a:moveTo>
                  <a:pt x="32015" y="0"/>
                </a:moveTo>
                <a:lnTo>
                  <a:pt x="29501" y="0"/>
                </a:lnTo>
                <a:lnTo>
                  <a:pt x="26859" y="0"/>
                </a:lnTo>
                <a:lnTo>
                  <a:pt x="24548" y="1511"/>
                </a:lnTo>
                <a:lnTo>
                  <a:pt x="18414" y="4521"/>
                </a:lnTo>
                <a:lnTo>
                  <a:pt x="14604" y="6019"/>
                </a:lnTo>
                <a:lnTo>
                  <a:pt x="6908" y="6019"/>
                </a:lnTo>
                <a:lnTo>
                  <a:pt x="4609" y="5816"/>
                </a:lnTo>
                <a:lnTo>
                  <a:pt x="2031" y="5359"/>
                </a:lnTo>
                <a:lnTo>
                  <a:pt x="0" y="13455"/>
                </a:lnTo>
                <a:lnTo>
                  <a:pt x="1716" y="21026"/>
                </a:lnTo>
                <a:lnTo>
                  <a:pt x="5724" y="26628"/>
                </a:lnTo>
                <a:lnTo>
                  <a:pt x="10565" y="28816"/>
                </a:lnTo>
                <a:lnTo>
                  <a:pt x="13346" y="28816"/>
                </a:lnTo>
                <a:lnTo>
                  <a:pt x="15810" y="26339"/>
                </a:lnTo>
                <a:lnTo>
                  <a:pt x="16661" y="20104"/>
                </a:lnTo>
                <a:lnTo>
                  <a:pt x="12369" y="19761"/>
                </a:lnTo>
                <a:lnTo>
                  <a:pt x="8051" y="18948"/>
                </a:lnTo>
                <a:lnTo>
                  <a:pt x="9524" y="12496"/>
                </a:lnTo>
                <a:lnTo>
                  <a:pt x="11149" y="12331"/>
                </a:lnTo>
                <a:lnTo>
                  <a:pt x="31076" y="12407"/>
                </a:lnTo>
                <a:lnTo>
                  <a:pt x="37667" y="11531"/>
                </a:lnTo>
                <a:lnTo>
                  <a:pt x="38873" y="5359"/>
                </a:lnTo>
                <a:lnTo>
                  <a:pt x="34822" y="1358"/>
                </a:lnTo>
                <a:lnTo>
                  <a:pt x="320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00" name="Google Shape;6600;gefe2f4b35a_0_3189"/>
          <p:cNvSpPr/>
          <p:nvPr/>
        </p:nvSpPr>
        <p:spPr>
          <a:xfrm>
            <a:off x="1444162" y="13374780"/>
            <a:ext cx="38100" cy="22859"/>
          </a:xfrm>
          <a:custGeom>
            <a:rect b="b" l="l" r="r" t="t"/>
            <a:pathLst>
              <a:path extrusionOk="0" h="22859" w="38100">
                <a:moveTo>
                  <a:pt x="36791" y="0"/>
                </a:moveTo>
                <a:lnTo>
                  <a:pt x="0" y="0"/>
                </a:lnTo>
                <a:lnTo>
                  <a:pt x="779" y="8335"/>
                </a:lnTo>
                <a:lnTo>
                  <a:pt x="3746" y="14576"/>
                </a:lnTo>
                <a:lnTo>
                  <a:pt x="8504" y="19088"/>
                </a:lnTo>
                <a:lnTo>
                  <a:pt x="14655" y="22237"/>
                </a:lnTo>
                <a:lnTo>
                  <a:pt x="8864" y="8636"/>
                </a:lnTo>
                <a:lnTo>
                  <a:pt x="15697" y="7835"/>
                </a:lnTo>
                <a:lnTo>
                  <a:pt x="32435" y="7848"/>
                </a:lnTo>
                <a:lnTo>
                  <a:pt x="37998" y="7327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01" name="Google Shape;6601;gefe2f4b35a_0_3189"/>
          <p:cNvSpPr/>
          <p:nvPr/>
        </p:nvSpPr>
        <p:spPr>
          <a:xfrm>
            <a:off x="0" y="13411767"/>
            <a:ext cx="8255" cy="19684"/>
          </a:xfrm>
          <a:custGeom>
            <a:rect b="b" l="l" r="r" t="t"/>
            <a:pathLst>
              <a:path extrusionOk="0" h="19684" w="8255">
                <a:moveTo>
                  <a:pt x="7744" y="0"/>
                </a:moveTo>
                <a:lnTo>
                  <a:pt x="0" y="1501"/>
                </a:lnTo>
                <a:lnTo>
                  <a:pt x="0" y="19504"/>
                </a:lnTo>
                <a:lnTo>
                  <a:pt x="5833" y="11198"/>
                </a:lnTo>
                <a:lnTo>
                  <a:pt x="7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02" name="Google Shape;6602;gefe2f4b35a_0_3189"/>
          <p:cNvSpPr/>
          <p:nvPr/>
        </p:nvSpPr>
        <p:spPr>
          <a:xfrm>
            <a:off x="236186" y="13419016"/>
            <a:ext cx="44450" cy="38100"/>
          </a:xfrm>
          <a:custGeom>
            <a:rect b="b" l="l" r="r" t="t"/>
            <a:pathLst>
              <a:path extrusionOk="0" h="38100" w="44450">
                <a:moveTo>
                  <a:pt x="44043" y="0"/>
                </a:moveTo>
                <a:lnTo>
                  <a:pt x="43548" y="0"/>
                </a:lnTo>
                <a:lnTo>
                  <a:pt x="27926" y="4491"/>
                </a:lnTo>
                <a:lnTo>
                  <a:pt x="18388" y="15060"/>
                </a:lnTo>
                <a:lnTo>
                  <a:pt x="10542" y="27351"/>
                </a:lnTo>
                <a:lnTo>
                  <a:pt x="0" y="37007"/>
                </a:lnTo>
                <a:lnTo>
                  <a:pt x="9969" y="37604"/>
                </a:lnTo>
                <a:lnTo>
                  <a:pt x="14719" y="37604"/>
                </a:lnTo>
                <a:lnTo>
                  <a:pt x="23601" y="37245"/>
                </a:lnTo>
                <a:lnTo>
                  <a:pt x="31648" y="36001"/>
                </a:lnTo>
                <a:lnTo>
                  <a:pt x="38561" y="33618"/>
                </a:lnTo>
                <a:lnTo>
                  <a:pt x="44043" y="29844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03" name="Google Shape;6603;gefe2f4b35a_0_3189"/>
          <p:cNvSpPr/>
          <p:nvPr/>
        </p:nvSpPr>
        <p:spPr>
          <a:xfrm>
            <a:off x="368070" y="13418039"/>
            <a:ext cx="38100" cy="9525"/>
          </a:xfrm>
          <a:custGeom>
            <a:rect b="b" l="l" r="r" t="t"/>
            <a:pathLst>
              <a:path extrusionOk="0" h="9525" w="38100">
                <a:moveTo>
                  <a:pt x="13919" y="0"/>
                </a:moveTo>
                <a:lnTo>
                  <a:pt x="10744" y="0"/>
                </a:lnTo>
                <a:lnTo>
                  <a:pt x="4533" y="0"/>
                </a:lnTo>
                <a:lnTo>
                  <a:pt x="0" y="1727"/>
                </a:lnTo>
                <a:lnTo>
                  <a:pt x="482" y="8597"/>
                </a:lnTo>
                <a:lnTo>
                  <a:pt x="2209" y="7937"/>
                </a:lnTo>
                <a:lnTo>
                  <a:pt x="4318" y="7708"/>
                </a:lnTo>
                <a:lnTo>
                  <a:pt x="9817" y="7708"/>
                </a:lnTo>
                <a:lnTo>
                  <a:pt x="24053" y="9448"/>
                </a:lnTo>
                <a:lnTo>
                  <a:pt x="33324" y="9448"/>
                </a:lnTo>
                <a:lnTo>
                  <a:pt x="37795" y="7746"/>
                </a:lnTo>
                <a:lnTo>
                  <a:pt x="37325" y="977"/>
                </a:lnTo>
                <a:lnTo>
                  <a:pt x="35725" y="1587"/>
                </a:lnTo>
                <a:lnTo>
                  <a:pt x="33731" y="1816"/>
                </a:lnTo>
                <a:lnTo>
                  <a:pt x="28371" y="1816"/>
                </a:lnTo>
                <a:lnTo>
                  <a:pt x="13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6604" name="Google Shape;6604;gefe2f4b35a_0_3189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99402" y="10961592"/>
            <a:ext cx="1031236" cy="931692"/>
          </a:xfrm>
          <a:prstGeom prst="rect">
            <a:avLst/>
          </a:prstGeom>
          <a:noFill/>
          <a:ln>
            <a:noFill/>
          </a:ln>
        </p:spPr>
      </p:pic>
      <p:sp>
        <p:nvSpPr>
          <p:cNvPr id="6605" name="Google Shape;6605;gefe2f4b35a_0_3189"/>
          <p:cNvSpPr/>
          <p:nvPr/>
        </p:nvSpPr>
        <p:spPr>
          <a:xfrm>
            <a:off x="102238" y="13454731"/>
            <a:ext cx="26035" cy="16509"/>
          </a:xfrm>
          <a:custGeom>
            <a:rect b="b" l="l" r="r" t="t"/>
            <a:pathLst>
              <a:path extrusionOk="0" h="16509" w="26035">
                <a:moveTo>
                  <a:pt x="11709" y="0"/>
                </a:moveTo>
                <a:lnTo>
                  <a:pt x="5562" y="0"/>
                </a:lnTo>
                <a:lnTo>
                  <a:pt x="0" y="2870"/>
                </a:lnTo>
                <a:lnTo>
                  <a:pt x="1320" y="8890"/>
                </a:lnTo>
                <a:lnTo>
                  <a:pt x="5664" y="9118"/>
                </a:lnTo>
                <a:lnTo>
                  <a:pt x="9994" y="10045"/>
                </a:lnTo>
                <a:lnTo>
                  <a:pt x="8483" y="16383"/>
                </a:lnTo>
                <a:lnTo>
                  <a:pt x="23444" y="16383"/>
                </a:lnTo>
                <a:lnTo>
                  <a:pt x="25691" y="9322"/>
                </a:lnTo>
                <a:lnTo>
                  <a:pt x="23372" y="4191"/>
                </a:lnTo>
                <a:lnTo>
                  <a:pt x="18156" y="1059"/>
                </a:lnTo>
                <a:lnTo>
                  <a:pt x="11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06" name="Google Shape;6606;gefe2f4b35a_0_3189"/>
          <p:cNvSpPr/>
          <p:nvPr/>
        </p:nvSpPr>
        <p:spPr>
          <a:xfrm>
            <a:off x="685379" y="13478259"/>
            <a:ext cx="36829" cy="29844"/>
          </a:xfrm>
          <a:custGeom>
            <a:rect b="b" l="l" r="r" t="t"/>
            <a:pathLst>
              <a:path extrusionOk="0" h="29844" w="36829">
                <a:moveTo>
                  <a:pt x="36779" y="0"/>
                </a:moveTo>
                <a:lnTo>
                  <a:pt x="23274" y="3120"/>
                </a:lnTo>
                <a:lnTo>
                  <a:pt x="13855" y="10377"/>
                </a:lnTo>
                <a:lnTo>
                  <a:pt x="6704" y="19904"/>
                </a:lnTo>
                <a:lnTo>
                  <a:pt x="0" y="29832"/>
                </a:lnTo>
                <a:lnTo>
                  <a:pt x="13517" y="26790"/>
                </a:lnTo>
                <a:lnTo>
                  <a:pt x="22928" y="19578"/>
                </a:lnTo>
                <a:lnTo>
                  <a:pt x="30069" y="1003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07" name="Google Shape;6607;gefe2f4b35a_0_3189"/>
          <p:cNvSpPr/>
          <p:nvPr/>
        </p:nvSpPr>
        <p:spPr>
          <a:xfrm>
            <a:off x="1451616" y="13477680"/>
            <a:ext cx="44450" cy="36830"/>
          </a:xfrm>
          <a:custGeom>
            <a:rect b="b" l="l" r="r" t="t"/>
            <a:pathLst>
              <a:path extrusionOk="0" h="36830" w="44450">
                <a:moveTo>
                  <a:pt x="26123" y="0"/>
                </a:moveTo>
                <a:lnTo>
                  <a:pt x="24892" y="0"/>
                </a:lnTo>
                <a:lnTo>
                  <a:pt x="23495" y="177"/>
                </a:lnTo>
                <a:lnTo>
                  <a:pt x="21869" y="584"/>
                </a:lnTo>
                <a:lnTo>
                  <a:pt x="21627" y="13282"/>
                </a:lnTo>
                <a:lnTo>
                  <a:pt x="14478" y="19043"/>
                </a:lnTo>
                <a:lnTo>
                  <a:pt x="5556" y="23033"/>
                </a:lnTo>
                <a:lnTo>
                  <a:pt x="0" y="30416"/>
                </a:lnTo>
                <a:lnTo>
                  <a:pt x="4381" y="34836"/>
                </a:lnTo>
                <a:lnTo>
                  <a:pt x="8674" y="36576"/>
                </a:lnTo>
                <a:lnTo>
                  <a:pt x="12852" y="36576"/>
                </a:lnTo>
                <a:lnTo>
                  <a:pt x="21453" y="34300"/>
                </a:lnTo>
                <a:lnTo>
                  <a:pt x="29587" y="28746"/>
                </a:lnTo>
                <a:lnTo>
                  <a:pt x="44056" y="15430"/>
                </a:lnTo>
                <a:lnTo>
                  <a:pt x="38441" y="12805"/>
                </a:lnTo>
                <a:lnTo>
                  <a:pt x="35380" y="7524"/>
                </a:lnTo>
                <a:lnTo>
                  <a:pt x="32174" y="2339"/>
                </a:lnTo>
                <a:lnTo>
                  <a:pt x="26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08" name="Google Shape;6608;gefe2f4b35a_0_3189"/>
          <p:cNvSpPr/>
          <p:nvPr/>
        </p:nvSpPr>
        <p:spPr>
          <a:xfrm>
            <a:off x="316218" y="13500602"/>
            <a:ext cx="20320" cy="29844"/>
          </a:xfrm>
          <a:custGeom>
            <a:rect b="b" l="l" r="r" t="t"/>
            <a:pathLst>
              <a:path extrusionOk="0" h="29844" w="20320">
                <a:moveTo>
                  <a:pt x="8320" y="0"/>
                </a:moveTo>
                <a:lnTo>
                  <a:pt x="8247" y="9844"/>
                </a:lnTo>
                <a:lnTo>
                  <a:pt x="2724" y="18253"/>
                </a:lnTo>
                <a:lnTo>
                  <a:pt x="0" y="24913"/>
                </a:lnTo>
                <a:lnTo>
                  <a:pt x="8320" y="29514"/>
                </a:lnTo>
                <a:lnTo>
                  <a:pt x="14448" y="20347"/>
                </a:lnTo>
                <a:lnTo>
                  <a:pt x="19888" y="12380"/>
                </a:lnTo>
                <a:lnTo>
                  <a:pt x="19545" y="5602"/>
                </a:lnTo>
                <a:lnTo>
                  <a:pt x="83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09" name="Google Shape;6609;gefe2f4b35a_0_3189"/>
          <p:cNvSpPr/>
          <p:nvPr/>
        </p:nvSpPr>
        <p:spPr>
          <a:xfrm>
            <a:off x="1539915" y="13498841"/>
            <a:ext cx="16509" cy="26034"/>
          </a:xfrm>
          <a:custGeom>
            <a:rect b="b" l="l" r="r" t="t"/>
            <a:pathLst>
              <a:path extrusionOk="0" h="26034" w="16509">
                <a:moveTo>
                  <a:pt x="12953" y="0"/>
                </a:moveTo>
                <a:lnTo>
                  <a:pt x="6451" y="0"/>
                </a:lnTo>
                <a:lnTo>
                  <a:pt x="4571" y="0"/>
                </a:lnTo>
                <a:lnTo>
                  <a:pt x="2425" y="533"/>
                </a:lnTo>
                <a:lnTo>
                  <a:pt x="0" y="1765"/>
                </a:lnTo>
                <a:lnTo>
                  <a:pt x="0" y="24002"/>
                </a:lnTo>
                <a:lnTo>
                  <a:pt x="2400" y="25209"/>
                </a:lnTo>
                <a:lnTo>
                  <a:pt x="4533" y="25730"/>
                </a:lnTo>
                <a:lnTo>
                  <a:pt x="12928" y="25730"/>
                </a:lnTo>
                <a:lnTo>
                  <a:pt x="16192" y="19303"/>
                </a:lnTo>
                <a:lnTo>
                  <a:pt x="16217" y="6438"/>
                </a:lnTo>
                <a:lnTo>
                  <a:pt x="129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10" name="Google Shape;6610;gefe2f4b35a_0_3189"/>
          <p:cNvSpPr/>
          <p:nvPr/>
        </p:nvSpPr>
        <p:spPr>
          <a:xfrm>
            <a:off x="5237627" y="13499773"/>
            <a:ext cx="24129" cy="23494"/>
          </a:xfrm>
          <a:custGeom>
            <a:rect b="b" l="l" r="r" t="t"/>
            <a:pathLst>
              <a:path extrusionOk="0" h="23494" w="24129">
                <a:moveTo>
                  <a:pt x="18161" y="0"/>
                </a:moveTo>
                <a:lnTo>
                  <a:pt x="16535" y="0"/>
                </a:lnTo>
                <a:lnTo>
                  <a:pt x="9435" y="2739"/>
                </a:lnTo>
                <a:lnTo>
                  <a:pt x="6053" y="9226"/>
                </a:lnTo>
                <a:lnTo>
                  <a:pt x="3778" y="16866"/>
                </a:lnTo>
                <a:lnTo>
                  <a:pt x="0" y="23063"/>
                </a:lnTo>
                <a:lnTo>
                  <a:pt x="14681" y="23063"/>
                </a:lnTo>
                <a:lnTo>
                  <a:pt x="19316" y="22491"/>
                </a:lnTo>
                <a:lnTo>
                  <a:pt x="23609" y="22047"/>
                </a:lnTo>
                <a:lnTo>
                  <a:pt x="22225" y="15595"/>
                </a:lnTo>
                <a:lnTo>
                  <a:pt x="13246" y="14198"/>
                </a:lnTo>
                <a:lnTo>
                  <a:pt x="17589" y="7518"/>
                </a:lnTo>
                <a:lnTo>
                  <a:pt x="22225" y="825"/>
                </a:lnTo>
                <a:lnTo>
                  <a:pt x="20040" y="253"/>
                </a:lnTo>
                <a:lnTo>
                  <a:pt x="18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11" name="Google Shape;6611;gefe2f4b35a_0_3189"/>
          <p:cNvSpPr/>
          <p:nvPr/>
        </p:nvSpPr>
        <p:spPr>
          <a:xfrm>
            <a:off x="388023" y="13522842"/>
            <a:ext cx="15239" cy="20319"/>
          </a:xfrm>
          <a:custGeom>
            <a:rect b="b" l="l" r="r" t="t"/>
            <a:pathLst>
              <a:path extrusionOk="0" h="20319" w="15239">
                <a:moveTo>
                  <a:pt x="2679" y="0"/>
                </a:moveTo>
                <a:lnTo>
                  <a:pt x="0" y="14808"/>
                </a:lnTo>
                <a:lnTo>
                  <a:pt x="2984" y="19735"/>
                </a:lnTo>
                <a:lnTo>
                  <a:pt x="6730" y="19735"/>
                </a:lnTo>
                <a:lnTo>
                  <a:pt x="12032" y="16928"/>
                </a:lnTo>
                <a:lnTo>
                  <a:pt x="15216" y="10606"/>
                </a:lnTo>
                <a:lnTo>
                  <a:pt x="13144" y="3914"/>
                </a:lnTo>
                <a:lnTo>
                  <a:pt x="2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12" name="Google Shape;6612;gefe2f4b35a_0_3189"/>
          <p:cNvSpPr/>
          <p:nvPr/>
        </p:nvSpPr>
        <p:spPr>
          <a:xfrm>
            <a:off x="750674" y="13521406"/>
            <a:ext cx="25400" cy="16509"/>
          </a:xfrm>
          <a:custGeom>
            <a:rect b="b" l="l" r="r" t="t"/>
            <a:pathLst>
              <a:path extrusionOk="0" h="16509" w="25400">
                <a:moveTo>
                  <a:pt x="11582" y="0"/>
                </a:moveTo>
                <a:lnTo>
                  <a:pt x="5524" y="0"/>
                </a:lnTo>
                <a:lnTo>
                  <a:pt x="0" y="2832"/>
                </a:lnTo>
                <a:lnTo>
                  <a:pt x="1193" y="8712"/>
                </a:lnTo>
                <a:lnTo>
                  <a:pt x="9778" y="9855"/>
                </a:lnTo>
                <a:lnTo>
                  <a:pt x="8356" y="16306"/>
                </a:lnTo>
                <a:lnTo>
                  <a:pt x="23025" y="16306"/>
                </a:lnTo>
                <a:lnTo>
                  <a:pt x="25285" y="9263"/>
                </a:lnTo>
                <a:lnTo>
                  <a:pt x="23042" y="4157"/>
                </a:lnTo>
                <a:lnTo>
                  <a:pt x="17929" y="1049"/>
                </a:lnTo>
                <a:lnTo>
                  <a:pt x="115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13" name="Google Shape;6613;gefe2f4b35a_0_3189"/>
          <p:cNvSpPr/>
          <p:nvPr/>
        </p:nvSpPr>
        <p:spPr>
          <a:xfrm>
            <a:off x="4955521" y="13522534"/>
            <a:ext cx="26035" cy="17144"/>
          </a:xfrm>
          <a:custGeom>
            <a:rect b="b" l="l" r="r" t="t"/>
            <a:pathLst>
              <a:path extrusionOk="0" h="17144" w="26035">
                <a:moveTo>
                  <a:pt x="14303" y="0"/>
                </a:moveTo>
                <a:lnTo>
                  <a:pt x="5439" y="0"/>
                </a:lnTo>
                <a:lnTo>
                  <a:pt x="4436" y="0"/>
                </a:lnTo>
                <a:lnTo>
                  <a:pt x="3331" y="101"/>
                </a:lnTo>
                <a:lnTo>
                  <a:pt x="2124" y="304"/>
                </a:lnTo>
                <a:lnTo>
                  <a:pt x="0" y="7343"/>
                </a:lnTo>
                <a:lnTo>
                  <a:pt x="2281" y="12441"/>
                </a:lnTo>
                <a:lnTo>
                  <a:pt x="7380" y="15540"/>
                </a:lnTo>
                <a:lnTo>
                  <a:pt x="13707" y="16586"/>
                </a:lnTo>
                <a:lnTo>
                  <a:pt x="19866" y="16586"/>
                </a:lnTo>
                <a:lnTo>
                  <a:pt x="25543" y="13652"/>
                </a:lnTo>
                <a:lnTo>
                  <a:pt x="24362" y="7581"/>
                </a:lnTo>
                <a:lnTo>
                  <a:pt x="16081" y="7366"/>
                </a:lnTo>
                <a:lnTo>
                  <a:pt x="143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14" name="Google Shape;6614;gefe2f4b35a_0_3189"/>
          <p:cNvSpPr/>
          <p:nvPr/>
        </p:nvSpPr>
        <p:spPr>
          <a:xfrm>
            <a:off x="5282787" y="13524580"/>
            <a:ext cx="21589" cy="13334"/>
          </a:xfrm>
          <a:custGeom>
            <a:rect b="b" l="l" r="r" t="t"/>
            <a:pathLst>
              <a:path extrusionOk="0" h="13334" w="21589">
                <a:moveTo>
                  <a:pt x="9258" y="0"/>
                </a:moveTo>
                <a:lnTo>
                  <a:pt x="6019" y="0"/>
                </a:lnTo>
                <a:lnTo>
                  <a:pt x="1244" y="0"/>
                </a:lnTo>
                <a:lnTo>
                  <a:pt x="0" y="3263"/>
                </a:lnTo>
                <a:lnTo>
                  <a:pt x="2044" y="9766"/>
                </a:lnTo>
                <a:lnTo>
                  <a:pt x="5333" y="13017"/>
                </a:lnTo>
                <a:lnTo>
                  <a:pt x="13017" y="13017"/>
                </a:lnTo>
                <a:lnTo>
                  <a:pt x="17005" y="11036"/>
                </a:lnTo>
                <a:lnTo>
                  <a:pt x="21031" y="5537"/>
                </a:lnTo>
                <a:lnTo>
                  <a:pt x="14135" y="1498"/>
                </a:lnTo>
                <a:lnTo>
                  <a:pt x="9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15" name="Google Shape;6615;gefe2f4b35a_0_3189"/>
          <p:cNvSpPr/>
          <p:nvPr/>
        </p:nvSpPr>
        <p:spPr>
          <a:xfrm>
            <a:off x="3204542" y="13603631"/>
            <a:ext cx="39369" cy="45719"/>
          </a:xfrm>
          <a:custGeom>
            <a:rect b="b" l="l" r="r" t="t"/>
            <a:pathLst>
              <a:path extrusionOk="0" h="45719" w="39369">
                <a:moveTo>
                  <a:pt x="16751" y="0"/>
                </a:moveTo>
                <a:lnTo>
                  <a:pt x="6007" y="0"/>
                </a:lnTo>
                <a:lnTo>
                  <a:pt x="4203" y="0"/>
                </a:lnTo>
                <a:lnTo>
                  <a:pt x="2222" y="177"/>
                </a:lnTo>
                <a:lnTo>
                  <a:pt x="0" y="571"/>
                </a:lnTo>
                <a:lnTo>
                  <a:pt x="0" y="22923"/>
                </a:lnTo>
                <a:lnTo>
                  <a:pt x="11150" y="26606"/>
                </a:lnTo>
                <a:lnTo>
                  <a:pt x="7467" y="37680"/>
                </a:lnTo>
                <a:lnTo>
                  <a:pt x="15671" y="38188"/>
                </a:lnTo>
                <a:lnTo>
                  <a:pt x="17449" y="45465"/>
                </a:lnTo>
                <a:lnTo>
                  <a:pt x="27254" y="45465"/>
                </a:lnTo>
                <a:lnTo>
                  <a:pt x="28359" y="45377"/>
                </a:lnTo>
                <a:lnTo>
                  <a:pt x="29591" y="45161"/>
                </a:lnTo>
                <a:lnTo>
                  <a:pt x="29883" y="35598"/>
                </a:lnTo>
                <a:lnTo>
                  <a:pt x="39154" y="35026"/>
                </a:lnTo>
                <a:lnTo>
                  <a:pt x="36817" y="22923"/>
                </a:lnTo>
                <a:lnTo>
                  <a:pt x="25869" y="19126"/>
                </a:lnTo>
                <a:lnTo>
                  <a:pt x="29591" y="8064"/>
                </a:lnTo>
                <a:lnTo>
                  <a:pt x="20955" y="6184"/>
                </a:lnTo>
                <a:lnTo>
                  <a:pt x="167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16" name="Google Shape;6616;gefe2f4b35a_0_3189"/>
          <p:cNvSpPr/>
          <p:nvPr/>
        </p:nvSpPr>
        <p:spPr>
          <a:xfrm>
            <a:off x="3159988" y="13715277"/>
            <a:ext cx="1269" cy="1269"/>
          </a:xfrm>
          <a:custGeom>
            <a:rect b="b" l="l" r="r" t="t"/>
            <a:pathLst>
              <a:path extrusionOk="0" h="1269" w="1269">
                <a:moveTo>
                  <a:pt x="477" y="0"/>
                </a:moveTo>
                <a:lnTo>
                  <a:pt x="0" y="722"/>
                </a:lnTo>
                <a:lnTo>
                  <a:pt x="717" y="722"/>
                </a:lnTo>
                <a:lnTo>
                  <a:pt x="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17" name="Google Shape;6617;gefe2f4b35a_0_3189"/>
          <p:cNvSpPr/>
          <p:nvPr/>
        </p:nvSpPr>
        <p:spPr>
          <a:xfrm>
            <a:off x="685375" y="13545095"/>
            <a:ext cx="29845" cy="37465"/>
          </a:xfrm>
          <a:custGeom>
            <a:rect b="b" l="l" r="r" t="t"/>
            <a:pathLst>
              <a:path extrusionOk="0" h="37465" w="29845">
                <a:moveTo>
                  <a:pt x="22186" y="0"/>
                </a:moveTo>
                <a:lnTo>
                  <a:pt x="0" y="0"/>
                </a:lnTo>
                <a:lnTo>
                  <a:pt x="3084" y="13634"/>
                </a:lnTo>
                <a:lnTo>
                  <a:pt x="10287" y="23125"/>
                </a:lnTo>
                <a:lnTo>
                  <a:pt x="19756" y="30327"/>
                </a:lnTo>
                <a:lnTo>
                  <a:pt x="29641" y="37096"/>
                </a:lnTo>
                <a:lnTo>
                  <a:pt x="26157" y="23827"/>
                </a:lnTo>
                <a:lnTo>
                  <a:pt x="26204" y="16252"/>
                </a:lnTo>
                <a:lnTo>
                  <a:pt x="26107" y="982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18" name="Google Shape;6618;gefe2f4b35a_0_3189"/>
          <p:cNvSpPr/>
          <p:nvPr/>
        </p:nvSpPr>
        <p:spPr>
          <a:xfrm>
            <a:off x="170306" y="13552223"/>
            <a:ext cx="22225" cy="12065"/>
          </a:xfrm>
          <a:custGeom>
            <a:rect b="b" l="l" r="r" t="t"/>
            <a:pathLst>
              <a:path extrusionOk="0" h="12065" w="22225">
                <a:moveTo>
                  <a:pt x="17589" y="0"/>
                </a:moveTo>
                <a:lnTo>
                  <a:pt x="15836" y="0"/>
                </a:lnTo>
                <a:lnTo>
                  <a:pt x="4749" y="0"/>
                </a:lnTo>
                <a:lnTo>
                  <a:pt x="558" y="2997"/>
                </a:lnTo>
                <a:lnTo>
                  <a:pt x="0" y="9004"/>
                </a:lnTo>
                <a:lnTo>
                  <a:pt x="3632" y="12001"/>
                </a:lnTo>
                <a:lnTo>
                  <a:pt x="12725" y="12001"/>
                </a:lnTo>
                <a:lnTo>
                  <a:pt x="18173" y="9055"/>
                </a:lnTo>
                <a:lnTo>
                  <a:pt x="21628" y="241"/>
                </a:lnTo>
                <a:lnTo>
                  <a:pt x="19519" y="76"/>
                </a:lnTo>
                <a:lnTo>
                  <a:pt x="17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19" name="Google Shape;6619;gefe2f4b35a_0_3189"/>
          <p:cNvSpPr/>
          <p:nvPr/>
        </p:nvSpPr>
        <p:spPr>
          <a:xfrm>
            <a:off x="902478" y="13566731"/>
            <a:ext cx="24765" cy="23494"/>
          </a:xfrm>
          <a:custGeom>
            <a:rect b="b" l="l" r="r" t="t"/>
            <a:pathLst>
              <a:path extrusionOk="0" h="23494" w="24765">
                <a:moveTo>
                  <a:pt x="24409" y="0"/>
                </a:moveTo>
                <a:lnTo>
                  <a:pt x="16167" y="0"/>
                </a:lnTo>
                <a:lnTo>
                  <a:pt x="14846" y="0"/>
                </a:lnTo>
                <a:lnTo>
                  <a:pt x="13246" y="152"/>
                </a:lnTo>
                <a:lnTo>
                  <a:pt x="11341" y="469"/>
                </a:lnTo>
                <a:lnTo>
                  <a:pt x="11341" y="7962"/>
                </a:lnTo>
                <a:lnTo>
                  <a:pt x="1625" y="19100"/>
                </a:lnTo>
                <a:lnTo>
                  <a:pt x="0" y="23037"/>
                </a:lnTo>
                <a:lnTo>
                  <a:pt x="4381" y="23037"/>
                </a:lnTo>
                <a:lnTo>
                  <a:pt x="12039" y="17272"/>
                </a:lnTo>
                <a:lnTo>
                  <a:pt x="22059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20" name="Google Shape;6620;gefe2f4b35a_0_3189"/>
          <p:cNvSpPr/>
          <p:nvPr/>
        </p:nvSpPr>
        <p:spPr>
          <a:xfrm>
            <a:off x="4933531" y="13574695"/>
            <a:ext cx="26670" cy="22859"/>
          </a:xfrm>
          <a:custGeom>
            <a:rect b="b" l="l" r="r" t="t"/>
            <a:pathLst>
              <a:path extrusionOk="0" h="22859" w="26670">
                <a:moveTo>
                  <a:pt x="24117" y="0"/>
                </a:moveTo>
                <a:lnTo>
                  <a:pt x="9474" y="0"/>
                </a:lnTo>
                <a:lnTo>
                  <a:pt x="8928" y="9575"/>
                </a:lnTo>
                <a:lnTo>
                  <a:pt x="0" y="10147"/>
                </a:lnTo>
                <a:lnTo>
                  <a:pt x="1993" y="22237"/>
                </a:lnTo>
                <a:lnTo>
                  <a:pt x="16941" y="22237"/>
                </a:lnTo>
                <a:lnTo>
                  <a:pt x="17284" y="12674"/>
                </a:lnTo>
                <a:lnTo>
                  <a:pt x="26187" y="11861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21" name="Google Shape;6621;gefe2f4b35a_0_3189"/>
          <p:cNvSpPr/>
          <p:nvPr/>
        </p:nvSpPr>
        <p:spPr>
          <a:xfrm>
            <a:off x="935970" y="13596931"/>
            <a:ext cx="37465" cy="22859"/>
          </a:xfrm>
          <a:custGeom>
            <a:rect b="b" l="l" r="r" t="t"/>
            <a:pathLst>
              <a:path extrusionOk="0" h="22859" w="37465">
                <a:moveTo>
                  <a:pt x="36842" y="0"/>
                </a:moveTo>
                <a:lnTo>
                  <a:pt x="0" y="0"/>
                </a:lnTo>
                <a:lnTo>
                  <a:pt x="0" y="22364"/>
                </a:lnTo>
                <a:lnTo>
                  <a:pt x="10780" y="18400"/>
                </a:lnTo>
                <a:lnTo>
                  <a:pt x="19502" y="12349"/>
                </a:lnTo>
                <a:lnTo>
                  <a:pt x="27683" y="5714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22" name="Google Shape;6622;gefe2f4b35a_0_3189"/>
          <p:cNvSpPr/>
          <p:nvPr/>
        </p:nvSpPr>
        <p:spPr>
          <a:xfrm>
            <a:off x="692843" y="13609928"/>
            <a:ext cx="16509" cy="26034"/>
          </a:xfrm>
          <a:custGeom>
            <a:rect b="b" l="l" r="r" t="t"/>
            <a:pathLst>
              <a:path extrusionOk="0" h="26034" w="16509">
                <a:moveTo>
                  <a:pt x="12941" y="0"/>
                </a:moveTo>
                <a:lnTo>
                  <a:pt x="6438" y="0"/>
                </a:lnTo>
                <a:lnTo>
                  <a:pt x="4559" y="0"/>
                </a:lnTo>
                <a:lnTo>
                  <a:pt x="2412" y="533"/>
                </a:lnTo>
                <a:lnTo>
                  <a:pt x="0" y="1765"/>
                </a:lnTo>
                <a:lnTo>
                  <a:pt x="0" y="24117"/>
                </a:lnTo>
                <a:lnTo>
                  <a:pt x="2362" y="25298"/>
                </a:lnTo>
                <a:lnTo>
                  <a:pt x="4483" y="25806"/>
                </a:lnTo>
                <a:lnTo>
                  <a:pt x="12865" y="25806"/>
                </a:lnTo>
                <a:lnTo>
                  <a:pt x="16154" y="19354"/>
                </a:lnTo>
                <a:lnTo>
                  <a:pt x="16192" y="6451"/>
                </a:lnTo>
                <a:lnTo>
                  <a:pt x="129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23" name="Google Shape;6623;gefe2f4b35a_0_3189"/>
          <p:cNvSpPr/>
          <p:nvPr/>
        </p:nvSpPr>
        <p:spPr>
          <a:xfrm>
            <a:off x="893423" y="13626552"/>
            <a:ext cx="13969" cy="17780"/>
          </a:xfrm>
          <a:custGeom>
            <a:rect b="b" l="l" r="r" t="t"/>
            <a:pathLst>
              <a:path extrusionOk="0" h="17780" w="13969">
                <a:moveTo>
                  <a:pt x="5727" y="0"/>
                </a:moveTo>
                <a:lnTo>
                  <a:pt x="468" y="7892"/>
                </a:lnTo>
                <a:lnTo>
                  <a:pt x="0" y="13431"/>
                </a:lnTo>
                <a:lnTo>
                  <a:pt x="2713" y="16696"/>
                </a:lnTo>
                <a:lnTo>
                  <a:pt x="6997" y="17767"/>
                </a:lnTo>
                <a:lnTo>
                  <a:pt x="11433" y="16611"/>
                </a:lnTo>
                <a:lnTo>
                  <a:pt x="13949" y="13203"/>
                </a:lnTo>
                <a:lnTo>
                  <a:pt x="12671" y="7635"/>
                </a:lnTo>
                <a:lnTo>
                  <a:pt x="5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24" name="Google Shape;6624;gefe2f4b35a_0_3189"/>
          <p:cNvSpPr/>
          <p:nvPr/>
        </p:nvSpPr>
        <p:spPr>
          <a:xfrm>
            <a:off x="1009633" y="13640367"/>
            <a:ext cx="52069" cy="12700"/>
          </a:xfrm>
          <a:custGeom>
            <a:rect b="b" l="l" r="r" t="t"/>
            <a:pathLst>
              <a:path extrusionOk="0" h="12700" w="52069">
                <a:moveTo>
                  <a:pt x="19596" y="0"/>
                </a:moveTo>
                <a:lnTo>
                  <a:pt x="15354" y="0"/>
                </a:lnTo>
                <a:lnTo>
                  <a:pt x="7366" y="0"/>
                </a:lnTo>
                <a:lnTo>
                  <a:pt x="1155" y="1727"/>
                </a:lnTo>
                <a:lnTo>
                  <a:pt x="0" y="8420"/>
                </a:lnTo>
                <a:lnTo>
                  <a:pt x="2578" y="8102"/>
                </a:lnTo>
                <a:lnTo>
                  <a:pt x="4991" y="7975"/>
                </a:lnTo>
                <a:lnTo>
                  <a:pt x="13906" y="7975"/>
                </a:lnTo>
                <a:lnTo>
                  <a:pt x="19354" y="9118"/>
                </a:lnTo>
                <a:lnTo>
                  <a:pt x="28740" y="11404"/>
                </a:lnTo>
                <a:lnTo>
                  <a:pt x="32664" y="12560"/>
                </a:lnTo>
                <a:lnTo>
                  <a:pt x="41643" y="12560"/>
                </a:lnTo>
                <a:lnTo>
                  <a:pt x="46253" y="9969"/>
                </a:lnTo>
                <a:lnTo>
                  <a:pt x="51498" y="939"/>
                </a:lnTo>
                <a:lnTo>
                  <a:pt x="49047" y="1689"/>
                </a:lnTo>
                <a:lnTo>
                  <a:pt x="46126" y="1955"/>
                </a:lnTo>
                <a:lnTo>
                  <a:pt x="38646" y="1955"/>
                </a:lnTo>
                <a:lnTo>
                  <a:pt x="19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25" name="Google Shape;6625;gefe2f4b35a_0_3189"/>
          <p:cNvSpPr/>
          <p:nvPr/>
        </p:nvSpPr>
        <p:spPr>
          <a:xfrm>
            <a:off x="692833" y="13656073"/>
            <a:ext cx="14604" cy="29844"/>
          </a:xfrm>
          <a:custGeom>
            <a:rect b="b" l="l" r="r" t="t"/>
            <a:pathLst>
              <a:path extrusionOk="0" h="29844" w="14604">
                <a:moveTo>
                  <a:pt x="4838" y="0"/>
                </a:moveTo>
                <a:lnTo>
                  <a:pt x="3416" y="0"/>
                </a:lnTo>
                <a:lnTo>
                  <a:pt x="1816" y="63"/>
                </a:lnTo>
                <a:lnTo>
                  <a:pt x="0" y="203"/>
                </a:lnTo>
                <a:lnTo>
                  <a:pt x="228" y="9174"/>
                </a:lnTo>
                <a:lnTo>
                  <a:pt x="361" y="18297"/>
                </a:lnTo>
                <a:lnTo>
                  <a:pt x="2114" y="25777"/>
                </a:lnTo>
                <a:lnTo>
                  <a:pt x="7200" y="29819"/>
                </a:lnTo>
                <a:lnTo>
                  <a:pt x="8594" y="19491"/>
                </a:lnTo>
                <a:lnTo>
                  <a:pt x="13158" y="9871"/>
                </a:lnTo>
                <a:lnTo>
                  <a:pt x="14153" y="2769"/>
                </a:lnTo>
                <a:lnTo>
                  <a:pt x="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26" name="Google Shape;6626;gefe2f4b35a_0_3189"/>
          <p:cNvSpPr/>
          <p:nvPr/>
        </p:nvSpPr>
        <p:spPr>
          <a:xfrm>
            <a:off x="1532458" y="13656284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0" y="0"/>
                </a:lnTo>
                <a:lnTo>
                  <a:pt x="0" y="14871"/>
                </a:lnTo>
                <a:lnTo>
                  <a:pt x="22161" y="14871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27" name="Google Shape;6627;gefe2f4b35a_0_3189"/>
          <p:cNvSpPr/>
          <p:nvPr/>
        </p:nvSpPr>
        <p:spPr>
          <a:xfrm>
            <a:off x="552753" y="13688134"/>
            <a:ext cx="44450" cy="20319"/>
          </a:xfrm>
          <a:custGeom>
            <a:rect b="b" l="l" r="r" t="t"/>
            <a:pathLst>
              <a:path extrusionOk="0" h="20319" w="44450">
                <a:moveTo>
                  <a:pt x="13055" y="0"/>
                </a:moveTo>
                <a:lnTo>
                  <a:pt x="6083" y="0"/>
                </a:lnTo>
                <a:lnTo>
                  <a:pt x="571" y="1701"/>
                </a:lnTo>
                <a:lnTo>
                  <a:pt x="0" y="5143"/>
                </a:lnTo>
                <a:lnTo>
                  <a:pt x="9633" y="10267"/>
                </a:lnTo>
                <a:lnTo>
                  <a:pt x="34806" y="14685"/>
                </a:lnTo>
                <a:lnTo>
                  <a:pt x="44246" y="20002"/>
                </a:lnTo>
                <a:lnTo>
                  <a:pt x="42478" y="11326"/>
                </a:lnTo>
                <a:lnTo>
                  <a:pt x="34913" y="5067"/>
                </a:lnTo>
                <a:lnTo>
                  <a:pt x="24217" y="1275"/>
                </a:lnTo>
                <a:lnTo>
                  <a:pt x="130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28" name="Google Shape;6628;gefe2f4b35a_0_3189"/>
          <p:cNvSpPr/>
          <p:nvPr/>
        </p:nvSpPr>
        <p:spPr>
          <a:xfrm>
            <a:off x="146644" y="13692598"/>
            <a:ext cx="31114" cy="15240"/>
          </a:xfrm>
          <a:custGeom>
            <a:rect b="b" l="l" r="r" t="t"/>
            <a:pathLst>
              <a:path extrusionOk="0" h="15240" w="31114">
                <a:moveTo>
                  <a:pt x="23837" y="0"/>
                </a:moveTo>
                <a:lnTo>
                  <a:pt x="20993" y="0"/>
                </a:lnTo>
                <a:lnTo>
                  <a:pt x="9017" y="0"/>
                </a:lnTo>
                <a:lnTo>
                  <a:pt x="3098" y="3708"/>
                </a:lnTo>
                <a:lnTo>
                  <a:pt x="0" y="11125"/>
                </a:lnTo>
                <a:lnTo>
                  <a:pt x="2819" y="14833"/>
                </a:lnTo>
                <a:lnTo>
                  <a:pt x="8305" y="14833"/>
                </a:lnTo>
                <a:lnTo>
                  <a:pt x="12800" y="14110"/>
                </a:lnTo>
                <a:lnTo>
                  <a:pt x="18108" y="11725"/>
                </a:lnTo>
                <a:lnTo>
                  <a:pt x="24080" y="7354"/>
                </a:lnTo>
                <a:lnTo>
                  <a:pt x="30568" y="673"/>
                </a:lnTo>
                <a:lnTo>
                  <a:pt x="27025" y="215"/>
                </a:lnTo>
                <a:lnTo>
                  <a:pt x="238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29" name="Google Shape;6629;gefe2f4b35a_0_3189"/>
          <p:cNvSpPr/>
          <p:nvPr/>
        </p:nvSpPr>
        <p:spPr>
          <a:xfrm>
            <a:off x="877013" y="13700642"/>
            <a:ext cx="15875" cy="15875"/>
          </a:xfrm>
          <a:custGeom>
            <a:rect b="b" l="l" r="r" t="t"/>
            <a:pathLst>
              <a:path extrusionOk="0" h="15875" w="15875">
                <a:moveTo>
                  <a:pt x="7188" y="0"/>
                </a:moveTo>
                <a:lnTo>
                  <a:pt x="7188" y="7493"/>
                </a:lnTo>
                <a:lnTo>
                  <a:pt x="1435" y="8991"/>
                </a:lnTo>
                <a:lnTo>
                  <a:pt x="0" y="14630"/>
                </a:lnTo>
                <a:lnTo>
                  <a:pt x="415" y="15356"/>
                </a:lnTo>
                <a:lnTo>
                  <a:pt x="14387" y="15356"/>
                </a:lnTo>
                <a:lnTo>
                  <a:pt x="15579" y="11911"/>
                </a:lnTo>
                <a:lnTo>
                  <a:pt x="13972" y="4654"/>
                </a:lnTo>
                <a:lnTo>
                  <a:pt x="7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30" name="Google Shape;6630;gefe2f4b35a_0_3189"/>
          <p:cNvSpPr/>
          <p:nvPr/>
        </p:nvSpPr>
        <p:spPr>
          <a:xfrm>
            <a:off x="1717598" y="13700642"/>
            <a:ext cx="14605" cy="15875"/>
          </a:xfrm>
          <a:custGeom>
            <a:rect b="b" l="l" r="r" t="t"/>
            <a:pathLst>
              <a:path extrusionOk="0" h="15875" w="14605">
                <a:moveTo>
                  <a:pt x="6505" y="0"/>
                </a:moveTo>
                <a:lnTo>
                  <a:pt x="535" y="10905"/>
                </a:lnTo>
                <a:lnTo>
                  <a:pt x="0" y="15356"/>
                </a:lnTo>
                <a:lnTo>
                  <a:pt x="14584" y="15356"/>
                </a:lnTo>
                <a:lnTo>
                  <a:pt x="13976" y="5472"/>
                </a:lnTo>
                <a:lnTo>
                  <a:pt x="65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31" name="Google Shape;6631;gefe2f4b35a_0_3189"/>
          <p:cNvSpPr/>
          <p:nvPr/>
        </p:nvSpPr>
        <p:spPr>
          <a:xfrm>
            <a:off x="1899299" y="13699703"/>
            <a:ext cx="16510" cy="16509"/>
          </a:xfrm>
          <a:custGeom>
            <a:rect b="b" l="l" r="r" t="t"/>
            <a:pathLst>
              <a:path extrusionOk="0" h="16509" w="16510">
                <a:moveTo>
                  <a:pt x="11919" y="0"/>
                </a:moveTo>
                <a:lnTo>
                  <a:pt x="10268" y="0"/>
                </a:lnTo>
                <a:lnTo>
                  <a:pt x="2732" y="4090"/>
                </a:lnTo>
                <a:lnTo>
                  <a:pt x="389" y="13463"/>
                </a:lnTo>
                <a:lnTo>
                  <a:pt x="0" y="16296"/>
                </a:lnTo>
                <a:lnTo>
                  <a:pt x="15674" y="16296"/>
                </a:lnTo>
                <a:lnTo>
                  <a:pt x="16507" y="13154"/>
                </a:lnTo>
                <a:lnTo>
                  <a:pt x="16148" y="939"/>
                </a:lnTo>
                <a:lnTo>
                  <a:pt x="13862" y="292"/>
                </a:lnTo>
                <a:lnTo>
                  <a:pt x="11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32" name="Google Shape;6632;gefe2f4b35a_0_3189"/>
          <p:cNvSpPr/>
          <p:nvPr/>
        </p:nvSpPr>
        <p:spPr>
          <a:xfrm>
            <a:off x="4769461" y="13708133"/>
            <a:ext cx="12700" cy="8255"/>
          </a:xfrm>
          <a:custGeom>
            <a:rect b="b" l="l" r="r" t="t"/>
            <a:pathLst>
              <a:path extrusionOk="0" h="8255" w="12700">
                <a:moveTo>
                  <a:pt x="4095" y="0"/>
                </a:moveTo>
                <a:lnTo>
                  <a:pt x="677" y="6295"/>
                </a:lnTo>
                <a:lnTo>
                  <a:pt x="0" y="7866"/>
                </a:lnTo>
                <a:lnTo>
                  <a:pt x="11148" y="7866"/>
                </a:lnTo>
                <a:lnTo>
                  <a:pt x="12402" y="4784"/>
                </a:lnTo>
                <a:lnTo>
                  <a:pt x="40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33" name="Google Shape;6633;gefe2f4b35a_0_3189"/>
          <p:cNvSpPr/>
          <p:nvPr/>
        </p:nvSpPr>
        <p:spPr>
          <a:xfrm>
            <a:off x="122286" y="13715277"/>
            <a:ext cx="3810" cy="1269"/>
          </a:xfrm>
          <a:custGeom>
            <a:rect b="b" l="l" r="r" t="t"/>
            <a:pathLst>
              <a:path extrusionOk="0" h="1269" w="3810">
                <a:moveTo>
                  <a:pt x="3395" y="0"/>
                </a:moveTo>
                <a:lnTo>
                  <a:pt x="0" y="722"/>
                </a:lnTo>
                <a:lnTo>
                  <a:pt x="3284" y="722"/>
                </a:lnTo>
                <a:lnTo>
                  <a:pt x="33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34" name="Google Shape;6634;gefe2f4b35a_0_3189"/>
          <p:cNvSpPr/>
          <p:nvPr/>
        </p:nvSpPr>
        <p:spPr>
          <a:xfrm>
            <a:off x="4847764" y="13715100"/>
            <a:ext cx="29210" cy="1269"/>
          </a:xfrm>
          <a:custGeom>
            <a:rect b="b" l="l" r="r" t="t"/>
            <a:pathLst>
              <a:path extrusionOk="0" h="1269" w="29210">
                <a:moveTo>
                  <a:pt x="14213" y="0"/>
                </a:moveTo>
                <a:lnTo>
                  <a:pt x="11800" y="0"/>
                </a:lnTo>
                <a:lnTo>
                  <a:pt x="1711" y="481"/>
                </a:lnTo>
                <a:lnTo>
                  <a:pt x="0" y="899"/>
                </a:lnTo>
                <a:lnTo>
                  <a:pt x="28828" y="899"/>
                </a:lnTo>
                <a:lnTo>
                  <a:pt x="29039" y="203"/>
                </a:lnTo>
                <a:lnTo>
                  <a:pt x="23979" y="203"/>
                </a:lnTo>
                <a:lnTo>
                  <a:pt x="14213" y="0"/>
                </a:lnTo>
                <a:close/>
              </a:path>
              <a:path extrusionOk="0" h="1269" w="29210">
                <a:moveTo>
                  <a:pt x="29046" y="177"/>
                </a:moveTo>
                <a:lnTo>
                  <a:pt x="27268" y="203"/>
                </a:lnTo>
                <a:lnTo>
                  <a:pt x="29039" y="20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35" name="Google Shape;6635;gefe2f4b35a_0_3189"/>
          <p:cNvSpPr/>
          <p:nvPr/>
        </p:nvSpPr>
        <p:spPr>
          <a:xfrm>
            <a:off x="12905544" y="0"/>
            <a:ext cx="15240" cy="11430"/>
          </a:xfrm>
          <a:custGeom>
            <a:rect b="b" l="l" r="r" t="t"/>
            <a:pathLst>
              <a:path extrusionOk="0" h="11430" w="15240">
                <a:moveTo>
                  <a:pt x="14154" y="0"/>
                </a:moveTo>
                <a:lnTo>
                  <a:pt x="0" y="0"/>
                </a:lnTo>
                <a:lnTo>
                  <a:pt x="895" y="6969"/>
                </a:lnTo>
                <a:lnTo>
                  <a:pt x="8115" y="11190"/>
                </a:lnTo>
                <a:lnTo>
                  <a:pt x="9994" y="11190"/>
                </a:lnTo>
                <a:lnTo>
                  <a:pt x="12255" y="10796"/>
                </a:lnTo>
                <a:lnTo>
                  <a:pt x="14985" y="9933"/>
                </a:lnTo>
                <a:lnTo>
                  <a:pt x="141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36" name="Google Shape;6636;gefe2f4b35a_0_3189"/>
          <p:cNvSpPr/>
          <p:nvPr/>
        </p:nvSpPr>
        <p:spPr>
          <a:xfrm>
            <a:off x="10121432" y="1112"/>
            <a:ext cx="44450" cy="20955"/>
          </a:xfrm>
          <a:custGeom>
            <a:rect b="b" l="l" r="r" t="t"/>
            <a:pathLst>
              <a:path extrusionOk="0" h="20955" w="44450">
                <a:moveTo>
                  <a:pt x="12522" y="0"/>
                </a:moveTo>
                <a:lnTo>
                  <a:pt x="7505" y="0"/>
                </a:lnTo>
                <a:lnTo>
                  <a:pt x="3022" y="2362"/>
                </a:lnTo>
                <a:lnTo>
                  <a:pt x="0" y="8813"/>
                </a:lnTo>
                <a:lnTo>
                  <a:pt x="7395" y="11810"/>
                </a:lnTo>
                <a:lnTo>
                  <a:pt x="17646" y="15678"/>
                </a:lnTo>
                <a:lnTo>
                  <a:pt x="28535" y="19022"/>
                </a:lnTo>
                <a:lnTo>
                  <a:pt x="37845" y="20447"/>
                </a:lnTo>
                <a:lnTo>
                  <a:pt x="41592" y="20447"/>
                </a:lnTo>
                <a:lnTo>
                  <a:pt x="44005" y="19291"/>
                </a:lnTo>
                <a:lnTo>
                  <a:pt x="44005" y="16306"/>
                </a:lnTo>
                <a:lnTo>
                  <a:pt x="38427" y="12231"/>
                </a:lnTo>
                <a:lnTo>
                  <a:pt x="30583" y="6796"/>
                </a:lnTo>
                <a:lnTo>
                  <a:pt x="21579" y="2038"/>
                </a:lnTo>
                <a:lnTo>
                  <a:pt x="1252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37" name="Google Shape;6637;gefe2f4b35a_0_3189"/>
          <p:cNvSpPr/>
          <p:nvPr/>
        </p:nvSpPr>
        <p:spPr>
          <a:xfrm>
            <a:off x="6397104" y="39074"/>
            <a:ext cx="26670" cy="30480"/>
          </a:xfrm>
          <a:custGeom>
            <a:rect b="b" l="l" r="r" t="t"/>
            <a:pathLst>
              <a:path extrusionOk="0" h="30480" w="26670">
                <a:moveTo>
                  <a:pt x="23804" y="0"/>
                </a:moveTo>
                <a:lnTo>
                  <a:pt x="22445" y="0"/>
                </a:lnTo>
                <a:lnTo>
                  <a:pt x="10841" y="4567"/>
                </a:lnTo>
                <a:lnTo>
                  <a:pt x="2751" y="14695"/>
                </a:lnTo>
                <a:lnTo>
                  <a:pt x="0" y="25026"/>
                </a:lnTo>
                <a:lnTo>
                  <a:pt x="4411" y="30200"/>
                </a:lnTo>
                <a:lnTo>
                  <a:pt x="10617" y="23558"/>
                </a:lnTo>
                <a:lnTo>
                  <a:pt x="17362" y="17373"/>
                </a:lnTo>
                <a:lnTo>
                  <a:pt x="23178" y="10198"/>
                </a:lnTo>
                <a:lnTo>
                  <a:pt x="26598" y="584"/>
                </a:lnTo>
                <a:lnTo>
                  <a:pt x="25188" y="190"/>
                </a:lnTo>
                <a:lnTo>
                  <a:pt x="2380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638" name="Google Shape;6638;gefe2f4b35a_0_3189"/>
          <p:cNvGrpSpPr/>
          <p:nvPr/>
        </p:nvGrpSpPr>
        <p:grpSpPr>
          <a:xfrm>
            <a:off x="2724364" y="69269"/>
            <a:ext cx="38946" cy="23494"/>
            <a:chOff x="2724364" y="69269"/>
            <a:chExt cx="38946" cy="23494"/>
          </a:xfrm>
        </p:grpSpPr>
        <p:sp>
          <p:nvSpPr>
            <p:cNvPr id="6639" name="Google Shape;6639;gefe2f4b35a_0_3189"/>
            <p:cNvSpPr/>
            <p:nvPr/>
          </p:nvSpPr>
          <p:spPr>
            <a:xfrm>
              <a:off x="2724364" y="78701"/>
              <a:ext cx="12700" cy="13334"/>
            </a:xfrm>
            <a:custGeom>
              <a:rect b="b" l="l" r="r" t="t"/>
              <a:pathLst>
                <a:path extrusionOk="0" h="13334" w="12700">
                  <a:moveTo>
                    <a:pt x="12611" y="0"/>
                  </a:moveTo>
                  <a:lnTo>
                    <a:pt x="5791" y="1130"/>
                  </a:lnTo>
                  <a:lnTo>
                    <a:pt x="0" y="3327"/>
                  </a:lnTo>
                  <a:lnTo>
                    <a:pt x="1333" y="12801"/>
                  </a:lnTo>
                  <a:lnTo>
                    <a:pt x="3009" y="12192"/>
                  </a:lnTo>
                  <a:lnTo>
                    <a:pt x="5041" y="11963"/>
                  </a:lnTo>
                  <a:lnTo>
                    <a:pt x="8877" y="11963"/>
                  </a:lnTo>
                  <a:lnTo>
                    <a:pt x="10553" y="12077"/>
                  </a:lnTo>
                  <a:lnTo>
                    <a:pt x="12280" y="12242"/>
                  </a:lnTo>
                  <a:lnTo>
                    <a:pt x="126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40" name="Google Shape;6640;gefe2f4b35a_0_3189"/>
            <p:cNvSpPr/>
            <p:nvPr/>
          </p:nvSpPr>
          <p:spPr>
            <a:xfrm>
              <a:off x="2736641" y="69269"/>
              <a:ext cx="26669" cy="23494"/>
            </a:xfrm>
            <a:custGeom>
              <a:rect b="b" l="l" r="r" t="t"/>
              <a:pathLst>
                <a:path extrusionOk="0" h="23494" w="26669">
                  <a:moveTo>
                    <a:pt x="18681" y="0"/>
                  </a:moveTo>
                  <a:lnTo>
                    <a:pt x="17602" y="8242"/>
                  </a:lnTo>
                  <a:lnTo>
                    <a:pt x="8267" y="8115"/>
                  </a:lnTo>
                  <a:lnTo>
                    <a:pt x="330" y="9436"/>
                  </a:lnTo>
                  <a:lnTo>
                    <a:pt x="0" y="21678"/>
                  </a:lnTo>
                  <a:lnTo>
                    <a:pt x="1778" y="21844"/>
                  </a:lnTo>
                  <a:lnTo>
                    <a:pt x="12636" y="23202"/>
                  </a:lnTo>
                  <a:lnTo>
                    <a:pt x="21932" y="23202"/>
                  </a:lnTo>
                  <a:lnTo>
                    <a:pt x="26377" y="21488"/>
                  </a:lnTo>
                  <a:lnTo>
                    <a:pt x="25882" y="14744"/>
                  </a:lnTo>
                  <a:lnTo>
                    <a:pt x="20556" y="12069"/>
                  </a:lnTo>
                  <a:lnTo>
                    <a:pt x="21424" y="7677"/>
                  </a:lnTo>
                  <a:lnTo>
                    <a:pt x="22721" y="3132"/>
                  </a:lnTo>
                  <a:lnTo>
                    <a:pt x="18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6641" name="Google Shape;6641;gefe2f4b35a_0_3189"/>
          <p:cNvGrpSpPr/>
          <p:nvPr/>
        </p:nvGrpSpPr>
        <p:grpSpPr>
          <a:xfrm>
            <a:off x="2762521" y="98999"/>
            <a:ext cx="37464" cy="44930"/>
            <a:chOff x="2762521" y="98999"/>
            <a:chExt cx="37464" cy="44930"/>
          </a:xfrm>
        </p:grpSpPr>
        <p:sp>
          <p:nvSpPr>
            <p:cNvPr id="6642" name="Google Shape;6642;gefe2f4b35a_0_3189"/>
            <p:cNvSpPr/>
            <p:nvPr/>
          </p:nvSpPr>
          <p:spPr>
            <a:xfrm>
              <a:off x="2763527" y="140754"/>
              <a:ext cx="6985" cy="3175"/>
            </a:xfrm>
            <a:custGeom>
              <a:rect b="b" l="l" r="r" t="t"/>
              <a:pathLst>
                <a:path extrusionOk="0" h="3175" w="6985">
                  <a:moveTo>
                    <a:pt x="0" y="0"/>
                  </a:moveTo>
                  <a:lnTo>
                    <a:pt x="698" y="1689"/>
                  </a:lnTo>
                  <a:lnTo>
                    <a:pt x="1917" y="2870"/>
                  </a:lnTo>
                  <a:lnTo>
                    <a:pt x="4940" y="2870"/>
                  </a:lnTo>
                  <a:lnTo>
                    <a:pt x="5651" y="2781"/>
                  </a:lnTo>
                  <a:lnTo>
                    <a:pt x="6464" y="2616"/>
                  </a:lnTo>
                  <a:lnTo>
                    <a:pt x="6769" y="1549"/>
                  </a:lnTo>
                  <a:lnTo>
                    <a:pt x="6934" y="10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43" name="Google Shape;6643;gefe2f4b35a_0_3189"/>
            <p:cNvSpPr/>
            <p:nvPr/>
          </p:nvSpPr>
          <p:spPr>
            <a:xfrm>
              <a:off x="2762521" y="98999"/>
              <a:ext cx="37464" cy="43180"/>
            </a:xfrm>
            <a:custGeom>
              <a:rect b="b" l="l" r="r" t="t"/>
              <a:pathLst>
                <a:path extrusionOk="0" h="43180" w="37464">
                  <a:moveTo>
                    <a:pt x="29616" y="0"/>
                  </a:moveTo>
                  <a:lnTo>
                    <a:pt x="25072" y="7732"/>
                  </a:lnTo>
                  <a:lnTo>
                    <a:pt x="19929" y="14862"/>
                  </a:lnTo>
                  <a:lnTo>
                    <a:pt x="12942" y="20091"/>
                  </a:lnTo>
                  <a:lnTo>
                    <a:pt x="2870" y="22123"/>
                  </a:lnTo>
                  <a:lnTo>
                    <a:pt x="0" y="22009"/>
                  </a:lnTo>
                  <a:lnTo>
                    <a:pt x="0" y="37096"/>
                  </a:lnTo>
                  <a:lnTo>
                    <a:pt x="444" y="40411"/>
                  </a:lnTo>
                  <a:lnTo>
                    <a:pt x="1003" y="41757"/>
                  </a:lnTo>
                  <a:lnTo>
                    <a:pt x="7937" y="42773"/>
                  </a:lnTo>
                  <a:lnTo>
                    <a:pt x="10759" y="35400"/>
                  </a:lnTo>
                  <a:lnTo>
                    <a:pt x="14498" y="29024"/>
                  </a:lnTo>
                  <a:lnTo>
                    <a:pt x="19154" y="24540"/>
                  </a:lnTo>
                  <a:lnTo>
                    <a:pt x="24726" y="22847"/>
                  </a:lnTo>
                  <a:lnTo>
                    <a:pt x="28295" y="22847"/>
                  </a:lnTo>
                  <a:lnTo>
                    <a:pt x="32346" y="24777"/>
                  </a:lnTo>
                  <a:lnTo>
                    <a:pt x="36880" y="29502"/>
                  </a:lnTo>
                  <a:lnTo>
                    <a:pt x="36669" y="20599"/>
                  </a:lnTo>
                  <a:lnTo>
                    <a:pt x="36596" y="11512"/>
                  </a:lnTo>
                  <a:lnTo>
                    <a:pt x="34850" y="4045"/>
                  </a:lnTo>
                  <a:lnTo>
                    <a:pt x="296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644" name="Google Shape;6644;gefe2f4b35a_0_3189"/>
          <p:cNvSpPr/>
          <p:nvPr/>
        </p:nvSpPr>
        <p:spPr>
          <a:xfrm>
            <a:off x="3882411" y="98999"/>
            <a:ext cx="17779" cy="19685"/>
          </a:xfrm>
          <a:custGeom>
            <a:rect b="b" l="l" r="r" t="t"/>
            <a:pathLst>
              <a:path extrusionOk="0" h="19685" w="17779">
                <a:moveTo>
                  <a:pt x="0" y="0"/>
                </a:moveTo>
                <a:lnTo>
                  <a:pt x="3822" y="14198"/>
                </a:lnTo>
                <a:lnTo>
                  <a:pt x="9918" y="19088"/>
                </a:lnTo>
                <a:lnTo>
                  <a:pt x="13881" y="19088"/>
                </a:lnTo>
                <a:lnTo>
                  <a:pt x="17298" y="17103"/>
                </a:lnTo>
                <a:lnTo>
                  <a:pt x="17179" y="12206"/>
                </a:lnTo>
                <a:lnTo>
                  <a:pt x="11941" y="5977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45" name="Google Shape;6645;gefe2f4b35a_0_3189"/>
          <p:cNvSpPr/>
          <p:nvPr/>
        </p:nvSpPr>
        <p:spPr>
          <a:xfrm>
            <a:off x="4014751" y="128496"/>
            <a:ext cx="59054" cy="28575"/>
          </a:xfrm>
          <a:custGeom>
            <a:rect b="b" l="l" r="r" t="t"/>
            <a:pathLst>
              <a:path extrusionOk="0" h="28575" w="59054">
                <a:moveTo>
                  <a:pt x="58991" y="0"/>
                </a:moveTo>
                <a:lnTo>
                  <a:pt x="52006" y="4381"/>
                </a:lnTo>
                <a:lnTo>
                  <a:pt x="45389" y="5600"/>
                </a:lnTo>
                <a:lnTo>
                  <a:pt x="35344" y="5600"/>
                </a:lnTo>
                <a:lnTo>
                  <a:pt x="21234" y="3721"/>
                </a:lnTo>
                <a:lnTo>
                  <a:pt x="11201" y="3721"/>
                </a:lnTo>
                <a:lnTo>
                  <a:pt x="5156" y="5880"/>
                </a:lnTo>
                <a:lnTo>
                  <a:pt x="0" y="14871"/>
                </a:lnTo>
                <a:lnTo>
                  <a:pt x="2412" y="14185"/>
                </a:lnTo>
                <a:lnTo>
                  <a:pt x="4787" y="13881"/>
                </a:lnTo>
                <a:lnTo>
                  <a:pt x="15303" y="13881"/>
                </a:lnTo>
                <a:lnTo>
                  <a:pt x="23050" y="17487"/>
                </a:lnTo>
                <a:lnTo>
                  <a:pt x="37236" y="24714"/>
                </a:lnTo>
                <a:lnTo>
                  <a:pt x="43662" y="28321"/>
                </a:lnTo>
                <a:lnTo>
                  <a:pt x="52882" y="28321"/>
                </a:lnTo>
                <a:lnTo>
                  <a:pt x="56184" y="26695"/>
                </a:lnTo>
                <a:lnTo>
                  <a:pt x="58991" y="22352"/>
                </a:lnTo>
                <a:lnTo>
                  <a:pt x="50672" y="20624"/>
                </a:lnTo>
                <a:lnTo>
                  <a:pt x="47764" y="13944"/>
                </a:lnTo>
                <a:lnTo>
                  <a:pt x="44297" y="7607"/>
                </a:lnTo>
                <a:lnTo>
                  <a:pt x="50063" y="5880"/>
                </a:lnTo>
                <a:lnTo>
                  <a:pt x="58699" y="7264"/>
                </a:lnTo>
                <a:lnTo>
                  <a:pt x="589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646" name="Google Shape;6646;gefe2f4b35a_0_3189"/>
          <p:cNvGrpSpPr/>
          <p:nvPr/>
        </p:nvGrpSpPr>
        <p:grpSpPr>
          <a:xfrm>
            <a:off x="5208325" y="183979"/>
            <a:ext cx="44320" cy="26701"/>
            <a:chOff x="5208325" y="183979"/>
            <a:chExt cx="44320" cy="26701"/>
          </a:xfrm>
        </p:grpSpPr>
        <p:sp>
          <p:nvSpPr>
            <p:cNvPr id="6647" name="Google Shape;6647;gefe2f4b35a_0_3189"/>
            <p:cNvSpPr/>
            <p:nvPr/>
          </p:nvSpPr>
          <p:spPr>
            <a:xfrm>
              <a:off x="5208325" y="184010"/>
              <a:ext cx="29845" cy="26670"/>
            </a:xfrm>
            <a:custGeom>
              <a:rect b="b" l="l" r="r" t="t"/>
              <a:pathLst>
                <a:path extrusionOk="0" h="26670" w="29845">
                  <a:moveTo>
                    <a:pt x="27812" y="0"/>
                  </a:moveTo>
                  <a:lnTo>
                    <a:pt x="19498" y="2005"/>
                  </a:lnTo>
                  <a:lnTo>
                    <a:pt x="11439" y="5786"/>
                  </a:lnTo>
                  <a:lnTo>
                    <a:pt x="4613" y="9445"/>
                  </a:lnTo>
                  <a:lnTo>
                    <a:pt x="0" y="11087"/>
                  </a:lnTo>
                  <a:lnTo>
                    <a:pt x="5753" y="12814"/>
                  </a:lnTo>
                  <a:lnTo>
                    <a:pt x="8559" y="17437"/>
                  </a:lnTo>
                  <a:lnTo>
                    <a:pt x="7137" y="26187"/>
                  </a:lnTo>
                  <a:lnTo>
                    <a:pt x="8559" y="26403"/>
                  </a:lnTo>
                  <a:lnTo>
                    <a:pt x="9855" y="26504"/>
                  </a:lnTo>
                  <a:lnTo>
                    <a:pt x="16751" y="26504"/>
                  </a:lnTo>
                  <a:lnTo>
                    <a:pt x="27317" y="19227"/>
                  </a:lnTo>
                  <a:lnTo>
                    <a:pt x="29692" y="18351"/>
                  </a:lnTo>
                  <a:lnTo>
                    <a:pt x="2781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48" name="Google Shape;6648;gefe2f4b35a_0_3189"/>
            <p:cNvSpPr/>
            <p:nvPr/>
          </p:nvSpPr>
          <p:spPr>
            <a:xfrm>
              <a:off x="5236135" y="183979"/>
              <a:ext cx="16510" cy="19050"/>
            </a:xfrm>
            <a:custGeom>
              <a:rect b="b" l="l" r="r" t="t"/>
              <a:pathLst>
                <a:path extrusionOk="0" h="19050" w="16510">
                  <a:moveTo>
                    <a:pt x="7988" y="0"/>
                  </a:moveTo>
                  <a:lnTo>
                    <a:pt x="1041" y="0"/>
                  </a:lnTo>
                  <a:lnTo>
                    <a:pt x="0" y="25"/>
                  </a:lnTo>
                  <a:lnTo>
                    <a:pt x="1257" y="12052"/>
                  </a:lnTo>
                  <a:lnTo>
                    <a:pt x="1879" y="18376"/>
                  </a:lnTo>
                  <a:lnTo>
                    <a:pt x="3581" y="17741"/>
                  </a:lnTo>
                  <a:lnTo>
                    <a:pt x="5511" y="17348"/>
                  </a:lnTo>
                  <a:lnTo>
                    <a:pt x="10159" y="17348"/>
                  </a:lnTo>
                  <a:lnTo>
                    <a:pt x="12877" y="17741"/>
                  </a:lnTo>
                  <a:lnTo>
                    <a:pt x="16179" y="18719"/>
                  </a:lnTo>
                  <a:lnTo>
                    <a:pt x="13969" y="4394"/>
                  </a:lnTo>
                  <a:lnTo>
                    <a:pt x="7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649" name="Google Shape;6649;gefe2f4b35a_0_3189"/>
          <p:cNvSpPr/>
          <p:nvPr/>
        </p:nvSpPr>
        <p:spPr>
          <a:xfrm>
            <a:off x="1204526" y="195094"/>
            <a:ext cx="19050" cy="18414"/>
          </a:xfrm>
          <a:custGeom>
            <a:rect b="b" l="l" r="r" t="t"/>
            <a:pathLst>
              <a:path extrusionOk="0" h="18414" w="19050">
                <a:moveTo>
                  <a:pt x="18648" y="0"/>
                </a:moveTo>
                <a:lnTo>
                  <a:pt x="5838" y="5398"/>
                </a:lnTo>
                <a:lnTo>
                  <a:pt x="173" y="11306"/>
                </a:lnTo>
                <a:lnTo>
                  <a:pt x="0" y="16066"/>
                </a:lnTo>
                <a:lnTo>
                  <a:pt x="3662" y="18021"/>
                </a:lnTo>
                <a:lnTo>
                  <a:pt x="7828" y="18021"/>
                </a:lnTo>
                <a:lnTo>
                  <a:pt x="14229" y="13423"/>
                </a:lnTo>
                <a:lnTo>
                  <a:pt x="186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50" name="Google Shape;6650;gefe2f4b35a_0_3189"/>
          <p:cNvSpPr/>
          <p:nvPr/>
        </p:nvSpPr>
        <p:spPr>
          <a:xfrm>
            <a:off x="2585339" y="267018"/>
            <a:ext cx="30480" cy="31750"/>
          </a:xfrm>
          <a:custGeom>
            <a:rect b="b" l="l" r="r" t="t"/>
            <a:pathLst>
              <a:path extrusionOk="0" h="31750" w="30480">
                <a:moveTo>
                  <a:pt x="23761" y="0"/>
                </a:moveTo>
                <a:lnTo>
                  <a:pt x="21780" y="0"/>
                </a:lnTo>
                <a:lnTo>
                  <a:pt x="15709" y="0"/>
                </a:lnTo>
                <a:lnTo>
                  <a:pt x="15938" y="24587"/>
                </a:lnTo>
                <a:lnTo>
                  <a:pt x="9359" y="24587"/>
                </a:lnTo>
                <a:lnTo>
                  <a:pt x="8724" y="24536"/>
                </a:lnTo>
                <a:lnTo>
                  <a:pt x="8026" y="24409"/>
                </a:lnTo>
                <a:lnTo>
                  <a:pt x="7035" y="16967"/>
                </a:lnTo>
                <a:lnTo>
                  <a:pt x="2184" y="16967"/>
                </a:lnTo>
                <a:lnTo>
                  <a:pt x="1435" y="17068"/>
                </a:lnTo>
                <a:lnTo>
                  <a:pt x="571" y="17272"/>
                </a:lnTo>
                <a:lnTo>
                  <a:pt x="0" y="27597"/>
                </a:lnTo>
                <a:lnTo>
                  <a:pt x="3378" y="31521"/>
                </a:lnTo>
                <a:lnTo>
                  <a:pt x="8039" y="31521"/>
                </a:lnTo>
                <a:lnTo>
                  <a:pt x="16082" y="28616"/>
                </a:lnTo>
                <a:lnTo>
                  <a:pt x="23945" y="21328"/>
                </a:lnTo>
                <a:lnTo>
                  <a:pt x="29313" y="11799"/>
                </a:lnTo>
                <a:lnTo>
                  <a:pt x="29870" y="2171"/>
                </a:lnTo>
                <a:lnTo>
                  <a:pt x="26377" y="647"/>
                </a:lnTo>
                <a:lnTo>
                  <a:pt x="237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651" name="Google Shape;6651;gefe2f4b35a_0_3189"/>
          <p:cNvGrpSpPr/>
          <p:nvPr/>
        </p:nvGrpSpPr>
        <p:grpSpPr>
          <a:xfrm>
            <a:off x="4991505" y="276683"/>
            <a:ext cx="40004" cy="52351"/>
            <a:chOff x="4991505" y="276683"/>
            <a:chExt cx="40004" cy="52351"/>
          </a:xfrm>
        </p:grpSpPr>
        <p:sp>
          <p:nvSpPr>
            <p:cNvPr id="6652" name="Google Shape;6652;gefe2f4b35a_0_3189"/>
            <p:cNvSpPr/>
            <p:nvPr/>
          </p:nvSpPr>
          <p:spPr>
            <a:xfrm>
              <a:off x="4991505" y="287124"/>
              <a:ext cx="40004" cy="41910"/>
            </a:xfrm>
            <a:custGeom>
              <a:rect b="b" l="l" r="r" t="t"/>
              <a:pathLst>
                <a:path extrusionOk="0" h="41910" w="40004">
                  <a:moveTo>
                    <a:pt x="18351" y="0"/>
                  </a:moveTo>
                  <a:lnTo>
                    <a:pt x="7074" y="228"/>
                  </a:lnTo>
                  <a:lnTo>
                    <a:pt x="6022" y="14428"/>
                  </a:lnTo>
                  <a:lnTo>
                    <a:pt x="1081" y="24620"/>
                  </a:lnTo>
                  <a:lnTo>
                    <a:pt x="0" y="32909"/>
                  </a:lnTo>
                  <a:lnTo>
                    <a:pt x="10528" y="41402"/>
                  </a:lnTo>
                  <a:lnTo>
                    <a:pt x="13271" y="32334"/>
                  </a:lnTo>
                  <a:lnTo>
                    <a:pt x="18465" y="30505"/>
                  </a:lnTo>
                  <a:lnTo>
                    <a:pt x="25527" y="30505"/>
                  </a:lnTo>
                  <a:lnTo>
                    <a:pt x="32385" y="31343"/>
                  </a:lnTo>
                  <a:lnTo>
                    <a:pt x="36868" y="31343"/>
                  </a:lnTo>
                  <a:lnTo>
                    <a:pt x="39154" y="30429"/>
                  </a:lnTo>
                  <a:lnTo>
                    <a:pt x="39827" y="26657"/>
                  </a:lnTo>
                  <a:lnTo>
                    <a:pt x="33833" y="20675"/>
                  </a:lnTo>
                  <a:lnTo>
                    <a:pt x="28656" y="13838"/>
                  </a:lnTo>
                  <a:lnTo>
                    <a:pt x="23695" y="6745"/>
                  </a:lnTo>
                  <a:lnTo>
                    <a:pt x="183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53" name="Google Shape;6653;gefe2f4b35a_0_3189"/>
            <p:cNvSpPr/>
            <p:nvPr/>
          </p:nvSpPr>
          <p:spPr>
            <a:xfrm>
              <a:off x="4994485" y="276683"/>
              <a:ext cx="15875" cy="10795"/>
            </a:xfrm>
            <a:custGeom>
              <a:rect b="b" l="l" r="r" t="t"/>
              <a:pathLst>
                <a:path extrusionOk="0" h="10795" w="15875">
                  <a:moveTo>
                    <a:pt x="0" y="0"/>
                  </a:moveTo>
                  <a:lnTo>
                    <a:pt x="2146" y="3937"/>
                  </a:lnTo>
                  <a:lnTo>
                    <a:pt x="3441" y="7467"/>
                  </a:lnTo>
                  <a:lnTo>
                    <a:pt x="4102" y="10668"/>
                  </a:lnTo>
                  <a:lnTo>
                    <a:pt x="11607" y="10541"/>
                  </a:lnTo>
                  <a:lnTo>
                    <a:pt x="15367" y="10439"/>
                  </a:lnTo>
                  <a:lnTo>
                    <a:pt x="11303" y="5918"/>
                  </a:lnTo>
                  <a:lnTo>
                    <a:pt x="6502" y="2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654" name="Google Shape;6654;gefe2f4b35a_0_3189"/>
          <p:cNvSpPr/>
          <p:nvPr/>
        </p:nvSpPr>
        <p:spPr>
          <a:xfrm>
            <a:off x="4103516" y="321116"/>
            <a:ext cx="14604" cy="30479"/>
          </a:xfrm>
          <a:custGeom>
            <a:rect b="b" l="l" r="r" t="t"/>
            <a:pathLst>
              <a:path extrusionOk="0" h="30479" w="14604">
                <a:moveTo>
                  <a:pt x="9831" y="0"/>
                </a:moveTo>
                <a:lnTo>
                  <a:pt x="8104" y="50"/>
                </a:lnTo>
                <a:lnTo>
                  <a:pt x="7037" y="152"/>
                </a:lnTo>
                <a:lnTo>
                  <a:pt x="1359" y="6501"/>
                </a:lnTo>
                <a:lnTo>
                  <a:pt x="0" y="16743"/>
                </a:lnTo>
                <a:lnTo>
                  <a:pt x="2095" y="26268"/>
                </a:lnTo>
                <a:lnTo>
                  <a:pt x="6783" y="30467"/>
                </a:lnTo>
                <a:lnTo>
                  <a:pt x="9043" y="30467"/>
                </a:lnTo>
                <a:lnTo>
                  <a:pt x="11698" y="28130"/>
                </a:lnTo>
                <a:lnTo>
                  <a:pt x="14530" y="22174"/>
                </a:lnTo>
                <a:lnTo>
                  <a:pt x="5584" y="18473"/>
                </a:lnTo>
                <a:lnTo>
                  <a:pt x="9018" y="10877"/>
                </a:lnTo>
                <a:lnTo>
                  <a:pt x="14033" y="3386"/>
                </a:lnTo>
                <a:lnTo>
                  <a:pt x="98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655" name="Google Shape;6655;gefe2f4b35a_0_3189"/>
          <p:cNvGrpSpPr/>
          <p:nvPr/>
        </p:nvGrpSpPr>
        <p:grpSpPr>
          <a:xfrm>
            <a:off x="5235127" y="343291"/>
            <a:ext cx="43529" cy="28217"/>
            <a:chOff x="5235127" y="343291"/>
            <a:chExt cx="43529" cy="28217"/>
          </a:xfrm>
        </p:grpSpPr>
        <p:sp>
          <p:nvSpPr>
            <p:cNvPr id="6656" name="Google Shape;6656;gefe2f4b35a_0_3189"/>
            <p:cNvSpPr/>
            <p:nvPr/>
          </p:nvSpPr>
          <p:spPr>
            <a:xfrm>
              <a:off x="5248177" y="362619"/>
              <a:ext cx="30479" cy="8889"/>
            </a:xfrm>
            <a:custGeom>
              <a:rect b="b" l="l" r="r" t="t"/>
              <a:pathLst>
                <a:path extrusionOk="0" h="8889" w="30479">
                  <a:moveTo>
                    <a:pt x="11366" y="0"/>
                  </a:moveTo>
                  <a:lnTo>
                    <a:pt x="8381" y="1854"/>
                  </a:lnTo>
                  <a:lnTo>
                    <a:pt x="4698" y="3441"/>
                  </a:lnTo>
                  <a:lnTo>
                    <a:pt x="0" y="5003"/>
                  </a:lnTo>
                  <a:lnTo>
                    <a:pt x="6934" y="7797"/>
                  </a:lnTo>
                  <a:lnTo>
                    <a:pt x="15278" y="8877"/>
                  </a:lnTo>
                  <a:lnTo>
                    <a:pt x="21424" y="8877"/>
                  </a:lnTo>
                  <a:lnTo>
                    <a:pt x="27566" y="8383"/>
                  </a:lnTo>
                  <a:lnTo>
                    <a:pt x="30125" y="7064"/>
                  </a:lnTo>
                  <a:lnTo>
                    <a:pt x="27677" y="5158"/>
                  </a:lnTo>
                  <a:lnTo>
                    <a:pt x="18795" y="2908"/>
                  </a:lnTo>
                  <a:lnTo>
                    <a:pt x="15773" y="2514"/>
                  </a:lnTo>
                  <a:lnTo>
                    <a:pt x="13373" y="1447"/>
                  </a:lnTo>
                  <a:lnTo>
                    <a:pt x="113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57" name="Google Shape;6657;gefe2f4b35a_0_3189"/>
            <p:cNvSpPr/>
            <p:nvPr/>
          </p:nvSpPr>
          <p:spPr>
            <a:xfrm>
              <a:off x="5235127" y="343291"/>
              <a:ext cx="24764" cy="24764"/>
            </a:xfrm>
            <a:custGeom>
              <a:rect b="b" l="l" r="r" t="t"/>
              <a:pathLst>
                <a:path extrusionOk="0" h="24764" w="24764">
                  <a:moveTo>
                    <a:pt x="2496" y="0"/>
                  </a:moveTo>
                  <a:lnTo>
                    <a:pt x="0" y="8650"/>
                  </a:lnTo>
                  <a:lnTo>
                    <a:pt x="1596" y="15476"/>
                  </a:lnTo>
                  <a:lnTo>
                    <a:pt x="6280" y="20647"/>
                  </a:lnTo>
                  <a:lnTo>
                    <a:pt x="13049" y="24333"/>
                  </a:lnTo>
                  <a:lnTo>
                    <a:pt x="17748" y="22771"/>
                  </a:lnTo>
                  <a:lnTo>
                    <a:pt x="21431" y="21183"/>
                  </a:lnTo>
                  <a:lnTo>
                    <a:pt x="24416" y="19329"/>
                  </a:lnTo>
                  <a:lnTo>
                    <a:pt x="19332" y="14160"/>
                  </a:lnTo>
                  <a:lnTo>
                    <a:pt x="14965" y="8212"/>
                  </a:lnTo>
                  <a:lnTo>
                    <a:pt x="9844" y="2989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6658" name="Google Shape;6658;gefe2f4b35a_0_3189"/>
          <p:cNvGrpSpPr/>
          <p:nvPr/>
        </p:nvGrpSpPr>
        <p:grpSpPr>
          <a:xfrm>
            <a:off x="5505946" y="349525"/>
            <a:ext cx="49225" cy="23495"/>
            <a:chOff x="5505946" y="349525"/>
            <a:chExt cx="49225" cy="23495"/>
          </a:xfrm>
        </p:grpSpPr>
        <p:sp>
          <p:nvSpPr>
            <p:cNvPr id="6659" name="Google Shape;6659;gefe2f4b35a_0_3189"/>
            <p:cNvSpPr/>
            <p:nvPr/>
          </p:nvSpPr>
          <p:spPr>
            <a:xfrm>
              <a:off x="5525961" y="350024"/>
              <a:ext cx="29210" cy="16510"/>
            </a:xfrm>
            <a:custGeom>
              <a:rect b="b" l="l" r="r" t="t"/>
              <a:pathLst>
                <a:path extrusionOk="0" h="16510" w="29210">
                  <a:moveTo>
                    <a:pt x="0" y="0"/>
                  </a:moveTo>
                  <a:lnTo>
                    <a:pt x="12" y="1651"/>
                  </a:lnTo>
                  <a:lnTo>
                    <a:pt x="3784" y="1651"/>
                  </a:lnTo>
                  <a:lnTo>
                    <a:pt x="7454" y="2603"/>
                  </a:lnTo>
                  <a:lnTo>
                    <a:pt x="23495" y="16002"/>
                  </a:lnTo>
                  <a:lnTo>
                    <a:pt x="26733" y="15011"/>
                  </a:lnTo>
                  <a:lnTo>
                    <a:pt x="28714" y="12750"/>
                  </a:lnTo>
                  <a:lnTo>
                    <a:pt x="28460" y="8229"/>
                  </a:lnTo>
                  <a:lnTo>
                    <a:pt x="20232" y="7204"/>
                  </a:lnTo>
                  <a:lnTo>
                    <a:pt x="13463" y="4810"/>
                  </a:lnTo>
                  <a:lnTo>
                    <a:pt x="7077" y="2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60" name="Google Shape;6660;gefe2f4b35a_0_3189"/>
            <p:cNvSpPr/>
            <p:nvPr/>
          </p:nvSpPr>
          <p:spPr>
            <a:xfrm>
              <a:off x="5505946" y="349525"/>
              <a:ext cx="43814" cy="23495"/>
            </a:xfrm>
            <a:custGeom>
              <a:rect b="b" l="l" r="r" t="t"/>
              <a:pathLst>
                <a:path extrusionOk="0" h="23495" w="43814">
                  <a:moveTo>
                    <a:pt x="16360" y="0"/>
                  </a:moveTo>
                  <a:lnTo>
                    <a:pt x="14265" y="0"/>
                  </a:lnTo>
                  <a:lnTo>
                    <a:pt x="11319" y="0"/>
                  </a:lnTo>
                  <a:lnTo>
                    <a:pt x="7991" y="368"/>
                  </a:lnTo>
                  <a:lnTo>
                    <a:pt x="4130" y="1244"/>
                  </a:lnTo>
                  <a:lnTo>
                    <a:pt x="3954" y="9677"/>
                  </a:lnTo>
                  <a:lnTo>
                    <a:pt x="1259" y="15994"/>
                  </a:lnTo>
                  <a:lnTo>
                    <a:pt x="0" y="20498"/>
                  </a:lnTo>
                  <a:lnTo>
                    <a:pt x="4130" y="23495"/>
                  </a:lnTo>
                  <a:lnTo>
                    <a:pt x="3775" y="16713"/>
                  </a:lnTo>
                  <a:lnTo>
                    <a:pt x="8359" y="14922"/>
                  </a:lnTo>
                  <a:lnTo>
                    <a:pt x="18240" y="14922"/>
                  </a:lnTo>
                  <a:lnTo>
                    <a:pt x="34585" y="17157"/>
                  </a:lnTo>
                  <a:lnTo>
                    <a:pt x="40122" y="17157"/>
                  </a:lnTo>
                  <a:lnTo>
                    <a:pt x="41964" y="16967"/>
                  </a:lnTo>
                  <a:lnTo>
                    <a:pt x="43500" y="16497"/>
                  </a:lnTo>
                  <a:lnTo>
                    <a:pt x="27473" y="3098"/>
                  </a:lnTo>
                  <a:lnTo>
                    <a:pt x="23803" y="2159"/>
                  </a:lnTo>
                  <a:lnTo>
                    <a:pt x="20018" y="2159"/>
                  </a:lnTo>
                  <a:lnTo>
                    <a:pt x="20018" y="495"/>
                  </a:lnTo>
                  <a:lnTo>
                    <a:pt x="18253" y="190"/>
                  </a:lnTo>
                  <a:lnTo>
                    <a:pt x="163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661" name="Google Shape;6661;gefe2f4b35a_0_3189"/>
          <p:cNvSpPr/>
          <p:nvPr/>
        </p:nvSpPr>
        <p:spPr>
          <a:xfrm>
            <a:off x="3344634" y="394407"/>
            <a:ext cx="29845" cy="22225"/>
          </a:xfrm>
          <a:custGeom>
            <a:rect b="b" l="l" r="r" t="t"/>
            <a:pathLst>
              <a:path extrusionOk="0" h="22225" w="29845">
                <a:moveTo>
                  <a:pt x="10096" y="0"/>
                </a:moveTo>
                <a:lnTo>
                  <a:pt x="6730" y="0"/>
                </a:lnTo>
                <a:lnTo>
                  <a:pt x="4216" y="0"/>
                </a:lnTo>
                <a:lnTo>
                  <a:pt x="1930" y="2197"/>
                </a:lnTo>
                <a:lnTo>
                  <a:pt x="0" y="8216"/>
                </a:lnTo>
                <a:lnTo>
                  <a:pt x="647" y="8178"/>
                </a:lnTo>
                <a:lnTo>
                  <a:pt x="4305" y="8178"/>
                </a:lnTo>
                <a:lnTo>
                  <a:pt x="8940" y="11569"/>
                </a:lnTo>
                <a:lnTo>
                  <a:pt x="17881" y="18338"/>
                </a:lnTo>
                <a:lnTo>
                  <a:pt x="22199" y="21717"/>
                </a:lnTo>
                <a:lnTo>
                  <a:pt x="27330" y="21717"/>
                </a:lnTo>
                <a:lnTo>
                  <a:pt x="28828" y="20091"/>
                </a:lnTo>
                <a:lnTo>
                  <a:pt x="29324" y="15709"/>
                </a:lnTo>
                <a:lnTo>
                  <a:pt x="28778" y="15748"/>
                </a:lnTo>
                <a:lnTo>
                  <a:pt x="25260" y="15748"/>
                </a:lnTo>
                <a:lnTo>
                  <a:pt x="13842" y="3937"/>
                </a:lnTo>
                <a:lnTo>
                  <a:pt x="1009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62" name="Google Shape;6662;gefe2f4b35a_0_3189"/>
          <p:cNvSpPr/>
          <p:nvPr/>
        </p:nvSpPr>
        <p:spPr>
          <a:xfrm>
            <a:off x="5289092" y="465617"/>
            <a:ext cx="29845" cy="26034"/>
          </a:xfrm>
          <a:custGeom>
            <a:rect b="b" l="l" r="r" t="t"/>
            <a:pathLst>
              <a:path extrusionOk="0" h="26034" w="29845">
                <a:moveTo>
                  <a:pt x="4317" y="0"/>
                </a:moveTo>
                <a:lnTo>
                  <a:pt x="1879" y="0"/>
                </a:lnTo>
                <a:lnTo>
                  <a:pt x="215" y="1155"/>
                </a:lnTo>
                <a:lnTo>
                  <a:pt x="0" y="3835"/>
                </a:lnTo>
                <a:lnTo>
                  <a:pt x="8979" y="7862"/>
                </a:lnTo>
                <a:lnTo>
                  <a:pt x="20890" y="21830"/>
                </a:lnTo>
                <a:lnTo>
                  <a:pt x="29705" y="25857"/>
                </a:lnTo>
                <a:lnTo>
                  <a:pt x="27499" y="16861"/>
                </a:lnTo>
                <a:lnTo>
                  <a:pt x="20716" y="8523"/>
                </a:lnTo>
                <a:lnTo>
                  <a:pt x="12081" y="2388"/>
                </a:lnTo>
                <a:lnTo>
                  <a:pt x="43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63" name="Google Shape;6663;gefe2f4b35a_0_3189"/>
          <p:cNvSpPr/>
          <p:nvPr/>
        </p:nvSpPr>
        <p:spPr>
          <a:xfrm>
            <a:off x="331744" y="469456"/>
            <a:ext cx="33654" cy="29845"/>
          </a:xfrm>
          <a:custGeom>
            <a:rect b="b" l="l" r="r" t="t"/>
            <a:pathLst>
              <a:path extrusionOk="0" h="29845" w="33654">
                <a:moveTo>
                  <a:pt x="29603" y="0"/>
                </a:moveTo>
                <a:lnTo>
                  <a:pt x="25574" y="10589"/>
                </a:lnTo>
                <a:lnTo>
                  <a:pt x="13601" y="13322"/>
                </a:lnTo>
                <a:lnTo>
                  <a:pt x="2228" y="16769"/>
                </a:lnTo>
                <a:lnTo>
                  <a:pt x="0" y="29502"/>
                </a:lnTo>
                <a:lnTo>
                  <a:pt x="1396" y="29565"/>
                </a:lnTo>
                <a:lnTo>
                  <a:pt x="14717" y="25576"/>
                </a:lnTo>
                <a:lnTo>
                  <a:pt x="26716" y="16463"/>
                </a:lnTo>
                <a:lnTo>
                  <a:pt x="33106" y="6510"/>
                </a:lnTo>
                <a:lnTo>
                  <a:pt x="2960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64" name="Google Shape;6664;gefe2f4b35a_0_3189"/>
          <p:cNvSpPr/>
          <p:nvPr/>
        </p:nvSpPr>
        <p:spPr>
          <a:xfrm>
            <a:off x="3396081" y="498955"/>
            <a:ext cx="27939" cy="37465"/>
          </a:xfrm>
          <a:custGeom>
            <a:rect b="b" l="l" r="r" t="t"/>
            <a:pathLst>
              <a:path extrusionOk="0" h="37465" w="27939">
                <a:moveTo>
                  <a:pt x="22186" y="0"/>
                </a:moveTo>
                <a:lnTo>
                  <a:pt x="18061" y="6960"/>
                </a:lnTo>
                <a:lnTo>
                  <a:pt x="9945" y="9966"/>
                </a:lnTo>
                <a:lnTo>
                  <a:pt x="2404" y="13576"/>
                </a:lnTo>
                <a:lnTo>
                  <a:pt x="0" y="22352"/>
                </a:lnTo>
                <a:lnTo>
                  <a:pt x="9829" y="22352"/>
                </a:lnTo>
                <a:lnTo>
                  <a:pt x="6946" y="35267"/>
                </a:lnTo>
                <a:lnTo>
                  <a:pt x="14732" y="37109"/>
                </a:lnTo>
                <a:lnTo>
                  <a:pt x="13462" y="22477"/>
                </a:lnTo>
                <a:lnTo>
                  <a:pt x="21264" y="12372"/>
                </a:lnTo>
                <a:lnTo>
                  <a:pt x="27663" y="5359"/>
                </a:lnTo>
                <a:lnTo>
                  <a:pt x="2218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65" name="Google Shape;6665;gefe2f4b35a_0_3189"/>
          <p:cNvSpPr/>
          <p:nvPr/>
        </p:nvSpPr>
        <p:spPr>
          <a:xfrm>
            <a:off x="4007553" y="513708"/>
            <a:ext cx="26035" cy="30479"/>
          </a:xfrm>
          <a:custGeom>
            <a:rect b="b" l="l" r="r" t="t"/>
            <a:pathLst>
              <a:path extrusionOk="0" h="30479" w="26035">
                <a:moveTo>
                  <a:pt x="22174" y="0"/>
                </a:moveTo>
                <a:lnTo>
                  <a:pt x="18021" y="8878"/>
                </a:lnTo>
                <a:lnTo>
                  <a:pt x="10977" y="14836"/>
                </a:lnTo>
                <a:lnTo>
                  <a:pt x="3987" y="20838"/>
                </a:lnTo>
                <a:lnTo>
                  <a:pt x="0" y="29845"/>
                </a:lnTo>
                <a:lnTo>
                  <a:pt x="1231" y="29921"/>
                </a:lnTo>
                <a:lnTo>
                  <a:pt x="12376" y="25356"/>
                </a:lnTo>
                <a:lnTo>
                  <a:pt x="21637" y="15255"/>
                </a:lnTo>
                <a:lnTo>
                  <a:pt x="25931" y="5007"/>
                </a:lnTo>
                <a:lnTo>
                  <a:pt x="221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666" name="Google Shape;6666;gefe2f4b35a_0_3189"/>
          <p:cNvGrpSpPr/>
          <p:nvPr/>
        </p:nvGrpSpPr>
        <p:grpSpPr>
          <a:xfrm>
            <a:off x="5751723" y="550809"/>
            <a:ext cx="39272" cy="4779"/>
            <a:chOff x="5751723" y="550809"/>
            <a:chExt cx="39272" cy="4779"/>
          </a:xfrm>
        </p:grpSpPr>
        <p:sp>
          <p:nvSpPr>
            <p:cNvPr id="6667" name="Google Shape;6667;gefe2f4b35a_0_3189"/>
            <p:cNvSpPr/>
            <p:nvPr/>
          </p:nvSpPr>
          <p:spPr>
            <a:xfrm>
              <a:off x="5751723" y="551143"/>
              <a:ext cx="30479" cy="4445"/>
            </a:xfrm>
            <a:custGeom>
              <a:rect b="b" l="l" r="r" t="t"/>
              <a:pathLst>
                <a:path extrusionOk="0" h="4445" w="30479">
                  <a:moveTo>
                    <a:pt x="27203" y="0"/>
                  </a:moveTo>
                  <a:lnTo>
                    <a:pt x="8812" y="1892"/>
                  </a:lnTo>
                  <a:lnTo>
                    <a:pt x="498" y="3159"/>
                  </a:lnTo>
                  <a:lnTo>
                    <a:pt x="0" y="3868"/>
                  </a:lnTo>
                  <a:lnTo>
                    <a:pt x="5054" y="4089"/>
                  </a:lnTo>
                  <a:lnTo>
                    <a:pt x="11899" y="4089"/>
                  </a:lnTo>
                  <a:lnTo>
                    <a:pt x="23367" y="3492"/>
                  </a:lnTo>
                  <a:lnTo>
                    <a:pt x="30213" y="2603"/>
                  </a:lnTo>
                  <a:lnTo>
                    <a:pt x="27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68" name="Google Shape;6668;gefe2f4b35a_0_3189"/>
            <p:cNvSpPr/>
            <p:nvPr/>
          </p:nvSpPr>
          <p:spPr>
            <a:xfrm>
              <a:off x="5778931" y="550809"/>
              <a:ext cx="12064" cy="3175"/>
            </a:xfrm>
            <a:custGeom>
              <a:rect b="b" l="l" r="r" t="t"/>
              <a:pathLst>
                <a:path extrusionOk="0" h="3175" w="12064">
                  <a:moveTo>
                    <a:pt x="3670" y="0"/>
                  </a:moveTo>
                  <a:lnTo>
                    <a:pt x="0" y="330"/>
                  </a:lnTo>
                  <a:lnTo>
                    <a:pt x="990" y="1206"/>
                  </a:lnTo>
                  <a:lnTo>
                    <a:pt x="3009" y="2933"/>
                  </a:lnTo>
                  <a:lnTo>
                    <a:pt x="9143" y="2133"/>
                  </a:lnTo>
                  <a:lnTo>
                    <a:pt x="11582" y="1092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6669" name="Google Shape;6669;gefe2f4b35a_0_3189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88672" y="550809"/>
            <a:ext cx="93081" cy="815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670" name="Google Shape;6670;gefe2f4b35a_0_3189"/>
          <p:cNvGrpSpPr/>
          <p:nvPr/>
        </p:nvGrpSpPr>
        <p:grpSpPr>
          <a:xfrm>
            <a:off x="5090694" y="589903"/>
            <a:ext cx="23861" cy="31551"/>
            <a:chOff x="5090694" y="589903"/>
            <a:chExt cx="23861" cy="31551"/>
          </a:xfrm>
        </p:grpSpPr>
        <p:sp>
          <p:nvSpPr>
            <p:cNvPr id="6671" name="Google Shape;6671;gefe2f4b35a_0_3189"/>
            <p:cNvSpPr/>
            <p:nvPr/>
          </p:nvSpPr>
          <p:spPr>
            <a:xfrm>
              <a:off x="5103126" y="589903"/>
              <a:ext cx="11429" cy="16509"/>
            </a:xfrm>
            <a:custGeom>
              <a:rect b="b" l="l" r="r" t="t"/>
              <a:pathLst>
                <a:path extrusionOk="0" h="16509" w="11429">
                  <a:moveTo>
                    <a:pt x="8483" y="0"/>
                  </a:moveTo>
                  <a:lnTo>
                    <a:pt x="5600" y="0"/>
                  </a:lnTo>
                  <a:lnTo>
                    <a:pt x="2793" y="0"/>
                  </a:lnTo>
                  <a:lnTo>
                    <a:pt x="0" y="5016"/>
                  </a:lnTo>
                  <a:lnTo>
                    <a:pt x="1079" y="15036"/>
                  </a:lnTo>
                  <a:lnTo>
                    <a:pt x="4152" y="15316"/>
                  </a:lnTo>
                  <a:lnTo>
                    <a:pt x="10045" y="15963"/>
                  </a:lnTo>
                  <a:lnTo>
                    <a:pt x="11379" y="5321"/>
                  </a:lnTo>
                  <a:lnTo>
                    <a:pt x="848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72" name="Google Shape;6672;gefe2f4b35a_0_3189"/>
            <p:cNvSpPr/>
            <p:nvPr/>
          </p:nvSpPr>
          <p:spPr>
            <a:xfrm>
              <a:off x="5090694" y="604945"/>
              <a:ext cx="22860" cy="16509"/>
            </a:xfrm>
            <a:custGeom>
              <a:rect b="b" l="l" r="r" t="t"/>
              <a:pathLst>
                <a:path extrusionOk="0" h="16509" w="22860">
                  <a:moveTo>
                    <a:pt x="13512" y="0"/>
                  </a:moveTo>
                  <a:lnTo>
                    <a:pt x="13677" y="1574"/>
                  </a:lnTo>
                  <a:lnTo>
                    <a:pt x="13944" y="3263"/>
                  </a:lnTo>
                  <a:lnTo>
                    <a:pt x="14325" y="5092"/>
                  </a:lnTo>
                  <a:lnTo>
                    <a:pt x="1803" y="12458"/>
                  </a:lnTo>
                  <a:lnTo>
                    <a:pt x="0" y="16154"/>
                  </a:lnTo>
                  <a:lnTo>
                    <a:pt x="6311" y="16154"/>
                  </a:lnTo>
                  <a:lnTo>
                    <a:pt x="22479" y="927"/>
                  </a:lnTo>
                  <a:lnTo>
                    <a:pt x="19570" y="584"/>
                  </a:lnTo>
                  <a:lnTo>
                    <a:pt x="1351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673" name="Google Shape;6673;gefe2f4b35a_0_3189"/>
          <p:cNvSpPr/>
          <p:nvPr/>
        </p:nvSpPr>
        <p:spPr>
          <a:xfrm>
            <a:off x="1834586" y="602554"/>
            <a:ext cx="29210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18782" y="6097"/>
                </a:lnTo>
                <a:lnTo>
                  <a:pt x="11517" y="8191"/>
                </a:lnTo>
                <a:lnTo>
                  <a:pt x="4030" y="9961"/>
                </a:lnTo>
                <a:lnTo>
                  <a:pt x="0" y="15087"/>
                </a:lnTo>
                <a:lnTo>
                  <a:pt x="9499" y="15087"/>
                </a:lnTo>
                <a:lnTo>
                  <a:pt x="6654" y="27762"/>
                </a:lnTo>
                <a:lnTo>
                  <a:pt x="14693" y="29845"/>
                </a:lnTo>
                <a:lnTo>
                  <a:pt x="14749" y="18293"/>
                </a:lnTo>
                <a:lnTo>
                  <a:pt x="22836" y="10469"/>
                </a:lnTo>
                <a:lnTo>
                  <a:pt x="28715" y="4872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674" name="Google Shape;6674;gefe2f4b35a_0_3189"/>
          <p:cNvGrpSpPr/>
          <p:nvPr/>
        </p:nvGrpSpPr>
        <p:grpSpPr>
          <a:xfrm>
            <a:off x="1434951" y="610035"/>
            <a:ext cx="35868" cy="20320"/>
            <a:chOff x="1434951" y="610035"/>
            <a:chExt cx="35868" cy="20320"/>
          </a:xfrm>
        </p:grpSpPr>
        <p:sp>
          <p:nvSpPr>
            <p:cNvPr id="6675" name="Google Shape;6675;gefe2f4b35a_0_3189"/>
            <p:cNvSpPr/>
            <p:nvPr/>
          </p:nvSpPr>
          <p:spPr>
            <a:xfrm>
              <a:off x="1440339" y="610035"/>
              <a:ext cx="30480" cy="20320"/>
            </a:xfrm>
            <a:custGeom>
              <a:rect b="b" l="l" r="r" t="t"/>
              <a:pathLst>
                <a:path extrusionOk="0" h="20320" w="30480">
                  <a:moveTo>
                    <a:pt x="25971" y="0"/>
                  </a:moveTo>
                  <a:lnTo>
                    <a:pt x="27673" y="6705"/>
                  </a:lnTo>
                  <a:lnTo>
                    <a:pt x="24447" y="8407"/>
                  </a:lnTo>
                  <a:lnTo>
                    <a:pt x="17005" y="8407"/>
                  </a:lnTo>
                  <a:lnTo>
                    <a:pt x="10363" y="7391"/>
                  </a:lnTo>
                  <a:lnTo>
                    <a:pt x="3492" y="15024"/>
                  </a:lnTo>
                  <a:lnTo>
                    <a:pt x="0" y="18808"/>
                  </a:lnTo>
                  <a:lnTo>
                    <a:pt x="1549" y="19583"/>
                  </a:lnTo>
                  <a:lnTo>
                    <a:pt x="3403" y="19926"/>
                  </a:lnTo>
                  <a:lnTo>
                    <a:pt x="5422" y="19926"/>
                  </a:lnTo>
                  <a:lnTo>
                    <a:pt x="16198" y="17470"/>
                  </a:lnTo>
                  <a:lnTo>
                    <a:pt x="25822" y="11715"/>
                  </a:lnTo>
                  <a:lnTo>
                    <a:pt x="30383" y="5085"/>
                  </a:lnTo>
                  <a:lnTo>
                    <a:pt x="259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76" name="Google Shape;6676;gefe2f4b35a_0_3189"/>
            <p:cNvSpPr/>
            <p:nvPr/>
          </p:nvSpPr>
          <p:spPr>
            <a:xfrm>
              <a:off x="1434951" y="616610"/>
              <a:ext cx="15875" cy="12700"/>
            </a:xfrm>
            <a:custGeom>
              <a:rect b="b" l="l" r="r" t="t"/>
              <a:pathLst>
                <a:path extrusionOk="0" h="12700" w="15875">
                  <a:moveTo>
                    <a:pt x="10261" y="0"/>
                  </a:moveTo>
                  <a:lnTo>
                    <a:pt x="7924" y="0"/>
                  </a:lnTo>
                  <a:lnTo>
                    <a:pt x="3124" y="0"/>
                  </a:lnTo>
                  <a:lnTo>
                    <a:pt x="0" y="1663"/>
                  </a:lnTo>
                  <a:lnTo>
                    <a:pt x="1701" y="8178"/>
                  </a:lnTo>
                  <a:lnTo>
                    <a:pt x="2463" y="10083"/>
                  </a:lnTo>
                  <a:lnTo>
                    <a:pt x="3759" y="11404"/>
                  </a:lnTo>
                  <a:lnTo>
                    <a:pt x="5397" y="12230"/>
                  </a:lnTo>
                  <a:lnTo>
                    <a:pt x="8889" y="8445"/>
                  </a:lnTo>
                  <a:lnTo>
                    <a:pt x="12344" y="4635"/>
                  </a:lnTo>
                  <a:lnTo>
                    <a:pt x="15747" y="812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6677" name="Google Shape;6677;gefe2f4b35a_0_3189"/>
          <p:cNvGrpSpPr/>
          <p:nvPr/>
        </p:nvGrpSpPr>
        <p:grpSpPr>
          <a:xfrm>
            <a:off x="3723808" y="623683"/>
            <a:ext cx="32532" cy="1880"/>
            <a:chOff x="3723808" y="623683"/>
            <a:chExt cx="32532" cy="1880"/>
          </a:xfrm>
        </p:grpSpPr>
        <p:sp>
          <p:nvSpPr>
            <p:cNvPr id="6678" name="Google Shape;6678;gefe2f4b35a_0_3189"/>
            <p:cNvSpPr/>
            <p:nvPr/>
          </p:nvSpPr>
          <p:spPr>
            <a:xfrm>
              <a:off x="3723808" y="623683"/>
              <a:ext cx="15239" cy="1270"/>
            </a:xfrm>
            <a:custGeom>
              <a:rect b="b" l="l" r="r" t="t"/>
              <a:pathLst>
                <a:path extrusionOk="0" h="1270" w="15239">
                  <a:moveTo>
                    <a:pt x="292" y="0"/>
                  </a:moveTo>
                  <a:lnTo>
                    <a:pt x="0" y="0"/>
                  </a:lnTo>
                  <a:lnTo>
                    <a:pt x="14820" y="673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79" name="Google Shape;6679;gefe2f4b35a_0_3189"/>
            <p:cNvSpPr/>
            <p:nvPr/>
          </p:nvSpPr>
          <p:spPr>
            <a:xfrm>
              <a:off x="3738561" y="624293"/>
              <a:ext cx="17779" cy="1270"/>
            </a:xfrm>
            <a:custGeom>
              <a:rect b="b" l="l" r="r" t="t"/>
              <a:pathLst>
                <a:path extrusionOk="0" h="1270" w="17779">
                  <a:moveTo>
                    <a:pt x="0" y="0"/>
                  </a:moveTo>
                  <a:lnTo>
                    <a:pt x="16878" y="800"/>
                  </a:lnTo>
                  <a:lnTo>
                    <a:pt x="17564" y="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6680" name="Google Shape;6680;gefe2f4b35a_0_3189"/>
          <p:cNvGrpSpPr/>
          <p:nvPr/>
        </p:nvGrpSpPr>
        <p:grpSpPr>
          <a:xfrm>
            <a:off x="5163985" y="624784"/>
            <a:ext cx="29409" cy="22474"/>
            <a:chOff x="5163985" y="624784"/>
            <a:chExt cx="29409" cy="22474"/>
          </a:xfrm>
        </p:grpSpPr>
        <p:sp>
          <p:nvSpPr>
            <p:cNvPr id="6681" name="Google Shape;6681;gefe2f4b35a_0_3189"/>
            <p:cNvSpPr/>
            <p:nvPr/>
          </p:nvSpPr>
          <p:spPr>
            <a:xfrm>
              <a:off x="5176249" y="624784"/>
              <a:ext cx="17145" cy="22225"/>
            </a:xfrm>
            <a:custGeom>
              <a:rect b="b" l="l" r="r" t="t"/>
              <a:pathLst>
                <a:path extrusionOk="0" h="22225" w="17145">
                  <a:moveTo>
                    <a:pt x="9893" y="0"/>
                  </a:moveTo>
                  <a:lnTo>
                    <a:pt x="10896" y="8470"/>
                  </a:lnTo>
                  <a:lnTo>
                    <a:pt x="5638" y="10604"/>
                  </a:lnTo>
                  <a:lnTo>
                    <a:pt x="0" y="12319"/>
                  </a:lnTo>
                  <a:lnTo>
                    <a:pt x="1155" y="15151"/>
                  </a:lnTo>
                  <a:lnTo>
                    <a:pt x="2324" y="18376"/>
                  </a:lnTo>
                  <a:lnTo>
                    <a:pt x="3606" y="22059"/>
                  </a:lnTo>
                  <a:lnTo>
                    <a:pt x="10223" y="21767"/>
                  </a:lnTo>
                  <a:lnTo>
                    <a:pt x="15824" y="20421"/>
                  </a:lnTo>
                  <a:lnTo>
                    <a:pt x="17119" y="14744"/>
                  </a:lnTo>
                  <a:lnTo>
                    <a:pt x="11775" y="12156"/>
                  </a:lnTo>
                  <a:lnTo>
                    <a:pt x="12639" y="7815"/>
                  </a:lnTo>
                  <a:lnTo>
                    <a:pt x="13937" y="3252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82" name="Google Shape;6682;gefe2f4b35a_0_3189"/>
            <p:cNvSpPr/>
            <p:nvPr/>
          </p:nvSpPr>
          <p:spPr>
            <a:xfrm>
              <a:off x="5163985" y="637099"/>
              <a:ext cx="15875" cy="10159"/>
            </a:xfrm>
            <a:custGeom>
              <a:rect b="b" l="l" r="r" t="t"/>
              <a:pathLst>
                <a:path extrusionOk="0" h="10159" w="15875">
                  <a:moveTo>
                    <a:pt x="12268" y="0"/>
                  </a:moveTo>
                  <a:lnTo>
                    <a:pt x="6553" y="1727"/>
                  </a:lnTo>
                  <a:lnTo>
                    <a:pt x="431" y="3022"/>
                  </a:lnTo>
                  <a:lnTo>
                    <a:pt x="0" y="10045"/>
                  </a:lnTo>
                  <a:lnTo>
                    <a:pt x="2019" y="9829"/>
                  </a:lnTo>
                  <a:lnTo>
                    <a:pt x="4229" y="9791"/>
                  </a:lnTo>
                  <a:lnTo>
                    <a:pt x="14592" y="9804"/>
                  </a:lnTo>
                  <a:lnTo>
                    <a:pt x="15875" y="9740"/>
                  </a:lnTo>
                  <a:lnTo>
                    <a:pt x="14592" y="6057"/>
                  </a:lnTo>
                  <a:lnTo>
                    <a:pt x="13411" y="2832"/>
                  </a:lnTo>
                  <a:lnTo>
                    <a:pt x="122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683" name="Google Shape;6683;gefe2f4b35a_0_3189"/>
          <p:cNvSpPr/>
          <p:nvPr/>
        </p:nvSpPr>
        <p:spPr>
          <a:xfrm>
            <a:off x="4419915" y="669383"/>
            <a:ext cx="22860" cy="14604"/>
          </a:xfrm>
          <a:custGeom>
            <a:rect b="b" l="l" r="r" t="t"/>
            <a:pathLst>
              <a:path extrusionOk="0" h="14604" w="22860">
                <a:moveTo>
                  <a:pt x="14960" y="0"/>
                </a:moveTo>
                <a:lnTo>
                  <a:pt x="13919" y="7556"/>
                </a:lnTo>
                <a:lnTo>
                  <a:pt x="9105" y="7556"/>
                </a:lnTo>
                <a:lnTo>
                  <a:pt x="8343" y="7467"/>
                </a:lnTo>
                <a:lnTo>
                  <a:pt x="7492" y="7264"/>
                </a:lnTo>
                <a:lnTo>
                  <a:pt x="7492" y="4914"/>
                </a:lnTo>
                <a:lnTo>
                  <a:pt x="5537" y="2451"/>
                </a:lnTo>
                <a:lnTo>
                  <a:pt x="2133" y="2451"/>
                </a:lnTo>
                <a:lnTo>
                  <a:pt x="711" y="3733"/>
                </a:lnTo>
                <a:lnTo>
                  <a:pt x="0" y="7264"/>
                </a:lnTo>
                <a:lnTo>
                  <a:pt x="2197" y="12242"/>
                </a:lnTo>
                <a:lnTo>
                  <a:pt x="7010" y="14160"/>
                </a:lnTo>
                <a:lnTo>
                  <a:pt x="11671" y="14160"/>
                </a:lnTo>
                <a:lnTo>
                  <a:pt x="18287" y="12826"/>
                </a:lnTo>
                <a:lnTo>
                  <a:pt x="22493" y="9423"/>
                </a:lnTo>
                <a:lnTo>
                  <a:pt x="22110" y="4848"/>
                </a:lnTo>
                <a:lnTo>
                  <a:pt x="149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84" name="Google Shape;6684;gefe2f4b35a_0_3189"/>
          <p:cNvSpPr/>
          <p:nvPr/>
        </p:nvSpPr>
        <p:spPr>
          <a:xfrm>
            <a:off x="3572848" y="691647"/>
            <a:ext cx="22225" cy="24129"/>
          </a:xfrm>
          <a:custGeom>
            <a:rect b="b" l="l" r="r" t="t"/>
            <a:pathLst>
              <a:path extrusionOk="0" h="24129" w="22225">
                <a:moveTo>
                  <a:pt x="5626" y="0"/>
                </a:moveTo>
                <a:lnTo>
                  <a:pt x="3644" y="0"/>
                </a:lnTo>
                <a:lnTo>
                  <a:pt x="2209" y="0"/>
                </a:lnTo>
                <a:lnTo>
                  <a:pt x="990" y="1981"/>
                </a:lnTo>
                <a:lnTo>
                  <a:pt x="0" y="7353"/>
                </a:lnTo>
                <a:lnTo>
                  <a:pt x="2984" y="7327"/>
                </a:lnTo>
                <a:lnTo>
                  <a:pt x="13588" y="23939"/>
                </a:lnTo>
                <a:lnTo>
                  <a:pt x="18186" y="23939"/>
                </a:lnTo>
                <a:lnTo>
                  <a:pt x="20167" y="21526"/>
                </a:lnTo>
                <a:lnTo>
                  <a:pt x="22123" y="14833"/>
                </a:lnTo>
                <a:lnTo>
                  <a:pt x="21539" y="15036"/>
                </a:lnTo>
                <a:lnTo>
                  <a:pt x="20967" y="15125"/>
                </a:lnTo>
                <a:lnTo>
                  <a:pt x="16814" y="15125"/>
                </a:lnTo>
                <a:lnTo>
                  <a:pt x="13627" y="11353"/>
                </a:lnTo>
                <a:lnTo>
                  <a:pt x="8026" y="3784"/>
                </a:lnTo>
                <a:lnTo>
                  <a:pt x="5626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85" name="Google Shape;6685;gefe2f4b35a_0_3189"/>
          <p:cNvSpPr/>
          <p:nvPr/>
        </p:nvSpPr>
        <p:spPr>
          <a:xfrm>
            <a:off x="3469803" y="755585"/>
            <a:ext cx="26035" cy="18415"/>
          </a:xfrm>
          <a:custGeom>
            <a:rect b="b" l="l" r="r" t="t"/>
            <a:pathLst>
              <a:path extrusionOk="0" h="18415" w="26035">
                <a:moveTo>
                  <a:pt x="11684" y="0"/>
                </a:moveTo>
                <a:lnTo>
                  <a:pt x="6959" y="0"/>
                </a:lnTo>
                <a:lnTo>
                  <a:pt x="3289" y="0"/>
                </a:lnTo>
                <a:lnTo>
                  <a:pt x="381" y="2679"/>
                </a:lnTo>
                <a:lnTo>
                  <a:pt x="0" y="10121"/>
                </a:lnTo>
                <a:lnTo>
                  <a:pt x="10579" y="15709"/>
                </a:lnTo>
                <a:lnTo>
                  <a:pt x="17043" y="17792"/>
                </a:lnTo>
                <a:lnTo>
                  <a:pt x="25781" y="17792"/>
                </a:lnTo>
                <a:lnTo>
                  <a:pt x="24726" y="13335"/>
                </a:lnTo>
                <a:lnTo>
                  <a:pt x="17691" y="4445"/>
                </a:lnTo>
                <a:lnTo>
                  <a:pt x="1168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86" name="Google Shape;6686;gefe2f4b35a_0_3189"/>
          <p:cNvSpPr/>
          <p:nvPr/>
        </p:nvSpPr>
        <p:spPr>
          <a:xfrm>
            <a:off x="5604822" y="765737"/>
            <a:ext cx="23495" cy="22225"/>
          </a:xfrm>
          <a:custGeom>
            <a:rect b="b" l="l" r="r" t="t"/>
            <a:pathLst>
              <a:path extrusionOk="0" h="22225" w="23495">
                <a:moveTo>
                  <a:pt x="6794" y="0"/>
                </a:moveTo>
                <a:lnTo>
                  <a:pt x="4800" y="0"/>
                </a:lnTo>
                <a:lnTo>
                  <a:pt x="3352" y="0"/>
                </a:lnTo>
                <a:lnTo>
                  <a:pt x="2133" y="1981"/>
                </a:lnTo>
                <a:lnTo>
                  <a:pt x="1130" y="7353"/>
                </a:lnTo>
                <a:lnTo>
                  <a:pt x="9766" y="8394"/>
                </a:lnTo>
                <a:lnTo>
                  <a:pt x="8648" y="14846"/>
                </a:lnTo>
                <a:lnTo>
                  <a:pt x="4013" y="15074"/>
                </a:lnTo>
                <a:lnTo>
                  <a:pt x="0" y="15989"/>
                </a:lnTo>
                <a:lnTo>
                  <a:pt x="1130" y="22098"/>
                </a:lnTo>
                <a:lnTo>
                  <a:pt x="14911" y="21239"/>
                </a:lnTo>
                <a:lnTo>
                  <a:pt x="20427" y="19449"/>
                </a:lnTo>
                <a:lnTo>
                  <a:pt x="23253" y="14846"/>
                </a:lnTo>
                <a:lnTo>
                  <a:pt x="22669" y="15049"/>
                </a:lnTo>
                <a:lnTo>
                  <a:pt x="22110" y="15138"/>
                </a:lnTo>
                <a:lnTo>
                  <a:pt x="17995" y="15138"/>
                </a:lnTo>
                <a:lnTo>
                  <a:pt x="14808" y="11353"/>
                </a:lnTo>
                <a:lnTo>
                  <a:pt x="9207" y="3784"/>
                </a:lnTo>
                <a:lnTo>
                  <a:pt x="679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87" name="Google Shape;6687;gefe2f4b35a_0_3189"/>
          <p:cNvSpPr/>
          <p:nvPr/>
        </p:nvSpPr>
        <p:spPr>
          <a:xfrm>
            <a:off x="5150763" y="787750"/>
            <a:ext cx="27939" cy="15240"/>
          </a:xfrm>
          <a:custGeom>
            <a:rect b="b" l="l" r="r" t="t"/>
            <a:pathLst>
              <a:path extrusionOk="0" h="15240" w="27939">
                <a:moveTo>
                  <a:pt x="26931" y="0"/>
                </a:moveTo>
                <a:lnTo>
                  <a:pt x="26397" y="0"/>
                </a:lnTo>
                <a:lnTo>
                  <a:pt x="16038" y="1921"/>
                </a:lnTo>
                <a:lnTo>
                  <a:pt x="5336" y="6380"/>
                </a:lnTo>
                <a:lnTo>
                  <a:pt x="0" y="11417"/>
                </a:lnTo>
                <a:lnTo>
                  <a:pt x="5735" y="15074"/>
                </a:lnTo>
                <a:lnTo>
                  <a:pt x="12069" y="12097"/>
                </a:lnTo>
                <a:lnTo>
                  <a:pt x="17995" y="8743"/>
                </a:lnTo>
                <a:lnTo>
                  <a:pt x="23328" y="4809"/>
                </a:lnTo>
                <a:lnTo>
                  <a:pt x="27883" y="88"/>
                </a:lnTo>
                <a:lnTo>
                  <a:pt x="26931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88" name="Google Shape;6688;gefe2f4b35a_0_3189"/>
          <p:cNvSpPr/>
          <p:nvPr/>
        </p:nvSpPr>
        <p:spPr>
          <a:xfrm>
            <a:off x="4059050" y="804863"/>
            <a:ext cx="29845" cy="19684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27" y="3238"/>
                </a:lnTo>
                <a:lnTo>
                  <a:pt x="0" y="12700"/>
                </a:lnTo>
                <a:lnTo>
                  <a:pt x="2603" y="11125"/>
                </a:lnTo>
                <a:lnTo>
                  <a:pt x="5067" y="10502"/>
                </a:lnTo>
                <a:lnTo>
                  <a:pt x="11722" y="10502"/>
                </a:lnTo>
                <a:lnTo>
                  <a:pt x="15532" y="12712"/>
                </a:lnTo>
                <a:lnTo>
                  <a:pt x="21882" y="17145"/>
                </a:lnTo>
                <a:lnTo>
                  <a:pt x="24422" y="19354"/>
                </a:lnTo>
                <a:lnTo>
                  <a:pt x="27863" y="19354"/>
                </a:lnTo>
                <a:lnTo>
                  <a:pt x="28917" y="17640"/>
                </a:lnTo>
                <a:lnTo>
                  <a:pt x="29362" y="12700"/>
                </a:lnTo>
                <a:lnTo>
                  <a:pt x="21348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89" name="Google Shape;6689;gefe2f4b35a_0_3189"/>
          <p:cNvSpPr/>
          <p:nvPr/>
        </p:nvSpPr>
        <p:spPr>
          <a:xfrm>
            <a:off x="2968843" y="810153"/>
            <a:ext cx="36830" cy="22859"/>
          </a:xfrm>
          <a:custGeom>
            <a:rect b="b" l="l" r="r" t="t"/>
            <a:pathLst>
              <a:path extrusionOk="0" h="22859" w="36830">
                <a:moveTo>
                  <a:pt x="11950" y="0"/>
                </a:moveTo>
                <a:lnTo>
                  <a:pt x="7619" y="0"/>
                </a:lnTo>
                <a:lnTo>
                  <a:pt x="4444" y="0"/>
                </a:lnTo>
                <a:lnTo>
                  <a:pt x="1765" y="1981"/>
                </a:lnTo>
                <a:lnTo>
                  <a:pt x="0" y="7416"/>
                </a:lnTo>
                <a:lnTo>
                  <a:pt x="1765" y="6654"/>
                </a:lnTo>
                <a:lnTo>
                  <a:pt x="3428" y="6311"/>
                </a:lnTo>
                <a:lnTo>
                  <a:pt x="10528" y="6311"/>
                </a:lnTo>
                <a:lnTo>
                  <a:pt x="14960" y="10439"/>
                </a:lnTo>
                <a:lnTo>
                  <a:pt x="22694" y="18656"/>
                </a:lnTo>
                <a:lnTo>
                  <a:pt x="26009" y="22771"/>
                </a:lnTo>
                <a:lnTo>
                  <a:pt x="31749" y="22771"/>
                </a:lnTo>
                <a:lnTo>
                  <a:pt x="34175" y="20599"/>
                </a:lnTo>
                <a:lnTo>
                  <a:pt x="36817" y="14681"/>
                </a:lnTo>
                <a:lnTo>
                  <a:pt x="32664" y="14681"/>
                </a:lnTo>
                <a:lnTo>
                  <a:pt x="17208" y="3670"/>
                </a:lnTo>
                <a:lnTo>
                  <a:pt x="1195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90" name="Google Shape;6690;gefe2f4b35a_0_3189"/>
          <p:cNvSpPr/>
          <p:nvPr/>
        </p:nvSpPr>
        <p:spPr>
          <a:xfrm>
            <a:off x="5524824" y="854668"/>
            <a:ext cx="28575" cy="29844"/>
          </a:xfrm>
          <a:custGeom>
            <a:rect b="b" l="l" r="r" t="t"/>
            <a:pathLst>
              <a:path extrusionOk="0" h="29844" w="28575">
                <a:moveTo>
                  <a:pt x="22123" y="0"/>
                </a:moveTo>
                <a:lnTo>
                  <a:pt x="18145" y="8810"/>
                </a:lnTo>
                <a:lnTo>
                  <a:pt x="4149" y="20634"/>
                </a:lnTo>
                <a:lnTo>
                  <a:pt x="0" y="29502"/>
                </a:lnTo>
                <a:lnTo>
                  <a:pt x="11348" y="25767"/>
                </a:lnTo>
                <a:lnTo>
                  <a:pt x="22620" y="17256"/>
                </a:lnTo>
                <a:lnTo>
                  <a:pt x="28112" y="7492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91" name="Google Shape;6691;gefe2f4b35a_0_3189"/>
          <p:cNvSpPr/>
          <p:nvPr/>
        </p:nvSpPr>
        <p:spPr>
          <a:xfrm>
            <a:off x="4228256" y="884121"/>
            <a:ext cx="29845" cy="30480"/>
          </a:xfrm>
          <a:custGeom>
            <a:rect b="b" l="l" r="r" t="t"/>
            <a:pathLst>
              <a:path extrusionOk="0" h="30480" w="29845">
                <a:moveTo>
                  <a:pt x="1173" y="0"/>
                </a:moveTo>
                <a:lnTo>
                  <a:pt x="297" y="38"/>
                </a:lnTo>
                <a:lnTo>
                  <a:pt x="0" y="11430"/>
                </a:lnTo>
                <a:lnTo>
                  <a:pt x="15288" y="18390"/>
                </a:lnTo>
                <a:lnTo>
                  <a:pt x="14991" y="29768"/>
                </a:lnTo>
                <a:lnTo>
                  <a:pt x="16819" y="30099"/>
                </a:lnTo>
                <a:lnTo>
                  <a:pt x="18407" y="30238"/>
                </a:lnTo>
                <a:lnTo>
                  <a:pt x="29532" y="30238"/>
                </a:lnTo>
                <a:lnTo>
                  <a:pt x="6632" y="1298"/>
                </a:lnTo>
                <a:lnTo>
                  <a:pt x="117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92" name="Google Shape;6692;gefe2f4b35a_0_3189"/>
          <p:cNvSpPr/>
          <p:nvPr/>
        </p:nvSpPr>
        <p:spPr>
          <a:xfrm>
            <a:off x="4662368" y="940807"/>
            <a:ext cx="16510" cy="26034"/>
          </a:xfrm>
          <a:custGeom>
            <a:rect b="b" l="l" r="r" t="t"/>
            <a:pathLst>
              <a:path extrusionOk="0" h="26034" w="16510">
                <a:moveTo>
                  <a:pt x="13871" y="0"/>
                </a:moveTo>
                <a:lnTo>
                  <a:pt x="12626" y="0"/>
                </a:lnTo>
                <a:lnTo>
                  <a:pt x="10785" y="774"/>
                </a:lnTo>
                <a:lnTo>
                  <a:pt x="8143" y="2590"/>
                </a:lnTo>
                <a:lnTo>
                  <a:pt x="1595" y="9846"/>
                </a:lnTo>
                <a:lnTo>
                  <a:pt x="0" y="17313"/>
                </a:lnTo>
                <a:lnTo>
                  <a:pt x="1943" y="23146"/>
                </a:lnTo>
                <a:lnTo>
                  <a:pt x="6010" y="25501"/>
                </a:lnTo>
                <a:lnTo>
                  <a:pt x="6708" y="25501"/>
                </a:lnTo>
                <a:lnTo>
                  <a:pt x="15975" y="3870"/>
                </a:lnTo>
                <a:lnTo>
                  <a:pt x="1387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693" name="Google Shape;6693;gefe2f4b35a_0_3189"/>
          <p:cNvSpPr/>
          <p:nvPr/>
        </p:nvSpPr>
        <p:spPr>
          <a:xfrm>
            <a:off x="2475370" y="951002"/>
            <a:ext cx="29844" cy="26669"/>
          </a:xfrm>
          <a:custGeom>
            <a:rect b="b" l="l" r="r" t="t"/>
            <a:pathLst>
              <a:path extrusionOk="0" h="26669" w="29844">
                <a:moveTo>
                  <a:pt x="0" y="0"/>
                </a:moveTo>
                <a:lnTo>
                  <a:pt x="487" y="10033"/>
                </a:lnTo>
                <a:lnTo>
                  <a:pt x="6500" y="18499"/>
                </a:lnTo>
                <a:lnTo>
                  <a:pt x="15150" y="24347"/>
                </a:lnTo>
                <a:lnTo>
                  <a:pt x="23545" y="26530"/>
                </a:lnTo>
                <a:lnTo>
                  <a:pt x="26758" y="26530"/>
                </a:lnTo>
                <a:lnTo>
                  <a:pt x="29070" y="25158"/>
                </a:lnTo>
                <a:lnTo>
                  <a:pt x="29349" y="22009"/>
                </a:lnTo>
                <a:lnTo>
                  <a:pt x="20570" y="18037"/>
                </a:lnTo>
                <a:lnTo>
                  <a:pt x="8807" y="4042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694" name="Google Shape;6694;gefe2f4b35a_0_3189"/>
          <p:cNvGrpSpPr/>
          <p:nvPr/>
        </p:nvGrpSpPr>
        <p:grpSpPr>
          <a:xfrm>
            <a:off x="5510071" y="968333"/>
            <a:ext cx="44779" cy="35559"/>
            <a:chOff x="5510071" y="968333"/>
            <a:chExt cx="44779" cy="35559"/>
          </a:xfrm>
        </p:grpSpPr>
        <p:sp>
          <p:nvSpPr>
            <p:cNvPr id="6695" name="Google Shape;6695;gefe2f4b35a_0_3189"/>
            <p:cNvSpPr/>
            <p:nvPr/>
          </p:nvSpPr>
          <p:spPr>
            <a:xfrm>
              <a:off x="5533261" y="970611"/>
              <a:ext cx="21589" cy="32384"/>
            </a:xfrm>
            <a:custGeom>
              <a:rect b="b" l="l" r="r" t="t"/>
              <a:pathLst>
                <a:path extrusionOk="0" h="32384" w="21589">
                  <a:moveTo>
                    <a:pt x="12" y="22720"/>
                  </a:moveTo>
                  <a:lnTo>
                    <a:pt x="0" y="32296"/>
                  </a:lnTo>
                  <a:lnTo>
                    <a:pt x="1727" y="31419"/>
                  </a:lnTo>
                  <a:lnTo>
                    <a:pt x="3848" y="29057"/>
                  </a:lnTo>
                  <a:lnTo>
                    <a:pt x="6540" y="24637"/>
                  </a:lnTo>
                  <a:lnTo>
                    <a:pt x="3873" y="24498"/>
                  </a:lnTo>
                  <a:lnTo>
                    <a:pt x="1409" y="24142"/>
                  </a:lnTo>
                  <a:lnTo>
                    <a:pt x="12" y="22720"/>
                  </a:lnTo>
                  <a:close/>
                </a:path>
                <a:path extrusionOk="0" h="32384" w="21589">
                  <a:moveTo>
                    <a:pt x="18744" y="17411"/>
                  </a:moveTo>
                  <a:lnTo>
                    <a:pt x="10058" y="17411"/>
                  </a:lnTo>
                  <a:lnTo>
                    <a:pt x="15608" y="21120"/>
                  </a:lnTo>
                  <a:lnTo>
                    <a:pt x="21158" y="24637"/>
                  </a:lnTo>
                  <a:lnTo>
                    <a:pt x="20446" y="21475"/>
                  </a:lnTo>
                  <a:lnTo>
                    <a:pt x="19367" y="18605"/>
                  </a:lnTo>
                  <a:lnTo>
                    <a:pt x="18744" y="17411"/>
                  </a:lnTo>
                  <a:close/>
                </a:path>
                <a:path extrusionOk="0" h="32384" w="21589">
                  <a:moveTo>
                    <a:pt x="50" y="0"/>
                  </a:moveTo>
                  <a:lnTo>
                    <a:pt x="25" y="17437"/>
                  </a:lnTo>
                  <a:lnTo>
                    <a:pt x="863" y="17411"/>
                  </a:lnTo>
                  <a:lnTo>
                    <a:pt x="18744" y="17411"/>
                  </a:lnTo>
                  <a:lnTo>
                    <a:pt x="18021" y="16027"/>
                  </a:lnTo>
                  <a:lnTo>
                    <a:pt x="10655" y="7810"/>
                  </a:lnTo>
                  <a:lnTo>
                    <a:pt x="7010" y="3682"/>
                  </a:lnTo>
                  <a:lnTo>
                    <a:pt x="4775" y="2158"/>
                  </a:lnTo>
                  <a:lnTo>
                    <a:pt x="2425" y="92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96" name="Google Shape;6696;gefe2f4b35a_0_3189"/>
            <p:cNvSpPr/>
            <p:nvPr/>
          </p:nvSpPr>
          <p:spPr>
            <a:xfrm>
              <a:off x="5510071" y="968333"/>
              <a:ext cx="41275" cy="35559"/>
            </a:xfrm>
            <a:custGeom>
              <a:rect b="b" l="l" r="r" t="t"/>
              <a:pathLst>
                <a:path extrusionOk="0" h="35559" w="41275">
                  <a:moveTo>
                    <a:pt x="30200" y="5956"/>
                  </a:moveTo>
                  <a:lnTo>
                    <a:pt x="33845" y="10096"/>
                  </a:lnTo>
                  <a:lnTo>
                    <a:pt x="41211" y="18313"/>
                  </a:lnTo>
                  <a:lnTo>
                    <a:pt x="38455" y="13004"/>
                  </a:lnTo>
                  <a:lnTo>
                    <a:pt x="34543" y="8915"/>
                  </a:lnTo>
                  <a:lnTo>
                    <a:pt x="30200" y="5956"/>
                  </a:lnTo>
                  <a:close/>
                </a:path>
                <a:path extrusionOk="0" h="35559" w="41275">
                  <a:moveTo>
                    <a:pt x="23240" y="4292"/>
                  </a:moveTo>
                  <a:lnTo>
                    <a:pt x="8674" y="4292"/>
                  </a:lnTo>
                  <a:lnTo>
                    <a:pt x="11671" y="11963"/>
                  </a:lnTo>
                  <a:lnTo>
                    <a:pt x="16357" y="27292"/>
                  </a:lnTo>
                  <a:lnTo>
                    <a:pt x="18072" y="34963"/>
                  </a:lnTo>
                  <a:lnTo>
                    <a:pt x="22161" y="34963"/>
                  </a:lnTo>
                  <a:lnTo>
                    <a:pt x="22656" y="34836"/>
                  </a:lnTo>
                  <a:lnTo>
                    <a:pt x="23190" y="34569"/>
                  </a:lnTo>
                  <a:lnTo>
                    <a:pt x="23202" y="24993"/>
                  </a:lnTo>
                  <a:lnTo>
                    <a:pt x="22174" y="23952"/>
                  </a:lnTo>
                  <a:lnTo>
                    <a:pt x="21729" y="22313"/>
                  </a:lnTo>
                  <a:lnTo>
                    <a:pt x="22224" y="19773"/>
                  </a:lnTo>
                  <a:lnTo>
                    <a:pt x="23215" y="19723"/>
                  </a:lnTo>
                  <a:lnTo>
                    <a:pt x="23240" y="4292"/>
                  </a:lnTo>
                  <a:close/>
                </a:path>
                <a:path extrusionOk="0" h="35559" w="41275">
                  <a:moveTo>
                    <a:pt x="15405" y="0"/>
                  </a:moveTo>
                  <a:lnTo>
                    <a:pt x="6616" y="0"/>
                  </a:lnTo>
                  <a:lnTo>
                    <a:pt x="2209" y="1600"/>
                  </a:lnTo>
                  <a:lnTo>
                    <a:pt x="0" y="4686"/>
                  </a:lnTo>
                  <a:lnTo>
                    <a:pt x="888" y="4419"/>
                  </a:lnTo>
                  <a:lnTo>
                    <a:pt x="1727" y="4292"/>
                  </a:lnTo>
                  <a:lnTo>
                    <a:pt x="23240" y="4292"/>
                  </a:lnTo>
                  <a:lnTo>
                    <a:pt x="23240" y="2273"/>
                  </a:lnTo>
                  <a:lnTo>
                    <a:pt x="19342" y="749"/>
                  </a:lnTo>
                  <a:lnTo>
                    <a:pt x="154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6697" name="Google Shape;6697;gefe2f4b35a_0_3189"/>
          <p:cNvGrpSpPr/>
          <p:nvPr/>
        </p:nvGrpSpPr>
        <p:grpSpPr>
          <a:xfrm>
            <a:off x="2398819" y="979415"/>
            <a:ext cx="39069" cy="17857"/>
            <a:chOff x="2398819" y="979415"/>
            <a:chExt cx="39069" cy="17857"/>
          </a:xfrm>
        </p:grpSpPr>
        <p:sp>
          <p:nvSpPr>
            <p:cNvPr id="6698" name="Google Shape;6698;gefe2f4b35a_0_3189"/>
            <p:cNvSpPr/>
            <p:nvPr/>
          </p:nvSpPr>
          <p:spPr>
            <a:xfrm>
              <a:off x="2398819" y="979415"/>
              <a:ext cx="9525" cy="17144"/>
            </a:xfrm>
            <a:custGeom>
              <a:rect b="b" l="l" r="r" t="t"/>
              <a:pathLst>
                <a:path extrusionOk="0" h="17144" w="9525">
                  <a:moveTo>
                    <a:pt x="7772" y="0"/>
                  </a:moveTo>
                  <a:lnTo>
                    <a:pt x="7353" y="0"/>
                  </a:lnTo>
                  <a:lnTo>
                    <a:pt x="5905" y="0"/>
                  </a:lnTo>
                  <a:lnTo>
                    <a:pt x="4419" y="317"/>
                  </a:lnTo>
                  <a:lnTo>
                    <a:pt x="2895" y="1079"/>
                  </a:lnTo>
                  <a:lnTo>
                    <a:pt x="0" y="10452"/>
                  </a:lnTo>
                  <a:lnTo>
                    <a:pt x="3429" y="14998"/>
                  </a:lnTo>
                  <a:lnTo>
                    <a:pt x="9144" y="16573"/>
                  </a:lnTo>
                  <a:lnTo>
                    <a:pt x="8928" y="11087"/>
                  </a:lnTo>
                  <a:lnTo>
                    <a:pt x="8585" y="76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699" name="Google Shape;6699;gefe2f4b35a_0_3189"/>
            <p:cNvSpPr/>
            <p:nvPr/>
          </p:nvSpPr>
          <p:spPr>
            <a:xfrm>
              <a:off x="2407408" y="979492"/>
              <a:ext cx="30480" cy="17780"/>
            </a:xfrm>
            <a:custGeom>
              <a:rect b="b" l="l" r="r" t="t"/>
              <a:pathLst>
                <a:path extrusionOk="0" h="17780" w="30480">
                  <a:moveTo>
                    <a:pt x="0" y="0"/>
                  </a:moveTo>
                  <a:lnTo>
                    <a:pt x="546" y="16497"/>
                  </a:lnTo>
                  <a:lnTo>
                    <a:pt x="2209" y="16954"/>
                  </a:lnTo>
                  <a:lnTo>
                    <a:pt x="4051" y="17157"/>
                  </a:lnTo>
                  <a:lnTo>
                    <a:pt x="5981" y="17157"/>
                  </a:lnTo>
                  <a:lnTo>
                    <a:pt x="17430" y="15226"/>
                  </a:lnTo>
                  <a:lnTo>
                    <a:pt x="26885" y="10661"/>
                  </a:lnTo>
                  <a:lnTo>
                    <a:pt x="30302" y="5306"/>
                  </a:lnTo>
                  <a:lnTo>
                    <a:pt x="23634" y="1003"/>
                  </a:lnTo>
                  <a:lnTo>
                    <a:pt x="22313" y="7365"/>
                  </a:lnTo>
                  <a:lnTo>
                    <a:pt x="20472" y="9525"/>
                  </a:lnTo>
                  <a:lnTo>
                    <a:pt x="15798" y="9525"/>
                  </a:lnTo>
                  <a:lnTo>
                    <a:pt x="12915" y="7124"/>
                  </a:lnTo>
                  <a:lnTo>
                    <a:pt x="6718" y="2578"/>
                  </a:lnTo>
                  <a:lnTo>
                    <a:pt x="3479" y="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6700" name="Google Shape;6700;gefe2f4b35a_0_3189"/>
          <p:cNvGrpSpPr/>
          <p:nvPr/>
        </p:nvGrpSpPr>
        <p:grpSpPr>
          <a:xfrm>
            <a:off x="5027611" y="995246"/>
            <a:ext cx="33654" cy="52082"/>
            <a:chOff x="5027611" y="995246"/>
            <a:chExt cx="33654" cy="52082"/>
          </a:xfrm>
        </p:grpSpPr>
        <p:sp>
          <p:nvSpPr>
            <p:cNvPr id="6701" name="Google Shape;6701;gefe2f4b35a_0_3189"/>
            <p:cNvSpPr/>
            <p:nvPr/>
          </p:nvSpPr>
          <p:spPr>
            <a:xfrm>
              <a:off x="5027611" y="1015578"/>
              <a:ext cx="33654" cy="31750"/>
            </a:xfrm>
            <a:custGeom>
              <a:rect b="b" l="l" r="r" t="t"/>
              <a:pathLst>
                <a:path extrusionOk="0" h="31750" w="33654">
                  <a:moveTo>
                    <a:pt x="18656" y="0"/>
                  </a:moveTo>
                  <a:lnTo>
                    <a:pt x="2260" y="38"/>
                  </a:lnTo>
                  <a:lnTo>
                    <a:pt x="302" y="8259"/>
                  </a:lnTo>
                  <a:lnTo>
                    <a:pt x="0" y="16479"/>
                  </a:lnTo>
                  <a:lnTo>
                    <a:pt x="1192" y="24350"/>
                  </a:lnTo>
                  <a:lnTo>
                    <a:pt x="3721" y="31521"/>
                  </a:lnTo>
                  <a:lnTo>
                    <a:pt x="4571" y="25095"/>
                  </a:lnTo>
                  <a:lnTo>
                    <a:pt x="10464" y="23876"/>
                  </a:lnTo>
                  <a:lnTo>
                    <a:pt x="19710" y="23876"/>
                  </a:lnTo>
                  <a:lnTo>
                    <a:pt x="28740" y="24320"/>
                  </a:lnTo>
                  <a:lnTo>
                    <a:pt x="33362" y="24269"/>
                  </a:lnTo>
                  <a:lnTo>
                    <a:pt x="29933" y="17805"/>
                  </a:lnTo>
                  <a:lnTo>
                    <a:pt x="29260" y="8636"/>
                  </a:lnTo>
                  <a:lnTo>
                    <a:pt x="27952" y="101"/>
                  </a:lnTo>
                  <a:lnTo>
                    <a:pt x="186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02" name="Google Shape;6702;gefe2f4b35a_0_3189"/>
            <p:cNvSpPr/>
            <p:nvPr/>
          </p:nvSpPr>
          <p:spPr>
            <a:xfrm>
              <a:off x="5029877" y="995246"/>
              <a:ext cx="26035" cy="20955"/>
            </a:xfrm>
            <a:custGeom>
              <a:rect b="b" l="l" r="r" t="t"/>
              <a:pathLst>
                <a:path extrusionOk="0" h="20955" w="26035">
                  <a:moveTo>
                    <a:pt x="16116" y="0"/>
                  </a:moveTo>
                  <a:lnTo>
                    <a:pt x="10495" y="4386"/>
                  </a:lnTo>
                  <a:lnTo>
                    <a:pt x="5976" y="9328"/>
                  </a:lnTo>
                  <a:lnTo>
                    <a:pt x="2498" y="14698"/>
                  </a:lnTo>
                  <a:lnTo>
                    <a:pt x="0" y="20370"/>
                  </a:lnTo>
                  <a:lnTo>
                    <a:pt x="19443" y="20332"/>
                  </a:lnTo>
                  <a:lnTo>
                    <a:pt x="25692" y="20434"/>
                  </a:lnTo>
                  <a:lnTo>
                    <a:pt x="24358" y="11772"/>
                  </a:lnTo>
                  <a:lnTo>
                    <a:pt x="22364" y="3771"/>
                  </a:lnTo>
                  <a:lnTo>
                    <a:pt x="161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03" name="Google Shape;6703;gefe2f4b35a_0_3189"/>
          <p:cNvSpPr/>
          <p:nvPr/>
        </p:nvSpPr>
        <p:spPr>
          <a:xfrm>
            <a:off x="1075836" y="1032205"/>
            <a:ext cx="29844" cy="30480"/>
          </a:xfrm>
          <a:custGeom>
            <a:rect b="b" l="l" r="r" t="t"/>
            <a:pathLst>
              <a:path extrusionOk="0" h="30480" w="29844">
                <a:moveTo>
                  <a:pt x="27978" y="0"/>
                </a:moveTo>
                <a:lnTo>
                  <a:pt x="16989" y="3481"/>
                </a:lnTo>
                <a:lnTo>
                  <a:pt x="10774" y="11774"/>
                </a:lnTo>
                <a:lnTo>
                  <a:pt x="6166" y="21650"/>
                </a:lnTo>
                <a:lnTo>
                  <a:pt x="0" y="29883"/>
                </a:lnTo>
                <a:lnTo>
                  <a:pt x="1524" y="29921"/>
                </a:lnTo>
                <a:lnTo>
                  <a:pt x="12424" y="26450"/>
                </a:lnTo>
                <a:lnTo>
                  <a:pt x="18584" y="18175"/>
                </a:lnTo>
                <a:lnTo>
                  <a:pt x="23171" y="8302"/>
                </a:lnTo>
                <a:lnTo>
                  <a:pt x="29349" y="38"/>
                </a:lnTo>
                <a:lnTo>
                  <a:pt x="2797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04" name="Google Shape;6704;gefe2f4b35a_0_3189"/>
          <p:cNvSpPr/>
          <p:nvPr/>
        </p:nvSpPr>
        <p:spPr>
          <a:xfrm>
            <a:off x="2269060" y="1128688"/>
            <a:ext cx="34289" cy="29844"/>
          </a:xfrm>
          <a:custGeom>
            <a:rect b="b" l="l" r="r" t="t"/>
            <a:pathLst>
              <a:path extrusionOk="0" h="29844" w="34289">
                <a:moveTo>
                  <a:pt x="29641" y="0"/>
                </a:moveTo>
                <a:lnTo>
                  <a:pt x="22674" y="7785"/>
                </a:lnTo>
                <a:lnTo>
                  <a:pt x="6996" y="21717"/>
                </a:lnTo>
                <a:lnTo>
                  <a:pt x="0" y="29502"/>
                </a:lnTo>
                <a:lnTo>
                  <a:pt x="1066" y="29679"/>
                </a:lnTo>
                <a:lnTo>
                  <a:pt x="2159" y="29768"/>
                </a:lnTo>
                <a:lnTo>
                  <a:pt x="3263" y="29768"/>
                </a:lnTo>
                <a:lnTo>
                  <a:pt x="17109" y="25956"/>
                </a:lnTo>
                <a:lnTo>
                  <a:pt x="28687" y="17122"/>
                </a:lnTo>
                <a:lnTo>
                  <a:pt x="34148" y="7169"/>
                </a:lnTo>
                <a:lnTo>
                  <a:pt x="296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05" name="Google Shape;6705;gefe2f4b35a_0_3189"/>
          <p:cNvGrpSpPr/>
          <p:nvPr/>
        </p:nvGrpSpPr>
        <p:grpSpPr>
          <a:xfrm>
            <a:off x="5477529" y="1137933"/>
            <a:ext cx="47528" cy="28699"/>
            <a:chOff x="5477529" y="1137933"/>
            <a:chExt cx="47528" cy="28699"/>
          </a:xfrm>
        </p:grpSpPr>
        <p:sp>
          <p:nvSpPr>
            <p:cNvPr id="6706" name="Google Shape;6706;gefe2f4b35a_0_3189"/>
            <p:cNvSpPr/>
            <p:nvPr/>
          </p:nvSpPr>
          <p:spPr>
            <a:xfrm>
              <a:off x="5477529" y="1137933"/>
              <a:ext cx="17145" cy="15240"/>
            </a:xfrm>
            <a:custGeom>
              <a:rect b="b" l="l" r="r" t="t"/>
              <a:pathLst>
                <a:path extrusionOk="0" h="15240" w="17145">
                  <a:moveTo>
                    <a:pt x="3949" y="0"/>
                  </a:moveTo>
                  <a:lnTo>
                    <a:pt x="1676" y="0"/>
                  </a:lnTo>
                  <a:lnTo>
                    <a:pt x="0" y="0"/>
                  </a:lnTo>
                  <a:lnTo>
                    <a:pt x="215" y="1549"/>
                  </a:lnTo>
                  <a:lnTo>
                    <a:pt x="3276" y="5499"/>
                  </a:lnTo>
                  <a:lnTo>
                    <a:pt x="7391" y="6235"/>
                  </a:lnTo>
                  <a:lnTo>
                    <a:pt x="11811" y="10502"/>
                  </a:lnTo>
                  <a:lnTo>
                    <a:pt x="16421" y="15176"/>
                  </a:lnTo>
                  <a:lnTo>
                    <a:pt x="16573" y="6477"/>
                  </a:lnTo>
                  <a:lnTo>
                    <a:pt x="9740" y="288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07" name="Google Shape;6707;gefe2f4b35a_0_3189"/>
            <p:cNvSpPr/>
            <p:nvPr/>
          </p:nvSpPr>
          <p:spPr>
            <a:xfrm>
              <a:off x="5493943" y="1144407"/>
              <a:ext cx="31114" cy="22225"/>
            </a:xfrm>
            <a:custGeom>
              <a:rect b="b" l="l" r="r" t="t"/>
              <a:pathLst>
                <a:path extrusionOk="0" h="22225" w="31114">
                  <a:moveTo>
                    <a:pt x="165" y="0"/>
                  </a:moveTo>
                  <a:lnTo>
                    <a:pt x="0" y="8699"/>
                  </a:lnTo>
                  <a:lnTo>
                    <a:pt x="6261" y="15049"/>
                  </a:lnTo>
                  <a:lnTo>
                    <a:pt x="12852" y="22148"/>
                  </a:lnTo>
                  <a:lnTo>
                    <a:pt x="23291" y="22148"/>
                  </a:lnTo>
                  <a:lnTo>
                    <a:pt x="27101" y="19850"/>
                  </a:lnTo>
                  <a:lnTo>
                    <a:pt x="30873" y="13779"/>
                  </a:lnTo>
                  <a:lnTo>
                    <a:pt x="24873" y="12146"/>
                  </a:lnTo>
                  <a:lnTo>
                    <a:pt x="17152" y="8770"/>
                  </a:lnTo>
                  <a:lnTo>
                    <a:pt x="8615" y="445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08" name="Google Shape;6708;gefe2f4b35a_0_3189"/>
          <p:cNvSpPr/>
          <p:nvPr/>
        </p:nvSpPr>
        <p:spPr>
          <a:xfrm>
            <a:off x="1038275" y="1158187"/>
            <a:ext cx="22859" cy="19684"/>
          </a:xfrm>
          <a:custGeom>
            <a:rect b="b" l="l" r="r" t="t"/>
            <a:pathLst>
              <a:path extrusionOk="0" h="19684" w="22859">
                <a:moveTo>
                  <a:pt x="22861" y="0"/>
                </a:moveTo>
                <a:lnTo>
                  <a:pt x="7946" y="6109"/>
                </a:lnTo>
                <a:lnTo>
                  <a:pt x="866" y="12493"/>
                </a:lnTo>
                <a:lnTo>
                  <a:pt x="0" y="17520"/>
                </a:lnTo>
                <a:lnTo>
                  <a:pt x="3722" y="19558"/>
                </a:lnTo>
                <a:lnTo>
                  <a:pt x="7750" y="18546"/>
                </a:lnTo>
                <a:lnTo>
                  <a:pt x="12563" y="15232"/>
                </a:lnTo>
                <a:lnTo>
                  <a:pt x="17740" y="9190"/>
                </a:lnTo>
                <a:lnTo>
                  <a:pt x="228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09" name="Google Shape;6709;gefe2f4b35a_0_3189"/>
          <p:cNvSpPr/>
          <p:nvPr/>
        </p:nvSpPr>
        <p:spPr>
          <a:xfrm>
            <a:off x="820038" y="1165675"/>
            <a:ext cx="34925" cy="37465"/>
          </a:xfrm>
          <a:custGeom>
            <a:rect b="b" l="l" r="r" t="t"/>
            <a:pathLst>
              <a:path extrusionOk="0" h="37465" w="34925">
                <a:moveTo>
                  <a:pt x="34815" y="0"/>
                </a:moveTo>
                <a:lnTo>
                  <a:pt x="20193" y="4256"/>
                </a:lnTo>
                <a:lnTo>
                  <a:pt x="6751" y="14443"/>
                </a:lnTo>
                <a:lnTo>
                  <a:pt x="0" y="26681"/>
                </a:lnTo>
                <a:lnTo>
                  <a:pt x="5452" y="37096"/>
                </a:lnTo>
                <a:lnTo>
                  <a:pt x="9761" y="24869"/>
                </a:lnTo>
                <a:lnTo>
                  <a:pt x="18524" y="17038"/>
                </a:lnTo>
                <a:lnTo>
                  <a:pt x="28091" y="9962"/>
                </a:lnTo>
                <a:lnTo>
                  <a:pt x="3481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10" name="Google Shape;6710;gefe2f4b35a_0_3189"/>
          <p:cNvSpPr/>
          <p:nvPr/>
        </p:nvSpPr>
        <p:spPr>
          <a:xfrm>
            <a:off x="2600698" y="1180421"/>
            <a:ext cx="51435" cy="59690"/>
          </a:xfrm>
          <a:custGeom>
            <a:rect b="b" l="l" r="r" t="t"/>
            <a:pathLst>
              <a:path extrusionOk="0" h="59690" w="51435">
                <a:moveTo>
                  <a:pt x="7367" y="0"/>
                </a:moveTo>
                <a:lnTo>
                  <a:pt x="3211" y="14443"/>
                </a:lnTo>
                <a:lnTo>
                  <a:pt x="0" y="30668"/>
                </a:lnTo>
                <a:lnTo>
                  <a:pt x="472" y="46396"/>
                </a:lnTo>
                <a:lnTo>
                  <a:pt x="7367" y="59347"/>
                </a:lnTo>
                <a:lnTo>
                  <a:pt x="24662" y="57730"/>
                </a:lnTo>
                <a:lnTo>
                  <a:pt x="34096" y="52758"/>
                </a:lnTo>
                <a:lnTo>
                  <a:pt x="41170" y="43705"/>
                </a:lnTo>
                <a:lnTo>
                  <a:pt x="51385" y="29845"/>
                </a:lnTo>
                <a:lnTo>
                  <a:pt x="47893" y="22352"/>
                </a:lnTo>
                <a:lnTo>
                  <a:pt x="44172" y="14757"/>
                </a:lnTo>
                <a:lnTo>
                  <a:pt x="37551" y="8417"/>
                </a:lnTo>
                <a:lnTo>
                  <a:pt x="28222" y="4830"/>
                </a:lnTo>
                <a:lnTo>
                  <a:pt x="17667" y="2518"/>
                </a:lnTo>
                <a:lnTo>
                  <a:pt x="736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11" name="Google Shape;6711;gefe2f4b35a_0_3189"/>
          <p:cNvGrpSpPr/>
          <p:nvPr/>
        </p:nvGrpSpPr>
        <p:grpSpPr>
          <a:xfrm>
            <a:off x="3094626" y="1226498"/>
            <a:ext cx="37291" cy="22225"/>
            <a:chOff x="3094626" y="1226498"/>
            <a:chExt cx="37291" cy="22225"/>
          </a:xfrm>
        </p:grpSpPr>
        <p:sp>
          <p:nvSpPr>
            <p:cNvPr id="6712" name="Google Shape;6712;gefe2f4b35a_0_3189"/>
            <p:cNvSpPr/>
            <p:nvPr/>
          </p:nvSpPr>
          <p:spPr>
            <a:xfrm>
              <a:off x="3094626" y="1233771"/>
              <a:ext cx="8255" cy="13969"/>
            </a:xfrm>
            <a:custGeom>
              <a:rect b="b" l="l" r="r" t="t"/>
              <a:pathLst>
                <a:path extrusionOk="0" h="13969" w="8255">
                  <a:moveTo>
                    <a:pt x="6807" y="0"/>
                  </a:moveTo>
                  <a:lnTo>
                    <a:pt x="1714" y="4584"/>
                  </a:lnTo>
                  <a:lnTo>
                    <a:pt x="0" y="10236"/>
                  </a:lnTo>
                  <a:lnTo>
                    <a:pt x="6870" y="13487"/>
                  </a:lnTo>
                  <a:lnTo>
                    <a:pt x="7175" y="12103"/>
                  </a:lnTo>
                  <a:lnTo>
                    <a:pt x="7493" y="10922"/>
                  </a:lnTo>
                  <a:lnTo>
                    <a:pt x="7848" y="9918"/>
                  </a:lnTo>
                  <a:lnTo>
                    <a:pt x="7188" y="3162"/>
                  </a:lnTo>
                  <a:lnTo>
                    <a:pt x="680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13" name="Google Shape;6713;gefe2f4b35a_0_3189"/>
            <p:cNvSpPr/>
            <p:nvPr/>
          </p:nvSpPr>
          <p:spPr>
            <a:xfrm>
              <a:off x="3101437" y="1226498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17843" y="0"/>
                  </a:moveTo>
                  <a:lnTo>
                    <a:pt x="11645" y="0"/>
                  </a:lnTo>
                  <a:lnTo>
                    <a:pt x="4495" y="3225"/>
                  </a:lnTo>
                  <a:lnTo>
                    <a:pt x="0" y="7277"/>
                  </a:lnTo>
                  <a:lnTo>
                    <a:pt x="711" y="13728"/>
                  </a:lnTo>
                  <a:lnTo>
                    <a:pt x="1028" y="17183"/>
                  </a:lnTo>
                  <a:lnTo>
                    <a:pt x="2273" y="13576"/>
                  </a:lnTo>
                  <a:lnTo>
                    <a:pt x="3797" y="12268"/>
                  </a:lnTo>
                  <a:lnTo>
                    <a:pt x="7962" y="12268"/>
                  </a:lnTo>
                  <a:lnTo>
                    <a:pt x="10820" y="14668"/>
                  </a:lnTo>
                  <a:lnTo>
                    <a:pt x="17310" y="19481"/>
                  </a:lnTo>
                  <a:lnTo>
                    <a:pt x="20942" y="21882"/>
                  </a:lnTo>
                  <a:lnTo>
                    <a:pt x="26377" y="21882"/>
                  </a:lnTo>
                  <a:lnTo>
                    <a:pt x="27889" y="21551"/>
                  </a:lnTo>
                  <a:lnTo>
                    <a:pt x="29451" y="20764"/>
                  </a:lnTo>
                  <a:lnTo>
                    <a:pt x="29880" y="10978"/>
                  </a:lnTo>
                  <a:lnTo>
                    <a:pt x="27619" y="4567"/>
                  </a:lnTo>
                  <a:lnTo>
                    <a:pt x="23371" y="1063"/>
                  </a:lnTo>
                  <a:lnTo>
                    <a:pt x="178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14" name="Google Shape;6714;gefe2f4b35a_0_3189"/>
          <p:cNvSpPr/>
          <p:nvPr/>
        </p:nvSpPr>
        <p:spPr>
          <a:xfrm>
            <a:off x="2510471" y="1299105"/>
            <a:ext cx="36194" cy="20319"/>
          </a:xfrm>
          <a:custGeom>
            <a:rect b="b" l="l" r="r" t="t"/>
            <a:pathLst>
              <a:path extrusionOk="0" h="20319" w="36194">
                <a:moveTo>
                  <a:pt x="31076" y="0"/>
                </a:moveTo>
                <a:lnTo>
                  <a:pt x="32753" y="6515"/>
                </a:lnTo>
                <a:lnTo>
                  <a:pt x="29654" y="8178"/>
                </a:lnTo>
                <a:lnTo>
                  <a:pt x="22390" y="8178"/>
                </a:lnTo>
                <a:lnTo>
                  <a:pt x="10553" y="6350"/>
                </a:lnTo>
                <a:lnTo>
                  <a:pt x="3187" y="6350"/>
                </a:lnTo>
                <a:lnTo>
                  <a:pt x="0" y="8051"/>
                </a:lnTo>
                <a:lnTo>
                  <a:pt x="1727" y="14757"/>
                </a:lnTo>
                <a:lnTo>
                  <a:pt x="3225" y="18465"/>
                </a:lnTo>
                <a:lnTo>
                  <a:pt x="6667" y="19938"/>
                </a:lnTo>
                <a:lnTo>
                  <a:pt x="10833" y="19938"/>
                </a:lnTo>
                <a:lnTo>
                  <a:pt x="21595" y="17478"/>
                </a:lnTo>
                <a:lnTo>
                  <a:pt x="31170" y="11717"/>
                </a:lnTo>
                <a:lnTo>
                  <a:pt x="35637" y="5081"/>
                </a:lnTo>
                <a:lnTo>
                  <a:pt x="3107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15" name="Google Shape;6715;gefe2f4b35a_0_3189"/>
          <p:cNvSpPr/>
          <p:nvPr/>
        </p:nvSpPr>
        <p:spPr>
          <a:xfrm>
            <a:off x="1121651" y="1327503"/>
            <a:ext cx="20955" cy="29844"/>
          </a:xfrm>
          <a:custGeom>
            <a:rect b="b" l="l" r="r" t="t"/>
            <a:pathLst>
              <a:path extrusionOk="0" h="29844" w="20955">
                <a:moveTo>
                  <a:pt x="15011" y="0"/>
                </a:moveTo>
                <a:lnTo>
                  <a:pt x="12839" y="0"/>
                </a:lnTo>
                <a:lnTo>
                  <a:pt x="2730" y="0"/>
                </a:lnTo>
                <a:lnTo>
                  <a:pt x="0" y="7429"/>
                </a:lnTo>
                <a:lnTo>
                  <a:pt x="2247" y="22275"/>
                </a:lnTo>
                <a:lnTo>
                  <a:pt x="7251" y="29692"/>
                </a:lnTo>
                <a:lnTo>
                  <a:pt x="15265" y="29692"/>
                </a:lnTo>
                <a:lnTo>
                  <a:pt x="17995" y="27914"/>
                </a:lnTo>
                <a:lnTo>
                  <a:pt x="20408" y="23456"/>
                </a:lnTo>
                <a:lnTo>
                  <a:pt x="12280" y="21958"/>
                </a:lnTo>
                <a:lnTo>
                  <a:pt x="8851" y="15278"/>
                </a:lnTo>
                <a:lnTo>
                  <a:pt x="5676" y="8712"/>
                </a:lnTo>
                <a:lnTo>
                  <a:pt x="11429" y="6870"/>
                </a:lnTo>
                <a:lnTo>
                  <a:pt x="20408" y="8369"/>
                </a:lnTo>
                <a:lnTo>
                  <a:pt x="20408" y="1104"/>
                </a:lnTo>
                <a:lnTo>
                  <a:pt x="17525" y="342"/>
                </a:lnTo>
                <a:lnTo>
                  <a:pt x="1501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16" name="Google Shape;6716;gefe2f4b35a_0_3189"/>
          <p:cNvSpPr/>
          <p:nvPr/>
        </p:nvSpPr>
        <p:spPr>
          <a:xfrm>
            <a:off x="641328" y="1393198"/>
            <a:ext cx="22225" cy="29844"/>
          </a:xfrm>
          <a:custGeom>
            <a:rect b="b" l="l" r="r" t="t"/>
            <a:pathLst>
              <a:path extrusionOk="0" h="29844" w="22225">
                <a:moveTo>
                  <a:pt x="14160" y="0"/>
                </a:moveTo>
                <a:lnTo>
                  <a:pt x="8166" y="0"/>
                </a:lnTo>
                <a:lnTo>
                  <a:pt x="6184" y="0"/>
                </a:lnTo>
                <a:lnTo>
                  <a:pt x="3530" y="673"/>
                </a:lnTo>
                <a:lnTo>
                  <a:pt x="0" y="2247"/>
                </a:lnTo>
                <a:lnTo>
                  <a:pt x="589" y="11179"/>
                </a:lnTo>
                <a:lnTo>
                  <a:pt x="5005" y="20019"/>
                </a:lnTo>
                <a:lnTo>
                  <a:pt x="11271" y="26781"/>
                </a:lnTo>
                <a:lnTo>
                  <a:pt x="17411" y="29476"/>
                </a:lnTo>
                <a:lnTo>
                  <a:pt x="19646" y="29476"/>
                </a:lnTo>
                <a:lnTo>
                  <a:pt x="21348" y="27940"/>
                </a:lnTo>
                <a:lnTo>
                  <a:pt x="21894" y="24257"/>
                </a:lnTo>
                <a:lnTo>
                  <a:pt x="20485" y="24460"/>
                </a:lnTo>
                <a:lnTo>
                  <a:pt x="13970" y="24460"/>
                </a:lnTo>
                <a:lnTo>
                  <a:pt x="141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17" name="Google Shape;6717;gefe2f4b35a_0_3189"/>
          <p:cNvSpPr/>
          <p:nvPr/>
        </p:nvSpPr>
        <p:spPr>
          <a:xfrm>
            <a:off x="3285671" y="1410180"/>
            <a:ext cx="44450" cy="42544"/>
          </a:xfrm>
          <a:custGeom>
            <a:rect b="b" l="l" r="r" t="t"/>
            <a:pathLst>
              <a:path extrusionOk="0" h="42544" w="44450">
                <a:moveTo>
                  <a:pt x="32258" y="0"/>
                </a:moveTo>
                <a:lnTo>
                  <a:pt x="24696" y="424"/>
                </a:lnTo>
                <a:lnTo>
                  <a:pt x="17970" y="1736"/>
                </a:lnTo>
                <a:lnTo>
                  <a:pt x="12187" y="3996"/>
                </a:lnTo>
                <a:lnTo>
                  <a:pt x="7454" y="7264"/>
                </a:lnTo>
                <a:lnTo>
                  <a:pt x="7454" y="14884"/>
                </a:lnTo>
                <a:lnTo>
                  <a:pt x="0" y="14884"/>
                </a:lnTo>
                <a:lnTo>
                  <a:pt x="0" y="22364"/>
                </a:lnTo>
                <a:lnTo>
                  <a:pt x="6019" y="23520"/>
                </a:lnTo>
                <a:lnTo>
                  <a:pt x="7454" y="29629"/>
                </a:lnTo>
                <a:lnTo>
                  <a:pt x="18427" y="25819"/>
                </a:lnTo>
                <a:lnTo>
                  <a:pt x="14655" y="37109"/>
                </a:lnTo>
                <a:lnTo>
                  <a:pt x="17932" y="40576"/>
                </a:lnTo>
                <a:lnTo>
                  <a:pt x="21450" y="42087"/>
                </a:lnTo>
                <a:lnTo>
                  <a:pt x="24892" y="42087"/>
                </a:lnTo>
                <a:lnTo>
                  <a:pt x="32015" y="39914"/>
                </a:lnTo>
                <a:lnTo>
                  <a:pt x="38120" y="34024"/>
                </a:lnTo>
                <a:lnTo>
                  <a:pt x="42456" y="25366"/>
                </a:lnTo>
                <a:lnTo>
                  <a:pt x="44272" y="14884"/>
                </a:lnTo>
                <a:lnTo>
                  <a:pt x="33032" y="11074"/>
                </a:lnTo>
                <a:lnTo>
                  <a:pt x="36804" y="127"/>
                </a:lnTo>
                <a:lnTo>
                  <a:pt x="3225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18" name="Google Shape;6718;gefe2f4b35a_0_3189"/>
          <p:cNvGrpSpPr/>
          <p:nvPr/>
        </p:nvGrpSpPr>
        <p:grpSpPr>
          <a:xfrm>
            <a:off x="4817838" y="1417450"/>
            <a:ext cx="17943" cy="25216"/>
            <a:chOff x="4817838" y="1417450"/>
            <a:chExt cx="17943" cy="25216"/>
          </a:xfrm>
        </p:grpSpPr>
        <p:sp>
          <p:nvSpPr>
            <p:cNvPr id="6719" name="Google Shape;6719;gefe2f4b35a_0_3189"/>
            <p:cNvSpPr/>
            <p:nvPr/>
          </p:nvSpPr>
          <p:spPr>
            <a:xfrm>
              <a:off x="4818636" y="1417901"/>
              <a:ext cx="17145" cy="24765"/>
            </a:xfrm>
            <a:custGeom>
              <a:rect b="b" l="l" r="r" t="t"/>
              <a:pathLst>
                <a:path extrusionOk="0" h="24765" w="17145">
                  <a:moveTo>
                    <a:pt x="38" y="0"/>
                  </a:moveTo>
                  <a:lnTo>
                    <a:pt x="0" y="3378"/>
                  </a:lnTo>
                  <a:lnTo>
                    <a:pt x="3644" y="19062"/>
                  </a:lnTo>
                  <a:lnTo>
                    <a:pt x="9512" y="24726"/>
                  </a:lnTo>
                  <a:lnTo>
                    <a:pt x="13334" y="24726"/>
                  </a:lnTo>
                  <a:lnTo>
                    <a:pt x="16588" y="22420"/>
                  </a:lnTo>
                  <a:lnTo>
                    <a:pt x="16463" y="16516"/>
                  </a:lnTo>
                  <a:lnTo>
                    <a:pt x="11450" y="853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20" name="Google Shape;6720;gefe2f4b35a_0_3189"/>
            <p:cNvSpPr/>
            <p:nvPr/>
          </p:nvSpPr>
          <p:spPr>
            <a:xfrm>
              <a:off x="4817838" y="1417450"/>
              <a:ext cx="1270" cy="4444"/>
            </a:xfrm>
            <a:custGeom>
              <a:rect b="b" l="l" r="r" t="t"/>
              <a:pathLst>
                <a:path extrusionOk="0" h="4444" w="1270">
                  <a:moveTo>
                    <a:pt x="0" y="0"/>
                  </a:moveTo>
                  <a:lnTo>
                    <a:pt x="254" y="1346"/>
                  </a:lnTo>
                  <a:lnTo>
                    <a:pt x="520" y="2616"/>
                  </a:lnTo>
                  <a:lnTo>
                    <a:pt x="800" y="3835"/>
                  </a:lnTo>
                  <a:lnTo>
                    <a:pt x="812" y="2705"/>
                  </a:lnTo>
                  <a:lnTo>
                    <a:pt x="812" y="1587"/>
                  </a:lnTo>
                  <a:lnTo>
                    <a:pt x="838" y="444"/>
                  </a:lnTo>
                  <a:lnTo>
                    <a:pt x="558" y="3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6721" name="Google Shape;6721;gefe2f4b35a_0_3189"/>
          <p:cNvGrpSpPr/>
          <p:nvPr/>
        </p:nvGrpSpPr>
        <p:grpSpPr>
          <a:xfrm>
            <a:off x="2446028" y="1432547"/>
            <a:ext cx="22457" cy="22325"/>
            <a:chOff x="2446028" y="1432547"/>
            <a:chExt cx="22457" cy="22325"/>
          </a:xfrm>
        </p:grpSpPr>
        <p:sp>
          <p:nvSpPr>
            <p:cNvPr id="6722" name="Google Shape;6722;gefe2f4b35a_0_3189"/>
            <p:cNvSpPr/>
            <p:nvPr/>
          </p:nvSpPr>
          <p:spPr>
            <a:xfrm>
              <a:off x="2454516" y="1432547"/>
              <a:ext cx="13969" cy="18415"/>
            </a:xfrm>
            <a:custGeom>
              <a:rect b="b" l="l" r="r" t="t"/>
              <a:pathLst>
                <a:path extrusionOk="0" h="18415" w="13969">
                  <a:moveTo>
                    <a:pt x="13373" y="0"/>
                  </a:moveTo>
                  <a:lnTo>
                    <a:pt x="9270" y="546"/>
                  </a:lnTo>
                  <a:lnTo>
                    <a:pt x="4394" y="266"/>
                  </a:lnTo>
                  <a:lnTo>
                    <a:pt x="292" y="736"/>
                  </a:lnTo>
                  <a:lnTo>
                    <a:pt x="0" y="17983"/>
                  </a:lnTo>
                  <a:lnTo>
                    <a:pt x="4350" y="14412"/>
                  </a:lnTo>
                  <a:lnTo>
                    <a:pt x="9553" y="11772"/>
                  </a:lnTo>
                  <a:lnTo>
                    <a:pt x="13323" y="7742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23" name="Google Shape;6723;gefe2f4b35a_0_3189"/>
            <p:cNvSpPr/>
            <p:nvPr/>
          </p:nvSpPr>
          <p:spPr>
            <a:xfrm>
              <a:off x="2446028" y="1433282"/>
              <a:ext cx="8889" cy="21590"/>
            </a:xfrm>
            <a:custGeom>
              <a:rect b="b" l="l" r="r" t="t"/>
              <a:pathLst>
                <a:path extrusionOk="0" h="21590" w="8889">
                  <a:moveTo>
                    <a:pt x="8775" y="0"/>
                  </a:moveTo>
                  <a:lnTo>
                    <a:pt x="4216" y="520"/>
                  </a:lnTo>
                  <a:lnTo>
                    <a:pt x="596" y="1981"/>
                  </a:lnTo>
                  <a:lnTo>
                    <a:pt x="0" y="6527"/>
                  </a:lnTo>
                  <a:lnTo>
                    <a:pt x="5322" y="9188"/>
                  </a:lnTo>
                  <a:lnTo>
                    <a:pt x="4448" y="13557"/>
                  </a:lnTo>
                  <a:lnTo>
                    <a:pt x="3150" y="18097"/>
                  </a:lnTo>
                  <a:lnTo>
                    <a:pt x="7200" y="21272"/>
                  </a:lnTo>
                  <a:lnTo>
                    <a:pt x="7315" y="19621"/>
                  </a:lnTo>
                  <a:lnTo>
                    <a:pt x="7797" y="18313"/>
                  </a:lnTo>
                  <a:lnTo>
                    <a:pt x="8496" y="17246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24" name="Google Shape;6724;gefe2f4b35a_0_3189"/>
          <p:cNvSpPr/>
          <p:nvPr/>
        </p:nvSpPr>
        <p:spPr>
          <a:xfrm>
            <a:off x="1003322" y="1445944"/>
            <a:ext cx="28575" cy="16509"/>
          </a:xfrm>
          <a:custGeom>
            <a:rect b="b" l="l" r="r" t="t"/>
            <a:pathLst>
              <a:path extrusionOk="0" h="16509" w="28575">
                <a:moveTo>
                  <a:pt x="23495" y="0"/>
                </a:moveTo>
                <a:lnTo>
                  <a:pt x="20993" y="0"/>
                </a:lnTo>
                <a:lnTo>
                  <a:pt x="10454" y="2130"/>
                </a:lnTo>
                <a:lnTo>
                  <a:pt x="2418" y="7023"/>
                </a:lnTo>
                <a:lnTo>
                  <a:pt x="0" y="12430"/>
                </a:lnTo>
                <a:lnTo>
                  <a:pt x="6312" y="16103"/>
                </a:lnTo>
                <a:lnTo>
                  <a:pt x="9490" y="10150"/>
                </a:lnTo>
                <a:lnTo>
                  <a:pt x="16609" y="8162"/>
                </a:lnTo>
                <a:lnTo>
                  <a:pt x="24046" y="6455"/>
                </a:lnTo>
                <a:lnTo>
                  <a:pt x="28181" y="1346"/>
                </a:lnTo>
                <a:lnTo>
                  <a:pt x="25946" y="406"/>
                </a:lnTo>
                <a:lnTo>
                  <a:pt x="2349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25" name="Google Shape;6725;gefe2f4b35a_0_3189"/>
          <p:cNvSpPr/>
          <p:nvPr/>
        </p:nvSpPr>
        <p:spPr>
          <a:xfrm>
            <a:off x="4579649" y="1454557"/>
            <a:ext cx="24764" cy="18415"/>
          </a:xfrm>
          <a:custGeom>
            <a:rect b="b" l="l" r="r" t="t"/>
            <a:pathLst>
              <a:path extrusionOk="0" h="18415" w="24764">
                <a:moveTo>
                  <a:pt x="24383" y="0"/>
                </a:moveTo>
                <a:lnTo>
                  <a:pt x="8221" y="5187"/>
                </a:lnTo>
                <a:lnTo>
                  <a:pt x="699" y="11150"/>
                </a:lnTo>
                <a:lnTo>
                  <a:pt x="0" y="16066"/>
                </a:lnTo>
                <a:lnTo>
                  <a:pt x="4304" y="18110"/>
                </a:lnTo>
                <a:lnTo>
                  <a:pt x="8576" y="17180"/>
                </a:lnTo>
                <a:lnTo>
                  <a:pt x="13615" y="14122"/>
                </a:lnTo>
                <a:lnTo>
                  <a:pt x="19019" y="8530"/>
                </a:lnTo>
                <a:lnTo>
                  <a:pt x="2438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26" name="Google Shape;6726;gefe2f4b35a_0_3189"/>
          <p:cNvSpPr/>
          <p:nvPr/>
        </p:nvSpPr>
        <p:spPr>
          <a:xfrm>
            <a:off x="1517769" y="1462045"/>
            <a:ext cx="27305" cy="20955"/>
          </a:xfrm>
          <a:custGeom>
            <a:rect b="b" l="l" r="r" t="t"/>
            <a:pathLst>
              <a:path extrusionOk="0" h="20955" w="27305">
                <a:moveTo>
                  <a:pt x="22148" y="0"/>
                </a:moveTo>
                <a:lnTo>
                  <a:pt x="18830" y="5898"/>
                </a:lnTo>
                <a:lnTo>
                  <a:pt x="11645" y="7891"/>
                </a:lnTo>
                <a:lnTo>
                  <a:pt x="4175" y="9624"/>
                </a:lnTo>
                <a:lnTo>
                  <a:pt x="0" y="14744"/>
                </a:lnTo>
                <a:lnTo>
                  <a:pt x="1854" y="18884"/>
                </a:lnTo>
                <a:lnTo>
                  <a:pt x="4889" y="20510"/>
                </a:lnTo>
                <a:lnTo>
                  <a:pt x="8267" y="20510"/>
                </a:lnTo>
                <a:lnTo>
                  <a:pt x="16942" y="17653"/>
                </a:lnTo>
                <a:lnTo>
                  <a:pt x="24099" y="11183"/>
                </a:lnTo>
                <a:lnTo>
                  <a:pt x="26811" y="4249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27" name="Google Shape;6727;gefe2f4b35a_0_3189"/>
          <p:cNvSpPr/>
          <p:nvPr/>
        </p:nvSpPr>
        <p:spPr>
          <a:xfrm>
            <a:off x="358315" y="1508673"/>
            <a:ext cx="32385" cy="21590"/>
          </a:xfrm>
          <a:custGeom>
            <a:rect b="b" l="l" r="r" t="t"/>
            <a:pathLst>
              <a:path extrusionOk="0" h="21590" w="32385">
                <a:moveTo>
                  <a:pt x="2019" y="0"/>
                </a:moveTo>
                <a:lnTo>
                  <a:pt x="0" y="0"/>
                </a:lnTo>
                <a:lnTo>
                  <a:pt x="2362" y="4775"/>
                </a:lnTo>
                <a:lnTo>
                  <a:pt x="10236" y="19862"/>
                </a:lnTo>
                <a:lnTo>
                  <a:pt x="18922" y="18821"/>
                </a:lnTo>
                <a:lnTo>
                  <a:pt x="31241" y="21361"/>
                </a:lnTo>
                <a:lnTo>
                  <a:pt x="32384" y="12712"/>
                </a:lnTo>
                <a:lnTo>
                  <a:pt x="21082" y="9177"/>
                </a:lnTo>
                <a:lnTo>
                  <a:pt x="12068" y="4979"/>
                </a:lnTo>
                <a:lnTo>
                  <a:pt x="5620" y="1470"/>
                </a:lnTo>
                <a:lnTo>
                  <a:pt x="2019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28" name="Google Shape;6728;gefe2f4b35a_0_3189"/>
          <p:cNvSpPr/>
          <p:nvPr/>
        </p:nvSpPr>
        <p:spPr>
          <a:xfrm>
            <a:off x="5454369" y="1581843"/>
            <a:ext cx="33020" cy="9525"/>
          </a:xfrm>
          <a:custGeom>
            <a:rect b="b" l="l" r="r" t="t"/>
            <a:pathLst>
              <a:path extrusionOk="0" h="9525" w="33020">
                <a:moveTo>
                  <a:pt x="1231" y="0"/>
                </a:moveTo>
                <a:lnTo>
                  <a:pt x="558" y="0"/>
                </a:lnTo>
                <a:lnTo>
                  <a:pt x="0" y="0"/>
                </a:lnTo>
                <a:lnTo>
                  <a:pt x="4635" y="1612"/>
                </a:lnTo>
                <a:lnTo>
                  <a:pt x="18948" y="6146"/>
                </a:lnTo>
                <a:lnTo>
                  <a:pt x="27660" y="8483"/>
                </a:lnTo>
                <a:lnTo>
                  <a:pt x="31330" y="9372"/>
                </a:lnTo>
                <a:lnTo>
                  <a:pt x="32664" y="9372"/>
                </a:lnTo>
                <a:lnTo>
                  <a:pt x="25184" y="7023"/>
                </a:lnTo>
                <a:lnTo>
                  <a:pt x="9461" y="2349"/>
                </a:lnTo>
                <a:lnTo>
                  <a:pt x="12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29" name="Google Shape;6729;gefe2f4b35a_0_3189"/>
          <p:cNvSpPr/>
          <p:nvPr/>
        </p:nvSpPr>
        <p:spPr>
          <a:xfrm>
            <a:off x="106373" y="1661967"/>
            <a:ext cx="26035" cy="37464"/>
          </a:xfrm>
          <a:custGeom>
            <a:rect b="b" l="l" r="r" t="t"/>
            <a:pathLst>
              <a:path extrusionOk="0" h="37464" w="26035">
                <a:moveTo>
                  <a:pt x="19307" y="0"/>
                </a:moveTo>
                <a:lnTo>
                  <a:pt x="15302" y="11336"/>
                </a:lnTo>
                <a:lnTo>
                  <a:pt x="6256" y="22177"/>
                </a:lnTo>
                <a:lnTo>
                  <a:pt x="0" y="31203"/>
                </a:lnTo>
                <a:lnTo>
                  <a:pt x="4359" y="37096"/>
                </a:lnTo>
                <a:lnTo>
                  <a:pt x="5794" y="32296"/>
                </a:lnTo>
                <a:lnTo>
                  <a:pt x="9249" y="29502"/>
                </a:lnTo>
                <a:lnTo>
                  <a:pt x="16551" y="29502"/>
                </a:lnTo>
                <a:lnTo>
                  <a:pt x="17872" y="29616"/>
                </a:lnTo>
                <a:lnTo>
                  <a:pt x="19307" y="29845"/>
                </a:lnTo>
                <a:lnTo>
                  <a:pt x="17645" y="18245"/>
                </a:lnTo>
                <a:lnTo>
                  <a:pt x="22589" y="9217"/>
                </a:lnTo>
                <a:lnTo>
                  <a:pt x="25892" y="3041"/>
                </a:lnTo>
                <a:lnTo>
                  <a:pt x="1930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30" name="Google Shape;6730;gefe2f4b35a_0_3189"/>
          <p:cNvSpPr/>
          <p:nvPr/>
        </p:nvSpPr>
        <p:spPr>
          <a:xfrm>
            <a:off x="4461393" y="1692525"/>
            <a:ext cx="25400" cy="12064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59" y="0"/>
                </a:lnTo>
                <a:lnTo>
                  <a:pt x="558" y="0"/>
                </a:lnTo>
                <a:lnTo>
                  <a:pt x="0" y="2870"/>
                </a:lnTo>
                <a:lnTo>
                  <a:pt x="3886" y="8610"/>
                </a:lnTo>
                <a:lnTo>
                  <a:pt x="8356" y="11480"/>
                </a:lnTo>
                <a:lnTo>
                  <a:pt x="17221" y="11480"/>
                </a:lnTo>
                <a:lnTo>
                  <a:pt x="21196" y="10134"/>
                </a:lnTo>
                <a:lnTo>
                  <a:pt x="24993" y="6540"/>
                </a:lnTo>
                <a:lnTo>
                  <a:pt x="15367" y="1727"/>
                </a:lnTo>
                <a:lnTo>
                  <a:pt x="908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31" name="Google Shape;6731;gefe2f4b35a_0_3189"/>
          <p:cNvSpPr/>
          <p:nvPr/>
        </p:nvSpPr>
        <p:spPr>
          <a:xfrm>
            <a:off x="2254420" y="1706557"/>
            <a:ext cx="29844" cy="29844"/>
          </a:xfrm>
          <a:custGeom>
            <a:rect b="b" l="l" r="r" t="t"/>
            <a:pathLst>
              <a:path extrusionOk="0" h="29844" w="29844">
                <a:moveTo>
                  <a:pt x="22123" y="0"/>
                </a:moveTo>
                <a:lnTo>
                  <a:pt x="21107" y="6248"/>
                </a:lnTo>
                <a:lnTo>
                  <a:pt x="15417" y="7747"/>
                </a:lnTo>
                <a:lnTo>
                  <a:pt x="5753" y="7747"/>
                </a:lnTo>
                <a:lnTo>
                  <a:pt x="0" y="7264"/>
                </a:lnTo>
                <a:lnTo>
                  <a:pt x="0" y="22352"/>
                </a:lnTo>
                <a:lnTo>
                  <a:pt x="965" y="29806"/>
                </a:lnTo>
                <a:lnTo>
                  <a:pt x="5829" y="29806"/>
                </a:lnTo>
                <a:lnTo>
                  <a:pt x="6591" y="29705"/>
                </a:lnTo>
                <a:lnTo>
                  <a:pt x="7467" y="29502"/>
                </a:lnTo>
                <a:lnTo>
                  <a:pt x="10638" y="23597"/>
                </a:lnTo>
                <a:lnTo>
                  <a:pt x="17740" y="21605"/>
                </a:lnTo>
                <a:lnTo>
                  <a:pt x="25153" y="19875"/>
                </a:lnTo>
                <a:lnTo>
                  <a:pt x="29260" y="14757"/>
                </a:lnTo>
                <a:lnTo>
                  <a:pt x="23962" y="12090"/>
                </a:lnTo>
                <a:lnTo>
                  <a:pt x="24853" y="7721"/>
                </a:lnTo>
                <a:lnTo>
                  <a:pt x="26163" y="3180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32" name="Google Shape;6732;gefe2f4b35a_0_3189"/>
          <p:cNvGrpSpPr/>
          <p:nvPr/>
        </p:nvGrpSpPr>
        <p:grpSpPr>
          <a:xfrm>
            <a:off x="168920" y="1758411"/>
            <a:ext cx="30597" cy="26270"/>
            <a:chOff x="168920" y="1758411"/>
            <a:chExt cx="30597" cy="26270"/>
          </a:xfrm>
        </p:grpSpPr>
        <p:sp>
          <p:nvSpPr>
            <p:cNvPr id="6733" name="Google Shape;6733;gefe2f4b35a_0_3189"/>
            <p:cNvSpPr/>
            <p:nvPr/>
          </p:nvSpPr>
          <p:spPr>
            <a:xfrm>
              <a:off x="178562" y="1766901"/>
              <a:ext cx="20955" cy="17780"/>
            </a:xfrm>
            <a:custGeom>
              <a:rect b="b" l="l" r="r" t="t"/>
              <a:pathLst>
                <a:path extrusionOk="0" h="17780" w="20955">
                  <a:moveTo>
                    <a:pt x="7340" y="0"/>
                  </a:moveTo>
                  <a:lnTo>
                    <a:pt x="2425" y="5930"/>
                  </a:lnTo>
                  <a:lnTo>
                    <a:pt x="0" y="8928"/>
                  </a:lnTo>
                  <a:lnTo>
                    <a:pt x="5435" y="13970"/>
                  </a:lnTo>
                  <a:lnTo>
                    <a:pt x="12141" y="17551"/>
                  </a:lnTo>
                  <a:lnTo>
                    <a:pt x="18897" y="17551"/>
                  </a:lnTo>
                  <a:lnTo>
                    <a:pt x="20573" y="16408"/>
                  </a:lnTo>
                  <a:lnTo>
                    <a:pt x="20827" y="13754"/>
                  </a:lnTo>
                  <a:lnTo>
                    <a:pt x="15671" y="9804"/>
                  </a:lnTo>
                  <a:lnTo>
                    <a:pt x="11950" y="4483"/>
                  </a:lnTo>
                  <a:lnTo>
                    <a:pt x="73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34" name="Google Shape;6734;gefe2f4b35a_0_3189"/>
            <p:cNvSpPr/>
            <p:nvPr/>
          </p:nvSpPr>
          <p:spPr>
            <a:xfrm>
              <a:off x="168920" y="1758411"/>
              <a:ext cx="17144" cy="17780"/>
            </a:xfrm>
            <a:custGeom>
              <a:rect b="b" l="l" r="r" t="t"/>
              <a:pathLst>
                <a:path extrusionOk="0" h="17780" w="17144">
                  <a:moveTo>
                    <a:pt x="749" y="0"/>
                  </a:moveTo>
                  <a:lnTo>
                    <a:pt x="0" y="5854"/>
                  </a:lnTo>
                  <a:lnTo>
                    <a:pt x="4178" y="12369"/>
                  </a:lnTo>
                  <a:lnTo>
                    <a:pt x="9639" y="17424"/>
                  </a:lnTo>
                  <a:lnTo>
                    <a:pt x="12064" y="14427"/>
                  </a:lnTo>
                  <a:lnTo>
                    <a:pt x="16979" y="8496"/>
                  </a:lnTo>
                  <a:lnTo>
                    <a:pt x="12839" y="4457"/>
                  </a:lnTo>
                  <a:lnTo>
                    <a:pt x="7988" y="1092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6735" name="Google Shape;6735;gefe2f4b35a_0_3189"/>
          <p:cNvGrpSpPr/>
          <p:nvPr/>
        </p:nvGrpSpPr>
        <p:grpSpPr>
          <a:xfrm>
            <a:off x="5104561" y="1765839"/>
            <a:ext cx="27939" cy="30209"/>
            <a:chOff x="5104561" y="1765839"/>
            <a:chExt cx="27939" cy="30209"/>
          </a:xfrm>
        </p:grpSpPr>
        <p:sp>
          <p:nvSpPr>
            <p:cNvPr id="6736" name="Google Shape;6736;gefe2f4b35a_0_3189"/>
            <p:cNvSpPr/>
            <p:nvPr/>
          </p:nvSpPr>
          <p:spPr>
            <a:xfrm>
              <a:off x="5104561" y="1765839"/>
              <a:ext cx="27939" cy="26035"/>
            </a:xfrm>
            <a:custGeom>
              <a:rect b="b" l="l" r="r" t="t"/>
              <a:pathLst>
                <a:path extrusionOk="0" h="26035" w="27939">
                  <a:moveTo>
                    <a:pt x="1452" y="0"/>
                  </a:moveTo>
                  <a:lnTo>
                    <a:pt x="448" y="63"/>
                  </a:lnTo>
                  <a:lnTo>
                    <a:pt x="0" y="10946"/>
                  </a:lnTo>
                  <a:lnTo>
                    <a:pt x="6887" y="14441"/>
                  </a:lnTo>
                  <a:lnTo>
                    <a:pt x="14518" y="17195"/>
                  </a:lnTo>
                  <a:lnTo>
                    <a:pt x="16298" y="25857"/>
                  </a:lnTo>
                  <a:lnTo>
                    <a:pt x="23600" y="25768"/>
                  </a:lnTo>
                  <a:lnTo>
                    <a:pt x="27233" y="25768"/>
                  </a:lnTo>
                  <a:lnTo>
                    <a:pt x="27652" y="22910"/>
                  </a:lnTo>
                  <a:lnTo>
                    <a:pt x="6907" y="1292"/>
                  </a:lnTo>
                  <a:lnTo>
                    <a:pt x="14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37" name="Google Shape;6737;gefe2f4b35a_0_3189"/>
            <p:cNvSpPr/>
            <p:nvPr/>
          </p:nvSpPr>
          <p:spPr>
            <a:xfrm>
              <a:off x="5119679" y="1791604"/>
              <a:ext cx="12700" cy="4444"/>
            </a:xfrm>
            <a:custGeom>
              <a:rect b="b" l="l" r="r" t="t"/>
              <a:pathLst>
                <a:path extrusionOk="0" h="4444" w="12700">
                  <a:moveTo>
                    <a:pt x="12115" y="0"/>
                  </a:moveTo>
                  <a:lnTo>
                    <a:pt x="8470" y="0"/>
                  </a:lnTo>
                  <a:lnTo>
                    <a:pt x="1181" y="88"/>
                  </a:lnTo>
                  <a:lnTo>
                    <a:pt x="914" y="1193"/>
                  </a:lnTo>
                  <a:lnTo>
                    <a:pt x="520" y="2425"/>
                  </a:lnTo>
                  <a:lnTo>
                    <a:pt x="0" y="3797"/>
                  </a:lnTo>
                  <a:lnTo>
                    <a:pt x="1917" y="4140"/>
                  </a:lnTo>
                  <a:lnTo>
                    <a:pt x="3568" y="4305"/>
                  </a:lnTo>
                  <a:lnTo>
                    <a:pt x="9613" y="4305"/>
                  </a:lnTo>
                  <a:lnTo>
                    <a:pt x="11747" y="2590"/>
                  </a:lnTo>
                  <a:lnTo>
                    <a:pt x="121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6738" name="Google Shape;6738;gefe2f4b35a_0_3189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405397" y="1810268"/>
            <a:ext cx="140144" cy="100723"/>
          </a:xfrm>
          <a:prstGeom prst="rect">
            <a:avLst/>
          </a:prstGeom>
          <a:noFill/>
          <a:ln>
            <a:noFill/>
          </a:ln>
        </p:spPr>
      </p:pic>
      <p:sp>
        <p:nvSpPr>
          <p:cNvPr id="6739" name="Google Shape;6739;gefe2f4b35a_0_3189"/>
          <p:cNvSpPr/>
          <p:nvPr/>
        </p:nvSpPr>
        <p:spPr>
          <a:xfrm>
            <a:off x="4870375" y="1807607"/>
            <a:ext cx="7620" cy="3175"/>
          </a:xfrm>
          <a:custGeom>
            <a:rect b="b" l="l" r="r" t="t"/>
            <a:pathLst>
              <a:path extrusionOk="0" h="3175" w="7620">
                <a:moveTo>
                  <a:pt x="685" y="0"/>
                </a:moveTo>
                <a:lnTo>
                  <a:pt x="342" y="0"/>
                </a:lnTo>
                <a:lnTo>
                  <a:pt x="0" y="0"/>
                </a:lnTo>
                <a:lnTo>
                  <a:pt x="1358" y="660"/>
                </a:lnTo>
                <a:lnTo>
                  <a:pt x="6426" y="2667"/>
                </a:lnTo>
                <a:lnTo>
                  <a:pt x="7569" y="2667"/>
                </a:lnTo>
                <a:lnTo>
                  <a:pt x="6184" y="1993"/>
                </a:lnTo>
                <a:lnTo>
                  <a:pt x="2743" y="673"/>
                </a:lnTo>
                <a:lnTo>
                  <a:pt x="68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40" name="Google Shape;6740;gefe2f4b35a_0_3189"/>
          <p:cNvGrpSpPr/>
          <p:nvPr/>
        </p:nvGrpSpPr>
        <p:grpSpPr>
          <a:xfrm>
            <a:off x="4184253" y="1817569"/>
            <a:ext cx="36956" cy="24944"/>
            <a:chOff x="4184253" y="1817569"/>
            <a:chExt cx="36956" cy="24944"/>
          </a:xfrm>
        </p:grpSpPr>
        <p:sp>
          <p:nvSpPr>
            <p:cNvPr id="6741" name="Google Shape;6741;gefe2f4b35a_0_3189"/>
            <p:cNvSpPr/>
            <p:nvPr/>
          </p:nvSpPr>
          <p:spPr>
            <a:xfrm>
              <a:off x="4204064" y="1822828"/>
              <a:ext cx="17145" cy="19685"/>
            </a:xfrm>
            <a:custGeom>
              <a:rect b="b" l="l" r="r" t="t"/>
              <a:pathLst>
                <a:path extrusionOk="0" h="19685" w="17145">
                  <a:moveTo>
                    <a:pt x="0" y="0"/>
                  </a:moveTo>
                  <a:lnTo>
                    <a:pt x="279" y="16205"/>
                  </a:lnTo>
                  <a:lnTo>
                    <a:pt x="5207" y="18389"/>
                  </a:lnTo>
                  <a:lnTo>
                    <a:pt x="9969" y="19672"/>
                  </a:lnTo>
                  <a:lnTo>
                    <a:pt x="15621" y="19672"/>
                  </a:lnTo>
                  <a:lnTo>
                    <a:pt x="17145" y="18897"/>
                  </a:lnTo>
                  <a:lnTo>
                    <a:pt x="17030" y="17170"/>
                  </a:lnTo>
                  <a:lnTo>
                    <a:pt x="10541" y="12306"/>
                  </a:lnTo>
                  <a:lnTo>
                    <a:pt x="6451" y="49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42" name="Google Shape;6742;gefe2f4b35a_0_3189"/>
            <p:cNvSpPr/>
            <p:nvPr/>
          </p:nvSpPr>
          <p:spPr>
            <a:xfrm>
              <a:off x="4184253" y="1817569"/>
              <a:ext cx="20320" cy="21589"/>
            </a:xfrm>
            <a:custGeom>
              <a:rect b="b" l="l" r="r" t="t"/>
              <a:pathLst>
                <a:path extrusionOk="0" h="21589" w="20320">
                  <a:moveTo>
                    <a:pt x="10794" y="0"/>
                  </a:moveTo>
                  <a:lnTo>
                    <a:pt x="3708" y="0"/>
                  </a:lnTo>
                  <a:lnTo>
                    <a:pt x="2527" y="0"/>
                  </a:lnTo>
                  <a:lnTo>
                    <a:pt x="1295" y="63"/>
                  </a:lnTo>
                  <a:lnTo>
                    <a:pt x="20091" y="21463"/>
                  </a:lnTo>
                  <a:lnTo>
                    <a:pt x="19811" y="5257"/>
                  </a:lnTo>
                  <a:lnTo>
                    <a:pt x="15760" y="2159"/>
                  </a:lnTo>
                  <a:lnTo>
                    <a:pt x="107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6743" name="Google Shape;6743;gefe2f4b35a_0_3189"/>
          <p:cNvGrpSpPr/>
          <p:nvPr/>
        </p:nvGrpSpPr>
        <p:grpSpPr>
          <a:xfrm>
            <a:off x="4786808" y="1832395"/>
            <a:ext cx="38735" cy="15875"/>
            <a:chOff x="4786808" y="1832395"/>
            <a:chExt cx="38735" cy="15875"/>
          </a:xfrm>
        </p:grpSpPr>
        <p:sp>
          <p:nvSpPr>
            <p:cNvPr id="6744" name="Google Shape;6744;gefe2f4b35a_0_3189"/>
            <p:cNvSpPr/>
            <p:nvPr/>
          </p:nvSpPr>
          <p:spPr>
            <a:xfrm>
              <a:off x="4788005" y="1832395"/>
              <a:ext cx="1270" cy="1905"/>
            </a:xfrm>
            <a:custGeom>
              <a:rect b="b" l="l" r="r" t="t"/>
              <a:pathLst>
                <a:path extrusionOk="0" h="1905" w="1270">
                  <a:moveTo>
                    <a:pt x="190" y="0"/>
                  </a:moveTo>
                  <a:lnTo>
                    <a:pt x="114" y="482"/>
                  </a:lnTo>
                  <a:lnTo>
                    <a:pt x="50" y="952"/>
                  </a:lnTo>
                  <a:lnTo>
                    <a:pt x="0" y="1397"/>
                  </a:lnTo>
                  <a:lnTo>
                    <a:pt x="203" y="1079"/>
                  </a:lnTo>
                  <a:lnTo>
                    <a:pt x="419" y="762"/>
                  </a:lnTo>
                  <a:lnTo>
                    <a:pt x="647" y="444"/>
                  </a:lnTo>
                  <a:lnTo>
                    <a:pt x="495" y="30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45" name="Google Shape;6745;gefe2f4b35a_0_3189"/>
            <p:cNvSpPr/>
            <p:nvPr/>
          </p:nvSpPr>
          <p:spPr>
            <a:xfrm>
              <a:off x="4786808" y="1832395"/>
              <a:ext cx="38735" cy="15875"/>
            </a:xfrm>
            <a:custGeom>
              <a:rect b="b" l="l" r="r" t="t"/>
              <a:pathLst>
                <a:path extrusionOk="0" h="15875" w="38735">
                  <a:moveTo>
                    <a:pt x="38201" y="0"/>
                  </a:moveTo>
                  <a:lnTo>
                    <a:pt x="30183" y="1251"/>
                  </a:lnTo>
                  <a:lnTo>
                    <a:pt x="23806" y="3424"/>
                  </a:lnTo>
                  <a:lnTo>
                    <a:pt x="18438" y="5484"/>
                  </a:lnTo>
                  <a:lnTo>
                    <a:pt x="13449" y="6400"/>
                  </a:lnTo>
                  <a:lnTo>
                    <a:pt x="10058" y="6400"/>
                  </a:lnTo>
                  <a:lnTo>
                    <a:pt x="6476" y="4902"/>
                  </a:lnTo>
                  <a:lnTo>
                    <a:pt x="1841" y="444"/>
                  </a:lnTo>
                  <a:lnTo>
                    <a:pt x="1193" y="1397"/>
                  </a:lnTo>
                  <a:lnTo>
                    <a:pt x="0" y="11785"/>
                  </a:lnTo>
                  <a:lnTo>
                    <a:pt x="4876" y="15430"/>
                  </a:lnTo>
                  <a:lnTo>
                    <a:pt x="11442" y="15430"/>
                  </a:lnTo>
                  <a:lnTo>
                    <a:pt x="19970" y="13846"/>
                  </a:lnTo>
                  <a:lnTo>
                    <a:pt x="28432" y="9920"/>
                  </a:lnTo>
                  <a:lnTo>
                    <a:pt x="35088" y="4891"/>
                  </a:lnTo>
                  <a:lnTo>
                    <a:pt x="382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46" name="Google Shape;6746;gefe2f4b35a_0_3189"/>
          <p:cNvSpPr/>
          <p:nvPr/>
        </p:nvSpPr>
        <p:spPr>
          <a:xfrm>
            <a:off x="4604035" y="1840951"/>
            <a:ext cx="52704" cy="36194"/>
          </a:xfrm>
          <a:custGeom>
            <a:rect b="b" l="l" r="r" t="t"/>
            <a:pathLst>
              <a:path extrusionOk="0" h="36194" w="52704">
                <a:moveTo>
                  <a:pt x="14554" y="0"/>
                </a:moveTo>
                <a:lnTo>
                  <a:pt x="9232" y="0"/>
                </a:lnTo>
                <a:lnTo>
                  <a:pt x="5537" y="0"/>
                </a:lnTo>
                <a:lnTo>
                  <a:pt x="2374" y="1701"/>
                </a:lnTo>
                <a:lnTo>
                  <a:pt x="0" y="6299"/>
                </a:lnTo>
                <a:lnTo>
                  <a:pt x="11904" y="10949"/>
                </a:lnTo>
                <a:lnTo>
                  <a:pt x="10960" y="19454"/>
                </a:lnTo>
                <a:lnTo>
                  <a:pt x="8272" y="28843"/>
                </a:lnTo>
                <a:lnTo>
                  <a:pt x="14947" y="36144"/>
                </a:lnTo>
                <a:lnTo>
                  <a:pt x="14947" y="21056"/>
                </a:lnTo>
                <a:lnTo>
                  <a:pt x="16560" y="20447"/>
                </a:lnTo>
                <a:lnTo>
                  <a:pt x="18567" y="20218"/>
                </a:lnTo>
                <a:lnTo>
                  <a:pt x="23977" y="20218"/>
                </a:lnTo>
                <a:lnTo>
                  <a:pt x="38557" y="22059"/>
                </a:lnTo>
                <a:lnTo>
                  <a:pt x="47840" y="22059"/>
                </a:lnTo>
                <a:lnTo>
                  <a:pt x="52260" y="20383"/>
                </a:lnTo>
                <a:lnTo>
                  <a:pt x="51815" y="13792"/>
                </a:lnTo>
                <a:lnTo>
                  <a:pt x="49618" y="14097"/>
                </a:lnTo>
                <a:lnTo>
                  <a:pt x="41719" y="14097"/>
                </a:lnTo>
                <a:lnTo>
                  <a:pt x="34556" y="10579"/>
                </a:lnTo>
                <a:lnTo>
                  <a:pt x="20967" y="3517"/>
                </a:lnTo>
                <a:lnTo>
                  <a:pt x="1455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47" name="Google Shape;6747;gefe2f4b35a_0_3189"/>
          <p:cNvSpPr/>
          <p:nvPr/>
        </p:nvSpPr>
        <p:spPr>
          <a:xfrm>
            <a:off x="5060966" y="1914086"/>
            <a:ext cx="41275" cy="24130"/>
          </a:xfrm>
          <a:custGeom>
            <a:rect b="b" l="l" r="r" t="t"/>
            <a:pathLst>
              <a:path extrusionOk="0" h="24130" w="41275">
                <a:moveTo>
                  <a:pt x="36817" y="0"/>
                </a:moveTo>
                <a:lnTo>
                  <a:pt x="30769" y="8655"/>
                </a:lnTo>
                <a:lnTo>
                  <a:pt x="19299" y="11866"/>
                </a:lnTo>
                <a:lnTo>
                  <a:pt x="7383" y="14646"/>
                </a:lnTo>
                <a:lnTo>
                  <a:pt x="0" y="22009"/>
                </a:lnTo>
                <a:lnTo>
                  <a:pt x="3187" y="23050"/>
                </a:lnTo>
                <a:lnTo>
                  <a:pt x="6489" y="23507"/>
                </a:lnTo>
                <a:lnTo>
                  <a:pt x="9779" y="23507"/>
                </a:lnTo>
                <a:lnTo>
                  <a:pt x="24542" y="20643"/>
                </a:lnTo>
                <a:lnTo>
                  <a:pt x="36018" y="13911"/>
                </a:lnTo>
                <a:lnTo>
                  <a:pt x="41134" y="6100"/>
                </a:lnTo>
                <a:lnTo>
                  <a:pt x="3681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48" name="Google Shape;6748;gefe2f4b35a_0_3189"/>
          <p:cNvSpPr/>
          <p:nvPr/>
        </p:nvSpPr>
        <p:spPr>
          <a:xfrm>
            <a:off x="4393243" y="1936758"/>
            <a:ext cx="26035" cy="15875"/>
          </a:xfrm>
          <a:custGeom>
            <a:rect b="b" l="l" r="r" t="t"/>
            <a:pathLst>
              <a:path extrusionOk="0" h="15875" w="26035">
                <a:moveTo>
                  <a:pt x="25430" y="0"/>
                </a:moveTo>
                <a:lnTo>
                  <a:pt x="24262" y="0"/>
                </a:lnTo>
                <a:lnTo>
                  <a:pt x="23462" y="0"/>
                </a:lnTo>
                <a:lnTo>
                  <a:pt x="21874" y="1854"/>
                </a:lnTo>
                <a:lnTo>
                  <a:pt x="19487" y="6832"/>
                </a:lnTo>
                <a:lnTo>
                  <a:pt x="17353" y="6743"/>
                </a:lnTo>
                <a:lnTo>
                  <a:pt x="16223" y="6743"/>
                </a:lnTo>
                <a:lnTo>
                  <a:pt x="8372" y="7197"/>
                </a:lnTo>
                <a:lnTo>
                  <a:pt x="2078" y="8586"/>
                </a:lnTo>
                <a:lnTo>
                  <a:pt x="0" y="10949"/>
                </a:lnTo>
                <a:lnTo>
                  <a:pt x="4793" y="14325"/>
                </a:lnTo>
                <a:lnTo>
                  <a:pt x="7054" y="15405"/>
                </a:lnTo>
                <a:lnTo>
                  <a:pt x="9136" y="15862"/>
                </a:lnTo>
                <a:lnTo>
                  <a:pt x="16566" y="15862"/>
                </a:lnTo>
                <a:lnTo>
                  <a:pt x="20465" y="11899"/>
                </a:lnTo>
                <a:lnTo>
                  <a:pt x="24884" y="3962"/>
                </a:lnTo>
                <a:lnTo>
                  <a:pt x="254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49" name="Google Shape;6749;gefe2f4b35a_0_3189"/>
          <p:cNvSpPr/>
          <p:nvPr/>
        </p:nvSpPr>
        <p:spPr>
          <a:xfrm>
            <a:off x="1414799" y="1959226"/>
            <a:ext cx="29844" cy="21589"/>
          </a:xfrm>
          <a:custGeom>
            <a:rect b="b" l="l" r="r" t="t"/>
            <a:pathLst>
              <a:path extrusionOk="0" h="21589" w="29844">
                <a:moveTo>
                  <a:pt x="4914" y="0"/>
                </a:moveTo>
                <a:lnTo>
                  <a:pt x="3086" y="0"/>
                </a:lnTo>
                <a:lnTo>
                  <a:pt x="1485" y="0"/>
                </a:lnTo>
                <a:lnTo>
                  <a:pt x="431" y="1701"/>
                </a:lnTo>
                <a:lnTo>
                  <a:pt x="0" y="6604"/>
                </a:lnTo>
                <a:lnTo>
                  <a:pt x="5689" y="8102"/>
                </a:lnTo>
                <a:lnTo>
                  <a:pt x="8623" y="12712"/>
                </a:lnTo>
                <a:lnTo>
                  <a:pt x="7200" y="21463"/>
                </a:lnTo>
                <a:lnTo>
                  <a:pt x="21843" y="21463"/>
                </a:lnTo>
                <a:lnTo>
                  <a:pt x="21843" y="13855"/>
                </a:lnTo>
                <a:lnTo>
                  <a:pt x="27889" y="12712"/>
                </a:lnTo>
                <a:lnTo>
                  <a:pt x="29362" y="6604"/>
                </a:lnTo>
                <a:lnTo>
                  <a:pt x="26746" y="8178"/>
                </a:lnTo>
                <a:lnTo>
                  <a:pt x="24282" y="8813"/>
                </a:lnTo>
                <a:lnTo>
                  <a:pt x="17614" y="8813"/>
                </a:lnTo>
                <a:lnTo>
                  <a:pt x="13804" y="6604"/>
                </a:lnTo>
                <a:lnTo>
                  <a:pt x="7454" y="2197"/>
                </a:lnTo>
                <a:lnTo>
                  <a:pt x="491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50" name="Google Shape;6750;gefe2f4b35a_0_3189"/>
          <p:cNvSpPr/>
          <p:nvPr/>
        </p:nvSpPr>
        <p:spPr>
          <a:xfrm>
            <a:off x="759034" y="2069419"/>
            <a:ext cx="29845" cy="23494"/>
          </a:xfrm>
          <a:custGeom>
            <a:rect b="b" l="l" r="r" t="t"/>
            <a:pathLst>
              <a:path extrusionOk="0" h="23494" w="29845">
                <a:moveTo>
                  <a:pt x="22148" y="0"/>
                </a:moveTo>
                <a:lnTo>
                  <a:pt x="7492" y="0"/>
                </a:lnTo>
                <a:lnTo>
                  <a:pt x="7492" y="7607"/>
                </a:lnTo>
                <a:lnTo>
                  <a:pt x="1409" y="8991"/>
                </a:lnTo>
                <a:lnTo>
                  <a:pt x="0" y="14859"/>
                </a:lnTo>
                <a:lnTo>
                  <a:pt x="1549" y="14071"/>
                </a:lnTo>
                <a:lnTo>
                  <a:pt x="3060" y="13741"/>
                </a:lnTo>
                <a:lnTo>
                  <a:pt x="8483" y="13741"/>
                </a:lnTo>
                <a:lnTo>
                  <a:pt x="12141" y="16154"/>
                </a:lnTo>
                <a:lnTo>
                  <a:pt x="18694" y="20955"/>
                </a:lnTo>
                <a:lnTo>
                  <a:pt x="21589" y="23355"/>
                </a:lnTo>
                <a:lnTo>
                  <a:pt x="26339" y="23355"/>
                </a:lnTo>
                <a:lnTo>
                  <a:pt x="28232" y="21209"/>
                </a:lnTo>
                <a:lnTo>
                  <a:pt x="29641" y="14859"/>
                </a:lnTo>
                <a:lnTo>
                  <a:pt x="23850" y="13360"/>
                </a:lnTo>
                <a:lnTo>
                  <a:pt x="14960" y="14859"/>
                </a:lnTo>
                <a:lnTo>
                  <a:pt x="14668" y="7607"/>
                </a:lnTo>
                <a:lnTo>
                  <a:pt x="19278" y="7023"/>
                </a:lnTo>
                <a:lnTo>
                  <a:pt x="23329" y="6451"/>
                </a:lnTo>
                <a:lnTo>
                  <a:pt x="22148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51" name="Google Shape;6751;gefe2f4b35a_0_3189"/>
          <p:cNvSpPr/>
          <p:nvPr/>
        </p:nvSpPr>
        <p:spPr>
          <a:xfrm>
            <a:off x="4371278" y="2091768"/>
            <a:ext cx="34289" cy="14605"/>
          </a:xfrm>
          <a:custGeom>
            <a:rect b="b" l="l" r="r" t="t"/>
            <a:pathLst>
              <a:path extrusionOk="0" h="14605" w="34289">
                <a:moveTo>
                  <a:pt x="33925" y="0"/>
                </a:moveTo>
                <a:lnTo>
                  <a:pt x="12176" y="3220"/>
                </a:lnTo>
                <a:lnTo>
                  <a:pt x="1518" y="7916"/>
                </a:lnTo>
                <a:lnTo>
                  <a:pt x="0" y="12153"/>
                </a:lnTo>
                <a:lnTo>
                  <a:pt x="5668" y="13995"/>
                </a:lnTo>
                <a:lnTo>
                  <a:pt x="11162" y="13282"/>
                </a:lnTo>
                <a:lnTo>
                  <a:pt x="17920" y="10926"/>
                </a:lnTo>
                <a:lnTo>
                  <a:pt x="25617" y="6606"/>
                </a:lnTo>
                <a:lnTo>
                  <a:pt x="33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52" name="Google Shape;6752;gefe2f4b35a_0_3189"/>
          <p:cNvSpPr/>
          <p:nvPr/>
        </p:nvSpPr>
        <p:spPr>
          <a:xfrm>
            <a:off x="5112479" y="2095958"/>
            <a:ext cx="33020" cy="32385"/>
          </a:xfrm>
          <a:custGeom>
            <a:rect b="b" l="l" r="r" t="t"/>
            <a:pathLst>
              <a:path extrusionOk="0" h="32385" w="33020">
                <a:moveTo>
                  <a:pt x="30137" y="0"/>
                </a:moveTo>
                <a:lnTo>
                  <a:pt x="23380" y="0"/>
                </a:lnTo>
                <a:lnTo>
                  <a:pt x="21018" y="0"/>
                </a:lnTo>
                <a:lnTo>
                  <a:pt x="18122" y="990"/>
                </a:lnTo>
                <a:lnTo>
                  <a:pt x="14668" y="3302"/>
                </a:lnTo>
                <a:lnTo>
                  <a:pt x="19265" y="3644"/>
                </a:lnTo>
                <a:lnTo>
                  <a:pt x="23279" y="4114"/>
                </a:lnTo>
                <a:lnTo>
                  <a:pt x="22174" y="10566"/>
                </a:lnTo>
                <a:lnTo>
                  <a:pt x="15835" y="13498"/>
                </a:lnTo>
                <a:lnTo>
                  <a:pt x="9901" y="16767"/>
                </a:lnTo>
                <a:lnTo>
                  <a:pt x="4559" y="20621"/>
                </a:lnTo>
                <a:lnTo>
                  <a:pt x="0" y="25311"/>
                </a:lnTo>
                <a:lnTo>
                  <a:pt x="5892" y="30327"/>
                </a:lnTo>
                <a:lnTo>
                  <a:pt x="11036" y="32346"/>
                </a:lnTo>
                <a:lnTo>
                  <a:pt x="24028" y="32346"/>
                </a:lnTo>
                <a:lnTo>
                  <a:pt x="29413" y="24257"/>
                </a:lnTo>
                <a:lnTo>
                  <a:pt x="32461" y="8089"/>
                </a:lnTo>
                <a:lnTo>
                  <a:pt x="301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6753" name="Google Shape;6753;gefe2f4b35a_0_3189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138369" y="2121265"/>
            <a:ext cx="95761" cy="66835"/>
          </a:xfrm>
          <a:prstGeom prst="rect">
            <a:avLst/>
          </a:prstGeom>
          <a:noFill/>
          <a:ln>
            <a:noFill/>
          </a:ln>
        </p:spPr>
      </p:pic>
      <p:sp>
        <p:nvSpPr>
          <p:cNvPr id="6754" name="Google Shape;6754;gefe2f4b35a_0_3189"/>
          <p:cNvSpPr/>
          <p:nvPr/>
        </p:nvSpPr>
        <p:spPr>
          <a:xfrm>
            <a:off x="3648999" y="2113964"/>
            <a:ext cx="41910" cy="26035"/>
          </a:xfrm>
          <a:custGeom>
            <a:rect b="b" l="l" r="r" t="t"/>
            <a:pathLst>
              <a:path extrusionOk="0" h="26035" w="41910">
                <a:moveTo>
                  <a:pt x="40462" y="0"/>
                </a:moveTo>
                <a:lnTo>
                  <a:pt x="39750" y="0"/>
                </a:lnTo>
                <a:lnTo>
                  <a:pt x="33492" y="1102"/>
                </a:lnTo>
                <a:lnTo>
                  <a:pt x="0" y="25654"/>
                </a:lnTo>
                <a:lnTo>
                  <a:pt x="1041" y="25654"/>
                </a:lnTo>
                <a:lnTo>
                  <a:pt x="2349" y="24663"/>
                </a:lnTo>
                <a:lnTo>
                  <a:pt x="4940" y="22288"/>
                </a:lnTo>
                <a:lnTo>
                  <a:pt x="17260" y="19785"/>
                </a:lnTo>
                <a:lnTo>
                  <a:pt x="27903" y="15673"/>
                </a:lnTo>
                <a:lnTo>
                  <a:pt x="36281" y="9335"/>
                </a:lnTo>
                <a:lnTo>
                  <a:pt x="41808" y="152"/>
                </a:lnTo>
                <a:lnTo>
                  <a:pt x="4046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55" name="Google Shape;6755;gefe2f4b35a_0_3189"/>
          <p:cNvSpPr/>
          <p:nvPr/>
        </p:nvSpPr>
        <p:spPr>
          <a:xfrm>
            <a:off x="287719" y="2187793"/>
            <a:ext cx="52070" cy="53975"/>
          </a:xfrm>
          <a:custGeom>
            <a:rect b="b" l="l" r="r" t="t"/>
            <a:pathLst>
              <a:path extrusionOk="0" h="53975" w="52070">
                <a:moveTo>
                  <a:pt x="43307" y="0"/>
                </a:moveTo>
                <a:lnTo>
                  <a:pt x="39395" y="0"/>
                </a:lnTo>
                <a:lnTo>
                  <a:pt x="26385" y="619"/>
                </a:lnTo>
                <a:lnTo>
                  <a:pt x="15087" y="2905"/>
                </a:lnTo>
                <a:lnTo>
                  <a:pt x="6094" y="7500"/>
                </a:lnTo>
                <a:lnTo>
                  <a:pt x="0" y="15049"/>
                </a:lnTo>
                <a:lnTo>
                  <a:pt x="10947" y="18859"/>
                </a:lnTo>
                <a:lnTo>
                  <a:pt x="7200" y="29921"/>
                </a:lnTo>
                <a:lnTo>
                  <a:pt x="15532" y="31648"/>
                </a:lnTo>
                <a:lnTo>
                  <a:pt x="18694" y="38227"/>
                </a:lnTo>
                <a:lnTo>
                  <a:pt x="22148" y="44564"/>
                </a:lnTo>
                <a:lnTo>
                  <a:pt x="21424" y="51206"/>
                </a:lnTo>
                <a:lnTo>
                  <a:pt x="22440" y="53848"/>
                </a:lnTo>
                <a:lnTo>
                  <a:pt x="24485" y="53848"/>
                </a:lnTo>
                <a:lnTo>
                  <a:pt x="31252" y="49132"/>
                </a:lnTo>
                <a:lnTo>
                  <a:pt x="39695" y="38039"/>
                </a:lnTo>
                <a:lnTo>
                  <a:pt x="47283" y="25151"/>
                </a:lnTo>
                <a:lnTo>
                  <a:pt x="51485" y="15049"/>
                </a:lnTo>
                <a:lnTo>
                  <a:pt x="47739" y="7569"/>
                </a:lnTo>
                <a:lnTo>
                  <a:pt x="51485" y="304"/>
                </a:lnTo>
                <a:lnTo>
                  <a:pt x="4330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56" name="Google Shape;6756;gefe2f4b35a_0_3189"/>
          <p:cNvGrpSpPr/>
          <p:nvPr/>
        </p:nvGrpSpPr>
        <p:grpSpPr>
          <a:xfrm>
            <a:off x="2755319" y="2152402"/>
            <a:ext cx="52069" cy="19377"/>
            <a:chOff x="2755319" y="2152402"/>
            <a:chExt cx="52069" cy="19377"/>
          </a:xfrm>
        </p:grpSpPr>
        <p:sp>
          <p:nvSpPr>
            <p:cNvPr id="6757" name="Google Shape;6757;gefe2f4b35a_0_3189"/>
            <p:cNvSpPr/>
            <p:nvPr/>
          </p:nvSpPr>
          <p:spPr>
            <a:xfrm>
              <a:off x="2783806" y="2167335"/>
              <a:ext cx="17780" cy="4444"/>
            </a:xfrm>
            <a:custGeom>
              <a:rect b="b" l="l" r="r" t="t"/>
              <a:pathLst>
                <a:path extrusionOk="0" h="4444" w="17780">
                  <a:moveTo>
                    <a:pt x="0" y="0"/>
                  </a:moveTo>
                  <a:lnTo>
                    <a:pt x="3733" y="2235"/>
                  </a:lnTo>
                  <a:lnTo>
                    <a:pt x="7213" y="4203"/>
                  </a:lnTo>
                  <a:lnTo>
                    <a:pt x="12992" y="4203"/>
                  </a:lnTo>
                  <a:lnTo>
                    <a:pt x="15328" y="3187"/>
                  </a:lnTo>
                  <a:lnTo>
                    <a:pt x="17640" y="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58" name="Google Shape;6758;gefe2f4b35a_0_3189"/>
            <p:cNvSpPr/>
            <p:nvPr/>
          </p:nvSpPr>
          <p:spPr>
            <a:xfrm>
              <a:off x="2755319" y="2152402"/>
              <a:ext cx="52069" cy="15875"/>
            </a:xfrm>
            <a:custGeom>
              <a:rect b="b" l="l" r="r" t="t"/>
              <a:pathLst>
                <a:path extrusionOk="0" h="15875" w="52069">
                  <a:moveTo>
                    <a:pt x="15735" y="0"/>
                  </a:moveTo>
                  <a:lnTo>
                    <a:pt x="11823" y="0"/>
                  </a:lnTo>
                  <a:lnTo>
                    <a:pt x="6565" y="0"/>
                  </a:lnTo>
                  <a:lnTo>
                    <a:pt x="2578" y="3098"/>
                  </a:lnTo>
                  <a:lnTo>
                    <a:pt x="0" y="13462"/>
                  </a:lnTo>
                  <a:lnTo>
                    <a:pt x="4343" y="9842"/>
                  </a:lnTo>
                  <a:lnTo>
                    <a:pt x="8356" y="8496"/>
                  </a:lnTo>
                  <a:lnTo>
                    <a:pt x="17411" y="8496"/>
                  </a:lnTo>
                  <a:lnTo>
                    <a:pt x="22199" y="11163"/>
                  </a:lnTo>
                  <a:lnTo>
                    <a:pt x="28486" y="14935"/>
                  </a:lnTo>
                  <a:lnTo>
                    <a:pt x="46139" y="15455"/>
                  </a:lnTo>
                  <a:lnTo>
                    <a:pt x="47942" y="13360"/>
                  </a:lnTo>
                  <a:lnTo>
                    <a:pt x="49745" y="10274"/>
                  </a:lnTo>
                  <a:lnTo>
                    <a:pt x="51549" y="5854"/>
                  </a:lnTo>
                  <a:lnTo>
                    <a:pt x="48679" y="6553"/>
                  </a:lnTo>
                  <a:lnTo>
                    <a:pt x="45923" y="6832"/>
                  </a:lnTo>
                  <a:lnTo>
                    <a:pt x="36753" y="6832"/>
                  </a:lnTo>
                  <a:lnTo>
                    <a:pt x="30848" y="5130"/>
                  </a:lnTo>
                  <a:lnTo>
                    <a:pt x="20332" y="1714"/>
                  </a:lnTo>
                  <a:lnTo>
                    <a:pt x="157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59" name="Google Shape;6759;gefe2f4b35a_0_3189"/>
          <p:cNvSpPr/>
          <p:nvPr/>
        </p:nvSpPr>
        <p:spPr>
          <a:xfrm>
            <a:off x="2490038" y="2187802"/>
            <a:ext cx="55880" cy="23494"/>
          </a:xfrm>
          <a:custGeom>
            <a:rect b="b" l="l" r="r" t="t"/>
            <a:pathLst>
              <a:path extrusionOk="0" h="23494" w="55880">
                <a:moveTo>
                  <a:pt x="38417" y="0"/>
                </a:moveTo>
                <a:lnTo>
                  <a:pt x="35610" y="0"/>
                </a:lnTo>
                <a:lnTo>
                  <a:pt x="23711" y="779"/>
                </a:lnTo>
                <a:lnTo>
                  <a:pt x="13657" y="3333"/>
                </a:lnTo>
                <a:lnTo>
                  <a:pt x="5676" y="7983"/>
                </a:lnTo>
                <a:lnTo>
                  <a:pt x="0" y="15049"/>
                </a:lnTo>
                <a:lnTo>
                  <a:pt x="13609" y="18932"/>
                </a:lnTo>
                <a:lnTo>
                  <a:pt x="29487" y="21445"/>
                </a:lnTo>
                <a:lnTo>
                  <a:pt x="43925" y="22798"/>
                </a:lnTo>
                <a:lnTo>
                  <a:pt x="53213" y="23202"/>
                </a:lnTo>
                <a:lnTo>
                  <a:pt x="55575" y="23202"/>
                </a:lnTo>
                <a:lnTo>
                  <a:pt x="55460" y="22987"/>
                </a:lnTo>
                <a:lnTo>
                  <a:pt x="51511" y="22656"/>
                </a:lnTo>
                <a:lnTo>
                  <a:pt x="51193" y="13081"/>
                </a:lnTo>
                <a:lnTo>
                  <a:pt x="42291" y="12166"/>
                </a:lnTo>
                <a:lnTo>
                  <a:pt x="44361" y="304"/>
                </a:lnTo>
                <a:lnTo>
                  <a:pt x="384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60" name="Google Shape;6760;gefe2f4b35a_0_3189"/>
          <p:cNvGrpSpPr/>
          <p:nvPr/>
        </p:nvGrpSpPr>
        <p:grpSpPr>
          <a:xfrm>
            <a:off x="2131615" y="2231275"/>
            <a:ext cx="27726" cy="4968"/>
            <a:chOff x="2131615" y="2231275"/>
            <a:chExt cx="27726" cy="4968"/>
          </a:xfrm>
        </p:grpSpPr>
        <p:sp>
          <p:nvSpPr>
            <p:cNvPr id="6761" name="Google Shape;6761;gefe2f4b35a_0_3189"/>
            <p:cNvSpPr/>
            <p:nvPr/>
          </p:nvSpPr>
          <p:spPr>
            <a:xfrm>
              <a:off x="2147277" y="2231275"/>
              <a:ext cx="12064" cy="2539"/>
            </a:xfrm>
            <a:custGeom>
              <a:rect b="b" l="l" r="r" t="t"/>
              <a:pathLst>
                <a:path extrusionOk="0" h="2539" w="12064">
                  <a:moveTo>
                    <a:pt x="11455" y="0"/>
                  </a:moveTo>
                  <a:lnTo>
                    <a:pt x="11137" y="0"/>
                  </a:lnTo>
                  <a:lnTo>
                    <a:pt x="10960" y="0"/>
                  </a:lnTo>
                  <a:lnTo>
                    <a:pt x="8928" y="304"/>
                  </a:lnTo>
                  <a:lnTo>
                    <a:pt x="4102" y="1079"/>
                  </a:lnTo>
                  <a:lnTo>
                    <a:pt x="0" y="1790"/>
                  </a:lnTo>
                  <a:lnTo>
                    <a:pt x="0" y="1981"/>
                  </a:lnTo>
                  <a:lnTo>
                    <a:pt x="6032" y="952"/>
                  </a:lnTo>
                  <a:lnTo>
                    <a:pt x="114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62" name="Google Shape;6762;gefe2f4b35a_0_3189"/>
            <p:cNvSpPr/>
            <p:nvPr/>
          </p:nvSpPr>
          <p:spPr>
            <a:xfrm>
              <a:off x="2131615" y="2233068"/>
              <a:ext cx="15875" cy="3175"/>
            </a:xfrm>
            <a:custGeom>
              <a:rect b="b" l="l" r="r" t="t"/>
              <a:pathLst>
                <a:path extrusionOk="0" h="3175" w="15875">
                  <a:moveTo>
                    <a:pt x="15659" y="0"/>
                  </a:moveTo>
                  <a:lnTo>
                    <a:pt x="4013" y="2032"/>
                  </a:lnTo>
                  <a:lnTo>
                    <a:pt x="0" y="2755"/>
                  </a:lnTo>
                  <a:lnTo>
                    <a:pt x="431" y="2755"/>
                  </a:lnTo>
                  <a:lnTo>
                    <a:pt x="7251" y="1625"/>
                  </a:lnTo>
                  <a:lnTo>
                    <a:pt x="15659" y="190"/>
                  </a:lnTo>
                  <a:lnTo>
                    <a:pt x="156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6763" name="Google Shape;6763;gefe2f4b35a_0_3189"/>
          <p:cNvGrpSpPr/>
          <p:nvPr/>
        </p:nvGrpSpPr>
        <p:grpSpPr>
          <a:xfrm>
            <a:off x="3813604" y="2254708"/>
            <a:ext cx="32210" cy="27193"/>
            <a:chOff x="3813604" y="2254708"/>
            <a:chExt cx="32210" cy="27193"/>
          </a:xfrm>
        </p:grpSpPr>
        <p:sp>
          <p:nvSpPr>
            <p:cNvPr id="6764" name="Google Shape;6764;gefe2f4b35a_0_3189"/>
            <p:cNvSpPr/>
            <p:nvPr/>
          </p:nvSpPr>
          <p:spPr>
            <a:xfrm>
              <a:off x="3824860" y="2259041"/>
              <a:ext cx="20954" cy="22860"/>
            </a:xfrm>
            <a:custGeom>
              <a:rect b="b" l="l" r="r" t="t"/>
              <a:pathLst>
                <a:path extrusionOk="0" h="22860" w="20954">
                  <a:moveTo>
                    <a:pt x="292" y="0"/>
                  </a:moveTo>
                  <a:lnTo>
                    <a:pt x="0" y="16217"/>
                  </a:lnTo>
                  <a:lnTo>
                    <a:pt x="4851" y="20002"/>
                  </a:lnTo>
                  <a:lnTo>
                    <a:pt x="10617" y="22326"/>
                  </a:lnTo>
                  <a:lnTo>
                    <a:pt x="18046" y="22326"/>
                  </a:lnTo>
                  <a:lnTo>
                    <a:pt x="20370" y="20980"/>
                  </a:lnTo>
                  <a:lnTo>
                    <a:pt x="20726" y="17907"/>
                  </a:lnTo>
                  <a:lnTo>
                    <a:pt x="13792" y="15244"/>
                  </a:lnTo>
                  <a:lnTo>
                    <a:pt x="8875" y="10591"/>
                  </a:lnTo>
                  <a:lnTo>
                    <a:pt x="4776" y="5119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65" name="Google Shape;6765;gefe2f4b35a_0_3189"/>
            <p:cNvSpPr/>
            <p:nvPr/>
          </p:nvSpPr>
          <p:spPr>
            <a:xfrm>
              <a:off x="3813604" y="2254708"/>
              <a:ext cx="12064" cy="20955"/>
            </a:xfrm>
            <a:custGeom>
              <a:rect b="b" l="l" r="r" t="t"/>
              <a:pathLst>
                <a:path extrusionOk="0" h="20955" w="12064">
                  <a:moveTo>
                    <a:pt x="2374" y="0"/>
                  </a:moveTo>
                  <a:lnTo>
                    <a:pt x="0" y="8051"/>
                  </a:lnTo>
                  <a:lnTo>
                    <a:pt x="4838" y="15570"/>
                  </a:lnTo>
                  <a:lnTo>
                    <a:pt x="11252" y="20561"/>
                  </a:lnTo>
                  <a:lnTo>
                    <a:pt x="11544" y="4330"/>
                  </a:lnTo>
                  <a:lnTo>
                    <a:pt x="9182" y="2222"/>
                  </a:lnTo>
                  <a:lnTo>
                    <a:pt x="6311" y="596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66" name="Google Shape;6766;gefe2f4b35a_0_3189"/>
          <p:cNvSpPr/>
          <p:nvPr/>
        </p:nvSpPr>
        <p:spPr>
          <a:xfrm>
            <a:off x="2700965" y="2273979"/>
            <a:ext cx="46989" cy="18414"/>
          </a:xfrm>
          <a:custGeom>
            <a:rect b="b" l="l" r="r" t="t"/>
            <a:pathLst>
              <a:path extrusionOk="0" h="18414" w="46989">
                <a:moveTo>
                  <a:pt x="21665" y="0"/>
                </a:moveTo>
                <a:lnTo>
                  <a:pt x="10628" y="989"/>
                </a:lnTo>
                <a:lnTo>
                  <a:pt x="3000" y="4124"/>
                </a:lnTo>
                <a:lnTo>
                  <a:pt x="0" y="9654"/>
                </a:lnTo>
                <a:lnTo>
                  <a:pt x="2843" y="17830"/>
                </a:lnTo>
                <a:lnTo>
                  <a:pt x="6069" y="12395"/>
                </a:lnTo>
                <a:lnTo>
                  <a:pt x="10095" y="10756"/>
                </a:lnTo>
                <a:lnTo>
                  <a:pt x="17702" y="10756"/>
                </a:lnTo>
                <a:lnTo>
                  <a:pt x="31393" y="14528"/>
                </a:lnTo>
                <a:lnTo>
                  <a:pt x="39623" y="14528"/>
                </a:lnTo>
                <a:lnTo>
                  <a:pt x="44055" y="12026"/>
                </a:lnTo>
                <a:lnTo>
                  <a:pt x="46900" y="2971"/>
                </a:lnTo>
                <a:lnTo>
                  <a:pt x="40312" y="1709"/>
                </a:lnTo>
                <a:lnTo>
                  <a:pt x="33830" y="776"/>
                </a:lnTo>
                <a:lnTo>
                  <a:pt x="27574" y="198"/>
                </a:lnTo>
                <a:lnTo>
                  <a:pt x="2166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67" name="Google Shape;6767;gefe2f4b35a_0_3189"/>
          <p:cNvGrpSpPr/>
          <p:nvPr/>
        </p:nvGrpSpPr>
        <p:grpSpPr>
          <a:xfrm>
            <a:off x="3624226" y="2276949"/>
            <a:ext cx="38891" cy="29740"/>
            <a:chOff x="3624226" y="2276949"/>
            <a:chExt cx="38891" cy="29740"/>
          </a:xfrm>
        </p:grpSpPr>
        <p:sp>
          <p:nvSpPr>
            <p:cNvPr id="6768" name="Google Shape;6768;gefe2f4b35a_0_3189"/>
            <p:cNvSpPr/>
            <p:nvPr/>
          </p:nvSpPr>
          <p:spPr>
            <a:xfrm>
              <a:off x="3645972" y="2276949"/>
              <a:ext cx="17145" cy="13969"/>
            </a:xfrm>
            <a:custGeom>
              <a:rect b="b" l="l" r="r" t="t"/>
              <a:pathLst>
                <a:path extrusionOk="0" h="13969" w="17145">
                  <a:moveTo>
                    <a:pt x="7962" y="0"/>
                  </a:moveTo>
                  <a:lnTo>
                    <a:pt x="7810" y="3365"/>
                  </a:lnTo>
                  <a:lnTo>
                    <a:pt x="4432" y="5981"/>
                  </a:lnTo>
                  <a:lnTo>
                    <a:pt x="0" y="8293"/>
                  </a:lnTo>
                  <a:lnTo>
                    <a:pt x="3200" y="9677"/>
                  </a:lnTo>
                  <a:lnTo>
                    <a:pt x="6375" y="11480"/>
                  </a:lnTo>
                  <a:lnTo>
                    <a:pt x="9512" y="13550"/>
                  </a:lnTo>
                  <a:lnTo>
                    <a:pt x="14909" y="8775"/>
                  </a:lnTo>
                  <a:lnTo>
                    <a:pt x="16738" y="3911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69" name="Google Shape;6769;gefe2f4b35a_0_3189"/>
            <p:cNvSpPr/>
            <p:nvPr/>
          </p:nvSpPr>
          <p:spPr>
            <a:xfrm>
              <a:off x="3630800" y="2285243"/>
              <a:ext cx="24764" cy="10160"/>
            </a:xfrm>
            <a:custGeom>
              <a:rect b="b" l="l" r="r" t="t"/>
              <a:pathLst>
                <a:path extrusionOk="0" h="10160" w="24764">
                  <a:moveTo>
                    <a:pt x="15176" y="0"/>
                  </a:moveTo>
                  <a:lnTo>
                    <a:pt x="10426" y="2476"/>
                  </a:lnTo>
                  <a:lnTo>
                    <a:pt x="4483" y="4572"/>
                  </a:lnTo>
                  <a:lnTo>
                    <a:pt x="0" y="6845"/>
                  </a:lnTo>
                  <a:lnTo>
                    <a:pt x="6134" y="7747"/>
                  </a:lnTo>
                  <a:lnTo>
                    <a:pt x="12293" y="8763"/>
                  </a:lnTo>
                  <a:lnTo>
                    <a:pt x="18478" y="9893"/>
                  </a:lnTo>
                  <a:lnTo>
                    <a:pt x="20764" y="8382"/>
                  </a:lnTo>
                  <a:lnTo>
                    <a:pt x="22923" y="6819"/>
                  </a:lnTo>
                  <a:lnTo>
                    <a:pt x="24688" y="5257"/>
                  </a:lnTo>
                  <a:lnTo>
                    <a:pt x="21551" y="3187"/>
                  </a:lnTo>
                  <a:lnTo>
                    <a:pt x="18376" y="1384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70" name="Google Shape;6770;gefe2f4b35a_0_3189"/>
            <p:cNvSpPr/>
            <p:nvPr/>
          </p:nvSpPr>
          <p:spPr>
            <a:xfrm>
              <a:off x="3624226" y="2292084"/>
              <a:ext cx="25400" cy="14605"/>
            </a:xfrm>
            <a:custGeom>
              <a:rect b="b" l="l" r="r" t="t"/>
              <a:pathLst>
                <a:path extrusionOk="0" h="14605" w="25400">
                  <a:moveTo>
                    <a:pt x="6567" y="0"/>
                  </a:moveTo>
                  <a:lnTo>
                    <a:pt x="2041" y="2846"/>
                  </a:lnTo>
                  <a:lnTo>
                    <a:pt x="0" y="6053"/>
                  </a:lnTo>
                  <a:lnTo>
                    <a:pt x="1490" y="9824"/>
                  </a:lnTo>
                  <a:lnTo>
                    <a:pt x="7558" y="14363"/>
                  </a:lnTo>
                  <a:lnTo>
                    <a:pt x="10352" y="11595"/>
                  </a:lnTo>
                  <a:lnTo>
                    <a:pt x="18289" y="7518"/>
                  </a:lnTo>
                  <a:lnTo>
                    <a:pt x="25045" y="3060"/>
                  </a:lnTo>
                  <a:lnTo>
                    <a:pt x="18873" y="1917"/>
                  </a:lnTo>
                  <a:lnTo>
                    <a:pt x="12714" y="901"/>
                  </a:lnTo>
                  <a:lnTo>
                    <a:pt x="65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71" name="Google Shape;6771;gefe2f4b35a_0_3189"/>
          <p:cNvSpPr/>
          <p:nvPr/>
        </p:nvSpPr>
        <p:spPr>
          <a:xfrm>
            <a:off x="4007556" y="2388196"/>
            <a:ext cx="22225" cy="24130"/>
          </a:xfrm>
          <a:custGeom>
            <a:rect b="b" l="l" r="r" t="t"/>
            <a:pathLst>
              <a:path extrusionOk="0" h="24130" w="22225">
                <a:moveTo>
                  <a:pt x="5600" y="0"/>
                </a:moveTo>
                <a:lnTo>
                  <a:pt x="3644" y="0"/>
                </a:lnTo>
                <a:lnTo>
                  <a:pt x="2222" y="0"/>
                </a:lnTo>
                <a:lnTo>
                  <a:pt x="1003" y="1993"/>
                </a:lnTo>
                <a:lnTo>
                  <a:pt x="0" y="7429"/>
                </a:lnTo>
                <a:lnTo>
                  <a:pt x="2959" y="7416"/>
                </a:lnTo>
                <a:lnTo>
                  <a:pt x="13449" y="23837"/>
                </a:lnTo>
                <a:lnTo>
                  <a:pt x="18097" y="23837"/>
                </a:lnTo>
                <a:lnTo>
                  <a:pt x="20129" y="21412"/>
                </a:lnTo>
                <a:lnTo>
                  <a:pt x="22174" y="14693"/>
                </a:lnTo>
                <a:lnTo>
                  <a:pt x="21526" y="14935"/>
                </a:lnTo>
                <a:lnTo>
                  <a:pt x="20904" y="15036"/>
                </a:lnTo>
                <a:lnTo>
                  <a:pt x="16662" y="15036"/>
                </a:lnTo>
                <a:lnTo>
                  <a:pt x="13487" y="11277"/>
                </a:lnTo>
                <a:lnTo>
                  <a:pt x="7950" y="3759"/>
                </a:lnTo>
                <a:lnTo>
                  <a:pt x="560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72" name="Google Shape;6772;gefe2f4b35a_0_3189"/>
          <p:cNvSpPr/>
          <p:nvPr/>
        </p:nvSpPr>
        <p:spPr>
          <a:xfrm>
            <a:off x="2497528" y="2476978"/>
            <a:ext cx="33655" cy="41910"/>
          </a:xfrm>
          <a:custGeom>
            <a:rect b="b" l="l" r="r" t="t"/>
            <a:pathLst>
              <a:path extrusionOk="0" h="41910" w="33655">
                <a:moveTo>
                  <a:pt x="29324" y="0"/>
                </a:moveTo>
                <a:lnTo>
                  <a:pt x="24794" y="12102"/>
                </a:lnTo>
                <a:lnTo>
                  <a:pt x="17581" y="21450"/>
                </a:lnTo>
                <a:lnTo>
                  <a:pt x="8909" y="29350"/>
                </a:lnTo>
                <a:lnTo>
                  <a:pt x="0" y="37109"/>
                </a:lnTo>
                <a:lnTo>
                  <a:pt x="2298" y="40347"/>
                </a:lnTo>
                <a:lnTo>
                  <a:pt x="5041" y="41719"/>
                </a:lnTo>
                <a:lnTo>
                  <a:pt x="7975" y="41719"/>
                </a:lnTo>
                <a:lnTo>
                  <a:pt x="19339" y="36147"/>
                </a:lnTo>
                <a:lnTo>
                  <a:pt x="28970" y="23383"/>
                </a:lnTo>
                <a:lnTo>
                  <a:pt x="33441" y="9358"/>
                </a:lnTo>
                <a:lnTo>
                  <a:pt x="2932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73" name="Google Shape;6773;gefe2f4b35a_0_3189"/>
          <p:cNvGrpSpPr/>
          <p:nvPr/>
        </p:nvGrpSpPr>
        <p:grpSpPr>
          <a:xfrm>
            <a:off x="1767458" y="2484471"/>
            <a:ext cx="25933" cy="29844"/>
            <a:chOff x="1767458" y="2484471"/>
            <a:chExt cx="25933" cy="29844"/>
          </a:xfrm>
        </p:grpSpPr>
        <p:sp>
          <p:nvSpPr>
            <p:cNvPr id="6774" name="Google Shape;6774;gefe2f4b35a_0_3189"/>
            <p:cNvSpPr/>
            <p:nvPr/>
          </p:nvSpPr>
          <p:spPr>
            <a:xfrm>
              <a:off x="1788947" y="2487512"/>
              <a:ext cx="4444" cy="7619"/>
            </a:xfrm>
            <a:custGeom>
              <a:rect b="b" l="l" r="r" t="t"/>
              <a:pathLst>
                <a:path extrusionOk="0" h="7619" w="4444">
                  <a:moveTo>
                    <a:pt x="0" y="0"/>
                  </a:moveTo>
                  <a:lnTo>
                    <a:pt x="25" y="7162"/>
                  </a:lnTo>
                  <a:lnTo>
                    <a:pt x="3187" y="5016"/>
                  </a:lnTo>
                  <a:lnTo>
                    <a:pt x="4406" y="2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75" name="Google Shape;6775;gefe2f4b35a_0_3189"/>
            <p:cNvSpPr/>
            <p:nvPr/>
          </p:nvSpPr>
          <p:spPr>
            <a:xfrm>
              <a:off x="1767458" y="2484471"/>
              <a:ext cx="21589" cy="29844"/>
            </a:xfrm>
            <a:custGeom>
              <a:rect b="b" l="l" r="r" t="t"/>
              <a:pathLst>
                <a:path extrusionOk="0" h="29844" w="21589">
                  <a:moveTo>
                    <a:pt x="15591" y="0"/>
                  </a:moveTo>
                  <a:lnTo>
                    <a:pt x="11768" y="7720"/>
                  </a:lnTo>
                  <a:lnTo>
                    <a:pt x="3891" y="15713"/>
                  </a:lnTo>
                  <a:lnTo>
                    <a:pt x="0" y="23252"/>
                  </a:lnTo>
                  <a:lnTo>
                    <a:pt x="8136" y="29616"/>
                  </a:lnTo>
                  <a:lnTo>
                    <a:pt x="6939" y="22513"/>
                  </a:lnTo>
                  <a:lnTo>
                    <a:pt x="10395" y="17316"/>
                  </a:lnTo>
                  <a:lnTo>
                    <a:pt x="16067" y="13414"/>
                  </a:lnTo>
                  <a:lnTo>
                    <a:pt x="21522" y="10198"/>
                  </a:lnTo>
                  <a:lnTo>
                    <a:pt x="21484" y="3035"/>
                  </a:lnTo>
                  <a:lnTo>
                    <a:pt x="20112" y="2120"/>
                  </a:lnTo>
                  <a:lnTo>
                    <a:pt x="18182" y="1117"/>
                  </a:lnTo>
                  <a:lnTo>
                    <a:pt x="155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76" name="Google Shape;6776;gefe2f4b35a_0_3189"/>
          <p:cNvSpPr/>
          <p:nvPr/>
        </p:nvSpPr>
        <p:spPr>
          <a:xfrm>
            <a:off x="4551576" y="2506512"/>
            <a:ext cx="31114" cy="20319"/>
          </a:xfrm>
          <a:custGeom>
            <a:rect b="b" l="l" r="r" t="t"/>
            <a:pathLst>
              <a:path extrusionOk="0" h="20319" w="31114">
                <a:moveTo>
                  <a:pt x="28409" y="0"/>
                </a:moveTo>
                <a:lnTo>
                  <a:pt x="27419" y="0"/>
                </a:lnTo>
                <a:lnTo>
                  <a:pt x="21996" y="0"/>
                </a:lnTo>
                <a:lnTo>
                  <a:pt x="7937" y="7620"/>
                </a:lnTo>
                <a:lnTo>
                  <a:pt x="1485" y="7607"/>
                </a:lnTo>
                <a:lnTo>
                  <a:pt x="952" y="7569"/>
                </a:lnTo>
                <a:lnTo>
                  <a:pt x="0" y="16967"/>
                </a:lnTo>
                <a:lnTo>
                  <a:pt x="1676" y="20320"/>
                </a:lnTo>
                <a:lnTo>
                  <a:pt x="4686" y="20320"/>
                </a:lnTo>
                <a:lnTo>
                  <a:pt x="10907" y="17548"/>
                </a:lnTo>
                <a:lnTo>
                  <a:pt x="18273" y="11252"/>
                </a:lnTo>
                <a:lnTo>
                  <a:pt x="25322" y="4460"/>
                </a:lnTo>
                <a:lnTo>
                  <a:pt x="30594" y="203"/>
                </a:lnTo>
                <a:lnTo>
                  <a:pt x="29463" y="63"/>
                </a:lnTo>
                <a:lnTo>
                  <a:pt x="28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77" name="Google Shape;6777;gefe2f4b35a_0_3189"/>
          <p:cNvSpPr/>
          <p:nvPr/>
        </p:nvSpPr>
        <p:spPr>
          <a:xfrm>
            <a:off x="2313420" y="2565595"/>
            <a:ext cx="22225" cy="22860"/>
          </a:xfrm>
          <a:custGeom>
            <a:rect b="b" l="l" r="r" t="t"/>
            <a:pathLst>
              <a:path extrusionOk="0" h="22860" w="22225">
                <a:moveTo>
                  <a:pt x="6197" y="0"/>
                </a:moveTo>
                <a:lnTo>
                  <a:pt x="1993" y="0"/>
                </a:lnTo>
                <a:lnTo>
                  <a:pt x="1397" y="0"/>
                </a:lnTo>
                <a:lnTo>
                  <a:pt x="736" y="76"/>
                </a:lnTo>
                <a:lnTo>
                  <a:pt x="0" y="228"/>
                </a:lnTo>
                <a:lnTo>
                  <a:pt x="758" y="14285"/>
                </a:lnTo>
                <a:lnTo>
                  <a:pt x="2564" y="19772"/>
                </a:lnTo>
                <a:lnTo>
                  <a:pt x="7175" y="22466"/>
                </a:lnTo>
                <a:lnTo>
                  <a:pt x="9640" y="15085"/>
                </a:lnTo>
                <a:lnTo>
                  <a:pt x="17381" y="8970"/>
                </a:lnTo>
                <a:lnTo>
                  <a:pt x="21886" y="4044"/>
                </a:lnTo>
                <a:lnTo>
                  <a:pt x="14643" y="228"/>
                </a:lnTo>
                <a:lnTo>
                  <a:pt x="13665" y="8013"/>
                </a:lnTo>
                <a:lnTo>
                  <a:pt x="8788" y="8013"/>
                </a:lnTo>
                <a:lnTo>
                  <a:pt x="8039" y="7924"/>
                </a:lnTo>
                <a:lnTo>
                  <a:pt x="7175" y="7721"/>
                </a:lnTo>
                <a:lnTo>
                  <a:pt x="6870" y="3682"/>
                </a:lnTo>
                <a:lnTo>
                  <a:pt x="619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78" name="Google Shape;6778;gefe2f4b35a_0_3189"/>
          <p:cNvSpPr/>
          <p:nvPr/>
        </p:nvSpPr>
        <p:spPr>
          <a:xfrm>
            <a:off x="1252652" y="2601703"/>
            <a:ext cx="22225" cy="23494"/>
          </a:xfrm>
          <a:custGeom>
            <a:rect b="b" l="l" r="r" t="t"/>
            <a:pathLst>
              <a:path extrusionOk="0" h="23494" w="22225">
                <a:moveTo>
                  <a:pt x="18630" y="0"/>
                </a:moveTo>
                <a:lnTo>
                  <a:pt x="16966" y="0"/>
                </a:lnTo>
                <a:lnTo>
                  <a:pt x="7389" y="3306"/>
                </a:lnTo>
                <a:lnTo>
                  <a:pt x="875" y="10772"/>
                </a:lnTo>
                <a:lnTo>
                  <a:pt x="0" y="18720"/>
                </a:lnTo>
                <a:lnTo>
                  <a:pt x="7339" y="23469"/>
                </a:lnTo>
                <a:lnTo>
                  <a:pt x="7971" y="14913"/>
                </a:lnTo>
                <a:lnTo>
                  <a:pt x="11965" y="9677"/>
                </a:lnTo>
                <a:lnTo>
                  <a:pt x="17298" y="5717"/>
                </a:lnTo>
                <a:lnTo>
                  <a:pt x="21944" y="990"/>
                </a:lnTo>
                <a:lnTo>
                  <a:pt x="20306" y="304"/>
                </a:lnTo>
                <a:lnTo>
                  <a:pt x="186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79" name="Google Shape;6779;gefe2f4b35a_0_3189"/>
          <p:cNvSpPr/>
          <p:nvPr/>
        </p:nvSpPr>
        <p:spPr>
          <a:xfrm>
            <a:off x="2881669" y="2609026"/>
            <a:ext cx="28575" cy="16510"/>
          </a:xfrm>
          <a:custGeom>
            <a:rect b="b" l="l" r="r" t="t"/>
            <a:pathLst>
              <a:path extrusionOk="0" h="16510" w="28575">
                <a:moveTo>
                  <a:pt x="23480" y="0"/>
                </a:moveTo>
                <a:lnTo>
                  <a:pt x="20940" y="0"/>
                </a:lnTo>
                <a:lnTo>
                  <a:pt x="10407" y="2136"/>
                </a:lnTo>
                <a:lnTo>
                  <a:pt x="2390" y="7042"/>
                </a:lnTo>
                <a:lnTo>
                  <a:pt x="0" y="12462"/>
                </a:lnTo>
                <a:lnTo>
                  <a:pt x="6347" y="16141"/>
                </a:lnTo>
                <a:lnTo>
                  <a:pt x="9516" y="10174"/>
                </a:lnTo>
                <a:lnTo>
                  <a:pt x="16618" y="8162"/>
                </a:lnTo>
                <a:lnTo>
                  <a:pt x="24050" y="6451"/>
                </a:lnTo>
                <a:lnTo>
                  <a:pt x="28204" y="1384"/>
                </a:lnTo>
                <a:lnTo>
                  <a:pt x="25956" y="419"/>
                </a:lnTo>
                <a:lnTo>
                  <a:pt x="23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80" name="Google Shape;6780;gefe2f4b35a_0_3189"/>
          <p:cNvGrpSpPr/>
          <p:nvPr/>
        </p:nvGrpSpPr>
        <p:grpSpPr>
          <a:xfrm>
            <a:off x="22140" y="2706635"/>
            <a:ext cx="44612" cy="44433"/>
            <a:chOff x="22140" y="2706635"/>
            <a:chExt cx="44612" cy="44433"/>
          </a:xfrm>
        </p:grpSpPr>
        <p:sp>
          <p:nvSpPr>
            <p:cNvPr id="6781" name="Google Shape;6781;gefe2f4b35a_0_3189"/>
            <p:cNvSpPr/>
            <p:nvPr/>
          </p:nvSpPr>
          <p:spPr>
            <a:xfrm>
              <a:off x="22140" y="2709793"/>
              <a:ext cx="35560" cy="41275"/>
            </a:xfrm>
            <a:custGeom>
              <a:rect b="b" l="l" r="r" t="t"/>
              <a:pathLst>
                <a:path extrusionOk="0" h="41275" w="35560">
                  <a:moveTo>
                    <a:pt x="10369" y="0"/>
                  </a:moveTo>
                  <a:lnTo>
                    <a:pt x="14667" y="15451"/>
                  </a:lnTo>
                  <a:lnTo>
                    <a:pt x="8000" y="26930"/>
                  </a:lnTo>
                  <a:lnTo>
                    <a:pt x="0" y="35247"/>
                  </a:lnTo>
                  <a:lnTo>
                    <a:pt x="298" y="41211"/>
                  </a:lnTo>
                  <a:lnTo>
                    <a:pt x="6603" y="34784"/>
                  </a:lnTo>
                  <a:lnTo>
                    <a:pt x="15560" y="30964"/>
                  </a:lnTo>
                  <a:lnTo>
                    <a:pt x="25683" y="28279"/>
                  </a:lnTo>
                  <a:lnTo>
                    <a:pt x="35489" y="25260"/>
                  </a:lnTo>
                  <a:lnTo>
                    <a:pt x="22853" y="12725"/>
                  </a:lnTo>
                  <a:lnTo>
                    <a:pt x="10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82" name="Google Shape;6782;gefe2f4b35a_0_3189"/>
            <p:cNvSpPr/>
            <p:nvPr/>
          </p:nvSpPr>
          <p:spPr>
            <a:xfrm>
              <a:off x="29922" y="2706635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0" y="0"/>
                  </a:moveTo>
                  <a:lnTo>
                    <a:pt x="977" y="1079"/>
                  </a:lnTo>
                  <a:lnTo>
                    <a:pt x="2590" y="3162"/>
                  </a:lnTo>
                  <a:lnTo>
                    <a:pt x="15070" y="15878"/>
                  </a:lnTo>
                  <a:lnTo>
                    <a:pt x="27711" y="28422"/>
                  </a:lnTo>
                  <a:lnTo>
                    <a:pt x="31292" y="26987"/>
                  </a:lnTo>
                  <a:lnTo>
                    <a:pt x="34455" y="25133"/>
                  </a:lnTo>
                  <a:lnTo>
                    <a:pt x="36817" y="22466"/>
                  </a:lnTo>
                  <a:lnTo>
                    <a:pt x="35267" y="22682"/>
                  </a:lnTo>
                  <a:lnTo>
                    <a:pt x="33832" y="22796"/>
                  </a:lnTo>
                  <a:lnTo>
                    <a:pt x="32512" y="22796"/>
                  </a:lnTo>
                  <a:lnTo>
                    <a:pt x="21849" y="19552"/>
                  </a:lnTo>
                  <a:lnTo>
                    <a:pt x="15313" y="12245"/>
                  </a:lnTo>
                  <a:lnTo>
                    <a:pt x="9248" y="45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83" name="Google Shape;6783;gefe2f4b35a_0_3189"/>
          <p:cNvSpPr/>
          <p:nvPr/>
        </p:nvSpPr>
        <p:spPr>
          <a:xfrm>
            <a:off x="3366816" y="2737991"/>
            <a:ext cx="49529" cy="15875"/>
          </a:xfrm>
          <a:custGeom>
            <a:rect b="b" l="l" r="r" t="t"/>
            <a:pathLst>
              <a:path extrusionOk="0" h="15875" w="49529">
                <a:moveTo>
                  <a:pt x="39522" y="0"/>
                </a:moveTo>
                <a:lnTo>
                  <a:pt x="34544" y="0"/>
                </a:lnTo>
                <a:lnTo>
                  <a:pt x="24924" y="1397"/>
                </a:lnTo>
                <a:lnTo>
                  <a:pt x="14671" y="4811"/>
                </a:lnTo>
                <a:lnTo>
                  <a:pt x="5718" y="9070"/>
                </a:lnTo>
                <a:lnTo>
                  <a:pt x="0" y="13004"/>
                </a:lnTo>
                <a:lnTo>
                  <a:pt x="1714" y="14757"/>
                </a:lnTo>
                <a:lnTo>
                  <a:pt x="5118" y="15443"/>
                </a:lnTo>
                <a:lnTo>
                  <a:pt x="9372" y="15443"/>
                </a:lnTo>
                <a:lnTo>
                  <a:pt x="49453" y="5626"/>
                </a:lnTo>
                <a:lnTo>
                  <a:pt x="44729" y="5664"/>
                </a:lnTo>
                <a:lnTo>
                  <a:pt x="43992" y="5753"/>
                </a:lnTo>
                <a:lnTo>
                  <a:pt x="43230" y="1587"/>
                </a:lnTo>
                <a:lnTo>
                  <a:pt x="395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84" name="Google Shape;6784;gefe2f4b35a_0_3189"/>
          <p:cNvSpPr/>
          <p:nvPr/>
        </p:nvSpPr>
        <p:spPr>
          <a:xfrm>
            <a:off x="1093759" y="2743743"/>
            <a:ext cx="26669" cy="22860"/>
          </a:xfrm>
          <a:custGeom>
            <a:rect b="b" l="l" r="r" t="t"/>
            <a:pathLst>
              <a:path extrusionOk="0" h="22860" w="26669">
                <a:moveTo>
                  <a:pt x="26374" y="0"/>
                </a:moveTo>
                <a:lnTo>
                  <a:pt x="4225" y="0"/>
                </a:lnTo>
                <a:lnTo>
                  <a:pt x="3907" y="8335"/>
                </a:lnTo>
                <a:lnTo>
                  <a:pt x="1196" y="14585"/>
                </a:lnTo>
                <a:lnTo>
                  <a:pt x="0" y="19130"/>
                </a:lnTo>
                <a:lnTo>
                  <a:pt x="4225" y="22352"/>
                </a:lnTo>
                <a:lnTo>
                  <a:pt x="8373" y="15271"/>
                </a:lnTo>
                <a:lnTo>
                  <a:pt x="16485" y="12247"/>
                </a:lnTo>
                <a:lnTo>
                  <a:pt x="24004" y="8687"/>
                </a:lnTo>
                <a:lnTo>
                  <a:pt x="263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85" name="Google Shape;6785;gefe2f4b35a_0_3189"/>
          <p:cNvGrpSpPr/>
          <p:nvPr/>
        </p:nvGrpSpPr>
        <p:grpSpPr>
          <a:xfrm>
            <a:off x="1583471" y="2833278"/>
            <a:ext cx="22841" cy="14666"/>
            <a:chOff x="1583471" y="2833278"/>
            <a:chExt cx="22841" cy="14666"/>
          </a:xfrm>
        </p:grpSpPr>
        <p:sp>
          <p:nvSpPr>
            <p:cNvPr id="6786" name="Google Shape;6786;gefe2f4b35a_0_3189"/>
            <p:cNvSpPr/>
            <p:nvPr/>
          </p:nvSpPr>
          <p:spPr>
            <a:xfrm>
              <a:off x="1583471" y="2833339"/>
              <a:ext cx="10159" cy="14605"/>
            </a:xfrm>
            <a:custGeom>
              <a:rect b="b" l="l" r="r" t="t"/>
              <a:pathLst>
                <a:path extrusionOk="0" h="14605" w="10159">
                  <a:moveTo>
                    <a:pt x="9510" y="0"/>
                  </a:moveTo>
                  <a:lnTo>
                    <a:pt x="3506" y="1679"/>
                  </a:lnTo>
                  <a:lnTo>
                    <a:pt x="0" y="5083"/>
                  </a:lnTo>
                  <a:lnTo>
                    <a:pt x="857" y="9444"/>
                  </a:lnTo>
                  <a:lnTo>
                    <a:pt x="7948" y="13995"/>
                  </a:lnTo>
                  <a:lnTo>
                    <a:pt x="8545" y="9652"/>
                  </a:lnTo>
                  <a:lnTo>
                    <a:pt x="9574" y="8204"/>
                  </a:lnTo>
                  <a:lnTo>
                    <a:pt x="95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87" name="Google Shape;6787;gefe2f4b35a_0_3189"/>
            <p:cNvSpPr/>
            <p:nvPr/>
          </p:nvSpPr>
          <p:spPr>
            <a:xfrm>
              <a:off x="1592978" y="2833278"/>
              <a:ext cx="13334" cy="12064"/>
            </a:xfrm>
            <a:custGeom>
              <a:rect b="b" l="l" r="r" t="t"/>
              <a:pathLst>
                <a:path extrusionOk="0" h="12064" w="13334">
                  <a:moveTo>
                    <a:pt x="6108" y="0"/>
                  </a:moveTo>
                  <a:lnTo>
                    <a:pt x="1447" y="0"/>
                  </a:lnTo>
                  <a:lnTo>
                    <a:pt x="482" y="25"/>
                  </a:lnTo>
                  <a:lnTo>
                    <a:pt x="0" y="63"/>
                  </a:lnTo>
                  <a:lnTo>
                    <a:pt x="76" y="8267"/>
                  </a:lnTo>
                  <a:lnTo>
                    <a:pt x="800" y="7251"/>
                  </a:lnTo>
                  <a:lnTo>
                    <a:pt x="1905" y="6604"/>
                  </a:lnTo>
                  <a:lnTo>
                    <a:pt x="4343" y="6604"/>
                  </a:lnTo>
                  <a:lnTo>
                    <a:pt x="5118" y="6705"/>
                  </a:lnTo>
                  <a:lnTo>
                    <a:pt x="5994" y="6908"/>
                  </a:lnTo>
                  <a:lnTo>
                    <a:pt x="5994" y="9194"/>
                  </a:lnTo>
                  <a:lnTo>
                    <a:pt x="7937" y="11633"/>
                  </a:lnTo>
                  <a:lnTo>
                    <a:pt x="11188" y="11633"/>
                  </a:lnTo>
                  <a:lnTo>
                    <a:pt x="12534" y="10375"/>
                  </a:lnTo>
                  <a:lnTo>
                    <a:pt x="13106" y="6908"/>
                  </a:lnTo>
                  <a:lnTo>
                    <a:pt x="10922" y="1917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6788" name="Google Shape;6788;gefe2f4b35a_0_3189"/>
          <p:cNvGrpSpPr/>
          <p:nvPr/>
        </p:nvGrpSpPr>
        <p:grpSpPr>
          <a:xfrm>
            <a:off x="736904" y="2854817"/>
            <a:ext cx="40544" cy="30201"/>
            <a:chOff x="736904" y="2854817"/>
            <a:chExt cx="40544" cy="30201"/>
          </a:xfrm>
        </p:grpSpPr>
        <p:sp>
          <p:nvSpPr>
            <p:cNvPr id="6789" name="Google Shape;6789;gefe2f4b35a_0_3189"/>
            <p:cNvSpPr/>
            <p:nvPr/>
          </p:nvSpPr>
          <p:spPr>
            <a:xfrm>
              <a:off x="736904" y="2875493"/>
              <a:ext cx="3175" cy="9525"/>
            </a:xfrm>
            <a:custGeom>
              <a:rect b="b" l="l" r="r" t="t"/>
              <a:pathLst>
                <a:path extrusionOk="0" h="9525" w="3175">
                  <a:moveTo>
                    <a:pt x="3073" y="0"/>
                  </a:moveTo>
                  <a:lnTo>
                    <a:pt x="1422" y="2362"/>
                  </a:lnTo>
                  <a:lnTo>
                    <a:pt x="317" y="5257"/>
                  </a:lnTo>
                  <a:lnTo>
                    <a:pt x="0" y="8940"/>
                  </a:lnTo>
                  <a:lnTo>
                    <a:pt x="1003" y="8940"/>
                  </a:lnTo>
                  <a:lnTo>
                    <a:pt x="2044" y="8864"/>
                  </a:lnTo>
                  <a:lnTo>
                    <a:pt x="3124" y="8750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90" name="Google Shape;6790;gefe2f4b35a_0_3189"/>
            <p:cNvSpPr/>
            <p:nvPr/>
          </p:nvSpPr>
          <p:spPr>
            <a:xfrm>
              <a:off x="739983" y="2854817"/>
              <a:ext cx="37465" cy="29844"/>
            </a:xfrm>
            <a:custGeom>
              <a:rect b="b" l="l" r="r" t="t"/>
              <a:pathLst>
                <a:path extrusionOk="0" h="29844" w="37465">
                  <a:moveTo>
                    <a:pt x="33718" y="0"/>
                  </a:moveTo>
                  <a:lnTo>
                    <a:pt x="26317" y="6109"/>
                  </a:lnTo>
                  <a:lnTo>
                    <a:pt x="7358" y="14408"/>
                  </a:lnTo>
                  <a:lnTo>
                    <a:pt x="0" y="20675"/>
                  </a:lnTo>
                  <a:lnTo>
                    <a:pt x="38" y="29425"/>
                  </a:lnTo>
                  <a:lnTo>
                    <a:pt x="15064" y="25045"/>
                  </a:lnTo>
                  <a:lnTo>
                    <a:pt x="29160" y="16894"/>
                  </a:lnTo>
                  <a:lnTo>
                    <a:pt x="37115" y="7651"/>
                  </a:lnTo>
                  <a:lnTo>
                    <a:pt x="337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91" name="Google Shape;6791;gefe2f4b35a_0_3189"/>
          <p:cNvSpPr/>
          <p:nvPr/>
        </p:nvSpPr>
        <p:spPr>
          <a:xfrm>
            <a:off x="3402002" y="2854817"/>
            <a:ext cx="29845" cy="34925"/>
          </a:xfrm>
          <a:custGeom>
            <a:rect b="b" l="l" r="r" t="t"/>
            <a:pathLst>
              <a:path extrusionOk="0" h="34925" w="29845">
                <a:moveTo>
                  <a:pt x="23495" y="0"/>
                </a:moveTo>
                <a:lnTo>
                  <a:pt x="19842" y="6260"/>
                </a:lnTo>
                <a:lnTo>
                  <a:pt x="17595" y="13916"/>
                </a:lnTo>
                <a:lnTo>
                  <a:pt x="14186" y="20395"/>
                </a:lnTo>
                <a:lnTo>
                  <a:pt x="7048" y="23126"/>
                </a:lnTo>
                <a:lnTo>
                  <a:pt x="5473" y="23126"/>
                </a:lnTo>
                <a:lnTo>
                  <a:pt x="3670" y="22885"/>
                </a:lnTo>
                <a:lnTo>
                  <a:pt x="1562" y="22352"/>
                </a:lnTo>
                <a:lnTo>
                  <a:pt x="0" y="31064"/>
                </a:lnTo>
                <a:lnTo>
                  <a:pt x="2032" y="34391"/>
                </a:lnTo>
                <a:lnTo>
                  <a:pt x="5600" y="34391"/>
                </a:lnTo>
                <a:lnTo>
                  <a:pt x="15447" y="29578"/>
                </a:lnTo>
                <a:lnTo>
                  <a:pt x="25253" y="18691"/>
                </a:lnTo>
                <a:lnTo>
                  <a:pt x="29707" y="7056"/>
                </a:lnTo>
                <a:lnTo>
                  <a:pt x="234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92" name="Google Shape;6792;gefe2f4b35a_0_3189"/>
          <p:cNvGrpSpPr/>
          <p:nvPr/>
        </p:nvGrpSpPr>
        <p:grpSpPr>
          <a:xfrm>
            <a:off x="2431036" y="2912153"/>
            <a:ext cx="51807" cy="39648"/>
            <a:chOff x="2431036" y="2912153"/>
            <a:chExt cx="51807" cy="39648"/>
          </a:xfrm>
        </p:grpSpPr>
        <p:sp>
          <p:nvSpPr>
            <p:cNvPr id="6793" name="Google Shape;6793;gefe2f4b35a_0_3189"/>
            <p:cNvSpPr/>
            <p:nvPr/>
          </p:nvSpPr>
          <p:spPr>
            <a:xfrm>
              <a:off x="2431036" y="2912153"/>
              <a:ext cx="42544" cy="39369"/>
            </a:xfrm>
            <a:custGeom>
              <a:rect b="b" l="l" r="r" t="t"/>
              <a:pathLst>
                <a:path extrusionOk="0" h="39369" w="42544">
                  <a:moveTo>
                    <a:pt x="5384" y="0"/>
                  </a:moveTo>
                  <a:lnTo>
                    <a:pt x="3251" y="0"/>
                  </a:lnTo>
                  <a:lnTo>
                    <a:pt x="1422" y="622"/>
                  </a:lnTo>
                  <a:lnTo>
                    <a:pt x="0" y="2006"/>
                  </a:lnTo>
                  <a:lnTo>
                    <a:pt x="9306" y="5586"/>
                  </a:lnTo>
                  <a:lnTo>
                    <a:pt x="13970" y="13950"/>
                  </a:lnTo>
                  <a:lnTo>
                    <a:pt x="15394" y="25620"/>
                  </a:lnTo>
                  <a:lnTo>
                    <a:pt x="14986" y="39116"/>
                  </a:lnTo>
                  <a:lnTo>
                    <a:pt x="37833" y="39116"/>
                  </a:lnTo>
                  <a:lnTo>
                    <a:pt x="40157" y="32562"/>
                  </a:lnTo>
                  <a:lnTo>
                    <a:pt x="42164" y="25679"/>
                  </a:lnTo>
                  <a:lnTo>
                    <a:pt x="33179" y="16346"/>
                  </a:lnTo>
                  <a:lnTo>
                    <a:pt x="23341" y="8110"/>
                  </a:lnTo>
                  <a:lnTo>
                    <a:pt x="13719" y="2238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794" name="Google Shape;6794;gefe2f4b35a_0_3189"/>
            <p:cNvSpPr/>
            <p:nvPr/>
          </p:nvSpPr>
          <p:spPr>
            <a:xfrm>
              <a:off x="2468874" y="2937832"/>
              <a:ext cx="13969" cy="13969"/>
            </a:xfrm>
            <a:custGeom>
              <a:rect b="b" l="l" r="r" t="t"/>
              <a:pathLst>
                <a:path extrusionOk="0" h="13969" w="13969">
                  <a:moveTo>
                    <a:pt x="4330" y="0"/>
                  </a:moveTo>
                  <a:lnTo>
                    <a:pt x="2959" y="4597"/>
                  </a:lnTo>
                  <a:lnTo>
                    <a:pt x="2324" y="6883"/>
                  </a:lnTo>
                  <a:lnTo>
                    <a:pt x="0" y="13436"/>
                  </a:lnTo>
                  <a:lnTo>
                    <a:pt x="13957" y="13436"/>
                  </a:lnTo>
                  <a:lnTo>
                    <a:pt x="11912" y="9512"/>
                  </a:lnTo>
                  <a:lnTo>
                    <a:pt x="8483" y="4787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795" name="Google Shape;6795;gefe2f4b35a_0_3189"/>
          <p:cNvSpPr/>
          <p:nvPr/>
        </p:nvSpPr>
        <p:spPr>
          <a:xfrm>
            <a:off x="1753430" y="2930070"/>
            <a:ext cx="36830" cy="21589"/>
          </a:xfrm>
          <a:custGeom>
            <a:rect b="b" l="l" r="r" t="t"/>
            <a:pathLst>
              <a:path extrusionOk="0" h="21589" w="36830">
                <a:moveTo>
                  <a:pt x="10248" y="0"/>
                </a:moveTo>
                <a:lnTo>
                  <a:pt x="6705" y="0"/>
                </a:lnTo>
                <a:lnTo>
                  <a:pt x="3428" y="3429"/>
                </a:lnTo>
                <a:lnTo>
                  <a:pt x="0" y="13703"/>
                </a:lnTo>
                <a:lnTo>
                  <a:pt x="2552" y="12369"/>
                </a:lnTo>
                <a:lnTo>
                  <a:pt x="5003" y="11836"/>
                </a:lnTo>
                <a:lnTo>
                  <a:pt x="12280" y="11836"/>
                </a:lnTo>
                <a:lnTo>
                  <a:pt x="16700" y="14274"/>
                </a:lnTo>
                <a:lnTo>
                  <a:pt x="24460" y="19138"/>
                </a:lnTo>
                <a:lnTo>
                  <a:pt x="27787" y="21577"/>
                </a:lnTo>
                <a:lnTo>
                  <a:pt x="33121" y="21577"/>
                </a:lnTo>
                <a:lnTo>
                  <a:pt x="35204" y="19570"/>
                </a:lnTo>
                <a:lnTo>
                  <a:pt x="36817" y="13703"/>
                </a:lnTo>
                <a:lnTo>
                  <a:pt x="28611" y="11144"/>
                </a:lnTo>
                <a:lnTo>
                  <a:pt x="21637" y="6480"/>
                </a:lnTo>
                <a:lnTo>
                  <a:pt x="15611" y="2001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96" name="Google Shape;6796;gefe2f4b35a_0_3189"/>
          <p:cNvSpPr/>
          <p:nvPr/>
        </p:nvSpPr>
        <p:spPr>
          <a:xfrm>
            <a:off x="3611426" y="2929578"/>
            <a:ext cx="20320" cy="27939"/>
          </a:xfrm>
          <a:custGeom>
            <a:rect b="b" l="l" r="r" t="t"/>
            <a:pathLst>
              <a:path extrusionOk="0" h="27939" w="20320">
                <a:moveTo>
                  <a:pt x="19735" y="0"/>
                </a:moveTo>
                <a:lnTo>
                  <a:pt x="17818" y="0"/>
                </a:lnTo>
                <a:lnTo>
                  <a:pt x="16713" y="0"/>
                </a:lnTo>
                <a:lnTo>
                  <a:pt x="15125" y="1841"/>
                </a:lnTo>
                <a:lnTo>
                  <a:pt x="13157" y="6591"/>
                </a:lnTo>
                <a:lnTo>
                  <a:pt x="9654" y="12007"/>
                </a:lnTo>
                <a:lnTo>
                  <a:pt x="5006" y="18996"/>
                </a:lnTo>
                <a:lnTo>
                  <a:pt x="1144" y="25036"/>
                </a:lnTo>
                <a:lnTo>
                  <a:pt x="0" y="27609"/>
                </a:lnTo>
                <a:lnTo>
                  <a:pt x="368" y="27609"/>
                </a:lnTo>
                <a:lnTo>
                  <a:pt x="2044" y="25946"/>
                </a:lnTo>
                <a:lnTo>
                  <a:pt x="5702" y="21691"/>
                </a:lnTo>
                <a:lnTo>
                  <a:pt x="6870" y="22123"/>
                </a:lnTo>
                <a:lnTo>
                  <a:pt x="7962" y="22313"/>
                </a:lnTo>
                <a:lnTo>
                  <a:pt x="14376" y="22313"/>
                </a:lnTo>
                <a:lnTo>
                  <a:pt x="17551" y="16738"/>
                </a:lnTo>
                <a:lnTo>
                  <a:pt x="20231" y="5575"/>
                </a:lnTo>
                <a:lnTo>
                  <a:pt x="197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797" name="Google Shape;6797;gefe2f4b35a_0_3189"/>
          <p:cNvSpPr/>
          <p:nvPr/>
        </p:nvSpPr>
        <p:spPr>
          <a:xfrm>
            <a:off x="1429472" y="2943773"/>
            <a:ext cx="52069" cy="45085"/>
          </a:xfrm>
          <a:custGeom>
            <a:rect b="b" l="l" r="r" t="t"/>
            <a:pathLst>
              <a:path extrusionOk="0" h="45085" w="52069">
                <a:moveTo>
                  <a:pt x="7175" y="0"/>
                </a:moveTo>
                <a:lnTo>
                  <a:pt x="8301" y="13998"/>
                </a:lnTo>
                <a:lnTo>
                  <a:pt x="5502" y="24099"/>
                </a:lnTo>
                <a:lnTo>
                  <a:pt x="1746" y="33270"/>
                </a:lnTo>
                <a:lnTo>
                  <a:pt x="0" y="44475"/>
                </a:lnTo>
                <a:lnTo>
                  <a:pt x="8940" y="44881"/>
                </a:lnTo>
                <a:lnTo>
                  <a:pt x="13220" y="44881"/>
                </a:lnTo>
                <a:lnTo>
                  <a:pt x="22569" y="44537"/>
                </a:lnTo>
                <a:lnTo>
                  <a:pt x="31019" y="43305"/>
                </a:lnTo>
                <a:lnTo>
                  <a:pt x="38270" y="40890"/>
                </a:lnTo>
                <a:lnTo>
                  <a:pt x="44018" y="36995"/>
                </a:lnTo>
                <a:lnTo>
                  <a:pt x="40563" y="26047"/>
                </a:lnTo>
                <a:lnTo>
                  <a:pt x="51485" y="22237"/>
                </a:lnTo>
                <a:lnTo>
                  <a:pt x="45094" y="11992"/>
                </a:lnTo>
                <a:lnTo>
                  <a:pt x="33978" y="6542"/>
                </a:lnTo>
                <a:lnTo>
                  <a:pt x="20539" y="3379"/>
                </a:lnTo>
                <a:lnTo>
                  <a:pt x="717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798" name="Google Shape;6798;gefe2f4b35a_0_3189"/>
          <p:cNvGrpSpPr/>
          <p:nvPr/>
        </p:nvGrpSpPr>
        <p:grpSpPr>
          <a:xfrm>
            <a:off x="583303" y="2994182"/>
            <a:ext cx="28745" cy="16553"/>
            <a:chOff x="583303" y="2994182"/>
            <a:chExt cx="28745" cy="16553"/>
          </a:xfrm>
        </p:grpSpPr>
        <p:sp>
          <p:nvSpPr>
            <p:cNvPr id="6799" name="Google Shape;6799;gefe2f4b35a_0_3189"/>
            <p:cNvSpPr/>
            <p:nvPr/>
          </p:nvSpPr>
          <p:spPr>
            <a:xfrm>
              <a:off x="583303" y="2994225"/>
              <a:ext cx="20320" cy="16510"/>
            </a:xfrm>
            <a:custGeom>
              <a:rect b="b" l="l" r="r" t="t"/>
              <a:pathLst>
                <a:path extrusionOk="0" h="16510" w="20320">
                  <a:moveTo>
                    <a:pt x="19857" y="0"/>
                  </a:moveTo>
                  <a:lnTo>
                    <a:pt x="9674" y="2534"/>
                  </a:lnTo>
                  <a:lnTo>
                    <a:pt x="2095" y="7467"/>
                  </a:lnTo>
                  <a:lnTo>
                    <a:pt x="0" y="12705"/>
                  </a:lnTo>
                  <a:lnTo>
                    <a:pt x="6268" y="16154"/>
                  </a:lnTo>
                  <a:lnTo>
                    <a:pt x="6395" y="8890"/>
                  </a:lnTo>
                  <a:lnTo>
                    <a:pt x="13698" y="8801"/>
                  </a:lnTo>
                  <a:lnTo>
                    <a:pt x="19895" y="7658"/>
                  </a:lnTo>
                  <a:lnTo>
                    <a:pt x="198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800" name="Google Shape;6800;gefe2f4b35a_0_3189"/>
            <p:cNvSpPr/>
            <p:nvPr/>
          </p:nvSpPr>
          <p:spPr>
            <a:xfrm>
              <a:off x="603158" y="2994182"/>
              <a:ext cx="8890" cy="8255"/>
            </a:xfrm>
            <a:custGeom>
              <a:rect b="b" l="l" r="r" t="t"/>
              <a:pathLst>
                <a:path extrusionOk="0" h="8255" w="8890">
                  <a:moveTo>
                    <a:pt x="3924" y="0"/>
                  </a:moveTo>
                  <a:lnTo>
                    <a:pt x="1447" y="0"/>
                  </a:lnTo>
                  <a:lnTo>
                    <a:pt x="482" y="12"/>
                  </a:lnTo>
                  <a:lnTo>
                    <a:pt x="0" y="38"/>
                  </a:lnTo>
                  <a:lnTo>
                    <a:pt x="38" y="7708"/>
                  </a:lnTo>
                  <a:lnTo>
                    <a:pt x="4254" y="6934"/>
                  </a:lnTo>
                  <a:lnTo>
                    <a:pt x="7962" y="5664"/>
                  </a:lnTo>
                  <a:lnTo>
                    <a:pt x="8534" y="1333"/>
                  </a:lnTo>
                  <a:lnTo>
                    <a:pt x="6337" y="393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801" name="Google Shape;6801;gefe2f4b35a_0_3189"/>
          <p:cNvSpPr/>
          <p:nvPr/>
        </p:nvSpPr>
        <p:spPr>
          <a:xfrm>
            <a:off x="2033621" y="3008555"/>
            <a:ext cx="20955" cy="24764"/>
          </a:xfrm>
          <a:custGeom>
            <a:rect b="b" l="l" r="r" t="t"/>
            <a:pathLst>
              <a:path extrusionOk="0" h="24764" w="20955">
                <a:moveTo>
                  <a:pt x="18961" y="0"/>
                </a:moveTo>
                <a:lnTo>
                  <a:pt x="16433" y="0"/>
                </a:lnTo>
                <a:lnTo>
                  <a:pt x="12001" y="5041"/>
                </a:lnTo>
                <a:lnTo>
                  <a:pt x="7251" y="16802"/>
                </a:lnTo>
                <a:lnTo>
                  <a:pt x="0" y="17005"/>
                </a:lnTo>
                <a:lnTo>
                  <a:pt x="1142" y="24333"/>
                </a:lnTo>
                <a:lnTo>
                  <a:pt x="12039" y="24333"/>
                </a:lnTo>
                <a:lnTo>
                  <a:pt x="13207" y="24257"/>
                </a:lnTo>
                <a:lnTo>
                  <a:pt x="14477" y="24053"/>
                </a:lnTo>
                <a:lnTo>
                  <a:pt x="18966" y="14139"/>
                </a:lnTo>
                <a:lnTo>
                  <a:pt x="20953" y="6554"/>
                </a:lnTo>
                <a:lnTo>
                  <a:pt x="20823" y="1706"/>
                </a:lnTo>
                <a:lnTo>
                  <a:pt x="189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02" name="Google Shape;6802;gefe2f4b35a_0_3189"/>
          <p:cNvSpPr/>
          <p:nvPr/>
        </p:nvSpPr>
        <p:spPr>
          <a:xfrm>
            <a:off x="3029590" y="3025355"/>
            <a:ext cx="19050" cy="37464"/>
          </a:xfrm>
          <a:custGeom>
            <a:rect b="b" l="l" r="r" t="t"/>
            <a:pathLst>
              <a:path extrusionOk="0" h="37464" w="19050">
                <a:moveTo>
                  <a:pt x="5714" y="0"/>
                </a:moveTo>
                <a:lnTo>
                  <a:pt x="7372" y="13301"/>
                </a:lnTo>
                <a:lnTo>
                  <a:pt x="3009" y="24893"/>
                </a:lnTo>
                <a:lnTo>
                  <a:pt x="0" y="33288"/>
                </a:lnTo>
                <a:lnTo>
                  <a:pt x="5714" y="36995"/>
                </a:lnTo>
                <a:lnTo>
                  <a:pt x="12885" y="27262"/>
                </a:lnTo>
                <a:lnTo>
                  <a:pt x="18568" y="16425"/>
                </a:lnTo>
                <a:lnTo>
                  <a:pt x="17825" y="6625"/>
                </a:lnTo>
                <a:lnTo>
                  <a:pt x="5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03" name="Google Shape;6803;gefe2f4b35a_0_3189"/>
          <p:cNvSpPr/>
          <p:nvPr/>
        </p:nvSpPr>
        <p:spPr>
          <a:xfrm>
            <a:off x="1510272" y="3056444"/>
            <a:ext cx="17780" cy="19050"/>
          </a:xfrm>
          <a:custGeom>
            <a:rect b="b" l="l" r="r" t="t"/>
            <a:pathLst>
              <a:path extrusionOk="0" h="19050" w="17780">
                <a:moveTo>
                  <a:pt x="6591" y="0"/>
                </a:moveTo>
                <a:lnTo>
                  <a:pt x="3746" y="0"/>
                </a:lnTo>
                <a:lnTo>
                  <a:pt x="2070" y="0"/>
                </a:lnTo>
                <a:lnTo>
                  <a:pt x="698" y="1651"/>
                </a:lnTo>
                <a:lnTo>
                  <a:pt x="0" y="5905"/>
                </a:lnTo>
                <a:lnTo>
                  <a:pt x="7493" y="5905"/>
                </a:lnTo>
                <a:lnTo>
                  <a:pt x="13309" y="15621"/>
                </a:lnTo>
                <a:lnTo>
                  <a:pt x="16065" y="19037"/>
                </a:lnTo>
                <a:lnTo>
                  <a:pt x="17741" y="19037"/>
                </a:lnTo>
                <a:lnTo>
                  <a:pt x="15887" y="14274"/>
                </a:lnTo>
                <a:lnTo>
                  <a:pt x="10325" y="4762"/>
                </a:lnTo>
                <a:lnTo>
                  <a:pt x="65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04" name="Google Shape;6804;gefe2f4b35a_0_3189"/>
          <p:cNvSpPr/>
          <p:nvPr/>
        </p:nvSpPr>
        <p:spPr>
          <a:xfrm>
            <a:off x="2843644" y="3201775"/>
            <a:ext cx="25400" cy="15239"/>
          </a:xfrm>
          <a:custGeom>
            <a:rect b="b" l="l" r="r" t="t"/>
            <a:pathLst>
              <a:path extrusionOk="0" h="15239" w="25400">
                <a:moveTo>
                  <a:pt x="21843" y="0"/>
                </a:moveTo>
                <a:lnTo>
                  <a:pt x="11836" y="0"/>
                </a:lnTo>
                <a:lnTo>
                  <a:pt x="8610" y="0"/>
                </a:lnTo>
                <a:lnTo>
                  <a:pt x="4698" y="381"/>
                </a:lnTo>
                <a:lnTo>
                  <a:pt x="0" y="1257"/>
                </a:lnTo>
                <a:lnTo>
                  <a:pt x="4229" y="11239"/>
                </a:lnTo>
                <a:lnTo>
                  <a:pt x="10071" y="14617"/>
                </a:lnTo>
                <a:lnTo>
                  <a:pt x="20192" y="14617"/>
                </a:lnTo>
                <a:lnTo>
                  <a:pt x="24396" y="10960"/>
                </a:lnTo>
                <a:lnTo>
                  <a:pt x="25222" y="3644"/>
                </a:lnTo>
                <a:lnTo>
                  <a:pt x="218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05" name="Google Shape;6805;gefe2f4b35a_0_3189"/>
          <p:cNvSpPr/>
          <p:nvPr/>
        </p:nvSpPr>
        <p:spPr>
          <a:xfrm>
            <a:off x="2334504" y="3225281"/>
            <a:ext cx="29210" cy="29845"/>
          </a:xfrm>
          <a:custGeom>
            <a:rect b="b" l="l" r="r" t="t"/>
            <a:pathLst>
              <a:path extrusionOk="0" h="29845" w="29210">
                <a:moveTo>
                  <a:pt x="22901" y="0"/>
                </a:moveTo>
                <a:lnTo>
                  <a:pt x="16237" y="6718"/>
                </a:lnTo>
                <a:lnTo>
                  <a:pt x="5633" y="13889"/>
                </a:lnTo>
                <a:lnTo>
                  <a:pt x="0" y="21490"/>
                </a:lnTo>
                <a:lnTo>
                  <a:pt x="8245" y="29502"/>
                </a:lnTo>
                <a:lnTo>
                  <a:pt x="14687" y="22668"/>
                </a:lnTo>
                <a:lnTo>
                  <a:pt x="23864" y="14012"/>
                </a:lnTo>
                <a:lnTo>
                  <a:pt x="28896" y="5725"/>
                </a:lnTo>
                <a:lnTo>
                  <a:pt x="229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6806" name="Google Shape;6806;gefe2f4b35a_0_3189"/>
          <p:cNvGrpSpPr/>
          <p:nvPr/>
        </p:nvGrpSpPr>
        <p:grpSpPr>
          <a:xfrm>
            <a:off x="652946" y="3242315"/>
            <a:ext cx="32896" cy="20647"/>
            <a:chOff x="652946" y="3242315"/>
            <a:chExt cx="32896" cy="20647"/>
          </a:xfrm>
        </p:grpSpPr>
        <p:sp>
          <p:nvSpPr>
            <p:cNvPr id="6807" name="Google Shape;6807;gefe2f4b35a_0_3189"/>
            <p:cNvSpPr/>
            <p:nvPr/>
          </p:nvSpPr>
          <p:spPr>
            <a:xfrm>
              <a:off x="664888" y="3247087"/>
              <a:ext cx="20954" cy="15875"/>
            </a:xfrm>
            <a:custGeom>
              <a:rect b="b" l="l" r="r" t="t"/>
              <a:pathLst>
                <a:path extrusionOk="0" h="15875" w="20954">
                  <a:moveTo>
                    <a:pt x="0" y="0"/>
                  </a:moveTo>
                  <a:lnTo>
                    <a:pt x="88" y="15011"/>
                  </a:lnTo>
                  <a:lnTo>
                    <a:pt x="8559" y="14401"/>
                  </a:lnTo>
                  <a:lnTo>
                    <a:pt x="19380" y="15875"/>
                  </a:lnTo>
                  <a:lnTo>
                    <a:pt x="20485" y="7696"/>
                  </a:lnTo>
                  <a:lnTo>
                    <a:pt x="12153" y="5867"/>
                  </a:lnTo>
                  <a:lnTo>
                    <a:pt x="5207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6808" name="Google Shape;6808;gefe2f4b35a_0_3189"/>
            <p:cNvSpPr/>
            <p:nvPr/>
          </p:nvSpPr>
          <p:spPr>
            <a:xfrm>
              <a:off x="652946" y="3242315"/>
              <a:ext cx="12065" cy="20320"/>
            </a:xfrm>
            <a:custGeom>
              <a:rect b="b" l="l" r="r" t="t"/>
              <a:pathLst>
                <a:path extrusionOk="0" h="20320" w="12065">
                  <a:moveTo>
                    <a:pt x="3479" y="0"/>
                  </a:moveTo>
                  <a:lnTo>
                    <a:pt x="2082" y="0"/>
                  </a:lnTo>
                  <a:lnTo>
                    <a:pt x="0" y="0"/>
                  </a:lnTo>
                  <a:lnTo>
                    <a:pt x="2349" y="4787"/>
                  </a:lnTo>
                  <a:lnTo>
                    <a:pt x="10274" y="19951"/>
                  </a:lnTo>
                  <a:lnTo>
                    <a:pt x="12039" y="19786"/>
                  </a:lnTo>
                  <a:lnTo>
                    <a:pt x="11938" y="4775"/>
                  </a:lnTo>
                  <a:lnTo>
                    <a:pt x="6883" y="2159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6809" name="Google Shape;6809;gefe2f4b35a_0_3189"/>
          <p:cNvSpPr/>
          <p:nvPr/>
        </p:nvSpPr>
        <p:spPr>
          <a:xfrm>
            <a:off x="2888013" y="3239333"/>
            <a:ext cx="52069" cy="15875"/>
          </a:xfrm>
          <a:custGeom>
            <a:rect b="b" l="l" r="r" t="t"/>
            <a:pathLst>
              <a:path extrusionOk="0" h="15875" w="52069">
                <a:moveTo>
                  <a:pt x="23787" y="0"/>
                </a:moveTo>
                <a:lnTo>
                  <a:pt x="14867" y="836"/>
                </a:lnTo>
                <a:lnTo>
                  <a:pt x="7269" y="3516"/>
                </a:lnTo>
                <a:lnTo>
                  <a:pt x="1982" y="8299"/>
                </a:lnTo>
                <a:lnTo>
                  <a:pt x="0" y="15443"/>
                </a:lnTo>
                <a:lnTo>
                  <a:pt x="17915" y="13760"/>
                </a:lnTo>
                <a:lnTo>
                  <a:pt x="32642" y="12522"/>
                </a:lnTo>
                <a:lnTo>
                  <a:pt x="43916" y="10960"/>
                </a:lnTo>
                <a:lnTo>
                  <a:pt x="51473" y="8305"/>
                </a:lnTo>
                <a:lnTo>
                  <a:pt x="46700" y="4955"/>
                </a:lnTo>
                <a:lnTo>
                  <a:pt x="40011" y="2328"/>
                </a:lnTo>
                <a:lnTo>
                  <a:pt x="32131" y="613"/>
                </a:lnTo>
                <a:lnTo>
                  <a:pt x="23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10" name="Google Shape;6810;gefe2f4b35a_0_3189"/>
          <p:cNvSpPr/>
          <p:nvPr/>
        </p:nvSpPr>
        <p:spPr>
          <a:xfrm>
            <a:off x="2387806" y="3253949"/>
            <a:ext cx="21589" cy="23495"/>
          </a:xfrm>
          <a:custGeom>
            <a:rect b="b" l="l" r="r" t="t"/>
            <a:pathLst>
              <a:path extrusionOk="0" h="23495" w="21589">
                <a:moveTo>
                  <a:pt x="18605" y="0"/>
                </a:moveTo>
                <a:lnTo>
                  <a:pt x="17259" y="0"/>
                </a:lnTo>
                <a:lnTo>
                  <a:pt x="10883" y="0"/>
                </a:lnTo>
                <a:lnTo>
                  <a:pt x="5359" y="5803"/>
                </a:lnTo>
                <a:lnTo>
                  <a:pt x="0" y="17399"/>
                </a:lnTo>
                <a:lnTo>
                  <a:pt x="139" y="23202"/>
                </a:lnTo>
                <a:lnTo>
                  <a:pt x="5511" y="23202"/>
                </a:lnTo>
                <a:lnTo>
                  <a:pt x="6438" y="23075"/>
                </a:lnTo>
                <a:lnTo>
                  <a:pt x="9558" y="17052"/>
                </a:lnTo>
                <a:lnTo>
                  <a:pt x="15614" y="13808"/>
                </a:lnTo>
                <a:lnTo>
                  <a:pt x="20822" y="9634"/>
                </a:lnTo>
                <a:lnTo>
                  <a:pt x="21399" y="825"/>
                </a:lnTo>
                <a:lnTo>
                  <a:pt x="19989" y="254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11" name="Google Shape;6811;gefe2f4b35a_0_3189"/>
          <p:cNvSpPr/>
          <p:nvPr/>
        </p:nvSpPr>
        <p:spPr>
          <a:xfrm>
            <a:off x="1223175" y="3299376"/>
            <a:ext cx="36830" cy="29845"/>
          </a:xfrm>
          <a:custGeom>
            <a:rect b="b" l="l" r="r" t="t"/>
            <a:pathLst>
              <a:path extrusionOk="0" h="29845" w="36830">
                <a:moveTo>
                  <a:pt x="0" y="0"/>
                </a:moveTo>
                <a:lnTo>
                  <a:pt x="4288" y="12371"/>
                </a:lnTo>
                <a:lnTo>
                  <a:pt x="15389" y="17902"/>
                </a:lnTo>
                <a:lnTo>
                  <a:pt x="27999" y="21854"/>
                </a:lnTo>
                <a:lnTo>
                  <a:pt x="36817" y="29489"/>
                </a:lnTo>
                <a:lnTo>
                  <a:pt x="32427" y="17268"/>
                </a:lnTo>
                <a:lnTo>
                  <a:pt x="23985" y="9129"/>
                </a:lnTo>
                <a:lnTo>
                  <a:pt x="12755" y="379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12" name="Google Shape;6812;gefe2f4b35a_0_3189"/>
          <p:cNvSpPr/>
          <p:nvPr/>
        </p:nvSpPr>
        <p:spPr>
          <a:xfrm>
            <a:off x="1576790" y="3321589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6027" y="0"/>
                </a:lnTo>
                <a:lnTo>
                  <a:pt x="15138" y="38"/>
                </a:lnTo>
                <a:lnTo>
                  <a:pt x="14630" y="139"/>
                </a:lnTo>
                <a:lnTo>
                  <a:pt x="11501" y="6130"/>
                </a:lnTo>
                <a:lnTo>
                  <a:pt x="5476" y="9310"/>
                </a:lnTo>
                <a:lnTo>
                  <a:pt x="371" y="13378"/>
                </a:lnTo>
                <a:lnTo>
                  <a:pt x="0" y="22034"/>
                </a:lnTo>
                <a:lnTo>
                  <a:pt x="1473" y="22669"/>
                </a:lnTo>
                <a:lnTo>
                  <a:pt x="2921" y="22948"/>
                </a:lnTo>
                <a:lnTo>
                  <a:pt x="10604" y="22948"/>
                </a:lnTo>
                <a:lnTo>
                  <a:pt x="15989" y="17208"/>
                </a:lnTo>
                <a:lnTo>
                  <a:pt x="21158" y="5740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13" name="Google Shape;6813;gefe2f4b35a_0_3189"/>
          <p:cNvSpPr/>
          <p:nvPr/>
        </p:nvSpPr>
        <p:spPr>
          <a:xfrm>
            <a:off x="3514110" y="3377689"/>
            <a:ext cx="19050" cy="18414"/>
          </a:xfrm>
          <a:custGeom>
            <a:rect b="b" l="l" r="r" t="t"/>
            <a:pathLst>
              <a:path extrusionOk="0" h="18414" w="19050">
                <a:moveTo>
                  <a:pt x="14884" y="0"/>
                </a:moveTo>
                <a:lnTo>
                  <a:pt x="10769" y="0"/>
                </a:lnTo>
                <a:lnTo>
                  <a:pt x="4419" y="4597"/>
                </a:lnTo>
                <a:lnTo>
                  <a:pt x="0" y="18021"/>
                </a:lnTo>
                <a:lnTo>
                  <a:pt x="12687" y="12623"/>
                </a:lnTo>
                <a:lnTo>
                  <a:pt x="18310" y="6715"/>
                </a:lnTo>
                <a:lnTo>
                  <a:pt x="18498" y="1955"/>
                </a:lnTo>
                <a:lnTo>
                  <a:pt x="148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14" name="Google Shape;6814;gefe2f4b35a_0_3189"/>
          <p:cNvSpPr/>
          <p:nvPr/>
        </p:nvSpPr>
        <p:spPr>
          <a:xfrm>
            <a:off x="773342" y="3388215"/>
            <a:ext cx="48259" cy="20320"/>
          </a:xfrm>
          <a:custGeom>
            <a:rect b="b" l="l" r="r" t="t"/>
            <a:pathLst>
              <a:path extrusionOk="0" h="20320" w="48259">
                <a:moveTo>
                  <a:pt x="44691" y="0"/>
                </a:moveTo>
                <a:lnTo>
                  <a:pt x="45059" y="6731"/>
                </a:lnTo>
                <a:lnTo>
                  <a:pt x="40474" y="8496"/>
                </a:lnTo>
                <a:lnTo>
                  <a:pt x="30606" y="8496"/>
                </a:lnTo>
                <a:lnTo>
                  <a:pt x="14401" y="6337"/>
                </a:lnTo>
                <a:lnTo>
                  <a:pt x="4571" y="6337"/>
                </a:lnTo>
                <a:lnTo>
                  <a:pt x="0" y="8089"/>
                </a:lnTo>
                <a:lnTo>
                  <a:pt x="355" y="14744"/>
                </a:lnTo>
                <a:lnTo>
                  <a:pt x="4927" y="18630"/>
                </a:lnTo>
                <a:lnTo>
                  <a:pt x="11429" y="20205"/>
                </a:lnTo>
                <a:lnTo>
                  <a:pt x="18160" y="20205"/>
                </a:lnTo>
                <a:lnTo>
                  <a:pt x="31375" y="18320"/>
                </a:lnTo>
                <a:lnTo>
                  <a:pt x="42198" y="13493"/>
                </a:lnTo>
                <a:lnTo>
                  <a:pt x="47636" y="6971"/>
                </a:lnTo>
                <a:lnTo>
                  <a:pt x="4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15" name="Google Shape;6815;gefe2f4b35a_0_3189"/>
          <p:cNvSpPr/>
          <p:nvPr/>
        </p:nvSpPr>
        <p:spPr>
          <a:xfrm>
            <a:off x="180215" y="3462304"/>
            <a:ext cx="26670" cy="22860"/>
          </a:xfrm>
          <a:custGeom>
            <a:rect b="b" l="l" r="r" t="t"/>
            <a:pathLst>
              <a:path extrusionOk="0" h="22860" w="26670">
                <a:moveTo>
                  <a:pt x="26383" y="0"/>
                </a:moveTo>
                <a:lnTo>
                  <a:pt x="4234" y="0"/>
                </a:lnTo>
                <a:lnTo>
                  <a:pt x="3889" y="8370"/>
                </a:lnTo>
                <a:lnTo>
                  <a:pt x="1181" y="14678"/>
                </a:lnTo>
                <a:lnTo>
                  <a:pt x="0" y="19238"/>
                </a:lnTo>
                <a:lnTo>
                  <a:pt x="4234" y="22364"/>
                </a:lnTo>
                <a:lnTo>
                  <a:pt x="8352" y="15241"/>
                </a:lnTo>
                <a:lnTo>
                  <a:pt x="16461" y="12220"/>
                </a:lnTo>
                <a:lnTo>
                  <a:pt x="23994" y="8680"/>
                </a:lnTo>
                <a:lnTo>
                  <a:pt x="263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16" name="Google Shape;6816;gefe2f4b35a_0_3189"/>
          <p:cNvSpPr/>
          <p:nvPr/>
        </p:nvSpPr>
        <p:spPr>
          <a:xfrm>
            <a:off x="973333" y="3572534"/>
            <a:ext cx="19684" cy="1270"/>
          </a:xfrm>
          <a:custGeom>
            <a:rect b="b" l="l" r="r" t="t"/>
            <a:pathLst>
              <a:path extrusionOk="0" h="1270" w="19684">
                <a:moveTo>
                  <a:pt x="50" y="0"/>
                </a:moveTo>
                <a:lnTo>
                  <a:pt x="19621" y="1193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17" name="Google Shape;6817;gefe2f4b35a_0_3189"/>
          <p:cNvSpPr/>
          <p:nvPr/>
        </p:nvSpPr>
        <p:spPr>
          <a:xfrm>
            <a:off x="2231649" y="3632725"/>
            <a:ext cx="24764" cy="37464"/>
          </a:xfrm>
          <a:custGeom>
            <a:rect b="b" l="l" r="r" t="t"/>
            <a:pathLst>
              <a:path extrusionOk="0" h="37464" w="24764">
                <a:moveTo>
                  <a:pt x="15285" y="0"/>
                </a:moveTo>
                <a:lnTo>
                  <a:pt x="14108" y="12118"/>
                </a:lnTo>
                <a:lnTo>
                  <a:pt x="5514" y="21321"/>
                </a:lnTo>
                <a:lnTo>
                  <a:pt x="0" y="29141"/>
                </a:lnTo>
                <a:lnTo>
                  <a:pt x="8059" y="37109"/>
                </a:lnTo>
                <a:lnTo>
                  <a:pt x="10520" y="26092"/>
                </a:lnTo>
                <a:lnTo>
                  <a:pt x="19530" y="17259"/>
                </a:lnTo>
                <a:lnTo>
                  <a:pt x="24611" y="9073"/>
                </a:lnTo>
                <a:lnTo>
                  <a:pt x="152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18" name="Google Shape;6818;gefe2f4b35a_0_3189"/>
          <p:cNvSpPr/>
          <p:nvPr/>
        </p:nvSpPr>
        <p:spPr>
          <a:xfrm>
            <a:off x="2600567" y="3666629"/>
            <a:ext cx="24764" cy="18414"/>
          </a:xfrm>
          <a:custGeom>
            <a:rect b="b" l="l" r="r" t="t"/>
            <a:pathLst>
              <a:path extrusionOk="0" h="18414" w="24764">
                <a:moveTo>
                  <a:pt x="20167" y="0"/>
                </a:moveTo>
                <a:lnTo>
                  <a:pt x="15894" y="921"/>
                </a:lnTo>
                <a:lnTo>
                  <a:pt x="10845" y="3954"/>
                </a:lnTo>
                <a:lnTo>
                  <a:pt x="5415" y="9499"/>
                </a:lnTo>
                <a:lnTo>
                  <a:pt x="0" y="17957"/>
                </a:lnTo>
                <a:lnTo>
                  <a:pt x="16195" y="12848"/>
                </a:lnTo>
                <a:lnTo>
                  <a:pt x="23752" y="6931"/>
                </a:lnTo>
                <a:lnTo>
                  <a:pt x="24474" y="2037"/>
                </a:lnTo>
                <a:lnTo>
                  <a:pt x="201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6819" name="Google Shape;6819;gefe2f4b35a_0_3189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633874" y="3683486"/>
            <a:ext cx="125158" cy="68046"/>
          </a:xfrm>
          <a:prstGeom prst="rect">
            <a:avLst/>
          </a:prstGeom>
          <a:noFill/>
          <a:ln>
            <a:noFill/>
          </a:ln>
        </p:spPr>
      </p:pic>
      <p:sp>
        <p:nvSpPr>
          <p:cNvPr id="6820" name="Google Shape;6820;gefe2f4b35a_0_3189"/>
          <p:cNvSpPr/>
          <p:nvPr/>
        </p:nvSpPr>
        <p:spPr>
          <a:xfrm>
            <a:off x="957888" y="3759822"/>
            <a:ext cx="44450" cy="28575"/>
          </a:xfrm>
          <a:custGeom>
            <a:rect b="b" l="l" r="r" t="t"/>
            <a:pathLst>
              <a:path extrusionOk="0" h="28575" w="44450">
                <a:moveTo>
                  <a:pt x="11125" y="0"/>
                </a:moveTo>
                <a:lnTo>
                  <a:pt x="7137" y="0"/>
                </a:lnTo>
                <a:lnTo>
                  <a:pt x="3441" y="3568"/>
                </a:lnTo>
                <a:lnTo>
                  <a:pt x="0" y="13601"/>
                </a:lnTo>
                <a:lnTo>
                  <a:pt x="3111" y="12128"/>
                </a:lnTo>
                <a:lnTo>
                  <a:pt x="5930" y="11506"/>
                </a:lnTo>
                <a:lnTo>
                  <a:pt x="15290" y="11506"/>
                </a:lnTo>
                <a:lnTo>
                  <a:pt x="20434" y="15760"/>
                </a:lnTo>
                <a:lnTo>
                  <a:pt x="29159" y="24244"/>
                </a:lnTo>
                <a:lnTo>
                  <a:pt x="32740" y="28498"/>
                </a:lnTo>
                <a:lnTo>
                  <a:pt x="38874" y="28498"/>
                </a:lnTo>
                <a:lnTo>
                  <a:pt x="41414" y="26492"/>
                </a:lnTo>
                <a:lnTo>
                  <a:pt x="44246" y="21094"/>
                </a:lnTo>
                <a:lnTo>
                  <a:pt x="34956" y="17118"/>
                </a:lnTo>
                <a:lnTo>
                  <a:pt x="26362" y="9942"/>
                </a:lnTo>
                <a:lnTo>
                  <a:pt x="18429" y="3069"/>
                </a:lnTo>
                <a:lnTo>
                  <a:pt x="111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21" name="Google Shape;6821;gefe2f4b35a_0_3189"/>
          <p:cNvSpPr/>
          <p:nvPr/>
        </p:nvSpPr>
        <p:spPr>
          <a:xfrm>
            <a:off x="3342928" y="3773427"/>
            <a:ext cx="24129" cy="22860"/>
          </a:xfrm>
          <a:custGeom>
            <a:rect b="b" l="l" r="r" t="t"/>
            <a:pathLst>
              <a:path extrusionOk="0" h="22860" w="24129">
                <a:moveTo>
                  <a:pt x="16394" y="0"/>
                </a:moveTo>
                <a:lnTo>
                  <a:pt x="12176" y="5614"/>
                </a:lnTo>
                <a:lnTo>
                  <a:pt x="3894" y="11204"/>
                </a:lnTo>
                <a:lnTo>
                  <a:pt x="0" y="16752"/>
                </a:lnTo>
                <a:lnTo>
                  <a:pt x="8940" y="22237"/>
                </a:lnTo>
                <a:lnTo>
                  <a:pt x="11376" y="14857"/>
                </a:lnTo>
                <a:lnTo>
                  <a:pt x="19106" y="8742"/>
                </a:lnTo>
                <a:lnTo>
                  <a:pt x="23616" y="3815"/>
                </a:lnTo>
                <a:lnTo>
                  <a:pt x="16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22" name="Google Shape;6822;gefe2f4b35a_0_3189"/>
          <p:cNvSpPr/>
          <p:nvPr/>
        </p:nvSpPr>
        <p:spPr>
          <a:xfrm>
            <a:off x="736911" y="3899255"/>
            <a:ext cx="73659" cy="52704"/>
          </a:xfrm>
          <a:custGeom>
            <a:rect b="b" l="l" r="r" t="t"/>
            <a:pathLst>
              <a:path extrusionOk="0" h="52704" w="73659">
                <a:moveTo>
                  <a:pt x="73634" y="0"/>
                </a:moveTo>
                <a:lnTo>
                  <a:pt x="52206" y="4452"/>
                </a:lnTo>
                <a:lnTo>
                  <a:pt x="32807" y="10902"/>
                </a:lnTo>
                <a:lnTo>
                  <a:pt x="15413" y="19363"/>
                </a:lnTo>
                <a:lnTo>
                  <a:pt x="0" y="29845"/>
                </a:lnTo>
                <a:lnTo>
                  <a:pt x="11150" y="33540"/>
                </a:lnTo>
                <a:lnTo>
                  <a:pt x="7454" y="44589"/>
                </a:lnTo>
                <a:lnTo>
                  <a:pt x="29616" y="44589"/>
                </a:lnTo>
                <a:lnTo>
                  <a:pt x="40563" y="40906"/>
                </a:lnTo>
                <a:lnTo>
                  <a:pt x="44272" y="52082"/>
                </a:lnTo>
                <a:lnTo>
                  <a:pt x="52590" y="51561"/>
                </a:lnTo>
                <a:lnTo>
                  <a:pt x="54292" y="44310"/>
                </a:lnTo>
                <a:lnTo>
                  <a:pt x="64173" y="44310"/>
                </a:lnTo>
                <a:lnTo>
                  <a:pt x="66408" y="44589"/>
                </a:lnTo>
                <a:lnTo>
                  <a:pt x="62661" y="37096"/>
                </a:lnTo>
                <a:lnTo>
                  <a:pt x="66408" y="29845"/>
                </a:lnTo>
                <a:lnTo>
                  <a:pt x="66480" y="20631"/>
                </a:lnTo>
                <a:lnTo>
                  <a:pt x="67640" y="12550"/>
                </a:lnTo>
                <a:lnTo>
                  <a:pt x="69990" y="5656"/>
                </a:lnTo>
                <a:lnTo>
                  <a:pt x="736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23" name="Google Shape;6823;gefe2f4b35a_0_3189"/>
          <p:cNvSpPr/>
          <p:nvPr/>
        </p:nvSpPr>
        <p:spPr>
          <a:xfrm>
            <a:off x="4596858" y="3891297"/>
            <a:ext cx="55879" cy="27304"/>
          </a:xfrm>
          <a:custGeom>
            <a:rect b="b" l="l" r="r" t="t"/>
            <a:pathLst>
              <a:path extrusionOk="0" h="27304" w="55879">
                <a:moveTo>
                  <a:pt x="49110" y="0"/>
                </a:moveTo>
                <a:lnTo>
                  <a:pt x="40233" y="0"/>
                </a:lnTo>
                <a:lnTo>
                  <a:pt x="37096" y="0"/>
                </a:lnTo>
                <a:lnTo>
                  <a:pt x="23279" y="1320"/>
                </a:lnTo>
                <a:lnTo>
                  <a:pt x="18161" y="1320"/>
                </a:lnTo>
                <a:lnTo>
                  <a:pt x="16281" y="1181"/>
                </a:lnTo>
                <a:lnTo>
                  <a:pt x="14643" y="812"/>
                </a:lnTo>
                <a:lnTo>
                  <a:pt x="13906" y="8559"/>
                </a:lnTo>
                <a:lnTo>
                  <a:pt x="12712" y="15951"/>
                </a:lnTo>
                <a:lnTo>
                  <a:pt x="2971" y="15951"/>
                </a:lnTo>
                <a:lnTo>
                  <a:pt x="1574" y="15786"/>
                </a:lnTo>
                <a:lnTo>
                  <a:pt x="0" y="15455"/>
                </a:lnTo>
                <a:lnTo>
                  <a:pt x="63" y="24269"/>
                </a:lnTo>
                <a:lnTo>
                  <a:pt x="1600" y="27305"/>
                </a:lnTo>
                <a:lnTo>
                  <a:pt x="7454" y="27305"/>
                </a:lnTo>
                <a:lnTo>
                  <a:pt x="12090" y="23507"/>
                </a:lnTo>
                <a:lnTo>
                  <a:pt x="23799" y="15913"/>
                </a:lnTo>
                <a:lnTo>
                  <a:pt x="30886" y="12115"/>
                </a:lnTo>
                <a:lnTo>
                  <a:pt x="42875" y="12128"/>
                </a:lnTo>
                <a:lnTo>
                  <a:pt x="47104" y="13081"/>
                </a:lnTo>
                <a:lnTo>
                  <a:pt x="51511" y="15455"/>
                </a:lnTo>
                <a:lnTo>
                  <a:pt x="55372" y="2654"/>
                </a:lnTo>
                <a:lnTo>
                  <a:pt x="49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24" name="Google Shape;6824;gefe2f4b35a_0_3189"/>
          <p:cNvSpPr/>
          <p:nvPr/>
        </p:nvSpPr>
        <p:spPr>
          <a:xfrm>
            <a:off x="2122848" y="3898032"/>
            <a:ext cx="21589" cy="35560"/>
          </a:xfrm>
          <a:custGeom>
            <a:rect b="b" l="l" r="r" t="t"/>
            <a:pathLst>
              <a:path extrusionOk="0" h="35560" w="21589">
                <a:moveTo>
                  <a:pt x="15620" y="0"/>
                </a:moveTo>
                <a:lnTo>
                  <a:pt x="13423" y="0"/>
                </a:lnTo>
                <a:lnTo>
                  <a:pt x="2908" y="0"/>
                </a:lnTo>
                <a:lnTo>
                  <a:pt x="0" y="8737"/>
                </a:lnTo>
                <a:lnTo>
                  <a:pt x="1396" y="26225"/>
                </a:lnTo>
                <a:lnTo>
                  <a:pt x="5702" y="34963"/>
                </a:lnTo>
                <a:lnTo>
                  <a:pt x="11061" y="34963"/>
                </a:lnTo>
                <a:lnTo>
                  <a:pt x="12445" y="33807"/>
                </a:lnTo>
                <a:lnTo>
                  <a:pt x="13576" y="31076"/>
                </a:lnTo>
                <a:lnTo>
                  <a:pt x="7992" y="22191"/>
                </a:lnTo>
                <a:lnTo>
                  <a:pt x="10299" y="16229"/>
                </a:lnTo>
                <a:lnTo>
                  <a:pt x="16112" y="10226"/>
                </a:lnTo>
                <a:lnTo>
                  <a:pt x="21043" y="1219"/>
                </a:lnTo>
                <a:lnTo>
                  <a:pt x="18148" y="381"/>
                </a:lnTo>
                <a:lnTo>
                  <a:pt x="156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25" name="Google Shape;6825;gefe2f4b35a_0_3189"/>
          <p:cNvSpPr/>
          <p:nvPr/>
        </p:nvSpPr>
        <p:spPr>
          <a:xfrm>
            <a:off x="4972093" y="4078390"/>
            <a:ext cx="31750" cy="19685"/>
          </a:xfrm>
          <a:custGeom>
            <a:rect b="b" l="l" r="r" t="t"/>
            <a:pathLst>
              <a:path extrusionOk="0" h="19685" w="31750">
                <a:moveTo>
                  <a:pt x="16773" y="0"/>
                </a:moveTo>
                <a:lnTo>
                  <a:pt x="10029" y="0"/>
                </a:lnTo>
                <a:lnTo>
                  <a:pt x="3817" y="1132"/>
                </a:lnTo>
                <a:lnTo>
                  <a:pt x="0" y="4157"/>
                </a:lnTo>
                <a:lnTo>
                  <a:pt x="635" y="8513"/>
                </a:lnTo>
                <a:lnTo>
                  <a:pt x="7781" y="13639"/>
                </a:lnTo>
                <a:lnTo>
                  <a:pt x="8734" y="5918"/>
                </a:lnTo>
                <a:lnTo>
                  <a:pt x="13789" y="5918"/>
                </a:lnTo>
                <a:lnTo>
                  <a:pt x="15287" y="6146"/>
                </a:lnTo>
                <a:lnTo>
                  <a:pt x="12887" y="15227"/>
                </a:lnTo>
                <a:lnTo>
                  <a:pt x="23085" y="19126"/>
                </a:lnTo>
                <a:lnTo>
                  <a:pt x="30959" y="19126"/>
                </a:lnTo>
                <a:lnTo>
                  <a:pt x="31403" y="17145"/>
                </a:lnTo>
                <a:lnTo>
                  <a:pt x="22386" y="13639"/>
                </a:lnTo>
                <a:lnTo>
                  <a:pt x="24012" y="3695"/>
                </a:lnTo>
                <a:lnTo>
                  <a:pt x="16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26" name="Google Shape;6826;gefe2f4b35a_0_3189"/>
          <p:cNvSpPr/>
          <p:nvPr/>
        </p:nvSpPr>
        <p:spPr>
          <a:xfrm>
            <a:off x="1747727" y="4136514"/>
            <a:ext cx="33019" cy="22860"/>
          </a:xfrm>
          <a:custGeom>
            <a:rect b="b" l="l" r="r" t="t"/>
            <a:pathLst>
              <a:path extrusionOk="0" h="22860" w="33019">
                <a:moveTo>
                  <a:pt x="27863" y="0"/>
                </a:moveTo>
                <a:lnTo>
                  <a:pt x="29044" y="7175"/>
                </a:lnTo>
                <a:lnTo>
                  <a:pt x="23736" y="7810"/>
                </a:lnTo>
                <a:lnTo>
                  <a:pt x="6540" y="7785"/>
                </a:lnTo>
                <a:lnTo>
                  <a:pt x="0" y="8737"/>
                </a:lnTo>
                <a:lnTo>
                  <a:pt x="5702" y="22123"/>
                </a:lnTo>
                <a:lnTo>
                  <a:pt x="6667" y="22352"/>
                </a:lnTo>
                <a:lnTo>
                  <a:pt x="7670" y="22453"/>
                </a:lnTo>
                <a:lnTo>
                  <a:pt x="8712" y="22453"/>
                </a:lnTo>
                <a:lnTo>
                  <a:pt x="19778" y="19263"/>
                </a:lnTo>
                <a:lnTo>
                  <a:pt x="29084" y="12074"/>
                </a:lnTo>
                <a:lnTo>
                  <a:pt x="32992" y="4462"/>
                </a:lnTo>
                <a:lnTo>
                  <a:pt x="278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27" name="Google Shape;6827;gefe2f4b35a_0_3189"/>
          <p:cNvSpPr/>
          <p:nvPr/>
        </p:nvSpPr>
        <p:spPr>
          <a:xfrm>
            <a:off x="2293699" y="4147977"/>
            <a:ext cx="27305" cy="5079"/>
          </a:xfrm>
          <a:custGeom>
            <a:rect b="b" l="l" r="r" t="t"/>
            <a:pathLst>
              <a:path extrusionOk="0" h="5079" w="27305">
                <a:moveTo>
                  <a:pt x="50" y="0"/>
                </a:moveTo>
                <a:lnTo>
                  <a:pt x="26682" y="4635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28" name="Google Shape;6828;gefe2f4b35a_0_3189"/>
          <p:cNvSpPr/>
          <p:nvPr/>
        </p:nvSpPr>
        <p:spPr>
          <a:xfrm>
            <a:off x="5254982" y="4143772"/>
            <a:ext cx="19685" cy="52070"/>
          </a:xfrm>
          <a:custGeom>
            <a:rect b="b" l="l" r="r" t="t"/>
            <a:pathLst>
              <a:path extrusionOk="0" h="52070" w="19685">
                <a:moveTo>
                  <a:pt x="4873" y="0"/>
                </a:moveTo>
                <a:lnTo>
                  <a:pt x="4211" y="20282"/>
                </a:lnTo>
                <a:lnTo>
                  <a:pt x="1182" y="34042"/>
                </a:lnTo>
                <a:lnTo>
                  <a:pt x="0" y="43744"/>
                </a:lnTo>
                <a:lnTo>
                  <a:pt x="4873" y="51854"/>
                </a:lnTo>
                <a:lnTo>
                  <a:pt x="5458" y="48069"/>
                </a:lnTo>
                <a:lnTo>
                  <a:pt x="6969" y="46697"/>
                </a:lnTo>
                <a:lnTo>
                  <a:pt x="11833" y="46697"/>
                </a:lnTo>
                <a:lnTo>
                  <a:pt x="19478" y="51854"/>
                </a:lnTo>
                <a:lnTo>
                  <a:pt x="13714" y="35406"/>
                </a:lnTo>
                <a:lnTo>
                  <a:pt x="15395" y="20178"/>
                </a:lnTo>
                <a:lnTo>
                  <a:pt x="15467" y="7825"/>
                </a:lnTo>
                <a:lnTo>
                  <a:pt x="4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29" name="Google Shape;6829;gefe2f4b35a_0_3189"/>
          <p:cNvSpPr/>
          <p:nvPr/>
        </p:nvSpPr>
        <p:spPr>
          <a:xfrm>
            <a:off x="3587791" y="4154201"/>
            <a:ext cx="29845" cy="26670"/>
          </a:xfrm>
          <a:custGeom>
            <a:rect b="b" l="l" r="r" t="t"/>
            <a:pathLst>
              <a:path extrusionOk="0" h="26670" w="29845">
                <a:moveTo>
                  <a:pt x="5778" y="0"/>
                </a:moveTo>
                <a:lnTo>
                  <a:pt x="2578" y="0"/>
                </a:lnTo>
                <a:lnTo>
                  <a:pt x="279" y="1346"/>
                </a:lnTo>
                <a:lnTo>
                  <a:pt x="0" y="4432"/>
                </a:lnTo>
                <a:lnTo>
                  <a:pt x="8788" y="8585"/>
                </a:lnTo>
                <a:lnTo>
                  <a:pt x="20534" y="22645"/>
                </a:lnTo>
                <a:lnTo>
                  <a:pt x="29336" y="26670"/>
                </a:lnTo>
                <a:lnTo>
                  <a:pt x="28840" y="16507"/>
                </a:lnTo>
                <a:lnTo>
                  <a:pt x="22820" y="8005"/>
                </a:lnTo>
                <a:lnTo>
                  <a:pt x="14169" y="2168"/>
                </a:lnTo>
                <a:lnTo>
                  <a:pt x="57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30" name="Google Shape;6830;gefe2f4b35a_0_3189"/>
          <p:cNvSpPr/>
          <p:nvPr/>
        </p:nvSpPr>
        <p:spPr>
          <a:xfrm>
            <a:off x="3333809" y="4165427"/>
            <a:ext cx="40639" cy="38100"/>
          </a:xfrm>
          <a:custGeom>
            <a:rect b="b" l="l" r="r" t="t"/>
            <a:pathLst>
              <a:path extrusionOk="0" h="38100" w="40639">
                <a:moveTo>
                  <a:pt x="30773" y="0"/>
                </a:moveTo>
                <a:lnTo>
                  <a:pt x="26074" y="0"/>
                </a:lnTo>
                <a:lnTo>
                  <a:pt x="13614" y="5223"/>
                </a:lnTo>
                <a:lnTo>
                  <a:pt x="4173" y="17068"/>
                </a:lnTo>
                <a:lnTo>
                  <a:pt x="0" y="29800"/>
                </a:lnTo>
                <a:lnTo>
                  <a:pt x="3341" y="37680"/>
                </a:lnTo>
                <a:lnTo>
                  <a:pt x="11442" y="29204"/>
                </a:lnTo>
                <a:lnTo>
                  <a:pt x="32045" y="16738"/>
                </a:lnTo>
                <a:lnTo>
                  <a:pt x="40146" y="8191"/>
                </a:lnTo>
                <a:lnTo>
                  <a:pt x="35612" y="2336"/>
                </a:lnTo>
                <a:lnTo>
                  <a:pt x="30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31" name="Google Shape;6831;gefe2f4b35a_0_3189"/>
          <p:cNvSpPr/>
          <p:nvPr/>
        </p:nvSpPr>
        <p:spPr>
          <a:xfrm>
            <a:off x="1837557" y="4187790"/>
            <a:ext cx="21589" cy="10160"/>
          </a:xfrm>
          <a:custGeom>
            <a:rect b="b" l="l" r="r" t="t"/>
            <a:pathLst>
              <a:path extrusionOk="0" h="10160" w="21589">
                <a:moveTo>
                  <a:pt x="21424" y="0"/>
                </a:moveTo>
                <a:lnTo>
                  <a:pt x="0" y="9779"/>
                </a:lnTo>
                <a:lnTo>
                  <a:pt x="214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32" name="Google Shape;6832;gefe2f4b35a_0_3189"/>
          <p:cNvSpPr/>
          <p:nvPr/>
        </p:nvSpPr>
        <p:spPr>
          <a:xfrm>
            <a:off x="1299085" y="4193913"/>
            <a:ext cx="33655" cy="24129"/>
          </a:xfrm>
          <a:custGeom>
            <a:rect b="b" l="l" r="r" t="t"/>
            <a:pathLst>
              <a:path extrusionOk="0" h="24129" w="33655">
                <a:moveTo>
                  <a:pt x="21906" y="0"/>
                </a:moveTo>
                <a:lnTo>
                  <a:pt x="19506" y="0"/>
                </a:lnTo>
                <a:lnTo>
                  <a:pt x="8738" y="3685"/>
                </a:lnTo>
                <a:lnTo>
                  <a:pt x="1706" y="11823"/>
                </a:lnTo>
                <a:lnTo>
                  <a:pt x="0" y="20038"/>
                </a:lnTo>
                <a:lnTo>
                  <a:pt x="5205" y="23952"/>
                </a:lnTo>
                <a:lnTo>
                  <a:pt x="3986" y="16497"/>
                </a:lnTo>
                <a:lnTo>
                  <a:pt x="9777" y="16065"/>
                </a:lnTo>
                <a:lnTo>
                  <a:pt x="26097" y="16078"/>
                </a:lnTo>
                <a:lnTo>
                  <a:pt x="33031" y="15392"/>
                </a:lnTo>
                <a:lnTo>
                  <a:pt x="27024" y="1714"/>
                </a:lnTo>
                <a:lnTo>
                  <a:pt x="24433" y="520"/>
                </a:lnTo>
                <a:lnTo>
                  <a:pt x="21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33" name="Google Shape;6833;gefe2f4b35a_0_3189"/>
          <p:cNvSpPr/>
          <p:nvPr/>
        </p:nvSpPr>
        <p:spPr>
          <a:xfrm>
            <a:off x="1114949" y="4202767"/>
            <a:ext cx="27305" cy="22860"/>
          </a:xfrm>
          <a:custGeom>
            <a:rect b="b" l="l" r="r" t="t"/>
            <a:pathLst>
              <a:path extrusionOk="0" h="22860" w="27305">
                <a:moveTo>
                  <a:pt x="25098" y="0"/>
                </a:moveTo>
                <a:lnTo>
                  <a:pt x="24044" y="0"/>
                </a:lnTo>
                <a:lnTo>
                  <a:pt x="13005" y="3244"/>
                </a:lnTo>
                <a:lnTo>
                  <a:pt x="3798" y="10544"/>
                </a:lnTo>
                <a:lnTo>
                  <a:pt x="0" y="18248"/>
                </a:lnTo>
                <a:lnTo>
                  <a:pt x="5184" y="22707"/>
                </a:lnTo>
                <a:lnTo>
                  <a:pt x="7563" y="13930"/>
                </a:lnTo>
                <a:lnTo>
                  <a:pt x="15058" y="10315"/>
                </a:lnTo>
                <a:lnTo>
                  <a:pt x="23097" y="7305"/>
                </a:lnTo>
                <a:lnTo>
                  <a:pt x="27104" y="342"/>
                </a:lnTo>
                <a:lnTo>
                  <a:pt x="26126" y="114"/>
                </a:lnTo>
                <a:lnTo>
                  <a:pt x="25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34" name="Google Shape;6834;gefe2f4b35a_0_3189"/>
          <p:cNvSpPr/>
          <p:nvPr/>
        </p:nvSpPr>
        <p:spPr>
          <a:xfrm>
            <a:off x="2308110" y="4208099"/>
            <a:ext cx="34925" cy="18414"/>
          </a:xfrm>
          <a:custGeom>
            <a:rect b="b" l="l" r="r" t="t"/>
            <a:pathLst>
              <a:path extrusionOk="0" h="18414" w="34925">
                <a:moveTo>
                  <a:pt x="6721" y="0"/>
                </a:moveTo>
                <a:lnTo>
                  <a:pt x="2198" y="905"/>
                </a:lnTo>
                <a:lnTo>
                  <a:pt x="0" y="3862"/>
                </a:lnTo>
                <a:lnTo>
                  <a:pt x="806" y="9231"/>
                </a:lnTo>
                <a:lnTo>
                  <a:pt x="5299" y="17373"/>
                </a:lnTo>
                <a:lnTo>
                  <a:pt x="5794" y="11010"/>
                </a:lnTo>
                <a:lnTo>
                  <a:pt x="7661" y="8864"/>
                </a:lnTo>
                <a:lnTo>
                  <a:pt x="12969" y="8864"/>
                </a:lnTo>
                <a:lnTo>
                  <a:pt x="26927" y="18288"/>
                </a:lnTo>
                <a:lnTo>
                  <a:pt x="32248" y="18288"/>
                </a:lnTo>
                <a:lnTo>
                  <a:pt x="34140" y="16129"/>
                </a:lnTo>
                <a:lnTo>
                  <a:pt x="34636" y="9766"/>
                </a:lnTo>
                <a:lnTo>
                  <a:pt x="27586" y="6043"/>
                </a:lnTo>
                <a:lnTo>
                  <a:pt x="20121" y="2930"/>
                </a:lnTo>
                <a:lnTo>
                  <a:pt x="12935" y="793"/>
                </a:lnTo>
                <a:lnTo>
                  <a:pt x="67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35" name="Google Shape;6835;gefe2f4b35a_0_3189"/>
          <p:cNvSpPr/>
          <p:nvPr/>
        </p:nvSpPr>
        <p:spPr>
          <a:xfrm>
            <a:off x="825491" y="4259050"/>
            <a:ext cx="5080" cy="32385"/>
          </a:xfrm>
          <a:custGeom>
            <a:rect b="b" l="l" r="r" t="t"/>
            <a:pathLst>
              <a:path extrusionOk="0" h="32385" w="5080">
                <a:moveTo>
                  <a:pt x="4889" y="0"/>
                </a:moveTo>
                <a:lnTo>
                  <a:pt x="4457" y="0"/>
                </a:lnTo>
                <a:lnTo>
                  <a:pt x="3986" y="1323"/>
                </a:lnTo>
                <a:lnTo>
                  <a:pt x="3124" y="5667"/>
                </a:lnTo>
                <a:lnTo>
                  <a:pt x="1814" y="13587"/>
                </a:lnTo>
                <a:lnTo>
                  <a:pt x="0" y="25641"/>
                </a:lnTo>
                <a:lnTo>
                  <a:pt x="0" y="30073"/>
                </a:lnTo>
                <a:lnTo>
                  <a:pt x="203" y="31864"/>
                </a:lnTo>
                <a:lnTo>
                  <a:pt x="1206" y="31864"/>
                </a:lnTo>
                <a:lnTo>
                  <a:pt x="2400" y="23901"/>
                </a:lnTo>
                <a:lnTo>
                  <a:pt x="4254" y="7962"/>
                </a:lnTo>
                <a:lnTo>
                  <a:pt x="48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36" name="Google Shape;6836;gefe2f4b35a_0_3189"/>
          <p:cNvSpPr/>
          <p:nvPr/>
        </p:nvSpPr>
        <p:spPr>
          <a:xfrm>
            <a:off x="59278" y="4269713"/>
            <a:ext cx="33655" cy="30479"/>
          </a:xfrm>
          <a:custGeom>
            <a:rect b="b" l="l" r="r" t="t"/>
            <a:pathLst>
              <a:path extrusionOk="0" h="30479" w="33655">
                <a:moveTo>
                  <a:pt x="29641" y="0"/>
                </a:moveTo>
                <a:lnTo>
                  <a:pt x="22645" y="7940"/>
                </a:lnTo>
                <a:lnTo>
                  <a:pt x="6967" y="21917"/>
                </a:lnTo>
                <a:lnTo>
                  <a:pt x="0" y="29857"/>
                </a:lnTo>
                <a:lnTo>
                  <a:pt x="1092" y="29895"/>
                </a:lnTo>
                <a:lnTo>
                  <a:pt x="14516" y="25860"/>
                </a:lnTo>
                <a:lnTo>
                  <a:pt x="26573" y="16643"/>
                </a:lnTo>
                <a:lnTo>
                  <a:pt x="33026" y="657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37" name="Google Shape;6837;gefe2f4b35a_0_3189"/>
          <p:cNvSpPr/>
          <p:nvPr/>
        </p:nvSpPr>
        <p:spPr>
          <a:xfrm>
            <a:off x="824367" y="4299567"/>
            <a:ext cx="24765" cy="29845"/>
          </a:xfrm>
          <a:custGeom>
            <a:rect b="b" l="l" r="r" t="t"/>
            <a:pathLst>
              <a:path extrusionOk="0" h="29845" w="24765">
                <a:moveTo>
                  <a:pt x="15762" y="0"/>
                </a:moveTo>
                <a:lnTo>
                  <a:pt x="11797" y="7717"/>
                </a:lnTo>
                <a:lnTo>
                  <a:pt x="3853" y="15694"/>
                </a:lnTo>
                <a:lnTo>
                  <a:pt x="0" y="23199"/>
                </a:lnTo>
                <a:lnTo>
                  <a:pt x="8307" y="29502"/>
                </a:lnTo>
                <a:lnTo>
                  <a:pt x="9238" y="18695"/>
                </a:lnTo>
                <a:lnTo>
                  <a:pt x="18526" y="12150"/>
                </a:lnTo>
                <a:lnTo>
                  <a:pt x="24568" y="6906"/>
                </a:lnTo>
                <a:lnTo>
                  <a:pt x="157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38" name="Google Shape;6838;gefe2f4b35a_0_3189"/>
          <p:cNvSpPr/>
          <p:nvPr/>
        </p:nvSpPr>
        <p:spPr>
          <a:xfrm>
            <a:off x="2571248" y="4321797"/>
            <a:ext cx="36830" cy="22225"/>
          </a:xfrm>
          <a:custGeom>
            <a:rect b="b" l="l" r="r" t="t"/>
            <a:pathLst>
              <a:path extrusionOk="0" h="22225" w="36830">
                <a:moveTo>
                  <a:pt x="36461" y="0"/>
                </a:moveTo>
                <a:lnTo>
                  <a:pt x="29324" y="0"/>
                </a:lnTo>
                <a:lnTo>
                  <a:pt x="31216" y="3352"/>
                </a:lnTo>
                <a:lnTo>
                  <a:pt x="29654" y="4470"/>
                </a:lnTo>
                <a:lnTo>
                  <a:pt x="23317" y="4470"/>
                </a:lnTo>
                <a:lnTo>
                  <a:pt x="9461" y="1155"/>
                </a:lnTo>
                <a:lnTo>
                  <a:pt x="5130" y="38"/>
                </a:lnTo>
                <a:lnTo>
                  <a:pt x="0" y="38"/>
                </a:lnTo>
                <a:lnTo>
                  <a:pt x="292" y="1752"/>
                </a:lnTo>
                <a:lnTo>
                  <a:pt x="7200" y="7264"/>
                </a:lnTo>
                <a:lnTo>
                  <a:pt x="9347" y="7035"/>
                </a:lnTo>
                <a:lnTo>
                  <a:pt x="21602" y="7035"/>
                </a:lnTo>
                <a:lnTo>
                  <a:pt x="22390" y="17665"/>
                </a:lnTo>
                <a:lnTo>
                  <a:pt x="29324" y="22021"/>
                </a:lnTo>
                <a:lnTo>
                  <a:pt x="29578" y="18237"/>
                </a:lnTo>
                <a:lnTo>
                  <a:pt x="30225" y="14452"/>
                </a:lnTo>
                <a:lnTo>
                  <a:pt x="35178" y="14452"/>
                </a:lnTo>
                <a:lnTo>
                  <a:pt x="35940" y="14541"/>
                </a:lnTo>
                <a:lnTo>
                  <a:pt x="36817" y="14744"/>
                </a:lnTo>
                <a:lnTo>
                  <a:pt x="35026" y="8877"/>
                </a:lnTo>
                <a:lnTo>
                  <a:pt x="36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39" name="Google Shape;6839;gefe2f4b35a_0_3189"/>
          <p:cNvSpPr/>
          <p:nvPr/>
        </p:nvSpPr>
        <p:spPr>
          <a:xfrm>
            <a:off x="2396962" y="4373343"/>
            <a:ext cx="31750" cy="37464"/>
          </a:xfrm>
          <a:custGeom>
            <a:rect b="b" l="l" r="r" t="t"/>
            <a:pathLst>
              <a:path extrusionOk="0" h="37464" w="31750">
                <a:moveTo>
                  <a:pt x="18704" y="0"/>
                </a:moveTo>
                <a:lnTo>
                  <a:pt x="14564" y="0"/>
                </a:lnTo>
                <a:lnTo>
                  <a:pt x="13891" y="0"/>
                </a:lnTo>
                <a:lnTo>
                  <a:pt x="13129" y="101"/>
                </a:lnTo>
                <a:lnTo>
                  <a:pt x="12253" y="304"/>
                </a:lnTo>
                <a:lnTo>
                  <a:pt x="8826" y="13832"/>
                </a:lnTo>
                <a:lnTo>
                  <a:pt x="1799" y="23298"/>
                </a:lnTo>
                <a:lnTo>
                  <a:pt x="0" y="30515"/>
                </a:lnTo>
                <a:lnTo>
                  <a:pt x="12253" y="37299"/>
                </a:lnTo>
                <a:lnTo>
                  <a:pt x="16113" y="26013"/>
                </a:lnTo>
                <a:lnTo>
                  <a:pt x="25075" y="15178"/>
                </a:lnTo>
                <a:lnTo>
                  <a:pt x="31296" y="6154"/>
                </a:lnTo>
                <a:lnTo>
                  <a:pt x="26934" y="304"/>
                </a:lnTo>
                <a:lnTo>
                  <a:pt x="26629" y="3987"/>
                </a:lnTo>
                <a:lnTo>
                  <a:pt x="25969" y="7747"/>
                </a:lnTo>
                <a:lnTo>
                  <a:pt x="21105" y="7747"/>
                </a:lnTo>
                <a:lnTo>
                  <a:pt x="20343" y="7658"/>
                </a:lnTo>
                <a:lnTo>
                  <a:pt x="19479" y="7454"/>
                </a:lnTo>
                <a:lnTo>
                  <a:pt x="19225" y="3682"/>
                </a:lnTo>
                <a:lnTo>
                  <a:pt x="187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40" name="Google Shape;6840;gefe2f4b35a_0_3189"/>
          <p:cNvSpPr/>
          <p:nvPr/>
        </p:nvSpPr>
        <p:spPr>
          <a:xfrm>
            <a:off x="2939482" y="4417975"/>
            <a:ext cx="36830" cy="27304"/>
          </a:xfrm>
          <a:custGeom>
            <a:rect b="b" l="l" r="r" t="t"/>
            <a:pathLst>
              <a:path extrusionOk="0" h="27304" w="36830">
                <a:moveTo>
                  <a:pt x="12687" y="0"/>
                </a:moveTo>
                <a:lnTo>
                  <a:pt x="8191" y="0"/>
                </a:lnTo>
                <a:lnTo>
                  <a:pt x="5461" y="0"/>
                </a:lnTo>
                <a:lnTo>
                  <a:pt x="2743" y="2057"/>
                </a:lnTo>
                <a:lnTo>
                  <a:pt x="0" y="7416"/>
                </a:lnTo>
                <a:lnTo>
                  <a:pt x="6629" y="7378"/>
                </a:lnTo>
                <a:lnTo>
                  <a:pt x="12611" y="12268"/>
                </a:lnTo>
                <a:lnTo>
                  <a:pt x="23558" y="22072"/>
                </a:lnTo>
                <a:lnTo>
                  <a:pt x="28511" y="26962"/>
                </a:lnTo>
                <a:lnTo>
                  <a:pt x="34124" y="26962"/>
                </a:lnTo>
                <a:lnTo>
                  <a:pt x="35712" y="25603"/>
                </a:lnTo>
                <a:lnTo>
                  <a:pt x="36830" y="22161"/>
                </a:lnTo>
                <a:lnTo>
                  <a:pt x="31394" y="22174"/>
                </a:lnTo>
                <a:lnTo>
                  <a:pt x="26555" y="16637"/>
                </a:lnTo>
                <a:lnTo>
                  <a:pt x="17208" y="5549"/>
                </a:lnTo>
                <a:lnTo>
                  <a:pt x="126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41" name="Google Shape;6841;gefe2f4b35a_0_3189"/>
          <p:cNvSpPr/>
          <p:nvPr/>
        </p:nvSpPr>
        <p:spPr>
          <a:xfrm>
            <a:off x="3152943" y="4425396"/>
            <a:ext cx="29844" cy="29845"/>
          </a:xfrm>
          <a:custGeom>
            <a:rect b="b" l="l" r="r" t="t"/>
            <a:pathLst>
              <a:path extrusionOk="0" h="29845" w="29844">
                <a:moveTo>
                  <a:pt x="29679" y="0"/>
                </a:moveTo>
                <a:lnTo>
                  <a:pt x="18457" y="3652"/>
                </a:lnTo>
                <a:lnTo>
                  <a:pt x="9796" y="9779"/>
                </a:lnTo>
                <a:lnTo>
                  <a:pt x="3657" y="18391"/>
                </a:lnTo>
                <a:lnTo>
                  <a:pt x="0" y="29502"/>
                </a:lnTo>
                <a:lnTo>
                  <a:pt x="11090" y="25858"/>
                </a:lnTo>
                <a:lnTo>
                  <a:pt x="19702" y="19756"/>
                </a:lnTo>
                <a:lnTo>
                  <a:pt x="25883" y="11151"/>
                </a:lnTo>
                <a:lnTo>
                  <a:pt x="29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42" name="Google Shape;6842;gefe2f4b35a_0_3189"/>
          <p:cNvSpPr/>
          <p:nvPr/>
        </p:nvSpPr>
        <p:spPr>
          <a:xfrm>
            <a:off x="1747912" y="4432877"/>
            <a:ext cx="27939" cy="37464"/>
          </a:xfrm>
          <a:custGeom>
            <a:rect b="b" l="l" r="r" t="t"/>
            <a:pathLst>
              <a:path extrusionOk="0" h="37464" w="27939">
                <a:moveTo>
                  <a:pt x="27675" y="0"/>
                </a:moveTo>
                <a:lnTo>
                  <a:pt x="27498" y="0"/>
                </a:lnTo>
                <a:lnTo>
                  <a:pt x="15245" y="4748"/>
                </a:lnTo>
                <a:lnTo>
                  <a:pt x="4661" y="15744"/>
                </a:lnTo>
                <a:lnTo>
                  <a:pt x="0" y="28117"/>
                </a:lnTo>
                <a:lnTo>
                  <a:pt x="5514" y="36995"/>
                </a:lnTo>
                <a:lnTo>
                  <a:pt x="5514" y="22021"/>
                </a:lnTo>
                <a:lnTo>
                  <a:pt x="12004" y="23837"/>
                </a:lnTo>
                <a:lnTo>
                  <a:pt x="15191" y="26758"/>
                </a:lnTo>
                <a:lnTo>
                  <a:pt x="21262" y="26758"/>
                </a:lnTo>
                <a:lnTo>
                  <a:pt x="23853" y="25539"/>
                </a:lnTo>
                <a:lnTo>
                  <a:pt x="27675" y="22021"/>
                </a:lnTo>
                <a:lnTo>
                  <a:pt x="276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43" name="Google Shape;6843;gefe2f4b35a_0_3189"/>
          <p:cNvSpPr/>
          <p:nvPr/>
        </p:nvSpPr>
        <p:spPr>
          <a:xfrm>
            <a:off x="2769557" y="4505659"/>
            <a:ext cx="30480" cy="14604"/>
          </a:xfrm>
          <a:custGeom>
            <a:rect b="b" l="l" r="r" t="t"/>
            <a:pathLst>
              <a:path extrusionOk="0" h="14604" w="30480">
                <a:moveTo>
                  <a:pt x="20502" y="0"/>
                </a:moveTo>
                <a:lnTo>
                  <a:pt x="14812" y="0"/>
                </a:lnTo>
                <a:lnTo>
                  <a:pt x="6827" y="1151"/>
                </a:lnTo>
                <a:lnTo>
                  <a:pt x="763" y="3786"/>
                </a:lnTo>
                <a:lnTo>
                  <a:pt x="0" y="6670"/>
                </a:lnTo>
                <a:lnTo>
                  <a:pt x="7916" y="8572"/>
                </a:lnTo>
                <a:lnTo>
                  <a:pt x="12755" y="8547"/>
                </a:lnTo>
                <a:lnTo>
                  <a:pt x="17530" y="9918"/>
                </a:lnTo>
                <a:lnTo>
                  <a:pt x="25417" y="12623"/>
                </a:lnTo>
                <a:lnTo>
                  <a:pt x="28528" y="13982"/>
                </a:lnTo>
                <a:lnTo>
                  <a:pt x="29925" y="13982"/>
                </a:lnTo>
                <a:lnTo>
                  <a:pt x="28223" y="12623"/>
                </a:lnTo>
                <a:lnTo>
                  <a:pt x="22584" y="8572"/>
                </a:lnTo>
                <a:lnTo>
                  <a:pt x="25036" y="2146"/>
                </a:lnTo>
                <a:lnTo>
                  <a:pt x="2050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44" name="Google Shape;6844;gefe2f4b35a_0_3189"/>
          <p:cNvSpPr/>
          <p:nvPr/>
        </p:nvSpPr>
        <p:spPr>
          <a:xfrm>
            <a:off x="4979882" y="4514230"/>
            <a:ext cx="36829" cy="29845"/>
          </a:xfrm>
          <a:custGeom>
            <a:rect b="b" l="l" r="r" t="t"/>
            <a:pathLst>
              <a:path extrusionOk="0" h="29845" w="36829">
                <a:moveTo>
                  <a:pt x="36728" y="0"/>
                </a:moveTo>
                <a:lnTo>
                  <a:pt x="23233" y="3111"/>
                </a:lnTo>
                <a:lnTo>
                  <a:pt x="13825" y="10345"/>
                </a:lnTo>
                <a:lnTo>
                  <a:pt x="6687" y="19868"/>
                </a:lnTo>
                <a:lnTo>
                  <a:pt x="0" y="29845"/>
                </a:lnTo>
                <a:lnTo>
                  <a:pt x="11869" y="25083"/>
                </a:lnTo>
                <a:lnTo>
                  <a:pt x="21378" y="17946"/>
                </a:lnTo>
                <a:lnTo>
                  <a:pt x="29380" y="9297"/>
                </a:lnTo>
                <a:lnTo>
                  <a:pt x="367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45" name="Google Shape;6845;gefe2f4b35a_0_3189"/>
          <p:cNvSpPr/>
          <p:nvPr/>
        </p:nvSpPr>
        <p:spPr>
          <a:xfrm>
            <a:off x="166446" y="4528978"/>
            <a:ext cx="55879" cy="16510"/>
          </a:xfrm>
          <a:custGeom>
            <a:rect b="b" l="l" r="r" t="t"/>
            <a:pathLst>
              <a:path extrusionOk="0" h="16510" w="55879">
                <a:moveTo>
                  <a:pt x="54787" y="0"/>
                </a:moveTo>
                <a:lnTo>
                  <a:pt x="48285" y="1917"/>
                </a:lnTo>
                <a:lnTo>
                  <a:pt x="40944" y="2463"/>
                </a:lnTo>
                <a:lnTo>
                  <a:pt x="29337" y="2463"/>
                </a:lnTo>
                <a:lnTo>
                  <a:pt x="13195" y="1587"/>
                </a:lnTo>
                <a:lnTo>
                  <a:pt x="3416" y="1587"/>
                </a:lnTo>
                <a:lnTo>
                  <a:pt x="0" y="2717"/>
                </a:lnTo>
                <a:lnTo>
                  <a:pt x="3225" y="7493"/>
                </a:lnTo>
                <a:lnTo>
                  <a:pt x="10590" y="8866"/>
                </a:lnTo>
                <a:lnTo>
                  <a:pt x="20421" y="11887"/>
                </a:lnTo>
                <a:lnTo>
                  <a:pt x="31215" y="14908"/>
                </a:lnTo>
                <a:lnTo>
                  <a:pt x="41465" y="16281"/>
                </a:lnTo>
                <a:lnTo>
                  <a:pt x="49758" y="16281"/>
                </a:lnTo>
                <a:lnTo>
                  <a:pt x="55702" y="12496"/>
                </a:lnTo>
                <a:lnTo>
                  <a:pt x="54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46" name="Google Shape;6846;gefe2f4b35a_0_3189"/>
          <p:cNvSpPr/>
          <p:nvPr/>
        </p:nvSpPr>
        <p:spPr>
          <a:xfrm>
            <a:off x="2593366" y="4536475"/>
            <a:ext cx="40005" cy="16510"/>
          </a:xfrm>
          <a:custGeom>
            <a:rect b="b" l="l" r="r" t="t"/>
            <a:pathLst>
              <a:path extrusionOk="0" h="16510" w="40005">
                <a:moveTo>
                  <a:pt x="36842" y="0"/>
                </a:moveTo>
                <a:lnTo>
                  <a:pt x="22170" y="2238"/>
                </a:lnTo>
                <a:lnTo>
                  <a:pt x="12144" y="2632"/>
                </a:lnTo>
                <a:lnTo>
                  <a:pt x="5256" y="3611"/>
                </a:lnTo>
                <a:lnTo>
                  <a:pt x="0" y="7607"/>
                </a:lnTo>
                <a:lnTo>
                  <a:pt x="3674" y="10148"/>
                </a:lnTo>
                <a:lnTo>
                  <a:pt x="9913" y="12865"/>
                </a:lnTo>
                <a:lnTo>
                  <a:pt x="17518" y="15029"/>
                </a:lnTo>
                <a:lnTo>
                  <a:pt x="25285" y="15913"/>
                </a:lnTo>
                <a:lnTo>
                  <a:pt x="33604" y="15913"/>
                </a:lnTo>
                <a:lnTo>
                  <a:pt x="39979" y="1214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47" name="Google Shape;6847;gefe2f4b35a_0_3189"/>
          <p:cNvSpPr/>
          <p:nvPr/>
        </p:nvSpPr>
        <p:spPr>
          <a:xfrm>
            <a:off x="3477296" y="4581181"/>
            <a:ext cx="38735" cy="37464"/>
          </a:xfrm>
          <a:custGeom>
            <a:rect b="b" l="l" r="r" t="t"/>
            <a:pathLst>
              <a:path extrusionOk="0" h="37464" w="38735">
                <a:moveTo>
                  <a:pt x="36817" y="0"/>
                </a:moveTo>
                <a:lnTo>
                  <a:pt x="31128" y="12761"/>
                </a:lnTo>
                <a:lnTo>
                  <a:pt x="18170" y="18262"/>
                </a:lnTo>
                <a:lnTo>
                  <a:pt x="5331" y="23849"/>
                </a:lnTo>
                <a:lnTo>
                  <a:pt x="0" y="36868"/>
                </a:lnTo>
                <a:lnTo>
                  <a:pt x="15294" y="31628"/>
                </a:lnTo>
                <a:lnTo>
                  <a:pt x="29624" y="20596"/>
                </a:lnTo>
                <a:lnTo>
                  <a:pt x="38345" y="84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48" name="Google Shape;6848;gefe2f4b35a_0_3189"/>
          <p:cNvSpPr/>
          <p:nvPr/>
        </p:nvSpPr>
        <p:spPr>
          <a:xfrm>
            <a:off x="5103050" y="4606523"/>
            <a:ext cx="40639" cy="22860"/>
          </a:xfrm>
          <a:custGeom>
            <a:rect b="b" l="l" r="r" t="t"/>
            <a:pathLst>
              <a:path extrusionOk="0" h="22860" w="40639">
                <a:moveTo>
                  <a:pt x="6959" y="0"/>
                </a:moveTo>
                <a:lnTo>
                  <a:pt x="2514" y="0"/>
                </a:lnTo>
                <a:lnTo>
                  <a:pt x="0" y="1143"/>
                </a:lnTo>
                <a:lnTo>
                  <a:pt x="1968" y="4152"/>
                </a:lnTo>
                <a:lnTo>
                  <a:pt x="11569" y="12687"/>
                </a:lnTo>
                <a:lnTo>
                  <a:pt x="10833" y="22694"/>
                </a:lnTo>
                <a:lnTo>
                  <a:pt x="15278" y="22694"/>
                </a:lnTo>
                <a:lnTo>
                  <a:pt x="17957" y="19621"/>
                </a:lnTo>
                <a:lnTo>
                  <a:pt x="24091" y="11531"/>
                </a:lnTo>
                <a:lnTo>
                  <a:pt x="40386" y="11544"/>
                </a:lnTo>
                <a:lnTo>
                  <a:pt x="13010" y="497"/>
                </a:lnTo>
                <a:lnTo>
                  <a:pt x="69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49" name="Google Shape;6849;gefe2f4b35a_0_3189"/>
          <p:cNvSpPr/>
          <p:nvPr/>
        </p:nvSpPr>
        <p:spPr>
          <a:xfrm>
            <a:off x="2133706" y="4626309"/>
            <a:ext cx="25400" cy="12064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72" y="0"/>
                </a:lnTo>
                <a:lnTo>
                  <a:pt x="584" y="0"/>
                </a:lnTo>
                <a:lnTo>
                  <a:pt x="0" y="2857"/>
                </a:lnTo>
                <a:lnTo>
                  <a:pt x="3835" y="8585"/>
                </a:lnTo>
                <a:lnTo>
                  <a:pt x="8267" y="11442"/>
                </a:lnTo>
                <a:lnTo>
                  <a:pt x="17094" y="11442"/>
                </a:lnTo>
                <a:lnTo>
                  <a:pt x="21056" y="10096"/>
                </a:lnTo>
                <a:lnTo>
                  <a:pt x="24866" y="6489"/>
                </a:lnTo>
                <a:lnTo>
                  <a:pt x="15316" y="1714"/>
                </a:lnTo>
                <a:lnTo>
                  <a:pt x="90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50" name="Google Shape;6850;gefe2f4b35a_0_3189"/>
          <p:cNvSpPr/>
          <p:nvPr/>
        </p:nvSpPr>
        <p:spPr>
          <a:xfrm>
            <a:off x="3400047" y="4647600"/>
            <a:ext cx="40639" cy="15239"/>
          </a:xfrm>
          <a:custGeom>
            <a:rect b="b" l="l" r="r" t="t"/>
            <a:pathLst>
              <a:path extrusionOk="0" h="15239" w="40639">
                <a:moveTo>
                  <a:pt x="38444" y="0"/>
                </a:moveTo>
                <a:lnTo>
                  <a:pt x="24275" y="1540"/>
                </a:lnTo>
                <a:lnTo>
                  <a:pt x="9189" y="5343"/>
                </a:lnTo>
                <a:lnTo>
                  <a:pt x="0" y="10179"/>
                </a:lnTo>
                <a:lnTo>
                  <a:pt x="3519" y="14820"/>
                </a:lnTo>
                <a:lnTo>
                  <a:pt x="13883" y="12366"/>
                </a:lnTo>
                <a:lnTo>
                  <a:pt x="24477" y="10075"/>
                </a:lnTo>
                <a:lnTo>
                  <a:pt x="33808" y="6468"/>
                </a:lnTo>
                <a:lnTo>
                  <a:pt x="40387" y="63"/>
                </a:lnTo>
                <a:lnTo>
                  <a:pt x="38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51" name="Google Shape;6851;gefe2f4b35a_0_3189"/>
          <p:cNvSpPr/>
          <p:nvPr/>
        </p:nvSpPr>
        <p:spPr>
          <a:xfrm>
            <a:off x="3528796" y="4662418"/>
            <a:ext cx="29845" cy="22860"/>
          </a:xfrm>
          <a:custGeom>
            <a:rect b="b" l="l" r="r" t="t"/>
            <a:pathLst>
              <a:path extrusionOk="0" h="22860" w="29845">
                <a:moveTo>
                  <a:pt x="29362" y="0"/>
                </a:moveTo>
                <a:lnTo>
                  <a:pt x="18491" y="2033"/>
                </a:lnTo>
                <a:lnTo>
                  <a:pt x="8518" y="4941"/>
                </a:lnTo>
                <a:lnTo>
                  <a:pt x="1626" y="10938"/>
                </a:lnTo>
                <a:lnTo>
                  <a:pt x="0" y="22237"/>
                </a:lnTo>
                <a:lnTo>
                  <a:pt x="1676" y="22288"/>
                </a:lnTo>
                <a:lnTo>
                  <a:pt x="11486" y="19589"/>
                </a:lnTo>
                <a:lnTo>
                  <a:pt x="17610" y="13234"/>
                </a:lnTo>
                <a:lnTo>
                  <a:pt x="22687" y="5834"/>
                </a:lnTo>
                <a:lnTo>
                  <a:pt x="293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52" name="Google Shape;6852;gefe2f4b35a_0_3189"/>
          <p:cNvSpPr/>
          <p:nvPr/>
        </p:nvSpPr>
        <p:spPr>
          <a:xfrm>
            <a:off x="1966615" y="4679668"/>
            <a:ext cx="31114" cy="12700"/>
          </a:xfrm>
          <a:custGeom>
            <a:rect b="b" l="l" r="r" t="t"/>
            <a:pathLst>
              <a:path extrusionOk="0" h="12700" w="31114">
                <a:moveTo>
                  <a:pt x="16205" y="0"/>
                </a:moveTo>
                <a:lnTo>
                  <a:pt x="8216" y="0"/>
                </a:lnTo>
                <a:lnTo>
                  <a:pt x="0" y="3162"/>
                </a:lnTo>
                <a:lnTo>
                  <a:pt x="609" y="12598"/>
                </a:lnTo>
                <a:lnTo>
                  <a:pt x="23913" y="9901"/>
                </a:lnTo>
                <a:lnTo>
                  <a:pt x="30667" y="5651"/>
                </a:lnTo>
                <a:lnTo>
                  <a:pt x="26291" y="1725"/>
                </a:lnTo>
                <a:lnTo>
                  <a:pt x="16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53" name="Google Shape;6853;gefe2f4b35a_0_3189"/>
          <p:cNvSpPr/>
          <p:nvPr/>
        </p:nvSpPr>
        <p:spPr>
          <a:xfrm>
            <a:off x="3257754" y="4714085"/>
            <a:ext cx="27939" cy="15239"/>
          </a:xfrm>
          <a:custGeom>
            <a:rect b="b" l="l" r="r" t="t"/>
            <a:pathLst>
              <a:path extrusionOk="0" h="15239" w="27939">
                <a:moveTo>
                  <a:pt x="26560" y="0"/>
                </a:moveTo>
                <a:lnTo>
                  <a:pt x="16187" y="1935"/>
                </a:lnTo>
                <a:lnTo>
                  <a:pt x="5405" y="6426"/>
                </a:lnTo>
                <a:lnTo>
                  <a:pt x="0" y="11497"/>
                </a:lnTo>
                <a:lnTo>
                  <a:pt x="5757" y="15176"/>
                </a:lnTo>
                <a:lnTo>
                  <a:pt x="12190" y="12197"/>
                </a:lnTo>
                <a:lnTo>
                  <a:pt x="18099" y="8831"/>
                </a:lnTo>
                <a:lnTo>
                  <a:pt x="23374" y="4862"/>
                </a:lnTo>
                <a:lnTo>
                  <a:pt x="27906" y="76"/>
                </a:lnTo>
                <a:lnTo>
                  <a:pt x="265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54" name="Google Shape;6854;gefe2f4b35a_0_3189"/>
          <p:cNvSpPr/>
          <p:nvPr/>
        </p:nvSpPr>
        <p:spPr>
          <a:xfrm>
            <a:off x="4707390" y="4716577"/>
            <a:ext cx="29845" cy="19685"/>
          </a:xfrm>
          <a:custGeom>
            <a:rect b="b" l="l" r="r" t="t"/>
            <a:pathLst>
              <a:path extrusionOk="0" h="19685" w="29845">
                <a:moveTo>
                  <a:pt x="14477" y="0"/>
                </a:moveTo>
                <a:lnTo>
                  <a:pt x="8889" y="0"/>
                </a:lnTo>
                <a:lnTo>
                  <a:pt x="5473" y="0"/>
                </a:lnTo>
                <a:lnTo>
                  <a:pt x="2501" y="3225"/>
                </a:lnTo>
                <a:lnTo>
                  <a:pt x="0" y="12674"/>
                </a:lnTo>
                <a:lnTo>
                  <a:pt x="2616" y="11049"/>
                </a:lnTo>
                <a:lnTo>
                  <a:pt x="5092" y="10401"/>
                </a:lnTo>
                <a:lnTo>
                  <a:pt x="11734" y="10401"/>
                </a:lnTo>
                <a:lnTo>
                  <a:pt x="15519" y="12623"/>
                </a:lnTo>
                <a:lnTo>
                  <a:pt x="21831" y="17068"/>
                </a:lnTo>
                <a:lnTo>
                  <a:pt x="24383" y="19291"/>
                </a:lnTo>
                <a:lnTo>
                  <a:pt x="27812" y="19291"/>
                </a:lnTo>
                <a:lnTo>
                  <a:pt x="28867" y="17589"/>
                </a:lnTo>
                <a:lnTo>
                  <a:pt x="29324" y="12674"/>
                </a:lnTo>
                <a:lnTo>
                  <a:pt x="21285" y="8597"/>
                </a:lnTo>
                <a:lnTo>
                  <a:pt x="14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55" name="Google Shape;6855;gefe2f4b35a_0_3189"/>
          <p:cNvSpPr/>
          <p:nvPr/>
        </p:nvSpPr>
        <p:spPr>
          <a:xfrm>
            <a:off x="4979949" y="4724361"/>
            <a:ext cx="109220" cy="43814"/>
          </a:xfrm>
          <a:custGeom>
            <a:rect b="b" l="l" r="r" t="t"/>
            <a:pathLst>
              <a:path extrusionOk="0" h="43814" w="109220">
                <a:moveTo>
                  <a:pt x="29222" y="34391"/>
                </a:moveTo>
                <a:lnTo>
                  <a:pt x="23533" y="31445"/>
                </a:lnTo>
                <a:lnTo>
                  <a:pt x="14185" y="29235"/>
                </a:lnTo>
                <a:lnTo>
                  <a:pt x="7581" y="29235"/>
                </a:lnTo>
                <a:lnTo>
                  <a:pt x="2463" y="29895"/>
                </a:lnTo>
                <a:lnTo>
                  <a:pt x="0" y="32054"/>
                </a:lnTo>
                <a:lnTo>
                  <a:pt x="1282" y="35966"/>
                </a:lnTo>
                <a:lnTo>
                  <a:pt x="7429" y="41871"/>
                </a:lnTo>
                <a:lnTo>
                  <a:pt x="6870" y="36474"/>
                </a:lnTo>
                <a:lnTo>
                  <a:pt x="7721" y="34620"/>
                </a:lnTo>
                <a:lnTo>
                  <a:pt x="11176" y="34620"/>
                </a:lnTo>
                <a:lnTo>
                  <a:pt x="13919" y="36830"/>
                </a:lnTo>
                <a:lnTo>
                  <a:pt x="19685" y="41236"/>
                </a:lnTo>
                <a:lnTo>
                  <a:pt x="22694" y="43446"/>
                </a:lnTo>
                <a:lnTo>
                  <a:pt x="27406" y="43446"/>
                </a:lnTo>
                <a:lnTo>
                  <a:pt x="29083" y="41186"/>
                </a:lnTo>
                <a:lnTo>
                  <a:pt x="29222" y="34391"/>
                </a:lnTo>
                <a:close/>
              </a:path>
              <a:path extrusionOk="0" h="43814" w="109220">
                <a:moveTo>
                  <a:pt x="108839" y="8432"/>
                </a:moveTo>
                <a:lnTo>
                  <a:pt x="108572" y="2806"/>
                </a:lnTo>
                <a:lnTo>
                  <a:pt x="104533" y="0"/>
                </a:lnTo>
                <a:lnTo>
                  <a:pt x="96354" y="0"/>
                </a:lnTo>
                <a:lnTo>
                  <a:pt x="90728" y="0"/>
                </a:lnTo>
                <a:lnTo>
                  <a:pt x="83159" y="1333"/>
                </a:lnTo>
                <a:lnTo>
                  <a:pt x="73571" y="4902"/>
                </a:lnTo>
                <a:lnTo>
                  <a:pt x="83718" y="9563"/>
                </a:lnTo>
                <a:lnTo>
                  <a:pt x="91732" y="11239"/>
                </a:lnTo>
                <a:lnTo>
                  <a:pt x="105041" y="11239"/>
                </a:lnTo>
                <a:lnTo>
                  <a:pt x="108839" y="84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56" name="Google Shape;6856;gefe2f4b35a_0_3189"/>
          <p:cNvSpPr/>
          <p:nvPr/>
        </p:nvSpPr>
        <p:spPr>
          <a:xfrm>
            <a:off x="2423891" y="4788250"/>
            <a:ext cx="40005" cy="36195"/>
          </a:xfrm>
          <a:custGeom>
            <a:rect b="b" l="l" r="r" t="t"/>
            <a:pathLst>
              <a:path extrusionOk="0" h="36195" w="40005">
                <a:moveTo>
                  <a:pt x="36791" y="0"/>
                </a:moveTo>
                <a:lnTo>
                  <a:pt x="28705" y="8595"/>
                </a:lnTo>
                <a:lnTo>
                  <a:pt x="8093" y="21300"/>
                </a:lnTo>
                <a:lnTo>
                  <a:pt x="0" y="29832"/>
                </a:lnTo>
                <a:lnTo>
                  <a:pt x="3035" y="34010"/>
                </a:lnTo>
                <a:lnTo>
                  <a:pt x="6743" y="35725"/>
                </a:lnTo>
                <a:lnTo>
                  <a:pt x="10667" y="35725"/>
                </a:lnTo>
                <a:lnTo>
                  <a:pt x="23283" y="30864"/>
                </a:lnTo>
                <a:lnTo>
                  <a:pt x="34045" y="19786"/>
                </a:lnTo>
                <a:lnTo>
                  <a:pt x="39650" y="7746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57" name="Google Shape;6857;gefe2f4b35a_0_3189"/>
          <p:cNvSpPr/>
          <p:nvPr/>
        </p:nvSpPr>
        <p:spPr>
          <a:xfrm>
            <a:off x="5038821" y="4795855"/>
            <a:ext cx="45720" cy="29845"/>
          </a:xfrm>
          <a:custGeom>
            <a:rect b="b" l="l" r="r" t="t"/>
            <a:pathLst>
              <a:path extrusionOk="0" h="29845" w="45720">
                <a:moveTo>
                  <a:pt x="44043" y="0"/>
                </a:moveTo>
                <a:lnTo>
                  <a:pt x="30671" y="3117"/>
                </a:lnTo>
                <a:lnTo>
                  <a:pt x="18764" y="7832"/>
                </a:lnTo>
                <a:lnTo>
                  <a:pt x="8485" y="14191"/>
                </a:lnTo>
                <a:lnTo>
                  <a:pt x="0" y="22237"/>
                </a:lnTo>
                <a:lnTo>
                  <a:pt x="10566" y="22212"/>
                </a:lnTo>
                <a:lnTo>
                  <a:pt x="22148" y="29502"/>
                </a:lnTo>
                <a:lnTo>
                  <a:pt x="24914" y="23094"/>
                </a:lnTo>
                <a:lnTo>
                  <a:pt x="28174" y="17154"/>
                </a:lnTo>
                <a:lnTo>
                  <a:pt x="32092" y="11885"/>
                </a:lnTo>
                <a:lnTo>
                  <a:pt x="36830" y="7493"/>
                </a:lnTo>
                <a:lnTo>
                  <a:pt x="36931" y="10490"/>
                </a:lnTo>
                <a:lnTo>
                  <a:pt x="38392" y="12039"/>
                </a:lnTo>
                <a:lnTo>
                  <a:pt x="42532" y="12039"/>
                </a:lnTo>
                <a:lnTo>
                  <a:pt x="45453" y="8178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58" name="Google Shape;6858;gefe2f4b35a_0_3189"/>
          <p:cNvSpPr/>
          <p:nvPr/>
        </p:nvSpPr>
        <p:spPr>
          <a:xfrm>
            <a:off x="3852768" y="4840334"/>
            <a:ext cx="52070" cy="45085"/>
          </a:xfrm>
          <a:custGeom>
            <a:rect b="b" l="l" r="r" t="t"/>
            <a:pathLst>
              <a:path extrusionOk="0" h="45085" w="52070">
                <a:moveTo>
                  <a:pt x="51511" y="0"/>
                </a:moveTo>
                <a:lnTo>
                  <a:pt x="29641" y="0"/>
                </a:lnTo>
                <a:lnTo>
                  <a:pt x="28260" y="15306"/>
                </a:lnTo>
                <a:lnTo>
                  <a:pt x="16354" y="19973"/>
                </a:lnTo>
                <a:lnTo>
                  <a:pt x="3681" y="23931"/>
                </a:lnTo>
                <a:lnTo>
                  <a:pt x="0" y="37109"/>
                </a:lnTo>
                <a:lnTo>
                  <a:pt x="825" y="43472"/>
                </a:lnTo>
                <a:lnTo>
                  <a:pt x="6743" y="44691"/>
                </a:lnTo>
                <a:lnTo>
                  <a:pt x="16090" y="44691"/>
                </a:lnTo>
                <a:lnTo>
                  <a:pt x="25488" y="44208"/>
                </a:lnTo>
                <a:lnTo>
                  <a:pt x="29641" y="44246"/>
                </a:lnTo>
                <a:lnTo>
                  <a:pt x="27327" y="25438"/>
                </a:lnTo>
                <a:lnTo>
                  <a:pt x="36056" y="17713"/>
                </a:lnTo>
                <a:lnTo>
                  <a:pt x="47045" y="12192"/>
                </a:lnTo>
                <a:lnTo>
                  <a:pt x="51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59" name="Google Shape;6859;gefe2f4b35a_0_3189"/>
          <p:cNvSpPr/>
          <p:nvPr/>
        </p:nvSpPr>
        <p:spPr>
          <a:xfrm>
            <a:off x="2107079" y="4847587"/>
            <a:ext cx="33655" cy="38100"/>
          </a:xfrm>
          <a:custGeom>
            <a:rect b="b" l="l" r="r" t="t"/>
            <a:pathLst>
              <a:path extrusionOk="0" h="38100" w="33655">
                <a:moveTo>
                  <a:pt x="29349" y="0"/>
                </a:moveTo>
                <a:lnTo>
                  <a:pt x="23420" y="10722"/>
                </a:lnTo>
                <a:lnTo>
                  <a:pt x="14760" y="18626"/>
                </a:lnTo>
                <a:lnTo>
                  <a:pt x="6057" y="26465"/>
                </a:lnTo>
                <a:lnTo>
                  <a:pt x="0" y="36995"/>
                </a:lnTo>
                <a:lnTo>
                  <a:pt x="1739" y="37426"/>
                </a:lnTo>
                <a:lnTo>
                  <a:pt x="3441" y="37630"/>
                </a:lnTo>
                <a:lnTo>
                  <a:pt x="5105" y="37630"/>
                </a:lnTo>
                <a:lnTo>
                  <a:pt x="19398" y="32546"/>
                </a:lnTo>
                <a:lnTo>
                  <a:pt x="29495" y="20939"/>
                </a:lnTo>
                <a:lnTo>
                  <a:pt x="33458" y="8269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60" name="Google Shape;6860;gefe2f4b35a_0_3189"/>
          <p:cNvSpPr/>
          <p:nvPr/>
        </p:nvSpPr>
        <p:spPr>
          <a:xfrm>
            <a:off x="582837" y="4855081"/>
            <a:ext cx="20320" cy="17145"/>
          </a:xfrm>
          <a:custGeom>
            <a:rect b="b" l="l" r="r" t="t"/>
            <a:pathLst>
              <a:path extrusionOk="0" h="17145" w="20320">
                <a:moveTo>
                  <a:pt x="14160" y="0"/>
                </a:moveTo>
                <a:lnTo>
                  <a:pt x="14160" y="7378"/>
                </a:lnTo>
                <a:lnTo>
                  <a:pt x="2489" y="14439"/>
                </a:lnTo>
                <a:lnTo>
                  <a:pt x="0" y="16992"/>
                </a:lnTo>
                <a:lnTo>
                  <a:pt x="1587" y="16992"/>
                </a:lnTo>
                <a:lnTo>
                  <a:pt x="7573" y="14746"/>
                </a:lnTo>
                <a:lnTo>
                  <a:pt x="15798" y="9586"/>
                </a:lnTo>
                <a:lnTo>
                  <a:pt x="20061" y="3882"/>
                </a:lnTo>
                <a:lnTo>
                  <a:pt x="141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61" name="Google Shape;6861;gefe2f4b35a_0_3189"/>
          <p:cNvSpPr/>
          <p:nvPr/>
        </p:nvSpPr>
        <p:spPr>
          <a:xfrm>
            <a:off x="4810366" y="4947589"/>
            <a:ext cx="73660" cy="33654"/>
          </a:xfrm>
          <a:custGeom>
            <a:rect b="b" l="l" r="r" t="t"/>
            <a:pathLst>
              <a:path extrusionOk="0" h="33654" w="73660">
                <a:moveTo>
                  <a:pt x="29578" y="25946"/>
                </a:moveTo>
                <a:lnTo>
                  <a:pt x="27419" y="16941"/>
                </a:lnTo>
                <a:lnTo>
                  <a:pt x="20650" y="8572"/>
                </a:lnTo>
                <a:lnTo>
                  <a:pt x="12026" y="2400"/>
                </a:lnTo>
                <a:lnTo>
                  <a:pt x="4267" y="0"/>
                </a:lnTo>
                <a:lnTo>
                  <a:pt x="1841" y="0"/>
                </a:lnTo>
                <a:lnTo>
                  <a:pt x="190" y="1143"/>
                </a:lnTo>
                <a:lnTo>
                  <a:pt x="0" y="3835"/>
                </a:lnTo>
                <a:lnTo>
                  <a:pt x="8940" y="7924"/>
                </a:lnTo>
                <a:lnTo>
                  <a:pt x="20789" y="21932"/>
                </a:lnTo>
                <a:lnTo>
                  <a:pt x="29578" y="25946"/>
                </a:lnTo>
                <a:close/>
              </a:path>
              <a:path extrusionOk="0" h="33654" w="73660">
                <a:moveTo>
                  <a:pt x="73634" y="3835"/>
                </a:moveTo>
                <a:lnTo>
                  <a:pt x="71615" y="3619"/>
                </a:lnTo>
                <a:lnTo>
                  <a:pt x="69723" y="3517"/>
                </a:lnTo>
                <a:lnTo>
                  <a:pt x="67970" y="3517"/>
                </a:lnTo>
                <a:lnTo>
                  <a:pt x="52349" y="7721"/>
                </a:lnTo>
                <a:lnTo>
                  <a:pt x="45669" y="17221"/>
                </a:lnTo>
                <a:lnTo>
                  <a:pt x="44208" y="27343"/>
                </a:lnTo>
                <a:lnTo>
                  <a:pt x="44284" y="33439"/>
                </a:lnTo>
                <a:lnTo>
                  <a:pt x="53416" y="27851"/>
                </a:lnTo>
                <a:lnTo>
                  <a:pt x="61353" y="21056"/>
                </a:lnTo>
                <a:lnTo>
                  <a:pt x="68084" y="13055"/>
                </a:lnTo>
                <a:lnTo>
                  <a:pt x="73634" y="383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62" name="Google Shape;6862;gefe2f4b35a_0_3189"/>
          <p:cNvSpPr/>
          <p:nvPr/>
        </p:nvSpPr>
        <p:spPr>
          <a:xfrm>
            <a:off x="2747869" y="5049771"/>
            <a:ext cx="44450" cy="20320"/>
          </a:xfrm>
          <a:custGeom>
            <a:rect b="b" l="l" r="r" t="t"/>
            <a:pathLst>
              <a:path extrusionOk="0" h="20320" w="44450">
                <a:moveTo>
                  <a:pt x="37426" y="0"/>
                </a:moveTo>
                <a:lnTo>
                  <a:pt x="34886" y="0"/>
                </a:lnTo>
                <a:lnTo>
                  <a:pt x="32219" y="0"/>
                </a:lnTo>
                <a:lnTo>
                  <a:pt x="29870" y="1498"/>
                </a:lnTo>
                <a:lnTo>
                  <a:pt x="23710" y="4508"/>
                </a:lnTo>
                <a:lnTo>
                  <a:pt x="19900" y="6019"/>
                </a:lnTo>
                <a:lnTo>
                  <a:pt x="12268" y="6019"/>
                </a:lnTo>
                <a:lnTo>
                  <a:pt x="10007" y="5816"/>
                </a:lnTo>
                <a:lnTo>
                  <a:pt x="7454" y="5346"/>
                </a:lnTo>
                <a:lnTo>
                  <a:pt x="7454" y="2997"/>
                </a:lnTo>
                <a:lnTo>
                  <a:pt x="5422" y="546"/>
                </a:lnTo>
                <a:lnTo>
                  <a:pt x="2006" y="546"/>
                </a:lnTo>
                <a:lnTo>
                  <a:pt x="596" y="1816"/>
                </a:lnTo>
                <a:lnTo>
                  <a:pt x="0" y="5346"/>
                </a:lnTo>
                <a:lnTo>
                  <a:pt x="8318" y="6845"/>
                </a:lnTo>
                <a:lnTo>
                  <a:pt x="14655" y="20104"/>
                </a:lnTo>
                <a:lnTo>
                  <a:pt x="24442" y="18785"/>
                </a:lnTo>
                <a:lnTo>
                  <a:pt x="32831" y="16054"/>
                </a:lnTo>
                <a:lnTo>
                  <a:pt x="39535" y="11658"/>
                </a:lnTo>
                <a:lnTo>
                  <a:pt x="44272" y="5346"/>
                </a:lnTo>
                <a:lnTo>
                  <a:pt x="40246" y="1358"/>
                </a:lnTo>
                <a:lnTo>
                  <a:pt x="374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63" name="Google Shape;6863;gefe2f4b35a_0_3189"/>
          <p:cNvSpPr/>
          <p:nvPr/>
        </p:nvSpPr>
        <p:spPr>
          <a:xfrm>
            <a:off x="3269640" y="5129135"/>
            <a:ext cx="75564" cy="62864"/>
          </a:xfrm>
          <a:custGeom>
            <a:rect b="b" l="l" r="r" t="t"/>
            <a:pathLst>
              <a:path extrusionOk="0" h="62864" w="75564">
                <a:moveTo>
                  <a:pt x="23482" y="59309"/>
                </a:moveTo>
                <a:lnTo>
                  <a:pt x="13792" y="49364"/>
                </a:lnTo>
                <a:lnTo>
                  <a:pt x="7594" y="45961"/>
                </a:lnTo>
                <a:lnTo>
                  <a:pt x="4165" y="45961"/>
                </a:lnTo>
                <a:lnTo>
                  <a:pt x="419" y="45961"/>
                </a:lnTo>
                <a:lnTo>
                  <a:pt x="0" y="50038"/>
                </a:lnTo>
                <a:lnTo>
                  <a:pt x="4025" y="58178"/>
                </a:lnTo>
                <a:lnTo>
                  <a:pt x="8470" y="62255"/>
                </a:lnTo>
                <a:lnTo>
                  <a:pt x="17157" y="62255"/>
                </a:lnTo>
                <a:lnTo>
                  <a:pt x="20205" y="61404"/>
                </a:lnTo>
                <a:lnTo>
                  <a:pt x="23482" y="59309"/>
                </a:lnTo>
                <a:close/>
              </a:path>
              <a:path extrusionOk="0" h="62864" w="75564">
                <a:moveTo>
                  <a:pt x="74980" y="88"/>
                </a:moveTo>
                <a:lnTo>
                  <a:pt x="73990" y="0"/>
                </a:lnTo>
                <a:lnTo>
                  <a:pt x="73431" y="0"/>
                </a:lnTo>
                <a:lnTo>
                  <a:pt x="63004" y="1879"/>
                </a:lnTo>
                <a:lnTo>
                  <a:pt x="52336" y="6261"/>
                </a:lnTo>
                <a:lnTo>
                  <a:pt x="47078" y="11214"/>
                </a:lnTo>
                <a:lnTo>
                  <a:pt x="52819" y="14833"/>
                </a:lnTo>
                <a:lnTo>
                  <a:pt x="59156" y="12039"/>
                </a:lnTo>
                <a:lnTo>
                  <a:pt x="65087" y="8750"/>
                </a:lnTo>
                <a:lnTo>
                  <a:pt x="70421" y="4826"/>
                </a:lnTo>
                <a:lnTo>
                  <a:pt x="74980" y="8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64" name="Google Shape;6864;gefe2f4b35a_0_3189"/>
          <p:cNvSpPr/>
          <p:nvPr/>
        </p:nvSpPr>
        <p:spPr>
          <a:xfrm>
            <a:off x="1311474" y="5195695"/>
            <a:ext cx="34290" cy="31750"/>
          </a:xfrm>
          <a:custGeom>
            <a:rect b="b" l="l" r="r" t="t"/>
            <a:pathLst>
              <a:path extrusionOk="0" h="31750" w="34290">
                <a:moveTo>
                  <a:pt x="29641" y="0"/>
                </a:moveTo>
                <a:lnTo>
                  <a:pt x="25447" y="10805"/>
                </a:lnTo>
                <a:lnTo>
                  <a:pt x="13415" y="13669"/>
                </a:lnTo>
                <a:lnTo>
                  <a:pt x="2086" y="17161"/>
                </a:lnTo>
                <a:lnTo>
                  <a:pt x="0" y="29845"/>
                </a:lnTo>
                <a:lnTo>
                  <a:pt x="2768" y="30861"/>
                </a:lnTo>
                <a:lnTo>
                  <a:pt x="5435" y="31318"/>
                </a:lnTo>
                <a:lnTo>
                  <a:pt x="7988" y="31318"/>
                </a:lnTo>
                <a:lnTo>
                  <a:pt x="21376" y="26899"/>
                </a:lnTo>
                <a:lnTo>
                  <a:pt x="30454" y="16925"/>
                </a:lnTo>
                <a:lnTo>
                  <a:pt x="33712" y="631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65" name="Google Shape;6865;gefe2f4b35a_0_3189"/>
          <p:cNvSpPr/>
          <p:nvPr/>
        </p:nvSpPr>
        <p:spPr>
          <a:xfrm>
            <a:off x="3857772" y="5270829"/>
            <a:ext cx="31114" cy="20320"/>
          </a:xfrm>
          <a:custGeom>
            <a:rect b="b" l="l" r="r" t="t"/>
            <a:pathLst>
              <a:path extrusionOk="0" h="20320" w="31114">
                <a:moveTo>
                  <a:pt x="8242" y="0"/>
                </a:moveTo>
                <a:lnTo>
                  <a:pt x="2628" y="0"/>
                </a:lnTo>
                <a:lnTo>
                  <a:pt x="0" y="2374"/>
                </a:lnTo>
                <a:lnTo>
                  <a:pt x="9664" y="6451"/>
                </a:lnTo>
                <a:lnTo>
                  <a:pt x="14414" y="9436"/>
                </a:lnTo>
                <a:lnTo>
                  <a:pt x="29083" y="19723"/>
                </a:lnTo>
                <a:lnTo>
                  <a:pt x="30962" y="19723"/>
                </a:lnTo>
                <a:lnTo>
                  <a:pt x="29476" y="18173"/>
                </a:lnTo>
                <a:lnTo>
                  <a:pt x="24638" y="14046"/>
                </a:lnTo>
                <a:lnTo>
                  <a:pt x="24644" y="7677"/>
                </a:lnTo>
                <a:lnTo>
                  <a:pt x="20574" y="3313"/>
                </a:lnTo>
                <a:lnTo>
                  <a:pt x="14436" y="803"/>
                </a:lnTo>
                <a:lnTo>
                  <a:pt x="82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66" name="Google Shape;6866;gefe2f4b35a_0_3189"/>
          <p:cNvSpPr/>
          <p:nvPr/>
        </p:nvSpPr>
        <p:spPr>
          <a:xfrm>
            <a:off x="3765595" y="5320531"/>
            <a:ext cx="28575" cy="16510"/>
          </a:xfrm>
          <a:custGeom>
            <a:rect b="b" l="l" r="r" t="t"/>
            <a:pathLst>
              <a:path extrusionOk="0" h="16510" w="28575">
                <a:moveTo>
                  <a:pt x="23511" y="0"/>
                </a:moveTo>
                <a:lnTo>
                  <a:pt x="21022" y="0"/>
                </a:lnTo>
                <a:lnTo>
                  <a:pt x="10465" y="2140"/>
                </a:lnTo>
                <a:lnTo>
                  <a:pt x="2412" y="7050"/>
                </a:lnTo>
                <a:lnTo>
                  <a:pt x="0" y="12456"/>
                </a:lnTo>
                <a:lnTo>
                  <a:pt x="6366" y="16090"/>
                </a:lnTo>
                <a:lnTo>
                  <a:pt x="9530" y="10159"/>
                </a:lnTo>
                <a:lnTo>
                  <a:pt x="16621" y="8113"/>
                </a:lnTo>
                <a:lnTo>
                  <a:pt x="24036" y="6370"/>
                </a:lnTo>
                <a:lnTo>
                  <a:pt x="28172" y="1346"/>
                </a:lnTo>
                <a:lnTo>
                  <a:pt x="25949" y="406"/>
                </a:lnTo>
                <a:lnTo>
                  <a:pt x="23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67" name="Google Shape;6867;gefe2f4b35a_0_3189"/>
          <p:cNvSpPr/>
          <p:nvPr/>
        </p:nvSpPr>
        <p:spPr>
          <a:xfrm>
            <a:off x="1583963" y="5410710"/>
            <a:ext cx="27940" cy="24129"/>
          </a:xfrm>
          <a:custGeom>
            <a:rect b="b" l="l" r="r" t="t"/>
            <a:pathLst>
              <a:path extrusionOk="0" h="24129" w="27940">
                <a:moveTo>
                  <a:pt x="22123" y="0"/>
                </a:moveTo>
                <a:lnTo>
                  <a:pt x="17982" y="6978"/>
                </a:lnTo>
                <a:lnTo>
                  <a:pt x="9885" y="10013"/>
                </a:lnTo>
                <a:lnTo>
                  <a:pt x="2376" y="13630"/>
                </a:lnTo>
                <a:lnTo>
                  <a:pt x="0" y="22352"/>
                </a:lnTo>
                <a:lnTo>
                  <a:pt x="2641" y="23545"/>
                </a:lnTo>
                <a:lnTo>
                  <a:pt x="5207" y="24066"/>
                </a:lnTo>
                <a:lnTo>
                  <a:pt x="7632" y="24066"/>
                </a:lnTo>
                <a:lnTo>
                  <a:pt x="18533" y="20377"/>
                </a:lnTo>
                <a:lnTo>
                  <a:pt x="25631" y="12223"/>
                </a:lnTo>
                <a:lnTo>
                  <a:pt x="27353" y="397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68" name="Google Shape;6868;gefe2f4b35a_0_3189"/>
          <p:cNvSpPr/>
          <p:nvPr/>
        </p:nvSpPr>
        <p:spPr>
          <a:xfrm>
            <a:off x="1996494" y="5417978"/>
            <a:ext cx="17144" cy="24764"/>
          </a:xfrm>
          <a:custGeom>
            <a:rect b="b" l="l" r="r" t="t"/>
            <a:pathLst>
              <a:path extrusionOk="0" h="24764" w="17144">
                <a:moveTo>
                  <a:pt x="7537" y="0"/>
                </a:moveTo>
                <a:lnTo>
                  <a:pt x="2182" y="11486"/>
                </a:lnTo>
                <a:lnTo>
                  <a:pt x="0" y="18988"/>
                </a:lnTo>
                <a:lnTo>
                  <a:pt x="322" y="23072"/>
                </a:lnTo>
                <a:lnTo>
                  <a:pt x="2482" y="24307"/>
                </a:lnTo>
                <a:lnTo>
                  <a:pt x="9457" y="20670"/>
                </a:lnTo>
                <a:lnTo>
                  <a:pt x="15930" y="12582"/>
                </a:lnTo>
                <a:lnTo>
                  <a:pt x="16943" y="4280"/>
                </a:lnTo>
                <a:lnTo>
                  <a:pt x="75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69" name="Google Shape;6869;gefe2f4b35a_0_3189"/>
          <p:cNvSpPr/>
          <p:nvPr/>
        </p:nvSpPr>
        <p:spPr>
          <a:xfrm>
            <a:off x="432300" y="5495135"/>
            <a:ext cx="17779" cy="19685"/>
          </a:xfrm>
          <a:custGeom>
            <a:rect b="b" l="l" r="r" t="t"/>
            <a:pathLst>
              <a:path extrusionOk="0" h="19685" w="17779">
                <a:moveTo>
                  <a:pt x="7463" y="0"/>
                </a:moveTo>
                <a:lnTo>
                  <a:pt x="3463" y="0"/>
                </a:lnTo>
                <a:lnTo>
                  <a:pt x="0" y="2014"/>
                </a:lnTo>
                <a:lnTo>
                  <a:pt x="93" y="6978"/>
                </a:lnTo>
                <a:lnTo>
                  <a:pt x="5351" y="13276"/>
                </a:lnTo>
                <a:lnTo>
                  <a:pt x="17382" y="19291"/>
                </a:lnTo>
                <a:lnTo>
                  <a:pt x="13572" y="4940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70" name="Google Shape;6870;gefe2f4b35a_0_3189"/>
          <p:cNvSpPr/>
          <p:nvPr/>
        </p:nvSpPr>
        <p:spPr>
          <a:xfrm>
            <a:off x="2593361" y="5505367"/>
            <a:ext cx="43180" cy="17145"/>
          </a:xfrm>
          <a:custGeom>
            <a:rect b="b" l="l" r="r" t="t"/>
            <a:pathLst>
              <a:path extrusionOk="0" h="17145" w="43180">
                <a:moveTo>
                  <a:pt x="11010" y="0"/>
                </a:moveTo>
                <a:lnTo>
                  <a:pt x="7429" y="0"/>
                </a:lnTo>
                <a:lnTo>
                  <a:pt x="3911" y="0"/>
                </a:lnTo>
                <a:lnTo>
                  <a:pt x="1155" y="2273"/>
                </a:lnTo>
                <a:lnTo>
                  <a:pt x="0" y="9067"/>
                </a:lnTo>
                <a:lnTo>
                  <a:pt x="2273" y="14541"/>
                </a:lnTo>
                <a:lnTo>
                  <a:pt x="10096" y="16675"/>
                </a:lnTo>
                <a:lnTo>
                  <a:pt x="18415" y="16675"/>
                </a:lnTo>
                <a:lnTo>
                  <a:pt x="30099" y="15351"/>
                </a:lnTo>
                <a:lnTo>
                  <a:pt x="39230" y="11896"/>
                </a:lnTo>
                <a:lnTo>
                  <a:pt x="42560" y="7084"/>
                </a:lnTo>
                <a:lnTo>
                  <a:pt x="36842" y="1689"/>
                </a:lnTo>
                <a:lnTo>
                  <a:pt x="36283" y="7480"/>
                </a:lnTo>
                <a:lnTo>
                  <a:pt x="34201" y="9474"/>
                </a:lnTo>
                <a:lnTo>
                  <a:pt x="28117" y="9474"/>
                </a:lnTo>
                <a:lnTo>
                  <a:pt x="15392" y="2362"/>
                </a:lnTo>
                <a:lnTo>
                  <a:pt x="110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71" name="Google Shape;6871;gefe2f4b35a_0_3189"/>
          <p:cNvSpPr/>
          <p:nvPr/>
        </p:nvSpPr>
        <p:spPr>
          <a:xfrm>
            <a:off x="2583830" y="5670094"/>
            <a:ext cx="53975" cy="52070"/>
          </a:xfrm>
          <a:custGeom>
            <a:rect b="b" l="l" r="r" t="t"/>
            <a:pathLst>
              <a:path extrusionOk="0" h="52070" w="53975">
                <a:moveTo>
                  <a:pt x="38862" y="0"/>
                </a:moveTo>
                <a:lnTo>
                  <a:pt x="28412" y="2454"/>
                </a:lnTo>
                <a:lnTo>
                  <a:pt x="17867" y="4745"/>
                </a:lnTo>
                <a:lnTo>
                  <a:pt x="8624" y="8352"/>
                </a:lnTo>
                <a:lnTo>
                  <a:pt x="2082" y="14757"/>
                </a:lnTo>
                <a:lnTo>
                  <a:pt x="12992" y="18440"/>
                </a:lnTo>
                <a:lnTo>
                  <a:pt x="9537" y="29502"/>
                </a:lnTo>
                <a:lnTo>
                  <a:pt x="8940" y="38950"/>
                </a:lnTo>
                <a:lnTo>
                  <a:pt x="0" y="39992"/>
                </a:lnTo>
                <a:lnTo>
                  <a:pt x="2082" y="51854"/>
                </a:lnTo>
                <a:lnTo>
                  <a:pt x="19842" y="47568"/>
                </a:lnTo>
                <a:lnTo>
                  <a:pt x="35225" y="40868"/>
                </a:lnTo>
                <a:lnTo>
                  <a:pt x="46904" y="30387"/>
                </a:lnTo>
                <a:lnTo>
                  <a:pt x="53555" y="14757"/>
                </a:lnTo>
                <a:lnTo>
                  <a:pt x="38862" y="14757"/>
                </a:lnTo>
                <a:lnTo>
                  <a:pt x="388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72" name="Google Shape;6872;gefe2f4b35a_0_3189"/>
          <p:cNvSpPr/>
          <p:nvPr/>
        </p:nvSpPr>
        <p:spPr>
          <a:xfrm>
            <a:off x="2328052" y="5758820"/>
            <a:ext cx="81280" cy="75564"/>
          </a:xfrm>
          <a:custGeom>
            <a:rect b="b" l="l" r="r" t="t"/>
            <a:pathLst>
              <a:path extrusionOk="0" h="75564" w="81280">
                <a:moveTo>
                  <a:pt x="51536" y="0"/>
                </a:moveTo>
                <a:lnTo>
                  <a:pt x="39265" y="13579"/>
                </a:lnTo>
                <a:lnTo>
                  <a:pt x="21434" y="21607"/>
                </a:lnTo>
                <a:lnTo>
                  <a:pt x="5770" y="31795"/>
                </a:lnTo>
                <a:lnTo>
                  <a:pt x="0" y="51854"/>
                </a:lnTo>
                <a:lnTo>
                  <a:pt x="10947" y="55664"/>
                </a:lnTo>
                <a:lnTo>
                  <a:pt x="7492" y="66598"/>
                </a:lnTo>
                <a:lnTo>
                  <a:pt x="9715" y="65671"/>
                </a:lnTo>
                <a:lnTo>
                  <a:pt x="11912" y="65277"/>
                </a:lnTo>
                <a:lnTo>
                  <a:pt x="19494" y="65277"/>
                </a:lnTo>
                <a:lnTo>
                  <a:pt x="24650" y="67729"/>
                </a:lnTo>
                <a:lnTo>
                  <a:pt x="34162" y="72656"/>
                </a:lnTo>
                <a:lnTo>
                  <a:pt x="38519" y="75107"/>
                </a:lnTo>
                <a:lnTo>
                  <a:pt x="45910" y="75107"/>
                </a:lnTo>
                <a:lnTo>
                  <a:pt x="49021" y="72948"/>
                </a:lnTo>
                <a:lnTo>
                  <a:pt x="51536" y="66598"/>
                </a:lnTo>
                <a:lnTo>
                  <a:pt x="47605" y="61220"/>
                </a:lnTo>
                <a:lnTo>
                  <a:pt x="57153" y="55614"/>
                </a:lnTo>
                <a:lnTo>
                  <a:pt x="71296" y="50030"/>
                </a:lnTo>
                <a:lnTo>
                  <a:pt x="81152" y="44716"/>
                </a:lnTo>
                <a:lnTo>
                  <a:pt x="77406" y="37096"/>
                </a:lnTo>
                <a:lnTo>
                  <a:pt x="81152" y="29502"/>
                </a:lnTo>
                <a:lnTo>
                  <a:pt x="72796" y="28117"/>
                </a:lnTo>
                <a:lnTo>
                  <a:pt x="69659" y="21437"/>
                </a:lnTo>
                <a:lnTo>
                  <a:pt x="66192" y="14757"/>
                </a:lnTo>
                <a:lnTo>
                  <a:pt x="55257" y="11061"/>
                </a:lnTo>
                <a:lnTo>
                  <a:pt x="5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73" name="Google Shape;6873;gefe2f4b35a_0_3189"/>
          <p:cNvSpPr/>
          <p:nvPr/>
        </p:nvSpPr>
        <p:spPr>
          <a:xfrm>
            <a:off x="1856738" y="5825420"/>
            <a:ext cx="125730" cy="52704"/>
          </a:xfrm>
          <a:custGeom>
            <a:rect b="b" l="l" r="r" t="t"/>
            <a:pathLst>
              <a:path extrusionOk="0" h="52704" w="125730">
                <a:moveTo>
                  <a:pt x="117703" y="0"/>
                </a:moveTo>
                <a:lnTo>
                  <a:pt x="108974" y="1526"/>
                </a:lnTo>
                <a:lnTo>
                  <a:pt x="100528" y="2493"/>
                </a:lnTo>
                <a:lnTo>
                  <a:pt x="92312" y="3002"/>
                </a:lnTo>
                <a:lnTo>
                  <a:pt x="77406" y="3149"/>
                </a:lnTo>
                <a:lnTo>
                  <a:pt x="50482" y="1981"/>
                </a:lnTo>
                <a:lnTo>
                  <a:pt x="33289" y="2229"/>
                </a:lnTo>
                <a:lnTo>
                  <a:pt x="22656" y="3113"/>
                </a:lnTo>
                <a:lnTo>
                  <a:pt x="11595" y="4836"/>
                </a:lnTo>
                <a:lnTo>
                  <a:pt x="0" y="7607"/>
                </a:lnTo>
                <a:lnTo>
                  <a:pt x="3454" y="15100"/>
                </a:lnTo>
                <a:lnTo>
                  <a:pt x="0" y="22352"/>
                </a:lnTo>
                <a:lnTo>
                  <a:pt x="18837" y="38520"/>
                </a:lnTo>
                <a:lnTo>
                  <a:pt x="48009" y="44351"/>
                </a:lnTo>
                <a:lnTo>
                  <a:pt x="80795" y="46615"/>
                </a:lnTo>
                <a:lnTo>
                  <a:pt x="110477" y="52082"/>
                </a:lnTo>
                <a:lnTo>
                  <a:pt x="113832" y="44365"/>
                </a:lnTo>
                <a:lnTo>
                  <a:pt x="121819" y="30083"/>
                </a:lnTo>
                <a:lnTo>
                  <a:pt x="125196" y="22352"/>
                </a:lnTo>
                <a:lnTo>
                  <a:pt x="113906" y="13601"/>
                </a:lnTo>
                <a:lnTo>
                  <a:pt x="117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74" name="Google Shape;6874;gefe2f4b35a_0_3189"/>
          <p:cNvSpPr/>
          <p:nvPr/>
        </p:nvSpPr>
        <p:spPr>
          <a:xfrm>
            <a:off x="1893521" y="5536662"/>
            <a:ext cx="41275" cy="26670"/>
          </a:xfrm>
          <a:custGeom>
            <a:rect b="b" l="l" r="r" t="t"/>
            <a:pathLst>
              <a:path extrusionOk="0" h="26670" w="41275">
                <a:moveTo>
                  <a:pt x="36906" y="0"/>
                </a:moveTo>
                <a:lnTo>
                  <a:pt x="33011" y="11025"/>
                </a:lnTo>
                <a:lnTo>
                  <a:pt x="20853" y="13623"/>
                </a:lnTo>
                <a:lnTo>
                  <a:pt x="7495" y="14969"/>
                </a:lnTo>
                <a:lnTo>
                  <a:pt x="0" y="22237"/>
                </a:lnTo>
                <a:lnTo>
                  <a:pt x="3581" y="25323"/>
                </a:lnTo>
                <a:lnTo>
                  <a:pt x="8178" y="26619"/>
                </a:lnTo>
                <a:lnTo>
                  <a:pt x="12992" y="26619"/>
                </a:lnTo>
                <a:lnTo>
                  <a:pt x="25622" y="23949"/>
                </a:lnTo>
                <a:lnTo>
                  <a:pt x="35988" y="17281"/>
                </a:lnTo>
                <a:lnTo>
                  <a:pt x="40834" y="8627"/>
                </a:lnTo>
                <a:lnTo>
                  <a:pt x="36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75" name="Google Shape;6875;gefe2f4b35a_0_3189"/>
          <p:cNvSpPr/>
          <p:nvPr/>
        </p:nvSpPr>
        <p:spPr>
          <a:xfrm>
            <a:off x="4352163" y="5564709"/>
            <a:ext cx="18414" cy="18414"/>
          </a:xfrm>
          <a:custGeom>
            <a:rect b="b" l="l" r="r" t="t"/>
            <a:pathLst>
              <a:path extrusionOk="0" h="18414" w="18414">
                <a:moveTo>
                  <a:pt x="17881" y="0"/>
                </a:moveTo>
                <a:lnTo>
                  <a:pt x="0" y="17894"/>
                </a:lnTo>
                <a:lnTo>
                  <a:pt x="2438" y="15494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76" name="Google Shape;6876;gefe2f4b35a_0_3189"/>
          <p:cNvSpPr/>
          <p:nvPr/>
        </p:nvSpPr>
        <p:spPr>
          <a:xfrm>
            <a:off x="622715" y="5588511"/>
            <a:ext cx="19050" cy="18414"/>
          </a:xfrm>
          <a:custGeom>
            <a:rect b="b" l="l" r="r" t="t"/>
            <a:pathLst>
              <a:path extrusionOk="0" h="18414" w="19050">
                <a:moveTo>
                  <a:pt x="18607" y="0"/>
                </a:moveTo>
                <a:lnTo>
                  <a:pt x="5813" y="5352"/>
                </a:lnTo>
                <a:lnTo>
                  <a:pt x="162" y="11233"/>
                </a:lnTo>
                <a:lnTo>
                  <a:pt x="0" y="15980"/>
                </a:lnTo>
                <a:lnTo>
                  <a:pt x="3672" y="17932"/>
                </a:lnTo>
                <a:lnTo>
                  <a:pt x="7825" y="17932"/>
                </a:lnTo>
                <a:lnTo>
                  <a:pt x="14213" y="13360"/>
                </a:lnTo>
                <a:lnTo>
                  <a:pt x="18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77" name="Google Shape;6877;gefe2f4b35a_0_3189"/>
          <p:cNvSpPr/>
          <p:nvPr/>
        </p:nvSpPr>
        <p:spPr>
          <a:xfrm>
            <a:off x="2437724" y="5639977"/>
            <a:ext cx="20319" cy="38100"/>
          </a:xfrm>
          <a:custGeom>
            <a:rect b="b" l="l" r="r" t="t"/>
            <a:pathLst>
              <a:path extrusionOk="0" h="38100" w="20319">
                <a:moveTo>
                  <a:pt x="19059" y="0"/>
                </a:moveTo>
                <a:lnTo>
                  <a:pt x="16341" y="0"/>
                </a:lnTo>
                <a:lnTo>
                  <a:pt x="16075" y="0"/>
                </a:lnTo>
                <a:lnTo>
                  <a:pt x="15795" y="88"/>
                </a:lnTo>
                <a:lnTo>
                  <a:pt x="15503" y="279"/>
                </a:lnTo>
                <a:lnTo>
                  <a:pt x="10991" y="8742"/>
                </a:lnTo>
                <a:lnTo>
                  <a:pt x="4608" y="15308"/>
                </a:lnTo>
                <a:lnTo>
                  <a:pt x="0" y="23605"/>
                </a:lnTo>
                <a:lnTo>
                  <a:pt x="809" y="37261"/>
                </a:lnTo>
                <a:lnTo>
                  <a:pt x="2219" y="37782"/>
                </a:lnTo>
                <a:lnTo>
                  <a:pt x="3553" y="38023"/>
                </a:lnTo>
                <a:lnTo>
                  <a:pt x="12544" y="38023"/>
                </a:lnTo>
                <a:lnTo>
                  <a:pt x="16799" y="28511"/>
                </a:lnTo>
                <a:lnTo>
                  <a:pt x="20050" y="9512"/>
                </a:lnTo>
                <a:lnTo>
                  <a:pt x="190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78" name="Google Shape;6878;gefe2f4b35a_0_3189"/>
          <p:cNvSpPr/>
          <p:nvPr/>
        </p:nvSpPr>
        <p:spPr>
          <a:xfrm>
            <a:off x="2725704" y="5652032"/>
            <a:ext cx="24764" cy="18414"/>
          </a:xfrm>
          <a:custGeom>
            <a:rect b="b" l="l" r="r" t="t"/>
            <a:pathLst>
              <a:path extrusionOk="0" h="18414" w="24764">
                <a:moveTo>
                  <a:pt x="20193" y="0"/>
                </a:moveTo>
                <a:lnTo>
                  <a:pt x="15889" y="926"/>
                </a:lnTo>
                <a:lnTo>
                  <a:pt x="10815" y="3976"/>
                </a:lnTo>
                <a:lnTo>
                  <a:pt x="5382" y="9552"/>
                </a:lnTo>
                <a:lnTo>
                  <a:pt x="0" y="18059"/>
                </a:lnTo>
                <a:lnTo>
                  <a:pt x="16269" y="12880"/>
                </a:lnTo>
                <a:lnTo>
                  <a:pt x="23836" y="6934"/>
                </a:lnTo>
                <a:lnTo>
                  <a:pt x="24533" y="2035"/>
                </a:lnTo>
                <a:lnTo>
                  <a:pt x="201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79" name="Google Shape;6879;gefe2f4b35a_0_3189"/>
          <p:cNvSpPr/>
          <p:nvPr/>
        </p:nvSpPr>
        <p:spPr>
          <a:xfrm>
            <a:off x="621318" y="5662490"/>
            <a:ext cx="34290" cy="37464"/>
          </a:xfrm>
          <a:custGeom>
            <a:rect b="b" l="l" r="r" t="t"/>
            <a:pathLst>
              <a:path extrusionOk="0" h="37464" w="34290">
                <a:moveTo>
                  <a:pt x="27181" y="0"/>
                </a:moveTo>
                <a:lnTo>
                  <a:pt x="20153" y="9979"/>
                </a:lnTo>
                <a:lnTo>
                  <a:pt x="8062" y="19500"/>
                </a:lnTo>
                <a:lnTo>
                  <a:pt x="0" y="28546"/>
                </a:lnTo>
                <a:lnTo>
                  <a:pt x="5058" y="37096"/>
                </a:lnTo>
                <a:lnTo>
                  <a:pt x="13958" y="28937"/>
                </a:lnTo>
                <a:lnTo>
                  <a:pt x="26721" y="20019"/>
                </a:lnTo>
                <a:lnTo>
                  <a:pt x="34183" y="10366"/>
                </a:lnTo>
                <a:lnTo>
                  <a:pt x="271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80" name="Google Shape;6880;gefe2f4b35a_0_3189"/>
          <p:cNvSpPr/>
          <p:nvPr/>
        </p:nvSpPr>
        <p:spPr>
          <a:xfrm>
            <a:off x="3204543" y="5697816"/>
            <a:ext cx="41910" cy="15239"/>
          </a:xfrm>
          <a:custGeom>
            <a:rect b="b" l="l" r="r" t="t"/>
            <a:pathLst>
              <a:path extrusionOk="0" h="15239" w="41910">
                <a:moveTo>
                  <a:pt x="12903" y="0"/>
                </a:moveTo>
                <a:lnTo>
                  <a:pt x="8813" y="0"/>
                </a:lnTo>
                <a:lnTo>
                  <a:pt x="4330" y="0"/>
                </a:lnTo>
                <a:lnTo>
                  <a:pt x="876" y="2235"/>
                </a:lnTo>
                <a:lnTo>
                  <a:pt x="0" y="9144"/>
                </a:lnTo>
                <a:lnTo>
                  <a:pt x="5219" y="13195"/>
                </a:lnTo>
                <a:lnTo>
                  <a:pt x="15405" y="15240"/>
                </a:lnTo>
                <a:lnTo>
                  <a:pt x="24409" y="15240"/>
                </a:lnTo>
                <a:lnTo>
                  <a:pt x="33600" y="14402"/>
                </a:lnTo>
                <a:lnTo>
                  <a:pt x="39971" y="11885"/>
                </a:lnTo>
                <a:lnTo>
                  <a:pt x="41663" y="7680"/>
                </a:lnTo>
                <a:lnTo>
                  <a:pt x="36817" y="1778"/>
                </a:lnTo>
                <a:lnTo>
                  <a:pt x="37630" y="5981"/>
                </a:lnTo>
                <a:lnTo>
                  <a:pt x="36423" y="7429"/>
                </a:lnTo>
                <a:lnTo>
                  <a:pt x="31292" y="7429"/>
                </a:lnTo>
                <a:lnTo>
                  <a:pt x="27038" y="5575"/>
                </a:lnTo>
                <a:lnTo>
                  <a:pt x="17843" y="1854"/>
                </a:lnTo>
                <a:lnTo>
                  <a:pt x="129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81" name="Google Shape;6881;gefe2f4b35a_0_3189"/>
          <p:cNvSpPr/>
          <p:nvPr/>
        </p:nvSpPr>
        <p:spPr>
          <a:xfrm>
            <a:off x="1915593" y="5713343"/>
            <a:ext cx="22225" cy="23495"/>
          </a:xfrm>
          <a:custGeom>
            <a:rect b="b" l="l" r="r" t="t"/>
            <a:pathLst>
              <a:path extrusionOk="0" h="23495" w="22225">
                <a:moveTo>
                  <a:pt x="18657" y="0"/>
                </a:moveTo>
                <a:lnTo>
                  <a:pt x="16980" y="0"/>
                </a:lnTo>
                <a:lnTo>
                  <a:pt x="7405" y="3274"/>
                </a:lnTo>
                <a:lnTo>
                  <a:pt x="883" y="10677"/>
                </a:lnTo>
                <a:lnTo>
                  <a:pt x="0" y="18580"/>
                </a:lnTo>
                <a:lnTo>
                  <a:pt x="7341" y="23355"/>
                </a:lnTo>
                <a:lnTo>
                  <a:pt x="7958" y="14760"/>
                </a:lnTo>
                <a:lnTo>
                  <a:pt x="11961" y="9545"/>
                </a:lnTo>
                <a:lnTo>
                  <a:pt x="17321" y="5647"/>
                </a:lnTo>
                <a:lnTo>
                  <a:pt x="22009" y="1003"/>
                </a:lnTo>
                <a:lnTo>
                  <a:pt x="20346" y="304"/>
                </a:lnTo>
                <a:lnTo>
                  <a:pt x="186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6882" name="Google Shape;6882;gefe2f4b35a_0_3189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457170" y="5729439"/>
            <a:ext cx="117703" cy="90957"/>
          </a:xfrm>
          <a:prstGeom prst="rect">
            <a:avLst/>
          </a:prstGeom>
          <a:noFill/>
          <a:ln>
            <a:noFill/>
          </a:ln>
        </p:spPr>
      </p:pic>
      <p:sp>
        <p:nvSpPr>
          <p:cNvPr id="6883" name="Google Shape;6883;gefe2f4b35a_0_3189"/>
          <p:cNvSpPr/>
          <p:nvPr/>
        </p:nvSpPr>
        <p:spPr>
          <a:xfrm>
            <a:off x="3639281" y="5773572"/>
            <a:ext cx="43814" cy="31750"/>
          </a:xfrm>
          <a:custGeom>
            <a:rect b="b" l="l" r="r" t="t"/>
            <a:pathLst>
              <a:path extrusionOk="0" h="31750" w="43814">
                <a:moveTo>
                  <a:pt x="36779" y="0"/>
                </a:moveTo>
                <a:lnTo>
                  <a:pt x="32943" y="11045"/>
                </a:lnTo>
                <a:lnTo>
                  <a:pt x="20866" y="13685"/>
                </a:lnTo>
                <a:lnTo>
                  <a:pt x="7550" y="15071"/>
                </a:lnTo>
                <a:lnTo>
                  <a:pt x="0" y="22352"/>
                </a:lnTo>
                <a:lnTo>
                  <a:pt x="1422" y="22110"/>
                </a:lnTo>
                <a:lnTo>
                  <a:pt x="2717" y="22009"/>
                </a:lnTo>
                <a:lnTo>
                  <a:pt x="9525" y="22009"/>
                </a:lnTo>
                <a:lnTo>
                  <a:pt x="22796" y="31280"/>
                </a:lnTo>
                <a:lnTo>
                  <a:pt x="30797" y="31280"/>
                </a:lnTo>
                <a:lnTo>
                  <a:pt x="33515" y="30899"/>
                </a:lnTo>
                <a:lnTo>
                  <a:pt x="36779" y="29959"/>
                </a:lnTo>
                <a:lnTo>
                  <a:pt x="35230" y="18277"/>
                </a:lnTo>
                <a:lnTo>
                  <a:pt x="40165" y="9188"/>
                </a:lnTo>
                <a:lnTo>
                  <a:pt x="43406" y="299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84" name="Google Shape;6884;gefe2f4b35a_0_3189"/>
          <p:cNvSpPr/>
          <p:nvPr/>
        </p:nvSpPr>
        <p:spPr>
          <a:xfrm>
            <a:off x="3432952" y="5795919"/>
            <a:ext cx="52070" cy="66675"/>
          </a:xfrm>
          <a:custGeom>
            <a:rect b="b" l="l" r="r" t="t"/>
            <a:pathLst>
              <a:path extrusionOk="0" h="66675" w="52070">
                <a:moveTo>
                  <a:pt x="29387" y="0"/>
                </a:moveTo>
                <a:lnTo>
                  <a:pt x="21281" y="12143"/>
                </a:lnTo>
                <a:lnTo>
                  <a:pt x="11569" y="22779"/>
                </a:lnTo>
                <a:lnTo>
                  <a:pt x="3420" y="34988"/>
                </a:lnTo>
                <a:lnTo>
                  <a:pt x="0" y="51854"/>
                </a:lnTo>
                <a:lnTo>
                  <a:pt x="10985" y="55664"/>
                </a:lnTo>
                <a:lnTo>
                  <a:pt x="7493" y="66611"/>
                </a:lnTo>
                <a:lnTo>
                  <a:pt x="23997" y="61024"/>
                </a:lnTo>
                <a:lnTo>
                  <a:pt x="37488" y="52435"/>
                </a:lnTo>
                <a:lnTo>
                  <a:pt x="46996" y="39868"/>
                </a:lnTo>
                <a:lnTo>
                  <a:pt x="51549" y="22352"/>
                </a:lnTo>
                <a:lnTo>
                  <a:pt x="42725" y="21803"/>
                </a:lnTo>
                <a:lnTo>
                  <a:pt x="34839" y="20432"/>
                </a:lnTo>
                <a:lnTo>
                  <a:pt x="29768" y="16335"/>
                </a:lnTo>
                <a:lnTo>
                  <a:pt x="29387" y="7607"/>
                </a:lnTo>
                <a:lnTo>
                  <a:pt x="33388" y="7607"/>
                </a:lnTo>
                <a:lnTo>
                  <a:pt x="37998" y="1498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85" name="Google Shape;6885;gefe2f4b35a_0_3189"/>
          <p:cNvSpPr/>
          <p:nvPr/>
        </p:nvSpPr>
        <p:spPr>
          <a:xfrm>
            <a:off x="1792196" y="5878529"/>
            <a:ext cx="42544" cy="19050"/>
          </a:xfrm>
          <a:custGeom>
            <a:rect b="b" l="l" r="r" t="t"/>
            <a:pathLst>
              <a:path extrusionOk="0" h="19050" w="42544">
                <a:moveTo>
                  <a:pt x="4051" y="0"/>
                </a:moveTo>
                <a:lnTo>
                  <a:pt x="1955" y="0"/>
                </a:lnTo>
                <a:lnTo>
                  <a:pt x="0" y="0"/>
                </a:lnTo>
                <a:lnTo>
                  <a:pt x="673" y="1587"/>
                </a:lnTo>
                <a:lnTo>
                  <a:pt x="5575" y="6235"/>
                </a:lnTo>
                <a:lnTo>
                  <a:pt x="12623" y="9534"/>
                </a:lnTo>
                <a:lnTo>
                  <a:pt x="19669" y="13722"/>
                </a:lnTo>
                <a:lnTo>
                  <a:pt x="26395" y="17319"/>
                </a:lnTo>
                <a:lnTo>
                  <a:pt x="32486" y="18846"/>
                </a:lnTo>
                <a:lnTo>
                  <a:pt x="36855" y="18846"/>
                </a:lnTo>
                <a:lnTo>
                  <a:pt x="40385" y="15659"/>
                </a:lnTo>
                <a:lnTo>
                  <a:pt x="42392" y="6235"/>
                </a:lnTo>
                <a:lnTo>
                  <a:pt x="40220" y="6997"/>
                </a:lnTo>
                <a:lnTo>
                  <a:pt x="37744" y="7315"/>
                </a:lnTo>
                <a:lnTo>
                  <a:pt x="28790" y="7315"/>
                </a:lnTo>
                <a:lnTo>
                  <a:pt x="21551" y="5486"/>
                </a:lnTo>
                <a:lnTo>
                  <a:pt x="9182" y="1828"/>
                </a:lnTo>
                <a:lnTo>
                  <a:pt x="40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86" name="Google Shape;6886;gefe2f4b35a_0_3189"/>
          <p:cNvSpPr/>
          <p:nvPr/>
        </p:nvSpPr>
        <p:spPr>
          <a:xfrm>
            <a:off x="2114538" y="5918616"/>
            <a:ext cx="24764" cy="18414"/>
          </a:xfrm>
          <a:custGeom>
            <a:rect b="b" l="l" r="r" t="t"/>
            <a:pathLst>
              <a:path extrusionOk="0" h="18414" w="24764">
                <a:moveTo>
                  <a:pt x="20066" y="0"/>
                </a:moveTo>
                <a:lnTo>
                  <a:pt x="15789" y="922"/>
                </a:lnTo>
                <a:lnTo>
                  <a:pt x="10752" y="3960"/>
                </a:lnTo>
                <a:lnTo>
                  <a:pt x="5355" y="9520"/>
                </a:lnTo>
                <a:lnTo>
                  <a:pt x="0" y="18008"/>
                </a:lnTo>
                <a:lnTo>
                  <a:pt x="16194" y="12890"/>
                </a:lnTo>
                <a:lnTo>
                  <a:pt x="23720" y="6956"/>
                </a:lnTo>
                <a:lnTo>
                  <a:pt x="24403" y="2045"/>
                </a:lnTo>
                <a:lnTo>
                  <a:pt x="200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87" name="Google Shape;6887;gefe2f4b35a_0_3189"/>
          <p:cNvSpPr/>
          <p:nvPr/>
        </p:nvSpPr>
        <p:spPr>
          <a:xfrm>
            <a:off x="309874" y="6032955"/>
            <a:ext cx="162559" cy="78739"/>
          </a:xfrm>
          <a:custGeom>
            <a:rect b="b" l="l" r="r" t="t"/>
            <a:pathLst>
              <a:path extrusionOk="0" h="78739" w="162559">
                <a:moveTo>
                  <a:pt x="117678" y="0"/>
                </a:moveTo>
                <a:lnTo>
                  <a:pt x="109029" y="1028"/>
                </a:lnTo>
                <a:lnTo>
                  <a:pt x="110502" y="7493"/>
                </a:lnTo>
                <a:lnTo>
                  <a:pt x="106705" y="18554"/>
                </a:lnTo>
                <a:lnTo>
                  <a:pt x="95516" y="14744"/>
                </a:lnTo>
                <a:lnTo>
                  <a:pt x="90244" y="26639"/>
                </a:lnTo>
                <a:lnTo>
                  <a:pt x="80040" y="33591"/>
                </a:lnTo>
                <a:lnTo>
                  <a:pt x="66146" y="36847"/>
                </a:lnTo>
                <a:lnTo>
                  <a:pt x="49809" y="37655"/>
                </a:lnTo>
                <a:lnTo>
                  <a:pt x="10007" y="36957"/>
                </a:lnTo>
                <a:lnTo>
                  <a:pt x="7162" y="37096"/>
                </a:lnTo>
                <a:lnTo>
                  <a:pt x="10972" y="48285"/>
                </a:lnTo>
                <a:lnTo>
                  <a:pt x="0" y="51841"/>
                </a:lnTo>
                <a:lnTo>
                  <a:pt x="12543" y="63920"/>
                </a:lnTo>
                <a:lnTo>
                  <a:pt x="27452" y="72182"/>
                </a:lnTo>
                <a:lnTo>
                  <a:pt x="44107" y="76921"/>
                </a:lnTo>
                <a:lnTo>
                  <a:pt x="61887" y="78435"/>
                </a:lnTo>
                <a:lnTo>
                  <a:pt x="91689" y="74750"/>
                </a:lnTo>
                <a:lnTo>
                  <a:pt x="120118" y="64560"/>
                </a:lnTo>
                <a:lnTo>
                  <a:pt x="144463" y="49160"/>
                </a:lnTo>
                <a:lnTo>
                  <a:pt x="162013" y="29845"/>
                </a:lnTo>
                <a:lnTo>
                  <a:pt x="156358" y="22377"/>
                </a:lnTo>
                <a:lnTo>
                  <a:pt x="148132" y="17583"/>
                </a:lnTo>
                <a:lnTo>
                  <a:pt x="139421" y="13332"/>
                </a:lnTo>
                <a:lnTo>
                  <a:pt x="132308" y="7493"/>
                </a:lnTo>
                <a:lnTo>
                  <a:pt x="121450" y="11290"/>
                </a:lnTo>
                <a:lnTo>
                  <a:pt x="117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88" name="Google Shape;6888;gefe2f4b35a_0_3189"/>
          <p:cNvSpPr/>
          <p:nvPr/>
        </p:nvSpPr>
        <p:spPr>
          <a:xfrm>
            <a:off x="764815" y="5957359"/>
            <a:ext cx="18415" cy="18414"/>
          </a:xfrm>
          <a:custGeom>
            <a:rect b="b" l="l" r="r" t="t"/>
            <a:pathLst>
              <a:path extrusionOk="0" h="18414" w="18415">
                <a:moveTo>
                  <a:pt x="17881" y="0"/>
                </a:moveTo>
                <a:lnTo>
                  <a:pt x="0" y="17932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89" name="Google Shape;6889;gefe2f4b35a_0_3189"/>
          <p:cNvSpPr/>
          <p:nvPr/>
        </p:nvSpPr>
        <p:spPr>
          <a:xfrm>
            <a:off x="4214257" y="5981100"/>
            <a:ext cx="20320" cy="17145"/>
          </a:xfrm>
          <a:custGeom>
            <a:rect b="b" l="l" r="r" t="t"/>
            <a:pathLst>
              <a:path extrusionOk="0" h="17145" w="20320">
                <a:moveTo>
                  <a:pt x="14300" y="0"/>
                </a:moveTo>
                <a:lnTo>
                  <a:pt x="14300" y="7607"/>
                </a:lnTo>
                <a:lnTo>
                  <a:pt x="2628" y="14528"/>
                </a:lnTo>
                <a:lnTo>
                  <a:pt x="0" y="17043"/>
                </a:lnTo>
                <a:lnTo>
                  <a:pt x="1460" y="17043"/>
                </a:lnTo>
                <a:lnTo>
                  <a:pt x="7352" y="14778"/>
                </a:lnTo>
                <a:lnTo>
                  <a:pt x="15633" y="9583"/>
                </a:lnTo>
                <a:lnTo>
                  <a:pt x="20037" y="3857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90" name="Google Shape;6890;gefe2f4b35a_0_3189"/>
          <p:cNvSpPr/>
          <p:nvPr/>
        </p:nvSpPr>
        <p:spPr>
          <a:xfrm>
            <a:off x="2319359" y="6047701"/>
            <a:ext cx="46989" cy="17145"/>
          </a:xfrm>
          <a:custGeom>
            <a:rect b="b" l="l" r="r" t="t"/>
            <a:pathLst>
              <a:path extrusionOk="0" h="17145" w="46989">
                <a:moveTo>
                  <a:pt x="1231" y="0"/>
                </a:moveTo>
                <a:lnTo>
                  <a:pt x="0" y="12865"/>
                </a:lnTo>
                <a:lnTo>
                  <a:pt x="5867" y="16979"/>
                </a:lnTo>
                <a:lnTo>
                  <a:pt x="20624" y="16979"/>
                </a:lnTo>
                <a:lnTo>
                  <a:pt x="29070" y="13779"/>
                </a:lnTo>
                <a:lnTo>
                  <a:pt x="41948" y="7378"/>
                </a:lnTo>
                <a:lnTo>
                  <a:pt x="46380" y="4191"/>
                </a:lnTo>
                <a:lnTo>
                  <a:pt x="44665" y="4191"/>
                </a:lnTo>
                <a:lnTo>
                  <a:pt x="42443" y="5118"/>
                </a:lnTo>
                <a:lnTo>
                  <a:pt x="38049" y="7493"/>
                </a:lnTo>
                <a:lnTo>
                  <a:pt x="34404" y="8013"/>
                </a:lnTo>
                <a:lnTo>
                  <a:pt x="31038" y="8255"/>
                </a:lnTo>
                <a:lnTo>
                  <a:pt x="27901" y="8255"/>
                </a:lnTo>
                <a:lnTo>
                  <a:pt x="19821" y="7665"/>
                </a:lnTo>
                <a:lnTo>
                  <a:pt x="12780" y="5994"/>
                </a:lnTo>
                <a:lnTo>
                  <a:pt x="6633" y="3390"/>
                </a:lnTo>
                <a:lnTo>
                  <a:pt x="12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91" name="Google Shape;6891;gefe2f4b35a_0_3189"/>
          <p:cNvSpPr/>
          <p:nvPr/>
        </p:nvSpPr>
        <p:spPr>
          <a:xfrm>
            <a:off x="2762525" y="6132320"/>
            <a:ext cx="29844" cy="26670"/>
          </a:xfrm>
          <a:custGeom>
            <a:rect b="b" l="l" r="r" t="t"/>
            <a:pathLst>
              <a:path extrusionOk="0" h="26670" w="29844">
                <a:moveTo>
                  <a:pt x="5943" y="0"/>
                </a:moveTo>
                <a:lnTo>
                  <a:pt x="2705" y="0"/>
                </a:lnTo>
                <a:lnTo>
                  <a:pt x="355" y="1384"/>
                </a:lnTo>
                <a:lnTo>
                  <a:pt x="0" y="4559"/>
                </a:lnTo>
                <a:lnTo>
                  <a:pt x="8794" y="8521"/>
                </a:lnTo>
                <a:lnTo>
                  <a:pt x="20672" y="22447"/>
                </a:lnTo>
                <a:lnTo>
                  <a:pt x="29616" y="26466"/>
                </a:lnTo>
                <a:lnTo>
                  <a:pt x="29026" y="16485"/>
                </a:lnTo>
                <a:lnTo>
                  <a:pt x="22994" y="8037"/>
                </a:lnTo>
                <a:lnTo>
                  <a:pt x="14355" y="2186"/>
                </a:lnTo>
                <a:lnTo>
                  <a:pt x="59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92" name="Google Shape;6892;gefe2f4b35a_0_3189"/>
          <p:cNvSpPr/>
          <p:nvPr/>
        </p:nvSpPr>
        <p:spPr>
          <a:xfrm>
            <a:off x="3372497" y="6144328"/>
            <a:ext cx="17779" cy="26035"/>
          </a:xfrm>
          <a:custGeom>
            <a:rect b="b" l="l" r="r" t="t"/>
            <a:pathLst>
              <a:path extrusionOk="0" h="26035" w="17779">
                <a:moveTo>
                  <a:pt x="17157" y="0"/>
                </a:moveTo>
                <a:lnTo>
                  <a:pt x="15074" y="0"/>
                </a:lnTo>
                <a:lnTo>
                  <a:pt x="13957" y="0"/>
                </a:lnTo>
                <a:lnTo>
                  <a:pt x="12052" y="1828"/>
                </a:lnTo>
                <a:lnTo>
                  <a:pt x="8928" y="7315"/>
                </a:lnTo>
                <a:lnTo>
                  <a:pt x="914" y="20967"/>
                </a:lnTo>
                <a:lnTo>
                  <a:pt x="0" y="25780"/>
                </a:lnTo>
                <a:lnTo>
                  <a:pt x="4914" y="25780"/>
                </a:lnTo>
                <a:lnTo>
                  <a:pt x="14122" y="15341"/>
                </a:lnTo>
                <a:lnTo>
                  <a:pt x="16129" y="7315"/>
                </a:lnTo>
                <a:lnTo>
                  <a:pt x="16535" y="6337"/>
                </a:lnTo>
                <a:lnTo>
                  <a:pt x="171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93" name="Google Shape;6893;gefe2f4b35a_0_3189"/>
          <p:cNvSpPr/>
          <p:nvPr/>
        </p:nvSpPr>
        <p:spPr>
          <a:xfrm>
            <a:off x="2740972" y="6151638"/>
            <a:ext cx="20319" cy="17145"/>
          </a:xfrm>
          <a:custGeom>
            <a:rect b="b" l="l" r="r" t="t"/>
            <a:pathLst>
              <a:path extrusionOk="0" h="17145" w="20319">
                <a:moveTo>
                  <a:pt x="14350" y="0"/>
                </a:moveTo>
                <a:lnTo>
                  <a:pt x="14350" y="7137"/>
                </a:lnTo>
                <a:lnTo>
                  <a:pt x="2527" y="14300"/>
                </a:lnTo>
                <a:lnTo>
                  <a:pt x="0" y="16878"/>
                </a:lnTo>
                <a:lnTo>
                  <a:pt x="1600" y="16878"/>
                </a:lnTo>
                <a:lnTo>
                  <a:pt x="7578" y="14637"/>
                </a:lnTo>
                <a:lnTo>
                  <a:pt x="15805" y="9496"/>
                </a:lnTo>
                <a:lnTo>
                  <a:pt x="20116" y="3826"/>
                </a:lnTo>
                <a:lnTo>
                  <a:pt x="143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94" name="Google Shape;6894;gefe2f4b35a_0_3189"/>
          <p:cNvSpPr/>
          <p:nvPr/>
        </p:nvSpPr>
        <p:spPr>
          <a:xfrm>
            <a:off x="2453552" y="6166386"/>
            <a:ext cx="36830" cy="59689"/>
          </a:xfrm>
          <a:custGeom>
            <a:rect b="b" l="l" r="r" t="t"/>
            <a:pathLst>
              <a:path extrusionOk="0" h="59689" w="36830">
                <a:moveTo>
                  <a:pt x="7131" y="0"/>
                </a:moveTo>
                <a:lnTo>
                  <a:pt x="430" y="26716"/>
                </a:lnTo>
                <a:lnTo>
                  <a:pt x="0" y="43378"/>
                </a:lnTo>
                <a:lnTo>
                  <a:pt x="7131" y="59232"/>
                </a:lnTo>
                <a:lnTo>
                  <a:pt x="7546" y="49481"/>
                </a:lnTo>
                <a:lnTo>
                  <a:pt x="10758" y="42465"/>
                </a:lnTo>
                <a:lnTo>
                  <a:pt x="16744" y="38226"/>
                </a:lnTo>
                <a:lnTo>
                  <a:pt x="25482" y="36804"/>
                </a:lnTo>
                <a:lnTo>
                  <a:pt x="27959" y="36868"/>
                </a:lnTo>
                <a:lnTo>
                  <a:pt x="29280" y="36995"/>
                </a:lnTo>
                <a:lnTo>
                  <a:pt x="29280" y="39331"/>
                </a:lnTo>
                <a:lnTo>
                  <a:pt x="31235" y="41795"/>
                </a:lnTo>
                <a:lnTo>
                  <a:pt x="34537" y="41795"/>
                </a:lnTo>
                <a:lnTo>
                  <a:pt x="35896" y="40513"/>
                </a:lnTo>
                <a:lnTo>
                  <a:pt x="36480" y="36995"/>
                </a:lnTo>
                <a:lnTo>
                  <a:pt x="25830" y="31050"/>
                </a:lnTo>
                <a:lnTo>
                  <a:pt x="20520" y="19792"/>
                </a:lnTo>
                <a:lnTo>
                  <a:pt x="15853" y="7887"/>
                </a:lnTo>
                <a:lnTo>
                  <a:pt x="71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95" name="Google Shape;6895;gefe2f4b35a_0_3189"/>
          <p:cNvSpPr/>
          <p:nvPr/>
        </p:nvSpPr>
        <p:spPr>
          <a:xfrm>
            <a:off x="1137141" y="6178565"/>
            <a:ext cx="20955" cy="15239"/>
          </a:xfrm>
          <a:custGeom>
            <a:rect b="b" l="l" r="r" t="t"/>
            <a:pathLst>
              <a:path extrusionOk="0" h="15239" w="20955">
                <a:moveTo>
                  <a:pt x="8432" y="0"/>
                </a:moveTo>
                <a:lnTo>
                  <a:pt x="3568" y="0"/>
                </a:lnTo>
                <a:lnTo>
                  <a:pt x="0" y="0"/>
                </a:lnTo>
                <a:lnTo>
                  <a:pt x="304" y="2705"/>
                </a:lnTo>
                <a:lnTo>
                  <a:pt x="12369" y="10071"/>
                </a:lnTo>
                <a:lnTo>
                  <a:pt x="13093" y="10452"/>
                </a:lnTo>
                <a:lnTo>
                  <a:pt x="15227" y="15214"/>
                </a:lnTo>
                <a:lnTo>
                  <a:pt x="18186" y="15214"/>
                </a:lnTo>
                <a:lnTo>
                  <a:pt x="19151" y="13931"/>
                </a:lnTo>
                <a:lnTo>
                  <a:pt x="19837" y="10071"/>
                </a:lnTo>
                <a:lnTo>
                  <a:pt x="20497" y="5016"/>
                </a:lnTo>
                <a:lnTo>
                  <a:pt x="84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96" name="Google Shape;6896;gefe2f4b35a_0_3189"/>
          <p:cNvSpPr/>
          <p:nvPr/>
        </p:nvSpPr>
        <p:spPr>
          <a:xfrm>
            <a:off x="913044" y="6232492"/>
            <a:ext cx="31750" cy="38100"/>
          </a:xfrm>
          <a:custGeom>
            <a:rect b="b" l="l" r="r" t="t"/>
            <a:pathLst>
              <a:path extrusionOk="0" h="38100" w="31750">
                <a:moveTo>
                  <a:pt x="13506" y="0"/>
                </a:moveTo>
                <a:lnTo>
                  <a:pt x="3740" y="0"/>
                </a:lnTo>
                <a:lnTo>
                  <a:pt x="2343" y="152"/>
                </a:lnTo>
                <a:lnTo>
                  <a:pt x="768" y="495"/>
                </a:lnTo>
                <a:lnTo>
                  <a:pt x="1221" y="7874"/>
                </a:lnTo>
                <a:lnTo>
                  <a:pt x="1334" y="11353"/>
                </a:lnTo>
                <a:lnTo>
                  <a:pt x="0" y="23025"/>
                </a:lnTo>
                <a:lnTo>
                  <a:pt x="486" y="33263"/>
                </a:lnTo>
                <a:lnTo>
                  <a:pt x="6775" y="37553"/>
                </a:lnTo>
                <a:lnTo>
                  <a:pt x="7562" y="37528"/>
                </a:lnTo>
                <a:lnTo>
                  <a:pt x="7969" y="37490"/>
                </a:lnTo>
                <a:lnTo>
                  <a:pt x="9124" y="28740"/>
                </a:lnTo>
                <a:lnTo>
                  <a:pt x="6851" y="16637"/>
                </a:lnTo>
                <a:lnTo>
                  <a:pt x="15462" y="15481"/>
                </a:lnTo>
                <a:lnTo>
                  <a:pt x="14662" y="7429"/>
                </a:lnTo>
                <a:lnTo>
                  <a:pt x="13506" y="0"/>
                </a:lnTo>
                <a:close/>
              </a:path>
              <a:path extrusionOk="0" h="38100" w="31750">
                <a:moveTo>
                  <a:pt x="15462" y="15481"/>
                </a:moveTo>
                <a:lnTo>
                  <a:pt x="14458" y="20815"/>
                </a:lnTo>
                <a:lnTo>
                  <a:pt x="15741" y="22783"/>
                </a:lnTo>
                <a:lnTo>
                  <a:pt x="20910" y="22783"/>
                </a:lnTo>
                <a:lnTo>
                  <a:pt x="25622" y="18973"/>
                </a:lnTo>
                <a:lnTo>
                  <a:pt x="27900" y="15671"/>
                </a:lnTo>
                <a:lnTo>
                  <a:pt x="16871" y="15671"/>
                </a:lnTo>
                <a:lnTo>
                  <a:pt x="16211" y="15608"/>
                </a:lnTo>
                <a:lnTo>
                  <a:pt x="15462" y="15481"/>
                </a:lnTo>
                <a:close/>
              </a:path>
              <a:path extrusionOk="0" h="38100" w="31750">
                <a:moveTo>
                  <a:pt x="31426" y="7543"/>
                </a:moveTo>
                <a:lnTo>
                  <a:pt x="25190" y="7543"/>
                </a:lnTo>
                <a:lnTo>
                  <a:pt x="24149" y="7645"/>
                </a:lnTo>
                <a:lnTo>
                  <a:pt x="22929" y="7874"/>
                </a:lnTo>
                <a:lnTo>
                  <a:pt x="22421" y="12052"/>
                </a:lnTo>
                <a:lnTo>
                  <a:pt x="21926" y="15671"/>
                </a:lnTo>
                <a:lnTo>
                  <a:pt x="27900" y="15671"/>
                </a:lnTo>
                <a:lnTo>
                  <a:pt x="30880" y="11353"/>
                </a:lnTo>
                <a:lnTo>
                  <a:pt x="31426" y="754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97" name="Google Shape;6897;gefe2f4b35a_0_3189"/>
          <p:cNvSpPr/>
          <p:nvPr/>
        </p:nvSpPr>
        <p:spPr>
          <a:xfrm>
            <a:off x="2843302" y="6248514"/>
            <a:ext cx="22860" cy="14604"/>
          </a:xfrm>
          <a:custGeom>
            <a:rect b="b" l="l" r="r" t="t"/>
            <a:pathLst>
              <a:path extrusionOk="0" h="14604" w="22860">
                <a:moveTo>
                  <a:pt x="15630" y="0"/>
                </a:moveTo>
                <a:lnTo>
                  <a:pt x="10995" y="0"/>
                </a:lnTo>
                <a:lnTo>
                  <a:pt x="4274" y="1345"/>
                </a:lnTo>
                <a:lnTo>
                  <a:pt x="0" y="4770"/>
                </a:lnTo>
                <a:lnTo>
                  <a:pt x="425" y="9360"/>
                </a:lnTo>
                <a:lnTo>
                  <a:pt x="7807" y="14198"/>
                </a:lnTo>
                <a:lnTo>
                  <a:pt x="8099" y="10223"/>
                </a:lnTo>
                <a:lnTo>
                  <a:pt x="8785" y="6413"/>
                </a:lnTo>
                <a:lnTo>
                  <a:pt x="13509" y="6413"/>
                </a:lnTo>
                <a:lnTo>
                  <a:pt x="14233" y="6515"/>
                </a:lnTo>
                <a:lnTo>
                  <a:pt x="15059" y="6718"/>
                </a:lnTo>
                <a:lnTo>
                  <a:pt x="15059" y="9067"/>
                </a:lnTo>
                <a:lnTo>
                  <a:pt x="17091" y="11518"/>
                </a:lnTo>
                <a:lnTo>
                  <a:pt x="20507" y="11518"/>
                </a:lnTo>
                <a:lnTo>
                  <a:pt x="21929" y="10248"/>
                </a:lnTo>
                <a:lnTo>
                  <a:pt x="22552" y="6718"/>
                </a:lnTo>
                <a:lnTo>
                  <a:pt x="20393" y="1866"/>
                </a:lnTo>
                <a:lnTo>
                  <a:pt x="15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98" name="Google Shape;6898;gefe2f4b35a_0_3189"/>
          <p:cNvSpPr/>
          <p:nvPr/>
        </p:nvSpPr>
        <p:spPr>
          <a:xfrm>
            <a:off x="982584" y="6263302"/>
            <a:ext cx="49530" cy="21589"/>
          </a:xfrm>
          <a:custGeom>
            <a:rect b="b" l="l" r="r" t="t"/>
            <a:pathLst>
              <a:path extrusionOk="0" h="21589" w="49530">
                <a:moveTo>
                  <a:pt x="5676" y="0"/>
                </a:moveTo>
                <a:lnTo>
                  <a:pt x="1270" y="0"/>
                </a:lnTo>
                <a:lnTo>
                  <a:pt x="0" y="1816"/>
                </a:lnTo>
                <a:lnTo>
                  <a:pt x="4927" y="6680"/>
                </a:lnTo>
                <a:lnTo>
                  <a:pt x="6337" y="6261"/>
                </a:lnTo>
                <a:lnTo>
                  <a:pt x="7721" y="6070"/>
                </a:lnTo>
                <a:lnTo>
                  <a:pt x="15278" y="6070"/>
                </a:lnTo>
                <a:lnTo>
                  <a:pt x="21018" y="9906"/>
                </a:lnTo>
                <a:lnTo>
                  <a:pt x="31534" y="17576"/>
                </a:lnTo>
                <a:lnTo>
                  <a:pt x="36296" y="21412"/>
                </a:lnTo>
                <a:lnTo>
                  <a:pt x="43611" y="21412"/>
                </a:lnTo>
                <a:lnTo>
                  <a:pt x="46405" y="19456"/>
                </a:lnTo>
                <a:lnTo>
                  <a:pt x="48920" y="14160"/>
                </a:lnTo>
                <a:lnTo>
                  <a:pt x="41320" y="10179"/>
                </a:lnTo>
                <a:lnTo>
                  <a:pt x="29127" y="5508"/>
                </a:lnTo>
                <a:lnTo>
                  <a:pt x="16019" y="1623"/>
                </a:lnTo>
                <a:lnTo>
                  <a:pt x="567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899" name="Google Shape;6899;gefe2f4b35a_0_3189"/>
          <p:cNvSpPr/>
          <p:nvPr/>
        </p:nvSpPr>
        <p:spPr>
          <a:xfrm>
            <a:off x="1112644" y="6269983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762" y="8758"/>
                </a:lnTo>
                <a:lnTo>
                  <a:pt x="8953" y="15632"/>
                </a:lnTo>
                <a:lnTo>
                  <a:pt x="19202" y="20122"/>
                </a:lnTo>
                <a:lnTo>
                  <a:pt x="30137" y="21729"/>
                </a:lnTo>
                <a:lnTo>
                  <a:pt x="36817" y="21729"/>
                </a:lnTo>
                <a:lnTo>
                  <a:pt x="42468" y="19672"/>
                </a:lnTo>
                <a:lnTo>
                  <a:pt x="44335" y="14973"/>
                </a:lnTo>
                <a:lnTo>
                  <a:pt x="41821" y="15354"/>
                </a:lnTo>
                <a:lnTo>
                  <a:pt x="39522" y="15519"/>
                </a:lnTo>
                <a:lnTo>
                  <a:pt x="37388" y="15519"/>
                </a:lnTo>
                <a:lnTo>
                  <a:pt x="26038" y="13642"/>
                </a:lnTo>
                <a:lnTo>
                  <a:pt x="17256" y="9221"/>
                </a:lnTo>
                <a:lnTo>
                  <a:pt x="9192" y="4069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00" name="Google Shape;6900;gefe2f4b35a_0_3189"/>
          <p:cNvSpPr/>
          <p:nvPr/>
        </p:nvSpPr>
        <p:spPr>
          <a:xfrm>
            <a:off x="1212787" y="6297147"/>
            <a:ext cx="27940" cy="11429"/>
          </a:xfrm>
          <a:custGeom>
            <a:rect b="b" l="l" r="r" t="t"/>
            <a:pathLst>
              <a:path extrusionOk="0" h="11429" w="27940">
                <a:moveTo>
                  <a:pt x="27901" y="0"/>
                </a:moveTo>
                <a:lnTo>
                  <a:pt x="0" y="11125"/>
                </a:lnTo>
                <a:lnTo>
                  <a:pt x="27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01" name="Google Shape;6901;gefe2f4b35a_0_3189"/>
          <p:cNvSpPr/>
          <p:nvPr/>
        </p:nvSpPr>
        <p:spPr>
          <a:xfrm>
            <a:off x="4349363" y="6307085"/>
            <a:ext cx="34289" cy="37464"/>
          </a:xfrm>
          <a:custGeom>
            <a:rect b="b" l="l" r="r" t="t"/>
            <a:pathLst>
              <a:path extrusionOk="0" h="37464" w="34289">
                <a:moveTo>
                  <a:pt x="26542" y="0"/>
                </a:moveTo>
                <a:lnTo>
                  <a:pt x="11785" y="0"/>
                </a:lnTo>
                <a:lnTo>
                  <a:pt x="14194" y="16002"/>
                </a:lnTo>
                <a:lnTo>
                  <a:pt x="6776" y="26487"/>
                </a:lnTo>
                <a:lnTo>
                  <a:pt x="0" y="32973"/>
                </a:lnTo>
                <a:lnTo>
                  <a:pt x="4330" y="36982"/>
                </a:lnTo>
                <a:lnTo>
                  <a:pt x="13336" y="31254"/>
                </a:lnTo>
                <a:lnTo>
                  <a:pt x="19772" y="22956"/>
                </a:lnTo>
                <a:lnTo>
                  <a:pt x="25824" y="14270"/>
                </a:lnTo>
                <a:lnTo>
                  <a:pt x="33680" y="7378"/>
                </a:lnTo>
                <a:lnTo>
                  <a:pt x="29374" y="7137"/>
                </a:lnTo>
                <a:lnTo>
                  <a:pt x="25044" y="6223"/>
                </a:lnTo>
                <a:lnTo>
                  <a:pt x="265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02" name="Google Shape;6902;gefe2f4b35a_0_3189"/>
          <p:cNvSpPr/>
          <p:nvPr/>
        </p:nvSpPr>
        <p:spPr>
          <a:xfrm>
            <a:off x="707560" y="6322062"/>
            <a:ext cx="36195" cy="29845"/>
          </a:xfrm>
          <a:custGeom>
            <a:rect b="b" l="l" r="r" t="t"/>
            <a:pathLst>
              <a:path extrusionOk="0" h="29845" w="36195">
                <a:moveTo>
                  <a:pt x="29349" y="0"/>
                </a:moveTo>
                <a:lnTo>
                  <a:pt x="24288" y="7637"/>
                </a:lnTo>
                <a:lnTo>
                  <a:pt x="5160" y="14307"/>
                </a:lnTo>
                <a:lnTo>
                  <a:pt x="0" y="22009"/>
                </a:lnTo>
                <a:lnTo>
                  <a:pt x="10566" y="21983"/>
                </a:lnTo>
                <a:lnTo>
                  <a:pt x="16344" y="25641"/>
                </a:lnTo>
                <a:lnTo>
                  <a:pt x="22059" y="29502"/>
                </a:lnTo>
                <a:lnTo>
                  <a:pt x="22145" y="18004"/>
                </a:lnTo>
                <a:lnTo>
                  <a:pt x="30219" y="10212"/>
                </a:lnTo>
                <a:lnTo>
                  <a:pt x="36036" y="4690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03" name="Google Shape;6903;gefe2f4b35a_0_3189"/>
          <p:cNvSpPr/>
          <p:nvPr/>
        </p:nvSpPr>
        <p:spPr>
          <a:xfrm>
            <a:off x="4311755" y="6336445"/>
            <a:ext cx="33654" cy="22860"/>
          </a:xfrm>
          <a:custGeom>
            <a:rect b="b" l="l" r="r" t="t"/>
            <a:pathLst>
              <a:path extrusionOk="0" h="22860" w="33654">
                <a:moveTo>
                  <a:pt x="25184" y="0"/>
                </a:moveTo>
                <a:lnTo>
                  <a:pt x="24104" y="0"/>
                </a:lnTo>
                <a:lnTo>
                  <a:pt x="13085" y="3233"/>
                </a:lnTo>
                <a:lnTo>
                  <a:pt x="3853" y="10517"/>
                </a:lnTo>
                <a:lnTo>
                  <a:pt x="0" y="18221"/>
                </a:lnTo>
                <a:lnTo>
                  <a:pt x="5118" y="22720"/>
                </a:lnTo>
                <a:lnTo>
                  <a:pt x="3911" y="15113"/>
                </a:lnTo>
                <a:lnTo>
                  <a:pt x="9715" y="14655"/>
                </a:lnTo>
                <a:lnTo>
                  <a:pt x="26212" y="14655"/>
                </a:lnTo>
                <a:lnTo>
                  <a:pt x="33058" y="13931"/>
                </a:lnTo>
                <a:lnTo>
                  <a:pt x="27254" y="368"/>
                </a:lnTo>
                <a:lnTo>
                  <a:pt x="26238" y="114"/>
                </a:lnTo>
                <a:lnTo>
                  <a:pt x="251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04" name="Google Shape;6904;gefe2f4b35a_0_3189"/>
          <p:cNvSpPr/>
          <p:nvPr/>
        </p:nvSpPr>
        <p:spPr>
          <a:xfrm>
            <a:off x="926898" y="6418167"/>
            <a:ext cx="24130" cy="22860"/>
          </a:xfrm>
          <a:custGeom>
            <a:rect b="b" l="l" r="r" t="t"/>
            <a:pathLst>
              <a:path extrusionOk="0" h="22860" w="24130">
                <a:moveTo>
                  <a:pt x="16273" y="0"/>
                </a:moveTo>
                <a:lnTo>
                  <a:pt x="12072" y="5774"/>
                </a:lnTo>
                <a:lnTo>
                  <a:pt x="3824" y="11376"/>
                </a:lnTo>
                <a:lnTo>
                  <a:pt x="0" y="16848"/>
                </a:lnTo>
                <a:lnTo>
                  <a:pt x="9072" y="22237"/>
                </a:lnTo>
                <a:lnTo>
                  <a:pt x="11531" y="14839"/>
                </a:lnTo>
                <a:lnTo>
                  <a:pt x="19259" y="8694"/>
                </a:lnTo>
                <a:lnTo>
                  <a:pt x="23694" y="3762"/>
                </a:lnTo>
                <a:lnTo>
                  <a:pt x="16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05" name="Google Shape;6905;gefe2f4b35a_0_3189"/>
          <p:cNvSpPr/>
          <p:nvPr/>
        </p:nvSpPr>
        <p:spPr>
          <a:xfrm>
            <a:off x="371602" y="6444522"/>
            <a:ext cx="18414" cy="5079"/>
          </a:xfrm>
          <a:custGeom>
            <a:rect b="b" l="l" r="r" t="t"/>
            <a:pathLst>
              <a:path extrusionOk="0" h="5079" w="18414">
                <a:moveTo>
                  <a:pt x="17881" y="0"/>
                </a:moveTo>
                <a:lnTo>
                  <a:pt x="13309" y="1130"/>
                </a:lnTo>
                <a:lnTo>
                  <a:pt x="0" y="4533"/>
                </a:lnTo>
                <a:lnTo>
                  <a:pt x="152" y="4533"/>
                </a:lnTo>
                <a:lnTo>
                  <a:pt x="4419" y="3492"/>
                </a:lnTo>
                <a:lnTo>
                  <a:pt x="179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06" name="Google Shape;6906;gefe2f4b35a_0_3189"/>
          <p:cNvSpPr/>
          <p:nvPr/>
        </p:nvSpPr>
        <p:spPr>
          <a:xfrm>
            <a:off x="2740656" y="6470244"/>
            <a:ext cx="43814" cy="23495"/>
          </a:xfrm>
          <a:custGeom>
            <a:rect b="b" l="l" r="r" t="t"/>
            <a:pathLst>
              <a:path extrusionOk="0" h="23495" w="43814">
                <a:moveTo>
                  <a:pt x="36817" y="0"/>
                </a:moveTo>
                <a:lnTo>
                  <a:pt x="32923" y="10829"/>
                </a:lnTo>
                <a:lnTo>
                  <a:pt x="20775" y="13414"/>
                </a:lnTo>
                <a:lnTo>
                  <a:pt x="7443" y="14766"/>
                </a:lnTo>
                <a:lnTo>
                  <a:pt x="0" y="21894"/>
                </a:lnTo>
                <a:lnTo>
                  <a:pt x="2819" y="22593"/>
                </a:lnTo>
                <a:lnTo>
                  <a:pt x="6007" y="22910"/>
                </a:lnTo>
                <a:lnTo>
                  <a:pt x="9321" y="22910"/>
                </a:lnTo>
                <a:lnTo>
                  <a:pt x="24824" y="20865"/>
                </a:lnTo>
                <a:lnTo>
                  <a:pt x="37676" y="15546"/>
                </a:lnTo>
                <a:lnTo>
                  <a:pt x="43224" y="81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07" name="Google Shape;6907;gefe2f4b35a_0_3189"/>
          <p:cNvSpPr/>
          <p:nvPr/>
        </p:nvSpPr>
        <p:spPr>
          <a:xfrm>
            <a:off x="199396" y="6489494"/>
            <a:ext cx="33654" cy="29209"/>
          </a:xfrm>
          <a:custGeom>
            <a:rect b="b" l="l" r="r" t="t"/>
            <a:pathLst>
              <a:path extrusionOk="0" h="29209" w="33654">
                <a:moveTo>
                  <a:pt x="33286" y="0"/>
                </a:moveTo>
                <a:lnTo>
                  <a:pt x="32753" y="0"/>
                </a:lnTo>
                <a:lnTo>
                  <a:pt x="31508" y="787"/>
                </a:lnTo>
                <a:lnTo>
                  <a:pt x="29324" y="2641"/>
                </a:lnTo>
                <a:lnTo>
                  <a:pt x="28206" y="2628"/>
                </a:lnTo>
                <a:lnTo>
                  <a:pt x="0" y="22110"/>
                </a:lnTo>
                <a:lnTo>
                  <a:pt x="114" y="28600"/>
                </a:lnTo>
                <a:lnTo>
                  <a:pt x="7670" y="28600"/>
                </a:lnTo>
                <a:lnTo>
                  <a:pt x="10706" y="27533"/>
                </a:lnTo>
                <a:lnTo>
                  <a:pt x="14655" y="25006"/>
                </a:lnTo>
                <a:lnTo>
                  <a:pt x="19686" y="19989"/>
                </a:lnTo>
                <a:lnTo>
                  <a:pt x="26566" y="11517"/>
                </a:lnTo>
                <a:lnTo>
                  <a:pt x="32149" y="3537"/>
                </a:lnTo>
                <a:lnTo>
                  <a:pt x="332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08" name="Google Shape;6908;gefe2f4b35a_0_3189"/>
          <p:cNvSpPr/>
          <p:nvPr/>
        </p:nvSpPr>
        <p:spPr>
          <a:xfrm>
            <a:off x="2241881" y="6519357"/>
            <a:ext cx="21589" cy="12065"/>
          </a:xfrm>
          <a:custGeom>
            <a:rect b="b" l="l" r="r" t="t"/>
            <a:pathLst>
              <a:path extrusionOk="0" h="12065" w="21589">
                <a:moveTo>
                  <a:pt x="11099" y="2146"/>
                </a:moveTo>
                <a:lnTo>
                  <a:pt x="9626" y="2146"/>
                </a:lnTo>
                <a:lnTo>
                  <a:pt x="8877" y="2374"/>
                </a:lnTo>
                <a:lnTo>
                  <a:pt x="8191" y="2755"/>
                </a:lnTo>
                <a:lnTo>
                  <a:pt x="9677" y="3657"/>
                </a:lnTo>
                <a:lnTo>
                  <a:pt x="11226" y="4686"/>
                </a:lnTo>
                <a:lnTo>
                  <a:pt x="16890" y="8585"/>
                </a:lnTo>
                <a:lnTo>
                  <a:pt x="20650" y="11442"/>
                </a:lnTo>
                <a:lnTo>
                  <a:pt x="21501" y="11442"/>
                </a:lnTo>
                <a:lnTo>
                  <a:pt x="19316" y="9194"/>
                </a:lnTo>
                <a:lnTo>
                  <a:pt x="12547" y="2743"/>
                </a:lnTo>
                <a:lnTo>
                  <a:pt x="11823" y="2324"/>
                </a:lnTo>
                <a:lnTo>
                  <a:pt x="11099" y="2146"/>
                </a:lnTo>
                <a:close/>
              </a:path>
              <a:path extrusionOk="0" h="12065" w="21589">
                <a:moveTo>
                  <a:pt x="3263" y="0"/>
                </a:moveTo>
                <a:lnTo>
                  <a:pt x="0" y="0"/>
                </a:lnTo>
                <a:lnTo>
                  <a:pt x="241" y="2514"/>
                </a:lnTo>
                <a:lnTo>
                  <a:pt x="5054" y="9880"/>
                </a:lnTo>
                <a:lnTo>
                  <a:pt x="3898" y="7950"/>
                </a:lnTo>
                <a:lnTo>
                  <a:pt x="5575" y="4216"/>
                </a:lnTo>
                <a:lnTo>
                  <a:pt x="8191" y="2755"/>
                </a:lnTo>
                <a:lnTo>
                  <a:pt x="5600" y="1168"/>
                </a:lnTo>
                <a:lnTo>
                  <a:pt x="32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09" name="Google Shape;6909;gefe2f4b35a_0_3189"/>
          <p:cNvSpPr/>
          <p:nvPr/>
        </p:nvSpPr>
        <p:spPr>
          <a:xfrm>
            <a:off x="2686198" y="6531891"/>
            <a:ext cx="25400" cy="12065"/>
          </a:xfrm>
          <a:custGeom>
            <a:rect b="b" l="l" r="r" t="t"/>
            <a:pathLst>
              <a:path extrusionOk="0" h="12065" w="25400">
                <a:moveTo>
                  <a:pt x="11810" y="0"/>
                </a:moveTo>
                <a:lnTo>
                  <a:pt x="7924" y="0"/>
                </a:lnTo>
                <a:lnTo>
                  <a:pt x="2120" y="0"/>
                </a:lnTo>
                <a:lnTo>
                  <a:pt x="0" y="2946"/>
                </a:lnTo>
                <a:lnTo>
                  <a:pt x="1219" y="8826"/>
                </a:lnTo>
                <a:lnTo>
                  <a:pt x="4571" y="11772"/>
                </a:lnTo>
                <a:lnTo>
                  <a:pt x="13792" y="11772"/>
                </a:lnTo>
                <a:lnTo>
                  <a:pt x="18973" y="9944"/>
                </a:lnTo>
                <a:lnTo>
                  <a:pt x="24815" y="4851"/>
                </a:lnTo>
                <a:lnTo>
                  <a:pt x="17348" y="1320"/>
                </a:lnTo>
                <a:lnTo>
                  <a:pt x="118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10" name="Google Shape;6910;gefe2f4b35a_0_3189"/>
          <p:cNvSpPr/>
          <p:nvPr/>
        </p:nvSpPr>
        <p:spPr>
          <a:xfrm>
            <a:off x="1164148" y="6536743"/>
            <a:ext cx="22859" cy="14604"/>
          </a:xfrm>
          <a:custGeom>
            <a:rect b="b" l="l" r="r" t="t"/>
            <a:pathLst>
              <a:path extrusionOk="0" h="14604" w="22859">
                <a:moveTo>
                  <a:pt x="14719" y="0"/>
                </a:moveTo>
                <a:lnTo>
                  <a:pt x="14439" y="4203"/>
                </a:lnTo>
                <a:lnTo>
                  <a:pt x="13754" y="7772"/>
                </a:lnTo>
                <a:lnTo>
                  <a:pt x="8763" y="7772"/>
                </a:lnTo>
                <a:lnTo>
                  <a:pt x="8166" y="7721"/>
                </a:lnTo>
                <a:lnTo>
                  <a:pt x="7493" y="7594"/>
                </a:lnTo>
                <a:lnTo>
                  <a:pt x="7493" y="5029"/>
                </a:lnTo>
                <a:lnTo>
                  <a:pt x="5524" y="2654"/>
                </a:lnTo>
                <a:lnTo>
                  <a:pt x="2082" y="2654"/>
                </a:lnTo>
                <a:lnTo>
                  <a:pt x="622" y="3987"/>
                </a:lnTo>
                <a:lnTo>
                  <a:pt x="0" y="7594"/>
                </a:lnTo>
                <a:lnTo>
                  <a:pt x="2171" y="12407"/>
                </a:lnTo>
                <a:lnTo>
                  <a:pt x="6921" y="14262"/>
                </a:lnTo>
                <a:lnTo>
                  <a:pt x="11557" y="14262"/>
                </a:lnTo>
                <a:lnTo>
                  <a:pt x="18282" y="12917"/>
                </a:lnTo>
                <a:lnTo>
                  <a:pt x="22553" y="9488"/>
                </a:lnTo>
                <a:lnTo>
                  <a:pt x="22117" y="4880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11" name="Google Shape;6911;gefe2f4b35a_0_3189"/>
          <p:cNvSpPr/>
          <p:nvPr/>
        </p:nvSpPr>
        <p:spPr>
          <a:xfrm>
            <a:off x="3503340" y="6566348"/>
            <a:ext cx="31750" cy="5079"/>
          </a:xfrm>
          <a:custGeom>
            <a:rect b="b" l="l" r="r" t="t"/>
            <a:pathLst>
              <a:path extrusionOk="0" h="5079" w="31750">
                <a:moveTo>
                  <a:pt x="25456" y="0"/>
                </a:moveTo>
                <a:lnTo>
                  <a:pt x="11184" y="2225"/>
                </a:lnTo>
                <a:lnTo>
                  <a:pt x="3053" y="3679"/>
                </a:lnTo>
                <a:lnTo>
                  <a:pt x="0" y="4471"/>
                </a:lnTo>
                <a:lnTo>
                  <a:pt x="958" y="4711"/>
                </a:lnTo>
                <a:lnTo>
                  <a:pt x="10658" y="3975"/>
                </a:lnTo>
                <a:lnTo>
                  <a:pt x="23647" y="2355"/>
                </a:lnTo>
                <a:lnTo>
                  <a:pt x="31415" y="736"/>
                </a:lnTo>
                <a:lnTo>
                  <a:pt x="25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12" name="Google Shape;6912;gefe2f4b35a_0_3189"/>
          <p:cNvSpPr/>
          <p:nvPr/>
        </p:nvSpPr>
        <p:spPr>
          <a:xfrm>
            <a:off x="574875" y="6625498"/>
            <a:ext cx="29845" cy="30479"/>
          </a:xfrm>
          <a:custGeom>
            <a:rect b="b" l="l" r="r" t="t"/>
            <a:pathLst>
              <a:path extrusionOk="0" h="30479" w="29845">
                <a:moveTo>
                  <a:pt x="27470" y="0"/>
                </a:moveTo>
                <a:lnTo>
                  <a:pt x="26492" y="0"/>
                </a:lnTo>
                <a:lnTo>
                  <a:pt x="21107" y="0"/>
                </a:lnTo>
                <a:lnTo>
                  <a:pt x="7188" y="7645"/>
                </a:lnTo>
                <a:lnTo>
                  <a:pt x="647" y="7620"/>
                </a:lnTo>
                <a:lnTo>
                  <a:pt x="0" y="7569"/>
                </a:lnTo>
                <a:lnTo>
                  <a:pt x="0" y="22428"/>
                </a:lnTo>
                <a:lnTo>
                  <a:pt x="279" y="26530"/>
                </a:lnTo>
                <a:lnTo>
                  <a:pt x="977" y="30099"/>
                </a:lnTo>
                <a:lnTo>
                  <a:pt x="6146" y="30099"/>
                </a:lnTo>
                <a:lnTo>
                  <a:pt x="7454" y="29921"/>
                </a:lnTo>
                <a:lnTo>
                  <a:pt x="10737" y="20187"/>
                </a:lnTo>
                <a:lnTo>
                  <a:pt x="16500" y="12985"/>
                </a:lnTo>
                <a:lnTo>
                  <a:pt x="23278" y="6821"/>
                </a:lnTo>
                <a:lnTo>
                  <a:pt x="29603" y="203"/>
                </a:lnTo>
                <a:lnTo>
                  <a:pt x="28498" y="63"/>
                </a:lnTo>
                <a:lnTo>
                  <a:pt x="274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13" name="Google Shape;6913;gefe2f4b35a_0_3189"/>
          <p:cNvSpPr/>
          <p:nvPr/>
        </p:nvSpPr>
        <p:spPr>
          <a:xfrm>
            <a:off x="2004035" y="6653572"/>
            <a:ext cx="33019" cy="17145"/>
          </a:xfrm>
          <a:custGeom>
            <a:rect b="b" l="l" r="r" t="t"/>
            <a:pathLst>
              <a:path extrusionOk="0" h="17145" w="33019">
                <a:moveTo>
                  <a:pt x="12598" y="0"/>
                </a:moveTo>
                <a:lnTo>
                  <a:pt x="6134" y="0"/>
                </a:lnTo>
                <a:lnTo>
                  <a:pt x="520" y="2425"/>
                </a:lnTo>
                <a:lnTo>
                  <a:pt x="0" y="9105"/>
                </a:lnTo>
                <a:lnTo>
                  <a:pt x="5778" y="10833"/>
                </a:lnTo>
                <a:lnTo>
                  <a:pt x="14452" y="9461"/>
                </a:lnTo>
                <a:lnTo>
                  <a:pt x="14719" y="16598"/>
                </a:lnTo>
                <a:lnTo>
                  <a:pt x="31134" y="13040"/>
                </a:lnTo>
                <a:lnTo>
                  <a:pt x="32475" y="7442"/>
                </a:lnTo>
                <a:lnTo>
                  <a:pt x="24408" y="2272"/>
                </a:lnTo>
                <a:lnTo>
                  <a:pt x="125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14" name="Google Shape;6914;gefe2f4b35a_0_3189"/>
          <p:cNvSpPr/>
          <p:nvPr/>
        </p:nvSpPr>
        <p:spPr>
          <a:xfrm>
            <a:off x="2459993" y="6664025"/>
            <a:ext cx="47625" cy="19050"/>
          </a:xfrm>
          <a:custGeom>
            <a:rect b="b" l="l" r="r" t="t"/>
            <a:pathLst>
              <a:path extrusionOk="0" h="19050" w="47625">
                <a:moveTo>
                  <a:pt x="10452" y="0"/>
                </a:moveTo>
                <a:lnTo>
                  <a:pt x="4254" y="0"/>
                </a:lnTo>
                <a:lnTo>
                  <a:pt x="1625" y="0"/>
                </a:lnTo>
                <a:lnTo>
                  <a:pt x="0" y="1676"/>
                </a:lnTo>
                <a:lnTo>
                  <a:pt x="37134" y="18923"/>
                </a:lnTo>
                <a:lnTo>
                  <a:pt x="45364" y="18316"/>
                </a:lnTo>
                <a:lnTo>
                  <a:pt x="47574" y="16846"/>
                </a:lnTo>
                <a:lnTo>
                  <a:pt x="40992" y="15033"/>
                </a:lnTo>
                <a:lnTo>
                  <a:pt x="22847" y="13398"/>
                </a:lnTo>
                <a:lnTo>
                  <a:pt x="22250" y="9271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15" name="Google Shape;6915;gefe2f4b35a_0_3189"/>
          <p:cNvSpPr/>
          <p:nvPr/>
        </p:nvSpPr>
        <p:spPr>
          <a:xfrm>
            <a:off x="3057198" y="6753159"/>
            <a:ext cx="25400" cy="14604"/>
          </a:xfrm>
          <a:custGeom>
            <a:rect b="b" l="l" r="r" t="t"/>
            <a:pathLst>
              <a:path extrusionOk="0" h="14604" w="25400">
                <a:moveTo>
                  <a:pt x="20294" y="0"/>
                </a:moveTo>
                <a:lnTo>
                  <a:pt x="15125" y="0"/>
                </a:lnTo>
                <a:lnTo>
                  <a:pt x="10172" y="0"/>
                </a:lnTo>
                <a:lnTo>
                  <a:pt x="4292" y="3365"/>
                </a:lnTo>
                <a:lnTo>
                  <a:pt x="0" y="13347"/>
                </a:lnTo>
                <a:lnTo>
                  <a:pt x="4699" y="14224"/>
                </a:lnTo>
                <a:lnTo>
                  <a:pt x="8597" y="14604"/>
                </a:lnTo>
                <a:lnTo>
                  <a:pt x="21831" y="14604"/>
                </a:lnTo>
                <a:lnTo>
                  <a:pt x="25234" y="10960"/>
                </a:lnTo>
                <a:lnTo>
                  <a:pt x="24472" y="3657"/>
                </a:lnTo>
                <a:lnTo>
                  <a:pt x="202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16" name="Google Shape;6916;gefe2f4b35a_0_3189"/>
          <p:cNvSpPr/>
          <p:nvPr/>
        </p:nvSpPr>
        <p:spPr>
          <a:xfrm>
            <a:off x="457104" y="6759012"/>
            <a:ext cx="24129" cy="22859"/>
          </a:xfrm>
          <a:custGeom>
            <a:rect b="b" l="l" r="r" t="t"/>
            <a:pathLst>
              <a:path extrusionOk="0" h="22859" w="24129">
                <a:moveTo>
                  <a:pt x="14783" y="0"/>
                </a:moveTo>
                <a:lnTo>
                  <a:pt x="12170" y="7396"/>
                </a:lnTo>
                <a:lnTo>
                  <a:pt x="4430" y="13538"/>
                </a:lnTo>
                <a:lnTo>
                  <a:pt x="0" y="18470"/>
                </a:lnTo>
                <a:lnTo>
                  <a:pt x="7316" y="22237"/>
                </a:lnTo>
                <a:lnTo>
                  <a:pt x="11542" y="16621"/>
                </a:lnTo>
                <a:lnTo>
                  <a:pt x="19875" y="11028"/>
                </a:lnTo>
                <a:lnTo>
                  <a:pt x="23795" y="5480"/>
                </a:lnTo>
                <a:lnTo>
                  <a:pt x="147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17" name="Google Shape;6917;gefe2f4b35a_0_3189"/>
          <p:cNvSpPr/>
          <p:nvPr/>
        </p:nvSpPr>
        <p:spPr>
          <a:xfrm>
            <a:off x="3206954" y="6766504"/>
            <a:ext cx="39369" cy="22225"/>
          </a:xfrm>
          <a:custGeom>
            <a:rect b="b" l="l" r="r" t="t"/>
            <a:pathLst>
              <a:path extrusionOk="0" h="22225" w="39369">
                <a:moveTo>
                  <a:pt x="34404" y="0"/>
                </a:moveTo>
                <a:lnTo>
                  <a:pt x="35191" y="6718"/>
                </a:lnTo>
                <a:lnTo>
                  <a:pt x="30721" y="8089"/>
                </a:lnTo>
                <a:lnTo>
                  <a:pt x="22923" y="8089"/>
                </a:lnTo>
                <a:lnTo>
                  <a:pt x="14351" y="7442"/>
                </a:lnTo>
                <a:lnTo>
                  <a:pt x="5092" y="7442"/>
                </a:lnTo>
                <a:lnTo>
                  <a:pt x="0" y="9626"/>
                </a:lnTo>
                <a:lnTo>
                  <a:pt x="5054" y="22009"/>
                </a:lnTo>
                <a:lnTo>
                  <a:pt x="5918" y="22021"/>
                </a:lnTo>
                <a:lnTo>
                  <a:pt x="18734" y="19468"/>
                </a:lnTo>
                <a:lnTo>
                  <a:pt x="31962" y="13377"/>
                </a:lnTo>
                <a:lnTo>
                  <a:pt x="39290" y="6103"/>
                </a:lnTo>
                <a:lnTo>
                  <a:pt x="344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18" name="Google Shape;6918;gefe2f4b35a_0_3189"/>
          <p:cNvSpPr/>
          <p:nvPr/>
        </p:nvSpPr>
        <p:spPr>
          <a:xfrm>
            <a:off x="1874827" y="6788439"/>
            <a:ext cx="26035" cy="30479"/>
          </a:xfrm>
          <a:custGeom>
            <a:rect b="b" l="l" r="r" t="t"/>
            <a:pathLst>
              <a:path extrusionOk="0" h="30479" w="26035">
                <a:moveTo>
                  <a:pt x="24703" y="0"/>
                </a:moveTo>
                <a:lnTo>
                  <a:pt x="13563" y="4564"/>
                </a:lnTo>
                <a:lnTo>
                  <a:pt x="4300" y="14663"/>
                </a:lnTo>
                <a:lnTo>
                  <a:pt x="0" y="24908"/>
                </a:lnTo>
                <a:lnTo>
                  <a:pt x="3748" y="29908"/>
                </a:lnTo>
                <a:lnTo>
                  <a:pt x="10091" y="23221"/>
                </a:lnTo>
                <a:lnTo>
                  <a:pt x="16894" y="17021"/>
                </a:lnTo>
                <a:lnTo>
                  <a:pt x="22670" y="9805"/>
                </a:lnTo>
                <a:lnTo>
                  <a:pt x="25934" y="76"/>
                </a:lnTo>
                <a:lnTo>
                  <a:pt x="24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19" name="Google Shape;6919;gefe2f4b35a_0_3189"/>
          <p:cNvSpPr/>
          <p:nvPr/>
        </p:nvSpPr>
        <p:spPr>
          <a:xfrm>
            <a:off x="2423868" y="6795892"/>
            <a:ext cx="36830" cy="22859"/>
          </a:xfrm>
          <a:custGeom>
            <a:rect b="b" l="l" r="r" t="t"/>
            <a:pathLst>
              <a:path extrusionOk="0" h="22859" w="36830">
                <a:moveTo>
                  <a:pt x="28312" y="0"/>
                </a:moveTo>
                <a:lnTo>
                  <a:pt x="22152" y="0"/>
                </a:lnTo>
                <a:lnTo>
                  <a:pt x="11002" y="2186"/>
                </a:lnTo>
                <a:lnTo>
                  <a:pt x="2448" y="7704"/>
                </a:lnTo>
                <a:lnTo>
                  <a:pt x="0" y="14985"/>
                </a:lnTo>
                <a:lnTo>
                  <a:pt x="7166" y="22466"/>
                </a:lnTo>
                <a:lnTo>
                  <a:pt x="10100" y="13309"/>
                </a:lnTo>
                <a:lnTo>
                  <a:pt x="15383" y="11480"/>
                </a:lnTo>
                <a:lnTo>
                  <a:pt x="22482" y="11480"/>
                </a:lnTo>
                <a:lnTo>
                  <a:pt x="29277" y="12293"/>
                </a:lnTo>
                <a:lnTo>
                  <a:pt x="33760" y="12293"/>
                </a:lnTo>
                <a:lnTo>
                  <a:pt x="36059" y="11391"/>
                </a:lnTo>
                <a:lnTo>
                  <a:pt x="36808" y="7708"/>
                </a:lnTo>
                <a:lnTo>
                  <a:pt x="34052" y="2184"/>
                </a:lnTo>
                <a:lnTo>
                  <a:pt x="283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20" name="Google Shape;6920;gefe2f4b35a_0_3189"/>
          <p:cNvSpPr/>
          <p:nvPr/>
        </p:nvSpPr>
        <p:spPr>
          <a:xfrm>
            <a:off x="4422667" y="6855462"/>
            <a:ext cx="41910" cy="22859"/>
          </a:xfrm>
          <a:custGeom>
            <a:rect b="b" l="l" r="r" t="t"/>
            <a:pathLst>
              <a:path extrusionOk="0" h="22859" w="41910">
                <a:moveTo>
                  <a:pt x="34072" y="0"/>
                </a:moveTo>
                <a:lnTo>
                  <a:pt x="26177" y="7067"/>
                </a:lnTo>
                <a:lnTo>
                  <a:pt x="10983" y="11633"/>
                </a:lnTo>
                <a:lnTo>
                  <a:pt x="0" y="15941"/>
                </a:lnTo>
                <a:lnTo>
                  <a:pt x="4735" y="22237"/>
                </a:lnTo>
                <a:lnTo>
                  <a:pt x="14923" y="17173"/>
                </a:lnTo>
                <a:lnTo>
                  <a:pt x="31357" y="13881"/>
                </a:lnTo>
                <a:lnTo>
                  <a:pt x="41814" y="9207"/>
                </a:lnTo>
                <a:lnTo>
                  <a:pt x="340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21" name="Google Shape;6921;gefe2f4b35a_0_3189"/>
          <p:cNvSpPr/>
          <p:nvPr/>
        </p:nvSpPr>
        <p:spPr>
          <a:xfrm>
            <a:off x="131089" y="6862605"/>
            <a:ext cx="31114" cy="22859"/>
          </a:xfrm>
          <a:custGeom>
            <a:rect b="b" l="l" r="r" t="t"/>
            <a:pathLst>
              <a:path extrusionOk="0" h="22859" w="31114">
                <a:moveTo>
                  <a:pt x="23970" y="0"/>
                </a:moveTo>
                <a:lnTo>
                  <a:pt x="18266" y="5999"/>
                </a:lnTo>
                <a:lnTo>
                  <a:pt x="6625" y="10252"/>
                </a:lnTo>
                <a:lnTo>
                  <a:pt x="0" y="14937"/>
                </a:lnTo>
                <a:lnTo>
                  <a:pt x="9340" y="22237"/>
                </a:lnTo>
                <a:lnTo>
                  <a:pt x="14191" y="15684"/>
                </a:lnTo>
                <a:lnTo>
                  <a:pt x="24618" y="10252"/>
                </a:lnTo>
                <a:lnTo>
                  <a:pt x="31064" y="5253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22" name="Google Shape;6922;gefe2f4b35a_0_3189"/>
          <p:cNvSpPr/>
          <p:nvPr/>
        </p:nvSpPr>
        <p:spPr>
          <a:xfrm>
            <a:off x="1133190" y="6874392"/>
            <a:ext cx="45719" cy="19050"/>
          </a:xfrm>
          <a:custGeom>
            <a:rect b="b" l="l" r="r" t="t"/>
            <a:pathLst>
              <a:path extrusionOk="0" h="19050" w="45719">
                <a:moveTo>
                  <a:pt x="15646" y="0"/>
                </a:moveTo>
                <a:lnTo>
                  <a:pt x="6845" y="0"/>
                </a:lnTo>
                <a:lnTo>
                  <a:pt x="0" y="1524"/>
                </a:lnTo>
                <a:lnTo>
                  <a:pt x="1612" y="3302"/>
                </a:lnTo>
                <a:lnTo>
                  <a:pt x="10698" y="7212"/>
                </a:lnTo>
                <a:lnTo>
                  <a:pt x="18742" y="12299"/>
                </a:lnTo>
                <a:lnTo>
                  <a:pt x="27523" y="16710"/>
                </a:lnTo>
                <a:lnTo>
                  <a:pt x="38823" y="18592"/>
                </a:lnTo>
                <a:lnTo>
                  <a:pt x="40932" y="18592"/>
                </a:lnTo>
                <a:lnTo>
                  <a:pt x="43205" y="18427"/>
                </a:lnTo>
                <a:lnTo>
                  <a:pt x="45681" y="18059"/>
                </a:lnTo>
                <a:lnTo>
                  <a:pt x="44830" y="9365"/>
                </a:lnTo>
                <a:lnTo>
                  <a:pt x="37707" y="3809"/>
                </a:lnTo>
                <a:lnTo>
                  <a:pt x="27063" y="864"/>
                </a:lnTo>
                <a:lnTo>
                  <a:pt x="156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23" name="Google Shape;6923;gefe2f4b35a_0_3189"/>
          <p:cNvSpPr/>
          <p:nvPr/>
        </p:nvSpPr>
        <p:spPr>
          <a:xfrm>
            <a:off x="976337" y="6884764"/>
            <a:ext cx="26034" cy="30479"/>
          </a:xfrm>
          <a:custGeom>
            <a:rect b="b" l="l" r="r" t="t"/>
            <a:pathLst>
              <a:path extrusionOk="0" h="30479" w="26034">
                <a:moveTo>
                  <a:pt x="24419" y="0"/>
                </a:moveTo>
                <a:lnTo>
                  <a:pt x="13364" y="4566"/>
                </a:lnTo>
                <a:lnTo>
                  <a:pt x="4230" y="14670"/>
                </a:lnTo>
                <a:lnTo>
                  <a:pt x="0" y="24919"/>
                </a:lnTo>
                <a:lnTo>
                  <a:pt x="3654" y="29921"/>
                </a:lnTo>
                <a:lnTo>
                  <a:pt x="9829" y="23111"/>
                </a:lnTo>
                <a:lnTo>
                  <a:pt x="16567" y="16867"/>
                </a:lnTo>
                <a:lnTo>
                  <a:pt x="22385" y="9691"/>
                </a:lnTo>
                <a:lnTo>
                  <a:pt x="25803" y="88"/>
                </a:lnTo>
                <a:lnTo>
                  <a:pt x="244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24" name="Google Shape;6924;gefe2f4b35a_0_3189"/>
          <p:cNvSpPr/>
          <p:nvPr/>
        </p:nvSpPr>
        <p:spPr>
          <a:xfrm>
            <a:off x="441945" y="6891866"/>
            <a:ext cx="23495" cy="20954"/>
          </a:xfrm>
          <a:custGeom>
            <a:rect b="b" l="l" r="r" t="t"/>
            <a:pathLst>
              <a:path extrusionOk="0" h="20954" w="23495">
                <a:moveTo>
                  <a:pt x="4527" y="0"/>
                </a:moveTo>
                <a:lnTo>
                  <a:pt x="3295" y="0"/>
                </a:lnTo>
                <a:lnTo>
                  <a:pt x="1872" y="177"/>
                </a:lnTo>
                <a:lnTo>
                  <a:pt x="234" y="584"/>
                </a:lnTo>
                <a:lnTo>
                  <a:pt x="0" y="8316"/>
                </a:lnTo>
                <a:lnTo>
                  <a:pt x="4368" y="14790"/>
                </a:lnTo>
                <a:lnTo>
                  <a:pt x="11032" y="19238"/>
                </a:lnTo>
                <a:lnTo>
                  <a:pt x="17684" y="20891"/>
                </a:lnTo>
                <a:lnTo>
                  <a:pt x="20948" y="20891"/>
                </a:lnTo>
                <a:lnTo>
                  <a:pt x="23145" y="19227"/>
                </a:lnTo>
                <a:lnTo>
                  <a:pt x="22484" y="15328"/>
                </a:lnTo>
                <a:lnTo>
                  <a:pt x="16859" y="12719"/>
                </a:lnTo>
                <a:lnTo>
                  <a:pt x="13796" y="7473"/>
                </a:lnTo>
                <a:lnTo>
                  <a:pt x="10588" y="2323"/>
                </a:lnTo>
                <a:lnTo>
                  <a:pt x="45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25" name="Google Shape;6925;gefe2f4b35a_0_3189"/>
          <p:cNvSpPr/>
          <p:nvPr/>
        </p:nvSpPr>
        <p:spPr>
          <a:xfrm>
            <a:off x="1355840" y="6892449"/>
            <a:ext cx="48894" cy="37465"/>
          </a:xfrm>
          <a:custGeom>
            <a:rect b="b" l="l" r="r" t="t"/>
            <a:pathLst>
              <a:path extrusionOk="0" h="37465" w="48894">
                <a:moveTo>
                  <a:pt x="36779" y="0"/>
                </a:moveTo>
                <a:lnTo>
                  <a:pt x="33577" y="9070"/>
                </a:lnTo>
                <a:lnTo>
                  <a:pt x="28813" y="16606"/>
                </a:lnTo>
                <a:lnTo>
                  <a:pt x="21663" y="21754"/>
                </a:lnTo>
                <a:lnTo>
                  <a:pt x="11303" y="23660"/>
                </a:lnTo>
                <a:lnTo>
                  <a:pt x="8001" y="23660"/>
                </a:lnTo>
                <a:lnTo>
                  <a:pt x="4254" y="23215"/>
                </a:lnTo>
                <a:lnTo>
                  <a:pt x="0" y="22237"/>
                </a:lnTo>
                <a:lnTo>
                  <a:pt x="1092" y="32880"/>
                </a:lnTo>
                <a:lnTo>
                  <a:pt x="6629" y="36868"/>
                </a:lnTo>
                <a:lnTo>
                  <a:pt x="13589" y="36868"/>
                </a:lnTo>
                <a:lnTo>
                  <a:pt x="29869" y="31552"/>
                </a:lnTo>
                <a:lnTo>
                  <a:pt x="43762" y="19619"/>
                </a:lnTo>
                <a:lnTo>
                  <a:pt x="48366" y="7094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26" name="Google Shape;6926;gefe2f4b35a_0_3189"/>
          <p:cNvSpPr/>
          <p:nvPr/>
        </p:nvSpPr>
        <p:spPr>
          <a:xfrm>
            <a:off x="931171" y="6920904"/>
            <a:ext cx="34290" cy="23495"/>
          </a:xfrm>
          <a:custGeom>
            <a:rect b="b" l="l" r="r" t="t"/>
            <a:pathLst>
              <a:path extrusionOk="0" h="23495" w="34290">
                <a:moveTo>
                  <a:pt x="29677" y="0"/>
                </a:moveTo>
                <a:lnTo>
                  <a:pt x="27378" y="0"/>
                </a:lnTo>
                <a:lnTo>
                  <a:pt x="14331" y="3139"/>
                </a:lnTo>
                <a:lnTo>
                  <a:pt x="4191" y="10321"/>
                </a:lnTo>
                <a:lnTo>
                  <a:pt x="0" y="18195"/>
                </a:lnTo>
                <a:lnTo>
                  <a:pt x="4797" y="23406"/>
                </a:lnTo>
                <a:lnTo>
                  <a:pt x="10548" y="16296"/>
                </a:lnTo>
                <a:lnTo>
                  <a:pt x="21306" y="14166"/>
                </a:lnTo>
                <a:lnTo>
                  <a:pt x="31156" y="11065"/>
                </a:lnTo>
                <a:lnTo>
                  <a:pt x="34185" y="1041"/>
                </a:lnTo>
                <a:lnTo>
                  <a:pt x="31963" y="317"/>
                </a:lnTo>
                <a:lnTo>
                  <a:pt x="296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27" name="Google Shape;6927;gefe2f4b35a_0_3189"/>
          <p:cNvSpPr/>
          <p:nvPr/>
        </p:nvSpPr>
        <p:spPr>
          <a:xfrm>
            <a:off x="1038292" y="6951784"/>
            <a:ext cx="22859" cy="22859"/>
          </a:xfrm>
          <a:custGeom>
            <a:rect b="b" l="l" r="r" t="t"/>
            <a:pathLst>
              <a:path extrusionOk="0" h="22859" w="22859">
                <a:moveTo>
                  <a:pt x="718" y="0"/>
                </a:moveTo>
                <a:lnTo>
                  <a:pt x="0" y="7976"/>
                </a:lnTo>
                <a:lnTo>
                  <a:pt x="3363" y="15235"/>
                </a:lnTo>
                <a:lnTo>
                  <a:pt x="9083" y="20515"/>
                </a:lnTo>
                <a:lnTo>
                  <a:pt x="15437" y="22555"/>
                </a:lnTo>
                <a:lnTo>
                  <a:pt x="18942" y="22555"/>
                </a:lnTo>
                <a:lnTo>
                  <a:pt x="21901" y="20320"/>
                </a:lnTo>
                <a:lnTo>
                  <a:pt x="22841" y="14757"/>
                </a:lnTo>
                <a:lnTo>
                  <a:pt x="21762" y="14897"/>
                </a:lnTo>
                <a:lnTo>
                  <a:pt x="20758" y="14973"/>
                </a:lnTo>
                <a:lnTo>
                  <a:pt x="8147" y="14973"/>
                </a:lnTo>
                <a:lnTo>
                  <a:pt x="7627" y="4279"/>
                </a:lnTo>
                <a:lnTo>
                  <a:pt x="7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28" name="Google Shape;6928;gefe2f4b35a_0_3189"/>
          <p:cNvSpPr/>
          <p:nvPr/>
        </p:nvSpPr>
        <p:spPr>
          <a:xfrm>
            <a:off x="2747860" y="6951784"/>
            <a:ext cx="41275" cy="29845"/>
          </a:xfrm>
          <a:custGeom>
            <a:rect b="b" l="l" r="r" t="t"/>
            <a:pathLst>
              <a:path extrusionOk="0" h="29845" w="41275">
                <a:moveTo>
                  <a:pt x="36817" y="0"/>
                </a:moveTo>
                <a:lnTo>
                  <a:pt x="29714" y="9379"/>
                </a:lnTo>
                <a:lnTo>
                  <a:pt x="16065" y="12250"/>
                </a:lnTo>
                <a:lnTo>
                  <a:pt x="3588" y="16371"/>
                </a:lnTo>
                <a:lnTo>
                  <a:pt x="0" y="29502"/>
                </a:lnTo>
                <a:lnTo>
                  <a:pt x="838" y="29514"/>
                </a:lnTo>
                <a:lnTo>
                  <a:pt x="16682" y="26451"/>
                </a:lnTo>
                <a:lnTo>
                  <a:pt x="32305" y="18886"/>
                </a:lnTo>
                <a:lnTo>
                  <a:pt x="41189" y="9256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29" name="Google Shape;6929;gefe2f4b35a_0_3189"/>
          <p:cNvSpPr/>
          <p:nvPr/>
        </p:nvSpPr>
        <p:spPr>
          <a:xfrm>
            <a:off x="3338508" y="6996033"/>
            <a:ext cx="22225" cy="30479"/>
          </a:xfrm>
          <a:custGeom>
            <a:rect b="b" l="l" r="r" t="t"/>
            <a:pathLst>
              <a:path extrusionOk="0" h="30479" w="22225">
                <a:moveTo>
                  <a:pt x="13355" y="0"/>
                </a:moveTo>
                <a:lnTo>
                  <a:pt x="10225" y="8519"/>
                </a:lnTo>
                <a:lnTo>
                  <a:pt x="3569" y="17776"/>
                </a:lnTo>
                <a:lnTo>
                  <a:pt x="0" y="25610"/>
                </a:lnTo>
                <a:lnTo>
                  <a:pt x="6128" y="29857"/>
                </a:lnTo>
                <a:lnTo>
                  <a:pt x="9956" y="22059"/>
                </a:lnTo>
                <a:lnTo>
                  <a:pt x="17824" y="13928"/>
                </a:lnTo>
                <a:lnTo>
                  <a:pt x="21650" y="6297"/>
                </a:lnTo>
                <a:lnTo>
                  <a:pt x="133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30" name="Google Shape;6930;gefe2f4b35a_0_3189"/>
          <p:cNvSpPr/>
          <p:nvPr/>
        </p:nvSpPr>
        <p:spPr>
          <a:xfrm>
            <a:off x="692844" y="7003528"/>
            <a:ext cx="36829" cy="22859"/>
          </a:xfrm>
          <a:custGeom>
            <a:rect b="b" l="l" r="r" t="t"/>
            <a:pathLst>
              <a:path extrusionOk="0" h="22859" w="36829">
                <a:moveTo>
                  <a:pt x="36779" y="0"/>
                </a:moveTo>
                <a:lnTo>
                  <a:pt x="24722" y="2664"/>
                </a:lnTo>
                <a:lnTo>
                  <a:pt x="15517" y="8281"/>
                </a:lnTo>
                <a:lnTo>
                  <a:pt x="0" y="22364"/>
                </a:lnTo>
                <a:lnTo>
                  <a:pt x="12177" y="19793"/>
                </a:lnTo>
                <a:lnTo>
                  <a:pt x="22823" y="15635"/>
                </a:lnTo>
                <a:lnTo>
                  <a:pt x="31252" y="9250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31" name="Google Shape;6931;gefe2f4b35a_0_3189"/>
          <p:cNvSpPr/>
          <p:nvPr/>
        </p:nvSpPr>
        <p:spPr>
          <a:xfrm>
            <a:off x="3197231" y="7002428"/>
            <a:ext cx="22860" cy="23495"/>
          </a:xfrm>
          <a:custGeom>
            <a:rect b="b" l="l" r="r" t="t"/>
            <a:pathLst>
              <a:path extrusionOk="0" h="23495" w="22860">
                <a:moveTo>
                  <a:pt x="18715" y="0"/>
                </a:moveTo>
                <a:lnTo>
                  <a:pt x="16962" y="0"/>
                </a:lnTo>
                <a:lnTo>
                  <a:pt x="7400" y="3261"/>
                </a:lnTo>
                <a:lnTo>
                  <a:pt x="887" y="10652"/>
                </a:lnTo>
                <a:lnTo>
                  <a:pt x="0" y="18580"/>
                </a:lnTo>
                <a:lnTo>
                  <a:pt x="7310" y="23456"/>
                </a:lnTo>
                <a:lnTo>
                  <a:pt x="8102" y="14806"/>
                </a:lnTo>
                <a:lnTo>
                  <a:pt x="12181" y="9594"/>
                </a:lnTo>
                <a:lnTo>
                  <a:pt x="17554" y="5726"/>
                </a:lnTo>
                <a:lnTo>
                  <a:pt x="22233" y="1104"/>
                </a:lnTo>
                <a:lnTo>
                  <a:pt x="20493" y="342"/>
                </a:lnTo>
                <a:lnTo>
                  <a:pt x="187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32" name="Google Shape;6932;gefe2f4b35a_0_3189"/>
          <p:cNvSpPr/>
          <p:nvPr/>
        </p:nvSpPr>
        <p:spPr>
          <a:xfrm>
            <a:off x="1837444" y="7053264"/>
            <a:ext cx="24130" cy="12065"/>
          </a:xfrm>
          <a:custGeom>
            <a:rect b="b" l="l" r="r" t="t"/>
            <a:pathLst>
              <a:path extrusionOk="0" h="12065" w="24130">
                <a:moveTo>
                  <a:pt x="23507" y="0"/>
                </a:moveTo>
                <a:lnTo>
                  <a:pt x="0" y="11595"/>
                </a:lnTo>
                <a:lnTo>
                  <a:pt x="23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33" name="Google Shape;6933;gefe2f4b35a_0_3189"/>
          <p:cNvSpPr/>
          <p:nvPr/>
        </p:nvSpPr>
        <p:spPr>
          <a:xfrm>
            <a:off x="4736720" y="7153887"/>
            <a:ext cx="29845" cy="19684"/>
          </a:xfrm>
          <a:custGeom>
            <a:rect b="b" l="l" r="r" t="t"/>
            <a:pathLst>
              <a:path extrusionOk="0" h="19684" w="29845">
                <a:moveTo>
                  <a:pt x="14439" y="0"/>
                </a:moveTo>
                <a:lnTo>
                  <a:pt x="8813" y="0"/>
                </a:lnTo>
                <a:lnTo>
                  <a:pt x="5410" y="0"/>
                </a:lnTo>
                <a:lnTo>
                  <a:pt x="2476" y="3187"/>
                </a:lnTo>
                <a:lnTo>
                  <a:pt x="0" y="12585"/>
                </a:lnTo>
                <a:lnTo>
                  <a:pt x="2641" y="10998"/>
                </a:lnTo>
                <a:lnTo>
                  <a:pt x="5130" y="10375"/>
                </a:lnTo>
                <a:lnTo>
                  <a:pt x="11861" y="10375"/>
                </a:lnTo>
                <a:lnTo>
                  <a:pt x="15709" y="12585"/>
                </a:lnTo>
                <a:lnTo>
                  <a:pt x="22098" y="17018"/>
                </a:lnTo>
                <a:lnTo>
                  <a:pt x="24650" y="19227"/>
                </a:lnTo>
                <a:lnTo>
                  <a:pt x="28105" y="19227"/>
                </a:lnTo>
                <a:lnTo>
                  <a:pt x="29171" y="17513"/>
                </a:lnTo>
                <a:lnTo>
                  <a:pt x="29616" y="12585"/>
                </a:lnTo>
                <a:lnTo>
                  <a:pt x="21336" y="8699"/>
                </a:lnTo>
                <a:lnTo>
                  <a:pt x="144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34" name="Google Shape;6934;gefe2f4b35a_0_3189"/>
          <p:cNvSpPr/>
          <p:nvPr/>
        </p:nvSpPr>
        <p:spPr>
          <a:xfrm>
            <a:off x="554365" y="7194794"/>
            <a:ext cx="43179" cy="16509"/>
          </a:xfrm>
          <a:custGeom>
            <a:rect b="b" l="l" r="r" t="t"/>
            <a:pathLst>
              <a:path extrusionOk="0" h="16509" w="43179">
                <a:moveTo>
                  <a:pt x="35768" y="0"/>
                </a:moveTo>
                <a:lnTo>
                  <a:pt x="31768" y="0"/>
                </a:lnTo>
                <a:lnTo>
                  <a:pt x="17314" y="1402"/>
                </a:lnTo>
                <a:lnTo>
                  <a:pt x="5276" y="5094"/>
                </a:lnTo>
                <a:lnTo>
                  <a:pt x="0" y="10303"/>
                </a:lnTo>
                <a:lnTo>
                  <a:pt x="5834" y="16256"/>
                </a:lnTo>
                <a:lnTo>
                  <a:pt x="7206" y="11544"/>
                </a:lnTo>
                <a:lnTo>
                  <a:pt x="9898" y="10033"/>
                </a:lnTo>
                <a:lnTo>
                  <a:pt x="16198" y="10033"/>
                </a:lnTo>
                <a:lnTo>
                  <a:pt x="30168" y="14782"/>
                </a:lnTo>
                <a:lnTo>
                  <a:pt x="38118" y="14782"/>
                </a:lnTo>
                <a:lnTo>
                  <a:pt x="41877" y="11811"/>
                </a:lnTo>
                <a:lnTo>
                  <a:pt x="42626" y="1168"/>
                </a:lnTo>
                <a:lnTo>
                  <a:pt x="39527" y="368"/>
                </a:lnTo>
                <a:lnTo>
                  <a:pt x="357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35" name="Google Shape;6935;gefe2f4b35a_0_3189"/>
          <p:cNvSpPr/>
          <p:nvPr/>
        </p:nvSpPr>
        <p:spPr>
          <a:xfrm>
            <a:off x="3529589" y="7193935"/>
            <a:ext cx="43814" cy="22859"/>
          </a:xfrm>
          <a:custGeom>
            <a:rect b="b" l="l" r="r" t="t"/>
            <a:pathLst>
              <a:path extrusionOk="0" h="22859" w="43814">
                <a:moveTo>
                  <a:pt x="36258" y="0"/>
                </a:moveTo>
                <a:lnTo>
                  <a:pt x="33756" y="0"/>
                </a:lnTo>
                <a:lnTo>
                  <a:pt x="26822" y="2298"/>
                </a:lnTo>
                <a:lnTo>
                  <a:pt x="22810" y="7554"/>
                </a:lnTo>
                <a:lnTo>
                  <a:pt x="19306" y="13314"/>
                </a:lnTo>
                <a:lnTo>
                  <a:pt x="13893" y="17119"/>
                </a:lnTo>
                <a:lnTo>
                  <a:pt x="0" y="20853"/>
                </a:lnTo>
                <a:lnTo>
                  <a:pt x="635" y="22860"/>
                </a:lnTo>
                <a:lnTo>
                  <a:pt x="6896" y="22860"/>
                </a:lnTo>
                <a:lnTo>
                  <a:pt x="17776" y="21638"/>
                </a:lnTo>
                <a:lnTo>
                  <a:pt x="30605" y="17865"/>
                </a:lnTo>
                <a:lnTo>
                  <a:pt x="40669" y="11383"/>
                </a:lnTo>
                <a:lnTo>
                  <a:pt x="43256" y="2032"/>
                </a:lnTo>
                <a:lnTo>
                  <a:pt x="39357" y="596"/>
                </a:lnTo>
                <a:lnTo>
                  <a:pt x="36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36" name="Google Shape;6936;gefe2f4b35a_0_3189"/>
          <p:cNvSpPr/>
          <p:nvPr/>
        </p:nvSpPr>
        <p:spPr>
          <a:xfrm>
            <a:off x="838467" y="7203565"/>
            <a:ext cx="24130" cy="22859"/>
          </a:xfrm>
          <a:custGeom>
            <a:rect b="b" l="l" r="r" t="t"/>
            <a:pathLst>
              <a:path extrusionOk="0" h="22859" w="24130">
                <a:moveTo>
                  <a:pt x="16385" y="0"/>
                </a:moveTo>
                <a:lnTo>
                  <a:pt x="12165" y="5616"/>
                </a:lnTo>
                <a:lnTo>
                  <a:pt x="3890" y="11210"/>
                </a:lnTo>
                <a:lnTo>
                  <a:pt x="0" y="16762"/>
                </a:lnTo>
                <a:lnTo>
                  <a:pt x="8931" y="22250"/>
                </a:lnTo>
                <a:lnTo>
                  <a:pt x="11358" y="14814"/>
                </a:lnTo>
                <a:lnTo>
                  <a:pt x="19102" y="8615"/>
                </a:lnTo>
                <a:lnTo>
                  <a:pt x="23623" y="3671"/>
                </a:lnTo>
                <a:lnTo>
                  <a:pt x="163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37" name="Google Shape;6937;gefe2f4b35a_0_3189"/>
          <p:cNvSpPr/>
          <p:nvPr/>
        </p:nvSpPr>
        <p:spPr>
          <a:xfrm>
            <a:off x="3941122" y="7265219"/>
            <a:ext cx="43814" cy="17145"/>
          </a:xfrm>
          <a:custGeom>
            <a:rect b="b" l="l" r="r" t="t"/>
            <a:pathLst>
              <a:path extrusionOk="0" h="17145" w="43814">
                <a:moveTo>
                  <a:pt x="11722" y="0"/>
                </a:moveTo>
                <a:lnTo>
                  <a:pt x="5600" y="0"/>
                </a:lnTo>
                <a:lnTo>
                  <a:pt x="711" y="3289"/>
                </a:lnTo>
                <a:lnTo>
                  <a:pt x="0" y="12433"/>
                </a:lnTo>
                <a:lnTo>
                  <a:pt x="2717" y="11417"/>
                </a:lnTo>
                <a:lnTo>
                  <a:pt x="5956" y="11010"/>
                </a:lnTo>
                <a:lnTo>
                  <a:pt x="16078" y="11010"/>
                </a:lnTo>
                <a:lnTo>
                  <a:pt x="23545" y="12509"/>
                </a:lnTo>
                <a:lnTo>
                  <a:pt x="35915" y="15494"/>
                </a:lnTo>
                <a:lnTo>
                  <a:pt x="40792" y="16992"/>
                </a:lnTo>
                <a:lnTo>
                  <a:pt x="43624" y="16992"/>
                </a:lnTo>
                <a:lnTo>
                  <a:pt x="42278" y="15824"/>
                </a:lnTo>
                <a:lnTo>
                  <a:pt x="36817" y="12433"/>
                </a:lnTo>
                <a:lnTo>
                  <a:pt x="31824" y="7993"/>
                </a:lnTo>
                <a:lnTo>
                  <a:pt x="25469" y="3997"/>
                </a:lnTo>
                <a:lnTo>
                  <a:pt x="18515" y="1110"/>
                </a:lnTo>
                <a:lnTo>
                  <a:pt x="11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38" name="Google Shape;6938;gefe2f4b35a_0_3189"/>
          <p:cNvSpPr/>
          <p:nvPr/>
        </p:nvSpPr>
        <p:spPr>
          <a:xfrm>
            <a:off x="4176355" y="7286845"/>
            <a:ext cx="23495" cy="20954"/>
          </a:xfrm>
          <a:custGeom>
            <a:rect b="b" l="l" r="r" t="t"/>
            <a:pathLst>
              <a:path extrusionOk="0" h="20954" w="23495">
                <a:moveTo>
                  <a:pt x="5397" y="0"/>
                </a:moveTo>
                <a:lnTo>
                  <a:pt x="2171" y="0"/>
                </a:lnTo>
                <a:lnTo>
                  <a:pt x="0" y="1651"/>
                </a:lnTo>
                <a:lnTo>
                  <a:pt x="673" y="5562"/>
                </a:lnTo>
                <a:lnTo>
                  <a:pt x="6278" y="8265"/>
                </a:lnTo>
                <a:lnTo>
                  <a:pt x="9309" y="13504"/>
                </a:lnTo>
                <a:lnTo>
                  <a:pt x="12435" y="18608"/>
                </a:lnTo>
                <a:lnTo>
                  <a:pt x="18326" y="20904"/>
                </a:lnTo>
                <a:lnTo>
                  <a:pt x="19545" y="20904"/>
                </a:lnTo>
                <a:lnTo>
                  <a:pt x="20942" y="20713"/>
                </a:lnTo>
                <a:lnTo>
                  <a:pt x="22555" y="20307"/>
                </a:lnTo>
                <a:lnTo>
                  <a:pt x="22942" y="12633"/>
                </a:lnTo>
                <a:lnTo>
                  <a:pt x="18653" y="6153"/>
                </a:lnTo>
                <a:lnTo>
                  <a:pt x="12025" y="1672"/>
                </a:lnTo>
                <a:lnTo>
                  <a:pt x="539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39" name="Google Shape;6939;gefe2f4b35a_0_3189"/>
          <p:cNvSpPr/>
          <p:nvPr/>
        </p:nvSpPr>
        <p:spPr>
          <a:xfrm>
            <a:off x="29921" y="7336763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5963" y="0"/>
                </a:lnTo>
                <a:lnTo>
                  <a:pt x="15113" y="38"/>
                </a:lnTo>
                <a:lnTo>
                  <a:pt x="14630" y="127"/>
                </a:lnTo>
                <a:lnTo>
                  <a:pt x="11503" y="6193"/>
                </a:lnTo>
                <a:lnTo>
                  <a:pt x="5481" y="9440"/>
                </a:lnTo>
                <a:lnTo>
                  <a:pt x="376" y="13619"/>
                </a:lnTo>
                <a:lnTo>
                  <a:pt x="0" y="22479"/>
                </a:lnTo>
                <a:lnTo>
                  <a:pt x="1422" y="23063"/>
                </a:lnTo>
                <a:lnTo>
                  <a:pt x="2819" y="23329"/>
                </a:lnTo>
                <a:lnTo>
                  <a:pt x="10515" y="23329"/>
                </a:lnTo>
                <a:lnTo>
                  <a:pt x="15951" y="17500"/>
                </a:lnTo>
                <a:lnTo>
                  <a:pt x="21158" y="5829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40" name="Google Shape;6940;gefe2f4b35a_0_3189"/>
          <p:cNvSpPr/>
          <p:nvPr/>
        </p:nvSpPr>
        <p:spPr>
          <a:xfrm>
            <a:off x="4093081" y="7359237"/>
            <a:ext cx="40004" cy="29845"/>
          </a:xfrm>
          <a:custGeom>
            <a:rect b="b" l="l" r="r" t="t"/>
            <a:pathLst>
              <a:path extrusionOk="0" h="29845" w="40004">
                <a:moveTo>
                  <a:pt x="32118" y="0"/>
                </a:moveTo>
                <a:lnTo>
                  <a:pt x="24122" y="8855"/>
                </a:lnTo>
                <a:lnTo>
                  <a:pt x="10258" y="16567"/>
                </a:lnTo>
                <a:lnTo>
                  <a:pt x="0" y="23374"/>
                </a:lnTo>
                <a:lnTo>
                  <a:pt x="2819" y="29514"/>
                </a:lnTo>
                <a:lnTo>
                  <a:pt x="30551" y="18605"/>
                </a:lnTo>
                <a:lnTo>
                  <a:pt x="39504" y="10594"/>
                </a:lnTo>
                <a:lnTo>
                  <a:pt x="321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41" name="Google Shape;6941;gefe2f4b35a_0_3189"/>
          <p:cNvSpPr/>
          <p:nvPr/>
        </p:nvSpPr>
        <p:spPr>
          <a:xfrm>
            <a:off x="2003400" y="7365212"/>
            <a:ext cx="29844" cy="14604"/>
          </a:xfrm>
          <a:custGeom>
            <a:rect b="b" l="l" r="r" t="t"/>
            <a:pathLst>
              <a:path extrusionOk="0" h="14604" w="29844">
                <a:moveTo>
                  <a:pt x="20425" y="0"/>
                </a:moveTo>
                <a:lnTo>
                  <a:pt x="14710" y="0"/>
                </a:lnTo>
                <a:lnTo>
                  <a:pt x="6773" y="1162"/>
                </a:lnTo>
                <a:lnTo>
                  <a:pt x="761" y="3832"/>
                </a:lnTo>
                <a:lnTo>
                  <a:pt x="0" y="6782"/>
                </a:lnTo>
                <a:lnTo>
                  <a:pt x="7814" y="8788"/>
                </a:lnTo>
                <a:lnTo>
                  <a:pt x="13034" y="8750"/>
                </a:lnTo>
                <a:lnTo>
                  <a:pt x="17784" y="10058"/>
                </a:lnTo>
                <a:lnTo>
                  <a:pt x="25518" y="12674"/>
                </a:lnTo>
                <a:lnTo>
                  <a:pt x="28528" y="13982"/>
                </a:lnTo>
                <a:lnTo>
                  <a:pt x="29823" y="13982"/>
                </a:lnTo>
                <a:lnTo>
                  <a:pt x="28109" y="12687"/>
                </a:lnTo>
                <a:lnTo>
                  <a:pt x="22559" y="8788"/>
                </a:lnTo>
                <a:lnTo>
                  <a:pt x="24997" y="2197"/>
                </a:lnTo>
                <a:lnTo>
                  <a:pt x="204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42" name="Google Shape;6942;gefe2f4b35a_0_3189"/>
          <p:cNvSpPr/>
          <p:nvPr/>
        </p:nvSpPr>
        <p:spPr>
          <a:xfrm>
            <a:off x="1616149" y="7375576"/>
            <a:ext cx="27305" cy="20954"/>
          </a:xfrm>
          <a:custGeom>
            <a:rect b="b" l="l" r="r" t="t"/>
            <a:pathLst>
              <a:path extrusionOk="0" h="20954" w="27305">
                <a:moveTo>
                  <a:pt x="21999" y="0"/>
                </a:moveTo>
                <a:lnTo>
                  <a:pt x="18671" y="0"/>
                </a:lnTo>
                <a:lnTo>
                  <a:pt x="9974" y="2851"/>
                </a:lnTo>
                <a:lnTo>
                  <a:pt x="2766" y="9324"/>
                </a:lnTo>
                <a:lnTo>
                  <a:pt x="0" y="16298"/>
                </a:lnTo>
                <a:lnTo>
                  <a:pt x="4625" y="20650"/>
                </a:lnTo>
                <a:lnTo>
                  <a:pt x="8008" y="14565"/>
                </a:lnTo>
                <a:lnTo>
                  <a:pt x="15279" y="12501"/>
                </a:lnTo>
                <a:lnTo>
                  <a:pt x="22776" y="10740"/>
                </a:lnTo>
                <a:lnTo>
                  <a:pt x="26838" y="5562"/>
                </a:lnTo>
                <a:lnTo>
                  <a:pt x="24996" y="1574"/>
                </a:lnTo>
                <a:lnTo>
                  <a:pt x="219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43" name="Google Shape;6943;gefe2f4b35a_0_3189"/>
          <p:cNvSpPr/>
          <p:nvPr/>
        </p:nvSpPr>
        <p:spPr>
          <a:xfrm>
            <a:off x="4120213" y="7410980"/>
            <a:ext cx="27304" cy="29845"/>
          </a:xfrm>
          <a:custGeom>
            <a:rect b="b" l="l" r="r" t="t"/>
            <a:pathLst>
              <a:path extrusionOk="0" h="29845" w="27304">
                <a:moveTo>
                  <a:pt x="27198" y="0"/>
                </a:moveTo>
                <a:lnTo>
                  <a:pt x="12530" y="0"/>
                </a:lnTo>
                <a:lnTo>
                  <a:pt x="7032" y="5475"/>
                </a:lnTo>
                <a:lnTo>
                  <a:pt x="2039" y="15603"/>
                </a:lnTo>
                <a:lnTo>
                  <a:pt x="0" y="25362"/>
                </a:lnTo>
                <a:lnTo>
                  <a:pt x="3360" y="29730"/>
                </a:lnTo>
                <a:lnTo>
                  <a:pt x="3843" y="29730"/>
                </a:lnTo>
                <a:lnTo>
                  <a:pt x="4389" y="29654"/>
                </a:lnTo>
                <a:lnTo>
                  <a:pt x="4986" y="29489"/>
                </a:lnTo>
                <a:lnTo>
                  <a:pt x="9178" y="20681"/>
                </a:lnTo>
                <a:lnTo>
                  <a:pt x="16244" y="14782"/>
                </a:lnTo>
                <a:lnTo>
                  <a:pt x="23235" y="8865"/>
                </a:lnTo>
                <a:lnTo>
                  <a:pt x="271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44" name="Google Shape;6944;gefe2f4b35a_0_3189"/>
          <p:cNvSpPr/>
          <p:nvPr/>
        </p:nvSpPr>
        <p:spPr>
          <a:xfrm>
            <a:off x="465454" y="7425718"/>
            <a:ext cx="21590" cy="52070"/>
          </a:xfrm>
          <a:custGeom>
            <a:rect b="b" l="l" r="r" t="t"/>
            <a:pathLst>
              <a:path extrusionOk="0" h="52070" w="21590">
                <a:moveTo>
                  <a:pt x="13627" y="12"/>
                </a:moveTo>
                <a:lnTo>
                  <a:pt x="12916" y="0"/>
                </a:lnTo>
                <a:lnTo>
                  <a:pt x="0" y="7782"/>
                </a:lnTo>
                <a:lnTo>
                  <a:pt x="1175" y="25076"/>
                </a:lnTo>
                <a:lnTo>
                  <a:pt x="10266" y="42798"/>
                </a:lnTo>
                <a:lnTo>
                  <a:pt x="21095" y="51866"/>
                </a:lnTo>
                <a:lnTo>
                  <a:pt x="19842" y="34722"/>
                </a:lnTo>
                <a:lnTo>
                  <a:pt x="11951" y="23258"/>
                </a:lnTo>
                <a:lnTo>
                  <a:pt x="6765" y="13135"/>
                </a:lnTo>
                <a:lnTo>
                  <a:pt x="13627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45" name="Google Shape;6945;gefe2f4b35a_0_3189"/>
          <p:cNvSpPr/>
          <p:nvPr/>
        </p:nvSpPr>
        <p:spPr>
          <a:xfrm>
            <a:off x="2129255" y="7433213"/>
            <a:ext cx="36830" cy="29845"/>
          </a:xfrm>
          <a:custGeom>
            <a:rect b="b" l="l" r="r" t="t"/>
            <a:pathLst>
              <a:path extrusionOk="0" h="29845" w="36830">
                <a:moveTo>
                  <a:pt x="36791" y="0"/>
                </a:moveTo>
                <a:lnTo>
                  <a:pt x="23279" y="3022"/>
                </a:lnTo>
                <a:lnTo>
                  <a:pt x="13857" y="10183"/>
                </a:lnTo>
                <a:lnTo>
                  <a:pt x="6704" y="19657"/>
                </a:lnTo>
                <a:lnTo>
                  <a:pt x="0" y="29616"/>
                </a:lnTo>
                <a:lnTo>
                  <a:pt x="11972" y="25008"/>
                </a:lnTo>
                <a:lnTo>
                  <a:pt x="21420" y="17880"/>
                </a:lnTo>
                <a:lnTo>
                  <a:pt x="29355" y="9215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46" name="Google Shape;6946;gefe2f4b35a_0_3189"/>
          <p:cNvSpPr/>
          <p:nvPr/>
        </p:nvSpPr>
        <p:spPr>
          <a:xfrm>
            <a:off x="0" y="7477584"/>
            <a:ext cx="635" cy="636"/>
          </a:xfrm>
          <a:custGeom>
            <a:rect b="b" l="l" r="r" t="t"/>
            <a:pathLst>
              <a:path extrusionOk="0" h="634" w="635">
                <a:moveTo>
                  <a:pt x="259" y="0"/>
                </a:moveTo>
                <a:lnTo>
                  <a:pt x="0" y="33"/>
                </a:lnTo>
                <a:lnTo>
                  <a:pt x="0" y="546"/>
                </a:lnTo>
                <a:lnTo>
                  <a:pt x="2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47" name="Google Shape;6947;gefe2f4b35a_0_3189"/>
          <p:cNvSpPr/>
          <p:nvPr/>
        </p:nvSpPr>
        <p:spPr>
          <a:xfrm>
            <a:off x="1377500" y="7490911"/>
            <a:ext cx="45084" cy="16509"/>
          </a:xfrm>
          <a:custGeom>
            <a:rect b="b" l="l" r="r" t="t"/>
            <a:pathLst>
              <a:path extrusionOk="0" h="16509" w="45084">
                <a:moveTo>
                  <a:pt x="14900" y="0"/>
                </a:moveTo>
                <a:lnTo>
                  <a:pt x="8037" y="813"/>
                </a:lnTo>
                <a:lnTo>
                  <a:pt x="2798" y="3544"/>
                </a:lnTo>
                <a:lnTo>
                  <a:pt x="0" y="8631"/>
                </a:lnTo>
                <a:lnTo>
                  <a:pt x="460" y="16510"/>
                </a:lnTo>
                <a:lnTo>
                  <a:pt x="15869" y="13542"/>
                </a:lnTo>
                <a:lnTo>
                  <a:pt x="28392" y="12811"/>
                </a:lnTo>
                <a:lnTo>
                  <a:pt x="37959" y="12055"/>
                </a:lnTo>
                <a:lnTo>
                  <a:pt x="44503" y="9017"/>
                </a:lnTo>
                <a:lnTo>
                  <a:pt x="40263" y="6182"/>
                </a:lnTo>
                <a:lnTo>
                  <a:pt x="32988" y="3241"/>
                </a:lnTo>
                <a:lnTo>
                  <a:pt x="24069" y="933"/>
                </a:lnTo>
                <a:lnTo>
                  <a:pt x="149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48" name="Google Shape;6948;gefe2f4b35a_0_3189"/>
          <p:cNvSpPr/>
          <p:nvPr/>
        </p:nvSpPr>
        <p:spPr>
          <a:xfrm>
            <a:off x="2747909" y="7507418"/>
            <a:ext cx="23494" cy="22225"/>
          </a:xfrm>
          <a:custGeom>
            <a:rect b="b" l="l" r="r" t="t"/>
            <a:pathLst>
              <a:path extrusionOk="0" h="22225" w="23494">
                <a:moveTo>
                  <a:pt x="14616" y="0"/>
                </a:moveTo>
                <a:lnTo>
                  <a:pt x="12144" y="7253"/>
                </a:lnTo>
                <a:lnTo>
                  <a:pt x="4424" y="13377"/>
                </a:lnTo>
                <a:lnTo>
                  <a:pt x="0" y="18289"/>
                </a:lnTo>
                <a:lnTo>
                  <a:pt x="7415" y="21907"/>
                </a:lnTo>
                <a:lnTo>
                  <a:pt x="7669" y="18199"/>
                </a:lnTo>
                <a:lnTo>
                  <a:pt x="8126" y="14490"/>
                </a:lnTo>
                <a:lnTo>
                  <a:pt x="13041" y="14490"/>
                </a:lnTo>
                <a:lnTo>
                  <a:pt x="13777" y="14579"/>
                </a:lnTo>
                <a:lnTo>
                  <a:pt x="14616" y="14757"/>
                </a:lnTo>
                <a:lnTo>
                  <a:pt x="14616" y="17106"/>
                </a:lnTo>
                <a:lnTo>
                  <a:pt x="16673" y="19558"/>
                </a:lnTo>
                <a:lnTo>
                  <a:pt x="20089" y="19558"/>
                </a:lnTo>
                <a:lnTo>
                  <a:pt x="21499" y="18288"/>
                </a:lnTo>
                <a:lnTo>
                  <a:pt x="22083" y="14757"/>
                </a:lnTo>
                <a:lnTo>
                  <a:pt x="17524" y="14173"/>
                </a:lnTo>
                <a:lnTo>
                  <a:pt x="13498" y="13487"/>
                </a:lnTo>
                <a:lnTo>
                  <a:pt x="14616" y="7150"/>
                </a:lnTo>
                <a:lnTo>
                  <a:pt x="18616" y="7150"/>
                </a:lnTo>
                <a:lnTo>
                  <a:pt x="23264" y="1155"/>
                </a:lnTo>
                <a:lnTo>
                  <a:pt x="14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49" name="Google Shape;6949;gefe2f4b35a_0_3189"/>
          <p:cNvSpPr/>
          <p:nvPr/>
        </p:nvSpPr>
        <p:spPr>
          <a:xfrm>
            <a:off x="1576786" y="7529321"/>
            <a:ext cx="26669" cy="30479"/>
          </a:xfrm>
          <a:custGeom>
            <a:rect b="b" l="l" r="r" t="t"/>
            <a:pathLst>
              <a:path extrusionOk="0" h="30479" w="26669">
                <a:moveTo>
                  <a:pt x="22186" y="0"/>
                </a:moveTo>
                <a:lnTo>
                  <a:pt x="16414" y="7492"/>
                </a:lnTo>
                <a:lnTo>
                  <a:pt x="7383" y="11503"/>
                </a:lnTo>
                <a:lnTo>
                  <a:pt x="207" y="17223"/>
                </a:lnTo>
                <a:lnTo>
                  <a:pt x="0" y="29845"/>
                </a:lnTo>
                <a:lnTo>
                  <a:pt x="1409" y="30264"/>
                </a:lnTo>
                <a:lnTo>
                  <a:pt x="2806" y="30454"/>
                </a:lnTo>
                <a:lnTo>
                  <a:pt x="4165" y="30454"/>
                </a:lnTo>
                <a:lnTo>
                  <a:pt x="15637" y="25890"/>
                </a:lnTo>
                <a:lnTo>
                  <a:pt x="23715" y="15746"/>
                </a:lnTo>
                <a:lnTo>
                  <a:pt x="26523" y="5342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50" name="Google Shape;6950;gefe2f4b35a_0_3189"/>
          <p:cNvSpPr/>
          <p:nvPr/>
        </p:nvSpPr>
        <p:spPr>
          <a:xfrm>
            <a:off x="2224962" y="7529114"/>
            <a:ext cx="20319" cy="31115"/>
          </a:xfrm>
          <a:custGeom>
            <a:rect b="b" l="l" r="r" t="t"/>
            <a:pathLst>
              <a:path extrusionOk="0" h="31115" w="20319">
                <a:moveTo>
                  <a:pt x="19461" y="0"/>
                </a:moveTo>
                <a:lnTo>
                  <a:pt x="15842" y="0"/>
                </a:lnTo>
                <a:lnTo>
                  <a:pt x="15131" y="63"/>
                </a:lnTo>
                <a:lnTo>
                  <a:pt x="14737" y="203"/>
                </a:lnTo>
                <a:lnTo>
                  <a:pt x="11569" y="8284"/>
                </a:lnTo>
                <a:lnTo>
                  <a:pt x="5253" y="13096"/>
                </a:lnTo>
                <a:lnTo>
                  <a:pt x="0" y="18923"/>
                </a:lnTo>
                <a:lnTo>
                  <a:pt x="18" y="30048"/>
                </a:lnTo>
                <a:lnTo>
                  <a:pt x="1440" y="30594"/>
                </a:lnTo>
                <a:lnTo>
                  <a:pt x="2786" y="30848"/>
                </a:lnTo>
                <a:lnTo>
                  <a:pt x="11105" y="30848"/>
                </a:lnTo>
                <a:lnTo>
                  <a:pt x="15855" y="23139"/>
                </a:lnTo>
                <a:lnTo>
                  <a:pt x="20033" y="7708"/>
                </a:lnTo>
                <a:lnTo>
                  <a:pt x="19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51" name="Google Shape;6951;gefe2f4b35a_0_3189"/>
          <p:cNvSpPr/>
          <p:nvPr/>
        </p:nvSpPr>
        <p:spPr>
          <a:xfrm>
            <a:off x="2673612" y="7536928"/>
            <a:ext cx="22860" cy="19684"/>
          </a:xfrm>
          <a:custGeom>
            <a:rect b="b" l="l" r="r" t="t"/>
            <a:pathLst>
              <a:path extrusionOk="0" h="19684" w="22860">
                <a:moveTo>
                  <a:pt x="22736" y="0"/>
                </a:moveTo>
                <a:lnTo>
                  <a:pt x="7929" y="6094"/>
                </a:lnTo>
                <a:lnTo>
                  <a:pt x="884" y="12442"/>
                </a:lnTo>
                <a:lnTo>
                  <a:pt x="0" y="17434"/>
                </a:lnTo>
                <a:lnTo>
                  <a:pt x="3674" y="19456"/>
                </a:lnTo>
                <a:lnTo>
                  <a:pt x="7674" y="18450"/>
                </a:lnTo>
                <a:lnTo>
                  <a:pt x="12462" y="15152"/>
                </a:lnTo>
                <a:lnTo>
                  <a:pt x="17622" y="9142"/>
                </a:lnTo>
                <a:lnTo>
                  <a:pt x="22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52" name="Google Shape;6952;gefe2f4b35a_0_3189"/>
          <p:cNvSpPr/>
          <p:nvPr/>
        </p:nvSpPr>
        <p:spPr>
          <a:xfrm>
            <a:off x="4795760" y="7550408"/>
            <a:ext cx="24129" cy="31115"/>
          </a:xfrm>
          <a:custGeom>
            <a:rect b="b" l="l" r="r" t="t"/>
            <a:pathLst>
              <a:path extrusionOk="0" h="31115" w="24129">
                <a:moveTo>
                  <a:pt x="13569" y="0"/>
                </a:moveTo>
                <a:lnTo>
                  <a:pt x="10775" y="0"/>
                </a:lnTo>
                <a:lnTo>
                  <a:pt x="8286" y="2489"/>
                </a:lnTo>
                <a:lnTo>
                  <a:pt x="7409" y="8750"/>
                </a:lnTo>
                <a:lnTo>
                  <a:pt x="14641" y="12780"/>
                </a:lnTo>
                <a:lnTo>
                  <a:pt x="7290" y="19799"/>
                </a:lnTo>
                <a:lnTo>
                  <a:pt x="0" y="26884"/>
                </a:lnTo>
                <a:lnTo>
                  <a:pt x="7409" y="31115"/>
                </a:lnTo>
                <a:lnTo>
                  <a:pt x="8603" y="26149"/>
                </a:lnTo>
                <a:lnTo>
                  <a:pt x="12096" y="23317"/>
                </a:lnTo>
                <a:lnTo>
                  <a:pt x="19487" y="23317"/>
                </a:lnTo>
                <a:lnTo>
                  <a:pt x="20732" y="23418"/>
                </a:lnTo>
                <a:lnTo>
                  <a:pt x="22078" y="23609"/>
                </a:lnTo>
                <a:lnTo>
                  <a:pt x="24102" y="15398"/>
                </a:lnTo>
                <a:lnTo>
                  <a:pt x="22395" y="7785"/>
                </a:lnTo>
                <a:lnTo>
                  <a:pt x="18402" y="2181"/>
                </a:lnTo>
                <a:lnTo>
                  <a:pt x="135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53" name="Google Shape;6953;gefe2f4b35a_0_3189"/>
          <p:cNvSpPr/>
          <p:nvPr/>
        </p:nvSpPr>
        <p:spPr>
          <a:xfrm>
            <a:off x="2261878" y="7611017"/>
            <a:ext cx="26035" cy="29845"/>
          </a:xfrm>
          <a:custGeom>
            <a:rect b="b" l="l" r="r" t="t"/>
            <a:pathLst>
              <a:path extrusionOk="0" h="29845" w="26035">
                <a:moveTo>
                  <a:pt x="21805" y="0"/>
                </a:moveTo>
                <a:lnTo>
                  <a:pt x="17870" y="8824"/>
                </a:lnTo>
                <a:lnTo>
                  <a:pt x="3978" y="20677"/>
                </a:lnTo>
                <a:lnTo>
                  <a:pt x="0" y="29502"/>
                </a:lnTo>
                <a:lnTo>
                  <a:pt x="927" y="29591"/>
                </a:lnTo>
                <a:lnTo>
                  <a:pt x="1397" y="29591"/>
                </a:lnTo>
                <a:lnTo>
                  <a:pt x="12447" y="25076"/>
                </a:lnTo>
                <a:lnTo>
                  <a:pt x="21536" y="15086"/>
                </a:lnTo>
                <a:lnTo>
                  <a:pt x="25657" y="4950"/>
                </a:lnTo>
                <a:lnTo>
                  <a:pt x="218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54" name="Google Shape;6954;gefe2f4b35a_0_3189"/>
          <p:cNvSpPr/>
          <p:nvPr/>
        </p:nvSpPr>
        <p:spPr>
          <a:xfrm>
            <a:off x="3425492" y="7678411"/>
            <a:ext cx="29845" cy="29209"/>
          </a:xfrm>
          <a:custGeom>
            <a:rect b="b" l="l" r="r" t="t"/>
            <a:pathLst>
              <a:path extrusionOk="0" h="29209" w="29845">
                <a:moveTo>
                  <a:pt x="4965" y="0"/>
                </a:moveTo>
                <a:lnTo>
                  <a:pt x="3124" y="0"/>
                </a:lnTo>
                <a:lnTo>
                  <a:pt x="1511" y="0"/>
                </a:lnTo>
                <a:lnTo>
                  <a:pt x="444" y="1727"/>
                </a:lnTo>
                <a:lnTo>
                  <a:pt x="0" y="6692"/>
                </a:lnTo>
                <a:lnTo>
                  <a:pt x="1612" y="6527"/>
                </a:lnTo>
                <a:lnTo>
                  <a:pt x="2324" y="6527"/>
                </a:lnTo>
                <a:lnTo>
                  <a:pt x="9528" y="9921"/>
                </a:lnTo>
                <a:lnTo>
                  <a:pt x="12592" y="17443"/>
                </a:lnTo>
                <a:lnTo>
                  <a:pt x="15465" y="25108"/>
                </a:lnTo>
                <a:lnTo>
                  <a:pt x="22097" y="28930"/>
                </a:lnTo>
                <a:lnTo>
                  <a:pt x="22402" y="24917"/>
                </a:lnTo>
                <a:lnTo>
                  <a:pt x="23088" y="21183"/>
                </a:lnTo>
                <a:lnTo>
                  <a:pt x="28041" y="21183"/>
                </a:lnTo>
                <a:lnTo>
                  <a:pt x="28765" y="21272"/>
                </a:lnTo>
                <a:lnTo>
                  <a:pt x="29590" y="21450"/>
                </a:lnTo>
                <a:lnTo>
                  <a:pt x="29590" y="6692"/>
                </a:lnTo>
                <a:lnTo>
                  <a:pt x="26962" y="8267"/>
                </a:lnTo>
                <a:lnTo>
                  <a:pt x="24472" y="8889"/>
                </a:lnTo>
                <a:lnTo>
                  <a:pt x="17754" y="8889"/>
                </a:lnTo>
                <a:lnTo>
                  <a:pt x="13919" y="6667"/>
                </a:lnTo>
                <a:lnTo>
                  <a:pt x="7518" y="2222"/>
                </a:lnTo>
                <a:lnTo>
                  <a:pt x="49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55" name="Google Shape;6955;gefe2f4b35a_0_3189"/>
          <p:cNvSpPr/>
          <p:nvPr/>
        </p:nvSpPr>
        <p:spPr>
          <a:xfrm>
            <a:off x="4305295" y="7696492"/>
            <a:ext cx="15239" cy="26034"/>
          </a:xfrm>
          <a:custGeom>
            <a:rect b="b" l="l" r="r" t="t"/>
            <a:pathLst>
              <a:path extrusionOk="0" h="26034" w="15239">
                <a:moveTo>
                  <a:pt x="10795" y="0"/>
                </a:moveTo>
                <a:lnTo>
                  <a:pt x="5663" y="1907"/>
                </a:lnTo>
                <a:lnTo>
                  <a:pt x="1294" y="7219"/>
                </a:lnTo>
                <a:lnTo>
                  <a:pt x="0" y="15323"/>
                </a:lnTo>
                <a:lnTo>
                  <a:pt x="4090" y="25603"/>
                </a:lnTo>
                <a:lnTo>
                  <a:pt x="11915" y="13882"/>
                </a:lnTo>
                <a:lnTo>
                  <a:pt x="14772" y="5938"/>
                </a:lnTo>
                <a:lnTo>
                  <a:pt x="13964" y="1426"/>
                </a:lnTo>
                <a:lnTo>
                  <a:pt x="107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56" name="Google Shape;6956;gefe2f4b35a_0_3189"/>
          <p:cNvSpPr/>
          <p:nvPr/>
        </p:nvSpPr>
        <p:spPr>
          <a:xfrm>
            <a:off x="2930014" y="7707345"/>
            <a:ext cx="22225" cy="22859"/>
          </a:xfrm>
          <a:custGeom>
            <a:rect b="b" l="l" r="r" t="t"/>
            <a:pathLst>
              <a:path extrusionOk="0" h="22859" w="22225">
                <a:moveTo>
                  <a:pt x="9474" y="0"/>
                </a:moveTo>
                <a:lnTo>
                  <a:pt x="9156" y="9563"/>
                </a:lnTo>
                <a:lnTo>
                  <a:pt x="0" y="10134"/>
                </a:lnTo>
                <a:lnTo>
                  <a:pt x="1981" y="22237"/>
                </a:lnTo>
                <a:lnTo>
                  <a:pt x="16675" y="22237"/>
                </a:lnTo>
                <a:lnTo>
                  <a:pt x="21214" y="14857"/>
                </a:lnTo>
                <a:lnTo>
                  <a:pt x="21913" y="8656"/>
                </a:lnTo>
                <a:lnTo>
                  <a:pt x="18193" y="3687"/>
                </a:lnTo>
                <a:lnTo>
                  <a:pt x="9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57" name="Google Shape;6957;gefe2f4b35a_0_3189"/>
          <p:cNvSpPr/>
          <p:nvPr/>
        </p:nvSpPr>
        <p:spPr>
          <a:xfrm>
            <a:off x="3804569" y="7707345"/>
            <a:ext cx="26035" cy="22859"/>
          </a:xfrm>
          <a:custGeom>
            <a:rect b="b" l="l" r="r" t="t"/>
            <a:pathLst>
              <a:path extrusionOk="0" h="22859" w="26035">
                <a:moveTo>
                  <a:pt x="26013" y="0"/>
                </a:moveTo>
                <a:lnTo>
                  <a:pt x="4207" y="0"/>
                </a:lnTo>
                <a:lnTo>
                  <a:pt x="3886" y="8335"/>
                </a:lnTo>
                <a:lnTo>
                  <a:pt x="1188" y="14576"/>
                </a:lnTo>
                <a:lnTo>
                  <a:pt x="0" y="19088"/>
                </a:lnTo>
                <a:lnTo>
                  <a:pt x="4207" y="22237"/>
                </a:lnTo>
                <a:lnTo>
                  <a:pt x="8170" y="15187"/>
                </a:lnTo>
                <a:lnTo>
                  <a:pt x="16182" y="12204"/>
                </a:lnTo>
                <a:lnTo>
                  <a:pt x="23658" y="8678"/>
                </a:lnTo>
                <a:lnTo>
                  <a:pt x="260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58" name="Google Shape;6958;gefe2f4b35a_0_3189"/>
          <p:cNvSpPr/>
          <p:nvPr/>
        </p:nvSpPr>
        <p:spPr>
          <a:xfrm>
            <a:off x="3270976" y="7736851"/>
            <a:ext cx="27939" cy="29845"/>
          </a:xfrm>
          <a:custGeom>
            <a:rect b="b" l="l" r="r" t="t"/>
            <a:pathLst>
              <a:path extrusionOk="0" h="29845" w="27939">
                <a:moveTo>
                  <a:pt x="22148" y="0"/>
                </a:moveTo>
                <a:lnTo>
                  <a:pt x="17996" y="8876"/>
                </a:lnTo>
                <a:lnTo>
                  <a:pt x="10955" y="14832"/>
                </a:lnTo>
                <a:lnTo>
                  <a:pt x="3973" y="20832"/>
                </a:lnTo>
                <a:lnTo>
                  <a:pt x="0" y="29844"/>
                </a:lnTo>
                <a:lnTo>
                  <a:pt x="11188" y="25912"/>
                </a:lnTo>
                <a:lnTo>
                  <a:pt x="22394" y="17298"/>
                </a:lnTo>
                <a:lnTo>
                  <a:pt x="27940" y="749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59" name="Google Shape;6959;gefe2f4b35a_0_3189"/>
          <p:cNvSpPr/>
          <p:nvPr/>
        </p:nvSpPr>
        <p:spPr>
          <a:xfrm>
            <a:off x="2320677" y="7759198"/>
            <a:ext cx="29210" cy="22859"/>
          </a:xfrm>
          <a:custGeom>
            <a:rect b="b" l="l" r="r" t="t"/>
            <a:pathLst>
              <a:path extrusionOk="0" h="22859" w="29210">
                <a:moveTo>
                  <a:pt x="22068" y="0"/>
                </a:moveTo>
                <a:lnTo>
                  <a:pt x="16649" y="2826"/>
                </a:lnTo>
                <a:lnTo>
                  <a:pt x="6192" y="5932"/>
                </a:lnTo>
                <a:lnTo>
                  <a:pt x="0" y="11631"/>
                </a:lnTo>
                <a:lnTo>
                  <a:pt x="7374" y="22237"/>
                </a:lnTo>
                <a:lnTo>
                  <a:pt x="12396" y="15546"/>
                </a:lnTo>
                <a:lnTo>
                  <a:pt x="22827" y="10133"/>
                </a:lnTo>
                <a:lnTo>
                  <a:pt x="29206" y="5212"/>
                </a:lnTo>
                <a:lnTo>
                  <a:pt x="220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60" name="Google Shape;6960;gefe2f4b35a_0_3189"/>
          <p:cNvSpPr/>
          <p:nvPr/>
        </p:nvSpPr>
        <p:spPr>
          <a:xfrm>
            <a:off x="2563672" y="7776926"/>
            <a:ext cx="44450" cy="27304"/>
          </a:xfrm>
          <a:custGeom>
            <a:rect b="b" l="l" r="r" t="t"/>
            <a:pathLst>
              <a:path extrusionOk="0" h="27304" w="44450">
                <a:moveTo>
                  <a:pt x="37769" y="0"/>
                </a:moveTo>
                <a:lnTo>
                  <a:pt x="34709" y="0"/>
                </a:lnTo>
                <a:lnTo>
                  <a:pt x="25938" y="3337"/>
                </a:lnTo>
                <a:lnTo>
                  <a:pt x="17545" y="11129"/>
                </a:lnTo>
                <a:lnTo>
                  <a:pt x="9055" y="20043"/>
                </a:lnTo>
                <a:lnTo>
                  <a:pt x="0" y="26746"/>
                </a:lnTo>
                <a:lnTo>
                  <a:pt x="2743" y="26949"/>
                </a:lnTo>
                <a:lnTo>
                  <a:pt x="4025" y="26949"/>
                </a:lnTo>
                <a:lnTo>
                  <a:pt x="16988" y="24207"/>
                </a:lnTo>
                <a:lnTo>
                  <a:pt x="26250" y="17767"/>
                </a:lnTo>
                <a:lnTo>
                  <a:pt x="34493" y="10308"/>
                </a:lnTo>
                <a:lnTo>
                  <a:pt x="44399" y="4508"/>
                </a:lnTo>
                <a:lnTo>
                  <a:pt x="40970" y="1320"/>
                </a:lnTo>
                <a:lnTo>
                  <a:pt x="377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61" name="Google Shape;6961;gefe2f4b35a_0_3189"/>
          <p:cNvSpPr/>
          <p:nvPr/>
        </p:nvSpPr>
        <p:spPr>
          <a:xfrm>
            <a:off x="766530" y="7870400"/>
            <a:ext cx="41275" cy="37465"/>
          </a:xfrm>
          <a:custGeom>
            <a:rect b="b" l="l" r="r" t="t"/>
            <a:pathLst>
              <a:path extrusionOk="0" h="37465" w="41275">
                <a:moveTo>
                  <a:pt x="0" y="0"/>
                </a:moveTo>
                <a:lnTo>
                  <a:pt x="0" y="36868"/>
                </a:lnTo>
                <a:lnTo>
                  <a:pt x="13901" y="33802"/>
                </a:lnTo>
                <a:lnTo>
                  <a:pt x="30457" y="28744"/>
                </a:lnTo>
                <a:lnTo>
                  <a:pt x="40980" y="22218"/>
                </a:lnTo>
                <a:lnTo>
                  <a:pt x="36779" y="14744"/>
                </a:lnTo>
                <a:lnTo>
                  <a:pt x="35471" y="18491"/>
                </a:lnTo>
                <a:lnTo>
                  <a:pt x="33477" y="19977"/>
                </a:lnTo>
                <a:lnTo>
                  <a:pt x="31064" y="19977"/>
                </a:lnTo>
                <a:lnTo>
                  <a:pt x="23794" y="17057"/>
                </a:lnTo>
                <a:lnTo>
                  <a:pt x="15517" y="10526"/>
                </a:lnTo>
                <a:lnTo>
                  <a:pt x="7248" y="372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62" name="Google Shape;6962;gefe2f4b35a_0_3189"/>
          <p:cNvSpPr/>
          <p:nvPr/>
        </p:nvSpPr>
        <p:spPr>
          <a:xfrm>
            <a:off x="0" y="7922128"/>
            <a:ext cx="22860" cy="13970"/>
          </a:xfrm>
          <a:custGeom>
            <a:rect b="b" l="l" r="r" t="t"/>
            <a:pathLst>
              <a:path extrusionOk="0" h="13970" w="22860">
                <a:moveTo>
                  <a:pt x="22434" y="0"/>
                </a:moveTo>
                <a:lnTo>
                  <a:pt x="9867" y="2621"/>
                </a:lnTo>
                <a:lnTo>
                  <a:pt x="0" y="5594"/>
                </a:lnTo>
                <a:lnTo>
                  <a:pt x="0" y="13837"/>
                </a:lnTo>
                <a:lnTo>
                  <a:pt x="17264" y="7787"/>
                </a:lnTo>
                <a:lnTo>
                  <a:pt x="224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63" name="Google Shape;6963;gefe2f4b35a_0_3189"/>
          <p:cNvSpPr/>
          <p:nvPr/>
        </p:nvSpPr>
        <p:spPr>
          <a:xfrm>
            <a:off x="2357262" y="7996232"/>
            <a:ext cx="16510" cy="38734"/>
          </a:xfrm>
          <a:custGeom>
            <a:rect b="b" l="l" r="r" t="t"/>
            <a:pathLst>
              <a:path extrusionOk="0" h="38734" w="16510">
                <a:moveTo>
                  <a:pt x="7637" y="0"/>
                </a:moveTo>
                <a:lnTo>
                  <a:pt x="1364" y="12532"/>
                </a:lnTo>
                <a:lnTo>
                  <a:pt x="0" y="24985"/>
                </a:lnTo>
                <a:lnTo>
                  <a:pt x="1781" y="34531"/>
                </a:lnTo>
                <a:lnTo>
                  <a:pt x="4945" y="38341"/>
                </a:lnTo>
                <a:lnTo>
                  <a:pt x="6765" y="36712"/>
                </a:lnTo>
                <a:lnTo>
                  <a:pt x="8072" y="31426"/>
                </a:lnTo>
                <a:lnTo>
                  <a:pt x="8488" y="21882"/>
                </a:lnTo>
                <a:lnTo>
                  <a:pt x="7637" y="7480"/>
                </a:lnTo>
                <a:lnTo>
                  <a:pt x="11663" y="7480"/>
                </a:lnTo>
                <a:lnTo>
                  <a:pt x="15968" y="1257"/>
                </a:lnTo>
                <a:lnTo>
                  <a:pt x="76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64" name="Google Shape;6964;gefe2f4b35a_0_3189"/>
          <p:cNvSpPr/>
          <p:nvPr/>
        </p:nvSpPr>
        <p:spPr>
          <a:xfrm>
            <a:off x="4724073" y="8004760"/>
            <a:ext cx="42545" cy="28575"/>
          </a:xfrm>
          <a:custGeom>
            <a:rect b="b" l="l" r="r" t="t"/>
            <a:pathLst>
              <a:path extrusionOk="0" h="28575" w="42545">
                <a:moveTo>
                  <a:pt x="3962" y="0"/>
                </a:moveTo>
                <a:lnTo>
                  <a:pt x="1904" y="0"/>
                </a:lnTo>
                <a:lnTo>
                  <a:pt x="0" y="0"/>
                </a:lnTo>
                <a:lnTo>
                  <a:pt x="673" y="1549"/>
                </a:lnTo>
                <a:lnTo>
                  <a:pt x="5448" y="6096"/>
                </a:lnTo>
                <a:lnTo>
                  <a:pt x="14958" y="9586"/>
                </a:lnTo>
                <a:lnTo>
                  <a:pt x="22042" y="15459"/>
                </a:lnTo>
                <a:lnTo>
                  <a:pt x="28167" y="22240"/>
                </a:lnTo>
                <a:lnTo>
                  <a:pt x="34797" y="28460"/>
                </a:lnTo>
                <a:lnTo>
                  <a:pt x="35775" y="20904"/>
                </a:lnTo>
                <a:lnTo>
                  <a:pt x="40639" y="20904"/>
                </a:lnTo>
                <a:lnTo>
                  <a:pt x="41389" y="20993"/>
                </a:lnTo>
                <a:lnTo>
                  <a:pt x="42265" y="21196"/>
                </a:lnTo>
                <a:lnTo>
                  <a:pt x="42265" y="6096"/>
                </a:lnTo>
                <a:lnTo>
                  <a:pt x="40017" y="6908"/>
                </a:lnTo>
                <a:lnTo>
                  <a:pt x="37464" y="7251"/>
                </a:lnTo>
                <a:lnTo>
                  <a:pt x="28422" y="7251"/>
                </a:lnTo>
                <a:lnTo>
                  <a:pt x="21247" y="5435"/>
                </a:lnTo>
                <a:lnTo>
                  <a:pt x="9004" y="1816"/>
                </a:lnTo>
                <a:lnTo>
                  <a:pt x="3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65" name="Google Shape;6965;gefe2f4b35a_0_3189"/>
          <p:cNvSpPr/>
          <p:nvPr/>
        </p:nvSpPr>
        <p:spPr>
          <a:xfrm>
            <a:off x="2254505" y="8040707"/>
            <a:ext cx="27305" cy="37465"/>
          </a:xfrm>
          <a:custGeom>
            <a:rect b="b" l="l" r="r" t="t"/>
            <a:pathLst>
              <a:path extrusionOk="0" h="37465" w="27305">
                <a:moveTo>
                  <a:pt x="22038" y="0"/>
                </a:moveTo>
                <a:lnTo>
                  <a:pt x="16633" y="9811"/>
                </a:lnTo>
                <a:lnTo>
                  <a:pt x="6185" y="19064"/>
                </a:lnTo>
                <a:lnTo>
                  <a:pt x="0" y="28062"/>
                </a:lnTo>
                <a:lnTo>
                  <a:pt x="7382" y="37109"/>
                </a:lnTo>
                <a:lnTo>
                  <a:pt x="12905" y="27351"/>
                </a:lnTo>
                <a:lnTo>
                  <a:pt x="21835" y="16473"/>
                </a:lnTo>
                <a:lnTo>
                  <a:pt x="27203" y="6635"/>
                </a:lnTo>
                <a:lnTo>
                  <a:pt x="220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66" name="Google Shape;6966;gefe2f4b35a_0_3189"/>
          <p:cNvSpPr/>
          <p:nvPr/>
        </p:nvSpPr>
        <p:spPr>
          <a:xfrm>
            <a:off x="22438" y="8092560"/>
            <a:ext cx="81280" cy="126365"/>
          </a:xfrm>
          <a:custGeom>
            <a:rect b="b" l="l" r="r" t="t"/>
            <a:pathLst>
              <a:path extrusionOk="0" h="126365" w="81280">
                <a:moveTo>
                  <a:pt x="73596" y="0"/>
                </a:moveTo>
                <a:lnTo>
                  <a:pt x="62721" y="7478"/>
                </a:lnTo>
                <a:lnTo>
                  <a:pt x="50820" y="14014"/>
                </a:lnTo>
                <a:lnTo>
                  <a:pt x="37436" y="19102"/>
                </a:lnTo>
                <a:lnTo>
                  <a:pt x="22110" y="22237"/>
                </a:lnTo>
                <a:lnTo>
                  <a:pt x="22877" y="37722"/>
                </a:lnTo>
                <a:lnTo>
                  <a:pt x="16456" y="46058"/>
                </a:lnTo>
                <a:lnTo>
                  <a:pt x="7333" y="51757"/>
                </a:lnTo>
                <a:lnTo>
                  <a:pt x="0" y="59334"/>
                </a:lnTo>
                <a:lnTo>
                  <a:pt x="15899" y="69149"/>
                </a:lnTo>
                <a:lnTo>
                  <a:pt x="24122" y="86809"/>
                </a:lnTo>
                <a:lnTo>
                  <a:pt x="29494" y="107381"/>
                </a:lnTo>
                <a:lnTo>
                  <a:pt x="36842" y="125933"/>
                </a:lnTo>
                <a:lnTo>
                  <a:pt x="40563" y="114884"/>
                </a:lnTo>
                <a:lnTo>
                  <a:pt x="51498" y="118567"/>
                </a:lnTo>
                <a:lnTo>
                  <a:pt x="55652" y="104099"/>
                </a:lnTo>
                <a:lnTo>
                  <a:pt x="61299" y="95992"/>
                </a:lnTo>
                <a:lnTo>
                  <a:pt x="62046" y="89895"/>
                </a:lnTo>
                <a:lnTo>
                  <a:pt x="51498" y="81457"/>
                </a:lnTo>
                <a:lnTo>
                  <a:pt x="52819" y="81483"/>
                </a:lnTo>
                <a:lnTo>
                  <a:pt x="60607" y="80405"/>
                </a:lnTo>
                <a:lnTo>
                  <a:pt x="66489" y="77360"/>
                </a:lnTo>
                <a:lnTo>
                  <a:pt x="70730" y="72626"/>
                </a:lnTo>
                <a:lnTo>
                  <a:pt x="73596" y="66484"/>
                </a:lnTo>
                <a:lnTo>
                  <a:pt x="62712" y="63030"/>
                </a:lnTo>
                <a:lnTo>
                  <a:pt x="66484" y="51739"/>
                </a:lnTo>
                <a:lnTo>
                  <a:pt x="66411" y="40647"/>
                </a:lnTo>
                <a:lnTo>
                  <a:pt x="71632" y="34912"/>
                </a:lnTo>
                <a:lnTo>
                  <a:pt x="77937" y="30215"/>
                </a:lnTo>
                <a:lnTo>
                  <a:pt x="81114" y="22237"/>
                </a:lnTo>
                <a:lnTo>
                  <a:pt x="73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6967" name="Google Shape;6967;gefe2f4b35a_0_3189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52019" y="8285219"/>
            <a:ext cx="88567" cy="79844"/>
          </a:xfrm>
          <a:prstGeom prst="rect">
            <a:avLst/>
          </a:prstGeom>
          <a:noFill/>
          <a:ln>
            <a:noFill/>
          </a:ln>
        </p:spPr>
      </p:pic>
      <p:sp>
        <p:nvSpPr>
          <p:cNvPr id="6968" name="Google Shape;6968;gefe2f4b35a_0_3189"/>
          <p:cNvSpPr/>
          <p:nvPr/>
        </p:nvSpPr>
        <p:spPr>
          <a:xfrm>
            <a:off x="131470" y="8409012"/>
            <a:ext cx="83185" cy="165100"/>
          </a:xfrm>
          <a:custGeom>
            <a:rect b="b" l="l" r="r" t="t"/>
            <a:pathLst>
              <a:path extrusionOk="0" h="165100" w="83185">
                <a:moveTo>
                  <a:pt x="36245" y="10579"/>
                </a:moveTo>
                <a:lnTo>
                  <a:pt x="31076" y="2159"/>
                </a:lnTo>
                <a:lnTo>
                  <a:pt x="27241" y="673"/>
                </a:lnTo>
                <a:lnTo>
                  <a:pt x="23812" y="0"/>
                </a:lnTo>
                <a:lnTo>
                  <a:pt x="20751" y="0"/>
                </a:lnTo>
                <a:lnTo>
                  <a:pt x="5918" y="8001"/>
                </a:lnTo>
                <a:lnTo>
                  <a:pt x="0" y="26454"/>
                </a:lnTo>
                <a:lnTo>
                  <a:pt x="1511" y="47053"/>
                </a:lnTo>
                <a:lnTo>
                  <a:pt x="8966" y="61506"/>
                </a:lnTo>
                <a:lnTo>
                  <a:pt x="12179" y="55397"/>
                </a:lnTo>
                <a:lnTo>
                  <a:pt x="19367" y="53289"/>
                </a:lnTo>
                <a:lnTo>
                  <a:pt x="26885" y="51485"/>
                </a:lnTo>
                <a:lnTo>
                  <a:pt x="31076" y="46291"/>
                </a:lnTo>
                <a:lnTo>
                  <a:pt x="19850" y="42951"/>
                </a:lnTo>
                <a:lnTo>
                  <a:pt x="31076" y="39141"/>
                </a:lnTo>
                <a:lnTo>
                  <a:pt x="31064" y="25349"/>
                </a:lnTo>
                <a:lnTo>
                  <a:pt x="34518" y="17068"/>
                </a:lnTo>
                <a:lnTo>
                  <a:pt x="36245" y="10579"/>
                </a:lnTo>
                <a:close/>
              </a:path>
              <a:path extrusionOk="0" h="165100" w="83185">
                <a:moveTo>
                  <a:pt x="82575" y="127990"/>
                </a:moveTo>
                <a:lnTo>
                  <a:pt x="71323" y="131800"/>
                </a:lnTo>
                <a:lnTo>
                  <a:pt x="67919" y="120510"/>
                </a:lnTo>
                <a:lnTo>
                  <a:pt x="61137" y="115824"/>
                </a:lnTo>
                <a:lnTo>
                  <a:pt x="57505" y="108026"/>
                </a:lnTo>
                <a:lnTo>
                  <a:pt x="53428" y="100711"/>
                </a:lnTo>
                <a:lnTo>
                  <a:pt x="45275" y="97472"/>
                </a:lnTo>
                <a:lnTo>
                  <a:pt x="43294" y="97472"/>
                </a:lnTo>
                <a:lnTo>
                  <a:pt x="40957" y="97815"/>
                </a:lnTo>
                <a:lnTo>
                  <a:pt x="38188" y="98602"/>
                </a:lnTo>
                <a:lnTo>
                  <a:pt x="40843" y="111518"/>
                </a:lnTo>
                <a:lnTo>
                  <a:pt x="31076" y="120510"/>
                </a:lnTo>
                <a:lnTo>
                  <a:pt x="23304" y="133172"/>
                </a:lnTo>
                <a:lnTo>
                  <a:pt x="26250" y="143217"/>
                </a:lnTo>
                <a:lnTo>
                  <a:pt x="33388" y="153022"/>
                </a:lnTo>
                <a:lnTo>
                  <a:pt x="38188" y="164985"/>
                </a:lnTo>
                <a:lnTo>
                  <a:pt x="54279" y="160832"/>
                </a:lnTo>
                <a:lnTo>
                  <a:pt x="68084" y="154305"/>
                </a:lnTo>
                <a:lnTo>
                  <a:pt x="78041" y="143865"/>
                </a:lnTo>
                <a:lnTo>
                  <a:pt x="82575" y="12799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69" name="Google Shape;6969;gefe2f4b35a_0_3189"/>
          <p:cNvSpPr/>
          <p:nvPr/>
        </p:nvSpPr>
        <p:spPr>
          <a:xfrm>
            <a:off x="138658" y="8055457"/>
            <a:ext cx="104775" cy="46354"/>
          </a:xfrm>
          <a:custGeom>
            <a:rect b="b" l="l" r="r" t="t"/>
            <a:pathLst>
              <a:path extrusionOk="0" h="46354" w="104775">
                <a:moveTo>
                  <a:pt x="23647" y="3746"/>
                </a:moveTo>
                <a:lnTo>
                  <a:pt x="16395" y="0"/>
                </a:lnTo>
                <a:lnTo>
                  <a:pt x="12192" y="5626"/>
                </a:lnTo>
                <a:lnTo>
                  <a:pt x="3911" y="11226"/>
                </a:lnTo>
                <a:lnTo>
                  <a:pt x="0" y="16814"/>
                </a:lnTo>
                <a:lnTo>
                  <a:pt x="8940" y="22364"/>
                </a:lnTo>
                <a:lnTo>
                  <a:pt x="11391" y="14935"/>
                </a:lnTo>
                <a:lnTo>
                  <a:pt x="19138" y="8724"/>
                </a:lnTo>
                <a:lnTo>
                  <a:pt x="23647" y="3746"/>
                </a:lnTo>
                <a:close/>
              </a:path>
              <a:path extrusionOk="0" h="46354" w="104775">
                <a:moveTo>
                  <a:pt x="104432" y="12598"/>
                </a:moveTo>
                <a:lnTo>
                  <a:pt x="101498" y="12598"/>
                </a:lnTo>
                <a:lnTo>
                  <a:pt x="100660" y="12598"/>
                </a:lnTo>
                <a:lnTo>
                  <a:pt x="99352" y="13284"/>
                </a:lnTo>
                <a:lnTo>
                  <a:pt x="88760" y="22707"/>
                </a:lnTo>
                <a:lnTo>
                  <a:pt x="75145" y="25717"/>
                </a:lnTo>
                <a:lnTo>
                  <a:pt x="63525" y="30734"/>
                </a:lnTo>
                <a:lnTo>
                  <a:pt x="60731" y="44589"/>
                </a:lnTo>
                <a:lnTo>
                  <a:pt x="63474" y="45720"/>
                </a:lnTo>
                <a:lnTo>
                  <a:pt x="66192" y="46215"/>
                </a:lnTo>
                <a:lnTo>
                  <a:pt x="68834" y="46215"/>
                </a:lnTo>
                <a:lnTo>
                  <a:pt x="76682" y="44767"/>
                </a:lnTo>
                <a:lnTo>
                  <a:pt x="83883" y="40970"/>
                </a:lnTo>
                <a:lnTo>
                  <a:pt x="90220" y="35585"/>
                </a:lnTo>
                <a:lnTo>
                  <a:pt x="95478" y="29413"/>
                </a:lnTo>
                <a:lnTo>
                  <a:pt x="101676" y="21005"/>
                </a:lnTo>
                <a:lnTo>
                  <a:pt x="104432" y="125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70" name="Google Shape;6970;gefe2f4b35a_0_3189"/>
          <p:cNvSpPr/>
          <p:nvPr/>
        </p:nvSpPr>
        <p:spPr>
          <a:xfrm>
            <a:off x="2121366" y="8094548"/>
            <a:ext cx="16510" cy="25400"/>
          </a:xfrm>
          <a:custGeom>
            <a:rect b="b" l="l" r="r" t="t"/>
            <a:pathLst>
              <a:path extrusionOk="0" h="25400" w="16510">
                <a:moveTo>
                  <a:pt x="2349" y="0"/>
                </a:moveTo>
                <a:lnTo>
                  <a:pt x="0" y="0"/>
                </a:lnTo>
                <a:lnTo>
                  <a:pt x="393" y="1828"/>
                </a:lnTo>
                <a:lnTo>
                  <a:pt x="7886" y="5499"/>
                </a:lnTo>
                <a:lnTo>
                  <a:pt x="7467" y="13055"/>
                </a:lnTo>
                <a:lnTo>
                  <a:pt x="8445" y="25107"/>
                </a:lnTo>
                <a:lnTo>
                  <a:pt x="12369" y="25107"/>
                </a:lnTo>
                <a:lnTo>
                  <a:pt x="13589" y="23710"/>
                </a:lnTo>
                <a:lnTo>
                  <a:pt x="15062" y="20256"/>
                </a:lnTo>
                <a:lnTo>
                  <a:pt x="16415" y="11396"/>
                </a:lnTo>
                <a:lnTo>
                  <a:pt x="12801" y="5065"/>
                </a:lnTo>
                <a:lnTo>
                  <a:pt x="7139" y="1266"/>
                </a:lnTo>
                <a:lnTo>
                  <a:pt x="2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71" name="Google Shape;6971;gefe2f4b35a_0_3189"/>
          <p:cNvSpPr/>
          <p:nvPr/>
        </p:nvSpPr>
        <p:spPr>
          <a:xfrm>
            <a:off x="2927297" y="8100031"/>
            <a:ext cx="39369" cy="22225"/>
          </a:xfrm>
          <a:custGeom>
            <a:rect b="b" l="l" r="r" t="t"/>
            <a:pathLst>
              <a:path extrusionOk="0" h="22225" w="39369">
                <a:moveTo>
                  <a:pt x="34344" y="12"/>
                </a:moveTo>
                <a:lnTo>
                  <a:pt x="33620" y="0"/>
                </a:lnTo>
                <a:lnTo>
                  <a:pt x="20799" y="2549"/>
                </a:lnTo>
                <a:lnTo>
                  <a:pt x="7478" y="8634"/>
                </a:lnTo>
                <a:lnTo>
                  <a:pt x="0" y="15907"/>
                </a:lnTo>
                <a:lnTo>
                  <a:pt x="4702" y="22021"/>
                </a:lnTo>
                <a:lnTo>
                  <a:pt x="3914" y="15341"/>
                </a:lnTo>
                <a:lnTo>
                  <a:pt x="8398" y="13995"/>
                </a:lnTo>
                <a:lnTo>
                  <a:pt x="16183" y="13995"/>
                </a:lnTo>
                <a:lnTo>
                  <a:pt x="24730" y="14617"/>
                </a:lnTo>
                <a:lnTo>
                  <a:pt x="34077" y="14617"/>
                </a:lnTo>
                <a:lnTo>
                  <a:pt x="39284" y="12445"/>
                </a:lnTo>
                <a:lnTo>
                  <a:pt x="3434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72" name="Google Shape;6972;gefe2f4b35a_0_3189"/>
          <p:cNvSpPr/>
          <p:nvPr/>
        </p:nvSpPr>
        <p:spPr>
          <a:xfrm>
            <a:off x="822923" y="8115620"/>
            <a:ext cx="24765" cy="19050"/>
          </a:xfrm>
          <a:custGeom>
            <a:rect b="b" l="l" r="r" t="t"/>
            <a:pathLst>
              <a:path extrusionOk="0" h="19050" w="24765">
                <a:moveTo>
                  <a:pt x="7962" y="0"/>
                </a:moveTo>
                <a:lnTo>
                  <a:pt x="2463" y="0"/>
                </a:lnTo>
                <a:lnTo>
                  <a:pt x="0" y="2336"/>
                </a:lnTo>
                <a:lnTo>
                  <a:pt x="9753" y="6438"/>
                </a:lnTo>
                <a:lnTo>
                  <a:pt x="13881" y="6426"/>
                </a:lnTo>
                <a:lnTo>
                  <a:pt x="15951" y="9486"/>
                </a:lnTo>
                <a:lnTo>
                  <a:pt x="18884" y="15608"/>
                </a:lnTo>
                <a:lnTo>
                  <a:pt x="19735" y="18656"/>
                </a:lnTo>
                <a:lnTo>
                  <a:pt x="21894" y="18656"/>
                </a:lnTo>
                <a:lnTo>
                  <a:pt x="22936" y="17360"/>
                </a:lnTo>
                <a:lnTo>
                  <a:pt x="24472" y="13931"/>
                </a:lnTo>
                <a:lnTo>
                  <a:pt x="24454" y="7640"/>
                </a:lnTo>
                <a:lnTo>
                  <a:pt x="20332" y="3308"/>
                </a:lnTo>
                <a:lnTo>
                  <a:pt x="14153" y="805"/>
                </a:lnTo>
                <a:lnTo>
                  <a:pt x="7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73" name="Google Shape;6973;gefe2f4b35a_0_3189"/>
          <p:cNvSpPr/>
          <p:nvPr/>
        </p:nvSpPr>
        <p:spPr>
          <a:xfrm>
            <a:off x="3043181" y="8128296"/>
            <a:ext cx="35560" cy="13970"/>
          </a:xfrm>
          <a:custGeom>
            <a:rect b="b" l="l" r="r" t="t"/>
            <a:pathLst>
              <a:path extrusionOk="0" h="13970" w="35560">
                <a:moveTo>
                  <a:pt x="25031" y="0"/>
                </a:moveTo>
                <a:lnTo>
                  <a:pt x="19392" y="0"/>
                </a:lnTo>
                <a:lnTo>
                  <a:pt x="13995" y="0"/>
                </a:lnTo>
                <a:lnTo>
                  <a:pt x="8712" y="2209"/>
                </a:lnTo>
                <a:lnTo>
                  <a:pt x="6781" y="8737"/>
                </a:lnTo>
                <a:lnTo>
                  <a:pt x="0" y="10566"/>
                </a:lnTo>
                <a:lnTo>
                  <a:pt x="1028" y="13385"/>
                </a:lnTo>
                <a:lnTo>
                  <a:pt x="7175" y="13385"/>
                </a:lnTo>
                <a:lnTo>
                  <a:pt x="10731" y="12191"/>
                </a:lnTo>
                <a:lnTo>
                  <a:pt x="14020" y="8737"/>
                </a:lnTo>
                <a:lnTo>
                  <a:pt x="18681" y="9372"/>
                </a:lnTo>
                <a:lnTo>
                  <a:pt x="22377" y="9639"/>
                </a:lnTo>
                <a:lnTo>
                  <a:pt x="33870" y="9639"/>
                </a:lnTo>
                <a:lnTo>
                  <a:pt x="35229" y="7238"/>
                </a:lnTo>
                <a:lnTo>
                  <a:pt x="30810" y="2412"/>
                </a:lnTo>
                <a:lnTo>
                  <a:pt x="250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74" name="Google Shape;6974;gefe2f4b35a_0_3189"/>
          <p:cNvSpPr/>
          <p:nvPr/>
        </p:nvSpPr>
        <p:spPr>
          <a:xfrm>
            <a:off x="3941240" y="8165548"/>
            <a:ext cx="29845" cy="12700"/>
          </a:xfrm>
          <a:custGeom>
            <a:rect b="b" l="l" r="r" t="t"/>
            <a:pathLst>
              <a:path extrusionOk="0" h="12700" w="29845">
                <a:moveTo>
                  <a:pt x="20205" y="0"/>
                </a:moveTo>
                <a:lnTo>
                  <a:pt x="16598" y="0"/>
                </a:lnTo>
                <a:lnTo>
                  <a:pt x="5511" y="0"/>
                </a:lnTo>
                <a:lnTo>
                  <a:pt x="863" y="3162"/>
                </a:lnTo>
                <a:lnTo>
                  <a:pt x="0" y="9474"/>
                </a:lnTo>
                <a:lnTo>
                  <a:pt x="3784" y="12636"/>
                </a:lnTo>
                <a:lnTo>
                  <a:pt x="15036" y="12636"/>
                </a:lnTo>
                <a:lnTo>
                  <a:pt x="22364" y="9728"/>
                </a:lnTo>
                <a:lnTo>
                  <a:pt x="29514" y="1104"/>
                </a:lnTo>
                <a:lnTo>
                  <a:pt x="24485" y="330"/>
                </a:lnTo>
                <a:lnTo>
                  <a:pt x="20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75" name="Google Shape;6975;gefe2f4b35a_0_3189"/>
          <p:cNvSpPr/>
          <p:nvPr/>
        </p:nvSpPr>
        <p:spPr>
          <a:xfrm>
            <a:off x="1215694" y="8257421"/>
            <a:ext cx="22859" cy="36195"/>
          </a:xfrm>
          <a:custGeom>
            <a:rect b="b" l="l" r="r" t="t"/>
            <a:pathLst>
              <a:path extrusionOk="0" h="36195" w="22859">
                <a:moveTo>
                  <a:pt x="6616" y="0"/>
                </a:moveTo>
                <a:lnTo>
                  <a:pt x="3924" y="0"/>
                </a:lnTo>
                <a:lnTo>
                  <a:pt x="1511" y="1638"/>
                </a:lnTo>
                <a:lnTo>
                  <a:pt x="0" y="5562"/>
                </a:lnTo>
                <a:lnTo>
                  <a:pt x="1282" y="5207"/>
                </a:lnTo>
                <a:lnTo>
                  <a:pt x="2387" y="5041"/>
                </a:lnTo>
                <a:lnTo>
                  <a:pt x="9702" y="5041"/>
                </a:lnTo>
                <a:lnTo>
                  <a:pt x="5181" y="35572"/>
                </a:lnTo>
                <a:lnTo>
                  <a:pt x="12547" y="35572"/>
                </a:lnTo>
                <a:lnTo>
                  <a:pt x="13652" y="35407"/>
                </a:lnTo>
                <a:lnTo>
                  <a:pt x="14947" y="35052"/>
                </a:lnTo>
                <a:lnTo>
                  <a:pt x="22386" y="25390"/>
                </a:lnTo>
                <a:lnTo>
                  <a:pt x="21193" y="13806"/>
                </a:lnTo>
                <a:lnTo>
                  <a:pt x="14794" y="4082"/>
                </a:lnTo>
                <a:lnTo>
                  <a:pt x="6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76" name="Google Shape;6976;gefe2f4b35a_0_3189"/>
          <p:cNvSpPr/>
          <p:nvPr/>
        </p:nvSpPr>
        <p:spPr>
          <a:xfrm>
            <a:off x="3712909" y="8262983"/>
            <a:ext cx="29210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21348" y="6261"/>
                </a:lnTo>
                <a:lnTo>
                  <a:pt x="15532" y="7683"/>
                </a:lnTo>
                <a:lnTo>
                  <a:pt x="5740" y="7683"/>
                </a:lnTo>
                <a:lnTo>
                  <a:pt x="0" y="7251"/>
                </a:lnTo>
                <a:lnTo>
                  <a:pt x="0" y="22237"/>
                </a:lnTo>
                <a:lnTo>
                  <a:pt x="7162" y="22237"/>
                </a:lnTo>
                <a:lnTo>
                  <a:pt x="8966" y="28003"/>
                </a:lnTo>
                <a:lnTo>
                  <a:pt x="14693" y="29489"/>
                </a:lnTo>
                <a:lnTo>
                  <a:pt x="14776" y="17955"/>
                </a:lnTo>
                <a:lnTo>
                  <a:pt x="22860" y="10172"/>
                </a:lnTo>
                <a:lnTo>
                  <a:pt x="28724" y="4675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77" name="Google Shape;6977;gefe2f4b35a_0_3189"/>
          <p:cNvSpPr/>
          <p:nvPr/>
        </p:nvSpPr>
        <p:spPr>
          <a:xfrm>
            <a:off x="3243683" y="8277363"/>
            <a:ext cx="29210" cy="22859"/>
          </a:xfrm>
          <a:custGeom>
            <a:rect b="b" l="l" r="r" t="t"/>
            <a:pathLst>
              <a:path extrusionOk="0" h="22859" w="29210">
                <a:moveTo>
                  <a:pt x="25220" y="0"/>
                </a:moveTo>
                <a:lnTo>
                  <a:pt x="24140" y="0"/>
                </a:lnTo>
                <a:lnTo>
                  <a:pt x="13102" y="3233"/>
                </a:lnTo>
                <a:lnTo>
                  <a:pt x="3857" y="10517"/>
                </a:lnTo>
                <a:lnTo>
                  <a:pt x="0" y="18221"/>
                </a:lnTo>
                <a:lnTo>
                  <a:pt x="5128" y="22720"/>
                </a:lnTo>
                <a:lnTo>
                  <a:pt x="5801" y="18986"/>
                </a:lnTo>
                <a:lnTo>
                  <a:pt x="8227" y="18211"/>
                </a:lnTo>
                <a:lnTo>
                  <a:pt x="12342" y="18211"/>
                </a:lnTo>
                <a:lnTo>
                  <a:pt x="17168" y="18630"/>
                </a:lnTo>
                <a:lnTo>
                  <a:pt x="24051" y="18630"/>
                </a:lnTo>
                <a:lnTo>
                  <a:pt x="29004" y="16268"/>
                </a:lnTo>
                <a:lnTo>
                  <a:pt x="27290" y="368"/>
                </a:lnTo>
                <a:lnTo>
                  <a:pt x="26274" y="114"/>
                </a:lnTo>
                <a:lnTo>
                  <a:pt x="252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78" name="Google Shape;6978;gefe2f4b35a_0_3189"/>
          <p:cNvSpPr/>
          <p:nvPr/>
        </p:nvSpPr>
        <p:spPr>
          <a:xfrm>
            <a:off x="1560673" y="8287969"/>
            <a:ext cx="25400" cy="19050"/>
          </a:xfrm>
          <a:custGeom>
            <a:rect b="b" l="l" r="r" t="t"/>
            <a:pathLst>
              <a:path extrusionOk="0" h="19050" w="25400">
                <a:moveTo>
                  <a:pt x="7061" y="0"/>
                </a:moveTo>
                <a:lnTo>
                  <a:pt x="5473" y="0"/>
                </a:lnTo>
                <a:lnTo>
                  <a:pt x="2933" y="0"/>
                </a:lnTo>
                <a:lnTo>
                  <a:pt x="0" y="3898"/>
                </a:lnTo>
                <a:lnTo>
                  <a:pt x="1396" y="12115"/>
                </a:lnTo>
                <a:lnTo>
                  <a:pt x="10058" y="16776"/>
                </a:lnTo>
                <a:lnTo>
                  <a:pt x="16865" y="18656"/>
                </a:lnTo>
                <a:lnTo>
                  <a:pt x="20929" y="18656"/>
                </a:lnTo>
                <a:lnTo>
                  <a:pt x="24776" y="17485"/>
                </a:lnTo>
                <a:lnTo>
                  <a:pt x="24379" y="14354"/>
                </a:lnTo>
                <a:lnTo>
                  <a:pt x="19174" y="9837"/>
                </a:lnTo>
                <a:lnTo>
                  <a:pt x="8597" y="4508"/>
                </a:lnTo>
                <a:lnTo>
                  <a:pt x="8496" y="1536"/>
                </a:lnTo>
                <a:lnTo>
                  <a:pt x="7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79" name="Google Shape;6979;gefe2f4b35a_0_3189"/>
          <p:cNvSpPr/>
          <p:nvPr/>
        </p:nvSpPr>
        <p:spPr>
          <a:xfrm>
            <a:off x="2423900" y="8285219"/>
            <a:ext cx="27305" cy="24129"/>
          </a:xfrm>
          <a:custGeom>
            <a:rect b="b" l="l" r="r" t="t"/>
            <a:pathLst>
              <a:path extrusionOk="0" h="24129" w="27305">
                <a:moveTo>
                  <a:pt x="22123" y="0"/>
                </a:moveTo>
                <a:lnTo>
                  <a:pt x="19752" y="8691"/>
                </a:lnTo>
                <a:lnTo>
                  <a:pt x="12233" y="12218"/>
                </a:lnTo>
                <a:lnTo>
                  <a:pt x="4128" y="15139"/>
                </a:lnTo>
                <a:lnTo>
                  <a:pt x="0" y="22009"/>
                </a:lnTo>
                <a:lnTo>
                  <a:pt x="2717" y="23279"/>
                </a:lnTo>
                <a:lnTo>
                  <a:pt x="5346" y="23837"/>
                </a:lnTo>
                <a:lnTo>
                  <a:pt x="7848" y="23837"/>
                </a:lnTo>
                <a:lnTo>
                  <a:pt x="18569" y="20184"/>
                </a:lnTo>
                <a:lnTo>
                  <a:pt x="25520" y="12109"/>
                </a:lnTo>
                <a:lnTo>
                  <a:pt x="27204" y="3938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80" name="Google Shape;6980;gefe2f4b35a_0_3189"/>
          <p:cNvSpPr/>
          <p:nvPr/>
        </p:nvSpPr>
        <p:spPr>
          <a:xfrm>
            <a:off x="4232515" y="8285219"/>
            <a:ext cx="40639" cy="22859"/>
          </a:xfrm>
          <a:custGeom>
            <a:rect b="b" l="l" r="r" t="t"/>
            <a:pathLst>
              <a:path extrusionOk="0" h="22859" w="40639">
                <a:moveTo>
                  <a:pt x="40056" y="0"/>
                </a:moveTo>
                <a:lnTo>
                  <a:pt x="25994" y="5119"/>
                </a:lnTo>
                <a:lnTo>
                  <a:pt x="8848" y="12580"/>
                </a:lnTo>
                <a:lnTo>
                  <a:pt x="0" y="19311"/>
                </a:lnTo>
                <a:lnTo>
                  <a:pt x="10834" y="22237"/>
                </a:lnTo>
                <a:lnTo>
                  <a:pt x="15380" y="22161"/>
                </a:lnTo>
                <a:lnTo>
                  <a:pt x="18187" y="22009"/>
                </a:lnTo>
                <a:lnTo>
                  <a:pt x="22174" y="15139"/>
                </a:lnTo>
                <a:lnTo>
                  <a:pt x="30203" y="12218"/>
                </a:lnTo>
                <a:lnTo>
                  <a:pt x="37691" y="8691"/>
                </a:lnTo>
                <a:lnTo>
                  <a:pt x="400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81" name="Google Shape;6981;gefe2f4b35a_0_3189"/>
          <p:cNvSpPr/>
          <p:nvPr/>
        </p:nvSpPr>
        <p:spPr>
          <a:xfrm>
            <a:off x="3653930" y="8292477"/>
            <a:ext cx="37464" cy="23495"/>
          </a:xfrm>
          <a:custGeom>
            <a:rect b="b" l="l" r="r" t="t"/>
            <a:pathLst>
              <a:path extrusionOk="0" h="23495" w="37464">
                <a:moveTo>
                  <a:pt x="36880" y="0"/>
                </a:moveTo>
                <a:lnTo>
                  <a:pt x="24570" y="2539"/>
                </a:lnTo>
                <a:lnTo>
                  <a:pt x="13925" y="6643"/>
                </a:lnTo>
                <a:lnTo>
                  <a:pt x="5537" y="13017"/>
                </a:lnTo>
                <a:lnTo>
                  <a:pt x="0" y="22364"/>
                </a:lnTo>
                <a:lnTo>
                  <a:pt x="2717" y="22923"/>
                </a:lnTo>
                <a:lnTo>
                  <a:pt x="5130" y="23190"/>
                </a:lnTo>
                <a:lnTo>
                  <a:pt x="7277" y="23190"/>
                </a:lnTo>
                <a:lnTo>
                  <a:pt x="17705" y="20432"/>
                </a:lnTo>
                <a:lnTo>
                  <a:pt x="24417" y="13904"/>
                </a:lnTo>
                <a:lnTo>
                  <a:pt x="29960" y="6222"/>
                </a:lnTo>
                <a:lnTo>
                  <a:pt x="36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82" name="Google Shape;6982;gefe2f4b35a_0_3189"/>
          <p:cNvSpPr/>
          <p:nvPr/>
        </p:nvSpPr>
        <p:spPr>
          <a:xfrm>
            <a:off x="1521950" y="8314837"/>
            <a:ext cx="55244" cy="13970"/>
          </a:xfrm>
          <a:custGeom>
            <a:rect b="b" l="l" r="r" t="t"/>
            <a:pathLst>
              <a:path extrusionOk="0" h="13970" w="55244">
                <a:moveTo>
                  <a:pt x="54838" y="0"/>
                </a:moveTo>
                <a:lnTo>
                  <a:pt x="48336" y="1905"/>
                </a:lnTo>
                <a:lnTo>
                  <a:pt x="41033" y="2438"/>
                </a:lnTo>
                <a:lnTo>
                  <a:pt x="29362" y="2438"/>
                </a:lnTo>
                <a:lnTo>
                  <a:pt x="12865" y="1498"/>
                </a:lnTo>
                <a:lnTo>
                  <a:pt x="3238" y="1498"/>
                </a:lnTo>
                <a:lnTo>
                  <a:pt x="31178" y="13462"/>
                </a:lnTo>
                <a:lnTo>
                  <a:pt x="38254" y="12774"/>
                </a:lnTo>
                <a:lnTo>
                  <a:pt x="44703" y="10507"/>
                </a:lnTo>
                <a:lnTo>
                  <a:pt x="50305" y="6352"/>
                </a:lnTo>
                <a:lnTo>
                  <a:pt x="5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83" name="Google Shape;6983;gefe2f4b35a_0_3189"/>
          <p:cNvSpPr/>
          <p:nvPr/>
        </p:nvSpPr>
        <p:spPr>
          <a:xfrm>
            <a:off x="1231218" y="8329583"/>
            <a:ext cx="15240" cy="23495"/>
          </a:xfrm>
          <a:custGeom>
            <a:rect b="b" l="l" r="r" t="t"/>
            <a:pathLst>
              <a:path extrusionOk="0" h="23495" w="15240">
                <a:moveTo>
                  <a:pt x="6627" y="0"/>
                </a:moveTo>
                <a:lnTo>
                  <a:pt x="1103" y="5634"/>
                </a:lnTo>
                <a:lnTo>
                  <a:pt x="0" y="13300"/>
                </a:lnTo>
                <a:lnTo>
                  <a:pt x="2175" y="20056"/>
                </a:lnTo>
                <a:lnTo>
                  <a:pt x="6488" y="22961"/>
                </a:lnTo>
                <a:lnTo>
                  <a:pt x="8863" y="22961"/>
                </a:lnTo>
                <a:lnTo>
                  <a:pt x="11580" y="20662"/>
                </a:lnTo>
                <a:lnTo>
                  <a:pt x="14082" y="14643"/>
                </a:lnTo>
                <a:lnTo>
                  <a:pt x="9421" y="14401"/>
                </a:lnTo>
                <a:lnTo>
                  <a:pt x="5167" y="13830"/>
                </a:lnTo>
                <a:lnTo>
                  <a:pt x="6627" y="7493"/>
                </a:lnTo>
                <a:lnTo>
                  <a:pt x="10920" y="7493"/>
                </a:lnTo>
                <a:lnTo>
                  <a:pt x="14920" y="1498"/>
                </a:lnTo>
                <a:lnTo>
                  <a:pt x="66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84" name="Google Shape;6984;gefe2f4b35a_0_3189"/>
          <p:cNvSpPr/>
          <p:nvPr/>
        </p:nvSpPr>
        <p:spPr>
          <a:xfrm>
            <a:off x="2718242" y="8328224"/>
            <a:ext cx="38735" cy="17779"/>
          </a:xfrm>
          <a:custGeom>
            <a:rect b="b" l="l" r="r" t="t"/>
            <a:pathLst>
              <a:path extrusionOk="0" h="17779" w="38735">
                <a:moveTo>
                  <a:pt x="10947" y="0"/>
                </a:moveTo>
                <a:lnTo>
                  <a:pt x="4927" y="0"/>
                </a:lnTo>
                <a:lnTo>
                  <a:pt x="3073" y="0"/>
                </a:lnTo>
                <a:lnTo>
                  <a:pt x="1473" y="406"/>
                </a:lnTo>
                <a:lnTo>
                  <a:pt x="266" y="1358"/>
                </a:lnTo>
                <a:lnTo>
                  <a:pt x="0" y="5176"/>
                </a:lnTo>
                <a:lnTo>
                  <a:pt x="7669" y="7229"/>
                </a:lnTo>
                <a:lnTo>
                  <a:pt x="17173" y="8220"/>
                </a:lnTo>
                <a:lnTo>
                  <a:pt x="22415" y="8851"/>
                </a:lnTo>
                <a:lnTo>
                  <a:pt x="31902" y="15011"/>
                </a:lnTo>
                <a:lnTo>
                  <a:pt x="36258" y="17272"/>
                </a:lnTo>
                <a:lnTo>
                  <a:pt x="38620" y="17272"/>
                </a:lnTo>
                <a:lnTo>
                  <a:pt x="33553" y="12954"/>
                </a:lnTo>
                <a:lnTo>
                  <a:pt x="19722" y="4318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85" name="Google Shape;6985;gefe2f4b35a_0_3189"/>
          <p:cNvSpPr/>
          <p:nvPr/>
        </p:nvSpPr>
        <p:spPr>
          <a:xfrm>
            <a:off x="3604517" y="8336724"/>
            <a:ext cx="27304" cy="22859"/>
          </a:xfrm>
          <a:custGeom>
            <a:rect b="b" l="l" r="r" t="t"/>
            <a:pathLst>
              <a:path extrusionOk="0" h="22859" w="27304">
                <a:moveTo>
                  <a:pt x="25287" y="0"/>
                </a:moveTo>
                <a:lnTo>
                  <a:pt x="24245" y="0"/>
                </a:lnTo>
                <a:lnTo>
                  <a:pt x="13250" y="3228"/>
                </a:lnTo>
                <a:lnTo>
                  <a:pt x="3941" y="10491"/>
                </a:lnTo>
                <a:lnTo>
                  <a:pt x="0" y="18157"/>
                </a:lnTo>
                <a:lnTo>
                  <a:pt x="5106" y="22593"/>
                </a:lnTo>
                <a:lnTo>
                  <a:pt x="7478" y="13867"/>
                </a:lnTo>
                <a:lnTo>
                  <a:pt x="15001" y="10263"/>
                </a:lnTo>
                <a:lnTo>
                  <a:pt x="23118" y="7261"/>
                </a:lnTo>
                <a:lnTo>
                  <a:pt x="27268" y="342"/>
                </a:lnTo>
                <a:lnTo>
                  <a:pt x="26303" y="114"/>
                </a:lnTo>
                <a:lnTo>
                  <a:pt x="252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86" name="Google Shape;6986;gefe2f4b35a_0_3189"/>
          <p:cNvSpPr/>
          <p:nvPr/>
        </p:nvSpPr>
        <p:spPr>
          <a:xfrm>
            <a:off x="897324" y="8351819"/>
            <a:ext cx="24130" cy="22859"/>
          </a:xfrm>
          <a:custGeom>
            <a:rect b="b" l="l" r="r" t="t"/>
            <a:pathLst>
              <a:path extrusionOk="0" h="22859" w="24130">
                <a:moveTo>
                  <a:pt x="16491" y="0"/>
                </a:moveTo>
                <a:lnTo>
                  <a:pt x="12240" y="5616"/>
                </a:lnTo>
                <a:lnTo>
                  <a:pt x="3905" y="11210"/>
                </a:lnTo>
                <a:lnTo>
                  <a:pt x="0" y="16762"/>
                </a:lnTo>
                <a:lnTo>
                  <a:pt x="9036" y="22250"/>
                </a:lnTo>
                <a:lnTo>
                  <a:pt x="11615" y="14869"/>
                </a:lnTo>
                <a:lnTo>
                  <a:pt x="19345" y="8667"/>
                </a:lnTo>
                <a:lnTo>
                  <a:pt x="23784" y="3694"/>
                </a:lnTo>
                <a:lnTo>
                  <a:pt x="164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87" name="Google Shape;6987;gefe2f4b35a_0_3189"/>
          <p:cNvSpPr/>
          <p:nvPr/>
        </p:nvSpPr>
        <p:spPr>
          <a:xfrm>
            <a:off x="1473484" y="8359313"/>
            <a:ext cx="34290" cy="30479"/>
          </a:xfrm>
          <a:custGeom>
            <a:rect b="b" l="l" r="r" t="t"/>
            <a:pathLst>
              <a:path extrusionOk="0" h="30479" w="34290">
                <a:moveTo>
                  <a:pt x="29641" y="0"/>
                </a:moveTo>
                <a:lnTo>
                  <a:pt x="25629" y="10639"/>
                </a:lnTo>
                <a:lnTo>
                  <a:pt x="13644" y="13379"/>
                </a:lnTo>
                <a:lnTo>
                  <a:pt x="2247" y="16834"/>
                </a:lnTo>
                <a:lnTo>
                  <a:pt x="0" y="29616"/>
                </a:lnTo>
                <a:lnTo>
                  <a:pt x="1028" y="29794"/>
                </a:lnTo>
                <a:lnTo>
                  <a:pt x="2095" y="29870"/>
                </a:lnTo>
                <a:lnTo>
                  <a:pt x="3162" y="29870"/>
                </a:lnTo>
                <a:lnTo>
                  <a:pt x="17054" y="26046"/>
                </a:lnTo>
                <a:lnTo>
                  <a:pt x="28670" y="17183"/>
                </a:lnTo>
                <a:lnTo>
                  <a:pt x="34151" y="7196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88" name="Google Shape;6988;gefe2f4b35a_0_3189"/>
          <p:cNvSpPr/>
          <p:nvPr/>
        </p:nvSpPr>
        <p:spPr>
          <a:xfrm>
            <a:off x="713603" y="8367366"/>
            <a:ext cx="21590" cy="36195"/>
          </a:xfrm>
          <a:custGeom>
            <a:rect b="b" l="l" r="r" t="t"/>
            <a:pathLst>
              <a:path extrusionOk="0" h="36195" w="21590">
                <a:moveTo>
                  <a:pt x="18250" y="0"/>
                </a:moveTo>
                <a:lnTo>
                  <a:pt x="16281" y="0"/>
                </a:lnTo>
                <a:lnTo>
                  <a:pt x="13157" y="1943"/>
                </a:lnTo>
                <a:lnTo>
                  <a:pt x="8559" y="6705"/>
                </a:lnTo>
                <a:lnTo>
                  <a:pt x="14898" y="11391"/>
                </a:lnTo>
                <a:lnTo>
                  <a:pt x="7078" y="19850"/>
                </a:lnTo>
                <a:lnTo>
                  <a:pt x="0" y="29108"/>
                </a:lnTo>
                <a:lnTo>
                  <a:pt x="8559" y="36194"/>
                </a:lnTo>
                <a:lnTo>
                  <a:pt x="14271" y="27940"/>
                </a:lnTo>
                <a:lnTo>
                  <a:pt x="19072" y="15787"/>
                </a:lnTo>
                <a:lnTo>
                  <a:pt x="21040" y="4789"/>
                </a:lnTo>
                <a:lnTo>
                  <a:pt x="18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89" name="Google Shape;6989;gefe2f4b35a_0_3189"/>
          <p:cNvSpPr/>
          <p:nvPr/>
        </p:nvSpPr>
        <p:spPr>
          <a:xfrm>
            <a:off x="2571456" y="8383233"/>
            <a:ext cx="22225" cy="20954"/>
          </a:xfrm>
          <a:custGeom>
            <a:rect b="b" l="l" r="r" t="t"/>
            <a:pathLst>
              <a:path extrusionOk="0" h="20954" w="22225">
                <a:moveTo>
                  <a:pt x="3538" y="0"/>
                </a:moveTo>
                <a:lnTo>
                  <a:pt x="0" y="2066"/>
                </a:lnTo>
                <a:lnTo>
                  <a:pt x="834" y="7204"/>
                </a:lnTo>
                <a:lnTo>
                  <a:pt x="7615" y="13823"/>
                </a:lnTo>
                <a:lnTo>
                  <a:pt x="21915" y="20332"/>
                </a:lnTo>
                <a:lnTo>
                  <a:pt x="17050" y="10785"/>
                </a:lnTo>
                <a:lnTo>
                  <a:pt x="12079" y="4503"/>
                </a:lnTo>
                <a:lnTo>
                  <a:pt x="7431" y="1053"/>
                </a:lnTo>
                <a:lnTo>
                  <a:pt x="3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90" name="Google Shape;6990;gefe2f4b35a_0_3189"/>
          <p:cNvSpPr/>
          <p:nvPr/>
        </p:nvSpPr>
        <p:spPr>
          <a:xfrm>
            <a:off x="3467835" y="8380838"/>
            <a:ext cx="31114" cy="21590"/>
          </a:xfrm>
          <a:custGeom>
            <a:rect b="b" l="l" r="r" t="t"/>
            <a:pathLst>
              <a:path extrusionOk="0" h="21590" w="31114">
                <a:moveTo>
                  <a:pt x="14909" y="0"/>
                </a:moveTo>
                <a:lnTo>
                  <a:pt x="6235" y="0"/>
                </a:lnTo>
                <a:lnTo>
                  <a:pt x="4978" y="0"/>
                </a:lnTo>
                <a:lnTo>
                  <a:pt x="3568" y="152"/>
                </a:lnTo>
                <a:lnTo>
                  <a:pt x="1968" y="495"/>
                </a:lnTo>
                <a:lnTo>
                  <a:pt x="0" y="16370"/>
                </a:lnTo>
                <a:lnTo>
                  <a:pt x="5613" y="21031"/>
                </a:lnTo>
                <a:lnTo>
                  <a:pt x="17094" y="21031"/>
                </a:lnTo>
                <a:lnTo>
                  <a:pt x="22428" y="18643"/>
                </a:lnTo>
                <a:lnTo>
                  <a:pt x="29438" y="13868"/>
                </a:lnTo>
                <a:lnTo>
                  <a:pt x="31102" y="11480"/>
                </a:lnTo>
                <a:lnTo>
                  <a:pt x="26809" y="11480"/>
                </a:lnTo>
                <a:lnTo>
                  <a:pt x="23101" y="12598"/>
                </a:lnTo>
                <a:lnTo>
                  <a:pt x="16662" y="15582"/>
                </a:lnTo>
                <a:lnTo>
                  <a:pt x="15913" y="7518"/>
                </a:lnTo>
                <a:lnTo>
                  <a:pt x="149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91" name="Google Shape;6991;gefe2f4b35a_0_3189"/>
          <p:cNvSpPr/>
          <p:nvPr/>
        </p:nvSpPr>
        <p:spPr>
          <a:xfrm>
            <a:off x="336878" y="8411164"/>
            <a:ext cx="24764" cy="18415"/>
          </a:xfrm>
          <a:custGeom>
            <a:rect b="b" l="l" r="r" t="t"/>
            <a:pathLst>
              <a:path extrusionOk="0" h="18415" w="24764">
                <a:moveTo>
                  <a:pt x="24469" y="0"/>
                </a:moveTo>
                <a:lnTo>
                  <a:pt x="8257" y="5079"/>
                </a:lnTo>
                <a:lnTo>
                  <a:pt x="705" y="10990"/>
                </a:lnTo>
                <a:lnTo>
                  <a:pt x="0" y="15889"/>
                </a:lnTo>
                <a:lnTo>
                  <a:pt x="4326" y="17932"/>
                </a:lnTo>
                <a:lnTo>
                  <a:pt x="8599" y="17012"/>
                </a:lnTo>
                <a:lnTo>
                  <a:pt x="13645" y="13985"/>
                </a:lnTo>
                <a:lnTo>
                  <a:pt x="19068" y="8449"/>
                </a:lnTo>
                <a:lnTo>
                  <a:pt x="244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92" name="Google Shape;6992;gefe2f4b35a_0_3189"/>
          <p:cNvSpPr/>
          <p:nvPr/>
        </p:nvSpPr>
        <p:spPr>
          <a:xfrm>
            <a:off x="1195036" y="8418424"/>
            <a:ext cx="20955" cy="27940"/>
          </a:xfrm>
          <a:custGeom>
            <a:rect b="b" l="l" r="r" t="t"/>
            <a:pathLst>
              <a:path extrusionOk="0" h="27940" w="20955">
                <a:moveTo>
                  <a:pt x="20654" y="0"/>
                </a:moveTo>
                <a:lnTo>
                  <a:pt x="6503" y="9377"/>
                </a:lnTo>
                <a:lnTo>
                  <a:pt x="240" y="18392"/>
                </a:lnTo>
                <a:lnTo>
                  <a:pt x="0" y="25174"/>
                </a:lnTo>
                <a:lnTo>
                  <a:pt x="3915" y="27851"/>
                </a:lnTo>
                <a:lnTo>
                  <a:pt x="7968" y="26396"/>
                </a:lnTo>
                <a:lnTo>
                  <a:pt x="12489" y="21650"/>
                </a:lnTo>
                <a:lnTo>
                  <a:pt x="16908" y="13042"/>
                </a:lnTo>
                <a:lnTo>
                  <a:pt x="206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93" name="Google Shape;6993;gefe2f4b35a_0_3189"/>
          <p:cNvSpPr/>
          <p:nvPr/>
        </p:nvSpPr>
        <p:spPr>
          <a:xfrm>
            <a:off x="3270976" y="8670435"/>
            <a:ext cx="59054" cy="88265"/>
          </a:xfrm>
          <a:custGeom>
            <a:rect b="b" l="l" r="r" t="t"/>
            <a:pathLst>
              <a:path extrusionOk="0" h="88265" w="59054">
                <a:moveTo>
                  <a:pt x="29349" y="0"/>
                </a:moveTo>
                <a:lnTo>
                  <a:pt x="20236" y="5600"/>
                </a:lnTo>
                <a:lnTo>
                  <a:pt x="12298" y="12372"/>
                </a:lnTo>
                <a:lnTo>
                  <a:pt x="5548" y="20331"/>
                </a:lnTo>
                <a:lnTo>
                  <a:pt x="0" y="29489"/>
                </a:lnTo>
                <a:lnTo>
                  <a:pt x="5918" y="36376"/>
                </a:lnTo>
                <a:lnTo>
                  <a:pt x="13541" y="41694"/>
                </a:lnTo>
                <a:lnTo>
                  <a:pt x="19931" y="48373"/>
                </a:lnTo>
                <a:lnTo>
                  <a:pt x="22148" y="59347"/>
                </a:lnTo>
                <a:lnTo>
                  <a:pt x="17513" y="59575"/>
                </a:lnTo>
                <a:lnTo>
                  <a:pt x="13538" y="60261"/>
                </a:lnTo>
                <a:lnTo>
                  <a:pt x="14693" y="66598"/>
                </a:lnTo>
                <a:lnTo>
                  <a:pt x="22148" y="74091"/>
                </a:lnTo>
                <a:lnTo>
                  <a:pt x="14693" y="81343"/>
                </a:lnTo>
                <a:lnTo>
                  <a:pt x="16395" y="86093"/>
                </a:lnTo>
                <a:lnTo>
                  <a:pt x="19519" y="87833"/>
                </a:lnTo>
                <a:lnTo>
                  <a:pt x="23406" y="87833"/>
                </a:lnTo>
                <a:lnTo>
                  <a:pt x="32177" y="85805"/>
                </a:lnTo>
                <a:lnTo>
                  <a:pt x="41843" y="81281"/>
                </a:lnTo>
                <a:lnTo>
                  <a:pt x="51180" y="76597"/>
                </a:lnTo>
                <a:lnTo>
                  <a:pt x="58966" y="74091"/>
                </a:lnTo>
                <a:lnTo>
                  <a:pt x="58529" y="55908"/>
                </a:lnTo>
                <a:lnTo>
                  <a:pt x="54824" y="41051"/>
                </a:lnTo>
                <a:lnTo>
                  <a:pt x="44043" y="14744"/>
                </a:lnTo>
                <a:lnTo>
                  <a:pt x="33121" y="1106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94" name="Google Shape;6994;gefe2f4b35a_0_3189"/>
          <p:cNvSpPr/>
          <p:nvPr/>
        </p:nvSpPr>
        <p:spPr>
          <a:xfrm>
            <a:off x="1841765" y="8492404"/>
            <a:ext cx="38735" cy="42545"/>
          </a:xfrm>
          <a:custGeom>
            <a:rect b="b" l="l" r="r" t="t"/>
            <a:pathLst>
              <a:path extrusionOk="0" h="42545" w="38735">
                <a:moveTo>
                  <a:pt x="29629" y="0"/>
                </a:moveTo>
                <a:lnTo>
                  <a:pt x="26181" y="11469"/>
                </a:lnTo>
                <a:lnTo>
                  <a:pt x="18176" y="18289"/>
                </a:lnTo>
                <a:lnTo>
                  <a:pt x="8490" y="23426"/>
                </a:lnTo>
                <a:lnTo>
                  <a:pt x="0" y="29845"/>
                </a:lnTo>
                <a:lnTo>
                  <a:pt x="6781" y="32201"/>
                </a:lnTo>
                <a:lnTo>
                  <a:pt x="15462" y="36383"/>
                </a:lnTo>
                <a:lnTo>
                  <a:pt x="24381" y="40373"/>
                </a:lnTo>
                <a:lnTo>
                  <a:pt x="31876" y="42151"/>
                </a:lnTo>
                <a:lnTo>
                  <a:pt x="34785" y="42151"/>
                </a:lnTo>
                <a:lnTo>
                  <a:pt x="36677" y="40779"/>
                </a:lnTo>
                <a:lnTo>
                  <a:pt x="36804" y="37109"/>
                </a:lnTo>
                <a:lnTo>
                  <a:pt x="35166" y="37376"/>
                </a:lnTo>
                <a:lnTo>
                  <a:pt x="34531" y="37376"/>
                </a:lnTo>
                <a:lnTo>
                  <a:pt x="31736" y="31968"/>
                </a:lnTo>
                <a:lnTo>
                  <a:pt x="36242" y="19840"/>
                </a:lnTo>
                <a:lnTo>
                  <a:pt x="38667" y="7136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95" name="Google Shape;6995;gefe2f4b35a_0_3189"/>
          <p:cNvSpPr/>
          <p:nvPr/>
        </p:nvSpPr>
        <p:spPr>
          <a:xfrm>
            <a:off x="2084920" y="8535365"/>
            <a:ext cx="83185" cy="31750"/>
          </a:xfrm>
          <a:custGeom>
            <a:rect b="b" l="l" r="r" t="t"/>
            <a:pathLst>
              <a:path extrusionOk="0" h="31750" w="83185">
                <a:moveTo>
                  <a:pt x="29616" y="16383"/>
                </a:moveTo>
                <a:lnTo>
                  <a:pt x="26644" y="17526"/>
                </a:lnTo>
                <a:lnTo>
                  <a:pt x="24333" y="18021"/>
                </a:lnTo>
                <a:lnTo>
                  <a:pt x="16954" y="18021"/>
                </a:lnTo>
                <a:lnTo>
                  <a:pt x="12636" y="0"/>
                </a:lnTo>
                <a:lnTo>
                  <a:pt x="7099" y="0"/>
                </a:lnTo>
                <a:lnTo>
                  <a:pt x="5270" y="0"/>
                </a:lnTo>
                <a:lnTo>
                  <a:pt x="2959" y="495"/>
                </a:lnTo>
                <a:lnTo>
                  <a:pt x="0" y="1638"/>
                </a:lnTo>
                <a:lnTo>
                  <a:pt x="241" y="9829"/>
                </a:lnTo>
                <a:lnTo>
                  <a:pt x="5207" y="16713"/>
                </a:lnTo>
                <a:lnTo>
                  <a:pt x="12776" y="21463"/>
                </a:lnTo>
                <a:lnTo>
                  <a:pt x="20815" y="23228"/>
                </a:lnTo>
                <a:lnTo>
                  <a:pt x="25298" y="23228"/>
                </a:lnTo>
                <a:lnTo>
                  <a:pt x="28892" y="21209"/>
                </a:lnTo>
                <a:lnTo>
                  <a:pt x="29616" y="16383"/>
                </a:lnTo>
                <a:close/>
              </a:path>
              <a:path extrusionOk="0" h="31750" w="83185">
                <a:moveTo>
                  <a:pt x="82969" y="16497"/>
                </a:moveTo>
                <a:lnTo>
                  <a:pt x="73647" y="9245"/>
                </a:lnTo>
                <a:lnTo>
                  <a:pt x="68770" y="15798"/>
                </a:lnTo>
                <a:lnTo>
                  <a:pt x="58331" y="21196"/>
                </a:lnTo>
                <a:lnTo>
                  <a:pt x="51879" y="26123"/>
                </a:lnTo>
                <a:lnTo>
                  <a:pt x="58953" y="31254"/>
                </a:lnTo>
                <a:lnTo>
                  <a:pt x="64693" y="25374"/>
                </a:lnTo>
                <a:lnTo>
                  <a:pt x="76339" y="21158"/>
                </a:lnTo>
                <a:lnTo>
                  <a:pt x="82969" y="1649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96" name="Google Shape;6996;gefe2f4b35a_0_3189"/>
          <p:cNvSpPr/>
          <p:nvPr/>
        </p:nvSpPr>
        <p:spPr>
          <a:xfrm>
            <a:off x="69305" y="8579453"/>
            <a:ext cx="11430" cy="24129"/>
          </a:xfrm>
          <a:custGeom>
            <a:rect b="b" l="l" r="r" t="t"/>
            <a:pathLst>
              <a:path extrusionOk="0" h="24129" w="11430">
                <a:moveTo>
                  <a:pt x="8249" y="0"/>
                </a:moveTo>
                <a:lnTo>
                  <a:pt x="4042" y="2168"/>
                </a:lnTo>
                <a:lnTo>
                  <a:pt x="548" y="7785"/>
                </a:lnTo>
                <a:lnTo>
                  <a:pt x="0" y="15516"/>
                </a:lnTo>
                <a:lnTo>
                  <a:pt x="4629" y="24028"/>
                </a:lnTo>
                <a:lnTo>
                  <a:pt x="9413" y="12815"/>
                </a:lnTo>
                <a:lnTo>
                  <a:pt x="11087" y="5384"/>
                </a:lnTo>
                <a:lnTo>
                  <a:pt x="10437" y="1268"/>
                </a:lnTo>
                <a:lnTo>
                  <a:pt x="82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97" name="Google Shape;6997;gefe2f4b35a_0_3189"/>
          <p:cNvSpPr/>
          <p:nvPr/>
        </p:nvSpPr>
        <p:spPr>
          <a:xfrm>
            <a:off x="207932" y="8573985"/>
            <a:ext cx="28575" cy="52070"/>
          </a:xfrm>
          <a:custGeom>
            <a:rect b="b" l="l" r="r" t="t"/>
            <a:pathLst>
              <a:path extrusionOk="0" h="52070" w="28575">
                <a:moveTo>
                  <a:pt x="6122" y="0"/>
                </a:moveTo>
                <a:lnTo>
                  <a:pt x="4170" y="16496"/>
                </a:lnTo>
                <a:lnTo>
                  <a:pt x="0" y="31718"/>
                </a:lnTo>
                <a:lnTo>
                  <a:pt x="684" y="44044"/>
                </a:lnTo>
                <a:lnTo>
                  <a:pt x="13298" y="51854"/>
                </a:lnTo>
                <a:lnTo>
                  <a:pt x="15391" y="46553"/>
                </a:lnTo>
                <a:lnTo>
                  <a:pt x="20124" y="43834"/>
                </a:lnTo>
                <a:lnTo>
                  <a:pt x="25182" y="41438"/>
                </a:lnTo>
                <a:lnTo>
                  <a:pt x="28246" y="37109"/>
                </a:lnTo>
                <a:lnTo>
                  <a:pt x="9664" y="31961"/>
                </a:lnTo>
                <a:lnTo>
                  <a:pt x="12665" y="20888"/>
                </a:lnTo>
                <a:lnTo>
                  <a:pt x="17925" y="8648"/>
                </a:lnTo>
                <a:lnTo>
                  <a:pt x="61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98" name="Google Shape;6998;gefe2f4b35a_0_3189"/>
          <p:cNvSpPr/>
          <p:nvPr/>
        </p:nvSpPr>
        <p:spPr>
          <a:xfrm>
            <a:off x="199390" y="8694762"/>
            <a:ext cx="118110" cy="139065"/>
          </a:xfrm>
          <a:custGeom>
            <a:rect b="b" l="l" r="r" t="t"/>
            <a:pathLst>
              <a:path extrusionOk="0" h="139065" w="118110">
                <a:moveTo>
                  <a:pt x="58712" y="5181"/>
                </a:moveTo>
                <a:lnTo>
                  <a:pt x="54089" y="1295"/>
                </a:lnTo>
                <a:lnTo>
                  <a:pt x="51473" y="0"/>
                </a:lnTo>
                <a:lnTo>
                  <a:pt x="49403" y="0"/>
                </a:lnTo>
                <a:lnTo>
                  <a:pt x="47320" y="0"/>
                </a:lnTo>
                <a:lnTo>
                  <a:pt x="45770" y="1308"/>
                </a:lnTo>
                <a:lnTo>
                  <a:pt x="40741" y="3924"/>
                </a:lnTo>
                <a:lnTo>
                  <a:pt x="37261" y="5219"/>
                </a:lnTo>
                <a:lnTo>
                  <a:pt x="29324" y="5181"/>
                </a:lnTo>
                <a:lnTo>
                  <a:pt x="21831" y="8978"/>
                </a:lnTo>
                <a:lnTo>
                  <a:pt x="14655" y="5181"/>
                </a:lnTo>
                <a:lnTo>
                  <a:pt x="11315" y="12966"/>
                </a:lnTo>
                <a:lnTo>
                  <a:pt x="3340" y="27292"/>
                </a:lnTo>
                <a:lnTo>
                  <a:pt x="0" y="35026"/>
                </a:lnTo>
                <a:lnTo>
                  <a:pt x="2336" y="34950"/>
                </a:lnTo>
                <a:lnTo>
                  <a:pt x="12776" y="36830"/>
                </a:lnTo>
                <a:lnTo>
                  <a:pt x="20688" y="41211"/>
                </a:lnTo>
                <a:lnTo>
                  <a:pt x="28041" y="46164"/>
                </a:lnTo>
                <a:lnTo>
                  <a:pt x="36779" y="49784"/>
                </a:lnTo>
                <a:lnTo>
                  <a:pt x="36779" y="42278"/>
                </a:lnTo>
                <a:lnTo>
                  <a:pt x="43980" y="42278"/>
                </a:lnTo>
                <a:lnTo>
                  <a:pt x="42608" y="27851"/>
                </a:lnTo>
                <a:lnTo>
                  <a:pt x="49517" y="21793"/>
                </a:lnTo>
                <a:lnTo>
                  <a:pt x="57340" y="16700"/>
                </a:lnTo>
                <a:lnTo>
                  <a:pt x="58712" y="5181"/>
                </a:lnTo>
                <a:close/>
              </a:path>
              <a:path extrusionOk="0" h="139065" w="118110">
                <a:moveTo>
                  <a:pt x="117640" y="94132"/>
                </a:moveTo>
                <a:lnTo>
                  <a:pt x="109753" y="98920"/>
                </a:lnTo>
                <a:lnTo>
                  <a:pt x="103568" y="100672"/>
                </a:lnTo>
                <a:lnTo>
                  <a:pt x="98158" y="100672"/>
                </a:lnTo>
                <a:lnTo>
                  <a:pt x="87706" y="98539"/>
                </a:lnTo>
                <a:lnTo>
                  <a:pt x="77673" y="93814"/>
                </a:lnTo>
                <a:lnTo>
                  <a:pt x="66217" y="89039"/>
                </a:lnTo>
                <a:lnTo>
                  <a:pt x="51498" y="86753"/>
                </a:lnTo>
                <a:lnTo>
                  <a:pt x="55219" y="97815"/>
                </a:lnTo>
                <a:lnTo>
                  <a:pt x="43980" y="94132"/>
                </a:lnTo>
                <a:lnTo>
                  <a:pt x="66167" y="131114"/>
                </a:lnTo>
                <a:lnTo>
                  <a:pt x="73660" y="134810"/>
                </a:lnTo>
                <a:lnTo>
                  <a:pt x="80835" y="138607"/>
                </a:lnTo>
                <a:lnTo>
                  <a:pt x="85750" y="123164"/>
                </a:lnTo>
                <a:lnTo>
                  <a:pt x="97650" y="114731"/>
                </a:lnTo>
                <a:lnTo>
                  <a:pt x="110337" y="107111"/>
                </a:lnTo>
                <a:lnTo>
                  <a:pt x="117640" y="941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6999" name="Google Shape;6999;gefe2f4b35a_0_3189"/>
          <p:cNvSpPr/>
          <p:nvPr/>
        </p:nvSpPr>
        <p:spPr>
          <a:xfrm>
            <a:off x="4077829" y="8625746"/>
            <a:ext cx="40639" cy="37465"/>
          </a:xfrm>
          <a:custGeom>
            <a:rect b="b" l="l" r="r" t="t"/>
            <a:pathLst>
              <a:path extrusionOk="0" h="37465" w="40639">
                <a:moveTo>
                  <a:pt x="38061" y="0"/>
                </a:moveTo>
                <a:lnTo>
                  <a:pt x="21532" y="4479"/>
                </a:lnTo>
                <a:lnTo>
                  <a:pt x="7442" y="15046"/>
                </a:lnTo>
                <a:lnTo>
                  <a:pt x="0" y="27389"/>
                </a:lnTo>
                <a:lnTo>
                  <a:pt x="3416" y="37198"/>
                </a:lnTo>
                <a:lnTo>
                  <a:pt x="13137" y="28581"/>
                </a:lnTo>
                <a:lnTo>
                  <a:pt x="24852" y="21845"/>
                </a:lnTo>
                <a:lnTo>
                  <a:pt x="35050" y="13511"/>
                </a:lnTo>
                <a:lnTo>
                  <a:pt x="40220" y="101"/>
                </a:lnTo>
                <a:lnTo>
                  <a:pt x="38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00" name="Google Shape;7000;gefe2f4b35a_0_3189"/>
          <p:cNvSpPr/>
          <p:nvPr/>
        </p:nvSpPr>
        <p:spPr>
          <a:xfrm>
            <a:off x="3101496" y="8665253"/>
            <a:ext cx="22225" cy="29845"/>
          </a:xfrm>
          <a:custGeom>
            <a:rect b="b" l="l" r="r" t="t"/>
            <a:pathLst>
              <a:path extrusionOk="0" h="29845" w="22225">
                <a:moveTo>
                  <a:pt x="4444" y="0"/>
                </a:moveTo>
                <a:lnTo>
                  <a:pt x="2222" y="0"/>
                </a:lnTo>
                <a:lnTo>
                  <a:pt x="546" y="1524"/>
                </a:lnTo>
                <a:lnTo>
                  <a:pt x="0" y="5181"/>
                </a:lnTo>
                <a:lnTo>
                  <a:pt x="1295" y="5016"/>
                </a:lnTo>
                <a:lnTo>
                  <a:pt x="8039" y="5016"/>
                </a:lnTo>
                <a:lnTo>
                  <a:pt x="7823" y="29679"/>
                </a:lnTo>
                <a:lnTo>
                  <a:pt x="15963" y="29679"/>
                </a:lnTo>
                <a:lnTo>
                  <a:pt x="18605" y="29032"/>
                </a:lnTo>
                <a:lnTo>
                  <a:pt x="22097" y="27533"/>
                </a:lnTo>
                <a:lnTo>
                  <a:pt x="21500" y="18538"/>
                </a:lnTo>
                <a:lnTo>
                  <a:pt x="17014" y="9594"/>
                </a:lnTo>
                <a:lnTo>
                  <a:pt x="10657" y="2737"/>
                </a:lnTo>
                <a:lnTo>
                  <a:pt x="4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01" name="Google Shape;7001;gefe2f4b35a_0_3189"/>
          <p:cNvSpPr/>
          <p:nvPr/>
        </p:nvSpPr>
        <p:spPr>
          <a:xfrm>
            <a:off x="559621" y="8685182"/>
            <a:ext cx="22859" cy="37465"/>
          </a:xfrm>
          <a:custGeom>
            <a:rect b="b" l="l" r="r" t="t"/>
            <a:pathLst>
              <a:path extrusionOk="0" h="37465" w="22859">
                <a:moveTo>
                  <a:pt x="15250" y="0"/>
                </a:moveTo>
                <a:lnTo>
                  <a:pt x="14091" y="12166"/>
                </a:lnTo>
                <a:lnTo>
                  <a:pt x="5510" y="21450"/>
                </a:lnTo>
                <a:lnTo>
                  <a:pt x="0" y="29285"/>
                </a:lnTo>
                <a:lnTo>
                  <a:pt x="8049" y="37109"/>
                </a:lnTo>
                <a:lnTo>
                  <a:pt x="11846" y="27567"/>
                </a:lnTo>
                <a:lnTo>
                  <a:pt x="18993" y="16868"/>
                </a:lnTo>
                <a:lnTo>
                  <a:pt x="22468" y="7012"/>
                </a:lnTo>
                <a:lnTo>
                  <a:pt x="15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02" name="Google Shape;7002;gefe2f4b35a_0_3189"/>
          <p:cNvSpPr/>
          <p:nvPr/>
        </p:nvSpPr>
        <p:spPr>
          <a:xfrm>
            <a:off x="3366813" y="8714789"/>
            <a:ext cx="31750" cy="37465"/>
          </a:xfrm>
          <a:custGeom>
            <a:rect b="b" l="l" r="r" t="t"/>
            <a:pathLst>
              <a:path extrusionOk="0" h="37465" w="31750">
                <a:moveTo>
                  <a:pt x="29273" y="0"/>
                </a:moveTo>
                <a:lnTo>
                  <a:pt x="28448" y="6489"/>
                </a:lnTo>
                <a:lnTo>
                  <a:pt x="22377" y="7785"/>
                </a:lnTo>
                <a:lnTo>
                  <a:pt x="12433" y="7785"/>
                </a:lnTo>
                <a:lnTo>
                  <a:pt x="7150" y="7505"/>
                </a:lnTo>
                <a:lnTo>
                  <a:pt x="7108" y="16692"/>
                </a:lnTo>
                <a:lnTo>
                  <a:pt x="5965" y="24707"/>
                </a:lnTo>
                <a:lnTo>
                  <a:pt x="3628" y="31494"/>
                </a:lnTo>
                <a:lnTo>
                  <a:pt x="0" y="36995"/>
                </a:lnTo>
                <a:lnTo>
                  <a:pt x="12653" y="30989"/>
                </a:lnTo>
                <a:lnTo>
                  <a:pt x="24561" y="19364"/>
                </a:lnTo>
                <a:lnTo>
                  <a:pt x="31507" y="730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03" name="Google Shape;7003;gefe2f4b35a_0_3189"/>
          <p:cNvSpPr/>
          <p:nvPr/>
        </p:nvSpPr>
        <p:spPr>
          <a:xfrm>
            <a:off x="3160081" y="8766766"/>
            <a:ext cx="32385" cy="11429"/>
          </a:xfrm>
          <a:custGeom>
            <a:rect b="b" l="l" r="r" t="t"/>
            <a:pathLst>
              <a:path extrusionOk="0" h="11429" w="32385">
                <a:moveTo>
                  <a:pt x="29737" y="0"/>
                </a:moveTo>
                <a:lnTo>
                  <a:pt x="13302" y="5293"/>
                </a:lnTo>
                <a:lnTo>
                  <a:pt x="3789" y="8755"/>
                </a:lnTo>
                <a:lnTo>
                  <a:pt x="0" y="10642"/>
                </a:lnTo>
                <a:lnTo>
                  <a:pt x="730" y="11214"/>
                </a:lnTo>
                <a:lnTo>
                  <a:pt x="9853" y="9702"/>
                </a:lnTo>
                <a:lnTo>
                  <a:pt x="22711" y="6249"/>
                </a:lnTo>
                <a:lnTo>
                  <a:pt x="31831" y="2475"/>
                </a:lnTo>
                <a:lnTo>
                  <a:pt x="297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04" name="Google Shape;7004;gefe2f4b35a_0_3189"/>
          <p:cNvSpPr/>
          <p:nvPr/>
        </p:nvSpPr>
        <p:spPr>
          <a:xfrm>
            <a:off x="979507" y="8795330"/>
            <a:ext cx="37465" cy="30479"/>
          </a:xfrm>
          <a:custGeom>
            <a:rect b="b" l="l" r="r" t="t"/>
            <a:pathLst>
              <a:path extrusionOk="0" h="30479" w="37465">
                <a:moveTo>
                  <a:pt x="13931" y="0"/>
                </a:moveTo>
                <a:lnTo>
                  <a:pt x="10718" y="0"/>
                </a:lnTo>
                <a:lnTo>
                  <a:pt x="4521" y="0"/>
                </a:lnTo>
                <a:lnTo>
                  <a:pt x="0" y="1727"/>
                </a:lnTo>
                <a:lnTo>
                  <a:pt x="482" y="8534"/>
                </a:lnTo>
                <a:lnTo>
                  <a:pt x="1587" y="8483"/>
                </a:lnTo>
                <a:lnTo>
                  <a:pt x="8686" y="8483"/>
                </a:lnTo>
                <a:lnTo>
                  <a:pt x="8648" y="13982"/>
                </a:lnTo>
                <a:lnTo>
                  <a:pt x="5181" y="24968"/>
                </a:lnTo>
                <a:lnTo>
                  <a:pt x="1765" y="30454"/>
                </a:lnTo>
                <a:lnTo>
                  <a:pt x="2311" y="30454"/>
                </a:lnTo>
                <a:lnTo>
                  <a:pt x="8000" y="23291"/>
                </a:lnTo>
                <a:lnTo>
                  <a:pt x="17449" y="22948"/>
                </a:lnTo>
                <a:lnTo>
                  <a:pt x="14566" y="10261"/>
                </a:lnTo>
                <a:lnTo>
                  <a:pt x="22631" y="8534"/>
                </a:lnTo>
                <a:lnTo>
                  <a:pt x="23190" y="12052"/>
                </a:lnTo>
                <a:lnTo>
                  <a:pt x="24599" y="13449"/>
                </a:lnTo>
                <a:lnTo>
                  <a:pt x="30162" y="13449"/>
                </a:lnTo>
                <a:lnTo>
                  <a:pt x="35598" y="6819"/>
                </a:lnTo>
                <a:lnTo>
                  <a:pt x="37350" y="1054"/>
                </a:lnTo>
                <a:lnTo>
                  <a:pt x="35775" y="1638"/>
                </a:lnTo>
                <a:lnTo>
                  <a:pt x="33832" y="1854"/>
                </a:lnTo>
                <a:lnTo>
                  <a:pt x="28511" y="1854"/>
                </a:lnTo>
                <a:lnTo>
                  <a:pt x="139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05" name="Google Shape;7005;gefe2f4b35a_0_3189"/>
          <p:cNvSpPr/>
          <p:nvPr/>
        </p:nvSpPr>
        <p:spPr>
          <a:xfrm>
            <a:off x="3983890" y="8833370"/>
            <a:ext cx="53339" cy="29845"/>
          </a:xfrm>
          <a:custGeom>
            <a:rect b="b" l="l" r="r" t="t"/>
            <a:pathLst>
              <a:path extrusionOk="0" h="29845" w="53339">
                <a:moveTo>
                  <a:pt x="30861" y="0"/>
                </a:moveTo>
                <a:lnTo>
                  <a:pt x="30075" y="13928"/>
                </a:lnTo>
                <a:lnTo>
                  <a:pt x="28276" y="19491"/>
                </a:lnTo>
                <a:lnTo>
                  <a:pt x="23660" y="22237"/>
                </a:lnTo>
                <a:lnTo>
                  <a:pt x="23380" y="16268"/>
                </a:lnTo>
                <a:lnTo>
                  <a:pt x="20675" y="14033"/>
                </a:lnTo>
                <a:lnTo>
                  <a:pt x="10147" y="14033"/>
                </a:lnTo>
                <a:lnTo>
                  <a:pt x="0" y="23456"/>
                </a:lnTo>
                <a:lnTo>
                  <a:pt x="1511" y="29489"/>
                </a:lnTo>
                <a:lnTo>
                  <a:pt x="7023" y="29781"/>
                </a:lnTo>
                <a:lnTo>
                  <a:pt x="9639" y="29781"/>
                </a:lnTo>
                <a:lnTo>
                  <a:pt x="24721" y="28454"/>
                </a:lnTo>
                <a:lnTo>
                  <a:pt x="37110" y="24385"/>
                </a:lnTo>
                <a:lnTo>
                  <a:pt x="46617" y="17442"/>
                </a:lnTo>
                <a:lnTo>
                  <a:pt x="53047" y="7493"/>
                </a:lnTo>
                <a:lnTo>
                  <a:pt x="42418" y="7505"/>
                </a:lnTo>
                <a:lnTo>
                  <a:pt x="36652" y="3860"/>
                </a:lnTo>
                <a:lnTo>
                  <a:pt x="308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06" name="Google Shape;7006;gefe2f4b35a_0_3189"/>
          <p:cNvSpPr/>
          <p:nvPr/>
        </p:nvSpPr>
        <p:spPr>
          <a:xfrm>
            <a:off x="752673" y="8911966"/>
            <a:ext cx="16509" cy="19684"/>
          </a:xfrm>
          <a:custGeom>
            <a:rect b="b" l="l" r="r" t="t"/>
            <a:pathLst>
              <a:path extrusionOk="0" h="19684" w="16509">
                <a:moveTo>
                  <a:pt x="16294" y="0"/>
                </a:moveTo>
                <a:lnTo>
                  <a:pt x="0" y="19367"/>
                </a:lnTo>
                <a:lnTo>
                  <a:pt x="15608" y="876"/>
                </a:lnTo>
                <a:lnTo>
                  <a:pt x="163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07" name="Google Shape;7007;gefe2f4b35a_0_3189"/>
          <p:cNvSpPr/>
          <p:nvPr/>
        </p:nvSpPr>
        <p:spPr>
          <a:xfrm>
            <a:off x="2925575" y="8946427"/>
            <a:ext cx="31114" cy="10159"/>
          </a:xfrm>
          <a:custGeom>
            <a:rect b="b" l="l" r="r" t="t"/>
            <a:pathLst>
              <a:path extrusionOk="0" h="10159" w="31114">
                <a:moveTo>
                  <a:pt x="28575" y="5613"/>
                </a:moveTo>
                <a:lnTo>
                  <a:pt x="21120" y="5613"/>
                </a:lnTo>
                <a:lnTo>
                  <a:pt x="17094" y="7137"/>
                </a:lnTo>
                <a:lnTo>
                  <a:pt x="23114" y="9677"/>
                </a:lnTo>
                <a:lnTo>
                  <a:pt x="29438" y="9677"/>
                </a:lnTo>
                <a:lnTo>
                  <a:pt x="31013" y="8636"/>
                </a:lnTo>
                <a:lnTo>
                  <a:pt x="28575" y="5613"/>
                </a:lnTo>
                <a:close/>
              </a:path>
              <a:path extrusionOk="0" h="10159" w="31114">
                <a:moveTo>
                  <a:pt x="20764" y="0"/>
                </a:moveTo>
                <a:lnTo>
                  <a:pt x="11023" y="0"/>
                </a:lnTo>
                <a:lnTo>
                  <a:pt x="5765" y="2413"/>
                </a:lnTo>
                <a:lnTo>
                  <a:pt x="254" y="7213"/>
                </a:lnTo>
                <a:lnTo>
                  <a:pt x="0" y="9626"/>
                </a:lnTo>
                <a:lnTo>
                  <a:pt x="7645" y="9626"/>
                </a:lnTo>
                <a:lnTo>
                  <a:pt x="12839" y="8559"/>
                </a:lnTo>
                <a:lnTo>
                  <a:pt x="21120" y="5613"/>
                </a:lnTo>
                <a:lnTo>
                  <a:pt x="28575" y="5613"/>
                </a:lnTo>
                <a:lnTo>
                  <a:pt x="25171" y="1485"/>
                </a:lnTo>
                <a:lnTo>
                  <a:pt x="207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08" name="Google Shape;7008;gefe2f4b35a_0_3189"/>
          <p:cNvSpPr/>
          <p:nvPr/>
        </p:nvSpPr>
        <p:spPr>
          <a:xfrm>
            <a:off x="103184" y="8969426"/>
            <a:ext cx="31114" cy="27940"/>
          </a:xfrm>
          <a:custGeom>
            <a:rect b="b" l="l" r="r" t="t"/>
            <a:pathLst>
              <a:path extrusionOk="0" h="27940" w="31114">
                <a:moveTo>
                  <a:pt x="11061" y="0"/>
                </a:moveTo>
                <a:lnTo>
                  <a:pt x="4229" y="0"/>
                </a:lnTo>
                <a:lnTo>
                  <a:pt x="0" y="4241"/>
                </a:lnTo>
                <a:lnTo>
                  <a:pt x="7543" y="12014"/>
                </a:lnTo>
                <a:lnTo>
                  <a:pt x="8077" y="7950"/>
                </a:lnTo>
                <a:lnTo>
                  <a:pt x="8610" y="4432"/>
                </a:lnTo>
                <a:lnTo>
                  <a:pt x="13614" y="4432"/>
                </a:lnTo>
                <a:lnTo>
                  <a:pt x="14287" y="4495"/>
                </a:lnTo>
                <a:lnTo>
                  <a:pt x="15036" y="4635"/>
                </a:lnTo>
                <a:lnTo>
                  <a:pt x="15328" y="12669"/>
                </a:lnTo>
                <a:lnTo>
                  <a:pt x="16240" y="20004"/>
                </a:lnTo>
                <a:lnTo>
                  <a:pt x="19108" y="25350"/>
                </a:lnTo>
                <a:lnTo>
                  <a:pt x="25273" y="27419"/>
                </a:lnTo>
                <a:lnTo>
                  <a:pt x="26581" y="27419"/>
                </a:lnTo>
                <a:lnTo>
                  <a:pt x="28067" y="27241"/>
                </a:lnTo>
                <a:lnTo>
                  <a:pt x="29743" y="26873"/>
                </a:lnTo>
                <a:lnTo>
                  <a:pt x="30505" y="14846"/>
                </a:lnTo>
                <a:lnTo>
                  <a:pt x="26065" y="6478"/>
                </a:lnTo>
                <a:lnTo>
                  <a:pt x="18793" y="1589"/>
                </a:lnTo>
                <a:lnTo>
                  <a:pt x="11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09" name="Google Shape;7009;gefe2f4b35a_0_3189"/>
          <p:cNvSpPr/>
          <p:nvPr/>
        </p:nvSpPr>
        <p:spPr>
          <a:xfrm>
            <a:off x="751874" y="9144481"/>
            <a:ext cx="59054" cy="75565"/>
          </a:xfrm>
          <a:custGeom>
            <a:rect b="b" l="l" r="r" t="t"/>
            <a:pathLst>
              <a:path extrusionOk="0" h="75565" w="59054">
                <a:moveTo>
                  <a:pt x="36804" y="0"/>
                </a:moveTo>
                <a:lnTo>
                  <a:pt x="24994" y="16038"/>
                </a:lnTo>
                <a:lnTo>
                  <a:pt x="14301" y="33121"/>
                </a:lnTo>
                <a:lnTo>
                  <a:pt x="5659" y="52167"/>
                </a:lnTo>
                <a:lnTo>
                  <a:pt x="0" y="74091"/>
                </a:lnTo>
                <a:lnTo>
                  <a:pt x="1612" y="73482"/>
                </a:lnTo>
                <a:lnTo>
                  <a:pt x="3619" y="73253"/>
                </a:lnTo>
                <a:lnTo>
                  <a:pt x="9017" y="73253"/>
                </a:lnTo>
                <a:lnTo>
                  <a:pt x="23533" y="75082"/>
                </a:lnTo>
                <a:lnTo>
                  <a:pt x="32842" y="75082"/>
                </a:lnTo>
                <a:lnTo>
                  <a:pt x="37287" y="73380"/>
                </a:lnTo>
                <a:lnTo>
                  <a:pt x="36804" y="66725"/>
                </a:lnTo>
                <a:lnTo>
                  <a:pt x="31324" y="61482"/>
                </a:lnTo>
                <a:lnTo>
                  <a:pt x="40405" y="57300"/>
                </a:lnTo>
                <a:lnTo>
                  <a:pt x="53153" y="52297"/>
                </a:lnTo>
                <a:lnTo>
                  <a:pt x="58674" y="44589"/>
                </a:lnTo>
                <a:lnTo>
                  <a:pt x="51631" y="38652"/>
                </a:lnTo>
                <a:lnTo>
                  <a:pt x="46902" y="30494"/>
                </a:lnTo>
                <a:lnTo>
                  <a:pt x="44395" y="20109"/>
                </a:lnTo>
                <a:lnTo>
                  <a:pt x="44018" y="7492"/>
                </a:lnTo>
                <a:lnTo>
                  <a:pt x="36804" y="7492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7010" name="Google Shape;7010;gefe2f4b35a_0_3189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1450924" y="9159230"/>
            <a:ext cx="74350" cy="111086"/>
          </a:xfrm>
          <a:prstGeom prst="rect">
            <a:avLst/>
          </a:prstGeom>
          <a:noFill/>
          <a:ln>
            <a:noFill/>
          </a:ln>
        </p:spPr>
      </p:pic>
      <p:sp>
        <p:nvSpPr>
          <p:cNvPr id="7011" name="Google Shape;7011;gefe2f4b35a_0_3189"/>
          <p:cNvSpPr/>
          <p:nvPr/>
        </p:nvSpPr>
        <p:spPr>
          <a:xfrm>
            <a:off x="4101806" y="9085145"/>
            <a:ext cx="45720" cy="16509"/>
          </a:xfrm>
          <a:custGeom>
            <a:rect b="b" l="l" r="r" t="t"/>
            <a:pathLst>
              <a:path extrusionOk="0" h="16509" w="45720">
                <a:moveTo>
                  <a:pt x="45605" y="0"/>
                </a:moveTo>
                <a:lnTo>
                  <a:pt x="37388" y="2920"/>
                </a:lnTo>
                <a:lnTo>
                  <a:pt x="32893" y="3898"/>
                </a:lnTo>
                <a:lnTo>
                  <a:pt x="29324" y="3898"/>
                </a:lnTo>
                <a:lnTo>
                  <a:pt x="24712" y="3373"/>
                </a:lnTo>
                <a:lnTo>
                  <a:pt x="19640" y="2173"/>
                </a:lnTo>
                <a:lnTo>
                  <a:pt x="12482" y="861"/>
                </a:lnTo>
                <a:lnTo>
                  <a:pt x="1612" y="0"/>
                </a:lnTo>
                <a:lnTo>
                  <a:pt x="0" y="11874"/>
                </a:lnTo>
                <a:lnTo>
                  <a:pt x="6464" y="16027"/>
                </a:lnTo>
                <a:lnTo>
                  <a:pt x="14897" y="16027"/>
                </a:lnTo>
                <a:lnTo>
                  <a:pt x="24924" y="14457"/>
                </a:lnTo>
                <a:lnTo>
                  <a:pt x="34680" y="10504"/>
                </a:lnTo>
                <a:lnTo>
                  <a:pt x="42221" y="5306"/>
                </a:lnTo>
                <a:lnTo>
                  <a:pt x="45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12" name="Google Shape;7012;gefe2f4b35a_0_3189"/>
          <p:cNvSpPr/>
          <p:nvPr/>
        </p:nvSpPr>
        <p:spPr>
          <a:xfrm>
            <a:off x="3296490" y="9092628"/>
            <a:ext cx="19050" cy="18415"/>
          </a:xfrm>
          <a:custGeom>
            <a:rect b="b" l="l" r="r" t="t"/>
            <a:pathLst>
              <a:path extrusionOk="0" h="18415" w="19050">
                <a:moveTo>
                  <a:pt x="18530" y="0"/>
                </a:moveTo>
                <a:lnTo>
                  <a:pt x="5821" y="5390"/>
                </a:lnTo>
                <a:lnTo>
                  <a:pt x="188" y="11295"/>
                </a:lnTo>
                <a:lnTo>
                  <a:pt x="0" y="16053"/>
                </a:lnTo>
                <a:lnTo>
                  <a:pt x="3621" y="18008"/>
                </a:lnTo>
                <a:lnTo>
                  <a:pt x="7735" y="18008"/>
                </a:lnTo>
                <a:lnTo>
                  <a:pt x="14111" y="13423"/>
                </a:lnTo>
                <a:lnTo>
                  <a:pt x="185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13" name="Google Shape;7013;gefe2f4b35a_0_3189"/>
          <p:cNvSpPr/>
          <p:nvPr/>
        </p:nvSpPr>
        <p:spPr>
          <a:xfrm>
            <a:off x="420725" y="9314605"/>
            <a:ext cx="43815" cy="59690"/>
          </a:xfrm>
          <a:custGeom>
            <a:rect b="b" l="l" r="r" t="t"/>
            <a:pathLst>
              <a:path extrusionOk="0" h="59690" w="43815">
                <a:moveTo>
                  <a:pt x="26367" y="0"/>
                </a:moveTo>
                <a:lnTo>
                  <a:pt x="17655" y="0"/>
                </a:lnTo>
                <a:lnTo>
                  <a:pt x="15559" y="101"/>
                </a:lnTo>
                <a:lnTo>
                  <a:pt x="14340" y="317"/>
                </a:lnTo>
                <a:lnTo>
                  <a:pt x="18061" y="11252"/>
                </a:lnTo>
                <a:lnTo>
                  <a:pt x="6822" y="15049"/>
                </a:lnTo>
                <a:lnTo>
                  <a:pt x="0" y="28142"/>
                </a:lnTo>
                <a:lnTo>
                  <a:pt x="1735" y="41756"/>
                </a:lnTo>
                <a:lnTo>
                  <a:pt x="9672" y="53166"/>
                </a:lnTo>
                <a:lnTo>
                  <a:pt x="21452" y="59651"/>
                </a:lnTo>
                <a:lnTo>
                  <a:pt x="30164" y="48247"/>
                </a:lnTo>
                <a:lnTo>
                  <a:pt x="43703" y="52031"/>
                </a:lnTo>
                <a:lnTo>
                  <a:pt x="43703" y="37287"/>
                </a:lnTo>
                <a:lnTo>
                  <a:pt x="32717" y="24384"/>
                </a:lnTo>
                <a:lnTo>
                  <a:pt x="36438" y="7912"/>
                </a:lnTo>
                <a:lnTo>
                  <a:pt x="27967" y="7289"/>
                </a:lnTo>
                <a:lnTo>
                  <a:pt x="263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14" name="Google Shape;7014;gefe2f4b35a_0_3189"/>
          <p:cNvSpPr/>
          <p:nvPr/>
        </p:nvSpPr>
        <p:spPr>
          <a:xfrm>
            <a:off x="331737" y="9127945"/>
            <a:ext cx="52070" cy="39370"/>
          </a:xfrm>
          <a:custGeom>
            <a:rect b="b" l="l" r="r" t="t"/>
            <a:pathLst>
              <a:path extrusionOk="0" h="39370" w="52070">
                <a:moveTo>
                  <a:pt x="20955" y="0"/>
                </a:moveTo>
                <a:lnTo>
                  <a:pt x="11722" y="0"/>
                </a:lnTo>
                <a:lnTo>
                  <a:pt x="8407" y="0"/>
                </a:lnTo>
                <a:lnTo>
                  <a:pt x="4572" y="533"/>
                </a:lnTo>
                <a:lnTo>
                  <a:pt x="0" y="1790"/>
                </a:lnTo>
                <a:lnTo>
                  <a:pt x="797" y="12234"/>
                </a:lnTo>
                <a:lnTo>
                  <a:pt x="4910" y="19245"/>
                </a:lnTo>
                <a:lnTo>
                  <a:pt x="8434" y="26777"/>
                </a:lnTo>
                <a:lnTo>
                  <a:pt x="7467" y="38785"/>
                </a:lnTo>
                <a:lnTo>
                  <a:pt x="29616" y="38785"/>
                </a:lnTo>
                <a:lnTo>
                  <a:pt x="25869" y="27838"/>
                </a:lnTo>
                <a:lnTo>
                  <a:pt x="36817" y="31280"/>
                </a:lnTo>
                <a:lnTo>
                  <a:pt x="45173" y="29908"/>
                </a:lnTo>
                <a:lnTo>
                  <a:pt x="48285" y="23215"/>
                </a:lnTo>
                <a:lnTo>
                  <a:pt x="51803" y="16535"/>
                </a:lnTo>
                <a:lnTo>
                  <a:pt x="41414" y="16560"/>
                </a:lnTo>
                <a:lnTo>
                  <a:pt x="209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15" name="Google Shape;7015;gefe2f4b35a_0_3189"/>
          <p:cNvSpPr/>
          <p:nvPr/>
        </p:nvSpPr>
        <p:spPr>
          <a:xfrm>
            <a:off x="3293121" y="9129734"/>
            <a:ext cx="74295" cy="59690"/>
          </a:xfrm>
          <a:custGeom>
            <a:rect b="b" l="l" r="r" t="t"/>
            <a:pathLst>
              <a:path extrusionOk="0" h="59690" w="74295">
                <a:moveTo>
                  <a:pt x="44030" y="0"/>
                </a:moveTo>
                <a:lnTo>
                  <a:pt x="37143" y="13283"/>
                </a:lnTo>
                <a:lnTo>
                  <a:pt x="23301" y="19664"/>
                </a:lnTo>
                <a:lnTo>
                  <a:pt x="8815" y="25462"/>
                </a:lnTo>
                <a:lnTo>
                  <a:pt x="0" y="36995"/>
                </a:lnTo>
                <a:lnTo>
                  <a:pt x="7200" y="36995"/>
                </a:lnTo>
                <a:lnTo>
                  <a:pt x="7200" y="44602"/>
                </a:lnTo>
                <a:lnTo>
                  <a:pt x="6061" y="49801"/>
                </a:lnTo>
                <a:lnTo>
                  <a:pt x="3533" y="53655"/>
                </a:lnTo>
                <a:lnTo>
                  <a:pt x="2839" y="56669"/>
                </a:lnTo>
                <a:lnTo>
                  <a:pt x="7200" y="59347"/>
                </a:lnTo>
                <a:lnTo>
                  <a:pt x="13258" y="54279"/>
                </a:lnTo>
                <a:lnTo>
                  <a:pt x="20497" y="53301"/>
                </a:lnTo>
                <a:lnTo>
                  <a:pt x="30822" y="53301"/>
                </a:lnTo>
                <a:lnTo>
                  <a:pt x="41033" y="53682"/>
                </a:lnTo>
                <a:lnTo>
                  <a:pt x="43649" y="53682"/>
                </a:lnTo>
                <a:lnTo>
                  <a:pt x="51148" y="53351"/>
                </a:lnTo>
                <a:lnTo>
                  <a:pt x="58712" y="52043"/>
                </a:lnTo>
                <a:lnTo>
                  <a:pt x="66256" y="49284"/>
                </a:lnTo>
                <a:lnTo>
                  <a:pt x="73698" y="44602"/>
                </a:lnTo>
                <a:lnTo>
                  <a:pt x="69209" y="30453"/>
                </a:lnTo>
                <a:lnTo>
                  <a:pt x="62731" y="18367"/>
                </a:lnTo>
                <a:lnTo>
                  <a:pt x="54320" y="8247"/>
                </a:lnTo>
                <a:lnTo>
                  <a:pt x="440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16" name="Google Shape;7016;gefe2f4b35a_0_3189"/>
          <p:cNvSpPr/>
          <p:nvPr/>
        </p:nvSpPr>
        <p:spPr>
          <a:xfrm>
            <a:off x="3507305" y="9130196"/>
            <a:ext cx="24129" cy="17145"/>
          </a:xfrm>
          <a:custGeom>
            <a:rect b="b" l="l" r="r" t="t"/>
            <a:pathLst>
              <a:path extrusionOk="0" h="17145" w="24129">
                <a:moveTo>
                  <a:pt x="23698" y="0"/>
                </a:moveTo>
                <a:lnTo>
                  <a:pt x="0" y="17056"/>
                </a:lnTo>
                <a:lnTo>
                  <a:pt x="236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17" name="Google Shape;7017;gefe2f4b35a_0_3189"/>
          <p:cNvSpPr/>
          <p:nvPr/>
        </p:nvSpPr>
        <p:spPr>
          <a:xfrm>
            <a:off x="2465871" y="9137224"/>
            <a:ext cx="22225" cy="22225"/>
          </a:xfrm>
          <a:custGeom>
            <a:rect b="b" l="l" r="r" t="t"/>
            <a:pathLst>
              <a:path extrusionOk="0" h="22225" w="22225">
                <a:moveTo>
                  <a:pt x="9499" y="0"/>
                </a:moveTo>
                <a:lnTo>
                  <a:pt x="8966" y="9232"/>
                </a:lnTo>
                <a:lnTo>
                  <a:pt x="0" y="10147"/>
                </a:lnTo>
                <a:lnTo>
                  <a:pt x="2019" y="22009"/>
                </a:lnTo>
                <a:lnTo>
                  <a:pt x="16967" y="22009"/>
                </a:lnTo>
                <a:lnTo>
                  <a:pt x="21349" y="14728"/>
                </a:lnTo>
                <a:lnTo>
                  <a:pt x="21982" y="8628"/>
                </a:lnTo>
                <a:lnTo>
                  <a:pt x="18240" y="3715"/>
                </a:lnTo>
                <a:lnTo>
                  <a:pt x="94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18" name="Google Shape;7018;gefe2f4b35a_0_3189"/>
          <p:cNvSpPr/>
          <p:nvPr/>
        </p:nvSpPr>
        <p:spPr>
          <a:xfrm>
            <a:off x="3226717" y="9137224"/>
            <a:ext cx="24130" cy="22225"/>
          </a:xfrm>
          <a:custGeom>
            <a:rect b="b" l="l" r="r" t="t"/>
            <a:pathLst>
              <a:path extrusionOk="0" h="22225" w="24130">
                <a:moveTo>
                  <a:pt x="14641" y="0"/>
                </a:moveTo>
                <a:lnTo>
                  <a:pt x="12154" y="7275"/>
                </a:lnTo>
                <a:lnTo>
                  <a:pt x="4427" y="13376"/>
                </a:lnTo>
                <a:lnTo>
                  <a:pt x="0" y="18291"/>
                </a:lnTo>
                <a:lnTo>
                  <a:pt x="7414" y="22009"/>
                </a:lnTo>
                <a:lnTo>
                  <a:pt x="11630" y="16380"/>
                </a:lnTo>
                <a:lnTo>
                  <a:pt x="19886" y="10871"/>
                </a:lnTo>
                <a:lnTo>
                  <a:pt x="23713" y="5428"/>
                </a:lnTo>
                <a:lnTo>
                  <a:pt x="14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19" name="Google Shape;7019;gefe2f4b35a_0_3189"/>
          <p:cNvSpPr/>
          <p:nvPr/>
        </p:nvSpPr>
        <p:spPr>
          <a:xfrm>
            <a:off x="1311469" y="9155783"/>
            <a:ext cx="44450" cy="33654"/>
          </a:xfrm>
          <a:custGeom>
            <a:rect b="b" l="l" r="r" t="t"/>
            <a:pathLst>
              <a:path extrusionOk="0" h="33654" w="44450">
                <a:moveTo>
                  <a:pt x="38455" y="0"/>
                </a:moveTo>
                <a:lnTo>
                  <a:pt x="35217" y="0"/>
                </a:lnTo>
                <a:lnTo>
                  <a:pt x="24731" y="3158"/>
                </a:lnTo>
                <a:lnTo>
                  <a:pt x="14579" y="11196"/>
                </a:lnTo>
                <a:lnTo>
                  <a:pt x="5942" y="21961"/>
                </a:lnTo>
                <a:lnTo>
                  <a:pt x="0" y="33299"/>
                </a:lnTo>
                <a:lnTo>
                  <a:pt x="22148" y="33299"/>
                </a:lnTo>
                <a:lnTo>
                  <a:pt x="20327" y="18413"/>
                </a:lnTo>
                <a:lnTo>
                  <a:pt x="27755" y="12888"/>
                </a:lnTo>
                <a:lnTo>
                  <a:pt x="37936" y="10105"/>
                </a:lnTo>
                <a:lnTo>
                  <a:pt x="44373" y="3441"/>
                </a:lnTo>
                <a:lnTo>
                  <a:pt x="41554" y="1041"/>
                </a:lnTo>
                <a:lnTo>
                  <a:pt x="384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20" name="Google Shape;7020;gefe2f4b35a_0_3189"/>
          <p:cNvSpPr/>
          <p:nvPr/>
        </p:nvSpPr>
        <p:spPr>
          <a:xfrm>
            <a:off x="2447169" y="9209735"/>
            <a:ext cx="32385" cy="17779"/>
          </a:xfrm>
          <a:custGeom>
            <a:rect b="b" l="l" r="r" t="t"/>
            <a:pathLst>
              <a:path extrusionOk="0" h="17779" w="32385">
                <a:moveTo>
                  <a:pt x="32346" y="0"/>
                </a:moveTo>
                <a:lnTo>
                  <a:pt x="25209" y="0"/>
                </a:lnTo>
                <a:lnTo>
                  <a:pt x="18453" y="2362"/>
                </a:lnTo>
                <a:lnTo>
                  <a:pt x="6057" y="8839"/>
                </a:lnTo>
                <a:lnTo>
                  <a:pt x="553" y="11842"/>
                </a:lnTo>
                <a:lnTo>
                  <a:pt x="6057" y="16446"/>
                </a:lnTo>
                <a:lnTo>
                  <a:pt x="6743" y="16992"/>
                </a:lnTo>
                <a:lnTo>
                  <a:pt x="7632" y="17233"/>
                </a:lnTo>
                <a:lnTo>
                  <a:pt x="13055" y="17233"/>
                </a:lnTo>
                <a:lnTo>
                  <a:pt x="19989" y="12928"/>
                </a:lnTo>
                <a:lnTo>
                  <a:pt x="29641" y="4305"/>
                </a:lnTo>
                <a:lnTo>
                  <a:pt x="32346" y="0"/>
                </a:lnTo>
                <a:close/>
              </a:path>
              <a:path extrusionOk="0" h="17779" w="32385">
                <a:moveTo>
                  <a:pt x="0" y="11379"/>
                </a:moveTo>
                <a:lnTo>
                  <a:pt x="355" y="11950"/>
                </a:lnTo>
                <a:lnTo>
                  <a:pt x="553" y="11842"/>
                </a:lnTo>
                <a:lnTo>
                  <a:pt x="0" y="1137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21" name="Google Shape;7021;gefe2f4b35a_0_3189"/>
          <p:cNvSpPr/>
          <p:nvPr/>
        </p:nvSpPr>
        <p:spPr>
          <a:xfrm>
            <a:off x="132928" y="9226186"/>
            <a:ext cx="44450" cy="44450"/>
          </a:xfrm>
          <a:custGeom>
            <a:rect b="b" l="l" r="r" t="t"/>
            <a:pathLst>
              <a:path extrusionOk="0" h="44450" w="44450">
                <a:moveTo>
                  <a:pt x="44284" y="0"/>
                </a:moveTo>
                <a:lnTo>
                  <a:pt x="30005" y="4023"/>
                </a:lnTo>
                <a:lnTo>
                  <a:pt x="19556" y="11969"/>
                </a:lnTo>
                <a:lnTo>
                  <a:pt x="10400" y="21277"/>
                </a:lnTo>
                <a:lnTo>
                  <a:pt x="0" y="29387"/>
                </a:lnTo>
                <a:lnTo>
                  <a:pt x="5283" y="31593"/>
                </a:lnTo>
                <a:lnTo>
                  <a:pt x="7977" y="36241"/>
                </a:lnTo>
                <a:lnTo>
                  <a:pt x="10349" y="41148"/>
                </a:lnTo>
                <a:lnTo>
                  <a:pt x="14668" y="44132"/>
                </a:lnTo>
                <a:lnTo>
                  <a:pt x="16827" y="30528"/>
                </a:lnTo>
                <a:lnTo>
                  <a:pt x="25057" y="23018"/>
                </a:lnTo>
                <a:lnTo>
                  <a:pt x="35496" y="15032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22" name="Google Shape;7022;gefe2f4b35a_0_3189"/>
          <p:cNvSpPr/>
          <p:nvPr/>
        </p:nvSpPr>
        <p:spPr>
          <a:xfrm>
            <a:off x="3052559" y="9246202"/>
            <a:ext cx="11430" cy="24129"/>
          </a:xfrm>
          <a:custGeom>
            <a:rect b="b" l="l" r="r" t="t"/>
            <a:pathLst>
              <a:path extrusionOk="0" h="24129" w="11430">
                <a:moveTo>
                  <a:pt x="8251" y="0"/>
                </a:moveTo>
                <a:lnTo>
                  <a:pt x="4037" y="2171"/>
                </a:lnTo>
                <a:lnTo>
                  <a:pt x="542" y="7800"/>
                </a:lnTo>
                <a:lnTo>
                  <a:pt x="0" y="15559"/>
                </a:lnTo>
                <a:lnTo>
                  <a:pt x="4644" y="24117"/>
                </a:lnTo>
                <a:lnTo>
                  <a:pt x="9433" y="12858"/>
                </a:lnTo>
                <a:lnTo>
                  <a:pt x="11105" y="5400"/>
                </a:lnTo>
                <a:lnTo>
                  <a:pt x="10448" y="1271"/>
                </a:lnTo>
                <a:lnTo>
                  <a:pt x="82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23" name="Google Shape;7023;gefe2f4b35a_0_3189"/>
          <p:cNvSpPr/>
          <p:nvPr/>
        </p:nvSpPr>
        <p:spPr>
          <a:xfrm>
            <a:off x="3993795" y="9254243"/>
            <a:ext cx="28575" cy="16509"/>
          </a:xfrm>
          <a:custGeom>
            <a:rect b="b" l="l" r="r" t="t"/>
            <a:pathLst>
              <a:path extrusionOk="0" h="16509" w="28575">
                <a:moveTo>
                  <a:pt x="23878" y="0"/>
                </a:moveTo>
                <a:lnTo>
                  <a:pt x="21415" y="0"/>
                </a:lnTo>
                <a:lnTo>
                  <a:pt x="10752" y="2178"/>
                </a:lnTo>
                <a:lnTo>
                  <a:pt x="2550" y="7146"/>
                </a:lnTo>
                <a:lnTo>
                  <a:pt x="0" y="12558"/>
                </a:lnTo>
                <a:lnTo>
                  <a:pt x="6289" y="16065"/>
                </a:lnTo>
                <a:lnTo>
                  <a:pt x="9647" y="10114"/>
                </a:lnTo>
                <a:lnTo>
                  <a:pt x="16854" y="8131"/>
                </a:lnTo>
                <a:lnTo>
                  <a:pt x="24325" y="6428"/>
                </a:lnTo>
                <a:lnTo>
                  <a:pt x="28476" y="1320"/>
                </a:lnTo>
                <a:lnTo>
                  <a:pt x="26291" y="393"/>
                </a:lnTo>
                <a:lnTo>
                  <a:pt x="238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24" name="Google Shape;7024;gefe2f4b35a_0_3189"/>
          <p:cNvSpPr/>
          <p:nvPr/>
        </p:nvSpPr>
        <p:spPr>
          <a:xfrm>
            <a:off x="473324" y="9266704"/>
            <a:ext cx="26670" cy="33654"/>
          </a:xfrm>
          <a:custGeom>
            <a:rect b="b" l="l" r="r" t="t"/>
            <a:pathLst>
              <a:path extrusionOk="0" h="33654" w="26670">
                <a:moveTo>
                  <a:pt x="26045" y="0"/>
                </a:moveTo>
                <a:lnTo>
                  <a:pt x="25042" y="0"/>
                </a:lnTo>
                <a:lnTo>
                  <a:pt x="23315" y="1079"/>
                </a:lnTo>
                <a:lnTo>
                  <a:pt x="20711" y="3606"/>
                </a:lnTo>
                <a:lnTo>
                  <a:pt x="16409" y="12970"/>
                </a:lnTo>
                <a:lnTo>
                  <a:pt x="6527" y="21034"/>
                </a:lnTo>
                <a:lnTo>
                  <a:pt x="0" y="27845"/>
                </a:lnTo>
                <a:lnTo>
                  <a:pt x="5763" y="33451"/>
                </a:lnTo>
                <a:lnTo>
                  <a:pt x="13792" y="27817"/>
                </a:lnTo>
                <a:lnTo>
                  <a:pt x="21605" y="16363"/>
                </a:lnTo>
                <a:lnTo>
                  <a:pt x="26568" y="5091"/>
                </a:lnTo>
                <a:lnTo>
                  <a:pt x="260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25" name="Google Shape;7025;gefe2f4b35a_0_3189"/>
          <p:cNvSpPr/>
          <p:nvPr/>
        </p:nvSpPr>
        <p:spPr>
          <a:xfrm>
            <a:off x="2515748" y="9263057"/>
            <a:ext cx="19050" cy="18415"/>
          </a:xfrm>
          <a:custGeom>
            <a:rect b="b" l="l" r="r" t="t"/>
            <a:pathLst>
              <a:path extrusionOk="0" h="18415" w="19050">
                <a:moveTo>
                  <a:pt x="18655" y="0"/>
                </a:moveTo>
                <a:lnTo>
                  <a:pt x="5838" y="5360"/>
                </a:lnTo>
                <a:lnTo>
                  <a:pt x="171" y="11258"/>
                </a:lnTo>
                <a:lnTo>
                  <a:pt x="0" y="16023"/>
                </a:lnTo>
                <a:lnTo>
                  <a:pt x="3669" y="17983"/>
                </a:lnTo>
                <a:lnTo>
                  <a:pt x="7822" y="17983"/>
                </a:lnTo>
                <a:lnTo>
                  <a:pt x="14223" y="13398"/>
                </a:lnTo>
                <a:lnTo>
                  <a:pt x="18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26" name="Google Shape;7026;gefe2f4b35a_0_3189"/>
          <p:cNvSpPr/>
          <p:nvPr/>
        </p:nvSpPr>
        <p:spPr>
          <a:xfrm>
            <a:off x="3177835" y="9263057"/>
            <a:ext cx="25400" cy="37465"/>
          </a:xfrm>
          <a:custGeom>
            <a:rect b="b" l="l" r="r" t="t"/>
            <a:pathLst>
              <a:path extrusionOk="0" h="37465" w="25400">
                <a:moveTo>
                  <a:pt x="19448" y="0"/>
                </a:moveTo>
                <a:lnTo>
                  <a:pt x="9913" y="8971"/>
                </a:lnTo>
                <a:lnTo>
                  <a:pt x="1370" y="19758"/>
                </a:lnTo>
                <a:lnTo>
                  <a:pt x="0" y="29939"/>
                </a:lnTo>
                <a:lnTo>
                  <a:pt x="11981" y="37096"/>
                </a:lnTo>
                <a:lnTo>
                  <a:pt x="10719" y="22372"/>
                </a:lnTo>
                <a:lnTo>
                  <a:pt x="18524" y="12285"/>
                </a:lnTo>
                <a:lnTo>
                  <a:pt x="24925" y="5330"/>
                </a:lnTo>
                <a:lnTo>
                  <a:pt x="194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27" name="Google Shape;7027;gefe2f4b35a_0_3189"/>
          <p:cNvSpPr/>
          <p:nvPr/>
        </p:nvSpPr>
        <p:spPr>
          <a:xfrm>
            <a:off x="2810381" y="9270313"/>
            <a:ext cx="19050" cy="18415"/>
          </a:xfrm>
          <a:custGeom>
            <a:rect b="b" l="l" r="r" t="t"/>
            <a:pathLst>
              <a:path extrusionOk="0" h="18415" w="19050">
                <a:moveTo>
                  <a:pt x="18605" y="0"/>
                </a:moveTo>
                <a:lnTo>
                  <a:pt x="5818" y="5392"/>
                </a:lnTo>
                <a:lnTo>
                  <a:pt x="168" y="11301"/>
                </a:lnTo>
                <a:lnTo>
                  <a:pt x="0" y="16064"/>
                </a:lnTo>
                <a:lnTo>
                  <a:pt x="3657" y="18021"/>
                </a:lnTo>
                <a:lnTo>
                  <a:pt x="7810" y="18021"/>
                </a:lnTo>
                <a:lnTo>
                  <a:pt x="14198" y="13423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28" name="Google Shape;7028;gefe2f4b35a_0_3189"/>
          <p:cNvSpPr/>
          <p:nvPr/>
        </p:nvSpPr>
        <p:spPr>
          <a:xfrm>
            <a:off x="3213756" y="9289686"/>
            <a:ext cx="22225" cy="34925"/>
          </a:xfrm>
          <a:custGeom>
            <a:rect b="b" l="l" r="r" t="t"/>
            <a:pathLst>
              <a:path extrusionOk="0" h="34925" w="22225">
                <a:moveTo>
                  <a:pt x="12585" y="23482"/>
                </a:moveTo>
                <a:lnTo>
                  <a:pt x="10960" y="23482"/>
                </a:lnTo>
                <a:lnTo>
                  <a:pt x="7518" y="26327"/>
                </a:lnTo>
                <a:lnTo>
                  <a:pt x="2044" y="32029"/>
                </a:lnTo>
                <a:lnTo>
                  <a:pt x="0" y="34886"/>
                </a:lnTo>
                <a:lnTo>
                  <a:pt x="2019" y="34886"/>
                </a:lnTo>
                <a:lnTo>
                  <a:pt x="12877" y="23710"/>
                </a:lnTo>
                <a:lnTo>
                  <a:pt x="12763" y="23558"/>
                </a:lnTo>
                <a:lnTo>
                  <a:pt x="12585" y="23482"/>
                </a:lnTo>
                <a:close/>
              </a:path>
              <a:path extrusionOk="0" h="34925" w="22225">
                <a:moveTo>
                  <a:pt x="13728" y="22034"/>
                </a:moveTo>
                <a:lnTo>
                  <a:pt x="12877" y="23710"/>
                </a:lnTo>
                <a:lnTo>
                  <a:pt x="13055" y="23964"/>
                </a:lnTo>
                <a:lnTo>
                  <a:pt x="13067" y="24447"/>
                </a:lnTo>
                <a:lnTo>
                  <a:pt x="13728" y="22034"/>
                </a:lnTo>
                <a:close/>
              </a:path>
              <a:path extrusionOk="0" h="34925" w="22225">
                <a:moveTo>
                  <a:pt x="21666" y="0"/>
                </a:moveTo>
                <a:lnTo>
                  <a:pt x="20510" y="0"/>
                </a:lnTo>
                <a:lnTo>
                  <a:pt x="18287" y="5778"/>
                </a:lnTo>
                <a:lnTo>
                  <a:pt x="13728" y="22034"/>
                </a:lnTo>
                <a:lnTo>
                  <a:pt x="18643" y="12217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29" name="Google Shape;7029;gefe2f4b35a_0_3189"/>
          <p:cNvSpPr/>
          <p:nvPr/>
        </p:nvSpPr>
        <p:spPr>
          <a:xfrm>
            <a:off x="265567" y="9313641"/>
            <a:ext cx="37464" cy="31750"/>
          </a:xfrm>
          <a:custGeom>
            <a:rect b="b" l="l" r="r" t="t"/>
            <a:pathLst>
              <a:path extrusionOk="0" h="31750" w="37464">
                <a:moveTo>
                  <a:pt x="9880" y="0"/>
                </a:moveTo>
                <a:lnTo>
                  <a:pt x="6095" y="0"/>
                </a:lnTo>
                <a:lnTo>
                  <a:pt x="2654" y="2362"/>
                </a:lnTo>
                <a:lnTo>
                  <a:pt x="0" y="8877"/>
                </a:lnTo>
                <a:lnTo>
                  <a:pt x="8623" y="9905"/>
                </a:lnTo>
                <a:lnTo>
                  <a:pt x="7492" y="30886"/>
                </a:lnTo>
                <a:lnTo>
                  <a:pt x="8661" y="31064"/>
                </a:lnTo>
                <a:lnTo>
                  <a:pt x="9740" y="31153"/>
                </a:lnTo>
                <a:lnTo>
                  <a:pt x="21945" y="31153"/>
                </a:lnTo>
                <a:lnTo>
                  <a:pt x="22504" y="20561"/>
                </a:lnTo>
                <a:lnTo>
                  <a:pt x="29349" y="16014"/>
                </a:lnTo>
                <a:lnTo>
                  <a:pt x="29349" y="18364"/>
                </a:lnTo>
                <a:lnTo>
                  <a:pt x="31381" y="20815"/>
                </a:lnTo>
                <a:lnTo>
                  <a:pt x="34810" y="20815"/>
                </a:lnTo>
                <a:lnTo>
                  <a:pt x="36233" y="19545"/>
                </a:lnTo>
                <a:lnTo>
                  <a:pt x="36842" y="16014"/>
                </a:lnTo>
                <a:lnTo>
                  <a:pt x="31351" y="12890"/>
                </a:lnTo>
                <a:lnTo>
                  <a:pt x="24571" y="7454"/>
                </a:lnTo>
                <a:lnTo>
                  <a:pt x="17186" y="2295"/>
                </a:lnTo>
                <a:lnTo>
                  <a:pt x="9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30" name="Google Shape;7030;gefe2f4b35a_0_3189"/>
          <p:cNvSpPr/>
          <p:nvPr/>
        </p:nvSpPr>
        <p:spPr>
          <a:xfrm>
            <a:off x="1549167" y="9314918"/>
            <a:ext cx="36194" cy="29845"/>
          </a:xfrm>
          <a:custGeom>
            <a:rect b="b" l="l" r="r" t="t"/>
            <a:pathLst>
              <a:path extrusionOk="0" h="29845" w="36194">
                <a:moveTo>
                  <a:pt x="27621" y="0"/>
                </a:moveTo>
                <a:lnTo>
                  <a:pt x="22352" y="10021"/>
                </a:lnTo>
                <a:lnTo>
                  <a:pt x="9390" y="16837"/>
                </a:lnTo>
                <a:lnTo>
                  <a:pt x="0" y="22638"/>
                </a:lnTo>
                <a:lnTo>
                  <a:pt x="5447" y="29616"/>
                </a:lnTo>
                <a:lnTo>
                  <a:pt x="14294" y="23301"/>
                </a:lnTo>
                <a:lnTo>
                  <a:pt x="27849" y="17137"/>
                </a:lnTo>
                <a:lnTo>
                  <a:pt x="35747" y="9808"/>
                </a:lnTo>
                <a:lnTo>
                  <a:pt x="276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31" name="Google Shape;7031;gefe2f4b35a_0_3189"/>
          <p:cNvSpPr/>
          <p:nvPr/>
        </p:nvSpPr>
        <p:spPr>
          <a:xfrm>
            <a:off x="523397" y="9329661"/>
            <a:ext cx="33020" cy="31115"/>
          </a:xfrm>
          <a:custGeom>
            <a:rect b="b" l="l" r="r" t="t"/>
            <a:pathLst>
              <a:path extrusionOk="0" h="31115" w="33020">
                <a:moveTo>
                  <a:pt x="29349" y="0"/>
                </a:moveTo>
                <a:lnTo>
                  <a:pt x="23006" y="8406"/>
                </a:lnTo>
                <a:lnTo>
                  <a:pt x="11741" y="11853"/>
                </a:lnTo>
                <a:lnTo>
                  <a:pt x="1942" y="16832"/>
                </a:lnTo>
                <a:lnTo>
                  <a:pt x="0" y="29832"/>
                </a:lnTo>
                <a:lnTo>
                  <a:pt x="2057" y="30492"/>
                </a:lnTo>
                <a:lnTo>
                  <a:pt x="4076" y="30797"/>
                </a:lnTo>
                <a:lnTo>
                  <a:pt x="6032" y="30797"/>
                </a:lnTo>
                <a:lnTo>
                  <a:pt x="19253" y="26205"/>
                </a:lnTo>
                <a:lnTo>
                  <a:pt x="28678" y="15984"/>
                </a:lnTo>
                <a:lnTo>
                  <a:pt x="32609" y="547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32" name="Google Shape;7032;gefe2f4b35a_0_3189"/>
          <p:cNvSpPr/>
          <p:nvPr/>
        </p:nvSpPr>
        <p:spPr>
          <a:xfrm>
            <a:off x="3378003" y="9338204"/>
            <a:ext cx="40639" cy="28575"/>
          </a:xfrm>
          <a:custGeom>
            <a:rect b="b" l="l" r="r" t="t"/>
            <a:pathLst>
              <a:path extrusionOk="0" h="28575" w="40639">
                <a:moveTo>
                  <a:pt x="1587" y="0"/>
                </a:moveTo>
                <a:lnTo>
                  <a:pt x="0" y="0"/>
                </a:lnTo>
                <a:lnTo>
                  <a:pt x="266" y="1778"/>
                </a:lnTo>
                <a:lnTo>
                  <a:pt x="3416" y="6324"/>
                </a:lnTo>
                <a:lnTo>
                  <a:pt x="12176" y="10084"/>
                </a:lnTo>
                <a:lnTo>
                  <a:pt x="15898" y="15003"/>
                </a:lnTo>
                <a:lnTo>
                  <a:pt x="15180" y="21110"/>
                </a:lnTo>
                <a:lnTo>
                  <a:pt x="10617" y="28435"/>
                </a:lnTo>
                <a:lnTo>
                  <a:pt x="12484" y="28244"/>
                </a:lnTo>
                <a:lnTo>
                  <a:pt x="31661" y="28257"/>
                </a:lnTo>
                <a:lnTo>
                  <a:pt x="38836" y="27533"/>
                </a:lnTo>
                <a:lnTo>
                  <a:pt x="40271" y="21297"/>
                </a:lnTo>
                <a:lnTo>
                  <a:pt x="31423" y="17000"/>
                </a:lnTo>
                <a:lnTo>
                  <a:pt x="8649" y="3004"/>
                </a:lnTo>
                <a:lnTo>
                  <a:pt x="15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33" name="Google Shape;7033;gefe2f4b35a_0_3189"/>
          <p:cNvSpPr/>
          <p:nvPr/>
        </p:nvSpPr>
        <p:spPr>
          <a:xfrm>
            <a:off x="346165" y="9366642"/>
            <a:ext cx="29845" cy="36829"/>
          </a:xfrm>
          <a:custGeom>
            <a:rect b="b" l="l" r="r" t="t"/>
            <a:pathLst>
              <a:path extrusionOk="0" h="36829" w="29845">
                <a:moveTo>
                  <a:pt x="7700" y="0"/>
                </a:moveTo>
                <a:lnTo>
                  <a:pt x="5200" y="6758"/>
                </a:lnTo>
                <a:lnTo>
                  <a:pt x="2100" y="12900"/>
                </a:lnTo>
                <a:lnTo>
                  <a:pt x="0" y="20056"/>
                </a:lnTo>
                <a:lnTo>
                  <a:pt x="500" y="29857"/>
                </a:lnTo>
                <a:lnTo>
                  <a:pt x="3116" y="28244"/>
                </a:lnTo>
                <a:lnTo>
                  <a:pt x="5592" y="27622"/>
                </a:lnTo>
                <a:lnTo>
                  <a:pt x="12260" y="27622"/>
                </a:lnTo>
                <a:lnTo>
                  <a:pt x="16070" y="29832"/>
                </a:lnTo>
                <a:lnTo>
                  <a:pt x="22420" y="34264"/>
                </a:lnTo>
                <a:lnTo>
                  <a:pt x="24947" y="36487"/>
                </a:lnTo>
                <a:lnTo>
                  <a:pt x="28376" y="36487"/>
                </a:lnTo>
                <a:lnTo>
                  <a:pt x="29417" y="34772"/>
                </a:lnTo>
                <a:lnTo>
                  <a:pt x="29849" y="29857"/>
                </a:lnTo>
                <a:lnTo>
                  <a:pt x="27944" y="30086"/>
                </a:lnTo>
                <a:lnTo>
                  <a:pt x="27106" y="30086"/>
                </a:lnTo>
                <a:lnTo>
                  <a:pt x="19325" y="25662"/>
                </a:lnTo>
                <a:lnTo>
                  <a:pt x="16817" y="15781"/>
                </a:lnTo>
                <a:lnTo>
                  <a:pt x="14603" y="5531"/>
                </a:lnTo>
                <a:lnTo>
                  <a:pt x="77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34" name="Google Shape;7034;gefe2f4b35a_0_3189"/>
          <p:cNvSpPr/>
          <p:nvPr/>
        </p:nvSpPr>
        <p:spPr>
          <a:xfrm>
            <a:off x="3410803" y="9372395"/>
            <a:ext cx="22225" cy="24129"/>
          </a:xfrm>
          <a:custGeom>
            <a:rect b="b" l="l" r="r" t="t"/>
            <a:pathLst>
              <a:path extrusionOk="0" h="24129" w="22225">
                <a:moveTo>
                  <a:pt x="8547" y="0"/>
                </a:moveTo>
                <a:lnTo>
                  <a:pt x="5918" y="0"/>
                </a:lnTo>
                <a:lnTo>
                  <a:pt x="3924" y="0"/>
                </a:lnTo>
                <a:lnTo>
                  <a:pt x="1955" y="2400"/>
                </a:lnTo>
                <a:lnTo>
                  <a:pt x="0" y="9004"/>
                </a:lnTo>
                <a:lnTo>
                  <a:pt x="584" y="8801"/>
                </a:lnTo>
                <a:lnTo>
                  <a:pt x="1155" y="8712"/>
                </a:lnTo>
                <a:lnTo>
                  <a:pt x="5270" y="8712"/>
                </a:lnTo>
                <a:lnTo>
                  <a:pt x="8470" y="12509"/>
                </a:lnTo>
                <a:lnTo>
                  <a:pt x="14071" y="20104"/>
                </a:lnTo>
                <a:lnTo>
                  <a:pt x="16484" y="23901"/>
                </a:lnTo>
                <a:lnTo>
                  <a:pt x="19913" y="23901"/>
                </a:lnTo>
                <a:lnTo>
                  <a:pt x="21145" y="21932"/>
                </a:lnTo>
                <a:lnTo>
                  <a:pt x="22148" y="16611"/>
                </a:lnTo>
                <a:lnTo>
                  <a:pt x="19202" y="16624"/>
                </a:lnTo>
                <a:lnTo>
                  <a:pt x="85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7035" name="Google Shape;7035;gefe2f4b35a_0_3189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486552" y="9456501"/>
            <a:ext cx="88315" cy="82473"/>
          </a:xfrm>
          <a:prstGeom prst="rect">
            <a:avLst/>
          </a:prstGeom>
          <a:noFill/>
          <a:ln>
            <a:noFill/>
          </a:ln>
        </p:spPr>
      </p:pic>
      <p:sp>
        <p:nvSpPr>
          <p:cNvPr id="7036" name="Google Shape;7036;gefe2f4b35a_0_3189"/>
          <p:cNvSpPr/>
          <p:nvPr/>
        </p:nvSpPr>
        <p:spPr>
          <a:xfrm>
            <a:off x="2881405" y="9440858"/>
            <a:ext cx="18414" cy="29845"/>
          </a:xfrm>
          <a:custGeom>
            <a:rect b="b" l="l" r="r" t="t"/>
            <a:pathLst>
              <a:path extrusionOk="0" h="29845" w="18414">
                <a:moveTo>
                  <a:pt x="6607" y="0"/>
                </a:moveTo>
                <a:lnTo>
                  <a:pt x="8172" y="11542"/>
                </a:lnTo>
                <a:lnTo>
                  <a:pt x="3245" y="20475"/>
                </a:lnTo>
                <a:lnTo>
                  <a:pt x="0" y="26603"/>
                </a:lnTo>
                <a:lnTo>
                  <a:pt x="6607" y="29730"/>
                </a:lnTo>
                <a:lnTo>
                  <a:pt x="12740" y="20415"/>
                </a:lnTo>
                <a:lnTo>
                  <a:pt x="18237" y="12355"/>
                </a:lnTo>
                <a:lnTo>
                  <a:pt x="17920" y="5550"/>
                </a:lnTo>
                <a:lnTo>
                  <a:pt x="6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37" name="Google Shape;7037;gefe2f4b35a_0_3189"/>
          <p:cNvSpPr/>
          <p:nvPr/>
        </p:nvSpPr>
        <p:spPr>
          <a:xfrm>
            <a:off x="3169056" y="9456928"/>
            <a:ext cx="33019" cy="8890"/>
          </a:xfrm>
          <a:custGeom>
            <a:rect b="b" l="l" r="r" t="t"/>
            <a:pathLst>
              <a:path extrusionOk="0" h="8890" w="33019">
                <a:moveTo>
                  <a:pt x="32423" y="0"/>
                </a:moveTo>
                <a:lnTo>
                  <a:pt x="28041" y="0"/>
                </a:lnTo>
                <a:lnTo>
                  <a:pt x="24879" y="0"/>
                </a:lnTo>
                <a:lnTo>
                  <a:pt x="17284" y="1612"/>
                </a:lnTo>
                <a:lnTo>
                  <a:pt x="6045" y="6057"/>
                </a:lnTo>
                <a:lnTo>
                  <a:pt x="1193" y="8051"/>
                </a:lnTo>
                <a:lnTo>
                  <a:pt x="0" y="8737"/>
                </a:lnTo>
                <a:lnTo>
                  <a:pt x="2171" y="8737"/>
                </a:lnTo>
                <a:lnTo>
                  <a:pt x="8369" y="7099"/>
                </a:lnTo>
                <a:lnTo>
                  <a:pt x="28295" y="3098"/>
                </a:lnTo>
                <a:lnTo>
                  <a:pt x="324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38" name="Google Shape;7038;gefe2f4b35a_0_3189"/>
          <p:cNvSpPr/>
          <p:nvPr/>
        </p:nvSpPr>
        <p:spPr>
          <a:xfrm>
            <a:off x="191930" y="9470587"/>
            <a:ext cx="22225" cy="22225"/>
          </a:xfrm>
          <a:custGeom>
            <a:rect b="b" l="l" r="r" t="t"/>
            <a:pathLst>
              <a:path extrusionOk="0" h="22225" w="22225">
                <a:moveTo>
                  <a:pt x="14668" y="0"/>
                </a:moveTo>
                <a:lnTo>
                  <a:pt x="12008" y="6516"/>
                </a:lnTo>
                <a:lnTo>
                  <a:pt x="7648" y="11361"/>
                </a:lnTo>
                <a:lnTo>
                  <a:pt x="3131" y="16057"/>
                </a:lnTo>
                <a:lnTo>
                  <a:pt x="0" y="22123"/>
                </a:lnTo>
                <a:lnTo>
                  <a:pt x="13757" y="21243"/>
                </a:lnTo>
                <a:lnTo>
                  <a:pt x="19291" y="19415"/>
                </a:lnTo>
                <a:lnTo>
                  <a:pt x="22123" y="14744"/>
                </a:lnTo>
                <a:lnTo>
                  <a:pt x="16774" y="12067"/>
                </a:lnTo>
                <a:lnTo>
                  <a:pt x="17619" y="7672"/>
                </a:lnTo>
                <a:lnTo>
                  <a:pt x="18853" y="312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39" name="Google Shape;7039;gefe2f4b35a_0_3189"/>
          <p:cNvSpPr/>
          <p:nvPr/>
        </p:nvSpPr>
        <p:spPr>
          <a:xfrm>
            <a:off x="3342587" y="9510825"/>
            <a:ext cx="15875" cy="27940"/>
          </a:xfrm>
          <a:custGeom>
            <a:rect b="b" l="l" r="r" t="t"/>
            <a:pathLst>
              <a:path extrusionOk="0" h="27940" w="15875">
                <a:moveTo>
                  <a:pt x="13957" y="0"/>
                </a:moveTo>
                <a:lnTo>
                  <a:pt x="11849" y="0"/>
                </a:lnTo>
                <a:lnTo>
                  <a:pt x="10985" y="0"/>
                </a:lnTo>
                <a:lnTo>
                  <a:pt x="10083" y="1168"/>
                </a:lnTo>
                <a:lnTo>
                  <a:pt x="9270" y="4000"/>
                </a:lnTo>
                <a:lnTo>
                  <a:pt x="8953" y="13576"/>
                </a:lnTo>
                <a:lnTo>
                  <a:pt x="0" y="14389"/>
                </a:lnTo>
                <a:lnTo>
                  <a:pt x="2044" y="26365"/>
                </a:lnTo>
                <a:lnTo>
                  <a:pt x="3987" y="27241"/>
                </a:lnTo>
                <a:lnTo>
                  <a:pt x="5689" y="27635"/>
                </a:lnTo>
                <a:lnTo>
                  <a:pt x="13309" y="27635"/>
                </a:lnTo>
                <a:lnTo>
                  <a:pt x="15532" y="20726"/>
                </a:lnTo>
                <a:lnTo>
                  <a:pt x="15862" y="6908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40" name="Google Shape;7040;gefe2f4b35a_0_3189"/>
          <p:cNvSpPr/>
          <p:nvPr/>
        </p:nvSpPr>
        <p:spPr>
          <a:xfrm>
            <a:off x="2777469" y="9514826"/>
            <a:ext cx="19685" cy="45084"/>
          </a:xfrm>
          <a:custGeom>
            <a:rect b="b" l="l" r="r" t="t"/>
            <a:pathLst>
              <a:path extrusionOk="0" h="45084" w="19685">
                <a:moveTo>
                  <a:pt x="14668" y="0"/>
                </a:moveTo>
                <a:lnTo>
                  <a:pt x="13220" y="4991"/>
                </a:lnTo>
                <a:lnTo>
                  <a:pt x="9766" y="7823"/>
                </a:lnTo>
                <a:lnTo>
                  <a:pt x="2247" y="7823"/>
                </a:lnTo>
                <a:lnTo>
                  <a:pt x="0" y="7620"/>
                </a:lnTo>
                <a:lnTo>
                  <a:pt x="2468" y="17999"/>
                </a:lnTo>
                <a:lnTo>
                  <a:pt x="4776" y="28616"/>
                </a:lnTo>
                <a:lnTo>
                  <a:pt x="8363" y="37980"/>
                </a:lnTo>
                <a:lnTo>
                  <a:pt x="14668" y="44602"/>
                </a:lnTo>
                <a:lnTo>
                  <a:pt x="15975" y="27278"/>
                </a:lnTo>
                <a:lnTo>
                  <a:pt x="18783" y="15776"/>
                </a:lnTo>
                <a:lnTo>
                  <a:pt x="19533" y="753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41" name="Google Shape;7041;gefe2f4b35a_0_3189"/>
          <p:cNvSpPr/>
          <p:nvPr/>
        </p:nvSpPr>
        <p:spPr>
          <a:xfrm>
            <a:off x="3963239" y="9566402"/>
            <a:ext cx="29845" cy="37465"/>
          </a:xfrm>
          <a:custGeom>
            <a:rect b="b" l="l" r="r" t="t"/>
            <a:pathLst>
              <a:path extrusionOk="0" h="37465" w="29845">
                <a:moveTo>
                  <a:pt x="27603" y="0"/>
                </a:moveTo>
                <a:lnTo>
                  <a:pt x="26549" y="0"/>
                </a:lnTo>
                <a:lnTo>
                  <a:pt x="13229" y="4400"/>
                </a:lnTo>
                <a:lnTo>
                  <a:pt x="3140" y="14851"/>
                </a:lnTo>
                <a:lnTo>
                  <a:pt x="0" y="27223"/>
                </a:lnTo>
                <a:lnTo>
                  <a:pt x="7525" y="37388"/>
                </a:lnTo>
                <a:lnTo>
                  <a:pt x="11732" y="26823"/>
                </a:lnTo>
                <a:lnTo>
                  <a:pt x="16094" y="16409"/>
                </a:lnTo>
                <a:lnTo>
                  <a:pt x="21709" y="7208"/>
                </a:lnTo>
                <a:lnTo>
                  <a:pt x="29673" y="279"/>
                </a:lnTo>
                <a:lnTo>
                  <a:pt x="28645" y="88"/>
                </a:lnTo>
                <a:lnTo>
                  <a:pt x="276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42" name="Google Shape;7042;gefe2f4b35a_0_3189"/>
          <p:cNvSpPr/>
          <p:nvPr/>
        </p:nvSpPr>
        <p:spPr>
          <a:xfrm>
            <a:off x="3723075" y="9574174"/>
            <a:ext cx="41910" cy="37465"/>
          </a:xfrm>
          <a:custGeom>
            <a:rect b="b" l="l" r="r" t="t"/>
            <a:pathLst>
              <a:path extrusionOk="0" h="37465" w="41910">
                <a:moveTo>
                  <a:pt x="19218" y="0"/>
                </a:moveTo>
                <a:lnTo>
                  <a:pt x="15191" y="11243"/>
                </a:lnTo>
                <a:lnTo>
                  <a:pt x="6170" y="21997"/>
                </a:lnTo>
                <a:lnTo>
                  <a:pt x="0" y="31002"/>
                </a:lnTo>
                <a:lnTo>
                  <a:pt x="4524" y="36995"/>
                </a:lnTo>
                <a:lnTo>
                  <a:pt x="11902" y="29644"/>
                </a:lnTo>
                <a:lnTo>
                  <a:pt x="23809" y="26781"/>
                </a:lnTo>
                <a:lnTo>
                  <a:pt x="35278" y="23464"/>
                </a:lnTo>
                <a:lnTo>
                  <a:pt x="41341" y="14757"/>
                </a:lnTo>
                <a:lnTo>
                  <a:pt x="34904" y="12090"/>
                </a:lnTo>
                <a:lnTo>
                  <a:pt x="30084" y="7721"/>
                </a:lnTo>
                <a:lnTo>
                  <a:pt x="25363" y="3180"/>
                </a:lnTo>
                <a:lnTo>
                  <a:pt x="192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43" name="Google Shape;7043;gefe2f4b35a_0_3189"/>
          <p:cNvSpPr/>
          <p:nvPr/>
        </p:nvSpPr>
        <p:spPr>
          <a:xfrm>
            <a:off x="286760" y="9633516"/>
            <a:ext cx="36195" cy="29845"/>
          </a:xfrm>
          <a:custGeom>
            <a:rect b="b" l="l" r="r" t="t"/>
            <a:pathLst>
              <a:path extrusionOk="0" h="29845" w="36195">
                <a:moveTo>
                  <a:pt x="30280" y="0"/>
                </a:moveTo>
                <a:lnTo>
                  <a:pt x="21442" y="6281"/>
                </a:lnTo>
                <a:lnTo>
                  <a:pt x="7888" y="12465"/>
                </a:lnTo>
                <a:lnTo>
                  <a:pt x="0" y="19791"/>
                </a:lnTo>
                <a:lnTo>
                  <a:pt x="8157" y="29502"/>
                </a:lnTo>
                <a:lnTo>
                  <a:pt x="13530" y="19643"/>
                </a:lnTo>
                <a:lnTo>
                  <a:pt x="26462" y="12850"/>
                </a:lnTo>
                <a:lnTo>
                  <a:pt x="35773" y="7008"/>
                </a:lnTo>
                <a:lnTo>
                  <a:pt x="302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44" name="Google Shape;7044;gefe2f4b35a_0_3189"/>
          <p:cNvSpPr/>
          <p:nvPr/>
        </p:nvSpPr>
        <p:spPr>
          <a:xfrm>
            <a:off x="4163647" y="9633516"/>
            <a:ext cx="29210" cy="29845"/>
          </a:xfrm>
          <a:custGeom>
            <a:rect b="b" l="l" r="r" t="t"/>
            <a:pathLst>
              <a:path extrusionOk="0" h="29845" w="29210">
                <a:moveTo>
                  <a:pt x="20607" y="0"/>
                </a:moveTo>
                <a:lnTo>
                  <a:pt x="16342" y="9162"/>
                </a:lnTo>
                <a:lnTo>
                  <a:pt x="6474" y="17127"/>
                </a:lnTo>
                <a:lnTo>
                  <a:pt x="0" y="23904"/>
                </a:lnTo>
                <a:lnTo>
                  <a:pt x="5914" y="29502"/>
                </a:lnTo>
                <a:lnTo>
                  <a:pt x="12617" y="22756"/>
                </a:lnTo>
                <a:lnTo>
                  <a:pt x="23290" y="15617"/>
                </a:lnTo>
                <a:lnTo>
                  <a:pt x="28949" y="8045"/>
                </a:lnTo>
                <a:lnTo>
                  <a:pt x="20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45" name="Google Shape;7045;gefe2f4b35a_0_3189"/>
          <p:cNvSpPr/>
          <p:nvPr/>
        </p:nvSpPr>
        <p:spPr>
          <a:xfrm>
            <a:off x="435009" y="9692864"/>
            <a:ext cx="34290" cy="44450"/>
          </a:xfrm>
          <a:custGeom>
            <a:rect b="b" l="l" r="r" t="t"/>
            <a:pathLst>
              <a:path extrusionOk="0" h="44450" w="34290">
                <a:moveTo>
                  <a:pt x="22156" y="0"/>
                </a:moveTo>
                <a:lnTo>
                  <a:pt x="21611" y="16423"/>
                </a:lnTo>
                <a:lnTo>
                  <a:pt x="9519" y="25966"/>
                </a:lnTo>
                <a:lnTo>
                  <a:pt x="0" y="33588"/>
                </a:lnTo>
                <a:lnTo>
                  <a:pt x="7170" y="44246"/>
                </a:lnTo>
                <a:lnTo>
                  <a:pt x="29569" y="20561"/>
                </a:lnTo>
                <a:lnTo>
                  <a:pt x="33991" y="8756"/>
                </a:lnTo>
                <a:lnTo>
                  <a:pt x="221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46" name="Google Shape;7046;gefe2f4b35a_0_3189"/>
          <p:cNvSpPr/>
          <p:nvPr/>
        </p:nvSpPr>
        <p:spPr>
          <a:xfrm>
            <a:off x="3315017" y="9692722"/>
            <a:ext cx="22225" cy="24129"/>
          </a:xfrm>
          <a:custGeom>
            <a:rect b="b" l="l" r="r" t="t"/>
            <a:pathLst>
              <a:path extrusionOk="0" h="24129" w="22225">
                <a:moveTo>
                  <a:pt x="5651" y="0"/>
                </a:moveTo>
                <a:lnTo>
                  <a:pt x="3657" y="0"/>
                </a:lnTo>
                <a:lnTo>
                  <a:pt x="2235" y="0"/>
                </a:lnTo>
                <a:lnTo>
                  <a:pt x="1016" y="1955"/>
                </a:lnTo>
                <a:lnTo>
                  <a:pt x="0" y="7277"/>
                </a:lnTo>
                <a:lnTo>
                  <a:pt x="2933" y="7264"/>
                </a:lnTo>
                <a:lnTo>
                  <a:pt x="13563" y="24041"/>
                </a:lnTo>
                <a:lnTo>
                  <a:pt x="18186" y="24041"/>
                </a:lnTo>
                <a:lnTo>
                  <a:pt x="20167" y="21602"/>
                </a:lnTo>
                <a:lnTo>
                  <a:pt x="22136" y="14884"/>
                </a:lnTo>
                <a:lnTo>
                  <a:pt x="21551" y="15087"/>
                </a:lnTo>
                <a:lnTo>
                  <a:pt x="20980" y="15189"/>
                </a:lnTo>
                <a:lnTo>
                  <a:pt x="16827" y="15189"/>
                </a:lnTo>
                <a:lnTo>
                  <a:pt x="13627" y="11391"/>
                </a:lnTo>
                <a:lnTo>
                  <a:pt x="8039" y="3797"/>
                </a:lnTo>
                <a:lnTo>
                  <a:pt x="56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47" name="Google Shape;7047;gefe2f4b35a_0_3189"/>
          <p:cNvSpPr/>
          <p:nvPr/>
        </p:nvSpPr>
        <p:spPr>
          <a:xfrm>
            <a:off x="1049858" y="9729851"/>
            <a:ext cx="121919" cy="104140"/>
          </a:xfrm>
          <a:custGeom>
            <a:rect b="b" l="l" r="r" t="t"/>
            <a:pathLst>
              <a:path extrusionOk="0" h="104140" w="121919">
                <a:moveTo>
                  <a:pt x="18542" y="0"/>
                </a:moveTo>
                <a:lnTo>
                  <a:pt x="5829" y="5334"/>
                </a:lnTo>
                <a:lnTo>
                  <a:pt x="190" y="11188"/>
                </a:lnTo>
                <a:lnTo>
                  <a:pt x="0" y="15900"/>
                </a:lnTo>
                <a:lnTo>
                  <a:pt x="3619" y="17830"/>
                </a:lnTo>
                <a:lnTo>
                  <a:pt x="7734" y="17830"/>
                </a:lnTo>
                <a:lnTo>
                  <a:pt x="14109" y="13284"/>
                </a:lnTo>
                <a:lnTo>
                  <a:pt x="18542" y="0"/>
                </a:lnTo>
                <a:close/>
              </a:path>
              <a:path extrusionOk="0" h="104140" w="121919">
                <a:moveTo>
                  <a:pt x="121589" y="44373"/>
                </a:moveTo>
                <a:lnTo>
                  <a:pt x="114287" y="29514"/>
                </a:lnTo>
                <a:lnTo>
                  <a:pt x="103339" y="25806"/>
                </a:lnTo>
                <a:lnTo>
                  <a:pt x="107111" y="14871"/>
                </a:lnTo>
                <a:lnTo>
                  <a:pt x="87833" y="21463"/>
                </a:lnTo>
                <a:lnTo>
                  <a:pt x="69405" y="28841"/>
                </a:lnTo>
                <a:lnTo>
                  <a:pt x="33451" y="44361"/>
                </a:lnTo>
                <a:lnTo>
                  <a:pt x="44335" y="48056"/>
                </a:lnTo>
                <a:lnTo>
                  <a:pt x="40652" y="59118"/>
                </a:lnTo>
                <a:lnTo>
                  <a:pt x="44577" y="61849"/>
                </a:lnTo>
                <a:lnTo>
                  <a:pt x="48615" y="62649"/>
                </a:lnTo>
                <a:lnTo>
                  <a:pt x="55829" y="62649"/>
                </a:lnTo>
                <a:lnTo>
                  <a:pt x="68643" y="61125"/>
                </a:lnTo>
                <a:lnTo>
                  <a:pt x="78257" y="61125"/>
                </a:lnTo>
                <a:lnTo>
                  <a:pt x="84861" y="62255"/>
                </a:lnTo>
                <a:lnTo>
                  <a:pt x="92189" y="66484"/>
                </a:lnTo>
                <a:lnTo>
                  <a:pt x="83375" y="77647"/>
                </a:lnTo>
                <a:lnTo>
                  <a:pt x="81432" y="87503"/>
                </a:lnTo>
                <a:lnTo>
                  <a:pt x="86741" y="96126"/>
                </a:lnTo>
                <a:lnTo>
                  <a:pt x="99644" y="103593"/>
                </a:lnTo>
                <a:lnTo>
                  <a:pt x="101079" y="98679"/>
                </a:lnTo>
                <a:lnTo>
                  <a:pt x="104660" y="95859"/>
                </a:lnTo>
                <a:lnTo>
                  <a:pt x="113068" y="95935"/>
                </a:lnTo>
                <a:lnTo>
                  <a:pt x="114287" y="96113"/>
                </a:lnTo>
                <a:lnTo>
                  <a:pt x="115112" y="76898"/>
                </a:lnTo>
                <a:lnTo>
                  <a:pt x="119697" y="59905"/>
                </a:lnTo>
                <a:lnTo>
                  <a:pt x="121589" y="4437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48" name="Google Shape;7048;gefe2f4b35a_0_3189"/>
          <p:cNvSpPr/>
          <p:nvPr/>
        </p:nvSpPr>
        <p:spPr>
          <a:xfrm>
            <a:off x="3507366" y="9736814"/>
            <a:ext cx="36195" cy="23495"/>
          </a:xfrm>
          <a:custGeom>
            <a:rect b="b" l="l" r="r" t="t"/>
            <a:pathLst>
              <a:path extrusionOk="0" h="23495" w="36195">
                <a:moveTo>
                  <a:pt x="35052" y="0"/>
                </a:moveTo>
                <a:lnTo>
                  <a:pt x="30911" y="0"/>
                </a:lnTo>
                <a:lnTo>
                  <a:pt x="30251" y="0"/>
                </a:lnTo>
                <a:lnTo>
                  <a:pt x="29514" y="88"/>
                </a:lnTo>
                <a:lnTo>
                  <a:pt x="28663" y="304"/>
                </a:lnTo>
                <a:lnTo>
                  <a:pt x="29235" y="5460"/>
                </a:lnTo>
                <a:lnTo>
                  <a:pt x="26670" y="7162"/>
                </a:lnTo>
                <a:lnTo>
                  <a:pt x="19291" y="7162"/>
                </a:lnTo>
                <a:lnTo>
                  <a:pt x="14554" y="5600"/>
                </a:lnTo>
                <a:lnTo>
                  <a:pt x="6248" y="2476"/>
                </a:lnTo>
                <a:lnTo>
                  <a:pt x="2667" y="914"/>
                </a:lnTo>
                <a:lnTo>
                  <a:pt x="0" y="914"/>
                </a:lnTo>
                <a:lnTo>
                  <a:pt x="1130" y="2641"/>
                </a:lnTo>
                <a:lnTo>
                  <a:pt x="6743" y="7899"/>
                </a:lnTo>
                <a:lnTo>
                  <a:pt x="13866" y="10336"/>
                </a:lnTo>
                <a:lnTo>
                  <a:pt x="22563" y="21058"/>
                </a:lnTo>
                <a:lnTo>
                  <a:pt x="29857" y="23494"/>
                </a:lnTo>
                <a:lnTo>
                  <a:pt x="31623" y="23494"/>
                </a:lnTo>
                <a:lnTo>
                  <a:pt x="33693" y="23202"/>
                </a:lnTo>
                <a:lnTo>
                  <a:pt x="36118" y="22542"/>
                </a:lnTo>
                <a:lnTo>
                  <a:pt x="36118" y="7899"/>
                </a:lnTo>
                <a:lnTo>
                  <a:pt x="350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49" name="Google Shape;7049;gefe2f4b35a_0_3189"/>
          <p:cNvSpPr/>
          <p:nvPr/>
        </p:nvSpPr>
        <p:spPr>
          <a:xfrm>
            <a:off x="1333619" y="9747567"/>
            <a:ext cx="37465" cy="17779"/>
          </a:xfrm>
          <a:custGeom>
            <a:rect b="b" l="l" r="r" t="t"/>
            <a:pathLst>
              <a:path extrusionOk="0" h="17779" w="37465">
                <a:moveTo>
                  <a:pt x="22186" y="0"/>
                </a:moveTo>
                <a:lnTo>
                  <a:pt x="15392" y="0"/>
                </a:lnTo>
                <a:lnTo>
                  <a:pt x="10261" y="0"/>
                </a:lnTo>
                <a:lnTo>
                  <a:pt x="5219" y="3200"/>
                </a:lnTo>
                <a:lnTo>
                  <a:pt x="0" y="11785"/>
                </a:lnTo>
                <a:lnTo>
                  <a:pt x="3022" y="10223"/>
                </a:lnTo>
                <a:lnTo>
                  <a:pt x="6007" y="9613"/>
                </a:lnTo>
                <a:lnTo>
                  <a:pt x="14046" y="9613"/>
                </a:lnTo>
                <a:lnTo>
                  <a:pt x="18884" y="11557"/>
                </a:lnTo>
                <a:lnTo>
                  <a:pt x="27216" y="15443"/>
                </a:lnTo>
                <a:lnTo>
                  <a:pt x="30708" y="17399"/>
                </a:lnTo>
                <a:lnTo>
                  <a:pt x="35242" y="17399"/>
                </a:lnTo>
                <a:lnTo>
                  <a:pt x="36576" y="15938"/>
                </a:lnTo>
                <a:lnTo>
                  <a:pt x="36880" y="1178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50" name="Google Shape;7050;gefe2f4b35a_0_3189"/>
          <p:cNvSpPr/>
          <p:nvPr/>
        </p:nvSpPr>
        <p:spPr>
          <a:xfrm>
            <a:off x="3410203" y="9776093"/>
            <a:ext cx="23495" cy="20320"/>
          </a:xfrm>
          <a:custGeom>
            <a:rect b="b" l="l" r="r" t="t"/>
            <a:pathLst>
              <a:path extrusionOk="0" h="20320" w="23495">
                <a:moveTo>
                  <a:pt x="5511" y="0"/>
                </a:moveTo>
                <a:lnTo>
                  <a:pt x="2235" y="0"/>
                </a:lnTo>
                <a:lnTo>
                  <a:pt x="0" y="1663"/>
                </a:lnTo>
                <a:lnTo>
                  <a:pt x="609" y="5600"/>
                </a:lnTo>
                <a:lnTo>
                  <a:pt x="9525" y="7112"/>
                </a:lnTo>
                <a:lnTo>
                  <a:pt x="5232" y="13665"/>
                </a:lnTo>
                <a:lnTo>
                  <a:pt x="609" y="20243"/>
                </a:lnTo>
                <a:lnTo>
                  <a:pt x="22758" y="20243"/>
                </a:lnTo>
                <a:lnTo>
                  <a:pt x="23053" y="12558"/>
                </a:lnTo>
                <a:lnTo>
                  <a:pt x="18754" y="6102"/>
                </a:lnTo>
                <a:lnTo>
                  <a:pt x="12146" y="1655"/>
                </a:lnTo>
                <a:lnTo>
                  <a:pt x="5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51" name="Google Shape;7051;gefe2f4b35a_0_3189"/>
          <p:cNvSpPr/>
          <p:nvPr/>
        </p:nvSpPr>
        <p:spPr>
          <a:xfrm>
            <a:off x="494037" y="9796336"/>
            <a:ext cx="15240" cy="52070"/>
          </a:xfrm>
          <a:custGeom>
            <a:rect b="b" l="l" r="r" t="t"/>
            <a:pathLst>
              <a:path extrusionOk="0" h="52070" w="15240">
                <a:moveTo>
                  <a:pt x="0" y="0"/>
                </a:moveTo>
                <a:lnTo>
                  <a:pt x="3712" y="18569"/>
                </a:lnTo>
                <a:lnTo>
                  <a:pt x="2909" y="32942"/>
                </a:lnTo>
                <a:lnTo>
                  <a:pt x="4309" y="43835"/>
                </a:lnTo>
                <a:lnTo>
                  <a:pt x="14630" y="51968"/>
                </a:lnTo>
                <a:lnTo>
                  <a:pt x="14305" y="35700"/>
                </a:lnTo>
                <a:lnTo>
                  <a:pt x="11868" y="21450"/>
                </a:lnTo>
                <a:lnTo>
                  <a:pt x="7154" y="94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52" name="Google Shape;7052;gefe2f4b35a_0_3189"/>
          <p:cNvSpPr/>
          <p:nvPr/>
        </p:nvSpPr>
        <p:spPr>
          <a:xfrm>
            <a:off x="833021" y="9803938"/>
            <a:ext cx="44450" cy="22225"/>
          </a:xfrm>
          <a:custGeom>
            <a:rect b="b" l="l" r="r" t="t"/>
            <a:pathLst>
              <a:path extrusionOk="0" h="22225" w="44450">
                <a:moveTo>
                  <a:pt x="43987" y="0"/>
                </a:moveTo>
                <a:lnTo>
                  <a:pt x="21825" y="0"/>
                </a:lnTo>
                <a:lnTo>
                  <a:pt x="21996" y="11816"/>
                </a:lnTo>
                <a:lnTo>
                  <a:pt x="9841" y="15544"/>
                </a:lnTo>
                <a:lnTo>
                  <a:pt x="0" y="17005"/>
                </a:lnTo>
                <a:lnTo>
                  <a:pt x="7106" y="22021"/>
                </a:lnTo>
                <a:lnTo>
                  <a:pt x="18700" y="18932"/>
                </a:lnTo>
                <a:lnTo>
                  <a:pt x="31371" y="16883"/>
                </a:lnTo>
                <a:lnTo>
                  <a:pt x="41130" y="11897"/>
                </a:lnTo>
                <a:lnTo>
                  <a:pt x="439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53" name="Google Shape;7053;gefe2f4b35a_0_3189"/>
          <p:cNvSpPr/>
          <p:nvPr/>
        </p:nvSpPr>
        <p:spPr>
          <a:xfrm>
            <a:off x="1388506" y="9800314"/>
            <a:ext cx="31115" cy="19684"/>
          </a:xfrm>
          <a:custGeom>
            <a:rect b="b" l="l" r="r" t="t"/>
            <a:pathLst>
              <a:path extrusionOk="0" h="19684" w="31115">
                <a:moveTo>
                  <a:pt x="30873" y="0"/>
                </a:moveTo>
                <a:lnTo>
                  <a:pt x="25831" y="0"/>
                </a:lnTo>
                <a:lnTo>
                  <a:pt x="23507" y="0"/>
                </a:lnTo>
                <a:lnTo>
                  <a:pt x="18948" y="1054"/>
                </a:lnTo>
                <a:lnTo>
                  <a:pt x="11290" y="3619"/>
                </a:lnTo>
                <a:lnTo>
                  <a:pt x="11290" y="10896"/>
                </a:lnTo>
                <a:lnTo>
                  <a:pt x="2425" y="17284"/>
                </a:lnTo>
                <a:lnTo>
                  <a:pt x="0" y="19659"/>
                </a:lnTo>
                <a:lnTo>
                  <a:pt x="2565" y="19659"/>
                </a:lnTo>
                <a:lnTo>
                  <a:pt x="11277" y="14744"/>
                </a:lnTo>
                <a:lnTo>
                  <a:pt x="25438" y="4914"/>
                </a:lnTo>
                <a:lnTo>
                  <a:pt x="30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54" name="Google Shape;7054;gefe2f4b35a_0_3189"/>
          <p:cNvSpPr/>
          <p:nvPr/>
        </p:nvSpPr>
        <p:spPr>
          <a:xfrm>
            <a:off x="670688" y="9842686"/>
            <a:ext cx="37465" cy="27940"/>
          </a:xfrm>
          <a:custGeom>
            <a:rect b="b" l="l" r="r" t="t"/>
            <a:pathLst>
              <a:path extrusionOk="0" h="27940" w="37465">
                <a:moveTo>
                  <a:pt x="6172" y="0"/>
                </a:moveTo>
                <a:lnTo>
                  <a:pt x="3733" y="0"/>
                </a:lnTo>
                <a:lnTo>
                  <a:pt x="1625" y="0"/>
                </a:lnTo>
                <a:lnTo>
                  <a:pt x="292" y="1447"/>
                </a:lnTo>
                <a:lnTo>
                  <a:pt x="0" y="5613"/>
                </a:lnTo>
                <a:lnTo>
                  <a:pt x="8635" y="6997"/>
                </a:lnTo>
                <a:lnTo>
                  <a:pt x="7480" y="27863"/>
                </a:lnTo>
                <a:lnTo>
                  <a:pt x="36868" y="5613"/>
                </a:lnTo>
                <a:lnTo>
                  <a:pt x="33870" y="7150"/>
                </a:lnTo>
                <a:lnTo>
                  <a:pt x="30899" y="7759"/>
                </a:lnTo>
                <a:lnTo>
                  <a:pt x="22859" y="7759"/>
                </a:lnTo>
                <a:lnTo>
                  <a:pt x="18008" y="5816"/>
                </a:lnTo>
                <a:lnTo>
                  <a:pt x="9664" y="1943"/>
                </a:lnTo>
                <a:lnTo>
                  <a:pt x="61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55" name="Google Shape;7055;gefe2f4b35a_0_3189"/>
          <p:cNvSpPr/>
          <p:nvPr/>
        </p:nvSpPr>
        <p:spPr>
          <a:xfrm>
            <a:off x="1175275" y="9841047"/>
            <a:ext cx="38100" cy="9525"/>
          </a:xfrm>
          <a:custGeom>
            <a:rect b="b" l="l" r="r" t="t"/>
            <a:pathLst>
              <a:path extrusionOk="0" h="9525" w="38100">
                <a:moveTo>
                  <a:pt x="33188" y="0"/>
                </a:moveTo>
                <a:lnTo>
                  <a:pt x="10025" y="1406"/>
                </a:lnTo>
                <a:lnTo>
                  <a:pt x="0" y="2630"/>
                </a:lnTo>
                <a:lnTo>
                  <a:pt x="1037" y="4352"/>
                </a:lnTo>
                <a:lnTo>
                  <a:pt x="12271" y="7632"/>
                </a:lnTo>
                <a:lnTo>
                  <a:pt x="19154" y="9131"/>
                </a:lnTo>
                <a:lnTo>
                  <a:pt x="31905" y="9131"/>
                </a:lnTo>
                <a:lnTo>
                  <a:pt x="37569" y="7277"/>
                </a:lnTo>
                <a:lnTo>
                  <a:pt x="33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56" name="Google Shape;7056;gefe2f4b35a_0_3189"/>
          <p:cNvSpPr/>
          <p:nvPr/>
        </p:nvSpPr>
        <p:spPr>
          <a:xfrm>
            <a:off x="3992911" y="9864490"/>
            <a:ext cx="36829" cy="35559"/>
          </a:xfrm>
          <a:custGeom>
            <a:rect b="b" l="l" r="r" t="t"/>
            <a:pathLst>
              <a:path extrusionOk="0" h="35559" w="36829">
                <a:moveTo>
                  <a:pt x="29171" y="0"/>
                </a:moveTo>
                <a:lnTo>
                  <a:pt x="26809" y="0"/>
                </a:lnTo>
                <a:lnTo>
                  <a:pt x="24980" y="0"/>
                </a:lnTo>
                <a:lnTo>
                  <a:pt x="22301" y="1905"/>
                </a:lnTo>
                <a:lnTo>
                  <a:pt x="15582" y="5715"/>
                </a:lnTo>
                <a:lnTo>
                  <a:pt x="11544" y="7607"/>
                </a:lnTo>
                <a:lnTo>
                  <a:pt x="4775" y="7607"/>
                </a:lnTo>
                <a:lnTo>
                  <a:pt x="2438" y="7162"/>
                </a:lnTo>
                <a:lnTo>
                  <a:pt x="0" y="6057"/>
                </a:lnTo>
                <a:lnTo>
                  <a:pt x="0" y="20802"/>
                </a:lnTo>
                <a:lnTo>
                  <a:pt x="14643" y="20802"/>
                </a:lnTo>
                <a:lnTo>
                  <a:pt x="14643" y="35547"/>
                </a:lnTo>
                <a:lnTo>
                  <a:pt x="28544" y="34774"/>
                </a:lnTo>
                <a:lnTo>
                  <a:pt x="34083" y="32963"/>
                </a:lnTo>
                <a:lnTo>
                  <a:pt x="36817" y="28295"/>
                </a:lnTo>
                <a:lnTo>
                  <a:pt x="25603" y="24599"/>
                </a:lnTo>
                <a:lnTo>
                  <a:pt x="29362" y="13538"/>
                </a:lnTo>
                <a:lnTo>
                  <a:pt x="30137" y="3162"/>
                </a:lnTo>
                <a:lnTo>
                  <a:pt x="2917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57" name="Google Shape;7057;gefe2f4b35a_0_3189"/>
          <p:cNvSpPr/>
          <p:nvPr/>
        </p:nvSpPr>
        <p:spPr>
          <a:xfrm>
            <a:off x="3515009" y="9921511"/>
            <a:ext cx="21589" cy="23495"/>
          </a:xfrm>
          <a:custGeom>
            <a:rect b="b" l="l" r="r" t="t"/>
            <a:pathLst>
              <a:path extrusionOk="0" h="23495" w="21589">
                <a:moveTo>
                  <a:pt x="18211" y="0"/>
                </a:moveTo>
                <a:lnTo>
                  <a:pt x="16852" y="0"/>
                </a:lnTo>
                <a:lnTo>
                  <a:pt x="10604" y="0"/>
                </a:lnTo>
                <a:lnTo>
                  <a:pt x="5219" y="5816"/>
                </a:lnTo>
                <a:lnTo>
                  <a:pt x="0" y="17437"/>
                </a:lnTo>
                <a:lnTo>
                  <a:pt x="152" y="23241"/>
                </a:lnTo>
                <a:lnTo>
                  <a:pt x="5397" y="23241"/>
                </a:lnTo>
                <a:lnTo>
                  <a:pt x="6299" y="23113"/>
                </a:lnTo>
                <a:lnTo>
                  <a:pt x="9500" y="17049"/>
                </a:lnTo>
                <a:lnTo>
                  <a:pt x="15454" y="13814"/>
                </a:lnTo>
                <a:lnTo>
                  <a:pt x="20509" y="9669"/>
                </a:lnTo>
                <a:lnTo>
                  <a:pt x="21018" y="876"/>
                </a:lnTo>
                <a:lnTo>
                  <a:pt x="19608" y="266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58" name="Google Shape;7058;gefe2f4b35a_0_3189"/>
          <p:cNvSpPr/>
          <p:nvPr/>
        </p:nvSpPr>
        <p:spPr>
          <a:xfrm>
            <a:off x="508665" y="9944630"/>
            <a:ext cx="31115" cy="36195"/>
          </a:xfrm>
          <a:custGeom>
            <a:rect b="b" l="l" r="r" t="t"/>
            <a:pathLst>
              <a:path extrusionOk="0" h="36195" w="31115">
                <a:moveTo>
                  <a:pt x="29387" y="0"/>
                </a:moveTo>
                <a:lnTo>
                  <a:pt x="17030" y="2359"/>
                </a:lnTo>
                <a:lnTo>
                  <a:pt x="8016" y="8054"/>
                </a:lnTo>
                <a:lnTo>
                  <a:pt x="2341" y="17098"/>
                </a:lnTo>
                <a:lnTo>
                  <a:pt x="0" y="29502"/>
                </a:lnTo>
                <a:lnTo>
                  <a:pt x="2603" y="27927"/>
                </a:lnTo>
                <a:lnTo>
                  <a:pt x="5067" y="27305"/>
                </a:lnTo>
                <a:lnTo>
                  <a:pt x="11722" y="27305"/>
                </a:lnTo>
                <a:lnTo>
                  <a:pt x="15532" y="29527"/>
                </a:lnTo>
                <a:lnTo>
                  <a:pt x="21882" y="33947"/>
                </a:lnTo>
                <a:lnTo>
                  <a:pt x="24434" y="36156"/>
                </a:lnTo>
                <a:lnTo>
                  <a:pt x="27876" y="36156"/>
                </a:lnTo>
                <a:lnTo>
                  <a:pt x="28943" y="34442"/>
                </a:lnTo>
                <a:lnTo>
                  <a:pt x="29387" y="29502"/>
                </a:lnTo>
                <a:lnTo>
                  <a:pt x="22797" y="26535"/>
                </a:lnTo>
                <a:lnTo>
                  <a:pt x="26044" y="20418"/>
                </a:lnTo>
                <a:lnTo>
                  <a:pt x="30962" y="11467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59" name="Google Shape;7059;gefe2f4b35a_0_3189"/>
          <p:cNvSpPr/>
          <p:nvPr/>
        </p:nvSpPr>
        <p:spPr>
          <a:xfrm>
            <a:off x="637603" y="9952252"/>
            <a:ext cx="129540" cy="281940"/>
          </a:xfrm>
          <a:custGeom>
            <a:rect b="b" l="l" r="r" t="t"/>
            <a:pathLst>
              <a:path extrusionOk="0" h="281940" w="129540">
                <a:moveTo>
                  <a:pt x="99301" y="95973"/>
                </a:moveTo>
                <a:lnTo>
                  <a:pt x="89928" y="73761"/>
                </a:lnTo>
                <a:lnTo>
                  <a:pt x="90182" y="48285"/>
                </a:lnTo>
                <a:lnTo>
                  <a:pt x="89535" y="22656"/>
                </a:lnTo>
                <a:lnTo>
                  <a:pt x="77406" y="0"/>
                </a:lnTo>
                <a:lnTo>
                  <a:pt x="73037" y="23329"/>
                </a:lnTo>
                <a:lnTo>
                  <a:pt x="56261" y="34201"/>
                </a:lnTo>
                <a:lnTo>
                  <a:pt x="37109" y="42722"/>
                </a:lnTo>
                <a:lnTo>
                  <a:pt x="25615" y="59004"/>
                </a:lnTo>
                <a:lnTo>
                  <a:pt x="23901" y="65659"/>
                </a:lnTo>
                <a:lnTo>
                  <a:pt x="27114" y="67335"/>
                </a:lnTo>
                <a:lnTo>
                  <a:pt x="34505" y="67335"/>
                </a:lnTo>
                <a:lnTo>
                  <a:pt x="46291" y="65557"/>
                </a:lnTo>
                <a:lnTo>
                  <a:pt x="53721" y="65557"/>
                </a:lnTo>
                <a:lnTo>
                  <a:pt x="56959" y="67259"/>
                </a:lnTo>
                <a:lnTo>
                  <a:pt x="55232" y="73977"/>
                </a:lnTo>
                <a:lnTo>
                  <a:pt x="45656" y="81000"/>
                </a:lnTo>
                <a:lnTo>
                  <a:pt x="34607" y="86487"/>
                </a:lnTo>
                <a:lnTo>
                  <a:pt x="10883" y="95973"/>
                </a:lnTo>
                <a:lnTo>
                  <a:pt x="11747" y="107911"/>
                </a:lnTo>
                <a:lnTo>
                  <a:pt x="10579" y="117843"/>
                </a:lnTo>
                <a:lnTo>
                  <a:pt x="7759" y="126098"/>
                </a:lnTo>
                <a:lnTo>
                  <a:pt x="3708" y="132981"/>
                </a:lnTo>
                <a:lnTo>
                  <a:pt x="11734" y="133337"/>
                </a:lnTo>
                <a:lnTo>
                  <a:pt x="30988" y="130771"/>
                </a:lnTo>
                <a:lnTo>
                  <a:pt x="46164" y="124002"/>
                </a:lnTo>
                <a:lnTo>
                  <a:pt x="58674" y="114439"/>
                </a:lnTo>
                <a:lnTo>
                  <a:pt x="69951" y="103466"/>
                </a:lnTo>
                <a:lnTo>
                  <a:pt x="70777" y="109943"/>
                </a:lnTo>
                <a:lnTo>
                  <a:pt x="76631" y="111315"/>
                </a:lnTo>
                <a:lnTo>
                  <a:pt x="86487" y="111315"/>
                </a:lnTo>
                <a:lnTo>
                  <a:pt x="92011" y="110959"/>
                </a:lnTo>
                <a:lnTo>
                  <a:pt x="88353" y="99783"/>
                </a:lnTo>
                <a:lnTo>
                  <a:pt x="99301" y="95973"/>
                </a:lnTo>
                <a:close/>
              </a:path>
              <a:path extrusionOk="0" h="281940" w="129540">
                <a:moveTo>
                  <a:pt x="128917" y="214668"/>
                </a:moveTo>
                <a:lnTo>
                  <a:pt x="122834" y="213271"/>
                </a:lnTo>
                <a:lnTo>
                  <a:pt x="121424" y="207048"/>
                </a:lnTo>
                <a:lnTo>
                  <a:pt x="114249" y="210858"/>
                </a:lnTo>
                <a:lnTo>
                  <a:pt x="106756" y="207048"/>
                </a:lnTo>
                <a:lnTo>
                  <a:pt x="99822" y="207187"/>
                </a:lnTo>
                <a:lnTo>
                  <a:pt x="94526" y="201422"/>
                </a:lnTo>
                <a:lnTo>
                  <a:pt x="90716" y="189903"/>
                </a:lnTo>
                <a:lnTo>
                  <a:pt x="92214" y="184137"/>
                </a:lnTo>
                <a:lnTo>
                  <a:pt x="102133" y="184137"/>
                </a:lnTo>
                <a:lnTo>
                  <a:pt x="104267" y="184416"/>
                </a:lnTo>
                <a:lnTo>
                  <a:pt x="106756" y="185051"/>
                </a:lnTo>
                <a:lnTo>
                  <a:pt x="106756" y="155206"/>
                </a:lnTo>
                <a:lnTo>
                  <a:pt x="103403" y="149491"/>
                </a:lnTo>
                <a:lnTo>
                  <a:pt x="97282" y="146431"/>
                </a:lnTo>
                <a:lnTo>
                  <a:pt x="90335" y="144094"/>
                </a:lnTo>
                <a:lnTo>
                  <a:pt x="84543" y="140576"/>
                </a:lnTo>
                <a:lnTo>
                  <a:pt x="80238" y="154698"/>
                </a:lnTo>
                <a:lnTo>
                  <a:pt x="73812" y="166738"/>
                </a:lnTo>
                <a:lnTo>
                  <a:pt x="65417" y="176822"/>
                </a:lnTo>
                <a:lnTo>
                  <a:pt x="55219" y="185051"/>
                </a:lnTo>
                <a:lnTo>
                  <a:pt x="3708" y="185051"/>
                </a:lnTo>
                <a:lnTo>
                  <a:pt x="0" y="196113"/>
                </a:lnTo>
                <a:lnTo>
                  <a:pt x="3708" y="207048"/>
                </a:lnTo>
                <a:lnTo>
                  <a:pt x="10883" y="207048"/>
                </a:lnTo>
                <a:lnTo>
                  <a:pt x="18732" y="217703"/>
                </a:lnTo>
                <a:lnTo>
                  <a:pt x="23952" y="231940"/>
                </a:lnTo>
                <a:lnTo>
                  <a:pt x="24523" y="246748"/>
                </a:lnTo>
                <a:lnTo>
                  <a:pt x="18389" y="259143"/>
                </a:lnTo>
                <a:lnTo>
                  <a:pt x="23787" y="258508"/>
                </a:lnTo>
                <a:lnTo>
                  <a:pt x="29718" y="258102"/>
                </a:lnTo>
                <a:lnTo>
                  <a:pt x="35445" y="258102"/>
                </a:lnTo>
                <a:lnTo>
                  <a:pt x="49669" y="259181"/>
                </a:lnTo>
                <a:lnTo>
                  <a:pt x="59791" y="262890"/>
                </a:lnTo>
                <a:lnTo>
                  <a:pt x="62674" y="269976"/>
                </a:lnTo>
                <a:lnTo>
                  <a:pt x="55219" y="281152"/>
                </a:lnTo>
                <a:lnTo>
                  <a:pt x="61315" y="281851"/>
                </a:lnTo>
                <a:lnTo>
                  <a:pt x="64020" y="281851"/>
                </a:lnTo>
                <a:lnTo>
                  <a:pt x="85090" y="275551"/>
                </a:lnTo>
                <a:lnTo>
                  <a:pt x="98348" y="261315"/>
                </a:lnTo>
                <a:lnTo>
                  <a:pt x="110667" y="246100"/>
                </a:lnTo>
                <a:lnTo>
                  <a:pt x="128917" y="236905"/>
                </a:lnTo>
                <a:lnTo>
                  <a:pt x="125133" y="229298"/>
                </a:lnTo>
                <a:lnTo>
                  <a:pt x="128917" y="222161"/>
                </a:lnTo>
                <a:lnTo>
                  <a:pt x="128917" y="21466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60" name="Google Shape;7060;gefe2f4b35a_0_3189"/>
          <p:cNvSpPr/>
          <p:nvPr/>
        </p:nvSpPr>
        <p:spPr>
          <a:xfrm>
            <a:off x="3463014" y="9953837"/>
            <a:ext cx="33020" cy="20320"/>
          </a:xfrm>
          <a:custGeom>
            <a:rect b="b" l="l" r="r" t="t"/>
            <a:pathLst>
              <a:path extrusionOk="0" h="20320" w="33020">
                <a:moveTo>
                  <a:pt x="21699" y="0"/>
                </a:moveTo>
                <a:lnTo>
                  <a:pt x="11329" y="926"/>
                </a:lnTo>
                <a:lnTo>
                  <a:pt x="2804" y="4162"/>
                </a:lnTo>
                <a:lnTo>
                  <a:pt x="0" y="10394"/>
                </a:lnTo>
                <a:lnTo>
                  <a:pt x="6789" y="20307"/>
                </a:lnTo>
                <a:lnTo>
                  <a:pt x="6789" y="5549"/>
                </a:lnTo>
                <a:lnTo>
                  <a:pt x="26055" y="4082"/>
                </a:lnTo>
                <a:lnTo>
                  <a:pt x="32556" y="2241"/>
                </a:lnTo>
                <a:lnTo>
                  <a:pt x="29901" y="667"/>
                </a:lnTo>
                <a:lnTo>
                  <a:pt x="216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61" name="Google Shape;7061;gefe2f4b35a_0_3189"/>
          <p:cNvSpPr/>
          <p:nvPr/>
        </p:nvSpPr>
        <p:spPr>
          <a:xfrm>
            <a:off x="4110551" y="9981624"/>
            <a:ext cx="27304" cy="24765"/>
          </a:xfrm>
          <a:custGeom>
            <a:rect b="b" l="l" r="r" t="t"/>
            <a:pathLst>
              <a:path extrusionOk="0" h="24765" w="27304">
                <a:moveTo>
                  <a:pt x="22186" y="0"/>
                </a:moveTo>
                <a:lnTo>
                  <a:pt x="19822" y="8727"/>
                </a:lnTo>
                <a:lnTo>
                  <a:pt x="12298" y="12257"/>
                </a:lnTo>
                <a:lnTo>
                  <a:pt x="4172" y="15246"/>
                </a:lnTo>
                <a:lnTo>
                  <a:pt x="0" y="22352"/>
                </a:lnTo>
                <a:lnTo>
                  <a:pt x="2717" y="23622"/>
                </a:lnTo>
                <a:lnTo>
                  <a:pt x="5334" y="24168"/>
                </a:lnTo>
                <a:lnTo>
                  <a:pt x="7823" y="24168"/>
                </a:lnTo>
                <a:lnTo>
                  <a:pt x="18602" y="20477"/>
                </a:lnTo>
                <a:lnTo>
                  <a:pt x="25592" y="12312"/>
                </a:lnTo>
                <a:lnTo>
                  <a:pt x="27288" y="4033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62" name="Google Shape;7062;gefe2f4b35a_0_3189"/>
          <p:cNvSpPr/>
          <p:nvPr/>
        </p:nvSpPr>
        <p:spPr>
          <a:xfrm>
            <a:off x="519640" y="9991693"/>
            <a:ext cx="34925" cy="19684"/>
          </a:xfrm>
          <a:custGeom>
            <a:rect b="b" l="l" r="r" t="t"/>
            <a:pathLst>
              <a:path extrusionOk="0" h="19684" w="34925">
                <a:moveTo>
                  <a:pt x="24346" y="0"/>
                </a:moveTo>
                <a:lnTo>
                  <a:pt x="19838" y="0"/>
                </a:lnTo>
                <a:lnTo>
                  <a:pt x="10026" y="2100"/>
                </a:lnTo>
                <a:lnTo>
                  <a:pt x="2753" y="7229"/>
                </a:lnTo>
                <a:lnTo>
                  <a:pt x="0" y="13630"/>
                </a:lnTo>
                <a:lnTo>
                  <a:pt x="3747" y="19545"/>
                </a:lnTo>
                <a:lnTo>
                  <a:pt x="2045" y="12966"/>
                </a:lnTo>
                <a:lnTo>
                  <a:pt x="5182" y="11290"/>
                </a:lnTo>
                <a:lnTo>
                  <a:pt x="12472" y="11290"/>
                </a:lnTo>
                <a:lnTo>
                  <a:pt x="24232" y="13093"/>
                </a:lnTo>
                <a:lnTo>
                  <a:pt x="31611" y="13093"/>
                </a:lnTo>
                <a:lnTo>
                  <a:pt x="34811" y="11391"/>
                </a:lnTo>
                <a:lnTo>
                  <a:pt x="33109" y="4673"/>
                </a:lnTo>
                <a:lnTo>
                  <a:pt x="29007" y="1346"/>
                </a:lnTo>
                <a:lnTo>
                  <a:pt x="243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63" name="Google Shape;7063;gefe2f4b35a_0_3189"/>
          <p:cNvSpPr/>
          <p:nvPr/>
        </p:nvSpPr>
        <p:spPr>
          <a:xfrm>
            <a:off x="83198" y="10048226"/>
            <a:ext cx="20319" cy="37465"/>
          </a:xfrm>
          <a:custGeom>
            <a:rect b="b" l="l" r="r" t="t"/>
            <a:pathLst>
              <a:path extrusionOk="0" h="37465" w="20319">
                <a:moveTo>
                  <a:pt x="5722" y="0"/>
                </a:moveTo>
                <a:lnTo>
                  <a:pt x="7358" y="13445"/>
                </a:lnTo>
                <a:lnTo>
                  <a:pt x="2997" y="25107"/>
                </a:lnTo>
                <a:lnTo>
                  <a:pt x="0" y="33464"/>
                </a:lnTo>
                <a:lnTo>
                  <a:pt x="5722" y="36995"/>
                </a:lnTo>
                <a:lnTo>
                  <a:pt x="15053" y="29653"/>
                </a:lnTo>
                <a:lnTo>
                  <a:pt x="19842" y="17973"/>
                </a:lnTo>
                <a:lnTo>
                  <a:pt x="17571" y="6555"/>
                </a:lnTo>
                <a:lnTo>
                  <a:pt x="5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64" name="Google Shape;7064;gefe2f4b35a_0_3189"/>
          <p:cNvSpPr/>
          <p:nvPr/>
        </p:nvSpPr>
        <p:spPr>
          <a:xfrm>
            <a:off x="1149518" y="10100303"/>
            <a:ext cx="52069" cy="52704"/>
          </a:xfrm>
          <a:custGeom>
            <a:rect b="b" l="l" r="r" t="t"/>
            <a:pathLst>
              <a:path extrusionOk="0" h="52704" w="52069">
                <a:moveTo>
                  <a:pt x="36817" y="0"/>
                </a:moveTo>
                <a:lnTo>
                  <a:pt x="25934" y="1924"/>
                </a:lnTo>
                <a:lnTo>
                  <a:pt x="15960" y="4794"/>
                </a:lnTo>
                <a:lnTo>
                  <a:pt x="9078" y="10769"/>
                </a:lnTo>
                <a:lnTo>
                  <a:pt x="7467" y="22009"/>
                </a:lnTo>
                <a:lnTo>
                  <a:pt x="10909" y="33312"/>
                </a:lnTo>
                <a:lnTo>
                  <a:pt x="0" y="36995"/>
                </a:lnTo>
                <a:lnTo>
                  <a:pt x="5994" y="44588"/>
                </a:lnTo>
                <a:lnTo>
                  <a:pt x="15036" y="49220"/>
                </a:lnTo>
                <a:lnTo>
                  <a:pt x="26460" y="51530"/>
                </a:lnTo>
                <a:lnTo>
                  <a:pt x="39598" y="52158"/>
                </a:lnTo>
                <a:lnTo>
                  <a:pt x="43459" y="52158"/>
                </a:lnTo>
                <a:lnTo>
                  <a:pt x="51473" y="51854"/>
                </a:lnTo>
                <a:lnTo>
                  <a:pt x="49382" y="38592"/>
                </a:lnTo>
                <a:lnTo>
                  <a:pt x="42491" y="31019"/>
                </a:lnTo>
                <a:lnTo>
                  <a:pt x="38300" y="24589"/>
                </a:lnTo>
                <a:lnTo>
                  <a:pt x="44310" y="14757"/>
                </a:lnTo>
                <a:lnTo>
                  <a:pt x="33032" y="10947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65" name="Google Shape;7065;gefe2f4b35a_0_3189"/>
          <p:cNvSpPr/>
          <p:nvPr/>
        </p:nvSpPr>
        <p:spPr>
          <a:xfrm>
            <a:off x="3587796" y="10080612"/>
            <a:ext cx="29210" cy="29845"/>
          </a:xfrm>
          <a:custGeom>
            <a:rect b="b" l="l" r="r" t="t"/>
            <a:pathLst>
              <a:path extrusionOk="0" h="29845" w="29210">
                <a:moveTo>
                  <a:pt x="28727" y="0"/>
                </a:moveTo>
                <a:lnTo>
                  <a:pt x="26314" y="0"/>
                </a:lnTo>
                <a:lnTo>
                  <a:pt x="25285" y="0"/>
                </a:lnTo>
                <a:lnTo>
                  <a:pt x="23787" y="1346"/>
                </a:lnTo>
                <a:lnTo>
                  <a:pt x="21831" y="4610"/>
                </a:lnTo>
                <a:lnTo>
                  <a:pt x="17827" y="11681"/>
                </a:lnTo>
                <a:lnTo>
                  <a:pt x="9810" y="14690"/>
                </a:lnTo>
                <a:lnTo>
                  <a:pt x="2346" y="18218"/>
                </a:lnTo>
                <a:lnTo>
                  <a:pt x="0" y="26847"/>
                </a:lnTo>
                <a:lnTo>
                  <a:pt x="3340" y="28727"/>
                </a:lnTo>
                <a:lnTo>
                  <a:pt x="6375" y="29527"/>
                </a:lnTo>
                <a:lnTo>
                  <a:pt x="17386" y="29527"/>
                </a:lnTo>
                <a:lnTo>
                  <a:pt x="22885" y="22148"/>
                </a:lnTo>
                <a:lnTo>
                  <a:pt x="28562" y="7378"/>
                </a:lnTo>
                <a:lnTo>
                  <a:pt x="28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66" name="Google Shape;7066;gefe2f4b35a_0_3189"/>
          <p:cNvSpPr/>
          <p:nvPr/>
        </p:nvSpPr>
        <p:spPr>
          <a:xfrm>
            <a:off x="86046" y="10102918"/>
            <a:ext cx="17780" cy="27304"/>
          </a:xfrm>
          <a:custGeom>
            <a:rect b="b" l="l" r="r" t="t"/>
            <a:pathLst>
              <a:path extrusionOk="0" h="27304" w="17780">
                <a:moveTo>
                  <a:pt x="12485" y="0"/>
                </a:moveTo>
                <a:lnTo>
                  <a:pt x="10224" y="0"/>
                </a:lnTo>
                <a:lnTo>
                  <a:pt x="4487" y="3177"/>
                </a:lnTo>
                <a:lnTo>
                  <a:pt x="809" y="10723"/>
                </a:lnTo>
                <a:lnTo>
                  <a:pt x="0" y="19657"/>
                </a:lnTo>
                <a:lnTo>
                  <a:pt x="2871" y="27000"/>
                </a:lnTo>
                <a:lnTo>
                  <a:pt x="5512" y="20319"/>
                </a:lnTo>
                <a:lnTo>
                  <a:pt x="9859" y="15428"/>
                </a:lnTo>
                <a:lnTo>
                  <a:pt x="14372" y="10707"/>
                </a:lnTo>
                <a:lnTo>
                  <a:pt x="17514" y="4533"/>
                </a:lnTo>
                <a:lnTo>
                  <a:pt x="14961" y="1320"/>
                </a:lnTo>
                <a:lnTo>
                  <a:pt x="124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67" name="Google Shape;7067;gefe2f4b35a_0_3189"/>
          <p:cNvSpPr/>
          <p:nvPr/>
        </p:nvSpPr>
        <p:spPr>
          <a:xfrm>
            <a:off x="3297730" y="10147675"/>
            <a:ext cx="17779" cy="19684"/>
          </a:xfrm>
          <a:custGeom>
            <a:rect b="b" l="l" r="r" t="t"/>
            <a:pathLst>
              <a:path extrusionOk="0" h="19684" w="17779">
                <a:moveTo>
                  <a:pt x="7391" y="0"/>
                </a:moveTo>
                <a:lnTo>
                  <a:pt x="3428" y="0"/>
                </a:lnTo>
                <a:lnTo>
                  <a:pt x="0" y="2007"/>
                </a:lnTo>
                <a:lnTo>
                  <a:pt x="107" y="6958"/>
                </a:lnTo>
                <a:lnTo>
                  <a:pt x="5339" y="13239"/>
                </a:lnTo>
                <a:lnTo>
                  <a:pt x="17284" y="19240"/>
                </a:lnTo>
                <a:lnTo>
                  <a:pt x="13474" y="4927"/>
                </a:lnTo>
                <a:lnTo>
                  <a:pt x="73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7068" name="Google Shape;7068;gefe2f4b35a_0_3189"/>
          <p:cNvPicPr preferRelativeResize="0"/>
          <p:nvPr/>
        </p:nvPicPr>
        <p:blipFill rotWithShape="1">
          <a:blip r:embed="rId13">
            <a:alphaModFix/>
          </a:blip>
          <a:srcRect b="0" l="0" r="0" t="0"/>
          <a:stretch/>
        </p:blipFill>
        <p:spPr>
          <a:xfrm>
            <a:off x="819535" y="10262624"/>
            <a:ext cx="147519" cy="155945"/>
          </a:xfrm>
          <a:prstGeom prst="rect">
            <a:avLst/>
          </a:prstGeom>
          <a:noFill/>
          <a:ln>
            <a:noFill/>
          </a:ln>
        </p:spPr>
      </p:pic>
      <p:sp>
        <p:nvSpPr>
          <p:cNvPr id="7069" name="Google Shape;7069;gefe2f4b35a_0_3189"/>
          <p:cNvSpPr/>
          <p:nvPr/>
        </p:nvSpPr>
        <p:spPr>
          <a:xfrm>
            <a:off x="1215688" y="10277995"/>
            <a:ext cx="60325" cy="52070"/>
          </a:xfrm>
          <a:custGeom>
            <a:rect b="b" l="l" r="r" t="t"/>
            <a:pathLst>
              <a:path extrusionOk="0" h="52070" w="60325">
                <a:moveTo>
                  <a:pt x="58915" y="0"/>
                </a:moveTo>
                <a:lnTo>
                  <a:pt x="29616" y="0"/>
                </a:lnTo>
                <a:lnTo>
                  <a:pt x="33362" y="10947"/>
                </a:lnTo>
                <a:lnTo>
                  <a:pt x="22161" y="7493"/>
                </a:lnTo>
                <a:lnTo>
                  <a:pt x="20591" y="20629"/>
                </a:lnTo>
                <a:lnTo>
                  <a:pt x="13328" y="28146"/>
                </a:lnTo>
                <a:lnTo>
                  <a:pt x="4941" y="34582"/>
                </a:lnTo>
                <a:lnTo>
                  <a:pt x="0" y="44475"/>
                </a:lnTo>
                <a:lnTo>
                  <a:pt x="6694" y="47553"/>
                </a:lnTo>
                <a:lnTo>
                  <a:pt x="13414" y="49757"/>
                </a:lnTo>
                <a:lnTo>
                  <a:pt x="20063" y="51081"/>
                </a:lnTo>
                <a:lnTo>
                  <a:pt x="26542" y="51523"/>
                </a:lnTo>
                <a:lnTo>
                  <a:pt x="42241" y="48350"/>
                </a:lnTo>
                <a:lnTo>
                  <a:pt x="54130" y="38768"/>
                </a:lnTo>
                <a:lnTo>
                  <a:pt x="60318" y="22682"/>
                </a:lnTo>
                <a:lnTo>
                  <a:pt x="589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70" name="Google Shape;7070;gefe2f4b35a_0_3189"/>
          <p:cNvSpPr/>
          <p:nvPr/>
        </p:nvSpPr>
        <p:spPr>
          <a:xfrm>
            <a:off x="3775291" y="10270501"/>
            <a:ext cx="19050" cy="18415"/>
          </a:xfrm>
          <a:custGeom>
            <a:rect b="b" l="l" r="r" t="t"/>
            <a:pathLst>
              <a:path extrusionOk="0" h="18415" w="19050">
                <a:moveTo>
                  <a:pt x="18475" y="0"/>
                </a:moveTo>
                <a:lnTo>
                  <a:pt x="5797" y="5398"/>
                </a:lnTo>
                <a:lnTo>
                  <a:pt x="182" y="11306"/>
                </a:lnTo>
                <a:lnTo>
                  <a:pt x="0" y="16066"/>
                </a:lnTo>
                <a:lnTo>
                  <a:pt x="3616" y="18021"/>
                </a:lnTo>
                <a:lnTo>
                  <a:pt x="7731" y="18021"/>
                </a:lnTo>
                <a:lnTo>
                  <a:pt x="14068" y="13423"/>
                </a:lnTo>
                <a:lnTo>
                  <a:pt x="184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71" name="Google Shape;7071;gefe2f4b35a_0_3189"/>
          <p:cNvSpPr/>
          <p:nvPr/>
        </p:nvSpPr>
        <p:spPr>
          <a:xfrm>
            <a:off x="73936" y="10381587"/>
            <a:ext cx="48894" cy="67309"/>
          </a:xfrm>
          <a:custGeom>
            <a:rect b="b" l="l" r="r" t="t"/>
            <a:pathLst>
              <a:path extrusionOk="0" h="67309" w="48894">
                <a:moveTo>
                  <a:pt x="44284" y="0"/>
                </a:moveTo>
                <a:lnTo>
                  <a:pt x="40741" y="13233"/>
                </a:lnTo>
                <a:lnTo>
                  <a:pt x="28271" y="17384"/>
                </a:lnTo>
                <a:lnTo>
                  <a:pt x="14604" y="20304"/>
                </a:lnTo>
                <a:lnTo>
                  <a:pt x="7467" y="29845"/>
                </a:lnTo>
                <a:lnTo>
                  <a:pt x="16687" y="43776"/>
                </a:lnTo>
                <a:lnTo>
                  <a:pt x="0" y="44589"/>
                </a:lnTo>
                <a:lnTo>
                  <a:pt x="1701" y="50355"/>
                </a:lnTo>
                <a:lnTo>
                  <a:pt x="292" y="59004"/>
                </a:lnTo>
                <a:lnTo>
                  <a:pt x="7467" y="59347"/>
                </a:lnTo>
                <a:lnTo>
                  <a:pt x="14986" y="63144"/>
                </a:lnTo>
                <a:lnTo>
                  <a:pt x="22098" y="66954"/>
                </a:lnTo>
                <a:lnTo>
                  <a:pt x="33371" y="53588"/>
                </a:lnTo>
                <a:lnTo>
                  <a:pt x="43368" y="34296"/>
                </a:lnTo>
                <a:lnTo>
                  <a:pt x="48278" y="14594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72" name="Google Shape;7072;gefe2f4b35a_0_3189"/>
          <p:cNvSpPr/>
          <p:nvPr/>
        </p:nvSpPr>
        <p:spPr>
          <a:xfrm>
            <a:off x="0" y="10374334"/>
            <a:ext cx="15240" cy="37465"/>
          </a:xfrm>
          <a:custGeom>
            <a:rect b="b" l="l" r="r" t="t"/>
            <a:pathLst>
              <a:path extrusionOk="0" h="37465" w="15240">
                <a:moveTo>
                  <a:pt x="256" y="0"/>
                </a:moveTo>
                <a:lnTo>
                  <a:pt x="0" y="329"/>
                </a:lnTo>
                <a:lnTo>
                  <a:pt x="0" y="20934"/>
                </a:lnTo>
                <a:lnTo>
                  <a:pt x="15229" y="22352"/>
                </a:lnTo>
                <a:lnTo>
                  <a:pt x="14301" y="13916"/>
                </a:lnTo>
                <a:lnTo>
                  <a:pt x="11305" y="7585"/>
                </a:lnTo>
                <a:lnTo>
                  <a:pt x="6528" y="3049"/>
                </a:lnTo>
                <a:lnTo>
                  <a:pt x="256" y="0"/>
                </a:lnTo>
                <a:close/>
              </a:path>
              <a:path extrusionOk="0" h="37465" w="15240">
                <a:moveTo>
                  <a:pt x="0" y="33410"/>
                </a:moveTo>
                <a:lnTo>
                  <a:pt x="0" y="37212"/>
                </a:lnTo>
                <a:lnTo>
                  <a:pt x="256" y="37096"/>
                </a:lnTo>
                <a:lnTo>
                  <a:pt x="0" y="3341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73" name="Google Shape;7073;gefe2f4b35a_0_3189"/>
          <p:cNvSpPr/>
          <p:nvPr/>
        </p:nvSpPr>
        <p:spPr>
          <a:xfrm>
            <a:off x="0" y="10477917"/>
            <a:ext cx="5080" cy="12065"/>
          </a:xfrm>
          <a:custGeom>
            <a:rect b="b" l="l" r="r" t="t"/>
            <a:pathLst>
              <a:path extrusionOk="0" h="12065" w="5080">
                <a:moveTo>
                  <a:pt x="257" y="0"/>
                </a:moveTo>
                <a:lnTo>
                  <a:pt x="384" y="2565"/>
                </a:lnTo>
                <a:lnTo>
                  <a:pt x="0" y="2721"/>
                </a:lnTo>
                <a:lnTo>
                  <a:pt x="0" y="11753"/>
                </a:lnTo>
                <a:lnTo>
                  <a:pt x="4490" y="7578"/>
                </a:lnTo>
                <a:lnTo>
                  <a:pt x="2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74" name="Google Shape;7074;gefe2f4b35a_0_3189"/>
          <p:cNvSpPr/>
          <p:nvPr/>
        </p:nvSpPr>
        <p:spPr>
          <a:xfrm>
            <a:off x="604280" y="10581847"/>
            <a:ext cx="37465" cy="29845"/>
          </a:xfrm>
          <a:custGeom>
            <a:rect b="b" l="l" r="r" t="t"/>
            <a:pathLst>
              <a:path extrusionOk="0" h="29845" w="37465">
                <a:moveTo>
                  <a:pt x="29589" y="0"/>
                </a:moveTo>
                <a:lnTo>
                  <a:pt x="22274" y="7881"/>
                </a:lnTo>
                <a:lnTo>
                  <a:pt x="8682" y="13969"/>
                </a:lnTo>
                <a:lnTo>
                  <a:pt x="0" y="20448"/>
                </a:lnTo>
                <a:lnTo>
                  <a:pt x="7415" y="29502"/>
                </a:lnTo>
                <a:lnTo>
                  <a:pt x="12537" y="19372"/>
                </a:lnTo>
                <a:lnTo>
                  <a:pt x="27027" y="14108"/>
                </a:lnTo>
                <a:lnTo>
                  <a:pt x="37254" y="9165"/>
                </a:lnTo>
                <a:lnTo>
                  <a:pt x="29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75" name="Google Shape;7075;gefe2f4b35a_0_3189"/>
          <p:cNvSpPr/>
          <p:nvPr/>
        </p:nvSpPr>
        <p:spPr>
          <a:xfrm>
            <a:off x="4154026" y="10626101"/>
            <a:ext cx="15239" cy="29845"/>
          </a:xfrm>
          <a:custGeom>
            <a:rect b="b" l="l" r="r" t="t"/>
            <a:pathLst>
              <a:path extrusionOk="0" h="29845" w="15239">
                <a:moveTo>
                  <a:pt x="8067" y="0"/>
                </a:moveTo>
                <a:lnTo>
                  <a:pt x="4625" y="6445"/>
                </a:lnTo>
                <a:lnTo>
                  <a:pt x="394" y="16208"/>
                </a:lnTo>
                <a:lnTo>
                  <a:pt x="0" y="25299"/>
                </a:lnTo>
                <a:lnTo>
                  <a:pt x="8067" y="29730"/>
                </a:lnTo>
                <a:lnTo>
                  <a:pt x="6491" y="18198"/>
                </a:lnTo>
                <a:lnTo>
                  <a:pt x="11419" y="9207"/>
                </a:lnTo>
                <a:lnTo>
                  <a:pt x="14671" y="3045"/>
                </a:lnTo>
                <a:lnTo>
                  <a:pt x="80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76" name="Google Shape;7076;gefe2f4b35a_0_3189"/>
          <p:cNvSpPr/>
          <p:nvPr/>
        </p:nvSpPr>
        <p:spPr>
          <a:xfrm>
            <a:off x="420375" y="10663205"/>
            <a:ext cx="26034" cy="27940"/>
          </a:xfrm>
          <a:custGeom>
            <a:rect b="b" l="l" r="r" t="t"/>
            <a:pathLst>
              <a:path extrusionOk="0" h="27940" w="26034">
                <a:moveTo>
                  <a:pt x="14693" y="0"/>
                </a:moveTo>
                <a:lnTo>
                  <a:pt x="11860" y="6550"/>
                </a:lnTo>
                <a:lnTo>
                  <a:pt x="7446" y="11376"/>
                </a:lnTo>
                <a:lnTo>
                  <a:pt x="2983" y="16073"/>
                </a:lnTo>
                <a:lnTo>
                  <a:pt x="0" y="22237"/>
                </a:lnTo>
                <a:lnTo>
                  <a:pt x="2565" y="25908"/>
                </a:lnTo>
                <a:lnTo>
                  <a:pt x="5842" y="27406"/>
                </a:lnTo>
                <a:lnTo>
                  <a:pt x="9207" y="27406"/>
                </a:lnTo>
                <a:lnTo>
                  <a:pt x="19146" y="23540"/>
                </a:lnTo>
                <a:lnTo>
                  <a:pt x="25909" y="14812"/>
                </a:lnTo>
                <a:lnTo>
                  <a:pt x="25693" y="5530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77" name="Google Shape;7077;gefe2f4b35a_0_3189"/>
          <p:cNvSpPr/>
          <p:nvPr/>
        </p:nvSpPr>
        <p:spPr>
          <a:xfrm>
            <a:off x="628856" y="10640845"/>
            <a:ext cx="27304" cy="30479"/>
          </a:xfrm>
          <a:custGeom>
            <a:rect b="b" l="l" r="r" t="t"/>
            <a:pathLst>
              <a:path extrusionOk="0" h="30479" w="27304">
                <a:moveTo>
                  <a:pt x="27145" y="0"/>
                </a:moveTo>
                <a:lnTo>
                  <a:pt x="12464" y="0"/>
                </a:lnTo>
                <a:lnTo>
                  <a:pt x="6959" y="5534"/>
                </a:lnTo>
                <a:lnTo>
                  <a:pt x="1988" y="15779"/>
                </a:lnTo>
                <a:lnTo>
                  <a:pt x="0" y="25653"/>
                </a:lnTo>
                <a:lnTo>
                  <a:pt x="3447" y="30073"/>
                </a:lnTo>
                <a:lnTo>
                  <a:pt x="3916" y="30073"/>
                </a:lnTo>
                <a:lnTo>
                  <a:pt x="5009" y="29857"/>
                </a:lnTo>
                <a:lnTo>
                  <a:pt x="9162" y="20972"/>
                </a:lnTo>
                <a:lnTo>
                  <a:pt x="16196" y="15009"/>
                </a:lnTo>
                <a:lnTo>
                  <a:pt x="23170" y="9006"/>
                </a:lnTo>
                <a:lnTo>
                  <a:pt x="271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78" name="Google Shape;7078;gefe2f4b35a_0_3189"/>
          <p:cNvSpPr/>
          <p:nvPr/>
        </p:nvSpPr>
        <p:spPr>
          <a:xfrm>
            <a:off x="559513" y="10663205"/>
            <a:ext cx="15875" cy="41909"/>
          </a:xfrm>
          <a:custGeom>
            <a:rect b="b" l="l" r="r" t="t"/>
            <a:pathLst>
              <a:path extrusionOk="0" h="41909" w="15875">
                <a:moveTo>
                  <a:pt x="691" y="0"/>
                </a:moveTo>
                <a:lnTo>
                  <a:pt x="0" y="12563"/>
                </a:lnTo>
                <a:lnTo>
                  <a:pt x="2395" y="26173"/>
                </a:lnTo>
                <a:lnTo>
                  <a:pt x="6640" y="37084"/>
                </a:lnTo>
                <a:lnTo>
                  <a:pt x="11499" y="41554"/>
                </a:lnTo>
                <a:lnTo>
                  <a:pt x="12922" y="41554"/>
                </a:lnTo>
                <a:lnTo>
                  <a:pt x="14255" y="40182"/>
                </a:lnTo>
                <a:lnTo>
                  <a:pt x="15360" y="36982"/>
                </a:lnTo>
                <a:lnTo>
                  <a:pt x="9360" y="25762"/>
                </a:lnTo>
                <a:lnTo>
                  <a:pt x="11493" y="15038"/>
                </a:lnTo>
                <a:lnTo>
                  <a:pt x="11892" y="6041"/>
                </a:lnTo>
                <a:lnTo>
                  <a:pt x="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79" name="Google Shape;7079;gefe2f4b35a_0_3189"/>
          <p:cNvSpPr/>
          <p:nvPr/>
        </p:nvSpPr>
        <p:spPr>
          <a:xfrm>
            <a:off x="4088409" y="10714596"/>
            <a:ext cx="52070" cy="82550"/>
          </a:xfrm>
          <a:custGeom>
            <a:rect b="b" l="l" r="r" t="t"/>
            <a:pathLst>
              <a:path extrusionOk="0" h="82550" w="52070">
                <a:moveTo>
                  <a:pt x="33629" y="54203"/>
                </a:moveTo>
                <a:lnTo>
                  <a:pt x="29641" y="44958"/>
                </a:lnTo>
                <a:lnTo>
                  <a:pt x="24409" y="56349"/>
                </a:lnTo>
                <a:lnTo>
                  <a:pt x="13868" y="62382"/>
                </a:lnTo>
                <a:lnTo>
                  <a:pt x="3784" y="68973"/>
                </a:lnTo>
                <a:lnTo>
                  <a:pt x="0" y="82067"/>
                </a:lnTo>
                <a:lnTo>
                  <a:pt x="13982" y="77152"/>
                </a:lnTo>
                <a:lnTo>
                  <a:pt x="26809" y="66395"/>
                </a:lnTo>
                <a:lnTo>
                  <a:pt x="33629" y="54203"/>
                </a:lnTo>
                <a:close/>
              </a:path>
              <a:path extrusionOk="0" h="82550" w="52070">
                <a:moveTo>
                  <a:pt x="51790" y="342"/>
                </a:moveTo>
                <a:lnTo>
                  <a:pt x="50812" y="114"/>
                </a:lnTo>
                <a:lnTo>
                  <a:pt x="49796" y="0"/>
                </a:lnTo>
                <a:lnTo>
                  <a:pt x="48742" y="0"/>
                </a:lnTo>
                <a:lnTo>
                  <a:pt x="37617" y="3251"/>
                </a:lnTo>
                <a:lnTo>
                  <a:pt x="28257" y="10553"/>
                </a:lnTo>
                <a:lnTo>
                  <a:pt x="24358" y="18262"/>
                </a:lnTo>
                <a:lnTo>
                  <a:pt x="29641" y="22707"/>
                </a:lnTo>
                <a:lnTo>
                  <a:pt x="32004" y="14020"/>
                </a:lnTo>
                <a:lnTo>
                  <a:pt x="39522" y="10452"/>
                </a:lnTo>
                <a:lnTo>
                  <a:pt x="47637" y="7429"/>
                </a:lnTo>
                <a:lnTo>
                  <a:pt x="51790" y="34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80" name="Google Shape;7080;gefe2f4b35a_0_3189"/>
          <p:cNvSpPr/>
          <p:nvPr/>
        </p:nvSpPr>
        <p:spPr>
          <a:xfrm>
            <a:off x="221237" y="10774288"/>
            <a:ext cx="37464" cy="21590"/>
          </a:xfrm>
          <a:custGeom>
            <a:rect b="b" l="l" r="r" t="t"/>
            <a:pathLst>
              <a:path extrusionOk="0" h="21590" w="37464">
                <a:moveTo>
                  <a:pt x="36868" y="0"/>
                </a:moveTo>
                <a:lnTo>
                  <a:pt x="23477" y="4732"/>
                </a:lnTo>
                <a:lnTo>
                  <a:pt x="14100" y="8667"/>
                </a:lnTo>
                <a:lnTo>
                  <a:pt x="6889" y="11955"/>
                </a:lnTo>
                <a:lnTo>
                  <a:pt x="0" y="14744"/>
                </a:lnTo>
                <a:lnTo>
                  <a:pt x="4444" y="19405"/>
                </a:lnTo>
                <a:lnTo>
                  <a:pt x="9042" y="21323"/>
                </a:lnTo>
                <a:lnTo>
                  <a:pt x="13449" y="21323"/>
                </a:lnTo>
                <a:lnTo>
                  <a:pt x="20985" y="19482"/>
                </a:lnTo>
                <a:lnTo>
                  <a:pt x="27687" y="14638"/>
                </a:lnTo>
                <a:lnTo>
                  <a:pt x="33124" y="7805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81" name="Google Shape;7081;gefe2f4b35a_0_3189"/>
          <p:cNvSpPr/>
          <p:nvPr/>
        </p:nvSpPr>
        <p:spPr>
          <a:xfrm>
            <a:off x="715877" y="10810026"/>
            <a:ext cx="28575" cy="16509"/>
          </a:xfrm>
          <a:custGeom>
            <a:rect b="b" l="l" r="r" t="t"/>
            <a:pathLst>
              <a:path extrusionOk="0" h="16509" w="28575">
                <a:moveTo>
                  <a:pt x="23829" y="0"/>
                </a:moveTo>
                <a:lnTo>
                  <a:pt x="21315" y="0"/>
                </a:lnTo>
                <a:lnTo>
                  <a:pt x="10684" y="2168"/>
                </a:lnTo>
                <a:lnTo>
                  <a:pt x="2523" y="7115"/>
                </a:lnTo>
                <a:lnTo>
                  <a:pt x="0" y="12505"/>
                </a:lnTo>
                <a:lnTo>
                  <a:pt x="6278" y="16002"/>
                </a:lnTo>
                <a:lnTo>
                  <a:pt x="9641" y="10099"/>
                </a:lnTo>
                <a:lnTo>
                  <a:pt x="16851" y="8120"/>
                </a:lnTo>
                <a:lnTo>
                  <a:pt x="24327" y="6424"/>
                </a:lnTo>
                <a:lnTo>
                  <a:pt x="28490" y="1371"/>
                </a:lnTo>
                <a:lnTo>
                  <a:pt x="26268" y="406"/>
                </a:lnTo>
                <a:lnTo>
                  <a:pt x="238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82" name="Google Shape;7082;gefe2f4b35a_0_3189"/>
          <p:cNvSpPr/>
          <p:nvPr/>
        </p:nvSpPr>
        <p:spPr>
          <a:xfrm>
            <a:off x="993079" y="10854221"/>
            <a:ext cx="43180" cy="12700"/>
          </a:xfrm>
          <a:custGeom>
            <a:rect b="b" l="l" r="r" t="t"/>
            <a:pathLst>
              <a:path extrusionOk="0" h="12700" w="43180">
                <a:moveTo>
                  <a:pt x="30162" y="0"/>
                </a:moveTo>
                <a:lnTo>
                  <a:pt x="20116" y="0"/>
                </a:lnTo>
                <a:lnTo>
                  <a:pt x="10071" y="0"/>
                </a:lnTo>
                <a:lnTo>
                  <a:pt x="0" y="2971"/>
                </a:lnTo>
                <a:lnTo>
                  <a:pt x="29286" y="12623"/>
                </a:lnTo>
                <a:lnTo>
                  <a:pt x="36735" y="12390"/>
                </a:lnTo>
                <a:lnTo>
                  <a:pt x="41652" y="11691"/>
                </a:lnTo>
                <a:lnTo>
                  <a:pt x="42670" y="10528"/>
                </a:lnTo>
                <a:lnTo>
                  <a:pt x="38417" y="8902"/>
                </a:lnTo>
                <a:lnTo>
                  <a:pt x="40157" y="2971"/>
                </a:lnTo>
                <a:lnTo>
                  <a:pt x="301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83" name="Google Shape;7083;gefe2f4b35a_0_3189"/>
          <p:cNvSpPr/>
          <p:nvPr/>
        </p:nvSpPr>
        <p:spPr>
          <a:xfrm>
            <a:off x="3929512" y="10867228"/>
            <a:ext cx="18414" cy="5079"/>
          </a:xfrm>
          <a:custGeom>
            <a:rect b="b" l="l" r="r" t="t"/>
            <a:pathLst>
              <a:path extrusionOk="0" h="5079" w="18414">
                <a:moveTo>
                  <a:pt x="17868" y="0"/>
                </a:moveTo>
                <a:lnTo>
                  <a:pt x="4381" y="3378"/>
                </a:lnTo>
                <a:lnTo>
                  <a:pt x="0" y="4508"/>
                </a:lnTo>
                <a:lnTo>
                  <a:pt x="203" y="4508"/>
                </a:lnTo>
                <a:lnTo>
                  <a:pt x="4381" y="3505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84" name="Google Shape;7084;gefe2f4b35a_0_3189"/>
          <p:cNvSpPr/>
          <p:nvPr/>
        </p:nvSpPr>
        <p:spPr>
          <a:xfrm>
            <a:off x="98540" y="10885483"/>
            <a:ext cx="24764" cy="37465"/>
          </a:xfrm>
          <a:custGeom>
            <a:rect b="b" l="l" r="r" t="t"/>
            <a:pathLst>
              <a:path extrusionOk="0" h="37465" w="24764">
                <a:moveTo>
                  <a:pt x="12187" y="0"/>
                </a:moveTo>
                <a:lnTo>
                  <a:pt x="8483" y="9732"/>
                </a:lnTo>
                <a:lnTo>
                  <a:pt x="2789" y="21863"/>
                </a:lnTo>
                <a:lnTo>
                  <a:pt x="0" y="32307"/>
                </a:lnTo>
                <a:lnTo>
                  <a:pt x="5011" y="36982"/>
                </a:lnTo>
                <a:lnTo>
                  <a:pt x="12264" y="26038"/>
                </a:lnTo>
                <a:lnTo>
                  <a:pt x="21682" y="16205"/>
                </a:lnTo>
                <a:lnTo>
                  <a:pt x="24558" y="7514"/>
                </a:lnTo>
                <a:lnTo>
                  <a:pt x="121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85" name="Google Shape;7085;gefe2f4b35a_0_3189"/>
          <p:cNvSpPr/>
          <p:nvPr/>
        </p:nvSpPr>
        <p:spPr>
          <a:xfrm>
            <a:off x="4007556" y="10976602"/>
            <a:ext cx="29845" cy="19684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14" y="3225"/>
                </a:lnTo>
                <a:lnTo>
                  <a:pt x="0" y="12700"/>
                </a:lnTo>
                <a:lnTo>
                  <a:pt x="2641" y="11036"/>
                </a:lnTo>
                <a:lnTo>
                  <a:pt x="5156" y="10388"/>
                </a:lnTo>
                <a:lnTo>
                  <a:pt x="11823" y="10388"/>
                </a:lnTo>
                <a:lnTo>
                  <a:pt x="15621" y="12611"/>
                </a:lnTo>
                <a:lnTo>
                  <a:pt x="21945" y="17068"/>
                </a:lnTo>
                <a:lnTo>
                  <a:pt x="24472" y="19304"/>
                </a:lnTo>
                <a:lnTo>
                  <a:pt x="27889" y="19304"/>
                </a:lnTo>
                <a:lnTo>
                  <a:pt x="28930" y="17602"/>
                </a:lnTo>
                <a:lnTo>
                  <a:pt x="29375" y="12700"/>
                </a:lnTo>
                <a:lnTo>
                  <a:pt x="21361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86" name="Google Shape;7086;gefe2f4b35a_0_3189"/>
          <p:cNvSpPr/>
          <p:nvPr/>
        </p:nvSpPr>
        <p:spPr>
          <a:xfrm>
            <a:off x="1233" y="11462331"/>
            <a:ext cx="21590" cy="23495"/>
          </a:xfrm>
          <a:custGeom>
            <a:rect b="b" l="l" r="r" t="t"/>
            <a:pathLst>
              <a:path extrusionOk="0" h="23495" w="21590">
                <a:moveTo>
                  <a:pt x="18300" y="0"/>
                </a:moveTo>
                <a:lnTo>
                  <a:pt x="16903" y="0"/>
                </a:lnTo>
                <a:lnTo>
                  <a:pt x="10579" y="0"/>
                </a:lnTo>
                <a:lnTo>
                  <a:pt x="5156" y="5842"/>
                </a:lnTo>
                <a:lnTo>
                  <a:pt x="0" y="17526"/>
                </a:lnTo>
                <a:lnTo>
                  <a:pt x="266" y="23368"/>
                </a:lnTo>
                <a:lnTo>
                  <a:pt x="5676" y="23368"/>
                </a:lnTo>
                <a:lnTo>
                  <a:pt x="6515" y="23266"/>
                </a:lnTo>
                <a:lnTo>
                  <a:pt x="9657" y="17096"/>
                </a:lnTo>
                <a:lnTo>
                  <a:pt x="15689" y="13857"/>
                </a:lnTo>
                <a:lnTo>
                  <a:pt x="20804" y="9734"/>
                </a:lnTo>
                <a:lnTo>
                  <a:pt x="21196" y="914"/>
                </a:lnTo>
                <a:lnTo>
                  <a:pt x="19735" y="292"/>
                </a:lnTo>
                <a:lnTo>
                  <a:pt x="18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7087" name="Google Shape;7087;gefe2f4b35a_0_3189"/>
          <p:cNvGrpSpPr/>
          <p:nvPr/>
        </p:nvGrpSpPr>
        <p:grpSpPr>
          <a:xfrm>
            <a:off x="560200" y="11974395"/>
            <a:ext cx="192279" cy="179044"/>
            <a:chOff x="560200" y="11974395"/>
            <a:chExt cx="192279" cy="179044"/>
          </a:xfrm>
        </p:grpSpPr>
        <p:sp>
          <p:nvSpPr>
            <p:cNvPr id="7088" name="Google Shape;7088;gefe2f4b35a_0_3189"/>
            <p:cNvSpPr/>
            <p:nvPr/>
          </p:nvSpPr>
          <p:spPr>
            <a:xfrm>
              <a:off x="729620" y="11974395"/>
              <a:ext cx="22859" cy="45084"/>
            </a:xfrm>
            <a:custGeom>
              <a:rect b="b" l="l" r="r" t="t"/>
              <a:pathLst>
                <a:path extrusionOk="0" h="45084" w="22859">
                  <a:moveTo>
                    <a:pt x="22250" y="0"/>
                  </a:moveTo>
                  <a:lnTo>
                    <a:pt x="12992" y="927"/>
                  </a:lnTo>
                  <a:lnTo>
                    <a:pt x="4673" y="2311"/>
                  </a:lnTo>
                  <a:lnTo>
                    <a:pt x="7289" y="14985"/>
                  </a:lnTo>
                  <a:lnTo>
                    <a:pt x="3810" y="26047"/>
                  </a:lnTo>
                  <a:lnTo>
                    <a:pt x="0" y="37109"/>
                  </a:lnTo>
                  <a:lnTo>
                    <a:pt x="1282" y="42036"/>
                  </a:lnTo>
                  <a:lnTo>
                    <a:pt x="4826" y="44843"/>
                  </a:lnTo>
                  <a:lnTo>
                    <a:pt x="12331" y="44843"/>
                  </a:lnTo>
                  <a:lnTo>
                    <a:pt x="14757" y="44602"/>
                  </a:lnTo>
                  <a:lnTo>
                    <a:pt x="14476" y="31332"/>
                  </a:lnTo>
                  <a:lnTo>
                    <a:pt x="22524" y="13469"/>
                  </a:lnTo>
                  <a:lnTo>
                    <a:pt x="222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089" name="Google Shape;7089;gefe2f4b35a_0_3189"/>
            <p:cNvPicPr preferRelativeResize="0"/>
            <p:nvPr/>
          </p:nvPicPr>
          <p:blipFill rotWithShape="1">
            <a:blip r:embed="rId14">
              <a:alphaModFix/>
            </a:blip>
            <a:srcRect b="0" l="0" r="0" t="0"/>
            <a:stretch/>
          </p:blipFill>
          <p:spPr>
            <a:xfrm>
              <a:off x="560200" y="12004240"/>
              <a:ext cx="147356" cy="14919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90" name="Google Shape;7090;gefe2f4b35a_0_3189"/>
          <p:cNvSpPr/>
          <p:nvPr/>
        </p:nvSpPr>
        <p:spPr>
          <a:xfrm>
            <a:off x="1085354" y="11981889"/>
            <a:ext cx="29209" cy="37465"/>
          </a:xfrm>
          <a:custGeom>
            <a:rect b="b" l="l" r="r" t="t"/>
            <a:pathLst>
              <a:path extrusionOk="0" h="37465" w="29209">
                <a:moveTo>
                  <a:pt x="19832" y="0"/>
                </a:moveTo>
                <a:lnTo>
                  <a:pt x="14288" y="9584"/>
                </a:lnTo>
                <a:lnTo>
                  <a:pt x="5359" y="20450"/>
                </a:lnTo>
                <a:lnTo>
                  <a:pt x="0" y="30368"/>
                </a:lnTo>
                <a:lnTo>
                  <a:pt x="5164" y="37109"/>
                </a:lnTo>
                <a:lnTo>
                  <a:pt x="11326" y="28016"/>
                </a:lnTo>
                <a:lnTo>
                  <a:pt x="22628" y="19540"/>
                </a:lnTo>
                <a:lnTo>
                  <a:pt x="28865" y="10572"/>
                </a:lnTo>
                <a:lnTo>
                  <a:pt x="198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91" name="Google Shape;7091;gefe2f4b35a_0_3189"/>
          <p:cNvSpPr/>
          <p:nvPr/>
        </p:nvSpPr>
        <p:spPr>
          <a:xfrm>
            <a:off x="353862" y="12333724"/>
            <a:ext cx="55245" cy="33654"/>
          </a:xfrm>
          <a:custGeom>
            <a:rect b="b" l="l" r="r" t="t"/>
            <a:pathLst>
              <a:path extrusionOk="0" h="33654" w="55245">
                <a:moveTo>
                  <a:pt x="21094" y="0"/>
                </a:moveTo>
                <a:lnTo>
                  <a:pt x="13448" y="1019"/>
                </a:lnTo>
                <a:lnTo>
                  <a:pt x="6956" y="4271"/>
                </a:lnTo>
                <a:lnTo>
                  <a:pt x="2260" y="10045"/>
                </a:lnTo>
                <a:lnTo>
                  <a:pt x="0" y="18630"/>
                </a:lnTo>
                <a:lnTo>
                  <a:pt x="9309" y="19011"/>
                </a:lnTo>
                <a:lnTo>
                  <a:pt x="13741" y="19011"/>
                </a:lnTo>
                <a:lnTo>
                  <a:pt x="22975" y="18681"/>
                </a:lnTo>
                <a:lnTo>
                  <a:pt x="31338" y="17473"/>
                </a:lnTo>
                <a:lnTo>
                  <a:pt x="38542" y="15063"/>
                </a:lnTo>
                <a:lnTo>
                  <a:pt x="44297" y="11125"/>
                </a:lnTo>
                <a:lnTo>
                  <a:pt x="45135" y="25199"/>
                </a:lnTo>
                <a:lnTo>
                  <a:pt x="46933" y="30688"/>
                </a:lnTo>
                <a:lnTo>
                  <a:pt x="51536" y="33388"/>
                </a:lnTo>
                <a:lnTo>
                  <a:pt x="55207" y="21463"/>
                </a:lnTo>
                <a:lnTo>
                  <a:pt x="48712" y="10731"/>
                </a:lnTo>
                <a:lnTo>
                  <a:pt x="36018" y="2980"/>
                </a:lnTo>
                <a:lnTo>
                  <a:pt x="21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92" name="Google Shape;7092;gefe2f4b35a_0_3189"/>
          <p:cNvSpPr/>
          <p:nvPr/>
        </p:nvSpPr>
        <p:spPr>
          <a:xfrm>
            <a:off x="1155943" y="12366679"/>
            <a:ext cx="27305" cy="1270"/>
          </a:xfrm>
          <a:custGeom>
            <a:rect b="b" l="l" r="r" t="t"/>
            <a:pathLst>
              <a:path extrusionOk="0" h="1270" w="27305">
                <a:moveTo>
                  <a:pt x="26708" y="0"/>
                </a:moveTo>
                <a:lnTo>
                  <a:pt x="25730" y="0"/>
                </a:lnTo>
                <a:lnTo>
                  <a:pt x="8204" y="431"/>
                </a:lnTo>
                <a:lnTo>
                  <a:pt x="0" y="736"/>
                </a:lnTo>
                <a:lnTo>
                  <a:pt x="1777" y="736"/>
                </a:lnTo>
                <a:lnTo>
                  <a:pt x="267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93" name="Google Shape;7093;gefe2f4b35a_0_3189"/>
          <p:cNvSpPr/>
          <p:nvPr/>
        </p:nvSpPr>
        <p:spPr>
          <a:xfrm>
            <a:off x="655993" y="12648717"/>
            <a:ext cx="54609" cy="66675"/>
          </a:xfrm>
          <a:custGeom>
            <a:rect b="b" l="l" r="r" t="t"/>
            <a:pathLst>
              <a:path extrusionOk="0" h="66675" w="54609">
                <a:moveTo>
                  <a:pt x="21564" y="62090"/>
                </a:moveTo>
                <a:lnTo>
                  <a:pt x="19138" y="52108"/>
                </a:lnTo>
                <a:lnTo>
                  <a:pt x="9690" y="41948"/>
                </a:lnTo>
                <a:lnTo>
                  <a:pt x="0" y="36880"/>
                </a:lnTo>
                <a:lnTo>
                  <a:pt x="1917" y="48831"/>
                </a:lnTo>
                <a:lnTo>
                  <a:pt x="9118" y="53327"/>
                </a:lnTo>
                <a:lnTo>
                  <a:pt x="13576" y="57010"/>
                </a:lnTo>
                <a:lnTo>
                  <a:pt x="7226" y="66497"/>
                </a:lnTo>
                <a:lnTo>
                  <a:pt x="9258" y="66598"/>
                </a:lnTo>
                <a:lnTo>
                  <a:pt x="10185" y="66598"/>
                </a:lnTo>
                <a:lnTo>
                  <a:pt x="21564" y="62090"/>
                </a:lnTo>
                <a:close/>
              </a:path>
              <a:path extrusionOk="0" h="66675" w="54609">
                <a:moveTo>
                  <a:pt x="54394" y="7886"/>
                </a:moveTo>
                <a:lnTo>
                  <a:pt x="44043" y="0"/>
                </a:lnTo>
                <a:lnTo>
                  <a:pt x="40424" y="12979"/>
                </a:lnTo>
                <a:lnTo>
                  <a:pt x="30441" y="19519"/>
                </a:lnTo>
                <a:lnTo>
                  <a:pt x="19913" y="25527"/>
                </a:lnTo>
                <a:lnTo>
                  <a:pt x="14693" y="36868"/>
                </a:lnTo>
                <a:lnTo>
                  <a:pt x="17056" y="37096"/>
                </a:lnTo>
                <a:lnTo>
                  <a:pt x="18249" y="37096"/>
                </a:lnTo>
                <a:lnTo>
                  <a:pt x="36436" y="32004"/>
                </a:lnTo>
                <a:lnTo>
                  <a:pt x="50177" y="20408"/>
                </a:lnTo>
                <a:lnTo>
                  <a:pt x="54394" y="7886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94" name="Google Shape;7094;gefe2f4b35a_0_3189"/>
          <p:cNvSpPr/>
          <p:nvPr/>
        </p:nvSpPr>
        <p:spPr>
          <a:xfrm>
            <a:off x="762118" y="12759800"/>
            <a:ext cx="26670" cy="37465"/>
          </a:xfrm>
          <a:custGeom>
            <a:rect b="b" l="l" r="r" t="t"/>
            <a:pathLst>
              <a:path extrusionOk="0" h="37465" w="26670">
                <a:moveTo>
                  <a:pt x="19064" y="0"/>
                </a:moveTo>
                <a:lnTo>
                  <a:pt x="15180" y="11222"/>
                </a:lnTo>
                <a:lnTo>
                  <a:pt x="6207" y="21948"/>
                </a:lnTo>
                <a:lnTo>
                  <a:pt x="0" y="30946"/>
                </a:lnTo>
                <a:lnTo>
                  <a:pt x="4409" y="36982"/>
                </a:lnTo>
                <a:lnTo>
                  <a:pt x="11906" y="29387"/>
                </a:lnTo>
                <a:lnTo>
                  <a:pt x="21538" y="19267"/>
                </a:lnTo>
                <a:lnTo>
                  <a:pt x="26268" y="8759"/>
                </a:lnTo>
                <a:lnTo>
                  <a:pt x="190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95" name="Google Shape;7095;gefe2f4b35a_0_3189"/>
          <p:cNvSpPr/>
          <p:nvPr/>
        </p:nvSpPr>
        <p:spPr>
          <a:xfrm>
            <a:off x="1292296" y="13263314"/>
            <a:ext cx="34290" cy="29844"/>
          </a:xfrm>
          <a:custGeom>
            <a:rect b="b" l="l" r="r" t="t"/>
            <a:pathLst>
              <a:path extrusionOk="0" h="29844" w="34290">
                <a:moveTo>
                  <a:pt x="31685" y="0"/>
                </a:moveTo>
                <a:lnTo>
                  <a:pt x="30593" y="0"/>
                </a:lnTo>
                <a:lnTo>
                  <a:pt x="16896" y="3810"/>
                </a:lnTo>
                <a:lnTo>
                  <a:pt x="5412" y="12641"/>
                </a:lnTo>
                <a:lnTo>
                  <a:pt x="0" y="22593"/>
                </a:lnTo>
                <a:lnTo>
                  <a:pt x="4520" y="29768"/>
                </a:lnTo>
                <a:lnTo>
                  <a:pt x="9262" y="19822"/>
                </a:lnTo>
                <a:lnTo>
                  <a:pt x="29090" y="10269"/>
                </a:lnTo>
                <a:lnTo>
                  <a:pt x="33818" y="266"/>
                </a:lnTo>
                <a:lnTo>
                  <a:pt x="32764" y="88"/>
                </a:lnTo>
                <a:lnTo>
                  <a:pt x="316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96" name="Google Shape;7096;gefe2f4b35a_0_3189"/>
          <p:cNvSpPr/>
          <p:nvPr/>
        </p:nvSpPr>
        <p:spPr>
          <a:xfrm>
            <a:off x="1170745" y="13272984"/>
            <a:ext cx="1269" cy="19684"/>
          </a:xfrm>
          <a:custGeom>
            <a:rect b="b" l="l" r="r" t="t"/>
            <a:pathLst>
              <a:path extrusionOk="0" h="19684" w="1269">
                <a:moveTo>
                  <a:pt x="1206" y="0"/>
                </a:moveTo>
                <a:lnTo>
                  <a:pt x="0" y="19685"/>
                </a:lnTo>
                <a:lnTo>
                  <a:pt x="253" y="16002"/>
                </a:lnTo>
                <a:lnTo>
                  <a:pt x="1130" y="1536"/>
                </a:lnTo>
                <a:lnTo>
                  <a:pt x="12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7097" name="Google Shape;7097;gefe2f4b35a_0_3189"/>
          <p:cNvPicPr preferRelativeResize="0"/>
          <p:nvPr/>
        </p:nvPicPr>
        <p:blipFill rotWithShape="1">
          <a:blip r:embed="rId15">
            <a:alphaModFix/>
          </a:blip>
          <a:srcRect b="0" l="0" r="0" t="0"/>
          <a:stretch/>
        </p:blipFill>
        <p:spPr>
          <a:xfrm>
            <a:off x="736907" y="13373986"/>
            <a:ext cx="103225" cy="131318"/>
          </a:xfrm>
          <a:prstGeom prst="rect">
            <a:avLst/>
          </a:prstGeom>
          <a:noFill/>
          <a:ln>
            <a:noFill/>
          </a:ln>
        </p:spPr>
      </p:pic>
      <p:sp>
        <p:nvSpPr>
          <p:cNvPr id="7098" name="Google Shape;7098;gefe2f4b35a_0_3189"/>
          <p:cNvSpPr/>
          <p:nvPr/>
        </p:nvSpPr>
        <p:spPr>
          <a:xfrm>
            <a:off x="177217" y="13427409"/>
            <a:ext cx="29845" cy="21590"/>
          </a:xfrm>
          <a:custGeom>
            <a:rect b="b" l="l" r="r" t="t"/>
            <a:pathLst>
              <a:path extrusionOk="0" h="21590" w="29845">
                <a:moveTo>
                  <a:pt x="4940" y="0"/>
                </a:moveTo>
                <a:lnTo>
                  <a:pt x="3111" y="0"/>
                </a:lnTo>
                <a:lnTo>
                  <a:pt x="1498" y="0"/>
                </a:lnTo>
                <a:lnTo>
                  <a:pt x="444" y="1701"/>
                </a:lnTo>
                <a:lnTo>
                  <a:pt x="0" y="6591"/>
                </a:lnTo>
                <a:lnTo>
                  <a:pt x="5727" y="8089"/>
                </a:lnTo>
                <a:lnTo>
                  <a:pt x="8356" y="12700"/>
                </a:lnTo>
                <a:lnTo>
                  <a:pt x="7226" y="21450"/>
                </a:lnTo>
                <a:lnTo>
                  <a:pt x="22174" y="21450"/>
                </a:lnTo>
                <a:lnTo>
                  <a:pt x="22174" y="13855"/>
                </a:lnTo>
                <a:lnTo>
                  <a:pt x="27939" y="12471"/>
                </a:lnTo>
                <a:lnTo>
                  <a:pt x="29375" y="6591"/>
                </a:lnTo>
                <a:lnTo>
                  <a:pt x="26771" y="8178"/>
                </a:lnTo>
                <a:lnTo>
                  <a:pt x="24307" y="8801"/>
                </a:lnTo>
                <a:lnTo>
                  <a:pt x="17652" y="8801"/>
                </a:lnTo>
                <a:lnTo>
                  <a:pt x="13855" y="6604"/>
                </a:lnTo>
                <a:lnTo>
                  <a:pt x="7492" y="2197"/>
                </a:lnTo>
                <a:lnTo>
                  <a:pt x="4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099" name="Google Shape;7099;gefe2f4b35a_0_3189"/>
          <p:cNvSpPr/>
          <p:nvPr/>
        </p:nvSpPr>
        <p:spPr>
          <a:xfrm>
            <a:off x="265280" y="13604198"/>
            <a:ext cx="38100" cy="38734"/>
          </a:xfrm>
          <a:custGeom>
            <a:rect b="b" l="l" r="r" t="t"/>
            <a:pathLst>
              <a:path extrusionOk="0" h="38734" w="38100">
                <a:moveTo>
                  <a:pt x="29641" y="0"/>
                </a:moveTo>
                <a:lnTo>
                  <a:pt x="14947" y="0"/>
                </a:lnTo>
                <a:lnTo>
                  <a:pt x="16357" y="16256"/>
                </a:lnTo>
                <a:lnTo>
                  <a:pt x="292" y="15100"/>
                </a:lnTo>
                <a:lnTo>
                  <a:pt x="0" y="25247"/>
                </a:lnTo>
                <a:lnTo>
                  <a:pt x="3746" y="31216"/>
                </a:lnTo>
                <a:lnTo>
                  <a:pt x="7785" y="37109"/>
                </a:lnTo>
                <a:lnTo>
                  <a:pt x="14947" y="33655"/>
                </a:lnTo>
                <a:lnTo>
                  <a:pt x="22440" y="37109"/>
                </a:lnTo>
                <a:lnTo>
                  <a:pt x="25323" y="38087"/>
                </a:lnTo>
                <a:lnTo>
                  <a:pt x="27673" y="38519"/>
                </a:lnTo>
                <a:lnTo>
                  <a:pt x="29578" y="38519"/>
                </a:lnTo>
                <a:lnTo>
                  <a:pt x="35943" y="35264"/>
                </a:lnTo>
                <a:lnTo>
                  <a:pt x="37580" y="27254"/>
                </a:lnTo>
                <a:lnTo>
                  <a:pt x="37106" y="17119"/>
                </a:lnTo>
                <a:lnTo>
                  <a:pt x="37134" y="7493"/>
                </a:lnTo>
                <a:lnTo>
                  <a:pt x="26187" y="11303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00" name="Google Shape;7100;gefe2f4b35a_0_3189"/>
          <p:cNvSpPr/>
          <p:nvPr/>
        </p:nvSpPr>
        <p:spPr>
          <a:xfrm>
            <a:off x="617277" y="13680913"/>
            <a:ext cx="19684" cy="24130"/>
          </a:xfrm>
          <a:custGeom>
            <a:rect b="b" l="l" r="r" t="t"/>
            <a:pathLst>
              <a:path extrusionOk="0" h="24130" w="19684">
                <a:moveTo>
                  <a:pt x="3035" y="0"/>
                </a:moveTo>
                <a:lnTo>
                  <a:pt x="0" y="0"/>
                </a:lnTo>
                <a:lnTo>
                  <a:pt x="165" y="4940"/>
                </a:lnTo>
                <a:lnTo>
                  <a:pt x="11061" y="22961"/>
                </a:lnTo>
                <a:lnTo>
                  <a:pt x="11760" y="24053"/>
                </a:lnTo>
                <a:lnTo>
                  <a:pt x="12852" y="24053"/>
                </a:lnTo>
                <a:lnTo>
                  <a:pt x="12560" y="20612"/>
                </a:lnTo>
                <a:lnTo>
                  <a:pt x="16598" y="19723"/>
                </a:lnTo>
                <a:lnTo>
                  <a:pt x="19264" y="15821"/>
                </a:lnTo>
                <a:lnTo>
                  <a:pt x="15508" y="9132"/>
                </a:lnTo>
                <a:lnTo>
                  <a:pt x="8906" y="2808"/>
                </a:lnTo>
                <a:lnTo>
                  <a:pt x="30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01" name="Google Shape;7101;gefe2f4b35a_0_3189"/>
          <p:cNvSpPr/>
          <p:nvPr/>
        </p:nvSpPr>
        <p:spPr>
          <a:xfrm>
            <a:off x="346661" y="7849254"/>
            <a:ext cx="59054" cy="50800"/>
          </a:xfrm>
          <a:custGeom>
            <a:rect b="b" l="l" r="r" t="t"/>
            <a:pathLst>
              <a:path extrusionOk="0" h="50800" w="59054">
                <a:moveTo>
                  <a:pt x="26682" y="0"/>
                </a:moveTo>
                <a:lnTo>
                  <a:pt x="16525" y="1928"/>
                </a:lnTo>
                <a:lnTo>
                  <a:pt x="8107" y="8134"/>
                </a:lnTo>
                <a:lnTo>
                  <a:pt x="2306" y="19245"/>
                </a:lnTo>
                <a:lnTo>
                  <a:pt x="0" y="35890"/>
                </a:lnTo>
                <a:lnTo>
                  <a:pt x="10934" y="39573"/>
                </a:lnTo>
                <a:lnTo>
                  <a:pt x="7200" y="50533"/>
                </a:lnTo>
                <a:lnTo>
                  <a:pt x="26751" y="48008"/>
                </a:lnTo>
                <a:lnTo>
                  <a:pt x="42456" y="41582"/>
                </a:lnTo>
                <a:lnTo>
                  <a:pt x="53417" y="30380"/>
                </a:lnTo>
                <a:lnTo>
                  <a:pt x="58737" y="13525"/>
                </a:lnTo>
                <a:lnTo>
                  <a:pt x="51285" y="8004"/>
                </a:lnTo>
                <a:lnTo>
                  <a:pt x="43214" y="3733"/>
                </a:lnTo>
                <a:lnTo>
                  <a:pt x="34891" y="977"/>
                </a:lnTo>
                <a:lnTo>
                  <a:pt x="266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02" name="Google Shape;7102;gefe2f4b35a_0_3189"/>
          <p:cNvSpPr/>
          <p:nvPr/>
        </p:nvSpPr>
        <p:spPr>
          <a:xfrm>
            <a:off x="0" y="12147391"/>
            <a:ext cx="37465" cy="66040"/>
          </a:xfrm>
          <a:custGeom>
            <a:rect b="b" l="l" r="r" t="t"/>
            <a:pathLst>
              <a:path extrusionOk="0" h="66040" w="37465">
                <a:moveTo>
                  <a:pt x="13600" y="0"/>
                </a:moveTo>
                <a:lnTo>
                  <a:pt x="8279" y="0"/>
                </a:lnTo>
                <a:lnTo>
                  <a:pt x="1573" y="1549"/>
                </a:lnTo>
                <a:lnTo>
                  <a:pt x="0" y="2193"/>
                </a:lnTo>
                <a:lnTo>
                  <a:pt x="0" y="62518"/>
                </a:lnTo>
                <a:lnTo>
                  <a:pt x="20382" y="65773"/>
                </a:lnTo>
                <a:lnTo>
                  <a:pt x="25678" y="65773"/>
                </a:lnTo>
                <a:lnTo>
                  <a:pt x="31278" y="65316"/>
                </a:lnTo>
                <a:lnTo>
                  <a:pt x="37095" y="64376"/>
                </a:lnTo>
                <a:lnTo>
                  <a:pt x="35156" y="41801"/>
                </a:lnTo>
                <a:lnTo>
                  <a:pt x="33177" y="21062"/>
                </a:lnTo>
                <a:lnTo>
                  <a:pt x="27283" y="5886"/>
                </a:lnTo>
                <a:lnTo>
                  <a:pt x="136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103" name="Google Shape;7103;gefe2f4b35a_0_3189"/>
          <p:cNvSpPr/>
          <p:nvPr/>
        </p:nvSpPr>
        <p:spPr>
          <a:xfrm>
            <a:off x="730241" y="13663547"/>
            <a:ext cx="29209" cy="45084"/>
          </a:xfrm>
          <a:custGeom>
            <a:rect b="b" l="l" r="r" t="t"/>
            <a:pathLst>
              <a:path extrusionOk="0" h="45084" w="29209">
                <a:moveTo>
                  <a:pt x="28794" y="0"/>
                </a:moveTo>
                <a:lnTo>
                  <a:pt x="6671" y="0"/>
                </a:lnTo>
                <a:lnTo>
                  <a:pt x="0" y="14373"/>
                </a:lnTo>
                <a:lnTo>
                  <a:pt x="3688" y="28128"/>
                </a:lnTo>
                <a:lnTo>
                  <a:pt x="14399" y="38967"/>
                </a:lnTo>
                <a:lnTo>
                  <a:pt x="28794" y="44589"/>
                </a:lnTo>
                <a:lnTo>
                  <a:pt x="287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7104" name="Google Shape;7104;gefe2f4b35a_0_3189"/>
          <p:cNvGrpSpPr/>
          <p:nvPr/>
        </p:nvGrpSpPr>
        <p:grpSpPr>
          <a:xfrm>
            <a:off x="-1612" y="0"/>
            <a:ext cx="13717891" cy="13716494"/>
            <a:chOff x="-1612" y="0"/>
            <a:chExt cx="13717891" cy="13716494"/>
          </a:xfrm>
        </p:grpSpPr>
        <p:pic>
          <p:nvPicPr>
            <p:cNvPr id="7105" name="Google Shape;7105;gefe2f4b35a_0_3189"/>
            <p:cNvPicPr preferRelativeResize="0"/>
            <p:nvPr/>
          </p:nvPicPr>
          <p:blipFill rotWithShape="1">
            <a:blip r:embed="rId16">
              <a:alphaModFix/>
            </a:blip>
            <a:srcRect b="0" l="0" r="0" t="0"/>
            <a:stretch/>
          </p:blipFill>
          <p:spPr>
            <a:xfrm>
              <a:off x="1093949" y="0"/>
              <a:ext cx="371487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06" name="Google Shape;7106;gefe2f4b35a_0_3189"/>
            <p:cNvSpPr/>
            <p:nvPr/>
          </p:nvSpPr>
          <p:spPr>
            <a:xfrm>
              <a:off x="1578737" y="0"/>
              <a:ext cx="291464" cy="13716000"/>
            </a:xfrm>
            <a:custGeom>
              <a:rect b="b" l="l" r="r" t="t"/>
              <a:pathLst>
                <a:path extrusionOk="0" h="13716000" w="291464">
                  <a:moveTo>
                    <a:pt x="153847" y="12573000"/>
                  </a:moveTo>
                  <a:lnTo>
                    <a:pt x="151384" y="12446000"/>
                  </a:lnTo>
                  <a:lnTo>
                    <a:pt x="149161" y="12319000"/>
                  </a:lnTo>
                  <a:lnTo>
                    <a:pt x="147027" y="12192000"/>
                  </a:lnTo>
                  <a:lnTo>
                    <a:pt x="144957" y="12065000"/>
                  </a:lnTo>
                  <a:lnTo>
                    <a:pt x="142963" y="12065000"/>
                  </a:lnTo>
                  <a:lnTo>
                    <a:pt x="141058" y="11938000"/>
                  </a:lnTo>
                  <a:lnTo>
                    <a:pt x="139217" y="11811000"/>
                  </a:lnTo>
                  <a:lnTo>
                    <a:pt x="137452" y="11684000"/>
                  </a:lnTo>
                  <a:lnTo>
                    <a:pt x="135763" y="11684000"/>
                  </a:lnTo>
                  <a:lnTo>
                    <a:pt x="134975" y="11557000"/>
                  </a:lnTo>
                  <a:lnTo>
                    <a:pt x="134213" y="11557000"/>
                  </a:lnTo>
                  <a:lnTo>
                    <a:pt x="133502" y="11430000"/>
                  </a:lnTo>
                  <a:lnTo>
                    <a:pt x="132168" y="11430000"/>
                  </a:lnTo>
                  <a:lnTo>
                    <a:pt x="131559" y="11303000"/>
                  </a:lnTo>
                  <a:lnTo>
                    <a:pt x="130975" y="11303000"/>
                  </a:lnTo>
                  <a:lnTo>
                    <a:pt x="130429" y="11176000"/>
                  </a:lnTo>
                  <a:lnTo>
                    <a:pt x="129413" y="11176000"/>
                  </a:lnTo>
                  <a:lnTo>
                    <a:pt x="128498" y="11049000"/>
                  </a:lnTo>
                  <a:lnTo>
                    <a:pt x="127685" y="10922000"/>
                  </a:lnTo>
                  <a:lnTo>
                    <a:pt x="126961" y="10795000"/>
                  </a:lnTo>
                  <a:lnTo>
                    <a:pt x="126301" y="10668000"/>
                  </a:lnTo>
                  <a:lnTo>
                    <a:pt x="125717" y="10668000"/>
                  </a:lnTo>
                  <a:lnTo>
                    <a:pt x="124942" y="10414000"/>
                  </a:lnTo>
                  <a:lnTo>
                    <a:pt x="122085" y="9779000"/>
                  </a:lnTo>
                  <a:lnTo>
                    <a:pt x="121361" y="9652000"/>
                  </a:lnTo>
                  <a:lnTo>
                    <a:pt x="120815" y="9525000"/>
                  </a:lnTo>
                  <a:lnTo>
                    <a:pt x="120218" y="9398000"/>
                  </a:lnTo>
                  <a:lnTo>
                    <a:pt x="119545" y="9398000"/>
                  </a:lnTo>
                  <a:lnTo>
                    <a:pt x="118808" y="9271000"/>
                  </a:lnTo>
                  <a:lnTo>
                    <a:pt x="117970" y="9144000"/>
                  </a:lnTo>
                  <a:lnTo>
                    <a:pt x="117525" y="9144000"/>
                  </a:lnTo>
                  <a:lnTo>
                    <a:pt x="117043" y="9017000"/>
                  </a:lnTo>
                  <a:lnTo>
                    <a:pt x="116535" y="9017000"/>
                  </a:lnTo>
                  <a:lnTo>
                    <a:pt x="116001" y="8890000"/>
                  </a:lnTo>
                  <a:lnTo>
                    <a:pt x="114846" y="8890000"/>
                  </a:lnTo>
                  <a:lnTo>
                    <a:pt x="114223" y="8763000"/>
                  </a:lnTo>
                  <a:lnTo>
                    <a:pt x="128447" y="8763000"/>
                  </a:lnTo>
                  <a:lnTo>
                    <a:pt x="125984" y="8636000"/>
                  </a:lnTo>
                  <a:lnTo>
                    <a:pt x="123761" y="8509000"/>
                  </a:lnTo>
                  <a:lnTo>
                    <a:pt x="121627" y="8382000"/>
                  </a:lnTo>
                  <a:lnTo>
                    <a:pt x="119557" y="8382000"/>
                  </a:lnTo>
                  <a:lnTo>
                    <a:pt x="117563" y="8255000"/>
                  </a:lnTo>
                  <a:lnTo>
                    <a:pt x="115646" y="8128000"/>
                  </a:lnTo>
                  <a:lnTo>
                    <a:pt x="113804" y="8001000"/>
                  </a:lnTo>
                  <a:lnTo>
                    <a:pt x="112039" y="7874000"/>
                  </a:lnTo>
                  <a:lnTo>
                    <a:pt x="110350" y="7874000"/>
                  </a:lnTo>
                  <a:lnTo>
                    <a:pt x="109562" y="7747000"/>
                  </a:lnTo>
                  <a:lnTo>
                    <a:pt x="108813" y="7747000"/>
                  </a:lnTo>
                  <a:lnTo>
                    <a:pt x="108089" y="7620000"/>
                  </a:lnTo>
                  <a:lnTo>
                    <a:pt x="106768" y="7620000"/>
                  </a:lnTo>
                  <a:lnTo>
                    <a:pt x="106146" y="7493000"/>
                  </a:lnTo>
                  <a:lnTo>
                    <a:pt x="105575" y="7493000"/>
                  </a:lnTo>
                  <a:lnTo>
                    <a:pt x="105016" y="7366000"/>
                  </a:lnTo>
                  <a:lnTo>
                    <a:pt x="104000" y="7366000"/>
                  </a:lnTo>
                  <a:lnTo>
                    <a:pt x="103098" y="7239000"/>
                  </a:lnTo>
                  <a:lnTo>
                    <a:pt x="102285" y="7112000"/>
                  </a:lnTo>
                  <a:lnTo>
                    <a:pt x="101561" y="6985000"/>
                  </a:lnTo>
                  <a:lnTo>
                    <a:pt x="100914" y="6858000"/>
                  </a:lnTo>
                  <a:lnTo>
                    <a:pt x="100317" y="6858000"/>
                  </a:lnTo>
                  <a:lnTo>
                    <a:pt x="99542" y="6604000"/>
                  </a:lnTo>
                  <a:lnTo>
                    <a:pt x="96685" y="5969000"/>
                  </a:lnTo>
                  <a:lnTo>
                    <a:pt x="95961" y="5842000"/>
                  </a:lnTo>
                  <a:lnTo>
                    <a:pt x="95415" y="5715000"/>
                  </a:lnTo>
                  <a:lnTo>
                    <a:pt x="94818" y="5715000"/>
                  </a:lnTo>
                  <a:lnTo>
                    <a:pt x="94145" y="5588000"/>
                  </a:lnTo>
                  <a:lnTo>
                    <a:pt x="93408" y="5461000"/>
                  </a:lnTo>
                  <a:lnTo>
                    <a:pt x="92570" y="5334000"/>
                  </a:lnTo>
                  <a:lnTo>
                    <a:pt x="92125" y="5334000"/>
                  </a:lnTo>
                  <a:lnTo>
                    <a:pt x="91643" y="5207000"/>
                  </a:lnTo>
                  <a:lnTo>
                    <a:pt x="90601" y="5207000"/>
                  </a:lnTo>
                  <a:lnTo>
                    <a:pt x="90043" y="5080000"/>
                  </a:lnTo>
                  <a:lnTo>
                    <a:pt x="89446" y="5080000"/>
                  </a:lnTo>
                  <a:lnTo>
                    <a:pt x="88823" y="4953000"/>
                  </a:lnTo>
                  <a:lnTo>
                    <a:pt x="103047" y="4953000"/>
                  </a:lnTo>
                  <a:lnTo>
                    <a:pt x="100584" y="4826000"/>
                  </a:lnTo>
                  <a:lnTo>
                    <a:pt x="98361" y="4699000"/>
                  </a:lnTo>
                  <a:lnTo>
                    <a:pt x="96227" y="4572000"/>
                  </a:lnTo>
                  <a:lnTo>
                    <a:pt x="94157" y="4572000"/>
                  </a:lnTo>
                  <a:lnTo>
                    <a:pt x="92163" y="4445000"/>
                  </a:lnTo>
                  <a:lnTo>
                    <a:pt x="90246" y="4318000"/>
                  </a:lnTo>
                  <a:lnTo>
                    <a:pt x="88404" y="4191000"/>
                  </a:lnTo>
                  <a:lnTo>
                    <a:pt x="86639" y="4191000"/>
                  </a:lnTo>
                  <a:lnTo>
                    <a:pt x="85788" y="4064000"/>
                  </a:lnTo>
                  <a:lnTo>
                    <a:pt x="84950" y="4064000"/>
                  </a:lnTo>
                  <a:lnTo>
                    <a:pt x="84162" y="3937000"/>
                  </a:lnTo>
                  <a:lnTo>
                    <a:pt x="82689" y="3937000"/>
                  </a:lnTo>
                  <a:lnTo>
                    <a:pt x="82016" y="3810000"/>
                  </a:lnTo>
                  <a:lnTo>
                    <a:pt x="81368" y="3810000"/>
                  </a:lnTo>
                  <a:lnTo>
                    <a:pt x="80746" y="3683000"/>
                  </a:lnTo>
                  <a:lnTo>
                    <a:pt x="79616" y="3683000"/>
                  </a:lnTo>
                  <a:lnTo>
                    <a:pt x="79095" y="3556000"/>
                  </a:lnTo>
                  <a:lnTo>
                    <a:pt x="78600" y="3556000"/>
                  </a:lnTo>
                  <a:lnTo>
                    <a:pt x="77698" y="3429000"/>
                  </a:lnTo>
                  <a:lnTo>
                    <a:pt x="76885" y="3302000"/>
                  </a:lnTo>
                  <a:lnTo>
                    <a:pt x="76161" y="3175000"/>
                  </a:lnTo>
                  <a:lnTo>
                    <a:pt x="75514" y="3175000"/>
                  </a:lnTo>
                  <a:lnTo>
                    <a:pt x="74917" y="3048000"/>
                  </a:lnTo>
                  <a:lnTo>
                    <a:pt x="74142" y="2921000"/>
                  </a:lnTo>
                  <a:lnTo>
                    <a:pt x="71285" y="2159000"/>
                  </a:lnTo>
                  <a:lnTo>
                    <a:pt x="70561" y="2032000"/>
                  </a:lnTo>
                  <a:lnTo>
                    <a:pt x="70015" y="1905000"/>
                  </a:lnTo>
                  <a:lnTo>
                    <a:pt x="69418" y="1905000"/>
                  </a:lnTo>
                  <a:lnTo>
                    <a:pt x="68745" y="1778000"/>
                  </a:lnTo>
                  <a:lnTo>
                    <a:pt x="68008" y="1651000"/>
                  </a:lnTo>
                  <a:lnTo>
                    <a:pt x="67170" y="1524000"/>
                  </a:lnTo>
                  <a:lnTo>
                    <a:pt x="66725" y="1524000"/>
                  </a:lnTo>
                  <a:lnTo>
                    <a:pt x="66243" y="1397000"/>
                  </a:lnTo>
                  <a:lnTo>
                    <a:pt x="65201" y="1397000"/>
                  </a:lnTo>
                  <a:lnTo>
                    <a:pt x="64643" y="1270000"/>
                  </a:lnTo>
                  <a:lnTo>
                    <a:pt x="64046" y="1270000"/>
                  </a:lnTo>
                  <a:lnTo>
                    <a:pt x="63423" y="1143000"/>
                  </a:lnTo>
                  <a:lnTo>
                    <a:pt x="77647" y="1143000"/>
                  </a:lnTo>
                  <a:lnTo>
                    <a:pt x="75184" y="1016000"/>
                  </a:lnTo>
                  <a:lnTo>
                    <a:pt x="72961" y="889000"/>
                  </a:lnTo>
                  <a:lnTo>
                    <a:pt x="70827" y="889000"/>
                  </a:lnTo>
                  <a:lnTo>
                    <a:pt x="68757" y="762000"/>
                  </a:lnTo>
                  <a:lnTo>
                    <a:pt x="66763" y="635000"/>
                  </a:lnTo>
                  <a:lnTo>
                    <a:pt x="64846" y="508000"/>
                  </a:lnTo>
                  <a:lnTo>
                    <a:pt x="63004" y="381000"/>
                  </a:lnTo>
                  <a:lnTo>
                    <a:pt x="61239" y="381000"/>
                  </a:lnTo>
                  <a:lnTo>
                    <a:pt x="60388" y="254000"/>
                  </a:lnTo>
                  <a:lnTo>
                    <a:pt x="59550" y="254000"/>
                  </a:lnTo>
                  <a:lnTo>
                    <a:pt x="58750" y="127000"/>
                  </a:lnTo>
                  <a:lnTo>
                    <a:pt x="57988" y="127000"/>
                  </a:lnTo>
                  <a:lnTo>
                    <a:pt x="57048" y="0"/>
                  </a:lnTo>
                  <a:lnTo>
                    <a:pt x="0" y="0"/>
                  </a:lnTo>
                  <a:lnTo>
                    <a:pt x="1524" y="127000"/>
                  </a:lnTo>
                  <a:lnTo>
                    <a:pt x="3187" y="254000"/>
                  </a:lnTo>
                  <a:lnTo>
                    <a:pt x="4940" y="381000"/>
                  </a:lnTo>
                  <a:lnTo>
                    <a:pt x="6756" y="508000"/>
                  </a:lnTo>
                  <a:lnTo>
                    <a:pt x="8648" y="508000"/>
                  </a:lnTo>
                  <a:lnTo>
                    <a:pt x="10629" y="635000"/>
                  </a:lnTo>
                  <a:lnTo>
                    <a:pt x="12674" y="762000"/>
                  </a:lnTo>
                  <a:lnTo>
                    <a:pt x="14808" y="889000"/>
                  </a:lnTo>
                  <a:lnTo>
                    <a:pt x="17005" y="1016000"/>
                  </a:lnTo>
                  <a:lnTo>
                    <a:pt x="19291" y="1016000"/>
                  </a:lnTo>
                  <a:lnTo>
                    <a:pt x="18059" y="1143000"/>
                  </a:lnTo>
                  <a:lnTo>
                    <a:pt x="16941" y="1143000"/>
                  </a:lnTo>
                  <a:lnTo>
                    <a:pt x="15938" y="1270000"/>
                  </a:lnTo>
                  <a:lnTo>
                    <a:pt x="14198" y="1270000"/>
                  </a:lnTo>
                  <a:lnTo>
                    <a:pt x="13462" y="1397000"/>
                  </a:lnTo>
                  <a:lnTo>
                    <a:pt x="12814" y="1397000"/>
                  </a:lnTo>
                  <a:lnTo>
                    <a:pt x="12255" y="1524000"/>
                  </a:lnTo>
                  <a:lnTo>
                    <a:pt x="11353" y="1524000"/>
                  </a:lnTo>
                  <a:lnTo>
                    <a:pt x="11010" y="1651000"/>
                  </a:lnTo>
                  <a:lnTo>
                    <a:pt x="10731" y="1651000"/>
                  </a:lnTo>
                  <a:lnTo>
                    <a:pt x="10528" y="1778000"/>
                  </a:lnTo>
                  <a:lnTo>
                    <a:pt x="10261" y="1778000"/>
                  </a:lnTo>
                  <a:lnTo>
                    <a:pt x="10210" y="1905000"/>
                  </a:lnTo>
                  <a:lnTo>
                    <a:pt x="10287" y="2032000"/>
                  </a:lnTo>
                  <a:lnTo>
                    <a:pt x="10439" y="2159000"/>
                  </a:lnTo>
                  <a:lnTo>
                    <a:pt x="10680" y="2286000"/>
                  </a:lnTo>
                  <a:lnTo>
                    <a:pt x="10998" y="2286000"/>
                  </a:lnTo>
                  <a:lnTo>
                    <a:pt x="11404" y="2413000"/>
                  </a:lnTo>
                  <a:lnTo>
                    <a:pt x="11874" y="2540000"/>
                  </a:lnTo>
                  <a:lnTo>
                    <a:pt x="12446" y="2667000"/>
                  </a:lnTo>
                  <a:lnTo>
                    <a:pt x="13081" y="2794000"/>
                  </a:lnTo>
                  <a:lnTo>
                    <a:pt x="13804" y="2794000"/>
                  </a:lnTo>
                  <a:lnTo>
                    <a:pt x="14592" y="2921000"/>
                  </a:lnTo>
                  <a:lnTo>
                    <a:pt x="15481" y="3048000"/>
                  </a:lnTo>
                  <a:lnTo>
                    <a:pt x="16433" y="3175000"/>
                  </a:lnTo>
                  <a:lnTo>
                    <a:pt x="17475" y="3302000"/>
                  </a:lnTo>
                  <a:lnTo>
                    <a:pt x="18592" y="3302000"/>
                  </a:lnTo>
                  <a:lnTo>
                    <a:pt x="19786" y="3429000"/>
                  </a:lnTo>
                  <a:lnTo>
                    <a:pt x="21056" y="3556000"/>
                  </a:lnTo>
                  <a:lnTo>
                    <a:pt x="22402" y="3683000"/>
                  </a:lnTo>
                  <a:lnTo>
                    <a:pt x="23837" y="3810000"/>
                  </a:lnTo>
                  <a:lnTo>
                    <a:pt x="25349" y="3810000"/>
                  </a:lnTo>
                  <a:lnTo>
                    <a:pt x="26936" y="3937000"/>
                  </a:lnTo>
                  <a:lnTo>
                    <a:pt x="28600" y="4064000"/>
                  </a:lnTo>
                  <a:lnTo>
                    <a:pt x="30340" y="4191000"/>
                  </a:lnTo>
                  <a:lnTo>
                    <a:pt x="32156" y="4318000"/>
                  </a:lnTo>
                  <a:lnTo>
                    <a:pt x="34048" y="4318000"/>
                  </a:lnTo>
                  <a:lnTo>
                    <a:pt x="36029" y="4445000"/>
                  </a:lnTo>
                  <a:lnTo>
                    <a:pt x="38074" y="4572000"/>
                  </a:lnTo>
                  <a:lnTo>
                    <a:pt x="40208" y="4699000"/>
                  </a:lnTo>
                  <a:lnTo>
                    <a:pt x="42405" y="4826000"/>
                  </a:lnTo>
                  <a:lnTo>
                    <a:pt x="44691" y="4826000"/>
                  </a:lnTo>
                  <a:lnTo>
                    <a:pt x="43459" y="4953000"/>
                  </a:lnTo>
                  <a:lnTo>
                    <a:pt x="42341" y="4953000"/>
                  </a:lnTo>
                  <a:lnTo>
                    <a:pt x="41338" y="5080000"/>
                  </a:lnTo>
                  <a:lnTo>
                    <a:pt x="39598" y="5080000"/>
                  </a:lnTo>
                  <a:lnTo>
                    <a:pt x="38862" y="5207000"/>
                  </a:lnTo>
                  <a:lnTo>
                    <a:pt x="38214" y="5207000"/>
                  </a:lnTo>
                  <a:lnTo>
                    <a:pt x="37655" y="5334000"/>
                  </a:lnTo>
                  <a:lnTo>
                    <a:pt x="36753" y="5334000"/>
                  </a:lnTo>
                  <a:lnTo>
                    <a:pt x="36410" y="5461000"/>
                  </a:lnTo>
                  <a:lnTo>
                    <a:pt x="35928" y="5461000"/>
                  </a:lnTo>
                  <a:lnTo>
                    <a:pt x="35763" y="5588000"/>
                  </a:lnTo>
                  <a:lnTo>
                    <a:pt x="35610" y="5715000"/>
                  </a:lnTo>
                  <a:lnTo>
                    <a:pt x="35687" y="5842000"/>
                  </a:lnTo>
                  <a:lnTo>
                    <a:pt x="35839" y="5969000"/>
                  </a:lnTo>
                  <a:lnTo>
                    <a:pt x="36080" y="5969000"/>
                  </a:lnTo>
                  <a:lnTo>
                    <a:pt x="36398" y="6096000"/>
                  </a:lnTo>
                  <a:lnTo>
                    <a:pt x="36804" y="6223000"/>
                  </a:lnTo>
                  <a:lnTo>
                    <a:pt x="37274" y="6350000"/>
                  </a:lnTo>
                  <a:lnTo>
                    <a:pt x="37846" y="6477000"/>
                  </a:lnTo>
                  <a:lnTo>
                    <a:pt x="38481" y="6477000"/>
                  </a:lnTo>
                  <a:lnTo>
                    <a:pt x="39204" y="6604000"/>
                  </a:lnTo>
                  <a:lnTo>
                    <a:pt x="39992" y="6731000"/>
                  </a:lnTo>
                  <a:lnTo>
                    <a:pt x="40881" y="6858000"/>
                  </a:lnTo>
                  <a:lnTo>
                    <a:pt x="41833" y="6985000"/>
                  </a:lnTo>
                  <a:lnTo>
                    <a:pt x="42875" y="6985000"/>
                  </a:lnTo>
                  <a:lnTo>
                    <a:pt x="43992" y="7112000"/>
                  </a:lnTo>
                  <a:lnTo>
                    <a:pt x="45186" y="7239000"/>
                  </a:lnTo>
                  <a:lnTo>
                    <a:pt x="46456" y="7366000"/>
                  </a:lnTo>
                  <a:lnTo>
                    <a:pt x="47802" y="7493000"/>
                  </a:lnTo>
                  <a:lnTo>
                    <a:pt x="49237" y="7493000"/>
                  </a:lnTo>
                  <a:lnTo>
                    <a:pt x="50749" y="7620000"/>
                  </a:lnTo>
                  <a:lnTo>
                    <a:pt x="52336" y="7747000"/>
                  </a:lnTo>
                  <a:lnTo>
                    <a:pt x="54000" y="7874000"/>
                  </a:lnTo>
                  <a:lnTo>
                    <a:pt x="55740" y="8001000"/>
                  </a:lnTo>
                  <a:lnTo>
                    <a:pt x="57556" y="8001000"/>
                  </a:lnTo>
                  <a:lnTo>
                    <a:pt x="59448" y="8128000"/>
                  </a:lnTo>
                  <a:lnTo>
                    <a:pt x="61429" y="8255000"/>
                  </a:lnTo>
                  <a:lnTo>
                    <a:pt x="63474" y="8382000"/>
                  </a:lnTo>
                  <a:lnTo>
                    <a:pt x="65608" y="8509000"/>
                  </a:lnTo>
                  <a:lnTo>
                    <a:pt x="67805" y="8509000"/>
                  </a:lnTo>
                  <a:lnTo>
                    <a:pt x="70091" y="8636000"/>
                  </a:lnTo>
                  <a:lnTo>
                    <a:pt x="68859" y="8763000"/>
                  </a:lnTo>
                  <a:lnTo>
                    <a:pt x="66738" y="8763000"/>
                  </a:lnTo>
                  <a:lnTo>
                    <a:pt x="65811" y="8890000"/>
                  </a:lnTo>
                  <a:lnTo>
                    <a:pt x="64998" y="8890000"/>
                  </a:lnTo>
                  <a:lnTo>
                    <a:pt x="64262" y="9017000"/>
                  </a:lnTo>
                  <a:lnTo>
                    <a:pt x="63055" y="9017000"/>
                  </a:lnTo>
                  <a:lnTo>
                    <a:pt x="62572" y="9144000"/>
                  </a:lnTo>
                  <a:lnTo>
                    <a:pt x="62153" y="9144000"/>
                  </a:lnTo>
                  <a:lnTo>
                    <a:pt x="61810" y="9271000"/>
                  </a:lnTo>
                  <a:lnTo>
                    <a:pt x="61328" y="9271000"/>
                  </a:lnTo>
                  <a:lnTo>
                    <a:pt x="61175" y="9398000"/>
                  </a:lnTo>
                  <a:lnTo>
                    <a:pt x="61023" y="9525000"/>
                  </a:lnTo>
                  <a:lnTo>
                    <a:pt x="61099" y="9652000"/>
                  </a:lnTo>
                  <a:lnTo>
                    <a:pt x="61252" y="9779000"/>
                  </a:lnTo>
                  <a:lnTo>
                    <a:pt x="61493" y="9779000"/>
                  </a:lnTo>
                  <a:lnTo>
                    <a:pt x="61810" y="9906000"/>
                  </a:lnTo>
                  <a:lnTo>
                    <a:pt x="62204" y="10033000"/>
                  </a:lnTo>
                  <a:lnTo>
                    <a:pt x="62687" y="10160000"/>
                  </a:lnTo>
                  <a:lnTo>
                    <a:pt x="63246" y="10287000"/>
                  </a:lnTo>
                  <a:lnTo>
                    <a:pt x="63881" y="10287000"/>
                  </a:lnTo>
                  <a:lnTo>
                    <a:pt x="64592" y="10414000"/>
                  </a:lnTo>
                  <a:lnTo>
                    <a:pt x="65392" y="10541000"/>
                  </a:lnTo>
                  <a:lnTo>
                    <a:pt x="66268" y="10668000"/>
                  </a:lnTo>
                  <a:lnTo>
                    <a:pt x="67233" y="10795000"/>
                  </a:lnTo>
                  <a:lnTo>
                    <a:pt x="68262" y="10795000"/>
                  </a:lnTo>
                  <a:lnTo>
                    <a:pt x="69380" y="10922000"/>
                  </a:lnTo>
                  <a:lnTo>
                    <a:pt x="70573" y="11049000"/>
                  </a:lnTo>
                  <a:lnTo>
                    <a:pt x="71856" y="11176000"/>
                  </a:lnTo>
                  <a:lnTo>
                    <a:pt x="73202" y="11303000"/>
                  </a:lnTo>
                  <a:lnTo>
                    <a:pt x="74637" y="11303000"/>
                  </a:lnTo>
                  <a:lnTo>
                    <a:pt x="76136" y="11430000"/>
                  </a:lnTo>
                  <a:lnTo>
                    <a:pt x="77724" y="11557000"/>
                  </a:lnTo>
                  <a:lnTo>
                    <a:pt x="79387" y="11684000"/>
                  </a:lnTo>
                  <a:lnTo>
                    <a:pt x="81140" y="11811000"/>
                  </a:lnTo>
                  <a:lnTo>
                    <a:pt x="82956" y="11811000"/>
                  </a:lnTo>
                  <a:lnTo>
                    <a:pt x="84848" y="11938000"/>
                  </a:lnTo>
                  <a:lnTo>
                    <a:pt x="86829" y="12065000"/>
                  </a:lnTo>
                  <a:lnTo>
                    <a:pt x="88874" y="12192000"/>
                  </a:lnTo>
                  <a:lnTo>
                    <a:pt x="91008" y="12319000"/>
                  </a:lnTo>
                  <a:lnTo>
                    <a:pt x="93205" y="12319000"/>
                  </a:lnTo>
                  <a:lnTo>
                    <a:pt x="95491" y="12446000"/>
                  </a:lnTo>
                  <a:lnTo>
                    <a:pt x="94259" y="12573000"/>
                  </a:lnTo>
                  <a:lnTo>
                    <a:pt x="92138" y="12573000"/>
                  </a:lnTo>
                  <a:lnTo>
                    <a:pt x="91211" y="12700000"/>
                  </a:lnTo>
                  <a:lnTo>
                    <a:pt x="90398" y="12700000"/>
                  </a:lnTo>
                  <a:lnTo>
                    <a:pt x="89662" y="12827000"/>
                  </a:lnTo>
                  <a:lnTo>
                    <a:pt x="88455" y="12827000"/>
                  </a:lnTo>
                  <a:lnTo>
                    <a:pt x="87972" y="12954000"/>
                  </a:lnTo>
                  <a:lnTo>
                    <a:pt x="87210" y="12954000"/>
                  </a:lnTo>
                  <a:lnTo>
                    <a:pt x="86944" y="13081000"/>
                  </a:lnTo>
                  <a:lnTo>
                    <a:pt x="86728" y="13081000"/>
                  </a:lnTo>
                  <a:lnTo>
                    <a:pt x="86575" y="13208000"/>
                  </a:lnTo>
                  <a:lnTo>
                    <a:pt x="86499" y="13462000"/>
                  </a:lnTo>
                  <a:lnTo>
                    <a:pt x="86652" y="13462000"/>
                  </a:lnTo>
                  <a:lnTo>
                    <a:pt x="86893" y="13589000"/>
                  </a:lnTo>
                  <a:lnTo>
                    <a:pt x="87210" y="13716000"/>
                  </a:lnTo>
                  <a:lnTo>
                    <a:pt x="148259" y="13716000"/>
                  </a:lnTo>
                  <a:lnTo>
                    <a:pt x="147256" y="13589000"/>
                  </a:lnTo>
                  <a:lnTo>
                    <a:pt x="146494" y="13462000"/>
                  </a:lnTo>
                  <a:lnTo>
                    <a:pt x="145923" y="13335000"/>
                  </a:lnTo>
                  <a:lnTo>
                    <a:pt x="145288" y="13208000"/>
                  </a:lnTo>
                  <a:lnTo>
                    <a:pt x="144589" y="13081000"/>
                  </a:lnTo>
                  <a:lnTo>
                    <a:pt x="143802" y="12954000"/>
                  </a:lnTo>
                  <a:lnTo>
                    <a:pt x="142925" y="12954000"/>
                  </a:lnTo>
                  <a:lnTo>
                    <a:pt x="142443" y="12827000"/>
                  </a:lnTo>
                  <a:lnTo>
                    <a:pt x="141935" y="12827000"/>
                  </a:lnTo>
                  <a:lnTo>
                    <a:pt x="141401" y="12700000"/>
                  </a:lnTo>
                  <a:lnTo>
                    <a:pt x="140246" y="12700000"/>
                  </a:lnTo>
                  <a:lnTo>
                    <a:pt x="139623" y="12573000"/>
                  </a:lnTo>
                  <a:lnTo>
                    <a:pt x="153847" y="12573000"/>
                  </a:lnTo>
                  <a:close/>
                </a:path>
                <a:path extrusionOk="0" h="13716000" w="291464">
                  <a:moveTo>
                    <a:pt x="291312" y="12573000"/>
                  </a:moveTo>
                  <a:lnTo>
                    <a:pt x="288848" y="12446000"/>
                  </a:lnTo>
                  <a:lnTo>
                    <a:pt x="286639" y="12319000"/>
                  </a:lnTo>
                  <a:lnTo>
                    <a:pt x="284492" y="12192000"/>
                  </a:lnTo>
                  <a:lnTo>
                    <a:pt x="282435" y="12065000"/>
                  </a:lnTo>
                  <a:lnTo>
                    <a:pt x="280441" y="12065000"/>
                  </a:lnTo>
                  <a:lnTo>
                    <a:pt x="278523" y="11938000"/>
                  </a:lnTo>
                  <a:lnTo>
                    <a:pt x="276669" y="11811000"/>
                  </a:lnTo>
                  <a:lnTo>
                    <a:pt x="274904" y="11684000"/>
                  </a:lnTo>
                  <a:lnTo>
                    <a:pt x="273227" y="11684000"/>
                  </a:lnTo>
                  <a:lnTo>
                    <a:pt x="272427" y="11557000"/>
                  </a:lnTo>
                  <a:lnTo>
                    <a:pt x="271678" y="11557000"/>
                  </a:lnTo>
                  <a:lnTo>
                    <a:pt x="270954" y="11430000"/>
                  </a:lnTo>
                  <a:lnTo>
                    <a:pt x="269633" y="11430000"/>
                  </a:lnTo>
                  <a:lnTo>
                    <a:pt x="269024" y="11303000"/>
                  </a:lnTo>
                  <a:lnTo>
                    <a:pt x="268439" y="11303000"/>
                  </a:lnTo>
                  <a:lnTo>
                    <a:pt x="267881" y="11176000"/>
                  </a:lnTo>
                  <a:lnTo>
                    <a:pt x="266865" y="11176000"/>
                  </a:lnTo>
                  <a:lnTo>
                    <a:pt x="265963" y="11049000"/>
                  </a:lnTo>
                  <a:lnTo>
                    <a:pt x="265150" y="10922000"/>
                  </a:lnTo>
                  <a:lnTo>
                    <a:pt x="264426" y="10795000"/>
                  </a:lnTo>
                  <a:lnTo>
                    <a:pt x="263779" y="10668000"/>
                  </a:lnTo>
                  <a:lnTo>
                    <a:pt x="263182" y="10668000"/>
                  </a:lnTo>
                  <a:lnTo>
                    <a:pt x="262407" y="10414000"/>
                  </a:lnTo>
                  <a:lnTo>
                    <a:pt x="259549" y="9779000"/>
                  </a:lnTo>
                  <a:lnTo>
                    <a:pt x="258826" y="9652000"/>
                  </a:lnTo>
                  <a:lnTo>
                    <a:pt x="258279" y="9525000"/>
                  </a:lnTo>
                  <a:lnTo>
                    <a:pt x="257683" y="9398000"/>
                  </a:lnTo>
                  <a:lnTo>
                    <a:pt x="257009" y="9398000"/>
                  </a:lnTo>
                  <a:lnTo>
                    <a:pt x="256260" y="9271000"/>
                  </a:lnTo>
                  <a:lnTo>
                    <a:pt x="255435" y="9144000"/>
                  </a:lnTo>
                  <a:lnTo>
                    <a:pt x="254977" y="9144000"/>
                  </a:lnTo>
                  <a:lnTo>
                    <a:pt x="254508" y="9017000"/>
                  </a:lnTo>
                  <a:lnTo>
                    <a:pt x="254000" y="9017000"/>
                  </a:lnTo>
                  <a:lnTo>
                    <a:pt x="253466" y="8890000"/>
                  </a:lnTo>
                  <a:lnTo>
                    <a:pt x="252310" y="8890000"/>
                  </a:lnTo>
                  <a:lnTo>
                    <a:pt x="251675" y="8763000"/>
                  </a:lnTo>
                  <a:lnTo>
                    <a:pt x="265912" y="8763000"/>
                  </a:lnTo>
                  <a:lnTo>
                    <a:pt x="263448" y="8636000"/>
                  </a:lnTo>
                  <a:lnTo>
                    <a:pt x="261239" y="8509000"/>
                  </a:lnTo>
                  <a:lnTo>
                    <a:pt x="259092" y="8382000"/>
                  </a:lnTo>
                  <a:lnTo>
                    <a:pt x="257035" y="8382000"/>
                  </a:lnTo>
                  <a:lnTo>
                    <a:pt x="255041" y="8255000"/>
                  </a:lnTo>
                  <a:lnTo>
                    <a:pt x="253123" y="8128000"/>
                  </a:lnTo>
                  <a:lnTo>
                    <a:pt x="251269" y="8001000"/>
                  </a:lnTo>
                  <a:lnTo>
                    <a:pt x="249504" y="7874000"/>
                  </a:lnTo>
                  <a:lnTo>
                    <a:pt x="247827" y="7874000"/>
                  </a:lnTo>
                  <a:lnTo>
                    <a:pt x="247027" y="7747000"/>
                  </a:lnTo>
                  <a:lnTo>
                    <a:pt x="246278" y="7747000"/>
                  </a:lnTo>
                  <a:lnTo>
                    <a:pt x="245554" y="7620000"/>
                  </a:lnTo>
                  <a:lnTo>
                    <a:pt x="244233" y="7620000"/>
                  </a:lnTo>
                  <a:lnTo>
                    <a:pt x="243624" y="7493000"/>
                  </a:lnTo>
                  <a:lnTo>
                    <a:pt x="243039" y="7493000"/>
                  </a:lnTo>
                  <a:lnTo>
                    <a:pt x="242481" y="7366000"/>
                  </a:lnTo>
                  <a:lnTo>
                    <a:pt x="241465" y="7366000"/>
                  </a:lnTo>
                  <a:lnTo>
                    <a:pt x="240563" y="7239000"/>
                  </a:lnTo>
                  <a:lnTo>
                    <a:pt x="239750" y="7112000"/>
                  </a:lnTo>
                  <a:lnTo>
                    <a:pt x="239026" y="6985000"/>
                  </a:lnTo>
                  <a:lnTo>
                    <a:pt x="238379" y="6858000"/>
                  </a:lnTo>
                  <a:lnTo>
                    <a:pt x="237782" y="6858000"/>
                  </a:lnTo>
                  <a:lnTo>
                    <a:pt x="237007" y="6604000"/>
                  </a:lnTo>
                  <a:lnTo>
                    <a:pt x="234162" y="5969000"/>
                  </a:lnTo>
                  <a:lnTo>
                    <a:pt x="233426" y="5842000"/>
                  </a:lnTo>
                  <a:lnTo>
                    <a:pt x="232879" y="5715000"/>
                  </a:lnTo>
                  <a:lnTo>
                    <a:pt x="232283" y="5715000"/>
                  </a:lnTo>
                  <a:lnTo>
                    <a:pt x="231622" y="5588000"/>
                  </a:lnTo>
                  <a:lnTo>
                    <a:pt x="230873" y="5461000"/>
                  </a:lnTo>
                  <a:lnTo>
                    <a:pt x="230047" y="5334000"/>
                  </a:lnTo>
                  <a:lnTo>
                    <a:pt x="229590" y="5334000"/>
                  </a:lnTo>
                  <a:lnTo>
                    <a:pt x="229108" y="5207000"/>
                  </a:lnTo>
                  <a:lnTo>
                    <a:pt x="228079" y="5207000"/>
                  </a:lnTo>
                  <a:lnTo>
                    <a:pt x="227507" y="5080000"/>
                  </a:lnTo>
                  <a:lnTo>
                    <a:pt x="226910" y="5080000"/>
                  </a:lnTo>
                  <a:lnTo>
                    <a:pt x="226288" y="4953000"/>
                  </a:lnTo>
                  <a:lnTo>
                    <a:pt x="240512" y="4953000"/>
                  </a:lnTo>
                  <a:lnTo>
                    <a:pt x="238048" y="4826000"/>
                  </a:lnTo>
                  <a:lnTo>
                    <a:pt x="235839" y="4699000"/>
                  </a:lnTo>
                  <a:lnTo>
                    <a:pt x="233692" y="4572000"/>
                  </a:lnTo>
                  <a:lnTo>
                    <a:pt x="231635" y="4572000"/>
                  </a:lnTo>
                  <a:lnTo>
                    <a:pt x="229641" y="4445000"/>
                  </a:lnTo>
                  <a:lnTo>
                    <a:pt x="227723" y="4318000"/>
                  </a:lnTo>
                  <a:lnTo>
                    <a:pt x="225869" y="4191000"/>
                  </a:lnTo>
                  <a:lnTo>
                    <a:pt x="224104" y="4191000"/>
                  </a:lnTo>
                  <a:lnTo>
                    <a:pt x="223253" y="4064000"/>
                  </a:lnTo>
                  <a:lnTo>
                    <a:pt x="222427" y="4064000"/>
                  </a:lnTo>
                  <a:lnTo>
                    <a:pt x="221627" y="3937000"/>
                  </a:lnTo>
                  <a:lnTo>
                    <a:pt x="220154" y="3937000"/>
                  </a:lnTo>
                  <a:lnTo>
                    <a:pt x="219481" y="3810000"/>
                  </a:lnTo>
                  <a:lnTo>
                    <a:pt x="218833" y="3810000"/>
                  </a:lnTo>
                  <a:lnTo>
                    <a:pt x="218224" y="3683000"/>
                  </a:lnTo>
                  <a:lnTo>
                    <a:pt x="217081" y="3683000"/>
                  </a:lnTo>
                  <a:lnTo>
                    <a:pt x="216560" y="3556000"/>
                  </a:lnTo>
                  <a:lnTo>
                    <a:pt x="216065" y="3556000"/>
                  </a:lnTo>
                  <a:lnTo>
                    <a:pt x="215163" y="3429000"/>
                  </a:lnTo>
                  <a:lnTo>
                    <a:pt x="214350" y="3302000"/>
                  </a:lnTo>
                  <a:lnTo>
                    <a:pt x="213626" y="3175000"/>
                  </a:lnTo>
                  <a:lnTo>
                    <a:pt x="212979" y="3175000"/>
                  </a:lnTo>
                  <a:lnTo>
                    <a:pt x="212382" y="3048000"/>
                  </a:lnTo>
                  <a:lnTo>
                    <a:pt x="211607" y="2921000"/>
                  </a:lnTo>
                  <a:lnTo>
                    <a:pt x="208762" y="2159000"/>
                  </a:lnTo>
                  <a:lnTo>
                    <a:pt x="208026" y="2032000"/>
                  </a:lnTo>
                  <a:lnTo>
                    <a:pt x="207479" y="1905000"/>
                  </a:lnTo>
                  <a:lnTo>
                    <a:pt x="206883" y="1905000"/>
                  </a:lnTo>
                  <a:lnTo>
                    <a:pt x="206222" y="1778000"/>
                  </a:lnTo>
                  <a:lnTo>
                    <a:pt x="205473" y="1651000"/>
                  </a:lnTo>
                  <a:lnTo>
                    <a:pt x="204647" y="1524000"/>
                  </a:lnTo>
                  <a:lnTo>
                    <a:pt x="204190" y="1524000"/>
                  </a:lnTo>
                  <a:lnTo>
                    <a:pt x="203708" y="1397000"/>
                  </a:lnTo>
                  <a:lnTo>
                    <a:pt x="202679" y="1397000"/>
                  </a:lnTo>
                  <a:lnTo>
                    <a:pt x="202107" y="1270000"/>
                  </a:lnTo>
                  <a:lnTo>
                    <a:pt x="201510" y="1270000"/>
                  </a:lnTo>
                  <a:lnTo>
                    <a:pt x="200888" y="1143000"/>
                  </a:lnTo>
                  <a:lnTo>
                    <a:pt x="215112" y="1143000"/>
                  </a:lnTo>
                  <a:lnTo>
                    <a:pt x="212648" y="1016000"/>
                  </a:lnTo>
                  <a:lnTo>
                    <a:pt x="210439" y="889000"/>
                  </a:lnTo>
                  <a:lnTo>
                    <a:pt x="208292" y="889000"/>
                  </a:lnTo>
                  <a:lnTo>
                    <a:pt x="206235" y="762000"/>
                  </a:lnTo>
                  <a:lnTo>
                    <a:pt x="204241" y="635000"/>
                  </a:lnTo>
                  <a:lnTo>
                    <a:pt x="202323" y="508000"/>
                  </a:lnTo>
                  <a:lnTo>
                    <a:pt x="200469" y="381000"/>
                  </a:lnTo>
                  <a:lnTo>
                    <a:pt x="198704" y="381000"/>
                  </a:lnTo>
                  <a:lnTo>
                    <a:pt x="197853" y="254000"/>
                  </a:lnTo>
                  <a:lnTo>
                    <a:pt x="197015" y="254000"/>
                  </a:lnTo>
                  <a:lnTo>
                    <a:pt x="196215" y="127000"/>
                  </a:lnTo>
                  <a:lnTo>
                    <a:pt x="195453" y="127000"/>
                  </a:lnTo>
                  <a:lnTo>
                    <a:pt x="194513" y="0"/>
                  </a:lnTo>
                  <a:lnTo>
                    <a:pt x="137464" y="0"/>
                  </a:lnTo>
                  <a:lnTo>
                    <a:pt x="139001" y="127000"/>
                  </a:lnTo>
                  <a:lnTo>
                    <a:pt x="140665" y="254000"/>
                  </a:lnTo>
                  <a:lnTo>
                    <a:pt x="142405" y="381000"/>
                  </a:lnTo>
                  <a:lnTo>
                    <a:pt x="144221" y="508000"/>
                  </a:lnTo>
                  <a:lnTo>
                    <a:pt x="146126" y="508000"/>
                  </a:lnTo>
                  <a:lnTo>
                    <a:pt x="148094" y="635000"/>
                  </a:lnTo>
                  <a:lnTo>
                    <a:pt x="150139" y="762000"/>
                  </a:lnTo>
                  <a:lnTo>
                    <a:pt x="152273" y="889000"/>
                  </a:lnTo>
                  <a:lnTo>
                    <a:pt x="154482" y="1016000"/>
                  </a:lnTo>
                  <a:lnTo>
                    <a:pt x="156756" y="1016000"/>
                  </a:lnTo>
                  <a:lnTo>
                    <a:pt x="155536" y="1143000"/>
                  </a:lnTo>
                  <a:lnTo>
                    <a:pt x="154419" y="1143000"/>
                  </a:lnTo>
                  <a:lnTo>
                    <a:pt x="153403" y="1270000"/>
                  </a:lnTo>
                  <a:lnTo>
                    <a:pt x="151663" y="1270000"/>
                  </a:lnTo>
                  <a:lnTo>
                    <a:pt x="150926" y="1397000"/>
                  </a:lnTo>
                  <a:lnTo>
                    <a:pt x="150291" y="1397000"/>
                  </a:lnTo>
                  <a:lnTo>
                    <a:pt x="149720" y="1524000"/>
                  </a:lnTo>
                  <a:lnTo>
                    <a:pt x="148831" y="1524000"/>
                  </a:lnTo>
                  <a:lnTo>
                    <a:pt x="148488" y="1651000"/>
                  </a:lnTo>
                  <a:lnTo>
                    <a:pt x="148209" y="1651000"/>
                  </a:lnTo>
                  <a:lnTo>
                    <a:pt x="147993" y="1778000"/>
                  </a:lnTo>
                  <a:lnTo>
                    <a:pt x="147739" y="1778000"/>
                  </a:lnTo>
                  <a:lnTo>
                    <a:pt x="147688" y="1905000"/>
                  </a:lnTo>
                  <a:lnTo>
                    <a:pt x="147764" y="2032000"/>
                  </a:lnTo>
                  <a:lnTo>
                    <a:pt x="147916" y="2159000"/>
                  </a:lnTo>
                  <a:lnTo>
                    <a:pt x="148158" y="2286000"/>
                  </a:lnTo>
                  <a:lnTo>
                    <a:pt x="148475" y="2286000"/>
                  </a:lnTo>
                  <a:lnTo>
                    <a:pt x="148869" y="2413000"/>
                  </a:lnTo>
                  <a:lnTo>
                    <a:pt x="149352" y="2540000"/>
                  </a:lnTo>
                  <a:lnTo>
                    <a:pt x="149910" y="2667000"/>
                  </a:lnTo>
                  <a:lnTo>
                    <a:pt x="150545" y="2794000"/>
                  </a:lnTo>
                  <a:lnTo>
                    <a:pt x="151269" y="2794000"/>
                  </a:lnTo>
                  <a:lnTo>
                    <a:pt x="152069" y="2921000"/>
                  </a:lnTo>
                  <a:lnTo>
                    <a:pt x="152946" y="3048000"/>
                  </a:lnTo>
                  <a:lnTo>
                    <a:pt x="153898" y="3175000"/>
                  </a:lnTo>
                  <a:lnTo>
                    <a:pt x="154940" y="3302000"/>
                  </a:lnTo>
                  <a:lnTo>
                    <a:pt x="156057" y="3302000"/>
                  </a:lnTo>
                  <a:lnTo>
                    <a:pt x="157251" y="3429000"/>
                  </a:lnTo>
                  <a:lnTo>
                    <a:pt x="158521" y="3556000"/>
                  </a:lnTo>
                  <a:lnTo>
                    <a:pt x="159867" y="3683000"/>
                  </a:lnTo>
                  <a:lnTo>
                    <a:pt x="161302" y="3810000"/>
                  </a:lnTo>
                  <a:lnTo>
                    <a:pt x="162814" y="3810000"/>
                  </a:lnTo>
                  <a:lnTo>
                    <a:pt x="164401" y="3937000"/>
                  </a:lnTo>
                  <a:lnTo>
                    <a:pt x="166065" y="4064000"/>
                  </a:lnTo>
                  <a:lnTo>
                    <a:pt x="167805" y="4191000"/>
                  </a:lnTo>
                  <a:lnTo>
                    <a:pt x="169621" y="4318000"/>
                  </a:lnTo>
                  <a:lnTo>
                    <a:pt x="171526" y="4318000"/>
                  </a:lnTo>
                  <a:lnTo>
                    <a:pt x="173494" y="4445000"/>
                  </a:lnTo>
                  <a:lnTo>
                    <a:pt x="175539" y="4572000"/>
                  </a:lnTo>
                  <a:lnTo>
                    <a:pt x="177673" y="4699000"/>
                  </a:lnTo>
                  <a:lnTo>
                    <a:pt x="179882" y="4826000"/>
                  </a:lnTo>
                  <a:lnTo>
                    <a:pt x="182156" y="4826000"/>
                  </a:lnTo>
                  <a:lnTo>
                    <a:pt x="180936" y="4953000"/>
                  </a:lnTo>
                  <a:lnTo>
                    <a:pt x="179819" y="4953000"/>
                  </a:lnTo>
                  <a:lnTo>
                    <a:pt x="178803" y="5080000"/>
                  </a:lnTo>
                  <a:lnTo>
                    <a:pt x="177063" y="5080000"/>
                  </a:lnTo>
                  <a:lnTo>
                    <a:pt x="176326" y="5207000"/>
                  </a:lnTo>
                  <a:lnTo>
                    <a:pt x="175691" y="5207000"/>
                  </a:lnTo>
                  <a:lnTo>
                    <a:pt x="175120" y="5334000"/>
                  </a:lnTo>
                  <a:lnTo>
                    <a:pt x="174231" y="5334000"/>
                  </a:lnTo>
                  <a:lnTo>
                    <a:pt x="173888" y="5461000"/>
                  </a:lnTo>
                  <a:lnTo>
                    <a:pt x="173393" y="5461000"/>
                  </a:lnTo>
                  <a:lnTo>
                    <a:pt x="173240" y="5588000"/>
                  </a:lnTo>
                  <a:lnTo>
                    <a:pt x="173088" y="5715000"/>
                  </a:lnTo>
                  <a:lnTo>
                    <a:pt x="173164" y="5842000"/>
                  </a:lnTo>
                  <a:lnTo>
                    <a:pt x="173316" y="5969000"/>
                  </a:lnTo>
                  <a:lnTo>
                    <a:pt x="173558" y="5969000"/>
                  </a:lnTo>
                  <a:lnTo>
                    <a:pt x="173875" y="6096000"/>
                  </a:lnTo>
                  <a:lnTo>
                    <a:pt x="174269" y="6223000"/>
                  </a:lnTo>
                  <a:lnTo>
                    <a:pt x="174752" y="6350000"/>
                  </a:lnTo>
                  <a:lnTo>
                    <a:pt x="175310" y="6477000"/>
                  </a:lnTo>
                  <a:lnTo>
                    <a:pt x="175945" y="6477000"/>
                  </a:lnTo>
                  <a:lnTo>
                    <a:pt x="176669" y="6604000"/>
                  </a:lnTo>
                  <a:lnTo>
                    <a:pt x="177469" y="6731000"/>
                  </a:lnTo>
                  <a:lnTo>
                    <a:pt x="178346" y="6858000"/>
                  </a:lnTo>
                  <a:lnTo>
                    <a:pt x="179298" y="6985000"/>
                  </a:lnTo>
                  <a:lnTo>
                    <a:pt x="180340" y="6985000"/>
                  </a:lnTo>
                  <a:lnTo>
                    <a:pt x="181457" y="7112000"/>
                  </a:lnTo>
                  <a:lnTo>
                    <a:pt x="182651" y="7239000"/>
                  </a:lnTo>
                  <a:lnTo>
                    <a:pt x="183921" y="7366000"/>
                  </a:lnTo>
                  <a:lnTo>
                    <a:pt x="185267" y="7493000"/>
                  </a:lnTo>
                  <a:lnTo>
                    <a:pt x="186702" y="7493000"/>
                  </a:lnTo>
                  <a:lnTo>
                    <a:pt x="188214" y="7620000"/>
                  </a:lnTo>
                  <a:lnTo>
                    <a:pt x="189801" y="7747000"/>
                  </a:lnTo>
                  <a:lnTo>
                    <a:pt x="191465" y="7874000"/>
                  </a:lnTo>
                  <a:lnTo>
                    <a:pt x="193205" y="8001000"/>
                  </a:lnTo>
                  <a:lnTo>
                    <a:pt x="195021" y="8001000"/>
                  </a:lnTo>
                  <a:lnTo>
                    <a:pt x="196926" y="8128000"/>
                  </a:lnTo>
                  <a:lnTo>
                    <a:pt x="198894" y="8255000"/>
                  </a:lnTo>
                  <a:lnTo>
                    <a:pt x="200939" y="8382000"/>
                  </a:lnTo>
                  <a:lnTo>
                    <a:pt x="203073" y="8509000"/>
                  </a:lnTo>
                  <a:lnTo>
                    <a:pt x="205282" y="8509000"/>
                  </a:lnTo>
                  <a:lnTo>
                    <a:pt x="207556" y="8636000"/>
                  </a:lnTo>
                  <a:lnTo>
                    <a:pt x="206336" y="8763000"/>
                  </a:lnTo>
                  <a:lnTo>
                    <a:pt x="204203" y="8763000"/>
                  </a:lnTo>
                  <a:lnTo>
                    <a:pt x="203288" y="8890000"/>
                  </a:lnTo>
                  <a:lnTo>
                    <a:pt x="202463" y="8890000"/>
                  </a:lnTo>
                  <a:lnTo>
                    <a:pt x="201726" y="9017000"/>
                  </a:lnTo>
                  <a:lnTo>
                    <a:pt x="200520" y="9017000"/>
                  </a:lnTo>
                  <a:lnTo>
                    <a:pt x="200037" y="9144000"/>
                  </a:lnTo>
                  <a:lnTo>
                    <a:pt x="199631" y="9144000"/>
                  </a:lnTo>
                  <a:lnTo>
                    <a:pt x="199288" y="9271000"/>
                  </a:lnTo>
                  <a:lnTo>
                    <a:pt x="198793" y="9271000"/>
                  </a:lnTo>
                  <a:lnTo>
                    <a:pt x="198640" y="9398000"/>
                  </a:lnTo>
                  <a:lnTo>
                    <a:pt x="198488" y="9525000"/>
                  </a:lnTo>
                  <a:lnTo>
                    <a:pt x="198564" y="9652000"/>
                  </a:lnTo>
                  <a:lnTo>
                    <a:pt x="198716" y="9779000"/>
                  </a:lnTo>
                  <a:lnTo>
                    <a:pt x="198958" y="9779000"/>
                  </a:lnTo>
                  <a:lnTo>
                    <a:pt x="199275" y="9906000"/>
                  </a:lnTo>
                  <a:lnTo>
                    <a:pt x="199669" y="10033000"/>
                  </a:lnTo>
                  <a:lnTo>
                    <a:pt x="200152" y="10160000"/>
                  </a:lnTo>
                  <a:lnTo>
                    <a:pt x="200710" y="10287000"/>
                  </a:lnTo>
                  <a:lnTo>
                    <a:pt x="201345" y="10287000"/>
                  </a:lnTo>
                  <a:lnTo>
                    <a:pt x="202069" y="10414000"/>
                  </a:lnTo>
                  <a:lnTo>
                    <a:pt x="202869" y="10541000"/>
                  </a:lnTo>
                  <a:lnTo>
                    <a:pt x="203746" y="10668000"/>
                  </a:lnTo>
                  <a:lnTo>
                    <a:pt x="204698" y="10795000"/>
                  </a:lnTo>
                  <a:lnTo>
                    <a:pt x="205740" y="10795000"/>
                  </a:lnTo>
                  <a:lnTo>
                    <a:pt x="206857" y="10922000"/>
                  </a:lnTo>
                  <a:lnTo>
                    <a:pt x="208051" y="11049000"/>
                  </a:lnTo>
                  <a:lnTo>
                    <a:pt x="209321" y="11176000"/>
                  </a:lnTo>
                  <a:lnTo>
                    <a:pt x="210667" y="11303000"/>
                  </a:lnTo>
                  <a:lnTo>
                    <a:pt x="212102" y="11303000"/>
                  </a:lnTo>
                  <a:lnTo>
                    <a:pt x="213614" y="11430000"/>
                  </a:lnTo>
                  <a:lnTo>
                    <a:pt x="215201" y="11557000"/>
                  </a:lnTo>
                  <a:lnTo>
                    <a:pt x="216865" y="11684000"/>
                  </a:lnTo>
                  <a:lnTo>
                    <a:pt x="218605" y="11811000"/>
                  </a:lnTo>
                  <a:lnTo>
                    <a:pt x="220421" y="11811000"/>
                  </a:lnTo>
                  <a:lnTo>
                    <a:pt x="222326" y="11938000"/>
                  </a:lnTo>
                  <a:lnTo>
                    <a:pt x="224294" y="12065000"/>
                  </a:lnTo>
                  <a:lnTo>
                    <a:pt x="226339" y="12192000"/>
                  </a:lnTo>
                  <a:lnTo>
                    <a:pt x="228473" y="12319000"/>
                  </a:lnTo>
                  <a:lnTo>
                    <a:pt x="230682" y="12319000"/>
                  </a:lnTo>
                  <a:lnTo>
                    <a:pt x="232956" y="12446000"/>
                  </a:lnTo>
                  <a:lnTo>
                    <a:pt x="231736" y="12573000"/>
                  </a:lnTo>
                  <a:lnTo>
                    <a:pt x="229603" y="12573000"/>
                  </a:lnTo>
                  <a:lnTo>
                    <a:pt x="228688" y="12700000"/>
                  </a:lnTo>
                  <a:lnTo>
                    <a:pt x="227863" y="12700000"/>
                  </a:lnTo>
                  <a:lnTo>
                    <a:pt x="227126" y="12827000"/>
                  </a:lnTo>
                  <a:lnTo>
                    <a:pt x="225920" y="12827000"/>
                  </a:lnTo>
                  <a:lnTo>
                    <a:pt x="225437" y="12954000"/>
                  </a:lnTo>
                  <a:lnTo>
                    <a:pt x="224688" y="12954000"/>
                  </a:lnTo>
                  <a:lnTo>
                    <a:pt x="224409" y="13081000"/>
                  </a:lnTo>
                  <a:lnTo>
                    <a:pt x="224193" y="13081000"/>
                  </a:lnTo>
                  <a:lnTo>
                    <a:pt x="224040" y="13208000"/>
                  </a:lnTo>
                  <a:lnTo>
                    <a:pt x="223964" y="13462000"/>
                  </a:lnTo>
                  <a:lnTo>
                    <a:pt x="224116" y="13462000"/>
                  </a:lnTo>
                  <a:lnTo>
                    <a:pt x="224358" y="13589000"/>
                  </a:lnTo>
                  <a:lnTo>
                    <a:pt x="224675" y="13716000"/>
                  </a:lnTo>
                  <a:lnTo>
                    <a:pt x="285724" y="13716000"/>
                  </a:lnTo>
                  <a:lnTo>
                    <a:pt x="284721" y="13589000"/>
                  </a:lnTo>
                  <a:lnTo>
                    <a:pt x="283959" y="13462000"/>
                  </a:lnTo>
                  <a:lnTo>
                    <a:pt x="283387" y="13335000"/>
                  </a:lnTo>
                  <a:lnTo>
                    <a:pt x="282752" y="13208000"/>
                  </a:lnTo>
                  <a:lnTo>
                    <a:pt x="282054" y="13081000"/>
                  </a:lnTo>
                  <a:lnTo>
                    <a:pt x="281266" y="12954000"/>
                  </a:lnTo>
                  <a:lnTo>
                    <a:pt x="280390" y="12954000"/>
                  </a:lnTo>
                  <a:lnTo>
                    <a:pt x="279908" y="12827000"/>
                  </a:lnTo>
                  <a:lnTo>
                    <a:pt x="279412" y="12827000"/>
                  </a:lnTo>
                  <a:lnTo>
                    <a:pt x="278879" y="12700000"/>
                  </a:lnTo>
                  <a:lnTo>
                    <a:pt x="277710" y="12700000"/>
                  </a:lnTo>
                  <a:lnTo>
                    <a:pt x="277088" y="12573000"/>
                  </a:lnTo>
                  <a:lnTo>
                    <a:pt x="291312" y="12573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107" name="Google Shape;7107;gefe2f4b35a_0_3189"/>
            <p:cNvPicPr preferRelativeResize="0"/>
            <p:nvPr/>
          </p:nvPicPr>
          <p:blipFill rotWithShape="1">
            <a:blip r:embed="rId17">
              <a:alphaModFix/>
            </a:blip>
            <a:srcRect b="0" l="0" r="0" t="0"/>
            <a:stretch/>
          </p:blipFill>
          <p:spPr>
            <a:xfrm>
              <a:off x="0" y="0"/>
              <a:ext cx="35961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08" name="Google Shape;7108;gefe2f4b35a_0_3189"/>
            <p:cNvSpPr/>
            <p:nvPr/>
          </p:nvSpPr>
          <p:spPr>
            <a:xfrm>
              <a:off x="574662" y="0"/>
              <a:ext cx="9443085" cy="13716000"/>
            </a:xfrm>
            <a:custGeom>
              <a:rect b="b" l="l" r="r" t="t"/>
              <a:pathLst>
                <a:path extrusionOk="0" h="13716000" w="9443085">
                  <a:moveTo>
                    <a:pt x="156133" y="13716000"/>
                  </a:moveTo>
                  <a:lnTo>
                    <a:pt x="154660" y="13589000"/>
                  </a:lnTo>
                  <a:lnTo>
                    <a:pt x="153111" y="13462000"/>
                  </a:lnTo>
                  <a:lnTo>
                    <a:pt x="151498" y="13335000"/>
                  </a:lnTo>
                  <a:lnTo>
                    <a:pt x="149783" y="13335000"/>
                  </a:lnTo>
                  <a:lnTo>
                    <a:pt x="148005" y="13208000"/>
                  </a:lnTo>
                  <a:lnTo>
                    <a:pt x="146151" y="13081000"/>
                  </a:lnTo>
                  <a:lnTo>
                    <a:pt x="144221" y="12954000"/>
                  </a:lnTo>
                  <a:lnTo>
                    <a:pt x="142201" y="12827000"/>
                  </a:lnTo>
                  <a:lnTo>
                    <a:pt x="140119" y="12827000"/>
                  </a:lnTo>
                  <a:lnTo>
                    <a:pt x="137947" y="12700000"/>
                  </a:lnTo>
                  <a:lnTo>
                    <a:pt x="135699" y="12573000"/>
                  </a:lnTo>
                  <a:lnTo>
                    <a:pt x="134556" y="12573000"/>
                  </a:lnTo>
                  <a:lnTo>
                    <a:pt x="135775" y="12446000"/>
                  </a:lnTo>
                  <a:lnTo>
                    <a:pt x="136893" y="12446000"/>
                  </a:lnTo>
                  <a:lnTo>
                    <a:pt x="137909" y="12319000"/>
                  </a:lnTo>
                  <a:lnTo>
                    <a:pt x="139649" y="12319000"/>
                  </a:lnTo>
                  <a:lnTo>
                    <a:pt x="140385" y="12192000"/>
                  </a:lnTo>
                  <a:lnTo>
                    <a:pt x="141020" y="12192000"/>
                  </a:lnTo>
                  <a:lnTo>
                    <a:pt x="141592" y="12065000"/>
                  </a:lnTo>
                  <a:lnTo>
                    <a:pt x="142481" y="12065000"/>
                  </a:lnTo>
                  <a:lnTo>
                    <a:pt x="142824" y="11938000"/>
                  </a:lnTo>
                  <a:lnTo>
                    <a:pt x="143319" y="11938000"/>
                  </a:lnTo>
                  <a:lnTo>
                    <a:pt x="143471" y="11811000"/>
                  </a:lnTo>
                  <a:lnTo>
                    <a:pt x="143624" y="11684000"/>
                  </a:lnTo>
                  <a:lnTo>
                    <a:pt x="143548" y="11557000"/>
                  </a:lnTo>
                  <a:lnTo>
                    <a:pt x="143395" y="11430000"/>
                  </a:lnTo>
                  <a:lnTo>
                    <a:pt x="143154" y="11430000"/>
                  </a:lnTo>
                  <a:lnTo>
                    <a:pt x="142836" y="11303000"/>
                  </a:lnTo>
                  <a:lnTo>
                    <a:pt x="142443" y="11176000"/>
                  </a:lnTo>
                  <a:lnTo>
                    <a:pt x="141960" y="11049000"/>
                  </a:lnTo>
                  <a:lnTo>
                    <a:pt x="141401" y="10922000"/>
                  </a:lnTo>
                  <a:lnTo>
                    <a:pt x="140766" y="10922000"/>
                  </a:lnTo>
                  <a:lnTo>
                    <a:pt x="140042" y="10795000"/>
                  </a:lnTo>
                  <a:lnTo>
                    <a:pt x="139242" y="10668000"/>
                  </a:lnTo>
                  <a:lnTo>
                    <a:pt x="138366" y="10541000"/>
                  </a:lnTo>
                  <a:lnTo>
                    <a:pt x="137414" y="10414000"/>
                  </a:lnTo>
                  <a:lnTo>
                    <a:pt x="136372" y="10414000"/>
                  </a:lnTo>
                  <a:lnTo>
                    <a:pt x="135255" y="10287000"/>
                  </a:lnTo>
                  <a:lnTo>
                    <a:pt x="134061" y="10160000"/>
                  </a:lnTo>
                  <a:lnTo>
                    <a:pt x="132791" y="10033000"/>
                  </a:lnTo>
                  <a:lnTo>
                    <a:pt x="131445" y="9906000"/>
                  </a:lnTo>
                  <a:lnTo>
                    <a:pt x="130009" y="9906000"/>
                  </a:lnTo>
                  <a:lnTo>
                    <a:pt x="128498" y="9779000"/>
                  </a:lnTo>
                  <a:lnTo>
                    <a:pt x="126911" y="9652000"/>
                  </a:lnTo>
                  <a:lnTo>
                    <a:pt x="125247" y="9525000"/>
                  </a:lnTo>
                  <a:lnTo>
                    <a:pt x="123507" y="9398000"/>
                  </a:lnTo>
                  <a:lnTo>
                    <a:pt x="121691" y="9398000"/>
                  </a:lnTo>
                  <a:lnTo>
                    <a:pt x="119786" y="9271000"/>
                  </a:lnTo>
                  <a:lnTo>
                    <a:pt x="117817" y="9144000"/>
                  </a:lnTo>
                  <a:lnTo>
                    <a:pt x="115773" y="9017000"/>
                  </a:lnTo>
                  <a:lnTo>
                    <a:pt x="113639" y="8890000"/>
                  </a:lnTo>
                  <a:lnTo>
                    <a:pt x="111429" y="8890000"/>
                  </a:lnTo>
                  <a:lnTo>
                    <a:pt x="109156" y="8763000"/>
                  </a:lnTo>
                  <a:lnTo>
                    <a:pt x="110375" y="8636000"/>
                  </a:lnTo>
                  <a:lnTo>
                    <a:pt x="112509" y="8636000"/>
                  </a:lnTo>
                  <a:lnTo>
                    <a:pt x="113423" y="8509000"/>
                  </a:lnTo>
                  <a:lnTo>
                    <a:pt x="114249" y="8509000"/>
                  </a:lnTo>
                  <a:lnTo>
                    <a:pt x="114985" y="8382000"/>
                  </a:lnTo>
                  <a:lnTo>
                    <a:pt x="116192" y="8382000"/>
                  </a:lnTo>
                  <a:lnTo>
                    <a:pt x="116674" y="8255000"/>
                  </a:lnTo>
                  <a:lnTo>
                    <a:pt x="117081" y="8255000"/>
                  </a:lnTo>
                  <a:lnTo>
                    <a:pt x="117424" y="8128000"/>
                  </a:lnTo>
                  <a:lnTo>
                    <a:pt x="117919" y="8128000"/>
                  </a:lnTo>
                  <a:lnTo>
                    <a:pt x="118071" y="8001000"/>
                  </a:lnTo>
                  <a:lnTo>
                    <a:pt x="118224" y="7874000"/>
                  </a:lnTo>
                  <a:lnTo>
                    <a:pt x="118148" y="7747000"/>
                  </a:lnTo>
                  <a:lnTo>
                    <a:pt x="117995" y="7620000"/>
                  </a:lnTo>
                  <a:lnTo>
                    <a:pt x="117754" y="7620000"/>
                  </a:lnTo>
                  <a:lnTo>
                    <a:pt x="117436" y="7493000"/>
                  </a:lnTo>
                  <a:lnTo>
                    <a:pt x="117043" y="7366000"/>
                  </a:lnTo>
                  <a:lnTo>
                    <a:pt x="116560" y="7239000"/>
                  </a:lnTo>
                  <a:lnTo>
                    <a:pt x="116001" y="7112000"/>
                  </a:lnTo>
                  <a:lnTo>
                    <a:pt x="115366" y="7112000"/>
                  </a:lnTo>
                  <a:lnTo>
                    <a:pt x="114642" y="6985000"/>
                  </a:lnTo>
                  <a:lnTo>
                    <a:pt x="113842" y="6858000"/>
                  </a:lnTo>
                  <a:lnTo>
                    <a:pt x="112966" y="6731000"/>
                  </a:lnTo>
                  <a:lnTo>
                    <a:pt x="112001" y="6604000"/>
                  </a:lnTo>
                  <a:lnTo>
                    <a:pt x="110972" y="6604000"/>
                  </a:lnTo>
                  <a:lnTo>
                    <a:pt x="109855" y="6477000"/>
                  </a:lnTo>
                  <a:lnTo>
                    <a:pt x="108661" y="6350000"/>
                  </a:lnTo>
                  <a:lnTo>
                    <a:pt x="107391" y="6223000"/>
                  </a:lnTo>
                  <a:lnTo>
                    <a:pt x="106032" y="6096000"/>
                  </a:lnTo>
                  <a:lnTo>
                    <a:pt x="104597" y="6096000"/>
                  </a:lnTo>
                  <a:lnTo>
                    <a:pt x="103098" y="5969000"/>
                  </a:lnTo>
                  <a:lnTo>
                    <a:pt x="101511" y="5842000"/>
                  </a:lnTo>
                  <a:lnTo>
                    <a:pt x="99847" y="5715000"/>
                  </a:lnTo>
                  <a:lnTo>
                    <a:pt x="98107" y="5588000"/>
                  </a:lnTo>
                  <a:lnTo>
                    <a:pt x="96278" y="5588000"/>
                  </a:lnTo>
                  <a:lnTo>
                    <a:pt x="94386" y="5461000"/>
                  </a:lnTo>
                  <a:lnTo>
                    <a:pt x="92417" y="5334000"/>
                  </a:lnTo>
                  <a:lnTo>
                    <a:pt x="90360" y="5207000"/>
                  </a:lnTo>
                  <a:lnTo>
                    <a:pt x="88239" y="5080000"/>
                  </a:lnTo>
                  <a:lnTo>
                    <a:pt x="86029" y="5080000"/>
                  </a:lnTo>
                  <a:lnTo>
                    <a:pt x="83756" y="4953000"/>
                  </a:lnTo>
                  <a:lnTo>
                    <a:pt x="84975" y="4826000"/>
                  </a:lnTo>
                  <a:lnTo>
                    <a:pt x="87109" y="4826000"/>
                  </a:lnTo>
                  <a:lnTo>
                    <a:pt x="88023" y="4699000"/>
                  </a:lnTo>
                  <a:lnTo>
                    <a:pt x="88849" y="4699000"/>
                  </a:lnTo>
                  <a:lnTo>
                    <a:pt x="89573" y="4572000"/>
                  </a:lnTo>
                  <a:lnTo>
                    <a:pt x="90779" y="4572000"/>
                  </a:lnTo>
                  <a:lnTo>
                    <a:pt x="91274" y="4445000"/>
                  </a:lnTo>
                  <a:lnTo>
                    <a:pt x="92024" y="4445000"/>
                  </a:lnTo>
                  <a:lnTo>
                    <a:pt x="92290" y="4318000"/>
                  </a:lnTo>
                  <a:lnTo>
                    <a:pt x="92506" y="4318000"/>
                  </a:lnTo>
                  <a:lnTo>
                    <a:pt x="92659" y="4191000"/>
                  </a:lnTo>
                  <a:lnTo>
                    <a:pt x="92811" y="4191000"/>
                  </a:lnTo>
                  <a:lnTo>
                    <a:pt x="92748" y="3937000"/>
                  </a:lnTo>
                  <a:lnTo>
                    <a:pt x="92595" y="3937000"/>
                  </a:lnTo>
                  <a:lnTo>
                    <a:pt x="92354" y="3810000"/>
                  </a:lnTo>
                  <a:lnTo>
                    <a:pt x="92036" y="3683000"/>
                  </a:lnTo>
                  <a:lnTo>
                    <a:pt x="91643" y="3556000"/>
                  </a:lnTo>
                  <a:lnTo>
                    <a:pt x="91160" y="3429000"/>
                  </a:lnTo>
                  <a:lnTo>
                    <a:pt x="90601" y="3429000"/>
                  </a:lnTo>
                  <a:lnTo>
                    <a:pt x="89966" y="3302000"/>
                  </a:lnTo>
                  <a:lnTo>
                    <a:pt x="89242" y="3175000"/>
                  </a:lnTo>
                  <a:lnTo>
                    <a:pt x="88442" y="3048000"/>
                  </a:lnTo>
                  <a:lnTo>
                    <a:pt x="87566" y="2921000"/>
                  </a:lnTo>
                  <a:lnTo>
                    <a:pt x="86601" y="2921000"/>
                  </a:lnTo>
                  <a:lnTo>
                    <a:pt x="85572" y="2794000"/>
                  </a:lnTo>
                  <a:lnTo>
                    <a:pt x="84455" y="2667000"/>
                  </a:lnTo>
                  <a:lnTo>
                    <a:pt x="83261" y="2540000"/>
                  </a:lnTo>
                  <a:lnTo>
                    <a:pt x="81991" y="2413000"/>
                  </a:lnTo>
                  <a:lnTo>
                    <a:pt x="80632" y="2413000"/>
                  </a:lnTo>
                  <a:lnTo>
                    <a:pt x="79197" y="2286000"/>
                  </a:lnTo>
                  <a:lnTo>
                    <a:pt x="77698" y="2159000"/>
                  </a:lnTo>
                  <a:lnTo>
                    <a:pt x="76111" y="2032000"/>
                  </a:lnTo>
                  <a:lnTo>
                    <a:pt x="74447" y="1905000"/>
                  </a:lnTo>
                  <a:lnTo>
                    <a:pt x="72707" y="1905000"/>
                  </a:lnTo>
                  <a:lnTo>
                    <a:pt x="70878" y="1778000"/>
                  </a:lnTo>
                  <a:lnTo>
                    <a:pt x="68986" y="1651000"/>
                  </a:lnTo>
                  <a:lnTo>
                    <a:pt x="67017" y="1524000"/>
                  </a:lnTo>
                  <a:lnTo>
                    <a:pt x="64960" y="1397000"/>
                  </a:lnTo>
                  <a:lnTo>
                    <a:pt x="62839" y="1397000"/>
                  </a:lnTo>
                  <a:lnTo>
                    <a:pt x="60629" y="1270000"/>
                  </a:lnTo>
                  <a:lnTo>
                    <a:pt x="58356" y="1143000"/>
                  </a:lnTo>
                  <a:lnTo>
                    <a:pt x="59575" y="1143000"/>
                  </a:lnTo>
                  <a:lnTo>
                    <a:pt x="60693" y="1016000"/>
                  </a:lnTo>
                  <a:lnTo>
                    <a:pt x="61709" y="1016000"/>
                  </a:lnTo>
                  <a:lnTo>
                    <a:pt x="62623" y="889000"/>
                  </a:lnTo>
                  <a:lnTo>
                    <a:pt x="64173" y="889000"/>
                  </a:lnTo>
                  <a:lnTo>
                    <a:pt x="64820" y="762000"/>
                  </a:lnTo>
                  <a:lnTo>
                    <a:pt x="65379" y="762000"/>
                  </a:lnTo>
                  <a:lnTo>
                    <a:pt x="65874" y="635000"/>
                  </a:lnTo>
                  <a:lnTo>
                    <a:pt x="66624" y="635000"/>
                  </a:lnTo>
                  <a:lnTo>
                    <a:pt x="66890" y="508000"/>
                  </a:lnTo>
                  <a:lnTo>
                    <a:pt x="67106" y="508000"/>
                  </a:lnTo>
                  <a:lnTo>
                    <a:pt x="67259" y="381000"/>
                  </a:lnTo>
                  <a:lnTo>
                    <a:pt x="67411" y="381000"/>
                  </a:lnTo>
                  <a:lnTo>
                    <a:pt x="67348" y="127000"/>
                  </a:lnTo>
                  <a:lnTo>
                    <a:pt x="67144" y="0"/>
                  </a:lnTo>
                  <a:lnTo>
                    <a:pt x="6654" y="0"/>
                  </a:lnTo>
                  <a:lnTo>
                    <a:pt x="7353" y="254000"/>
                  </a:lnTo>
                  <a:lnTo>
                    <a:pt x="7924" y="254000"/>
                  </a:lnTo>
                  <a:lnTo>
                    <a:pt x="8547" y="381000"/>
                  </a:lnTo>
                  <a:lnTo>
                    <a:pt x="9258" y="508000"/>
                  </a:lnTo>
                  <a:lnTo>
                    <a:pt x="10045" y="635000"/>
                  </a:lnTo>
                  <a:lnTo>
                    <a:pt x="10922" y="762000"/>
                  </a:lnTo>
                  <a:lnTo>
                    <a:pt x="11899" y="762000"/>
                  </a:lnTo>
                  <a:lnTo>
                    <a:pt x="12433" y="889000"/>
                  </a:lnTo>
                  <a:lnTo>
                    <a:pt x="13004" y="889000"/>
                  </a:lnTo>
                  <a:lnTo>
                    <a:pt x="13601" y="1016000"/>
                  </a:lnTo>
                  <a:lnTo>
                    <a:pt x="0" y="1016000"/>
                  </a:lnTo>
                  <a:lnTo>
                    <a:pt x="2463" y="1143000"/>
                  </a:lnTo>
                  <a:lnTo>
                    <a:pt x="4673" y="1270000"/>
                  </a:lnTo>
                  <a:lnTo>
                    <a:pt x="6819" y="1397000"/>
                  </a:lnTo>
                  <a:lnTo>
                    <a:pt x="8877" y="1524000"/>
                  </a:lnTo>
                  <a:lnTo>
                    <a:pt x="10871" y="1524000"/>
                  </a:lnTo>
                  <a:lnTo>
                    <a:pt x="12788" y="1651000"/>
                  </a:lnTo>
                  <a:lnTo>
                    <a:pt x="14643" y="1778000"/>
                  </a:lnTo>
                  <a:lnTo>
                    <a:pt x="16408" y="1905000"/>
                  </a:lnTo>
                  <a:lnTo>
                    <a:pt x="17259" y="1905000"/>
                  </a:lnTo>
                  <a:lnTo>
                    <a:pt x="18084" y="2032000"/>
                  </a:lnTo>
                  <a:lnTo>
                    <a:pt x="19634" y="2032000"/>
                  </a:lnTo>
                  <a:lnTo>
                    <a:pt x="20358" y="2159000"/>
                  </a:lnTo>
                  <a:lnTo>
                    <a:pt x="21031" y="2159000"/>
                  </a:lnTo>
                  <a:lnTo>
                    <a:pt x="21678" y="2286000"/>
                  </a:lnTo>
                  <a:lnTo>
                    <a:pt x="22872" y="2286000"/>
                  </a:lnTo>
                  <a:lnTo>
                    <a:pt x="23431" y="2413000"/>
                  </a:lnTo>
                  <a:lnTo>
                    <a:pt x="23952" y="2413000"/>
                  </a:lnTo>
                  <a:lnTo>
                    <a:pt x="24447" y="2540000"/>
                  </a:lnTo>
                  <a:lnTo>
                    <a:pt x="25349" y="2540000"/>
                  </a:lnTo>
                  <a:lnTo>
                    <a:pt x="26162" y="2667000"/>
                  </a:lnTo>
                  <a:lnTo>
                    <a:pt x="26885" y="2794000"/>
                  </a:lnTo>
                  <a:lnTo>
                    <a:pt x="27533" y="2921000"/>
                  </a:lnTo>
                  <a:lnTo>
                    <a:pt x="28130" y="3048000"/>
                  </a:lnTo>
                  <a:lnTo>
                    <a:pt x="28905" y="3175000"/>
                  </a:lnTo>
                  <a:lnTo>
                    <a:pt x="31750" y="3810000"/>
                  </a:lnTo>
                  <a:lnTo>
                    <a:pt x="32486" y="3937000"/>
                  </a:lnTo>
                  <a:lnTo>
                    <a:pt x="33032" y="4064000"/>
                  </a:lnTo>
                  <a:lnTo>
                    <a:pt x="33629" y="4191000"/>
                  </a:lnTo>
                  <a:lnTo>
                    <a:pt x="34290" y="4191000"/>
                  </a:lnTo>
                  <a:lnTo>
                    <a:pt x="35039" y="4318000"/>
                  </a:lnTo>
                  <a:lnTo>
                    <a:pt x="35864" y="4445000"/>
                  </a:lnTo>
                  <a:lnTo>
                    <a:pt x="36322" y="4445000"/>
                  </a:lnTo>
                  <a:lnTo>
                    <a:pt x="36804" y="4572000"/>
                  </a:lnTo>
                  <a:lnTo>
                    <a:pt x="37299" y="4572000"/>
                  </a:lnTo>
                  <a:lnTo>
                    <a:pt x="37833" y="4699000"/>
                  </a:lnTo>
                  <a:lnTo>
                    <a:pt x="39001" y="4699000"/>
                  </a:lnTo>
                  <a:lnTo>
                    <a:pt x="39624" y="4826000"/>
                  </a:lnTo>
                  <a:lnTo>
                    <a:pt x="25400" y="4826000"/>
                  </a:lnTo>
                  <a:lnTo>
                    <a:pt x="27863" y="4953000"/>
                  </a:lnTo>
                  <a:lnTo>
                    <a:pt x="30086" y="5080000"/>
                  </a:lnTo>
                  <a:lnTo>
                    <a:pt x="32219" y="5207000"/>
                  </a:lnTo>
                  <a:lnTo>
                    <a:pt x="34290" y="5334000"/>
                  </a:lnTo>
                  <a:lnTo>
                    <a:pt x="36283" y="5334000"/>
                  </a:lnTo>
                  <a:lnTo>
                    <a:pt x="38188" y="5461000"/>
                  </a:lnTo>
                  <a:lnTo>
                    <a:pt x="40030" y="5588000"/>
                  </a:lnTo>
                  <a:lnTo>
                    <a:pt x="41795" y="5715000"/>
                  </a:lnTo>
                  <a:lnTo>
                    <a:pt x="43472" y="5715000"/>
                  </a:lnTo>
                  <a:lnTo>
                    <a:pt x="44272" y="5842000"/>
                  </a:lnTo>
                  <a:lnTo>
                    <a:pt x="45021" y="5842000"/>
                  </a:lnTo>
                  <a:lnTo>
                    <a:pt x="45745" y="5969000"/>
                  </a:lnTo>
                  <a:lnTo>
                    <a:pt x="47066" y="5969000"/>
                  </a:lnTo>
                  <a:lnTo>
                    <a:pt x="47688" y="6096000"/>
                  </a:lnTo>
                  <a:lnTo>
                    <a:pt x="48272" y="6096000"/>
                  </a:lnTo>
                  <a:lnTo>
                    <a:pt x="48818" y="6223000"/>
                  </a:lnTo>
                  <a:lnTo>
                    <a:pt x="49834" y="6223000"/>
                  </a:lnTo>
                  <a:lnTo>
                    <a:pt x="50749" y="6350000"/>
                  </a:lnTo>
                  <a:lnTo>
                    <a:pt x="51562" y="6477000"/>
                  </a:lnTo>
                  <a:lnTo>
                    <a:pt x="52285" y="6604000"/>
                  </a:lnTo>
                  <a:lnTo>
                    <a:pt x="52933" y="6731000"/>
                  </a:lnTo>
                  <a:lnTo>
                    <a:pt x="53517" y="6731000"/>
                  </a:lnTo>
                  <a:lnTo>
                    <a:pt x="54305" y="6985000"/>
                  </a:lnTo>
                  <a:lnTo>
                    <a:pt x="57150" y="7620000"/>
                  </a:lnTo>
                  <a:lnTo>
                    <a:pt x="57886" y="7747000"/>
                  </a:lnTo>
                  <a:lnTo>
                    <a:pt x="58432" y="7874000"/>
                  </a:lnTo>
                  <a:lnTo>
                    <a:pt x="59029" y="8001000"/>
                  </a:lnTo>
                  <a:lnTo>
                    <a:pt x="59690" y="8001000"/>
                  </a:lnTo>
                  <a:lnTo>
                    <a:pt x="60439" y="8128000"/>
                  </a:lnTo>
                  <a:lnTo>
                    <a:pt x="61264" y="8255000"/>
                  </a:lnTo>
                  <a:lnTo>
                    <a:pt x="61722" y="8255000"/>
                  </a:lnTo>
                  <a:lnTo>
                    <a:pt x="62204" y="8382000"/>
                  </a:lnTo>
                  <a:lnTo>
                    <a:pt x="62699" y="8382000"/>
                  </a:lnTo>
                  <a:lnTo>
                    <a:pt x="63233" y="8509000"/>
                  </a:lnTo>
                  <a:lnTo>
                    <a:pt x="64401" y="8509000"/>
                  </a:lnTo>
                  <a:lnTo>
                    <a:pt x="65024" y="8636000"/>
                  </a:lnTo>
                  <a:lnTo>
                    <a:pt x="50800" y="8636000"/>
                  </a:lnTo>
                  <a:lnTo>
                    <a:pt x="53263" y="8763000"/>
                  </a:lnTo>
                  <a:lnTo>
                    <a:pt x="55473" y="8890000"/>
                  </a:lnTo>
                  <a:lnTo>
                    <a:pt x="57619" y="9017000"/>
                  </a:lnTo>
                  <a:lnTo>
                    <a:pt x="59677" y="9017000"/>
                  </a:lnTo>
                  <a:lnTo>
                    <a:pt x="61671" y="9144000"/>
                  </a:lnTo>
                  <a:lnTo>
                    <a:pt x="63588" y="9271000"/>
                  </a:lnTo>
                  <a:lnTo>
                    <a:pt x="65430" y="9398000"/>
                  </a:lnTo>
                  <a:lnTo>
                    <a:pt x="67195" y="9525000"/>
                  </a:lnTo>
                  <a:lnTo>
                    <a:pt x="68872" y="9525000"/>
                  </a:lnTo>
                  <a:lnTo>
                    <a:pt x="69672" y="9652000"/>
                  </a:lnTo>
                  <a:lnTo>
                    <a:pt x="70421" y="9652000"/>
                  </a:lnTo>
                  <a:lnTo>
                    <a:pt x="71145" y="9779000"/>
                  </a:lnTo>
                  <a:lnTo>
                    <a:pt x="72466" y="9779000"/>
                  </a:lnTo>
                  <a:lnTo>
                    <a:pt x="73088" y="9906000"/>
                  </a:lnTo>
                  <a:lnTo>
                    <a:pt x="73660" y="9906000"/>
                  </a:lnTo>
                  <a:lnTo>
                    <a:pt x="74218" y="10033000"/>
                  </a:lnTo>
                  <a:lnTo>
                    <a:pt x="75234" y="10033000"/>
                  </a:lnTo>
                  <a:lnTo>
                    <a:pt x="76136" y="10160000"/>
                  </a:lnTo>
                  <a:lnTo>
                    <a:pt x="76949" y="10287000"/>
                  </a:lnTo>
                  <a:lnTo>
                    <a:pt x="77673" y="10414000"/>
                  </a:lnTo>
                  <a:lnTo>
                    <a:pt x="78333" y="10541000"/>
                  </a:lnTo>
                  <a:lnTo>
                    <a:pt x="78917" y="10541000"/>
                  </a:lnTo>
                  <a:lnTo>
                    <a:pt x="79705" y="10795000"/>
                  </a:lnTo>
                  <a:lnTo>
                    <a:pt x="82550" y="11430000"/>
                  </a:lnTo>
                  <a:lnTo>
                    <a:pt x="83286" y="11557000"/>
                  </a:lnTo>
                  <a:lnTo>
                    <a:pt x="83832" y="11684000"/>
                  </a:lnTo>
                  <a:lnTo>
                    <a:pt x="84429" y="11684000"/>
                  </a:lnTo>
                  <a:lnTo>
                    <a:pt x="85090" y="11811000"/>
                  </a:lnTo>
                  <a:lnTo>
                    <a:pt x="85839" y="11938000"/>
                  </a:lnTo>
                  <a:lnTo>
                    <a:pt x="86664" y="12065000"/>
                  </a:lnTo>
                  <a:lnTo>
                    <a:pt x="87122" y="12065000"/>
                  </a:lnTo>
                  <a:lnTo>
                    <a:pt x="87604" y="12192000"/>
                  </a:lnTo>
                  <a:lnTo>
                    <a:pt x="88633" y="12192000"/>
                  </a:lnTo>
                  <a:lnTo>
                    <a:pt x="89204" y="12319000"/>
                  </a:lnTo>
                  <a:lnTo>
                    <a:pt x="89801" y="12319000"/>
                  </a:lnTo>
                  <a:lnTo>
                    <a:pt x="90424" y="12446000"/>
                  </a:lnTo>
                  <a:lnTo>
                    <a:pt x="76200" y="12446000"/>
                  </a:lnTo>
                  <a:lnTo>
                    <a:pt x="78663" y="12573000"/>
                  </a:lnTo>
                  <a:lnTo>
                    <a:pt x="80873" y="12700000"/>
                  </a:lnTo>
                  <a:lnTo>
                    <a:pt x="83019" y="12827000"/>
                  </a:lnTo>
                  <a:lnTo>
                    <a:pt x="85077" y="12827000"/>
                  </a:lnTo>
                  <a:lnTo>
                    <a:pt x="87071" y="12954000"/>
                  </a:lnTo>
                  <a:lnTo>
                    <a:pt x="88988" y="13081000"/>
                  </a:lnTo>
                  <a:lnTo>
                    <a:pt x="90843" y="13208000"/>
                  </a:lnTo>
                  <a:lnTo>
                    <a:pt x="92608" y="13208000"/>
                  </a:lnTo>
                  <a:lnTo>
                    <a:pt x="93459" y="13335000"/>
                  </a:lnTo>
                  <a:lnTo>
                    <a:pt x="94297" y="13335000"/>
                  </a:lnTo>
                  <a:lnTo>
                    <a:pt x="95097" y="13462000"/>
                  </a:lnTo>
                  <a:lnTo>
                    <a:pt x="96583" y="13462000"/>
                  </a:lnTo>
                  <a:lnTo>
                    <a:pt x="97269" y="13589000"/>
                  </a:lnTo>
                  <a:lnTo>
                    <a:pt x="97917" y="13589000"/>
                  </a:lnTo>
                  <a:lnTo>
                    <a:pt x="98526" y="13716000"/>
                  </a:lnTo>
                  <a:lnTo>
                    <a:pt x="156133" y="13716000"/>
                  </a:lnTo>
                  <a:close/>
                </a:path>
                <a:path extrusionOk="0" h="13716000" w="9443085">
                  <a:moveTo>
                    <a:pt x="293598" y="13716000"/>
                  </a:moveTo>
                  <a:lnTo>
                    <a:pt x="292125" y="13589013"/>
                  </a:lnTo>
                  <a:lnTo>
                    <a:pt x="290588" y="13462013"/>
                  </a:lnTo>
                  <a:lnTo>
                    <a:pt x="288963" y="13335013"/>
                  </a:lnTo>
                  <a:lnTo>
                    <a:pt x="287261" y="13335013"/>
                  </a:lnTo>
                  <a:lnTo>
                    <a:pt x="285470" y="13208013"/>
                  </a:lnTo>
                  <a:lnTo>
                    <a:pt x="283616" y="13081013"/>
                  </a:lnTo>
                  <a:lnTo>
                    <a:pt x="281686" y="12954013"/>
                  </a:lnTo>
                  <a:lnTo>
                    <a:pt x="279679" y="12827013"/>
                  </a:lnTo>
                  <a:lnTo>
                    <a:pt x="277583" y="12827013"/>
                  </a:lnTo>
                  <a:lnTo>
                    <a:pt x="275424" y="12700013"/>
                  </a:lnTo>
                  <a:lnTo>
                    <a:pt x="273177" y="12573013"/>
                  </a:lnTo>
                  <a:lnTo>
                    <a:pt x="272034" y="12573013"/>
                  </a:lnTo>
                  <a:lnTo>
                    <a:pt x="273253" y="12446013"/>
                  </a:lnTo>
                  <a:lnTo>
                    <a:pt x="274370" y="12446013"/>
                  </a:lnTo>
                  <a:lnTo>
                    <a:pt x="275386" y="12319013"/>
                  </a:lnTo>
                  <a:lnTo>
                    <a:pt x="277126" y="12319013"/>
                  </a:lnTo>
                  <a:lnTo>
                    <a:pt x="277850" y="12192013"/>
                  </a:lnTo>
                  <a:lnTo>
                    <a:pt x="278498" y="12192013"/>
                  </a:lnTo>
                  <a:lnTo>
                    <a:pt x="279057" y="12065013"/>
                  </a:lnTo>
                  <a:lnTo>
                    <a:pt x="279958" y="12065013"/>
                  </a:lnTo>
                  <a:lnTo>
                    <a:pt x="280301" y="11938013"/>
                  </a:lnTo>
                  <a:lnTo>
                    <a:pt x="280784" y="11938013"/>
                  </a:lnTo>
                  <a:lnTo>
                    <a:pt x="280936" y="11811013"/>
                  </a:lnTo>
                  <a:lnTo>
                    <a:pt x="281089" y="11684013"/>
                  </a:lnTo>
                  <a:lnTo>
                    <a:pt x="281025" y="11557013"/>
                  </a:lnTo>
                  <a:lnTo>
                    <a:pt x="280860" y="11430013"/>
                  </a:lnTo>
                  <a:lnTo>
                    <a:pt x="280631" y="11430013"/>
                  </a:lnTo>
                  <a:lnTo>
                    <a:pt x="280314" y="11303013"/>
                  </a:lnTo>
                  <a:lnTo>
                    <a:pt x="279908" y="11176013"/>
                  </a:lnTo>
                  <a:lnTo>
                    <a:pt x="279425" y="11049013"/>
                  </a:lnTo>
                  <a:lnTo>
                    <a:pt x="278866" y="10922013"/>
                  </a:lnTo>
                  <a:lnTo>
                    <a:pt x="278231" y="10922013"/>
                  </a:lnTo>
                  <a:lnTo>
                    <a:pt x="277507" y="10795013"/>
                  </a:lnTo>
                  <a:lnTo>
                    <a:pt x="276720" y="10668013"/>
                  </a:lnTo>
                  <a:lnTo>
                    <a:pt x="275831" y="10541013"/>
                  </a:lnTo>
                  <a:lnTo>
                    <a:pt x="274878" y="10414013"/>
                  </a:lnTo>
                  <a:lnTo>
                    <a:pt x="273837" y="10414013"/>
                  </a:lnTo>
                  <a:lnTo>
                    <a:pt x="272732" y="10287013"/>
                  </a:lnTo>
                  <a:lnTo>
                    <a:pt x="271538" y="10160013"/>
                  </a:lnTo>
                  <a:lnTo>
                    <a:pt x="270256" y="10033013"/>
                  </a:lnTo>
                  <a:lnTo>
                    <a:pt x="268909" y="9906013"/>
                  </a:lnTo>
                  <a:lnTo>
                    <a:pt x="267474" y="9906013"/>
                  </a:lnTo>
                  <a:lnTo>
                    <a:pt x="265963" y="9779013"/>
                  </a:lnTo>
                  <a:lnTo>
                    <a:pt x="264388" y="9652013"/>
                  </a:lnTo>
                  <a:lnTo>
                    <a:pt x="262712" y="9525013"/>
                  </a:lnTo>
                  <a:lnTo>
                    <a:pt x="260972" y="9398013"/>
                  </a:lnTo>
                  <a:lnTo>
                    <a:pt x="259156" y="9398013"/>
                  </a:lnTo>
                  <a:lnTo>
                    <a:pt x="257263" y="9271013"/>
                  </a:lnTo>
                  <a:lnTo>
                    <a:pt x="255282" y="9144013"/>
                  </a:lnTo>
                  <a:lnTo>
                    <a:pt x="253238" y="9017013"/>
                  </a:lnTo>
                  <a:lnTo>
                    <a:pt x="251104" y="8890013"/>
                  </a:lnTo>
                  <a:lnTo>
                    <a:pt x="248894" y="8890013"/>
                  </a:lnTo>
                  <a:lnTo>
                    <a:pt x="246621" y="8763013"/>
                  </a:lnTo>
                  <a:lnTo>
                    <a:pt x="247840" y="8636013"/>
                  </a:lnTo>
                  <a:lnTo>
                    <a:pt x="249974" y="8636013"/>
                  </a:lnTo>
                  <a:lnTo>
                    <a:pt x="250901" y="8509013"/>
                  </a:lnTo>
                  <a:lnTo>
                    <a:pt x="251714" y="8509013"/>
                  </a:lnTo>
                  <a:lnTo>
                    <a:pt x="252450" y="8382013"/>
                  </a:lnTo>
                  <a:lnTo>
                    <a:pt x="253657" y="8382013"/>
                  </a:lnTo>
                  <a:lnTo>
                    <a:pt x="254152" y="8255013"/>
                  </a:lnTo>
                  <a:lnTo>
                    <a:pt x="254558" y="8255013"/>
                  </a:lnTo>
                  <a:lnTo>
                    <a:pt x="254901" y="8128013"/>
                  </a:lnTo>
                  <a:lnTo>
                    <a:pt x="255384" y="8128013"/>
                  </a:lnTo>
                  <a:lnTo>
                    <a:pt x="255536" y="8001013"/>
                  </a:lnTo>
                  <a:lnTo>
                    <a:pt x="255689" y="7874013"/>
                  </a:lnTo>
                  <a:lnTo>
                    <a:pt x="255612" y="7747013"/>
                  </a:lnTo>
                  <a:lnTo>
                    <a:pt x="255460" y="7620013"/>
                  </a:lnTo>
                  <a:lnTo>
                    <a:pt x="255219" y="7620013"/>
                  </a:lnTo>
                  <a:lnTo>
                    <a:pt x="254901" y="7493013"/>
                  </a:lnTo>
                  <a:lnTo>
                    <a:pt x="254508" y="7366013"/>
                  </a:lnTo>
                  <a:lnTo>
                    <a:pt x="254025" y="7239013"/>
                  </a:lnTo>
                  <a:lnTo>
                    <a:pt x="253466" y="7112013"/>
                  </a:lnTo>
                  <a:lnTo>
                    <a:pt x="252831" y="7112013"/>
                  </a:lnTo>
                  <a:lnTo>
                    <a:pt x="252107" y="6985013"/>
                  </a:lnTo>
                  <a:lnTo>
                    <a:pt x="251307" y="6858013"/>
                  </a:lnTo>
                  <a:lnTo>
                    <a:pt x="250431" y="6731013"/>
                  </a:lnTo>
                  <a:lnTo>
                    <a:pt x="249478" y="6604013"/>
                  </a:lnTo>
                  <a:lnTo>
                    <a:pt x="248437" y="6604013"/>
                  </a:lnTo>
                  <a:lnTo>
                    <a:pt x="247319" y="6477013"/>
                  </a:lnTo>
                  <a:lnTo>
                    <a:pt x="246126" y="6350013"/>
                  </a:lnTo>
                  <a:lnTo>
                    <a:pt x="244856" y="6223012"/>
                  </a:lnTo>
                  <a:lnTo>
                    <a:pt x="243497" y="6096012"/>
                  </a:lnTo>
                  <a:lnTo>
                    <a:pt x="242074" y="6096012"/>
                  </a:lnTo>
                  <a:lnTo>
                    <a:pt x="240563" y="5969012"/>
                  </a:lnTo>
                  <a:lnTo>
                    <a:pt x="238975" y="5842012"/>
                  </a:lnTo>
                  <a:lnTo>
                    <a:pt x="237312" y="5715012"/>
                  </a:lnTo>
                  <a:lnTo>
                    <a:pt x="235572" y="5588012"/>
                  </a:lnTo>
                  <a:lnTo>
                    <a:pt x="233756" y="5588012"/>
                  </a:lnTo>
                  <a:lnTo>
                    <a:pt x="231851" y="5461012"/>
                  </a:lnTo>
                  <a:lnTo>
                    <a:pt x="229882" y="5334012"/>
                  </a:lnTo>
                  <a:lnTo>
                    <a:pt x="227825" y="5207012"/>
                  </a:lnTo>
                  <a:lnTo>
                    <a:pt x="225704" y="5080012"/>
                  </a:lnTo>
                  <a:lnTo>
                    <a:pt x="223494" y="5080012"/>
                  </a:lnTo>
                  <a:lnTo>
                    <a:pt x="221221" y="4953012"/>
                  </a:lnTo>
                  <a:lnTo>
                    <a:pt x="222440" y="4826012"/>
                  </a:lnTo>
                  <a:lnTo>
                    <a:pt x="224574" y="4826012"/>
                  </a:lnTo>
                  <a:lnTo>
                    <a:pt x="225488" y="4699012"/>
                  </a:lnTo>
                  <a:lnTo>
                    <a:pt x="226314" y="4699012"/>
                  </a:lnTo>
                  <a:lnTo>
                    <a:pt x="227050" y="4572012"/>
                  </a:lnTo>
                  <a:lnTo>
                    <a:pt x="228257" y="4572012"/>
                  </a:lnTo>
                  <a:lnTo>
                    <a:pt x="228739" y="4445012"/>
                  </a:lnTo>
                  <a:lnTo>
                    <a:pt x="229501" y="4445012"/>
                  </a:lnTo>
                  <a:lnTo>
                    <a:pt x="229768" y="4318012"/>
                  </a:lnTo>
                  <a:lnTo>
                    <a:pt x="229984" y="4318012"/>
                  </a:lnTo>
                  <a:lnTo>
                    <a:pt x="230136" y="4191012"/>
                  </a:lnTo>
                  <a:lnTo>
                    <a:pt x="230289" y="4191012"/>
                  </a:lnTo>
                  <a:lnTo>
                    <a:pt x="230225" y="3937012"/>
                  </a:lnTo>
                  <a:lnTo>
                    <a:pt x="230060" y="3937012"/>
                  </a:lnTo>
                  <a:lnTo>
                    <a:pt x="229831" y="3810012"/>
                  </a:lnTo>
                  <a:lnTo>
                    <a:pt x="229514" y="3683012"/>
                  </a:lnTo>
                  <a:lnTo>
                    <a:pt x="229108" y="3556012"/>
                  </a:lnTo>
                  <a:lnTo>
                    <a:pt x="228625" y="3429012"/>
                  </a:lnTo>
                  <a:lnTo>
                    <a:pt x="228066" y="3429012"/>
                  </a:lnTo>
                  <a:lnTo>
                    <a:pt x="227431" y="3302012"/>
                  </a:lnTo>
                  <a:lnTo>
                    <a:pt x="226707" y="3175012"/>
                  </a:lnTo>
                  <a:lnTo>
                    <a:pt x="225907" y="3048012"/>
                  </a:lnTo>
                  <a:lnTo>
                    <a:pt x="225031" y="2921012"/>
                  </a:lnTo>
                  <a:lnTo>
                    <a:pt x="224078" y="2921012"/>
                  </a:lnTo>
                  <a:lnTo>
                    <a:pt x="223037" y="2794012"/>
                  </a:lnTo>
                  <a:lnTo>
                    <a:pt x="221919" y="2667012"/>
                  </a:lnTo>
                  <a:lnTo>
                    <a:pt x="220726" y="2540012"/>
                  </a:lnTo>
                  <a:lnTo>
                    <a:pt x="219456" y="2413012"/>
                  </a:lnTo>
                  <a:lnTo>
                    <a:pt x="218097" y="2413012"/>
                  </a:lnTo>
                  <a:lnTo>
                    <a:pt x="216674" y="2286012"/>
                  </a:lnTo>
                  <a:lnTo>
                    <a:pt x="215163" y="2159012"/>
                  </a:lnTo>
                  <a:lnTo>
                    <a:pt x="213575" y="2032012"/>
                  </a:lnTo>
                  <a:lnTo>
                    <a:pt x="211912" y="1905012"/>
                  </a:lnTo>
                  <a:lnTo>
                    <a:pt x="210172" y="1905012"/>
                  </a:lnTo>
                  <a:lnTo>
                    <a:pt x="208356" y="1778012"/>
                  </a:lnTo>
                  <a:lnTo>
                    <a:pt x="206451" y="1651012"/>
                  </a:lnTo>
                  <a:lnTo>
                    <a:pt x="204482" y="1524012"/>
                  </a:lnTo>
                  <a:lnTo>
                    <a:pt x="202425" y="1397012"/>
                  </a:lnTo>
                  <a:lnTo>
                    <a:pt x="200304" y="1397012"/>
                  </a:lnTo>
                  <a:lnTo>
                    <a:pt x="198094" y="1270012"/>
                  </a:lnTo>
                  <a:lnTo>
                    <a:pt x="195821" y="1143012"/>
                  </a:lnTo>
                  <a:lnTo>
                    <a:pt x="197040" y="1143012"/>
                  </a:lnTo>
                  <a:lnTo>
                    <a:pt x="198158" y="1016012"/>
                  </a:lnTo>
                  <a:lnTo>
                    <a:pt x="199174" y="1016012"/>
                  </a:lnTo>
                  <a:lnTo>
                    <a:pt x="200088" y="889012"/>
                  </a:lnTo>
                  <a:lnTo>
                    <a:pt x="201637" y="889012"/>
                  </a:lnTo>
                  <a:lnTo>
                    <a:pt x="202285" y="762012"/>
                  </a:lnTo>
                  <a:lnTo>
                    <a:pt x="202857" y="762012"/>
                  </a:lnTo>
                  <a:lnTo>
                    <a:pt x="203339" y="635012"/>
                  </a:lnTo>
                  <a:lnTo>
                    <a:pt x="204089" y="635012"/>
                  </a:lnTo>
                  <a:lnTo>
                    <a:pt x="204368" y="508012"/>
                  </a:lnTo>
                  <a:lnTo>
                    <a:pt x="204584" y="508012"/>
                  </a:lnTo>
                  <a:lnTo>
                    <a:pt x="204736" y="381012"/>
                  </a:lnTo>
                  <a:lnTo>
                    <a:pt x="204889" y="381012"/>
                  </a:lnTo>
                  <a:lnTo>
                    <a:pt x="204825" y="127012"/>
                  </a:lnTo>
                  <a:lnTo>
                    <a:pt x="204622" y="12"/>
                  </a:lnTo>
                  <a:lnTo>
                    <a:pt x="144119" y="12"/>
                  </a:lnTo>
                  <a:lnTo>
                    <a:pt x="144830" y="254012"/>
                  </a:lnTo>
                  <a:lnTo>
                    <a:pt x="145389" y="254012"/>
                  </a:lnTo>
                  <a:lnTo>
                    <a:pt x="146024" y="381012"/>
                  </a:lnTo>
                  <a:lnTo>
                    <a:pt x="146735" y="508012"/>
                  </a:lnTo>
                  <a:lnTo>
                    <a:pt x="147523" y="635012"/>
                  </a:lnTo>
                  <a:lnTo>
                    <a:pt x="148399" y="762012"/>
                  </a:lnTo>
                  <a:lnTo>
                    <a:pt x="149377" y="762012"/>
                  </a:lnTo>
                  <a:lnTo>
                    <a:pt x="149910" y="889012"/>
                  </a:lnTo>
                  <a:lnTo>
                    <a:pt x="150482" y="889012"/>
                  </a:lnTo>
                  <a:lnTo>
                    <a:pt x="151066" y="1016012"/>
                  </a:lnTo>
                  <a:lnTo>
                    <a:pt x="137464" y="1016012"/>
                  </a:lnTo>
                  <a:lnTo>
                    <a:pt x="138798" y="1143012"/>
                  </a:lnTo>
                  <a:lnTo>
                    <a:pt x="141046" y="1270012"/>
                  </a:lnTo>
                  <a:lnTo>
                    <a:pt x="143230" y="1270012"/>
                  </a:lnTo>
                  <a:lnTo>
                    <a:pt x="145326" y="1397012"/>
                  </a:lnTo>
                  <a:lnTo>
                    <a:pt x="147358" y="1524012"/>
                  </a:lnTo>
                  <a:lnTo>
                    <a:pt x="149313" y="1651012"/>
                  </a:lnTo>
                  <a:lnTo>
                    <a:pt x="151193" y="1778012"/>
                  </a:lnTo>
                  <a:lnTo>
                    <a:pt x="152996" y="1778012"/>
                  </a:lnTo>
                  <a:lnTo>
                    <a:pt x="154724" y="1905012"/>
                  </a:lnTo>
                  <a:lnTo>
                    <a:pt x="155549" y="2032012"/>
                  </a:lnTo>
                  <a:lnTo>
                    <a:pt x="157099" y="2032012"/>
                  </a:lnTo>
                  <a:lnTo>
                    <a:pt x="157810" y="2159012"/>
                  </a:lnTo>
                  <a:lnTo>
                    <a:pt x="158496" y="2159012"/>
                  </a:lnTo>
                  <a:lnTo>
                    <a:pt x="159143" y="2286012"/>
                  </a:lnTo>
                  <a:lnTo>
                    <a:pt x="160337" y="2286012"/>
                  </a:lnTo>
                  <a:lnTo>
                    <a:pt x="160883" y="2413012"/>
                  </a:lnTo>
                  <a:lnTo>
                    <a:pt x="161417" y="2413012"/>
                  </a:lnTo>
                  <a:lnTo>
                    <a:pt x="161899" y="2540012"/>
                  </a:lnTo>
                  <a:lnTo>
                    <a:pt x="162814" y="2540012"/>
                  </a:lnTo>
                  <a:lnTo>
                    <a:pt x="163626" y="2667012"/>
                  </a:lnTo>
                  <a:lnTo>
                    <a:pt x="164350" y="2794012"/>
                  </a:lnTo>
                  <a:lnTo>
                    <a:pt x="165011" y="2921012"/>
                  </a:lnTo>
                  <a:lnTo>
                    <a:pt x="165595" y="3048012"/>
                  </a:lnTo>
                  <a:lnTo>
                    <a:pt x="166370" y="3175012"/>
                  </a:lnTo>
                  <a:lnTo>
                    <a:pt x="169227" y="3810012"/>
                  </a:lnTo>
                  <a:lnTo>
                    <a:pt x="169964" y="3937012"/>
                  </a:lnTo>
                  <a:lnTo>
                    <a:pt x="170497" y="4064012"/>
                  </a:lnTo>
                  <a:lnTo>
                    <a:pt x="171107" y="4191012"/>
                  </a:lnTo>
                  <a:lnTo>
                    <a:pt x="171767" y="4191012"/>
                  </a:lnTo>
                  <a:lnTo>
                    <a:pt x="172516" y="4318012"/>
                  </a:lnTo>
                  <a:lnTo>
                    <a:pt x="173342" y="4445012"/>
                  </a:lnTo>
                  <a:lnTo>
                    <a:pt x="173799" y="4445012"/>
                  </a:lnTo>
                  <a:lnTo>
                    <a:pt x="174269" y="4572012"/>
                  </a:lnTo>
                  <a:lnTo>
                    <a:pt x="174777" y="4572012"/>
                  </a:lnTo>
                  <a:lnTo>
                    <a:pt x="175310" y="4699012"/>
                  </a:lnTo>
                  <a:lnTo>
                    <a:pt x="176466" y="4699012"/>
                  </a:lnTo>
                  <a:lnTo>
                    <a:pt x="177101" y="4826012"/>
                  </a:lnTo>
                  <a:lnTo>
                    <a:pt x="162864" y="4826012"/>
                  </a:lnTo>
                  <a:lnTo>
                    <a:pt x="164198" y="4953012"/>
                  </a:lnTo>
                  <a:lnTo>
                    <a:pt x="166458" y="5080012"/>
                  </a:lnTo>
                  <a:lnTo>
                    <a:pt x="168630" y="5080012"/>
                  </a:lnTo>
                  <a:lnTo>
                    <a:pt x="170738" y="5207012"/>
                  </a:lnTo>
                  <a:lnTo>
                    <a:pt x="172758" y="5334012"/>
                  </a:lnTo>
                  <a:lnTo>
                    <a:pt x="174713" y="5461012"/>
                  </a:lnTo>
                  <a:lnTo>
                    <a:pt x="176593" y="5588012"/>
                  </a:lnTo>
                  <a:lnTo>
                    <a:pt x="178396" y="5588012"/>
                  </a:lnTo>
                  <a:lnTo>
                    <a:pt x="180124" y="5715012"/>
                  </a:lnTo>
                  <a:lnTo>
                    <a:pt x="180949" y="5715012"/>
                  </a:lnTo>
                  <a:lnTo>
                    <a:pt x="181749" y="5842012"/>
                  </a:lnTo>
                  <a:lnTo>
                    <a:pt x="182499" y="5842012"/>
                  </a:lnTo>
                  <a:lnTo>
                    <a:pt x="183210" y="5969012"/>
                  </a:lnTo>
                  <a:lnTo>
                    <a:pt x="184543" y="5969012"/>
                  </a:lnTo>
                  <a:lnTo>
                    <a:pt x="185153" y="6096012"/>
                  </a:lnTo>
                  <a:lnTo>
                    <a:pt x="185737" y="6096012"/>
                  </a:lnTo>
                  <a:lnTo>
                    <a:pt x="186283" y="6223012"/>
                  </a:lnTo>
                  <a:lnTo>
                    <a:pt x="187299" y="6223012"/>
                  </a:lnTo>
                  <a:lnTo>
                    <a:pt x="188214" y="6350013"/>
                  </a:lnTo>
                  <a:lnTo>
                    <a:pt x="189026" y="6477013"/>
                  </a:lnTo>
                  <a:lnTo>
                    <a:pt x="189750" y="6604013"/>
                  </a:lnTo>
                  <a:lnTo>
                    <a:pt x="190411" y="6731013"/>
                  </a:lnTo>
                  <a:lnTo>
                    <a:pt x="190995" y="6731013"/>
                  </a:lnTo>
                  <a:lnTo>
                    <a:pt x="191770" y="6985013"/>
                  </a:lnTo>
                  <a:lnTo>
                    <a:pt x="194627" y="7620013"/>
                  </a:lnTo>
                  <a:lnTo>
                    <a:pt x="195364" y="7747013"/>
                  </a:lnTo>
                  <a:lnTo>
                    <a:pt x="195897" y="7874013"/>
                  </a:lnTo>
                  <a:lnTo>
                    <a:pt x="196507" y="8001013"/>
                  </a:lnTo>
                  <a:lnTo>
                    <a:pt x="197167" y="8001013"/>
                  </a:lnTo>
                  <a:lnTo>
                    <a:pt x="197916" y="8128013"/>
                  </a:lnTo>
                  <a:lnTo>
                    <a:pt x="198742" y="8255013"/>
                  </a:lnTo>
                  <a:lnTo>
                    <a:pt x="199199" y="8255013"/>
                  </a:lnTo>
                  <a:lnTo>
                    <a:pt x="199669" y="8382013"/>
                  </a:lnTo>
                  <a:lnTo>
                    <a:pt x="200177" y="8382013"/>
                  </a:lnTo>
                  <a:lnTo>
                    <a:pt x="200710" y="8509013"/>
                  </a:lnTo>
                  <a:lnTo>
                    <a:pt x="201866" y="8509013"/>
                  </a:lnTo>
                  <a:lnTo>
                    <a:pt x="202501" y="8636013"/>
                  </a:lnTo>
                  <a:lnTo>
                    <a:pt x="188277" y="8636013"/>
                  </a:lnTo>
                  <a:lnTo>
                    <a:pt x="190741" y="8763013"/>
                  </a:lnTo>
                  <a:lnTo>
                    <a:pt x="192951" y="8890013"/>
                  </a:lnTo>
                  <a:lnTo>
                    <a:pt x="195084" y="9017013"/>
                  </a:lnTo>
                  <a:lnTo>
                    <a:pt x="197154" y="9017013"/>
                  </a:lnTo>
                  <a:lnTo>
                    <a:pt x="199148" y="9144013"/>
                  </a:lnTo>
                  <a:lnTo>
                    <a:pt x="201066" y="9271013"/>
                  </a:lnTo>
                  <a:lnTo>
                    <a:pt x="202907" y="9398013"/>
                  </a:lnTo>
                  <a:lnTo>
                    <a:pt x="204673" y="9525013"/>
                  </a:lnTo>
                  <a:lnTo>
                    <a:pt x="206349" y="9525013"/>
                  </a:lnTo>
                  <a:lnTo>
                    <a:pt x="207149" y="9652013"/>
                  </a:lnTo>
                  <a:lnTo>
                    <a:pt x="207899" y="9652013"/>
                  </a:lnTo>
                  <a:lnTo>
                    <a:pt x="208610" y="9779013"/>
                  </a:lnTo>
                  <a:lnTo>
                    <a:pt x="209943" y="9779013"/>
                  </a:lnTo>
                  <a:lnTo>
                    <a:pt x="210553" y="9906013"/>
                  </a:lnTo>
                  <a:lnTo>
                    <a:pt x="211137" y="9906013"/>
                  </a:lnTo>
                  <a:lnTo>
                    <a:pt x="211683" y="10033013"/>
                  </a:lnTo>
                  <a:lnTo>
                    <a:pt x="212699" y="10033013"/>
                  </a:lnTo>
                  <a:lnTo>
                    <a:pt x="213614" y="10160013"/>
                  </a:lnTo>
                  <a:lnTo>
                    <a:pt x="214426" y="10287013"/>
                  </a:lnTo>
                  <a:lnTo>
                    <a:pt x="215150" y="10414013"/>
                  </a:lnTo>
                  <a:lnTo>
                    <a:pt x="215798" y="10541013"/>
                  </a:lnTo>
                  <a:lnTo>
                    <a:pt x="216395" y="10541013"/>
                  </a:lnTo>
                  <a:lnTo>
                    <a:pt x="217170" y="10795013"/>
                  </a:lnTo>
                  <a:lnTo>
                    <a:pt x="220027" y="11430013"/>
                  </a:lnTo>
                  <a:lnTo>
                    <a:pt x="220751" y="11557013"/>
                  </a:lnTo>
                  <a:lnTo>
                    <a:pt x="221297" y="11684013"/>
                  </a:lnTo>
                  <a:lnTo>
                    <a:pt x="221894" y="11684013"/>
                  </a:lnTo>
                  <a:lnTo>
                    <a:pt x="222567" y="11811013"/>
                  </a:lnTo>
                  <a:lnTo>
                    <a:pt x="223304" y="11938013"/>
                  </a:lnTo>
                  <a:lnTo>
                    <a:pt x="224142" y="12065013"/>
                  </a:lnTo>
                  <a:lnTo>
                    <a:pt x="224586" y="12065013"/>
                  </a:lnTo>
                  <a:lnTo>
                    <a:pt x="225069" y="12192013"/>
                  </a:lnTo>
                  <a:lnTo>
                    <a:pt x="226110" y="12192013"/>
                  </a:lnTo>
                  <a:lnTo>
                    <a:pt x="226669" y="12319013"/>
                  </a:lnTo>
                  <a:lnTo>
                    <a:pt x="227266" y="12319013"/>
                  </a:lnTo>
                  <a:lnTo>
                    <a:pt x="227901" y="12446013"/>
                  </a:lnTo>
                  <a:lnTo>
                    <a:pt x="213677" y="12446013"/>
                  </a:lnTo>
                  <a:lnTo>
                    <a:pt x="216141" y="12573013"/>
                  </a:lnTo>
                  <a:lnTo>
                    <a:pt x="218351" y="12700013"/>
                  </a:lnTo>
                  <a:lnTo>
                    <a:pt x="220484" y="12827013"/>
                  </a:lnTo>
                  <a:lnTo>
                    <a:pt x="222554" y="12827013"/>
                  </a:lnTo>
                  <a:lnTo>
                    <a:pt x="224548" y="12954013"/>
                  </a:lnTo>
                  <a:lnTo>
                    <a:pt x="226466" y="13081013"/>
                  </a:lnTo>
                  <a:lnTo>
                    <a:pt x="228307" y="13208013"/>
                  </a:lnTo>
                  <a:lnTo>
                    <a:pt x="230073" y="13208013"/>
                  </a:lnTo>
                  <a:lnTo>
                    <a:pt x="230924" y="13335013"/>
                  </a:lnTo>
                  <a:lnTo>
                    <a:pt x="231762" y="13335013"/>
                  </a:lnTo>
                  <a:lnTo>
                    <a:pt x="232562" y="13462013"/>
                  </a:lnTo>
                  <a:lnTo>
                    <a:pt x="234035" y="13462013"/>
                  </a:lnTo>
                  <a:lnTo>
                    <a:pt x="234721" y="13589013"/>
                  </a:lnTo>
                  <a:lnTo>
                    <a:pt x="235369" y="13589013"/>
                  </a:lnTo>
                  <a:lnTo>
                    <a:pt x="235991" y="13716000"/>
                  </a:lnTo>
                  <a:lnTo>
                    <a:pt x="293598" y="13716000"/>
                  </a:lnTo>
                  <a:close/>
                </a:path>
                <a:path extrusionOk="0" h="13716000" w="9443085">
                  <a:moveTo>
                    <a:pt x="7341019" y="13589000"/>
                  </a:moveTo>
                  <a:lnTo>
                    <a:pt x="7293673" y="13589000"/>
                  </a:lnTo>
                  <a:lnTo>
                    <a:pt x="7259193" y="13716000"/>
                  </a:lnTo>
                  <a:lnTo>
                    <a:pt x="7306475" y="13716000"/>
                  </a:lnTo>
                  <a:lnTo>
                    <a:pt x="7341019" y="13589000"/>
                  </a:lnTo>
                  <a:close/>
                </a:path>
                <a:path extrusionOk="0" h="13716000" w="9443085">
                  <a:moveTo>
                    <a:pt x="7497673" y="13716000"/>
                  </a:moveTo>
                  <a:lnTo>
                    <a:pt x="7485177" y="13589000"/>
                  </a:lnTo>
                  <a:lnTo>
                    <a:pt x="7476833" y="13589000"/>
                  </a:lnTo>
                  <a:lnTo>
                    <a:pt x="7444892" y="13462000"/>
                  </a:lnTo>
                  <a:lnTo>
                    <a:pt x="7403033" y="13462000"/>
                  </a:lnTo>
                  <a:lnTo>
                    <a:pt x="7436307" y="13589000"/>
                  </a:lnTo>
                  <a:lnTo>
                    <a:pt x="7373150" y="13589000"/>
                  </a:lnTo>
                  <a:lnTo>
                    <a:pt x="7403033" y="13462000"/>
                  </a:lnTo>
                  <a:lnTo>
                    <a:pt x="7384364" y="13462000"/>
                  </a:lnTo>
                  <a:lnTo>
                    <a:pt x="7356322" y="13589000"/>
                  </a:lnTo>
                  <a:lnTo>
                    <a:pt x="7349134" y="13589000"/>
                  </a:lnTo>
                  <a:lnTo>
                    <a:pt x="7331545" y="13716000"/>
                  </a:lnTo>
                  <a:lnTo>
                    <a:pt x="7497673" y="13716000"/>
                  </a:lnTo>
                  <a:close/>
                </a:path>
                <a:path extrusionOk="0" h="13716000" w="9443085">
                  <a:moveTo>
                    <a:pt x="7577912" y="13208000"/>
                  </a:moveTo>
                  <a:lnTo>
                    <a:pt x="7577544" y="13208000"/>
                  </a:lnTo>
                  <a:lnTo>
                    <a:pt x="7576680" y="13081000"/>
                  </a:lnTo>
                  <a:lnTo>
                    <a:pt x="7575258" y="13081000"/>
                  </a:lnTo>
                  <a:lnTo>
                    <a:pt x="7573213" y="12954000"/>
                  </a:lnTo>
                  <a:lnTo>
                    <a:pt x="7565098" y="12954000"/>
                  </a:lnTo>
                  <a:lnTo>
                    <a:pt x="7565098" y="12827000"/>
                  </a:lnTo>
                  <a:lnTo>
                    <a:pt x="7564450" y="12827000"/>
                  </a:lnTo>
                  <a:lnTo>
                    <a:pt x="7565250" y="12700000"/>
                  </a:lnTo>
                  <a:lnTo>
                    <a:pt x="7566165" y="12700000"/>
                  </a:lnTo>
                  <a:lnTo>
                    <a:pt x="7567117" y="12573000"/>
                  </a:lnTo>
                  <a:lnTo>
                    <a:pt x="7568832" y="12573000"/>
                  </a:lnTo>
                  <a:lnTo>
                    <a:pt x="7569454" y="12446000"/>
                  </a:lnTo>
                  <a:lnTo>
                    <a:pt x="7569809" y="12446000"/>
                  </a:lnTo>
                  <a:lnTo>
                    <a:pt x="7569835" y="12319000"/>
                  </a:lnTo>
                  <a:lnTo>
                    <a:pt x="7569454" y="12319000"/>
                  </a:lnTo>
                  <a:lnTo>
                    <a:pt x="7568578" y="12192000"/>
                  </a:lnTo>
                  <a:lnTo>
                    <a:pt x="7565098" y="12192000"/>
                  </a:lnTo>
                  <a:lnTo>
                    <a:pt x="7562342" y="12065000"/>
                  </a:lnTo>
                  <a:lnTo>
                    <a:pt x="7555458" y="12065000"/>
                  </a:lnTo>
                  <a:lnTo>
                    <a:pt x="7555814" y="11938000"/>
                  </a:lnTo>
                  <a:lnTo>
                    <a:pt x="7556436" y="11938000"/>
                  </a:lnTo>
                  <a:lnTo>
                    <a:pt x="7557236" y="11811000"/>
                  </a:lnTo>
                  <a:lnTo>
                    <a:pt x="7559116" y="11811000"/>
                  </a:lnTo>
                  <a:lnTo>
                    <a:pt x="7560030" y="11684000"/>
                  </a:lnTo>
                  <a:lnTo>
                    <a:pt x="7560831" y="11684000"/>
                  </a:lnTo>
                  <a:lnTo>
                    <a:pt x="7561453" y="11557000"/>
                  </a:lnTo>
                  <a:lnTo>
                    <a:pt x="7561834" y="11557000"/>
                  </a:lnTo>
                  <a:lnTo>
                    <a:pt x="7561453" y="11430000"/>
                  </a:lnTo>
                  <a:lnTo>
                    <a:pt x="7560577" y="11430000"/>
                  </a:lnTo>
                  <a:lnTo>
                    <a:pt x="7559154" y="11303000"/>
                  </a:lnTo>
                  <a:lnTo>
                    <a:pt x="7554341" y="11303000"/>
                  </a:lnTo>
                  <a:lnTo>
                    <a:pt x="7550810" y="11176000"/>
                  </a:lnTo>
                  <a:lnTo>
                    <a:pt x="7547711" y="11176000"/>
                  </a:lnTo>
                  <a:lnTo>
                    <a:pt x="7548321" y="11049000"/>
                  </a:lnTo>
                  <a:lnTo>
                    <a:pt x="7549108" y="11049000"/>
                  </a:lnTo>
                  <a:lnTo>
                    <a:pt x="7550010" y="10922000"/>
                  </a:lnTo>
                  <a:lnTo>
                    <a:pt x="7551839" y="10922000"/>
                  </a:lnTo>
                  <a:lnTo>
                    <a:pt x="7552639" y="10795000"/>
                  </a:lnTo>
                  <a:lnTo>
                    <a:pt x="7553261" y="10795000"/>
                  </a:lnTo>
                  <a:lnTo>
                    <a:pt x="7553642" y="10668000"/>
                  </a:lnTo>
                  <a:lnTo>
                    <a:pt x="7553376" y="10668000"/>
                  </a:lnTo>
                  <a:lnTo>
                    <a:pt x="7552588" y="10541000"/>
                  </a:lnTo>
                  <a:lnTo>
                    <a:pt x="7551267" y="10541000"/>
                  </a:lnTo>
                  <a:lnTo>
                    <a:pt x="7549350" y="10414000"/>
                  </a:lnTo>
                  <a:lnTo>
                    <a:pt x="7543419" y="10414000"/>
                  </a:lnTo>
                  <a:lnTo>
                    <a:pt x="7550048" y="10287000"/>
                  </a:lnTo>
                  <a:lnTo>
                    <a:pt x="7553528" y="10287000"/>
                  </a:lnTo>
                  <a:lnTo>
                    <a:pt x="7554150" y="10160000"/>
                  </a:lnTo>
                  <a:lnTo>
                    <a:pt x="7555865" y="10160000"/>
                  </a:lnTo>
                  <a:lnTo>
                    <a:pt x="7556817" y="10033000"/>
                  </a:lnTo>
                  <a:lnTo>
                    <a:pt x="7557732" y="10033000"/>
                  </a:lnTo>
                  <a:lnTo>
                    <a:pt x="7558545" y="9906000"/>
                  </a:lnTo>
                  <a:lnTo>
                    <a:pt x="7559522" y="9906000"/>
                  </a:lnTo>
                  <a:lnTo>
                    <a:pt x="7559535" y="9779000"/>
                  </a:lnTo>
                  <a:lnTo>
                    <a:pt x="7559154" y="9779000"/>
                  </a:lnTo>
                  <a:lnTo>
                    <a:pt x="7558291" y="9652000"/>
                  </a:lnTo>
                  <a:lnTo>
                    <a:pt x="7556868" y="9652000"/>
                  </a:lnTo>
                  <a:lnTo>
                    <a:pt x="7554811" y="9525000"/>
                  </a:lnTo>
                  <a:lnTo>
                    <a:pt x="7546708" y="9525000"/>
                  </a:lnTo>
                  <a:lnTo>
                    <a:pt x="7546708" y="9398000"/>
                  </a:lnTo>
                  <a:lnTo>
                    <a:pt x="7546048" y="9398000"/>
                  </a:lnTo>
                  <a:lnTo>
                    <a:pt x="7546848" y="9271000"/>
                  </a:lnTo>
                  <a:lnTo>
                    <a:pt x="7547775" y="9271000"/>
                  </a:lnTo>
                  <a:lnTo>
                    <a:pt x="7548727" y="9144000"/>
                  </a:lnTo>
                  <a:lnTo>
                    <a:pt x="7550442" y="9144000"/>
                  </a:lnTo>
                  <a:lnTo>
                    <a:pt x="7551064" y="9017000"/>
                  </a:lnTo>
                  <a:lnTo>
                    <a:pt x="7551420" y="9017000"/>
                  </a:lnTo>
                  <a:lnTo>
                    <a:pt x="7551445" y="8890000"/>
                  </a:lnTo>
                  <a:lnTo>
                    <a:pt x="7550201" y="8890000"/>
                  </a:lnTo>
                  <a:lnTo>
                    <a:pt x="7548778" y="8763000"/>
                  </a:lnTo>
                  <a:lnTo>
                    <a:pt x="7546721" y="8763000"/>
                  </a:lnTo>
                  <a:lnTo>
                    <a:pt x="7543952" y="8636000"/>
                  </a:lnTo>
                  <a:lnTo>
                    <a:pt x="7537082" y="8636000"/>
                  </a:lnTo>
                  <a:lnTo>
                    <a:pt x="7537437" y="8509000"/>
                  </a:lnTo>
                  <a:lnTo>
                    <a:pt x="7538860" y="8509000"/>
                  </a:lnTo>
                  <a:lnTo>
                    <a:pt x="7539774" y="8382000"/>
                  </a:lnTo>
                  <a:lnTo>
                    <a:pt x="7540726" y="8382000"/>
                  </a:lnTo>
                  <a:lnTo>
                    <a:pt x="7541641" y="8255000"/>
                  </a:lnTo>
                  <a:lnTo>
                    <a:pt x="7542441" y="8255000"/>
                  </a:lnTo>
                  <a:lnTo>
                    <a:pt x="7543063" y="8128000"/>
                  </a:lnTo>
                  <a:lnTo>
                    <a:pt x="7543444" y="8128000"/>
                  </a:lnTo>
                  <a:lnTo>
                    <a:pt x="7543051" y="8001000"/>
                  </a:lnTo>
                  <a:lnTo>
                    <a:pt x="7542187" y="8001000"/>
                  </a:lnTo>
                  <a:lnTo>
                    <a:pt x="7540765" y="7874000"/>
                  </a:lnTo>
                  <a:lnTo>
                    <a:pt x="7535964" y="7874000"/>
                  </a:lnTo>
                  <a:lnTo>
                    <a:pt x="7532433" y="7747000"/>
                  </a:lnTo>
                  <a:lnTo>
                    <a:pt x="7529335" y="7747000"/>
                  </a:lnTo>
                  <a:lnTo>
                    <a:pt x="7529957" y="7620000"/>
                  </a:lnTo>
                  <a:lnTo>
                    <a:pt x="7530757" y="7620000"/>
                  </a:lnTo>
                  <a:lnTo>
                    <a:pt x="7531671" y="7493000"/>
                  </a:lnTo>
                  <a:lnTo>
                    <a:pt x="7533538" y="7493000"/>
                  </a:lnTo>
                  <a:lnTo>
                    <a:pt x="7534338" y="7366000"/>
                  </a:lnTo>
                  <a:lnTo>
                    <a:pt x="7534961" y="7366000"/>
                  </a:lnTo>
                  <a:lnTo>
                    <a:pt x="7535316" y="7239000"/>
                  </a:lnTo>
                  <a:lnTo>
                    <a:pt x="7534961" y="7239000"/>
                  </a:lnTo>
                  <a:lnTo>
                    <a:pt x="7534097" y="7112000"/>
                  </a:lnTo>
                  <a:lnTo>
                    <a:pt x="7532675" y="7112000"/>
                  </a:lnTo>
                  <a:lnTo>
                    <a:pt x="7530617" y="6985000"/>
                  </a:lnTo>
                  <a:lnTo>
                    <a:pt x="7527861" y="6985000"/>
                  </a:lnTo>
                  <a:lnTo>
                    <a:pt x="7527137" y="6958965"/>
                  </a:lnTo>
                  <a:lnTo>
                    <a:pt x="7527137" y="12827000"/>
                  </a:lnTo>
                  <a:lnTo>
                    <a:pt x="7462469" y="12827000"/>
                  </a:lnTo>
                  <a:lnTo>
                    <a:pt x="7446162" y="12700000"/>
                  </a:lnTo>
                  <a:lnTo>
                    <a:pt x="7436802" y="12700000"/>
                  </a:lnTo>
                  <a:lnTo>
                    <a:pt x="7403871" y="12573000"/>
                  </a:lnTo>
                  <a:lnTo>
                    <a:pt x="7376261" y="12573000"/>
                  </a:lnTo>
                  <a:lnTo>
                    <a:pt x="7348220" y="12700000"/>
                  </a:lnTo>
                  <a:lnTo>
                    <a:pt x="7377836" y="12700000"/>
                  </a:lnTo>
                  <a:lnTo>
                    <a:pt x="7359078" y="12827000"/>
                  </a:lnTo>
                  <a:lnTo>
                    <a:pt x="7298372" y="12827000"/>
                  </a:lnTo>
                  <a:lnTo>
                    <a:pt x="7332916" y="12700000"/>
                  </a:lnTo>
                  <a:lnTo>
                    <a:pt x="7285571" y="12700000"/>
                  </a:lnTo>
                  <a:lnTo>
                    <a:pt x="7251090" y="12827000"/>
                  </a:lnTo>
                  <a:lnTo>
                    <a:pt x="7250379" y="12700000"/>
                  </a:lnTo>
                  <a:lnTo>
                    <a:pt x="7249566" y="12700000"/>
                  </a:lnTo>
                  <a:lnTo>
                    <a:pt x="7249350" y="12573000"/>
                  </a:lnTo>
                  <a:lnTo>
                    <a:pt x="7331926" y="12573000"/>
                  </a:lnTo>
                  <a:lnTo>
                    <a:pt x="7359320" y="12446000"/>
                  </a:lnTo>
                  <a:lnTo>
                    <a:pt x="7278649" y="12446000"/>
                  </a:lnTo>
                  <a:lnTo>
                    <a:pt x="7248385" y="12319000"/>
                  </a:lnTo>
                  <a:lnTo>
                    <a:pt x="7247509" y="12319000"/>
                  </a:lnTo>
                  <a:lnTo>
                    <a:pt x="7246810" y="12192000"/>
                  </a:lnTo>
                  <a:lnTo>
                    <a:pt x="7244562" y="12192000"/>
                  </a:lnTo>
                  <a:lnTo>
                    <a:pt x="7243216" y="12065000"/>
                  </a:lnTo>
                  <a:lnTo>
                    <a:pt x="7265949" y="12192000"/>
                  </a:lnTo>
                  <a:lnTo>
                    <a:pt x="7298499" y="12192000"/>
                  </a:lnTo>
                  <a:lnTo>
                    <a:pt x="7324369" y="12319000"/>
                  </a:lnTo>
                  <a:lnTo>
                    <a:pt x="7353605" y="12319000"/>
                  </a:lnTo>
                  <a:lnTo>
                    <a:pt x="7336193" y="12192000"/>
                  </a:lnTo>
                  <a:lnTo>
                    <a:pt x="7449744" y="12192000"/>
                  </a:lnTo>
                  <a:lnTo>
                    <a:pt x="7418591" y="12319000"/>
                  </a:lnTo>
                  <a:lnTo>
                    <a:pt x="7458342" y="12319000"/>
                  </a:lnTo>
                  <a:lnTo>
                    <a:pt x="7487729" y="12192000"/>
                  </a:lnTo>
                  <a:lnTo>
                    <a:pt x="7505078" y="12192000"/>
                  </a:lnTo>
                  <a:lnTo>
                    <a:pt x="7522819" y="12065000"/>
                  </a:lnTo>
                  <a:lnTo>
                    <a:pt x="7521511" y="12192000"/>
                  </a:lnTo>
                  <a:lnTo>
                    <a:pt x="7517346" y="12192000"/>
                  </a:lnTo>
                  <a:lnTo>
                    <a:pt x="7518006" y="12319000"/>
                  </a:lnTo>
                  <a:lnTo>
                    <a:pt x="7491806" y="12319000"/>
                  </a:lnTo>
                  <a:lnTo>
                    <a:pt x="7463307" y="12446000"/>
                  </a:lnTo>
                  <a:lnTo>
                    <a:pt x="7405573" y="12446000"/>
                  </a:lnTo>
                  <a:lnTo>
                    <a:pt x="7462952" y="12573000"/>
                  </a:lnTo>
                  <a:lnTo>
                    <a:pt x="7526337" y="12573000"/>
                  </a:lnTo>
                  <a:lnTo>
                    <a:pt x="7526820" y="12700000"/>
                  </a:lnTo>
                  <a:lnTo>
                    <a:pt x="7493825" y="12700000"/>
                  </a:lnTo>
                  <a:lnTo>
                    <a:pt x="7527137" y="12827000"/>
                  </a:lnTo>
                  <a:lnTo>
                    <a:pt x="7527137" y="6958965"/>
                  </a:lnTo>
                  <a:lnTo>
                    <a:pt x="7524331" y="6858000"/>
                  </a:lnTo>
                  <a:lnTo>
                    <a:pt x="7521118" y="6858000"/>
                  </a:lnTo>
                  <a:lnTo>
                    <a:pt x="7521740" y="6731000"/>
                  </a:lnTo>
                  <a:lnTo>
                    <a:pt x="7522540" y="6731000"/>
                  </a:lnTo>
                  <a:lnTo>
                    <a:pt x="7523454" y="6604000"/>
                  </a:lnTo>
                  <a:lnTo>
                    <a:pt x="7525321" y="6604000"/>
                  </a:lnTo>
                  <a:lnTo>
                    <a:pt x="7526134" y="6477000"/>
                  </a:lnTo>
                  <a:lnTo>
                    <a:pt x="7526744" y="6477000"/>
                  </a:lnTo>
                  <a:lnTo>
                    <a:pt x="7527112" y="6350000"/>
                  </a:lnTo>
                  <a:lnTo>
                    <a:pt x="7526744" y="6350000"/>
                  </a:lnTo>
                  <a:lnTo>
                    <a:pt x="7525880" y="6223000"/>
                  </a:lnTo>
                  <a:lnTo>
                    <a:pt x="7524458" y="6223000"/>
                  </a:lnTo>
                  <a:lnTo>
                    <a:pt x="7522400" y="6096000"/>
                  </a:lnTo>
                  <a:lnTo>
                    <a:pt x="7519175" y="6096000"/>
                  </a:lnTo>
                  <a:lnTo>
                    <a:pt x="7519175" y="11938000"/>
                  </a:lnTo>
                  <a:lnTo>
                    <a:pt x="7491057" y="11938000"/>
                  </a:lnTo>
                  <a:lnTo>
                    <a:pt x="7460729" y="11811000"/>
                  </a:lnTo>
                  <a:lnTo>
                    <a:pt x="7420203" y="11811000"/>
                  </a:lnTo>
                  <a:lnTo>
                    <a:pt x="7485812" y="11938000"/>
                  </a:lnTo>
                  <a:lnTo>
                    <a:pt x="7419784" y="11938000"/>
                  </a:lnTo>
                  <a:lnTo>
                    <a:pt x="7398969" y="11811000"/>
                  </a:lnTo>
                  <a:lnTo>
                    <a:pt x="7395832" y="11811000"/>
                  </a:lnTo>
                  <a:lnTo>
                    <a:pt x="7393673" y="11938000"/>
                  </a:lnTo>
                  <a:lnTo>
                    <a:pt x="7324915" y="11938000"/>
                  </a:lnTo>
                  <a:lnTo>
                    <a:pt x="7357046" y="11811000"/>
                  </a:lnTo>
                  <a:lnTo>
                    <a:pt x="7309967" y="11811000"/>
                  </a:lnTo>
                  <a:lnTo>
                    <a:pt x="7277557" y="11938000"/>
                  </a:lnTo>
                  <a:lnTo>
                    <a:pt x="7284072" y="11938000"/>
                  </a:lnTo>
                  <a:lnTo>
                    <a:pt x="7270026" y="12065000"/>
                  </a:lnTo>
                  <a:lnTo>
                    <a:pt x="7244156" y="12065000"/>
                  </a:lnTo>
                  <a:lnTo>
                    <a:pt x="7243940" y="11938000"/>
                  </a:lnTo>
                  <a:lnTo>
                    <a:pt x="7242378" y="11938000"/>
                  </a:lnTo>
                  <a:lnTo>
                    <a:pt x="7241883" y="11811000"/>
                  </a:lnTo>
                  <a:lnTo>
                    <a:pt x="7248969" y="11811000"/>
                  </a:lnTo>
                  <a:lnTo>
                    <a:pt x="7273988" y="11684000"/>
                  </a:lnTo>
                  <a:lnTo>
                    <a:pt x="7354278" y="11684000"/>
                  </a:lnTo>
                  <a:lnTo>
                    <a:pt x="7326909" y="11557000"/>
                  </a:lnTo>
                  <a:lnTo>
                    <a:pt x="7240384" y="11557000"/>
                  </a:lnTo>
                  <a:lnTo>
                    <a:pt x="7240016" y="11430000"/>
                  </a:lnTo>
                  <a:lnTo>
                    <a:pt x="7238797" y="11430000"/>
                  </a:lnTo>
                  <a:lnTo>
                    <a:pt x="7237844" y="11303000"/>
                  </a:lnTo>
                  <a:lnTo>
                    <a:pt x="7250963" y="11303000"/>
                  </a:lnTo>
                  <a:lnTo>
                    <a:pt x="7257986" y="11430000"/>
                  </a:lnTo>
                  <a:lnTo>
                    <a:pt x="7310628" y="11430000"/>
                  </a:lnTo>
                  <a:lnTo>
                    <a:pt x="7291413" y="11303000"/>
                  </a:lnTo>
                  <a:lnTo>
                    <a:pt x="7340422" y="11303000"/>
                  </a:lnTo>
                  <a:lnTo>
                    <a:pt x="7355383" y="11430000"/>
                  </a:lnTo>
                  <a:lnTo>
                    <a:pt x="7417511" y="11430000"/>
                  </a:lnTo>
                  <a:lnTo>
                    <a:pt x="7430008" y="11303000"/>
                  </a:lnTo>
                  <a:lnTo>
                    <a:pt x="7473810" y="11303000"/>
                  </a:lnTo>
                  <a:lnTo>
                    <a:pt x="7441743" y="11430000"/>
                  </a:lnTo>
                  <a:lnTo>
                    <a:pt x="7512761" y="11430000"/>
                  </a:lnTo>
                  <a:lnTo>
                    <a:pt x="7483805" y="11557000"/>
                  </a:lnTo>
                  <a:lnTo>
                    <a:pt x="7427315" y="11557000"/>
                  </a:lnTo>
                  <a:lnTo>
                    <a:pt x="7399883" y="11684000"/>
                  </a:lnTo>
                  <a:lnTo>
                    <a:pt x="7518324" y="11684000"/>
                  </a:lnTo>
                  <a:lnTo>
                    <a:pt x="7518806" y="11811000"/>
                  </a:lnTo>
                  <a:lnTo>
                    <a:pt x="7519022" y="11811000"/>
                  </a:lnTo>
                  <a:lnTo>
                    <a:pt x="7519175" y="11938000"/>
                  </a:lnTo>
                  <a:lnTo>
                    <a:pt x="7519175" y="6096000"/>
                  </a:lnTo>
                  <a:lnTo>
                    <a:pt x="7516850" y="6096000"/>
                  </a:lnTo>
                  <a:lnTo>
                    <a:pt x="7516850" y="10287000"/>
                  </a:lnTo>
                  <a:lnTo>
                    <a:pt x="7511047" y="10287000"/>
                  </a:lnTo>
                  <a:lnTo>
                    <a:pt x="7511047" y="11049000"/>
                  </a:lnTo>
                  <a:lnTo>
                    <a:pt x="7510983" y="11176000"/>
                  </a:lnTo>
                  <a:lnTo>
                    <a:pt x="7498601" y="11176000"/>
                  </a:lnTo>
                  <a:lnTo>
                    <a:pt x="7486066" y="11049000"/>
                  </a:lnTo>
                  <a:lnTo>
                    <a:pt x="7482954" y="11049000"/>
                  </a:lnTo>
                  <a:lnTo>
                    <a:pt x="7452627" y="10922000"/>
                  </a:lnTo>
                  <a:lnTo>
                    <a:pt x="7378827" y="10922000"/>
                  </a:lnTo>
                  <a:lnTo>
                    <a:pt x="7412114" y="11049000"/>
                  </a:lnTo>
                  <a:lnTo>
                    <a:pt x="7348944" y="11049000"/>
                  </a:lnTo>
                  <a:lnTo>
                    <a:pt x="7378827" y="10922000"/>
                  </a:lnTo>
                  <a:lnTo>
                    <a:pt x="7332129" y="10922000"/>
                  </a:lnTo>
                  <a:lnTo>
                    <a:pt x="7301878" y="11049000"/>
                  </a:lnTo>
                  <a:lnTo>
                    <a:pt x="7307351" y="11049000"/>
                  </a:lnTo>
                  <a:lnTo>
                    <a:pt x="7291883" y="11176000"/>
                  </a:lnTo>
                  <a:lnTo>
                    <a:pt x="7245159" y="11176000"/>
                  </a:lnTo>
                  <a:lnTo>
                    <a:pt x="7282269" y="11049000"/>
                  </a:lnTo>
                  <a:lnTo>
                    <a:pt x="7233793" y="11049000"/>
                  </a:lnTo>
                  <a:lnTo>
                    <a:pt x="7233463" y="10922000"/>
                  </a:lnTo>
                  <a:lnTo>
                    <a:pt x="7265898" y="10922000"/>
                  </a:lnTo>
                  <a:lnTo>
                    <a:pt x="7290473" y="10795000"/>
                  </a:lnTo>
                  <a:lnTo>
                    <a:pt x="7318807" y="10795000"/>
                  </a:lnTo>
                  <a:lnTo>
                    <a:pt x="7291171" y="10668000"/>
                  </a:lnTo>
                  <a:lnTo>
                    <a:pt x="7231913" y="10668000"/>
                  </a:lnTo>
                  <a:lnTo>
                    <a:pt x="7231405" y="10541000"/>
                  </a:lnTo>
                  <a:lnTo>
                    <a:pt x="7263676" y="10541000"/>
                  </a:lnTo>
                  <a:lnTo>
                    <a:pt x="7245045" y="10414000"/>
                  </a:lnTo>
                  <a:lnTo>
                    <a:pt x="7296137" y="10414000"/>
                  </a:lnTo>
                  <a:lnTo>
                    <a:pt x="7319785" y="10541000"/>
                  </a:lnTo>
                  <a:lnTo>
                    <a:pt x="7334453" y="10541000"/>
                  </a:lnTo>
                  <a:lnTo>
                    <a:pt x="7360742" y="10668000"/>
                  </a:lnTo>
                  <a:lnTo>
                    <a:pt x="7384796" y="10668000"/>
                  </a:lnTo>
                  <a:lnTo>
                    <a:pt x="7413231" y="10541000"/>
                  </a:lnTo>
                  <a:lnTo>
                    <a:pt x="7432624" y="10541000"/>
                  </a:lnTo>
                  <a:lnTo>
                    <a:pt x="7452030" y="10414000"/>
                  </a:lnTo>
                  <a:lnTo>
                    <a:pt x="7498982" y="10414000"/>
                  </a:lnTo>
                  <a:lnTo>
                    <a:pt x="7465733" y="10541000"/>
                  </a:lnTo>
                  <a:lnTo>
                    <a:pt x="7503084" y="10541000"/>
                  </a:lnTo>
                  <a:lnTo>
                    <a:pt x="7504671" y="10668000"/>
                  </a:lnTo>
                  <a:lnTo>
                    <a:pt x="7447216" y="10668000"/>
                  </a:lnTo>
                  <a:lnTo>
                    <a:pt x="7419213" y="10795000"/>
                  </a:lnTo>
                  <a:lnTo>
                    <a:pt x="7446848" y="10795000"/>
                  </a:lnTo>
                  <a:lnTo>
                    <a:pt x="7473099" y="10922000"/>
                  </a:lnTo>
                  <a:lnTo>
                    <a:pt x="7510716" y="10922000"/>
                  </a:lnTo>
                  <a:lnTo>
                    <a:pt x="7510920" y="11049000"/>
                  </a:lnTo>
                  <a:lnTo>
                    <a:pt x="7511047" y="11049000"/>
                  </a:lnTo>
                  <a:lnTo>
                    <a:pt x="7511047" y="10287000"/>
                  </a:lnTo>
                  <a:lnTo>
                    <a:pt x="7479284" y="10287000"/>
                  </a:lnTo>
                  <a:lnTo>
                    <a:pt x="7466787" y="10160000"/>
                  </a:lnTo>
                  <a:lnTo>
                    <a:pt x="7458443" y="10160000"/>
                  </a:lnTo>
                  <a:lnTo>
                    <a:pt x="7426515" y="10033000"/>
                  </a:lnTo>
                  <a:lnTo>
                    <a:pt x="7365974" y="10033000"/>
                  </a:lnTo>
                  <a:lnTo>
                    <a:pt x="7337933" y="10160000"/>
                  </a:lnTo>
                  <a:lnTo>
                    <a:pt x="7330745" y="10160000"/>
                  </a:lnTo>
                  <a:lnTo>
                    <a:pt x="7313168" y="10287000"/>
                  </a:lnTo>
                  <a:lnTo>
                    <a:pt x="7288073" y="10287000"/>
                  </a:lnTo>
                  <a:lnTo>
                    <a:pt x="7322617" y="10160000"/>
                  </a:lnTo>
                  <a:lnTo>
                    <a:pt x="7275284" y="10160000"/>
                  </a:lnTo>
                  <a:lnTo>
                    <a:pt x="7240803" y="10287000"/>
                  </a:lnTo>
                  <a:lnTo>
                    <a:pt x="7240092" y="10160000"/>
                  </a:lnTo>
                  <a:lnTo>
                    <a:pt x="7239609" y="10160000"/>
                  </a:lnTo>
                  <a:lnTo>
                    <a:pt x="7239279" y="10033000"/>
                  </a:lnTo>
                  <a:lnTo>
                    <a:pt x="7296277" y="10033000"/>
                  </a:lnTo>
                  <a:lnTo>
                    <a:pt x="7321639" y="9906000"/>
                  </a:lnTo>
                  <a:lnTo>
                    <a:pt x="7296975" y="9906000"/>
                  </a:lnTo>
                  <a:lnTo>
                    <a:pt x="7268362" y="9779000"/>
                  </a:lnTo>
                  <a:lnTo>
                    <a:pt x="7237222" y="9779000"/>
                  </a:lnTo>
                  <a:lnTo>
                    <a:pt x="7236511" y="9652000"/>
                  </a:lnTo>
                  <a:lnTo>
                    <a:pt x="7234644" y="9652000"/>
                  </a:lnTo>
                  <a:lnTo>
                    <a:pt x="7234263" y="9525000"/>
                  </a:lnTo>
                  <a:lnTo>
                    <a:pt x="7234466" y="9525000"/>
                  </a:lnTo>
                  <a:lnTo>
                    <a:pt x="7234161" y="9398000"/>
                  </a:lnTo>
                  <a:lnTo>
                    <a:pt x="7249757" y="9398000"/>
                  </a:lnTo>
                  <a:lnTo>
                    <a:pt x="7249414" y="9525000"/>
                  </a:lnTo>
                  <a:lnTo>
                    <a:pt x="7255662" y="9525000"/>
                  </a:lnTo>
                  <a:lnTo>
                    <a:pt x="7278649" y="9652000"/>
                  </a:lnTo>
                  <a:lnTo>
                    <a:pt x="7314070" y="9652000"/>
                  </a:lnTo>
                  <a:lnTo>
                    <a:pt x="7340257" y="9779000"/>
                  </a:lnTo>
                  <a:lnTo>
                    <a:pt x="7377849" y="9779000"/>
                  </a:lnTo>
                  <a:lnTo>
                    <a:pt x="7360602" y="9652000"/>
                  </a:lnTo>
                  <a:lnTo>
                    <a:pt x="7408304" y="9652000"/>
                  </a:lnTo>
                  <a:lnTo>
                    <a:pt x="7377849" y="9779000"/>
                  </a:lnTo>
                  <a:lnTo>
                    <a:pt x="7419048" y="9779000"/>
                  </a:lnTo>
                  <a:lnTo>
                    <a:pt x="7448055" y="9652000"/>
                  </a:lnTo>
                  <a:lnTo>
                    <a:pt x="7476579" y="9652000"/>
                  </a:lnTo>
                  <a:lnTo>
                    <a:pt x="7494778" y="9525000"/>
                  </a:lnTo>
                  <a:lnTo>
                    <a:pt x="7510081" y="9525000"/>
                  </a:lnTo>
                  <a:lnTo>
                    <a:pt x="7509129" y="9652000"/>
                  </a:lnTo>
                  <a:lnTo>
                    <a:pt x="7507719" y="9652000"/>
                  </a:lnTo>
                  <a:lnTo>
                    <a:pt x="7508888" y="9779000"/>
                  </a:lnTo>
                  <a:lnTo>
                    <a:pt x="7453020" y="9779000"/>
                  </a:lnTo>
                  <a:lnTo>
                    <a:pt x="7425029" y="9906000"/>
                  </a:lnTo>
                  <a:lnTo>
                    <a:pt x="7395273" y="9906000"/>
                  </a:lnTo>
                  <a:lnTo>
                    <a:pt x="7452665" y="10033000"/>
                  </a:lnTo>
                  <a:lnTo>
                    <a:pt x="7516050" y="10033000"/>
                  </a:lnTo>
                  <a:lnTo>
                    <a:pt x="7516520" y="10160000"/>
                  </a:lnTo>
                  <a:lnTo>
                    <a:pt x="7483538" y="10160000"/>
                  </a:lnTo>
                  <a:lnTo>
                    <a:pt x="7516850" y="10287000"/>
                  </a:lnTo>
                  <a:lnTo>
                    <a:pt x="7516850" y="6096000"/>
                  </a:lnTo>
                  <a:lnTo>
                    <a:pt x="7514298" y="6096000"/>
                  </a:lnTo>
                  <a:lnTo>
                    <a:pt x="7514298" y="5969000"/>
                  </a:lnTo>
                  <a:lnTo>
                    <a:pt x="7513650" y="5969000"/>
                  </a:lnTo>
                  <a:lnTo>
                    <a:pt x="7514450" y="5842000"/>
                  </a:lnTo>
                  <a:lnTo>
                    <a:pt x="7515365" y="5842000"/>
                  </a:lnTo>
                  <a:lnTo>
                    <a:pt x="7516317" y="5715000"/>
                  </a:lnTo>
                  <a:lnTo>
                    <a:pt x="7518032" y="5715000"/>
                  </a:lnTo>
                  <a:lnTo>
                    <a:pt x="7518654" y="5588000"/>
                  </a:lnTo>
                  <a:lnTo>
                    <a:pt x="7519009" y="5588000"/>
                  </a:lnTo>
                  <a:lnTo>
                    <a:pt x="7519035" y="5461000"/>
                  </a:lnTo>
                  <a:lnTo>
                    <a:pt x="7518654" y="5461000"/>
                  </a:lnTo>
                  <a:lnTo>
                    <a:pt x="7517790" y="5334000"/>
                  </a:lnTo>
                  <a:lnTo>
                    <a:pt x="7514310" y="5334000"/>
                  </a:lnTo>
                  <a:lnTo>
                    <a:pt x="7511555" y="5207000"/>
                  </a:lnTo>
                  <a:lnTo>
                    <a:pt x="7508799" y="5207000"/>
                  </a:lnTo>
                  <a:lnTo>
                    <a:pt x="7508799" y="9398000"/>
                  </a:lnTo>
                  <a:lnTo>
                    <a:pt x="7480681" y="9271000"/>
                  </a:lnTo>
                  <a:lnTo>
                    <a:pt x="7475436" y="9271000"/>
                  </a:lnTo>
                  <a:lnTo>
                    <a:pt x="7475436" y="9398000"/>
                  </a:lnTo>
                  <a:lnTo>
                    <a:pt x="7444092" y="9398000"/>
                  </a:lnTo>
                  <a:lnTo>
                    <a:pt x="7433729" y="9317279"/>
                  </a:lnTo>
                  <a:lnTo>
                    <a:pt x="7475436" y="9398000"/>
                  </a:lnTo>
                  <a:lnTo>
                    <a:pt x="7475436" y="9271000"/>
                  </a:lnTo>
                  <a:lnTo>
                    <a:pt x="7427785" y="9271000"/>
                  </a:lnTo>
                  <a:lnTo>
                    <a:pt x="7418413" y="9271000"/>
                  </a:lnTo>
                  <a:lnTo>
                    <a:pt x="7385469" y="9144000"/>
                  </a:lnTo>
                  <a:lnTo>
                    <a:pt x="7357872" y="9144000"/>
                  </a:lnTo>
                  <a:lnTo>
                    <a:pt x="7329830" y="9271000"/>
                  </a:lnTo>
                  <a:lnTo>
                    <a:pt x="7359434" y="9271000"/>
                  </a:lnTo>
                  <a:lnTo>
                    <a:pt x="7340676" y="9398000"/>
                  </a:lnTo>
                  <a:lnTo>
                    <a:pt x="7279983" y="9398000"/>
                  </a:lnTo>
                  <a:lnTo>
                    <a:pt x="7314527" y="9271000"/>
                  </a:lnTo>
                  <a:lnTo>
                    <a:pt x="7267181" y="9271000"/>
                  </a:lnTo>
                  <a:lnTo>
                    <a:pt x="7232701" y="9398000"/>
                  </a:lnTo>
                  <a:lnTo>
                    <a:pt x="7231989" y="9271000"/>
                  </a:lnTo>
                  <a:lnTo>
                    <a:pt x="7231177" y="9271000"/>
                  </a:lnTo>
                  <a:lnTo>
                    <a:pt x="7230961" y="9144000"/>
                  </a:lnTo>
                  <a:lnTo>
                    <a:pt x="7340917" y="9144000"/>
                  </a:lnTo>
                  <a:lnTo>
                    <a:pt x="7345896" y="9017000"/>
                  </a:lnTo>
                  <a:lnTo>
                    <a:pt x="7260260" y="9017000"/>
                  </a:lnTo>
                  <a:lnTo>
                    <a:pt x="7229996" y="8890000"/>
                  </a:lnTo>
                  <a:lnTo>
                    <a:pt x="7229119" y="8890000"/>
                  </a:lnTo>
                  <a:lnTo>
                    <a:pt x="7228421" y="8763000"/>
                  </a:lnTo>
                  <a:lnTo>
                    <a:pt x="7226173" y="8763000"/>
                  </a:lnTo>
                  <a:lnTo>
                    <a:pt x="7224827" y="8636000"/>
                  </a:lnTo>
                  <a:lnTo>
                    <a:pt x="7247560" y="8763000"/>
                  </a:lnTo>
                  <a:lnTo>
                    <a:pt x="7254773" y="8763000"/>
                  </a:lnTo>
                  <a:lnTo>
                    <a:pt x="7280097" y="8890000"/>
                  </a:lnTo>
                  <a:lnTo>
                    <a:pt x="7335215" y="8890000"/>
                  </a:lnTo>
                  <a:lnTo>
                    <a:pt x="7317816" y="8763000"/>
                  </a:lnTo>
                  <a:lnTo>
                    <a:pt x="7431354" y="8763000"/>
                  </a:lnTo>
                  <a:lnTo>
                    <a:pt x="7400201" y="8890000"/>
                  </a:lnTo>
                  <a:lnTo>
                    <a:pt x="7439952" y="8890000"/>
                  </a:lnTo>
                  <a:lnTo>
                    <a:pt x="7469340" y="8763000"/>
                  </a:lnTo>
                  <a:lnTo>
                    <a:pt x="7486688" y="8763000"/>
                  </a:lnTo>
                  <a:lnTo>
                    <a:pt x="7504430" y="8636000"/>
                  </a:lnTo>
                  <a:lnTo>
                    <a:pt x="7503122" y="8763000"/>
                  </a:lnTo>
                  <a:lnTo>
                    <a:pt x="7498956" y="8763000"/>
                  </a:lnTo>
                  <a:lnTo>
                    <a:pt x="7499617" y="8890000"/>
                  </a:lnTo>
                  <a:lnTo>
                    <a:pt x="7473416" y="8890000"/>
                  </a:lnTo>
                  <a:lnTo>
                    <a:pt x="7444930" y="9017000"/>
                  </a:lnTo>
                  <a:lnTo>
                    <a:pt x="7387183" y="9017000"/>
                  </a:lnTo>
                  <a:lnTo>
                    <a:pt x="7444562" y="9144000"/>
                  </a:lnTo>
                  <a:lnTo>
                    <a:pt x="7507948" y="9144000"/>
                  </a:lnTo>
                  <a:lnTo>
                    <a:pt x="7508430" y="9271000"/>
                  </a:lnTo>
                  <a:lnTo>
                    <a:pt x="7508646" y="9271000"/>
                  </a:lnTo>
                  <a:lnTo>
                    <a:pt x="7508799" y="9398000"/>
                  </a:lnTo>
                  <a:lnTo>
                    <a:pt x="7508799" y="5207000"/>
                  </a:lnTo>
                  <a:lnTo>
                    <a:pt x="7504658" y="5207000"/>
                  </a:lnTo>
                  <a:lnTo>
                    <a:pt x="7505014" y="5080000"/>
                  </a:lnTo>
                  <a:lnTo>
                    <a:pt x="7505636" y="5080000"/>
                  </a:lnTo>
                  <a:lnTo>
                    <a:pt x="7506436" y="4953000"/>
                  </a:lnTo>
                  <a:lnTo>
                    <a:pt x="7508316" y="4953000"/>
                  </a:lnTo>
                  <a:lnTo>
                    <a:pt x="7509230" y="4826000"/>
                  </a:lnTo>
                  <a:lnTo>
                    <a:pt x="7510031" y="4826000"/>
                  </a:lnTo>
                  <a:lnTo>
                    <a:pt x="7510653" y="4699000"/>
                  </a:lnTo>
                  <a:lnTo>
                    <a:pt x="7511034" y="4699000"/>
                  </a:lnTo>
                  <a:lnTo>
                    <a:pt x="7510653" y="4572000"/>
                  </a:lnTo>
                  <a:lnTo>
                    <a:pt x="7509777" y="4572000"/>
                  </a:lnTo>
                  <a:lnTo>
                    <a:pt x="7508354" y="4445000"/>
                  </a:lnTo>
                  <a:lnTo>
                    <a:pt x="7503541" y="4445000"/>
                  </a:lnTo>
                  <a:lnTo>
                    <a:pt x="7500633" y="4340390"/>
                  </a:lnTo>
                  <a:lnTo>
                    <a:pt x="7500633" y="8509000"/>
                  </a:lnTo>
                  <a:lnTo>
                    <a:pt x="7472667" y="8509000"/>
                  </a:lnTo>
                  <a:lnTo>
                    <a:pt x="7442340" y="8382000"/>
                  </a:lnTo>
                  <a:lnTo>
                    <a:pt x="7401814" y="8382000"/>
                  </a:lnTo>
                  <a:lnTo>
                    <a:pt x="7467435" y="8509000"/>
                  </a:lnTo>
                  <a:lnTo>
                    <a:pt x="7306526" y="8509000"/>
                  </a:lnTo>
                  <a:lnTo>
                    <a:pt x="7338657" y="8382000"/>
                  </a:lnTo>
                  <a:lnTo>
                    <a:pt x="7291578" y="8382000"/>
                  </a:lnTo>
                  <a:lnTo>
                    <a:pt x="7259180" y="8509000"/>
                  </a:lnTo>
                  <a:lnTo>
                    <a:pt x="7281583" y="8509000"/>
                  </a:lnTo>
                  <a:lnTo>
                    <a:pt x="7265683" y="8636000"/>
                  </a:lnTo>
                  <a:lnTo>
                    <a:pt x="7225766" y="8636000"/>
                  </a:lnTo>
                  <a:lnTo>
                    <a:pt x="7225538" y="8509000"/>
                  </a:lnTo>
                  <a:lnTo>
                    <a:pt x="7223988" y="8509000"/>
                  </a:lnTo>
                  <a:lnTo>
                    <a:pt x="7223493" y="8382000"/>
                  </a:lnTo>
                  <a:lnTo>
                    <a:pt x="7230592" y="8382000"/>
                  </a:lnTo>
                  <a:lnTo>
                    <a:pt x="7255599" y="8255000"/>
                  </a:lnTo>
                  <a:lnTo>
                    <a:pt x="7335888" y="8255000"/>
                  </a:lnTo>
                  <a:lnTo>
                    <a:pt x="7308520" y="8128000"/>
                  </a:lnTo>
                  <a:lnTo>
                    <a:pt x="7221995" y="8128000"/>
                  </a:lnTo>
                  <a:lnTo>
                    <a:pt x="7221626" y="8001000"/>
                  </a:lnTo>
                  <a:lnTo>
                    <a:pt x="7220407" y="8001000"/>
                  </a:lnTo>
                  <a:lnTo>
                    <a:pt x="7219455" y="7874000"/>
                  </a:lnTo>
                  <a:lnTo>
                    <a:pt x="7225817" y="7874000"/>
                  </a:lnTo>
                  <a:lnTo>
                    <a:pt x="7232574" y="8001000"/>
                  </a:lnTo>
                  <a:lnTo>
                    <a:pt x="7273023" y="8001000"/>
                  </a:lnTo>
                  <a:lnTo>
                    <a:pt x="7253389" y="7874000"/>
                  </a:lnTo>
                  <a:lnTo>
                    <a:pt x="7322032" y="7874000"/>
                  </a:lnTo>
                  <a:lnTo>
                    <a:pt x="7336993" y="8001000"/>
                  </a:lnTo>
                  <a:lnTo>
                    <a:pt x="7411618" y="8001000"/>
                  </a:lnTo>
                  <a:lnTo>
                    <a:pt x="7422337" y="7874000"/>
                  </a:lnTo>
                  <a:lnTo>
                    <a:pt x="7455433" y="7874000"/>
                  </a:lnTo>
                  <a:lnTo>
                    <a:pt x="7423366" y="8001000"/>
                  </a:lnTo>
                  <a:lnTo>
                    <a:pt x="7494384" y="8001000"/>
                  </a:lnTo>
                  <a:lnTo>
                    <a:pt x="7465428" y="8128000"/>
                  </a:lnTo>
                  <a:lnTo>
                    <a:pt x="7408926" y="8128000"/>
                  </a:lnTo>
                  <a:lnTo>
                    <a:pt x="7381494" y="8255000"/>
                  </a:lnTo>
                  <a:lnTo>
                    <a:pt x="7462812" y="8255000"/>
                  </a:lnTo>
                  <a:lnTo>
                    <a:pt x="7492568" y="8382000"/>
                  </a:lnTo>
                  <a:lnTo>
                    <a:pt x="7500417" y="8382000"/>
                  </a:lnTo>
                  <a:lnTo>
                    <a:pt x="7500633" y="8509000"/>
                  </a:lnTo>
                  <a:lnTo>
                    <a:pt x="7500633" y="4340390"/>
                  </a:lnTo>
                  <a:lnTo>
                    <a:pt x="7500010" y="4318000"/>
                  </a:lnTo>
                  <a:lnTo>
                    <a:pt x="7496924" y="4318000"/>
                  </a:lnTo>
                  <a:lnTo>
                    <a:pt x="7497546" y="4191000"/>
                  </a:lnTo>
                  <a:lnTo>
                    <a:pt x="7498347" y="4191000"/>
                  </a:lnTo>
                  <a:lnTo>
                    <a:pt x="7499261" y="4064000"/>
                  </a:lnTo>
                  <a:lnTo>
                    <a:pt x="7500213" y="4064000"/>
                  </a:lnTo>
                  <a:lnTo>
                    <a:pt x="7501128" y="3937000"/>
                  </a:lnTo>
                  <a:lnTo>
                    <a:pt x="7502550" y="3937000"/>
                  </a:lnTo>
                  <a:lnTo>
                    <a:pt x="7502906" y="3810000"/>
                  </a:lnTo>
                  <a:lnTo>
                    <a:pt x="7502550" y="3683000"/>
                  </a:lnTo>
                  <a:lnTo>
                    <a:pt x="7500252" y="3683000"/>
                  </a:lnTo>
                  <a:lnTo>
                    <a:pt x="7498194" y="3556000"/>
                  </a:lnTo>
                  <a:lnTo>
                    <a:pt x="7495438" y="3556000"/>
                  </a:lnTo>
                  <a:lnTo>
                    <a:pt x="7492657" y="3455962"/>
                  </a:lnTo>
                  <a:lnTo>
                    <a:pt x="7492657" y="7620000"/>
                  </a:lnTo>
                  <a:lnTo>
                    <a:pt x="7492593" y="7747000"/>
                  </a:lnTo>
                  <a:lnTo>
                    <a:pt x="7480211" y="7747000"/>
                  </a:lnTo>
                  <a:lnTo>
                    <a:pt x="7467676" y="7620000"/>
                  </a:lnTo>
                  <a:lnTo>
                    <a:pt x="7434237" y="7620000"/>
                  </a:lnTo>
                  <a:lnTo>
                    <a:pt x="7402309" y="7493000"/>
                  </a:lnTo>
                  <a:lnTo>
                    <a:pt x="7360437" y="7493000"/>
                  </a:lnTo>
                  <a:lnTo>
                    <a:pt x="7393724" y="7620000"/>
                  </a:lnTo>
                  <a:lnTo>
                    <a:pt x="7330554" y="7620000"/>
                  </a:lnTo>
                  <a:lnTo>
                    <a:pt x="7360437" y="7493000"/>
                  </a:lnTo>
                  <a:lnTo>
                    <a:pt x="7313739" y="7493000"/>
                  </a:lnTo>
                  <a:lnTo>
                    <a:pt x="7283488" y="7620000"/>
                  </a:lnTo>
                  <a:lnTo>
                    <a:pt x="7288962" y="7620000"/>
                  </a:lnTo>
                  <a:lnTo>
                    <a:pt x="7273493" y="7747000"/>
                  </a:lnTo>
                  <a:lnTo>
                    <a:pt x="7226782" y="7747000"/>
                  </a:lnTo>
                  <a:lnTo>
                    <a:pt x="7263879" y="7620000"/>
                  </a:lnTo>
                  <a:lnTo>
                    <a:pt x="7215403" y="7620000"/>
                  </a:lnTo>
                  <a:lnTo>
                    <a:pt x="7215073" y="7493000"/>
                  </a:lnTo>
                  <a:lnTo>
                    <a:pt x="7247509" y="7493000"/>
                  </a:lnTo>
                  <a:lnTo>
                    <a:pt x="7272083" y="7366000"/>
                  </a:lnTo>
                  <a:lnTo>
                    <a:pt x="7300417" y="7366000"/>
                  </a:lnTo>
                  <a:lnTo>
                    <a:pt x="7272782" y="7239000"/>
                  </a:lnTo>
                  <a:lnTo>
                    <a:pt x="7213524" y="7239000"/>
                  </a:lnTo>
                  <a:lnTo>
                    <a:pt x="7213016" y="7112000"/>
                  </a:lnTo>
                  <a:lnTo>
                    <a:pt x="7245286" y="7112000"/>
                  </a:lnTo>
                  <a:lnTo>
                    <a:pt x="7226655" y="6985000"/>
                  </a:lnTo>
                  <a:lnTo>
                    <a:pt x="7277748" y="6985000"/>
                  </a:lnTo>
                  <a:lnTo>
                    <a:pt x="7301395" y="7112000"/>
                  </a:lnTo>
                  <a:lnTo>
                    <a:pt x="7316063" y="7112000"/>
                  </a:lnTo>
                  <a:lnTo>
                    <a:pt x="7342352" y="7239000"/>
                  </a:lnTo>
                  <a:lnTo>
                    <a:pt x="7366394" y="7239000"/>
                  </a:lnTo>
                  <a:lnTo>
                    <a:pt x="7394842" y="7112000"/>
                  </a:lnTo>
                  <a:lnTo>
                    <a:pt x="7433640" y="7112000"/>
                  </a:lnTo>
                  <a:lnTo>
                    <a:pt x="7452385" y="6985000"/>
                  </a:lnTo>
                  <a:lnTo>
                    <a:pt x="7480592" y="6985000"/>
                  </a:lnTo>
                  <a:lnTo>
                    <a:pt x="7447343" y="7112000"/>
                  </a:lnTo>
                  <a:lnTo>
                    <a:pt x="7484694" y="7112000"/>
                  </a:lnTo>
                  <a:lnTo>
                    <a:pt x="7486282" y="7239000"/>
                  </a:lnTo>
                  <a:lnTo>
                    <a:pt x="7428827" y="7239000"/>
                  </a:lnTo>
                  <a:lnTo>
                    <a:pt x="7400836" y="7366000"/>
                  </a:lnTo>
                  <a:lnTo>
                    <a:pt x="7428471" y="7366000"/>
                  </a:lnTo>
                  <a:lnTo>
                    <a:pt x="7454709" y="7493000"/>
                  </a:lnTo>
                  <a:lnTo>
                    <a:pt x="7492314" y="7493000"/>
                  </a:lnTo>
                  <a:lnTo>
                    <a:pt x="7492530" y="7620000"/>
                  </a:lnTo>
                  <a:lnTo>
                    <a:pt x="7492657" y="7620000"/>
                  </a:lnTo>
                  <a:lnTo>
                    <a:pt x="7492657" y="3455962"/>
                  </a:lnTo>
                  <a:lnTo>
                    <a:pt x="7491908" y="3429000"/>
                  </a:lnTo>
                  <a:lnTo>
                    <a:pt x="7490752" y="3429000"/>
                  </a:lnTo>
                  <a:lnTo>
                    <a:pt x="7491565" y="3302000"/>
                  </a:lnTo>
                  <a:lnTo>
                    <a:pt x="7492479" y="3302000"/>
                  </a:lnTo>
                  <a:lnTo>
                    <a:pt x="7493432" y="3175000"/>
                  </a:lnTo>
                  <a:lnTo>
                    <a:pt x="7495108" y="3175000"/>
                  </a:lnTo>
                  <a:lnTo>
                    <a:pt x="7495705" y="3048000"/>
                  </a:lnTo>
                  <a:lnTo>
                    <a:pt x="7496048" y="3048000"/>
                  </a:lnTo>
                  <a:lnTo>
                    <a:pt x="7496048" y="2921000"/>
                  </a:lnTo>
                  <a:lnTo>
                    <a:pt x="7494765" y="2921000"/>
                  </a:lnTo>
                  <a:lnTo>
                    <a:pt x="7493330" y="2794000"/>
                  </a:lnTo>
                  <a:lnTo>
                    <a:pt x="7491285" y="2794000"/>
                  </a:lnTo>
                  <a:lnTo>
                    <a:pt x="7488529" y="2667000"/>
                  </a:lnTo>
                  <a:lnTo>
                    <a:pt x="7484440" y="2667000"/>
                  </a:lnTo>
                  <a:lnTo>
                    <a:pt x="7484440" y="6731000"/>
                  </a:lnTo>
                  <a:lnTo>
                    <a:pt x="7484377" y="6858000"/>
                  </a:lnTo>
                  <a:lnTo>
                    <a:pt x="7446873" y="6858000"/>
                  </a:lnTo>
                  <a:lnTo>
                    <a:pt x="7434377" y="6731000"/>
                  </a:lnTo>
                  <a:lnTo>
                    <a:pt x="7426033" y="6731000"/>
                  </a:lnTo>
                  <a:lnTo>
                    <a:pt x="7394092" y="6604000"/>
                  </a:lnTo>
                  <a:lnTo>
                    <a:pt x="7352233" y="6604000"/>
                  </a:lnTo>
                  <a:lnTo>
                    <a:pt x="7385507" y="6731000"/>
                  </a:lnTo>
                  <a:lnTo>
                    <a:pt x="7322350" y="6731000"/>
                  </a:lnTo>
                  <a:lnTo>
                    <a:pt x="7352233" y="6604000"/>
                  </a:lnTo>
                  <a:lnTo>
                    <a:pt x="7333564" y="6604000"/>
                  </a:lnTo>
                  <a:lnTo>
                    <a:pt x="7305522" y="6731000"/>
                  </a:lnTo>
                  <a:lnTo>
                    <a:pt x="7298334" y="6731000"/>
                  </a:lnTo>
                  <a:lnTo>
                    <a:pt x="7280745" y="6858000"/>
                  </a:lnTo>
                  <a:lnTo>
                    <a:pt x="7255675" y="6858000"/>
                  </a:lnTo>
                  <a:lnTo>
                    <a:pt x="7290219" y="6731000"/>
                  </a:lnTo>
                  <a:lnTo>
                    <a:pt x="7242873" y="6731000"/>
                  </a:lnTo>
                  <a:lnTo>
                    <a:pt x="7208393" y="6858000"/>
                  </a:lnTo>
                  <a:lnTo>
                    <a:pt x="7207682" y="6731000"/>
                  </a:lnTo>
                  <a:lnTo>
                    <a:pt x="7207186" y="6731000"/>
                  </a:lnTo>
                  <a:lnTo>
                    <a:pt x="7206856" y="6604000"/>
                  </a:lnTo>
                  <a:lnTo>
                    <a:pt x="7263866" y="6604000"/>
                  </a:lnTo>
                  <a:lnTo>
                    <a:pt x="7289228" y="6477000"/>
                  </a:lnTo>
                  <a:lnTo>
                    <a:pt x="7264565" y="6477000"/>
                  </a:lnTo>
                  <a:lnTo>
                    <a:pt x="7235952" y="6350000"/>
                  </a:lnTo>
                  <a:lnTo>
                    <a:pt x="7205319" y="6350000"/>
                  </a:lnTo>
                  <a:lnTo>
                    <a:pt x="7204811" y="6223000"/>
                  </a:lnTo>
                  <a:lnTo>
                    <a:pt x="7218439" y="6223000"/>
                  </a:lnTo>
                  <a:lnTo>
                    <a:pt x="7202233" y="6096000"/>
                  </a:lnTo>
                  <a:lnTo>
                    <a:pt x="7246252" y="6096000"/>
                  </a:lnTo>
                  <a:lnTo>
                    <a:pt x="7269543" y="6223000"/>
                  </a:lnTo>
                  <a:lnTo>
                    <a:pt x="7281659" y="6223000"/>
                  </a:lnTo>
                  <a:lnTo>
                    <a:pt x="7307847" y="6350000"/>
                  </a:lnTo>
                  <a:lnTo>
                    <a:pt x="7345439" y="6350000"/>
                  </a:lnTo>
                  <a:lnTo>
                    <a:pt x="7328192" y="6223000"/>
                  </a:lnTo>
                  <a:lnTo>
                    <a:pt x="7375893" y="6223000"/>
                  </a:lnTo>
                  <a:lnTo>
                    <a:pt x="7345439" y="6350000"/>
                  </a:lnTo>
                  <a:lnTo>
                    <a:pt x="7386625" y="6350000"/>
                  </a:lnTo>
                  <a:lnTo>
                    <a:pt x="7415644" y="6223000"/>
                  </a:lnTo>
                  <a:lnTo>
                    <a:pt x="7444168" y="6223000"/>
                  </a:lnTo>
                  <a:lnTo>
                    <a:pt x="7462367" y="6096000"/>
                  </a:lnTo>
                  <a:lnTo>
                    <a:pt x="7476706" y="6096000"/>
                  </a:lnTo>
                  <a:lnTo>
                    <a:pt x="7475944" y="6223000"/>
                  </a:lnTo>
                  <a:lnTo>
                    <a:pt x="7475309" y="6223000"/>
                  </a:lnTo>
                  <a:lnTo>
                    <a:pt x="7476490" y="6350000"/>
                  </a:lnTo>
                  <a:lnTo>
                    <a:pt x="7420610" y="6350000"/>
                  </a:lnTo>
                  <a:lnTo>
                    <a:pt x="7392619" y="6477000"/>
                  </a:lnTo>
                  <a:lnTo>
                    <a:pt x="7362876" y="6477000"/>
                  </a:lnTo>
                  <a:lnTo>
                    <a:pt x="7420254" y="6604000"/>
                  </a:lnTo>
                  <a:lnTo>
                    <a:pt x="7483640" y="6604000"/>
                  </a:lnTo>
                  <a:lnTo>
                    <a:pt x="7484110" y="6731000"/>
                  </a:lnTo>
                  <a:lnTo>
                    <a:pt x="7484440" y="6731000"/>
                  </a:lnTo>
                  <a:lnTo>
                    <a:pt x="7484440" y="2667000"/>
                  </a:lnTo>
                  <a:lnTo>
                    <a:pt x="7481583" y="2667000"/>
                  </a:lnTo>
                  <a:lnTo>
                    <a:pt x="7481938" y="2540000"/>
                  </a:lnTo>
                  <a:lnTo>
                    <a:pt x="7482560" y="2540000"/>
                  </a:lnTo>
                  <a:lnTo>
                    <a:pt x="7483361" y="2413000"/>
                  </a:lnTo>
                  <a:lnTo>
                    <a:pt x="7485227" y="2413000"/>
                  </a:lnTo>
                  <a:lnTo>
                    <a:pt x="7486142" y="2286000"/>
                  </a:lnTo>
                  <a:lnTo>
                    <a:pt x="7486955" y="2286000"/>
                  </a:lnTo>
                  <a:lnTo>
                    <a:pt x="7487564" y="2159000"/>
                  </a:lnTo>
                  <a:lnTo>
                    <a:pt x="7487945" y="2159000"/>
                  </a:lnTo>
                  <a:lnTo>
                    <a:pt x="7487564" y="2032000"/>
                  </a:lnTo>
                  <a:lnTo>
                    <a:pt x="7486688" y="2032000"/>
                  </a:lnTo>
                  <a:lnTo>
                    <a:pt x="7485266" y="1905000"/>
                  </a:lnTo>
                  <a:lnTo>
                    <a:pt x="7480452" y="1905000"/>
                  </a:lnTo>
                  <a:lnTo>
                    <a:pt x="7476922" y="1778000"/>
                  </a:lnTo>
                  <a:lnTo>
                    <a:pt x="7476350" y="1778000"/>
                  </a:lnTo>
                  <a:lnTo>
                    <a:pt x="7476350" y="5969000"/>
                  </a:lnTo>
                  <a:lnTo>
                    <a:pt x="7411669" y="5969000"/>
                  </a:lnTo>
                  <a:lnTo>
                    <a:pt x="7395362" y="5842000"/>
                  </a:lnTo>
                  <a:lnTo>
                    <a:pt x="7386002" y="5842000"/>
                  </a:lnTo>
                  <a:lnTo>
                    <a:pt x="7353059" y="5715000"/>
                  </a:lnTo>
                  <a:lnTo>
                    <a:pt x="7325461" y="5715000"/>
                  </a:lnTo>
                  <a:lnTo>
                    <a:pt x="7297420" y="5842000"/>
                  </a:lnTo>
                  <a:lnTo>
                    <a:pt x="7327036" y="5842000"/>
                  </a:lnTo>
                  <a:lnTo>
                    <a:pt x="7308266" y="5969000"/>
                  </a:lnTo>
                  <a:lnTo>
                    <a:pt x="7247572" y="5969000"/>
                  </a:lnTo>
                  <a:lnTo>
                    <a:pt x="7282116" y="5842000"/>
                  </a:lnTo>
                  <a:lnTo>
                    <a:pt x="7234771" y="5842000"/>
                  </a:lnTo>
                  <a:lnTo>
                    <a:pt x="7200290" y="5969000"/>
                  </a:lnTo>
                  <a:lnTo>
                    <a:pt x="7199579" y="5842000"/>
                  </a:lnTo>
                  <a:lnTo>
                    <a:pt x="7198754" y="5842000"/>
                  </a:lnTo>
                  <a:lnTo>
                    <a:pt x="7198538" y="5715000"/>
                  </a:lnTo>
                  <a:lnTo>
                    <a:pt x="7281126" y="5715000"/>
                  </a:lnTo>
                  <a:lnTo>
                    <a:pt x="7308520" y="5588000"/>
                  </a:lnTo>
                  <a:lnTo>
                    <a:pt x="7227862" y="5588000"/>
                  </a:lnTo>
                  <a:lnTo>
                    <a:pt x="7197585" y="5461000"/>
                  </a:lnTo>
                  <a:lnTo>
                    <a:pt x="7196709" y="5461000"/>
                  </a:lnTo>
                  <a:lnTo>
                    <a:pt x="7196010" y="5334000"/>
                  </a:lnTo>
                  <a:lnTo>
                    <a:pt x="7193750" y="5334000"/>
                  </a:lnTo>
                  <a:lnTo>
                    <a:pt x="7192416" y="5207000"/>
                  </a:lnTo>
                  <a:lnTo>
                    <a:pt x="7215149" y="5334000"/>
                  </a:lnTo>
                  <a:lnTo>
                    <a:pt x="7247699" y="5334000"/>
                  </a:lnTo>
                  <a:lnTo>
                    <a:pt x="7273569" y="5461000"/>
                  </a:lnTo>
                  <a:lnTo>
                    <a:pt x="7302805" y="5461000"/>
                  </a:lnTo>
                  <a:lnTo>
                    <a:pt x="7285393" y="5334000"/>
                  </a:lnTo>
                  <a:lnTo>
                    <a:pt x="7398956" y="5334000"/>
                  </a:lnTo>
                  <a:lnTo>
                    <a:pt x="7367803" y="5461000"/>
                  </a:lnTo>
                  <a:lnTo>
                    <a:pt x="7407542" y="5461000"/>
                  </a:lnTo>
                  <a:lnTo>
                    <a:pt x="7436917" y="5334000"/>
                  </a:lnTo>
                  <a:lnTo>
                    <a:pt x="7454278" y="5334000"/>
                  </a:lnTo>
                  <a:lnTo>
                    <a:pt x="7472019" y="5207000"/>
                  </a:lnTo>
                  <a:lnTo>
                    <a:pt x="7470711" y="5334000"/>
                  </a:lnTo>
                  <a:lnTo>
                    <a:pt x="7466546" y="5334000"/>
                  </a:lnTo>
                  <a:lnTo>
                    <a:pt x="7467219" y="5461000"/>
                  </a:lnTo>
                  <a:lnTo>
                    <a:pt x="7441019" y="5461000"/>
                  </a:lnTo>
                  <a:lnTo>
                    <a:pt x="7412520" y="5588000"/>
                  </a:lnTo>
                  <a:lnTo>
                    <a:pt x="7354773" y="5588000"/>
                  </a:lnTo>
                  <a:lnTo>
                    <a:pt x="7412152" y="5715000"/>
                  </a:lnTo>
                  <a:lnTo>
                    <a:pt x="7475537" y="5715000"/>
                  </a:lnTo>
                  <a:lnTo>
                    <a:pt x="7476020" y="5842000"/>
                  </a:lnTo>
                  <a:lnTo>
                    <a:pt x="7443038" y="5842000"/>
                  </a:lnTo>
                  <a:lnTo>
                    <a:pt x="7476350" y="5969000"/>
                  </a:lnTo>
                  <a:lnTo>
                    <a:pt x="7476350" y="1778000"/>
                  </a:lnTo>
                  <a:lnTo>
                    <a:pt x="7473937" y="1778000"/>
                  </a:lnTo>
                  <a:lnTo>
                    <a:pt x="7474547" y="1651000"/>
                  </a:lnTo>
                  <a:lnTo>
                    <a:pt x="7475360" y="1651000"/>
                  </a:lnTo>
                  <a:lnTo>
                    <a:pt x="7476274" y="1524000"/>
                  </a:lnTo>
                  <a:lnTo>
                    <a:pt x="7478141" y="1524000"/>
                  </a:lnTo>
                  <a:lnTo>
                    <a:pt x="7478941" y="1397000"/>
                  </a:lnTo>
                  <a:lnTo>
                    <a:pt x="7479551" y="1397000"/>
                  </a:lnTo>
                  <a:lnTo>
                    <a:pt x="7479919" y="1270000"/>
                  </a:lnTo>
                  <a:lnTo>
                    <a:pt x="7479551" y="1270000"/>
                  </a:lnTo>
                  <a:lnTo>
                    <a:pt x="7478687" y="1143000"/>
                  </a:lnTo>
                  <a:lnTo>
                    <a:pt x="7477265" y="1143000"/>
                  </a:lnTo>
                  <a:lnTo>
                    <a:pt x="7475207" y="1016000"/>
                  </a:lnTo>
                  <a:lnTo>
                    <a:pt x="7468603" y="1016000"/>
                  </a:lnTo>
                  <a:lnTo>
                    <a:pt x="7468375" y="999070"/>
                  </a:lnTo>
                  <a:lnTo>
                    <a:pt x="7468375" y="5080000"/>
                  </a:lnTo>
                  <a:lnTo>
                    <a:pt x="7440257" y="5080000"/>
                  </a:lnTo>
                  <a:lnTo>
                    <a:pt x="7409929" y="4953000"/>
                  </a:lnTo>
                  <a:lnTo>
                    <a:pt x="7369403" y="4953000"/>
                  </a:lnTo>
                  <a:lnTo>
                    <a:pt x="7435024" y="5080000"/>
                  </a:lnTo>
                  <a:lnTo>
                    <a:pt x="7368984" y="5080000"/>
                  </a:lnTo>
                  <a:lnTo>
                    <a:pt x="7348182" y="4953000"/>
                  </a:lnTo>
                  <a:lnTo>
                    <a:pt x="7345045" y="4953000"/>
                  </a:lnTo>
                  <a:lnTo>
                    <a:pt x="7342873" y="5080000"/>
                  </a:lnTo>
                  <a:lnTo>
                    <a:pt x="7274103" y="5080000"/>
                  </a:lnTo>
                  <a:lnTo>
                    <a:pt x="7306234" y="4953000"/>
                  </a:lnTo>
                  <a:lnTo>
                    <a:pt x="7259167" y="4953000"/>
                  </a:lnTo>
                  <a:lnTo>
                    <a:pt x="7226757" y="5080000"/>
                  </a:lnTo>
                  <a:lnTo>
                    <a:pt x="7233272" y="5080000"/>
                  </a:lnTo>
                  <a:lnTo>
                    <a:pt x="7219226" y="5207000"/>
                  </a:lnTo>
                  <a:lnTo>
                    <a:pt x="7193356" y="5207000"/>
                  </a:lnTo>
                  <a:lnTo>
                    <a:pt x="7193140" y="5080000"/>
                  </a:lnTo>
                  <a:lnTo>
                    <a:pt x="7191578" y="5080000"/>
                  </a:lnTo>
                  <a:lnTo>
                    <a:pt x="7191083" y="4953000"/>
                  </a:lnTo>
                  <a:lnTo>
                    <a:pt x="7198169" y="4953000"/>
                  </a:lnTo>
                  <a:lnTo>
                    <a:pt x="7223201" y="4826000"/>
                  </a:lnTo>
                  <a:lnTo>
                    <a:pt x="7303478" y="4826000"/>
                  </a:lnTo>
                  <a:lnTo>
                    <a:pt x="7276109" y="4699000"/>
                  </a:lnTo>
                  <a:lnTo>
                    <a:pt x="7189571" y="4699000"/>
                  </a:lnTo>
                  <a:lnTo>
                    <a:pt x="7189203" y="4572000"/>
                  </a:lnTo>
                  <a:lnTo>
                    <a:pt x="7187997" y="4572000"/>
                  </a:lnTo>
                  <a:lnTo>
                    <a:pt x="7187044" y="4445000"/>
                  </a:lnTo>
                  <a:lnTo>
                    <a:pt x="7200163" y="4445000"/>
                  </a:lnTo>
                  <a:lnTo>
                    <a:pt x="7214362" y="4572000"/>
                  </a:lnTo>
                  <a:lnTo>
                    <a:pt x="7259815" y="4572000"/>
                  </a:lnTo>
                  <a:lnTo>
                    <a:pt x="7240600" y="4445000"/>
                  </a:lnTo>
                  <a:lnTo>
                    <a:pt x="7289622" y="4445000"/>
                  </a:lnTo>
                  <a:lnTo>
                    <a:pt x="7304570" y="4572000"/>
                  </a:lnTo>
                  <a:lnTo>
                    <a:pt x="7366711" y="4572000"/>
                  </a:lnTo>
                  <a:lnTo>
                    <a:pt x="7379208" y="4445000"/>
                  </a:lnTo>
                  <a:lnTo>
                    <a:pt x="7423010" y="4445000"/>
                  </a:lnTo>
                  <a:lnTo>
                    <a:pt x="7390943" y="4572000"/>
                  </a:lnTo>
                  <a:lnTo>
                    <a:pt x="7461948" y="4572000"/>
                  </a:lnTo>
                  <a:lnTo>
                    <a:pt x="7433005" y="4699000"/>
                  </a:lnTo>
                  <a:lnTo>
                    <a:pt x="7376515" y="4699000"/>
                  </a:lnTo>
                  <a:lnTo>
                    <a:pt x="7349083" y="4826000"/>
                  </a:lnTo>
                  <a:lnTo>
                    <a:pt x="7467524" y="4826000"/>
                  </a:lnTo>
                  <a:lnTo>
                    <a:pt x="7468006" y="4953000"/>
                  </a:lnTo>
                  <a:lnTo>
                    <a:pt x="7468222" y="4953000"/>
                  </a:lnTo>
                  <a:lnTo>
                    <a:pt x="7468375" y="5080000"/>
                  </a:lnTo>
                  <a:lnTo>
                    <a:pt x="7468375" y="999070"/>
                  </a:lnTo>
                  <a:lnTo>
                    <a:pt x="7466889" y="889000"/>
                  </a:lnTo>
                  <a:lnTo>
                    <a:pt x="7465835" y="889000"/>
                  </a:lnTo>
                  <a:lnTo>
                    <a:pt x="7466457" y="762000"/>
                  </a:lnTo>
                  <a:lnTo>
                    <a:pt x="7468171" y="762000"/>
                  </a:lnTo>
                  <a:lnTo>
                    <a:pt x="7469124" y="635000"/>
                  </a:lnTo>
                  <a:lnTo>
                    <a:pt x="7470038" y="635000"/>
                  </a:lnTo>
                  <a:lnTo>
                    <a:pt x="7470838" y="508000"/>
                  </a:lnTo>
                  <a:lnTo>
                    <a:pt x="7471816" y="508000"/>
                  </a:lnTo>
                  <a:lnTo>
                    <a:pt x="7471842" y="381000"/>
                  </a:lnTo>
                  <a:lnTo>
                    <a:pt x="7471461" y="381000"/>
                  </a:lnTo>
                  <a:lnTo>
                    <a:pt x="7470597" y="254000"/>
                  </a:lnTo>
                  <a:lnTo>
                    <a:pt x="7467117" y="254000"/>
                  </a:lnTo>
                  <a:lnTo>
                    <a:pt x="7464361" y="127000"/>
                  </a:lnTo>
                  <a:lnTo>
                    <a:pt x="7460247" y="127000"/>
                  </a:lnTo>
                  <a:lnTo>
                    <a:pt x="7460247" y="4191000"/>
                  </a:lnTo>
                  <a:lnTo>
                    <a:pt x="7460183" y="4318000"/>
                  </a:lnTo>
                  <a:lnTo>
                    <a:pt x="7447801" y="4318000"/>
                  </a:lnTo>
                  <a:lnTo>
                    <a:pt x="7435266" y="4191000"/>
                  </a:lnTo>
                  <a:lnTo>
                    <a:pt x="7432154" y="4191000"/>
                  </a:lnTo>
                  <a:lnTo>
                    <a:pt x="7401827" y="4064000"/>
                  </a:lnTo>
                  <a:lnTo>
                    <a:pt x="7328027" y="4064000"/>
                  </a:lnTo>
                  <a:lnTo>
                    <a:pt x="7361314" y="4191000"/>
                  </a:lnTo>
                  <a:lnTo>
                    <a:pt x="7298144" y="4191000"/>
                  </a:lnTo>
                  <a:lnTo>
                    <a:pt x="7328027" y="4064000"/>
                  </a:lnTo>
                  <a:lnTo>
                    <a:pt x="7281329" y="4064000"/>
                  </a:lnTo>
                  <a:lnTo>
                    <a:pt x="7251078" y="4191000"/>
                  </a:lnTo>
                  <a:lnTo>
                    <a:pt x="7256551" y="4191000"/>
                  </a:lnTo>
                  <a:lnTo>
                    <a:pt x="7241083" y="4318000"/>
                  </a:lnTo>
                  <a:lnTo>
                    <a:pt x="7194359" y="4318000"/>
                  </a:lnTo>
                  <a:lnTo>
                    <a:pt x="7231469" y="4191000"/>
                  </a:lnTo>
                  <a:lnTo>
                    <a:pt x="7182993" y="4191000"/>
                  </a:lnTo>
                  <a:lnTo>
                    <a:pt x="7182663" y="4064000"/>
                  </a:lnTo>
                  <a:lnTo>
                    <a:pt x="7215098" y="4064000"/>
                  </a:lnTo>
                  <a:lnTo>
                    <a:pt x="7239673" y="3937000"/>
                  </a:lnTo>
                  <a:lnTo>
                    <a:pt x="7268019" y="3937000"/>
                  </a:lnTo>
                  <a:lnTo>
                    <a:pt x="7240371" y="3810000"/>
                  </a:lnTo>
                  <a:lnTo>
                    <a:pt x="7181113" y="3810000"/>
                  </a:lnTo>
                  <a:lnTo>
                    <a:pt x="7180605" y="3683000"/>
                  </a:lnTo>
                  <a:lnTo>
                    <a:pt x="7212876" y="3683000"/>
                  </a:lnTo>
                  <a:lnTo>
                    <a:pt x="7194245" y="3556000"/>
                  </a:lnTo>
                  <a:lnTo>
                    <a:pt x="7245337" y="3556000"/>
                  </a:lnTo>
                  <a:lnTo>
                    <a:pt x="7268985" y="3683000"/>
                  </a:lnTo>
                  <a:lnTo>
                    <a:pt x="7283653" y="3683000"/>
                  </a:lnTo>
                  <a:lnTo>
                    <a:pt x="7309942" y="3810000"/>
                  </a:lnTo>
                  <a:lnTo>
                    <a:pt x="7333983" y="3810000"/>
                  </a:lnTo>
                  <a:lnTo>
                    <a:pt x="7362418" y="3683000"/>
                  </a:lnTo>
                  <a:lnTo>
                    <a:pt x="7381824" y="3683000"/>
                  </a:lnTo>
                  <a:lnTo>
                    <a:pt x="7401230" y="3556000"/>
                  </a:lnTo>
                  <a:lnTo>
                    <a:pt x="7448182" y="3556000"/>
                  </a:lnTo>
                  <a:lnTo>
                    <a:pt x="7414933" y="3683000"/>
                  </a:lnTo>
                  <a:lnTo>
                    <a:pt x="7452284" y="3683000"/>
                  </a:lnTo>
                  <a:lnTo>
                    <a:pt x="7453871" y="3810000"/>
                  </a:lnTo>
                  <a:lnTo>
                    <a:pt x="7396416" y="3810000"/>
                  </a:lnTo>
                  <a:lnTo>
                    <a:pt x="7368413" y="3937000"/>
                  </a:lnTo>
                  <a:lnTo>
                    <a:pt x="7396048" y="3937000"/>
                  </a:lnTo>
                  <a:lnTo>
                    <a:pt x="7422299" y="4064000"/>
                  </a:lnTo>
                  <a:lnTo>
                    <a:pt x="7459916" y="4064000"/>
                  </a:lnTo>
                  <a:lnTo>
                    <a:pt x="7460120" y="4191000"/>
                  </a:lnTo>
                  <a:lnTo>
                    <a:pt x="7460247" y="4191000"/>
                  </a:lnTo>
                  <a:lnTo>
                    <a:pt x="7460247" y="127000"/>
                  </a:lnTo>
                  <a:lnTo>
                    <a:pt x="7458900" y="127000"/>
                  </a:lnTo>
                  <a:lnTo>
                    <a:pt x="7458875" y="0"/>
                  </a:lnTo>
                  <a:lnTo>
                    <a:pt x="7453389" y="0"/>
                  </a:lnTo>
                  <a:lnTo>
                    <a:pt x="7453389" y="3429000"/>
                  </a:lnTo>
                  <a:lnTo>
                    <a:pt x="7425258" y="3302000"/>
                  </a:lnTo>
                  <a:lnTo>
                    <a:pt x="7420038" y="3302000"/>
                  </a:lnTo>
                  <a:lnTo>
                    <a:pt x="7420038" y="3429000"/>
                  </a:lnTo>
                  <a:lnTo>
                    <a:pt x="7388669" y="3429000"/>
                  </a:lnTo>
                  <a:lnTo>
                    <a:pt x="7378306" y="3348228"/>
                  </a:lnTo>
                  <a:lnTo>
                    <a:pt x="7420038" y="3429000"/>
                  </a:lnTo>
                  <a:lnTo>
                    <a:pt x="7420038" y="3302000"/>
                  </a:lnTo>
                  <a:lnTo>
                    <a:pt x="7372363" y="3302000"/>
                  </a:lnTo>
                  <a:lnTo>
                    <a:pt x="7354417" y="3302000"/>
                  </a:lnTo>
                  <a:lnTo>
                    <a:pt x="7330072" y="3302000"/>
                  </a:lnTo>
                  <a:lnTo>
                    <a:pt x="7323074" y="3175000"/>
                  </a:lnTo>
                  <a:lnTo>
                    <a:pt x="7308075" y="3175000"/>
                  </a:lnTo>
                  <a:lnTo>
                    <a:pt x="7302474" y="3302000"/>
                  </a:lnTo>
                  <a:lnTo>
                    <a:pt x="7304037" y="3302000"/>
                  </a:lnTo>
                  <a:lnTo>
                    <a:pt x="7285279" y="3429000"/>
                  </a:lnTo>
                  <a:lnTo>
                    <a:pt x="7259129" y="3429000"/>
                  </a:lnTo>
                  <a:lnTo>
                    <a:pt x="7291260" y="3302000"/>
                  </a:lnTo>
                  <a:lnTo>
                    <a:pt x="7244181" y="3302000"/>
                  </a:lnTo>
                  <a:lnTo>
                    <a:pt x="7211771" y="3429000"/>
                  </a:lnTo>
                  <a:lnTo>
                    <a:pt x="7177291" y="3429000"/>
                  </a:lnTo>
                  <a:lnTo>
                    <a:pt x="7176592" y="3302000"/>
                  </a:lnTo>
                  <a:lnTo>
                    <a:pt x="7175767" y="3302000"/>
                  </a:lnTo>
                  <a:lnTo>
                    <a:pt x="7175563" y="3175000"/>
                  </a:lnTo>
                  <a:lnTo>
                    <a:pt x="7290498" y="3175000"/>
                  </a:lnTo>
                  <a:lnTo>
                    <a:pt x="7292949" y="3048000"/>
                  </a:lnTo>
                  <a:lnTo>
                    <a:pt x="7174598" y="3048000"/>
                  </a:lnTo>
                  <a:lnTo>
                    <a:pt x="7174230" y="2921000"/>
                  </a:lnTo>
                  <a:lnTo>
                    <a:pt x="7173722" y="2921000"/>
                  </a:lnTo>
                  <a:lnTo>
                    <a:pt x="7173023" y="2794000"/>
                  </a:lnTo>
                  <a:lnTo>
                    <a:pt x="7170763" y="2794000"/>
                  </a:lnTo>
                  <a:lnTo>
                    <a:pt x="7169417" y="2667000"/>
                  </a:lnTo>
                  <a:lnTo>
                    <a:pt x="7192162" y="2794000"/>
                  </a:lnTo>
                  <a:lnTo>
                    <a:pt x="7199376" y="2794000"/>
                  </a:lnTo>
                  <a:lnTo>
                    <a:pt x="7224700" y="2921000"/>
                  </a:lnTo>
                  <a:lnTo>
                    <a:pt x="7262419" y="2921000"/>
                  </a:lnTo>
                  <a:lnTo>
                    <a:pt x="7244842" y="2794000"/>
                  </a:lnTo>
                  <a:lnTo>
                    <a:pt x="7375957" y="2794000"/>
                  </a:lnTo>
                  <a:lnTo>
                    <a:pt x="7344804" y="2921000"/>
                  </a:lnTo>
                  <a:lnTo>
                    <a:pt x="7413930" y="2921000"/>
                  </a:lnTo>
                  <a:lnTo>
                    <a:pt x="7443495" y="2794000"/>
                  </a:lnTo>
                  <a:lnTo>
                    <a:pt x="7443546" y="2921000"/>
                  </a:lnTo>
                  <a:lnTo>
                    <a:pt x="7418019" y="2921000"/>
                  </a:lnTo>
                  <a:lnTo>
                    <a:pt x="7389520" y="3048000"/>
                  </a:lnTo>
                  <a:lnTo>
                    <a:pt x="7330389" y="3048000"/>
                  </a:lnTo>
                  <a:lnTo>
                    <a:pt x="7331786" y="3175000"/>
                  </a:lnTo>
                  <a:lnTo>
                    <a:pt x="7452538" y="3175000"/>
                  </a:lnTo>
                  <a:lnTo>
                    <a:pt x="7453020" y="3302000"/>
                  </a:lnTo>
                  <a:lnTo>
                    <a:pt x="7453236" y="3302000"/>
                  </a:lnTo>
                  <a:lnTo>
                    <a:pt x="7453389" y="3429000"/>
                  </a:lnTo>
                  <a:lnTo>
                    <a:pt x="7453389" y="0"/>
                  </a:lnTo>
                  <a:lnTo>
                    <a:pt x="7445299" y="0"/>
                  </a:lnTo>
                  <a:lnTo>
                    <a:pt x="7445299" y="2540000"/>
                  </a:lnTo>
                  <a:lnTo>
                    <a:pt x="7417168" y="2540000"/>
                  </a:lnTo>
                  <a:lnTo>
                    <a:pt x="7386841" y="2413000"/>
                  </a:lnTo>
                  <a:lnTo>
                    <a:pt x="7346315" y="2413000"/>
                  </a:lnTo>
                  <a:lnTo>
                    <a:pt x="7411936" y="2540000"/>
                  </a:lnTo>
                  <a:lnTo>
                    <a:pt x="7251027" y="2540000"/>
                  </a:lnTo>
                  <a:lnTo>
                    <a:pt x="7283158" y="2413000"/>
                  </a:lnTo>
                  <a:lnTo>
                    <a:pt x="7236092" y="2413000"/>
                  </a:lnTo>
                  <a:lnTo>
                    <a:pt x="7203681" y="2540000"/>
                  </a:lnTo>
                  <a:lnTo>
                    <a:pt x="7210196" y="2540000"/>
                  </a:lnTo>
                  <a:lnTo>
                    <a:pt x="7196150" y="2667000"/>
                  </a:lnTo>
                  <a:lnTo>
                    <a:pt x="7170280" y="2667000"/>
                  </a:lnTo>
                  <a:lnTo>
                    <a:pt x="7170052" y="2540000"/>
                  </a:lnTo>
                  <a:lnTo>
                    <a:pt x="7168489" y="2540000"/>
                  </a:lnTo>
                  <a:lnTo>
                    <a:pt x="7168007" y="2413000"/>
                  </a:lnTo>
                  <a:lnTo>
                    <a:pt x="7175093" y="2413000"/>
                  </a:lnTo>
                  <a:lnTo>
                    <a:pt x="7200112" y="2286000"/>
                  </a:lnTo>
                  <a:lnTo>
                    <a:pt x="7280389" y="2286000"/>
                  </a:lnTo>
                  <a:lnTo>
                    <a:pt x="7253021" y="2159000"/>
                  </a:lnTo>
                  <a:lnTo>
                    <a:pt x="7166496" y="2159000"/>
                  </a:lnTo>
                  <a:lnTo>
                    <a:pt x="7166127" y="2032000"/>
                  </a:lnTo>
                  <a:lnTo>
                    <a:pt x="7164921" y="2032000"/>
                  </a:lnTo>
                  <a:lnTo>
                    <a:pt x="7163968" y="1905000"/>
                  </a:lnTo>
                  <a:lnTo>
                    <a:pt x="7177075" y="1905000"/>
                  </a:lnTo>
                  <a:lnTo>
                    <a:pt x="7191273" y="2032000"/>
                  </a:lnTo>
                  <a:lnTo>
                    <a:pt x="7236739" y="2032000"/>
                  </a:lnTo>
                  <a:lnTo>
                    <a:pt x="7217524" y="1905000"/>
                  </a:lnTo>
                  <a:lnTo>
                    <a:pt x="7266546" y="1905000"/>
                  </a:lnTo>
                  <a:lnTo>
                    <a:pt x="7281494" y="2032000"/>
                  </a:lnTo>
                  <a:lnTo>
                    <a:pt x="7343635" y="2032000"/>
                  </a:lnTo>
                  <a:lnTo>
                    <a:pt x="7356119" y="1905000"/>
                  </a:lnTo>
                  <a:lnTo>
                    <a:pt x="7399934" y="1905000"/>
                  </a:lnTo>
                  <a:lnTo>
                    <a:pt x="7367854" y="2032000"/>
                  </a:lnTo>
                  <a:lnTo>
                    <a:pt x="7438872" y="2032000"/>
                  </a:lnTo>
                  <a:lnTo>
                    <a:pt x="7409916" y="2159000"/>
                  </a:lnTo>
                  <a:lnTo>
                    <a:pt x="7353427" y="2159000"/>
                  </a:lnTo>
                  <a:lnTo>
                    <a:pt x="7325995" y="2286000"/>
                  </a:lnTo>
                  <a:lnTo>
                    <a:pt x="7433615" y="2286000"/>
                  </a:lnTo>
                  <a:lnTo>
                    <a:pt x="7437082" y="2413000"/>
                  </a:lnTo>
                  <a:lnTo>
                    <a:pt x="7445134" y="2413000"/>
                  </a:lnTo>
                  <a:lnTo>
                    <a:pt x="7445299" y="2540000"/>
                  </a:lnTo>
                  <a:lnTo>
                    <a:pt x="7445299" y="0"/>
                  </a:lnTo>
                  <a:lnTo>
                    <a:pt x="7437247" y="0"/>
                  </a:lnTo>
                  <a:lnTo>
                    <a:pt x="7437247" y="1651000"/>
                  </a:lnTo>
                  <a:lnTo>
                    <a:pt x="7437196" y="1778000"/>
                  </a:lnTo>
                  <a:lnTo>
                    <a:pt x="7412279" y="1778000"/>
                  </a:lnTo>
                  <a:lnTo>
                    <a:pt x="7399693" y="1651000"/>
                  </a:lnTo>
                  <a:lnTo>
                    <a:pt x="7378840" y="1651000"/>
                  </a:lnTo>
                  <a:lnTo>
                    <a:pt x="7346899" y="1524000"/>
                  </a:lnTo>
                  <a:lnTo>
                    <a:pt x="7305027" y="1524000"/>
                  </a:lnTo>
                  <a:lnTo>
                    <a:pt x="7338314" y="1651000"/>
                  </a:lnTo>
                  <a:lnTo>
                    <a:pt x="7275157" y="1651000"/>
                  </a:lnTo>
                  <a:lnTo>
                    <a:pt x="7305027" y="1524000"/>
                  </a:lnTo>
                  <a:lnTo>
                    <a:pt x="7258329" y="1524000"/>
                  </a:lnTo>
                  <a:lnTo>
                    <a:pt x="7228078" y="1651000"/>
                  </a:lnTo>
                  <a:lnTo>
                    <a:pt x="7251141" y="1651000"/>
                  </a:lnTo>
                  <a:lnTo>
                    <a:pt x="7233552" y="1778000"/>
                  </a:lnTo>
                  <a:lnTo>
                    <a:pt x="7171372" y="1778000"/>
                  </a:lnTo>
                  <a:lnTo>
                    <a:pt x="7208482" y="1651000"/>
                  </a:lnTo>
                  <a:lnTo>
                    <a:pt x="7159993" y="1651000"/>
                  </a:lnTo>
                  <a:lnTo>
                    <a:pt x="7159663" y="1524000"/>
                  </a:lnTo>
                  <a:lnTo>
                    <a:pt x="7216673" y="1524000"/>
                  </a:lnTo>
                  <a:lnTo>
                    <a:pt x="7242035" y="1397000"/>
                  </a:lnTo>
                  <a:lnTo>
                    <a:pt x="7217372" y="1397000"/>
                  </a:lnTo>
                  <a:lnTo>
                    <a:pt x="7188759" y="1270000"/>
                  </a:lnTo>
                  <a:lnTo>
                    <a:pt x="7158126" y="1270000"/>
                  </a:lnTo>
                  <a:lnTo>
                    <a:pt x="7157606" y="1143000"/>
                  </a:lnTo>
                  <a:lnTo>
                    <a:pt x="7171258" y="1143000"/>
                  </a:lnTo>
                  <a:lnTo>
                    <a:pt x="7155053" y="1016000"/>
                  </a:lnTo>
                  <a:lnTo>
                    <a:pt x="7199058" y="1016000"/>
                  </a:lnTo>
                  <a:lnTo>
                    <a:pt x="7222350" y="1143000"/>
                  </a:lnTo>
                  <a:lnTo>
                    <a:pt x="7234466" y="1143000"/>
                  </a:lnTo>
                  <a:lnTo>
                    <a:pt x="7260653" y="1270000"/>
                  </a:lnTo>
                  <a:lnTo>
                    <a:pt x="7339431" y="1270000"/>
                  </a:lnTo>
                  <a:lnTo>
                    <a:pt x="7368451" y="1143000"/>
                  </a:lnTo>
                  <a:lnTo>
                    <a:pt x="7378243" y="1143000"/>
                  </a:lnTo>
                  <a:lnTo>
                    <a:pt x="7396988" y="1016000"/>
                  </a:lnTo>
                  <a:lnTo>
                    <a:pt x="7425182" y="1016000"/>
                  </a:lnTo>
                  <a:lnTo>
                    <a:pt x="7391933" y="1143000"/>
                  </a:lnTo>
                  <a:lnTo>
                    <a:pt x="7428116" y="1143000"/>
                  </a:lnTo>
                  <a:lnTo>
                    <a:pt x="7429297" y="1270000"/>
                  </a:lnTo>
                  <a:lnTo>
                    <a:pt x="7373417" y="1270000"/>
                  </a:lnTo>
                  <a:lnTo>
                    <a:pt x="7345426" y="1397000"/>
                  </a:lnTo>
                  <a:lnTo>
                    <a:pt x="7373061" y="1397000"/>
                  </a:lnTo>
                  <a:lnTo>
                    <a:pt x="7399299" y="1524000"/>
                  </a:lnTo>
                  <a:lnTo>
                    <a:pt x="7436917" y="1524000"/>
                  </a:lnTo>
                  <a:lnTo>
                    <a:pt x="7437133" y="1651000"/>
                  </a:lnTo>
                  <a:lnTo>
                    <a:pt x="7437247" y="0"/>
                  </a:lnTo>
                  <a:lnTo>
                    <a:pt x="7162254" y="0"/>
                  </a:lnTo>
                  <a:lnTo>
                    <a:pt x="7161949" y="127000"/>
                  </a:lnTo>
                  <a:lnTo>
                    <a:pt x="7167956" y="127000"/>
                  </a:lnTo>
                  <a:lnTo>
                    <a:pt x="7190956" y="254000"/>
                  </a:lnTo>
                  <a:lnTo>
                    <a:pt x="7200506" y="254000"/>
                  </a:lnTo>
                  <a:lnTo>
                    <a:pt x="7226376" y="381000"/>
                  </a:lnTo>
                  <a:lnTo>
                    <a:pt x="7272909" y="381000"/>
                  </a:lnTo>
                  <a:lnTo>
                    <a:pt x="7255611" y="254000"/>
                  </a:lnTo>
                  <a:lnTo>
                    <a:pt x="7320610" y="254000"/>
                  </a:lnTo>
                  <a:lnTo>
                    <a:pt x="7290143" y="381000"/>
                  </a:lnTo>
                  <a:lnTo>
                    <a:pt x="7360348" y="381000"/>
                  </a:lnTo>
                  <a:lnTo>
                    <a:pt x="7389736" y="254000"/>
                  </a:lnTo>
                  <a:lnTo>
                    <a:pt x="7388885" y="254000"/>
                  </a:lnTo>
                  <a:lnTo>
                    <a:pt x="7407084" y="127000"/>
                  </a:lnTo>
                  <a:lnTo>
                    <a:pt x="7423518" y="127000"/>
                  </a:lnTo>
                  <a:lnTo>
                    <a:pt x="7422388" y="254000"/>
                  </a:lnTo>
                  <a:lnTo>
                    <a:pt x="7419353" y="254000"/>
                  </a:lnTo>
                  <a:lnTo>
                    <a:pt x="7420026" y="381000"/>
                  </a:lnTo>
                  <a:lnTo>
                    <a:pt x="7393826" y="381000"/>
                  </a:lnTo>
                  <a:lnTo>
                    <a:pt x="7365327" y="508000"/>
                  </a:lnTo>
                  <a:lnTo>
                    <a:pt x="7307580" y="508000"/>
                  </a:lnTo>
                  <a:lnTo>
                    <a:pt x="7364971" y="635000"/>
                  </a:lnTo>
                  <a:lnTo>
                    <a:pt x="7428344" y="635000"/>
                  </a:lnTo>
                  <a:lnTo>
                    <a:pt x="7428827" y="762000"/>
                  </a:lnTo>
                  <a:lnTo>
                    <a:pt x="7395845" y="762000"/>
                  </a:lnTo>
                  <a:lnTo>
                    <a:pt x="7429157" y="889000"/>
                  </a:lnTo>
                  <a:lnTo>
                    <a:pt x="7379081" y="889000"/>
                  </a:lnTo>
                  <a:lnTo>
                    <a:pt x="7364476" y="762000"/>
                  </a:lnTo>
                  <a:lnTo>
                    <a:pt x="7338809" y="762000"/>
                  </a:lnTo>
                  <a:lnTo>
                    <a:pt x="7305878" y="635000"/>
                  </a:lnTo>
                  <a:lnTo>
                    <a:pt x="7278281" y="635000"/>
                  </a:lnTo>
                  <a:lnTo>
                    <a:pt x="7250227" y="762000"/>
                  </a:lnTo>
                  <a:lnTo>
                    <a:pt x="7261072" y="762000"/>
                  </a:lnTo>
                  <a:lnTo>
                    <a:pt x="7243038" y="889000"/>
                  </a:lnTo>
                  <a:lnTo>
                    <a:pt x="7200379" y="889000"/>
                  </a:lnTo>
                  <a:lnTo>
                    <a:pt x="7234923" y="762000"/>
                  </a:lnTo>
                  <a:lnTo>
                    <a:pt x="7187578" y="762000"/>
                  </a:lnTo>
                  <a:lnTo>
                    <a:pt x="7153097" y="889000"/>
                  </a:lnTo>
                  <a:lnTo>
                    <a:pt x="7152386" y="762000"/>
                  </a:lnTo>
                  <a:lnTo>
                    <a:pt x="7151573" y="762000"/>
                  </a:lnTo>
                  <a:lnTo>
                    <a:pt x="7151357" y="635000"/>
                  </a:lnTo>
                  <a:lnTo>
                    <a:pt x="7233933" y="635000"/>
                  </a:lnTo>
                  <a:lnTo>
                    <a:pt x="7261326" y="508000"/>
                  </a:lnTo>
                  <a:lnTo>
                    <a:pt x="7180656" y="508000"/>
                  </a:lnTo>
                  <a:lnTo>
                    <a:pt x="7150392" y="381000"/>
                  </a:lnTo>
                  <a:lnTo>
                    <a:pt x="7149516" y="381000"/>
                  </a:lnTo>
                  <a:lnTo>
                    <a:pt x="7148817" y="254000"/>
                  </a:lnTo>
                  <a:lnTo>
                    <a:pt x="7146569" y="254000"/>
                  </a:lnTo>
                  <a:lnTo>
                    <a:pt x="7145223" y="127000"/>
                  </a:lnTo>
                  <a:lnTo>
                    <a:pt x="7146645" y="127000"/>
                  </a:lnTo>
                  <a:lnTo>
                    <a:pt x="7146544" y="0"/>
                  </a:lnTo>
                  <a:lnTo>
                    <a:pt x="7111301" y="0"/>
                  </a:lnTo>
                  <a:lnTo>
                    <a:pt x="7111555" y="127000"/>
                  </a:lnTo>
                  <a:lnTo>
                    <a:pt x="7111720" y="127000"/>
                  </a:lnTo>
                  <a:lnTo>
                    <a:pt x="7109282" y="254000"/>
                  </a:lnTo>
                  <a:lnTo>
                    <a:pt x="7106285" y="254000"/>
                  </a:lnTo>
                  <a:lnTo>
                    <a:pt x="7105612" y="381000"/>
                  </a:lnTo>
                  <a:lnTo>
                    <a:pt x="7105421" y="381000"/>
                  </a:lnTo>
                  <a:lnTo>
                    <a:pt x="7105650" y="508000"/>
                  </a:lnTo>
                  <a:lnTo>
                    <a:pt x="7107187" y="508000"/>
                  </a:lnTo>
                  <a:lnTo>
                    <a:pt x="7108393" y="635000"/>
                  </a:lnTo>
                  <a:lnTo>
                    <a:pt x="7111365" y="635000"/>
                  </a:lnTo>
                  <a:lnTo>
                    <a:pt x="7113041" y="762000"/>
                  </a:lnTo>
                  <a:lnTo>
                    <a:pt x="7116508" y="889000"/>
                  </a:lnTo>
                  <a:lnTo>
                    <a:pt x="7122300" y="889000"/>
                  </a:lnTo>
                  <a:lnTo>
                    <a:pt x="7125703" y="1016000"/>
                  </a:lnTo>
                  <a:lnTo>
                    <a:pt x="7117385" y="1016000"/>
                  </a:lnTo>
                  <a:lnTo>
                    <a:pt x="7115594" y="1143000"/>
                  </a:lnTo>
                  <a:lnTo>
                    <a:pt x="7114387" y="1143000"/>
                  </a:lnTo>
                  <a:lnTo>
                    <a:pt x="7113714" y="1270000"/>
                  </a:lnTo>
                  <a:lnTo>
                    <a:pt x="7114362" y="1397000"/>
                  </a:lnTo>
                  <a:lnTo>
                    <a:pt x="7116483" y="1397000"/>
                  </a:lnTo>
                  <a:lnTo>
                    <a:pt x="7117893" y="1524000"/>
                  </a:lnTo>
                  <a:lnTo>
                    <a:pt x="7119467" y="1524000"/>
                  </a:lnTo>
                  <a:lnTo>
                    <a:pt x="7121144" y="1651000"/>
                  </a:lnTo>
                  <a:lnTo>
                    <a:pt x="7124598" y="1651000"/>
                  </a:lnTo>
                  <a:lnTo>
                    <a:pt x="7126287" y="1778000"/>
                  </a:lnTo>
                  <a:lnTo>
                    <a:pt x="7130961" y="1778000"/>
                  </a:lnTo>
                  <a:lnTo>
                    <a:pt x="7127824" y="1905000"/>
                  </a:lnTo>
                  <a:lnTo>
                    <a:pt x="7123595" y="1905000"/>
                  </a:lnTo>
                  <a:lnTo>
                    <a:pt x="7122388" y="2032000"/>
                  </a:lnTo>
                  <a:lnTo>
                    <a:pt x="7121715" y="2032000"/>
                  </a:lnTo>
                  <a:lnTo>
                    <a:pt x="7121525" y="2159000"/>
                  </a:lnTo>
                  <a:lnTo>
                    <a:pt x="7122363" y="2159000"/>
                  </a:lnTo>
                  <a:lnTo>
                    <a:pt x="7123290" y="2286000"/>
                  </a:lnTo>
                  <a:lnTo>
                    <a:pt x="7124484" y="2286000"/>
                  </a:lnTo>
                  <a:lnTo>
                    <a:pt x="7125894" y="2413000"/>
                  </a:lnTo>
                  <a:lnTo>
                    <a:pt x="7129145" y="2413000"/>
                  </a:lnTo>
                  <a:lnTo>
                    <a:pt x="7132612" y="2540000"/>
                  </a:lnTo>
                  <a:lnTo>
                    <a:pt x="7134288" y="2540000"/>
                  </a:lnTo>
                  <a:lnTo>
                    <a:pt x="7135863" y="2667000"/>
                  </a:lnTo>
                  <a:lnTo>
                    <a:pt x="7133488" y="2794000"/>
                  </a:lnTo>
                  <a:lnTo>
                    <a:pt x="7131698" y="2794000"/>
                  </a:lnTo>
                  <a:lnTo>
                    <a:pt x="7130491" y="2921000"/>
                  </a:lnTo>
                  <a:lnTo>
                    <a:pt x="7129627" y="2921000"/>
                  </a:lnTo>
                  <a:lnTo>
                    <a:pt x="7129856" y="3048000"/>
                  </a:lnTo>
                  <a:lnTo>
                    <a:pt x="7130466" y="3048000"/>
                  </a:lnTo>
                  <a:lnTo>
                    <a:pt x="7131393" y="3175000"/>
                  </a:lnTo>
                  <a:lnTo>
                    <a:pt x="7133996" y="3175000"/>
                  </a:lnTo>
                  <a:lnTo>
                    <a:pt x="7135571" y="3302000"/>
                  </a:lnTo>
                  <a:lnTo>
                    <a:pt x="7137247" y="3302000"/>
                  </a:lnTo>
                  <a:lnTo>
                    <a:pt x="7140702" y="3429000"/>
                  </a:lnTo>
                  <a:lnTo>
                    <a:pt x="7142378" y="3429000"/>
                  </a:lnTo>
                  <a:lnTo>
                    <a:pt x="7143953" y="3556000"/>
                  </a:lnTo>
                  <a:lnTo>
                    <a:pt x="7139483" y="3556000"/>
                  </a:lnTo>
                  <a:lnTo>
                    <a:pt x="7137946" y="3683000"/>
                  </a:lnTo>
                  <a:lnTo>
                    <a:pt x="7137006" y="3683000"/>
                  </a:lnTo>
                  <a:lnTo>
                    <a:pt x="7136600" y="3810000"/>
                  </a:lnTo>
                  <a:lnTo>
                    <a:pt x="7137184" y="3810000"/>
                  </a:lnTo>
                  <a:lnTo>
                    <a:pt x="7138035" y="3937000"/>
                  </a:lnTo>
                  <a:lnTo>
                    <a:pt x="7139191" y="3937000"/>
                  </a:lnTo>
                  <a:lnTo>
                    <a:pt x="7140600" y="4064000"/>
                  </a:lnTo>
                  <a:lnTo>
                    <a:pt x="7143902" y="4064000"/>
                  </a:lnTo>
                  <a:lnTo>
                    <a:pt x="7147471" y="4191000"/>
                  </a:lnTo>
                  <a:lnTo>
                    <a:pt x="7149211" y="4318000"/>
                  </a:lnTo>
                  <a:lnTo>
                    <a:pt x="7154050" y="4318000"/>
                  </a:lnTo>
                  <a:lnTo>
                    <a:pt x="7150913" y="4445000"/>
                  </a:lnTo>
                  <a:lnTo>
                    <a:pt x="7146684" y="4445000"/>
                  </a:lnTo>
                  <a:lnTo>
                    <a:pt x="7145477" y="4572000"/>
                  </a:lnTo>
                  <a:lnTo>
                    <a:pt x="7144804" y="4572000"/>
                  </a:lnTo>
                  <a:lnTo>
                    <a:pt x="7144613" y="4699000"/>
                  </a:lnTo>
                  <a:lnTo>
                    <a:pt x="7145452" y="4699000"/>
                  </a:lnTo>
                  <a:lnTo>
                    <a:pt x="7146379" y="4826000"/>
                  </a:lnTo>
                  <a:lnTo>
                    <a:pt x="7148982" y="4826000"/>
                  </a:lnTo>
                  <a:lnTo>
                    <a:pt x="7150544" y="4953000"/>
                  </a:lnTo>
                  <a:lnTo>
                    <a:pt x="7152233" y="4953000"/>
                  </a:lnTo>
                  <a:lnTo>
                    <a:pt x="7155688" y="5080000"/>
                  </a:lnTo>
                  <a:lnTo>
                    <a:pt x="7157377" y="5080000"/>
                  </a:lnTo>
                  <a:lnTo>
                    <a:pt x="7158952" y="5207000"/>
                  </a:lnTo>
                  <a:lnTo>
                    <a:pt x="7156475" y="5334000"/>
                  </a:lnTo>
                  <a:lnTo>
                    <a:pt x="7153478" y="5334000"/>
                  </a:lnTo>
                  <a:lnTo>
                    <a:pt x="7152805" y="5461000"/>
                  </a:lnTo>
                  <a:lnTo>
                    <a:pt x="7152614" y="5461000"/>
                  </a:lnTo>
                  <a:lnTo>
                    <a:pt x="7152843" y="5588000"/>
                  </a:lnTo>
                  <a:lnTo>
                    <a:pt x="7154380" y="5588000"/>
                  </a:lnTo>
                  <a:lnTo>
                    <a:pt x="7155586" y="5715000"/>
                  </a:lnTo>
                  <a:lnTo>
                    <a:pt x="7156983" y="5715000"/>
                  </a:lnTo>
                  <a:lnTo>
                    <a:pt x="7158558" y="5842000"/>
                  </a:lnTo>
                  <a:lnTo>
                    <a:pt x="7160234" y="5842000"/>
                  </a:lnTo>
                  <a:lnTo>
                    <a:pt x="7163702" y="5969000"/>
                  </a:lnTo>
                  <a:lnTo>
                    <a:pt x="7165378" y="5969000"/>
                  </a:lnTo>
                  <a:lnTo>
                    <a:pt x="7167131" y="6096000"/>
                  </a:lnTo>
                  <a:lnTo>
                    <a:pt x="7164578" y="6096000"/>
                  </a:lnTo>
                  <a:lnTo>
                    <a:pt x="7162787" y="6223000"/>
                  </a:lnTo>
                  <a:lnTo>
                    <a:pt x="7161581" y="6223000"/>
                  </a:lnTo>
                  <a:lnTo>
                    <a:pt x="7160908" y="6350000"/>
                  </a:lnTo>
                  <a:lnTo>
                    <a:pt x="7161555" y="6477000"/>
                  </a:lnTo>
                  <a:lnTo>
                    <a:pt x="7162482" y="6477000"/>
                  </a:lnTo>
                  <a:lnTo>
                    <a:pt x="7163689" y="6604000"/>
                  </a:lnTo>
                  <a:lnTo>
                    <a:pt x="7166661" y="6604000"/>
                  </a:lnTo>
                  <a:lnTo>
                    <a:pt x="7168337" y="6731000"/>
                  </a:lnTo>
                  <a:lnTo>
                    <a:pt x="7171804" y="6731000"/>
                  </a:lnTo>
                  <a:lnTo>
                    <a:pt x="7173481" y="6858000"/>
                  </a:lnTo>
                  <a:lnTo>
                    <a:pt x="7179043" y="6858000"/>
                  </a:lnTo>
                  <a:lnTo>
                    <a:pt x="7178357" y="6985000"/>
                  </a:lnTo>
                  <a:lnTo>
                    <a:pt x="7172795" y="6985000"/>
                  </a:lnTo>
                  <a:lnTo>
                    <a:pt x="7170991" y="7112000"/>
                  </a:lnTo>
                  <a:lnTo>
                    <a:pt x="7169112" y="7112000"/>
                  </a:lnTo>
                  <a:lnTo>
                    <a:pt x="7168921" y="7239000"/>
                  </a:lnTo>
                  <a:lnTo>
                    <a:pt x="7169163" y="7239000"/>
                  </a:lnTo>
                  <a:lnTo>
                    <a:pt x="7169759" y="7366000"/>
                  </a:lnTo>
                  <a:lnTo>
                    <a:pt x="7171893" y="7366000"/>
                  </a:lnTo>
                  <a:lnTo>
                    <a:pt x="7173303" y="7493000"/>
                  </a:lnTo>
                  <a:lnTo>
                    <a:pt x="7174865" y="7493000"/>
                  </a:lnTo>
                  <a:lnTo>
                    <a:pt x="7176541" y="7620000"/>
                  </a:lnTo>
                  <a:lnTo>
                    <a:pt x="7180008" y="7620000"/>
                  </a:lnTo>
                  <a:lnTo>
                    <a:pt x="7181685" y="7747000"/>
                  </a:lnTo>
                  <a:lnTo>
                    <a:pt x="7186447" y="7747000"/>
                  </a:lnTo>
                  <a:lnTo>
                    <a:pt x="7183323" y="7874000"/>
                  </a:lnTo>
                  <a:lnTo>
                    <a:pt x="7179094" y="7874000"/>
                  </a:lnTo>
                  <a:lnTo>
                    <a:pt x="7177887" y="8001000"/>
                  </a:lnTo>
                  <a:lnTo>
                    <a:pt x="7177214" y="8001000"/>
                  </a:lnTo>
                  <a:lnTo>
                    <a:pt x="7177024" y="8128000"/>
                  </a:lnTo>
                  <a:lnTo>
                    <a:pt x="7177862" y="8128000"/>
                  </a:lnTo>
                  <a:lnTo>
                    <a:pt x="7178789" y="8255000"/>
                  </a:lnTo>
                  <a:lnTo>
                    <a:pt x="7179983" y="8255000"/>
                  </a:lnTo>
                  <a:lnTo>
                    <a:pt x="7181393" y="8382000"/>
                  </a:lnTo>
                  <a:lnTo>
                    <a:pt x="7184644" y="8382000"/>
                  </a:lnTo>
                  <a:lnTo>
                    <a:pt x="7188098" y="8509000"/>
                  </a:lnTo>
                  <a:lnTo>
                    <a:pt x="7189787" y="8509000"/>
                  </a:lnTo>
                  <a:lnTo>
                    <a:pt x="7191489" y="8636000"/>
                  </a:lnTo>
                  <a:lnTo>
                    <a:pt x="7191324" y="8636000"/>
                  </a:lnTo>
                  <a:lnTo>
                    <a:pt x="7188898" y="8763000"/>
                  </a:lnTo>
                  <a:lnTo>
                    <a:pt x="7185888" y="8763000"/>
                  </a:lnTo>
                  <a:lnTo>
                    <a:pt x="7185215" y="8890000"/>
                  </a:lnTo>
                  <a:lnTo>
                    <a:pt x="7185025" y="8890000"/>
                  </a:lnTo>
                  <a:lnTo>
                    <a:pt x="7185266" y="9017000"/>
                  </a:lnTo>
                  <a:lnTo>
                    <a:pt x="7186803" y="9017000"/>
                  </a:lnTo>
                  <a:lnTo>
                    <a:pt x="7187997" y="9144000"/>
                  </a:lnTo>
                  <a:lnTo>
                    <a:pt x="7189406" y="9144000"/>
                  </a:lnTo>
                  <a:lnTo>
                    <a:pt x="7190968" y="9271000"/>
                  </a:lnTo>
                  <a:lnTo>
                    <a:pt x="7192645" y="9271000"/>
                  </a:lnTo>
                  <a:lnTo>
                    <a:pt x="7196112" y="9398000"/>
                  </a:lnTo>
                  <a:lnTo>
                    <a:pt x="7197788" y="9398000"/>
                  </a:lnTo>
                  <a:lnTo>
                    <a:pt x="7199541" y="9525000"/>
                  </a:lnTo>
                  <a:lnTo>
                    <a:pt x="7196988" y="9525000"/>
                  </a:lnTo>
                  <a:lnTo>
                    <a:pt x="7195198" y="9652000"/>
                  </a:lnTo>
                  <a:lnTo>
                    <a:pt x="7193991" y="9652000"/>
                  </a:lnTo>
                  <a:lnTo>
                    <a:pt x="7193318" y="9779000"/>
                  </a:lnTo>
                  <a:lnTo>
                    <a:pt x="7193966" y="9906000"/>
                  </a:lnTo>
                  <a:lnTo>
                    <a:pt x="7194893" y="9906000"/>
                  </a:lnTo>
                  <a:lnTo>
                    <a:pt x="7196087" y="10033000"/>
                  </a:lnTo>
                  <a:lnTo>
                    <a:pt x="7199058" y="10033000"/>
                  </a:lnTo>
                  <a:lnTo>
                    <a:pt x="7200747" y="10160000"/>
                  </a:lnTo>
                  <a:lnTo>
                    <a:pt x="7204202" y="10287000"/>
                  </a:lnTo>
                  <a:lnTo>
                    <a:pt x="7196747" y="10287000"/>
                  </a:lnTo>
                  <a:lnTo>
                    <a:pt x="7193610" y="10414000"/>
                  </a:lnTo>
                  <a:lnTo>
                    <a:pt x="7191172" y="10414000"/>
                  </a:lnTo>
                  <a:lnTo>
                    <a:pt x="7189381" y="10541000"/>
                  </a:lnTo>
                  <a:lnTo>
                    <a:pt x="7187501" y="10541000"/>
                  </a:lnTo>
                  <a:lnTo>
                    <a:pt x="7187311" y="10668000"/>
                  </a:lnTo>
                  <a:lnTo>
                    <a:pt x="7187539" y="10668000"/>
                  </a:lnTo>
                  <a:lnTo>
                    <a:pt x="7188149" y="10795000"/>
                  </a:lnTo>
                  <a:lnTo>
                    <a:pt x="7190283" y="10795000"/>
                  </a:lnTo>
                  <a:lnTo>
                    <a:pt x="7191692" y="10922000"/>
                  </a:lnTo>
                  <a:lnTo>
                    <a:pt x="7193254" y="10922000"/>
                  </a:lnTo>
                  <a:lnTo>
                    <a:pt x="7194931" y="11049000"/>
                  </a:lnTo>
                  <a:lnTo>
                    <a:pt x="7198398" y="11049000"/>
                  </a:lnTo>
                  <a:lnTo>
                    <a:pt x="7200087" y="11176000"/>
                  </a:lnTo>
                  <a:lnTo>
                    <a:pt x="7204850" y="11176000"/>
                  </a:lnTo>
                  <a:lnTo>
                    <a:pt x="7201713" y="11303000"/>
                  </a:lnTo>
                  <a:lnTo>
                    <a:pt x="7197484" y="11303000"/>
                  </a:lnTo>
                  <a:lnTo>
                    <a:pt x="7196277" y="11430000"/>
                  </a:lnTo>
                  <a:lnTo>
                    <a:pt x="7195604" y="11430000"/>
                  </a:lnTo>
                  <a:lnTo>
                    <a:pt x="7195413" y="11557000"/>
                  </a:lnTo>
                  <a:lnTo>
                    <a:pt x="7196252" y="11557000"/>
                  </a:lnTo>
                  <a:lnTo>
                    <a:pt x="7197179" y="11684000"/>
                  </a:lnTo>
                  <a:lnTo>
                    <a:pt x="7199782" y="11684000"/>
                  </a:lnTo>
                  <a:lnTo>
                    <a:pt x="7201357" y="11811000"/>
                  </a:lnTo>
                  <a:lnTo>
                    <a:pt x="7203033" y="11811000"/>
                  </a:lnTo>
                  <a:lnTo>
                    <a:pt x="7206501" y="11938000"/>
                  </a:lnTo>
                  <a:lnTo>
                    <a:pt x="7208177" y="11938000"/>
                  </a:lnTo>
                  <a:lnTo>
                    <a:pt x="7209752" y="12065000"/>
                  </a:lnTo>
                  <a:lnTo>
                    <a:pt x="7207288" y="12192000"/>
                  </a:lnTo>
                  <a:lnTo>
                    <a:pt x="7204278" y="12192000"/>
                  </a:lnTo>
                  <a:lnTo>
                    <a:pt x="7203605" y="12319000"/>
                  </a:lnTo>
                  <a:lnTo>
                    <a:pt x="7203414" y="12319000"/>
                  </a:lnTo>
                  <a:lnTo>
                    <a:pt x="7203656" y="12446000"/>
                  </a:lnTo>
                  <a:lnTo>
                    <a:pt x="7205192" y="12446000"/>
                  </a:lnTo>
                  <a:lnTo>
                    <a:pt x="7206386" y="12573000"/>
                  </a:lnTo>
                  <a:lnTo>
                    <a:pt x="7207796" y="12573000"/>
                  </a:lnTo>
                  <a:lnTo>
                    <a:pt x="7209358" y="12700000"/>
                  </a:lnTo>
                  <a:lnTo>
                    <a:pt x="7211034" y="12700000"/>
                  </a:lnTo>
                  <a:lnTo>
                    <a:pt x="7214502" y="12827000"/>
                  </a:lnTo>
                  <a:lnTo>
                    <a:pt x="7216178" y="12827000"/>
                  </a:lnTo>
                  <a:lnTo>
                    <a:pt x="7217931" y="12954000"/>
                  </a:lnTo>
                  <a:lnTo>
                    <a:pt x="7215378" y="12954000"/>
                  </a:lnTo>
                  <a:lnTo>
                    <a:pt x="7213587" y="13081000"/>
                  </a:lnTo>
                  <a:lnTo>
                    <a:pt x="7212381" y="13081000"/>
                  </a:lnTo>
                  <a:lnTo>
                    <a:pt x="7211708" y="13208000"/>
                  </a:lnTo>
                  <a:lnTo>
                    <a:pt x="7212355" y="13335000"/>
                  </a:lnTo>
                  <a:lnTo>
                    <a:pt x="7213282" y="13335000"/>
                  </a:lnTo>
                  <a:lnTo>
                    <a:pt x="7214489" y="13462000"/>
                  </a:lnTo>
                  <a:lnTo>
                    <a:pt x="7217461" y="13462000"/>
                  </a:lnTo>
                  <a:lnTo>
                    <a:pt x="7219137" y="13589000"/>
                  </a:lnTo>
                  <a:lnTo>
                    <a:pt x="7222604" y="13589000"/>
                  </a:lnTo>
                  <a:lnTo>
                    <a:pt x="7224281" y="13716000"/>
                  </a:lnTo>
                  <a:lnTo>
                    <a:pt x="7259193" y="13716000"/>
                  </a:lnTo>
                  <a:lnTo>
                    <a:pt x="7258482" y="13589000"/>
                  </a:lnTo>
                  <a:lnTo>
                    <a:pt x="7257986" y="13589000"/>
                  </a:lnTo>
                  <a:lnTo>
                    <a:pt x="7257656" y="13462000"/>
                  </a:lnTo>
                  <a:lnTo>
                    <a:pt x="7314666" y="13462000"/>
                  </a:lnTo>
                  <a:lnTo>
                    <a:pt x="7340028" y="13335000"/>
                  </a:lnTo>
                  <a:lnTo>
                    <a:pt x="7315365" y="13335000"/>
                  </a:lnTo>
                  <a:lnTo>
                    <a:pt x="7286752" y="13208000"/>
                  </a:lnTo>
                  <a:lnTo>
                    <a:pt x="7256119" y="13208000"/>
                  </a:lnTo>
                  <a:lnTo>
                    <a:pt x="7255611" y="13081000"/>
                  </a:lnTo>
                  <a:lnTo>
                    <a:pt x="7269239" y="13081000"/>
                  </a:lnTo>
                  <a:lnTo>
                    <a:pt x="7253033" y="12954000"/>
                  </a:lnTo>
                  <a:lnTo>
                    <a:pt x="7297052" y="12954000"/>
                  </a:lnTo>
                  <a:lnTo>
                    <a:pt x="7320343" y="13081000"/>
                  </a:lnTo>
                  <a:lnTo>
                    <a:pt x="7332459" y="13081000"/>
                  </a:lnTo>
                  <a:lnTo>
                    <a:pt x="7358647" y="13208000"/>
                  </a:lnTo>
                  <a:lnTo>
                    <a:pt x="7396239" y="13208000"/>
                  </a:lnTo>
                  <a:lnTo>
                    <a:pt x="7378992" y="13081000"/>
                  </a:lnTo>
                  <a:lnTo>
                    <a:pt x="7426706" y="13081000"/>
                  </a:lnTo>
                  <a:lnTo>
                    <a:pt x="7396239" y="13208000"/>
                  </a:lnTo>
                  <a:lnTo>
                    <a:pt x="7437425" y="13208000"/>
                  </a:lnTo>
                  <a:lnTo>
                    <a:pt x="7466431" y="13081000"/>
                  </a:lnTo>
                  <a:lnTo>
                    <a:pt x="7494968" y="13081000"/>
                  </a:lnTo>
                  <a:lnTo>
                    <a:pt x="7513167" y="12954000"/>
                  </a:lnTo>
                  <a:lnTo>
                    <a:pt x="7527518" y="12954000"/>
                  </a:lnTo>
                  <a:lnTo>
                    <a:pt x="7526744" y="13081000"/>
                  </a:lnTo>
                  <a:lnTo>
                    <a:pt x="7526109" y="13081000"/>
                  </a:lnTo>
                  <a:lnTo>
                    <a:pt x="7527277" y="13208000"/>
                  </a:lnTo>
                  <a:lnTo>
                    <a:pt x="7471410" y="13208000"/>
                  </a:lnTo>
                  <a:lnTo>
                    <a:pt x="7443406" y="13335000"/>
                  </a:lnTo>
                  <a:lnTo>
                    <a:pt x="7413676" y="13335000"/>
                  </a:lnTo>
                  <a:lnTo>
                    <a:pt x="7471054" y="13462000"/>
                  </a:lnTo>
                  <a:lnTo>
                    <a:pt x="7534440" y="13462000"/>
                  </a:lnTo>
                  <a:lnTo>
                    <a:pt x="7534910" y="13589000"/>
                  </a:lnTo>
                  <a:lnTo>
                    <a:pt x="7535240" y="13589000"/>
                  </a:lnTo>
                  <a:lnTo>
                    <a:pt x="7535177" y="13716000"/>
                  </a:lnTo>
                  <a:lnTo>
                    <a:pt x="7571930" y="13716000"/>
                  </a:lnTo>
                  <a:lnTo>
                    <a:pt x="7572553" y="13589000"/>
                  </a:lnTo>
                  <a:lnTo>
                    <a:pt x="7573353" y="13589000"/>
                  </a:lnTo>
                  <a:lnTo>
                    <a:pt x="7574267" y="13462000"/>
                  </a:lnTo>
                  <a:lnTo>
                    <a:pt x="7576134" y="13462000"/>
                  </a:lnTo>
                  <a:lnTo>
                    <a:pt x="7576934" y="13335000"/>
                  </a:lnTo>
                  <a:lnTo>
                    <a:pt x="7577556" y="13335000"/>
                  </a:lnTo>
                  <a:lnTo>
                    <a:pt x="7577912" y="13208000"/>
                  </a:lnTo>
                  <a:close/>
                </a:path>
                <a:path extrusionOk="0" h="13716000" w="9443085">
                  <a:moveTo>
                    <a:pt x="8177657" y="13654634"/>
                  </a:moveTo>
                  <a:lnTo>
                    <a:pt x="8176514" y="13603250"/>
                  </a:lnTo>
                  <a:lnTo>
                    <a:pt x="8171815" y="13550037"/>
                  </a:lnTo>
                  <a:lnTo>
                    <a:pt x="8162290" y="13507682"/>
                  </a:lnTo>
                  <a:lnTo>
                    <a:pt x="8161464" y="13503999"/>
                  </a:lnTo>
                  <a:lnTo>
                    <a:pt x="8124723" y="13467804"/>
                  </a:lnTo>
                  <a:lnTo>
                    <a:pt x="8079600" y="13460781"/>
                  </a:lnTo>
                  <a:lnTo>
                    <a:pt x="8021447" y="13459130"/>
                  </a:lnTo>
                  <a:lnTo>
                    <a:pt x="7963306" y="13461645"/>
                  </a:lnTo>
                  <a:lnTo>
                    <a:pt x="7918145" y="13467144"/>
                  </a:lnTo>
                  <a:lnTo>
                    <a:pt x="7879486" y="13487159"/>
                  </a:lnTo>
                  <a:lnTo>
                    <a:pt x="7862417" y="13523011"/>
                  </a:lnTo>
                  <a:lnTo>
                    <a:pt x="7860297" y="13564845"/>
                  </a:lnTo>
                  <a:lnTo>
                    <a:pt x="7860233" y="13569277"/>
                  </a:lnTo>
                  <a:lnTo>
                    <a:pt x="7865745" y="13616521"/>
                  </a:lnTo>
                  <a:lnTo>
                    <a:pt x="7872450" y="13661301"/>
                  </a:lnTo>
                  <a:lnTo>
                    <a:pt x="7895196" y="13684060"/>
                  </a:lnTo>
                  <a:lnTo>
                    <a:pt x="8054162" y="13683526"/>
                  </a:lnTo>
                  <a:lnTo>
                    <a:pt x="8078559" y="13643521"/>
                  </a:lnTo>
                  <a:lnTo>
                    <a:pt x="8073250" y="13584669"/>
                  </a:lnTo>
                  <a:lnTo>
                    <a:pt x="8014856" y="13562000"/>
                  </a:lnTo>
                  <a:lnTo>
                    <a:pt x="7964271" y="13558711"/>
                  </a:lnTo>
                  <a:lnTo>
                    <a:pt x="7947850" y="13596150"/>
                  </a:lnTo>
                  <a:lnTo>
                    <a:pt x="7989760" y="13606704"/>
                  </a:lnTo>
                  <a:lnTo>
                    <a:pt x="8013878" y="13612317"/>
                  </a:lnTo>
                  <a:lnTo>
                    <a:pt x="7988871" y="13642848"/>
                  </a:lnTo>
                  <a:lnTo>
                    <a:pt x="7939189" y="13641896"/>
                  </a:lnTo>
                  <a:lnTo>
                    <a:pt x="7909484" y="13605993"/>
                  </a:lnTo>
                  <a:lnTo>
                    <a:pt x="7906105" y="13569277"/>
                  </a:lnTo>
                  <a:lnTo>
                    <a:pt x="7907883" y="13536003"/>
                  </a:lnTo>
                  <a:lnTo>
                    <a:pt x="7918145" y="13512635"/>
                  </a:lnTo>
                  <a:lnTo>
                    <a:pt x="7940903" y="13507949"/>
                  </a:lnTo>
                  <a:lnTo>
                    <a:pt x="7986852" y="13507898"/>
                  </a:lnTo>
                  <a:lnTo>
                    <a:pt x="8025638" y="13509866"/>
                  </a:lnTo>
                  <a:lnTo>
                    <a:pt x="8091703" y="13524852"/>
                  </a:lnTo>
                  <a:lnTo>
                    <a:pt x="8121180" y="13573519"/>
                  </a:lnTo>
                  <a:lnTo>
                    <a:pt x="8125168" y="13616521"/>
                  </a:lnTo>
                  <a:lnTo>
                    <a:pt x="8130641" y="13686320"/>
                  </a:lnTo>
                  <a:lnTo>
                    <a:pt x="8109432" y="13711200"/>
                  </a:lnTo>
                  <a:lnTo>
                    <a:pt x="8102651" y="13716000"/>
                  </a:lnTo>
                  <a:lnTo>
                    <a:pt x="8177314" y="13716000"/>
                  </a:lnTo>
                  <a:lnTo>
                    <a:pt x="8177492" y="13703948"/>
                  </a:lnTo>
                  <a:lnTo>
                    <a:pt x="8177606" y="13677265"/>
                  </a:lnTo>
                  <a:lnTo>
                    <a:pt x="8177657" y="13654634"/>
                  </a:lnTo>
                  <a:close/>
                </a:path>
                <a:path extrusionOk="0" h="13716000" w="9443085">
                  <a:moveTo>
                    <a:pt x="8177657" y="155486"/>
                  </a:moveTo>
                  <a:lnTo>
                    <a:pt x="8176514" y="104101"/>
                  </a:lnTo>
                  <a:lnTo>
                    <a:pt x="8171815" y="50888"/>
                  </a:lnTo>
                  <a:lnTo>
                    <a:pt x="8162303" y="8547"/>
                  </a:lnTo>
                  <a:lnTo>
                    <a:pt x="8159585" y="0"/>
                  </a:lnTo>
                  <a:lnTo>
                    <a:pt x="7873771" y="0"/>
                  </a:lnTo>
                  <a:lnTo>
                    <a:pt x="7862417" y="23863"/>
                  </a:lnTo>
                  <a:lnTo>
                    <a:pt x="7860284" y="65697"/>
                  </a:lnTo>
                  <a:lnTo>
                    <a:pt x="7860233" y="70129"/>
                  </a:lnTo>
                  <a:lnTo>
                    <a:pt x="7865745" y="117373"/>
                  </a:lnTo>
                  <a:lnTo>
                    <a:pt x="7872450" y="162153"/>
                  </a:lnTo>
                  <a:lnTo>
                    <a:pt x="7895196" y="184912"/>
                  </a:lnTo>
                  <a:lnTo>
                    <a:pt x="8054162" y="184391"/>
                  </a:lnTo>
                  <a:lnTo>
                    <a:pt x="8078559" y="144373"/>
                  </a:lnTo>
                  <a:lnTo>
                    <a:pt x="8073250" y="85521"/>
                  </a:lnTo>
                  <a:lnTo>
                    <a:pt x="8014856" y="62852"/>
                  </a:lnTo>
                  <a:lnTo>
                    <a:pt x="7964271" y="59563"/>
                  </a:lnTo>
                  <a:lnTo>
                    <a:pt x="7947850" y="97015"/>
                  </a:lnTo>
                  <a:lnTo>
                    <a:pt x="7989760" y="107556"/>
                  </a:lnTo>
                  <a:lnTo>
                    <a:pt x="8013878" y="113169"/>
                  </a:lnTo>
                  <a:lnTo>
                    <a:pt x="7988871" y="143700"/>
                  </a:lnTo>
                  <a:lnTo>
                    <a:pt x="7939189" y="142748"/>
                  </a:lnTo>
                  <a:lnTo>
                    <a:pt x="7909484" y="106845"/>
                  </a:lnTo>
                  <a:lnTo>
                    <a:pt x="7906105" y="70129"/>
                  </a:lnTo>
                  <a:lnTo>
                    <a:pt x="7907883" y="36855"/>
                  </a:lnTo>
                  <a:lnTo>
                    <a:pt x="7918145" y="13487"/>
                  </a:lnTo>
                  <a:lnTo>
                    <a:pt x="7940903" y="8813"/>
                  </a:lnTo>
                  <a:lnTo>
                    <a:pt x="7986865" y="8763"/>
                  </a:lnTo>
                  <a:lnTo>
                    <a:pt x="8025638" y="10718"/>
                  </a:lnTo>
                  <a:lnTo>
                    <a:pt x="8091703" y="25717"/>
                  </a:lnTo>
                  <a:lnTo>
                    <a:pt x="8121180" y="74371"/>
                  </a:lnTo>
                  <a:lnTo>
                    <a:pt x="8125168" y="117373"/>
                  </a:lnTo>
                  <a:lnTo>
                    <a:pt x="8130641" y="187172"/>
                  </a:lnTo>
                  <a:lnTo>
                    <a:pt x="8109432" y="212051"/>
                  </a:lnTo>
                  <a:lnTo>
                    <a:pt x="8085290" y="229158"/>
                  </a:lnTo>
                  <a:lnTo>
                    <a:pt x="8058213" y="238480"/>
                  </a:lnTo>
                  <a:lnTo>
                    <a:pt x="8028203" y="240042"/>
                  </a:lnTo>
                  <a:lnTo>
                    <a:pt x="7994015" y="244094"/>
                  </a:lnTo>
                  <a:lnTo>
                    <a:pt x="7956867" y="245071"/>
                  </a:lnTo>
                  <a:lnTo>
                    <a:pt x="7919707" y="243357"/>
                  </a:lnTo>
                  <a:lnTo>
                    <a:pt x="7885468" y="239344"/>
                  </a:lnTo>
                  <a:lnTo>
                    <a:pt x="7849895" y="236207"/>
                  </a:lnTo>
                  <a:lnTo>
                    <a:pt x="7822959" y="230225"/>
                  </a:lnTo>
                  <a:lnTo>
                    <a:pt x="7806309" y="218122"/>
                  </a:lnTo>
                  <a:lnTo>
                    <a:pt x="7799933" y="199898"/>
                  </a:lnTo>
                  <a:lnTo>
                    <a:pt x="7803832" y="175539"/>
                  </a:lnTo>
                  <a:lnTo>
                    <a:pt x="7799997" y="140957"/>
                  </a:lnTo>
                  <a:lnTo>
                    <a:pt x="7801559" y="102527"/>
                  </a:lnTo>
                  <a:lnTo>
                    <a:pt x="7805242" y="63817"/>
                  </a:lnTo>
                  <a:lnTo>
                    <a:pt x="7807769" y="28422"/>
                  </a:lnTo>
                  <a:lnTo>
                    <a:pt x="7808150" y="0"/>
                  </a:lnTo>
                  <a:lnTo>
                    <a:pt x="7763116" y="0"/>
                  </a:lnTo>
                  <a:lnTo>
                    <a:pt x="7756449" y="249110"/>
                  </a:lnTo>
                  <a:lnTo>
                    <a:pt x="7757617" y="256120"/>
                  </a:lnTo>
                  <a:lnTo>
                    <a:pt x="7827759" y="278612"/>
                  </a:lnTo>
                  <a:lnTo>
                    <a:pt x="7882445" y="284099"/>
                  </a:lnTo>
                  <a:lnTo>
                    <a:pt x="7937322" y="287058"/>
                  </a:lnTo>
                  <a:lnTo>
                    <a:pt x="7992516" y="287083"/>
                  </a:lnTo>
                  <a:lnTo>
                    <a:pt x="8029664" y="286804"/>
                  </a:lnTo>
                  <a:lnTo>
                    <a:pt x="8070532" y="285889"/>
                  </a:lnTo>
                  <a:lnTo>
                    <a:pt x="8110779" y="281432"/>
                  </a:lnTo>
                  <a:lnTo>
                    <a:pt x="8164868" y="258737"/>
                  </a:lnTo>
                  <a:lnTo>
                    <a:pt x="8174164" y="245071"/>
                  </a:lnTo>
                  <a:lnTo>
                    <a:pt x="8177136" y="228511"/>
                  </a:lnTo>
                  <a:lnTo>
                    <a:pt x="8177492" y="204800"/>
                  </a:lnTo>
                  <a:lnTo>
                    <a:pt x="8177606" y="178117"/>
                  </a:lnTo>
                  <a:lnTo>
                    <a:pt x="8177657" y="155486"/>
                  </a:lnTo>
                  <a:close/>
                </a:path>
                <a:path extrusionOk="0" h="13716000" w="9443085">
                  <a:moveTo>
                    <a:pt x="8265058" y="13714997"/>
                  </a:moveTo>
                  <a:lnTo>
                    <a:pt x="8261363" y="13656844"/>
                  </a:lnTo>
                  <a:lnTo>
                    <a:pt x="8258213" y="13604253"/>
                  </a:lnTo>
                  <a:lnTo>
                    <a:pt x="8258276" y="13596150"/>
                  </a:lnTo>
                  <a:lnTo>
                    <a:pt x="8258746" y="13567651"/>
                  </a:lnTo>
                  <a:lnTo>
                    <a:pt x="8260207" y="13522884"/>
                  </a:lnTo>
                  <a:lnTo>
                    <a:pt x="8259178" y="13475030"/>
                  </a:lnTo>
                  <a:lnTo>
                    <a:pt x="8252295" y="13430123"/>
                  </a:lnTo>
                  <a:lnTo>
                    <a:pt x="8236204" y="13394220"/>
                  </a:lnTo>
                  <a:lnTo>
                    <a:pt x="8157883" y="13364159"/>
                  </a:lnTo>
                  <a:lnTo>
                    <a:pt x="8102460" y="13362407"/>
                  </a:lnTo>
                  <a:lnTo>
                    <a:pt x="8046555" y="13364769"/>
                  </a:lnTo>
                  <a:lnTo>
                    <a:pt x="7995437" y="13367919"/>
                  </a:lnTo>
                  <a:lnTo>
                    <a:pt x="7941678" y="13371856"/>
                  </a:lnTo>
                  <a:lnTo>
                    <a:pt x="7888237" y="13377913"/>
                  </a:lnTo>
                  <a:lnTo>
                    <a:pt x="7835024" y="13385826"/>
                  </a:lnTo>
                  <a:lnTo>
                    <a:pt x="7781963" y="13395338"/>
                  </a:lnTo>
                  <a:lnTo>
                    <a:pt x="7757312" y="13716000"/>
                  </a:lnTo>
                  <a:lnTo>
                    <a:pt x="7805864" y="13716000"/>
                  </a:lnTo>
                  <a:lnTo>
                    <a:pt x="7799933" y="13699046"/>
                  </a:lnTo>
                  <a:lnTo>
                    <a:pt x="7803832" y="13674687"/>
                  </a:lnTo>
                  <a:lnTo>
                    <a:pt x="7799997" y="13640105"/>
                  </a:lnTo>
                  <a:lnTo>
                    <a:pt x="7801559" y="13601675"/>
                  </a:lnTo>
                  <a:lnTo>
                    <a:pt x="7805242" y="13562965"/>
                  </a:lnTo>
                  <a:lnTo>
                    <a:pt x="7807769" y="13527570"/>
                  </a:lnTo>
                  <a:lnTo>
                    <a:pt x="7808290" y="13488848"/>
                  </a:lnTo>
                  <a:lnTo>
                    <a:pt x="7828064" y="13441579"/>
                  </a:lnTo>
                  <a:lnTo>
                    <a:pt x="7902422" y="13418261"/>
                  </a:lnTo>
                  <a:lnTo>
                    <a:pt x="7945552" y="13414197"/>
                  </a:lnTo>
                  <a:lnTo>
                    <a:pt x="7989176" y="13412711"/>
                  </a:lnTo>
                  <a:lnTo>
                    <a:pt x="8030311" y="13411937"/>
                  </a:lnTo>
                  <a:lnTo>
                    <a:pt x="8101317" y="13407365"/>
                  </a:lnTo>
                  <a:lnTo>
                    <a:pt x="8139646" y="13408000"/>
                  </a:lnTo>
                  <a:lnTo>
                    <a:pt x="8195462" y="13440169"/>
                  </a:lnTo>
                  <a:lnTo>
                    <a:pt x="8209902" y="13478586"/>
                  </a:lnTo>
                  <a:lnTo>
                    <a:pt x="8216100" y="13524852"/>
                  </a:lnTo>
                  <a:lnTo>
                    <a:pt x="8217052" y="13573519"/>
                  </a:lnTo>
                  <a:lnTo>
                    <a:pt x="8215820" y="13616521"/>
                  </a:lnTo>
                  <a:lnTo>
                    <a:pt x="8215706" y="13622376"/>
                  </a:lnTo>
                  <a:lnTo>
                    <a:pt x="8215223" y="13654634"/>
                  </a:lnTo>
                  <a:lnTo>
                    <a:pt x="8217802" y="13686320"/>
                  </a:lnTo>
                  <a:lnTo>
                    <a:pt x="8220596" y="13716000"/>
                  </a:lnTo>
                  <a:lnTo>
                    <a:pt x="8265058" y="13716000"/>
                  </a:lnTo>
                  <a:lnTo>
                    <a:pt x="8265058" y="13714997"/>
                  </a:lnTo>
                  <a:close/>
                </a:path>
                <a:path extrusionOk="0" h="13716000" w="9443085">
                  <a:moveTo>
                    <a:pt x="8265236" y="13129743"/>
                  </a:moveTo>
                  <a:lnTo>
                    <a:pt x="8265058" y="13072186"/>
                  </a:lnTo>
                  <a:lnTo>
                    <a:pt x="8258149" y="12960439"/>
                  </a:lnTo>
                  <a:lnTo>
                    <a:pt x="8258746" y="12924841"/>
                  </a:lnTo>
                  <a:lnTo>
                    <a:pt x="8260207" y="12880073"/>
                  </a:lnTo>
                  <a:lnTo>
                    <a:pt x="8259178" y="12832220"/>
                  </a:lnTo>
                  <a:lnTo>
                    <a:pt x="8252295" y="12787300"/>
                  </a:lnTo>
                  <a:lnTo>
                    <a:pt x="8236204" y="12751397"/>
                  </a:lnTo>
                  <a:lnTo>
                    <a:pt x="8207540" y="12730556"/>
                  </a:lnTo>
                  <a:lnTo>
                    <a:pt x="8157883" y="12721336"/>
                  </a:lnTo>
                  <a:lnTo>
                    <a:pt x="8102460" y="12719584"/>
                  </a:lnTo>
                  <a:lnTo>
                    <a:pt x="8046555" y="12721958"/>
                  </a:lnTo>
                  <a:lnTo>
                    <a:pt x="7995437" y="12725108"/>
                  </a:lnTo>
                  <a:lnTo>
                    <a:pt x="7941678" y="12729045"/>
                  </a:lnTo>
                  <a:lnTo>
                    <a:pt x="7888237" y="12735090"/>
                  </a:lnTo>
                  <a:lnTo>
                    <a:pt x="7835024" y="12743002"/>
                  </a:lnTo>
                  <a:lnTo>
                    <a:pt x="7781963" y="12752527"/>
                  </a:lnTo>
                  <a:lnTo>
                    <a:pt x="7756449" y="13105448"/>
                  </a:lnTo>
                  <a:lnTo>
                    <a:pt x="7757617" y="13112458"/>
                  </a:lnTo>
                  <a:lnTo>
                    <a:pt x="7827759" y="13134950"/>
                  </a:lnTo>
                  <a:lnTo>
                    <a:pt x="7882445" y="13140423"/>
                  </a:lnTo>
                  <a:lnTo>
                    <a:pt x="7937322" y="13143395"/>
                  </a:lnTo>
                  <a:lnTo>
                    <a:pt x="7992516" y="13143433"/>
                  </a:lnTo>
                  <a:lnTo>
                    <a:pt x="8029664" y="13143129"/>
                  </a:lnTo>
                  <a:lnTo>
                    <a:pt x="8070532" y="13142227"/>
                  </a:lnTo>
                  <a:lnTo>
                    <a:pt x="8110779" y="13137756"/>
                  </a:lnTo>
                  <a:lnTo>
                    <a:pt x="8164868" y="13115062"/>
                  </a:lnTo>
                  <a:lnTo>
                    <a:pt x="8177492" y="13061137"/>
                  </a:lnTo>
                  <a:lnTo>
                    <a:pt x="8177695" y="13014033"/>
                  </a:lnTo>
                  <a:lnTo>
                    <a:pt x="8176514" y="12960452"/>
                  </a:lnTo>
                  <a:lnTo>
                    <a:pt x="8171815" y="12907226"/>
                  </a:lnTo>
                  <a:lnTo>
                    <a:pt x="8161464" y="12861176"/>
                  </a:lnTo>
                  <a:lnTo>
                    <a:pt x="8124723" y="12824994"/>
                  </a:lnTo>
                  <a:lnTo>
                    <a:pt x="8079600" y="12817970"/>
                  </a:lnTo>
                  <a:lnTo>
                    <a:pt x="8021447" y="12816307"/>
                  </a:lnTo>
                  <a:lnTo>
                    <a:pt x="7963306" y="12818821"/>
                  </a:lnTo>
                  <a:lnTo>
                    <a:pt x="7918145" y="12824320"/>
                  </a:lnTo>
                  <a:lnTo>
                    <a:pt x="7879486" y="12844336"/>
                  </a:lnTo>
                  <a:lnTo>
                    <a:pt x="7862417" y="12880188"/>
                  </a:lnTo>
                  <a:lnTo>
                    <a:pt x="7860119" y="12925463"/>
                  </a:lnTo>
                  <a:lnTo>
                    <a:pt x="7865745" y="12973711"/>
                  </a:lnTo>
                  <a:lnTo>
                    <a:pt x="7872450" y="13018491"/>
                  </a:lnTo>
                  <a:lnTo>
                    <a:pt x="8054162" y="13040716"/>
                  </a:lnTo>
                  <a:lnTo>
                    <a:pt x="8081505" y="12972644"/>
                  </a:lnTo>
                  <a:lnTo>
                    <a:pt x="8051101" y="12925933"/>
                  </a:lnTo>
                  <a:lnTo>
                    <a:pt x="7964271" y="12915900"/>
                  </a:lnTo>
                  <a:lnTo>
                    <a:pt x="7947850" y="12953340"/>
                  </a:lnTo>
                  <a:lnTo>
                    <a:pt x="7989760" y="12963881"/>
                  </a:lnTo>
                  <a:lnTo>
                    <a:pt x="8013878" y="12969494"/>
                  </a:lnTo>
                  <a:lnTo>
                    <a:pt x="7988871" y="13000038"/>
                  </a:lnTo>
                  <a:lnTo>
                    <a:pt x="7939189" y="12999072"/>
                  </a:lnTo>
                  <a:lnTo>
                    <a:pt x="7909484" y="12963170"/>
                  </a:lnTo>
                  <a:lnTo>
                    <a:pt x="7906105" y="12926454"/>
                  </a:lnTo>
                  <a:lnTo>
                    <a:pt x="7907883" y="12893180"/>
                  </a:lnTo>
                  <a:lnTo>
                    <a:pt x="7918145" y="12869812"/>
                  </a:lnTo>
                  <a:lnTo>
                    <a:pt x="7940903" y="12865126"/>
                  </a:lnTo>
                  <a:lnTo>
                    <a:pt x="7982699" y="12864859"/>
                  </a:lnTo>
                  <a:lnTo>
                    <a:pt x="8025638" y="12867043"/>
                  </a:lnTo>
                  <a:lnTo>
                    <a:pt x="8091703" y="12882055"/>
                  </a:lnTo>
                  <a:lnTo>
                    <a:pt x="8121180" y="12930708"/>
                  </a:lnTo>
                  <a:lnTo>
                    <a:pt x="8125104" y="12972987"/>
                  </a:lnTo>
                  <a:lnTo>
                    <a:pt x="8130641" y="13043510"/>
                  </a:lnTo>
                  <a:lnTo>
                    <a:pt x="8109432" y="13068389"/>
                  </a:lnTo>
                  <a:lnTo>
                    <a:pt x="8085290" y="13085496"/>
                  </a:lnTo>
                  <a:lnTo>
                    <a:pt x="8058213" y="13094830"/>
                  </a:lnTo>
                  <a:lnTo>
                    <a:pt x="8028203" y="13096380"/>
                  </a:lnTo>
                  <a:lnTo>
                    <a:pt x="7994015" y="13100431"/>
                  </a:lnTo>
                  <a:lnTo>
                    <a:pt x="7956867" y="13101409"/>
                  </a:lnTo>
                  <a:lnTo>
                    <a:pt x="7919707" y="13099695"/>
                  </a:lnTo>
                  <a:lnTo>
                    <a:pt x="7885468" y="13095681"/>
                  </a:lnTo>
                  <a:lnTo>
                    <a:pt x="7849895" y="13092544"/>
                  </a:lnTo>
                  <a:lnTo>
                    <a:pt x="7822959" y="13086563"/>
                  </a:lnTo>
                  <a:lnTo>
                    <a:pt x="7806309" y="13074460"/>
                  </a:lnTo>
                  <a:lnTo>
                    <a:pt x="7799933" y="13056222"/>
                  </a:lnTo>
                  <a:lnTo>
                    <a:pt x="7803832" y="13031877"/>
                  </a:lnTo>
                  <a:lnTo>
                    <a:pt x="7799997" y="12997282"/>
                  </a:lnTo>
                  <a:lnTo>
                    <a:pt x="7801559" y="12958852"/>
                  </a:lnTo>
                  <a:lnTo>
                    <a:pt x="7805242" y="12920142"/>
                  </a:lnTo>
                  <a:lnTo>
                    <a:pt x="7807769" y="12884760"/>
                  </a:lnTo>
                  <a:lnTo>
                    <a:pt x="7808303" y="12844806"/>
                  </a:lnTo>
                  <a:lnTo>
                    <a:pt x="7828064" y="12798768"/>
                  </a:lnTo>
                  <a:lnTo>
                    <a:pt x="7902422" y="12775438"/>
                  </a:lnTo>
                  <a:lnTo>
                    <a:pt x="7945552" y="12771387"/>
                  </a:lnTo>
                  <a:lnTo>
                    <a:pt x="7989176" y="12769901"/>
                  </a:lnTo>
                  <a:lnTo>
                    <a:pt x="8030311" y="12769126"/>
                  </a:lnTo>
                  <a:lnTo>
                    <a:pt x="8101317" y="12764554"/>
                  </a:lnTo>
                  <a:lnTo>
                    <a:pt x="8139646" y="12765189"/>
                  </a:lnTo>
                  <a:lnTo>
                    <a:pt x="8195462" y="12797358"/>
                  </a:lnTo>
                  <a:lnTo>
                    <a:pt x="8209902" y="12835776"/>
                  </a:lnTo>
                  <a:lnTo>
                    <a:pt x="8216112" y="12882067"/>
                  </a:lnTo>
                  <a:lnTo>
                    <a:pt x="8217065" y="12930619"/>
                  </a:lnTo>
                  <a:lnTo>
                    <a:pt x="8215770" y="12975743"/>
                  </a:lnTo>
                  <a:lnTo>
                    <a:pt x="8215223" y="13011823"/>
                  </a:lnTo>
                  <a:lnTo>
                    <a:pt x="8217763" y="13043167"/>
                  </a:lnTo>
                  <a:lnTo>
                    <a:pt x="8221383" y="13081584"/>
                  </a:lnTo>
                  <a:lnTo>
                    <a:pt x="8222170" y="13119380"/>
                  </a:lnTo>
                  <a:lnTo>
                    <a:pt x="8216278" y="13148894"/>
                  </a:lnTo>
                  <a:lnTo>
                    <a:pt x="8194675" y="13175895"/>
                  </a:lnTo>
                  <a:lnTo>
                    <a:pt x="8164970" y="13188988"/>
                  </a:lnTo>
                  <a:lnTo>
                    <a:pt x="8130692" y="13192811"/>
                  </a:lnTo>
                  <a:lnTo>
                    <a:pt x="8095335" y="13191998"/>
                  </a:lnTo>
                  <a:lnTo>
                    <a:pt x="8071307" y="13191147"/>
                  </a:lnTo>
                  <a:lnTo>
                    <a:pt x="7965097" y="13192112"/>
                  </a:lnTo>
                  <a:lnTo>
                    <a:pt x="7866393" y="13192595"/>
                  </a:lnTo>
                  <a:lnTo>
                    <a:pt x="7817053" y="13193141"/>
                  </a:lnTo>
                  <a:lnTo>
                    <a:pt x="7767714" y="13194119"/>
                  </a:lnTo>
                  <a:lnTo>
                    <a:pt x="7752461" y="13209778"/>
                  </a:lnTo>
                  <a:lnTo>
                    <a:pt x="7756284" y="13220472"/>
                  </a:lnTo>
                  <a:lnTo>
                    <a:pt x="7767714" y="13225729"/>
                  </a:lnTo>
                  <a:lnTo>
                    <a:pt x="7819504" y="13227596"/>
                  </a:lnTo>
                  <a:lnTo>
                    <a:pt x="7871307" y="13228663"/>
                  </a:lnTo>
                  <a:lnTo>
                    <a:pt x="7923136" y="13229133"/>
                  </a:lnTo>
                  <a:lnTo>
                    <a:pt x="8026781" y="13229095"/>
                  </a:lnTo>
                  <a:lnTo>
                    <a:pt x="8041297" y="13229311"/>
                  </a:lnTo>
                  <a:lnTo>
                    <a:pt x="8071980" y="13230771"/>
                  </a:lnTo>
                  <a:lnTo>
                    <a:pt x="8121688" y="13233705"/>
                  </a:lnTo>
                  <a:lnTo>
                    <a:pt x="8155279" y="13234429"/>
                  </a:lnTo>
                  <a:lnTo>
                    <a:pt x="8217243" y="13227533"/>
                  </a:lnTo>
                  <a:lnTo>
                    <a:pt x="8252815" y="13202234"/>
                  </a:lnTo>
                  <a:lnTo>
                    <a:pt x="8257946" y="13183159"/>
                  </a:lnTo>
                  <a:lnTo>
                    <a:pt x="8265236" y="13129743"/>
                  </a:lnTo>
                  <a:close/>
                </a:path>
                <a:path extrusionOk="0" h="13716000" w="9443085">
                  <a:moveTo>
                    <a:pt x="8265236" y="12486919"/>
                  </a:moveTo>
                  <a:lnTo>
                    <a:pt x="8265058" y="12429363"/>
                  </a:lnTo>
                  <a:lnTo>
                    <a:pt x="8258149" y="12317628"/>
                  </a:lnTo>
                  <a:lnTo>
                    <a:pt x="8258746" y="12282018"/>
                  </a:lnTo>
                  <a:lnTo>
                    <a:pt x="8260207" y="12237263"/>
                  </a:lnTo>
                  <a:lnTo>
                    <a:pt x="8259178" y="12189397"/>
                  </a:lnTo>
                  <a:lnTo>
                    <a:pt x="8252295" y="12144477"/>
                  </a:lnTo>
                  <a:lnTo>
                    <a:pt x="8236204" y="12108574"/>
                  </a:lnTo>
                  <a:lnTo>
                    <a:pt x="8207540" y="12087746"/>
                  </a:lnTo>
                  <a:lnTo>
                    <a:pt x="8157883" y="12078513"/>
                  </a:lnTo>
                  <a:lnTo>
                    <a:pt x="8102460" y="12076760"/>
                  </a:lnTo>
                  <a:lnTo>
                    <a:pt x="8046555" y="12079135"/>
                  </a:lnTo>
                  <a:lnTo>
                    <a:pt x="7995437" y="12082297"/>
                  </a:lnTo>
                  <a:lnTo>
                    <a:pt x="7941678" y="12086222"/>
                  </a:lnTo>
                  <a:lnTo>
                    <a:pt x="7888237" y="12092280"/>
                  </a:lnTo>
                  <a:lnTo>
                    <a:pt x="7835024" y="12100192"/>
                  </a:lnTo>
                  <a:lnTo>
                    <a:pt x="7781963" y="12109717"/>
                  </a:lnTo>
                  <a:lnTo>
                    <a:pt x="7756449" y="12462637"/>
                  </a:lnTo>
                  <a:lnTo>
                    <a:pt x="7757617" y="12469635"/>
                  </a:lnTo>
                  <a:lnTo>
                    <a:pt x="7827759" y="12492126"/>
                  </a:lnTo>
                  <a:lnTo>
                    <a:pt x="7882445" y="12497613"/>
                  </a:lnTo>
                  <a:lnTo>
                    <a:pt x="7937322" y="12500572"/>
                  </a:lnTo>
                  <a:lnTo>
                    <a:pt x="7992516" y="12500610"/>
                  </a:lnTo>
                  <a:lnTo>
                    <a:pt x="8029664" y="12500318"/>
                  </a:lnTo>
                  <a:lnTo>
                    <a:pt x="8070532" y="12499404"/>
                  </a:lnTo>
                  <a:lnTo>
                    <a:pt x="8110779" y="12494946"/>
                  </a:lnTo>
                  <a:lnTo>
                    <a:pt x="8164868" y="12472251"/>
                  </a:lnTo>
                  <a:lnTo>
                    <a:pt x="8177492" y="12418327"/>
                  </a:lnTo>
                  <a:lnTo>
                    <a:pt x="8177695" y="12371222"/>
                  </a:lnTo>
                  <a:lnTo>
                    <a:pt x="8176514" y="12317628"/>
                  </a:lnTo>
                  <a:lnTo>
                    <a:pt x="8171815" y="12264403"/>
                  </a:lnTo>
                  <a:lnTo>
                    <a:pt x="8161464" y="12218365"/>
                  </a:lnTo>
                  <a:lnTo>
                    <a:pt x="8124723" y="12182183"/>
                  </a:lnTo>
                  <a:lnTo>
                    <a:pt x="8079600" y="12175147"/>
                  </a:lnTo>
                  <a:lnTo>
                    <a:pt x="8021447" y="12173483"/>
                  </a:lnTo>
                  <a:lnTo>
                    <a:pt x="7963306" y="12176011"/>
                  </a:lnTo>
                  <a:lnTo>
                    <a:pt x="7918145" y="12181510"/>
                  </a:lnTo>
                  <a:lnTo>
                    <a:pt x="7879486" y="12201512"/>
                  </a:lnTo>
                  <a:lnTo>
                    <a:pt x="7862417" y="12237377"/>
                  </a:lnTo>
                  <a:lnTo>
                    <a:pt x="7860119" y="12282640"/>
                  </a:lnTo>
                  <a:lnTo>
                    <a:pt x="7865745" y="12330887"/>
                  </a:lnTo>
                  <a:lnTo>
                    <a:pt x="7872450" y="12375667"/>
                  </a:lnTo>
                  <a:lnTo>
                    <a:pt x="8054162" y="12397905"/>
                  </a:lnTo>
                  <a:lnTo>
                    <a:pt x="8081505" y="12329833"/>
                  </a:lnTo>
                  <a:lnTo>
                    <a:pt x="8051101" y="12283123"/>
                  </a:lnTo>
                  <a:lnTo>
                    <a:pt x="7964271" y="12273090"/>
                  </a:lnTo>
                  <a:lnTo>
                    <a:pt x="7947850" y="12310529"/>
                  </a:lnTo>
                  <a:lnTo>
                    <a:pt x="7989760" y="12321070"/>
                  </a:lnTo>
                  <a:lnTo>
                    <a:pt x="8013878" y="12326684"/>
                  </a:lnTo>
                  <a:lnTo>
                    <a:pt x="7988871" y="12357214"/>
                  </a:lnTo>
                  <a:lnTo>
                    <a:pt x="7939189" y="12356262"/>
                  </a:lnTo>
                  <a:lnTo>
                    <a:pt x="7909484" y="12320359"/>
                  </a:lnTo>
                  <a:lnTo>
                    <a:pt x="7906105" y="12283643"/>
                  </a:lnTo>
                  <a:lnTo>
                    <a:pt x="7907883" y="12250369"/>
                  </a:lnTo>
                  <a:lnTo>
                    <a:pt x="7918145" y="12227014"/>
                  </a:lnTo>
                  <a:lnTo>
                    <a:pt x="7940903" y="12222328"/>
                  </a:lnTo>
                  <a:lnTo>
                    <a:pt x="7982699" y="12222048"/>
                  </a:lnTo>
                  <a:lnTo>
                    <a:pt x="8025638" y="12224233"/>
                  </a:lnTo>
                  <a:lnTo>
                    <a:pt x="8091703" y="12239231"/>
                  </a:lnTo>
                  <a:lnTo>
                    <a:pt x="8121180" y="12287898"/>
                  </a:lnTo>
                  <a:lnTo>
                    <a:pt x="8125104" y="12330176"/>
                  </a:lnTo>
                  <a:lnTo>
                    <a:pt x="8130641" y="12400686"/>
                  </a:lnTo>
                  <a:lnTo>
                    <a:pt x="8109432" y="12425566"/>
                  </a:lnTo>
                  <a:lnTo>
                    <a:pt x="8085290" y="12442673"/>
                  </a:lnTo>
                  <a:lnTo>
                    <a:pt x="8058213" y="12452007"/>
                  </a:lnTo>
                  <a:lnTo>
                    <a:pt x="8028203" y="12453557"/>
                  </a:lnTo>
                  <a:lnTo>
                    <a:pt x="7994015" y="12457621"/>
                  </a:lnTo>
                  <a:lnTo>
                    <a:pt x="7956867" y="12458598"/>
                  </a:lnTo>
                  <a:lnTo>
                    <a:pt x="7919707" y="12456884"/>
                  </a:lnTo>
                  <a:lnTo>
                    <a:pt x="7885468" y="12452871"/>
                  </a:lnTo>
                  <a:lnTo>
                    <a:pt x="7849895" y="12449734"/>
                  </a:lnTo>
                  <a:lnTo>
                    <a:pt x="7822959" y="12443752"/>
                  </a:lnTo>
                  <a:lnTo>
                    <a:pt x="7806309" y="12431636"/>
                  </a:lnTo>
                  <a:lnTo>
                    <a:pt x="7799933" y="12413412"/>
                  </a:lnTo>
                  <a:lnTo>
                    <a:pt x="7803832" y="12389066"/>
                  </a:lnTo>
                  <a:lnTo>
                    <a:pt x="7799997" y="12354471"/>
                  </a:lnTo>
                  <a:lnTo>
                    <a:pt x="7801559" y="12316041"/>
                  </a:lnTo>
                  <a:lnTo>
                    <a:pt x="7805242" y="12277331"/>
                  </a:lnTo>
                  <a:lnTo>
                    <a:pt x="7807769" y="12241949"/>
                  </a:lnTo>
                  <a:lnTo>
                    <a:pt x="7808303" y="12201995"/>
                  </a:lnTo>
                  <a:lnTo>
                    <a:pt x="7828064" y="12155957"/>
                  </a:lnTo>
                  <a:lnTo>
                    <a:pt x="7902422" y="12132628"/>
                  </a:lnTo>
                  <a:lnTo>
                    <a:pt x="7945552" y="12128564"/>
                  </a:lnTo>
                  <a:lnTo>
                    <a:pt x="7989176" y="12127078"/>
                  </a:lnTo>
                  <a:lnTo>
                    <a:pt x="8030311" y="12126316"/>
                  </a:lnTo>
                  <a:lnTo>
                    <a:pt x="8101317" y="12121744"/>
                  </a:lnTo>
                  <a:lnTo>
                    <a:pt x="8139646" y="12122366"/>
                  </a:lnTo>
                  <a:lnTo>
                    <a:pt x="8195462" y="12154535"/>
                  </a:lnTo>
                  <a:lnTo>
                    <a:pt x="8209902" y="12192953"/>
                  </a:lnTo>
                  <a:lnTo>
                    <a:pt x="8216112" y="12239257"/>
                  </a:lnTo>
                  <a:lnTo>
                    <a:pt x="8217065" y="12287796"/>
                  </a:lnTo>
                  <a:lnTo>
                    <a:pt x="8215770" y="12332919"/>
                  </a:lnTo>
                  <a:lnTo>
                    <a:pt x="8215223" y="12369000"/>
                  </a:lnTo>
                  <a:lnTo>
                    <a:pt x="8217763" y="12400356"/>
                  </a:lnTo>
                  <a:lnTo>
                    <a:pt x="8221383" y="12438774"/>
                  </a:lnTo>
                  <a:lnTo>
                    <a:pt x="8222170" y="12476569"/>
                  </a:lnTo>
                  <a:lnTo>
                    <a:pt x="8216278" y="12506084"/>
                  </a:lnTo>
                  <a:lnTo>
                    <a:pt x="8194675" y="12533084"/>
                  </a:lnTo>
                  <a:lnTo>
                    <a:pt x="8164970" y="12546178"/>
                  </a:lnTo>
                  <a:lnTo>
                    <a:pt x="8130680" y="12550000"/>
                  </a:lnTo>
                  <a:lnTo>
                    <a:pt x="8095310" y="12549188"/>
                  </a:lnTo>
                  <a:lnTo>
                    <a:pt x="8071294" y="12548324"/>
                  </a:lnTo>
                  <a:lnTo>
                    <a:pt x="7965097" y="12549289"/>
                  </a:lnTo>
                  <a:lnTo>
                    <a:pt x="7866393" y="12549784"/>
                  </a:lnTo>
                  <a:lnTo>
                    <a:pt x="7817053" y="12550318"/>
                  </a:lnTo>
                  <a:lnTo>
                    <a:pt x="7767714" y="12551308"/>
                  </a:lnTo>
                  <a:lnTo>
                    <a:pt x="7752461" y="12566968"/>
                  </a:lnTo>
                  <a:lnTo>
                    <a:pt x="7756284" y="12577661"/>
                  </a:lnTo>
                  <a:lnTo>
                    <a:pt x="7767714" y="12582919"/>
                  </a:lnTo>
                  <a:lnTo>
                    <a:pt x="7819504" y="12584786"/>
                  </a:lnTo>
                  <a:lnTo>
                    <a:pt x="7871307" y="12585852"/>
                  </a:lnTo>
                  <a:lnTo>
                    <a:pt x="7923136" y="12586310"/>
                  </a:lnTo>
                  <a:lnTo>
                    <a:pt x="8026781" y="12586297"/>
                  </a:lnTo>
                  <a:lnTo>
                    <a:pt x="8041297" y="12586500"/>
                  </a:lnTo>
                  <a:lnTo>
                    <a:pt x="8071980" y="12587961"/>
                  </a:lnTo>
                  <a:lnTo>
                    <a:pt x="8121688" y="12590894"/>
                  </a:lnTo>
                  <a:lnTo>
                    <a:pt x="8155279" y="12591618"/>
                  </a:lnTo>
                  <a:lnTo>
                    <a:pt x="8217243" y="12584722"/>
                  </a:lnTo>
                  <a:lnTo>
                    <a:pt x="8252815" y="12559424"/>
                  </a:lnTo>
                  <a:lnTo>
                    <a:pt x="8257946" y="12540348"/>
                  </a:lnTo>
                  <a:lnTo>
                    <a:pt x="8265236" y="12486919"/>
                  </a:lnTo>
                  <a:close/>
                </a:path>
                <a:path extrusionOk="0" h="13716000" w="9443085">
                  <a:moveTo>
                    <a:pt x="8265236" y="11844096"/>
                  </a:moveTo>
                  <a:lnTo>
                    <a:pt x="8265058" y="11786540"/>
                  </a:lnTo>
                  <a:lnTo>
                    <a:pt x="8258149" y="11674793"/>
                  </a:lnTo>
                  <a:lnTo>
                    <a:pt x="8258746" y="11639207"/>
                  </a:lnTo>
                  <a:lnTo>
                    <a:pt x="8260207" y="11594440"/>
                  </a:lnTo>
                  <a:lnTo>
                    <a:pt x="8259178" y="11546586"/>
                  </a:lnTo>
                  <a:lnTo>
                    <a:pt x="8252295" y="11501666"/>
                  </a:lnTo>
                  <a:lnTo>
                    <a:pt x="8236204" y="11465776"/>
                  </a:lnTo>
                  <a:lnTo>
                    <a:pt x="8207540" y="11444935"/>
                  </a:lnTo>
                  <a:lnTo>
                    <a:pt x="8157883" y="11435702"/>
                  </a:lnTo>
                  <a:lnTo>
                    <a:pt x="8102460" y="11433950"/>
                  </a:lnTo>
                  <a:lnTo>
                    <a:pt x="8046555" y="11436325"/>
                  </a:lnTo>
                  <a:lnTo>
                    <a:pt x="7995437" y="11439474"/>
                  </a:lnTo>
                  <a:lnTo>
                    <a:pt x="7941678" y="11443411"/>
                  </a:lnTo>
                  <a:lnTo>
                    <a:pt x="7888237" y="11449456"/>
                  </a:lnTo>
                  <a:lnTo>
                    <a:pt x="7835024" y="11457369"/>
                  </a:lnTo>
                  <a:lnTo>
                    <a:pt x="7781963" y="11466894"/>
                  </a:lnTo>
                  <a:lnTo>
                    <a:pt x="7756449" y="11819801"/>
                  </a:lnTo>
                  <a:lnTo>
                    <a:pt x="7757617" y="11826812"/>
                  </a:lnTo>
                  <a:lnTo>
                    <a:pt x="7827759" y="11849316"/>
                  </a:lnTo>
                  <a:lnTo>
                    <a:pt x="7882445" y="11854802"/>
                  </a:lnTo>
                  <a:lnTo>
                    <a:pt x="7937322" y="11857761"/>
                  </a:lnTo>
                  <a:lnTo>
                    <a:pt x="7992516" y="11857787"/>
                  </a:lnTo>
                  <a:lnTo>
                    <a:pt x="8029664" y="11857507"/>
                  </a:lnTo>
                  <a:lnTo>
                    <a:pt x="8070532" y="11856593"/>
                  </a:lnTo>
                  <a:lnTo>
                    <a:pt x="8110779" y="11852135"/>
                  </a:lnTo>
                  <a:lnTo>
                    <a:pt x="8164868" y="11829440"/>
                  </a:lnTo>
                  <a:lnTo>
                    <a:pt x="8177492" y="11775491"/>
                  </a:lnTo>
                  <a:lnTo>
                    <a:pt x="8177695" y="11728399"/>
                  </a:lnTo>
                  <a:lnTo>
                    <a:pt x="8176514" y="11674818"/>
                  </a:lnTo>
                  <a:lnTo>
                    <a:pt x="8171815" y="11621592"/>
                  </a:lnTo>
                  <a:lnTo>
                    <a:pt x="8161464" y="11575542"/>
                  </a:lnTo>
                  <a:lnTo>
                    <a:pt x="8124723" y="11539360"/>
                  </a:lnTo>
                  <a:lnTo>
                    <a:pt x="8079600" y="11532324"/>
                  </a:lnTo>
                  <a:lnTo>
                    <a:pt x="8021447" y="11530673"/>
                  </a:lnTo>
                  <a:lnTo>
                    <a:pt x="7963306" y="11533200"/>
                  </a:lnTo>
                  <a:lnTo>
                    <a:pt x="7918145" y="11538699"/>
                  </a:lnTo>
                  <a:lnTo>
                    <a:pt x="7879486" y="11558702"/>
                  </a:lnTo>
                  <a:lnTo>
                    <a:pt x="7862417" y="11594554"/>
                  </a:lnTo>
                  <a:lnTo>
                    <a:pt x="7860119" y="11639829"/>
                  </a:lnTo>
                  <a:lnTo>
                    <a:pt x="7865745" y="11688064"/>
                  </a:lnTo>
                  <a:lnTo>
                    <a:pt x="7872450" y="11732844"/>
                  </a:lnTo>
                  <a:lnTo>
                    <a:pt x="8054162" y="11755082"/>
                  </a:lnTo>
                  <a:lnTo>
                    <a:pt x="8081505" y="11687010"/>
                  </a:lnTo>
                  <a:lnTo>
                    <a:pt x="8051101" y="11640287"/>
                  </a:lnTo>
                  <a:lnTo>
                    <a:pt x="7964271" y="11630254"/>
                  </a:lnTo>
                  <a:lnTo>
                    <a:pt x="7947850" y="11667706"/>
                  </a:lnTo>
                  <a:lnTo>
                    <a:pt x="7989760" y="11678247"/>
                  </a:lnTo>
                  <a:lnTo>
                    <a:pt x="8013878" y="11683860"/>
                  </a:lnTo>
                  <a:lnTo>
                    <a:pt x="7988871" y="11714404"/>
                  </a:lnTo>
                  <a:lnTo>
                    <a:pt x="7939189" y="11713439"/>
                  </a:lnTo>
                  <a:lnTo>
                    <a:pt x="7909484" y="11677548"/>
                  </a:lnTo>
                  <a:lnTo>
                    <a:pt x="7906105" y="11640833"/>
                  </a:lnTo>
                  <a:lnTo>
                    <a:pt x="7907883" y="11607559"/>
                  </a:lnTo>
                  <a:lnTo>
                    <a:pt x="7918145" y="11584191"/>
                  </a:lnTo>
                  <a:lnTo>
                    <a:pt x="7940903" y="11579504"/>
                  </a:lnTo>
                  <a:lnTo>
                    <a:pt x="7982699" y="11579238"/>
                  </a:lnTo>
                  <a:lnTo>
                    <a:pt x="8025638" y="11581422"/>
                  </a:lnTo>
                  <a:lnTo>
                    <a:pt x="8091703" y="11596421"/>
                  </a:lnTo>
                  <a:lnTo>
                    <a:pt x="8121180" y="11645087"/>
                  </a:lnTo>
                  <a:lnTo>
                    <a:pt x="8125104" y="11687366"/>
                  </a:lnTo>
                  <a:lnTo>
                    <a:pt x="8130641" y="11757863"/>
                  </a:lnTo>
                  <a:lnTo>
                    <a:pt x="8109432" y="11782755"/>
                  </a:lnTo>
                  <a:lnTo>
                    <a:pt x="8085290" y="11799849"/>
                  </a:lnTo>
                  <a:lnTo>
                    <a:pt x="8058213" y="11809184"/>
                  </a:lnTo>
                  <a:lnTo>
                    <a:pt x="8028203" y="11810733"/>
                  </a:lnTo>
                  <a:lnTo>
                    <a:pt x="7994015" y="11814797"/>
                  </a:lnTo>
                  <a:lnTo>
                    <a:pt x="7956867" y="11815775"/>
                  </a:lnTo>
                  <a:lnTo>
                    <a:pt x="7919707" y="11814061"/>
                  </a:lnTo>
                  <a:lnTo>
                    <a:pt x="7885468" y="11810048"/>
                  </a:lnTo>
                  <a:lnTo>
                    <a:pt x="7849895" y="11806911"/>
                  </a:lnTo>
                  <a:lnTo>
                    <a:pt x="7822959" y="11800929"/>
                  </a:lnTo>
                  <a:lnTo>
                    <a:pt x="7806309" y="11788826"/>
                  </a:lnTo>
                  <a:lnTo>
                    <a:pt x="7799933" y="11770589"/>
                  </a:lnTo>
                  <a:lnTo>
                    <a:pt x="7803832" y="11746243"/>
                  </a:lnTo>
                  <a:lnTo>
                    <a:pt x="7799997" y="11711661"/>
                  </a:lnTo>
                  <a:lnTo>
                    <a:pt x="7801559" y="11673218"/>
                  </a:lnTo>
                  <a:lnTo>
                    <a:pt x="7805242" y="11634508"/>
                  </a:lnTo>
                  <a:lnTo>
                    <a:pt x="7807769" y="11599113"/>
                  </a:lnTo>
                  <a:lnTo>
                    <a:pt x="7808303" y="11559172"/>
                  </a:lnTo>
                  <a:lnTo>
                    <a:pt x="7828064" y="11513134"/>
                  </a:lnTo>
                  <a:lnTo>
                    <a:pt x="7902422" y="11489804"/>
                  </a:lnTo>
                  <a:lnTo>
                    <a:pt x="7945552" y="11485753"/>
                  </a:lnTo>
                  <a:lnTo>
                    <a:pt x="7989176" y="11484267"/>
                  </a:lnTo>
                  <a:lnTo>
                    <a:pt x="8030311" y="11483492"/>
                  </a:lnTo>
                  <a:lnTo>
                    <a:pt x="8101317" y="11478920"/>
                  </a:lnTo>
                  <a:lnTo>
                    <a:pt x="8139646" y="11479555"/>
                  </a:lnTo>
                  <a:lnTo>
                    <a:pt x="8195462" y="11511725"/>
                  </a:lnTo>
                  <a:lnTo>
                    <a:pt x="8209902" y="11550142"/>
                  </a:lnTo>
                  <a:lnTo>
                    <a:pt x="8216112" y="11596434"/>
                  </a:lnTo>
                  <a:lnTo>
                    <a:pt x="8217065" y="11644973"/>
                  </a:lnTo>
                  <a:lnTo>
                    <a:pt x="8215770" y="11690109"/>
                  </a:lnTo>
                  <a:lnTo>
                    <a:pt x="8215223" y="11726177"/>
                  </a:lnTo>
                  <a:lnTo>
                    <a:pt x="8217763" y="11757533"/>
                  </a:lnTo>
                  <a:lnTo>
                    <a:pt x="8221383" y="11795951"/>
                  </a:lnTo>
                  <a:lnTo>
                    <a:pt x="8222170" y="11833758"/>
                  </a:lnTo>
                  <a:lnTo>
                    <a:pt x="8216278" y="11863261"/>
                  </a:lnTo>
                  <a:lnTo>
                    <a:pt x="8194675" y="11890261"/>
                  </a:lnTo>
                  <a:lnTo>
                    <a:pt x="8164970" y="11903354"/>
                  </a:lnTo>
                  <a:lnTo>
                    <a:pt x="8130680" y="11907177"/>
                  </a:lnTo>
                  <a:lnTo>
                    <a:pt x="8095310" y="11906364"/>
                  </a:lnTo>
                  <a:lnTo>
                    <a:pt x="8071294" y="11905513"/>
                  </a:lnTo>
                  <a:lnTo>
                    <a:pt x="7965097" y="11906466"/>
                  </a:lnTo>
                  <a:lnTo>
                    <a:pt x="7866393" y="11906961"/>
                  </a:lnTo>
                  <a:lnTo>
                    <a:pt x="7817053" y="11907495"/>
                  </a:lnTo>
                  <a:lnTo>
                    <a:pt x="7767714" y="11908485"/>
                  </a:lnTo>
                  <a:lnTo>
                    <a:pt x="7752461" y="11924157"/>
                  </a:lnTo>
                  <a:lnTo>
                    <a:pt x="7756284" y="11934850"/>
                  </a:lnTo>
                  <a:lnTo>
                    <a:pt x="7767714" y="11940096"/>
                  </a:lnTo>
                  <a:lnTo>
                    <a:pt x="7819504" y="11941975"/>
                  </a:lnTo>
                  <a:lnTo>
                    <a:pt x="7871307" y="11943029"/>
                  </a:lnTo>
                  <a:lnTo>
                    <a:pt x="7923136" y="11943499"/>
                  </a:lnTo>
                  <a:lnTo>
                    <a:pt x="8026781" y="11943461"/>
                  </a:lnTo>
                  <a:lnTo>
                    <a:pt x="8041297" y="11943677"/>
                  </a:lnTo>
                  <a:lnTo>
                    <a:pt x="8071980" y="11945150"/>
                  </a:lnTo>
                  <a:lnTo>
                    <a:pt x="8121688" y="11948071"/>
                  </a:lnTo>
                  <a:lnTo>
                    <a:pt x="8155279" y="11948808"/>
                  </a:lnTo>
                  <a:lnTo>
                    <a:pt x="8217243" y="11941899"/>
                  </a:lnTo>
                  <a:lnTo>
                    <a:pt x="8252815" y="11916613"/>
                  </a:lnTo>
                  <a:lnTo>
                    <a:pt x="8257946" y="11897525"/>
                  </a:lnTo>
                  <a:lnTo>
                    <a:pt x="8265236" y="11844096"/>
                  </a:lnTo>
                  <a:close/>
                </a:path>
                <a:path extrusionOk="0" h="13716000" w="9443085">
                  <a:moveTo>
                    <a:pt x="8265236" y="11201273"/>
                  </a:moveTo>
                  <a:lnTo>
                    <a:pt x="8265058" y="11143729"/>
                  </a:lnTo>
                  <a:lnTo>
                    <a:pt x="8258149" y="11031982"/>
                  </a:lnTo>
                  <a:lnTo>
                    <a:pt x="8258746" y="10996397"/>
                  </a:lnTo>
                  <a:lnTo>
                    <a:pt x="8260207" y="10951629"/>
                  </a:lnTo>
                  <a:lnTo>
                    <a:pt x="8259178" y="10903763"/>
                  </a:lnTo>
                  <a:lnTo>
                    <a:pt x="8252295" y="10858856"/>
                  </a:lnTo>
                  <a:lnTo>
                    <a:pt x="8236204" y="10822953"/>
                  </a:lnTo>
                  <a:lnTo>
                    <a:pt x="8207540" y="10802112"/>
                  </a:lnTo>
                  <a:lnTo>
                    <a:pt x="8157883" y="10792892"/>
                  </a:lnTo>
                  <a:lnTo>
                    <a:pt x="8102460" y="10791127"/>
                  </a:lnTo>
                  <a:lnTo>
                    <a:pt x="8046555" y="10793501"/>
                  </a:lnTo>
                  <a:lnTo>
                    <a:pt x="7995437" y="10796651"/>
                  </a:lnTo>
                  <a:lnTo>
                    <a:pt x="7941678" y="10800588"/>
                  </a:lnTo>
                  <a:lnTo>
                    <a:pt x="7888237" y="10806646"/>
                  </a:lnTo>
                  <a:lnTo>
                    <a:pt x="7835024" y="10814558"/>
                  </a:lnTo>
                  <a:lnTo>
                    <a:pt x="7781963" y="10824070"/>
                  </a:lnTo>
                  <a:lnTo>
                    <a:pt x="7756449" y="11176991"/>
                  </a:lnTo>
                  <a:lnTo>
                    <a:pt x="7757617" y="11184001"/>
                  </a:lnTo>
                  <a:lnTo>
                    <a:pt x="7827759" y="11206493"/>
                  </a:lnTo>
                  <a:lnTo>
                    <a:pt x="7882445" y="11211979"/>
                  </a:lnTo>
                  <a:lnTo>
                    <a:pt x="7937322" y="11214938"/>
                  </a:lnTo>
                  <a:lnTo>
                    <a:pt x="7992516" y="11214976"/>
                  </a:lnTo>
                  <a:lnTo>
                    <a:pt x="8029664" y="11214684"/>
                  </a:lnTo>
                  <a:lnTo>
                    <a:pt x="8070532" y="11213770"/>
                  </a:lnTo>
                  <a:lnTo>
                    <a:pt x="8110779" y="11209312"/>
                  </a:lnTo>
                  <a:lnTo>
                    <a:pt x="8164868" y="11186617"/>
                  </a:lnTo>
                  <a:lnTo>
                    <a:pt x="8177492" y="11132680"/>
                  </a:lnTo>
                  <a:lnTo>
                    <a:pt x="8177695" y="11085589"/>
                  </a:lnTo>
                  <a:lnTo>
                    <a:pt x="8176514" y="11032007"/>
                  </a:lnTo>
                  <a:lnTo>
                    <a:pt x="8171815" y="10978769"/>
                  </a:lnTo>
                  <a:lnTo>
                    <a:pt x="8161464" y="10932719"/>
                  </a:lnTo>
                  <a:lnTo>
                    <a:pt x="8124723" y="10896549"/>
                  </a:lnTo>
                  <a:lnTo>
                    <a:pt x="8079600" y="10889513"/>
                  </a:lnTo>
                  <a:lnTo>
                    <a:pt x="8021447" y="10887862"/>
                  </a:lnTo>
                  <a:lnTo>
                    <a:pt x="7963306" y="10890390"/>
                  </a:lnTo>
                  <a:lnTo>
                    <a:pt x="7918145" y="10895889"/>
                  </a:lnTo>
                  <a:lnTo>
                    <a:pt x="7879486" y="10915891"/>
                  </a:lnTo>
                  <a:lnTo>
                    <a:pt x="7862417" y="10951743"/>
                  </a:lnTo>
                  <a:lnTo>
                    <a:pt x="7860119" y="10997019"/>
                  </a:lnTo>
                  <a:lnTo>
                    <a:pt x="7865745" y="11045254"/>
                  </a:lnTo>
                  <a:lnTo>
                    <a:pt x="7872450" y="11090034"/>
                  </a:lnTo>
                  <a:lnTo>
                    <a:pt x="8054162" y="11112259"/>
                  </a:lnTo>
                  <a:lnTo>
                    <a:pt x="8081505" y="11044187"/>
                  </a:lnTo>
                  <a:lnTo>
                    <a:pt x="8051101" y="10997476"/>
                  </a:lnTo>
                  <a:lnTo>
                    <a:pt x="7964271" y="10987443"/>
                  </a:lnTo>
                  <a:lnTo>
                    <a:pt x="7947850" y="11024895"/>
                  </a:lnTo>
                  <a:lnTo>
                    <a:pt x="7989760" y="11035436"/>
                  </a:lnTo>
                  <a:lnTo>
                    <a:pt x="8013878" y="11041050"/>
                  </a:lnTo>
                  <a:lnTo>
                    <a:pt x="7988871" y="11071581"/>
                  </a:lnTo>
                  <a:lnTo>
                    <a:pt x="7939189" y="11070628"/>
                  </a:lnTo>
                  <a:lnTo>
                    <a:pt x="7909484" y="11034738"/>
                  </a:lnTo>
                  <a:lnTo>
                    <a:pt x="7906105" y="10998022"/>
                  </a:lnTo>
                  <a:lnTo>
                    <a:pt x="7907883" y="10964736"/>
                  </a:lnTo>
                  <a:lnTo>
                    <a:pt x="7918145" y="10941380"/>
                  </a:lnTo>
                  <a:lnTo>
                    <a:pt x="7940903" y="10936694"/>
                  </a:lnTo>
                  <a:lnTo>
                    <a:pt x="7982699" y="10936415"/>
                  </a:lnTo>
                  <a:lnTo>
                    <a:pt x="8025638" y="10938599"/>
                  </a:lnTo>
                  <a:lnTo>
                    <a:pt x="8091703" y="10953598"/>
                  </a:lnTo>
                  <a:lnTo>
                    <a:pt x="8121180" y="11002251"/>
                  </a:lnTo>
                  <a:lnTo>
                    <a:pt x="8125104" y="11044530"/>
                  </a:lnTo>
                  <a:lnTo>
                    <a:pt x="8130641" y="11115053"/>
                  </a:lnTo>
                  <a:lnTo>
                    <a:pt x="8109432" y="11139932"/>
                  </a:lnTo>
                  <a:lnTo>
                    <a:pt x="8085290" y="11157039"/>
                  </a:lnTo>
                  <a:lnTo>
                    <a:pt x="8058213" y="11166361"/>
                  </a:lnTo>
                  <a:lnTo>
                    <a:pt x="8028203" y="11167923"/>
                  </a:lnTo>
                  <a:lnTo>
                    <a:pt x="7994015" y="11171987"/>
                  </a:lnTo>
                  <a:lnTo>
                    <a:pt x="7956867" y="11172952"/>
                  </a:lnTo>
                  <a:lnTo>
                    <a:pt x="7919707" y="11171238"/>
                  </a:lnTo>
                  <a:lnTo>
                    <a:pt x="7885468" y="11167224"/>
                  </a:lnTo>
                  <a:lnTo>
                    <a:pt x="7849895" y="11164087"/>
                  </a:lnTo>
                  <a:lnTo>
                    <a:pt x="7822959" y="11158118"/>
                  </a:lnTo>
                  <a:lnTo>
                    <a:pt x="7806309" y="11146003"/>
                  </a:lnTo>
                  <a:lnTo>
                    <a:pt x="7799933" y="11127778"/>
                  </a:lnTo>
                  <a:lnTo>
                    <a:pt x="7803832" y="11103432"/>
                  </a:lnTo>
                  <a:lnTo>
                    <a:pt x="7799997" y="11068837"/>
                  </a:lnTo>
                  <a:lnTo>
                    <a:pt x="7801559" y="11030407"/>
                  </a:lnTo>
                  <a:lnTo>
                    <a:pt x="7805242" y="10991698"/>
                  </a:lnTo>
                  <a:lnTo>
                    <a:pt x="7807769" y="10956303"/>
                  </a:lnTo>
                  <a:lnTo>
                    <a:pt x="7808303" y="10916361"/>
                  </a:lnTo>
                  <a:lnTo>
                    <a:pt x="7828064" y="10870324"/>
                  </a:lnTo>
                  <a:lnTo>
                    <a:pt x="7902422" y="10846994"/>
                  </a:lnTo>
                  <a:lnTo>
                    <a:pt x="7945552" y="10842943"/>
                  </a:lnTo>
                  <a:lnTo>
                    <a:pt x="7989176" y="10841457"/>
                  </a:lnTo>
                  <a:lnTo>
                    <a:pt x="8030311" y="10840682"/>
                  </a:lnTo>
                  <a:lnTo>
                    <a:pt x="8101317" y="10836110"/>
                  </a:lnTo>
                  <a:lnTo>
                    <a:pt x="8139646" y="10836745"/>
                  </a:lnTo>
                  <a:lnTo>
                    <a:pt x="8195462" y="10868914"/>
                  </a:lnTo>
                  <a:lnTo>
                    <a:pt x="8209902" y="10907332"/>
                  </a:lnTo>
                  <a:lnTo>
                    <a:pt x="8216112" y="10953623"/>
                  </a:lnTo>
                  <a:lnTo>
                    <a:pt x="8217065" y="11002162"/>
                  </a:lnTo>
                  <a:lnTo>
                    <a:pt x="8215770" y="11047298"/>
                  </a:lnTo>
                  <a:lnTo>
                    <a:pt x="8215223" y="11083366"/>
                  </a:lnTo>
                  <a:lnTo>
                    <a:pt x="8217763" y="11114723"/>
                  </a:lnTo>
                  <a:lnTo>
                    <a:pt x="8221383" y="11153140"/>
                  </a:lnTo>
                  <a:lnTo>
                    <a:pt x="8222170" y="11190948"/>
                  </a:lnTo>
                  <a:lnTo>
                    <a:pt x="8216278" y="11220450"/>
                  </a:lnTo>
                  <a:lnTo>
                    <a:pt x="8194675" y="11247450"/>
                  </a:lnTo>
                  <a:lnTo>
                    <a:pt x="8164957" y="11260544"/>
                  </a:lnTo>
                  <a:lnTo>
                    <a:pt x="8130667" y="11264367"/>
                  </a:lnTo>
                  <a:lnTo>
                    <a:pt x="8095310" y="11263554"/>
                  </a:lnTo>
                  <a:lnTo>
                    <a:pt x="8071294" y="11262703"/>
                  </a:lnTo>
                  <a:lnTo>
                    <a:pt x="7965097" y="11263655"/>
                  </a:lnTo>
                  <a:lnTo>
                    <a:pt x="7866393" y="11264138"/>
                  </a:lnTo>
                  <a:lnTo>
                    <a:pt x="7817053" y="11264671"/>
                  </a:lnTo>
                  <a:lnTo>
                    <a:pt x="7767714" y="11265662"/>
                  </a:lnTo>
                  <a:lnTo>
                    <a:pt x="7752461" y="11281334"/>
                  </a:lnTo>
                  <a:lnTo>
                    <a:pt x="7756284" y="11292027"/>
                  </a:lnTo>
                  <a:lnTo>
                    <a:pt x="7767714" y="11297285"/>
                  </a:lnTo>
                  <a:lnTo>
                    <a:pt x="7819504" y="11299152"/>
                  </a:lnTo>
                  <a:lnTo>
                    <a:pt x="7871307" y="11300219"/>
                  </a:lnTo>
                  <a:lnTo>
                    <a:pt x="7923136" y="11300676"/>
                  </a:lnTo>
                  <a:lnTo>
                    <a:pt x="8026781" y="11300651"/>
                  </a:lnTo>
                  <a:lnTo>
                    <a:pt x="8041297" y="11300866"/>
                  </a:lnTo>
                  <a:lnTo>
                    <a:pt x="8071980" y="11302340"/>
                  </a:lnTo>
                  <a:lnTo>
                    <a:pt x="8121688" y="11305261"/>
                  </a:lnTo>
                  <a:lnTo>
                    <a:pt x="8155279" y="11305997"/>
                  </a:lnTo>
                  <a:lnTo>
                    <a:pt x="8217243" y="11299088"/>
                  </a:lnTo>
                  <a:lnTo>
                    <a:pt x="8252815" y="11273790"/>
                  </a:lnTo>
                  <a:lnTo>
                    <a:pt x="8257946" y="11254702"/>
                  </a:lnTo>
                  <a:lnTo>
                    <a:pt x="8265236" y="11201273"/>
                  </a:lnTo>
                  <a:close/>
                </a:path>
                <a:path extrusionOk="0" h="13716000" w="9443085">
                  <a:moveTo>
                    <a:pt x="8265236" y="10558463"/>
                  </a:moveTo>
                  <a:lnTo>
                    <a:pt x="8265058" y="10500919"/>
                  </a:lnTo>
                  <a:lnTo>
                    <a:pt x="8258149" y="10389171"/>
                  </a:lnTo>
                  <a:lnTo>
                    <a:pt x="8258746" y="10353573"/>
                  </a:lnTo>
                  <a:lnTo>
                    <a:pt x="8260207" y="10308806"/>
                  </a:lnTo>
                  <a:lnTo>
                    <a:pt x="8259178" y="10260940"/>
                  </a:lnTo>
                  <a:lnTo>
                    <a:pt x="8252295" y="10216032"/>
                  </a:lnTo>
                  <a:lnTo>
                    <a:pt x="8236204" y="10180129"/>
                  </a:lnTo>
                  <a:lnTo>
                    <a:pt x="8207540" y="10159289"/>
                  </a:lnTo>
                  <a:lnTo>
                    <a:pt x="8157883" y="10150069"/>
                  </a:lnTo>
                  <a:lnTo>
                    <a:pt x="8102460" y="10148316"/>
                  </a:lnTo>
                  <a:lnTo>
                    <a:pt x="8046555" y="10150678"/>
                  </a:lnTo>
                  <a:lnTo>
                    <a:pt x="7995437" y="10153840"/>
                  </a:lnTo>
                  <a:lnTo>
                    <a:pt x="7941678" y="10157777"/>
                  </a:lnTo>
                  <a:lnTo>
                    <a:pt x="7888237" y="10163823"/>
                  </a:lnTo>
                  <a:lnTo>
                    <a:pt x="7835024" y="10171735"/>
                  </a:lnTo>
                  <a:lnTo>
                    <a:pt x="7781963" y="10181260"/>
                  </a:lnTo>
                  <a:lnTo>
                    <a:pt x="7756449" y="10534180"/>
                  </a:lnTo>
                  <a:lnTo>
                    <a:pt x="7757617" y="10541178"/>
                  </a:lnTo>
                  <a:lnTo>
                    <a:pt x="7827759" y="10563682"/>
                  </a:lnTo>
                  <a:lnTo>
                    <a:pt x="7882445" y="10569156"/>
                  </a:lnTo>
                  <a:lnTo>
                    <a:pt x="7937322" y="10572115"/>
                  </a:lnTo>
                  <a:lnTo>
                    <a:pt x="7992516" y="10572153"/>
                  </a:lnTo>
                  <a:lnTo>
                    <a:pt x="8029664" y="10571874"/>
                  </a:lnTo>
                  <a:lnTo>
                    <a:pt x="8070532" y="10570959"/>
                  </a:lnTo>
                  <a:lnTo>
                    <a:pt x="8110779" y="10566489"/>
                  </a:lnTo>
                  <a:lnTo>
                    <a:pt x="8164868" y="10543794"/>
                  </a:lnTo>
                  <a:lnTo>
                    <a:pt x="8177492" y="10489870"/>
                  </a:lnTo>
                  <a:lnTo>
                    <a:pt x="8177695" y="10442765"/>
                  </a:lnTo>
                  <a:lnTo>
                    <a:pt x="8176514" y="10389184"/>
                  </a:lnTo>
                  <a:lnTo>
                    <a:pt x="8171815" y="10335946"/>
                  </a:lnTo>
                  <a:lnTo>
                    <a:pt x="8161464" y="10289908"/>
                  </a:lnTo>
                  <a:lnTo>
                    <a:pt x="8124723" y="10253726"/>
                  </a:lnTo>
                  <a:lnTo>
                    <a:pt x="8079600" y="10246703"/>
                  </a:lnTo>
                  <a:lnTo>
                    <a:pt x="8021447" y="10245039"/>
                  </a:lnTo>
                  <a:lnTo>
                    <a:pt x="7963306" y="10247566"/>
                  </a:lnTo>
                  <a:lnTo>
                    <a:pt x="7918145" y="10253053"/>
                  </a:lnTo>
                  <a:lnTo>
                    <a:pt x="7879486" y="10273068"/>
                  </a:lnTo>
                  <a:lnTo>
                    <a:pt x="7862417" y="10308933"/>
                  </a:lnTo>
                  <a:lnTo>
                    <a:pt x="7860119" y="10354196"/>
                  </a:lnTo>
                  <a:lnTo>
                    <a:pt x="7865745" y="10402443"/>
                  </a:lnTo>
                  <a:lnTo>
                    <a:pt x="7872450" y="10447223"/>
                  </a:lnTo>
                  <a:lnTo>
                    <a:pt x="8054162" y="10469448"/>
                  </a:lnTo>
                  <a:lnTo>
                    <a:pt x="8081505" y="10401376"/>
                  </a:lnTo>
                  <a:lnTo>
                    <a:pt x="8051101" y="10354666"/>
                  </a:lnTo>
                  <a:lnTo>
                    <a:pt x="7964271" y="10344633"/>
                  </a:lnTo>
                  <a:lnTo>
                    <a:pt x="7947850" y="10382072"/>
                  </a:lnTo>
                  <a:lnTo>
                    <a:pt x="7989760" y="10392626"/>
                  </a:lnTo>
                  <a:lnTo>
                    <a:pt x="8013878" y="10398227"/>
                  </a:lnTo>
                  <a:lnTo>
                    <a:pt x="7988871" y="10428770"/>
                  </a:lnTo>
                  <a:lnTo>
                    <a:pt x="7939189" y="10427805"/>
                  </a:lnTo>
                  <a:lnTo>
                    <a:pt x="7909484" y="10391915"/>
                  </a:lnTo>
                  <a:lnTo>
                    <a:pt x="7906105" y="10355199"/>
                  </a:lnTo>
                  <a:lnTo>
                    <a:pt x="7907883" y="10321925"/>
                  </a:lnTo>
                  <a:lnTo>
                    <a:pt x="7918145" y="10298557"/>
                  </a:lnTo>
                  <a:lnTo>
                    <a:pt x="7940903" y="10293871"/>
                  </a:lnTo>
                  <a:lnTo>
                    <a:pt x="7982699" y="10293604"/>
                  </a:lnTo>
                  <a:lnTo>
                    <a:pt x="8025638" y="10295776"/>
                  </a:lnTo>
                  <a:lnTo>
                    <a:pt x="8091703" y="10310787"/>
                  </a:lnTo>
                  <a:lnTo>
                    <a:pt x="8121180" y="10359441"/>
                  </a:lnTo>
                  <a:lnTo>
                    <a:pt x="8125104" y="10401719"/>
                  </a:lnTo>
                  <a:lnTo>
                    <a:pt x="8130641" y="10472242"/>
                  </a:lnTo>
                  <a:lnTo>
                    <a:pt x="8109432" y="10497121"/>
                  </a:lnTo>
                  <a:lnTo>
                    <a:pt x="8085290" y="10514228"/>
                  </a:lnTo>
                  <a:lnTo>
                    <a:pt x="8058213" y="10523550"/>
                  </a:lnTo>
                  <a:lnTo>
                    <a:pt x="8028203" y="10525112"/>
                  </a:lnTo>
                  <a:lnTo>
                    <a:pt x="7994015" y="10529164"/>
                  </a:lnTo>
                  <a:lnTo>
                    <a:pt x="7956867" y="10530142"/>
                  </a:lnTo>
                  <a:lnTo>
                    <a:pt x="7919707" y="10528427"/>
                  </a:lnTo>
                  <a:lnTo>
                    <a:pt x="7885468" y="10524414"/>
                  </a:lnTo>
                  <a:lnTo>
                    <a:pt x="7849895" y="10521277"/>
                  </a:lnTo>
                  <a:lnTo>
                    <a:pt x="7822959" y="10515295"/>
                  </a:lnTo>
                  <a:lnTo>
                    <a:pt x="7806309" y="10503192"/>
                  </a:lnTo>
                  <a:lnTo>
                    <a:pt x="7799933" y="10484955"/>
                  </a:lnTo>
                  <a:lnTo>
                    <a:pt x="7803832" y="10460609"/>
                  </a:lnTo>
                  <a:lnTo>
                    <a:pt x="7799997" y="10426027"/>
                  </a:lnTo>
                  <a:lnTo>
                    <a:pt x="7801559" y="10387584"/>
                  </a:lnTo>
                  <a:lnTo>
                    <a:pt x="7805242" y="10348887"/>
                  </a:lnTo>
                  <a:lnTo>
                    <a:pt x="7807769" y="10313492"/>
                  </a:lnTo>
                  <a:lnTo>
                    <a:pt x="7808303" y="10273551"/>
                  </a:lnTo>
                  <a:lnTo>
                    <a:pt x="7828064" y="10227500"/>
                  </a:lnTo>
                  <a:lnTo>
                    <a:pt x="7902422" y="10204171"/>
                  </a:lnTo>
                  <a:lnTo>
                    <a:pt x="7945552" y="10200119"/>
                  </a:lnTo>
                  <a:lnTo>
                    <a:pt x="7989176" y="10198633"/>
                  </a:lnTo>
                  <a:lnTo>
                    <a:pt x="8030311" y="10197859"/>
                  </a:lnTo>
                  <a:lnTo>
                    <a:pt x="8101317" y="10193287"/>
                  </a:lnTo>
                  <a:lnTo>
                    <a:pt x="8139646" y="10193922"/>
                  </a:lnTo>
                  <a:lnTo>
                    <a:pt x="8195462" y="10226103"/>
                  </a:lnTo>
                  <a:lnTo>
                    <a:pt x="8209902" y="10264508"/>
                  </a:lnTo>
                  <a:lnTo>
                    <a:pt x="8216112" y="10310812"/>
                  </a:lnTo>
                  <a:lnTo>
                    <a:pt x="8217065" y="10359352"/>
                  </a:lnTo>
                  <a:lnTo>
                    <a:pt x="8215770" y="10404475"/>
                  </a:lnTo>
                  <a:lnTo>
                    <a:pt x="8215223" y="10440556"/>
                  </a:lnTo>
                  <a:lnTo>
                    <a:pt x="8217763" y="10471899"/>
                  </a:lnTo>
                  <a:lnTo>
                    <a:pt x="8221383" y="10510317"/>
                  </a:lnTo>
                  <a:lnTo>
                    <a:pt x="8222170" y="10548125"/>
                  </a:lnTo>
                  <a:lnTo>
                    <a:pt x="8216278" y="10577627"/>
                  </a:lnTo>
                  <a:lnTo>
                    <a:pt x="8194675" y="10604627"/>
                  </a:lnTo>
                  <a:lnTo>
                    <a:pt x="8164970" y="10617721"/>
                  </a:lnTo>
                  <a:lnTo>
                    <a:pt x="8130692" y="10621543"/>
                  </a:lnTo>
                  <a:lnTo>
                    <a:pt x="8095335" y="10620731"/>
                  </a:lnTo>
                  <a:lnTo>
                    <a:pt x="8071307" y="10619880"/>
                  </a:lnTo>
                  <a:lnTo>
                    <a:pt x="7965097" y="10620845"/>
                  </a:lnTo>
                  <a:lnTo>
                    <a:pt x="7866393" y="10621328"/>
                  </a:lnTo>
                  <a:lnTo>
                    <a:pt x="7817053" y="10621874"/>
                  </a:lnTo>
                  <a:lnTo>
                    <a:pt x="7767714" y="10622864"/>
                  </a:lnTo>
                  <a:lnTo>
                    <a:pt x="7752461" y="10638511"/>
                  </a:lnTo>
                  <a:lnTo>
                    <a:pt x="7756284" y="10649204"/>
                  </a:lnTo>
                  <a:lnTo>
                    <a:pt x="7767714" y="10654462"/>
                  </a:lnTo>
                  <a:lnTo>
                    <a:pt x="7819504" y="10656329"/>
                  </a:lnTo>
                  <a:lnTo>
                    <a:pt x="7871307" y="10657396"/>
                  </a:lnTo>
                  <a:lnTo>
                    <a:pt x="7923136" y="10657865"/>
                  </a:lnTo>
                  <a:lnTo>
                    <a:pt x="8026781" y="10657827"/>
                  </a:lnTo>
                  <a:lnTo>
                    <a:pt x="8041297" y="10658043"/>
                  </a:lnTo>
                  <a:lnTo>
                    <a:pt x="8071993" y="10659516"/>
                  </a:lnTo>
                  <a:lnTo>
                    <a:pt x="8121713" y="10662437"/>
                  </a:lnTo>
                  <a:lnTo>
                    <a:pt x="8155292" y="10663174"/>
                  </a:lnTo>
                  <a:lnTo>
                    <a:pt x="8217243" y="10656278"/>
                  </a:lnTo>
                  <a:lnTo>
                    <a:pt x="8252815" y="10630967"/>
                  </a:lnTo>
                  <a:lnTo>
                    <a:pt x="8257946" y="10611891"/>
                  </a:lnTo>
                  <a:lnTo>
                    <a:pt x="8265236" y="10558463"/>
                  </a:lnTo>
                  <a:close/>
                </a:path>
                <a:path extrusionOk="0" h="13716000" w="9443085">
                  <a:moveTo>
                    <a:pt x="8265236" y="9915652"/>
                  </a:moveTo>
                  <a:lnTo>
                    <a:pt x="8265058" y="9858096"/>
                  </a:lnTo>
                  <a:lnTo>
                    <a:pt x="8258149" y="9746361"/>
                  </a:lnTo>
                  <a:lnTo>
                    <a:pt x="8258746" y="9710750"/>
                  </a:lnTo>
                  <a:lnTo>
                    <a:pt x="8260207" y="9665995"/>
                  </a:lnTo>
                  <a:lnTo>
                    <a:pt x="8259178" y="9618129"/>
                  </a:lnTo>
                  <a:lnTo>
                    <a:pt x="8252295" y="9573222"/>
                  </a:lnTo>
                  <a:lnTo>
                    <a:pt x="8236204" y="9537319"/>
                  </a:lnTo>
                  <a:lnTo>
                    <a:pt x="8207540" y="9516478"/>
                  </a:lnTo>
                  <a:lnTo>
                    <a:pt x="8157883" y="9507245"/>
                  </a:lnTo>
                  <a:lnTo>
                    <a:pt x="8102460" y="9505493"/>
                  </a:lnTo>
                  <a:lnTo>
                    <a:pt x="8046555" y="9507868"/>
                  </a:lnTo>
                  <a:lnTo>
                    <a:pt x="7995437" y="9511030"/>
                  </a:lnTo>
                  <a:lnTo>
                    <a:pt x="7941678" y="9514967"/>
                  </a:lnTo>
                  <a:lnTo>
                    <a:pt x="7888237" y="9521012"/>
                  </a:lnTo>
                  <a:lnTo>
                    <a:pt x="7835024" y="9528924"/>
                  </a:lnTo>
                  <a:lnTo>
                    <a:pt x="7781963" y="9538449"/>
                  </a:lnTo>
                  <a:lnTo>
                    <a:pt x="7756449" y="9891357"/>
                  </a:lnTo>
                  <a:lnTo>
                    <a:pt x="7757617" y="9898367"/>
                  </a:lnTo>
                  <a:lnTo>
                    <a:pt x="7827759" y="9920859"/>
                  </a:lnTo>
                  <a:lnTo>
                    <a:pt x="7882445" y="9926345"/>
                  </a:lnTo>
                  <a:lnTo>
                    <a:pt x="7937322" y="9929304"/>
                  </a:lnTo>
                  <a:lnTo>
                    <a:pt x="7992516" y="9929330"/>
                  </a:lnTo>
                  <a:lnTo>
                    <a:pt x="8029664" y="9929050"/>
                  </a:lnTo>
                  <a:lnTo>
                    <a:pt x="8070532" y="9928136"/>
                  </a:lnTo>
                  <a:lnTo>
                    <a:pt x="8110779" y="9923678"/>
                  </a:lnTo>
                  <a:lnTo>
                    <a:pt x="8164868" y="9900983"/>
                  </a:lnTo>
                  <a:lnTo>
                    <a:pt x="8177492" y="9847059"/>
                  </a:lnTo>
                  <a:lnTo>
                    <a:pt x="8177695" y="9799955"/>
                  </a:lnTo>
                  <a:lnTo>
                    <a:pt x="8176514" y="9746374"/>
                  </a:lnTo>
                  <a:lnTo>
                    <a:pt x="8171815" y="9693135"/>
                  </a:lnTo>
                  <a:lnTo>
                    <a:pt x="8161464" y="9647098"/>
                  </a:lnTo>
                  <a:lnTo>
                    <a:pt x="8124723" y="9610915"/>
                  </a:lnTo>
                  <a:lnTo>
                    <a:pt x="8079600" y="9603880"/>
                  </a:lnTo>
                  <a:lnTo>
                    <a:pt x="8021447" y="9602216"/>
                  </a:lnTo>
                  <a:lnTo>
                    <a:pt x="7963306" y="9604743"/>
                  </a:lnTo>
                  <a:lnTo>
                    <a:pt x="7918145" y="9610242"/>
                  </a:lnTo>
                  <a:lnTo>
                    <a:pt x="7879486" y="9630245"/>
                  </a:lnTo>
                  <a:lnTo>
                    <a:pt x="7862417" y="9666110"/>
                  </a:lnTo>
                  <a:lnTo>
                    <a:pt x="7860119" y="9711372"/>
                  </a:lnTo>
                  <a:lnTo>
                    <a:pt x="7865745" y="9759620"/>
                  </a:lnTo>
                  <a:lnTo>
                    <a:pt x="7872450" y="9804400"/>
                  </a:lnTo>
                  <a:lnTo>
                    <a:pt x="8054162" y="9826638"/>
                  </a:lnTo>
                  <a:lnTo>
                    <a:pt x="8081505" y="9758566"/>
                  </a:lnTo>
                  <a:lnTo>
                    <a:pt x="8051101" y="9711855"/>
                  </a:lnTo>
                  <a:lnTo>
                    <a:pt x="7964271" y="9701822"/>
                  </a:lnTo>
                  <a:lnTo>
                    <a:pt x="7947850" y="9739262"/>
                  </a:lnTo>
                  <a:lnTo>
                    <a:pt x="7989760" y="9749803"/>
                  </a:lnTo>
                  <a:lnTo>
                    <a:pt x="8013878" y="9755416"/>
                  </a:lnTo>
                  <a:lnTo>
                    <a:pt x="7988871" y="9785960"/>
                  </a:lnTo>
                  <a:lnTo>
                    <a:pt x="7939189" y="9784994"/>
                  </a:lnTo>
                  <a:lnTo>
                    <a:pt x="7909484" y="9749091"/>
                  </a:lnTo>
                  <a:lnTo>
                    <a:pt x="7906105" y="9712376"/>
                  </a:lnTo>
                  <a:lnTo>
                    <a:pt x="7907883" y="9679102"/>
                  </a:lnTo>
                  <a:lnTo>
                    <a:pt x="7918145" y="9655746"/>
                  </a:lnTo>
                  <a:lnTo>
                    <a:pt x="7940903" y="9651060"/>
                  </a:lnTo>
                  <a:lnTo>
                    <a:pt x="7982699" y="9650793"/>
                  </a:lnTo>
                  <a:lnTo>
                    <a:pt x="8025638" y="9652965"/>
                  </a:lnTo>
                  <a:lnTo>
                    <a:pt x="8091703" y="9667964"/>
                  </a:lnTo>
                  <a:lnTo>
                    <a:pt x="8121180" y="9716630"/>
                  </a:lnTo>
                  <a:lnTo>
                    <a:pt x="8125104" y="9758909"/>
                  </a:lnTo>
                  <a:lnTo>
                    <a:pt x="8130641" y="9829419"/>
                  </a:lnTo>
                  <a:lnTo>
                    <a:pt x="8109432" y="9854298"/>
                  </a:lnTo>
                  <a:lnTo>
                    <a:pt x="8085290" y="9871405"/>
                  </a:lnTo>
                  <a:lnTo>
                    <a:pt x="8058213" y="9880740"/>
                  </a:lnTo>
                  <a:lnTo>
                    <a:pt x="8028203" y="9882289"/>
                  </a:lnTo>
                  <a:lnTo>
                    <a:pt x="7994015" y="9886353"/>
                  </a:lnTo>
                  <a:lnTo>
                    <a:pt x="7956867" y="9887331"/>
                  </a:lnTo>
                  <a:lnTo>
                    <a:pt x="7919707" y="9885604"/>
                  </a:lnTo>
                  <a:lnTo>
                    <a:pt x="7885468" y="9881591"/>
                  </a:lnTo>
                  <a:lnTo>
                    <a:pt x="7849895" y="9878466"/>
                  </a:lnTo>
                  <a:lnTo>
                    <a:pt x="7822959" y="9872485"/>
                  </a:lnTo>
                  <a:lnTo>
                    <a:pt x="7806309" y="9860382"/>
                  </a:lnTo>
                  <a:lnTo>
                    <a:pt x="7799933" y="9842144"/>
                  </a:lnTo>
                  <a:lnTo>
                    <a:pt x="7803832" y="9817798"/>
                  </a:lnTo>
                  <a:lnTo>
                    <a:pt x="7799997" y="9783204"/>
                  </a:lnTo>
                  <a:lnTo>
                    <a:pt x="7801559" y="9744773"/>
                  </a:lnTo>
                  <a:lnTo>
                    <a:pt x="7805242" y="9706064"/>
                  </a:lnTo>
                  <a:lnTo>
                    <a:pt x="7807769" y="9670682"/>
                  </a:lnTo>
                  <a:lnTo>
                    <a:pt x="7808303" y="9630727"/>
                  </a:lnTo>
                  <a:lnTo>
                    <a:pt x="7828064" y="9584677"/>
                  </a:lnTo>
                  <a:lnTo>
                    <a:pt x="7902422" y="9561360"/>
                  </a:lnTo>
                  <a:lnTo>
                    <a:pt x="7945552" y="9557309"/>
                  </a:lnTo>
                  <a:lnTo>
                    <a:pt x="7989176" y="9555823"/>
                  </a:lnTo>
                  <a:lnTo>
                    <a:pt x="8030311" y="9555048"/>
                  </a:lnTo>
                  <a:lnTo>
                    <a:pt x="8101317" y="9550463"/>
                  </a:lnTo>
                  <a:lnTo>
                    <a:pt x="8139646" y="9551098"/>
                  </a:lnTo>
                  <a:lnTo>
                    <a:pt x="8195462" y="9583268"/>
                  </a:lnTo>
                  <a:lnTo>
                    <a:pt x="8209902" y="9621685"/>
                  </a:lnTo>
                  <a:lnTo>
                    <a:pt x="8216112" y="9667989"/>
                  </a:lnTo>
                  <a:lnTo>
                    <a:pt x="8217065" y="9716529"/>
                  </a:lnTo>
                  <a:lnTo>
                    <a:pt x="8215770" y="9761664"/>
                  </a:lnTo>
                  <a:lnTo>
                    <a:pt x="8215223" y="9797732"/>
                  </a:lnTo>
                  <a:lnTo>
                    <a:pt x="8217763" y="9829089"/>
                  </a:lnTo>
                  <a:lnTo>
                    <a:pt x="8221383" y="9867506"/>
                  </a:lnTo>
                  <a:lnTo>
                    <a:pt x="8222170" y="9905301"/>
                  </a:lnTo>
                  <a:lnTo>
                    <a:pt x="8216278" y="9934816"/>
                  </a:lnTo>
                  <a:lnTo>
                    <a:pt x="8194675" y="9961816"/>
                  </a:lnTo>
                  <a:lnTo>
                    <a:pt x="8164970" y="9974910"/>
                  </a:lnTo>
                  <a:lnTo>
                    <a:pt x="8130680" y="9978720"/>
                  </a:lnTo>
                  <a:lnTo>
                    <a:pt x="8095310" y="9977907"/>
                  </a:lnTo>
                  <a:lnTo>
                    <a:pt x="8071294" y="9977056"/>
                  </a:lnTo>
                  <a:lnTo>
                    <a:pt x="7965097" y="9978034"/>
                  </a:lnTo>
                  <a:lnTo>
                    <a:pt x="7866393" y="9978517"/>
                  </a:lnTo>
                  <a:lnTo>
                    <a:pt x="7817053" y="9979050"/>
                  </a:lnTo>
                  <a:lnTo>
                    <a:pt x="7767714" y="9980041"/>
                  </a:lnTo>
                  <a:lnTo>
                    <a:pt x="7752461" y="9995700"/>
                  </a:lnTo>
                  <a:lnTo>
                    <a:pt x="7756284" y="10006393"/>
                  </a:lnTo>
                  <a:lnTo>
                    <a:pt x="7767714" y="10011651"/>
                  </a:lnTo>
                  <a:lnTo>
                    <a:pt x="7819504" y="10013518"/>
                  </a:lnTo>
                  <a:lnTo>
                    <a:pt x="7871307" y="10014585"/>
                  </a:lnTo>
                  <a:lnTo>
                    <a:pt x="7923136" y="10015042"/>
                  </a:lnTo>
                  <a:lnTo>
                    <a:pt x="8026781" y="10015017"/>
                  </a:lnTo>
                  <a:lnTo>
                    <a:pt x="8041297" y="10015233"/>
                  </a:lnTo>
                  <a:lnTo>
                    <a:pt x="8071980" y="10016693"/>
                  </a:lnTo>
                  <a:lnTo>
                    <a:pt x="8121688" y="10019627"/>
                  </a:lnTo>
                  <a:lnTo>
                    <a:pt x="8155279" y="10020351"/>
                  </a:lnTo>
                  <a:lnTo>
                    <a:pt x="8217243" y="10013455"/>
                  </a:lnTo>
                  <a:lnTo>
                    <a:pt x="8252815" y="9988156"/>
                  </a:lnTo>
                  <a:lnTo>
                    <a:pt x="8257946" y="9969081"/>
                  </a:lnTo>
                  <a:lnTo>
                    <a:pt x="8265236" y="9915652"/>
                  </a:lnTo>
                  <a:close/>
                </a:path>
                <a:path extrusionOk="0" h="13716000" w="9443085">
                  <a:moveTo>
                    <a:pt x="8265236" y="9272829"/>
                  </a:moveTo>
                  <a:lnTo>
                    <a:pt x="8265058" y="9215285"/>
                  </a:lnTo>
                  <a:lnTo>
                    <a:pt x="8258149" y="9103538"/>
                  </a:lnTo>
                  <a:lnTo>
                    <a:pt x="8258746" y="9067940"/>
                  </a:lnTo>
                  <a:lnTo>
                    <a:pt x="8260207" y="9023185"/>
                  </a:lnTo>
                  <a:lnTo>
                    <a:pt x="8259178" y="8975319"/>
                  </a:lnTo>
                  <a:lnTo>
                    <a:pt x="8252295" y="8930411"/>
                  </a:lnTo>
                  <a:lnTo>
                    <a:pt x="8236204" y="8894508"/>
                  </a:lnTo>
                  <a:lnTo>
                    <a:pt x="8207540" y="8873668"/>
                  </a:lnTo>
                  <a:lnTo>
                    <a:pt x="8157883" y="8864435"/>
                  </a:lnTo>
                  <a:lnTo>
                    <a:pt x="8102460" y="8862682"/>
                  </a:lnTo>
                  <a:lnTo>
                    <a:pt x="8046555" y="8865044"/>
                  </a:lnTo>
                  <a:lnTo>
                    <a:pt x="7995437" y="8868194"/>
                  </a:lnTo>
                  <a:lnTo>
                    <a:pt x="7941678" y="8872131"/>
                  </a:lnTo>
                  <a:lnTo>
                    <a:pt x="7888237" y="8878189"/>
                  </a:lnTo>
                  <a:lnTo>
                    <a:pt x="7835024" y="8886101"/>
                  </a:lnTo>
                  <a:lnTo>
                    <a:pt x="7781963" y="8895626"/>
                  </a:lnTo>
                  <a:lnTo>
                    <a:pt x="7756449" y="9248534"/>
                  </a:lnTo>
                  <a:lnTo>
                    <a:pt x="7757617" y="9255544"/>
                  </a:lnTo>
                  <a:lnTo>
                    <a:pt x="7827759" y="9278048"/>
                  </a:lnTo>
                  <a:lnTo>
                    <a:pt x="7882445" y="9283535"/>
                  </a:lnTo>
                  <a:lnTo>
                    <a:pt x="7937322" y="9286494"/>
                  </a:lnTo>
                  <a:lnTo>
                    <a:pt x="7992516" y="9286519"/>
                  </a:lnTo>
                  <a:lnTo>
                    <a:pt x="8029664" y="9286240"/>
                  </a:lnTo>
                  <a:lnTo>
                    <a:pt x="8070532" y="9285326"/>
                  </a:lnTo>
                  <a:lnTo>
                    <a:pt x="8110779" y="9280855"/>
                  </a:lnTo>
                  <a:lnTo>
                    <a:pt x="8164868" y="9258160"/>
                  </a:lnTo>
                  <a:lnTo>
                    <a:pt x="8177492" y="9204223"/>
                  </a:lnTo>
                  <a:lnTo>
                    <a:pt x="8177695" y="9157132"/>
                  </a:lnTo>
                  <a:lnTo>
                    <a:pt x="8176514" y="9103550"/>
                  </a:lnTo>
                  <a:lnTo>
                    <a:pt x="8171815" y="9050325"/>
                  </a:lnTo>
                  <a:lnTo>
                    <a:pt x="8161464" y="9004275"/>
                  </a:lnTo>
                  <a:lnTo>
                    <a:pt x="8124723" y="8968092"/>
                  </a:lnTo>
                  <a:lnTo>
                    <a:pt x="8079600" y="8961069"/>
                  </a:lnTo>
                  <a:lnTo>
                    <a:pt x="8021447" y="8959405"/>
                  </a:lnTo>
                  <a:lnTo>
                    <a:pt x="7963306" y="8961933"/>
                  </a:lnTo>
                  <a:lnTo>
                    <a:pt x="7918145" y="8967432"/>
                  </a:lnTo>
                  <a:lnTo>
                    <a:pt x="7879486" y="8987447"/>
                  </a:lnTo>
                  <a:lnTo>
                    <a:pt x="7862417" y="9023299"/>
                  </a:lnTo>
                  <a:lnTo>
                    <a:pt x="7860119" y="9068562"/>
                  </a:lnTo>
                  <a:lnTo>
                    <a:pt x="7865745" y="9116809"/>
                  </a:lnTo>
                  <a:lnTo>
                    <a:pt x="7872450" y="9161589"/>
                  </a:lnTo>
                  <a:lnTo>
                    <a:pt x="8054162" y="9183827"/>
                  </a:lnTo>
                  <a:lnTo>
                    <a:pt x="8081505" y="9115742"/>
                  </a:lnTo>
                  <a:lnTo>
                    <a:pt x="8051101" y="9069032"/>
                  </a:lnTo>
                  <a:lnTo>
                    <a:pt x="7964271" y="9058999"/>
                  </a:lnTo>
                  <a:lnTo>
                    <a:pt x="7947850" y="9096438"/>
                  </a:lnTo>
                  <a:lnTo>
                    <a:pt x="7989760" y="9106979"/>
                  </a:lnTo>
                  <a:lnTo>
                    <a:pt x="8013878" y="9112593"/>
                  </a:lnTo>
                  <a:lnTo>
                    <a:pt x="7988871" y="9143136"/>
                  </a:lnTo>
                  <a:lnTo>
                    <a:pt x="7939189" y="9142184"/>
                  </a:lnTo>
                  <a:lnTo>
                    <a:pt x="7909484" y="9106281"/>
                  </a:lnTo>
                  <a:lnTo>
                    <a:pt x="7906105" y="9069565"/>
                  </a:lnTo>
                  <a:lnTo>
                    <a:pt x="7907883" y="9036291"/>
                  </a:lnTo>
                  <a:lnTo>
                    <a:pt x="7918145" y="9012923"/>
                  </a:lnTo>
                  <a:lnTo>
                    <a:pt x="7940903" y="9008237"/>
                  </a:lnTo>
                  <a:lnTo>
                    <a:pt x="7982699" y="9007970"/>
                  </a:lnTo>
                  <a:lnTo>
                    <a:pt x="8025638" y="9010155"/>
                  </a:lnTo>
                  <a:lnTo>
                    <a:pt x="8091703" y="9025141"/>
                  </a:lnTo>
                  <a:lnTo>
                    <a:pt x="8121180" y="9073807"/>
                  </a:lnTo>
                  <a:lnTo>
                    <a:pt x="8125104" y="9116098"/>
                  </a:lnTo>
                  <a:lnTo>
                    <a:pt x="8130641" y="9186608"/>
                  </a:lnTo>
                  <a:lnTo>
                    <a:pt x="8109432" y="9211488"/>
                  </a:lnTo>
                  <a:lnTo>
                    <a:pt x="8085290" y="9228582"/>
                  </a:lnTo>
                  <a:lnTo>
                    <a:pt x="8058213" y="9237916"/>
                  </a:lnTo>
                  <a:lnTo>
                    <a:pt x="8028203" y="9239479"/>
                  </a:lnTo>
                  <a:lnTo>
                    <a:pt x="7994015" y="9243530"/>
                  </a:lnTo>
                  <a:lnTo>
                    <a:pt x="7956867" y="9244508"/>
                  </a:lnTo>
                  <a:lnTo>
                    <a:pt x="7919707" y="9242793"/>
                  </a:lnTo>
                  <a:lnTo>
                    <a:pt x="7885468" y="9238780"/>
                  </a:lnTo>
                  <a:lnTo>
                    <a:pt x="7849895" y="9235643"/>
                  </a:lnTo>
                  <a:lnTo>
                    <a:pt x="7822959" y="9229661"/>
                  </a:lnTo>
                  <a:lnTo>
                    <a:pt x="7806309" y="9217558"/>
                  </a:lnTo>
                  <a:lnTo>
                    <a:pt x="7799933" y="9199334"/>
                  </a:lnTo>
                  <a:lnTo>
                    <a:pt x="7803832" y="9174988"/>
                  </a:lnTo>
                  <a:lnTo>
                    <a:pt x="7799997" y="9140393"/>
                  </a:lnTo>
                  <a:lnTo>
                    <a:pt x="7801559" y="9101963"/>
                  </a:lnTo>
                  <a:lnTo>
                    <a:pt x="7805242" y="9063253"/>
                  </a:lnTo>
                  <a:lnTo>
                    <a:pt x="7807769" y="9027858"/>
                  </a:lnTo>
                  <a:lnTo>
                    <a:pt x="7808303" y="8987904"/>
                  </a:lnTo>
                  <a:lnTo>
                    <a:pt x="7828064" y="8941867"/>
                  </a:lnTo>
                  <a:lnTo>
                    <a:pt x="7902422" y="8918537"/>
                  </a:lnTo>
                  <a:lnTo>
                    <a:pt x="7945552" y="8914486"/>
                  </a:lnTo>
                  <a:lnTo>
                    <a:pt x="7989176" y="8913000"/>
                  </a:lnTo>
                  <a:lnTo>
                    <a:pt x="8030311" y="8912225"/>
                  </a:lnTo>
                  <a:lnTo>
                    <a:pt x="8101317" y="8907666"/>
                  </a:lnTo>
                  <a:lnTo>
                    <a:pt x="8139646" y="8908288"/>
                  </a:lnTo>
                  <a:lnTo>
                    <a:pt x="8195462" y="8940457"/>
                  </a:lnTo>
                  <a:lnTo>
                    <a:pt x="8209902" y="8978875"/>
                  </a:lnTo>
                  <a:lnTo>
                    <a:pt x="8216112" y="9025166"/>
                  </a:lnTo>
                  <a:lnTo>
                    <a:pt x="8217065" y="9073705"/>
                  </a:lnTo>
                  <a:lnTo>
                    <a:pt x="8215770" y="9118841"/>
                  </a:lnTo>
                  <a:lnTo>
                    <a:pt x="8215223" y="9154922"/>
                  </a:lnTo>
                  <a:lnTo>
                    <a:pt x="8217763" y="9186278"/>
                  </a:lnTo>
                  <a:lnTo>
                    <a:pt x="8221383" y="9224696"/>
                  </a:lnTo>
                  <a:lnTo>
                    <a:pt x="8222170" y="9262491"/>
                  </a:lnTo>
                  <a:lnTo>
                    <a:pt x="8216278" y="9291993"/>
                  </a:lnTo>
                  <a:lnTo>
                    <a:pt x="8194675" y="9319006"/>
                  </a:lnTo>
                  <a:lnTo>
                    <a:pt x="8164970" y="9332100"/>
                  </a:lnTo>
                  <a:lnTo>
                    <a:pt x="8130680" y="9335922"/>
                  </a:lnTo>
                  <a:lnTo>
                    <a:pt x="8095310" y="9335097"/>
                  </a:lnTo>
                  <a:lnTo>
                    <a:pt x="8071294" y="9334246"/>
                  </a:lnTo>
                  <a:lnTo>
                    <a:pt x="7965097" y="9335211"/>
                  </a:lnTo>
                  <a:lnTo>
                    <a:pt x="7866393" y="9335694"/>
                  </a:lnTo>
                  <a:lnTo>
                    <a:pt x="7817053" y="9336227"/>
                  </a:lnTo>
                  <a:lnTo>
                    <a:pt x="7767714" y="9337218"/>
                  </a:lnTo>
                  <a:lnTo>
                    <a:pt x="7752461" y="9352877"/>
                  </a:lnTo>
                  <a:lnTo>
                    <a:pt x="7756284" y="9363583"/>
                  </a:lnTo>
                  <a:lnTo>
                    <a:pt x="7767714" y="9368828"/>
                  </a:lnTo>
                  <a:lnTo>
                    <a:pt x="7819504" y="9370708"/>
                  </a:lnTo>
                  <a:lnTo>
                    <a:pt x="7871307" y="9371762"/>
                  </a:lnTo>
                  <a:lnTo>
                    <a:pt x="7923136" y="9372232"/>
                  </a:lnTo>
                  <a:lnTo>
                    <a:pt x="8026781" y="9372206"/>
                  </a:lnTo>
                  <a:lnTo>
                    <a:pt x="8041297" y="9372422"/>
                  </a:lnTo>
                  <a:lnTo>
                    <a:pt x="8071980" y="9373895"/>
                  </a:lnTo>
                  <a:lnTo>
                    <a:pt x="8121688" y="9376816"/>
                  </a:lnTo>
                  <a:lnTo>
                    <a:pt x="8155279" y="9377553"/>
                  </a:lnTo>
                  <a:lnTo>
                    <a:pt x="8217243" y="9370644"/>
                  </a:lnTo>
                  <a:lnTo>
                    <a:pt x="8252815" y="9345333"/>
                  </a:lnTo>
                  <a:lnTo>
                    <a:pt x="8257946" y="9326258"/>
                  </a:lnTo>
                  <a:lnTo>
                    <a:pt x="8265236" y="9272829"/>
                  </a:lnTo>
                  <a:close/>
                </a:path>
                <a:path extrusionOk="0" h="13716000" w="9443085">
                  <a:moveTo>
                    <a:pt x="8265236" y="8630018"/>
                  </a:moveTo>
                  <a:lnTo>
                    <a:pt x="8265058" y="8572462"/>
                  </a:lnTo>
                  <a:lnTo>
                    <a:pt x="8258149" y="8460727"/>
                  </a:lnTo>
                  <a:lnTo>
                    <a:pt x="8258746" y="8425129"/>
                  </a:lnTo>
                  <a:lnTo>
                    <a:pt x="8260207" y="8380362"/>
                  </a:lnTo>
                  <a:lnTo>
                    <a:pt x="8259178" y="8332495"/>
                  </a:lnTo>
                  <a:lnTo>
                    <a:pt x="8252295" y="8287588"/>
                  </a:lnTo>
                  <a:lnTo>
                    <a:pt x="8236204" y="8251685"/>
                  </a:lnTo>
                  <a:lnTo>
                    <a:pt x="8207540" y="8230857"/>
                  </a:lnTo>
                  <a:lnTo>
                    <a:pt x="8157883" y="8221624"/>
                  </a:lnTo>
                  <a:lnTo>
                    <a:pt x="8102460" y="8219859"/>
                  </a:lnTo>
                  <a:lnTo>
                    <a:pt x="8046555" y="8222234"/>
                  </a:lnTo>
                  <a:lnTo>
                    <a:pt x="7995437" y="8225383"/>
                  </a:lnTo>
                  <a:lnTo>
                    <a:pt x="7941678" y="8229320"/>
                  </a:lnTo>
                  <a:lnTo>
                    <a:pt x="7888237" y="8235366"/>
                  </a:lnTo>
                  <a:lnTo>
                    <a:pt x="7835024" y="8243278"/>
                  </a:lnTo>
                  <a:lnTo>
                    <a:pt x="7781963" y="8252803"/>
                  </a:lnTo>
                  <a:lnTo>
                    <a:pt x="7756449" y="8605723"/>
                  </a:lnTo>
                  <a:lnTo>
                    <a:pt x="7757617" y="8612734"/>
                  </a:lnTo>
                  <a:lnTo>
                    <a:pt x="7827759" y="8635225"/>
                  </a:lnTo>
                  <a:lnTo>
                    <a:pt x="7882445" y="8640712"/>
                  </a:lnTo>
                  <a:lnTo>
                    <a:pt x="7937322" y="8643671"/>
                  </a:lnTo>
                  <a:lnTo>
                    <a:pt x="7992516" y="8643696"/>
                  </a:lnTo>
                  <a:lnTo>
                    <a:pt x="8029664" y="8643404"/>
                  </a:lnTo>
                  <a:lnTo>
                    <a:pt x="8070532" y="8642502"/>
                  </a:lnTo>
                  <a:lnTo>
                    <a:pt x="8110779" y="8638045"/>
                  </a:lnTo>
                  <a:lnTo>
                    <a:pt x="8164868" y="8615350"/>
                  </a:lnTo>
                  <a:lnTo>
                    <a:pt x="8177492" y="8561413"/>
                  </a:lnTo>
                  <a:lnTo>
                    <a:pt x="8177695" y="8514309"/>
                  </a:lnTo>
                  <a:lnTo>
                    <a:pt x="8176514" y="8460727"/>
                  </a:lnTo>
                  <a:lnTo>
                    <a:pt x="8171815" y="8407501"/>
                  </a:lnTo>
                  <a:lnTo>
                    <a:pt x="8161464" y="8361464"/>
                  </a:lnTo>
                  <a:lnTo>
                    <a:pt x="8124723" y="8325269"/>
                  </a:lnTo>
                  <a:lnTo>
                    <a:pt x="8079600" y="8318246"/>
                  </a:lnTo>
                  <a:lnTo>
                    <a:pt x="8021447" y="8316595"/>
                  </a:lnTo>
                  <a:lnTo>
                    <a:pt x="7963306" y="8319109"/>
                  </a:lnTo>
                  <a:lnTo>
                    <a:pt x="7918145" y="8324621"/>
                  </a:lnTo>
                  <a:lnTo>
                    <a:pt x="7879486" y="8344624"/>
                  </a:lnTo>
                  <a:lnTo>
                    <a:pt x="7862417" y="8380489"/>
                  </a:lnTo>
                  <a:lnTo>
                    <a:pt x="7860119" y="8425751"/>
                  </a:lnTo>
                  <a:lnTo>
                    <a:pt x="7865745" y="8473999"/>
                  </a:lnTo>
                  <a:lnTo>
                    <a:pt x="7872450" y="8518779"/>
                  </a:lnTo>
                  <a:lnTo>
                    <a:pt x="8054162" y="8541004"/>
                  </a:lnTo>
                  <a:lnTo>
                    <a:pt x="8081505" y="8472919"/>
                  </a:lnTo>
                  <a:lnTo>
                    <a:pt x="8051101" y="8426221"/>
                  </a:lnTo>
                  <a:lnTo>
                    <a:pt x="7964271" y="8416188"/>
                  </a:lnTo>
                  <a:lnTo>
                    <a:pt x="7947850" y="8453628"/>
                  </a:lnTo>
                  <a:lnTo>
                    <a:pt x="7989760" y="8464169"/>
                  </a:lnTo>
                  <a:lnTo>
                    <a:pt x="8013878" y="8469782"/>
                  </a:lnTo>
                  <a:lnTo>
                    <a:pt x="7988871" y="8500326"/>
                  </a:lnTo>
                  <a:lnTo>
                    <a:pt x="7939189" y="8499361"/>
                  </a:lnTo>
                  <a:lnTo>
                    <a:pt x="7909484" y="8463470"/>
                  </a:lnTo>
                  <a:lnTo>
                    <a:pt x="7906105" y="8426755"/>
                  </a:lnTo>
                  <a:lnTo>
                    <a:pt x="7907883" y="8393481"/>
                  </a:lnTo>
                  <a:lnTo>
                    <a:pt x="7918145" y="8370113"/>
                  </a:lnTo>
                  <a:lnTo>
                    <a:pt x="7940903" y="8365426"/>
                  </a:lnTo>
                  <a:lnTo>
                    <a:pt x="7982699" y="8365160"/>
                  </a:lnTo>
                  <a:lnTo>
                    <a:pt x="8025638" y="8367331"/>
                  </a:lnTo>
                  <a:lnTo>
                    <a:pt x="8091703" y="8382330"/>
                  </a:lnTo>
                  <a:lnTo>
                    <a:pt x="8121180" y="8430984"/>
                  </a:lnTo>
                  <a:lnTo>
                    <a:pt x="8125104" y="8473275"/>
                  </a:lnTo>
                  <a:lnTo>
                    <a:pt x="8130641" y="8543798"/>
                  </a:lnTo>
                  <a:lnTo>
                    <a:pt x="8109432" y="8568665"/>
                  </a:lnTo>
                  <a:lnTo>
                    <a:pt x="8085290" y="8585771"/>
                  </a:lnTo>
                  <a:lnTo>
                    <a:pt x="8058213" y="8595106"/>
                  </a:lnTo>
                  <a:lnTo>
                    <a:pt x="8028203" y="8596668"/>
                  </a:lnTo>
                  <a:lnTo>
                    <a:pt x="7994015" y="8600719"/>
                  </a:lnTo>
                  <a:lnTo>
                    <a:pt x="7956867" y="8601685"/>
                  </a:lnTo>
                  <a:lnTo>
                    <a:pt x="7919707" y="8599970"/>
                  </a:lnTo>
                  <a:lnTo>
                    <a:pt x="7885468" y="8595970"/>
                  </a:lnTo>
                  <a:lnTo>
                    <a:pt x="7849895" y="8592833"/>
                  </a:lnTo>
                  <a:lnTo>
                    <a:pt x="7822959" y="8586851"/>
                  </a:lnTo>
                  <a:lnTo>
                    <a:pt x="7806309" y="8574735"/>
                  </a:lnTo>
                  <a:lnTo>
                    <a:pt x="7799933" y="8556511"/>
                  </a:lnTo>
                  <a:lnTo>
                    <a:pt x="7803832" y="8532152"/>
                  </a:lnTo>
                  <a:lnTo>
                    <a:pt x="7799997" y="8497570"/>
                  </a:lnTo>
                  <a:lnTo>
                    <a:pt x="7801559" y="8459140"/>
                  </a:lnTo>
                  <a:lnTo>
                    <a:pt x="7805242" y="8420430"/>
                  </a:lnTo>
                  <a:lnTo>
                    <a:pt x="7807769" y="8385048"/>
                  </a:lnTo>
                  <a:lnTo>
                    <a:pt x="7808303" y="8345094"/>
                  </a:lnTo>
                  <a:lnTo>
                    <a:pt x="7828064" y="8299043"/>
                  </a:lnTo>
                  <a:lnTo>
                    <a:pt x="7902422" y="8275726"/>
                  </a:lnTo>
                  <a:lnTo>
                    <a:pt x="7945552" y="8271662"/>
                  </a:lnTo>
                  <a:lnTo>
                    <a:pt x="7989176" y="8270176"/>
                  </a:lnTo>
                  <a:lnTo>
                    <a:pt x="8030311" y="8269402"/>
                  </a:lnTo>
                  <a:lnTo>
                    <a:pt x="8101317" y="8264830"/>
                  </a:lnTo>
                  <a:lnTo>
                    <a:pt x="8139646" y="8265465"/>
                  </a:lnTo>
                  <a:lnTo>
                    <a:pt x="8195462" y="8297634"/>
                  </a:lnTo>
                  <a:lnTo>
                    <a:pt x="8209902" y="8336051"/>
                  </a:lnTo>
                  <a:lnTo>
                    <a:pt x="8216112" y="8382343"/>
                  </a:lnTo>
                  <a:lnTo>
                    <a:pt x="8217065" y="8430895"/>
                  </a:lnTo>
                  <a:lnTo>
                    <a:pt x="8215770" y="8476018"/>
                  </a:lnTo>
                  <a:lnTo>
                    <a:pt x="8215223" y="8512099"/>
                  </a:lnTo>
                  <a:lnTo>
                    <a:pt x="8217763" y="8543455"/>
                  </a:lnTo>
                  <a:lnTo>
                    <a:pt x="8221383" y="8581873"/>
                  </a:lnTo>
                  <a:lnTo>
                    <a:pt x="8222170" y="8619680"/>
                  </a:lnTo>
                  <a:lnTo>
                    <a:pt x="8216278" y="8649183"/>
                  </a:lnTo>
                  <a:lnTo>
                    <a:pt x="8194675" y="8676183"/>
                  </a:lnTo>
                  <a:lnTo>
                    <a:pt x="8164957" y="8689276"/>
                  </a:lnTo>
                  <a:lnTo>
                    <a:pt x="8130667" y="8693099"/>
                  </a:lnTo>
                  <a:lnTo>
                    <a:pt x="8095310" y="8692286"/>
                  </a:lnTo>
                  <a:lnTo>
                    <a:pt x="8071294" y="8691435"/>
                  </a:lnTo>
                  <a:lnTo>
                    <a:pt x="7965097" y="8692388"/>
                  </a:lnTo>
                  <a:lnTo>
                    <a:pt x="7866393" y="8692883"/>
                  </a:lnTo>
                  <a:lnTo>
                    <a:pt x="7817053" y="8693417"/>
                  </a:lnTo>
                  <a:lnTo>
                    <a:pt x="7767714" y="8694407"/>
                  </a:lnTo>
                  <a:lnTo>
                    <a:pt x="7752461" y="8710066"/>
                  </a:lnTo>
                  <a:lnTo>
                    <a:pt x="7756284" y="8720760"/>
                  </a:lnTo>
                  <a:lnTo>
                    <a:pt x="7767714" y="8726005"/>
                  </a:lnTo>
                  <a:lnTo>
                    <a:pt x="7819504" y="8727872"/>
                  </a:lnTo>
                  <a:lnTo>
                    <a:pt x="7871307" y="8728939"/>
                  </a:lnTo>
                  <a:lnTo>
                    <a:pt x="7923136" y="8729408"/>
                  </a:lnTo>
                  <a:lnTo>
                    <a:pt x="8026781" y="8729383"/>
                  </a:lnTo>
                  <a:lnTo>
                    <a:pt x="8041284" y="8729599"/>
                  </a:lnTo>
                  <a:lnTo>
                    <a:pt x="8071955" y="8731059"/>
                  </a:lnTo>
                  <a:lnTo>
                    <a:pt x="8121663" y="8733993"/>
                  </a:lnTo>
                  <a:lnTo>
                    <a:pt x="8155267" y="8734730"/>
                  </a:lnTo>
                  <a:lnTo>
                    <a:pt x="8217243" y="8727834"/>
                  </a:lnTo>
                  <a:lnTo>
                    <a:pt x="8252815" y="8702523"/>
                  </a:lnTo>
                  <a:lnTo>
                    <a:pt x="8257946" y="8683447"/>
                  </a:lnTo>
                  <a:lnTo>
                    <a:pt x="8265236" y="8630018"/>
                  </a:lnTo>
                  <a:close/>
                </a:path>
                <a:path extrusionOk="0" h="13716000" w="9443085">
                  <a:moveTo>
                    <a:pt x="8265236" y="7987208"/>
                  </a:moveTo>
                  <a:lnTo>
                    <a:pt x="8265058" y="7929651"/>
                  </a:lnTo>
                  <a:lnTo>
                    <a:pt x="8258149" y="7817917"/>
                  </a:lnTo>
                  <a:lnTo>
                    <a:pt x="8258746" y="7782306"/>
                  </a:lnTo>
                  <a:lnTo>
                    <a:pt x="8260207" y="7737551"/>
                  </a:lnTo>
                  <a:lnTo>
                    <a:pt x="8259178" y="7689685"/>
                  </a:lnTo>
                  <a:lnTo>
                    <a:pt x="8252295" y="7644765"/>
                  </a:lnTo>
                  <a:lnTo>
                    <a:pt x="8236204" y="7608862"/>
                  </a:lnTo>
                  <a:lnTo>
                    <a:pt x="8207540" y="7588034"/>
                  </a:lnTo>
                  <a:lnTo>
                    <a:pt x="8157883" y="7578801"/>
                  </a:lnTo>
                  <a:lnTo>
                    <a:pt x="8102460" y="7577048"/>
                  </a:lnTo>
                  <a:lnTo>
                    <a:pt x="8046555" y="7579423"/>
                  </a:lnTo>
                  <a:lnTo>
                    <a:pt x="7995437" y="7582573"/>
                  </a:lnTo>
                  <a:lnTo>
                    <a:pt x="7941678" y="7586497"/>
                  </a:lnTo>
                  <a:lnTo>
                    <a:pt x="7888237" y="7592555"/>
                  </a:lnTo>
                  <a:lnTo>
                    <a:pt x="7835024" y="7600467"/>
                  </a:lnTo>
                  <a:lnTo>
                    <a:pt x="7781963" y="7609992"/>
                  </a:lnTo>
                  <a:lnTo>
                    <a:pt x="7756449" y="7962913"/>
                  </a:lnTo>
                  <a:lnTo>
                    <a:pt x="7757617" y="7969923"/>
                  </a:lnTo>
                  <a:lnTo>
                    <a:pt x="7827759" y="7992415"/>
                  </a:lnTo>
                  <a:lnTo>
                    <a:pt x="7882445" y="7997888"/>
                  </a:lnTo>
                  <a:lnTo>
                    <a:pt x="7937322" y="8000847"/>
                  </a:lnTo>
                  <a:lnTo>
                    <a:pt x="7992516" y="8000886"/>
                  </a:lnTo>
                  <a:lnTo>
                    <a:pt x="8029664" y="8000593"/>
                  </a:lnTo>
                  <a:lnTo>
                    <a:pt x="8070532" y="7999692"/>
                  </a:lnTo>
                  <a:lnTo>
                    <a:pt x="8110779" y="7995221"/>
                  </a:lnTo>
                  <a:lnTo>
                    <a:pt x="8164868" y="7972526"/>
                  </a:lnTo>
                  <a:lnTo>
                    <a:pt x="8177492" y="7918602"/>
                  </a:lnTo>
                  <a:lnTo>
                    <a:pt x="8177695" y="7871498"/>
                  </a:lnTo>
                  <a:lnTo>
                    <a:pt x="8176514" y="7817917"/>
                  </a:lnTo>
                  <a:lnTo>
                    <a:pt x="8171815" y="7764691"/>
                  </a:lnTo>
                  <a:lnTo>
                    <a:pt x="8161464" y="7718641"/>
                  </a:lnTo>
                  <a:lnTo>
                    <a:pt x="8124723" y="7682458"/>
                  </a:lnTo>
                  <a:lnTo>
                    <a:pt x="8079600" y="7675435"/>
                  </a:lnTo>
                  <a:lnTo>
                    <a:pt x="8021447" y="7673772"/>
                  </a:lnTo>
                  <a:lnTo>
                    <a:pt x="7963306" y="7676286"/>
                  </a:lnTo>
                  <a:lnTo>
                    <a:pt x="7918145" y="7681785"/>
                  </a:lnTo>
                  <a:lnTo>
                    <a:pt x="7879486" y="7701801"/>
                  </a:lnTo>
                  <a:lnTo>
                    <a:pt x="7862417" y="7737653"/>
                  </a:lnTo>
                  <a:lnTo>
                    <a:pt x="7860119" y="7782928"/>
                  </a:lnTo>
                  <a:lnTo>
                    <a:pt x="7865745" y="7831175"/>
                  </a:lnTo>
                  <a:lnTo>
                    <a:pt x="7872450" y="7875968"/>
                  </a:lnTo>
                  <a:lnTo>
                    <a:pt x="8054162" y="7898193"/>
                  </a:lnTo>
                  <a:lnTo>
                    <a:pt x="8081505" y="7830109"/>
                  </a:lnTo>
                  <a:lnTo>
                    <a:pt x="8051101" y="7783411"/>
                  </a:lnTo>
                  <a:lnTo>
                    <a:pt x="7964271" y="7773378"/>
                  </a:lnTo>
                  <a:lnTo>
                    <a:pt x="7947850" y="7810805"/>
                  </a:lnTo>
                  <a:lnTo>
                    <a:pt x="7989760" y="7821358"/>
                  </a:lnTo>
                  <a:lnTo>
                    <a:pt x="8013878" y="7826972"/>
                  </a:lnTo>
                  <a:lnTo>
                    <a:pt x="7988871" y="7857503"/>
                  </a:lnTo>
                  <a:lnTo>
                    <a:pt x="7939189" y="7856537"/>
                  </a:lnTo>
                  <a:lnTo>
                    <a:pt x="7909484" y="7820634"/>
                  </a:lnTo>
                  <a:lnTo>
                    <a:pt x="7906105" y="7783931"/>
                  </a:lnTo>
                  <a:lnTo>
                    <a:pt x="7907883" y="7750657"/>
                  </a:lnTo>
                  <a:lnTo>
                    <a:pt x="7918145" y="7727302"/>
                  </a:lnTo>
                  <a:lnTo>
                    <a:pt x="7940903" y="7722616"/>
                  </a:lnTo>
                  <a:lnTo>
                    <a:pt x="7982699" y="7722336"/>
                  </a:lnTo>
                  <a:lnTo>
                    <a:pt x="8025638" y="7724521"/>
                  </a:lnTo>
                  <a:lnTo>
                    <a:pt x="8091703" y="7739507"/>
                  </a:lnTo>
                  <a:lnTo>
                    <a:pt x="8121180" y="7788173"/>
                  </a:lnTo>
                  <a:lnTo>
                    <a:pt x="8125104" y="7830464"/>
                  </a:lnTo>
                  <a:lnTo>
                    <a:pt x="8130641" y="7900987"/>
                  </a:lnTo>
                  <a:lnTo>
                    <a:pt x="8109432" y="7925854"/>
                  </a:lnTo>
                  <a:lnTo>
                    <a:pt x="8085290" y="7942961"/>
                  </a:lnTo>
                  <a:lnTo>
                    <a:pt x="8058213" y="7952283"/>
                  </a:lnTo>
                  <a:lnTo>
                    <a:pt x="8028203" y="7953845"/>
                  </a:lnTo>
                  <a:lnTo>
                    <a:pt x="7994015" y="7957896"/>
                  </a:lnTo>
                  <a:lnTo>
                    <a:pt x="7956867" y="7958874"/>
                  </a:lnTo>
                  <a:lnTo>
                    <a:pt x="7919707" y="7957159"/>
                  </a:lnTo>
                  <a:lnTo>
                    <a:pt x="7885468" y="7953159"/>
                  </a:lnTo>
                  <a:lnTo>
                    <a:pt x="7849895" y="7950022"/>
                  </a:lnTo>
                  <a:lnTo>
                    <a:pt x="7822959" y="7944028"/>
                  </a:lnTo>
                  <a:lnTo>
                    <a:pt x="7806309" y="7931925"/>
                  </a:lnTo>
                  <a:lnTo>
                    <a:pt x="7799933" y="7913687"/>
                  </a:lnTo>
                  <a:lnTo>
                    <a:pt x="7803832" y="7889341"/>
                  </a:lnTo>
                  <a:lnTo>
                    <a:pt x="7799997" y="7854759"/>
                  </a:lnTo>
                  <a:lnTo>
                    <a:pt x="7801559" y="7816316"/>
                  </a:lnTo>
                  <a:lnTo>
                    <a:pt x="7805242" y="7777620"/>
                  </a:lnTo>
                  <a:lnTo>
                    <a:pt x="7807769" y="7742237"/>
                  </a:lnTo>
                  <a:lnTo>
                    <a:pt x="7808303" y="7702270"/>
                  </a:lnTo>
                  <a:lnTo>
                    <a:pt x="7828064" y="7656233"/>
                  </a:lnTo>
                  <a:lnTo>
                    <a:pt x="7902422" y="7632916"/>
                  </a:lnTo>
                  <a:lnTo>
                    <a:pt x="7945552" y="7628852"/>
                  </a:lnTo>
                  <a:lnTo>
                    <a:pt x="7989176" y="7627353"/>
                  </a:lnTo>
                  <a:lnTo>
                    <a:pt x="8030311" y="7626591"/>
                  </a:lnTo>
                  <a:lnTo>
                    <a:pt x="8101317" y="7622019"/>
                  </a:lnTo>
                  <a:lnTo>
                    <a:pt x="8139646" y="7622654"/>
                  </a:lnTo>
                  <a:lnTo>
                    <a:pt x="8195462" y="7654823"/>
                  </a:lnTo>
                  <a:lnTo>
                    <a:pt x="8209902" y="7693241"/>
                  </a:lnTo>
                  <a:lnTo>
                    <a:pt x="8216112" y="7739532"/>
                  </a:lnTo>
                  <a:lnTo>
                    <a:pt x="8217065" y="7788072"/>
                  </a:lnTo>
                  <a:lnTo>
                    <a:pt x="8215770" y="7833207"/>
                  </a:lnTo>
                  <a:lnTo>
                    <a:pt x="8215223" y="7869288"/>
                  </a:lnTo>
                  <a:lnTo>
                    <a:pt x="8217763" y="7900644"/>
                  </a:lnTo>
                  <a:lnTo>
                    <a:pt x="8221383" y="7939049"/>
                  </a:lnTo>
                  <a:lnTo>
                    <a:pt x="8222170" y="7976857"/>
                  </a:lnTo>
                  <a:lnTo>
                    <a:pt x="8216278" y="8006359"/>
                  </a:lnTo>
                  <a:lnTo>
                    <a:pt x="8194675" y="8033359"/>
                  </a:lnTo>
                  <a:lnTo>
                    <a:pt x="8164970" y="8046453"/>
                  </a:lnTo>
                  <a:lnTo>
                    <a:pt x="8130692" y="8050276"/>
                  </a:lnTo>
                  <a:lnTo>
                    <a:pt x="8095335" y="8049463"/>
                  </a:lnTo>
                  <a:lnTo>
                    <a:pt x="8071307" y="8048625"/>
                  </a:lnTo>
                  <a:lnTo>
                    <a:pt x="7965097" y="8049577"/>
                  </a:lnTo>
                  <a:lnTo>
                    <a:pt x="7866393" y="8050060"/>
                  </a:lnTo>
                  <a:lnTo>
                    <a:pt x="7817053" y="8050606"/>
                  </a:lnTo>
                  <a:lnTo>
                    <a:pt x="7767714" y="8051597"/>
                  </a:lnTo>
                  <a:lnTo>
                    <a:pt x="7752461" y="8067256"/>
                  </a:lnTo>
                  <a:lnTo>
                    <a:pt x="7756284" y="8077949"/>
                  </a:lnTo>
                  <a:lnTo>
                    <a:pt x="7767714" y="8083194"/>
                  </a:lnTo>
                  <a:lnTo>
                    <a:pt x="7819504" y="8085061"/>
                  </a:lnTo>
                  <a:lnTo>
                    <a:pt x="7871307" y="8086128"/>
                  </a:lnTo>
                  <a:lnTo>
                    <a:pt x="7923136" y="8086598"/>
                  </a:lnTo>
                  <a:lnTo>
                    <a:pt x="8026781" y="8086572"/>
                  </a:lnTo>
                  <a:lnTo>
                    <a:pt x="8041297" y="8086776"/>
                  </a:lnTo>
                  <a:lnTo>
                    <a:pt x="8071993" y="8088249"/>
                  </a:lnTo>
                  <a:lnTo>
                    <a:pt x="8121713" y="8091170"/>
                  </a:lnTo>
                  <a:lnTo>
                    <a:pt x="8155292" y="8091906"/>
                  </a:lnTo>
                  <a:lnTo>
                    <a:pt x="8217243" y="8085023"/>
                  </a:lnTo>
                  <a:lnTo>
                    <a:pt x="8252815" y="8059712"/>
                  </a:lnTo>
                  <a:lnTo>
                    <a:pt x="8257946" y="8040637"/>
                  </a:lnTo>
                  <a:lnTo>
                    <a:pt x="8265236" y="7987208"/>
                  </a:lnTo>
                  <a:close/>
                </a:path>
                <a:path extrusionOk="0" h="13716000" w="9443085">
                  <a:moveTo>
                    <a:pt x="8265236" y="7344384"/>
                  </a:moveTo>
                  <a:lnTo>
                    <a:pt x="8265058" y="7286841"/>
                  </a:lnTo>
                  <a:lnTo>
                    <a:pt x="8258149" y="7175093"/>
                  </a:lnTo>
                  <a:lnTo>
                    <a:pt x="8258746" y="7139495"/>
                  </a:lnTo>
                  <a:lnTo>
                    <a:pt x="8260207" y="7094728"/>
                  </a:lnTo>
                  <a:lnTo>
                    <a:pt x="8259178" y="7046862"/>
                  </a:lnTo>
                  <a:lnTo>
                    <a:pt x="8252295" y="7001954"/>
                  </a:lnTo>
                  <a:lnTo>
                    <a:pt x="8236204" y="6966051"/>
                  </a:lnTo>
                  <a:lnTo>
                    <a:pt x="8207540" y="6945211"/>
                  </a:lnTo>
                  <a:lnTo>
                    <a:pt x="8157883" y="6935991"/>
                  </a:lnTo>
                  <a:lnTo>
                    <a:pt x="8102460" y="6934225"/>
                  </a:lnTo>
                  <a:lnTo>
                    <a:pt x="8046555" y="6936600"/>
                  </a:lnTo>
                  <a:lnTo>
                    <a:pt x="7995437" y="6939750"/>
                  </a:lnTo>
                  <a:lnTo>
                    <a:pt x="7941678" y="6943687"/>
                  </a:lnTo>
                  <a:lnTo>
                    <a:pt x="7888237" y="6949732"/>
                  </a:lnTo>
                  <a:lnTo>
                    <a:pt x="7835024" y="6957644"/>
                  </a:lnTo>
                  <a:lnTo>
                    <a:pt x="7781963" y="6967169"/>
                  </a:lnTo>
                  <a:lnTo>
                    <a:pt x="7756449" y="7320089"/>
                  </a:lnTo>
                  <a:lnTo>
                    <a:pt x="7757617" y="7327100"/>
                  </a:lnTo>
                  <a:lnTo>
                    <a:pt x="7827759" y="7349591"/>
                  </a:lnTo>
                  <a:lnTo>
                    <a:pt x="7882445" y="7355078"/>
                  </a:lnTo>
                  <a:lnTo>
                    <a:pt x="7937322" y="7358050"/>
                  </a:lnTo>
                  <a:lnTo>
                    <a:pt x="7992516" y="7358075"/>
                  </a:lnTo>
                  <a:lnTo>
                    <a:pt x="8029664" y="7357783"/>
                  </a:lnTo>
                  <a:lnTo>
                    <a:pt x="8070532" y="7356869"/>
                  </a:lnTo>
                  <a:lnTo>
                    <a:pt x="8110779" y="7352411"/>
                  </a:lnTo>
                  <a:lnTo>
                    <a:pt x="8164868" y="7329716"/>
                  </a:lnTo>
                  <a:lnTo>
                    <a:pt x="8177492" y="7275779"/>
                  </a:lnTo>
                  <a:lnTo>
                    <a:pt x="8177695" y="7228687"/>
                  </a:lnTo>
                  <a:lnTo>
                    <a:pt x="8176514" y="7175093"/>
                  </a:lnTo>
                  <a:lnTo>
                    <a:pt x="8171815" y="7121868"/>
                  </a:lnTo>
                  <a:lnTo>
                    <a:pt x="8161464" y="7075818"/>
                  </a:lnTo>
                  <a:lnTo>
                    <a:pt x="8124723" y="7039635"/>
                  </a:lnTo>
                  <a:lnTo>
                    <a:pt x="8079600" y="7032612"/>
                  </a:lnTo>
                  <a:lnTo>
                    <a:pt x="8021447" y="7030948"/>
                  </a:lnTo>
                  <a:lnTo>
                    <a:pt x="7963306" y="7033476"/>
                  </a:lnTo>
                  <a:lnTo>
                    <a:pt x="7918145" y="7038975"/>
                  </a:lnTo>
                  <a:lnTo>
                    <a:pt x="7879486" y="7058977"/>
                  </a:lnTo>
                  <a:lnTo>
                    <a:pt x="7862417" y="7094842"/>
                  </a:lnTo>
                  <a:lnTo>
                    <a:pt x="7860119" y="7140118"/>
                  </a:lnTo>
                  <a:lnTo>
                    <a:pt x="7865745" y="7188365"/>
                  </a:lnTo>
                  <a:lnTo>
                    <a:pt x="7872450" y="7233145"/>
                  </a:lnTo>
                  <a:lnTo>
                    <a:pt x="8054162" y="7255370"/>
                  </a:lnTo>
                  <a:lnTo>
                    <a:pt x="8081505" y="7187298"/>
                  </a:lnTo>
                  <a:lnTo>
                    <a:pt x="8051101" y="7140588"/>
                  </a:lnTo>
                  <a:lnTo>
                    <a:pt x="7964271" y="7130555"/>
                  </a:lnTo>
                  <a:lnTo>
                    <a:pt x="7947850" y="7167994"/>
                  </a:lnTo>
                  <a:lnTo>
                    <a:pt x="7989760" y="7178535"/>
                  </a:lnTo>
                  <a:lnTo>
                    <a:pt x="8013878" y="7184149"/>
                  </a:lnTo>
                  <a:lnTo>
                    <a:pt x="7988871" y="7214692"/>
                  </a:lnTo>
                  <a:lnTo>
                    <a:pt x="7939189" y="7213740"/>
                  </a:lnTo>
                  <a:lnTo>
                    <a:pt x="7909484" y="7177837"/>
                  </a:lnTo>
                  <a:lnTo>
                    <a:pt x="7906105" y="7141121"/>
                  </a:lnTo>
                  <a:lnTo>
                    <a:pt x="7907883" y="7107834"/>
                  </a:lnTo>
                  <a:lnTo>
                    <a:pt x="7918145" y="7084466"/>
                  </a:lnTo>
                  <a:lnTo>
                    <a:pt x="7940903" y="7079793"/>
                  </a:lnTo>
                  <a:lnTo>
                    <a:pt x="7982699" y="7079526"/>
                  </a:lnTo>
                  <a:lnTo>
                    <a:pt x="8025638" y="7081698"/>
                  </a:lnTo>
                  <a:lnTo>
                    <a:pt x="8091703" y="7096696"/>
                  </a:lnTo>
                  <a:lnTo>
                    <a:pt x="8121180" y="7145363"/>
                  </a:lnTo>
                  <a:lnTo>
                    <a:pt x="8125104" y="7187641"/>
                  </a:lnTo>
                  <a:lnTo>
                    <a:pt x="8130641" y="7258151"/>
                  </a:lnTo>
                  <a:lnTo>
                    <a:pt x="8109432" y="7283031"/>
                  </a:lnTo>
                  <a:lnTo>
                    <a:pt x="8085290" y="7300138"/>
                  </a:lnTo>
                  <a:lnTo>
                    <a:pt x="8058213" y="7309472"/>
                  </a:lnTo>
                  <a:lnTo>
                    <a:pt x="8028203" y="7311022"/>
                  </a:lnTo>
                  <a:lnTo>
                    <a:pt x="7994015" y="7315086"/>
                  </a:lnTo>
                  <a:lnTo>
                    <a:pt x="7956867" y="7316051"/>
                  </a:lnTo>
                  <a:lnTo>
                    <a:pt x="7919707" y="7314336"/>
                  </a:lnTo>
                  <a:lnTo>
                    <a:pt x="7885468" y="7310323"/>
                  </a:lnTo>
                  <a:lnTo>
                    <a:pt x="7849895" y="7307199"/>
                  </a:lnTo>
                  <a:lnTo>
                    <a:pt x="7822959" y="7301217"/>
                  </a:lnTo>
                  <a:lnTo>
                    <a:pt x="7806309" y="7289101"/>
                  </a:lnTo>
                  <a:lnTo>
                    <a:pt x="7799933" y="7270877"/>
                  </a:lnTo>
                  <a:lnTo>
                    <a:pt x="7803832" y="7246518"/>
                  </a:lnTo>
                  <a:lnTo>
                    <a:pt x="7799997" y="7211949"/>
                  </a:lnTo>
                  <a:lnTo>
                    <a:pt x="7801559" y="7173506"/>
                  </a:lnTo>
                  <a:lnTo>
                    <a:pt x="7805242" y="7134809"/>
                  </a:lnTo>
                  <a:lnTo>
                    <a:pt x="7807769" y="7099414"/>
                  </a:lnTo>
                  <a:lnTo>
                    <a:pt x="7808303" y="7059460"/>
                  </a:lnTo>
                  <a:lnTo>
                    <a:pt x="7828064" y="7013410"/>
                  </a:lnTo>
                  <a:lnTo>
                    <a:pt x="7902422" y="6990093"/>
                  </a:lnTo>
                  <a:lnTo>
                    <a:pt x="7945552" y="6986029"/>
                  </a:lnTo>
                  <a:lnTo>
                    <a:pt x="7989176" y="6984543"/>
                  </a:lnTo>
                  <a:lnTo>
                    <a:pt x="8030311" y="6983768"/>
                  </a:lnTo>
                  <a:lnTo>
                    <a:pt x="8101317" y="6979209"/>
                  </a:lnTo>
                  <a:lnTo>
                    <a:pt x="8139646" y="6979844"/>
                  </a:lnTo>
                  <a:lnTo>
                    <a:pt x="8195462" y="7012013"/>
                  </a:lnTo>
                  <a:lnTo>
                    <a:pt x="8209902" y="7050430"/>
                  </a:lnTo>
                  <a:lnTo>
                    <a:pt x="8216112" y="7096722"/>
                  </a:lnTo>
                  <a:lnTo>
                    <a:pt x="8217065" y="7145261"/>
                  </a:lnTo>
                  <a:lnTo>
                    <a:pt x="8215770" y="7190397"/>
                  </a:lnTo>
                  <a:lnTo>
                    <a:pt x="8215223" y="7226465"/>
                  </a:lnTo>
                  <a:lnTo>
                    <a:pt x="8217763" y="7257821"/>
                  </a:lnTo>
                  <a:lnTo>
                    <a:pt x="8221383" y="7296239"/>
                  </a:lnTo>
                  <a:lnTo>
                    <a:pt x="8222170" y="7334034"/>
                  </a:lnTo>
                  <a:lnTo>
                    <a:pt x="8216278" y="7363536"/>
                  </a:lnTo>
                  <a:lnTo>
                    <a:pt x="8194675" y="7390549"/>
                  </a:lnTo>
                  <a:lnTo>
                    <a:pt x="8164970" y="7403643"/>
                  </a:lnTo>
                  <a:lnTo>
                    <a:pt x="8130680" y="7407465"/>
                  </a:lnTo>
                  <a:lnTo>
                    <a:pt x="8095310" y="7406640"/>
                  </a:lnTo>
                  <a:lnTo>
                    <a:pt x="8071294" y="7405789"/>
                  </a:lnTo>
                  <a:lnTo>
                    <a:pt x="8014449" y="7406437"/>
                  </a:lnTo>
                  <a:lnTo>
                    <a:pt x="7866393" y="7407249"/>
                  </a:lnTo>
                  <a:lnTo>
                    <a:pt x="7817053" y="7407796"/>
                  </a:lnTo>
                  <a:lnTo>
                    <a:pt x="7767714" y="7408773"/>
                  </a:lnTo>
                  <a:lnTo>
                    <a:pt x="7752461" y="7424433"/>
                  </a:lnTo>
                  <a:lnTo>
                    <a:pt x="7756284" y="7435126"/>
                  </a:lnTo>
                  <a:lnTo>
                    <a:pt x="7767714" y="7440371"/>
                  </a:lnTo>
                  <a:lnTo>
                    <a:pt x="7819504" y="7442251"/>
                  </a:lnTo>
                  <a:lnTo>
                    <a:pt x="7871307" y="7443317"/>
                  </a:lnTo>
                  <a:lnTo>
                    <a:pt x="7923136" y="7443775"/>
                  </a:lnTo>
                  <a:lnTo>
                    <a:pt x="8026781" y="7443749"/>
                  </a:lnTo>
                  <a:lnTo>
                    <a:pt x="8041297" y="7443965"/>
                  </a:lnTo>
                  <a:lnTo>
                    <a:pt x="8071980" y="7445438"/>
                  </a:lnTo>
                  <a:lnTo>
                    <a:pt x="8121688" y="7448359"/>
                  </a:lnTo>
                  <a:lnTo>
                    <a:pt x="8155279" y="7449096"/>
                  </a:lnTo>
                  <a:lnTo>
                    <a:pt x="8217243" y="7442187"/>
                  </a:lnTo>
                  <a:lnTo>
                    <a:pt x="8252815" y="7416901"/>
                  </a:lnTo>
                  <a:lnTo>
                    <a:pt x="8257946" y="7397813"/>
                  </a:lnTo>
                  <a:lnTo>
                    <a:pt x="8265236" y="7344384"/>
                  </a:lnTo>
                  <a:close/>
                </a:path>
                <a:path extrusionOk="0" h="13716000" w="9443085">
                  <a:moveTo>
                    <a:pt x="8265236" y="6701574"/>
                  </a:moveTo>
                  <a:lnTo>
                    <a:pt x="8265058" y="6644018"/>
                  </a:lnTo>
                  <a:lnTo>
                    <a:pt x="8258149" y="6532283"/>
                  </a:lnTo>
                  <a:lnTo>
                    <a:pt x="8258746" y="6496672"/>
                  </a:lnTo>
                  <a:lnTo>
                    <a:pt x="8260207" y="6451917"/>
                  </a:lnTo>
                  <a:lnTo>
                    <a:pt x="8259178" y="6404051"/>
                  </a:lnTo>
                  <a:lnTo>
                    <a:pt x="8252295" y="6359131"/>
                  </a:lnTo>
                  <a:lnTo>
                    <a:pt x="8236204" y="6323241"/>
                  </a:lnTo>
                  <a:lnTo>
                    <a:pt x="8207540" y="6302400"/>
                  </a:lnTo>
                  <a:lnTo>
                    <a:pt x="8157883" y="6293167"/>
                  </a:lnTo>
                  <a:lnTo>
                    <a:pt x="8102460" y="6291415"/>
                  </a:lnTo>
                  <a:lnTo>
                    <a:pt x="8046555" y="6293790"/>
                  </a:lnTo>
                  <a:lnTo>
                    <a:pt x="7995437" y="6296939"/>
                  </a:lnTo>
                  <a:lnTo>
                    <a:pt x="7941678" y="6300876"/>
                  </a:lnTo>
                  <a:lnTo>
                    <a:pt x="7888237" y="6306921"/>
                  </a:lnTo>
                  <a:lnTo>
                    <a:pt x="7835024" y="6314833"/>
                  </a:lnTo>
                  <a:lnTo>
                    <a:pt x="7781963" y="6324359"/>
                  </a:lnTo>
                  <a:lnTo>
                    <a:pt x="7756449" y="6677279"/>
                  </a:lnTo>
                  <a:lnTo>
                    <a:pt x="7757617" y="6684289"/>
                  </a:lnTo>
                  <a:lnTo>
                    <a:pt x="7827759" y="6706768"/>
                  </a:lnTo>
                  <a:lnTo>
                    <a:pt x="7882445" y="6712255"/>
                  </a:lnTo>
                  <a:lnTo>
                    <a:pt x="7937322" y="6715226"/>
                  </a:lnTo>
                  <a:lnTo>
                    <a:pt x="7992516" y="6715252"/>
                  </a:lnTo>
                  <a:lnTo>
                    <a:pt x="8029664" y="6714960"/>
                  </a:lnTo>
                  <a:lnTo>
                    <a:pt x="8070532" y="6714058"/>
                  </a:lnTo>
                  <a:lnTo>
                    <a:pt x="8110779" y="6709600"/>
                  </a:lnTo>
                  <a:lnTo>
                    <a:pt x="8164868" y="6686905"/>
                  </a:lnTo>
                  <a:lnTo>
                    <a:pt x="8177492" y="6632969"/>
                  </a:lnTo>
                  <a:lnTo>
                    <a:pt x="8177695" y="6585864"/>
                  </a:lnTo>
                  <a:lnTo>
                    <a:pt x="8176514" y="6532283"/>
                  </a:lnTo>
                  <a:lnTo>
                    <a:pt x="8171815" y="6479057"/>
                  </a:lnTo>
                  <a:lnTo>
                    <a:pt x="8161464" y="6433007"/>
                  </a:lnTo>
                  <a:lnTo>
                    <a:pt x="8124723" y="6396825"/>
                  </a:lnTo>
                  <a:lnTo>
                    <a:pt x="8079600" y="6389789"/>
                  </a:lnTo>
                  <a:lnTo>
                    <a:pt x="8021447" y="6388138"/>
                  </a:lnTo>
                  <a:lnTo>
                    <a:pt x="7963306" y="6390665"/>
                  </a:lnTo>
                  <a:lnTo>
                    <a:pt x="7918145" y="6396164"/>
                  </a:lnTo>
                  <a:lnTo>
                    <a:pt x="7879486" y="6416167"/>
                  </a:lnTo>
                  <a:lnTo>
                    <a:pt x="7862417" y="6452032"/>
                  </a:lnTo>
                  <a:lnTo>
                    <a:pt x="7860119" y="6497294"/>
                  </a:lnTo>
                  <a:lnTo>
                    <a:pt x="7865745" y="6545542"/>
                  </a:lnTo>
                  <a:lnTo>
                    <a:pt x="7872450" y="6590335"/>
                  </a:lnTo>
                  <a:lnTo>
                    <a:pt x="8054162" y="6612560"/>
                  </a:lnTo>
                  <a:lnTo>
                    <a:pt x="8081505" y="6544475"/>
                  </a:lnTo>
                  <a:lnTo>
                    <a:pt x="8051101" y="6497777"/>
                  </a:lnTo>
                  <a:lnTo>
                    <a:pt x="7964271" y="6487744"/>
                  </a:lnTo>
                  <a:lnTo>
                    <a:pt x="7947850" y="6525184"/>
                  </a:lnTo>
                  <a:lnTo>
                    <a:pt x="7989760" y="6535725"/>
                  </a:lnTo>
                  <a:lnTo>
                    <a:pt x="8013878" y="6541325"/>
                  </a:lnTo>
                  <a:lnTo>
                    <a:pt x="7988871" y="6571882"/>
                  </a:lnTo>
                  <a:lnTo>
                    <a:pt x="7939189" y="6570916"/>
                  </a:lnTo>
                  <a:lnTo>
                    <a:pt x="7909484" y="6535013"/>
                  </a:lnTo>
                  <a:lnTo>
                    <a:pt x="7906105" y="6498298"/>
                  </a:lnTo>
                  <a:lnTo>
                    <a:pt x="7907883" y="6465024"/>
                  </a:lnTo>
                  <a:lnTo>
                    <a:pt x="7918145" y="6441656"/>
                  </a:lnTo>
                  <a:lnTo>
                    <a:pt x="7940903" y="6436969"/>
                  </a:lnTo>
                  <a:lnTo>
                    <a:pt x="7982699" y="6436703"/>
                  </a:lnTo>
                  <a:lnTo>
                    <a:pt x="8025638" y="6438887"/>
                  </a:lnTo>
                  <a:lnTo>
                    <a:pt x="8091703" y="6453886"/>
                  </a:lnTo>
                  <a:lnTo>
                    <a:pt x="8121180" y="6502540"/>
                  </a:lnTo>
                  <a:lnTo>
                    <a:pt x="8125104" y="6544831"/>
                  </a:lnTo>
                  <a:lnTo>
                    <a:pt x="8130641" y="6615341"/>
                  </a:lnTo>
                  <a:lnTo>
                    <a:pt x="8109432" y="6640220"/>
                  </a:lnTo>
                  <a:lnTo>
                    <a:pt x="8085290" y="6657327"/>
                  </a:lnTo>
                  <a:lnTo>
                    <a:pt x="8058213" y="6666649"/>
                  </a:lnTo>
                  <a:lnTo>
                    <a:pt x="8028203" y="6668211"/>
                  </a:lnTo>
                  <a:lnTo>
                    <a:pt x="7994015" y="6672262"/>
                  </a:lnTo>
                  <a:lnTo>
                    <a:pt x="7956867" y="6673240"/>
                  </a:lnTo>
                  <a:lnTo>
                    <a:pt x="7919707" y="6671538"/>
                  </a:lnTo>
                  <a:lnTo>
                    <a:pt x="7885468" y="6667525"/>
                  </a:lnTo>
                  <a:lnTo>
                    <a:pt x="7849895" y="6664388"/>
                  </a:lnTo>
                  <a:lnTo>
                    <a:pt x="7822959" y="6658407"/>
                  </a:lnTo>
                  <a:lnTo>
                    <a:pt x="7806309" y="6646291"/>
                  </a:lnTo>
                  <a:lnTo>
                    <a:pt x="7799933" y="6628066"/>
                  </a:lnTo>
                  <a:lnTo>
                    <a:pt x="7803832" y="6603720"/>
                  </a:lnTo>
                  <a:lnTo>
                    <a:pt x="7799997" y="6569126"/>
                  </a:lnTo>
                  <a:lnTo>
                    <a:pt x="7801559" y="6530695"/>
                  </a:lnTo>
                  <a:lnTo>
                    <a:pt x="7805242" y="6491986"/>
                  </a:lnTo>
                  <a:lnTo>
                    <a:pt x="7807769" y="6456604"/>
                  </a:lnTo>
                  <a:lnTo>
                    <a:pt x="7808303" y="6416649"/>
                  </a:lnTo>
                  <a:lnTo>
                    <a:pt x="7828064" y="6370599"/>
                  </a:lnTo>
                  <a:lnTo>
                    <a:pt x="7902422" y="6347282"/>
                  </a:lnTo>
                  <a:lnTo>
                    <a:pt x="7945552" y="6343218"/>
                  </a:lnTo>
                  <a:lnTo>
                    <a:pt x="7989176" y="6341732"/>
                  </a:lnTo>
                  <a:lnTo>
                    <a:pt x="8030311" y="6340970"/>
                  </a:lnTo>
                  <a:lnTo>
                    <a:pt x="8101317" y="6336385"/>
                  </a:lnTo>
                  <a:lnTo>
                    <a:pt x="8139646" y="6337020"/>
                  </a:lnTo>
                  <a:lnTo>
                    <a:pt x="8195462" y="6369190"/>
                  </a:lnTo>
                  <a:lnTo>
                    <a:pt x="8209902" y="6407607"/>
                  </a:lnTo>
                  <a:lnTo>
                    <a:pt x="8216112" y="6453899"/>
                  </a:lnTo>
                  <a:lnTo>
                    <a:pt x="8217065" y="6502438"/>
                  </a:lnTo>
                  <a:lnTo>
                    <a:pt x="8215770" y="6547574"/>
                  </a:lnTo>
                  <a:lnTo>
                    <a:pt x="8215223" y="6583654"/>
                  </a:lnTo>
                  <a:lnTo>
                    <a:pt x="8217763" y="6615011"/>
                  </a:lnTo>
                  <a:lnTo>
                    <a:pt x="8221383" y="6653428"/>
                  </a:lnTo>
                  <a:lnTo>
                    <a:pt x="8222170" y="6691223"/>
                  </a:lnTo>
                  <a:lnTo>
                    <a:pt x="8216278" y="6720738"/>
                  </a:lnTo>
                  <a:lnTo>
                    <a:pt x="8194675" y="6747738"/>
                  </a:lnTo>
                  <a:lnTo>
                    <a:pt x="8164970" y="6760832"/>
                  </a:lnTo>
                  <a:lnTo>
                    <a:pt x="8130680" y="6764655"/>
                  </a:lnTo>
                  <a:lnTo>
                    <a:pt x="8095310" y="6763842"/>
                  </a:lnTo>
                  <a:lnTo>
                    <a:pt x="8071294" y="6762978"/>
                  </a:lnTo>
                  <a:lnTo>
                    <a:pt x="7965097" y="6763944"/>
                  </a:lnTo>
                  <a:lnTo>
                    <a:pt x="7866393" y="6764426"/>
                  </a:lnTo>
                  <a:lnTo>
                    <a:pt x="7817053" y="6764972"/>
                  </a:lnTo>
                  <a:lnTo>
                    <a:pt x="7767714" y="6765963"/>
                  </a:lnTo>
                  <a:lnTo>
                    <a:pt x="7752461" y="6781622"/>
                  </a:lnTo>
                  <a:lnTo>
                    <a:pt x="7756284" y="6792315"/>
                  </a:lnTo>
                  <a:lnTo>
                    <a:pt x="7767714" y="6797573"/>
                  </a:lnTo>
                  <a:lnTo>
                    <a:pt x="7819504" y="6799440"/>
                  </a:lnTo>
                  <a:lnTo>
                    <a:pt x="7871307" y="6800494"/>
                  </a:lnTo>
                  <a:lnTo>
                    <a:pt x="7923136" y="6800964"/>
                  </a:lnTo>
                  <a:lnTo>
                    <a:pt x="8026781" y="6800939"/>
                  </a:lnTo>
                  <a:lnTo>
                    <a:pt x="8041297" y="6801142"/>
                  </a:lnTo>
                  <a:lnTo>
                    <a:pt x="8071993" y="6802615"/>
                  </a:lnTo>
                  <a:lnTo>
                    <a:pt x="8121701" y="6805549"/>
                  </a:lnTo>
                  <a:lnTo>
                    <a:pt x="8155279" y="6806273"/>
                  </a:lnTo>
                  <a:lnTo>
                    <a:pt x="8217243" y="6799377"/>
                  </a:lnTo>
                  <a:lnTo>
                    <a:pt x="8252815" y="6774078"/>
                  </a:lnTo>
                  <a:lnTo>
                    <a:pt x="8257946" y="6755003"/>
                  </a:lnTo>
                  <a:lnTo>
                    <a:pt x="8265236" y="6701574"/>
                  </a:lnTo>
                  <a:close/>
                </a:path>
                <a:path extrusionOk="0" h="13716000" w="9443085">
                  <a:moveTo>
                    <a:pt x="8265236" y="6058751"/>
                  </a:moveTo>
                  <a:lnTo>
                    <a:pt x="8265058" y="6001194"/>
                  </a:lnTo>
                  <a:lnTo>
                    <a:pt x="8258149" y="5889460"/>
                  </a:lnTo>
                  <a:lnTo>
                    <a:pt x="8258746" y="5853862"/>
                  </a:lnTo>
                  <a:lnTo>
                    <a:pt x="8260207" y="5809094"/>
                  </a:lnTo>
                  <a:lnTo>
                    <a:pt x="8259178" y="5761228"/>
                  </a:lnTo>
                  <a:lnTo>
                    <a:pt x="8252295" y="5716321"/>
                  </a:lnTo>
                  <a:lnTo>
                    <a:pt x="8236204" y="5680418"/>
                  </a:lnTo>
                  <a:lnTo>
                    <a:pt x="8207540" y="5659577"/>
                  </a:lnTo>
                  <a:lnTo>
                    <a:pt x="8157883" y="5650357"/>
                  </a:lnTo>
                  <a:lnTo>
                    <a:pt x="8102460" y="5648591"/>
                  </a:lnTo>
                  <a:lnTo>
                    <a:pt x="8046555" y="5650966"/>
                  </a:lnTo>
                  <a:lnTo>
                    <a:pt x="7995437" y="5654116"/>
                  </a:lnTo>
                  <a:lnTo>
                    <a:pt x="7941678" y="5658053"/>
                  </a:lnTo>
                  <a:lnTo>
                    <a:pt x="7888237" y="5664111"/>
                  </a:lnTo>
                  <a:lnTo>
                    <a:pt x="7835024" y="5672023"/>
                  </a:lnTo>
                  <a:lnTo>
                    <a:pt x="7781963" y="5681548"/>
                  </a:lnTo>
                  <a:lnTo>
                    <a:pt x="7756449" y="6034456"/>
                  </a:lnTo>
                  <a:lnTo>
                    <a:pt x="7757617" y="6041466"/>
                  </a:lnTo>
                  <a:lnTo>
                    <a:pt x="7827759" y="6063958"/>
                  </a:lnTo>
                  <a:lnTo>
                    <a:pt x="7882445" y="6069444"/>
                  </a:lnTo>
                  <a:lnTo>
                    <a:pt x="7937322" y="6072403"/>
                  </a:lnTo>
                  <a:lnTo>
                    <a:pt x="7992516" y="6072429"/>
                  </a:lnTo>
                  <a:lnTo>
                    <a:pt x="8029664" y="6072149"/>
                  </a:lnTo>
                  <a:lnTo>
                    <a:pt x="8070532" y="6071235"/>
                  </a:lnTo>
                  <a:lnTo>
                    <a:pt x="8110779" y="6066777"/>
                  </a:lnTo>
                  <a:lnTo>
                    <a:pt x="8164868" y="6044082"/>
                  </a:lnTo>
                  <a:lnTo>
                    <a:pt x="8177492" y="5990145"/>
                  </a:lnTo>
                  <a:lnTo>
                    <a:pt x="8177695" y="5943041"/>
                  </a:lnTo>
                  <a:lnTo>
                    <a:pt x="8176514" y="5889472"/>
                  </a:lnTo>
                  <a:lnTo>
                    <a:pt x="8171815" y="5836234"/>
                  </a:lnTo>
                  <a:lnTo>
                    <a:pt x="8161464" y="5790184"/>
                  </a:lnTo>
                  <a:lnTo>
                    <a:pt x="8124723" y="5754014"/>
                  </a:lnTo>
                  <a:lnTo>
                    <a:pt x="8079600" y="5746991"/>
                  </a:lnTo>
                  <a:lnTo>
                    <a:pt x="8021447" y="5745327"/>
                  </a:lnTo>
                  <a:lnTo>
                    <a:pt x="7963306" y="5747842"/>
                  </a:lnTo>
                  <a:lnTo>
                    <a:pt x="7918145" y="5753341"/>
                  </a:lnTo>
                  <a:lnTo>
                    <a:pt x="7879486" y="5773356"/>
                  </a:lnTo>
                  <a:lnTo>
                    <a:pt x="7862417" y="5809208"/>
                  </a:lnTo>
                  <a:lnTo>
                    <a:pt x="7860119" y="5854484"/>
                  </a:lnTo>
                  <a:lnTo>
                    <a:pt x="7865745" y="5902731"/>
                  </a:lnTo>
                  <a:lnTo>
                    <a:pt x="7872450" y="5947511"/>
                  </a:lnTo>
                  <a:lnTo>
                    <a:pt x="8054162" y="5969736"/>
                  </a:lnTo>
                  <a:lnTo>
                    <a:pt x="8081505" y="5901652"/>
                  </a:lnTo>
                  <a:lnTo>
                    <a:pt x="8051101" y="5854954"/>
                  </a:lnTo>
                  <a:lnTo>
                    <a:pt x="7964271" y="5844921"/>
                  </a:lnTo>
                  <a:lnTo>
                    <a:pt x="7947850" y="5882360"/>
                  </a:lnTo>
                  <a:lnTo>
                    <a:pt x="7989760" y="5892901"/>
                  </a:lnTo>
                  <a:lnTo>
                    <a:pt x="8013878" y="5898515"/>
                  </a:lnTo>
                  <a:lnTo>
                    <a:pt x="7988871" y="5929046"/>
                  </a:lnTo>
                  <a:lnTo>
                    <a:pt x="7939189" y="5928093"/>
                  </a:lnTo>
                  <a:lnTo>
                    <a:pt x="7909484" y="5892203"/>
                  </a:lnTo>
                  <a:lnTo>
                    <a:pt x="7906105" y="5855474"/>
                  </a:lnTo>
                  <a:lnTo>
                    <a:pt x="7907883" y="5822200"/>
                  </a:lnTo>
                  <a:lnTo>
                    <a:pt x="7918145" y="5798832"/>
                  </a:lnTo>
                  <a:lnTo>
                    <a:pt x="7940903" y="5794159"/>
                  </a:lnTo>
                  <a:lnTo>
                    <a:pt x="7982699" y="5793892"/>
                  </a:lnTo>
                  <a:lnTo>
                    <a:pt x="8025638" y="5796077"/>
                  </a:lnTo>
                  <a:lnTo>
                    <a:pt x="8091703" y="5811063"/>
                  </a:lnTo>
                  <a:lnTo>
                    <a:pt x="8121180" y="5859729"/>
                  </a:lnTo>
                  <a:lnTo>
                    <a:pt x="8125104" y="5902007"/>
                  </a:lnTo>
                  <a:lnTo>
                    <a:pt x="8130641" y="5972530"/>
                  </a:lnTo>
                  <a:lnTo>
                    <a:pt x="8109432" y="5997410"/>
                  </a:lnTo>
                  <a:lnTo>
                    <a:pt x="8085290" y="6014504"/>
                  </a:lnTo>
                  <a:lnTo>
                    <a:pt x="8058213" y="6023838"/>
                  </a:lnTo>
                  <a:lnTo>
                    <a:pt x="8028203" y="6025400"/>
                  </a:lnTo>
                  <a:lnTo>
                    <a:pt x="7994015" y="6029452"/>
                  </a:lnTo>
                  <a:lnTo>
                    <a:pt x="7956867" y="6030430"/>
                  </a:lnTo>
                  <a:lnTo>
                    <a:pt x="7919707" y="6028702"/>
                  </a:lnTo>
                  <a:lnTo>
                    <a:pt x="7885468" y="6024689"/>
                  </a:lnTo>
                  <a:lnTo>
                    <a:pt x="7849895" y="6021565"/>
                  </a:lnTo>
                  <a:lnTo>
                    <a:pt x="7822959" y="6015583"/>
                  </a:lnTo>
                  <a:lnTo>
                    <a:pt x="7806309" y="6003468"/>
                  </a:lnTo>
                  <a:lnTo>
                    <a:pt x="7799933" y="5985243"/>
                  </a:lnTo>
                  <a:lnTo>
                    <a:pt x="7803832" y="5960897"/>
                  </a:lnTo>
                  <a:lnTo>
                    <a:pt x="7799997" y="5926302"/>
                  </a:lnTo>
                  <a:lnTo>
                    <a:pt x="7801559" y="5887872"/>
                  </a:lnTo>
                  <a:lnTo>
                    <a:pt x="7805242" y="5849175"/>
                  </a:lnTo>
                  <a:lnTo>
                    <a:pt x="7807769" y="5813780"/>
                  </a:lnTo>
                  <a:lnTo>
                    <a:pt x="7808303" y="5773826"/>
                  </a:lnTo>
                  <a:lnTo>
                    <a:pt x="7828064" y="5727776"/>
                  </a:lnTo>
                  <a:lnTo>
                    <a:pt x="7902422" y="5704459"/>
                  </a:lnTo>
                  <a:lnTo>
                    <a:pt x="7945552" y="5700407"/>
                  </a:lnTo>
                  <a:lnTo>
                    <a:pt x="7989176" y="5698922"/>
                  </a:lnTo>
                  <a:lnTo>
                    <a:pt x="8030311" y="5698147"/>
                  </a:lnTo>
                  <a:lnTo>
                    <a:pt x="8101317" y="5693575"/>
                  </a:lnTo>
                  <a:lnTo>
                    <a:pt x="8139646" y="5694210"/>
                  </a:lnTo>
                  <a:lnTo>
                    <a:pt x="8195462" y="5726379"/>
                  </a:lnTo>
                  <a:lnTo>
                    <a:pt x="8209902" y="5764784"/>
                  </a:lnTo>
                  <a:lnTo>
                    <a:pt x="8216112" y="5811088"/>
                  </a:lnTo>
                  <a:lnTo>
                    <a:pt x="8217065" y="5859627"/>
                  </a:lnTo>
                  <a:lnTo>
                    <a:pt x="8215770" y="5904763"/>
                  </a:lnTo>
                  <a:lnTo>
                    <a:pt x="8215223" y="5940844"/>
                  </a:lnTo>
                  <a:lnTo>
                    <a:pt x="8217763" y="5972187"/>
                  </a:lnTo>
                  <a:lnTo>
                    <a:pt x="8221383" y="6010605"/>
                  </a:lnTo>
                  <a:lnTo>
                    <a:pt x="8222170" y="6048413"/>
                  </a:lnTo>
                  <a:lnTo>
                    <a:pt x="8216278" y="6077915"/>
                  </a:lnTo>
                  <a:lnTo>
                    <a:pt x="8194675" y="6104915"/>
                  </a:lnTo>
                  <a:lnTo>
                    <a:pt x="8164970" y="6118009"/>
                  </a:lnTo>
                  <a:lnTo>
                    <a:pt x="8130680" y="6121832"/>
                  </a:lnTo>
                  <a:lnTo>
                    <a:pt x="8095323" y="6121019"/>
                  </a:lnTo>
                  <a:lnTo>
                    <a:pt x="8071294" y="6120168"/>
                  </a:lnTo>
                  <a:lnTo>
                    <a:pt x="7965097" y="6121120"/>
                  </a:lnTo>
                  <a:lnTo>
                    <a:pt x="7866393" y="6121616"/>
                  </a:lnTo>
                  <a:lnTo>
                    <a:pt x="7817053" y="6122149"/>
                  </a:lnTo>
                  <a:lnTo>
                    <a:pt x="7767714" y="6123140"/>
                  </a:lnTo>
                  <a:lnTo>
                    <a:pt x="7752461" y="6138799"/>
                  </a:lnTo>
                  <a:lnTo>
                    <a:pt x="7756284" y="6149492"/>
                  </a:lnTo>
                  <a:lnTo>
                    <a:pt x="7767714" y="6154750"/>
                  </a:lnTo>
                  <a:lnTo>
                    <a:pt x="7819504" y="6156617"/>
                  </a:lnTo>
                  <a:lnTo>
                    <a:pt x="7871307" y="6157684"/>
                  </a:lnTo>
                  <a:lnTo>
                    <a:pt x="7923136" y="6158141"/>
                  </a:lnTo>
                  <a:lnTo>
                    <a:pt x="8026781" y="6158115"/>
                  </a:lnTo>
                  <a:lnTo>
                    <a:pt x="8041297" y="6158331"/>
                  </a:lnTo>
                  <a:lnTo>
                    <a:pt x="8071980" y="6159805"/>
                  </a:lnTo>
                  <a:lnTo>
                    <a:pt x="8121688" y="6162726"/>
                  </a:lnTo>
                  <a:lnTo>
                    <a:pt x="8155279" y="6163462"/>
                  </a:lnTo>
                  <a:lnTo>
                    <a:pt x="8217243" y="6156553"/>
                  </a:lnTo>
                  <a:lnTo>
                    <a:pt x="8252815" y="6131255"/>
                  </a:lnTo>
                  <a:lnTo>
                    <a:pt x="8257946" y="6112180"/>
                  </a:lnTo>
                  <a:lnTo>
                    <a:pt x="8265236" y="6058751"/>
                  </a:lnTo>
                  <a:close/>
                </a:path>
                <a:path extrusionOk="0" h="13716000" w="9443085">
                  <a:moveTo>
                    <a:pt x="8265236" y="5415927"/>
                  </a:moveTo>
                  <a:lnTo>
                    <a:pt x="8265058" y="5358384"/>
                  </a:lnTo>
                  <a:lnTo>
                    <a:pt x="8258149" y="5246649"/>
                  </a:lnTo>
                  <a:lnTo>
                    <a:pt x="8258746" y="5211051"/>
                  </a:lnTo>
                  <a:lnTo>
                    <a:pt x="8260207" y="5166284"/>
                  </a:lnTo>
                  <a:lnTo>
                    <a:pt x="8259178" y="5118417"/>
                  </a:lnTo>
                  <a:lnTo>
                    <a:pt x="8252295" y="5073510"/>
                  </a:lnTo>
                  <a:lnTo>
                    <a:pt x="8236204" y="5037607"/>
                  </a:lnTo>
                  <a:lnTo>
                    <a:pt x="8207540" y="5016766"/>
                  </a:lnTo>
                  <a:lnTo>
                    <a:pt x="8157883" y="5007534"/>
                  </a:lnTo>
                  <a:lnTo>
                    <a:pt x="8102460" y="5005781"/>
                  </a:lnTo>
                  <a:lnTo>
                    <a:pt x="8046555" y="5008156"/>
                  </a:lnTo>
                  <a:lnTo>
                    <a:pt x="7995437" y="5011305"/>
                  </a:lnTo>
                  <a:lnTo>
                    <a:pt x="7941678" y="5015242"/>
                  </a:lnTo>
                  <a:lnTo>
                    <a:pt x="7888237" y="5021288"/>
                  </a:lnTo>
                  <a:lnTo>
                    <a:pt x="7835024" y="5029200"/>
                  </a:lnTo>
                  <a:lnTo>
                    <a:pt x="7781963" y="5038725"/>
                  </a:lnTo>
                  <a:lnTo>
                    <a:pt x="7756449" y="5391645"/>
                  </a:lnTo>
                  <a:lnTo>
                    <a:pt x="7757617" y="5398655"/>
                  </a:lnTo>
                  <a:lnTo>
                    <a:pt x="7827759" y="5421134"/>
                  </a:lnTo>
                  <a:lnTo>
                    <a:pt x="7882445" y="5426621"/>
                  </a:lnTo>
                  <a:lnTo>
                    <a:pt x="7937322" y="5429593"/>
                  </a:lnTo>
                  <a:lnTo>
                    <a:pt x="7992516" y="5429618"/>
                  </a:lnTo>
                  <a:lnTo>
                    <a:pt x="8029664" y="5429326"/>
                  </a:lnTo>
                  <a:lnTo>
                    <a:pt x="8070532" y="5428424"/>
                  </a:lnTo>
                  <a:lnTo>
                    <a:pt x="8110779" y="5423967"/>
                  </a:lnTo>
                  <a:lnTo>
                    <a:pt x="8164868" y="5401272"/>
                  </a:lnTo>
                  <a:lnTo>
                    <a:pt x="8177492" y="5347335"/>
                  </a:lnTo>
                  <a:lnTo>
                    <a:pt x="8177695" y="5300230"/>
                  </a:lnTo>
                  <a:lnTo>
                    <a:pt x="8176514" y="5246649"/>
                  </a:lnTo>
                  <a:lnTo>
                    <a:pt x="8171815" y="5193423"/>
                  </a:lnTo>
                  <a:lnTo>
                    <a:pt x="8161464" y="5147373"/>
                  </a:lnTo>
                  <a:lnTo>
                    <a:pt x="8124723" y="5111204"/>
                  </a:lnTo>
                  <a:lnTo>
                    <a:pt x="8079600" y="5104168"/>
                  </a:lnTo>
                  <a:lnTo>
                    <a:pt x="8021447" y="5102504"/>
                  </a:lnTo>
                  <a:lnTo>
                    <a:pt x="7963306" y="5105031"/>
                  </a:lnTo>
                  <a:lnTo>
                    <a:pt x="7918145" y="5110531"/>
                  </a:lnTo>
                  <a:lnTo>
                    <a:pt x="7879486" y="5130533"/>
                  </a:lnTo>
                  <a:lnTo>
                    <a:pt x="7862417" y="5166398"/>
                  </a:lnTo>
                  <a:lnTo>
                    <a:pt x="7860119" y="5211661"/>
                  </a:lnTo>
                  <a:lnTo>
                    <a:pt x="7865745" y="5259908"/>
                  </a:lnTo>
                  <a:lnTo>
                    <a:pt x="7872450" y="5304688"/>
                  </a:lnTo>
                  <a:lnTo>
                    <a:pt x="8054162" y="5326926"/>
                  </a:lnTo>
                  <a:lnTo>
                    <a:pt x="8081505" y="5258841"/>
                  </a:lnTo>
                  <a:lnTo>
                    <a:pt x="8051101" y="5212131"/>
                  </a:lnTo>
                  <a:lnTo>
                    <a:pt x="7964271" y="5202110"/>
                  </a:lnTo>
                  <a:lnTo>
                    <a:pt x="7947850" y="5239550"/>
                  </a:lnTo>
                  <a:lnTo>
                    <a:pt x="7989760" y="5250091"/>
                  </a:lnTo>
                  <a:lnTo>
                    <a:pt x="8013878" y="5255704"/>
                  </a:lnTo>
                  <a:lnTo>
                    <a:pt x="7988871" y="5286235"/>
                  </a:lnTo>
                  <a:lnTo>
                    <a:pt x="7939189" y="5285283"/>
                  </a:lnTo>
                  <a:lnTo>
                    <a:pt x="7909484" y="5249380"/>
                  </a:lnTo>
                  <a:lnTo>
                    <a:pt x="7906105" y="5212664"/>
                  </a:lnTo>
                  <a:lnTo>
                    <a:pt x="7907883" y="5179390"/>
                  </a:lnTo>
                  <a:lnTo>
                    <a:pt x="7918145" y="5156022"/>
                  </a:lnTo>
                  <a:lnTo>
                    <a:pt x="7940903" y="5151336"/>
                  </a:lnTo>
                  <a:lnTo>
                    <a:pt x="7982699" y="5151069"/>
                  </a:lnTo>
                  <a:lnTo>
                    <a:pt x="8025638" y="5153253"/>
                  </a:lnTo>
                  <a:lnTo>
                    <a:pt x="8091703" y="5168252"/>
                  </a:lnTo>
                  <a:lnTo>
                    <a:pt x="8121180" y="5216906"/>
                  </a:lnTo>
                  <a:lnTo>
                    <a:pt x="8125104" y="5259197"/>
                  </a:lnTo>
                  <a:lnTo>
                    <a:pt x="8130641" y="5329707"/>
                  </a:lnTo>
                  <a:lnTo>
                    <a:pt x="8109432" y="5354586"/>
                  </a:lnTo>
                  <a:lnTo>
                    <a:pt x="8085290" y="5371681"/>
                  </a:lnTo>
                  <a:lnTo>
                    <a:pt x="8058213" y="5381015"/>
                  </a:lnTo>
                  <a:lnTo>
                    <a:pt x="8028203" y="5382577"/>
                  </a:lnTo>
                  <a:lnTo>
                    <a:pt x="7994015" y="5386629"/>
                  </a:lnTo>
                  <a:lnTo>
                    <a:pt x="7956867" y="5387606"/>
                  </a:lnTo>
                  <a:lnTo>
                    <a:pt x="7919707" y="5385892"/>
                  </a:lnTo>
                  <a:lnTo>
                    <a:pt x="7885468" y="5381879"/>
                  </a:lnTo>
                  <a:lnTo>
                    <a:pt x="7849895" y="5378742"/>
                  </a:lnTo>
                  <a:lnTo>
                    <a:pt x="7822959" y="5372760"/>
                  </a:lnTo>
                  <a:lnTo>
                    <a:pt x="7806309" y="5360657"/>
                  </a:lnTo>
                  <a:lnTo>
                    <a:pt x="7799933" y="5342420"/>
                  </a:lnTo>
                  <a:lnTo>
                    <a:pt x="7803832" y="5318074"/>
                  </a:lnTo>
                  <a:lnTo>
                    <a:pt x="7799997" y="5283492"/>
                  </a:lnTo>
                  <a:lnTo>
                    <a:pt x="7801559" y="5245062"/>
                  </a:lnTo>
                  <a:lnTo>
                    <a:pt x="7805242" y="5206352"/>
                  </a:lnTo>
                  <a:lnTo>
                    <a:pt x="7807769" y="5170970"/>
                  </a:lnTo>
                  <a:lnTo>
                    <a:pt x="7808303" y="5131003"/>
                  </a:lnTo>
                  <a:lnTo>
                    <a:pt x="7828064" y="5084953"/>
                  </a:lnTo>
                  <a:lnTo>
                    <a:pt x="7902422" y="5061636"/>
                  </a:lnTo>
                  <a:lnTo>
                    <a:pt x="7945552" y="5057584"/>
                  </a:lnTo>
                  <a:lnTo>
                    <a:pt x="7989176" y="5056098"/>
                  </a:lnTo>
                  <a:lnTo>
                    <a:pt x="8030311" y="5055324"/>
                  </a:lnTo>
                  <a:lnTo>
                    <a:pt x="8101317" y="5050764"/>
                  </a:lnTo>
                  <a:lnTo>
                    <a:pt x="8139646" y="5051387"/>
                  </a:lnTo>
                  <a:lnTo>
                    <a:pt x="8195462" y="5083556"/>
                  </a:lnTo>
                  <a:lnTo>
                    <a:pt x="8209902" y="5121973"/>
                  </a:lnTo>
                  <a:lnTo>
                    <a:pt x="8216112" y="5168265"/>
                  </a:lnTo>
                  <a:lnTo>
                    <a:pt x="8217065" y="5216804"/>
                  </a:lnTo>
                  <a:lnTo>
                    <a:pt x="8215770" y="5261940"/>
                  </a:lnTo>
                  <a:lnTo>
                    <a:pt x="8215223" y="5298021"/>
                  </a:lnTo>
                  <a:lnTo>
                    <a:pt x="8217763" y="5329377"/>
                  </a:lnTo>
                  <a:lnTo>
                    <a:pt x="8221383" y="5367794"/>
                  </a:lnTo>
                  <a:lnTo>
                    <a:pt x="8222170" y="5405590"/>
                  </a:lnTo>
                  <a:lnTo>
                    <a:pt x="8216278" y="5435104"/>
                  </a:lnTo>
                  <a:lnTo>
                    <a:pt x="8194675" y="5462105"/>
                  </a:lnTo>
                  <a:lnTo>
                    <a:pt x="8164957" y="5475198"/>
                  </a:lnTo>
                  <a:lnTo>
                    <a:pt x="8130667" y="5479021"/>
                  </a:lnTo>
                  <a:lnTo>
                    <a:pt x="8095310" y="5478208"/>
                  </a:lnTo>
                  <a:lnTo>
                    <a:pt x="8071294" y="5477345"/>
                  </a:lnTo>
                  <a:lnTo>
                    <a:pt x="7965097" y="5478310"/>
                  </a:lnTo>
                  <a:lnTo>
                    <a:pt x="7866393" y="5478792"/>
                  </a:lnTo>
                  <a:lnTo>
                    <a:pt x="7817053" y="5479339"/>
                  </a:lnTo>
                  <a:lnTo>
                    <a:pt x="7767714" y="5480329"/>
                  </a:lnTo>
                  <a:lnTo>
                    <a:pt x="7752461" y="5495976"/>
                  </a:lnTo>
                  <a:lnTo>
                    <a:pt x="7756284" y="5506682"/>
                  </a:lnTo>
                  <a:lnTo>
                    <a:pt x="7767714" y="5511927"/>
                  </a:lnTo>
                  <a:lnTo>
                    <a:pt x="7819504" y="5513794"/>
                  </a:lnTo>
                  <a:lnTo>
                    <a:pt x="7871307" y="5514860"/>
                  </a:lnTo>
                  <a:lnTo>
                    <a:pt x="7923136" y="5515330"/>
                  </a:lnTo>
                  <a:lnTo>
                    <a:pt x="8026781" y="5515305"/>
                  </a:lnTo>
                  <a:lnTo>
                    <a:pt x="8041284" y="5515521"/>
                  </a:lnTo>
                  <a:lnTo>
                    <a:pt x="8071967" y="5516981"/>
                  </a:lnTo>
                  <a:lnTo>
                    <a:pt x="8121675" y="5519915"/>
                  </a:lnTo>
                  <a:lnTo>
                    <a:pt x="8155267" y="5520639"/>
                  </a:lnTo>
                  <a:lnTo>
                    <a:pt x="8217243" y="5513743"/>
                  </a:lnTo>
                  <a:lnTo>
                    <a:pt x="8252815" y="5488444"/>
                  </a:lnTo>
                  <a:lnTo>
                    <a:pt x="8257946" y="5469369"/>
                  </a:lnTo>
                  <a:lnTo>
                    <a:pt x="8265236" y="5415927"/>
                  </a:lnTo>
                  <a:close/>
                </a:path>
                <a:path extrusionOk="0" h="13716000" w="9443085">
                  <a:moveTo>
                    <a:pt x="8265236" y="4773117"/>
                  </a:moveTo>
                  <a:lnTo>
                    <a:pt x="8265058" y="4715573"/>
                  </a:lnTo>
                  <a:lnTo>
                    <a:pt x="8258149" y="4603813"/>
                  </a:lnTo>
                  <a:lnTo>
                    <a:pt x="8258746" y="4568215"/>
                  </a:lnTo>
                  <a:lnTo>
                    <a:pt x="8260207" y="4523460"/>
                  </a:lnTo>
                  <a:lnTo>
                    <a:pt x="8259178" y="4475594"/>
                  </a:lnTo>
                  <a:lnTo>
                    <a:pt x="8252295" y="4430687"/>
                  </a:lnTo>
                  <a:lnTo>
                    <a:pt x="8236204" y="4394784"/>
                  </a:lnTo>
                  <a:lnTo>
                    <a:pt x="8207540" y="4373943"/>
                  </a:lnTo>
                  <a:lnTo>
                    <a:pt x="8157883" y="4364723"/>
                  </a:lnTo>
                  <a:lnTo>
                    <a:pt x="8102460" y="4362970"/>
                  </a:lnTo>
                  <a:lnTo>
                    <a:pt x="8046555" y="4365333"/>
                  </a:lnTo>
                  <a:lnTo>
                    <a:pt x="7995437" y="4368482"/>
                  </a:lnTo>
                  <a:lnTo>
                    <a:pt x="7941678" y="4372419"/>
                  </a:lnTo>
                  <a:lnTo>
                    <a:pt x="7888237" y="4378477"/>
                  </a:lnTo>
                  <a:lnTo>
                    <a:pt x="7835024" y="4386389"/>
                  </a:lnTo>
                  <a:lnTo>
                    <a:pt x="7781963" y="4395914"/>
                  </a:lnTo>
                  <a:lnTo>
                    <a:pt x="7756449" y="4748822"/>
                  </a:lnTo>
                  <a:lnTo>
                    <a:pt x="7757617" y="4755832"/>
                  </a:lnTo>
                  <a:lnTo>
                    <a:pt x="7827759" y="4778337"/>
                  </a:lnTo>
                  <a:lnTo>
                    <a:pt x="7882445" y="4783810"/>
                  </a:lnTo>
                  <a:lnTo>
                    <a:pt x="7937322" y="4786769"/>
                  </a:lnTo>
                  <a:lnTo>
                    <a:pt x="7992516" y="4786795"/>
                  </a:lnTo>
                  <a:lnTo>
                    <a:pt x="8029664" y="4786515"/>
                  </a:lnTo>
                  <a:lnTo>
                    <a:pt x="8070532" y="4785601"/>
                  </a:lnTo>
                  <a:lnTo>
                    <a:pt x="8110779" y="4781143"/>
                  </a:lnTo>
                  <a:lnTo>
                    <a:pt x="8164868" y="4758448"/>
                  </a:lnTo>
                  <a:lnTo>
                    <a:pt x="8177492" y="4704512"/>
                  </a:lnTo>
                  <a:lnTo>
                    <a:pt x="8177695" y="4657407"/>
                  </a:lnTo>
                  <a:lnTo>
                    <a:pt x="8176514" y="4603839"/>
                  </a:lnTo>
                  <a:lnTo>
                    <a:pt x="8171815" y="4550600"/>
                  </a:lnTo>
                  <a:lnTo>
                    <a:pt x="8161464" y="4504550"/>
                  </a:lnTo>
                  <a:lnTo>
                    <a:pt x="8124723" y="4468380"/>
                  </a:lnTo>
                  <a:lnTo>
                    <a:pt x="8079600" y="4461357"/>
                  </a:lnTo>
                  <a:lnTo>
                    <a:pt x="8021447" y="4459694"/>
                  </a:lnTo>
                  <a:lnTo>
                    <a:pt x="7963306" y="4462208"/>
                  </a:lnTo>
                  <a:lnTo>
                    <a:pt x="7918145" y="4467707"/>
                  </a:lnTo>
                  <a:lnTo>
                    <a:pt x="7879486" y="4487723"/>
                  </a:lnTo>
                  <a:lnTo>
                    <a:pt x="7862417" y="4523575"/>
                  </a:lnTo>
                  <a:lnTo>
                    <a:pt x="7860119" y="4568850"/>
                  </a:lnTo>
                  <a:lnTo>
                    <a:pt x="7865745" y="4617097"/>
                  </a:lnTo>
                  <a:lnTo>
                    <a:pt x="7872450" y="4661878"/>
                  </a:lnTo>
                  <a:lnTo>
                    <a:pt x="8054162" y="4684103"/>
                  </a:lnTo>
                  <a:lnTo>
                    <a:pt x="8081505" y="4616018"/>
                  </a:lnTo>
                  <a:lnTo>
                    <a:pt x="8051101" y="4569320"/>
                  </a:lnTo>
                  <a:lnTo>
                    <a:pt x="7964271" y="4559287"/>
                  </a:lnTo>
                  <a:lnTo>
                    <a:pt x="7947850" y="4596727"/>
                  </a:lnTo>
                  <a:lnTo>
                    <a:pt x="7989760" y="4607268"/>
                  </a:lnTo>
                  <a:lnTo>
                    <a:pt x="8013878" y="4612881"/>
                  </a:lnTo>
                  <a:lnTo>
                    <a:pt x="7988871" y="4643425"/>
                  </a:lnTo>
                  <a:lnTo>
                    <a:pt x="7939189" y="4642459"/>
                  </a:lnTo>
                  <a:lnTo>
                    <a:pt x="7909484" y="4606569"/>
                  </a:lnTo>
                  <a:lnTo>
                    <a:pt x="7906105" y="4569841"/>
                  </a:lnTo>
                  <a:lnTo>
                    <a:pt x="7907883" y="4536567"/>
                  </a:lnTo>
                  <a:lnTo>
                    <a:pt x="7918145" y="4513211"/>
                  </a:lnTo>
                  <a:lnTo>
                    <a:pt x="7940903" y="4508525"/>
                  </a:lnTo>
                  <a:lnTo>
                    <a:pt x="7982699" y="4508258"/>
                  </a:lnTo>
                  <a:lnTo>
                    <a:pt x="8025638" y="4510443"/>
                  </a:lnTo>
                  <a:lnTo>
                    <a:pt x="8091703" y="4525429"/>
                  </a:lnTo>
                  <a:lnTo>
                    <a:pt x="8121180" y="4574095"/>
                  </a:lnTo>
                  <a:lnTo>
                    <a:pt x="8125104" y="4616386"/>
                  </a:lnTo>
                  <a:lnTo>
                    <a:pt x="8130641" y="4686897"/>
                  </a:lnTo>
                  <a:lnTo>
                    <a:pt x="8109432" y="4711776"/>
                  </a:lnTo>
                  <a:lnTo>
                    <a:pt x="8085290" y="4728870"/>
                  </a:lnTo>
                  <a:lnTo>
                    <a:pt x="8058213" y="4738205"/>
                  </a:lnTo>
                  <a:lnTo>
                    <a:pt x="8028203" y="4739767"/>
                  </a:lnTo>
                  <a:lnTo>
                    <a:pt x="7994015" y="4743818"/>
                  </a:lnTo>
                  <a:lnTo>
                    <a:pt x="7956867" y="4744796"/>
                  </a:lnTo>
                  <a:lnTo>
                    <a:pt x="7919707" y="4743081"/>
                  </a:lnTo>
                  <a:lnTo>
                    <a:pt x="7885468" y="4739068"/>
                  </a:lnTo>
                  <a:lnTo>
                    <a:pt x="7849895" y="4735931"/>
                  </a:lnTo>
                  <a:lnTo>
                    <a:pt x="7822959" y="4729950"/>
                  </a:lnTo>
                  <a:lnTo>
                    <a:pt x="7806309" y="4717834"/>
                  </a:lnTo>
                  <a:lnTo>
                    <a:pt x="7799933" y="4699609"/>
                  </a:lnTo>
                  <a:lnTo>
                    <a:pt x="7803832" y="4675263"/>
                  </a:lnTo>
                  <a:lnTo>
                    <a:pt x="7799997" y="4640681"/>
                  </a:lnTo>
                  <a:lnTo>
                    <a:pt x="7801559" y="4602238"/>
                  </a:lnTo>
                  <a:lnTo>
                    <a:pt x="7805242" y="4563542"/>
                  </a:lnTo>
                  <a:lnTo>
                    <a:pt x="7807769" y="4528147"/>
                  </a:lnTo>
                  <a:lnTo>
                    <a:pt x="7808303" y="4488192"/>
                  </a:lnTo>
                  <a:lnTo>
                    <a:pt x="7828064" y="4442142"/>
                  </a:lnTo>
                  <a:lnTo>
                    <a:pt x="7902422" y="4418825"/>
                  </a:lnTo>
                  <a:lnTo>
                    <a:pt x="7945552" y="4414774"/>
                  </a:lnTo>
                  <a:lnTo>
                    <a:pt x="7989176" y="4413275"/>
                  </a:lnTo>
                  <a:lnTo>
                    <a:pt x="8030311" y="4412500"/>
                  </a:lnTo>
                  <a:lnTo>
                    <a:pt x="8101317" y="4407941"/>
                  </a:lnTo>
                  <a:lnTo>
                    <a:pt x="8139646" y="4408576"/>
                  </a:lnTo>
                  <a:lnTo>
                    <a:pt x="8195462" y="4440745"/>
                  </a:lnTo>
                  <a:lnTo>
                    <a:pt x="8209902" y="4479163"/>
                  </a:lnTo>
                  <a:lnTo>
                    <a:pt x="8216112" y="4525454"/>
                  </a:lnTo>
                  <a:lnTo>
                    <a:pt x="8217065" y="4573994"/>
                  </a:lnTo>
                  <a:lnTo>
                    <a:pt x="8215770" y="4619129"/>
                  </a:lnTo>
                  <a:lnTo>
                    <a:pt x="8215223" y="4655210"/>
                  </a:lnTo>
                  <a:lnTo>
                    <a:pt x="8217763" y="4686554"/>
                  </a:lnTo>
                  <a:lnTo>
                    <a:pt x="8221383" y="4724971"/>
                  </a:lnTo>
                  <a:lnTo>
                    <a:pt x="8222170" y="4762779"/>
                  </a:lnTo>
                  <a:lnTo>
                    <a:pt x="8216278" y="4792281"/>
                  </a:lnTo>
                  <a:lnTo>
                    <a:pt x="8194675" y="4819281"/>
                  </a:lnTo>
                  <a:lnTo>
                    <a:pt x="8164970" y="4832375"/>
                  </a:lnTo>
                  <a:lnTo>
                    <a:pt x="8130680" y="4836198"/>
                  </a:lnTo>
                  <a:lnTo>
                    <a:pt x="8095323" y="4835385"/>
                  </a:lnTo>
                  <a:lnTo>
                    <a:pt x="8071294" y="4834534"/>
                  </a:lnTo>
                  <a:lnTo>
                    <a:pt x="7965097" y="4835499"/>
                  </a:lnTo>
                  <a:lnTo>
                    <a:pt x="7866393" y="4835982"/>
                  </a:lnTo>
                  <a:lnTo>
                    <a:pt x="7817053" y="4836515"/>
                  </a:lnTo>
                  <a:lnTo>
                    <a:pt x="7767714" y="4837506"/>
                  </a:lnTo>
                  <a:lnTo>
                    <a:pt x="7752461" y="4853165"/>
                  </a:lnTo>
                  <a:lnTo>
                    <a:pt x="7756284" y="4863858"/>
                  </a:lnTo>
                  <a:lnTo>
                    <a:pt x="7767714" y="4869116"/>
                  </a:lnTo>
                  <a:lnTo>
                    <a:pt x="7819504" y="4870983"/>
                  </a:lnTo>
                  <a:lnTo>
                    <a:pt x="7871307" y="4872050"/>
                  </a:lnTo>
                  <a:lnTo>
                    <a:pt x="7923136" y="4872507"/>
                  </a:lnTo>
                  <a:lnTo>
                    <a:pt x="8026781" y="4872482"/>
                  </a:lnTo>
                  <a:lnTo>
                    <a:pt x="8041297" y="4872698"/>
                  </a:lnTo>
                  <a:lnTo>
                    <a:pt x="8071980" y="4874171"/>
                  </a:lnTo>
                  <a:lnTo>
                    <a:pt x="8121688" y="4877092"/>
                  </a:lnTo>
                  <a:lnTo>
                    <a:pt x="8155279" y="4877828"/>
                  </a:lnTo>
                  <a:lnTo>
                    <a:pt x="8217243" y="4870920"/>
                  </a:lnTo>
                  <a:lnTo>
                    <a:pt x="8252815" y="4845621"/>
                  </a:lnTo>
                  <a:lnTo>
                    <a:pt x="8257946" y="4826546"/>
                  </a:lnTo>
                  <a:lnTo>
                    <a:pt x="8265236" y="4773117"/>
                  </a:lnTo>
                  <a:close/>
                </a:path>
                <a:path extrusionOk="0" h="13716000" w="9443085">
                  <a:moveTo>
                    <a:pt x="8265236" y="4130306"/>
                  </a:moveTo>
                  <a:lnTo>
                    <a:pt x="8265058" y="4072750"/>
                  </a:lnTo>
                  <a:lnTo>
                    <a:pt x="8258149" y="3961003"/>
                  </a:lnTo>
                  <a:lnTo>
                    <a:pt x="8258746" y="3925405"/>
                  </a:lnTo>
                  <a:lnTo>
                    <a:pt x="8260207" y="3880650"/>
                  </a:lnTo>
                  <a:lnTo>
                    <a:pt x="8259178" y="3832783"/>
                  </a:lnTo>
                  <a:lnTo>
                    <a:pt x="8252295" y="3787876"/>
                  </a:lnTo>
                  <a:lnTo>
                    <a:pt x="8236204" y="3751973"/>
                  </a:lnTo>
                  <a:lnTo>
                    <a:pt x="8207540" y="3731133"/>
                  </a:lnTo>
                  <a:lnTo>
                    <a:pt x="8157883" y="3721912"/>
                  </a:lnTo>
                  <a:lnTo>
                    <a:pt x="8102460" y="3720147"/>
                  </a:lnTo>
                  <a:lnTo>
                    <a:pt x="8046555" y="3722522"/>
                  </a:lnTo>
                  <a:lnTo>
                    <a:pt x="7995437" y="3725672"/>
                  </a:lnTo>
                  <a:lnTo>
                    <a:pt x="7941678" y="3729609"/>
                  </a:lnTo>
                  <a:lnTo>
                    <a:pt x="7888237" y="3735654"/>
                  </a:lnTo>
                  <a:lnTo>
                    <a:pt x="7835024" y="3743566"/>
                  </a:lnTo>
                  <a:lnTo>
                    <a:pt x="7781963" y="3753091"/>
                  </a:lnTo>
                  <a:lnTo>
                    <a:pt x="7756449" y="4106011"/>
                  </a:lnTo>
                  <a:lnTo>
                    <a:pt x="7757617" y="4113022"/>
                  </a:lnTo>
                  <a:lnTo>
                    <a:pt x="7827759" y="4135513"/>
                  </a:lnTo>
                  <a:lnTo>
                    <a:pt x="7882445" y="4141000"/>
                  </a:lnTo>
                  <a:lnTo>
                    <a:pt x="7937322" y="4143959"/>
                  </a:lnTo>
                  <a:lnTo>
                    <a:pt x="7992516" y="4143984"/>
                  </a:lnTo>
                  <a:lnTo>
                    <a:pt x="8029664" y="4143705"/>
                  </a:lnTo>
                  <a:lnTo>
                    <a:pt x="8070532" y="4142790"/>
                  </a:lnTo>
                  <a:lnTo>
                    <a:pt x="8110779" y="4138320"/>
                  </a:lnTo>
                  <a:lnTo>
                    <a:pt x="8164868" y="4115638"/>
                  </a:lnTo>
                  <a:lnTo>
                    <a:pt x="8177492" y="4061701"/>
                  </a:lnTo>
                  <a:lnTo>
                    <a:pt x="8177695" y="4014597"/>
                  </a:lnTo>
                  <a:lnTo>
                    <a:pt x="8176514" y="3961015"/>
                  </a:lnTo>
                  <a:lnTo>
                    <a:pt x="8171815" y="3907790"/>
                  </a:lnTo>
                  <a:lnTo>
                    <a:pt x="8161464" y="3861739"/>
                  </a:lnTo>
                  <a:lnTo>
                    <a:pt x="8124723" y="3825557"/>
                  </a:lnTo>
                  <a:lnTo>
                    <a:pt x="8079600" y="3818534"/>
                  </a:lnTo>
                  <a:lnTo>
                    <a:pt x="8021447" y="3816870"/>
                  </a:lnTo>
                  <a:lnTo>
                    <a:pt x="7963306" y="3819398"/>
                  </a:lnTo>
                  <a:lnTo>
                    <a:pt x="7918145" y="3824897"/>
                  </a:lnTo>
                  <a:lnTo>
                    <a:pt x="7879486" y="3844899"/>
                  </a:lnTo>
                  <a:lnTo>
                    <a:pt x="7862417" y="3880764"/>
                  </a:lnTo>
                  <a:lnTo>
                    <a:pt x="7860119" y="3926027"/>
                  </a:lnTo>
                  <a:lnTo>
                    <a:pt x="7865745" y="3974274"/>
                  </a:lnTo>
                  <a:lnTo>
                    <a:pt x="7872450" y="4019054"/>
                  </a:lnTo>
                  <a:lnTo>
                    <a:pt x="8054162" y="4041292"/>
                  </a:lnTo>
                  <a:lnTo>
                    <a:pt x="8081505" y="3973207"/>
                  </a:lnTo>
                  <a:lnTo>
                    <a:pt x="8051101" y="3926509"/>
                  </a:lnTo>
                  <a:lnTo>
                    <a:pt x="7964271" y="3916476"/>
                  </a:lnTo>
                  <a:lnTo>
                    <a:pt x="7947850" y="3953916"/>
                  </a:lnTo>
                  <a:lnTo>
                    <a:pt x="7989760" y="3964457"/>
                  </a:lnTo>
                  <a:lnTo>
                    <a:pt x="8013878" y="3970058"/>
                  </a:lnTo>
                  <a:lnTo>
                    <a:pt x="7988871" y="4000601"/>
                  </a:lnTo>
                  <a:lnTo>
                    <a:pt x="7939189" y="3999649"/>
                  </a:lnTo>
                  <a:lnTo>
                    <a:pt x="7909484" y="3963759"/>
                  </a:lnTo>
                  <a:lnTo>
                    <a:pt x="7906105" y="3927030"/>
                  </a:lnTo>
                  <a:lnTo>
                    <a:pt x="7907883" y="3893756"/>
                  </a:lnTo>
                  <a:lnTo>
                    <a:pt x="7918145" y="3870388"/>
                  </a:lnTo>
                  <a:lnTo>
                    <a:pt x="7940903" y="3865715"/>
                  </a:lnTo>
                  <a:lnTo>
                    <a:pt x="7982699" y="3865435"/>
                  </a:lnTo>
                  <a:lnTo>
                    <a:pt x="8025638" y="3867620"/>
                  </a:lnTo>
                  <a:lnTo>
                    <a:pt x="8091703" y="3882618"/>
                  </a:lnTo>
                  <a:lnTo>
                    <a:pt x="8121180" y="3931285"/>
                  </a:lnTo>
                  <a:lnTo>
                    <a:pt x="8125104" y="3973563"/>
                  </a:lnTo>
                  <a:lnTo>
                    <a:pt x="8130641" y="4044073"/>
                  </a:lnTo>
                  <a:lnTo>
                    <a:pt x="8109432" y="4068953"/>
                  </a:lnTo>
                  <a:lnTo>
                    <a:pt x="8085290" y="4086060"/>
                  </a:lnTo>
                  <a:lnTo>
                    <a:pt x="8058213" y="4095381"/>
                  </a:lnTo>
                  <a:lnTo>
                    <a:pt x="8028203" y="4096943"/>
                  </a:lnTo>
                  <a:lnTo>
                    <a:pt x="7994015" y="4100995"/>
                  </a:lnTo>
                  <a:lnTo>
                    <a:pt x="7956867" y="4101973"/>
                  </a:lnTo>
                  <a:lnTo>
                    <a:pt x="7919707" y="4100258"/>
                  </a:lnTo>
                  <a:lnTo>
                    <a:pt x="7885468" y="4096245"/>
                  </a:lnTo>
                  <a:lnTo>
                    <a:pt x="7849895" y="4093121"/>
                  </a:lnTo>
                  <a:lnTo>
                    <a:pt x="7822959" y="4087139"/>
                  </a:lnTo>
                  <a:lnTo>
                    <a:pt x="7806309" y="4075023"/>
                  </a:lnTo>
                  <a:lnTo>
                    <a:pt x="7799933" y="4056799"/>
                  </a:lnTo>
                  <a:lnTo>
                    <a:pt x="7803832" y="4032440"/>
                  </a:lnTo>
                  <a:lnTo>
                    <a:pt x="7799997" y="3997858"/>
                  </a:lnTo>
                  <a:lnTo>
                    <a:pt x="7801559" y="3959428"/>
                  </a:lnTo>
                  <a:lnTo>
                    <a:pt x="7805242" y="3920731"/>
                  </a:lnTo>
                  <a:lnTo>
                    <a:pt x="7807769" y="3885336"/>
                  </a:lnTo>
                  <a:lnTo>
                    <a:pt x="7808303" y="3845369"/>
                  </a:lnTo>
                  <a:lnTo>
                    <a:pt x="7828064" y="3799319"/>
                  </a:lnTo>
                  <a:lnTo>
                    <a:pt x="7902422" y="3776002"/>
                  </a:lnTo>
                  <a:lnTo>
                    <a:pt x="7945552" y="3771950"/>
                  </a:lnTo>
                  <a:lnTo>
                    <a:pt x="7989176" y="3770465"/>
                  </a:lnTo>
                  <a:lnTo>
                    <a:pt x="8030311" y="3769690"/>
                  </a:lnTo>
                  <a:lnTo>
                    <a:pt x="8101317" y="3765118"/>
                  </a:lnTo>
                  <a:lnTo>
                    <a:pt x="8139646" y="3765753"/>
                  </a:lnTo>
                  <a:lnTo>
                    <a:pt x="8195462" y="3797935"/>
                  </a:lnTo>
                  <a:lnTo>
                    <a:pt x="8209902" y="3836339"/>
                  </a:lnTo>
                  <a:lnTo>
                    <a:pt x="8216112" y="3882644"/>
                  </a:lnTo>
                  <a:lnTo>
                    <a:pt x="8217065" y="3931183"/>
                  </a:lnTo>
                  <a:lnTo>
                    <a:pt x="8215770" y="3976306"/>
                  </a:lnTo>
                  <a:lnTo>
                    <a:pt x="8215223" y="4012387"/>
                  </a:lnTo>
                  <a:lnTo>
                    <a:pt x="8217763" y="4043743"/>
                  </a:lnTo>
                  <a:lnTo>
                    <a:pt x="8221383" y="4082161"/>
                  </a:lnTo>
                  <a:lnTo>
                    <a:pt x="8222170" y="4119969"/>
                  </a:lnTo>
                  <a:lnTo>
                    <a:pt x="8216278" y="4149471"/>
                  </a:lnTo>
                  <a:lnTo>
                    <a:pt x="8194675" y="4176471"/>
                  </a:lnTo>
                  <a:lnTo>
                    <a:pt x="8164957" y="4189565"/>
                  </a:lnTo>
                  <a:lnTo>
                    <a:pt x="8130667" y="4193387"/>
                  </a:lnTo>
                  <a:lnTo>
                    <a:pt x="8095310" y="4192562"/>
                  </a:lnTo>
                  <a:lnTo>
                    <a:pt x="8071294" y="4191711"/>
                  </a:lnTo>
                  <a:lnTo>
                    <a:pt x="7965097" y="4192676"/>
                  </a:lnTo>
                  <a:lnTo>
                    <a:pt x="7866393" y="4193159"/>
                  </a:lnTo>
                  <a:lnTo>
                    <a:pt x="7817053" y="4193705"/>
                  </a:lnTo>
                  <a:lnTo>
                    <a:pt x="7767714" y="4194695"/>
                  </a:lnTo>
                  <a:lnTo>
                    <a:pt x="7752461" y="4210342"/>
                  </a:lnTo>
                  <a:lnTo>
                    <a:pt x="7756284" y="4221048"/>
                  </a:lnTo>
                  <a:lnTo>
                    <a:pt x="7767714" y="4226293"/>
                  </a:lnTo>
                  <a:lnTo>
                    <a:pt x="7819504" y="4228160"/>
                  </a:lnTo>
                  <a:lnTo>
                    <a:pt x="7871307" y="4229227"/>
                  </a:lnTo>
                  <a:lnTo>
                    <a:pt x="7923136" y="4229697"/>
                  </a:lnTo>
                  <a:lnTo>
                    <a:pt x="8026781" y="4229671"/>
                  </a:lnTo>
                  <a:lnTo>
                    <a:pt x="8041297" y="4229887"/>
                  </a:lnTo>
                  <a:lnTo>
                    <a:pt x="8071980" y="4231360"/>
                  </a:lnTo>
                  <a:lnTo>
                    <a:pt x="8121688" y="4234281"/>
                  </a:lnTo>
                  <a:lnTo>
                    <a:pt x="8155279" y="4235018"/>
                  </a:lnTo>
                  <a:lnTo>
                    <a:pt x="8217243" y="4228109"/>
                  </a:lnTo>
                  <a:lnTo>
                    <a:pt x="8252815" y="4202811"/>
                  </a:lnTo>
                  <a:lnTo>
                    <a:pt x="8257946" y="4183735"/>
                  </a:lnTo>
                  <a:lnTo>
                    <a:pt x="8265236" y="4130306"/>
                  </a:lnTo>
                  <a:close/>
                </a:path>
                <a:path extrusionOk="0" h="13716000" w="9443085">
                  <a:moveTo>
                    <a:pt x="8265236" y="3487483"/>
                  </a:moveTo>
                  <a:lnTo>
                    <a:pt x="8265058" y="3429927"/>
                  </a:lnTo>
                  <a:lnTo>
                    <a:pt x="8258149" y="3318179"/>
                  </a:lnTo>
                  <a:lnTo>
                    <a:pt x="8258746" y="3282581"/>
                  </a:lnTo>
                  <a:lnTo>
                    <a:pt x="8260207" y="3237827"/>
                  </a:lnTo>
                  <a:lnTo>
                    <a:pt x="8259178" y="3189960"/>
                  </a:lnTo>
                  <a:lnTo>
                    <a:pt x="8252295" y="3145053"/>
                  </a:lnTo>
                  <a:lnTo>
                    <a:pt x="8236204" y="3109150"/>
                  </a:lnTo>
                  <a:lnTo>
                    <a:pt x="8207540" y="3088309"/>
                  </a:lnTo>
                  <a:lnTo>
                    <a:pt x="8157883" y="3079089"/>
                  </a:lnTo>
                  <a:lnTo>
                    <a:pt x="8102460" y="3077324"/>
                  </a:lnTo>
                  <a:lnTo>
                    <a:pt x="8046555" y="3079699"/>
                  </a:lnTo>
                  <a:lnTo>
                    <a:pt x="7995437" y="3082848"/>
                  </a:lnTo>
                  <a:lnTo>
                    <a:pt x="7941678" y="3086798"/>
                  </a:lnTo>
                  <a:lnTo>
                    <a:pt x="7888237" y="3092843"/>
                  </a:lnTo>
                  <a:lnTo>
                    <a:pt x="7835024" y="3100755"/>
                  </a:lnTo>
                  <a:lnTo>
                    <a:pt x="7781963" y="3110268"/>
                  </a:lnTo>
                  <a:lnTo>
                    <a:pt x="7756449" y="3463188"/>
                  </a:lnTo>
                  <a:lnTo>
                    <a:pt x="7757617" y="3470198"/>
                  </a:lnTo>
                  <a:lnTo>
                    <a:pt x="7827759" y="3492690"/>
                  </a:lnTo>
                  <a:lnTo>
                    <a:pt x="7882445" y="3498177"/>
                  </a:lnTo>
                  <a:lnTo>
                    <a:pt x="7937322" y="3501136"/>
                  </a:lnTo>
                  <a:lnTo>
                    <a:pt x="7992516" y="3501161"/>
                  </a:lnTo>
                  <a:lnTo>
                    <a:pt x="8029664" y="3500882"/>
                  </a:lnTo>
                  <a:lnTo>
                    <a:pt x="8070532" y="3499980"/>
                  </a:lnTo>
                  <a:lnTo>
                    <a:pt x="8110779" y="3495510"/>
                  </a:lnTo>
                  <a:lnTo>
                    <a:pt x="8164868" y="3472815"/>
                  </a:lnTo>
                  <a:lnTo>
                    <a:pt x="8177492" y="3418878"/>
                  </a:lnTo>
                  <a:lnTo>
                    <a:pt x="8177695" y="3371786"/>
                  </a:lnTo>
                  <a:lnTo>
                    <a:pt x="8176514" y="3318205"/>
                  </a:lnTo>
                  <a:lnTo>
                    <a:pt x="8171815" y="3264966"/>
                  </a:lnTo>
                  <a:lnTo>
                    <a:pt x="8161464" y="3218916"/>
                  </a:lnTo>
                  <a:lnTo>
                    <a:pt x="8124723" y="3182747"/>
                  </a:lnTo>
                  <a:lnTo>
                    <a:pt x="8079600" y="3175724"/>
                  </a:lnTo>
                  <a:lnTo>
                    <a:pt x="8021447" y="3174060"/>
                  </a:lnTo>
                  <a:lnTo>
                    <a:pt x="7963306" y="3176574"/>
                  </a:lnTo>
                  <a:lnTo>
                    <a:pt x="7918145" y="3182074"/>
                  </a:lnTo>
                  <a:lnTo>
                    <a:pt x="7879486" y="3202089"/>
                  </a:lnTo>
                  <a:lnTo>
                    <a:pt x="7862417" y="3237941"/>
                  </a:lnTo>
                  <a:lnTo>
                    <a:pt x="7860119" y="3283216"/>
                  </a:lnTo>
                  <a:lnTo>
                    <a:pt x="7865745" y="3331464"/>
                  </a:lnTo>
                  <a:lnTo>
                    <a:pt x="7872450" y="3376244"/>
                  </a:lnTo>
                  <a:lnTo>
                    <a:pt x="8054162" y="3398469"/>
                  </a:lnTo>
                  <a:lnTo>
                    <a:pt x="8081505" y="3330384"/>
                  </a:lnTo>
                  <a:lnTo>
                    <a:pt x="8051101" y="3283686"/>
                  </a:lnTo>
                  <a:lnTo>
                    <a:pt x="7964271" y="3273653"/>
                  </a:lnTo>
                  <a:lnTo>
                    <a:pt x="7947850" y="3311093"/>
                  </a:lnTo>
                  <a:lnTo>
                    <a:pt x="7989760" y="3321634"/>
                  </a:lnTo>
                  <a:lnTo>
                    <a:pt x="8013878" y="3327247"/>
                  </a:lnTo>
                  <a:lnTo>
                    <a:pt x="7988871" y="3357778"/>
                  </a:lnTo>
                  <a:lnTo>
                    <a:pt x="7939189" y="3356826"/>
                  </a:lnTo>
                  <a:lnTo>
                    <a:pt x="7909484" y="3320935"/>
                  </a:lnTo>
                  <a:lnTo>
                    <a:pt x="7906105" y="3284207"/>
                  </a:lnTo>
                  <a:lnTo>
                    <a:pt x="7907883" y="3250933"/>
                  </a:lnTo>
                  <a:lnTo>
                    <a:pt x="7918145" y="3227565"/>
                  </a:lnTo>
                  <a:lnTo>
                    <a:pt x="7940903" y="3222891"/>
                  </a:lnTo>
                  <a:lnTo>
                    <a:pt x="7982699" y="3222625"/>
                  </a:lnTo>
                  <a:lnTo>
                    <a:pt x="8025638" y="3224809"/>
                  </a:lnTo>
                  <a:lnTo>
                    <a:pt x="8091703" y="3239795"/>
                  </a:lnTo>
                  <a:lnTo>
                    <a:pt x="8121180" y="3288461"/>
                  </a:lnTo>
                  <a:lnTo>
                    <a:pt x="8125104" y="3330740"/>
                  </a:lnTo>
                  <a:lnTo>
                    <a:pt x="8130641" y="3401250"/>
                  </a:lnTo>
                  <a:lnTo>
                    <a:pt x="8109432" y="3426129"/>
                  </a:lnTo>
                  <a:lnTo>
                    <a:pt x="8085290" y="3443236"/>
                  </a:lnTo>
                  <a:lnTo>
                    <a:pt x="8058213" y="3452571"/>
                  </a:lnTo>
                  <a:lnTo>
                    <a:pt x="8028203" y="3454120"/>
                  </a:lnTo>
                  <a:lnTo>
                    <a:pt x="7994015" y="3458184"/>
                  </a:lnTo>
                  <a:lnTo>
                    <a:pt x="7956867" y="3459162"/>
                  </a:lnTo>
                  <a:lnTo>
                    <a:pt x="7919707" y="3457448"/>
                  </a:lnTo>
                  <a:lnTo>
                    <a:pt x="7885468" y="3453434"/>
                  </a:lnTo>
                  <a:lnTo>
                    <a:pt x="7849895" y="3450298"/>
                  </a:lnTo>
                  <a:lnTo>
                    <a:pt x="7822959" y="3444316"/>
                  </a:lnTo>
                  <a:lnTo>
                    <a:pt x="7806309" y="3432213"/>
                  </a:lnTo>
                  <a:lnTo>
                    <a:pt x="7799933" y="3413988"/>
                  </a:lnTo>
                  <a:lnTo>
                    <a:pt x="7803832" y="3389630"/>
                  </a:lnTo>
                  <a:lnTo>
                    <a:pt x="7799997" y="3355048"/>
                  </a:lnTo>
                  <a:lnTo>
                    <a:pt x="7801559" y="3316605"/>
                  </a:lnTo>
                  <a:lnTo>
                    <a:pt x="7805242" y="3277908"/>
                  </a:lnTo>
                  <a:lnTo>
                    <a:pt x="7807769" y="3242513"/>
                  </a:lnTo>
                  <a:lnTo>
                    <a:pt x="7808303" y="3202559"/>
                  </a:lnTo>
                  <a:lnTo>
                    <a:pt x="7828064" y="3156521"/>
                  </a:lnTo>
                  <a:lnTo>
                    <a:pt x="7902422" y="3133191"/>
                  </a:lnTo>
                  <a:lnTo>
                    <a:pt x="7945552" y="3129140"/>
                  </a:lnTo>
                  <a:lnTo>
                    <a:pt x="7989176" y="3127641"/>
                  </a:lnTo>
                  <a:lnTo>
                    <a:pt x="8030311" y="3126867"/>
                  </a:lnTo>
                  <a:lnTo>
                    <a:pt x="8101317" y="3122307"/>
                  </a:lnTo>
                  <a:lnTo>
                    <a:pt x="8139646" y="3122942"/>
                  </a:lnTo>
                  <a:lnTo>
                    <a:pt x="8195462" y="3155111"/>
                  </a:lnTo>
                  <a:lnTo>
                    <a:pt x="8209902" y="3193529"/>
                  </a:lnTo>
                  <a:lnTo>
                    <a:pt x="8216112" y="3239820"/>
                  </a:lnTo>
                  <a:lnTo>
                    <a:pt x="8217065" y="3288360"/>
                  </a:lnTo>
                  <a:lnTo>
                    <a:pt x="8215770" y="3333496"/>
                  </a:lnTo>
                  <a:lnTo>
                    <a:pt x="8215223" y="3369564"/>
                  </a:lnTo>
                  <a:lnTo>
                    <a:pt x="8217763" y="3400920"/>
                  </a:lnTo>
                  <a:lnTo>
                    <a:pt x="8221383" y="3439337"/>
                  </a:lnTo>
                  <a:lnTo>
                    <a:pt x="8222170" y="3477145"/>
                  </a:lnTo>
                  <a:lnTo>
                    <a:pt x="8216278" y="3506647"/>
                  </a:lnTo>
                  <a:lnTo>
                    <a:pt x="8194675" y="3533648"/>
                  </a:lnTo>
                  <a:lnTo>
                    <a:pt x="8164970" y="3546741"/>
                  </a:lnTo>
                  <a:lnTo>
                    <a:pt x="8130680" y="3550564"/>
                  </a:lnTo>
                  <a:lnTo>
                    <a:pt x="8095323" y="3549751"/>
                  </a:lnTo>
                  <a:lnTo>
                    <a:pt x="8071294" y="3548900"/>
                  </a:lnTo>
                  <a:lnTo>
                    <a:pt x="7965097" y="3549866"/>
                  </a:lnTo>
                  <a:lnTo>
                    <a:pt x="7866393" y="3550348"/>
                  </a:lnTo>
                  <a:lnTo>
                    <a:pt x="7817053" y="3550882"/>
                  </a:lnTo>
                  <a:lnTo>
                    <a:pt x="7767714" y="3551872"/>
                  </a:lnTo>
                  <a:lnTo>
                    <a:pt x="7752461" y="3567531"/>
                  </a:lnTo>
                  <a:lnTo>
                    <a:pt x="7756284" y="3578237"/>
                  </a:lnTo>
                  <a:lnTo>
                    <a:pt x="7767714" y="3583482"/>
                  </a:lnTo>
                  <a:lnTo>
                    <a:pt x="7819504" y="3585349"/>
                  </a:lnTo>
                  <a:lnTo>
                    <a:pt x="7871307" y="3586416"/>
                  </a:lnTo>
                  <a:lnTo>
                    <a:pt x="7923136" y="3586873"/>
                  </a:lnTo>
                  <a:lnTo>
                    <a:pt x="8026781" y="3586848"/>
                  </a:lnTo>
                  <a:lnTo>
                    <a:pt x="8041297" y="3587064"/>
                  </a:lnTo>
                  <a:lnTo>
                    <a:pt x="8071993" y="3588537"/>
                  </a:lnTo>
                  <a:lnTo>
                    <a:pt x="8121701" y="3591458"/>
                  </a:lnTo>
                  <a:lnTo>
                    <a:pt x="8155279" y="3592195"/>
                  </a:lnTo>
                  <a:lnTo>
                    <a:pt x="8217243" y="3585299"/>
                  </a:lnTo>
                  <a:lnTo>
                    <a:pt x="8252815" y="3559987"/>
                  </a:lnTo>
                  <a:lnTo>
                    <a:pt x="8257946" y="3540912"/>
                  </a:lnTo>
                  <a:lnTo>
                    <a:pt x="8265236" y="3487483"/>
                  </a:lnTo>
                  <a:close/>
                </a:path>
                <a:path extrusionOk="0" h="13716000" w="9443085">
                  <a:moveTo>
                    <a:pt x="8265236" y="2844673"/>
                  </a:moveTo>
                  <a:lnTo>
                    <a:pt x="8265058" y="2787116"/>
                  </a:lnTo>
                  <a:lnTo>
                    <a:pt x="8258149" y="2675369"/>
                  </a:lnTo>
                  <a:lnTo>
                    <a:pt x="8258746" y="2639771"/>
                  </a:lnTo>
                  <a:lnTo>
                    <a:pt x="8260207" y="2595003"/>
                  </a:lnTo>
                  <a:lnTo>
                    <a:pt x="8259178" y="2547150"/>
                  </a:lnTo>
                  <a:lnTo>
                    <a:pt x="8252295" y="2502230"/>
                  </a:lnTo>
                  <a:lnTo>
                    <a:pt x="8236204" y="2466327"/>
                  </a:lnTo>
                  <a:lnTo>
                    <a:pt x="8207540" y="2445499"/>
                  </a:lnTo>
                  <a:lnTo>
                    <a:pt x="8157883" y="2436266"/>
                  </a:lnTo>
                  <a:lnTo>
                    <a:pt x="8102460" y="2434513"/>
                  </a:lnTo>
                  <a:lnTo>
                    <a:pt x="8046555" y="2436888"/>
                  </a:lnTo>
                  <a:lnTo>
                    <a:pt x="7995437" y="2440038"/>
                  </a:lnTo>
                  <a:lnTo>
                    <a:pt x="7941678" y="2443975"/>
                  </a:lnTo>
                  <a:lnTo>
                    <a:pt x="7888237" y="2450020"/>
                  </a:lnTo>
                  <a:lnTo>
                    <a:pt x="7835024" y="2457945"/>
                  </a:lnTo>
                  <a:lnTo>
                    <a:pt x="7781963" y="2467457"/>
                  </a:lnTo>
                  <a:lnTo>
                    <a:pt x="7756449" y="2820378"/>
                  </a:lnTo>
                  <a:lnTo>
                    <a:pt x="7757617" y="2827388"/>
                  </a:lnTo>
                  <a:lnTo>
                    <a:pt x="7827759" y="2849880"/>
                  </a:lnTo>
                  <a:lnTo>
                    <a:pt x="7882445" y="2855366"/>
                  </a:lnTo>
                  <a:lnTo>
                    <a:pt x="7937322" y="2858325"/>
                  </a:lnTo>
                  <a:lnTo>
                    <a:pt x="7992516" y="2858351"/>
                  </a:lnTo>
                  <a:lnTo>
                    <a:pt x="8029664" y="2858071"/>
                  </a:lnTo>
                  <a:lnTo>
                    <a:pt x="8070532" y="2857157"/>
                  </a:lnTo>
                  <a:lnTo>
                    <a:pt x="8110779" y="2852686"/>
                  </a:lnTo>
                  <a:lnTo>
                    <a:pt x="8164868" y="2830004"/>
                  </a:lnTo>
                  <a:lnTo>
                    <a:pt x="8177492" y="2776067"/>
                  </a:lnTo>
                  <a:lnTo>
                    <a:pt x="8177695" y="2728963"/>
                  </a:lnTo>
                  <a:lnTo>
                    <a:pt x="8176514" y="2675382"/>
                  </a:lnTo>
                  <a:lnTo>
                    <a:pt x="8171815" y="2622156"/>
                  </a:lnTo>
                  <a:lnTo>
                    <a:pt x="8161464" y="2576106"/>
                  </a:lnTo>
                  <a:lnTo>
                    <a:pt x="8124723" y="2539936"/>
                  </a:lnTo>
                  <a:lnTo>
                    <a:pt x="8079600" y="2532900"/>
                  </a:lnTo>
                  <a:lnTo>
                    <a:pt x="8021447" y="2531249"/>
                  </a:lnTo>
                  <a:lnTo>
                    <a:pt x="7963306" y="2533764"/>
                  </a:lnTo>
                  <a:lnTo>
                    <a:pt x="7918145" y="2539263"/>
                  </a:lnTo>
                  <a:lnTo>
                    <a:pt x="7879486" y="2559278"/>
                  </a:lnTo>
                  <a:lnTo>
                    <a:pt x="7862417" y="2595130"/>
                  </a:lnTo>
                  <a:lnTo>
                    <a:pt x="7860119" y="2640406"/>
                  </a:lnTo>
                  <a:lnTo>
                    <a:pt x="7865745" y="2688653"/>
                  </a:lnTo>
                  <a:lnTo>
                    <a:pt x="7872450" y="2733433"/>
                  </a:lnTo>
                  <a:lnTo>
                    <a:pt x="8054162" y="2755658"/>
                  </a:lnTo>
                  <a:lnTo>
                    <a:pt x="8081505" y="2687574"/>
                  </a:lnTo>
                  <a:lnTo>
                    <a:pt x="8051101" y="2640876"/>
                  </a:lnTo>
                  <a:lnTo>
                    <a:pt x="7964271" y="2630843"/>
                  </a:lnTo>
                  <a:lnTo>
                    <a:pt x="7947850" y="2668282"/>
                  </a:lnTo>
                  <a:lnTo>
                    <a:pt x="7989760" y="2678823"/>
                  </a:lnTo>
                  <a:lnTo>
                    <a:pt x="8013878" y="2684437"/>
                  </a:lnTo>
                  <a:lnTo>
                    <a:pt x="7988871" y="2714968"/>
                  </a:lnTo>
                  <a:lnTo>
                    <a:pt x="7939189" y="2714015"/>
                  </a:lnTo>
                  <a:lnTo>
                    <a:pt x="7909484" y="2678112"/>
                  </a:lnTo>
                  <a:lnTo>
                    <a:pt x="7906105" y="2641396"/>
                  </a:lnTo>
                  <a:lnTo>
                    <a:pt x="7907883" y="2608122"/>
                  </a:lnTo>
                  <a:lnTo>
                    <a:pt x="7918145" y="2584754"/>
                  </a:lnTo>
                  <a:lnTo>
                    <a:pt x="7940903" y="2580081"/>
                  </a:lnTo>
                  <a:lnTo>
                    <a:pt x="7982699" y="2579814"/>
                  </a:lnTo>
                  <a:lnTo>
                    <a:pt x="8025638" y="2581999"/>
                  </a:lnTo>
                  <a:lnTo>
                    <a:pt x="8091703" y="2596985"/>
                  </a:lnTo>
                  <a:lnTo>
                    <a:pt x="8121180" y="2645638"/>
                  </a:lnTo>
                  <a:lnTo>
                    <a:pt x="8125104" y="2687917"/>
                  </a:lnTo>
                  <a:lnTo>
                    <a:pt x="8130641" y="2758440"/>
                  </a:lnTo>
                  <a:lnTo>
                    <a:pt x="8109432" y="2783319"/>
                  </a:lnTo>
                  <a:lnTo>
                    <a:pt x="8085290" y="2800426"/>
                  </a:lnTo>
                  <a:lnTo>
                    <a:pt x="8058213" y="2809748"/>
                  </a:lnTo>
                  <a:lnTo>
                    <a:pt x="8028203" y="2811310"/>
                  </a:lnTo>
                  <a:lnTo>
                    <a:pt x="7994015" y="2815361"/>
                  </a:lnTo>
                  <a:lnTo>
                    <a:pt x="7956867" y="2816339"/>
                  </a:lnTo>
                  <a:lnTo>
                    <a:pt x="7919707" y="2814624"/>
                  </a:lnTo>
                  <a:lnTo>
                    <a:pt x="7885468" y="2810611"/>
                  </a:lnTo>
                  <a:lnTo>
                    <a:pt x="7849895" y="2807487"/>
                  </a:lnTo>
                  <a:lnTo>
                    <a:pt x="7822959" y="2801493"/>
                  </a:lnTo>
                  <a:lnTo>
                    <a:pt x="7806309" y="2789390"/>
                  </a:lnTo>
                  <a:lnTo>
                    <a:pt x="7799933" y="2771165"/>
                  </a:lnTo>
                  <a:lnTo>
                    <a:pt x="7803832" y="2746819"/>
                  </a:lnTo>
                  <a:lnTo>
                    <a:pt x="7799997" y="2712224"/>
                  </a:lnTo>
                  <a:lnTo>
                    <a:pt x="7801559" y="2673794"/>
                  </a:lnTo>
                  <a:lnTo>
                    <a:pt x="7805242" y="2635085"/>
                  </a:lnTo>
                  <a:lnTo>
                    <a:pt x="7807769" y="2599690"/>
                  </a:lnTo>
                  <a:lnTo>
                    <a:pt x="7808303" y="2559735"/>
                  </a:lnTo>
                  <a:lnTo>
                    <a:pt x="7828064" y="2513698"/>
                  </a:lnTo>
                  <a:lnTo>
                    <a:pt x="7902422" y="2490381"/>
                  </a:lnTo>
                  <a:lnTo>
                    <a:pt x="7945552" y="2486317"/>
                  </a:lnTo>
                  <a:lnTo>
                    <a:pt x="7989176" y="2484831"/>
                  </a:lnTo>
                  <a:lnTo>
                    <a:pt x="8030311" y="2484056"/>
                  </a:lnTo>
                  <a:lnTo>
                    <a:pt x="8101317" y="2479484"/>
                  </a:lnTo>
                  <a:lnTo>
                    <a:pt x="8139646" y="2480119"/>
                  </a:lnTo>
                  <a:lnTo>
                    <a:pt x="8195462" y="2512288"/>
                  </a:lnTo>
                  <a:lnTo>
                    <a:pt x="8209902" y="2550706"/>
                  </a:lnTo>
                  <a:lnTo>
                    <a:pt x="8216112" y="2597010"/>
                  </a:lnTo>
                  <a:lnTo>
                    <a:pt x="8217065" y="2645549"/>
                  </a:lnTo>
                  <a:lnTo>
                    <a:pt x="8215770" y="2690672"/>
                  </a:lnTo>
                  <a:lnTo>
                    <a:pt x="8215223" y="2726753"/>
                  </a:lnTo>
                  <a:lnTo>
                    <a:pt x="8217763" y="2758109"/>
                  </a:lnTo>
                  <a:lnTo>
                    <a:pt x="8221383" y="2796527"/>
                  </a:lnTo>
                  <a:lnTo>
                    <a:pt x="8222170" y="2834335"/>
                  </a:lnTo>
                  <a:lnTo>
                    <a:pt x="8216278" y="2863837"/>
                  </a:lnTo>
                  <a:lnTo>
                    <a:pt x="8194675" y="2890837"/>
                  </a:lnTo>
                  <a:lnTo>
                    <a:pt x="8164970" y="2903931"/>
                  </a:lnTo>
                  <a:lnTo>
                    <a:pt x="8130680" y="2907741"/>
                  </a:lnTo>
                  <a:lnTo>
                    <a:pt x="8095323" y="2906928"/>
                  </a:lnTo>
                  <a:lnTo>
                    <a:pt x="8071294" y="2906090"/>
                  </a:lnTo>
                  <a:lnTo>
                    <a:pt x="7965097" y="2907042"/>
                  </a:lnTo>
                  <a:lnTo>
                    <a:pt x="7866393" y="2907525"/>
                  </a:lnTo>
                  <a:lnTo>
                    <a:pt x="7817053" y="2908071"/>
                  </a:lnTo>
                  <a:lnTo>
                    <a:pt x="7767714" y="2909062"/>
                  </a:lnTo>
                  <a:lnTo>
                    <a:pt x="7752461" y="2924721"/>
                  </a:lnTo>
                  <a:lnTo>
                    <a:pt x="7756284" y="2935414"/>
                  </a:lnTo>
                  <a:lnTo>
                    <a:pt x="7767714" y="2940672"/>
                  </a:lnTo>
                  <a:lnTo>
                    <a:pt x="7819504" y="2942539"/>
                  </a:lnTo>
                  <a:lnTo>
                    <a:pt x="7871307" y="2943593"/>
                  </a:lnTo>
                  <a:lnTo>
                    <a:pt x="7923136" y="2944063"/>
                  </a:lnTo>
                  <a:lnTo>
                    <a:pt x="8026781" y="2944025"/>
                  </a:lnTo>
                  <a:lnTo>
                    <a:pt x="8041284" y="2944241"/>
                  </a:lnTo>
                  <a:lnTo>
                    <a:pt x="8071967" y="2945714"/>
                  </a:lnTo>
                  <a:lnTo>
                    <a:pt x="8121688" y="2948635"/>
                  </a:lnTo>
                  <a:lnTo>
                    <a:pt x="8155279" y="2949371"/>
                  </a:lnTo>
                  <a:lnTo>
                    <a:pt x="8217243" y="2942475"/>
                  </a:lnTo>
                  <a:lnTo>
                    <a:pt x="8252815" y="2917177"/>
                  </a:lnTo>
                  <a:lnTo>
                    <a:pt x="8257946" y="2898089"/>
                  </a:lnTo>
                  <a:lnTo>
                    <a:pt x="8265236" y="2844673"/>
                  </a:lnTo>
                  <a:close/>
                </a:path>
                <a:path extrusionOk="0" h="13716000" w="9443085">
                  <a:moveTo>
                    <a:pt x="8265236" y="2201862"/>
                  </a:moveTo>
                  <a:lnTo>
                    <a:pt x="8265058" y="2144306"/>
                  </a:lnTo>
                  <a:lnTo>
                    <a:pt x="8258149" y="2032546"/>
                  </a:lnTo>
                  <a:lnTo>
                    <a:pt x="8258746" y="1996960"/>
                  </a:lnTo>
                  <a:lnTo>
                    <a:pt x="8260207" y="1952193"/>
                  </a:lnTo>
                  <a:lnTo>
                    <a:pt x="8259178" y="1904326"/>
                  </a:lnTo>
                  <a:lnTo>
                    <a:pt x="8252295" y="1859419"/>
                  </a:lnTo>
                  <a:lnTo>
                    <a:pt x="8236204" y="1823516"/>
                  </a:lnTo>
                  <a:lnTo>
                    <a:pt x="8207540" y="1802676"/>
                  </a:lnTo>
                  <a:lnTo>
                    <a:pt x="8157883" y="1793455"/>
                  </a:lnTo>
                  <a:lnTo>
                    <a:pt x="8102460" y="1791703"/>
                  </a:lnTo>
                  <a:lnTo>
                    <a:pt x="8046555" y="1794065"/>
                  </a:lnTo>
                  <a:lnTo>
                    <a:pt x="7995437" y="1797215"/>
                  </a:lnTo>
                  <a:lnTo>
                    <a:pt x="7941678" y="1801164"/>
                  </a:lnTo>
                  <a:lnTo>
                    <a:pt x="7888237" y="1807210"/>
                  </a:lnTo>
                  <a:lnTo>
                    <a:pt x="7835024" y="1815122"/>
                  </a:lnTo>
                  <a:lnTo>
                    <a:pt x="7781963" y="1824647"/>
                  </a:lnTo>
                  <a:lnTo>
                    <a:pt x="7756449" y="2177554"/>
                  </a:lnTo>
                  <a:lnTo>
                    <a:pt x="7757617" y="2184565"/>
                  </a:lnTo>
                  <a:lnTo>
                    <a:pt x="7827759" y="2207056"/>
                  </a:lnTo>
                  <a:lnTo>
                    <a:pt x="7882445" y="2212543"/>
                  </a:lnTo>
                  <a:lnTo>
                    <a:pt x="7937322" y="2215502"/>
                  </a:lnTo>
                  <a:lnTo>
                    <a:pt x="7992516" y="2215527"/>
                  </a:lnTo>
                  <a:lnTo>
                    <a:pt x="8029664" y="2215248"/>
                  </a:lnTo>
                  <a:lnTo>
                    <a:pt x="8070532" y="2214334"/>
                  </a:lnTo>
                  <a:lnTo>
                    <a:pt x="8110779" y="2209876"/>
                  </a:lnTo>
                  <a:lnTo>
                    <a:pt x="8164868" y="2187181"/>
                  </a:lnTo>
                  <a:lnTo>
                    <a:pt x="8177492" y="2133244"/>
                  </a:lnTo>
                  <a:lnTo>
                    <a:pt x="8177695" y="2086152"/>
                  </a:lnTo>
                  <a:lnTo>
                    <a:pt x="8176514" y="2032571"/>
                  </a:lnTo>
                  <a:lnTo>
                    <a:pt x="8171815" y="1979345"/>
                  </a:lnTo>
                  <a:lnTo>
                    <a:pt x="8161464" y="1933295"/>
                  </a:lnTo>
                  <a:lnTo>
                    <a:pt x="8124723" y="1897113"/>
                  </a:lnTo>
                  <a:lnTo>
                    <a:pt x="8079600" y="1890090"/>
                  </a:lnTo>
                  <a:lnTo>
                    <a:pt x="8021447" y="1888426"/>
                  </a:lnTo>
                  <a:lnTo>
                    <a:pt x="7963306" y="1890941"/>
                  </a:lnTo>
                  <a:lnTo>
                    <a:pt x="7918145" y="1896440"/>
                  </a:lnTo>
                  <a:lnTo>
                    <a:pt x="7879486" y="1916455"/>
                  </a:lnTo>
                  <a:lnTo>
                    <a:pt x="7862417" y="1952307"/>
                  </a:lnTo>
                  <a:lnTo>
                    <a:pt x="7860119" y="1997583"/>
                  </a:lnTo>
                  <a:lnTo>
                    <a:pt x="7865745" y="2045817"/>
                  </a:lnTo>
                  <a:lnTo>
                    <a:pt x="7872450" y="2090597"/>
                  </a:lnTo>
                  <a:lnTo>
                    <a:pt x="8054162" y="2112835"/>
                  </a:lnTo>
                  <a:lnTo>
                    <a:pt x="8081505" y="2044763"/>
                  </a:lnTo>
                  <a:lnTo>
                    <a:pt x="8051101" y="1998052"/>
                  </a:lnTo>
                  <a:lnTo>
                    <a:pt x="7964271" y="1988019"/>
                  </a:lnTo>
                  <a:lnTo>
                    <a:pt x="7947850" y="2025459"/>
                  </a:lnTo>
                  <a:lnTo>
                    <a:pt x="7989760" y="2036000"/>
                  </a:lnTo>
                  <a:lnTo>
                    <a:pt x="8013878" y="2041613"/>
                  </a:lnTo>
                  <a:lnTo>
                    <a:pt x="7988871" y="2072157"/>
                  </a:lnTo>
                  <a:lnTo>
                    <a:pt x="7939189" y="2071192"/>
                  </a:lnTo>
                  <a:lnTo>
                    <a:pt x="7909484" y="2035302"/>
                  </a:lnTo>
                  <a:lnTo>
                    <a:pt x="7906105" y="1998586"/>
                  </a:lnTo>
                  <a:lnTo>
                    <a:pt x="7907883" y="1965299"/>
                  </a:lnTo>
                  <a:lnTo>
                    <a:pt x="7918145" y="1941931"/>
                  </a:lnTo>
                  <a:lnTo>
                    <a:pt x="7940903" y="1937258"/>
                  </a:lnTo>
                  <a:lnTo>
                    <a:pt x="7982699" y="1936991"/>
                  </a:lnTo>
                  <a:lnTo>
                    <a:pt x="8025638" y="1939175"/>
                  </a:lnTo>
                  <a:lnTo>
                    <a:pt x="8091703" y="1954161"/>
                  </a:lnTo>
                  <a:lnTo>
                    <a:pt x="8121180" y="2002828"/>
                  </a:lnTo>
                  <a:lnTo>
                    <a:pt x="8125104" y="2045106"/>
                  </a:lnTo>
                  <a:lnTo>
                    <a:pt x="8130641" y="2115616"/>
                  </a:lnTo>
                  <a:lnTo>
                    <a:pt x="8109432" y="2140496"/>
                  </a:lnTo>
                  <a:lnTo>
                    <a:pt x="8085290" y="2157603"/>
                  </a:lnTo>
                  <a:lnTo>
                    <a:pt x="8058213" y="2166937"/>
                  </a:lnTo>
                  <a:lnTo>
                    <a:pt x="8028203" y="2168487"/>
                  </a:lnTo>
                  <a:lnTo>
                    <a:pt x="7994015" y="2172551"/>
                  </a:lnTo>
                  <a:lnTo>
                    <a:pt x="7956867" y="2173528"/>
                  </a:lnTo>
                  <a:lnTo>
                    <a:pt x="7919707" y="2171814"/>
                  </a:lnTo>
                  <a:lnTo>
                    <a:pt x="7885468" y="2167788"/>
                  </a:lnTo>
                  <a:lnTo>
                    <a:pt x="7849895" y="2164664"/>
                  </a:lnTo>
                  <a:lnTo>
                    <a:pt x="7822959" y="2158682"/>
                  </a:lnTo>
                  <a:lnTo>
                    <a:pt x="7806309" y="2146579"/>
                  </a:lnTo>
                  <a:lnTo>
                    <a:pt x="7799933" y="2128342"/>
                  </a:lnTo>
                  <a:lnTo>
                    <a:pt x="7803832" y="2103996"/>
                  </a:lnTo>
                  <a:lnTo>
                    <a:pt x="7799997" y="2069414"/>
                  </a:lnTo>
                  <a:lnTo>
                    <a:pt x="7801559" y="2030971"/>
                  </a:lnTo>
                  <a:lnTo>
                    <a:pt x="7805242" y="1992274"/>
                  </a:lnTo>
                  <a:lnTo>
                    <a:pt x="7807769" y="1956879"/>
                  </a:lnTo>
                  <a:lnTo>
                    <a:pt x="7808303" y="1916925"/>
                  </a:lnTo>
                  <a:lnTo>
                    <a:pt x="7828064" y="1870875"/>
                  </a:lnTo>
                  <a:lnTo>
                    <a:pt x="7902422" y="1847557"/>
                  </a:lnTo>
                  <a:lnTo>
                    <a:pt x="7945552" y="1843506"/>
                  </a:lnTo>
                  <a:lnTo>
                    <a:pt x="7989176" y="1842020"/>
                  </a:lnTo>
                  <a:lnTo>
                    <a:pt x="8030311" y="1841233"/>
                  </a:lnTo>
                  <a:lnTo>
                    <a:pt x="8101317" y="1836674"/>
                  </a:lnTo>
                  <a:lnTo>
                    <a:pt x="8139646" y="1837309"/>
                  </a:lnTo>
                  <a:lnTo>
                    <a:pt x="8195462" y="1869478"/>
                  </a:lnTo>
                  <a:lnTo>
                    <a:pt x="8209902" y="1907895"/>
                  </a:lnTo>
                  <a:lnTo>
                    <a:pt x="8216112" y="1954187"/>
                  </a:lnTo>
                  <a:lnTo>
                    <a:pt x="8217065" y="2002726"/>
                  </a:lnTo>
                  <a:lnTo>
                    <a:pt x="8215770" y="2047862"/>
                  </a:lnTo>
                  <a:lnTo>
                    <a:pt x="8215223" y="2083930"/>
                  </a:lnTo>
                  <a:lnTo>
                    <a:pt x="8217763" y="2115286"/>
                  </a:lnTo>
                  <a:lnTo>
                    <a:pt x="8221383" y="2153704"/>
                  </a:lnTo>
                  <a:lnTo>
                    <a:pt x="8222170" y="2191512"/>
                  </a:lnTo>
                  <a:lnTo>
                    <a:pt x="8216278" y="2221014"/>
                  </a:lnTo>
                  <a:lnTo>
                    <a:pt x="8194675" y="2248014"/>
                  </a:lnTo>
                  <a:lnTo>
                    <a:pt x="8164970" y="2261108"/>
                  </a:lnTo>
                  <a:lnTo>
                    <a:pt x="8130680" y="2264930"/>
                  </a:lnTo>
                  <a:lnTo>
                    <a:pt x="8095323" y="2264118"/>
                  </a:lnTo>
                  <a:lnTo>
                    <a:pt x="8071294" y="2263267"/>
                  </a:lnTo>
                  <a:lnTo>
                    <a:pt x="7965097" y="2264232"/>
                  </a:lnTo>
                  <a:lnTo>
                    <a:pt x="7866393" y="2264714"/>
                  </a:lnTo>
                  <a:lnTo>
                    <a:pt x="7817053" y="2265248"/>
                  </a:lnTo>
                  <a:lnTo>
                    <a:pt x="7767714" y="2266226"/>
                  </a:lnTo>
                  <a:lnTo>
                    <a:pt x="7752461" y="2281898"/>
                  </a:lnTo>
                  <a:lnTo>
                    <a:pt x="7756284" y="2292591"/>
                  </a:lnTo>
                  <a:lnTo>
                    <a:pt x="7767714" y="2297836"/>
                  </a:lnTo>
                  <a:lnTo>
                    <a:pt x="7819504" y="2299716"/>
                  </a:lnTo>
                  <a:lnTo>
                    <a:pt x="7871307" y="2300782"/>
                  </a:lnTo>
                  <a:lnTo>
                    <a:pt x="7923136" y="2301240"/>
                  </a:lnTo>
                  <a:lnTo>
                    <a:pt x="8026781" y="2301214"/>
                  </a:lnTo>
                  <a:lnTo>
                    <a:pt x="8041284" y="2301430"/>
                  </a:lnTo>
                  <a:lnTo>
                    <a:pt x="8071967" y="2302903"/>
                  </a:lnTo>
                  <a:lnTo>
                    <a:pt x="8121675" y="2305824"/>
                  </a:lnTo>
                  <a:lnTo>
                    <a:pt x="8155267" y="2306561"/>
                  </a:lnTo>
                  <a:lnTo>
                    <a:pt x="8217243" y="2299652"/>
                  </a:lnTo>
                  <a:lnTo>
                    <a:pt x="8252815" y="2274354"/>
                  </a:lnTo>
                  <a:lnTo>
                    <a:pt x="8257946" y="2255278"/>
                  </a:lnTo>
                  <a:lnTo>
                    <a:pt x="8265236" y="2201862"/>
                  </a:lnTo>
                  <a:close/>
                </a:path>
                <a:path extrusionOk="0" h="13716000" w="9443085">
                  <a:moveTo>
                    <a:pt x="8265236" y="1559026"/>
                  </a:moveTo>
                  <a:lnTo>
                    <a:pt x="8265058" y="1501482"/>
                  </a:lnTo>
                  <a:lnTo>
                    <a:pt x="8258149" y="1389735"/>
                  </a:lnTo>
                  <a:lnTo>
                    <a:pt x="8258746" y="1354137"/>
                  </a:lnTo>
                  <a:lnTo>
                    <a:pt x="8260207" y="1309370"/>
                  </a:lnTo>
                  <a:lnTo>
                    <a:pt x="8259178" y="1261516"/>
                  </a:lnTo>
                  <a:lnTo>
                    <a:pt x="8252295" y="1216596"/>
                  </a:lnTo>
                  <a:lnTo>
                    <a:pt x="8236204" y="1180693"/>
                  </a:lnTo>
                  <a:lnTo>
                    <a:pt x="8207540" y="1159865"/>
                  </a:lnTo>
                  <a:lnTo>
                    <a:pt x="8157883" y="1150632"/>
                  </a:lnTo>
                  <a:lnTo>
                    <a:pt x="8102460" y="1148880"/>
                  </a:lnTo>
                  <a:lnTo>
                    <a:pt x="8046555" y="1151255"/>
                  </a:lnTo>
                  <a:lnTo>
                    <a:pt x="7995437" y="1154404"/>
                  </a:lnTo>
                  <a:lnTo>
                    <a:pt x="7941678" y="1158341"/>
                  </a:lnTo>
                  <a:lnTo>
                    <a:pt x="7888237" y="1164386"/>
                  </a:lnTo>
                  <a:lnTo>
                    <a:pt x="7835024" y="1172298"/>
                  </a:lnTo>
                  <a:lnTo>
                    <a:pt x="7781963" y="1181823"/>
                  </a:lnTo>
                  <a:lnTo>
                    <a:pt x="7756449" y="1534744"/>
                  </a:lnTo>
                  <a:lnTo>
                    <a:pt x="7757617" y="1541754"/>
                  </a:lnTo>
                  <a:lnTo>
                    <a:pt x="7827759" y="1564246"/>
                  </a:lnTo>
                  <a:lnTo>
                    <a:pt x="7882445" y="1569732"/>
                  </a:lnTo>
                  <a:lnTo>
                    <a:pt x="7937322" y="1572691"/>
                  </a:lnTo>
                  <a:lnTo>
                    <a:pt x="7992516" y="1572717"/>
                  </a:lnTo>
                  <a:lnTo>
                    <a:pt x="8029664" y="1572437"/>
                  </a:lnTo>
                  <a:lnTo>
                    <a:pt x="8070532" y="1571523"/>
                  </a:lnTo>
                  <a:lnTo>
                    <a:pt x="8110779" y="1567065"/>
                  </a:lnTo>
                  <a:lnTo>
                    <a:pt x="8164868" y="1544370"/>
                  </a:lnTo>
                  <a:lnTo>
                    <a:pt x="8177492" y="1490433"/>
                  </a:lnTo>
                  <a:lnTo>
                    <a:pt x="8177695" y="1443329"/>
                  </a:lnTo>
                  <a:lnTo>
                    <a:pt x="8176514" y="1389748"/>
                  </a:lnTo>
                  <a:lnTo>
                    <a:pt x="8171815" y="1336522"/>
                  </a:lnTo>
                  <a:lnTo>
                    <a:pt x="8161464" y="1290472"/>
                  </a:lnTo>
                  <a:lnTo>
                    <a:pt x="8124723" y="1254290"/>
                  </a:lnTo>
                  <a:lnTo>
                    <a:pt x="8079600" y="1247267"/>
                  </a:lnTo>
                  <a:lnTo>
                    <a:pt x="8021447" y="1245603"/>
                  </a:lnTo>
                  <a:lnTo>
                    <a:pt x="7963306" y="1248130"/>
                  </a:lnTo>
                  <a:lnTo>
                    <a:pt x="7918145" y="1253629"/>
                  </a:lnTo>
                  <a:lnTo>
                    <a:pt x="7879486" y="1273644"/>
                  </a:lnTo>
                  <a:lnTo>
                    <a:pt x="7862417" y="1309497"/>
                  </a:lnTo>
                  <a:lnTo>
                    <a:pt x="7860119" y="1354759"/>
                  </a:lnTo>
                  <a:lnTo>
                    <a:pt x="7865745" y="1403007"/>
                  </a:lnTo>
                  <a:lnTo>
                    <a:pt x="7872450" y="1447787"/>
                  </a:lnTo>
                  <a:lnTo>
                    <a:pt x="8054162" y="1470025"/>
                  </a:lnTo>
                  <a:lnTo>
                    <a:pt x="8081505" y="1401940"/>
                  </a:lnTo>
                  <a:lnTo>
                    <a:pt x="8051101" y="1355242"/>
                  </a:lnTo>
                  <a:lnTo>
                    <a:pt x="7964271" y="1345209"/>
                  </a:lnTo>
                  <a:lnTo>
                    <a:pt x="7947850" y="1382649"/>
                  </a:lnTo>
                  <a:lnTo>
                    <a:pt x="7989760" y="1393190"/>
                  </a:lnTo>
                  <a:lnTo>
                    <a:pt x="8013878" y="1398790"/>
                  </a:lnTo>
                  <a:lnTo>
                    <a:pt x="7988871" y="1429334"/>
                  </a:lnTo>
                  <a:lnTo>
                    <a:pt x="7939189" y="1428381"/>
                  </a:lnTo>
                  <a:lnTo>
                    <a:pt x="7909484" y="1392491"/>
                  </a:lnTo>
                  <a:lnTo>
                    <a:pt x="7906105" y="1355763"/>
                  </a:lnTo>
                  <a:lnTo>
                    <a:pt x="7907883" y="1322489"/>
                  </a:lnTo>
                  <a:lnTo>
                    <a:pt x="7918145" y="1299121"/>
                  </a:lnTo>
                  <a:lnTo>
                    <a:pt x="7940903" y="1294447"/>
                  </a:lnTo>
                  <a:lnTo>
                    <a:pt x="7982699" y="1294180"/>
                  </a:lnTo>
                  <a:lnTo>
                    <a:pt x="8025638" y="1296352"/>
                  </a:lnTo>
                  <a:lnTo>
                    <a:pt x="8091703" y="1311351"/>
                  </a:lnTo>
                  <a:lnTo>
                    <a:pt x="8121180" y="1360004"/>
                  </a:lnTo>
                  <a:lnTo>
                    <a:pt x="8125104" y="1402283"/>
                  </a:lnTo>
                  <a:lnTo>
                    <a:pt x="8130641" y="1472806"/>
                  </a:lnTo>
                  <a:lnTo>
                    <a:pt x="8109432" y="1497685"/>
                  </a:lnTo>
                  <a:lnTo>
                    <a:pt x="8085290" y="1514792"/>
                  </a:lnTo>
                  <a:lnTo>
                    <a:pt x="8058213" y="1524114"/>
                  </a:lnTo>
                  <a:lnTo>
                    <a:pt x="8028203" y="1525676"/>
                  </a:lnTo>
                  <a:lnTo>
                    <a:pt x="7994015" y="1529727"/>
                  </a:lnTo>
                  <a:lnTo>
                    <a:pt x="7956867" y="1530705"/>
                  </a:lnTo>
                  <a:lnTo>
                    <a:pt x="7919707" y="1528991"/>
                  </a:lnTo>
                  <a:lnTo>
                    <a:pt x="7885468" y="1524977"/>
                  </a:lnTo>
                  <a:lnTo>
                    <a:pt x="7849895" y="1521841"/>
                  </a:lnTo>
                  <a:lnTo>
                    <a:pt x="7822959" y="1515859"/>
                  </a:lnTo>
                  <a:lnTo>
                    <a:pt x="7806309" y="1503756"/>
                  </a:lnTo>
                  <a:lnTo>
                    <a:pt x="7799933" y="1485531"/>
                  </a:lnTo>
                  <a:lnTo>
                    <a:pt x="7803832" y="1461173"/>
                  </a:lnTo>
                  <a:lnTo>
                    <a:pt x="7799997" y="1426591"/>
                  </a:lnTo>
                  <a:lnTo>
                    <a:pt x="7801559" y="1388160"/>
                  </a:lnTo>
                  <a:lnTo>
                    <a:pt x="7805242" y="1349451"/>
                  </a:lnTo>
                  <a:lnTo>
                    <a:pt x="7807769" y="1314056"/>
                  </a:lnTo>
                  <a:lnTo>
                    <a:pt x="7808303" y="1274102"/>
                  </a:lnTo>
                  <a:lnTo>
                    <a:pt x="7828064" y="1228064"/>
                  </a:lnTo>
                  <a:lnTo>
                    <a:pt x="7902422" y="1204734"/>
                  </a:lnTo>
                  <a:lnTo>
                    <a:pt x="7945552" y="1200683"/>
                  </a:lnTo>
                  <a:lnTo>
                    <a:pt x="7989176" y="1199197"/>
                  </a:lnTo>
                  <a:lnTo>
                    <a:pt x="8030311" y="1198422"/>
                  </a:lnTo>
                  <a:lnTo>
                    <a:pt x="8101317" y="1193863"/>
                  </a:lnTo>
                  <a:lnTo>
                    <a:pt x="8139646" y="1194485"/>
                  </a:lnTo>
                  <a:lnTo>
                    <a:pt x="8195462" y="1226654"/>
                  </a:lnTo>
                  <a:lnTo>
                    <a:pt x="8209902" y="1265072"/>
                  </a:lnTo>
                  <a:lnTo>
                    <a:pt x="8216112" y="1311376"/>
                  </a:lnTo>
                  <a:lnTo>
                    <a:pt x="8217065" y="1359916"/>
                  </a:lnTo>
                  <a:lnTo>
                    <a:pt x="8215770" y="1405039"/>
                  </a:lnTo>
                  <a:lnTo>
                    <a:pt x="8215223" y="1441119"/>
                  </a:lnTo>
                  <a:lnTo>
                    <a:pt x="8217763" y="1472476"/>
                  </a:lnTo>
                  <a:lnTo>
                    <a:pt x="8221383" y="1510893"/>
                  </a:lnTo>
                  <a:lnTo>
                    <a:pt x="8222170" y="1548701"/>
                  </a:lnTo>
                  <a:lnTo>
                    <a:pt x="8216278" y="1578203"/>
                  </a:lnTo>
                  <a:lnTo>
                    <a:pt x="8194675" y="1605203"/>
                  </a:lnTo>
                  <a:lnTo>
                    <a:pt x="8164957" y="1618297"/>
                  </a:lnTo>
                  <a:lnTo>
                    <a:pt x="8130667" y="1622107"/>
                  </a:lnTo>
                  <a:lnTo>
                    <a:pt x="8095310" y="1621294"/>
                  </a:lnTo>
                  <a:lnTo>
                    <a:pt x="8071294" y="1620456"/>
                  </a:lnTo>
                  <a:lnTo>
                    <a:pt x="7965097" y="1621409"/>
                  </a:lnTo>
                  <a:lnTo>
                    <a:pt x="7866393" y="1621891"/>
                  </a:lnTo>
                  <a:lnTo>
                    <a:pt x="7817053" y="1622425"/>
                  </a:lnTo>
                  <a:lnTo>
                    <a:pt x="7767714" y="1623415"/>
                  </a:lnTo>
                  <a:lnTo>
                    <a:pt x="7752461" y="1639074"/>
                  </a:lnTo>
                  <a:lnTo>
                    <a:pt x="7756284" y="1649780"/>
                  </a:lnTo>
                  <a:lnTo>
                    <a:pt x="7767714" y="1655025"/>
                  </a:lnTo>
                  <a:lnTo>
                    <a:pt x="7819504" y="1656905"/>
                  </a:lnTo>
                  <a:lnTo>
                    <a:pt x="7871307" y="1657959"/>
                  </a:lnTo>
                  <a:lnTo>
                    <a:pt x="7923136" y="1658429"/>
                  </a:lnTo>
                  <a:lnTo>
                    <a:pt x="8026781" y="1658391"/>
                  </a:lnTo>
                  <a:lnTo>
                    <a:pt x="8041284" y="1658607"/>
                  </a:lnTo>
                  <a:lnTo>
                    <a:pt x="8071955" y="1660080"/>
                  </a:lnTo>
                  <a:lnTo>
                    <a:pt x="8121663" y="1663001"/>
                  </a:lnTo>
                  <a:lnTo>
                    <a:pt x="8155267" y="1663750"/>
                  </a:lnTo>
                  <a:lnTo>
                    <a:pt x="8217243" y="1656842"/>
                  </a:lnTo>
                  <a:lnTo>
                    <a:pt x="8252815" y="1631543"/>
                  </a:lnTo>
                  <a:lnTo>
                    <a:pt x="8257946" y="1612455"/>
                  </a:lnTo>
                  <a:lnTo>
                    <a:pt x="8265236" y="1559026"/>
                  </a:lnTo>
                  <a:close/>
                </a:path>
                <a:path extrusionOk="0" h="13716000" w="9443085">
                  <a:moveTo>
                    <a:pt x="8265236" y="916228"/>
                  </a:moveTo>
                  <a:lnTo>
                    <a:pt x="8265058" y="858672"/>
                  </a:lnTo>
                  <a:lnTo>
                    <a:pt x="8258149" y="746912"/>
                  </a:lnTo>
                  <a:lnTo>
                    <a:pt x="8258746" y="711327"/>
                  </a:lnTo>
                  <a:lnTo>
                    <a:pt x="8260207" y="666559"/>
                  </a:lnTo>
                  <a:lnTo>
                    <a:pt x="8259178" y="618705"/>
                  </a:lnTo>
                  <a:lnTo>
                    <a:pt x="8252295" y="573786"/>
                  </a:lnTo>
                  <a:lnTo>
                    <a:pt x="8236204" y="537883"/>
                  </a:lnTo>
                  <a:lnTo>
                    <a:pt x="8207540" y="517042"/>
                  </a:lnTo>
                  <a:lnTo>
                    <a:pt x="8157883" y="507822"/>
                  </a:lnTo>
                  <a:lnTo>
                    <a:pt x="8102460" y="506069"/>
                  </a:lnTo>
                  <a:lnTo>
                    <a:pt x="8046555" y="508431"/>
                  </a:lnTo>
                  <a:lnTo>
                    <a:pt x="7995437" y="511581"/>
                  </a:lnTo>
                  <a:lnTo>
                    <a:pt x="7941678" y="515531"/>
                  </a:lnTo>
                  <a:lnTo>
                    <a:pt x="7888237" y="521576"/>
                  </a:lnTo>
                  <a:lnTo>
                    <a:pt x="7835024" y="529488"/>
                  </a:lnTo>
                  <a:lnTo>
                    <a:pt x="7781963" y="539013"/>
                  </a:lnTo>
                  <a:lnTo>
                    <a:pt x="7756449" y="891921"/>
                  </a:lnTo>
                  <a:lnTo>
                    <a:pt x="7757617" y="898931"/>
                  </a:lnTo>
                  <a:lnTo>
                    <a:pt x="7827759" y="921435"/>
                  </a:lnTo>
                  <a:lnTo>
                    <a:pt x="7882445" y="926909"/>
                  </a:lnTo>
                  <a:lnTo>
                    <a:pt x="7937322" y="929868"/>
                  </a:lnTo>
                  <a:lnTo>
                    <a:pt x="7992516" y="929894"/>
                  </a:lnTo>
                  <a:lnTo>
                    <a:pt x="8029664" y="929614"/>
                  </a:lnTo>
                  <a:lnTo>
                    <a:pt x="8070532" y="928712"/>
                  </a:lnTo>
                  <a:lnTo>
                    <a:pt x="8110779" y="924242"/>
                  </a:lnTo>
                  <a:lnTo>
                    <a:pt x="8164868" y="901547"/>
                  </a:lnTo>
                  <a:lnTo>
                    <a:pt x="8177492" y="847610"/>
                  </a:lnTo>
                  <a:lnTo>
                    <a:pt x="8177695" y="800519"/>
                  </a:lnTo>
                  <a:lnTo>
                    <a:pt x="8176514" y="746937"/>
                  </a:lnTo>
                  <a:lnTo>
                    <a:pt x="8171815" y="693712"/>
                  </a:lnTo>
                  <a:lnTo>
                    <a:pt x="8161464" y="647649"/>
                  </a:lnTo>
                  <a:lnTo>
                    <a:pt x="8124723" y="611479"/>
                  </a:lnTo>
                  <a:lnTo>
                    <a:pt x="8079600" y="604456"/>
                  </a:lnTo>
                  <a:lnTo>
                    <a:pt x="8021447" y="602792"/>
                  </a:lnTo>
                  <a:lnTo>
                    <a:pt x="7963306" y="605307"/>
                  </a:lnTo>
                  <a:lnTo>
                    <a:pt x="7918145" y="610806"/>
                  </a:lnTo>
                  <a:lnTo>
                    <a:pt x="7879486" y="630821"/>
                  </a:lnTo>
                  <a:lnTo>
                    <a:pt x="7862417" y="666673"/>
                  </a:lnTo>
                  <a:lnTo>
                    <a:pt x="7860119" y="711949"/>
                  </a:lnTo>
                  <a:lnTo>
                    <a:pt x="7865745" y="760183"/>
                  </a:lnTo>
                  <a:lnTo>
                    <a:pt x="7872450" y="804964"/>
                  </a:lnTo>
                  <a:lnTo>
                    <a:pt x="8054162" y="827201"/>
                  </a:lnTo>
                  <a:lnTo>
                    <a:pt x="8081505" y="759117"/>
                  </a:lnTo>
                  <a:lnTo>
                    <a:pt x="8051101" y="712419"/>
                  </a:lnTo>
                  <a:lnTo>
                    <a:pt x="7964271" y="702373"/>
                  </a:lnTo>
                  <a:lnTo>
                    <a:pt x="7947850" y="739825"/>
                  </a:lnTo>
                  <a:lnTo>
                    <a:pt x="7989760" y="750379"/>
                  </a:lnTo>
                  <a:lnTo>
                    <a:pt x="8013878" y="755980"/>
                  </a:lnTo>
                  <a:lnTo>
                    <a:pt x="7988871" y="786523"/>
                  </a:lnTo>
                  <a:lnTo>
                    <a:pt x="7939189" y="785571"/>
                  </a:lnTo>
                  <a:lnTo>
                    <a:pt x="7909484" y="749668"/>
                  </a:lnTo>
                  <a:lnTo>
                    <a:pt x="7906105" y="712939"/>
                  </a:lnTo>
                  <a:lnTo>
                    <a:pt x="7907883" y="679678"/>
                  </a:lnTo>
                  <a:lnTo>
                    <a:pt x="7918145" y="656310"/>
                  </a:lnTo>
                  <a:lnTo>
                    <a:pt x="7940903" y="651624"/>
                  </a:lnTo>
                  <a:lnTo>
                    <a:pt x="7982699" y="651357"/>
                  </a:lnTo>
                  <a:lnTo>
                    <a:pt x="8025638" y="653542"/>
                  </a:lnTo>
                  <a:lnTo>
                    <a:pt x="8091703" y="668528"/>
                  </a:lnTo>
                  <a:lnTo>
                    <a:pt x="8121180" y="717194"/>
                  </a:lnTo>
                  <a:lnTo>
                    <a:pt x="8125104" y="759472"/>
                  </a:lnTo>
                  <a:lnTo>
                    <a:pt x="8130641" y="829983"/>
                  </a:lnTo>
                  <a:lnTo>
                    <a:pt x="8109432" y="854862"/>
                  </a:lnTo>
                  <a:lnTo>
                    <a:pt x="8085290" y="871969"/>
                  </a:lnTo>
                  <a:lnTo>
                    <a:pt x="8058213" y="881303"/>
                  </a:lnTo>
                  <a:lnTo>
                    <a:pt x="8028203" y="882853"/>
                  </a:lnTo>
                  <a:lnTo>
                    <a:pt x="7994015" y="886917"/>
                  </a:lnTo>
                  <a:lnTo>
                    <a:pt x="7956867" y="887895"/>
                  </a:lnTo>
                  <a:lnTo>
                    <a:pt x="7919707" y="886180"/>
                  </a:lnTo>
                  <a:lnTo>
                    <a:pt x="7885468" y="882167"/>
                  </a:lnTo>
                  <a:lnTo>
                    <a:pt x="7849895" y="879017"/>
                  </a:lnTo>
                  <a:lnTo>
                    <a:pt x="7822959" y="873048"/>
                  </a:lnTo>
                  <a:lnTo>
                    <a:pt x="7806309" y="860945"/>
                  </a:lnTo>
                  <a:lnTo>
                    <a:pt x="7799933" y="842708"/>
                  </a:lnTo>
                  <a:lnTo>
                    <a:pt x="7803832" y="818362"/>
                  </a:lnTo>
                  <a:lnTo>
                    <a:pt x="7799997" y="783780"/>
                  </a:lnTo>
                  <a:lnTo>
                    <a:pt x="7801559" y="745337"/>
                  </a:lnTo>
                  <a:lnTo>
                    <a:pt x="7805242" y="706640"/>
                  </a:lnTo>
                  <a:lnTo>
                    <a:pt x="7807769" y="671233"/>
                  </a:lnTo>
                  <a:lnTo>
                    <a:pt x="7808303" y="631278"/>
                  </a:lnTo>
                  <a:lnTo>
                    <a:pt x="7828064" y="585241"/>
                  </a:lnTo>
                  <a:lnTo>
                    <a:pt x="7902422" y="561924"/>
                  </a:lnTo>
                  <a:lnTo>
                    <a:pt x="7945552" y="557872"/>
                  </a:lnTo>
                  <a:lnTo>
                    <a:pt x="7989176" y="556387"/>
                  </a:lnTo>
                  <a:lnTo>
                    <a:pt x="8030311" y="555599"/>
                  </a:lnTo>
                  <a:lnTo>
                    <a:pt x="8101317" y="551027"/>
                  </a:lnTo>
                  <a:lnTo>
                    <a:pt x="8139646" y="551662"/>
                  </a:lnTo>
                  <a:lnTo>
                    <a:pt x="8195462" y="583844"/>
                  </a:lnTo>
                  <a:lnTo>
                    <a:pt x="8209902" y="622261"/>
                  </a:lnTo>
                  <a:lnTo>
                    <a:pt x="8216112" y="668553"/>
                  </a:lnTo>
                  <a:lnTo>
                    <a:pt x="8217065" y="717092"/>
                  </a:lnTo>
                  <a:lnTo>
                    <a:pt x="8215770" y="762228"/>
                  </a:lnTo>
                  <a:lnTo>
                    <a:pt x="8215223" y="798296"/>
                  </a:lnTo>
                  <a:lnTo>
                    <a:pt x="8217763" y="829652"/>
                  </a:lnTo>
                  <a:lnTo>
                    <a:pt x="8221383" y="868070"/>
                  </a:lnTo>
                  <a:lnTo>
                    <a:pt x="8222170" y="905878"/>
                  </a:lnTo>
                  <a:lnTo>
                    <a:pt x="8216278" y="935380"/>
                  </a:lnTo>
                  <a:lnTo>
                    <a:pt x="8194675" y="962380"/>
                  </a:lnTo>
                  <a:lnTo>
                    <a:pt x="8164970" y="975474"/>
                  </a:lnTo>
                  <a:lnTo>
                    <a:pt x="8130692" y="979297"/>
                  </a:lnTo>
                  <a:lnTo>
                    <a:pt x="8095335" y="978471"/>
                  </a:lnTo>
                  <a:lnTo>
                    <a:pt x="8071307" y="977633"/>
                  </a:lnTo>
                  <a:lnTo>
                    <a:pt x="7965097" y="978598"/>
                  </a:lnTo>
                  <a:lnTo>
                    <a:pt x="7866393" y="979081"/>
                  </a:lnTo>
                  <a:lnTo>
                    <a:pt x="7817053" y="979614"/>
                  </a:lnTo>
                  <a:lnTo>
                    <a:pt x="7767714" y="980592"/>
                  </a:lnTo>
                  <a:lnTo>
                    <a:pt x="7752461" y="996264"/>
                  </a:lnTo>
                  <a:lnTo>
                    <a:pt x="7756284" y="1006957"/>
                  </a:lnTo>
                  <a:lnTo>
                    <a:pt x="7767714" y="1012202"/>
                  </a:lnTo>
                  <a:lnTo>
                    <a:pt x="7819504" y="1014082"/>
                  </a:lnTo>
                  <a:lnTo>
                    <a:pt x="7871307" y="1015149"/>
                  </a:lnTo>
                  <a:lnTo>
                    <a:pt x="7923136" y="1015606"/>
                  </a:lnTo>
                  <a:lnTo>
                    <a:pt x="8026781" y="1015580"/>
                  </a:lnTo>
                  <a:lnTo>
                    <a:pt x="8041284" y="1015796"/>
                  </a:lnTo>
                  <a:lnTo>
                    <a:pt x="8071955" y="1017270"/>
                  </a:lnTo>
                  <a:lnTo>
                    <a:pt x="8121675" y="1020191"/>
                  </a:lnTo>
                  <a:lnTo>
                    <a:pt x="8155267" y="1020927"/>
                  </a:lnTo>
                  <a:lnTo>
                    <a:pt x="8217243" y="1014018"/>
                  </a:lnTo>
                  <a:lnTo>
                    <a:pt x="8252815" y="988733"/>
                  </a:lnTo>
                  <a:lnTo>
                    <a:pt x="8257946" y="969645"/>
                  </a:lnTo>
                  <a:lnTo>
                    <a:pt x="8265236" y="916228"/>
                  </a:lnTo>
                  <a:close/>
                </a:path>
                <a:path extrusionOk="0" h="13716000" w="9443085">
                  <a:moveTo>
                    <a:pt x="8265236" y="273405"/>
                  </a:moveTo>
                  <a:lnTo>
                    <a:pt x="8265058" y="215849"/>
                  </a:lnTo>
                  <a:lnTo>
                    <a:pt x="8261363" y="157695"/>
                  </a:lnTo>
                  <a:lnTo>
                    <a:pt x="8258213" y="105105"/>
                  </a:lnTo>
                  <a:lnTo>
                    <a:pt x="8258276" y="97015"/>
                  </a:lnTo>
                  <a:lnTo>
                    <a:pt x="8258746" y="68503"/>
                  </a:lnTo>
                  <a:lnTo>
                    <a:pt x="8260207" y="23736"/>
                  </a:lnTo>
                  <a:lnTo>
                    <a:pt x="8259699" y="0"/>
                  </a:lnTo>
                  <a:lnTo>
                    <a:pt x="8212658" y="0"/>
                  </a:lnTo>
                  <a:lnTo>
                    <a:pt x="8216100" y="25717"/>
                  </a:lnTo>
                  <a:lnTo>
                    <a:pt x="8217052" y="74371"/>
                  </a:lnTo>
                  <a:lnTo>
                    <a:pt x="8215820" y="117373"/>
                  </a:lnTo>
                  <a:lnTo>
                    <a:pt x="8215706" y="123228"/>
                  </a:lnTo>
                  <a:lnTo>
                    <a:pt x="8215223" y="155486"/>
                  </a:lnTo>
                  <a:lnTo>
                    <a:pt x="8217802" y="187172"/>
                  </a:lnTo>
                  <a:lnTo>
                    <a:pt x="8221383" y="225259"/>
                  </a:lnTo>
                  <a:lnTo>
                    <a:pt x="8222170" y="263067"/>
                  </a:lnTo>
                  <a:lnTo>
                    <a:pt x="8216278" y="292569"/>
                  </a:lnTo>
                  <a:lnTo>
                    <a:pt x="8194675" y="319570"/>
                  </a:lnTo>
                  <a:lnTo>
                    <a:pt x="8164970" y="332663"/>
                  </a:lnTo>
                  <a:lnTo>
                    <a:pt x="8130680" y="336486"/>
                  </a:lnTo>
                  <a:lnTo>
                    <a:pt x="8095323" y="335673"/>
                  </a:lnTo>
                  <a:lnTo>
                    <a:pt x="8079079" y="335000"/>
                  </a:lnTo>
                  <a:lnTo>
                    <a:pt x="8071294" y="334822"/>
                  </a:lnTo>
                  <a:lnTo>
                    <a:pt x="7767714" y="337781"/>
                  </a:lnTo>
                  <a:lnTo>
                    <a:pt x="7756258" y="342823"/>
                  </a:lnTo>
                  <a:lnTo>
                    <a:pt x="7752461" y="353441"/>
                  </a:lnTo>
                  <a:lnTo>
                    <a:pt x="7756284" y="364147"/>
                  </a:lnTo>
                  <a:lnTo>
                    <a:pt x="7767714" y="369392"/>
                  </a:lnTo>
                  <a:lnTo>
                    <a:pt x="7819504" y="371271"/>
                  </a:lnTo>
                  <a:lnTo>
                    <a:pt x="7871307" y="372325"/>
                  </a:lnTo>
                  <a:lnTo>
                    <a:pt x="7974965" y="372872"/>
                  </a:lnTo>
                  <a:lnTo>
                    <a:pt x="8031937" y="372859"/>
                  </a:lnTo>
                  <a:lnTo>
                    <a:pt x="8041297" y="372986"/>
                  </a:lnTo>
                  <a:lnTo>
                    <a:pt x="8056397" y="373583"/>
                  </a:lnTo>
                  <a:lnTo>
                    <a:pt x="8121688" y="377380"/>
                  </a:lnTo>
                  <a:lnTo>
                    <a:pt x="8155279" y="378104"/>
                  </a:lnTo>
                  <a:lnTo>
                    <a:pt x="8187512" y="376453"/>
                  </a:lnTo>
                  <a:lnTo>
                    <a:pt x="8208378" y="372770"/>
                  </a:lnTo>
                  <a:lnTo>
                    <a:pt x="8217243" y="371208"/>
                  </a:lnTo>
                  <a:lnTo>
                    <a:pt x="8252815" y="345909"/>
                  </a:lnTo>
                  <a:lnTo>
                    <a:pt x="8257946" y="326834"/>
                  </a:lnTo>
                  <a:lnTo>
                    <a:pt x="8265236" y="273405"/>
                  </a:lnTo>
                  <a:close/>
                </a:path>
                <a:path extrusionOk="0" h="13716000" w="9443085">
                  <a:moveTo>
                    <a:pt x="8850770" y="13716000"/>
                  </a:moveTo>
                  <a:lnTo>
                    <a:pt x="8827478" y="13589013"/>
                  </a:lnTo>
                  <a:lnTo>
                    <a:pt x="8815349" y="13589013"/>
                  </a:lnTo>
                  <a:lnTo>
                    <a:pt x="8789162" y="13462013"/>
                  </a:lnTo>
                  <a:lnTo>
                    <a:pt x="8751583" y="13462013"/>
                  </a:lnTo>
                  <a:lnTo>
                    <a:pt x="8768817" y="13589013"/>
                  </a:lnTo>
                  <a:lnTo>
                    <a:pt x="8721115" y="13589013"/>
                  </a:lnTo>
                  <a:lnTo>
                    <a:pt x="8751583" y="13462013"/>
                  </a:lnTo>
                  <a:lnTo>
                    <a:pt x="8710397" y="13462013"/>
                  </a:lnTo>
                  <a:lnTo>
                    <a:pt x="8681377" y="13589013"/>
                  </a:lnTo>
                  <a:lnTo>
                    <a:pt x="8671585" y="13589013"/>
                  </a:lnTo>
                  <a:lnTo>
                    <a:pt x="8652840" y="13716000"/>
                  </a:lnTo>
                  <a:lnTo>
                    <a:pt x="8850770" y="13716000"/>
                  </a:lnTo>
                  <a:close/>
                </a:path>
                <a:path extrusionOk="0" h="13716000" w="9443085">
                  <a:moveTo>
                    <a:pt x="8936101" y="13462013"/>
                  </a:moveTo>
                  <a:lnTo>
                    <a:pt x="8935453" y="13335013"/>
                  </a:lnTo>
                  <a:lnTo>
                    <a:pt x="8934526" y="13335013"/>
                  </a:lnTo>
                  <a:lnTo>
                    <a:pt x="8933332" y="13208013"/>
                  </a:lnTo>
                  <a:lnTo>
                    <a:pt x="8930361" y="13208013"/>
                  </a:lnTo>
                  <a:lnTo>
                    <a:pt x="8928684" y="13081013"/>
                  </a:lnTo>
                  <a:lnTo>
                    <a:pt x="8925217" y="13081013"/>
                  </a:lnTo>
                  <a:lnTo>
                    <a:pt x="8923541" y="12954013"/>
                  </a:lnTo>
                  <a:lnTo>
                    <a:pt x="8918778" y="12954013"/>
                  </a:lnTo>
                  <a:lnTo>
                    <a:pt x="8921902" y="12827013"/>
                  </a:lnTo>
                  <a:lnTo>
                    <a:pt x="8924341" y="12827013"/>
                  </a:lnTo>
                  <a:lnTo>
                    <a:pt x="8926131" y="12700013"/>
                  </a:lnTo>
                  <a:lnTo>
                    <a:pt x="8928011" y="12700013"/>
                  </a:lnTo>
                  <a:lnTo>
                    <a:pt x="8928202" y="12573013"/>
                  </a:lnTo>
                  <a:lnTo>
                    <a:pt x="8927363" y="12573013"/>
                  </a:lnTo>
                  <a:lnTo>
                    <a:pt x="8926436" y="12446013"/>
                  </a:lnTo>
                  <a:lnTo>
                    <a:pt x="8925242" y="12446013"/>
                  </a:lnTo>
                  <a:lnTo>
                    <a:pt x="8923833" y="12319013"/>
                  </a:lnTo>
                  <a:lnTo>
                    <a:pt x="8920582" y="12319013"/>
                  </a:lnTo>
                  <a:lnTo>
                    <a:pt x="8917127" y="12192013"/>
                  </a:lnTo>
                  <a:lnTo>
                    <a:pt x="8915438" y="12065013"/>
                  </a:lnTo>
                  <a:lnTo>
                    <a:pt x="8913901" y="12065013"/>
                  </a:lnTo>
                  <a:lnTo>
                    <a:pt x="8916327" y="11938013"/>
                  </a:lnTo>
                  <a:lnTo>
                    <a:pt x="8918130" y="11938013"/>
                  </a:lnTo>
                  <a:lnTo>
                    <a:pt x="8919337" y="11811013"/>
                  </a:lnTo>
                  <a:lnTo>
                    <a:pt x="8920201" y="11811013"/>
                  </a:lnTo>
                  <a:lnTo>
                    <a:pt x="8919972" y="11684013"/>
                  </a:lnTo>
                  <a:lnTo>
                    <a:pt x="8919362" y="11684013"/>
                  </a:lnTo>
                  <a:lnTo>
                    <a:pt x="8918435" y="11557013"/>
                  </a:lnTo>
                  <a:lnTo>
                    <a:pt x="8915832" y="11557013"/>
                  </a:lnTo>
                  <a:lnTo>
                    <a:pt x="8914257" y="11430013"/>
                  </a:lnTo>
                  <a:lnTo>
                    <a:pt x="8912581" y="11430013"/>
                  </a:lnTo>
                  <a:lnTo>
                    <a:pt x="8909113" y="11303013"/>
                  </a:lnTo>
                  <a:lnTo>
                    <a:pt x="8907437" y="11303013"/>
                  </a:lnTo>
                  <a:lnTo>
                    <a:pt x="8905862" y="11176013"/>
                  </a:lnTo>
                  <a:lnTo>
                    <a:pt x="8908237" y="11049013"/>
                  </a:lnTo>
                  <a:lnTo>
                    <a:pt x="8911234" y="11049013"/>
                  </a:lnTo>
                  <a:lnTo>
                    <a:pt x="8911907" y="10922013"/>
                  </a:lnTo>
                  <a:lnTo>
                    <a:pt x="8912111" y="10922013"/>
                  </a:lnTo>
                  <a:lnTo>
                    <a:pt x="8911869" y="10795013"/>
                  </a:lnTo>
                  <a:lnTo>
                    <a:pt x="8910333" y="10795013"/>
                  </a:lnTo>
                  <a:lnTo>
                    <a:pt x="8909139" y="10668013"/>
                  </a:lnTo>
                  <a:lnTo>
                    <a:pt x="8906167" y="10668013"/>
                  </a:lnTo>
                  <a:lnTo>
                    <a:pt x="8904491" y="10541013"/>
                  </a:lnTo>
                  <a:lnTo>
                    <a:pt x="8901024" y="10414013"/>
                  </a:lnTo>
                  <a:lnTo>
                    <a:pt x="8897137" y="10414013"/>
                  </a:lnTo>
                  <a:lnTo>
                    <a:pt x="8900046" y="10287013"/>
                  </a:lnTo>
                  <a:lnTo>
                    <a:pt x="8902243" y="10287013"/>
                  </a:lnTo>
                  <a:lnTo>
                    <a:pt x="8903767" y="10160013"/>
                  </a:lnTo>
                  <a:lnTo>
                    <a:pt x="8905113" y="10160013"/>
                  </a:lnTo>
                  <a:lnTo>
                    <a:pt x="8905037" y="10033013"/>
                  </a:lnTo>
                  <a:lnTo>
                    <a:pt x="8904541" y="10033013"/>
                  </a:lnTo>
                  <a:lnTo>
                    <a:pt x="8903678" y="9906013"/>
                  </a:lnTo>
                  <a:lnTo>
                    <a:pt x="8901125" y="9906013"/>
                  </a:lnTo>
                  <a:lnTo>
                    <a:pt x="8899538" y="9779013"/>
                  </a:lnTo>
                  <a:lnTo>
                    <a:pt x="8897823" y="9779013"/>
                  </a:lnTo>
                  <a:lnTo>
                    <a:pt x="8894242" y="9652013"/>
                  </a:lnTo>
                  <a:lnTo>
                    <a:pt x="8892515" y="9652013"/>
                  </a:lnTo>
                  <a:lnTo>
                    <a:pt x="8890698" y="9525013"/>
                  </a:lnTo>
                  <a:lnTo>
                    <a:pt x="8890825" y="9525013"/>
                  </a:lnTo>
                  <a:lnTo>
                    <a:pt x="8893251" y="9398013"/>
                  </a:lnTo>
                  <a:lnTo>
                    <a:pt x="8895042" y="9398013"/>
                  </a:lnTo>
                  <a:lnTo>
                    <a:pt x="8896248" y="9271013"/>
                  </a:lnTo>
                  <a:lnTo>
                    <a:pt x="8897125" y="9271013"/>
                  </a:lnTo>
                  <a:lnTo>
                    <a:pt x="8896883" y="9144013"/>
                  </a:lnTo>
                  <a:lnTo>
                    <a:pt x="8896274" y="9144013"/>
                  </a:lnTo>
                  <a:lnTo>
                    <a:pt x="8895347" y="9017013"/>
                  </a:lnTo>
                  <a:lnTo>
                    <a:pt x="8892743" y="9017013"/>
                  </a:lnTo>
                  <a:lnTo>
                    <a:pt x="8891168" y="8890013"/>
                  </a:lnTo>
                  <a:lnTo>
                    <a:pt x="8889492" y="8890013"/>
                  </a:lnTo>
                  <a:lnTo>
                    <a:pt x="8886038" y="8763013"/>
                  </a:lnTo>
                  <a:lnTo>
                    <a:pt x="8885771" y="8763013"/>
                  </a:lnTo>
                  <a:lnTo>
                    <a:pt x="8885771" y="12827013"/>
                  </a:lnTo>
                  <a:lnTo>
                    <a:pt x="8879408" y="12700013"/>
                  </a:lnTo>
                  <a:lnTo>
                    <a:pt x="8832215" y="12700013"/>
                  </a:lnTo>
                  <a:lnTo>
                    <a:pt x="8851836" y="12827013"/>
                  </a:lnTo>
                  <a:lnTo>
                    <a:pt x="8819375" y="12827013"/>
                  </a:lnTo>
                  <a:lnTo>
                    <a:pt x="8795728" y="12700013"/>
                  </a:lnTo>
                  <a:lnTo>
                    <a:pt x="8781072" y="12700013"/>
                  </a:lnTo>
                  <a:lnTo>
                    <a:pt x="8754783" y="12573013"/>
                  </a:lnTo>
                  <a:lnTo>
                    <a:pt x="8730729" y="12573013"/>
                  </a:lnTo>
                  <a:lnTo>
                    <a:pt x="8702294" y="12700013"/>
                  </a:lnTo>
                  <a:lnTo>
                    <a:pt x="8682888" y="12700013"/>
                  </a:lnTo>
                  <a:lnTo>
                    <a:pt x="8663495" y="12827013"/>
                  </a:lnTo>
                  <a:lnTo>
                    <a:pt x="8616544" y="12827013"/>
                  </a:lnTo>
                  <a:lnTo>
                    <a:pt x="8649792" y="12700013"/>
                  </a:lnTo>
                  <a:lnTo>
                    <a:pt x="8612429" y="12700013"/>
                  </a:lnTo>
                  <a:lnTo>
                    <a:pt x="8610854" y="12573013"/>
                  </a:lnTo>
                  <a:lnTo>
                    <a:pt x="8696300" y="12573013"/>
                  </a:lnTo>
                  <a:lnTo>
                    <a:pt x="8723732" y="12446013"/>
                  </a:lnTo>
                  <a:lnTo>
                    <a:pt x="8642413" y="12446013"/>
                  </a:lnTo>
                  <a:lnTo>
                    <a:pt x="8616112" y="12319013"/>
                  </a:lnTo>
                  <a:lnTo>
                    <a:pt x="8604796" y="12319013"/>
                  </a:lnTo>
                  <a:lnTo>
                    <a:pt x="8604593" y="12192013"/>
                  </a:lnTo>
                  <a:lnTo>
                    <a:pt x="8604542" y="12065013"/>
                  </a:lnTo>
                  <a:lnTo>
                    <a:pt x="8616912" y="12192013"/>
                  </a:lnTo>
                  <a:lnTo>
                    <a:pt x="8632558" y="12192013"/>
                  </a:lnTo>
                  <a:lnTo>
                    <a:pt x="8662886" y="12319013"/>
                  </a:lnTo>
                  <a:lnTo>
                    <a:pt x="8703412" y="12319013"/>
                  </a:lnTo>
                  <a:lnTo>
                    <a:pt x="8637791" y="12192013"/>
                  </a:lnTo>
                  <a:lnTo>
                    <a:pt x="8766569" y="12192013"/>
                  </a:lnTo>
                  <a:lnTo>
                    <a:pt x="8736698" y="12319013"/>
                  </a:lnTo>
                  <a:lnTo>
                    <a:pt x="8783396" y="12319013"/>
                  </a:lnTo>
                  <a:lnTo>
                    <a:pt x="8813648" y="12192013"/>
                  </a:lnTo>
                  <a:lnTo>
                    <a:pt x="8823642" y="12192013"/>
                  </a:lnTo>
                  <a:lnTo>
                    <a:pt x="8839543" y="12065013"/>
                  </a:lnTo>
                  <a:lnTo>
                    <a:pt x="8870366" y="12065013"/>
                  </a:lnTo>
                  <a:lnTo>
                    <a:pt x="8833244" y="12192013"/>
                  </a:lnTo>
                  <a:lnTo>
                    <a:pt x="8881237" y="12192013"/>
                  </a:lnTo>
                  <a:lnTo>
                    <a:pt x="8881720" y="12319013"/>
                  </a:lnTo>
                  <a:lnTo>
                    <a:pt x="8849627" y="12319013"/>
                  </a:lnTo>
                  <a:lnTo>
                    <a:pt x="8825052" y="12446013"/>
                  </a:lnTo>
                  <a:lnTo>
                    <a:pt x="8796706" y="12446013"/>
                  </a:lnTo>
                  <a:lnTo>
                    <a:pt x="8824354" y="12573013"/>
                  </a:lnTo>
                  <a:lnTo>
                    <a:pt x="8883599" y="12573013"/>
                  </a:lnTo>
                  <a:lnTo>
                    <a:pt x="8884120" y="12700013"/>
                  </a:lnTo>
                  <a:lnTo>
                    <a:pt x="8884818" y="12700013"/>
                  </a:lnTo>
                  <a:lnTo>
                    <a:pt x="8885771" y="12827013"/>
                  </a:lnTo>
                  <a:lnTo>
                    <a:pt x="8885771" y="8763013"/>
                  </a:lnTo>
                  <a:lnTo>
                    <a:pt x="8884348" y="8763013"/>
                  </a:lnTo>
                  <a:lnTo>
                    <a:pt x="8882774" y="8636013"/>
                  </a:lnTo>
                  <a:lnTo>
                    <a:pt x="8885250" y="8636013"/>
                  </a:lnTo>
                  <a:lnTo>
                    <a:pt x="8887041" y="8509013"/>
                  </a:lnTo>
                  <a:lnTo>
                    <a:pt x="8888247" y="8509013"/>
                  </a:lnTo>
                  <a:lnTo>
                    <a:pt x="8888920" y="8382013"/>
                  </a:lnTo>
                  <a:lnTo>
                    <a:pt x="8888273" y="8255013"/>
                  </a:lnTo>
                  <a:lnTo>
                    <a:pt x="8887346" y="8255013"/>
                  </a:lnTo>
                  <a:lnTo>
                    <a:pt x="8886152" y="8128013"/>
                  </a:lnTo>
                  <a:lnTo>
                    <a:pt x="8883167" y="8128013"/>
                  </a:lnTo>
                  <a:lnTo>
                    <a:pt x="8881491" y="8001013"/>
                  </a:lnTo>
                  <a:lnTo>
                    <a:pt x="8878024" y="7874013"/>
                  </a:lnTo>
                  <a:lnTo>
                    <a:pt x="8877757" y="7874013"/>
                  </a:lnTo>
                  <a:lnTo>
                    <a:pt x="8877757" y="11938013"/>
                  </a:lnTo>
                  <a:lnTo>
                    <a:pt x="8850452" y="11938013"/>
                  </a:lnTo>
                  <a:lnTo>
                    <a:pt x="8825128" y="11811013"/>
                  </a:lnTo>
                  <a:lnTo>
                    <a:pt x="8787409" y="11811013"/>
                  </a:lnTo>
                  <a:lnTo>
                    <a:pt x="8804986" y="11938013"/>
                  </a:lnTo>
                  <a:lnTo>
                    <a:pt x="8743836" y="11938013"/>
                  </a:lnTo>
                  <a:lnTo>
                    <a:pt x="8726970" y="11811013"/>
                  </a:lnTo>
                  <a:lnTo>
                    <a:pt x="8711997" y="11938013"/>
                  </a:lnTo>
                  <a:lnTo>
                    <a:pt x="8673871" y="11938013"/>
                  </a:lnTo>
                  <a:lnTo>
                    <a:pt x="8705012" y="11811013"/>
                  </a:lnTo>
                  <a:lnTo>
                    <a:pt x="8635898" y="11811013"/>
                  </a:lnTo>
                  <a:lnTo>
                    <a:pt x="8606333" y="11938013"/>
                  </a:lnTo>
                  <a:lnTo>
                    <a:pt x="8606269" y="11811013"/>
                  </a:lnTo>
                  <a:lnTo>
                    <a:pt x="8602853" y="11811013"/>
                  </a:lnTo>
                  <a:lnTo>
                    <a:pt x="8631809" y="11684013"/>
                  </a:lnTo>
                  <a:lnTo>
                    <a:pt x="8719439" y="11684013"/>
                  </a:lnTo>
                  <a:lnTo>
                    <a:pt x="8718042" y="11557013"/>
                  </a:lnTo>
                  <a:lnTo>
                    <a:pt x="8597278" y="11557013"/>
                  </a:lnTo>
                  <a:lnTo>
                    <a:pt x="8596795" y="11430013"/>
                  </a:lnTo>
                  <a:lnTo>
                    <a:pt x="8596579" y="11430013"/>
                  </a:lnTo>
                  <a:lnTo>
                    <a:pt x="8596427" y="11303013"/>
                  </a:lnTo>
                  <a:lnTo>
                    <a:pt x="8624545" y="11430013"/>
                  </a:lnTo>
                  <a:lnTo>
                    <a:pt x="8695411" y="11430013"/>
                  </a:lnTo>
                  <a:lnTo>
                    <a:pt x="8629790" y="11303013"/>
                  </a:lnTo>
                  <a:lnTo>
                    <a:pt x="8677440" y="11303013"/>
                  </a:lnTo>
                  <a:lnTo>
                    <a:pt x="8695817" y="11430013"/>
                  </a:lnTo>
                  <a:lnTo>
                    <a:pt x="8726005" y="11430013"/>
                  </a:lnTo>
                  <a:lnTo>
                    <a:pt x="8745791" y="11303013"/>
                  </a:lnTo>
                  <a:lnTo>
                    <a:pt x="8790699" y="11303013"/>
                  </a:lnTo>
                  <a:lnTo>
                    <a:pt x="8758568" y="11430013"/>
                  </a:lnTo>
                  <a:lnTo>
                    <a:pt x="8805647" y="11430013"/>
                  </a:lnTo>
                  <a:lnTo>
                    <a:pt x="8838044" y="11303013"/>
                  </a:lnTo>
                  <a:lnTo>
                    <a:pt x="8845588" y="11303013"/>
                  </a:lnTo>
                  <a:lnTo>
                    <a:pt x="8855481" y="11176013"/>
                  </a:lnTo>
                  <a:lnTo>
                    <a:pt x="8849576" y="11176013"/>
                  </a:lnTo>
                  <a:lnTo>
                    <a:pt x="8826576" y="11049013"/>
                  </a:lnTo>
                  <a:lnTo>
                    <a:pt x="8817026" y="11049013"/>
                  </a:lnTo>
                  <a:lnTo>
                    <a:pt x="8791156" y="10922013"/>
                  </a:lnTo>
                  <a:lnTo>
                    <a:pt x="8744623" y="10922013"/>
                  </a:lnTo>
                  <a:lnTo>
                    <a:pt x="8761908" y="11049013"/>
                  </a:lnTo>
                  <a:lnTo>
                    <a:pt x="8696922" y="11049013"/>
                  </a:lnTo>
                  <a:lnTo>
                    <a:pt x="8727389" y="10922013"/>
                  </a:lnTo>
                  <a:lnTo>
                    <a:pt x="8657171" y="10922013"/>
                  </a:lnTo>
                  <a:lnTo>
                    <a:pt x="8627796" y="11049013"/>
                  </a:lnTo>
                  <a:lnTo>
                    <a:pt x="8628634" y="11049013"/>
                  </a:lnTo>
                  <a:lnTo>
                    <a:pt x="8610448" y="11176013"/>
                  </a:lnTo>
                  <a:lnTo>
                    <a:pt x="8594014" y="11176013"/>
                  </a:lnTo>
                  <a:lnTo>
                    <a:pt x="8595144" y="11049013"/>
                  </a:lnTo>
                  <a:lnTo>
                    <a:pt x="8598179" y="11049013"/>
                  </a:lnTo>
                  <a:lnTo>
                    <a:pt x="8597506" y="10922013"/>
                  </a:lnTo>
                  <a:lnTo>
                    <a:pt x="8623706" y="10922013"/>
                  </a:lnTo>
                  <a:lnTo>
                    <a:pt x="8652205" y="10795013"/>
                  </a:lnTo>
                  <a:lnTo>
                    <a:pt x="8709952" y="10795013"/>
                  </a:lnTo>
                  <a:lnTo>
                    <a:pt x="8652561" y="10668013"/>
                  </a:lnTo>
                  <a:lnTo>
                    <a:pt x="8589188" y="10668013"/>
                  </a:lnTo>
                  <a:lnTo>
                    <a:pt x="8588705" y="10541013"/>
                  </a:lnTo>
                  <a:lnTo>
                    <a:pt x="8621687" y="10541013"/>
                  </a:lnTo>
                  <a:lnTo>
                    <a:pt x="8588375" y="10414013"/>
                  </a:lnTo>
                  <a:lnTo>
                    <a:pt x="8638451" y="10414013"/>
                  </a:lnTo>
                  <a:lnTo>
                    <a:pt x="8653056" y="10541013"/>
                  </a:lnTo>
                  <a:lnTo>
                    <a:pt x="8678710" y="10541013"/>
                  </a:lnTo>
                  <a:lnTo>
                    <a:pt x="8711654" y="10668013"/>
                  </a:lnTo>
                  <a:lnTo>
                    <a:pt x="8739251" y="10668013"/>
                  </a:lnTo>
                  <a:lnTo>
                    <a:pt x="8767293" y="10541013"/>
                  </a:lnTo>
                  <a:lnTo>
                    <a:pt x="8756447" y="10541013"/>
                  </a:lnTo>
                  <a:lnTo>
                    <a:pt x="8774481" y="10414013"/>
                  </a:lnTo>
                  <a:lnTo>
                    <a:pt x="8817140" y="10414013"/>
                  </a:lnTo>
                  <a:lnTo>
                    <a:pt x="8782609" y="10541013"/>
                  </a:lnTo>
                  <a:lnTo>
                    <a:pt x="8829954" y="10541013"/>
                  </a:lnTo>
                  <a:lnTo>
                    <a:pt x="8864435" y="10414013"/>
                  </a:lnTo>
                  <a:lnTo>
                    <a:pt x="8865133" y="10541013"/>
                  </a:lnTo>
                  <a:lnTo>
                    <a:pt x="8865959" y="10541013"/>
                  </a:lnTo>
                  <a:lnTo>
                    <a:pt x="8866162" y="10668013"/>
                  </a:lnTo>
                  <a:lnTo>
                    <a:pt x="8783587" y="10668013"/>
                  </a:lnTo>
                  <a:lnTo>
                    <a:pt x="8756205" y="10795013"/>
                  </a:lnTo>
                  <a:lnTo>
                    <a:pt x="8836863" y="10795013"/>
                  </a:lnTo>
                  <a:lnTo>
                    <a:pt x="8867140" y="10922013"/>
                  </a:lnTo>
                  <a:lnTo>
                    <a:pt x="8868016" y="10922013"/>
                  </a:lnTo>
                  <a:lnTo>
                    <a:pt x="8868715" y="11049013"/>
                  </a:lnTo>
                  <a:lnTo>
                    <a:pt x="8870963" y="11049013"/>
                  </a:lnTo>
                  <a:lnTo>
                    <a:pt x="8872309" y="11176013"/>
                  </a:lnTo>
                  <a:lnTo>
                    <a:pt x="8871064" y="11176013"/>
                  </a:lnTo>
                  <a:lnTo>
                    <a:pt x="8871445" y="11303013"/>
                  </a:lnTo>
                  <a:lnTo>
                    <a:pt x="8873236" y="11303013"/>
                  </a:lnTo>
                  <a:lnTo>
                    <a:pt x="8873731" y="11430013"/>
                  </a:lnTo>
                  <a:lnTo>
                    <a:pt x="8874061" y="11430013"/>
                  </a:lnTo>
                  <a:lnTo>
                    <a:pt x="8874265" y="11557013"/>
                  </a:lnTo>
                  <a:lnTo>
                    <a:pt x="8756879" y="11557013"/>
                  </a:lnTo>
                  <a:lnTo>
                    <a:pt x="8757412" y="11684013"/>
                  </a:lnTo>
                  <a:lnTo>
                    <a:pt x="8875230" y="11684013"/>
                  </a:lnTo>
                  <a:lnTo>
                    <a:pt x="8875598" y="11811013"/>
                  </a:lnTo>
                  <a:lnTo>
                    <a:pt x="8876805" y="11811013"/>
                  </a:lnTo>
                  <a:lnTo>
                    <a:pt x="8877757" y="11938013"/>
                  </a:lnTo>
                  <a:lnTo>
                    <a:pt x="8877757" y="7874013"/>
                  </a:lnTo>
                  <a:lnTo>
                    <a:pt x="8871585" y="7874013"/>
                  </a:lnTo>
                  <a:lnTo>
                    <a:pt x="8874722" y="7747013"/>
                  </a:lnTo>
                  <a:lnTo>
                    <a:pt x="8877148" y="7747013"/>
                  </a:lnTo>
                  <a:lnTo>
                    <a:pt x="8878938" y="7620013"/>
                  </a:lnTo>
                  <a:lnTo>
                    <a:pt x="8880818" y="7620013"/>
                  </a:lnTo>
                  <a:lnTo>
                    <a:pt x="8881008" y="7493013"/>
                  </a:lnTo>
                  <a:lnTo>
                    <a:pt x="8880780" y="7493013"/>
                  </a:lnTo>
                  <a:lnTo>
                    <a:pt x="8880170" y="7366013"/>
                  </a:lnTo>
                  <a:lnTo>
                    <a:pt x="8878049" y="7366013"/>
                  </a:lnTo>
                  <a:lnTo>
                    <a:pt x="8876640" y="7239013"/>
                  </a:lnTo>
                  <a:lnTo>
                    <a:pt x="8875065" y="7239013"/>
                  </a:lnTo>
                  <a:lnTo>
                    <a:pt x="8873388" y="7112013"/>
                  </a:lnTo>
                  <a:lnTo>
                    <a:pt x="8869921" y="7112013"/>
                  </a:lnTo>
                  <a:lnTo>
                    <a:pt x="8868245" y="6985013"/>
                  </a:lnTo>
                  <a:lnTo>
                    <a:pt x="8863381" y="6985013"/>
                  </a:lnTo>
                  <a:lnTo>
                    <a:pt x="8866505" y="6858013"/>
                  </a:lnTo>
                  <a:lnTo>
                    <a:pt x="8870734" y="6858013"/>
                  </a:lnTo>
                  <a:lnTo>
                    <a:pt x="8871941" y="6731013"/>
                  </a:lnTo>
                  <a:lnTo>
                    <a:pt x="8872614" y="6731013"/>
                  </a:lnTo>
                  <a:lnTo>
                    <a:pt x="8872804" y="6604013"/>
                  </a:lnTo>
                  <a:lnTo>
                    <a:pt x="8871966" y="6604013"/>
                  </a:lnTo>
                  <a:lnTo>
                    <a:pt x="8871026" y="6477013"/>
                  </a:lnTo>
                  <a:lnTo>
                    <a:pt x="8869832" y="6477013"/>
                  </a:lnTo>
                  <a:lnTo>
                    <a:pt x="8868423" y="6350013"/>
                  </a:lnTo>
                  <a:lnTo>
                    <a:pt x="8865184" y="6350013"/>
                  </a:lnTo>
                  <a:lnTo>
                    <a:pt x="8862784" y="6262090"/>
                  </a:lnTo>
                  <a:lnTo>
                    <a:pt x="8862784" y="10287013"/>
                  </a:lnTo>
                  <a:lnTo>
                    <a:pt x="8856421" y="10287013"/>
                  </a:lnTo>
                  <a:lnTo>
                    <a:pt x="8849665" y="10160013"/>
                  </a:lnTo>
                  <a:lnTo>
                    <a:pt x="8809215" y="10160013"/>
                  </a:lnTo>
                  <a:lnTo>
                    <a:pt x="8828849" y="10287013"/>
                  </a:lnTo>
                  <a:lnTo>
                    <a:pt x="8760206" y="10287013"/>
                  </a:lnTo>
                  <a:lnTo>
                    <a:pt x="8745245" y="10160013"/>
                  </a:lnTo>
                  <a:lnTo>
                    <a:pt x="8670620" y="10160013"/>
                  </a:lnTo>
                  <a:lnTo>
                    <a:pt x="8659901" y="10287013"/>
                  </a:lnTo>
                  <a:lnTo>
                    <a:pt x="8626805" y="10287013"/>
                  </a:lnTo>
                  <a:lnTo>
                    <a:pt x="8658873" y="10160013"/>
                  </a:lnTo>
                  <a:lnTo>
                    <a:pt x="8587854" y="10160013"/>
                  </a:lnTo>
                  <a:lnTo>
                    <a:pt x="8616810" y="10033013"/>
                  </a:lnTo>
                  <a:lnTo>
                    <a:pt x="8673313" y="10033013"/>
                  </a:lnTo>
                  <a:lnTo>
                    <a:pt x="8700745" y="9906013"/>
                  </a:lnTo>
                  <a:lnTo>
                    <a:pt x="8619426" y="9906013"/>
                  </a:lnTo>
                  <a:lnTo>
                    <a:pt x="8589670" y="9779013"/>
                  </a:lnTo>
                  <a:lnTo>
                    <a:pt x="8581809" y="9779013"/>
                  </a:lnTo>
                  <a:lnTo>
                    <a:pt x="8581593" y="9652013"/>
                  </a:lnTo>
                  <a:lnTo>
                    <a:pt x="8609571" y="9652013"/>
                  </a:lnTo>
                  <a:lnTo>
                    <a:pt x="8639899" y="9779013"/>
                  </a:lnTo>
                  <a:lnTo>
                    <a:pt x="8680425" y="9779013"/>
                  </a:lnTo>
                  <a:lnTo>
                    <a:pt x="8614791" y="9652013"/>
                  </a:lnTo>
                  <a:lnTo>
                    <a:pt x="8775713" y="9652013"/>
                  </a:lnTo>
                  <a:lnTo>
                    <a:pt x="8743582" y="9779013"/>
                  </a:lnTo>
                  <a:lnTo>
                    <a:pt x="8790648" y="9779013"/>
                  </a:lnTo>
                  <a:lnTo>
                    <a:pt x="8823058" y="9652013"/>
                  </a:lnTo>
                  <a:lnTo>
                    <a:pt x="8800643" y="9652013"/>
                  </a:lnTo>
                  <a:lnTo>
                    <a:pt x="8816556" y="9525013"/>
                  </a:lnTo>
                  <a:lnTo>
                    <a:pt x="8856459" y="9525013"/>
                  </a:lnTo>
                  <a:lnTo>
                    <a:pt x="8856688" y="9652013"/>
                  </a:lnTo>
                  <a:lnTo>
                    <a:pt x="8858237" y="9652013"/>
                  </a:lnTo>
                  <a:lnTo>
                    <a:pt x="8858733" y="9779013"/>
                  </a:lnTo>
                  <a:lnTo>
                    <a:pt x="8851646" y="9779013"/>
                  </a:lnTo>
                  <a:lnTo>
                    <a:pt x="8826627" y="9906013"/>
                  </a:lnTo>
                  <a:lnTo>
                    <a:pt x="8746350" y="9906013"/>
                  </a:lnTo>
                  <a:lnTo>
                    <a:pt x="8773706" y="10033013"/>
                  </a:lnTo>
                  <a:lnTo>
                    <a:pt x="8860257" y="10033013"/>
                  </a:lnTo>
                  <a:lnTo>
                    <a:pt x="8860625" y="10160013"/>
                  </a:lnTo>
                  <a:lnTo>
                    <a:pt x="8861831" y="10160013"/>
                  </a:lnTo>
                  <a:lnTo>
                    <a:pt x="8862784" y="10287013"/>
                  </a:lnTo>
                  <a:lnTo>
                    <a:pt x="8862784" y="6262090"/>
                  </a:lnTo>
                  <a:lnTo>
                    <a:pt x="8861717" y="6223012"/>
                  </a:lnTo>
                  <a:lnTo>
                    <a:pt x="8860041" y="6096012"/>
                  </a:lnTo>
                  <a:lnTo>
                    <a:pt x="8858415" y="6096012"/>
                  </a:lnTo>
                  <a:lnTo>
                    <a:pt x="8860841" y="5969012"/>
                  </a:lnTo>
                  <a:lnTo>
                    <a:pt x="8862631" y="5969012"/>
                  </a:lnTo>
                  <a:lnTo>
                    <a:pt x="8863838" y="5842012"/>
                  </a:lnTo>
                  <a:lnTo>
                    <a:pt x="8864714" y="5842012"/>
                  </a:lnTo>
                  <a:lnTo>
                    <a:pt x="8864473" y="5715012"/>
                  </a:lnTo>
                  <a:lnTo>
                    <a:pt x="8863863" y="5715012"/>
                  </a:lnTo>
                  <a:lnTo>
                    <a:pt x="8862936" y="5588012"/>
                  </a:lnTo>
                  <a:lnTo>
                    <a:pt x="8860333" y="5588012"/>
                  </a:lnTo>
                  <a:lnTo>
                    <a:pt x="8858758" y="5461012"/>
                  </a:lnTo>
                  <a:lnTo>
                    <a:pt x="8857082" y="5461012"/>
                  </a:lnTo>
                  <a:lnTo>
                    <a:pt x="8854681" y="5372773"/>
                  </a:lnTo>
                  <a:lnTo>
                    <a:pt x="8854681" y="9398013"/>
                  </a:lnTo>
                  <a:lnTo>
                    <a:pt x="8827376" y="9398013"/>
                  </a:lnTo>
                  <a:lnTo>
                    <a:pt x="8802040" y="9271013"/>
                  </a:lnTo>
                  <a:lnTo>
                    <a:pt x="8764333" y="9271013"/>
                  </a:lnTo>
                  <a:lnTo>
                    <a:pt x="8781910" y="9398013"/>
                  </a:lnTo>
                  <a:lnTo>
                    <a:pt x="8650783" y="9398013"/>
                  </a:lnTo>
                  <a:lnTo>
                    <a:pt x="8681936" y="9271013"/>
                  </a:lnTo>
                  <a:lnTo>
                    <a:pt x="8612810" y="9271013"/>
                  </a:lnTo>
                  <a:lnTo>
                    <a:pt x="8583257" y="9398013"/>
                  </a:lnTo>
                  <a:lnTo>
                    <a:pt x="8583193" y="9271013"/>
                  </a:lnTo>
                  <a:lnTo>
                    <a:pt x="8579764" y="9271013"/>
                  </a:lnTo>
                  <a:lnTo>
                    <a:pt x="8608720" y="9144013"/>
                  </a:lnTo>
                  <a:lnTo>
                    <a:pt x="8696350" y="9144013"/>
                  </a:lnTo>
                  <a:lnTo>
                    <a:pt x="8694953" y="9017013"/>
                  </a:lnTo>
                  <a:lnTo>
                    <a:pt x="8574202" y="9017013"/>
                  </a:lnTo>
                  <a:lnTo>
                    <a:pt x="8573719" y="8890013"/>
                  </a:lnTo>
                  <a:lnTo>
                    <a:pt x="8573503" y="8890013"/>
                  </a:lnTo>
                  <a:lnTo>
                    <a:pt x="8573351" y="8763013"/>
                  </a:lnTo>
                  <a:lnTo>
                    <a:pt x="8601469" y="8890013"/>
                  </a:lnTo>
                  <a:lnTo>
                    <a:pt x="8654364" y="8890013"/>
                  </a:lnTo>
                  <a:lnTo>
                    <a:pt x="8672335" y="8890013"/>
                  </a:lnTo>
                  <a:lnTo>
                    <a:pt x="8696668" y="8890013"/>
                  </a:lnTo>
                  <a:lnTo>
                    <a:pt x="8703666" y="9017013"/>
                  </a:lnTo>
                  <a:lnTo>
                    <a:pt x="8711387" y="9017013"/>
                  </a:lnTo>
                  <a:lnTo>
                    <a:pt x="8718664" y="8890013"/>
                  </a:lnTo>
                  <a:lnTo>
                    <a:pt x="8702929" y="8890013"/>
                  </a:lnTo>
                  <a:lnTo>
                    <a:pt x="8722716" y="8763013"/>
                  </a:lnTo>
                  <a:lnTo>
                    <a:pt x="8767610" y="8763013"/>
                  </a:lnTo>
                  <a:lnTo>
                    <a:pt x="8735492" y="8890013"/>
                  </a:lnTo>
                  <a:lnTo>
                    <a:pt x="8782558" y="8890013"/>
                  </a:lnTo>
                  <a:lnTo>
                    <a:pt x="8814968" y="8763013"/>
                  </a:lnTo>
                  <a:lnTo>
                    <a:pt x="8822499" y="8763013"/>
                  </a:lnTo>
                  <a:lnTo>
                    <a:pt x="8832380" y="8636013"/>
                  </a:lnTo>
                  <a:lnTo>
                    <a:pt x="8826576" y="8636013"/>
                  </a:lnTo>
                  <a:lnTo>
                    <a:pt x="8803576" y="8509013"/>
                  </a:lnTo>
                  <a:lnTo>
                    <a:pt x="8768156" y="8509013"/>
                  </a:lnTo>
                  <a:lnTo>
                    <a:pt x="8741969" y="8382013"/>
                  </a:lnTo>
                  <a:lnTo>
                    <a:pt x="8704389" y="8382013"/>
                  </a:lnTo>
                  <a:lnTo>
                    <a:pt x="8721636" y="8509013"/>
                  </a:lnTo>
                  <a:lnTo>
                    <a:pt x="8673922" y="8509013"/>
                  </a:lnTo>
                  <a:lnTo>
                    <a:pt x="8704389" y="8382013"/>
                  </a:lnTo>
                  <a:lnTo>
                    <a:pt x="8663203" y="8382013"/>
                  </a:lnTo>
                  <a:lnTo>
                    <a:pt x="8648421" y="8446719"/>
                  </a:lnTo>
                  <a:lnTo>
                    <a:pt x="8648421" y="8843734"/>
                  </a:lnTo>
                  <a:lnTo>
                    <a:pt x="8606714" y="8763013"/>
                  </a:lnTo>
                  <a:lnTo>
                    <a:pt x="8638057" y="8763013"/>
                  </a:lnTo>
                  <a:lnTo>
                    <a:pt x="8648421" y="8843734"/>
                  </a:lnTo>
                  <a:lnTo>
                    <a:pt x="8648421" y="8446719"/>
                  </a:lnTo>
                  <a:lnTo>
                    <a:pt x="8634184" y="8509013"/>
                  </a:lnTo>
                  <a:lnTo>
                    <a:pt x="8605647" y="8509013"/>
                  </a:lnTo>
                  <a:lnTo>
                    <a:pt x="8587461" y="8636013"/>
                  </a:lnTo>
                  <a:lnTo>
                    <a:pt x="8572157" y="8636013"/>
                  </a:lnTo>
                  <a:lnTo>
                    <a:pt x="8573110" y="8509013"/>
                  </a:lnTo>
                  <a:lnTo>
                    <a:pt x="8574507" y="8509013"/>
                  </a:lnTo>
                  <a:lnTo>
                    <a:pt x="8573338" y="8382013"/>
                  </a:lnTo>
                  <a:lnTo>
                    <a:pt x="8629218" y="8382013"/>
                  </a:lnTo>
                  <a:lnTo>
                    <a:pt x="8657209" y="8255013"/>
                  </a:lnTo>
                  <a:lnTo>
                    <a:pt x="8686952" y="8255013"/>
                  </a:lnTo>
                  <a:lnTo>
                    <a:pt x="8629574" y="8128013"/>
                  </a:lnTo>
                  <a:lnTo>
                    <a:pt x="8566188" y="8128013"/>
                  </a:lnTo>
                  <a:lnTo>
                    <a:pt x="8565705" y="8001013"/>
                  </a:lnTo>
                  <a:lnTo>
                    <a:pt x="8598700" y="8001013"/>
                  </a:lnTo>
                  <a:lnTo>
                    <a:pt x="8565388" y="7874013"/>
                  </a:lnTo>
                  <a:lnTo>
                    <a:pt x="8602942" y="7874013"/>
                  </a:lnTo>
                  <a:lnTo>
                    <a:pt x="8615451" y="8001013"/>
                  </a:lnTo>
                  <a:lnTo>
                    <a:pt x="8623795" y="8001013"/>
                  </a:lnTo>
                  <a:lnTo>
                    <a:pt x="8655723" y="8128013"/>
                  </a:lnTo>
                  <a:lnTo>
                    <a:pt x="8716264" y="8128013"/>
                  </a:lnTo>
                  <a:lnTo>
                    <a:pt x="8744306" y="8001013"/>
                  </a:lnTo>
                  <a:lnTo>
                    <a:pt x="8733460" y="8001013"/>
                  </a:lnTo>
                  <a:lnTo>
                    <a:pt x="8751494" y="7874013"/>
                  </a:lnTo>
                  <a:lnTo>
                    <a:pt x="8794140" y="7874013"/>
                  </a:lnTo>
                  <a:lnTo>
                    <a:pt x="8759609" y="8001013"/>
                  </a:lnTo>
                  <a:lnTo>
                    <a:pt x="8806955" y="8001013"/>
                  </a:lnTo>
                  <a:lnTo>
                    <a:pt x="8841435" y="7874013"/>
                  </a:lnTo>
                  <a:lnTo>
                    <a:pt x="8842146" y="8001013"/>
                  </a:lnTo>
                  <a:lnTo>
                    <a:pt x="8842629" y="8001013"/>
                  </a:lnTo>
                  <a:lnTo>
                    <a:pt x="8842972" y="8128013"/>
                  </a:lnTo>
                  <a:lnTo>
                    <a:pt x="8785949" y="8128013"/>
                  </a:lnTo>
                  <a:lnTo>
                    <a:pt x="8760587" y="8255013"/>
                  </a:lnTo>
                  <a:lnTo>
                    <a:pt x="8785250" y="8255013"/>
                  </a:lnTo>
                  <a:lnTo>
                    <a:pt x="8813876" y="8382013"/>
                  </a:lnTo>
                  <a:lnTo>
                    <a:pt x="8845017" y="8382013"/>
                  </a:lnTo>
                  <a:lnTo>
                    <a:pt x="8845715" y="8509013"/>
                  </a:lnTo>
                  <a:lnTo>
                    <a:pt x="8847582" y="8509013"/>
                  </a:lnTo>
                  <a:lnTo>
                    <a:pt x="8847963" y="8636013"/>
                  </a:lnTo>
                  <a:lnTo>
                    <a:pt x="8847722" y="8636013"/>
                  </a:lnTo>
                  <a:lnTo>
                    <a:pt x="8847988" y="8763013"/>
                  </a:lnTo>
                  <a:lnTo>
                    <a:pt x="8850147" y="8763013"/>
                  </a:lnTo>
                  <a:lnTo>
                    <a:pt x="8850643" y="8890013"/>
                  </a:lnTo>
                  <a:lnTo>
                    <a:pt x="8850973" y="8890013"/>
                  </a:lnTo>
                  <a:lnTo>
                    <a:pt x="8851189" y="9017013"/>
                  </a:lnTo>
                  <a:lnTo>
                    <a:pt x="8733790" y="9017013"/>
                  </a:lnTo>
                  <a:lnTo>
                    <a:pt x="8734323" y="9144013"/>
                  </a:lnTo>
                  <a:lnTo>
                    <a:pt x="8852154" y="9144013"/>
                  </a:lnTo>
                  <a:lnTo>
                    <a:pt x="8852522" y="9271013"/>
                  </a:lnTo>
                  <a:lnTo>
                    <a:pt x="8853729" y="9271013"/>
                  </a:lnTo>
                  <a:lnTo>
                    <a:pt x="8854681" y="9398013"/>
                  </a:lnTo>
                  <a:lnTo>
                    <a:pt x="8854681" y="5372773"/>
                  </a:lnTo>
                  <a:lnTo>
                    <a:pt x="8853627" y="5334012"/>
                  </a:lnTo>
                  <a:lnTo>
                    <a:pt x="8851938" y="5334012"/>
                  </a:lnTo>
                  <a:lnTo>
                    <a:pt x="8850236" y="5207012"/>
                  </a:lnTo>
                  <a:lnTo>
                    <a:pt x="8850401" y="5207012"/>
                  </a:lnTo>
                  <a:lnTo>
                    <a:pt x="8852827" y="5080012"/>
                  </a:lnTo>
                  <a:lnTo>
                    <a:pt x="8855837" y="5080012"/>
                  </a:lnTo>
                  <a:lnTo>
                    <a:pt x="8856510" y="4953012"/>
                  </a:lnTo>
                  <a:lnTo>
                    <a:pt x="8855862" y="4826012"/>
                  </a:lnTo>
                  <a:lnTo>
                    <a:pt x="8854935" y="4826012"/>
                  </a:lnTo>
                  <a:lnTo>
                    <a:pt x="8853741" y="4699012"/>
                  </a:lnTo>
                  <a:lnTo>
                    <a:pt x="8850757" y="4699012"/>
                  </a:lnTo>
                  <a:lnTo>
                    <a:pt x="8849081" y="4572012"/>
                  </a:lnTo>
                  <a:lnTo>
                    <a:pt x="8845613" y="4445012"/>
                  </a:lnTo>
                  <a:lnTo>
                    <a:pt x="8838959" y="4445012"/>
                  </a:lnTo>
                  <a:lnTo>
                    <a:pt x="8842299" y="4318012"/>
                  </a:lnTo>
                  <a:lnTo>
                    <a:pt x="8844724" y="4318012"/>
                  </a:lnTo>
                  <a:lnTo>
                    <a:pt x="8846528" y="4191012"/>
                  </a:lnTo>
                  <a:lnTo>
                    <a:pt x="8848407" y="4191012"/>
                  </a:lnTo>
                  <a:lnTo>
                    <a:pt x="8848598" y="4064012"/>
                  </a:lnTo>
                  <a:lnTo>
                    <a:pt x="8848369" y="4064012"/>
                  </a:lnTo>
                  <a:lnTo>
                    <a:pt x="8847760" y="3937012"/>
                  </a:lnTo>
                  <a:lnTo>
                    <a:pt x="8845639" y="3937012"/>
                  </a:lnTo>
                  <a:lnTo>
                    <a:pt x="8844229" y="3810012"/>
                  </a:lnTo>
                  <a:lnTo>
                    <a:pt x="8842667" y="3810012"/>
                  </a:lnTo>
                  <a:lnTo>
                    <a:pt x="8840991" y="3683012"/>
                  </a:lnTo>
                  <a:lnTo>
                    <a:pt x="8837524" y="3683012"/>
                  </a:lnTo>
                  <a:lnTo>
                    <a:pt x="8836927" y="3637800"/>
                  </a:lnTo>
                  <a:lnTo>
                    <a:pt x="8836927" y="7620013"/>
                  </a:lnTo>
                  <a:lnTo>
                    <a:pt x="8804643" y="7620013"/>
                  </a:lnTo>
                  <a:lnTo>
                    <a:pt x="8823287" y="7747013"/>
                  </a:lnTo>
                  <a:lnTo>
                    <a:pt x="8772195" y="7747013"/>
                  </a:lnTo>
                  <a:lnTo>
                    <a:pt x="8748547" y="7620013"/>
                  </a:lnTo>
                  <a:lnTo>
                    <a:pt x="8733879" y="7620013"/>
                  </a:lnTo>
                  <a:lnTo>
                    <a:pt x="8707590" y="7493013"/>
                  </a:lnTo>
                  <a:lnTo>
                    <a:pt x="8683536" y="7493013"/>
                  </a:lnTo>
                  <a:lnTo>
                    <a:pt x="8655101" y="7620013"/>
                  </a:lnTo>
                  <a:lnTo>
                    <a:pt x="8635695" y="7620013"/>
                  </a:lnTo>
                  <a:lnTo>
                    <a:pt x="8616302" y="7747013"/>
                  </a:lnTo>
                  <a:lnTo>
                    <a:pt x="8569350" y="7747013"/>
                  </a:lnTo>
                  <a:lnTo>
                    <a:pt x="8602599" y="7620013"/>
                  </a:lnTo>
                  <a:lnTo>
                    <a:pt x="8565248" y="7620013"/>
                  </a:lnTo>
                  <a:lnTo>
                    <a:pt x="8563661" y="7493013"/>
                  </a:lnTo>
                  <a:lnTo>
                    <a:pt x="8621116" y="7493013"/>
                  </a:lnTo>
                  <a:lnTo>
                    <a:pt x="8649119" y="7366013"/>
                  </a:lnTo>
                  <a:lnTo>
                    <a:pt x="8621471" y="7366013"/>
                  </a:lnTo>
                  <a:lnTo>
                    <a:pt x="8595233" y="7239013"/>
                  </a:lnTo>
                  <a:lnTo>
                    <a:pt x="8557616" y="7239013"/>
                  </a:lnTo>
                  <a:lnTo>
                    <a:pt x="8557400" y="7112013"/>
                  </a:lnTo>
                  <a:lnTo>
                    <a:pt x="8557349" y="6985013"/>
                  </a:lnTo>
                  <a:lnTo>
                    <a:pt x="8569731" y="6985013"/>
                  </a:lnTo>
                  <a:lnTo>
                    <a:pt x="8582266" y="7112013"/>
                  </a:lnTo>
                  <a:lnTo>
                    <a:pt x="8585378" y="7112013"/>
                  </a:lnTo>
                  <a:lnTo>
                    <a:pt x="8615705" y="7239013"/>
                  </a:lnTo>
                  <a:lnTo>
                    <a:pt x="8689492" y="7239013"/>
                  </a:lnTo>
                  <a:lnTo>
                    <a:pt x="8656218" y="7112013"/>
                  </a:lnTo>
                  <a:lnTo>
                    <a:pt x="8719375" y="7112013"/>
                  </a:lnTo>
                  <a:lnTo>
                    <a:pt x="8689492" y="7239013"/>
                  </a:lnTo>
                  <a:lnTo>
                    <a:pt x="8736203" y="7239013"/>
                  </a:lnTo>
                  <a:lnTo>
                    <a:pt x="8766454" y="7112013"/>
                  </a:lnTo>
                  <a:lnTo>
                    <a:pt x="8760981" y="7112013"/>
                  </a:lnTo>
                  <a:lnTo>
                    <a:pt x="8776449" y="6985013"/>
                  </a:lnTo>
                  <a:lnTo>
                    <a:pt x="8823160" y="6985013"/>
                  </a:lnTo>
                  <a:lnTo>
                    <a:pt x="8786050" y="7112013"/>
                  </a:lnTo>
                  <a:lnTo>
                    <a:pt x="8834539" y="7112013"/>
                  </a:lnTo>
                  <a:lnTo>
                    <a:pt x="8834869" y="7239013"/>
                  </a:lnTo>
                  <a:lnTo>
                    <a:pt x="8802433" y="7239013"/>
                  </a:lnTo>
                  <a:lnTo>
                    <a:pt x="8777859" y="7366013"/>
                  </a:lnTo>
                  <a:lnTo>
                    <a:pt x="8749513" y="7366013"/>
                  </a:lnTo>
                  <a:lnTo>
                    <a:pt x="8777160" y="7493013"/>
                  </a:lnTo>
                  <a:lnTo>
                    <a:pt x="8836419" y="7493013"/>
                  </a:lnTo>
                  <a:lnTo>
                    <a:pt x="8836927" y="7620013"/>
                  </a:lnTo>
                  <a:lnTo>
                    <a:pt x="8836927" y="3637800"/>
                  </a:lnTo>
                  <a:lnTo>
                    <a:pt x="8835847" y="3556012"/>
                  </a:lnTo>
                  <a:lnTo>
                    <a:pt x="8844978" y="3556012"/>
                  </a:lnTo>
                  <a:lnTo>
                    <a:pt x="8848115" y="3429012"/>
                  </a:lnTo>
                  <a:lnTo>
                    <a:pt x="8852344" y="3429012"/>
                  </a:lnTo>
                  <a:lnTo>
                    <a:pt x="8853551" y="3302012"/>
                  </a:lnTo>
                  <a:lnTo>
                    <a:pt x="8854224" y="3302012"/>
                  </a:lnTo>
                  <a:lnTo>
                    <a:pt x="8854415" y="3175012"/>
                  </a:lnTo>
                  <a:lnTo>
                    <a:pt x="8853576" y="3175012"/>
                  </a:lnTo>
                  <a:lnTo>
                    <a:pt x="8852649" y="3048012"/>
                  </a:lnTo>
                  <a:lnTo>
                    <a:pt x="8851455" y="3048012"/>
                  </a:lnTo>
                  <a:lnTo>
                    <a:pt x="8850046" y="2921012"/>
                  </a:lnTo>
                  <a:lnTo>
                    <a:pt x="8846795" y="2921012"/>
                  </a:lnTo>
                  <a:lnTo>
                    <a:pt x="8843327" y="2794012"/>
                  </a:lnTo>
                  <a:lnTo>
                    <a:pt x="8841651" y="2794012"/>
                  </a:lnTo>
                  <a:lnTo>
                    <a:pt x="8839898" y="2667012"/>
                  </a:lnTo>
                  <a:lnTo>
                    <a:pt x="8840025" y="2667012"/>
                  </a:lnTo>
                  <a:lnTo>
                    <a:pt x="8842451" y="2540012"/>
                  </a:lnTo>
                  <a:lnTo>
                    <a:pt x="8844242" y="2540012"/>
                  </a:lnTo>
                  <a:lnTo>
                    <a:pt x="8845448" y="2413012"/>
                  </a:lnTo>
                  <a:lnTo>
                    <a:pt x="8846325" y="2413012"/>
                  </a:lnTo>
                  <a:lnTo>
                    <a:pt x="8846083" y="2286012"/>
                  </a:lnTo>
                  <a:lnTo>
                    <a:pt x="8845474" y="2286012"/>
                  </a:lnTo>
                  <a:lnTo>
                    <a:pt x="8844547" y="2159012"/>
                  </a:lnTo>
                  <a:lnTo>
                    <a:pt x="8841943" y="2159012"/>
                  </a:lnTo>
                  <a:lnTo>
                    <a:pt x="8840368" y="2032012"/>
                  </a:lnTo>
                  <a:lnTo>
                    <a:pt x="8838692" y="2032012"/>
                  </a:lnTo>
                  <a:lnTo>
                    <a:pt x="8835238" y="1905012"/>
                  </a:lnTo>
                  <a:lnTo>
                    <a:pt x="8833548" y="1905012"/>
                  </a:lnTo>
                  <a:lnTo>
                    <a:pt x="8831974" y="1778012"/>
                  </a:lnTo>
                  <a:lnTo>
                    <a:pt x="8834450" y="1778012"/>
                  </a:lnTo>
                  <a:lnTo>
                    <a:pt x="8836241" y="1651012"/>
                  </a:lnTo>
                  <a:lnTo>
                    <a:pt x="8837447" y="1651012"/>
                  </a:lnTo>
                  <a:lnTo>
                    <a:pt x="8838120" y="1524012"/>
                  </a:lnTo>
                  <a:lnTo>
                    <a:pt x="8837473" y="1397012"/>
                  </a:lnTo>
                  <a:lnTo>
                    <a:pt x="8836533" y="1397012"/>
                  </a:lnTo>
                  <a:lnTo>
                    <a:pt x="8835339" y="1270012"/>
                  </a:lnTo>
                  <a:lnTo>
                    <a:pt x="8832367" y="1270012"/>
                  </a:lnTo>
                  <a:lnTo>
                    <a:pt x="8830691" y="1143012"/>
                  </a:lnTo>
                  <a:lnTo>
                    <a:pt x="8830361" y="1130922"/>
                  </a:lnTo>
                  <a:lnTo>
                    <a:pt x="8830361" y="6858013"/>
                  </a:lnTo>
                  <a:lnTo>
                    <a:pt x="8823998" y="6731013"/>
                  </a:lnTo>
                  <a:lnTo>
                    <a:pt x="8776805" y="6731013"/>
                  </a:lnTo>
                  <a:lnTo>
                    <a:pt x="8796439" y="6858013"/>
                  </a:lnTo>
                  <a:lnTo>
                    <a:pt x="8740330" y="6858013"/>
                  </a:lnTo>
                  <a:lnTo>
                    <a:pt x="8727796" y="6731013"/>
                  </a:lnTo>
                  <a:lnTo>
                    <a:pt x="8699386" y="6731013"/>
                  </a:lnTo>
                  <a:lnTo>
                    <a:pt x="8693785" y="6604013"/>
                  </a:lnTo>
                  <a:lnTo>
                    <a:pt x="8680856" y="6604013"/>
                  </a:lnTo>
                  <a:lnTo>
                    <a:pt x="8675332" y="6731013"/>
                  </a:lnTo>
                  <a:lnTo>
                    <a:pt x="8638197" y="6731013"/>
                  </a:lnTo>
                  <a:lnTo>
                    <a:pt x="8627478" y="6858013"/>
                  </a:lnTo>
                  <a:lnTo>
                    <a:pt x="8594395" y="6858013"/>
                  </a:lnTo>
                  <a:lnTo>
                    <a:pt x="8626462" y="6731013"/>
                  </a:lnTo>
                  <a:lnTo>
                    <a:pt x="8557031" y="6731013"/>
                  </a:lnTo>
                  <a:lnTo>
                    <a:pt x="8555457" y="6604013"/>
                  </a:lnTo>
                  <a:lnTo>
                    <a:pt x="8640902" y="6604013"/>
                  </a:lnTo>
                  <a:lnTo>
                    <a:pt x="8668321" y="6477013"/>
                  </a:lnTo>
                  <a:lnTo>
                    <a:pt x="8587016" y="6477013"/>
                  </a:lnTo>
                  <a:lnTo>
                    <a:pt x="8557260" y="6350013"/>
                  </a:lnTo>
                  <a:lnTo>
                    <a:pt x="8549399" y="6350013"/>
                  </a:lnTo>
                  <a:lnTo>
                    <a:pt x="8549183" y="6223012"/>
                  </a:lnTo>
                  <a:lnTo>
                    <a:pt x="8577161" y="6223012"/>
                  </a:lnTo>
                  <a:lnTo>
                    <a:pt x="8607488" y="6350013"/>
                  </a:lnTo>
                  <a:lnTo>
                    <a:pt x="8648001" y="6350013"/>
                  </a:lnTo>
                  <a:lnTo>
                    <a:pt x="8582393" y="6223012"/>
                  </a:lnTo>
                  <a:lnTo>
                    <a:pt x="8743302" y="6223012"/>
                  </a:lnTo>
                  <a:lnTo>
                    <a:pt x="8711159" y="6350013"/>
                  </a:lnTo>
                  <a:lnTo>
                    <a:pt x="8727999" y="6350013"/>
                  </a:lnTo>
                  <a:lnTo>
                    <a:pt x="8758250" y="6223012"/>
                  </a:lnTo>
                  <a:lnTo>
                    <a:pt x="8768245" y="6223012"/>
                  </a:lnTo>
                  <a:lnTo>
                    <a:pt x="8784145" y="6096012"/>
                  </a:lnTo>
                  <a:lnTo>
                    <a:pt x="8817851" y="6096012"/>
                  </a:lnTo>
                  <a:lnTo>
                    <a:pt x="8814943" y="6223012"/>
                  </a:lnTo>
                  <a:lnTo>
                    <a:pt x="8825840" y="6223012"/>
                  </a:lnTo>
                  <a:lnTo>
                    <a:pt x="8826322" y="6350013"/>
                  </a:lnTo>
                  <a:lnTo>
                    <a:pt x="8819236" y="6350013"/>
                  </a:lnTo>
                  <a:lnTo>
                    <a:pt x="8794217" y="6477013"/>
                  </a:lnTo>
                  <a:lnTo>
                    <a:pt x="8713940" y="6477013"/>
                  </a:lnTo>
                  <a:lnTo>
                    <a:pt x="8741296" y="6604013"/>
                  </a:lnTo>
                  <a:lnTo>
                    <a:pt x="8827833" y="6604013"/>
                  </a:lnTo>
                  <a:lnTo>
                    <a:pt x="8828202" y="6731013"/>
                  </a:lnTo>
                  <a:lnTo>
                    <a:pt x="8829408" y="6731013"/>
                  </a:lnTo>
                  <a:lnTo>
                    <a:pt x="8830361" y="6858013"/>
                  </a:lnTo>
                  <a:lnTo>
                    <a:pt x="8830361" y="1130922"/>
                  </a:lnTo>
                  <a:lnTo>
                    <a:pt x="8827224" y="1016012"/>
                  </a:lnTo>
                  <a:lnTo>
                    <a:pt x="8822271" y="1016012"/>
                  </a:lnTo>
                  <a:lnTo>
                    <a:pt x="8822271" y="5969012"/>
                  </a:lnTo>
                  <a:lnTo>
                    <a:pt x="8794966" y="5969012"/>
                  </a:lnTo>
                  <a:lnTo>
                    <a:pt x="8769629" y="5842012"/>
                  </a:lnTo>
                  <a:lnTo>
                    <a:pt x="8731923" y="5842012"/>
                  </a:lnTo>
                  <a:lnTo>
                    <a:pt x="8749500" y="5969012"/>
                  </a:lnTo>
                  <a:lnTo>
                    <a:pt x="8688349" y="5969012"/>
                  </a:lnTo>
                  <a:lnTo>
                    <a:pt x="8671484" y="5842012"/>
                  </a:lnTo>
                  <a:lnTo>
                    <a:pt x="8656510" y="5842012"/>
                  </a:lnTo>
                  <a:lnTo>
                    <a:pt x="8642591" y="5969012"/>
                  </a:lnTo>
                  <a:lnTo>
                    <a:pt x="8618372" y="5969012"/>
                  </a:lnTo>
                  <a:lnTo>
                    <a:pt x="8649513" y="5842012"/>
                  </a:lnTo>
                  <a:lnTo>
                    <a:pt x="8580399" y="5842012"/>
                  </a:lnTo>
                  <a:lnTo>
                    <a:pt x="8550834" y="5969012"/>
                  </a:lnTo>
                  <a:lnTo>
                    <a:pt x="8550783" y="5842012"/>
                  </a:lnTo>
                  <a:lnTo>
                    <a:pt x="8547354" y="5842012"/>
                  </a:lnTo>
                  <a:lnTo>
                    <a:pt x="8576310" y="5715012"/>
                  </a:lnTo>
                  <a:lnTo>
                    <a:pt x="8660232" y="5715012"/>
                  </a:lnTo>
                  <a:lnTo>
                    <a:pt x="8663927" y="5588012"/>
                  </a:lnTo>
                  <a:lnTo>
                    <a:pt x="8541779" y="5588012"/>
                  </a:lnTo>
                  <a:lnTo>
                    <a:pt x="8541309" y="5461012"/>
                  </a:lnTo>
                  <a:lnTo>
                    <a:pt x="8541093" y="5461012"/>
                  </a:lnTo>
                  <a:lnTo>
                    <a:pt x="8540940" y="5334012"/>
                  </a:lnTo>
                  <a:lnTo>
                    <a:pt x="8569058" y="5461012"/>
                  </a:lnTo>
                  <a:lnTo>
                    <a:pt x="8639912" y="5461012"/>
                  </a:lnTo>
                  <a:lnTo>
                    <a:pt x="8574291" y="5334012"/>
                  </a:lnTo>
                  <a:lnTo>
                    <a:pt x="8621954" y="5334012"/>
                  </a:lnTo>
                  <a:lnTo>
                    <a:pt x="8640331" y="5461012"/>
                  </a:lnTo>
                  <a:lnTo>
                    <a:pt x="8670506" y="5461012"/>
                  </a:lnTo>
                  <a:lnTo>
                    <a:pt x="8690292" y="5334012"/>
                  </a:lnTo>
                  <a:lnTo>
                    <a:pt x="8735212" y="5334012"/>
                  </a:lnTo>
                  <a:lnTo>
                    <a:pt x="8703081" y="5461012"/>
                  </a:lnTo>
                  <a:lnTo>
                    <a:pt x="8750148" y="5461012"/>
                  </a:lnTo>
                  <a:lnTo>
                    <a:pt x="8782545" y="5334012"/>
                  </a:lnTo>
                  <a:lnTo>
                    <a:pt x="8790089" y="5334012"/>
                  </a:lnTo>
                  <a:lnTo>
                    <a:pt x="8799970" y="5207012"/>
                  </a:lnTo>
                  <a:lnTo>
                    <a:pt x="8794166" y="5207012"/>
                  </a:lnTo>
                  <a:lnTo>
                    <a:pt x="8771179" y="5080012"/>
                  </a:lnTo>
                  <a:lnTo>
                    <a:pt x="8761628" y="5080012"/>
                  </a:lnTo>
                  <a:lnTo>
                    <a:pt x="8735758" y="4953012"/>
                  </a:lnTo>
                  <a:lnTo>
                    <a:pt x="8689226" y="4953012"/>
                  </a:lnTo>
                  <a:lnTo>
                    <a:pt x="8706510" y="5080012"/>
                  </a:lnTo>
                  <a:lnTo>
                    <a:pt x="8641512" y="5080012"/>
                  </a:lnTo>
                  <a:lnTo>
                    <a:pt x="8671979" y="4953012"/>
                  </a:lnTo>
                  <a:lnTo>
                    <a:pt x="8630780" y="4953012"/>
                  </a:lnTo>
                  <a:lnTo>
                    <a:pt x="8601773" y="5080012"/>
                  </a:lnTo>
                  <a:lnTo>
                    <a:pt x="8573237" y="5080012"/>
                  </a:lnTo>
                  <a:lnTo>
                    <a:pt x="8555050" y="5207012"/>
                  </a:lnTo>
                  <a:lnTo>
                    <a:pt x="8539734" y="5207012"/>
                  </a:lnTo>
                  <a:lnTo>
                    <a:pt x="8540686" y="5080012"/>
                  </a:lnTo>
                  <a:lnTo>
                    <a:pt x="8542109" y="5080012"/>
                  </a:lnTo>
                  <a:lnTo>
                    <a:pt x="8540940" y="4953012"/>
                  </a:lnTo>
                  <a:lnTo>
                    <a:pt x="8568309" y="4953012"/>
                  </a:lnTo>
                  <a:lnTo>
                    <a:pt x="8596808" y="4826012"/>
                  </a:lnTo>
                  <a:lnTo>
                    <a:pt x="8654542" y="4826012"/>
                  </a:lnTo>
                  <a:lnTo>
                    <a:pt x="8597163" y="4699012"/>
                  </a:lnTo>
                  <a:lnTo>
                    <a:pt x="8533790" y="4699012"/>
                  </a:lnTo>
                  <a:lnTo>
                    <a:pt x="8533295" y="4572012"/>
                  </a:lnTo>
                  <a:lnTo>
                    <a:pt x="8566290" y="4572012"/>
                  </a:lnTo>
                  <a:lnTo>
                    <a:pt x="8532978" y="4445012"/>
                  </a:lnTo>
                  <a:lnTo>
                    <a:pt x="8570531" y="4445012"/>
                  </a:lnTo>
                  <a:lnTo>
                    <a:pt x="8583028" y="4572012"/>
                  </a:lnTo>
                  <a:lnTo>
                    <a:pt x="8623313" y="4572012"/>
                  </a:lnTo>
                  <a:lnTo>
                    <a:pt x="8656256" y="4699012"/>
                  </a:lnTo>
                  <a:lnTo>
                    <a:pt x="8683854" y="4699012"/>
                  </a:lnTo>
                  <a:lnTo>
                    <a:pt x="8711895" y="4572012"/>
                  </a:lnTo>
                  <a:lnTo>
                    <a:pt x="8701049" y="4572012"/>
                  </a:lnTo>
                  <a:lnTo>
                    <a:pt x="8719083" y="4445012"/>
                  </a:lnTo>
                  <a:lnTo>
                    <a:pt x="8761743" y="4445012"/>
                  </a:lnTo>
                  <a:lnTo>
                    <a:pt x="8727199" y="4572012"/>
                  </a:lnTo>
                  <a:lnTo>
                    <a:pt x="8774544" y="4572012"/>
                  </a:lnTo>
                  <a:lnTo>
                    <a:pt x="8809025" y="4445012"/>
                  </a:lnTo>
                  <a:lnTo>
                    <a:pt x="8809736" y="4572012"/>
                  </a:lnTo>
                  <a:lnTo>
                    <a:pt x="8810219" y="4572012"/>
                  </a:lnTo>
                  <a:lnTo>
                    <a:pt x="8810549" y="4699012"/>
                  </a:lnTo>
                  <a:lnTo>
                    <a:pt x="8728189" y="4699012"/>
                  </a:lnTo>
                  <a:lnTo>
                    <a:pt x="8700808" y="4826012"/>
                  </a:lnTo>
                  <a:lnTo>
                    <a:pt x="8752840" y="4826012"/>
                  </a:lnTo>
                  <a:lnTo>
                    <a:pt x="8781466" y="4953012"/>
                  </a:lnTo>
                  <a:lnTo>
                    <a:pt x="8812606" y="4953012"/>
                  </a:lnTo>
                  <a:lnTo>
                    <a:pt x="8813317" y="5080012"/>
                  </a:lnTo>
                  <a:lnTo>
                    <a:pt x="8815172" y="5080012"/>
                  </a:lnTo>
                  <a:lnTo>
                    <a:pt x="8815565" y="5207012"/>
                  </a:lnTo>
                  <a:lnTo>
                    <a:pt x="8815959" y="5334012"/>
                  </a:lnTo>
                  <a:lnTo>
                    <a:pt x="8817737" y="5334012"/>
                  </a:lnTo>
                  <a:lnTo>
                    <a:pt x="8818220" y="5461012"/>
                  </a:lnTo>
                  <a:lnTo>
                    <a:pt x="8818562" y="5461012"/>
                  </a:lnTo>
                  <a:lnTo>
                    <a:pt x="8818778" y="5588012"/>
                  </a:lnTo>
                  <a:lnTo>
                    <a:pt x="8701913" y="5588012"/>
                  </a:lnTo>
                  <a:lnTo>
                    <a:pt x="8705837" y="5715012"/>
                  </a:lnTo>
                  <a:lnTo>
                    <a:pt x="8819731" y="5715012"/>
                  </a:lnTo>
                  <a:lnTo>
                    <a:pt x="8820099" y="5842012"/>
                  </a:lnTo>
                  <a:lnTo>
                    <a:pt x="8821318" y="5842012"/>
                  </a:lnTo>
                  <a:lnTo>
                    <a:pt x="8822271" y="5969012"/>
                  </a:lnTo>
                  <a:lnTo>
                    <a:pt x="8822271" y="1016012"/>
                  </a:lnTo>
                  <a:lnTo>
                    <a:pt x="8820785" y="1016012"/>
                  </a:lnTo>
                  <a:lnTo>
                    <a:pt x="8823922" y="889012"/>
                  </a:lnTo>
                  <a:lnTo>
                    <a:pt x="8826348" y="889012"/>
                  </a:lnTo>
                  <a:lnTo>
                    <a:pt x="8828138" y="762012"/>
                  </a:lnTo>
                  <a:lnTo>
                    <a:pt x="8830018" y="762012"/>
                  </a:lnTo>
                  <a:lnTo>
                    <a:pt x="8830208" y="635012"/>
                  </a:lnTo>
                  <a:lnTo>
                    <a:pt x="8829980" y="635012"/>
                  </a:lnTo>
                  <a:lnTo>
                    <a:pt x="8829370" y="508012"/>
                  </a:lnTo>
                  <a:lnTo>
                    <a:pt x="8827249" y="508012"/>
                  </a:lnTo>
                  <a:lnTo>
                    <a:pt x="8825840" y="381012"/>
                  </a:lnTo>
                  <a:lnTo>
                    <a:pt x="8824265" y="381012"/>
                  </a:lnTo>
                  <a:lnTo>
                    <a:pt x="8822588" y="254012"/>
                  </a:lnTo>
                  <a:lnTo>
                    <a:pt x="8819121" y="254012"/>
                  </a:lnTo>
                  <a:lnTo>
                    <a:pt x="8817445" y="127012"/>
                  </a:lnTo>
                  <a:lnTo>
                    <a:pt x="8812568" y="127012"/>
                  </a:lnTo>
                  <a:lnTo>
                    <a:pt x="8814003" y="12"/>
                  </a:lnTo>
                  <a:lnTo>
                    <a:pt x="8811971" y="12"/>
                  </a:lnTo>
                  <a:lnTo>
                    <a:pt x="8811971" y="3429012"/>
                  </a:lnTo>
                  <a:lnTo>
                    <a:pt x="8805608" y="3429012"/>
                  </a:lnTo>
                  <a:lnTo>
                    <a:pt x="8804504" y="3408210"/>
                  </a:lnTo>
                  <a:lnTo>
                    <a:pt x="8804504" y="4191012"/>
                  </a:lnTo>
                  <a:lnTo>
                    <a:pt x="8772246" y="4191012"/>
                  </a:lnTo>
                  <a:lnTo>
                    <a:pt x="8790876" y="4318012"/>
                  </a:lnTo>
                  <a:lnTo>
                    <a:pt x="8739784" y="4318012"/>
                  </a:lnTo>
                  <a:lnTo>
                    <a:pt x="8716137" y="4191012"/>
                  </a:lnTo>
                  <a:lnTo>
                    <a:pt x="8701468" y="4191012"/>
                  </a:lnTo>
                  <a:lnTo>
                    <a:pt x="8675179" y="4064012"/>
                  </a:lnTo>
                  <a:lnTo>
                    <a:pt x="8651126" y="4064012"/>
                  </a:lnTo>
                  <a:lnTo>
                    <a:pt x="8622690" y="4191012"/>
                  </a:lnTo>
                  <a:lnTo>
                    <a:pt x="8583892" y="4191012"/>
                  </a:lnTo>
                  <a:lnTo>
                    <a:pt x="8565134" y="4318012"/>
                  </a:lnTo>
                  <a:lnTo>
                    <a:pt x="8536940" y="4318012"/>
                  </a:lnTo>
                  <a:lnTo>
                    <a:pt x="8570189" y="4191012"/>
                  </a:lnTo>
                  <a:lnTo>
                    <a:pt x="8532838" y="4191012"/>
                  </a:lnTo>
                  <a:lnTo>
                    <a:pt x="8531250" y="4064012"/>
                  </a:lnTo>
                  <a:lnTo>
                    <a:pt x="8588705" y="4064012"/>
                  </a:lnTo>
                  <a:lnTo>
                    <a:pt x="8616696" y="3937012"/>
                  </a:lnTo>
                  <a:lnTo>
                    <a:pt x="8589061" y="3937012"/>
                  </a:lnTo>
                  <a:lnTo>
                    <a:pt x="8562823" y="3810012"/>
                  </a:lnTo>
                  <a:lnTo>
                    <a:pt x="8525205" y="3810012"/>
                  </a:lnTo>
                  <a:lnTo>
                    <a:pt x="8524989" y="3683012"/>
                  </a:lnTo>
                  <a:lnTo>
                    <a:pt x="8524938" y="3556012"/>
                  </a:lnTo>
                  <a:lnTo>
                    <a:pt x="8537308" y="3556012"/>
                  </a:lnTo>
                  <a:lnTo>
                    <a:pt x="8549856" y="3683012"/>
                  </a:lnTo>
                  <a:lnTo>
                    <a:pt x="8583282" y="3683012"/>
                  </a:lnTo>
                  <a:lnTo>
                    <a:pt x="8615210" y="3810012"/>
                  </a:lnTo>
                  <a:lnTo>
                    <a:pt x="8657095" y="3810012"/>
                  </a:lnTo>
                  <a:lnTo>
                    <a:pt x="8623808" y="3683012"/>
                  </a:lnTo>
                  <a:lnTo>
                    <a:pt x="8686978" y="3683012"/>
                  </a:lnTo>
                  <a:lnTo>
                    <a:pt x="8657095" y="3810012"/>
                  </a:lnTo>
                  <a:lnTo>
                    <a:pt x="8703793" y="3810012"/>
                  </a:lnTo>
                  <a:lnTo>
                    <a:pt x="8734044" y="3683012"/>
                  </a:lnTo>
                  <a:lnTo>
                    <a:pt x="8728558" y="3683012"/>
                  </a:lnTo>
                  <a:lnTo>
                    <a:pt x="8744039" y="3556012"/>
                  </a:lnTo>
                  <a:lnTo>
                    <a:pt x="8790749" y="3556012"/>
                  </a:lnTo>
                  <a:lnTo>
                    <a:pt x="8753640" y="3683012"/>
                  </a:lnTo>
                  <a:lnTo>
                    <a:pt x="8802129" y="3683012"/>
                  </a:lnTo>
                  <a:lnTo>
                    <a:pt x="8802459" y="3810012"/>
                  </a:lnTo>
                  <a:lnTo>
                    <a:pt x="8770010" y="3810012"/>
                  </a:lnTo>
                  <a:lnTo>
                    <a:pt x="8745449" y="3937012"/>
                  </a:lnTo>
                  <a:lnTo>
                    <a:pt x="8717102" y="3937012"/>
                  </a:lnTo>
                  <a:lnTo>
                    <a:pt x="8744750" y="4064012"/>
                  </a:lnTo>
                  <a:lnTo>
                    <a:pt x="8803996" y="4064012"/>
                  </a:lnTo>
                  <a:lnTo>
                    <a:pt x="8804504" y="4191012"/>
                  </a:lnTo>
                  <a:lnTo>
                    <a:pt x="8804504" y="3408210"/>
                  </a:lnTo>
                  <a:lnTo>
                    <a:pt x="8798865" y="3302012"/>
                  </a:lnTo>
                  <a:lnTo>
                    <a:pt x="8758415" y="3302012"/>
                  </a:lnTo>
                  <a:lnTo>
                    <a:pt x="8778037" y="3429012"/>
                  </a:lnTo>
                  <a:lnTo>
                    <a:pt x="8709393" y="3429012"/>
                  </a:lnTo>
                  <a:lnTo>
                    <a:pt x="8694445" y="3302012"/>
                  </a:lnTo>
                  <a:lnTo>
                    <a:pt x="8619820" y="3302012"/>
                  </a:lnTo>
                  <a:lnTo>
                    <a:pt x="8609101" y="3429012"/>
                  </a:lnTo>
                  <a:lnTo>
                    <a:pt x="8575992" y="3429012"/>
                  </a:lnTo>
                  <a:lnTo>
                    <a:pt x="8608073" y="3302012"/>
                  </a:lnTo>
                  <a:lnTo>
                    <a:pt x="8537054" y="3302012"/>
                  </a:lnTo>
                  <a:lnTo>
                    <a:pt x="8566010" y="3175012"/>
                  </a:lnTo>
                  <a:lnTo>
                    <a:pt x="8622513" y="3175012"/>
                  </a:lnTo>
                  <a:lnTo>
                    <a:pt x="8649945" y="3048012"/>
                  </a:lnTo>
                  <a:lnTo>
                    <a:pt x="8568626" y="3048012"/>
                  </a:lnTo>
                  <a:lnTo>
                    <a:pt x="8542325" y="2921012"/>
                  </a:lnTo>
                  <a:lnTo>
                    <a:pt x="8531009" y="2921012"/>
                  </a:lnTo>
                  <a:lnTo>
                    <a:pt x="8530793" y="2794012"/>
                  </a:lnTo>
                  <a:lnTo>
                    <a:pt x="8558771" y="2794012"/>
                  </a:lnTo>
                  <a:lnTo>
                    <a:pt x="8589099" y="2921012"/>
                  </a:lnTo>
                  <a:lnTo>
                    <a:pt x="8629612" y="2921012"/>
                  </a:lnTo>
                  <a:lnTo>
                    <a:pt x="8563991" y="2794012"/>
                  </a:lnTo>
                  <a:lnTo>
                    <a:pt x="8724913" y="2794012"/>
                  </a:lnTo>
                  <a:lnTo>
                    <a:pt x="8692782" y="2921012"/>
                  </a:lnTo>
                  <a:lnTo>
                    <a:pt x="8739848" y="2921012"/>
                  </a:lnTo>
                  <a:lnTo>
                    <a:pt x="8772258" y="2794012"/>
                  </a:lnTo>
                  <a:lnTo>
                    <a:pt x="8749843" y="2794012"/>
                  </a:lnTo>
                  <a:lnTo>
                    <a:pt x="8765743" y="2667012"/>
                  </a:lnTo>
                  <a:lnTo>
                    <a:pt x="8805659" y="2667012"/>
                  </a:lnTo>
                  <a:lnTo>
                    <a:pt x="8805888" y="2794012"/>
                  </a:lnTo>
                  <a:lnTo>
                    <a:pt x="8807450" y="2794012"/>
                  </a:lnTo>
                  <a:lnTo>
                    <a:pt x="8807933" y="2921012"/>
                  </a:lnTo>
                  <a:lnTo>
                    <a:pt x="8800846" y="2921012"/>
                  </a:lnTo>
                  <a:lnTo>
                    <a:pt x="8775827" y="3048012"/>
                  </a:lnTo>
                  <a:lnTo>
                    <a:pt x="8695550" y="3048012"/>
                  </a:lnTo>
                  <a:lnTo>
                    <a:pt x="8722919" y="3175012"/>
                  </a:lnTo>
                  <a:lnTo>
                    <a:pt x="8809444" y="3175012"/>
                  </a:lnTo>
                  <a:lnTo>
                    <a:pt x="8809812" y="3302012"/>
                  </a:lnTo>
                  <a:lnTo>
                    <a:pt x="8811031" y="3302012"/>
                  </a:lnTo>
                  <a:lnTo>
                    <a:pt x="8811971" y="3429012"/>
                  </a:lnTo>
                  <a:lnTo>
                    <a:pt x="8811971" y="12"/>
                  </a:lnTo>
                  <a:lnTo>
                    <a:pt x="8803881" y="12"/>
                  </a:lnTo>
                  <a:lnTo>
                    <a:pt x="8803881" y="2540012"/>
                  </a:lnTo>
                  <a:lnTo>
                    <a:pt x="8776576" y="2540012"/>
                  </a:lnTo>
                  <a:lnTo>
                    <a:pt x="8751240" y="2413012"/>
                  </a:lnTo>
                  <a:lnTo>
                    <a:pt x="8713521" y="2413012"/>
                  </a:lnTo>
                  <a:lnTo>
                    <a:pt x="8731098" y="2540012"/>
                  </a:lnTo>
                  <a:lnTo>
                    <a:pt x="8599983" y="2540012"/>
                  </a:lnTo>
                  <a:lnTo>
                    <a:pt x="8631136" y="2413012"/>
                  </a:lnTo>
                  <a:lnTo>
                    <a:pt x="8562010" y="2413012"/>
                  </a:lnTo>
                  <a:lnTo>
                    <a:pt x="8532457" y="2540012"/>
                  </a:lnTo>
                  <a:lnTo>
                    <a:pt x="8532393" y="2413012"/>
                  </a:lnTo>
                  <a:lnTo>
                    <a:pt x="8528964" y="2413012"/>
                  </a:lnTo>
                  <a:lnTo>
                    <a:pt x="8557920" y="2286012"/>
                  </a:lnTo>
                  <a:lnTo>
                    <a:pt x="8645550" y="2286012"/>
                  </a:lnTo>
                  <a:lnTo>
                    <a:pt x="8644153" y="2159012"/>
                  </a:lnTo>
                  <a:lnTo>
                    <a:pt x="8523402" y="2159012"/>
                  </a:lnTo>
                  <a:lnTo>
                    <a:pt x="8522919" y="2032012"/>
                  </a:lnTo>
                  <a:lnTo>
                    <a:pt x="8522703" y="2032012"/>
                  </a:lnTo>
                  <a:lnTo>
                    <a:pt x="8522551" y="1905012"/>
                  </a:lnTo>
                  <a:lnTo>
                    <a:pt x="8550669" y="2032012"/>
                  </a:lnTo>
                  <a:lnTo>
                    <a:pt x="8603564" y="2032012"/>
                  </a:lnTo>
                  <a:lnTo>
                    <a:pt x="8621535" y="2032012"/>
                  </a:lnTo>
                  <a:lnTo>
                    <a:pt x="8645881" y="2032012"/>
                  </a:lnTo>
                  <a:lnTo>
                    <a:pt x="8652866" y="2159012"/>
                  </a:lnTo>
                  <a:lnTo>
                    <a:pt x="8660587" y="2159012"/>
                  </a:lnTo>
                  <a:lnTo>
                    <a:pt x="8667864" y="2032012"/>
                  </a:lnTo>
                  <a:lnTo>
                    <a:pt x="8652129" y="2032012"/>
                  </a:lnTo>
                  <a:lnTo>
                    <a:pt x="8671903" y="1905012"/>
                  </a:lnTo>
                  <a:lnTo>
                    <a:pt x="8716810" y="1905012"/>
                  </a:lnTo>
                  <a:lnTo>
                    <a:pt x="8684692" y="2032012"/>
                  </a:lnTo>
                  <a:lnTo>
                    <a:pt x="8731758" y="2032012"/>
                  </a:lnTo>
                  <a:lnTo>
                    <a:pt x="8764168" y="1905012"/>
                  </a:lnTo>
                  <a:lnTo>
                    <a:pt x="8771699" y="1905012"/>
                  </a:lnTo>
                  <a:lnTo>
                    <a:pt x="8781580" y="1778012"/>
                  </a:lnTo>
                  <a:lnTo>
                    <a:pt x="8775776" y="1778012"/>
                  </a:lnTo>
                  <a:lnTo>
                    <a:pt x="8752776" y="1651012"/>
                  </a:lnTo>
                  <a:lnTo>
                    <a:pt x="8717369" y="1651012"/>
                  </a:lnTo>
                  <a:lnTo>
                    <a:pt x="8691181" y="1524012"/>
                  </a:lnTo>
                  <a:lnTo>
                    <a:pt x="8653589" y="1524012"/>
                  </a:lnTo>
                  <a:lnTo>
                    <a:pt x="8670836" y="1651012"/>
                  </a:lnTo>
                  <a:lnTo>
                    <a:pt x="8623122" y="1651012"/>
                  </a:lnTo>
                  <a:lnTo>
                    <a:pt x="8653589" y="1524012"/>
                  </a:lnTo>
                  <a:lnTo>
                    <a:pt x="8612403" y="1524012"/>
                  </a:lnTo>
                  <a:lnTo>
                    <a:pt x="8597633" y="1588655"/>
                  </a:lnTo>
                  <a:lnTo>
                    <a:pt x="8597633" y="1985759"/>
                  </a:lnTo>
                  <a:lnTo>
                    <a:pt x="8555901" y="1905012"/>
                  </a:lnTo>
                  <a:lnTo>
                    <a:pt x="8587257" y="1905012"/>
                  </a:lnTo>
                  <a:lnTo>
                    <a:pt x="8597633" y="1985759"/>
                  </a:lnTo>
                  <a:lnTo>
                    <a:pt x="8597633" y="1588655"/>
                  </a:lnTo>
                  <a:lnTo>
                    <a:pt x="8583384" y="1651012"/>
                  </a:lnTo>
                  <a:lnTo>
                    <a:pt x="8554847" y="1651012"/>
                  </a:lnTo>
                  <a:lnTo>
                    <a:pt x="8536648" y="1778012"/>
                  </a:lnTo>
                  <a:lnTo>
                    <a:pt x="8521344" y="1778012"/>
                  </a:lnTo>
                  <a:lnTo>
                    <a:pt x="8522310" y="1651012"/>
                  </a:lnTo>
                  <a:lnTo>
                    <a:pt x="8523707" y="1651012"/>
                  </a:lnTo>
                  <a:lnTo>
                    <a:pt x="8522538" y="1524012"/>
                  </a:lnTo>
                  <a:lnTo>
                    <a:pt x="8578418" y="1524012"/>
                  </a:lnTo>
                  <a:lnTo>
                    <a:pt x="8606409" y="1397012"/>
                  </a:lnTo>
                  <a:lnTo>
                    <a:pt x="8636152" y="1397012"/>
                  </a:lnTo>
                  <a:lnTo>
                    <a:pt x="8578761" y="1270012"/>
                  </a:lnTo>
                  <a:lnTo>
                    <a:pt x="8515388" y="1270012"/>
                  </a:lnTo>
                  <a:lnTo>
                    <a:pt x="8514905" y="1143012"/>
                  </a:lnTo>
                  <a:lnTo>
                    <a:pt x="8547900" y="1143012"/>
                  </a:lnTo>
                  <a:lnTo>
                    <a:pt x="8514588" y="1016012"/>
                  </a:lnTo>
                  <a:lnTo>
                    <a:pt x="8552142" y="1016012"/>
                  </a:lnTo>
                  <a:lnTo>
                    <a:pt x="8564651" y="1143012"/>
                  </a:lnTo>
                  <a:lnTo>
                    <a:pt x="8572995" y="1143012"/>
                  </a:lnTo>
                  <a:lnTo>
                    <a:pt x="8604936" y="1270012"/>
                  </a:lnTo>
                  <a:lnTo>
                    <a:pt x="8665464" y="1270012"/>
                  </a:lnTo>
                  <a:lnTo>
                    <a:pt x="8693506" y="1143012"/>
                  </a:lnTo>
                  <a:lnTo>
                    <a:pt x="8682660" y="1143012"/>
                  </a:lnTo>
                  <a:lnTo>
                    <a:pt x="8700694" y="1016012"/>
                  </a:lnTo>
                  <a:lnTo>
                    <a:pt x="8743340" y="1016012"/>
                  </a:lnTo>
                  <a:lnTo>
                    <a:pt x="8708809" y="1143012"/>
                  </a:lnTo>
                  <a:lnTo>
                    <a:pt x="8756155" y="1143012"/>
                  </a:lnTo>
                  <a:lnTo>
                    <a:pt x="8790635" y="1016012"/>
                  </a:lnTo>
                  <a:lnTo>
                    <a:pt x="8791346" y="1143012"/>
                  </a:lnTo>
                  <a:lnTo>
                    <a:pt x="8791829" y="1143012"/>
                  </a:lnTo>
                  <a:lnTo>
                    <a:pt x="8792172" y="1270012"/>
                  </a:lnTo>
                  <a:lnTo>
                    <a:pt x="8735162" y="1270012"/>
                  </a:lnTo>
                  <a:lnTo>
                    <a:pt x="8709800" y="1397012"/>
                  </a:lnTo>
                  <a:lnTo>
                    <a:pt x="8734450" y="1397012"/>
                  </a:lnTo>
                  <a:lnTo>
                    <a:pt x="8763076" y="1524012"/>
                  </a:lnTo>
                  <a:lnTo>
                    <a:pt x="8794217" y="1524012"/>
                  </a:lnTo>
                  <a:lnTo>
                    <a:pt x="8794915" y="1651012"/>
                  </a:lnTo>
                  <a:lnTo>
                    <a:pt x="8796795" y="1651012"/>
                  </a:lnTo>
                  <a:lnTo>
                    <a:pt x="8797176" y="1778012"/>
                  </a:lnTo>
                  <a:lnTo>
                    <a:pt x="8796922" y="1778012"/>
                  </a:lnTo>
                  <a:lnTo>
                    <a:pt x="8797188" y="1905012"/>
                  </a:lnTo>
                  <a:lnTo>
                    <a:pt x="8799347" y="1905012"/>
                  </a:lnTo>
                  <a:lnTo>
                    <a:pt x="8799843" y="2032012"/>
                  </a:lnTo>
                  <a:lnTo>
                    <a:pt x="8800173" y="2032012"/>
                  </a:lnTo>
                  <a:lnTo>
                    <a:pt x="8800389" y="2159012"/>
                  </a:lnTo>
                  <a:lnTo>
                    <a:pt x="8683003" y="2159012"/>
                  </a:lnTo>
                  <a:lnTo>
                    <a:pt x="8683523" y="2286012"/>
                  </a:lnTo>
                  <a:lnTo>
                    <a:pt x="8801354" y="2286012"/>
                  </a:lnTo>
                  <a:lnTo>
                    <a:pt x="8801722" y="2413012"/>
                  </a:lnTo>
                  <a:lnTo>
                    <a:pt x="8802929" y="2413012"/>
                  </a:lnTo>
                  <a:lnTo>
                    <a:pt x="8803881" y="2540012"/>
                  </a:lnTo>
                  <a:lnTo>
                    <a:pt x="8803881" y="12"/>
                  </a:lnTo>
                  <a:lnTo>
                    <a:pt x="8786114" y="12"/>
                  </a:lnTo>
                  <a:lnTo>
                    <a:pt x="8786114" y="762012"/>
                  </a:lnTo>
                  <a:lnTo>
                    <a:pt x="8753843" y="762012"/>
                  </a:lnTo>
                  <a:lnTo>
                    <a:pt x="8772487" y="889012"/>
                  </a:lnTo>
                  <a:lnTo>
                    <a:pt x="8721382" y="889012"/>
                  </a:lnTo>
                  <a:lnTo>
                    <a:pt x="8697747" y="762012"/>
                  </a:lnTo>
                  <a:lnTo>
                    <a:pt x="8683079" y="762012"/>
                  </a:lnTo>
                  <a:lnTo>
                    <a:pt x="8656790" y="635012"/>
                  </a:lnTo>
                  <a:lnTo>
                    <a:pt x="8632736" y="635012"/>
                  </a:lnTo>
                  <a:lnTo>
                    <a:pt x="8604301" y="762012"/>
                  </a:lnTo>
                  <a:lnTo>
                    <a:pt x="8584895" y="762012"/>
                  </a:lnTo>
                  <a:lnTo>
                    <a:pt x="8565502" y="889012"/>
                  </a:lnTo>
                  <a:lnTo>
                    <a:pt x="8518550" y="889012"/>
                  </a:lnTo>
                  <a:lnTo>
                    <a:pt x="8551799" y="762012"/>
                  </a:lnTo>
                  <a:lnTo>
                    <a:pt x="8514448" y="762012"/>
                  </a:lnTo>
                  <a:lnTo>
                    <a:pt x="8512861" y="635012"/>
                  </a:lnTo>
                  <a:lnTo>
                    <a:pt x="8570316" y="635012"/>
                  </a:lnTo>
                  <a:lnTo>
                    <a:pt x="8598319" y="508012"/>
                  </a:lnTo>
                  <a:lnTo>
                    <a:pt x="8570671" y="508012"/>
                  </a:lnTo>
                  <a:lnTo>
                    <a:pt x="8544433" y="381012"/>
                  </a:lnTo>
                  <a:lnTo>
                    <a:pt x="8506816" y="381012"/>
                  </a:lnTo>
                  <a:lnTo>
                    <a:pt x="8506600" y="254012"/>
                  </a:lnTo>
                  <a:lnTo>
                    <a:pt x="8506549" y="127012"/>
                  </a:lnTo>
                  <a:lnTo>
                    <a:pt x="8518931" y="127012"/>
                  </a:lnTo>
                  <a:lnTo>
                    <a:pt x="8531466" y="254012"/>
                  </a:lnTo>
                  <a:lnTo>
                    <a:pt x="8534565" y="254012"/>
                  </a:lnTo>
                  <a:lnTo>
                    <a:pt x="8564893" y="381012"/>
                  </a:lnTo>
                  <a:lnTo>
                    <a:pt x="8638692" y="381012"/>
                  </a:lnTo>
                  <a:lnTo>
                    <a:pt x="8605418" y="254012"/>
                  </a:lnTo>
                  <a:lnTo>
                    <a:pt x="8668575" y="254012"/>
                  </a:lnTo>
                  <a:lnTo>
                    <a:pt x="8638692" y="381012"/>
                  </a:lnTo>
                  <a:lnTo>
                    <a:pt x="8685403" y="381012"/>
                  </a:lnTo>
                  <a:lnTo>
                    <a:pt x="8715654" y="254012"/>
                  </a:lnTo>
                  <a:lnTo>
                    <a:pt x="8710181" y="254012"/>
                  </a:lnTo>
                  <a:lnTo>
                    <a:pt x="8725649" y="127012"/>
                  </a:lnTo>
                  <a:lnTo>
                    <a:pt x="8772360" y="127012"/>
                  </a:lnTo>
                  <a:lnTo>
                    <a:pt x="8735250" y="254012"/>
                  </a:lnTo>
                  <a:lnTo>
                    <a:pt x="8783726" y="254012"/>
                  </a:lnTo>
                  <a:lnTo>
                    <a:pt x="8784069" y="381012"/>
                  </a:lnTo>
                  <a:lnTo>
                    <a:pt x="8751621" y="381012"/>
                  </a:lnTo>
                  <a:lnTo>
                    <a:pt x="8727059" y="508012"/>
                  </a:lnTo>
                  <a:lnTo>
                    <a:pt x="8698713" y="508012"/>
                  </a:lnTo>
                  <a:lnTo>
                    <a:pt x="8726360" y="635012"/>
                  </a:lnTo>
                  <a:lnTo>
                    <a:pt x="8785606" y="635012"/>
                  </a:lnTo>
                  <a:lnTo>
                    <a:pt x="8786114" y="762012"/>
                  </a:lnTo>
                  <a:lnTo>
                    <a:pt x="8786114" y="12"/>
                  </a:lnTo>
                  <a:lnTo>
                    <a:pt x="8464817" y="12"/>
                  </a:lnTo>
                  <a:lnTo>
                    <a:pt x="8466595" y="127012"/>
                  </a:lnTo>
                  <a:lnTo>
                    <a:pt x="8469808" y="127012"/>
                  </a:lnTo>
                  <a:lnTo>
                    <a:pt x="8469185" y="254012"/>
                  </a:lnTo>
                  <a:lnTo>
                    <a:pt x="8468385" y="254012"/>
                  </a:lnTo>
                  <a:lnTo>
                    <a:pt x="8467471" y="381012"/>
                  </a:lnTo>
                  <a:lnTo>
                    <a:pt x="8466518" y="381012"/>
                  </a:lnTo>
                  <a:lnTo>
                    <a:pt x="8465604" y="508012"/>
                  </a:lnTo>
                  <a:lnTo>
                    <a:pt x="8464182" y="508012"/>
                  </a:lnTo>
                  <a:lnTo>
                    <a:pt x="8463813" y="635012"/>
                  </a:lnTo>
                  <a:lnTo>
                    <a:pt x="8464182" y="762012"/>
                  </a:lnTo>
                  <a:lnTo>
                    <a:pt x="8466468" y="762012"/>
                  </a:lnTo>
                  <a:lnTo>
                    <a:pt x="8468512" y="889012"/>
                  </a:lnTo>
                  <a:lnTo>
                    <a:pt x="8471281" y="889012"/>
                  </a:lnTo>
                  <a:lnTo>
                    <a:pt x="8474812" y="1016012"/>
                  </a:lnTo>
                  <a:lnTo>
                    <a:pt x="8477898" y="1016012"/>
                  </a:lnTo>
                  <a:lnTo>
                    <a:pt x="8477275" y="1143012"/>
                  </a:lnTo>
                  <a:lnTo>
                    <a:pt x="8475561" y="1143012"/>
                  </a:lnTo>
                  <a:lnTo>
                    <a:pt x="8474608" y="1270012"/>
                  </a:lnTo>
                  <a:lnTo>
                    <a:pt x="8473694" y="1270012"/>
                  </a:lnTo>
                  <a:lnTo>
                    <a:pt x="8472894" y="1397012"/>
                  </a:lnTo>
                  <a:lnTo>
                    <a:pt x="8471916" y="1397012"/>
                  </a:lnTo>
                  <a:lnTo>
                    <a:pt x="8471891" y="1524012"/>
                  </a:lnTo>
                  <a:lnTo>
                    <a:pt x="8472272" y="1524012"/>
                  </a:lnTo>
                  <a:lnTo>
                    <a:pt x="8473148" y="1651012"/>
                  </a:lnTo>
                  <a:lnTo>
                    <a:pt x="8474558" y="1651012"/>
                  </a:lnTo>
                  <a:lnTo>
                    <a:pt x="8476615" y="1778012"/>
                  </a:lnTo>
                  <a:lnTo>
                    <a:pt x="8485975" y="1778012"/>
                  </a:lnTo>
                  <a:lnTo>
                    <a:pt x="8486800" y="1905012"/>
                  </a:lnTo>
                  <a:lnTo>
                    <a:pt x="8485289" y="1905012"/>
                  </a:lnTo>
                  <a:lnTo>
                    <a:pt x="8484489" y="2032012"/>
                  </a:lnTo>
                  <a:lnTo>
                    <a:pt x="8483562" y="2032012"/>
                  </a:lnTo>
                  <a:lnTo>
                    <a:pt x="8482609" y="2159012"/>
                  </a:lnTo>
                  <a:lnTo>
                    <a:pt x="8480895" y="2159012"/>
                  </a:lnTo>
                  <a:lnTo>
                    <a:pt x="8480273" y="2286012"/>
                  </a:lnTo>
                  <a:lnTo>
                    <a:pt x="8479917" y="2286012"/>
                  </a:lnTo>
                  <a:lnTo>
                    <a:pt x="8479892" y="2413012"/>
                  </a:lnTo>
                  <a:lnTo>
                    <a:pt x="8481149" y="2413012"/>
                  </a:lnTo>
                  <a:lnTo>
                    <a:pt x="8482571" y="2540012"/>
                  </a:lnTo>
                  <a:lnTo>
                    <a:pt x="8484616" y="2540012"/>
                  </a:lnTo>
                  <a:lnTo>
                    <a:pt x="8487385" y="2667012"/>
                  </a:lnTo>
                  <a:lnTo>
                    <a:pt x="8494357" y="2667012"/>
                  </a:lnTo>
                  <a:lnTo>
                    <a:pt x="8494014" y="2794012"/>
                  </a:lnTo>
                  <a:lnTo>
                    <a:pt x="8492617" y="2794012"/>
                  </a:lnTo>
                  <a:lnTo>
                    <a:pt x="8491715" y="2921012"/>
                  </a:lnTo>
                  <a:lnTo>
                    <a:pt x="8490788" y="2921012"/>
                  </a:lnTo>
                  <a:lnTo>
                    <a:pt x="8489886" y="3048012"/>
                  </a:lnTo>
                  <a:lnTo>
                    <a:pt x="8488464" y="3048012"/>
                  </a:lnTo>
                  <a:lnTo>
                    <a:pt x="8488083" y="3175012"/>
                  </a:lnTo>
                  <a:lnTo>
                    <a:pt x="8488350" y="3302012"/>
                  </a:lnTo>
                  <a:lnTo>
                    <a:pt x="8490458" y="3302012"/>
                  </a:lnTo>
                  <a:lnTo>
                    <a:pt x="8492388" y="3429012"/>
                  </a:lnTo>
                  <a:lnTo>
                    <a:pt x="8494979" y="3429012"/>
                  </a:lnTo>
                  <a:lnTo>
                    <a:pt x="8498319" y="3556012"/>
                  </a:lnTo>
                  <a:lnTo>
                    <a:pt x="8488197" y="3556012"/>
                  </a:lnTo>
                  <a:lnTo>
                    <a:pt x="8487575" y="3683012"/>
                  </a:lnTo>
                  <a:lnTo>
                    <a:pt x="8486775" y="3683012"/>
                  </a:lnTo>
                  <a:lnTo>
                    <a:pt x="8485848" y="3810012"/>
                  </a:lnTo>
                  <a:lnTo>
                    <a:pt x="8483981" y="3810012"/>
                  </a:lnTo>
                  <a:lnTo>
                    <a:pt x="8483181" y="3937012"/>
                  </a:lnTo>
                  <a:lnTo>
                    <a:pt x="8482571" y="3937012"/>
                  </a:lnTo>
                  <a:lnTo>
                    <a:pt x="8482203" y="4064012"/>
                  </a:lnTo>
                  <a:lnTo>
                    <a:pt x="8482571" y="4064012"/>
                  </a:lnTo>
                  <a:lnTo>
                    <a:pt x="8483435" y="4191012"/>
                  </a:lnTo>
                  <a:lnTo>
                    <a:pt x="8484857" y="4191012"/>
                  </a:lnTo>
                  <a:lnTo>
                    <a:pt x="8486915" y="4318012"/>
                  </a:lnTo>
                  <a:lnTo>
                    <a:pt x="8489671" y="4318012"/>
                  </a:lnTo>
                  <a:lnTo>
                    <a:pt x="8493201" y="4445012"/>
                  </a:lnTo>
                  <a:lnTo>
                    <a:pt x="8496287" y="4445012"/>
                  </a:lnTo>
                  <a:lnTo>
                    <a:pt x="8495665" y="4572012"/>
                  </a:lnTo>
                  <a:lnTo>
                    <a:pt x="8493950" y="4572012"/>
                  </a:lnTo>
                  <a:lnTo>
                    <a:pt x="8492998" y="4699012"/>
                  </a:lnTo>
                  <a:lnTo>
                    <a:pt x="8492071" y="4699012"/>
                  </a:lnTo>
                  <a:lnTo>
                    <a:pt x="8491271" y="4826012"/>
                  </a:lnTo>
                  <a:lnTo>
                    <a:pt x="8490306" y="4826012"/>
                  </a:lnTo>
                  <a:lnTo>
                    <a:pt x="8490280" y="4953012"/>
                  </a:lnTo>
                  <a:lnTo>
                    <a:pt x="8490661" y="4953012"/>
                  </a:lnTo>
                  <a:lnTo>
                    <a:pt x="8491525" y="5080012"/>
                  </a:lnTo>
                  <a:lnTo>
                    <a:pt x="8495005" y="5080012"/>
                  </a:lnTo>
                  <a:lnTo>
                    <a:pt x="8497773" y="5207012"/>
                  </a:lnTo>
                  <a:lnTo>
                    <a:pt x="8504644" y="5207012"/>
                  </a:lnTo>
                  <a:lnTo>
                    <a:pt x="8504288" y="5334012"/>
                  </a:lnTo>
                  <a:lnTo>
                    <a:pt x="8503679" y="5334012"/>
                  </a:lnTo>
                  <a:lnTo>
                    <a:pt x="8502866" y="5461012"/>
                  </a:lnTo>
                  <a:lnTo>
                    <a:pt x="8500999" y="5461012"/>
                  </a:lnTo>
                  <a:lnTo>
                    <a:pt x="8500085" y="5588012"/>
                  </a:lnTo>
                  <a:lnTo>
                    <a:pt x="8499284" y="5588012"/>
                  </a:lnTo>
                  <a:lnTo>
                    <a:pt x="8498662" y="5715012"/>
                  </a:lnTo>
                  <a:lnTo>
                    <a:pt x="8498307" y="5715012"/>
                  </a:lnTo>
                  <a:lnTo>
                    <a:pt x="8498281" y="5842012"/>
                  </a:lnTo>
                  <a:lnTo>
                    <a:pt x="8499538" y="5842012"/>
                  </a:lnTo>
                  <a:lnTo>
                    <a:pt x="8500961" y="5969012"/>
                  </a:lnTo>
                  <a:lnTo>
                    <a:pt x="8503006" y="5969012"/>
                  </a:lnTo>
                  <a:lnTo>
                    <a:pt x="8505774" y="6096012"/>
                  </a:lnTo>
                  <a:lnTo>
                    <a:pt x="8512746" y="6096012"/>
                  </a:lnTo>
                  <a:lnTo>
                    <a:pt x="8512391" y="6223012"/>
                  </a:lnTo>
                  <a:lnTo>
                    <a:pt x="8510968" y="6223012"/>
                  </a:lnTo>
                  <a:lnTo>
                    <a:pt x="8510054" y="6350013"/>
                  </a:lnTo>
                  <a:lnTo>
                    <a:pt x="8509102" y="6350013"/>
                  </a:lnTo>
                  <a:lnTo>
                    <a:pt x="8508187" y="6477013"/>
                  </a:lnTo>
                  <a:lnTo>
                    <a:pt x="8506765" y="6477013"/>
                  </a:lnTo>
                  <a:lnTo>
                    <a:pt x="8506409" y="6604013"/>
                  </a:lnTo>
                  <a:lnTo>
                    <a:pt x="8506765" y="6731013"/>
                  </a:lnTo>
                  <a:lnTo>
                    <a:pt x="8509051" y="6731013"/>
                  </a:lnTo>
                  <a:lnTo>
                    <a:pt x="8511108" y="6858013"/>
                  </a:lnTo>
                  <a:lnTo>
                    <a:pt x="8513864" y="6858013"/>
                  </a:lnTo>
                  <a:lnTo>
                    <a:pt x="8517395" y="6985013"/>
                  </a:lnTo>
                  <a:lnTo>
                    <a:pt x="8520595" y="6985013"/>
                  </a:lnTo>
                  <a:lnTo>
                    <a:pt x="8519985" y="7112013"/>
                  </a:lnTo>
                  <a:lnTo>
                    <a:pt x="8519173" y="7112013"/>
                  </a:lnTo>
                  <a:lnTo>
                    <a:pt x="8518258" y="7239013"/>
                  </a:lnTo>
                  <a:lnTo>
                    <a:pt x="8517318" y="7239013"/>
                  </a:lnTo>
                  <a:lnTo>
                    <a:pt x="8516404" y="7366013"/>
                  </a:lnTo>
                  <a:lnTo>
                    <a:pt x="8514982" y="7366013"/>
                  </a:lnTo>
                  <a:lnTo>
                    <a:pt x="8514626" y="7493013"/>
                  </a:lnTo>
                  <a:lnTo>
                    <a:pt x="8514982" y="7620013"/>
                  </a:lnTo>
                  <a:lnTo>
                    <a:pt x="8517268" y="7620013"/>
                  </a:lnTo>
                  <a:lnTo>
                    <a:pt x="8519325" y="7747013"/>
                  </a:lnTo>
                  <a:lnTo>
                    <a:pt x="8522081" y="7747013"/>
                  </a:lnTo>
                  <a:lnTo>
                    <a:pt x="8525612" y="7874013"/>
                  </a:lnTo>
                  <a:lnTo>
                    <a:pt x="8528710" y="7874013"/>
                  </a:lnTo>
                  <a:lnTo>
                    <a:pt x="8528088" y="8001013"/>
                  </a:lnTo>
                  <a:lnTo>
                    <a:pt x="8526374" y="8001013"/>
                  </a:lnTo>
                  <a:lnTo>
                    <a:pt x="8525421" y="8128013"/>
                  </a:lnTo>
                  <a:lnTo>
                    <a:pt x="8524507" y="8128013"/>
                  </a:lnTo>
                  <a:lnTo>
                    <a:pt x="8523694" y="8255013"/>
                  </a:lnTo>
                  <a:lnTo>
                    <a:pt x="8522716" y="8255013"/>
                  </a:lnTo>
                  <a:lnTo>
                    <a:pt x="8522691" y="8382013"/>
                  </a:lnTo>
                  <a:lnTo>
                    <a:pt x="8523084" y="8382013"/>
                  </a:lnTo>
                  <a:lnTo>
                    <a:pt x="8523948" y="8509013"/>
                  </a:lnTo>
                  <a:lnTo>
                    <a:pt x="8525370" y="8509013"/>
                  </a:lnTo>
                  <a:lnTo>
                    <a:pt x="8527415" y="8636013"/>
                  </a:lnTo>
                  <a:lnTo>
                    <a:pt x="8536788" y="8636013"/>
                  </a:lnTo>
                  <a:lnTo>
                    <a:pt x="8537600" y="8763013"/>
                  </a:lnTo>
                  <a:lnTo>
                    <a:pt x="8536089" y="8763013"/>
                  </a:lnTo>
                  <a:lnTo>
                    <a:pt x="8535289" y="8890013"/>
                  </a:lnTo>
                  <a:lnTo>
                    <a:pt x="8534375" y="8890013"/>
                  </a:lnTo>
                  <a:lnTo>
                    <a:pt x="8533422" y="9017013"/>
                  </a:lnTo>
                  <a:lnTo>
                    <a:pt x="8531695" y="9017013"/>
                  </a:lnTo>
                  <a:lnTo>
                    <a:pt x="8531085" y="9144013"/>
                  </a:lnTo>
                  <a:lnTo>
                    <a:pt x="8530717" y="9144013"/>
                  </a:lnTo>
                  <a:lnTo>
                    <a:pt x="8530692" y="9271013"/>
                  </a:lnTo>
                  <a:lnTo>
                    <a:pt x="8531949" y="9271013"/>
                  </a:lnTo>
                  <a:lnTo>
                    <a:pt x="8533371" y="9398013"/>
                  </a:lnTo>
                  <a:lnTo>
                    <a:pt x="8535416" y="9398013"/>
                  </a:lnTo>
                  <a:lnTo>
                    <a:pt x="8538185" y="9525013"/>
                  </a:lnTo>
                  <a:lnTo>
                    <a:pt x="8545157" y="9525013"/>
                  </a:lnTo>
                  <a:lnTo>
                    <a:pt x="8544801" y="9652013"/>
                  </a:lnTo>
                  <a:lnTo>
                    <a:pt x="8543379" y="9652013"/>
                  </a:lnTo>
                  <a:lnTo>
                    <a:pt x="8542464" y="9779013"/>
                  </a:lnTo>
                  <a:lnTo>
                    <a:pt x="8541512" y="9779013"/>
                  </a:lnTo>
                  <a:lnTo>
                    <a:pt x="8540598" y="9906013"/>
                  </a:lnTo>
                  <a:lnTo>
                    <a:pt x="8539797" y="9906013"/>
                  </a:lnTo>
                  <a:lnTo>
                    <a:pt x="8539175" y="10033013"/>
                  </a:lnTo>
                  <a:lnTo>
                    <a:pt x="8538794" y="10033013"/>
                  </a:lnTo>
                  <a:lnTo>
                    <a:pt x="8539175" y="10160013"/>
                  </a:lnTo>
                  <a:lnTo>
                    <a:pt x="8540051" y="10160013"/>
                  </a:lnTo>
                  <a:lnTo>
                    <a:pt x="8541474" y="10287013"/>
                  </a:lnTo>
                  <a:lnTo>
                    <a:pt x="8546287" y="10287013"/>
                  </a:lnTo>
                  <a:lnTo>
                    <a:pt x="8549818" y="10414013"/>
                  </a:lnTo>
                  <a:lnTo>
                    <a:pt x="8551608" y="10414013"/>
                  </a:lnTo>
                  <a:lnTo>
                    <a:pt x="8550973" y="10541013"/>
                  </a:lnTo>
                  <a:lnTo>
                    <a:pt x="8549246" y="10541013"/>
                  </a:lnTo>
                  <a:lnTo>
                    <a:pt x="8548294" y="10668013"/>
                  </a:lnTo>
                  <a:lnTo>
                    <a:pt x="8547392" y="10668013"/>
                  </a:lnTo>
                  <a:lnTo>
                    <a:pt x="8546617" y="10795013"/>
                  </a:lnTo>
                  <a:lnTo>
                    <a:pt x="8545678" y="10795013"/>
                  </a:lnTo>
                  <a:lnTo>
                    <a:pt x="8545678" y="10922013"/>
                  </a:lnTo>
                  <a:lnTo>
                    <a:pt x="8546084" y="10922013"/>
                  </a:lnTo>
                  <a:lnTo>
                    <a:pt x="8546960" y="11049013"/>
                  </a:lnTo>
                  <a:lnTo>
                    <a:pt x="8550440" y="11049013"/>
                  </a:lnTo>
                  <a:lnTo>
                    <a:pt x="8553196" y="11176013"/>
                  </a:lnTo>
                  <a:lnTo>
                    <a:pt x="8560689" y="11176013"/>
                  </a:lnTo>
                  <a:lnTo>
                    <a:pt x="8560156" y="11303013"/>
                  </a:lnTo>
                  <a:lnTo>
                    <a:pt x="8559178" y="11303013"/>
                  </a:lnTo>
                  <a:lnTo>
                    <a:pt x="8558365" y="11430013"/>
                  </a:lnTo>
                  <a:lnTo>
                    <a:pt x="8557450" y="11430013"/>
                  </a:lnTo>
                  <a:lnTo>
                    <a:pt x="8556498" y="11557013"/>
                  </a:lnTo>
                  <a:lnTo>
                    <a:pt x="8554783" y="11557013"/>
                  </a:lnTo>
                  <a:lnTo>
                    <a:pt x="8554161" y="11684013"/>
                  </a:lnTo>
                  <a:lnTo>
                    <a:pt x="8553806" y="11684013"/>
                  </a:lnTo>
                  <a:lnTo>
                    <a:pt x="8553780" y="11811013"/>
                  </a:lnTo>
                  <a:lnTo>
                    <a:pt x="8555025" y="11811013"/>
                  </a:lnTo>
                  <a:lnTo>
                    <a:pt x="8556447" y="11938013"/>
                  </a:lnTo>
                  <a:lnTo>
                    <a:pt x="8558505" y="11938013"/>
                  </a:lnTo>
                  <a:lnTo>
                    <a:pt x="8561273" y="12065013"/>
                  </a:lnTo>
                  <a:lnTo>
                    <a:pt x="8568157" y="12065013"/>
                  </a:lnTo>
                  <a:lnTo>
                    <a:pt x="8567801" y="12192013"/>
                  </a:lnTo>
                  <a:lnTo>
                    <a:pt x="8566379" y="12192013"/>
                  </a:lnTo>
                  <a:lnTo>
                    <a:pt x="8565464" y="12319013"/>
                  </a:lnTo>
                  <a:lnTo>
                    <a:pt x="8564512" y="12319013"/>
                  </a:lnTo>
                  <a:lnTo>
                    <a:pt x="8563597" y="12446013"/>
                  </a:lnTo>
                  <a:lnTo>
                    <a:pt x="8562175" y="12446013"/>
                  </a:lnTo>
                  <a:lnTo>
                    <a:pt x="8561819" y="12573013"/>
                  </a:lnTo>
                  <a:lnTo>
                    <a:pt x="8562175" y="12700013"/>
                  </a:lnTo>
                  <a:lnTo>
                    <a:pt x="8564461" y="12700013"/>
                  </a:lnTo>
                  <a:lnTo>
                    <a:pt x="8566506" y="12827013"/>
                  </a:lnTo>
                  <a:lnTo>
                    <a:pt x="8569261" y="12827013"/>
                  </a:lnTo>
                  <a:lnTo>
                    <a:pt x="8572792" y="12954013"/>
                  </a:lnTo>
                  <a:lnTo>
                    <a:pt x="8575891" y="12954013"/>
                  </a:lnTo>
                  <a:lnTo>
                    <a:pt x="8575269" y="13081013"/>
                  </a:lnTo>
                  <a:lnTo>
                    <a:pt x="8574468" y="13081013"/>
                  </a:lnTo>
                  <a:lnTo>
                    <a:pt x="8573554" y="13208013"/>
                  </a:lnTo>
                  <a:lnTo>
                    <a:pt x="8571687" y="13208013"/>
                  </a:lnTo>
                  <a:lnTo>
                    <a:pt x="8570887" y="13335013"/>
                  </a:lnTo>
                  <a:lnTo>
                    <a:pt x="8570265" y="13335013"/>
                  </a:lnTo>
                  <a:lnTo>
                    <a:pt x="8569909" y="13462013"/>
                  </a:lnTo>
                  <a:lnTo>
                    <a:pt x="8570265" y="13462013"/>
                  </a:lnTo>
                  <a:lnTo>
                    <a:pt x="8571141" y="13589013"/>
                  </a:lnTo>
                  <a:lnTo>
                    <a:pt x="8572563" y="13589013"/>
                  </a:lnTo>
                  <a:lnTo>
                    <a:pt x="8574608" y="13716000"/>
                  </a:lnTo>
                  <a:lnTo>
                    <a:pt x="8620290" y="13716000"/>
                  </a:lnTo>
                  <a:lnTo>
                    <a:pt x="8621052" y="13589013"/>
                  </a:lnTo>
                  <a:lnTo>
                    <a:pt x="8621712" y="13589013"/>
                  </a:lnTo>
                  <a:lnTo>
                    <a:pt x="8620531" y="13462013"/>
                  </a:lnTo>
                  <a:lnTo>
                    <a:pt x="8676399" y="13462013"/>
                  </a:lnTo>
                  <a:lnTo>
                    <a:pt x="8704389" y="13335013"/>
                  </a:lnTo>
                  <a:lnTo>
                    <a:pt x="8734146" y="13335013"/>
                  </a:lnTo>
                  <a:lnTo>
                    <a:pt x="8676754" y="13208013"/>
                  </a:lnTo>
                  <a:lnTo>
                    <a:pt x="8613381" y="13208013"/>
                  </a:lnTo>
                  <a:lnTo>
                    <a:pt x="8612911" y="13081013"/>
                  </a:lnTo>
                  <a:lnTo>
                    <a:pt x="8612568" y="13081013"/>
                  </a:lnTo>
                  <a:lnTo>
                    <a:pt x="8612632" y="12954013"/>
                  </a:lnTo>
                  <a:lnTo>
                    <a:pt x="8637549" y="12954013"/>
                  </a:lnTo>
                  <a:lnTo>
                    <a:pt x="8650135" y="13081013"/>
                  </a:lnTo>
                  <a:lnTo>
                    <a:pt x="8670988" y="13081013"/>
                  </a:lnTo>
                  <a:lnTo>
                    <a:pt x="8702916" y="13208013"/>
                  </a:lnTo>
                  <a:lnTo>
                    <a:pt x="8744788" y="13208013"/>
                  </a:lnTo>
                  <a:lnTo>
                    <a:pt x="8711501" y="13081013"/>
                  </a:lnTo>
                  <a:lnTo>
                    <a:pt x="8774671" y="13081013"/>
                  </a:lnTo>
                  <a:lnTo>
                    <a:pt x="8744788" y="13208013"/>
                  </a:lnTo>
                  <a:lnTo>
                    <a:pt x="8791499" y="13208013"/>
                  </a:lnTo>
                  <a:lnTo>
                    <a:pt x="8821750" y="13081013"/>
                  </a:lnTo>
                  <a:lnTo>
                    <a:pt x="8798687" y="13081013"/>
                  </a:lnTo>
                  <a:lnTo>
                    <a:pt x="8816276" y="12954013"/>
                  </a:lnTo>
                  <a:lnTo>
                    <a:pt x="8878443" y="12954013"/>
                  </a:lnTo>
                  <a:lnTo>
                    <a:pt x="8841334" y="13081013"/>
                  </a:lnTo>
                  <a:lnTo>
                    <a:pt x="8889822" y="13081013"/>
                  </a:lnTo>
                  <a:lnTo>
                    <a:pt x="8890165" y="13208013"/>
                  </a:lnTo>
                  <a:lnTo>
                    <a:pt x="8833142" y="13208013"/>
                  </a:lnTo>
                  <a:lnTo>
                    <a:pt x="8807780" y="13335013"/>
                  </a:lnTo>
                  <a:lnTo>
                    <a:pt x="8832444" y="13335013"/>
                  </a:lnTo>
                  <a:lnTo>
                    <a:pt x="8861069" y="13462013"/>
                  </a:lnTo>
                  <a:lnTo>
                    <a:pt x="8891702" y="13462013"/>
                  </a:lnTo>
                  <a:lnTo>
                    <a:pt x="8892210" y="13589013"/>
                  </a:lnTo>
                  <a:lnTo>
                    <a:pt x="8878570" y="13589013"/>
                  </a:lnTo>
                  <a:lnTo>
                    <a:pt x="8894775" y="13716000"/>
                  </a:lnTo>
                  <a:lnTo>
                    <a:pt x="8932431" y="13716000"/>
                  </a:lnTo>
                  <a:lnTo>
                    <a:pt x="8934221" y="13589013"/>
                  </a:lnTo>
                  <a:lnTo>
                    <a:pt x="8935428" y="13589013"/>
                  </a:lnTo>
                  <a:lnTo>
                    <a:pt x="8936101" y="13462013"/>
                  </a:lnTo>
                  <a:close/>
                </a:path>
                <a:path extrusionOk="0" h="13716000" w="9443085">
                  <a:moveTo>
                    <a:pt x="9305074" y="13716000"/>
                  </a:moveTo>
                  <a:lnTo>
                    <a:pt x="9303487" y="13589000"/>
                  </a:lnTo>
                  <a:lnTo>
                    <a:pt x="9301823" y="13462000"/>
                  </a:lnTo>
                  <a:lnTo>
                    <a:pt x="9300083" y="13335000"/>
                  </a:lnTo>
                  <a:lnTo>
                    <a:pt x="9298267" y="13208000"/>
                  </a:lnTo>
                  <a:lnTo>
                    <a:pt x="9296362" y="13208000"/>
                  </a:lnTo>
                  <a:lnTo>
                    <a:pt x="9294393" y="13081000"/>
                  </a:lnTo>
                  <a:lnTo>
                    <a:pt x="9292349" y="12954000"/>
                  </a:lnTo>
                  <a:lnTo>
                    <a:pt x="9290215" y="12827000"/>
                  </a:lnTo>
                  <a:lnTo>
                    <a:pt x="9288005" y="12700000"/>
                  </a:lnTo>
                  <a:lnTo>
                    <a:pt x="9285732" y="12700000"/>
                  </a:lnTo>
                  <a:lnTo>
                    <a:pt x="9286951" y="12573000"/>
                  </a:lnTo>
                  <a:lnTo>
                    <a:pt x="9288069" y="12573000"/>
                  </a:lnTo>
                  <a:lnTo>
                    <a:pt x="9289085" y="12446000"/>
                  </a:lnTo>
                  <a:lnTo>
                    <a:pt x="9290812" y="12446000"/>
                  </a:lnTo>
                  <a:lnTo>
                    <a:pt x="9291549" y="12319000"/>
                  </a:lnTo>
                  <a:lnTo>
                    <a:pt x="9292755" y="12319000"/>
                  </a:lnTo>
                  <a:lnTo>
                    <a:pt x="9293250" y="12192000"/>
                  </a:lnTo>
                  <a:lnTo>
                    <a:pt x="9293657" y="12192000"/>
                  </a:lnTo>
                  <a:lnTo>
                    <a:pt x="9294000" y="12065000"/>
                  </a:lnTo>
                  <a:lnTo>
                    <a:pt x="9294482" y="12065000"/>
                  </a:lnTo>
                  <a:lnTo>
                    <a:pt x="9294647" y="11938000"/>
                  </a:lnTo>
                  <a:lnTo>
                    <a:pt x="9294800" y="11811000"/>
                  </a:lnTo>
                  <a:lnTo>
                    <a:pt x="9294724" y="11684000"/>
                  </a:lnTo>
                  <a:lnTo>
                    <a:pt x="9294571" y="11557000"/>
                  </a:lnTo>
                  <a:lnTo>
                    <a:pt x="9294330" y="11557000"/>
                  </a:lnTo>
                  <a:lnTo>
                    <a:pt x="9294012" y="11430000"/>
                  </a:lnTo>
                  <a:lnTo>
                    <a:pt x="9293606" y="11303000"/>
                  </a:lnTo>
                  <a:lnTo>
                    <a:pt x="9293136" y="11176000"/>
                  </a:lnTo>
                  <a:lnTo>
                    <a:pt x="9292577" y="11049000"/>
                  </a:lnTo>
                  <a:lnTo>
                    <a:pt x="9291930" y="11049000"/>
                  </a:lnTo>
                  <a:lnTo>
                    <a:pt x="9291218" y="10922000"/>
                  </a:lnTo>
                  <a:lnTo>
                    <a:pt x="9290418" y="10795000"/>
                  </a:lnTo>
                  <a:lnTo>
                    <a:pt x="9289542" y="10668000"/>
                  </a:lnTo>
                  <a:lnTo>
                    <a:pt x="9288577" y="10541000"/>
                  </a:lnTo>
                  <a:lnTo>
                    <a:pt x="9287548" y="10541000"/>
                  </a:lnTo>
                  <a:lnTo>
                    <a:pt x="9286430" y="10414000"/>
                  </a:lnTo>
                  <a:lnTo>
                    <a:pt x="9285237" y="10287000"/>
                  </a:lnTo>
                  <a:lnTo>
                    <a:pt x="9283967" y="10160000"/>
                  </a:lnTo>
                  <a:lnTo>
                    <a:pt x="9282608" y="10033000"/>
                  </a:lnTo>
                  <a:lnTo>
                    <a:pt x="9281185" y="10033000"/>
                  </a:lnTo>
                  <a:lnTo>
                    <a:pt x="9279674" y="9906000"/>
                  </a:lnTo>
                  <a:lnTo>
                    <a:pt x="9278087" y="9779000"/>
                  </a:lnTo>
                  <a:lnTo>
                    <a:pt x="9276423" y="9652000"/>
                  </a:lnTo>
                  <a:lnTo>
                    <a:pt x="9274683" y="9525000"/>
                  </a:lnTo>
                  <a:lnTo>
                    <a:pt x="9272867" y="9525000"/>
                  </a:lnTo>
                  <a:lnTo>
                    <a:pt x="9270962" y="9398000"/>
                  </a:lnTo>
                  <a:lnTo>
                    <a:pt x="9268993" y="9271000"/>
                  </a:lnTo>
                  <a:lnTo>
                    <a:pt x="9266949" y="9144000"/>
                  </a:lnTo>
                  <a:lnTo>
                    <a:pt x="9264815" y="9017000"/>
                  </a:lnTo>
                  <a:lnTo>
                    <a:pt x="9262605" y="9017000"/>
                  </a:lnTo>
                  <a:lnTo>
                    <a:pt x="9260332" y="8890000"/>
                  </a:lnTo>
                  <a:lnTo>
                    <a:pt x="9261551" y="8763000"/>
                  </a:lnTo>
                  <a:lnTo>
                    <a:pt x="9263685" y="8763000"/>
                  </a:lnTo>
                  <a:lnTo>
                    <a:pt x="9264599" y="8636000"/>
                  </a:lnTo>
                  <a:lnTo>
                    <a:pt x="9265412" y="8636000"/>
                  </a:lnTo>
                  <a:lnTo>
                    <a:pt x="9266149" y="8509000"/>
                  </a:lnTo>
                  <a:lnTo>
                    <a:pt x="9267355" y="8509000"/>
                  </a:lnTo>
                  <a:lnTo>
                    <a:pt x="9267838" y="8382000"/>
                  </a:lnTo>
                  <a:lnTo>
                    <a:pt x="9268257" y="8382000"/>
                  </a:lnTo>
                  <a:lnTo>
                    <a:pt x="9268600" y="8255000"/>
                  </a:lnTo>
                  <a:lnTo>
                    <a:pt x="9269082" y="8255000"/>
                  </a:lnTo>
                  <a:lnTo>
                    <a:pt x="9269235" y="8128000"/>
                  </a:lnTo>
                  <a:lnTo>
                    <a:pt x="9269387" y="8128000"/>
                  </a:lnTo>
                  <a:lnTo>
                    <a:pt x="9269324" y="7874000"/>
                  </a:lnTo>
                  <a:lnTo>
                    <a:pt x="9269171" y="7874000"/>
                  </a:lnTo>
                  <a:lnTo>
                    <a:pt x="9268930" y="7747000"/>
                  </a:lnTo>
                  <a:lnTo>
                    <a:pt x="9268612" y="7620000"/>
                  </a:lnTo>
                  <a:lnTo>
                    <a:pt x="9268219" y="7493000"/>
                  </a:lnTo>
                  <a:lnTo>
                    <a:pt x="9267736" y="7366000"/>
                  </a:lnTo>
                  <a:lnTo>
                    <a:pt x="9267177" y="7239000"/>
                  </a:lnTo>
                  <a:lnTo>
                    <a:pt x="9266542" y="7239000"/>
                  </a:lnTo>
                  <a:lnTo>
                    <a:pt x="9265818" y="7112000"/>
                  </a:lnTo>
                  <a:lnTo>
                    <a:pt x="9265018" y="6985000"/>
                  </a:lnTo>
                  <a:lnTo>
                    <a:pt x="9264142" y="6858000"/>
                  </a:lnTo>
                  <a:lnTo>
                    <a:pt x="9263177" y="6731000"/>
                  </a:lnTo>
                  <a:lnTo>
                    <a:pt x="9262148" y="6731000"/>
                  </a:lnTo>
                  <a:lnTo>
                    <a:pt x="9261030" y="6604000"/>
                  </a:lnTo>
                  <a:lnTo>
                    <a:pt x="9259837" y="6477000"/>
                  </a:lnTo>
                  <a:lnTo>
                    <a:pt x="9258567" y="6350000"/>
                  </a:lnTo>
                  <a:lnTo>
                    <a:pt x="9257208" y="6223000"/>
                  </a:lnTo>
                  <a:lnTo>
                    <a:pt x="9255773" y="6223000"/>
                  </a:lnTo>
                  <a:lnTo>
                    <a:pt x="9254274" y="6096000"/>
                  </a:lnTo>
                  <a:lnTo>
                    <a:pt x="9252687" y="5969000"/>
                  </a:lnTo>
                  <a:lnTo>
                    <a:pt x="9251023" y="5842000"/>
                  </a:lnTo>
                  <a:lnTo>
                    <a:pt x="9249283" y="5715000"/>
                  </a:lnTo>
                  <a:lnTo>
                    <a:pt x="9247454" y="5715000"/>
                  </a:lnTo>
                  <a:lnTo>
                    <a:pt x="9245562" y="5588000"/>
                  </a:lnTo>
                  <a:lnTo>
                    <a:pt x="9243593" y="5461000"/>
                  </a:lnTo>
                  <a:lnTo>
                    <a:pt x="9241536" y="5334000"/>
                  </a:lnTo>
                  <a:lnTo>
                    <a:pt x="9239415" y="5207000"/>
                  </a:lnTo>
                  <a:lnTo>
                    <a:pt x="9237205" y="5207000"/>
                  </a:lnTo>
                  <a:lnTo>
                    <a:pt x="9234932" y="5080000"/>
                  </a:lnTo>
                  <a:lnTo>
                    <a:pt x="9236151" y="4953000"/>
                  </a:lnTo>
                  <a:lnTo>
                    <a:pt x="9238285" y="4953000"/>
                  </a:lnTo>
                  <a:lnTo>
                    <a:pt x="9239199" y="4826000"/>
                  </a:lnTo>
                  <a:lnTo>
                    <a:pt x="9240749" y="4826000"/>
                  </a:lnTo>
                  <a:lnTo>
                    <a:pt x="9241396" y="4699000"/>
                  </a:lnTo>
                  <a:lnTo>
                    <a:pt x="9241955" y="4699000"/>
                  </a:lnTo>
                  <a:lnTo>
                    <a:pt x="9242438" y="4572000"/>
                  </a:lnTo>
                  <a:lnTo>
                    <a:pt x="9243200" y="4572000"/>
                  </a:lnTo>
                  <a:lnTo>
                    <a:pt x="9243466" y="4445000"/>
                  </a:lnTo>
                  <a:lnTo>
                    <a:pt x="9243682" y="4445000"/>
                  </a:lnTo>
                  <a:lnTo>
                    <a:pt x="9243835" y="4318000"/>
                  </a:lnTo>
                  <a:lnTo>
                    <a:pt x="9243987" y="4318000"/>
                  </a:lnTo>
                  <a:lnTo>
                    <a:pt x="9243924" y="4064000"/>
                  </a:lnTo>
                  <a:lnTo>
                    <a:pt x="9243771" y="4064000"/>
                  </a:lnTo>
                  <a:lnTo>
                    <a:pt x="9243530" y="3937000"/>
                  </a:lnTo>
                  <a:lnTo>
                    <a:pt x="9243212" y="3810000"/>
                  </a:lnTo>
                  <a:lnTo>
                    <a:pt x="9242819" y="3683000"/>
                  </a:lnTo>
                  <a:lnTo>
                    <a:pt x="9242336" y="3556000"/>
                  </a:lnTo>
                  <a:lnTo>
                    <a:pt x="9241777" y="3556000"/>
                  </a:lnTo>
                  <a:lnTo>
                    <a:pt x="9241142" y="3429000"/>
                  </a:lnTo>
                  <a:lnTo>
                    <a:pt x="9240418" y="3302000"/>
                  </a:lnTo>
                  <a:lnTo>
                    <a:pt x="9239618" y="3175000"/>
                  </a:lnTo>
                  <a:lnTo>
                    <a:pt x="9238742" y="3048000"/>
                  </a:lnTo>
                  <a:lnTo>
                    <a:pt x="9237777" y="3048000"/>
                  </a:lnTo>
                  <a:lnTo>
                    <a:pt x="9236748" y="2921000"/>
                  </a:lnTo>
                  <a:lnTo>
                    <a:pt x="9235630" y="2794000"/>
                  </a:lnTo>
                  <a:lnTo>
                    <a:pt x="9234437" y="2667000"/>
                  </a:lnTo>
                  <a:lnTo>
                    <a:pt x="9233167" y="2540000"/>
                  </a:lnTo>
                  <a:lnTo>
                    <a:pt x="9231808" y="2540000"/>
                  </a:lnTo>
                  <a:lnTo>
                    <a:pt x="9230373" y="2413000"/>
                  </a:lnTo>
                  <a:lnTo>
                    <a:pt x="9228874" y="2286000"/>
                  </a:lnTo>
                  <a:lnTo>
                    <a:pt x="9227287" y="2159000"/>
                  </a:lnTo>
                  <a:lnTo>
                    <a:pt x="9225623" y="2032000"/>
                  </a:lnTo>
                  <a:lnTo>
                    <a:pt x="9223883" y="2032000"/>
                  </a:lnTo>
                  <a:lnTo>
                    <a:pt x="9222054" y="1905000"/>
                  </a:lnTo>
                  <a:lnTo>
                    <a:pt x="9220162" y="1778000"/>
                  </a:lnTo>
                  <a:lnTo>
                    <a:pt x="9218193" y="1651000"/>
                  </a:lnTo>
                  <a:lnTo>
                    <a:pt x="9216136" y="1524000"/>
                  </a:lnTo>
                  <a:lnTo>
                    <a:pt x="9214015" y="1524000"/>
                  </a:lnTo>
                  <a:lnTo>
                    <a:pt x="9211805" y="1397000"/>
                  </a:lnTo>
                  <a:lnTo>
                    <a:pt x="9209532" y="1270000"/>
                  </a:lnTo>
                  <a:lnTo>
                    <a:pt x="9210751" y="1270000"/>
                  </a:lnTo>
                  <a:lnTo>
                    <a:pt x="9211869" y="1143000"/>
                  </a:lnTo>
                  <a:lnTo>
                    <a:pt x="9212885" y="1143000"/>
                  </a:lnTo>
                  <a:lnTo>
                    <a:pt x="9213799" y="1016000"/>
                  </a:lnTo>
                  <a:lnTo>
                    <a:pt x="9215349" y="1016000"/>
                  </a:lnTo>
                  <a:lnTo>
                    <a:pt x="9215996" y="889000"/>
                  </a:lnTo>
                  <a:lnTo>
                    <a:pt x="9216555" y="889000"/>
                  </a:lnTo>
                  <a:lnTo>
                    <a:pt x="9217038" y="762000"/>
                  </a:lnTo>
                  <a:lnTo>
                    <a:pt x="9217800" y="762000"/>
                  </a:lnTo>
                  <a:lnTo>
                    <a:pt x="9218066" y="635000"/>
                  </a:lnTo>
                  <a:lnTo>
                    <a:pt x="9218282" y="635000"/>
                  </a:lnTo>
                  <a:lnTo>
                    <a:pt x="9218435" y="508000"/>
                  </a:lnTo>
                  <a:lnTo>
                    <a:pt x="9218587" y="508000"/>
                  </a:lnTo>
                  <a:lnTo>
                    <a:pt x="9218524" y="381000"/>
                  </a:lnTo>
                  <a:lnTo>
                    <a:pt x="9218358" y="254000"/>
                  </a:lnTo>
                  <a:lnTo>
                    <a:pt x="9218130" y="127000"/>
                  </a:lnTo>
                  <a:lnTo>
                    <a:pt x="9217977" y="0"/>
                  </a:lnTo>
                  <a:lnTo>
                    <a:pt x="9157221" y="0"/>
                  </a:lnTo>
                  <a:lnTo>
                    <a:pt x="9158008" y="254000"/>
                  </a:lnTo>
                  <a:lnTo>
                    <a:pt x="9158808" y="381000"/>
                  </a:lnTo>
                  <a:lnTo>
                    <a:pt x="9159405" y="508000"/>
                  </a:lnTo>
                  <a:lnTo>
                    <a:pt x="9160065" y="635000"/>
                  </a:lnTo>
                  <a:lnTo>
                    <a:pt x="9160815" y="635000"/>
                  </a:lnTo>
                  <a:lnTo>
                    <a:pt x="9161640" y="762000"/>
                  </a:lnTo>
                  <a:lnTo>
                    <a:pt x="9162097" y="889000"/>
                  </a:lnTo>
                  <a:lnTo>
                    <a:pt x="9163075" y="889000"/>
                  </a:lnTo>
                  <a:lnTo>
                    <a:pt x="9163609" y="1016000"/>
                  </a:lnTo>
                  <a:lnTo>
                    <a:pt x="9164180" y="1016000"/>
                  </a:lnTo>
                  <a:lnTo>
                    <a:pt x="9164777" y="1143000"/>
                  </a:lnTo>
                  <a:lnTo>
                    <a:pt x="9151163" y="1143000"/>
                  </a:lnTo>
                  <a:lnTo>
                    <a:pt x="9152509" y="1270000"/>
                  </a:lnTo>
                  <a:lnTo>
                    <a:pt x="9154757" y="1397000"/>
                  </a:lnTo>
                  <a:lnTo>
                    <a:pt x="9156941" y="1397000"/>
                  </a:lnTo>
                  <a:lnTo>
                    <a:pt x="9159037" y="1524000"/>
                  </a:lnTo>
                  <a:lnTo>
                    <a:pt x="9161069" y="1651000"/>
                  </a:lnTo>
                  <a:lnTo>
                    <a:pt x="9163025" y="1778000"/>
                  </a:lnTo>
                  <a:lnTo>
                    <a:pt x="9164904" y="1905000"/>
                  </a:lnTo>
                  <a:lnTo>
                    <a:pt x="9166708" y="1905000"/>
                  </a:lnTo>
                  <a:lnTo>
                    <a:pt x="9168435" y="2032000"/>
                  </a:lnTo>
                  <a:lnTo>
                    <a:pt x="9169260" y="2159000"/>
                  </a:lnTo>
                  <a:lnTo>
                    <a:pt x="9170810" y="2159000"/>
                  </a:lnTo>
                  <a:lnTo>
                    <a:pt x="9171521" y="2286000"/>
                  </a:lnTo>
                  <a:lnTo>
                    <a:pt x="9172207" y="2286000"/>
                  </a:lnTo>
                  <a:lnTo>
                    <a:pt x="9172854" y="2413000"/>
                  </a:lnTo>
                  <a:lnTo>
                    <a:pt x="9174048" y="2413000"/>
                  </a:lnTo>
                  <a:lnTo>
                    <a:pt x="9174594" y="2540000"/>
                  </a:lnTo>
                  <a:lnTo>
                    <a:pt x="9175115" y="2540000"/>
                  </a:lnTo>
                  <a:lnTo>
                    <a:pt x="9175610" y="2667000"/>
                  </a:lnTo>
                  <a:lnTo>
                    <a:pt x="9176525" y="2667000"/>
                  </a:lnTo>
                  <a:lnTo>
                    <a:pt x="9177337" y="2794000"/>
                  </a:lnTo>
                  <a:lnTo>
                    <a:pt x="9178061" y="2921000"/>
                  </a:lnTo>
                  <a:lnTo>
                    <a:pt x="9178709" y="3048000"/>
                  </a:lnTo>
                  <a:lnTo>
                    <a:pt x="9179293" y="3175000"/>
                  </a:lnTo>
                  <a:lnTo>
                    <a:pt x="9180081" y="3302000"/>
                  </a:lnTo>
                  <a:lnTo>
                    <a:pt x="9182925" y="3937000"/>
                  </a:lnTo>
                  <a:lnTo>
                    <a:pt x="9183662" y="4064000"/>
                  </a:lnTo>
                  <a:lnTo>
                    <a:pt x="9184208" y="4191000"/>
                  </a:lnTo>
                  <a:lnTo>
                    <a:pt x="9184805" y="4318000"/>
                  </a:lnTo>
                  <a:lnTo>
                    <a:pt x="9185465" y="4445000"/>
                  </a:lnTo>
                  <a:lnTo>
                    <a:pt x="9186215" y="4445000"/>
                  </a:lnTo>
                  <a:lnTo>
                    <a:pt x="9187040" y="4572000"/>
                  </a:lnTo>
                  <a:lnTo>
                    <a:pt x="9187497" y="4699000"/>
                  </a:lnTo>
                  <a:lnTo>
                    <a:pt x="9188475" y="4699000"/>
                  </a:lnTo>
                  <a:lnTo>
                    <a:pt x="9189009" y="4826000"/>
                  </a:lnTo>
                  <a:lnTo>
                    <a:pt x="9190177" y="4826000"/>
                  </a:lnTo>
                  <a:lnTo>
                    <a:pt x="9190799" y="4953000"/>
                  </a:lnTo>
                  <a:lnTo>
                    <a:pt x="9176563" y="4953000"/>
                  </a:lnTo>
                  <a:lnTo>
                    <a:pt x="9177909" y="5080000"/>
                  </a:lnTo>
                  <a:lnTo>
                    <a:pt x="9180157" y="5207000"/>
                  </a:lnTo>
                  <a:lnTo>
                    <a:pt x="9182329" y="5207000"/>
                  </a:lnTo>
                  <a:lnTo>
                    <a:pt x="9184424" y="5334000"/>
                  </a:lnTo>
                  <a:lnTo>
                    <a:pt x="9186456" y="5461000"/>
                  </a:lnTo>
                  <a:lnTo>
                    <a:pt x="9188412" y="5588000"/>
                  </a:lnTo>
                  <a:lnTo>
                    <a:pt x="9190291" y="5715000"/>
                  </a:lnTo>
                  <a:lnTo>
                    <a:pt x="9192095" y="5715000"/>
                  </a:lnTo>
                  <a:lnTo>
                    <a:pt x="9193822" y="5842000"/>
                  </a:lnTo>
                  <a:lnTo>
                    <a:pt x="9194648" y="5969000"/>
                  </a:lnTo>
                  <a:lnTo>
                    <a:pt x="9196197" y="5969000"/>
                  </a:lnTo>
                  <a:lnTo>
                    <a:pt x="9196921" y="6096000"/>
                  </a:lnTo>
                  <a:lnTo>
                    <a:pt x="9197607" y="6096000"/>
                  </a:lnTo>
                  <a:lnTo>
                    <a:pt x="9198242" y="6223000"/>
                  </a:lnTo>
                  <a:lnTo>
                    <a:pt x="9199448" y="6223000"/>
                  </a:lnTo>
                  <a:lnTo>
                    <a:pt x="9199994" y="6350000"/>
                  </a:lnTo>
                  <a:lnTo>
                    <a:pt x="9201010" y="6350000"/>
                  </a:lnTo>
                  <a:lnTo>
                    <a:pt x="9201925" y="6477000"/>
                  </a:lnTo>
                  <a:lnTo>
                    <a:pt x="9202737" y="6604000"/>
                  </a:lnTo>
                  <a:lnTo>
                    <a:pt x="9203461" y="6731000"/>
                  </a:lnTo>
                  <a:lnTo>
                    <a:pt x="9204109" y="6858000"/>
                  </a:lnTo>
                  <a:lnTo>
                    <a:pt x="9204693" y="6858000"/>
                  </a:lnTo>
                  <a:lnTo>
                    <a:pt x="9205481" y="7112000"/>
                  </a:lnTo>
                  <a:lnTo>
                    <a:pt x="9208325" y="7747000"/>
                  </a:lnTo>
                  <a:lnTo>
                    <a:pt x="9209062" y="7874000"/>
                  </a:lnTo>
                  <a:lnTo>
                    <a:pt x="9209608" y="8001000"/>
                  </a:lnTo>
                  <a:lnTo>
                    <a:pt x="9210205" y="8128000"/>
                  </a:lnTo>
                  <a:lnTo>
                    <a:pt x="9210865" y="8128000"/>
                  </a:lnTo>
                  <a:lnTo>
                    <a:pt x="9211615" y="8255000"/>
                  </a:lnTo>
                  <a:lnTo>
                    <a:pt x="9212440" y="8382000"/>
                  </a:lnTo>
                  <a:lnTo>
                    <a:pt x="9212897" y="8382000"/>
                  </a:lnTo>
                  <a:lnTo>
                    <a:pt x="9213380" y="8509000"/>
                  </a:lnTo>
                  <a:lnTo>
                    <a:pt x="9213875" y="8509000"/>
                  </a:lnTo>
                  <a:lnTo>
                    <a:pt x="9214409" y="8636000"/>
                  </a:lnTo>
                  <a:lnTo>
                    <a:pt x="9215577" y="8636000"/>
                  </a:lnTo>
                  <a:lnTo>
                    <a:pt x="9216199" y="8763000"/>
                  </a:lnTo>
                  <a:lnTo>
                    <a:pt x="9201963" y="8763000"/>
                  </a:lnTo>
                  <a:lnTo>
                    <a:pt x="9203309" y="8890000"/>
                  </a:lnTo>
                  <a:lnTo>
                    <a:pt x="9205557" y="8890000"/>
                  </a:lnTo>
                  <a:lnTo>
                    <a:pt x="9207729" y="9017000"/>
                  </a:lnTo>
                  <a:lnTo>
                    <a:pt x="9209837" y="9144000"/>
                  </a:lnTo>
                  <a:lnTo>
                    <a:pt x="9211856" y="9271000"/>
                  </a:lnTo>
                  <a:lnTo>
                    <a:pt x="9213812" y="9398000"/>
                  </a:lnTo>
                  <a:lnTo>
                    <a:pt x="9215691" y="9398000"/>
                  </a:lnTo>
                  <a:lnTo>
                    <a:pt x="9217495" y="9525000"/>
                  </a:lnTo>
                  <a:lnTo>
                    <a:pt x="9219222" y="9652000"/>
                  </a:lnTo>
                  <a:lnTo>
                    <a:pt x="9220048" y="9652000"/>
                  </a:lnTo>
                  <a:lnTo>
                    <a:pt x="9220848" y="9779000"/>
                  </a:lnTo>
                  <a:lnTo>
                    <a:pt x="9221597" y="9779000"/>
                  </a:lnTo>
                  <a:lnTo>
                    <a:pt x="9222321" y="9906000"/>
                  </a:lnTo>
                  <a:lnTo>
                    <a:pt x="9223642" y="9906000"/>
                  </a:lnTo>
                  <a:lnTo>
                    <a:pt x="9224264" y="10033000"/>
                  </a:lnTo>
                  <a:lnTo>
                    <a:pt x="9224835" y="10033000"/>
                  </a:lnTo>
                  <a:lnTo>
                    <a:pt x="9225394" y="10160000"/>
                  </a:lnTo>
                  <a:lnTo>
                    <a:pt x="9226410" y="10160000"/>
                  </a:lnTo>
                  <a:lnTo>
                    <a:pt x="9227312" y="10287000"/>
                  </a:lnTo>
                  <a:lnTo>
                    <a:pt x="9228125" y="10414000"/>
                  </a:lnTo>
                  <a:lnTo>
                    <a:pt x="9228849" y="10541000"/>
                  </a:lnTo>
                  <a:lnTo>
                    <a:pt x="9229509" y="10668000"/>
                  </a:lnTo>
                  <a:lnTo>
                    <a:pt x="9230093" y="10668000"/>
                  </a:lnTo>
                  <a:lnTo>
                    <a:pt x="9230881" y="10922000"/>
                  </a:lnTo>
                  <a:lnTo>
                    <a:pt x="9233725" y="11557000"/>
                  </a:lnTo>
                  <a:lnTo>
                    <a:pt x="9234462" y="11684000"/>
                  </a:lnTo>
                  <a:lnTo>
                    <a:pt x="9235008" y="11811000"/>
                  </a:lnTo>
                  <a:lnTo>
                    <a:pt x="9235605" y="11938000"/>
                  </a:lnTo>
                  <a:lnTo>
                    <a:pt x="9236265" y="11938000"/>
                  </a:lnTo>
                  <a:lnTo>
                    <a:pt x="9237015" y="12065000"/>
                  </a:lnTo>
                  <a:lnTo>
                    <a:pt x="9237840" y="12192000"/>
                  </a:lnTo>
                  <a:lnTo>
                    <a:pt x="9238297" y="12192000"/>
                  </a:lnTo>
                  <a:lnTo>
                    <a:pt x="9238780" y="12319000"/>
                  </a:lnTo>
                  <a:lnTo>
                    <a:pt x="9239275" y="12319000"/>
                  </a:lnTo>
                  <a:lnTo>
                    <a:pt x="9239809" y="12446000"/>
                  </a:lnTo>
                  <a:lnTo>
                    <a:pt x="9240977" y="12446000"/>
                  </a:lnTo>
                  <a:lnTo>
                    <a:pt x="9241599" y="12573000"/>
                  </a:lnTo>
                  <a:lnTo>
                    <a:pt x="9227363" y="12573000"/>
                  </a:lnTo>
                  <a:lnTo>
                    <a:pt x="9228709" y="12700000"/>
                  </a:lnTo>
                  <a:lnTo>
                    <a:pt x="9230957" y="12700000"/>
                  </a:lnTo>
                  <a:lnTo>
                    <a:pt x="9233129" y="12827000"/>
                  </a:lnTo>
                  <a:lnTo>
                    <a:pt x="9235237" y="12954000"/>
                  </a:lnTo>
                  <a:lnTo>
                    <a:pt x="9237269" y="13081000"/>
                  </a:lnTo>
                  <a:lnTo>
                    <a:pt x="9239212" y="13208000"/>
                  </a:lnTo>
                  <a:lnTo>
                    <a:pt x="9241091" y="13208000"/>
                  </a:lnTo>
                  <a:lnTo>
                    <a:pt x="9242895" y="13335000"/>
                  </a:lnTo>
                  <a:lnTo>
                    <a:pt x="9244622" y="13462000"/>
                  </a:lnTo>
                  <a:lnTo>
                    <a:pt x="9245460" y="13462000"/>
                  </a:lnTo>
                  <a:lnTo>
                    <a:pt x="9246260" y="13589000"/>
                  </a:lnTo>
                  <a:lnTo>
                    <a:pt x="9247022" y="13589000"/>
                  </a:lnTo>
                  <a:lnTo>
                    <a:pt x="9247746" y="13716000"/>
                  </a:lnTo>
                  <a:lnTo>
                    <a:pt x="9305074" y="13716000"/>
                  </a:lnTo>
                  <a:close/>
                </a:path>
                <a:path extrusionOk="0" h="13716000" w="9443085">
                  <a:moveTo>
                    <a:pt x="9442539" y="13716000"/>
                  </a:moveTo>
                  <a:lnTo>
                    <a:pt x="9440951" y="13589013"/>
                  </a:lnTo>
                  <a:lnTo>
                    <a:pt x="9439288" y="13462013"/>
                  </a:lnTo>
                  <a:lnTo>
                    <a:pt x="9437548" y="13335013"/>
                  </a:lnTo>
                  <a:lnTo>
                    <a:pt x="9435732" y="13208013"/>
                  </a:lnTo>
                  <a:lnTo>
                    <a:pt x="9433827" y="13208013"/>
                  </a:lnTo>
                  <a:lnTo>
                    <a:pt x="9431858" y="13081013"/>
                  </a:lnTo>
                  <a:lnTo>
                    <a:pt x="9429813" y="12954013"/>
                  </a:lnTo>
                  <a:lnTo>
                    <a:pt x="9427680" y="12827013"/>
                  </a:lnTo>
                  <a:lnTo>
                    <a:pt x="9425483" y="12700013"/>
                  </a:lnTo>
                  <a:lnTo>
                    <a:pt x="9423197" y="12700013"/>
                  </a:lnTo>
                  <a:lnTo>
                    <a:pt x="9424416" y="12573013"/>
                  </a:lnTo>
                  <a:lnTo>
                    <a:pt x="9425534" y="12573013"/>
                  </a:lnTo>
                  <a:lnTo>
                    <a:pt x="9426550" y="12446013"/>
                  </a:lnTo>
                  <a:lnTo>
                    <a:pt x="9428289" y="12446013"/>
                  </a:lnTo>
                  <a:lnTo>
                    <a:pt x="9429013" y="12319013"/>
                  </a:lnTo>
                  <a:lnTo>
                    <a:pt x="9430220" y="12319013"/>
                  </a:lnTo>
                  <a:lnTo>
                    <a:pt x="9430715" y="12192013"/>
                  </a:lnTo>
                  <a:lnTo>
                    <a:pt x="9431122" y="12192013"/>
                  </a:lnTo>
                  <a:lnTo>
                    <a:pt x="9431464" y="12065013"/>
                  </a:lnTo>
                  <a:lnTo>
                    <a:pt x="9431947" y="12065013"/>
                  </a:lnTo>
                  <a:lnTo>
                    <a:pt x="9432112" y="11938013"/>
                  </a:lnTo>
                  <a:lnTo>
                    <a:pt x="9432265" y="11811013"/>
                  </a:lnTo>
                  <a:lnTo>
                    <a:pt x="9432188" y="11684013"/>
                  </a:lnTo>
                  <a:lnTo>
                    <a:pt x="9432036" y="11557013"/>
                  </a:lnTo>
                  <a:lnTo>
                    <a:pt x="9431795" y="11557013"/>
                  </a:lnTo>
                  <a:lnTo>
                    <a:pt x="9431477" y="11430013"/>
                  </a:lnTo>
                  <a:lnTo>
                    <a:pt x="9431083" y="11303013"/>
                  </a:lnTo>
                  <a:lnTo>
                    <a:pt x="9430601" y="11176013"/>
                  </a:lnTo>
                  <a:lnTo>
                    <a:pt x="9430042" y="11049013"/>
                  </a:lnTo>
                  <a:lnTo>
                    <a:pt x="9429394" y="11049013"/>
                  </a:lnTo>
                  <a:lnTo>
                    <a:pt x="9428683" y="10922013"/>
                  </a:lnTo>
                  <a:lnTo>
                    <a:pt x="9427883" y="10795013"/>
                  </a:lnTo>
                  <a:lnTo>
                    <a:pt x="9427007" y="10668013"/>
                  </a:lnTo>
                  <a:lnTo>
                    <a:pt x="9426042" y="10541013"/>
                  </a:lnTo>
                  <a:lnTo>
                    <a:pt x="9425013" y="10541013"/>
                  </a:lnTo>
                  <a:lnTo>
                    <a:pt x="9423895" y="10414013"/>
                  </a:lnTo>
                  <a:lnTo>
                    <a:pt x="9422701" y="10287013"/>
                  </a:lnTo>
                  <a:lnTo>
                    <a:pt x="9421431" y="10160013"/>
                  </a:lnTo>
                  <a:lnTo>
                    <a:pt x="9420073" y="10033013"/>
                  </a:lnTo>
                  <a:lnTo>
                    <a:pt x="9418650" y="10033013"/>
                  </a:lnTo>
                  <a:lnTo>
                    <a:pt x="9417139" y="9906013"/>
                  </a:lnTo>
                  <a:lnTo>
                    <a:pt x="9415551" y="9779013"/>
                  </a:lnTo>
                  <a:lnTo>
                    <a:pt x="9413888" y="9652013"/>
                  </a:lnTo>
                  <a:lnTo>
                    <a:pt x="9412148" y="9525013"/>
                  </a:lnTo>
                  <a:lnTo>
                    <a:pt x="9410332" y="9525013"/>
                  </a:lnTo>
                  <a:lnTo>
                    <a:pt x="9408427" y="9398013"/>
                  </a:lnTo>
                  <a:lnTo>
                    <a:pt x="9406458" y="9271013"/>
                  </a:lnTo>
                  <a:lnTo>
                    <a:pt x="9404413" y="9144013"/>
                  </a:lnTo>
                  <a:lnTo>
                    <a:pt x="9402280" y="9017013"/>
                  </a:lnTo>
                  <a:lnTo>
                    <a:pt x="9400083" y="9017013"/>
                  </a:lnTo>
                  <a:lnTo>
                    <a:pt x="9397797" y="8890013"/>
                  </a:lnTo>
                  <a:lnTo>
                    <a:pt x="9399016" y="8763013"/>
                  </a:lnTo>
                  <a:lnTo>
                    <a:pt x="9401150" y="8763013"/>
                  </a:lnTo>
                  <a:lnTo>
                    <a:pt x="9402064" y="8636013"/>
                  </a:lnTo>
                  <a:lnTo>
                    <a:pt x="9402889" y="8636013"/>
                  </a:lnTo>
                  <a:lnTo>
                    <a:pt x="9403613" y="8509013"/>
                  </a:lnTo>
                  <a:lnTo>
                    <a:pt x="9404833" y="8509013"/>
                  </a:lnTo>
                  <a:lnTo>
                    <a:pt x="9405315" y="8382013"/>
                  </a:lnTo>
                  <a:lnTo>
                    <a:pt x="9405722" y="8382013"/>
                  </a:lnTo>
                  <a:lnTo>
                    <a:pt x="9406064" y="8255013"/>
                  </a:lnTo>
                  <a:lnTo>
                    <a:pt x="9406547" y="8255013"/>
                  </a:lnTo>
                  <a:lnTo>
                    <a:pt x="9406699" y="8128013"/>
                  </a:lnTo>
                  <a:lnTo>
                    <a:pt x="9406852" y="8128013"/>
                  </a:lnTo>
                  <a:lnTo>
                    <a:pt x="9406776" y="7874013"/>
                  </a:lnTo>
                  <a:lnTo>
                    <a:pt x="9406623" y="7874013"/>
                  </a:lnTo>
                  <a:lnTo>
                    <a:pt x="9406382" y="7747013"/>
                  </a:lnTo>
                  <a:lnTo>
                    <a:pt x="9406064" y="7620013"/>
                  </a:lnTo>
                  <a:lnTo>
                    <a:pt x="9405671" y="7493013"/>
                  </a:lnTo>
                  <a:lnTo>
                    <a:pt x="9405188" y="7366013"/>
                  </a:lnTo>
                  <a:lnTo>
                    <a:pt x="9404642" y="7239013"/>
                  </a:lnTo>
                  <a:lnTo>
                    <a:pt x="9403994" y="7239013"/>
                  </a:lnTo>
                  <a:lnTo>
                    <a:pt x="9403283" y="7112013"/>
                  </a:lnTo>
                  <a:lnTo>
                    <a:pt x="9402483" y="6985013"/>
                  </a:lnTo>
                  <a:lnTo>
                    <a:pt x="9401607" y="6858013"/>
                  </a:lnTo>
                  <a:lnTo>
                    <a:pt x="9400642" y="6731013"/>
                  </a:lnTo>
                  <a:lnTo>
                    <a:pt x="9399613" y="6731013"/>
                  </a:lnTo>
                  <a:lnTo>
                    <a:pt x="9398495" y="6604013"/>
                  </a:lnTo>
                  <a:lnTo>
                    <a:pt x="9397301" y="6477013"/>
                  </a:lnTo>
                  <a:lnTo>
                    <a:pt x="9396031" y="6350013"/>
                  </a:lnTo>
                  <a:lnTo>
                    <a:pt x="9394673" y="6223012"/>
                  </a:lnTo>
                  <a:lnTo>
                    <a:pt x="9393250" y="6223012"/>
                  </a:lnTo>
                  <a:lnTo>
                    <a:pt x="9391739" y="6096012"/>
                  </a:lnTo>
                  <a:lnTo>
                    <a:pt x="9390151" y="5969012"/>
                  </a:lnTo>
                  <a:lnTo>
                    <a:pt x="9388488" y="5842012"/>
                  </a:lnTo>
                  <a:lnTo>
                    <a:pt x="9386748" y="5715012"/>
                  </a:lnTo>
                  <a:lnTo>
                    <a:pt x="9384932" y="5715012"/>
                  </a:lnTo>
                  <a:lnTo>
                    <a:pt x="9383039" y="5588012"/>
                  </a:lnTo>
                  <a:lnTo>
                    <a:pt x="9381058" y="5461012"/>
                  </a:lnTo>
                  <a:lnTo>
                    <a:pt x="9379013" y="5334012"/>
                  </a:lnTo>
                  <a:lnTo>
                    <a:pt x="9376880" y="5207012"/>
                  </a:lnTo>
                  <a:lnTo>
                    <a:pt x="9374683" y="5207012"/>
                  </a:lnTo>
                  <a:lnTo>
                    <a:pt x="9372397" y="5080012"/>
                  </a:lnTo>
                  <a:lnTo>
                    <a:pt x="9373616" y="4953012"/>
                  </a:lnTo>
                  <a:lnTo>
                    <a:pt x="9375750" y="4953012"/>
                  </a:lnTo>
                  <a:lnTo>
                    <a:pt x="9376664" y="4826012"/>
                  </a:lnTo>
                  <a:lnTo>
                    <a:pt x="9378213" y="4826012"/>
                  </a:lnTo>
                  <a:lnTo>
                    <a:pt x="9378861" y="4699012"/>
                  </a:lnTo>
                  <a:lnTo>
                    <a:pt x="9379433" y="4699012"/>
                  </a:lnTo>
                  <a:lnTo>
                    <a:pt x="9379915" y="4572012"/>
                  </a:lnTo>
                  <a:lnTo>
                    <a:pt x="9380664" y="4572012"/>
                  </a:lnTo>
                  <a:lnTo>
                    <a:pt x="9380944" y="4445012"/>
                  </a:lnTo>
                  <a:lnTo>
                    <a:pt x="9381160" y="4445012"/>
                  </a:lnTo>
                  <a:lnTo>
                    <a:pt x="9381312" y="4318012"/>
                  </a:lnTo>
                  <a:lnTo>
                    <a:pt x="9381465" y="4318012"/>
                  </a:lnTo>
                  <a:lnTo>
                    <a:pt x="9381388" y="4064012"/>
                  </a:lnTo>
                  <a:lnTo>
                    <a:pt x="9381236" y="4064012"/>
                  </a:lnTo>
                  <a:lnTo>
                    <a:pt x="9380995" y="3937012"/>
                  </a:lnTo>
                  <a:lnTo>
                    <a:pt x="9380677" y="3810012"/>
                  </a:lnTo>
                  <a:lnTo>
                    <a:pt x="9380283" y="3683012"/>
                  </a:lnTo>
                  <a:lnTo>
                    <a:pt x="9379801" y="3556012"/>
                  </a:lnTo>
                  <a:lnTo>
                    <a:pt x="9379242" y="3556012"/>
                  </a:lnTo>
                  <a:lnTo>
                    <a:pt x="9378594" y="3429012"/>
                  </a:lnTo>
                  <a:lnTo>
                    <a:pt x="9377883" y="3302012"/>
                  </a:lnTo>
                  <a:lnTo>
                    <a:pt x="9377083" y="3175012"/>
                  </a:lnTo>
                  <a:lnTo>
                    <a:pt x="9376207" y="3048012"/>
                  </a:lnTo>
                  <a:lnTo>
                    <a:pt x="9375242" y="3048012"/>
                  </a:lnTo>
                  <a:lnTo>
                    <a:pt x="9374213" y="2921012"/>
                  </a:lnTo>
                  <a:lnTo>
                    <a:pt x="9373095" y="2794012"/>
                  </a:lnTo>
                  <a:lnTo>
                    <a:pt x="9371901" y="2667012"/>
                  </a:lnTo>
                  <a:lnTo>
                    <a:pt x="9370631" y="2540012"/>
                  </a:lnTo>
                  <a:lnTo>
                    <a:pt x="9369273" y="2540012"/>
                  </a:lnTo>
                  <a:lnTo>
                    <a:pt x="9367850" y="2413012"/>
                  </a:lnTo>
                  <a:lnTo>
                    <a:pt x="9366339" y="2286012"/>
                  </a:lnTo>
                  <a:lnTo>
                    <a:pt x="9364751" y="2159012"/>
                  </a:lnTo>
                  <a:lnTo>
                    <a:pt x="9363088" y="2032012"/>
                  </a:lnTo>
                  <a:lnTo>
                    <a:pt x="9361348" y="2032012"/>
                  </a:lnTo>
                  <a:lnTo>
                    <a:pt x="9359532" y="1905012"/>
                  </a:lnTo>
                  <a:lnTo>
                    <a:pt x="9357627" y="1778012"/>
                  </a:lnTo>
                  <a:lnTo>
                    <a:pt x="9355658" y="1651012"/>
                  </a:lnTo>
                  <a:lnTo>
                    <a:pt x="9353613" y="1524012"/>
                  </a:lnTo>
                  <a:lnTo>
                    <a:pt x="9351480" y="1524012"/>
                  </a:lnTo>
                  <a:lnTo>
                    <a:pt x="9349283" y="1397012"/>
                  </a:lnTo>
                  <a:lnTo>
                    <a:pt x="9346997" y="1270012"/>
                  </a:lnTo>
                  <a:lnTo>
                    <a:pt x="9348216" y="1270012"/>
                  </a:lnTo>
                  <a:lnTo>
                    <a:pt x="9349334" y="1143012"/>
                  </a:lnTo>
                  <a:lnTo>
                    <a:pt x="9350350" y="1143012"/>
                  </a:lnTo>
                  <a:lnTo>
                    <a:pt x="9351264" y="1016012"/>
                  </a:lnTo>
                  <a:lnTo>
                    <a:pt x="9352813" y="1016012"/>
                  </a:lnTo>
                  <a:lnTo>
                    <a:pt x="9353461" y="889012"/>
                  </a:lnTo>
                  <a:lnTo>
                    <a:pt x="9354020" y="889012"/>
                  </a:lnTo>
                  <a:lnTo>
                    <a:pt x="9354515" y="762012"/>
                  </a:lnTo>
                  <a:lnTo>
                    <a:pt x="9355264" y="762012"/>
                  </a:lnTo>
                  <a:lnTo>
                    <a:pt x="9355544" y="635012"/>
                  </a:lnTo>
                  <a:lnTo>
                    <a:pt x="9355747" y="635012"/>
                  </a:lnTo>
                  <a:lnTo>
                    <a:pt x="9355912" y="508012"/>
                  </a:lnTo>
                  <a:lnTo>
                    <a:pt x="9356065" y="508012"/>
                  </a:lnTo>
                  <a:lnTo>
                    <a:pt x="9355988" y="381012"/>
                  </a:lnTo>
                  <a:lnTo>
                    <a:pt x="9355836" y="254012"/>
                  </a:lnTo>
                  <a:lnTo>
                    <a:pt x="9355595" y="127012"/>
                  </a:lnTo>
                  <a:lnTo>
                    <a:pt x="9355442" y="12"/>
                  </a:lnTo>
                  <a:lnTo>
                    <a:pt x="9294685" y="12"/>
                  </a:lnTo>
                  <a:lnTo>
                    <a:pt x="9295473" y="254012"/>
                  </a:lnTo>
                  <a:lnTo>
                    <a:pt x="9296273" y="381012"/>
                  </a:lnTo>
                  <a:lnTo>
                    <a:pt x="9296870" y="508012"/>
                  </a:lnTo>
                  <a:lnTo>
                    <a:pt x="9297543" y="635012"/>
                  </a:lnTo>
                  <a:lnTo>
                    <a:pt x="9298280" y="635012"/>
                  </a:lnTo>
                  <a:lnTo>
                    <a:pt x="9299118" y="762012"/>
                  </a:lnTo>
                  <a:lnTo>
                    <a:pt x="9299562" y="889012"/>
                  </a:lnTo>
                  <a:lnTo>
                    <a:pt x="9300553" y="889012"/>
                  </a:lnTo>
                  <a:lnTo>
                    <a:pt x="9301086" y="1016012"/>
                  </a:lnTo>
                  <a:lnTo>
                    <a:pt x="9301645" y="1016012"/>
                  </a:lnTo>
                  <a:lnTo>
                    <a:pt x="9302242" y="1143012"/>
                  </a:lnTo>
                  <a:lnTo>
                    <a:pt x="9288628" y="1143012"/>
                  </a:lnTo>
                  <a:lnTo>
                    <a:pt x="9289974" y="1270012"/>
                  </a:lnTo>
                  <a:lnTo>
                    <a:pt x="9292222" y="1397012"/>
                  </a:lnTo>
                  <a:lnTo>
                    <a:pt x="9294393" y="1397012"/>
                  </a:lnTo>
                  <a:lnTo>
                    <a:pt x="9296489" y="1524012"/>
                  </a:lnTo>
                  <a:lnTo>
                    <a:pt x="9298521" y="1651012"/>
                  </a:lnTo>
                  <a:lnTo>
                    <a:pt x="9300477" y="1778012"/>
                  </a:lnTo>
                  <a:lnTo>
                    <a:pt x="9302356" y="1905012"/>
                  </a:lnTo>
                  <a:lnTo>
                    <a:pt x="9304160" y="1905012"/>
                  </a:lnTo>
                  <a:lnTo>
                    <a:pt x="9305887" y="2032012"/>
                  </a:lnTo>
                  <a:lnTo>
                    <a:pt x="9306725" y="2159012"/>
                  </a:lnTo>
                  <a:lnTo>
                    <a:pt x="9308274" y="2159012"/>
                  </a:lnTo>
                  <a:lnTo>
                    <a:pt x="9308986" y="2286012"/>
                  </a:lnTo>
                  <a:lnTo>
                    <a:pt x="9309671" y="2286012"/>
                  </a:lnTo>
                  <a:lnTo>
                    <a:pt x="9310319" y="2413012"/>
                  </a:lnTo>
                  <a:lnTo>
                    <a:pt x="9311513" y="2413012"/>
                  </a:lnTo>
                  <a:lnTo>
                    <a:pt x="9312059" y="2540012"/>
                  </a:lnTo>
                  <a:lnTo>
                    <a:pt x="9312580" y="2540012"/>
                  </a:lnTo>
                  <a:lnTo>
                    <a:pt x="9313075" y="2667012"/>
                  </a:lnTo>
                  <a:lnTo>
                    <a:pt x="9313977" y="2667012"/>
                  </a:lnTo>
                  <a:lnTo>
                    <a:pt x="9314790" y="2794012"/>
                  </a:lnTo>
                  <a:lnTo>
                    <a:pt x="9315526" y="2921012"/>
                  </a:lnTo>
                  <a:lnTo>
                    <a:pt x="9316174" y="3048012"/>
                  </a:lnTo>
                  <a:lnTo>
                    <a:pt x="9316758" y="3175012"/>
                  </a:lnTo>
                  <a:lnTo>
                    <a:pt x="9317545" y="3302012"/>
                  </a:lnTo>
                  <a:lnTo>
                    <a:pt x="9320390" y="3937012"/>
                  </a:lnTo>
                  <a:lnTo>
                    <a:pt x="9321127" y="4064012"/>
                  </a:lnTo>
                  <a:lnTo>
                    <a:pt x="9321673" y="4191012"/>
                  </a:lnTo>
                  <a:lnTo>
                    <a:pt x="9322270" y="4318012"/>
                  </a:lnTo>
                  <a:lnTo>
                    <a:pt x="9322943" y="4445012"/>
                  </a:lnTo>
                  <a:lnTo>
                    <a:pt x="9323680" y="4445012"/>
                  </a:lnTo>
                  <a:lnTo>
                    <a:pt x="9324518" y="4572012"/>
                  </a:lnTo>
                  <a:lnTo>
                    <a:pt x="9324962" y="4699012"/>
                  </a:lnTo>
                  <a:lnTo>
                    <a:pt x="9325953" y="4699012"/>
                  </a:lnTo>
                  <a:lnTo>
                    <a:pt x="9326486" y="4826012"/>
                  </a:lnTo>
                  <a:lnTo>
                    <a:pt x="9327642" y="4826012"/>
                  </a:lnTo>
                  <a:lnTo>
                    <a:pt x="9328264" y="4953012"/>
                  </a:lnTo>
                  <a:lnTo>
                    <a:pt x="9314028" y="4953012"/>
                  </a:lnTo>
                  <a:lnTo>
                    <a:pt x="9315374" y="5080012"/>
                  </a:lnTo>
                  <a:lnTo>
                    <a:pt x="9317622" y="5207012"/>
                  </a:lnTo>
                  <a:lnTo>
                    <a:pt x="9319793" y="5207012"/>
                  </a:lnTo>
                  <a:lnTo>
                    <a:pt x="9321889" y="5334012"/>
                  </a:lnTo>
                  <a:lnTo>
                    <a:pt x="9323921" y="5461012"/>
                  </a:lnTo>
                  <a:lnTo>
                    <a:pt x="9325877" y="5588012"/>
                  </a:lnTo>
                  <a:lnTo>
                    <a:pt x="9327756" y="5715012"/>
                  </a:lnTo>
                  <a:lnTo>
                    <a:pt x="9329560" y="5715012"/>
                  </a:lnTo>
                  <a:lnTo>
                    <a:pt x="9331287" y="5842012"/>
                  </a:lnTo>
                  <a:lnTo>
                    <a:pt x="9332125" y="5969012"/>
                  </a:lnTo>
                  <a:lnTo>
                    <a:pt x="9333674" y="5969012"/>
                  </a:lnTo>
                  <a:lnTo>
                    <a:pt x="9334386" y="6096012"/>
                  </a:lnTo>
                  <a:lnTo>
                    <a:pt x="9335071" y="6096012"/>
                  </a:lnTo>
                  <a:lnTo>
                    <a:pt x="9335719" y="6223012"/>
                  </a:lnTo>
                  <a:lnTo>
                    <a:pt x="9336913" y="6223012"/>
                  </a:lnTo>
                  <a:lnTo>
                    <a:pt x="9337459" y="6350013"/>
                  </a:lnTo>
                  <a:lnTo>
                    <a:pt x="9338475" y="6350013"/>
                  </a:lnTo>
                  <a:lnTo>
                    <a:pt x="9339377" y="6477013"/>
                  </a:lnTo>
                  <a:lnTo>
                    <a:pt x="9340190" y="6604013"/>
                  </a:lnTo>
                  <a:lnTo>
                    <a:pt x="9340926" y="6731013"/>
                  </a:lnTo>
                  <a:lnTo>
                    <a:pt x="9341574" y="6858013"/>
                  </a:lnTo>
                  <a:lnTo>
                    <a:pt x="9342158" y="6858013"/>
                  </a:lnTo>
                  <a:lnTo>
                    <a:pt x="9342945" y="7112013"/>
                  </a:lnTo>
                  <a:lnTo>
                    <a:pt x="9345790" y="7747013"/>
                  </a:lnTo>
                  <a:lnTo>
                    <a:pt x="9346527" y="7874013"/>
                  </a:lnTo>
                  <a:lnTo>
                    <a:pt x="9347073" y="8001013"/>
                  </a:lnTo>
                  <a:lnTo>
                    <a:pt x="9347670" y="8128013"/>
                  </a:lnTo>
                  <a:lnTo>
                    <a:pt x="9348343" y="8128013"/>
                  </a:lnTo>
                  <a:lnTo>
                    <a:pt x="9349080" y="8255013"/>
                  </a:lnTo>
                  <a:lnTo>
                    <a:pt x="9349918" y="8382013"/>
                  </a:lnTo>
                  <a:lnTo>
                    <a:pt x="9350362" y="8382013"/>
                  </a:lnTo>
                  <a:lnTo>
                    <a:pt x="9350845" y="8509013"/>
                  </a:lnTo>
                  <a:lnTo>
                    <a:pt x="9351353" y="8509013"/>
                  </a:lnTo>
                  <a:lnTo>
                    <a:pt x="9351886" y="8636013"/>
                  </a:lnTo>
                  <a:lnTo>
                    <a:pt x="9353042" y="8636013"/>
                  </a:lnTo>
                  <a:lnTo>
                    <a:pt x="9353664" y="8763013"/>
                  </a:lnTo>
                  <a:lnTo>
                    <a:pt x="9339428" y="8763013"/>
                  </a:lnTo>
                  <a:lnTo>
                    <a:pt x="9340774" y="8890013"/>
                  </a:lnTo>
                  <a:lnTo>
                    <a:pt x="9343022" y="8890013"/>
                  </a:lnTo>
                  <a:lnTo>
                    <a:pt x="9345193" y="9017013"/>
                  </a:lnTo>
                  <a:lnTo>
                    <a:pt x="9347302" y="9144013"/>
                  </a:lnTo>
                  <a:lnTo>
                    <a:pt x="9349334" y="9271013"/>
                  </a:lnTo>
                  <a:lnTo>
                    <a:pt x="9351289" y="9398013"/>
                  </a:lnTo>
                  <a:lnTo>
                    <a:pt x="9353169" y="9398013"/>
                  </a:lnTo>
                  <a:lnTo>
                    <a:pt x="9354972" y="9525013"/>
                  </a:lnTo>
                  <a:lnTo>
                    <a:pt x="9356700" y="9652013"/>
                  </a:lnTo>
                  <a:lnTo>
                    <a:pt x="9357538" y="9652013"/>
                  </a:lnTo>
                  <a:lnTo>
                    <a:pt x="9358325" y="9779013"/>
                  </a:lnTo>
                  <a:lnTo>
                    <a:pt x="9359074" y="9779013"/>
                  </a:lnTo>
                  <a:lnTo>
                    <a:pt x="9359798" y="9906013"/>
                  </a:lnTo>
                  <a:lnTo>
                    <a:pt x="9361119" y="9906013"/>
                  </a:lnTo>
                  <a:lnTo>
                    <a:pt x="9361729" y="10033013"/>
                  </a:lnTo>
                  <a:lnTo>
                    <a:pt x="9362313" y="10033013"/>
                  </a:lnTo>
                  <a:lnTo>
                    <a:pt x="9362872" y="10160013"/>
                  </a:lnTo>
                  <a:lnTo>
                    <a:pt x="9363875" y="10160013"/>
                  </a:lnTo>
                  <a:lnTo>
                    <a:pt x="9364789" y="10287013"/>
                  </a:lnTo>
                  <a:lnTo>
                    <a:pt x="9365602" y="10414013"/>
                  </a:lnTo>
                  <a:lnTo>
                    <a:pt x="9366326" y="10541013"/>
                  </a:lnTo>
                  <a:lnTo>
                    <a:pt x="9366974" y="10668013"/>
                  </a:lnTo>
                  <a:lnTo>
                    <a:pt x="9367571" y="10668013"/>
                  </a:lnTo>
                  <a:lnTo>
                    <a:pt x="9368345" y="10922013"/>
                  </a:lnTo>
                  <a:lnTo>
                    <a:pt x="9371203" y="11557013"/>
                  </a:lnTo>
                  <a:lnTo>
                    <a:pt x="9371927" y="11684013"/>
                  </a:lnTo>
                  <a:lnTo>
                    <a:pt x="9372473" y="11811013"/>
                  </a:lnTo>
                  <a:lnTo>
                    <a:pt x="9373070" y="11938013"/>
                  </a:lnTo>
                  <a:lnTo>
                    <a:pt x="9373743" y="11938013"/>
                  </a:lnTo>
                  <a:lnTo>
                    <a:pt x="9374480" y="12065013"/>
                  </a:lnTo>
                  <a:lnTo>
                    <a:pt x="9375318" y="12192013"/>
                  </a:lnTo>
                  <a:lnTo>
                    <a:pt x="9375762" y="12192013"/>
                  </a:lnTo>
                  <a:lnTo>
                    <a:pt x="9376245" y="12319013"/>
                  </a:lnTo>
                  <a:lnTo>
                    <a:pt x="9376753" y="12319013"/>
                  </a:lnTo>
                  <a:lnTo>
                    <a:pt x="9377286" y="12446013"/>
                  </a:lnTo>
                  <a:lnTo>
                    <a:pt x="9378442" y="12446013"/>
                  </a:lnTo>
                  <a:lnTo>
                    <a:pt x="9379064" y="12573013"/>
                  </a:lnTo>
                  <a:lnTo>
                    <a:pt x="9364828" y="12573013"/>
                  </a:lnTo>
                  <a:lnTo>
                    <a:pt x="9366174" y="12700013"/>
                  </a:lnTo>
                  <a:lnTo>
                    <a:pt x="9368422" y="12700013"/>
                  </a:lnTo>
                  <a:lnTo>
                    <a:pt x="9370593" y="12827013"/>
                  </a:lnTo>
                  <a:lnTo>
                    <a:pt x="9372702" y="12954013"/>
                  </a:lnTo>
                  <a:lnTo>
                    <a:pt x="9374734" y="13081013"/>
                  </a:lnTo>
                  <a:lnTo>
                    <a:pt x="9376689" y="13208013"/>
                  </a:lnTo>
                  <a:lnTo>
                    <a:pt x="9378569" y="13208013"/>
                  </a:lnTo>
                  <a:lnTo>
                    <a:pt x="9380372" y="13335013"/>
                  </a:lnTo>
                  <a:lnTo>
                    <a:pt x="9382100" y="13462013"/>
                  </a:lnTo>
                  <a:lnTo>
                    <a:pt x="9382938" y="13462013"/>
                  </a:lnTo>
                  <a:lnTo>
                    <a:pt x="9383738" y="13589013"/>
                  </a:lnTo>
                  <a:lnTo>
                    <a:pt x="9384500" y="13589013"/>
                  </a:lnTo>
                  <a:lnTo>
                    <a:pt x="9385224" y="13716000"/>
                  </a:lnTo>
                  <a:lnTo>
                    <a:pt x="9442539" y="13716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109" name="Google Shape;7109;gefe2f4b35a_0_3189"/>
            <p:cNvPicPr preferRelativeResize="0"/>
            <p:nvPr/>
          </p:nvPicPr>
          <p:blipFill rotWithShape="1">
            <a:blip r:embed="rId18">
              <a:alphaModFix/>
            </a:blip>
            <a:srcRect b="0" l="0" r="0" t="0"/>
            <a:stretch/>
          </p:blipFill>
          <p:spPr>
            <a:xfrm>
              <a:off x="6689115" y="0"/>
              <a:ext cx="371488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10" name="Google Shape;7110;gefe2f4b35a_0_3189"/>
            <p:cNvSpPr/>
            <p:nvPr/>
          </p:nvSpPr>
          <p:spPr>
            <a:xfrm>
              <a:off x="4771123" y="0"/>
              <a:ext cx="2694304" cy="13716000"/>
            </a:xfrm>
            <a:custGeom>
              <a:rect b="b" l="l" r="r" t="t"/>
              <a:pathLst>
                <a:path extrusionOk="0" h="13716000" w="2694304">
                  <a:moveTo>
                    <a:pt x="425196" y="13654634"/>
                  </a:moveTo>
                  <a:lnTo>
                    <a:pt x="424053" y="13603250"/>
                  </a:lnTo>
                  <a:lnTo>
                    <a:pt x="419354" y="13550037"/>
                  </a:lnTo>
                  <a:lnTo>
                    <a:pt x="409829" y="13507682"/>
                  </a:lnTo>
                  <a:lnTo>
                    <a:pt x="409003" y="13503999"/>
                  </a:lnTo>
                  <a:lnTo>
                    <a:pt x="372275" y="13467804"/>
                  </a:lnTo>
                  <a:lnTo>
                    <a:pt x="327139" y="13460781"/>
                  </a:lnTo>
                  <a:lnTo>
                    <a:pt x="268998" y="13459130"/>
                  </a:lnTo>
                  <a:lnTo>
                    <a:pt x="210845" y="13461645"/>
                  </a:lnTo>
                  <a:lnTo>
                    <a:pt x="165684" y="13467144"/>
                  </a:lnTo>
                  <a:lnTo>
                    <a:pt x="127025" y="13487159"/>
                  </a:lnTo>
                  <a:lnTo>
                    <a:pt x="109956" y="13523011"/>
                  </a:lnTo>
                  <a:lnTo>
                    <a:pt x="107823" y="13564845"/>
                  </a:lnTo>
                  <a:lnTo>
                    <a:pt x="107772" y="13569277"/>
                  </a:lnTo>
                  <a:lnTo>
                    <a:pt x="113271" y="13616521"/>
                  </a:lnTo>
                  <a:lnTo>
                    <a:pt x="119989" y="13661301"/>
                  </a:lnTo>
                  <a:lnTo>
                    <a:pt x="142748" y="13684060"/>
                  </a:lnTo>
                  <a:lnTo>
                    <a:pt x="301701" y="13683526"/>
                  </a:lnTo>
                  <a:lnTo>
                    <a:pt x="326097" y="13643521"/>
                  </a:lnTo>
                  <a:lnTo>
                    <a:pt x="320789" y="13584669"/>
                  </a:lnTo>
                  <a:lnTo>
                    <a:pt x="262394" y="13562000"/>
                  </a:lnTo>
                  <a:lnTo>
                    <a:pt x="211810" y="13558711"/>
                  </a:lnTo>
                  <a:lnTo>
                    <a:pt x="195389" y="13596150"/>
                  </a:lnTo>
                  <a:lnTo>
                    <a:pt x="237299" y="13606704"/>
                  </a:lnTo>
                  <a:lnTo>
                    <a:pt x="261416" y="13612317"/>
                  </a:lnTo>
                  <a:lnTo>
                    <a:pt x="236410" y="13642848"/>
                  </a:lnTo>
                  <a:lnTo>
                    <a:pt x="186715" y="13641896"/>
                  </a:lnTo>
                  <a:lnTo>
                    <a:pt x="157010" y="13605993"/>
                  </a:lnTo>
                  <a:lnTo>
                    <a:pt x="153644" y="13569277"/>
                  </a:lnTo>
                  <a:lnTo>
                    <a:pt x="155422" y="13536003"/>
                  </a:lnTo>
                  <a:lnTo>
                    <a:pt x="165684" y="13512635"/>
                  </a:lnTo>
                  <a:lnTo>
                    <a:pt x="188429" y="13507949"/>
                  </a:lnTo>
                  <a:lnTo>
                    <a:pt x="234391" y="13507898"/>
                  </a:lnTo>
                  <a:lnTo>
                    <a:pt x="273177" y="13509866"/>
                  </a:lnTo>
                  <a:lnTo>
                    <a:pt x="339242" y="13524852"/>
                  </a:lnTo>
                  <a:lnTo>
                    <a:pt x="368719" y="13573519"/>
                  </a:lnTo>
                  <a:lnTo>
                    <a:pt x="372706" y="13616521"/>
                  </a:lnTo>
                  <a:lnTo>
                    <a:pt x="378193" y="13686320"/>
                  </a:lnTo>
                  <a:lnTo>
                    <a:pt x="356971" y="13711200"/>
                  </a:lnTo>
                  <a:lnTo>
                    <a:pt x="350189" y="13716000"/>
                  </a:lnTo>
                  <a:lnTo>
                    <a:pt x="424853" y="13716000"/>
                  </a:lnTo>
                  <a:lnTo>
                    <a:pt x="425030" y="13703948"/>
                  </a:lnTo>
                  <a:lnTo>
                    <a:pt x="425145" y="13677265"/>
                  </a:lnTo>
                  <a:lnTo>
                    <a:pt x="425196" y="13654634"/>
                  </a:lnTo>
                  <a:close/>
                </a:path>
                <a:path extrusionOk="0" h="13716000" w="2694304">
                  <a:moveTo>
                    <a:pt x="425196" y="155486"/>
                  </a:moveTo>
                  <a:lnTo>
                    <a:pt x="424053" y="104101"/>
                  </a:lnTo>
                  <a:lnTo>
                    <a:pt x="419354" y="50888"/>
                  </a:lnTo>
                  <a:lnTo>
                    <a:pt x="409829" y="8547"/>
                  </a:lnTo>
                  <a:lnTo>
                    <a:pt x="409003" y="4838"/>
                  </a:lnTo>
                  <a:lnTo>
                    <a:pt x="407123" y="0"/>
                  </a:lnTo>
                  <a:lnTo>
                    <a:pt x="121310" y="0"/>
                  </a:lnTo>
                  <a:lnTo>
                    <a:pt x="109956" y="23863"/>
                  </a:lnTo>
                  <a:lnTo>
                    <a:pt x="107823" y="65697"/>
                  </a:lnTo>
                  <a:lnTo>
                    <a:pt x="107772" y="70129"/>
                  </a:lnTo>
                  <a:lnTo>
                    <a:pt x="113271" y="117373"/>
                  </a:lnTo>
                  <a:lnTo>
                    <a:pt x="119989" y="162153"/>
                  </a:lnTo>
                  <a:lnTo>
                    <a:pt x="142748" y="184912"/>
                  </a:lnTo>
                  <a:lnTo>
                    <a:pt x="301701" y="184391"/>
                  </a:lnTo>
                  <a:lnTo>
                    <a:pt x="326097" y="144373"/>
                  </a:lnTo>
                  <a:lnTo>
                    <a:pt x="320789" y="85521"/>
                  </a:lnTo>
                  <a:lnTo>
                    <a:pt x="262394" y="62852"/>
                  </a:lnTo>
                  <a:lnTo>
                    <a:pt x="211810" y="59563"/>
                  </a:lnTo>
                  <a:lnTo>
                    <a:pt x="195389" y="97015"/>
                  </a:lnTo>
                  <a:lnTo>
                    <a:pt x="237299" y="107556"/>
                  </a:lnTo>
                  <a:lnTo>
                    <a:pt x="261416" y="113169"/>
                  </a:lnTo>
                  <a:lnTo>
                    <a:pt x="236410" y="143700"/>
                  </a:lnTo>
                  <a:lnTo>
                    <a:pt x="186715" y="142748"/>
                  </a:lnTo>
                  <a:lnTo>
                    <a:pt x="157010" y="106845"/>
                  </a:lnTo>
                  <a:lnTo>
                    <a:pt x="153644" y="70129"/>
                  </a:lnTo>
                  <a:lnTo>
                    <a:pt x="155422" y="36855"/>
                  </a:lnTo>
                  <a:lnTo>
                    <a:pt x="165684" y="13487"/>
                  </a:lnTo>
                  <a:lnTo>
                    <a:pt x="188429" y="8813"/>
                  </a:lnTo>
                  <a:lnTo>
                    <a:pt x="234403" y="8763"/>
                  </a:lnTo>
                  <a:lnTo>
                    <a:pt x="273177" y="10718"/>
                  </a:lnTo>
                  <a:lnTo>
                    <a:pt x="339242" y="25717"/>
                  </a:lnTo>
                  <a:lnTo>
                    <a:pt x="368719" y="74371"/>
                  </a:lnTo>
                  <a:lnTo>
                    <a:pt x="372706" y="117373"/>
                  </a:lnTo>
                  <a:lnTo>
                    <a:pt x="378193" y="187172"/>
                  </a:lnTo>
                  <a:lnTo>
                    <a:pt x="356971" y="212051"/>
                  </a:lnTo>
                  <a:lnTo>
                    <a:pt x="332828" y="229158"/>
                  </a:lnTo>
                  <a:lnTo>
                    <a:pt x="305739" y="238480"/>
                  </a:lnTo>
                  <a:lnTo>
                    <a:pt x="275742" y="240042"/>
                  </a:lnTo>
                  <a:lnTo>
                    <a:pt x="241541" y="244094"/>
                  </a:lnTo>
                  <a:lnTo>
                    <a:pt x="204406" y="245071"/>
                  </a:lnTo>
                  <a:lnTo>
                    <a:pt x="167246" y="243357"/>
                  </a:lnTo>
                  <a:lnTo>
                    <a:pt x="132994" y="239344"/>
                  </a:lnTo>
                  <a:lnTo>
                    <a:pt x="97434" y="236207"/>
                  </a:lnTo>
                  <a:lnTo>
                    <a:pt x="70497" y="230225"/>
                  </a:lnTo>
                  <a:lnTo>
                    <a:pt x="53848" y="218122"/>
                  </a:lnTo>
                  <a:lnTo>
                    <a:pt x="47472" y="199898"/>
                  </a:lnTo>
                  <a:lnTo>
                    <a:pt x="51384" y="175539"/>
                  </a:lnTo>
                  <a:lnTo>
                    <a:pt x="47548" y="140957"/>
                  </a:lnTo>
                  <a:lnTo>
                    <a:pt x="49098" y="102527"/>
                  </a:lnTo>
                  <a:lnTo>
                    <a:pt x="52768" y="63817"/>
                  </a:lnTo>
                  <a:lnTo>
                    <a:pt x="55308" y="28422"/>
                  </a:lnTo>
                  <a:lnTo>
                    <a:pt x="55689" y="0"/>
                  </a:lnTo>
                  <a:lnTo>
                    <a:pt x="10655" y="0"/>
                  </a:lnTo>
                  <a:lnTo>
                    <a:pt x="3987" y="249110"/>
                  </a:lnTo>
                  <a:lnTo>
                    <a:pt x="5156" y="256120"/>
                  </a:lnTo>
                  <a:lnTo>
                    <a:pt x="75285" y="278612"/>
                  </a:lnTo>
                  <a:lnTo>
                    <a:pt x="129971" y="284099"/>
                  </a:lnTo>
                  <a:lnTo>
                    <a:pt x="184861" y="287058"/>
                  </a:lnTo>
                  <a:lnTo>
                    <a:pt x="240068" y="287083"/>
                  </a:lnTo>
                  <a:lnTo>
                    <a:pt x="277202" y="286804"/>
                  </a:lnTo>
                  <a:lnTo>
                    <a:pt x="318058" y="285889"/>
                  </a:lnTo>
                  <a:lnTo>
                    <a:pt x="358317" y="281432"/>
                  </a:lnTo>
                  <a:lnTo>
                    <a:pt x="412407" y="258737"/>
                  </a:lnTo>
                  <a:lnTo>
                    <a:pt x="421703" y="245071"/>
                  </a:lnTo>
                  <a:lnTo>
                    <a:pt x="424675" y="228511"/>
                  </a:lnTo>
                  <a:lnTo>
                    <a:pt x="425030" y="204800"/>
                  </a:lnTo>
                  <a:lnTo>
                    <a:pt x="425145" y="178117"/>
                  </a:lnTo>
                  <a:lnTo>
                    <a:pt x="425196" y="155486"/>
                  </a:lnTo>
                  <a:close/>
                </a:path>
                <a:path extrusionOk="0" h="13716000" w="2694304">
                  <a:moveTo>
                    <a:pt x="512597" y="13714997"/>
                  </a:moveTo>
                  <a:lnTo>
                    <a:pt x="508901" y="13656844"/>
                  </a:lnTo>
                  <a:lnTo>
                    <a:pt x="505764" y="13604253"/>
                  </a:lnTo>
                  <a:lnTo>
                    <a:pt x="505815" y="13596150"/>
                  </a:lnTo>
                  <a:lnTo>
                    <a:pt x="506285" y="13567651"/>
                  </a:lnTo>
                  <a:lnTo>
                    <a:pt x="507746" y="13522884"/>
                  </a:lnTo>
                  <a:lnTo>
                    <a:pt x="506717" y="13475030"/>
                  </a:lnTo>
                  <a:lnTo>
                    <a:pt x="499833" y="13430123"/>
                  </a:lnTo>
                  <a:lnTo>
                    <a:pt x="483743" y="13394220"/>
                  </a:lnTo>
                  <a:lnTo>
                    <a:pt x="405409" y="13364159"/>
                  </a:lnTo>
                  <a:lnTo>
                    <a:pt x="349999" y="13362407"/>
                  </a:lnTo>
                  <a:lnTo>
                    <a:pt x="294106" y="13364769"/>
                  </a:lnTo>
                  <a:lnTo>
                    <a:pt x="242989" y="13367919"/>
                  </a:lnTo>
                  <a:lnTo>
                    <a:pt x="189230" y="13371856"/>
                  </a:lnTo>
                  <a:lnTo>
                    <a:pt x="135775" y="13377913"/>
                  </a:lnTo>
                  <a:lnTo>
                    <a:pt x="82562" y="13385826"/>
                  </a:lnTo>
                  <a:lnTo>
                    <a:pt x="29514" y="13395338"/>
                  </a:lnTo>
                  <a:lnTo>
                    <a:pt x="4851" y="13716000"/>
                  </a:lnTo>
                  <a:lnTo>
                    <a:pt x="53403" y="13716000"/>
                  </a:lnTo>
                  <a:lnTo>
                    <a:pt x="47472" y="13699046"/>
                  </a:lnTo>
                  <a:lnTo>
                    <a:pt x="51384" y="13674687"/>
                  </a:lnTo>
                  <a:lnTo>
                    <a:pt x="47548" y="13640105"/>
                  </a:lnTo>
                  <a:lnTo>
                    <a:pt x="49098" y="13601675"/>
                  </a:lnTo>
                  <a:lnTo>
                    <a:pt x="52768" y="13562965"/>
                  </a:lnTo>
                  <a:lnTo>
                    <a:pt x="55308" y="13527570"/>
                  </a:lnTo>
                  <a:lnTo>
                    <a:pt x="55829" y="13488848"/>
                  </a:lnTo>
                  <a:lnTo>
                    <a:pt x="75603" y="13441579"/>
                  </a:lnTo>
                  <a:lnTo>
                    <a:pt x="149948" y="13418261"/>
                  </a:lnTo>
                  <a:lnTo>
                    <a:pt x="193090" y="13414197"/>
                  </a:lnTo>
                  <a:lnTo>
                    <a:pt x="236702" y="13412711"/>
                  </a:lnTo>
                  <a:lnTo>
                    <a:pt x="277850" y="13411937"/>
                  </a:lnTo>
                  <a:lnTo>
                    <a:pt x="348856" y="13407365"/>
                  </a:lnTo>
                  <a:lnTo>
                    <a:pt x="387184" y="13408000"/>
                  </a:lnTo>
                  <a:lnTo>
                    <a:pt x="443001" y="13440169"/>
                  </a:lnTo>
                  <a:lnTo>
                    <a:pt x="457441" y="13478586"/>
                  </a:lnTo>
                  <a:lnTo>
                    <a:pt x="463638" y="13524852"/>
                  </a:lnTo>
                  <a:lnTo>
                    <a:pt x="464591" y="13573519"/>
                  </a:lnTo>
                  <a:lnTo>
                    <a:pt x="463359" y="13616521"/>
                  </a:lnTo>
                  <a:lnTo>
                    <a:pt x="463245" y="13622376"/>
                  </a:lnTo>
                  <a:lnTo>
                    <a:pt x="462762" y="13654634"/>
                  </a:lnTo>
                  <a:lnTo>
                    <a:pt x="465328" y="13686320"/>
                  </a:lnTo>
                  <a:lnTo>
                    <a:pt x="468122" y="13716000"/>
                  </a:lnTo>
                  <a:lnTo>
                    <a:pt x="512597" y="13716000"/>
                  </a:lnTo>
                  <a:lnTo>
                    <a:pt x="512597" y="13714997"/>
                  </a:lnTo>
                  <a:close/>
                </a:path>
                <a:path extrusionOk="0" h="13716000" w="2694304">
                  <a:moveTo>
                    <a:pt x="512775" y="13129743"/>
                  </a:moveTo>
                  <a:lnTo>
                    <a:pt x="512597" y="13072186"/>
                  </a:lnTo>
                  <a:lnTo>
                    <a:pt x="505701" y="12960439"/>
                  </a:lnTo>
                  <a:lnTo>
                    <a:pt x="506285" y="12924841"/>
                  </a:lnTo>
                  <a:lnTo>
                    <a:pt x="507746" y="12880073"/>
                  </a:lnTo>
                  <a:lnTo>
                    <a:pt x="506717" y="12832220"/>
                  </a:lnTo>
                  <a:lnTo>
                    <a:pt x="499833" y="12787300"/>
                  </a:lnTo>
                  <a:lnTo>
                    <a:pt x="483743" y="12751397"/>
                  </a:lnTo>
                  <a:lnTo>
                    <a:pt x="455079" y="12730556"/>
                  </a:lnTo>
                  <a:lnTo>
                    <a:pt x="405409" y="12721336"/>
                  </a:lnTo>
                  <a:lnTo>
                    <a:pt x="349999" y="12719584"/>
                  </a:lnTo>
                  <a:lnTo>
                    <a:pt x="294106" y="12721958"/>
                  </a:lnTo>
                  <a:lnTo>
                    <a:pt x="242989" y="12725108"/>
                  </a:lnTo>
                  <a:lnTo>
                    <a:pt x="189230" y="12729045"/>
                  </a:lnTo>
                  <a:lnTo>
                    <a:pt x="135775" y="12735090"/>
                  </a:lnTo>
                  <a:lnTo>
                    <a:pt x="82562" y="12743002"/>
                  </a:lnTo>
                  <a:lnTo>
                    <a:pt x="29514" y="12752527"/>
                  </a:lnTo>
                  <a:lnTo>
                    <a:pt x="3987" y="13105448"/>
                  </a:lnTo>
                  <a:lnTo>
                    <a:pt x="5156" y="13112458"/>
                  </a:lnTo>
                  <a:lnTo>
                    <a:pt x="75285" y="13134950"/>
                  </a:lnTo>
                  <a:lnTo>
                    <a:pt x="129971" y="13140423"/>
                  </a:lnTo>
                  <a:lnTo>
                    <a:pt x="184861" y="13143395"/>
                  </a:lnTo>
                  <a:lnTo>
                    <a:pt x="240068" y="13143433"/>
                  </a:lnTo>
                  <a:lnTo>
                    <a:pt x="277202" y="13143129"/>
                  </a:lnTo>
                  <a:lnTo>
                    <a:pt x="318058" y="13142227"/>
                  </a:lnTo>
                  <a:lnTo>
                    <a:pt x="358317" y="13137756"/>
                  </a:lnTo>
                  <a:lnTo>
                    <a:pt x="412407" y="13115062"/>
                  </a:lnTo>
                  <a:lnTo>
                    <a:pt x="425030" y="13061137"/>
                  </a:lnTo>
                  <a:lnTo>
                    <a:pt x="425246" y="13014033"/>
                  </a:lnTo>
                  <a:lnTo>
                    <a:pt x="424053" y="12960452"/>
                  </a:lnTo>
                  <a:lnTo>
                    <a:pt x="419354" y="12907226"/>
                  </a:lnTo>
                  <a:lnTo>
                    <a:pt x="409003" y="12861176"/>
                  </a:lnTo>
                  <a:lnTo>
                    <a:pt x="372275" y="12824994"/>
                  </a:lnTo>
                  <a:lnTo>
                    <a:pt x="327139" y="12817970"/>
                  </a:lnTo>
                  <a:lnTo>
                    <a:pt x="268998" y="12816307"/>
                  </a:lnTo>
                  <a:lnTo>
                    <a:pt x="210845" y="12818821"/>
                  </a:lnTo>
                  <a:lnTo>
                    <a:pt x="165684" y="12824320"/>
                  </a:lnTo>
                  <a:lnTo>
                    <a:pt x="127025" y="12844336"/>
                  </a:lnTo>
                  <a:lnTo>
                    <a:pt x="109956" y="12880188"/>
                  </a:lnTo>
                  <a:lnTo>
                    <a:pt x="107657" y="12925463"/>
                  </a:lnTo>
                  <a:lnTo>
                    <a:pt x="113271" y="12973711"/>
                  </a:lnTo>
                  <a:lnTo>
                    <a:pt x="119989" y="13018491"/>
                  </a:lnTo>
                  <a:lnTo>
                    <a:pt x="301701" y="13040716"/>
                  </a:lnTo>
                  <a:lnTo>
                    <a:pt x="329044" y="12972644"/>
                  </a:lnTo>
                  <a:lnTo>
                    <a:pt x="298640" y="12925933"/>
                  </a:lnTo>
                  <a:lnTo>
                    <a:pt x="211810" y="12915900"/>
                  </a:lnTo>
                  <a:lnTo>
                    <a:pt x="195389" y="12953340"/>
                  </a:lnTo>
                  <a:lnTo>
                    <a:pt x="237299" y="12963881"/>
                  </a:lnTo>
                  <a:lnTo>
                    <a:pt x="261416" y="12969494"/>
                  </a:lnTo>
                  <a:lnTo>
                    <a:pt x="236410" y="13000038"/>
                  </a:lnTo>
                  <a:lnTo>
                    <a:pt x="186715" y="12999072"/>
                  </a:lnTo>
                  <a:lnTo>
                    <a:pt x="157010" y="12963170"/>
                  </a:lnTo>
                  <a:lnTo>
                    <a:pt x="153644" y="12926454"/>
                  </a:lnTo>
                  <a:lnTo>
                    <a:pt x="155422" y="12893180"/>
                  </a:lnTo>
                  <a:lnTo>
                    <a:pt x="165684" y="12869812"/>
                  </a:lnTo>
                  <a:lnTo>
                    <a:pt x="188429" y="12865126"/>
                  </a:lnTo>
                  <a:lnTo>
                    <a:pt x="230238" y="12864859"/>
                  </a:lnTo>
                  <a:lnTo>
                    <a:pt x="273177" y="12867043"/>
                  </a:lnTo>
                  <a:lnTo>
                    <a:pt x="339242" y="12882055"/>
                  </a:lnTo>
                  <a:lnTo>
                    <a:pt x="368719" y="12930708"/>
                  </a:lnTo>
                  <a:lnTo>
                    <a:pt x="372656" y="12972987"/>
                  </a:lnTo>
                  <a:lnTo>
                    <a:pt x="378193" y="13043510"/>
                  </a:lnTo>
                  <a:lnTo>
                    <a:pt x="356971" y="13068389"/>
                  </a:lnTo>
                  <a:lnTo>
                    <a:pt x="332828" y="13085496"/>
                  </a:lnTo>
                  <a:lnTo>
                    <a:pt x="305739" y="13094830"/>
                  </a:lnTo>
                  <a:lnTo>
                    <a:pt x="275742" y="13096380"/>
                  </a:lnTo>
                  <a:lnTo>
                    <a:pt x="241541" y="13100431"/>
                  </a:lnTo>
                  <a:lnTo>
                    <a:pt x="204406" y="13101409"/>
                  </a:lnTo>
                  <a:lnTo>
                    <a:pt x="167246" y="13099695"/>
                  </a:lnTo>
                  <a:lnTo>
                    <a:pt x="132994" y="13095681"/>
                  </a:lnTo>
                  <a:lnTo>
                    <a:pt x="97434" y="13092544"/>
                  </a:lnTo>
                  <a:lnTo>
                    <a:pt x="70497" y="13086563"/>
                  </a:lnTo>
                  <a:lnTo>
                    <a:pt x="53848" y="13074460"/>
                  </a:lnTo>
                  <a:lnTo>
                    <a:pt x="47472" y="13056222"/>
                  </a:lnTo>
                  <a:lnTo>
                    <a:pt x="51384" y="13031877"/>
                  </a:lnTo>
                  <a:lnTo>
                    <a:pt x="47548" y="12997282"/>
                  </a:lnTo>
                  <a:lnTo>
                    <a:pt x="49098" y="12958852"/>
                  </a:lnTo>
                  <a:lnTo>
                    <a:pt x="52768" y="12920142"/>
                  </a:lnTo>
                  <a:lnTo>
                    <a:pt x="55308" y="12884760"/>
                  </a:lnTo>
                  <a:lnTo>
                    <a:pt x="55841" y="12844806"/>
                  </a:lnTo>
                  <a:lnTo>
                    <a:pt x="75603" y="12798768"/>
                  </a:lnTo>
                  <a:lnTo>
                    <a:pt x="149948" y="12775438"/>
                  </a:lnTo>
                  <a:lnTo>
                    <a:pt x="193090" y="12771387"/>
                  </a:lnTo>
                  <a:lnTo>
                    <a:pt x="236702" y="12769901"/>
                  </a:lnTo>
                  <a:lnTo>
                    <a:pt x="277850" y="12769126"/>
                  </a:lnTo>
                  <a:lnTo>
                    <a:pt x="348856" y="12764554"/>
                  </a:lnTo>
                  <a:lnTo>
                    <a:pt x="387184" y="12765189"/>
                  </a:lnTo>
                  <a:lnTo>
                    <a:pt x="443001" y="12797358"/>
                  </a:lnTo>
                  <a:lnTo>
                    <a:pt x="457441" y="12835776"/>
                  </a:lnTo>
                  <a:lnTo>
                    <a:pt x="463638" y="12882067"/>
                  </a:lnTo>
                  <a:lnTo>
                    <a:pt x="464591" y="12930619"/>
                  </a:lnTo>
                  <a:lnTo>
                    <a:pt x="463296" y="12975743"/>
                  </a:lnTo>
                  <a:lnTo>
                    <a:pt x="462762" y="13011823"/>
                  </a:lnTo>
                  <a:lnTo>
                    <a:pt x="465302" y="13043167"/>
                  </a:lnTo>
                  <a:lnTo>
                    <a:pt x="468909" y="13081584"/>
                  </a:lnTo>
                  <a:lnTo>
                    <a:pt x="469709" y="13119380"/>
                  </a:lnTo>
                  <a:lnTo>
                    <a:pt x="463816" y="13148894"/>
                  </a:lnTo>
                  <a:lnTo>
                    <a:pt x="442201" y="13175895"/>
                  </a:lnTo>
                  <a:lnTo>
                    <a:pt x="412508" y="13188988"/>
                  </a:lnTo>
                  <a:lnTo>
                    <a:pt x="378218" y="13192811"/>
                  </a:lnTo>
                  <a:lnTo>
                    <a:pt x="342874" y="13191998"/>
                  </a:lnTo>
                  <a:lnTo>
                    <a:pt x="318833" y="13191147"/>
                  </a:lnTo>
                  <a:lnTo>
                    <a:pt x="212636" y="13192112"/>
                  </a:lnTo>
                  <a:lnTo>
                    <a:pt x="113931" y="13192595"/>
                  </a:lnTo>
                  <a:lnTo>
                    <a:pt x="64592" y="13193141"/>
                  </a:lnTo>
                  <a:lnTo>
                    <a:pt x="15252" y="13194119"/>
                  </a:lnTo>
                  <a:lnTo>
                    <a:pt x="0" y="13209778"/>
                  </a:lnTo>
                  <a:lnTo>
                    <a:pt x="3822" y="13220472"/>
                  </a:lnTo>
                  <a:lnTo>
                    <a:pt x="15252" y="13225729"/>
                  </a:lnTo>
                  <a:lnTo>
                    <a:pt x="67030" y="13227596"/>
                  </a:lnTo>
                  <a:lnTo>
                    <a:pt x="118846" y="13228663"/>
                  </a:lnTo>
                  <a:lnTo>
                    <a:pt x="170675" y="13229133"/>
                  </a:lnTo>
                  <a:lnTo>
                    <a:pt x="274320" y="13229095"/>
                  </a:lnTo>
                  <a:lnTo>
                    <a:pt x="288823" y="13229311"/>
                  </a:lnTo>
                  <a:lnTo>
                    <a:pt x="319519" y="13230771"/>
                  </a:lnTo>
                  <a:lnTo>
                    <a:pt x="369239" y="13233705"/>
                  </a:lnTo>
                  <a:lnTo>
                    <a:pt x="402818" y="13234429"/>
                  </a:lnTo>
                  <a:lnTo>
                    <a:pt x="464794" y="13227533"/>
                  </a:lnTo>
                  <a:lnTo>
                    <a:pt x="500354" y="13202234"/>
                  </a:lnTo>
                  <a:lnTo>
                    <a:pt x="505498" y="13183159"/>
                  </a:lnTo>
                  <a:lnTo>
                    <a:pt x="512775" y="13129743"/>
                  </a:lnTo>
                  <a:close/>
                </a:path>
                <a:path extrusionOk="0" h="13716000" w="2694304">
                  <a:moveTo>
                    <a:pt x="512775" y="12486919"/>
                  </a:moveTo>
                  <a:lnTo>
                    <a:pt x="512597" y="12429363"/>
                  </a:lnTo>
                  <a:lnTo>
                    <a:pt x="505701" y="12317628"/>
                  </a:lnTo>
                  <a:lnTo>
                    <a:pt x="506285" y="12282018"/>
                  </a:lnTo>
                  <a:lnTo>
                    <a:pt x="507746" y="12237263"/>
                  </a:lnTo>
                  <a:lnTo>
                    <a:pt x="506717" y="12189397"/>
                  </a:lnTo>
                  <a:lnTo>
                    <a:pt x="499833" y="12144477"/>
                  </a:lnTo>
                  <a:lnTo>
                    <a:pt x="483743" y="12108574"/>
                  </a:lnTo>
                  <a:lnTo>
                    <a:pt x="455079" y="12087746"/>
                  </a:lnTo>
                  <a:lnTo>
                    <a:pt x="405409" y="12078513"/>
                  </a:lnTo>
                  <a:lnTo>
                    <a:pt x="349999" y="12076760"/>
                  </a:lnTo>
                  <a:lnTo>
                    <a:pt x="294106" y="12079135"/>
                  </a:lnTo>
                  <a:lnTo>
                    <a:pt x="242989" y="12082297"/>
                  </a:lnTo>
                  <a:lnTo>
                    <a:pt x="189230" y="12086222"/>
                  </a:lnTo>
                  <a:lnTo>
                    <a:pt x="135775" y="12092280"/>
                  </a:lnTo>
                  <a:lnTo>
                    <a:pt x="82562" y="12100192"/>
                  </a:lnTo>
                  <a:lnTo>
                    <a:pt x="29514" y="12109717"/>
                  </a:lnTo>
                  <a:lnTo>
                    <a:pt x="3987" y="12462637"/>
                  </a:lnTo>
                  <a:lnTo>
                    <a:pt x="5156" y="12469635"/>
                  </a:lnTo>
                  <a:lnTo>
                    <a:pt x="75285" y="12492126"/>
                  </a:lnTo>
                  <a:lnTo>
                    <a:pt x="129971" y="12497613"/>
                  </a:lnTo>
                  <a:lnTo>
                    <a:pt x="184861" y="12500572"/>
                  </a:lnTo>
                  <a:lnTo>
                    <a:pt x="240068" y="12500610"/>
                  </a:lnTo>
                  <a:lnTo>
                    <a:pt x="277202" y="12500318"/>
                  </a:lnTo>
                  <a:lnTo>
                    <a:pt x="318058" y="12499404"/>
                  </a:lnTo>
                  <a:lnTo>
                    <a:pt x="358317" y="12494946"/>
                  </a:lnTo>
                  <a:lnTo>
                    <a:pt x="412407" y="12472251"/>
                  </a:lnTo>
                  <a:lnTo>
                    <a:pt x="425030" y="12418327"/>
                  </a:lnTo>
                  <a:lnTo>
                    <a:pt x="425246" y="12371222"/>
                  </a:lnTo>
                  <a:lnTo>
                    <a:pt x="424053" y="12317628"/>
                  </a:lnTo>
                  <a:lnTo>
                    <a:pt x="419354" y="12264403"/>
                  </a:lnTo>
                  <a:lnTo>
                    <a:pt x="409003" y="12218365"/>
                  </a:lnTo>
                  <a:lnTo>
                    <a:pt x="372275" y="12182183"/>
                  </a:lnTo>
                  <a:lnTo>
                    <a:pt x="327139" y="12175147"/>
                  </a:lnTo>
                  <a:lnTo>
                    <a:pt x="268998" y="12173483"/>
                  </a:lnTo>
                  <a:lnTo>
                    <a:pt x="210845" y="12176011"/>
                  </a:lnTo>
                  <a:lnTo>
                    <a:pt x="165684" y="12181510"/>
                  </a:lnTo>
                  <a:lnTo>
                    <a:pt x="127025" y="12201512"/>
                  </a:lnTo>
                  <a:lnTo>
                    <a:pt x="109956" y="12237377"/>
                  </a:lnTo>
                  <a:lnTo>
                    <a:pt x="107657" y="12282640"/>
                  </a:lnTo>
                  <a:lnTo>
                    <a:pt x="113271" y="12330887"/>
                  </a:lnTo>
                  <a:lnTo>
                    <a:pt x="119989" y="12375667"/>
                  </a:lnTo>
                  <a:lnTo>
                    <a:pt x="301701" y="12397905"/>
                  </a:lnTo>
                  <a:lnTo>
                    <a:pt x="329044" y="12329833"/>
                  </a:lnTo>
                  <a:lnTo>
                    <a:pt x="298640" y="12283123"/>
                  </a:lnTo>
                  <a:lnTo>
                    <a:pt x="211810" y="12273090"/>
                  </a:lnTo>
                  <a:lnTo>
                    <a:pt x="195389" y="12310529"/>
                  </a:lnTo>
                  <a:lnTo>
                    <a:pt x="237299" y="12321070"/>
                  </a:lnTo>
                  <a:lnTo>
                    <a:pt x="261416" y="12326684"/>
                  </a:lnTo>
                  <a:lnTo>
                    <a:pt x="236410" y="12357214"/>
                  </a:lnTo>
                  <a:lnTo>
                    <a:pt x="186715" y="12356262"/>
                  </a:lnTo>
                  <a:lnTo>
                    <a:pt x="157010" y="12320359"/>
                  </a:lnTo>
                  <a:lnTo>
                    <a:pt x="153644" y="12283643"/>
                  </a:lnTo>
                  <a:lnTo>
                    <a:pt x="155422" y="12250369"/>
                  </a:lnTo>
                  <a:lnTo>
                    <a:pt x="165684" y="12227014"/>
                  </a:lnTo>
                  <a:lnTo>
                    <a:pt x="188429" y="12222328"/>
                  </a:lnTo>
                  <a:lnTo>
                    <a:pt x="230238" y="12222048"/>
                  </a:lnTo>
                  <a:lnTo>
                    <a:pt x="273177" y="12224233"/>
                  </a:lnTo>
                  <a:lnTo>
                    <a:pt x="339242" y="12239231"/>
                  </a:lnTo>
                  <a:lnTo>
                    <a:pt x="368719" y="12287898"/>
                  </a:lnTo>
                  <a:lnTo>
                    <a:pt x="372656" y="12330176"/>
                  </a:lnTo>
                  <a:lnTo>
                    <a:pt x="378193" y="12400686"/>
                  </a:lnTo>
                  <a:lnTo>
                    <a:pt x="356971" y="12425566"/>
                  </a:lnTo>
                  <a:lnTo>
                    <a:pt x="332828" y="12442673"/>
                  </a:lnTo>
                  <a:lnTo>
                    <a:pt x="305739" y="12452007"/>
                  </a:lnTo>
                  <a:lnTo>
                    <a:pt x="275742" y="12453557"/>
                  </a:lnTo>
                  <a:lnTo>
                    <a:pt x="241541" y="12457621"/>
                  </a:lnTo>
                  <a:lnTo>
                    <a:pt x="204406" y="12458598"/>
                  </a:lnTo>
                  <a:lnTo>
                    <a:pt x="167246" y="12456884"/>
                  </a:lnTo>
                  <a:lnTo>
                    <a:pt x="132994" y="12452871"/>
                  </a:lnTo>
                  <a:lnTo>
                    <a:pt x="97434" y="12449734"/>
                  </a:lnTo>
                  <a:lnTo>
                    <a:pt x="70497" y="12443752"/>
                  </a:lnTo>
                  <a:lnTo>
                    <a:pt x="53848" y="12431636"/>
                  </a:lnTo>
                  <a:lnTo>
                    <a:pt x="47472" y="12413412"/>
                  </a:lnTo>
                  <a:lnTo>
                    <a:pt x="51384" y="12389066"/>
                  </a:lnTo>
                  <a:lnTo>
                    <a:pt x="47548" y="12354471"/>
                  </a:lnTo>
                  <a:lnTo>
                    <a:pt x="49098" y="12316041"/>
                  </a:lnTo>
                  <a:lnTo>
                    <a:pt x="52768" y="12277331"/>
                  </a:lnTo>
                  <a:lnTo>
                    <a:pt x="55308" y="12241949"/>
                  </a:lnTo>
                  <a:lnTo>
                    <a:pt x="55841" y="12201995"/>
                  </a:lnTo>
                  <a:lnTo>
                    <a:pt x="75603" y="12155957"/>
                  </a:lnTo>
                  <a:lnTo>
                    <a:pt x="149948" y="12132628"/>
                  </a:lnTo>
                  <a:lnTo>
                    <a:pt x="193090" y="12128564"/>
                  </a:lnTo>
                  <a:lnTo>
                    <a:pt x="236702" y="12127078"/>
                  </a:lnTo>
                  <a:lnTo>
                    <a:pt x="277850" y="12126316"/>
                  </a:lnTo>
                  <a:lnTo>
                    <a:pt x="348856" y="12121744"/>
                  </a:lnTo>
                  <a:lnTo>
                    <a:pt x="387184" y="12122366"/>
                  </a:lnTo>
                  <a:lnTo>
                    <a:pt x="443001" y="12154535"/>
                  </a:lnTo>
                  <a:lnTo>
                    <a:pt x="457441" y="12192953"/>
                  </a:lnTo>
                  <a:lnTo>
                    <a:pt x="463638" y="12239257"/>
                  </a:lnTo>
                  <a:lnTo>
                    <a:pt x="464591" y="12287796"/>
                  </a:lnTo>
                  <a:lnTo>
                    <a:pt x="463296" y="12332919"/>
                  </a:lnTo>
                  <a:lnTo>
                    <a:pt x="462762" y="12369000"/>
                  </a:lnTo>
                  <a:lnTo>
                    <a:pt x="465302" y="12400356"/>
                  </a:lnTo>
                  <a:lnTo>
                    <a:pt x="468909" y="12438774"/>
                  </a:lnTo>
                  <a:lnTo>
                    <a:pt x="469709" y="12476569"/>
                  </a:lnTo>
                  <a:lnTo>
                    <a:pt x="463816" y="12506084"/>
                  </a:lnTo>
                  <a:lnTo>
                    <a:pt x="442201" y="12533084"/>
                  </a:lnTo>
                  <a:lnTo>
                    <a:pt x="412496" y="12546178"/>
                  </a:lnTo>
                  <a:lnTo>
                    <a:pt x="378218" y="12550000"/>
                  </a:lnTo>
                  <a:lnTo>
                    <a:pt x="342861" y="12549188"/>
                  </a:lnTo>
                  <a:lnTo>
                    <a:pt x="318833" y="12548324"/>
                  </a:lnTo>
                  <a:lnTo>
                    <a:pt x="212636" y="12549289"/>
                  </a:lnTo>
                  <a:lnTo>
                    <a:pt x="113931" y="12549784"/>
                  </a:lnTo>
                  <a:lnTo>
                    <a:pt x="64592" y="12550318"/>
                  </a:lnTo>
                  <a:lnTo>
                    <a:pt x="15252" y="12551308"/>
                  </a:lnTo>
                  <a:lnTo>
                    <a:pt x="0" y="12566968"/>
                  </a:lnTo>
                  <a:lnTo>
                    <a:pt x="3822" y="12577661"/>
                  </a:lnTo>
                  <a:lnTo>
                    <a:pt x="15252" y="12582919"/>
                  </a:lnTo>
                  <a:lnTo>
                    <a:pt x="67030" y="12584786"/>
                  </a:lnTo>
                  <a:lnTo>
                    <a:pt x="118846" y="12585852"/>
                  </a:lnTo>
                  <a:lnTo>
                    <a:pt x="170675" y="12586310"/>
                  </a:lnTo>
                  <a:lnTo>
                    <a:pt x="274320" y="12586297"/>
                  </a:lnTo>
                  <a:lnTo>
                    <a:pt x="288823" y="12586500"/>
                  </a:lnTo>
                  <a:lnTo>
                    <a:pt x="319519" y="12587961"/>
                  </a:lnTo>
                  <a:lnTo>
                    <a:pt x="369239" y="12590894"/>
                  </a:lnTo>
                  <a:lnTo>
                    <a:pt x="402818" y="12591618"/>
                  </a:lnTo>
                  <a:lnTo>
                    <a:pt x="464794" y="12584722"/>
                  </a:lnTo>
                  <a:lnTo>
                    <a:pt x="500354" y="12559424"/>
                  </a:lnTo>
                  <a:lnTo>
                    <a:pt x="505498" y="12540348"/>
                  </a:lnTo>
                  <a:lnTo>
                    <a:pt x="512775" y="12486919"/>
                  </a:lnTo>
                  <a:close/>
                </a:path>
                <a:path extrusionOk="0" h="13716000" w="2694304">
                  <a:moveTo>
                    <a:pt x="512775" y="11844096"/>
                  </a:moveTo>
                  <a:lnTo>
                    <a:pt x="512597" y="11786540"/>
                  </a:lnTo>
                  <a:lnTo>
                    <a:pt x="505701" y="11674793"/>
                  </a:lnTo>
                  <a:lnTo>
                    <a:pt x="506285" y="11639207"/>
                  </a:lnTo>
                  <a:lnTo>
                    <a:pt x="507746" y="11594440"/>
                  </a:lnTo>
                  <a:lnTo>
                    <a:pt x="506717" y="11546586"/>
                  </a:lnTo>
                  <a:lnTo>
                    <a:pt x="499833" y="11501666"/>
                  </a:lnTo>
                  <a:lnTo>
                    <a:pt x="483743" y="11465776"/>
                  </a:lnTo>
                  <a:lnTo>
                    <a:pt x="455079" y="11444935"/>
                  </a:lnTo>
                  <a:lnTo>
                    <a:pt x="405409" y="11435702"/>
                  </a:lnTo>
                  <a:lnTo>
                    <a:pt x="349999" y="11433950"/>
                  </a:lnTo>
                  <a:lnTo>
                    <a:pt x="294106" y="11436325"/>
                  </a:lnTo>
                  <a:lnTo>
                    <a:pt x="242989" y="11439474"/>
                  </a:lnTo>
                  <a:lnTo>
                    <a:pt x="189230" y="11443411"/>
                  </a:lnTo>
                  <a:lnTo>
                    <a:pt x="135775" y="11449456"/>
                  </a:lnTo>
                  <a:lnTo>
                    <a:pt x="82562" y="11457369"/>
                  </a:lnTo>
                  <a:lnTo>
                    <a:pt x="29514" y="11466894"/>
                  </a:lnTo>
                  <a:lnTo>
                    <a:pt x="3987" y="11819801"/>
                  </a:lnTo>
                  <a:lnTo>
                    <a:pt x="5156" y="11826812"/>
                  </a:lnTo>
                  <a:lnTo>
                    <a:pt x="75285" y="11849316"/>
                  </a:lnTo>
                  <a:lnTo>
                    <a:pt x="129971" y="11854802"/>
                  </a:lnTo>
                  <a:lnTo>
                    <a:pt x="184861" y="11857761"/>
                  </a:lnTo>
                  <a:lnTo>
                    <a:pt x="240068" y="11857787"/>
                  </a:lnTo>
                  <a:lnTo>
                    <a:pt x="277202" y="11857507"/>
                  </a:lnTo>
                  <a:lnTo>
                    <a:pt x="318058" y="11856593"/>
                  </a:lnTo>
                  <a:lnTo>
                    <a:pt x="358317" y="11852135"/>
                  </a:lnTo>
                  <a:lnTo>
                    <a:pt x="412407" y="11829440"/>
                  </a:lnTo>
                  <a:lnTo>
                    <a:pt x="425030" y="11775491"/>
                  </a:lnTo>
                  <a:lnTo>
                    <a:pt x="425246" y="11728399"/>
                  </a:lnTo>
                  <a:lnTo>
                    <a:pt x="424053" y="11674818"/>
                  </a:lnTo>
                  <a:lnTo>
                    <a:pt x="419354" y="11621592"/>
                  </a:lnTo>
                  <a:lnTo>
                    <a:pt x="409003" y="11575542"/>
                  </a:lnTo>
                  <a:lnTo>
                    <a:pt x="372275" y="11539360"/>
                  </a:lnTo>
                  <a:lnTo>
                    <a:pt x="327139" y="11532324"/>
                  </a:lnTo>
                  <a:lnTo>
                    <a:pt x="268998" y="11530673"/>
                  </a:lnTo>
                  <a:lnTo>
                    <a:pt x="210845" y="11533200"/>
                  </a:lnTo>
                  <a:lnTo>
                    <a:pt x="165684" y="11538699"/>
                  </a:lnTo>
                  <a:lnTo>
                    <a:pt x="127025" y="11558702"/>
                  </a:lnTo>
                  <a:lnTo>
                    <a:pt x="109956" y="11594554"/>
                  </a:lnTo>
                  <a:lnTo>
                    <a:pt x="107657" y="11639829"/>
                  </a:lnTo>
                  <a:lnTo>
                    <a:pt x="113271" y="11688064"/>
                  </a:lnTo>
                  <a:lnTo>
                    <a:pt x="119989" y="11732844"/>
                  </a:lnTo>
                  <a:lnTo>
                    <a:pt x="301701" y="11755082"/>
                  </a:lnTo>
                  <a:lnTo>
                    <a:pt x="329044" y="11687010"/>
                  </a:lnTo>
                  <a:lnTo>
                    <a:pt x="298640" y="11640287"/>
                  </a:lnTo>
                  <a:lnTo>
                    <a:pt x="211810" y="11630254"/>
                  </a:lnTo>
                  <a:lnTo>
                    <a:pt x="195389" y="11667706"/>
                  </a:lnTo>
                  <a:lnTo>
                    <a:pt x="237299" y="11678247"/>
                  </a:lnTo>
                  <a:lnTo>
                    <a:pt x="261416" y="11683860"/>
                  </a:lnTo>
                  <a:lnTo>
                    <a:pt x="236410" y="11714404"/>
                  </a:lnTo>
                  <a:lnTo>
                    <a:pt x="186715" y="11713439"/>
                  </a:lnTo>
                  <a:lnTo>
                    <a:pt x="157010" y="11677548"/>
                  </a:lnTo>
                  <a:lnTo>
                    <a:pt x="153644" y="11640833"/>
                  </a:lnTo>
                  <a:lnTo>
                    <a:pt x="155422" y="11607559"/>
                  </a:lnTo>
                  <a:lnTo>
                    <a:pt x="165684" y="11584191"/>
                  </a:lnTo>
                  <a:lnTo>
                    <a:pt x="188429" y="11579504"/>
                  </a:lnTo>
                  <a:lnTo>
                    <a:pt x="230238" y="11579238"/>
                  </a:lnTo>
                  <a:lnTo>
                    <a:pt x="273177" y="11581422"/>
                  </a:lnTo>
                  <a:lnTo>
                    <a:pt x="339242" y="11596421"/>
                  </a:lnTo>
                  <a:lnTo>
                    <a:pt x="368719" y="11645087"/>
                  </a:lnTo>
                  <a:lnTo>
                    <a:pt x="372656" y="11687366"/>
                  </a:lnTo>
                  <a:lnTo>
                    <a:pt x="378193" y="11757863"/>
                  </a:lnTo>
                  <a:lnTo>
                    <a:pt x="356971" y="11782755"/>
                  </a:lnTo>
                  <a:lnTo>
                    <a:pt x="332828" y="11799849"/>
                  </a:lnTo>
                  <a:lnTo>
                    <a:pt x="305739" y="11809184"/>
                  </a:lnTo>
                  <a:lnTo>
                    <a:pt x="275742" y="11810733"/>
                  </a:lnTo>
                  <a:lnTo>
                    <a:pt x="241541" y="11814797"/>
                  </a:lnTo>
                  <a:lnTo>
                    <a:pt x="204406" y="11815775"/>
                  </a:lnTo>
                  <a:lnTo>
                    <a:pt x="167246" y="11814061"/>
                  </a:lnTo>
                  <a:lnTo>
                    <a:pt x="132994" y="11810048"/>
                  </a:lnTo>
                  <a:lnTo>
                    <a:pt x="97434" y="11806911"/>
                  </a:lnTo>
                  <a:lnTo>
                    <a:pt x="70497" y="11800929"/>
                  </a:lnTo>
                  <a:lnTo>
                    <a:pt x="53848" y="11788826"/>
                  </a:lnTo>
                  <a:lnTo>
                    <a:pt x="47472" y="11770589"/>
                  </a:lnTo>
                  <a:lnTo>
                    <a:pt x="51384" y="11746243"/>
                  </a:lnTo>
                  <a:lnTo>
                    <a:pt x="47548" y="11711661"/>
                  </a:lnTo>
                  <a:lnTo>
                    <a:pt x="49098" y="11673218"/>
                  </a:lnTo>
                  <a:lnTo>
                    <a:pt x="52768" y="11634508"/>
                  </a:lnTo>
                  <a:lnTo>
                    <a:pt x="55308" y="11599113"/>
                  </a:lnTo>
                  <a:lnTo>
                    <a:pt x="55841" y="11559172"/>
                  </a:lnTo>
                  <a:lnTo>
                    <a:pt x="75603" y="11513134"/>
                  </a:lnTo>
                  <a:lnTo>
                    <a:pt x="149948" y="11489804"/>
                  </a:lnTo>
                  <a:lnTo>
                    <a:pt x="193090" y="11485753"/>
                  </a:lnTo>
                  <a:lnTo>
                    <a:pt x="236702" y="11484267"/>
                  </a:lnTo>
                  <a:lnTo>
                    <a:pt x="277850" y="11483492"/>
                  </a:lnTo>
                  <a:lnTo>
                    <a:pt x="348856" y="11478920"/>
                  </a:lnTo>
                  <a:lnTo>
                    <a:pt x="387184" y="11479555"/>
                  </a:lnTo>
                  <a:lnTo>
                    <a:pt x="443001" y="11511725"/>
                  </a:lnTo>
                  <a:lnTo>
                    <a:pt x="457441" y="11550142"/>
                  </a:lnTo>
                  <a:lnTo>
                    <a:pt x="463638" y="11596434"/>
                  </a:lnTo>
                  <a:lnTo>
                    <a:pt x="464591" y="11644973"/>
                  </a:lnTo>
                  <a:lnTo>
                    <a:pt x="463296" y="11690109"/>
                  </a:lnTo>
                  <a:lnTo>
                    <a:pt x="462762" y="11726177"/>
                  </a:lnTo>
                  <a:lnTo>
                    <a:pt x="465302" y="11757533"/>
                  </a:lnTo>
                  <a:lnTo>
                    <a:pt x="468909" y="11795951"/>
                  </a:lnTo>
                  <a:lnTo>
                    <a:pt x="469709" y="11833758"/>
                  </a:lnTo>
                  <a:lnTo>
                    <a:pt x="463816" y="11863261"/>
                  </a:lnTo>
                  <a:lnTo>
                    <a:pt x="442201" y="11890261"/>
                  </a:lnTo>
                  <a:lnTo>
                    <a:pt x="412496" y="11903354"/>
                  </a:lnTo>
                  <a:lnTo>
                    <a:pt x="378218" y="11907177"/>
                  </a:lnTo>
                  <a:lnTo>
                    <a:pt x="342861" y="11906364"/>
                  </a:lnTo>
                  <a:lnTo>
                    <a:pt x="318833" y="11905513"/>
                  </a:lnTo>
                  <a:lnTo>
                    <a:pt x="212636" y="11906466"/>
                  </a:lnTo>
                  <a:lnTo>
                    <a:pt x="113931" y="11906961"/>
                  </a:lnTo>
                  <a:lnTo>
                    <a:pt x="64592" y="11907495"/>
                  </a:lnTo>
                  <a:lnTo>
                    <a:pt x="15252" y="11908485"/>
                  </a:lnTo>
                  <a:lnTo>
                    <a:pt x="0" y="11924157"/>
                  </a:lnTo>
                  <a:lnTo>
                    <a:pt x="3822" y="11934850"/>
                  </a:lnTo>
                  <a:lnTo>
                    <a:pt x="15252" y="11940096"/>
                  </a:lnTo>
                  <a:lnTo>
                    <a:pt x="67030" y="11941975"/>
                  </a:lnTo>
                  <a:lnTo>
                    <a:pt x="118846" y="11943029"/>
                  </a:lnTo>
                  <a:lnTo>
                    <a:pt x="170675" y="11943499"/>
                  </a:lnTo>
                  <a:lnTo>
                    <a:pt x="274320" y="11943461"/>
                  </a:lnTo>
                  <a:lnTo>
                    <a:pt x="288823" y="11943677"/>
                  </a:lnTo>
                  <a:lnTo>
                    <a:pt x="319519" y="11945150"/>
                  </a:lnTo>
                  <a:lnTo>
                    <a:pt x="369239" y="11948071"/>
                  </a:lnTo>
                  <a:lnTo>
                    <a:pt x="402818" y="11948808"/>
                  </a:lnTo>
                  <a:lnTo>
                    <a:pt x="464794" y="11941899"/>
                  </a:lnTo>
                  <a:lnTo>
                    <a:pt x="500354" y="11916613"/>
                  </a:lnTo>
                  <a:lnTo>
                    <a:pt x="505498" y="11897525"/>
                  </a:lnTo>
                  <a:lnTo>
                    <a:pt x="512775" y="11844096"/>
                  </a:lnTo>
                  <a:close/>
                </a:path>
                <a:path extrusionOk="0" h="13716000" w="2694304">
                  <a:moveTo>
                    <a:pt x="512775" y="11201273"/>
                  </a:moveTo>
                  <a:lnTo>
                    <a:pt x="512597" y="11143729"/>
                  </a:lnTo>
                  <a:lnTo>
                    <a:pt x="505701" y="11031982"/>
                  </a:lnTo>
                  <a:lnTo>
                    <a:pt x="506285" y="10996397"/>
                  </a:lnTo>
                  <a:lnTo>
                    <a:pt x="507746" y="10951629"/>
                  </a:lnTo>
                  <a:lnTo>
                    <a:pt x="506717" y="10903763"/>
                  </a:lnTo>
                  <a:lnTo>
                    <a:pt x="499833" y="10858856"/>
                  </a:lnTo>
                  <a:lnTo>
                    <a:pt x="483743" y="10822953"/>
                  </a:lnTo>
                  <a:lnTo>
                    <a:pt x="455079" y="10802112"/>
                  </a:lnTo>
                  <a:lnTo>
                    <a:pt x="405409" y="10792892"/>
                  </a:lnTo>
                  <a:lnTo>
                    <a:pt x="349999" y="10791127"/>
                  </a:lnTo>
                  <a:lnTo>
                    <a:pt x="294106" y="10793501"/>
                  </a:lnTo>
                  <a:lnTo>
                    <a:pt x="242989" y="10796651"/>
                  </a:lnTo>
                  <a:lnTo>
                    <a:pt x="189230" y="10800588"/>
                  </a:lnTo>
                  <a:lnTo>
                    <a:pt x="135775" y="10806646"/>
                  </a:lnTo>
                  <a:lnTo>
                    <a:pt x="82562" y="10814558"/>
                  </a:lnTo>
                  <a:lnTo>
                    <a:pt x="29514" y="10824070"/>
                  </a:lnTo>
                  <a:lnTo>
                    <a:pt x="3987" y="11176991"/>
                  </a:lnTo>
                  <a:lnTo>
                    <a:pt x="5156" y="11184001"/>
                  </a:lnTo>
                  <a:lnTo>
                    <a:pt x="75285" y="11206493"/>
                  </a:lnTo>
                  <a:lnTo>
                    <a:pt x="129971" y="11211979"/>
                  </a:lnTo>
                  <a:lnTo>
                    <a:pt x="184861" y="11214938"/>
                  </a:lnTo>
                  <a:lnTo>
                    <a:pt x="240068" y="11214976"/>
                  </a:lnTo>
                  <a:lnTo>
                    <a:pt x="277202" y="11214684"/>
                  </a:lnTo>
                  <a:lnTo>
                    <a:pt x="318058" y="11213770"/>
                  </a:lnTo>
                  <a:lnTo>
                    <a:pt x="358317" y="11209312"/>
                  </a:lnTo>
                  <a:lnTo>
                    <a:pt x="412407" y="11186617"/>
                  </a:lnTo>
                  <a:lnTo>
                    <a:pt x="425030" y="11132680"/>
                  </a:lnTo>
                  <a:lnTo>
                    <a:pt x="425246" y="11085589"/>
                  </a:lnTo>
                  <a:lnTo>
                    <a:pt x="424053" y="11032007"/>
                  </a:lnTo>
                  <a:lnTo>
                    <a:pt x="419354" y="10978769"/>
                  </a:lnTo>
                  <a:lnTo>
                    <a:pt x="409003" y="10932719"/>
                  </a:lnTo>
                  <a:lnTo>
                    <a:pt x="372275" y="10896549"/>
                  </a:lnTo>
                  <a:lnTo>
                    <a:pt x="327139" y="10889513"/>
                  </a:lnTo>
                  <a:lnTo>
                    <a:pt x="268998" y="10887862"/>
                  </a:lnTo>
                  <a:lnTo>
                    <a:pt x="210845" y="10890390"/>
                  </a:lnTo>
                  <a:lnTo>
                    <a:pt x="165684" y="10895889"/>
                  </a:lnTo>
                  <a:lnTo>
                    <a:pt x="127025" y="10915891"/>
                  </a:lnTo>
                  <a:lnTo>
                    <a:pt x="109956" y="10951743"/>
                  </a:lnTo>
                  <a:lnTo>
                    <a:pt x="107657" y="10997019"/>
                  </a:lnTo>
                  <a:lnTo>
                    <a:pt x="113271" y="11045254"/>
                  </a:lnTo>
                  <a:lnTo>
                    <a:pt x="119989" y="11090034"/>
                  </a:lnTo>
                  <a:lnTo>
                    <a:pt x="301701" y="11112259"/>
                  </a:lnTo>
                  <a:lnTo>
                    <a:pt x="329044" y="11044187"/>
                  </a:lnTo>
                  <a:lnTo>
                    <a:pt x="298640" y="10997476"/>
                  </a:lnTo>
                  <a:lnTo>
                    <a:pt x="211810" y="10987443"/>
                  </a:lnTo>
                  <a:lnTo>
                    <a:pt x="195389" y="11024895"/>
                  </a:lnTo>
                  <a:lnTo>
                    <a:pt x="237299" y="11035436"/>
                  </a:lnTo>
                  <a:lnTo>
                    <a:pt x="261416" y="11041050"/>
                  </a:lnTo>
                  <a:lnTo>
                    <a:pt x="236410" y="11071581"/>
                  </a:lnTo>
                  <a:lnTo>
                    <a:pt x="186715" y="11070628"/>
                  </a:lnTo>
                  <a:lnTo>
                    <a:pt x="157010" y="11034738"/>
                  </a:lnTo>
                  <a:lnTo>
                    <a:pt x="153644" y="10998022"/>
                  </a:lnTo>
                  <a:lnTo>
                    <a:pt x="155422" y="10964736"/>
                  </a:lnTo>
                  <a:lnTo>
                    <a:pt x="165684" y="10941380"/>
                  </a:lnTo>
                  <a:lnTo>
                    <a:pt x="188429" y="10936694"/>
                  </a:lnTo>
                  <a:lnTo>
                    <a:pt x="230238" y="10936415"/>
                  </a:lnTo>
                  <a:lnTo>
                    <a:pt x="273177" y="10938599"/>
                  </a:lnTo>
                  <a:lnTo>
                    <a:pt x="339242" y="10953598"/>
                  </a:lnTo>
                  <a:lnTo>
                    <a:pt x="368719" y="11002251"/>
                  </a:lnTo>
                  <a:lnTo>
                    <a:pt x="372656" y="11044530"/>
                  </a:lnTo>
                  <a:lnTo>
                    <a:pt x="378193" y="11115053"/>
                  </a:lnTo>
                  <a:lnTo>
                    <a:pt x="356971" y="11139932"/>
                  </a:lnTo>
                  <a:lnTo>
                    <a:pt x="332828" y="11157039"/>
                  </a:lnTo>
                  <a:lnTo>
                    <a:pt x="305739" y="11166361"/>
                  </a:lnTo>
                  <a:lnTo>
                    <a:pt x="275742" y="11167923"/>
                  </a:lnTo>
                  <a:lnTo>
                    <a:pt x="241541" y="11171987"/>
                  </a:lnTo>
                  <a:lnTo>
                    <a:pt x="204406" y="11172952"/>
                  </a:lnTo>
                  <a:lnTo>
                    <a:pt x="167246" y="11171238"/>
                  </a:lnTo>
                  <a:lnTo>
                    <a:pt x="132994" y="11167224"/>
                  </a:lnTo>
                  <a:lnTo>
                    <a:pt x="97434" y="11164087"/>
                  </a:lnTo>
                  <a:lnTo>
                    <a:pt x="70497" y="11158118"/>
                  </a:lnTo>
                  <a:lnTo>
                    <a:pt x="53848" y="11146003"/>
                  </a:lnTo>
                  <a:lnTo>
                    <a:pt x="47472" y="11127778"/>
                  </a:lnTo>
                  <a:lnTo>
                    <a:pt x="51384" y="11103432"/>
                  </a:lnTo>
                  <a:lnTo>
                    <a:pt x="47548" y="11068837"/>
                  </a:lnTo>
                  <a:lnTo>
                    <a:pt x="49098" y="11030407"/>
                  </a:lnTo>
                  <a:lnTo>
                    <a:pt x="52768" y="10991698"/>
                  </a:lnTo>
                  <a:lnTo>
                    <a:pt x="55308" y="10956303"/>
                  </a:lnTo>
                  <a:lnTo>
                    <a:pt x="55841" y="10916361"/>
                  </a:lnTo>
                  <a:lnTo>
                    <a:pt x="75603" y="10870324"/>
                  </a:lnTo>
                  <a:lnTo>
                    <a:pt x="149948" y="10846994"/>
                  </a:lnTo>
                  <a:lnTo>
                    <a:pt x="193090" y="10842943"/>
                  </a:lnTo>
                  <a:lnTo>
                    <a:pt x="236702" y="10841457"/>
                  </a:lnTo>
                  <a:lnTo>
                    <a:pt x="277850" y="10840682"/>
                  </a:lnTo>
                  <a:lnTo>
                    <a:pt x="348856" y="10836110"/>
                  </a:lnTo>
                  <a:lnTo>
                    <a:pt x="387184" y="10836745"/>
                  </a:lnTo>
                  <a:lnTo>
                    <a:pt x="443001" y="10868914"/>
                  </a:lnTo>
                  <a:lnTo>
                    <a:pt x="457441" y="10907332"/>
                  </a:lnTo>
                  <a:lnTo>
                    <a:pt x="463638" y="10953623"/>
                  </a:lnTo>
                  <a:lnTo>
                    <a:pt x="464591" y="11002162"/>
                  </a:lnTo>
                  <a:lnTo>
                    <a:pt x="463296" y="11047298"/>
                  </a:lnTo>
                  <a:lnTo>
                    <a:pt x="462762" y="11083366"/>
                  </a:lnTo>
                  <a:lnTo>
                    <a:pt x="465302" y="11114723"/>
                  </a:lnTo>
                  <a:lnTo>
                    <a:pt x="468909" y="11153140"/>
                  </a:lnTo>
                  <a:lnTo>
                    <a:pt x="469709" y="11190948"/>
                  </a:lnTo>
                  <a:lnTo>
                    <a:pt x="463816" y="11220450"/>
                  </a:lnTo>
                  <a:lnTo>
                    <a:pt x="442201" y="11247450"/>
                  </a:lnTo>
                  <a:lnTo>
                    <a:pt x="412496" y="11260544"/>
                  </a:lnTo>
                  <a:lnTo>
                    <a:pt x="378206" y="11264367"/>
                  </a:lnTo>
                  <a:lnTo>
                    <a:pt x="342849" y="11263554"/>
                  </a:lnTo>
                  <a:lnTo>
                    <a:pt x="318833" y="11262703"/>
                  </a:lnTo>
                  <a:lnTo>
                    <a:pt x="212636" y="11263655"/>
                  </a:lnTo>
                  <a:lnTo>
                    <a:pt x="113931" y="11264138"/>
                  </a:lnTo>
                  <a:lnTo>
                    <a:pt x="64592" y="11264671"/>
                  </a:lnTo>
                  <a:lnTo>
                    <a:pt x="15252" y="11265662"/>
                  </a:lnTo>
                  <a:lnTo>
                    <a:pt x="0" y="11281334"/>
                  </a:lnTo>
                  <a:lnTo>
                    <a:pt x="3822" y="11292027"/>
                  </a:lnTo>
                  <a:lnTo>
                    <a:pt x="15252" y="11297285"/>
                  </a:lnTo>
                  <a:lnTo>
                    <a:pt x="67030" y="11299152"/>
                  </a:lnTo>
                  <a:lnTo>
                    <a:pt x="118846" y="11300219"/>
                  </a:lnTo>
                  <a:lnTo>
                    <a:pt x="170675" y="11300676"/>
                  </a:lnTo>
                  <a:lnTo>
                    <a:pt x="274320" y="11300651"/>
                  </a:lnTo>
                  <a:lnTo>
                    <a:pt x="288823" y="11300866"/>
                  </a:lnTo>
                  <a:lnTo>
                    <a:pt x="319519" y="11302340"/>
                  </a:lnTo>
                  <a:lnTo>
                    <a:pt x="369239" y="11305261"/>
                  </a:lnTo>
                  <a:lnTo>
                    <a:pt x="402818" y="11305997"/>
                  </a:lnTo>
                  <a:lnTo>
                    <a:pt x="464794" y="11299088"/>
                  </a:lnTo>
                  <a:lnTo>
                    <a:pt x="500354" y="11273790"/>
                  </a:lnTo>
                  <a:lnTo>
                    <a:pt x="505498" y="11254702"/>
                  </a:lnTo>
                  <a:lnTo>
                    <a:pt x="512775" y="11201273"/>
                  </a:lnTo>
                  <a:close/>
                </a:path>
                <a:path extrusionOk="0" h="13716000" w="2694304">
                  <a:moveTo>
                    <a:pt x="512775" y="10558463"/>
                  </a:moveTo>
                  <a:lnTo>
                    <a:pt x="512597" y="10500919"/>
                  </a:lnTo>
                  <a:lnTo>
                    <a:pt x="505701" y="10389171"/>
                  </a:lnTo>
                  <a:lnTo>
                    <a:pt x="506285" y="10353573"/>
                  </a:lnTo>
                  <a:lnTo>
                    <a:pt x="507746" y="10308806"/>
                  </a:lnTo>
                  <a:lnTo>
                    <a:pt x="506717" y="10260940"/>
                  </a:lnTo>
                  <a:lnTo>
                    <a:pt x="499833" y="10216032"/>
                  </a:lnTo>
                  <a:lnTo>
                    <a:pt x="483743" y="10180129"/>
                  </a:lnTo>
                  <a:lnTo>
                    <a:pt x="455079" y="10159289"/>
                  </a:lnTo>
                  <a:lnTo>
                    <a:pt x="405409" y="10150069"/>
                  </a:lnTo>
                  <a:lnTo>
                    <a:pt x="349999" y="10148316"/>
                  </a:lnTo>
                  <a:lnTo>
                    <a:pt x="294106" y="10150678"/>
                  </a:lnTo>
                  <a:lnTo>
                    <a:pt x="242989" y="10153840"/>
                  </a:lnTo>
                  <a:lnTo>
                    <a:pt x="189230" y="10157777"/>
                  </a:lnTo>
                  <a:lnTo>
                    <a:pt x="135775" y="10163823"/>
                  </a:lnTo>
                  <a:lnTo>
                    <a:pt x="82562" y="10171735"/>
                  </a:lnTo>
                  <a:lnTo>
                    <a:pt x="29514" y="10181260"/>
                  </a:lnTo>
                  <a:lnTo>
                    <a:pt x="3987" y="10534180"/>
                  </a:lnTo>
                  <a:lnTo>
                    <a:pt x="5156" y="10541178"/>
                  </a:lnTo>
                  <a:lnTo>
                    <a:pt x="75285" y="10563682"/>
                  </a:lnTo>
                  <a:lnTo>
                    <a:pt x="129971" y="10569156"/>
                  </a:lnTo>
                  <a:lnTo>
                    <a:pt x="184861" y="10572115"/>
                  </a:lnTo>
                  <a:lnTo>
                    <a:pt x="240068" y="10572153"/>
                  </a:lnTo>
                  <a:lnTo>
                    <a:pt x="277202" y="10571874"/>
                  </a:lnTo>
                  <a:lnTo>
                    <a:pt x="318058" y="10570959"/>
                  </a:lnTo>
                  <a:lnTo>
                    <a:pt x="358317" y="10566489"/>
                  </a:lnTo>
                  <a:lnTo>
                    <a:pt x="412407" y="10543794"/>
                  </a:lnTo>
                  <a:lnTo>
                    <a:pt x="425030" y="10489870"/>
                  </a:lnTo>
                  <a:lnTo>
                    <a:pt x="425246" y="10442765"/>
                  </a:lnTo>
                  <a:lnTo>
                    <a:pt x="424053" y="10389184"/>
                  </a:lnTo>
                  <a:lnTo>
                    <a:pt x="419354" y="10335946"/>
                  </a:lnTo>
                  <a:lnTo>
                    <a:pt x="409003" y="10289908"/>
                  </a:lnTo>
                  <a:lnTo>
                    <a:pt x="372275" y="10253726"/>
                  </a:lnTo>
                  <a:lnTo>
                    <a:pt x="327139" y="10246703"/>
                  </a:lnTo>
                  <a:lnTo>
                    <a:pt x="268998" y="10245039"/>
                  </a:lnTo>
                  <a:lnTo>
                    <a:pt x="210845" y="10247566"/>
                  </a:lnTo>
                  <a:lnTo>
                    <a:pt x="165684" y="10253053"/>
                  </a:lnTo>
                  <a:lnTo>
                    <a:pt x="127025" y="10273068"/>
                  </a:lnTo>
                  <a:lnTo>
                    <a:pt x="109956" y="10308933"/>
                  </a:lnTo>
                  <a:lnTo>
                    <a:pt x="107657" y="10354196"/>
                  </a:lnTo>
                  <a:lnTo>
                    <a:pt x="113271" y="10402443"/>
                  </a:lnTo>
                  <a:lnTo>
                    <a:pt x="119989" y="10447223"/>
                  </a:lnTo>
                  <a:lnTo>
                    <a:pt x="301701" y="10469448"/>
                  </a:lnTo>
                  <a:lnTo>
                    <a:pt x="329044" y="10401376"/>
                  </a:lnTo>
                  <a:lnTo>
                    <a:pt x="298640" y="10354666"/>
                  </a:lnTo>
                  <a:lnTo>
                    <a:pt x="211810" y="10344633"/>
                  </a:lnTo>
                  <a:lnTo>
                    <a:pt x="195389" y="10382072"/>
                  </a:lnTo>
                  <a:lnTo>
                    <a:pt x="237299" y="10392626"/>
                  </a:lnTo>
                  <a:lnTo>
                    <a:pt x="261416" y="10398227"/>
                  </a:lnTo>
                  <a:lnTo>
                    <a:pt x="236410" y="10428770"/>
                  </a:lnTo>
                  <a:lnTo>
                    <a:pt x="186715" y="10427805"/>
                  </a:lnTo>
                  <a:lnTo>
                    <a:pt x="157010" y="10391915"/>
                  </a:lnTo>
                  <a:lnTo>
                    <a:pt x="153644" y="10355199"/>
                  </a:lnTo>
                  <a:lnTo>
                    <a:pt x="155422" y="10321925"/>
                  </a:lnTo>
                  <a:lnTo>
                    <a:pt x="165684" y="10298557"/>
                  </a:lnTo>
                  <a:lnTo>
                    <a:pt x="188429" y="10293871"/>
                  </a:lnTo>
                  <a:lnTo>
                    <a:pt x="230238" y="10293604"/>
                  </a:lnTo>
                  <a:lnTo>
                    <a:pt x="273177" y="10295776"/>
                  </a:lnTo>
                  <a:lnTo>
                    <a:pt x="339242" y="10310787"/>
                  </a:lnTo>
                  <a:lnTo>
                    <a:pt x="368719" y="10359441"/>
                  </a:lnTo>
                  <a:lnTo>
                    <a:pt x="372656" y="10401719"/>
                  </a:lnTo>
                  <a:lnTo>
                    <a:pt x="378193" y="10472242"/>
                  </a:lnTo>
                  <a:lnTo>
                    <a:pt x="356971" y="10497121"/>
                  </a:lnTo>
                  <a:lnTo>
                    <a:pt x="332828" y="10514228"/>
                  </a:lnTo>
                  <a:lnTo>
                    <a:pt x="305739" y="10523550"/>
                  </a:lnTo>
                  <a:lnTo>
                    <a:pt x="275742" y="10525112"/>
                  </a:lnTo>
                  <a:lnTo>
                    <a:pt x="241541" y="10529164"/>
                  </a:lnTo>
                  <a:lnTo>
                    <a:pt x="204406" y="10530142"/>
                  </a:lnTo>
                  <a:lnTo>
                    <a:pt x="167246" y="10528427"/>
                  </a:lnTo>
                  <a:lnTo>
                    <a:pt x="132994" y="10524414"/>
                  </a:lnTo>
                  <a:lnTo>
                    <a:pt x="97434" y="10521277"/>
                  </a:lnTo>
                  <a:lnTo>
                    <a:pt x="70497" y="10515295"/>
                  </a:lnTo>
                  <a:lnTo>
                    <a:pt x="53848" y="10503192"/>
                  </a:lnTo>
                  <a:lnTo>
                    <a:pt x="47472" y="10484955"/>
                  </a:lnTo>
                  <a:lnTo>
                    <a:pt x="51384" y="10460609"/>
                  </a:lnTo>
                  <a:lnTo>
                    <a:pt x="47548" y="10426027"/>
                  </a:lnTo>
                  <a:lnTo>
                    <a:pt x="49098" y="10387584"/>
                  </a:lnTo>
                  <a:lnTo>
                    <a:pt x="52768" y="10348887"/>
                  </a:lnTo>
                  <a:lnTo>
                    <a:pt x="55308" y="10313492"/>
                  </a:lnTo>
                  <a:lnTo>
                    <a:pt x="55841" y="10273551"/>
                  </a:lnTo>
                  <a:lnTo>
                    <a:pt x="75603" y="10227500"/>
                  </a:lnTo>
                  <a:lnTo>
                    <a:pt x="149948" y="10204171"/>
                  </a:lnTo>
                  <a:lnTo>
                    <a:pt x="193090" y="10200119"/>
                  </a:lnTo>
                  <a:lnTo>
                    <a:pt x="236702" y="10198633"/>
                  </a:lnTo>
                  <a:lnTo>
                    <a:pt x="277850" y="10197859"/>
                  </a:lnTo>
                  <a:lnTo>
                    <a:pt x="348856" y="10193287"/>
                  </a:lnTo>
                  <a:lnTo>
                    <a:pt x="387184" y="10193922"/>
                  </a:lnTo>
                  <a:lnTo>
                    <a:pt x="443001" y="10226103"/>
                  </a:lnTo>
                  <a:lnTo>
                    <a:pt x="457441" y="10264508"/>
                  </a:lnTo>
                  <a:lnTo>
                    <a:pt x="463638" y="10310812"/>
                  </a:lnTo>
                  <a:lnTo>
                    <a:pt x="464591" y="10359352"/>
                  </a:lnTo>
                  <a:lnTo>
                    <a:pt x="463296" y="10404475"/>
                  </a:lnTo>
                  <a:lnTo>
                    <a:pt x="462762" y="10440556"/>
                  </a:lnTo>
                  <a:lnTo>
                    <a:pt x="465302" y="10471899"/>
                  </a:lnTo>
                  <a:lnTo>
                    <a:pt x="468909" y="10510317"/>
                  </a:lnTo>
                  <a:lnTo>
                    <a:pt x="469709" y="10548125"/>
                  </a:lnTo>
                  <a:lnTo>
                    <a:pt x="463816" y="10577627"/>
                  </a:lnTo>
                  <a:lnTo>
                    <a:pt x="442201" y="10604627"/>
                  </a:lnTo>
                  <a:lnTo>
                    <a:pt x="412508" y="10617721"/>
                  </a:lnTo>
                  <a:lnTo>
                    <a:pt x="378218" y="10621543"/>
                  </a:lnTo>
                  <a:lnTo>
                    <a:pt x="342874" y="10620731"/>
                  </a:lnTo>
                  <a:lnTo>
                    <a:pt x="318833" y="10619880"/>
                  </a:lnTo>
                  <a:lnTo>
                    <a:pt x="212636" y="10620845"/>
                  </a:lnTo>
                  <a:lnTo>
                    <a:pt x="113931" y="10621328"/>
                  </a:lnTo>
                  <a:lnTo>
                    <a:pt x="64592" y="10621874"/>
                  </a:lnTo>
                  <a:lnTo>
                    <a:pt x="15252" y="10622864"/>
                  </a:lnTo>
                  <a:lnTo>
                    <a:pt x="0" y="10638511"/>
                  </a:lnTo>
                  <a:lnTo>
                    <a:pt x="3822" y="10649204"/>
                  </a:lnTo>
                  <a:lnTo>
                    <a:pt x="15252" y="10654462"/>
                  </a:lnTo>
                  <a:lnTo>
                    <a:pt x="67030" y="10656329"/>
                  </a:lnTo>
                  <a:lnTo>
                    <a:pt x="118846" y="10657396"/>
                  </a:lnTo>
                  <a:lnTo>
                    <a:pt x="170675" y="10657865"/>
                  </a:lnTo>
                  <a:lnTo>
                    <a:pt x="274320" y="10657827"/>
                  </a:lnTo>
                  <a:lnTo>
                    <a:pt x="288836" y="10658043"/>
                  </a:lnTo>
                  <a:lnTo>
                    <a:pt x="319532" y="10659516"/>
                  </a:lnTo>
                  <a:lnTo>
                    <a:pt x="369252" y="10662437"/>
                  </a:lnTo>
                  <a:lnTo>
                    <a:pt x="402831" y="10663174"/>
                  </a:lnTo>
                  <a:lnTo>
                    <a:pt x="464794" y="10656278"/>
                  </a:lnTo>
                  <a:lnTo>
                    <a:pt x="500354" y="10630967"/>
                  </a:lnTo>
                  <a:lnTo>
                    <a:pt x="505498" y="10611891"/>
                  </a:lnTo>
                  <a:lnTo>
                    <a:pt x="512775" y="10558463"/>
                  </a:lnTo>
                  <a:close/>
                </a:path>
                <a:path extrusionOk="0" h="13716000" w="2694304">
                  <a:moveTo>
                    <a:pt x="512775" y="9915652"/>
                  </a:moveTo>
                  <a:lnTo>
                    <a:pt x="512597" y="9858096"/>
                  </a:lnTo>
                  <a:lnTo>
                    <a:pt x="505701" y="9746361"/>
                  </a:lnTo>
                  <a:lnTo>
                    <a:pt x="506285" y="9710750"/>
                  </a:lnTo>
                  <a:lnTo>
                    <a:pt x="507746" y="9665995"/>
                  </a:lnTo>
                  <a:lnTo>
                    <a:pt x="506717" y="9618129"/>
                  </a:lnTo>
                  <a:lnTo>
                    <a:pt x="499833" y="9573222"/>
                  </a:lnTo>
                  <a:lnTo>
                    <a:pt x="483743" y="9537319"/>
                  </a:lnTo>
                  <a:lnTo>
                    <a:pt x="455079" y="9516478"/>
                  </a:lnTo>
                  <a:lnTo>
                    <a:pt x="405409" y="9507245"/>
                  </a:lnTo>
                  <a:lnTo>
                    <a:pt x="349999" y="9505493"/>
                  </a:lnTo>
                  <a:lnTo>
                    <a:pt x="294106" y="9507868"/>
                  </a:lnTo>
                  <a:lnTo>
                    <a:pt x="242989" y="9511030"/>
                  </a:lnTo>
                  <a:lnTo>
                    <a:pt x="189230" y="9514967"/>
                  </a:lnTo>
                  <a:lnTo>
                    <a:pt x="135775" y="9521012"/>
                  </a:lnTo>
                  <a:lnTo>
                    <a:pt x="82562" y="9528924"/>
                  </a:lnTo>
                  <a:lnTo>
                    <a:pt x="29514" y="9538449"/>
                  </a:lnTo>
                  <a:lnTo>
                    <a:pt x="3987" y="9891357"/>
                  </a:lnTo>
                  <a:lnTo>
                    <a:pt x="5156" y="9898367"/>
                  </a:lnTo>
                  <a:lnTo>
                    <a:pt x="75285" y="9920859"/>
                  </a:lnTo>
                  <a:lnTo>
                    <a:pt x="129971" y="9926345"/>
                  </a:lnTo>
                  <a:lnTo>
                    <a:pt x="184861" y="9929304"/>
                  </a:lnTo>
                  <a:lnTo>
                    <a:pt x="240068" y="9929330"/>
                  </a:lnTo>
                  <a:lnTo>
                    <a:pt x="277202" y="9929050"/>
                  </a:lnTo>
                  <a:lnTo>
                    <a:pt x="318058" y="9928136"/>
                  </a:lnTo>
                  <a:lnTo>
                    <a:pt x="358317" y="9923678"/>
                  </a:lnTo>
                  <a:lnTo>
                    <a:pt x="412407" y="9900983"/>
                  </a:lnTo>
                  <a:lnTo>
                    <a:pt x="425030" y="9847059"/>
                  </a:lnTo>
                  <a:lnTo>
                    <a:pt x="425246" y="9799955"/>
                  </a:lnTo>
                  <a:lnTo>
                    <a:pt x="424053" y="9746374"/>
                  </a:lnTo>
                  <a:lnTo>
                    <a:pt x="419354" y="9693135"/>
                  </a:lnTo>
                  <a:lnTo>
                    <a:pt x="409003" y="9647098"/>
                  </a:lnTo>
                  <a:lnTo>
                    <a:pt x="372275" y="9610915"/>
                  </a:lnTo>
                  <a:lnTo>
                    <a:pt x="327139" y="9603880"/>
                  </a:lnTo>
                  <a:lnTo>
                    <a:pt x="268998" y="9602216"/>
                  </a:lnTo>
                  <a:lnTo>
                    <a:pt x="210845" y="9604743"/>
                  </a:lnTo>
                  <a:lnTo>
                    <a:pt x="165684" y="9610242"/>
                  </a:lnTo>
                  <a:lnTo>
                    <a:pt x="127025" y="9630245"/>
                  </a:lnTo>
                  <a:lnTo>
                    <a:pt x="109956" y="9666110"/>
                  </a:lnTo>
                  <a:lnTo>
                    <a:pt x="107657" y="9711372"/>
                  </a:lnTo>
                  <a:lnTo>
                    <a:pt x="113271" y="9759620"/>
                  </a:lnTo>
                  <a:lnTo>
                    <a:pt x="119989" y="9804400"/>
                  </a:lnTo>
                  <a:lnTo>
                    <a:pt x="301701" y="9826638"/>
                  </a:lnTo>
                  <a:lnTo>
                    <a:pt x="329044" y="9758566"/>
                  </a:lnTo>
                  <a:lnTo>
                    <a:pt x="298640" y="9711855"/>
                  </a:lnTo>
                  <a:lnTo>
                    <a:pt x="211810" y="9701822"/>
                  </a:lnTo>
                  <a:lnTo>
                    <a:pt x="195389" y="9739262"/>
                  </a:lnTo>
                  <a:lnTo>
                    <a:pt x="237299" y="9749803"/>
                  </a:lnTo>
                  <a:lnTo>
                    <a:pt x="261416" y="9755416"/>
                  </a:lnTo>
                  <a:lnTo>
                    <a:pt x="236410" y="9785960"/>
                  </a:lnTo>
                  <a:lnTo>
                    <a:pt x="186715" y="9784994"/>
                  </a:lnTo>
                  <a:lnTo>
                    <a:pt x="157010" y="9749091"/>
                  </a:lnTo>
                  <a:lnTo>
                    <a:pt x="153644" y="9712376"/>
                  </a:lnTo>
                  <a:lnTo>
                    <a:pt x="155422" y="9679102"/>
                  </a:lnTo>
                  <a:lnTo>
                    <a:pt x="165684" y="9655746"/>
                  </a:lnTo>
                  <a:lnTo>
                    <a:pt x="188429" y="9651060"/>
                  </a:lnTo>
                  <a:lnTo>
                    <a:pt x="230238" y="9650793"/>
                  </a:lnTo>
                  <a:lnTo>
                    <a:pt x="273177" y="9652965"/>
                  </a:lnTo>
                  <a:lnTo>
                    <a:pt x="339242" y="9667964"/>
                  </a:lnTo>
                  <a:lnTo>
                    <a:pt x="368719" y="9716630"/>
                  </a:lnTo>
                  <a:lnTo>
                    <a:pt x="372656" y="9758909"/>
                  </a:lnTo>
                  <a:lnTo>
                    <a:pt x="378193" y="9829419"/>
                  </a:lnTo>
                  <a:lnTo>
                    <a:pt x="356971" y="9854298"/>
                  </a:lnTo>
                  <a:lnTo>
                    <a:pt x="332828" y="9871405"/>
                  </a:lnTo>
                  <a:lnTo>
                    <a:pt x="305739" y="9880740"/>
                  </a:lnTo>
                  <a:lnTo>
                    <a:pt x="275742" y="9882289"/>
                  </a:lnTo>
                  <a:lnTo>
                    <a:pt x="241541" y="9886353"/>
                  </a:lnTo>
                  <a:lnTo>
                    <a:pt x="204406" y="9887331"/>
                  </a:lnTo>
                  <a:lnTo>
                    <a:pt x="167246" y="9885604"/>
                  </a:lnTo>
                  <a:lnTo>
                    <a:pt x="132994" y="9881591"/>
                  </a:lnTo>
                  <a:lnTo>
                    <a:pt x="97434" y="9878466"/>
                  </a:lnTo>
                  <a:lnTo>
                    <a:pt x="70497" y="9872485"/>
                  </a:lnTo>
                  <a:lnTo>
                    <a:pt x="53848" y="9860382"/>
                  </a:lnTo>
                  <a:lnTo>
                    <a:pt x="47472" y="9842144"/>
                  </a:lnTo>
                  <a:lnTo>
                    <a:pt x="51384" y="9817798"/>
                  </a:lnTo>
                  <a:lnTo>
                    <a:pt x="47548" y="9783204"/>
                  </a:lnTo>
                  <a:lnTo>
                    <a:pt x="49098" y="9744773"/>
                  </a:lnTo>
                  <a:lnTo>
                    <a:pt x="52768" y="9706064"/>
                  </a:lnTo>
                  <a:lnTo>
                    <a:pt x="55308" y="9670682"/>
                  </a:lnTo>
                  <a:lnTo>
                    <a:pt x="55841" y="9630727"/>
                  </a:lnTo>
                  <a:lnTo>
                    <a:pt x="75603" y="9584677"/>
                  </a:lnTo>
                  <a:lnTo>
                    <a:pt x="149948" y="9561360"/>
                  </a:lnTo>
                  <a:lnTo>
                    <a:pt x="193090" y="9557309"/>
                  </a:lnTo>
                  <a:lnTo>
                    <a:pt x="236702" y="9555823"/>
                  </a:lnTo>
                  <a:lnTo>
                    <a:pt x="277850" y="9555048"/>
                  </a:lnTo>
                  <a:lnTo>
                    <a:pt x="348856" y="9550463"/>
                  </a:lnTo>
                  <a:lnTo>
                    <a:pt x="387184" y="9551098"/>
                  </a:lnTo>
                  <a:lnTo>
                    <a:pt x="443001" y="9583268"/>
                  </a:lnTo>
                  <a:lnTo>
                    <a:pt x="457441" y="9621685"/>
                  </a:lnTo>
                  <a:lnTo>
                    <a:pt x="463638" y="9667989"/>
                  </a:lnTo>
                  <a:lnTo>
                    <a:pt x="464591" y="9716529"/>
                  </a:lnTo>
                  <a:lnTo>
                    <a:pt x="463296" y="9761664"/>
                  </a:lnTo>
                  <a:lnTo>
                    <a:pt x="462762" y="9797732"/>
                  </a:lnTo>
                  <a:lnTo>
                    <a:pt x="465302" y="9829089"/>
                  </a:lnTo>
                  <a:lnTo>
                    <a:pt x="468909" y="9867506"/>
                  </a:lnTo>
                  <a:lnTo>
                    <a:pt x="469709" y="9905301"/>
                  </a:lnTo>
                  <a:lnTo>
                    <a:pt x="463816" y="9934816"/>
                  </a:lnTo>
                  <a:lnTo>
                    <a:pt x="442201" y="9961816"/>
                  </a:lnTo>
                  <a:lnTo>
                    <a:pt x="412496" y="9974910"/>
                  </a:lnTo>
                  <a:lnTo>
                    <a:pt x="378218" y="9978720"/>
                  </a:lnTo>
                  <a:lnTo>
                    <a:pt x="342861" y="9977907"/>
                  </a:lnTo>
                  <a:lnTo>
                    <a:pt x="318833" y="9977056"/>
                  </a:lnTo>
                  <a:lnTo>
                    <a:pt x="212636" y="9978034"/>
                  </a:lnTo>
                  <a:lnTo>
                    <a:pt x="113931" y="9978517"/>
                  </a:lnTo>
                  <a:lnTo>
                    <a:pt x="64592" y="9979050"/>
                  </a:lnTo>
                  <a:lnTo>
                    <a:pt x="15252" y="9980041"/>
                  </a:lnTo>
                  <a:lnTo>
                    <a:pt x="0" y="9995700"/>
                  </a:lnTo>
                  <a:lnTo>
                    <a:pt x="3822" y="10006393"/>
                  </a:lnTo>
                  <a:lnTo>
                    <a:pt x="15252" y="10011651"/>
                  </a:lnTo>
                  <a:lnTo>
                    <a:pt x="67030" y="10013518"/>
                  </a:lnTo>
                  <a:lnTo>
                    <a:pt x="118846" y="10014585"/>
                  </a:lnTo>
                  <a:lnTo>
                    <a:pt x="170675" y="10015042"/>
                  </a:lnTo>
                  <a:lnTo>
                    <a:pt x="274320" y="10015017"/>
                  </a:lnTo>
                  <a:lnTo>
                    <a:pt x="288823" y="10015233"/>
                  </a:lnTo>
                  <a:lnTo>
                    <a:pt x="319519" y="10016693"/>
                  </a:lnTo>
                  <a:lnTo>
                    <a:pt x="369239" y="10019627"/>
                  </a:lnTo>
                  <a:lnTo>
                    <a:pt x="402818" y="10020351"/>
                  </a:lnTo>
                  <a:lnTo>
                    <a:pt x="464794" y="10013455"/>
                  </a:lnTo>
                  <a:lnTo>
                    <a:pt x="500354" y="9988156"/>
                  </a:lnTo>
                  <a:lnTo>
                    <a:pt x="505498" y="9969081"/>
                  </a:lnTo>
                  <a:lnTo>
                    <a:pt x="512775" y="9915652"/>
                  </a:lnTo>
                  <a:close/>
                </a:path>
                <a:path extrusionOk="0" h="13716000" w="2694304">
                  <a:moveTo>
                    <a:pt x="512775" y="9272829"/>
                  </a:moveTo>
                  <a:lnTo>
                    <a:pt x="512597" y="9215285"/>
                  </a:lnTo>
                  <a:lnTo>
                    <a:pt x="505701" y="9103538"/>
                  </a:lnTo>
                  <a:lnTo>
                    <a:pt x="506285" y="9067940"/>
                  </a:lnTo>
                  <a:lnTo>
                    <a:pt x="507746" y="9023185"/>
                  </a:lnTo>
                  <a:lnTo>
                    <a:pt x="506717" y="8975319"/>
                  </a:lnTo>
                  <a:lnTo>
                    <a:pt x="499833" y="8930411"/>
                  </a:lnTo>
                  <a:lnTo>
                    <a:pt x="483743" y="8894508"/>
                  </a:lnTo>
                  <a:lnTo>
                    <a:pt x="455079" y="8873668"/>
                  </a:lnTo>
                  <a:lnTo>
                    <a:pt x="405409" y="8864435"/>
                  </a:lnTo>
                  <a:lnTo>
                    <a:pt x="349999" y="8862682"/>
                  </a:lnTo>
                  <a:lnTo>
                    <a:pt x="294106" y="8865044"/>
                  </a:lnTo>
                  <a:lnTo>
                    <a:pt x="242989" y="8868194"/>
                  </a:lnTo>
                  <a:lnTo>
                    <a:pt x="189230" y="8872131"/>
                  </a:lnTo>
                  <a:lnTo>
                    <a:pt x="135775" y="8878189"/>
                  </a:lnTo>
                  <a:lnTo>
                    <a:pt x="82562" y="8886101"/>
                  </a:lnTo>
                  <a:lnTo>
                    <a:pt x="29514" y="8895626"/>
                  </a:lnTo>
                  <a:lnTo>
                    <a:pt x="3987" y="9248534"/>
                  </a:lnTo>
                  <a:lnTo>
                    <a:pt x="5156" y="9255544"/>
                  </a:lnTo>
                  <a:lnTo>
                    <a:pt x="75285" y="9278048"/>
                  </a:lnTo>
                  <a:lnTo>
                    <a:pt x="129971" y="9283535"/>
                  </a:lnTo>
                  <a:lnTo>
                    <a:pt x="184861" y="9286494"/>
                  </a:lnTo>
                  <a:lnTo>
                    <a:pt x="240068" y="9286519"/>
                  </a:lnTo>
                  <a:lnTo>
                    <a:pt x="277202" y="9286240"/>
                  </a:lnTo>
                  <a:lnTo>
                    <a:pt x="318058" y="9285326"/>
                  </a:lnTo>
                  <a:lnTo>
                    <a:pt x="358317" y="9280855"/>
                  </a:lnTo>
                  <a:lnTo>
                    <a:pt x="412407" y="9258160"/>
                  </a:lnTo>
                  <a:lnTo>
                    <a:pt x="425030" y="9204223"/>
                  </a:lnTo>
                  <a:lnTo>
                    <a:pt x="425246" y="9157132"/>
                  </a:lnTo>
                  <a:lnTo>
                    <a:pt x="424053" y="9103550"/>
                  </a:lnTo>
                  <a:lnTo>
                    <a:pt x="419354" y="9050325"/>
                  </a:lnTo>
                  <a:lnTo>
                    <a:pt x="409003" y="9004275"/>
                  </a:lnTo>
                  <a:lnTo>
                    <a:pt x="372275" y="8968092"/>
                  </a:lnTo>
                  <a:lnTo>
                    <a:pt x="327139" y="8961069"/>
                  </a:lnTo>
                  <a:lnTo>
                    <a:pt x="268998" y="8959405"/>
                  </a:lnTo>
                  <a:lnTo>
                    <a:pt x="210845" y="8961933"/>
                  </a:lnTo>
                  <a:lnTo>
                    <a:pt x="165684" y="8967432"/>
                  </a:lnTo>
                  <a:lnTo>
                    <a:pt x="127025" y="8987447"/>
                  </a:lnTo>
                  <a:lnTo>
                    <a:pt x="109956" y="9023299"/>
                  </a:lnTo>
                  <a:lnTo>
                    <a:pt x="107657" y="9068562"/>
                  </a:lnTo>
                  <a:lnTo>
                    <a:pt x="113271" y="9116809"/>
                  </a:lnTo>
                  <a:lnTo>
                    <a:pt x="119989" y="9161589"/>
                  </a:lnTo>
                  <a:lnTo>
                    <a:pt x="301701" y="9183827"/>
                  </a:lnTo>
                  <a:lnTo>
                    <a:pt x="329044" y="9115742"/>
                  </a:lnTo>
                  <a:lnTo>
                    <a:pt x="298640" y="9069032"/>
                  </a:lnTo>
                  <a:lnTo>
                    <a:pt x="211810" y="9058999"/>
                  </a:lnTo>
                  <a:lnTo>
                    <a:pt x="195389" y="9096438"/>
                  </a:lnTo>
                  <a:lnTo>
                    <a:pt x="237299" y="9106979"/>
                  </a:lnTo>
                  <a:lnTo>
                    <a:pt x="261416" y="9112593"/>
                  </a:lnTo>
                  <a:lnTo>
                    <a:pt x="236410" y="9143136"/>
                  </a:lnTo>
                  <a:lnTo>
                    <a:pt x="186715" y="9142184"/>
                  </a:lnTo>
                  <a:lnTo>
                    <a:pt x="157010" y="9106281"/>
                  </a:lnTo>
                  <a:lnTo>
                    <a:pt x="153644" y="9069565"/>
                  </a:lnTo>
                  <a:lnTo>
                    <a:pt x="155422" y="9036291"/>
                  </a:lnTo>
                  <a:lnTo>
                    <a:pt x="165684" y="9012923"/>
                  </a:lnTo>
                  <a:lnTo>
                    <a:pt x="188429" y="9008237"/>
                  </a:lnTo>
                  <a:lnTo>
                    <a:pt x="230238" y="9007970"/>
                  </a:lnTo>
                  <a:lnTo>
                    <a:pt x="273177" y="9010155"/>
                  </a:lnTo>
                  <a:lnTo>
                    <a:pt x="339242" y="9025141"/>
                  </a:lnTo>
                  <a:lnTo>
                    <a:pt x="368719" y="9073807"/>
                  </a:lnTo>
                  <a:lnTo>
                    <a:pt x="372656" y="9116098"/>
                  </a:lnTo>
                  <a:lnTo>
                    <a:pt x="378193" y="9186608"/>
                  </a:lnTo>
                  <a:lnTo>
                    <a:pt x="356971" y="9211488"/>
                  </a:lnTo>
                  <a:lnTo>
                    <a:pt x="332828" y="9228582"/>
                  </a:lnTo>
                  <a:lnTo>
                    <a:pt x="305739" y="9237916"/>
                  </a:lnTo>
                  <a:lnTo>
                    <a:pt x="275742" y="9239479"/>
                  </a:lnTo>
                  <a:lnTo>
                    <a:pt x="241541" y="9243530"/>
                  </a:lnTo>
                  <a:lnTo>
                    <a:pt x="204406" y="9244508"/>
                  </a:lnTo>
                  <a:lnTo>
                    <a:pt x="167246" y="9242793"/>
                  </a:lnTo>
                  <a:lnTo>
                    <a:pt x="132994" y="9238780"/>
                  </a:lnTo>
                  <a:lnTo>
                    <a:pt x="97434" y="9235643"/>
                  </a:lnTo>
                  <a:lnTo>
                    <a:pt x="70497" y="9229661"/>
                  </a:lnTo>
                  <a:lnTo>
                    <a:pt x="53848" y="9217558"/>
                  </a:lnTo>
                  <a:lnTo>
                    <a:pt x="47472" y="9199334"/>
                  </a:lnTo>
                  <a:lnTo>
                    <a:pt x="51384" y="9174988"/>
                  </a:lnTo>
                  <a:lnTo>
                    <a:pt x="47548" y="9140393"/>
                  </a:lnTo>
                  <a:lnTo>
                    <a:pt x="49098" y="9101963"/>
                  </a:lnTo>
                  <a:lnTo>
                    <a:pt x="52768" y="9063253"/>
                  </a:lnTo>
                  <a:lnTo>
                    <a:pt x="55308" y="9027858"/>
                  </a:lnTo>
                  <a:lnTo>
                    <a:pt x="55841" y="8987904"/>
                  </a:lnTo>
                  <a:lnTo>
                    <a:pt x="75603" y="8941867"/>
                  </a:lnTo>
                  <a:lnTo>
                    <a:pt x="149948" y="8918537"/>
                  </a:lnTo>
                  <a:lnTo>
                    <a:pt x="193090" y="8914486"/>
                  </a:lnTo>
                  <a:lnTo>
                    <a:pt x="236702" y="8913000"/>
                  </a:lnTo>
                  <a:lnTo>
                    <a:pt x="277850" y="8912225"/>
                  </a:lnTo>
                  <a:lnTo>
                    <a:pt x="348856" y="8907666"/>
                  </a:lnTo>
                  <a:lnTo>
                    <a:pt x="387184" y="8908288"/>
                  </a:lnTo>
                  <a:lnTo>
                    <a:pt x="443001" y="8940457"/>
                  </a:lnTo>
                  <a:lnTo>
                    <a:pt x="457441" y="8978875"/>
                  </a:lnTo>
                  <a:lnTo>
                    <a:pt x="463638" y="9025166"/>
                  </a:lnTo>
                  <a:lnTo>
                    <a:pt x="464591" y="9073705"/>
                  </a:lnTo>
                  <a:lnTo>
                    <a:pt x="463296" y="9118841"/>
                  </a:lnTo>
                  <a:lnTo>
                    <a:pt x="462762" y="9154922"/>
                  </a:lnTo>
                  <a:lnTo>
                    <a:pt x="465302" y="9186278"/>
                  </a:lnTo>
                  <a:lnTo>
                    <a:pt x="468909" y="9224696"/>
                  </a:lnTo>
                  <a:lnTo>
                    <a:pt x="469709" y="9262491"/>
                  </a:lnTo>
                  <a:lnTo>
                    <a:pt x="463816" y="9291993"/>
                  </a:lnTo>
                  <a:lnTo>
                    <a:pt x="442201" y="9319006"/>
                  </a:lnTo>
                  <a:lnTo>
                    <a:pt x="412496" y="9332100"/>
                  </a:lnTo>
                  <a:lnTo>
                    <a:pt x="378218" y="9335922"/>
                  </a:lnTo>
                  <a:lnTo>
                    <a:pt x="342861" y="9335097"/>
                  </a:lnTo>
                  <a:lnTo>
                    <a:pt x="318833" y="9334246"/>
                  </a:lnTo>
                  <a:lnTo>
                    <a:pt x="212636" y="9335211"/>
                  </a:lnTo>
                  <a:lnTo>
                    <a:pt x="113931" y="9335694"/>
                  </a:lnTo>
                  <a:lnTo>
                    <a:pt x="64592" y="9336227"/>
                  </a:lnTo>
                  <a:lnTo>
                    <a:pt x="15252" y="9337218"/>
                  </a:lnTo>
                  <a:lnTo>
                    <a:pt x="0" y="9352877"/>
                  </a:lnTo>
                  <a:lnTo>
                    <a:pt x="3822" y="9363583"/>
                  </a:lnTo>
                  <a:lnTo>
                    <a:pt x="15252" y="9368828"/>
                  </a:lnTo>
                  <a:lnTo>
                    <a:pt x="67030" y="9370708"/>
                  </a:lnTo>
                  <a:lnTo>
                    <a:pt x="118846" y="9371762"/>
                  </a:lnTo>
                  <a:lnTo>
                    <a:pt x="170675" y="9372232"/>
                  </a:lnTo>
                  <a:lnTo>
                    <a:pt x="274320" y="9372206"/>
                  </a:lnTo>
                  <a:lnTo>
                    <a:pt x="288823" y="9372422"/>
                  </a:lnTo>
                  <a:lnTo>
                    <a:pt x="319519" y="9373895"/>
                  </a:lnTo>
                  <a:lnTo>
                    <a:pt x="369239" y="9376816"/>
                  </a:lnTo>
                  <a:lnTo>
                    <a:pt x="402818" y="9377553"/>
                  </a:lnTo>
                  <a:lnTo>
                    <a:pt x="464794" y="9370644"/>
                  </a:lnTo>
                  <a:lnTo>
                    <a:pt x="500354" y="9345333"/>
                  </a:lnTo>
                  <a:lnTo>
                    <a:pt x="505498" y="9326258"/>
                  </a:lnTo>
                  <a:lnTo>
                    <a:pt x="512775" y="9272829"/>
                  </a:lnTo>
                  <a:close/>
                </a:path>
                <a:path extrusionOk="0" h="13716000" w="2694304">
                  <a:moveTo>
                    <a:pt x="512775" y="8630018"/>
                  </a:moveTo>
                  <a:lnTo>
                    <a:pt x="512597" y="8572462"/>
                  </a:lnTo>
                  <a:lnTo>
                    <a:pt x="505701" y="8460727"/>
                  </a:lnTo>
                  <a:lnTo>
                    <a:pt x="506285" y="8425129"/>
                  </a:lnTo>
                  <a:lnTo>
                    <a:pt x="507746" y="8380362"/>
                  </a:lnTo>
                  <a:lnTo>
                    <a:pt x="506717" y="8332495"/>
                  </a:lnTo>
                  <a:lnTo>
                    <a:pt x="499833" y="8287588"/>
                  </a:lnTo>
                  <a:lnTo>
                    <a:pt x="483743" y="8251685"/>
                  </a:lnTo>
                  <a:lnTo>
                    <a:pt x="455079" y="8230857"/>
                  </a:lnTo>
                  <a:lnTo>
                    <a:pt x="405409" y="8221624"/>
                  </a:lnTo>
                  <a:lnTo>
                    <a:pt x="349999" y="8219859"/>
                  </a:lnTo>
                  <a:lnTo>
                    <a:pt x="294106" y="8222234"/>
                  </a:lnTo>
                  <a:lnTo>
                    <a:pt x="242989" y="8225383"/>
                  </a:lnTo>
                  <a:lnTo>
                    <a:pt x="189230" y="8229320"/>
                  </a:lnTo>
                  <a:lnTo>
                    <a:pt x="135775" y="8235366"/>
                  </a:lnTo>
                  <a:lnTo>
                    <a:pt x="82562" y="8243278"/>
                  </a:lnTo>
                  <a:lnTo>
                    <a:pt x="29514" y="8252803"/>
                  </a:lnTo>
                  <a:lnTo>
                    <a:pt x="3987" y="8605723"/>
                  </a:lnTo>
                  <a:lnTo>
                    <a:pt x="5156" y="8612734"/>
                  </a:lnTo>
                  <a:lnTo>
                    <a:pt x="75285" y="8635225"/>
                  </a:lnTo>
                  <a:lnTo>
                    <a:pt x="129971" y="8640712"/>
                  </a:lnTo>
                  <a:lnTo>
                    <a:pt x="184861" y="8643671"/>
                  </a:lnTo>
                  <a:lnTo>
                    <a:pt x="240068" y="8643696"/>
                  </a:lnTo>
                  <a:lnTo>
                    <a:pt x="277202" y="8643404"/>
                  </a:lnTo>
                  <a:lnTo>
                    <a:pt x="318058" y="8642502"/>
                  </a:lnTo>
                  <a:lnTo>
                    <a:pt x="358317" y="8638045"/>
                  </a:lnTo>
                  <a:lnTo>
                    <a:pt x="412407" y="8615350"/>
                  </a:lnTo>
                  <a:lnTo>
                    <a:pt x="425030" y="8561413"/>
                  </a:lnTo>
                  <a:lnTo>
                    <a:pt x="425246" y="8514309"/>
                  </a:lnTo>
                  <a:lnTo>
                    <a:pt x="424053" y="8460727"/>
                  </a:lnTo>
                  <a:lnTo>
                    <a:pt x="419354" y="8407501"/>
                  </a:lnTo>
                  <a:lnTo>
                    <a:pt x="409003" y="8361464"/>
                  </a:lnTo>
                  <a:lnTo>
                    <a:pt x="372275" y="8325269"/>
                  </a:lnTo>
                  <a:lnTo>
                    <a:pt x="327139" y="8318246"/>
                  </a:lnTo>
                  <a:lnTo>
                    <a:pt x="268998" y="8316595"/>
                  </a:lnTo>
                  <a:lnTo>
                    <a:pt x="210845" y="8319109"/>
                  </a:lnTo>
                  <a:lnTo>
                    <a:pt x="165684" y="8324621"/>
                  </a:lnTo>
                  <a:lnTo>
                    <a:pt x="127025" y="8344624"/>
                  </a:lnTo>
                  <a:lnTo>
                    <a:pt x="109956" y="8380489"/>
                  </a:lnTo>
                  <a:lnTo>
                    <a:pt x="107657" y="8425751"/>
                  </a:lnTo>
                  <a:lnTo>
                    <a:pt x="113271" y="8473999"/>
                  </a:lnTo>
                  <a:lnTo>
                    <a:pt x="119989" y="8518779"/>
                  </a:lnTo>
                  <a:lnTo>
                    <a:pt x="301701" y="8541004"/>
                  </a:lnTo>
                  <a:lnTo>
                    <a:pt x="329044" y="8472919"/>
                  </a:lnTo>
                  <a:lnTo>
                    <a:pt x="298640" y="8426221"/>
                  </a:lnTo>
                  <a:lnTo>
                    <a:pt x="211810" y="8416188"/>
                  </a:lnTo>
                  <a:lnTo>
                    <a:pt x="195389" y="8453628"/>
                  </a:lnTo>
                  <a:lnTo>
                    <a:pt x="237299" y="8464169"/>
                  </a:lnTo>
                  <a:lnTo>
                    <a:pt x="261416" y="8469782"/>
                  </a:lnTo>
                  <a:lnTo>
                    <a:pt x="236410" y="8500326"/>
                  </a:lnTo>
                  <a:lnTo>
                    <a:pt x="186715" y="8499361"/>
                  </a:lnTo>
                  <a:lnTo>
                    <a:pt x="157010" y="8463470"/>
                  </a:lnTo>
                  <a:lnTo>
                    <a:pt x="153644" y="8426755"/>
                  </a:lnTo>
                  <a:lnTo>
                    <a:pt x="155422" y="8393481"/>
                  </a:lnTo>
                  <a:lnTo>
                    <a:pt x="165684" y="8370113"/>
                  </a:lnTo>
                  <a:lnTo>
                    <a:pt x="188429" y="8365426"/>
                  </a:lnTo>
                  <a:lnTo>
                    <a:pt x="230238" y="8365160"/>
                  </a:lnTo>
                  <a:lnTo>
                    <a:pt x="273177" y="8367331"/>
                  </a:lnTo>
                  <a:lnTo>
                    <a:pt x="339242" y="8382330"/>
                  </a:lnTo>
                  <a:lnTo>
                    <a:pt x="368719" y="8430984"/>
                  </a:lnTo>
                  <a:lnTo>
                    <a:pt x="372656" y="8473275"/>
                  </a:lnTo>
                  <a:lnTo>
                    <a:pt x="378193" y="8543798"/>
                  </a:lnTo>
                  <a:lnTo>
                    <a:pt x="356971" y="8568665"/>
                  </a:lnTo>
                  <a:lnTo>
                    <a:pt x="332828" y="8585771"/>
                  </a:lnTo>
                  <a:lnTo>
                    <a:pt x="305739" y="8595106"/>
                  </a:lnTo>
                  <a:lnTo>
                    <a:pt x="275742" y="8596668"/>
                  </a:lnTo>
                  <a:lnTo>
                    <a:pt x="241541" y="8600719"/>
                  </a:lnTo>
                  <a:lnTo>
                    <a:pt x="204406" y="8601685"/>
                  </a:lnTo>
                  <a:lnTo>
                    <a:pt x="167246" y="8599970"/>
                  </a:lnTo>
                  <a:lnTo>
                    <a:pt x="132994" y="8595970"/>
                  </a:lnTo>
                  <a:lnTo>
                    <a:pt x="97434" y="8592833"/>
                  </a:lnTo>
                  <a:lnTo>
                    <a:pt x="70497" y="8586851"/>
                  </a:lnTo>
                  <a:lnTo>
                    <a:pt x="53848" y="8574735"/>
                  </a:lnTo>
                  <a:lnTo>
                    <a:pt x="47472" y="8556511"/>
                  </a:lnTo>
                  <a:lnTo>
                    <a:pt x="51384" y="8532152"/>
                  </a:lnTo>
                  <a:lnTo>
                    <a:pt x="47548" y="8497570"/>
                  </a:lnTo>
                  <a:lnTo>
                    <a:pt x="49098" y="8459140"/>
                  </a:lnTo>
                  <a:lnTo>
                    <a:pt x="52768" y="8420430"/>
                  </a:lnTo>
                  <a:lnTo>
                    <a:pt x="55308" y="8385048"/>
                  </a:lnTo>
                  <a:lnTo>
                    <a:pt x="55841" y="8345094"/>
                  </a:lnTo>
                  <a:lnTo>
                    <a:pt x="75603" y="8299043"/>
                  </a:lnTo>
                  <a:lnTo>
                    <a:pt x="149948" y="8275726"/>
                  </a:lnTo>
                  <a:lnTo>
                    <a:pt x="193090" y="8271662"/>
                  </a:lnTo>
                  <a:lnTo>
                    <a:pt x="236702" y="8270176"/>
                  </a:lnTo>
                  <a:lnTo>
                    <a:pt x="277850" y="8269402"/>
                  </a:lnTo>
                  <a:lnTo>
                    <a:pt x="348856" y="8264830"/>
                  </a:lnTo>
                  <a:lnTo>
                    <a:pt x="387184" y="8265465"/>
                  </a:lnTo>
                  <a:lnTo>
                    <a:pt x="443001" y="8297634"/>
                  </a:lnTo>
                  <a:lnTo>
                    <a:pt x="457441" y="8336051"/>
                  </a:lnTo>
                  <a:lnTo>
                    <a:pt x="463638" y="8382343"/>
                  </a:lnTo>
                  <a:lnTo>
                    <a:pt x="464591" y="8430895"/>
                  </a:lnTo>
                  <a:lnTo>
                    <a:pt x="463296" y="8476018"/>
                  </a:lnTo>
                  <a:lnTo>
                    <a:pt x="462762" y="8512099"/>
                  </a:lnTo>
                  <a:lnTo>
                    <a:pt x="465302" y="8543455"/>
                  </a:lnTo>
                  <a:lnTo>
                    <a:pt x="468909" y="8581873"/>
                  </a:lnTo>
                  <a:lnTo>
                    <a:pt x="469709" y="8619680"/>
                  </a:lnTo>
                  <a:lnTo>
                    <a:pt x="463816" y="8649183"/>
                  </a:lnTo>
                  <a:lnTo>
                    <a:pt x="442201" y="8676183"/>
                  </a:lnTo>
                  <a:lnTo>
                    <a:pt x="412496" y="8689276"/>
                  </a:lnTo>
                  <a:lnTo>
                    <a:pt x="378206" y="8693099"/>
                  </a:lnTo>
                  <a:lnTo>
                    <a:pt x="342849" y="8692286"/>
                  </a:lnTo>
                  <a:lnTo>
                    <a:pt x="318833" y="8691435"/>
                  </a:lnTo>
                  <a:lnTo>
                    <a:pt x="212636" y="8692388"/>
                  </a:lnTo>
                  <a:lnTo>
                    <a:pt x="113931" y="8692883"/>
                  </a:lnTo>
                  <a:lnTo>
                    <a:pt x="64592" y="8693417"/>
                  </a:lnTo>
                  <a:lnTo>
                    <a:pt x="15252" y="8694407"/>
                  </a:lnTo>
                  <a:lnTo>
                    <a:pt x="0" y="8710066"/>
                  </a:lnTo>
                  <a:lnTo>
                    <a:pt x="3822" y="8720760"/>
                  </a:lnTo>
                  <a:lnTo>
                    <a:pt x="15252" y="8726005"/>
                  </a:lnTo>
                  <a:lnTo>
                    <a:pt x="67030" y="8727872"/>
                  </a:lnTo>
                  <a:lnTo>
                    <a:pt x="118846" y="8728939"/>
                  </a:lnTo>
                  <a:lnTo>
                    <a:pt x="170675" y="8729408"/>
                  </a:lnTo>
                  <a:lnTo>
                    <a:pt x="274320" y="8729383"/>
                  </a:lnTo>
                  <a:lnTo>
                    <a:pt x="288823" y="8729599"/>
                  </a:lnTo>
                  <a:lnTo>
                    <a:pt x="319493" y="8731059"/>
                  </a:lnTo>
                  <a:lnTo>
                    <a:pt x="369214" y="8733993"/>
                  </a:lnTo>
                  <a:lnTo>
                    <a:pt x="402805" y="8734730"/>
                  </a:lnTo>
                  <a:lnTo>
                    <a:pt x="464794" y="8727834"/>
                  </a:lnTo>
                  <a:lnTo>
                    <a:pt x="500354" y="8702523"/>
                  </a:lnTo>
                  <a:lnTo>
                    <a:pt x="505498" y="8683447"/>
                  </a:lnTo>
                  <a:lnTo>
                    <a:pt x="512775" y="8630018"/>
                  </a:lnTo>
                  <a:close/>
                </a:path>
                <a:path extrusionOk="0" h="13716000" w="2694304">
                  <a:moveTo>
                    <a:pt x="512775" y="7987208"/>
                  </a:moveTo>
                  <a:lnTo>
                    <a:pt x="512597" y="7929651"/>
                  </a:lnTo>
                  <a:lnTo>
                    <a:pt x="505701" y="7817917"/>
                  </a:lnTo>
                  <a:lnTo>
                    <a:pt x="506285" y="7782306"/>
                  </a:lnTo>
                  <a:lnTo>
                    <a:pt x="507746" y="7737551"/>
                  </a:lnTo>
                  <a:lnTo>
                    <a:pt x="506717" y="7689685"/>
                  </a:lnTo>
                  <a:lnTo>
                    <a:pt x="499833" y="7644765"/>
                  </a:lnTo>
                  <a:lnTo>
                    <a:pt x="483743" y="7608862"/>
                  </a:lnTo>
                  <a:lnTo>
                    <a:pt x="455079" y="7588034"/>
                  </a:lnTo>
                  <a:lnTo>
                    <a:pt x="405409" y="7578801"/>
                  </a:lnTo>
                  <a:lnTo>
                    <a:pt x="349999" y="7577048"/>
                  </a:lnTo>
                  <a:lnTo>
                    <a:pt x="294106" y="7579423"/>
                  </a:lnTo>
                  <a:lnTo>
                    <a:pt x="242989" y="7582573"/>
                  </a:lnTo>
                  <a:lnTo>
                    <a:pt x="189230" y="7586497"/>
                  </a:lnTo>
                  <a:lnTo>
                    <a:pt x="135775" y="7592555"/>
                  </a:lnTo>
                  <a:lnTo>
                    <a:pt x="82562" y="7600467"/>
                  </a:lnTo>
                  <a:lnTo>
                    <a:pt x="29514" y="7609992"/>
                  </a:lnTo>
                  <a:lnTo>
                    <a:pt x="3987" y="7962913"/>
                  </a:lnTo>
                  <a:lnTo>
                    <a:pt x="5156" y="7969923"/>
                  </a:lnTo>
                  <a:lnTo>
                    <a:pt x="75285" y="7992415"/>
                  </a:lnTo>
                  <a:lnTo>
                    <a:pt x="129971" y="7997888"/>
                  </a:lnTo>
                  <a:lnTo>
                    <a:pt x="184861" y="8000847"/>
                  </a:lnTo>
                  <a:lnTo>
                    <a:pt x="240068" y="8000886"/>
                  </a:lnTo>
                  <a:lnTo>
                    <a:pt x="277202" y="8000593"/>
                  </a:lnTo>
                  <a:lnTo>
                    <a:pt x="318058" y="7999692"/>
                  </a:lnTo>
                  <a:lnTo>
                    <a:pt x="358317" y="7995221"/>
                  </a:lnTo>
                  <a:lnTo>
                    <a:pt x="412407" y="7972526"/>
                  </a:lnTo>
                  <a:lnTo>
                    <a:pt x="425030" y="7918602"/>
                  </a:lnTo>
                  <a:lnTo>
                    <a:pt x="425246" y="7871498"/>
                  </a:lnTo>
                  <a:lnTo>
                    <a:pt x="424053" y="7817917"/>
                  </a:lnTo>
                  <a:lnTo>
                    <a:pt x="419354" y="7764691"/>
                  </a:lnTo>
                  <a:lnTo>
                    <a:pt x="409003" y="7718641"/>
                  </a:lnTo>
                  <a:lnTo>
                    <a:pt x="372275" y="7682458"/>
                  </a:lnTo>
                  <a:lnTo>
                    <a:pt x="327139" y="7675435"/>
                  </a:lnTo>
                  <a:lnTo>
                    <a:pt x="268998" y="7673772"/>
                  </a:lnTo>
                  <a:lnTo>
                    <a:pt x="210845" y="7676286"/>
                  </a:lnTo>
                  <a:lnTo>
                    <a:pt x="165684" y="7681785"/>
                  </a:lnTo>
                  <a:lnTo>
                    <a:pt x="127025" y="7701801"/>
                  </a:lnTo>
                  <a:lnTo>
                    <a:pt x="109956" y="7737653"/>
                  </a:lnTo>
                  <a:lnTo>
                    <a:pt x="107657" y="7782928"/>
                  </a:lnTo>
                  <a:lnTo>
                    <a:pt x="113271" y="7831175"/>
                  </a:lnTo>
                  <a:lnTo>
                    <a:pt x="119989" y="7875968"/>
                  </a:lnTo>
                  <a:lnTo>
                    <a:pt x="301701" y="7898193"/>
                  </a:lnTo>
                  <a:lnTo>
                    <a:pt x="329044" y="7830109"/>
                  </a:lnTo>
                  <a:lnTo>
                    <a:pt x="298640" y="7783411"/>
                  </a:lnTo>
                  <a:lnTo>
                    <a:pt x="211810" y="7773378"/>
                  </a:lnTo>
                  <a:lnTo>
                    <a:pt x="195389" y="7810805"/>
                  </a:lnTo>
                  <a:lnTo>
                    <a:pt x="237299" y="7821358"/>
                  </a:lnTo>
                  <a:lnTo>
                    <a:pt x="261416" y="7826972"/>
                  </a:lnTo>
                  <a:lnTo>
                    <a:pt x="236410" y="7857503"/>
                  </a:lnTo>
                  <a:lnTo>
                    <a:pt x="186715" y="7856537"/>
                  </a:lnTo>
                  <a:lnTo>
                    <a:pt x="157010" y="7820634"/>
                  </a:lnTo>
                  <a:lnTo>
                    <a:pt x="153644" y="7783931"/>
                  </a:lnTo>
                  <a:lnTo>
                    <a:pt x="155422" y="7750657"/>
                  </a:lnTo>
                  <a:lnTo>
                    <a:pt x="165684" y="7727302"/>
                  </a:lnTo>
                  <a:lnTo>
                    <a:pt x="188429" y="7722616"/>
                  </a:lnTo>
                  <a:lnTo>
                    <a:pt x="230238" y="7722336"/>
                  </a:lnTo>
                  <a:lnTo>
                    <a:pt x="273177" y="7724521"/>
                  </a:lnTo>
                  <a:lnTo>
                    <a:pt x="339242" y="7739507"/>
                  </a:lnTo>
                  <a:lnTo>
                    <a:pt x="368719" y="7788173"/>
                  </a:lnTo>
                  <a:lnTo>
                    <a:pt x="372656" y="7830464"/>
                  </a:lnTo>
                  <a:lnTo>
                    <a:pt x="378193" y="7900987"/>
                  </a:lnTo>
                  <a:lnTo>
                    <a:pt x="356971" y="7925854"/>
                  </a:lnTo>
                  <a:lnTo>
                    <a:pt x="332828" y="7942961"/>
                  </a:lnTo>
                  <a:lnTo>
                    <a:pt x="305739" y="7952283"/>
                  </a:lnTo>
                  <a:lnTo>
                    <a:pt x="275742" y="7953845"/>
                  </a:lnTo>
                  <a:lnTo>
                    <a:pt x="241541" y="7957896"/>
                  </a:lnTo>
                  <a:lnTo>
                    <a:pt x="204406" y="7958874"/>
                  </a:lnTo>
                  <a:lnTo>
                    <a:pt x="167246" y="7957159"/>
                  </a:lnTo>
                  <a:lnTo>
                    <a:pt x="132994" y="7953159"/>
                  </a:lnTo>
                  <a:lnTo>
                    <a:pt x="97434" y="7950022"/>
                  </a:lnTo>
                  <a:lnTo>
                    <a:pt x="70497" y="7944028"/>
                  </a:lnTo>
                  <a:lnTo>
                    <a:pt x="53848" y="7931925"/>
                  </a:lnTo>
                  <a:lnTo>
                    <a:pt x="47472" y="7913687"/>
                  </a:lnTo>
                  <a:lnTo>
                    <a:pt x="51384" y="7889341"/>
                  </a:lnTo>
                  <a:lnTo>
                    <a:pt x="47548" y="7854759"/>
                  </a:lnTo>
                  <a:lnTo>
                    <a:pt x="49098" y="7816316"/>
                  </a:lnTo>
                  <a:lnTo>
                    <a:pt x="52768" y="7777620"/>
                  </a:lnTo>
                  <a:lnTo>
                    <a:pt x="55308" y="7742237"/>
                  </a:lnTo>
                  <a:lnTo>
                    <a:pt x="55841" y="7702270"/>
                  </a:lnTo>
                  <a:lnTo>
                    <a:pt x="75603" y="7656233"/>
                  </a:lnTo>
                  <a:lnTo>
                    <a:pt x="149948" y="7632916"/>
                  </a:lnTo>
                  <a:lnTo>
                    <a:pt x="193090" y="7628852"/>
                  </a:lnTo>
                  <a:lnTo>
                    <a:pt x="236702" y="7627353"/>
                  </a:lnTo>
                  <a:lnTo>
                    <a:pt x="277850" y="7626591"/>
                  </a:lnTo>
                  <a:lnTo>
                    <a:pt x="348856" y="7622019"/>
                  </a:lnTo>
                  <a:lnTo>
                    <a:pt x="387184" y="7622654"/>
                  </a:lnTo>
                  <a:lnTo>
                    <a:pt x="443001" y="7654823"/>
                  </a:lnTo>
                  <a:lnTo>
                    <a:pt x="457441" y="7693241"/>
                  </a:lnTo>
                  <a:lnTo>
                    <a:pt x="463638" y="7739532"/>
                  </a:lnTo>
                  <a:lnTo>
                    <a:pt x="464591" y="7788072"/>
                  </a:lnTo>
                  <a:lnTo>
                    <a:pt x="463296" y="7833207"/>
                  </a:lnTo>
                  <a:lnTo>
                    <a:pt x="462762" y="7869288"/>
                  </a:lnTo>
                  <a:lnTo>
                    <a:pt x="465302" y="7900644"/>
                  </a:lnTo>
                  <a:lnTo>
                    <a:pt x="468909" y="7939049"/>
                  </a:lnTo>
                  <a:lnTo>
                    <a:pt x="469709" y="7976857"/>
                  </a:lnTo>
                  <a:lnTo>
                    <a:pt x="463816" y="8006359"/>
                  </a:lnTo>
                  <a:lnTo>
                    <a:pt x="442201" y="8033359"/>
                  </a:lnTo>
                  <a:lnTo>
                    <a:pt x="412508" y="8046453"/>
                  </a:lnTo>
                  <a:lnTo>
                    <a:pt x="378218" y="8050276"/>
                  </a:lnTo>
                  <a:lnTo>
                    <a:pt x="342874" y="8049463"/>
                  </a:lnTo>
                  <a:lnTo>
                    <a:pt x="318833" y="8048625"/>
                  </a:lnTo>
                  <a:lnTo>
                    <a:pt x="212636" y="8049577"/>
                  </a:lnTo>
                  <a:lnTo>
                    <a:pt x="113931" y="8050060"/>
                  </a:lnTo>
                  <a:lnTo>
                    <a:pt x="64592" y="8050606"/>
                  </a:lnTo>
                  <a:lnTo>
                    <a:pt x="15252" y="8051597"/>
                  </a:lnTo>
                  <a:lnTo>
                    <a:pt x="0" y="8067256"/>
                  </a:lnTo>
                  <a:lnTo>
                    <a:pt x="3822" y="8077949"/>
                  </a:lnTo>
                  <a:lnTo>
                    <a:pt x="15252" y="8083194"/>
                  </a:lnTo>
                  <a:lnTo>
                    <a:pt x="67030" y="8085061"/>
                  </a:lnTo>
                  <a:lnTo>
                    <a:pt x="118846" y="8086128"/>
                  </a:lnTo>
                  <a:lnTo>
                    <a:pt x="170675" y="8086598"/>
                  </a:lnTo>
                  <a:lnTo>
                    <a:pt x="274320" y="8086572"/>
                  </a:lnTo>
                  <a:lnTo>
                    <a:pt x="288836" y="8086776"/>
                  </a:lnTo>
                  <a:lnTo>
                    <a:pt x="319532" y="8088249"/>
                  </a:lnTo>
                  <a:lnTo>
                    <a:pt x="369252" y="8091170"/>
                  </a:lnTo>
                  <a:lnTo>
                    <a:pt x="402831" y="8091906"/>
                  </a:lnTo>
                  <a:lnTo>
                    <a:pt x="464794" y="8085023"/>
                  </a:lnTo>
                  <a:lnTo>
                    <a:pt x="500354" y="8059712"/>
                  </a:lnTo>
                  <a:lnTo>
                    <a:pt x="505498" y="8040637"/>
                  </a:lnTo>
                  <a:lnTo>
                    <a:pt x="512775" y="7987208"/>
                  </a:lnTo>
                  <a:close/>
                </a:path>
                <a:path extrusionOk="0" h="13716000" w="2694304">
                  <a:moveTo>
                    <a:pt x="512775" y="7344384"/>
                  </a:moveTo>
                  <a:lnTo>
                    <a:pt x="512597" y="7286841"/>
                  </a:lnTo>
                  <a:lnTo>
                    <a:pt x="505701" y="7175093"/>
                  </a:lnTo>
                  <a:lnTo>
                    <a:pt x="506285" y="7139495"/>
                  </a:lnTo>
                  <a:lnTo>
                    <a:pt x="507746" y="7094728"/>
                  </a:lnTo>
                  <a:lnTo>
                    <a:pt x="506717" y="7046862"/>
                  </a:lnTo>
                  <a:lnTo>
                    <a:pt x="499833" y="7001954"/>
                  </a:lnTo>
                  <a:lnTo>
                    <a:pt x="483743" y="6966051"/>
                  </a:lnTo>
                  <a:lnTo>
                    <a:pt x="455079" y="6945211"/>
                  </a:lnTo>
                  <a:lnTo>
                    <a:pt x="405409" y="6935991"/>
                  </a:lnTo>
                  <a:lnTo>
                    <a:pt x="349999" y="6934225"/>
                  </a:lnTo>
                  <a:lnTo>
                    <a:pt x="294106" y="6936600"/>
                  </a:lnTo>
                  <a:lnTo>
                    <a:pt x="242989" y="6939750"/>
                  </a:lnTo>
                  <a:lnTo>
                    <a:pt x="189230" y="6943687"/>
                  </a:lnTo>
                  <a:lnTo>
                    <a:pt x="135775" y="6949732"/>
                  </a:lnTo>
                  <a:lnTo>
                    <a:pt x="82562" y="6957644"/>
                  </a:lnTo>
                  <a:lnTo>
                    <a:pt x="29514" y="6967169"/>
                  </a:lnTo>
                  <a:lnTo>
                    <a:pt x="3987" y="7320089"/>
                  </a:lnTo>
                  <a:lnTo>
                    <a:pt x="5156" y="7327100"/>
                  </a:lnTo>
                  <a:lnTo>
                    <a:pt x="75285" y="7349591"/>
                  </a:lnTo>
                  <a:lnTo>
                    <a:pt x="129971" y="7355078"/>
                  </a:lnTo>
                  <a:lnTo>
                    <a:pt x="184861" y="7358050"/>
                  </a:lnTo>
                  <a:lnTo>
                    <a:pt x="240068" y="7358075"/>
                  </a:lnTo>
                  <a:lnTo>
                    <a:pt x="277202" y="7357783"/>
                  </a:lnTo>
                  <a:lnTo>
                    <a:pt x="318058" y="7356869"/>
                  </a:lnTo>
                  <a:lnTo>
                    <a:pt x="358317" y="7352411"/>
                  </a:lnTo>
                  <a:lnTo>
                    <a:pt x="412407" y="7329716"/>
                  </a:lnTo>
                  <a:lnTo>
                    <a:pt x="425030" y="7275779"/>
                  </a:lnTo>
                  <a:lnTo>
                    <a:pt x="425246" y="7228687"/>
                  </a:lnTo>
                  <a:lnTo>
                    <a:pt x="424053" y="7175093"/>
                  </a:lnTo>
                  <a:lnTo>
                    <a:pt x="419354" y="7121868"/>
                  </a:lnTo>
                  <a:lnTo>
                    <a:pt x="409003" y="7075818"/>
                  </a:lnTo>
                  <a:lnTo>
                    <a:pt x="372275" y="7039635"/>
                  </a:lnTo>
                  <a:lnTo>
                    <a:pt x="327139" y="7032612"/>
                  </a:lnTo>
                  <a:lnTo>
                    <a:pt x="268998" y="7030948"/>
                  </a:lnTo>
                  <a:lnTo>
                    <a:pt x="210845" y="7033476"/>
                  </a:lnTo>
                  <a:lnTo>
                    <a:pt x="165684" y="7038975"/>
                  </a:lnTo>
                  <a:lnTo>
                    <a:pt x="127025" y="7058977"/>
                  </a:lnTo>
                  <a:lnTo>
                    <a:pt x="109956" y="7094842"/>
                  </a:lnTo>
                  <a:lnTo>
                    <a:pt x="107657" y="7140118"/>
                  </a:lnTo>
                  <a:lnTo>
                    <a:pt x="113271" y="7188365"/>
                  </a:lnTo>
                  <a:lnTo>
                    <a:pt x="119989" y="7233145"/>
                  </a:lnTo>
                  <a:lnTo>
                    <a:pt x="301701" y="7255370"/>
                  </a:lnTo>
                  <a:lnTo>
                    <a:pt x="329044" y="7187298"/>
                  </a:lnTo>
                  <a:lnTo>
                    <a:pt x="298640" y="7140588"/>
                  </a:lnTo>
                  <a:lnTo>
                    <a:pt x="211810" y="7130555"/>
                  </a:lnTo>
                  <a:lnTo>
                    <a:pt x="195389" y="7167994"/>
                  </a:lnTo>
                  <a:lnTo>
                    <a:pt x="237299" y="7178535"/>
                  </a:lnTo>
                  <a:lnTo>
                    <a:pt x="261416" y="7184149"/>
                  </a:lnTo>
                  <a:lnTo>
                    <a:pt x="236410" y="7214692"/>
                  </a:lnTo>
                  <a:lnTo>
                    <a:pt x="186715" y="7213740"/>
                  </a:lnTo>
                  <a:lnTo>
                    <a:pt x="157010" y="7177837"/>
                  </a:lnTo>
                  <a:lnTo>
                    <a:pt x="153644" y="7141121"/>
                  </a:lnTo>
                  <a:lnTo>
                    <a:pt x="155422" y="7107834"/>
                  </a:lnTo>
                  <a:lnTo>
                    <a:pt x="165684" y="7084466"/>
                  </a:lnTo>
                  <a:lnTo>
                    <a:pt x="188429" y="7079793"/>
                  </a:lnTo>
                  <a:lnTo>
                    <a:pt x="230238" y="7079526"/>
                  </a:lnTo>
                  <a:lnTo>
                    <a:pt x="273177" y="7081698"/>
                  </a:lnTo>
                  <a:lnTo>
                    <a:pt x="339242" y="7096696"/>
                  </a:lnTo>
                  <a:lnTo>
                    <a:pt x="368719" y="7145363"/>
                  </a:lnTo>
                  <a:lnTo>
                    <a:pt x="372656" y="7187641"/>
                  </a:lnTo>
                  <a:lnTo>
                    <a:pt x="378193" y="7258151"/>
                  </a:lnTo>
                  <a:lnTo>
                    <a:pt x="356971" y="7283031"/>
                  </a:lnTo>
                  <a:lnTo>
                    <a:pt x="332828" y="7300138"/>
                  </a:lnTo>
                  <a:lnTo>
                    <a:pt x="305739" y="7309472"/>
                  </a:lnTo>
                  <a:lnTo>
                    <a:pt x="275742" y="7311022"/>
                  </a:lnTo>
                  <a:lnTo>
                    <a:pt x="241541" y="7315086"/>
                  </a:lnTo>
                  <a:lnTo>
                    <a:pt x="204406" y="7316051"/>
                  </a:lnTo>
                  <a:lnTo>
                    <a:pt x="167246" y="7314336"/>
                  </a:lnTo>
                  <a:lnTo>
                    <a:pt x="132994" y="7310323"/>
                  </a:lnTo>
                  <a:lnTo>
                    <a:pt x="97434" y="7307199"/>
                  </a:lnTo>
                  <a:lnTo>
                    <a:pt x="70497" y="7301217"/>
                  </a:lnTo>
                  <a:lnTo>
                    <a:pt x="53848" y="7289101"/>
                  </a:lnTo>
                  <a:lnTo>
                    <a:pt x="47472" y="7270877"/>
                  </a:lnTo>
                  <a:lnTo>
                    <a:pt x="51384" y="7246518"/>
                  </a:lnTo>
                  <a:lnTo>
                    <a:pt x="47548" y="7211949"/>
                  </a:lnTo>
                  <a:lnTo>
                    <a:pt x="49098" y="7173506"/>
                  </a:lnTo>
                  <a:lnTo>
                    <a:pt x="52768" y="7134809"/>
                  </a:lnTo>
                  <a:lnTo>
                    <a:pt x="55308" y="7099414"/>
                  </a:lnTo>
                  <a:lnTo>
                    <a:pt x="55841" y="7059460"/>
                  </a:lnTo>
                  <a:lnTo>
                    <a:pt x="75603" y="7013410"/>
                  </a:lnTo>
                  <a:lnTo>
                    <a:pt x="149948" y="6990093"/>
                  </a:lnTo>
                  <a:lnTo>
                    <a:pt x="193090" y="6986029"/>
                  </a:lnTo>
                  <a:lnTo>
                    <a:pt x="236702" y="6984543"/>
                  </a:lnTo>
                  <a:lnTo>
                    <a:pt x="277850" y="6983768"/>
                  </a:lnTo>
                  <a:lnTo>
                    <a:pt x="348856" y="6979209"/>
                  </a:lnTo>
                  <a:lnTo>
                    <a:pt x="387184" y="6979844"/>
                  </a:lnTo>
                  <a:lnTo>
                    <a:pt x="443001" y="7012013"/>
                  </a:lnTo>
                  <a:lnTo>
                    <a:pt x="457441" y="7050430"/>
                  </a:lnTo>
                  <a:lnTo>
                    <a:pt x="463638" y="7096722"/>
                  </a:lnTo>
                  <a:lnTo>
                    <a:pt x="464591" y="7145261"/>
                  </a:lnTo>
                  <a:lnTo>
                    <a:pt x="463296" y="7190397"/>
                  </a:lnTo>
                  <a:lnTo>
                    <a:pt x="462762" y="7226465"/>
                  </a:lnTo>
                  <a:lnTo>
                    <a:pt x="465302" y="7257821"/>
                  </a:lnTo>
                  <a:lnTo>
                    <a:pt x="468909" y="7296239"/>
                  </a:lnTo>
                  <a:lnTo>
                    <a:pt x="469709" y="7334034"/>
                  </a:lnTo>
                  <a:lnTo>
                    <a:pt x="463816" y="7363536"/>
                  </a:lnTo>
                  <a:lnTo>
                    <a:pt x="442201" y="7390549"/>
                  </a:lnTo>
                  <a:lnTo>
                    <a:pt x="412496" y="7403643"/>
                  </a:lnTo>
                  <a:lnTo>
                    <a:pt x="378218" y="7407465"/>
                  </a:lnTo>
                  <a:lnTo>
                    <a:pt x="342861" y="7406640"/>
                  </a:lnTo>
                  <a:lnTo>
                    <a:pt x="318833" y="7405789"/>
                  </a:lnTo>
                  <a:lnTo>
                    <a:pt x="261988" y="7406437"/>
                  </a:lnTo>
                  <a:lnTo>
                    <a:pt x="113931" y="7407249"/>
                  </a:lnTo>
                  <a:lnTo>
                    <a:pt x="64592" y="7407796"/>
                  </a:lnTo>
                  <a:lnTo>
                    <a:pt x="15252" y="7408773"/>
                  </a:lnTo>
                  <a:lnTo>
                    <a:pt x="0" y="7424433"/>
                  </a:lnTo>
                  <a:lnTo>
                    <a:pt x="3822" y="7435126"/>
                  </a:lnTo>
                  <a:lnTo>
                    <a:pt x="15252" y="7440371"/>
                  </a:lnTo>
                  <a:lnTo>
                    <a:pt x="67030" y="7442251"/>
                  </a:lnTo>
                  <a:lnTo>
                    <a:pt x="118846" y="7443317"/>
                  </a:lnTo>
                  <a:lnTo>
                    <a:pt x="170675" y="7443775"/>
                  </a:lnTo>
                  <a:lnTo>
                    <a:pt x="274320" y="7443749"/>
                  </a:lnTo>
                  <a:lnTo>
                    <a:pt x="288823" y="7443965"/>
                  </a:lnTo>
                  <a:lnTo>
                    <a:pt x="319519" y="7445438"/>
                  </a:lnTo>
                  <a:lnTo>
                    <a:pt x="369239" y="7448359"/>
                  </a:lnTo>
                  <a:lnTo>
                    <a:pt x="402818" y="7449096"/>
                  </a:lnTo>
                  <a:lnTo>
                    <a:pt x="464794" y="7442187"/>
                  </a:lnTo>
                  <a:lnTo>
                    <a:pt x="500354" y="7416901"/>
                  </a:lnTo>
                  <a:lnTo>
                    <a:pt x="505498" y="7397813"/>
                  </a:lnTo>
                  <a:lnTo>
                    <a:pt x="512775" y="7344384"/>
                  </a:lnTo>
                  <a:close/>
                </a:path>
                <a:path extrusionOk="0" h="13716000" w="2694304">
                  <a:moveTo>
                    <a:pt x="512775" y="6701574"/>
                  </a:moveTo>
                  <a:lnTo>
                    <a:pt x="512597" y="6644018"/>
                  </a:lnTo>
                  <a:lnTo>
                    <a:pt x="505701" y="6532283"/>
                  </a:lnTo>
                  <a:lnTo>
                    <a:pt x="506285" y="6496672"/>
                  </a:lnTo>
                  <a:lnTo>
                    <a:pt x="507746" y="6451917"/>
                  </a:lnTo>
                  <a:lnTo>
                    <a:pt x="506717" y="6404051"/>
                  </a:lnTo>
                  <a:lnTo>
                    <a:pt x="499833" y="6359131"/>
                  </a:lnTo>
                  <a:lnTo>
                    <a:pt x="483743" y="6323241"/>
                  </a:lnTo>
                  <a:lnTo>
                    <a:pt x="455079" y="6302400"/>
                  </a:lnTo>
                  <a:lnTo>
                    <a:pt x="405409" y="6293167"/>
                  </a:lnTo>
                  <a:lnTo>
                    <a:pt x="349999" y="6291415"/>
                  </a:lnTo>
                  <a:lnTo>
                    <a:pt x="294106" y="6293790"/>
                  </a:lnTo>
                  <a:lnTo>
                    <a:pt x="242989" y="6296939"/>
                  </a:lnTo>
                  <a:lnTo>
                    <a:pt x="189230" y="6300876"/>
                  </a:lnTo>
                  <a:lnTo>
                    <a:pt x="135775" y="6306921"/>
                  </a:lnTo>
                  <a:lnTo>
                    <a:pt x="82562" y="6314833"/>
                  </a:lnTo>
                  <a:lnTo>
                    <a:pt x="29514" y="6324359"/>
                  </a:lnTo>
                  <a:lnTo>
                    <a:pt x="3987" y="6677279"/>
                  </a:lnTo>
                  <a:lnTo>
                    <a:pt x="5156" y="6684289"/>
                  </a:lnTo>
                  <a:lnTo>
                    <a:pt x="75285" y="6706768"/>
                  </a:lnTo>
                  <a:lnTo>
                    <a:pt x="129971" y="6712255"/>
                  </a:lnTo>
                  <a:lnTo>
                    <a:pt x="184861" y="6715226"/>
                  </a:lnTo>
                  <a:lnTo>
                    <a:pt x="240068" y="6715252"/>
                  </a:lnTo>
                  <a:lnTo>
                    <a:pt x="277202" y="6714960"/>
                  </a:lnTo>
                  <a:lnTo>
                    <a:pt x="318058" y="6714058"/>
                  </a:lnTo>
                  <a:lnTo>
                    <a:pt x="358317" y="6709600"/>
                  </a:lnTo>
                  <a:lnTo>
                    <a:pt x="412407" y="6686905"/>
                  </a:lnTo>
                  <a:lnTo>
                    <a:pt x="425030" y="6632969"/>
                  </a:lnTo>
                  <a:lnTo>
                    <a:pt x="425246" y="6585864"/>
                  </a:lnTo>
                  <a:lnTo>
                    <a:pt x="424053" y="6532283"/>
                  </a:lnTo>
                  <a:lnTo>
                    <a:pt x="419354" y="6479057"/>
                  </a:lnTo>
                  <a:lnTo>
                    <a:pt x="409003" y="6433007"/>
                  </a:lnTo>
                  <a:lnTo>
                    <a:pt x="372275" y="6396825"/>
                  </a:lnTo>
                  <a:lnTo>
                    <a:pt x="327139" y="6389789"/>
                  </a:lnTo>
                  <a:lnTo>
                    <a:pt x="268998" y="6388138"/>
                  </a:lnTo>
                  <a:lnTo>
                    <a:pt x="210845" y="6390665"/>
                  </a:lnTo>
                  <a:lnTo>
                    <a:pt x="165684" y="6396164"/>
                  </a:lnTo>
                  <a:lnTo>
                    <a:pt x="127025" y="6416167"/>
                  </a:lnTo>
                  <a:lnTo>
                    <a:pt x="109956" y="6452032"/>
                  </a:lnTo>
                  <a:lnTo>
                    <a:pt x="107657" y="6497294"/>
                  </a:lnTo>
                  <a:lnTo>
                    <a:pt x="113271" y="6545542"/>
                  </a:lnTo>
                  <a:lnTo>
                    <a:pt x="119989" y="6590335"/>
                  </a:lnTo>
                  <a:lnTo>
                    <a:pt x="301701" y="6612560"/>
                  </a:lnTo>
                  <a:lnTo>
                    <a:pt x="329044" y="6544475"/>
                  </a:lnTo>
                  <a:lnTo>
                    <a:pt x="298640" y="6497777"/>
                  </a:lnTo>
                  <a:lnTo>
                    <a:pt x="211810" y="6487744"/>
                  </a:lnTo>
                  <a:lnTo>
                    <a:pt x="195389" y="6525184"/>
                  </a:lnTo>
                  <a:lnTo>
                    <a:pt x="237299" y="6535725"/>
                  </a:lnTo>
                  <a:lnTo>
                    <a:pt x="261416" y="6541325"/>
                  </a:lnTo>
                  <a:lnTo>
                    <a:pt x="236410" y="6571882"/>
                  </a:lnTo>
                  <a:lnTo>
                    <a:pt x="186715" y="6570916"/>
                  </a:lnTo>
                  <a:lnTo>
                    <a:pt x="157010" y="6535013"/>
                  </a:lnTo>
                  <a:lnTo>
                    <a:pt x="153644" y="6498298"/>
                  </a:lnTo>
                  <a:lnTo>
                    <a:pt x="155422" y="6465024"/>
                  </a:lnTo>
                  <a:lnTo>
                    <a:pt x="165684" y="6441656"/>
                  </a:lnTo>
                  <a:lnTo>
                    <a:pt x="188429" y="6436969"/>
                  </a:lnTo>
                  <a:lnTo>
                    <a:pt x="230238" y="6436703"/>
                  </a:lnTo>
                  <a:lnTo>
                    <a:pt x="273177" y="6438887"/>
                  </a:lnTo>
                  <a:lnTo>
                    <a:pt x="339242" y="6453886"/>
                  </a:lnTo>
                  <a:lnTo>
                    <a:pt x="368719" y="6502540"/>
                  </a:lnTo>
                  <a:lnTo>
                    <a:pt x="372656" y="6544831"/>
                  </a:lnTo>
                  <a:lnTo>
                    <a:pt x="378193" y="6615341"/>
                  </a:lnTo>
                  <a:lnTo>
                    <a:pt x="356971" y="6640220"/>
                  </a:lnTo>
                  <a:lnTo>
                    <a:pt x="332828" y="6657327"/>
                  </a:lnTo>
                  <a:lnTo>
                    <a:pt x="305739" y="6666649"/>
                  </a:lnTo>
                  <a:lnTo>
                    <a:pt x="275742" y="6668211"/>
                  </a:lnTo>
                  <a:lnTo>
                    <a:pt x="241541" y="6672262"/>
                  </a:lnTo>
                  <a:lnTo>
                    <a:pt x="204406" y="6673240"/>
                  </a:lnTo>
                  <a:lnTo>
                    <a:pt x="167246" y="6671538"/>
                  </a:lnTo>
                  <a:lnTo>
                    <a:pt x="132994" y="6667525"/>
                  </a:lnTo>
                  <a:lnTo>
                    <a:pt x="97434" y="6664388"/>
                  </a:lnTo>
                  <a:lnTo>
                    <a:pt x="70497" y="6658407"/>
                  </a:lnTo>
                  <a:lnTo>
                    <a:pt x="53848" y="6646291"/>
                  </a:lnTo>
                  <a:lnTo>
                    <a:pt x="47472" y="6628066"/>
                  </a:lnTo>
                  <a:lnTo>
                    <a:pt x="51384" y="6603720"/>
                  </a:lnTo>
                  <a:lnTo>
                    <a:pt x="47548" y="6569126"/>
                  </a:lnTo>
                  <a:lnTo>
                    <a:pt x="49098" y="6530695"/>
                  </a:lnTo>
                  <a:lnTo>
                    <a:pt x="52768" y="6491986"/>
                  </a:lnTo>
                  <a:lnTo>
                    <a:pt x="55308" y="6456604"/>
                  </a:lnTo>
                  <a:lnTo>
                    <a:pt x="55841" y="6416649"/>
                  </a:lnTo>
                  <a:lnTo>
                    <a:pt x="75603" y="6370599"/>
                  </a:lnTo>
                  <a:lnTo>
                    <a:pt x="149948" y="6347282"/>
                  </a:lnTo>
                  <a:lnTo>
                    <a:pt x="193090" y="6343218"/>
                  </a:lnTo>
                  <a:lnTo>
                    <a:pt x="236702" y="6341732"/>
                  </a:lnTo>
                  <a:lnTo>
                    <a:pt x="277850" y="6340970"/>
                  </a:lnTo>
                  <a:lnTo>
                    <a:pt x="348856" y="6336385"/>
                  </a:lnTo>
                  <a:lnTo>
                    <a:pt x="387184" y="6337020"/>
                  </a:lnTo>
                  <a:lnTo>
                    <a:pt x="443001" y="6369190"/>
                  </a:lnTo>
                  <a:lnTo>
                    <a:pt x="457441" y="6407607"/>
                  </a:lnTo>
                  <a:lnTo>
                    <a:pt x="463638" y="6453899"/>
                  </a:lnTo>
                  <a:lnTo>
                    <a:pt x="464591" y="6502438"/>
                  </a:lnTo>
                  <a:lnTo>
                    <a:pt x="463296" y="6547574"/>
                  </a:lnTo>
                  <a:lnTo>
                    <a:pt x="462762" y="6583654"/>
                  </a:lnTo>
                  <a:lnTo>
                    <a:pt x="465302" y="6615011"/>
                  </a:lnTo>
                  <a:lnTo>
                    <a:pt x="468909" y="6653428"/>
                  </a:lnTo>
                  <a:lnTo>
                    <a:pt x="469709" y="6691223"/>
                  </a:lnTo>
                  <a:lnTo>
                    <a:pt x="463816" y="6720738"/>
                  </a:lnTo>
                  <a:lnTo>
                    <a:pt x="442201" y="6747738"/>
                  </a:lnTo>
                  <a:lnTo>
                    <a:pt x="412496" y="6760832"/>
                  </a:lnTo>
                  <a:lnTo>
                    <a:pt x="378206" y="6764655"/>
                  </a:lnTo>
                  <a:lnTo>
                    <a:pt x="342849" y="6763842"/>
                  </a:lnTo>
                  <a:lnTo>
                    <a:pt x="318833" y="6762978"/>
                  </a:lnTo>
                  <a:lnTo>
                    <a:pt x="212636" y="6763944"/>
                  </a:lnTo>
                  <a:lnTo>
                    <a:pt x="113931" y="6764426"/>
                  </a:lnTo>
                  <a:lnTo>
                    <a:pt x="64592" y="6764972"/>
                  </a:lnTo>
                  <a:lnTo>
                    <a:pt x="15252" y="6765963"/>
                  </a:lnTo>
                  <a:lnTo>
                    <a:pt x="0" y="6781622"/>
                  </a:lnTo>
                  <a:lnTo>
                    <a:pt x="3822" y="6792315"/>
                  </a:lnTo>
                  <a:lnTo>
                    <a:pt x="15252" y="6797573"/>
                  </a:lnTo>
                  <a:lnTo>
                    <a:pt x="67030" y="6799440"/>
                  </a:lnTo>
                  <a:lnTo>
                    <a:pt x="118846" y="6800494"/>
                  </a:lnTo>
                  <a:lnTo>
                    <a:pt x="170675" y="6800964"/>
                  </a:lnTo>
                  <a:lnTo>
                    <a:pt x="274320" y="6800939"/>
                  </a:lnTo>
                  <a:lnTo>
                    <a:pt x="288823" y="6801142"/>
                  </a:lnTo>
                  <a:lnTo>
                    <a:pt x="319532" y="6802615"/>
                  </a:lnTo>
                  <a:lnTo>
                    <a:pt x="369252" y="6805549"/>
                  </a:lnTo>
                  <a:lnTo>
                    <a:pt x="402831" y="6806273"/>
                  </a:lnTo>
                  <a:lnTo>
                    <a:pt x="464794" y="6799377"/>
                  </a:lnTo>
                  <a:lnTo>
                    <a:pt x="500354" y="6774078"/>
                  </a:lnTo>
                  <a:lnTo>
                    <a:pt x="505498" y="6755003"/>
                  </a:lnTo>
                  <a:lnTo>
                    <a:pt x="512775" y="6701574"/>
                  </a:lnTo>
                  <a:close/>
                </a:path>
                <a:path extrusionOk="0" h="13716000" w="2694304">
                  <a:moveTo>
                    <a:pt x="512775" y="6058751"/>
                  </a:moveTo>
                  <a:lnTo>
                    <a:pt x="512597" y="6001194"/>
                  </a:lnTo>
                  <a:lnTo>
                    <a:pt x="505701" y="5889460"/>
                  </a:lnTo>
                  <a:lnTo>
                    <a:pt x="506285" y="5853862"/>
                  </a:lnTo>
                  <a:lnTo>
                    <a:pt x="507746" y="5809094"/>
                  </a:lnTo>
                  <a:lnTo>
                    <a:pt x="506717" y="5761228"/>
                  </a:lnTo>
                  <a:lnTo>
                    <a:pt x="499833" y="5716321"/>
                  </a:lnTo>
                  <a:lnTo>
                    <a:pt x="483743" y="5680418"/>
                  </a:lnTo>
                  <a:lnTo>
                    <a:pt x="455079" y="5659577"/>
                  </a:lnTo>
                  <a:lnTo>
                    <a:pt x="405409" y="5650357"/>
                  </a:lnTo>
                  <a:lnTo>
                    <a:pt x="349999" y="5648591"/>
                  </a:lnTo>
                  <a:lnTo>
                    <a:pt x="294106" y="5650966"/>
                  </a:lnTo>
                  <a:lnTo>
                    <a:pt x="242989" y="5654116"/>
                  </a:lnTo>
                  <a:lnTo>
                    <a:pt x="189230" y="5658053"/>
                  </a:lnTo>
                  <a:lnTo>
                    <a:pt x="135775" y="5664111"/>
                  </a:lnTo>
                  <a:lnTo>
                    <a:pt x="82562" y="5672023"/>
                  </a:lnTo>
                  <a:lnTo>
                    <a:pt x="29514" y="5681548"/>
                  </a:lnTo>
                  <a:lnTo>
                    <a:pt x="3987" y="6034456"/>
                  </a:lnTo>
                  <a:lnTo>
                    <a:pt x="5156" y="6041466"/>
                  </a:lnTo>
                  <a:lnTo>
                    <a:pt x="75285" y="6063958"/>
                  </a:lnTo>
                  <a:lnTo>
                    <a:pt x="129971" y="6069444"/>
                  </a:lnTo>
                  <a:lnTo>
                    <a:pt x="184861" y="6072403"/>
                  </a:lnTo>
                  <a:lnTo>
                    <a:pt x="240068" y="6072429"/>
                  </a:lnTo>
                  <a:lnTo>
                    <a:pt x="277202" y="6072149"/>
                  </a:lnTo>
                  <a:lnTo>
                    <a:pt x="318058" y="6071235"/>
                  </a:lnTo>
                  <a:lnTo>
                    <a:pt x="358317" y="6066777"/>
                  </a:lnTo>
                  <a:lnTo>
                    <a:pt x="412407" y="6044082"/>
                  </a:lnTo>
                  <a:lnTo>
                    <a:pt x="425030" y="5990145"/>
                  </a:lnTo>
                  <a:lnTo>
                    <a:pt x="425246" y="5943041"/>
                  </a:lnTo>
                  <a:lnTo>
                    <a:pt x="424053" y="5889472"/>
                  </a:lnTo>
                  <a:lnTo>
                    <a:pt x="419354" y="5836234"/>
                  </a:lnTo>
                  <a:lnTo>
                    <a:pt x="409003" y="5790184"/>
                  </a:lnTo>
                  <a:lnTo>
                    <a:pt x="372275" y="5754014"/>
                  </a:lnTo>
                  <a:lnTo>
                    <a:pt x="327139" y="5746991"/>
                  </a:lnTo>
                  <a:lnTo>
                    <a:pt x="268998" y="5745327"/>
                  </a:lnTo>
                  <a:lnTo>
                    <a:pt x="210845" y="5747842"/>
                  </a:lnTo>
                  <a:lnTo>
                    <a:pt x="165684" y="5753341"/>
                  </a:lnTo>
                  <a:lnTo>
                    <a:pt x="127025" y="5773356"/>
                  </a:lnTo>
                  <a:lnTo>
                    <a:pt x="109956" y="5809208"/>
                  </a:lnTo>
                  <a:lnTo>
                    <a:pt x="107657" y="5854484"/>
                  </a:lnTo>
                  <a:lnTo>
                    <a:pt x="113271" y="5902731"/>
                  </a:lnTo>
                  <a:lnTo>
                    <a:pt x="119989" y="5947511"/>
                  </a:lnTo>
                  <a:lnTo>
                    <a:pt x="301701" y="5969736"/>
                  </a:lnTo>
                  <a:lnTo>
                    <a:pt x="329044" y="5901652"/>
                  </a:lnTo>
                  <a:lnTo>
                    <a:pt x="298640" y="5854954"/>
                  </a:lnTo>
                  <a:lnTo>
                    <a:pt x="211810" y="5844921"/>
                  </a:lnTo>
                  <a:lnTo>
                    <a:pt x="195389" y="5882360"/>
                  </a:lnTo>
                  <a:lnTo>
                    <a:pt x="237299" y="5892901"/>
                  </a:lnTo>
                  <a:lnTo>
                    <a:pt x="261416" y="5898515"/>
                  </a:lnTo>
                  <a:lnTo>
                    <a:pt x="236410" y="5929046"/>
                  </a:lnTo>
                  <a:lnTo>
                    <a:pt x="186715" y="5928093"/>
                  </a:lnTo>
                  <a:lnTo>
                    <a:pt x="157010" y="5892203"/>
                  </a:lnTo>
                  <a:lnTo>
                    <a:pt x="153644" y="5855474"/>
                  </a:lnTo>
                  <a:lnTo>
                    <a:pt x="155422" y="5822200"/>
                  </a:lnTo>
                  <a:lnTo>
                    <a:pt x="165684" y="5798832"/>
                  </a:lnTo>
                  <a:lnTo>
                    <a:pt x="188429" y="5794159"/>
                  </a:lnTo>
                  <a:lnTo>
                    <a:pt x="230238" y="5793892"/>
                  </a:lnTo>
                  <a:lnTo>
                    <a:pt x="273177" y="5796077"/>
                  </a:lnTo>
                  <a:lnTo>
                    <a:pt x="339242" y="5811063"/>
                  </a:lnTo>
                  <a:lnTo>
                    <a:pt x="368719" y="5859729"/>
                  </a:lnTo>
                  <a:lnTo>
                    <a:pt x="372656" y="5902007"/>
                  </a:lnTo>
                  <a:lnTo>
                    <a:pt x="378193" y="5972530"/>
                  </a:lnTo>
                  <a:lnTo>
                    <a:pt x="356971" y="5997410"/>
                  </a:lnTo>
                  <a:lnTo>
                    <a:pt x="332828" y="6014504"/>
                  </a:lnTo>
                  <a:lnTo>
                    <a:pt x="305739" y="6023838"/>
                  </a:lnTo>
                  <a:lnTo>
                    <a:pt x="275742" y="6025400"/>
                  </a:lnTo>
                  <a:lnTo>
                    <a:pt x="241541" y="6029452"/>
                  </a:lnTo>
                  <a:lnTo>
                    <a:pt x="204406" y="6030430"/>
                  </a:lnTo>
                  <a:lnTo>
                    <a:pt x="167246" y="6028702"/>
                  </a:lnTo>
                  <a:lnTo>
                    <a:pt x="132994" y="6024689"/>
                  </a:lnTo>
                  <a:lnTo>
                    <a:pt x="97434" y="6021565"/>
                  </a:lnTo>
                  <a:lnTo>
                    <a:pt x="70497" y="6015583"/>
                  </a:lnTo>
                  <a:lnTo>
                    <a:pt x="53848" y="6003468"/>
                  </a:lnTo>
                  <a:lnTo>
                    <a:pt x="47472" y="5985243"/>
                  </a:lnTo>
                  <a:lnTo>
                    <a:pt x="51384" y="5960897"/>
                  </a:lnTo>
                  <a:lnTo>
                    <a:pt x="47548" y="5926302"/>
                  </a:lnTo>
                  <a:lnTo>
                    <a:pt x="49098" y="5887872"/>
                  </a:lnTo>
                  <a:lnTo>
                    <a:pt x="52768" y="5849175"/>
                  </a:lnTo>
                  <a:lnTo>
                    <a:pt x="55308" y="5813780"/>
                  </a:lnTo>
                  <a:lnTo>
                    <a:pt x="55841" y="5773826"/>
                  </a:lnTo>
                  <a:lnTo>
                    <a:pt x="75603" y="5727776"/>
                  </a:lnTo>
                  <a:lnTo>
                    <a:pt x="149948" y="5704459"/>
                  </a:lnTo>
                  <a:lnTo>
                    <a:pt x="193090" y="5700407"/>
                  </a:lnTo>
                  <a:lnTo>
                    <a:pt x="236702" y="5698922"/>
                  </a:lnTo>
                  <a:lnTo>
                    <a:pt x="277850" y="5698147"/>
                  </a:lnTo>
                  <a:lnTo>
                    <a:pt x="348856" y="5693575"/>
                  </a:lnTo>
                  <a:lnTo>
                    <a:pt x="387184" y="5694210"/>
                  </a:lnTo>
                  <a:lnTo>
                    <a:pt x="443001" y="5726379"/>
                  </a:lnTo>
                  <a:lnTo>
                    <a:pt x="457441" y="5764784"/>
                  </a:lnTo>
                  <a:lnTo>
                    <a:pt x="463638" y="5811088"/>
                  </a:lnTo>
                  <a:lnTo>
                    <a:pt x="464591" y="5859627"/>
                  </a:lnTo>
                  <a:lnTo>
                    <a:pt x="463296" y="5904763"/>
                  </a:lnTo>
                  <a:lnTo>
                    <a:pt x="462762" y="5940844"/>
                  </a:lnTo>
                  <a:lnTo>
                    <a:pt x="465302" y="5972187"/>
                  </a:lnTo>
                  <a:lnTo>
                    <a:pt x="468909" y="6010605"/>
                  </a:lnTo>
                  <a:lnTo>
                    <a:pt x="469709" y="6048413"/>
                  </a:lnTo>
                  <a:lnTo>
                    <a:pt x="463816" y="6077915"/>
                  </a:lnTo>
                  <a:lnTo>
                    <a:pt x="442201" y="6104915"/>
                  </a:lnTo>
                  <a:lnTo>
                    <a:pt x="412508" y="6118009"/>
                  </a:lnTo>
                  <a:lnTo>
                    <a:pt x="378218" y="6121832"/>
                  </a:lnTo>
                  <a:lnTo>
                    <a:pt x="342861" y="6121019"/>
                  </a:lnTo>
                  <a:lnTo>
                    <a:pt x="318833" y="6120168"/>
                  </a:lnTo>
                  <a:lnTo>
                    <a:pt x="212636" y="6121120"/>
                  </a:lnTo>
                  <a:lnTo>
                    <a:pt x="113931" y="6121616"/>
                  </a:lnTo>
                  <a:lnTo>
                    <a:pt x="64592" y="6122149"/>
                  </a:lnTo>
                  <a:lnTo>
                    <a:pt x="15252" y="6123140"/>
                  </a:lnTo>
                  <a:lnTo>
                    <a:pt x="0" y="6138799"/>
                  </a:lnTo>
                  <a:lnTo>
                    <a:pt x="3822" y="6149492"/>
                  </a:lnTo>
                  <a:lnTo>
                    <a:pt x="15252" y="6154750"/>
                  </a:lnTo>
                  <a:lnTo>
                    <a:pt x="67030" y="6156617"/>
                  </a:lnTo>
                  <a:lnTo>
                    <a:pt x="118846" y="6157684"/>
                  </a:lnTo>
                  <a:lnTo>
                    <a:pt x="170675" y="6158141"/>
                  </a:lnTo>
                  <a:lnTo>
                    <a:pt x="274320" y="6158115"/>
                  </a:lnTo>
                  <a:lnTo>
                    <a:pt x="288823" y="6158331"/>
                  </a:lnTo>
                  <a:lnTo>
                    <a:pt x="319519" y="6159805"/>
                  </a:lnTo>
                  <a:lnTo>
                    <a:pt x="369239" y="6162726"/>
                  </a:lnTo>
                  <a:lnTo>
                    <a:pt x="402818" y="6163462"/>
                  </a:lnTo>
                  <a:lnTo>
                    <a:pt x="464794" y="6156553"/>
                  </a:lnTo>
                  <a:lnTo>
                    <a:pt x="500354" y="6131255"/>
                  </a:lnTo>
                  <a:lnTo>
                    <a:pt x="505498" y="6112180"/>
                  </a:lnTo>
                  <a:lnTo>
                    <a:pt x="512775" y="6058751"/>
                  </a:lnTo>
                  <a:close/>
                </a:path>
                <a:path extrusionOk="0" h="13716000" w="2694304">
                  <a:moveTo>
                    <a:pt x="512775" y="5415927"/>
                  </a:moveTo>
                  <a:lnTo>
                    <a:pt x="512597" y="5358384"/>
                  </a:lnTo>
                  <a:lnTo>
                    <a:pt x="505701" y="5246649"/>
                  </a:lnTo>
                  <a:lnTo>
                    <a:pt x="506285" y="5211051"/>
                  </a:lnTo>
                  <a:lnTo>
                    <a:pt x="507746" y="5166284"/>
                  </a:lnTo>
                  <a:lnTo>
                    <a:pt x="506717" y="5118417"/>
                  </a:lnTo>
                  <a:lnTo>
                    <a:pt x="499833" y="5073510"/>
                  </a:lnTo>
                  <a:lnTo>
                    <a:pt x="483743" y="5037607"/>
                  </a:lnTo>
                  <a:lnTo>
                    <a:pt x="455079" y="5016766"/>
                  </a:lnTo>
                  <a:lnTo>
                    <a:pt x="405409" y="5007534"/>
                  </a:lnTo>
                  <a:lnTo>
                    <a:pt x="349999" y="5005781"/>
                  </a:lnTo>
                  <a:lnTo>
                    <a:pt x="294106" y="5008156"/>
                  </a:lnTo>
                  <a:lnTo>
                    <a:pt x="242989" y="5011305"/>
                  </a:lnTo>
                  <a:lnTo>
                    <a:pt x="189230" y="5015242"/>
                  </a:lnTo>
                  <a:lnTo>
                    <a:pt x="135775" y="5021288"/>
                  </a:lnTo>
                  <a:lnTo>
                    <a:pt x="82562" y="5029200"/>
                  </a:lnTo>
                  <a:lnTo>
                    <a:pt x="29514" y="5038725"/>
                  </a:lnTo>
                  <a:lnTo>
                    <a:pt x="3987" y="5391645"/>
                  </a:lnTo>
                  <a:lnTo>
                    <a:pt x="5156" y="5398655"/>
                  </a:lnTo>
                  <a:lnTo>
                    <a:pt x="75285" y="5421134"/>
                  </a:lnTo>
                  <a:lnTo>
                    <a:pt x="129971" y="5426621"/>
                  </a:lnTo>
                  <a:lnTo>
                    <a:pt x="184861" y="5429593"/>
                  </a:lnTo>
                  <a:lnTo>
                    <a:pt x="240068" y="5429618"/>
                  </a:lnTo>
                  <a:lnTo>
                    <a:pt x="277202" y="5429326"/>
                  </a:lnTo>
                  <a:lnTo>
                    <a:pt x="318058" y="5428424"/>
                  </a:lnTo>
                  <a:lnTo>
                    <a:pt x="358317" y="5423967"/>
                  </a:lnTo>
                  <a:lnTo>
                    <a:pt x="412407" y="5401272"/>
                  </a:lnTo>
                  <a:lnTo>
                    <a:pt x="425030" y="5347335"/>
                  </a:lnTo>
                  <a:lnTo>
                    <a:pt x="425246" y="5300230"/>
                  </a:lnTo>
                  <a:lnTo>
                    <a:pt x="424053" y="5246649"/>
                  </a:lnTo>
                  <a:lnTo>
                    <a:pt x="419354" y="5193423"/>
                  </a:lnTo>
                  <a:lnTo>
                    <a:pt x="409003" y="5147373"/>
                  </a:lnTo>
                  <a:lnTo>
                    <a:pt x="372275" y="5111204"/>
                  </a:lnTo>
                  <a:lnTo>
                    <a:pt x="327139" y="5104168"/>
                  </a:lnTo>
                  <a:lnTo>
                    <a:pt x="268998" y="5102504"/>
                  </a:lnTo>
                  <a:lnTo>
                    <a:pt x="210845" y="5105031"/>
                  </a:lnTo>
                  <a:lnTo>
                    <a:pt x="165684" y="5110531"/>
                  </a:lnTo>
                  <a:lnTo>
                    <a:pt x="127025" y="5130533"/>
                  </a:lnTo>
                  <a:lnTo>
                    <a:pt x="109956" y="5166398"/>
                  </a:lnTo>
                  <a:lnTo>
                    <a:pt x="107657" y="5211661"/>
                  </a:lnTo>
                  <a:lnTo>
                    <a:pt x="113271" y="5259908"/>
                  </a:lnTo>
                  <a:lnTo>
                    <a:pt x="119989" y="5304688"/>
                  </a:lnTo>
                  <a:lnTo>
                    <a:pt x="301701" y="5326926"/>
                  </a:lnTo>
                  <a:lnTo>
                    <a:pt x="329044" y="5258841"/>
                  </a:lnTo>
                  <a:lnTo>
                    <a:pt x="298640" y="5212131"/>
                  </a:lnTo>
                  <a:lnTo>
                    <a:pt x="211810" y="5202110"/>
                  </a:lnTo>
                  <a:lnTo>
                    <a:pt x="195389" y="5239550"/>
                  </a:lnTo>
                  <a:lnTo>
                    <a:pt x="237299" y="5250091"/>
                  </a:lnTo>
                  <a:lnTo>
                    <a:pt x="261416" y="5255704"/>
                  </a:lnTo>
                  <a:lnTo>
                    <a:pt x="236410" y="5286235"/>
                  </a:lnTo>
                  <a:lnTo>
                    <a:pt x="186715" y="5285283"/>
                  </a:lnTo>
                  <a:lnTo>
                    <a:pt x="157010" y="5249380"/>
                  </a:lnTo>
                  <a:lnTo>
                    <a:pt x="153644" y="5212664"/>
                  </a:lnTo>
                  <a:lnTo>
                    <a:pt x="155422" y="5179390"/>
                  </a:lnTo>
                  <a:lnTo>
                    <a:pt x="165684" y="5156022"/>
                  </a:lnTo>
                  <a:lnTo>
                    <a:pt x="188429" y="5151336"/>
                  </a:lnTo>
                  <a:lnTo>
                    <a:pt x="230238" y="5151069"/>
                  </a:lnTo>
                  <a:lnTo>
                    <a:pt x="273177" y="5153253"/>
                  </a:lnTo>
                  <a:lnTo>
                    <a:pt x="339242" y="5168252"/>
                  </a:lnTo>
                  <a:lnTo>
                    <a:pt x="368719" y="5216906"/>
                  </a:lnTo>
                  <a:lnTo>
                    <a:pt x="372656" y="5259197"/>
                  </a:lnTo>
                  <a:lnTo>
                    <a:pt x="378193" y="5329707"/>
                  </a:lnTo>
                  <a:lnTo>
                    <a:pt x="356971" y="5354586"/>
                  </a:lnTo>
                  <a:lnTo>
                    <a:pt x="332828" y="5371681"/>
                  </a:lnTo>
                  <a:lnTo>
                    <a:pt x="305739" y="5381015"/>
                  </a:lnTo>
                  <a:lnTo>
                    <a:pt x="275742" y="5382577"/>
                  </a:lnTo>
                  <a:lnTo>
                    <a:pt x="241541" y="5386629"/>
                  </a:lnTo>
                  <a:lnTo>
                    <a:pt x="204406" y="5387606"/>
                  </a:lnTo>
                  <a:lnTo>
                    <a:pt x="167246" y="5385892"/>
                  </a:lnTo>
                  <a:lnTo>
                    <a:pt x="132994" y="5381879"/>
                  </a:lnTo>
                  <a:lnTo>
                    <a:pt x="97434" y="5378742"/>
                  </a:lnTo>
                  <a:lnTo>
                    <a:pt x="70497" y="5372760"/>
                  </a:lnTo>
                  <a:lnTo>
                    <a:pt x="53848" y="5360657"/>
                  </a:lnTo>
                  <a:lnTo>
                    <a:pt x="47472" y="5342420"/>
                  </a:lnTo>
                  <a:lnTo>
                    <a:pt x="51384" y="5318074"/>
                  </a:lnTo>
                  <a:lnTo>
                    <a:pt x="47548" y="5283492"/>
                  </a:lnTo>
                  <a:lnTo>
                    <a:pt x="49098" y="5245062"/>
                  </a:lnTo>
                  <a:lnTo>
                    <a:pt x="52768" y="5206352"/>
                  </a:lnTo>
                  <a:lnTo>
                    <a:pt x="55308" y="5170970"/>
                  </a:lnTo>
                  <a:lnTo>
                    <a:pt x="55841" y="5131003"/>
                  </a:lnTo>
                  <a:lnTo>
                    <a:pt x="75603" y="5084953"/>
                  </a:lnTo>
                  <a:lnTo>
                    <a:pt x="149948" y="5061636"/>
                  </a:lnTo>
                  <a:lnTo>
                    <a:pt x="193090" y="5057584"/>
                  </a:lnTo>
                  <a:lnTo>
                    <a:pt x="236702" y="5056098"/>
                  </a:lnTo>
                  <a:lnTo>
                    <a:pt x="277850" y="5055324"/>
                  </a:lnTo>
                  <a:lnTo>
                    <a:pt x="348856" y="5050764"/>
                  </a:lnTo>
                  <a:lnTo>
                    <a:pt x="387184" y="5051387"/>
                  </a:lnTo>
                  <a:lnTo>
                    <a:pt x="443001" y="5083556"/>
                  </a:lnTo>
                  <a:lnTo>
                    <a:pt x="457441" y="5121973"/>
                  </a:lnTo>
                  <a:lnTo>
                    <a:pt x="463638" y="5168265"/>
                  </a:lnTo>
                  <a:lnTo>
                    <a:pt x="464591" y="5216804"/>
                  </a:lnTo>
                  <a:lnTo>
                    <a:pt x="463296" y="5261940"/>
                  </a:lnTo>
                  <a:lnTo>
                    <a:pt x="462762" y="5298021"/>
                  </a:lnTo>
                  <a:lnTo>
                    <a:pt x="465302" y="5329377"/>
                  </a:lnTo>
                  <a:lnTo>
                    <a:pt x="468909" y="5367794"/>
                  </a:lnTo>
                  <a:lnTo>
                    <a:pt x="469709" y="5405590"/>
                  </a:lnTo>
                  <a:lnTo>
                    <a:pt x="463816" y="5435104"/>
                  </a:lnTo>
                  <a:lnTo>
                    <a:pt x="442201" y="5462105"/>
                  </a:lnTo>
                  <a:lnTo>
                    <a:pt x="412496" y="5475198"/>
                  </a:lnTo>
                  <a:lnTo>
                    <a:pt x="378206" y="5479021"/>
                  </a:lnTo>
                  <a:lnTo>
                    <a:pt x="342849" y="5478208"/>
                  </a:lnTo>
                  <a:lnTo>
                    <a:pt x="318833" y="5477345"/>
                  </a:lnTo>
                  <a:lnTo>
                    <a:pt x="212636" y="5478310"/>
                  </a:lnTo>
                  <a:lnTo>
                    <a:pt x="113931" y="5478792"/>
                  </a:lnTo>
                  <a:lnTo>
                    <a:pt x="64592" y="5479339"/>
                  </a:lnTo>
                  <a:lnTo>
                    <a:pt x="15252" y="5480329"/>
                  </a:lnTo>
                  <a:lnTo>
                    <a:pt x="0" y="5495976"/>
                  </a:lnTo>
                  <a:lnTo>
                    <a:pt x="3822" y="5506682"/>
                  </a:lnTo>
                  <a:lnTo>
                    <a:pt x="15252" y="5511927"/>
                  </a:lnTo>
                  <a:lnTo>
                    <a:pt x="67030" y="5513794"/>
                  </a:lnTo>
                  <a:lnTo>
                    <a:pt x="118846" y="5514860"/>
                  </a:lnTo>
                  <a:lnTo>
                    <a:pt x="170675" y="5515330"/>
                  </a:lnTo>
                  <a:lnTo>
                    <a:pt x="274320" y="5515305"/>
                  </a:lnTo>
                  <a:lnTo>
                    <a:pt x="288823" y="5515521"/>
                  </a:lnTo>
                  <a:lnTo>
                    <a:pt x="319506" y="5516981"/>
                  </a:lnTo>
                  <a:lnTo>
                    <a:pt x="369227" y="5519915"/>
                  </a:lnTo>
                  <a:lnTo>
                    <a:pt x="402818" y="5520639"/>
                  </a:lnTo>
                  <a:lnTo>
                    <a:pt x="464794" y="5513743"/>
                  </a:lnTo>
                  <a:lnTo>
                    <a:pt x="500354" y="5488444"/>
                  </a:lnTo>
                  <a:lnTo>
                    <a:pt x="505498" y="5469369"/>
                  </a:lnTo>
                  <a:lnTo>
                    <a:pt x="512775" y="5415927"/>
                  </a:lnTo>
                  <a:close/>
                </a:path>
                <a:path extrusionOk="0" h="13716000" w="2694304">
                  <a:moveTo>
                    <a:pt x="512775" y="4773117"/>
                  </a:moveTo>
                  <a:lnTo>
                    <a:pt x="512597" y="4715573"/>
                  </a:lnTo>
                  <a:lnTo>
                    <a:pt x="505701" y="4603813"/>
                  </a:lnTo>
                  <a:lnTo>
                    <a:pt x="506285" y="4568215"/>
                  </a:lnTo>
                  <a:lnTo>
                    <a:pt x="507746" y="4523460"/>
                  </a:lnTo>
                  <a:lnTo>
                    <a:pt x="506717" y="4475594"/>
                  </a:lnTo>
                  <a:lnTo>
                    <a:pt x="499833" y="4430687"/>
                  </a:lnTo>
                  <a:lnTo>
                    <a:pt x="483743" y="4394784"/>
                  </a:lnTo>
                  <a:lnTo>
                    <a:pt x="455079" y="4373943"/>
                  </a:lnTo>
                  <a:lnTo>
                    <a:pt x="405409" y="4364723"/>
                  </a:lnTo>
                  <a:lnTo>
                    <a:pt x="349999" y="4362970"/>
                  </a:lnTo>
                  <a:lnTo>
                    <a:pt x="294106" y="4365333"/>
                  </a:lnTo>
                  <a:lnTo>
                    <a:pt x="242989" y="4368482"/>
                  </a:lnTo>
                  <a:lnTo>
                    <a:pt x="189230" y="4372419"/>
                  </a:lnTo>
                  <a:lnTo>
                    <a:pt x="135775" y="4378477"/>
                  </a:lnTo>
                  <a:lnTo>
                    <a:pt x="82562" y="4386389"/>
                  </a:lnTo>
                  <a:lnTo>
                    <a:pt x="29514" y="4395914"/>
                  </a:lnTo>
                  <a:lnTo>
                    <a:pt x="3987" y="4748822"/>
                  </a:lnTo>
                  <a:lnTo>
                    <a:pt x="5156" y="4755832"/>
                  </a:lnTo>
                  <a:lnTo>
                    <a:pt x="75285" y="4778337"/>
                  </a:lnTo>
                  <a:lnTo>
                    <a:pt x="129971" y="4783810"/>
                  </a:lnTo>
                  <a:lnTo>
                    <a:pt x="184861" y="4786769"/>
                  </a:lnTo>
                  <a:lnTo>
                    <a:pt x="240068" y="4786795"/>
                  </a:lnTo>
                  <a:lnTo>
                    <a:pt x="277202" y="4786515"/>
                  </a:lnTo>
                  <a:lnTo>
                    <a:pt x="318058" y="4785601"/>
                  </a:lnTo>
                  <a:lnTo>
                    <a:pt x="358317" y="4781143"/>
                  </a:lnTo>
                  <a:lnTo>
                    <a:pt x="412407" y="4758448"/>
                  </a:lnTo>
                  <a:lnTo>
                    <a:pt x="425030" y="4704512"/>
                  </a:lnTo>
                  <a:lnTo>
                    <a:pt x="425246" y="4657407"/>
                  </a:lnTo>
                  <a:lnTo>
                    <a:pt x="424053" y="4603839"/>
                  </a:lnTo>
                  <a:lnTo>
                    <a:pt x="419354" y="4550600"/>
                  </a:lnTo>
                  <a:lnTo>
                    <a:pt x="409003" y="4504550"/>
                  </a:lnTo>
                  <a:lnTo>
                    <a:pt x="372275" y="4468380"/>
                  </a:lnTo>
                  <a:lnTo>
                    <a:pt x="327139" y="4461357"/>
                  </a:lnTo>
                  <a:lnTo>
                    <a:pt x="268998" y="4459694"/>
                  </a:lnTo>
                  <a:lnTo>
                    <a:pt x="210845" y="4462208"/>
                  </a:lnTo>
                  <a:lnTo>
                    <a:pt x="165684" y="4467707"/>
                  </a:lnTo>
                  <a:lnTo>
                    <a:pt x="127025" y="4487723"/>
                  </a:lnTo>
                  <a:lnTo>
                    <a:pt x="109956" y="4523575"/>
                  </a:lnTo>
                  <a:lnTo>
                    <a:pt x="107657" y="4568850"/>
                  </a:lnTo>
                  <a:lnTo>
                    <a:pt x="113271" y="4617097"/>
                  </a:lnTo>
                  <a:lnTo>
                    <a:pt x="119989" y="4661878"/>
                  </a:lnTo>
                  <a:lnTo>
                    <a:pt x="301701" y="4684103"/>
                  </a:lnTo>
                  <a:lnTo>
                    <a:pt x="329044" y="4616018"/>
                  </a:lnTo>
                  <a:lnTo>
                    <a:pt x="298640" y="4569320"/>
                  </a:lnTo>
                  <a:lnTo>
                    <a:pt x="211810" y="4559287"/>
                  </a:lnTo>
                  <a:lnTo>
                    <a:pt x="195389" y="4596727"/>
                  </a:lnTo>
                  <a:lnTo>
                    <a:pt x="237299" y="4607268"/>
                  </a:lnTo>
                  <a:lnTo>
                    <a:pt x="261416" y="4612881"/>
                  </a:lnTo>
                  <a:lnTo>
                    <a:pt x="236410" y="4643425"/>
                  </a:lnTo>
                  <a:lnTo>
                    <a:pt x="186715" y="4642459"/>
                  </a:lnTo>
                  <a:lnTo>
                    <a:pt x="157010" y="4606569"/>
                  </a:lnTo>
                  <a:lnTo>
                    <a:pt x="153644" y="4569841"/>
                  </a:lnTo>
                  <a:lnTo>
                    <a:pt x="155422" y="4536567"/>
                  </a:lnTo>
                  <a:lnTo>
                    <a:pt x="165684" y="4513211"/>
                  </a:lnTo>
                  <a:lnTo>
                    <a:pt x="188429" y="4508525"/>
                  </a:lnTo>
                  <a:lnTo>
                    <a:pt x="230238" y="4508258"/>
                  </a:lnTo>
                  <a:lnTo>
                    <a:pt x="273177" y="4510443"/>
                  </a:lnTo>
                  <a:lnTo>
                    <a:pt x="339242" y="4525429"/>
                  </a:lnTo>
                  <a:lnTo>
                    <a:pt x="368719" y="4574095"/>
                  </a:lnTo>
                  <a:lnTo>
                    <a:pt x="372656" y="4616386"/>
                  </a:lnTo>
                  <a:lnTo>
                    <a:pt x="378193" y="4686897"/>
                  </a:lnTo>
                  <a:lnTo>
                    <a:pt x="356971" y="4711776"/>
                  </a:lnTo>
                  <a:lnTo>
                    <a:pt x="332828" y="4728870"/>
                  </a:lnTo>
                  <a:lnTo>
                    <a:pt x="305739" y="4738205"/>
                  </a:lnTo>
                  <a:lnTo>
                    <a:pt x="275742" y="4739767"/>
                  </a:lnTo>
                  <a:lnTo>
                    <a:pt x="241541" y="4743818"/>
                  </a:lnTo>
                  <a:lnTo>
                    <a:pt x="204406" y="4744796"/>
                  </a:lnTo>
                  <a:lnTo>
                    <a:pt x="167246" y="4743081"/>
                  </a:lnTo>
                  <a:lnTo>
                    <a:pt x="132994" y="4739068"/>
                  </a:lnTo>
                  <a:lnTo>
                    <a:pt x="97434" y="4735931"/>
                  </a:lnTo>
                  <a:lnTo>
                    <a:pt x="70497" y="4729950"/>
                  </a:lnTo>
                  <a:lnTo>
                    <a:pt x="53848" y="4717834"/>
                  </a:lnTo>
                  <a:lnTo>
                    <a:pt x="47472" y="4699609"/>
                  </a:lnTo>
                  <a:lnTo>
                    <a:pt x="51384" y="4675263"/>
                  </a:lnTo>
                  <a:lnTo>
                    <a:pt x="47548" y="4640681"/>
                  </a:lnTo>
                  <a:lnTo>
                    <a:pt x="49098" y="4602238"/>
                  </a:lnTo>
                  <a:lnTo>
                    <a:pt x="52768" y="4563542"/>
                  </a:lnTo>
                  <a:lnTo>
                    <a:pt x="55308" y="4528147"/>
                  </a:lnTo>
                  <a:lnTo>
                    <a:pt x="55841" y="4488192"/>
                  </a:lnTo>
                  <a:lnTo>
                    <a:pt x="75603" y="4442142"/>
                  </a:lnTo>
                  <a:lnTo>
                    <a:pt x="149948" y="4418825"/>
                  </a:lnTo>
                  <a:lnTo>
                    <a:pt x="193090" y="4414774"/>
                  </a:lnTo>
                  <a:lnTo>
                    <a:pt x="236702" y="4413275"/>
                  </a:lnTo>
                  <a:lnTo>
                    <a:pt x="277850" y="4412500"/>
                  </a:lnTo>
                  <a:lnTo>
                    <a:pt x="348856" y="4407941"/>
                  </a:lnTo>
                  <a:lnTo>
                    <a:pt x="387184" y="4408576"/>
                  </a:lnTo>
                  <a:lnTo>
                    <a:pt x="443001" y="4440745"/>
                  </a:lnTo>
                  <a:lnTo>
                    <a:pt x="457441" y="4479163"/>
                  </a:lnTo>
                  <a:lnTo>
                    <a:pt x="463638" y="4525454"/>
                  </a:lnTo>
                  <a:lnTo>
                    <a:pt x="464591" y="4573994"/>
                  </a:lnTo>
                  <a:lnTo>
                    <a:pt x="463296" y="4619129"/>
                  </a:lnTo>
                  <a:lnTo>
                    <a:pt x="462762" y="4655210"/>
                  </a:lnTo>
                  <a:lnTo>
                    <a:pt x="465302" y="4686554"/>
                  </a:lnTo>
                  <a:lnTo>
                    <a:pt x="468909" y="4724971"/>
                  </a:lnTo>
                  <a:lnTo>
                    <a:pt x="469709" y="4762779"/>
                  </a:lnTo>
                  <a:lnTo>
                    <a:pt x="463816" y="4792281"/>
                  </a:lnTo>
                  <a:lnTo>
                    <a:pt x="442201" y="4819281"/>
                  </a:lnTo>
                  <a:lnTo>
                    <a:pt x="412496" y="4832375"/>
                  </a:lnTo>
                  <a:lnTo>
                    <a:pt x="378218" y="4836198"/>
                  </a:lnTo>
                  <a:lnTo>
                    <a:pt x="342861" y="4835385"/>
                  </a:lnTo>
                  <a:lnTo>
                    <a:pt x="318833" y="4834534"/>
                  </a:lnTo>
                  <a:lnTo>
                    <a:pt x="212636" y="4835499"/>
                  </a:lnTo>
                  <a:lnTo>
                    <a:pt x="113931" y="4835982"/>
                  </a:lnTo>
                  <a:lnTo>
                    <a:pt x="64592" y="4836515"/>
                  </a:lnTo>
                  <a:lnTo>
                    <a:pt x="15252" y="4837506"/>
                  </a:lnTo>
                  <a:lnTo>
                    <a:pt x="0" y="4853165"/>
                  </a:lnTo>
                  <a:lnTo>
                    <a:pt x="3822" y="4863858"/>
                  </a:lnTo>
                  <a:lnTo>
                    <a:pt x="15252" y="4869116"/>
                  </a:lnTo>
                  <a:lnTo>
                    <a:pt x="67030" y="4870983"/>
                  </a:lnTo>
                  <a:lnTo>
                    <a:pt x="118846" y="4872050"/>
                  </a:lnTo>
                  <a:lnTo>
                    <a:pt x="170675" y="4872507"/>
                  </a:lnTo>
                  <a:lnTo>
                    <a:pt x="274320" y="4872482"/>
                  </a:lnTo>
                  <a:lnTo>
                    <a:pt x="288823" y="4872698"/>
                  </a:lnTo>
                  <a:lnTo>
                    <a:pt x="319519" y="4874171"/>
                  </a:lnTo>
                  <a:lnTo>
                    <a:pt x="369239" y="4877092"/>
                  </a:lnTo>
                  <a:lnTo>
                    <a:pt x="402818" y="4877828"/>
                  </a:lnTo>
                  <a:lnTo>
                    <a:pt x="464794" y="4870920"/>
                  </a:lnTo>
                  <a:lnTo>
                    <a:pt x="500354" y="4845621"/>
                  </a:lnTo>
                  <a:lnTo>
                    <a:pt x="505498" y="4826546"/>
                  </a:lnTo>
                  <a:lnTo>
                    <a:pt x="512775" y="4773117"/>
                  </a:lnTo>
                  <a:close/>
                </a:path>
                <a:path extrusionOk="0" h="13716000" w="2694304">
                  <a:moveTo>
                    <a:pt x="512775" y="4130306"/>
                  </a:moveTo>
                  <a:lnTo>
                    <a:pt x="512597" y="4072750"/>
                  </a:lnTo>
                  <a:lnTo>
                    <a:pt x="505701" y="3961003"/>
                  </a:lnTo>
                  <a:lnTo>
                    <a:pt x="506285" y="3925405"/>
                  </a:lnTo>
                  <a:lnTo>
                    <a:pt x="507746" y="3880650"/>
                  </a:lnTo>
                  <a:lnTo>
                    <a:pt x="506717" y="3832783"/>
                  </a:lnTo>
                  <a:lnTo>
                    <a:pt x="499833" y="3787876"/>
                  </a:lnTo>
                  <a:lnTo>
                    <a:pt x="483743" y="3751973"/>
                  </a:lnTo>
                  <a:lnTo>
                    <a:pt x="455079" y="3731133"/>
                  </a:lnTo>
                  <a:lnTo>
                    <a:pt x="405409" y="3721912"/>
                  </a:lnTo>
                  <a:lnTo>
                    <a:pt x="349999" y="3720147"/>
                  </a:lnTo>
                  <a:lnTo>
                    <a:pt x="294106" y="3722522"/>
                  </a:lnTo>
                  <a:lnTo>
                    <a:pt x="242989" y="3725672"/>
                  </a:lnTo>
                  <a:lnTo>
                    <a:pt x="189230" y="3729609"/>
                  </a:lnTo>
                  <a:lnTo>
                    <a:pt x="135775" y="3735654"/>
                  </a:lnTo>
                  <a:lnTo>
                    <a:pt x="82562" y="3743566"/>
                  </a:lnTo>
                  <a:lnTo>
                    <a:pt x="29514" y="3753091"/>
                  </a:lnTo>
                  <a:lnTo>
                    <a:pt x="3987" y="4106011"/>
                  </a:lnTo>
                  <a:lnTo>
                    <a:pt x="5156" y="4113022"/>
                  </a:lnTo>
                  <a:lnTo>
                    <a:pt x="75285" y="4135513"/>
                  </a:lnTo>
                  <a:lnTo>
                    <a:pt x="129971" y="4141000"/>
                  </a:lnTo>
                  <a:lnTo>
                    <a:pt x="184861" y="4143959"/>
                  </a:lnTo>
                  <a:lnTo>
                    <a:pt x="240068" y="4143984"/>
                  </a:lnTo>
                  <a:lnTo>
                    <a:pt x="277202" y="4143705"/>
                  </a:lnTo>
                  <a:lnTo>
                    <a:pt x="318058" y="4142790"/>
                  </a:lnTo>
                  <a:lnTo>
                    <a:pt x="358317" y="4138320"/>
                  </a:lnTo>
                  <a:lnTo>
                    <a:pt x="412407" y="4115638"/>
                  </a:lnTo>
                  <a:lnTo>
                    <a:pt x="425030" y="4061701"/>
                  </a:lnTo>
                  <a:lnTo>
                    <a:pt x="425246" y="4014597"/>
                  </a:lnTo>
                  <a:lnTo>
                    <a:pt x="424053" y="3961015"/>
                  </a:lnTo>
                  <a:lnTo>
                    <a:pt x="419354" y="3907790"/>
                  </a:lnTo>
                  <a:lnTo>
                    <a:pt x="409003" y="3861739"/>
                  </a:lnTo>
                  <a:lnTo>
                    <a:pt x="372275" y="3825557"/>
                  </a:lnTo>
                  <a:lnTo>
                    <a:pt x="327139" y="3818534"/>
                  </a:lnTo>
                  <a:lnTo>
                    <a:pt x="268998" y="3816870"/>
                  </a:lnTo>
                  <a:lnTo>
                    <a:pt x="210845" y="3819398"/>
                  </a:lnTo>
                  <a:lnTo>
                    <a:pt x="165684" y="3824897"/>
                  </a:lnTo>
                  <a:lnTo>
                    <a:pt x="127025" y="3844899"/>
                  </a:lnTo>
                  <a:lnTo>
                    <a:pt x="109956" y="3880764"/>
                  </a:lnTo>
                  <a:lnTo>
                    <a:pt x="107657" y="3926027"/>
                  </a:lnTo>
                  <a:lnTo>
                    <a:pt x="113271" y="3974274"/>
                  </a:lnTo>
                  <a:lnTo>
                    <a:pt x="119989" y="4019054"/>
                  </a:lnTo>
                  <a:lnTo>
                    <a:pt x="301701" y="4041292"/>
                  </a:lnTo>
                  <a:lnTo>
                    <a:pt x="329044" y="3973207"/>
                  </a:lnTo>
                  <a:lnTo>
                    <a:pt x="298640" y="3926509"/>
                  </a:lnTo>
                  <a:lnTo>
                    <a:pt x="211810" y="3916476"/>
                  </a:lnTo>
                  <a:lnTo>
                    <a:pt x="195389" y="3953916"/>
                  </a:lnTo>
                  <a:lnTo>
                    <a:pt x="237299" y="3964457"/>
                  </a:lnTo>
                  <a:lnTo>
                    <a:pt x="261416" y="3970058"/>
                  </a:lnTo>
                  <a:lnTo>
                    <a:pt x="236410" y="4000601"/>
                  </a:lnTo>
                  <a:lnTo>
                    <a:pt x="186715" y="3999649"/>
                  </a:lnTo>
                  <a:lnTo>
                    <a:pt x="157010" y="3963759"/>
                  </a:lnTo>
                  <a:lnTo>
                    <a:pt x="153644" y="3927030"/>
                  </a:lnTo>
                  <a:lnTo>
                    <a:pt x="155422" y="3893756"/>
                  </a:lnTo>
                  <a:lnTo>
                    <a:pt x="165684" y="3870388"/>
                  </a:lnTo>
                  <a:lnTo>
                    <a:pt x="188429" y="3865715"/>
                  </a:lnTo>
                  <a:lnTo>
                    <a:pt x="230238" y="3865435"/>
                  </a:lnTo>
                  <a:lnTo>
                    <a:pt x="273177" y="3867620"/>
                  </a:lnTo>
                  <a:lnTo>
                    <a:pt x="339242" y="3882618"/>
                  </a:lnTo>
                  <a:lnTo>
                    <a:pt x="368719" y="3931285"/>
                  </a:lnTo>
                  <a:lnTo>
                    <a:pt x="372656" y="3973563"/>
                  </a:lnTo>
                  <a:lnTo>
                    <a:pt x="378193" y="4044073"/>
                  </a:lnTo>
                  <a:lnTo>
                    <a:pt x="356971" y="4068953"/>
                  </a:lnTo>
                  <a:lnTo>
                    <a:pt x="332828" y="4086060"/>
                  </a:lnTo>
                  <a:lnTo>
                    <a:pt x="305739" y="4095381"/>
                  </a:lnTo>
                  <a:lnTo>
                    <a:pt x="275742" y="4096943"/>
                  </a:lnTo>
                  <a:lnTo>
                    <a:pt x="241541" y="4100995"/>
                  </a:lnTo>
                  <a:lnTo>
                    <a:pt x="204406" y="4101973"/>
                  </a:lnTo>
                  <a:lnTo>
                    <a:pt x="167246" y="4100258"/>
                  </a:lnTo>
                  <a:lnTo>
                    <a:pt x="132994" y="4096245"/>
                  </a:lnTo>
                  <a:lnTo>
                    <a:pt x="97434" y="4093121"/>
                  </a:lnTo>
                  <a:lnTo>
                    <a:pt x="70497" y="4087139"/>
                  </a:lnTo>
                  <a:lnTo>
                    <a:pt x="53848" y="4075023"/>
                  </a:lnTo>
                  <a:lnTo>
                    <a:pt x="47472" y="4056799"/>
                  </a:lnTo>
                  <a:lnTo>
                    <a:pt x="51384" y="4032440"/>
                  </a:lnTo>
                  <a:lnTo>
                    <a:pt x="47548" y="3997858"/>
                  </a:lnTo>
                  <a:lnTo>
                    <a:pt x="49098" y="3959428"/>
                  </a:lnTo>
                  <a:lnTo>
                    <a:pt x="52768" y="3920731"/>
                  </a:lnTo>
                  <a:lnTo>
                    <a:pt x="55308" y="3885336"/>
                  </a:lnTo>
                  <a:lnTo>
                    <a:pt x="55841" y="3845369"/>
                  </a:lnTo>
                  <a:lnTo>
                    <a:pt x="75603" y="3799319"/>
                  </a:lnTo>
                  <a:lnTo>
                    <a:pt x="149948" y="3776002"/>
                  </a:lnTo>
                  <a:lnTo>
                    <a:pt x="193090" y="3771950"/>
                  </a:lnTo>
                  <a:lnTo>
                    <a:pt x="236702" y="3770465"/>
                  </a:lnTo>
                  <a:lnTo>
                    <a:pt x="277850" y="3769690"/>
                  </a:lnTo>
                  <a:lnTo>
                    <a:pt x="348856" y="3765118"/>
                  </a:lnTo>
                  <a:lnTo>
                    <a:pt x="387184" y="3765753"/>
                  </a:lnTo>
                  <a:lnTo>
                    <a:pt x="443001" y="3797935"/>
                  </a:lnTo>
                  <a:lnTo>
                    <a:pt x="457441" y="3836339"/>
                  </a:lnTo>
                  <a:lnTo>
                    <a:pt x="463638" y="3882644"/>
                  </a:lnTo>
                  <a:lnTo>
                    <a:pt x="464591" y="3931183"/>
                  </a:lnTo>
                  <a:lnTo>
                    <a:pt x="463296" y="3976306"/>
                  </a:lnTo>
                  <a:lnTo>
                    <a:pt x="462762" y="4012387"/>
                  </a:lnTo>
                  <a:lnTo>
                    <a:pt x="465302" y="4043743"/>
                  </a:lnTo>
                  <a:lnTo>
                    <a:pt x="468909" y="4082161"/>
                  </a:lnTo>
                  <a:lnTo>
                    <a:pt x="469709" y="4119969"/>
                  </a:lnTo>
                  <a:lnTo>
                    <a:pt x="463816" y="4149471"/>
                  </a:lnTo>
                  <a:lnTo>
                    <a:pt x="442201" y="4176471"/>
                  </a:lnTo>
                  <a:lnTo>
                    <a:pt x="412496" y="4189565"/>
                  </a:lnTo>
                  <a:lnTo>
                    <a:pt x="378206" y="4193387"/>
                  </a:lnTo>
                  <a:lnTo>
                    <a:pt x="342849" y="4192562"/>
                  </a:lnTo>
                  <a:lnTo>
                    <a:pt x="318833" y="4191711"/>
                  </a:lnTo>
                  <a:lnTo>
                    <a:pt x="212636" y="4192676"/>
                  </a:lnTo>
                  <a:lnTo>
                    <a:pt x="113931" y="4193159"/>
                  </a:lnTo>
                  <a:lnTo>
                    <a:pt x="64592" y="4193705"/>
                  </a:lnTo>
                  <a:lnTo>
                    <a:pt x="15252" y="4194695"/>
                  </a:lnTo>
                  <a:lnTo>
                    <a:pt x="0" y="4210342"/>
                  </a:lnTo>
                  <a:lnTo>
                    <a:pt x="3822" y="4221048"/>
                  </a:lnTo>
                  <a:lnTo>
                    <a:pt x="15252" y="4226293"/>
                  </a:lnTo>
                  <a:lnTo>
                    <a:pt x="67030" y="4228160"/>
                  </a:lnTo>
                  <a:lnTo>
                    <a:pt x="118846" y="4229227"/>
                  </a:lnTo>
                  <a:lnTo>
                    <a:pt x="170675" y="4229697"/>
                  </a:lnTo>
                  <a:lnTo>
                    <a:pt x="274320" y="4229671"/>
                  </a:lnTo>
                  <a:lnTo>
                    <a:pt x="288823" y="4229887"/>
                  </a:lnTo>
                  <a:lnTo>
                    <a:pt x="319519" y="4231360"/>
                  </a:lnTo>
                  <a:lnTo>
                    <a:pt x="369239" y="4234281"/>
                  </a:lnTo>
                  <a:lnTo>
                    <a:pt x="402818" y="4235018"/>
                  </a:lnTo>
                  <a:lnTo>
                    <a:pt x="464794" y="4228109"/>
                  </a:lnTo>
                  <a:lnTo>
                    <a:pt x="500354" y="4202811"/>
                  </a:lnTo>
                  <a:lnTo>
                    <a:pt x="505498" y="4183735"/>
                  </a:lnTo>
                  <a:lnTo>
                    <a:pt x="512775" y="4130306"/>
                  </a:lnTo>
                  <a:close/>
                </a:path>
                <a:path extrusionOk="0" h="13716000" w="2694304">
                  <a:moveTo>
                    <a:pt x="512775" y="3487483"/>
                  </a:moveTo>
                  <a:lnTo>
                    <a:pt x="512597" y="3429927"/>
                  </a:lnTo>
                  <a:lnTo>
                    <a:pt x="505701" y="3318179"/>
                  </a:lnTo>
                  <a:lnTo>
                    <a:pt x="506285" y="3282581"/>
                  </a:lnTo>
                  <a:lnTo>
                    <a:pt x="507746" y="3237827"/>
                  </a:lnTo>
                  <a:lnTo>
                    <a:pt x="506717" y="3189960"/>
                  </a:lnTo>
                  <a:lnTo>
                    <a:pt x="499833" y="3145053"/>
                  </a:lnTo>
                  <a:lnTo>
                    <a:pt x="483743" y="3109150"/>
                  </a:lnTo>
                  <a:lnTo>
                    <a:pt x="455079" y="3088309"/>
                  </a:lnTo>
                  <a:lnTo>
                    <a:pt x="405409" y="3079089"/>
                  </a:lnTo>
                  <a:lnTo>
                    <a:pt x="349999" y="3077324"/>
                  </a:lnTo>
                  <a:lnTo>
                    <a:pt x="294106" y="3079699"/>
                  </a:lnTo>
                  <a:lnTo>
                    <a:pt x="242989" y="3082848"/>
                  </a:lnTo>
                  <a:lnTo>
                    <a:pt x="189230" y="3086798"/>
                  </a:lnTo>
                  <a:lnTo>
                    <a:pt x="135775" y="3092843"/>
                  </a:lnTo>
                  <a:lnTo>
                    <a:pt x="82562" y="3100755"/>
                  </a:lnTo>
                  <a:lnTo>
                    <a:pt x="29514" y="3110268"/>
                  </a:lnTo>
                  <a:lnTo>
                    <a:pt x="3987" y="3463188"/>
                  </a:lnTo>
                  <a:lnTo>
                    <a:pt x="5156" y="3470198"/>
                  </a:lnTo>
                  <a:lnTo>
                    <a:pt x="75285" y="3492690"/>
                  </a:lnTo>
                  <a:lnTo>
                    <a:pt x="129971" y="3498177"/>
                  </a:lnTo>
                  <a:lnTo>
                    <a:pt x="184861" y="3501136"/>
                  </a:lnTo>
                  <a:lnTo>
                    <a:pt x="240068" y="3501161"/>
                  </a:lnTo>
                  <a:lnTo>
                    <a:pt x="277202" y="3500882"/>
                  </a:lnTo>
                  <a:lnTo>
                    <a:pt x="318058" y="3499980"/>
                  </a:lnTo>
                  <a:lnTo>
                    <a:pt x="358317" y="3495510"/>
                  </a:lnTo>
                  <a:lnTo>
                    <a:pt x="412407" y="3472815"/>
                  </a:lnTo>
                  <a:lnTo>
                    <a:pt x="425030" y="3418878"/>
                  </a:lnTo>
                  <a:lnTo>
                    <a:pt x="425246" y="3371786"/>
                  </a:lnTo>
                  <a:lnTo>
                    <a:pt x="424053" y="3318205"/>
                  </a:lnTo>
                  <a:lnTo>
                    <a:pt x="419354" y="3264966"/>
                  </a:lnTo>
                  <a:lnTo>
                    <a:pt x="409003" y="3218916"/>
                  </a:lnTo>
                  <a:lnTo>
                    <a:pt x="372275" y="3182747"/>
                  </a:lnTo>
                  <a:lnTo>
                    <a:pt x="327139" y="3175724"/>
                  </a:lnTo>
                  <a:lnTo>
                    <a:pt x="268998" y="3174060"/>
                  </a:lnTo>
                  <a:lnTo>
                    <a:pt x="210845" y="3176574"/>
                  </a:lnTo>
                  <a:lnTo>
                    <a:pt x="165684" y="3182074"/>
                  </a:lnTo>
                  <a:lnTo>
                    <a:pt x="127025" y="3202089"/>
                  </a:lnTo>
                  <a:lnTo>
                    <a:pt x="109956" y="3237941"/>
                  </a:lnTo>
                  <a:lnTo>
                    <a:pt x="107657" y="3283216"/>
                  </a:lnTo>
                  <a:lnTo>
                    <a:pt x="113271" y="3331464"/>
                  </a:lnTo>
                  <a:lnTo>
                    <a:pt x="119989" y="3376244"/>
                  </a:lnTo>
                  <a:lnTo>
                    <a:pt x="301701" y="3398469"/>
                  </a:lnTo>
                  <a:lnTo>
                    <a:pt x="329044" y="3330384"/>
                  </a:lnTo>
                  <a:lnTo>
                    <a:pt x="298640" y="3283686"/>
                  </a:lnTo>
                  <a:lnTo>
                    <a:pt x="211810" y="3273653"/>
                  </a:lnTo>
                  <a:lnTo>
                    <a:pt x="195389" y="3311093"/>
                  </a:lnTo>
                  <a:lnTo>
                    <a:pt x="237299" y="3321634"/>
                  </a:lnTo>
                  <a:lnTo>
                    <a:pt x="261416" y="3327247"/>
                  </a:lnTo>
                  <a:lnTo>
                    <a:pt x="236410" y="3357778"/>
                  </a:lnTo>
                  <a:lnTo>
                    <a:pt x="186715" y="3356826"/>
                  </a:lnTo>
                  <a:lnTo>
                    <a:pt x="157010" y="3320935"/>
                  </a:lnTo>
                  <a:lnTo>
                    <a:pt x="153644" y="3284207"/>
                  </a:lnTo>
                  <a:lnTo>
                    <a:pt x="155422" y="3250933"/>
                  </a:lnTo>
                  <a:lnTo>
                    <a:pt x="165684" y="3227565"/>
                  </a:lnTo>
                  <a:lnTo>
                    <a:pt x="188429" y="3222891"/>
                  </a:lnTo>
                  <a:lnTo>
                    <a:pt x="230238" y="3222625"/>
                  </a:lnTo>
                  <a:lnTo>
                    <a:pt x="273177" y="3224809"/>
                  </a:lnTo>
                  <a:lnTo>
                    <a:pt x="339242" y="3239795"/>
                  </a:lnTo>
                  <a:lnTo>
                    <a:pt x="368719" y="3288461"/>
                  </a:lnTo>
                  <a:lnTo>
                    <a:pt x="372656" y="3330740"/>
                  </a:lnTo>
                  <a:lnTo>
                    <a:pt x="378193" y="3401250"/>
                  </a:lnTo>
                  <a:lnTo>
                    <a:pt x="356971" y="3426129"/>
                  </a:lnTo>
                  <a:lnTo>
                    <a:pt x="332828" y="3443236"/>
                  </a:lnTo>
                  <a:lnTo>
                    <a:pt x="305739" y="3452571"/>
                  </a:lnTo>
                  <a:lnTo>
                    <a:pt x="275742" y="3454120"/>
                  </a:lnTo>
                  <a:lnTo>
                    <a:pt x="241541" y="3458184"/>
                  </a:lnTo>
                  <a:lnTo>
                    <a:pt x="204406" y="3459162"/>
                  </a:lnTo>
                  <a:lnTo>
                    <a:pt x="167246" y="3457448"/>
                  </a:lnTo>
                  <a:lnTo>
                    <a:pt x="132994" y="3453434"/>
                  </a:lnTo>
                  <a:lnTo>
                    <a:pt x="97434" y="3450298"/>
                  </a:lnTo>
                  <a:lnTo>
                    <a:pt x="70497" y="3444316"/>
                  </a:lnTo>
                  <a:lnTo>
                    <a:pt x="53848" y="3432213"/>
                  </a:lnTo>
                  <a:lnTo>
                    <a:pt x="47472" y="3413988"/>
                  </a:lnTo>
                  <a:lnTo>
                    <a:pt x="51384" y="3389630"/>
                  </a:lnTo>
                  <a:lnTo>
                    <a:pt x="47548" y="3355048"/>
                  </a:lnTo>
                  <a:lnTo>
                    <a:pt x="49098" y="3316605"/>
                  </a:lnTo>
                  <a:lnTo>
                    <a:pt x="52768" y="3277908"/>
                  </a:lnTo>
                  <a:lnTo>
                    <a:pt x="55308" y="3242513"/>
                  </a:lnTo>
                  <a:lnTo>
                    <a:pt x="55841" y="3202559"/>
                  </a:lnTo>
                  <a:lnTo>
                    <a:pt x="75603" y="3156521"/>
                  </a:lnTo>
                  <a:lnTo>
                    <a:pt x="149948" y="3133191"/>
                  </a:lnTo>
                  <a:lnTo>
                    <a:pt x="193090" y="3129140"/>
                  </a:lnTo>
                  <a:lnTo>
                    <a:pt x="236702" y="3127641"/>
                  </a:lnTo>
                  <a:lnTo>
                    <a:pt x="277850" y="3126867"/>
                  </a:lnTo>
                  <a:lnTo>
                    <a:pt x="348856" y="3122307"/>
                  </a:lnTo>
                  <a:lnTo>
                    <a:pt x="387184" y="3122942"/>
                  </a:lnTo>
                  <a:lnTo>
                    <a:pt x="443001" y="3155111"/>
                  </a:lnTo>
                  <a:lnTo>
                    <a:pt x="457441" y="3193529"/>
                  </a:lnTo>
                  <a:lnTo>
                    <a:pt x="463638" y="3239820"/>
                  </a:lnTo>
                  <a:lnTo>
                    <a:pt x="464591" y="3288360"/>
                  </a:lnTo>
                  <a:lnTo>
                    <a:pt x="463296" y="3333496"/>
                  </a:lnTo>
                  <a:lnTo>
                    <a:pt x="462762" y="3369564"/>
                  </a:lnTo>
                  <a:lnTo>
                    <a:pt x="465302" y="3400920"/>
                  </a:lnTo>
                  <a:lnTo>
                    <a:pt x="468909" y="3439337"/>
                  </a:lnTo>
                  <a:lnTo>
                    <a:pt x="469709" y="3477145"/>
                  </a:lnTo>
                  <a:lnTo>
                    <a:pt x="463816" y="3506647"/>
                  </a:lnTo>
                  <a:lnTo>
                    <a:pt x="442201" y="3533648"/>
                  </a:lnTo>
                  <a:lnTo>
                    <a:pt x="412496" y="3546741"/>
                  </a:lnTo>
                  <a:lnTo>
                    <a:pt x="378218" y="3550564"/>
                  </a:lnTo>
                  <a:lnTo>
                    <a:pt x="342861" y="3549751"/>
                  </a:lnTo>
                  <a:lnTo>
                    <a:pt x="318833" y="3548900"/>
                  </a:lnTo>
                  <a:lnTo>
                    <a:pt x="212636" y="3549866"/>
                  </a:lnTo>
                  <a:lnTo>
                    <a:pt x="113931" y="3550348"/>
                  </a:lnTo>
                  <a:lnTo>
                    <a:pt x="64592" y="3550882"/>
                  </a:lnTo>
                  <a:lnTo>
                    <a:pt x="15252" y="3551872"/>
                  </a:lnTo>
                  <a:lnTo>
                    <a:pt x="0" y="3567531"/>
                  </a:lnTo>
                  <a:lnTo>
                    <a:pt x="3822" y="3578237"/>
                  </a:lnTo>
                  <a:lnTo>
                    <a:pt x="15252" y="3583482"/>
                  </a:lnTo>
                  <a:lnTo>
                    <a:pt x="67030" y="3585349"/>
                  </a:lnTo>
                  <a:lnTo>
                    <a:pt x="118846" y="3586416"/>
                  </a:lnTo>
                  <a:lnTo>
                    <a:pt x="170675" y="3586873"/>
                  </a:lnTo>
                  <a:lnTo>
                    <a:pt x="274320" y="3586848"/>
                  </a:lnTo>
                  <a:lnTo>
                    <a:pt x="288823" y="3587064"/>
                  </a:lnTo>
                  <a:lnTo>
                    <a:pt x="319519" y="3588537"/>
                  </a:lnTo>
                  <a:lnTo>
                    <a:pt x="369239" y="3591458"/>
                  </a:lnTo>
                  <a:lnTo>
                    <a:pt x="402831" y="3592195"/>
                  </a:lnTo>
                  <a:lnTo>
                    <a:pt x="464794" y="3585299"/>
                  </a:lnTo>
                  <a:lnTo>
                    <a:pt x="500354" y="3559987"/>
                  </a:lnTo>
                  <a:lnTo>
                    <a:pt x="505498" y="3540912"/>
                  </a:lnTo>
                  <a:lnTo>
                    <a:pt x="512775" y="3487483"/>
                  </a:lnTo>
                  <a:close/>
                </a:path>
                <a:path extrusionOk="0" h="13716000" w="2694304">
                  <a:moveTo>
                    <a:pt x="512775" y="2844673"/>
                  </a:moveTo>
                  <a:lnTo>
                    <a:pt x="512597" y="2787116"/>
                  </a:lnTo>
                  <a:lnTo>
                    <a:pt x="505701" y="2675369"/>
                  </a:lnTo>
                  <a:lnTo>
                    <a:pt x="506285" y="2639771"/>
                  </a:lnTo>
                  <a:lnTo>
                    <a:pt x="507746" y="2595003"/>
                  </a:lnTo>
                  <a:lnTo>
                    <a:pt x="506717" y="2547150"/>
                  </a:lnTo>
                  <a:lnTo>
                    <a:pt x="499833" y="2502230"/>
                  </a:lnTo>
                  <a:lnTo>
                    <a:pt x="483743" y="2466327"/>
                  </a:lnTo>
                  <a:lnTo>
                    <a:pt x="455079" y="2445499"/>
                  </a:lnTo>
                  <a:lnTo>
                    <a:pt x="405409" y="2436266"/>
                  </a:lnTo>
                  <a:lnTo>
                    <a:pt x="349999" y="2434513"/>
                  </a:lnTo>
                  <a:lnTo>
                    <a:pt x="294106" y="2436888"/>
                  </a:lnTo>
                  <a:lnTo>
                    <a:pt x="242989" y="2440038"/>
                  </a:lnTo>
                  <a:lnTo>
                    <a:pt x="189230" y="2443975"/>
                  </a:lnTo>
                  <a:lnTo>
                    <a:pt x="135775" y="2450020"/>
                  </a:lnTo>
                  <a:lnTo>
                    <a:pt x="82562" y="2457945"/>
                  </a:lnTo>
                  <a:lnTo>
                    <a:pt x="29514" y="2467457"/>
                  </a:lnTo>
                  <a:lnTo>
                    <a:pt x="3987" y="2820378"/>
                  </a:lnTo>
                  <a:lnTo>
                    <a:pt x="5156" y="2827388"/>
                  </a:lnTo>
                  <a:lnTo>
                    <a:pt x="75285" y="2849880"/>
                  </a:lnTo>
                  <a:lnTo>
                    <a:pt x="129971" y="2855366"/>
                  </a:lnTo>
                  <a:lnTo>
                    <a:pt x="184861" y="2858325"/>
                  </a:lnTo>
                  <a:lnTo>
                    <a:pt x="240068" y="2858351"/>
                  </a:lnTo>
                  <a:lnTo>
                    <a:pt x="277202" y="2858071"/>
                  </a:lnTo>
                  <a:lnTo>
                    <a:pt x="318058" y="2857157"/>
                  </a:lnTo>
                  <a:lnTo>
                    <a:pt x="358317" y="2852686"/>
                  </a:lnTo>
                  <a:lnTo>
                    <a:pt x="412407" y="2830004"/>
                  </a:lnTo>
                  <a:lnTo>
                    <a:pt x="425030" y="2776067"/>
                  </a:lnTo>
                  <a:lnTo>
                    <a:pt x="425246" y="2728963"/>
                  </a:lnTo>
                  <a:lnTo>
                    <a:pt x="424053" y="2675382"/>
                  </a:lnTo>
                  <a:lnTo>
                    <a:pt x="419354" y="2622156"/>
                  </a:lnTo>
                  <a:lnTo>
                    <a:pt x="409003" y="2576106"/>
                  </a:lnTo>
                  <a:lnTo>
                    <a:pt x="372275" y="2539936"/>
                  </a:lnTo>
                  <a:lnTo>
                    <a:pt x="327139" y="2532900"/>
                  </a:lnTo>
                  <a:lnTo>
                    <a:pt x="268998" y="2531249"/>
                  </a:lnTo>
                  <a:lnTo>
                    <a:pt x="210845" y="2533764"/>
                  </a:lnTo>
                  <a:lnTo>
                    <a:pt x="165684" y="2539263"/>
                  </a:lnTo>
                  <a:lnTo>
                    <a:pt x="127025" y="2559278"/>
                  </a:lnTo>
                  <a:lnTo>
                    <a:pt x="109956" y="2595130"/>
                  </a:lnTo>
                  <a:lnTo>
                    <a:pt x="107657" y="2640406"/>
                  </a:lnTo>
                  <a:lnTo>
                    <a:pt x="113271" y="2688653"/>
                  </a:lnTo>
                  <a:lnTo>
                    <a:pt x="119989" y="2733433"/>
                  </a:lnTo>
                  <a:lnTo>
                    <a:pt x="301701" y="2755658"/>
                  </a:lnTo>
                  <a:lnTo>
                    <a:pt x="329044" y="2687574"/>
                  </a:lnTo>
                  <a:lnTo>
                    <a:pt x="298640" y="2640876"/>
                  </a:lnTo>
                  <a:lnTo>
                    <a:pt x="211810" y="2630843"/>
                  </a:lnTo>
                  <a:lnTo>
                    <a:pt x="195389" y="2668282"/>
                  </a:lnTo>
                  <a:lnTo>
                    <a:pt x="237299" y="2678823"/>
                  </a:lnTo>
                  <a:lnTo>
                    <a:pt x="261416" y="2684437"/>
                  </a:lnTo>
                  <a:lnTo>
                    <a:pt x="236410" y="2714968"/>
                  </a:lnTo>
                  <a:lnTo>
                    <a:pt x="186715" y="2714015"/>
                  </a:lnTo>
                  <a:lnTo>
                    <a:pt x="157010" y="2678112"/>
                  </a:lnTo>
                  <a:lnTo>
                    <a:pt x="153644" y="2641396"/>
                  </a:lnTo>
                  <a:lnTo>
                    <a:pt x="155422" y="2608122"/>
                  </a:lnTo>
                  <a:lnTo>
                    <a:pt x="165684" y="2584754"/>
                  </a:lnTo>
                  <a:lnTo>
                    <a:pt x="188429" y="2580081"/>
                  </a:lnTo>
                  <a:lnTo>
                    <a:pt x="230238" y="2579814"/>
                  </a:lnTo>
                  <a:lnTo>
                    <a:pt x="273177" y="2581999"/>
                  </a:lnTo>
                  <a:lnTo>
                    <a:pt x="339242" y="2596985"/>
                  </a:lnTo>
                  <a:lnTo>
                    <a:pt x="368719" y="2645638"/>
                  </a:lnTo>
                  <a:lnTo>
                    <a:pt x="372656" y="2687917"/>
                  </a:lnTo>
                  <a:lnTo>
                    <a:pt x="378193" y="2758440"/>
                  </a:lnTo>
                  <a:lnTo>
                    <a:pt x="356971" y="2783319"/>
                  </a:lnTo>
                  <a:lnTo>
                    <a:pt x="332828" y="2800426"/>
                  </a:lnTo>
                  <a:lnTo>
                    <a:pt x="305739" y="2809748"/>
                  </a:lnTo>
                  <a:lnTo>
                    <a:pt x="275742" y="2811310"/>
                  </a:lnTo>
                  <a:lnTo>
                    <a:pt x="241541" y="2815361"/>
                  </a:lnTo>
                  <a:lnTo>
                    <a:pt x="204406" y="2816339"/>
                  </a:lnTo>
                  <a:lnTo>
                    <a:pt x="167246" y="2814624"/>
                  </a:lnTo>
                  <a:lnTo>
                    <a:pt x="132994" y="2810611"/>
                  </a:lnTo>
                  <a:lnTo>
                    <a:pt x="97434" y="2807487"/>
                  </a:lnTo>
                  <a:lnTo>
                    <a:pt x="70497" y="2801493"/>
                  </a:lnTo>
                  <a:lnTo>
                    <a:pt x="53848" y="2789390"/>
                  </a:lnTo>
                  <a:lnTo>
                    <a:pt x="47472" y="2771165"/>
                  </a:lnTo>
                  <a:lnTo>
                    <a:pt x="51384" y="2746819"/>
                  </a:lnTo>
                  <a:lnTo>
                    <a:pt x="47548" y="2712224"/>
                  </a:lnTo>
                  <a:lnTo>
                    <a:pt x="49098" y="2673794"/>
                  </a:lnTo>
                  <a:lnTo>
                    <a:pt x="52768" y="2635085"/>
                  </a:lnTo>
                  <a:lnTo>
                    <a:pt x="55308" y="2599690"/>
                  </a:lnTo>
                  <a:lnTo>
                    <a:pt x="55841" y="2559735"/>
                  </a:lnTo>
                  <a:lnTo>
                    <a:pt x="75603" y="2513698"/>
                  </a:lnTo>
                  <a:lnTo>
                    <a:pt x="149948" y="2490381"/>
                  </a:lnTo>
                  <a:lnTo>
                    <a:pt x="193090" y="2486317"/>
                  </a:lnTo>
                  <a:lnTo>
                    <a:pt x="236702" y="2484831"/>
                  </a:lnTo>
                  <a:lnTo>
                    <a:pt x="277850" y="2484056"/>
                  </a:lnTo>
                  <a:lnTo>
                    <a:pt x="348856" y="2479484"/>
                  </a:lnTo>
                  <a:lnTo>
                    <a:pt x="387184" y="2480119"/>
                  </a:lnTo>
                  <a:lnTo>
                    <a:pt x="443001" y="2512288"/>
                  </a:lnTo>
                  <a:lnTo>
                    <a:pt x="457441" y="2550706"/>
                  </a:lnTo>
                  <a:lnTo>
                    <a:pt x="463638" y="2597010"/>
                  </a:lnTo>
                  <a:lnTo>
                    <a:pt x="464591" y="2645549"/>
                  </a:lnTo>
                  <a:lnTo>
                    <a:pt x="463296" y="2690672"/>
                  </a:lnTo>
                  <a:lnTo>
                    <a:pt x="462762" y="2726753"/>
                  </a:lnTo>
                  <a:lnTo>
                    <a:pt x="465302" y="2758109"/>
                  </a:lnTo>
                  <a:lnTo>
                    <a:pt x="468909" y="2796527"/>
                  </a:lnTo>
                  <a:lnTo>
                    <a:pt x="469709" y="2834335"/>
                  </a:lnTo>
                  <a:lnTo>
                    <a:pt x="463816" y="2863837"/>
                  </a:lnTo>
                  <a:lnTo>
                    <a:pt x="442201" y="2890837"/>
                  </a:lnTo>
                  <a:lnTo>
                    <a:pt x="412496" y="2903931"/>
                  </a:lnTo>
                  <a:lnTo>
                    <a:pt x="378218" y="2907741"/>
                  </a:lnTo>
                  <a:lnTo>
                    <a:pt x="342861" y="2906928"/>
                  </a:lnTo>
                  <a:lnTo>
                    <a:pt x="318833" y="2906090"/>
                  </a:lnTo>
                  <a:lnTo>
                    <a:pt x="212636" y="2907042"/>
                  </a:lnTo>
                  <a:lnTo>
                    <a:pt x="113931" y="2907525"/>
                  </a:lnTo>
                  <a:lnTo>
                    <a:pt x="64592" y="2908071"/>
                  </a:lnTo>
                  <a:lnTo>
                    <a:pt x="15252" y="2909062"/>
                  </a:lnTo>
                  <a:lnTo>
                    <a:pt x="0" y="2924721"/>
                  </a:lnTo>
                  <a:lnTo>
                    <a:pt x="3822" y="2935414"/>
                  </a:lnTo>
                  <a:lnTo>
                    <a:pt x="15252" y="2940672"/>
                  </a:lnTo>
                  <a:lnTo>
                    <a:pt x="67030" y="2942539"/>
                  </a:lnTo>
                  <a:lnTo>
                    <a:pt x="118846" y="2943593"/>
                  </a:lnTo>
                  <a:lnTo>
                    <a:pt x="170675" y="2944063"/>
                  </a:lnTo>
                  <a:lnTo>
                    <a:pt x="274320" y="2944025"/>
                  </a:lnTo>
                  <a:lnTo>
                    <a:pt x="288823" y="2944241"/>
                  </a:lnTo>
                  <a:lnTo>
                    <a:pt x="319519" y="2945714"/>
                  </a:lnTo>
                  <a:lnTo>
                    <a:pt x="369227" y="2948635"/>
                  </a:lnTo>
                  <a:lnTo>
                    <a:pt x="402818" y="2949371"/>
                  </a:lnTo>
                  <a:lnTo>
                    <a:pt x="464794" y="2942475"/>
                  </a:lnTo>
                  <a:lnTo>
                    <a:pt x="500354" y="2917177"/>
                  </a:lnTo>
                  <a:lnTo>
                    <a:pt x="505498" y="2898089"/>
                  </a:lnTo>
                  <a:lnTo>
                    <a:pt x="512775" y="2844673"/>
                  </a:lnTo>
                  <a:close/>
                </a:path>
                <a:path extrusionOk="0" h="13716000" w="2694304">
                  <a:moveTo>
                    <a:pt x="512775" y="2201862"/>
                  </a:moveTo>
                  <a:lnTo>
                    <a:pt x="512597" y="2144306"/>
                  </a:lnTo>
                  <a:lnTo>
                    <a:pt x="505701" y="2032546"/>
                  </a:lnTo>
                  <a:lnTo>
                    <a:pt x="506285" y="1996960"/>
                  </a:lnTo>
                  <a:lnTo>
                    <a:pt x="507746" y="1952193"/>
                  </a:lnTo>
                  <a:lnTo>
                    <a:pt x="506717" y="1904326"/>
                  </a:lnTo>
                  <a:lnTo>
                    <a:pt x="499833" y="1859419"/>
                  </a:lnTo>
                  <a:lnTo>
                    <a:pt x="483743" y="1823516"/>
                  </a:lnTo>
                  <a:lnTo>
                    <a:pt x="455079" y="1802676"/>
                  </a:lnTo>
                  <a:lnTo>
                    <a:pt x="405409" y="1793455"/>
                  </a:lnTo>
                  <a:lnTo>
                    <a:pt x="349999" y="1791703"/>
                  </a:lnTo>
                  <a:lnTo>
                    <a:pt x="294106" y="1794065"/>
                  </a:lnTo>
                  <a:lnTo>
                    <a:pt x="242989" y="1797215"/>
                  </a:lnTo>
                  <a:lnTo>
                    <a:pt x="189230" y="1801164"/>
                  </a:lnTo>
                  <a:lnTo>
                    <a:pt x="135775" y="1807210"/>
                  </a:lnTo>
                  <a:lnTo>
                    <a:pt x="82562" y="1815122"/>
                  </a:lnTo>
                  <a:lnTo>
                    <a:pt x="29514" y="1824647"/>
                  </a:lnTo>
                  <a:lnTo>
                    <a:pt x="3987" y="2177554"/>
                  </a:lnTo>
                  <a:lnTo>
                    <a:pt x="5156" y="2184565"/>
                  </a:lnTo>
                  <a:lnTo>
                    <a:pt x="75285" y="2207056"/>
                  </a:lnTo>
                  <a:lnTo>
                    <a:pt x="129971" y="2212543"/>
                  </a:lnTo>
                  <a:lnTo>
                    <a:pt x="184861" y="2215502"/>
                  </a:lnTo>
                  <a:lnTo>
                    <a:pt x="240068" y="2215527"/>
                  </a:lnTo>
                  <a:lnTo>
                    <a:pt x="277202" y="2215248"/>
                  </a:lnTo>
                  <a:lnTo>
                    <a:pt x="318058" y="2214334"/>
                  </a:lnTo>
                  <a:lnTo>
                    <a:pt x="358317" y="2209876"/>
                  </a:lnTo>
                  <a:lnTo>
                    <a:pt x="412407" y="2187181"/>
                  </a:lnTo>
                  <a:lnTo>
                    <a:pt x="425030" y="2133244"/>
                  </a:lnTo>
                  <a:lnTo>
                    <a:pt x="425246" y="2086152"/>
                  </a:lnTo>
                  <a:lnTo>
                    <a:pt x="424053" y="2032571"/>
                  </a:lnTo>
                  <a:lnTo>
                    <a:pt x="419354" y="1979345"/>
                  </a:lnTo>
                  <a:lnTo>
                    <a:pt x="409003" y="1933295"/>
                  </a:lnTo>
                  <a:lnTo>
                    <a:pt x="372275" y="1897113"/>
                  </a:lnTo>
                  <a:lnTo>
                    <a:pt x="327139" y="1890090"/>
                  </a:lnTo>
                  <a:lnTo>
                    <a:pt x="268998" y="1888426"/>
                  </a:lnTo>
                  <a:lnTo>
                    <a:pt x="210845" y="1890941"/>
                  </a:lnTo>
                  <a:lnTo>
                    <a:pt x="165684" y="1896440"/>
                  </a:lnTo>
                  <a:lnTo>
                    <a:pt x="127025" y="1916455"/>
                  </a:lnTo>
                  <a:lnTo>
                    <a:pt x="109956" y="1952307"/>
                  </a:lnTo>
                  <a:lnTo>
                    <a:pt x="107657" y="1997583"/>
                  </a:lnTo>
                  <a:lnTo>
                    <a:pt x="113271" y="2045817"/>
                  </a:lnTo>
                  <a:lnTo>
                    <a:pt x="119989" y="2090597"/>
                  </a:lnTo>
                  <a:lnTo>
                    <a:pt x="301701" y="2112835"/>
                  </a:lnTo>
                  <a:lnTo>
                    <a:pt x="329044" y="2044763"/>
                  </a:lnTo>
                  <a:lnTo>
                    <a:pt x="298640" y="1998052"/>
                  </a:lnTo>
                  <a:lnTo>
                    <a:pt x="211810" y="1988019"/>
                  </a:lnTo>
                  <a:lnTo>
                    <a:pt x="195389" y="2025459"/>
                  </a:lnTo>
                  <a:lnTo>
                    <a:pt x="237299" y="2036000"/>
                  </a:lnTo>
                  <a:lnTo>
                    <a:pt x="261416" y="2041613"/>
                  </a:lnTo>
                  <a:lnTo>
                    <a:pt x="236410" y="2072157"/>
                  </a:lnTo>
                  <a:lnTo>
                    <a:pt x="186715" y="2071192"/>
                  </a:lnTo>
                  <a:lnTo>
                    <a:pt x="157010" y="2035302"/>
                  </a:lnTo>
                  <a:lnTo>
                    <a:pt x="153644" y="1998586"/>
                  </a:lnTo>
                  <a:lnTo>
                    <a:pt x="155422" y="1965299"/>
                  </a:lnTo>
                  <a:lnTo>
                    <a:pt x="165684" y="1941931"/>
                  </a:lnTo>
                  <a:lnTo>
                    <a:pt x="188429" y="1937258"/>
                  </a:lnTo>
                  <a:lnTo>
                    <a:pt x="230238" y="1936991"/>
                  </a:lnTo>
                  <a:lnTo>
                    <a:pt x="273177" y="1939175"/>
                  </a:lnTo>
                  <a:lnTo>
                    <a:pt x="339242" y="1954161"/>
                  </a:lnTo>
                  <a:lnTo>
                    <a:pt x="368719" y="2002828"/>
                  </a:lnTo>
                  <a:lnTo>
                    <a:pt x="372656" y="2045106"/>
                  </a:lnTo>
                  <a:lnTo>
                    <a:pt x="378193" y="2115616"/>
                  </a:lnTo>
                  <a:lnTo>
                    <a:pt x="356971" y="2140496"/>
                  </a:lnTo>
                  <a:lnTo>
                    <a:pt x="332828" y="2157603"/>
                  </a:lnTo>
                  <a:lnTo>
                    <a:pt x="305739" y="2166937"/>
                  </a:lnTo>
                  <a:lnTo>
                    <a:pt x="275742" y="2168487"/>
                  </a:lnTo>
                  <a:lnTo>
                    <a:pt x="241541" y="2172551"/>
                  </a:lnTo>
                  <a:lnTo>
                    <a:pt x="204406" y="2173528"/>
                  </a:lnTo>
                  <a:lnTo>
                    <a:pt x="167246" y="2171814"/>
                  </a:lnTo>
                  <a:lnTo>
                    <a:pt x="132994" y="2167788"/>
                  </a:lnTo>
                  <a:lnTo>
                    <a:pt x="97434" y="2164664"/>
                  </a:lnTo>
                  <a:lnTo>
                    <a:pt x="70497" y="2158682"/>
                  </a:lnTo>
                  <a:lnTo>
                    <a:pt x="53848" y="2146579"/>
                  </a:lnTo>
                  <a:lnTo>
                    <a:pt x="47472" y="2128342"/>
                  </a:lnTo>
                  <a:lnTo>
                    <a:pt x="51384" y="2103996"/>
                  </a:lnTo>
                  <a:lnTo>
                    <a:pt x="47548" y="2069414"/>
                  </a:lnTo>
                  <a:lnTo>
                    <a:pt x="49098" y="2030971"/>
                  </a:lnTo>
                  <a:lnTo>
                    <a:pt x="52768" y="1992274"/>
                  </a:lnTo>
                  <a:lnTo>
                    <a:pt x="55308" y="1956879"/>
                  </a:lnTo>
                  <a:lnTo>
                    <a:pt x="55841" y="1916925"/>
                  </a:lnTo>
                  <a:lnTo>
                    <a:pt x="75603" y="1870875"/>
                  </a:lnTo>
                  <a:lnTo>
                    <a:pt x="149948" y="1847557"/>
                  </a:lnTo>
                  <a:lnTo>
                    <a:pt x="193090" y="1843506"/>
                  </a:lnTo>
                  <a:lnTo>
                    <a:pt x="236702" y="1842020"/>
                  </a:lnTo>
                  <a:lnTo>
                    <a:pt x="277850" y="1841233"/>
                  </a:lnTo>
                  <a:lnTo>
                    <a:pt x="348856" y="1836674"/>
                  </a:lnTo>
                  <a:lnTo>
                    <a:pt x="387184" y="1837309"/>
                  </a:lnTo>
                  <a:lnTo>
                    <a:pt x="443001" y="1869478"/>
                  </a:lnTo>
                  <a:lnTo>
                    <a:pt x="457441" y="1907895"/>
                  </a:lnTo>
                  <a:lnTo>
                    <a:pt x="463638" y="1954187"/>
                  </a:lnTo>
                  <a:lnTo>
                    <a:pt x="464591" y="2002726"/>
                  </a:lnTo>
                  <a:lnTo>
                    <a:pt x="463296" y="2047862"/>
                  </a:lnTo>
                  <a:lnTo>
                    <a:pt x="462762" y="2083930"/>
                  </a:lnTo>
                  <a:lnTo>
                    <a:pt x="465302" y="2115286"/>
                  </a:lnTo>
                  <a:lnTo>
                    <a:pt x="468909" y="2153704"/>
                  </a:lnTo>
                  <a:lnTo>
                    <a:pt x="469709" y="2191512"/>
                  </a:lnTo>
                  <a:lnTo>
                    <a:pt x="463816" y="2221014"/>
                  </a:lnTo>
                  <a:lnTo>
                    <a:pt x="442201" y="2248014"/>
                  </a:lnTo>
                  <a:lnTo>
                    <a:pt x="412496" y="2261108"/>
                  </a:lnTo>
                  <a:lnTo>
                    <a:pt x="378218" y="2264930"/>
                  </a:lnTo>
                  <a:lnTo>
                    <a:pt x="342861" y="2264118"/>
                  </a:lnTo>
                  <a:lnTo>
                    <a:pt x="318833" y="2263267"/>
                  </a:lnTo>
                  <a:lnTo>
                    <a:pt x="212636" y="2264232"/>
                  </a:lnTo>
                  <a:lnTo>
                    <a:pt x="113931" y="2264714"/>
                  </a:lnTo>
                  <a:lnTo>
                    <a:pt x="64592" y="2265248"/>
                  </a:lnTo>
                  <a:lnTo>
                    <a:pt x="15252" y="2266226"/>
                  </a:lnTo>
                  <a:lnTo>
                    <a:pt x="0" y="2281898"/>
                  </a:lnTo>
                  <a:lnTo>
                    <a:pt x="3822" y="2292591"/>
                  </a:lnTo>
                  <a:lnTo>
                    <a:pt x="15252" y="2297836"/>
                  </a:lnTo>
                  <a:lnTo>
                    <a:pt x="67030" y="2299716"/>
                  </a:lnTo>
                  <a:lnTo>
                    <a:pt x="118846" y="2300782"/>
                  </a:lnTo>
                  <a:lnTo>
                    <a:pt x="170675" y="2301240"/>
                  </a:lnTo>
                  <a:lnTo>
                    <a:pt x="274320" y="2301214"/>
                  </a:lnTo>
                  <a:lnTo>
                    <a:pt x="288823" y="2301430"/>
                  </a:lnTo>
                  <a:lnTo>
                    <a:pt x="319506" y="2302903"/>
                  </a:lnTo>
                  <a:lnTo>
                    <a:pt x="369227" y="2305824"/>
                  </a:lnTo>
                  <a:lnTo>
                    <a:pt x="402818" y="2306561"/>
                  </a:lnTo>
                  <a:lnTo>
                    <a:pt x="464794" y="2299652"/>
                  </a:lnTo>
                  <a:lnTo>
                    <a:pt x="500354" y="2274354"/>
                  </a:lnTo>
                  <a:lnTo>
                    <a:pt x="505498" y="2255278"/>
                  </a:lnTo>
                  <a:lnTo>
                    <a:pt x="512775" y="2201862"/>
                  </a:lnTo>
                  <a:close/>
                </a:path>
                <a:path extrusionOk="0" h="13716000" w="2694304">
                  <a:moveTo>
                    <a:pt x="512775" y="1559026"/>
                  </a:moveTo>
                  <a:lnTo>
                    <a:pt x="512597" y="1501482"/>
                  </a:lnTo>
                  <a:lnTo>
                    <a:pt x="505701" y="1389735"/>
                  </a:lnTo>
                  <a:lnTo>
                    <a:pt x="506285" y="1354137"/>
                  </a:lnTo>
                  <a:lnTo>
                    <a:pt x="507746" y="1309370"/>
                  </a:lnTo>
                  <a:lnTo>
                    <a:pt x="506717" y="1261516"/>
                  </a:lnTo>
                  <a:lnTo>
                    <a:pt x="499833" y="1216596"/>
                  </a:lnTo>
                  <a:lnTo>
                    <a:pt x="483743" y="1180693"/>
                  </a:lnTo>
                  <a:lnTo>
                    <a:pt x="455079" y="1159865"/>
                  </a:lnTo>
                  <a:lnTo>
                    <a:pt x="405409" y="1150632"/>
                  </a:lnTo>
                  <a:lnTo>
                    <a:pt x="349999" y="1148880"/>
                  </a:lnTo>
                  <a:lnTo>
                    <a:pt x="294106" y="1151255"/>
                  </a:lnTo>
                  <a:lnTo>
                    <a:pt x="242989" y="1154404"/>
                  </a:lnTo>
                  <a:lnTo>
                    <a:pt x="189230" y="1158341"/>
                  </a:lnTo>
                  <a:lnTo>
                    <a:pt x="135775" y="1164386"/>
                  </a:lnTo>
                  <a:lnTo>
                    <a:pt x="82562" y="1172298"/>
                  </a:lnTo>
                  <a:lnTo>
                    <a:pt x="29514" y="1181823"/>
                  </a:lnTo>
                  <a:lnTo>
                    <a:pt x="3987" y="1534744"/>
                  </a:lnTo>
                  <a:lnTo>
                    <a:pt x="5156" y="1541754"/>
                  </a:lnTo>
                  <a:lnTo>
                    <a:pt x="75285" y="1564246"/>
                  </a:lnTo>
                  <a:lnTo>
                    <a:pt x="129971" y="1569732"/>
                  </a:lnTo>
                  <a:lnTo>
                    <a:pt x="184861" y="1572691"/>
                  </a:lnTo>
                  <a:lnTo>
                    <a:pt x="240068" y="1572717"/>
                  </a:lnTo>
                  <a:lnTo>
                    <a:pt x="277202" y="1572437"/>
                  </a:lnTo>
                  <a:lnTo>
                    <a:pt x="318058" y="1571523"/>
                  </a:lnTo>
                  <a:lnTo>
                    <a:pt x="358317" y="1567065"/>
                  </a:lnTo>
                  <a:lnTo>
                    <a:pt x="412407" y="1544370"/>
                  </a:lnTo>
                  <a:lnTo>
                    <a:pt x="425030" y="1490433"/>
                  </a:lnTo>
                  <a:lnTo>
                    <a:pt x="425246" y="1443329"/>
                  </a:lnTo>
                  <a:lnTo>
                    <a:pt x="424053" y="1389748"/>
                  </a:lnTo>
                  <a:lnTo>
                    <a:pt x="419354" y="1336522"/>
                  </a:lnTo>
                  <a:lnTo>
                    <a:pt x="409003" y="1290472"/>
                  </a:lnTo>
                  <a:lnTo>
                    <a:pt x="372275" y="1254290"/>
                  </a:lnTo>
                  <a:lnTo>
                    <a:pt x="327139" y="1247267"/>
                  </a:lnTo>
                  <a:lnTo>
                    <a:pt x="268998" y="1245603"/>
                  </a:lnTo>
                  <a:lnTo>
                    <a:pt x="210845" y="1248130"/>
                  </a:lnTo>
                  <a:lnTo>
                    <a:pt x="165684" y="1253629"/>
                  </a:lnTo>
                  <a:lnTo>
                    <a:pt x="127025" y="1273644"/>
                  </a:lnTo>
                  <a:lnTo>
                    <a:pt x="109956" y="1309497"/>
                  </a:lnTo>
                  <a:lnTo>
                    <a:pt x="107657" y="1354759"/>
                  </a:lnTo>
                  <a:lnTo>
                    <a:pt x="113271" y="1403007"/>
                  </a:lnTo>
                  <a:lnTo>
                    <a:pt x="119989" y="1447787"/>
                  </a:lnTo>
                  <a:lnTo>
                    <a:pt x="301701" y="1470025"/>
                  </a:lnTo>
                  <a:lnTo>
                    <a:pt x="329044" y="1401940"/>
                  </a:lnTo>
                  <a:lnTo>
                    <a:pt x="298640" y="1355242"/>
                  </a:lnTo>
                  <a:lnTo>
                    <a:pt x="211810" y="1345209"/>
                  </a:lnTo>
                  <a:lnTo>
                    <a:pt x="195389" y="1382649"/>
                  </a:lnTo>
                  <a:lnTo>
                    <a:pt x="237299" y="1393190"/>
                  </a:lnTo>
                  <a:lnTo>
                    <a:pt x="261416" y="1398790"/>
                  </a:lnTo>
                  <a:lnTo>
                    <a:pt x="236410" y="1429334"/>
                  </a:lnTo>
                  <a:lnTo>
                    <a:pt x="186715" y="1428381"/>
                  </a:lnTo>
                  <a:lnTo>
                    <a:pt x="157010" y="1392491"/>
                  </a:lnTo>
                  <a:lnTo>
                    <a:pt x="153644" y="1355763"/>
                  </a:lnTo>
                  <a:lnTo>
                    <a:pt x="155422" y="1322489"/>
                  </a:lnTo>
                  <a:lnTo>
                    <a:pt x="165684" y="1299121"/>
                  </a:lnTo>
                  <a:lnTo>
                    <a:pt x="188429" y="1294447"/>
                  </a:lnTo>
                  <a:lnTo>
                    <a:pt x="230238" y="1294180"/>
                  </a:lnTo>
                  <a:lnTo>
                    <a:pt x="273177" y="1296352"/>
                  </a:lnTo>
                  <a:lnTo>
                    <a:pt x="339242" y="1311351"/>
                  </a:lnTo>
                  <a:lnTo>
                    <a:pt x="368719" y="1360004"/>
                  </a:lnTo>
                  <a:lnTo>
                    <a:pt x="372656" y="1402283"/>
                  </a:lnTo>
                  <a:lnTo>
                    <a:pt x="378193" y="1472806"/>
                  </a:lnTo>
                  <a:lnTo>
                    <a:pt x="356971" y="1497685"/>
                  </a:lnTo>
                  <a:lnTo>
                    <a:pt x="332828" y="1514792"/>
                  </a:lnTo>
                  <a:lnTo>
                    <a:pt x="305739" y="1524114"/>
                  </a:lnTo>
                  <a:lnTo>
                    <a:pt x="275742" y="1525676"/>
                  </a:lnTo>
                  <a:lnTo>
                    <a:pt x="241541" y="1529727"/>
                  </a:lnTo>
                  <a:lnTo>
                    <a:pt x="204406" y="1530705"/>
                  </a:lnTo>
                  <a:lnTo>
                    <a:pt x="167246" y="1528991"/>
                  </a:lnTo>
                  <a:lnTo>
                    <a:pt x="132994" y="1524977"/>
                  </a:lnTo>
                  <a:lnTo>
                    <a:pt x="97434" y="1521841"/>
                  </a:lnTo>
                  <a:lnTo>
                    <a:pt x="70497" y="1515859"/>
                  </a:lnTo>
                  <a:lnTo>
                    <a:pt x="53848" y="1503756"/>
                  </a:lnTo>
                  <a:lnTo>
                    <a:pt x="47472" y="1485531"/>
                  </a:lnTo>
                  <a:lnTo>
                    <a:pt x="51384" y="1461173"/>
                  </a:lnTo>
                  <a:lnTo>
                    <a:pt x="47548" y="1426591"/>
                  </a:lnTo>
                  <a:lnTo>
                    <a:pt x="49098" y="1388160"/>
                  </a:lnTo>
                  <a:lnTo>
                    <a:pt x="52768" y="1349451"/>
                  </a:lnTo>
                  <a:lnTo>
                    <a:pt x="55308" y="1314056"/>
                  </a:lnTo>
                  <a:lnTo>
                    <a:pt x="55841" y="1274102"/>
                  </a:lnTo>
                  <a:lnTo>
                    <a:pt x="75603" y="1228064"/>
                  </a:lnTo>
                  <a:lnTo>
                    <a:pt x="149948" y="1204734"/>
                  </a:lnTo>
                  <a:lnTo>
                    <a:pt x="193090" y="1200683"/>
                  </a:lnTo>
                  <a:lnTo>
                    <a:pt x="236702" y="1199197"/>
                  </a:lnTo>
                  <a:lnTo>
                    <a:pt x="277850" y="1198422"/>
                  </a:lnTo>
                  <a:lnTo>
                    <a:pt x="348856" y="1193863"/>
                  </a:lnTo>
                  <a:lnTo>
                    <a:pt x="387184" y="1194485"/>
                  </a:lnTo>
                  <a:lnTo>
                    <a:pt x="443001" y="1226654"/>
                  </a:lnTo>
                  <a:lnTo>
                    <a:pt x="457441" y="1265072"/>
                  </a:lnTo>
                  <a:lnTo>
                    <a:pt x="463638" y="1311376"/>
                  </a:lnTo>
                  <a:lnTo>
                    <a:pt x="464591" y="1359916"/>
                  </a:lnTo>
                  <a:lnTo>
                    <a:pt x="463296" y="1405039"/>
                  </a:lnTo>
                  <a:lnTo>
                    <a:pt x="462762" y="1441119"/>
                  </a:lnTo>
                  <a:lnTo>
                    <a:pt x="465302" y="1472476"/>
                  </a:lnTo>
                  <a:lnTo>
                    <a:pt x="468909" y="1510893"/>
                  </a:lnTo>
                  <a:lnTo>
                    <a:pt x="469709" y="1548701"/>
                  </a:lnTo>
                  <a:lnTo>
                    <a:pt x="463816" y="1578203"/>
                  </a:lnTo>
                  <a:lnTo>
                    <a:pt x="442201" y="1605203"/>
                  </a:lnTo>
                  <a:lnTo>
                    <a:pt x="412496" y="1618297"/>
                  </a:lnTo>
                  <a:lnTo>
                    <a:pt x="378206" y="1622107"/>
                  </a:lnTo>
                  <a:lnTo>
                    <a:pt x="342849" y="1621294"/>
                  </a:lnTo>
                  <a:lnTo>
                    <a:pt x="318833" y="1620456"/>
                  </a:lnTo>
                  <a:lnTo>
                    <a:pt x="212636" y="1621409"/>
                  </a:lnTo>
                  <a:lnTo>
                    <a:pt x="113931" y="1621891"/>
                  </a:lnTo>
                  <a:lnTo>
                    <a:pt x="64592" y="1622425"/>
                  </a:lnTo>
                  <a:lnTo>
                    <a:pt x="15252" y="1623415"/>
                  </a:lnTo>
                  <a:lnTo>
                    <a:pt x="0" y="1639074"/>
                  </a:lnTo>
                  <a:lnTo>
                    <a:pt x="3822" y="1649780"/>
                  </a:lnTo>
                  <a:lnTo>
                    <a:pt x="15252" y="1655025"/>
                  </a:lnTo>
                  <a:lnTo>
                    <a:pt x="67030" y="1656905"/>
                  </a:lnTo>
                  <a:lnTo>
                    <a:pt x="118846" y="1657959"/>
                  </a:lnTo>
                  <a:lnTo>
                    <a:pt x="170675" y="1658429"/>
                  </a:lnTo>
                  <a:lnTo>
                    <a:pt x="274320" y="1658391"/>
                  </a:lnTo>
                  <a:lnTo>
                    <a:pt x="288823" y="1658607"/>
                  </a:lnTo>
                  <a:lnTo>
                    <a:pt x="319493" y="1660080"/>
                  </a:lnTo>
                  <a:lnTo>
                    <a:pt x="369214" y="1663001"/>
                  </a:lnTo>
                  <a:lnTo>
                    <a:pt x="402805" y="1663750"/>
                  </a:lnTo>
                  <a:lnTo>
                    <a:pt x="464794" y="1656842"/>
                  </a:lnTo>
                  <a:lnTo>
                    <a:pt x="500354" y="1631543"/>
                  </a:lnTo>
                  <a:lnTo>
                    <a:pt x="505498" y="1612455"/>
                  </a:lnTo>
                  <a:lnTo>
                    <a:pt x="512775" y="1559026"/>
                  </a:lnTo>
                  <a:close/>
                </a:path>
                <a:path extrusionOk="0" h="13716000" w="2694304">
                  <a:moveTo>
                    <a:pt x="512775" y="916228"/>
                  </a:moveTo>
                  <a:lnTo>
                    <a:pt x="512597" y="858672"/>
                  </a:lnTo>
                  <a:lnTo>
                    <a:pt x="505701" y="746912"/>
                  </a:lnTo>
                  <a:lnTo>
                    <a:pt x="506285" y="711327"/>
                  </a:lnTo>
                  <a:lnTo>
                    <a:pt x="507746" y="666559"/>
                  </a:lnTo>
                  <a:lnTo>
                    <a:pt x="506717" y="618705"/>
                  </a:lnTo>
                  <a:lnTo>
                    <a:pt x="499833" y="573786"/>
                  </a:lnTo>
                  <a:lnTo>
                    <a:pt x="483743" y="537883"/>
                  </a:lnTo>
                  <a:lnTo>
                    <a:pt x="455079" y="517042"/>
                  </a:lnTo>
                  <a:lnTo>
                    <a:pt x="405409" y="507822"/>
                  </a:lnTo>
                  <a:lnTo>
                    <a:pt x="349999" y="506069"/>
                  </a:lnTo>
                  <a:lnTo>
                    <a:pt x="294106" y="508431"/>
                  </a:lnTo>
                  <a:lnTo>
                    <a:pt x="242989" y="511581"/>
                  </a:lnTo>
                  <a:lnTo>
                    <a:pt x="189230" y="515531"/>
                  </a:lnTo>
                  <a:lnTo>
                    <a:pt x="135775" y="521576"/>
                  </a:lnTo>
                  <a:lnTo>
                    <a:pt x="82562" y="529488"/>
                  </a:lnTo>
                  <a:lnTo>
                    <a:pt x="29514" y="539013"/>
                  </a:lnTo>
                  <a:lnTo>
                    <a:pt x="3987" y="891921"/>
                  </a:lnTo>
                  <a:lnTo>
                    <a:pt x="5156" y="898931"/>
                  </a:lnTo>
                  <a:lnTo>
                    <a:pt x="75285" y="921435"/>
                  </a:lnTo>
                  <a:lnTo>
                    <a:pt x="129971" y="926909"/>
                  </a:lnTo>
                  <a:lnTo>
                    <a:pt x="184861" y="929868"/>
                  </a:lnTo>
                  <a:lnTo>
                    <a:pt x="240068" y="929894"/>
                  </a:lnTo>
                  <a:lnTo>
                    <a:pt x="277202" y="929614"/>
                  </a:lnTo>
                  <a:lnTo>
                    <a:pt x="318058" y="928712"/>
                  </a:lnTo>
                  <a:lnTo>
                    <a:pt x="358317" y="924242"/>
                  </a:lnTo>
                  <a:lnTo>
                    <a:pt x="412407" y="901547"/>
                  </a:lnTo>
                  <a:lnTo>
                    <a:pt x="425030" y="847610"/>
                  </a:lnTo>
                  <a:lnTo>
                    <a:pt x="425246" y="800519"/>
                  </a:lnTo>
                  <a:lnTo>
                    <a:pt x="424053" y="746937"/>
                  </a:lnTo>
                  <a:lnTo>
                    <a:pt x="419354" y="693712"/>
                  </a:lnTo>
                  <a:lnTo>
                    <a:pt x="409003" y="647649"/>
                  </a:lnTo>
                  <a:lnTo>
                    <a:pt x="372275" y="611479"/>
                  </a:lnTo>
                  <a:lnTo>
                    <a:pt x="327139" y="604456"/>
                  </a:lnTo>
                  <a:lnTo>
                    <a:pt x="268998" y="602792"/>
                  </a:lnTo>
                  <a:lnTo>
                    <a:pt x="210845" y="605307"/>
                  </a:lnTo>
                  <a:lnTo>
                    <a:pt x="165684" y="610806"/>
                  </a:lnTo>
                  <a:lnTo>
                    <a:pt x="127025" y="630821"/>
                  </a:lnTo>
                  <a:lnTo>
                    <a:pt x="109956" y="666673"/>
                  </a:lnTo>
                  <a:lnTo>
                    <a:pt x="107657" y="711949"/>
                  </a:lnTo>
                  <a:lnTo>
                    <a:pt x="113271" y="760183"/>
                  </a:lnTo>
                  <a:lnTo>
                    <a:pt x="119989" y="804964"/>
                  </a:lnTo>
                  <a:lnTo>
                    <a:pt x="301701" y="827201"/>
                  </a:lnTo>
                  <a:lnTo>
                    <a:pt x="329044" y="759117"/>
                  </a:lnTo>
                  <a:lnTo>
                    <a:pt x="298640" y="712419"/>
                  </a:lnTo>
                  <a:lnTo>
                    <a:pt x="211810" y="702373"/>
                  </a:lnTo>
                  <a:lnTo>
                    <a:pt x="195389" y="739825"/>
                  </a:lnTo>
                  <a:lnTo>
                    <a:pt x="237299" y="750379"/>
                  </a:lnTo>
                  <a:lnTo>
                    <a:pt x="261416" y="755980"/>
                  </a:lnTo>
                  <a:lnTo>
                    <a:pt x="236410" y="786523"/>
                  </a:lnTo>
                  <a:lnTo>
                    <a:pt x="186715" y="785571"/>
                  </a:lnTo>
                  <a:lnTo>
                    <a:pt x="157010" y="749668"/>
                  </a:lnTo>
                  <a:lnTo>
                    <a:pt x="153644" y="712939"/>
                  </a:lnTo>
                  <a:lnTo>
                    <a:pt x="155422" y="679678"/>
                  </a:lnTo>
                  <a:lnTo>
                    <a:pt x="165684" y="656310"/>
                  </a:lnTo>
                  <a:lnTo>
                    <a:pt x="188429" y="651624"/>
                  </a:lnTo>
                  <a:lnTo>
                    <a:pt x="230238" y="651357"/>
                  </a:lnTo>
                  <a:lnTo>
                    <a:pt x="273177" y="653542"/>
                  </a:lnTo>
                  <a:lnTo>
                    <a:pt x="339242" y="668528"/>
                  </a:lnTo>
                  <a:lnTo>
                    <a:pt x="368719" y="717194"/>
                  </a:lnTo>
                  <a:lnTo>
                    <a:pt x="372656" y="759472"/>
                  </a:lnTo>
                  <a:lnTo>
                    <a:pt x="378193" y="829983"/>
                  </a:lnTo>
                  <a:lnTo>
                    <a:pt x="356971" y="854862"/>
                  </a:lnTo>
                  <a:lnTo>
                    <a:pt x="332828" y="871969"/>
                  </a:lnTo>
                  <a:lnTo>
                    <a:pt x="305739" y="881303"/>
                  </a:lnTo>
                  <a:lnTo>
                    <a:pt x="275742" y="882853"/>
                  </a:lnTo>
                  <a:lnTo>
                    <a:pt x="241541" y="886917"/>
                  </a:lnTo>
                  <a:lnTo>
                    <a:pt x="204406" y="887895"/>
                  </a:lnTo>
                  <a:lnTo>
                    <a:pt x="167246" y="886180"/>
                  </a:lnTo>
                  <a:lnTo>
                    <a:pt x="132994" y="882167"/>
                  </a:lnTo>
                  <a:lnTo>
                    <a:pt x="97434" y="879017"/>
                  </a:lnTo>
                  <a:lnTo>
                    <a:pt x="70497" y="873048"/>
                  </a:lnTo>
                  <a:lnTo>
                    <a:pt x="53848" y="860945"/>
                  </a:lnTo>
                  <a:lnTo>
                    <a:pt x="47472" y="842708"/>
                  </a:lnTo>
                  <a:lnTo>
                    <a:pt x="51384" y="818362"/>
                  </a:lnTo>
                  <a:lnTo>
                    <a:pt x="47548" y="783780"/>
                  </a:lnTo>
                  <a:lnTo>
                    <a:pt x="49098" y="745337"/>
                  </a:lnTo>
                  <a:lnTo>
                    <a:pt x="52768" y="706640"/>
                  </a:lnTo>
                  <a:lnTo>
                    <a:pt x="55308" y="671233"/>
                  </a:lnTo>
                  <a:lnTo>
                    <a:pt x="55841" y="631278"/>
                  </a:lnTo>
                  <a:lnTo>
                    <a:pt x="75603" y="585241"/>
                  </a:lnTo>
                  <a:lnTo>
                    <a:pt x="149948" y="561924"/>
                  </a:lnTo>
                  <a:lnTo>
                    <a:pt x="193090" y="557872"/>
                  </a:lnTo>
                  <a:lnTo>
                    <a:pt x="236702" y="556387"/>
                  </a:lnTo>
                  <a:lnTo>
                    <a:pt x="277850" y="555599"/>
                  </a:lnTo>
                  <a:lnTo>
                    <a:pt x="348856" y="551027"/>
                  </a:lnTo>
                  <a:lnTo>
                    <a:pt x="387184" y="551662"/>
                  </a:lnTo>
                  <a:lnTo>
                    <a:pt x="443001" y="583844"/>
                  </a:lnTo>
                  <a:lnTo>
                    <a:pt x="457441" y="622261"/>
                  </a:lnTo>
                  <a:lnTo>
                    <a:pt x="463638" y="668553"/>
                  </a:lnTo>
                  <a:lnTo>
                    <a:pt x="464591" y="717092"/>
                  </a:lnTo>
                  <a:lnTo>
                    <a:pt x="463296" y="762228"/>
                  </a:lnTo>
                  <a:lnTo>
                    <a:pt x="462762" y="798296"/>
                  </a:lnTo>
                  <a:lnTo>
                    <a:pt x="465302" y="829652"/>
                  </a:lnTo>
                  <a:lnTo>
                    <a:pt x="468909" y="868070"/>
                  </a:lnTo>
                  <a:lnTo>
                    <a:pt x="469709" y="905878"/>
                  </a:lnTo>
                  <a:lnTo>
                    <a:pt x="463816" y="935380"/>
                  </a:lnTo>
                  <a:lnTo>
                    <a:pt x="442201" y="962380"/>
                  </a:lnTo>
                  <a:lnTo>
                    <a:pt x="412508" y="975474"/>
                  </a:lnTo>
                  <a:lnTo>
                    <a:pt x="378218" y="979297"/>
                  </a:lnTo>
                  <a:lnTo>
                    <a:pt x="342874" y="978471"/>
                  </a:lnTo>
                  <a:lnTo>
                    <a:pt x="318833" y="977633"/>
                  </a:lnTo>
                  <a:lnTo>
                    <a:pt x="212636" y="978598"/>
                  </a:lnTo>
                  <a:lnTo>
                    <a:pt x="113931" y="979081"/>
                  </a:lnTo>
                  <a:lnTo>
                    <a:pt x="64592" y="979614"/>
                  </a:lnTo>
                  <a:lnTo>
                    <a:pt x="15252" y="980592"/>
                  </a:lnTo>
                  <a:lnTo>
                    <a:pt x="0" y="996264"/>
                  </a:lnTo>
                  <a:lnTo>
                    <a:pt x="3822" y="1006957"/>
                  </a:lnTo>
                  <a:lnTo>
                    <a:pt x="15252" y="1012202"/>
                  </a:lnTo>
                  <a:lnTo>
                    <a:pt x="67030" y="1014082"/>
                  </a:lnTo>
                  <a:lnTo>
                    <a:pt x="118846" y="1015149"/>
                  </a:lnTo>
                  <a:lnTo>
                    <a:pt x="170675" y="1015606"/>
                  </a:lnTo>
                  <a:lnTo>
                    <a:pt x="274320" y="1015580"/>
                  </a:lnTo>
                  <a:lnTo>
                    <a:pt x="288823" y="1015796"/>
                  </a:lnTo>
                  <a:lnTo>
                    <a:pt x="319506" y="1017270"/>
                  </a:lnTo>
                  <a:lnTo>
                    <a:pt x="369214" y="1020191"/>
                  </a:lnTo>
                  <a:lnTo>
                    <a:pt x="402805" y="1020927"/>
                  </a:lnTo>
                  <a:lnTo>
                    <a:pt x="464794" y="1014018"/>
                  </a:lnTo>
                  <a:lnTo>
                    <a:pt x="500354" y="988733"/>
                  </a:lnTo>
                  <a:lnTo>
                    <a:pt x="505498" y="969645"/>
                  </a:lnTo>
                  <a:lnTo>
                    <a:pt x="512775" y="916228"/>
                  </a:lnTo>
                  <a:close/>
                </a:path>
                <a:path extrusionOk="0" h="13716000" w="2694304">
                  <a:moveTo>
                    <a:pt x="512775" y="273405"/>
                  </a:moveTo>
                  <a:lnTo>
                    <a:pt x="512597" y="215849"/>
                  </a:lnTo>
                  <a:lnTo>
                    <a:pt x="508901" y="157695"/>
                  </a:lnTo>
                  <a:lnTo>
                    <a:pt x="505764" y="105105"/>
                  </a:lnTo>
                  <a:lnTo>
                    <a:pt x="505815" y="97015"/>
                  </a:lnTo>
                  <a:lnTo>
                    <a:pt x="506285" y="68503"/>
                  </a:lnTo>
                  <a:lnTo>
                    <a:pt x="507746" y="23736"/>
                  </a:lnTo>
                  <a:lnTo>
                    <a:pt x="507238" y="0"/>
                  </a:lnTo>
                  <a:lnTo>
                    <a:pt x="460197" y="0"/>
                  </a:lnTo>
                  <a:lnTo>
                    <a:pt x="463638" y="25717"/>
                  </a:lnTo>
                  <a:lnTo>
                    <a:pt x="464591" y="74371"/>
                  </a:lnTo>
                  <a:lnTo>
                    <a:pt x="463359" y="117373"/>
                  </a:lnTo>
                  <a:lnTo>
                    <a:pt x="463245" y="123228"/>
                  </a:lnTo>
                  <a:lnTo>
                    <a:pt x="462762" y="155486"/>
                  </a:lnTo>
                  <a:lnTo>
                    <a:pt x="465328" y="187172"/>
                  </a:lnTo>
                  <a:lnTo>
                    <a:pt x="468909" y="225259"/>
                  </a:lnTo>
                  <a:lnTo>
                    <a:pt x="469709" y="263067"/>
                  </a:lnTo>
                  <a:lnTo>
                    <a:pt x="463816" y="292569"/>
                  </a:lnTo>
                  <a:lnTo>
                    <a:pt x="442201" y="319570"/>
                  </a:lnTo>
                  <a:lnTo>
                    <a:pt x="412496" y="332663"/>
                  </a:lnTo>
                  <a:lnTo>
                    <a:pt x="378218" y="336486"/>
                  </a:lnTo>
                  <a:lnTo>
                    <a:pt x="342861" y="335673"/>
                  </a:lnTo>
                  <a:lnTo>
                    <a:pt x="326631" y="335000"/>
                  </a:lnTo>
                  <a:lnTo>
                    <a:pt x="318833" y="334822"/>
                  </a:lnTo>
                  <a:lnTo>
                    <a:pt x="15252" y="337781"/>
                  </a:lnTo>
                  <a:lnTo>
                    <a:pt x="3797" y="342823"/>
                  </a:lnTo>
                  <a:lnTo>
                    <a:pt x="0" y="353441"/>
                  </a:lnTo>
                  <a:lnTo>
                    <a:pt x="3822" y="364147"/>
                  </a:lnTo>
                  <a:lnTo>
                    <a:pt x="15252" y="369392"/>
                  </a:lnTo>
                  <a:lnTo>
                    <a:pt x="67030" y="371271"/>
                  </a:lnTo>
                  <a:lnTo>
                    <a:pt x="118846" y="372325"/>
                  </a:lnTo>
                  <a:lnTo>
                    <a:pt x="222504" y="372872"/>
                  </a:lnTo>
                  <a:lnTo>
                    <a:pt x="279476" y="372859"/>
                  </a:lnTo>
                  <a:lnTo>
                    <a:pt x="288823" y="372986"/>
                  </a:lnTo>
                  <a:lnTo>
                    <a:pt x="303936" y="373583"/>
                  </a:lnTo>
                  <a:lnTo>
                    <a:pt x="369239" y="377380"/>
                  </a:lnTo>
                  <a:lnTo>
                    <a:pt x="402818" y="378104"/>
                  </a:lnTo>
                  <a:lnTo>
                    <a:pt x="435063" y="376453"/>
                  </a:lnTo>
                  <a:lnTo>
                    <a:pt x="455930" y="372770"/>
                  </a:lnTo>
                  <a:lnTo>
                    <a:pt x="464794" y="371208"/>
                  </a:lnTo>
                  <a:lnTo>
                    <a:pt x="483590" y="365137"/>
                  </a:lnTo>
                  <a:lnTo>
                    <a:pt x="494245" y="357695"/>
                  </a:lnTo>
                  <a:lnTo>
                    <a:pt x="500354" y="345909"/>
                  </a:lnTo>
                  <a:lnTo>
                    <a:pt x="502894" y="336486"/>
                  </a:lnTo>
                  <a:lnTo>
                    <a:pt x="505498" y="326834"/>
                  </a:lnTo>
                  <a:lnTo>
                    <a:pt x="512775" y="273405"/>
                  </a:lnTo>
                  <a:close/>
                </a:path>
                <a:path extrusionOk="0" h="13716000" w="2694304">
                  <a:moveTo>
                    <a:pt x="1098308" y="13716000"/>
                  </a:moveTo>
                  <a:lnTo>
                    <a:pt x="1075016" y="13589013"/>
                  </a:lnTo>
                  <a:lnTo>
                    <a:pt x="1062888" y="13589013"/>
                  </a:lnTo>
                  <a:lnTo>
                    <a:pt x="1036701" y="13462013"/>
                  </a:lnTo>
                  <a:lnTo>
                    <a:pt x="999121" y="13462013"/>
                  </a:lnTo>
                  <a:lnTo>
                    <a:pt x="1016355" y="13589013"/>
                  </a:lnTo>
                  <a:lnTo>
                    <a:pt x="968654" y="13589013"/>
                  </a:lnTo>
                  <a:lnTo>
                    <a:pt x="999121" y="13462013"/>
                  </a:lnTo>
                  <a:lnTo>
                    <a:pt x="957935" y="13462013"/>
                  </a:lnTo>
                  <a:lnTo>
                    <a:pt x="928916" y="13589013"/>
                  </a:lnTo>
                  <a:lnTo>
                    <a:pt x="919124" y="13589013"/>
                  </a:lnTo>
                  <a:lnTo>
                    <a:pt x="900379" y="13716000"/>
                  </a:lnTo>
                  <a:lnTo>
                    <a:pt x="1098308" y="13716000"/>
                  </a:lnTo>
                  <a:close/>
                </a:path>
                <a:path extrusionOk="0" h="13716000" w="2694304">
                  <a:moveTo>
                    <a:pt x="1183652" y="13462013"/>
                  </a:moveTo>
                  <a:lnTo>
                    <a:pt x="1183005" y="13335013"/>
                  </a:lnTo>
                  <a:lnTo>
                    <a:pt x="1182077" y="13335013"/>
                  </a:lnTo>
                  <a:lnTo>
                    <a:pt x="1180884" y="13208013"/>
                  </a:lnTo>
                  <a:lnTo>
                    <a:pt x="1177899" y="13208013"/>
                  </a:lnTo>
                  <a:lnTo>
                    <a:pt x="1176223" y="13081013"/>
                  </a:lnTo>
                  <a:lnTo>
                    <a:pt x="1172756" y="13081013"/>
                  </a:lnTo>
                  <a:lnTo>
                    <a:pt x="1171079" y="12954013"/>
                  </a:lnTo>
                  <a:lnTo>
                    <a:pt x="1166317" y="12954013"/>
                  </a:lnTo>
                  <a:lnTo>
                    <a:pt x="1169454" y="12827013"/>
                  </a:lnTo>
                  <a:lnTo>
                    <a:pt x="1171879" y="12827013"/>
                  </a:lnTo>
                  <a:lnTo>
                    <a:pt x="1173670" y="12700013"/>
                  </a:lnTo>
                  <a:lnTo>
                    <a:pt x="1175550" y="12700013"/>
                  </a:lnTo>
                  <a:lnTo>
                    <a:pt x="1175753" y="12573013"/>
                  </a:lnTo>
                  <a:lnTo>
                    <a:pt x="1174902" y="12573013"/>
                  </a:lnTo>
                  <a:lnTo>
                    <a:pt x="1173975" y="12446013"/>
                  </a:lnTo>
                  <a:lnTo>
                    <a:pt x="1172781" y="12446013"/>
                  </a:lnTo>
                  <a:lnTo>
                    <a:pt x="1171371" y="12319013"/>
                  </a:lnTo>
                  <a:lnTo>
                    <a:pt x="1168120" y="12319013"/>
                  </a:lnTo>
                  <a:lnTo>
                    <a:pt x="1164666" y="12192013"/>
                  </a:lnTo>
                  <a:lnTo>
                    <a:pt x="1162977" y="12065013"/>
                  </a:lnTo>
                  <a:lnTo>
                    <a:pt x="1161453" y="12065013"/>
                  </a:lnTo>
                  <a:lnTo>
                    <a:pt x="1163878" y="11938013"/>
                  </a:lnTo>
                  <a:lnTo>
                    <a:pt x="1165669" y="11938013"/>
                  </a:lnTo>
                  <a:lnTo>
                    <a:pt x="1166876" y="11811013"/>
                  </a:lnTo>
                  <a:lnTo>
                    <a:pt x="1167739" y="11811013"/>
                  </a:lnTo>
                  <a:lnTo>
                    <a:pt x="1167511" y="11684013"/>
                  </a:lnTo>
                  <a:lnTo>
                    <a:pt x="1166901" y="11684013"/>
                  </a:lnTo>
                  <a:lnTo>
                    <a:pt x="1165974" y="11557013"/>
                  </a:lnTo>
                  <a:lnTo>
                    <a:pt x="1163370" y="11557013"/>
                  </a:lnTo>
                  <a:lnTo>
                    <a:pt x="1161796" y="11430013"/>
                  </a:lnTo>
                  <a:lnTo>
                    <a:pt x="1160119" y="11430013"/>
                  </a:lnTo>
                  <a:lnTo>
                    <a:pt x="1156652" y="11303013"/>
                  </a:lnTo>
                  <a:lnTo>
                    <a:pt x="1154976" y="11303013"/>
                  </a:lnTo>
                  <a:lnTo>
                    <a:pt x="1153223" y="11176013"/>
                  </a:lnTo>
                  <a:lnTo>
                    <a:pt x="1153350" y="11176013"/>
                  </a:lnTo>
                  <a:lnTo>
                    <a:pt x="1155776" y="11049013"/>
                  </a:lnTo>
                  <a:lnTo>
                    <a:pt x="1158773" y="11049013"/>
                  </a:lnTo>
                  <a:lnTo>
                    <a:pt x="1159446" y="10922013"/>
                  </a:lnTo>
                  <a:lnTo>
                    <a:pt x="1159649" y="10922013"/>
                  </a:lnTo>
                  <a:lnTo>
                    <a:pt x="1159408" y="10795013"/>
                  </a:lnTo>
                  <a:lnTo>
                    <a:pt x="1157871" y="10795013"/>
                  </a:lnTo>
                  <a:lnTo>
                    <a:pt x="1156677" y="10668013"/>
                  </a:lnTo>
                  <a:lnTo>
                    <a:pt x="1153706" y="10668013"/>
                  </a:lnTo>
                  <a:lnTo>
                    <a:pt x="1152029" y="10541013"/>
                  </a:lnTo>
                  <a:lnTo>
                    <a:pt x="1148562" y="10414013"/>
                  </a:lnTo>
                  <a:lnTo>
                    <a:pt x="1144676" y="10414013"/>
                  </a:lnTo>
                  <a:lnTo>
                    <a:pt x="1147584" y="10287013"/>
                  </a:lnTo>
                  <a:lnTo>
                    <a:pt x="1149781" y="10287013"/>
                  </a:lnTo>
                  <a:lnTo>
                    <a:pt x="1151318" y="10160013"/>
                  </a:lnTo>
                  <a:lnTo>
                    <a:pt x="1152664" y="10160013"/>
                  </a:lnTo>
                  <a:lnTo>
                    <a:pt x="1152575" y="10033013"/>
                  </a:lnTo>
                  <a:lnTo>
                    <a:pt x="1152080" y="10033013"/>
                  </a:lnTo>
                  <a:lnTo>
                    <a:pt x="1151229" y="9906013"/>
                  </a:lnTo>
                  <a:lnTo>
                    <a:pt x="1148664" y="9906013"/>
                  </a:lnTo>
                  <a:lnTo>
                    <a:pt x="1147076" y="9779013"/>
                  </a:lnTo>
                  <a:lnTo>
                    <a:pt x="1145362" y="9779013"/>
                  </a:lnTo>
                  <a:lnTo>
                    <a:pt x="1141793" y="9652013"/>
                  </a:lnTo>
                  <a:lnTo>
                    <a:pt x="1140053" y="9652013"/>
                  </a:lnTo>
                  <a:lnTo>
                    <a:pt x="1138237" y="9525013"/>
                  </a:lnTo>
                  <a:lnTo>
                    <a:pt x="1140777" y="9398013"/>
                  </a:lnTo>
                  <a:lnTo>
                    <a:pt x="1142580" y="9398013"/>
                  </a:lnTo>
                  <a:lnTo>
                    <a:pt x="1143787" y="9271013"/>
                  </a:lnTo>
                  <a:lnTo>
                    <a:pt x="1144651" y="9271013"/>
                  </a:lnTo>
                  <a:lnTo>
                    <a:pt x="1144422" y="9144013"/>
                  </a:lnTo>
                  <a:lnTo>
                    <a:pt x="1143812" y="9144013"/>
                  </a:lnTo>
                  <a:lnTo>
                    <a:pt x="1142885" y="9017013"/>
                  </a:lnTo>
                  <a:lnTo>
                    <a:pt x="1140282" y="9017013"/>
                  </a:lnTo>
                  <a:lnTo>
                    <a:pt x="1138707" y="8890013"/>
                  </a:lnTo>
                  <a:lnTo>
                    <a:pt x="1137031" y="8890013"/>
                  </a:lnTo>
                  <a:lnTo>
                    <a:pt x="1133563" y="8763013"/>
                  </a:lnTo>
                  <a:lnTo>
                    <a:pt x="1133309" y="8763013"/>
                  </a:lnTo>
                  <a:lnTo>
                    <a:pt x="1133309" y="12827013"/>
                  </a:lnTo>
                  <a:lnTo>
                    <a:pt x="1126947" y="12700013"/>
                  </a:lnTo>
                  <a:lnTo>
                    <a:pt x="1079741" y="12700013"/>
                  </a:lnTo>
                  <a:lnTo>
                    <a:pt x="1099375" y="12827013"/>
                  </a:lnTo>
                  <a:lnTo>
                    <a:pt x="1066914" y="12827013"/>
                  </a:lnTo>
                  <a:lnTo>
                    <a:pt x="1043266" y="12700013"/>
                  </a:lnTo>
                  <a:lnTo>
                    <a:pt x="1028598" y="12700013"/>
                  </a:lnTo>
                  <a:lnTo>
                    <a:pt x="1002322" y="12573013"/>
                  </a:lnTo>
                  <a:lnTo>
                    <a:pt x="978268" y="12573013"/>
                  </a:lnTo>
                  <a:lnTo>
                    <a:pt x="949833" y="12700013"/>
                  </a:lnTo>
                  <a:lnTo>
                    <a:pt x="930427" y="12700013"/>
                  </a:lnTo>
                  <a:lnTo>
                    <a:pt x="911021" y="12827013"/>
                  </a:lnTo>
                  <a:lnTo>
                    <a:pt x="864082" y="12827013"/>
                  </a:lnTo>
                  <a:lnTo>
                    <a:pt x="897331" y="12700013"/>
                  </a:lnTo>
                  <a:lnTo>
                    <a:pt x="859967" y="12700013"/>
                  </a:lnTo>
                  <a:lnTo>
                    <a:pt x="858393" y="12573013"/>
                  </a:lnTo>
                  <a:lnTo>
                    <a:pt x="943838" y="12573013"/>
                  </a:lnTo>
                  <a:lnTo>
                    <a:pt x="971270" y="12446013"/>
                  </a:lnTo>
                  <a:lnTo>
                    <a:pt x="889965" y="12446013"/>
                  </a:lnTo>
                  <a:lnTo>
                    <a:pt x="863650" y="12319013"/>
                  </a:lnTo>
                  <a:lnTo>
                    <a:pt x="852335" y="12319013"/>
                  </a:lnTo>
                  <a:lnTo>
                    <a:pt x="852131" y="12192013"/>
                  </a:lnTo>
                  <a:lnTo>
                    <a:pt x="852081" y="12065013"/>
                  </a:lnTo>
                  <a:lnTo>
                    <a:pt x="864450" y="12192013"/>
                  </a:lnTo>
                  <a:lnTo>
                    <a:pt x="880097" y="12192013"/>
                  </a:lnTo>
                  <a:lnTo>
                    <a:pt x="910424" y="12319013"/>
                  </a:lnTo>
                  <a:lnTo>
                    <a:pt x="950950" y="12319013"/>
                  </a:lnTo>
                  <a:lnTo>
                    <a:pt x="885329" y="12192013"/>
                  </a:lnTo>
                  <a:lnTo>
                    <a:pt x="1014107" y="12192013"/>
                  </a:lnTo>
                  <a:lnTo>
                    <a:pt x="984224" y="12319013"/>
                  </a:lnTo>
                  <a:lnTo>
                    <a:pt x="1030935" y="12319013"/>
                  </a:lnTo>
                  <a:lnTo>
                    <a:pt x="1061186" y="12192013"/>
                  </a:lnTo>
                  <a:lnTo>
                    <a:pt x="1071181" y="12192013"/>
                  </a:lnTo>
                  <a:lnTo>
                    <a:pt x="1087081" y="12065013"/>
                  </a:lnTo>
                  <a:lnTo>
                    <a:pt x="1117892" y="12065013"/>
                  </a:lnTo>
                  <a:lnTo>
                    <a:pt x="1080782" y="12192013"/>
                  </a:lnTo>
                  <a:lnTo>
                    <a:pt x="1128776" y="12192013"/>
                  </a:lnTo>
                  <a:lnTo>
                    <a:pt x="1129258" y="12319013"/>
                  </a:lnTo>
                  <a:lnTo>
                    <a:pt x="1097165" y="12319013"/>
                  </a:lnTo>
                  <a:lnTo>
                    <a:pt x="1072591" y="12446013"/>
                  </a:lnTo>
                  <a:lnTo>
                    <a:pt x="1044244" y="12446013"/>
                  </a:lnTo>
                  <a:lnTo>
                    <a:pt x="1071892" y="12573013"/>
                  </a:lnTo>
                  <a:lnTo>
                    <a:pt x="1131150" y="12573013"/>
                  </a:lnTo>
                  <a:lnTo>
                    <a:pt x="1131646" y="12700013"/>
                  </a:lnTo>
                  <a:lnTo>
                    <a:pt x="1132357" y="12700013"/>
                  </a:lnTo>
                  <a:lnTo>
                    <a:pt x="1133309" y="12827013"/>
                  </a:lnTo>
                  <a:lnTo>
                    <a:pt x="1133309" y="8763013"/>
                  </a:lnTo>
                  <a:lnTo>
                    <a:pt x="1131887" y="8763013"/>
                  </a:lnTo>
                  <a:lnTo>
                    <a:pt x="1130312" y="8636013"/>
                  </a:lnTo>
                  <a:lnTo>
                    <a:pt x="1132776" y="8636013"/>
                  </a:lnTo>
                  <a:lnTo>
                    <a:pt x="1134579" y="8509013"/>
                  </a:lnTo>
                  <a:lnTo>
                    <a:pt x="1135786" y="8509013"/>
                  </a:lnTo>
                  <a:lnTo>
                    <a:pt x="1136459" y="8382013"/>
                  </a:lnTo>
                  <a:lnTo>
                    <a:pt x="1135811" y="8255013"/>
                  </a:lnTo>
                  <a:lnTo>
                    <a:pt x="1134884" y="8255013"/>
                  </a:lnTo>
                  <a:lnTo>
                    <a:pt x="1133690" y="8128013"/>
                  </a:lnTo>
                  <a:lnTo>
                    <a:pt x="1130706" y="8128013"/>
                  </a:lnTo>
                  <a:lnTo>
                    <a:pt x="1129030" y="8001013"/>
                  </a:lnTo>
                  <a:lnTo>
                    <a:pt x="1125562" y="7874013"/>
                  </a:lnTo>
                  <a:lnTo>
                    <a:pt x="1125296" y="7874013"/>
                  </a:lnTo>
                  <a:lnTo>
                    <a:pt x="1125296" y="11938013"/>
                  </a:lnTo>
                  <a:lnTo>
                    <a:pt x="1097991" y="11938013"/>
                  </a:lnTo>
                  <a:lnTo>
                    <a:pt x="1072654" y="11811013"/>
                  </a:lnTo>
                  <a:lnTo>
                    <a:pt x="1034948" y="11811013"/>
                  </a:lnTo>
                  <a:lnTo>
                    <a:pt x="1052525" y="11938013"/>
                  </a:lnTo>
                  <a:lnTo>
                    <a:pt x="991387" y="11938013"/>
                  </a:lnTo>
                  <a:lnTo>
                    <a:pt x="974521" y="11811013"/>
                  </a:lnTo>
                  <a:lnTo>
                    <a:pt x="959535" y="11938013"/>
                  </a:lnTo>
                  <a:lnTo>
                    <a:pt x="921397" y="11938013"/>
                  </a:lnTo>
                  <a:lnTo>
                    <a:pt x="952550" y="11811013"/>
                  </a:lnTo>
                  <a:lnTo>
                    <a:pt x="883437" y="11811013"/>
                  </a:lnTo>
                  <a:lnTo>
                    <a:pt x="853871" y="11938013"/>
                  </a:lnTo>
                  <a:lnTo>
                    <a:pt x="853808" y="11811013"/>
                  </a:lnTo>
                  <a:lnTo>
                    <a:pt x="850379" y="11811013"/>
                  </a:lnTo>
                  <a:lnTo>
                    <a:pt x="879335" y="11684013"/>
                  </a:lnTo>
                  <a:lnTo>
                    <a:pt x="966965" y="11684013"/>
                  </a:lnTo>
                  <a:lnTo>
                    <a:pt x="965581" y="11557013"/>
                  </a:lnTo>
                  <a:lnTo>
                    <a:pt x="844816" y="11557013"/>
                  </a:lnTo>
                  <a:lnTo>
                    <a:pt x="844334" y="11430013"/>
                  </a:lnTo>
                  <a:lnTo>
                    <a:pt x="844118" y="11430013"/>
                  </a:lnTo>
                  <a:lnTo>
                    <a:pt x="843965" y="11303013"/>
                  </a:lnTo>
                  <a:lnTo>
                    <a:pt x="872096" y="11430013"/>
                  </a:lnTo>
                  <a:lnTo>
                    <a:pt x="942949" y="11430013"/>
                  </a:lnTo>
                  <a:lnTo>
                    <a:pt x="877328" y="11303013"/>
                  </a:lnTo>
                  <a:lnTo>
                    <a:pt x="924991" y="11303013"/>
                  </a:lnTo>
                  <a:lnTo>
                    <a:pt x="943368" y="11430013"/>
                  </a:lnTo>
                  <a:lnTo>
                    <a:pt x="973543" y="11430013"/>
                  </a:lnTo>
                  <a:lnTo>
                    <a:pt x="993330" y="11303013"/>
                  </a:lnTo>
                  <a:lnTo>
                    <a:pt x="1038237" y="11303013"/>
                  </a:lnTo>
                  <a:lnTo>
                    <a:pt x="1006106" y="11430013"/>
                  </a:lnTo>
                  <a:lnTo>
                    <a:pt x="1053185" y="11430013"/>
                  </a:lnTo>
                  <a:lnTo>
                    <a:pt x="1085583" y="11303013"/>
                  </a:lnTo>
                  <a:lnTo>
                    <a:pt x="1093127" y="11303013"/>
                  </a:lnTo>
                  <a:lnTo>
                    <a:pt x="1103007" y="11176013"/>
                  </a:lnTo>
                  <a:lnTo>
                    <a:pt x="1097114" y="11176013"/>
                  </a:lnTo>
                  <a:lnTo>
                    <a:pt x="1074115" y="11049013"/>
                  </a:lnTo>
                  <a:lnTo>
                    <a:pt x="1064564" y="11049013"/>
                  </a:lnTo>
                  <a:lnTo>
                    <a:pt x="1038694" y="10922013"/>
                  </a:lnTo>
                  <a:lnTo>
                    <a:pt x="992162" y="10922013"/>
                  </a:lnTo>
                  <a:lnTo>
                    <a:pt x="1009446" y="11049013"/>
                  </a:lnTo>
                  <a:lnTo>
                    <a:pt x="944460" y="11049013"/>
                  </a:lnTo>
                  <a:lnTo>
                    <a:pt x="974928" y="10922013"/>
                  </a:lnTo>
                  <a:lnTo>
                    <a:pt x="904709" y="10922013"/>
                  </a:lnTo>
                  <a:lnTo>
                    <a:pt x="875334" y="11049013"/>
                  </a:lnTo>
                  <a:lnTo>
                    <a:pt x="876173" y="11049013"/>
                  </a:lnTo>
                  <a:lnTo>
                    <a:pt x="857986" y="11176013"/>
                  </a:lnTo>
                  <a:lnTo>
                    <a:pt x="841552" y="11176013"/>
                  </a:lnTo>
                  <a:lnTo>
                    <a:pt x="842683" y="11049013"/>
                  </a:lnTo>
                  <a:lnTo>
                    <a:pt x="845718" y="11049013"/>
                  </a:lnTo>
                  <a:lnTo>
                    <a:pt x="845045" y="10922013"/>
                  </a:lnTo>
                  <a:lnTo>
                    <a:pt x="871245" y="10922013"/>
                  </a:lnTo>
                  <a:lnTo>
                    <a:pt x="899744" y="10795013"/>
                  </a:lnTo>
                  <a:lnTo>
                    <a:pt x="957491" y="10795013"/>
                  </a:lnTo>
                  <a:lnTo>
                    <a:pt x="900099" y="10668013"/>
                  </a:lnTo>
                  <a:lnTo>
                    <a:pt x="836726" y="10668013"/>
                  </a:lnTo>
                  <a:lnTo>
                    <a:pt x="836244" y="10541013"/>
                  </a:lnTo>
                  <a:lnTo>
                    <a:pt x="869226" y="10541013"/>
                  </a:lnTo>
                  <a:lnTo>
                    <a:pt x="835914" y="10414013"/>
                  </a:lnTo>
                  <a:lnTo>
                    <a:pt x="885977" y="10414013"/>
                  </a:lnTo>
                  <a:lnTo>
                    <a:pt x="900582" y="10541013"/>
                  </a:lnTo>
                  <a:lnTo>
                    <a:pt x="926261" y="10541013"/>
                  </a:lnTo>
                  <a:lnTo>
                    <a:pt x="959205" y="10668013"/>
                  </a:lnTo>
                  <a:lnTo>
                    <a:pt x="986790" y="10668013"/>
                  </a:lnTo>
                  <a:lnTo>
                    <a:pt x="1014831" y="10541013"/>
                  </a:lnTo>
                  <a:lnTo>
                    <a:pt x="1003985" y="10541013"/>
                  </a:lnTo>
                  <a:lnTo>
                    <a:pt x="1022019" y="10414013"/>
                  </a:lnTo>
                  <a:lnTo>
                    <a:pt x="1064679" y="10414013"/>
                  </a:lnTo>
                  <a:lnTo>
                    <a:pt x="1030135" y="10541013"/>
                  </a:lnTo>
                  <a:lnTo>
                    <a:pt x="1077493" y="10541013"/>
                  </a:lnTo>
                  <a:lnTo>
                    <a:pt x="1111973" y="10414013"/>
                  </a:lnTo>
                  <a:lnTo>
                    <a:pt x="1112672" y="10541013"/>
                  </a:lnTo>
                  <a:lnTo>
                    <a:pt x="1113497" y="10541013"/>
                  </a:lnTo>
                  <a:lnTo>
                    <a:pt x="1113713" y="10668013"/>
                  </a:lnTo>
                  <a:lnTo>
                    <a:pt x="1031125" y="10668013"/>
                  </a:lnTo>
                  <a:lnTo>
                    <a:pt x="1003744" y="10795013"/>
                  </a:lnTo>
                  <a:lnTo>
                    <a:pt x="1084402" y="10795013"/>
                  </a:lnTo>
                  <a:lnTo>
                    <a:pt x="1114666" y="10922013"/>
                  </a:lnTo>
                  <a:lnTo>
                    <a:pt x="1115542" y="10922013"/>
                  </a:lnTo>
                  <a:lnTo>
                    <a:pt x="1116253" y="11049013"/>
                  </a:lnTo>
                  <a:lnTo>
                    <a:pt x="1118501" y="11049013"/>
                  </a:lnTo>
                  <a:lnTo>
                    <a:pt x="1119847" y="11176013"/>
                  </a:lnTo>
                  <a:lnTo>
                    <a:pt x="1118603" y="11176013"/>
                  </a:lnTo>
                  <a:lnTo>
                    <a:pt x="1118984" y="11303013"/>
                  </a:lnTo>
                  <a:lnTo>
                    <a:pt x="1120775" y="11303013"/>
                  </a:lnTo>
                  <a:lnTo>
                    <a:pt x="1121257" y="11430013"/>
                  </a:lnTo>
                  <a:lnTo>
                    <a:pt x="1121587" y="11430013"/>
                  </a:lnTo>
                  <a:lnTo>
                    <a:pt x="1121803" y="11557013"/>
                  </a:lnTo>
                  <a:lnTo>
                    <a:pt x="1004417" y="11557013"/>
                  </a:lnTo>
                  <a:lnTo>
                    <a:pt x="1004938" y="11684013"/>
                  </a:lnTo>
                  <a:lnTo>
                    <a:pt x="1122768" y="11684013"/>
                  </a:lnTo>
                  <a:lnTo>
                    <a:pt x="1123137" y="11811013"/>
                  </a:lnTo>
                  <a:lnTo>
                    <a:pt x="1124343" y="11811013"/>
                  </a:lnTo>
                  <a:lnTo>
                    <a:pt x="1125296" y="11938013"/>
                  </a:lnTo>
                  <a:lnTo>
                    <a:pt x="1125296" y="7874013"/>
                  </a:lnTo>
                  <a:lnTo>
                    <a:pt x="1119124" y="7874013"/>
                  </a:lnTo>
                  <a:lnTo>
                    <a:pt x="1122260" y="7747013"/>
                  </a:lnTo>
                  <a:lnTo>
                    <a:pt x="1124686" y="7747013"/>
                  </a:lnTo>
                  <a:lnTo>
                    <a:pt x="1126477" y="7620013"/>
                  </a:lnTo>
                  <a:lnTo>
                    <a:pt x="1128356" y="7620013"/>
                  </a:lnTo>
                  <a:lnTo>
                    <a:pt x="1128560" y="7493013"/>
                  </a:lnTo>
                  <a:lnTo>
                    <a:pt x="1128318" y="7493013"/>
                  </a:lnTo>
                  <a:lnTo>
                    <a:pt x="1127709" y="7366013"/>
                  </a:lnTo>
                  <a:lnTo>
                    <a:pt x="1125588" y="7366013"/>
                  </a:lnTo>
                  <a:lnTo>
                    <a:pt x="1124178" y="7239013"/>
                  </a:lnTo>
                  <a:lnTo>
                    <a:pt x="1122616" y="7239013"/>
                  </a:lnTo>
                  <a:lnTo>
                    <a:pt x="1120940" y="7112013"/>
                  </a:lnTo>
                  <a:lnTo>
                    <a:pt x="1117473" y="7112013"/>
                  </a:lnTo>
                  <a:lnTo>
                    <a:pt x="1115796" y="6985013"/>
                  </a:lnTo>
                  <a:lnTo>
                    <a:pt x="1110907" y="6985013"/>
                  </a:lnTo>
                  <a:lnTo>
                    <a:pt x="1114044" y="6858013"/>
                  </a:lnTo>
                  <a:lnTo>
                    <a:pt x="1118273" y="6858013"/>
                  </a:lnTo>
                  <a:lnTo>
                    <a:pt x="1119479" y="6731013"/>
                  </a:lnTo>
                  <a:lnTo>
                    <a:pt x="1120152" y="6731013"/>
                  </a:lnTo>
                  <a:lnTo>
                    <a:pt x="1120343" y="6604013"/>
                  </a:lnTo>
                  <a:lnTo>
                    <a:pt x="1119505" y="6604013"/>
                  </a:lnTo>
                  <a:lnTo>
                    <a:pt x="1118577" y="6477013"/>
                  </a:lnTo>
                  <a:lnTo>
                    <a:pt x="1117384" y="6477013"/>
                  </a:lnTo>
                  <a:lnTo>
                    <a:pt x="1115974" y="6350013"/>
                  </a:lnTo>
                  <a:lnTo>
                    <a:pt x="1112723" y="6350013"/>
                  </a:lnTo>
                  <a:lnTo>
                    <a:pt x="1110322" y="6262090"/>
                  </a:lnTo>
                  <a:lnTo>
                    <a:pt x="1110322" y="10287013"/>
                  </a:lnTo>
                  <a:lnTo>
                    <a:pt x="1103960" y="10287013"/>
                  </a:lnTo>
                  <a:lnTo>
                    <a:pt x="1097203" y="10160013"/>
                  </a:lnTo>
                  <a:lnTo>
                    <a:pt x="1056754" y="10160013"/>
                  </a:lnTo>
                  <a:lnTo>
                    <a:pt x="1076388" y="10287013"/>
                  </a:lnTo>
                  <a:lnTo>
                    <a:pt x="1007745" y="10287013"/>
                  </a:lnTo>
                  <a:lnTo>
                    <a:pt x="992784" y="10160013"/>
                  </a:lnTo>
                  <a:lnTo>
                    <a:pt x="918146" y="10160013"/>
                  </a:lnTo>
                  <a:lnTo>
                    <a:pt x="907427" y="10287013"/>
                  </a:lnTo>
                  <a:lnTo>
                    <a:pt x="874344" y="10287013"/>
                  </a:lnTo>
                  <a:lnTo>
                    <a:pt x="906424" y="10160013"/>
                  </a:lnTo>
                  <a:lnTo>
                    <a:pt x="835406" y="10160013"/>
                  </a:lnTo>
                  <a:lnTo>
                    <a:pt x="864362" y="10033013"/>
                  </a:lnTo>
                  <a:lnTo>
                    <a:pt x="920851" y="10033013"/>
                  </a:lnTo>
                  <a:lnTo>
                    <a:pt x="948283" y="9906013"/>
                  </a:lnTo>
                  <a:lnTo>
                    <a:pt x="866965" y="9906013"/>
                  </a:lnTo>
                  <a:lnTo>
                    <a:pt x="840663" y="9779013"/>
                  </a:lnTo>
                  <a:lnTo>
                    <a:pt x="829348" y="9779013"/>
                  </a:lnTo>
                  <a:lnTo>
                    <a:pt x="829132" y="9652013"/>
                  </a:lnTo>
                  <a:lnTo>
                    <a:pt x="857110" y="9652013"/>
                  </a:lnTo>
                  <a:lnTo>
                    <a:pt x="887437" y="9779013"/>
                  </a:lnTo>
                  <a:lnTo>
                    <a:pt x="927963" y="9779013"/>
                  </a:lnTo>
                  <a:lnTo>
                    <a:pt x="862342" y="9652013"/>
                  </a:lnTo>
                  <a:lnTo>
                    <a:pt x="1023251" y="9652013"/>
                  </a:lnTo>
                  <a:lnTo>
                    <a:pt x="991120" y="9779013"/>
                  </a:lnTo>
                  <a:lnTo>
                    <a:pt x="1038199" y="9779013"/>
                  </a:lnTo>
                  <a:lnTo>
                    <a:pt x="1070597" y="9652013"/>
                  </a:lnTo>
                  <a:lnTo>
                    <a:pt x="1048194" y="9652013"/>
                  </a:lnTo>
                  <a:lnTo>
                    <a:pt x="1064094" y="9525013"/>
                  </a:lnTo>
                  <a:lnTo>
                    <a:pt x="1103998" y="9525013"/>
                  </a:lnTo>
                  <a:lnTo>
                    <a:pt x="1104226" y="9652013"/>
                  </a:lnTo>
                  <a:lnTo>
                    <a:pt x="1105789" y="9652013"/>
                  </a:lnTo>
                  <a:lnTo>
                    <a:pt x="1106271" y="9779013"/>
                  </a:lnTo>
                  <a:lnTo>
                    <a:pt x="1099185" y="9779013"/>
                  </a:lnTo>
                  <a:lnTo>
                    <a:pt x="1074166" y="9906013"/>
                  </a:lnTo>
                  <a:lnTo>
                    <a:pt x="993889" y="9906013"/>
                  </a:lnTo>
                  <a:lnTo>
                    <a:pt x="1021257" y="10033013"/>
                  </a:lnTo>
                  <a:lnTo>
                    <a:pt x="1107782" y="10033013"/>
                  </a:lnTo>
                  <a:lnTo>
                    <a:pt x="1108151" y="10160013"/>
                  </a:lnTo>
                  <a:lnTo>
                    <a:pt x="1109370" y="10160013"/>
                  </a:lnTo>
                  <a:lnTo>
                    <a:pt x="1110322" y="10287013"/>
                  </a:lnTo>
                  <a:lnTo>
                    <a:pt x="1110322" y="6262090"/>
                  </a:lnTo>
                  <a:lnTo>
                    <a:pt x="1109256" y="6223012"/>
                  </a:lnTo>
                  <a:lnTo>
                    <a:pt x="1107579" y="6096012"/>
                  </a:lnTo>
                  <a:lnTo>
                    <a:pt x="1105941" y="6096012"/>
                  </a:lnTo>
                  <a:lnTo>
                    <a:pt x="1108367" y="5969012"/>
                  </a:lnTo>
                  <a:lnTo>
                    <a:pt x="1110170" y="5969012"/>
                  </a:lnTo>
                  <a:lnTo>
                    <a:pt x="1111377" y="5842012"/>
                  </a:lnTo>
                  <a:lnTo>
                    <a:pt x="1112240" y="5842012"/>
                  </a:lnTo>
                  <a:lnTo>
                    <a:pt x="1112012" y="5715012"/>
                  </a:lnTo>
                  <a:lnTo>
                    <a:pt x="1111402" y="5715012"/>
                  </a:lnTo>
                  <a:lnTo>
                    <a:pt x="1110475" y="5588012"/>
                  </a:lnTo>
                  <a:lnTo>
                    <a:pt x="1107871" y="5588012"/>
                  </a:lnTo>
                  <a:lnTo>
                    <a:pt x="1106297" y="5461012"/>
                  </a:lnTo>
                  <a:lnTo>
                    <a:pt x="1104620" y="5461012"/>
                  </a:lnTo>
                  <a:lnTo>
                    <a:pt x="1102220" y="5373090"/>
                  </a:lnTo>
                  <a:lnTo>
                    <a:pt x="1102220" y="9398013"/>
                  </a:lnTo>
                  <a:lnTo>
                    <a:pt x="1074915" y="9398013"/>
                  </a:lnTo>
                  <a:lnTo>
                    <a:pt x="1049578" y="9271013"/>
                  </a:lnTo>
                  <a:lnTo>
                    <a:pt x="1011872" y="9271013"/>
                  </a:lnTo>
                  <a:lnTo>
                    <a:pt x="1029449" y="9398013"/>
                  </a:lnTo>
                  <a:lnTo>
                    <a:pt x="898321" y="9398013"/>
                  </a:lnTo>
                  <a:lnTo>
                    <a:pt x="929474" y="9271013"/>
                  </a:lnTo>
                  <a:lnTo>
                    <a:pt x="860348" y="9271013"/>
                  </a:lnTo>
                  <a:lnTo>
                    <a:pt x="830783" y="9398013"/>
                  </a:lnTo>
                  <a:lnTo>
                    <a:pt x="830732" y="9271013"/>
                  </a:lnTo>
                  <a:lnTo>
                    <a:pt x="827316" y="9271013"/>
                  </a:lnTo>
                  <a:lnTo>
                    <a:pt x="856272" y="9144013"/>
                  </a:lnTo>
                  <a:lnTo>
                    <a:pt x="943889" y="9144013"/>
                  </a:lnTo>
                  <a:lnTo>
                    <a:pt x="942492" y="9017013"/>
                  </a:lnTo>
                  <a:lnTo>
                    <a:pt x="821740" y="9017013"/>
                  </a:lnTo>
                  <a:lnTo>
                    <a:pt x="821258" y="8890013"/>
                  </a:lnTo>
                  <a:lnTo>
                    <a:pt x="821042" y="8890013"/>
                  </a:lnTo>
                  <a:lnTo>
                    <a:pt x="820889" y="8763013"/>
                  </a:lnTo>
                  <a:lnTo>
                    <a:pt x="849007" y="8890013"/>
                  </a:lnTo>
                  <a:lnTo>
                    <a:pt x="901903" y="8890013"/>
                  </a:lnTo>
                  <a:lnTo>
                    <a:pt x="919861" y="8890013"/>
                  </a:lnTo>
                  <a:lnTo>
                    <a:pt x="944206" y="8890013"/>
                  </a:lnTo>
                  <a:lnTo>
                    <a:pt x="951204" y="9017013"/>
                  </a:lnTo>
                  <a:lnTo>
                    <a:pt x="958938" y="9017013"/>
                  </a:lnTo>
                  <a:lnTo>
                    <a:pt x="966203" y="8890013"/>
                  </a:lnTo>
                  <a:lnTo>
                    <a:pt x="950455" y="8890013"/>
                  </a:lnTo>
                  <a:lnTo>
                    <a:pt x="970241" y="8763013"/>
                  </a:lnTo>
                  <a:lnTo>
                    <a:pt x="1015161" y="8763013"/>
                  </a:lnTo>
                  <a:lnTo>
                    <a:pt x="983030" y="8890013"/>
                  </a:lnTo>
                  <a:lnTo>
                    <a:pt x="1030097" y="8890013"/>
                  </a:lnTo>
                  <a:lnTo>
                    <a:pt x="1062494" y="8763013"/>
                  </a:lnTo>
                  <a:lnTo>
                    <a:pt x="1070038" y="8763013"/>
                  </a:lnTo>
                  <a:lnTo>
                    <a:pt x="1079919" y="8636013"/>
                  </a:lnTo>
                  <a:lnTo>
                    <a:pt x="1074115" y="8636013"/>
                  </a:lnTo>
                  <a:lnTo>
                    <a:pt x="1051115" y="8509013"/>
                  </a:lnTo>
                  <a:lnTo>
                    <a:pt x="1015695" y="8509013"/>
                  </a:lnTo>
                  <a:lnTo>
                    <a:pt x="989507" y="8382013"/>
                  </a:lnTo>
                  <a:lnTo>
                    <a:pt x="951928" y="8382013"/>
                  </a:lnTo>
                  <a:lnTo>
                    <a:pt x="969175" y="8509013"/>
                  </a:lnTo>
                  <a:lnTo>
                    <a:pt x="921461" y="8509013"/>
                  </a:lnTo>
                  <a:lnTo>
                    <a:pt x="951928" y="8382013"/>
                  </a:lnTo>
                  <a:lnTo>
                    <a:pt x="910742" y="8382013"/>
                  </a:lnTo>
                  <a:lnTo>
                    <a:pt x="895972" y="8446656"/>
                  </a:lnTo>
                  <a:lnTo>
                    <a:pt x="895972" y="8843759"/>
                  </a:lnTo>
                  <a:lnTo>
                    <a:pt x="854240" y="8763013"/>
                  </a:lnTo>
                  <a:lnTo>
                    <a:pt x="885596" y="8763013"/>
                  </a:lnTo>
                  <a:lnTo>
                    <a:pt x="895972" y="8843759"/>
                  </a:lnTo>
                  <a:lnTo>
                    <a:pt x="895972" y="8446656"/>
                  </a:lnTo>
                  <a:lnTo>
                    <a:pt x="881722" y="8509013"/>
                  </a:lnTo>
                  <a:lnTo>
                    <a:pt x="853186" y="8509013"/>
                  </a:lnTo>
                  <a:lnTo>
                    <a:pt x="834999" y="8636013"/>
                  </a:lnTo>
                  <a:lnTo>
                    <a:pt x="819683" y="8636013"/>
                  </a:lnTo>
                  <a:lnTo>
                    <a:pt x="820648" y="8509013"/>
                  </a:lnTo>
                  <a:lnTo>
                    <a:pt x="822058" y="8509013"/>
                  </a:lnTo>
                  <a:lnTo>
                    <a:pt x="820877" y="8382013"/>
                  </a:lnTo>
                  <a:lnTo>
                    <a:pt x="876757" y="8382013"/>
                  </a:lnTo>
                  <a:lnTo>
                    <a:pt x="904748" y="8255013"/>
                  </a:lnTo>
                  <a:lnTo>
                    <a:pt x="934491" y="8255013"/>
                  </a:lnTo>
                  <a:lnTo>
                    <a:pt x="877112" y="8128013"/>
                  </a:lnTo>
                  <a:lnTo>
                    <a:pt x="813727" y="8128013"/>
                  </a:lnTo>
                  <a:lnTo>
                    <a:pt x="813244" y="8001013"/>
                  </a:lnTo>
                  <a:lnTo>
                    <a:pt x="846239" y="8001013"/>
                  </a:lnTo>
                  <a:lnTo>
                    <a:pt x="812927" y="7874013"/>
                  </a:lnTo>
                  <a:lnTo>
                    <a:pt x="850480" y="7874013"/>
                  </a:lnTo>
                  <a:lnTo>
                    <a:pt x="862990" y="8001013"/>
                  </a:lnTo>
                  <a:lnTo>
                    <a:pt x="871334" y="8001013"/>
                  </a:lnTo>
                  <a:lnTo>
                    <a:pt x="903262" y="8128013"/>
                  </a:lnTo>
                  <a:lnTo>
                    <a:pt x="963803" y="8128013"/>
                  </a:lnTo>
                  <a:lnTo>
                    <a:pt x="991844" y="8001013"/>
                  </a:lnTo>
                  <a:lnTo>
                    <a:pt x="980998" y="8001013"/>
                  </a:lnTo>
                  <a:lnTo>
                    <a:pt x="999032" y="7874013"/>
                  </a:lnTo>
                  <a:lnTo>
                    <a:pt x="1041692" y="7874013"/>
                  </a:lnTo>
                  <a:lnTo>
                    <a:pt x="1007148" y="8001013"/>
                  </a:lnTo>
                  <a:lnTo>
                    <a:pt x="1054493" y="8001013"/>
                  </a:lnTo>
                  <a:lnTo>
                    <a:pt x="1088986" y="7874013"/>
                  </a:lnTo>
                  <a:lnTo>
                    <a:pt x="1089685" y="8001013"/>
                  </a:lnTo>
                  <a:lnTo>
                    <a:pt x="1090168" y="8001013"/>
                  </a:lnTo>
                  <a:lnTo>
                    <a:pt x="1090498" y="8128013"/>
                  </a:lnTo>
                  <a:lnTo>
                    <a:pt x="1033500" y="8128013"/>
                  </a:lnTo>
                  <a:lnTo>
                    <a:pt x="1008138" y="8255013"/>
                  </a:lnTo>
                  <a:lnTo>
                    <a:pt x="1032789" y="8255013"/>
                  </a:lnTo>
                  <a:lnTo>
                    <a:pt x="1061415" y="8382013"/>
                  </a:lnTo>
                  <a:lnTo>
                    <a:pt x="1092555" y="8382013"/>
                  </a:lnTo>
                  <a:lnTo>
                    <a:pt x="1093266" y="8509013"/>
                  </a:lnTo>
                  <a:lnTo>
                    <a:pt x="1095121" y="8509013"/>
                  </a:lnTo>
                  <a:lnTo>
                    <a:pt x="1095514" y="8636013"/>
                  </a:lnTo>
                  <a:lnTo>
                    <a:pt x="1095260" y="8636013"/>
                  </a:lnTo>
                  <a:lnTo>
                    <a:pt x="1095527" y="8763013"/>
                  </a:lnTo>
                  <a:lnTo>
                    <a:pt x="1097686" y="8763013"/>
                  </a:lnTo>
                  <a:lnTo>
                    <a:pt x="1098181" y="8890013"/>
                  </a:lnTo>
                  <a:lnTo>
                    <a:pt x="1098511" y="8890013"/>
                  </a:lnTo>
                  <a:lnTo>
                    <a:pt x="1098727" y="9017013"/>
                  </a:lnTo>
                  <a:lnTo>
                    <a:pt x="981329" y="9017013"/>
                  </a:lnTo>
                  <a:lnTo>
                    <a:pt x="981862" y="9144013"/>
                  </a:lnTo>
                  <a:lnTo>
                    <a:pt x="1099680" y="9144013"/>
                  </a:lnTo>
                  <a:lnTo>
                    <a:pt x="1100048" y="9271013"/>
                  </a:lnTo>
                  <a:lnTo>
                    <a:pt x="1101267" y="9271013"/>
                  </a:lnTo>
                  <a:lnTo>
                    <a:pt x="1102220" y="9398013"/>
                  </a:lnTo>
                  <a:lnTo>
                    <a:pt x="1102220" y="5373090"/>
                  </a:lnTo>
                  <a:lnTo>
                    <a:pt x="1101153" y="5334012"/>
                  </a:lnTo>
                  <a:lnTo>
                    <a:pt x="1099477" y="5334012"/>
                  </a:lnTo>
                  <a:lnTo>
                    <a:pt x="1097902" y="5207012"/>
                  </a:lnTo>
                  <a:lnTo>
                    <a:pt x="1100366" y="5080012"/>
                  </a:lnTo>
                  <a:lnTo>
                    <a:pt x="1103363" y="5080012"/>
                  </a:lnTo>
                  <a:lnTo>
                    <a:pt x="1104036" y="4953012"/>
                  </a:lnTo>
                  <a:lnTo>
                    <a:pt x="1103388" y="4826012"/>
                  </a:lnTo>
                  <a:lnTo>
                    <a:pt x="1102461" y="4826012"/>
                  </a:lnTo>
                  <a:lnTo>
                    <a:pt x="1101267" y="4699012"/>
                  </a:lnTo>
                  <a:lnTo>
                    <a:pt x="1098296" y="4699012"/>
                  </a:lnTo>
                  <a:lnTo>
                    <a:pt x="1096619" y="4572012"/>
                  </a:lnTo>
                  <a:lnTo>
                    <a:pt x="1093152" y="4445012"/>
                  </a:lnTo>
                  <a:lnTo>
                    <a:pt x="1086485" y="4445012"/>
                  </a:lnTo>
                  <a:lnTo>
                    <a:pt x="1086713" y="4318012"/>
                  </a:lnTo>
                  <a:lnTo>
                    <a:pt x="1092276" y="4318012"/>
                  </a:lnTo>
                  <a:lnTo>
                    <a:pt x="1094066" y="4191012"/>
                  </a:lnTo>
                  <a:lnTo>
                    <a:pt x="1095946" y="4191012"/>
                  </a:lnTo>
                  <a:lnTo>
                    <a:pt x="1096149" y="4064012"/>
                  </a:lnTo>
                  <a:lnTo>
                    <a:pt x="1095908" y="4064012"/>
                  </a:lnTo>
                  <a:lnTo>
                    <a:pt x="1095298" y="3937012"/>
                  </a:lnTo>
                  <a:lnTo>
                    <a:pt x="1093177" y="3937012"/>
                  </a:lnTo>
                  <a:lnTo>
                    <a:pt x="1091768" y="3810012"/>
                  </a:lnTo>
                  <a:lnTo>
                    <a:pt x="1090193" y="3810012"/>
                  </a:lnTo>
                  <a:lnTo>
                    <a:pt x="1088517" y="3683012"/>
                  </a:lnTo>
                  <a:lnTo>
                    <a:pt x="1085062" y="3683012"/>
                  </a:lnTo>
                  <a:lnTo>
                    <a:pt x="1084465" y="3638143"/>
                  </a:lnTo>
                  <a:lnTo>
                    <a:pt x="1084465" y="7620013"/>
                  </a:lnTo>
                  <a:lnTo>
                    <a:pt x="1052182" y="7620013"/>
                  </a:lnTo>
                  <a:lnTo>
                    <a:pt x="1070825" y="7747013"/>
                  </a:lnTo>
                  <a:lnTo>
                    <a:pt x="1019733" y="7747013"/>
                  </a:lnTo>
                  <a:lnTo>
                    <a:pt x="996086" y="7620013"/>
                  </a:lnTo>
                  <a:lnTo>
                    <a:pt x="981417" y="7620013"/>
                  </a:lnTo>
                  <a:lnTo>
                    <a:pt x="955128" y="7493013"/>
                  </a:lnTo>
                  <a:lnTo>
                    <a:pt x="931075" y="7493013"/>
                  </a:lnTo>
                  <a:lnTo>
                    <a:pt x="902639" y="7620013"/>
                  </a:lnTo>
                  <a:lnTo>
                    <a:pt x="883234" y="7620013"/>
                  </a:lnTo>
                  <a:lnTo>
                    <a:pt x="863841" y="7747013"/>
                  </a:lnTo>
                  <a:lnTo>
                    <a:pt x="816902" y="7747013"/>
                  </a:lnTo>
                  <a:lnTo>
                    <a:pt x="850150" y="7620013"/>
                  </a:lnTo>
                  <a:lnTo>
                    <a:pt x="812787" y="7620013"/>
                  </a:lnTo>
                  <a:lnTo>
                    <a:pt x="811212" y="7493013"/>
                  </a:lnTo>
                  <a:lnTo>
                    <a:pt x="868654" y="7493013"/>
                  </a:lnTo>
                  <a:lnTo>
                    <a:pt x="896645" y="7366013"/>
                  </a:lnTo>
                  <a:lnTo>
                    <a:pt x="869010" y="7366013"/>
                  </a:lnTo>
                  <a:lnTo>
                    <a:pt x="842772" y="7239013"/>
                  </a:lnTo>
                  <a:lnTo>
                    <a:pt x="805154" y="7239013"/>
                  </a:lnTo>
                  <a:lnTo>
                    <a:pt x="804938" y="7112013"/>
                  </a:lnTo>
                  <a:lnTo>
                    <a:pt x="804887" y="6985013"/>
                  </a:lnTo>
                  <a:lnTo>
                    <a:pt x="817257" y="6985013"/>
                  </a:lnTo>
                  <a:lnTo>
                    <a:pt x="829805" y="7112013"/>
                  </a:lnTo>
                  <a:lnTo>
                    <a:pt x="832916" y="7112013"/>
                  </a:lnTo>
                  <a:lnTo>
                    <a:pt x="863244" y="7239013"/>
                  </a:lnTo>
                  <a:lnTo>
                    <a:pt x="937044" y="7239013"/>
                  </a:lnTo>
                  <a:lnTo>
                    <a:pt x="903757" y="7112013"/>
                  </a:lnTo>
                  <a:lnTo>
                    <a:pt x="966914" y="7112013"/>
                  </a:lnTo>
                  <a:lnTo>
                    <a:pt x="937044" y="7239013"/>
                  </a:lnTo>
                  <a:lnTo>
                    <a:pt x="983742" y="7239013"/>
                  </a:lnTo>
                  <a:lnTo>
                    <a:pt x="1013993" y="7112013"/>
                  </a:lnTo>
                  <a:lnTo>
                    <a:pt x="1008519" y="7112013"/>
                  </a:lnTo>
                  <a:lnTo>
                    <a:pt x="1023988" y="6985013"/>
                  </a:lnTo>
                  <a:lnTo>
                    <a:pt x="1070698" y="6985013"/>
                  </a:lnTo>
                  <a:lnTo>
                    <a:pt x="1033589" y="7112013"/>
                  </a:lnTo>
                  <a:lnTo>
                    <a:pt x="1082078" y="7112013"/>
                  </a:lnTo>
                  <a:lnTo>
                    <a:pt x="1082408" y="7239013"/>
                  </a:lnTo>
                  <a:lnTo>
                    <a:pt x="1049972" y="7239013"/>
                  </a:lnTo>
                  <a:lnTo>
                    <a:pt x="1025398" y="7366013"/>
                  </a:lnTo>
                  <a:lnTo>
                    <a:pt x="997051" y="7366013"/>
                  </a:lnTo>
                  <a:lnTo>
                    <a:pt x="1024699" y="7493013"/>
                  </a:lnTo>
                  <a:lnTo>
                    <a:pt x="1083957" y="7493013"/>
                  </a:lnTo>
                  <a:lnTo>
                    <a:pt x="1084465" y="7620013"/>
                  </a:lnTo>
                  <a:lnTo>
                    <a:pt x="1084465" y="3638143"/>
                  </a:lnTo>
                  <a:lnTo>
                    <a:pt x="1083373" y="3556012"/>
                  </a:lnTo>
                  <a:lnTo>
                    <a:pt x="1092517" y="3556012"/>
                  </a:lnTo>
                  <a:lnTo>
                    <a:pt x="1095654" y="3429012"/>
                  </a:lnTo>
                  <a:lnTo>
                    <a:pt x="1099870" y="3429012"/>
                  </a:lnTo>
                  <a:lnTo>
                    <a:pt x="1101077" y="3302012"/>
                  </a:lnTo>
                  <a:lnTo>
                    <a:pt x="1101750" y="3302012"/>
                  </a:lnTo>
                  <a:lnTo>
                    <a:pt x="1101953" y="3175012"/>
                  </a:lnTo>
                  <a:lnTo>
                    <a:pt x="1101102" y="3175012"/>
                  </a:lnTo>
                  <a:lnTo>
                    <a:pt x="1100175" y="3048012"/>
                  </a:lnTo>
                  <a:lnTo>
                    <a:pt x="1098981" y="3048012"/>
                  </a:lnTo>
                  <a:lnTo>
                    <a:pt x="1097572" y="2921012"/>
                  </a:lnTo>
                  <a:lnTo>
                    <a:pt x="1094333" y="2921012"/>
                  </a:lnTo>
                  <a:lnTo>
                    <a:pt x="1090866" y="2794012"/>
                  </a:lnTo>
                  <a:lnTo>
                    <a:pt x="1089190" y="2794012"/>
                  </a:lnTo>
                  <a:lnTo>
                    <a:pt x="1087437" y="2667012"/>
                  </a:lnTo>
                  <a:lnTo>
                    <a:pt x="1087564" y="2667012"/>
                  </a:lnTo>
                  <a:lnTo>
                    <a:pt x="1089990" y="2540012"/>
                  </a:lnTo>
                  <a:lnTo>
                    <a:pt x="1091780" y="2540012"/>
                  </a:lnTo>
                  <a:lnTo>
                    <a:pt x="1092987" y="2413012"/>
                  </a:lnTo>
                  <a:lnTo>
                    <a:pt x="1093851" y="2413012"/>
                  </a:lnTo>
                  <a:lnTo>
                    <a:pt x="1093622" y="2286012"/>
                  </a:lnTo>
                  <a:lnTo>
                    <a:pt x="1093012" y="2286012"/>
                  </a:lnTo>
                  <a:lnTo>
                    <a:pt x="1092085" y="2159012"/>
                  </a:lnTo>
                  <a:lnTo>
                    <a:pt x="1089482" y="2159012"/>
                  </a:lnTo>
                  <a:lnTo>
                    <a:pt x="1087907" y="2032012"/>
                  </a:lnTo>
                  <a:lnTo>
                    <a:pt x="1086231" y="2032012"/>
                  </a:lnTo>
                  <a:lnTo>
                    <a:pt x="1082763" y="1905012"/>
                  </a:lnTo>
                  <a:lnTo>
                    <a:pt x="1081087" y="1905012"/>
                  </a:lnTo>
                  <a:lnTo>
                    <a:pt x="1079512" y="1778012"/>
                  </a:lnTo>
                  <a:lnTo>
                    <a:pt x="1081976" y="1778012"/>
                  </a:lnTo>
                  <a:lnTo>
                    <a:pt x="1083779" y="1651012"/>
                  </a:lnTo>
                  <a:lnTo>
                    <a:pt x="1084986" y="1651012"/>
                  </a:lnTo>
                  <a:lnTo>
                    <a:pt x="1085659" y="1524012"/>
                  </a:lnTo>
                  <a:lnTo>
                    <a:pt x="1085011" y="1397012"/>
                  </a:lnTo>
                  <a:lnTo>
                    <a:pt x="1084084" y="1397012"/>
                  </a:lnTo>
                  <a:lnTo>
                    <a:pt x="1082890" y="1270012"/>
                  </a:lnTo>
                  <a:lnTo>
                    <a:pt x="1079906" y="1270012"/>
                  </a:lnTo>
                  <a:lnTo>
                    <a:pt x="1078230" y="1143012"/>
                  </a:lnTo>
                  <a:lnTo>
                    <a:pt x="1077912" y="1131341"/>
                  </a:lnTo>
                  <a:lnTo>
                    <a:pt x="1077912" y="6858013"/>
                  </a:lnTo>
                  <a:lnTo>
                    <a:pt x="1071549" y="6731013"/>
                  </a:lnTo>
                  <a:lnTo>
                    <a:pt x="1024343" y="6731013"/>
                  </a:lnTo>
                  <a:lnTo>
                    <a:pt x="1043978" y="6858013"/>
                  </a:lnTo>
                  <a:lnTo>
                    <a:pt x="987869" y="6858013"/>
                  </a:lnTo>
                  <a:lnTo>
                    <a:pt x="975334" y="6731013"/>
                  </a:lnTo>
                  <a:lnTo>
                    <a:pt x="946924" y="6731013"/>
                  </a:lnTo>
                  <a:lnTo>
                    <a:pt x="941324" y="6604013"/>
                  </a:lnTo>
                  <a:lnTo>
                    <a:pt x="928395" y="6604013"/>
                  </a:lnTo>
                  <a:lnTo>
                    <a:pt x="922858" y="6731013"/>
                  </a:lnTo>
                  <a:lnTo>
                    <a:pt x="885736" y="6731013"/>
                  </a:lnTo>
                  <a:lnTo>
                    <a:pt x="875017" y="6858013"/>
                  </a:lnTo>
                  <a:lnTo>
                    <a:pt x="841933" y="6858013"/>
                  </a:lnTo>
                  <a:lnTo>
                    <a:pt x="874001" y="6731013"/>
                  </a:lnTo>
                  <a:lnTo>
                    <a:pt x="804570" y="6731013"/>
                  </a:lnTo>
                  <a:lnTo>
                    <a:pt x="802995" y="6604013"/>
                  </a:lnTo>
                  <a:lnTo>
                    <a:pt x="888441" y="6604013"/>
                  </a:lnTo>
                  <a:lnTo>
                    <a:pt x="915873" y="6477013"/>
                  </a:lnTo>
                  <a:lnTo>
                    <a:pt x="834555" y="6477013"/>
                  </a:lnTo>
                  <a:lnTo>
                    <a:pt x="804799" y="6350013"/>
                  </a:lnTo>
                  <a:lnTo>
                    <a:pt x="796937" y="6350013"/>
                  </a:lnTo>
                  <a:lnTo>
                    <a:pt x="796721" y="6223012"/>
                  </a:lnTo>
                  <a:lnTo>
                    <a:pt x="824699" y="6223012"/>
                  </a:lnTo>
                  <a:lnTo>
                    <a:pt x="855027" y="6350013"/>
                  </a:lnTo>
                  <a:lnTo>
                    <a:pt x="895553" y="6350013"/>
                  </a:lnTo>
                  <a:lnTo>
                    <a:pt x="829932" y="6223012"/>
                  </a:lnTo>
                  <a:lnTo>
                    <a:pt x="990841" y="6223012"/>
                  </a:lnTo>
                  <a:lnTo>
                    <a:pt x="958710" y="6350013"/>
                  </a:lnTo>
                  <a:lnTo>
                    <a:pt x="975525" y="6350013"/>
                  </a:lnTo>
                  <a:lnTo>
                    <a:pt x="1005776" y="6223012"/>
                  </a:lnTo>
                  <a:lnTo>
                    <a:pt x="1015771" y="6223012"/>
                  </a:lnTo>
                  <a:lnTo>
                    <a:pt x="1031671" y="6096012"/>
                  </a:lnTo>
                  <a:lnTo>
                    <a:pt x="1065403" y="6096012"/>
                  </a:lnTo>
                  <a:lnTo>
                    <a:pt x="1062494" y="6223012"/>
                  </a:lnTo>
                  <a:lnTo>
                    <a:pt x="1073378" y="6223012"/>
                  </a:lnTo>
                  <a:lnTo>
                    <a:pt x="1073861" y="6350013"/>
                  </a:lnTo>
                  <a:lnTo>
                    <a:pt x="1066787" y="6350013"/>
                  </a:lnTo>
                  <a:lnTo>
                    <a:pt x="1041768" y="6477013"/>
                  </a:lnTo>
                  <a:lnTo>
                    <a:pt x="961478" y="6477013"/>
                  </a:lnTo>
                  <a:lnTo>
                    <a:pt x="988834" y="6604013"/>
                  </a:lnTo>
                  <a:lnTo>
                    <a:pt x="1075359" y="6604013"/>
                  </a:lnTo>
                  <a:lnTo>
                    <a:pt x="1075740" y="6731013"/>
                  </a:lnTo>
                  <a:lnTo>
                    <a:pt x="1076960" y="6731013"/>
                  </a:lnTo>
                  <a:lnTo>
                    <a:pt x="1077912" y="6858013"/>
                  </a:lnTo>
                  <a:lnTo>
                    <a:pt x="1077912" y="1131341"/>
                  </a:lnTo>
                  <a:lnTo>
                    <a:pt x="1074775" y="1016012"/>
                  </a:lnTo>
                  <a:lnTo>
                    <a:pt x="1069809" y="1016012"/>
                  </a:lnTo>
                  <a:lnTo>
                    <a:pt x="1069809" y="5969012"/>
                  </a:lnTo>
                  <a:lnTo>
                    <a:pt x="1042492" y="5969012"/>
                  </a:lnTo>
                  <a:lnTo>
                    <a:pt x="1017168" y="5842012"/>
                  </a:lnTo>
                  <a:lnTo>
                    <a:pt x="979449" y="5842012"/>
                  </a:lnTo>
                  <a:lnTo>
                    <a:pt x="997026" y="5969012"/>
                  </a:lnTo>
                  <a:lnTo>
                    <a:pt x="935888" y="5969012"/>
                  </a:lnTo>
                  <a:lnTo>
                    <a:pt x="919022" y="5842012"/>
                  </a:lnTo>
                  <a:lnTo>
                    <a:pt x="904049" y="5842012"/>
                  </a:lnTo>
                  <a:lnTo>
                    <a:pt x="890130" y="5969012"/>
                  </a:lnTo>
                  <a:lnTo>
                    <a:pt x="865911" y="5969012"/>
                  </a:lnTo>
                  <a:lnTo>
                    <a:pt x="897051" y="5842012"/>
                  </a:lnTo>
                  <a:lnTo>
                    <a:pt x="827938" y="5842012"/>
                  </a:lnTo>
                  <a:lnTo>
                    <a:pt x="798372" y="5969012"/>
                  </a:lnTo>
                  <a:lnTo>
                    <a:pt x="798309" y="5842012"/>
                  </a:lnTo>
                  <a:lnTo>
                    <a:pt x="794893" y="5842012"/>
                  </a:lnTo>
                  <a:lnTo>
                    <a:pt x="823849" y="5715012"/>
                  </a:lnTo>
                  <a:lnTo>
                    <a:pt x="907770" y="5715012"/>
                  </a:lnTo>
                  <a:lnTo>
                    <a:pt x="911479" y="5588012"/>
                  </a:lnTo>
                  <a:lnTo>
                    <a:pt x="789317" y="5588012"/>
                  </a:lnTo>
                  <a:lnTo>
                    <a:pt x="788835" y="5461012"/>
                  </a:lnTo>
                  <a:lnTo>
                    <a:pt x="788631" y="5461012"/>
                  </a:lnTo>
                  <a:lnTo>
                    <a:pt x="788479" y="5334012"/>
                  </a:lnTo>
                  <a:lnTo>
                    <a:pt x="816597" y="5461012"/>
                  </a:lnTo>
                  <a:lnTo>
                    <a:pt x="887450" y="5461012"/>
                  </a:lnTo>
                  <a:lnTo>
                    <a:pt x="821829" y="5334012"/>
                  </a:lnTo>
                  <a:lnTo>
                    <a:pt x="869492" y="5334012"/>
                  </a:lnTo>
                  <a:lnTo>
                    <a:pt x="887869" y="5461012"/>
                  </a:lnTo>
                  <a:lnTo>
                    <a:pt x="918044" y="5461012"/>
                  </a:lnTo>
                  <a:lnTo>
                    <a:pt x="937831" y="5334012"/>
                  </a:lnTo>
                  <a:lnTo>
                    <a:pt x="982738" y="5334012"/>
                  </a:lnTo>
                  <a:lnTo>
                    <a:pt x="950620" y="5461012"/>
                  </a:lnTo>
                  <a:lnTo>
                    <a:pt x="997686" y="5461012"/>
                  </a:lnTo>
                  <a:lnTo>
                    <a:pt x="1030097" y="5334012"/>
                  </a:lnTo>
                  <a:lnTo>
                    <a:pt x="1037628" y="5334012"/>
                  </a:lnTo>
                  <a:lnTo>
                    <a:pt x="1047508" y="5207012"/>
                  </a:lnTo>
                  <a:lnTo>
                    <a:pt x="1041704" y="5207012"/>
                  </a:lnTo>
                  <a:lnTo>
                    <a:pt x="1018705" y="5080012"/>
                  </a:lnTo>
                  <a:lnTo>
                    <a:pt x="1009154" y="5080012"/>
                  </a:lnTo>
                  <a:lnTo>
                    <a:pt x="983284" y="4953012"/>
                  </a:lnTo>
                  <a:lnTo>
                    <a:pt x="936764" y="4953012"/>
                  </a:lnTo>
                  <a:lnTo>
                    <a:pt x="954049" y="5080012"/>
                  </a:lnTo>
                  <a:lnTo>
                    <a:pt x="889050" y="5080012"/>
                  </a:lnTo>
                  <a:lnTo>
                    <a:pt x="919518" y="4953012"/>
                  </a:lnTo>
                  <a:lnTo>
                    <a:pt x="878319" y="4953012"/>
                  </a:lnTo>
                  <a:lnTo>
                    <a:pt x="849312" y="5080012"/>
                  </a:lnTo>
                  <a:lnTo>
                    <a:pt x="820775" y="5080012"/>
                  </a:lnTo>
                  <a:lnTo>
                    <a:pt x="802576" y="5207012"/>
                  </a:lnTo>
                  <a:lnTo>
                    <a:pt x="787273" y="5207012"/>
                  </a:lnTo>
                  <a:lnTo>
                    <a:pt x="788238" y="5080012"/>
                  </a:lnTo>
                  <a:lnTo>
                    <a:pt x="789647" y="5080012"/>
                  </a:lnTo>
                  <a:lnTo>
                    <a:pt x="788466" y="4953012"/>
                  </a:lnTo>
                  <a:lnTo>
                    <a:pt x="815848" y="4953012"/>
                  </a:lnTo>
                  <a:lnTo>
                    <a:pt x="844334" y="4826012"/>
                  </a:lnTo>
                  <a:lnTo>
                    <a:pt x="902081" y="4826012"/>
                  </a:lnTo>
                  <a:lnTo>
                    <a:pt x="844689" y="4699012"/>
                  </a:lnTo>
                  <a:lnTo>
                    <a:pt x="781329" y="4699012"/>
                  </a:lnTo>
                  <a:lnTo>
                    <a:pt x="780846" y="4572012"/>
                  </a:lnTo>
                  <a:lnTo>
                    <a:pt x="813816" y="4572012"/>
                  </a:lnTo>
                  <a:lnTo>
                    <a:pt x="780503" y="4445012"/>
                  </a:lnTo>
                  <a:lnTo>
                    <a:pt x="818070" y="4445012"/>
                  </a:lnTo>
                  <a:lnTo>
                    <a:pt x="830580" y="4572012"/>
                  </a:lnTo>
                  <a:lnTo>
                    <a:pt x="870851" y="4572012"/>
                  </a:lnTo>
                  <a:lnTo>
                    <a:pt x="903795" y="4699012"/>
                  </a:lnTo>
                  <a:lnTo>
                    <a:pt x="931379" y="4699012"/>
                  </a:lnTo>
                  <a:lnTo>
                    <a:pt x="959421" y="4572012"/>
                  </a:lnTo>
                  <a:lnTo>
                    <a:pt x="948588" y="4572012"/>
                  </a:lnTo>
                  <a:lnTo>
                    <a:pt x="966622" y="4445012"/>
                  </a:lnTo>
                  <a:lnTo>
                    <a:pt x="1009281" y="4445012"/>
                  </a:lnTo>
                  <a:lnTo>
                    <a:pt x="974737" y="4572012"/>
                  </a:lnTo>
                  <a:lnTo>
                    <a:pt x="1022083" y="4572012"/>
                  </a:lnTo>
                  <a:lnTo>
                    <a:pt x="1056563" y="4445012"/>
                  </a:lnTo>
                  <a:lnTo>
                    <a:pt x="1057275" y="4572012"/>
                  </a:lnTo>
                  <a:lnTo>
                    <a:pt x="1057757" y="4572012"/>
                  </a:lnTo>
                  <a:lnTo>
                    <a:pt x="1058100" y="4699012"/>
                  </a:lnTo>
                  <a:lnTo>
                    <a:pt x="975715" y="4699012"/>
                  </a:lnTo>
                  <a:lnTo>
                    <a:pt x="948334" y="4826012"/>
                  </a:lnTo>
                  <a:lnTo>
                    <a:pt x="1000379" y="4826012"/>
                  </a:lnTo>
                  <a:lnTo>
                    <a:pt x="1029004" y="4953012"/>
                  </a:lnTo>
                  <a:lnTo>
                    <a:pt x="1060145" y="4953012"/>
                  </a:lnTo>
                  <a:lnTo>
                    <a:pt x="1060843" y="5080012"/>
                  </a:lnTo>
                  <a:lnTo>
                    <a:pt x="1062710" y="5080012"/>
                  </a:lnTo>
                  <a:lnTo>
                    <a:pt x="1063091" y="5207012"/>
                  </a:lnTo>
                  <a:lnTo>
                    <a:pt x="1063498" y="5334012"/>
                  </a:lnTo>
                  <a:lnTo>
                    <a:pt x="1065276" y="5334012"/>
                  </a:lnTo>
                  <a:lnTo>
                    <a:pt x="1065758" y="5461012"/>
                  </a:lnTo>
                  <a:lnTo>
                    <a:pt x="1066088" y="5461012"/>
                  </a:lnTo>
                  <a:lnTo>
                    <a:pt x="1066304" y="5588012"/>
                  </a:lnTo>
                  <a:lnTo>
                    <a:pt x="949452" y="5588012"/>
                  </a:lnTo>
                  <a:lnTo>
                    <a:pt x="953376" y="5715012"/>
                  </a:lnTo>
                  <a:lnTo>
                    <a:pt x="1067269" y="5715012"/>
                  </a:lnTo>
                  <a:lnTo>
                    <a:pt x="1067638" y="5842012"/>
                  </a:lnTo>
                  <a:lnTo>
                    <a:pt x="1068857" y="5842012"/>
                  </a:lnTo>
                  <a:lnTo>
                    <a:pt x="1069809" y="5969012"/>
                  </a:lnTo>
                  <a:lnTo>
                    <a:pt x="1069809" y="1016012"/>
                  </a:lnTo>
                  <a:lnTo>
                    <a:pt x="1068324" y="1016012"/>
                  </a:lnTo>
                  <a:lnTo>
                    <a:pt x="1071460" y="889012"/>
                  </a:lnTo>
                  <a:lnTo>
                    <a:pt x="1073886" y="889012"/>
                  </a:lnTo>
                  <a:lnTo>
                    <a:pt x="1075677" y="762012"/>
                  </a:lnTo>
                  <a:lnTo>
                    <a:pt x="1077556" y="762012"/>
                  </a:lnTo>
                  <a:lnTo>
                    <a:pt x="1077760" y="635012"/>
                  </a:lnTo>
                  <a:lnTo>
                    <a:pt x="1077518" y="635012"/>
                  </a:lnTo>
                  <a:lnTo>
                    <a:pt x="1076909" y="508012"/>
                  </a:lnTo>
                  <a:lnTo>
                    <a:pt x="1074788" y="508012"/>
                  </a:lnTo>
                  <a:lnTo>
                    <a:pt x="1073378" y="381012"/>
                  </a:lnTo>
                  <a:lnTo>
                    <a:pt x="1071803" y="381012"/>
                  </a:lnTo>
                  <a:lnTo>
                    <a:pt x="1070127" y="254012"/>
                  </a:lnTo>
                  <a:lnTo>
                    <a:pt x="1066673" y="254012"/>
                  </a:lnTo>
                  <a:lnTo>
                    <a:pt x="1064983" y="127012"/>
                  </a:lnTo>
                  <a:lnTo>
                    <a:pt x="1060107" y="127012"/>
                  </a:lnTo>
                  <a:lnTo>
                    <a:pt x="1061542" y="12"/>
                  </a:lnTo>
                  <a:lnTo>
                    <a:pt x="1059522" y="12"/>
                  </a:lnTo>
                  <a:lnTo>
                    <a:pt x="1059522" y="3429012"/>
                  </a:lnTo>
                  <a:lnTo>
                    <a:pt x="1053160" y="3429012"/>
                  </a:lnTo>
                  <a:lnTo>
                    <a:pt x="1052042" y="3408045"/>
                  </a:lnTo>
                  <a:lnTo>
                    <a:pt x="1052042" y="4191012"/>
                  </a:lnTo>
                  <a:lnTo>
                    <a:pt x="1019784" y="4191012"/>
                  </a:lnTo>
                  <a:lnTo>
                    <a:pt x="1038415" y="4318012"/>
                  </a:lnTo>
                  <a:lnTo>
                    <a:pt x="987323" y="4318012"/>
                  </a:lnTo>
                  <a:lnTo>
                    <a:pt x="963676" y="4191012"/>
                  </a:lnTo>
                  <a:lnTo>
                    <a:pt x="949007" y="4191012"/>
                  </a:lnTo>
                  <a:lnTo>
                    <a:pt x="922718" y="4064012"/>
                  </a:lnTo>
                  <a:lnTo>
                    <a:pt x="898664" y="4064012"/>
                  </a:lnTo>
                  <a:lnTo>
                    <a:pt x="870229" y="4191012"/>
                  </a:lnTo>
                  <a:lnTo>
                    <a:pt x="831430" y="4191012"/>
                  </a:lnTo>
                  <a:lnTo>
                    <a:pt x="812673" y="4318012"/>
                  </a:lnTo>
                  <a:lnTo>
                    <a:pt x="784479" y="4318012"/>
                  </a:lnTo>
                  <a:lnTo>
                    <a:pt x="817727" y="4191012"/>
                  </a:lnTo>
                  <a:lnTo>
                    <a:pt x="780364" y="4191012"/>
                  </a:lnTo>
                  <a:lnTo>
                    <a:pt x="778789" y="4064012"/>
                  </a:lnTo>
                  <a:lnTo>
                    <a:pt x="836244" y="4064012"/>
                  </a:lnTo>
                  <a:lnTo>
                    <a:pt x="864235" y="3937012"/>
                  </a:lnTo>
                  <a:lnTo>
                    <a:pt x="836599" y="3937012"/>
                  </a:lnTo>
                  <a:lnTo>
                    <a:pt x="810361" y="3810012"/>
                  </a:lnTo>
                  <a:lnTo>
                    <a:pt x="772744" y="3810012"/>
                  </a:lnTo>
                  <a:lnTo>
                    <a:pt x="772528" y="3683012"/>
                  </a:lnTo>
                  <a:lnTo>
                    <a:pt x="772477" y="3556012"/>
                  </a:lnTo>
                  <a:lnTo>
                    <a:pt x="784847" y="3556012"/>
                  </a:lnTo>
                  <a:lnTo>
                    <a:pt x="797394" y="3683012"/>
                  </a:lnTo>
                  <a:lnTo>
                    <a:pt x="830821" y="3683012"/>
                  </a:lnTo>
                  <a:lnTo>
                    <a:pt x="862761" y="3810012"/>
                  </a:lnTo>
                  <a:lnTo>
                    <a:pt x="904633" y="3810012"/>
                  </a:lnTo>
                  <a:lnTo>
                    <a:pt x="871347" y="3683012"/>
                  </a:lnTo>
                  <a:lnTo>
                    <a:pt x="934516" y="3683012"/>
                  </a:lnTo>
                  <a:lnTo>
                    <a:pt x="904633" y="3810012"/>
                  </a:lnTo>
                  <a:lnTo>
                    <a:pt x="951331" y="3810012"/>
                  </a:lnTo>
                  <a:lnTo>
                    <a:pt x="981583" y="3683012"/>
                  </a:lnTo>
                  <a:lnTo>
                    <a:pt x="976109" y="3683012"/>
                  </a:lnTo>
                  <a:lnTo>
                    <a:pt x="991577" y="3556012"/>
                  </a:lnTo>
                  <a:lnTo>
                    <a:pt x="1038288" y="3556012"/>
                  </a:lnTo>
                  <a:lnTo>
                    <a:pt x="1001179" y="3683012"/>
                  </a:lnTo>
                  <a:lnTo>
                    <a:pt x="1049667" y="3683012"/>
                  </a:lnTo>
                  <a:lnTo>
                    <a:pt x="1049997" y="3810012"/>
                  </a:lnTo>
                  <a:lnTo>
                    <a:pt x="1017562" y="3810012"/>
                  </a:lnTo>
                  <a:lnTo>
                    <a:pt x="992987" y="3937012"/>
                  </a:lnTo>
                  <a:lnTo>
                    <a:pt x="964641" y="3937012"/>
                  </a:lnTo>
                  <a:lnTo>
                    <a:pt x="992289" y="4064012"/>
                  </a:lnTo>
                  <a:lnTo>
                    <a:pt x="1051547" y="4064012"/>
                  </a:lnTo>
                  <a:lnTo>
                    <a:pt x="1052042" y="4191012"/>
                  </a:lnTo>
                  <a:lnTo>
                    <a:pt x="1052042" y="3408045"/>
                  </a:lnTo>
                  <a:lnTo>
                    <a:pt x="1046391" y="3302012"/>
                  </a:lnTo>
                  <a:lnTo>
                    <a:pt x="1005954" y="3302012"/>
                  </a:lnTo>
                  <a:lnTo>
                    <a:pt x="1025588" y="3429012"/>
                  </a:lnTo>
                  <a:lnTo>
                    <a:pt x="956945" y="3429012"/>
                  </a:lnTo>
                  <a:lnTo>
                    <a:pt x="941984" y="3302012"/>
                  </a:lnTo>
                  <a:lnTo>
                    <a:pt x="867359" y="3302012"/>
                  </a:lnTo>
                  <a:lnTo>
                    <a:pt x="856640" y="3429012"/>
                  </a:lnTo>
                  <a:lnTo>
                    <a:pt x="823544" y="3429012"/>
                  </a:lnTo>
                  <a:lnTo>
                    <a:pt x="855611" y="3302012"/>
                  </a:lnTo>
                  <a:lnTo>
                    <a:pt x="784606" y="3302012"/>
                  </a:lnTo>
                  <a:lnTo>
                    <a:pt x="813562" y="3175012"/>
                  </a:lnTo>
                  <a:lnTo>
                    <a:pt x="870051" y="3175012"/>
                  </a:lnTo>
                  <a:lnTo>
                    <a:pt x="897483" y="3048012"/>
                  </a:lnTo>
                  <a:lnTo>
                    <a:pt x="816165" y="3048012"/>
                  </a:lnTo>
                  <a:lnTo>
                    <a:pt x="789863" y="2921012"/>
                  </a:lnTo>
                  <a:lnTo>
                    <a:pt x="778548" y="2921012"/>
                  </a:lnTo>
                  <a:lnTo>
                    <a:pt x="778332" y="2794012"/>
                  </a:lnTo>
                  <a:lnTo>
                    <a:pt x="806310" y="2794012"/>
                  </a:lnTo>
                  <a:lnTo>
                    <a:pt x="836637" y="2921012"/>
                  </a:lnTo>
                  <a:lnTo>
                    <a:pt x="877163" y="2921012"/>
                  </a:lnTo>
                  <a:lnTo>
                    <a:pt x="811542" y="2794012"/>
                  </a:lnTo>
                  <a:lnTo>
                    <a:pt x="972451" y="2794012"/>
                  </a:lnTo>
                  <a:lnTo>
                    <a:pt x="940320" y="2921012"/>
                  </a:lnTo>
                  <a:lnTo>
                    <a:pt x="987399" y="2921012"/>
                  </a:lnTo>
                  <a:lnTo>
                    <a:pt x="1019797" y="2794012"/>
                  </a:lnTo>
                  <a:lnTo>
                    <a:pt x="997381" y="2794012"/>
                  </a:lnTo>
                  <a:lnTo>
                    <a:pt x="1013282" y="2667012"/>
                  </a:lnTo>
                  <a:lnTo>
                    <a:pt x="1053198" y="2667012"/>
                  </a:lnTo>
                  <a:lnTo>
                    <a:pt x="1053426" y="2794012"/>
                  </a:lnTo>
                  <a:lnTo>
                    <a:pt x="1054989" y="2794012"/>
                  </a:lnTo>
                  <a:lnTo>
                    <a:pt x="1055471" y="2921012"/>
                  </a:lnTo>
                  <a:lnTo>
                    <a:pt x="1048385" y="2921012"/>
                  </a:lnTo>
                  <a:lnTo>
                    <a:pt x="1023366" y="3048012"/>
                  </a:lnTo>
                  <a:lnTo>
                    <a:pt x="943089" y="3048012"/>
                  </a:lnTo>
                  <a:lnTo>
                    <a:pt x="970457" y="3175012"/>
                  </a:lnTo>
                  <a:lnTo>
                    <a:pt x="1056982" y="3175012"/>
                  </a:lnTo>
                  <a:lnTo>
                    <a:pt x="1057351" y="3302012"/>
                  </a:lnTo>
                  <a:lnTo>
                    <a:pt x="1058570" y="3302012"/>
                  </a:lnTo>
                  <a:lnTo>
                    <a:pt x="1059522" y="3429012"/>
                  </a:lnTo>
                  <a:lnTo>
                    <a:pt x="1059522" y="12"/>
                  </a:lnTo>
                  <a:lnTo>
                    <a:pt x="1051420" y="12"/>
                  </a:lnTo>
                  <a:lnTo>
                    <a:pt x="1051420" y="2540012"/>
                  </a:lnTo>
                  <a:lnTo>
                    <a:pt x="1024115" y="2540012"/>
                  </a:lnTo>
                  <a:lnTo>
                    <a:pt x="998778" y="2413012"/>
                  </a:lnTo>
                  <a:lnTo>
                    <a:pt x="961059" y="2413012"/>
                  </a:lnTo>
                  <a:lnTo>
                    <a:pt x="978636" y="2540012"/>
                  </a:lnTo>
                  <a:lnTo>
                    <a:pt x="847521" y="2540012"/>
                  </a:lnTo>
                  <a:lnTo>
                    <a:pt x="878674" y="2413012"/>
                  </a:lnTo>
                  <a:lnTo>
                    <a:pt x="809548" y="2413012"/>
                  </a:lnTo>
                  <a:lnTo>
                    <a:pt x="779995" y="2540012"/>
                  </a:lnTo>
                  <a:lnTo>
                    <a:pt x="779932" y="2413012"/>
                  </a:lnTo>
                  <a:lnTo>
                    <a:pt x="776503" y="2413012"/>
                  </a:lnTo>
                  <a:lnTo>
                    <a:pt x="805459" y="2286012"/>
                  </a:lnTo>
                  <a:lnTo>
                    <a:pt x="893089" y="2286012"/>
                  </a:lnTo>
                  <a:lnTo>
                    <a:pt x="891692" y="2159012"/>
                  </a:lnTo>
                  <a:lnTo>
                    <a:pt x="770928" y="2159012"/>
                  </a:lnTo>
                  <a:lnTo>
                    <a:pt x="770445" y="2032012"/>
                  </a:lnTo>
                  <a:lnTo>
                    <a:pt x="770229" y="2032012"/>
                  </a:lnTo>
                  <a:lnTo>
                    <a:pt x="770077" y="1905012"/>
                  </a:lnTo>
                  <a:lnTo>
                    <a:pt x="798207" y="2032012"/>
                  </a:lnTo>
                  <a:lnTo>
                    <a:pt x="851103" y="2032012"/>
                  </a:lnTo>
                  <a:lnTo>
                    <a:pt x="869061" y="2032012"/>
                  </a:lnTo>
                  <a:lnTo>
                    <a:pt x="893419" y="2032012"/>
                  </a:lnTo>
                  <a:lnTo>
                    <a:pt x="900404" y="2159012"/>
                  </a:lnTo>
                  <a:lnTo>
                    <a:pt x="908138" y="2159012"/>
                  </a:lnTo>
                  <a:lnTo>
                    <a:pt x="915403" y="2032012"/>
                  </a:lnTo>
                  <a:lnTo>
                    <a:pt x="899655" y="2032012"/>
                  </a:lnTo>
                  <a:lnTo>
                    <a:pt x="919441" y="1905012"/>
                  </a:lnTo>
                  <a:lnTo>
                    <a:pt x="964349" y="1905012"/>
                  </a:lnTo>
                  <a:lnTo>
                    <a:pt x="932230" y="2032012"/>
                  </a:lnTo>
                  <a:lnTo>
                    <a:pt x="979297" y="2032012"/>
                  </a:lnTo>
                  <a:lnTo>
                    <a:pt x="1011694" y="1905012"/>
                  </a:lnTo>
                  <a:lnTo>
                    <a:pt x="1019238" y="1905012"/>
                  </a:lnTo>
                  <a:lnTo>
                    <a:pt x="1029131" y="1778012"/>
                  </a:lnTo>
                  <a:lnTo>
                    <a:pt x="1023315" y="1778012"/>
                  </a:lnTo>
                  <a:lnTo>
                    <a:pt x="1000315" y="1651012"/>
                  </a:lnTo>
                  <a:lnTo>
                    <a:pt x="964895" y="1651012"/>
                  </a:lnTo>
                  <a:lnTo>
                    <a:pt x="938707" y="1524012"/>
                  </a:lnTo>
                  <a:lnTo>
                    <a:pt x="901128" y="1524012"/>
                  </a:lnTo>
                  <a:lnTo>
                    <a:pt x="918375" y="1651012"/>
                  </a:lnTo>
                  <a:lnTo>
                    <a:pt x="870661" y="1651012"/>
                  </a:lnTo>
                  <a:lnTo>
                    <a:pt x="901128" y="1524012"/>
                  </a:lnTo>
                  <a:lnTo>
                    <a:pt x="859929" y="1524012"/>
                  </a:lnTo>
                  <a:lnTo>
                    <a:pt x="845159" y="1588681"/>
                  </a:lnTo>
                  <a:lnTo>
                    <a:pt x="845159" y="1985746"/>
                  </a:lnTo>
                  <a:lnTo>
                    <a:pt x="803440" y="1905012"/>
                  </a:lnTo>
                  <a:lnTo>
                    <a:pt x="834796" y="1905012"/>
                  </a:lnTo>
                  <a:lnTo>
                    <a:pt x="845159" y="1985746"/>
                  </a:lnTo>
                  <a:lnTo>
                    <a:pt x="845159" y="1588681"/>
                  </a:lnTo>
                  <a:lnTo>
                    <a:pt x="830922" y="1651012"/>
                  </a:lnTo>
                  <a:lnTo>
                    <a:pt x="802386" y="1651012"/>
                  </a:lnTo>
                  <a:lnTo>
                    <a:pt x="784199" y="1778012"/>
                  </a:lnTo>
                  <a:lnTo>
                    <a:pt x="768896" y="1778012"/>
                  </a:lnTo>
                  <a:lnTo>
                    <a:pt x="769848" y="1651012"/>
                  </a:lnTo>
                  <a:lnTo>
                    <a:pt x="771258" y="1651012"/>
                  </a:lnTo>
                  <a:lnTo>
                    <a:pt x="770077" y="1524012"/>
                  </a:lnTo>
                  <a:lnTo>
                    <a:pt x="825957" y="1524012"/>
                  </a:lnTo>
                  <a:lnTo>
                    <a:pt x="853948" y="1397012"/>
                  </a:lnTo>
                  <a:lnTo>
                    <a:pt x="883691" y="1397012"/>
                  </a:lnTo>
                  <a:lnTo>
                    <a:pt x="826312" y="1270012"/>
                  </a:lnTo>
                  <a:lnTo>
                    <a:pt x="762927" y="1270012"/>
                  </a:lnTo>
                  <a:lnTo>
                    <a:pt x="762444" y="1143012"/>
                  </a:lnTo>
                  <a:lnTo>
                    <a:pt x="795439" y="1143012"/>
                  </a:lnTo>
                  <a:lnTo>
                    <a:pt x="762127" y="1016012"/>
                  </a:lnTo>
                  <a:lnTo>
                    <a:pt x="799680" y="1016012"/>
                  </a:lnTo>
                  <a:lnTo>
                    <a:pt x="812190" y="1143012"/>
                  </a:lnTo>
                  <a:lnTo>
                    <a:pt x="820534" y="1143012"/>
                  </a:lnTo>
                  <a:lnTo>
                    <a:pt x="852462" y="1270012"/>
                  </a:lnTo>
                  <a:lnTo>
                    <a:pt x="912990" y="1270012"/>
                  </a:lnTo>
                  <a:lnTo>
                    <a:pt x="941044" y="1143012"/>
                  </a:lnTo>
                  <a:lnTo>
                    <a:pt x="930198" y="1143012"/>
                  </a:lnTo>
                  <a:lnTo>
                    <a:pt x="948232" y="1016012"/>
                  </a:lnTo>
                  <a:lnTo>
                    <a:pt x="990892" y="1016012"/>
                  </a:lnTo>
                  <a:lnTo>
                    <a:pt x="956348" y="1143012"/>
                  </a:lnTo>
                  <a:lnTo>
                    <a:pt x="1003693" y="1143012"/>
                  </a:lnTo>
                  <a:lnTo>
                    <a:pt x="1038174" y="1016012"/>
                  </a:lnTo>
                  <a:lnTo>
                    <a:pt x="1038885" y="1143012"/>
                  </a:lnTo>
                  <a:lnTo>
                    <a:pt x="1039368" y="1143012"/>
                  </a:lnTo>
                  <a:lnTo>
                    <a:pt x="1039698" y="1270012"/>
                  </a:lnTo>
                  <a:lnTo>
                    <a:pt x="982687" y="1270012"/>
                  </a:lnTo>
                  <a:lnTo>
                    <a:pt x="957326" y="1397012"/>
                  </a:lnTo>
                  <a:lnTo>
                    <a:pt x="981989" y="1397012"/>
                  </a:lnTo>
                  <a:lnTo>
                    <a:pt x="1010615" y="1524012"/>
                  </a:lnTo>
                  <a:lnTo>
                    <a:pt x="1041755" y="1524012"/>
                  </a:lnTo>
                  <a:lnTo>
                    <a:pt x="1042466" y="1651012"/>
                  </a:lnTo>
                  <a:lnTo>
                    <a:pt x="1044321" y="1651012"/>
                  </a:lnTo>
                  <a:lnTo>
                    <a:pt x="1044702" y="1778012"/>
                  </a:lnTo>
                  <a:lnTo>
                    <a:pt x="1044460" y="1778012"/>
                  </a:lnTo>
                  <a:lnTo>
                    <a:pt x="1044727" y="1905012"/>
                  </a:lnTo>
                  <a:lnTo>
                    <a:pt x="1046886" y="1905012"/>
                  </a:lnTo>
                  <a:lnTo>
                    <a:pt x="1047369" y="2032012"/>
                  </a:lnTo>
                  <a:lnTo>
                    <a:pt x="1047699" y="2032012"/>
                  </a:lnTo>
                  <a:lnTo>
                    <a:pt x="1047915" y="2159012"/>
                  </a:lnTo>
                  <a:lnTo>
                    <a:pt x="930529" y="2159012"/>
                  </a:lnTo>
                  <a:lnTo>
                    <a:pt x="931062" y="2286012"/>
                  </a:lnTo>
                  <a:lnTo>
                    <a:pt x="1048880" y="2286012"/>
                  </a:lnTo>
                  <a:lnTo>
                    <a:pt x="1049248" y="2413012"/>
                  </a:lnTo>
                  <a:lnTo>
                    <a:pt x="1050467" y="2413012"/>
                  </a:lnTo>
                  <a:lnTo>
                    <a:pt x="1051420" y="2540012"/>
                  </a:lnTo>
                  <a:lnTo>
                    <a:pt x="1051420" y="12"/>
                  </a:lnTo>
                  <a:lnTo>
                    <a:pt x="1033665" y="12"/>
                  </a:lnTo>
                  <a:lnTo>
                    <a:pt x="1033665" y="762012"/>
                  </a:lnTo>
                  <a:lnTo>
                    <a:pt x="1001395" y="762012"/>
                  </a:lnTo>
                  <a:lnTo>
                    <a:pt x="1020025" y="889012"/>
                  </a:lnTo>
                  <a:lnTo>
                    <a:pt x="968933" y="889012"/>
                  </a:lnTo>
                  <a:lnTo>
                    <a:pt x="945286" y="762012"/>
                  </a:lnTo>
                  <a:lnTo>
                    <a:pt x="930617" y="762012"/>
                  </a:lnTo>
                  <a:lnTo>
                    <a:pt x="904328" y="635012"/>
                  </a:lnTo>
                  <a:lnTo>
                    <a:pt x="880275" y="635012"/>
                  </a:lnTo>
                  <a:lnTo>
                    <a:pt x="851839" y="762012"/>
                  </a:lnTo>
                  <a:lnTo>
                    <a:pt x="832434" y="762012"/>
                  </a:lnTo>
                  <a:lnTo>
                    <a:pt x="813041" y="889012"/>
                  </a:lnTo>
                  <a:lnTo>
                    <a:pt x="766102" y="889012"/>
                  </a:lnTo>
                  <a:lnTo>
                    <a:pt x="799350" y="762012"/>
                  </a:lnTo>
                  <a:lnTo>
                    <a:pt x="761987" y="762012"/>
                  </a:lnTo>
                  <a:lnTo>
                    <a:pt x="760399" y="635012"/>
                  </a:lnTo>
                  <a:lnTo>
                    <a:pt x="817854" y="635012"/>
                  </a:lnTo>
                  <a:lnTo>
                    <a:pt x="845845" y="508012"/>
                  </a:lnTo>
                  <a:lnTo>
                    <a:pt x="818210" y="508012"/>
                  </a:lnTo>
                  <a:lnTo>
                    <a:pt x="791972" y="381012"/>
                  </a:lnTo>
                  <a:lnTo>
                    <a:pt x="754354" y="381012"/>
                  </a:lnTo>
                  <a:lnTo>
                    <a:pt x="754138" y="254012"/>
                  </a:lnTo>
                  <a:lnTo>
                    <a:pt x="754087" y="127012"/>
                  </a:lnTo>
                  <a:lnTo>
                    <a:pt x="766457" y="127012"/>
                  </a:lnTo>
                  <a:lnTo>
                    <a:pt x="779005" y="254012"/>
                  </a:lnTo>
                  <a:lnTo>
                    <a:pt x="782116" y="254012"/>
                  </a:lnTo>
                  <a:lnTo>
                    <a:pt x="812444" y="381012"/>
                  </a:lnTo>
                  <a:lnTo>
                    <a:pt x="886244" y="381012"/>
                  </a:lnTo>
                  <a:lnTo>
                    <a:pt x="852957" y="254012"/>
                  </a:lnTo>
                  <a:lnTo>
                    <a:pt x="916127" y="254012"/>
                  </a:lnTo>
                  <a:lnTo>
                    <a:pt x="886244" y="381012"/>
                  </a:lnTo>
                  <a:lnTo>
                    <a:pt x="932942" y="381012"/>
                  </a:lnTo>
                  <a:lnTo>
                    <a:pt x="963193" y="254012"/>
                  </a:lnTo>
                  <a:lnTo>
                    <a:pt x="957719" y="254012"/>
                  </a:lnTo>
                  <a:lnTo>
                    <a:pt x="973188" y="127012"/>
                  </a:lnTo>
                  <a:lnTo>
                    <a:pt x="1019898" y="127012"/>
                  </a:lnTo>
                  <a:lnTo>
                    <a:pt x="982789" y="254012"/>
                  </a:lnTo>
                  <a:lnTo>
                    <a:pt x="1031278" y="254012"/>
                  </a:lnTo>
                  <a:lnTo>
                    <a:pt x="1031608" y="381012"/>
                  </a:lnTo>
                  <a:lnTo>
                    <a:pt x="999172" y="381012"/>
                  </a:lnTo>
                  <a:lnTo>
                    <a:pt x="974598" y="508012"/>
                  </a:lnTo>
                  <a:lnTo>
                    <a:pt x="946251" y="508012"/>
                  </a:lnTo>
                  <a:lnTo>
                    <a:pt x="973899" y="635012"/>
                  </a:lnTo>
                  <a:lnTo>
                    <a:pt x="1033157" y="635012"/>
                  </a:lnTo>
                  <a:lnTo>
                    <a:pt x="1033665" y="762012"/>
                  </a:lnTo>
                  <a:lnTo>
                    <a:pt x="1033665" y="12"/>
                  </a:lnTo>
                  <a:lnTo>
                    <a:pt x="712355" y="12"/>
                  </a:lnTo>
                  <a:lnTo>
                    <a:pt x="714133" y="127012"/>
                  </a:lnTo>
                  <a:lnTo>
                    <a:pt x="717346" y="127012"/>
                  </a:lnTo>
                  <a:lnTo>
                    <a:pt x="716724" y="254012"/>
                  </a:lnTo>
                  <a:lnTo>
                    <a:pt x="715924" y="254012"/>
                  </a:lnTo>
                  <a:lnTo>
                    <a:pt x="715010" y="381012"/>
                  </a:lnTo>
                  <a:lnTo>
                    <a:pt x="714057" y="381012"/>
                  </a:lnTo>
                  <a:lnTo>
                    <a:pt x="713143" y="508012"/>
                  </a:lnTo>
                  <a:lnTo>
                    <a:pt x="711720" y="508012"/>
                  </a:lnTo>
                  <a:lnTo>
                    <a:pt x="711365" y="635012"/>
                  </a:lnTo>
                  <a:lnTo>
                    <a:pt x="711720" y="762012"/>
                  </a:lnTo>
                  <a:lnTo>
                    <a:pt x="714006" y="762012"/>
                  </a:lnTo>
                  <a:lnTo>
                    <a:pt x="716064" y="889012"/>
                  </a:lnTo>
                  <a:lnTo>
                    <a:pt x="718820" y="889012"/>
                  </a:lnTo>
                  <a:lnTo>
                    <a:pt x="722350" y="1016012"/>
                  </a:lnTo>
                  <a:lnTo>
                    <a:pt x="725436" y="1016012"/>
                  </a:lnTo>
                  <a:lnTo>
                    <a:pt x="724814" y="1143012"/>
                  </a:lnTo>
                  <a:lnTo>
                    <a:pt x="723099" y="1143012"/>
                  </a:lnTo>
                  <a:lnTo>
                    <a:pt x="722147" y="1270012"/>
                  </a:lnTo>
                  <a:lnTo>
                    <a:pt x="721233" y="1270012"/>
                  </a:lnTo>
                  <a:lnTo>
                    <a:pt x="720432" y="1397012"/>
                  </a:lnTo>
                  <a:lnTo>
                    <a:pt x="719455" y="1397012"/>
                  </a:lnTo>
                  <a:lnTo>
                    <a:pt x="719429" y="1524012"/>
                  </a:lnTo>
                  <a:lnTo>
                    <a:pt x="719810" y="1524012"/>
                  </a:lnTo>
                  <a:lnTo>
                    <a:pt x="720686" y="1651012"/>
                  </a:lnTo>
                  <a:lnTo>
                    <a:pt x="722109" y="1651012"/>
                  </a:lnTo>
                  <a:lnTo>
                    <a:pt x="724154" y="1778012"/>
                  </a:lnTo>
                  <a:lnTo>
                    <a:pt x="733526" y="1778012"/>
                  </a:lnTo>
                  <a:lnTo>
                    <a:pt x="734339" y="1905012"/>
                  </a:lnTo>
                  <a:lnTo>
                    <a:pt x="732828" y="1905012"/>
                  </a:lnTo>
                  <a:lnTo>
                    <a:pt x="732028" y="2032012"/>
                  </a:lnTo>
                  <a:lnTo>
                    <a:pt x="731100" y="2032012"/>
                  </a:lnTo>
                  <a:lnTo>
                    <a:pt x="730148" y="2159012"/>
                  </a:lnTo>
                  <a:lnTo>
                    <a:pt x="728433" y="2159012"/>
                  </a:lnTo>
                  <a:lnTo>
                    <a:pt x="727824" y="2286012"/>
                  </a:lnTo>
                  <a:lnTo>
                    <a:pt x="727456" y="2286012"/>
                  </a:lnTo>
                  <a:lnTo>
                    <a:pt x="727443" y="2413012"/>
                  </a:lnTo>
                  <a:lnTo>
                    <a:pt x="728687" y="2413012"/>
                  </a:lnTo>
                  <a:lnTo>
                    <a:pt x="730110" y="2540012"/>
                  </a:lnTo>
                  <a:lnTo>
                    <a:pt x="732167" y="2540012"/>
                  </a:lnTo>
                  <a:lnTo>
                    <a:pt x="734923" y="2667012"/>
                  </a:lnTo>
                  <a:lnTo>
                    <a:pt x="741895" y="2667012"/>
                  </a:lnTo>
                  <a:lnTo>
                    <a:pt x="741553" y="2794012"/>
                  </a:lnTo>
                  <a:lnTo>
                    <a:pt x="740156" y="2794012"/>
                  </a:lnTo>
                  <a:lnTo>
                    <a:pt x="739254" y="2921012"/>
                  </a:lnTo>
                  <a:lnTo>
                    <a:pt x="738327" y="2921012"/>
                  </a:lnTo>
                  <a:lnTo>
                    <a:pt x="737412" y="3048012"/>
                  </a:lnTo>
                  <a:lnTo>
                    <a:pt x="735990" y="3048012"/>
                  </a:lnTo>
                  <a:lnTo>
                    <a:pt x="735609" y="3175012"/>
                  </a:lnTo>
                  <a:lnTo>
                    <a:pt x="735876" y="3302012"/>
                  </a:lnTo>
                  <a:lnTo>
                    <a:pt x="737984" y="3302012"/>
                  </a:lnTo>
                  <a:lnTo>
                    <a:pt x="739914" y="3429012"/>
                  </a:lnTo>
                  <a:lnTo>
                    <a:pt x="742505" y="3429012"/>
                  </a:lnTo>
                  <a:lnTo>
                    <a:pt x="745845" y="3556012"/>
                  </a:lnTo>
                  <a:lnTo>
                    <a:pt x="735736" y="3556012"/>
                  </a:lnTo>
                  <a:lnTo>
                    <a:pt x="735114" y="3683012"/>
                  </a:lnTo>
                  <a:lnTo>
                    <a:pt x="734314" y="3683012"/>
                  </a:lnTo>
                  <a:lnTo>
                    <a:pt x="733386" y="3810012"/>
                  </a:lnTo>
                  <a:lnTo>
                    <a:pt x="731520" y="3810012"/>
                  </a:lnTo>
                  <a:lnTo>
                    <a:pt x="730719" y="3937012"/>
                  </a:lnTo>
                  <a:lnTo>
                    <a:pt x="730110" y="3937012"/>
                  </a:lnTo>
                  <a:lnTo>
                    <a:pt x="729742" y="4064012"/>
                  </a:lnTo>
                  <a:lnTo>
                    <a:pt x="730110" y="4064012"/>
                  </a:lnTo>
                  <a:lnTo>
                    <a:pt x="730973" y="4191012"/>
                  </a:lnTo>
                  <a:lnTo>
                    <a:pt x="732396" y="4191012"/>
                  </a:lnTo>
                  <a:lnTo>
                    <a:pt x="734453" y="4318012"/>
                  </a:lnTo>
                  <a:lnTo>
                    <a:pt x="737209" y="4318012"/>
                  </a:lnTo>
                  <a:lnTo>
                    <a:pt x="740740" y="4445012"/>
                  </a:lnTo>
                  <a:lnTo>
                    <a:pt x="743826" y="4445012"/>
                  </a:lnTo>
                  <a:lnTo>
                    <a:pt x="743204" y="4572012"/>
                  </a:lnTo>
                  <a:lnTo>
                    <a:pt x="741489" y="4572012"/>
                  </a:lnTo>
                  <a:lnTo>
                    <a:pt x="740537" y="4699012"/>
                  </a:lnTo>
                  <a:lnTo>
                    <a:pt x="739622" y="4699012"/>
                  </a:lnTo>
                  <a:lnTo>
                    <a:pt x="738822" y="4826012"/>
                  </a:lnTo>
                  <a:lnTo>
                    <a:pt x="737844" y="4826012"/>
                  </a:lnTo>
                  <a:lnTo>
                    <a:pt x="737819" y="4953012"/>
                  </a:lnTo>
                  <a:lnTo>
                    <a:pt x="738200" y="4953012"/>
                  </a:lnTo>
                  <a:lnTo>
                    <a:pt x="739076" y="5080012"/>
                  </a:lnTo>
                  <a:lnTo>
                    <a:pt x="742543" y="5080012"/>
                  </a:lnTo>
                  <a:lnTo>
                    <a:pt x="745312" y="5207012"/>
                  </a:lnTo>
                  <a:lnTo>
                    <a:pt x="752195" y="5207012"/>
                  </a:lnTo>
                  <a:lnTo>
                    <a:pt x="751840" y="5334012"/>
                  </a:lnTo>
                  <a:lnTo>
                    <a:pt x="751217" y="5334012"/>
                  </a:lnTo>
                  <a:lnTo>
                    <a:pt x="750417" y="5461012"/>
                  </a:lnTo>
                  <a:lnTo>
                    <a:pt x="748538" y="5461012"/>
                  </a:lnTo>
                  <a:lnTo>
                    <a:pt x="747623" y="5588012"/>
                  </a:lnTo>
                  <a:lnTo>
                    <a:pt x="746823" y="5588012"/>
                  </a:lnTo>
                  <a:lnTo>
                    <a:pt x="746213" y="5715012"/>
                  </a:lnTo>
                  <a:lnTo>
                    <a:pt x="745845" y="5715012"/>
                  </a:lnTo>
                  <a:lnTo>
                    <a:pt x="745832" y="5842012"/>
                  </a:lnTo>
                  <a:lnTo>
                    <a:pt x="747077" y="5842012"/>
                  </a:lnTo>
                  <a:lnTo>
                    <a:pt x="748499" y="5969012"/>
                  </a:lnTo>
                  <a:lnTo>
                    <a:pt x="750557" y="5969012"/>
                  </a:lnTo>
                  <a:lnTo>
                    <a:pt x="753313" y="6096012"/>
                  </a:lnTo>
                  <a:lnTo>
                    <a:pt x="760285" y="6096012"/>
                  </a:lnTo>
                  <a:lnTo>
                    <a:pt x="759929" y="6223012"/>
                  </a:lnTo>
                  <a:lnTo>
                    <a:pt x="758507" y="6223012"/>
                  </a:lnTo>
                  <a:lnTo>
                    <a:pt x="757593" y="6350013"/>
                  </a:lnTo>
                  <a:lnTo>
                    <a:pt x="756640" y="6350013"/>
                  </a:lnTo>
                  <a:lnTo>
                    <a:pt x="755726" y="6477013"/>
                  </a:lnTo>
                  <a:lnTo>
                    <a:pt x="754303" y="6477013"/>
                  </a:lnTo>
                  <a:lnTo>
                    <a:pt x="753948" y="6604013"/>
                  </a:lnTo>
                  <a:lnTo>
                    <a:pt x="754303" y="6731013"/>
                  </a:lnTo>
                  <a:lnTo>
                    <a:pt x="756589" y="6731013"/>
                  </a:lnTo>
                  <a:lnTo>
                    <a:pt x="758647" y="6858013"/>
                  </a:lnTo>
                  <a:lnTo>
                    <a:pt x="761403" y="6858013"/>
                  </a:lnTo>
                  <a:lnTo>
                    <a:pt x="764933" y="6985013"/>
                  </a:lnTo>
                  <a:lnTo>
                    <a:pt x="768146" y="6985013"/>
                  </a:lnTo>
                  <a:lnTo>
                    <a:pt x="767524" y="7112013"/>
                  </a:lnTo>
                  <a:lnTo>
                    <a:pt x="766724" y="7112013"/>
                  </a:lnTo>
                  <a:lnTo>
                    <a:pt x="765810" y="7239013"/>
                  </a:lnTo>
                  <a:lnTo>
                    <a:pt x="764857" y="7239013"/>
                  </a:lnTo>
                  <a:lnTo>
                    <a:pt x="763943" y="7366013"/>
                  </a:lnTo>
                  <a:lnTo>
                    <a:pt x="762520" y="7366013"/>
                  </a:lnTo>
                  <a:lnTo>
                    <a:pt x="762165" y="7493013"/>
                  </a:lnTo>
                  <a:lnTo>
                    <a:pt x="762520" y="7620013"/>
                  </a:lnTo>
                  <a:lnTo>
                    <a:pt x="764819" y="7620013"/>
                  </a:lnTo>
                  <a:lnTo>
                    <a:pt x="766864" y="7747013"/>
                  </a:lnTo>
                  <a:lnTo>
                    <a:pt x="769632" y="7747013"/>
                  </a:lnTo>
                  <a:lnTo>
                    <a:pt x="773163" y="7874013"/>
                  </a:lnTo>
                  <a:lnTo>
                    <a:pt x="776236" y="7874013"/>
                  </a:lnTo>
                  <a:lnTo>
                    <a:pt x="775614" y="8001013"/>
                  </a:lnTo>
                  <a:lnTo>
                    <a:pt x="773899" y="8001013"/>
                  </a:lnTo>
                  <a:lnTo>
                    <a:pt x="772947" y="8128013"/>
                  </a:lnTo>
                  <a:lnTo>
                    <a:pt x="772033" y="8128013"/>
                  </a:lnTo>
                  <a:lnTo>
                    <a:pt x="771232" y="8255013"/>
                  </a:lnTo>
                  <a:lnTo>
                    <a:pt x="770255" y="8255013"/>
                  </a:lnTo>
                  <a:lnTo>
                    <a:pt x="770229" y="8382013"/>
                  </a:lnTo>
                  <a:lnTo>
                    <a:pt x="770610" y="8382013"/>
                  </a:lnTo>
                  <a:lnTo>
                    <a:pt x="771486" y="8509013"/>
                  </a:lnTo>
                  <a:lnTo>
                    <a:pt x="772909" y="8509013"/>
                  </a:lnTo>
                  <a:lnTo>
                    <a:pt x="774954" y="8636013"/>
                  </a:lnTo>
                  <a:lnTo>
                    <a:pt x="784326" y="8636013"/>
                  </a:lnTo>
                  <a:lnTo>
                    <a:pt x="785139" y="8763013"/>
                  </a:lnTo>
                  <a:lnTo>
                    <a:pt x="783628" y="8763013"/>
                  </a:lnTo>
                  <a:lnTo>
                    <a:pt x="782828" y="8890013"/>
                  </a:lnTo>
                  <a:lnTo>
                    <a:pt x="781913" y="8890013"/>
                  </a:lnTo>
                  <a:lnTo>
                    <a:pt x="780961" y="9017013"/>
                  </a:lnTo>
                  <a:lnTo>
                    <a:pt x="779246" y="9017013"/>
                  </a:lnTo>
                  <a:lnTo>
                    <a:pt x="778624" y="9144013"/>
                  </a:lnTo>
                  <a:lnTo>
                    <a:pt x="778268" y="9144013"/>
                  </a:lnTo>
                  <a:lnTo>
                    <a:pt x="778243" y="9271013"/>
                  </a:lnTo>
                  <a:lnTo>
                    <a:pt x="779487" y="9271013"/>
                  </a:lnTo>
                  <a:lnTo>
                    <a:pt x="780910" y="9398013"/>
                  </a:lnTo>
                  <a:lnTo>
                    <a:pt x="782967" y="9398013"/>
                  </a:lnTo>
                  <a:lnTo>
                    <a:pt x="785723" y="9525013"/>
                  </a:lnTo>
                  <a:lnTo>
                    <a:pt x="792708" y="9525013"/>
                  </a:lnTo>
                  <a:lnTo>
                    <a:pt x="792353" y="9652013"/>
                  </a:lnTo>
                  <a:lnTo>
                    <a:pt x="790930" y="9652013"/>
                  </a:lnTo>
                  <a:lnTo>
                    <a:pt x="790003" y="9779013"/>
                  </a:lnTo>
                  <a:lnTo>
                    <a:pt x="789051" y="9779013"/>
                  </a:lnTo>
                  <a:lnTo>
                    <a:pt x="788136" y="9906013"/>
                  </a:lnTo>
                  <a:lnTo>
                    <a:pt x="787336" y="9906013"/>
                  </a:lnTo>
                  <a:lnTo>
                    <a:pt x="786714" y="10033013"/>
                  </a:lnTo>
                  <a:lnTo>
                    <a:pt x="786333" y="10033013"/>
                  </a:lnTo>
                  <a:lnTo>
                    <a:pt x="786714" y="10160013"/>
                  </a:lnTo>
                  <a:lnTo>
                    <a:pt x="787590" y="10160013"/>
                  </a:lnTo>
                  <a:lnTo>
                    <a:pt x="789012" y="10287013"/>
                  </a:lnTo>
                  <a:lnTo>
                    <a:pt x="793826" y="10287013"/>
                  </a:lnTo>
                  <a:lnTo>
                    <a:pt x="797356" y="10414013"/>
                  </a:lnTo>
                  <a:lnTo>
                    <a:pt x="799147" y="10414013"/>
                  </a:lnTo>
                  <a:lnTo>
                    <a:pt x="798512" y="10541013"/>
                  </a:lnTo>
                  <a:lnTo>
                    <a:pt x="796785" y="10541013"/>
                  </a:lnTo>
                  <a:lnTo>
                    <a:pt x="795845" y="10668013"/>
                  </a:lnTo>
                  <a:lnTo>
                    <a:pt x="794943" y="10668013"/>
                  </a:lnTo>
                  <a:lnTo>
                    <a:pt x="794156" y="10795013"/>
                  </a:lnTo>
                  <a:lnTo>
                    <a:pt x="793229" y="10795013"/>
                  </a:lnTo>
                  <a:lnTo>
                    <a:pt x="793229" y="10922013"/>
                  </a:lnTo>
                  <a:lnTo>
                    <a:pt x="793623" y="10922013"/>
                  </a:lnTo>
                  <a:lnTo>
                    <a:pt x="794512" y="11049013"/>
                  </a:lnTo>
                  <a:lnTo>
                    <a:pt x="797991" y="11049013"/>
                  </a:lnTo>
                  <a:lnTo>
                    <a:pt x="800735" y="11176013"/>
                  </a:lnTo>
                  <a:lnTo>
                    <a:pt x="808228" y="11176013"/>
                  </a:lnTo>
                  <a:lnTo>
                    <a:pt x="807694" y="11303013"/>
                  </a:lnTo>
                  <a:lnTo>
                    <a:pt x="806716" y="11303013"/>
                  </a:lnTo>
                  <a:lnTo>
                    <a:pt x="805916" y="11430013"/>
                  </a:lnTo>
                  <a:lnTo>
                    <a:pt x="804989" y="11430013"/>
                  </a:lnTo>
                  <a:lnTo>
                    <a:pt x="804037" y="11557013"/>
                  </a:lnTo>
                  <a:lnTo>
                    <a:pt x="802322" y="11557013"/>
                  </a:lnTo>
                  <a:lnTo>
                    <a:pt x="801700" y="11684013"/>
                  </a:lnTo>
                  <a:lnTo>
                    <a:pt x="801344" y="11684013"/>
                  </a:lnTo>
                  <a:lnTo>
                    <a:pt x="801319" y="11811013"/>
                  </a:lnTo>
                  <a:lnTo>
                    <a:pt x="802576" y="11811013"/>
                  </a:lnTo>
                  <a:lnTo>
                    <a:pt x="803998" y="11938013"/>
                  </a:lnTo>
                  <a:lnTo>
                    <a:pt x="806043" y="11938013"/>
                  </a:lnTo>
                  <a:lnTo>
                    <a:pt x="808812" y="12065013"/>
                  </a:lnTo>
                  <a:lnTo>
                    <a:pt x="815695" y="12065013"/>
                  </a:lnTo>
                  <a:lnTo>
                    <a:pt x="815340" y="12192013"/>
                  </a:lnTo>
                  <a:lnTo>
                    <a:pt x="813917" y="12192013"/>
                  </a:lnTo>
                  <a:lnTo>
                    <a:pt x="812990" y="12319013"/>
                  </a:lnTo>
                  <a:lnTo>
                    <a:pt x="812038" y="12319013"/>
                  </a:lnTo>
                  <a:lnTo>
                    <a:pt x="811123" y="12446013"/>
                  </a:lnTo>
                  <a:lnTo>
                    <a:pt x="809701" y="12446013"/>
                  </a:lnTo>
                  <a:lnTo>
                    <a:pt x="809345" y="12573013"/>
                  </a:lnTo>
                  <a:lnTo>
                    <a:pt x="809701" y="12700013"/>
                  </a:lnTo>
                  <a:lnTo>
                    <a:pt x="811999" y="12700013"/>
                  </a:lnTo>
                  <a:lnTo>
                    <a:pt x="814044" y="12827013"/>
                  </a:lnTo>
                  <a:lnTo>
                    <a:pt x="816813" y="12827013"/>
                  </a:lnTo>
                  <a:lnTo>
                    <a:pt x="820343" y="12954013"/>
                  </a:lnTo>
                  <a:lnTo>
                    <a:pt x="823429" y="12954013"/>
                  </a:lnTo>
                  <a:lnTo>
                    <a:pt x="822807" y="13081013"/>
                  </a:lnTo>
                  <a:lnTo>
                    <a:pt x="822007" y="13081013"/>
                  </a:lnTo>
                  <a:lnTo>
                    <a:pt x="821093" y="13208013"/>
                  </a:lnTo>
                  <a:lnTo>
                    <a:pt x="819226" y="13208013"/>
                  </a:lnTo>
                  <a:lnTo>
                    <a:pt x="818426" y="13335013"/>
                  </a:lnTo>
                  <a:lnTo>
                    <a:pt x="817803" y="13335013"/>
                  </a:lnTo>
                  <a:lnTo>
                    <a:pt x="817448" y="13462013"/>
                  </a:lnTo>
                  <a:lnTo>
                    <a:pt x="817803" y="13462013"/>
                  </a:lnTo>
                  <a:lnTo>
                    <a:pt x="818667" y="13589013"/>
                  </a:lnTo>
                  <a:lnTo>
                    <a:pt x="820089" y="13589013"/>
                  </a:lnTo>
                  <a:lnTo>
                    <a:pt x="822147" y="13716000"/>
                  </a:lnTo>
                  <a:lnTo>
                    <a:pt x="867829" y="13716000"/>
                  </a:lnTo>
                  <a:lnTo>
                    <a:pt x="868603" y="13589013"/>
                  </a:lnTo>
                  <a:lnTo>
                    <a:pt x="869251" y="13589013"/>
                  </a:lnTo>
                  <a:lnTo>
                    <a:pt x="868070" y="13462013"/>
                  </a:lnTo>
                  <a:lnTo>
                    <a:pt x="923937" y="13462013"/>
                  </a:lnTo>
                  <a:lnTo>
                    <a:pt x="951928" y="13335013"/>
                  </a:lnTo>
                  <a:lnTo>
                    <a:pt x="981684" y="13335013"/>
                  </a:lnTo>
                  <a:lnTo>
                    <a:pt x="924293" y="13208013"/>
                  </a:lnTo>
                  <a:lnTo>
                    <a:pt x="860920" y="13208013"/>
                  </a:lnTo>
                  <a:lnTo>
                    <a:pt x="860437" y="13081013"/>
                  </a:lnTo>
                  <a:lnTo>
                    <a:pt x="860107" y="13081013"/>
                  </a:lnTo>
                  <a:lnTo>
                    <a:pt x="860171" y="12954013"/>
                  </a:lnTo>
                  <a:lnTo>
                    <a:pt x="885088" y="12954013"/>
                  </a:lnTo>
                  <a:lnTo>
                    <a:pt x="897674" y="13081013"/>
                  </a:lnTo>
                  <a:lnTo>
                    <a:pt x="918514" y="13081013"/>
                  </a:lnTo>
                  <a:lnTo>
                    <a:pt x="950455" y="13208013"/>
                  </a:lnTo>
                  <a:lnTo>
                    <a:pt x="992327" y="13208013"/>
                  </a:lnTo>
                  <a:lnTo>
                    <a:pt x="959053" y="13081013"/>
                  </a:lnTo>
                  <a:lnTo>
                    <a:pt x="1022210" y="13081013"/>
                  </a:lnTo>
                  <a:lnTo>
                    <a:pt x="992327" y="13208013"/>
                  </a:lnTo>
                  <a:lnTo>
                    <a:pt x="1039025" y="13208013"/>
                  </a:lnTo>
                  <a:lnTo>
                    <a:pt x="1069276" y="13081013"/>
                  </a:lnTo>
                  <a:lnTo>
                    <a:pt x="1046226" y="13081013"/>
                  </a:lnTo>
                  <a:lnTo>
                    <a:pt x="1063802" y="12954013"/>
                  </a:lnTo>
                  <a:lnTo>
                    <a:pt x="1125994" y="12954013"/>
                  </a:lnTo>
                  <a:lnTo>
                    <a:pt x="1088885" y="13081013"/>
                  </a:lnTo>
                  <a:lnTo>
                    <a:pt x="1137361" y="13081013"/>
                  </a:lnTo>
                  <a:lnTo>
                    <a:pt x="1137691" y="13208013"/>
                  </a:lnTo>
                  <a:lnTo>
                    <a:pt x="1080693" y="13208013"/>
                  </a:lnTo>
                  <a:lnTo>
                    <a:pt x="1055331" y="13335013"/>
                  </a:lnTo>
                  <a:lnTo>
                    <a:pt x="1079982" y="13335013"/>
                  </a:lnTo>
                  <a:lnTo>
                    <a:pt x="1108608" y="13462013"/>
                  </a:lnTo>
                  <a:lnTo>
                    <a:pt x="1139240" y="13462013"/>
                  </a:lnTo>
                  <a:lnTo>
                    <a:pt x="1139748" y="13589013"/>
                  </a:lnTo>
                  <a:lnTo>
                    <a:pt x="1126109" y="13589013"/>
                  </a:lnTo>
                  <a:lnTo>
                    <a:pt x="1142314" y="13716000"/>
                  </a:lnTo>
                  <a:lnTo>
                    <a:pt x="1179969" y="13716000"/>
                  </a:lnTo>
                  <a:lnTo>
                    <a:pt x="1181773" y="13589013"/>
                  </a:lnTo>
                  <a:lnTo>
                    <a:pt x="1182979" y="13589013"/>
                  </a:lnTo>
                  <a:lnTo>
                    <a:pt x="1183652" y="13462013"/>
                  </a:lnTo>
                  <a:close/>
                </a:path>
                <a:path extrusionOk="0" h="13716000" w="2694304">
                  <a:moveTo>
                    <a:pt x="1552613" y="13716000"/>
                  </a:moveTo>
                  <a:lnTo>
                    <a:pt x="1551025" y="13589000"/>
                  </a:lnTo>
                  <a:lnTo>
                    <a:pt x="1549361" y="13462000"/>
                  </a:lnTo>
                  <a:lnTo>
                    <a:pt x="1547609" y="13335000"/>
                  </a:lnTo>
                  <a:lnTo>
                    <a:pt x="1545793" y="13208000"/>
                  </a:lnTo>
                  <a:lnTo>
                    <a:pt x="1543900" y="13208000"/>
                  </a:lnTo>
                  <a:lnTo>
                    <a:pt x="1541919" y="13081000"/>
                  </a:lnTo>
                  <a:lnTo>
                    <a:pt x="1539875" y="12954000"/>
                  </a:lnTo>
                  <a:lnTo>
                    <a:pt x="1537741" y="12827000"/>
                  </a:lnTo>
                  <a:lnTo>
                    <a:pt x="1535544" y="12700000"/>
                  </a:lnTo>
                  <a:lnTo>
                    <a:pt x="1533258" y="12700000"/>
                  </a:lnTo>
                  <a:lnTo>
                    <a:pt x="1534490" y="12573000"/>
                  </a:lnTo>
                  <a:lnTo>
                    <a:pt x="1535607" y="12573000"/>
                  </a:lnTo>
                  <a:lnTo>
                    <a:pt x="1536611" y="12446000"/>
                  </a:lnTo>
                  <a:lnTo>
                    <a:pt x="1538351" y="12446000"/>
                  </a:lnTo>
                  <a:lnTo>
                    <a:pt x="1539087" y="12319000"/>
                  </a:lnTo>
                  <a:lnTo>
                    <a:pt x="1540294" y="12319000"/>
                  </a:lnTo>
                  <a:lnTo>
                    <a:pt x="1540776" y="12192000"/>
                  </a:lnTo>
                  <a:lnTo>
                    <a:pt x="1541195" y="12192000"/>
                  </a:lnTo>
                  <a:lnTo>
                    <a:pt x="1541538" y="12065000"/>
                  </a:lnTo>
                  <a:lnTo>
                    <a:pt x="1542021" y="12065000"/>
                  </a:lnTo>
                  <a:lnTo>
                    <a:pt x="1542173" y="11938000"/>
                  </a:lnTo>
                  <a:lnTo>
                    <a:pt x="1542326" y="11811000"/>
                  </a:lnTo>
                  <a:lnTo>
                    <a:pt x="1542249" y="11684000"/>
                  </a:lnTo>
                  <a:lnTo>
                    <a:pt x="1542097" y="11557000"/>
                  </a:lnTo>
                  <a:lnTo>
                    <a:pt x="1541856" y="11557000"/>
                  </a:lnTo>
                  <a:lnTo>
                    <a:pt x="1541538" y="11430000"/>
                  </a:lnTo>
                  <a:lnTo>
                    <a:pt x="1541145" y="11303000"/>
                  </a:lnTo>
                  <a:lnTo>
                    <a:pt x="1540662" y="11176000"/>
                  </a:lnTo>
                  <a:lnTo>
                    <a:pt x="1540103" y="11049000"/>
                  </a:lnTo>
                  <a:lnTo>
                    <a:pt x="1539468" y="11049000"/>
                  </a:lnTo>
                  <a:lnTo>
                    <a:pt x="1538757" y="10922000"/>
                  </a:lnTo>
                  <a:lnTo>
                    <a:pt x="1537957" y="10795000"/>
                  </a:lnTo>
                  <a:lnTo>
                    <a:pt x="1537081" y="10668000"/>
                  </a:lnTo>
                  <a:lnTo>
                    <a:pt x="1536115" y="10541000"/>
                  </a:lnTo>
                  <a:lnTo>
                    <a:pt x="1535087" y="10541000"/>
                  </a:lnTo>
                  <a:lnTo>
                    <a:pt x="1533969" y="10414000"/>
                  </a:lnTo>
                  <a:lnTo>
                    <a:pt x="1532775" y="10287000"/>
                  </a:lnTo>
                  <a:lnTo>
                    <a:pt x="1531493" y="10160000"/>
                  </a:lnTo>
                  <a:lnTo>
                    <a:pt x="1530146" y="10033000"/>
                  </a:lnTo>
                  <a:lnTo>
                    <a:pt x="1528711" y="10033000"/>
                  </a:lnTo>
                  <a:lnTo>
                    <a:pt x="1527213" y="9906000"/>
                  </a:lnTo>
                  <a:lnTo>
                    <a:pt x="1525625" y="9779000"/>
                  </a:lnTo>
                  <a:lnTo>
                    <a:pt x="1523961" y="9652000"/>
                  </a:lnTo>
                  <a:lnTo>
                    <a:pt x="1522209" y="9525000"/>
                  </a:lnTo>
                  <a:lnTo>
                    <a:pt x="1520393" y="9525000"/>
                  </a:lnTo>
                  <a:lnTo>
                    <a:pt x="1518500" y="9398000"/>
                  </a:lnTo>
                  <a:lnTo>
                    <a:pt x="1516519" y="9271000"/>
                  </a:lnTo>
                  <a:lnTo>
                    <a:pt x="1514475" y="9144000"/>
                  </a:lnTo>
                  <a:lnTo>
                    <a:pt x="1512341" y="9017000"/>
                  </a:lnTo>
                  <a:lnTo>
                    <a:pt x="1510144" y="9017000"/>
                  </a:lnTo>
                  <a:lnTo>
                    <a:pt x="1507858" y="8890000"/>
                  </a:lnTo>
                  <a:lnTo>
                    <a:pt x="1509090" y="8763000"/>
                  </a:lnTo>
                  <a:lnTo>
                    <a:pt x="1511211" y="8763000"/>
                  </a:lnTo>
                  <a:lnTo>
                    <a:pt x="1512138" y="8636000"/>
                  </a:lnTo>
                  <a:lnTo>
                    <a:pt x="1512951" y="8636000"/>
                  </a:lnTo>
                  <a:lnTo>
                    <a:pt x="1513687" y="8509000"/>
                  </a:lnTo>
                  <a:lnTo>
                    <a:pt x="1514894" y="8509000"/>
                  </a:lnTo>
                  <a:lnTo>
                    <a:pt x="1515376" y="8382000"/>
                  </a:lnTo>
                  <a:lnTo>
                    <a:pt x="1515795" y="8382000"/>
                  </a:lnTo>
                  <a:lnTo>
                    <a:pt x="1516138" y="8255000"/>
                  </a:lnTo>
                  <a:lnTo>
                    <a:pt x="1516621" y="8255000"/>
                  </a:lnTo>
                  <a:lnTo>
                    <a:pt x="1516773" y="8128000"/>
                  </a:lnTo>
                  <a:lnTo>
                    <a:pt x="1516926" y="8128000"/>
                  </a:lnTo>
                  <a:lnTo>
                    <a:pt x="1516849" y="7874000"/>
                  </a:lnTo>
                  <a:lnTo>
                    <a:pt x="1516697" y="7874000"/>
                  </a:lnTo>
                  <a:lnTo>
                    <a:pt x="1516456" y="7747000"/>
                  </a:lnTo>
                  <a:lnTo>
                    <a:pt x="1516138" y="7620000"/>
                  </a:lnTo>
                  <a:lnTo>
                    <a:pt x="1515745" y="7493000"/>
                  </a:lnTo>
                  <a:lnTo>
                    <a:pt x="1515262" y="7366000"/>
                  </a:lnTo>
                  <a:lnTo>
                    <a:pt x="1514703" y="7239000"/>
                  </a:lnTo>
                  <a:lnTo>
                    <a:pt x="1514068" y="7239000"/>
                  </a:lnTo>
                  <a:lnTo>
                    <a:pt x="1513357" y="7112000"/>
                  </a:lnTo>
                  <a:lnTo>
                    <a:pt x="1512557" y="6985000"/>
                  </a:lnTo>
                  <a:lnTo>
                    <a:pt x="1511681" y="6858000"/>
                  </a:lnTo>
                  <a:lnTo>
                    <a:pt x="1510715" y="6731000"/>
                  </a:lnTo>
                  <a:lnTo>
                    <a:pt x="1509687" y="6731000"/>
                  </a:lnTo>
                  <a:lnTo>
                    <a:pt x="1508569" y="6604000"/>
                  </a:lnTo>
                  <a:lnTo>
                    <a:pt x="1507375" y="6477000"/>
                  </a:lnTo>
                  <a:lnTo>
                    <a:pt x="1506093" y="6350000"/>
                  </a:lnTo>
                  <a:lnTo>
                    <a:pt x="1504746" y="6223000"/>
                  </a:lnTo>
                  <a:lnTo>
                    <a:pt x="1503311" y="6223000"/>
                  </a:lnTo>
                  <a:lnTo>
                    <a:pt x="1501813" y="6096000"/>
                  </a:lnTo>
                  <a:lnTo>
                    <a:pt x="1500225" y="5969000"/>
                  </a:lnTo>
                  <a:lnTo>
                    <a:pt x="1498561" y="5842000"/>
                  </a:lnTo>
                  <a:lnTo>
                    <a:pt x="1496809" y="5715000"/>
                  </a:lnTo>
                  <a:lnTo>
                    <a:pt x="1494993" y="5715000"/>
                  </a:lnTo>
                  <a:lnTo>
                    <a:pt x="1493100" y="5588000"/>
                  </a:lnTo>
                  <a:lnTo>
                    <a:pt x="1491119" y="5461000"/>
                  </a:lnTo>
                  <a:lnTo>
                    <a:pt x="1489075" y="5334000"/>
                  </a:lnTo>
                  <a:lnTo>
                    <a:pt x="1486941" y="5207000"/>
                  </a:lnTo>
                  <a:lnTo>
                    <a:pt x="1484744" y="5207000"/>
                  </a:lnTo>
                  <a:lnTo>
                    <a:pt x="1482458" y="5080000"/>
                  </a:lnTo>
                  <a:lnTo>
                    <a:pt x="1483690" y="4953000"/>
                  </a:lnTo>
                  <a:lnTo>
                    <a:pt x="1485811" y="4953000"/>
                  </a:lnTo>
                  <a:lnTo>
                    <a:pt x="1486738" y="4826000"/>
                  </a:lnTo>
                  <a:lnTo>
                    <a:pt x="1488287" y="4826000"/>
                  </a:lnTo>
                  <a:lnTo>
                    <a:pt x="1488935" y="4699000"/>
                  </a:lnTo>
                  <a:lnTo>
                    <a:pt x="1489494" y="4699000"/>
                  </a:lnTo>
                  <a:lnTo>
                    <a:pt x="1489976" y="4572000"/>
                  </a:lnTo>
                  <a:lnTo>
                    <a:pt x="1490738" y="4572000"/>
                  </a:lnTo>
                  <a:lnTo>
                    <a:pt x="1491005" y="4445000"/>
                  </a:lnTo>
                  <a:lnTo>
                    <a:pt x="1491221" y="4445000"/>
                  </a:lnTo>
                  <a:lnTo>
                    <a:pt x="1491373" y="4318000"/>
                  </a:lnTo>
                  <a:lnTo>
                    <a:pt x="1491526" y="4318000"/>
                  </a:lnTo>
                  <a:lnTo>
                    <a:pt x="1491449" y="4064000"/>
                  </a:lnTo>
                  <a:lnTo>
                    <a:pt x="1491297" y="4064000"/>
                  </a:lnTo>
                  <a:lnTo>
                    <a:pt x="1491056" y="3937000"/>
                  </a:lnTo>
                  <a:lnTo>
                    <a:pt x="1490738" y="3810000"/>
                  </a:lnTo>
                  <a:lnTo>
                    <a:pt x="1490345" y="3683000"/>
                  </a:lnTo>
                  <a:lnTo>
                    <a:pt x="1489862" y="3556000"/>
                  </a:lnTo>
                  <a:lnTo>
                    <a:pt x="1489303" y="3556000"/>
                  </a:lnTo>
                  <a:lnTo>
                    <a:pt x="1488668" y="3429000"/>
                  </a:lnTo>
                  <a:lnTo>
                    <a:pt x="1487944" y="3302000"/>
                  </a:lnTo>
                  <a:lnTo>
                    <a:pt x="1487144" y="3175000"/>
                  </a:lnTo>
                  <a:lnTo>
                    <a:pt x="1486268" y="3048000"/>
                  </a:lnTo>
                  <a:lnTo>
                    <a:pt x="1485315" y="3048000"/>
                  </a:lnTo>
                  <a:lnTo>
                    <a:pt x="1484274" y="2921000"/>
                  </a:lnTo>
                  <a:lnTo>
                    <a:pt x="1483156" y="2794000"/>
                  </a:lnTo>
                  <a:lnTo>
                    <a:pt x="1481963" y="2667000"/>
                  </a:lnTo>
                  <a:lnTo>
                    <a:pt x="1480693" y="2540000"/>
                  </a:lnTo>
                  <a:lnTo>
                    <a:pt x="1479334" y="2540000"/>
                  </a:lnTo>
                  <a:lnTo>
                    <a:pt x="1477911" y="2413000"/>
                  </a:lnTo>
                  <a:lnTo>
                    <a:pt x="1476400" y="2286000"/>
                  </a:lnTo>
                  <a:lnTo>
                    <a:pt x="1474812" y="2159000"/>
                  </a:lnTo>
                  <a:lnTo>
                    <a:pt x="1473149" y="2032000"/>
                  </a:lnTo>
                  <a:lnTo>
                    <a:pt x="1471409" y="2032000"/>
                  </a:lnTo>
                  <a:lnTo>
                    <a:pt x="1469593" y="1905000"/>
                  </a:lnTo>
                  <a:lnTo>
                    <a:pt x="1467700" y="1778000"/>
                  </a:lnTo>
                  <a:lnTo>
                    <a:pt x="1465719" y="1651000"/>
                  </a:lnTo>
                  <a:lnTo>
                    <a:pt x="1463675" y="1524000"/>
                  </a:lnTo>
                  <a:lnTo>
                    <a:pt x="1461541" y="1524000"/>
                  </a:lnTo>
                  <a:lnTo>
                    <a:pt x="1459344" y="1397000"/>
                  </a:lnTo>
                  <a:lnTo>
                    <a:pt x="1457058" y="1270000"/>
                  </a:lnTo>
                  <a:lnTo>
                    <a:pt x="1458290" y="1270000"/>
                  </a:lnTo>
                  <a:lnTo>
                    <a:pt x="1459407" y="1143000"/>
                  </a:lnTo>
                  <a:lnTo>
                    <a:pt x="1460411" y="1143000"/>
                  </a:lnTo>
                  <a:lnTo>
                    <a:pt x="1461338" y="1016000"/>
                  </a:lnTo>
                  <a:lnTo>
                    <a:pt x="1462887" y="1016000"/>
                  </a:lnTo>
                  <a:lnTo>
                    <a:pt x="1463535" y="889000"/>
                  </a:lnTo>
                  <a:lnTo>
                    <a:pt x="1464094" y="889000"/>
                  </a:lnTo>
                  <a:lnTo>
                    <a:pt x="1464576" y="762000"/>
                  </a:lnTo>
                  <a:lnTo>
                    <a:pt x="1465338" y="762000"/>
                  </a:lnTo>
                  <a:lnTo>
                    <a:pt x="1465605" y="635000"/>
                  </a:lnTo>
                  <a:lnTo>
                    <a:pt x="1465821" y="635000"/>
                  </a:lnTo>
                  <a:lnTo>
                    <a:pt x="1465973" y="508000"/>
                  </a:lnTo>
                  <a:lnTo>
                    <a:pt x="1466126" y="508000"/>
                  </a:lnTo>
                  <a:lnTo>
                    <a:pt x="1466049" y="381000"/>
                  </a:lnTo>
                  <a:lnTo>
                    <a:pt x="1465897" y="254000"/>
                  </a:lnTo>
                  <a:lnTo>
                    <a:pt x="1465668" y="127000"/>
                  </a:lnTo>
                  <a:lnTo>
                    <a:pt x="1465516" y="0"/>
                  </a:lnTo>
                  <a:lnTo>
                    <a:pt x="1404759" y="0"/>
                  </a:lnTo>
                  <a:lnTo>
                    <a:pt x="1405547" y="254000"/>
                  </a:lnTo>
                  <a:lnTo>
                    <a:pt x="1406334" y="381000"/>
                  </a:lnTo>
                  <a:lnTo>
                    <a:pt x="1406931" y="508000"/>
                  </a:lnTo>
                  <a:lnTo>
                    <a:pt x="1407604" y="635000"/>
                  </a:lnTo>
                  <a:lnTo>
                    <a:pt x="1408341" y="635000"/>
                  </a:lnTo>
                  <a:lnTo>
                    <a:pt x="1409179" y="762000"/>
                  </a:lnTo>
                  <a:lnTo>
                    <a:pt x="1409623" y="889000"/>
                  </a:lnTo>
                  <a:lnTo>
                    <a:pt x="1410614" y="889000"/>
                  </a:lnTo>
                  <a:lnTo>
                    <a:pt x="1411147" y="1016000"/>
                  </a:lnTo>
                  <a:lnTo>
                    <a:pt x="1411706" y="1016000"/>
                  </a:lnTo>
                  <a:lnTo>
                    <a:pt x="1412303" y="1143000"/>
                  </a:lnTo>
                  <a:lnTo>
                    <a:pt x="1398701" y="1143000"/>
                  </a:lnTo>
                  <a:lnTo>
                    <a:pt x="1401178" y="1270000"/>
                  </a:lnTo>
                  <a:lnTo>
                    <a:pt x="1403388" y="1397000"/>
                  </a:lnTo>
                  <a:lnTo>
                    <a:pt x="1405534" y="1524000"/>
                  </a:lnTo>
                  <a:lnTo>
                    <a:pt x="1407591" y="1651000"/>
                  </a:lnTo>
                  <a:lnTo>
                    <a:pt x="1409585" y="1651000"/>
                  </a:lnTo>
                  <a:lnTo>
                    <a:pt x="1411503" y="1778000"/>
                  </a:lnTo>
                  <a:lnTo>
                    <a:pt x="1413332" y="1905000"/>
                  </a:lnTo>
                  <a:lnTo>
                    <a:pt x="1415097" y="2032000"/>
                  </a:lnTo>
                  <a:lnTo>
                    <a:pt x="1415948" y="2032000"/>
                  </a:lnTo>
                  <a:lnTo>
                    <a:pt x="1416786" y="2159000"/>
                  </a:lnTo>
                  <a:lnTo>
                    <a:pt x="1418336" y="2159000"/>
                  </a:lnTo>
                  <a:lnTo>
                    <a:pt x="1419047" y="2286000"/>
                  </a:lnTo>
                  <a:lnTo>
                    <a:pt x="1419733" y="2286000"/>
                  </a:lnTo>
                  <a:lnTo>
                    <a:pt x="1420380" y="2413000"/>
                  </a:lnTo>
                  <a:lnTo>
                    <a:pt x="1421574" y="2413000"/>
                  </a:lnTo>
                  <a:lnTo>
                    <a:pt x="1422120" y="2540000"/>
                  </a:lnTo>
                  <a:lnTo>
                    <a:pt x="1422641" y="2540000"/>
                  </a:lnTo>
                  <a:lnTo>
                    <a:pt x="1423136" y="2667000"/>
                  </a:lnTo>
                  <a:lnTo>
                    <a:pt x="1424051" y="2667000"/>
                  </a:lnTo>
                  <a:lnTo>
                    <a:pt x="1424863" y="2794000"/>
                  </a:lnTo>
                  <a:lnTo>
                    <a:pt x="1425587" y="2921000"/>
                  </a:lnTo>
                  <a:lnTo>
                    <a:pt x="1426248" y="3048000"/>
                  </a:lnTo>
                  <a:lnTo>
                    <a:pt x="1426832" y="3175000"/>
                  </a:lnTo>
                  <a:lnTo>
                    <a:pt x="1427619" y="3302000"/>
                  </a:lnTo>
                  <a:lnTo>
                    <a:pt x="1430464" y="3937000"/>
                  </a:lnTo>
                  <a:lnTo>
                    <a:pt x="1431201" y="4064000"/>
                  </a:lnTo>
                  <a:lnTo>
                    <a:pt x="1431747" y="4191000"/>
                  </a:lnTo>
                  <a:lnTo>
                    <a:pt x="1432344" y="4318000"/>
                  </a:lnTo>
                  <a:lnTo>
                    <a:pt x="1433004" y="4445000"/>
                  </a:lnTo>
                  <a:lnTo>
                    <a:pt x="1433753" y="4445000"/>
                  </a:lnTo>
                  <a:lnTo>
                    <a:pt x="1434579" y="4572000"/>
                  </a:lnTo>
                  <a:lnTo>
                    <a:pt x="1435036" y="4699000"/>
                  </a:lnTo>
                  <a:lnTo>
                    <a:pt x="1436027" y="4699000"/>
                  </a:lnTo>
                  <a:lnTo>
                    <a:pt x="1436560" y="4826000"/>
                  </a:lnTo>
                  <a:lnTo>
                    <a:pt x="1437716" y="4826000"/>
                  </a:lnTo>
                  <a:lnTo>
                    <a:pt x="1438338" y="4953000"/>
                  </a:lnTo>
                  <a:lnTo>
                    <a:pt x="1424101" y="4953000"/>
                  </a:lnTo>
                  <a:lnTo>
                    <a:pt x="1426565" y="5080000"/>
                  </a:lnTo>
                  <a:lnTo>
                    <a:pt x="1428788" y="5207000"/>
                  </a:lnTo>
                  <a:lnTo>
                    <a:pt x="1430921" y="5334000"/>
                  </a:lnTo>
                  <a:lnTo>
                    <a:pt x="1432991" y="5461000"/>
                  </a:lnTo>
                  <a:lnTo>
                    <a:pt x="1434985" y="5461000"/>
                  </a:lnTo>
                  <a:lnTo>
                    <a:pt x="1436903" y="5588000"/>
                  </a:lnTo>
                  <a:lnTo>
                    <a:pt x="1438744" y="5715000"/>
                  </a:lnTo>
                  <a:lnTo>
                    <a:pt x="1440510" y="5842000"/>
                  </a:lnTo>
                  <a:lnTo>
                    <a:pt x="1441361" y="5842000"/>
                  </a:lnTo>
                  <a:lnTo>
                    <a:pt x="1442199" y="5969000"/>
                  </a:lnTo>
                  <a:lnTo>
                    <a:pt x="1443736" y="5969000"/>
                  </a:lnTo>
                  <a:lnTo>
                    <a:pt x="1444459" y="6096000"/>
                  </a:lnTo>
                  <a:lnTo>
                    <a:pt x="1445133" y="6096000"/>
                  </a:lnTo>
                  <a:lnTo>
                    <a:pt x="1445780" y="6223000"/>
                  </a:lnTo>
                  <a:lnTo>
                    <a:pt x="1446974" y="6223000"/>
                  </a:lnTo>
                  <a:lnTo>
                    <a:pt x="1447533" y="6350000"/>
                  </a:lnTo>
                  <a:lnTo>
                    <a:pt x="1448549" y="6350000"/>
                  </a:lnTo>
                  <a:lnTo>
                    <a:pt x="1449451" y="6477000"/>
                  </a:lnTo>
                  <a:lnTo>
                    <a:pt x="1450263" y="6604000"/>
                  </a:lnTo>
                  <a:lnTo>
                    <a:pt x="1450987" y="6731000"/>
                  </a:lnTo>
                  <a:lnTo>
                    <a:pt x="1451635" y="6858000"/>
                  </a:lnTo>
                  <a:lnTo>
                    <a:pt x="1452232" y="6858000"/>
                  </a:lnTo>
                  <a:lnTo>
                    <a:pt x="1453007" y="7112000"/>
                  </a:lnTo>
                  <a:lnTo>
                    <a:pt x="1455864" y="7747000"/>
                  </a:lnTo>
                  <a:lnTo>
                    <a:pt x="1456601" y="7874000"/>
                  </a:lnTo>
                  <a:lnTo>
                    <a:pt x="1457134" y="8001000"/>
                  </a:lnTo>
                  <a:lnTo>
                    <a:pt x="1457744" y="8128000"/>
                  </a:lnTo>
                  <a:lnTo>
                    <a:pt x="1458404" y="8128000"/>
                  </a:lnTo>
                  <a:lnTo>
                    <a:pt x="1459153" y="8255000"/>
                  </a:lnTo>
                  <a:lnTo>
                    <a:pt x="1459979" y="8382000"/>
                  </a:lnTo>
                  <a:lnTo>
                    <a:pt x="1460436" y="8382000"/>
                  </a:lnTo>
                  <a:lnTo>
                    <a:pt x="1460919" y="8509000"/>
                  </a:lnTo>
                  <a:lnTo>
                    <a:pt x="1461427" y="8509000"/>
                  </a:lnTo>
                  <a:lnTo>
                    <a:pt x="1461960" y="8636000"/>
                  </a:lnTo>
                  <a:lnTo>
                    <a:pt x="1463116" y="8636000"/>
                  </a:lnTo>
                  <a:lnTo>
                    <a:pt x="1463738" y="8763000"/>
                  </a:lnTo>
                  <a:lnTo>
                    <a:pt x="1449501" y="8763000"/>
                  </a:lnTo>
                  <a:lnTo>
                    <a:pt x="1451965" y="8890000"/>
                  </a:lnTo>
                  <a:lnTo>
                    <a:pt x="1454188" y="9017000"/>
                  </a:lnTo>
                  <a:lnTo>
                    <a:pt x="1456321" y="9144000"/>
                  </a:lnTo>
                  <a:lnTo>
                    <a:pt x="1458391" y="9144000"/>
                  </a:lnTo>
                  <a:lnTo>
                    <a:pt x="1460385" y="9271000"/>
                  </a:lnTo>
                  <a:lnTo>
                    <a:pt x="1462303" y="9398000"/>
                  </a:lnTo>
                  <a:lnTo>
                    <a:pt x="1464144" y="9525000"/>
                  </a:lnTo>
                  <a:lnTo>
                    <a:pt x="1465910" y="9652000"/>
                  </a:lnTo>
                  <a:lnTo>
                    <a:pt x="1467599" y="9652000"/>
                  </a:lnTo>
                  <a:lnTo>
                    <a:pt x="1468386" y="9779000"/>
                  </a:lnTo>
                  <a:lnTo>
                    <a:pt x="1469136" y="9779000"/>
                  </a:lnTo>
                  <a:lnTo>
                    <a:pt x="1469859" y="9906000"/>
                  </a:lnTo>
                  <a:lnTo>
                    <a:pt x="1471180" y="9906000"/>
                  </a:lnTo>
                  <a:lnTo>
                    <a:pt x="1471803" y="10033000"/>
                  </a:lnTo>
                  <a:lnTo>
                    <a:pt x="1472374" y="10033000"/>
                  </a:lnTo>
                  <a:lnTo>
                    <a:pt x="1472933" y="10160000"/>
                  </a:lnTo>
                  <a:lnTo>
                    <a:pt x="1473949" y="10160000"/>
                  </a:lnTo>
                  <a:lnTo>
                    <a:pt x="1474851" y="10287000"/>
                  </a:lnTo>
                  <a:lnTo>
                    <a:pt x="1475663" y="10414000"/>
                  </a:lnTo>
                  <a:lnTo>
                    <a:pt x="1476387" y="10541000"/>
                  </a:lnTo>
                  <a:lnTo>
                    <a:pt x="1477048" y="10668000"/>
                  </a:lnTo>
                  <a:lnTo>
                    <a:pt x="1477632" y="10668000"/>
                  </a:lnTo>
                  <a:lnTo>
                    <a:pt x="1478419" y="10922000"/>
                  </a:lnTo>
                  <a:lnTo>
                    <a:pt x="1481264" y="11557000"/>
                  </a:lnTo>
                  <a:lnTo>
                    <a:pt x="1482001" y="11684000"/>
                  </a:lnTo>
                  <a:lnTo>
                    <a:pt x="1482547" y="11811000"/>
                  </a:lnTo>
                  <a:lnTo>
                    <a:pt x="1483144" y="11938000"/>
                  </a:lnTo>
                  <a:lnTo>
                    <a:pt x="1483817" y="11938000"/>
                  </a:lnTo>
                  <a:lnTo>
                    <a:pt x="1484553" y="12065000"/>
                  </a:lnTo>
                  <a:lnTo>
                    <a:pt x="1485392" y="12192000"/>
                  </a:lnTo>
                  <a:lnTo>
                    <a:pt x="1485836" y="12192000"/>
                  </a:lnTo>
                  <a:lnTo>
                    <a:pt x="1486319" y="12319000"/>
                  </a:lnTo>
                  <a:lnTo>
                    <a:pt x="1486827" y="12319000"/>
                  </a:lnTo>
                  <a:lnTo>
                    <a:pt x="1487360" y="12446000"/>
                  </a:lnTo>
                  <a:lnTo>
                    <a:pt x="1488516" y="12446000"/>
                  </a:lnTo>
                  <a:lnTo>
                    <a:pt x="1489138" y="12573000"/>
                  </a:lnTo>
                  <a:lnTo>
                    <a:pt x="1474901" y="12573000"/>
                  </a:lnTo>
                  <a:lnTo>
                    <a:pt x="1477365" y="12700000"/>
                  </a:lnTo>
                  <a:lnTo>
                    <a:pt x="1479588" y="12827000"/>
                  </a:lnTo>
                  <a:lnTo>
                    <a:pt x="1481721" y="12954000"/>
                  </a:lnTo>
                  <a:lnTo>
                    <a:pt x="1483791" y="12954000"/>
                  </a:lnTo>
                  <a:lnTo>
                    <a:pt x="1485785" y="13081000"/>
                  </a:lnTo>
                  <a:lnTo>
                    <a:pt x="1487703" y="13208000"/>
                  </a:lnTo>
                  <a:lnTo>
                    <a:pt x="1489544" y="13335000"/>
                  </a:lnTo>
                  <a:lnTo>
                    <a:pt x="1491310" y="13462000"/>
                  </a:lnTo>
                  <a:lnTo>
                    <a:pt x="1492999" y="13462000"/>
                  </a:lnTo>
                  <a:lnTo>
                    <a:pt x="1493799" y="13589000"/>
                  </a:lnTo>
                  <a:lnTo>
                    <a:pt x="1494561" y="13589000"/>
                  </a:lnTo>
                  <a:lnTo>
                    <a:pt x="1495285" y="13716000"/>
                  </a:lnTo>
                  <a:lnTo>
                    <a:pt x="1552613" y="13716000"/>
                  </a:lnTo>
                  <a:close/>
                </a:path>
                <a:path extrusionOk="0" h="13716000" w="2694304">
                  <a:moveTo>
                    <a:pt x="1690077" y="13716000"/>
                  </a:moveTo>
                  <a:lnTo>
                    <a:pt x="1688490" y="13589013"/>
                  </a:lnTo>
                  <a:lnTo>
                    <a:pt x="1686826" y="13462013"/>
                  </a:lnTo>
                  <a:lnTo>
                    <a:pt x="1685086" y="13335013"/>
                  </a:lnTo>
                  <a:lnTo>
                    <a:pt x="1683270" y="13208013"/>
                  </a:lnTo>
                  <a:lnTo>
                    <a:pt x="1681365" y="13208013"/>
                  </a:lnTo>
                  <a:lnTo>
                    <a:pt x="1679397" y="13081013"/>
                  </a:lnTo>
                  <a:lnTo>
                    <a:pt x="1677339" y="12954013"/>
                  </a:lnTo>
                  <a:lnTo>
                    <a:pt x="1675218" y="12827013"/>
                  </a:lnTo>
                  <a:lnTo>
                    <a:pt x="1673009" y="12700013"/>
                  </a:lnTo>
                  <a:lnTo>
                    <a:pt x="1670735" y="12700013"/>
                  </a:lnTo>
                  <a:lnTo>
                    <a:pt x="1671955" y="12573013"/>
                  </a:lnTo>
                  <a:lnTo>
                    <a:pt x="1673072" y="12573013"/>
                  </a:lnTo>
                  <a:lnTo>
                    <a:pt x="1674088" y="12446013"/>
                  </a:lnTo>
                  <a:lnTo>
                    <a:pt x="1675828" y="12446013"/>
                  </a:lnTo>
                  <a:lnTo>
                    <a:pt x="1676552" y="12319013"/>
                  </a:lnTo>
                  <a:lnTo>
                    <a:pt x="1677771" y="12319013"/>
                  </a:lnTo>
                  <a:lnTo>
                    <a:pt x="1678254" y="12192013"/>
                  </a:lnTo>
                  <a:lnTo>
                    <a:pt x="1678660" y="12192013"/>
                  </a:lnTo>
                  <a:lnTo>
                    <a:pt x="1679003" y="12065013"/>
                  </a:lnTo>
                  <a:lnTo>
                    <a:pt x="1679498" y="12065013"/>
                  </a:lnTo>
                  <a:lnTo>
                    <a:pt x="1679651" y="11938013"/>
                  </a:lnTo>
                  <a:lnTo>
                    <a:pt x="1679803" y="11811013"/>
                  </a:lnTo>
                  <a:lnTo>
                    <a:pt x="1679727" y="11684013"/>
                  </a:lnTo>
                  <a:lnTo>
                    <a:pt x="1679575" y="11557013"/>
                  </a:lnTo>
                  <a:lnTo>
                    <a:pt x="1679333" y="11557013"/>
                  </a:lnTo>
                  <a:lnTo>
                    <a:pt x="1679016" y="11430013"/>
                  </a:lnTo>
                  <a:lnTo>
                    <a:pt x="1678622" y="11303013"/>
                  </a:lnTo>
                  <a:lnTo>
                    <a:pt x="1678139" y="11176013"/>
                  </a:lnTo>
                  <a:lnTo>
                    <a:pt x="1677581" y="11049013"/>
                  </a:lnTo>
                  <a:lnTo>
                    <a:pt x="1676946" y="11049013"/>
                  </a:lnTo>
                  <a:lnTo>
                    <a:pt x="1676222" y="10922013"/>
                  </a:lnTo>
                  <a:lnTo>
                    <a:pt x="1675422" y="10795013"/>
                  </a:lnTo>
                  <a:lnTo>
                    <a:pt x="1674545" y="10668013"/>
                  </a:lnTo>
                  <a:lnTo>
                    <a:pt x="1673593" y="10541013"/>
                  </a:lnTo>
                  <a:lnTo>
                    <a:pt x="1672551" y="10541013"/>
                  </a:lnTo>
                  <a:lnTo>
                    <a:pt x="1671434" y="10414013"/>
                  </a:lnTo>
                  <a:lnTo>
                    <a:pt x="1670240" y="10287013"/>
                  </a:lnTo>
                  <a:lnTo>
                    <a:pt x="1668970" y="10160013"/>
                  </a:lnTo>
                  <a:lnTo>
                    <a:pt x="1667611" y="10033013"/>
                  </a:lnTo>
                  <a:lnTo>
                    <a:pt x="1666189" y="10033013"/>
                  </a:lnTo>
                  <a:lnTo>
                    <a:pt x="1664677" y="9906013"/>
                  </a:lnTo>
                  <a:lnTo>
                    <a:pt x="1663090" y="9779013"/>
                  </a:lnTo>
                  <a:lnTo>
                    <a:pt x="1661426" y="9652013"/>
                  </a:lnTo>
                  <a:lnTo>
                    <a:pt x="1659686" y="9525013"/>
                  </a:lnTo>
                  <a:lnTo>
                    <a:pt x="1657870" y="9525013"/>
                  </a:lnTo>
                  <a:lnTo>
                    <a:pt x="1655965" y="9398013"/>
                  </a:lnTo>
                  <a:lnTo>
                    <a:pt x="1653997" y="9271013"/>
                  </a:lnTo>
                  <a:lnTo>
                    <a:pt x="1651939" y="9144013"/>
                  </a:lnTo>
                  <a:lnTo>
                    <a:pt x="1649818" y="9017013"/>
                  </a:lnTo>
                  <a:lnTo>
                    <a:pt x="1647609" y="9017013"/>
                  </a:lnTo>
                  <a:lnTo>
                    <a:pt x="1645335" y="8890013"/>
                  </a:lnTo>
                  <a:lnTo>
                    <a:pt x="1646555" y="8763013"/>
                  </a:lnTo>
                  <a:lnTo>
                    <a:pt x="1648688" y="8763013"/>
                  </a:lnTo>
                  <a:lnTo>
                    <a:pt x="1649603" y="8636013"/>
                  </a:lnTo>
                  <a:lnTo>
                    <a:pt x="1650428" y="8636013"/>
                  </a:lnTo>
                  <a:lnTo>
                    <a:pt x="1651152" y="8509013"/>
                  </a:lnTo>
                  <a:lnTo>
                    <a:pt x="1652371" y="8509013"/>
                  </a:lnTo>
                  <a:lnTo>
                    <a:pt x="1652854" y="8382013"/>
                  </a:lnTo>
                  <a:lnTo>
                    <a:pt x="1653260" y="8382013"/>
                  </a:lnTo>
                  <a:lnTo>
                    <a:pt x="1653603" y="8255013"/>
                  </a:lnTo>
                  <a:lnTo>
                    <a:pt x="1654098" y="8255013"/>
                  </a:lnTo>
                  <a:lnTo>
                    <a:pt x="1654251" y="8128013"/>
                  </a:lnTo>
                  <a:lnTo>
                    <a:pt x="1654390" y="8128013"/>
                  </a:lnTo>
                  <a:lnTo>
                    <a:pt x="1654327" y="7874013"/>
                  </a:lnTo>
                  <a:lnTo>
                    <a:pt x="1654175" y="7874013"/>
                  </a:lnTo>
                  <a:lnTo>
                    <a:pt x="1653933" y="7747013"/>
                  </a:lnTo>
                  <a:lnTo>
                    <a:pt x="1653616" y="7620013"/>
                  </a:lnTo>
                  <a:lnTo>
                    <a:pt x="1653222" y="7493013"/>
                  </a:lnTo>
                  <a:lnTo>
                    <a:pt x="1652739" y="7366013"/>
                  </a:lnTo>
                  <a:lnTo>
                    <a:pt x="1652181" y="7239013"/>
                  </a:lnTo>
                  <a:lnTo>
                    <a:pt x="1651546" y="7239013"/>
                  </a:lnTo>
                  <a:lnTo>
                    <a:pt x="1650822" y="7112013"/>
                  </a:lnTo>
                  <a:lnTo>
                    <a:pt x="1650022" y="6985013"/>
                  </a:lnTo>
                  <a:lnTo>
                    <a:pt x="1649145" y="6858013"/>
                  </a:lnTo>
                  <a:lnTo>
                    <a:pt x="1648193" y="6731013"/>
                  </a:lnTo>
                  <a:lnTo>
                    <a:pt x="1647151" y="6731013"/>
                  </a:lnTo>
                  <a:lnTo>
                    <a:pt x="1646034" y="6604013"/>
                  </a:lnTo>
                  <a:lnTo>
                    <a:pt x="1644840" y="6477013"/>
                  </a:lnTo>
                  <a:lnTo>
                    <a:pt x="1643570" y="6350013"/>
                  </a:lnTo>
                  <a:lnTo>
                    <a:pt x="1642211" y="6223012"/>
                  </a:lnTo>
                  <a:lnTo>
                    <a:pt x="1640789" y="6223012"/>
                  </a:lnTo>
                  <a:lnTo>
                    <a:pt x="1639277" y="6096012"/>
                  </a:lnTo>
                  <a:lnTo>
                    <a:pt x="1637690" y="5969012"/>
                  </a:lnTo>
                  <a:lnTo>
                    <a:pt x="1636026" y="5842012"/>
                  </a:lnTo>
                  <a:lnTo>
                    <a:pt x="1634286" y="5715012"/>
                  </a:lnTo>
                  <a:lnTo>
                    <a:pt x="1632470" y="5715012"/>
                  </a:lnTo>
                  <a:lnTo>
                    <a:pt x="1630565" y="5588012"/>
                  </a:lnTo>
                  <a:lnTo>
                    <a:pt x="1628597" y="5461012"/>
                  </a:lnTo>
                  <a:lnTo>
                    <a:pt x="1626539" y="5334012"/>
                  </a:lnTo>
                  <a:lnTo>
                    <a:pt x="1624418" y="5207012"/>
                  </a:lnTo>
                  <a:lnTo>
                    <a:pt x="1622209" y="5207012"/>
                  </a:lnTo>
                  <a:lnTo>
                    <a:pt x="1619935" y="5080012"/>
                  </a:lnTo>
                  <a:lnTo>
                    <a:pt x="1621155" y="4953012"/>
                  </a:lnTo>
                  <a:lnTo>
                    <a:pt x="1623288" y="4953012"/>
                  </a:lnTo>
                  <a:lnTo>
                    <a:pt x="1624203" y="4826012"/>
                  </a:lnTo>
                  <a:lnTo>
                    <a:pt x="1625752" y="4826012"/>
                  </a:lnTo>
                  <a:lnTo>
                    <a:pt x="1626400" y="4699012"/>
                  </a:lnTo>
                  <a:lnTo>
                    <a:pt x="1626971" y="4699012"/>
                  </a:lnTo>
                  <a:lnTo>
                    <a:pt x="1627454" y="4572012"/>
                  </a:lnTo>
                  <a:lnTo>
                    <a:pt x="1628203" y="4572012"/>
                  </a:lnTo>
                  <a:lnTo>
                    <a:pt x="1628482" y="4445012"/>
                  </a:lnTo>
                  <a:lnTo>
                    <a:pt x="1628698" y="4445012"/>
                  </a:lnTo>
                  <a:lnTo>
                    <a:pt x="1628851" y="4318012"/>
                  </a:lnTo>
                  <a:lnTo>
                    <a:pt x="1628990" y="4318012"/>
                  </a:lnTo>
                  <a:lnTo>
                    <a:pt x="1628927" y="4064012"/>
                  </a:lnTo>
                  <a:lnTo>
                    <a:pt x="1628775" y="4064012"/>
                  </a:lnTo>
                  <a:lnTo>
                    <a:pt x="1628533" y="3937012"/>
                  </a:lnTo>
                  <a:lnTo>
                    <a:pt x="1628216" y="3810012"/>
                  </a:lnTo>
                  <a:lnTo>
                    <a:pt x="1627822" y="3683012"/>
                  </a:lnTo>
                  <a:lnTo>
                    <a:pt x="1627339" y="3556012"/>
                  </a:lnTo>
                  <a:lnTo>
                    <a:pt x="1626781" y="3556012"/>
                  </a:lnTo>
                  <a:lnTo>
                    <a:pt x="1626146" y="3429012"/>
                  </a:lnTo>
                  <a:lnTo>
                    <a:pt x="1625422" y="3302012"/>
                  </a:lnTo>
                  <a:lnTo>
                    <a:pt x="1624622" y="3175012"/>
                  </a:lnTo>
                  <a:lnTo>
                    <a:pt x="1623745" y="3048012"/>
                  </a:lnTo>
                  <a:lnTo>
                    <a:pt x="1622793" y="3048012"/>
                  </a:lnTo>
                  <a:lnTo>
                    <a:pt x="1621751" y="2921012"/>
                  </a:lnTo>
                  <a:lnTo>
                    <a:pt x="1620634" y="2794012"/>
                  </a:lnTo>
                  <a:lnTo>
                    <a:pt x="1619440" y="2667012"/>
                  </a:lnTo>
                  <a:lnTo>
                    <a:pt x="1618170" y="2540012"/>
                  </a:lnTo>
                  <a:lnTo>
                    <a:pt x="1616811" y="2540012"/>
                  </a:lnTo>
                  <a:lnTo>
                    <a:pt x="1615389" y="2413012"/>
                  </a:lnTo>
                  <a:lnTo>
                    <a:pt x="1613877" y="2286012"/>
                  </a:lnTo>
                  <a:lnTo>
                    <a:pt x="1612290" y="2159012"/>
                  </a:lnTo>
                  <a:lnTo>
                    <a:pt x="1610626" y="2032012"/>
                  </a:lnTo>
                  <a:lnTo>
                    <a:pt x="1608886" y="2032012"/>
                  </a:lnTo>
                  <a:lnTo>
                    <a:pt x="1607070" y="1905012"/>
                  </a:lnTo>
                  <a:lnTo>
                    <a:pt x="1605165" y="1778012"/>
                  </a:lnTo>
                  <a:lnTo>
                    <a:pt x="1603197" y="1651012"/>
                  </a:lnTo>
                  <a:lnTo>
                    <a:pt x="1601139" y="1524012"/>
                  </a:lnTo>
                  <a:lnTo>
                    <a:pt x="1599018" y="1524012"/>
                  </a:lnTo>
                  <a:lnTo>
                    <a:pt x="1596809" y="1397012"/>
                  </a:lnTo>
                  <a:lnTo>
                    <a:pt x="1594535" y="1270012"/>
                  </a:lnTo>
                  <a:lnTo>
                    <a:pt x="1595755" y="1270012"/>
                  </a:lnTo>
                  <a:lnTo>
                    <a:pt x="1596872" y="1143012"/>
                  </a:lnTo>
                  <a:lnTo>
                    <a:pt x="1597888" y="1143012"/>
                  </a:lnTo>
                  <a:lnTo>
                    <a:pt x="1598803" y="1016012"/>
                  </a:lnTo>
                  <a:lnTo>
                    <a:pt x="1600352" y="1016012"/>
                  </a:lnTo>
                  <a:lnTo>
                    <a:pt x="1601000" y="889012"/>
                  </a:lnTo>
                  <a:lnTo>
                    <a:pt x="1601571" y="889012"/>
                  </a:lnTo>
                  <a:lnTo>
                    <a:pt x="1602054" y="762012"/>
                  </a:lnTo>
                  <a:lnTo>
                    <a:pt x="1602803" y="762012"/>
                  </a:lnTo>
                  <a:lnTo>
                    <a:pt x="1603082" y="635012"/>
                  </a:lnTo>
                  <a:lnTo>
                    <a:pt x="1603298" y="635012"/>
                  </a:lnTo>
                  <a:lnTo>
                    <a:pt x="1603451" y="508012"/>
                  </a:lnTo>
                  <a:lnTo>
                    <a:pt x="1603590" y="508012"/>
                  </a:lnTo>
                  <a:lnTo>
                    <a:pt x="1603527" y="381012"/>
                  </a:lnTo>
                  <a:lnTo>
                    <a:pt x="1603375" y="254012"/>
                  </a:lnTo>
                  <a:lnTo>
                    <a:pt x="1603133" y="127012"/>
                  </a:lnTo>
                  <a:lnTo>
                    <a:pt x="1602981" y="12"/>
                  </a:lnTo>
                  <a:lnTo>
                    <a:pt x="1542224" y="12"/>
                  </a:lnTo>
                  <a:lnTo>
                    <a:pt x="1543011" y="254012"/>
                  </a:lnTo>
                  <a:lnTo>
                    <a:pt x="1543812" y="381012"/>
                  </a:lnTo>
                  <a:lnTo>
                    <a:pt x="1544408" y="508012"/>
                  </a:lnTo>
                  <a:lnTo>
                    <a:pt x="1545069" y="635012"/>
                  </a:lnTo>
                  <a:lnTo>
                    <a:pt x="1545818" y="635012"/>
                  </a:lnTo>
                  <a:lnTo>
                    <a:pt x="1546644" y="762012"/>
                  </a:lnTo>
                  <a:lnTo>
                    <a:pt x="1547101" y="889012"/>
                  </a:lnTo>
                  <a:lnTo>
                    <a:pt x="1548079" y="889012"/>
                  </a:lnTo>
                  <a:lnTo>
                    <a:pt x="1548612" y="1016012"/>
                  </a:lnTo>
                  <a:lnTo>
                    <a:pt x="1549184" y="1016012"/>
                  </a:lnTo>
                  <a:lnTo>
                    <a:pt x="1549768" y="1143012"/>
                  </a:lnTo>
                  <a:lnTo>
                    <a:pt x="1536179" y="1143012"/>
                  </a:lnTo>
                  <a:lnTo>
                    <a:pt x="1538643" y="1270012"/>
                  </a:lnTo>
                  <a:lnTo>
                    <a:pt x="1540852" y="1397012"/>
                  </a:lnTo>
                  <a:lnTo>
                    <a:pt x="1542999" y="1524012"/>
                  </a:lnTo>
                  <a:lnTo>
                    <a:pt x="1545056" y="1651012"/>
                  </a:lnTo>
                  <a:lnTo>
                    <a:pt x="1547050" y="1651012"/>
                  </a:lnTo>
                  <a:lnTo>
                    <a:pt x="1548968" y="1778012"/>
                  </a:lnTo>
                  <a:lnTo>
                    <a:pt x="1550809" y="1905012"/>
                  </a:lnTo>
                  <a:lnTo>
                    <a:pt x="1552575" y="2032012"/>
                  </a:lnTo>
                  <a:lnTo>
                    <a:pt x="1553425" y="2032012"/>
                  </a:lnTo>
                  <a:lnTo>
                    <a:pt x="1554251" y="2159012"/>
                  </a:lnTo>
                  <a:lnTo>
                    <a:pt x="1555800" y="2159012"/>
                  </a:lnTo>
                  <a:lnTo>
                    <a:pt x="1556524" y="2286012"/>
                  </a:lnTo>
                  <a:lnTo>
                    <a:pt x="1557197" y="2286012"/>
                  </a:lnTo>
                  <a:lnTo>
                    <a:pt x="1557845" y="2413012"/>
                  </a:lnTo>
                  <a:lnTo>
                    <a:pt x="1559039" y="2413012"/>
                  </a:lnTo>
                  <a:lnTo>
                    <a:pt x="1559598" y="2540012"/>
                  </a:lnTo>
                  <a:lnTo>
                    <a:pt x="1560118" y="2540012"/>
                  </a:lnTo>
                  <a:lnTo>
                    <a:pt x="1560614" y="2667012"/>
                  </a:lnTo>
                  <a:lnTo>
                    <a:pt x="1561515" y="2667012"/>
                  </a:lnTo>
                  <a:lnTo>
                    <a:pt x="1562328" y="2794012"/>
                  </a:lnTo>
                  <a:lnTo>
                    <a:pt x="1563052" y="2921012"/>
                  </a:lnTo>
                  <a:lnTo>
                    <a:pt x="1563712" y="3048012"/>
                  </a:lnTo>
                  <a:lnTo>
                    <a:pt x="1564297" y="3175012"/>
                  </a:lnTo>
                  <a:lnTo>
                    <a:pt x="1565084" y="3302012"/>
                  </a:lnTo>
                  <a:lnTo>
                    <a:pt x="1567929" y="3937012"/>
                  </a:lnTo>
                  <a:lnTo>
                    <a:pt x="1568665" y="4064012"/>
                  </a:lnTo>
                  <a:lnTo>
                    <a:pt x="1569212" y="4191012"/>
                  </a:lnTo>
                  <a:lnTo>
                    <a:pt x="1569808" y="4318012"/>
                  </a:lnTo>
                  <a:lnTo>
                    <a:pt x="1570482" y="4445012"/>
                  </a:lnTo>
                  <a:lnTo>
                    <a:pt x="1571218" y="4445012"/>
                  </a:lnTo>
                  <a:lnTo>
                    <a:pt x="1572056" y="4572012"/>
                  </a:lnTo>
                  <a:lnTo>
                    <a:pt x="1572514" y="4699012"/>
                  </a:lnTo>
                  <a:lnTo>
                    <a:pt x="1573491" y="4699012"/>
                  </a:lnTo>
                  <a:lnTo>
                    <a:pt x="1574025" y="4826012"/>
                  </a:lnTo>
                  <a:lnTo>
                    <a:pt x="1575181" y="4826012"/>
                  </a:lnTo>
                  <a:lnTo>
                    <a:pt x="1575816" y="4953012"/>
                  </a:lnTo>
                  <a:lnTo>
                    <a:pt x="1561579" y="4953012"/>
                  </a:lnTo>
                  <a:lnTo>
                    <a:pt x="1564043" y="5080012"/>
                  </a:lnTo>
                  <a:lnTo>
                    <a:pt x="1566252" y="5207012"/>
                  </a:lnTo>
                  <a:lnTo>
                    <a:pt x="1568399" y="5334012"/>
                  </a:lnTo>
                  <a:lnTo>
                    <a:pt x="1570456" y="5461012"/>
                  </a:lnTo>
                  <a:lnTo>
                    <a:pt x="1572450" y="5461012"/>
                  </a:lnTo>
                  <a:lnTo>
                    <a:pt x="1574368" y="5588012"/>
                  </a:lnTo>
                  <a:lnTo>
                    <a:pt x="1576209" y="5715012"/>
                  </a:lnTo>
                  <a:lnTo>
                    <a:pt x="1577975" y="5842012"/>
                  </a:lnTo>
                  <a:lnTo>
                    <a:pt x="1578825" y="5842012"/>
                  </a:lnTo>
                  <a:lnTo>
                    <a:pt x="1579651" y="5969012"/>
                  </a:lnTo>
                  <a:lnTo>
                    <a:pt x="1581200" y="5969012"/>
                  </a:lnTo>
                  <a:lnTo>
                    <a:pt x="1581924" y="6096012"/>
                  </a:lnTo>
                  <a:lnTo>
                    <a:pt x="1582597" y="6096012"/>
                  </a:lnTo>
                  <a:lnTo>
                    <a:pt x="1583245" y="6223012"/>
                  </a:lnTo>
                  <a:lnTo>
                    <a:pt x="1584439" y="6223012"/>
                  </a:lnTo>
                  <a:lnTo>
                    <a:pt x="1584998" y="6350013"/>
                  </a:lnTo>
                  <a:lnTo>
                    <a:pt x="1586014" y="6350013"/>
                  </a:lnTo>
                  <a:lnTo>
                    <a:pt x="1586915" y="6477013"/>
                  </a:lnTo>
                  <a:lnTo>
                    <a:pt x="1587728" y="6604013"/>
                  </a:lnTo>
                  <a:lnTo>
                    <a:pt x="1588452" y="6731013"/>
                  </a:lnTo>
                  <a:lnTo>
                    <a:pt x="1589112" y="6858013"/>
                  </a:lnTo>
                  <a:lnTo>
                    <a:pt x="1589697" y="6858013"/>
                  </a:lnTo>
                  <a:lnTo>
                    <a:pt x="1590484" y="7112013"/>
                  </a:lnTo>
                  <a:lnTo>
                    <a:pt x="1593329" y="7747013"/>
                  </a:lnTo>
                  <a:lnTo>
                    <a:pt x="1594065" y="7874013"/>
                  </a:lnTo>
                  <a:lnTo>
                    <a:pt x="1594612" y="8001013"/>
                  </a:lnTo>
                  <a:lnTo>
                    <a:pt x="1595208" y="8128013"/>
                  </a:lnTo>
                  <a:lnTo>
                    <a:pt x="1595869" y="8128013"/>
                  </a:lnTo>
                  <a:lnTo>
                    <a:pt x="1596618" y="8255013"/>
                  </a:lnTo>
                  <a:lnTo>
                    <a:pt x="1597444" y="8382013"/>
                  </a:lnTo>
                  <a:lnTo>
                    <a:pt x="1597901" y="8382013"/>
                  </a:lnTo>
                  <a:lnTo>
                    <a:pt x="1598383" y="8509013"/>
                  </a:lnTo>
                  <a:lnTo>
                    <a:pt x="1598879" y="8509013"/>
                  </a:lnTo>
                  <a:lnTo>
                    <a:pt x="1599412" y="8636013"/>
                  </a:lnTo>
                  <a:lnTo>
                    <a:pt x="1600568" y="8636013"/>
                  </a:lnTo>
                  <a:lnTo>
                    <a:pt x="1601203" y="8763013"/>
                  </a:lnTo>
                  <a:lnTo>
                    <a:pt x="1586979" y="8763013"/>
                  </a:lnTo>
                  <a:lnTo>
                    <a:pt x="1589443" y="8890013"/>
                  </a:lnTo>
                  <a:lnTo>
                    <a:pt x="1591652" y="9017013"/>
                  </a:lnTo>
                  <a:lnTo>
                    <a:pt x="1593799" y="9144013"/>
                  </a:lnTo>
                  <a:lnTo>
                    <a:pt x="1595856" y="9144013"/>
                  </a:lnTo>
                  <a:lnTo>
                    <a:pt x="1597850" y="9271013"/>
                  </a:lnTo>
                  <a:lnTo>
                    <a:pt x="1599768" y="9398013"/>
                  </a:lnTo>
                  <a:lnTo>
                    <a:pt x="1601609" y="9525013"/>
                  </a:lnTo>
                  <a:lnTo>
                    <a:pt x="1603387" y="9652013"/>
                  </a:lnTo>
                  <a:lnTo>
                    <a:pt x="1605064" y="9652013"/>
                  </a:lnTo>
                  <a:lnTo>
                    <a:pt x="1605864" y="9779013"/>
                  </a:lnTo>
                  <a:lnTo>
                    <a:pt x="1606613" y="9779013"/>
                  </a:lnTo>
                  <a:lnTo>
                    <a:pt x="1607324" y="9906013"/>
                  </a:lnTo>
                  <a:lnTo>
                    <a:pt x="1608658" y="9906013"/>
                  </a:lnTo>
                  <a:lnTo>
                    <a:pt x="1609267" y="10033013"/>
                  </a:lnTo>
                  <a:lnTo>
                    <a:pt x="1609852" y="10033013"/>
                  </a:lnTo>
                  <a:lnTo>
                    <a:pt x="1610398" y="10160013"/>
                  </a:lnTo>
                  <a:lnTo>
                    <a:pt x="1611414" y="10160013"/>
                  </a:lnTo>
                  <a:lnTo>
                    <a:pt x="1612328" y="10287013"/>
                  </a:lnTo>
                  <a:lnTo>
                    <a:pt x="1613128" y="10414013"/>
                  </a:lnTo>
                  <a:lnTo>
                    <a:pt x="1613865" y="10541013"/>
                  </a:lnTo>
                  <a:lnTo>
                    <a:pt x="1614512" y="10668013"/>
                  </a:lnTo>
                  <a:lnTo>
                    <a:pt x="1615097" y="10668013"/>
                  </a:lnTo>
                  <a:lnTo>
                    <a:pt x="1615884" y="10922013"/>
                  </a:lnTo>
                  <a:lnTo>
                    <a:pt x="1618729" y="11557013"/>
                  </a:lnTo>
                  <a:lnTo>
                    <a:pt x="1619465" y="11684013"/>
                  </a:lnTo>
                  <a:lnTo>
                    <a:pt x="1620012" y="11811013"/>
                  </a:lnTo>
                  <a:lnTo>
                    <a:pt x="1620608" y="11938013"/>
                  </a:lnTo>
                  <a:lnTo>
                    <a:pt x="1621269" y="11938013"/>
                  </a:lnTo>
                  <a:lnTo>
                    <a:pt x="1622018" y="12065013"/>
                  </a:lnTo>
                  <a:lnTo>
                    <a:pt x="1622844" y="12192013"/>
                  </a:lnTo>
                  <a:lnTo>
                    <a:pt x="1623301" y="12192013"/>
                  </a:lnTo>
                  <a:lnTo>
                    <a:pt x="1623783" y="12319013"/>
                  </a:lnTo>
                  <a:lnTo>
                    <a:pt x="1624279" y="12319013"/>
                  </a:lnTo>
                  <a:lnTo>
                    <a:pt x="1624812" y="12446013"/>
                  </a:lnTo>
                  <a:lnTo>
                    <a:pt x="1625968" y="12446013"/>
                  </a:lnTo>
                  <a:lnTo>
                    <a:pt x="1626603" y="12573013"/>
                  </a:lnTo>
                  <a:lnTo>
                    <a:pt x="1612379" y="12573013"/>
                  </a:lnTo>
                  <a:lnTo>
                    <a:pt x="1614843" y="12700013"/>
                  </a:lnTo>
                  <a:lnTo>
                    <a:pt x="1617052" y="12827013"/>
                  </a:lnTo>
                  <a:lnTo>
                    <a:pt x="1619199" y="12954013"/>
                  </a:lnTo>
                  <a:lnTo>
                    <a:pt x="1621256" y="12954013"/>
                  </a:lnTo>
                  <a:lnTo>
                    <a:pt x="1623250" y="13081013"/>
                  </a:lnTo>
                  <a:lnTo>
                    <a:pt x="1625168" y="13208013"/>
                  </a:lnTo>
                  <a:lnTo>
                    <a:pt x="1627009" y="13335013"/>
                  </a:lnTo>
                  <a:lnTo>
                    <a:pt x="1628775" y="13462013"/>
                  </a:lnTo>
                  <a:lnTo>
                    <a:pt x="1630464" y="13462013"/>
                  </a:lnTo>
                  <a:lnTo>
                    <a:pt x="1631264" y="13589013"/>
                  </a:lnTo>
                  <a:lnTo>
                    <a:pt x="1632026" y="13589013"/>
                  </a:lnTo>
                  <a:lnTo>
                    <a:pt x="1632750" y="13716000"/>
                  </a:lnTo>
                  <a:lnTo>
                    <a:pt x="1690077" y="13716000"/>
                  </a:lnTo>
                  <a:close/>
                </a:path>
                <a:path extrusionOk="0" h="13716000" w="2694304">
                  <a:moveTo>
                    <a:pt x="2556624" y="12700013"/>
                  </a:moveTo>
                  <a:lnTo>
                    <a:pt x="2554160" y="12573013"/>
                  </a:lnTo>
                  <a:lnTo>
                    <a:pt x="2551950" y="12446013"/>
                  </a:lnTo>
                  <a:lnTo>
                    <a:pt x="2549804" y="12319013"/>
                  </a:lnTo>
                  <a:lnTo>
                    <a:pt x="2547747" y="12319013"/>
                  </a:lnTo>
                  <a:lnTo>
                    <a:pt x="2545753" y="12192013"/>
                  </a:lnTo>
                  <a:lnTo>
                    <a:pt x="2543835" y="12065013"/>
                  </a:lnTo>
                  <a:lnTo>
                    <a:pt x="2541994" y="11938013"/>
                  </a:lnTo>
                  <a:lnTo>
                    <a:pt x="2540228" y="11811013"/>
                  </a:lnTo>
                  <a:lnTo>
                    <a:pt x="2538552" y="11811013"/>
                  </a:lnTo>
                  <a:lnTo>
                    <a:pt x="2537752" y="11684013"/>
                  </a:lnTo>
                  <a:lnTo>
                    <a:pt x="2537002" y="11684013"/>
                  </a:lnTo>
                  <a:lnTo>
                    <a:pt x="2536279" y="11557013"/>
                  </a:lnTo>
                  <a:lnTo>
                    <a:pt x="2534958" y="11557013"/>
                  </a:lnTo>
                  <a:lnTo>
                    <a:pt x="2534348" y="11430013"/>
                  </a:lnTo>
                  <a:lnTo>
                    <a:pt x="2533764" y="11430013"/>
                  </a:lnTo>
                  <a:lnTo>
                    <a:pt x="2533205" y="11303013"/>
                  </a:lnTo>
                  <a:lnTo>
                    <a:pt x="2532189" y="11303013"/>
                  </a:lnTo>
                  <a:lnTo>
                    <a:pt x="2531287" y="11176013"/>
                  </a:lnTo>
                  <a:lnTo>
                    <a:pt x="2530475" y="11049013"/>
                  </a:lnTo>
                  <a:lnTo>
                    <a:pt x="2529751" y="10922013"/>
                  </a:lnTo>
                  <a:lnTo>
                    <a:pt x="2529090" y="10795013"/>
                  </a:lnTo>
                  <a:lnTo>
                    <a:pt x="2528506" y="10795013"/>
                  </a:lnTo>
                  <a:lnTo>
                    <a:pt x="2527719" y="10541013"/>
                  </a:lnTo>
                  <a:lnTo>
                    <a:pt x="2524874" y="9906013"/>
                  </a:lnTo>
                  <a:lnTo>
                    <a:pt x="2524137" y="9779013"/>
                  </a:lnTo>
                  <a:lnTo>
                    <a:pt x="2523591" y="9652013"/>
                  </a:lnTo>
                  <a:lnTo>
                    <a:pt x="2522994" y="9525013"/>
                  </a:lnTo>
                  <a:lnTo>
                    <a:pt x="2522334" y="9525013"/>
                  </a:lnTo>
                  <a:lnTo>
                    <a:pt x="2521585" y="9398013"/>
                  </a:lnTo>
                  <a:lnTo>
                    <a:pt x="2520759" y="9271013"/>
                  </a:lnTo>
                  <a:lnTo>
                    <a:pt x="2520302" y="9271013"/>
                  </a:lnTo>
                  <a:lnTo>
                    <a:pt x="2519819" y="9144013"/>
                  </a:lnTo>
                  <a:lnTo>
                    <a:pt x="2519324" y="9144013"/>
                  </a:lnTo>
                  <a:lnTo>
                    <a:pt x="2518791" y="9017013"/>
                  </a:lnTo>
                  <a:lnTo>
                    <a:pt x="2517635" y="9017013"/>
                  </a:lnTo>
                  <a:lnTo>
                    <a:pt x="2517000" y="8890013"/>
                  </a:lnTo>
                  <a:lnTo>
                    <a:pt x="2531224" y="8890013"/>
                  </a:lnTo>
                  <a:lnTo>
                    <a:pt x="2528760" y="8763013"/>
                  </a:lnTo>
                  <a:lnTo>
                    <a:pt x="2526550" y="8636013"/>
                  </a:lnTo>
                  <a:lnTo>
                    <a:pt x="2524404" y="8509013"/>
                  </a:lnTo>
                  <a:lnTo>
                    <a:pt x="2522347" y="8509013"/>
                  </a:lnTo>
                  <a:lnTo>
                    <a:pt x="2520353" y="8382013"/>
                  </a:lnTo>
                  <a:lnTo>
                    <a:pt x="2518435" y="8255013"/>
                  </a:lnTo>
                  <a:lnTo>
                    <a:pt x="2516594" y="8128013"/>
                  </a:lnTo>
                  <a:lnTo>
                    <a:pt x="2514828" y="8001013"/>
                  </a:lnTo>
                  <a:lnTo>
                    <a:pt x="2513152" y="8001013"/>
                  </a:lnTo>
                  <a:lnTo>
                    <a:pt x="2512352" y="7874013"/>
                  </a:lnTo>
                  <a:lnTo>
                    <a:pt x="2511602" y="7874013"/>
                  </a:lnTo>
                  <a:lnTo>
                    <a:pt x="2510879" y="7747013"/>
                  </a:lnTo>
                  <a:lnTo>
                    <a:pt x="2509558" y="7747013"/>
                  </a:lnTo>
                  <a:lnTo>
                    <a:pt x="2508948" y="7620013"/>
                  </a:lnTo>
                  <a:lnTo>
                    <a:pt x="2508364" y="7620013"/>
                  </a:lnTo>
                  <a:lnTo>
                    <a:pt x="2507805" y="7493013"/>
                  </a:lnTo>
                  <a:lnTo>
                    <a:pt x="2506789" y="7493013"/>
                  </a:lnTo>
                  <a:lnTo>
                    <a:pt x="2505887" y="7366013"/>
                  </a:lnTo>
                  <a:lnTo>
                    <a:pt x="2505075" y="7239013"/>
                  </a:lnTo>
                  <a:lnTo>
                    <a:pt x="2504351" y="7112013"/>
                  </a:lnTo>
                  <a:lnTo>
                    <a:pt x="2503690" y="7112013"/>
                  </a:lnTo>
                  <a:lnTo>
                    <a:pt x="2503106" y="6985013"/>
                  </a:lnTo>
                  <a:lnTo>
                    <a:pt x="2502319" y="6858013"/>
                  </a:lnTo>
                  <a:lnTo>
                    <a:pt x="2499474" y="6096012"/>
                  </a:lnTo>
                  <a:lnTo>
                    <a:pt x="2498737" y="5969012"/>
                  </a:lnTo>
                  <a:lnTo>
                    <a:pt x="2498191" y="5842012"/>
                  </a:lnTo>
                  <a:lnTo>
                    <a:pt x="2497594" y="5842012"/>
                  </a:lnTo>
                  <a:lnTo>
                    <a:pt x="2496934" y="5715012"/>
                  </a:lnTo>
                  <a:lnTo>
                    <a:pt x="2496185" y="5588012"/>
                  </a:lnTo>
                  <a:lnTo>
                    <a:pt x="2495359" y="5461012"/>
                  </a:lnTo>
                  <a:lnTo>
                    <a:pt x="2494902" y="5461012"/>
                  </a:lnTo>
                  <a:lnTo>
                    <a:pt x="2494419" y="5334012"/>
                  </a:lnTo>
                  <a:lnTo>
                    <a:pt x="2493391" y="5334012"/>
                  </a:lnTo>
                  <a:lnTo>
                    <a:pt x="2492819" y="5207012"/>
                  </a:lnTo>
                  <a:lnTo>
                    <a:pt x="2492235" y="5207012"/>
                  </a:lnTo>
                  <a:lnTo>
                    <a:pt x="2491600" y="5080012"/>
                  </a:lnTo>
                  <a:lnTo>
                    <a:pt x="2505824" y="5080012"/>
                  </a:lnTo>
                  <a:lnTo>
                    <a:pt x="2503360" y="4953012"/>
                  </a:lnTo>
                  <a:lnTo>
                    <a:pt x="2501150" y="4826012"/>
                  </a:lnTo>
                  <a:lnTo>
                    <a:pt x="2499004" y="4826012"/>
                  </a:lnTo>
                  <a:lnTo>
                    <a:pt x="2496947" y="4699012"/>
                  </a:lnTo>
                  <a:lnTo>
                    <a:pt x="2494953" y="4572012"/>
                  </a:lnTo>
                  <a:lnTo>
                    <a:pt x="2493035" y="4445012"/>
                  </a:lnTo>
                  <a:lnTo>
                    <a:pt x="2491194" y="4318012"/>
                  </a:lnTo>
                  <a:lnTo>
                    <a:pt x="2489428" y="4318012"/>
                  </a:lnTo>
                  <a:lnTo>
                    <a:pt x="2488577" y="4191012"/>
                  </a:lnTo>
                  <a:lnTo>
                    <a:pt x="2487752" y="4191012"/>
                  </a:lnTo>
                  <a:lnTo>
                    <a:pt x="2486952" y="4064012"/>
                  </a:lnTo>
                  <a:lnTo>
                    <a:pt x="2485479" y="4064012"/>
                  </a:lnTo>
                  <a:lnTo>
                    <a:pt x="2484805" y="3937012"/>
                  </a:lnTo>
                  <a:lnTo>
                    <a:pt x="2484158" y="3937012"/>
                  </a:lnTo>
                  <a:lnTo>
                    <a:pt x="2483548" y="3810012"/>
                  </a:lnTo>
                  <a:lnTo>
                    <a:pt x="2482405" y="3810012"/>
                  </a:lnTo>
                  <a:lnTo>
                    <a:pt x="2481884" y="3683012"/>
                  </a:lnTo>
                  <a:lnTo>
                    <a:pt x="2481389" y="3683012"/>
                  </a:lnTo>
                  <a:lnTo>
                    <a:pt x="2480487" y="3556012"/>
                  </a:lnTo>
                  <a:lnTo>
                    <a:pt x="2479675" y="3429012"/>
                  </a:lnTo>
                  <a:lnTo>
                    <a:pt x="2478951" y="3302012"/>
                  </a:lnTo>
                  <a:lnTo>
                    <a:pt x="2478290" y="3302012"/>
                  </a:lnTo>
                  <a:lnTo>
                    <a:pt x="2477706" y="3175012"/>
                  </a:lnTo>
                  <a:lnTo>
                    <a:pt x="2476919" y="3048012"/>
                  </a:lnTo>
                  <a:lnTo>
                    <a:pt x="2474074" y="2286012"/>
                  </a:lnTo>
                  <a:lnTo>
                    <a:pt x="2473337" y="2159012"/>
                  </a:lnTo>
                  <a:lnTo>
                    <a:pt x="2472791" y="2032012"/>
                  </a:lnTo>
                  <a:lnTo>
                    <a:pt x="2472194" y="2032012"/>
                  </a:lnTo>
                  <a:lnTo>
                    <a:pt x="2471534" y="1905012"/>
                  </a:lnTo>
                  <a:lnTo>
                    <a:pt x="2470785" y="1778012"/>
                  </a:lnTo>
                  <a:lnTo>
                    <a:pt x="2469959" y="1651012"/>
                  </a:lnTo>
                  <a:lnTo>
                    <a:pt x="2469502" y="1651012"/>
                  </a:lnTo>
                  <a:lnTo>
                    <a:pt x="2469019" y="1524012"/>
                  </a:lnTo>
                  <a:lnTo>
                    <a:pt x="2467991" y="1524012"/>
                  </a:lnTo>
                  <a:lnTo>
                    <a:pt x="2467419" y="1397012"/>
                  </a:lnTo>
                  <a:lnTo>
                    <a:pt x="2466835" y="1397012"/>
                  </a:lnTo>
                  <a:lnTo>
                    <a:pt x="2466200" y="1270012"/>
                  </a:lnTo>
                  <a:lnTo>
                    <a:pt x="2480424" y="1270012"/>
                  </a:lnTo>
                  <a:lnTo>
                    <a:pt x="2477960" y="1143012"/>
                  </a:lnTo>
                  <a:lnTo>
                    <a:pt x="2475750" y="1016012"/>
                  </a:lnTo>
                  <a:lnTo>
                    <a:pt x="2473604" y="1016012"/>
                  </a:lnTo>
                  <a:lnTo>
                    <a:pt x="2471547" y="889012"/>
                  </a:lnTo>
                  <a:lnTo>
                    <a:pt x="2469553" y="762012"/>
                  </a:lnTo>
                  <a:lnTo>
                    <a:pt x="2467635" y="635012"/>
                  </a:lnTo>
                  <a:lnTo>
                    <a:pt x="2465794" y="508012"/>
                  </a:lnTo>
                  <a:lnTo>
                    <a:pt x="2464028" y="508012"/>
                  </a:lnTo>
                  <a:lnTo>
                    <a:pt x="2463177" y="381012"/>
                  </a:lnTo>
                  <a:lnTo>
                    <a:pt x="2462339" y="381012"/>
                  </a:lnTo>
                  <a:lnTo>
                    <a:pt x="2461539" y="254012"/>
                  </a:lnTo>
                  <a:lnTo>
                    <a:pt x="2460053" y="254012"/>
                  </a:lnTo>
                  <a:lnTo>
                    <a:pt x="2459380" y="127012"/>
                  </a:lnTo>
                  <a:lnTo>
                    <a:pt x="2458720" y="127012"/>
                  </a:lnTo>
                  <a:lnTo>
                    <a:pt x="2458161" y="12"/>
                  </a:lnTo>
                  <a:lnTo>
                    <a:pt x="2400846" y="12"/>
                  </a:lnTo>
                  <a:lnTo>
                    <a:pt x="2401963" y="127012"/>
                  </a:lnTo>
                  <a:lnTo>
                    <a:pt x="2403513" y="254012"/>
                  </a:lnTo>
                  <a:lnTo>
                    <a:pt x="2405138" y="381012"/>
                  </a:lnTo>
                  <a:lnTo>
                    <a:pt x="2406840" y="508012"/>
                  </a:lnTo>
                  <a:lnTo>
                    <a:pt x="2408618" y="508012"/>
                  </a:lnTo>
                  <a:lnTo>
                    <a:pt x="2410472" y="635012"/>
                  </a:lnTo>
                  <a:lnTo>
                    <a:pt x="2412415" y="762012"/>
                  </a:lnTo>
                  <a:lnTo>
                    <a:pt x="2414422" y="889012"/>
                  </a:lnTo>
                  <a:lnTo>
                    <a:pt x="2416518" y="1016012"/>
                  </a:lnTo>
                  <a:lnTo>
                    <a:pt x="2418677" y="1016012"/>
                  </a:lnTo>
                  <a:lnTo>
                    <a:pt x="2420924" y="1143012"/>
                  </a:lnTo>
                  <a:lnTo>
                    <a:pt x="2422067" y="1270012"/>
                  </a:lnTo>
                  <a:lnTo>
                    <a:pt x="2419731" y="1270012"/>
                  </a:lnTo>
                  <a:lnTo>
                    <a:pt x="2418715" y="1397012"/>
                  </a:lnTo>
                  <a:lnTo>
                    <a:pt x="2416975" y="1397012"/>
                  </a:lnTo>
                  <a:lnTo>
                    <a:pt x="2416251" y="1524012"/>
                  </a:lnTo>
                  <a:lnTo>
                    <a:pt x="2415603" y="1524012"/>
                  </a:lnTo>
                  <a:lnTo>
                    <a:pt x="2415032" y="1651012"/>
                  </a:lnTo>
                  <a:lnTo>
                    <a:pt x="2414143" y="1651012"/>
                  </a:lnTo>
                  <a:lnTo>
                    <a:pt x="2413800" y="1778012"/>
                  </a:lnTo>
                  <a:lnTo>
                    <a:pt x="2413520" y="1778012"/>
                  </a:lnTo>
                  <a:lnTo>
                    <a:pt x="2413304" y="1905012"/>
                  </a:lnTo>
                  <a:lnTo>
                    <a:pt x="2413050" y="1905012"/>
                  </a:lnTo>
                  <a:lnTo>
                    <a:pt x="2413012" y="2032012"/>
                  </a:lnTo>
                  <a:lnTo>
                    <a:pt x="2413076" y="2159012"/>
                  </a:lnTo>
                  <a:lnTo>
                    <a:pt x="2413241" y="2286012"/>
                  </a:lnTo>
                  <a:lnTo>
                    <a:pt x="2413470" y="2413012"/>
                  </a:lnTo>
                  <a:lnTo>
                    <a:pt x="2413787" y="2413012"/>
                  </a:lnTo>
                  <a:lnTo>
                    <a:pt x="2414193" y="2540012"/>
                  </a:lnTo>
                  <a:lnTo>
                    <a:pt x="2414663" y="2667012"/>
                  </a:lnTo>
                  <a:lnTo>
                    <a:pt x="2415222" y="2794012"/>
                  </a:lnTo>
                  <a:lnTo>
                    <a:pt x="2415870" y="2921012"/>
                  </a:lnTo>
                  <a:lnTo>
                    <a:pt x="2416581" y="2921012"/>
                  </a:lnTo>
                  <a:lnTo>
                    <a:pt x="2417381" y="3048012"/>
                  </a:lnTo>
                  <a:lnTo>
                    <a:pt x="2418257" y="3175012"/>
                  </a:lnTo>
                  <a:lnTo>
                    <a:pt x="2419223" y="3302012"/>
                  </a:lnTo>
                  <a:lnTo>
                    <a:pt x="2420251" y="3429012"/>
                  </a:lnTo>
                  <a:lnTo>
                    <a:pt x="2421369" y="3429012"/>
                  </a:lnTo>
                  <a:lnTo>
                    <a:pt x="2422563" y="3556012"/>
                  </a:lnTo>
                  <a:lnTo>
                    <a:pt x="2423833" y="3683012"/>
                  </a:lnTo>
                  <a:lnTo>
                    <a:pt x="2425192" y="3810012"/>
                  </a:lnTo>
                  <a:lnTo>
                    <a:pt x="2426614" y="3937012"/>
                  </a:lnTo>
                  <a:lnTo>
                    <a:pt x="2428125" y="3937012"/>
                  </a:lnTo>
                  <a:lnTo>
                    <a:pt x="2429713" y="4064012"/>
                  </a:lnTo>
                  <a:lnTo>
                    <a:pt x="2431377" y="4191012"/>
                  </a:lnTo>
                  <a:lnTo>
                    <a:pt x="2433116" y="4318012"/>
                  </a:lnTo>
                  <a:lnTo>
                    <a:pt x="2434933" y="4445012"/>
                  </a:lnTo>
                  <a:lnTo>
                    <a:pt x="2436838" y="4445012"/>
                  </a:lnTo>
                  <a:lnTo>
                    <a:pt x="2438806" y="4572012"/>
                  </a:lnTo>
                  <a:lnTo>
                    <a:pt x="2440863" y="4699012"/>
                  </a:lnTo>
                  <a:lnTo>
                    <a:pt x="2442984" y="4826012"/>
                  </a:lnTo>
                  <a:lnTo>
                    <a:pt x="2445194" y="4953012"/>
                  </a:lnTo>
                  <a:lnTo>
                    <a:pt x="2447467" y="4953012"/>
                  </a:lnTo>
                  <a:lnTo>
                    <a:pt x="2446248" y="5080012"/>
                  </a:lnTo>
                  <a:lnTo>
                    <a:pt x="2445131" y="5080012"/>
                  </a:lnTo>
                  <a:lnTo>
                    <a:pt x="2444115" y="5207012"/>
                  </a:lnTo>
                  <a:lnTo>
                    <a:pt x="2442375" y="5207012"/>
                  </a:lnTo>
                  <a:lnTo>
                    <a:pt x="2441651" y="5334012"/>
                  </a:lnTo>
                  <a:lnTo>
                    <a:pt x="2441003" y="5334012"/>
                  </a:lnTo>
                  <a:lnTo>
                    <a:pt x="2440432" y="5461012"/>
                  </a:lnTo>
                  <a:lnTo>
                    <a:pt x="2439543" y="5461012"/>
                  </a:lnTo>
                  <a:lnTo>
                    <a:pt x="2439200" y="5588012"/>
                  </a:lnTo>
                  <a:lnTo>
                    <a:pt x="2438920" y="5588012"/>
                  </a:lnTo>
                  <a:lnTo>
                    <a:pt x="2438704" y="5715012"/>
                  </a:lnTo>
                  <a:lnTo>
                    <a:pt x="2438450" y="5715012"/>
                  </a:lnTo>
                  <a:lnTo>
                    <a:pt x="2438412" y="5842012"/>
                  </a:lnTo>
                  <a:lnTo>
                    <a:pt x="2438476" y="5969012"/>
                  </a:lnTo>
                  <a:lnTo>
                    <a:pt x="2438628" y="6096012"/>
                  </a:lnTo>
                  <a:lnTo>
                    <a:pt x="2438870" y="6096012"/>
                  </a:lnTo>
                  <a:lnTo>
                    <a:pt x="2439187" y="6223012"/>
                  </a:lnTo>
                  <a:lnTo>
                    <a:pt x="2439581" y="6350013"/>
                  </a:lnTo>
                  <a:lnTo>
                    <a:pt x="2440063" y="6477013"/>
                  </a:lnTo>
                  <a:lnTo>
                    <a:pt x="2440622" y="6604013"/>
                  </a:lnTo>
                  <a:lnTo>
                    <a:pt x="2441257" y="6604013"/>
                  </a:lnTo>
                  <a:lnTo>
                    <a:pt x="2441981" y="6731013"/>
                  </a:lnTo>
                  <a:lnTo>
                    <a:pt x="2442781" y="6858013"/>
                  </a:lnTo>
                  <a:lnTo>
                    <a:pt x="2443657" y="6985013"/>
                  </a:lnTo>
                  <a:lnTo>
                    <a:pt x="2444610" y="7112013"/>
                  </a:lnTo>
                  <a:lnTo>
                    <a:pt x="2445651" y="7239013"/>
                  </a:lnTo>
                  <a:lnTo>
                    <a:pt x="2446769" y="7239013"/>
                  </a:lnTo>
                  <a:lnTo>
                    <a:pt x="2447963" y="7366013"/>
                  </a:lnTo>
                  <a:lnTo>
                    <a:pt x="2449233" y="7493013"/>
                  </a:lnTo>
                  <a:lnTo>
                    <a:pt x="2450592" y="7620013"/>
                  </a:lnTo>
                  <a:lnTo>
                    <a:pt x="2452014" y="7747013"/>
                  </a:lnTo>
                  <a:lnTo>
                    <a:pt x="2453525" y="7747013"/>
                  </a:lnTo>
                  <a:lnTo>
                    <a:pt x="2455113" y="7874013"/>
                  </a:lnTo>
                  <a:lnTo>
                    <a:pt x="2456777" y="8001013"/>
                  </a:lnTo>
                  <a:lnTo>
                    <a:pt x="2458516" y="8128013"/>
                  </a:lnTo>
                  <a:lnTo>
                    <a:pt x="2460345" y="8255013"/>
                  </a:lnTo>
                  <a:lnTo>
                    <a:pt x="2462238" y="8255013"/>
                  </a:lnTo>
                  <a:lnTo>
                    <a:pt x="2464219" y="8382013"/>
                  </a:lnTo>
                  <a:lnTo>
                    <a:pt x="2466263" y="8509013"/>
                  </a:lnTo>
                  <a:lnTo>
                    <a:pt x="2468397" y="8636013"/>
                  </a:lnTo>
                  <a:lnTo>
                    <a:pt x="2470607" y="8763013"/>
                  </a:lnTo>
                  <a:lnTo>
                    <a:pt x="2472880" y="8763013"/>
                  </a:lnTo>
                  <a:lnTo>
                    <a:pt x="2471661" y="8890013"/>
                  </a:lnTo>
                  <a:lnTo>
                    <a:pt x="2469527" y="8890013"/>
                  </a:lnTo>
                  <a:lnTo>
                    <a:pt x="2468600" y="9017013"/>
                  </a:lnTo>
                  <a:lnTo>
                    <a:pt x="2467787" y="9017013"/>
                  </a:lnTo>
                  <a:lnTo>
                    <a:pt x="2467051" y="9144013"/>
                  </a:lnTo>
                  <a:lnTo>
                    <a:pt x="2465832" y="9144013"/>
                  </a:lnTo>
                  <a:lnTo>
                    <a:pt x="2465349" y="9271013"/>
                  </a:lnTo>
                  <a:lnTo>
                    <a:pt x="2464943" y="9271013"/>
                  </a:lnTo>
                  <a:lnTo>
                    <a:pt x="2464600" y="9398013"/>
                  </a:lnTo>
                  <a:lnTo>
                    <a:pt x="2464117" y="9398013"/>
                  </a:lnTo>
                  <a:lnTo>
                    <a:pt x="2463952" y="9525013"/>
                  </a:lnTo>
                  <a:lnTo>
                    <a:pt x="2463812" y="9652013"/>
                  </a:lnTo>
                  <a:lnTo>
                    <a:pt x="2463876" y="9779013"/>
                  </a:lnTo>
                  <a:lnTo>
                    <a:pt x="2464028" y="9906013"/>
                  </a:lnTo>
                  <a:lnTo>
                    <a:pt x="2464270" y="9906013"/>
                  </a:lnTo>
                  <a:lnTo>
                    <a:pt x="2464587" y="10033013"/>
                  </a:lnTo>
                  <a:lnTo>
                    <a:pt x="2464981" y="10160013"/>
                  </a:lnTo>
                  <a:lnTo>
                    <a:pt x="2465463" y="10287013"/>
                  </a:lnTo>
                  <a:lnTo>
                    <a:pt x="2466022" y="10414013"/>
                  </a:lnTo>
                  <a:lnTo>
                    <a:pt x="2466657" y="10414013"/>
                  </a:lnTo>
                  <a:lnTo>
                    <a:pt x="2467381" y="10541013"/>
                  </a:lnTo>
                  <a:lnTo>
                    <a:pt x="2468181" y="10668013"/>
                  </a:lnTo>
                  <a:lnTo>
                    <a:pt x="2469057" y="10795013"/>
                  </a:lnTo>
                  <a:lnTo>
                    <a:pt x="2470010" y="10922013"/>
                  </a:lnTo>
                  <a:lnTo>
                    <a:pt x="2471051" y="10922013"/>
                  </a:lnTo>
                  <a:lnTo>
                    <a:pt x="2472169" y="11049013"/>
                  </a:lnTo>
                  <a:lnTo>
                    <a:pt x="2473363" y="11176013"/>
                  </a:lnTo>
                  <a:lnTo>
                    <a:pt x="2474633" y="11303013"/>
                  </a:lnTo>
                  <a:lnTo>
                    <a:pt x="2475992" y="11430013"/>
                  </a:lnTo>
                  <a:lnTo>
                    <a:pt x="2477414" y="11430013"/>
                  </a:lnTo>
                  <a:lnTo>
                    <a:pt x="2478925" y="11557013"/>
                  </a:lnTo>
                  <a:lnTo>
                    <a:pt x="2480513" y="11684013"/>
                  </a:lnTo>
                  <a:lnTo>
                    <a:pt x="2482177" y="11811013"/>
                  </a:lnTo>
                  <a:lnTo>
                    <a:pt x="2483916" y="11938013"/>
                  </a:lnTo>
                  <a:lnTo>
                    <a:pt x="2485733" y="11938013"/>
                  </a:lnTo>
                  <a:lnTo>
                    <a:pt x="2487638" y="12065013"/>
                  </a:lnTo>
                  <a:lnTo>
                    <a:pt x="2489606" y="12192013"/>
                  </a:lnTo>
                  <a:lnTo>
                    <a:pt x="2491663" y="12319013"/>
                  </a:lnTo>
                  <a:lnTo>
                    <a:pt x="2493784" y="12446013"/>
                  </a:lnTo>
                  <a:lnTo>
                    <a:pt x="2495994" y="12446013"/>
                  </a:lnTo>
                  <a:lnTo>
                    <a:pt x="2498267" y="12573013"/>
                  </a:lnTo>
                  <a:lnTo>
                    <a:pt x="2497048" y="12700013"/>
                  </a:lnTo>
                  <a:lnTo>
                    <a:pt x="2494915" y="12700013"/>
                  </a:lnTo>
                  <a:lnTo>
                    <a:pt x="2494000" y="12827013"/>
                  </a:lnTo>
                  <a:lnTo>
                    <a:pt x="2493175" y="12827013"/>
                  </a:lnTo>
                  <a:lnTo>
                    <a:pt x="2492451" y="12954013"/>
                  </a:lnTo>
                  <a:lnTo>
                    <a:pt x="2491232" y="12954013"/>
                  </a:lnTo>
                  <a:lnTo>
                    <a:pt x="2490749" y="13081013"/>
                  </a:lnTo>
                  <a:lnTo>
                    <a:pt x="2490343" y="13081013"/>
                  </a:lnTo>
                  <a:lnTo>
                    <a:pt x="2490000" y="13208013"/>
                  </a:lnTo>
                  <a:lnTo>
                    <a:pt x="2489504" y="13208013"/>
                  </a:lnTo>
                  <a:lnTo>
                    <a:pt x="2489352" y="13335013"/>
                  </a:lnTo>
                  <a:lnTo>
                    <a:pt x="2489212" y="13335013"/>
                  </a:lnTo>
                  <a:lnTo>
                    <a:pt x="2489276" y="13589013"/>
                  </a:lnTo>
                  <a:lnTo>
                    <a:pt x="2489428" y="13589013"/>
                  </a:lnTo>
                  <a:lnTo>
                    <a:pt x="2489746" y="13716000"/>
                  </a:lnTo>
                  <a:lnTo>
                    <a:pt x="2550464" y="13716000"/>
                  </a:lnTo>
                  <a:lnTo>
                    <a:pt x="2549791" y="13589013"/>
                  </a:lnTo>
                  <a:lnTo>
                    <a:pt x="2548991" y="13462013"/>
                  </a:lnTo>
                  <a:lnTo>
                    <a:pt x="2548394" y="13335013"/>
                  </a:lnTo>
                  <a:lnTo>
                    <a:pt x="2547734" y="13335013"/>
                  </a:lnTo>
                  <a:lnTo>
                    <a:pt x="2546985" y="13208013"/>
                  </a:lnTo>
                  <a:lnTo>
                    <a:pt x="2546159" y="13081013"/>
                  </a:lnTo>
                  <a:lnTo>
                    <a:pt x="2545702" y="13081013"/>
                  </a:lnTo>
                  <a:lnTo>
                    <a:pt x="2545219" y="12954013"/>
                  </a:lnTo>
                  <a:lnTo>
                    <a:pt x="2544724" y="12954013"/>
                  </a:lnTo>
                  <a:lnTo>
                    <a:pt x="2544191" y="12827013"/>
                  </a:lnTo>
                  <a:lnTo>
                    <a:pt x="2543035" y="12827013"/>
                  </a:lnTo>
                  <a:lnTo>
                    <a:pt x="2542400" y="12700013"/>
                  </a:lnTo>
                  <a:lnTo>
                    <a:pt x="2556624" y="12700013"/>
                  </a:lnTo>
                  <a:close/>
                </a:path>
                <a:path extrusionOk="0" h="13716000" w="2694304">
                  <a:moveTo>
                    <a:pt x="2694101" y="12700000"/>
                  </a:moveTo>
                  <a:lnTo>
                    <a:pt x="2691625" y="12573000"/>
                  </a:lnTo>
                  <a:lnTo>
                    <a:pt x="2689415" y="12446000"/>
                  </a:lnTo>
                  <a:lnTo>
                    <a:pt x="2687269" y="12319000"/>
                  </a:lnTo>
                  <a:lnTo>
                    <a:pt x="2685211" y="12319000"/>
                  </a:lnTo>
                  <a:lnTo>
                    <a:pt x="2683218" y="12192000"/>
                  </a:lnTo>
                  <a:lnTo>
                    <a:pt x="2681300" y="12065000"/>
                  </a:lnTo>
                  <a:lnTo>
                    <a:pt x="2679458" y="11938000"/>
                  </a:lnTo>
                  <a:lnTo>
                    <a:pt x="2677693" y="11811000"/>
                  </a:lnTo>
                  <a:lnTo>
                    <a:pt x="2676004" y="11811000"/>
                  </a:lnTo>
                  <a:lnTo>
                    <a:pt x="2675217" y="11684000"/>
                  </a:lnTo>
                  <a:lnTo>
                    <a:pt x="2674455" y="11684000"/>
                  </a:lnTo>
                  <a:lnTo>
                    <a:pt x="2673743" y="11557000"/>
                  </a:lnTo>
                  <a:lnTo>
                    <a:pt x="2672410" y="11557000"/>
                  </a:lnTo>
                  <a:lnTo>
                    <a:pt x="2671800" y="11430000"/>
                  </a:lnTo>
                  <a:lnTo>
                    <a:pt x="2671216" y="11430000"/>
                  </a:lnTo>
                  <a:lnTo>
                    <a:pt x="2670670" y="11303000"/>
                  </a:lnTo>
                  <a:lnTo>
                    <a:pt x="2669654" y="11303000"/>
                  </a:lnTo>
                  <a:lnTo>
                    <a:pt x="2668740" y="11176000"/>
                  </a:lnTo>
                  <a:lnTo>
                    <a:pt x="2667939" y="11049000"/>
                  </a:lnTo>
                  <a:lnTo>
                    <a:pt x="2667203" y="10922000"/>
                  </a:lnTo>
                  <a:lnTo>
                    <a:pt x="2666555" y="10795000"/>
                  </a:lnTo>
                  <a:lnTo>
                    <a:pt x="2665971" y="10795000"/>
                  </a:lnTo>
                  <a:lnTo>
                    <a:pt x="2665184" y="10541000"/>
                  </a:lnTo>
                  <a:lnTo>
                    <a:pt x="2662339" y="9906000"/>
                  </a:lnTo>
                  <a:lnTo>
                    <a:pt x="2661602" y="9779000"/>
                  </a:lnTo>
                  <a:lnTo>
                    <a:pt x="2661056" y="9652000"/>
                  </a:lnTo>
                  <a:lnTo>
                    <a:pt x="2660459" y="9525000"/>
                  </a:lnTo>
                  <a:lnTo>
                    <a:pt x="2659799" y="9525000"/>
                  </a:lnTo>
                  <a:lnTo>
                    <a:pt x="2659049" y="9398000"/>
                  </a:lnTo>
                  <a:lnTo>
                    <a:pt x="2658211" y="9271000"/>
                  </a:lnTo>
                  <a:lnTo>
                    <a:pt x="2657767" y="9271000"/>
                  </a:lnTo>
                  <a:lnTo>
                    <a:pt x="2657284" y="9144000"/>
                  </a:lnTo>
                  <a:lnTo>
                    <a:pt x="2656776" y="9144000"/>
                  </a:lnTo>
                  <a:lnTo>
                    <a:pt x="2656243" y="9017000"/>
                  </a:lnTo>
                  <a:lnTo>
                    <a:pt x="2655087" y="9017000"/>
                  </a:lnTo>
                  <a:lnTo>
                    <a:pt x="2654465" y="8890000"/>
                  </a:lnTo>
                  <a:lnTo>
                    <a:pt x="2668701" y="8890000"/>
                  </a:lnTo>
                  <a:lnTo>
                    <a:pt x="2666225" y="8763000"/>
                  </a:lnTo>
                  <a:lnTo>
                    <a:pt x="2664015" y="8636000"/>
                  </a:lnTo>
                  <a:lnTo>
                    <a:pt x="2661869" y="8509000"/>
                  </a:lnTo>
                  <a:lnTo>
                    <a:pt x="2659811" y="8509000"/>
                  </a:lnTo>
                  <a:lnTo>
                    <a:pt x="2657818" y="8382000"/>
                  </a:lnTo>
                  <a:lnTo>
                    <a:pt x="2655900" y="8255000"/>
                  </a:lnTo>
                  <a:lnTo>
                    <a:pt x="2654058" y="8128000"/>
                  </a:lnTo>
                  <a:lnTo>
                    <a:pt x="2652293" y="8001000"/>
                  </a:lnTo>
                  <a:lnTo>
                    <a:pt x="2650604" y="8001000"/>
                  </a:lnTo>
                  <a:lnTo>
                    <a:pt x="2649817" y="7874000"/>
                  </a:lnTo>
                  <a:lnTo>
                    <a:pt x="2649055" y="7874000"/>
                  </a:lnTo>
                  <a:lnTo>
                    <a:pt x="2648343" y="7747000"/>
                  </a:lnTo>
                  <a:lnTo>
                    <a:pt x="2647010" y="7747000"/>
                  </a:lnTo>
                  <a:lnTo>
                    <a:pt x="2646400" y="7620000"/>
                  </a:lnTo>
                  <a:lnTo>
                    <a:pt x="2645816" y="7620000"/>
                  </a:lnTo>
                  <a:lnTo>
                    <a:pt x="2645270" y="7493000"/>
                  </a:lnTo>
                  <a:lnTo>
                    <a:pt x="2644254" y="7493000"/>
                  </a:lnTo>
                  <a:lnTo>
                    <a:pt x="2643340" y="7366000"/>
                  </a:lnTo>
                  <a:lnTo>
                    <a:pt x="2642539" y="7239000"/>
                  </a:lnTo>
                  <a:lnTo>
                    <a:pt x="2641803" y="7112000"/>
                  </a:lnTo>
                  <a:lnTo>
                    <a:pt x="2641155" y="7112000"/>
                  </a:lnTo>
                  <a:lnTo>
                    <a:pt x="2640571" y="6985000"/>
                  </a:lnTo>
                  <a:lnTo>
                    <a:pt x="2639784" y="6858000"/>
                  </a:lnTo>
                  <a:lnTo>
                    <a:pt x="2636939" y="6096000"/>
                  </a:lnTo>
                  <a:lnTo>
                    <a:pt x="2636202" y="5969000"/>
                  </a:lnTo>
                  <a:lnTo>
                    <a:pt x="2635669" y="5842000"/>
                  </a:lnTo>
                  <a:lnTo>
                    <a:pt x="2635059" y="5842000"/>
                  </a:lnTo>
                  <a:lnTo>
                    <a:pt x="2634399" y="5715000"/>
                  </a:lnTo>
                  <a:lnTo>
                    <a:pt x="2633649" y="5588000"/>
                  </a:lnTo>
                  <a:lnTo>
                    <a:pt x="2632824" y="5461000"/>
                  </a:lnTo>
                  <a:lnTo>
                    <a:pt x="2632367" y="5461000"/>
                  </a:lnTo>
                  <a:lnTo>
                    <a:pt x="2631897" y="5334000"/>
                  </a:lnTo>
                  <a:lnTo>
                    <a:pt x="2630855" y="5334000"/>
                  </a:lnTo>
                  <a:lnTo>
                    <a:pt x="2630297" y="5207000"/>
                  </a:lnTo>
                  <a:lnTo>
                    <a:pt x="2629700" y="5207000"/>
                  </a:lnTo>
                  <a:lnTo>
                    <a:pt x="2629077" y="5080000"/>
                  </a:lnTo>
                  <a:lnTo>
                    <a:pt x="2643301" y="5080000"/>
                  </a:lnTo>
                  <a:lnTo>
                    <a:pt x="2640825" y="4953000"/>
                  </a:lnTo>
                  <a:lnTo>
                    <a:pt x="2638615" y="4826000"/>
                  </a:lnTo>
                  <a:lnTo>
                    <a:pt x="2636469" y="4826000"/>
                  </a:lnTo>
                  <a:lnTo>
                    <a:pt x="2634411" y="4699000"/>
                  </a:lnTo>
                  <a:lnTo>
                    <a:pt x="2632418" y="4572000"/>
                  </a:lnTo>
                  <a:lnTo>
                    <a:pt x="2630500" y="4445000"/>
                  </a:lnTo>
                  <a:lnTo>
                    <a:pt x="2628658" y="4318000"/>
                  </a:lnTo>
                  <a:lnTo>
                    <a:pt x="2626893" y="4318000"/>
                  </a:lnTo>
                  <a:lnTo>
                    <a:pt x="2626042" y="4191000"/>
                  </a:lnTo>
                  <a:lnTo>
                    <a:pt x="2625204" y="4191000"/>
                  </a:lnTo>
                  <a:lnTo>
                    <a:pt x="2624417" y="4064000"/>
                  </a:lnTo>
                  <a:lnTo>
                    <a:pt x="2622943" y="4064000"/>
                  </a:lnTo>
                  <a:lnTo>
                    <a:pt x="2622258" y="3937000"/>
                  </a:lnTo>
                  <a:lnTo>
                    <a:pt x="2621610" y="3937000"/>
                  </a:lnTo>
                  <a:lnTo>
                    <a:pt x="2621000" y="3810000"/>
                  </a:lnTo>
                  <a:lnTo>
                    <a:pt x="2619870" y="3810000"/>
                  </a:lnTo>
                  <a:lnTo>
                    <a:pt x="2619349" y="3683000"/>
                  </a:lnTo>
                  <a:lnTo>
                    <a:pt x="2618854" y="3683000"/>
                  </a:lnTo>
                  <a:lnTo>
                    <a:pt x="2617940" y="3556000"/>
                  </a:lnTo>
                  <a:lnTo>
                    <a:pt x="2617139" y="3429000"/>
                  </a:lnTo>
                  <a:lnTo>
                    <a:pt x="2616403" y="3302000"/>
                  </a:lnTo>
                  <a:lnTo>
                    <a:pt x="2615755" y="3302000"/>
                  </a:lnTo>
                  <a:lnTo>
                    <a:pt x="2615171" y="3175000"/>
                  </a:lnTo>
                  <a:lnTo>
                    <a:pt x="2614384" y="3048000"/>
                  </a:lnTo>
                  <a:lnTo>
                    <a:pt x="2611539" y="2286000"/>
                  </a:lnTo>
                  <a:lnTo>
                    <a:pt x="2610802" y="2159000"/>
                  </a:lnTo>
                  <a:lnTo>
                    <a:pt x="2610269" y="2032000"/>
                  </a:lnTo>
                  <a:lnTo>
                    <a:pt x="2609659" y="2032000"/>
                  </a:lnTo>
                  <a:lnTo>
                    <a:pt x="2608999" y="1905000"/>
                  </a:lnTo>
                  <a:lnTo>
                    <a:pt x="2608249" y="1778000"/>
                  </a:lnTo>
                  <a:lnTo>
                    <a:pt x="2607424" y="1651000"/>
                  </a:lnTo>
                  <a:lnTo>
                    <a:pt x="2606967" y="1651000"/>
                  </a:lnTo>
                  <a:lnTo>
                    <a:pt x="2606497" y="1524000"/>
                  </a:lnTo>
                  <a:lnTo>
                    <a:pt x="2605455" y="1524000"/>
                  </a:lnTo>
                  <a:lnTo>
                    <a:pt x="2604897" y="1397000"/>
                  </a:lnTo>
                  <a:lnTo>
                    <a:pt x="2604300" y="1397000"/>
                  </a:lnTo>
                  <a:lnTo>
                    <a:pt x="2603677" y="1270000"/>
                  </a:lnTo>
                  <a:lnTo>
                    <a:pt x="2616568" y="1270000"/>
                  </a:lnTo>
                  <a:lnTo>
                    <a:pt x="2614307" y="1143000"/>
                  </a:lnTo>
                  <a:lnTo>
                    <a:pt x="2612136" y="1016000"/>
                  </a:lnTo>
                  <a:lnTo>
                    <a:pt x="2610027" y="889000"/>
                  </a:lnTo>
                  <a:lnTo>
                    <a:pt x="2607995" y="762000"/>
                  </a:lnTo>
                  <a:lnTo>
                    <a:pt x="2606052" y="762000"/>
                  </a:lnTo>
                  <a:lnTo>
                    <a:pt x="2604173" y="635000"/>
                  </a:lnTo>
                  <a:lnTo>
                    <a:pt x="2602369" y="508000"/>
                  </a:lnTo>
                  <a:lnTo>
                    <a:pt x="2600642" y="381000"/>
                  </a:lnTo>
                  <a:lnTo>
                    <a:pt x="2599804" y="381000"/>
                  </a:lnTo>
                  <a:lnTo>
                    <a:pt x="2599004" y="254000"/>
                  </a:lnTo>
                  <a:lnTo>
                    <a:pt x="2597518" y="254000"/>
                  </a:lnTo>
                  <a:lnTo>
                    <a:pt x="2596832" y="127000"/>
                  </a:lnTo>
                  <a:lnTo>
                    <a:pt x="2596184" y="127000"/>
                  </a:lnTo>
                  <a:lnTo>
                    <a:pt x="2595626" y="0"/>
                  </a:lnTo>
                  <a:lnTo>
                    <a:pt x="2538311" y="0"/>
                  </a:lnTo>
                  <a:lnTo>
                    <a:pt x="2539441" y="127000"/>
                  </a:lnTo>
                  <a:lnTo>
                    <a:pt x="2540978" y="254000"/>
                  </a:lnTo>
                  <a:lnTo>
                    <a:pt x="2542603" y="381000"/>
                  </a:lnTo>
                  <a:lnTo>
                    <a:pt x="2544318" y="508000"/>
                  </a:lnTo>
                  <a:lnTo>
                    <a:pt x="2546096" y="508000"/>
                  </a:lnTo>
                  <a:lnTo>
                    <a:pt x="2547950" y="635000"/>
                  </a:lnTo>
                  <a:lnTo>
                    <a:pt x="2549880" y="762000"/>
                  </a:lnTo>
                  <a:lnTo>
                    <a:pt x="2551900" y="889000"/>
                  </a:lnTo>
                  <a:lnTo>
                    <a:pt x="2553982" y="1016000"/>
                  </a:lnTo>
                  <a:lnTo>
                    <a:pt x="2556154" y="1016000"/>
                  </a:lnTo>
                  <a:lnTo>
                    <a:pt x="2558389" y="1143000"/>
                  </a:lnTo>
                  <a:lnTo>
                    <a:pt x="2559545" y="1270000"/>
                  </a:lnTo>
                  <a:lnTo>
                    <a:pt x="2557195" y="1270000"/>
                  </a:lnTo>
                  <a:lnTo>
                    <a:pt x="2556179" y="1397000"/>
                  </a:lnTo>
                  <a:lnTo>
                    <a:pt x="2554452" y="1397000"/>
                  </a:lnTo>
                  <a:lnTo>
                    <a:pt x="2553716" y="1524000"/>
                  </a:lnTo>
                  <a:lnTo>
                    <a:pt x="2553068" y="1524000"/>
                  </a:lnTo>
                  <a:lnTo>
                    <a:pt x="2552509" y="1651000"/>
                  </a:lnTo>
                  <a:lnTo>
                    <a:pt x="2551607" y="1651000"/>
                  </a:lnTo>
                  <a:lnTo>
                    <a:pt x="2551265" y="1778000"/>
                  </a:lnTo>
                  <a:lnTo>
                    <a:pt x="2550998" y="1778000"/>
                  </a:lnTo>
                  <a:lnTo>
                    <a:pt x="2550782" y="1905000"/>
                  </a:lnTo>
                  <a:lnTo>
                    <a:pt x="2550528" y="1905000"/>
                  </a:lnTo>
                  <a:lnTo>
                    <a:pt x="2550477" y="2032000"/>
                  </a:lnTo>
                  <a:lnTo>
                    <a:pt x="2550541" y="2159000"/>
                  </a:lnTo>
                  <a:lnTo>
                    <a:pt x="2550706" y="2286000"/>
                  </a:lnTo>
                  <a:lnTo>
                    <a:pt x="2550934" y="2413000"/>
                  </a:lnTo>
                  <a:lnTo>
                    <a:pt x="2551252" y="2413000"/>
                  </a:lnTo>
                  <a:lnTo>
                    <a:pt x="2551658" y="2540000"/>
                  </a:lnTo>
                  <a:lnTo>
                    <a:pt x="2552128" y="2667000"/>
                  </a:lnTo>
                  <a:lnTo>
                    <a:pt x="2552687" y="2794000"/>
                  </a:lnTo>
                  <a:lnTo>
                    <a:pt x="2553335" y="2921000"/>
                  </a:lnTo>
                  <a:lnTo>
                    <a:pt x="2554046" y="2921000"/>
                  </a:lnTo>
                  <a:lnTo>
                    <a:pt x="2554846" y="3048000"/>
                  </a:lnTo>
                  <a:lnTo>
                    <a:pt x="2555722" y="3175000"/>
                  </a:lnTo>
                  <a:lnTo>
                    <a:pt x="2556687" y="3302000"/>
                  </a:lnTo>
                  <a:lnTo>
                    <a:pt x="2557716" y="3429000"/>
                  </a:lnTo>
                  <a:lnTo>
                    <a:pt x="2558834" y="3429000"/>
                  </a:lnTo>
                  <a:lnTo>
                    <a:pt x="2560028" y="3556000"/>
                  </a:lnTo>
                  <a:lnTo>
                    <a:pt x="2561310" y="3683000"/>
                  </a:lnTo>
                  <a:lnTo>
                    <a:pt x="2562656" y="3810000"/>
                  </a:lnTo>
                  <a:lnTo>
                    <a:pt x="2564092" y="3937000"/>
                  </a:lnTo>
                  <a:lnTo>
                    <a:pt x="2565590" y="3937000"/>
                  </a:lnTo>
                  <a:lnTo>
                    <a:pt x="2567178" y="4064000"/>
                  </a:lnTo>
                  <a:lnTo>
                    <a:pt x="2568841" y="4191000"/>
                  </a:lnTo>
                  <a:lnTo>
                    <a:pt x="2570581" y="4318000"/>
                  </a:lnTo>
                  <a:lnTo>
                    <a:pt x="2572410" y="4445000"/>
                  </a:lnTo>
                  <a:lnTo>
                    <a:pt x="2574302" y="4445000"/>
                  </a:lnTo>
                  <a:lnTo>
                    <a:pt x="2576271" y="4572000"/>
                  </a:lnTo>
                  <a:lnTo>
                    <a:pt x="2578328" y="4699000"/>
                  </a:lnTo>
                  <a:lnTo>
                    <a:pt x="2580449" y="4826000"/>
                  </a:lnTo>
                  <a:lnTo>
                    <a:pt x="2582659" y="4953000"/>
                  </a:lnTo>
                  <a:lnTo>
                    <a:pt x="2584945" y="4953000"/>
                  </a:lnTo>
                  <a:lnTo>
                    <a:pt x="2583713" y="5080000"/>
                  </a:lnTo>
                  <a:lnTo>
                    <a:pt x="2582595" y="5080000"/>
                  </a:lnTo>
                  <a:lnTo>
                    <a:pt x="2581579" y="5207000"/>
                  </a:lnTo>
                  <a:lnTo>
                    <a:pt x="2579852" y="5207000"/>
                  </a:lnTo>
                  <a:lnTo>
                    <a:pt x="2579116" y="5334000"/>
                  </a:lnTo>
                  <a:lnTo>
                    <a:pt x="2578468" y="5334000"/>
                  </a:lnTo>
                  <a:lnTo>
                    <a:pt x="2577909" y="5461000"/>
                  </a:lnTo>
                  <a:lnTo>
                    <a:pt x="2577007" y="5461000"/>
                  </a:lnTo>
                  <a:lnTo>
                    <a:pt x="2576665" y="5588000"/>
                  </a:lnTo>
                  <a:lnTo>
                    <a:pt x="2576398" y="5588000"/>
                  </a:lnTo>
                  <a:lnTo>
                    <a:pt x="2576182" y="5715000"/>
                  </a:lnTo>
                  <a:lnTo>
                    <a:pt x="2575928" y="5715000"/>
                  </a:lnTo>
                  <a:lnTo>
                    <a:pt x="2575877" y="5842000"/>
                  </a:lnTo>
                  <a:lnTo>
                    <a:pt x="2575941" y="5969000"/>
                  </a:lnTo>
                  <a:lnTo>
                    <a:pt x="2576106" y="6096000"/>
                  </a:lnTo>
                  <a:lnTo>
                    <a:pt x="2576334" y="6096000"/>
                  </a:lnTo>
                  <a:lnTo>
                    <a:pt x="2576652" y="6223000"/>
                  </a:lnTo>
                  <a:lnTo>
                    <a:pt x="2577058" y="6350000"/>
                  </a:lnTo>
                  <a:lnTo>
                    <a:pt x="2577528" y="6477000"/>
                  </a:lnTo>
                  <a:lnTo>
                    <a:pt x="2578087" y="6604000"/>
                  </a:lnTo>
                  <a:lnTo>
                    <a:pt x="2578735" y="6604000"/>
                  </a:lnTo>
                  <a:lnTo>
                    <a:pt x="2579446" y="6731000"/>
                  </a:lnTo>
                  <a:lnTo>
                    <a:pt x="2580246" y="6858000"/>
                  </a:lnTo>
                  <a:lnTo>
                    <a:pt x="2581122" y="6985000"/>
                  </a:lnTo>
                  <a:lnTo>
                    <a:pt x="2582087" y="7112000"/>
                  </a:lnTo>
                  <a:lnTo>
                    <a:pt x="2583116" y="7239000"/>
                  </a:lnTo>
                  <a:lnTo>
                    <a:pt x="2584234" y="7239000"/>
                  </a:lnTo>
                  <a:lnTo>
                    <a:pt x="2585428" y="7366000"/>
                  </a:lnTo>
                  <a:lnTo>
                    <a:pt x="2586710" y="7493000"/>
                  </a:lnTo>
                  <a:lnTo>
                    <a:pt x="2588056" y="7620000"/>
                  </a:lnTo>
                  <a:lnTo>
                    <a:pt x="2589492" y="7747000"/>
                  </a:lnTo>
                  <a:lnTo>
                    <a:pt x="2590990" y="7747000"/>
                  </a:lnTo>
                  <a:lnTo>
                    <a:pt x="2592578" y="7874000"/>
                  </a:lnTo>
                  <a:lnTo>
                    <a:pt x="2594241" y="8001000"/>
                  </a:lnTo>
                  <a:lnTo>
                    <a:pt x="2595981" y="8128000"/>
                  </a:lnTo>
                  <a:lnTo>
                    <a:pt x="2597810" y="8255000"/>
                  </a:lnTo>
                  <a:lnTo>
                    <a:pt x="2599702" y="8255000"/>
                  </a:lnTo>
                  <a:lnTo>
                    <a:pt x="2601671" y="8382000"/>
                  </a:lnTo>
                  <a:lnTo>
                    <a:pt x="2603728" y="8509000"/>
                  </a:lnTo>
                  <a:lnTo>
                    <a:pt x="2605849" y="8636000"/>
                  </a:lnTo>
                  <a:lnTo>
                    <a:pt x="2608059" y="8763000"/>
                  </a:lnTo>
                  <a:lnTo>
                    <a:pt x="2610345" y="8763000"/>
                  </a:lnTo>
                  <a:lnTo>
                    <a:pt x="2609113" y="8890000"/>
                  </a:lnTo>
                  <a:lnTo>
                    <a:pt x="2606979" y="8890000"/>
                  </a:lnTo>
                  <a:lnTo>
                    <a:pt x="2606065" y="9017000"/>
                  </a:lnTo>
                  <a:lnTo>
                    <a:pt x="2605252" y="9017000"/>
                  </a:lnTo>
                  <a:lnTo>
                    <a:pt x="2604516" y="9144000"/>
                  </a:lnTo>
                  <a:lnTo>
                    <a:pt x="2603309" y="9144000"/>
                  </a:lnTo>
                  <a:lnTo>
                    <a:pt x="2602814" y="9271000"/>
                  </a:lnTo>
                  <a:lnTo>
                    <a:pt x="2602407" y="9271000"/>
                  </a:lnTo>
                  <a:lnTo>
                    <a:pt x="2602065" y="9398000"/>
                  </a:lnTo>
                  <a:lnTo>
                    <a:pt x="2601582" y="9398000"/>
                  </a:lnTo>
                  <a:lnTo>
                    <a:pt x="2601430" y="9525000"/>
                  </a:lnTo>
                  <a:lnTo>
                    <a:pt x="2601277" y="9652000"/>
                  </a:lnTo>
                  <a:lnTo>
                    <a:pt x="2601341" y="9779000"/>
                  </a:lnTo>
                  <a:lnTo>
                    <a:pt x="2601506" y="9906000"/>
                  </a:lnTo>
                  <a:lnTo>
                    <a:pt x="2601734" y="9906000"/>
                  </a:lnTo>
                  <a:lnTo>
                    <a:pt x="2602052" y="10033000"/>
                  </a:lnTo>
                  <a:lnTo>
                    <a:pt x="2602458" y="10160000"/>
                  </a:lnTo>
                  <a:lnTo>
                    <a:pt x="2602928" y="10287000"/>
                  </a:lnTo>
                  <a:lnTo>
                    <a:pt x="2603487" y="10414000"/>
                  </a:lnTo>
                  <a:lnTo>
                    <a:pt x="2604135" y="10414000"/>
                  </a:lnTo>
                  <a:lnTo>
                    <a:pt x="2604846" y="10541000"/>
                  </a:lnTo>
                  <a:lnTo>
                    <a:pt x="2605646" y="10668000"/>
                  </a:lnTo>
                  <a:lnTo>
                    <a:pt x="2606522" y="10795000"/>
                  </a:lnTo>
                  <a:lnTo>
                    <a:pt x="2607487" y="10922000"/>
                  </a:lnTo>
                  <a:lnTo>
                    <a:pt x="2608516" y="10922000"/>
                  </a:lnTo>
                  <a:lnTo>
                    <a:pt x="2609634" y="11049000"/>
                  </a:lnTo>
                  <a:lnTo>
                    <a:pt x="2610828" y="11176000"/>
                  </a:lnTo>
                  <a:lnTo>
                    <a:pt x="2612110" y="11303000"/>
                  </a:lnTo>
                  <a:lnTo>
                    <a:pt x="2613456" y="11430000"/>
                  </a:lnTo>
                  <a:lnTo>
                    <a:pt x="2614892" y="11430000"/>
                  </a:lnTo>
                  <a:lnTo>
                    <a:pt x="2616390" y="11557000"/>
                  </a:lnTo>
                  <a:lnTo>
                    <a:pt x="2617978" y="11684000"/>
                  </a:lnTo>
                  <a:lnTo>
                    <a:pt x="2619641" y="11811000"/>
                  </a:lnTo>
                  <a:lnTo>
                    <a:pt x="2621381" y="11938000"/>
                  </a:lnTo>
                  <a:lnTo>
                    <a:pt x="2623210" y="11938000"/>
                  </a:lnTo>
                  <a:lnTo>
                    <a:pt x="2625102" y="12065000"/>
                  </a:lnTo>
                  <a:lnTo>
                    <a:pt x="2627071" y="12192000"/>
                  </a:lnTo>
                  <a:lnTo>
                    <a:pt x="2629128" y="12319000"/>
                  </a:lnTo>
                  <a:lnTo>
                    <a:pt x="2631249" y="12446000"/>
                  </a:lnTo>
                  <a:lnTo>
                    <a:pt x="2633459" y="12446000"/>
                  </a:lnTo>
                  <a:lnTo>
                    <a:pt x="2635745" y="12573000"/>
                  </a:lnTo>
                  <a:lnTo>
                    <a:pt x="2634513" y="12700000"/>
                  </a:lnTo>
                  <a:lnTo>
                    <a:pt x="2632392" y="12700000"/>
                  </a:lnTo>
                  <a:lnTo>
                    <a:pt x="2631478" y="12827000"/>
                  </a:lnTo>
                  <a:lnTo>
                    <a:pt x="2630652" y="12827000"/>
                  </a:lnTo>
                  <a:lnTo>
                    <a:pt x="2629916" y="12954000"/>
                  </a:lnTo>
                  <a:lnTo>
                    <a:pt x="2628709" y="12954000"/>
                  </a:lnTo>
                  <a:lnTo>
                    <a:pt x="2628227" y="13081000"/>
                  </a:lnTo>
                  <a:lnTo>
                    <a:pt x="2627807" y="13081000"/>
                  </a:lnTo>
                  <a:lnTo>
                    <a:pt x="2627477" y="13208000"/>
                  </a:lnTo>
                  <a:lnTo>
                    <a:pt x="2626982" y="13208000"/>
                  </a:lnTo>
                  <a:lnTo>
                    <a:pt x="2626830" y="13335000"/>
                  </a:lnTo>
                  <a:lnTo>
                    <a:pt x="2626677" y="13335000"/>
                  </a:lnTo>
                  <a:lnTo>
                    <a:pt x="2626753" y="13589000"/>
                  </a:lnTo>
                  <a:lnTo>
                    <a:pt x="2626906" y="13589000"/>
                  </a:lnTo>
                  <a:lnTo>
                    <a:pt x="2627223" y="13716000"/>
                  </a:lnTo>
                  <a:lnTo>
                    <a:pt x="2687942" y="13716000"/>
                  </a:lnTo>
                  <a:lnTo>
                    <a:pt x="2687269" y="13589000"/>
                  </a:lnTo>
                  <a:lnTo>
                    <a:pt x="2686469" y="13462000"/>
                  </a:lnTo>
                  <a:lnTo>
                    <a:pt x="2685872" y="13335000"/>
                  </a:lnTo>
                  <a:lnTo>
                    <a:pt x="2685199" y="13335000"/>
                  </a:lnTo>
                  <a:lnTo>
                    <a:pt x="2684462" y="13208000"/>
                  </a:lnTo>
                  <a:lnTo>
                    <a:pt x="2683624" y="13081000"/>
                  </a:lnTo>
                  <a:lnTo>
                    <a:pt x="2683179" y="13081000"/>
                  </a:lnTo>
                  <a:lnTo>
                    <a:pt x="2682697" y="12954000"/>
                  </a:lnTo>
                  <a:lnTo>
                    <a:pt x="2682189" y="12954000"/>
                  </a:lnTo>
                  <a:lnTo>
                    <a:pt x="2681655" y="12827000"/>
                  </a:lnTo>
                  <a:lnTo>
                    <a:pt x="2680500" y="12827000"/>
                  </a:lnTo>
                  <a:lnTo>
                    <a:pt x="2679877" y="12700000"/>
                  </a:lnTo>
                  <a:lnTo>
                    <a:pt x="2694101" y="12700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111" name="Google Shape;7111;gefe2f4b35a_0_3189"/>
            <p:cNvPicPr preferRelativeResize="0"/>
            <p:nvPr/>
          </p:nvPicPr>
          <p:blipFill rotWithShape="1">
            <a:blip r:embed="rId19">
              <a:alphaModFix/>
            </a:blip>
            <a:srcRect b="0" l="0" r="0" t="0"/>
            <a:stretch/>
          </p:blipFill>
          <p:spPr>
            <a:xfrm>
              <a:off x="13275259" y="0"/>
              <a:ext cx="440740" cy="13716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112" name="Google Shape;7112;gefe2f4b35a_0_3189"/>
            <p:cNvPicPr preferRelativeResize="0"/>
            <p:nvPr/>
          </p:nvPicPr>
          <p:blipFill rotWithShape="1">
            <a:blip r:embed="rId20">
              <a:alphaModFix/>
            </a:blip>
            <a:srcRect b="0" l="0" r="0" t="0"/>
            <a:stretch/>
          </p:blipFill>
          <p:spPr>
            <a:xfrm>
              <a:off x="12284289" y="0"/>
              <a:ext cx="371484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13" name="Google Shape;7113;gefe2f4b35a_0_3189"/>
            <p:cNvSpPr/>
            <p:nvPr/>
          </p:nvSpPr>
          <p:spPr>
            <a:xfrm>
              <a:off x="10366286" y="0"/>
              <a:ext cx="2694305" cy="13716000"/>
            </a:xfrm>
            <a:custGeom>
              <a:rect b="b" l="l" r="r" t="t"/>
              <a:pathLst>
                <a:path extrusionOk="0" h="13716000" w="2694305">
                  <a:moveTo>
                    <a:pt x="319976" y="13716000"/>
                  </a:moveTo>
                  <a:lnTo>
                    <a:pt x="298653" y="13700671"/>
                  </a:lnTo>
                  <a:lnTo>
                    <a:pt x="262394" y="13693928"/>
                  </a:lnTo>
                  <a:lnTo>
                    <a:pt x="211823" y="13690638"/>
                  </a:lnTo>
                  <a:lnTo>
                    <a:pt x="195364" y="13696772"/>
                  </a:lnTo>
                  <a:lnTo>
                    <a:pt x="189903" y="13712089"/>
                  </a:lnTo>
                  <a:lnTo>
                    <a:pt x="191249" y="13716000"/>
                  </a:lnTo>
                  <a:lnTo>
                    <a:pt x="319976" y="13716000"/>
                  </a:lnTo>
                  <a:close/>
                </a:path>
                <a:path extrusionOk="0" h="13716000" w="2694305">
                  <a:moveTo>
                    <a:pt x="422376" y="13716000"/>
                  </a:moveTo>
                  <a:lnTo>
                    <a:pt x="419366" y="13681951"/>
                  </a:lnTo>
                  <a:lnTo>
                    <a:pt x="409841" y="13639597"/>
                  </a:lnTo>
                  <a:lnTo>
                    <a:pt x="409016" y="13635914"/>
                  </a:lnTo>
                  <a:lnTo>
                    <a:pt x="372275" y="13599732"/>
                  </a:lnTo>
                  <a:lnTo>
                    <a:pt x="327139" y="13592709"/>
                  </a:lnTo>
                  <a:lnTo>
                    <a:pt x="268998" y="13591045"/>
                  </a:lnTo>
                  <a:lnTo>
                    <a:pt x="210845" y="13593572"/>
                  </a:lnTo>
                  <a:lnTo>
                    <a:pt x="165696" y="13599071"/>
                  </a:lnTo>
                  <a:lnTo>
                    <a:pt x="127025" y="13619074"/>
                  </a:lnTo>
                  <a:lnTo>
                    <a:pt x="109956" y="13654926"/>
                  </a:lnTo>
                  <a:lnTo>
                    <a:pt x="107835" y="13696772"/>
                  </a:lnTo>
                  <a:lnTo>
                    <a:pt x="107772" y="13701192"/>
                  </a:lnTo>
                  <a:lnTo>
                    <a:pt x="109499" y="13716000"/>
                  </a:lnTo>
                  <a:lnTo>
                    <a:pt x="155016" y="13716000"/>
                  </a:lnTo>
                  <a:lnTo>
                    <a:pt x="153657" y="13701192"/>
                  </a:lnTo>
                  <a:lnTo>
                    <a:pt x="155422" y="13667918"/>
                  </a:lnTo>
                  <a:lnTo>
                    <a:pt x="165696" y="13644550"/>
                  </a:lnTo>
                  <a:lnTo>
                    <a:pt x="188442" y="13639864"/>
                  </a:lnTo>
                  <a:lnTo>
                    <a:pt x="234391" y="13639813"/>
                  </a:lnTo>
                  <a:lnTo>
                    <a:pt x="273189" y="13641781"/>
                  </a:lnTo>
                  <a:lnTo>
                    <a:pt x="339255" y="13656793"/>
                  </a:lnTo>
                  <a:lnTo>
                    <a:pt x="368731" y="13705446"/>
                  </a:lnTo>
                  <a:lnTo>
                    <a:pt x="369709" y="13716000"/>
                  </a:lnTo>
                  <a:lnTo>
                    <a:pt x="422376" y="13716000"/>
                  </a:lnTo>
                  <a:close/>
                </a:path>
                <a:path extrusionOk="0" h="13716000" w="2694305">
                  <a:moveTo>
                    <a:pt x="507758" y="13654812"/>
                  </a:moveTo>
                  <a:lnTo>
                    <a:pt x="506730" y="13606945"/>
                  </a:lnTo>
                  <a:lnTo>
                    <a:pt x="499846" y="13562038"/>
                  </a:lnTo>
                  <a:lnTo>
                    <a:pt x="489648" y="13539292"/>
                  </a:lnTo>
                  <a:lnTo>
                    <a:pt x="483755" y="13526135"/>
                  </a:lnTo>
                  <a:lnTo>
                    <a:pt x="455091" y="13505307"/>
                  </a:lnTo>
                  <a:lnTo>
                    <a:pt x="405422" y="13496074"/>
                  </a:lnTo>
                  <a:lnTo>
                    <a:pt x="350012" y="13494309"/>
                  </a:lnTo>
                  <a:lnTo>
                    <a:pt x="294106" y="13496684"/>
                  </a:lnTo>
                  <a:lnTo>
                    <a:pt x="242989" y="13499846"/>
                  </a:lnTo>
                  <a:lnTo>
                    <a:pt x="189230" y="13503770"/>
                  </a:lnTo>
                  <a:lnTo>
                    <a:pt x="135788" y="13509828"/>
                  </a:lnTo>
                  <a:lnTo>
                    <a:pt x="82575" y="13517740"/>
                  </a:lnTo>
                  <a:lnTo>
                    <a:pt x="29527" y="13527265"/>
                  </a:lnTo>
                  <a:lnTo>
                    <a:pt x="8394" y="13716000"/>
                  </a:lnTo>
                  <a:lnTo>
                    <a:pt x="50774" y="13716000"/>
                  </a:lnTo>
                  <a:lnTo>
                    <a:pt x="52781" y="13694880"/>
                  </a:lnTo>
                  <a:lnTo>
                    <a:pt x="55321" y="13659498"/>
                  </a:lnTo>
                  <a:lnTo>
                    <a:pt x="55829" y="13620763"/>
                  </a:lnTo>
                  <a:lnTo>
                    <a:pt x="55918" y="13619074"/>
                  </a:lnTo>
                  <a:lnTo>
                    <a:pt x="75603" y="13573506"/>
                  </a:lnTo>
                  <a:lnTo>
                    <a:pt x="149961" y="13550176"/>
                  </a:lnTo>
                  <a:lnTo>
                    <a:pt x="193103" y="13546112"/>
                  </a:lnTo>
                  <a:lnTo>
                    <a:pt x="236715" y="13544626"/>
                  </a:lnTo>
                  <a:lnTo>
                    <a:pt x="277863" y="13543864"/>
                  </a:lnTo>
                  <a:lnTo>
                    <a:pt x="348856" y="13539292"/>
                  </a:lnTo>
                  <a:lnTo>
                    <a:pt x="387197" y="13539927"/>
                  </a:lnTo>
                  <a:lnTo>
                    <a:pt x="443014" y="13572096"/>
                  </a:lnTo>
                  <a:lnTo>
                    <a:pt x="457454" y="13610514"/>
                  </a:lnTo>
                  <a:lnTo>
                    <a:pt x="463651" y="13656793"/>
                  </a:lnTo>
                  <a:lnTo>
                    <a:pt x="464604" y="13705446"/>
                  </a:lnTo>
                  <a:lnTo>
                    <a:pt x="464299" y="13716000"/>
                  </a:lnTo>
                  <a:lnTo>
                    <a:pt x="506031" y="13716000"/>
                  </a:lnTo>
                  <a:lnTo>
                    <a:pt x="506298" y="13699579"/>
                  </a:lnTo>
                  <a:lnTo>
                    <a:pt x="507758" y="13654812"/>
                  </a:lnTo>
                  <a:close/>
                </a:path>
                <a:path extrusionOk="0" h="13716000" w="2694305">
                  <a:moveTo>
                    <a:pt x="512775" y="13261645"/>
                  </a:moveTo>
                  <a:lnTo>
                    <a:pt x="512597" y="13204101"/>
                  </a:lnTo>
                  <a:lnTo>
                    <a:pt x="505714" y="13092367"/>
                  </a:lnTo>
                  <a:lnTo>
                    <a:pt x="506298" y="13056769"/>
                  </a:lnTo>
                  <a:lnTo>
                    <a:pt x="507758" y="13012001"/>
                  </a:lnTo>
                  <a:lnTo>
                    <a:pt x="506730" y="12964135"/>
                  </a:lnTo>
                  <a:lnTo>
                    <a:pt x="499846" y="12919215"/>
                  </a:lnTo>
                  <a:lnTo>
                    <a:pt x="483755" y="12883312"/>
                  </a:lnTo>
                  <a:lnTo>
                    <a:pt x="455091" y="12862484"/>
                  </a:lnTo>
                  <a:lnTo>
                    <a:pt x="405422" y="12853251"/>
                  </a:lnTo>
                  <a:lnTo>
                    <a:pt x="350012" y="12851498"/>
                  </a:lnTo>
                  <a:lnTo>
                    <a:pt x="294106" y="12853873"/>
                  </a:lnTo>
                  <a:lnTo>
                    <a:pt x="242989" y="12857036"/>
                  </a:lnTo>
                  <a:lnTo>
                    <a:pt x="189230" y="12860960"/>
                  </a:lnTo>
                  <a:lnTo>
                    <a:pt x="135788" y="12867018"/>
                  </a:lnTo>
                  <a:lnTo>
                    <a:pt x="82575" y="12874930"/>
                  </a:lnTo>
                  <a:lnTo>
                    <a:pt x="29527" y="12884455"/>
                  </a:lnTo>
                  <a:lnTo>
                    <a:pt x="4000" y="13237363"/>
                  </a:lnTo>
                  <a:lnTo>
                    <a:pt x="5156" y="13244373"/>
                  </a:lnTo>
                  <a:lnTo>
                    <a:pt x="75298" y="13266865"/>
                  </a:lnTo>
                  <a:lnTo>
                    <a:pt x="129997" y="13272338"/>
                  </a:lnTo>
                  <a:lnTo>
                    <a:pt x="184873" y="13275297"/>
                  </a:lnTo>
                  <a:lnTo>
                    <a:pt x="240080" y="13275336"/>
                  </a:lnTo>
                  <a:lnTo>
                    <a:pt x="277215" y="13275043"/>
                  </a:lnTo>
                  <a:lnTo>
                    <a:pt x="318071" y="13274142"/>
                  </a:lnTo>
                  <a:lnTo>
                    <a:pt x="358330" y="13269684"/>
                  </a:lnTo>
                  <a:lnTo>
                    <a:pt x="412407" y="13246989"/>
                  </a:lnTo>
                  <a:lnTo>
                    <a:pt x="425043" y="13193065"/>
                  </a:lnTo>
                  <a:lnTo>
                    <a:pt x="425246" y="13145961"/>
                  </a:lnTo>
                  <a:lnTo>
                    <a:pt x="424065" y="13092367"/>
                  </a:lnTo>
                  <a:lnTo>
                    <a:pt x="419366" y="13039141"/>
                  </a:lnTo>
                  <a:lnTo>
                    <a:pt x="409016" y="12993103"/>
                  </a:lnTo>
                  <a:lnTo>
                    <a:pt x="372275" y="12956921"/>
                  </a:lnTo>
                  <a:lnTo>
                    <a:pt x="327139" y="12949885"/>
                  </a:lnTo>
                  <a:lnTo>
                    <a:pt x="268998" y="12948222"/>
                  </a:lnTo>
                  <a:lnTo>
                    <a:pt x="210845" y="12950749"/>
                  </a:lnTo>
                  <a:lnTo>
                    <a:pt x="165696" y="12956248"/>
                  </a:lnTo>
                  <a:lnTo>
                    <a:pt x="127025" y="12976251"/>
                  </a:lnTo>
                  <a:lnTo>
                    <a:pt x="109956" y="13012103"/>
                  </a:lnTo>
                  <a:lnTo>
                    <a:pt x="107657" y="13057378"/>
                  </a:lnTo>
                  <a:lnTo>
                    <a:pt x="113271" y="13105625"/>
                  </a:lnTo>
                  <a:lnTo>
                    <a:pt x="119989" y="13150418"/>
                  </a:lnTo>
                  <a:lnTo>
                    <a:pt x="301713" y="13172643"/>
                  </a:lnTo>
                  <a:lnTo>
                    <a:pt x="329057" y="13104571"/>
                  </a:lnTo>
                  <a:lnTo>
                    <a:pt x="298653" y="13057848"/>
                  </a:lnTo>
                  <a:lnTo>
                    <a:pt x="211823" y="13047828"/>
                  </a:lnTo>
                  <a:lnTo>
                    <a:pt x="195389" y="13085255"/>
                  </a:lnTo>
                  <a:lnTo>
                    <a:pt x="237312" y="13095808"/>
                  </a:lnTo>
                  <a:lnTo>
                    <a:pt x="261429" y="13101409"/>
                  </a:lnTo>
                  <a:lnTo>
                    <a:pt x="236410" y="13131953"/>
                  </a:lnTo>
                  <a:lnTo>
                    <a:pt x="186728" y="13131000"/>
                  </a:lnTo>
                  <a:lnTo>
                    <a:pt x="157022" y="13095097"/>
                  </a:lnTo>
                  <a:lnTo>
                    <a:pt x="153657" y="13058381"/>
                  </a:lnTo>
                  <a:lnTo>
                    <a:pt x="155422" y="13025095"/>
                  </a:lnTo>
                  <a:lnTo>
                    <a:pt x="165696" y="13001739"/>
                  </a:lnTo>
                  <a:lnTo>
                    <a:pt x="188442" y="12997053"/>
                  </a:lnTo>
                  <a:lnTo>
                    <a:pt x="230238" y="12996786"/>
                  </a:lnTo>
                  <a:lnTo>
                    <a:pt x="273189" y="12998971"/>
                  </a:lnTo>
                  <a:lnTo>
                    <a:pt x="339255" y="13013957"/>
                  </a:lnTo>
                  <a:lnTo>
                    <a:pt x="368731" y="13062636"/>
                  </a:lnTo>
                  <a:lnTo>
                    <a:pt x="372656" y="13104927"/>
                  </a:lnTo>
                  <a:lnTo>
                    <a:pt x="378206" y="13175425"/>
                  </a:lnTo>
                  <a:lnTo>
                    <a:pt x="356984" y="13200304"/>
                  </a:lnTo>
                  <a:lnTo>
                    <a:pt x="332828" y="13217411"/>
                  </a:lnTo>
                  <a:lnTo>
                    <a:pt x="305752" y="13226733"/>
                  </a:lnTo>
                  <a:lnTo>
                    <a:pt x="275755" y="13228295"/>
                  </a:lnTo>
                  <a:lnTo>
                    <a:pt x="241554" y="13232346"/>
                  </a:lnTo>
                  <a:lnTo>
                    <a:pt x="204419" y="13233324"/>
                  </a:lnTo>
                  <a:lnTo>
                    <a:pt x="167259" y="13231622"/>
                  </a:lnTo>
                  <a:lnTo>
                    <a:pt x="133019" y="13227609"/>
                  </a:lnTo>
                  <a:lnTo>
                    <a:pt x="97447" y="13224459"/>
                  </a:lnTo>
                  <a:lnTo>
                    <a:pt x="70497" y="13218478"/>
                  </a:lnTo>
                  <a:lnTo>
                    <a:pt x="53848" y="13206375"/>
                  </a:lnTo>
                  <a:lnTo>
                    <a:pt x="47472" y="13188150"/>
                  </a:lnTo>
                  <a:lnTo>
                    <a:pt x="51384" y="13163804"/>
                  </a:lnTo>
                  <a:lnTo>
                    <a:pt x="47548" y="13129222"/>
                  </a:lnTo>
                  <a:lnTo>
                    <a:pt x="49098" y="13090779"/>
                  </a:lnTo>
                  <a:lnTo>
                    <a:pt x="52781" y="13052070"/>
                  </a:lnTo>
                  <a:lnTo>
                    <a:pt x="55321" y="13016687"/>
                  </a:lnTo>
                  <a:lnTo>
                    <a:pt x="55841" y="12976720"/>
                  </a:lnTo>
                  <a:lnTo>
                    <a:pt x="75603" y="12930670"/>
                  </a:lnTo>
                  <a:lnTo>
                    <a:pt x="149961" y="12907353"/>
                  </a:lnTo>
                  <a:lnTo>
                    <a:pt x="193103" y="12903302"/>
                  </a:lnTo>
                  <a:lnTo>
                    <a:pt x="236715" y="12901816"/>
                  </a:lnTo>
                  <a:lnTo>
                    <a:pt x="277863" y="12901054"/>
                  </a:lnTo>
                  <a:lnTo>
                    <a:pt x="348856" y="12896482"/>
                  </a:lnTo>
                  <a:lnTo>
                    <a:pt x="387197" y="12897104"/>
                  </a:lnTo>
                  <a:lnTo>
                    <a:pt x="443014" y="12929273"/>
                  </a:lnTo>
                  <a:lnTo>
                    <a:pt x="457454" y="12967691"/>
                  </a:lnTo>
                  <a:lnTo>
                    <a:pt x="463651" y="13013995"/>
                  </a:lnTo>
                  <a:lnTo>
                    <a:pt x="464604" y="13062522"/>
                  </a:lnTo>
                  <a:lnTo>
                    <a:pt x="463308" y="13107657"/>
                  </a:lnTo>
                  <a:lnTo>
                    <a:pt x="462775" y="13143738"/>
                  </a:lnTo>
                  <a:lnTo>
                    <a:pt x="465315" y="13175094"/>
                  </a:lnTo>
                  <a:lnTo>
                    <a:pt x="468922" y="13213512"/>
                  </a:lnTo>
                  <a:lnTo>
                    <a:pt x="469722" y="13251320"/>
                  </a:lnTo>
                  <a:lnTo>
                    <a:pt x="463842" y="13280822"/>
                  </a:lnTo>
                  <a:lnTo>
                    <a:pt x="442214" y="13307822"/>
                  </a:lnTo>
                  <a:lnTo>
                    <a:pt x="412508" y="13320916"/>
                  </a:lnTo>
                  <a:lnTo>
                    <a:pt x="378218" y="13324739"/>
                  </a:lnTo>
                  <a:lnTo>
                    <a:pt x="342874" y="13323926"/>
                  </a:lnTo>
                  <a:lnTo>
                    <a:pt x="318846" y="13323062"/>
                  </a:lnTo>
                  <a:lnTo>
                    <a:pt x="212636" y="13324027"/>
                  </a:lnTo>
                  <a:lnTo>
                    <a:pt x="113931" y="13324510"/>
                  </a:lnTo>
                  <a:lnTo>
                    <a:pt x="64592" y="13325056"/>
                  </a:lnTo>
                  <a:lnTo>
                    <a:pt x="15265" y="13326047"/>
                  </a:lnTo>
                  <a:lnTo>
                    <a:pt x="0" y="13341706"/>
                  </a:lnTo>
                  <a:lnTo>
                    <a:pt x="3835" y="13352399"/>
                  </a:lnTo>
                  <a:lnTo>
                    <a:pt x="15265" y="13357657"/>
                  </a:lnTo>
                  <a:lnTo>
                    <a:pt x="67043" y="13359524"/>
                  </a:lnTo>
                  <a:lnTo>
                    <a:pt x="118846" y="13360591"/>
                  </a:lnTo>
                  <a:lnTo>
                    <a:pt x="170675" y="13361048"/>
                  </a:lnTo>
                  <a:lnTo>
                    <a:pt x="274332" y="13361022"/>
                  </a:lnTo>
                  <a:lnTo>
                    <a:pt x="288836" y="13361226"/>
                  </a:lnTo>
                  <a:lnTo>
                    <a:pt x="319519" y="13362699"/>
                  </a:lnTo>
                  <a:lnTo>
                    <a:pt x="369239" y="13365620"/>
                  </a:lnTo>
                  <a:lnTo>
                    <a:pt x="402831" y="13366356"/>
                  </a:lnTo>
                  <a:lnTo>
                    <a:pt x="464807" y="13359460"/>
                  </a:lnTo>
                  <a:lnTo>
                    <a:pt x="500367" y="13334162"/>
                  </a:lnTo>
                  <a:lnTo>
                    <a:pt x="505498" y="13315087"/>
                  </a:lnTo>
                  <a:lnTo>
                    <a:pt x="512775" y="13261645"/>
                  </a:lnTo>
                  <a:close/>
                </a:path>
                <a:path extrusionOk="0" h="13716000" w="2694305">
                  <a:moveTo>
                    <a:pt x="512775" y="12618834"/>
                  </a:moveTo>
                  <a:lnTo>
                    <a:pt x="512597" y="12561291"/>
                  </a:lnTo>
                  <a:lnTo>
                    <a:pt x="505714" y="12449543"/>
                  </a:lnTo>
                  <a:lnTo>
                    <a:pt x="506298" y="12413945"/>
                  </a:lnTo>
                  <a:lnTo>
                    <a:pt x="507758" y="12369178"/>
                  </a:lnTo>
                  <a:lnTo>
                    <a:pt x="506730" y="12321311"/>
                  </a:lnTo>
                  <a:lnTo>
                    <a:pt x="499846" y="12276404"/>
                  </a:lnTo>
                  <a:lnTo>
                    <a:pt x="483755" y="12240501"/>
                  </a:lnTo>
                  <a:lnTo>
                    <a:pt x="455091" y="12219673"/>
                  </a:lnTo>
                  <a:lnTo>
                    <a:pt x="405422" y="12210440"/>
                  </a:lnTo>
                  <a:lnTo>
                    <a:pt x="350012" y="12208675"/>
                  </a:lnTo>
                  <a:lnTo>
                    <a:pt x="294106" y="12211050"/>
                  </a:lnTo>
                  <a:lnTo>
                    <a:pt x="242989" y="12214200"/>
                  </a:lnTo>
                  <a:lnTo>
                    <a:pt x="189230" y="12218137"/>
                  </a:lnTo>
                  <a:lnTo>
                    <a:pt x="135788" y="12224195"/>
                  </a:lnTo>
                  <a:lnTo>
                    <a:pt x="82575" y="12232107"/>
                  </a:lnTo>
                  <a:lnTo>
                    <a:pt x="29527" y="12241632"/>
                  </a:lnTo>
                  <a:lnTo>
                    <a:pt x="4000" y="12594539"/>
                  </a:lnTo>
                  <a:lnTo>
                    <a:pt x="5156" y="12601550"/>
                  </a:lnTo>
                  <a:lnTo>
                    <a:pt x="75298" y="12624041"/>
                  </a:lnTo>
                  <a:lnTo>
                    <a:pt x="129997" y="12629528"/>
                  </a:lnTo>
                  <a:lnTo>
                    <a:pt x="184873" y="12632487"/>
                  </a:lnTo>
                  <a:lnTo>
                    <a:pt x="240080" y="12632512"/>
                  </a:lnTo>
                  <a:lnTo>
                    <a:pt x="277215" y="12632233"/>
                  </a:lnTo>
                  <a:lnTo>
                    <a:pt x="318071" y="12631318"/>
                  </a:lnTo>
                  <a:lnTo>
                    <a:pt x="358330" y="12626861"/>
                  </a:lnTo>
                  <a:lnTo>
                    <a:pt x="412407" y="12604166"/>
                  </a:lnTo>
                  <a:lnTo>
                    <a:pt x="425043" y="12550229"/>
                  </a:lnTo>
                  <a:lnTo>
                    <a:pt x="425246" y="12503137"/>
                  </a:lnTo>
                  <a:lnTo>
                    <a:pt x="424065" y="12449556"/>
                  </a:lnTo>
                  <a:lnTo>
                    <a:pt x="419366" y="12396330"/>
                  </a:lnTo>
                  <a:lnTo>
                    <a:pt x="409016" y="12350280"/>
                  </a:lnTo>
                  <a:lnTo>
                    <a:pt x="372275" y="12314098"/>
                  </a:lnTo>
                  <a:lnTo>
                    <a:pt x="327139" y="12307062"/>
                  </a:lnTo>
                  <a:lnTo>
                    <a:pt x="268998" y="12305411"/>
                  </a:lnTo>
                  <a:lnTo>
                    <a:pt x="210845" y="12307938"/>
                  </a:lnTo>
                  <a:lnTo>
                    <a:pt x="165696" y="12313437"/>
                  </a:lnTo>
                  <a:lnTo>
                    <a:pt x="127025" y="12333440"/>
                  </a:lnTo>
                  <a:lnTo>
                    <a:pt x="109956" y="12369305"/>
                  </a:lnTo>
                  <a:lnTo>
                    <a:pt x="107657" y="12414568"/>
                  </a:lnTo>
                  <a:lnTo>
                    <a:pt x="113271" y="12462815"/>
                  </a:lnTo>
                  <a:lnTo>
                    <a:pt x="119989" y="12507595"/>
                  </a:lnTo>
                  <a:lnTo>
                    <a:pt x="301713" y="12529833"/>
                  </a:lnTo>
                  <a:lnTo>
                    <a:pt x="329057" y="12461748"/>
                  </a:lnTo>
                  <a:lnTo>
                    <a:pt x="298653" y="12415037"/>
                  </a:lnTo>
                  <a:lnTo>
                    <a:pt x="211823" y="12405004"/>
                  </a:lnTo>
                  <a:lnTo>
                    <a:pt x="195389" y="12442444"/>
                  </a:lnTo>
                  <a:lnTo>
                    <a:pt x="237312" y="12452985"/>
                  </a:lnTo>
                  <a:lnTo>
                    <a:pt x="261429" y="12458598"/>
                  </a:lnTo>
                  <a:lnTo>
                    <a:pt x="236410" y="12489142"/>
                  </a:lnTo>
                  <a:lnTo>
                    <a:pt x="186728" y="12488189"/>
                  </a:lnTo>
                  <a:lnTo>
                    <a:pt x="157022" y="12452287"/>
                  </a:lnTo>
                  <a:lnTo>
                    <a:pt x="153657" y="12415571"/>
                  </a:lnTo>
                  <a:lnTo>
                    <a:pt x="155422" y="12382297"/>
                  </a:lnTo>
                  <a:lnTo>
                    <a:pt x="165696" y="12358929"/>
                  </a:lnTo>
                  <a:lnTo>
                    <a:pt x="188442" y="12354243"/>
                  </a:lnTo>
                  <a:lnTo>
                    <a:pt x="230238" y="12353976"/>
                  </a:lnTo>
                  <a:lnTo>
                    <a:pt x="273189" y="12356160"/>
                  </a:lnTo>
                  <a:lnTo>
                    <a:pt x="339255" y="12371146"/>
                  </a:lnTo>
                  <a:lnTo>
                    <a:pt x="368731" y="12419813"/>
                  </a:lnTo>
                  <a:lnTo>
                    <a:pt x="372656" y="12462104"/>
                  </a:lnTo>
                  <a:lnTo>
                    <a:pt x="378206" y="12532614"/>
                  </a:lnTo>
                  <a:lnTo>
                    <a:pt x="356984" y="12557493"/>
                  </a:lnTo>
                  <a:lnTo>
                    <a:pt x="332828" y="12574588"/>
                  </a:lnTo>
                  <a:lnTo>
                    <a:pt x="305752" y="12583922"/>
                  </a:lnTo>
                  <a:lnTo>
                    <a:pt x="275755" y="12585484"/>
                  </a:lnTo>
                  <a:lnTo>
                    <a:pt x="241554" y="12589535"/>
                  </a:lnTo>
                  <a:lnTo>
                    <a:pt x="204419" y="12590513"/>
                  </a:lnTo>
                  <a:lnTo>
                    <a:pt x="167259" y="12588799"/>
                  </a:lnTo>
                  <a:lnTo>
                    <a:pt x="133019" y="12584786"/>
                  </a:lnTo>
                  <a:lnTo>
                    <a:pt x="97447" y="12581649"/>
                  </a:lnTo>
                  <a:lnTo>
                    <a:pt x="70497" y="12575667"/>
                  </a:lnTo>
                  <a:lnTo>
                    <a:pt x="53848" y="12563551"/>
                  </a:lnTo>
                  <a:lnTo>
                    <a:pt x="47472" y="12545327"/>
                  </a:lnTo>
                  <a:lnTo>
                    <a:pt x="51384" y="12520994"/>
                  </a:lnTo>
                  <a:lnTo>
                    <a:pt x="47548" y="12486399"/>
                  </a:lnTo>
                  <a:lnTo>
                    <a:pt x="49098" y="12447956"/>
                  </a:lnTo>
                  <a:lnTo>
                    <a:pt x="52781" y="12409259"/>
                  </a:lnTo>
                  <a:lnTo>
                    <a:pt x="55321" y="12373864"/>
                  </a:lnTo>
                  <a:lnTo>
                    <a:pt x="55841" y="12333910"/>
                  </a:lnTo>
                  <a:lnTo>
                    <a:pt x="75603" y="12287860"/>
                  </a:lnTo>
                  <a:lnTo>
                    <a:pt x="149961" y="12264542"/>
                  </a:lnTo>
                  <a:lnTo>
                    <a:pt x="193103" y="12260491"/>
                  </a:lnTo>
                  <a:lnTo>
                    <a:pt x="236715" y="12259005"/>
                  </a:lnTo>
                  <a:lnTo>
                    <a:pt x="277863" y="12258231"/>
                  </a:lnTo>
                  <a:lnTo>
                    <a:pt x="348856" y="12253659"/>
                  </a:lnTo>
                  <a:lnTo>
                    <a:pt x="387197" y="12254294"/>
                  </a:lnTo>
                  <a:lnTo>
                    <a:pt x="443014" y="12286463"/>
                  </a:lnTo>
                  <a:lnTo>
                    <a:pt x="457454" y="12324880"/>
                  </a:lnTo>
                  <a:lnTo>
                    <a:pt x="463651" y="12371172"/>
                  </a:lnTo>
                  <a:lnTo>
                    <a:pt x="464604" y="12419711"/>
                  </a:lnTo>
                  <a:lnTo>
                    <a:pt x="463308" y="12464847"/>
                  </a:lnTo>
                  <a:lnTo>
                    <a:pt x="462775" y="12500928"/>
                  </a:lnTo>
                  <a:lnTo>
                    <a:pt x="465315" y="12532284"/>
                  </a:lnTo>
                  <a:lnTo>
                    <a:pt x="468922" y="12570701"/>
                  </a:lnTo>
                  <a:lnTo>
                    <a:pt x="469722" y="12608497"/>
                  </a:lnTo>
                  <a:lnTo>
                    <a:pt x="463842" y="12637999"/>
                  </a:lnTo>
                  <a:lnTo>
                    <a:pt x="442214" y="12664999"/>
                  </a:lnTo>
                  <a:lnTo>
                    <a:pt x="412508" y="12678093"/>
                  </a:lnTo>
                  <a:lnTo>
                    <a:pt x="378218" y="12681915"/>
                  </a:lnTo>
                  <a:lnTo>
                    <a:pt x="342874" y="12681103"/>
                  </a:lnTo>
                  <a:lnTo>
                    <a:pt x="318846" y="12680252"/>
                  </a:lnTo>
                  <a:lnTo>
                    <a:pt x="212636" y="12681217"/>
                  </a:lnTo>
                  <a:lnTo>
                    <a:pt x="113931" y="12681699"/>
                  </a:lnTo>
                  <a:lnTo>
                    <a:pt x="64592" y="12682233"/>
                  </a:lnTo>
                  <a:lnTo>
                    <a:pt x="15265" y="12683223"/>
                  </a:lnTo>
                  <a:lnTo>
                    <a:pt x="0" y="12698883"/>
                  </a:lnTo>
                  <a:lnTo>
                    <a:pt x="3835" y="12709589"/>
                  </a:lnTo>
                  <a:lnTo>
                    <a:pt x="15265" y="12714834"/>
                  </a:lnTo>
                  <a:lnTo>
                    <a:pt x="67043" y="12716701"/>
                  </a:lnTo>
                  <a:lnTo>
                    <a:pt x="118846" y="12717767"/>
                  </a:lnTo>
                  <a:lnTo>
                    <a:pt x="170675" y="12718237"/>
                  </a:lnTo>
                  <a:lnTo>
                    <a:pt x="274332" y="12718212"/>
                  </a:lnTo>
                  <a:lnTo>
                    <a:pt x="288836" y="12718428"/>
                  </a:lnTo>
                  <a:lnTo>
                    <a:pt x="319519" y="12719888"/>
                  </a:lnTo>
                  <a:lnTo>
                    <a:pt x="369239" y="12722822"/>
                  </a:lnTo>
                  <a:lnTo>
                    <a:pt x="402831" y="12723546"/>
                  </a:lnTo>
                  <a:lnTo>
                    <a:pt x="464807" y="12716650"/>
                  </a:lnTo>
                  <a:lnTo>
                    <a:pt x="500367" y="12691339"/>
                  </a:lnTo>
                  <a:lnTo>
                    <a:pt x="505498" y="12672263"/>
                  </a:lnTo>
                  <a:lnTo>
                    <a:pt x="512775" y="12618834"/>
                  </a:lnTo>
                  <a:close/>
                </a:path>
                <a:path extrusionOk="0" h="13716000" w="2694305">
                  <a:moveTo>
                    <a:pt x="512775" y="11976024"/>
                  </a:moveTo>
                  <a:lnTo>
                    <a:pt x="512597" y="11918467"/>
                  </a:lnTo>
                  <a:lnTo>
                    <a:pt x="505714" y="11806733"/>
                  </a:lnTo>
                  <a:lnTo>
                    <a:pt x="506298" y="11771135"/>
                  </a:lnTo>
                  <a:lnTo>
                    <a:pt x="507758" y="11726367"/>
                  </a:lnTo>
                  <a:lnTo>
                    <a:pt x="506730" y="11678501"/>
                  </a:lnTo>
                  <a:lnTo>
                    <a:pt x="499846" y="11633594"/>
                  </a:lnTo>
                  <a:lnTo>
                    <a:pt x="483755" y="11597691"/>
                  </a:lnTo>
                  <a:lnTo>
                    <a:pt x="455091" y="11576863"/>
                  </a:lnTo>
                  <a:lnTo>
                    <a:pt x="405422" y="11567630"/>
                  </a:lnTo>
                  <a:lnTo>
                    <a:pt x="350012" y="11565865"/>
                  </a:lnTo>
                  <a:lnTo>
                    <a:pt x="294106" y="11568240"/>
                  </a:lnTo>
                  <a:lnTo>
                    <a:pt x="242989" y="11571389"/>
                  </a:lnTo>
                  <a:lnTo>
                    <a:pt x="189230" y="11575313"/>
                  </a:lnTo>
                  <a:lnTo>
                    <a:pt x="135788" y="11581371"/>
                  </a:lnTo>
                  <a:lnTo>
                    <a:pt x="82575" y="11589283"/>
                  </a:lnTo>
                  <a:lnTo>
                    <a:pt x="29527" y="11598821"/>
                  </a:lnTo>
                  <a:lnTo>
                    <a:pt x="4000" y="11951729"/>
                  </a:lnTo>
                  <a:lnTo>
                    <a:pt x="5156" y="11958739"/>
                  </a:lnTo>
                  <a:lnTo>
                    <a:pt x="75298" y="11981231"/>
                  </a:lnTo>
                  <a:lnTo>
                    <a:pt x="129997" y="11986717"/>
                  </a:lnTo>
                  <a:lnTo>
                    <a:pt x="184873" y="11989676"/>
                  </a:lnTo>
                  <a:lnTo>
                    <a:pt x="240080" y="11989714"/>
                  </a:lnTo>
                  <a:lnTo>
                    <a:pt x="277215" y="11989422"/>
                  </a:lnTo>
                  <a:lnTo>
                    <a:pt x="318071" y="11988508"/>
                  </a:lnTo>
                  <a:lnTo>
                    <a:pt x="358330" y="11984050"/>
                  </a:lnTo>
                  <a:lnTo>
                    <a:pt x="412407" y="11961355"/>
                  </a:lnTo>
                  <a:lnTo>
                    <a:pt x="425043" y="11907418"/>
                  </a:lnTo>
                  <a:lnTo>
                    <a:pt x="425246" y="11860314"/>
                  </a:lnTo>
                  <a:lnTo>
                    <a:pt x="424065" y="11806733"/>
                  </a:lnTo>
                  <a:lnTo>
                    <a:pt x="419366" y="11753507"/>
                  </a:lnTo>
                  <a:lnTo>
                    <a:pt x="409016" y="11707470"/>
                  </a:lnTo>
                  <a:lnTo>
                    <a:pt x="372275" y="11671287"/>
                  </a:lnTo>
                  <a:lnTo>
                    <a:pt x="327139" y="11664252"/>
                  </a:lnTo>
                  <a:lnTo>
                    <a:pt x="268998" y="11662601"/>
                  </a:lnTo>
                  <a:lnTo>
                    <a:pt x="210845" y="11665115"/>
                  </a:lnTo>
                  <a:lnTo>
                    <a:pt x="165696" y="11670627"/>
                  </a:lnTo>
                  <a:lnTo>
                    <a:pt x="127025" y="11690629"/>
                  </a:lnTo>
                  <a:lnTo>
                    <a:pt x="109956" y="11726494"/>
                  </a:lnTo>
                  <a:lnTo>
                    <a:pt x="107657" y="11771757"/>
                  </a:lnTo>
                  <a:lnTo>
                    <a:pt x="113271" y="11820004"/>
                  </a:lnTo>
                  <a:lnTo>
                    <a:pt x="119989" y="11864785"/>
                  </a:lnTo>
                  <a:lnTo>
                    <a:pt x="301713" y="11887010"/>
                  </a:lnTo>
                  <a:lnTo>
                    <a:pt x="329057" y="11818925"/>
                  </a:lnTo>
                  <a:lnTo>
                    <a:pt x="298653" y="11772227"/>
                  </a:lnTo>
                  <a:lnTo>
                    <a:pt x="211823" y="11762194"/>
                  </a:lnTo>
                  <a:lnTo>
                    <a:pt x="195389" y="11799621"/>
                  </a:lnTo>
                  <a:lnTo>
                    <a:pt x="237312" y="11810175"/>
                  </a:lnTo>
                  <a:lnTo>
                    <a:pt x="261429" y="11815788"/>
                  </a:lnTo>
                  <a:lnTo>
                    <a:pt x="236410" y="11846319"/>
                  </a:lnTo>
                  <a:lnTo>
                    <a:pt x="186728" y="11845366"/>
                  </a:lnTo>
                  <a:lnTo>
                    <a:pt x="157022" y="11809476"/>
                  </a:lnTo>
                  <a:lnTo>
                    <a:pt x="153657" y="11772760"/>
                  </a:lnTo>
                  <a:lnTo>
                    <a:pt x="155422" y="11739474"/>
                  </a:lnTo>
                  <a:lnTo>
                    <a:pt x="165696" y="11716118"/>
                  </a:lnTo>
                  <a:lnTo>
                    <a:pt x="188442" y="11711432"/>
                  </a:lnTo>
                  <a:lnTo>
                    <a:pt x="230238" y="11711165"/>
                  </a:lnTo>
                  <a:lnTo>
                    <a:pt x="273189" y="11713350"/>
                  </a:lnTo>
                  <a:lnTo>
                    <a:pt x="339255" y="11728336"/>
                  </a:lnTo>
                  <a:lnTo>
                    <a:pt x="368731" y="11776989"/>
                  </a:lnTo>
                  <a:lnTo>
                    <a:pt x="372656" y="11819280"/>
                  </a:lnTo>
                  <a:lnTo>
                    <a:pt x="378206" y="11889804"/>
                  </a:lnTo>
                  <a:lnTo>
                    <a:pt x="356984" y="11914670"/>
                  </a:lnTo>
                  <a:lnTo>
                    <a:pt x="332828" y="11931777"/>
                  </a:lnTo>
                  <a:lnTo>
                    <a:pt x="305752" y="11941112"/>
                  </a:lnTo>
                  <a:lnTo>
                    <a:pt x="275755" y="11942674"/>
                  </a:lnTo>
                  <a:lnTo>
                    <a:pt x="241554" y="11946712"/>
                  </a:lnTo>
                  <a:lnTo>
                    <a:pt x="204419" y="11947690"/>
                  </a:lnTo>
                  <a:lnTo>
                    <a:pt x="167259" y="11945976"/>
                  </a:lnTo>
                  <a:lnTo>
                    <a:pt x="133019" y="11941975"/>
                  </a:lnTo>
                  <a:lnTo>
                    <a:pt x="97447" y="11938838"/>
                  </a:lnTo>
                  <a:lnTo>
                    <a:pt x="70497" y="11932844"/>
                  </a:lnTo>
                  <a:lnTo>
                    <a:pt x="53848" y="11920741"/>
                  </a:lnTo>
                  <a:lnTo>
                    <a:pt x="47472" y="11902504"/>
                  </a:lnTo>
                  <a:lnTo>
                    <a:pt x="51384" y="11878158"/>
                  </a:lnTo>
                  <a:lnTo>
                    <a:pt x="47548" y="11843576"/>
                  </a:lnTo>
                  <a:lnTo>
                    <a:pt x="49098" y="11805145"/>
                  </a:lnTo>
                  <a:lnTo>
                    <a:pt x="52781" y="11766448"/>
                  </a:lnTo>
                  <a:lnTo>
                    <a:pt x="55321" y="11731054"/>
                  </a:lnTo>
                  <a:lnTo>
                    <a:pt x="55841" y="11691099"/>
                  </a:lnTo>
                  <a:lnTo>
                    <a:pt x="75603" y="11645049"/>
                  </a:lnTo>
                  <a:lnTo>
                    <a:pt x="149961" y="11621732"/>
                  </a:lnTo>
                  <a:lnTo>
                    <a:pt x="193103" y="11617668"/>
                  </a:lnTo>
                  <a:lnTo>
                    <a:pt x="236715" y="11616182"/>
                  </a:lnTo>
                  <a:lnTo>
                    <a:pt x="277863" y="11615420"/>
                  </a:lnTo>
                  <a:lnTo>
                    <a:pt x="348856" y="11610848"/>
                  </a:lnTo>
                  <a:lnTo>
                    <a:pt x="387197" y="11611470"/>
                  </a:lnTo>
                  <a:lnTo>
                    <a:pt x="443014" y="11643639"/>
                  </a:lnTo>
                  <a:lnTo>
                    <a:pt x="457454" y="11682057"/>
                  </a:lnTo>
                  <a:lnTo>
                    <a:pt x="463651" y="11728361"/>
                  </a:lnTo>
                  <a:lnTo>
                    <a:pt x="464604" y="11776901"/>
                  </a:lnTo>
                  <a:lnTo>
                    <a:pt x="463308" y="11822036"/>
                  </a:lnTo>
                  <a:lnTo>
                    <a:pt x="462775" y="11858117"/>
                  </a:lnTo>
                  <a:lnTo>
                    <a:pt x="465315" y="11889461"/>
                  </a:lnTo>
                  <a:lnTo>
                    <a:pt x="468922" y="11927878"/>
                  </a:lnTo>
                  <a:lnTo>
                    <a:pt x="469722" y="11965686"/>
                  </a:lnTo>
                  <a:lnTo>
                    <a:pt x="463842" y="11995188"/>
                  </a:lnTo>
                  <a:lnTo>
                    <a:pt x="442214" y="12022188"/>
                  </a:lnTo>
                  <a:lnTo>
                    <a:pt x="412508" y="12035282"/>
                  </a:lnTo>
                  <a:lnTo>
                    <a:pt x="378218" y="12039105"/>
                  </a:lnTo>
                  <a:lnTo>
                    <a:pt x="342861" y="12038292"/>
                  </a:lnTo>
                  <a:lnTo>
                    <a:pt x="318833" y="12037441"/>
                  </a:lnTo>
                  <a:lnTo>
                    <a:pt x="212636" y="12038406"/>
                  </a:lnTo>
                  <a:lnTo>
                    <a:pt x="113931" y="12038889"/>
                  </a:lnTo>
                  <a:lnTo>
                    <a:pt x="64592" y="12039422"/>
                  </a:lnTo>
                  <a:lnTo>
                    <a:pt x="15265" y="12040413"/>
                  </a:lnTo>
                  <a:lnTo>
                    <a:pt x="0" y="12056072"/>
                  </a:lnTo>
                  <a:lnTo>
                    <a:pt x="3835" y="12066765"/>
                  </a:lnTo>
                  <a:lnTo>
                    <a:pt x="15265" y="12072010"/>
                  </a:lnTo>
                  <a:lnTo>
                    <a:pt x="67043" y="12073877"/>
                  </a:lnTo>
                  <a:lnTo>
                    <a:pt x="118846" y="12074944"/>
                  </a:lnTo>
                  <a:lnTo>
                    <a:pt x="170675" y="12075414"/>
                  </a:lnTo>
                  <a:lnTo>
                    <a:pt x="274332" y="12075401"/>
                  </a:lnTo>
                  <a:lnTo>
                    <a:pt x="288836" y="12075605"/>
                  </a:lnTo>
                  <a:lnTo>
                    <a:pt x="319519" y="12077078"/>
                  </a:lnTo>
                  <a:lnTo>
                    <a:pt x="369239" y="12079999"/>
                  </a:lnTo>
                  <a:lnTo>
                    <a:pt x="402831" y="12080735"/>
                  </a:lnTo>
                  <a:lnTo>
                    <a:pt x="464807" y="12073839"/>
                  </a:lnTo>
                  <a:lnTo>
                    <a:pt x="500367" y="12048528"/>
                  </a:lnTo>
                  <a:lnTo>
                    <a:pt x="505498" y="12029453"/>
                  </a:lnTo>
                  <a:lnTo>
                    <a:pt x="512775" y="11976024"/>
                  </a:lnTo>
                  <a:close/>
                </a:path>
                <a:path extrusionOk="0" h="13716000" w="2694305">
                  <a:moveTo>
                    <a:pt x="512775" y="11333201"/>
                  </a:moveTo>
                  <a:lnTo>
                    <a:pt x="512597" y="11275657"/>
                  </a:lnTo>
                  <a:lnTo>
                    <a:pt x="505714" y="11163910"/>
                  </a:lnTo>
                  <a:lnTo>
                    <a:pt x="506298" y="11128312"/>
                  </a:lnTo>
                  <a:lnTo>
                    <a:pt x="507758" y="11083544"/>
                  </a:lnTo>
                  <a:lnTo>
                    <a:pt x="506730" y="11035678"/>
                  </a:lnTo>
                  <a:lnTo>
                    <a:pt x="499846" y="10990771"/>
                  </a:lnTo>
                  <a:lnTo>
                    <a:pt x="483755" y="10954868"/>
                  </a:lnTo>
                  <a:lnTo>
                    <a:pt x="455091" y="10934027"/>
                  </a:lnTo>
                  <a:lnTo>
                    <a:pt x="405422" y="10924807"/>
                  </a:lnTo>
                  <a:lnTo>
                    <a:pt x="350012" y="10923054"/>
                  </a:lnTo>
                  <a:lnTo>
                    <a:pt x="294106" y="10925416"/>
                  </a:lnTo>
                  <a:lnTo>
                    <a:pt x="242989" y="10928566"/>
                  </a:lnTo>
                  <a:lnTo>
                    <a:pt x="189230" y="10932503"/>
                  </a:lnTo>
                  <a:lnTo>
                    <a:pt x="135788" y="10938548"/>
                  </a:lnTo>
                  <a:lnTo>
                    <a:pt x="82575" y="10946473"/>
                  </a:lnTo>
                  <a:lnTo>
                    <a:pt x="29527" y="10955998"/>
                  </a:lnTo>
                  <a:lnTo>
                    <a:pt x="4000" y="11308906"/>
                  </a:lnTo>
                  <a:lnTo>
                    <a:pt x="5156" y="11315916"/>
                  </a:lnTo>
                  <a:lnTo>
                    <a:pt x="75298" y="11338420"/>
                  </a:lnTo>
                  <a:lnTo>
                    <a:pt x="129997" y="11343894"/>
                  </a:lnTo>
                  <a:lnTo>
                    <a:pt x="184873" y="11346866"/>
                  </a:lnTo>
                  <a:lnTo>
                    <a:pt x="240080" y="11346891"/>
                  </a:lnTo>
                  <a:lnTo>
                    <a:pt x="277215" y="11346599"/>
                  </a:lnTo>
                  <a:lnTo>
                    <a:pt x="318071" y="11345685"/>
                  </a:lnTo>
                  <a:lnTo>
                    <a:pt x="358330" y="11341227"/>
                  </a:lnTo>
                  <a:lnTo>
                    <a:pt x="412407" y="11318532"/>
                  </a:lnTo>
                  <a:lnTo>
                    <a:pt x="425043" y="11264595"/>
                  </a:lnTo>
                  <a:lnTo>
                    <a:pt x="425246" y="11217504"/>
                  </a:lnTo>
                  <a:lnTo>
                    <a:pt x="424065" y="11163922"/>
                  </a:lnTo>
                  <a:lnTo>
                    <a:pt x="419366" y="11110697"/>
                  </a:lnTo>
                  <a:lnTo>
                    <a:pt x="409016" y="11064646"/>
                  </a:lnTo>
                  <a:lnTo>
                    <a:pt x="372275" y="11028464"/>
                  </a:lnTo>
                  <a:lnTo>
                    <a:pt x="327139" y="11021441"/>
                  </a:lnTo>
                  <a:lnTo>
                    <a:pt x="268998" y="11019777"/>
                  </a:lnTo>
                  <a:lnTo>
                    <a:pt x="210845" y="11022292"/>
                  </a:lnTo>
                  <a:lnTo>
                    <a:pt x="165696" y="11027791"/>
                  </a:lnTo>
                  <a:lnTo>
                    <a:pt x="127025" y="11047806"/>
                  </a:lnTo>
                  <a:lnTo>
                    <a:pt x="109956" y="11083671"/>
                  </a:lnTo>
                  <a:lnTo>
                    <a:pt x="107657" y="11128947"/>
                  </a:lnTo>
                  <a:lnTo>
                    <a:pt x="113271" y="11177181"/>
                  </a:lnTo>
                  <a:lnTo>
                    <a:pt x="119989" y="11221961"/>
                  </a:lnTo>
                  <a:lnTo>
                    <a:pt x="301713" y="11244186"/>
                  </a:lnTo>
                  <a:lnTo>
                    <a:pt x="329057" y="11176114"/>
                  </a:lnTo>
                  <a:lnTo>
                    <a:pt x="298653" y="11129404"/>
                  </a:lnTo>
                  <a:lnTo>
                    <a:pt x="211823" y="11119371"/>
                  </a:lnTo>
                  <a:lnTo>
                    <a:pt x="195389" y="11156810"/>
                  </a:lnTo>
                  <a:lnTo>
                    <a:pt x="237312" y="11167364"/>
                  </a:lnTo>
                  <a:lnTo>
                    <a:pt x="261429" y="11172965"/>
                  </a:lnTo>
                  <a:lnTo>
                    <a:pt x="236410" y="11203508"/>
                  </a:lnTo>
                  <a:lnTo>
                    <a:pt x="186728" y="11202556"/>
                  </a:lnTo>
                  <a:lnTo>
                    <a:pt x="157022" y="11166653"/>
                  </a:lnTo>
                  <a:lnTo>
                    <a:pt x="153657" y="11129937"/>
                  </a:lnTo>
                  <a:lnTo>
                    <a:pt x="155422" y="11096663"/>
                  </a:lnTo>
                  <a:lnTo>
                    <a:pt x="165696" y="11073295"/>
                  </a:lnTo>
                  <a:lnTo>
                    <a:pt x="188442" y="11068609"/>
                  </a:lnTo>
                  <a:lnTo>
                    <a:pt x="230238" y="11068342"/>
                  </a:lnTo>
                  <a:lnTo>
                    <a:pt x="273189" y="11070527"/>
                  </a:lnTo>
                  <a:lnTo>
                    <a:pt x="339255" y="11085513"/>
                  </a:lnTo>
                  <a:lnTo>
                    <a:pt x="368731" y="11134179"/>
                  </a:lnTo>
                  <a:lnTo>
                    <a:pt x="372656" y="11176457"/>
                  </a:lnTo>
                  <a:lnTo>
                    <a:pt x="378206" y="11246980"/>
                  </a:lnTo>
                  <a:lnTo>
                    <a:pt x="356984" y="11271860"/>
                  </a:lnTo>
                  <a:lnTo>
                    <a:pt x="332828" y="11288967"/>
                  </a:lnTo>
                  <a:lnTo>
                    <a:pt x="305752" y="11298301"/>
                  </a:lnTo>
                  <a:lnTo>
                    <a:pt x="275755" y="11299850"/>
                  </a:lnTo>
                  <a:lnTo>
                    <a:pt x="241554" y="11303902"/>
                  </a:lnTo>
                  <a:lnTo>
                    <a:pt x="204419" y="11304880"/>
                  </a:lnTo>
                  <a:lnTo>
                    <a:pt x="167259" y="11303165"/>
                  </a:lnTo>
                  <a:lnTo>
                    <a:pt x="133019" y="11299152"/>
                  </a:lnTo>
                  <a:lnTo>
                    <a:pt x="97447" y="11296015"/>
                  </a:lnTo>
                  <a:lnTo>
                    <a:pt x="70497" y="11290033"/>
                  </a:lnTo>
                  <a:lnTo>
                    <a:pt x="53848" y="11277918"/>
                  </a:lnTo>
                  <a:lnTo>
                    <a:pt x="47472" y="11259693"/>
                  </a:lnTo>
                  <a:lnTo>
                    <a:pt x="51384" y="11235334"/>
                  </a:lnTo>
                  <a:lnTo>
                    <a:pt x="47548" y="11200765"/>
                  </a:lnTo>
                  <a:lnTo>
                    <a:pt x="49098" y="11162322"/>
                  </a:lnTo>
                  <a:lnTo>
                    <a:pt x="52781" y="11123625"/>
                  </a:lnTo>
                  <a:lnTo>
                    <a:pt x="55321" y="11088230"/>
                  </a:lnTo>
                  <a:lnTo>
                    <a:pt x="55841" y="11048276"/>
                  </a:lnTo>
                  <a:lnTo>
                    <a:pt x="75603" y="11002239"/>
                  </a:lnTo>
                  <a:lnTo>
                    <a:pt x="149961" y="10978909"/>
                  </a:lnTo>
                  <a:lnTo>
                    <a:pt x="193103" y="10974845"/>
                  </a:lnTo>
                  <a:lnTo>
                    <a:pt x="236715" y="10973359"/>
                  </a:lnTo>
                  <a:lnTo>
                    <a:pt x="277863" y="10972584"/>
                  </a:lnTo>
                  <a:lnTo>
                    <a:pt x="348856" y="10968025"/>
                  </a:lnTo>
                  <a:lnTo>
                    <a:pt x="387197" y="10968660"/>
                  </a:lnTo>
                  <a:lnTo>
                    <a:pt x="443014" y="11000829"/>
                  </a:lnTo>
                  <a:lnTo>
                    <a:pt x="457454" y="11039246"/>
                  </a:lnTo>
                  <a:lnTo>
                    <a:pt x="463651" y="11085538"/>
                  </a:lnTo>
                  <a:lnTo>
                    <a:pt x="464604" y="11134077"/>
                  </a:lnTo>
                  <a:lnTo>
                    <a:pt x="463308" y="11179213"/>
                  </a:lnTo>
                  <a:lnTo>
                    <a:pt x="462775" y="11215294"/>
                  </a:lnTo>
                  <a:lnTo>
                    <a:pt x="465315" y="11246650"/>
                  </a:lnTo>
                  <a:lnTo>
                    <a:pt x="468922" y="11285068"/>
                  </a:lnTo>
                  <a:lnTo>
                    <a:pt x="469722" y="11322863"/>
                  </a:lnTo>
                  <a:lnTo>
                    <a:pt x="463842" y="11352365"/>
                  </a:lnTo>
                  <a:lnTo>
                    <a:pt x="442214" y="11379365"/>
                  </a:lnTo>
                  <a:lnTo>
                    <a:pt x="412521" y="11392459"/>
                  </a:lnTo>
                  <a:lnTo>
                    <a:pt x="378231" y="11396282"/>
                  </a:lnTo>
                  <a:lnTo>
                    <a:pt x="342887" y="11395469"/>
                  </a:lnTo>
                  <a:lnTo>
                    <a:pt x="318846" y="11394618"/>
                  </a:lnTo>
                  <a:lnTo>
                    <a:pt x="212636" y="11395583"/>
                  </a:lnTo>
                  <a:lnTo>
                    <a:pt x="113931" y="11396066"/>
                  </a:lnTo>
                  <a:lnTo>
                    <a:pt x="64592" y="11396612"/>
                  </a:lnTo>
                  <a:lnTo>
                    <a:pt x="15265" y="11397590"/>
                  </a:lnTo>
                  <a:lnTo>
                    <a:pt x="0" y="11413249"/>
                  </a:lnTo>
                  <a:lnTo>
                    <a:pt x="3835" y="11423942"/>
                  </a:lnTo>
                  <a:lnTo>
                    <a:pt x="15265" y="11429187"/>
                  </a:lnTo>
                  <a:lnTo>
                    <a:pt x="67043" y="11431067"/>
                  </a:lnTo>
                  <a:lnTo>
                    <a:pt x="118846" y="11432134"/>
                  </a:lnTo>
                  <a:lnTo>
                    <a:pt x="170675" y="11432591"/>
                  </a:lnTo>
                  <a:lnTo>
                    <a:pt x="274332" y="11432565"/>
                  </a:lnTo>
                  <a:lnTo>
                    <a:pt x="288848" y="11432781"/>
                  </a:lnTo>
                  <a:lnTo>
                    <a:pt x="319544" y="11434255"/>
                  </a:lnTo>
                  <a:lnTo>
                    <a:pt x="369252" y="11437176"/>
                  </a:lnTo>
                  <a:lnTo>
                    <a:pt x="402831" y="11437912"/>
                  </a:lnTo>
                  <a:lnTo>
                    <a:pt x="464807" y="11431016"/>
                  </a:lnTo>
                  <a:lnTo>
                    <a:pt x="500367" y="11405718"/>
                  </a:lnTo>
                  <a:lnTo>
                    <a:pt x="505498" y="11386630"/>
                  </a:lnTo>
                  <a:lnTo>
                    <a:pt x="512775" y="11333201"/>
                  </a:lnTo>
                  <a:close/>
                </a:path>
                <a:path extrusionOk="0" h="13716000" w="2694305">
                  <a:moveTo>
                    <a:pt x="512775" y="10690390"/>
                  </a:moveTo>
                  <a:lnTo>
                    <a:pt x="512597" y="10632846"/>
                  </a:lnTo>
                  <a:lnTo>
                    <a:pt x="505714" y="10521099"/>
                  </a:lnTo>
                  <a:lnTo>
                    <a:pt x="506298" y="10485501"/>
                  </a:lnTo>
                  <a:lnTo>
                    <a:pt x="507758" y="10440733"/>
                  </a:lnTo>
                  <a:lnTo>
                    <a:pt x="506730" y="10392867"/>
                  </a:lnTo>
                  <a:lnTo>
                    <a:pt x="499846" y="10347947"/>
                  </a:lnTo>
                  <a:lnTo>
                    <a:pt x="483755" y="10312057"/>
                  </a:lnTo>
                  <a:lnTo>
                    <a:pt x="455091" y="10291216"/>
                  </a:lnTo>
                  <a:lnTo>
                    <a:pt x="405422" y="10281996"/>
                  </a:lnTo>
                  <a:lnTo>
                    <a:pt x="350012" y="10280231"/>
                  </a:lnTo>
                  <a:lnTo>
                    <a:pt x="294106" y="10282606"/>
                  </a:lnTo>
                  <a:lnTo>
                    <a:pt x="242989" y="10285755"/>
                  </a:lnTo>
                  <a:lnTo>
                    <a:pt x="189230" y="10289692"/>
                  </a:lnTo>
                  <a:lnTo>
                    <a:pt x="135788" y="10295738"/>
                  </a:lnTo>
                  <a:lnTo>
                    <a:pt x="82575" y="10303650"/>
                  </a:lnTo>
                  <a:lnTo>
                    <a:pt x="29527" y="10313175"/>
                  </a:lnTo>
                  <a:lnTo>
                    <a:pt x="4000" y="10666082"/>
                  </a:lnTo>
                  <a:lnTo>
                    <a:pt x="5156" y="10673105"/>
                  </a:lnTo>
                  <a:lnTo>
                    <a:pt x="75298" y="10695597"/>
                  </a:lnTo>
                  <a:lnTo>
                    <a:pt x="129997" y="10701084"/>
                  </a:lnTo>
                  <a:lnTo>
                    <a:pt x="184873" y="10704043"/>
                  </a:lnTo>
                  <a:lnTo>
                    <a:pt x="240080" y="10704068"/>
                  </a:lnTo>
                  <a:lnTo>
                    <a:pt x="277215" y="10703789"/>
                  </a:lnTo>
                  <a:lnTo>
                    <a:pt x="318071" y="10702874"/>
                  </a:lnTo>
                  <a:lnTo>
                    <a:pt x="358330" y="10698417"/>
                  </a:lnTo>
                  <a:lnTo>
                    <a:pt x="412407" y="10675722"/>
                  </a:lnTo>
                  <a:lnTo>
                    <a:pt x="425043" y="10621785"/>
                  </a:lnTo>
                  <a:lnTo>
                    <a:pt x="425246" y="10574680"/>
                  </a:lnTo>
                  <a:lnTo>
                    <a:pt x="424065" y="10521099"/>
                  </a:lnTo>
                  <a:lnTo>
                    <a:pt x="419366" y="10467873"/>
                  </a:lnTo>
                  <a:lnTo>
                    <a:pt x="409016" y="10421823"/>
                  </a:lnTo>
                  <a:lnTo>
                    <a:pt x="372275" y="10385641"/>
                  </a:lnTo>
                  <a:lnTo>
                    <a:pt x="327139" y="10378618"/>
                  </a:lnTo>
                  <a:lnTo>
                    <a:pt x="268998" y="10376954"/>
                  </a:lnTo>
                  <a:lnTo>
                    <a:pt x="210845" y="10379469"/>
                  </a:lnTo>
                  <a:lnTo>
                    <a:pt x="165696" y="10384968"/>
                  </a:lnTo>
                  <a:lnTo>
                    <a:pt x="127025" y="10404983"/>
                  </a:lnTo>
                  <a:lnTo>
                    <a:pt x="109956" y="10440848"/>
                  </a:lnTo>
                  <a:lnTo>
                    <a:pt x="107657" y="10486111"/>
                  </a:lnTo>
                  <a:lnTo>
                    <a:pt x="113271" y="10534371"/>
                  </a:lnTo>
                  <a:lnTo>
                    <a:pt x="119989" y="10579151"/>
                  </a:lnTo>
                  <a:lnTo>
                    <a:pt x="301713" y="10601376"/>
                  </a:lnTo>
                  <a:lnTo>
                    <a:pt x="329057" y="10533304"/>
                  </a:lnTo>
                  <a:lnTo>
                    <a:pt x="298653" y="10486593"/>
                  </a:lnTo>
                  <a:lnTo>
                    <a:pt x="211823" y="10476560"/>
                  </a:lnTo>
                  <a:lnTo>
                    <a:pt x="195389" y="10514000"/>
                  </a:lnTo>
                  <a:lnTo>
                    <a:pt x="237312" y="10524541"/>
                  </a:lnTo>
                  <a:lnTo>
                    <a:pt x="261429" y="10530154"/>
                  </a:lnTo>
                  <a:lnTo>
                    <a:pt x="236410" y="10560698"/>
                  </a:lnTo>
                  <a:lnTo>
                    <a:pt x="186728" y="10559733"/>
                  </a:lnTo>
                  <a:lnTo>
                    <a:pt x="157022" y="10523830"/>
                  </a:lnTo>
                  <a:lnTo>
                    <a:pt x="153657" y="10487114"/>
                  </a:lnTo>
                  <a:lnTo>
                    <a:pt x="155422" y="10453840"/>
                  </a:lnTo>
                  <a:lnTo>
                    <a:pt x="165696" y="10430472"/>
                  </a:lnTo>
                  <a:lnTo>
                    <a:pt x="188442" y="10425798"/>
                  </a:lnTo>
                  <a:lnTo>
                    <a:pt x="230238" y="10425532"/>
                  </a:lnTo>
                  <a:lnTo>
                    <a:pt x="273189" y="10427716"/>
                  </a:lnTo>
                  <a:lnTo>
                    <a:pt x="339255" y="10442702"/>
                  </a:lnTo>
                  <a:lnTo>
                    <a:pt x="368731" y="10491368"/>
                  </a:lnTo>
                  <a:lnTo>
                    <a:pt x="372656" y="10533647"/>
                  </a:lnTo>
                  <a:lnTo>
                    <a:pt x="378206" y="10604157"/>
                  </a:lnTo>
                  <a:lnTo>
                    <a:pt x="356984" y="10629036"/>
                  </a:lnTo>
                  <a:lnTo>
                    <a:pt x="332828" y="10646143"/>
                  </a:lnTo>
                  <a:lnTo>
                    <a:pt x="305752" y="10655478"/>
                  </a:lnTo>
                  <a:lnTo>
                    <a:pt x="275755" y="10657027"/>
                  </a:lnTo>
                  <a:lnTo>
                    <a:pt x="241554" y="10661091"/>
                  </a:lnTo>
                  <a:lnTo>
                    <a:pt x="204419" y="10662056"/>
                  </a:lnTo>
                  <a:lnTo>
                    <a:pt x="167259" y="10660342"/>
                  </a:lnTo>
                  <a:lnTo>
                    <a:pt x="133019" y="10656329"/>
                  </a:lnTo>
                  <a:lnTo>
                    <a:pt x="97447" y="10653205"/>
                  </a:lnTo>
                  <a:lnTo>
                    <a:pt x="70497" y="10647223"/>
                  </a:lnTo>
                  <a:lnTo>
                    <a:pt x="53848" y="10635107"/>
                  </a:lnTo>
                  <a:lnTo>
                    <a:pt x="47472" y="10616883"/>
                  </a:lnTo>
                  <a:lnTo>
                    <a:pt x="51384" y="10592524"/>
                  </a:lnTo>
                  <a:lnTo>
                    <a:pt x="47548" y="10557942"/>
                  </a:lnTo>
                  <a:lnTo>
                    <a:pt x="49098" y="10519512"/>
                  </a:lnTo>
                  <a:lnTo>
                    <a:pt x="52781" y="10480802"/>
                  </a:lnTo>
                  <a:lnTo>
                    <a:pt x="55321" y="10445420"/>
                  </a:lnTo>
                  <a:lnTo>
                    <a:pt x="55841" y="10405466"/>
                  </a:lnTo>
                  <a:lnTo>
                    <a:pt x="75603" y="10359415"/>
                  </a:lnTo>
                  <a:lnTo>
                    <a:pt x="149961" y="10336098"/>
                  </a:lnTo>
                  <a:lnTo>
                    <a:pt x="193103" y="10332034"/>
                  </a:lnTo>
                  <a:lnTo>
                    <a:pt x="236715" y="10330548"/>
                  </a:lnTo>
                  <a:lnTo>
                    <a:pt x="277863" y="10329774"/>
                  </a:lnTo>
                  <a:lnTo>
                    <a:pt x="348856" y="10325202"/>
                  </a:lnTo>
                  <a:lnTo>
                    <a:pt x="387197" y="10325837"/>
                  </a:lnTo>
                  <a:lnTo>
                    <a:pt x="443014" y="10358006"/>
                  </a:lnTo>
                  <a:lnTo>
                    <a:pt x="457454" y="10396423"/>
                  </a:lnTo>
                  <a:lnTo>
                    <a:pt x="463651" y="10442727"/>
                  </a:lnTo>
                  <a:lnTo>
                    <a:pt x="464604" y="10491267"/>
                  </a:lnTo>
                  <a:lnTo>
                    <a:pt x="463308" y="10536403"/>
                  </a:lnTo>
                  <a:lnTo>
                    <a:pt x="462775" y="10572471"/>
                  </a:lnTo>
                  <a:lnTo>
                    <a:pt x="465315" y="10603827"/>
                  </a:lnTo>
                  <a:lnTo>
                    <a:pt x="468922" y="10642244"/>
                  </a:lnTo>
                  <a:lnTo>
                    <a:pt x="469722" y="10680040"/>
                  </a:lnTo>
                  <a:lnTo>
                    <a:pt x="463842" y="10709542"/>
                  </a:lnTo>
                  <a:lnTo>
                    <a:pt x="442214" y="10736555"/>
                  </a:lnTo>
                  <a:lnTo>
                    <a:pt x="412508" y="10749648"/>
                  </a:lnTo>
                  <a:lnTo>
                    <a:pt x="378218" y="10753471"/>
                  </a:lnTo>
                  <a:lnTo>
                    <a:pt x="342874" y="10752646"/>
                  </a:lnTo>
                  <a:lnTo>
                    <a:pt x="318846" y="10751795"/>
                  </a:lnTo>
                  <a:lnTo>
                    <a:pt x="212636" y="10752773"/>
                  </a:lnTo>
                  <a:lnTo>
                    <a:pt x="113931" y="10753255"/>
                  </a:lnTo>
                  <a:lnTo>
                    <a:pt x="64592" y="10753801"/>
                  </a:lnTo>
                  <a:lnTo>
                    <a:pt x="15265" y="10754779"/>
                  </a:lnTo>
                  <a:lnTo>
                    <a:pt x="0" y="10770438"/>
                  </a:lnTo>
                  <a:lnTo>
                    <a:pt x="3835" y="10781132"/>
                  </a:lnTo>
                  <a:lnTo>
                    <a:pt x="15265" y="10786377"/>
                  </a:lnTo>
                  <a:lnTo>
                    <a:pt x="67043" y="10788256"/>
                  </a:lnTo>
                  <a:lnTo>
                    <a:pt x="118846" y="10789323"/>
                  </a:lnTo>
                  <a:lnTo>
                    <a:pt x="170675" y="10789780"/>
                  </a:lnTo>
                  <a:lnTo>
                    <a:pt x="274332" y="10789755"/>
                  </a:lnTo>
                  <a:lnTo>
                    <a:pt x="288836" y="10789971"/>
                  </a:lnTo>
                  <a:lnTo>
                    <a:pt x="319519" y="10791431"/>
                  </a:lnTo>
                  <a:lnTo>
                    <a:pt x="369239" y="10794365"/>
                  </a:lnTo>
                  <a:lnTo>
                    <a:pt x="402831" y="10795102"/>
                  </a:lnTo>
                  <a:lnTo>
                    <a:pt x="464807" y="10788193"/>
                  </a:lnTo>
                  <a:lnTo>
                    <a:pt x="500367" y="10762894"/>
                  </a:lnTo>
                  <a:lnTo>
                    <a:pt x="505498" y="10743819"/>
                  </a:lnTo>
                  <a:lnTo>
                    <a:pt x="512775" y="10690390"/>
                  </a:lnTo>
                  <a:close/>
                </a:path>
                <a:path extrusionOk="0" h="13716000" w="2694305">
                  <a:moveTo>
                    <a:pt x="512775" y="10047567"/>
                  </a:moveTo>
                  <a:lnTo>
                    <a:pt x="512597" y="9990010"/>
                  </a:lnTo>
                  <a:lnTo>
                    <a:pt x="505714" y="9878276"/>
                  </a:lnTo>
                  <a:lnTo>
                    <a:pt x="506298" y="9842678"/>
                  </a:lnTo>
                  <a:lnTo>
                    <a:pt x="507758" y="9797923"/>
                  </a:lnTo>
                  <a:lnTo>
                    <a:pt x="506730" y="9750057"/>
                  </a:lnTo>
                  <a:lnTo>
                    <a:pt x="499846" y="9705137"/>
                  </a:lnTo>
                  <a:lnTo>
                    <a:pt x="483755" y="9669247"/>
                  </a:lnTo>
                  <a:lnTo>
                    <a:pt x="455091" y="9648406"/>
                  </a:lnTo>
                  <a:lnTo>
                    <a:pt x="405422" y="9639173"/>
                  </a:lnTo>
                  <a:lnTo>
                    <a:pt x="350012" y="9637420"/>
                  </a:lnTo>
                  <a:lnTo>
                    <a:pt x="294106" y="9639783"/>
                  </a:lnTo>
                  <a:lnTo>
                    <a:pt x="242989" y="9642932"/>
                  </a:lnTo>
                  <a:lnTo>
                    <a:pt x="189230" y="9646882"/>
                  </a:lnTo>
                  <a:lnTo>
                    <a:pt x="135788" y="9652927"/>
                  </a:lnTo>
                  <a:lnTo>
                    <a:pt x="82575" y="9660839"/>
                  </a:lnTo>
                  <a:lnTo>
                    <a:pt x="29527" y="9670364"/>
                  </a:lnTo>
                  <a:lnTo>
                    <a:pt x="4000" y="10023272"/>
                  </a:lnTo>
                  <a:lnTo>
                    <a:pt x="5156" y="10030282"/>
                  </a:lnTo>
                  <a:lnTo>
                    <a:pt x="75298" y="10052774"/>
                  </a:lnTo>
                  <a:lnTo>
                    <a:pt x="129997" y="10058260"/>
                  </a:lnTo>
                  <a:lnTo>
                    <a:pt x="184873" y="10061219"/>
                  </a:lnTo>
                  <a:lnTo>
                    <a:pt x="240080" y="10061245"/>
                  </a:lnTo>
                  <a:lnTo>
                    <a:pt x="277215" y="10060965"/>
                  </a:lnTo>
                  <a:lnTo>
                    <a:pt x="318071" y="10060051"/>
                  </a:lnTo>
                  <a:lnTo>
                    <a:pt x="358330" y="10055593"/>
                  </a:lnTo>
                  <a:lnTo>
                    <a:pt x="412407" y="10032911"/>
                  </a:lnTo>
                  <a:lnTo>
                    <a:pt x="425043" y="9978961"/>
                  </a:lnTo>
                  <a:lnTo>
                    <a:pt x="425246" y="9931870"/>
                  </a:lnTo>
                  <a:lnTo>
                    <a:pt x="424065" y="9878289"/>
                  </a:lnTo>
                  <a:lnTo>
                    <a:pt x="419366" y="9825063"/>
                  </a:lnTo>
                  <a:lnTo>
                    <a:pt x="409016" y="9779013"/>
                  </a:lnTo>
                  <a:lnTo>
                    <a:pt x="372275" y="9742830"/>
                  </a:lnTo>
                  <a:lnTo>
                    <a:pt x="327139" y="9735807"/>
                  </a:lnTo>
                  <a:lnTo>
                    <a:pt x="268998" y="9734144"/>
                  </a:lnTo>
                  <a:lnTo>
                    <a:pt x="210845" y="9736658"/>
                  </a:lnTo>
                  <a:lnTo>
                    <a:pt x="165696" y="9742157"/>
                  </a:lnTo>
                  <a:lnTo>
                    <a:pt x="127025" y="9762172"/>
                  </a:lnTo>
                  <a:lnTo>
                    <a:pt x="109956" y="9798025"/>
                  </a:lnTo>
                  <a:lnTo>
                    <a:pt x="107657" y="9843300"/>
                  </a:lnTo>
                  <a:lnTo>
                    <a:pt x="113271" y="9891547"/>
                  </a:lnTo>
                  <a:lnTo>
                    <a:pt x="119989" y="9936328"/>
                  </a:lnTo>
                  <a:lnTo>
                    <a:pt x="301713" y="9958553"/>
                  </a:lnTo>
                  <a:lnTo>
                    <a:pt x="329057" y="9890481"/>
                  </a:lnTo>
                  <a:lnTo>
                    <a:pt x="298653" y="9843770"/>
                  </a:lnTo>
                  <a:lnTo>
                    <a:pt x="211823" y="9833737"/>
                  </a:lnTo>
                  <a:lnTo>
                    <a:pt x="195389" y="9871177"/>
                  </a:lnTo>
                  <a:lnTo>
                    <a:pt x="237312" y="9881730"/>
                  </a:lnTo>
                  <a:lnTo>
                    <a:pt x="261429" y="9887331"/>
                  </a:lnTo>
                  <a:lnTo>
                    <a:pt x="236410" y="9917874"/>
                  </a:lnTo>
                  <a:lnTo>
                    <a:pt x="186728" y="9916922"/>
                  </a:lnTo>
                  <a:lnTo>
                    <a:pt x="157022" y="9881019"/>
                  </a:lnTo>
                  <a:lnTo>
                    <a:pt x="153657" y="9844303"/>
                  </a:lnTo>
                  <a:lnTo>
                    <a:pt x="155422" y="9811017"/>
                  </a:lnTo>
                  <a:lnTo>
                    <a:pt x="165696" y="9787649"/>
                  </a:lnTo>
                  <a:lnTo>
                    <a:pt x="188442" y="9782975"/>
                  </a:lnTo>
                  <a:lnTo>
                    <a:pt x="230238" y="9782708"/>
                  </a:lnTo>
                  <a:lnTo>
                    <a:pt x="273189" y="9784893"/>
                  </a:lnTo>
                  <a:lnTo>
                    <a:pt x="339255" y="9799879"/>
                  </a:lnTo>
                  <a:lnTo>
                    <a:pt x="368731" y="9848545"/>
                  </a:lnTo>
                  <a:lnTo>
                    <a:pt x="372656" y="9890836"/>
                  </a:lnTo>
                  <a:lnTo>
                    <a:pt x="378206" y="9961347"/>
                  </a:lnTo>
                  <a:lnTo>
                    <a:pt x="356984" y="9986226"/>
                  </a:lnTo>
                  <a:lnTo>
                    <a:pt x="332828" y="10003320"/>
                  </a:lnTo>
                  <a:lnTo>
                    <a:pt x="305752" y="10012655"/>
                  </a:lnTo>
                  <a:lnTo>
                    <a:pt x="275755" y="10014217"/>
                  </a:lnTo>
                  <a:lnTo>
                    <a:pt x="241554" y="10018268"/>
                  </a:lnTo>
                  <a:lnTo>
                    <a:pt x="204419" y="10019246"/>
                  </a:lnTo>
                  <a:lnTo>
                    <a:pt x="167259" y="10017531"/>
                  </a:lnTo>
                  <a:lnTo>
                    <a:pt x="133019" y="10013518"/>
                  </a:lnTo>
                  <a:lnTo>
                    <a:pt x="97447" y="10010381"/>
                  </a:lnTo>
                  <a:lnTo>
                    <a:pt x="70497" y="10004400"/>
                  </a:lnTo>
                  <a:lnTo>
                    <a:pt x="53848" y="9992296"/>
                  </a:lnTo>
                  <a:lnTo>
                    <a:pt x="47472" y="9974059"/>
                  </a:lnTo>
                  <a:lnTo>
                    <a:pt x="51384" y="9949713"/>
                  </a:lnTo>
                  <a:lnTo>
                    <a:pt x="47548" y="9915119"/>
                  </a:lnTo>
                  <a:lnTo>
                    <a:pt x="49098" y="9876688"/>
                  </a:lnTo>
                  <a:lnTo>
                    <a:pt x="52781" y="9837991"/>
                  </a:lnTo>
                  <a:lnTo>
                    <a:pt x="55321" y="9802597"/>
                  </a:lnTo>
                  <a:lnTo>
                    <a:pt x="55841" y="9762642"/>
                  </a:lnTo>
                  <a:lnTo>
                    <a:pt x="75603" y="9716605"/>
                  </a:lnTo>
                  <a:lnTo>
                    <a:pt x="149961" y="9693275"/>
                  </a:lnTo>
                  <a:lnTo>
                    <a:pt x="193103" y="9689224"/>
                  </a:lnTo>
                  <a:lnTo>
                    <a:pt x="236715" y="9687738"/>
                  </a:lnTo>
                  <a:lnTo>
                    <a:pt x="277863" y="9686963"/>
                  </a:lnTo>
                  <a:lnTo>
                    <a:pt x="348856" y="9682391"/>
                  </a:lnTo>
                  <a:lnTo>
                    <a:pt x="387197" y="9683026"/>
                  </a:lnTo>
                  <a:lnTo>
                    <a:pt x="443014" y="9715195"/>
                  </a:lnTo>
                  <a:lnTo>
                    <a:pt x="457454" y="9753613"/>
                  </a:lnTo>
                  <a:lnTo>
                    <a:pt x="463651" y="9799904"/>
                  </a:lnTo>
                  <a:lnTo>
                    <a:pt x="464604" y="9848444"/>
                  </a:lnTo>
                  <a:lnTo>
                    <a:pt x="463308" y="9893579"/>
                  </a:lnTo>
                  <a:lnTo>
                    <a:pt x="462775" y="9929660"/>
                  </a:lnTo>
                  <a:lnTo>
                    <a:pt x="465315" y="9961016"/>
                  </a:lnTo>
                  <a:lnTo>
                    <a:pt x="468922" y="9999434"/>
                  </a:lnTo>
                  <a:lnTo>
                    <a:pt x="469722" y="10037229"/>
                  </a:lnTo>
                  <a:lnTo>
                    <a:pt x="463842" y="10066731"/>
                  </a:lnTo>
                  <a:lnTo>
                    <a:pt x="442214" y="10093744"/>
                  </a:lnTo>
                  <a:lnTo>
                    <a:pt x="412508" y="10106838"/>
                  </a:lnTo>
                  <a:lnTo>
                    <a:pt x="378218" y="10110648"/>
                  </a:lnTo>
                  <a:lnTo>
                    <a:pt x="342874" y="10109835"/>
                  </a:lnTo>
                  <a:lnTo>
                    <a:pt x="318846" y="10108984"/>
                  </a:lnTo>
                  <a:lnTo>
                    <a:pt x="212636" y="10109937"/>
                  </a:lnTo>
                  <a:lnTo>
                    <a:pt x="113931" y="10110419"/>
                  </a:lnTo>
                  <a:lnTo>
                    <a:pt x="64592" y="10110965"/>
                  </a:lnTo>
                  <a:lnTo>
                    <a:pt x="15265" y="10111956"/>
                  </a:lnTo>
                  <a:lnTo>
                    <a:pt x="0" y="10127615"/>
                  </a:lnTo>
                  <a:lnTo>
                    <a:pt x="3835" y="10138321"/>
                  </a:lnTo>
                  <a:lnTo>
                    <a:pt x="15265" y="10143566"/>
                  </a:lnTo>
                  <a:lnTo>
                    <a:pt x="67043" y="10145446"/>
                  </a:lnTo>
                  <a:lnTo>
                    <a:pt x="118846" y="10146500"/>
                  </a:lnTo>
                  <a:lnTo>
                    <a:pt x="170675" y="10146970"/>
                  </a:lnTo>
                  <a:lnTo>
                    <a:pt x="274332" y="10146944"/>
                  </a:lnTo>
                  <a:lnTo>
                    <a:pt x="288836" y="10147148"/>
                  </a:lnTo>
                  <a:lnTo>
                    <a:pt x="319519" y="10148621"/>
                  </a:lnTo>
                  <a:lnTo>
                    <a:pt x="369239" y="10151542"/>
                  </a:lnTo>
                  <a:lnTo>
                    <a:pt x="402831" y="10152278"/>
                  </a:lnTo>
                  <a:lnTo>
                    <a:pt x="464807" y="10145382"/>
                  </a:lnTo>
                  <a:lnTo>
                    <a:pt x="500367" y="10120084"/>
                  </a:lnTo>
                  <a:lnTo>
                    <a:pt x="505498" y="10100996"/>
                  </a:lnTo>
                  <a:lnTo>
                    <a:pt x="512775" y="10047567"/>
                  </a:lnTo>
                  <a:close/>
                </a:path>
                <a:path extrusionOk="0" h="13716000" w="2694305">
                  <a:moveTo>
                    <a:pt x="512775" y="9404756"/>
                  </a:moveTo>
                  <a:lnTo>
                    <a:pt x="512597" y="9347200"/>
                  </a:lnTo>
                  <a:lnTo>
                    <a:pt x="505714" y="9235465"/>
                  </a:lnTo>
                  <a:lnTo>
                    <a:pt x="506298" y="9199867"/>
                  </a:lnTo>
                  <a:lnTo>
                    <a:pt x="507758" y="9155100"/>
                  </a:lnTo>
                  <a:lnTo>
                    <a:pt x="506730" y="9107233"/>
                  </a:lnTo>
                  <a:lnTo>
                    <a:pt x="499846" y="9062326"/>
                  </a:lnTo>
                  <a:lnTo>
                    <a:pt x="483755" y="9026423"/>
                  </a:lnTo>
                  <a:lnTo>
                    <a:pt x="455091" y="9005595"/>
                  </a:lnTo>
                  <a:lnTo>
                    <a:pt x="405422" y="8996362"/>
                  </a:lnTo>
                  <a:lnTo>
                    <a:pt x="350012" y="8994597"/>
                  </a:lnTo>
                  <a:lnTo>
                    <a:pt x="294106" y="8996972"/>
                  </a:lnTo>
                  <a:lnTo>
                    <a:pt x="242989" y="9000122"/>
                  </a:lnTo>
                  <a:lnTo>
                    <a:pt x="189230" y="9004059"/>
                  </a:lnTo>
                  <a:lnTo>
                    <a:pt x="135788" y="9010104"/>
                  </a:lnTo>
                  <a:lnTo>
                    <a:pt x="82575" y="9018016"/>
                  </a:lnTo>
                  <a:lnTo>
                    <a:pt x="29527" y="9027541"/>
                  </a:lnTo>
                  <a:lnTo>
                    <a:pt x="4000" y="9380461"/>
                  </a:lnTo>
                  <a:lnTo>
                    <a:pt x="5156" y="9387472"/>
                  </a:lnTo>
                  <a:lnTo>
                    <a:pt x="75298" y="9409963"/>
                  </a:lnTo>
                  <a:lnTo>
                    <a:pt x="129997" y="9415450"/>
                  </a:lnTo>
                  <a:lnTo>
                    <a:pt x="184873" y="9418409"/>
                  </a:lnTo>
                  <a:lnTo>
                    <a:pt x="240080" y="9418447"/>
                  </a:lnTo>
                  <a:lnTo>
                    <a:pt x="277215" y="9418155"/>
                  </a:lnTo>
                  <a:lnTo>
                    <a:pt x="318071" y="9417240"/>
                  </a:lnTo>
                  <a:lnTo>
                    <a:pt x="358330" y="9412783"/>
                  </a:lnTo>
                  <a:lnTo>
                    <a:pt x="412407" y="9390088"/>
                  </a:lnTo>
                  <a:lnTo>
                    <a:pt x="425043" y="9336151"/>
                  </a:lnTo>
                  <a:lnTo>
                    <a:pt x="425246" y="9289047"/>
                  </a:lnTo>
                  <a:lnTo>
                    <a:pt x="424065" y="9235465"/>
                  </a:lnTo>
                  <a:lnTo>
                    <a:pt x="419366" y="9182240"/>
                  </a:lnTo>
                  <a:lnTo>
                    <a:pt x="409016" y="9136202"/>
                  </a:lnTo>
                  <a:lnTo>
                    <a:pt x="372275" y="9100020"/>
                  </a:lnTo>
                  <a:lnTo>
                    <a:pt x="327139" y="9092984"/>
                  </a:lnTo>
                  <a:lnTo>
                    <a:pt x="268998" y="9091333"/>
                  </a:lnTo>
                  <a:lnTo>
                    <a:pt x="210845" y="9093848"/>
                  </a:lnTo>
                  <a:lnTo>
                    <a:pt x="165696" y="9099359"/>
                  </a:lnTo>
                  <a:lnTo>
                    <a:pt x="127025" y="9119362"/>
                  </a:lnTo>
                  <a:lnTo>
                    <a:pt x="109956" y="9155214"/>
                  </a:lnTo>
                  <a:lnTo>
                    <a:pt x="107657" y="9200490"/>
                  </a:lnTo>
                  <a:lnTo>
                    <a:pt x="113271" y="9248737"/>
                  </a:lnTo>
                  <a:lnTo>
                    <a:pt x="119989" y="9293517"/>
                  </a:lnTo>
                  <a:lnTo>
                    <a:pt x="301713" y="9315742"/>
                  </a:lnTo>
                  <a:lnTo>
                    <a:pt x="329057" y="9247657"/>
                  </a:lnTo>
                  <a:lnTo>
                    <a:pt x="298653" y="9200947"/>
                  </a:lnTo>
                  <a:lnTo>
                    <a:pt x="211823" y="9190926"/>
                  </a:lnTo>
                  <a:lnTo>
                    <a:pt x="195389" y="9228366"/>
                  </a:lnTo>
                  <a:lnTo>
                    <a:pt x="237312" y="9238907"/>
                  </a:lnTo>
                  <a:lnTo>
                    <a:pt x="261429" y="9244520"/>
                  </a:lnTo>
                  <a:lnTo>
                    <a:pt x="236410" y="9275064"/>
                  </a:lnTo>
                  <a:lnTo>
                    <a:pt x="186728" y="9274099"/>
                  </a:lnTo>
                  <a:lnTo>
                    <a:pt x="157022" y="9238209"/>
                  </a:lnTo>
                  <a:lnTo>
                    <a:pt x="153657" y="9201493"/>
                  </a:lnTo>
                  <a:lnTo>
                    <a:pt x="155422" y="9168219"/>
                  </a:lnTo>
                  <a:lnTo>
                    <a:pt x="165696" y="9144851"/>
                  </a:lnTo>
                  <a:lnTo>
                    <a:pt x="188442" y="9140165"/>
                  </a:lnTo>
                  <a:lnTo>
                    <a:pt x="230238" y="9139898"/>
                  </a:lnTo>
                  <a:lnTo>
                    <a:pt x="273189" y="9142082"/>
                  </a:lnTo>
                  <a:lnTo>
                    <a:pt x="339255" y="9157068"/>
                  </a:lnTo>
                  <a:lnTo>
                    <a:pt x="368731" y="9205722"/>
                  </a:lnTo>
                  <a:lnTo>
                    <a:pt x="372656" y="9248013"/>
                  </a:lnTo>
                  <a:lnTo>
                    <a:pt x="378206" y="9318536"/>
                  </a:lnTo>
                  <a:lnTo>
                    <a:pt x="356984" y="9343403"/>
                  </a:lnTo>
                  <a:lnTo>
                    <a:pt x="332828" y="9360510"/>
                  </a:lnTo>
                  <a:lnTo>
                    <a:pt x="305752" y="9369844"/>
                  </a:lnTo>
                  <a:lnTo>
                    <a:pt x="275755" y="9371406"/>
                  </a:lnTo>
                  <a:lnTo>
                    <a:pt x="241554" y="9375457"/>
                  </a:lnTo>
                  <a:lnTo>
                    <a:pt x="204419" y="9376423"/>
                  </a:lnTo>
                  <a:lnTo>
                    <a:pt x="167259" y="9374708"/>
                  </a:lnTo>
                  <a:lnTo>
                    <a:pt x="133019" y="9370708"/>
                  </a:lnTo>
                  <a:lnTo>
                    <a:pt x="97447" y="9367571"/>
                  </a:lnTo>
                  <a:lnTo>
                    <a:pt x="70497" y="9361589"/>
                  </a:lnTo>
                  <a:lnTo>
                    <a:pt x="53848" y="9349473"/>
                  </a:lnTo>
                  <a:lnTo>
                    <a:pt x="47472" y="9331249"/>
                  </a:lnTo>
                  <a:lnTo>
                    <a:pt x="51384" y="9306890"/>
                  </a:lnTo>
                  <a:lnTo>
                    <a:pt x="47548" y="9272308"/>
                  </a:lnTo>
                  <a:lnTo>
                    <a:pt x="49098" y="9233878"/>
                  </a:lnTo>
                  <a:lnTo>
                    <a:pt x="52781" y="9195168"/>
                  </a:lnTo>
                  <a:lnTo>
                    <a:pt x="55321" y="9159786"/>
                  </a:lnTo>
                  <a:lnTo>
                    <a:pt x="55841" y="9119832"/>
                  </a:lnTo>
                  <a:lnTo>
                    <a:pt x="75603" y="9073782"/>
                  </a:lnTo>
                  <a:lnTo>
                    <a:pt x="149961" y="9050464"/>
                  </a:lnTo>
                  <a:lnTo>
                    <a:pt x="193103" y="9046400"/>
                  </a:lnTo>
                  <a:lnTo>
                    <a:pt x="236715" y="9044915"/>
                  </a:lnTo>
                  <a:lnTo>
                    <a:pt x="277863" y="9044140"/>
                  </a:lnTo>
                  <a:lnTo>
                    <a:pt x="348856" y="9039581"/>
                  </a:lnTo>
                  <a:lnTo>
                    <a:pt x="387197" y="9040203"/>
                  </a:lnTo>
                  <a:lnTo>
                    <a:pt x="443014" y="9072372"/>
                  </a:lnTo>
                  <a:lnTo>
                    <a:pt x="457454" y="9110789"/>
                  </a:lnTo>
                  <a:lnTo>
                    <a:pt x="463651" y="9157094"/>
                  </a:lnTo>
                  <a:lnTo>
                    <a:pt x="464604" y="9205633"/>
                  </a:lnTo>
                  <a:lnTo>
                    <a:pt x="463308" y="9250769"/>
                  </a:lnTo>
                  <a:lnTo>
                    <a:pt x="462775" y="9286850"/>
                  </a:lnTo>
                  <a:lnTo>
                    <a:pt x="465315" y="9318193"/>
                  </a:lnTo>
                  <a:lnTo>
                    <a:pt x="468922" y="9356611"/>
                  </a:lnTo>
                  <a:lnTo>
                    <a:pt x="469722" y="9394419"/>
                  </a:lnTo>
                  <a:lnTo>
                    <a:pt x="463842" y="9423921"/>
                  </a:lnTo>
                  <a:lnTo>
                    <a:pt x="442214" y="9450921"/>
                  </a:lnTo>
                  <a:lnTo>
                    <a:pt x="412508" y="9464015"/>
                  </a:lnTo>
                  <a:lnTo>
                    <a:pt x="378218" y="9467837"/>
                  </a:lnTo>
                  <a:lnTo>
                    <a:pt x="342861" y="9467024"/>
                  </a:lnTo>
                  <a:lnTo>
                    <a:pt x="318833" y="9466161"/>
                  </a:lnTo>
                  <a:lnTo>
                    <a:pt x="212636" y="9467126"/>
                  </a:lnTo>
                  <a:lnTo>
                    <a:pt x="113931" y="9467621"/>
                  </a:lnTo>
                  <a:lnTo>
                    <a:pt x="64592" y="9468155"/>
                  </a:lnTo>
                  <a:lnTo>
                    <a:pt x="15265" y="9469145"/>
                  </a:lnTo>
                  <a:lnTo>
                    <a:pt x="0" y="9484804"/>
                  </a:lnTo>
                  <a:lnTo>
                    <a:pt x="3835" y="9495498"/>
                  </a:lnTo>
                  <a:lnTo>
                    <a:pt x="15265" y="9500743"/>
                  </a:lnTo>
                  <a:lnTo>
                    <a:pt x="67043" y="9502610"/>
                  </a:lnTo>
                  <a:lnTo>
                    <a:pt x="118846" y="9503677"/>
                  </a:lnTo>
                  <a:lnTo>
                    <a:pt x="170675" y="9504147"/>
                  </a:lnTo>
                  <a:lnTo>
                    <a:pt x="274332" y="9504121"/>
                  </a:lnTo>
                  <a:lnTo>
                    <a:pt x="288823" y="9504337"/>
                  </a:lnTo>
                  <a:lnTo>
                    <a:pt x="319493" y="9505798"/>
                  </a:lnTo>
                  <a:lnTo>
                    <a:pt x="369214" y="9508731"/>
                  </a:lnTo>
                  <a:lnTo>
                    <a:pt x="402805" y="9509468"/>
                  </a:lnTo>
                  <a:lnTo>
                    <a:pt x="464807" y="9502572"/>
                  </a:lnTo>
                  <a:lnTo>
                    <a:pt x="500367" y="9477261"/>
                  </a:lnTo>
                  <a:lnTo>
                    <a:pt x="505498" y="9458185"/>
                  </a:lnTo>
                  <a:lnTo>
                    <a:pt x="512775" y="9404756"/>
                  </a:lnTo>
                  <a:close/>
                </a:path>
                <a:path extrusionOk="0" h="13716000" w="2694305">
                  <a:moveTo>
                    <a:pt x="512775" y="8761946"/>
                  </a:moveTo>
                  <a:lnTo>
                    <a:pt x="512597" y="8704389"/>
                  </a:lnTo>
                  <a:lnTo>
                    <a:pt x="505714" y="8592655"/>
                  </a:lnTo>
                  <a:lnTo>
                    <a:pt x="506298" y="8557044"/>
                  </a:lnTo>
                  <a:lnTo>
                    <a:pt x="507758" y="8512289"/>
                  </a:lnTo>
                  <a:lnTo>
                    <a:pt x="506730" y="8464423"/>
                  </a:lnTo>
                  <a:lnTo>
                    <a:pt x="499846" y="8419503"/>
                  </a:lnTo>
                  <a:lnTo>
                    <a:pt x="483755" y="8383600"/>
                  </a:lnTo>
                  <a:lnTo>
                    <a:pt x="455091" y="8362772"/>
                  </a:lnTo>
                  <a:lnTo>
                    <a:pt x="405422" y="8353552"/>
                  </a:lnTo>
                  <a:lnTo>
                    <a:pt x="350012" y="8351787"/>
                  </a:lnTo>
                  <a:lnTo>
                    <a:pt x="294106" y="8354161"/>
                  </a:lnTo>
                  <a:lnTo>
                    <a:pt x="242989" y="8357311"/>
                  </a:lnTo>
                  <a:lnTo>
                    <a:pt x="189230" y="8361235"/>
                  </a:lnTo>
                  <a:lnTo>
                    <a:pt x="135788" y="8367293"/>
                  </a:lnTo>
                  <a:lnTo>
                    <a:pt x="82575" y="8375205"/>
                  </a:lnTo>
                  <a:lnTo>
                    <a:pt x="29527" y="8384730"/>
                  </a:lnTo>
                  <a:lnTo>
                    <a:pt x="4000" y="8737651"/>
                  </a:lnTo>
                  <a:lnTo>
                    <a:pt x="5156" y="8744648"/>
                  </a:lnTo>
                  <a:lnTo>
                    <a:pt x="75298" y="8767153"/>
                  </a:lnTo>
                  <a:lnTo>
                    <a:pt x="129997" y="8772627"/>
                  </a:lnTo>
                  <a:lnTo>
                    <a:pt x="184873" y="8775598"/>
                  </a:lnTo>
                  <a:lnTo>
                    <a:pt x="240080" y="8775636"/>
                  </a:lnTo>
                  <a:lnTo>
                    <a:pt x="277215" y="8775344"/>
                  </a:lnTo>
                  <a:lnTo>
                    <a:pt x="318071" y="8774430"/>
                  </a:lnTo>
                  <a:lnTo>
                    <a:pt x="358330" y="8769960"/>
                  </a:lnTo>
                  <a:lnTo>
                    <a:pt x="412407" y="8747265"/>
                  </a:lnTo>
                  <a:lnTo>
                    <a:pt x="425043" y="8693340"/>
                  </a:lnTo>
                  <a:lnTo>
                    <a:pt x="425246" y="8646236"/>
                  </a:lnTo>
                  <a:lnTo>
                    <a:pt x="424065" y="8592655"/>
                  </a:lnTo>
                  <a:lnTo>
                    <a:pt x="419366" y="8539429"/>
                  </a:lnTo>
                  <a:lnTo>
                    <a:pt x="409016" y="8493379"/>
                  </a:lnTo>
                  <a:lnTo>
                    <a:pt x="372275" y="8457197"/>
                  </a:lnTo>
                  <a:lnTo>
                    <a:pt x="327139" y="8450174"/>
                  </a:lnTo>
                  <a:lnTo>
                    <a:pt x="268998" y="8448510"/>
                  </a:lnTo>
                  <a:lnTo>
                    <a:pt x="210845" y="8451024"/>
                  </a:lnTo>
                  <a:lnTo>
                    <a:pt x="165696" y="8456524"/>
                  </a:lnTo>
                  <a:lnTo>
                    <a:pt x="127025" y="8476526"/>
                  </a:lnTo>
                  <a:lnTo>
                    <a:pt x="109956" y="8512391"/>
                  </a:lnTo>
                  <a:lnTo>
                    <a:pt x="107657" y="8557666"/>
                  </a:lnTo>
                  <a:lnTo>
                    <a:pt x="113271" y="8605914"/>
                  </a:lnTo>
                  <a:lnTo>
                    <a:pt x="119989" y="8650707"/>
                  </a:lnTo>
                  <a:lnTo>
                    <a:pt x="301713" y="8672932"/>
                  </a:lnTo>
                  <a:lnTo>
                    <a:pt x="329057" y="8604847"/>
                  </a:lnTo>
                  <a:lnTo>
                    <a:pt x="298653" y="8558136"/>
                  </a:lnTo>
                  <a:lnTo>
                    <a:pt x="211823" y="8548116"/>
                  </a:lnTo>
                  <a:lnTo>
                    <a:pt x="195389" y="8585543"/>
                  </a:lnTo>
                  <a:lnTo>
                    <a:pt x="237312" y="8596084"/>
                  </a:lnTo>
                  <a:lnTo>
                    <a:pt x="261429" y="8601697"/>
                  </a:lnTo>
                  <a:lnTo>
                    <a:pt x="236410" y="8632241"/>
                  </a:lnTo>
                  <a:lnTo>
                    <a:pt x="186728" y="8631288"/>
                  </a:lnTo>
                  <a:lnTo>
                    <a:pt x="157022" y="8595385"/>
                  </a:lnTo>
                  <a:lnTo>
                    <a:pt x="153657" y="8558670"/>
                  </a:lnTo>
                  <a:lnTo>
                    <a:pt x="155422" y="8525396"/>
                  </a:lnTo>
                  <a:lnTo>
                    <a:pt x="165696" y="8502040"/>
                  </a:lnTo>
                  <a:lnTo>
                    <a:pt x="188442" y="8497354"/>
                  </a:lnTo>
                  <a:lnTo>
                    <a:pt x="230238" y="8497075"/>
                  </a:lnTo>
                  <a:lnTo>
                    <a:pt x="273189" y="8499259"/>
                  </a:lnTo>
                  <a:lnTo>
                    <a:pt x="339255" y="8514258"/>
                  </a:lnTo>
                  <a:lnTo>
                    <a:pt x="368731" y="8562911"/>
                  </a:lnTo>
                  <a:lnTo>
                    <a:pt x="372656" y="8605202"/>
                  </a:lnTo>
                  <a:lnTo>
                    <a:pt x="378206" y="8675726"/>
                  </a:lnTo>
                  <a:lnTo>
                    <a:pt x="356984" y="8700592"/>
                  </a:lnTo>
                  <a:lnTo>
                    <a:pt x="332828" y="8717699"/>
                  </a:lnTo>
                  <a:lnTo>
                    <a:pt x="305752" y="8727034"/>
                  </a:lnTo>
                  <a:lnTo>
                    <a:pt x="275755" y="8728596"/>
                  </a:lnTo>
                  <a:lnTo>
                    <a:pt x="241554" y="8732634"/>
                  </a:lnTo>
                  <a:lnTo>
                    <a:pt x="204419" y="8733612"/>
                  </a:lnTo>
                  <a:lnTo>
                    <a:pt x="167259" y="8731898"/>
                  </a:lnTo>
                  <a:lnTo>
                    <a:pt x="133019" y="8727897"/>
                  </a:lnTo>
                  <a:lnTo>
                    <a:pt x="97447" y="8724760"/>
                  </a:lnTo>
                  <a:lnTo>
                    <a:pt x="70497" y="8718766"/>
                  </a:lnTo>
                  <a:lnTo>
                    <a:pt x="53848" y="8706650"/>
                  </a:lnTo>
                  <a:lnTo>
                    <a:pt x="47472" y="8688426"/>
                  </a:lnTo>
                  <a:lnTo>
                    <a:pt x="51384" y="8664080"/>
                  </a:lnTo>
                  <a:lnTo>
                    <a:pt x="47548" y="8629498"/>
                  </a:lnTo>
                  <a:lnTo>
                    <a:pt x="49098" y="8591067"/>
                  </a:lnTo>
                  <a:lnTo>
                    <a:pt x="52781" y="8552358"/>
                  </a:lnTo>
                  <a:lnTo>
                    <a:pt x="55321" y="8516976"/>
                  </a:lnTo>
                  <a:lnTo>
                    <a:pt x="55841" y="8477009"/>
                  </a:lnTo>
                  <a:lnTo>
                    <a:pt x="75603" y="8430971"/>
                  </a:lnTo>
                  <a:lnTo>
                    <a:pt x="149961" y="8407654"/>
                  </a:lnTo>
                  <a:lnTo>
                    <a:pt x="193103" y="8403590"/>
                  </a:lnTo>
                  <a:lnTo>
                    <a:pt x="236715" y="8402091"/>
                  </a:lnTo>
                  <a:lnTo>
                    <a:pt x="277863" y="8401329"/>
                  </a:lnTo>
                  <a:lnTo>
                    <a:pt x="348856" y="8396770"/>
                  </a:lnTo>
                  <a:lnTo>
                    <a:pt x="387197" y="8397392"/>
                  </a:lnTo>
                  <a:lnTo>
                    <a:pt x="443014" y="8429561"/>
                  </a:lnTo>
                  <a:lnTo>
                    <a:pt x="457454" y="8467979"/>
                  </a:lnTo>
                  <a:lnTo>
                    <a:pt x="463651" y="8514283"/>
                  </a:lnTo>
                  <a:lnTo>
                    <a:pt x="464604" y="8562823"/>
                  </a:lnTo>
                  <a:lnTo>
                    <a:pt x="463308" y="8607958"/>
                  </a:lnTo>
                  <a:lnTo>
                    <a:pt x="462775" y="8644039"/>
                  </a:lnTo>
                  <a:lnTo>
                    <a:pt x="465315" y="8675383"/>
                  </a:lnTo>
                  <a:lnTo>
                    <a:pt x="468922" y="8713787"/>
                  </a:lnTo>
                  <a:lnTo>
                    <a:pt x="469722" y="8751595"/>
                  </a:lnTo>
                  <a:lnTo>
                    <a:pt x="463842" y="8781097"/>
                  </a:lnTo>
                  <a:lnTo>
                    <a:pt x="442214" y="8808098"/>
                  </a:lnTo>
                  <a:lnTo>
                    <a:pt x="412521" y="8821191"/>
                  </a:lnTo>
                  <a:lnTo>
                    <a:pt x="378231" y="8825014"/>
                  </a:lnTo>
                  <a:lnTo>
                    <a:pt x="342874" y="8824214"/>
                  </a:lnTo>
                  <a:lnTo>
                    <a:pt x="318846" y="8823350"/>
                  </a:lnTo>
                  <a:lnTo>
                    <a:pt x="212636" y="8824316"/>
                  </a:lnTo>
                  <a:lnTo>
                    <a:pt x="113931" y="8824798"/>
                  </a:lnTo>
                  <a:lnTo>
                    <a:pt x="64592" y="8825344"/>
                  </a:lnTo>
                  <a:lnTo>
                    <a:pt x="15265" y="8826335"/>
                  </a:lnTo>
                  <a:lnTo>
                    <a:pt x="0" y="8841981"/>
                  </a:lnTo>
                  <a:lnTo>
                    <a:pt x="3835" y="8852675"/>
                  </a:lnTo>
                  <a:lnTo>
                    <a:pt x="15265" y="8857932"/>
                  </a:lnTo>
                  <a:lnTo>
                    <a:pt x="67043" y="8859799"/>
                  </a:lnTo>
                  <a:lnTo>
                    <a:pt x="118846" y="8860866"/>
                  </a:lnTo>
                  <a:lnTo>
                    <a:pt x="170675" y="8861336"/>
                  </a:lnTo>
                  <a:lnTo>
                    <a:pt x="274332" y="8861311"/>
                  </a:lnTo>
                  <a:lnTo>
                    <a:pt x="288836" y="8861514"/>
                  </a:lnTo>
                  <a:lnTo>
                    <a:pt x="319519" y="8862987"/>
                  </a:lnTo>
                  <a:lnTo>
                    <a:pt x="369239" y="8865908"/>
                  </a:lnTo>
                  <a:lnTo>
                    <a:pt x="402831" y="8866645"/>
                  </a:lnTo>
                  <a:lnTo>
                    <a:pt x="464807" y="8859749"/>
                  </a:lnTo>
                  <a:lnTo>
                    <a:pt x="500367" y="8834450"/>
                  </a:lnTo>
                  <a:lnTo>
                    <a:pt x="505498" y="8815375"/>
                  </a:lnTo>
                  <a:lnTo>
                    <a:pt x="512775" y="8761946"/>
                  </a:lnTo>
                  <a:close/>
                </a:path>
                <a:path extrusionOk="0" h="13716000" w="2694305">
                  <a:moveTo>
                    <a:pt x="512775" y="8119123"/>
                  </a:moveTo>
                  <a:lnTo>
                    <a:pt x="512597" y="8061566"/>
                  </a:lnTo>
                  <a:lnTo>
                    <a:pt x="505714" y="7949832"/>
                  </a:lnTo>
                  <a:lnTo>
                    <a:pt x="506298" y="7914233"/>
                  </a:lnTo>
                  <a:lnTo>
                    <a:pt x="507758" y="7869466"/>
                  </a:lnTo>
                  <a:lnTo>
                    <a:pt x="506730" y="7821600"/>
                  </a:lnTo>
                  <a:lnTo>
                    <a:pt x="499846" y="7776692"/>
                  </a:lnTo>
                  <a:lnTo>
                    <a:pt x="483755" y="7740790"/>
                  </a:lnTo>
                  <a:lnTo>
                    <a:pt x="455091" y="7719949"/>
                  </a:lnTo>
                  <a:lnTo>
                    <a:pt x="405422" y="7710729"/>
                  </a:lnTo>
                  <a:lnTo>
                    <a:pt x="350012" y="7708963"/>
                  </a:lnTo>
                  <a:lnTo>
                    <a:pt x="294106" y="7711338"/>
                  </a:lnTo>
                  <a:lnTo>
                    <a:pt x="242989" y="7714488"/>
                  </a:lnTo>
                  <a:lnTo>
                    <a:pt x="189230" y="7718425"/>
                  </a:lnTo>
                  <a:lnTo>
                    <a:pt x="135788" y="7724470"/>
                  </a:lnTo>
                  <a:lnTo>
                    <a:pt x="82575" y="7732382"/>
                  </a:lnTo>
                  <a:lnTo>
                    <a:pt x="29527" y="7741907"/>
                  </a:lnTo>
                  <a:lnTo>
                    <a:pt x="4000" y="8094827"/>
                  </a:lnTo>
                  <a:lnTo>
                    <a:pt x="5156" y="8101838"/>
                  </a:lnTo>
                  <a:lnTo>
                    <a:pt x="75298" y="8124330"/>
                  </a:lnTo>
                  <a:lnTo>
                    <a:pt x="129997" y="8129816"/>
                  </a:lnTo>
                  <a:lnTo>
                    <a:pt x="184873" y="8132788"/>
                  </a:lnTo>
                  <a:lnTo>
                    <a:pt x="240080" y="8132813"/>
                  </a:lnTo>
                  <a:lnTo>
                    <a:pt x="277215" y="8132521"/>
                  </a:lnTo>
                  <a:lnTo>
                    <a:pt x="318071" y="8131607"/>
                  </a:lnTo>
                  <a:lnTo>
                    <a:pt x="358330" y="8127149"/>
                  </a:lnTo>
                  <a:lnTo>
                    <a:pt x="412407" y="8104454"/>
                  </a:lnTo>
                  <a:lnTo>
                    <a:pt x="425043" y="8050517"/>
                  </a:lnTo>
                  <a:lnTo>
                    <a:pt x="425246" y="8003426"/>
                  </a:lnTo>
                  <a:lnTo>
                    <a:pt x="424065" y="7949832"/>
                  </a:lnTo>
                  <a:lnTo>
                    <a:pt x="419366" y="7896606"/>
                  </a:lnTo>
                  <a:lnTo>
                    <a:pt x="409016" y="7850556"/>
                  </a:lnTo>
                  <a:lnTo>
                    <a:pt x="372275" y="7814386"/>
                  </a:lnTo>
                  <a:lnTo>
                    <a:pt x="327139" y="7807350"/>
                  </a:lnTo>
                  <a:lnTo>
                    <a:pt x="268998" y="7805687"/>
                  </a:lnTo>
                  <a:lnTo>
                    <a:pt x="210845" y="7808214"/>
                  </a:lnTo>
                  <a:lnTo>
                    <a:pt x="165696" y="7813700"/>
                  </a:lnTo>
                  <a:lnTo>
                    <a:pt x="127025" y="7833715"/>
                  </a:lnTo>
                  <a:lnTo>
                    <a:pt x="109956" y="7869568"/>
                  </a:lnTo>
                  <a:lnTo>
                    <a:pt x="107657" y="7914843"/>
                  </a:lnTo>
                  <a:lnTo>
                    <a:pt x="113271" y="7963090"/>
                  </a:lnTo>
                  <a:lnTo>
                    <a:pt x="119989" y="8007871"/>
                  </a:lnTo>
                  <a:lnTo>
                    <a:pt x="301713" y="8030108"/>
                  </a:lnTo>
                  <a:lnTo>
                    <a:pt x="329057" y="7962024"/>
                  </a:lnTo>
                  <a:lnTo>
                    <a:pt x="298653" y="7915326"/>
                  </a:lnTo>
                  <a:lnTo>
                    <a:pt x="211823" y="7905293"/>
                  </a:lnTo>
                  <a:lnTo>
                    <a:pt x="195389" y="7942732"/>
                  </a:lnTo>
                  <a:lnTo>
                    <a:pt x="237312" y="7953273"/>
                  </a:lnTo>
                  <a:lnTo>
                    <a:pt x="261429" y="7958887"/>
                  </a:lnTo>
                  <a:lnTo>
                    <a:pt x="236410" y="7989430"/>
                  </a:lnTo>
                  <a:lnTo>
                    <a:pt x="186728" y="7988478"/>
                  </a:lnTo>
                  <a:lnTo>
                    <a:pt x="157022" y="7952575"/>
                  </a:lnTo>
                  <a:lnTo>
                    <a:pt x="153657" y="7915846"/>
                  </a:lnTo>
                  <a:lnTo>
                    <a:pt x="155422" y="7882572"/>
                  </a:lnTo>
                  <a:lnTo>
                    <a:pt x="165696" y="7859204"/>
                  </a:lnTo>
                  <a:lnTo>
                    <a:pt x="188442" y="7854531"/>
                  </a:lnTo>
                  <a:lnTo>
                    <a:pt x="230238" y="7854264"/>
                  </a:lnTo>
                  <a:lnTo>
                    <a:pt x="273189" y="7856436"/>
                  </a:lnTo>
                  <a:lnTo>
                    <a:pt x="339255" y="7871434"/>
                  </a:lnTo>
                  <a:lnTo>
                    <a:pt x="368731" y="7920101"/>
                  </a:lnTo>
                  <a:lnTo>
                    <a:pt x="372656" y="7962379"/>
                  </a:lnTo>
                  <a:lnTo>
                    <a:pt x="378206" y="8032877"/>
                  </a:lnTo>
                  <a:lnTo>
                    <a:pt x="356984" y="8057769"/>
                  </a:lnTo>
                  <a:lnTo>
                    <a:pt x="332828" y="8074876"/>
                  </a:lnTo>
                  <a:lnTo>
                    <a:pt x="305752" y="8084198"/>
                  </a:lnTo>
                  <a:lnTo>
                    <a:pt x="275755" y="8085747"/>
                  </a:lnTo>
                  <a:lnTo>
                    <a:pt x="241554" y="8089811"/>
                  </a:lnTo>
                  <a:lnTo>
                    <a:pt x="204419" y="8090789"/>
                  </a:lnTo>
                  <a:lnTo>
                    <a:pt x="167259" y="8089074"/>
                  </a:lnTo>
                  <a:lnTo>
                    <a:pt x="133019" y="8085061"/>
                  </a:lnTo>
                  <a:lnTo>
                    <a:pt x="97447" y="8081937"/>
                  </a:lnTo>
                  <a:lnTo>
                    <a:pt x="70497" y="8075955"/>
                  </a:lnTo>
                  <a:lnTo>
                    <a:pt x="53848" y="8063839"/>
                  </a:lnTo>
                  <a:lnTo>
                    <a:pt x="47472" y="8045615"/>
                  </a:lnTo>
                  <a:lnTo>
                    <a:pt x="51384" y="8021256"/>
                  </a:lnTo>
                  <a:lnTo>
                    <a:pt x="47548" y="7986687"/>
                  </a:lnTo>
                  <a:lnTo>
                    <a:pt x="49098" y="7948244"/>
                  </a:lnTo>
                  <a:lnTo>
                    <a:pt x="52781" y="7909547"/>
                  </a:lnTo>
                  <a:lnTo>
                    <a:pt x="55321" y="7874152"/>
                  </a:lnTo>
                  <a:lnTo>
                    <a:pt x="55841" y="7834198"/>
                  </a:lnTo>
                  <a:lnTo>
                    <a:pt x="75603" y="7788148"/>
                  </a:lnTo>
                  <a:lnTo>
                    <a:pt x="149961" y="7764818"/>
                  </a:lnTo>
                  <a:lnTo>
                    <a:pt x="193103" y="7760767"/>
                  </a:lnTo>
                  <a:lnTo>
                    <a:pt x="236715" y="7759281"/>
                  </a:lnTo>
                  <a:lnTo>
                    <a:pt x="277863" y="7758506"/>
                  </a:lnTo>
                  <a:lnTo>
                    <a:pt x="348856" y="7753947"/>
                  </a:lnTo>
                  <a:lnTo>
                    <a:pt x="387197" y="7754569"/>
                  </a:lnTo>
                  <a:lnTo>
                    <a:pt x="443014" y="7786751"/>
                  </a:lnTo>
                  <a:lnTo>
                    <a:pt x="457454" y="7825156"/>
                  </a:lnTo>
                  <a:lnTo>
                    <a:pt x="463651" y="7871460"/>
                  </a:lnTo>
                  <a:lnTo>
                    <a:pt x="464604" y="7919999"/>
                  </a:lnTo>
                  <a:lnTo>
                    <a:pt x="463308" y="7965122"/>
                  </a:lnTo>
                  <a:lnTo>
                    <a:pt x="462775" y="8001190"/>
                  </a:lnTo>
                  <a:lnTo>
                    <a:pt x="465315" y="8032559"/>
                  </a:lnTo>
                  <a:lnTo>
                    <a:pt x="468922" y="8070977"/>
                  </a:lnTo>
                  <a:lnTo>
                    <a:pt x="469722" y="8108772"/>
                  </a:lnTo>
                  <a:lnTo>
                    <a:pt x="463842" y="8138274"/>
                  </a:lnTo>
                  <a:lnTo>
                    <a:pt x="442214" y="8165287"/>
                  </a:lnTo>
                  <a:lnTo>
                    <a:pt x="412508" y="8178381"/>
                  </a:lnTo>
                  <a:lnTo>
                    <a:pt x="378218" y="8182203"/>
                  </a:lnTo>
                  <a:lnTo>
                    <a:pt x="342861" y="8181378"/>
                  </a:lnTo>
                  <a:lnTo>
                    <a:pt x="318846" y="8180540"/>
                  </a:lnTo>
                  <a:lnTo>
                    <a:pt x="212636" y="8181492"/>
                  </a:lnTo>
                  <a:lnTo>
                    <a:pt x="113931" y="8181975"/>
                  </a:lnTo>
                  <a:lnTo>
                    <a:pt x="64592" y="8182521"/>
                  </a:lnTo>
                  <a:lnTo>
                    <a:pt x="15265" y="8183512"/>
                  </a:lnTo>
                  <a:lnTo>
                    <a:pt x="0" y="8199171"/>
                  </a:lnTo>
                  <a:lnTo>
                    <a:pt x="3835" y="8209864"/>
                  </a:lnTo>
                  <a:lnTo>
                    <a:pt x="15265" y="8215109"/>
                  </a:lnTo>
                  <a:lnTo>
                    <a:pt x="67043" y="8216989"/>
                  </a:lnTo>
                  <a:lnTo>
                    <a:pt x="118846" y="8218056"/>
                  </a:lnTo>
                  <a:lnTo>
                    <a:pt x="170675" y="8218513"/>
                  </a:lnTo>
                  <a:lnTo>
                    <a:pt x="274332" y="8218487"/>
                  </a:lnTo>
                  <a:lnTo>
                    <a:pt x="288836" y="8218703"/>
                  </a:lnTo>
                  <a:lnTo>
                    <a:pt x="319519" y="8220176"/>
                  </a:lnTo>
                  <a:lnTo>
                    <a:pt x="369239" y="8223097"/>
                  </a:lnTo>
                  <a:lnTo>
                    <a:pt x="402831" y="8223834"/>
                  </a:lnTo>
                  <a:lnTo>
                    <a:pt x="464807" y="8216925"/>
                  </a:lnTo>
                  <a:lnTo>
                    <a:pt x="500367" y="8191640"/>
                  </a:lnTo>
                  <a:lnTo>
                    <a:pt x="505498" y="8172551"/>
                  </a:lnTo>
                  <a:lnTo>
                    <a:pt x="512775" y="8119123"/>
                  </a:lnTo>
                  <a:close/>
                </a:path>
                <a:path extrusionOk="0" h="13716000" w="2694305">
                  <a:moveTo>
                    <a:pt x="512775" y="7476299"/>
                  </a:moveTo>
                  <a:lnTo>
                    <a:pt x="512597" y="7418743"/>
                  </a:lnTo>
                  <a:lnTo>
                    <a:pt x="505714" y="7306996"/>
                  </a:lnTo>
                  <a:lnTo>
                    <a:pt x="506298" y="7271410"/>
                  </a:lnTo>
                  <a:lnTo>
                    <a:pt x="507758" y="7226643"/>
                  </a:lnTo>
                  <a:lnTo>
                    <a:pt x="506730" y="7178789"/>
                  </a:lnTo>
                  <a:lnTo>
                    <a:pt x="499846" y="7133869"/>
                  </a:lnTo>
                  <a:lnTo>
                    <a:pt x="483755" y="7097979"/>
                  </a:lnTo>
                  <a:lnTo>
                    <a:pt x="455091" y="7077138"/>
                  </a:lnTo>
                  <a:lnTo>
                    <a:pt x="405422" y="7067905"/>
                  </a:lnTo>
                  <a:lnTo>
                    <a:pt x="350012" y="7066153"/>
                  </a:lnTo>
                  <a:lnTo>
                    <a:pt x="294106" y="7068515"/>
                  </a:lnTo>
                  <a:lnTo>
                    <a:pt x="242989" y="7071665"/>
                  </a:lnTo>
                  <a:lnTo>
                    <a:pt x="189230" y="7075614"/>
                  </a:lnTo>
                  <a:lnTo>
                    <a:pt x="135788" y="7081660"/>
                  </a:lnTo>
                  <a:lnTo>
                    <a:pt x="82575" y="7089572"/>
                  </a:lnTo>
                  <a:lnTo>
                    <a:pt x="29527" y="7099084"/>
                  </a:lnTo>
                  <a:lnTo>
                    <a:pt x="4000" y="7452004"/>
                  </a:lnTo>
                  <a:lnTo>
                    <a:pt x="5156" y="7459015"/>
                  </a:lnTo>
                  <a:lnTo>
                    <a:pt x="75298" y="7481519"/>
                  </a:lnTo>
                  <a:lnTo>
                    <a:pt x="129997" y="7486993"/>
                  </a:lnTo>
                  <a:lnTo>
                    <a:pt x="184873" y="7489952"/>
                  </a:lnTo>
                  <a:lnTo>
                    <a:pt x="240080" y="7489977"/>
                  </a:lnTo>
                  <a:lnTo>
                    <a:pt x="277215" y="7489698"/>
                  </a:lnTo>
                  <a:lnTo>
                    <a:pt x="318071" y="7488796"/>
                  </a:lnTo>
                  <a:lnTo>
                    <a:pt x="358330" y="7484326"/>
                  </a:lnTo>
                  <a:lnTo>
                    <a:pt x="412407" y="7461644"/>
                  </a:lnTo>
                  <a:lnTo>
                    <a:pt x="425043" y="7407694"/>
                  </a:lnTo>
                  <a:lnTo>
                    <a:pt x="425246" y="7360602"/>
                  </a:lnTo>
                  <a:lnTo>
                    <a:pt x="424065" y="7307021"/>
                  </a:lnTo>
                  <a:lnTo>
                    <a:pt x="419366" y="7253795"/>
                  </a:lnTo>
                  <a:lnTo>
                    <a:pt x="409016" y="7207745"/>
                  </a:lnTo>
                  <a:lnTo>
                    <a:pt x="372275" y="7171563"/>
                  </a:lnTo>
                  <a:lnTo>
                    <a:pt x="327139" y="7164540"/>
                  </a:lnTo>
                  <a:lnTo>
                    <a:pt x="268998" y="7162876"/>
                  </a:lnTo>
                  <a:lnTo>
                    <a:pt x="210845" y="7165391"/>
                  </a:lnTo>
                  <a:lnTo>
                    <a:pt x="165696" y="7170890"/>
                  </a:lnTo>
                  <a:lnTo>
                    <a:pt x="127025" y="7190905"/>
                  </a:lnTo>
                  <a:lnTo>
                    <a:pt x="109956" y="7226757"/>
                  </a:lnTo>
                  <a:lnTo>
                    <a:pt x="107657" y="7272033"/>
                  </a:lnTo>
                  <a:lnTo>
                    <a:pt x="113271" y="7320280"/>
                  </a:lnTo>
                  <a:lnTo>
                    <a:pt x="119989" y="7365060"/>
                  </a:lnTo>
                  <a:lnTo>
                    <a:pt x="301713" y="7387298"/>
                  </a:lnTo>
                  <a:lnTo>
                    <a:pt x="329057" y="7319200"/>
                  </a:lnTo>
                  <a:lnTo>
                    <a:pt x="298653" y="7272502"/>
                  </a:lnTo>
                  <a:lnTo>
                    <a:pt x="211823" y="7262469"/>
                  </a:lnTo>
                  <a:lnTo>
                    <a:pt x="195389" y="7299909"/>
                  </a:lnTo>
                  <a:lnTo>
                    <a:pt x="237312" y="7310463"/>
                  </a:lnTo>
                  <a:lnTo>
                    <a:pt x="261429" y="7316063"/>
                  </a:lnTo>
                  <a:lnTo>
                    <a:pt x="236410" y="7346607"/>
                  </a:lnTo>
                  <a:lnTo>
                    <a:pt x="186728" y="7345654"/>
                  </a:lnTo>
                  <a:lnTo>
                    <a:pt x="157022" y="7309752"/>
                  </a:lnTo>
                  <a:lnTo>
                    <a:pt x="153657" y="7273036"/>
                  </a:lnTo>
                  <a:lnTo>
                    <a:pt x="155422" y="7239749"/>
                  </a:lnTo>
                  <a:lnTo>
                    <a:pt x="165696" y="7216381"/>
                  </a:lnTo>
                  <a:lnTo>
                    <a:pt x="188442" y="7211708"/>
                  </a:lnTo>
                  <a:lnTo>
                    <a:pt x="230238" y="7211441"/>
                  </a:lnTo>
                  <a:lnTo>
                    <a:pt x="273189" y="7213625"/>
                  </a:lnTo>
                  <a:lnTo>
                    <a:pt x="339255" y="7228611"/>
                  </a:lnTo>
                  <a:lnTo>
                    <a:pt x="368731" y="7277278"/>
                  </a:lnTo>
                  <a:lnTo>
                    <a:pt x="372656" y="7319569"/>
                  </a:lnTo>
                  <a:lnTo>
                    <a:pt x="378206" y="7390066"/>
                  </a:lnTo>
                  <a:lnTo>
                    <a:pt x="356984" y="7414958"/>
                  </a:lnTo>
                  <a:lnTo>
                    <a:pt x="332828" y="7432065"/>
                  </a:lnTo>
                  <a:lnTo>
                    <a:pt x="305752" y="7441387"/>
                  </a:lnTo>
                  <a:lnTo>
                    <a:pt x="275755" y="7442936"/>
                  </a:lnTo>
                  <a:lnTo>
                    <a:pt x="241554" y="7447000"/>
                  </a:lnTo>
                  <a:lnTo>
                    <a:pt x="204419" y="7447978"/>
                  </a:lnTo>
                  <a:lnTo>
                    <a:pt x="167259" y="7446264"/>
                  </a:lnTo>
                  <a:lnTo>
                    <a:pt x="133019" y="7442251"/>
                  </a:lnTo>
                  <a:lnTo>
                    <a:pt x="97447" y="7439114"/>
                  </a:lnTo>
                  <a:lnTo>
                    <a:pt x="70497" y="7433132"/>
                  </a:lnTo>
                  <a:lnTo>
                    <a:pt x="53848" y="7421029"/>
                  </a:lnTo>
                  <a:lnTo>
                    <a:pt x="47472" y="7402804"/>
                  </a:lnTo>
                  <a:lnTo>
                    <a:pt x="51384" y="7378446"/>
                  </a:lnTo>
                  <a:lnTo>
                    <a:pt x="47548" y="7343864"/>
                  </a:lnTo>
                  <a:lnTo>
                    <a:pt x="49098" y="7305421"/>
                  </a:lnTo>
                  <a:lnTo>
                    <a:pt x="52781" y="7266724"/>
                  </a:lnTo>
                  <a:lnTo>
                    <a:pt x="55321" y="7231329"/>
                  </a:lnTo>
                  <a:lnTo>
                    <a:pt x="55841" y="7191375"/>
                  </a:lnTo>
                  <a:lnTo>
                    <a:pt x="75603" y="7145337"/>
                  </a:lnTo>
                  <a:lnTo>
                    <a:pt x="149961" y="7122007"/>
                  </a:lnTo>
                  <a:lnTo>
                    <a:pt x="193103" y="7117956"/>
                  </a:lnTo>
                  <a:lnTo>
                    <a:pt x="236715" y="7116470"/>
                  </a:lnTo>
                  <a:lnTo>
                    <a:pt x="277863" y="7115683"/>
                  </a:lnTo>
                  <a:lnTo>
                    <a:pt x="348856" y="7111124"/>
                  </a:lnTo>
                  <a:lnTo>
                    <a:pt x="387197" y="7111759"/>
                  </a:lnTo>
                  <a:lnTo>
                    <a:pt x="443014" y="7143928"/>
                  </a:lnTo>
                  <a:lnTo>
                    <a:pt x="457454" y="7182345"/>
                  </a:lnTo>
                  <a:lnTo>
                    <a:pt x="463651" y="7228637"/>
                  </a:lnTo>
                  <a:lnTo>
                    <a:pt x="464604" y="7277176"/>
                  </a:lnTo>
                  <a:lnTo>
                    <a:pt x="463308" y="7322312"/>
                  </a:lnTo>
                  <a:lnTo>
                    <a:pt x="462775" y="7358380"/>
                  </a:lnTo>
                  <a:lnTo>
                    <a:pt x="465315" y="7389749"/>
                  </a:lnTo>
                  <a:lnTo>
                    <a:pt x="468922" y="7428166"/>
                  </a:lnTo>
                  <a:lnTo>
                    <a:pt x="469722" y="7465962"/>
                  </a:lnTo>
                  <a:lnTo>
                    <a:pt x="463842" y="7495464"/>
                  </a:lnTo>
                  <a:lnTo>
                    <a:pt x="442214" y="7522464"/>
                  </a:lnTo>
                  <a:lnTo>
                    <a:pt x="412508" y="7535558"/>
                  </a:lnTo>
                  <a:lnTo>
                    <a:pt x="378218" y="7539380"/>
                  </a:lnTo>
                  <a:lnTo>
                    <a:pt x="342861" y="7538567"/>
                  </a:lnTo>
                  <a:lnTo>
                    <a:pt x="318846" y="7537717"/>
                  </a:lnTo>
                  <a:lnTo>
                    <a:pt x="212636" y="7538669"/>
                  </a:lnTo>
                  <a:lnTo>
                    <a:pt x="113931" y="7539164"/>
                  </a:lnTo>
                  <a:lnTo>
                    <a:pt x="64592" y="7539710"/>
                  </a:lnTo>
                  <a:lnTo>
                    <a:pt x="15265" y="7540701"/>
                  </a:lnTo>
                  <a:lnTo>
                    <a:pt x="0" y="7556360"/>
                  </a:lnTo>
                  <a:lnTo>
                    <a:pt x="3835" y="7567054"/>
                  </a:lnTo>
                  <a:lnTo>
                    <a:pt x="15265" y="7572299"/>
                  </a:lnTo>
                  <a:lnTo>
                    <a:pt x="67043" y="7574166"/>
                  </a:lnTo>
                  <a:lnTo>
                    <a:pt x="118846" y="7575232"/>
                  </a:lnTo>
                  <a:lnTo>
                    <a:pt x="170675" y="7575702"/>
                  </a:lnTo>
                  <a:lnTo>
                    <a:pt x="274332" y="7575677"/>
                  </a:lnTo>
                  <a:lnTo>
                    <a:pt x="288836" y="7575893"/>
                  </a:lnTo>
                  <a:lnTo>
                    <a:pt x="319519" y="7577353"/>
                  </a:lnTo>
                  <a:lnTo>
                    <a:pt x="369239" y="7580287"/>
                  </a:lnTo>
                  <a:lnTo>
                    <a:pt x="402831" y="7581024"/>
                  </a:lnTo>
                  <a:lnTo>
                    <a:pt x="464807" y="7574115"/>
                  </a:lnTo>
                  <a:lnTo>
                    <a:pt x="500367" y="7548816"/>
                  </a:lnTo>
                  <a:lnTo>
                    <a:pt x="505498" y="7529728"/>
                  </a:lnTo>
                  <a:lnTo>
                    <a:pt x="512775" y="7476299"/>
                  </a:lnTo>
                  <a:close/>
                </a:path>
                <a:path extrusionOk="0" h="13716000" w="2694305">
                  <a:moveTo>
                    <a:pt x="512775" y="6833489"/>
                  </a:moveTo>
                  <a:lnTo>
                    <a:pt x="512597" y="6775932"/>
                  </a:lnTo>
                  <a:lnTo>
                    <a:pt x="505714" y="6664185"/>
                  </a:lnTo>
                  <a:lnTo>
                    <a:pt x="506298" y="6628587"/>
                  </a:lnTo>
                  <a:lnTo>
                    <a:pt x="507758" y="6583832"/>
                  </a:lnTo>
                  <a:lnTo>
                    <a:pt x="506730" y="6535966"/>
                  </a:lnTo>
                  <a:lnTo>
                    <a:pt x="499846" y="6491059"/>
                  </a:lnTo>
                  <a:lnTo>
                    <a:pt x="483755" y="6455156"/>
                  </a:lnTo>
                  <a:lnTo>
                    <a:pt x="455091" y="6434315"/>
                  </a:lnTo>
                  <a:lnTo>
                    <a:pt x="405422" y="6425095"/>
                  </a:lnTo>
                  <a:lnTo>
                    <a:pt x="350012" y="6423342"/>
                  </a:lnTo>
                  <a:lnTo>
                    <a:pt x="294106" y="6425705"/>
                  </a:lnTo>
                  <a:lnTo>
                    <a:pt x="242989" y="6428854"/>
                  </a:lnTo>
                  <a:lnTo>
                    <a:pt x="189230" y="6432791"/>
                  </a:lnTo>
                  <a:lnTo>
                    <a:pt x="135788" y="6438849"/>
                  </a:lnTo>
                  <a:lnTo>
                    <a:pt x="82575" y="6446761"/>
                  </a:lnTo>
                  <a:lnTo>
                    <a:pt x="29527" y="6456286"/>
                  </a:lnTo>
                  <a:lnTo>
                    <a:pt x="4000" y="6809194"/>
                  </a:lnTo>
                  <a:lnTo>
                    <a:pt x="5156" y="6816204"/>
                  </a:lnTo>
                  <a:lnTo>
                    <a:pt x="75298" y="6838709"/>
                  </a:lnTo>
                  <a:lnTo>
                    <a:pt x="129997" y="6844182"/>
                  </a:lnTo>
                  <a:lnTo>
                    <a:pt x="184873" y="6847141"/>
                  </a:lnTo>
                  <a:lnTo>
                    <a:pt x="240080" y="6847179"/>
                  </a:lnTo>
                  <a:lnTo>
                    <a:pt x="277215" y="6846887"/>
                  </a:lnTo>
                  <a:lnTo>
                    <a:pt x="318071" y="6845973"/>
                  </a:lnTo>
                  <a:lnTo>
                    <a:pt x="358330" y="6841503"/>
                  </a:lnTo>
                  <a:lnTo>
                    <a:pt x="412407" y="6818820"/>
                  </a:lnTo>
                  <a:lnTo>
                    <a:pt x="425043" y="6764883"/>
                  </a:lnTo>
                  <a:lnTo>
                    <a:pt x="425246" y="6717779"/>
                  </a:lnTo>
                  <a:lnTo>
                    <a:pt x="424065" y="6664198"/>
                  </a:lnTo>
                  <a:lnTo>
                    <a:pt x="419366" y="6610972"/>
                  </a:lnTo>
                  <a:lnTo>
                    <a:pt x="409016" y="6564935"/>
                  </a:lnTo>
                  <a:lnTo>
                    <a:pt x="372275" y="6528752"/>
                  </a:lnTo>
                  <a:lnTo>
                    <a:pt x="327139" y="6521717"/>
                  </a:lnTo>
                  <a:lnTo>
                    <a:pt x="268998" y="6520066"/>
                  </a:lnTo>
                  <a:lnTo>
                    <a:pt x="210845" y="6522580"/>
                  </a:lnTo>
                  <a:lnTo>
                    <a:pt x="165696" y="6528079"/>
                  </a:lnTo>
                  <a:lnTo>
                    <a:pt x="127025" y="6548082"/>
                  </a:lnTo>
                  <a:lnTo>
                    <a:pt x="109956" y="6583947"/>
                  </a:lnTo>
                  <a:lnTo>
                    <a:pt x="107657" y="6629222"/>
                  </a:lnTo>
                  <a:lnTo>
                    <a:pt x="113271" y="6677469"/>
                  </a:lnTo>
                  <a:lnTo>
                    <a:pt x="119989" y="6722250"/>
                  </a:lnTo>
                  <a:lnTo>
                    <a:pt x="301713" y="6744475"/>
                  </a:lnTo>
                  <a:lnTo>
                    <a:pt x="329057" y="6676390"/>
                  </a:lnTo>
                  <a:lnTo>
                    <a:pt x="298653" y="6629692"/>
                  </a:lnTo>
                  <a:lnTo>
                    <a:pt x="211823" y="6619659"/>
                  </a:lnTo>
                  <a:lnTo>
                    <a:pt x="195389" y="6657099"/>
                  </a:lnTo>
                  <a:lnTo>
                    <a:pt x="237312" y="6667640"/>
                  </a:lnTo>
                  <a:lnTo>
                    <a:pt x="261429" y="6673253"/>
                  </a:lnTo>
                  <a:lnTo>
                    <a:pt x="236410" y="6703796"/>
                  </a:lnTo>
                  <a:lnTo>
                    <a:pt x="186728" y="6702831"/>
                  </a:lnTo>
                  <a:lnTo>
                    <a:pt x="157022" y="6666941"/>
                  </a:lnTo>
                  <a:lnTo>
                    <a:pt x="153657" y="6630213"/>
                  </a:lnTo>
                  <a:lnTo>
                    <a:pt x="155422" y="6596939"/>
                  </a:lnTo>
                  <a:lnTo>
                    <a:pt x="165696" y="6573571"/>
                  </a:lnTo>
                  <a:lnTo>
                    <a:pt x="188442" y="6568897"/>
                  </a:lnTo>
                  <a:lnTo>
                    <a:pt x="230238" y="6568630"/>
                  </a:lnTo>
                  <a:lnTo>
                    <a:pt x="273189" y="6570802"/>
                  </a:lnTo>
                  <a:lnTo>
                    <a:pt x="339255" y="6585801"/>
                  </a:lnTo>
                  <a:lnTo>
                    <a:pt x="368731" y="6634467"/>
                  </a:lnTo>
                  <a:lnTo>
                    <a:pt x="372656" y="6676745"/>
                  </a:lnTo>
                  <a:lnTo>
                    <a:pt x="378206" y="6747256"/>
                  </a:lnTo>
                  <a:lnTo>
                    <a:pt x="356984" y="6772135"/>
                  </a:lnTo>
                  <a:lnTo>
                    <a:pt x="332828" y="6789242"/>
                  </a:lnTo>
                  <a:lnTo>
                    <a:pt x="305752" y="6798577"/>
                  </a:lnTo>
                  <a:lnTo>
                    <a:pt x="275755" y="6800126"/>
                  </a:lnTo>
                  <a:lnTo>
                    <a:pt x="241554" y="6804177"/>
                  </a:lnTo>
                  <a:lnTo>
                    <a:pt x="204419" y="6805155"/>
                  </a:lnTo>
                  <a:lnTo>
                    <a:pt x="167259" y="6803453"/>
                  </a:lnTo>
                  <a:lnTo>
                    <a:pt x="133019" y="6799440"/>
                  </a:lnTo>
                  <a:lnTo>
                    <a:pt x="97447" y="6796303"/>
                  </a:lnTo>
                  <a:lnTo>
                    <a:pt x="70497" y="6790322"/>
                  </a:lnTo>
                  <a:lnTo>
                    <a:pt x="53848" y="6778206"/>
                  </a:lnTo>
                  <a:lnTo>
                    <a:pt x="47472" y="6759981"/>
                  </a:lnTo>
                  <a:lnTo>
                    <a:pt x="51384" y="6735635"/>
                  </a:lnTo>
                  <a:lnTo>
                    <a:pt x="47548" y="6701053"/>
                  </a:lnTo>
                  <a:lnTo>
                    <a:pt x="49098" y="6662610"/>
                  </a:lnTo>
                  <a:lnTo>
                    <a:pt x="52781" y="6623913"/>
                  </a:lnTo>
                  <a:lnTo>
                    <a:pt x="55321" y="6588519"/>
                  </a:lnTo>
                  <a:lnTo>
                    <a:pt x="55841" y="6548564"/>
                  </a:lnTo>
                  <a:lnTo>
                    <a:pt x="75603" y="6502514"/>
                  </a:lnTo>
                  <a:lnTo>
                    <a:pt x="149961" y="6479197"/>
                  </a:lnTo>
                  <a:lnTo>
                    <a:pt x="193103" y="6475133"/>
                  </a:lnTo>
                  <a:lnTo>
                    <a:pt x="236715" y="6473647"/>
                  </a:lnTo>
                  <a:lnTo>
                    <a:pt x="277863" y="6472872"/>
                  </a:lnTo>
                  <a:lnTo>
                    <a:pt x="348856" y="6468313"/>
                  </a:lnTo>
                  <a:lnTo>
                    <a:pt x="387197" y="6468948"/>
                  </a:lnTo>
                  <a:lnTo>
                    <a:pt x="443014" y="6501117"/>
                  </a:lnTo>
                  <a:lnTo>
                    <a:pt x="457454" y="6539535"/>
                  </a:lnTo>
                  <a:lnTo>
                    <a:pt x="463651" y="6585826"/>
                  </a:lnTo>
                  <a:lnTo>
                    <a:pt x="464604" y="6634366"/>
                  </a:lnTo>
                  <a:lnTo>
                    <a:pt x="463308" y="6679501"/>
                  </a:lnTo>
                  <a:lnTo>
                    <a:pt x="462775" y="6715569"/>
                  </a:lnTo>
                  <a:lnTo>
                    <a:pt x="465315" y="6746926"/>
                  </a:lnTo>
                  <a:lnTo>
                    <a:pt x="468922" y="6785343"/>
                  </a:lnTo>
                  <a:lnTo>
                    <a:pt x="469722" y="6823151"/>
                  </a:lnTo>
                  <a:lnTo>
                    <a:pt x="463842" y="6852653"/>
                  </a:lnTo>
                  <a:lnTo>
                    <a:pt x="442214" y="6879653"/>
                  </a:lnTo>
                  <a:lnTo>
                    <a:pt x="412521" y="6892747"/>
                  </a:lnTo>
                  <a:lnTo>
                    <a:pt x="378231" y="6896570"/>
                  </a:lnTo>
                  <a:lnTo>
                    <a:pt x="342887" y="6895757"/>
                  </a:lnTo>
                  <a:lnTo>
                    <a:pt x="318846" y="6894906"/>
                  </a:lnTo>
                  <a:lnTo>
                    <a:pt x="212636" y="6895871"/>
                  </a:lnTo>
                  <a:lnTo>
                    <a:pt x="113931" y="6896354"/>
                  </a:lnTo>
                  <a:lnTo>
                    <a:pt x="64592" y="6896887"/>
                  </a:lnTo>
                  <a:lnTo>
                    <a:pt x="15265" y="6897878"/>
                  </a:lnTo>
                  <a:lnTo>
                    <a:pt x="0" y="6913537"/>
                  </a:lnTo>
                  <a:lnTo>
                    <a:pt x="3835" y="6924243"/>
                  </a:lnTo>
                  <a:lnTo>
                    <a:pt x="15265" y="6929488"/>
                  </a:lnTo>
                  <a:lnTo>
                    <a:pt x="67043" y="6931355"/>
                  </a:lnTo>
                  <a:lnTo>
                    <a:pt x="118846" y="6932422"/>
                  </a:lnTo>
                  <a:lnTo>
                    <a:pt x="170675" y="6932879"/>
                  </a:lnTo>
                  <a:lnTo>
                    <a:pt x="274332" y="6932841"/>
                  </a:lnTo>
                  <a:lnTo>
                    <a:pt x="288836" y="6933057"/>
                  </a:lnTo>
                  <a:lnTo>
                    <a:pt x="319532" y="6934530"/>
                  </a:lnTo>
                  <a:lnTo>
                    <a:pt x="369252" y="6937464"/>
                  </a:lnTo>
                  <a:lnTo>
                    <a:pt x="402831" y="6938200"/>
                  </a:lnTo>
                  <a:lnTo>
                    <a:pt x="464807" y="6931304"/>
                  </a:lnTo>
                  <a:lnTo>
                    <a:pt x="500367" y="6905993"/>
                  </a:lnTo>
                  <a:lnTo>
                    <a:pt x="505498" y="6886918"/>
                  </a:lnTo>
                  <a:lnTo>
                    <a:pt x="512775" y="6833489"/>
                  </a:lnTo>
                  <a:close/>
                </a:path>
                <a:path extrusionOk="0" h="13716000" w="2694305">
                  <a:moveTo>
                    <a:pt x="512775" y="6190666"/>
                  </a:moveTo>
                  <a:lnTo>
                    <a:pt x="512597" y="6133122"/>
                  </a:lnTo>
                  <a:lnTo>
                    <a:pt x="505714" y="6021375"/>
                  </a:lnTo>
                  <a:lnTo>
                    <a:pt x="506298" y="5985776"/>
                  </a:lnTo>
                  <a:lnTo>
                    <a:pt x="507758" y="5941009"/>
                  </a:lnTo>
                  <a:lnTo>
                    <a:pt x="506730" y="5893143"/>
                  </a:lnTo>
                  <a:lnTo>
                    <a:pt x="499846" y="5848235"/>
                  </a:lnTo>
                  <a:lnTo>
                    <a:pt x="483755" y="5812333"/>
                  </a:lnTo>
                  <a:lnTo>
                    <a:pt x="455091" y="5791505"/>
                  </a:lnTo>
                  <a:lnTo>
                    <a:pt x="405422" y="5782272"/>
                  </a:lnTo>
                  <a:lnTo>
                    <a:pt x="350012" y="5780519"/>
                  </a:lnTo>
                  <a:lnTo>
                    <a:pt x="294106" y="5782894"/>
                  </a:lnTo>
                  <a:lnTo>
                    <a:pt x="242989" y="5786044"/>
                  </a:lnTo>
                  <a:lnTo>
                    <a:pt x="189230" y="5789981"/>
                  </a:lnTo>
                  <a:lnTo>
                    <a:pt x="135788" y="5796026"/>
                  </a:lnTo>
                  <a:lnTo>
                    <a:pt x="82575" y="5803938"/>
                  </a:lnTo>
                  <a:lnTo>
                    <a:pt x="29527" y="5813463"/>
                  </a:lnTo>
                  <a:lnTo>
                    <a:pt x="4000" y="6166383"/>
                  </a:lnTo>
                  <a:lnTo>
                    <a:pt x="5156" y="6173394"/>
                  </a:lnTo>
                  <a:lnTo>
                    <a:pt x="75298" y="6195873"/>
                  </a:lnTo>
                  <a:lnTo>
                    <a:pt x="129997" y="6201359"/>
                  </a:lnTo>
                  <a:lnTo>
                    <a:pt x="184873" y="6204331"/>
                  </a:lnTo>
                  <a:lnTo>
                    <a:pt x="240080" y="6204356"/>
                  </a:lnTo>
                  <a:lnTo>
                    <a:pt x="277215" y="6204064"/>
                  </a:lnTo>
                  <a:lnTo>
                    <a:pt x="318071" y="6203162"/>
                  </a:lnTo>
                  <a:lnTo>
                    <a:pt x="358330" y="6198692"/>
                  </a:lnTo>
                  <a:lnTo>
                    <a:pt x="412407" y="6175997"/>
                  </a:lnTo>
                  <a:lnTo>
                    <a:pt x="425043" y="6122073"/>
                  </a:lnTo>
                  <a:lnTo>
                    <a:pt x="425246" y="6074969"/>
                  </a:lnTo>
                  <a:lnTo>
                    <a:pt x="424065" y="6021387"/>
                  </a:lnTo>
                  <a:lnTo>
                    <a:pt x="419366" y="5968162"/>
                  </a:lnTo>
                  <a:lnTo>
                    <a:pt x="409016" y="5922111"/>
                  </a:lnTo>
                  <a:lnTo>
                    <a:pt x="372275" y="5885929"/>
                  </a:lnTo>
                  <a:lnTo>
                    <a:pt x="327139" y="5878893"/>
                  </a:lnTo>
                  <a:lnTo>
                    <a:pt x="268998" y="5877242"/>
                  </a:lnTo>
                  <a:lnTo>
                    <a:pt x="210845" y="5879770"/>
                  </a:lnTo>
                  <a:lnTo>
                    <a:pt x="165696" y="5885269"/>
                  </a:lnTo>
                  <a:lnTo>
                    <a:pt x="127025" y="5905271"/>
                  </a:lnTo>
                  <a:lnTo>
                    <a:pt x="109956" y="5941136"/>
                  </a:lnTo>
                  <a:lnTo>
                    <a:pt x="107657" y="5986399"/>
                  </a:lnTo>
                  <a:lnTo>
                    <a:pt x="113271" y="6034646"/>
                  </a:lnTo>
                  <a:lnTo>
                    <a:pt x="119989" y="6079426"/>
                  </a:lnTo>
                  <a:lnTo>
                    <a:pt x="301713" y="6101664"/>
                  </a:lnTo>
                  <a:lnTo>
                    <a:pt x="329057" y="6033579"/>
                  </a:lnTo>
                  <a:lnTo>
                    <a:pt x="298653" y="5986869"/>
                  </a:lnTo>
                  <a:lnTo>
                    <a:pt x="211823" y="5976848"/>
                  </a:lnTo>
                  <a:lnTo>
                    <a:pt x="195389" y="6014288"/>
                  </a:lnTo>
                  <a:lnTo>
                    <a:pt x="237312" y="6024829"/>
                  </a:lnTo>
                  <a:lnTo>
                    <a:pt x="261429" y="6030442"/>
                  </a:lnTo>
                  <a:lnTo>
                    <a:pt x="236410" y="6060973"/>
                  </a:lnTo>
                  <a:lnTo>
                    <a:pt x="186728" y="6060021"/>
                  </a:lnTo>
                  <a:lnTo>
                    <a:pt x="157022" y="6024118"/>
                  </a:lnTo>
                  <a:lnTo>
                    <a:pt x="153657" y="5987402"/>
                  </a:lnTo>
                  <a:lnTo>
                    <a:pt x="155422" y="5954128"/>
                  </a:lnTo>
                  <a:lnTo>
                    <a:pt x="165696" y="5930760"/>
                  </a:lnTo>
                  <a:lnTo>
                    <a:pt x="188442" y="5926074"/>
                  </a:lnTo>
                  <a:lnTo>
                    <a:pt x="230238" y="5925807"/>
                  </a:lnTo>
                  <a:lnTo>
                    <a:pt x="273189" y="5927991"/>
                  </a:lnTo>
                  <a:lnTo>
                    <a:pt x="339255" y="5942977"/>
                  </a:lnTo>
                  <a:lnTo>
                    <a:pt x="368731" y="5991644"/>
                  </a:lnTo>
                  <a:lnTo>
                    <a:pt x="372656" y="6033922"/>
                  </a:lnTo>
                  <a:lnTo>
                    <a:pt x="378206" y="6104445"/>
                  </a:lnTo>
                  <a:lnTo>
                    <a:pt x="356984" y="6129325"/>
                  </a:lnTo>
                  <a:lnTo>
                    <a:pt x="332828" y="6146419"/>
                  </a:lnTo>
                  <a:lnTo>
                    <a:pt x="305752" y="6155753"/>
                  </a:lnTo>
                  <a:lnTo>
                    <a:pt x="275755" y="6157315"/>
                  </a:lnTo>
                  <a:lnTo>
                    <a:pt x="241554" y="6161367"/>
                  </a:lnTo>
                  <a:lnTo>
                    <a:pt x="204419" y="6162345"/>
                  </a:lnTo>
                  <a:lnTo>
                    <a:pt x="167259" y="6160630"/>
                  </a:lnTo>
                  <a:lnTo>
                    <a:pt x="133019" y="6156617"/>
                  </a:lnTo>
                  <a:lnTo>
                    <a:pt x="97447" y="6153480"/>
                  </a:lnTo>
                  <a:lnTo>
                    <a:pt x="70497" y="6147498"/>
                  </a:lnTo>
                  <a:lnTo>
                    <a:pt x="53848" y="6135395"/>
                  </a:lnTo>
                  <a:lnTo>
                    <a:pt x="47472" y="6117158"/>
                  </a:lnTo>
                  <a:lnTo>
                    <a:pt x="51384" y="6092812"/>
                  </a:lnTo>
                  <a:lnTo>
                    <a:pt x="47548" y="6058230"/>
                  </a:lnTo>
                  <a:lnTo>
                    <a:pt x="49098" y="6019800"/>
                  </a:lnTo>
                  <a:lnTo>
                    <a:pt x="52781" y="5981090"/>
                  </a:lnTo>
                  <a:lnTo>
                    <a:pt x="55321" y="5945708"/>
                  </a:lnTo>
                  <a:lnTo>
                    <a:pt x="55841" y="5905741"/>
                  </a:lnTo>
                  <a:lnTo>
                    <a:pt x="75603" y="5859691"/>
                  </a:lnTo>
                  <a:lnTo>
                    <a:pt x="149961" y="5836374"/>
                  </a:lnTo>
                  <a:lnTo>
                    <a:pt x="193103" y="5832322"/>
                  </a:lnTo>
                  <a:lnTo>
                    <a:pt x="236715" y="5830836"/>
                  </a:lnTo>
                  <a:lnTo>
                    <a:pt x="277863" y="5830062"/>
                  </a:lnTo>
                  <a:lnTo>
                    <a:pt x="348856" y="5825490"/>
                  </a:lnTo>
                  <a:lnTo>
                    <a:pt x="387197" y="5826125"/>
                  </a:lnTo>
                  <a:lnTo>
                    <a:pt x="443014" y="5858294"/>
                  </a:lnTo>
                  <a:lnTo>
                    <a:pt x="457454" y="5896711"/>
                  </a:lnTo>
                  <a:lnTo>
                    <a:pt x="463651" y="5943003"/>
                  </a:lnTo>
                  <a:lnTo>
                    <a:pt x="464604" y="5991542"/>
                  </a:lnTo>
                  <a:lnTo>
                    <a:pt x="463308" y="6036678"/>
                  </a:lnTo>
                  <a:lnTo>
                    <a:pt x="462775" y="6072746"/>
                  </a:lnTo>
                  <a:lnTo>
                    <a:pt x="465315" y="6104102"/>
                  </a:lnTo>
                  <a:lnTo>
                    <a:pt x="468922" y="6142533"/>
                  </a:lnTo>
                  <a:lnTo>
                    <a:pt x="469722" y="6180328"/>
                  </a:lnTo>
                  <a:lnTo>
                    <a:pt x="463842" y="6209843"/>
                  </a:lnTo>
                  <a:lnTo>
                    <a:pt x="442214" y="6236843"/>
                  </a:lnTo>
                  <a:lnTo>
                    <a:pt x="412508" y="6249936"/>
                  </a:lnTo>
                  <a:lnTo>
                    <a:pt x="378218" y="6253746"/>
                  </a:lnTo>
                  <a:lnTo>
                    <a:pt x="342861" y="6252934"/>
                  </a:lnTo>
                  <a:lnTo>
                    <a:pt x="318833" y="6252083"/>
                  </a:lnTo>
                  <a:lnTo>
                    <a:pt x="212636" y="6253048"/>
                  </a:lnTo>
                  <a:lnTo>
                    <a:pt x="113931" y="6253531"/>
                  </a:lnTo>
                  <a:lnTo>
                    <a:pt x="64592" y="6254077"/>
                  </a:lnTo>
                  <a:lnTo>
                    <a:pt x="15265" y="6255067"/>
                  </a:lnTo>
                  <a:lnTo>
                    <a:pt x="0" y="6270726"/>
                  </a:lnTo>
                  <a:lnTo>
                    <a:pt x="3835" y="6281420"/>
                  </a:lnTo>
                  <a:lnTo>
                    <a:pt x="15265" y="6286665"/>
                  </a:lnTo>
                  <a:lnTo>
                    <a:pt x="67043" y="6288532"/>
                  </a:lnTo>
                  <a:lnTo>
                    <a:pt x="118846" y="6289599"/>
                  </a:lnTo>
                  <a:lnTo>
                    <a:pt x="170675" y="6290068"/>
                  </a:lnTo>
                  <a:lnTo>
                    <a:pt x="274332" y="6290030"/>
                  </a:lnTo>
                  <a:lnTo>
                    <a:pt x="288836" y="6290246"/>
                  </a:lnTo>
                  <a:lnTo>
                    <a:pt x="319519" y="6291719"/>
                  </a:lnTo>
                  <a:lnTo>
                    <a:pt x="369239" y="6294640"/>
                  </a:lnTo>
                  <a:lnTo>
                    <a:pt x="402831" y="6295377"/>
                  </a:lnTo>
                  <a:lnTo>
                    <a:pt x="464807" y="6288481"/>
                  </a:lnTo>
                  <a:lnTo>
                    <a:pt x="500367" y="6263183"/>
                  </a:lnTo>
                  <a:lnTo>
                    <a:pt x="505498" y="6244107"/>
                  </a:lnTo>
                  <a:lnTo>
                    <a:pt x="512775" y="6190666"/>
                  </a:lnTo>
                  <a:close/>
                </a:path>
                <a:path extrusionOk="0" h="13716000" w="2694305">
                  <a:moveTo>
                    <a:pt x="512775" y="5547855"/>
                  </a:moveTo>
                  <a:lnTo>
                    <a:pt x="512597" y="5490311"/>
                  </a:lnTo>
                  <a:lnTo>
                    <a:pt x="505714" y="5378551"/>
                  </a:lnTo>
                  <a:lnTo>
                    <a:pt x="506298" y="5342953"/>
                  </a:lnTo>
                  <a:lnTo>
                    <a:pt x="507758" y="5298198"/>
                  </a:lnTo>
                  <a:lnTo>
                    <a:pt x="506730" y="5250332"/>
                  </a:lnTo>
                  <a:lnTo>
                    <a:pt x="499846" y="5205425"/>
                  </a:lnTo>
                  <a:lnTo>
                    <a:pt x="483755" y="5169522"/>
                  </a:lnTo>
                  <a:lnTo>
                    <a:pt x="455091" y="5148681"/>
                  </a:lnTo>
                  <a:lnTo>
                    <a:pt x="405422" y="5139461"/>
                  </a:lnTo>
                  <a:lnTo>
                    <a:pt x="350012" y="5137696"/>
                  </a:lnTo>
                  <a:lnTo>
                    <a:pt x="294106" y="5140071"/>
                  </a:lnTo>
                  <a:lnTo>
                    <a:pt x="242989" y="5143220"/>
                  </a:lnTo>
                  <a:lnTo>
                    <a:pt x="189230" y="5147157"/>
                  </a:lnTo>
                  <a:lnTo>
                    <a:pt x="135788" y="5153215"/>
                  </a:lnTo>
                  <a:lnTo>
                    <a:pt x="82575" y="5161127"/>
                  </a:lnTo>
                  <a:lnTo>
                    <a:pt x="29527" y="5170652"/>
                  </a:lnTo>
                  <a:lnTo>
                    <a:pt x="4000" y="5523560"/>
                  </a:lnTo>
                  <a:lnTo>
                    <a:pt x="5156" y="5530570"/>
                  </a:lnTo>
                  <a:lnTo>
                    <a:pt x="75298" y="5553075"/>
                  </a:lnTo>
                  <a:lnTo>
                    <a:pt x="129997" y="5558548"/>
                  </a:lnTo>
                  <a:lnTo>
                    <a:pt x="184873" y="5561508"/>
                  </a:lnTo>
                  <a:lnTo>
                    <a:pt x="240080" y="5561533"/>
                  </a:lnTo>
                  <a:lnTo>
                    <a:pt x="277215" y="5561254"/>
                  </a:lnTo>
                  <a:lnTo>
                    <a:pt x="318071" y="5560339"/>
                  </a:lnTo>
                  <a:lnTo>
                    <a:pt x="358330" y="5555881"/>
                  </a:lnTo>
                  <a:lnTo>
                    <a:pt x="412407" y="5533187"/>
                  </a:lnTo>
                  <a:lnTo>
                    <a:pt x="425043" y="5479250"/>
                  </a:lnTo>
                  <a:lnTo>
                    <a:pt x="425246" y="5432145"/>
                  </a:lnTo>
                  <a:lnTo>
                    <a:pt x="424065" y="5378577"/>
                  </a:lnTo>
                  <a:lnTo>
                    <a:pt x="419366" y="5325351"/>
                  </a:lnTo>
                  <a:lnTo>
                    <a:pt x="409016" y="5279301"/>
                  </a:lnTo>
                  <a:lnTo>
                    <a:pt x="372275" y="5243119"/>
                  </a:lnTo>
                  <a:lnTo>
                    <a:pt x="327139" y="5236095"/>
                  </a:lnTo>
                  <a:lnTo>
                    <a:pt x="268998" y="5234432"/>
                  </a:lnTo>
                  <a:lnTo>
                    <a:pt x="210845" y="5236946"/>
                  </a:lnTo>
                  <a:lnTo>
                    <a:pt x="165696" y="5242445"/>
                  </a:lnTo>
                  <a:lnTo>
                    <a:pt x="127025" y="5262461"/>
                  </a:lnTo>
                  <a:lnTo>
                    <a:pt x="109956" y="5298313"/>
                  </a:lnTo>
                  <a:lnTo>
                    <a:pt x="107657" y="5343588"/>
                  </a:lnTo>
                  <a:lnTo>
                    <a:pt x="113271" y="5391836"/>
                  </a:lnTo>
                  <a:lnTo>
                    <a:pt x="119989" y="5436616"/>
                  </a:lnTo>
                  <a:lnTo>
                    <a:pt x="301713" y="5458841"/>
                  </a:lnTo>
                  <a:lnTo>
                    <a:pt x="329057" y="5390756"/>
                  </a:lnTo>
                  <a:lnTo>
                    <a:pt x="298653" y="5344058"/>
                  </a:lnTo>
                  <a:lnTo>
                    <a:pt x="211823" y="5334025"/>
                  </a:lnTo>
                  <a:lnTo>
                    <a:pt x="195389" y="5371465"/>
                  </a:lnTo>
                  <a:lnTo>
                    <a:pt x="237312" y="5382006"/>
                  </a:lnTo>
                  <a:lnTo>
                    <a:pt x="261429" y="5387619"/>
                  </a:lnTo>
                  <a:lnTo>
                    <a:pt x="236410" y="5418163"/>
                  </a:lnTo>
                  <a:lnTo>
                    <a:pt x="186728" y="5417197"/>
                  </a:lnTo>
                  <a:lnTo>
                    <a:pt x="157022" y="5381307"/>
                  </a:lnTo>
                  <a:lnTo>
                    <a:pt x="153657" y="5344579"/>
                  </a:lnTo>
                  <a:lnTo>
                    <a:pt x="155422" y="5311305"/>
                  </a:lnTo>
                  <a:lnTo>
                    <a:pt x="165696" y="5287937"/>
                  </a:lnTo>
                  <a:lnTo>
                    <a:pt x="188442" y="5283263"/>
                  </a:lnTo>
                  <a:lnTo>
                    <a:pt x="230238" y="5282997"/>
                  </a:lnTo>
                  <a:lnTo>
                    <a:pt x="273189" y="5285181"/>
                  </a:lnTo>
                  <a:lnTo>
                    <a:pt x="339255" y="5300167"/>
                  </a:lnTo>
                  <a:lnTo>
                    <a:pt x="368731" y="5348833"/>
                  </a:lnTo>
                  <a:lnTo>
                    <a:pt x="372656" y="5391112"/>
                  </a:lnTo>
                  <a:lnTo>
                    <a:pt x="378206" y="5461622"/>
                  </a:lnTo>
                  <a:lnTo>
                    <a:pt x="356984" y="5486501"/>
                  </a:lnTo>
                  <a:lnTo>
                    <a:pt x="332828" y="5503608"/>
                  </a:lnTo>
                  <a:lnTo>
                    <a:pt x="305752" y="5512943"/>
                  </a:lnTo>
                  <a:lnTo>
                    <a:pt x="275755" y="5514492"/>
                  </a:lnTo>
                  <a:lnTo>
                    <a:pt x="241554" y="5518556"/>
                  </a:lnTo>
                  <a:lnTo>
                    <a:pt x="204419" y="5519521"/>
                  </a:lnTo>
                  <a:lnTo>
                    <a:pt x="167259" y="5517807"/>
                  </a:lnTo>
                  <a:lnTo>
                    <a:pt x="133019" y="5513794"/>
                  </a:lnTo>
                  <a:lnTo>
                    <a:pt x="97447" y="5510669"/>
                  </a:lnTo>
                  <a:lnTo>
                    <a:pt x="70497" y="5504688"/>
                  </a:lnTo>
                  <a:lnTo>
                    <a:pt x="53848" y="5492572"/>
                  </a:lnTo>
                  <a:lnTo>
                    <a:pt x="47472" y="5474347"/>
                  </a:lnTo>
                  <a:lnTo>
                    <a:pt x="51384" y="5450002"/>
                  </a:lnTo>
                  <a:lnTo>
                    <a:pt x="47548" y="5415419"/>
                  </a:lnTo>
                  <a:lnTo>
                    <a:pt x="49098" y="5376977"/>
                  </a:lnTo>
                  <a:lnTo>
                    <a:pt x="52781" y="5338280"/>
                  </a:lnTo>
                  <a:lnTo>
                    <a:pt x="55321" y="5302885"/>
                  </a:lnTo>
                  <a:lnTo>
                    <a:pt x="55841" y="5262931"/>
                  </a:lnTo>
                  <a:lnTo>
                    <a:pt x="75603" y="5216880"/>
                  </a:lnTo>
                  <a:lnTo>
                    <a:pt x="149961" y="5193563"/>
                  </a:lnTo>
                  <a:lnTo>
                    <a:pt x="193103" y="5189512"/>
                  </a:lnTo>
                  <a:lnTo>
                    <a:pt x="236715" y="5188013"/>
                  </a:lnTo>
                  <a:lnTo>
                    <a:pt x="277863" y="5187239"/>
                  </a:lnTo>
                  <a:lnTo>
                    <a:pt x="348856" y="5182679"/>
                  </a:lnTo>
                  <a:lnTo>
                    <a:pt x="387197" y="5183314"/>
                  </a:lnTo>
                  <a:lnTo>
                    <a:pt x="443014" y="5215483"/>
                  </a:lnTo>
                  <a:lnTo>
                    <a:pt x="457454" y="5253888"/>
                  </a:lnTo>
                  <a:lnTo>
                    <a:pt x="463651" y="5300192"/>
                  </a:lnTo>
                  <a:lnTo>
                    <a:pt x="464604" y="5348732"/>
                  </a:lnTo>
                  <a:lnTo>
                    <a:pt x="463308" y="5393868"/>
                  </a:lnTo>
                  <a:lnTo>
                    <a:pt x="462775" y="5429936"/>
                  </a:lnTo>
                  <a:lnTo>
                    <a:pt x="465315" y="5461292"/>
                  </a:lnTo>
                  <a:lnTo>
                    <a:pt x="468922" y="5499709"/>
                  </a:lnTo>
                  <a:lnTo>
                    <a:pt x="469722" y="5537517"/>
                  </a:lnTo>
                  <a:lnTo>
                    <a:pt x="463842" y="5567019"/>
                  </a:lnTo>
                  <a:lnTo>
                    <a:pt x="442214" y="5594020"/>
                  </a:lnTo>
                  <a:lnTo>
                    <a:pt x="412508" y="5607113"/>
                  </a:lnTo>
                  <a:lnTo>
                    <a:pt x="378218" y="5610936"/>
                  </a:lnTo>
                  <a:lnTo>
                    <a:pt x="342874" y="5610123"/>
                  </a:lnTo>
                  <a:lnTo>
                    <a:pt x="318846" y="5609272"/>
                  </a:lnTo>
                  <a:lnTo>
                    <a:pt x="212636" y="5610237"/>
                  </a:lnTo>
                  <a:lnTo>
                    <a:pt x="113931" y="5610707"/>
                  </a:lnTo>
                  <a:lnTo>
                    <a:pt x="64592" y="5611253"/>
                  </a:lnTo>
                  <a:lnTo>
                    <a:pt x="15265" y="5612231"/>
                  </a:lnTo>
                  <a:lnTo>
                    <a:pt x="0" y="5627903"/>
                  </a:lnTo>
                  <a:lnTo>
                    <a:pt x="3835" y="5638597"/>
                  </a:lnTo>
                  <a:lnTo>
                    <a:pt x="15265" y="5643842"/>
                  </a:lnTo>
                  <a:lnTo>
                    <a:pt x="67043" y="5645721"/>
                  </a:lnTo>
                  <a:lnTo>
                    <a:pt x="118846" y="5646775"/>
                  </a:lnTo>
                  <a:lnTo>
                    <a:pt x="170675" y="5647245"/>
                  </a:lnTo>
                  <a:lnTo>
                    <a:pt x="274332" y="5647220"/>
                  </a:lnTo>
                  <a:lnTo>
                    <a:pt x="288836" y="5647436"/>
                  </a:lnTo>
                  <a:lnTo>
                    <a:pt x="319506" y="5648909"/>
                  </a:lnTo>
                  <a:lnTo>
                    <a:pt x="369227" y="5651830"/>
                  </a:lnTo>
                  <a:lnTo>
                    <a:pt x="402818" y="5652554"/>
                  </a:lnTo>
                  <a:lnTo>
                    <a:pt x="464807" y="5645658"/>
                  </a:lnTo>
                  <a:lnTo>
                    <a:pt x="500367" y="5620359"/>
                  </a:lnTo>
                  <a:lnTo>
                    <a:pt x="505498" y="5601284"/>
                  </a:lnTo>
                  <a:lnTo>
                    <a:pt x="512775" y="5547855"/>
                  </a:lnTo>
                  <a:close/>
                </a:path>
                <a:path extrusionOk="0" h="13716000" w="2694305">
                  <a:moveTo>
                    <a:pt x="512775" y="4905045"/>
                  </a:moveTo>
                  <a:lnTo>
                    <a:pt x="512597" y="4847488"/>
                  </a:lnTo>
                  <a:lnTo>
                    <a:pt x="505714" y="4735741"/>
                  </a:lnTo>
                  <a:lnTo>
                    <a:pt x="506298" y="4700143"/>
                  </a:lnTo>
                  <a:lnTo>
                    <a:pt x="507758" y="4655388"/>
                  </a:lnTo>
                  <a:lnTo>
                    <a:pt x="506730" y="4607522"/>
                  </a:lnTo>
                  <a:lnTo>
                    <a:pt x="499846" y="4562602"/>
                  </a:lnTo>
                  <a:lnTo>
                    <a:pt x="483755" y="4526699"/>
                  </a:lnTo>
                  <a:lnTo>
                    <a:pt x="455091" y="4505871"/>
                  </a:lnTo>
                  <a:lnTo>
                    <a:pt x="405422" y="4496638"/>
                  </a:lnTo>
                  <a:lnTo>
                    <a:pt x="350012" y="4494885"/>
                  </a:lnTo>
                  <a:lnTo>
                    <a:pt x="294106" y="4497260"/>
                  </a:lnTo>
                  <a:lnTo>
                    <a:pt x="242989" y="4500410"/>
                  </a:lnTo>
                  <a:lnTo>
                    <a:pt x="189230" y="4504347"/>
                  </a:lnTo>
                  <a:lnTo>
                    <a:pt x="135788" y="4510392"/>
                  </a:lnTo>
                  <a:lnTo>
                    <a:pt x="82575" y="4518304"/>
                  </a:lnTo>
                  <a:lnTo>
                    <a:pt x="29527" y="4527829"/>
                  </a:lnTo>
                  <a:lnTo>
                    <a:pt x="4000" y="4880749"/>
                  </a:lnTo>
                  <a:lnTo>
                    <a:pt x="5156" y="4887760"/>
                  </a:lnTo>
                  <a:lnTo>
                    <a:pt x="75298" y="4910252"/>
                  </a:lnTo>
                  <a:lnTo>
                    <a:pt x="129997" y="4915725"/>
                  </a:lnTo>
                  <a:lnTo>
                    <a:pt x="184873" y="4918697"/>
                  </a:lnTo>
                  <a:lnTo>
                    <a:pt x="240080" y="4918722"/>
                  </a:lnTo>
                  <a:lnTo>
                    <a:pt x="277215" y="4918430"/>
                  </a:lnTo>
                  <a:lnTo>
                    <a:pt x="318071" y="4917529"/>
                  </a:lnTo>
                  <a:lnTo>
                    <a:pt x="358330" y="4913058"/>
                  </a:lnTo>
                  <a:lnTo>
                    <a:pt x="412407" y="4890376"/>
                  </a:lnTo>
                  <a:lnTo>
                    <a:pt x="425043" y="4836439"/>
                  </a:lnTo>
                  <a:lnTo>
                    <a:pt x="425246" y="4789335"/>
                  </a:lnTo>
                  <a:lnTo>
                    <a:pt x="424065" y="4735754"/>
                  </a:lnTo>
                  <a:lnTo>
                    <a:pt x="419366" y="4682528"/>
                  </a:lnTo>
                  <a:lnTo>
                    <a:pt x="409016" y="4636478"/>
                  </a:lnTo>
                  <a:lnTo>
                    <a:pt x="372275" y="4600308"/>
                  </a:lnTo>
                  <a:lnTo>
                    <a:pt x="327139" y="4593272"/>
                  </a:lnTo>
                  <a:lnTo>
                    <a:pt x="268998" y="4591609"/>
                  </a:lnTo>
                  <a:lnTo>
                    <a:pt x="210845" y="4594136"/>
                  </a:lnTo>
                  <a:lnTo>
                    <a:pt x="165696" y="4599635"/>
                  </a:lnTo>
                  <a:lnTo>
                    <a:pt x="127025" y="4619637"/>
                  </a:lnTo>
                  <a:lnTo>
                    <a:pt x="109956" y="4655502"/>
                  </a:lnTo>
                  <a:lnTo>
                    <a:pt x="107657" y="4700765"/>
                  </a:lnTo>
                  <a:lnTo>
                    <a:pt x="113271" y="4749012"/>
                  </a:lnTo>
                  <a:lnTo>
                    <a:pt x="119989" y="4793793"/>
                  </a:lnTo>
                  <a:lnTo>
                    <a:pt x="301713" y="4816030"/>
                  </a:lnTo>
                  <a:lnTo>
                    <a:pt x="329057" y="4747946"/>
                  </a:lnTo>
                  <a:lnTo>
                    <a:pt x="298653" y="4701235"/>
                  </a:lnTo>
                  <a:lnTo>
                    <a:pt x="211823" y="4691215"/>
                  </a:lnTo>
                  <a:lnTo>
                    <a:pt x="195389" y="4728654"/>
                  </a:lnTo>
                  <a:lnTo>
                    <a:pt x="237312" y="4739195"/>
                  </a:lnTo>
                  <a:lnTo>
                    <a:pt x="261429" y="4744809"/>
                  </a:lnTo>
                  <a:lnTo>
                    <a:pt x="236410" y="4775339"/>
                  </a:lnTo>
                  <a:lnTo>
                    <a:pt x="186728" y="4774387"/>
                  </a:lnTo>
                  <a:lnTo>
                    <a:pt x="157022" y="4738484"/>
                  </a:lnTo>
                  <a:lnTo>
                    <a:pt x="153657" y="4701768"/>
                  </a:lnTo>
                  <a:lnTo>
                    <a:pt x="155422" y="4668494"/>
                  </a:lnTo>
                  <a:lnTo>
                    <a:pt x="165696" y="4645126"/>
                  </a:lnTo>
                  <a:lnTo>
                    <a:pt x="188442" y="4640440"/>
                  </a:lnTo>
                  <a:lnTo>
                    <a:pt x="230238" y="4640173"/>
                  </a:lnTo>
                  <a:lnTo>
                    <a:pt x="273189" y="4642358"/>
                  </a:lnTo>
                  <a:lnTo>
                    <a:pt x="339255" y="4657356"/>
                  </a:lnTo>
                  <a:lnTo>
                    <a:pt x="368731" y="4706010"/>
                  </a:lnTo>
                  <a:lnTo>
                    <a:pt x="372656" y="4748288"/>
                  </a:lnTo>
                  <a:lnTo>
                    <a:pt x="378206" y="4818812"/>
                  </a:lnTo>
                  <a:lnTo>
                    <a:pt x="356984" y="4843691"/>
                  </a:lnTo>
                  <a:lnTo>
                    <a:pt x="332828" y="4860785"/>
                  </a:lnTo>
                  <a:lnTo>
                    <a:pt x="305752" y="4870120"/>
                  </a:lnTo>
                  <a:lnTo>
                    <a:pt x="275755" y="4871682"/>
                  </a:lnTo>
                  <a:lnTo>
                    <a:pt x="241554" y="4875733"/>
                  </a:lnTo>
                  <a:lnTo>
                    <a:pt x="204419" y="4876711"/>
                  </a:lnTo>
                  <a:lnTo>
                    <a:pt x="167259" y="4874996"/>
                  </a:lnTo>
                  <a:lnTo>
                    <a:pt x="133019" y="4870983"/>
                  </a:lnTo>
                  <a:lnTo>
                    <a:pt x="97447" y="4867846"/>
                  </a:lnTo>
                  <a:lnTo>
                    <a:pt x="70497" y="4861865"/>
                  </a:lnTo>
                  <a:lnTo>
                    <a:pt x="53848" y="4849761"/>
                  </a:lnTo>
                  <a:lnTo>
                    <a:pt x="47472" y="4831537"/>
                  </a:lnTo>
                  <a:lnTo>
                    <a:pt x="51384" y="4807178"/>
                  </a:lnTo>
                  <a:lnTo>
                    <a:pt x="47548" y="4772596"/>
                  </a:lnTo>
                  <a:lnTo>
                    <a:pt x="49098" y="4734166"/>
                  </a:lnTo>
                  <a:lnTo>
                    <a:pt x="52781" y="4695456"/>
                  </a:lnTo>
                  <a:lnTo>
                    <a:pt x="55321" y="4660074"/>
                  </a:lnTo>
                  <a:lnTo>
                    <a:pt x="55841" y="4620107"/>
                  </a:lnTo>
                  <a:lnTo>
                    <a:pt x="75603" y="4574057"/>
                  </a:lnTo>
                  <a:lnTo>
                    <a:pt x="149961" y="4550740"/>
                  </a:lnTo>
                  <a:lnTo>
                    <a:pt x="193103" y="4546689"/>
                  </a:lnTo>
                  <a:lnTo>
                    <a:pt x="236715" y="4545203"/>
                  </a:lnTo>
                  <a:lnTo>
                    <a:pt x="277863" y="4544428"/>
                  </a:lnTo>
                  <a:lnTo>
                    <a:pt x="348856" y="4539856"/>
                  </a:lnTo>
                  <a:lnTo>
                    <a:pt x="387197" y="4540491"/>
                  </a:lnTo>
                  <a:lnTo>
                    <a:pt x="443014" y="4572660"/>
                  </a:lnTo>
                  <a:lnTo>
                    <a:pt x="457454" y="4611078"/>
                  </a:lnTo>
                  <a:lnTo>
                    <a:pt x="463651" y="4657369"/>
                  </a:lnTo>
                  <a:lnTo>
                    <a:pt x="464604" y="4705921"/>
                  </a:lnTo>
                  <a:lnTo>
                    <a:pt x="463308" y="4751044"/>
                  </a:lnTo>
                  <a:lnTo>
                    <a:pt x="462775" y="4787125"/>
                  </a:lnTo>
                  <a:lnTo>
                    <a:pt x="465315" y="4818481"/>
                  </a:lnTo>
                  <a:lnTo>
                    <a:pt x="468922" y="4856899"/>
                  </a:lnTo>
                  <a:lnTo>
                    <a:pt x="469722" y="4894694"/>
                  </a:lnTo>
                  <a:lnTo>
                    <a:pt x="463842" y="4924209"/>
                  </a:lnTo>
                  <a:lnTo>
                    <a:pt x="442214" y="4951209"/>
                  </a:lnTo>
                  <a:lnTo>
                    <a:pt x="412508" y="4964303"/>
                  </a:lnTo>
                  <a:lnTo>
                    <a:pt x="378218" y="4968125"/>
                  </a:lnTo>
                  <a:lnTo>
                    <a:pt x="342861" y="4967313"/>
                  </a:lnTo>
                  <a:lnTo>
                    <a:pt x="318833" y="4966449"/>
                  </a:lnTo>
                  <a:lnTo>
                    <a:pt x="212636" y="4967414"/>
                  </a:lnTo>
                  <a:lnTo>
                    <a:pt x="113931" y="4967910"/>
                  </a:lnTo>
                  <a:lnTo>
                    <a:pt x="64592" y="4968443"/>
                  </a:lnTo>
                  <a:lnTo>
                    <a:pt x="15265" y="4969434"/>
                  </a:lnTo>
                  <a:lnTo>
                    <a:pt x="0" y="4985093"/>
                  </a:lnTo>
                  <a:lnTo>
                    <a:pt x="3835" y="4995786"/>
                  </a:lnTo>
                  <a:lnTo>
                    <a:pt x="15265" y="5001031"/>
                  </a:lnTo>
                  <a:lnTo>
                    <a:pt x="67043" y="5002898"/>
                  </a:lnTo>
                  <a:lnTo>
                    <a:pt x="118846" y="5003965"/>
                  </a:lnTo>
                  <a:lnTo>
                    <a:pt x="170675" y="5004435"/>
                  </a:lnTo>
                  <a:lnTo>
                    <a:pt x="274332" y="5004409"/>
                  </a:lnTo>
                  <a:lnTo>
                    <a:pt x="288823" y="5004613"/>
                  </a:lnTo>
                  <a:lnTo>
                    <a:pt x="319493" y="5006073"/>
                  </a:lnTo>
                  <a:lnTo>
                    <a:pt x="369214" y="5009007"/>
                  </a:lnTo>
                  <a:lnTo>
                    <a:pt x="402805" y="5009743"/>
                  </a:lnTo>
                  <a:lnTo>
                    <a:pt x="464807" y="5002847"/>
                  </a:lnTo>
                  <a:lnTo>
                    <a:pt x="500367" y="4977549"/>
                  </a:lnTo>
                  <a:lnTo>
                    <a:pt x="505498" y="4958473"/>
                  </a:lnTo>
                  <a:lnTo>
                    <a:pt x="512775" y="4905045"/>
                  </a:lnTo>
                  <a:close/>
                </a:path>
                <a:path extrusionOk="0" h="13716000" w="2694305">
                  <a:moveTo>
                    <a:pt x="933792" y="5588000"/>
                  </a:moveTo>
                  <a:lnTo>
                    <a:pt x="918806" y="5588000"/>
                  </a:lnTo>
                  <a:lnTo>
                    <a:pt x="926528" y="5715000"/>
                  </a:lnTo>
                  <a:lnTo>
                    <a:pt x="933792" y="5588000"/>
                  </a:lnTo>
                  <a:close/>
                </a:path>
                <a:path extrusionOk="0" h="13716000" w="2694305">
                  <a:moveTo>
                    <a:pt x="1062888" y="13716000"/>
                  </a:moveTo>
                  <a:lnTo>
                    <a:pt x="1036701" y="13589000"/>
                  </a:lnTo>
                  <a:lnTo>
                    <a:pt x="957935" y="13589000"/>
                  </a:lnTo>
                  <a:lnTo>
                    <a:pt x="928928" y="13716000"/>
                  </a:lnTo>
                  <a:lnTo>
                    <a:pt x="1062888" y="13716000"/>
                  </a:lnTo>
                  <a:close/>
                </a:path>
                <a:path extrusionOk="0" h="13716000" w="2694305">
                  <a:moveTo>
                    <a:pt x="1183652" y="13589000"/>
                  </a:moveTo>
                  <a:lnTo>
                    <a:pt x="1183005" y="13462000"/>
                  </a:lnTo>
                  <a:lnTo>
                    <a:pt x="1180884" y="13462000"/>
                  </a:lnTo>
                  <a:lnTo>
                    <a:pt x="1179474" y="13335000"/>
                  </a:lnTo>
                  <a:lnTo>
                    <a:pt x="1177899" y="13335000"/>
                  </a:lnTo>
                  <a:lnTo>
                    <a:pt x="1176223" y="13208000"/>
                  </a:lnTo>
                  <a:lnTo>
                    <a:pt x="1172768" y="13208000"/>
                  </a:lnTo>
                  <a:lnTo>
                    <a:pt x="1171092" y="13081000"/>
                  </a:lnTo>
                  <a:lnTo>
                    <a:pt x="1166329" y="13081000"/>
                  </a:lnTo>
                  <a:lnTo>
                    <a:pt x="1169454" y="12954000"/>
                  </a:lnTo>
                  <a:lnTo>
                    <a:pt x="1171892" y="12954000"/>
                  </a:lnTo>
                  <a:lnTo>
                    <a:pt x="1173683" y="12827000"/>
                  </a:lnTo>
                  <a:lnTo>
                    <a:pt x="1175562" y="12827000"/>
                  </a:lnTo>
                  <a:lnTo>
                    <a:pt x="1175753" y="12700000"/>
                  </a:lnTo>
                  <a:lnTo>
                    <a:pt x="1174915" y="12700000"/>
                  </a:lnTo>
                  <a:lnTo>
                    <a:pt x="1173988" y="12573000"/>
                  </a:lnTo>
                  <a:lnTo>
                    <a:pt x="1172794" y="12573000"/>
                  </a:lnTo>
                  <a:lnTo>
                    <a:pt x="1171384" y="12446000"/>
                  </a:lnTo>
                  <a:lnTo>
                    <a:pt x="1168133" y="12446000"/>
                  </a:lnTo>
                  <a:lnTo>
                    <a:pt x="1164666" y="12319000"/>
                  </a:lnTo>
                  <a:lnTo>
                    <a:pt x="1162989" y="12192000"/>
                  </a:lnTo>
                  <a:lnTo>
                    <a:pt x="1161440" y="12192000"/>
                  </a:lnTo>
                  <a:lnTo>
                    <a:pt x="1163878" y="12065000"/>
                  </a:lnTo>
                  <a:lnTo>
                    <a:pt x="1165669" y="12065000"/>
                  </a:lnTo>
                  <a:lnTo>
                    <a:pt x="1166876" y="11938000"/>
                  </a:lnTo>
                  <a:lnTo>
                    <a:pt x="1167752" y="11938000"/>
                  </a:lnTo>
                  <a:lnTo>
                    <a:pt x="1167511" y="11811000"/>
                  </a:lnTo>
                  <a:lnTo>
                    <a:pt x="1166901" y="11811000"/>
                  </a:lnTo>
                  <a:lnTo>
                    <a:pt x="1165974" y="11684000"/>
                  </a:lnTo>
                  <a:lnTo>
                    <a:pt x="1163370" y="11684000"/>
                  </a:lnTo>
                  <a:lnTo>
                    <a:pt x="1161808" y="11557000"/>
                  </a:lnTo>
                  <a:lnTo>
                    <a:pt x="1160132" y="11557000"/>
                  </a:lnTo>
                  <a:lnTo>
                    <a:pt x="1156665" y="11430000"/>
                  </a:lnTo>
                  <a:lnTo>
                    <a:pt x="1154988" y="11430000"/>
                  </a:lnTo>
                  <a:lnTo>
                    <a:pt x="1153414" y="11303000"/>
                  </a:lnTo>
                  <a:lnTo>
                    <a:pt x="1155788" y="11176000"/>
                  </a:lnTo>
                  <a:lnTo>
                    <a:pt x="1158786" y="11176000"/>
                  </a:lnTo>
                  <a:lnTo>
                    <a:pt x="1159459" y="11049000"/>
                  </a:lnTo>
                  <a:lnTo>
                    <a:pt x="1158811" y="10922000"/>
                  </a:lnTo>
                  <a:lnTo>
                    <a:pt x="1157884" y="10922000"/>
                  </a:lnTo>
                  <a:lnTo>
                    <a:pt x="1156677" y="10795000"/>
                  </a:lnTo>
                  <a:lnTo>
                    <a:pt x="1153706" y="10795000"/>
                  </a:lnTo>
                  <a:lnTo>
                    <a:pt x="1152029" y="10668000"/>
                  </a:lnTo>
                  <a:lnTo>
                    <a:pt x="1148575" y="10541000"/>
                  </a:lnTo>
                  <a:lnTo>
                    <a:pt x="1144701" y="10541000"/>
                  </a:lnTo>
                  <a:lnTo>
                    <a:pt x="1147610" y="10414000"/>
                  </a:lnTo>
                  <a:lnTo>
                    <a:pt x="1149794" y="10414000"/>
                  </a:lnTo>
                  <a:lnTo>
                    <a:pt x="1151331" y="10287000"/>
                  </a:lnTo>
                  <a:lnTo>
                    <a:pt x="1152664" y="10287000"/>
                  </a:lnTo>
                  <a:lnTo>
                    <a:pt x="1152588" y="10160000"/>
                  </a:lnTo>
                  <a:lnTo>
                    <a:pt x="1152093" y="10160000"/>
                  </a:lnTo>
                  <a:lnTo>
                    <a:pt x="1151242" y="10033000"/>
                  </a:lnTo>
                  <a:lnTo>
                    <a:pt x="1148676" y="10033000"/>
                  </a:lnTo>
                  <a:lnTo>
                    <a:pt x="1147076" y="9906000"/>
                  </a:lnTo>
                  <a:lnTo>
                    <a:pt x="1145362" y="9906000"/>
                  </a:lnTo>
                  <a:lnTo>
                    <a:pt x="1141793" y="9779000"/>
                  </a:lnTo>
                  <a:lnTo>
                    <a:pt x="1140053" y="9779000"/>
                  </a:lnTo>
                  <a:lnTo>
                    <a:pt x="1138250" y="9652000"/>
                  </a:lnTo>
                  <a:lnTo>
                    <a:pt x="1140790" y="9525000"/>
                  </a:lnTo>
                  <a:lnTo>
                    <a:pt x="1142580" y="9525000"/>
                  </a:lnTo>
                  <a:lnTo>
                    <a:pt x="1143800" y="9398000"/>
                  </a:lnTo>
                  <a:lnTo>
                    <a:pt x="1144663" y="9398000"/>
                  </a:lnTo>
                  <a:lnTo>
                    <a:pt x="1144435" y="9271000"/>
                  </a:lnTo>
                  <a:lnTo>
                    <a:pt x="1142898" y="9271000"/>
                  </a:lnTo>
                  <a:lnTo>
                    <a:pt x="1141704" y="9144000"/>
                  </a:lnTo>
                  <a:lnTo>
                    <a:pt x="1140294" y="9144000"/>
                  </a:lnTo>
                  <a:lnTo>
                    <a:pt x="1138720" y="9017000"/>
                  </a:lnTo>
                  <a:lnTo>
                    <a:pt x="1137043" y="9017000"/>
                  </a:lnTo>
                  <a:lnTo>
                    <a:pt x="1133589" y="8890000"/>
                  </a:lnTo>
                  <a:lnTo>
                    <a:pt x="1133322" y="8890000"/>
                  </a:lnTo>
                  <a:lnTo>
                    <a:pt x="1133322" y="12954000"/>
                  </a:lnTo>
                  <a:lnTo>
                    <a:pt x="1126959" y="12827000"/>
                  </a:lnTo>
                  <a:lnTo>
                    <a:pt x="1079754" y="12827000"/>
                  </a:lnTo>
                  <a:lnTo>
                    <a:pt x="1099388" y="12954000"/>
                  </a:lnTo>
                  <a:lnTo>
                    <a:pt x="1043279" y="12954000"/>
                  </a:lnTo>
                  <a:lnTo>
                    <a:pt x="1030732" y="12827000"/>
                  </a:lnTo>
                  <a:lnTo>
                    <a:pt x="1028611" y="12827000"/>
                  </a:lnTo>
                  <a:lnTo>
                    <a:pt x="1002334" y="12700000"/>
                  </a:lnTo>
                  <a:lnTo>
                    <a:pt x="978281" y="12700000"/>
                  </a:lnTo>
                  <a:lnTo>
                    <a:pt x="949845" y="12827000"/>
                  </a:lnTo>
                  <a:lnTo>
                    <a:pt x="941158" y="12827000"/>
                  </a:lnTo>
                  <a:lnTo>
                    <a:pt x="930440" y="12954000"/>
                  </a:lnTo>
                  <a:lnTo>
                    <a:pt x="897343" y="12954000"/>
                  </a:lnTo>
                  <a:lnTo>
                    <a:pt x="929411" y="12827000"/>
                  </a:lnTo>
                  <a:lnTo>
                    <a:pt x="859980" y="12827000"/>
                  </a:lnTo>
                  <a:lnTo>
                    <a:pt x="858418" y="12700000"/>
                  </a:lnTo>
                  <a:lnTo>
                    <a:pt x="943851" y="12700000"/>
                  </a:lnTo>
                  <a:lnTo>
                    <a:pt x="971283" y="12573000"/>
                  </a:lnTo>
                  <a:lnTo>
                    <a:pt x="889965" y="12573000"/>
                  </a:lnTo>
                  <a:lnTo>
                    <a:pt x="863663" y="12446000"/>
                  </a:lnTo>
                  <a:lnTo>
                    <a:pt x="852347" y="12446000"/>
                  </a:lnTo>
                  <a:lnTo>
                    <a:pt x="852144" y="12319000"/>
                  </a:lnTo>
                  <a:lnTo>
                    <a:pt x="852081" y="12192000"/>
                  </a:lnTo>
                  <a:lnTo>
                    <a:pt x="864463" y="12319000"/>
                  </a:lnTo>
                  <a:lnTo>
                    <a:pt x="880110" y="12319000"/>
                  </a:lnTo>
                  <a:lnTo>
                    <a:pt x="910437" y="12446000"/>
                  </a:lnTo>
                  <a:lnTo>
                    <a:pt x="950963" y="12446000"/>
                  </a:lnTo>
                  <a:lnTo>
                    <a:pt x="885342" y="12319000"/>
                  </a:lnTo>
                  <a:lnTo>
                    <a:pt x="1014120" y="12319000"/>
                  </a:lnTo>
                  <a:lnTo>
                    <a:pt x="984250" y="12446000"/>
                  </a:lnTo>
                  <a:lnTo>
                    <a:pt x="1030935" y="12446000"/>
                  </a:lnTo>
                  <a:lnTo>
                    <a:pt x="1061186" y="12319000"/>
                  </a:lnTo>
                  <a:lnTo>
                    <a:pt x="1071181" y="12319000"/>
                  </a:lnTo>
                  <a:lnTo>
                    <a:pt x="1087081" y="12192000"/>
                  </a:lnTo>
                  <a:lnTo>
                    <a:pt x="1120813" y="12192000"/>
                  </a:lnTo>
                  <a:lnTo>
                    <a:pt x="1117904" y="12319000"/>
                  </a:lnTo>
                  <a:lnTo>
                    <a:pt x="1128788" y="12319000"/>
                  </a:lnTo>
                  <a:lnTo>
                    <a:pt x="1129271" y="12446000"/>
                  </a:lnTo>
                  <a:lnTo>
                    <a:pt x="1122197" y="12446000"/>
                  </a:lnTo>
                  <a:lnTo>
                    <a:pt x="1097178" y="12573000"/>
                  </a:lnTo>
                  <a:lnTo>
                    <a:pt x="1016889" y="12573000"/>
                  </a:lnTo>
                  <a:lnTo>
                    <a:pt x="1044257" y="12700000"/>
                  </a:lnTo>
                  <a:lnTo>
                    <a:pt x="1131150" y="12700000"/>
                  </a:lnTo>
                  <a:lnTo>
                    <a:pt x="1131658" y="12827000"/>
                  </a:lnTo>
                  <a:lnTo>
                    <a:pt x="1132370" y="12827000"/>
                  </a:lnTo>
                  <a:lnTo>
                    <a:pt x="1133322" y="12954000"/>
                  </a:lnTo>
                  <a:lnTo>
                    <a:pt x="1133322" y="8890000"/>
                  </a:lnTo>
                  <a:lnTo>
                    <a:pt x="1131912" y="8890000"/>
                  </a:lnTo>
                  <a:lnTo>
                    <a:pt x="1130211" y="8763000"/>
                  </a:lnTo>
                  <a:lnTo>
                    <a:pt x="1132801" y="8763000"/>
                  </a:lnTo>
                  <a:lnTo>
                    <a:pt x="1134592" y="8636000"/>
                  </a:lnTo>
                  <a:lnTo>
                    <a:pt x="1135799" y="8636000"/>
                  </a:lnTo>
                  <a:lnTo>
                    <a:pt x="1136472" y="8509000"/>
                  </a:lnTo>
                  <a:lnTo>
                    <a:pt x="1135824" y="8382000"/>
                  </a:lnTo>
                  <a:lnTo>
                    <a:pt x="1134884" y="8382000"/>
                  </a:lnTo>
                  <a:lnTo>
                    <a:pt x="1133690" y="8255000"/>
                  </a:lnTo>
                  <a:lnTo>
                    <a:pt x="1130719" y="8255000"/>
                  </a:lnTo>
                  <a:lnTo>
                    <a:pt x="1129042" y="8128000"/>
                  </a:lnTo>
                  <a:lnTo>
                    <a:pt x="1127950" y="8087995"/>
                  </a:lnTo>
                  <a:lnTo>
                    <a:pt x="1127950" y="12192000"/>
                  </a:lnTo>
                  <a:lnTo>
                    <a:pt x="1105204" y="12065000"/>
                  </a:lnTo>
                  <a:lnTo>
                    <a:pt x="1098003" y="12065000"/>
                  </a:lnTo>
                  <a:lnTo>
                    <a:pt x="1072667" y="11938000"/>
                  </a:lnTo>
                  <a:lnTo>
                    <a:pt x="1034948" y="11938000"/>
                  </a:lnTo>
                  <a:lnTo>
                    <a:pt x="1052537" y="12065000"/>
                  </a:lnTo>
                  <a:lnTo>
                    <a:pt x="921410" y="12065000"/>
                  </a:lnTo>
                  <a:lnTo>
                    <a:pt x="952563" y="11938000"/>
                  </a:lnTo>
                  <a:lnTo>
                    <a:pt x="883437" y="11938000"/>
                  </a:lnTo>
                  <a:lnTo>
                    <a:pt x="853884" y="12065000"/>
                  </a:lnTo>
                  <a:lnTo>
                    <a:pt x="853821" y="11938000"/>
                  </a:lnTo>
                  <a:lnTo>
                    <a:pt x="850404" y="11938000"/>
                  </a:lnTo>
                  <a:lnTo>
                    <a:pt x="879348" y="11811000"/>
                  </a:lnTo>
                  <a:lnTo>
                    <a:pt x="966978" y="11811000"/>
                  </a:lnTo>
                  <a:lnTo>
                    <a:pt x="965593" y="11684000"/>
                  </a:lnTo>
                  <a:lnTo>
                    <a:pt x="844829" y="11684000"/>
                  </a:lnTo>
                  <a:lnTo>
                    <a:pt x="844346" y="11557000"/>
                  </a:lnTo>
                  <a:lnTo>
                    <a:pt x="844130" y="11557000"/>
                  </a:lnTo>
                  <a:lnTo>
                    <a:pt x="843978" y="11430000"/>
                  </a:lnTo>
                  <a:lnTo>
                    <a:pt x="872096" y="11557000"/>
                  </a:lnTo>
                  <a:lnTo>
                    <a:pt x="925004" y="11557000"/>
                  </a:lnTo>
                  <a:lnTo>
                    <a:pt x="942949" y="11557000"/>
                  </a:lnTo>
                  <a:lnTo>
                    <a:pt x="967308" y="11557000"/>
                  </a:lnTo>
                  <a:lnTo>
                    <a:pt x="974293" y="11684000"/>
                  </a:lnTo>
                  <a:lnTo>
                    <a:pt x="982027" y="11684000"/>
                  </a:lnTo>
                  <a:lnTo>
                    <a:pt x="989304" y="11557000"/>
                  </a:lnTo>
                  <a:lnTo>
                    <a:pt x="993330" y="11557000"/>
                  </a:lnTo>
                  <a:lnTo>
                    <a:pt x="1012088" y="11430000"/>
                  </a:lnTo>
                  <a:lnTo>
                    <a:pt x="1038237" y="11430000"/>
                  </a:lnTo>
                  <a:lnTo>
                    <a:pt x="1006106" y="11557000"/>
                  </a:lnTo>
                  <a:lnTo>
                    <a:pt x="1053185" y="11557000"/>
                  </a:lnTo>
                  <a:lnTo>
                    <a:pt x="1085583" y="11430000"/>
                  </a:lnTo>
                  <a:lnTo>
                    <a:pt x="1093139" y="11430000"/>
                  </a:lnTo>
                  <a:lnTo>
                    <a:pt x="1103033" y="11303000"/>
                  </a:lnTo>
                  <a:lnTo>
                    <a:pt x="1097114" y="11303000"/>
                  </a:lnTo>
                  <a:lnTo>
                    <a:pt x="1074115" y="11176000"/>
                  </a:lnTo>
                  <a:lnTo>
                    <a:pt x="1064577" y="11176000"/>
                  </a:lnTo>
                  <a:lnTo>
                    <a:pt x="1038694" y="11049000"/>
                  </a:lnTo>
                  <a:lnTo>
                    <a:pt x="992174" y="11049000"/>
                  </a:lnTo>
                  <a:lnTo>
                    <a:pt x="1009459" y="11176000"/>
                  </a:lnTo>
                  <a:lnTo>
                    <a:pt x="944473" y="11176000"/>
                  </a:lnTo>
                  <a:lnTo>
                    <a:pt x="974940" y="11049000"/>
                  </a:lnTo>
                  <a:lnTo>
                    <a:pt x="933742" y="11049000"/>
                  </a:lnTo>
                  <a:lnTo>
                    <a:pt x="919060" y="11113262"/>
                  </a:lnTo>
                  <a:lnTo>
                    <a:pt x="919060" y="11510772"/>
                  </a:lnTo>
                  <a:lnTo>
                    <a:pt x="877328" y="11430000"/>
                  </a:lnTo>
                  <a:lnTo>
                    <a:pt x="908697" y="11430000"/>
                  </a:lnTo>
                  <a:lnTo>
                    <a:pt x="919060" y="11510772"/>
                  </a:lnTo>
                  <a:lnTo>
                    <a:pt x="919060" y="11113262"/>
                  </a:lnTo>
                  <a:lnTo>
                    <a:pt x="904722" y="11176000"/>
                  </a:lnTo>
                  <a:lnTo>
                    <a:pt x="876185" y="11176000"/>
                  </a:lnTo>
                  <a:lnTo>
                    <a:pt x="857999" y="11303000"/>
                  </a:lnTo>
                  <a:lnTo>
                    <a:pt x="842695" y="11303000"/>
                  </a:lnTo>
                  <a:lnTo>
                    <a:pt x="843648" y="11176000"/>
                  </a:lnTo>
                  <a:lnTo>
                    <a:pt x="845718" y="11176000"/>
                  </a:lnTo>
                  <a:lnTo>
                    <a:pt x="845045" y="11049000"/>
                  </a:lnTo>
                  <a:lnTo>
                    <a:pt x="871245" y="11049000"/>
                  </a:lnTo>
                  <a:lnTo>
                    <a:pt x="899744" y="10922000"/>
                  </a:lnTo>
                  <a:lnTo>
                    <a:pt x="957491" y="10922000"/>
                  </a:lnTo>
                  <a:lnTo>
                    <a:pt x="900112" y="10795000"/>
                  </a:lnTo>
                  <a:lnTo>
                    <a:pt x="836739" y="10795000"/>
                  </a:lnTo>
                  <a:lnTo>
                    <a:pt x="836256" y="10668000"/>
                  </a:lnTo>
                  <a:lnTo>
                    <a:pt x="869226" y="10668000"/>
                  </a:lnTo>
                  <a:lnTo>
                    <a:pt x="835926" y="10541000"/>
                  </a:lnTo>
                  <a:lnTo>
                    <a:pt x="886002" y="10541000"/>
                  </a:lnTo>
                  <a:lnTo>
                    <a:pt x="900595" y="10668000"/>
                  </a:lnTo>
                  <a:lnTo>
                    <a:pt x="926274" y="10668000"/>
                  </a:lnTo>
                  <a:lnTo>
                    <a:pt x="959218" y="10795000"/>
                  </a:lnTo>
                  <a:lnTo>
                    <a:pt x="986802" y="10795000"/>
                  </a:lnTo>
                  <a:lnTo>
                    <a:pt x="1014844" y="10668000"/>
                  </a:lnTo>
                  <a:lnTo>
                    <a:pt x="1003998" y="10668000"/>
                  </a:lnTo>
                  <a:lnTo>
                    <a:pt x="1022032" y="10541000"/>
                  </a:lnTo>
                  <a:lnTo>
                    <a:pt x="1064691" y="10541000"/>
                  </a:lnTo>
                  <a:lnTo>
                    <a:pt x="1030147" y="10668000"/>
                  </a:lnTo>
                  <a:lnTo>
                    <a:pt x="1077493" y="10668000"/>
                  </a:lnTo>
                  <a:lnTo>
                    <a:pt x="1111986" y="10541000"/>
                  </a:lnTo>
                  <a:lnTo>
                    <a:pt x="1112685" y="10668000"/>
                  </a:lnTo>
                  <a:lnTo>
                    <a:pt x="1113497" y="10668000"/>
                  </a:lnTo>
                  <a:lnTo>
                    <a:pt x="1113713" y="10795000"/>
                  </a:lnTo>
                  <a:lnTo>
                    <a:pt x="1031138" y="10795000"/>
                  </a:lnTo>
                  <a:lnTo>
                    <a:pt x="1003757" y="10922000"/>
                  </a:lnTo>
                  <a:lnTo>
                    <a:pt x="1084402" y="10922000"/>
                  </a:lnTo>
                  <a:lnTo>
                    <a:pt x="1114679" y="11049000"/>
                  </a:lnTo>
                  <a:lnTo>
                    <a:pt x="1115555" y="11049000"/>
                  </a:lnTo>
                  <a:lnTo>
                    <a:pt x="1116253" y="11176000"/>
                  </a:lnTo>
                  <a:lnTo>
                    <a:pt x="1118514" y="11176000"/>
                  </a:lnTo>
                  <a:lnTo>
                    <a:pt x="1119860" y="11303000"/>
                  </a:lnTo>
                  <a:lnTo>
                    <a:pt x="1118323" y="11303000"/>
                  </a:lnTo>
                  <a:lnTo>
                    <a:pt x="1118616" y="11430000"/>
                  </a:lnTo>
                  <a:lnTo>
                    <a:pt x="1120076" y="11430000"/>
                  </a:lnTo>
                  <a:lnTo>
                    <a:pt x="1120775" y="11557000"/>
                  </a:lnTo>
                  <a:lnTo>
                    <a:pt x="1121600" y="11557000"/>
                  </a:lnTo>
                  <a:lnTo>
                    <a:pt x="1121816" y="11684000"/>
                  </a:lnTo>
                  <a:lnTo>
                    <a:pt x="1004430" y="11684000"/>
                  </a:lnTo>
                  <a:lnTo>
                    <a:pt x="1004963" y="11811000"/>
                  </a:lnTo>
                  <a:lnTo>
                    <a:pt x="1122781" y="11811000"/>
                  </a:lnTo>
                  <a:lnTo>
                    <a:pt x="1123149" y="11938000"/>
                  </a:lnTo>
                  <a:lnTo>
                    <a:pt x="1123657" y="11938000"/>
                  </a:lnTo>
                  <a:lnTo>
                    <a:pt x="1124356" y="12065000"/>
                  </a:lnTo>
                  <a:lnTo>
                    <a:pt x="1126604" y="12065000"/>
                  </a:lnTo>
                  <a:lnTo>
                    <a:pt x="1127950" y="12192000"/>
                  </a:lnTo>
                  <a:lnTo>
                    <a:pt x="1127950" y="8087995"/>
                  </a:lnTo>
                  <a:lnTo>
                    <a:pt x="1125575" y="8001000"/>
                  </a:lnTo>
                  <a:lnTo>
                    <a:pt x="1119136" y="8001000"/>
                  </a:lnTo>
                  <a:lnTo>
                    <a:pt x="1122260" y="7874000"/>
                  </a:lnTo>
                  <a:lnTo>
                    <a:pt x="1124699" y="7874000"/>
                  </a:lnTo>
                  <a:lnTo>
                    <a:pt x="1126490" y="7747000"/>
                  </a:lnTo>
                  <a:lnTo>
                    <a:pt x="1128369" y="7747000"/>
                  </a:lnTo>
                  <a:lnTo>
                    <a:pt x="1128560" y="7620000"/>
                  </a:lnTo>
                  <a:lnTo>
                    <a:pt x="1128318" y="7620000"/>
                  </a:lnTo>
                  <a:lnTo>
                    <a:pt x="1127721" y="7493000"/>
                  </a:lnTo>
                  <a:lnTo>
                    <a:pt x="1125588" y="7493000"/>
                  </a:lnTo>
                  <a:lnTo>
                    <a:pt x="1124178" y="7366000"/>
                  </a:lnTo>
                  <a:lnTo>
                    <a:pt x="1120940" y="7366000"/>
                  </a:lnTo>
                  <a:lnTo>
                    <a:pt x="1117473" y="7239000"/>
                  </a:lnTo>
                  <a:lnTo>
                    <a:pt x="1115796" y="7112000"/>
                  </a:lnTo>
                  <a:lnTo>
                    <a:pt x="1110919" y="7112000"/>
                  </a:lnTo>
                  <a:lnTo>
                    <a:pt x="1114044" y="6985000"/>
                  </a:lnTo>
                  <a:lnTo>
                    <a:pt x="1118273" y="6985000"/>
                  </a:lnTo>
                  <a:lnTo>
                    <a:pt x="1119479" y="6858000"/>
                  </a:lnTo>
                  <a:lnTo>
                    <a:pt x="1120152" y="6858000"/>
                  </a:lnTo>
                  <a:lnTo>
                    <a:pt x="1120343" y="6731000"/>
                  </a:lnTo>
                  <a:lnTo>
                    <a:pt x="1119505" y="6731000"/>
                  </a:lnTo>
                  <a:lnTo>
                    <a:pt x="1118577" y="6604000"/>
                  </a:lnTo>
                  <a:lnTo>
                    <a:pt x="1117384" y="6604000"/>
                  </a:lnTo>
                  <a:lnTo>
                    <a:pt x="1115974" y="6477000"/>
                  </a:lnTo>
                  <a:lnTo>
                    <a:pt x="1112723" y="6477000"/>
                  </a:lnTo>
                  <a:lnTo>
                    <a:pt x="1110335" y="6389230"/>
                  </a:lnTo>
                  <a:lnTo>
                    <a:pt x="1110335" y="10414000"/>
                  </a:lnTo>
                  <a:lnTo>
                    <a:pt x="1097203" y="10414000"/>
                  </a:lnTo>
                  <a:lnTo>
                    <a:pt x="1083017" y="10287000"/>
                  </a:lnTo>
                  <a:lnTo>
                    <a:pt x="1037551" y="10287000"/>
                  </a:lnTo>
                  <a:lnTo>
                    <a:pt x="1056767" y="10414000"/>
                  </a:lnTo>
                  <a:lnTo>
                    <a:pt x="1007745" y="10414000"/>
                  </a:lnTo>
                  <a:lnTo>
                    <a:pt x="992784" y="10287000"/>
                  </a:lnTo>
                  <a:lnTo>
                    <a:pt x="930656" y="10287000"/>
                  </a:lnTo>
                  <a:lnTo>
                    <a:pt x="918159" y="10414000"/>
                  </a:lnTo>
                  <a:lnTo>
                    <a:pt x="874356" y="10414000"/>
                  </a:lnTo>
                  <a:lnTo>
                    <a:pt x="906424" y="10287000"/>
                  </a:lnTo>
                  <a:lnTo>
                    <a:pt x="835418" y="10287000"/>
                  </a:lnTo>
                  <a:lnTo>
                    <a:pt x="864362" y="10160000"/>
                  </a:lnTo>
                  <a:lnTo>
                    <a:pt x="920851" y="10160000"/>
                  </a:lnTo>
                  <a:lnTo>
                    <a:pt x="948296" y="10033000"/>
                  </a:lnTo>
                  <a:lnTo>
                    <a:pt x="837222" y="10033000"/>
                  </a:lnTo>
                  <a:lnTo>
                    <a:pt x="833475" y="9906000"/>
                  </a:lnTo>
                  <a:lnTo>
                    <a:pt x="829144" y="9906000"/>
                  </a:lnTo>
                  <a:lnTo>
                    <a:pt x="828992" y="9779000"/>
                  </a:lnTo>
                  <a:lnTo>
                    <a:pt x="857110" y="9779000"/>
                  </a:lnTo>
                  <a:lnTo>
                    <a:pt x="887437" y="9906000"/>
                  </a:lnTo>
                  <a:lnTo>
                    <a:pt x="927963" y="9906000"/>
                  </a:lnTo>
                  <a:lnTo>
                    <a:pt x="862342" y="9779000"/>
                  </a:lnTo>
                  <a:lnTo>
                    <a:pt x="1023264" y="9779000"/>
                  </a:lnTo>
                  <a:lnTo>
                    <a:pt x="991133" y="9906000"/>
                  </a:lnTo>
                  <a:lnTo>
                    <a:pt x="1038199" y="9906000"/>
                  </a:lnTo>
                  <a:lnTo>
                    <a:pt x="1070610" y="9779000"/>
                  </a:lnTo>
                  <a:lnTo>
                    <a:pt x="1064094" y="9779000"/>
                  </a:lnTo>
                  <a:lnTo>
                    <a:pt x="1078141" y="9652000"/>
                  </a:lnTo>
                  <a:lnTo>
                    <a:pt x="1104011" y="9652000"/>
                  </a:lnTo>
                  <a:lnTo>
                    <a:pt x="1104239" y="9779000"/>
                  </a:lnTo>
                  <a:lnTo>
                    <a:pt x="1105801" y="9779000"/>
                  </a:lnTo>
                  <a:lnTo>
                    <a:pt x="1106284" y="9906000"/>
                  </a:lnTo>
                  <a:lnTo>
                    <a:pt x="1099210" y="9906000"/>
                  </a:lnTo>
                  <a:lnTo>
                    <a:pt x="1074178" y="10033000"/>
                  </a:lnTo>
                  <a:lnTo>
                    <a:pt x="993914" y="10033000"/>
                  </a:lnTo>
                  <a:lnTo>
                    <a:pt x="1021257" y="10160000"/>
                  </a:lnTo>
                  <a:lnTo>
                    <a:pt x="1107795" y="10160000"/>
                  </a:lnTo>
                  <a:lnTo>
                    <a:pt x="1108163" y="10287000"/>
                  </a:lnTo>
                  <a:lnTo>
                    <a:pt x="1109370" y="10287000"/>
                  </a:lnTo>
                  <a:lnTo>
                    <a:pt x="1110335" y="10414000"/>
                  </a:lnTo>
                  <a:lnTo>
                    <a:pt x="1110335" y="6389230"/>
                  </a:lnTo>
                  <a:lnTo>
                    <a:pt x="1109268" y="6350000"/>
                  </a:lnTo>
                  <a:lnTo>
                    <a:pt x="1107592" y="6350000"/>
                  </a:lnTo>
                  <a:lnTo>
                    <a:pt x="1105839" y="6223000"/>
                  </a:lnTo>
                  <a:lnTo>
                    <a:pt x="1108392" y="6096000"/>
                  </a:lnTo>
                  <a:lnTo>
                    <a:pt x="1110183" y="6096000"/>
                  </a:lnTo>
                  <a:lnTo>
                    <a:pt x="1111389" y="5969000"/>
                  </a:lnTo>
                  <a:lnTo>
                    <a:pt x="1112253" y="5969000"/>
                  </a:lnTo>
                  <a:lnTo>
                    <a:pt x="1112024" y="5842000"/>
                  </a:lnTo>
                  <a:lnTo>
                    <a:pt x="1111415" y="5842000"/>
                  </a:lnTo>
                  <a:lnTo>
                    <a:pt x="1110488" y="5715000"/>
                  </a:lnTo>
                  <a:lnTo>
                    <a:pt x="1107884" y="5715000"/>
                  </a:lnTo>
                  <a:lnTo>
                    <a:pt x="1106309" y="5588000"/>
                  </a:lnTo>
                  <a:lnTo>
                    <a:pt x="1104874" y="5588000"/>
                  </a:lnTo>
                  <a:lnTo>
                    <a:pt x="1104874" y="9652000"/>
                  </a:lnTo>
                  <a:lnTo>
                    <a:pt x="1082128" y="9525000"/>
                  </a:lnTo>
                  <a:lnTo>
                    <a:pt x="1074915" y="9525000"/>
                  </a:lnTo>
                  <a:lnTo>
                    <a:pt x="1049578" y="9398000"/>
                  </a:lnTo>
                  <a:lnTo>
                    <a:pt x="994473" y="9398000"/>
                  </a:lnTo>
                  <a:lnTo>
                    <a:pt x="1011872" y="9525000"/>
                  </a:lnTo>
                  <a:lnTo>
                    <a:pt x="898334" y="9525000"/>
                  </a:lnTo>
                  <a:lnTo>
                    <a:pt x="929487" y="9398000"/>
                  </a:lnTo>
                  <a:lnTo>
                    <a:pt x="889736" y="9398000"/>
                  </a:lnTo>
                  <a:lnTo>
                    <a:pt x="860361" y="9525000"/>
                  </a:lnTo>
                  <a:lnTo>
                    <a:pt x="830808" y="9525000"/>
                  </a:lnTo>
                  <a:lnTo>
                    <a:pt x="830745" y="9398000"/>
                  </a:lnTo>
                  <a:lnTo>
                    <a:pt x="856272" y="9398000"/>
                  </a:lnTo>
                  <a:lnTo>
                    <a:pt x="884770" y="9271000"/>
                  </a:lnTo>
                  <a:lnTo>
                    <a:pt x="942517" y="9271000"/>
                  </a:lnTo>
                  <a:lnTo>
                    <a:pt x="885126" y="9144000"/>
                  </a:lnTo>
                  <a:lnTo>
                    <a:pt x="821753" y="9144000"/>
                  </a:lnTo>
                  <a:lnTo>
                    <a:pt x="821270" y="9017000"/>
                  </a:lnTo>
                  <a:lnTo>
                    <a:pt x="821055" y="9017000"/>
                  </a:lnTo>
                  <a:lnTo>
                    <a:pt x="820902" y="8890000"/>
                  </a:lnTo>
                  <a:lnTo>
                    <a:pt x="849020" y="9017000"/>
                  </a:lnTo>
                  <a:lnTo>
                    <a:pt x="901915" y="9017000"/>
                  </a:lnTo>
                  <a:lnTo>
                    <a:pt x="911275" y="9017000"/>
                  </a:lnTo>
                  <a:lnTo>
                    <a:pt x="944232" y="9144000"/>
                  </a:lnTo>
                  <a:lnTo>
                    <a:pt x="966203" y="9144000"/>
                  </a:lnTo>
                  <a:lnTo>
                    <a:pt x="971816" y="9017000"/>
                  </a:lnTo>
                  <a:lnTo>
                    <a:pt x="970254" y="9017000"/>
                  </a:lnTo>
                  <a:lnTo>
                    <a:pt x="989012" y="8890000"/>
                  </a:lnTo>
                  <a:lnTo>
                    <a:pt x="1015161" y="8890000"/>
                  </a:lnTo>
                  <a:lnTo>
                    <a:pt x="983030" y="9017000"/>
                  </a:lnTo>
                  <a:lnTo>
                    <a:pt x="1030097" y="9017000"/>
                  </a:lnTo>
                  <a:lnTo>
                    <a:pt x="1062507" y="8890000"/>
                  </a:lnTo>
                  <a:lnTo>
                    <a:pt x="1070038" y="8890000"/>
                  </a:lnTo>
                  <a:lnTo>
                    <a:pt x="1079931" y="8763000"/>
                  </a:lnTo>
                  <a:lnTo>
                    <a:pt x="1051128" y="8763000"/>
                  </a:lnTo>
                  <a:lnTo>
                    <a:pt x="1027823" y="8636000"/>
                  </a:lnTo>
                  <a:lnTo>
                    <a:pt x="1015695" y="8636000"/>
                  </a:lnTo>
                  <a:lnTo>
                    <a:pt x="989507" y="8509000"/>
                  </a:lnTo>
                  <a:lnTo>
                    <a:pt x="951941" y="8509000"/>
                  </a:lnTo>
                  <a:lnTo>
                    <a:pt x="969175" y="8636000"/>
                  </a:lnTo>
                  <a:lnTo>
                    <a:pt x="921473" y="8636000"/>
                  </a:lnTo>
                  <a:lnTo>
                    <a:pt x="951941" y="8509000"/>
                  </a:lnTo>
                  <a:lnTo>
                    <a:pt x="910742" y="8509000"/>
                  </a:lnTo>
                  <a:lnTo>
                    <a:pt x="895972" y="8573668"/>
                  </a:lnTo>
                  <a:lnTo>
                    <a:pt x="895972" y="8970772"/>
                  </a:lnTo>
                  <a:lnTo>
                    <a:pt x="854240" y="8890000"/>
                  </a:lnTo>
                  <a:lnTo>
                    <a:pt x="885609" y="8890000"/>
                  </a:lnTo>
                  <a:lnTo>
                    <a:pt x="895972" y="8970772"/>
                  </a:lnTo>
                  <a:lnTo>
                    <a:pt x="895972" y="8573668"/>
                  </a:lnTo>
                  <a:lnTo>
                    <a:pt x="881735" y="8636000"/>
                  </a:lnTo>
                  <a:lnTo>
                    <a:pt x="853198" y="8636000"/>
                  </a:lnTo>
                  <a:lnTo>
                    <a:pt x="834999" y="8763000"/>
                  </a:lnTo>
                  <a:lnTo>
                    <a:pt x="820661" y="8763000"/>
                  </a:lnTo>
                  <a:lnTo>
                    <a:pt x="821436" y="8636000"/>
                  </a:lnTo>
                  <a:lnTo>
                    <a:pt x="822058" y="8636000"/>
                  </a:lnTo>
                  <a:lnTo>
                    <a:pt x="820889" y="8509000"/>
                  </a:lnTo>
                  <a:lnTo>
                    <a:pt x="876757" y="8509000"/>
                  </a:lnTo>
                  <a:lnTo>
                    <a:pt x="904760" y="8382000"/>
                  </a:lnTo>
                  <a:lnTo>
                    <a:pt x="934504" y="8382000"/>
                  </a:lnTo>
                  <a:lnTo>
                    <a:pt x="877112" y="8255000"/>
                  </a:lnTo>
                  <a:lnTo>
                    <a:pt x="813739" y="8255000"/>
                  </a:lnTo>
                  <a:lnTo>
                    <a:pt x="813257" y="8128000"/>
                  </a:lnTo>
                  <a:lnTo>
                    <a:pt x="846239" y="8128000"/>
                  </a:lnTo>
                  <a:lnTo>
                    <a:pt x="812927" y="8001000"/>
                  </a:lnTo>
                  <a:lnTo>
                    <a:pt x="850493" y="8001000"/>
                  </a:lnTo>
                  <a:lnTo>
                    <a:pt x="863003" y="8128000"/>
                  </a:lnTo>
                  <a:lnTo>
                    <a:pt x="871347" y="8128000"/>
                  </a:lnTo>
                  <a:lnTo>
                    <a:pt x="903274" y="8255000"/>
                  </a:lnTo>
                  <a:lnTo>
                    <a:pt x="945159" y="8255000"/>
                  </a:lnTo>
                  <a:lnTo>
                    <a:pt x="911860" y="8128000"/>
                  </a:lnTo>
                  <a:lnTo>
                    <a:pt x="975029" y="8128000"/>
                  </a:lnTo>
                  <a:lnTo>
                    <a:pt x="945159" y="8255000"/>
                  </a:lnTo>
                  <a:lnTo>
                    <a:pt x="963815" y="8255000"/>
                  </a:lnTo>
                  <a:lnTo>
                    <a:pt x="991844" y="8128000"/>
                  </a:lnTo>
                  <a:lnTo>
                    <a:pt x="999045" y="8128000"/>
                  </a:lnTo>
                  <a:lnTo>
                    <a:pt x="1016635" y="8001000"/>
                  </a:lnTo>
                  <a:lnTo>
                    <a:pt x="1041704" y="8001000"/>
                  </a:lnTo>
                  <a:lnTo>
                    <a:pt x="1007160" y="8128000"/>
                  </a:lnTo>
                  <a:lnTo>
                    <a:pt x="1054493" y="8128000"/>
                  </a:lnTo>
                  <a:lnTo>
                    <a:pt x="1088986" y="8001000"/>
                  </a:lnTo>
                  <a:lnTo>
                    <a:pt x="1089685" y="8128000"/>
                  </a:lnTo>
                  <a:lnTo>
                    <a:pt x="1090180" y="8128000"/>
                  </a:lnTo>
                  <a:lnTo>
                    <a:pt x="1090510" y="8255000"/>
                  </a:lnTo>
                  <a:lnTo>
                    <a:pt x="1033500" y="8255000"/>
                  </a:lnTo>
                  <a:lnTo>
                    <a:pt x="1008138" y="8382000"/>
                  </a:lnTo>
                  <a:lnTo>
                    <a:pt x="1032802" y="8382000"/>
                  </a:lnTo>
                  <a:lnTo>
                    <a:pt x="1061427" y="8509000"/>
                  </a:lnTo>
                  <a:lnTo>
                    <a:pt x="1092060" y="8509000"/>
                  </a:lnTo>
                  <a:lnTo>
                    <a:pt x="1092568" y="8636000"/>
                  </a:lnTo>
                  <a:lnTo>
                    <a:pt x="1078928" y="8636000"/>
                  </a:lnTo>
                  <a:lnTo>
                    <a:pt x="1095133" y="8763000"/>
                  </a:lnTo>
                  <a:lnTo>
                    <a:pt x="1095273" y="8763000"/>
                  </a:lnTo>
                  <a:lnTo>
                    <a:pt x="1095540" y="8890000"/>
                  </a:lnTo>
                  <a:lnTo>
                    <a:pt x="1097000" y="8890000"/>
                  </a:lnTo>
                  <a:lnTo>
                    <a:pt x="1097699" y="9017000"/>
                  </a:lnTo>
                  <a:lnTo>
                    <a:pt x="1098524" y="9017000"/>
                  </a:lnTo>
                  <a:lnTo>
                    <a:pt x="1098740" y="9144000"/>
                  </a:lnTo>
                  <a:lnTo>
                    <a:pt x="983792" y="9144000"/>
                  </a:lnTo>
                  <a:lnTo>
                    <a:pt x="981341" y="9271000"/>
                  </a:lnTo>
                  <a:lnTo>
                    <a:pt x="1099705" y="9271000"/>
                  </a:lnTo>
                  <a:lnTo>
                    <a:pt x="1100061" y="9398000"/>
                  </a:lnTo>
                  <a:lnTo>
                    <a:pt x="1100569" y="9398000"/>
                  </a:lnTo>
                  <a:lnTo>
                    <a:pt x="1101280" y="9525000"/>
                  </a:lnTo>
                  <a:lnTo>
                    <a:pt x="1103515" y="9525000"/>
                  </a:lnTo>
                  <a:lnTo>
                    <a:pt x="1104874" y="9652000"/>
                  </a:lnTo>
                  <a:lnTo>
                    <a:pt x="1104874" y="5588000"/>
                  </a:lnTo>
                  <a:lnTo>
                    <a:pt x="1104633" y="5588000"/>
                  </a:lnTo>
                  <a:lnTo>
                    <a:pt x="1101166" y="5461000"/>
                  </a:lnTo>
                  <a:lnTo>
                    <a:pt x="1099489" y="5461000"/>
                  </a:lnTo>
                  <a:lnTo>
                    <a:pt x="1097788" y="5334000"/>
                  </a:lnTo>
                  <a:lnTo>
                    <a:pt x="1100378" y="5334000"/>
                  </a:lnTo>
                  <a:lnTo>
                    <a:pt x="1102169" y="5207000"/>
                  </a:lnTo>
                  <a:lnTo>
                    <a:pt x="1103376" y="5207000"/>
                  </a:lnTo>
                  <a:lnTo>
                    <a:pt x="1104049" y="5080000"/>
                  </a:lnTo>
                  <a:lnTo>
                    <a:pt x="1103401" y="4953000"/>
                  </a:lnTo>
                  <a:lnTo>
                    <a:pt x="1102474" y="4953000"/>
                  </a:lnTo>
                  <a:lnTo>
                    <a:pt x="1101280" y="4826000"/>
                  </a:lnTo>
                  <a:lnTo>
                    <a:pt x="1098296" y="4826000"/>
                  </a:lnTo>
                  <a:lnTo>
                    <a:pt x="1096619" y="4699000"/>
                  </a:lnTo>
                  <a:lnTo>
                    <a:pt x="1093165" y="4572000"/>
                  </a:lnTo>
                  <a:lnTo>
                    <a:pt x="1086726" y="4572000"/>
                  </a:lnTo>
                  <a:lnTo>
                    <a:pt x="1089850" y="4445000"/>
                  </a:lnTo>
                  <a:lnTo>
                    <a:pt x="1092288" y="4445000"/>
                  </a:lnTo>
                  <a:lnTo>
                    <a:pt x="1094079" y="4318000"/>
                  </a:lnTo>
                  <a:lnTo>
                    <a:pt x="1095959" y="4318000"/>
                  </a:lnTo>
                  <a:lnTo>
                    <a:pt x="1096149" y="4191000"/>
                  </a:lnTo>
                  <a:lnTo>
                    <a:pt x="1095921" y="4191000"/>
                  </a:lnTo>
                  <a:lnTo>
                    <a:pt x="1095311" y="4064000"/>
                  </a:lnTo>
                  <a:lnTo>
                    <a:pt x="1093177" y="4064000"/>
                  </a:lnTo>
                  <a:lnTo>
                    <a:pt x="1091768" y="3937000"/>
                  </a:lnTo>
                  <a:lnTo>
                    <a:pt x="1090206" y="3937000"/>
                  </a:lnTo>
                  <a:lnTo>
                    <a:pt x="1088529" y="3810000"/>
                  </a:lnTo>
                  <a:lnTo>
                    <a:pt x="1085062" y="3810000"/>
                  </a:lnTo>
                  <a:lnTo>
                    <a:pt x="1084465" y="3764788"/>
                  </a:lnTo>
                  <a:lnTo>
                    <a:pt x="1084465" y="7747000"/>
                  </a:lnTo>
                  <a:lnTo>
                    <a:pt x="1052195" y="7747000"/>
                  </a:lnTo>
                  <a:lnTo>
                    <a:pt x="1070825" y="7874000"/>
                  </a:lnTo>
                  <a:lnTo>
                    <a:pt x="1019721" y="7874000"/>
                  </a:lnTo>
                  <a:lnTo>
                    <a:pt x="996086" y="7747000"/>
                  </a:lnTo>
                  <a:lnTo>
                    <a:pt x="981417" y="7747000"/>
                  </a:lnTo>
                  <a:lnTo>
                    <a:pt x="955141" y="7620000"/>
                  </a:lnTo>
                  <a:lnTo>
                    <a:pt x="931087" y="7620000"/>
                  </a:lnTo>
                  <a:lnTo>
                    <a:pt x="902652" y="7747000"/>
                  </a:lnTo>
                  <a:lnTo>
                    <a:pt x="883259" y="7747000"/>
                  </a:lnTo>
                  <a:lnTo>
                    <a:pt x="863854" y="7874000"/>
                  </a:lnTo>
                  <a:lnTo>
                    <a:pt x="816902" y="7874000"/>
                  </a:lnTo>
                  <a:lnTo>
                    <a:pt x="850150" y="7747000"/>
                  </a:lnTo>
                  <a:lnTo>
                    <a:pt x="812800" y="7747000"/>
                  </a:lnTo>
                  <a:lnTo>
                    <a:pt x="811225" y="7620000"/>
                  </a:lnTo>
                  <a:lnTo>
                    <a:pt x="868667" y="7620000"/>
                  </a:lnTo>
                  <a:lnTo>
                    <a:pt x="896658" y="7493000"/>
                  </a:lnTo>
                  <a:lnTo>
                    <a:pt x="842772" y="7493000"/>
                  </a:lnTo>
                  <a:lnTo>
                    <a:pt x="816470" y="7366000"/>
                  </a:lnTo>
                  <a:lnTo>
                    <a:pt x="805167" y="7366000"/>
                  </a:lnTo>
                  <a:lnTo>
                    <a:pt x="804951" y="7239000"/>
                  </a:lnTo>
                  <a:lnTo>
                    <a:pt x="804900" y="7112000"/>
                  </a:lnTo>
                  <a:lnTo>
                    <a:pt x="817270" y="7239000"/>
                  </a:lnTo>
                  <a:lnTo>
                    <a:pt x="832916" y="7239000"/>
                  </a:lnTo>
                  <a:lnTo>
                    <a:pt x="863244" y="7366000"/>
                  </a:lnTo>
                  <a:lnTo>
                    <a:pt x="903770" y="7366000"/>
                  </a:lnTo>
                  <a:lnTo>
                    <a:pt x="838149" y="7239000"/>
                  </a:lnTo>
                  <a:lnTo>
                    <a:pt x="966927" y="7239000"/>
                  </a:lnTo>
                  <a:lnTo>
                    <a:pt x="937056" y="7366000"/>
                  </a:lnTo>
                  <a:lnTo>
                    <a:pt x="983754" y="7366000"/>
                  </a:lnTo>
                  <a:lnTo>
                    <a:pt x="1014006" y="7239000"/>
                  </a:lnTo>
                  <a:lnTo>
                    <a:pt x="1008532" y="7239000"/>
                  </a:lnTo>
                  <a:lnTo>
                    <a:pt x="1024001" y="7112000"/>
                  </a:lnTo>
                  <a:lnTo>
                    <a:pt x="1070724" y="7112000"/>
                  </a:lnTo>
                  <a:lnTo>
                    <a:pt x="1033602" y="7239000"/>
                  </a:lnTo>
                  <a:lnTo>
                    <a:pt x="1082078" y="7239000"/>
                  </a:lnTo>
                  <a:lnTo>
                    <a:pt x="1082408" y="7366000"/>
                  </a:lnTo>
                  <a:lnTo>
                    <a:pt x="1049985" y="7366000"/>
                  </a:lnTo>
                  <a:lnTo>
                    <a:pt x="1025410" y="7493000"/>
                  </a:lnTo>
                  <a:lnTo>
                    <a:pt x="997064" y="7493000"/>
                  </a:lnTo>
                  <a:lnTo>
                    <a:pt x="1024712" y="7620000"/>
                  </a:lnTo>
                  <a:lnTo>
                    <a:pt x="1083957" y="7620000"/>
                  </a:lnTo>
                  <a:lnTo>
                    <a:pt x="1084465" y="7747000"/>
                  </a:lnTo>
                  <a:lnTo>
                    <a:pt x="1084465" y="3764788"/>
                  </a:lnTo>
                  <a:lnTo>
                    <a:pt x="1083386" y="3683000"/>
                  </a:lnTo>
                  <a:lnTo>
                    <a:pt x="1092530" y="3683000"/>
                  </a:lnTo>
                  <a:lnTo>
                    <a:pt x="1095654" y="3556000"/>
                  </a:lnTo>
                  <a:lnTo>
                    <a:pt x="1099883" y="3556000"/>
                  </a:lnTo>
                  <a:lnTo>
                    <a:pt x="1101090" y="3429000"/>
                  </a:lnTo>
                  <a:lnTo>
                    <a:pt x="1101763" y="3429000"/>
                  </a:lnTo>
                  <a:lnTo>
                    <a:pt x="1101966" y="3302000"/>
                  </a:lnTo>
                  <a:lnTo>
                    <a:pt x="1101115" y="3302000"/>
                  </a:lnTo>
                  <a:lnTo>
                    <a:pt x="1100188" y="3175000"/>
                  </a:lnTo>
                  <a:lnTo>
                    <a:pt x="1098994" y="3175000"/>
                  </a:lnTo>
                  <a:lnTo>
                    <a:pt x="1097584" y="3048000"/>
                  </a:lnTo>
                  <a:lnTo>
                    <a:pt x="1094333" y="3048000"/>
                  </a:lnTo>
                  <a:lnTo>
                    <a:pt x="1090866" y="2921000"/>
                  </a:lnTo>
                  <a:lnTo>
                    <a:pt x="1089190" y="2921000"/>
                  </a:lnTo>
                  <a:lnTo>
                    <a:pt x="1087615" y="2794000"/>
                  </a:lnTo>
                  <a:lnTo>
                    <a:pt x="1090002" y="2667000"/>
                  </a:lnTo>
                  <a:lnTo>
                    <a:pt x="1091793" y="2667000"/>
                  </a:lnTo>
                  <a:lnTo>
                    <a:pt x="1093000" y="2540000"/>
                  </a:lnTo>
                  <a:lnTo>
                    <a:pt x="1093863" y="2540000"/>
                  </a:lnTo>
                  <a:lnTo>
                    <a:pt x="1093635" y="2413000"/>
                  </a:lnTo>
                  <a:lnTo>
                    <a:pt x="1092098" y="2413000"/>
                  </a:lnTo>
                  <a:lnTo>
                    <a:pt x="1090904" y="2286000"/>
                  </a:lnTo>
                  <a:lnTo>
                    <a:pt x="1089494" y="2286000"/>
                  </a:lnTo>
                  <a:lnTo>
                    <a:pt x="1087920" y="2159000"/>
                  </a:lnTo>
                  <a:lnTo>
                    <a:pt x="1086243" y="2159000"/>
                  </a:lnTo>
                  <a:lnTo>
                    <a:pt x="1082789" y="2032000"/>
                  </a:lnTo>
                  <a:lnTo>
                    <a:pt x="1081112" y="2032000"/>
                  </a:lnTo>
                  <a:lnTo>
                    <a:pt x="1079411" y="1905000"/>
                  </a:lnTo>
                  <a:lnTo>
                    <a:pt x="1082001" y="1905000"/>
                  </a:lnTo>
                  <a:lnTo>
                    <a:pt x="1083792" y="1778000"/>
                  </a:lnTo>
                  <a:lnTo>
                    <a:pt x="1084999" y="1778000"/>
                  </a:lnTo>
                  <a:lnTo>
                    <a:pt x="1085672" y="1651000"/>
                  </a:lnTo>
                  <a:lnTo>
                    <a:pt x="1085024" y="1524000"/>
                  </a:lnTo>
                  <a:lnTo>
                    <a:pt x="1084084" y="1524000"/>
                  </a:lnTo>
                  <a:lnTo>
                    <a:pt x="1082890" y="1397000"/>
                  </a:lnTo>
                  <a:lnTo>
                    <a:pt x="1079919" y="1397000"/>
                  </a:lnTo>
                  <a:lnTo>
                    <a:pt x="1078242" y="1270000"/>
                  </a:lnTo>
                  <a:lnTo>
                    <a:pt x="1077925" y="1258379"/>
                  </a:lnTo>
                  <a:lnTo>
                    <a:pt x="1077925" y="6985000"/>
                  </a:lnTo>
                  <a:lnTo>
                    <a:pt x="1071549" y="6985000"/>
                  </a:lnTo>
                  <a:lnTo>
                    <a:pt x="1064793" y="6858000"/>
                  </a:lnTo>
                  <a:lnTo>
                    <a:pt x="1024356" y="6858000"/>
                  </a:lnTo>
                  <a:lnTo>
                    <a:pt x="1043990" y="6985000"/>
                  </a:lnTo>
                  <a:lnTo>
                    <a:pt x="987882" y="6985000"/>
                  </a:lnTo>
                  <a:lnTo>
                    <a:pt x="975334" y="6858000"/>
                  </a:lnTo>
                  <a:lnTo>
                    <a:pt x="885748" y="6858000"/>
                  </a:lnTo>
                  <a:lnTo>
                    <a:pt x="875030" y="6985000"/>
                  </a:lnTo>
                  <a:lnTo>
                    <a:pt x="841933" y="6985000"/>
                  </a:lnTo>
                  <a:lnTo>
                    <a:pt x="874014" y="6858000"/>
                  </a:lnTo>
                  <a:lnTo>
                    <a:pt x="803008" y="6858000"/>
                  </a:lnTo>
                  <a:lnTo>
                    <a:pt x="831951" y="6731000"/>
                  </a:lnTo>
                  <a:lnTo>
                    <a:pt x="888441" y="6731000"/>
                  </a:lnTo>
                  <a:lnTo>
                    <a:pt x="915885" y="6604000"/>
                  </a:lnTo>
                  <a:lnTo>
                    <a:pt x="834567" y="6604000"/>
                  </a:lnTo>
                  <a:lnTo>
                    <a:pt x="808266" y="6477000"/>
                  </a:lnTo>
                  <a:lnTo>
                    <a:pt x="796950" y="6477000"/>
                  </a:lnTo>
                  <a:lnTo>
                    <a:pt x="796747" y="6350000"/>
                  </a:lnTo>
                  <a:lnTo>
                    <a:pt x="824712" y="6350000"/>
                  </a:lnTo>
                  <a:lnTo>
                    <a:pt x="855027" y="6477000"/>
                  </a:lnTo>
                  <a:lnTo>
                    <a:pt x="895553" y="6477000"/>
                  </a:lnTo>
                  <a:lnTo>
                    <a:pt x="829919" y="6350000"/>
                  </a:lnTo>
                  <a:lnTo>
                    <a:pt x="990854" y="6350000"/>
                  </a:lnTo>
                  <a:lnTo>
                    <a:pt x="958723" y="6477000"/>
                  </a:lnTo>
                  <a:lnTo>
                    <a:pt x="1005789" y="6477000"/>
                  </a:lnTo>
                  <a:lnTo>
                    <a:pt x="1038186" y="6350000"/>
                  </a:lnTo>
                  <a:lnTo>
                    <a:pt x="1015784" y="6350000"/>
                  </a:lnTo>
                  <a:lnTo>
                    <a:pt x="1031684" y="6223000"/>
                  </a:lnTo>
                  <a:lnTo>
                    <a:pt x="1071587" y="6223000"/>
                  </a:lnTo>
                  <a:lnTo>
                    <a:pt x="1071829" y="6350000"/>
                  </a:lnTo>
                  <a:lnTo>
                    <a:pt x="1073378" y="6350000"/>
                  </a:lnTo>
                  <a:lnTo>
                    <a:pt x="1073873" y="6477000"/>
                  </a:lnTo>
                  <a:lnTo>
                    <a:pt x="1066787" y="6477000"/>
                  </a:lnTo>
                  <a:lnTo>
                    <a:pt x="1041768" y="6604000"/>
                  </a:lnTo>
                  <a:lnTo>
                    <a:pt x="961491" y="6604000"/>
                  </a:lnTo>
                  <a:lnTo>
                    <a:pt x="988860" y="6731000"/>
                  </a:lnTo>
                  <a:lnTo>
                    <a:pt x="1075385" y="6731000"/>
                  </a:lnTo>
                  <a:lnTo>
                    <a:pt x="1075753" y="6858000"/>
                  </a:lnTo>
                  <a:lnTo>
                    <a:pt x="1076960" y="6858000"/>
                  </a:lnTo>
                  <a:lnTo>
                    <a:pt x="1077925" y="6985000"/>
                  </a:lnTo>
                  <a:lnTo>
                    <a:pt x="1077925" y="1258379"/>
                  </a:lnTo>
                  <a:lnTo>
                    <a:pt x="1074775" y="1143000"/>
                  </a:lnTo>
                  <a:lnTo>
                    <a:pt x="1069822" y="1143000"/>
                  </a:lnTo>
                  <a:lnTo>
                    <a:pt x="1069822" y="6096000"/>
                  </a:lnTo>
                  <a:lnTo>
                    <a:pt x="1042517" y="6096000"/>
                  </a:lnTo>
                  <a:lnTo>
                    <a:pt x="1017181" y="5969000"/>
                  </a:lnTo>
                  <a:lnTo>
                    <a:pt x="979462" y="5969000"/>
                  </a:lnTo>
                  <a:lnTo>
                    <a:pt x="997051" y="6096000"/>
                  </a:lnTo>
                  <a:lnTo>
                    <a:pt x="865911" y="6096000"/>
                  </a:lnTo>
                  <a:lnTo>
                    <a:pt x="897064" y="5969000"/>
                  </a:lnTo>
                  <a:lnTo>
                    <a:pt x="827951" y="5969000"/>
                  </a:lnTo>
                  <a:lnTo>
                    <a:pt x="798385" y="6096000"/>
                  </a:lnTo>
                  <a:lnTo>
                    <a:pt x="798322" y="5969000"/>
                  </a:lnTo>
                  <a:lnTo>
                    <a:pt x="794918" y="5969000"/>
                  </a:lnTo>
                  <a:lnTo>
                    <a:pt x="823861" y="5842000"/>
                  </a:lnTo>
                  <a:lnTo>
                    <a:pt x="911491" y="5842000"/>
                  </a:lnTo>
                  <a:lnTo>
                    <a:pt x="910107" y="5715000"/>
                  </a:lnTo>
                  <a:lnTo>
                    <a:pt x="789330" y="5715000"/>
                  </a:lnTo>
                  <a:lnTo>
                    <a:pt x="788860" y="5588000"/>
                  </a:lnTo>
                  <a:lnTo>
                    <a:pt x="788644" y="5588000"/>
                  </a:lnTo>
                  <a:lnTo>
                    <a:pt x="788492" y="5461000"/>
                  </a:lnTo>
                  <a:lnTo>
                    <a:pt x="816610" y="5588000"/>
                  </a:lnTo>
                  <a:lnTo>
                    <a:pt x="869505" y="5588000"/>
                  </a:lnTo>
                  <a:lnTo>
                    <a:pt x="887463" y="5588000"/>
                  </a:lnTo>
                  <a:lnTo>
                    <a:pt x="918057" y="5588000"/>
                  </a:lnTo>
                  <a:lnTo>
                    <a:pt x="937831" y="5461000"/>
                  </a:lnTo>
                  <a:lnTo>
                    <a:pt x="982751" y="5461000"/>
                  </a:lnTo>
                  <a:lnTo>
                    <a:pt x="950620" y="5588000"/>
                  </a:lnTo>
                  <a:lnTo>
                    <a:pt x="997699" y="5588000"/>
                  </a:lnTo>
                  <a:lnTo>
                    <a:pt x="1030097" y="5461000"/>
                  </a:lnTo>
                  <a:lnTo>
                    <a:pt x="1037628" y="5461000"/>
                  </a:lnTo>
                  <a:lnTo>
                    <a:pt x="1047521" y="5334000"/>
                  </a:lnTo>
                  <a:lnTo>
                    <a:pt x="1041704" y="5334000"/>
                  </a:lnTo>
                  <a:lnTo>
                    <a:pt x="1018717" y="5207000"/>
                  </a:lnTo>
                  <a:lnTo>
                    <a:pt x="983297" y="5207000"/>
                  </a:lnTo>
                  <a:lnTo>
                    <a:pt x="957110" y="5080000"/>
                  </a:lnTo>
                  <a:lnTo>
                    <a:pt x="919530" y="5080000"/>
                  </a:lnTo>
                  <a:lnTo>
                    <a:pt x="936777" y="5207000"/>
                  </a:lnTo>
                  <a:lnTo>
                    <a:pt x="889063" y="5207000"/>
                  </a:lnTo>
                  <a:lnTo>
                    <a:pt x="919530" y="5080000"/>
                  </a:lnTo>
                  <a:lnTo>
                    <a:pt x="878332" y="5080000"/>
                  </a:lnTo>
                  <a:lnTo>
                    <a:pt x="863561" y="5144668"/>
                  </a:lnTo>
                  <a:lnTo>
                    <a:pt x="863561" y="5541759"/>
                  </a:lnTo>
                  <a:lnTo>
                    <a:pt x="821842" y="5461000"/>
                  </a:lnTo>
                  <a:lnTo>
                    <a:pt x="853198" y="5461000"/>
                  </a:lnTo>
                  <a:lnTo>
                    <a:pt x="863561" y="5541759"/>
                  </a:lnTo>
                  <a:lnTo>
                    <a:pt x="863561" y="5144668"/>
                  </a:lnTo>
                  <a:lnTo>
                    <a:pt x="849325" y="5207000"/>
                  </a:lnTo>
                  <a:lnTo>
                    <a:pt x="820788" y="5207000"/>
                  </a:lnTo>
                  <a:lnTo>
                    <a:pt x="802589" y="5334000"/>
                  </a:lnTo>
                  <a:lnTo>
                    <a:pt x="787285" y="5334000"/>
                  </a:lnTo>
                  <a:lnTo>
                    <a:pt x="788238" y="5207000"/>
                  </a:lnTo>
                  <a:lnTo>
                    <a:pt x="789647" y="5207000"/>
                  </a:lnTo>
                  <a:lnTo>
                    <a:pt x="788479" y="5080000"/>
                  </a:lnTo>
                  <a:lnTo>
                    <a:pt x="844346" y="5080000"/>
                  </a:lnTo>
                  <a:lnTo>
                    <a:pt x="872337" y="4953000"/>
                  </a:lnTo>
                  <a:lnTo>
                    <a:pt x="902093" y="4953000"/>
                  </a:lnTo>
                  <a:lnTo>
                    <a:pt x="844702" y="4826000"/>
                  </a:lnTo>
                  <a:lnTo>
                    <a:pt x="781329" y="4826000"/>
                  </a:lnTo>
                  <a:lnTo>
                    <a:pt x="780846" y="4699000"/>
                  </a:lnTo>
                  <a:lnTo>
                    <a:pt x="813828" y="4699000"/>
                  </a:lnTo>
                  <a:lnTo>
                    <a:pt x="780529" y="4572000"/>
                  </a:lnTo>
                  <a:lnTo>
                    <a:pt x="818070" y="4572000"/>
                  </a:lnTo>
                  <a:lnTo>
                    <a:pt x="830592" y="4699000"/>
                  </a:lnTo>
                  <a:lnTo>
                    <a:pt x="838936" y="4699000"/>
                  </a:lnTo>
                  <a:lnTo>
                    <a:pt x="870864" y="4826000"/>
                  </a:lnTo>
                  <a:lnTo>
                    <a:pt x="931405" y="4826000"/>
                  </a:lnTo>
                  <a:lnTo>
                    <a:pt x="959446" y="4699000"/>
                  </a:lnTo>
                  <a:lnTo>
                    <a:pt x="948601" y="4699000"/>
                  </a:lnTo>
                  <a:lnTo>
                    <a:pt x="966635" y="4572000"/>
                  </a:lnTo>
                  <a:lnTo>
                    <a:pt x="1009294" y="4572000"/>
                  </a:lnTo>
                  <a:lnTo>
                    <a:pt x="974750" y="4699000"/>
                  </a:lnTo>
                  <a:lnTo>
                    <a:pt x="1022096" y="4699000"/>
                  </a:lnTo>
                  <a:lnTo>
                    <a:pt x="1056576" y="4572000"/>
                  </a:lnTo>
                  <a:lnTo>
                    <a:pt x="1057275" y="4699000"/>
                  </a:lnTo>
                  <a:lnTo>
                    <a:pt x="1057770" y="4699000"/>
                  </a:lnTo>
                  <a:lnTo>
                    <a:pt x="1058100" y="4826000"/>
                  </a:lnTo>
                  <a:lnTo>
                    <a:pt x="1001090" y="4826000"/>
                  </a:lnTo>
                  <a:lnTo>
                    <a:pt x="975728" y="4953000"/>
                  </a:lnTo>
                  <a:lnTo>
                    <a:pt x="1000391" y="4953000"/>
                  </a:lnTo>
                  <a:lnTo>
                    <a:pt x="1029004" y="5080000"/>
                  </a:lnTo>
                  <a:lnTo>
                    <a:pt x="1060157" y="5080000"/>
                  </a:lnTo>
                  <a:lnTo>
                    <a:pt x="1060856" y="5207000"/>
                  </a:lnTo>
                  <a:lnTo>
                    <a:pt x="1062736" y="5207000"/>
                  </a:lnTo>
                  <a:lnTo>
                    <a:pt x="1063117" y="5334000"/>
                  </a:lnTo>
                  <a:lnTo>
                    <a:pt x="1063498" y="5461000"/>
                  </a:lnTo>
                  <a:lnTo>
                    <a:pt x="1065288" y="5461000"/>
                  </a:lnTo>
                  <a:lnTo>
                    <a:pt x="1065771" y="5588000"/>
                  </a:lnTo>
                  <a:lnTo>
                    <a:pt x="1066101" y="5588000"/>
                  </a:lnTo>
                  <a:lnTo>
                    <a:pt x="1066330" y="5715000"/>
                  </a:lnTo>
                  <a:lnTo>
                    <a:pt x="948931" y="5715000"/>
                  </a:lnTo>
                  <a:lnTo>
                    <a:pt x="949464" y="5842000"/>
                  </a:lnTo>
                  <a:lnTo>
                    <a:pt x="1067295" y="5842000"/>
                  </a:lnTo>
                  <a:lnTo>
                    <a:pt x="1067650" y="5969000"/>
                  </a:lnTo>
                  <a:lnTo>
                    <a:pt x="1068870" y="5969000"/>
                  </a:lnTo>
                  <a:lnTo>
                    <a:pt x="1069822" y="6096000"/>
                  </a:lnTo>
                  <a:lnTo>
                    <a:pt x="1069822" y="1143000"/>
                  </a:lnTo>
                  <a:lnTo>
                    <a:pt x="1068336" y="1143000"/>
                  </a:lnTo>
                  <a:lnTo>
                    <a:pt x="1071460" y="1016000"/>
                  </a:lnTo>
                  <a:lnTo>
                    <a:pt x="1073899" y="1016000"/>
                  </a:lnTo>
                  <a:lnTo>
                    <a:pt x="1075690" y="889000"/>
                  </a:lnTo>
                  <a:lnTo>
                    <a:pt x="1077569" y="889000"/>
                  </a:lnTo>
                  <a:lnTo>
                    <a:pt x="1077760" y="762000"/>
                  </a:lnTo>
                  <a:lnTo>
                    <a:pt x="1077531" y="762000"/>
                  </a:lnTo>
                  <a:lnTo>
                    <a:pt x="1076921" y="635000"/>
                  </a:lnTo>
                  <a:lnTo>
                    <a:pt x="1074801" y="635000"/>
                  </a:lnTo>
                  <a:lnTo>
                    <a:pt x="1073391" y="508000"/>
                  </a:lnTo>
                  <a:lnTo>
                    <a:pt x="1070140" y="508000"/>
                  </a:lnTo>
                  <a:lnTo>
                    <a:pt x="1066673" y="381000"/>
                  </a:lnTo>
                  <a:lnTo>
                    <a:pt x="1064996" y="254000"/>
                  </a:lnTo>
                  <a:lnTo>
                    <a:pt x="1060132" y="254000"/>
                  </a:lnTo>
                  <a:lnTo>
                    <a:pt x="1063256" y="127000"/>
                  </a:lnTo>
                  <a:lnTo>
                    <a:pt x="1067485" y="127000"/>
                  </a:lnTo>
                  <a:lnTo>
                    <a:pt x="1067650" y="0"/>
                  </a:lnTo>
                  <a:lnTo>
                    <a:pt x="1059535" y="0"/>
                  </a:lnTo>
                  <a:lnTo>
                    <a:pt x="1059535" y="3556000"/>
                  </a:lnTo>
                  <a:lnTo>
                    <a:pt x="1052055" y="3556000"/>
                  </a:lnTo>
                  <a:lnTo>
                    <a:pt x="1052055" y="4318000"/>
                  </a:lnTo>
                  <a:lnTo>
                    <a:pt x="1019784" y="4318000"/>
                  </a:lnTo>
                  <a:lnTo>
                    <a:pt x="1038428" y="4445000"/>
                  </a:lnTo>
                  <a:lnTo>
                    <a:pt x="987323" y="4445000"/>
                  </a:lnTo>
                  <a:lnTo>
                    <a:pt x="963688" y="4318000"/>
                  </a:lnTo>
                  <a:lnTo>
                    <a:pt x="949007" y="4318000"/>
                  </a:lnTo>
                  <a:lnTo>
                    <a:pt x="922731" y="4191000"/>
                  </a:lnTo>
                  <a:lnTo>
                    <a:pt x="898690" y="4191000"/>
                  </a:lnTo>
                  <a:lnTo>
                    <a:pt x="870242" y="4318000"/>
                  </a:lnTo>
                  <a:lnTo>
                    <a:pt x="850836" y="4318000"/>
                  </a:lnTo>
                  <a:lnTo>
                    <a:pt x="831443" y="4445000"/>
                  </a:lnTo>
                  <a:lnTo>
                    <a:pt x="784491" y="4445000"/>
                  </a:lnTo>
                  <a:lnTo>
                    <a:pt x="817740" y="4318000"/>
                  </a:lnTo>
                  <a:lnTo>
                    <a:pt x="780376" y="4318000"/>
                  </a:lnTo>
                  <a:lnTo>
                    <a:pt x="778802" y="4191000"/>
                  </a:lnTo>
                  <a:lnTo>
                    <a:pt x="836256" y="4191000"/>
                  </a:lnTo>
                  <a:lnTo>
                    <a:pt x="864247" y="4064000"/>
                  </a:lnTo>
                  <a:lnTo>
                    <a:pt x="836612" y="4064000"/>
                  </a:lnTo>
                  <a:lnTo>
                    <a:pt x="810361" y="3937000"/>
                  </a:lnTo>
                  <a:lnTo>
                    <a:pt x="772744" y="3937000"/>
                  </a:lnTo>
                  <a:lnTo>
                    <a:pt x="772541" y="3810000"/>
                  </a:lnTo>
                  <a:lnTo>
                    <a:pt x="772490" y="3683000"/>
                  </a:lnTo>
                  <a:lnTo>
                    <a:pt x="784860" y="3683000"/>
                  </a:lnTo>
                  <a:lnTo>
                    <a:pt x="797394" y="3810000"/>
                  </a:lnTo>
                  <a:lnTo>
                    <a:pt x="800506" y="3810000"/>
                  </a:lnTo>
                  <a:lnTo>
                    <a:pt x="830834" y="3937000"/>
                  </a:lnTo>
                  <a:lnTo>
                    <a:pt x="904646" y="3937000"/>
                  </a:lnTo>
                  <a:lnTo>
                    <a:pt x="871359" y="3810000"/>
                  </a:lnTo>
                  <a:lnTo>
                    <a:pt x="934516" y="3810000"/>
                  </a:lnTo>
                  <a:lnTo>
                    <a:pt x="904646" y="3937000"/>
                  </a:lnTo>
                  <a:lnTo>
                    <a:pt x="951344" y="3937000"/>
                  </a:lnTo>
                  <a:lnTo>
                    <a:pt x="981595" y="3810000"/>
                  </a:lnTo>
                  <a:lnTo>
                    <a:pt x="976122" y="3810000"/>
                  </a:lnTo>
                  <a:lnTo>
                    <a:pt x="991590" y="3683000"/>
                  </a:lnTo>
                  <a:lnTo>
                    <a:pt x="1038301" y="3683000"/>
                  </a:lnTo>
                  <a:lnTo>
                    <a:pt x="1001191" y="3810000"/>
                  </a:lnTo>
                  <a:lnTo>
                    <a:pt x="1049667" y="3810000"/>
                  </a:lnTo>
                  <a:lnTo>
                    <a:pt x="1049997" y="3937000"/>
                  </a:lnTo>
                  <a:lnTo>
                    <a:pt x="1017562" y="3937000"/>
                  </a:lnTo>
                  <a:lnTo>
                    <a:pt x="992987" y="4064000"/>
                  </a:lnTo>
                  <a:lnTo>
                    <a:pt x="964641" y="4064000"/>
                  </a:lnTo>
                  <a:lnTo>
                    <a:pt x="992289" y="4191000"/>
                  </a:lnTo>
                  <a:lnTo>
                    <a:pt x="1051547" y="4191000"/>
                  </a:lnTo>
                  <a:lnTo>
                    <a:pt x="1052055" y="4318000"/>
                  </a:lnTo>
                  <a:lnTo>
                    <a:pt x="1052055" y="3556000"/>
                  </a:lnTo>
                  <a:lnTo>
                    <a:pt x="1046403" y="3556000"/>
                  </a:lnTo>
                  <a:lnTo>
                    <a:pt x="1032217" y="3429000"/>
                  </a:lnTo>
                  <a:lnTo>
                    <a:pt x="986751" y="3429000"/>
                  </a:lnTo>
                  <a:lnTo>
                    <a:pt x="1005954" y="3556000"/>
                  </a:lnTo>
                  <a:lnTo>
                    <a:pt x="956945" y="3556000"/>
                  </a:lnTo>
                  <a:lnTo>
                    <a:pt x="941984" y="3429000"/>
                  </a:lnTo>
                  <a:lnTo>
                    <a:pt x="879856" y="3429000"/>
                  </a:lnTo>
                  <a:lnTo>
                    <a:pt x="867371" y="3556000"/>
                  </a:lnTo>
                  <a:lnTo>
                    <a:pt x="823556" y="3556000"/>
                  </a:lnTo>
                  <a:lnTo>
                    <a:pt x="855637" y="3429000"/>
                  </a:lnTo>
                  <a:lnTo>
                    <a:pt x="784618" y="3429000"/>
                  </a:lnTo>
                  <a:lnTo>
                    <a:pt x="813562" y="3302000"/>
                  </a:lnTo>
                  <a:lnTo>
                    <a:pt x="870051" y="3302000"/>
                  </a:lnTo>
                  <a:lnTo>
                    <a:pt x="897496" y="3175000"/>
                  </a:lnTo>
                  <a:lnTo>
                    <a:pt x="786422" y="3175000"/>
                  </a:lnTo>
                  <a:lnTo>
                    <a:pt x="782675" y="3048000"/>
                  </a:lnTo>
                  <a:lnTo>
                    <a:pt x="778344" y="3048000"/>
                  </a:lnTo>
                  <a:lnTo>
                    <a:pt x="778192" y="2921000"/>
                  </a:lnTo>
                  <a:lnTo>
                    <a:pt x="806310" y="2921000"/>
                  </a:lnTo>
                  <a:lnTo>
                    <a:pt x="836637" y="3048000"/>
                  </a:lnTo>
                  <a:lnTo>
                    <a:pt x="877176" y="3048000"/>
                  </a:lnTo>
                  <a:lnTo>
                    <a:pt x="811542" y="2921000"/>
                  </a:lnTo>
                  <a:lnTo>
                    <a:pt x="972464" y="2921000"/>
                  </a:lnTo>
                  <a:lnTo>
                    <a:pt x="940333" y="3048000"/>
                  </a:lnTo>
                  <a:lnTo>
                    <a:pt x="987399" y="3048000"/>
                  </a:lnTo>
                  <a:lnTo>
                    <a:pt x="1019797" y="2921000"/>
                  </a:lnTo>
                  <a:lnTo>
                    <a:pt x="1013294" y="2921000"/>
                  </a:lnTo>
                  <a:lnTo>
                    <a:pt x="1027341" y="2794000"/>
                  </a:lnTo>
                  <a:lnTo>
                    <a:pt x="1053211" y="2794000"/>
                  </a:lnTo>
                  <a:lnTo>
                    <a:pt x="1053439" y="2921000"/>
                  </a:lnTo>
                  <a:lnTo>
                    <a:pt x="1054989" y="2921000"/>
                  </a:lnTo>
                  <a:lnTo>
                    <a:pt x="1055484" y="3048000"/>
                  </a:lnTo>
                  <a:lnTo>
                    <a:pt x="1048410" y="3048000"/>
                  </a:lnTo>
                  <a:lnTo>
                    <a:pt x="1023378" y="3175000"/>
                  </a:lnTo>
                  <a:lnTo>
                    <a:pt x="943114" y="3175000"/>
                  </a:lnTo>
                  <a:lnTo>
                    <a:pt x="970457" y="3302000"/>
                  </a:lnTo>
                  <a:lnTo>
                    <a:pt x="1057008" y="3302000"/>
                  </a:lnTo>
                  <a:lnTo>
                    <a:pt x="1057363" y="3429000"/>
                  </a:lnTo>
                  <a:lnTo>
                    <a:pt x="1058570" y="3429000"/>
                  </a:lnTo>
                  <a:lnTo>
                    <a:pt x="1059535" y="3556000"/>
                  </a:lnTo>
                  <a:lnTo>
                    <a:pt x="1059535" y="0"/>
                  </a:lnTo>
                  <a:lnTo>
                    <a:pt x="1054074" y="0"/>
                  </a:lnTo>
                  <a:lnTo>
                    <a:pt x="1054074" y="2794000"/>
                  </a:lnTo>
                  <a:lnTo>
                    <a:pt x="1031328" y="2667000"/>
                  </a:lnTo>
                  <a:lnTo>
                    <a:pt x="1024128" y="2667000"/>
                  </a:lnTo>
                  <a:lnTo>
                    <a:pt x="998791" y="2540000"/>
                  </a:lnTo>
                  <a:lnTo>
                    <a:pt x="943673" y="2540000"/>
                  </a:lnTo>
                  <a:lnTo>
                    <a:pt x="961072" y="2667000"/>
                  </a:lnTo>
                  <a:lnTo>
                    <a:pt x="847534" y="2667000"/>
                  </a:lnTo>
                  <a:lnTo>
                    <a:pt x="878687" y="2540000"/>
                  </a:lnTo>
                  <a:lnTo>
                    <a:pt x="838936" y="2540000"/>
                  </a:lnTo>
                  <a:lnTo>
                    <a:pt x="809561" y="2667000"/>
                  </a:lnTo>
                  <a:lnTo>
                    <a:pt x="780008" y="2667000"/>
                  </a:lnTo>
                  <a:lnTo>
                    <a:pt x="779945" y="2540000"/>
                  </a:lnTo>
                  <a:lnTo>
                    <a:pt x="805472" y="2540000"/>
                  </a:lnTo>
                  <a:lnTo>
                    <a:pt x="833970" y="2413000"/>
                  </a:lnTo>
                  <a:lnTo>
                    <a:pt x="891717" y="2413000"/>
                  </a:lnTo>
                  <a:lnTo>
                    <a:pt x="834326" y="2286000"/>
                  </a:lnTo>
                  <a:lnTo>
                    <a:pt x="770953" y="2286000"/>
                  </a:lnTo>
                  <a:lnTo>
                    <a:pt x="770458" y="2159000"/>
                  </a:lnTo>
                  <a:lnTo>
                    <a:pt x="770242" y="2159000"/>
                  </a:lnTo>
                  <a:lnTo>
                    <a:pt x="770102" y="2032000"/>
                  </a:lnTo>
                  <a:lnTo>
                    <a:pt x="798220" y="2159000"/>
                  </a:lnTo>
                  <a:lnTo>
                    <a:pt x="851115" y="2159000"/>
                  </a:lnTo>
                  <a:lnTo>
                    <a:pt x="860475" y="2159000"/>
                  </a:lnTo>
                  <a:lnTo>
                    <a:pt x="893419" y="2286000"/>
                  </a:lnTo>
                  <a:lnTo>
                    <a:pt x="915403" y="2286000"/>
                  </a:lnTo>
                  <a:lnTo>
                    <a:pt x="921016" y="2159000"/>
                  </a:lnTo>
                  <a:lnTo>
                    <a:pt x="919454" y="2159000"/>
                  </a:lnTo>
                  <a:lnTo>
                    <a:pt x="938212" y="2032000"/>
                  </a:lnTo>
                  <a:lnTo>
                    <a:pt x="964361" y="2032000"/>
                  </a:lnTo>
                  <a:lnTo>
                    <a:pt x="932230" y="2159000"/>
                  </a:lnTo>
                  <a:lnTo>
                    <a:pt x="979309" y="2159000"/>
                  </a:lnTo>
                  <a:lnTo>
                    <a:pt x="1011720" y="2032000"/>
                  </a:lnTo>
                  <a:lnTo>
                    <a:pt x="1019238" y="2032000"/>
                  </a:lnTo>
                  <a:lnTo>
                    <a:pt x="1029131" y="1905000"/>
                  </a:lnTo>
                  <a:lnTo>
                    <a:pt x="1000328" y="1905000"/>
                  </a:lnTo>
                  <a:lnTo>
                    <a:pt x="977023" y="1778000"/>
                  </a:lnTo>
                  <a:lnTo>
                    <a:pt x="964907" y="1778000"/>
                  </a:lnTo>
                  <a:lnTo>
                    <a:pt x="938720" y="1651000"/>
                  </a:lnTo>
                  <a:lnTo>
                    <a:pt x="901141" y="1651000"/>
                  </a:lnTo>
                  <a:lnTo>
                    <a:pt x="918387" y="1778000"/>
                  </a:lnTo>
                  <a:lnTo>
                    <a:pt x="870673" y="1778000"/>
                  </a:lnTo>
                  <a:lnTo>
                    <a:pt x="901141" y="1651000"/>
                  </a:lnTo>
                  <a:lnTo>
                    <a:pt x="859942" y="1651000"/>
                  </a:lnTo>
                  <a:lnTo>
                    <a:pt x="845172" y="1715668"/>
                  </a:lnTo>
                  <a:lnTo>
                    <a:pt x="845172" y="2112746"/>
                  </a:lnTo>
                  <a:lnTo>
                    <a:pt x="803452" y="2032000"/>
                  </a:lnTo>
                  <a:lnTo>
                    <a:pt x="834809" y="2032000"/>
                  </a:lnTo>
                  <a:lnTo>
                    <a:pt x="845172" y="2112746"/>
                  </a:lnTo>
                  <a:lnTo>
                    <a:pt x="845172" y="1715668"/>
                  </a:lnTo>
                  <a:lnTo>
                    <a:pt x="830935" y="1778000"/>
                  </a:lnTo>
                  <a:lnTo>
                    <a:pt x="802386" y="1778000"/>
                  </a:lnTo>
                  <a:lnTo>
                    <a:pt x="784199" y="1905000"/>
                  </a:lnTo>
                  <a:lnTo>
                    <a:pt x="769861" y="1905000"/>
                  </a:lnTo>
                  <a:lnTo>
                    <a:pt x="770636" y="1778000"/>
                  </a:lnTo>
                  <a:lnTo>
                    <a:pt x="771258" y="1778000"/>
                  </a:lnTo>
                  <a:lnTo>
                    <a:pt x="770089" y="1651000"/>
                  </a:lnTo>
                  <a:lnTo>
                    <a:pt x="825957" y="1651000"/>
                  </a:lnTo>
                  <a:lnTo>
                    <a:pt x="853960" y="1524000"/>
                  </a:lnTo>
                  <a:lnTo>
                    <a:pt x="883704" y="1524000"/>
                  </a:lnTo>
                  <a:lnTo>
                    <a:pt x="826312" y="1397000"/>
                  </a:lnTo>
                  <a:lnTo>
                    <a:pt x="762939" y="1397000"/>
                  </a:lnTo>
                  <a:lnTo>
                    <a:pt x="762457" y="1270000"/>
                  </a:lnTo>
                  <a:lnTo>
                    <a:pt x="795439" y="1270000"/>
                  </a:lnTo>
                  <a:lnTo>
                    <a:pt x="762139" y="1143000"/>
                  </a:lnTo>
                  <a:lnTo>
                    <a:pt x="799693" y="1143000"/>
                  </a:lnTo>
                  <a:lnTo>
                    <a:pt x="812203" y="1270000"/>
                  </a:lnTo>
                  <a:lnTo>
                    <a:pt x="820534" y="1270000"/>
                  </a:lnTo>
                  <a:lnTo>
                    <a:pt x="852474" y="1397000"/>
                  </a:lnTo>
                  <a:lnTo>
                    <a:pt x="894359" y="1397000"/>
                  </a:lnTo>
                  <a:lnTo>
                    <a:pt x="861072" y="1270000"/>
                  </a:lnTo>
                  <a:lnTo>
                    <a:pt x="924229" y="1270000"/>
                  </a:lnTo>
                  <a:lnTo>
                    <a:pt x="894359" y="1397000"/>
                  </a:lnTo>
                  <a:lnTo>
                    <a:pt x="913015" y="1397000"/>
                  </a:lnTo>
                  <a:lnTo>
                    <a:pt x="941044" y="1270000"/>
                  </a:lnTo>
                  <a:lnTo>
                    <a:pt x="948245" y="1270000"/>
                  </a:lnTo>
                  <a:lnTo>
                    <a:pt x="965835" y="1143000"/>
                  </a:lnTo>
                  <a:lnTo>
                    <a:pt x="990904" y="1143000"/>
                  </a:lnTo>
                  <a:lnTo>
                    <a:pt x="956360" y="1270000"/>
                  </a:lnTo>
                  <a:lnTo>
                    <a:pt x="1003693" y="1270000"/>
                  </a:lnTo>
                  <a:lnTo>
                    <a:pt x="1038186" y="1143000"/>
                  </a:lnTo>
                  <a:lnTo>
                    <a:pt x="1038885" y="1270000"/>
                  </a:lnTo>
                  <a:lnTo>
                    <a:pt x="1039380" y="1270000"/>
                  </a:lnTo>
                  <a:lnTo>
                    <a:pt x="1039710" y="1397000"/>
                  </a:lnTo>
                  <a:lnTo>
                    <a:pt x="982700" y="1397000"/>
                  </a:lnTo>
                  <a:lnTo>
                    <a:pt x="957338" y="1524000"/>
                  </a:lnTo>
                  <a:lnTo>
                    <a:pt x="982002" y="1524000"/>
                  </a:lnTo>
                  <a:lnTo>
                    <a:pt x="1010627" y="1651000"/>
                  </a:lnTo>
                  <a:lnTo>
                    <a:pt x="1041260" y="1651000"/>
                  </a:lnTo>
                  <a:lnTo>
                    <a:pt x="1041768" y="1778000"/>
                  </a:lnTo>
                  <a:lnTo>
                    <a:pt x="1028128" y="1778000"/>
                  </a:lnTo>
                  <a:lnTo>
                    <a:pt x="1044333" y="1905000"/>
                  </a:lnTo>
                  <a:lnTo>
                    <a:pt x="1044473" y="1905000"/>
                  </a:lnTo>
                  <a:lnTo>
                    <a:pt x="1044740" y="2032000"/>
                  </a:lnTo>
                  <a:lnTo>
                    <a:pt x="1046200" y="2032000"/>
                  </a:lnTo>
                  <a:lnTo>
                    <a:pt x="1046899" y="2159000"/>
                  </a:lnTo>
                  <a:lnTo>
                    <a:pt x="1047711" y="2159000"/>
                  </a:lnTo>
                  <a:lnTo>
                    <a:pt x="1047927" y="2286000"/>
                  </a:lnTo>
                  <a:lnTo>
                    <a:pt x="932992" y="2286000"/>
                  </a:lnTo>
                  <a:lnTo>
                    <a:pt x="930541" y="2413000"/>
                  </a:lnTo>
                  <a:lnTo>
                    <a:pt x="1048905" y="2413000"/>
                  </a:lnTo>
                  <a:lnTo>
                    <a:pt x="1049261" y="2540000"/>
                  </a:lnTo>
                  <a:lnTo>
                    <a:pt x="1049769" y="2540000"/>
                  </a:lnTo>
                  <a:lnTo>
                    <a:pt x="1050480" y="2667000"/>
                  </a:lnTo>
                  <a:lnTo>
                    <a:pt x="1052715" y="2667000"/>
                  </a:lnTo>
                  <a:lnTo>
                    <a:pt x="1054074" y="2794000"/>
                  </a:lnTo>
                  <a:lnTo>
                    <a:pt x="1054074" y="0"/>
                  </a:lnTo>
                  <a:lnTo>
                    <a:pt x="1033665" y="0"/>
                  </a:lnTo>
                  <a:lnTo>
                    <a:pt x="1033665" y="889000"/>
                  </a:lnTo>
                  <a:lnTo>
                    <a:pt x="1001395" y="889000"/>
                  </a:lnTo>
                  <a:lnTo>
                    <a:pt x="1020025" y="1016000"/>
                  </a:lnTo>
                  <a:lnTo>
                    <a:pt x="968933" y="1016000"/>
                  </a:lnTo>
                  <a:lnTo>
                    <a:pt x="945299" y="889000"/>
                  </a:lnTo>
                  <a:lnTo>
                    <a:pt x="930617" y="889000"/>
                  </a:lnTo>
                  <a:lnTo>
                    <a:pt x="904341" y="762000"/>
                  </a:lnTo>
                  <a:lnTo>
                    <a:pt x="880287" y="762000"/>
                  </a:lnTo>
                  <a:lnTo>
                    <a:pt x="851852" y="889000"/>
                  </a:lnTo>
                  <a:lnTo>
                    <a:pt x="832459" y="889000"/>
                  </a:lnTo>
                  <a:lnTo>
                    <a:pt x="813054" y="1016000"/>
                  </a:lnTo>
                  <a:lnTo>
                    <a:pt x="766102" y="1016000"/>
                  </a:lnTo>
                  <a:lnTo>
                    <a:pt x="799350" y="889000"/>
                  </a:lnTo>
                  <a:lnTo>
                    <a:pt x="762000" y="889000"/>
                  </a:lnTo>
                  <a:lnTo>
                    <a:pt x="760425" y="762000"/>
                  </a:lnTo>
                  <a:lnTo>
                    <a:pt x="817867" y="762000"/>
                  </a:lnTo>
                  <a:lnTo>
                    <a:pt x="845858" y="635000"/>
                  </a:lnTo>
                  <a:lnTo>
                    <a:pt x="791984" y="635000"/>
                  </a:lnTo>
                  <a:lnTo>
                    <a:pt x="765670" y="508000"/>
                  </a:lnTo>
                  <a:lnTo>
                    <a:pt x="754367" y="508000"/>
                  </a:lnTo>
                  <a:lnTo>
                    <a:pt x="754151" y="381000"/>
                  </a:lnTo>
                  <a:lnTo>
                    <a:pt x="754100" y="254000"/>
                  </a:lnTo>
                  <a:lnTo>
                    <a:pt x="766470" y="381000"/>
                  </a:lnTo>
                  <a:lnTo>
                    <a:pt x="782116" y="381000"/>
                  </a:lnTo>
                  <a:lnTo>
                    <a:pt x="812444" y="508000"/>
                  </a:lnTo>
                  <a:lnTo>
                    <a:pt x="852970" y="508000"/>
                  </a:lnTo>
                  <a:lnTo>
                    <a:pt x="787349" y="381000"/>
                  </a:lnTo>
                  <a:lnTo>
                    <a:pt x="916127" y="381000"/>
                  </a:lnTo>
                  <a:lnTo>
                    <a:pt x="886256" y="508000"/>
                  </a:lnTo>
                  <a:lnTo>
                    <a:pt x="932954" y="508000"/>
                  </a:lnTo>
                  <a:lnTo>
                    <a:pt x="963206" y="381000"/>
                  </a:lnTo>
                  <a:lnTo>
                    <a:pt x="957732" y="381000"/>
                  </a:lnTo>
                  <a:lnTo>
                    <a:pt x="973188" y="254000"/>
                  </a:lnTo>
                  <a:lnTo>
                    <a:pt x="1019911" y="254000"/>
                  </a:lnTo>
                  <a:lnTo>
                    <a:pt x="982802" y="381000"/>
                  </a:lnTo>
                  <a:lnTo>
                    <a:pt x="1031278" y="381000"/>
                  </a:lnTo>
                  <a:lnTo>
                    <a:pt x="1031608" y="508000"/>
                  </a:lnTo>
                  <a:lnTo>
                    <a:pt x="999185" y="508000"/>
                  </a:lnTo>
                  <a:lnTo>
                    <a:pt x="974610" y="635000"/>
                  </a:lnTo>
                  <a:lnTo>
                    <a:pt x="946264" y="635000"/>
                  </a:lnTo>
                  <a:lnTo>
                    <a:pt x="973912" y="762000"/>
                  </a:lnTo>
                  <a:lnTo>
                    <a:pt x="1033157" y="762000"/>
                  </a:lnTo>
                  <a:lnTo>
                    <a:pt x="1033665" y="889000"/>
                  </a:lnTo>
                  <a:lnTo>
                    <a:pt x="1033665" y="0"/>
                  </a:lnTo>
                  <a:lnTo>
                    <a:pt x="1026858" y="0"/>
                  </a:lnTo>
                  <a:lnTo>
                    <a:pt x="1027125" y="127000"/>
                  </a:lnTo>
                  <a:lnTo>
                    <a:pt x="1020749" y="127000"/>
                  </a:lnTo>
                  <a:lnTo>
                    <a:pt x="1016431" y="0"/>
                  </a:lnTo>
                  <a:lnTo>
                    <a:pt x="977392" y="0"/>
                  </a:lnTo>
                  <a:lnTo>
                    <a:pt x="993190" y="127000"/>
                  </a:lnTo>
                  <a:lnTo>
                    <a:pt x="937082" y="127000"/>
                  </a:lnTo>
                  <a:lnTo>
                    <a:pt x="925334" y="0"/>
                  </a:lnTo>
                  <a:lnTo>
                    <a:pt x="831875" y="0"/>
                  </a:lnTo>
                  <a:lnTo>
                    <a:pt x="824230" y="127000"/>
                  </a:lnTo>
                  <a:lnTo>
                    <a:pt x="791133" y="127000"/>
                  </a:lnTo>
                  <a:lnTo>
                    <a:pt x="800138" y="0"/>
                  </a:lnTo>
                  <a:lnTo>
                    <a:pt x="705675" y="0"/>
                  </a:lnTo>
                  <a:lnTo>
                    <a:pt x="705802" y="127000"/>
                  </a:lnTo>
                  <a:lnTo>
                    <a:pt x="710603" y="127000"/>
                  </a:lnTo>
                  <a:lnTo>
                    <a:pt x="714146" y="254000"/>
                  </a:lnTo>
                  <a:lnTo>
                    <a:pt x="717715" y="254000"/>
                  </a:lnTo>
                  <a:lnTo>
                    <a:pt x="717359" y="381000"/>
                  </a:lnTo>
                  <a:lnTo>
                    <a:pt x="715937" y="381000"/>
                  </a:lnTo>
                  <a:lnTo>
                    <a:pt x="715022" y="508000"/>
                  </a:lnTo>
                  <a:lnTo>
                    <a:pt x="714070" y="508000"/>
                  </a:lnTo>
                  <a:lnTo>
                    <a:pt x="713155" y="635000"/>
                  </a:lnTo>
                  <a:lnTo>
                    <a:pt x="711733" y="635000"/>
                  </a:lnTo>
                  <a:lnTo>
                    <a:pt x="711365" y="762000"/>
                  </a:lnTo>
                  <a:lnTo>
                    <a:pt x="711733" y="889000"/>
                  </a:lnTo>
                  <a:lnTo>
                    <a:pt x="714019" y="889000"/>
                  </a:lnTo>
                  <a:lnTo>
                    <a:pt x="716076" y="1016000"/>
                  </a:lnTo>
                  <a:lnTo>
                    <a:pt x="718832" y="1016000"/>
                  </a:lnTo>
                  <a:lnTo>
                    <a:pt x="722376" y="1143000"/>
                  </a:lnTo>
                  <a:lnTo>
                    <a:pt x="725449" y="1143000"/>
                  </a:lnTo>
                  <a:lnTo>
                    <a:pt x="724827" y="1270000"/>
                  </a:lnTo>
                  <a:lnTo>
                    <a:pt x="723112" y="1270000"/>
                  </a:lnTo>
                  <a:lnTo>
                    <a:pt x="722160" y="1397000"/>
                  </a:lnTo>
                  <a:lnTo>
                    <a:pt x="721245" y="1397000"/>
                  </a:lnTo>
                  <a:lnTo>
                    <a:pt x="720445" y="1524000"/>
                  </a:lnTo>
                  <a:lnTo>
                    <a:pt x="719823" y="1524000"/>
                  </a:lnTo>
                  <a:lnTo>
                    <a:pt x="719467" y="1651000"/>
                  </a:lnTo>
                  <a:lnTo>
                    <a:pt x="719823" y="1651000"/>
                  </a:lnTo>
                  <a:lnTo>
                    <a:pt x="720686" y="1778000"/>
                  </a:lnTo>
                  <a:lnTo>
                    <a:pt x="722109" y="1778000"/>
                  </a:lnTo>
                  <a:lnTo>
                    <a:pt x="724166" y="1905000"/>
                  </a:lnTo>
                  <a:lnTo>
                    <a:pt x="732180" y="1905000"/>
                  </a:lnTo>
                  <a:lnTo>
                    <a:pt x="732929" y="2032000"/>
                  </a:lnTo>
                  <a:lnTo>
                    <a:pt x="732028" y="2159000"/>
                  </a:lnTo>
                  <a:lnTo>
                    <a:pt x="731113" y="2159000"/>
                  </a:lnTo>
                  <a:lnTo>
                    <a:pt x="730161" y="2286000"/>
                  </a:lnTo>
                  <a:lnTo>
                    <a:pt x="728446" y="2286000"/>
                  </a:lnTo>
                  <a:lnTo>
                    <a:pt x="727824" y="2413000"/>
                  </a:lnTo>
                  <a:lnTo>
                    <a:pt x="727468" y="2413000"/>
                  </a:lnTo>
                  <a:lnTo>
                    <a:pt x="727443" y="2540000"/>
                  </a:lnTo>
                  <a:lnTo>
                    <a:pt x="728700" y="2540000"/>
                  </a:lnTo>
                  <a:lnTo>
                    <a:pt x="730123" y="2667000"/>
                  </a:lnTo>
                  <a:lnTo>
                    <a:pt x="732167" y="2667000"/>
                  </a:lnTo>
                  <a:lnTo>
                    <a:pt x="734923" y="2794000"/>
                  </a:lnTo>
                  <a:lnTo>
                    <a:pt x="741921" y="2794000"/>
                  </a:lnTo>
                  <a:lnTo>
                    <a:pt x="741565" y="2921000"/>
                  </a:lnTo>
                  <a:lnTo>
                    <a:pt x="740956" y="2921000"/>
                  </a:lnTo>
                  <a:lnTo>
                    <a:pt x="740168" y="3048000"/>
                  </a:lnTo>
                  <a:lnTo>
                    <a:pt x="738339" y="3048000"/>
                  </a:lnTo>
                  <a:lnTo>
                    <a:pt x="737425" y="3175000"/>
                  </a:lnTo>
                  <a:lnTo>
                    <a:pt x="736625" y="3175000"/>
                  </a:lnTo>
                  <a:lnTo>
                    <a:pt x="736003" y="3302000"/>
                  </a:lnTo>
                  <a:lnTo>
                    <a:pt x="735571" y="3302000"/>
                  </a:lnTo>
                  <a:lnTo>
                    <a:pt x="735888" y="3429000"/>
                  </a:lnTo>
                  <a:lnTo>
                    <a:pt x="736676" y="3429000"/>
                  </a:lnTo>
                  <a:lnTo>
                    <a:pt x="737997" y="3556000"/>
                  </a:lnTo>
                  <a:lnTo>
                    <a:pt x="742518" y="3556000"/>
                  </a:lnTo>
                  <a:lnTo>
                    <a:pt x="745858" y="3683000"/>
                  </a:lnTo>
                  <a:lnTo>
                    <a:pt x="735749" y="3683000"/>
                  </a:lnTo>
                  <a:lnTo>
                    <a:pt x="735126" y="3810000"/>
                  </a:lnTo>
                  <a:lnTo>
                    <a:pt x="734326" y="3810000"/>
                  </a:lnTo>
                  <a:lnTo>
                    <a:pt x="733412" y="3937000"/>
                  </a:lnTo>
                  <a:lnTo>
                    <a:pt x="732459" y="3937000"/>
                  </a:lnTo>
                  <a:lnTo>
                    <a:pt x="731532" y="4064000"/>
                  </a:lnTo>
                  <a:lnTo>
                    <a:pt x="730123" y="4064000"/>
                  </a:lnTo>
                  <a:lnTo>
                    <a:pt x="729754" y="4191000"/>
                  </a:lnTo>
                  <a:lnTo>
                    <a:pt x="730123" y="4318000"/>
                  </a:lnTo>
                  <a:lnTo>
                    <a:pt x="732409" y="4318000"/>
                  </a:lnTo>
                  <a:lnTo>
                    <a:pt x="734453" y="4445000"/>
                  </a:lnTo>
                  <a:lnTo>
                    <a:pt x="737209" y="4445000"/>
                  </a:lnTo>
                  <a:lnTo>
                    <a:pt x="740752" y="4572000"/>
                  </a:lnTo>
                  <a:lnTo>
                    <a:pt x="743839" y="4572000"/>
                  </a:lnTo>
                  <a:lnTo>
                    <a:pt x="743229" y="4699000"/>
                  </a:lnTo>
                  <a:lnTo>
                    <a:pt x="741502" y="4699000"/>
                  </a:lnTo>
                  <a:lnTo>
                    <a:pt x="740549" y="4826000"/>
                  </a:lnTo>
                  <a:lnTo>
                    <a:pt x="739635" y="4826000"/>
                  </a:lnTo>
                  <a:lnTo>
                    <a:pt x="738835" y="4953000"/>
                  </a:lnTo>
                  <a:lnTo>
                    <a:pt x="737857" y="4953000"/>
                  </a:lnTo>
                  <a:lnTo>
                    <a:pt x="737831" y="5080000"/>
                  </a:lnTo>
                  <a:lnTo>
                    <a:pt x="738212" y="5080000"/>
                  </a:lnTo>
                  <a:lnTo>
                    <a:pt x="739076" y="5207000"/>
                  </a:lnTo>
                  <a:lnTo>
                    <a:pt x="740498" y="5207000"/>
                  </a:lnTo>
                  <a:lnTo>
                    <a:pt x="742556" y="5334000"/>
                  </a:lnTo>
                  <a:lnTo>
                    <a:pt x="752741" y="5334000"/>
                  </a:lnTo>
                  <a:lnTo>
                    <a:pt x="752195" y="5461000"/>
                  </a:lnTo>
                  <a:lnTo>
                    <a:pt x="751217" y="5461000"/>
                  </a:lnTo>
                  <a:lnTo>
                    <a:pt x="750417" y="5588000"/>
                  </a:lnTo>
                  <a:lnTo>
                    <a:pt x="749503" y="5588000"/>
                  </a:lnTo>
                  <a:lnTo>
                    <a:pt x="748550" y="5715000"/>
                  </a:lnTo>
                  <a:lnTo>
                    <a:pt x="746836" y="5715000"/>
                  </a:lnTo>
                  <a:lnTo>
                    <a:pt x="746213" y="5842000"/>
                  </a:lnTo>
                  <a:lnTo>
                    <a:pt x="745858" y="5842000"/>
                  </a:lnTo>
                  <a:lnTo>
                    <a:pt x="745832" y="5969000"/>
                  </a:lnTo>
                  <a:lnTo>
                    <a:pt x="747077" y="5969000"/>
                  </a:lnTo>
                  <a:lnTo>
                    <a:pt x="748499" y="6096000"/>
                  </a:lnTo>
                  <a:lnTo>
                    <a:pt x="750557" y="6096000"/>
                  </a:lnTo>
                  <a:lnTo>
                    <a:pt x="753313" y="6223000"/>
                  </a:lnTo>
                  <a:lnTo>
                    <a:pt x="760298" y="6223000"/>
                  </a:lnTo>
                  <a:lnTo>
                    <a:pt x="759942" y="6350000"/>
                  </a:lnTo>
                  <a:lnTo>
                    <a:pt x="758520" y="6350000"/>
                  </a:lnTo>
                  <a:lnTo>
                    <a:pt x="757605" y="6477000"/>
                  </a:lnTo>
                  <a:lnTo>
                    <a:pt x="756653" y="6477000"/>
                  </a:lnTo>
                  <a:lnTo>
                    <a:pt x="755726" y="6604000"/>
                  </a:lnTo>
                  <a:lnTo>
                    <a:pt x="754926" y="6604000"/>
                  </a:lnTo>
                  <a:lnTo>
                    <a:pt x="754316" y="6731000"/>
                  </a:lnTo>
                  <a:lnTo>
                    <a:pt x="753922" y="6731000"/>
                  </a:lnTo>
                  <a:lnTo>
                    <a:pt x="754316" y="6858000"/>
                  </a:lnTo>
                  <a:lnTo>
                    <a:pt x="755180" y="6858000"/>
                  </a:lnTo>
                  <a:lnTo>
                    <a:pt x="756602" y="6985000"/>
                  </a:lnTo>
                  <a:lnTo>
                    <a:pt x="761403" y="6985000"/>
                  </a:lnTo>
                  <a:lnTo>
                    <a:pt x="764946" y="7112000"/>
                  </a:lnTo>
                  <a:lnTo>
                    <a:pt x="768515" y="7112000"/>
                  </a:lnTo>
                  <a:lnTo>
                    <a:pt x="768159" y="7239000"/>
                  </a:lnTo>
                  <a:lnTo>
                    <a:pt x="766737" y="7239000"/>
                  </a:lnTo>
                  <a:lnTo>
                    <a:pt x="765822" y="7366000"/>
                  </a:lnTo>
                  <a:lnTo>
                    <a:pt x="764870" y="7366000"/>
                  </a:lnTo>
                  <a:lnTo>
                    <a:pt x="763955" y="7493000"/>
                  </a:lnTo>
                  <a:lnTo>
                    <a:pt x="762533" y="7493000"/>
                  </a:lnTo>
                  <a:lnTo>
                    <a:pt x="762165" y="7620000"/>
                  </a:lnTo>
                  <a:lnTo>
                    <a:pt x="762533" y="7747000"/>
                  </a:lnTo>
                  <a:lnTo>
                    <a:pt x="764819" y="7747000"/>
                  </a:lnTo>
                  <a:lnTo>
                    <a:pt x="766876" y="7874000"/>
                  </a:lnTo>
                  <a:lnTo>
                    <a:pt x="769632" y="7874000"/>
                  </a:lnTo>
                  <a:lnTo>
                    <a:pt x="773176" y="8001000"/>
                  </a:lnTo>
                  <a:lnTo>
                    <a:pt x="776249" y="8001000"/>
                  </a:lnTo>
                  <a:lnTo>
                    <a:pt x="775627" y="8128000"/>
                  </a:lnTo>
                  <a:lnTo>
                    <a:pt x="773912" y="8128000"/>
                  </a:lnTo>
                  <a:lnTo>
                    <a:pt x="772960" y="8255000"/>
                  </a:lnTo>
                  <a:lnTo>
                    <a:pt x="772045" y="8255000"/>
                  </a:lnTo>
                  <a:lnTo>
                    <a:pt x="771232" y="8382000"/>
                  </a:lnTo>
                  <a:lnTo>
                    <a:pt x="770623" y="8382000"/>
                  </a:lnTo>
                  <a:lnTo>
                    <a:pt x="770255" y="8509000"/>
                  </a:lnTo>
                  <a:lnTo>
                    <a:pt x="770623" y="8509000"/>
                  </a:lnTo>
                  <a:lnTo>
                    <a:pt x="771486" y="8636000"/>
                  </a:lnTo>
                  <a:lnTo>
                    <a:pt x="772909" y="8636000"/>
                  </a:lnTo>
                  <a:lnTo>
                    <a:pt x="774966" y="8763000"/>
                  </a:lnTo>
                  <a:lnTo>
                    <a:pt x="782980" y="8763000"/>
                  </a:lnTo>
                  <a:lnTo>
                    <a:pt x="783729" y="8890000"/>
                  </a:lnTo>
                  <a:lnTo>
                    <a:pt x="782828" y="9017000"/>
                  </a:lnTo>
                  <a:lnTo>
                    <a:pt x="781913" y="9017000"/>
                  </a:lnTo>
                  <a:lnTo>
                    <a:pt x="780961" y="9144000"/>
                  </a:lnTo>
                  <a:lnTo>
                    <a:pt x="779246" y="9144000"/>
                  </a:lnTo>
                  <a:lnTo>
                    <a:pt x="778624" y="9271000"/>
                  </a:lnTo>
                  <a:lnTo>
                    <a:pt x="778268" y="9271000"/>
                  </a:lnTo>
                  <a:lnTo>
                    <a:pt x="778243" y="9398000"/>
                  </a:lnTo>
                  <a:lnTo>
                    <a:pt x="779500" y="9398000"/>
                  </a:lnTo>
                  <a:lnTo>
                    <a:pt x="780923" y="9525000"/>
                  </a:lnTo>
                  <a:lnTo>
                    <a:pt x="782967" y="9525000"/>
                  </a:lnTo>
                  <a:lnTo>
                    <a:pt x="785723" y="9652000"/>
                  </a:lnTo>
                  <a:lnTo>
                    <a:pt x="792721" y="9652000"/>
                  </a:lnTo>
                  <a:lnTo>
                    <a:pt x="792353" y="9779000"/>
                  </a:lnTo>
                  <a:lnTo>
                    <a:pt x="791743" y="9779000"/>
                  </a:lnTo>
                  <a:lnTo>
                    <a:pt x="790930" y="9906000"/>
                  </a:lnTo>
                  <a:lnTo>
                    <a:pt x="789063" y="9906000"/>
                  </a:lnTo>
                  <a:lnTo>
                    <a:pt x="788149" y="10033000"/>
                  </a:lnTo>
                  <a:lnTo>
                    <a:pt x="787336" y="10033000"/>
                  </a:lnTo>
                  <a:lnTo>
                    <a:pt x="786726" y="10160000"/>
                  </a:lnTo>
                  <a:lnTo>
                    <a:pt x="786345" y="10160000"/>
                  </a:lnTo>
                  <a:lnTo>
                    <a:pt x="786726" y="10287000"/>
                  </a:lnTo>
                  <a:lnTo>
                    <a:pt x="787590" y="10287000"/>
                  </a:lnTo>
                  <a:lnTo>
                    <a:pt x="789012" y="10414000"/>
                  </a:lnTo>
                  <a:lnTo>
                    <a:pt x="793826" y="10414000"/>
                  </a:lnTo>
                  <a:lnTo>
                    <a:pt x="797369" y="10541000"/>
                  </a:lnTo>
                  <a:lnTo>
                    <a:pt x="799160" y="10541000"/>
                  </a:lnTo>
                  <a:lnTo>
                    <a:pt x="798512" y="10668000"/>
                  </a:lnTo>
                  <a:lnTo>
                    <a:pt x="796785" y="10668000"/>
                  </a:lnTo>
                  <a:lnTo>
                    <a:pt x="795845" y="10795000"/>
                  </a:lnTo>
                  <a:lnTo>
                    <a:pt x="794943" y="10795000"/>
                  </a:lnTo>
                  <a:lnTo>
                    <a:pt x="794156" y="10922000"/>
                  </a:lnTo>
                  <a:lnTo>
                    <a:pt x="793229" y="10922000"/>
                  </a:lnTo>
                  <a:lnTo>
                    <a:pt x="793229" y="11049000"/>
                  </a:lnTo>
                  <a:lnTo>
                    <a:pt x="793623" y="11049000"/>
                  </a:lnTo>
                  <a:lnTo>
                    <a:pt x="794512" y="11176000"/>
                  </a:lnTo>
                  <a:lnTo>
                    <a:pt x="797991" y="11176000"/>
                  </a:lnTo>
                  <a:lnTo>
                    <a:pt x="800735" y="11303000"/>
                  </a:lnTo>
                  <a:lnTo>
                    <a:pt x="806805" y="11303000"/>
                  </a:lnTo>
                  <a:lnTo>
                    <a:pt x="807427" y="11430000"/>
                  </a:lnTo>
                  <a:lnTo>
                    <a:pt x="806729" y="11430000"/>
                  </a:lnTo>
                  <a:lnTo>
                    <a:pt x="805916" y="11557000"/>
                  </a:lnTo>
                  <a:lnTo>
                    <a:pt x="805002" y="11557000"/>
                  </a:lnTo>
                  <a:lnTo>
                    <a:pt x="804049" y="11684000"/>
                  </a:lnTo>
                  <a:lnTo>
                    <a:pt x="802335" y="11684000"/>
                  </a:lnTo>
                  <a:lnTo>
                    <a:pt x="801712" y="11811000"/>
                  </a:lnTo>
                  <a:lnTo>
                    <a:pt x="801357" y="11811000"/>
                  </a:lnTo>
                  <a:lnTo>
                    <a:pt x="801331" y="11938000"/>
                  </a:lnTo>
                  <a:lnTo>
                    <a:pt x="802576" y="11938000"/>
                  </a:lnTo>
                  <a:lnTo>
                    <a:pt x="803998" y="12065000"/>
                  </a:lnTo>
                  <a:lnTo>
                    <a:pt x="806056" y="12065000"/>
                  </a:lnTo>
                  <a:lnTo>
                    <a:pt x="808812" y="12192000"/>
                  </a:lnTo>
                  <a:lnTo>
                    <a:pt x="815708" y="12192000"/>
                  </a:lnTo>
                  <a:lnTo>
                    <a:pt x="815352" y="12319000"/>
                  </a:lnTo>
                  <a:lnTo>
                    <a:pt x="813917" y="12319000"/>
                  </a:lnTo>
                  <a:lnTo>
                    <a:pt x="813003" y="12446000"/>
                  </a:lnTo>
                  <a:lnTo>
                    <a:pt x="812050" y="12446000"/>
                  </a:lnTo>
                  <a:lnTo>
                    <a:pt x="811136" y="12573000"/>
                  </a:lnTo>
                  <a:lnTo>
                    <a:pt x="809713" y="12573000"/>
                  </a:lnTo>
                  <a:lnTo>
                    <a:pt x="809358" y="12700000"/>
                  </a:lnTo>
                  <a:lnTo>
                    <a:pt x="809713" y="12827000"/>
                  </a:lnTo>
                  <a:lnTo>
                    <a:pt x="811999" y="12827000"/>
                  </a:lnTo>
                  <a:lnTo>
                    <a:pt x="814057" y="12954000"/>
                  </a:lnTo>
                  <a:lnTo>
                    <a:pt x="816813" y="12954000"/>
                  </a:lnTo>
                  <a:lnTo>
                    <a:pt x="820356" y="13081000"/>
                  </a:lnTo>
                  <a:lnTo>
                    <a:pt x="823442" y="13081000"/>
                  </a:lnTo>
                  <a:lnTo>
                    <a:pt x="822820" y="13208000"/>
                  </a:lnTo>
                  <a:lnTo>
                    <a:pt x="822020" y="13208000"/>
                  </a:lnTo>
                  <a:lnTo>
                    <a:pt x="821105" y="13335000"/>
                  </a:lnTo>
                  <a:lnTo>
                    <a:pt x="819226" y="13335000"/>
                  </a:lnTo>
                  <a:lnTo>
                    <a:pt x="818426" y="13462000"/>
                  </a:lnTo>
                  <a:lnTo>
                    <a:pt x="817816" y="13462000"/>
                  </a:lnTo>
                  <a:lnTo>
                    <a:pt x="817448" y="13589000"/>
                  </a:lnTo>
                  <a:lnTo>
                    <a:pt x="817816" y="13589000"/>
                  </a:lnTo>
                  <a:lnTo>
                    <a:pt x="818680" y="13716000"/>
                  </a:lnTo>
                  <a:lnTo>
                    <a:pt x="869251" y="13716000"/>
                  </a:lnTo>
                  <a:lnTo>
                    <a:pt x="868083" y="13589000"/>
                  </a:lnTo>
                  <a:lnTo>
                    <a:pt x="923950" y="13589000"/>
                  </a:lnTo>
                  <a:lnTo>
                    <a:pt x="951941" y="13462000"/>
                  </a:lnTo>
                  <a:lnTo>
                    <a:pt x="924306" y="13462000"/>
                  </a:lnTo>
                  <a:lnTo>
                    <a:pt x="898055" y="13335000"/>
                  </a:lnTo>
                  <a:lnTo>
                    <a:pt x="860933" y="13335000"/>
                  </a:lnTo>
                  <a:lnTo>
                    <a:pt x="860450" y="13208000"/>
                  </a:lnTo>
                  <a:lnTo>
                    <a:pt x="860120" y="13208000"/>
                  </a:lnTo>
                  <a:lnTo>
                    <a:pt x="860196" y="13081000"/>
                  </a:lnTo>
                  <a:lnTo>
                    <a:pt x="885101" y="13081000"/>
                  </a:lnTo>
                  <a:lnTo>
                    <a:pt x="897686" y="13208000"/>
                  </a:lnTo>
                  <a:lnTo>
                    <a:pt x="918527" y="13208000"/>
                  </a:lnTo>
                  <a:lnTo>
                    <a:pt x="950468" y="13335000"/>
                  </a:lnTo>
                  <a:lnTo>
                    <a:pt x="992352" y="13335000"/>
                  </a:lnTo>
                  <a:lnTo>
                    <a:pt x="959053" y="13208000"/>
                  </a:lnTo>
                  <a:lnTo>
                    <a:pt x="1022223" y="13208000"/>
                  </a:lnTo>
                  <a:lnTo>
                    <a:pt x="992352" y="13335000"/>
                  </a:lnTo>
                  <a:lnTo>
                    <a:pt x="1039037" y="13335000"/>
                  </a:lnTo>
                  <a:lnTo>
                    <a:pt x="1069289" y="13208000"/>
                  </a:lnTo>
                  <a:lnTo>
                    <a:pt x="1046226" y="13208000"/>
                  </a:lnTo>
                  <a:lnTo>
                    <a:pt x="1063828" y="13081000"/>
                  </a:lnTo>
                  <a:lnTo>
                    <a:pt x="1126007" y="13081000"/>
                  </a:lnTo>
                  <a:lnTo>
                    <a:pt x="1088898" y="13208000"/>
                  </a:lnTo>
                  <a:lnTo>
                    <a:pt x="1137373" y="13208000"/>
                  </a:lnTo>
                  <a:lnTo>
                    <a:pt x="1137704" y="13335000"/>
                  </a:lnTo>
                  <a:lnTo>
                    <a:pt x="1080693" y="13335000"/>
                  </a:lnTo>
                  <a:lnTo>
                    <a:pt x="1055331" y="13462000"/>
                  </a:lnTo>
                  <a:lnTo>
                    <a:pt x="1079995" y="13462000"/>
                  </a:lnTo>
                  <a:lnTo>
                    <a:pt x="1108608" y="13589000"/>
                  </a:lnTo>
                  <a:lnTo>
                    <a:pt x="1139253" y="13589000"/>
                  </a:lnTo>
                  <a:lnTo>
                    <a:pt x="1139748" y="13716000"/>
                  </a:lnTo>
                  <a:lnTo>
                    <a:pt x="1182992" y="13716000"/>
                  </a:lnTo>
                  <a:lnTo>
                    <a:pt x="1183652" y="13589000"/>
                  </a:lnTo>
                  <a:close/>
                </a:path>
                <a:path extrusionOk="0" h="13716000" w="2694305">
                  <a:moveTo>
                    <a:pt x="2556637" y="12827013"/>
                  </a:moveTo>
                  <a:lnTo>
                    <a:pt x="2554173" y="12700013"/>
                  </a:lnTo>
                  <a:lnTo>
                    <a:pt x="2551950" y="12573013"/>
                  </a:lnTo>
                  <a:lnTo>
                    <a:pt x="2549817" y="12446013"/>
                  </a:lnTo>
                  <a:lnTo>
                    <a:pt x="2547747" y="12446013"/>
                  </a:lnTo>
                  <a:lnTo>
                    <a:pt x="2545753" y="12319013"/>
                  </a:lnTo>
                  <a:lnTo>
                    <a:pt x="2543835" y="12192013"/>
                  </a:lnTo>
                  <a:lnTo>
                    <a:pt x="2541994" y="12065013"/>
                  </a:lnTo>
                  <a:lnTo>
                    <a:pt x="2540228" y="11938013"/>
                  </a:lnTo>
                  <a:lnTo>
                    <a:pt x="2538539" y="11938013"/>
                  </a:lnTo>
                  <a:lnTo>
                    <a:pt x="2537752" y="11811013"/>
                  </a:lnTo>
                  <a:lnTo>
                    <a:pt x="2536990" y="11811013"/>
                  </a:lnTo>
                  <a:lnTo>
                    <a:pt x="2536279" y="11684013"/>
                  </a:lnTo>
                  <a:lnTo>
                    <a:pt x="2534945" y="11684013"/>
                  </a:lnTo>
                  <a:lnTo>
                    <a:pt x="2534335" y="11557013"/>
                  </a:lnTo>
                  <a:lnTo>
                    <a:pt x="2533751" y="11557013"/>
                  </a:lnTo>
                  <a:lnTo>
                    <a:pt x="2533205" y="11430013"/>
                  </a:lnTo>
                  <a:lnTo>
                    <a:pt x="2532189" y="11430013"/>
                  </a:lnTo>
                  <a:lnTo>
                    <a:pt x="2531287" y="11303013"/>
                  </a:lnTo>
                  <a:lnTo>
                    <a:pt x="2530475" y="11176013"/>
                  </a:lnTo>
                  <a:lnTo>
                    <a:pt x="2529738" y="11049013"/>
                  </a:lnTo>
                  <a:lnTo>
                    <a:pt x="2529090" y="10922013"/>
                  </a:lnTo>
                  <a:lnTo>
                    <a:pt x="2528506" y="10922013"/>
                  </a:lnTo>
                  <a:lnTo>
                    <a:pt x="2527719" y="10668013"/>
                  </a:lnTo>
                  <a:lnTo>
                    <a:pt x="2524874" y="10033013"/>
                  </a:lnTo>
                  <a:lnTo>
                    <a:pt x="2524150" y="9906013"/>
                  </a:lnTo>
                  <a:lnTo>
                    <a:pt x="2523604" y="9779013"/>
                  </a:lnTo>
                  <a:lnTo>
                    <a:pt x="2523007" y="9779013"/>
                  </a:lnTo>
                  <a:lnTo>
                    <a:pt x="2522334" y="9652013"/>
                  </a:lnTo>
                  <a:lnTo>
                    <a:pt x="2521597" y="9525013"/>
                  </a:lnTo>
                  <a:lnTo>
                    <a:pt x="2520759" y="9398013"/>
                  </a:lnTo>
                  <a:lnTo>
                    <a:pt x="2520315" y="9398013"/>
                  </a:lnTo>
                  <a:lnTo>
                    <a:pt x="2519832" y="9271013"/>
                  </a:lnTo>
                  <a:lnTo>
                    <a:pt x="2518791" y="9271013"/>
                  </a:lnTo>
                  <a:lnTo>
                    <a:pt x="2518232" y="9144013"/>
                  </a:lnTo>
                  <a:lnTo>
                    <a:pt x="2517635" y="9144013"/>
                  </a:lnTo>
                  <a:lnTo>
                    <a:pt x="2517013" y="9017013"/>
                  </a:lnTo>
                  <a:lnTo>
                    <a:pt x="2531237" y="9017013"/>
                  </a:lnTo>
                  <a:lnTo>
                    <a:pt x="2528773" y="8890013"/>
                  </a:lnTo>
                  <a:lnTo>
                    <a:pt x="2526550" y="8763013"/>
                  </a:lnTo>
                  <a:lnTo>
                    <a:pt x="2524417" y="8636013"/>
                  </a:lnTo>
                  <a:lnTo>
                    <a:pt x="2522347" y="8636013"/>
                  </a:lnTo>
                  <a:lnTo>
                    <a:pt x="2520353" y="8509013"/>
                  </a:lnTo>
                  <a:lnTo>
                    <a:pt x="2518435" y="8382013"/>
                  </a:lnTo>
                  <a:lnTo>
                    <a:pt x="2516594" y="8255013"/>
                  </a:lnTo>
                  <a:lnTo>
                    <a:pt x="2514828" y="8255013"/>
                  </a:lnTo>
                  <a:lnTo>
                    <a:pt x="2513977" y="8128013"/>
                  </a:lnTo>
                  <a:lnTo>
                    <a:pt x="2513139" y="8128013"/>
                  </a:lnTo>
                  <a:lnTo>
                    <a:pt x="2512352" y="8001013"/>
                  </a:lnTo>
                  <a:lnTo>
                    <a:pt x="2510879" y="8001013"/>
                  </a:lnTo>
                  <a:lnTo>
                    <a:pt x="2510193" y="7874013"/>
                  </a:lnTo>
                  <a:lnTo>
                    <a:pt x="2509545" y="7874013"/>
                  </a:lnTo>
                  <a:lnTo>
                    <a:pt x="2508935" y="7747013"/>
                  </a:lnTo>
                  <a:lnTo>
                    <a:pt x="2507805" y="7747013"/>
                  </a:lnTo>
                  <a:lnTo>
                    <a:pt x="2507284" y="7620013"/>
                  </a:lnTo>
                  <a:lnTo>
                    <a:pt x="2506789" y="7620013"/>
                  </a:lnTo>
                  <a:lnTo>
                    <a:pt x="2505887" y="7493013"/>
                  </a:lnTo>
                  <a:lnTo>
                    <a:pt x="2505075" y="7366013"/>
                  </a:lnTo>
                  <a:lnTo>
                    <a:pt x="2504338" y="7239013"/>
                  </a:lnTo>
                  <a:lnTo>
                    <a:pt x="2503690" y="7239013"/>
                  </a:lnTo>
                  <a:lnTo>
                    <a:pt x="2503106" y="7112013"/>
                  </a:lnTo>
                  <a:lnTo>
                    <a:pt x="2502319" y="6985013"/>
                  </a:lnTo>
                  <a:lnTo>
                    <a:pt x="2499474" y="6223012"/>
                  </a:lnTo>
                  <a:lnTo>
                    <a:pt x="2498750" y="6096012"/>
                  </a:lnTo>
                  <a:lnTo>
                    <a:pt x="2498204" y="5969012"/>
                  </a:lnTo>
                  <a:lnTo>
                    <a:pt x="2497607" y="5969012"/>
                  </a:lnTo>
                  <a:lnTo>
                    <a:pt x="2496934" y="5842012"/>
                  </a:lnTo>
                  <a:lnTo>
                    <a:pt x="2496197" y="5715012"/>
                  </a:lnTo>
                  <a:lnTo>
                    <a:pt x="2495359" y="5588012"/>
                  </a:lnTo>
                  <a:lnTo>
                    <a:pt x="2494915" y="5588012"/>
                  </a:lnTo>
                  <a:lnTo>
                    <a:pt x="2494432" y="5461012"/>
                  </a:lnTo>
                  <a:lnTo>
                    <a:pt x="2493391" y="5461012"/>
                  </a:lnTo>
                  <a:lnTo>
                    <a:pt x="2492832" y="5334012"/>
                  </a:lnTo>
                  <a:lnTo>
                    <a:pt x="2492235" y="5334012"/>
                  </a:lnTo>
                  <a:lnTo>
                    <a:pt x="2491613" y="5207012"/>
                  </a:lnTo>
                  <a:lnTo>
                    <a:pt x="2504503" y="5207012"/>
                  </a:lnTo>
                  <a:lnTo>
                    <a:pt x="2502255" y="5080012"/>
                  </a:lnTo>
                  <a:lnTo>
                    <a:pt x="2500071" y="4953012"/>
                  </a:lnTo>
                  <a:lnTo>
                    <a:pt x="2497975" y="4826012"/>
                  </a:lnTo>
                  <a:lnTo>
                    <a:pt x="2495943" y="4699012"/>
                  </a:lnTo>
                  <a:lnTo>
                    <a:pt x="2493988" y="4699012"/>
                  </a:lnTo>
                  <a:lnTo>
                    <a:pt x="2492108" y="4572012"/>
                  </a:lnTo>
                  <a:lnTo>
                    <a:pt x="2490305" y="4445012"/>
                  </a:lnTo>
                  <a:lnTo>
                    <a:pt x="2488577" y="4318012"/>
                  </a:lnTo>
                  <a:lnTo>
                    <a:pt x="2487739" y="4318012"/>
                  </a:lnTo>
                  <a:lnTo>
                    <a:pt x="2486952" y="4191012"/>
                  </a:lnTo>
                  <a:lnTo>
                    <a:pt x="2485479" y="4191012"/>
                  </a:lnTo>
                  <a:lnTo>
                    <a:pt x="2484793" y="4064012"/>
                  </a:lnTo>
                  <a:lnTo>
                    <a:pt x="2484145" y="4064012"/>
                  </a:lnTo>
                  <a:lnTo>
                    <a:pt x="2483535" y="3937012"/>
                  </a:lnTo>
                  <a:lnTo>
                    <a:pt x="2482405" y="3937012"/>
                  </a:lnTo>
                  <a:lnTo>
                    <a:pt x="2481884" y="3810012"/>
                  </a:lnTo>
                  <a:lnTo>
                    <a:pt x="2481389" y="3810012"/>
                  </a:lnTo>
                  <a:lnTo>
                    <a:pt x="2480487" y="3683012"/>
                  </a:lnTo>
                  <a:lnTo>
                    <a:pt x="2479675" y="3556012"/>
                  </a:lnTo>
                  <a:lnTo>
                    <a:pt x="2478938" y="3429012"/>
                  </a:lnTo>
                  <a:lnTo>
                    <a:pt x="2478290" y="3429012"/>
                  </a:lnTo>
                  <a:lnTo>
                    <a:pt x="2477706" y="3302012"/>
                  </a:lnTo>
                  <a:lnTo>
                    <a:pt x="2476919" y="3175012"/>
                  </a:lnTo>
                  <a:lnTo>
                    <a:pt x="2474074" y="2413012"/>
                  </a:lnTo>
                  <a:lnTo>
                    <a:pt x="2473350" y="2286012"/>
                  </a:lnTo>
                  <a:lnTo>
                    <a:pt x="2472804" y="2286012"/>
                  </a:lnTo>
                  <a:lnTo>
                    <a:pt x="2472207" y="2159012"/>
                  </a:lnTo>
                  <a:lnTo>
                    <a:pt x="2471534" y="2032012"/>
                  </a:lnTo>
                  <a:lnTo>
                    <a:pt x="2470797" y="1905012"/>
                  </a:lnTo>
                  <a:lnTo>
                    <a:pt x="2469959" y="1778012"/>
                  </a:lnTo>
                  <a:lnTo>
                    <a:pt x="2469032" y="1778012"/>
                  </a:lnTo>
                  <a:lnTo>
                    <a:pt x="2468524" y="1651012"/>
                  </a:lnTo>
                  <a:lnTo>
                    <a:pt x="2467991" y="1651012"/>
                  </a:lnTo>
                  <a:lnTo>
                    <a:pt x="2467432" y="1524012"/>
                  </a:lnTo>
                  <a:lnTo>
                    <a:pt x="2466213" y="1524012"/>
                  </a:lnTo>
                  <a:lnTo>
                    <a:pt x="2465552" y="1397012"/>
                  </a:lnTo>
                  <a:lnTo>
                    <a:pt x="2479103" y="1397012"/>
                  </a:lnTo>
                  <a:lnTo>
                    <a:pt x="2476855" y="1270012"/>
                  </a:lnTo>
                  <a:lnTo>
                    <a:pt x="2474671" y="1143012"/>
                  </a:lnTo>
                  <a:lnTo>
                    <a:pt x="2472575" y="1016012"/>
                  </a:lnTo>
                  <a:lnTo>
                    <a:pt x="2470543" y="889012"/>
                  </a:lnTo>
                  <a:lnTo>
                    <a:pt x="2468588" y="889012"/>
                  </a:lnTo>
                  <a:lnTo>
                    <a:pt x="2466708" y="762012"/>
                  </a:lnTo>
                  <a:lnTo>
                    <a:pt x="2464905" y="635012"/>
                  </a:lnTo>
                  <a:lnTo>
                    <a:pt x="2463177" y="508012"/>
                  </a:lnTo>
                  <a:lnTo>
                    <a:pt x="2461539" y="508012"/>
                  </a:lnTo>
                  <a:lnTo>
                    <a:pt x="2460777" y="381012"/>
                  </a:lnTo>
                  <a:lnTo>
                    <a:pt x="2460053" y="381012"/>
                  </a:lnTo>
                  <a:lnTo>
                    <a:pt x="2459367" y="254012"/>
                  </a:lnTo>
                  <a:lnTo>
                    <a:pt x="2458110" y="254012"/>
                  </a:lnTo>
                  <a:lnTo>
                    <a:pt x="2457526" y="127012"/>
                  </a:lnTo>
                  <a:lnTo>
                    <a:pt x="2456713" y="12"/>
                  </a:lnTo>
                  <a:lnTo>
                    <a:pt x="2399030" y="12"/>
                  </a:lnTo>
                  <a:lnTo>
                    <a:pt x="2401976" y="254012"/>
                  </a:lnTo>
                  <a:lnTo>
                    <a:pt x="2403513" y="381012"/>
                  </a:lnTo>
                  <a:lnTo>
                    <a:pt x="2405138" y="508012"/>
                  </a:lnTo>
                  <a:lnTo>
                    <a:pt x="2406840" y="635012"/>
                  </a:lnTo>
                  <a:lnTo>
                    <a:pt x="2408631" y="635012"/>
                  </a:lnTo>
                  <a:lnTo>
                    <a:pt x="2410485" y="762012"/>
                  </a:lnTo>
                  <a:lnTo>
                    <a:pt x="2412415" y="889012"/>
                  </a:lnTo>
                  <a:lnTo>
                    <a:pt x="2414435" y="1016012"/>
                  </a:lnTo>
                  <a:lnTo>
                    <a:pt x="2416518" y="1143012"/>
                  </a:lnTo>
                  <a:lnTo>
                    <a:pt x="2418689" y="1143012"/>
                  </a:lnTo>
                  <a:lnTo>
                    <a:pt x="2420924" y="1270012"/>
                  </a:lnTo>
                  <a:lnTo>
                    <a:pt x="2422080" y="1397012"/>
                  </a:lnTo>
                  <a:lnTo>
                    <a:pt x="2419743" y="1397012"/>
                  </a:lnTo>
                  <a:lnTo>
                    <a:pt x="2418727" y="1524012"/>
                  </a:lnTo>
                  <a:lnTo>
                    <a:pt x="2417813" y="1524012"/>
                  </a:lnTo>
                  <a:lnTo>
                    <a:pt x="2416987" y="1651012"/>
                  </a:lnTo>
                  <a:lnTo>
                    <a:pt x="2415616" y="1651012"/>
                  </a:lnTo>
                  <a:lnTo>
                    <a:pt x="2415044" y="1778012"/>
                  </a:lnTo>
                  <a:lnTo>
                    <a:pt x="2414155" y="1778012"/>
                  </a:lnTo>
                  <a:lnTo>
                    <a:pt x="2413812" y="1905012"/>
                  </a:lnTo>
                  <a:lnTo>
                    <a:pt x="2413533" y="1905012"/>
                  </a:lnTo>
                  <a:lnTo>
                    <a:pt x="2413317" y="2032012"/>
                  </a:lnTo>
                  <a:lnTo>
                    <a:pt x="2413063" y="2032012"/>
                  </a:lnTo>
                  <a:lnTo>
                    <a:pt x="2413012" y="2159012"/>
                  </a:lnTo>
                  <a:lnTo>
                    <a:pt x="2413089" y="2286012"/>
                  </a:lnTo>
                  <a:lnTo>
                    <a:pt x="2413241" y="2413012"/>
                  </a:lnTo>
                  <a:lnTo>
                    <a:pt x="2413482" y="2540012"/>
                  </a:lnTo>
                  <a:lnTo>
                    <a:pt x="2413800" y="2540012"/>
                  </a:lnTo>
                  <a:lnTo>
                    <a:pt x="2414193" y="2667012"/>
                  </a:lnTo>
                  <a:lnTo>
                    <a:pt x="2414676" y="2794012"/>
                  </a:lnTo>
                  <a:lnTo>
                    <a:pt x="2415235" y="2921012"/>
                  </a:lnTo>
                  <a:lnTo>
                    <a:pt x="2415870" y="3048012"/>
                  </a:lnTo>
                  <a:lnTo>
                    <a:pt x="2416581" y="3048012"/>
                  </a:lnTo>
                  <a:lnTo>
                    <a:pt x="2417381" y="3175012"/>
                  </a:lnTo>
                  <a:lnTo>
                    <a:pt x="2418257" y="3302012"/>
                  </a:lnTo>
                  <a:lnTo>
                    <a:pt x="2419223" y="3429012"/>
                  </a:lnTo>
                  <a:lnTo>
                    <a:pt x="2420251" y="3556012"/>
                  </a:lnTo>
                  <a:lnTo>
                    <a:pt x="2421369" y="3556012"/>
                  </a:lnTo>
                  <a:lnTo>
                    <a:pt x="2422563" y="3683012"/>
                  </a:lnTo>
                  <a:lnTo>
                    <a:pt x="2423845" y="3810012"/>
                  </a:lnTo>
                  <a:lnTo>
                    <a:pt x="2425192" y="3937012"/>
                  </a:lnTo>
                  <a:lnTo>
                    <a:pt x="2426627" y="4064012"/>
                  </a:lnTo>
                  <a:lnTo>
                    <a:pt x="2428125" y="4064012"/>
                  </a:lnTo>
                  <a:lnTo>
                    <a:pt x="2429713" y="4191012"/>
                  </a:lnTo>
                  <a:lnTo>
                    <a:pt x="2431377" y="4318012"/>
                  </a:lnTo>
                  <a:lnTo>
                    <a:pt x="2433129" y="4445012"/>
                  </a:lnTo>
                  <a:lnTo>
                    <a:pt x="2434945" y="4572012"/>
                  </a:lnTo>
                  <a:lnTo>
                    <a:pt x="2436838" y="4572012"/>
                  </a:lnTo>
                  <a:lnTo>
                    <a:pt x="2438819" y="4699012"/>
                  </a:lnTo>
                  <a:lnTo>
                    <a:pt x="2440863" y="4826012"/>
                  </a:lnTo>
                  <a:lnTo>
                    <a:pt x="2442997" y="4953012"/>
                  </a:lnTo>
                  <a:lnTo>
                    <a:pt x="2445194" y="5080012"/>
                  </a:lnTo>
                  <a:lnTo>
                    <a:pt x="2447480" y="5080012"/>
                  </a:lnTo>
                  <a:lnTo>
                    <a:pt x="2446248" y="5207012"/>
                  </a:lnTo>
                  <a:lnTo>
                    <a:pt x="2445131" y="5207012"/>
                  </a:lnTo>
                  <a:lnTo>
                    <a:pt x="2444127" y="5334012"/>
                  </a:lnTo>
                  <a:lnTo>
                    <a:pt x="2442387" y="5334012"/>
                  </a:lnTo>
                  <a:lnTo>
                    <a:pt x="2441651" y="5461012"/>
                  </a:lnTo>
                  <a:lnTo>
                    <a:pt x="2441003" y="5461012"/>
                  </a:lnTo>
                  <a:lnTo>
                    <a:pt x="2440444" y="5588012"/>
                  </a:lnTo>
                  <a:lnTo>
                    <a:pt x="2439543" y="5588012"/>
                  </a:lnTo>
                  <a:lnTo>
                    <a:pt x="2439200" y="5715012"/>
                  </a:lnTo>
                  <a:lnTo>
                    <a:pt x="2438933" y="5715012"/>
                  </a:lnTo>
                  <a:lnTo>
                    <a:pt x="2438717" y="5842012"/>
                  </a:lnTo>
                  <a:lnTo>
                    <a:pt x="2438463" y="5842012"/>
                  </a:lnTo>
                  <a:lnTo>
                    <a:pt x="2438412" y="5969012"/>
                  </a:lnTo>
                  <a:lnTo>
                    <a:pt x="2438489" y="6096012"/>
                  </a:lnTo>
                  <a:lnTo>
                    <a:pt x="2438641" y="6223012"/>
                  </a:lnTo>
                  <a:lnTo>
                    <a:pt x="2438882" y="6350013"/>
                  </a:lnTo>
                  <a:lnTo>
                    <a:pt x="2439200" y="6350013"/>
                  </a:lnTo>
                  <a:lnTo>
                    <a:pt x="2439593" y="6477013"/>
                  </a:lnTo>
                  <a:lnTo>
                    <a:pt x="2440076" y="6604013"/>
                  </a:lnTo>
                  <a:lnTo>
                    <a:pt x="2440635" y="6731013"/>
                  </a:lnTo>
                  <a:lnTo>
                    <a:pt x="2441270" y="6858013"/>
                  </a:lnTo>
                  <a:lnTo>
                    <a:pt x="2441981" y="6858013"/>
                  </a:lnTo>
                  <a:lnTo>
                    <a:pt x="2442781" y="6985013"/>
                  </a:lnTo>
                  <a:lnTo>
                    <a:pt x="2443657" y="7112013"/>
                  </a:lnTo>
                  <a:lnTo>
                    <a:pt x="2444623" y="7239013"/>
                  </a:lnTo>
                  <a:lnTo>
                    <a:pt x="2445651" y="7366013"/>
                  </a:lnTo>
                  <a:lnTo>
                    <a:pt x="2446769" y="7366013"/>
                  </a:lnTo>
                  <a:lnTo>
                    <a:pt x="2447963" y="7493013"/>
                  </a:lnTo>
                  <a:lnTo>
                    <a:pt x="2449245" y="7620013"/>
                  </a:lnTo>
                  <a:lnTo>
                    <a:pt x="2450592" y="7747013"/>
                  </a:lnTo>
                  <a:lnTo>
                    <a:pt x="2452027" y="7874013"/>
                  </a:lnTo>
                  <a:lnTo>
                    <a:pt x="2453525" y="7874013"/>
                  </a:lnTo>
                  <a:lnTo>
                    <a:pt x="2455113" y="8001013"/>
                  </a:lnTo>
                  <a:lnTo>
                    <a:pt x="2456777" y="8128013"/>
                  </a:lnTo>
                  <a:lnTo>
                    <a:pt x="2458529" y="8255013"/>
                  </a:lnTo>
                  <a:lnTo>
                    <a:pt x="2460345" y="8382013"/>
                  </a:lnTo>
                  <a:lnTo>
                    <a:pt x="2462238" y="8382013"/>
                  </a:lnTo>
                  <a:lnTo>
                    <a:pt x="2464219" y="8509013"/>
                  </a:lnTo>
                  <a:lnTo>
                    <a:pt x="2466263" y="8636013"/>
                  </a:lnTo>
                  <a:lnTo>
                    <a:pt x="2468397" y="8763013"/>
                  </a:lnTo>
                  <a:lnTo>
                    <a:pt x="2470594" y="8890013"/>
                  </a:lnTo>
                  <a:lnTo>
                    <a:pt x="2472880" y="8890013"/>
                  </a:lnTo>
                  <a:lnTo>
                    <a:pt x="2471648" y="9017013"/>
                  </a:lnTo>
                  <a:lnTo>
                    <a:pt x="2470531" y="9017013"/>
                  </a:lnTo>
                  <a:lnTo>
                    <a:pt x="2469527" y="9144013"/>
                  </a:lnTo>
                  <a:lnTo>
                    <a:pt x="2467787" y="9144013"/>
                  </a:lnTo>
                  <a:lnTo>
                    <a:pt x="2467051" y="9271013"/>
                  </a:lnTo>
                  <a:lnTo>
                    <a:pt x="2465844" y="9271013"/>
                  </a:lnTo>
                  <a:lnTo>
                    <a:pt x="2465362" y="9398013"/>
                  </a:lnTo>
                  <a:lnTo>
                    <a:pt x="2464943" y="9398013"/>
                  </a:lnTo>
                  <a:lnTo>
                    <a:pt x="2464600" y="9525013"/>
                  </a:lnTo>
                  <a:lnTo>
                    <a:pt x="2464117" y="9525013"/>
                  </a:lnTo>
                  <a:lnTo>
                    <a:pt x="2463965" y="9652013"/>
                  </a:lnTo>
                  <a:lnTo>
                    <a:pt x="2463812" y="9779013"/>
                  </a:lnTo>
                  <a:lnTo>
                    <a:pt x="2463889" y="9906013"/>
                  </a:lnTo>
                  <a:lnTo>
                    <a:pt x="2464041" y="10033013"/>
                  </a:lnTo>
                  <a:lnTo>
                    <a:pt x="2464282" y="10033013"/>
                  </a:lnTo>
                  <a:lnTo>
                    <a:pt x="2464600" y="10160013"/>
                  </a:lnTo>
                  <a:lnTo>
                    <a:pt x="2464993" y="10287013"/>
                  </a:lnTo>
                  <a:lnTo>
                    <a:pt x="2465476" y="10414013"/>
                  </a:lnTo>
                  <a:lnTo>
                    <a:pt x="2466035" y="10541013"/>
                  </a:lnTo>
                  <a:lnTo>
                    <a:pt x="2466670" y="10541013"/>
                  </a:lnTo>
                  <a:lnTo>
                    <a:pt x="2467381" y="10668013"/>
                  </a:lnTo>
                  <a:lnTo>
                    <a:pt x="2468181" y="10795013"/>
                  </a:lnTo>
                  <a:lnTo>
                    <a:pt x="2469057" y="10922013"/>
                  </a:lnTo>
                  <a:lnTo>
                    <a:pt x="2470023" y="11049013"/>
                  </a:lnTo>
                  <a:lnTo>
                    <a:pt x="2471051" y="11049013"/>
                  </a:lnTo>
                  <a:lnTo>
                    <a:pt x="2472169" y="11176013"/>
                  </a:lnTo>
                  <a:lnTo>
                    <a:pt x="2473363" y="11303013"/>
                  </a:lnTo>
                  <a:lnTo>
                    <a:pt x="2474645" y="11430013"/>
                  </a:lnTo>
                  <a:lnTo>
                    <a:pt x="2475992" y="11557013"/>
                  </a:lnTo>
                  <a:lnTo>
                    <a:pt x="2477427" y="11557013"/>
                  </a:lnTo>
                  <a:lnTo>
                    <a:pt x="2478925" y="11684013"/>
                  </a:lnTo>
                  <a:lnTo>
                    <a:pt x="2480513" y="11811013"/>
                  </a:lnTo>
                  <a:lnTo>
                    <a:pt x="2482177" y="11938013"/>
                  </a:lnTo>
                  <a:lnTo>
                    <a:pt x="2483929" y="12065013"/>
                  </a:lnTo>
                  <a:lnTo>
                    <a:pt x="2485745" y="12065013"/>
                  </a:lnTo>
                  <a:lnTo>
                    <a:pt x="2487638" y="12192013"/>
                  </a:lnTo>
                  <a:lnTo>
                    <a:pt x="2489619" y="12319013"/>
                  </a:lnTo>
                  <a:lnTo>
                    <a:pt x="2491663" y="12446013"/>
                  </a:lnTo>
                  <a:lnTo>
                    <a:pt x="2493797" y="12573013"/>
                  </a:lnTo>
                  <a:lnTo>
                    <a:pt x="2495994" y="12573013"/>
                  </a:lnTo>
                  <a:lnTo>
                    <a:pt x="2498280" y="12700013"/>
                  </a:lnTo>
                  <a:lnTo>
                    <a:pt x="2497048" y="12827013"/>
                  </a:lnTo>
                  <a:lnTo>
                    <a:pt x="2494927" y="12827013"/>
                  </a:lnTo>
                  <a:lnTo>
                    <a:pt x="2494000" y="12954013"/>
                  </a:lnTo>
                  <a:lnTo>
                    <a:pt x="2493187" y="12954013"/>
                  </a:lnTo>
                  <a:lnTo>
                    <a:pt x="2492451" y="13081013"/>
                  </a:lnTo>
                  <a:lnTo>
                    <a:pt x="2491244" y="13081013"/>
                  </a:lnTo>
                  <a:lnTo>
                    <a:pt x="2490762" y="13208013"/>
                  </a:lnTo>
                  <a:lnTo>
                    <a:pt x="2490343" y="13208013"/>
                  </a:lnTo>
                  <a:lnTo>
                    <a:pt x="2490000" y="13335013"/>
                  </a:lnTo>
                  <a:lnTo>
                    <a:pt x="2489517" y="13335013"/>
                  </a:lnTo>
                  <a:lnTo>
                    <a:pt x="2489365" y="13462013"/>
                  </a:lnTo>
                  <a:lnTo>
                    <a:pt x="2489212" y="13589013"/>
                  </a:lnTo>
                  <a:lnTo>
                    <a:pt x="2489289" y="13716000"/>
                  </a:lnTo>
                  <a:lnTo>
                    <a:pt x="2549283" y="13716000"/>
                  </a:lnTo>
                  <a:lnTo>
                    <a:pt x="2548712" y="13589013"/>
                  </a:lnTo>
                  <a:lnTo>
                    <a:pt x="2548077" y="13462013"/>
                  </a:lnTo>
                  <a:lnTo>
                    <a:pt x="2547378" y="13335013"/>
                  </a:lnTo>
                  <a:lnTo>
                    <a:pt x="2546591" y="13208013"/>
                  </a:lnTo>
                  <a:lnTo>
                    <a:pt x="2545715" y="13208013"/>
                  </a:lnTo>
                  <a:lnTo>
                    <a:pt x="2545232" y="13081013"/>
                  </a:lnTo>
                  <a:lnTo>
                    <a:pt x="2544724" y="13081013"/>
                  </a:lnTo>
                  <a:lnTo>
                    <a:pt x="2544191" y="12954013"/>
                  </a:lnTo>
                  <a:lnTo>
                    <a:pt x="2543035" y="12954013"/>
                  </a:lnTo>
                  <a:lnTo>
                    <a:pt x="2542413" y="12827013"/>
                  </a:lnTo>
                  <a:lnTo>
                    <a:pt x="2556637" y="12827013"/>
                  </a:lnTo>
                  <a:close/>
                </a:path>
                <a:path extrusionOk="0" h="13716000" w="2694305">
                  <a:moveTo>
                    <a:pt x="2694114" y="12827013"/>
                  </a:moveTo>
                  <a:lnTo>
                    <a:pt x="2692768" y="12700013"/>
                  </a:lnTo>
                  <a:lnTo>
                    <a:pt x="2690507" y="12700013"/>
                  </a:lnTo>
                  <a:lnTo>
                    <a:pt x="2688336" y="12573013"/>
                  </a:lnTo>
                  <a:lnTo>
                    <a:pt x="2686240" y="12446013"/>
                  </a:lnTo>
                  <a:lnTo>
                    <a:pt x="2684208" y="12319013"/>
                  </a:lnTo>
                  <a:lnTo>
                    <a:pt x="2682252" y="12192013"/>
                  </a:lnTo>
                  <a:lnTo>
                    <a:pt x="2680385" y="12192013"/>
                  </a:lnTo>
                  <a:lnTo>
                    <a:pt x="2678582" y="12065013"/>
                  </a:lnTo>
                  <a:lnTo>
                    <a:pt x="2676855" y="11938013"/>
                  </a:lnTo>
                  <a:lnTo>
                    <a:pt x="2676017" y="11938013"/>
                  </a:lnTo>
                  <a:lnTo>
                    <a:pt x="2675229" y="11811013"/>
                  </a:lnTo>
                  <a:lnTo>
                    <a:pt x="2674467" y="11811013"/>
                  </a:lnTo>
                  <a:lnTo>
                    <a:pt x="2673756" y="11684013"/>
                  </a:lnTo>
                  <a:lnTo>
                    <a:pt x="2672423" y="11684013"/>
                  </a:lnTo>
                  <a:lnTo>
                    <a:pt x="2671813" y="11557013"/>
                  </a:lnTo>
                  <a:lnTo>
                    <a:pt x="2671229" y="11557013"/>
                  </a:lnTo>
                  <a:lnTo>
                    <a:pt x="2670683" y="11430013"/>
                  </a:lnTo>
                  <a:lnTo>
                    <a:pt x="2669667" y="11430013"/>
                  </a:lnTo>
                  <a:lnTo>
                    <a:pt x="2668752" y="11303013"/>
                  </a:lnTo>
                  <a:lnTo>
                    <a:pt x="2667939" y="11176013"/>
                  </a:lnTo>
                  <a:lnTo>
                    <a:pt x="2667216" y="11049013"/>
                  </a:lnTo>
                  <a:lnTo>
                    <a:pt x="2666568" y="10922013"/>
                  </a:lnTo>
                  <a:lnTo>
                    <a:pt x="2665984" y="10922013"/>
                  </a:lnTo>
                  <a:lnTo>
                    <a:pt x="2665196" y="10668013"/>
                  </a:lnTo>
                  <a:lnTo>
                    <a:pt x="2662339" y="10033013"/>
                  </a:lnTo>
                  <a:lnTo>
                    <a:pt x="2661615" y="9906013"/>
                  </a:lnTo>
                  <a:lnTo>
                    <a:pt x="2661069" y="9779013"/>
                  </a:lnTo>
                  <a:lnTo>
                    <a:pt x="2660472" y="9779013"/>
                  </a:lnTo>
                  <a:lnTo>
                    <a:pt x="2659799" y="9652013"/>
                  </a:lnTo>
                  <a:lnTo>
                    <a:pt x="2659062" y="9525013"/>
                  </a:lnTo>
                  <a:lnTo>
                    <a:pt x="2658224" y="9398013"/>
                  </a:lnTo>
                  <a:lnTo>
                    <a:pt x="2657779" y="9398013"/>
                  </a:lnTo>
                  <a:lnTo>
                    <a:pt x="2657297" y="9271013"/>
                  </a:lnTo>
                  <a:lnTo>
                    <a:pt x="2656255" y="9271013"/>
                  </a:lnTo>
                  <a:lnTo>
                    <a:pt x="2655697" y="9144013"/>
                  </a:lnTo>
                  <a:lnTo>
                    <a:pt x="2655100" y="9144013"/>
                  </a:lnTo>
                  <a:lnTo>
                    <a:pt x="2654477" y="9017013"/>
                  </a:lnTo>
                  <a:lnTo>
                    <a:pt x="2668714" y="9017013"/>
                  </a:lnTo>
                  <a:lnTo>
                    <a:pt x="2667368" y="8890013"/>
                  </a:lnTo>
                  <a:lnTo>
                    <a:pt x="2665120" y="8890013"/>
                  </a:lnTo>
                  <a:lnTo>
                    <a:pt x="2662948" y="8763013"/>
                  </a:lnTo>
                  <a:lnTo>
                    <a:pt x="2660840" y="8636013"/>
                  </a:lnTo>
                  <a:lnTo>
                    <a:pt x="2658808" y="8509013"/>
                  </a:lnTo>
                  <a:lnTo>
                    <a:pt x="2656865" y="8382013"/>
                  </a:lnTo>
                  <a:lnTo>
                    <a:pt x="2654985" y="8382013"/>
                  </a:lnTo>
                  <a:lnTo>
                    <a:pt x="2653182" y="8255013"/>
                  </a:lnTo>
                  <a:lnTo>
                    <a:pt x="2651455" y="8128013"/>
                  </a:lnTo>
                  <a:lnTo>
                    <a:pt x="2650617" y="8128013"/>
                  </a:lnTo>
                  <a:lnTo>
                    <a:pt x="2649829" y="8001013"/>
                  </a:lnTo>
                  <a:lnTo>
                    <a:pt x="2648356" y="8001013"/>
                  </a:lnTo>
                  <a:lnTo>
                    <a:pt x="2647670" y="7874013"/>
                  </a:lnTo>
                  <a:lnTo>
                    <a:pt x="2647023" y="7874013"/>
                  </a:lnTo>
                  <a:lnTo>
                    <a:pt x="2646413" y="7747013"/>
                  </a:lnTo>
                  <a:lnTo>
                    <a:pt x="2645283" y="7747013"/>
                  </a:lnTo>
                  <a:lnTo>
                    <a:pt x="2644762" y="7620013"/>
                  </a:lnTo>
                  <a:lnTo>
                    <a:pt x="2644267" y="7620013"/>
                  </a:lnTo>
                  <a:lnTo>
                    <a:pt x="2643352" y="7493013"/>
                  </a:lnTo>
                  <a:lnTo>
                    <a:pt x="2642539" y="7366013"/>
                  </a:lnTo>
                  <a:lnTo>
                    <a:pt x="2641816" y="7239013"/>
                  </a:lnTo>
                  <a:lnTo>
                    <a:pt x="2641168" y="7239013"/>
                  </a:lnTo>
                  <a:lnTo>
                    <a:pt x="2640584" y="7112013"/>
                  </a:lnTo>
                  <a:lnTo>
                    <a:pt x="2639796" y="6985013"/>
                  </a:lnTo>
                  <a:lnTo>
                    <a:pt x="2636939" y="6223012"/>
                  </a:lnTo>
                  <a:lnTo>
                    <a:pt x="2636215" y="6096012"/>
                  </a:lnTo>
                  <a:lnTo>
                    <a:pt x="2635669" y="5969012"/>
                  </a:lnTo>
                  <a:lnTo>
                    <a:pt x="2635072" y="5969012"/>
                  </a:lnTo>
                  <a:lnTo>
                    <a:pt x="2634399" y="5842012"/>
                  </a:lnTo>
                  <a:lnTo>
                    <a:pt x="2633662" y="5715012"/>
                  </a:lnTo>
                  <a:lnTo>
                    <a:pt x="2632824" y="5588012"/>
                  </a:lnTo>
                  <a:lnTo>
                    <a:pt x="2632379" y="5588012"/>
                  </a:lnTo>
                  <a:lnTo>
                    <a:pt x="2631897" y="5461012"/>
                  </a:lnTo>
                  <a:lnTo>
                    <a:pt x="2630855" y="5461012"/>
                  </a:lnTo>
                  <a:lnTo>
                    <a:pt x="2630297" y="5334012"/>
                  </a:lnTo>
                  <a:lnTo>
                    <a:pt x="2629700" y="5334012"/>
                  </a:lnTo>
                  <a:lnTo>
                    <a:pt x="2629077" y="5207012"/>
                  </a:lnTo>
                  <a:lnTo>
                    <a:pt x="2641968" y="5207012"/>
                  </a:lnTo>
                  <a:lnTo>
                    <a:pt x="2639720" y="5080012"/>
                  </a:lnTo>
                  <a:lnTo>
                    <a:pt x="2637536" y="4953012"/>
                  </a:lnTo>
                  <a:lnTo>
                    <a:pt x="2635440" y="4826012"/>
                  </a:lnTo>
                  <a:lnTo>
                    <a:pt x="2633408" y="4699012"/>
                  </a:lnTo>
                  <a:lnTo>
                    <a:pt x="2631452" y="4699012"/>
                  </a:lnTo>
                  <a:lnTo>
                    <a:pt x="2629573" y="4572012"/>
                  </a:lnTo>
                  <a:lnTo>
                    <a:pt x="2627769" y="4445012"/>
                  </a:lnTo>
                  <a:lnTo>
                    <a:pt x="2626055" y="4318012"/>
                  </a:lnTo>
                  <a:lnTo>
                    <a:pt x="2625217" y="4318012"/>
                  </a:lnTo>
                  <a:lnTo>
                    <a:pt x="2624429" y="4191012"/>
                  </a:lnTo>
                  <a:lnTo>
                    <a:pt x="2622956" y="4191012"/>
                  </a:lnTo>
                  <a:lnTo>
                    <a:pt x="2622270" y="4064012"/>
                  </a:lnTo>
                  <a:lnTo>
                    <a:pt x="2621623" y="4064012"/>
                  </a:lnTo>
                  <a:lnTo>
                    <a:pt x="2621013" y="3937012"/>
                  </a:lnTo>
                  <a:lnTo>
                    <a:pt x="2619883" y="3937012"/>
                  </a:lnTo>
                  <a:lnTo>
                    <a:pt x="2619362" y="3810012"/>
                  </a:lnTo>
                  <a:lnTo>
                    <a:pt x="2618867" y="3810012"/>
                  </a:lnTo>
                  <a:lnTo>
                    <a:pt x="2617952" y="3683012"/>
                  </a:lnTo>
                  <a:lnTo>
                    <a:pt x="2617139" y="3556012"/>
                  </a:lnTo>
                  <a:lnTo>
                    <a:pt x="2616416" y="3429012"/>
                  </a:lnTo>
                  <a:lnTo>
                    <a:pt x="2615768" y="3429012"/>
                  </a:lnTo>
                  <a:lnTo>
                    <a:pt x="2615184" y="3302012"/>
                  </a:lnTo>
                  <a:lnTo>
                    <a:pt x="2614396" y="3175012"/>
                  </a:lnTo>
                  <a:lnTo>
                    <a:pt x="2611539" y="2413012"/>
                  </a:lnTo>
                  <a:lnTo>
                    <a:pt x="2610815" y="2286012"/>
                  </a:lnTo>
                  <a:lnTo>
                    <a:pt x="2610269" y="2286012"/>
                  </a:lnTo>
                  <a:lnTo>
                    <a:pt x="2609672" y="2159012"/>
                  </a:lnTo>
                  <a:lnTo>
                    <a:pt x="2608999" y="2032012"/>
                  </a:lnTo>
                  <a:lnTo>
                    <a:pt x="2608262" y="1905012"/>
                  </a:lnTo>
                  <a:lnTo>
                    <a:pt x="2607424" y="1778012"/>
                  </a:lnTo>
                  <a:lnTo>
                    <a:pt x="2606497" y="1778012"/>
                  </a:lnTo>
                  <a:lnTo>
                    <a:pt x="2605989" y="1651012"/>
                  </a:lnTo>
                  <a:lnTo>
                    <a:pt x="2605455" y="1651012"/>
                  </a:lnTo>
                  <a:lnTo>
                    <a:pt x="2604897" y="1524012"/>
                  </a:lnTo>
                  <a:lnTo>
                    <a:pt x="2603677" y="1524012"/>
                  </a:lnTo>
                  <a:lnTo>
                    <a:pt x="2603017" y="1397012"/>
                  </a:lnTo>
                  <a:lnTo>
                    <a:pt x="2616568" y="1397012"/>
                  </a:lnTo>
                  <a:lnTo>
                    <a:pt x="2614320" y="1270012"/>
                  </a:lnTo>
                  <a:lnTo>
                    <a:pt x="2612136" y="1143012"/>
                  </a:lnTo>
                  <a:lnTo>
                    <a:pt x="2610040" y="1016012"/>
                  </a:lnTo>
                  <a:lnTo>
                    <a:pt x="2608008" y="889012"/>
                  </a:lnTo>
                  <a:lnTo>
                    <a:pt x="2606052" y="889012"/>
                  </a:lnTo>
                  <a:lnTo>
                    <a:pt x="2604173" y="762012"/>
                  </a:lnTo>
                  <a:lnTo>
                    <a:pt x="2602369" y="635012"/>
                  </a:lnTo>
                  <a:lnTo>
                    <a:pt x="2600655" y="508012"/>
                  </a:lnTo>
                  <a:lnTo>
                    <a:pt x="2599017" y="508012"/>
                  </a:lnTo>
                  <a:lnTo>
                    <a:pt x="2598255" y="381012"/>
                  </a:lnTo>
                  <a:lnTo>
                    <a:pt x="2597531" y="381012"/>
                  </a:lnTo>
                  <a:lnTo>
                    <a:pt x="2596845" y="254012"/>
                  </a:lnTo>
                  <a:lnTo>
                    <a:pt x="2595588" y="254012"/>
                  </a:lnTo>
                  <a:lnTo>
                    <a:pt x="2595003" y="127012"/>
                  </a:lnTo>
                  <a:lnTo>
                    <a:pt x="2594191" y="12"/>
                  </a:lnTo>
                  <a:lnTo>
                    <a:pt x="2536507" y="12"/>
                  </a:lnTo>
                  <a:lnTo>
                    <a:pt x="2539441" y="254012"/>
                  </a:lnTo>
                  <a:lnTo>
                    <a:pt x="2540990" y="381012"/>
                  </a:lnTo>
                  <a:lnTo>
                    <a:pt x="2542616" y="508012"/>
                  </a:lnTo>
                  <a:lnTo>
                    <a:pt x="2544318" y="635012"/>
                  </a:lnTo>
                  <a:lnTo>
                    <a:pt x="2546096" y="635012"/>
                  </a:lnTo>
                  <a:lnTo>
                    <a:pt x="2547950" y="762012"/>
                  </a:lnTo>
                  <a:lnTo>
                    <a:pt x="2549880" y="889012"/>
                  </a:lnTo>
                  <a:lnTo>
                    <a:pt x="2551900" y="1016012"/>
                  </a:lnTo>
                  <a:lnTo>
                    <a:pt x="2553982" y="1143012"/>
                  </a:lnTo>
                  <a:lnTo>
                    <a:pt x="2556154" y="1143012"/>
                  </a:lnTo>
                  <a:lnTo>
                    <a:pt x="2558389" y="1270012"/>
                  </a:lnTo>
                  <a:lnTo>
                    <a:pt x="2559545" y="1397012"/>
                  </a:lnTo>
                  <a:lnTo>
                    <a:pt x="2557208" y="1397012"/>
                  </a:lnTo>
                  <a:lnTo>
                    <a:pt x="2556192" y="1524012"/>
                  </a:lnTo>
                  <a:lnTo>
                    <a:pt x="2555278" y="1524012"/>
                  </a:lnTo>
                  <a:lnTo>
                    <a:pt x="2554452" y="1651012"/>
                  </a:lnTo>
                  <a:lnTo>
                    <a:pt x="2553081" y="1651012"/>
                  </a:lnTo>
                  <a:lnTo>
                    <a:pt x="2552509" y="1778012"/>
                  </a:lnTo>
                  <a:lnTo>
                    <a:pt x="2551620" y="1778012"/>
                  </a:lnTo>
                  <a:lnTo>
                    <a:pt x="2551277" y="1905012"/>
                  </a:lnTo>
                  <a:lnTo>
                    <a:pt x="2550998" y="1905012"/>
                  </a:lnTo>
                  <a:lnTo>
                    <a:pt x="2550782" y="2032012"/>
                  </a:lnTo>
                  <a:lnTo>
                    <a:pt x="2550541" y="2032012"/>
                  </a:lnTo>
                  <a:lnTo>
                    <a:pt x="2550490" y="2159012"/>
                  </a:lnTo>
                  <a:lnTo>
                    <a:pt x="2550553" y="2286012"/>
                  </a:lnTo>
                  <a:lnTo>
                    <a:pt x="2550718" y="2413012"/>
                  </a:lnTo>
                  <a:lnTo>
                    <a:pt x="2550947" y="2540012"/>
                  </a:lnTo>
                  <a:lnTo>
                    <a:pt x="2551265" y="2540012"/>
                  </a:lnTo>
                  <a:lnTo>
                    <a:pt x="2551671" y="2667012"/>
                  </a:lnTo>
                  <a:lnTo>
                    <a:pt x="2552141" y="2794012"/>
                  </a:lnTo>
                  <a:lnTo>
                    <a:pt x="2552700" y="2921012"/>
                  </a:lnTo>
                  <a:lnTo>
                    <a:pt x="2553347" y="3048012"/>
                  </a:lnTo>
                  <a:lnTo>
                    <a:pt x="2554059" y="3048012"/>
                  </a:lnTo>
                  <a:lnTo>
                    <a:pt x="2554859" y="3175012"/>
                  </a:lnTo>
                  <a:lnTo>
                    <a:pt x="2555735" y="3302012"/>
                  </a:lnTo>
                  <a:lnTo>
                    <a:pt x="2556687" y="3429012"/>
                  </a:lnTo>
                  <a:lnTo>
                    <a:pt x="2557729" y="3556012"/>
                  </a:lnTo>
                  <a:lnTo>
                    <a:pt x="2558846" y="3556012"/>
                  </a:lnTo>
                  <a:lnTo>
                    <a:pt x="2560040" y="3683012"/>
                  </a:lnTo>
                  <a:lnTo>
                    <a:pt x="2561310" y="3810012"/>
                  </a:lnTo>
                  <a:lnTo>
                    <a:pt x="2562656" y="3937012"/>
                  </a:lnTo>
                  <a:lnTo>
                    <a:pt x="2564092" y="4064012"/>
                  </a:lnTo>
                  <a:lnTo>
                    <a:pt x="2565603" y="4064012"/>
                  </a:lnTo>
                  <a:lnTo>
                    <a:pt x="2567178" y="4191012"/>
                  </a:lnTo>
                  <a:lnTo>
                    <a:pt x="2568841" y="4318012"/>
                  </a:lnTo>
                  <a:lnTo>
                    <a:pt x="2570594" y="4445012"/>
                  </a:lnTo>
                  <a:lnTo>
                    <a:pt x="2572410" y="4572012"/>
                  </a:lnTo>
                  <a:lnTo>
                    <a:pt x="2574302" y="4572012"/>
                  </a:lnTo>
                  <a:lnTo>
                    <a:pt x="2576284" y="4699012"/>
                  </a:lnTo>
                  <a:lnTo>
                    <a:pt x="2578328" y="4826012"/>
                  </a:lnTo>
                  <a:lnTo>
                    <a:pt x="2580449" y="4953012"/>
                  </a:lnTo>
                  <a:lnTo>
                    <a:pt x="2582659" y="5080012"/>
                  </a:lnTo>
                  <a:lnTo>
                    <a:pt x="2584945" y="5080012"/>
                  </a:lnTo>
                  <a:lnTo>
                    <a:pt x="2583713" y="5207012"/>
                  </a:lnTo>
                  <a:lnTo>
                    <a:pt x="2582608" y="5207012"/>
                  </a:lnTo>
                  <a:lnTo>
                    <a:pt x="2581592" y="5334012"/>
                  </a:lnTo>
                  <a:lnTo>
                    <a:pt x="2579852" y="5334012"/>
                  </a:lnTo>
                  <a:lnTo>
                    <a:pt x="2579116" y="5461012"/>
                  </a:lnTo>
                  <a:lnTo>
                    <a:pt x="2578481" y="5461012"/>
                  </a:lnTo>
                  <a:lnTo>
                    <a:pt x="2577909" y="5588012"/>
                  </a:lnTo>
                  <a:lnTo>
                    <a:pt x="2577007" y="5588012"/>
                  </a:lnTo>
                  <a:lnTo>
                    <a:pt x="2576677" y="5715012"/>
                  </a:lnTo>
                  <a:lnTo>
                    <a:pt x="2576398" y="5715012"/>
                  </a:lnTo>
                  <a:lnTo>
                    <a:pt x="2576182" y="5842012"/>
                  </a:lnTo>
                  <a:lnTo>
                    <a:pt x="2575928" y="5842012"/>
                  </a:lnTo>
                  <a:lnTo>
                    <a:pt x="2575877" y="5969012"/>
                  </a:lnTo>
                  <a:lnTo>
                    <a:pt x="2575953" y="6096012"/>
                  </a:lnTo>
                  <a:lnTo>
                    <a:pt x="2576106" y="6223012"/>
                  </a:lnTo>
                  <a:lnTo>
                    <a:pt x="2576347" y="6350013"/>
                  </a:lnTo>
                  <a:lnTo>
                    <a:pt x="2576665" y="6350013"/>
                  </a:lnTo>
                  <a:lnTo>
                    <a:pt x="2577058" y="6477013"/>
                  </a:lnTo>
                  <a:lnTo>
                    <a:pt x="2577541" y="6604013"/>
                  </a:lnTo>
                  <a:lnTo>
                    <a:pt x="2578100" y="6731013"/>
                  </a:lnTo>
                  <a:lnTo>
                    <a:pt x="2578735" y="6858013"/>
                  </a:lnTo>
                  <a:lnTo>
                    <a:pt x="2579459" y="6858013"/>
                  </a:lnTo>
                  <a:lnTo>
                    <a:pt x="2580259" y="6985013"/>
                  </a:lnTo>
                  <a:lnTo>
                    <a:pt x="2581135" y="7112013"/>
                  </a:lnTo>
                  <a:lnTo>
                    <a:pt x="2582087" y="7239013"/>
                  </a:lnTo>
                  <a:lnTo>
                    <a:pt x="2583129" y="7366013"/>
                  </a:lnTo>
                  <a:lnTo>
                    <a:pt x="2584246" y="7366013"/>
                  </a:lnTo>
                  <a:lnTo>
                    <a:pt x="2585440" y="7493013"/>
                  </a:lnTo>
                  <a:lnTo>
                    <a:pt x="2586710" y="7620013"/>
                  </a:lnTo>
                  <a:lnTo>
                    <a:pt x="2588056" y="7747013"/>
                  </a:lnTo>
                  <a:lnTo>
                    <a:pt x="2589492" y="7874013"/>
                  </a:lnTo>
                  <a:lnTo>
                    <a:pt x="2591003" y="7874013"/>
                  </a:lnTo>
                  <a:lnTo>
                    <a:pt x="2592578" y="8001013"/>
                  </a:lnTo>
                  <a:lnTo>
                    <a:pt x="2594241" y="8128013"/>
                  </a:lnTo>
                  <a:lnTo>
                    <a:pt x="2595994" y="8255013"/>
                  </a:lnTo>
                  <a:lnTo>
                    <a:pt x="2597810" y="8382013"/>
                  </a:lnTo>
                  <a:lnTo>
                    <a:pt x="2599702" y="8382013"/>
                  </a:lnTo>
                  <a:lnTo>
                    <a:pt x="2601684" y="8509013"/>
                  </a:lnTo>
                  <a:lnTo>
                    <a:pt x="2603728" y="8636013"/>
                  </a:lnTo>
                  <a:lnTo>
                    <a:pt x="2605849" y="8763013"/>
                  </a:lnTo>
                  <a:lnTo>
                    <a:pt x="2608059" y="8890013"/>
                  </a:lnTo>
                  <a:lnTo>
                    <a:pt x="2610345" y="8890013"/>
                  </a:lnTo>
                  <a:lnTo>
                    <a:pt x="2609113" y="9017013"/>
                  </a:lnTo>
                  <a:lnTo>
                    <a:pt x="2608008" y="9017013"/>
                  </a:lnTo>
                  <a:lnTo>
                    <a:pt x="2606992" y="9144013"/>
                  </a:lnTo>
                  <a:lnTo>
                    <a:pt x="2605252" y="9144013"/>
                  </a:lnTo>
                  <a:lnTo>
                    <a:pt x="2604528" y="9271013"/>
                  </a:lnTo>
                  <a:lnTo>
                    <a:pt x="2603309" y="9271013"/>
                  </a:lnTo>
                  <a:lnTo>
                    <a:pt x="2602827" y="9398013"/>
                  </a:lnTo>
                  <a:lnTo>
                    <a:pt x="2602420" y="9398013"/>
                  </a:lnTo>
                  <a:lnTo>
                    <a:pt x="2602077" y="9525013"/>
                  </a:lnTo>
                  <a:lnTo>
                    <a:pt x="2601582" y="9525013"/>
                  </a:lnTo>
                  <a:lnTo>
                    <a:pt x="2601430" y="9652013"/>
                  </a:lnTo>
                  <a:lnTo>
                    <a:pt x="2601277" y="9779013"/>
                  </a:lnTo>
                  <a:lnTo>
                    <a:pt x="2601353" y="9906013"/>
                  </a:lnTo>
                  <a:lnTo>
                    <a:pt x="2601506" y="10033013"/>
                  </a:lnTo>
                  <a:lnTo>
                    <a:pt x="2601747" y="10033013"/>
                  </a:lnTo>
                  <a:lnTo>
                    <a:pt x="2602065" y="10160013"/>
                  </a:lnTo>
                  <a:lnTo>
                    <a:pt x="2602458" y="10287013"/>
                  </a:lnTo>
                  <a:lnTo>
                    <a:pt x="2602941" y="10414013"/>
                  </a:lnTo>
                  <a:lnTo>
                    <a:pt x="2603500" y="10541013"/>
                  </a:lnTo>
                  <a:lnTo>
                    <a:pt x="2604135" y="10541013"/>
                  </a:lnTo>
                  <a:lnTo>
                    <a:pt x="2604859" y="10668013"/>
                  </a:lnTo>
                  <a:lnTo>
                    <a:pt x="2605659" y="10795013"/>
                  </a:lnTo>
                  <a:lnTo>
                    <a:pt x="2606535" y="10922013"/>
                  </a:lnTo>
                  <a:lnTo>
                    <a:pt x="2607487" y="11049013"/>
                  </a:lnTo>
                  <a:lnTo>
                    <a:pt x="2608529" y="11049013"/>
                  </a:lnTo>
                  <a:lnTo>
                    <a:pt x="2609646" y="11176013"/>
                  </a:lnTo>
                  <a:lnTo>
                    <a:pt x="2610840" y="11303013"/>
                  </a:lnTo>
                  <a:lnTo>
                    <a:pt x="2612110" y="11430013"/>
                  </a:lnTo>
                  <a:lnTo>
                    <a:pt x="2613469" y="11557013"/>
                  </a:lnTo>
                  <a:lnTo>
                    <a:pt x="2614892" y="11557013"/>
                  </a:lnTo>
                  <a:lnTo>
                    <a:pt x="2616403" y="11684013"/>
                  </a:lnTo>
                  <a:lnTo>
                    <a:pt x="2617990" y="11811013"/>
                  </a:lnTo>
                  <a:lnTo>
                    <a:pt x="2619654" y="11938013"/>
                  </a:lnTo>
                  <a:lnTo>
                    <a:pt x="2621394" y="12065013"/>
                  </a:lnTo>
                  <a:lnTo>
                    <a:pt x="2623210" y="12065013"/>
                  </a:lnTo>
                  <a:lnTo>
                    <a:pt x="2625102" y="12192013"/>
                  </a:lnTo>
                  <a:lnTo>
                    <a:pt x="2627084" y="12319013"/>
                  </a:lnTo>
                  <a:lnTo>
                    <a:pt x="2629128" y="12446013"/>
                  </a:lnTo>
                  <a:lnTo>
                    <a:pt x="2631262" y="12573013"/>
                  </a:lnTo>
                  <a:lnTo>
                    <a:pt x="2633459" y="12573013"/>
                  </a:lnTo>
                  <a:lnTo>
                    <a:pt x="2635745" y="12700013"/>
                  </a:lnTo>
                  <a:lnTo>
                    <a:pt x="2634513" y="12827013"/>
                  </a:lnTo>
                  <a:lnTo>
                    <a:pt x="2632392" y="12827013"/>
                  </a:lnTo>
                  <a:lnTo>
                    <a:pt x="2631478" y="12954013"/>
                  </a:lnTo>
                  <a:lnTo>
                    <a:pt x="2630652" y="12954013"/>
                  </a:lnTo>
                  <a:lnTo>
                    <a:pt x="2629916" y="13081013"/>
                  </a:lnTo>
                  <a:lnTo>
                    <a:pt x="2628709" y="13081013"/>
                  </a:lnTo>
                  <a:lnTo>
                    <a:pt x="2628227" y="13208013"/>
                  </a:lnTo>
                  <a:lnTo>
                    <a:pt x="2627807" y="13208013"/>
                  </a:lnTo>
                  <a:lnTo>
                    <a:pt x="2627477" y="13335013"/>
                  </a:lnTo>
                  <a:lnTo>
                    <a:pt x="2626982" y="13335013"/>
                  </a:lnTo>
                  <a:lnTo>
                    <a:pt x="2626830" y="13462013"/>
                  </a:lnTo>
                  <a:lnTo>
                    <a:pt x="2626677" y="13589013"/>
                  </a:lnTo>
                  <a:lnTo>
                    <a:pt x="2626753" y="13716000"/>
                  </a:lnTo>
                  <a:lnTo>
                    <a:pt x="2686748" y="13716000"/>
                  </a:lnTo>
                  <a:lnTo>
                    <a:pt x="2686177" y="13589013"/>
                  </a:lnTo>
                  <a:lnTo>
                    <a:pt x="2685542" y="13462013"/>
                  </a:lnTo>
                  <a:lnTo>
                    <a:pt x="2684843" y="13335013"/>
                  </a:lnTo>
                  <a:lnTo>
                    <a:pt x="2684056" y="13208013"/>
                  </a:lnTo>
                  <a:lnTo>
                    <a:pt x="2683167" y="13208013"/>
                  </a:lnTo>
                  <a:lnTo>
                    <a:pt x="2682697" y="13081013"/>
                  </a:lnTo>
                  <a:lnTo>
                    <a:pt x="2682189" y="13081013"/>
                  </a:lnTo>
                  <a:lnTo>
                    <a:pt x="2681655" y="12954013"/>
                  </a:lnTo>
                  <a:lnTo>
                    <a:pt x="2680500" y="12954013"/>
                  </a:lnTo>
                  <a:lnTo>
                    <a:pt x="2679877" y="12827013"/>
                  </a:lnTo>
                  <a:lnTo>
                    <a:pt x="2694114" y="12827013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114" name="Google Shape;7114;gefe2f4b35a_0_3189"/>
            <p:cNvPicPr preferRelativeResize="0"/>
            <p:nvPr/>
          </p:nvPicPr>
          <p:blipFill rotWithShape="1">
            <a:blip r:embed="rId21">
              <a:alphaModFix/>
            </a:blip>
            <a:srcRect b="0" l="0" r="0" t="0"/>
            <a:stretch/>
          </p:blipFill>
          <p:spPr>
            <a:xfrm>
              <a:off x="0" y="0"/>
              <a:ext cx="1371600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15" name="Google Shape;7115;gefe2f4b35a_0_3189"/>
            <p:cNvSpPr/>
            <p:nvPr/>
          </p:nvSpPr>
          <p:spPr>
            <a:xfrm>
              <a:off x="0" y="1610219"/>
              <a:ext cx="13716000" cy="12106275"/>
            </a:xfrm>
            <a:custGeom>
              <a:rect b="b" l="l" r="r" t="t"/>
              <a:pathLst>
                <a:path extrusionOk="0" h="12106275" w="13716000">
                  <a:moveTo>
                    <a:pt x="13716000" y="0"/>
                  </a:moveTo>
                  <a:lnTo>
                    <a:pt x="8621077" y="0"/>
                  </a:lnTo>
                  <a:lnTo>
                    <a:pt x="8621077" y="1845386"/>
                  </a:lnTo>
                  <a:lnTo>
                    <a:pt x="0" y="1845386"/>
                  </a:lnTo>
                  <a:lnTo>
                    <a:pt x="0" y="12105780"/>
                  </a:lnTo>
                  <a:lnTo>
                    <a:pt x="13716000" y="12105780"/>
                  </a:lnTo>
                  <a:lnTo>
                    <a:pt x="13716000" y="11369294"/>
                  </a:lnTo>
                  <a:lnTo>
                    <a:pt x="13716000" y="1845386"/>
                  </a:lnTo>
                  <a:lnTo>
                    <a:pt x="13716000" y="0"/>
                  </a:lnTo>
                  <a:close/>
                </a:path>
              </a:pathLst>
            </a:custGeom>
            <a:solidFill>
              <a:srgbClr val="84A59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16" name="Google Shape;7116;gefe2f4b35a_0_3189"/>
            <p:cNvSpPr/>
            <p:nvPr/>
          </p:nvSpPr>
          <p:spPr>
            <a:xfrm>
              <a:off x="9126968" y="0"/>
              <a:ext cx="74295" cy="35560"/>
            </a:xfrm>
            <a:custGeom>
              <a:rect b="b" l="l" r="r" t="t"/>
              <a:pathLst>
                <a:path extrusionOk="0" h="35560" w="74295">
                  <a:moveTo>
                    <a:pt x="66220" y="0"/>
                  </a:moveTo>
                  <a:lnTo>
                    <a:pt x="21068" y="0"/>
                  </a:lnTo>
                  <a:lnTo>
                    <a:pt x="15522" y="3357"/>
                  </a:lnTo>
                  <a:lnTo>
                    <a:pt x="0" y="17419"/>
                  </a:lnTo>
                  <a:lnTo>
                    <a:pt x="3771" y="24912"/>
                  </a:lnTo>
                  <a:lnTo>
                    <a:pt x="0" y="32164"/>
                  </a:lnTo>
                  <a:lnTo>
                    <a:pt x="15297" y="34411"/>
                  </a:lnTo>
                  <a:lnTo>
                    <a:pt x="21238" y="35007"/>
                  </a:lnTo>
                  <a:lnTo>
                    <a:pt x="26289" y="35212"/>
                  </a:lnTo>
                  <a:lnTo>
                    <a:pt x="34861" y="34233"/>
                  </a:lnTo>
                  <a:lnTo>
                    <a:pt x="42014" y="31121"/>
                  </a:lnTo>
                  <a:lnTo>
                    <a:pt x="49477" y="25605"/>
                  </a:lnTo>
                  <a:lnTo>
                    <a:pt x="58978" y="17419"/>
                  </a:lnTo>
                  <a:lnTo>
                    <a:pt x="62496" y="6357"/>
                  </a:lnTo>
                  <a:lnTo>
                    <a:pt x="73698" y="9926"/>
                  </a:lnTo>
                  <a:lnTo>
                    <a:pt x="73698" y="2661"/>
                  </a:lnTo>
                  <a:lnTo>
                    <a:pt x="662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17" name="Google Shape;7117;gefe2f4b35a_0_3189"/>
            <p:cNvSpPr/>
            <p:nvPr/>
          </p:nvSpPr>
          <p:spPr>
            <a:xfrm>
              <a:off x="2062746" y="0"/>
              <a:ext cx="74294" cy="28575"/>
            </a:xfrm>
            <a:custGeom>
              <a:rect b="b" l="l" r="r" t="t"/>
              <a:pathLst>
                <a:path extrusionOk="0" h="28575" w="74294">
                  <a:moveTo>
                    <a:pt x="68944" y="0"/>
                  </a:moveTo>
                  <a:lnTo>
                    <a:pt x="63277" y="0"/>
                  </a:lnTo>
                  <a:lnTo>
                    <a:pt x="63461" y="4458"/>
                  </a:lnTo>
                  <a:lnTo>
                    <a:pt x="63703" y="12459"/>
                  </a:lnTo>
                  <a:lnTo>
                    <a:pt x="64223" y="13196"/>
                  </a:lnTo>
                  <a:lnTo>
                    <a:pt x="73685" y="9932"/>
                  </a:lnTo>
                  <a:lnTo>
                    <a:pt x="70053" y="2744"/>
                  </a:lnTo>
                  <a:lnTo>
                    <a:pt x="68944" y="0"/>
                  </a:lnTo>
                  <a:close/>
                </a:path>
                <a:path extrusionOk="0" h="28575" w="74294">
                  <a:moveTo>
                    <a:pt x="26320" y="0"/>
                  </a:moveTo>
                  <a:lnTo>
                    <a:pt x="7887" y="0"/>
                  </a:lnTo>
                  <a:lnTo>
                    <a:pt x="0" y="2667"/>
                  </a:lnTo>
                  <a:lnTo>
                    <a:pt x="8078" y="7258"/>
                  </a:lnTo>
                  <a:lnTo>
                    <a:pt x="14800" y="13199"/>
                  </a:lnTo>
                  <a:lnTo>
                    <a:pt x="20415" y="20230"/>
                  </a:lnTo>
                  <a:lnTo>
                    <a:pt x="25171" y="28093"/>
                  </a:lnTo>
                  <a:lnTo>
                    <a:pt x="25576" y="17577"/>
                  </a:lnTo>
                  <a:lnTo>
                    <a:pt x="263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18" name="Google Shape;7118;gefe2f4b35a_0_3189"/>
            <p:cNvSpPr/>
            <p:nvPr/>
          </p:nvSpPr>
          <p:spPr>
            <a:xfrm>
              <a:off x="2087914" y="0"/>
              <a:ext cx="41910" cy="54610"/>
            </a:xfrm>
            <a:custGeom>
              <a:rect b="b" l="l" r="r" t="t"/>
              <a:pathLst>
                <a:path extrusionOk="0" h="54610" w="41910">
                  <a:moveTo>
                    <a:pt x="38106" y="0"/>
                  </a:moveTo>
                  <a:lnTo>
                    <a:pt x="1148" y="0"/>
                  </a:lnTo>
                  <a:lnTo>
                    <a:pt x="0" y="28096"/>
                  </a:lnTo>
                  <a:lnTo>
                    <a:pt x="3183" y="34462"/>
                  </a:lnTo>
                  <a:lnTo>
                    <a:pt x="6119" y="41044"/>
                  </a:lnTo>
                  <a:lnTo>
                    <a:pt x="11696" y="54411"/>
                  </a:lnTo>
                  <a:lnTo>
                    <a:pt x="17852" y="46227"/>
                  </a:lnTo>
                  <a:lnTo>
                    <a:pt x="22482" y="36469"/>
                  </a:lnTo>
                  <a:lnTo>
                    <a:pt x="28773" y="28297"/>
                  </a:lnTo>
                  <a:lnTo>
                    <a:pt x="39916" y="24871"/>
                  </a:lnTo>
                  <a:lnTo>
                    <a:pt x="41338" y="24909"/>
                  </a:lnTo>
                  <a:lnTo>
                    <a:pt x="37541" y="13720"/>
                  </a:lnTo>
                  <a:lnTo>
                    <a:pt x="39052" y="13199"/>
                  </a:lnTo>
                  <a:lnTo>
                    <a:pt x="38531" y="12463"/>
                  </a:lnTo>
                  <a:lnTo>
                    <a:pt x="3810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19" name="Google Shape;7119;gefe2f4b35a_0_3189"/>
            <p:cNvSpPr/>
            <p:nvPr/>
          </p:nvSpPr>
          <p:spPr>
            <a:xfrm>
              <a:off x="9689063" y="0"/>
              <a:ext cx="6350" cy="3175"/>
            </a:xfrm>
            <a:custGeom>
              <a:rect b="b" l="l" r="r" t="t"/>
              <a:pathLst>
                <a:path extrusionOk="0" h="3175" w="6350">
                  <a:moveTo>
                    <a:pt x="5831" y="0"/>
                  </a:moveTo>
                  <a:lnTo>
                    <a:pt x="0" y="0"/>
                  </a:lnTo>
                  <a:lnTo>
                    <a:pt x="5093" y="2657"/>
                  </a:lnTo>
                  <a:lnTo>
                    <a:pt x="58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20" name="Google Shape;7120;gefe2f4b35a_0_3189"/>
            <p:cNvSpPr/>
            <p:nvPr/>
          </p:nvSpPr>
          <p:spPr>
            <a:xfrm>
              <a:off x="5784483" y="0"/>
              <a:ext cx="34925" cy="10795"/>
            </a:xfrm>
            <a:custGeom>
              <a:rect b="b" l="l" r="r" t="t"/>
              <a:pathLst>
                <a:path extrusionOk="0" h="10795" w="34925">
                  <a:moveTo>
                    <a:pt x="34690" y="0"/>
                  </a:moveTo>
                  <a:lnTo>
                    <a:pt x="0" y="0"/>
                  </a:lnTo>
                  <a:lnTo>
                    <a:pt x="265" y="1495"/>
                  </a:lnTo>
                  <a:lnTo>
                    <a:pt x="5595" y="9934"/>
                  </a:lnTo>
                  <a:lnTo>
                    <a:pt x="8363" y="10392"/>
                  </a:lnTo>
                  <a:lnTo>
                    <a:pt x="10891" y="10595"/>
                  </a:lnTo>
                  <a:lnTo>
                    <a:pt x="13227" y="10595"/>
                  </a:lnTo>
                  <a:lnTo>
                    <a:pt x="24124" y="8633"/>
                  </a:lnTo>
                  <a:lnTo>
                    <a:pt x="31938" y="3473"/>
                  </a:lnTo>
                  <a:lnTo>
                    <a:pt x="3469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21" name="Google Shape;7121;gefe2f4b35a_0_3189"/>
            <p:cNvSpPr/>
            <p:nvPr/>
          </p:nvSpPr>
          <p:spPr>
            <a:xfrm>
              <a:off x="2709850" y="0"/>
              <a:ext cx="2616200" cy="46990"/>
            </a:xfrm>
            <a:custGeom>
              <a:rect b="b" l="l" r="r" t="t"/>
              <a:pathLst>
                <a:path extrusionOk="0" h="46990" w="2616200">
                  <a:moveTo>
                    <a:pt x="14427" y="12"/>
                  </a:moveTo>
                  <a:lnTo>
                    <a:pt x="1676" y="12"/>
                  </a:lnTo>
                  <a:lnTo>
                    <a:pt x="0" y="8775"/>
                  </a:lnTo>
                  <a:lnTo>
                    <a:pt x="8648" y="9944"/>
                  </a:lnTo>
                  <a:lnTo>
                    <a:pt x="11315" y="3467"/>
                  </a:lnTo>
                  <a:lnTo>
                    <a:pt x="14427" y="12"/>
                  </a:lnTo>
                  <a:close/>
                </a:path>
                <a:path extrusionOk="0" h="46990" w="2616200">
                  <a:moveTo>
                    <a:pt x="287413" y="12"/>
                  </a:moveTo>
                  <a:lnTo>
                    <a:pt x="281774" y="12"/>
                  </a:lnTo>
                  <a:lnTo>
                    <a:pt x="281165" y="2667"/>
                  </a:lnTo>
                  <a:lnTo>
                    <a:pt x="282016" y="2603"/>
                  </a:lnTo>
                  <a:lnTo>
                    <a:pt x="283756" y="2501"/>
                  </a:lnTo>
                  <a:lnTo>
                    <a:pt x="287413" y="12"/>
                  </a:lnTo>
                  <a:close/>
                </a:path>
                <a:path extrusionOk="0" h="46990" w="2616200">
                  <a:moveTo>
                    <a:pt x="675792" y="0"/>
                  </a:moveTo>
                  <a:lnTo>
                    <a:pt x="658139" y="0"/>
                  </a:lnTo>
                  <a:lnTo>
                    <a:pt x="656971" y="2667"/>
                  </a:lnTo>
                  <a:lnTo>
                    <a:pt x="660374" y="3594"/>
                  </a:lnTo>
                  <a:lnTo>
                    <a:pt x="663270" y="4000"/>
                  </a:lnTo>
                  <a:lnTo>
                    <a:pt x="665759" y="4000"/>
                  </a:lnTo>
                  <a:lnTo>
                    <a:pt x="674420" y="1600"/>
                  </a:lnTo>
                  <a:lnTo>
                    <a:pt x="675792" y="0"/>
                  </a:lnTo>
                  <a:close/>
                </a:path>
                <a:path extrusionOk="0" h="46990" w="2616200">
                  <a:moveTo>
                    <a:pt x="2616111" y="17424"/>
                  </a:moveTo>
                  <a:lnTo>
                    <a:pt x="2605176" y="13728"/>
                  </a:lnTo>
                  <a:lnTo>
                    <a:pt x="2608935" y="2667"/>
                  </a:lnTo>
                  <a:lnTo>
                    <a:pt x="2600896" y="2209"/>
                  </a:lnTo>
                  <a:lnTo>
                    <a:pt x="2597124" y="2209"/>
                  </a:lnTo>
                  <a:lnTo>
                    <a:pt x="2587701" y="2819"/>
                  </a:lnTo>
                  <a:lnTo>
                    <a:pt x="2579941" y="5092"/>
                  </a:lnTo>
                  <a:lnTo>
                    <a:pt x="2574518" y="9740"/>
                  </a:lnTo>
                  <a:lnTo>
                    <a:pt x="2572093" y="17424"/>
                  </a:lnTo>
                  <a:lnTo>
                    <a:pt x="2579713" y="22631"/>
                  </a:lnTo>
                  <a:lnTo>
                    <a:pt x="2586342" y="41783"/>
                  </a:lnTo>
                  <a:lnTo>
                    <a:pt x="2593962" y="46926"/>
                  </a:lnTo>
                  <a:lnTo>
                    <a:pt x="2597505" y="37477"/>
                  </a:lnTo>
                  <a:lnTo>
                    <a:pt x="2606764" y="33807"/>
                  </a:lnTo>
                  <a:lnTo>
                    <a:pt x="2615158" y="29324"/>
                  </a:lnTo>
                  <a:lnTo>
                    <a:pt x="2616111" y="174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22" name="Google Shape;7122;gefe2f4b35a_0_3189"/>
            <p:cNvSpPr/>
            <p:nvPr/>
          </p:nvSpPr>
          <p:spPr>
            <a:xfrm>
              <a:off x="2993606" y="12"/>
              <a:ext cx="7761605" cy="3175"/>
            </a:xfrm>
            <a:custGeom>
              <a:rect b="b" l="l" r="r" t="t"/>
              <a:pathLst>
                <a:path extrusionOk="0" h="3175" w="7761605">
                  <a:moveTo>
                    <a:pt x="15506" y="0"/>
                  </a:moveTo>
                  <a:lnTo>
                    <a:pt x="3657" y="0"/>
                  </a:lnTo>
                  <a:lnTo>
                    <a:pt x="0" y="2489"/>
                  </a:lnTo>
                  <a:lnTo>
                    <a:pt x="8102" y="2006"/>
                  </a:lnTo>
                  <a:lnTo>
                    <a:pt x="15062" y="431"/>
                  </a:lnTo>
                  <a:lnTo>
                    <a:pt x="15506" y="0"/>
                  </a:lnTo>
                  <a:close/>
                </a:path>
                <a:path extrusionOk="0" h="3175" w="7761605">
                  <a:moveTo>
                    <a:pt x="7761097" y="0"/>
                  </a:moveTo>
                  <a:lnTo>
                    <a:pt x="7731760" y="0"/>
                  </a:lnTo>
                  <a:lnTo>
                    <a:pt x="7731760" y="2667"/>
                  </a:lnTo>
                  <a:lnTo>
                    <a:pt x="7761097" y="2667"/>
                  </a:lnTo>
                  <a:lnTo>
                    <a:pt x="77610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23" name="Google Shape;7123;gefe2f4b35a_0_3189"/>
            <p:cNvSpPr/>
            <p:nvPr/>
          </p:nvSpPr>
          <p:spPr>
            <a:xfrm>
              <a:off x="11968806" y="0"/>
              <a:ext cx="16509" cy="21590"/>
            </a:xfrm>
            <a:custGeom>
              <a:rect b="b" l="l" r="r" t="t"/>
              <a:pathLst>
                <a:path extrusionOk="0" h="21590" w="16509">
                  <a:moveTo>
                    <a:pt x="3314" y="0"/>
                  </a:moveTo>
                  <a:lnTo>
                    <a:pt x="0" y="0"/>
                  </a:lnTo>
                  <a:lnTo>
                    <a:pt x="88" y="21138"/>
                  </a:lnTo>
                  <a:lnTo>
                    <a:pt x="8241" y="21074"/>
                  </a:lnTo>
                  <a:lnTo>
                    <a:pt x="14731" y="17760"/>
                  </a:lnTo>
                  <a:lnTo>
                    <a:pt x="16255" y="9937"/>
                  </a:lnTo>
                  <a:lnTo>
                    <a:pt x="10121" y="6406"/>
                  </a:lnTo>
                  <a:lnTo>
                    <a:pt x="5257" y="1605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24" name="Google Shape;7124;gefe2f4b35a_0_3189"/>
            <p:cNvSpPr/>
            <p:nvPr/>
          </p:nvSpPr>
          <p:spPr>
            <a:xfrm>
              <a:off x="11929789" y="0"/>
              <a:ext cx="39370" cy="21590"/>
            </a:xfrm>
            <a:custGeom>
              <a:rect b="b" l="l" r="r" t="t"/>
              <a:pathLst>
                <a:path extrusionOk="0" h="21590" w="39370">
                  <a:moveTo>
                    <a:pt x="39018" y="0"/>
                  </a:moveTo>
                  <a:lnTo>
                    <a:pt x="0" y="0"/>
                  </a:lnTo>
                  <a:lnTo>
                    <a:pt x="206" y="674"/>
                  </a:lnTo>
                  <a:lnTo>
                    <a:pt x="10707" y="11254"/>
                  </a:lnTo>
                  <a:lnTo>
                    <a:pt x="24651" y="18475"/>
                  </a:lnTo>
                  <a:lnTo>
                    <a:pt x="39107" y="21146"/>
                  </a:lnTo>
                  <a:lnTo>
                    <a:pt x="390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25" name="Google Shape;7125;gefe2f4b35a_0_3189"/>
            <p:cNvSpPr/>
            <p:nvPr/>
          </p:nvSpPr>
          <p:spPr>
            <a:xfrm>
              <a:off x="1856822" y="0"/>
              <a:ext cx="13969" cy="25400"/>
            </a:xfrm>
            <a:custGeom>
              <a:rect b="b" l="l" r="r" t="t"/>
              <a:pathLst>
                <a:path extrusionOk="0" h="25400" w="13969">
                  <a:moveTo>
                    <a:pt x="13735" y="0"/>
                  </a:moveTo>
                  <a:lnTo>
                    <a:pt x="0" y="0"/>
                  </a:lnTo>
                  <a:lnTo>
                    <a:pt x="76" y="4215"/>
                  </a:lnTo>
                  <a:lnTo>
                    <a:pt x="132" y="13369"/>
                  </a:lnTo>
                  <a:lnTo>
                    <a:pt x="1882" y="20862"/>
                  </a:lnTo>
                  <a:lnTo>
                    <a:pt x="7125" y="24910"/>
                  </a:lnTo>
                  <a:lnTo>
                    <a:pt x="8609" y="14608"/>
                  </a:lnTo>
                  <a:lnTo>
                    <a:pt x="13115" y="4943"/>
                  </a:lnTo>
                  <a:lnTo>
                    <a:pt x="137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26" name="Google Shape;7126;gefe2f4b35a_0_3189"/>
            <p:cNvSpPr/>
            <p:nvPr/>
          </p:nvSpPr>
          <p:spPr>
            <a:xfrm>
              <a:off x="2851099" y="0"/>
              <a:ext cx="2108200" cy="8890"/>
            </a:xfrm>
            <a:custGeom>
              <a:rect b="b" l="l" r="r" t="t"/>
              <a:pathLst>
                <a:path extrusionOk="0" h="8890" w="2108200">
                  <a:moveTo>
                    <a:pt x="17665" y="0"/>
                  </a:moveTo>
                  <a:lnTo>
                    <a:pt x="2159" y="0"/>
                  </a:lnTo>
                  <a:lnTo>
                    <a:pt x="0" y="2667"/>
                  </a:lnTo>
                  <a:lnTo>
                    <a:pt x="4826" y="7061"/>
                  </a:lnTo>
                  <a:lnTo>
                    <a:pt x="8610" y="8699"/>
                  </a:lnTo>
                  <a:lnTo>
                    <a:pt x="15595" y="8699"/>
                  </a:lnTo>
                  <a:lnTo>
                    <a:pt x="17614" y="5067"/>
                  </a:lnTo>
                  <a:lnTo>
                    <a:pt x="17665" y="0"/>
                  </a:lnTo>
                  <a:close/>
                </a:path>
                <a:path extrusionOk="0" h="8890" w="2108200">
                  <a:moveTo>
                    <a:pt x="2071357" y="2006"/>
                  </a:moveTo>
                  <a:lnTo>
                    <a:pt x="2070938" y="2006"/>
                  </a:lnTo>
                  <a:lnTo>
                    <a:pt x="2070277" y="2006"/>
                  </a:lnTo>
                  <a:lnTo>
                    <a:pt x="2042325" y="3860"/>
                  </a:lnTo>
                  <a:lnTo>
                    <a:pt x="2043328" y="3860"/>
                  </a:lnTo>
                  <a:lnTo>
                    <a:pt x="2062581" y="2667"/>
                  </a:lnTo>
                  <a:lnTo>
                    <a:pt x="2071357" y="2006"/>
                  </a:lnTo>
                  <a:close/>
                </a:path>
                <a:path extrusionOk="0" h="8890" w="2108200">
                  <a:moveTo>
                    <a:pt x="2108149" y="2006"/>
                  </a:moveTo>
                  <a:lnTo>
                    <a:pt x="2107730" y="2006"/>
                  </a:lnTo>
                  <a:lnTo>
                    <a:pt x="2107069" y="2006"/>
                  </a:lnTo>
                  <a:lnTo>
                    <a:pt x="2079142" y="3860"/>
                  </a:lnTo>
                  <a:lnTo>
                    <a:pt x="2080145" y="3860"/>
                  </a:lnTo>
                  <a:lnTo>
                    <a:pt x="2099360" y="2667"/>
                  </a:lnTo>
                  <a:lnTo>
                    <a:pt x="2108149" y="200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27" name="Google Shape;7127;gefe2f4b35a_0_3189"/>
            <p:cNvSpPr/>
            <p:nvPr/>
          </p:nvSpPr>
          <p:spPr>
            <a:xfrm>
              <a:off x="5995595" y="0"/>
              <a:ext cx="67310" cy="32384"/>
            </a:xfrm>
            <a:custGeom>
              <a:rect b="b" l="l" r="r" t="t"/>
              <a:pathLst>
                <a:path extrusionOk="0" h="32384" w="67310">
                  <a:moveTo>
                    <a:pt x="54503" y="0"/>
                  </a:moveTo>
                  <a:lnTo>
                    <a:pt x="504" y="0"/>
                  </a:lnTo>
                  <a:lnTo>
                    <a:pt x="0" y="8932"/>
                  </a:lnTo>
                  <a:lnTo>
                    <a:pt x="4617" y="17216"/>
                  </a:lnTo>
                  <a:lnTo>
                    <a:pt x="10994" y="23728"/>
                  </a:lnTo>
                  <a:lnTo>
                    <a:pt x="15496" y="32164"/>
                  </a:lnTo>
                  <a:lnTo>
                    <a:pt x="32849" y="31154"/>
                  </a:lnTo>
                  <a:lnTo>
                    <a:pt x="49234" y="29084"/>
                  </a:lnTo>
                  <a:lnTo>
                    <a:pt x="61627" y="22995"/>
                  </a:lnTo>
                  <a:lnTo>
                    <a:pt x="67007" y="9926"/>
                  </a:lnTo>
                  <a:lnTo>
                    <a:pt x="61033" y="3415"/>
                  </a:lnTo>
                  <a:lnTo>
                    <a:pt x="545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28" name="Google Shape;7128;gefe2f4b35a_0_3189"/>
            <p:cNvSpPr/>
            <p:nvPr/>
          </p:nvSpPr>
          <p:spPr>
            <a:xfrm>
              <a:off x="10614901" y="0"/>
              <a:ext cx="94615" cy="21590"/>
            </a:xfrm>
            <a:custGeom>
              <a:rect b="b" l="l" r="r" t="t"/>
              <a:pathLst>
                <a:path extrusionOk="0" h="21590" w="94615">
                  <a:moveTo>
                    <a:pt x="64922" y="12"/>
                  </a:moveTo>
                  <a:lnTo>
                    <a:pt x="33350" y="12"/>
                  </a:lnTo>
                  <a:lnTo>
                    <a:pt x="28333" y="1803"/>
                  </a:lnTo>
                  <a:lnTo>
                    <a:pt x="18554" y="6680"/>
                  </a:lnTo>
                  <a:lnTo>
                    <a:pt x="0" y="17411"/>
                  </a:lnTo>
                  <a:lnTo>
                    <a:pt x="10617" y="18440"/>
                  </a:lnTo>
                  <a:lnTo>
                    <a:pt x="30276" y="20980"/>
                  </a:lnTo>
                  <a:lnTo>
                    <a:pt x="39014" y="21475"/>
                  </a:lnTo>
                  <a:lnTo>
                    <a:pt x="48615" y="20396"/>
                  </a:lnTo>
                  <a:lnTo>
                    <a:pt x="56489" y="16510"/>
                  </a:lnTo>
                  <a:lnTo>
                    <a:pt x="62369" y="8826"/>
                  </a:lnTo>
                  <a:lnTo>
                    <a:pt x="64922" y="12"/>
                  </a:lnTo>
                  <a:close/>
                </a:path>
                <a:path extrusionOk="0" h="21590" w="94615">
                  <a:moveTo>
                    <a:pt x="94081" y="0"/>
                  </a:moveTo>
                  <a:lnTo>
                    <a:pt x="78308" y="0"/>
                  </a:lnTo>
                  <a:lnTo>
                    <a:pt x="76339" y="2171"/>
                  </a:lnTo>
                  <a:lnTo>
                    <a:pt x="73596" y="9944"/>
                  </a:lnTo>
                  <a:lnTo>
                    <a:pt x="75196" y="9982"/>
                  </a:lnTo>
                  <a:lnTo>
                    <a:pt x="86766" y="9982"/>
                  </a:lnTo>
                  <a:lnTo>
                    <a:pt x="92684" y="4038"/>
                  </a:lnTo>
                  <a:lnTo>
                    <a:pt x="940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29" name="Google Shape;7129;gefe2f4b35a_0_3189"/>
            <p:cNvSpPr/>
            <p:nvPr/>
          </p:nvSpPr>
          <p:spPr>
            <a:xfrm>
              <a:off x="4655094" y="2663"/>
              <a:ext cx="16510" cy="29845"/>
            </a:xfrm>
            <a:custGeom>
              <a:rect b="b" l="l" r="r" t="t"/>
              <a:pathLst>
                <a:path extrusionOk="0" h="29845" w="16510">
                  <a:moveTo>
                    <a:pt x="7936" y="0"/>
                  </a:moveTo>
                  <a:lnTo>
                    <a:pt x="4543" y="6247"/>
                  </a:lnTo>
                  <a:lnTo>
                    <a:pt x="383" y="15917"/>
                  </a:lnTo>
                  <a:lnTo>
                    <a:pt x="0" y="25004"/>
                  </a:lnTo>
                  <a:lnTo>
                    <a:pt x="7936" y="29502"/>
                  </a:lnTo>
                  <a:lnTo>
                    <a:pt x="11396" y="23206"/>
                  </a:lnTo>
                  <a:lnTo>
                    <a:pt x="15628" y="13541"/>
                  </a:lnTo>
                  <a:lnTo>
                    <a:pt x="16014" y="4481"/>
                  </a:lnTo>
                  <a:lnTo>
                    <a:pt x="79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30" name="Google Shape;7130;gefe2f4b35a_0_3189"/>
            <p:cNvSpPr/>
            <p:nvPr/>
          </p:nvSpPr>
          <p:spPr>
            <a:xfrm>
              <a:off x="12839377" y="2663"/>
              <a:ext cx="20320" cy="22859"/>
            </a:xfrm>
            <a:custGeom>
              <a:rect b="b" l="l" r="r" t="t"/>
              <a:pathLst>
                <a:path extrusionOk="0" h="22859" w="20320">
                  <a:moveTo>
                    <a:pt x="7454" y="0"/>
                  </a:moveTo>
                  <a:lnTo>
                    <a:pt x="7746" y="10147"/>
                  </a:lnTo>
                  <a:lnTo>
                    <a:pt x="4013" y="16141"/>
                  </a:lnTo>
                  <a:lnTo>
                    <a:pt x="0" y="22250"/>
                  </a:lnTo>
                  <a:lnTo>
                    <a:pt x="14655" y="22250"/>
                  </a:lnTo>
                  <a:lnTo>
                    <a:pt x="19193" y="14814"/>
                  </a:lnTo>
                  <a:lnTo>
                    <a:pt x="19899" y="8615"/>
                  </a:lnTo>
                  <a:lnTo>
                    <a:pt x="16182" y="3671"/>
                  </a:lnTo>
                  <a:lnTo>
                    <a:pt x="74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31" name="Google Shape;7131;gefe2f4b35a_0_3189"/>
            <p:cNvSpPr/>
            <p:nvPr/>
          </p:nvSpPr>
          <p:spPr>
            <a:xfrm>
              <a:off x="3410814" y="19419"/>
              <a:ext cx="38100" cy="34925"/>
            </a:xfrm>
            <a:custGeom>
              <a:rect b="b" l="l" r="r" t="t"/>
              <a:pathLst>
                <a:path extrusionOk="0" h="34925" w="38100">
                  <a:moveTo>
                    <a:pt x="14147" y="0"/>
                  </a:moveTo>
                  <a:lnTo>
                    <a:pt x="8293" y="0"/>
                  </a:lnTo>
                  <a:lnTo>
                    <a:pt x="3149" y="3581"/>
                  </a:lnTo>
                  <a:lnTo>
                    <a:pt x="0" y="12738"/>
                  </a:lnTo>
                  <a:lnTo>
                    <a:pt x="10885" y="16813"/>
                  </a:lnTo>
                  <a:lnTo>
                    <a:pt x="19324" y="23334"/>
                  </a:lnTo>
                  <a:lnTo>
                    <a:pt x="27537" y="30034"/>
                  </a:lnTo>
                  <a:lnTo>
                    <a:pt x="37744" y="34645"/>
                  </a:lnTo>
                  <a:lnTo>
                    <a:pt x="38036" y="13906"/>
                  </a:lnTo>
                  <a:lnTo>
                    <a:pt x="32308" y="8465"/>
                  </a:lnTo>
                  <a:lnTo>
                    <a:pt x="26239" y="4048"/>
                  </a:lnTo>
                  <a:lnTo>
                    <a:pt x="20096" y="1083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32" name="Google Shape;7132;gefe2f4b35a_0_3189"/>
            <p:cNvSpPr/>
            <p:nvPr/>
          </p:nvSpPr>
          <p:spPr>
            <a:xfrm>
              <a:off x="3448545" y="17423"/>
              <a:ext cx="2923540" cy="37465"/>
            </a:xfrm>
            <a:custGeom>
              <a:rect b="b" l="l" r="r" t="t"/>
              <a:pathLst>
                <a:path extrusionOk="0" h="37465" w="2923540">
                  <a:moveTo>
                    <a:pt x="13779" y="36982"/>
                  </a:moveTo>
                  <a:lnTo>
                    <a:pt x="11861" y="30797"/>
                  </a:lnTo>
                  <a:lnTo>
                    <a:pt x="6718" y="22733"/>
                  </a:lnTo>
                  <a:lnTo>
                    <a:pt x="292" y="15900"/>
                  </a:lnTo>
                  <a:lnTo>
                    <a:pt x="0" y="36639"/>
                  </a:lnTo>
                  <a:lnTo>
                    <a:pt x="2247" y="37160"/>
                  </a:lnTo>
                  <a:lnTo>
                    <a:pt x="4699" y="37465"/>
                  </a:lnTo>
                  <a:lnTo>
                    <a:pt x="9410" y="37465"/>
                  </a:lnTo>
                  <a:lnTo>
                    <a:pt x="11518" y="37312"/>
                  </a:lnTo>
                  <a:lnTo>
                    <a:pt x="13779" y="36982"/>
                  </a:lnTo>
                  <a:close/>
                </a:path>
                <a:path extrusionOk="0" h="37465" w="2923540">
                  <a:moveTo>
                    <a:pt x="2923349" y="0"/>
                  </a:moveTo>
                  <a:lnTo>
                    <a:pt x="2908401" y="5384"/>
                  </a:lnTo>
                  <a:lnTo>
                    <a:pt x="2896425" y="13716"/>
                  </a:lnTo>
                  <a:lnTo>
                    <a:pt x="2885033" y="22555"/>
                  </a:lnTo>
                  <a:lnTo>
                    <a:pt x="2871838" y="29502"/>
                  </a:lnTo>
                  <a:lnTo>
                    <a:pt x="2876423" y="29946"/>
                  </a:lnTo>
                  <a:lnTo>
                    <a:pt x="2880817" y="30187"/>
                  </a:lnTo>
                  <a:lnTo>
                    <a:pt x="2884957" y="30187"/>
                  </a:lnTo>
                  <a:lnTo>
                    <a:pt x="2900616" y="28663"/>
                  </a:lnTo>
                  <a:lnTo>
                    <a:pt x="2912745" y="23622"/>
                  </a:lnTo>
                  <a:lnTo>
                    <a:pt x="2920581" y="14300"/>
                  </a:lnTo>
                  <a:lnTo>
                    <a:pt x="2923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33" name="Google Shape;7133;gefe2f4b35a_0_3189"/>
            <p:cNvSpPr/>
            <p:nvPr/>
          </p:nvSpPr>
          <p:spPr>
            <a:xfrm>
              <a:off x="8217043" y="17158"/>
              <a:ext cx="19050" cy="14604"/>
            </a:xfrm>
            <a:custGeom>
              <a:rect b="b" l="l" r="r" t="t"/>
              <a:pathLst>
                <a:path extrusionOk="0" h="14604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14" y="14414"/>
                  </a:lnTo>
                  <a:lnTo>
                    <a:pt x="11683" y="14414"/>
                  </a:lnTo>
                  <a:lnTo>
                    <a:pt x="14998" y="12623"/>
                  </a:lnTo>
                  <a:lnTo>
                    <a:pt x="18529" y="7747"/>
                  </a:lnTo>
                  <a:lnTo>
                    <a:pt x="12039" y="2057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34" name="Google Shape;7134;gefe2f4b35a_0_3189"/>
            <p:cNvSpPr/>
            <p:nvPr/>
          </p:nvSpPr>
          <p:spPr>
            <a:xfrm>
              <a:off x="12869015" y="17415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7175" y="0"/>
                  </a:lnTo>
                  <a:lnTo>
                    <a:pt x="7454" y="7493"/>
                  </a:lnTo>
                  <a:lnTo>
                    <a:pt x="1117" y="8763"/>
                  </a:lnTo>
                  <a:lnTo>
                    <a:pt x="0" y="14744"/>
                  </a:lnTo>
                  <a:lnTo>
                    <a:pt x="8736" y="14435"/>
                  </a:lnTo>
                  <a:lnTo>
                    <a:pt x="16519" y="13120"/>
                  </a:lnTo>
                  <a:lnTo>
                    <a:pt x="21516" y="8931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35" name="Google Shape;7135;gefe2f4b35a_0_3189"/>
            <p:cNvSpPr/>
            <p:nvPr/>
          </p:nvSpPr>
          <p:spPr>
            <a:xfrm>
              <a:off x="4970317" y="24909"/>
              <a:ext cx="26670" cy="22225"/>
            </a:xfrm>
            <a:custGeom>
              <a:rect b="b" l="l" r="r" t="t"/>
              <a:pathLst>
                <a:path extrusionOk="0" h="22225" w="26670">
                  <a:moveTo>
                    <a:pt x="24168" y="0"/>
                  </a:moveTo>
                  <a:lnTo>
                    <a:pt x="9563" y="0"/>
                  </a:lnTo>
                  <a:lnTo>
                    <a:pt x="8953" y="9334"/>
                  </a:lnTo>
                  <a:lnTo>
                    <a:pt x="0" y="10147"/>
                  </a:lnTo>
                  <a:lnTo>
                    <a:pt x="2070" y="22009"/>
                  </a:lnTo>
                  <a:lnTo>
                    <a:pt x="17056" y="22009"/>
                  </a:lnTo>
                  <a:lnTo>
                    <a:pt x="17322" y="12788"/>
                  </a:lnTo>
                  <a:lnTo>
                    <a:pt x="26187" y="11861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36" name="Google Shape;7136;gefe2f4b35a_0_3189"/>
            <p:cNvSpPr/>
            <p:nvPr/>
          </p:nvSpPr>
          <p:spPr>
            <a:xfrm>
              <a:off x="5539802" y="24475"/>
              <a:ext cx="24764" cy="39369"/>
            </a:xfrm>
            <a:custGeom>
              <a:rect b="b" l="l" r="r" t="t"/>
              <a:pathLst>
                <a:path extrusionOk="0" h="39369" w="24764">
                  <a:moveTo>
                    <a:pt x="21374" y="0"/>
                  </a:moveTo>
                  <a:lnTo>
                    <a:pt x="11125" y="0"/>
                  </a:lnTo>
                  <a:lnTo>
                    <a:pt x="9905" y="0"/>
                  </a:lnTo>
                  <a:lnTo>
                    <a:pt x="8572" y="139"/>
                  </a:lnTo>
                  <a:lnTo>
                    <a:pt x="7150" y="431"/>
                  </a:lnTo>
                  <a:lnTo>
                    <a:pt x="7981" y="12241"/>
                  </a:lnTo>
                  <a:lnTo>
                    <a:pt x="6799" y="22139"/>
                  </a:lnTo>
                  <a:lnTo>
                    <a:pt x="4005" y="30460"/>
                  </a:lnTo>
                  <a:lnTo>
                    <a:pt x="0" y="37541"/>
                  </a:lnTo>
                  <a:lnTo>
                    <a:pt x="2108" y="38519"/>
                  </a:lnTo>
                  <a:lnTo>
                    <a:pt x="4114" y="38963"/>
                  </a:lnTo>
                  <a:lnTo>
                    <a:pt x="6007" y="38963"/>
                  </a:lnTo>
                  <a:lnTo>
                    <a:pt x="24536" y="9740"/>
                  </a:lnTo>
                  <a:lnTo>
                    <a:pt x="21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37" name="Google Shape;7137;gefe2f4b35a_0_3189"/>
            <p:cNvSpPr/>
            <p:nvPr/>
          </p:nvSpPr>
          <p:spPr>
            <a:xfrm>
              <a:off x="6236721" y="24107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0" y="0"/>
                  </a:moveTo>
                  <a:lnTo>
                    <a:pt x="25" y="8115"/>
                  </a:lnTo>
                  <a:lnTo>
                    <a:pt x="8521" y="9118"/>
                  </a:lnTo>
                  <a:lnTo>
                    <a:pt x="19151" y="9118"/>
                  </a:lnTo>
                  <a:lnTo>
                    <a:pt x="24358" y="7404"/>
                  </a:lnTo>
                  <a:lnTo>
                    <a:pt x="24701" y="800"/>
                  </a:lnTo>
                  <a:lnTo>
                    <a:pt x="22834" y="1397"/>
                  </a:lnTo>
                  <a:lnTo>
                    <a:pt x="20561" y="1625"/>
                  </a:lnTo>
                  <a:lnTo>
                    <a:pt x="14338" y="1625"/>
                  </a:lnTo>
                  <a:lnTo>
                    <a:pt x="1917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38" name="Google Shape;7138;gefe2f4b35a_0_3189"/>
            <p:cNvSpPr/>
            <p:nvPr/>
          </p:nvSpPr>
          <p:spPr>
            <a:xfrm>
              <a:off x="6217410" y="23748"/>
              <a:ext cx="19685" cy="8890"/>
            </a:xfrm>
            <a:custGeom>
              <a:rect b="b" l="l" r="r" t="t"/>
              <a:pathLst>
                <a:path extrusionOk="0" h="8890" w="19685">
                  <a:moveTo>
                    <a:pt x="14858" y="0"/>
                  </a:moveTo>
                  <a:lnTo>
                    <a:pt x="12801" y="0"/>
                  </a:lnTo>
                  <a:lnTo>
                    <a:pt x="5727" y="0"/>
                  </a:lnTo>
                  <a:lnTo>
                    <a:pt x="355" y="1727"/>
                  </a:lnTo>
                  <a:lnTo>
                    <a:pt x="0" y="8407"/>
                  </a:lnTo>
                  <a:lnTo>
                    <a:pt x="2019" y="7734"/>
                  </a:lnTo>
                  <a:lnTo>
                    <a:pt x="4444" y="7480"/>
                  </a:lnTo>
                  <a:lnTo>
                    <a:pt x="10871" y="7480"/>
                  </a:lnTo>
                  <a:lnTo>
                    <a:pt x="19329" y="8470"/>
                  </a:lnTo>
                  <a:lnTo>
                    <a:pt x="19316" y="355"/>
                  </a:lnTo>
                  <a:lnTo>
                    <a:pt x="17056" y="139"/>
                  </a:lnTo>
                  <a:lnTo>
                    <a:pt x="148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39" name="Google Shape;7139;gefe2f4b35a_0_3189"/>
            <p:cNvSpPr/>
            <p:nvPr/>
          </p:nvSpPr>
          <p:spPr>
            <a:xfrm>
              <a:off x="3065602" y="32155"/>
              <a:ext cx="7564120" cy="45085"/>
            </a:xfrm>
            <a:custGeom>
              <a:rect b="b" l="l" r="r" t="t"/>
              <a:pathLst>
                <a:path extrusionOk="0" h="45085" w="7564120">
                  <a:moveTo>
                    <a:pt x="35890" y="12"/>
                  </a:moveTo>
                  <a:lnTo>
                    <a:pt x="35293" y="0"/>
                  </a:lnTo>
                  <a:lnTo>
                    <a:pt x="17487" y="5321"/>
                  </a:lnTo>
                  <a:lnTo>
                    <a:pt x="3479" y="17894"/>
                  </a:lnTo>
                  <a:lnTo>
                    <a:pt x="0" y="32677"/>
                  </a:lnTo>
                  <a:lnTo>
                    <a:pt x="13741" y="44602"/>
                  </a:lnTo>
                  <a:lnTo>
                    <a:pt x="22009" y="36182"/>
                  </a:lnTo>
                  <a:lnTo>
                    <a:pt x="30099" y="27584"/>
                  </a:lnTo>
                  <a:lnTo>
                    <a:pt x="35534" y="16344"/>
                  </a:lnTo>
                  <a:lnTo>
                    <a:pt x="35890" y="12"/>
                  </a:lnTo>
                  <a:close/>
                </a:path>
                <a:path extrusionOk="0" h="45085" w="7564120">
                  <a:moveTo>
                    <a:pt x="7563917" y="14770"/>
                  </a:moveTo>
                  <a:lnTo>
                    <a:pt x="7563167" y="14084"/>
                  </a:lnTo>
                  <a:lnTo>
                    <a:pt x="7562431" y="13462"/>
                  </a:lnTo>
                  <a:lnTo>
                    <a:pt x="7561720" y="12915"/>
                  </a:lnTo>
                  <a:lnTo>
                    <a:pt x="7546835" y="13169"/>
                  </a:lnTo>
                  <a:lnTo>
                    <a:pt x="7546518" y="14084"/>
                  </a:lnTo>
                  <a:lnTo>
                    <a:pt x="7546353" y="15087"/>
                  </a:lnTo>
                  <a:lnTo>
                    <a:pt x="7546289" y="19710"/>
                  </a:lnTo>
                  <a:lnTo>
                    <a:pt x="7548207" y="23317"/>
                  </a:lnTo>
                  <a:lnTo>
                    <a:pt x="7554836" y="23317"/>
                  </a:lnTo>
                  <a:lnTo>
                    <a:pt x="7558875" y="21056"/>
                  </a:lnTo>
                  <a:lnTo>
                    <a:pt x="7563917" y="1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40" name="Google Shape;7140;gefe2f4b35a_0_3189"/>
            <p:cNvSpPr/>
            <p:nvPr/>
          </p:nvSpPr>
          <p:spPr>
            <a:xfrm>
              <a:off x="10612450" y="41017"/>
              <a:ext cx="15240" cy="4445"/>
            </a:xfrm>
            <a:custGeom>
              <a:rect b="b" l="l" r="r" t="t"/>
              <a:pathLst>
                <a:path extrusionOk="0" h="4445" w="15240">
                  <a:moveTo>
                    <a:pt x="8102" y="0"/>
                  </a:moveTo>
                  <a:lnTo>
                    <a:pt x="5753" y="0"/>
                  </a:lnTo>
                  <a:lnTo>
                    <a:pt x="2730" y="0"/>
                  </a:lnTo>
                  <a:lnTo>
                    <a:pt x="838" y="1879"/>
                  </a:lnTo>
                  <a:lnTo>
                    <a:pt x="0" y="4292"/>
                  </a:lnTo>
                  <a:lnTo>
                    <a:pt x="14871" y="4051"/>
                  </a:lnTo>
                  <a:lnTo>
                    <a:pt x="11125" y="1130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41" name="Google Shape;7141;gefe2f4b35a_0_3189"/>
            <p:cNvSpPr/>
            <p:nvPr/>
          </p:nvSpPr>
          <p:spPr>
            <a:xfrm>
              <a:off x="9322704" y="59561"/>
              <a:ext cx="19050" cy="40005"/>
            </a:xfrm>
            <a:custGeom>
              <a:rect b="b" l="l" r="r" t="t"/>
              <a:pathLst>
                <a:path extrusionOk="0" h="40005" w="19050">
                  <a:moveTo>
                    <a:pt x="19024" y="0"/>
                  </a:moveTo>
                  <a:lnTo>
                    <a:pt x="17792" y="76"/>
                  </a:lnTo>
                  <a:lnTo>
                    <a:pt x="17449" y="2311"/>
                  </a:lnTo>
                  <a:lnTo>
                    <a:pt x="14224" y="10556"/>
                  </a:lnTo>
                  <a:lnTo>
                    <a:pt x="10148" y="18542"/>
                  </a:lnTo>
                  <a:lnTo>
                    <a:pt x="5360" y="26289"/>
                  </a:lnTo>
                  <a:lnTo>
                    <a:pt x="0" y="33820"/>
                  </a:lnTo>
                  <a:lnTo>
                    <a:pt x="4140" y="35064"/>
                  </a:lnTo>
                  <a:lnTo>
                    <a:pt x="7683" y="36918"/>
                  </a:lnTo>
                  <a:lnTo>
                    <a:pt x="10591" y="39433"/>
                  </a:lnTo>
                  <a:lnTo>
                    <a:pt x="10498" y="27412"/>
                  </a:lnTo>
                  <a:lnTo>
                    <a:pt x="13312" y="18264"/>
                  </a:lnTo>
                  <a:lnTo>
                    <a:pt x="16874" y="9842"/>
                  </a:lnTo>
                  <a:lnTo>
                    <a:pt x="190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42" name="Google Shape;7142;gefe2f4b35a_0_3189"/>
            <p:cNvSpPr/>
            <p:nvPr/>
          </p:nvSpPr>
          <p:spPr>
            <a:xfrm>
              <a:off x="9303678" y="46884"/>
              <a:ext cx="38734" cy="46990"/>
            </a:xfrm>
            <a:custGeom>
              <a:rect b="b" l="l" r="r" t="t"/>
              <a:pathLst>
                <a:path extrusionOk="0" h="46990" w="38734">
                  <a:moveTo>
                    <a:pt x="36817" y="25"/>
                  </a:moveTo>
                  <a:lnTo>
                    <a:pt x="35344" y="0"/>
                  </a:lnTo>
                  <a:lnTo>
                    <a:pt x="20504" y="5013"/>
                  </a:lnTo>
                  <a:lnTo>
                    <a:pt x="12571" y="17089"/>
                  </a:lnTo>
                  <a:lnTo>
                    <a:pt x="7188" y="31777"/>
                  </a:lnTo>
                  <a:lnTo>
                    <a:pt x="0" y="44627"/>
                  </a:lnTo>
                  <a:lnTo>
                    <a:pt x="3784" y="44538"/>
                  </a:lnTo>
                  <a:lnTo>
                    <a:pt x="9525" y="44538"/>
                  </a:lnTo>
                  <a:lnTo>
                    <a:pt x="14617" y="45173"/>
                  </a:lnTo>
                  <a:lnTo>
                    <a:pt x="19024" y="46494"/>
                  </a:lnTo>
                  <a:lnTo>
                    <a:pt x="24385" y="38963"/>
                  </a:lnTo>
                  <a:lnTo>
                    <a:pt x="29175" y="31216"/>
                  </a:lnTo>
                  <a:lnTo>
                    <a:pt x="33254" y="23231"/>
                  </a:lnTo>
                  <a:lnTo>
                    <a:pt x="36487" y="14986"/>
                  </a:lnTo>
                  <a:lnTo>
                    <a:pt x="36830" y="12763"/>
                  </a:lnTo>
                  <a:lnTo>
                    <a:pt x="38049" y="12674"/>
                  </a:lnTo>
                  <a:lnTo>
                    <a:pt x="38277" y="9105"/>
                  </a:lnTo>
                  <a:lnTo>
                    <a:pt x="37973" y="4991"/>
                  </a:lnTo>
                  <a:lnTo>
                    <a:pt x="36817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43" name="Google Shape;7143;gefe2f4b35a_0_3189"/>
            <p:cNvSpPr/>
            <p:nvPr/>
          </p:nvSpPr>
          <p:spPr>
            <a:xfrm>
              <a:off x="0" y="47141"/>
              <a:ext cx="10762615" cy="138430"/>
            </a:xfrm>
            <a:custGeom>
              <a:rect b="b" l="l" r="r" t="t"/>
              <a:pathLst>
                <a:path extrusionOk="0" h="138430" w="10762615">
                  <a:moveTo>
                    <a:pt x="22428" y="125958"/>
                  </a:moveTo>
                  <a:lnTo>
                    <a:pt x="16179" y="122974"/>
                  </a:lnTo>
                  <a:lnTo>
                    <a:pt x="11493" y="118465"/>
                  </a:lnTo>
                  <a:lnTo>
                    <a:pt x="8597" y="112141"/>
                  </a:lnTo>
                  <a:lnTo>
                    <a:pt x="7734" y="103708"/>
                  </a:lnTo>
                  <a:lnTo>
                    <a:pt x="3987" y="96227"/>
                  </a:lnTo>
                  <a:lnTo>
                    <a:pt x="4800" y="94653"/>
                  </a:lnTo>
                  <a:lnTo>
                    <a:pt x="0" y="89636"/>
                  </a:lnTo>
                  <a:lnTo>
                    <a:pt x="0" y="138023"/>
                  </a:lnTo>
                  <a:lnTo>
                    <a:pt x="546" y="137985"/>
                  </a:lnTo>
                  <a:lnTo>
                    <a:pt x="8102" y="135991"/>
                  </a:lnTo>
                  <a:lnTo>
                    <a:pt x="15405" y="132130"/>
                  </a:lnTo>
                  <a:lnTo>
                    <a:pt x="22428" y="125958"/>
                  </a:lnTo>
                  <a:close/>
                </a:path>
                <a:path extrusionOk="0" h="138430" w="10762615">
                  <a:moveTo>
                    <a:pt x="10762196" y="7277"/>
                  </a:moveTo>
                  <a:lnTo>
                    <a:pt x="10758195" y="2070"/>
                  </a:lnTo>
                  <a:lnTo>
                    <a:pt x="10753750" y="0"/>
                  </a:lnTo>
                  <a:lnTo>
                    <a:pt x="10749572" y="0"/>
                  </a:lnTo>
                  <a:lnTo>
                    <a:pt x="10739653" y="4076"/>
                  </a:lnTo>
                  <a:lnTo>
                    <a:pt x="10734015" y="13360"/>
                  </a:lnTo>
                  <a:lnTo>
                    <a:pt x="10735628" y="23368"/>
                  </a:lnTo>
                  <a:lnTo>
                    <a:pt x="10747502" y="29629"/>
                  </a:lnTo>
                  <a:lnTo>
                    <a:pt x="10750182" y="22999"/>
                  </a:lnTo>
                  <a:lnTo>
                    <a:pt x="10754538" y="18148"/>
                  </a:lnTo>
                  <a:lnTo>
                    <a:pt x="10759046" y="13436"/>
                  </a:lnTo>
                  <a:lnTo>
                    <a:pt x="10762196" y="727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44" name="Google Shape;7144;gefe2f4b35a_0_3189"/>
            <p:cNvSpPr/>
            <p:nvPr/>
          </p:nvSpPr>
          <p:spPr>
            <a:xfrm>
              <a:off x="0" y="132250"/>
              <a:ext cx="8255" cy="10160"/>
            </a:xfrm>
            <a:custGeom>
              <a:rect b="b" l="l" r="r" t="t"/>
              <a:pathLst>
                <a:path extrusionOk="0" h="10160" w="8255">
                  <a:moveTo>
                    <a:pt x="0" y="0"/>
                  </a:moveTo>
                  <a:lnTo>
                    <a:pt x="0" y="4519"/>
                  </a:lnTo>
                  <a:lnTo>
                    <a:pt x="4808" y="9533"/>
                  </a:lnTo>
                  <a:lnTo>
                    <a:pt x="7741" y="3844"/>
                  </a:lnTo>
                  <a:lnTo>
                    <a:pt x="2420" y="1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45" name="Google Shape;7145;gefe2f4b35a_0_3189"/>
            <p:cNvSpPr/>
            <p:nvPr/>
          </p:nvSpPr>
          <p:spPr>
            <a:xfrm>
              <a:off x="15228" y="92572"/>
              <a:ext cx="44450" cy="36830"/>
            </a:xfrm>
            <a:custGeom>
              <a:rect b="b" l="l" r="r" t="t"/>
              <a:pathLst>
                <a:path extrusionOk="0" h="36830" w="44450">
                  <a:moveTo>
                    <a:pt x="13030" y="0"/>
                  </a:moveTo>
                  <a:lnTo>
                    <a:pt x="8737" y="0"/>
                  </a:lnTo>
                  <a:lnTo>
                    <a:pt x="4406" y="1739"/>
                  </a:lnTo>
                  <a:lnTo>
                    <a:pt x="0" y="6426"/>
                  </a:lnTo>
                  <a:lnTo>
                    <a:pt x="1714" y="13093"/>
                  </a:lnTo>
                  <a:lnTo>
                    <a:pt x="25222" y="36309"/>
                  </a:lnTo>
                  <a:lnTo>
                    <a:pt x="29272" y="29947"/>
                  </a:lnTo>
                  <a:lnTo>
                    <a:pt x="33380" y="23661"/>
                  </a:lnTo>
                  <a:lnTo>
                    <a:pt x="38114" y="18044"/>
                  </a:lnTo>
                  <a:lnTo>
                    <a:pt x="44043" y="13690"/>
                  </a:lnTo>
                  <a:lnTo>
                    <a:pt x="36190" y="10008"/>
                  </a:lnTo>
                  <a:lnTo>
                    <a:pt x="28441" y="5473"/>
                  </a:lnTo>
                  <a:lnTo>
                    <a:pt x="20740" y="1624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46" name="Google Shape;7146;gefe2f4b35a_0_3189"/>
            <p:cNvSpPr/>
            <p:nvPr/>
          </p:nvSpPr>
          <p:spPr>
            <a:xfrm>
              <a:off x="7744" y="105665"/>
              <a:ext cx="33020" cy="38100"/>
            </a:xfrm>
            <a:custGeom>
              <a:rect b="b" l="l" r="r" t="t"/>
              <a:pathLst>
                <a:path extrusionOk="0" h="38100" w="33020">
                  <a:moveTo>
                    <a:pt x="9194" y="0"/>
                  </a:moveTo>
                  <a:lnTo>
                    <a:pt x="10972" y="6934"/>
                  </a:lnTo>
                  <a:lnTo>
                    <a:pt x="0" y="15341"/>
                  </a:lnTo>
                  <a:lnTo>
                    <a:pt x="0" y="22834"/>
                  </a:lnTo>
                  <a:lnTo>
                    <a:pt x="10972" y="26631"/>
                  </a:lnTo>
                  <a:lnTo>
                    <a:pt x="7493" y="37706"/>
                  </a:lnTo>
                  <a:lnTo>
                    <a:pt x="7810" y="37706"/>
                  </a:lnTo>
                  <a:lnTo>
                    <a:pt x="16436" y="36547"/>
                  </a:lnTo>
                  <a:lnTo>
                    <a:pt x="23133" y="33408"/>
                  </a:lnTo>
                  <a:lnTo>
                    <a:pt x="28391" y="28796"/>
                  </a:lnTo>
                  <a:lnTo>
                    <a:pt x="32702" y="23215"/>
                  </a:lnTo>
                  <a:lnTo>
                    <a:pt x="91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47" name="Google Shape;7147;gefe2f4b35a_0_3189"/>
            <p:cNvSpPr/>
            <p:nvPr/>
          </p:nvSpPr>
          <p:spPr>
            <a:xfrm>
              <a:off x="6872884" y="62013"/>
              <a:ext cx="300990" cy="27305"/>
            </a:xfrm>
            <a:custGeom>
              <a:rect b="b" l="l" r="r" t="t"/>
              <a:pathLst>
                <a:path extrusionOk="0" h="27305" w="300990">
                  <a:moveTo>
                    <a:pt x="14617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17" y="14744"/>
                  </a:lnTo>
                  <a:lnTo>
                    <a:pt x="14617" y="0"/>
                  </a:lnTo>
                  <a:close/>
                </a:path>
                <a:path extrusionOk="0" h="27305" w="300990">
                  <a:moveTo>
                    <a:pt x="300367" y="26797"/>
                  </a:moveTo>
                  <a:lnTo>
                    <a:pt x="300024" y="3352"/>
                  </a:lnTo>
                  <a:lnTo>
                    <a:pt x="296240" y="1803"/>
                  </a:lnTo>
                  <a:lnTo>
                    <a:pt x="292036" y="673"/>
                  </a:lnTo>
                  <a:lnTo>
                    <a:pt x="287375" y="0"/>
                  </a:lnTo>
                  <a:lnTo>
                    <a:pt x="287375" y="10147"/>
                  </a:lnTo>
                  <a:lnTo>
                    <a:pt x="283921" y="16129"/>
                  </a:lnTo>
                  <a:lnTo>
                    <a:pt x="279920" y="22009"/>
                  </a:lnTo>
                  <a:lnTo>
                    <a:pt x="283591" y="20802"/>
                  </a:lnTo>
                  <a:lnTo>
                    <a:pt x="286588" y="20294"/>
                  </a:lnTo>
                  <a:lnTo>
                    <a:pt x="294995" y="20294"/>
                  </a:lnTo>
                  <a:lnTo>
                    <a:pt x="297980" y="23253"/>
                  </a:lnTo>
                  <a:lnTo>
                    <a:pt x="300367" y="267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48" name="Google Shape;7148;gefe2f4b35a_0_3189"/>
            <p:cNvSpPr/>
            <p:nvPr/>
          </p:nvSpPr>
          <p:spPr>
            <a:xfrm>
              <a:off x="7172915" y="65369"/>
              <a:ext cx="24765" cy="35560"/>
            </a:xfrm>
            <a:custGeom>
              <a:rect b="b" l="l" r="r" t="t"/>
              <a:pathLst>
                <a:path extrusionOk="0" h="35560" w="24765">
                  <a:moveTo>
                    <a:pt x="0" y="0"/>
                  </a:moveTo>
                  <a:lnTo>
                    <a:pt x="342" y="23431"/>
                  </a:lnTo>
                  <a:lnTo>
                    <a:pt x="2057" y="26136"/>
                  </a:lnTo>
                  <a:lnTo>
                    <a:pt x="7670" y="35331"/>
                  </a:lnTo>
                  <a:lnTo>
                    <a:pt x="17564" y="35331"/>
                  </a:lnTo>
                  <a:lnTo>
                    <a:pt x="20548" y="34823"/>
                  </a:lnTo>
                  <a:lnTo>
                    <a:pt x="24231" y="33629"/>
                  </a:lnTo>
                  <a:lnTo>
                    <a:pt x="21188" y="22090"/>
                  </a:lnTo>
                  <a:lnTo>
                    <a:pt x="16163" y="12628"/>
                  </a:lnTo>
                  <a:lnTo>
                    <a:pt x="9115" y="5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49" name="Google Shape;7149;gefe2f4b35a_0_3189"/>
            <p:cNvSpPr/>
            <p:nvPr/>
          </p:nvSpPr>
          <p:spPr>
            <a:xfrm>
              <a:off x="1156982" y="68744"/>
              <a:ext cx="2114550" cy="22859"/>
            </a:xfrm>
            <a:custGeom>
              <a:rect b="b" l="l" r="r" t="t"/>
              <a:pathLst>
                <a:path extrusionOk="0" h="22859" w="2114550">
                  <a:moveTo>
                    <a:pt x="44005" y="22771"/>
                  </a:moveTo>
                  <a:lnTo>
                    <a:pt x="42824" y="13398"/>
                  </a:lnTo>
                  <a:lnTo>
                    <a:pt x="37172" y="6426"/>
                  </a:lnTo>
                  <a:lnTo>
                    <a:pt x="28714" y="2070"/>
                  </a:lnTo>
                  <a:lnTo>
                    <a:pt x="19113" y="571"/>
                  </a:lnTo>
                  <a:lnTo>
                    <a:pt x="9537" y="571"/>
                  </a:lnTo>
                  <a:lnTo>
                    <a:pt x="711" y="5143"/>
                  </a:lnTo>
                  <a:lnTo>
                    <a:pt x="0" y="15278"/>
                  </a:lnTo>
                  <a:lnTo>
                    <a:pt x="3746" y="14414"/>
                  </a:lnTo>
                  <a:lnTo>
                    <a:pt x="6997" y="14046"/>
                  </a:lnTo>
                  <a:lnTo>
                    <a:pt x="16967" y="14046"/>
                  </a:lnTo>
                  <a:lnTo>
                    <a:pt x="36537" y="22771"/>
                  </a:lnTo>
                  <a:lnTo>
                    <a:pt x="44005" y="22771"/>
                  </a:lnTo>
                  <a:close/>
                </a:path>
                <a:path extrusionOk="0" h="22859" w="2114550">
                  <a:moveTo>
                    <a:pt x="2113991" y="533"/>
                  </a:moveTo>
                  <a:lnTo>
                    <a:pt x="2111603" y="1219"/>
                  </a:lnTo>
                  <a:lnTo>
                    <a:pt x="2108784" y="1460"/>
                  </a:lnTo>
                  <a:lnTo>
                    <a:pt x="2101418" y="1460"/>
                  </a:lnTo>
                  <a:lnTo>
                    <a:pt x="2086787" y="0"/>
                  </a:lnTo>
                  <a:lnTo>
                    <a:pt x="2087295" y="9156"/>
                  </a:lnTo>
                  <a:lnTo>
                    <a:pt x="2087499" y="13741"/>
                  </a:lnTo>
                  <a:lnTo>
                    <a:pt x="2094230" y="12954"/>
                  </a:lnTo>
                  <a:lnTo>
                    <a:pt x="2100770" y="10617"/>
                  </a:lnTo>
                  <a:lnTo>
                    <a:pt x="2107311" y="6553"/>
                  </a:lnTo>
                  <a:lnTo>
                    <a:pt x="2113991" y="53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50" name="Google Shape;7150;gefe2f4b35a_0_3189"/>
            <p:cNvSpPr/>
            <p:nvPr/>
          </p:nvSpPr>
          <p:spPr>
            <a:xfrm>
              <a:off x="3219462" y="68274"/>
              <a:ext cx="4641850" cy="17780"/>
            </a:xfrm>
            <a:custGeom>
              <a:rect b="b" l="l" r="r" t="t"/>
              <a:pathLst>
                <a:path extrusionOk="0" h="17780" w="4641850">
                  <a:moveTo>
                    <a:pt x="25031" y="14211"/>
                  </a:moveTo>
                  <a:lnTo>
                    <a:pt x="24574" y="5041"/>
                  </a:lnTo>
                  <a:lnTo>
                    <a:pt x="24307" y="469"/>
                  </a:lnTo>
                  <a:lnTo>
                    <a:pt x="21285" y="203"/>
                  </a:lnTo>
                  <a:lnTo>
                    <a:pt x="18326" y="0"/>
                  </a:lnTo>
                  <a:lnTo>
                    <a:pt x="15582" y="0"/>
                  </a:lnTo>
                  <a:lnTo>
                    <a:pt x="7480" y="0"/>
                  </a:lnTo>
                  <a:lnTo>
                    <a:pt x="1168" y="1739"/>
                  </a:lnTo>
                  <a:lnTo>
                    <a:pt x="0" y="8496"/>
                  </a:lnTo>
                  <a:lnTo>
                    <a:pt x="9372" y="11938"/>
                  </a:lnTo>
                  <a:lnTo>
                    <a:pt x="17284" y="14211"/>
                  </a:lnTo>
                  <a:lnTo>
                    <a:pt x="25031" y="14211"/>
                  </a:lnTo>
                  <a:close/>
                </a:path>
                <a:path extrusionOk="0" h="17780" w="4641850">
                  <a:moveTo>
                    <a:pt x="2386482" y="990"/>
                  </a:moveTo>
                  <a:lnTo>
                    <a:pt x="2364333" y="990"/>
                  </a:lnTo>
                  <a:lnTo>
                    <a:pt x="2364333" y="15735"/>
                  </a:lnTo>
                  <a:lnTo>
                    <a:pt x="2386482" y="15735"/>
                  </a:lnTo>
                  <a:lnTo>
                    <a:pt x="2386482" y="990"/>
                  </a:lnTo>
                  <a:close/>
                </a:path>
                <a:path extrusionOk="0" h="17780" w="4641850">
                  <a:moveTo>
                    <a:pt x="4641799" y="14389"/>
                  </a:moveTo>
                  <a:lnTo>
                    <a:pt x="4640618" y="8496"/>
                  </a:lnTo>
                  <a:lnTo>
                    <a:pt x="4632134" y="7975"/>
                  </a:lnTo>
                  <a:lnTo>
                    <a:pt x="4630534" y="660"/>
                  </a:lnTo>
                  <a:lnTo>
                    <a:pt x="4621860" y="660"/>
                  </a:lnTo>
                  <a:lnTo>
                    <a:pt x="4620819" y="660"/>
                  </a:lnTo>
                  <a:lnTo>
                    <a:pt x="4619676" y="762"/>
                  </a:lnTo>
                  <a:lnTo>
                    <a:pt x="4618418" y="1003"/>
                  </a:lnTo>
                  <a:lnTo>
                    <a:pt x="4616183" y="8026"/>
                  </a:lnTo>
                  <a:lnTo>
                    <a:pt x="4618469" y="13106"/>
                  </a:lnTo>
                  <a:lnTo>
                    <a:pt x="4623613" y="16192"/>
                  </a:lnTo>
                  <a:lnTo>
                    <a:pt x="4630013" y="17233"/>
                  </a:lnTo>
                  <a:lnTo>
                    <a:pt x="4636173" y="17233"/>
                  </a:lnTo>
                  <a:lnTo>
                    <a:pt x="4641799" y="143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51" name="Google Shape;7151;gefe2f4b35a_0_3189"/>
            <p:cNvSpPr/>
            <p:nvPr/>
          </p:nvSpPr>
          <p:spPr>
            <a:xfrm>
              <a:off x="5346128" y="75043"/>
              <a:ext cx="6424930" cy="41910"/>
            </a:xfrm>
            <a:custGeom>
              <a:rect b="b" l="l" r="r" t="t"/>
              <a:pathLst>
                <a:path extrusionOk="0" h="41910" w="6424930">
                  <a:moveTo>
                    <a:pt x="21932" y="10375"/>
                  </a:moveTo>
                  <a:lnTo>
                    <a:pt x="18224" y="5410"/>
                  </a:lnTo>
                  <a:lnTo>
                    <a:pt x="9486" y="1727"/>
                  </a:lnTo>
                  <a:lnTo>
                    <a:pt x="8902" y="11290"/>
                  </a:lnTo>
                  <a:lnTo>
                    <a:pt x="0" y="11861"/>
                  </a:lnTo>
                  <a:lnTo>
                    <a:pt x="1968" y="23964"/>
                  </a:lnTo>
                  <a:lnTo>
                    <a:pt x="16687" y="23964"/>
                  </a:lnTo>
                  <a:lnTo>
                    <a:pt x="21221" y="16586"/>
                  </a:lnTo>
                  <a:lnTo>
                    <a:pt x="21932" y="10375"/>
                  </a:lnTo>
                  <a:close/>
                </a:path>
                <a:path extrusionOk="0" h="41910" w="6424930">
                  <a:moveTo>
                    <a:pt x="561911" y="1727"/>
                  </a:moveTo>
                  <a:lnTo>
                    <a:pt x="557390" y="901"/>
                  </a:lnTo>
                  <a:lnTo>
                    <a:pt x="553351" y="558"/>
                  </a:lnTo>
                  <a:lnTo>
                    <a:pt x="549656" y="558"/>
                  </a:lnTo>
                  <a:lnTo>
                    <a:pt x="538708" y="1600"/>
                  </a:lnTo>
                  <a:lnTo>
                    <a:pt x="529170" y="4025"/>
                  </a:lnTo>
                  <a:lnTo>
                    <a:pt x="520001" y="6832"/>
                  </a:lnTo>
                  <a:lnTo>
                    <a:pt x="510171" y="8978"/>
                  </a:lnTo>
                  <a:lnTo>
                    <a:pt x="510171" y="38709"/>
                  </a:lnTo>
                  <a:lnTo>
                    <a:pt x="513334" y="40906"/>
                  </a:lnTo>
                  <a:lnTo>
                    <a:pt x="516699" y="41871"/>
                  </a:lnTo>
                  <a:lnTo>
                    <a:pt x="520166" y="41871"/>
                  </a:lnTo>
                  <a:lnTo>
                    <a:pt x="532879" y="38061"/>
                  </a:lnTo>
                  <a:lnTo>
                    <a:pt x="545007" y="28346"/>
                  </a:lnTo>
                  <a:lnTo>
                    <a:pt x="555142" y="15367"/>
                  </a:lnTo>
                  <a:lnTo>
                    <a:pt x="561911" y="1727"/>
                  </a:lnTo>
                  <a:close/>
                </a:path>
                <a:path extrusionOk="0" h="41910" w="6424930">
                  <a:moveTo>
                    <a:pt x="6424727" y="12166"/>
                  </a:moveTo>
                  <a:lnTo>
                    <a:pt x="6424676" y="0"/>
                  </a:lnTo>
                  <a:lnTo>
                    <a:pt x="6416853" y="254"/>
                  </a:lnTo>
                  <a:lnTo>
                    <a:pt x="6409512" y="3441"/>
                  </a:lnTo>
                  <a:lnTo>
                    <a:pt x="6410477" y="8978"/>
                  </a:lnTo>
                  <a:lnTo>
                    <a:pt x="6411442" y="8864"/>
                  </a:lnTo>
                  <a:lnTo>
                    <a:pt x="6412357" y="8813"/>
                  </a:lnTo>
                  <a:lnTo>
                    <a:pt x="6418173" y="8813"/>
                  </a:lnTo>
                  <a:lnTo>
                    <a:pt x="6421514" y="10426"/>
                  </a:lnTo>
                  <a:lnTo>
                    <a:pt x="6424727" y="121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52" name="Google Shape;7152;gefe2f4b35a_0_3189"/>
            <p:cNvSpPr/>
            <p:nvPr/>
          </p:nvSpPr>
          <p:spPr>
            <a:xfrm>
              <a:off x="11770809" y="75027"/>
              <a:ext cx="17779" cy="17144"/>
            </a:xfrm>
            <a:custGeom>
              <a:rect b="b" l="l" r="r" t="t"/>
              <a:pathLst>
                <a:path extrusionOk="0" h="17144" w="17779">
                  <a:moveTo>
                    <a:pt x="1028" y="0"/>
                  </a:moveTo>
                  <a:lnTo>
                    <a:pt x="0" y="12"/>
                  </a:lnTo>
                  <a:lnTo>
                    <a:pt x="50" y="12179"/>
                  </a:lnTo>
                  <a:lnTo>
                    <a:pt x="7988" y="16535"/>
                  </a:lnTo>
                  <a:lnTo>
                    <a:pt x="14579" y="16522"/>
                  </a:lnTo>
                  <a:lnTo>
                    <a:pt x="15163" y="16484"/>
                  </a:lnTo>
                  <a:lnTo>
                    <a:pt x="17236" y="9092"/>
                  </a:lnTo>
                  <a:lnTo>
                    <a:pt x="14473" y="3960"/>
                  </a:lnTo>
                  <a:lnTo>
                    <a:pt x="8521" y="97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53" name="Google Shape;7153;gefe2f4b35a_0_3189"/>
            <p:cNvSpPr/>
            <p:nvPr/>
          </p:nvSpPr>
          <p:spPr>
            <a:xfrm>
              <a:off x="825487" y="82714"/>
              <a:ext cx="4206240" cy="40639"/>
            </a:xfrm>
            <a:custGeom>
              <a:rect b="b" l="l" r="r" t="t"/>
              <a:pathLst>
                <a:path extrusionOk="0" h="40639" w="4206240">
                  <a:moveTo>
                    <a:pt x="36817" y="8801"/>
                  </a:moveTo>
                  <a:lnTo>
                    <a:pt x="33007" y="6273"/>
                  </a:lnTo>
                  <a:lnTo>
                    <a:pt x="26670" y="3378"/>
                  </a:lnTo>
                  <a:lnTo>
                    <a:pt x="19024" y="990"/>
                  </a:lnTo>
                  <a:lnTo>
                    <a:pt x="11328" y="0"/>
                  </a:lnTo>
                  <a:lnTo>
                    <a:pt x="5410" y="0"/>
                  </a:lnTo>
                  <a:lnTo>
                    <a:pt x="660" y="2235"/>
                  </a:lnTo>
                  <a:lnTo>
                    <a:pt x="0" y="8801"/>
                  </a:lnTo>
                  <a:lnTo>
                    <a:pt x="6972" y="12039"/>
                  </a:lnTo>
                  <a:lnTo>
                    <a:pt x="14008" y="16179"/>
                  </a:lnTo>
                  <a:lnTo>
                    <a:pt x="20764" y="19761"/>
                  </a:lnTo>
                  <a:lnTo>
                    <a:pt x="26898" y="21272"/>
                  </a:lnTo>
                  <a:lnTo>
                    <a:pt x="31292" y="21272"/>
                  </a:lnTo>
                  <a:lnTo>
                    <a:pt x="34836" y="18122"/>
                  </a:lnTo>
                  <a:lnTo>
                    <a:pt x="36817" y="8801"/>
                  </a:lnTo>
                  <a:close/>
                </a:path>
                <a:path extrusionOk="0" h="40639" w="4206240">
                  <a:moveTo>
                    <a:pt x="4025912" y="9588"/>
                  </a:moveTo>
                  <a:lnTo>
                    <a:pt x="4024592" y="4864"/>
                  </a:lnTo>
                  <a:lnTo>
                    <a:pt x="4019575" y="2057"/>
                  </a:lnTo>
                  <a:lnTo>
                    <a:pt x="4012730" y="1143"/>
                  </a:lnTo>
                  <a:lnTo>
                    <a:pt x="4005707" y="1143"/>
                  </a:lnTo>
                  <a:lnTo>
                    <a:pt x="3998696" y="3771"/>
                  </a:lnTo>
                  <a:lnTo>
                    <a:pt x="3999522" y="8801"/>
                  </a:lnTo>
                  <a:lnTo>
                    <a:pt x="3999725" y="8763"/>
                  </a:lnTo>
                  <a:lnTo>
                    <a:pt x="4004526" y="9550"/>
                  </a:lnTo>
                  <a:lnTo>
                    <a:pt x="4012615" y="11506"/>
                  </a:lnTo>
                  <a:lnTo>
                    <a:pt x="4019753" y="13957"/>
                  </a:lnTo>
                  <a:lnTo>
                    <a:pt x="4021709" y="16294"/>
                  </a:lnTo>
                  <a:lnTo>
                    <a:pt x="4025912" y="9588"/>
                  </a:lnTo>
                  <a:close/>
                </a:path>
                <a:path extrusionOk="0" h="40639" w="4206240">
                  <a:moveTo>
                    <a:pt x="4205846" y="38303"/>
                  </a:moveTo>
                  <a:lnTo>
                    <a:pt x="4169702" y="23317"/>
                  </a:lnTo>
                  <a:lnTo>
                    <a:pt x="4159212" y="22504"/>
                  </a:lnTo>
                  <a:lnTo>
                    <a:pt x="4166019" y="28371"/>
                  </a:lnTo>
                  <a:lnTo>
                    <a:pt x="4172902" y="34112"/>
                  </a:lnTo>
                  <a:lnTo>
                    <a:pt x="4181157" y="38468"/>
                  </a:lnTo>
                  <a:lnTo>
                    <a:pt x="4192028" y="40208"/>
                  </a:lnTo>
                  <a:lnTo>
                    <a:pt x="4195991" y="40208"/>
                  </a:lnTo>
                  <a:lnTo>
                    <a:pt x="4200537" y="39624"/>
                  </a:lnTo>
                  <a:lnTo>
                    <a:pt x="4205846" y="38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54" name="Google Shape;7154;gefe2f4b35a_0_3189"/>
            <p:cNvSpPr/>
            <p:nvPr/>
          </p:nvSpPr>
          <p:spPr>
            <a:xfrm>
              <a:off x="4972390" y="84094"/>
              <a:ext cx="66675" cy="27939"/>
            </a:xfrm>
            <a:custGeom>
              <a:rect b="b" l="l" r="r" t="t"/>
              <a:pathLst>
                <a:path extrusionOk="0" h="27939" w="66675">
                  <a:moveTo>
                    <a:pt x="20891" y="0"/>
                  </a:moveTo>
                  <a:lnTo>
                    <a:pt x="14187" y="793"/>
                  </a:lnTo>
                  <a:lnTo>
                    <a:pt x="8274" y="3359"/>
                  </a:lnTo>
                  <a:lnTo>
                    <a:pt x="3446" y="7972"/>
                  </a:lnTo>
                  <a:lnTo>
                    <a:pt x="0" y="14909"/>
                  </a:lnTo>
                  <a:lnTo>
                    <a:pt x="4952" y="16154"/>
                  </a:lnTo>
                  <a:lnTo>
                    <a:pt x="8839" y="18440"/>
                  </a:lnTo>
                  <a:lnTo>
                    <a:pt x="12318" y="21120"/>
                  </a:lnTo>
                  <a:lnTo>
                    <a:pt x="22803" y="21934"/>
                  </a:lnTo>
                  <a:lnTo>
                    <a:pt x="34199" y="23206"/>
                  </a:lnTo>
                  <a:lnTo>
                    <a:pt x="45507" y="25034"/>
                  </a:lnTo>
                  <a:lnTo>
                    <a:pt x="55727" y="27520"/>
                  </a:lnTo>
                  <a:lnTo>
                    <a:pt x="55194" y="25971"/>
                  </a:lnTo>
                  <a:lnTo>
                    <a:pt x="66433" y="22161"/>
                  </a:lnTo>
                  <a:lnTo>
                    <a:pt x="58823" y="14991"/>
                  </a:lnTo>
                  <a:lnTo>
                    <a:pt x="47496" y="7785"/>
                  </a:lnTo>
                  <a:lnTo>
                    <a:pt x="34252" y="2226"/>
                  </a:lnTo>
                  <a:lnTo>
                    <a:pt x="208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55" name="Google Shape;7155;gefe2f4b35a_0_3189"/>
            <p:cNvSpPr/>
            <p:nvPr/>
          </p:nvSpPr>
          <p:spPr>
            <a:xfrm>
              <a:off x="133146" y="83158"/>
              <a:ext cx="8014334" cy="24130"/>
            </a:xfrm>
            <a:custGeom>
              <a:rect b="b" l="l" r="r" t="t"/>
              <a:pathLst>
                <a:path extrusionOk="0" h="24130" w="8014334">
                  <a:moveTo>
                    <a:pt x="7289" y="15836"/>
                  </a:moveTo>
                  <a:lnTo>
                    <a:pt x="6654" y="15189"/>
                  </a:lnTo>
                  <a:lnTo>
                    <a:pt x="4419" y="18148"/>
                  </a:lnTo>
                  <a:lnTo>
                    <a:pt x="0" y="24104"/>
                  </a:lnTo>
                  <a:lnTo>
                    <a:pt x="3086" y="21996"/>
                  </a:lnTo>
                  <a:lnTo>
                    <a:pt x="5562" y="19291"/>
                  </a:lnTo>
                  <a:lnTo>
                    <a:pt x="7289" y="15836"/>
                  </a:lnTo>
                  <a:close/>
                </a:path>
                <a:path extrusionOk="0" h="24130" w="8014334">
                  <a:moveTo>
                    <a:pt x="8014119" y="15849"/>
                  </a:moveTo>
                  <a:lnTo>
                    <a:pt x="8006816" y="13284"/>
                  </a:lnTo>
                  <a:lnTo>
                    <a:pt x="7998092" y="2451"/>
                  </a:lnTo>
                  <a:lnTo>
                    <a:pt x="7990713" y="0"/>
                  </a:lnTo>
                  <a:lnTo>
                    <a:pt x="7988998" y="0"/>
                  </a:lnTo>
                  <a:lnTo>
                    <a:pt x="7987017" y="266"/>
                  </a:lnTo>
                  <a:lnTo>
                    <a:pt x="7984706" y="863"/>
                  </a:lnTo>
                  <a:lnTo>
                    <a:pt x="7984706" y="23101"/>
                  </a:lnTo>
                  <a:lnTo>
                    <a:pt x="7986674" y="22898"/>
                  </a:lnTo>
                  <a:lnTo>
                    <a:pt x="8005216" y="22885"/>
                  </a:lnTo>
                  <a:lnTo>
                    <a:pt x="8012633" y="22250"/>
                  </a:lnTo>
                  <a:lnTo>
                    <a:pt x="8014119" y="1584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56" name="Google Shape;7156;gefe2f4b35a_0_3189"/>
            <p:cNvSpPr/>
            <p:nvPr/>
          </p:nvSpPr>
          <p:spPr>
            <a:xfrm>
              <a:off x="110722" y="92369"/>
              <a:ext cx="29210" cy="21589"/>
            </a:xfrm>
            <a:custGeom>
              <a:rect b="b" l="l" r="r" t="t"/>
              <a:pathLst>
                <a:path extrusionOk="0" h="21589" w="29210">
                  <a:moveTo>
                    <a:pt x="19888" y="0"/>
                  </a:moveTo>
                  <a:lnTo>
                    <a:pt x="14935" y="0"/>
                  </a:lnTo>
                  <a:lnTo>
                    <a:pt x="8499" y="1287"/>
                  </a:lnTo>
                  <a:lnTo>
                    <a:pt x="3281" y="5214"/>
                  </a:lnTo>
                  <a:lnTo>
                    <a:pt x="156" y="11878"/>
                  </a:lnTo>
                  <a:lnTo>
                    <a:pt x="0" y="21374"/>
                  </a:lnTo>
                  <a:lnTo>
                    <a:pt x="8991" y="20637"/>
                  </a:lnTo>
                  <a:lnTo>
                    <a:pt x="16751" y="18770"/>
                  </a:lnTo>
                  <a:lnTo>
                    <a:pt x="22428" y="14884"/>
                  </a:lnTo>
                  <a:lnTo>
                    <a:pt x="29083" y="5981"/>
                  </a:lnTo>
                  <a:lnTo>
                    <a:pt x="25120" y="2044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57" name="Google Shape;7157;gefe2f4b35a_0_3189"/>
            <p:cNvSpPr/>
            <p:nvPr/>
          </p:nvSpPr>
          <p:spPr>
            <a:xfrm>
              <a:off x="2909380" y="90549"/>
              <a:ext cx="37464" cy="22860"/>
            </a:xfrm>
            <a:custGeom>
              <a:rect b="b" l="l" r="r" t="t"/>
              <a:pathLst>
                <a:path extrusionOk="0" h="22860" w="37464">
                  <a:moveTo>
                    <a:pt x="13843" y="0"/>
                  </a:moveTo>
                  <a:lnTo>
                    <a:pt x="10668" y="0"/>
                  </a:lnTo>
                  <a:lnTo>
                    <a:pt x="4495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5969" y="9880"/>
                  </a:lnTo>
                  <a:lnTo>
                    <a:pt x="8839" y="14147"/>
                  </a:lnTo>
                  <a:lnTo>
                    <a:pt x="8089" y="22047"/>
                  </a:lnTo>
                  <a:lnTo>
                    <a:pt x="12839" y="22250"/>
                  </a:lnTo>
                  <a:lnTo>
                    <a:pt x="22405" y="20417"/>
                  </a:lnTo>
                  <a:lnTo>
                    <a:pt x="30691" y="17303"/>
                  </a:lnTo>
                  <a:lnTo>
                    <a:pt x="36169" y="11341"/>
                  </a:lnTo>
                  <a:lnTo>
                    <a:pt x="37312" y="965"/>
                  </a:lnTo>
                  <a:lnTo>
                    <a:pt x="35687" y="1574"/>
                  </a:lnTo>
                  <a:lnTo>
                    <a:pt x="33680" y="1803"/>
                  </a:lnTo>
                  <a:lnTo>
                    <a:pt x="28295" y="1803"/>
                  </a:lnTo>
                  <a:lnTo>
                    <a:pt x="138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58" name="Google Shape;7158;gefe2f4b35a_0_3189"/>
            <p:cNvSpPr/>
            <p:nvPr/>
          </p:nvSpPr>
          <p:spPr>
            <a:xfrm>
              <a:off x="2917338" y="112595"/>
              <a:ext cx="5080" cy="1269"/>
            </a:xfrm>
            <a:custGeom>
              <a:rect b="b" l="l" r="r" t="t"/>
              <a:pathLst>
                <a:path extrusionOk="0" h="1269" w="5080">
                  <a:moveTo>
                    <a:pt x="126" y="0"/>
                  </a:moveTo>
                  <a:lnTo>
                    <a:pt x="50" y="762"/>
                  </a:lnTo>
                  <a:lnTo>
                    <a:pt x="0" y="1143"/>
                  </a:lnTo>
                  <a:lnTo>
                    <a:pt x="1587" y="800"/>
                  </a:lnTo>
                  <a:lnTo>
                    <a:pt x="3225" y="495"/>
                  </a:lnTo>
                  <a:lnTo>
                    <a:pt x="4876" y="203"/>
                  </a:lnTo>
                  <a:lnTo>
                    <a:pt x="1701" y="7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59" name="Google Shape;7159;gefe2f4b35a_0_3189"/>
            <p:cNvSpPr/>
            <p:nvPr/>
          </p:nvSpPr>
          <p:spPr>
            <a:xfrm>
              <a:off x="877011" y="91312"/>
              <a:ext cx="8721725" cy="37464"/>
            </a:xfrm>
            <a:custGeom>
              <a:rect b="b" l="l" r="r" t="t"/>
              <a:pathLst>
                <a:path extrusionOk="0" h="37464" w="8721725">
                  <a:moveTo>
                    <a:pt x="29349" y="7683"/>
                  </a:moveTo>
                  <a:lnTo>
                    <a:pt x="26479" y="7302"/>
                  </a:lnTo>
                  <a:lnTo>
                    <a:pt x="23774" y="7112"/>
                  </a:lnTo>
                  <a:lnTo>
                    <a:pt x="21259" y="7112"/>
                  </a:lnTo>
                  <a:lnTo>
                    <a:pt x="13030" y="8001"/>
                  </a:lnTo>
                  <a:lnTo>
                    <a:pt x="6629" y="10731"/>
                  </a:lnTo>
                  <a:lnTo>
                    <a:pt x="2222" y="15494"/>
                  </a:lnTo>
                  <a:lnTo>
                    <a:pt x="0" y="22428"/>
                  </a:lnTo>
                  <a:lnTo>
                    <a:pt x="2806" y="22783"/>
                  </a:lnTo>
                  <a:lnTo>
                    <a:pt x="5461" y="22961"/>
                  </a:lnTo>
                  <a:lnTo>
                    <a:pt x="7937" y="22961"/>
                  </a:lnTo>
                  <a:lnTo>
                    <a:pt x="16205" y="22098"/>
                  </a:lnTo>
                  <a:lnTo>
                    <a:pt x="22644" y="19380"/>
                  </a:lnTo>
                  <a:lnTo>
                    <a:pt x="27089" y="14643"/>
                  </a:lnTo>
                  <a:lnTo>
                    <a:pt x="29349" y="7683"/>
                  </a:lnTo>
                  <a:close/>
                </a:path>
                <a:path extrusionOk="0" h="37464" w="8721725">
                  <a:moveTo>
                    <a:pt x="2764231" y="15049"/>
                  </a:moveTo>
                  <a:lnTo>
                    <a:pt x="2761386" y="9918"/>
                  </a:lnTo>
                  <a:lnTo>
                    <a:pt x="2755379" y="6934"/>
                  </a:lnTo>
                  <a:lnTo>
                    <a:pt x="2747848" y="5969"/>
                  </a:lnTo>
                  <a:lnTo>
                    <a:pt x="2739618" y="5969"/>
                  </a:lnTo>
                  <a:lnTo>
                    <a:pt x="2731592" y="9182"/>
                  </a:lnTo>
                  <a:lnTo>
                    <a:pt x="2732608" y="14960"/>
                  </a:lnTo>
                  <a:lnTo>
                    <a:pt x="2733713" y="14820"/>
                  </a:lnTo>
                  <a:lnTo>
                    <a:pt x="2735719" y="14757"/>
                  </a:lnTo>
                  <a:lnTo>
                    <a:pt x="2741155" y="14757"/>
                  </a:lnTo>
                  <a:lnTo>
                    <a:pt x="2755150" y="22504"/>
                  </a:lnTo>
                  <a:lnTo>
                    <a:pt x="2761665" y="22479"/>
                  </a:lnTo>
                  <a:lnTo>
                    <a:pt x="2762250" y="22440"/>
                  </a:lnTo>
                  <a:lnTo>
                    <a:pt x="2764231" y="15049"/>
                  </a:lnTo>
                  <a:close/>
                </a:path>
                <a:path extrusionOk="0" h="37464" w="8721725">
                  <a:moveTo>
                    <a:pt x="8699094" y="29705"/>
                  </a:moveTo>
                  <a:lnTo>
                    <a:pt x="8697316" y="19443"/>
                  </a:lnTo>
                  <a:lnTo>
                    <a:pt x="8694788" y="9855"/>
                  </a:lnTo>
                  <a:lnTo>
                    <a:pt x="8689772" y="2768"/>
                  </a:lnTo>
                  <a:lnTo>
                    <a:pt x="8680488" y="0"/>
                  </a:lnTo>
                  <a:lnTo>
                    <a:pt x="8678380" y="63"/>
                  </a:lnTo>
                  <a:lnTo>
                    <a:pt x="8677224" y="203"/>
                  </a:lnTo>
                  <a:lnTo>
                    <a:pt x="8667788" y="7416"/>
                  </a:lnTo>
                  <a:lnTo>
                    <a:pt x="8653323" y="9550"/>
                  </a:lnTo>
                  <a:lnTo>
                    <a:pt x="8641588" y="14376"/>
                  </a:lnTo>
                  <a:lnTo>
                    <a:pt x="8640381" y="29705"/>
                  </a:lnTo>
                  <a:lnTo>
                    <a:pt x="8699094" y="29705"/>
                  </a:lnTo>
                  <a:close/>
                </a:path>
                <a:path extrusionOk="0" h="37464" w="8721725">
                  <a:moveTo>
                    <a:pt x="8721509" y="23672"/>
                  </a:moveTo>
                  <a:lnTo>
                    <a:pt x="8720722" y="14122"/>
                  </a:lnTo>
                  <a:lnTo>
                    <a:pt x="8719109" y="5283"/>
                  </a:lnTo>
                  <a:lnTo>
                    <a:pt x="8716899" y="1397"/>
                  </a:lnTo>
                  <a:lnTo>
                    <a:pt x="8716023" y="1397"/>
                  </a:lnTo>
                  <a:lnTo>
                    <a:pt x="8715070" y="3200"/>
                  </a:lnTo>
                  <a:lnTo>
                    <a:pt x="8714092" y="7696"/>
                  </a:lnTo>
                  <a:lnTo>
                    <a:pt x="8712086" y="20281"/>
                  </a:lnTo>
                  <a:lnTo>
                    <a:pt x="8712327" y="29451"/>
                  </a:lnTo>
                  <a:lnTo>
                    <a:pt x="8714092" y="35052"/>
                  </a:lnTo>
                  <a:lnTo>
                    <a:pt x="8716658" y="36957"/>
                  </a:lnTo>
                  <a:lnTo>
                    <a:pt x="8718410" y="36957"/>
                  </a:lnTo>
                  <a:lnTo>
                    <a:pt x="8720226" y="34594"/>
                  </a:lnTo>
                  <a:lnTo>
                    <a:pt x="8721242" y="29705"/>
                  </a:lnTo>
                  <a:lnTo>
                    <a:pt x="8721509" y="236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60" name="Google Shape;7160;gefe2f4b35a_0_3189"/>
            <p:cNvSpPr/>
            <p:nvPr/>
          </p:nvSpPr>
          <p:spPr>
            <a:xfrm>
              <a:off x="6187707" y="99008"/>
              <a:ext cx="4485005" cy="13969"/>
            </a:xfrm>
            <a:custGeom>
              <a:rect b="b" l="l" r="r" t="t"/>
              <a:pathLst>
                <a:path extrusionOk="0" h="13969" w="4485005">
                  <a:moveTo>
                    <a:pt x="29705" y="0"/>
                  </a:moveTo>
                  <a:lnTo>
                    <a:pt x="27927" y="177"/>
                  </a:lnTo>
                  <a:lnTo>
                    <a:pt x="26022" y="241"/>
                  </a:lnTo>
                  <a:lnTo>
                    <a:pt x="15849" y="127"/>
                  </a:lnTo>
                  <a:lnTo>
                    <a:pt x="8229" y="127"/>
                  </a:lnTo>
                  <a:lnTo>
                    <a:pt x="1473" y="952"/>
                  </a:lnTo>
                  <a:lnTo>
                    <a:pt x="0" y="7264"/>
                  </a:lnTo>
                  <a:lnTo>
                    <a:pt x="4279" y="11417"/>
                  </a:lnTo>
                  <a:lnTo>
                    <a:pt x="10058" y="13830"/>
                  </a:lnTo>
                  <a:lnTo>
                    <a:pt x="22352" y="13830"/>
                  </a:lnTo>
                  <a:lnTo>
                    <a:pt x="28562" y="9715"/>
                  </a:lnTo>
                  <a:lnTo>
                    <a:pt x="29705" y="0"/>
                  </a:lnTo>
                  <a:close/>
                </a:path>
                <a:path extrusionOk="0" h="13969" w="4485005">
                  <a:moveTo>
                    <a:pt x="4484408" y="6108"/>
                  </a:moveTo>
                  <a:lnTo>
                    <a:pt x="4478667" y="0"/>
                  </a:lnTo>
                  <a:lnTo>
                    <a:pt x="4468774" y="5943"/>
                  </a:lnTo>
                  <a:lnTo>
                    <a:pt x="4466374" y="10261"/>
                  </a:lnTo>
                  <a:lnTo>
                    <a:pt x="4469104" y="12903"/>
                  </a:lnTo>
                  <a:lnTo>
                    <a:pt x="4474616" y="13792"/>
                  </a:lnTo>
                  <a:lnTo>
                    <a:pt x="4480293" y="12954"/>
                  </a:lnTo>
                  <a:lnTo>
                    <a:pt x="4484255" y="10401"/>
                  </a:lnTo>
                  <a:lnTo>
                    <a:pt x="4484408" y="6108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61" name="Google Shape;7161;gefe2f4b35a_0_3189"/>
            <p:cNvSpPr/>
            <p:nvPr/>
          </p:nvSpPr>
          <p:spPr>
            <a:xfrm>
              <a:off x="13295945" y="97342"/>
              <a:ext cx="37465" cy="31750"/>
            </a:xfrm>
            <a:custGeom>
              <a:rect b="b" l="l" r="r" t="t"/>
              <a:pathLst>
                <a:path extrusionOk="0" h="31750" w="37465">
                  <a:moveTo>
                    <a:pt x="10071" y="0"/>
                  </a:moveTo>
                  <a:lnTo>
                    <a:pt x="7264" y="0"/>
                  </a:lnTo>
                  <a:lnTo>
                    <a:pt x="3949" y="508"/>
                  </a:lnTo>
                  <a:lnTo>
                    <a:pt x="0" y="1651"/>
                  </a:lnTo>
                  <a:lnTo>
                    <a:pt x="1110" y="12165"/>
                  </a:lnTo>
                  <a:lnTo>
                    <a:pt x="6877" y="21751"/>
                  </a:lnTo>
                  <a:lnTo>
                    <a:pt x="15434" y="28732"/>
                  </a:lnTo>
                  <a:lnTo>
                    <a:pt x="24917" y="31432"/>
                  </a:lnTo>
                  <a:lnTo>
                    <a:pt x="29616" y="31432"/>
                  </a:lnTo>
                  <a:lnTo>
                    <a:pt x="33959" y="29159"/>
                  </a:lnTo>
                  <a:lnTo>
                    <a:pt x="36868" y="23660"/>
                  </a:lnTo>
                  <a:lnTo>
                    <a:pt x="30362" y="17670"/>
                  </a:lnTo>
                  <a:lnTo>
                    <a:pt x="25631" y="9791"/>
                  </a:lnTo>
                  <a:lnTo>
                    <a:pt x="19819" y="2932"/>
                  </a:lnTo>
                  <a:lnTo>
                    <a:pt x="1007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62" name="Google Shape;7162;gefe2f4b35a_0_3189"/>
            <p:cNvSpPr/>
            <p:nvPr/>
          </p:nvSpPr>
          <p:spPr>
            <a:xfrm>
              <a:off x="65576" y="104660"/>
              <a:ext cx="25400" cy="10794"/>
            </a:xfrm>
            <a:custGeom>
              <a:rect b="b" l="l" r="r" t="t"/>
              <a:pathLst>
                <a:path extrusionOk="0" h="10794" w="25400">
                  <a:moveTo>
                    <a:pt x="19481" y="0"/>
                  </a:moveTo>
                  <a:lnTo>
                    <a:pt x="16357" y="0"/>
                  </a:lnTo>
                  <a:lnTo>
                    <a:pt x="8102" y="0"/>
                  </a:lnTo>
                  <a:lnTo>
                    <a:pt x="0" y="3263"/>
                  </a:lnTo>
                  <a:lnTo>
                    <a:pt x="1168" y="9080"/>
                  </a:lnTo>
                  <a:lnTo>
                    <a:pt x="3860" y="8991"/>
                  </a:lnTo>
                  <a:lnTo>
                    <a:pt x="10363" y="8991"/>
                  </a:lnTo>
                  <a:lnTo>
                    <a:pt x="15011" y="9486"/>
                  </a:lnTo>
                  <a:lnTo>
                    <a:pt x="19075" y="10566"/>
                  </a:lnTo>
                  <a:lnTo>
                    <a:pt x="25311" y="1447"/>
                  </a:lnTo>
                  <a:lnTo>
                    <a:pt x="22631" y="469"/>
                  </a:lnTo>
                  <a:lnTo>
                    <a:pt x="194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63" name="Google Shape;7163;gefe2f4b35a_0_3189"/>
            <p:cNvSpPr/>
            <p:nvPr/>
          </p:nvSpPr>
          <p:spPr>
            <a:xfrm>
              <a:off x="84655" y="106104"/>
              <a:ext cx="16509" cy="15239"/>
            </a:xfrm>
            <a:custGeom>
              <a:rect b="b" l="l" r="r" t="t"/>
              <a:pathLst>
                <a:path extrusionOk="0" h="15239" w="16509">
                  <a:moveTo>
                    <a:pt x="6235" y="0"/>
                  </a:moveTo>
                  <a:lnTo>
                    <a:pt x="2057" y="6070"/>
                  </a:lnTo>
                  <a:lnTo>
                    <a:pt x="0" y="9118"/>
                  </a:lnTo>
                  <a:lnTo>
                    <a:pt x="4508" y="10299"/>
                  </a:lnTo>
                  <a:lnTo>
                    <a:pt x="8305" y="12192"/>
                  </a:lnTo>
                  <a:lnTo>
                    <a:pt x="11379" y="14897"/>
                  </a:lnTo>
                  <a:lnTo>
                    <a:pt x="15938" y="7035"/>
                  </a:lnTo>
                  <a:lnTo>
                    <a:pt x="12306" y="2209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64" name="Google Shape;7164;gefe2f4b35a_0_3189"/>
            <p:cNvSpPr/>
            <p:nvPr/>
          </p:nvSpPr>
          <p:spPr>
            <a:xfrm>
              <a:off x="1637423" y="113745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20167" y="0"/>
                  </a:moveTo>
                  <a:lnTo>
                    <a:pt x="0" y="0"/>
                  </a:lnTo>
                  <a:lnTo>
                    <a:pt x="342" y="22796"/>
                  </a:lnTo>
                  <a:lnTo>
                    <a:pt x="1600" y="23012"/>
                  </a:lnTo>
                  <a:lnTo>
                    <a:pt x="2730" y="23126"/>
                  </a:lnTo>
                  <a:lnTo>
                    <a:pt x="3759" y="23126"/>
                  </a:lnTo>
                  <a:lnTo>
                    <a:pt x="10877" y="20381"/>
                  </a:lnTo>
                  <a:lnTo>
                    <a:pt x="14287" y="13877"/>
                  </a:lnTo>
                  <a:lnTo>
                    <a:pt x="16535" y="6217"/>
                  </a:lnTo>
                  <a:lnTo>
                    <a:pt x="201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65" name="Google Shape;7165;gefe2f4b35a_0_3189"/>
            <p:cNvSpPr/>
            <p:nvPr/>
          </p:nvSpPr>
          <p:spPr>
            <a:xfrm>
              <a:off x="1635753" y="113745"/>
              <a:ext cx="2539" cy="22860"/>
            </a:xfrm>
            <a:custGeom>
              <a:rect b="b" l="l" r="r" t="t"/>
              <a:pathLst>
                <a:path extrusionOk="0" h="22860" w="2539">
                  <a:moveTo>
                    <a:pt x="1663" y="0"/>
                  </a:moveTo>
                  <a:lnTo>
                    <a:pt x="0" y="0"/>
                  </a:lnTo>
                  <a:lnTo>
                    <a:pt x="0" y="22352"/>
                  </a:lnTo>
                  <a:lnTo>
                    <a:pt x="1371" y="22682"/>
                  </a:lnTo>
                  <a:lnTo>
                    <a:pt x="2019" y="22796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66" name="Google Shape;7166;gefe2f4b35a_0_3189"/>
            <p:cNvSpPr/>
            <p:nvPr/>
          </p:nvSpPr>
          <p:spPr>
            <a:xfrm>
              <a:off x="4501045" y="112356"/>
              <a:ext cx="987425" cy="30480"/>
            </a:xfrm>
            <a:custGeom>
              <a:rect b="b" l="l" r="r" t="t"/>
              <a:pathLst>
                <a:path extrusionOk="0" h="30480" w="987425">
                  <a:moveTo>
                    <a:pt x="29362" y="8661"/>
                  </a:moveTo>
                  <a:lnTo>
                    <a:pt x="26390" y="5499"/>
                  </a:lnTo>
                  <a:lnTo>
                    <a:pt x="21882" y="3835"/>
                  </a:lnTo>
                  <a:lnTo>
                    <a:pt x="17284" y="3835"/>
                  </a:lnTo>
                  <a:lnTo>
                    <a:pt x="10744" y="5016"/>
                  </a:lnTo>
                  <a:lnTo>
                    <a:pt x="5029" y="8636"/>
                  </a:lnTo>
                  <a:lnTo>
                    <a:pt x="1130" y="14846"/>
                  </a:lnTo>
                  <a:lnTo>
                    <a:pt x="0" y="23749"/>
                  </a:lnTo>
                  <a:lnTo>
                    <a:pt x="2628" y="24053"/>
                  </a:lnTo>
                  <a:lnTo>
                    <a:pt x="5105" y="24218"/>
                  </a:lnTo>
                  <a:lnTo>
                    <a:pt x="7429" y="24218"/>
                  </a:lnTo>
                  <a:lnTo>
                    <a:pt x="15900" y="23329"/>
                  </a:lnTo>
                  <a:lnTo>
                    <a:pt x="22504" y="20548"/>
                  </a:lnTo>
                  <a:lnTo>
                    <a:pt x="27051" y="15722"/>
                  </a:lnTo>
                  <a:lnTo>
                    <a:pt x="29362" y="8661"/>
                  </a:lnTo>
                  <a:close/>
                </a:path>
                <a:path extrusionOk="0" h="30480" w="987425">
                  <a:moveTo>
                    <a:pt x="191655" y="8661"/>
                  </a:moveTo>
                  <a:lnTo>
                    <a:pt x="190525" y="9055"/>
                  </a:lnTo>
                  <a:lnTo>
                    <a:pt x="189357" y="9232"/>
                  </a:lnTo>
                  <a:lnTo>
                    <a:pt x="183908" y="9232"/>
                  </a:lnTo>
                  <a:lnTo>
                    <a:pt x="170700" y="2311"/>
                  </a:lnTo>
                  <a:lnTo>
                    <a:pt x="166535" y="0"/>
                  </a:lnTo>
                  <a:lnTo>
                    <a:pt x="162991" y="0"/>
                  </a:lnTo>
                  <a:lnTo>
                    <a:pt x="159550" y="0"/>
                  </a:lnTo>
                  <a:lnTo>
                    <a:pt x="156679" y="2184"/>
                  </a:lnTo>
                  <a:lnTo>
                    <a:pt x="154800" y="8661"/>
                  </a:lnTo>
                  <a:lnTo>
                    <a:pt x="156806" y="8559"/>
                  </a:lnTo>
                  <a:lnTo>
                    <a:pt x="163372" y="8559"/>
                  </a:lnTo>
                  <a:lnTo>
                    <a:pt x="168376" y="11785"/>
                  </a:lnTo>
                  <a:lnTo>
                    <a:pt x="176593" y="18237"/>
                  </a:lnTo>
                  <a:lnTo>
                    <a:pt x="179793" y="21475"/>
                  </a:lnTo>
                  <a:lnTo>
                    <a:pt x="185737" y="21475"/>
                  </a:lnTo>
                  <a:lnTo>
                    <a:pt x="188480" y="18262"/>
                  </a:lnTo>
                  <a:lnTo>
                    <a:pt x="191655" y="8661"/>
                  </a:lnTo>
                  <a:close/>
                </a:path>
                <a:path extrusionOk="0" h="30480" w="987425">
                  <a:moveTo>
                    <a:pt x="987412" y="14643"/>
                  </a:moveTo>
                  <a:lnTo>
                    <a:pt x="983462" y="16256"/>
                  </a:lnTo>
                  <a:lnTo>
                    <a:pt x="980389" y="18757"/>
                  </a:lnTo>
                  <a:lnTo>
                    <a:pt x="979754" y="23749"/>
                  </a:lnTo>
                  <a:lnTo>
                    <a:pt x="983500" y="24511"/>
                  </a:lnTo>
                  <a:lnTo>
                    <a:pt x="985659" y="26898"/>
                  </a:lnTo>
                  <a:lnTo>
                    <a:pt x="987247" y="29857"/>
                  </a:lnTo>
                  <a:lnTo>
                    <a:pt x="987412" y="146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67" name="Google Shape;7167;gefe2f4b35a_0_3189"/>
            <p:cNvSpPr/>
            <p:nvPr/>
          </p:nvSpPr>
          <p:spPr>
            <a:xfrm>
              <a:off x="5488307" y="113745"/>
              <a:ext cx="34289" cy="45719"/>
            </a:xfrm>
            <a:custGeom>
              <a:rect b="b" l="l" r="r" t="t"/>
              <a:pathLst>
                <a:path extrusionOk="0" h="45719" w="34289">
                  <a:moveTo>
                    <a:pt x="21767" y="0"/>
                  </a:moveTo>
                  <a:lnTo>
                    <a:pt x="18994" y="5971"/>
                  </a:lnTo>
                  <a:lnTo>
                    <a:pt x="13560" y="9247"/>
                  </a:lnTo>
                  <a:lnTo>
                    <a:pt x="152" y="13246"/>
                  </a:lnTo>
                  <a:lnTo>
                    <a:pt x="0" y="28460"/>
                  </a:lnTo>
                  <a:lnTo>
                    <a:pt x="3708" y="35356"/>
                  </a:lnTo>
                  <a:lnTo>
                    <a:pt x="4381" y="45351"/>
                  </a:lnTo>
                  <a:lnTo>
                    <a:pt x="16814" y="45351"/>
                  </a:lnTo>
                  <a:lnTo>
                    <a:pt x="19088" y="45008"/>
                  </a:lnTo>
                  <a:lnTo>
                    <a:pt x="21767" y="44246"/>
                  </a:lnTo>
                  <a:lnTo>
                    <a:pt x="23021" y="27176"/>
                  </a:lnTo>
                  <a:lnTo>
                    <a:pt x="30892" y="15774"/>
                  </a:lnTo>
                  <a:lnTo>
                    <a:pt x="34201" y="754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68" name="Google Shape;7168;gefe2f4b35a_0_3189"/>
            <p:cNvSpPr/>
            <p:nvPr/>
          </p:nvSpPr>
          <p:spPr>
            <a:xfrm>
              <a:off x="6245564" y="112262"/>
              <a:ext cx="26035" cy="16510"/>
            </a:xfrm>
            <a:custGeom>
              <a:rect b="b" l="l" r="r" t="t"/>
              <a:pathLst>
                <a:path extrusionOk="0" h="16510" w="26035">
                  <a:moveTo>
                    <a:pt x="11772" y="0"/>
                  </a:moveTo>
                  <a:lnTo>
                    <a:pt x="5626" y="0"/>
                  </a:lnTo>
                  <a:lnTo>
                    <a:pt x="0" y="2844"/>
                  </a:lnTo>
                  <a:lnTo>
                    <a:pt x="1193" y="8750"/>
                  </a:lnTo>
                  <a:lnTo>
                    <a:pt x="10109" y="9893"/>
                  </a:lnTo>
                  <a:lnTo>
                    <a:pt x="8661" y="16230"/>
                  </a:lnTo>
                  <a:lnTo>
                    <a:pt x="23304" y="16230"/>
                  </a:lnTo>
                  <a:lnTo>
                    <a:pt x="25560" y="9210"/>
                  </a:lnTo>
                  <a:lnTo>
                    <a:pt x="23301" y="4129"/>
                  </a:lnTo>
                  <a:lnTo>
                    <a:pt x="18161" y="1041"/>
                  </a:lnTo>
                  <a:lnTo>
                    <a:pt x="11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69" name="Google Shape;7169;gefe2f4b35a_0_3189"/>
            <p:cNvSpPr/>
            <p:nvPr/>
          </p:nvSpPr>
          <p:spPr>
            <a:xfrm>
              <a:off x="6733001" y="113745"/>
              <a:ext cx="22225" cy="23494"/>
            </a:xfrm>
            <a:custGeom>
              <a:rect b="b" l="l" r="r" t="t"/>
              <a:pathLst>
                <a:path extrusionOk="0" h="23494" w="22225">
                  <a:moveTo>
                    <a:pt x="14668" y="0"/>
                  </a:moveTo>
                  <a:lnTo>
                    <a:pt x="11528" y="6089"/>
                  </a:lnTo>
                  <a:lnTo>
                    <a:pt x="5500" y="9366"/>
                  </a:lnTo>
                  <a:lnTo>
                    <a:pt x="389" y="13548"/>
                  </a:lnTo>
                  <a:lnTo>
                    <a:pt x="0" y="22352"/>
                  </a:lnTo>
                  <a:lnTo>
                    <a:pt x="1663" y="23037"/>
                  </a:lnTo>
                  <a:lnTo>
                    <a:pt x="3352" y="23355"/>
                  </a:lnTo>
                  <a:lnTo>
                    <a:pt x="5029" y="23355"/>
                  </a:lnTo>
                  <a:lnTo>
                    <a:pt x="14618" y="20066"/>
                  </a:lnTo>
                  <a:lnTo>
                    <a:pt x="21135" y="12639"/>
                  </a:lnTo>
                  <a:lnTo>
                    <a:pt x="22009" y="4731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70" name="Google Shape;7170;gefe2f4b35a_0_3189"/>
            <p:cNvSpPr/>
            <p:nvPr/>
          </p:nvSpPr>
          <p:spPr>
            <a:xfrm>
              <a:off x="2364892" y="113753"/>
              <a:ext cx="7307580" cy="37464"/>
            </a:xfrm>
            <a:custGeom>
              <a:rect b="b" l="l" r="r" t="t"/>
              <a:pathLst>
                <a:path extrusionOk="0" h="37464" w="7307580">
                  <a:moveTo>
                    <a:pt x="34823" y="20574"/>
                  </a:moveTo>
                  <a:lnTo>
                    <a:pt x="34417" y="8128"/>
                  </a:lnTo>
                  <a:lnTo>
                    <a:pt x="31356" y="7975"/>
                  </a:lnTo>
                  <a:lnTo>
                    <a:pt x="16370" y="6248"/>
                  </a:lnTo>
                  <a:lnTo>
                    <a:pt x="12649" y="6248"/>
                  </a:lnTo>
                  <a:lnTo>
                    <a:pt x="5626" y="6248"/>
                  </a:lnTo>
                  <a:lnTo>
                    <a:pt x="342" y="7988"/>
                  </a:lnTo>
                  <a:lnTo>
                    <a:pt x="0" y="14744"/>
                  </a:lnTo>
                  <a:lnTo>
                    <a:pt x="4368" y="19469"/>
                  </a:lnTo>
                  <a:lnTo>
                    <a:pt x="14046" y="22606"/>
                  </a:lnTo>
                  <a:lnTo>
                    <a:pt x="27381" y="22606"/>
                  </a:lnTo>
                  <a:lnTo>
                    <a:pt x="31407" y="21971"/>
                  </a:lnTo>
                  <a:lnTo>
                    <a:pt x="34823" y="20574"/>
                  </a:lnTo>
                  <a:close/>
                </a:path>
                <a:path extrusionOk="0" h="37464" w="7307580">
                  <a:moveTo>
                    <a:pt x="7307085" y="37096"/>
                  </a:moveTo>
                  <a:lnTo>
                    <a:pt x="7302601" y="21158"/>
                  </a:lnTo>
                  <a:lnTo>
                    <a:pt x="7289559" y="13893"/>
                  </a:lnTo>
                  <a:lnTo>
                    <a:pt x="7274255" y="8940"/>
                  </a:lnTo>
                  <a:lnTo>
                    <a:pt x="7263003" y="0"/>
                  </a:lnTo>
                  <a:lnTo>
                    <a:pt x="7267537" y="15836"/>
                  </a:lnTo>
                  <a:lnTo>
                    <a:pt x="7277405" y="26238"/>
                  </a:lnTo>
                  <a:lnTo>
                    <a:pt x="7291108" y="32791"/>
                  </a:lnTo>
                  <a:lnTo>
                    <a:pt x="7307085" y="370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71" name="Google Shape;7171;gefe2f4b35a_0_3189"/>
            <p:cNvSpPr/>
            <p:nvPr/>
          </p:nvSpPr>
          <p:spPr>
            <a:xfrm>
              <a:off x="2399315" y="121008"/>
              <a:ext cx="10160" cy="13335"/>
            </a:xfrm>
            <a:custGeom>
              <a:rect b="b" l="l" r="r" t="t"/>
              <a:pathLst>
                <a:path extrusionOk="0" h="13335" w="10160">
                  <a:moveTo>
                    <a:pt x="9893" y="0"/>
                  </a:moveTo>
                  <a:lnTo>
                    <a:pt x="7823" y="685"/>
                  </a:lnTo>
                  <a:lnTo>
                    <a:pt x="5346" y="939"/>
                  </a:lnTo>
                  <a:lnTo>
                    <a:pt x="1765" y="939"/>
                  </a:lnTo>
                  <a:lnTo>
                    <a:pt x="0" y="863"/>
                  </a:lnTo>
                  <a:lnTo>
                    <a:pt x="253" y="9182"/>
                  </a:lnTo>
                  <a:lnTo>
                    <a:pt x="406" y="13322"/>
                  </a:lnTo>
                  <a:lnTo>
                    <a:pt x="5905" y="11074"/>
                  </a:lnTo>
                  <a:lnTo>
                    <a:pt x="9791" y="6819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72" name="Google Shape;7172;gefe2f4b35a_0_3189"/>
            <p:cNvSpPr/>
            <p:nvPr/>
          </p:nvSpPr>
          <p:spPr>
            <a:xfrm>
              <a:off x="4559985" y="120491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24104" y="0"/>
                  </a:moveTo>
                  <a:lnTo>
                    <a:pt x="21691" y="0"/>
                  </a:lnTo>
                  <a:lnTo>
                    <a:pt x="13308" y="893"/>
                  </a:lnTo>
                  <a:lnTo>
                    <a:pt x="6778" y="3684"/>
                  </a:lnTo>
                  <a:lnTo>
                    <a:pt x="2282" y="8534"/>
                  </a:lnTo>
                  <a:lnTo>
                    <a:pt x="0" y="15608"/>
                  </a:lnTo>
                  <a:lnTo>
                    <a:pt x="8343" y="17246"/>
                  </a:lnTo>
                  <a:lnTo>
                    <a:pt x="14897" y="19900"/>
                  </a:lnTo>
                  <a:lnTo>
                    <a:pt x="25666" y="19900"/>
                  </a:lnTo>
                  <a:lnTo>
                    <a:pt x="28905" y="15786"/>
                  </a:lnTo>
                  <a:lnTo>
                    <a:pt x="29413" y="520"/>
                  </a:lnTo>
                  <a:lnTo>
                    <a:pt x="26682" y="177"/>
                  </a:lnTo>
                  <a:lnTo>
                    <a:pt x="241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73" name="Google Shape;7173;gefe2f4b35a_0_3189"/>
            <p:cNvSpPr/>
            <p:nvPr/>
          </p:nvSpPr>
          <p:spPr>
            <a:xfrm>
              <a:off x="5568206" y="121008"/>
              <a:ext cx="38100" cy="22860"/>
            </a:xfrm>
            <a:custGeom>
              <a:rect b="b" l="l" r="r" t="t"/>
              <a:pathLst>
                <a:path extrusionOk="0" h="22860" w="38100">
                  <a:moveTo>
                    <a:pt x="37744" y="0"/>
                  </a:moveTo>
                  <a:lnTo>
                    <a:pt x="901" y="0"/>
                  </a:lnTo>
                  <a:lnTo>
                    <a:pt x="0" y="10492"/>
                  </a:lnTo>
                  <a:lnTo>
                    <a:pt x="1776" y="17430"/>
                  </a:lnTo>
                  <a:lnTo>
                    <a:pt x="5607" y="21263"/>
                  </a:lnTo>
                  <a:lnTo>
                    <a:pt x="10871" y="22440"/>
                  </a:lnTo>
                  <a:lnTo>
                    <a:pt x="19779" y="20352"/>
                  </a:lnTo>
                  <a:lnTo>
                    <a:pt x="28493" y="15001"/>
                  </a:lnTo>
                  <a:lnTo>
                    <a:pt x="35115" y="7760"/>
                  </a:lnTo>
                  <a:lnTo>
                    <a:pt x="37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74" name="Google Shape;7174;gefe2f4b35a_0_3189"/>
            <p:cNvSpPr/>
            <p:nvPr/>
          </p:nvSpPr>
          <p:spPr>
            <a:xfrm>
              <a:off x="7003708" y="128807"/>
              <a:ext cx="38734" cy="25400"/>
            </a:xfrm>
            <a:custGeom>
              <a:rect b="b" l="l" r="r" t="t"/>
              <a:pathLst>
                <a:path extrusionOk="0" h="25400" w="38734">
                  <a:moveTo>
                    <a:pt x="16713" y="0"/>
                  </a:moveTo>
                  <a:lnTo>
                    <a:pt x="11201" y="5245"/>
                  </a:lnTo>
                  <a:lnTo>
                    <a:pt x="0" y="15582"/>
                  </a:lnTo>
                  <a:lnTo>
                    <a:pt x="6197" y="21463"/>
                  </a:lnTo>
                  <a:lnTo>
                    <a:pt x="13677" y="25133"/>
                  </a:lnTo>
                  <a:lnTo>
                    <a:pt x="20485" y="25133"/>
                  </a:lnTo>
                  <a:lnTo>
                    <a:pt x="26299" y="24132"/>
                  </a:lnTo>
                  <a:lnTo>
                    <a:pt x="31464" y="20978"/>
                  </a:lnTo>
                  <a:lnTo>
                    <a:pt x="35676" y="15441"/>
                  </a:lnTo>
                  <a:lnTo>
                    <a:pt x="38633" y="7289"/>
                  </a:lnTo>
                  <a:lnTo>
                    <a:pt x="34353" y="1841"/>
                  </a:lnTo>
                  <a:lnTo>
                    <a:pt x="25793" y="660"/>
                  </a:lnTo>
                  <a:lnTo>
                    <a:pt x="167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75" name="Google Shape;7175;gefe2f4b35a_0_3189"/>
            <p:cNvSpPr/>
            <p:nvPr/>
          </p:nvSpPr>
          <p:spPr>
            <a:xfrm>
              <a:off x="6990830" y="121008"/>
              <a:ext cx="29845" cy="23494"/>
            </a:xfrm>
            <a:custGeom>
              <a:rect b="b" l="l" r="r" t="t"/>
              <a:pathLst>
                <a:path extrusionOk="0" h="23494" w="29845">
                  <a:moveTo>
                    <a:pt x="0" y="0"/>
                  </a:moveTo>
                  <a:lnTo>
                    <a:pt x="1774" y="6621"/>
                  </a:lnTo>
                  <a:lnTo>
                    <a:pt x="4643" y="12823"/>
                  </a:lnTo>
                  <a:lnTo>
                    <a:pt x="8409" y="18459"/>
                  </a:lnTo>
                  <a:lnTo>
                    <a:pt x="12877" y="23380"/>
                  </a:lnTo>
                  <a:lnTo>
                    <a:pt x="24079" y="13042"/>
                  </a:lnTo>
                  <a:lnTo>
                    <a:pt x="29591" y="7797"/>
                  </a:lnTo>
                  <a:lnTo>
                    <a:pt x="20836" y="7208"/>
                  </a:lnTo>
                  <a:lnTo>
                    <a:pt x="12495" y="6203"/>
                  </a:lnTo>
                  <a:lnTo>
                    <a:pt x="530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76" name="Google Shape;7176;gefe2f4b35a_0_3189"/>
            <p:cNvSpPr/>
            <p:nvPr/>
          </p:nvSpPr>
          <p:spPr>
            <a:xfrm>
              <a:off x="246448" y="127562"/>
              <a:ext cx="41275" cy="19685"/>
            </a:xfrm>
            <a:custGeom>
              <a:rect b="b" l="l" r="r" t="t"/>
              <a:pathLst>
                <a:path extrusionOk="0" h="19685" w="41275">
                  <a:moveTo>
                    <a:pt x="13576" y="0"/>
                  </a:moveTo>
                  <a:lnTo>
                    <a:pt x="9855" y="0"/>
                  </a:lnTo>
                  <a:lnTo>
                    <a:pt x="5816" y="0"/>
                  </a:lnTo>
                  <a:lnTo>
                    <a:pt x="2336" y="558"/>
                  </a:lnTo>
                  <a:lnTo>
                    <a:pt x="0" y="2260"/>
                  </a:lnTo>
                  <a:lnTo>
                    <a:pt x="342" y="12166"/>
                  </a:lnTo>
                  <a:lnTo>
                    <a:pt x="5638" y="17119"/>
                  </a:lnTo>
                  <a:lnTo>
                    <a:pt x="11544" y="19570"/>
                  </a:lnTo>
                  <a:lnTo>
                    <a:pt x="17322" y="19570"/>
                  </a:lnTo>
                  <a:lnTo>
                    <a:pt x="24165" y="18397"/>
                  </a:lnTo>
                  <a:lnTo>
                    <a:pt x="30622" y="14887"/>
                  </a:lnTo>
                  <a:lnTo>
                    <a:pt x="36418" y="9058"/>
                  </a:lnTo>
                  <a:lnTo>
                    <a:pt x="41275" y="927"/>
                  </a:lnTo>
                  <a:lnTo>
                    <a:pt x="39230" y="1625"/>
                  </a:lnTo>
                  <a:lnTo>
                    <a:pt x="36753" y="1879"/>
                  </a:lnTo>
                  <a:lnTo>
                    <a:pt x="30302" y="1879"/>
                  </a:lnTo>
                  <a:lnTo>
                    <a:pt x="135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77" name="Google Shape;7177;gefe2f4b35a_0_3189"/>
            <p:cNvSpPr/>
            <p:nvPr/>
          </p:nvSpPr>
          <p:spPr>
            <a:xfrm>
              <a:off x="243370" y="127926"/>
              <a:ext cx="1384935" cy="23494"/>
            </a:xfrm>
            <a:custGeom>
              <a:rect b="b" l="l" r="r" t="t"/>
              <a:pathLst>
                <a:path extrusionOk="0" h="23494" w="1384935">
                  <a:moveTo>
                    <a:pt x="3416" y="11823"/>
                  </a:moveTo>
                  <a:lnTo>
                    <a:pt x="3073" y="1905"/>
                  </a:lnTo>
                  <a:lnTo>
                    <a:pt x="1270" y="3225"/>
                  </a:lnTo>
                  <a:lnTo>
                    <a:pt x="165" y="5219"/>
                  </a:lnTo>
                  <a:lnTo>
                    <a:pt x="0" y="8178"/>
                  </a:lnTo>
                  <a:lnTo>
                    <a:pt x="1104" y="9512"/>
                  </a:lnTo>
                  <a:lnTo>
                    <a:pt x="2247" y="10731"/>
                  </a:lnTo>
                  <a:lnTo>
                    <a:pt x="3416" y="11823"/>
                  </a:lnTo>
                  <a:close/>
                </a:path>
                <a:path extrusionOk="0" h="23494" w="1384935">
                  <a:moveTo>
                    <a:pt x="1384896" y="571"/>
                  </a:moveTo>
                  <a:lnTo>
                    <a:pt x="1382293" y="177"/>
                  </a:lnTo>
                  <a:lnTo>
                    <a:pt x="1379905" y="0"/>
                  </a:lnTo>
                  <a:lnTo>
                    <a:pt x="1377696" y="0"/>
                  </a:lnTo>
                  <a:lnTo>
                    <a:pt x="1366583" y="1968"/>
                  </a:lnTo>
                  <a:lnTo>
                    <a:pt x="1358658" y="7137"/>
                  </a:lnTo>
                  <a:lnTo>
                    <a:pt x="1352829" y="14478"/>
                  </a:lnTo>
                  <a:lnTo>
                    <a:pt x="1348041" y="22923"/>
                  </a:lnTo>
                  <a:lnTo>
                    <a:pt x="1360271" y="20281"/>
                  </a:lnTo>
                  <a:lnTo>
                    <a:pt x="1369504" y="14693"/>
                  </a:lnTo>
                  <a:lnTo>
                    <a:pt x="1384896" y="57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78" name="Google Shape;7178;gefe2f4b35a_0_3189"/>
            <p:cNvSpPr/>
            <p:nvPr/>
          </p:nvSpPr>
          <p:spPr>
            <a:xfrm>
              <a:off x="2622689" y="127723"/>
              <a:ext cx="2519679" cy="29210"/>
            </a:xfrm>
            <a:custGeom>
              <a:rect b="b" l="l" r="r" t="t"/>
              <a:pathLst>
                <a:path extrusionOk="0" h="29210" w="2519679">
                  <a:moveTo>
                    <a:pt x="36868" y="8382"/>
                  </a:moveTo>
                  <a:lnTo>
                    <a:pt x="26390" y="10833"/>
                  </a:lnTo>
                  <a:lnTo>
                    <a:pt x="15824" y="13119"/>
                  </a:lnTo>
                  <a:lnTo>
                    <a:pt x="6553" y="16725"/>
                  </a:lnTo>
                  <a:lnTo>
                    <a:pt x="0" y="23126"/>
                  </a:lnTo>
                  <a:lnTo>
                    <a:pt x="8064" y="23596"/>
                  </a:lnTo>
                  <a:lnTo>
                    <a:pt x="11849" y="23596"/>
                  </a:lnTo>
                  <a:lnTo>
                    <a:pt x="21285" y="22987"/>
                  </a:lnTo>
                  <a:lnTo>
                    <a:pt x="29044" y="20701"/>
                  </a:lnTo>
                  <a:lnTo>
                    <a:pt x="34455" y="16065"/>
                  </a:lnTo>
                  <a:lnTo>
                    <a:pt x="36868" y="8382"/>
                  </a:lnTo>
                  <a:close/>
                </a:path>
                <a:path extrusionOk="0" h="29210" w="2519679">
                  <a:moveTo>
                    <a:pt x="2267750" y="29095"/>
                  </a:moveTo>
                  <a:lnTo>
                    <a:pt x="2265997" y="16903"/>
                  </a:lnTo>
                  <a:lnTo>
                    <a:pt x="2264994" y="10477"/>
                  </a:lnTo>
                  <a:lnTo>
                    <a:pt x="2261628" y="7912"/>
                  </a:lnTo>
                  <a:lnTo>
                    <a:pt x="2256891" y="6832"/>
                  </a:lnTo>
                  <a:lnTo>
                    <a:pt x="2251697" y="6832"/>
                  </a:lnTo>
                  <a:lnTo>
                    <a:pt x="2240330" y="8293"/>
                  </a:lnTo>
                  <a:lnTo>
                    <a:pt x="2229523" y="12077"/>
                  </a:lnTo>
                  <a:lnTo>
                    <a:pt x="2221192" y="17322"/>
                  </a:lnTo>
                  <a:lnTo>
                    <a:pt x="2217267" y="23126"/>
                  </a:lnTo>
                  <a:lnTo>
                    <a:pt x="2219680" y="26301"/>
                  </a:lnTo>
                  <a:lnTo>
                    <a:pt x="2222919" y="27355"/>
                  </a:lnTo>
                  <a:lnTo>
                    <a:pt x="2230437" y="27355"/>
                  </a:lnTo>
                  <a:lnTo>
                    <a:pt x="2248357" y="23025"/>
                  </a:lnTo>
                  <a:lnTo>
                    <a:pt x="2258187" y="23025"/>
                  </a:lnTo>
                  <a:lnTo>
                    <a:pt x="2263292" y="24485"/>
                  </a:lnTo>
                  <a:lnTo>
                    <a:pt x="2267750" y="29095"/>
                  </a:lnTo>
                  <a:close/>
                </a:path>
                <a:path extrusionOk="0" h="29210" w="2519679">
                  <a:moveTo>
                    <a:pt x="2519134" y="15646"/>
                  </a:moveTo>
                  <a:lnTo>
                    <a:pt x="2516962" y="16167"/>
                  </a:lnTo>
                  <a:lnTo>
                    <a:pt x="2515070" y="16395"/>
                  </a:lnTo>
                  <a:lnTo>
                    <a:pt x="2506434" y="16395"/>
                  </a:lnTo>
                  <a:lnTo>
                    <a:pt x="2495067" y="0"/>
                  </a:lnTo>
                  <a:lnTo>
                    <a:pt x="2488133" y="0"/>
                  </a:lnTo>
                  <a:lnTo>
                    <a:pt x="2486456" y="0"/>
                  </a:lnTo>
                  <a:lnTo>
                    <a:pt x="2484539" y="241"/>
                  </a:lnTo>
                  <a:lnTo>
                    <a:pt x="2482316" y="774"/>
                  </a:lnTo>
                  <a:lnTo>
                    <a:pt x="2481478" y="10477"/>
                  </a:lnTo>
                  <a:lnTo>
                    <a:pt x="2486253" y="17868"/>
                  </a:lnTo>
                  <a:lnTo>
                    <a:pt x="2494508" y="22580"/>
                  </a:lnTo>
                  <a:lnTo>
                    <a:pt x="2504071" y="24231"/>
                  </a:lnTo>
                  <a:lnTo>
                    <a:pt x="2510917" y="24231"/>
                  </a:lnTo>
                  <a:lnTo>
                    <a:pt x="2517127" y="21577"/>
                  </a:lnTo>
                  <a:lnTo>
                    <a:pt x="2519134" y="156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79" name="Google Shape;7179;gefe2f4b35a_0_3189"/>
            <p:cNvSpPr/>
            <p:nvPr/>
          </p:nvSpPr>
          <p:spPr>
            <a:xfrm>
              <a:off x="4887682" y="138192"/>
              <a:ext cx="6985" cy="20319"/>
            </a:xfrm>
            <a:custGeom>
              <a:rect b="b" l="l" r="r" t="t"/>
              <a:pathLst>
                <a:path extrusionOk="0" h="20319" w="6985">
                  <a:moveTo>
                    <a:pt x="0" y="0"/>
                  </a:moveTo>
                  <a:lnTo>
                    <a:pt x="1955" y="12661"/>
                  </a:lnTo>
                  <a:lnTo>
                    <a:pt x="2755" y="18618"/>
                  </a:lnTo>
                  <a:lnTo>
                    <a:pt x="3822" y="19799"/>
                  </a:lnTo>
                  <a:lnTo>
                    <a:pt x="6604" y="9740"/>
                  </a:lnTo>
                  <a:lnTo>
                    <a:pt x="4572" y="3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80" name="Google Shape;7180;gefe2f4b35a_0_3189"/>
            <p:cNvSpPr/>
            <p:nvPr/>
          </p:nvSpPr>
          <p:spPr>
            <a:xfrm>
              <a:off x="1229038" y="142775"/>
              <a:ext cx="22859" cy="15875"/>
            </a:xfrm>
            <a:custGeom>
              <a:rect b="b" l="l" r="r" t="t"/>
              <a:pathLst>
                <a:path extrusionOk="0" h="15875" w="22859">
                  <a:moveTo>
                    <a:pt x="20332" y="0"/>
                  </a:moveTo>
                  <a:lnTo>
                    <a:pt x="0" y="15557"/>
                  </a:lnTo>
                  <a:lnTo>
                    <a:pt x="11506" y="14757"/>
                  </a:lnTo>
                  <a:lnTo>
                    <a:pt x="18160" y="10960"/>
                  </a:lnTo>
                  <a:lnTo>
                    <a:pt x="22656" y="4381"/>
                  </a:lnTo>
                  <a:lnTo>
                    <a:pt x="22415" y="1612"/>
                  </a:lnTo>
                  <a:lnTo>
                    <a:pt x="20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81" name="Google Shape;7181;gefe2f4b35a_0_3189"/>
            <p:cNvSpPr/>
            <p:nvPr/>
          </p:nvSpPr>
          <p:spPr>
            <a:xfrm>
              <a:off x="1215694" y="141364"/>
              <a:ext cx="34290" cy="17144"/>
            </a:xfrm>
            <a:custGeom>
              <a:rect b="b" l="l" r="r" t="t"/>
              <a:pathLst>
                <a:path extrusionOk="0" h="17144" w="34290">
                  <a:moveTo>
                    <a:pt x="30861" y="0"/>
                  </a:moveTo>
                  <a:lnTo>
                    <a:pt x="28689" y="0"/>
                  </a:lnTo>
                  <a:lnTo>
                    <a:pt x="23427" y="845"/>
                  </a:lnTo>
                  <a:lnTo>
                    <a:pt x="16821" y="3640"/>
                  </a:lnTo>
                  <a:lnTo>
                    <a:pt x="8976" y="8770"/>
                  </a:lnTo>
                  <a:lnTo>
                    <a:pt x="0" y="16624"/>
                  </a:lnTo>
                  <a:lnTo>
                    <a:pt x="3175" y="16967"/>
                  </a:lnTo>
                  <a:lnTo>
                    <a:pt x="6108" y="17119"/>
                  </a:lnTo>
                  <a:lnTo>
                    <a:pt x="10414" y="17119"/>
                  </a:lnTo>
                  <a:lnTo>
                    <a:pt x="13347" y="16967"/>
                  </a:lnTo>
                  <a:lnTo>
                    <a:pt x="33680" y="1409"/>
                  </a:lnTo>
                  <a:lnTo>
                    <a:pt x="32537" y="533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82" name="Google Shape;7182;gefe2f4b35a_0_3189"/>
            <p:cNvSpPr/>
            <p:nvPr/>
          </p:nvSpPr>
          <p:spPr>
            <a:xfrm>
              <a:off x="1377950" y="142074"/>
              <a:ext cx="5716270" cy="32385"/>
            </a:xfrm>
            <a:custGeom>
              <a:rect b="b" l="l" r="r" t="t"/>
              <a:pathLst>
                <a:path extrusionOk="0" h="32385" w="5716270">
                  <a:moveTo>
                    <a:pt x="29349" y="23533"/>
                  </a:moveTo>
                  <a:lnTo>
                    <a:pt x="28346" y="15036"/>
                  </a:lnTo>
                  <a:lnTo>
                    <a:pt x="24345" y="8686"/>
                  </a:lnTo>
                  <a:lnTo>
                    <a:pt x="18503" y="4724"/>
                  </a:lnTo>
                  <a:lnTo>
                    <a:pt x="11976" y="3352"/>
                  </a:lnTo>
                  <a:lnTo>
                    <a:pt x="5765" y="3352"/>
                  </a:lnTo>
                  <a:lnTo>
                    <a:pt x="228" y="7251"/>
                  </a:lnTo>
                  <a:lnTo>
                    <a:pt x="0" y="15925"/>
                  </a:lnTo>
                  <a:lnTo>
                    <a:pt x="8293" y="17881"/>
                  </a:lnTo>
                  <a:lnTo>
                    <a:pt x="12458" y="24218"/>
                  </a:lnTo>
                  <a:lnTo>
                    <a:pt x="24866" y="24218"/>
                  </a:lnTo>
                  <a:lnTo>
                    <a:pt x="26974" y="24003"/>
                  </a:lnTo>
                  <a:lnTo>
                    <a:pt x="29349" y="23533"/>
                  </a:lnTo>
                  <a:close/>
                </a:path>
                <a:path extrusionOk="0" h="32385" w="5716270">
                  <a:moveTo>
                    <a:pt x="59004" y="7823"/>
                  </a:moveTo>
                  <a:lnTo>
                    <a:pt x="51511" y="1295"/>
                  </a:lnTo>
                  <a:lnTo>
                    <a:pt x="46659" y="7505"/>
                  </a:lnTo>
                  <a:lnTo>
                    <a:pt x="39751" y="11709"/>
                  </a:lnTo>
                  <a:lnTo>
                    <a:pt x="35052" y="18135"/>
                  </a:lnTo>
                  <a:lnTo>
                    <a:pt x="36842" y="31026"/>
                  </a:lnTo>
                  <a:lnTo>
                    <a:pt x="38785" y="31851"/>
                  </a:lnTo>
                  <a:lnTo>
                    <a:pt x="40665" y="32219"/>
                  </a:lnTo>
                  <a:lnTo>
                    <a:pt x="42481" y="32219"/>
                  </a:lnTo>
                  <a:lnTo>
                    <a:pt x="52641" y="27952"/>
                  </a:lnTo>
                  <a:lnTo>
                    <a:pt x="58762" y="18262"/>
                  </a:lnTo>
                  <a:lnTo>
                    <a:pt x="59004" y="7823"/>
                  </a:lnTo>
                  <a:close/>
                </a:path>
                <a:path extrusionOk="0" h="32385" w="5716270">
                  <a:moveTo>
                    <a:pt x="5715914" y="8775"/>
                  </a:moveTo>
                  <a:lnTo>
                    <a:pt x="5711761" y="5943"/>
                  </a:lnTo>
                  <a:lnTo>
                    <a:pt x="5704649" y="3086"/>
                  </a:lnTo>
                  <a:lnTo>
                    <a:pt x="5695924" y="889"/>
                  </a:lnTo>
                  <a:lnTo>
                    <a:pt x="5686920" y="0"/>
                  </a:lnTo>
                  <a:lnTo>
                    <a:pt x="5679351" y="0"/>
                  </a:lnTo>
                  <a:lnTo>
                    <a:pt x="5672988" y="2260"/>
                  </a:lnTo>
                  <a:lnTo>
                    <a:pt x="5671845" y="8775"/>
                  </a:lnTo>
                  <a:lnTo>
                    <a:pt x="5675071" y="7162"/>
                  </a:lnTo>
                  <a:lnTo>
                    <a:pt x="5678195" y="6527"/>
                  </a:lnTo>
                  <a:lnTo>
                    <a:pt x="5686895" y="6527"/>
                  </a:lnTo>
                  <a:lnTo>
                    <a:pt x="5692152" y="8851"/>
                  </a:lnTo>
                  <a:lnTo>
                    <a:pt x="5701474" y="13500"/>
                  </a:lnTo>
                  <a:lnTo>
                    <a:pt x="5705538" y="15811"/>
                  </a:lnTo>
                  <a:lnTo>
                    <a:pt x="5711812" y="15811"/>
                  </a:lnTo>
                  <a:lnTo>
                    <a:pt x="5714187" y="14008"/>
                  </a:lnTo>
                  <a:lnTo>
                    <a:pt x="5715914" y="87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83" name="Google Shape;7183;gefe2f4b35a_0_3189"/>
            <p:cNvSpPr/>
            <p:nvPr/>
          </p:nvSpPr>
          <p:spPr>
            <a:xfrm>
              <a:off x="8610759" y="142350"/>
              <a:ext cx="38100" cy="9525"/>
            </a:xfrm>
            <a:custGeom>
              <a:rect b="b" l="l" r="r" t="t"/>
              <a:pathLst>
                <a:path extrusionOk="0" h="9525" w="38100">
                  <a:moveTo>
                    <a:pt x="13817" y="0"/>
                  </a:moveTo>
                  <a:lnTo>
                    <a:pt x="10617" y="0"/>
                  </a:lnTo>
                  <a:lnTo>
                    <a:pt x="4445" y="0"/>
                  </a:lnTo>
                  <a:lnTo>
                    <a:pt x="0" y="1727"/>
                  </a:lnTo>
                  <a:lnTo>
                    <a:pt x="596" y="8496"/>
                  </a:lnTo>
                  <a:lnTo>
                    <a:pt x="2209" y="7886"/>
                  </a:lnTo>
                  <a:lnTo>
                    <a:pt x="4216" y="7658"/>
                  </a:lnTo>
                  <a:lnTo>
                    <a:pt x="9601" y="7658"/>
                  </a:lnTo>
                  <a:lnTo>
                    <a:pt x="24066" y="9461"/>
                  </a:lnTo>
                  <a:lnTo>
                    <a:pt x="33413" y="9461"/>
                  </a:lnTo>
                  <a:lnTo>
                    <a:pt x="37922" y="7759"/>
                  </a:lnTo>
                  <a:lnTo>
                    <a:pt x="37426" y="1016"/>
                  </a:lnTo>
                  <a:lnTo>
                    <a:pt x="35826" y="1625"/>
                  </a:lnTo>
                  <a:lnTo>
                    <a:pt x="33832" y="1854"/>
                  </a:lnTo>
                  <a:lnTo>
                    <a:pt x="28422" y="1854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84" name="Google Shape;7184;gefe2f4b35a_0_3189"/>
            <p:cNvSpPr/>
            <p:nvPr/>
          </p:nvSpPr>
          <p:spPr>
            <a:xfrm>
              <a:off x="555873" y="150378"/>
              <a:ext cx="26670" cy="15239"/>
            </a:xfrm>
            <a:custGeom>
              <a:rect b="b" l="l" r="r" t="t"/>
              <a:pathLst>
                <a:path extrusionOk="0" h="15239" w="26670">
                  <a:moveTo>
                    <a:pt x="17132" y="0"/>
                  </a:moveTo>
                  <a:lnTo>
                    <a:pt x="14770" y="0"/>
                  </a:lnTo>
                  <a:lnTo>
                    <a:pt x="6235" y="0"/>
                  </a:lnTo>
                  <a:lnTo>
                    <a:pt x="0" y="2298"/>
                  </a:lnTo>
                  <a:lnTo>
                    <a:pt x="4330" y="15214"/>
                  </a:lnTo>
                  <a:lnTo>
                    <a:pt x="13068" y="14490"/>
                  </a:lnTo>
                  <a:lnTo>
                    <a:pt x="20688" y="12700"/>
                  </a:lnTo>
                  <a:lnTo>
                    <a:pt x="26263" y="8978"/>
                  </a:lnTo>
                  <a:lnTo>
                    <a:pt x="26212" y="609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85" name="Google Shape;7185;gefe2f4b35a_0_3189"/>
            <p:cNvSpPr/>
            <p:nvPr/>
          </p:nvSpPr>
          <p:spPr>
            <a:xfrm>
              <a:off x="582086" y="150846"/>
              <a:ext cx="7620" cy="8889"/>
            </a:xfrm>
            <a:custGeom>
              <a:rect b="b" l="l" r="r" t="t"/>
              <a:pathLst>
                <a:path extrusionOk="0" h="8889" w="7620">
                  <a:moveTo>
                    <a:pt x="7480" y="0"/>
                  </a:moveTo>
                  <a:lnTo>
                    <a:pt x="6210" y="165"/>
                  </a:lnTo>
                  <a:lnTo>
                    <a:pt x="4838" y="228"/>
                  </a:lnTo>
                  <a:lnTo>
                    <a:pt x="2298" y="228"/>
                  </a:lnTo>
                  <a:lnTo>
                    <a:pt x="0" y="139"/>
                  </a:lnTo>
                  <a:lnTo>
                    <a:pt x="50" y="8509"/>
                  </a:lnTo>
                  <a:lnTo>
                    <a:pt x="3263" y="6362"/>
                  </a:lnTo>
                  <a:lnTo>
                    <a:pt x="5791" y="3581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86" name="Google Shape;7186;gefe2f4b35a_0_3189"/>
            <p:cNvSpPr/>
            <p:nvPr/>
          </p:nvSpPr>
          <p:spPr>
            <a:xfrm>
              <a:off x="3278175" y="150392"/>
              <a:ext cx="1555114" cy="30480"/>
            </a:xfrm>
            <a:custGeom>
              <a:rect b="b" l="l" r="r" t="t"/>
              <a:pathLst>
                <a:path extrusionOk="0" h="30480" w="1555114">
                  <a:moveTo>
                    <a:pt x="12128" y="22225"/>
                  </a:moveTo>
                  <a:lnTo>
                    <a:pt x="11912" y="14224"/>
                  </a:lnTo>
                  <a:lnTo>
                    <a:pt x="7620" y="6705"/>
                  </a:lnTo>
                  <a:lnTo>
                    <a:pt x="0" y="457"/>
                  </a:lnTo>
                  <a:lnTo>
                    <a:pt x="342" y="9359"/>
                  </a:lnTo>
                  <a:lnTo>
                    <a:pt x="482" y="18453"/>
                  </a:lnTo>
                  <a:lnTo>
                    <a:pt x="2247" y="25920"/>
                  </a:lnTo>
                  <a:lnTo>
                    <a:pt x="7493" y="29959"/>
                  </a:lnTo>
                  <a:lnTo>
                    <a:pt x="12128" y="22225"/>
                  </a:lnTo>
                  <a:close/>
                </a:path>
                <a:path extrusionOk="0" h="30480" w="1555114">
                  <a:moveTo>
                    <a:pt x="250609" y="22694"/>
                  </a:moveTo>
                  <a:lnTo>
                    <a:pt x="250024" y="12026"/>
                  </a:lnTo>
                  <a:lnTo>
                    <a:pt x="245935" y="5016"/>
                  </a:lnTo>
                  <a:lnTo>
                    <a:pt x="238734" y="1181"/>
                  </a:lnTo>
                  <a:lnTo>
                    <a:pt x="228803" y="0"/>
                  </a:lnTo>
                  <a:lnTo>
                    <a:pt x="226339" y="0"/>
                  </a:lnTo>
                  <a:lnTo>
                    <a:pt x="223697" y="152"/>
                  </a:lnTo>
                  <a:lnTo>
                    <a:pt x="220916" y="457"/>
                  </a:lnTo>
                  <a:lnTo>
                    <a:pt x="222605" y="11671"/>
                  </a:lnTo>
                  <a:lnTo>
                    <a:pt x="229616" y="17678"/>
                  </a:lnTo>
                  <a:lnTo>
                    <a:pt x="239687" y="20637"/>
                  </a:lnTo>
                  <a:lnTo>
                    <a:pt x="250609" y="22694"/>
                  </a:lnTo>
                  <a:close/>
                </a:path>
                <a:path extrusionOk="0" h="30480" w="1555114">
                  <a:moveTo>
                    <a:pt x="1554784" y="6997"/>
                  </a:moveTo>
                  <a:lnTo>
                    <a:pt x="1554289" y="457"/>
                  </a:lnTo>
                  <a:lnTo>
                    <a:pt x="1552663" y="1079"/>
                  </a:lnTo>
                  <a:lnTo>
                    <a:pt x="1550657" y="1308"/>
                  </a:lnTo>
                  <a:lnTo>
                    <a:pt x="1546098" y="1308"/>
                  </a:lnTo>
                  <a:lnTo>
                    <a:pt x="1543519" y="1054"/>
                  </a:lnTo>
                  <a:lnTo>
                    <a:pt x="1540878" y="736"/>
                  </a:lnTo>
                  <a:lnTo>
                    <a:pt x="1541043" y="3390"/>
                  </a:lnTo>
                  <a:lnTo>
                    <a:pt x="1541259" y="6007"/>
                  </a:lnTo>
                  <a:lnTo>
                    <a:pt x="1541526" y="8585"/>
                  </a:lnTo>
                  <a:lnTo>
                    <a:pt x="1543494" y="8686"/>
                  </a:lnTo>
                  <a:lnTo>
                    <a:pt x="1550441" y="8686"/>
                  </a:lnTo>
                  <a:lnTo>
                    <a:pt x="1554784" y="69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87" name="Google Shape;7187;gefe2f4b35a_0_3189"/>
            <p:cNvSpPr/>
            <p:nvPr/>
          </p:nvSpPr>
          <p:spPr>
            <a:xfrm>
              <a:off x="4795188" y="149826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13589" y="0"/>
                  </a:moveTo>
                  <a:lnTo>
                    <a:pt x="10401" y="0"/>
                  </a:lnTo>
                  <a:lnTo>
                    <a:pt x="4368" y="0"/>
                  </a:lnTo>
                  <a:lnTo>
                    <a:pt x="0" y="1663"/>
                  </a:lnTo>
                  <a:lnTo>
                    <a:pt x="457" y="8166"/>
                  </a:lnTo>
                  <a:lnTo>
                    <a:pt x="2057" y="7556"/>
                  </a:lnTo>
                  <a:lnTo>
                    <a:pt x="4038" y="7340"/>
                  </a:lnTo>
                  <a:lnTo>
                    <a:pt x="9448" y="7340"/>
                  </a:lnTo>
                  <a:lnTo>
                    <a:pt x="22072" y="8978"/>
                  </a:lnTo>
                  <a:lnTo>
                    <a:pt x="24523" y="9144"/>
                  </a:lnTo>
                  <a:lnTo>
                    <a:pt x="24257" y="6578"/>
                  </a:lnTo>
                  <a:lnTo>
                    <a:pt x="24041" y="3962"/>
                  </a:lnTo>
                  <a:lnTo>
                    <a:pt x="23876" y="1308"/>
                  </a:lnTo>
                  <a:lnTo>
                    <a:pt x="135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88" name="Google Shape;7188;gefe2f4b35a_0_3189"/>
            <p:cNvSpPr/>
            <p:nvPr/>
          </p:nvSpPr>
          <p:spPr>
            <a:xfrm>
              <a:off x="1473479" y="149833"/>
              <a:ext cx="4427220" cy="31750"/>
            </a:xfrm>
            <a:custGeom>
              <a:rect b="b" l="l" r="r" t="t"/>
              <a:pathLst>
                <a:path extrusionOk="0" h="31750" w="4427220">
                  <a:moveTo>
                    <a:pt x="51790" y="8166"/>
                  </a:moveTo>
                  <a:lnTo>
                    <a:pt x="49225" y="8953"/>
                  </a:lnTo>
                  <a:lnTo>
                    <a:pt x="46189" y="9232"/>
                  </a:lnTo>
                  <a:lnTo>
                    <a:pt x="38620" y="9232"/>
                  </a:lnTo>
                  <a:lnTo>
                    <a:pt x="19850" y="7340"/>
                  </a:lnTo>
                  <a:lnTo>
                    <a:pt x="15646" y="7340"/>
                  </a:lnTo>
                  <a:lnTo>
                    <a:pt x="7645" y="7340"/>
                  </a:lnTo>
                  <a:lnTo>
                    <a:pt x="1371" y="9055"/>
                  </a:lnTo>
                  <a:lnTo>
                    <a:pt x="0" y="15773"/>
                  </a:lnTo>
                  <a:lnTo>
                    <a:pt x="2374" y="15100"/>
                  </a:lnTo>
                  <a:lnTo>
                    <a:pt x="5168" y="14859"/>
                  </a:lnTo>
                  <a:lnTo>
                    <a:pt x="12496" y="14859"/>
                  </a:lnTo>
                  <a:lnTo>
                    <a:pt x="31623" y="16865"/>
                  </a:lnTo>
                  <a:lnTo>
                    <a:pt x="44005" y="16865"/>
                  </a:lnTo>
                  <a:lnTo>
                    <a:pt x="50368" y="15074"/>
                  </a:lnTo>
                  <a:lnTo>
                    <a:pt x="51790" y="8166"/>
                  </a:lnTo>
                  <a:close/>
                </a:path>
                <a:path extrusionOk="0" h="31750" w="4427220">
                  <a:moveTo>
                    <a:pt x="1267015" y="13030"/>
                  </a:moveTo>
                  <a:lnTo>
                    <a:pt x="1259687" y="8166"/>
                  </a:lnTo>
                  <a:lnTo>
                    <a:pt x="1257058" y="14833"/>
                  </a:lnTo>
                  <a:lnTo>
                    <a:pt x="1252702" y="19773"/>
                  </a:lnTo>
                  <a:lnTo>
                    <a:pt x="1248168" y="24498"/>
                  </a:lnTo>
                  <a:lnTo>
                    <a:pt x="1245019" y="30518"/>
                  </a:lnTo>
                  <a:lnTo>
                    <a:pt x="1246759" y="31280"/>
                  </a:lnTo>
                  <a:lnTo>
                    <a:pt x="1248524" y="31623"/>
                  </a:lnTo>
                  <a:lnTo>
                    <a:pt x="1250264" y="31623"/>
                  </a:lnTo>
                  <a:lnTo>
                    <a:pt x="1259763" y="28359"/>
                  </a:lnTo>
                  <a:lnTo>
                    <a:pt x="1266202" y="20967"/>
                  </a:lnTo>
                  <a:lnTo>
                    <a:pt x="1267015" y="13030"/>
                  </a:lnTo>
                  <a:close/>
                </a:path>
                <a:path extrusionOk="0" h="31750" w="4427220">
                  <a:moveTo>
                    <a:pt x="1303997" y="8153"/>
                  </a:moveTo>
                  <a:lnTo>
                    <a:pt x="1289050" y="8153"/>
                  </a:lnTo>
                  <a:lnTo>
                    <a:pt x="1289050" y="23266"/>
                  </a:lnTo>
                  <a:lnTo>
                    <a:pt x="1303997" y="23266"/>
                  </a:lnTo>
                  <a:lnTo>
                    <a:pt x="1303997" y="8153"/>
                  </a:lnTo>
                  <a:close/>
                </a:path>
                <a:path extrusionOk="0" h="31750" w="4427220">
                  <a:moveTo>
                    <a:pt x="4427093" y="1016"/>
                  </a:moveTo>
                  <a:lnTo>
                    <a:pt x="4425480" y="1638"/>
                  </a:lnTo>
                  <a:lnTo>
                    <a:pt x="4423473" y="1866"/>
                  </a:lnTo>
                  <a:lnTo>
                    <a:pt x="4418038" y="1866"/>
                  </a:lnTo>
                  <a:lnTo>
                    <a:pt x="4403395" y="0"/>
                  </a:lnTo>
                  <a:lnTo>
                    <a:pt x="4400207" y="0"/>
                  </a:lnTo>
                  <a:lnTo>
                    <a:pt x="4394174" y="0"/>
                  </a:lnTo>
                  <a:lnTo>
                    <a:pt x="4389818" y="1663"/>
                  </a:lnTo>
                  <a:lnTo>
                    <a:pt x="4390314" y="8166"/>
                  </a:lnTo>
                  <a:lnTo>
                    <a:pt x="4396016" y="10007"/>
                  </a:lnTo>
                  <a:lnTo>
                    <a:pt x="4398861" y="14617"/>
                  </a:lnTo>
                  <a:lnTo>
                    <a:pt x="4397807" y="23266"/>
                  </a:lnTo>
                  <a:lnTo>
                    <a:pt x="4400080" y="23342"/>
                  </a:lnTo>
                  <a:lnTo>
                    <a:pt x="4410418" y="21297"/>
                  </a:lnTo>
                  <a:lnTo>
                    <a:pt x="4417530" y="16027"/>
                  </a:lnTo>
                  <a:lnTo>
                    <a:pt x="4422660" y="8839"/>
                  </a:lnTo>
                  <a:lnTo>
                    <a:pt x="4427093" y="101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89" name="Google Shape;7189;gefe2f4b35a_0_3189"/>
            <p:cNvSpPr/>
            <p:nvPr/>
          </p:nvSpPr>
          <p:spPr>
            <a:xfrm>
              <a:off x="4965132" y="157993"/>
              <a:ext cx="22860" cy="22860"/>
            </a:xfrm>
            <a:custGeom>
              <a:rect b="b" l="l" r="r" t="t"/>
              <a:pathLst>
                <a:path extrusionOk="0" h="22860" w="22860">
                  <a:moveTo>
                    <a:pt x="14744" y="0"/>
                  </a:moveTo>
                  <a:lnTo>
                    <a:pt x="11583" y="6233"/>
                  </a:lnTo>
                  <a:lnTo>
                    <a:pt x="5543" y="9494"/>
                  </a:lnTo>
                  <a:lnTo>
                    <a:pt x="417" y="13596"/>
                  </a:lnTo>
                  <a:lnTo>
                    <a:pt x="0" y="22352"/>
                  </a:lnTo>
                  <a:lnTo>
                    <a:pt x="22250" y="22352"/>
                  </a:lnTo>
                  <a:lnTo>
                    <a:pt x="21250" y="8499"/>
                  </a:lnTo>
                  <a:lnTo>
                    <a:pt x="19364" y="2910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90" name="Google Shape;7190;gefe2f4b35a_0_3189"/>
            <p:cNvSpPr/>
            <p:nvPr/>
          </p:nvSpPr>
          <p:spPr>
            <a:xfrm>
              <a:off x="4559973" y="179983"/>
              <a:ext cx="4612005" cy="30479"/>
            </a:xfrm>
            <a:custGeom>
              <a:rect b="b" l="l" r="r" t="t"/>
              <a:pathLst>
                <a:path extrusionOk="0" h="30479" w="4612005">
                  <a:moveTo>
                    <a:pt x="13957" y="15621"/>
                  </a:moveTo>
                  <a:lnTo>
                    <a:pt x="13462" y="6299"/>
                  </a:lnTo>
                  <a:lnTo>
                    <a:pt x="11658" y="1638"/>
                  </a:lnTo>
                  <a:lnTo>
                    <a:pt x="8191" y="1638"/>
                  </a:lnTo>
                  <a:lnTo>
                    <a:pt x="6083" y="1638"/>
                  </a:lnTo>
                  <a:lnTo>
                    <a:pt x="3365" y="3365"/>
                  </a:lnTo>
                  <a:lnTo>
                    <a:pt x="0" y="7861"/>
                  </a:lnTo>
                  <a:lnTo>
                    <a:pt x="4267" y="17043"/>
                  </a:lnTo>
                  <a:lnTo>
                    <a:pt x="7581" y="20294"/>
                  </a:lnTo>
                  <a:lnTo>
                    <a:pt x="12636" y="20294"/>
                  </a:lnTo>
                  <a:lnTo>
                    <a:pt x="13957" y="15621"/>
                  </a:lnTo>
                  <a:close/>
                </a:path>
                <a:path extrusionOk="0" h="30479" w="4612005">
                  <a:moveTo>
                    <a:pt x="66230" y="368"/>
                  </a:moveTo>
                  <a:lnTo>
                    <a:pt x="65049" y="114"/>
                  </a:lnTo>
                  <a:lnTo>
                    <a:pt x="63804" y="0"/>
                  </a:lnTo>
                  <a:lnTo>
                    <a:pt x="62522" y="0"/>
                  </a:lnTo>
                  <a:lnTo>
                    <a:pt x="49771" y="3251"/>
                  </a:lnTo>
                  <a:lnTo>
                    <a:pt x="39446" y="11176"/>
                  </a:lnTo>
                  <a:lnTo>
                    <a:pt x="36042" y="21069"/>
                  </a:lnTo>
                  <a:lnTo>
                    <a:pt x="44056" y="30213"/>
                  </a:lnTo>
                  <a:lnTo>
                    <a:pt x="48209" y="21196"/>
                  </a:lnTo>
                  <a:lnTo>
                    <a:pt x="62230" y="9194"/>
                  </a:lnTo>
                  <a:lnTo>
                    <a:pt x="66230" y="368"/>
                  </a:lnTo>
                  <a:close/>
                </a:path>
                <a:path extrusionOk="0" h="30479" w="4612005">
                  <a:moveTo>
                    <a:pt x="4611395" y="30200"/>
                  </a:moveTo>
                  <a:lnTo>
                    <a:pt x="4611230" y="30060"/>
                  </a:lnTo>
                  <a:lnTo>
                    <a:pt x="4611065" y="30137"/>
                  </a:lnTo>
                  <a:lnTo>
                    <a:pt x="4611268" y="30200"/>
                  </a:lnTo>
                  <a:lnTo>
                    <a:pt x="4611395" y="302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91" name="Google Shape;7191;gefe2f4b35a_0_3189"/>
            <p:cNvSpPr/>
            <p:nvPr/>
          </p:nvSpPr>
          <p:spPr>
            <a:xfrm>
              <a:off x="9171135" y="179297"/>
              <a:ext cx="36829" cy="31114"/>
            </a:xfrm>
            <a:custGeom>
              <a:rect b="b" l="l" r="r" t="t"/>
              <a:pathLst>
                <a:path extrusionOk="0" h="31114" w="36829">
                  <a:moveTo>
                    <a:pt x="30492" y="0"/>
                  </a:moveTo>
                  <a:lnTo>
                    <a:pt x="27901" y="0"/>
                  </a:lnTo>
                  <a:lnTo>
                    <a:pt x="16416" y="3063"/>
                  </a:lnTo>
                  <a:lnTo>
                    <a:pt x="9493" y="10726"/>
                  </a:lnTo>
                  <a:lnTo>
                    <a:pt x="4799" y="20697"/>
                  </a:lnTo>
                  <a:lnTo>
                    <a:pt x="0" y="30683"/>
                  </a:lnTo>
                  <a:lnTo>
                    <a:pt x="36741" y="1041"/>
                  </a:lnTo>
                  <a:lnTo>
                    <a:pt x="33426" y="330"/>
                  </a:lnTo>
                  <a:lnTo>
                    <a:pt x="304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92" name="Google Shape;7192;gefe2f4b35a_0_3189"/>
            <p:cNvSpPr/>
            <p:nvPr/>
          </p:nvSpPr>
          <p:spPr>
            <a:xfrm>
              <a:off x="5715478" y="187755"/>
              <a:ext cx="6350" cy="10160"/>
            </a:xfrm>
            <a:custGeom>
              <a:rect b="b" l="l" r="r" t="t"/>
              <a:pathLst>
                <a:path extrusionOk="0" h="10160" w="6350">
                  <a:moveTo>
                    <a:pt x="3581" y="0"/>
                  </a:moveTo>
                  <a:lnTo>
                    <a:pt x="1955" y="0"/>
                  </a:lnTo>
                  <a:lnTo>
                    <a:pt x="1638" y="0"/>
                  </a:lnTo>
                  <a:lnTo>
                    <a:pt x="1308" y="25"/>
                  </a:lnTo>
                  <a:lnTo>
                    <a:pt x="977" y="88"/>
                  </a:lnTo>
                  <a:lnTo>
                    <a:pt x="1473" y="4165"/>
                  </a:lnTo>
                  <a:lnTo>
                    <a:pt x="965" y="7264"/>
                  </a:lnTo>
                  <a:lnTo>
                    <a:pt x="0" y="9918"/>
                  </a:lnTo>
                  <a:lnTo>
                    <a:pt x="4076" y="4648"/>
                  </a:lnTo>
                  <a:lnTo>
                    <a:pt x="6121" y="2032"/>
                  </a:lnTo>
                  <a:lnTo>
                    <a:pt x="4978" y="749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93" name="Google Shape;7193;gefe2f4b35a_0_3189"/>
            <p:cNvSpPr/>
            <p:nvPr/>
          </p:nvSpPr>
          <p:spPr>
            <a:xfrm>
              <a:off x="5708308" y="189784"/>
              <a:ext cx="17779" cy="29845"/>
            </a:xfrm>
            <a:custGeom>
              <a:rect b="b" l="l" r="r" t="t"/>
              <a:pathLst>
                <a:path extrusionOk="0" h="29845" w="17779">
                  <a:moveTo>
                    <a:pt x="13296" y="0"/>
                  </a:moveTo>
                  <a:lnTo>
                    <a:pt x="7175" y="7886"/>
                  </a:lnTo>
                  <a:lnTo>
                    <a:pt x="4864" y="14300"/>
                  </a:lnTo>
                  <a:lnTo>
                    <a:pt x="0" y="18224"/>
                  </a:lnTo>
                  <a:lnTo>
                    <a:pt x="647" y="27660"/>
                  </a:lnTo>
                  <a:lnTo>
                    <a:pt x="3111" y="29070"/>
                  </a:lnTo>
                  <a:lnTo>
                    <a:pt x="5283" y="29679"/>
                  </a:lnTo>
                  <a:lnTo>
                    <a:pt x="13931" y="29679"/>
                  </a:lnTo>
                  <a:lnTo>
                    <a:pt x="17043" y="21755"/>
                  </a:lnTo>
                  <a:lnTo>
                    <a:pt x="17246" y="8343"/>
                  </a:lnTo>
                  <a:lnTo>
                    <a:pt x="15887" y="2857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94" name="Google Shape;7194;gefe2f4b35a_0_3189"/>
            <p:cNvSpPr/>
            <p:nvPr/>
          </p:nvSpPr>
          <p:spPr>
            <a:xfrm>
              <a:off x="10606304" y="187681"/>
              <a:ext cx="9525" cy="6350"/>
            </a:xfrm>
            <a:custGeom>
              <a:rect b="b" l="l" r="r" t="t"/>
              <a:pathLst>
                <a:path extrusionOk="0" h="6350" w="9525">
                  <a:moveTo>
                    <a:pt x="6134" y="0"/>
                  </a:moveTo>
                  <a:lnTo>
                    <a:pt x="2679" y="0"/>
                  </a:lnTo>
                  <a:lnTo>
                    <a:pt x="2184" y="0"/>
                  </a:lnTo>
                  <a:lnTo>
                    <a:pt x="1663" y="50"/>
                  </a:lnTo>
                  <a:lnTo>
                    <a:pt x="1117" y="165"/>
                  </a:lnTo>
                  <a:lnTo>
                    <a:pt x="990" y="2082"/>
                  </a:lnTo>
                  <a:lnTo>
                    <a:pt x="736" y="4013"/>
                  </a:lnTo>
                  <a:lnTo>
                    <a:pt x="0" y="5435"/>
                  </a:lnTo>
                  <a:lnTo>
                    <a:pt x="6324" y="5829"/>
                  </a:lnTo>
                  <a:lnTo>
                    <a:pt x="9347" y="6045"/>
                  </a:lnTo>
                  <a:lnTo>
                    <a:pt x="8343" y="2565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95" name="Google Shape;7195;gefe2f4b35a_0_3189"/>
            <p:cNvSpPr/>
            <p:nvPr/>
          </p:nvSpPr>
          <p:spPr>
            <a:xfrm>
              <a:off x="10600216" y="193113"/>
              <a:ext cx="16509" cy="19685"/>
            </a:xfrm>
            <a:custGeom>
              <a:rect b="b" l="l" r="r" t="t"/>
              <a:pathLst>
                <a:path extrusionOk="0" h="19685" w="16509">
                  <a:moveTo>
                    <a:pt x="6083" y="0"/>
                  </a:moveTo>
                  <a:lnTo>
                    <a:pt x="5359" y="1371"/>
                  </a:lnTo>
                  <a:lnTo>
                    <a:pt x="4178" y="2286"/>
                  </a:lnTo>
                  <a:lnTo>
                    <a:pt x="1549" y="2286"/>
                  </a:lnTo>
                  <a:lnTo>
                    <a:pt x="812" y="2184"/>
                  </a:lnTo>
                  <a:lnTo>
                    <a:pt x="0" y="1981"/>
                  </a:lnTo>
                  <a:lnTo>
                    <a:pt x="0" y="17081"/>
                  </a:lnTo>
                  <a:lnTo>
                    <a:pt x="2425" y="18580"/>
                  </a:lnTo>
                  <a:lnTo>
                    <a:pt x="4584" y="19215"/>
                  </a:lnTo>
                  <a:lnTo>
                    <a:pt x="12319" y="19215"/>
                  </a:lnTo>
                  <a:lnTo>
                    <a:pt x="15570" y="13055"/>
                  </a:lnTo>
                  <a:lnTo>
                    <a:pt x="16179" y="4711"/>
                  </a:lnTo>
                  <a:lnTo>
                    <a:pt x="15989" y="2514"/>
                  </a:lnTo>
                  <a:lnTo>
                    <a:pt x="15443" y="609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96" name="Google Shape;7196;gefe2f4b35a_0_3189"/>
            <p:cNvSpPr/>
            <p:nvPr/>
          </p:nvSpPr>
          <p:spPr>
            <a:xfrm>
              <a:off x="183400" y="195096"/>
              <a:ext cx="11706860" cy="18414"/>
            </a:xfrm>
            <a:custGeom>
              <a:rect b="b" l="l" r="r" t="t"/>
              <a:pathLst>
                <a:path extrusionOk="0" h="18414" w="11706860">
                  <a:moveTo>
                    <a:pt x="24371" y="10782"/>
                  </a:moveTo>
                  <a:lnTo>
                    <a:pt x="24358" y="6959"/>
                  </a:lnTo>
                  <a:lnTo>
                    <a:pt x="21907" y="6210"/>
                  </a:lnTo>
                  <a:lnTo>
                    <a:pt x="19138" y="5842"/>
                  </a:lnTo>
                  <a:lnTo>
                    <a:pt x="16395" y="5842"/>
                  </a:lnTo>
                  <a:lnTo>
                    <a:pt x="8128" y="5842"/>
                  </a:lnTo>
                  <a:lnTo>
                    <a:pt x="0" y="9144"/>
                  </a:lnTo>
                  <a:lnTo>
                    <a:pt x="1041" y="15100"/>
                  </a:lnTo>
                  <a:lnTo>
                    <a:pt x="2247" y="14947"/>
                  </a:lnTo>
                  <a:lnTo>
                    <a:pt x="3352" y="14871"/>
                  </a:lnTo>
                  <a:lnTo>
                    <a:pt x="8343" y="14871"/>
                  </a:lnTo>
                  <a:lnTo>
                    <a:pt x="11264" y="15900"/>
                  </a:lnTo>
                  <a:lnTo>
                    <a:pt x="13931" y="17195"/>
                  </a:lnTo>
                  <a:lnTo>
                    <a:pt x="19050" y="12217"/>
                  </a:lnTo>
                  <a:lnTo>
                    <a:pt x="21691" y="11226"/>
                  </a:lnTo>
                  <a:lnTo>
                    <a:pt x="24371" y="10782"/>
                  </a:lnTo>
                  <a:close/>
                </a:path>
                <a:path extrusionOk="0" h="18414" w="11706860">
                  <a:moveTo>
                    <a:pt x="11706733" y="13335"/>
                  </a:moveTo>
                  <a:lnTo>
                    <a:pt x="11705412" y="7708"/>
                  </a:lnTo>
                  <a:lnTo>
                    <a:pt x="11698389" y="0"/>
                  </a:lnTo>
                  <a:lnTo>
                    <a:pt x="11693208" y="7988"/>
                  </a:lnTo>
                  <a:lnTo>
                    <a:pt x="11692776" y="13576"/>
                  </a:lnTo>
                  <a:lnTo>
                    <a:pt x="11695506" y="16865"/>
                  </a:lnTo>
                  <a:lnTo>
                    <a:pt x="11699786" y="17945"/>
                  </a:lnTo>
                  <a:lnTo>
                    <a:pt x="11704231" y="16776"/>
                  </a:lnTo>
                  <a:lnTo>
                    <a:pt x="11706733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97" name="Google Shape;7197;gefe2f4b35a_0_3189"/>
            <p:cNvSpPr/>
            <p:nvPr/>
          </p:nvSpPr>
          <p:spPr>
            <a:xfrm>
              <a:off x="197340" y="202046"/>
              <a:ext cx="21589" cy="15875"/>
            </a:xfrm>
            <a:custGeom>
              <a:rect b="b" l="l" r="r" t="t"/>
              <a:pathLst>
                <a:path extrusionOk="0" h="15875" w="21589">
                  <a:moveTo>
                    <a:pt x="10426" y="0"/>
                  </a:moveTo>
                  <a:lnTo>
                    <a:pt x="10439" y="3822"/>
                  </a:lnTo>
                  <a:lnTo>
                    <a:pt x="7759" y="4267"/>
                  </a:lnTo>
                  <a:lnTo>
                    <a:pt x="5105" y="5257"/>
                  </a:lnTo>
                  <a:lnTo>
                    <a:pt x="0" y="10236"/>
                  </a:lnTo>
                  <a:lnTo>
                    <a:pt x="939" y="10693"/>
                  </a:lnTo>
                  <a:lnTo>
                    <a:pt x="9753" y="15455"/>
                  </a:lnTo>
                  <a:lnTo>
                    <a:pt x="16192" y="15443"/>
                  </a:lnTo>
                  <a:lnTo>
                    <a:pt x="16713" y="15405"/>
                  </a:lnTo>
                  <a:lnTo>
                    <a:pt x="21501" y="7035"/>
                  </a:lnTo>
                  <a:lnTo>
                    <a:pt x="17144" y="2057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98" name="Google Shape;7198;gefe2f4b35a_0_3189"/>
            <p:cNvSpPr/>
            <p:nvPr/>
          </p:nvSpPr>
          <p:spPr>
            <a:xfrm>
              <a:off x="449681" y="202704"/>
              <a:ext cx="5038090" cy="45720"/>
            </a:xfrm>
            <a:custGeom>
              <a:rect b="b" l="l" r="r" t="t"/>
              <a:pathLst>
                <a:path extrusionOk="0" h="45720" w="5038090">
                  <a:moveTo>
                    <a:pt x="36537" y="32943"/>
                  </a:moveTo>
                  <a:lnTo>
                    <a:pt x="34188" y="20853"/>
                  </a:lnTo>
                  <a:lnTo>
                    <a:pt x="25781" y="11303"/>
                  </a:lnTo>
                  <a:lnTo>
                    <a:pt x="14782" y="7429"/>
                  </a:lnTo>
                  <a:lnTo>
                    <a:pt x="8547" y="7429"/>
                  </a:lnTo>
                  <a:lnTo>
                    <a:pt x="2705" y="11557"/>
                  </a:lnTo>
                  <a:lnTo>
                    <a:pt x="0" y="22250"/>
                  </a:lnTo>
                  <a:lnTo>
                    <a:pt x="1358" y="22123"/>
                  </a:lnTo>
                  <a:lnTo>
                    <a:pt x="9499" y="22123"/>
                  </a:lnTo>
                  <a:lnTo>
                    <a:pt x="16179" y="45377"/>
                  </a:lnTo>
                  <a:lnTo>
                    <a:pt x="25260" y="45377"/>
                  </a:lnTo>
                  <a:lnTo>
                    <a:pt x="27165" y="45097"/>
                  </a:lnTo>
                  <a:lnTo>
                    <a:pt x="29400" y="44488"/>
                  </a:lnTo>
                  <a:lnTo>
                    <a:pt x="36537" y="32943"/>
                  </a:lnTo>
                  <a:close/>
                </a:path>
                <a:path extrusionOk="0" h="45720" w="5038090">
                  <a:moveTo>
                    <a:pt x="3970972" y="4432"/>
                  </a:moveTo>
                  <a:lnTo>
                    <a:pt x="3963035" y="0"/>
                  </a:lnTo>
                  <a:lnTo>
                    <a:pt x="3959606" y="6426"/>
                  </a:lnTo>
                  <a:lnTo>
                    <a:pt x="3955377" y="16141"/>
                  </a:lnTo>
                  <a:lnTo>
                    <a:pt x="3954983" y="25158"/>
                  </a:lnTo>
                  <a:lnTo>
                    <a:pt x="3963035" y="29502"/>
                  </a:lnTo>
                  <a:lnTo>
                    <a:pt x="3966451" y="23190"/>
                  </a:lnTo>
                  <a:lnTo>
                    <a:pt x="3970604" y="13500"/>
                  </a:lnTo>
                  <a:lnTo>
                    <a:pt x="3970972" y="4432"/>
                  </a:lnTo>
                  <a:close/>
                </a:path>
                <a:path extrusionOk="0" h="45720" w="5038090">
                  <a:moveTo>
                    <a:pt x="4611294" y="7493"/>
                  </a:moveTo>
                  <a:lnTo>
                    <a:pt x="4607687" y="5461"/>
                  </a:lnTo>
                  <a:lnTo>
                    <a:pt x="4604461" y="4584"/>
                  </a:lnTo>
                  <a:lnTo>
                    <a:pt x="4601654" y="4584"/>
                  </a:lnTo>
                  <a:lnTo>
                    <a:pt x="4591939" y="9296"/>
                  </a:lnTo>
                  <a:lnTo>
                    <a:pt x="4587646" y="19850"/>
                  </a:lnTo>
                  <a:lnTo>
                    <a:pt x="4589018" y="30835"/>
                  </a:lnTo>
                  <a:lnTo>
                    <a:pt x="4596308" y="36868"/>
                  </a:lnTo>
                  <a:lnTo>
                    <a:pt x="4596485" y="25806"/>
                  </a:lnTo>
                  <a:lnTo>
                    <a:pt x="4601870" y="20027"/>
                  </a:lnTo>
                  <a:lnTo>
                    <a:pt x="4608220" y="15328"/>
                  </a:lnTo>
                  <a:lnTo>
                    <a:pt x="4611294" y="7493"/>
                  </a:lnTo>
                  <a:close/>
                </a:path>
                <a:path extrusionOk="0" h="45720" w="5038090">
                  <a:moveTo>
                    <a:pt x="5037556" y="14478"/>
                  </a:moveTo>
                  <a:lnTo>
                    <a:pt x="5035880" y="11671"/>
                  </a:lnTo>
                  <a:lnTo>
                    <a:pt x="5033505" y="9728"/>
                  </a:lnTo>
                  <a:lnTo>
                    <a:pt x="5030571" y="9728"/>
                  </a:lnTo>
                  <a:lnTo>
                    <a:pt x="5026711" y="9728"/>
                  </a:lnTo>
                  <a:lnTo>
                    <a:pt x="5021897" y="13081"/>
                  </a:lnTo>
                  <a:lnTo>
                    <a:pt x="5016436" y="22250"/>
                  </a:lnTo>
                  <a:lnTo>
                    <a:pt x="5024348" y="31496"/>
                  </a:lnTo>
                  <a:lnTo>
                    <a:pt x="5030076" y="34874"/>
                  </a:lnTo>
                  <a:lnTo>
                    <a:pt x="5035245" y="34874"/>
                  </a:lnTo>
                  <a:lnTo>
                    <a:pt x="5036337" y="34493"/>
                  </a:lnTo>
                  <a:lnTo>
                    <a:pt x="5037226" y="33807"/>
                  </a:lnTo>
                  <a:lnTo>
                    <a:pt x="5037556" y="144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199" name="Google Shape;7199;gefe2f4b35a_0_3189"/>
            <p:cNvSpPr/>
            <p:nvPr/>
          </p:nvSpPr>
          <p:spPr>
            <a:xfrm>
              <a:off x="5486911" y="217173"/>
              <a:ext cx="3810" cy="19685"/>
            </a:xfrm>
            <a:custGeom>
              <a:rect b="b" l="l" r="r" t="t"/>
              <a:pathLst>
                <a:path extrusionOk="0" h="19685" w="3810">
                  <a:moveTo>
                    <a:pt x="330" y="0"/>
                  </a:moveTo>
                  <a:lnTo>
                    <a:pt x="0" y="19342"/>
                  </a:lnTo>
                  <a:lnTo>
                    <a:pt x="2705" y="17284"/>
                  </a:lnTo>
                  <a:lnTo>
                    <a:pt x="3568" y="12560"/>
                  </a:lnTo>
                  <a:lnTo>
                    <a:pt x="2565" y="5029"/>
                  </a:lnTo>
                  <a:lnTo>
                    <a:pt x="1676" y="2247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00" name="Google Shape;7200;gefe2f4b35a_0_3189"/>
            <p:cNvSpPr/>
            <p:nvPr/>
          </p:nvSpPr>
          <p:spPr>
            <a:xfrm>
              <a:off x="258102" y="216597"/>
              <a:ext cx="8907780" cy="30479"/>
            </a:xfrm>
            <a:custGeom>
              <a:rect b="b" l="l" r="r" t="t"/>
              <a:pathLst>
                <a:path extrusionOk="0" h="30479" w="8907780">
                  <a:moveTo>
                    <a:pt x="30416" y="14097"/>
                  </a:moveTo>
                  <a:lnTo>
                    <a:pt x="26301" y="6781"/>
                  </a:lnTo>
                  <a:lnTo>
                    <a:pt x="19227" y="1828"/>
                  </a:lnTo>
                  <a:lnTo>
                    <a:pt x="11150" y="0"/>
                  </a:lnTo>
                  <a:lnTo>
                    <a:pt x="6019" y="0"/>
                  </a:lnTo>
                  <a:lnTo>
                    <a:pt x="1498" y="2463"/>
                  </a:lnTo>
                  <a:lnTo>
                    <a:pt x="0" y="8343"/>
                  </a:lnTo>
                  <a:lnTo>
                    <a:pt x="7378" y="10795"/>
                  </a:lnTo>
                  <a:lnTo>
                    <a:pt x="16090" y="21526"/>
                  </a:lnTo>
                  <a:lnTo>
                    <a:pt x="23279" y="23964"/>
                  </a:lnTo>
                  <a:lnTo>
                    <a:pt x="25057" y="23964"/>
                  </a:lnTo>
                  <a:lnTo>
                    <a:pt x="27139" y="23660"/>
                  </a:lnTo>
                  <a:lnTo>
                    <a:pt x="29603" y="22974"/>
                  </a:lnTo>
                  <a:lnTo>
                    <a:pt x="30416" y="14097"/>
                  </a:lnTo>
                  <a:close/>
                </a:path>
                <a:path extrusionOk="0" h="30479" w="8907780">
                  <a:moveTo>
                    <a:pt x="1930120" y="8343"/>
                  </a:moveTo>
                  <a:lnTo>
                    <a:pt x="1915121" y="8343"/>
                  </a:lnTo>
                  <a:lnTo>
                    <a:pt x="1915121" y="22961"/>
                  </a:lnTo>
                  <a:lnTo>
                    <a:pt x="1930120" y="22961"/>
                  </a:lnTo>
                  <a:lnTo>
                    <a:pt x="1930120" y="8343"/>
                  </a:lnTo>
                  <a:close/>
                </a:path>
                <a:path extrusionOk="0" h="30479" w="8907780">
                  <a:moveTo>
                    <a:pt x="3852456" y="15608"/>
                  </a:moveTo>
                  <a:lnTo>
                    <a:pt x="3843388" y="13754"/>
                  </a:lnTo>
                  <a:lnTo>
                    <a:pt x="3837101" y="11379"/>
                  </a:lnTo>
                  <a:lnTo>
                    <a:pt x="3831755" y="11379"/>
                  </a:lnTo>
                  <a:lnTo>
                    <a:pt x="3826065" y="11379"/>
                  </a:lnTo>
                  <a:lnTo>
                    <a:pt x="3821430" y="14071"/>
                  </a:lnTo>
                  <a:lnTo>
                    <a:pt x="3815638" y="22974"/>
                  </a:lnTo>
                  <a:lnTo>
                    <a:pt x="3819906" y="27571"/>
                  </a:lnTo>
                  <a:lnTo>
                    <a:pt x="3827576" y="30391"/>
                  </a:lnTo>
                  <a:lnTo>
                    <a:pt x="3843731" y="30391"/>
                  </a:lnTo>
                  <a:lnTo>
                    <a:pt x="3852011" y="26098"/>
                  </a:lnTo>
                  <a:lnTo>
                    <a:pt x="3852456" y="15608"/>
                  </a:lnTo>
                  <a:close/>
                </a:path>
                <a:path extrusionOk="0" h="30479" w="8907780">
                  <a:moveTo>
                    <a:pt x="8907691" y="13195"/>
                  </a:moveTo>
                  <a:lnTo>
                    <a:pt x="8906980" y="10312"/>
                  </a:lnTo>
                  <a:lnTo>
                    <a:pt x="8898242" y="8356"/>
                  </a:lnTo>
                  <a:lnTo>
                    <a:pt x="8898064" y="8724"/>
                  </a:lnTo>
                  <a:lnTo>
                    <a:pt x="8897937" y="8940"/>
                  </a:lnTo>
                  <a:lnTo>
                    <a:pt x="8905811" y="16814"/>
                  </a:lnTo>
                  <a:lnTo>
                    <a:pt x="8907691" y="1319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01" name="Google Shape;7201;gefe2f4b35a_0_3189"/>
            <p:cNvSpPr/>
            <p:nvPr/>
          </p:nvSpPr>
          <p:spPr>
            <a:xfrm>
              <a:off x="9148537" y="225536"/>
              <a:ext cx="15875" cy="29210"/>
            </a:xfrm>
            <a:custGeom>
              <a:rect b="b" l="l" r="r" t="t"/>
              <a:pathLst>
                <a:path extrusionOk="0" h="29210" w="15875">
                  <a:moveTo>
                    <a:pt x="7513" y="0"/>
                  </a:moveTo>
                  <a:lnTo>
                    <a:pt x="3865" y="6691"/>
                  </a:lnTo>
                  <a:lnTo>
                    <a:pt x="22" y="16109"/>
                  </a:lnTo>
                  <a:lnTo>
                    <a:pt x="0" y="24699"/>
                  </a:lnTo>
                  <a:lnTo>
                    <a:pt x="7818" y="28905"/>
                  </a:lnTo>
                  <a:lnTo>
                    <a:pt x="6756" y="22927"/>
                  </a:lnTo>
                  <a:lnTo>
                    <a:pt x="8883" y="17384"/>
                  </a:lnTo>
                  <a:lnTo>
                    <a:pt x="12370" y="12344"/>
                  </a:lnTo>
                  <a:lnTo>
                    <a:pt x="15387" y="7874"/>
                  </a:lnTo>
                  <a:lnTo>
                    <a:pt x="75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02" name="Google Shape;7202;gefe2f4b35a_0_3189"/>
            <p:cNvSpPr/>
            <p:nvPr/>
          </p:nvSpPr>
          <p:spPr>
            <a:xfrm>
              <a:off x="9185946" y="224947"/>
              <a:ext cx="27940" cy="47625"/>
            </a:xfrm>
            <a:custGeom>
              <a:rect b="b" l="l" r="r" t="t"/>
              <a:pathLst>
                <a:path extrusionOk="0" h="47625" w="27940">
                  <a:moveTo>
                    <a:pt x="14719" y="0"/>
                  </a:moveTo>
                  <a:lnTo>
                    <a:pt x="12549" y="5282"/>
                  </a:lnTo>
                  <a:lnTo>
                    <a:pt x="7916" y="7961"/>
                  </a:lnTo>
                  <a:lnTo>
                    <a:pt x="3005" y="10313"/>
                  </a:lnTo>
                  <a:lnTo>
                    <a:pt x="0" y="14617"/>
                  </a:lnTo>
                  <a:lnTo>
                    <a:pt x="1435" y="14439"/>
                  </a:lnTo>
                  <a:lnTo>
                    <a:pt x="9982" y="14439"/>
                  </a:lnTo>
                  <a:lnTo>
                    <a:pt x="6845" y="37007"/>
                  </a:lnTo>
                  <a:lnTo>
                    <a:pt x="17462" y="47294"/>
                  </a:lnTo>
                  <a:lnTo>
                    <a:pt x="23963" y="34729"/>
                  </a:lnTo>
                  <a:lnTo>
                    <a:pt x="27435" y="21751"/>
                  </a:lnTo>
                  <a:lnTo>
                    <a:pt x="25234" y="9722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03" name="Google Shape;7203;gefe2f4b35a_0_3189"/>
            <p:cNvSpPr/>
            <p:nvPr/>
          </p:nvSpPr>
          <p:spPr>
            <a:xfrm>
              <a:off x="9191716" y="261957"/>
              <a:ext cx="12065" cy="15239"/>
            </a:xfrm>
            <a:custGeom>
              <a:rect b="b" l="l" r="r" t="t"/>
              <a:pathLst>
                <a:path extrusionOk="0" h="15239" w="12065">
                  <a:moveTo>
                    <a:pt x="1079" y="0"/>
                  </a:moveTo>
                  <a:lnTo>
                    <a:pt x="88" y="7937"/>
                  </a:lnTo>
                  <a:lnTo>
                    <a:pt x="0" y="14935"/>
                  </a:lnTo>
                  <a:lnTo>
                    <a:pt x="7416" y="14935"/>
                  </a:lnTo>
                  <a:lnTo>
                    <a:pt x="8153" y="14871"/>
                  </a:lnTo>
                  <a:lnTo>
                    <a:pt x="8953" y="14731"/>
                  </a:lnTo>
                  <a:lnTo>
                    <a:pt x="10782" y="11811"/>
                  </a:lnTo>
                  <a:lnTo>
                    <a:pt x="11696" y="10287"/>
                  </a:lnTo>
                  <a:lnTo>
                    <a:pt x="4610" y="3441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04" name="Google Shape;7204;gefe2f4b35a_0_3189"/>
            <p:cNvSpPr/>
            <p:nvPr/>
          </p:nvSpPr>
          <p:spPr>
            <a:xfrm>
              <a:off x="9542018" y="224421"/>
              <a:ext cx="328929" cy="30479"/>
            </a:xfrm>
            <a:custGeom>
              <a:rect b="b" l="l" r="r" t="t"/>
              <a:pathLst>
                <a:path extrusionOk="0" h="30479" w="328929">
                  <a:moveTo>
                    <a:pt x="49085" y="7785"/>
                  </a:moveTo>
                  <a:lnTo>
                    <a:pt x="47548" y="5067"/>
                  </a:lnTo>
                  <a:lnTo>
                    <a:pt x="43383" y="3898"/>
                  </a:lnTo>
                  <a:lnTo>
                    <a:pt x="38087" y="3898"/>
                  </a:lnTo>
                  <a:lnTo>
                    <a:pt x="22631" y="6299"/>
                  </a:lnTo>
                  <a:lnTo>
                    <a:pt x="7950" y="12496"/>
                  </a:lnTo>
                  <a:lnTo>
                    <a:pt x="0" y="20916"/>
                  </a:lnTo>
                  <a:lnTo>
                    <a:pt x="4737" y="30022"/>
                  </a:lnTo>
                  <a:lnTo>
                    <a:pt x="13449" y="22110"/>
                  </a:lnTo>
                  <a:lnTo>
                    <a:pt x="40373" y="15824"/>
                  </a:lnTo>
                  <a:lnTo>
                    <a:pt x="49085" y="7785"/>
                  </a:lnTo>
                  <a:close/>
                </a:path>
                <a:path extrusionOk="0" h="30479" w="328929">
                  <a:moveTo>
                    <a:pt x="328485" y="17640"/>
                  </a:moveTo>
                  <a:lnTo>
                    <a:pt x="328396" y="0"/>
                  </a:lnTo>
                  <a:lnTo>
                    <a:pt x="328256" y="0"/>
                  </a:lnTo>
                  <a:lnTo>
                    <a:pt x="319989" y="863"/>
                  </a:lnTo>
                  <a:lnTo>
                    <a:pt x="313550" y="3556"/>
                  </a:lnTo>
                  <a:lnTo>
                    <a:pt x="309118" y="8267"/>
                  </a:lnTo>
                  <a:lnTo>
                    <a:pt x="306882" y="15163"/>
                  </a:lnTo>
                  <a:lnTo>
                    <a:pt x="309905" y="18415"/>
                  </a:lnTo>
                  <a:lnTo>
                    <a:pt x="314528" y="20167"/>
                  </a:lnTo>
                  <a:lnTo>
                    <a:pt x="322440" y="20167"/>
                  </a:lnTo>
                  <a:lnTo>
                    <a:pt x="325691" y="19342"/>
                  </a:lnTo>
                  <a:lnTo>
                    <a:pt x="328485" y="176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05" name="Google Shape;7205;gefe2f4b35a_0_3189"/>
            <p:cNvSpPr/>
            <p:nvPr/>
          </p:nvSpPr>
          <p:spPr>
            <a:xfrm>
              <a:off x="9870419" y="224411"/>
              <a:ext cx="8890" cy="17779"/>
            </a:xfrm>
            <a:custGeom>
              <a:rect b="b" l="l" r="r" t="t"/>
              <a:pathLst>
                <a:path extrusionOk="0" h="17779" w="8890">
                  <a:moveTo>
                    <a:pt x="2438" y="0"/>
                  </a:moveTo>
                  <a:lnTo>
                    <a:pt x="0" y="0"/>
                  </a:lnTo>
                  <a:lnTo>
                    <a:pt x="88" y="17640"/>
                  </a:lnTo>
                  <a:lnTo>
                    <a:pt x="4889" y="14693"/>
                  </a:lnTo>
                  <a:lnTo>
                    <a:pt x="8318" y="9118"/>
                  </a:lnTo>
                  <a:lnTo>
                    <a:pt x="7823" y="533"/>
                  </a:lnTo>
                  <a:lnTo>
                    <a:pt x="5054" y="19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06" name="Google Shape;7206;gefe2f4b35a_0_3189"/>
            <p:cNvSpPr/>
            <p:nvPr/>
          </p:nvSpPr>
          <p:spPr>
            <a:xfrm>
              <a:off x="13413955" y="22494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11" y="8335"/>
                  </a:lnTo>
                  <a:lnTo>
                    <a:pt x="3789" y="14576"/>
                  </a:lnTo>
                  <a:lnTo>
                    <a:pt x="8545" y="19088"/>
                  </a:lnTo>
                  <a:lnTo>
                    <a:pt x="14693" y="22237"/>
                  </a:lnTo>
                  <a:lnTo>
                    <a:pt x="13837" y="13851"/>
                  </a:lnTo>
                  <a:lnTo>
                    <a:pt x="10937" y="7527"/>
                  </a:lnTo>
                  <a:lnTo>
                    <a:pt x="6242" y="29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07" name="Google Shape;7207;gefe2f4b35a_0_3189"/>
            <p:cNvSpPr/>
            <p:nvPr/>
          </p:nvSpPr>
          <p:spPr>
            <a:xfrm>
              <a:off x="144754" y="233603"/>
              <a:ext cx="5586730" cy="36195"/>
            </a:xfrm>
            <a:custGeom>
              <a:rect b="b" l="l" r="r" t="t"/>
              <a:pathLst>
                <a:path extrusionOk="0" h="36195" w="5586730">
                  <a:moveTo>
                    <a:pt x="17792" y="5969"/>
                  </a:moveTo>
                  <a:lnTo>
                    <a:pt x="13004" y="1625"/>
                  </a:lnTo>
                  <a:lnTo>
                    <a:pt x="9232" y="0"/>
                  </a:lnTo>
                  <a:lnTo>
                    <a:pt x="6413" y="0"/>
                  </a:lnTo>
                  <a:lnTo>
                    <a:pt x="2209" y="0"/>
                  </a:lnTo>
                  <a:lnTo>
                    <a:pt x="152" y="3632"/>
                  </a:lnTo>
                  <a:lnTo>
                    <a:pt x="0" y="10909"/>
                  </a:lnTo>
                  <a:lnTo>
                    <a:pt x="1917" y="14541"/>
                  </a:lnTo>
                  <a:lnTo>
                    <a:pt x="8597" y="14541"/>
                  </a:lnTo>
                  <a:lnTo>
                    <a:pt x="12674" y="12280"/>
                  </a:lnTo>
                  <a:lnTo>
                    <a:pt x="17792" y="5969"/>
                  </a:lnTo>
                  <a:close/>
                </a:path>
                <a:path extrusionOk="0" h="36195" w="5586730">
                  <a:moveTo>
                    <a:pt x="5586349" y="5981"/>
                  </a:moveTo>
                  <a:lnTo>
                    <a:pt x="5584863" y="5930"/>
                  </a:lnTo>
                  <a:lnTo>
                    <a:pt x="5583263" y="5981"/>
                  </a:lnTo>
                  <a:lnTo>
                    <a:pt x="5578386" y="12649"/>
                  </a:lnTo>
                  <a:lnTo>
                    <a:pt x="5573560" y="19367"/>
                  </a:lnTo>
                  <a:lnTo>
                    <a:pt x="5568797" y="26136"/>
                  </a:lnTo>
                  <a:lnTo>
                    <a:pt x="5564086" y="32956"/>
                  </a:lnTo>
                  <a:lnTo>
                    <a:pt x="5565991" y="34099"/>
                  </a:lnTo>
                  <a:lnTo>
                    <a:pt x="5568493" y="35013"/>
                  </a:lnTo>
                  <a:lnTo>
                    <a:pt x="5571693" y="35598"/>
                  </a:lnTo>
                  <a:lnTo>
                    <a:pt x="5575160" y="28003"/>
                  </a:lnTo>
                  <a:lnTo>
                    <a:pt x="5579135" y="20916"/>
                  </a:lnTo>
                  <a:lnTo>
                    <a:pt x="5583047" y="13766"/>
                  </a:lnTo>
                  <a:lnTo>
                    <a:pt x="5586349" y="59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08" name="Google Shape;7208;gefe2f4b35a_0_3189"/>
            <p:cNvSpPr/>
            <p:nvPr/>
          </p:nvSpPr>
          <p:spPr>
            <a:xfrm>
              <a:off x="5704038" y="239576"/>
              <a:ext cx="24129" cy="27304"/>
            </a:xfrm>
            <a:custGeom>
              <a:rect b="b" l="l" r="r" t="t"/>
              <a:pathLst>
                <a:path extrusionOk="0" h="27304" w="24129">
                  <a:moveTo>
                    <a:pt x="23988" y="0"/>
                  </a:moveTo>
                  <a:lnTo>
                    <a:pt x="11884" y="3589"/>
                  </a:lnTo>
                  <a:lnTo>
                    <a:pt x="3122" y="11010"/>
                  </a:lnTo>
                  <a:lnTo>
                    <a:pt x="0" y="19670"/>
                  </a:lnTo>
                  <a:lnTo>
                    <a:pt x="4811" y="26974"/>
                  </a:lnTo>
                  <a:lnTo>
                    <a:pt x="9524" y="20159"/>
                  </a:lnTo>
                  <a:lnTo>
                    <a:pt x="14290" y="13392"/>
                  </a:lnTo>
                  <a:lnTo>
                    <a:pt x="19111" y="6672"/>
                  </a:lnTo>
                  <a:lnTo>
                    <a:pt x="23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09" name="Google Shape;7209;gefe2f4b35a_0_3189"/>
            <p:cNvSpPr/>
            <p:nvPr/>
          </p:nvSpPr>
          <p:spPr>
            <a:xfrm>
              <a:off x="80543" y="246747"/>
              <a:ext cx="4297680" cy="22860"/>
            </a:xfrm>
            <a:custGeom>
              <a:rect b="b" l="l" r="r" t="t"/>
              <a:pathLst>
                <a:path extrusionOk="0" h="22860" w="4297680">
                  <a:moveTo>
                    <a:pt x="27190" y="8458"/>
                  </a:moveTo>
                  <a:lnTo>
                    <a:pt x="25882" y="3721"/>
                  </a:lnTo>
                  <a:lnTo>
                    <a:pt x="20891" y="927"/>
                  </a:lnTo>
                  <a:lnTo>
                    <a:pt x="14071" y="0"/>
                  </a:lnTo>
                  <a:lnTo>
                    <a:pt x="7035" y="0"/>
                  </a:lnTo>
                  <a:lnTo>
                    <a:pt x="0" y="2654"/>
                  </a:lnTo>
                  <a:lnTo>
                    <a:pt x="850" y="7696"/>
                  </a:lnTo>
                  <a:lnTo>
                    <a:pt x="1041" y="7658"/>
                  </a:lnTo>
                  <a:lnTo>
                    <a:pt x="5791" y="8458"/>
                  </a:lnTo>
                  <a:lnTo>
                    <a:pt x="13804" y="10401"/>
                  </a:lnTo>
                  <a:lnTo>
                    <a:pt x="20929" y="12865"/>
                  </a:lnTo>
                  <a:lnTo>
                    <a:pt x="22999" y="15189"/>
                  </a:lnTo>
                  <a:lnTo>
                    <a:pt x="27190" y="8458"/>
                  </a:lnTo>
                  <a:close/>
                </a:path>
                <a:path extrusionOk="0" h="22860" w="4297680">
                  <a:moveTo>
                    <a:pt x="1221930" y="13830"/>
                  </a:moveTo>
                  <a:lnTo>
                    <a:pt x="1216266" y="7696"/>
                  </a:lnTo>
                  <a:lnTo>
                    <a:pt x="1206296" y="13703"/>
                  </a:lnTo>
                  <a:lnTo>
                    <a:pt x="1203807" y="18046"/>
                  </a:lnTo>
                  <a:lnTo>
                    <a:pt x="1206461" y="20688"/>
                  </a:lnTo>
                  <a:lnTo>
                    <a:pt x="1211922" y="21577"/>
                  </a:lnTo>
                  <a:lnTo>
                    <a:pt x="1217650" y="20739"/>
                  </a:lnTo>
                  <a:lnTo>
                    <a:pt x="1221689" y="18161"/>
                  </a:lnTo>
                  <a:lnTo>
                    <a:pt x="1221930" y="13830"/>
                  </a:lnTo>
                  <a:close/>
                </a:path>
                <a:path extrusionOk="0" h="22860" w="4297680">
                  <a:moveTo>
                    <a:pt x="4297172" y="7759"/>
                  </a:moveTo>
                  <a:lnTo>
                    <a:pt x="4287837" y="444"/>
                  </a:lnTo>
                  <a:lnTo>
                    <a:pt x="4282237" y="6261"/>
                  </a:lnTo>
                  <a:lnTo>
                    <a:pt x="4270578" y="10452"/>
                  </a:lnTo>
                  <a:lnTo>
                    <a:pt x="4263885" y="15138"/>
                  </a:lnTo>
                  <a:lnTo>
                    <a:pt x="4273143" y="22453"/>
                  </a:lnTo>
                  <a:lnTo>
                    <a:pt x="4278884" y="16637"/>
                  </a:lnTo>
                  <a:lnTo>
                    <a:pt x="4290542" y="12446"/>
                  </a:lnTo>
                  <a:lnTo>
                    <a:pt x="4297172" y="77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10" name="Google Shape;7210;gefe2f4b35a_0_3189"/>
            <p:cNvSpPr/>
            <p:nvPr/>
          </p:nvSpPr>
          <p:spPr>
            <a:xfrm>
              <a:off x="5074494" y="260205"/>
              <a:ext cx="33020" cy="17145"/>
            </a:xfrm>
            <a:custGeom>
              <a:rect b="b" l="l" r="r" t="t"/>
              <a:pathLst>
                <a:path extrusionOk="0" h="17145" w="33020">
                  <a:moveTo>
                    <a:pt x="16141" y="0"/>
                  </a:moveTo>
                  <a:lnTo>
                    <a:pt x="7962" y="0"/>
                  </a:lnTo>
                  <a:lnTo>
                    <a:pt x="0" y="3213"/>
                  </a:lnTo>
                  <a:lnTo>
                    <a:pt x="1168" y="8978"/>
                  </a:lnTo>
                  <a:lnTo>
                    <a:pt x="2933" y="8851"/>
                  </a:lnTo>
                  <a:lnTo>
                    <a:pt x="9271" y="8851"/>
                  </a:lnTo>
                  <a:lnTo>
                    <a:pt x="23444" y="16535"/>
                  </a:lnTo>
                  <a:lnTo>
                    <a:pt x="29933" y="16522"/>
                  </a:lnTo>
                  <a:lnTo>
                    <a:pt x="30518" y="16471"/>
                  </a:lnTo>
                  <a:lnTo>
                    <a:pt x="32475" y="9086"/>
                  </a:lnTo>
                  <a:lnTo>
                    <a:pt x="29635" y="3959"/>
                  </a:lnTo>
                  <a:lnTo>
                    <a:pt x="23642" y="969"/>
                  </a:lnTo>
                  <a:lnTo>
                    <a:pt x="161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11" name="Google Shape;7211;gefe2f4b35a_0_3189"/>
            <p:cNvSpPr/>
            <p:nvPr/>
          </p:nvSpPr>
          <p:spPr>
            <a:xfrm>
              <a:off x="5613473" y="295080"/>
              <a:ext cx="19050" cy="11429"/>
            </a:xfrm>
            <a:custGeom>
              <a:rect b="b" l="l" r="r" t="t"/>
              <a:pathLst>
                <a:path extrusionOk="0" h="11429" w="19050">
                  <a:moveTo>
                    <a:pt x="7505" y="0"/>
                  </a:moveTo>
                  <a:lnTo>
                    <a:pt x="4813" y="3543"/>
                  </a:lnTo>
                  <a:lnTo>
                    <a:pt x="2019" y="6959"/>
                  </a:lnTo>
                  <a:lnTo>
                    <a:pt x="0" y="11112"/>
                  </a:lnTo>
                  <a:lnTo>
                    <a:pt x="1524" y="10960"/>
                  </a:lnTo>
                  <a:lnTo>
                    <a:pt x="3149" y="10909"/>
                  </a:lnTo>
                  <a:lnTo>
                    <a:pt x="6311" y="10909"/>
                  </a:lnTo>
                  <a:lnTo>
                    <a:pt x="12433" y="11061"/>
                  </a:lnTo>
                  <a:lnTo>
                    <a:pt x="15532" y="11061"/>
                  </a:lnTo>
                  <a:lnTo>
                    <a:pt x="17094" y="11023"/>
                  </a:lnTo>
                  <a:lnTo>
                    <a:pt x="18567" y="10896"/>
                  </a:lnTo>
                  <a:lnTo>
                    <a:pt x="11176" y="3657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12" name="Google Shape;7212;gefe2f4b35a_0_3189"/>
            <p:cNvSpPr/>
            <p:nvPr/>
          </p:nvSpPr>
          <p:spPr>
            <a:xfrm>
              <a:off x="5620974" y="261932"/>
              <a:ext cx="22225" cy="44450"/>
            </a:xfrm>
            <a:custGeom>
              <a:rect b="b" l="l" r="r" t="t"/>
              <a:pathLst>
                <a:path extrusionOk="0" h="44450" w="22225">
                  <a:moveTo>
                    <a:pt x="7099" y="0"/>
                  </a:moveTo>
                  <a:lnTo>
                    <a:pt x="8456" y="11430"/>
                  </a:lnTo>
                  <a:lnTo>
                    <a:pt x="7183" y="20231"/>
                  </a:lnTo>
                  <a:lnTo>
                    <a:pt x="4093" y="27203"/>
                  </a:lnTo>
                  <a:lnTo>
                    <a:pt x="0" y="33147"/>
                  </a:lnTo>
                  <a:lnTo>
                    <a:pt x="11061" y="44043"/>
                  </a:lnTo>
                  <a:lnTo>
                    <a:pt x="16433" y="43573"/>
                  </a:lnTo>
                  <a:lnTo>
                    <a:pt x="20739" y="41973"/>
                  </a:lnTo>
                  <a:lnTo>
                    <a:pt x="21844" y="37096"/>
                  </a:lnTo>
                  <a:lnTo>
                    <a:pt x="14166" y="27508"/>
                  </a:lnTo>
                  <a:lnTo>
                    <a:pt x="17400" y="15609"/>
                  </a:lnTo>
                  <a:lnTo>
                    <a:pt x="19170" y="518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13" name="Google Shape;7213;gefe2f4b35a_0_3189"/>
            <p:cNvSpPr/>
            <p:nvPr/>
          </p:nvSpPr>
          <p:spPr>
            <a:xfrm>
              <a:off x="5306" y="276683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2438" y="0"/>
                  </a:moveTo>
                  <a:lnTo>
                    <a:pt x="800" y="254"/>
                  </a:lnTo>
                  <a:lnTo>
                    <a:pt x="0" y="393"/>
                  </a:lnTo>
                  <a:lnTo>
                    <a:pt x="1219" y="1435"/>
                  </a:lnTo>
                  <a:lnTo>
                    <a:pt x="1828" y="1943"/>
                  </a:lnTo>
                  <a:lnTo>
                    <a:pt x="2044" y="1308"/>
                  </a:lnTo>
                  <a:lnTo>
                    <a:pt x="2235" y="66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14" name="Google Shape;7214;gefe2f4b35a_0_3189"/>
            <p:cNvSpPr/>
            <p:nvPr/>
          </p:nvSpPr>
          <p:spPr>
            <a:xfrm>
              <a:off x="0" y="277077"/>
              <a:ext cx="7620" cy="15875"/>
            </a:xfrm>
            <a:custGeom>
              <a:rect b="b" l="l" r="r" t="t"/>
              <a:pathLst>
                <a:path extrusionOk="0" h="15875" w="7620">
                  <a:moveTo>
                    <a:pt x="5303" y="0"/>
                  </a:moveTo>
                  <a:lnTo>
                    <a:pt x="0" y="1207"/>
                  </a:lnTo>
                  <a:lnTo>
                    <a:pt x="0" y="15516"/>
                  </a:lnTo>
                  <a:lnTo>
                    <a:pt x="3807" y="9984"/>
                  </a:lnTo>
                  <a:lnTo>
                    <a:pt x="7145" y="1549"/>
                  </a:lnTo>
                  <a:lnTo>
                    <a:pt x="53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15" name="Google Shape;7215;gefe2f4b35a_0_3189"/>
            <p:cNvSpPr/>
            <p:nvPr/>
          </p:nvSpPr>
          <p:spPr>
            <a:xfrm>
              <a:off x="3222447" y="276262"/>
              <a:ext cx="2546985" cy="17145"/>
            </a:xfrm>
            <a:custGeom>
              <a:rect b="b" l="l" r="r" t="t"/>
              <a:pathLst>
                <a:path extrusionOk="0" h="17145" w="2546985">
                  <a:moveTo>
                    <a:pt x="33858" y="419"/>
                  </a:moveTo>
                  <a:lnTo>
                    <a:pt x="32499" y="609"/>
                  </a:lnTo>
                  <a:lnTo>
                    <a:pt x="31026" y="685"/>
                  </a:lnTo>
                  <a:lnTo>
                    <a:pt x="27114" y="685"/>
                  </a:lnTo>
                  <a:lnTo>
                    <a:pt x="17043" y="0"/>
                  </a:lnTo>
                  <a:lnTo>
                    <a:pt x="14706" y="0"/>
                  </a:lnTo>
                  <a:lnTo>
                    <a:pt x="6197" y="0"/>
                  </a:lnTo>
                  <a:lnTo>
                    <a:pt x="0" y="2286"/>
                  </a:lnTo>
                  <a:lnTo>
                    <a:pt x="4152" y="15176"/>
                  </a:lnTo>
                  <a:lnTo>
                    <a:pt x="7023" y="15519"/>
                  </a:lnTo>
                  <a:lnTo>
                    <a:pt x="9728" y="15709"/>
                  </a:lnTo>
                  <a:lnTo>
                    <a:pt x="12242" y="15709"/>
                  </a:lnTo>
                  <a:lnTo>
                    <a:pt x="20637" y="14846"/>
                  </a:lnTo>
                  <a:lnTo>
                    <a:pt x="27139" y="12128"/>
                  </a:lnTo>
                  <a:lnTo>
                    <a:pt x="31597" y="7378"/>
                  </a:lnTo>
                  <a:lnTo>
                    <a:pt x="33858" y="419"/>
                  </a:lnTo>
                  <a:close/>
                </a:path>
                <a:path extrusionOk="0" h="17145" w="2546985">
                  <a:moveTo>
                    <a:pt x="2140369" y="419"/>
                  </a:moveTo>
                  <a:lnTo>
                    <a:pt x="2118195" y="419"/>
                  </a:lnTo>
                  <a:lnTo>
                    <a:pt x="2118195" y="15163"/>
                  </a:lnTo>
                  <a:lnTo>
                    <a:pt x="2140369" y="15163"/>
                  </a:lnTo>
                  <a:lnTo>
                    <a:pt x="2140369" y="419"/>
                  </a:lnTo>
                  <a:close/>
                </a:path>
                <a:path extrusionOk="0" h="17145" w="2546985">
                  <a:moveTo>
                    <a:pt x="2546794" y="13919"/>
                  </a:moveTo>
                  <a:lnTo>
                    <a:pt x="2545486" y="8026"/>
                  </a:lnTo>
                  <a:lnTo>
                    <a:pt x="2537002" y="7404"/>
                  </a:lnTo>
                  <a:lnTo>
                    <a:pt x="2535618" y="114"/>
                  </a:lnTo>
                  <a:lnTo>
                    <a:pt x="2526741" y="114"/>
                  </a:lnTo>
                  <a:lnTo>
                    <a:pt x="2525725" y="114"/>
                  </a:lnTo>
                  <a:lnTo>
                    <a:pt x="2524607" y="215"/>
                  </a:lnTo>
                  <a:lnTo>
                    <a:pt x="2523363" y="419"/>
                  </a:lnTo>
                  <a:lnTo>
                    <a:pt x="2521127" y="7493"/>
                  </a:lnTo>
                  <a:lnTo>
                    <a:pt x="2523439" y="12611"/>
                  </a:lnTo>
                  <a:lnTo>
                    <a:pt x="2528620" y="15722"/>
                  </a:lnTo>
                  <a:lnTo>
                    <a:pt x="2535059" y="16764"/>
                  </a:lnTo>
                  <a:lnTo>
                    <a:pt x="2541206" y="16764"/>
                  </a:lnTo>
                  <a:lnTo>
                    <a:pt x="2546794" y="1391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16" name="Google Shape;7216;gefe2f4b35a_0_3189"/>
            <p:cNvSpPr/>
            <p:nvPr/>
          </p:nvSpPr>
          <p:spPr>
            <a:xfrm>
              <a:off x="6187714" y="275719"/>
              <a:ext cx="29845" cy="17145"/>
            </a:xfrm>
            <a:custGeom>
              <a:rect b="b" l="l" r="r" t="t"/>
              <a:pathLst>
                <a:path extrusionOk="0" h="17145" w="29845">
                  <a:moveTo>
                    <a:pt x="8102" y="0"/>
                  </a:moveTo>
                  <a:lnTo>
                    <a:pt x="5651" y="0"/>
                  </a:lnTo>
                  <a:lnTo>
                    <a:pt x="3327" y="0"/>
                  </a:lnTo>
                  <a:lnTo>
                    <a:pt x="1422" y="2171"/>
                  </a:lnTo>
                  <a:lnTo>
                    <a:pt x="0" y="8572"/>
                  </a:lnTo>
                  <a:lnTo>
                    <a:pt x="3022" y="9842"/>
                  </a:lnTo>
                  <a:lnTo>
                    <a:pt x="14096" y="17119"/>
                  </a:lnTo>
                  <a:lnTo>
                    <a:pt x="26047" y="17119"/>
                  </a:lnTo>
                  <a:lnTo>
                    <a:pt x="29273" y="14973"/>
                  </a:lnTo>
                  <a:lnTo>
                    <a:pt x="29692" y="8572"/>
                  </a:lnTo>
                  <a:lnTo>
                    <a:pt x="28168" y="9334"/>
                  </a:lnTo>
                  <a:lnTo>
                    <a:pt x="26682" y="9652"/>
                  </a:lnTo>
                  <a:lnTo>
                    <a:pt x="21259" y="9652"/>
                  </a:lnTo>
                  <a:lnTo>
                    <a:pt x="17589" y="7238"/>
                  </a:lnTo>
                  <a:lnTo>
                    <a:pt x="11010" y="2413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17" name="Google Shape;7217;gefe2f4b35a_0_3189"/>
            <p:cNvSpPr/>
            <p:nvPr/>
          </p:nvSpPr>
          <p:spPr>
            <a:xfrm>
              <a:off x="3631780" y="283232"/>
              <a:ext cx="40004" cy="22225"/>
            </a:xfrm>
            <a:custGeom>
              <a:rect b="b" l="l" r="r" t="t"/>
              <a:pathLst>
                <a:path extrusionOk="0" h="22225" w="40004">
                  <a:moveTo>
                    <a:pt x="14287" y="0"/>
                  </a:moveTo>
                  <a:lnTo>
                    <a:pt x="8000" y="0"/>
                  </a:lnTo>
                  <a:lnTo>
                    <a:pt x="5689" y="0"/>
                  </a:lnTo>
                  <a:lnTo>
                    <a:pt x="3060" y="317"/>
                  </a:lnTo>
                  <a:lnTo>
                    <a:pt x="0" y="1054"/>
                  </a:lnTo>
                  <a:lnTo>
                    <a:pt x="1917" y="9016"/>
                  </a:lnTo>
                  <a:lnTo>
                    <a:pt x="7491" y="15313"/>
                  </a:lnTo>
                  <a:lnTo>
                    <a:pt x="15396" y="19642"/>
                  </a:lnTo>
                  <a:lnTo>
                    <a:pt x="24307" y="21704"/>
                  </a:lnTo>
                  <a:lnTo>
                    <a:pt x="29679" y="17589"/>
                  </a:lnTo>
                  <a:lnTo>
                    <a:pt x="34886" y="13347"/>
                  </a:lnTo>
                  <a:lnTo>
                    <a:pt x="39966" y="9017"/>
                  </a:lnTo>
                  <a:lnTo>
                    <a:pt x="37426" y="9258"/>
                  </a:lnTo>
                  <a:lnTo>
                    <a:pt x="30022" y="925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18" name="Google Shape;7218;gefe2f4b35a_0_3189"/>
            <p:cNvSpPr/>
            <p:nvPr/>
          </p:nvSpPr>
          <p:spPr>
            <a:xfrm>
              <a:off x="3656096" y="291430"/>
              <a:ext cx="20320" cy="13970"/>
            </a:xfrm>
            <a:custGeom>
              <a:rect b="b" l="l" r="r" t="t"/>
              <a:pathLst>
                <a:path extrusionOk="0" h="13970" w="20320">
                  <a:moveTo>
                    <a:pt x="19964" y="0"/>
                  </a:moveTo>
                  <a:lnTo>
                    <a:pt x="18415" y="381"/>
                  </a:lnTo>
                  <a:lnTo>
                    <a:pt x="16992" y="647"/>
                  </a:lnTo>
                  <a:lnTo>
                    <a:pt x="15646" y="812"/>
                  </a:lnTo>
                  <a:lnTo>
                    <a:pt x="10579" y="5143"/>
                  </a:lnTo>
                  <a:lnTo>
                    <a:pt x="5372" y="9385"/>
                  </a:lnTo>
                  <a:lnTo>
                    <a:pt x="0" y="13500"/>
                  </a:lnTo>
                  <a:lnTo>
                    <a:pt x="952" y="13601"/>
                  </a:lnTo>
                  <a:lnTo>
                    <a:pt x="2844" y="13639"/>
                  </a:lnTo>
                  <a:lnTo>
                    <a:pt x="11747" y="13639"/>
                  </a:lnTo>
                  <a:lnTo>
                    <a:pt x="19507" y="9550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19" name="Google Shape;7219;gefe2f4b35a_0_3189"/>
            <p:cNvSpPr/>
            <p:nvPr/>
          </p:nvSpPr>
          <p:spPr>
            <a:xfrm>
              <a:off x="5156492" y="283907"/>
              <a:ext cx="4184015" cy="19050"/>
            </a:xfrm>
            <a:custGeom>
              <a:rect b="b" l="l" r="r" t="t"/>
              <a:pathLst>
                <a:path extrusionOk="0" h="19050" w="4184015">
                  <a:moveTo>
                    <a:pt x="58966" y="381"/>
                  </a:moveTo>
                  <a:lnTo>
                    <a:pt x="46837" y="0"/>
                  </a:lnTo>
                  <a:lnTo>
                    <a:pt x="40932" y="0"/>
                  </a:lnTo>
                  <a:lnTo>
                    <a:pt x="27482" y="546"/>
                  </a:lnTo>
                  <a:lnTo>
                    <a:pt x="15608" y="2705"/>
                  </a:lnTo>
                  <a:lnTo>
                    <a:pt x="6172" y="7302"/>
                  </a:lnTo>
                  <a:lnTo>
                    <a:pt x="0" y="15125"/>
                  </a:lnTo>
                  <a:lnTo>
                    <a:pt x="6083" y="17411"/>
                  </a:lnTo>
                  <a:lnTo>
                    <a:pt x="12331" y="18427"/>
                  </a:lnTo>
                  <a:lnTo>
                    <a:pt x="18415" y="18427"/>
                  </a:lnTo>
                  <a:lnTo>
                    <a:pt x="30810" y="17043"/>
                  </a:lnTo>
                  <a:lnTo>
                    <a:pt x="42125" y="13220"/>
                  </a:lnTo>
                  <a:lnTo>
                    <a:pt x="51714" y="7493"/>
                  </a:lnTo>
                  <a:lnTo>
                    <a:pt x="58966" y="381"/>
                  </a:lnTo>
                  <a:close/>
                </a:path>
                <a:path extrusionOk="0" h="19050" w="4184015">
                  <a:moveTo>
                    <a:pt x="4183989" y="7531"/>
                  </a:moveTo>
                  <a:lnTo>
                    <a:pt x="4178147" y="4127"/>
                  </a:lnTo>
                  <a:lnTo>
                    <a:pt x="4173042" y="2832"/>
                  </a:lnTo>
                  <a:lnTo>
                    <a:pt x="4168851" y="2832"/>
                  </a:lnTo>
                  <a:lnTo>
                    <a:pt x="4162133" y="2832"/>
                  </a:lnTo>
                  <a:lnTo>
                    <a:pt x="4157751" y="6159"/>
                  </a:lnTo>
                  <a:lnTo>
                    <a:pt x="4155109" y="12801"/>
                  </a:lnTo>
                  <a:lnTo>
                    <a:pt x="4156849" y="16129"/>
                  </a:lnTo>
                  <a:lnTo>
                    <a:pt x="4166882" y="16129"/>
                  </a:lnTo>
                  <a:lnTo>
                    <a:pt x="4173956" y="13881"/>
                  </a:lnTo>
                  <a:lnTo>
                    <a:pt x="4183989" y="753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20" name="Google Shape;7220;gefe2f4b35a_0_3189"/>
            <p:cNvSpPr/>
            <p:nvPr/>
          </p:nvSpPr>
          <p:spPr>
            <a:xfrm>
              <a:off x="13251975" y="283399"/>
              <a:ext cx="24765" cy="13970"/>
            </a:xfrm>
            <a:custGeom>
              <a:rect b="b" l="l" r="r" t="t"/>
              <a:pathLst>
                <a:path extrusionOk="0" h="13970" w="24765">
                  <a:moveTo>
                    <a:pt x="20853" y="0"/>
                  </a:moveTo>
                  <a:lnTo>
                    <a:pt x="15735" y="0"/>
                  </a:lnTo>
                  <a:lnTo>
                    <a:pt x="11658" y="0"/>
                  </a:lnTo>
                  <a:lnTo>
                    <a:pt x="6299" y="2120"/>
                  </a:lnTo>
                  <a:lnTo>
                    <a:pt x="0" y="8026"/>
                  </a:lnTo>
                  <a:lnTo>
                    <a:pt x="7099" y="11899"/>
                  </a:lnTo>
                  <a:lnTo>
                    <a:pt x="12471" y="13360"/>
                  </a:lnTo>
                  <a:lnTo>
                    <a:pt x="22212" y="13360"/>
                  </a:lnTo>
                  <a:lnTo>
                    <a:pt x="24625" y="10020"/>
                  </a:lnTo>
                  <a:lnTo>
                    <a:pt x="23939" y="3340"/>
                  </a:lnTo>
                  <a:lnTo>
                    <a:pt x="2085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21" name="Google Shape;7221;gefe2f4b35a_0_3189"/>
            <p:cNvSpPr/>
            <p:nvPr/>
          </p:nvSpPr>
          <p:spPr>
            <a:xfrm>
              <a:off x="3130883" y="290225"/>
              <a:ext cx="44450" cy="17779"/>
            </a:xfrm>
            <a:custGeom>
              <a:rect b="b" l="l" r="r" t="t"/>
              <a:pathLst>
                <a:path extrusionOk="0" h="17779" w="44450">
                  <a:moveTo>
                    <a:pt x="15227" y="0"/>
                  </a:moveTo>
                  <a:lnTo>
                    <a:pt x="7632" y="0"/>
                  </a:lnTo>
                  <a:lnTo>
                    <a:pt x="1231" y="2273"/>
                  </a:lnTo>
                  <a:lnTo>
                    <a:pt x="0" y="8801"/>
                  </a:lnTo>
                  <a:lnTo>
                    <a:pt x="1790" y="8674"/>
                  </a:lnTo>
                  <a:lnTo>
                    <a:pt x="6273" y="8674"/>
                  </a:lnTo>
                  <a:lnTo>
                    <a:pt x="28295" y="17640"/>
                  </a:lnTo>
                  <a:lnTo>
                    <a:pt x="37858" y="17640"/>
                  </a:lnTo>
                  <a:lnTo>
                    <a:pt x="41859" y="15430"/>
                  </a:lnTo>
                  <a:lnTo>
                    <a:pt x="44221" y="8801"/>
                  </a:lnTo>
                  <a:lnTo>
                    <a:pt x="40003" y="5936"/>
                  </a:lnTo>
                  <a:lnTo>
                    <a:pt x="32891" y="3076"/>
                  </a:lnTo>
                  <a:lnTo>
                    <a:pt x="24195" y="878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22" name="Google Shape;7222;gefe2f4b35a_0_3189"/>
            <p:cNvSpPr/>
            <p:nvPr/>
          </p:nvSpPr>
          <p:spPr>
            <a:xfrm>
              <a:off x="3755321" y="290028"/>
              <a:ext cx="12700" cy="24129"/>
            </a:xfrm>
            <a:custGeom>
              <a:rect b="b" l="l" r="r" t="t"/>
              <a:pathLst>
                <a:path extrusionOk="0" h="24129" w="12700">
                  <a:moveTo>
                    <a:pt x="8407" y="0"/>
                  </a:moveTo>
                  <a:lnTo>
                    <a:pt x="6667" y="0"/>
                  </a:lnTo>
                  <a:lnTo>
                    <a:pt x="4406" y="2476"/>
                  </a:lnTo>
                  <a:lnTo>
                    <a:pt x="1638" y="9004"/>
                  </a:lnTo>
                  <a:lnTo>
                    <a:pt x="0" y="13119"/>
                  </a:lnTo>
                  <a:lnTo>
                    <a:pt x="4483" y="23799"/>
                  </a:lnTo>
                  <a:lnTo>
                    <a:pt x="8953" y="23787"/>
                  </a:lnTo>
                  <a:lnTo>
                    <a:pt x="9093" y="23761"/>
                  </a:lnTo>
                  <a:lnTo>
                    <a:pt x="11832" y="19641"/>
                  </a:lnTo>
                  <a:lnTo>
                    <a:pt x="12598" y="11518"/>
                  </a:lnTo>
                  <a:lnTo>
                    <a:pt x="11439" y="3577"/>
                  </a:lnTo>
                  <a:lnTo>
                    <a:pt x="840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23" name="Google Shape;7223;gefe2f4b35a_0_3189"/>
            <p:cNvSpPr/>
            <p:nvPr/>
          </p:nvSpPr>
          <p:spPr>
            <a:xfrm>
              <a:off x="7432814" y="291430"/>
              <a:ext cx="36829" cy="30479"/>
            </a:xfrm>
            <a:custGeom>
              <a:rect b="b" l="l" r="r" t="t"/>
              <a:pathLst>
                <a:path extrusionOk="0" h="30479" w="36829">
                  <a:moveTo>
                    <a:pt x="14642" y="0"/>
                  </a:moveTo>
                  <a:lnTo>
                    <a:pt x="11590" y="8036"/>
                  </a:lnTo>
                  <a:lnTo>
                    <a:pt x="5284" y="12850"/>
                  </a:lnTo>
                  <a:lnTo>
                    <a:pt x="0" y="18700"/>
                  </a:lnTo>
                  <a:lnTo>
                    <a:pt x="12" y="29845"/>
                  </a:lnTo>
                  <a:lnTo>
                    <a:pt x="7315" y="30187"/>
                  </a:lnTo>
                  <a:lnTo>
                    <a:pt x="10794" y="30187"/>
                  </a:lnTo>
                  <a:lnTo>
                    <a:pt x="20534" y="29598"/>
                  </a:lnTo>
                  <a:lnTo>
                    <a:pt x="28620" y="27330"/>
                  </a:lnTo>
                  <a:lnTo>
                    <a:pt x="34299" y="22633"/>
                  </a:lnTo>
                  <a:lnTo>
                    <a:pt x="36817" y="14757"/>
                  </a:lnTo>
                  <a:lnTo>
                    <a:pt x="30244" y="12139"/>
                  </a:lnTo>
                  <a:lnTo>
                    <a:pt x="25415" y="7764"/>
                  </a:lnTo>
                  <a:lnTo>
                    <a:pt x="20743" y="3197"/>
                  </a:lnTo>
                  <a:lnTo>
                    <a:pt x="14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24" name="Google Shape;7224;gefe2f4b35a_0_3189"/>
            <p:cNvSpPr/>
            <p:nvPr/>
          </p:nvSpPr>
          <p:spPr>
            <a:xfrm>
              <a:off x="12272238" y="291438"/>
              <a:ext cx="1031240" cy="23495"/>
            </a:xfrm>
            <a:custGeom>
              <a:rect b="b" l="l" r="r" t="t"/>
              <a:pathLst>
                <a:path extrusionOk="0" h="23495" w="1031240">
                  <a:moveTo>
                    <a:pt x="22123" y="0"/>
                  </a:moveTo>
                  <a:lnTo>
                    <a:pt x="0" y="0"/>
                  </a:lnTo>
                  <a:lnTo>
                    <a:pt x="787" y="8432"/>
                  </a:lnTo>
                  <a:lnTo>
                    <a:pt x="3759" y="14770"/>
                  </a:lnTo>
                  <a:lnTo>
                    <a:pt x="8521" y="19291"/>
                  </a:lnTo>
                  <a:lnTo>
                    <a:pt x="14630" y="22352"/>
                  </a:lnTo>
                  <a:lnTo>
                    <a:pt x="14376" y="12217"/>
                  </a:lnTo>
                  <a:lnTo>
                    <a:pt x="18059" y="6108"/>
                  </a:lnTo>
                  <a:lnTo>
                    <a:pt x="22123" y="0"/>
                  </a:lnTo>
                  <a:close/>
                </a:path>
                <a:path extrusionOk="0" h="23495" w="1031240">
                  <a:moveTo>
                    <a:pt x="1031240" y="7594"/>
                  </a:moveTo>
                  <a:lnTo>
                    <a:pt x="1028382" y="2374"/>
                  </a:lnTo>
                  <a:lnTo>
                    <a:pt x="1025131" y="368"/>
                  </a:lnTo>
                  <a:lnTo>
                    <a:pt x="1022108" y="368"/>
                  </a:lnTo>
                  <a:lnTo>
                    <a:pt x="1017028" y="368"/>
                  </a:lnTo>
                  <a:lnTo>
                    <a:pt x="1012609" y="6070"/>
                  </a:lnTo>
                  <a:lnTo>
                    <a:pt x="1011224" y="17475"/>
                  </a:lnTo>
                  <a:lnTo>
                    <a:pt x="1014260" y="23177"/>
                  </a:lnTo>
                  <a:lnTo>
                    <a:pt x="1026147" y="23177"/>
                  </a:lnTo>
                  <a:lnTo>
                    <a:pt x="1028522" y="22910"/>
                  </a:lnTo>
                  <a:lnTo>
                    <a:pt x="1031240" y="22352"/>
                  </a:lnTo>
                  <a:lnTo>
                    <a:pt x="1031240" y="759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25" name="Google Shape;7225;gefe2f4b35a_0_3189"/>
            <p:cNvSpPr/>
            <p:nvPr/>
          </p:nvSpPr>
          <p:spPr>
            <a:xfrm>
              <a:off x="1554607" y="297522"/>
              <a:ext cx="5709284" cy="35560"/>
            </a:xfrm>
            <a:custGeom>
              <a:rect b="b" l="l" r="r" t="t"/>
              <a:pathLst>
                <a:path extrusionOk="0" h="35560" w="5709284">
                  <a:moveTo>
                    <a:pt x="29540" y="31292"/>
                  </a:moveTo>
                  <a:lnTo>
                    <a:pt x="29273" y="16116"/>
                  </a:lnTo>
                  <a:lnTo>
                    <a:pt x="19608" y="17462"/>
                  </a:lnTo>
                  <a:lnTo>
                    <a:pt x="11404" y="20256"/>
                  </a:lnTo>
                  <a:lnTo>
                    <a:pt x="4813" y="24714"/>
                  </a:lnTo>
                  <a:lnTo>
                    <a:pt x="0" y="31013"/>
                  </a:lnTo>
                  <a:lnTo>
                    <a:pt x="2908" y="33934"/>
                  </a:lnTo>
                  <a:lnTo>
                    <a:pt x="7556" y="35267"/>
                  </a:lnTo>
                  <a:lnTo>
                    <a:pt x="18173" y="35267"/>
                  </a:lnTo>
                  <a:lnTo>
                    <a:pt x="24180" y="33845"/>
                  </a:lnTo>
                  <a:lnTo>
                    <a:pt x="29540" y="31292"/>
                  </a:lnTo>
                  <a:close/>
                </a:path>
                <a:path extrusionOk="0" h="35560" w="5709284">
                  <a:moveTo>
                    <a:pt x="1775333" y="8661"/>
                  </a:moveTo>
                  <a:lnTo>
                    <a:pt x="1771497" y="6248"/>
                  </a:lnTo>
                  <a:lnTo>
                    <a:pt x="1765096" y="3390"/>
                  </a:lnTo>
                  <a:lnTo>
                    <a:pt x="1757413" y="1003"/>
                  </a:lnTo>
                  <a:lnTo>
                    <a:pt x="1749679" y="0"/>
                  </a:lnTo>
                  <a:lnTo>
                    <a:pt x="1743837" y="0"/>
                  </a:lnTo>
                  <a:lnTo>
                    <a:pt x="1739150" y="2197"/>
                  </a:lnTo>
                  <a:lnTo>
                    <a:pt x="1738503" y="8661"/>
                  </a:lnTo>
                  <a:lnTo>
                    <a:pt x="1744052" y="13055"/>
                  </a:lnTo>
                  <a:lnTo>
                    <a:pt x="1750364" y="17551"/>
                  </a:lnTo>
                  <a:lnTo>
                    <a:pt x="1756956" y="21043"/>
                  </a:lnTo>
                  <a:lnTo>
                    <a:pt x="1763318" y="22440"/>
                  </a:lnTo>
                  <a:lnTo>
                    <a:pt x="1768589" y="22440"/>
                  </a:lnTo>
                  <a:lnTo>
                    <a:pt x="1773059" y="18897"/>
                  </a:lnTo>
                  <a:lnTo>
                    <a:pt x="1775333" y="8661"/>
                  </a:lnTo>
                  <a:close/>
                </a:path>
                <a:path extrusionOk="0" h="35560" w="5709284">
                  <a:moveTo>
                    <a:pt x="4183964" y="23761"/>
                  </a:moveTo>
                  <a:lnTo>
                    <a:pt x="4178262" y="20955"/>
                  </a:lnTo>
                  <a:lnTo>
                    <a:pt x="4175226" y="15608"/>
                  </a:lnTo>
                  <a:lnTo>
                    <a:pt x="4172102" y="10426"/>
                  </a:lnTo>
                  <a:lnTo>
                    <a:pt x="4166120" y="8089"/>
                  </a:lnTo>
                  <a:lnTo>
                    <a:pt x="4164888" y="8089"/>
                  </a:lnTo>
                  <a:lnTo>
                    <a:pt x="4163479" y="8267"/>
                  </a:lnTo>
                  <a:lnTo>
                    <a:pt x="4161840" y="8674"/>
                  </a:lnTo>
                  <a:lnTo>
                    <a:pt x="4161142" y="16789"/>
                  </a:lnTo>
                  <a:lnTo>
                    <a:pt x="4164520" y="24104"/>
                  </a:lnTo>
                  <a:lnTo>
                    <a:pt x="4170235" y="29400"/>
                  </a:lnTo>
                  <a:lnTo>
                    <a:pt x="4176585" y="31445"/>
                  </a:lnTo>
                  <a:lnTo>
                    <a:pt x="4180065" y="31445"/>
                  </a:lnTo>
                  <a:lnTo>
                    <a:pt x="4183024" y="29235"/>
                  </a:lnTo>
                  <a:lnTo>
                    <a:pt x="4183964" y="23761"/>
                  </a:lnTo>
                  <a:close/>
                </a:path>
                <a:path extrusionOk="0" h="35560" w="5709284">
                  <a:moveTo>
                    <a:pt x="5708701" y="16268"/>
                  </a:moveTo>
                  <a:lnTo>
                    <a:pt x="5702147" y="10566"/>
                  </a:lnTo>
                  <a:lnTo>
                    <a:pt x="5697626" y="8496"/>
                  </a:lnTo>
                  <a:lnTo>
                    <a:pt x="5694756" y="8496"/>
                  </a:lnTo>
                  <a:lnTo>
                    <a:pt x="5690971" y="8496"/>
                  </a:lnTo>
                  <a:lnTo>
                    <a:pt x="5690044" y="12090"/>
                  </a:lnTo>
                  <a:lnTo>
                    <a:pt x="5692076" y="19291"/>
                  </a:lnTo>
                  <a:lnTo>
                    <a:pt x="5695048" y="22885"/>
                  </a:lnTo>
                  <a:lnTo>
                    <a:pt x="5701855" y="22885"/>
                  </a:lnTo>
                  <a:lnTo>
                    <a:pt x="5705183" y="21094"/>
                  </a:lnTo>
                  <a:lnTo>
                    <a:pt x="5708701" y="1626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26" name="Google Shape;7226;gefe2f4b35a_0_3189"/>
            <p:cNvSpPr/>
            <p:nvPr/>
          </p:nvSpPr>
          <p:spPr>
            <a:xfrm>
              <a:off x="1583883" y="313447"/>
              <a:ext cx="15240" cy="15875"/>
            </a:xfrm>
            <a:custGeom>
              <a:rect b="b" l="l" r="r" t="t"/>
              <a:pathLst>
                <a:path extrusionOk="0" h="15875" w="15240">
                  <a:moveTo>
                    <a:pt x="8928" y="0"/>
                  </a:moveTo>
                  <a:lnTo>
                    <a:pt x="6032" y="0"/>
                  </a:lnTo>
                  <a:lnTo>
                    <a:pt x="3962" y="0"/>
                  </a:lnTo>
                  <a:lnTo>
                    <a:pt x="1943" y="63"/>
                  </a:lnTo>
                  <a:lnTo>
                    <a:pt x="0" y="190"/>
                  </a:lnTo>
                  <a:lnTo>
                    <a:pt x="279" y="15367"/>
                  </a:lnTo>
                  <a:lnTo>
                    <a:pt x="7188" y="12065"/>
                  </a:lnTo>
                  <a:lnTo>
                    <a:pt x="13030" y="6858"/>
                  </a:lnTo>
                  <a:lnTo>
                    <a:pt x="15087" y="342"/>
                  </a:lnTo>
                  <a:lnTo>
                    <a:pt x="11950" y="114"/>
                  </a:lnTo>
                  <a:lnTo>
                    <a:pt x="89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27" name="Google Shape;7227;gefe2f4b35a_0_3189"/>
            <p:cNvSpPr/>
            <p:nvPr/>
          </p:nvSpPr>
          <p:spPr>
            <a:xfrm>
              <a:off x="13318166" y="313329"/>
              <a:ext cx="29844" cy="23495"/>
            </a:xfrm>
            <a:custGeom>
              <a:rect b="b" l="l" r="r" t="t"/>
              <a:pathLst>
                <a:path extrusionOk="0" h="23495" w="29844">
                  <a:moveTo>
                    <a:pt x="7797" y="0"/>
                  </a:moveTo>
                  <a:lnTo>
                    <a:pt x="5346" y="0"/>
                  </a:lnTo>
                  <a:lnTo>
                    <a:pt x="2743" y="165"/>
                  </a:lnTo>
                  <a:lnTo>
                    <a:pt x="0" y="457"/>
                  </a:lnTo>
                  <a:lnTo>
                    <a:pt x="603" y="11041"/>
                  </a:lnTo>
                  <a:lnTo>
                    <a:pt x="4738" y="18056"/>
                  </a:lnTo>
                  <a:lnTo>
                    <a:pt x="12010" y="21942"/>
                  </a:lnTo>
                  <a:lnTo>
                    <a:pt x="22021" y="23139"/>
                  </a:lnTo>
                  <a:lnTo>
                    <a:pt x="24409" y="23139"/>
                  </a:lnTo>
                  <a:lnTo>
                    <a:pt x="26962" y="22987"/>
                  </a:lnTo>
                  <a:lnTo>
                    <a:pt x="29641" y="22694"/>
                  </a:lnTo>
                  <a:lnTo>
                    <a:pt x="29121" y="12022"/>
                  </a:lnTo>
                  <a:lnTo>
                    <a:pt x="24977" y="5013"/>
                  </a:lnTo>
                  <a:lnTo>
                    <a:pt x="17704" y="1170"/>
                  </a:lnTo>
                  <a:lnTo>
                    <a:pt x="7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28" name="Google Shape;7228;gefe2f4b35a_0_3189"/>
            <p:cNvSpPr/>
            <p:nvPr/>
          </p:nvSpPr>
          <p:spPr>
            <a:xfrm>
              <a:off x="3595118" y="321274"/>
              <a:ext cx="22225" cy="24764"/>
            </a:xfrm>
            <a:custGeom>
              <a:rect b="b" l="l" r="r" t="t"/>
              <a:pathLst>
                <a:path extrusionOk="0" h="24764" w="22225">
                  <a:moveTo>
                    <a:pt x="22009" y="0"/>
                  </a:moveTo>
                  <a:lnTo>
                    <a:pt x="18948" y="1600"/>
                  </a:lnTo>
                  <a:lnTo>
                    <a:pt x="15582" y="2895"/>
                  </a:lnTo>
                  <a:lnTo>
                    <a:pt x="12128" y="4089"/>
                  </a:lnTo>
                  <a:lnTo>
                    <a:pt x="11887" y="6184"/>
                  </a:lnTo>
                  <a:lnTo>
                    <a:pt x="11239" y="8153"/>
                  </a:lnTo>
                  <a:lnTo>
                    <a:pt x="0" y="24193"/>
                  </a:lnTo>
                  <a:lnTo>
                    <a:pt x="9019" y="21690"/>
                  </a:lnTo>
                  <a:lnTo>
                    <a:pt x="16371" y="17511"/>
                  </a:lnTo>
                  <a:lnTo>
                    <a:pt x="21040" y="10625"/>
                  </a:lnTo>
                  <a:lnTo>
                    <a:pt x="2200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29" name="Google Shape;7229;gefe2f4b35a_0_3189"/>
            <p:cNvSpPr/>
            <p:nvPr/>
          </p:nvSpPr>
          <p:spPr>
            <a:xfrm>
              <a:off x="3572852" y="325358"/>
              <a:ext cx="34925" cy="26035"/>
            </a:xfrm>
            <a:custGeom>
              <a:rect b="b" l="l" r="r" t="t"/>
              <a:pathLst>
                <a:path extrusionOk="0" h="26035" w="34925">
                  <a:moveTo>
                    <a:pt x="34391" y="0"/>
                  </a:moveTo>
                  <a:lnTo>
                    <a:pt x="23210" y="3717"/>
                  </a:lnTo>
                  <a:lnTo>
                    <a:pt x="12785" y="8210"/>
                  </a:lnTo>
                  <a:lnTo>
                    <a:pt x="4566" y="14951"/>
                  </a:lnTo>
                  <a:lnTo>
                    <a:pt x="0" y="25412"/>
                  </a:lnTo>
                  <a:lnTo>
                    <a:pt x="6515" y="22707"/>
                  </a:lnTo>
                  <a:lnTo>
                    <a:pt x="14706" y="21717"/>
                  </a:lnTo>
                  <a:lnTo>
                    <a:pt x="22263" y="20116"/>
                  </a:lnTo>
                  <a:lnTo>
                    <a:pt x="33502" y="4076"/>
                  </a:lnTo>
                  <a:lnTo>
                    <a:pt x="34150" y="2095"/>
                  </a:lnTo>
                  <a:lnTo>
                    <a:pt x="343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30" name="Google Shape;7230;gefe2f4b35a_0_3189"/>
            <p:cNvSpPr/>
            <p:nvPr/>
          </p:nvSpPr>
          <p:spPr>
            <a:xfrm>
              <a:off x="4335494" y="321274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0718" y="0"/>
                  </a:moveTo>
                  <a:lnTo>
                    <a:pt x="6883" y="254"/>
                  </a:lnTo>
                  <a:lnTo>
                    <a:pt x="3301" y="723"/>
                  </a:lnTo>
                  <a:lnTo>
                    <a:pt x="12" y="1485"/>
                  </a:lnTo>
                  <a:lnTo>
                    <a:pt x="0" y="15227"/>
                  </a:lnTo>
                  <a:lnTo>
                    <a:pt x="8928" y="15227"/>
                  </a:lnTo>
                  <a:lnTo>
                    <a:pt x="15062" y="12915"/>
                  </a:lnTo>
                  <a:lnTo>
                    <a:pt x="107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31" name="Google Shape;7231;gefe2f4b35a_0_3189"/>
            <p:cNvSpPr/>
            <p:nvPr/>
          </p:nvSpPr>
          <p:spPr>
            <a:xfrm>
              <a:off x="4316879" y="322765"/>
              <a:ext cx="19050" cy="13970"/>
            </a:xfrm>
            <a:custGeom>
              <a:rect b="b" l="l" r="r" t="t"/>
              <a:pathLst>
                <a:path extrusionOk="0" h="13970" w="19050">
                  <a:moveTo>
                    <a:pt x="18630" y="0"/>
                  </a:moveTo>
                  <a:lnTo>
                    <a:pt x="10096" y="1981"/>
                  </a:lnTo>
                  <a:lnTo>
                    <a:pt x="3555" y="5943"/>
                  </a:lnTo>
                  <a:lnTo>
                    <a:pt x="0" y="13258"/>
                  </a:lnTo>
                  <a:lnTo>
                    <a:pt x="1282" y="13093"/>
                  </a:lnTo>
                  <a:lnTo>
                    <a:pt x="2666" y="13030"/>
                  </a:lnTo>
                  <a:lnTo>
                    <a:pt x="6502" y="13030"/>
                  </a:lnTo>
                  <a:lnTo>
                    <a:pt x="16382" y="13716"/>
                  </a:lnTo>
                  <a:lnTo>
                    <a:pt x="18605" y="13728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32" name="Google Shape;7232;gefe2f4b35a_0_3189"/>
            <p:cNvSpPr/>
            <p:nvPr/>
          </p:nvSpPr>
          <p:spPr>
            <a:xfrm>
              <a:off x="5038814" y="321245"/>
              <a:ext cx="5672455" cy="21589"/>
            </a:xfrm>
            <a:custGeom>
              <a:rect b="b" l="l" r="r" t="t"/>
              <a:pathLst>
                <a:path extrusionOk="0" h="21589" w="5672455">
                  <a:moveTo>
                    <a:pt x="11760" y="14033"/>
                  </a:moveTo>
                  <a:lnTo>
                    <a:pt x="10706" y="11531"/>
                  </a:lnTo>
                  <a:lnTo>
                    <a:pt x="7442" y="9499"/>
                  </a:lnTo>
                  <a:lnTo>
                    <a:pt x="0" y="7289"/>
                  </a:lnTo>
                  <a:lnTo>
                    <a:pt x="215" y="9436"/>
                  </a:lnTo>
                  <a:lnTo>
                    <a:pt x="266" y="11760"/>
                  </a:lnTo>
                  <a:lnTo>
                    <a:pt x="254" y="14147"/>
                  </a:lnTo>
                  <a:lnTo>
                    <a:pt x="11760" y="14033"/>
                  </a:lnTo>
                  <a:close/>
                </a:path>
                <a:path extrusionOk="0" h="21589" w="5672455">
                  <a:moveTo>
                    <a:pt x="1627695" y="14782"/>
                  </a:moveTo>
                  <a:lnTo>
                    <a:pt x="1620037" y="11315"/>
                  </a:lnTo>
                  <a:lnTo>
                    <a:pt x="1606042" y="3378"/>
                  </a:lnTo>
                  <a:lnTo>
                    <a:pt x="1598396" y="38"/>
                  </a:lnTo>
                  <a:lnTo>
                    <a:pt x="1598612" y="8153"/>
                  </a:lnTo>
                  <a:lnTo>
                    <a:pt x="1603552" y="15036"/>
                  </a:lnTo>
                  <a:lnTo>
                    <a:pt x="1611083" y="19799"/>
                  </a:lnTo>
                  <a:lnTo>
                    <a:pt x="1619059" y="21590"/>
                  </a:lnTo>
                  <a:lnTo>
                    <a:pt x="1623466" y="21590"/>
                  </a:lnTo>
                  <a:lnTo>
                    <a:pt x="1626997" y="19583"/>
                  </a:lnTo>
                  <a:lnTo>
                    <a:pt x="1627695" y="14782"/>
                  </a:lnTo>
                  <a:close/>
                </a:path>
                <a:path extrusionOk="0" h="21589" w="5672455">
                  <a:moveTo>
                    <a:pt x="5671832" y="38"/>
                  </a:moveTo>
                  <a:lnTo>
                    <a:pt x="5670220" y="0"/>
                  </a:lnTo>
                  <a:lnTo>
                    <a:pt x="5658663" y="0"/>
                  </a:lnTo>
                  <a:lnTo>
                    <a:pt x="5652719" y="5969"/>
                  </a:lnTo>
                  <a:lnTo>
                    <a:pt x="5649671" y="14795"/>
                  </a:lnTo>
                  <a:lnTo>
                    <a:pt x="5650687" y="14808"/>
                  </a:lnTo>
                  <a:lnTo>
                    <a:pt x="5658624" y="13728"/>
                  </a:lnTo>
                  <a:lnTo>
                    <a:pt x="5664606" y="10706"/>
                  </a:lnTo>
                  <a:lnTo>
                    <a:pt x="5668924" y="6032"/>
                  </a:lnTo>
                  <a:lnTo>
                    <a:pt x="5671832" y="3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33" name="Google Shape;7233;gefe2f4b35a_0_3189"/>
            <p:cNvSpPr/>
            <p:nvPr/>
          </p:nvSpPr>
          <p:spPr>
            <a:xfrm>
              <a:off x="5038120" y="335269"/>
              <a:ext cx="14604" cy="23495"/>
            </a:xfrm>
            <a:custGeom>
              <a:rect b="b" l="l" r="r" t="t"/>
              <a:pathLst>
                <a:path extrusionOk="0" h="23495" w="14604">
                  <a:moveTo>
                    <a:pt x="12458" y="0"/>
                  </a:moveTo>
                  <a:lnTo>
                    <a:pt x="952" y="127"/>
                  </a:lnTo>
                  <a:lnTo>
                    <a:pt x="927" y="10185"/>
                  </a:lnTo>
                  <a:lnTo>
                    <a:pt x="0" y="21221"/>
                  </a:lnTo>
                  <a:lnTo>
                    <a:pt x="7873" y="22987"/>
                  </a:lnTo>
                  <a:lnTo>
                    <a:pt x="8661" y="10922"/>
                  </a:lnTo>
                  <a:lnTo>
                    <a:pt x="14414" y="4648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34" name="Google Shape;7234;gefe2f4b35a_0_3189"/>
            <p:cNvSpPr/>
            <p:nvPr/>
          </p:nvSpPr>
          <p:spPr>
            <a:xfrm>
              <a:off x="294919" y="340346"/>
              <a:ext cx="4613910" cy="33020"/>
            </a:xfrm>
            <a:custGeom>
              <a:rect b="b" l="l" r="r" t="t"/>
              <a:pathLst>
                <a:path extrusionOk="0" h="33020" w="4613910">
                  <a:moveTo>
                    <a:pt x="22123" y="2946"/>
                  </a:moveTo>
                  <a:lnTo>
                    <a:pt x="0" y="17919"/>
                  </a:lnTo>
                  <a:lnTo>
                    <a:pt x="1016" y="17932"/>
                  </a:lnTo>
                  <a:lnTo>
                    <a:pt x="8928" y="16852"/>
                  </a:lnTo>
                  <a:lnTo>
                    <a:pt x="14897" y="13804"/>
                  </a:lnTo>
                  <a:lnTo>
                    <a:pt x="19202" y="9067"/>
                  </a:lnTo>
                  <a:lnTo>
                    <a:pt x="22123" y="2946"/>
                  </a:lnTo>
                  <a:close/>
                </a:path>
                <a:path extrusionOk="0" h="33020" w="4613910">
                  <a:moveTo>
                    <a:pt x="198183" y="0"/>
                  </a:moveTo>
                  <a:lnTo>
                    <a:pt x="191630" y="2946"/>
                  </a:lnTo>
                  <a:lnTo>
                    <a:pt x="175780" y="10185"/>
                  </a:lnTo>
                  <a:lnTo>
                    <a:pt x="198183" y="0"/>
                  </a:lnTo>
                  <a:close/>
                </a:path>
                <a:path extrusionOk="0" h="33020" w="4613910">
                  <a:moveTo>
                    <a:pt x="3648252" y="10477"/>
                  </a:moveTo>
                  <a:lnTo>
                    <a:pt x="3645522" y="5334"/>
                  </a:lnTo>
                  <a:lnTo>
                    <a:pt x="3639616" y="2336"/>
                  </a:lnTo>
                  <a:lnTo>
                    <a:pt x="3632162" y="1371"/>
                  </a:lnTo>
                  <a:lnTo>
                    <a:pt x="3623919" y="1371"/>
                  </a:lnTo>
                  <a:lnTo>
                    <a:pt x="3615817" y="4635"/>
                  </a:lnTo>
                  <a:lnTo>
                    <a:pt x="3616833" y="10439"/>
                  </a:lnTo>
                  <a:lnTo>
                    <a:pt x="3625113" y="12395"/>
                  </a:lnTo>
                  <a:lnTo>
                    <a:pt x="3629456" y="18580"/>
                  </a:lnTo>
                  <a:lnTo>
                    <a:pt x="3641801" y="18580"/>
                  </a:lnTo>
                  <a:lnTo>
                    <a:pt x="3643871" y="18376"/>
                  </a:lnTo>
                  <a:lnTo>
                    <a:pt x="3646182" y="17919"/>
                  </a:lnTo>
                  <a:lnTo>
                    <a:pt x="3648252" y="10477"/>
                  </a:lnTo>
                  <a:close/>
                </a:path>
                <a:path extrusionOk="0" h="33020" w="4613910">
                  <a:moveTo>
                    <a:pt x="4346981" y="3098"/>
                  </a:moveTo>
                  <a:lnTo>
                    <a:pt x="4313199" y="2692"/>
                  </a:lnTo>
                  <a:lnTo>
                    <a:pt x="4311789" y="2692"/>
                  </a:lnTo>
                  <a:lnTo>
                    <a:pt x="4346981" y="3098"/>
                  </a:lnTo>
                  <a:close/>
                </a:path>
                <a:path extrusionOk="0" h="33020" w="4613910">
                  <a:moveTo>
                    <a:pt x="4613338" y="32194"/>
                  </a:moveTo>
                  <a:lnTo>
                    <a:pt x="4611332" y="32181"/>
                  </a:lnTo>
                  <a:lnTo>
                    <a:pt x="4607306" y="32131"/>
                  </a:lnTo>
                  <a:lnTo>
                    <a:pt x="4608385" y="32562"/>
                  </a:lnTo>
                  <a:lnTo>
                    <a:pt x="4609477" y="32791"/>
                  </a:lnTo>
                  <a:lnTo>
                    <a:pt x="4611497" y="32791"/>
                  </a:lnTo>
                  <a:lnTo>
                    <a:pt x="4612449" y="32600"/>
                  </a:lnTo>
                  <a:lnTo>
                    <a:pt x="4613338" y="32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35" name="Google Shape;7235;gefe2f4b35a_0_3189"/>
            <p:cNvSpPr/>
            <p:nvPr/>
          </p:nvSpPr>
          <p:spPr>
            <a:xfrm>
              <a:off x="4889956" y="343291"/>
              <a:ext cx="24129" cy="29845"/>
            </a:xfrm>
            <a:custGeom>
              <a:rect b="b" l="l" r="r" t="t"/>
              <a:pathLst>
                <a:path extrusionOk="0" h="29845" w="24129">
                  <a:moveTo>
                    <a:pt x="1546" y="0"/>
                  </a:moveTo>
                  <a:lnTo>
                    <a:pt x="18310" y="29248"/>
                  </a:lnTo>
                  <a:lnTo>
                    <a:pt x="20482" y="28282"/>
                  </a:lnTo>
                  <a:lnTo>
                    <a:pt x="22400" y="26047"/>
                  </a:lnTo>
                  <a:lnTo>
                    <a:pt x="23721" y="22237"/>
                  </a:lnTo>
                  <a:lnTo>
                    <a:pt x="22171" y="22390"/>
                  </a:lnTo>
                  <a:lnTo>
                    <a:pt x="21473" y="22390"/>
                  </a:lnTo>
                  <a:lnTo>
                    <a:pt x="14191" y="19014"/>
                  </a:lnTo>
                  <a:lnTo>
                    <a:pt x="11100" y="11523"/>
                  </a:lnTo>
                  <a:lnTo>
                    <a:pt x="8214" y="3868"/>
                  </a:lnTo>
                  <a:lnTo>
                    <a:pt x="1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36" name="Google Shape;7236;gefe2f4b35a_0_3189"/>
            <p:cNvSpPr/>
            <p:nvPr/>
          </p:nvSpPr>
          <p:spPr>
            <a:xfrm>
              <a:off x="3351860" y="343293"/>
              <a:ext cx="3949700" cy="53339"/>
            </a:xfrm>
            <a:custGeom>
              <a:rect b="b" l="l" r="r" t="t"/>
              <a:pathLst>
                <a:path extrusionOk="0" h="53339" w="3949700">
                  <a:moveTo>
                    <a:pt x="29565" y="29730"/>
                  </a:moveTo>
                  <a:lnTo>
                    <a:pt x="27305" y="30340"/>
                  </a:lnTo>
                  <a:lnTo>
                    <a:pt x="25374" y="30619"/>
                  </a:lnTo>
                  <a:lnTo>
                    <a:pt x="16179" y="30619"/>
                  </a:lnTo>
                  <a:lnTo>
                    <a:pt x="9448" y="7378"/>
                  </a:lnTo>
                  <a:lnTo>
                    <a:pt x="1892" y="7378"/>
                  </a:lnTo>
                  <a:lnTo>
                    <a:pt x="673" y="7416"/>
                  </a:lnTo>
                  <a:lnTo>
                    <a:pt x="0" y="7493"/>
                  </a:lnTo>
                  <a:lnTo>
                    <a:pt x="431" y="17475"/>
                  </a:lnTo>
                  <a:lnTo>
                    <a:pt x="4648" y="27419"/>
                  </a:lnTo>
                  <a:lnTo>
                    <a:pt x="11303" y="35039"/>
                  </a:lnTo>
                  <a:lnTo>
                    <a:pt x="19062" y="38087"/>
                  </a:lnTo>
                  <a:lnTo>
                    <a:pt x="22872" y="38087"/>
                  </a:lnTo>
                  <a:lnTo>
                    <a:pt x="26593" y="35687"/>
                  </a:lnTo>
                  <a:lnTo>
                    <a:pt x="29565" y="29730"/>
                  </a:lnTo>
                  <a:close/>
                </a:path>
                <a:path extrusionOk="0" h="53339" w="3949700">
                  <a:moveTo>
                    <a:pt x="1672297" y="52095"/>
                  </a:moveTo>
                  <a:lnTo>
                    <a:pt x="1668030" y="42037"/>
                  </a:lnTo>
                  <a:lnTo>
                    <a:pt x="1668551" y="35267"/>
                  </a:lnTo>
                  <a:lnTo>
                    <a:pt x="1668805" y="29540"/>
                  </a:lnTo>
                  <a:lnTo>
                    <a:pt x="1657096" y="29565"/>
                  </a:lnTo>
                  <a:lnTo>
                    <a:pt x="1656499" y="38315"/>
                  </a:lnTo>
                  <a:lnTo>
                    <a:pt x="1657172" y="45783"/>
                  </a:lnTo>
                  <a:lnTo>
                    <a:pt x="1660118" y="51003"/>
                  </a:lnTo>
                  <a:lnTo>
                    <a:pt x="1666328" y="52959"/>
                  </a:lnTo>
                  <a:lnTo>
                    <a:pt x="1668018" y="52959"/>
                  </a:lnTo>
                  <a:lnTo>
                    <a:pt x="1669999" y="52679"/>
                  </a:lnTo>
                  <a:lnTo>
                    <a:pt x="1672297" y="52095"/>
                  </a:lnTo>
                  <a:close/>
                </a:path>
                <a:path extrusionOk="0" h="53339" w="3949700">
                  <a:moveTo>
                    <a:pt x="3949598" y="15151"/>
                  </a:moveTo>
                  <a:lnTo>
                    <a:pt x="3948303" y="0"/>
                  </a:lnTo>
                  <a:lnTo>
                    <a:pt x="3911460" y="0"/>
                  </a:lnTo>
                  <a:lnTo>
                    <a:pt x="3911460" y="14973"/>
                  </a:lnTo>
                  <a:lnTo>
                    <a:pt x="3912451" y="22529"/>
                  </a:lnTo>
                  <a:lnTo>
                    <a:pt x="3917327" y="22529"/>
                  </a:lnTo>
                  <a:lnTo>
                    <a:pt x="3918077" y="22440"/>
                  </a:lnTo>
                  <a:lnTo>
                    <a:pt x="3918953" y="22237"/>
                  </a:lnTo>
                  <a:lnTo>
                    <a:pt x="3920845" y="17640"/>
                  </a:lnTo>
                  <a:lnTo>
                    <a:pt x="3923906" y="16344"/>
                  </a:lnTo>
                  <a:lnTo>
                    <a:pt x="3929570" y="16344"/>
                  </a:lnTo>
                  <a:lnTo>
                    <a:pt x="3938968" y="18529"/>
                  </a:lnTo>
                  <a:lnTo>
                    <a:pt x="3946093" y="18529"/>
                  </a:lnTo>
                  <a:lnTo>
                    <a:pt x="3949598" y="151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37" name="Google Shape;7237;gefe2f4b35a_0_3189"/>
            <p:cNvSpPr/>
            <p:nvPr/>
          </p:nvSpPr>
          <p:spPr>
            <a:xfrm>
              <a:off x="5008963" y="350772"/>
              <a:ext cx="12064" cy="22225"/>
            </a:xfrm>
            <a:custGeom>
              <a:rect b="b" l="l" r="r" t="t"/>
              <a:pathLst>
                <a:path extrusionOk="0" h="22225" w="12064">
                  <a:moveTo>
                    <a:pt x="215" y="0"/>
                  </a:moveTo>
                  <a:lnTo>
                    <a:pt x="1930" y="5613"/>
                  </a:lnTo>
                  <a:lnTo>
                    <a:pt x="800" y="14008"/>
                  </a:lnTo>
                  <a:lnTo>
                    <a:pt x="0" y="22072"/>
                  </a:lnTo>
                  <a:lnTo>
                    <a:pt x="11709" y="22047"/>
                  </a:lnTo>
                  <a:lnTo>
                    <a:pt x="12039" y="14566"/>
                  </a:lnTo>
                  <a:lnTo>
                    <a:pt x="11950" y="887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38" name="Google Shape;7238;gefe2f4b35a_0_3189"/>
            <p:cNvSpPr/>
            <p:nvPr/>
          </p:nvSpPr>
          <p:spPr>
            <a:xfrm>
              <a:off x="5289092" y="350773"/>
              <a:ext cx="2026920" cy="45720"/>
            </a:xfrm>
            <a:custGeom>
              <a:rect b="b" l="l" r="r" t="t"/>
              <a:pathLst>
                <a:path extrusionOk="0" h="45720" w="2026920">
                  <a:moveTo>
                    <a:pt x="48996" y="8077"/>
                  </a:moveTo>
                  <a:lnTo>
                    <a:pt x="36868" y="0"/>
                  </a:lnTo>
                  <a:lnTo>
                    <a:pt x="31762" y="11531"/>
                  </a:lnTo>
                  <a:lnTo>
                    <a:pt x="21412" y="17741"/>
                  </a:lnTo>
                  <a:lnTo>
                    <a:pt x="9588" y="22453"/>
                  </a:lnTo>
                  <a:lnTo>
                    <a:pt x="0" y="29502"/>
                  </a:lnTo>
                  <a:lnTo>
                    <a:pt x="7340" y="32131"/>
                  </a:lnTo>
                  <a:lnTo>
                    <a:pt x="16268" y="43014"/>
                  </a:lnTo>
                  <a:lnTo>
                    <a:pt x="23698" y="45466"/>
                  </a:lnTo>
                  <a:lnTo>
                    <a:pt x="25412" y="45466"/>
                  </a:lnTo>
                  <a:lnTo>
                    <a:pt x="27393" y="45199"/>
                  </a:lnTo>
                  <a:lnTo>
                    <a:pt x="29692" y="44602"/>
                  </a:lnTo>
                  <a:lnTo>
                    <a:pt x="35864" y="30822"/>
                  </a:lnTo>
                  <a:lnTo>
                    <a:pt x="45478" y="18503"/>
                  </a:lnTo>
                  <a:lnTo>
                    <a:pt x="48996" y="8077"/>
                  </a:lnTo>
                  <a:close/>
                </a:path>
                <a:path extrusionOk="0" h="45720" w="2026920">
                  <a:moveTo>
                    <a:pt x="2026310" y="30302"/>
                  </a:moveTo>
                  <a:lnTo>
                    <a:pt x="2026031" y="14173"/>
                  </a:lnTo>
                  <a:lnTo>
                    <a:pt x="2022119" y="17868"/>
                  </a:lnTo>
                  <a:lnTo>
                    <a:pt x="2019439" y="22796"/>
                  </a:lnTo>
                  <a:lnTo>
                    <a:pt x="2018550" y="29502"/>
                  </a:lnTo>
                  <a:lnTo>
                    <a:pt x="2021217" y="29845"/>
                  </a:lnTo>
                  <a:lnTo>
                    <a:pt x="2023795" y="30111"/>
                  </a:lnTo>
                  <a:lnTo>
                    <a:pt x="2026310" y="303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39" name="Google Shape;7239;gefe2f4b35a_0_3189"/>
            <p:cNvSpPr/>
            <p:nvPr/>
          </p:nvSpPr>
          <p:spPr>
            <a:xfrm>
              <a:off x="7315137" y="350772"/>
              <a:ext cx="51434" cy="31114"/>
            </a:xfrm>
            <a:custGeom>
              <a:rect b="b" l="l" r="r" t="t"/>
              <a:pathLst>
                <a:path extrusionOk="0" h="31114" w="51434">
                  <a:moveTo>
                    <a:pt x="51219" y="0"/>
                  </a:moveTo>
                  <a:lnTo>
                    <a:pt x="36867" y="2027"/>
                  </a:lnTo>
                  <a:lnTo>
                    <a:pt x="22756" y="4281"/>
                  </a:lnTo>
                  <a:lnTo>
                    <a:pt x="10072" y="7938"/>
                  </a:lnTo>
                  <a:lnTo>
                    <a:pt x="0" y="14173"/>
                  </a:lnTo>
                  <a:lnTo>
                    <a:pt x="266" y="30302"/>
                  </a:lnTo>
                  <a:lnTo>
                    <a:pt x="5626" y="30607"/>
                  </a:lnTo>
                  <a:lnTo>
                    <a:pt x="8153" y="30607"/>
                  </a:lnTo>
                  <a:lnTo>
                    <a:pt x="24671" y="28808"/>
                  </a:lnTo>
                  <a:lnTo>
                    <a:pt x="37539" y="23261"/>
                  </a:lnTo>
                  <a:lnTo>
                    <a:pt x="46481" y="13735"/>
                  </a:lnTo>
                  <a:lnTo>
                    <a:pt x="512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40" name="Google Shape;7240;gefe2f4b35a_0_3189"/>
            <p:cNvSpPr/>
            <p:nvPr/>
          </p:nvSpPr>
          <p:spPr>
            <a:xfrm>
              <a:off x="3674580" y="349516"/>
              <a:ext cx="6461759" cy="36195"/>
            </a:xfrm>
            <a:custGeom>
              <a:rect b="b" l="l" r="r" t="t"/>
              <a:pathLst>
                <a:path extrusionOk="0" h="36195" w="6461759">
                  <a:moveTo>
                    <a:pt x="10007" y="25247"/>
                  </a:moveTo>
                  <a:lnTo>
                    <a:pt x="8394" y="16789"/>
                  </a:lnTo>
                  <a:lnTo>
                    <a:pt x="6261" y="12966"/>
                  </a:lnTo>
                  <a:lnTo>
                    <a:pt x="4330" y="10985"/>
                  </a:lnTo>
                  <a:lnTo>
                    <a:pt x="4089" y="10960"/>
                  </a:lnTo>
                  <a:lnTo>
                    <a:pt x="3086" y="10960"/>
                  </a:lnTo>
                  <a:lnTo>
                    <a:pt x="2146" y="12407"/>
                  </a:lnTo>
                  <a:lnTo>
                    <a:pt x="0" y="23634"/>
                  </a:lnTo>
                  <a:lnTo>
                    <a:pt x="3098" y="35877"/>
                  </a:lnTo>
                  <a:lnTo>
                    <a:pt x="6985" y="35877"/>
                  </a:lnTo>
                  <a:lnTo>
                    <a:pt x="7962" y="34404"/>
                  </a:lnTo>
                  <a:lnTo>
                    <a:pt x="8712" y="30759"/>
                  </a:lnTo>
                  <a:lnTo>
                    <a:pt x="10007" y="25247"/>
                  </a:lnTo>
                  <a:close/>
                </a:path>
                <a:path extrusionOk="0" h="36195" w="6461759">
                  <a:moveTo>
                    <a:pt x="6461468" y="8750"/>
                  </a:moveTo>
                  <a:lnTo>
                    <a:pt x="6458496" y="7340"/>
                  </a:lnTo>
                  <a:lnTo>
                    <a:pt x="6447574" y="0"/>
                  </a:lnTo>
                  <a:lnTo>
                    <a:pt x="6439916" y="0"/>
                  </a:lnTo>
                  <a:lnTo>
                    <a:pt x="6435725" y="0"/>
                  </a:lnTo>
                  <a:lnTo>
                    <a:pt x="6432524" y="2197"/>
                  </a:lnTo>
                  <a:lnTo>
                    <a:pt x="6432118" y="8750"/>
                  </a:lnTo>
                  <a:lnTo>
                    <a:pt x="6437884" y="10261"/>
                  </a:lnTo>
                  <a:lnTo>
                    <a:pt x="6440767" y="14859"/>
                  </a:lnTo>
                  <a:lnTo>
                    <a:pt x="6439344" y="23507"/>
                  </a:lnTo>
                  <a:lnTo>
                    <a:pt x="6454026" y="23507"/>
                  </a:lnTo>
                  <a:lnTo>
                    <a:pt x="6454026" y="16014"/>
                  </a:lnTo>
                  <a:lnTo>
                    <a:pt x="6460033" y="14630"/>
                  </a:lnTo>
                  <a:lnTo>
                    <a:pt x="6461468" y="87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41" name="Google Shape;7241;gefe2f4b35a_0_3189"/>
            <p:cNvSpPr/>
            <p:nvPr/>
          </p:nvSpPr>
          <p:spPr>
            <a:xfrm>
              <a:off x="3678919" y="360498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0" y="0"/>
                  </a:moveTo>
                  <a:lnTo>
                    <a:pt x="635" y="660"/>
                  </a:lnTo>
                  <a:lnTo>
                    <a:pt x="1282" y="1320"/>
                  </a:lnTo>
                  <a:lnTo>
                    <a:pt x="1917" y="1981"/>
                  </a:lnTo>
                  <a:lnTo>
                    <a:pt x="1308" y="863"/>
                  </a:lnTo>
                  <a:lnTo>
                    <a:pt x="647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42" name="Google Shape;7242;gefe2f4b35a_0_3189"/>
            <p:cNvSpPr/>
            <p:nvPr/>
          </p:nvSpPr>
          <p:spPr>
            <a:xfrm>
              <a:off x="9189652" y="356708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08" y="7797"/>
                  </a:lnTo>
                  <a:lnTo>
                    <a:pt x="25666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43" name="Google Shape;7243;gefe2f4b35a_0_3189"/>
            <p:cNvSpPr/>
            <p:nvPr/>
          </p:nvSpPr>
          <p:spPr>
            <a:xfrm>
              <a:off x="12920140" y="358260"/>
              <a:ext cx="15240" cy="29845"/>
            </a:xfrm>
            <a:custGeom>
              <a:rect b="b" l="l" r="r" t="t"/>
              <a:pathLst>
                <a:path extrusionOk="0" h="29845" w="15240">
                  <a:moveTo>
                    <a:pt x="390" y="0"/>
                  </a:moveTo>
                  <a:lnTo>
                    <a:pt x="0" y="11483"/>
                  </a:lnTo>
                  <a:lnTo>
                    <a:pt x="2106" y="20470"/>
                  </a:lnTo>
                  <a:lnTo>
                    <a:pt x="7025" y="26626"/>
                  </a:lnTo>
                  <a:lnTo>
                    <a:pt x="15071" y="29616"/>
                  </a:lnTo>
                  <a:lnTo>
                    <a:pt x="11041" y="17146"/>
                  </a:lnTo>
                  <a:lnTo>
                    <a:pt x="12645" y="8069"/>
                  </a:lnTo>
                  <a:lnTo>
                    <a:pt x="11792" y="236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44" name="Google Shape;7244;gefe2f4b35a_0_3189"/>
            <p:cNvSpPr/>
            <p:nvPr/>
          </p:nvSpPr>
          <p:spPr>
            <a:xfrm>
              <a:off x="2639733" y="365530"/>
              <a:ext cx="1706879" cy="15875"/>
            </a:xfrm>
            <a:custGeom>
              <a:rect b="b" l="l" r="r" t="t"/>
              <a:pathLst>
                <a:path extrusionOk="0" h="15875" w="1706879">
                  <a:moveTo>
                    <a:pt x="18021" y="6146"/>
                  </a:moveTo>
                  <a:lnTo>
                    <a:pt x="12344" y="0"/>
                  </a:lnTo>
                  <a:lnTo>
                    <a:pt x="2463" y="6032"/>
                  </a:lnTo>
                  <a:lnTo>
                    <a:pt x="0" y="10388"/>
                  </a:lnTo>
                  <a:lnTo>
                    <a:pt x="2641" y="13030"/>
                  </a:lnTo>
                  <a:lnTo>
                    <a:pt x="8051" y="13919"/>
                  </a:lnTo>
                  <a:lnTo>
                    <a:pt x="13766" y="13068"/>
                  </a:lnTo>
                  <a:lnTo>
                    <a:pt x="17792" y="10490"/>
                  </a:lnTo>
                  <a:lnTo>
                    <a:pt x="18021" y="6146"/>
                  </a:lnTo>
                  <a:close/>
                </a:path>
                <a:path extrusionOk="0" h="15875" w="1706879">
                  <a:moveTo>
                    <a:pt x="1706473" y="7493"/>
                  </a:moveTo>
                  <a:lnTo>
                    <a:pt x="1702003" y="3429"/>
                  </a:lnTo>
                  <a:lnTo>
                    <a:pt x="1698421" y="1727"/>
                  </a:lnTo>
                  <a:lnTo>
                    <a:pt x="1695691" y="1498"/>
                  </a:lnTo>
                  <a:lnTo>
                    <a:pt x="1695653" y="15773"/>
                  </a:lnTo>
                  <a:lnTo>
                    <a:pt x="1698447" y="15265"/>
                  </a:lnTo>
                  <a:lnTo>
                    <a:pt x="1702079" y="12903"/>
                  </a:lnTo>
                  <a:lnTo>
                    <a:pt x="1706473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45" name="Google Shape;7245;gefe2f4b35a_0_3189"/>
            <p:cNvSpPr/>
            <p:nvPr/>
          </p:nvSpPr>
          <p:spPr>
            <a:xfrm>
              <a:off x="4328604" y="366998"/>
              <a:ext cx="6985" cy="14604"/>
            </a:xfrm>
            <a:custGeom>
              <a:rect b="b" l="l" r="r" t="t"/>
              <a:pathLst>
                <a:path extrusionOk="0" h="14604" w="6985">
                  <a:moveTo>
                    <a:pt x="6197" y="0"/>
                  </a:moveTo>
                  <a:lnTo>
                    <a:pt x="2044" y="0"/>
                  </a:lnTo>
                  <a:lnTo>
                    <a:pt x="50" y="3594"/>
                  </a:lnTo>
                  <a:lnTo>
                    <a:pt x="0" y="10795"/>
                  </a:lnTo>
                  <a:lnTo>
                    <a:pt x="1943" y="14401"/>
                  </a:lnTo>
                  <a:lnTo>
                    <a:pt x="6019" y="14401"/>
                  </a:lnTo>
                  <a:lnTo>
                    <a:pt x="6781" y="14300"/>
                  </a:lnTo>
                  <a:lnTo>
                    <a:pt x="6819" y="25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46" name="Google Shape;7246;gefe2f4b35a_0_3189"/>
            <p:cNvSpPr/>
            <p:nvPr/>
          </p:nvSpPr>
          <p:spPr>
            <a:xfrm>
              <a:off x="5571502" y="364603"/>
              <a:ext cx="6200775" cy="15239"/>
            </a:xfrm>
            <a:custGeom>
              <a:rect b="b" l="l" r="r" t="t"/>
              <a:pathLst>
                <a:path extrusionOk="0" h="15239" w="6200775">
                  <a:moveTo>
                    <a:pt x="18072" y="7073"/>
                  </a:moveTo>
                  <a:lnTo>
                    <a:pt x="12280" y="927"/>
                  </a:lnTo>
                  <a:lnTo>
                    <a:pt x="2425" y="6959"/>
                  </a:lnTo>
                  <a:lnTo>
                    <a:pt x="0" y="11315"/>
                  </a:lnTo>
                  <a:lnTo>
                    <a:pt x="2679" y="13957"/>
                  </a:lnTo>
                  <a:lnTo>
                    <a:pt x="8128" y="14846"/>
                  </a:lnTo>
                  <a:lnTo>
                    <a:pt x="13868" y="13995"/>
                  </a:lnTo>
                  <a:lnTo>
                    <a:pt x="17894" y="11417"/>
                  </a:lnTo>
                  <a:lnTo>
                    <a:pt x="18072" y="7073"/>
                  </a:lnTo>
                  <a:close/>
                </a:path>
                <a:path extrusionOk="0" h="15239" w="6200775">
                  <a:moveTo>
                    <a:pt x="64973" y="10947"/>
                  </a:moveTo>
                  <a:lnTo>
                    <a:pt x="64503" y="3644"/>
                  </a:lnTo>
                  <a:lnTo>
                    <a:pt x="60871" y="0"/>
                  </a:lnTo>
                  <a:lnTo>
                    <a:pt x="54419" y="0"/>
                  </a:lnTo>
                  <a:lnTo>
                    <a:pt x="49390" y="0"/>
                  </a:lnTo>
                  <a:lnTo>
                    <a:pt x="42633" y="2222"/>
                  </a:lnTo>
                  <a:lnTo>
                    <a:pt x="34442" y="8420"/>
                  </a:lnTo>
                  <a:lnTo>
                    <a:pt x="43141" y="12915"/>
                  </a:lnTo>
                  <a:lnTo>
                    <a:pt x="49809" y="14592"/>
                  </a:lnTo>
                  <a:lnTo>
                    <a:pt x="61798" y="14592"/>
                  </a:lnTo>
                  <a:lnTo>
                    <a:pt x="64973" y="10947"/>
                  </a:lnTo>
                  <a:close/>
                </a:path>
                <a:path extrusionOk="0" h="15239" w="6200775">
                  <a:moveTo>
                    <a:pt x="6200699" y="7810"/>
                  </a:moveTo>
                  <a:lnTo>
                    <a:pt x="6200686" y="6896"/>
                  </a:lnTo>
                  <a:lnTo>
                    <a:pt x="6200686" y="6057"/>
                  </a:lnTo>
                  <a:lnTo>
                    <a:pt x="6200229" y="6743"/>
                  </a:lnTo>
                  <a:lnTo>
                    <a:pt x="6199924" y="7518"/>
                  </a:lnTo>
                  <a:lnTo>
                    <a:pt x="6199810" y="8420"/>
                  </a:lnTo>
                  <a:lnTo>
                    <a:pt x="6200114" y="8483"/>
                  </a:lnTo>
                  <a:lnTo>
                    <a:pt x="6200406" y="8559"/>
                  </a:lnTo>
                  <a:lnTo>
                    <a:pt x="6200699" y="8648"/>
                  </a:lnTo>
                  <a:lnTo>
                    <a:pt x="6200699" y="781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47" name="Google Shape;7247;gefe2f4b35a_0_3189"/>
            <p:cNvSpPr/>
            <p:nvPr/>
          </p:nvSpPr>
          <p:spPr>
            <a:xfrm>
              <a:off x="11772191" y="367121"/>
              <a:ext cx="36195" cy="22225"/>
            </a:xfrm>
            <a:custGeom>
              <a:rect b="b" l="l" r="r" t="t"/>
              <a:pathLst>
                <a:path extrusionOk="0" h="22225" w="36195">
                  <a:moveTo>
                    <a:pt x="9613" y="0"/>
                  </a:moveTo>
                  <a:lnTo>
                    <a:pt x="5257" y="0"/>
                  </a:lnTo>
                  <a:lnTo>
                    <a:pt x="1638" y="1104"/>
                  </a:lnTo>
                  <a:lnTo>
                    <a:pt x="0" y="3543"/>
                  </a:lnTo>
                  <a:lnTo>
                    <a:pt x="12" y="6121"/>
                  </a:lnTo>
                  <a:lnTo>
                    <a:pt x="6946" y="9967"/>
                  </a:lnTo>
                  <a:lnTo>
                    <a:pt x="12382" y="15309"/>
                  </a:lnTo>
                  <a:lnTo>
                    <a:pt x="18389" y="20051"/>
                  </a:lnTo>
                  <a:lnTo>
                    <a:pt x="27038" y="22098"/>
                  </a:lnTo>
                  <a:lnTo>
                    <a:pt x="29578" y="22098"/>
                  </a:lnTo>
                  <a:lnTo>
                    <a:pt x="32511" y="21691"/>
                  </a:lnTo>
                  <a:lnTo>
                    <a:pt x="35966" y="20751"/>
                  </a:lnTo>
                  <a:lnTo>
                    <a:pt x="34945" y="12328"/>
                  </a:lnTo>
                  <a:lnTo>
                    <a:pt x="28552" y="5770"/>
                  </a:lnTo>
                  <a:lnTo>
                    <a:pt x="19278" y="1515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48" name="Google Shape;7248;gefe2f4b35a_0_3189"/>
            <p:cNvSpPr/>
            <p:nvPr/>
          </p:nvSpPr>
          <p:spPr>
            <a:xfrm>
              <a:off x="383540" y="372693"/>
              <a:ext cx="3845560" cy="37465"/>
            </a:xfrm>
            <a:custGeom>
              <a:rect b="b" l="l" r="r" t="t"/>
              <a:pathLst>
                <a:path extrusionOk="0" h="37465" w="3845560">
                  <a:moveTo>
                    <a:pt x="51523" y="330"/>
                  </a:moveTo>
                  <a:lnTo>
                    <a:pt x="47764" y="482"/>
                  </a:lnTo>
                  <a:lnTo>
                    <a:pt x="42519" y="482"/>
                  </a:lnTo>
                  <a:lnTo>
                    <a:pt x="28892" y="0"/>
                  </a:lnTo>
                  <a:lnTo>
                    <a:pt x="25615" y="0"/>
                  </a:lnTo>
                  <a:lnTo>
                    <a:pt x="15925" y="533"/>
                  </a:lnTo>
                  <a:lnTo>
                    <a:pt x="7886" y="2692"/>
                  </a:lnTo>
                  <a:lnTo>
                    <a:pt x="2298" y="7302"/>
                  </a:lnTo>
                  <a:lnTo>
                    <a:pt x="0" y="15189"/>
                  </a:lnTo>
                  <a:lnTo>
                    <a:pt x="8305" y="15544"/>
                  </a:lnTo>
                  <a:lnTo>
                    <a:pt x="12319" y="15544"/>
                  </a:lnTo>
                  <a:lnTo>
                    <a:pt x="25196" y="14897"/>
                  </a:lnTo>
                  <a:lnTo>
                    <a:pt x="36449" y="12560"/>
                  </a:lnTo>
                  <a:lnTo>
                    <a:pt x="45440" y="7912"/>
                  </a:lnTo>
                  <a:lnTo>
                    <a:pt x="51523" y="330"/>
                  </a:lnTo>
                  <a:close/>
                </a:path>
                <a:path extrusionOk="0" h="37465" w="3845560">
                  <a:moveTo>
                    <a:pt x="2954439" y="12153"/>
                  </a:moveTo>
                  <a:lnTo>
                    <a:pt x="2953601" y="330"/>
                  </a:lnTo>
                  <a:lnTo>
                    <a:pt x="2931464" y="330"/>
                  </a:lnTo>
                  <a:lnTo>
                    <a:pt x="2931033" y="13690"/>
                  </a:lnTo>
                  <a:lnTo>
                    <a:pt x="2932455" y="25311"/>
                  </a:lnTo>
                  <a:lnTo>
                    <a:pt x="2937103" y="33718"/>
                  </a:lnTo>
                  <a:lnTo>
                    <a:pt x="2946400" y="37426"/>
                  </a:lnTo>
                  <a:lnTo>
                    <a:pt x="2950451" y="30391"/>
                  </a:lnTo>
                  <a:lnTo>
                    <a:pt x="2953258" y="22072"/>
                  </a:lnTo>
                  <a:lnTo>
                    <a:pt x="2954439" y="12153"/>
                  </a:lnTo>
                  <a:close/>
                </a:path>
                <a:path extrusionOk="0" h="37465" w="3845560">
                  <a:moveTo>
                    <a:pt x="3845014" y="330"/>
                  </a:moveTo>
                  <a:lnTo>
                    <a:pt x="3843959" y="203"/>
                  </a:lnTo>
                  <a:lnTo>
                    <a:pt x="3842042" y="152"/>
                  </a:lnTo>
                  <a:lnTo>
                    <a:pt x="3836632" y="152"/>
                  </a:lnTo>
                  <a:lnTo>
                    <a:pt x="3822712" y="7670"/>
                  </a:lnTo>
                  <a:lnTo>
                    <a:pt x="3816096" y="7645"/>
                  </a:lnTo>
                  <a:lnTo>
                    <a:pt x="3814343" y="17589"/>
                  </a:lnTo>
                  <a:lnTo>
                    <a:pt x="3815715" y="22072"/>
                  </a:lnTo>
                  <a:lnTo>
                    <a:pt x="3820591" y="23063"/>
                  </a:lnTo>
                  <a:lnTo>
                    <a:pt x="3828732" y="23063"/>
                  </a:lnTo>
                  <a:lnTo>
                    <a:pt x="3838524" y="22440"/>
                  </a:lnTo>
                  <a:lnTo>
                    <a:pt x="3842296" y="22440"/>
                  </a:lnTo>
                  <a:lnTo>
                    <a:pt x="3843705" y="22517"/>
                  </a:lnTo>
                  <a:lnTo>
                    <a:pt x="3845014" y="22682"/>
                  </a:lnTo>
                  <a:lnTo>
                    <a:pt x="3845014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49" name="Google Shape;7249;gefe2f4b35a_0_3189"/>
            <p:cNvSpPr/>
            <p:nvPr/>
          </p:nvSpPr>
          <p:spPr>
            <a:xfrm>
              <a:off x="4197363" y="383933"/>
              <a:ext cx="635" cy="6350"/>
            </a:xfrm>
            <a:custGeom>
              <a:rect b="b" l="l" r="r" t="t"/>
              <a:pathLst>
                <a:path extrusionOk="0" h="6350" w="635">
                  <a:moveTo>
                    <a:pt x="546" y="0"/>
                  </a:moveTo>
                  <a:lnTo>
                    <a:pt x="0" y="2641"/>
                  </a:lnTo>
                  <a:lnTo>
                    <a:pt x="38" y="4724"/>
                  </a:lnTo>
                  <a:lnTo>
                    <a:pt x="533" y="6337"/>
                  </a:lnTo>
                  <a:lnTo>
                    <a:pt x="533" y="4229"/>
                  </a:lnTo>
                  <a:lnTo>
                    <a:pt x="546" y="21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50" name="Google Shape;7250;gefe2f4b35a_0_3189"/>
            <p:cNvSpPr/>
            <p:nvPr/>
          </p:nvSpPr>
          <p:spPr>
            <a:xfrm>
              <a:off x="4677689" y="373023"/>
              <a:ext cx="2607945" cy="44450"/>
            </a:xfrm>
            <a:custGeom>
              <a:rect b="b" l="l" r="r" t="t"/>
              <a:pathLst>
                <a:path extrusionOk="0" h="44450" w="2607945">
                  <a:moveTo>
                    <a:pt x="36842" y="0"/>
                  </a:moveTo>
                  <a:lnTo>
                    <a:pt x="0" y="0"/>
                  </a:lnTo>
                  <a:lnTo>
                    <a:pt x="508" y="10655"/>
                  </a:lnTo>
                  <a:lnTo>
                    <a:pt x="4711" y="17691"/>
                  </a:lnTo>
                  <a:lnTo>
                    <a:pt x="12090" y="21590"/>
                  </a:lnTo>
                  <a:lnTo>
                    <a:pt x="22148" y="22783"/>
                  </a:lnTo>
                  <a:lnTo>
                    <a:pt x="24523" y="22783"/>
                  </a:lnTo>
                  <a:lnTo>
                    <a:pt x="27051" y="22644"/>
                  </a:lnTo>
                  <a:lnTo>
                    <a:pt x="29705" y="22352"/>
                  </a:lnTo>
                  <a:lnTo>
                    <a:pt x="29387" y="11976"/>
                  </a:lnTo>
                  <a:lnTo>
                    <a:pt x="33108" y="5867"/>
                  </a:lnTo>
                  <a:lnTo>
                    <a:pt x="36842" y="0"/>
                  </a:lnTo>
                  <a:close/>
                </a:path>
                <a:path extrusionOk="0" h="44450" w="2607945">
                  <a:moveTo>
                    <a:pt x="2607780" y="44348"/>
                  </a:moveTo>
                  <a:lnTo>
                    <a:pt x="2606827" y="24980"/>
                  </a:lnTo>
                  <a:lnTo>
                    <a:pt x="2598509" y="12928"/>
                  </a:lnTo>
                  <a:lnTo>
                    <a:pt x="2585631" y="5499"/>
                  </a:lnTo>
                  <a:lnTo>
                    <a:pt x="2570988" y="0"/>
                  </a:lnTo>
                  <a:lnTo>
                    <a:pt x="2576360" y="14973"/>
                  </a:lnTo>
                  <a:lnTo>
                    <a:pt x="2586037" y="25552"/>
                  </a:lnTo>
                  <a:lnTo>
                    <a:pt x="2597378" y="34442"/>
                  </a:lnTo>
                  <a:lnTo>
                    <a:pt x="2607780" y="4434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51" name="Google Shape;7251;gefe2f4b35a_0_3189"/>
            <p:cNvSpPr/>
            <p:nvPr/>
          </p:nvSpPr>
          <p:spPr>
            <a:xfrm>
              <a:off x="7955582" y="372987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18338" y="0"/>
                  </a:moveTo>
                  <a:lnTo>
                    <a:pt x="9232" y="0"/>
                  </a:lnTo>
                  <a:lnTo>
                    <a:pt x="279" y="4978"/>
                  </a:lnTo>
                  <a:lnTo>
                    <a:pt x="0" y="14884"/>
                  </a:lnTo>
                  <a:lnTo>
                    <a:pt x="6603" y="18478"/>
                  </a:lnTo>
                  <a:lnTo>
                    <a:pt x="10198" y="19240"/>
                  </a:lnTo>
                  <a:lnTo>
                    <a:pt x="14503" y="19240"/>
                  </a:lnTo>
                  <a:lnTo>
                    <a:pt x="19176" y="18821"/>
                  </a:lnTo>
                  <a:lnTo>
                    <a:pt x="24155" y="18821"/>
                  </a:lnTo>
                  <a:lnTo>
                    <a:pt x="28917" y="19469"/>
                  </a:lnTo>
                  <a:lnTo>
                    <a:pt x="36868" y="22390"/>
                  </a:lnTo>
                  <a:lnTo>
                    <a:pt x="37203" y="12580"/>
                  </a:lnTo>
                  <a:lnTo>
                    <a:pt x="33256" y="5584"/>
                  </a:lnTo>
                  <a:lnTo>
                    <a:pt x="26482" y="1394"/>
                  </a:lnTo>
                  <a:lnTo>
                    <a:pt x="183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52" name="Google Shape;7252;gefe2f4b35a_0_3189"/>
            <p:cNvSpPr/>
            <p:nvPr/>
          </p:nvSpPr>
          <p:spPr>
            <a:xfrm>
              <a:off x="1080503" y="371448"/>
              <a:ext cx="8945245" cy="40640"/>
            </a:xfrm>
            <a:custGeom>
              <a:rect b="b" l="l" r="r" t="t"/>
              <a:pathLst>
                <a:path extrusionOk="0" h="40640" w="8945245">
                  <a:moveTo>
                    <a:pt x="39624" y="31178"/>
                  </a:moveTo>
                  <a:lnTo>
                    <a:pt x="30848" y="27559"/>
                  </a:lnTo>
                  <a:lnTo>
                    <a:pt x="23495" y="22606"/>
                  </a:lnTo>
                  <a:lnTo>
                    <a:pt x="15570" y="18237"/>
                  </a:lnTo>
                  <a:lnTo>
                    <a:pt x="5118" y="16357"/>
                  </a:lnTo>
                  <a:lnTo>
                    <a:pt x="2806" y="16433"/>
                  </a:lnTo>
                  <a:lnTo>
                    <a:pt x="0" y="27241"/>
                  </a:lnTo>
                  <a:lnTo>
                    <a:pt x="3479" y="34696"/>
                  </a:lnTo>
                  <a:lnTo>
                    <a:pt x="11099" y="39027"/>
                  </a:lnTo>
                  <a:lnTo>
                    <a:pt x="20713" y="40424"/>
                  </a:lnTo>
                  <a:lnTo>
                    <a:pt x="29591" y="40424"/>
                  </a:lnTo>
                  <a:lnTo>
                    <a:pt x="38252" y="37122"/>
                  </a:lnTo>
                  <a:lnTo>
                    <a:pt x="39624" y="31178"/>
                  </a:lnTo>
                  <a:close/>
                </a:path>
                <a:path extrusionOk="0" h="40640" w="8945245">
                  <a:moveTo>
                    <a:pt x="3973004" y="8826"/>
                  </a:moveTo>
                  <a:lnTo>
                    <a:pt x="3971366" y="8128"/>
                  </a:lnTo>
                  <a:lnTo>
                    <a:pt x="3969689" y="7823"/>
                  </a:lnTo>
                  <a:lnTo>
                    <a:pt x="3968038" y="7823"/>
                  </a:lnTo>
                  <a:lnTo>
                    <a:pt x="3958501" y="11099"/>
                  </a:lnTo>
                  <a:lnTo>
                    <a:pt x="3951948" y="18503"/>
                  </a:lnTo>
                  <a:lnTo>
                    <a:pt x="3951008" y="26403"/>
                  </a:lnTo>
                  <a:lnTo>
                    <a:pt x="3958310" y="31178"/>
                  </a:lnTo>
                  <a:lnTo>
                    <a:pt x="3960952" y="24701"/>
                  </a:lnTo>
                  <a:lnTo>
                    <a:pt x="3965308" y="19824"/>
                  </a:lnTo>
                  <a:lnTo>
                    <a:pt x="3969842" y="15036"/>
                  </a:lnTo>
                  <a:lnTo>
                    <a:pt x="3973004" y="8826"/>
                  </a:lnTo>
                  <a:close/>
                </a:path>
                <a:path extrusionOk="0" h="40640" w="8945245">
                  <a:moveTo>
                    <a:pt x="8208454" y="8826"/>
                  </a:moveTo>
                  <a:lnTo>
                    <a:pt x="8206664" y="8953"/>
                  </a:lnTo>
                  <a:lnTo>
                    <a:pt x="8202231" y="8953"/>
                  </a:lnTo>
                  <a:lnTo>
                    <a:pt x="8180171" y="0"/>
                  </a:lnTo>
                  <a:lnTo>
                    <a:pt x="8175345" y="0"/>
                  </a:lnTo>
                  <a:lnTo>
                    <a:pt x="8170545" y="0"/>
                  </a:lnTo>
                  <a:lnTo>
                    <a:pt x="8166532" y="2209"/>
                  </a:lnTo>
                  <a:lnTo>
                    <a:pt x="8164144" y="8826"/>
                  </a:lnTo>
                  <a:lnTo>
                    <a:pt x="8165859" y="8699"/>
                  </a:lnTo>
                  <a:lnTo>
                    <a:pt x="8170367" y="8699"/>
                  </a:lnTo>
                  <a:lnTo>
                    <a:pt x="8192465" y="17678"/>
                  </a:lnTo>
                  <a:lnTo>
                    <a:pt x="8202066" y="17678"/>
                  </a:lnTo>
                  <a:lnTo>
                    <a:pt x="8206079" y="15455"/>
                  </a:lnTo>
                  <a:lnTo>
                    <a:pt x="8208454" y="8826"/>
                  </a:lnTo>
                  <a:close/>
                </a:path>
                <a:path extrusionOk="0" h="40640" w="8945245">
                  <a:moveTo>
                    <a:pt x="8945054" y="16421"/>
                  </a:moveTo>
                  <a:lnTo>
                    <a:pt x="8939479" y="13804"/>
                  </a:lnTo>
                  <a:lnTo>
                    <a:pt x="8936431" y="8521"/>
                  </a:lnTo>
                  <a:lnTo>
                    <a:pt x="8933231" y="3340"/>
                  </a:lnTo>
                  <a:lnTo>
                    <a:pt x="8927173" y="990"/>
                  </a:lnTo>
                  <a:lnTo>
                    <a:pt x="8925941" y="990"/>
                  </a:lnTo>
                  <a:lnTo>
                    <a:pt x="8924531" y="1168"/>
                  </a:lnTo>
                  <a:lnTo>
                    <a:pt x="8922906" y="1574"/>
                  </a:lnTo>
                  <a:lnTo>
                    <a:pt x="8922220" y="9664"/>
                  </a:lnTo>
                  <a:lnTo>
                    <a:pt x="8925611" y="16954"/>
                  </a:lnTo>
                  <a:lnTo>
                    <a:pt x="8931351" y="22237"/>
                  </a:lnTo>
                  <a:lnTo>
                    <a:pt x="8937714" y="24269"/>
                  </a:lnTo>
                  <a:lnTo>
                    <a:pt x="8941232" y="24269"/>
                  </a:lnTo>
                  <a:lnTo>
                    <a:pt x="8944191" y="22009"/>
                  </a:lnTo>
                  <a:lnTo>
                    <a:pt x="8945054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53" name="Google Shape;7253;gefe2f4b35a_0_3189"/>
            <p:cNvSpPr/>
            <p:nvPr/>
          </p:nvSpPr>
          <p:spPr>
            <a:xfrm>
              <a:off x="2946693" y="387861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48" y="12"/>
                  </a:moveTo>
                  <a:lnTo>
                    <a:pt x="0" y="14770"/>
                  </a:lnTo>
                  <a:lnTo>
                    <a:pt x="1612" y="14808"/>
                  </a:lnTo>
                  <a:lnTo>
                    <a:pt x="13207" y="14808"/>
                  </a:lnTo>
                  <a:lnTo>
                    <a:pt x="19113" y="8839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54" name="Google Shape;7254;gefe2f4b35a_0_3189"/>
            <p:cNvSpPr/>
            <p:nvPr/>
          </p:nvSpPr>
          <p:spPr>
            <a:xfrm>
              <a:off x="4456739" y="387874"/>
              <a:ext cx="38100" cy="29845"/>
            </a:xfrm>
            <a:custGeom>
              <a:rect b="b" l="l" r="r" t="t"/>
              <a:pathLst>
                <a:path extrusionOk="0" h="29845" w="38100">
                  <a:moveTo>
                    <a:pt x="14947" y="0"/>
                  </a:moveTo>
                  <a:lnTo>
                    <a:pt x="12281" y="6603"/>
                  </a:lnTo>
                  <a:lnTo>
                    <a:pt x="7907" y="11425"/>
                  </a:lnTo>
                  <a:lnTo>
                    <a:pt x="3316" y="16096"/>
                  </a:lnTo>
                  <a:lnTo>
                    <a:pt x="0" y="22250"/>
                  </a:lnTo>
                  <a:lnTo>
                    <a:pt x="3657" y="21755"/>
                  </a:lnTo>
                  <a:lnTo>
                    <a:pt x="7035" y="21526"/>
                  </a:lnTo>
                  <a:lnTo>
                    <a:pt x="10160" y="21526"/>
                  </a:lnTo>
                  <a:lnTo>
                    <a:pt x="18267" y="22095"/>
                  </a:lnTo>
                  <a:lnTo>
                    <a:pt x="25296" y="23709"/>
                  </a:lnTo>
                  <a:lnTo>
                    <a:pt x="31428" y="26225"/>
                  </a:lnTo>
                  <a:lnTo>
                    <a:pt x="36842" y="29502"/>
                  </a:lnTo>
                  <a:lnTo>
                    <a:pt x="37702" y="15769"/>
                  </a:lnTo>
                  <a:lnTo>
                    <a:pt x="32358" y="8226"/>
                  </a:lnTo>
                  <a:lnTo>
                    <a:pt x="23782" y="3945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55" name="Google Shape;7255;gefe2f4b35a_0_3189"/>
            <p:cNvSpPr/>
            <p:nvPr/>
          </p:nvSpPr>
          <p:spPr>
            <a:xfrm>
              <a:off x="5780582" y="387874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019" y="0"/>
                  </a:moveTo>
                  <a:lnTo>
                    <a:pt x="0" y="15773"/>
                  </a:lnTo>
                  <a:lnTo>
                    <a:pt x="3606" y="21043"/>
                  </a:lnTo>
                  <a:lnTo>
                    <a:pt x="7645" y="21043"/>
                  </a:lnTo>
                  <a:lnTo>
                    <a:pt x="13006" y="18198"/>
                  </a:lnTo>
                  <a:lnTo>
                    <a:pt x="15881" y="11703"/>
                  </a:lnTo>
                  <a:lnTo>
                    <a:pt x="13231" y="4616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56" name="Google Shape;7256;gefe2f4b35a_0_3189"/>
            <p:cNvSpPr/>
            <p:nvPr/>
          </p:nvSpPr>
          <p:spPr>
            <a:xfrm>
              <a:off x="1239583" y="387882"/>
              <a:ext cx="7959725" cy="46354"/>
            </a:xfrm>
            <a:custGeom>
              <a:rect b="b" l="l" r="r" t="t"/>
              <a:pathLst>
                <a:path extrusionOk="0" h="46354" w="7959725">
                  <a:moveTo>
                    <a:pt x="14046" y="20662"/>
                  </a:moveTo>
                  <a:lnTo>
                    <a:pt x="12738" y="15113"/>
                  </a:lnTo>
                  <a:lnTo>
                    <a:pt x="5715" y="7493"/>
                  </a:lnTo>
                  <a:lnTo>
                    <a:pt x="457" y="15379"/>
                  </a:lnTo>
                  <a:lnTo>
                    <a:pt x="0" y="20904"/>
                  </a:lnTo>
                  <a:lnTo>
                    <a:pt x="2743" y="24155"/>
                  </a:lnTo>
                  <a:lnTo>
                    <a:pt x="7048" y="25222"/>
                  </a:lnTo>
                  <a:lnTo>
                    <a:pt x="11518" y="24066"/>
                  </a:lnTo>
                  <a:lnTo>
                    <a:pt x="14046" y="20662"/>
                  </a:lnTo>
                  <a:close/>
                </a:path>
                <a:path extrusionOk="0" h="46354" w="7959725">
                  <a:moveTo>
                    <a:pt x="1135367" y="39103"/>
                  </a:moveTo>
                  <a:lnTo>
                    <a:pt x="1123886" y="29451"/>
                  </a:lnTo>
                  <a:lnTo>
                    <a:pt x="1116647" y="31102"/>
                  </a:lnTo>
                  <a:lnTo>
                    <a:pt x="1109840" y="33235"/>
                  </a:lnTo>
                  <a:lnTo>
                    <a:pt x="1104887" y="37261"/>
                  </a:lnTo>
                  <a:lnTo>
                    <a:pt x="1103160" y="44602"/>
                  </a:lnTo>
                  <a:lnTo>
                    <a:pt x="1106893" y="45440"/>
                  </a:lnTo>
                  <a:lnTo>
                    <a:pt x="1110145" y="45796"/>
                  </a:lnTo>
                  <a:lnTo>
                    <a:pt x="1120521" y="45796"/>
                  </a:lnTo>
                  <a:lnTo>
                    <a:pt x="1133792" y="39738"/>
                  </a:lnTo>
                  <a:lnTo>
                    <a:pt x="1135367" y="39103"/>
                  </a:lnTo>
                  <a:close/>
                </a:path>
                <a:path extrusionOk="0" h="46354" w="7959725">
                  <a:moveTo>
                    <a:pt x="7959318" y="4546"/>
                  </a:moveTo>
                  <a:lnTo>
                    <a:pt x="7953591" y="0"/>
                  </a:lnTo>
                  <a:lnTo>
                    <a:pt x="7951381" y="6350"/>
                  </a:lnTo>
                  <a:lnTo>
                    <a:pt x="7948396" y="12293"/>
                  </a:lnTo>
                  <a:lnTo>
                    <a:pt x="7948003" y="17653"/>
                  </a:lnTo>
                  <a:lnTo>
                    <a:pt x="7953591" y="22250"/>
                  </a:lnTo>
                  <a:lnTo>
                    <a:pt x="7955940" y="15887"/>
                  </a:lnTo>
                  <a:lnTo>
                    <a:pt x="7958976" y="9918"/>
                  </a:lnTo>
                  <a:lnTo>
                    <a:pt x="7959318" y="45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57" name="Google Shape;7257;gefe2f4b35a_0_3189"/>
            <p:cNvSpPr/>
            <p:nvPr/>
          </p:nvSpPr>
          <p:spPr>
            <a:xfrm>
              <a:off x="2363471" y="395098"/>
              <a:ext cx="31114" cy="32384"/>
            </a:xfrm>
            <a:custGeom>
              <a:rect b="b" l="l" r="r" t="t"/>
              <a:pathLst>
                <a:path extrusionOk="0" h="32384" w="31114">
                  <a:moveTo>
                    <a:pt x="13233" y="0"/>
                  </a:moveTo>
                  <a:lnTo>
                    <a:pt x="11874" y="0"/>
                  </a:lnTo>
                  <a:lnTo>
                    <a:pt x="10426" y="88"/>
                  </a:lnTo>
                  <a:lnTo>
                    <a:pt x="8890" y="279"/>
                  </a:lnTo>
                  <a:lnTo>
                    <a:pt x="10878" y="10023"/>
                  </a:lnTo>
                  <a:lnTo>
                    <a:pt x="9459" y="16319"/>
                  </a:lnTo>
                  <a:lnTo>
                    <a:pt x="5534" y="20081"/>
                  </a:lnTo>
                  <a:lnTo>
                    <a:pt x="0" y="22225"/>
                  </a:lnTo>
                  <a:lnTo>
                    <a:pt x="11468" y="31876"/>
                  </a:lnTo>
                  <a:lnTo>
                    <a:pt x="15189" y="30378"/>
                  </a:lnTo>
                  <a:lnTo>
                    <a:pt x="19215" y="29222"/>
                  </a:lnTo>
                  <a:lnTo>
                    <a:pt x="26314" y="29222"/>
                  </a:lnTo>
                  <a:lnTo>
                    <a:pt x="28435" y="29387"/>
                  </a:lnTo>
                  <a:lnTo>
                    <a:pt x="30772" y="29768"/>
                  </a:lnTo>
                  <a:lnTo>
                    <a:pt x="31108" y="17600"/>
                  </a:lnTo>
                  <a:lnTo>
                    <a:pt x="28646" y="8202"/>
                  </a:lnTo>
                  <a:lnTo>
                    <a:pt x="22862" y="2145"/>
                  </a:lnTo>
                  <a:lnTo>
                    <a:pt x="1323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58" name="Google Shape;7258;gefe2f4b35a_0_3189"/>
            <p:cNvSpPr/>
            <p:nvPr/>
          </p:nvSpPr>
          <p:spPr>
            <a:xfrm>
              <a:off x="5251285" y="401039"/>
              <a:ext cx="715645" cy="38734"/>
            </a:xfrm>
            <a:custGeom>
              <a:rect b="b" l="l" r="r" t="t"/>
              <a:pathLst>
                <a:path extrusionOk="0" h="38734" w="715645">
                  <a:moveTo>
                    <a:pt x="32562" y="9004"/>
                  </a:moveTo>
                  <a:lnTo>
                    <a:pt x="29743" y="3924"/>
                  </a:lnTo>
                  <a:lnTo>
                    <a:pt x="23812" y="965"/>
                  </a:lnTo>
                  <a:lnTo>
                    <a:pt x="16370" y="0"/>
                  </a:lnTo>
                  <a:lnTo>
                    <a:pt x="8115" y="0"/>
                  </a:lnTo>
                  <a:lnTo>
                    <a:pt x="0" y="3263"/>
                  </a:lnTo>
                  <a:lnTo>
                    <a:pt x="1028" y="9080"/>
                  </a:lnTo>
                  <a:lnTo>
                    <a:pt x="9537" y="11023"/>
                  </a:lnTo>
                  <a:lnTo>
                    <a:pt x="13716" y="17043"/>
                  </a:lnTo>
                  <a:lnTo>
                    <a:pt x="26035" y="17043"/>
                  </a:lnTo>
                  <a:lnTo>
                    <a:pt x="28206" y="16827"/>
                  </a:lnTo>
                  <a:lnTo>
                    <a:pt x="30670" y="16332"/>
                  </a:lnTo>
                  <a:lnTo>
                    <a:pt x="32562" y="9004"/>
                  </a:lnTo>
                  <a:close/>
                </a:path>
                <a:path extrusionOk="0" h="38734" w="715645">
                  <a:moveTo>
                    <a:pt x="715048" y="19367"/>
                  </a:moveTo>
                  <a:lnTo>
                    <a:pt x="707796" y="8369"/>
                  </a:lnTo>
                  <a:lnTo>
                    <a:pt x="695604" y="3505"/>
                  </a:lnTo>
                  <a:lnTo>
                    <a:pt x="690308" y="4584"/>
                  </a:lnTo>
                  <a:lnTo>
                    <a:pt x="685457" y="8064"/>
                  </a:lnTo>
                  <a:lnTo>
                    <a:pt x="681443" y="14351"/>
                  </a:lnTo>
                  <a:lnTo>
                    <a:pt x="678649" y="23825"/>
                  </a:lnTo>
                  <a:lnTo>
                    <a:pt x="687832" y="24739"/>
                  </a:lnTo>
                  <a:lnTo>
                    <a:pt x="696188" y="26123"/>
                  </a:lnTo>
                  <a:lnTo>
                    <a:pt x="693648" y="38582"/>
                  </a:lnTo>
                  <a:lnTo>
                    <a:pt x="712101" y="31216"/>
                  </a:lnTo>
                  <a:lnTo>
                    <a:pt x="715048" y="193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59" name="Google Shape;7259;gefe2f4b35a_0_3189"/>
            <p:cNvSpPr/>
            <p:nvPr/>
          </p:nvSpPr>
          <p:spPr>
            <a:xfrm>
              <a:off x="7204349" y="402405"/>
              <a:ext cx="14604" cy="30479"/>
            </a:xfrm>
            <a:custGeom>
              <a:rect b="b" l="l" r="r" t="t"/>
              <a:pathLst>
                <a:path extrusionOk="0" h="30479" w="14604">
                  <a:moveTo>
                    <a:pt x="4952" y="0"/>
                  </a:moveTo>
                  <a:lnTo>
                    <a:pt x="3505" y="0"/>
                  </a:lnTo>
                  <a:lnTo>
                    <a:pt x="0" y="215"/>
                  </a:lnTo>
                  <a:lnTo>
                    <a:pt x="354" y="9319"/>
                  </a:lnTo>
                  <a:lnTo>
                    <a:pt x="490" y="18511"/>
                  </a:lnTo>
                  <a:lnTo>
                    <a:pt x="2248" y="26020"/>
                  </a:lnTo>
                  <a:lnTo>
                    <a:pt x="7467" y="30073"/>
                  </a:lnTo>
                  <a:lnTo>
                    <a:pt x="8803" y="19716"/>
                  </a:lnTo>
                  <a:lnTo>
                    <a:pt x="13277" y="10007"/>
                  </a:lnTo>
                  <a:lnTo>
                    <a:pt x="14218" y="2813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60" name="Google Shape;7260;gefe2f4b35a_0_3189"/>
            <p:cNvSpPr/>
            <p:nvPr/>
          </p:nvSpPr>
          <p:spPr>
            <a:xfrm>
              <a:off x="696201" y="410018"/>
              <a:ext cx="10095865" cy="44450"/>
            </a:xfrm>
            <a:custGeom>
              <a:rect b="b" l="l" r="r" t="t"/>
              <a:pathLst>
                <a:path extrusionOk="0" h="44450" w="10095865">
                  <a:moveTo>
                    <a:pt x="24396" y="6870"/>
                  </a:moveTo>
                  <a:lnTo>
                    <a:pt x="16243" y="6870"/>
                  </a:lnTo>
                  <a:lnTo>
                    <a:pt x="14909" y="6870"/>
                  </a:lnTo>
                  <a:lnTo>
                    <a:pt x="13296" y="7023"/>
                  </a:lnTo>
                  <a:lnTo>
                    <a:pt x="11366" y="7353"/>
                  </a:lnTo>
                  <a:lnTo>
                    <a:pt x="11366" y="14859"/>
                  </a:lnTo>
                  <a:lnTo>
                    <a:pt x="1651" y="25971"/>
                  </a:lnTo>
                  <a:lnTo>
                    <a:pt x="0" y="29895"/>
                  </a:lnTo>
                  <a:lnTo>
                    <a:pt x="4318" y="29895"/>
                  </a:lnTo>
                  <a:lnTo>
                    <a:pt x="11963" y="24142"/>
                  </a:lnTo>
                  <a:lnTo>
                    <a:pt x="22009" y="12623"/>
                  </a:lnTo>
                  <a:lnTo>
                    <a:pt x="24396" y="6870"/>
                  </a:lnTo>
                  <a:close/>
                </a:path>
                <a:path extrusionOk="0" h="44450" w="10095865">
                  <a:moveTo>
                    <a:pt x="261683" y="7353"/>
                  </a:moveTo>
                  <a:lnTo>
                    <a:pt x="232308" y="7353"/>
                  </a:lnTo>
                  <a:lnTo>
                    <a:pt x="232308" y="29603"/>
                  </a:lnTo>
                  <a:lnTo>
                    <a:pt x="234264" y="29718"/>
                  </a:lnTo>
                  <a:lnTo>
                    <a:pt x="235178" y="29718"/>
                  </a:lnTo>
                  <a:lnTo>
                    <a:pt x="245249" y="27686"/>
                  </a:lnTo>
                  <a:lnTo>
                    <a:pt x="252196" y="22428"/>
                  </a:lnTo>
                  <a:lnTo>
                    <a:pt x="257263" y="15227"/>
                  </a:lnTo>
                  <a:lnTo>
                    <a:pt x="261683" y="7353"/>
                  </a:lnTo>
                  <a:close/>
                </a:path>
                <a:path extrusionOk="0" h="44450" w="10095865">
                  <a:moveTo>
                    <a:pt x="1307820" y="29603"/>
                  </a:moveTo>
                  <a:lnTo>
                    <a:pt x="1307503" y="18503"/>
                  </a:lnTo>
                  <a:lnTo>
                    <a:pt x="1303439" y="9613"/>
                  </a:lnTo>
                  <a:lnTo>
                    <a:pt x="1297114" y="3721"/>
                  </a:lnTo>
                  <a:lnTo>
                    <a:pt x="1289977" y="1587"/>
                  </a:lnTo>
                  <a:lnTo>
                    <a:pt x="1283360" y="1587"/>
                  </a:lnTo>
                  <a:lnTo>
                    <a:pt x="1277607" y="7594"/>
                  </a:lnTo>
                  <a:lnTo>
                    <a:pt x="1278229" y="22466"/>
                  </a:lnTo>
                  <a:lnTo>
                    <a:pt x="1281074" y="22364"/>
                  </a:lnTo>
                  <a:lnTo>
                    <a:pt x="1282446" y="22364"/>
                  </a:lnTo>
                  <a:lnTo>
                    <a:pt x="1290218" y="22783"/>
                  </a:lnTo>
                  <a:lnTo>
                    <a:pt x="1297063" y="24066"/>
                  </a:lnTo>
                  <a:lnTo>
                    <a:pt x="1302943" y="26314"/>
                  </a:lnTo>
                  <a:lnTo>
                    <a:pt x="1307820" y="29603"/>
                  </a:lnTo>
                  <a:close/>
                </a:path>
                <a:path extrusionOk="0" h="44450" w="10095865">
                  <a:moveTo>
                    <a:pt x="1359357" y="7366"/>
                  </a:moveTo>
                  <a:lnTo>
                    <a:pt x="1356436" y="6997"/>
                  </a:lnTo>
                  <a:lnTo>
                    <a:pt x="1353705" y="6832"/>
                  </a:lnTo>
                  <a:lnTo>
                    <a:pt x="1351153" y="6832"/>
                  </a:lnTo>
                  <a:lnTo>
                    <a:pt x="1336865" y="9118"/>
                  </a:lnTo>
                  <a:lnTo>
                    <a:pt x="1326642" y="15455"/>
                  </a:lnTo>
                  <a:lnTo>
                    <a:pt x="1319631" y="25044"/>
                  </a:lnTo>
                  <a:lnTo>
                    <a:pt x="1315008" y="37096"/>
                  </a:lnTo>
                  <a:lnTo>
                    <a:pt x="1320393" y="41884"/>
                  </a:lnTo>
                  <a:lnTo>
                    <a:pt x="1326654" y="44069"/>
                  </a:lnTo>
                  <a:lnTo>
                    <a:pt x="1332763" y="44069"/>
                  </a:lnTo>
                  <a:lnTo>
                    <a:pt x="1344129" y="41440"/>
                  </a:lnTo>
                  <a:lnTo>
                    <a:pt x="1353464" y="33997"/>
                  </a:lnTo>
                  <a:lnTo>
                    <a:pt x="1359090" y="22415"/>
                  </a:lnTo>
                  <a:lnTo>
                    <a:pt x="1359357" y="7366"/>
                  </a:lnTo>
                  <a:close/>
                </a:path>
                <a:path extrusionOk="0" h="44450" w="10095865">
                  <a:moveTo>
                    <a:pt x="1897151" y="14859"/>
                  </a:moveTo>
                  <a:lnTo>
                    <a:pt x="1867458" y="37084"/>
                  </a:lnTo>
                  <a:lnTo>
                    <a:pt x="1878380" y="35064"/>
                  </a:lnTo>
                  <a:lnTo>
                    <a:pt x="1888451" y="32194"/>
                  </a:lnTo>
                  <a:lnTo>
                    <a:pt x="1895462" y="26200"/>
                  </a:lnTo>
                  <a:lnTo>
                    <a:pt x="1897151" y="14859"/>
                  </a:lnTo>
                  <a:close/>
                </a:path>
                <a:path extrusionOk="0" h="44450" w="10095865">
                  <a:moveTo>
                    <a:pt x="5381053" y="29603"/>
                  </a:moveTo>
                  <a:lnTo>
                    <a:pt x="5378869" y="17195"/>
                  </a:lnTo>
                  <a:lnTo>
                    <a:pt x="5373192" y="8153"/>
                  </a:lnTo>
                  <a:lnTo>
                    <a:pt x="5364111" y="2463"/>
                  </a:lnTo>
                  <a:lnTo>
                    <a:pt x="5351704" y="101"/>
                  </a:lnTo>
                  <a:lnTo>
                    <a:pt x="5355323" y="11226"/>
                  </a:lnTo>
                  <a:lnTo>
                    <a:pt x="5361432" y="19862"/>
                  </a:lnTo>
                  <a:lnTo>
                    <a:pt x="5370004" y="25996"/>
                  </a:lnTo>
                  <a:lnTo>
                    <a:pt x="5381053" y="29603"/>
                  </a:lnTo>
                  <a:close/>
                </a:path>
                <a:path extrusionOk="0" h="44450" w="10095865">
                  <a:moveTo>
                    <a:pt x="5977788" y="101"/>
                  </a:moveTo>
                  <a:lnTo>
                    <a:pt x="5955677" y="101"/>
                  </a:lnTo>
                  <a:lnTo>
                    <a:pt x="5955677" y="14846"/>
                  </a:lnTo>
                  <a:lnTo>
                    <a:pt x="5977788" y="14846"/>
                  </a:lnTo>
                  <a:lnTo>
                    <a:pt x="5977788" y="101"/>
                  </a:lnTo>
                  <a:close/>
                </a:path>
                <a:path extrusionOk="0" h="44450" w="10095865">
                  <a:moveTo>
                    <a:pt x="10095306" y="101"/>
                  </a:moveTo>
                  <a:lnTo>
                    <a:pt x="10093477" y="0"/>
                  </a:lnTo>
                  <a:lnTo>
                    <a:pt x="10092614" y="0"/>
                  </a:lnTo>
                  <a:lnTo>
                    <a:pt x="10082479" y="2032"/>
                  </a:lnTo>
                  <a:lnTo>
                    <a:pt x="10075494" y="7289"/>
                  </a:lnTo>
                  <a:lnTo>
                    <a:pt x="10070414" y="14516"/>
                  </a:lnTo>
                  <a:lnTo>
                    <a:pt x="10065982" y="22466"/>
                  </a:lnTo>
                  <a:lnTo>
                    <a:pt x="10068052" y="22517"/>
                  </a:lnTo>
                  <a:lnTo>
                    <a:pt x="10078517" y="20459"/>
                  </a:lnTo>
                  <a:lnTo>
                    <a:pt x="10085680" y="15176"/>
                  </a:lnTo>
                  <a:lnTo>
                    <a:pt x="10090848" y="7950"/>
                  </a:lnTo>
                  <a:lnTo>
                    <a:pt x="10095306" y="10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61" name="Google Shape;7261;gefe2f4b35a_0_3189"/>
            <p:cNvSpPr/>
            <p:nvPr/>
          </p:nvSpPr>
          <p:spPr>
            <a:xfrm>
              <a:off x="5532291" y="424872"/>
              <a:ext cx="22225" cy="23495"/>
            </a:xfrm>
            <a:custGeom>
              <a:rect b="b" l="l" r="r" t="t"/>
              <a:pathLst>
                <a:path extrusionOk="0" h="23495" w="22225">
                  <a:moveTo>
                    <a:pt x="14655" y="0"/>
                  </a:moveTo>
                  <a:lnTo>
                    <a:pt x="12015" y="6612"/>
                  </a:lnTo>
                  <a:lnTo>
                    <a:pt x="7670" y="11455"/>
                  </a:lnTo>
                  <a:lnTo>
                    <a:pt x="3154" y="16127"/>
                  </a:lnTo>
                  <a:lnTo>
                    <a:pt x="0" y="22225"/>
                  </a:lnTo>
                  <a:lnTo>
                    <a:pt x="1650" y="22948"/>
                  </a:lnTo>
                  <a:lnTo>
                    <a:pt x="3352" y="23266"/>
                  </a:lnTo>
                  <a:lnTo>
                    <a:pt x="5029" y="23266"/>
                  </a:lnTo>
                  <a:lnTo>
                    <a:pt x="14541" y="19989"/>
                  </a:lnTo>
                  <a:lnTo>
                    <a:pt x="21062" y="12590"/>
                  </a:lnTo>
                  <a:lnTo>
                    <a:pt x="21974" y="471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62" name="Google Shape;7262;gefe2f4b35a_0_3189"/>
            <p:cNvSpPr/>
            <p:nvPr/>
          </p:nvSpPr>
          <p:spPr>
            <a:xfrm>
              <a:off x="5708965" y="424872"/>
              <a:ext cx="1270" cy="1270"/>
            </a:xfrm>
            <a:custGeom>
              <a:rect b="b" l="l" r="r" t="t"/>
              <a:pathLst>
                <a:path extrusionOk="0" h="1270" w="1270">
                  <a:moveTo>
                    <a:pt x="1117" y="0"/>
                  </a:moveTo>
                  <a:lnTo>
                    <a:pt x="0" y="0"/>
                  </a:lnTo>
                  <a:lnTo>
                    <a:pt x="0" y="952"/>
                  </a:lnTo>
                  <a:lnTo>
                    <a:pt x="368" y="635"/>
                  </a:lnTo>
                  <a:lnTo>
                    <a:pt x="749" y="317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63" name="Google Shape;7263;gefe2f4b35a_0_3189"/>
            <p:cNvSpPr/>
            <p:nvPr/>
          </p:nvSpPr>
          <p:spPr>
            <a:xfrm>
              <a:off x="5708957" y="424872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922" y="0"/>
                  </a:moveTo>
                  <a:lnTo>
                    <a:pt x="1130" y="0"/>
                  </a:lnTo>
                  <a:lnTo>
                    <a:pt x="0" y="952"/>
                  </a:lnTo>
                  <a:lnTo>
                    <a:pt x="0" y="14744"/>
                  </a:lnTo>
                  <a:lnTo>
                    <a:pt x="14922" y="14744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64" name="Google Shape;7264;gefe2f4b35a_0_3189"/>
            <p:cNvSpPr/>
            <p:nvPr/>
          </p:nvSpPr>
          <p:spPr>
            <a:xfrm>
              <a:off x="13568717" y="424872"/>
              <a:ext cx="37465" cy="38100"/>
            </a:xfrm>
            <a:custGeom>
              <a:rect b="b" l="l" r="r" t="t"/>
              <a:pathLst>
                <a:path extrusionOk="0" h="38100" w="37465">
                  <a:moveTo>
                    <a:pt x="36906" y="0"/>
                  </a:moveTo>
                  <a:lnTo>
                    <a:pt x="24579" y="2531"/>
                  </a:lnTo>
                  <a:lnTo>
                    <a:pt x="13933" y="6621"/>
                  </a:lnTo>
                  <a:lnTo>
                    <a:pt x="5546" y="12956"/>
                  </a:lnTo>
                  <a:lnTo>
                    <a:pt x="0" y="22225"/>
                  </a:lnTo>
                  <a:lnTo>
                    <a:pt x="4063" y="22199"/>
                  </a:lnTo>
                  <a:lnTo>
                    <a:pt x="19278" y="37858"/>
                  </a:lnTo>
                  <a:lnTo>
                    <a:pt x="25184" y="37858"/>
                  </a:lnTo>
                  <a:lnTo>
                    <a:pt x="27495" y="35636"/>
                  </a:lnTo>
                  <a:lnTo>
                    <a:pt x="29438" y="29502"/>
                  </a:lnTo>
                  <a:lnTo>
                    <a:pt x="23685" y="28105"/>
                  </a:lnTo>
                  <a:lnTo>
                    <a:pt x="20764" y="23495"/>
                  </a:lnTo>
                  <a:lnTo>
                    <a:pt x="21945" y="14744"/>
                  </a:lnTo>
                  <a:lnTo>
                    <a:pt x="30302" y="13360"/>
                  </a:lnTo>
                  <a:lnTo>
                    <a:pt x="33464" y="6680"/>
                  </a:lnTo>
                  <a:lnTo>
                    <a:pt x="3690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65" name="Google Shape;7265;gefe2f4b35a_0_3189"/>
            <p:cNvSpPr/>
            <p:nvPr/>
          </p:nvSpPr>
          <p:spPr>
            <a:xfrm>
              <a:off x="6092245" y="43194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3710" y="0"/>
                  </a:moveTo>
                  <a:lnTo>
                    <a:pt x="21158" y="0"/>
                  </a:lnTo>
                  <a:lnTo>
                    <a:pt x="11474" y="1189"/>
                  </a:lnTo>
                  <a:lnTo>
                    <a:pt x="4421" y="5041"/>
                  </a:lnTo>
                  <a:lnTo>
                    <a:pt x="446" y="11980"/>
                  </a:lnTo>
                  <a:lnTo>
                    <a:pt x="0" y="22428"/>
                  </a:lnTo>
                  <a:lnTo>
                    <a:pt x="10709" y="20507"/>
                  </a:lnTo>
                  <a:lnTo>
                    <a:pt x="20677" y="17653"/>
                  </a:lnTo>
                  <a:lnTo>
                    <a:pt x="27637" y="11712"/>
                  </a:lnTo>
                  <a:lnTo>
                    <a:pt x="29324" y="533"/>
                  </a:lnTo>
                  <a:lnTo>
                    <a:pt x="26441" y="190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66" name="Google Shape;7266;gefe2f4b35a_0_3189"/>
            <p:cNvSpPr/>
            <p:nvPr/>
          </p:nvSpPr>
          <p:spPr>
            <a:xfrm>
              <a:off x="9135937" y="439619"/>
              <a:ext cx="13970" cy="18415"/>
            </a:xfrm>
            <a:custGeom>
              <a:rect b="b" l="l" r="r" t="t"/>
              <a:pathLst>
                <a:path extrusionOk="0" h="18415" w="13970">
                  <a:moveTo>
                    <a:pt x="5759" y="0"/>
                  </a:moveTo>
                  <a:lnTo>
                    <a:pt x="474" y="7904"/>
                  </a:lnTo>
                  <a:lnTo>
                    <a:pt x="0" y="13455"/>
                  </a:lnTo>
                  <a:lnTo>
                    <a:pt x="2716" y="16730"/>
                  </a:lnTo>
                  <a:lnTo>
                    <a:pt x="7004" y="17805"/>
                  </a:lnTo>
                  <a:lnTo>
                    <a:pt x="11433" y="16650"/>
                  </a:lnTo>
                  <a:lnTo>
                    <a:pt x="13949" y="13241"/>
                  </a:lnTo>
                  <a:lnTo>
                    <a:pt x="12681" y="7663"/>
                  </a:lnTo>
                  <a:lnTo>
                    <a:pt x="57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67" name="Google Shape;7267;gefe2f4b35a_0_3189"/>
            <p:cNvSpPr/>
            <p:nvPr/>
          </p:nvSpPr>
          <p:spPr>
            <a:xfrm>
              <a:off x="533920" y="447102"/>
              <a:ext cx="1868170" cy="34290"/>
            </a:xfrm>
            <a:custGeom>
              <a:rect b="b" l="l" r="r" t="t"/>
              <a:pathLst>
                <a:path extrusionOk="0" h="34290" w="1868170">
                  <a:moveTo>
                    <a:pt x="18821" y="14757"/>
                  </a:moveTo>
                  <a:lnTo>
                    <a:pt x="14935" y="4419"/>
                  </a:lnTo>
                  <a:lnTo>
                    <a:pt x="10248" y="952"/>
                  </a:lnTo>
                  <a:lnTo>
                    <a:pt x="6553" y="952"/>
                  </a:lnTo>
                  <a:lnTo>
                    <a:pt x="2755" y="952"/>
                  </a:lnTo>
                  <a:lnTo>
                    <a:pt x="0" y="4610"/>
                  </a:lnTo>
                  <a:lnTo>
                    <a:pt x="381" y="11925"/>
                  </a:lnTo>
                  <a:lnTo>
                    <a:pt x="3505" y="15582"/>
                  </a:lnTo>
                  <a:lnTo>
                    <a:pt x="13589" y="15582"/>
                  </a:lnTo>
                  <a:lnTo>
                    <a:pt x="16027" y="15328"/>
                  </a:lnTo>
                  <a:lnTo>
                    <a:pt x="18821" y="14757"/>
                  </a:lnTo>
                  <a:close/>
                </a:path>
                <a:path extrusionOk="0" h="34290" w="1868170">
                  <a:moveTo>
                    <a:pt x="387096" y="22364"/>
                  </a:moveTo>
                  <a:lnTo>
                    <a:pt x="381546" y="15887"/>
                  </a:lnTo>
                  <a:lnTo>
                    <a:pt x="375996" y="8636"/>
                  </a:lnTo>
                  <a:lnTo>
                    <a:pt x="369976" y="2743"/>
                  </a:lnTo>
                  <a:lnTo>
                    <a:pt x="363029" y="304"/>
                  </a:lnTo>
                  <a:lnTo>
                    <a:pt x="359359" y="304"/>
                  </a:lnTo>
                  <a:lnTo>
                    <a:pt x="355193" y="2273"/>
                  </a:lnTo>
                  <a:lnTo>
                    <a:pt x="350278" y="7277"/>
                  </a:lnTo>
                  <a:lnTo>
                    <a:pt x="353580" y="16814"/>
                  </a:lnTo>
                  <a:lnTo>
                    <a:pt x="360108" y="25476"/>
                  </a:lnTo>
                  <a:lnTo>
                    <a:pt x="368300" y="31775"/>
                  </a:lnTo>
                  <a:lnTo>
                    <a:pt x="376593" y="34201"/>
                  </a:lnTo>
                  <a:lnTo>
                    <a:pt x="381635" y="34201"/>
                  </a:lnTo>
                  <a:lnTo>
                    <a:pt x="385775" y="30861"/>
                  </a:lnTo>
                  <a:lnTo>
                    <a:pt x="387096" y="22364"/>
                  </a:lnTo>
                  <a:close/>
                </a:path>
                <a:path extrusionOk="0" h="34290" w="1868170">
                  <a:moveTo>
                    <a:pt x="1867789" y="14757"/>
                  </a:moveTo>
                  <a:lnTo>
                    <a:pt x="1852295" y="6007"/>
                  </a:lnTo>
                  <a:lnTo>
                    <a:pt x="1838833" y="3314"/>
                  </a:lnTo>
                  <a:lnTo>
                    <a:pt x="1825104" y="2667"/>
                  </a:lnTo>
                  <a:lnTo>
                    <a:pt x="1808822" y="0"/>
                  </a:lnTo>
                  <a:lnTo>
                    <a:pt x="1808810" y="11099"/>
                  </a:lnTo>
                  <a:lnTo>
                    <a:pt x="1814106" y="16840"/>
                  </a:lnTo>
                  <a:lnTo>
                    <a:pt x="1820418" y="21577"/>
                  </a:lnTo>
                  <a:lnTo>
                    <a:pt x="1823478" y="29616"/>
                  </a:lnTo>
                  <a:lnTo>
                    <a:pt x="1837118" y="28435"/>
                  </a:lnTo>
                  <a:lnTo>
                    <a:pt x="1849297" y="25908"/>
                  </a:lnTo>
                  <a:lnTo>
                    <a:pt x="1859648" y="21526"/>
                  </a:lnTo>
                  <a:lnTo>
                    <a:pt x="1867789" y="147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68" name="Google Shape;7268;gefe2f4b35a_0_3189"/>
            <p:cNvSpPr/>
            <p:nvPr/>
          </p:nvSpPr>
          <p:spPr>
            <a:xfrm>
              <a:off x="11835434" y="447100"/>
              <a:ext cx="26670" cy="22859"/>
            </a:xfrm>
            <a:custGeom>
              <a:rect b="b" l="l" r="r" t="t"/>
              <a:pathLst>
                <a:path extrusionOk="0" h="22859" w="26670">
                  <a:moveTo>
                    <a:pt x="24168" y="0"/>
                  </a:moveTo>
                  <a:lnTo>
                    <a:pt x="9512" y="0"/>
                  </a:lnTo>
                  <a:lnTo>
                    <a:pt x="9169" y="9563"/>
                  </a:lnTo>
                  <a:lnTo>
                    <a:pt x="0" y="10261"/>
                  </a:lnTo>
                  <a:lnTo>
                    <a:pt x="2298" y="22352"/>
                  </a:lnTo>
                  <a:lnTo>
                    <a:pt x="16979" y="22352"/>
                  </a:lnTo>
                  <a:lnTo>
                    <a:pt x="17284" y="12788"/>
                  </a:lnTo>
                  <a:lnTo>
                    <a:pt x="26504" y="11988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69" name="Google Shape;7269;gefe2f4b35a_0_3189"/>
            <p:cNvSpPr/>
            <p:nvPr/>
          </p:nvSpPr>
          <p:spPr>
            <a:xfrm>
              <a:off x="117424" y="454278"/>
              <a:ext cx="9416415" cy="30479"/>
            </a:xfrm>
            <a:custGeom>
              <a:rect b="b" l="l" r="r" t="t"/>
              <a:pathLst>
                <a:path extrusionOk="0" h="30479" w="9416415">
                  <a:moveTo>
                    <a:pt x="29883" y="7416"/>
                  </a:moveTo>
                  <a:lnTo>
                    <a:pt x="23012" y="101"/>
                  </a:lnTo>
                  <a:lnTo>
                    <a:pt x="22009" y="4127"/>
                  </a:lnTo>
                  <a:lnTo>
                    <a:pt x="20675" y="5486"/>
                  </a:lnTo>
                  <a:lnTo>
                    <a:pt x="17170" y="5486"/>
                  </a:lnTo>
                  <a:lnTo>
                    <a:pt x="14998" y="4114"/>
                  </a:lnTo>
                  <a:lnTo>
                    <a:pt x="9601" y="1371"/>
                  </a:lnTo>
                  <a:lnTo>
                    <a:pt x="6388" y="0"/>
                  </a:lnTo>
                  <a:lnTo>
                    <a:pt x="2552" y="0"/>
                  </a:lnTo>
                  <a:lnTo>
                    <a:pt x="1397" y="25"/>
                  </a:lnTo>
                  <a:lnTo>
                    <a:pt x="800" y="101"/>
                  </a:lnTo>
                  <a:lnTo>
                    <a:pt x="0" y="9893"/>
                  </a:lnTo>
                  <a:lnTo>
                    <a:pt x="2451" y="16370"/>
                  </a:lnTo>
                  <a:lnTo>
                    <a:pt x="7175" y="19951"/>
                  </a:lnTo>
                  <a:lnTo>
                    <a:pt x="13169" y="21056"/>
                  </a:lnTo>
                  <a:lnTo>
                    <a:pt x="22034" y="19138"/>
                  </a:lnTo>
                  <a:lnTo>
                    <a:pt x="28587" y="14173"/>
                  </a:lnTo>
                  <a:lnTo>
                    <a:pt x="29883" y="7416"/>
                  </a:lnTo>
                  <a:close/>
                </a:path>
                <a:path extrusionOk="0" h="30479" w="9416415">
                  <a:moveTo>
                    <a:pt x="9416224" y="7175"/>
                  </a:moveTo>
                  <a:lnTo>
                    <a:pt x="9407169" y="101"/>
                  </a:lnTo>
                  <a:lnTo>
                    <a:pt x="9401162" y="5727"/>
                  </a:lnTo>
                  <a:lnTo>
                    <a:pt x="9393555" y="14071"/>
                  </a:lnTo>
                  <a:lnTo>
                    <a:pt x="9390951" y="22872"/>
                  </a:lnTo>
                  <a:lnTo>
                    <a:pt x="9399968" y="29933"/>
                  </a:lnTo>
                  <a:lnTo>
                    <a:pt x="9406001" y="24345"/>
                  </a:lnTo>
                  <a:lnTo>
                    <a:pt x="9413621" y="16002"/>
                  </a:lnTo>
                  <a:lnTo>
                    <a:pt x="9416224" y="71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70" name="Google Shape;7270;gefe2f4b35a_0_3189"/>
            <p:cNvSpPr/>
            <p:nvPr/>
          </p:nvSpPr>
          <p:spPr>
            <a:xfrm>
              <a:off x="12838332" y="454371"/>
              <a:ext cx="16509" cy="37465"/>
            </a:xfrm>
            <a:custGeom>
              <a:rect b="b" l="l" r="r" t="t"/>
              <a:pathLst>
                <a:path extrusionOk="0" h="37465" w="16509">
                  <a:moveTo>
                    <a:pt x="8499" y="0"/>
                  </a:moveTo>
                  <a:lnTo>
                    <a:pt x="7275" y="10573"/>
                  </a:lnTo>
                  <a:lnTo>
                    <a:pt x="2017" y="21267"/>
                  </a:lnTo>
                  <a:lnTo>
                    <a:pt x="0" y="30602"/>
                  </a:lnTo>
                  <a:lnTo>
                    <a:pt x="8499" y="37096"/>
                  </a:lnTo>
                  <a:lnTo>
                    <a:pt x="12708" y="29726"/>
                  </a:lnTo>
                  <a:lnTo>
                    <a:pt x="16505" y="17638"/>
                  </a:lnTo>
                  <a:lnTo>
                    <a:pt x="16298" y="6005"/>
                  </a:lnTo>
                  <a:lnTo>
                    <a:pt x="84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71" name="Google Shape;7271;gefe2f4b35a_0_3189"/>
            <p:cNvSpPr/>
            <p:nvPr/>
          </p:nvSpPr>
          <p:spPr>
            <a:xfrm>
              <a:off x="3838130" y="461860"/>
              <a:ext cx="1811654" cy="19050"/>
            </a:xfrm>
            <a:custGeom>
              <a:rect b="b" l="l" r="r" t="t"/>
              <a:pathLst>
                <a:path extrusionOk="0" h="19050" w="1811654">
                  <a:moveTo>
                    <a:pt x="33629" y="12992"/>
                  </a:moveTo>
                  <a:lnTo>
                    <a:pt x="29298" y="0"/>
                  </a:lnTo>
                  <a:lnTo>
                    <a:pt x="19570" y="1460"/>
                  </a:lnTo>
                  <a:lnTo>
                    <a:pt x="11277" y="4191"/>
                  </a:lnTo>
                  <a:lnTo>
                    <a:pt x="4686" y="8547"/>
                  </a:lnTo>
                  <a:lnTo>
                    <a:pt x="0" y="14871"/>
                  </a:lnTo>
                  <a:lnTo>
                    <a:pt x="1346" y="14681"/>
                  </a:lnTo>
                  <a:lnTo>
                    <a:pt x="2806" y="14605"/>
                  </a:lnTo>
                  <a:lnTo>
                    <a:pt x="6692" y="14605"/>
                  </a:lnTo>
                  <a:lnTo>
                    <a:pt x="16662" y="15278"/>
                  </a:lnTo>
                  <a:lnTo>
                    <a:pt x="27470" y="15278"/>
                  </a:lnTo>
                  <a:lnTo>
                    <a:pt x="33629" y="12992"/>
                  </a:lnTo>
                  <a:close/>
                </a:path>
                <a:path extrusionOk="0" h="19050" w="1811654">
                  <a:moveTo>
                    <a:pt x="1811045" y="6362"/>
                  </a:moveTo>
                  <a:lnTo>
                    <a:pt x="1806371" y="939"/>
                  </a:lnTo>
                  <a:lnTo>
                    <a:pt x="1805127" y="2730"/>
                  </a:lnTo>
                  <a:lnTo>
                    <a:pt x="1805305" y="6019"/>
                  </a:lnTo>
                  <a:lnTo>
                    <a:pt x="1803781" y="7569"/>
                  </a:lnTo>
                  <a:lnTo>
                    <a:pt x="1801329" y="8153"/>
                  </a:lnTo>
                  <a:lnTo>
                    <a:pt x="1793862" y="18757"/>
                  </a:lnTo>
                  <a:lnTo>
                    <a:pt x="1802638" y="15836"/>
                  </a:lnTo>
                  <a:lnTo>
                    <a:pt x="1809089" y="11506"/>
                  </a:lnTo>
                  <a:lnTo>
                    <a:pt x="1811045" y="63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72" name="Google Shape;7272;gefe2f4b35a_0_3189"/>
            <p:cNvSpPr/>
            <p:nvPr/>
          </p:nvSpPr>
          <p:spPr>
            <a:xfrm>
              <a:off x="5611773" y="461859"/>
              <a:ext cx="33020" cy="20320"/>
            </a:xfrm>
            <a:custGeom>
              <a:rect b="b" l="l" r="r" t="t"/>
              <a:pathLst>
                <a:path extrusionOk="0" h="20320" w="33020">
                  <a:moveTo>
                    <a:pt x="10363" y="6629"/>
                  </a:moveTo>
                  <a:lnTo>
                    <a:pt x="3111" y="6629"/>
                  </a:lnTo>
                  <a:lnTo>
                    <a:pt x="0" y="8305"/>
                  </a:lnTo>
                  <a:lnTo>
                    <a:pt x="1701" y="14858"/>
                  </a:lnTo>
                  <a:lnTo>
                    <a:pt x="2616" y="18300"/>
                  </a:lnTo>
                  <a:lnTo>
                    <a:pt x="6819" y="19710"/>
                  </a:lnTo>
                  <a:lnTo>
                    <a:pt x="14617" y="19710"/>
                  </a:lnTo>
                  <a:lnTo>
                    <a:pt x="17437" y="19367"/>
                  </a:lnTo>
                  <a:lnTo>
                    <a:pt x="20231" y="18757"/>
                  </a:lnTo>
                  <a:lnTo>
                    <a:pt x="25222" y="11696"/>
                  </a:lnTo>
                  <a:lnTo>
                    <a:pt x="27485" y="8458"/>
                  </a:lnTo>
                  <a:lnTo>
                    <a:pt x="22174" y="8458"/>
                  </a:lnTo>
                  <a:lnTo>
                    <a:pt x="10363" y="6629"/>
                  </a:lnTo>
                  <a:close/>
                </a:path>
                <a:path extrusionOk="0" h="20320" w="33020">
                  <a:moveTo>
                    <a:pt x="27698" y="8153"/>
                  </a:moveTo>
                  <a:lnTo>
                    <a:pt x="26797" y="8369"/>
                  </a:lnTo>
                  <a:lnTo>
                    <a:pt x="25781" y="8458"/>
                  </a:lnTo>
                  <a:lnTo>
                    <a:pt x="27485" y="8458"/>
                  </a:lnTo>
                  <a:lnTo>
                    <a:pt x="27698" y="8153"/>
                  </a:lnTo>
                  <a:close/>
                </a:path>
                <a:path extrusionOk="0" h="20320" w="33020">
                  <a:moveTo>
                    <a:pt x="31051" y="0"/>
                  </a:moveTo>
                  <a:lnTo>
                    <a:pt x="31305" y="1015"/>
                  </a:lnTo>
                  <a:lnTo>
                    <a:pt x="31457" y="1917"/>
                  </a:lnTo>
                  <a:lnTo>
                    <a:pt x="31496" y="2730"/>
                  </a:lnTo>
                  <a:lnTo>
                    <a:pt x="32740" y="939"/>
                  </a:lnTo>
                  <a:lnTo>
                    <a:pt x="31661" y="304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73" name="Google Shape;7273;gefe2f4b35a_0_3189"/>
            <p:cNvSpPr/>
            <p:nvPr/>
          </p:nvSpPr>
          <p:spPr>
            <a:xfrm>
              <a:off x="20281" y="461860"/>
              <a:ext cx="10054590" cy="49529"/>
            </a:xfrm>
            <a:custGeom>
              <a:rect b="b" l="l" r="r" t="t"/>
              <a:pathLst>
                <a:path extrusionOk="0" h="49529" w="10054590">
                  <a:moveTo>
                    <a:pt x="25463" y="28257"/>
                  </a:moveTo>
                  <a:lnTo>
                    <a:pt x="24269" y="22352"/>
                  </a:lnTo>
                  <a:lnTo>
                    <a:pt x="16065" y="21729"/>
                  </a:lnTo>
                  <a:lnTo>
                    <a:pt x="14274" y="14554"/>
                  </a:lnTo>
                  <a:lnTo>
                    <a:pt x="5511" y="14554"/>
                  </a:lnTo>
                  <a:lnTo>
                    <a:pt x="4495" y="14554"/>
                  </a:lnTo>
                  <a:lnTo>
                    <a:pt x="3378" y="14655"/>
                  </a:lnTo>
                  <a:lnTo>
                    <a:pt x="2146" y="14871"/>
                  </a:lnTo>
                  <a:lnTo>
                    <a:pt x="0" y="21894"/>
                  </a:lnTo>
                  <a:lnTo>
                    <a:pt x="2298" y="26974"/>
                  </a:lnTo>
                  <a:lnTo>
                    <a:pt x="7442" y="30060"/>
                  </a:lnTo>
                  <a:lnTo>
                    <a:pt x="13792" y="31102"/>
                  </a:lnTo>
                  <a:lnTo>
                    <a:pt x="19900" y="31102"/>
                  </a:lnTo>
                  <a:lnTo>
                    <a:pt x="25463" y="28257"/>
                  </a:lnTo>
                  <a:close/>
                </a:path>
                <a:path extrusionOk="0" h="49529" w="10054590">
                  <a:moveTo>
                    <a:pt x="1313345" y="22352"/>
                  </a:moveTo>
                  <a:lnTo>
                    <a:pt x="1310589" y="22021"/>
                  </a:lnTo>
                  <a:lnTo>
                    <a:pt x="1307998" y="21856"/>
                  </a:lnTo>
                  <a:lnTo>
                    <a:pt x="1305572" y="21856"/>
                  </a:lnTo>
                  <a:lnTo>
                    <a:pt x="1297228" y="22720"/>
                  </a:lnTo>
                  <a:lnTo>
                    <a:pt x="1290726" y="25400"/>
                  </a:lnTo>
                  <a:lnTo>
                    <a:pt x="1286256" y="30137"/>
                  </a:lnTo>
                  <a:lnTo>
                    <a:pt x="1284008" y="37096"/>
                  </a:lnTo>
                  <a:lnTo>
                    <a:pt x="1286827" y="37452"/>
                  </a:lnTo>
                  <a:lnTo>
                    <a:pt x="1289481" y="37630"/>
                  </a:lnTo>
                  <a:lnTo>
                    <a:pt x="1291945" y="37630"/>
                  </a:lnTo>
                  <a:lnTo>
                    <a:pt x="1300213" y="36766"/>
                  </a:lnTo>
                  <a:lnTo>
                    <a:pt x="1306664" y="34048"/>
                  </a:lnTo>
                  <a:lnTo>
                    <a:pt x="1311097" y="29311"/>
                  </a:lnTo>
                  <a:lnTo>
                    <a:pt x="1313345" y="22352"/>
                  </a:lnTo>
                  <a:close/>
                </a:path>
                <a:path extrusionOk="0" h="49529" w="10054590">
                  <a:moveTo>
                    <a:pt x="5062486" y="45567"/>
                  </a:moveTo>
                  <a:lnTo>
                    <a:pt x="5059718" y="37058"/>
                  </a:lnTo>
                  <a:lnTo>
                    <a:pt x="5054485" y="31013"/>
                  </a:lnTo>
                  <a:lnTo>
                    <a:pt x="5047805" y="26441"/>
                  </a:lnTo>
                  <a:lnTo>
                    <a:pt x="5040681" y="22352"/>
                  </a:lnTo>
                  <a:lnTo>
                    <a:pt x="5037747" y="34544"/>
                  </a:lnTo>
                  <a:lnTo>
                    <a:pt x="5028819" y="40728"/>
                  </a:lnTo>
                  <a:lnTo>
                    <a:pt x="5017389" y="44386"/>
                  </a:lnTo>
                  <a:lnTo>
                    <a:pt x="5006962" y="48983"/>
                  </a:lnTo>
                  <a:lnTo>
                    <a:pt x="5048059" y="46380"/>
                  </a:lnTo>
                  <a:lnTo>
                    <a:pt x="5062486" y="45567"/>
                  </a:lnTo>
                  <a:close/>
                </a:path>
                <a:path extrusionOk="0" h="49529" w="10054590">
                  <a:moveTo>
                    <a:pt x="6285446" y="14859"/>
                  </a:moveTo>
                  <a:lnTo>
                    <a:pt x="6283477" y="14033"/>
                  </a:lnTo>
                  <a:lnTo>
                    <a:pt x="6281559" y="13665"/>
                  </a:lnTo>
                  <a:lnTo>
                    <a:pt x="6279718" y="13665"/>
                  </a:lnTo>
                  <a:lnTo>
                    <a:pt x="6269469" y="17919"/>
                  </a:lnTo>
                  <a:lnTo>
                    <a:pt x="6263322" y="27584"/>
                  </a:lnTo>
                  <a:lnTo>
                    <a:pt x="6263132" y="38023"/>
                  </a:lnTo>
                  <a:lnTo>
                    <a:pt x="6270752" y="44589"/>
                  </a:lnTo>
                  <a:lnTo>
                    <a:pt x="6273787" y="36563"/>
                  </a:lnTo>
                  <a:lnTo>
                    <a:pt x="6280048" y="31762"/>
                  </a:lnTo>
                  <a:lnTo>
                    <a:pt x="6285344" y="25946"/>
                  </a:lnTo>
                  <a:lnTo>
                    <a:pt x="6285446" y="14859"/>
                  </a:lnTo>
                  <a:close/>
                </a:path>
                <a:path extrusionOk="0" h="49529" w="10054590">
                  <a:moveTo>
                    <a:pt x="10054387" y="15189"/>
                  </a:moveTo>
                  <a:lnTo>
                    <a:pt x="10052533" y="5016"/>
                  </a:lnTo>
                  <a:lnTo>
                    <a:pt x="10042119" y="0"/>
                  </a:lnTo>
                  <a:lnTo>
                    <a:pt x="10041979" y="9207"/>
                  </a:lnTo>
                  <a:lnTo>
                    <a:pt x="10040734" y="17272"/>
                  </a:lnTo>
                  <a:lnTo>
                    <a:pt x="10038309" y="24091"/>
                  </a:lnTo>
                  <a:lnTo>
                    <a:pt x="10034664" y="29616"/>
                  </a:lnTo>
                  <a:lnTo>
                    <a:pt x="10036619" y="29705"/>
                  </a:lnTo>
                  <a:lnTo>
                    <a:pt x="10048735" y="25196"/>
                  </a:lnTo>
                  <a:lnTo>
                    <a:pt x="10054387" y="1518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74" name="Google Shape;7274;gefe2f4b35a_0_3189"/>
            <p:cNvSpPr/>
            <p:nvPr/>
          </p:nvSpPr>
          <p:spPr>
            <a:xfrm>
              <a:off x="5024158" y="484212"/>
              <a:ext cx="5709284" cy="36829"/>
            </a:xfrm>
            <a:custGeom>
              <a:rect b="b" l="l" r="r" t="t"/>
              <a:pathLst>
                <a:path extrusionOk="0" h="36829" w="5709284">
                  <a:moveTo>
                    <a:pt x="58877" y="27203"/>
                  </a:moveTo>
                  <a:lnTo>
                    <a:pt x="58839" y="25133"/>
                  </a:lnTo>
                  <a:lnTo>
                    <a:pt x="58610" y="23228"/>
                  </a:lnTo>
                  <a:lnTo>
                    <a:pt x="3098" y="26631"/>
                  </a:lnTo>
                  <a:lnTo>
                    <a:pt x="1930" y="27457"/>
                  </a:lnTo>
                  <a:lnTo>
                    <a:pt x="889" y="28409"/>
                  </a:lnTo>
                  <a:lnTo>
                    <a:pt x="0" y="29502"/>
                  </a:lnTo>
                  <a:lnTo>
                    <a:pt x="5118" y="34734"/>
                  </a:lnTo>
                  <a:lnTo>
                    <a:pt x="9906" y="36499"/>
                  </a:lnTo>
                  <a:lnTo>
                    <a:pt x="19888" y="36499"/>
                  </a:lnTo>
                  <a:lnTo>
                    <a:pt x="25095" y="34544"/>
                  </a:lnTo>
                  <a:lnTo>
                    <a:pt x="36626" y="30619"/>
                  </a:lnTo>
                  <a:lnTo>
                    <a:pt x="42951" y="28651"/>
                  </a:lnTo>
                  <a:lnTo>
                    <a:pt x="52971" y="28651"/>
                  </a:lnTo>
                  <a:lnTo>
                    <a:pt x="55753" y="28905"/>
                  </a:lnTo>
                  <a:lnTo>
                    <a:pt x="58699" y="29502"/>
                  </a:lnTo>
                  <a:lnTo>
                    <a:pt x="58877" y="27203"/>
                  </a:lnTo>
                  <a:close/>
                </a:path>
                <a:path extrusionOk="0" h="36829" w="5709284">
                  <a:moveTo>
                    <a:pt x="522782" y="0"/>
                  </a:moveTo>
                  <a:lnTo>
                    <a:pt x="520776" y="215"/>
                  </a:lnTo>
                  <a:lnTo>
                    <a:pt x="502234" y="228"/>
                  </a:lnTo>
                  <a:lnTo>
                    <a:pt x="494741" y="850"/>
                  </a:lnTo>
                  <a:lnTo>
                    <a:pt x="493407" y="7264"/>
                  </a:lnTo>
                  <a:lnTo>
                    <a:pt x="497636" y="11480"/>
                  </a:lnTo>
                  <a:lnTo>
                    <a:pt x="503313" y="13881"/>
                  </a:lnTo>
                  <a:lnTo>
                    <a:pt x="515467" y="13881"/>
                  </a:lnTo>
                  <a:lnTo>
                    <a:pt x="521639" y="9702"/>
                  </a:lnTo>
                  <a:lnTo>
                    <a:pt x="522782" y="0"/>
                  </a:lnTo>
                  <a:close/>
                </a:path>
                <a:path extrusionOk="0" h="36829" w="5709284">
                  <a:moveTo>
                    <a:pt x="5708713" y="0"/>
                  </a:moveTo>
                  <a:lnTo>
                    <a:pt x="5693727" y="0"/>
                  </a:lnTo>
                  <a:lnTo>
                    <a:pt x="5693727" y="14744"/>
                  </a:lnTo>
                  <a:lnTo>
                    <a:pt x="5708713" y="14744"/>
                  </a:lnTo>
                  <a:lnTo>
                    <a:pt x="57087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75" name="Google Shape;7275;gefe2f4b35a_0_3189"/>
            <p:cNvSpPr/>
            <p:nvPr/>
          </p:nvSpPr>
          <p:spPr>
            <a:xfrm>
              <a:off x="1881850" y="491472"/>
              <a:ext cx="15875" cy="37465"/>
            </a:xfrm>
            <a:custGeom>
              <a:rect b="b" l="l" r="r" t="t"/>
              <a:pathLst>
                <a:path extrusionOk="0" h="37465" w="15875">
                  <a:moveTo>
                    <a:pt x="4217" y="0"/>
                  </a:moveTo>
                  <a:lnTo>
                    <a:pt x="0" y="8318"/>
                  </a:lnTo>
                  <a:lnTo>
                    <a:pt x="506" y="18529"/>
                  </a:lnTo>
                  <a:lnTo>
                    <a:pt x="4732" y="28721"/>
                  </a:lnTo>
                  <a:lnTo>
                    <a:pt x="11672" y="36982"/>
                  </a:lnTo>
                  <a:lnTo>
                    <a:pt x="15871" y="28850"/>
                  </a:lnTo>
                  <a:lnTo>
                    <a:pt x="15313" y="18700"/>
                  </a:lnTo>
                  <a:lnTo>
                    <a:pt x="11071" y="8446"/>
                  </a:lnTo>
                  <a:lnTo>
                    <a:pt x="4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76" name="Google Shape;7276;gefe2f4b35a_0_3189"/>
            <p:cNvSpPr/>
            <p:nvPr/>
          </p:nvSpPr>
          <p:spPr>
            <a:xfrm>
              <a:off x="13436145" y="490754"/>
              <a:ext cx="66675" cy="33020"/>
            </a:xfrm>
            <a:custGeom>
              <a:rect b="b" l="l" r="r" t="t"/>
              <a:pathLst>
                <a:path extrusionOk="0" h="33020" w="66675">
                  <a:moveTo>
                    <a:pt x="16243" y="0"/>
                  </a:moveTo>
                  <a:lnTo>
                    <a:pt x="11061" y="0"/>
                  </a:lnTo>
                  <a:lnTo>
                    <a:pt x="5651" y="228"/>
                  </a:lnTo>
                  <a:lnTo>
                    <a:pt x="0" y="723"/>
                  </a:lnTo>
                  <a:lnTo>
                    <a:pt x="5309" y="14414"/>
                  </a:lnTo>
                  <a:lnTo>
                    <a:pt x="14047" y="24349"/>
                  </a:lnTo>
                  <a:lnTo>
                    <a:pt x="24940" y="30402"/>
                  </a:lnTo>
                  <a:lnTo>
                    <a:pt x="36715" y="32448"/>
                  </a:lnTo>
                  <a:lnTo>
                    <a:pt x="46385" y="30971"/>
                  </a:lnTo>
                  <a:lnTo>
                    <a:pt x="55019" y="26489"/>
                  </a:lnTo>
                  <a:lnTo>
                    <a:pt x="61858" y="18925"/>
                  </a:lnTo>
                  <a:lnTo>
                    <a:pt x="66141" y="8204"/>
                  </a:lnTo>
                  <a:lnTo>
                    <a:pt x="55035" y="4811"/>
                  </a:lnTo>
                  <a:lnTo>
                    <a:pt x="43083" y="2225"/>
                  </a:lnTo>
                  <a:lnTo>
                    <a:pt x="30185" y="578"/>
                  </a:lnTo>
                  <a:lnTo>
                    <a:pt x="162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77" name="Google Shape;7277;gefe2f4b35a_0_3189"/>
            <p:cNvSpPr/>
            <p:nvPr/>
          </p:nvSpPr>
          <p:spPr>
            <a:xfrm>
              <a:off x="5715916" y="498955"/>
              <a:ext cx="27304" cy="45084"/>
            </a:xfrm>
            <a:custGeom>
              <a:rect b="b" l="l" r="r" t="t"/>
              <a:pathLst>
                <a:path extrusionOk="0" h="45084" w="27304">
                  <a:moveTo>
                    <a:pt x="7963" y="0"/>
                  </a:moveTo>
                  <a:lnTo>
                    <a:pt x="3018" y="8056"/>
                  </a:lnTo>
                  <a:lnTo>
                    <a:pt x="595" y="18629"/>
                  </a:lnTo>
                  <a:lnTo>
                    <a:pt x="0" y="31037"/>
                  </a:lnTo>
                  <a:lnTo>
                    <a:pt x="533" y="44602"/>
                  </a:lnTo>
                  <a:lnTo>
                    <a:pt x="10158" y="41360"/>
                  </a:lnTo>
                  <a:lnTo>
                    <a:pt x="18237" y="35139"/>
                  </a:lnTo>
                  <a:lnTo>
                    <a:pt x="24040" y="27105"/>
                  </a:lnTo>
                  <a:lnTo>
                    <a:pt x="26835" y="18427"/>
                  </a:lnTo>
                  <a:lnTo>
                    <a:pt x="8598" y="63"/>
                  </a:lnTo>
                  <a:lnTo>
                    <a:pt x="79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78" name="Google Shape;7278;gefe2f4b35a_0_3189"/>
            <p:cNvSpPr/>
            <p:nvPr/>
          </p:nvSpPr>
          <p:spPr>
            <a:xfrm>
              <a:off x="5724512" y="499014"/>
              <a:ext cx="18414" cy="18415"/>
            </a:xfrm>
            <a:custGeom>
              <a:rect b="b" l="l" r="r" t="t"/>
              <a:pathLst>
                <a:path extrusionOk="0" h="18415" w="18414">
                  <a:moveTo>
                    <a:pt x="0" y="0"/>
                  </a:moveTo>
                  <a:lnTo>
                    <a:pt x="9080" y="9224"/>
                  </a:lnTo>
                  <a:lnTo>
                    <a:pt x="18237" y="18364"/>
                  </a:lnTo>
                  <a:lnTo>
                    <a:pt x="17873" y="11953"/>
                  </a:lnTo>
                  <a:lnTo>
                    <a:pt x="14938" y="6396"/>
                  </a:lnTo>
                  <a:lnTo>
                    <a:pt x="9093" y="2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79" name="Google Shape;7279;gefe2f4b35a_0_3189"/>
            <p:cNvSpPr/>
            <p:nvPr/>
          </p:nvSpPr>
          <p:spPr>
            <a:xfrm>
              <a:off x="254444" y="504710"/>
              <a:ext cx="92710" cy="22859"/>
            </a:xfrm>
            <a:custGeom>
              <a:rect b="b" l="l" r="r" t="t"/>
              <a:pathLst>
                <a:path extrusionOk="0" h="22859" w="92710">
                  <a:moveTo>
                    <a:pt x="28549" y="8509"/>
                  </a:moveTo>
                  <a:lnTo>
                    <a:pt x="25781" y="1739"/>
                  </a:lnTo>
                  <a:lnTo>
                    <a:pt x="24358" y="508"/>
                  </a:lnTo>
                  <a:lnTo>
                    <a:pt x="22593" y="0"/>
                  </a:lnTo>
                  <a:lnTo>
                    <a:pt x="20662" y="0"/>
                  </a:lnTo>
                  <a:lnTo>
                    <a:pt x="13627" y="0"/>
                  </a:lnTo>
                  <a:lnTo>
                    <a:pt x="4533" y="6731"/>
                  </a:lnTo>
                  <a:lnTo>
                    <a:pt x="3644" y="9004"/>
                  </a:lnTo>
                  <a:lnTo>
                    <a:pt x="0" y="18935"/>
                  </a:lnTo>
                  <a:lnTo>
                    <a:pt x="3441" y="22593"/>
                  </a:lnTo>
                  <a:lnTo>
                    <a:pt x="8801" y="22593"/>
                  </a:lnTo>
                  <a:lnTo>
                    <a:pt x="16992" y="20510"/>
                  </a:lnTo>
                  <a:lnTo>
                    <a:pt x="24599" y="15278"/>
                  </a:lnTo>
                  <a:lnTo>
                    <a:pt x="28549" y="8509"/>
                  </a:lnTo>
                  <a:close/>
                </a:path>
                <a:path extrusionOk="0" h="22859" w="92710">
                  <a:moveTo>
                    <a:pt x="92214" y="1739"/>
                  </a:moveTo>
                  <a:lnTo>
                    <a:pt x="77292" y="1739"/>
                  </a:lnTo>
                  <a:lnTo>
                    <a:pt x="77292" y="16598"/>
                  </a:lnTo>
                  <a:lnTo>
                    <a:pt x="92214" y="16598"/>
                  </a:lnTo>
                  <a:lnTo>
                    <a:pt x="92214" y="173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80" name="Google Shape;7280;gefe2f4b35a_0_3189"/>
            <p:cNvSpPr/>
            <p:nvPr/>
          </p:nvSpPr>
          <p:spPr>
            <a:xfrm>
              <a:off x="12222718" y="506449"/>
              <a:ext cx="20320" cy="29845"/>
            </a:xfrm>
            <a:custGeom>
              <a:rect b="b" l="l" r="r" t="t"/>
              <a:pathLst>
                <a:path extrusionOk="0" h="29845" w="20320">
                  <a:moveTo>
                    <a:pt x="5213" y="0"/>
                  </a:moveTo>
                  <a:lnTo>
                    <a:pt x="0" y="9228"/>
                  </a:lnTo>
                  <a:lnTo>
                    <a:pt x="2730" y="17227"/>
                  </a:lnTo>
                  <a:lnTo>
                    <a:pt x="10442" y="24017"/>
                  </a:lnTo>
                  <a:lnTo>
                    <a:pt x="20173" y="29616"/>
                  </a:lnTo>
                  <a:lnTo>
                    <a:pt x="18752" y="19764"/>
                  </a:lnTo>
                  <a:lnTo>
                    <a:pt x="16022" y="11345"/>
                  </a:lnTo>
                  <a:lnTo>
                    <a:pt x="11628" y="4657"/>
                  </a:lnTo>
                  <a:lnTo>
                    <a:pt x="521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81" name="Google Shape;7281;gefe2f4b35a_0_3189"/>
            <p:cNvSpPr/>
            <p:nvPr/>
          </p:nvSpPr>
          <p:spPr>
            <a:xfrm>
              <a:off x="1161756" y="513708"/>
              <a:ext cx="32384" cy="15240"/>
            </a:xfrm>
            <a:custGeom>
              <a:rect b="b" l="l" r="r" t="t"/>
              <a:pathLst>
                <a:path extrusionOk="0" h="15240" w="32384">
                  <a:moveTo>
                    <a:pt x="32067" y="0"/>
                  </a:moveTo>
                  <a:lnTo>
                    <a:pt x="30213" y="469"/>
                  </a:lnTo>
                  <a:lnTo>
                    <a:pt x="28092" y="647"/>
                  </a:lnTo>
                  <a:lnTo>
                    <a:pt x="24295" y="647"/>
                  </a:lnTo>
                  <a:lnTo>
                    <a:pt x="21107" y="457"/>
                  </a:lnTo>
                  <a:lnTo>
                    <a:pt x="0" y="15024"/>
                  </a:lnTo>
                  <a:lnTo>
                    <a:pt x="4826" y="15227"/>
                  </a:lnTo>
                  <a:lnTo>
                    <a:pt x="7150" y="15227"/>
                  </a:lnTo>
                  <a:lnTo>
                    <a:pt x="16497" y="14619"/>
                  </a:lnTo>
                  <a:lnTo>
                    <a:pt x="24228" y="12338"/>
                  </a:lnTo>
                  <a:lnTo>
                    <a:pt x="29649" y="7694"/>
                  </a:lnTo>
                  <a:lnTo>
                    <a:pt x="320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82" name="Google Shape;7282;gefe2f4b35a_0_3189"/>
            <p:cNvSpPr/>
            <p:nvPr/>
          </p:nvSpPr>
          <p:spPr>
            <a:xfrm>
              <a:off x="1153149" y="513087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17830" y="0"/>
                  </a:moveTo>
                  <a:lnTo>
                    <a:pt x="14795" y="0"/>
                  </a:lnTo>
                  <a:lnTo>
                    <a:pt x="6070" y="0"/>
                  </a:lnTo>
                  <a:lnTo>
                    <a:pt x="0" y="2616"/>
                  </a:lnTo>
                  <a:lnTo>
                    <a:pt x="3835" y="15367"/>
                  </a:lnTo>
                  <a:lnTo>
                    <a:pt x="8610" y="15646"/>
                  </a:lnTo>
                  <a:lnTo>
                    <a:pt x="29718" y="1066"/>
                  </a:lnTo>
                  <a:lnTo>
                    <a:pt x="178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83" name="Google Shape;7283;gefe2f4b35a_0_3189"/>
            <p:cNvSpPr/>
            <p:nvPr/>
          </p:nvSpPr>
          <p:spPr>
            <a:xfrm>
              <a:off x="1644667" y="513708"/>
              <a:ext cx="43180" cy="26034"/>
            </a:xfrm>
            <a:custGeom>
              <a:rect b="b" l="l" r="r" t="t"/>
              <a:pathLst>
                <a:path extrusionOk="0" h="26034" w="43180">
                  <a:moveTo>
                    <a:pt x="42621" y="0"/>
                  </a:moveTo>
                  <a:lnTo>
                    <a:pt x="30269" y="1679"/>
                  </a:lnTo>
                  <a:lnTo>
                    <a:pt x="17762" y="3205"/>
                  </a:lnTo>
                  <a:lnTo>
                    <a:pt x="7029" y="6509"/>
                  </a:lnTo>
                  <a:lnTo>
                    <a:pt x="0" y="13525"/>
                  </a:lnTo>
                  <a:lnTo>
                    <a:pt x="190" y="23685"/>
                  </a:lnTo>
                  <a:lnTo>
                    <a:pt x="2362" y="24917"/>
                  </a:lnTo>
                  <a:lnTo>
                    <a:pt x="5003" y="25488"/>
                  </a:lnTo>
                  <a:lnTo>
                    <a:pt x="7912" y="25488"/>
                  </a:lnTo>
                  <a:lnTo>
                    <a:pt x="18234" y="23520"/>
                  </a:lnTo>
                  <a:lnTo>
                    <a:pt x="28662" y="18116"/>
                  </a:lnTo>
                  <a:lnTo>
                    <a:pt x="37392" y="10026"/>
                  </a:lnTo>
                  <a:lnTo>
                    <a:pt x="426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84" name="Google Shape;7284;gefe2f4b35a_0_3189"/>
            <p:cNvSpPr/>
            <p:nvPr/>
          </p:nvSpPr>
          <p:spPr>
            <a:xfrm>
              <a:off x="1642924" y="527239"/>
              <a:ext cx="2539" cy="10159"/>
            </a:xfrm>
            <a:custGeom>
              <a:rect b="b" l="l" r="r" t="t"/>
              <a:pathLst>
                <a:path extrusionOk="0" h="10159" w="2539">
                  <a:moveTo>
                    <a:pt x="1739" y="0"/>
                  </a:moveTo>
                  <a:lnTo>
                    <a:pt x="609" y="2374"/>
                  </a:lnTo>
                  <a:lnTo>
                    <a:pt x="0" y="5270"/>
                  </a:lnTo>
                  <a:lnTo>
                    <a:pt x="63" y="8826"/>
                  </a:lnTo>
                  <a:lnTo>
                    <a:pt x="635" y="9334"/>
                  </a:lnTo>
                  <a:lnTo>
                    <a:pt x="1257" y="9779"/>
                  </a:lnTo>
                  <a:lnTo>
                    <a:pt x="1930" y="10160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85" name="Google Shape;7285;gefe2f4b35a_0_3189"/>
            <p:cNvSpPr/>
            <p:nvPr/>
          </p:nvSpPr>
          <p:spPr>
            <a:xfrm>
              <a:off x="2070219" y="513218"/>
              <a:ext cx="21589" cy="15240"/>
            </a:xfrm>
            <a:custGeom>
              <a:rect b="b" l="l" r="r" t="t"/>
              <a:pathLst>
                <a:path extrusionOk="0" h="15240" w="21589">
                  <a:moveTo>
                    <a:pt x="21081" y="0"/>
                  </a:moveTo>
                  <a:lnTo>
                    <a:pt x="12955" y="927"/>
                  </a:lnTo>
                  <a:lnTo>
                    <a:pt x="6616" y="3648"/>
                  </a:lnTo>
                  <a:lnTo>
                    <a:pt x="2240" y="8354"/>
                  </a:lnTo>
                  <a:lnTo>
                    <a:pt x="0" y="15240"/>
                  </a:lnTo>
                  <a:lnTo>
                    <a:pt x="8483" y="14744"/>
                  </a:lnTo>
                  <a:lnTo>
                    <a:pt x="15887" y="13119"/>
                  </a:lnTo>
                  <a:lnTo>
                    <a:pt x="21412" y="9588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86" name="Google Shape;7286;gefe2f4b35a_0_3189"/>
            <p:cNvSpPr/>
            <p:nvPr/>
          </p:nvSpPr>
          <p:spPr>
            <a:xfrm>
              <a:off x="2091297" y="513214"/>
              <a:ext cx="8889" cy="10159"/>
            </a:xfrm>
            <a:custGeom>
              <a:rect b="b" l="l" r="r" t="t"/>
              <a:pathLst>
                <a:path extrusionOk="0" h="10159" w="8889">
                  <a:moveTo>
                    <a:pt x="2984" y="0"/>
                  </a:moveTo>
                  <a:lnTo>
                    <a:pt x="558" y="0"/>
                  </a:lnTo>
                  <a:lnTo>
                    <a:pt x="0" y="0"/>
                  </a:lnTo>
                  <a:lnTo>
                    <a:pt x="330" y="9588"/>
                  </a:lnTo>
                  <a:lnTo>
                    <a:pt x="3797" y="7365"/>
                  </a:lnTo>
                  <a:lnTo>
                    <a:pt x="6527" y="4406"/>
                  </a:lnTo>
                  <a:lnTo>
                    <a:pt x="8318" y="495"/>
                  </a:lnTo>
                  <a:lnTo>
                    <a:pt x="5562" y="165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87" name="Google Shape;7287;gefe2f4b35a_0_3189"/>
            <p:cNvSpPr/>
            <p:nvPr/>
          </p:nvSpPr>
          <p:spPr>
            <a:xfrm>
              <a:off x="2320107" y="512480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4864" y="0"/>
                  </a:moveTo>
                  <a:lnTo>
                    <a:pt x="3124" y="0"/>
                  </a:lnTo>
                  <a:lnTo>
                    <a:pt x="1473" y="190"/>
                  </a:lnTo>
                  <a:lnTo>
                    <a:pt x="0" y="622"/>
                  </a:lnTo>
                  <a:lnTo>
                    <a:pt x="10323" y="11179"/>
                  </a:lnTo>
                  <a:lnTo>
                    <a:pt x="20523" y="21869"/>
                  </a:lnTo>
                  <a:lnTo>
                    <a:pt x="25971" y="19786"/>
                  </a:lnTo>
                  <a:lnTo>
                    <a:pt x="29603" y="15887"/>
                  </a:lnTo>
                  <a:lnTo>
                    <a:pt x="30099" y="8826"/>
                  </a:lnTo>
                  <a:lnTo>
                    <a:pt x="26406" y="6273"/>
                  </a:lnTo>
                  <a:lnTo>
                    <a:pt x="20148" y="3370"/>
                  </a:lnTo>
                  <a:lnTo>
                    <a:pt x="12557" y="988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88" name="Google Shape;7288;gefe2f4b35a_0_3189"/>
            <p:cNvSpPr/>
            <p:nvPr/>
          </p:nvSpPr>
          <p:spPr>
            <a:xfrm>
              <a:off x="2313409" y="513107"/>
              <a:ext cx="27305" cy="23495"/>
            </a:xfrm>
            <a:custGeom>
              <a:rect b="b" l="l" r="r" t="t"/>
              <a:pathLst>
                <a:path extrusionOk="0" h="23495" w="27305">
                  <a:moveTo>
                    <a:pt x="6692" y="0"/>
                  </a:moveTo>
                  <a:lnTo>
                    <a:pt x="3124" y="1054"/>
                  </a:lnTo>
                  <a:lnTo>
                    <a:pt x="533" y="3543"/>
                  </a:lnTo>
                  <a:lnTo>
                    <a:pt x="0" y="8204"/>
                  </a:lnTo>
                  <a:lnTo>
                    <a:pt x="8851" y="9588"/>
                  </a:lnTo>
                  <a:lnTo>
                    <a:pt x="4279" y="16281"/>
                  </a:lnTo>
                  <a:lnTo>
                    <a:pt x="0" y="22948"/>
                  </a:lnTo>
                  <a:lnTo>
                    <a:pt x="7810" y="23368"/>
                  </a:lnTo>
                  <a:lnTo>
                    <a:pt x="17449" y="23368"/>
                  </a:lnTo>
                  <a:lnTo>
                    <a:pt x="22910" y="22872"/>
                  </a:lnTo>
                  <a:lnTo>
                    <a:pt x="27216" y="21234"/>
                  </a:lnTo>
                  <a:lnTo>
                    <a:pt x="17021" y="10550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89" name="Google Shape;7289;gefe2f4b35a_0_3189"/>
            <p:cNvSpPr/>
            <p:nvPr/>
          </p:nvSpPr>
          <p:spPr>
            <a:xfrm>
              <a:off x="4334667" y="520740"/>
              <a:ext cx="26670" cy="17779"/>
            </a:xfrm>
            <a:custGeom>
              <a:rect b="b" l="l" r="r" t="t"/>
              <a:pathLst>
                <a:path extrusionOk="0" h="17779" w="26670">
                  <a:moveTo>
                    <a:pt x="114" y="0"/>
                  </a:moveTo>
                  <a:lnTo>
                    <a:pt x="0" y="17348"/>
                  </a:lnTo>
                  <a:lnTo>
                    <a:pt x="1625" y="17373"/>
                  </a:lnTo>
                  <a:lnTo>
                    <a:pt x="10552" y="16656"/>
                  </a:lnTo>
                  <a:lnTo>
                    <a:pt x="18511" y="14655"/>
                  </a:lnTo>
                  <a:lnTo>
                    <a:pt x="24244" y="11597"/>
                  </a:lnTo>
                  <a:lnTo>
                    <a:pt x="26492" y="7708"/>
                  </a:lnTo>
                  <a:lnTo>
                    <a:pt x="21522" y="4200"/>
                  </a:lnTo>
                  <a:lnTo>
                    <a:pt x="15317" y="1873"/>
                  </a:lnTo>
                  <a:lnTo>
                    <a:pt x="8105" y="53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90" name="Google Shape;7290;gefe2f4b35a_0_3189"/>
            <p:cNvSpPr/>
            <p:nvPr/>
          </p:nvSpPr>
          <p:spPr>
            <a:xfrm>
              <a:off x="4315795" y="520702"/>
              <a:ext cx="19050" cy="17779"/>
            </a:xfrm>
            <a:custGeom>
              <a:rect b="b" l="l" r="r" t="t"/>
              <a:pathLst>
                <a:path extrusionOk="0" h="17779" w="19050">
                  <a:moveTo>
                    <a:pt x="15943" y="0"/>
                  </a:moveTo>
                  <a:lnTo>
                    <a:pt x="11155" y="0"/>
                  </a:lnTo>
                  <a:lnTo>
                    <a:pt x="6139" y="254"/>
                  </a:lnTo>
                  <a:lnTo>
                    <a:pt x="1084" y="609"/>
                  </a:lnTo>
                  <a:lnTo>
                    <a:pt x="0" y="8108"/>
                  </a:lnTo>
                  <a:lnTo>
                    <a:pt x="3504" y="13241"/>
                  </a:lnTo>
                  <a:lnTo>
                    <a:pt x="10246" y="16252"/>
                  </a:lnTo>
                  <a:lnTo>
                    <a:pt x="18877" y="17386"/>
                  </a:lnTo>
                  <a:lnTo>
                    <a:pt x="18991" y="38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91" name="Google Shape;7291;gefe2f4b35a_0_3189"/>
            <p:cNvSpPr/>
            <p:nvPr/>
          </p:nvSpPr>
          <p:spPr>
            <a:xfrm>
              <a:off x="4817495" y="521310"/>
              <a:ext cx="30479" cy="13970"/>
            </a:xfrm>
            <a:custGeom>
              <a:rect b="b" l="l" r="r" t="t"/>
              <a:pathLst>
                <a:path extrusionOk="0" h="13970" w="30479">
                  <a:moveTo>
                    <a:pt x="29705" y="0"/>
                  </a:moveTo>
                  <a:lnTo>
                    <a:pt x="342" y="0"/>
                  </a:lnTo>
                  <a:lnTo>
                    <a:pt x="0" y="5689"/>
                  </a:lnTo>
                  <a:lnTo>
                    <a:pt x="1727" y="10312"/>
                  </a:lnTo>
                  <a:lnTo>
                    <a:pt x="4508" y="13677"/>
                  </a:lnTo>
                  <a:lnTo>
                    <a:pt x="29883" y="9220"/>
                  </a:lnTo>
                  <a:lnTo>
                    <a:pt x="30352" y="6642"/>
                  </a:lnTo>
                  <a:lnTo>
                    <a:pt x="30340" y="3581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92" name="Google Shape;7292;gefe2f4b35a_0_3189"/>
            <p:cNvSpPr/>
            <p:nvPr/>
          </p:nvSpPr>
          <p:spPr>
            <a:xfrm>
              <a:off x="4821995" y="530533"/>
              <a:ext cx="25400" cy="11429"/>
            </a:xfrm>
            <a:custGeom>
              <a:rect b="b" l="l" r="r" t="t"/>
              <a:pathLst>
                <a:path extrusionOk="0" h="11429" w="25400">
                  <a:moveTo>
                    <a:pt x="25387" y="0"/>
                  </a:moveTo>
                  <a:lnTo>
                    <a:pt x="6343" y="3312"/>
                  </a:lnTo>
                  <a:lnTo>
                    <a:pt x="0" y="4457"/>
                  </a:lnTo>
                  <a:lnTo>
                    <a:pt x="3403" y="8585"/>
                  </a:lnTo>
                  <a:lnTo>
                    <a:pt x="8369" y="10833"/>
                  </a:lnTo>
                  <a:lnTo>
                    <a:pt x="18770" y="10833"/>
                  </a:lnTo>
                  <a:lnTo>
                    <a:pt x="24053" y="7442"/>
                  </a:lnTo>
                  <a:lnTo>
                    <a:pt x="253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93" name="Google Shape;7293;gefe2f4b35a_0_3189"/>
            <p:cNvSpPr/>
            <p:nvPr/>
          </p:nvSpPr>
          <p:spPr>
            <a:xfrm>
              <a:off x="1347127" y="521067"/>
              <a:ext cx="5629909" cy="48895"/>
            </a:xfrm>
            <a:custGeom>
              <a:rect b="b" l="l" r="r" t="t"/>
              <a:pathLst>
                <a:path extrusionOk="0" h="48895" w="5629909">
                  <a:moveTo>
                    <a:pt x="25577" y="15417"/>
                  </a:moveTo>
                  <a:lnTo>
                    <a:pt x="23291" y="10274"/>
                  </a:lnTo>
                  <a:lnTo>
                    <a:pt x="18148" y="7137"/>
                  </a:lnTo>
                  <a:lnTo>
                    <a:pt x="11747" y="6070"/>
                  </a:lnTo>
                  <a:lnTo>
                    <a:pt x="5613" y="6070"/>
                  </a:lnTo>
                  <a:lnTo>
                    <a:pt x="0" y="8966"/>
                  </a:lnTo>
                  <a:lnTo>
                    <a:pt x="1193" y="14998"/>
                  </a:lnTo>
                  <a:lnTo>
                    <a:pt x="5791" y="15227"/>
                  </a:lnTo>
                  <a:lnTo>
                    <a:pt x="10121" y="16027"/>
                  </a:lnTo>
                  <a:lnTo>
                    <a:pt x="8712" y="22491"/>
                  </a:lnTo>
                  <a:lnTo>
                    <a:pt x="23368" y="22491"/>
                  </a:lnTo>
                  <a:lnTo>
                    <a:pt x="25577" y="15417"/>
                  </a:lnTo>
                  <a:close/>
                </a:path>
                <a:path extrusionOk="0" h="48895" w="5629909">
                  <a:moveTo>
                    <a:pt x="4724539" y="16979"/>
                  </a:moveTo>
                  <a:lnTo>
                    <a:pt x="4720602" y="7658"/>
                  </a:lnTo>
                  <a:lnTo>
                    <a:pt x="4713071" y="1943"/>
                  </a:lnTo>
                  <a:lnTo>
                    <a:pt x="4703889" y="0"/>
                  </a:lnTo>
                  <a:lnTo>
                    <a:pt x="4695444" y="0"/>
                  </a:lnTo>
                  <a:lnTo>
                    <a:pt x="4687379" y="4813"/>
                  </a:lnTo>
                  <a:lnTo>
                    <a:pt x="4686109" y="15011"/>
                  </a:lnTo>
                  <a:lnTo>
                    <a:pt x="4689602" y="14033"/>
                  </a:lnTo>
                  <a:lnTo>
                    <a:pt x="4692561" y="13614"/>
                  </a:lnTo>
                  <a:lnTo>
                    <a:pt x="4695114" y="13614"/>
                  </a:lnTo>
                  <a:lnTo>
                    <a:pt x="4703877" y="15748"/>
                  </a:lnTo>
                  <a:lnTo>
                    <a:pt x="4709947" y="20650"/>
                  </a:lnTo>
                  <a:lnTo>
                    <a:pt x="4715561" y="26073"/>
                  </a:lnTo>
                  <a:lnTo>
                    <a:pt x="4722927" y="29756"/>
                  </a:lnTo>
                  <a:lnTo>
                    <a:pt x="4724539" y="16979"/>
                  </a:lnTo>
                  <a:close/>
                </a:path>
                <a:path extrusionOk="0" h="48895" w="5629909">
                  <a:moveTo>
                    <a:pt x="5629757" y="21996"/>
                  </a:moveTo>
                  <a:lnTo>
                    <a:pt x="5629122" y="11684"/>
                  </a:lnTo>
                  <a:lnTo>
                    <a:pt x="5622493" y="7353"/>
                  </a:lnTo>
                  <a:lnTo>
                    <a:pt x="5621553" y="7391"/>
                  </a:lnTo>
                  <a:lnTo>
                    <a:pt x="5614898" y="19189"/>
                  </a:lnTo>
                  <a:lnTo>
                    <a:pt x="5601627" y="24384"/>
                  </a:lnTo>
                  <a:lnTo>
                    <a:pt x="5589092" y="30365"/>
                  </a:lnTo>
                  <a:lnTo>
                    <a:pt x="5584710" y="44488"/>
                  </a:lnTo>
                  <a:lnTo>
                    <a:pt x="5595747" y="45326"/>
                  </a:lnTo>
                  <a:lnTo>
                    <a:pt x="5603011" y="46659"/>
                  </a:lnTo>
                  <a:lnTo>
                    <a:pt x="5608155" y="47879"/>
                  </a:lnTo>
                  <a:lnTo>
                    <a:pt x="5612828" y="48412"/>
                  </a:lnTo>
                  <a:lnTo>
                    <a:pt x="5616410" y="48412"/>
                  </a:lnTo>
                  <a:lnTo>
                    <a:pt x="5620893" y="47434"/>
                  </a:lnTo>
                  <a:lnTo>
                    <a:pt x="5629033" y="44488"/>
                  </a:lnTo>
                  <a:lnTo>
                    <a:pt x="5628398" y="34264"/>
                  </a:lnTo>
                  <a:lnTo>
                    <a:pt x="5629757" y="219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94" name="Google Shape;7294;gefe2f4b35a_0_3189"/>
            <p:cNvSpPr/>
            <p:nvPr/>
          </p:nvSpPr>
          <p:spPr>
            <a:xfrm>
              <a:off x="10482207" y="528147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7543" y="0"/>
                  </a:moveTo>
                  <a:lnTo>
                    <a:pt x="3987" y="0"/>
                  </a:lnTo>
                  <a:lnTo>
                    <a:pt x="965" y="2273"/>
                  </a:lnTo>
                  <a:lnTo>
                    <a:pt x="0" y="7912"/>
                  </a:lnTo>
                  <a:lnTo>
                    <a:pt x="6579" y="10524"/>
                  </a:lnTo>
                  <a:lnTo>
                    <a:pt x="11401" y="14898"/>
                  </a:lnTo>
                  <a:lnTo>
                    <a:pt x="16066" y="19465"/>
                  </a:lnTo>
                  <a:lnTo>
                    <a:pt x="22174" y="22656"/>
                  </a:lnTo>
                  <a:lnTo>
                    <a:pt x="22908" y="14583"/>
                  </a:lnTo>
                  <a:lnTo>
                    <a:pt x="19578" y="7299"/>
                  </a:lnTo>
                  <a:lnTo>
                    <a:pt x="13889" y="2029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95" name="Google Shape;7295;gefe2f4b35a_0_3189"/>
            <p:cNvSpPr/>
            <p:nvPr/>
          </p:nvSpPr>
          <p:spPr>
            <a:xfrm>
              <a:off x="3688407" y="535899"/>
              <a:ext cx="17779" cy="17779"/>
            </a:xfrm>
            <a:custGeom>
              <a:rect b="b" l="l" r="r" t="t"/>
              <a:pathLst>
                <a:path extrusionOk="0" h="17779" w="17779">
                  <a:moveTo>
                    <a:pt x="0" y="0"/>
                  </a:moveTo>
                  <a:lnTo>
                    <a:pt x="5753" y="5689"/>
                  </a:lnTo>
                  <a:lnTo>
                    <a:pt x="11480" y="11417"/>
                  </a:lnTo>
                  <a:lnTo>
                    <a:pt x="17183" y="17170"/>
                  </a:lnTo>
                  <a:lnTo>
                    <a:pt x="16713" y="6172"/>
                  </a:lnTo>
                  <a:lnTo>
                    <a:pt x="10922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96" name="Google Shape;7296;gefe2f4b35a_0_3189"/>
            <p:cNvSpPr/>
            <p:nvPr/>
          </p:nvSpPr>
          <p:spPr>
            <a:xfrm>
              <a:off x="3683292" y="535873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3848" y="0"/>
                  </a:moveTo>
                  <a:lnTo>
                    <a:pt x="2628" y="0"/>
                  </a:lnTo>
                  <a:lnTo>
                    <a:pt x="1346" y="63"/>
                  </a:lnTo>
                  <a:lnTo>
                    <a:pt x="0" y="190"/>
                  </a:lnTo>
                  <a:lnTo>
                    <a:pt x="611" y="10026"/>
                  </a:lnTo>
                  <a:lnTo>
                    <a:pt x="3997" y="17005"/>
                  </a:lnTo>
                  <a:lnTo>
                    <a:pt x="10140" y="21164"/>
                  </a:lnTo>
                  <a:lnTo>
                    <a:pt x="19024" y="22542"/>
                  </a:lnTo>
                  <a:lnTo>
                    <a:pt x="21069" y="22504"/>
                  </a:lnTo>
                  <a:lnTo>
                    <a:pt x="22148" y="22428"/>
                  </a:lnTo>
                  <a:lnTo>
                    <a:pt x="22313" y="20574"/>
                  </a:lnTo>
                  <a:lnTo>
                    <a:pt x="22364" y="18821"/>
                  </a:lnTo>
                  <a:lnTo>
                    <a:pt x="22301" y="17195"/>
                  </a:lnTo>
                  <a:lnTo>
                    <a:pt x="10871" y="5715"/>
                  </a:lnTo>
                  <a:lnTo>
                    <a:pt x="5118" y="25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97" name="Google Shape;7297;gefe2f4b35a_0_3189"/>
            <p:cNvSpPr/>
            <p:nvPr/>
          </p:nvSpPr>
          <p:spPr>
            <a:xfrm>
              <a:off x="4567213" y="536063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7492" y="0"/>
                  </a:moveTo>
                  <a:lnTo>
                    <a:pt x="7721" y="10033"/>
                  </a:lnTo>
                  <a:lnTo>
                    <a:pt x="4038" y="16141"/>
                  </a:lnTo>
                  <a:lnTo>
                    <a:pt x="0" y="22237"/>
                  </a:lnTo>
                  <a:lnTo>
                    <a:pt x="2311" y="21932"/>
                  </a:lnTo>
                  <a:lnTo>
                    <a:pt x="4864" y="21856"/>
                  </a:lnTo>
                  <a:lnTo>
                    <a:pt x="20751" y="21894"/>
                  </a:lnTo>
                  <a:lnTo>
                    <a:pt x="28168" y="21310"/>
                  </a:lnTo>
                  <a:lnTo>
                    <a:pt x="29641" y="14744"/>
                  </a:lnTo>
                  <a:lnTo>
                    <a:pt x="28397" y="14947"/>
                  </a:lnTo>
                  <a:lnTo>
                    <a:pt x="27254" y="15036"/>
                  </a:lnTo>
                  <a:lnTo>
                    <a:pt x="14897" y="15036"/>
                  </a:lnTo>
                  <a:lnTo>
                    <a:pt x="14312" y="443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98" name="Google Shape;7298;gefe2f4b35a_0_3189"/>
            <p:cNvSpPr/>
            <p:nvPr/>
          </p:nvSpPr>
          <p:spPr>
            <a:xfrm>
              <a:off x="10430707" y="536063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7467" y="0"/>
                  </a:moveTo>
                  <a:lnTo>
                    <a:pt x="7467" y="10033"/>
                  </a:lnTo>
                  <a:lnTo>
                    <a:pt x="4000" y="16141"/>
                  </a:lnTo>
                  <a:lnTo>
                    <a:pt x="0" y="22237"/>
                  </a:lnTo>
                  <a:lnTo>
                    <a:pt x="22186" y="22237"/>
                  </a:lnTo>
                  <a:lnTo>
                    <a:pt x="21262" y="13805"/>
                  </a:lnTo>
                  <a:lnTo>
                    <a:pt x="18294" y="7489"/>
                  </a:lnTo>
                  <a:lnTo>
                    <a:pt x="13592" y="2988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299" name="Google Shape;7299;gefe2f4b35a_0_3189"/>
            <p:cNvSpPr/>
            <p:nvPr/>
          </p:nvSpPr>
          <p:spPr>
            <a:xfrm>
              <a:off x="287705" y="543394"/>
              <a:ext cx="5112385" cy="45084"/>
            </a:xfrm>
            <a:custGeom>
              <a:rect b="b" l="l" r="r" t="t"/>
              <a:pathLst>
                <a:path extrusionOk="0" h="45084" w="5112385">
                  <a:moveTo>
                    <a:pt x="51498" y="14909"/>
                  </a:moveTo>
                  <a:lnTo>
                    <a:pt x="48044" y="15836"/>
                  </a:lnTo>
                  <a:lnTo>
                    <a:pt x="45110" y="16243"/>
                  </a:lnTo>
                  <a:lnTo>
                    <a:pt x="42583" y="16243"/>
                  </a:lnTo>
                  <a:lnTo>
                    <a:pt x="33693" y="14084"/>
                  </a:lnTo>
                  <a:lnTo>
                    <a:pt x="27609" y="9131"/>
                  </a:lnTo>
                  <a:lnTo>
                    <a:pt x="22047" y="3708"/>
                  </a:lnTo>
                  <a:lnTo>
                    <a:pt x="14706" y="165"/>
                  </a:lnTo>
                  <a:lnTo>
                    <a:pt x="11633" y="8001"/>
                  </a:lnTo>
                  <a:lnTo>
                    <a:pt x="5295" y="12712"/>
                  </a:lnTo>
                  <a:lnTo>
                    <a:pt x="0" y="18529"/>
                  </a:lnTo>
                  <a:lnTo>
                    <a:pt x="12" y="29667"/>
                  </a:lnTo>
                  <a:lnTo>
                    <a:pt x="3009" y="32473"/>
                  </a:lnTo>
                  <a:lnTo>
                    <a:pt x="6591" y="33616"/>
                  </a:lnTo>
                  <a:lnTo>
                    <a:pt x="10502" y="33616"/>
                  </a:lnTo>
                  <a:lnTo>
                    <a:pt x="20739" y="31572"/>
                  </a:lnTo>
                  <a:lnTo>
                    <a:pt x="31534" y="26593"/>
                  </a:lnTo>
                  <a:lnTo>
                    <a:pt x="51498" y="14909"/>
                  </a:lnTo>
                  <a:close/>
                </a:path>
                <a:path extrusionOk="0" h="45084" w="5112385">
                  <a:moveTo>
                    <a:pt x="434454" y="14922"/>
                  </a:moveTo>
                  <a:lnTo>
                    <a:pt x="425958" y="14389"/>
                  </a:lnTo>
                  <a:lnTo>
                    <a:pt x="424637" y="7112"/>
                  </a:lnTo>
                  <a:lnTo>
                    <a:pt x="415721" y="7112"/>
                  </a:lnTo>
                  <a:lnTo>
                    <a:pt x="414693" y="7112"/>
                  </a:lnTo>
                  <a:lnTo>
                    <a:pt x="413575" y="7213"/>
                  </a:lnTo>
                  <a:lnTo>
                    <a:pt x="412330" y="7416"/>
                  </a:lnTo>
                  <a:lnTo>
                    <a:pt x="413448" y="16065"/>
                  </a:lnTo>
                  <a:lnTo>
                    <a:pt x="411213" y="28511"/>
                  </a:lnTo>
                  <a:lnTo>
                    <a:pt x="419849" y="29667"/>
                  </a:lnTo>
                  <a:lnTo>
                    <a:pt x="421894" y="24358"/>
                  </a:lnTo>
                  <a:lnTo>
                    <a:pt x="426504" y="21640"/>
                  </a:lnTo>
                  <a:lnTo>
                    <a:pt x="431444" y="19253"/>
                  </a:lnTo>
                  <a:lnTo>
                    <a:pt x="434454" y="14922"/>
                  </a:lnTo>
                  <a:close/>
                </a:path>
                <a:path extrusionOk="0" h="45084" w="5112385">
                  <a:moveTo>
                    <a:pt x="1738249" y="37147"/>
                  </a:moveTo>
                  <a:lnTo>
                    <a:pt x="1737448" y="28778"/>
                  </a:lnTo>
                  <a:lnTo>
                    <a:pt x="1734451" y="22491"/>
                  </a:lnTo>
                  <a:lnTo>
                    <a:pt x="1729676" y="17970"/>
                  </a:lnTo>
                  <a:lnTo>
                    <a:pt x="1723504" y="14909"/>
                  </a:lnTo>
                  <a:lnTo>
                    <a:pt x="1724444" y="23304"/>
                  </a:lnTo>
                  <a:lnTo>
                    <a:pt x="1727428" y="29540"/>
                  </a:lnTo>
                  <a:lnTo>
                    <a:pt x="1732127" y="34023"/>
                  </a:lnTo>
                  <a:lnTo>
                    <a:pt x="1738249" y="37147"/>
                  </a:lnTo>
                  <a:close/>
                </a:path>
                <a:path extrusionOk="0" h="45084" w="5112385">
                  <a:moveTo>
                    <a:pt x="1790776" y="4775"/>
                  </a:moveTo>
                  <a:lnTo>
                    <a:pt x="1782508" y="165"/>
                  </a:lnTo>
                  <a:lnTo>
                    <a:pt x="1781632" y="4025"/>
                  </a:lnTo>
                  <a:lnTo>
                    <a:pt x="1780387" y="5308"/>
                  </a:lnTo>
                  <a:lnTo>
                    <a:pt x="1777034" y="5308"/>
                  </a:lnTo>
                  <a:lnTo>
                    <a:pt x="1774901" y="3975"/>
                  </a:lnTo>
                  <a:lnTo>
                    <a:pt x="1769605" y="1333"/>
                  </a:lnTo>
                  <a:lnTo>
                    <a:pt x="1766443" y="0"/>
                  </a:lnTo>
                  <a:lnTo>
                    <a:pt x="1762696" y="0"/>
                  </a:lnTo>
                  <a:lnTo>
                    <a:pt x="1761185" y="50"/>
                  </a:lnTo>
                  <a:lnTo>
                    <a:pt x="1760397" y="165"/>
                  </a:lnTo>
                  <a:lnTo>
                    <a:pt x="1762582" y="10985"/>
                  </a:lnTo>
                  <a:lnTo>
                    <a:pt x="1768894" y="17551"/>
                  </a:lnTo>
                  <a:lnTo>
                    <a:pt x="1776488" y="22809"/>
                  </a:lnTo>
                  <a:lnTo>
                    <a:pt x="1782508" y="29667"/>
                  </a:lnTo>
                  <a:lnTo>
                    <a:pt x="1782673" y="19875"/>
                  </a:lnTo>
                  <a:lnTo>
                    <a:pt x="1788134" y="11455"/>
                  </a:lnTo>
                  <a:lnTo>
                    <a:pt x="1790776" y="4775"/>
                  </a:lnTo>
                  <a:close/>
                </a:path>
                <a:path extrusionOk="0" h="45084" w="5112385">
                  <a:moveTo>
                    <a:pt x="3152724" y="14909"/>
                  </a:moveTo>
                  <a:lnTo>
                    <a:pt x="3123095" y="7416"/>
                  </a:lnTo>
                  <a:lnTo>
                    <a:pt x="3123755" y="17627"/>
                  </a:lnTo>
                  <a:lnTo>
                    <a:pt x="3122447" y="29870"/>
                  </a:lnTo>
                  <a:lnTo>
                    <a:pt x="3123057" y="40144"/>
                  </a:lnTo>
                  <a:lnTo>
                    <a:pt x="3129457" y="44462"/>
                  </a:lnTo>
                  <a:lnTo>
                    <a:pt x="3130550" y="44411"/>
                  </a:lnTo>
                  <a:lnTo>
                    <a:pt x="3130791" y="31775"/>
                  </a:lnTo>
                  <a:lnTo>
                    <a:pt x="3137966" y="26073"/>
                  </a:lnTo>
                  <a:lnTo>
                    <a:pt x="3146983" y="22161"/>
                  </a:lnTo>
                  <a:lnTo>
                    <a:pt x="3152724" y="14909"/>
                  </a:lnTo>
                  <a:close/>
                </a:path>
                <a:path extrusionOk="0" h="45084" w="5112385">
                  <a:moveTo>
                    <a:pt x="5017224" y="13296"/>
                  </a:moveTo>
                  <a:lnTo>
                    <a:pt x="5015903" y="7759"/>
                  </a:lnTo>
                  <a:lnTo>
                    <a:pt x="5008842" y="165"/>
                  </a:lnTo>
                  <a:lnTo>
                    <a:pt x="5003609" y="8026"/>
                  </a:lnTo>
                  <a:lnTo>
                    <a:pt x="5003165" y="13550"/>
                  </a:lnTo>
                  <a:lnTo>
                    <a:pt x="5005895" y="16789"/>
                  </a:lnTo>
                  <a:lnTo>
                    <a:pt x="5010201" y="17856"/>
                  </a:lnTo>
                  <a:lnTo>
                    <a:pt x="5014684" y="16700"/>
                  </a:lnTo>
                  <a:lnTo>
                    <a:pt x="5017224" y="13296"/>
                  </a:lnTo>
                  <a:close/>
                </a:path>
                <a:path extrusionOk="0" h="45084" w="5112385">
                  <a:moveTo>
                    <a:pt x="5111915" y="22161"/>
                  </a:moveTo>
                  <a:lnTo>
                    <a:pt x="5108943" y="23304"/>
                  </a:lnTo>
                  <a:lnTo>
                    <a:pt x="5106632" y="23799"/>
                  </a:lnTo>
                  <a:lnTo>
                    <a:pt x="5099291" y="23799"/>
                  </a:lnTo>
                  <a:lnTo>
                    <a:pt x="5095189" y="5816"/>
                  </a:lnTo>
                  <a:lnTo>
                    <a:pt x="5089626" y="5816"/>
                  </a:lnTo>
                  <a:lnTo>
                    <a:pt x="5087810" y="5816"/>
                  </a:lnTo>
                  <a:lnTo>
                    <a:pt x="5085512" y="6299"/>
                  </a:lnTo>
                  <a:lnTo>
                    <a:pt x="5082565" y="7416"/>
                  </a:lnTo>
                  <a:lnTo>
                    <a:pt x="5082349" y="11404"/>
                  </a:lnTo>
                  <a:lnTo>
                    <a:pt x="5081676" y="15214"/>
                  </a:lnTo>
                  <a:lnTo>
                    <a:pt x="5076736" y="15214"/>
                  </a:lnTo>
                  <a:lnTo>
                    <a:pt x="5075961" y="15113"/>
                  </a:lnTo>
                  <a:lnTo>
                    <a:pt x="5075098" y="14909"/>
                  </a:lnTo>
                  <a:lnTo>
                    <a:pt x="5075098" y="29667"/>
                  </a:lnTo>
                  <a:lnTo>
                    <a:pt x="5077130" y="29337"/>
                  </a:lnTo>
                  <a:lnTo>
                    <a:pt x="5079022" y="29184"/>
                  </a:lnTo>
                  <a:lnTo>
                    <a:pt x="5086261" y="29184"/>
                  </a:lnTo>
                  <a:lnTo>
                    <a:pt x="5090655" y="30505"/>
                  </a:lnTo>
                  <a:lnTo>
                    <a:pt x="5097945" y="33159"/>
                  </a:lnTo>
                  <a:lnTo>
                    <a:pt x="5100828" y="34480"/>
                  </a:lnTo>
                  <a:lnTo>
                    <a:pt x="5106797" y="34480"/>
                  </a:lnTo>
                  <a:lnTo>
                    <a:pt x="5109375" y="31711"/>
                  </a:lnTo>
                  <a:lnTo>
                    <a:pt x="5111915" y="2216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00" name="Google Shape;7300;gefe2f4b35a_0_3189"/>
            <p:cNvSpPr/>
            <p:nvPr/>
          </p:nvSpPr>
          <p:spPr>
            <a:xfrm>
              <a:off x="5500757" y="558303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146" y="0"/>
                  </a:moveTo>
                  <a:lnTo>
                    <a:pt x="0" y="15786"/>
                  </a:lnTo>
                  <a:lnTo>
                    <a:pt x="3555" y="21069"/>
                  </a:lnTo>
                  <a:lnTo>
                    <a:pt x="7581" y="21069"/>
                  </a:lnTo>
                  <a:lnTo>
                    <a:pt x="12920" y="18229"/>
                  </a:lnTo>
                  <a:lnTo>
                    <a:pt x="15822" y="11739"/>
                  </a:lnTo>
                  <a:lnTo>
                    <a:pt x="13245" y="4647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01" name="Google Shape;7301;gefe2f4b35a_0_3189"/>
            <p:cNvSpPr/>
            <p:nvPr/>
          </p:nvSpPr>
          <p:spPr>
            <a:xfrm>
              <a:off x="8964957" y="57298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7038" y="0"/>
                  </a:moveTo>
                  <a:lnTo>
                    <a:pt x="16721" y="2013"/>
                  </a:lnTo>
                  <a:lnTo>
                    <a:pt x="9628" y="7227"/>
                  </a:lnTo>
                  <a:lnTo>
                    <a:pt x="4480" y="14407"/>
                  </a:lnTo>
                  <a:lnTo>
                    <a:pt x="0" y="22313"/>
                  </a:lnTo>
                  <a:lnTo>
                    <a:pt x="10749" y="20296"/>
                  </a:lnTo>
                  <a:lnTo>
                    <a:pt x="20739" y="17414"/>
                  </a:lnTo>
                  <a:lnTo>
                    <a:pt x="27699" y="11423"/>
                  </a:lnTo>
                  <a:lnTo>
                    <a:pt x="29362" y="76"/>
                  </a:lnTo>
                  <a:lnTo>
                    <a:pt x="270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02" name="Google Shape;7302;gefe2f4b35a_0_3189"/>
            <p:cNvSpPr/>
            <p:nvPr/>
          </p:nvSpPr>
          <p:spPr>
            <a:xfrm>
              <a:off x="4787182" y="580003"/>
              <a:ext cx="45720" cy="17779"/>
            </a:xfrm>
            <a:custGeom>
              <a:rect b="b" l="l" r="r" t="t"/>
              <a:pathLst>
                <a:path extrusionOk="0" h="17779" w="45720">
                  <a:moveTo>
                    <a:pt x="15505" y="0"/>
                  </a:moveTo>
                  <a:lnTo>
                    <a:pt x="10857" y="0"/>
                  </a:lnTo>
                  <a:lnTo>
                    <a:pt x="1015" y="533"/>
                  </a:lnTo>
                  <a:lnTo>
                    <a:pt x="0" y="8270"/>
                  </a:lnTo>
                  <a:lnTo>
                    <a:pt x="3943" y="13441"/>
                  </a:lnTo>
                  <a:lnTo>
                    <a:pt x="11300" y="16333"/>
                  </a:lnTo>
                  <a:lnTo>
                    <a:pt x="20522" y="17233"/>
                  </a:lnTo>
                  <a:lnTo>
                    <a:pt x="29462" y="16527"/>
                  </a:lnTo>
                  <a:lnTo>
                    <a:pt x="37416" y="14563"/>
                  </a:lnTo>
                  <a:lnTo>
                    <a:pt x="43117" y="11576"/>
                  </a:lnTo>
                  <a:lnTo>
                    <a:pt x="45299" y="7797"/>
                  </a:lnTo>
                  <a:lnTo>
                    <a:pt x="39776" y="3986"/>
                  </a:lnTo>
                  <a:lnTo>
                    <a:pt x="32784" y="1593"/>
                  </a:lnTo>
                  <a:lnTo>
                    <a:pt x="24600" y="354"/>
                  </a:lnTo>
                  <a:lnTo>
                    <a:pt x="155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03" name="Google Shape;7303;gefe2f4b35a_0_3189"/>
            <p:cNvSpPr/>
            <p:nvPr/>
          </p:nvSpPr>
          <p:spPr>
            <a:xfrm>
              <a:off x="2667025" y="587801"/>
              <a:ext cx="29844" cy="21590"/>
            </a:xfrm>
            <a:custGeom>
              <a:rect b="b" l="l" r="r" t="t"/>
              <a:pathLst>
                <a:path extrusionOk="0" h="21590" w="29844">
                  <a:moveTo>
                    <a:pt x="29324" y="0"/>
                  </a:moveTo>
                  <a:lnTo>
                    <a:pt x="19579" y="1409"/>
                  </a:lnTo>
                  <a:lnTo>
                    <a:pt x="11218" y="4130"/>
                  </a:lnTo>
                  <a:lnTo>
                    <a:pt x="4580" y="8476"/>
                  </a:lnTo>
                  <a:lnTo>
                    <a:pt x="0" y="14757"/>
                  </a:lnTo>
                  <a:lnTo>
                    <a:pt x="4013" y="19113"/>
                  </a:lnTo>
                  <a:lnTo>
                    <a:pt x="9499" y="21412"/>
                  </a:lnTo>
                  <a:lnTo>
                    <a:pt x="14668" y="21412"/>
                  </a:lnTo>
                  <a:lnTo>
                    <a:pt x="21008" y="20125"/>
                  </a:lnTo>
                  <a:lnTo>
                    <a:pt x="26139" y="16197"/>
                  </a:lnTo>
                  <a:lnTo>
                    <a:pt x="29198" y="9523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04" name="Google Shape;7304;gefe2f4b35a_0_3189"/>
            <p:cNvSpPr/>
            <p:nvPr/>
          </p:nvSpPr>
          <p:spPr>
            <a:xfrm>
              <a:off x="10342394" y="587801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74" y="0"/>
                  </a:moveTo>
                  <a:lnTo>
                    <a:pt x="13353" y="493"/>
                  </a:lnTo>
                  <a:lnTo>
                    <a:pt x="5472" y="1849"/>
                  </a:lnTo>
                  <a:lnTo>
                    <a:pt x="398" y="5970"/>
                  </a:lnTo>
                  <a:lnTo>
                    <a:pt x="0" y="14757"/>
                  </a:lnTo>
                  <a:lnTo>
                    <a:pt x="1638" y="14795"/>
                  </a:lnTo>
                  <a:lnTo>
                    <a:pt x="13195" y="14795"/>
                  </a:lnTo>
                  <a:lnTo>
                    <a:pt x="18834" y="8915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05" name="Google Shape;7305;gefe2f4b35a_0_3189"/>
            <p:cNvSpPr/>
            <p:nvPr/>
          </p:nvSpPr>
          <p:spPr>
            <a:xfrm>
              <a:off x="4278199" y="600283"/>
              <a:ext cx="635" cy="7620"/>
            </a:xfrm>
            <a:custGeom>
              <a:rect b="b" l="l" r="r" t="t"/>
              <a:pathLst>
                <a:path extrusionOk="0" h="7620" w="635">
                  <a:moveTo>
                    <a:pt x="469" y="0"/>
                  </a:moveTo>
                  <a:lnTo>
                    <a:pt x="0" y="2705"/>
                  </a:lnTo>
                  <a:lnTo>
                    <a:pt x="50" y="5105"/>
                  </a:lnTo>
                  <a:lnTo>
                    <a:pt x="533" y="7213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06" name="Google Shape;7306;gefe2f4b35a_0_3189"/>
            <p:cNvSpPr/>
            <p:nvPr/>
          </p:nvSpPr>
          <p:spPr>
            <a:xfrm>
              <a:off x="4278675" y="595290"/>
              <a:ext cx="46354" cy="24765"/>
            </a:xfrm>
            <a:custGeom>
              <a:rect b="b" l="l" r="r" t="t"/>
              <a:pathLst>
                <a:path extrusionOk="0" h="24765" w="46354">
                  <a:moveTo>
                    <a:pt x="45669" y="0"/>
                  </a:moveTo>
                  <a:lnTo>
                    <a:pt x="37630" y="2895"/>
                  </a:lnTo>
                  <a:lnTo>
                    <a:pt x="33159" y="3873"/>
                  </a:lnTo>
                  <a:lnTo>
                    <a:pt x="29603" y="3873"/>
                  </a:lnTo>
                  <a:lnTo>
                    <a:pt x="24890" y="3321"/>
                  </a:lnTo>
                  <a:lnTo>
                    <a:pt x="19738" y="2079"/>
                  </a:lnTo>
                  <a:lnTo>
                    <a:pt x="12458" y="765"/>
                  </a:lnTo>
                  <a:lnTo>
                    <a:pt x="1358" y="0"/>
                  </a:lnTo>
                  <a:lnTo>
                    <a:pt x="723" y="1765"/>
                  </a:lnTo>
                  <a:lnTo>
                    <a:pt x="266" y="3429"/>
                  </a:lnTo>
                  <a:lnTo>
                    <a:pt x="0" y="4991"/>
                  </a:lnTo>
                  <a:lnTo>
                    <a:pt x="63" y="12204"/>
                  </a:lnTo>
                  <a:lnTo>
                    <a:pt x="1968" y="20497"/>
                  </a:lnTo>
                  <a:lnTo>
                    <a:pt x="10604" y="24168"/>
                  </a:lnTo>
                  <a:lnTo>
                    <a:pt x="19951" y="24168"/>
                  </a:lnTo>
                  <a:lnTo>
                    <a:pt x="31070" y="22479"/>
                  </a:lnTo>
                  <a:lnTo>
                    <a:pt x="40582" y="17651"/>
                  </a:lnTo>
                  <a:lnTo>
                    <a:pt x="46208" y="10039"/>
                  </a:lnTo>
                  <a:lnTo>
                    <a:pt x="456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07" name="Google Shape;7307;gefe2f4b35a_0_3189"/>
            <p:cNvSpPr/>
            <p:nvPr/>
          </p:nvSpPr>
          <p:spPr>
            <a:xfrm>
              <a:off x="5414355" y="595290"/>
              <a:ext cx="29845" cy="7620"/>
            </a:xfrm>
            <a:custGeom>
              <a:rect b="b" l="l" r="r" t="t"/>
              <a:pathLst>
                <a:path extrusionOk="0" h="7620" w="29845">
                  <a:moveTo>
                    <a:pt x="29578" y="0"/>
                  </a:moveTo>
                  <a:lnTo>
                    <a:pt x="27381" y="254"/>
                  </a:lnTo>
                  <a:lnTo>
                    <a:pt x="8826" y="266"/>
                  </a:lnTo>
                  <a:lnTo>
                    <a:pt x="1473" y="876"/>
                  </a:lnTo>
                  <a:lnTo>
                    <a:pt x="0" y="7264"/>
                  </a:lnTo>
                  <a:lnTo>
                    <a:pt x="1739" y="7086"/>
                  </a:lnTo>
                  <a:lnTo>
                    <a:pt x="3619" y="7023"/>
                  </a:lnTo>
                  <a:lnTo>
                    <a:pt x="13665" y="7137"/>
                  </a:lnTo>
                  <a:lnTo>
                    <a:pt x="21285" y="7137"/>
                  </a:lnTo>
                  <a:lnTo>
                    <a:pt x="28168" y="6299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08" name="Google Shape;7308;gefe2f4b35a_0_3189"/>
            <p:cNvSpPr/>
            <p:nvPr/>
          </p:nvSpPr>
          <p:spPr>
            <a:xfrm>
              <a:off x="13480134" y="595290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33" y="330"/>
                  </a:lnTo>
                  <a:lnTo>
                    <a:pt x="5454" y="1671"/>
                  </a:lnTo>
                  <a:lnTo>
                    <a:pt x="385" y="5863"/>
                  </a:lnTo>
                  <a:lnTo>
                    <a:pt x="0" y="14744"/>
                  </a:lnTo>
                  <a:lnTo>
                    <a:pt x="1028" y="14757"/>
                  </a:lnTo>
                  <a:lnTo>
                    <a:pt x="8965" y="13680"/>
                  </a:lnTo>
                  <a:lnTo>
                    <a:pt x="14941" y="10655"/>
                  </a:lnTo>
                  <a:lnTo>
                    <a:pt x="19241" y="5992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09" name="Google Shape;7309;gefe2f4b35a_0_3189"/>
            <p:cNvSpPr/>
            <p:nvPr/>
          </p:nvSpPr>
          <p:spPr>
            <a:xfrm>
              <a:off x="3372066" y="600391"/>
              <a:ext cx="3456940" cy="39370"/>
            </a:xfrm>
            <a:custGeom>
              <a:rect b="b" l="l" r="r" t="t"/>
              <a:pathLst>
                <a:path extrusionOk="0" h="39370" w="3456940">
                  <a:moveTo>
                    <a:pt x="40538" y="31102"/>
                  </a:moveTo>
                  <a:lnTo>
                    <a:pt x="38735" y="24396"/>
                  </a:lnTo>
                  <a:lnTo>
                    <a:pt x="37401" y="24574"/>
                  </a:lnTo>
                  <a:lnTo>
                    <a:pt x="30810" y="24574"/>
                  </a:lnTo>
                  <a:lnTo>
                    <a:pt x="31051" y="6146"/>
                  </a:lnTo>
                  <a:lnTo>
                    <a:pt x="31064" y="0"/>
                  </a:lnTo>
                  <a:lnTo>
                    <a:pt x="24841" y="0"/>
                  </a:lnTo>
                  <a:lnTo>
                    <a:pt x="22809" y="0"/>
                  </a:lnTo>
                  <a:lnTo>
                    <a:pt x="20116" y="660"/>
                  </a:lnTo>
                  <a:lnTo>
                    <a:pt x="16548" y="2171"/>
                  </a:lnTo>
                  <a:lnTo>
                    <a:pt x="14109" y="13169"/>
                  </a:lnTo>
                  <a:lnTo>
                    <a:pt x="5092" y="21996"/>
                  </a:lnTo>
                  <a:lnTo>
                    <a:pt x="0" y="30137"/>
                  </a:lnTo>
                  <a:lnTo>
                    <a:pt x="9359" y="39154"/>
                  </a:lnTo>
                  <a:lnTo>
                    <a:pt x="7581" y="32639"/>
                  </a:lnTo>
                  <a:lnTo>
                    <a:pt x="10668" y="30975"/>
                  </a:lnTo>
                  <a:lnTo>
                    <a:pt x="17970" y="30975"/>
                  </a:lnTo>
                  <a:lnTo>
                    <a:pt x="29921" y="32816"/>
                  </a:lnTo>
                  <a:lnTo>
                    <a:pt x="37338" y="32816"/>
                  </a:lnTo>
                  <a:lnTo>
                    <a:pt x="40538" y="31102"/>
                  </a:lnTo>
                  <a:close/>
                </a:path>
                <a:path extrusionOk="0" h="39370" w="3456940">
                  <a:moveTo>
                    <a:pt x="1195146" y="17259"/>
                  </a:moveTo>
                  <a:lnTo>
                    <a:pt x="1189558" y="14452"/>
                  </a:lnTo>
                  <a:lnTo>
                    <a:pt x="1186535" y="9105"/>
                  </a:lnTo>
                  <a:lnTo>
                    <a:pt x="1183398" y="3911"/>
                  </a:lnTo>
                  <a:lnTo>
                    <a:pt x="1177480" y="1587"/>
                  </a:lnTo>
                  <a:lnTo>
                    <a:pt x="1176274" y="1587"/>
                  </a:lnTo>
                  <a:lnTo>
                    <a:pt x="1174889" y="1765"/>
                  </a:lnTo>
                  <a:lnTo>
                    <a:pt x="1173276" y="2171"/>
                  </a:lnTo>
                  <a:lnTo>
                    <a:pt x="1172476" y="10248"/>
                  </a:lnTo>
                  <a:lnTo>
                    <a:pt x="1175842" y="17576"/>
                  </a:lnTo>
                  <a:lnTo>
                    <a:pt x="1181569" y="22885"/>
                  </a:lnTo>
                  <a:lnTo>
                    <a:pt x="1187919" y="24930"/>
                  </a:lnTo>
                  <a:lnTo>
                    <a:pt x="1191387" y="24930"/>
                  </a:lnTo>
                  <a:lnTo>
                    <a:pt x="1194282" y="22720"/>
                  </a:lnTo>
                  <a:lnTo>
                    <a:pt x="1195146" y="17259"/>
                  </a:lnTo>
                  <a:close/>
                </a:path>
                <a:path extrusionOk="0" h="39370" w="3456940">
                  <a:moveTo>
                    <a:pt x="1246911" y="17259"/>
                  </a:moveTo>
                  <a:lnTo>
                    <a:pt x="1245857" y="17411"/>
                  </a:lnTo>
                  <a:lnTo>
                    <a:pt x="1244879" y="17475"/>
                  </a:lnTo>
                  <a:lnTo>
                    <a:pt x="1232509" y="17475"/>
                  </a:lnTo>
                  <a:lnTo>
                    <a:pt x="1231696" y="6756"/>
                  </a:lnTo>
                  <a:lnTo>
                    <a:pt x="1224788" y="2171"/>
                  </a:lnTo>
                  <a:lnTo>
                    <a:pt x="1224788" y="24396"/>
                  </a:lnTo>
                  <a:lnTo>
                    <a:pt x="1233462" y="23368"/>
                  </a:lnTo>
                  <a:lnTo>
                    <a:pt x="1245793" y="25895"/>
                  </a:lnTo>
                  <a:lnTo>
                    <a:pt x="1246911" y="17259"/>
                  </a:lnTo>
                  <a:close/>
                </a:path>
                <a:path extrusionOk="0" h="39370" w="3456940">
                  <a:moveTo>
                    <a:pt x="3456775" y="24396"/>
                  </a:moveTo>
                  <a:lnTo>
                    <a:pt x="3451936" y="23418"/>
                  </a:lnTo>
                  <a:lnTo>
                    <a:pt x="3449701" y="19862"/>
                  </a:lnTo>
                  <a:lnTo>
                    <a:pt x="3447948" y="15811"/>
                  </a:lnTo>
                  <a:lnTo>
                    <a:pt x="3433927" y="25933"/>
                  </a:lnTo>
                  <a:lnTo>
                    <a:pt x="3437966" y="29171"/>
                  </a:lnTo>
                  <a:lnTo>
                    <a:pt x="3442843" y="31038"/>
                  </a:lnTo>
                  <a:lnTo>
                    <a:pt x="3451529" y="31038"/>
                  </a:lnTo>
                  <a:lnTo>
                    <a:pt x="3455301" y="29019"/>
                  </a:lnTo>
                  <a:lnTo>
                    <a:pt x="3456775" y="243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10" name="Google Shape;7310;gefe2f4b35a_0_3189"/>
            <p:cNvSpPr/>
            <p:nvPr/>
          </p:nvSpPr>
          <p:spPr>
            <a:xfrm>
              <a:off x="6797699" y="601550"/>
              <a:ext cx="22859" cy="25400"/>
            </a:xfrm>
            <a:custGeom>
              <a:rect b="b" l="l" r="r" t="t"/>
              <a:pathLst>
                <a:path extrusionOk="0" h="25400" w="22859">
                  <a:moveTo>
                    <a:pt x="17878" y="0"/>
                  </a:moveTo>
                  <a:lnTo>
                    <a:pt x="8226" y="0"/>
                  </a:lnTo>
                  <a:lnTo>
                    <a:pt x="6321" y="0"/>
                  </a:lnTo>
                  <a:lnTo>
                    <a:pt x="4111" y="304"/>
                  </a:lnTo>
                  <a:lnTo>
                    <a:pt x="1508" y="1003"/>
                  </a:lnTo>
                  <a:lnTo>
                    <a:pt x="0" y="8184"/>
                  </a:lnTo>
                  <a:lnTo>
                    <a:pt x="1005" y="14676"/>
                  </a:lnTo>
                  <a:lnTo>
                    <a:pt x="3960" y="20275"/>
                  </a:lnTo>
                  <a:lnTo>
                    <a:pt x="8302" y="24777"/>
                  </a:lnTo>
                  <a:lnTo>
                    <a:pt x="22323" y="14655"/>
                  </a:lnTo>
                  <a:lnTo>
                    <a:pt x="19440" y="7988"/>
                  </a:lnTo>
                  <a:lnTo>
                    <a:pt x="178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11" name="Google Shape;7311;gefe2f4b35a_0_3189"/>
            <p:cNvSpPr/>
            <p:nvPr/>
          </p:nvSpPr>
          <p:spPr>
            <a:xfrm>
              <a:off x="3764420" y="610035"/>
              <a:ext cx="3175" cy="8890"/>
            </a:xfrm>
            <a:custGeom>
              <a:rect b="b" l="l" r="r" t="t"/>
              <a:pathLst>
                <a:path extrusionOk="0" h="8890" w="3175">
                  <a:moveTo>
                    <a:pt x="2654" y="0"/>
                  </a:moveTo>
                  <a:lnTo>
                    <a:pt x="0" y="0"/>
                  </a:lnTo>
                  <a:lnTo>
                    <a:pt x="0" y="5168"/>
                  </a:lnTo>
                  <a:lnTo>
                    <a:pt x="965" y="6311"/>
                  </a:lnTo>
                  <a:lnTo>
                    <a:pt x="2857" y="8623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12" name="Google Shape;7312;gefe2f4b35a_0_3189"/>
            <p:cNvSpPr/>
            <p:nvPr/>
          </p:nvSpPr>
          <p:spPr>
            <a:xfrm>
              <a:off x="3764425" y="610035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681" y="0"/>
                  </a:moveTo>
                  <a:lnTo>
                    <a:pt x="2654" y="0"/>
                  </a:lnTo>
                  <a:lnTo>
                    <a:pt x="2857" y="8623"/>
                  </a:lnTo>
                  <a:lnTo>
                    <a:pt x="965" y="6311"/>
                  </a:lnTo>
                  <a:lnTo>
                    <a:pt x="0" y="5168"/>
                  </a:lnTo>
                  <a:lnTo>
                    <a:pt x="0" y="14744"/>
                  </a:lnTo>
                  <a:lnTo>
                    <a:pt x="14681" y="14744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13" name="Google Shape;7313;gefe2f4b35a_0_3189"/>
            <p:cNvSpPr/>
            <p:nvPr/>
          </p:nvSpPr>
          <p:spPr>
            <a:xfrm>
              <a:off x="5277855" y="610035"/>
              <a:ext cx="26035" cy="27304"/>
            </a:xfrm>
            <a:custGeom>
              <a:rect b="b" l="l" r="r" t="t"/>
              <a:pathLst>
                <a:path extrusionOk="0" h="27304" w="26035">
                  <a:moveTo>
                    <a:pt x="25958" y="0"/>
                  </a:moveTo>
                  <a:lnTo>
                    <a:pt x="18554" y="1243"/>
                  </a:lnTo>
                  <a:lnTo>
                    <a:pt x="11764" y="3101"/>
                  </a:lnTo>
                  <a:lnTo>
                    <a:pt x="5583" y="5564"/>
                  </a:lnTo>
                  <a:lnTo>
                    <a:pt x="0" y="8623"/>
                  </a:lnTo>
                  <a:lnTo>
                    <a:pt x="431" y="14744"/>
                  </a:lnTo>
                  <a:lnTo>
                    <a:pt x="723" y="20955"/>
                  </a:lnTo>
                  <a:lnTo>
                    <a:pt x="901" y="27178"/>
                  </a:lnTo>
                  <a:lnTo>
                    <a:pt x="11949" y="25210"/>
                  </a:lnTo>
                  <a:lnTo>
                    <a:pt x="20793" y="21018"/>
                  </a:lnTo>
                  <a:lnTo>
                    <a:pt x="25954" y="13111"/>
                  </a:lnTo>
                  <a:lnTo>
                    <a:pt x="259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14" name="Google Shape;7314;gefe2f4b35a_0_3189"/>
            <p:cNvSpPr/>
            <p:nvPr/>
          </p:nvSpPr>
          <p:spPr>
            <a:xfrm>
              <a:off x="5259853" y="618653"/>
              <a:ext cx="19050" cy="20954"/>
            </a:xfrm>
            <a:custGeom>
              <a:rect b="b" l="l" r="r" t="t"/>
              <a:pathLst>
                <a:path extrusionOk="0" h="20954" w="19050">
                  <a:moveTo>
                    <a:pt x="17995" y="0"/>
                  </a:moveTo>
                  <a:lnTo>
                    <a:pt x="12405" y="4139"/>
                  </a:lnTo>
                  <a:lnTo>
                    <a:pt x="7550" y="9005"/>
                  </a:lnTo>
                  <a:lnTo>
                    <a:pt x="3419" y="14589"/>
                  </a:lnTo>
                  <a:lnTo>
                    <a:pt x="0" y="20878"/>
                  </a:lnTo>
                  <a:lnTo>
                    <a:pt x="5918" y="19710"/>
                  </a:lnTo>
                  <a:lnTo>
                    <a:pt x="12572" y="19304"/>
                  </a:lnTo>
                  <a:lnTo>
                    <a:pt x="18910" y="18567"/>
                  </a:lnTo>
                  <a:lnTo>
                    <a:pt x="18732" y="12344"/>
                  </a:lnTo>
                  <a:lnTo>
                    <a:pt x="18440" y="6134"/>
                  </a:lnTo>
                  <a:lnTo>
                    <a:pt x="1799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15" name="Google Shape;7315;gefe2f4b35a_0_3189"/>
            <p:cNvSpPr/>
            <p:nvPr/>
          </p:nvSpPr>
          <p:spPr>
            <a:xfrm>
              <a:off x="6578249" y="610035"/>
              <a:ext cx="44450" cy="37465"/>
            </a:xfrm>
            <a:custGeom>
              <a:rect b="b" l="l" r="r" t="t"/>
              <a:pathLst>
                <a:path extrusionOk="0" h="37465" w="44450">
                  <a:moveTo>
                    <a:pt x="44310" y="0"/>
                  </a:moveTo>
                  <a:lnTo>
                    <a:pt x="31052" y="3451"/>
                  </a:lnTo>
                  <a:lnTo>
                    <a:pt x="17597" y="6648"/>
                  </a:lnTo>
                  <a:lnTo>
                    <a:pt x="6421" y="12112"/>
                  </a:lnTo>
                  <a:lnTo>
                    <a:pt x="0" y="22364"/>
                  </a:lnTo>
                  <a:lnTo>
                    <a:pt x="8798" y="25934"/>
                  </a:lnTo>
                  <a:lnTo>
                    <a:pt x="16225" y="30889"/>
                  </a:lnTo>
                  <a:lnTo>
                    <a:pt x="24179" y="35287"/>
                  </a:lnTo>
                  <a:lnTo>
                    <a:pt x="34556" y="37185"/>
                  </a:lnTo>
                  <a:lnTo>
                    <a:pt x="36817" y="37109"/>
                  </a:lnTo>
                  <a:lnTo>
                    <a:pt x="36136" y="25347"/>
                  </a:lnTo>
                  <a:lnTo>
                    <a:pt x="37396" y="15444"/>
                  </a:lnTo>
                  <a:lnTo>
                    <a:pt x="40240" y="7096"/>
                  </a:lnTo>
                  <a:lnTo>
                    <a:pt x="443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16" name="Google Shape;7316;gefe2f4b35a_0_3189"/>
            <p:cNvSpPr/>
            <p:nvPr/>
          </p:nvSpPr>
          <p:spPr>
            <a:xfrm>
              <a:off x="13458280" y="610031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4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43" y="14744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17" name="Google Shape;7317;gefe2f4b35a_0_3189"/>
            <p:cNvSpPr/>
            <p:nvPr/>
          </p:nvSpPr>
          <p:spPr>
            <a:xfrm>
              <a:off x="1492973" y="616304"/>
              <a:ext cx="8466455" cy="45720"/>
            </a:xfrm>
            <a:custGeom>
              <a:rect b="b" l="l" r="r" t="t"/>
              <a:pathLst>
                <a:path extrusionOk="0" h="45720" w="8466455">
                  <a:moveTo>
                    <a:pt x="24777" y="23228"/>
                  </a:moveTo>
                  <a:lnTo>
                    <a:pt x="17754" y="19481"/>
                  </a:lnTo>
                  <a:lnTo>
                    <a:pt x="12382" y="18072"/>
                  </a:lnTo>
                  <a:lnTo>
                    <a:pt x="8496" y="18072"/>
                  </a:lnTo>
                  <a:lnTo>
                    <a:pt x="2501" y="18072"/>
                  </a:lnTo>
                  <a:lnTo>
                    <a:pt x="0" y="21424"/>
                  </a:lnTo>
                  <a:lnTo>
                    <a:pt x="571" y="28143"/>
                  </a:lnTo>
                  <a:lnTo>
                    <a:pt x="3632" y="31496"/>
                  </a:lnTo>
                  <a:lnTo>
                    <a:pt x="12877" y="31496"/>
                  </a:lnTo>
                  <a:lnTo>
                    <a:pt x="18351" y="29324"/>
                  </a:lnTo>
                  <a:lnTo>
                    <a:pt x="24777" y="23228"/>
                  </a:lnTo>
                  <a:close/>
                </a:path>
                <a:path extrusionOk="0" h="45720" w="8466455">
                  <a:moveTo>
                    <a:pt x="467715" y="12446"/>
                  </a:moveTo>
                  <a:lnTo>
                    <a:pt x="462140" y="7772"/>
                  </a:lnTo>
                  <a:lnTo>
                    <a:pt x="452132" y="7772"/>
                  </a:lnTo>
                  <a:lnTo>
                    <a:pt x="449846" y="7772"/>
                  </a:lnTo>
                  <a:lnTo>
                    <a:pt x="447332" y="8013"/>
                  </a:lnTo>
                  <a:lnTo>
                    <a:pt x="444614" y="8483"/>
                  </a:lnTo>
                  <a:lnTo>
                    <a:pt x="444525" y="23266"/>
                  </a:lnTo>
                  <a:lnTo>
                    <a:pt x="445211" y="27647"/>
                  </a:lnTo>
                  <a:lnTo>
                    <a:pt x="447878" y="27647"/>
                  </a:lnTo>
                  <a:lnTo>
                    <a:pt x="449453" y="25298"/>
                  </a:lnTo>
                  <a:lnTo>
                    <a:pt x="453567" y="20574"/>
                  </a:lnTo>
                  <a:lnTo>
                    <a:pt x="456082" y="18211"/>
                  </a:lnTo>
                  <a:lnTo>
                    <a:pt x="461378" y="18211"/>
                  </a:lnTo>
                  <a:lnTo>
                    <a:pt x="463931" y="19545"/>
                  </a:lnTo>
                  <a:lnTo>
                    <a:pt x="466775" y="23241"/>
                  </a:lnTo>
                  <a:lnTo>
                    <a:pt x="467715" y="12446"/>
                  </a:lnTo>
                  <a:close/>
                </a:path>
                <a:path extrusionOk="0" h="45720" w="8466455">
                  <a:moveTo>
                    <a:pt x="2625077" y="16103"/>
                  </a:moveTo>
                  <a:lnTo>
                    <a:pt x="2610447" y="16103"/>
                  </a:lnTo>
                  <a:lnTo>
                    <a:pt x="2610447" y="30848"/>
                  </a:lnTo>
                  <a:lnTo>
                    <a:pt x="2625077" y="30848"/>
                  </a:lnTo>
                  <a:lnTo>
                    <a:pt x="2625077" y="16103"/>
                  </a:lnTo>
                  <a:close/>
                </a:path>
                <a:path extrusionOk="0" h="45720" w="8466455">
                  <a:moveTo>
                    <a:pt x="4390593" y="11887"/>
                  </a:moveTo>
                  <a:lnTo>
                    <a:pt x="4388624" y="5219"/>
                  </a:lnTo>
                  <a:lnTo>
                    <a:pt x="4378312" y="1346"/>
                  </a:lnTo>
                  <a:lnTo>
                    <a:pt x="4375518" y="16090"/>
                  </a:lnTo>
                  <a:lnTo>
                    <a:pt x="4378414" y="21005"/>
                  </a:lnTo>
                  <a:lnTo>
                    <a:pt x="4382097" y="21005"/>
                  </a:lnTo>
                  <a:lnTo>
                    <a:pt x="4387380" y="18199"/>
                  </a:lnTo>
                  <a:lnTo>
                    <a:pt x="4390593" y="11887"/>
                  </a:lnTo>
                  <a:close/>
                </a:path>
                <a:path extrusionOk="0" h="45720" w="8466455">
                  <a:moveTo>
                    <a:pt x="7272871" y="16103"/>
                  </a:moveTo>
                  <a:lnTo>
                    <a:pt x="7265644" y="12420"/>
                  </a:lnTo>
                  <a:lnTo>
                    <a:pt x="7260095" y="7010"/>
                  </a:lnTo>
                  <a:lnTo>
                    <a:pt x="7253999" y="2120"/>
                  </a:lnTo>
                  <a:lnTo>
                    <a:pt x="7245109" y="0"/>
                  </a:lnTo>
                  <a:lnTo>
                    <a:pt x="7242543" y="0"/>
                  </a:lnTo>
                  <a:lnTo>
                    <a:pt x="7239559" y="406"/>
                  </a:lnTo>
                  <a:lnTo>
                    <a:pt x="7236053" y="1346"/>
                  </a:lnTo>
                  <a:lnTo>
                    <a:pt x="7238060" y="16598"/>
                  </a:lnTo>
                  <a:lnTo>
                    <a:pt x="7248042" y="16598"/>
                  </a:lnTo>
                  <a:lnTo>
                    <a:pt x="7249465" y="16433"/>
                  </a:lnTo>
                  <a:lnTo>
                    <a:pt x="7251065" y="16103"/>
                  </a:lnTo>
                  <a:lnTo>
                    <a:pt x="7245667" y="24549"/>
                  </a:lnTo>
                  <a:lnTo>
                    <a:pt x="7244613" y="33743"/>
                  </a:lnTo>
                  <a:lnTo>
                    <a:pt x="7248588" y="41490"/>
                  </a:lnTo>
                  <a:lnTo>
                    <a:pt x="7258266" y="45605"/>
                  </a:lnTo>
                  <a:lnTo>
                    <a:pt x="7258215" y="34505"/>
                  </a:lnTo>
                  <a:lnTo>
                    <a:pt x="7263498" y="28778"/>
                  </a:lnTo>
                  <a:lnTo>
                    <a:pt x="7269810" y="24079"/>
                  </a:lnTo>
                  <a:lnTo>
                    <a:pt x="7272871" y="16103"/>
                  </a:lnTo>
                  <a:close/>
                </a:path>
                <a:path extrusionOk="0" h="45720" w="8466455">
                  <a:moveTo>
                    <a:pt x="8466417" y="16090"/>
                  </a:moveTo>
                  <a:lnTo>
                    <a:pt x="8464461" y="16306"/>
                  </a:lnTo>
                  <a:lnTo>
                    <a:pt x="8446122" y="16306"/>
                  </a:lnTo>
                  <a:lnTo>
                    <a:pt x="8439048" y="16891"/>
                  </a:lnTo>
                  <a:lnTo>
                    <a:pt x="8437054" y="22301"/>
                  </a:lnTo>
                  <a:lnTo>
                    <a:pt x="8437054" y="23241"/>
                  </a:lnTo>
                  <a:lnTo>
                    <a:pt x="8444217" y="25971"/>
                  </a:lnTo>
                  <a:lnTo>
                    <a:pt x="8448586" y="31457"/>
                  </a:lnTo>
                  <a:lnTo>
                    <a:pt x="8453056" y="36842"/>
                  </a:lnTo>
                  <a:lnTo>
                    <a:pt x="8460511" y="39268"/>
                  </a:lnTo>
                  <a:lnTo>
                    <a:pt x="8462200" y="39268"/>
                  </a:lnTo>
                  <a:lnTo>
                    <a:pt x="8464144" y="39014"/>
                  </a:lnTo>
                  <a:lnTo>
                    <a:pt x="8466417" y="38442"/>
                  </a:lnTo>
                  <a:lnTo>
                    <a:pt x="8466417" y="160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18" name="Google Shape;7318;gefe2f4b35a_0_3189"/>
            <p:cNvSpPr/>
            <p:nvPr/>
          </p:nvSpPr>
          <p:spPr>
            <a:xfrm>
              <a:off x="9929751" y="638599"/>
              <a:ext cx="636" cy="1270"/>
            </a:xfrm>
            <a:custGeom>
              <a:rect b="b" l="l" r="r" t="t"/>
              <a:pathLst>
                <a:path extrusionOk="0" h="1270" w="634">
                  <a:moveTo>
                    <a:pt x="279" y="0"/>
                  </a:moveTo>
                  <a:lnTo>
                    <a:pt x="165" y="292"/>
                  </a:lnTo>
                  <a:lnTo>
                    <a:pt x="76" y="609"/>
                  </a:lnTo>
                  <a:lnTo>
                    <a:pt x="0" y="939"/>
                  </a:lnTo>
                  <a:lnTo>
                    <a:pt x="279" y="93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19" name="Google Shape;7319;gefe2f4b35a_0_3189"/>
            <p:cNvSpPr/>
            <p:nvPr/>
          </p:nvSpPr>
          <p:spPr>
            <a:xfrm>
              <a:off x="303326" y="654760"/>
              <a:ext cx="6609080" cy="71754"/>
            </a:xfrm>
            <a:custGeom>
              <a:rect b="b" l="l" r="r" t="t"/>
              <a:pathLst>
                <a:path extrusionOk="0" h="71754" w="6609080">
                  <a:moveTo>
                    <a:pt x="21209" y="36982"/>
                  </a:moveTo>
                  <a:lnTo>
                    <a:pt x="14160" y="32842"/>
                  </a:lnTo>
                  <a:lnTo>
                    <a:pt x="9220" y="31305"/>
                  </a:lnTo>
                  <a:lnTo>
                    <a:pt x="5956" y="31305"/>
                  </a:lnTo>
                  <a:lnTo>
                    <a:pt x="1206" y="31305"/>
                  </a:lnTo>
                  <a:lnTo>
                    <a:pt x="0" y="34569"/>
                  </a:lnTo>
                  <a:lnTo>
                    <a:pt x="2159" y="41084"/>
                  </a:lnTo>
                  <a:lnTo>
                    <a:pt x="5511" y="44335"/>
                  </a:lnTo>
                  <a:lnTo>
                    <a:pt x="13246" y="44335"/>
                  </a:lnTo>
                  <a:lnTo>
                    <a:pt x="17221" y="42392"/>
                  </a:lnTo>
                  <a:lnTo>
                    <a:pt x="21209" y="36982"/>
                  </a:lnTo>
                  <a:close/>
                </a:path>
                <a:path extrusionOk="0" h="71754" w="6609080">
                  <a:moveTo>
                    <a:pt x="1236586" y="0"/>
                  </a:moveTo>
                  <a:lnTo>
                    <a:pt x="1221943" y="0"/>
                  </a:lnTo>
                  <a:lnTo>
                    <a:pt x="1221943" y="14630"/>
                  </a:lnTo>
                  <a:lnTo>
                    <a:pt x="1236586" y="14630"/>
                  </a:lnTo>
                  <a:lnTo>
                    <a:pt x="1236586" y="0"/>
                  </a:lnTo>
                  <a:close/>
                </a:path>
                <a:path extrusionOk="0" h="71754" w="6609080">
                  <a:moveTo>
                    <a:pt x="1406144" y="29502"/>
                  </a:moveTo>
                  <a:lnTo>
                    <a:pt x="1401914" y="25311"/>
                  </a:lnTo>
                  <a:lnTo>
                    <a:pt x="1396174" y="22898"/>
                  </a:lnTo>
                  <a:lnTo>
                    <a:pt x="1390865" y="22898"/>
                  </a:lnTo>
                  <a:lnTo>
                    <a:pt x="1383868" y="22898"/>
                  </a:lnTo>
                  <a:lnTo>
                    <a:pt x="1377594" y="27101"/>
                  </a:lnTo>
                  <a:lnTo>
                    <a:pt x="1376426" y="36982"/>
                  </a:lnTo>
                  <a:lnTo>
                    <a:pt x="1378953" y="36652"/>
                  </a:lnTo>
                  <a:lnTo>
                    <a:pt x="1381747" y="36588"/>
                  </a:lnTo>
                  <a:lnTo>
                    <a:pt x="1397038" y="36601"/>
                  </a:lnTo>
                  <a:lnTo>
                    <a:pt x="1404607" y="36118"/>
                  </a:lnTo>
                  <a:lnTo>
                    <a:pt x="1406144" y="29502"/>
                  </a:lnTo>
                  <a:close/>
                </a:path>
                <a:path extrusionOk="0" h="71754" w="6609080">
                  <a:moveTo>
                    <a:pt x="4074299" y="20637"/>
                  </a:moveTo>
                  <a:lnTo>
                    <a:pt x="4071988" y="14465"/>
                  </a:lnTo>
                  <a:lnTo>
                    <a:pt x="4066616" y="14465"/>
                  </a:lnTo>
                  <a:lnTo>
                    <a:pt x="4066121" y="14465"/>
                  </a:lnTo>
                  <a:lnTo>
                    <a:pt x="4065600" y="14516"/>
                  </a:lnTo>
                  <a:lnTo>
                    <a:pt x="4065054" y="14630"/>
                  </a:lnTo>
                  <a:lnTo>
                    <a:pt x="4064812" y="18415"/>
                  </a:lnTo>
                  <a:lnTo>
                    <a:pt x="4064368" y="22186"/>
                  </a:lnTo>
                  <a:lnTo>
                    <a:pt x="4059466" y="22186"/>
                  </a:lnTo>
                  <a:lnTo>
                    <a:pt x="4058691" y="22085"/>
                  </a:lnTo>
                  <a:lnTo>
                    <a:pt x="4057815" y="21882"/>
                  </a:lnTo>
                  <a:lnTo>
                    <a:pt x="4057815" y="36982"/>
                  </a:lnTo>
                  <a:lnTo>
                    <a:pt x="4060228" y="38506"/>
                  </a:lnTo>
                  <a:lnTo>
                    <a:pt x="4062387" y="39154"/>
                  </a:lnTo>
                  <a:lnTo>
                    <a:pt x="4070070" y="39154"/>
                  </a:lnTo>
                  <a:lnTo>
                    <a:pt x="4073334" y="32981"/>
                  </a:lnTo>
                  <a:lnTo>
                    <a:pt x="4074299" y="20637"/>
                  </a:lnTo>
                  <a:close/>
                </a:path>
                <a:path extrusionOk="0" h="71754" w="6609080">
                  <a:moveTo>
                    <a:pt x="4330344" y="44234"/>
                  </a:moveTo>
                  <a:lnTo>
                    <a:pt x="4329100" y="44437"/>
                  </a:lnTo>
                  <a:lnTo>
                    <a:pt x="4327957" y="44526"/>
                  </a:lnTo>
                  <a:lnTo>
                    <a:pt x="4315599" y="44526"/>
                  </a:lnTo>
                  <a:lnTo>
                    <a:pt x="4315015" y="33921"/>
                  </a:lnTo>
                  <a:lnTo>
                    <a:pt x="4308170" y="29489"/>
                  </a:lnTo>
                  <a:lnTo>
                    <a:pt x="4308170" y="51727"/>
                  </a:lnTo>
                  <a:lnTo>
                    <a:pt x="4316831" y="50571"/>
                  </a:lnTo>
                  <a:lnTo>
                    <a:pt x="4328909" y="52882"/>
                  </a:lnTo>
                  <a:lnTo>
                    <a:pt x="4330344" y="44234"/>
                  </a:lnTo>
                  <a:close/>
                </a:path>
                <a:path extrusionOk="0" h="71754" w="6609080">
                  <a:moveTo>
                    <a:pt x="5479275" y="21882"/>
                  </a:moveTo>
                  <a:lnTo>
                    <a:pt x="5464607" y="21882"/>
                  </a:lnTo>
                  <a:lnTo>
                    <a:pt x="5464289" y="31445"/>
                  </a:lnTo>
                  <a:lnTo>
                    <a:pt x="5455158" y="32258"/>
                  </a:lnTo>
                  <a:lnTo>
                    <a:pt x="5457431" y="44234"/>
                  </a:lnTo>
                  <a:lnTo>
                    <a:pt x="5479275" y="44234"/>
                  </a:lnTo>
                  <a:lnTo>
                    <a:pt x="5479275" y="21882"/>
                  </a:lnTo>
                  <a:close/>
                </a:path>
                <a:path extrusionOk="0" h="71754" w="6609080">
                  <a:moveTo>
                    <a:pt x="5663463" y="0"/>
                  </a:moveTo>
                  <a:lnTo>
                    <a:pt x="5648744" y="0"/>
                  </a:lnTo>
                  <a:lnTo>
                    <a:pt x="5648744" y="14630"/>
                  </a:lnTo>
                  <a:lnTo>
                    <a:pt x="5663463" y="14630"/>
                  </a:lnTo>
                  <a:lnTo>
                    <a:pt x="5663463" y="0"/>
                  </a:lnTo>
                  <a:close/>
                </a:path>
                <a:path extrusionOk="0" h="71754" w="6609080">
                  <a:moveTo>
                    <a:pt x="5682945" y="36461"/>
                  </a:moveTo>
                  <a:lnTo>
                    <a:pt x="5682767" y="28448"/>
                  </a:lnTo>
                  <a:lnTo>
                    <a:pt x="5678538" y="20929"/>
                  </a:lnTo>
                  <a:lnTo>
                    <a:pt x="5670943" y="14630"/>
                  </a:lnTo>
                  <a:lnTo>
                    <a:pt x="5665660" y="23088"/>
                  </a:lnTo>
                  <a:lnTo>
                    <a:pt x="5664619" y="32334"/>
                  </a:lnTo>
                  <a:lnTo>
                    <a:pt x="5668607" y="40119"/>
                  </a:lnTo>
                  <a:lnTo>
                    <a:pt x="5678411" y="44246"/>
                  </a:lnTo>
                  <a:lnTo>
                    <a:pt x="5682945" y="36461"/>
                  </a:lnTo>
                  <a:close/>
                </a:path>
                <a:path extrusionOk="0" h="71754" w="6609080">
                  <a:moveTo>
                    <a:pt x="6608737" y="64770"/>
                  </a:moveTo>
                  <a:lnTo>
                    <a:pt x="6603047" y="61036"/>
                  </a:lnTo>
                  <a:lnTo>
                    <a:pt x="6601015" y="56349"/>
                  </a:lnTo>
                  <a:lnTo>
                    <a:pt x="6602247" y="50749"/>
                  </a:lnTo>
                  <a:lnTo>
                    <a:pt x="6606387" y="44246"/>
                  </a:lnTo>
                  <a:lnTo>
                    <a:pt x="6604190" y="44526"/>
                  </a:lnTo>
                  <a:lnTo>
                    <a:pt x="6601777" y="44589"/>
                  </a:lnTo>
                  <a:lnTo>
                    <a:pt x="6585648" y="44551"/>
                  </a:lnTo>
                  <a:lnTo>
                    <a:pt x="6578333" y="45173"/>
                  </a:lnTo>
                  <a:lnTo>
                    <a:pt x="6577038" y="51739"/>
                  </a:lnTo>
                  <a:lnTo>
                    <a:pt x="6582461" y="51727"/>
                  </a:lnTo>
                  <a:lnTo>
                    <a:pt x="6587299" y="57277"/>
                  </a:lnTo>
                  <a:lnTo>
                    <a:pt x="6597459" y="69392"/>
                  </a:lnTo>
                  <a:lnTo>
                    <a:pt x="6600152" y="71526"/>
                  </a:lnTo>
                  <a:lnTo>
                    <a:pt x="6608737" y="6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20" name="Google Shape;7320;gefe2f4b35a_0_3189"/>
            <p:cNvSpPr/>
            <p:nvPr/>
          </p:nvSpPr>
          <p:spPr>
            <a:xfrm>
              <a:off x="6903475" y="719524"/>
              <a:ext cx="13970" cy="9525"/>
            </a:xfrm>
            <a:custGeom>
              <a:rect b="b" l="l" r="r" t="t"/>
              <a:pathLst>
                <a:path extrusionOk="0" h="9525" w="13970">
                  <a:moveTo>
                    <a:pt x="8585" y="0"/>
                  </a:moveTo>
                  <a:lnTo>
                    <a:pt x="0" y="6756"/>
                  </a:lnTo>
                  <a:lnTo>
                    <a:pt x="1854" y="8216"/>
                  </a:lnTo>
                  <a:lnTo>
                    <a:pt x="3683" y="9131"/>
                  </a:lnTo>
                  <a:lnTo>
                    <a:pt x="8255" y="9131"/>
                  </a:lnTo>
                  <a:lnTo>
                    <a:pt x="10972" y="7073"/>
                  </a:lnTo>
                  <a:lnTo>
                    <a:pt x="13716" y="1714"/>
                  </a:lnTo>
                  <a:lnTo>
                    <a:pt x="11772" y="1193"/>
                  </a:lnTo>
                  <a:lnTo>
                    <a:pt x="10071" y="622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21" name="Google Shape;7321;gefe2f4b35a_0_3189"/>
            <p:cNvSpPr/>
            <p:nvPr/>
          </p:nvSpPr>
          <p:spPr>
            <a:xfrm>
              <a:off x="3433921" y="708158"/>
              <a:ext cx="17779" cy="13334"/>
            </a:xfrm>
            <a:custGeom>
              <a:rect b="b" l="l" r="r" t="t"/>
              <a:pathLst>
                <a:path extrusionOk="0" h="13334" w="17779">
                  <a:moveTo>
                    <a:pt x="8534" y="0"/>
                  </a:moveTo>
                  <a:lnTo>
                    <a:pt x="6007" y="0"/>
                  </a:lnTo>
                  <a:lnTo>
                    <a:pt x="1231" y="0"/>
                  </a:lnTo>
                  <a:lnTo>
                    <a:pt x="0" y="3251"/>
                  </a:lnTo>
                  <a:lnTo>
                    <a:pt x="2108" y="9766"/>
                  </a:lnTo>
                  <a:lnTo>
                    <a:pt x="5435" y="13017"/>
                  </a:lnTo>
                  <a:lnTo>
                    <a:pt x="12039" y="13017"/>
                  </a:lnTo>
                  <a:lnTo>
                    <a:pt x="14554" y="12141"/>
                  </a:lnTo>
                  <a:lnTo>
                    <a:pt x="17183" y="9944"/>
                  </a:lnTo>
                  <a:lnTo>
                    <a:pt x="16764" y="3213"/>
                  </a:lnTo>
                  <a:lnTo>
                    <a:pt x="12052" y="914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22" name="Google Shape;7322;gefe2f4b35a_0_3189"/>
            <p:cNvSpPr/>
            <p:nvPr/>
          </p:nvSpPr>
          <p:spPr>
            <a:xfrm>
              <a:off x="3450681" y="711372"/>
              <a:ext cx="4445" cy="6984"/>
            </a:xfrm>
            <a:custGeom>
              <a:rect b="b" l="l" r="r" t="t"/>
              <a:pathLst>
                <a:path extrusionOk="0" h="6984" w="4445">
                  <a:moveTo>
                    <a:pt x="0" y="0"/>
                  </a:moveTo>
                  <a:lnTo>
                    <a:pt x="419" y="6731"/>
                  </a:lnTo>
                  <a:lnTo>
                    <a:pt x="1727" y="5626"/>
                  </a:lnTo>
                  <a:lnTo>
                    <a:pt x="3060" y="4191"/>
                  </a:lnTo>
                  <a:lnTo>
                    <a:pt x="4406" y="2374"/>
                  </a:lnTo>
                  <a:lnTo>
                    <a:pt x="2832" y="1460"/>
                  </a:lnTo>
                  <a:lnTo>
                    <a:pt x="1371" y="6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23" name="Google Shape;7323;gefe2f4b35a_0_3189"/>
            <p:cNvSpPr/>
            <p:nvPr/>
          </p:nvSpPr>
          <p:spPr>
            <a:xfrm>
              <a:off x="5289091" y="706485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705" y="0"/>
                  </a:moveTo>
                  <a:lnTo>
                    <a:pt x="17152" y="2311"/>
                  </a:lnTo>
                  <a:lnTo>
                    <a:pt x="8051" y="8012"/>
                  </a:lnTo>
                  <a:lnTo>
                    <a:pt x="2351" y="17082"/>
                  </a:lnTo>
                  <a:lnTo>
                    <a:pt x="0" y="29502"/>
                  </a:lnTo>
                  <a:lnTo>
                    <a:pt x="29705" y="29502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24" name="Google Shape;7324;gefe2f4b35a_0_3189"/>
            <p:cNvSpPr/>
            <p:nvPr/>
          </p:nvSpPr>
          <p:spPr>
            <a:xfrm>
              <a:off x="3499100" y="713743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931" y="0"/>
                  </a:moveTo>
                  <a:lnTo>
                    <a:pt x="7518" y="0"/>
                  </a:lnTo>
                  <a:lnTo>
                    <a:pt x="7810" y="10375"/>
                  </a:lnTo>
                  <a:lnTo>
                    <a:pt x="4064" y="16484"/>
                  </a:lnTo>
                  <a:lnTo>
                    <a:pt x="0" y="22237"/>
                  </a:lnTo>
                  <a:lnTo>
                    <a:pt x="12257" y="19591"/>
                  </a:lnTo>
                  <a:lnTo>
                    <a:pt x="21485" y="14014"/>
                  </a:lnTo>
                  <a:lnTo>
                    <a:pt x="36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25" name="Google Shape;7325;gefe2f4b35a_0_3189"/>
            <p:cNvSpPr/>
            <p:nvPr/>
          </p:nvSpPr>
          <p:spPr>
            <a:xfrm>
              <a:off x="4699937" y="713743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578" y="0"/>
                  </a:moveTo>
                  <a:lnTo>
                    <a:pt x="0" y="0"/>
                  </a:lnTo>
                  <a:lnTo>
                    <a:pt x="311" y="9037"/>
                  </a:lnTo>
                  <a:lnTo>
                    <a:pt x="441" y="18194"/>
                  </a:lnTo>
                  <a:lnTo>
                    <a:pt x="2214" y="25687"/>
                  </a:lnTo>
                  <a:lnTo>
                    <a:pt x="7454" y="29730"/>
                  </a:lnTo>
                  <a:lnTo>
                    <a:pt x="8375" y="17827"/>
                  </a:lnTo>
                  <a:lnTo>
                    <a:pt x="16744" y="13312"/>
                  </a:lnTo>
                  <a:lnTo>
                    <a:pt x="26000" y="9574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26" name="Google Shape;7326;gefe2f4b35a_0_3189"/>
            <p:cNvSpPr/>
            <p:nvPr/>
          </p:nvSpPr>
          <p:spPr>
            <a:xfrm>
              <a:off x="3592943" y="721236"/>
              <a:ext cx="17145" cy="24129"/>
            </a:xfrm>
            <a:custGeom>
              <a:rect b="b" l="l" r="r" t="t"/>
              <a:pathLst>
                <a:path extrusionOk="0" h="24129" w="17145">
                  <a:moveTo>
                    <a:pt x="2023" y="0"/>
                  </a:moveTo>
                  <a:lnTo>
                    <a:pt x="0" y="8162"/>
                  </a:lnTo>
                  <a:lnTo>
                    <a:pt x="1697" y="15744"/>
                  </a:lnTo>
                  <a:lnTo>
                    <a:pt x="5678" y="21331"/>
                  </a:lnTo>
                  <a:lnTo>
                    <a:pt x="10506" y="23507"/>
                  </a:lnTo>
                  <a:lnTo>
                    <a:pt x="13313" y="23507"/>
                  </a:lnTo>
                  <a:lnTo>
                    <a:pt x="15802" y="21018"/>
                  </a:lnTo>
                  <a:lnTo>
                    <a:pt x="16678" y="14744"/>
                  </a:lnTo>
                  <a:lnTo>
                    <a:pt x="11392" y="12683"/>
                  </a:lnTo>
                  <a:lnTo>
                    <a:pt x="8703" y="8020"/>
                  </a:lnTo>
                  <a:lnTo>
                    <a:pt x="6338" y="303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27" name="Google Shape;7327;gefe2f4b35a_0_3189"/>
            <p:cNvSpPr/>
            <p:nvPr/>
          </p:nvSpPr>
          <p:spPr>
            <a:xfrm>
              <a:off x="5793926" y="735984"/>
              <a:ext cx="11429" cy="7620"/>
            </a:xfrm>
            <a:custGeom>
              <a:rect b="b" l="l" r="r" t="t"/>
              <a:pathLst>
                <a:path extrusionOk="0" h="7620" w="11429">
                  <a:moveTo>
                    <a:pt x="10845" y="0"/>
                  </a:moveTo>
                  <a:lnTo>
                    <a:pt x="8305" y="381"/>
                  </a:lnTo>
                  <a:lnTo>
                    <a:pt x="5968" y="546"/>
                  </a:lnTo>
                  <a:lnTo>
                    <a:pt x="2476" y="546"/>
                  </a:lnTo>
                  <a:lnTo>
                    <a:pt x="1206" y="482"/>
                  </a:lnTo>
                  <a:lnTo>
                    <a:pt x="0" y="355"/>
                  </a:lnTo>
                  <a:lnTo>
                    <a:pt x="2222" y="2730"/>
                  </a:lnTo>
                  <a:lnTo>
                    <a:pt x="4394" y="5105"/>
                  </a:lnTo>
                  <a:lnTo>
                    <a:pt x="6515" y="7505"/>
                  </a:lnTo>
                  <a:lnTo>
                    <a:pt x="8394" y="5461"/>
                  </a:lnTo>
                  <a:lnTo>
                    <a:pt x="10020" y="3136"/>
                  </a:lnTo>
                  <a:lnTo>
                    <a:pt x="1084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28" name="Google Shape;7328;gefe2f4b35a_0_3189"/>
            <p:cNvSpPr/>
            <p:nvPr/>
          </p:nvSpPr>
          <p:spPr>
            <a:xfrm>
              <a:off x="5760757" y="721236"/>
              <a:ext cx="40004" cy="37465"/>
            </a:xfrm>
            <a:custGeom>
              <a:rect b="b" l="l" r="r" t="t"/>
              <a:pathLst>
                <a:path extrusionOk="0" h="37465" w="40004">
                  <a:moveTo>
                    <a:pt x="0" y="0"/>
                  </a:moveTo>
                  <a:lnTo>
                    <a:pt x="3051" y="13575"/>
                  </a:lnTo>
                  <a:lnTo>
                    <a:pt x="10142" y="23034"/>
                  </a:lnTo>
                  <a:lnTo>
                    <a:pt x="19493" y="30221"/>
                  </a:lnTo>
                  <a:lnTo>
                    <a:pt x="29324" y="36982"/>
                  </a:lnTo>
                  <a:lnTo>
                    <a:pt x="30518" y="29705"/>
                  </a:lnTo>
                  <a:lnTo>
                    <a:pt x="35687" y="26581"/>
                  </a:lnTo>
                  <a:lnTo>
                    <a:pt x="39687" y="22250"/>
                  </a:lnTo>
                  <a:lnTo>
                    <a:pt x="35382" y="17475"/>
                  </a:lnTo>
                  <a:lnTo>
                    <a:pt x="33159" y="15100"/>
                  </a:lnTo>
                  <a:lnTo>
                    <a:pt x="23552" y="12615"/>
                  </a:lnTo>
                  <a:lnTo>
                    <a:pt x="15779" y="8340"/>
                  </a:lnTo>
                  <a:lnTo>
                    <a:pt x="8406" y="3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29" name="Google Shape;7329;gefe2f4b35a_0_3189"/>
            <p:cNvSpPr/>
            <p:nvPr/>
          </p:nvSpPr>
          <p:spPr>
            <a:xfrm>
              <a:off x="8986827" y="721236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51828" y="0"/>
                  </a:moveTo>
                  <a:lnTo>
                    <a:pt x="37481" y="4087"/>
                  </a:lnTo>
                  <a:lnTo>
                    <a:pt x="21375" y="6446"/>
                  </a:lnTo>
                  <a:lnTo>
                    <a:pt x="7539" y="11142"/>
                  </a:lnTo>
                  <a:lnTo>
                    <a:pt x="0" y="22237"/>
                  </a:lnTo>
                  <a:lnTo>
                    <a:pt x="2844" y="24358"/>
                  </a:lnTo>
                  <a:lnTo>
                    <a:pt x="9448" y="25755"/>
                  </a:lnTo>
                  <a:lnTo>
                    <a:pt x="17043" y="25755"/>
                  </a:lnTo>
                  <a:lnTo>
                    <a:pt x="29686" y="24451"/>
                  </a:lnTo>
                  <a:lnTo>
                    <a:pt x="41427" y="20131"/>
                  </a:lnTo>
                  <a:lnTo>
                    <a:pt x="49672" y="12184"/>
                  </a:lnTo>
                  <a:lnTo>
                    <a:pt x="5182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30" name="Google Shape;7330;gefe2f4b35a_0_3189"/>
            <p:cNvSpPr/>
            <p:nvPr/>
          </p:nvSpPr>
          <p:spPr>
            <a:xfrm>
              <a:off x="9580017" y="719651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09" y="0"/>
                  </a:moveTo>
                  <a:lnTo>
                    <a:pt x="11226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54"/>
                  </a:lnTo>
                  <a:lnTo>
                    <a:pt x="5689" y="9944"/>
                  </a:lnTo>
                  <a:lnTo>
                    <a:pt x="15621" y="9944"/>
                  </a:lnTo>
                  <a:lnTo>
                    <a:pt x="21247" y="7810"/>
                  </a:lnTo>
                  <a:lnTo>
                    <a:pt x="25755" y="1587"/>
                  </a:lnTo>
                  <a:lnTo>
                    <a:pt x="19697" y="457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31" name="Google Shape;7331;gefe2f4b35a_0_3189"/>
            <p:cNvSpPr/>
            <p:nvPr/>
          </p:nvSpPr>
          <p:spPr>
            <a:xfrm>
              <a:off x="639296" y="734283"/>
              <a:ext cx="2540" cy="4445"/>
            </a:xfrm>
            <a:custGeom>
              <a:rect b="b" l="l" r="r" t="t"/>
              <a:pathLst>
                <a:path extrusionOk="0" h="4445" w="2540">
                  <a:moveTo>
                    <a:pt x="50" y="0"/>
                  </a:moveTo>
                  <a:lnTo>
                    <a:pt x="38" y="1346"/>
                  </a:lnTo>
                  <a:lnTo>
                    <a:pt x="12" y="2692"/>
                  </a:lnTo>
                  <a:lnTo>
                    <a:pt x="0" y="4038"/>
                  </a:lnTo>
                  <a:lnTo>
                    <a:pt x="660" y="3327"/>
                  </a:lnTo>
                  <a:lnTo>
                    <a:pt x="1333" y="2552"/>
                  </a:lnTo>
                  <a:lnTo>
                    <a:pt x="2031" y="1701"/>
                  </a:lnTo>
                  <a:lnTo>
                    <a:pt x="1346" y="1079"/>
                  </a:lnTo>
                  <a:lnTo>
                    <a:pt x="685" y="5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32" name="Google Shape;7332;gefe2f4b35a_0_3189"/>
            <p:cNvSpPr/>
            <p:nvPr/>
          </p:nvSpPr>
          <p:spPr>
            <a:xfrm>
              <a:off x="623582" y="729943"/>
              <a:ext cx="15875" cy="14604"/>
            </a:xfrm>
            <a:custGeom>
              <a:rect b="b" l="l" r="r" t="t"/>
              <a:pathLst>
                <a:path extrusionOk="0" h="14604" w="15875">
                  <a:moveTo>
                    <a:pt x="8737" y="0"/>
                  </a:moveTo>
                  <a:lnTo>
                    <a:pt x="6324" y="0"/>
                  </a:lnTo>
                  <a:lnTo>
                    <a:pt x="2146" y="0"/>
                  </a:lnTo>
                  <a:lnTo>
                    <a:pt x="101" y="3632"/>
                  </a:lnTo>
                  <a:lnTo>
                    <a:pt x="0" y="10883"/>
                  </a:lnTo>
                  <a:lnTo>
                    <a:pt x="1917" y="14503"/>
                  </a:lnTo>
                  <a:lnTo>
                    <a:pt x="8191" y="14503"/>
                  </a:lnTo>
                  <a:lnTo>
                    <a:pt x="11556" y="12839"/>
                  </a:lnTo>
                  <a:lnTo>
                    <a:pt x="15709" y="8369"/>
                  </a:lnTo>
                  <a:lnTo>
                    <a:pt x="15760" y="4343"/>
                  </a:lnTo>
                  <a:lnTo>
                    <a:pt x="11874" y="1206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33" name="Google Shape;7333;gefe2f4b35a_0_3189"/>
            <p:cNvSpPr/>
            <p:nvPr/>
          </p:nvSpPr>
          <p:spPr>
            <a:xfrm>
              <a:off x="6725513" y="728204"/>
              <a:ext cx="1245234" cy="30479"/>
            </a:xfrm>
            <a:custGeom>
              <a:rect b="b" l="l" r="r" t="t"/>
              <a:pathLst>
                <a:path extrusionOk="0" h="30479" w="1245234">
                  <a:moveTo>
                    <a:pt x="58966" y="520"/>
                  </a:moveTo>
                  <a:lnTo>
                    <a:pt x="56489" y="774"/>
                  </a:lnTo>
                  <a:lnTo>
                    <a:pt x="47028" y="876"/>
                  </a:lnTo>
                  <a:lnTo>
                    <a:pt x="29794" y="0"/>
                  </a:lnTo>
                  <a:lnTo>
                    <a:pt x="25704" y="0"/>
                  </a:lnTo>
                  <a:lnTo>
                    <a:pt x="16103" y="584"/>
                  </a:lnTo>
                  <a:lnTo>
                    <a:pt x="8128" y="2819"/>
                  </a:lnTo>
                  <a:lnTo>
                    <a:pt x="2514" y="7467"/>
                  </a:lnTo>
                  <a:lnTo>
                    <a:pt x="0" y="15278"/>
                  </a:lnTo>
                  <a:lnTo>
                    <a:pt x="2501" y="15011"/>
                  </a:lnTo>
                  <a:lnTo>
                    <a:pt x="11950" y="14922"/>
                  </a:lnTo>
                  <a:lnTo>
                    <a:pt x="28816" y="15722"/>
                  </a:lnTo>
                  <a:lnTo>
                    <a:pt x="32842" y="15722"/>
                  </a:lnTo>
                  <a:lnTo>
                    <a:pt x="42595" y="15151"/>
                  </a:lnTo>
                  <a:lnTo>
                    <a:pt x="50711" y="12941"/>
                  </a:lnTo>
                  <a:lnTo>
                    <a:pt x="56413" y="8318"/>
                  </a:lnTo>
                  <a:lnTo>
                    <a:pt x="58966" y="520"/>
                  </a:lnTo>
                  <a:close/>
                </a:path>
                <a:path extrusionOk="0" h="30479" w="1245234">
                  <a:moveTo>
                    <a:pt x="1245044" y="30022"/>
                  </a:moveTo>
                  <a:lnTo>
                    <a:pt x="1226172" y="2806"/>
                  </a:lnTo>
                  <a:lnTo>
                    <a:pt x="1225651" y="2806"/>
                  </a:lnTo>
                  <a:lnTo>
                    <a:pt x="1222209" y="2806"/>
                  </a:lnTo>
                  <a:lnTo>
                    <a:pt x="1218679" y="4318"/>
                  </a:lnTo>
                  <a:lnTo>
                    <a:pt x="1215402" y="7785"/>
                  </a:lnTo>
                  <a:lnTo>
                    <a:pt x="1215974" y="18465"/>
                  </a:lnTo>
                  <a:lnTo>
                    <a:pt x="1220063" y="25463"/>
                  </a:lnTo>
                  <a:lnTo>
                    <a:pt x="1227251" y="29311"/>
                  </a:lnTo>
                  <a:lnTo>
                    <a:pt x="1237157" y="30480"/>
                  </a:lnTo>
                  <a:lnTo>
                    <a:pt x="1239621" y="30480"/>
                  </a:lnTo>
                  <a:lnTo>
                    <a:pt x="1242250" y="30314"/>
                  </a:lnTo>
                  <a:lnTo>
                    <a:pt x="1245044" y="300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34" name="Google Shape;7334;gefe2f4b35a_0_3189"/>
            <p:cNvSpPr/>
            <p:nvPr/>
          </p:nvSpPr>
          <p:spPr>
            <a:xfrm>
              <a:off x="7952733" y="731112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0" y="0"/>
                  </a:moveTo>
                  <a:lnTo>
                    <a:pt x="10388" y="10363"/>
                  </a:lnTo>
                  <a:lnTo>
                    <a:pt x="15608" y="15519"/>
                  </a:lnTo>
                  <a:lnTo>
                    <a:pt x="12496" y="7035"/>
                  </a:lnTo>
                  <a:lnTo>
                    <a:pt x="6515" y="8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35" name="Google Shape;7335;gefe2f4b35a_0_3189"/>
            <p:cNvSpPr/>
            <p:nvPr/>
          </p:nvSpPr>
          <p:spPr>
            <a:xfrm>
              <a:off x="12675425" y="726851"/>
              <a:ext cx="24765" cy="14604"/>
            </a:xfrm>
            <a:custGeom>
              <a:rect b="b" l="l" r="r" t="t"/>
              <a:pathLst>
                <a:path extrusionOk="0" h="14604" w="24765">
                  <a:moveTo>
                    <a:pt x="21081" y="0"/>
                  </a:moveTo>
                  <a:lnTo>
                    <a:pt x="19202" y="0"/>
                  </a:lnTo>
                  <a:lnTo>
                    <a:pt x="12166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27"/>
                  </a:lnTo>
                  <a:lnTo>
                    <a:pt x="1333" y="14236"/>
                  </a:lnTo>
                  <a:lnTo>
                    <a:pt x="4140" y="14236"/>
                  </a:lnTo>
                  <a:lnTo>
                    <a:pt x="10741" y="12791"/>
                  </a:lnTo>
                  <a:lnTo>
                    <a:pt x="18103" y="9353"/>
                  </a:lnTo>
                  <a:lnTo>
                    <a:pt x="23485" y="5267"/>
                  </a:lnTo>
                  <a:lnTo>
                    <a:pt x="24142" y="1879"/>
                  </a:lnTo>
                  <a:lnTo>
                    <a:pt x="22796" y="533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36" name="Google Shape;7336;gefe2f4b35a_0_3189"/>
            <p:cNvSpPr/>
            <p:nvPr/>
          </p:nvSpPr>
          <p:spPr>
            <a:xfrm>
              <a:off x="6983371" y="735984"/>
              <a:ext cx="22225" cy="32384"/>
            </a:xfrm>
            <a:custGeom>
              <a:rect b="b" l="l" r="r" t="t"/>
              <a:pathLst>
                <a:path extrusionOk="0" h="32384" w="22225">
                  <a:moveTo>
                    <a:pt x="22123" y="0"/>
                  </a:moveTo>
                  <a:lnTo>
                    <a:pt x="0" y="0"/>
                  </a:lnTo>
                  <a:lnTo>
                    <a:pt x="2519" y="7678"/>
                  </a:lnTo>
                  <a:lnTo>
                    <a:pt x="3868" y="16486"/>
                  </a:lnTo>
                  <a:lnTo>
                    <a:pt x="5363" y="25115"/>
                  </a:lnTo>
                  <a:lnTo>
                    <a:pt x="8318" y="32258"/>
                  </a:lnTo>
                  <a:lnTo>
                    <a:pt x="17500" y="24752"/>
                  </a:lnTo>
                  <a:lnTo>
                    <a:pt x="22123" y="21056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37" name="Google Shape;7337;gefe2f4b35a_0_3189"/>
            <p:cNvSpPr/>
            <p:nvPr/>
          </p:nvSpPr>
          <p:spPr>
            <a:xfrm>
              <a:off x="6991690" y="757041"/>
              <a:ext cx="13970" cy="16509"/>
            </a:xfrm>
            <a:custGeom>
              <a:rect b="b" l="l" r="r" t="t"/>
              <a:pathLst>
                <a:path extrusionOk="0" h="16509" w="13970">
                  <a:moveTo>
                    <a:pt x="13804" y="0"/>
                  </a:moveTo>
                  <a:lnTo>
                    <a:pt x="9182" y="3695"/>
                  </a:lnTo>
                  <a:lnTo>
                    <a:pt x="4584" y="7429"/>
                  </a:lnTo>
                  <a:lnTo>
                    <a:pt x="0" y="11201"/>
                  </a:lnTo>
                  <a:lnTo>
                    <a:pt x="2146" y="14300"/>
                  </a:lnTo>
                  <a:lnTo>
                    <a:pt x="5422" y="16268"/>
                  </a:lnTo>
                  <a:lnTo>
                    <a:pt x="11633" y="16268"/>
                  </a:lnTo>
                  <a:lnTo>
                    <a:pt x="12674" y="16192"/>
                  </a:lnTo>
                  <a:lnTo>
                    <a:pt x="13804" y="16052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38" name="Google Shape;7338;gefe2f4b35a_0_3189"/>
            <p:cNvSpPr/>
            <p:nvPr/>
          </p:nvSpPr>
          <p:spPr>
            <a:xfrm>
              <a:off x="3941102" y="742644"/>
              <a:ext cx="1350010" cy="23495"/>
            </a:xfrm>
            <a:custGeom>
              <a:rect b="b" l="l" r="r" t="t"/>
              <a:pathLst>
                <a:path extrusionOk="0" h="23495" w="1350010">
                  <a:moveTo>
                    <a:pt x="24803" y="10033"/>
                  </a:moveTo>
                  <a:lnTo>
                    <a:pt x="24168" y="3340"/>
                  </a:lnTo>
                  <a:lnTo>
                    <a:pt x="21069" y="0"/>
                  </a:lnTo>
                  <a:lnTo>
                    <a:pt x="15913" y="0"/>
                  </a:lnTo>
                  <a:lnTo>
                    <a:pt x="11798" y="0"/>
                  </a:lnTo>
                  <a:lnTo>
                    <a:pt x="6375" y="2133"/>
                  </a:lnTo>
                  <a:lnTo>
                    <a:pt x="0" y="8089"/>
                  </a:lnTo>
                  <a:lnTo>
                    <a:pt x="7112" y="11925"/>
                  </a:lnTo>
                  <a:lnTo>
                    <a:pt x="12522" y="13373"/>
                  </a:lnTo>
                  <a:lnTo>
                    <a:pt x="22352" y="13373"/>
                  </a:lnTo>
                  <a:lnTo>
                    <a:pt x="24803" y="10033"/>
                  </a:lnTo>
                  <a:close/>
                </a:path>
                <a:path extrusionOk="0" h="23495" w="1350010">
                  <a:moveTo>
                    <a:pt x="833247" y="15049"/>
                  </a:moveTo>
                  <a:lnTo>
                    <a:pt x="829881" y="7759"/>
                  </a:lnTo>
                  <a:lnTo>
                    <a:pt x="824115" y="2476"/>
                  </a:lnTo>
                  <a:lnTo>
                    <a:pt x="817702" y="431"/>
                  </a:lnTo>
                  <a:lnTo>
                    <a:pt x="814184" y="431"/>
                  </a:lnTo>
                  <a:lnTo>
                    <a:pt x="811225" y="2641"/>
                  </a:lnTo>
                  <a:lnTo>
                    <a:pt x="810285" y="8102"/>
                  </a:lnTo>
                  <a:lnTo>
                    <a:pt x="816902" y="10960"/>
                  </a:lnTo>
                  <a:lnTo>
                    <a:pt x="821791" y="15405"/>
                  </a:lnTo>
                  <a:lnTo>
                    <a:pt x="826465" y="19951"/>
                  </a:lnTo>
                  <a:lnTo>
                    <a:pt x="832459" y="23075"/>
                  </a:lnTo>
                  <a:lnTo>
                    <a:pt x="833247" y="15049"/>
                  </a:lnTo>
                  <a:close/>
                </a:path>
                <a:path extrusionOk="0" h="23495" w="1350010">
                  <a:moveTo>
                    <a:pt x="1349527" y="7251"/>
                  </a:moveTo>
                  <a:lnTo>
                    <a:pt x="1347990" y="850"/>
                  </a:lnTo>
                  <a:lnTo>
                    <a:pt x="1343787" y="571"/>
                  </a:lnTo>
                  <a:lnTo>
                    <a:pt x="1339634" y="368"/>
                  </a:lnTo>
                  <a:lnTo>
                    <a:pt x="1335633" y="317"/>
                  </a:lnTo>
                  <a:lnTo>
                    <a:pt x="1335722" y="4279"/>
                  </a:lnTo>
                  <a:lnTo>
                    <a:pt x="1335874" y="8737"/>
                  </a:lnTo>
                  <a:lnTo>
                    <a:pt x="1336065" y="13271"/>
                  </a:lnTo>
                  <a:lnTo>
                    <a:pt x="1336306" y="17894"/>
                  </a:lnTo>
                  <a:lnTo>
                    <a:pt x="1343964" y="13601"/>
                  </a:lnTo>
                  <a:lnTo>
                    <a:pt x="1349527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39" name="Google Shape;7339;gefe2f4b35a_0_3189"/>
            <p:cNvSpPr/>
            <p:nvPr/>
          </p:nvSpPr>
          <p:spPr>
            <a:xfrm>
              <a:off x="5243372" y="742937"/>
              <a:ext cx="34289" cy="23495"/>
            </a:xfrm>
            <a:custGeom>
              <a:rect b="b" l="l" r="r" t="t"/>
              <a:pathLst>
                <a:path extrusionOk="0" h="23495" w="34289">
                  <a:moveTo>
                    <a:pt x="33362" y="12"/>
                  </a:moveTo>
                  <a:lnTo>
                    <a:pt x="0" y="18719"/>
                  </a:lnTo>
                  <a:lnTo>
                    <a:pt x="6591" y="22910"/>
                  </a:lnTo>
                  <a:lnTo>
                    <a:pt x="21209" y="22910"/>
                  </a:lnTo>
                  <a:lnTo>
                    <a:pt x="28232" y="20840"/>
                  </a:lnTo>
                  <a:lnTo>
                    <a:pt x="34048" y="17589"/>
                  </a:lnTo>
                  <a:lnTo>
                    <a:pt x="33604" y="8432"/>
                  </a:lnTo>
                  <a:lnTo>
                    <a:pt x="33362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40" name="Google Shape;7340;gefe2f4b35a_0_3189"/>
            <p:cNvSpPr/>
            <p:nvPr/>
          </p:nvSpPr>
          <p:spPr>
            <a:xfrm>
              <a:off x="8041077" y="742005"/>
              <a:ext cx="8890" cy="16509"/>
            </a:xfrm>
            <a:custGeom>
              <a:rect b="b" l="l" r="r" t="t"/>
              <a:pathLst>
                <a:path extrusionOk="0" h="16509" w="8890">
                  <a:moveTo>
                    <a:pt x="241" y="0"/>
                  </a:moveTo>
                  <a:lnTo>
                    <a:pt x="0" y="16471"/>
                  </a:lnTo>
                  <a:lnTo>
                    <a:pt x="5410" y="12128"/>
                  </a:lnTo>
                  <a:lnTo>
                    <a:pt x="8445" y="6121"/>
                  </a:lnTo>
                  <a:lnTo>
                    <a:pt x="2311" y="723"/>
                  </a:lnTo>
                  <a:lnTo>
                    <a:pt x="1320" y="254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41" name="Google Shape;7341;gefe2f4b35a_0_3189"/>
            <p:cNvSpPr/>
            <p:nvPr/>
          </p:nvSpPr>
          <p:spPr>
            <a:xfrm>
              <a:off x="8018333" y="741772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21602" y="0"/>
                  </a:moveTo>
                  <a:lnTo>
                    <a:pt x="20866" y="0"/>
                  </a:lnTo>
                  <a:lnTo>
                    <a:pt x="13716" y="0"/>
                  </a:lnTo>
                  <a:lnTo>
                    <a:pt x="4445" y="6959"/>
                  </a:lnTo>
                  <a:lnTo>
                    <a:pt x="3721" y="8966"/>
                  </a:lnTo>
                  <a:lnTo>
                    <a:pt x="0" y="18808"/>
                  </a:lnTo>
                  <a:lnTo>
                    <a:pt x="3365" y="22415"/>
                  </a:lnTo>
                  <a:lnTo>
                    <a:pt x="12992" y="22415"/>
                  </a:lnTo>
                  <a:lnTo>
                    <a:pt x="18580" y="20053"/>
                  </a:lnTo>
                  <a:lnTo>
                    <a:pt x="22745" y="16713"/>
                  </a:lnTo>
                  <a:lnTo>
                    <a:pt x="22987" y="228"/>
                  </a:lnTo>
                  <a:lnTo>
                    <a:pt x="22313" y="76"/>
                  </a:lnTo>
                  <a:lnTo>
                    <a:pt x="216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42" name="Google Shape;7342;gefe2f4b35a_0_3189"/>
            <p:cNvSpPr/>
            <p:nvPr/>
          </p:nvSpPr>
          <p:spPr>
            <a:xfrm>
              <a:off x="1503121" y="750251"/>
              <a:ext cx="7187565" cy="45084"/>
            </a:xfrm>
            <a:custGeom>
              <a:rect b="b" l="l" r="r" t="t"/>
              <a:pathLst>
                <a:path extrusionOk="0" h="45084" w="7187565">
                  <a:moveTo>
                    <a:pt x="14643" y="482"/>
                  </a:moveTo>
                  <a:lnTo>
                    <a:pt x="0" y="482"/>
                  </a:lnTo>
                  <a:lnTo>
                    <a:pt x="0" y="15455"/>
                  </a:lnTo>
                  <a:lnTo>
                    <a:pt x="14643" y="15455"/>
                  </a:lnTo>
                  <a:lnTo>
                    <a:pt x="14643" y="482"/>
                  </a:lnTo>
                  <a:close/>
                </a:path>
                <a:path extrusionOk="0" h="45084" w="7187565">
                  <a:moveTo>
                    <a:pt x="1127086" y="7975"/>
                  </a:moveTo>
                  <a:lnTo>
                    <a:pt x="1125829" y="7861"/>
                  </a:lnTo>
                  <a:lnTo>
                    <a:pt x="1124623" y="7810"/>
                  </a:lnTo>
                  <a:lnTo>
                    <a:pt x="1123467" y="7810"/>
                  </a:lnTo>
                  <a:lnTo>
                    <a:pt x="1114628" y="9232"/>
                  </a:lnTo>
                  <a:lnTo>
                    <a:pt x="1108583" y="13462"/>
                  </a:lnTo>
                  <a:lnTo>
                    <a:pt x="1105344" y="20497"/>
                  </a:lnTo>
                  <a:lnTo>
                    <a:pt x="1104938" y="30327"/>
                  </a:lnTo>
                  <a:lnTo>
                    <a:pt x="1107059" y="30861"/>
                  </a:lnTo>
                  <a:lnTo>
                    <a:pt x="1108875" y="31102"/>
                  </a:lnTo>
                  <a:lnTo>
                    <a:pt x="1110462" y="31102"/>
                  </a:lnTo>
                  <a:lnTo>
                    <a:pt x="1117600" y="28371"/>
                  </a:lnTo>
                  <a:lnTo>
                    <a:pt x="1121016" y="21894"/>
                  </a:lnTo>
                  <a:lnTo>
                    <a:pt x="1123302" y="14236"/>
                  </a:lnTo>
                  <a:lnTo>
                    <a:pt x="1127086" y="7975"/>
                  </a:lnTo>
                  <a:close/>
                </a:path>
                <a:path extrusionOk="0" h="45084" w="7187565">
                  <a:moveTo>
                    <a:pt x="3087065" y="21793"/>
                  </a:moveTo>
                  <a:lnTo>
                    <a:pt x="3086277" y="7975"/>
                  </a:lnTo>
                  <a:lnTo>
                    <a:pt x="3084144" y="7137"/>
                  </a:lnTo>
                  <a:lnTo>
                    <a:pt x="3082137" y="6756"/>
                  </a:lnTo>
                  <a:lnTo>
                    <a:pt x="3080245" y="6756"/>
                  </a:lnTo>
                  <a:lnTo>
                    <a:pt x="3069336" y="12001"/>
                  </a:lnTo>
                  <a:lnTo>
                    <a:pt x="3063583" y="23926"/>
                  </a:lnTo>
                  <a:lnTo>
                    <a:pt x="3064002" y="36855"/>
                  </a:lnTo>
                  <a:lnTo>
                    <a:pt x="3071584" y="45072"/>
                  </a:lnTo>
                  <a:lnTo>
                    <a:pt x="3076079" y="36639"/>
                  </a:lnTo>
                  <a:lnTo>
                    <a:pt x="3082455" y="30111"/>
                  </a:lnTo>
                  <a:lnTo>
                    <a:pt x="3087065" y="21793"/>
                  </a:lnTo>
                  <a:close/>
                </a:path>
                <a:path extrusionOk="0" h="45084" w="7187565">
                  <a:moveTo>
                    <a:pt x="3476675" y="8915"/>
                  </a:moveTo>
                  <a:lnTo>
                    <a:pt x="3469271" y="495"/>
                  </a:lnTo>
                  <a:lnTo>
                    <a:pt x="3470389" y="7277"/>
                  </a:lnTo>
                  <a:lnTo>
                    <a:pt x="3466528" y="9042"/>
                  </a:lnTo>
                  <a:lnTo>
                    <a:pt x="3457930" y="9042"/>
                  </a:lnTo>
                  <a:lnTo>
                    <a:pt x="3443859" y="7010"/>
                  </a:lnTo>
                  <a:lnTo>
                    <a:pt x="3435248" y="7010"/>
                  </a:lnTo>
                  <a:lnTo>
                    <a:pt x="3431362" y="8750"/>
                  </a:lnTo>
                  <a:lnTo>
                    <a:pt x="3432403" y="15468"/>
                  </a:lnTo>
                  <a:lnTo>
                    <a:pt x="3435527" y="21145"/>
                  </a:lnTo>
                  <a:lnTo>
                    <a:pt x="3442843" y="23456"/>
                  </a:lnTo>
                  <a:lnTo>
                    <a:pt x="3450653" y="23456"/>
                  </a:lnTo>
                  <a:lnTo>
                    <a:pt x="3463531" y="21475"/>
                  </a:lnTo>
                  <a:lnTo>
                    <a:pt x="3473488" y="16268"/>
                  </a:lnTo>
                  <a:lnTo>
                    <a:pt x="3476675" y="8915"/>
                  </a:lnTo>
                  <a:close/>
                </a:path>
                <a:path extrusionOk="0" h="45084" w="7187565">
                  <a:moveTo>
                    <a:pt x="7187463" y="0"/>
                  </a:moveTo>
                  <a:lnTo>
                    <a:pt x="7179284" y="0"/>
                  </a:lnTo>
                  <a:lnTo>
                    <a:pt x="7177951" y="0"/>
                  </a:lnTo>
                  <a:lnTo>
                    <a:pt x="7176325" y="152"/>
                  </a:lnTo>
                  <a:lnTo>
                    <a:pt x="7174395" y="482"/>
                  </a:lnTo>
                  <a:lnTo>
                    <a:pt x="7174395" y="7975"/>
                  </a:lnTo>
                  <a:lnTo>
                    <a:pt x="7164794" y="19126"/>
                  </a:lnTo>
                  <a:lnTo>
                    <a:pt x="7163194" y="23075"/>
                  </a:lnTo>
                  <a:lnTo>
                    <a:pt x="7167575" y="23075"/>
                  </a:lnTo>
                  <a:lnTo>
                    <a:pt x="7175195" y="17310"/>
                  </a:lnTo>
                  <a:lnTo>
                    <a:pt x="7185139" y="5765"/>
                  </a:lnTo>
                  <a:lnTo>
                    <a:pt x="7187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43" name="Google Shape;7343;gefe2f4b35a_0_3189"/>
            <p:cNvSpPr/>
            <p:nvPr/>
          </p:nvSpPr>
          <p:spPr>
            <a:xfrm>
              <a:off x="2828988" y="764995"/>
              <a:ext cx="24764" cy="13970"/>
            </a:xfrm>
            <a:custGeom>
              <a:rect b="b" l="l" r="r" t="t"/>
              <a:pathLst>
                <a:path extrusionOk="0" h="13970" w="24764">
                  <a:moveTo>
                    <a:pt x="20866" y="0"/>
                  </a:moveTo>
                  <a:lnTo>
                    <a:pt x="15760" y="0"/>
                  </a:lnTo>
                  <a:lnTo>
                    <a:pt x="11684" y="0"/>
                  </a:lnTo>
                  <a:lnTo>
                    <a:pt x="6299" y="2133"/>
                  </a:lnTo>
                  <a:lnTo>
                    <a:pt x="0" y="8089"/>
                  </a:lnTo>
                  <a:lnTo>
                    <a:pt x="7061" y="11925"/>
                  </a:lnTo>
                  <a:lnTo>
                    <a:pt x="12420" y="13373"/>
                  </a:lnTo>
                  <a:lnTo>
                    <a:pt x="22174" y="13373"/>
                  </a:lnTo>
                  <a:lnTo>
                    <a:pt x="24599" y="10033"/>
                  </a:lnTo>
                  <a:lnTo>
                    <a:pt x="23952" y="334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44" name="Google Shape;7344;gefe2f4b35a_0_3189"/>
            <p:cNvSpPr/>
            <p:nvPr/>
          </p:nvSpPr>
          <p:spPr>
            <a:xfrm>
              <a:off x="139377" y="829202"/>
              <a:ext cx="200025" cy="129540"/>
            </a:xfrm>
            <a:custGeom>
              <a:rect b="b" l="l" r="r" t="t"/>
              <a:pathLst>
                <a:path extrusionOk="0" h="129540" w="200025">
                  <a:moveTo>
                    <a:pt x="75591" y="105854"/>
                  </a:moveTo>
                  <a:lnTo>
                    <a:pt x="51041" y="105854"/>
                  </a:lnTo>
                  <a:lnTo>
                    <a:pt x="56172" y="123355"/>
                  </a:lnTo>
                  <a:lnTo>
                    <a:pt x="57835" y="129184"/>
                  </a:lnTo>
                  <a:lnTo>
                    <a:pt x="65874" y="129184"/>
                  </a:lnTo>
                  <a:lnTo>
                    <a:pt x="66522" y="129146"/>
                  </a:lnTo>
                  <a:lnTo>
                    <a:pt x="67221" y="129070"/>
                  </a:lnTo>
                  <a:lnTo>
                    <a:pt x="68808" y="124193"/>
                  </a:lnTo>
                  <a:lnTo>
                    <a:pt x="71983" y="119024"/>
                  </a:lnTo>
                  <a:lnTo>
                    <a:pt x="75704" y="115163"/>
                  </a:lnTo>
                  <a:lnTo>
                    <a:pt x="75591" y="105854"/>
                  </a:lnTo>
                  <a:close/>
                </a:path>
                <a:path extrusionOk="0" h="129540" w="200025">
                  <a:moveTo>
                    <a:pt x="75468" y="95757"/>
                  </a:moveTo>
                  <a:lnTo>
                    <a:pt x="34086" y="95757"/>
                  </a:lnTo>
                  <a:lnTo>
                    <a:pt x="37833" y="106705"/>
                  </a:lnTo>
                  <a:lnTo>
                    <a:pt x="40030" y="106121"/>
                  </a:lnTo>
                  <a:lnTo>
                    <a:pt x="41897" y="105854"/>
                  </a:lnTo>
                  <a:lnTo>
                    <a:pt x="75591" y="105854"/>
                  </a:lnTo>
                  <a:lnTo>
                    <a:pt x="75468" y="95757"/>
                  </a:lnTo>
                  <a:close/>
                </a:path>
                <a:path extrusionOk="0" h="129540" w="200025">
                  <a:moveTo>
                    <a:pt x="60744" y="63449"/>
                  </a:moveTo>
                  <a:lnTo>
                    <a:pt x="53652" y="71536"/>
                  </a:lnTo>
                  <a:lnTo>
                    <a:pt x="46647" y="79682"/>
                  </a:lnTo>
                  <a:lnTo>
                    <a:pt x="39727" y="87891"/>
                  </a:lnTo>
                  <a:lnTo>
                    <a:pt x="32893" y="96164"/>
                  </a:lnTo>
                  <a:lnTo>
                    <a:pt x="34086" y="95757"/>
                  </a:lnTo>
                  <a:lnTo>
                    <a:pt x="75468" y="95757"/>
                  </a:lnTo>
                  <a:lnTo>
                    <a:pt x="75158" y="72415"/>
                  </a:lnTo>
                  <a:lnTo>
                    <a:pt x="67221" y="69722"/>
                  </a:lnTo>
                  <a:lnTo>
                    <a:pt x="65709" y="67436"/>
                  </a:lnTo>
                  <a:lnTo>
                    <a:pt x="63487" y="65328"/>
                  </a:lnTo>
                  <a:lnTo>
                    <a:pt x="60744" y="63449"/>
                  </a:lnTo>
                  <a:close/>
                </a:path>
                <a:path extrusionOk="0" h="129540" w="200025">
                  <a:moveTo>
                    <a:pt x="74676" y="62458"/>
                  </a:moveTo>
                  <a:lnTo>
                    <a:pt x="75031" y="63487"/>
                  </a:lnTo>
                  <a:lnTo>
                    <a:pt x="75006" y="62509"/>
                  </a:lnTo>
                  <a:lnTo>
                    <a:pt x="74676" y="62458"/>
                  </a:lnTo>
                  <a:close/>
                </a:path>
                <a:path extrusionOk="0" h="129540" w="200025">
                  <a:moveTo>
                    <a:pt x="21539" y="54521"/>
                  </a:moveTo>
                  <a:lnTo>
                    <a:pt x="13601" y="55321"/>
                  </a:lnTo>
                  <a:lnTo>
                    <a:pt x="6261" y="57823"/>
                  </a:lnTo>
                  <a:lnTo>
                    <a:pt x="1054" y="62458"/>
                  </a:lnTo>
                  <a:lnTo>
                    <a:pt x="0" y="68897"/>
                  </a:lnTo>
                  <a:lnTo>
                    <a:pt x="1054" y="73253"/>
                  </a:lnTo>
                  <a:lnTo>
                    <a:pt x="3187" y="76568"/>
                  </a:lnTo>
                  <a:lnTo>
                    <a:pt x="7712" y="71005"/>
                  </a:lnTo>
                  <a:lnTo>
                    <a:pt x="12277" y="65478"/>
                  </a:lnTo>
                  <a:lnTo>
                    <a:pt x="16885" y="59984"/>
                  </a:lnTo>
                  <a:lnTo>
                    <a:pt x="21539" y="54521"/>
                  </a:lnTo>
                  <a:close/>
                </a:path>
                <a:path extrusionOk="0" h="129540" w="200025">
                  <a:moveTo>
                    <a:pt x="109651" y="0"/>
                  </a:moveTo>
                  <a:lnTo>
                    <a:pt x="111086" y="42151"/>
                  </a:lnTo>
                  <a:lnTo>
                    <a:pt x="112268" y="45364"/>
                  </a:lnTo>
                  <a:lnTo>
                    <a:pt x="112560" y="49491"/>
                  </a:lnTo>
                  <a:lnTo>
                    <a:pt x="111531" y="54914"/>
                  </a:lnTo>
                  <a:lnTo>
                    <a:pt x="113830" y="120103"/>
                  </a:lnTo>
                  <a:lnTo>
                    <a:pt x="118732" y="121805"/>
                  </a:lnTo>
                  <a:lnTo>
                    <a:pt x="134068" y="94389"/>
                  </a:lnTo>
                  <a:lnTo>
                    <a:pt x="155605" y="73409"/>
                  </a:lnTo>
                  <a:lnTo>
                    <a:pt x="178977" y="54329"/>
                  </a:lnTo>
                  <a:lnTo>
                    <a:pt x="196164" y="36423"/>
                  </a:lnTo>
                  <a:lnTo>
                    <a:pt x="173951" y="36423"/>
                  </a:lnTo>
                  <a:lnTo>
                    <a:pt x="177660" y="25463"/>
                  </a:lnTo>
                  <a:lnTo>
                    <a:pt x="162656" y="17155"/>
                  </a:lnTo>
                  <a:lnTo>
                    <a:pt x="145346" y="11102"/>
                  </a:lnTo>
                  <a:lnTo>
                    <a:pt x="127191" y="5864"/>
                  </a:lnTo>
                  <a:lnTo>
                    <a:pt x="109651" y="0"/>
                  </a:lnTo>
                  <a:close/>
                </a:path>
                <a:path extrusionOk="0" h="129540" w="200025">
                  <a:moveTo>
                    <a:pt x="199821" y="32613"/>
                  </a:moveTo>
                  <a:lnTo>
                    <a:pt x="185166" y="32613"/>
                  </a:lnTo>
                  <a:lnTo>
                    <a:pt x="173951" y="36423"/>
                  </a:lnTo>
                  <a:lnTo>
                    <a:pt x="196164" y="36423"/>
                  </a:lnTo>
                  <a:lnTo>
                    <a:pt x="199821" y="3261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45" name="Google Shape;7345;gefe2f4b35a_0_3189"/>
            <p:cNvSpPr/>
            <p:nvPr/>
          </p:nvSpPr>
          <p:spPr>
            <a:xfrm>
              <a:off x="142565" y="817567"/>
              <a:ext cx="111125" cy="133984"/>
            </a:xfrm>
            <a:custGeom>
              <a:rect b="b" l="l" r="r" t="t"/>
              <a:pathLst>
                <a:path extrusionOk="0" h="133984" w="111125">
                  <a:moveTo>
                    <a:pt x="110253" y="120713"/>
                  </a:moveTo>
                  <a:lnTo>
                    <a:pt x="87922" y="120713"/>
                  </a:lnTo>
                  <a:lnTo>
                    <a:pt x="91732" y="124218"/>
                  </a:lnTo>
                  <a:lnTo>
                    <a:pt x="93611" y="133438"/>
                  </a:lnTo>
                  <a:lnTo>
                    <a:pt x="104571" y="129641"/>
                  </a:lnTo>
                  <a:lnTo>
                    <a:pt x="110568" y="129641"/>
                  </a:lnTo>
                  <a:lnTo>
                    <a:pt x="110253" y="120713"/>
                  </a:lnTo>
                  <a:close/>
                </a:path>
                <a:path extrusionOk="0" h="133984" w="111125">
                  <a:moveTo>
                    <a:pt x="110568" y="129641"/>
                  </a:moveTo>
                  <a:lnTo>
                    <a:pt x="104571" y="129641"/>
                  </a:lnTo>
                  <a:lnTo>
                    <a:pt x="110642" y="131737"/>
                  </a:lnTo>
                  <a:lnTo>
                    <a:pt x="110568" y="129641"/>
                  </a:lnTo>
                  <a:close/>
                </a:path>
                <a:path extrusionOk="0" h="133984" w="111125">
                  <a:moveTo>
                    <a:pt x="71818" y="74142"/>
                  </a:moveTo>
                  <a:lnTo>
                    <a:pt x="71831" y="75120"/>
                  </a:lnTo>
                  <a:lnTo>
                    <a:pt x="75234" y="85153"/>
                  </a:lnTo>
                  <a:lnTo>
                    <a:pt x="71985" y="85153"/>
                  </a:lnTo>
                  <a:lnTo>
                    <a:pt x="72397" y="116109"/>
                  </a:lnTo>
                  <a:lnTo>
                    <a:pt x="72517" y="126796"/>
                  </a:lnTo>
                  <a:lnTo>
                    <a:pt x="76009" y="123177"/>
                  </a:lnTo>
                  <a:lnTo>
                    <a:pt x="79984" y="120713"/>
                  </a:lnTo>
                  <a:lnTo>
                    <a:pt x="110253" y="120713"/>
                  </a:lnTo>
                  <a:lnTo>
                    <a:pt x="108999" y="85153"/>
                  </a:lnTo>
                  <a:lnTo>
                    <a:pt x="75234" y="85153"/>
                  </a:lnTo>
                  <a:lnTo>
                    <a:pt x="71970" y="84048"/>
                  </a:lnTo>
                  <a:lnTo>
                    <a:pt x="108960" y="84048"/>
                  </a:lnTo>
                  <a:lnTo>
                    <a:pt x="108635" y="74815"/>
                  </a:lnTo>
                  <a:lnTo>
                    <a:pt x="78486" y="74815"/>
                  </a:lnTo>
                  <a:lnTo>
                    <a:pt x="75272" y="74599"/>
                  </a:lnTo>
                  <a:lnTo>
                    <a:pt x="71818" y="74142"/>
                  </a:lnTo>
                  <a:close/>
                </a:path>
                <a:path extrusionOk="0" h="133984" w="111125">
                  <a:moveTo>
                    <a:pt x="108343" y="66548"/>
                  </a:moveTo>
                  <a:lnTo>
                    <a:pt x="81495" y="74815"/>
                  </a:lnTo>
                  <a:lnTo>
                    <a:pt x="108635" y="74815"/>
                  </a:lnTo>
                  <a:lnTo>
                    <a:pt x="108343" y="66548"/>
                  </a:lnTo>
                  <a:close/>
                </a:path>
                <a:path extrusionOk="0" h="133984" w="111125">
                  <a:moveTo>
                    <a:pt x="24269" y="65862"/>
                  </a:moveTo>
                  <a:lnTo>
                    <a:pt x="22275" y="65862"/>
                  </a:lnTo>
                  <a:lnTo>
                    <a:pt x="20294" y="65963"/>
                  </a:lnTo>
                  <a:lnTo>
                    <a:pt x="0" y="88201"/>
                  </a:lnTo>
                  <a:lnTo>
                    <a:pt x="5232" y="93639"/>
                  </a:lnTo>
                  <a:lnTo>
                    <a:pt x="11456" y="98132"/>
                  </a:lnTo>
                  <a:lnTo>
                    <a:pt x="16950" y="103378"/>
                  </a:lnTo>
                  <a:lnTo>
                    <a:pt x="19989" y="111074"/>
                  </a:lnTo>
                  <a:lnTo>
                    <a:pt x="29705" y="107797"/>
                  </a:lnTo>
                  <a:lnTo>
                    <a:pt x="36539" y="99524"/>
                  </a:lnTo>
                  <a:lnTo>
                    <a:pt x="43459" y="91316"/>
                  </a:lnTo>
                  <a:lnTo>
                    <a:pt x="50465" y="83169"/>
                  </a:lnTo>
                  <a:lnTo>
                    <a:pt x="57556" y="75082"/>
                  </a:lnTo>
                  <a:lnTo>
                    <a:pt x="50619" y="71268"/>
                  </a:lnTo>
                  <a:lnTo>
                    <a:pt x="42437" y="68362"/>
                  </a:lnTo>
                  <a:lnTo>
                    <a:pt x="33492" y="66511"/>
                  </a:lnTo>
                  <a:lnTo>
                    <a:pt x="24269" y="65862"/>
                  </a:lnTo>
                  <a:close/>
                </a:path>
                <a:path extrusionOk="0" h="133984" w="111125">
                  <a:moveTo>
                    <a:pt x="86156" y="0"/>
                  </a:moveTo>
                  <a:lnTo>
                    <a:pt x="71488" y="6108"/>
                  </a:lnTo>
                  <a:lnTo>
                    <a:pt x="71488" y="22352"/>
                  </a:lnTo>
                  <a:lnTo>
                    <a:pt x="76316" y="34417"/>
                  </a:lnTo>
                  <a:lnTo>
                    <a:pt x="87398" y="40278"/>
                  </a:lnTo>
                  <a:lnTo>
                    <a:pt x="99627" y="45033"/>
                  </a:lnTo>
                  <a:lnTo>
                    <a:pt x="107899" y="53784"/>
                  </a:lnTo>
                  <a:lnTo>
                    <a:pt x="106464" y="11633"/>
                  </a:lnTo>
                  <a:lnTo>
                    <a:pt x="98844" y="8597"/>
                  </a:lnTo>
                  <a:lnTo>
                    <a:pt x="91871" y="4927"/>
                  </a:lnTo>
                  <a:lnTo>
                    <a:pt x="8615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46" name="Google Shape;7346;gefe2f4b35a_0_3189"/>
            <p:cNvSpPr/>
            <p:nvPr/>
          </p:nvSpPr>
          <p:spPr>
            <a:xfrm>
              <a:off x="715010" y="773073"/>
              <a:ext cx="7341870" cy="31750"/>
            </a:xfrm>
            <a:custGeom>
              <a:rect b="b" l="l" r="r" t="t"/>
              <a:pathLst>
                <a:path extrusionOk="0" h="31750" w="7341870">
                  <a:moveTo>
                    <a:pt x="9664" y="30759"/>
                  </a:moveTo>
                  <a:lnTo>
                    <a:pt x="9398" y="6235"/>
                  </a:lnTo>
                  <a:lnTo>
                    <a:pt x="8496" y="5905"/>
                  </a:lnTo>
                  <a:lnTo>
                    <a:pt x="7493" y="5715"/>
                  </a:lnTo>
                  <a:lnTo>
                    <a:pt x="6413" y="5715"/>
                  </a:lnTo>
                  <a:lnTo>
                    <a:pt x="4546" y="5715"/>
                  </a:lnTo>
                  <a:lnTo>
                    <a:pt x="2413" y="6261"/>
                  </a:lnTo>
                  <a:lnTo>
                    <a:pt x="0" y="7505"/>
                  </a:lnTo>
                  <a:lnTo>
                    <a:pt x="0" y="29756"/>
                  </a:lnTo>
                  <a:lnTo>
                    <a:pt x="2349" y="30937"/>
                  </a:lnTo>
                  <a:lnTo>
                    <a:pt x="4432" y="31445"/>
                  </a:lnTo>
                  <a:lnTo>
                    <a:pt x="7518" y="31445"/>
                  </a:lnTo>
                  <a:lnTo>
                    <a:pt x="8648" y="31203"/>
                  </a:lnTo>
                  <a:lnTo>
                    <a:pt x="9664" y="30759"/>
                  </a:lnTo>
                  <a:close/>
                </a:path>
                <a:path extrusionOk="0" h="31750" w="7341870">
                  <a:moveTo>
                    <a:pt x="1811832" y="25"/>
                  </a:moveTo>
                  <a:lnTo>
                    <a:pt x="1789709" y="14770"/>
                  </a:lnTo>
                  <a:lnTo>
                    <a:pt x="1791042" y="14795"/>
                  </a:lnTo>
                  <a:lnTo>
                    <a:pt x="1798815" y="13741"/>
                  </a:lnTo>
                  <a:lnTo>
                    <a:pt x="1804695" y="10744"/>
                  </a:lnTo>
                  <a:lnTo>
                    <a:pt x="1808949" y="6083"/>
                  </a:lnTo>
                  <a:lnTo>
                    <a:pt x="1811832" y="25"/>
                  </a:lnTo>
                  <a:close/>
                </a:path>
                <a:path extrusionOk="0" h="31750" w="7341870">
                  <a:moveTo>
                    <a:pt x="7341552" y="10718"/>
                  </a:moveTo>
                  <a:lnTo>
                    <a:pt x="7339558" y="3987"/>
                  </a:lnTo>
                  <a:lnTo>
                    <a:pt x="7329233" y="25"/>
                  </a:lnTo>
                  <a:lnTo>
                    <a:pt x="7326439" y="14922"/>
                  </a:lnTo>
                  <a:lnTo>
                    <a:pt x="7329360" y="19888"/>
                  </a:lnTo>
                  <a:lnTo>
                    <a:pt x="7333069" y="19888"/>
                  </a:lnTo>
                  <a:lnTo>
                    <a:pt x="7338339" y="17068"/>
                  </a:lnTo>
                  <a:lnTo>
                    <a:pt x="7341552" y="1071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47" name="Google Shape;7347;gefe2f4b35a_0_3189"/>
            <p:cNvSpPr/>
            <p:nvPr/>
          </p:nvSpPr>
          <p:spPr>
            <a:xfrm>
              <a:off x="724405" y="779307"/>
              <a:ext cx="6984" cy="24765"/>
            </a:xfrm>
            <a:custGeom>
              <a:rect b="b" l="l" r="r" t="t"/>
              <a:pathLst>
                <a:path extrusionOk="0" h="24765" w="6984">
                  <a:moveTo>
                    <a:pt x="0" y="0"/>
                  </a:moveTo>
                  <a:lnTo>
                    <a:pt x="266" y="24523"/>
                  </a:lnTo>
                  <a:lnTo>
                    <a:pt x="4445" y="22707"/>
                  </a:lnTo>
                  <a:lnTo>
                    <a:pt x="6553" y="17526"/>
                  </a:lnTo>
                  <a:lnTo>
                    <a:pt x="6604" y="6997"/>
                  </a:lnTo>
                  <a:lnTo>
                    <a:pt x="4406" y="16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48" name="Google Shape;7348;gefe2f4b35a_0_3189"/>
            <p:cNvSpPr/>
            <p:nvPr/>
          </p:nvSpPr>
          <p:spPr>
            <a:xfrm>
              <a:off x="2548991" y="780579"/>
              <a:ext cx="6350634" cy="45084"/>
            </a:xfrm>
            <a:custGeom>
              <a:rect b="b" l="l" r="r" t="t"/>
              <a:pathLst>
                <a:path extrusionOk="0" h="45084" w="6350634">
                  <a:moveTo>
                    <a:pt x="36906" y="7264"/>
                  </a:moveTo>
                  <a:lnTo>
                    <a:pt x="22961" y="8140"/>
                  </a:lnTo>
                  <a:lnTo>
                    <a:pt x="10909" y="10871"/>
                  </a:lnTo>
                  <a:lnTo>
                    <a:pt x="2628" y="17348"/>
                  </a:lnTo>
                  <a:lnTo>
                    <a:pt x="0" y="29514"/>
                  </a:lnTo>
                  <a:lnTo>
                    <a:pt x="13957" y="28575"/>
                  </a:lnTo>
                  <a:lnTo>
                    <a:pt x="26009" y="25857"/>
                  </a:lnTo>
                  <a:lnTo>
                    <a:pt x="34277" y="19405"/>
                  </a:lnTo>
                  <a:lnTo>
                    <a:pt x="36906" y="7264"/>
                  </a:lnTo>
                  <a:close/>
                </a:path>
                <a:path extrusionOk="0" h="45084" w="6350634">
                  <a:moveTo>
                    <a:pt x="4456493" y="14757"/>
                  </a:moveTo>
                  <a:lnTo>
                    <a:pt x="4455414" y="14528"/>
                  </a:lnTo>
                  <a:lnTo>
                    <a:pt x="4453394" y="14287"/>
                  </a:lnTo>
                  <a:lnTo>
                    <a:pt x="4447502" y="20078"/>
                  </a:lnTo>
                  <a:lnTo>
                    <a:pt x="4441507" y="25831"/>
                  </a:lnTo>
                  <a:lnTo>
                    <a:pt x="4435437" y="31534"/>
                  </a:lnTo>
                  <a:lnTo>
                    <a:pt x="4436262" y="38468"/>
                  </a:lnTo>
                  <a:lnTo>
                    <a:pt x="4441495" y="44856"/>
                  </a:lnTo>
                  <a:lnTo>
                    <a:pt x="4452798" y="44856"/>
                  </a:lnTo>
                  <a:lnTo>
                    <a:pt x="4454576" y="44665"/>
                  </a:lnTo>
                  <a:lnTo>
                    <a:pt x="4456493" y="44259"/>
                  </a:lnTo>
                  <a:lnTo>
                    <a:pt x="4456493" y="14757"/>
                  </a:lnTo>
                  <a:close/>
                </a:path>
                <a:path extrusionOk="0" h="45084" w="6350634">
                  <a:moveTo>
                    <a:pt x="6350533" y="4800"/>
                  </a:moveTo>
                  <a:lnTo>
                    <a:pt x="6342304" y="0"/>
                  </a:lnTo>
                  <a:lnTo>
                    <a:pt x="6340907" y="4800"/>
                  </a:lnTo>
                  <a:lnTo>
                    <a:pt x="6337440" y="7607"/>
                  </a:lnTo>
                  <a:lnTo>
                    <a:pt x="6330124" y="7607"/>
                  </a:lnTo>
                  <a:lnTo>
                    <a:pt x="6328791" y="7493"/>
                  </a:lnTo>
                  <a:lnTo>
                    <a:pt x="6327356" y="7264"/>
                  </a:lnTo>
                  <a:lnTo>
                    <a:pt x="6327356" y="22237"/>
                  </a:lnTo>
                  <a:lnTo>
                    <a:pt x="6334849" y="22237"/>
                  </a:lnTo>
                  <a:lnTo>
                    <a:pt x="6336297" y="28117"/>
                  </a:lnTo>
                  <a:lnTo>
                    <a:pt x="6342304" y="29502"/>
                  </a:lnTo>
                  <a:lnTo>
                    <a:pt x="6342354" y="19862"/>
                  </a:lnTo>
                  <a:lnTo>
                    <a:pt x="6347828" y="11518"/>
                  </a:lnTo>
                  <a:lnTo>
                    <a:pt x="6350533" y="48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49" name="Google Shape;7349;gefe2f4b35a_0_3189"/>
            <p:cNvSpPr/>
            <p:nvPr/>
          </p:nvSpPr>
          <p:spPr>
            <a:xfrm>
              <a:off x="6984301" y="794765"/>
              <a:ext cx="1531620" cy="24130"/>
            </a:xfrm>
            <a:custGeom>
              <a:rect b="b" l="l" r="r" t="t"/>
              <a:pathLst>
                <a:path extrusionOk="0" h="24130" w="1531620">
                  <a:moveTo>
                    <a:pt x="18084" y="101"/>
                  </a:moveTo>
                  <a:lnTo>
                    <a:pt x="16624" y="0"/>
                  </a:lnTo>
                  <a:lnTo>
                    <a:pt x="15925" y="0"/>
                  </a:lnTo>
                  <a:lnTo>
                    <a:pt x="5334" y="0"/>
                  </a:lnTo>
                  <a:lnTo>
                    <a:pt x="25" y="7670"/>
                  </a:lnTo>
                  <a:lnTo>
                    <a:pt x="0" y="16002"/>
                  </a:lnTo>
                  <a:lnTo>
                    <a:pt x="127" y="17348"/>
                  </a:lnTo>
                  <a:lnTo>
                    <a:pt x="6197" y="11645"/>
                  </a:lnTo>
                  <a:lnTo>
                    <a:pt x="12192" y="5892"/>
                  </a:lnTo>
                  <a:lnTo>
                    <a:pt x="18084" y="101"/>
                  </a:lnTo>
                  <a:close/>
                </a:path>
                <a:path extrusionOk="0" h="24130" w="1531620">
                  <a:moveTo>
                    <a:pt x="1531226" y="8064"/>
                  </a:moveTo>
                  <a:lnTo>
                    <a:pt x="1528368" y="2857"/>
                  </a:lnTo>
                  <a:lnTo>
                    <a:pt x="1525092" y="850"/>
                  </a:lnTo>
                  <a:lnTo>
                    <a:pt x="1522069" y="850"/>
                  </a:lnTo>
                  <a:lnTo>
                    <a:pt x="1516976" y="850"/>
                  </a:lnTo>
                  <a:lnTo>
                    <a:pt x="1512570" y="6540"/>
                  </a:lnTo>
                  <a:lnTo>
                    <a:pt x="1511236" y="17907"/>
                  </a:lnTo>
                  <a:lnTo>
                    <a:pt x="1514309" y="23583"/>
                  </a:lnTo>
                  <a:lnTo>
                    <a:pt x="1526235" y="23583"/>
                  </a:lnTo>
                  <a:lnTo>
                    <a:pt x="1528572" y="23342"/>
                  </a:lnTo>
                  <a:lnTo>
                    <a:pt x="1531226" y="22809"/>
                  </a:lnTo>
                  <a:lnTo>
                    <a:pt x="1531226" y="806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50" name="Google Shape;7350;gefe2f4b35a_0_3189"/>
            <p:cNvSpPr/>
            <p:nvPr/>
          </p:nvSpPr>
          <p:spPr>
            <a:xfrm>
              <a:off x="8752238" y="799264"/>
              <a:ext cx="21590" cy="36830"/>
            </a:xfrm>
            <a:custGeom>
              <a:rect b="b" l="l" r="r" t="t"/>
              <a:pathLst>
                <a:path extrusionOk="0" h="36830" w="21590">
                  <a:moveTo>
                    <a:pt x="126" y="0"/>
                  </a:moveTo>
                  <a:lnTo>
                    <a:pt x="0" y="36322"/>
                  </a:lnTo>
                  <a:lnTo>
                    <a:pt x="863" y="35572"/>
                  </a:lnTo>
                  <a:lnTo>
                    <a:pt x="5676" y="30505"/>
                  </a:lnTo>
                  <a:lnTo>
                    <a:pt x="8039" y="27025"/>
                  </a:lnTo>
                  <a:lnTo>
                    <a:pt x="13957" y="27025"/>
                  </a:lnTo>
                  <a:lnTo>
                    <a:pt x="16916" y="28663"/>
                  </a:lnTo>
                  <a:lnTo>
                    <a:pt x="21069" y="33058"/>
                  </a:lnTo>
                  <a:lnTo>
                    <a:pt x="21069" y="3556"/>
                  </a:lnTo>
                  <a:lnTo>
                    <a:pt x="17792" y="4521"/>
                  </a:lnTo>
                  <a:lnTo>
                    <a:pt x="15074" y="4927"/>
                  </a:lnTo>
                  <a:lnTo>
                    <a:pt x="7200" y="492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51" name="Google Shape;7351;gefe2f4b35a_0_3189"/>
            <p:cNvSpPr/>
            <p:nvPr/>
          </p:nvSpPr>
          <p:spPr>
            <a:xfrm>
              <a:off x="149987" y="794993"/>
              <a:ext cx="8602980" cy="45719"/>
            </a:xfrm>
            <a:custGeom>
              <a:rect b="b" l="l" r="r" t="t"/>
              <a:pathLst>
                <a:path extrusionOk="0" h="45719" w="8602980">
                  <a:moveTo>
                    <a:pt x="13042" y="25692"/>
                  </a:moveTo>
                  <a:lnTo>
                    <a:pt x="11950" y="17932"/>
                  </a:lnTo>
                  <a:lnTo>
                    <a:pt x="5067" y="7835"/>
                  </a:lnTo>
                  <a:lnTo>
                    <a:pt x="533" y="19011"/>
                  </a:lnTo>
                  <a:lnTo>
                    <a:pt x="0" y="26657"/>
                  </a:lnTo>
                  <a:lnTo>
                    <a:pt x="2222" y="31038"/>
                  </a:lnTo>
                  <a:lnTo>
                    <a:pt x="5905" y="32435"/>
                  </a:lnTo>
                  <a:lnTo>
                    <a:pt x="10350" y="30670"/>
                  </a:lnTo>
                  <a:lnTo>
                    <a:pt x="13042" y="25692"/>
                  </a:lnTo>
                  <a:close/>
                </a:path>
                <a:path extrusionOk="0" h="45719" w="8602980">
                  <a:moveTo>
                    <a:pt x="8602383" y="4279"/>
                  </a:moveTo>
                  <a:lnTo>
                    <a:pt x="8599208" y="2082"/>
                  </a:lnTo>
                  <a:lnTo>
                    <a:pt x="8595919" y="0"/>
                  </a:lnTo>
                  <a:lnTo>
                    <a:pt x="8590521" y="0"/>
                  </a:lnTo>
                  <a:lnTo>
                    <a:pt x="8589302" y="0"/>
                  </a:lnTo>
                  <a:lnTo>
                    <a:pt x="8587981" y="101"/>
                  </a:lnTo>
                  <a:lnTo>
                    <a:pt x="8586533" y="342"/>
                  </a:lnTo>
                  <a:lnTo>
                    <a:pt x="8586533" y="44932"/>
                  </a:lnTo>
                  <a:lnTo>
                    <a:pt x="8587803" y="45123"/>
                  </a:lnTo>
                  <a:lnTo>
                    <a:pt x="8590115" y="45212"/>
                  </a:lnTo>
                  <a:lnTo>
                    <a:pt x="8595601" y="45212"/>
                  </a:lnTo>
                  <a:lnTo>
                    <a:pt x="8599335" y="43141"/>
                  </a:lnTo>
                  <a:lnTo>
                    <a:pt x="8602256" y="40601"/>
                  </a:lnTo>
                  <a:lnTo>
                    <a:pt x="8602383" y="427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52" name="Google Shape;7352;gefe2f4b35a_0_3189"/>
            <p:cNvSpPr/>
            <p:nvPr/>
          </p:nvSpPr>
          <p:spPr>
            <a:xfrm>
              <a:off x="1834589" y="805258"/>
              <a:ext cx="37464" cy="13334"/>
            </a:xfrm>
            <a:custGeom>
              <a:rect b="b" l="l" r="r" t="t"/>
              <a:pathLst>
                <a:path extrusionOk="0" h="13334" w="37464">
                  <a:moveTo>
                    <a:pt x="11087" y="0"/>
                  </a:moveTo>
                  <a:lnTo>
                    <a:pt x="8648" y="0"/>
                  </a:lnTo>
                  <a:lnTo>
                    <a:pt x="5130" y="0"/>
                  </a:lnTo>
                  <a:lnTo>
                    <a:pt x="2540" y="2768"/>
                  </a:lnTo>
                  <a:lnTo>
                    <a:pt x="0" y="12306"/>
                  </a:lnTo>
                  <a:lnTo>
                    <a:pt x="1612" y="11696"/>
                  </a:lnTo>
                  <a:lnTo>
                    <a:pt x="3606" y="11468"/>
                  </a:lnTo>
                  <a:lnTo>
                    <a:pt x="8991" y="11468"/>
                  </a:lnTo>
                  <a:lnTo>
                    <a:pt x="23431" y="13271"/>
                  </a:lnTo>
                  <a:lnTo>
                    <a:pt x="32791" y="13271"/>
                  </a:lnTo>
                  <a:lnTo>
                    <a:pt x="37287" y="11569"/>
                  </a:lnTo>
                  <a:lnTo>
                    <a:pt x="36804" y="4826"/>
                  </a:lnTo>
                  <a:lnTo>
                    <a:pt x="34785" y="5156"/>
                  </a:lnTo>
                  <a:lnTo>
                    <a:pt x="32893" y="5295"/>
                  </a:lnTo>
                  <a:lnTo>
                    <a:pt x="25654" y="5295"/>
                  </a:lnTo>
                  <a:lnTo>
                    <a:pt x="21259" y="3975"/>
                  </a:lnTo>
                  <a:lnTo>
                    <a:pt x="13970" y="1320"/>
                  </a:lnTo>
                  <a:lnTo>
                    <a:pt x="110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53" name="Google Shape;7353;gefe2f4b35a_0_3189"/>
            <p:cNvSpPr/>
            <p:nvPr/>
          </p:nvSpPr>
          <p:spPr>
            <a:xfrm>
              <a:off x="10662963" y="802820"/>
              <a:ext cx="26034" cy="52069"/>
            </a:xfrm>
            <a:custGeom>
              <a:rect b="b" l="l" r="r" t="t"/>
              <a:pathLst>
                <a:path extrusionOk="0" h="52069" w="26034">
                  <a:moveTo>
                    <a:pt x="3412" y="0"/>
                  </a:moveTo>
                  <a:lnTo>
                    <a:pt x="0" y="9530"/>
                  </a:lnTo>
                  <a:lnTo>
                    <a:pt x="554" y="24288"/>
                  </a:lnTo>
                  <a:lnTo>
                    <a:pt x="4405" y="39865"/>
                  </a:lnTo>
                  <a:lnTo>
                    <a:pt x="10879" y="51854"/>
                  </a:lnTo>
                  <a:lnTo>
                    <a:pt x="14675" y="42653"/>
                  </a:lnTo>
                  <a:lnTo>
                    <a:pt x="19850" y="34856"/>
                  </a:lnTo>
                  <a:lnTo>
                    <a:pt x="24204" y="26281"/>
                  </a:lnTo>
                  <a:lnTo>
                    <a:pt x="25535" y="14744"/>
                  </a:lnTo>
                  <a:lnTo>
                    <a:pt x="19098" y="12085"/>
                  </a:lnTo>
                  <a:lnTo>
                    <a:pt x="14269" y="7720"/>
                  </a:lnTo>
                  <a:lnTo>
                    <a:pt x="9542" y="3180"/>
                  </a:lnTo>
                  <a:lnTo>
                    <a:pt x="34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54" name="Google Shape;7354;gefe2f4b35a_0_3189"/>
            <p:cNvSpPr/>
            <p:nvPr/>
          </p:nvSpPr>
          <p:spPr>
            <a:xfrm>
              <a:off x="4591603" y="816950"/>
              <a:ext cx="29210" cy="1905"/>
            </a:xfrm>
            <a:custGeom>
              <a:rect b="b" l="l" r="r" t="t"/>
              <a:pathLst>
                <a:path extrusionOk="0" h="1905" w="29210">
                  <a:moveTo>
                    <a:pt x="28587" y="0"/>
                  </a:moveTo>
                  <a:lnTo>
                    <a:pt x="28409" y="0"/>
                  </a:lnTo>
                  <a:lnTo>
                    <a:pt x="0" y="1866"/>
                  </a:lnTo>
                  <a:lnTo>
                    <a:pt x="19900" y="609"/>
                  </a:lnTo>
                  <a:lnTo>
                    <a:pt x="285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55" name="Google Shape;7355;gefe2f4b35a_0_3189"/>
            <p:cNvSpPr/>
            <p:nvPr/>
          </p:nvSpPr>
          <p:spPr>
            <a:xfrm>
              <a:off x="5036769" y="808189"/>
              <a:ext cx="746125" cy="24765"/>
            </a:xfrm>
            <a:custGeom>
              <a:rect b="b" l="l" r="r" t="t"/>
              <a:pathLst>
                <a:path extrusionOk="0" h="24765" w="746125">
                  <a:moveTo>
                    <a:pt x="24193" y="1892"/>
                  </a:moveTo>
                  <a:lnTo>
                    <a:pt x="22872" y="546"/>
                  </a:lnTo>
                  <a:lnTo>
                    <a:pt x="21183" y="0"/>
                  </a:lnTo>
                  <a:lnTo>
                    <a:pt x="19316" y="0"/>
                  </a:lnTo>
                  <a:lnTo>
                    <a:pt x="12242" y="0"/>
                  </a:lnTo>
                  <a:lnTo>
                    <a:pt x="2730" y="7823"/>
                  </a:lnTo>
                  <a:lnTo>
                    <a:pt x="2044" y="9372"/>
                  </a:lnTo>
                  <a:lnTo>
                    <a:pt x="0" y="13081"/>
                  </a:lnTo>
                  <a:lnTo>
                    <a:pt x="1333" y="14490"/>
                  </a:lnTo>
                  <a:lnTo>
                    <a:pt x="4178" y="14490"/>
                  </a:lnTo>
                  <a:lnTo>
                    <a:pt x="10833" y="13055"/>
                  </a:lnTo>
                  <a:lnTo>
                    <a:pt x="18249" y="9588"/>
                  </a:lnTo>
                  <a:lnTo>
                    <a:pt x="23634" y="5435"/>
                  </a:lnTo>
                  <a:lnTo>
                    <a:pt x="24193" y="1892"/>
                  </a:lnTo>
                  <a:close/>
                </a:path>
                <a:path extrusionOk="0" h="24765" w="746125">
                  <a:moveTo>
                    <a:pt x="745832" y="16649"/>
                  </a:moveTo>
                  <a:lnTo>
                    <a:pt x="738606" y="13093"/>
                  </a:lnTo>
                  <a:lnTo>
                    <a:pt x="733056" y="7670"/>
                  </a:lnTo>
                  <a:lnTo>
                    <a:pt x="726935" y="2705"/>
                  </a:lnTo>
                  <a:lnTo>
                    <a:pt x="718045" y="533"/>
                  </a:lnTo>
                  <a:lnTo>
                    <a:pt x="715492" y="533"/>
                  </a:lnTo>
                  <a:lnTo>
                    <a:pt x="712520" y="952"/>
                  </a:lnTo>
                  <a:lnTo>
                    <a:pt x="709041" y="1905"/>
                  </a:lnTo>
                  <a:lnTo>
                    <a:pt x="709650" y="10668"/>
                  </a:lnTo>
                  <a:lnTo>
                    <a:pt x="715327" y="17805"/>
                  </a:lnTo>
                  <a:lnTo>
                    <a:pt x="723938" y="22593"/>
                  </a:lnTo>
                  <a:lnTo>
                    <a:pt x="733348" y="24358"/>
                  </a:lnTo>
                  <a:lnTo>
                    <a:pt x="739165" y="24358"/>
                  </a:lnTo>
                  <a:lnTo>
                    <a:pt x="744156" y="22059"/>
                  </a:lnTo>
                  <a:lnTo>
                    <a:pt x="745832" y="1664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56" name="Google Shape;7356;gefe2f4b35a_0_3189"/>
            <p:cNvSpPr/>
            <p:nvPr/>
          </p:nvSpPr>
          <p:spPr>
            <a:xfrm>
              <a:off x="8780831" y="810083"/>
              <a:ext cx="12700" cy="28575"/>
            </a:xfrm>
            <a:custGeom>
              <a:rect b="b" l="l" r="r" t="t"/>
              <a:pathLst>
                <a:path extrusionOk="0" h="28575" w="12700">
                  <a:moveTo>
                    <a:pt x="7175" y="0"/>
                  </a:moveTo>
                  <a:lnTo>
                    <a:pt x="7480" y="10134"/>
                  </a:lnTo>
                  <a:lnTo>
                    <a:pt x="0" y="22237"/>
                  </a:lnTo>
                  <a:lnTo>
                    <a:pt x="3683" y="24917"/>
                  </a:lnTo>
                  <a:lnTo>
                    <a:pt x="7747" y="27101"/>
                  </a:lnTo>
                  <a:lnTo>
                    <a:pt x="12534" y="28562"/>
                  </a:lnTo>
                  <a:lnTo>
                    <a:pt x="10357" y="7043"/>
                  </a:lnTo>
                  <a:lnTo>
                    <a:pt x="9791" y="584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57" name="Google Shape;7357;gefe2f4b35a_0_3189"/>
            <p:cNvSpPr/>
            <p:nvPr/>
          </p:nvSpPr>
          <p:spPr>
            <a:xfrm>
              <a:off x="8790624" y="810666"/>
              <a:ext cx="27304" cy="30480"/>
            </a:xfrm>
            <a:custGeom>
              <a:rect b="b" l="l" r="r" t="t"/>
              <a:pathLst>
                <a:path extrusionOk="0" h="30480" w="27304">
                  <a:moveTo>
                    <a:pt x="0" y="0"/>
                  </a:moveTo>
                  <a:lnTo>
                    <a:pt x="566" y="6459"/>
                  </a:lnTo>
                  <a:lnTo>
                    <a:pt x="2743" y="27978"/>
                  </a:lnTo>
                  <a:lnTo>
                    <a:pt x="6908" y="29248"/>
                  </a:lnTo>
                  <a:lnTo>
                    <a:pt x="11607" y="29959"/>
                  </a:lnTo>
                  <a:lnTo>
                    <a:pt x="20154" y="29959"/>
                  </a:lnTo>
                  <a:lnTo>
                    <a:pt x="23456" y="29730"/>
                  </a:lnTo>
                  <a:lnTo>
                    <a:pt x="27051" y="29260"/>
                  </a:lnTo>
                  <a:lnTo>
                    <a:pt x="23533" y="18498"/>
                  </a:lnTo>
                  <a:lnTo>
                    <a:pt x="17873" y="10058"/>
                  </a:lnTo>
                  <a:lnTo>
                    <a:pt x="10039" y="39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58" name="Google Shape;7358;gefe2f4b35a_0_3189"/>
            <p:cNvSpPr/>
            <p:nvPr/>
          </p:nvSpPr>
          <p:spPr>
            <a:xfrm>
              <a:off x="1788190" y="823550"/>
              <a:ext cx="24764" cy="16509"/>
            </a:xfrm>
            <a:custGeom>
              <a:rect b="b" l="l" r="r" t="t"/>
              <a:pathLst>
                <a:path extrusionOk="0" h="16509" w="24764">
                  <a:moveTo>
                    <a:pt x="10744" y="0"/>
                  </a:moveTo>
                  <a:lnTo>
                    <a:pt x="7213" y="0"/>
                  </a:lnTo>
                  <a:lnTo>
                    <a:pt x="3454" y="685"/>
                  </a:lnTo>
                  <a:lnTo>
                    <a:pt x="0" y="1879"/>
                  </a:lnTo>
                  <a:lnTo>
                    <a:pt x="304" y="16408"/>
                  </a:lnTo>
                  <a:lnTo>
                    <a:pt x="2908" y="15836"/>
                  </a:lnTo>
                  <a:lnTo>
                    <a:pt x="5016" y="14935"/>
                  </a:lnTo>
                  <a:lnTo>
                    <a:pt x="9906" y="12522"/>
                  </a:lnTo>
                  <a:lnTo>
                    <a:pt x="12204" y="11023"/>
                  </a:lnTo>
                  <a:lnTo>
                    <a:pt x="17360" y="11023"/>
                  </a:lnTo>
                  <a:lnTo>
                    <a:pt x="20167" y="12382"/>
                  </a:lnTo>
                  <a:lnTo>
                    <a:pt x="24218" y="16370"/>
                  </a:lnTo>
                  <a:lnTo>
                    <a:pt x="24731" y="8813"/>
                  </a:lnTo>
                  <a:lnTo>
                    <a:pt x="22082" y="3741"/>
                  </a:lnTo>
                  <a:lnTo>
                    <a:pt x="17132" y="891"/>
                  </a:lnTo>
                  <a:lnTo>
                    <a:pt x="1074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59" name="Google Shape;7359;gefe2f4b35a_0_3189"/>
            <p:cNvSpPr/>
            <p:nvPr/>
          </p:nvSpPr>
          <p:spPr>
            <a:xfrm>
              <a:off x="1773897" y="825431"/>
              <a:ext cx="14605" cy="15240"/>
            </a:xfrm>
            <a:custGeom>
              <a:rect b="b" l="l" r="r" t="t"/>
              <a:pathLst>
                <a:path extrusionOk="0" h="15240" w="14605">
                  <a:moveTo>
                    <a:pt x="14287" y="0"/>
                  </a:moveTo>
                  <a:lnTo>
                    <a:pt x="6350" y="2755"/>
                  </a:lnTo>
                  <a:lnTo>
                    <a:pt x="0" y="8229"/>
                  </a:lnTo>
                  <a:lnTo>
                    <a:pt x="1689" y="14490"/>
                  </a:lnTo>
                  <a:lnTo>
                    <a:pt x="4279" y="14960"/>
                  </a:lnTo>
                  <a:lnTo>
                    <a:pt x="6565" y="15151"/>
                  </a:lnTo>
                  <a:lnTo>
                    <a:pt x="10883" y="15151"/>
                  </a:lnTo>
                  <a:lnTo>
                    <a:pt x="12852" y="14909"/>
                  </a:lnTo>
                  <a:lnTo>
                    <a:pt x="14604" y="1452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60" name="Google Shape;7360;gefe2f4b35a_0_3189"/>
            <p:cNvSpPr/>
            <p:nvPr/>
          </p:nvSpPr>
          <p:spPr>
            <a:xfrm>
              <a:off x="1539913" y="824318"/>
              <a:ext cx="4464685" cy="33655"/>
            </a:xfrm>
            <a:custGeom>
              <a:rect b="b" l="l" r="r" t="t"/>
              <a:pathLst>
                <a:path extrusionOk="0" h="33655" w="4464685">
                  <a:moveTo>
                    <a:pt x="23368" y="19989"/>
                  </a:moveTo>
                  <a:lnTo>
                    <a:pt x="21678" y="12636"/>
                  </a:lnTo>
                  <a:lnTo>
                    <a:pt x="17056" y="8267"/>
                  </a:lnTo>
                  <a:lnTo>
                    <a:pt x="9486" y="6819"/>
                  </a:lnTo>
                  <a:lnTo>
                    <a:pt x="6731" y="6819"/>
                  </a:lnTo>
                  <a:lnTo>
                    <a:pt x="3581" y="7213"/>
                  </a:lnTo>
                  <a:lnTo>
                    <a:pt x="0" y="8013"/>
                  </a:lnTo>
                  <a:lnTo>
                    <a:pt x="317" y="18821"/>
                  </a:lnTo>
                  <a:lnTo>
                    <a:pt x="6578" y="23672"/>
                  </a:lnTo>
                  <a:lnTo>
                    <a:pt x="15074" y="26276"/>
                  </a:lnTo>
                  <a:lnTo>
                    <a:pt x="22148" y="30353"/>
                  </a:lnTo>
                  <a:lnTo>
                    <a:pt x="23368" y="19989"/>
                  </a:lnTo>
                  <a:close/>
                </a:path>
                <a:path extrusionOk="0" h="33655" w="4464685">
                  <a:moveTo>
                    <a:pt x="419836" y="520"/>
                  </a:moveTo>
                  <a:lnTo>
                    <a:pt x="417118" y="177"/>
                  </a:lnTo>
                  <a:lnTo>
                    <a:pt x="414540" y="0"/>
                  </a:lnTo>
                  <a:lnTo>
                    <a:pt x="412140" y="0"/>
                  </a:lnTo>
                  <a:lnTo>
                    <a:pt x="403771" y="889"/>
                  </a:lnTo>
                  <a:lnTo>
                    <a:pt x="397243" y="3683"/>
                  </a:lnTo>
                  <a:lnTo>
                    <a:pt x="392760" y="8534"/>
                  </a:lnTo>
                  <a:lnTo>
                    <a:pt x="390512" y="15608"/>
                  </a:lnTo>
                  <a:lnTo>
                    <a:pt x="393128" y="15913"/>
                  </a:lnTo>
                  <a:lnTo>
                    <a:pt x="395617" y="16078"/>
                  </a:lnTo>
                  <a:lnTo>
                    <a:pt x="397941" y="16078"/>
                  </a:lnTo>
                  <a:lnTo>
                    <a:pt x="406412" y="15189"/>
                  </a:lnTo>
                  <a:lnTo>
                    <a:pt x="413016" y="12407"/>
                  </a:lnTo>
                  <a:lnTo>
                    <a:pt x="417550" y="7581"/>
                  </a:lnTo>
                  <a:lnTo>
                    <a:pt x="419836" y="520"/>
                  </a:lnTo>
                  <a:close/>
                </a:path>
                <a:path extrusionOk="0" h="33655" w="4464685">
                  <a:moveTo>
                    <a:pt x="4464355" y="27635"/>
                  </a:moveTo>
                  <a:lnTo>
                    <a:pt x="4463808" y="16446"/>
                  </a:lnTo>
                  <a:lnTo>
                    <a:pt x="4457370" y="10858"/>
                  </a:lnTo>
                  <a:lnTo>
                    <a:pt x="4448441" y="10858"/>
                  </a:lnTo>
                  <a:lnTo>
                    <a:pt x="4441774" y="11861"/>
                  </a:lnTo>
                  <a:lnTo>
                    <a:pt x="4434560" y="15151"/>
                  </a:lnTo>
                  <a:lnTo>
                    <a:pt x="4427093" y="21170"/>
                  </a:lnTo>
                  <a:lnTo>
                    <a:pt x="4419676" y="30353"/>
                  </a:lnTo>
                  <a:lnTo>
                    <a:pt x="4428985" y="32372"/>
                  </a:lnTo>
                  <a:lnTo>
                    <a:pt x="4436592" y="33223"/>
                  </a:lnTo>
                  <a:lnTo>
                    <a:pt x="4458449" y="33223"/>
                  </a:lnTo>
                  <a:lnTo>
                    <a:pt x="4464355" y="27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61" name="Google Shape;7361;gefe2f4b35a_0_3189"/>
            <p:cNvSpPr/>
            <p:nvPr/>
          </p:nvSpPr>
          <p:spPr>
            <a:xfrm>
              <a:off x="1132749" y="837994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21120" y="0"/>
                  </a:moveTo>
                  <a:lnTo>
                    <a:pt x="19202" y="0"/>
                  </a:lnTo>
                  <a:lnTo>
                    <a:pt x="12115" y="0"/>
                  </a:lnTo>
                  <a:lnTo>
                    <a:pt x="2705" y="7531"/>
                  </a:lnTo>
                  <a:lnTo>
                    <a:pt x="2057" y="9067"/>
                  </a:lnTo>
                  <a:lnTo>
                    <a:pt x="0" y="12788"/>
                  </a:lnTo>
                  <a:lnTo>
                    <a:pt x="1346" y="14198"/>
                  </a:lnTo>
                  <a:lnTo>
                    <a:pt x="4203" y="14198"/>
                  </a:lnTo>
                  <a:lnTo>
                    <a:pt x="10862" y="12767"/>
                  </a:lnTo>
                  <a:lnTo>
                    <a:pt x="18275" y="9359"/>
                  </a:lnTo>
                  <a:lnTo>
                    <a:pt x="23659" y="5304"/>
                  </a:lnTo>
                  <a:lnTo>
                    <a:pt x="24231" y="1930"/>
                  </a:lnTo>
                  <a:lnTo>
                    <a:pt x="22872" y="558"/>
                  </a:lnTo>
                  <a:lnTo>
                    <a:pt x="211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62" name="Google Shape;7362;gefe2f4b35a_0_3189"/>
            <p:cNvSpPr/>
            <p:nvPr/>
          </p:nvSpPr>
          <p:spPr>
            <a:xfrm>
              <a:off x="2843646" y="839920"/>
              <a:ext cx="8889" cy="7619"/>
            </a:xfrm>
            <a:custGeom>
              <a:rect b="b" l="l" r="r" t="t"/>
              <a:pathLst>
                <a:path extrusionOk="0" h="7619" w="8889">
                  <a:moveTo>
                    <a:pt x="0" y="0"/>
                  </a:moveTo>
                  <a:lnTo>
                    <a:pt x="1295" y="2501"/>
                  </a:lnTo>
                  <a:lnTo>
                    <a:pt x="1358" y="4927"/>
                  </a:lnTo>
                  <a:lnTo>
                    <a:pt x="736" y="7238"/>
                  </a:lnTo>
                  <a:lnTo>
                    <a:pt x="8724" y="7188"/>
                  </a:lnTo>
                  <a:lnTo>
                    <a:pt x="8547" y="3225"/>
                  </a:lnTo>
                  <a:lnTo>
                    <a:pt x="6261" y="2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63" name="Google Shape;7363;gefe2f4b35a_0_3189"/>
            <p:cNvSpPr/>
            <p:nvPr/>
          </p:nvSpPr>
          <p:spPr>
            <a:xfrm>
              <a:off x="2835889" y="847106"/>
              <a:ext cx="17144" cy="22859"/>
            </a:xfrm>
            <a:custGeom>
              <a:rect b="b" l="l" r="r" t="t"/>
              <a:pathLst>
                <a:path extrusionOk="0" h="22859" w="17144">
                  <a:moveTo>
                    <a:pt x="16482" y="0"/>
                  </a:moveTo>
                  <a:lnTo>
                    <a:pt x="8493" y="63"/>
                  </a:lnTo>
                  <a:lnTo>
                    <a:pt x="4735" y="7247"/>
                  </a:lnTo>
                  <a:lnTo>
                    <a:pt x="448" y="13474"/>
                  </a:lnTo>
                  <a:lnTo>
                    <a:pt x="0" y="18558"/>
                  </a:lnTo>
                  <a:lnTo>
                    <a:pt x="7757" y="22313"/>
                  </a:lnTo>
                  <a:lnTo>
                    <a:pt x="9294" y="19202"/>
                  </a:lnTo>
                  <a:lnTo>
                    <a:pt x="16837" y="7696"/>
                  </a:lnTo>
                  <a:lnTo>
                    <a:pt x="164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64" name="Google Shape;7364;gefe2f4b35a_0_3189"/>
            <p:cNvSpPr/>
            <p:nvPr/>
          </p:nvSpPr>
          <p:spPr>
            <a:xfrm>
              <a:off x="913815" y="839913"/>
              <a:ext cx="5347970" cy="60325"/>
            </a:xfrm>
            <a:custGeom>
              <a:rect b="b" l="l" r="r" t="t"/>
              <a:pathLst>
                <a:path extrusionOk="0" h="60325" w="5347970">
                  <a:moveTo>
                    <a:pt x="29349" y="21907"/>
                  </a:moveTo>
                  <a:lnTo>
                    <a:pt x="25171" y="17881"/>
                  </a:lnTo>
                  <a:lnTo>
                    <a:pt x="19596" y="15570"/>
                  </a:lnTo>
                  <a:lnTo>
                    <a:pt x="14401" y="15570"/>
                  </a:lnTo>
                  <a:lnTo>
                    <a:pt x="7429" y="15570"/>
                  </a:lnTo>
                  <a:lnTo>
                    <a:pt x="1168" y="19735"/>
                  </a:lnTo>
                  <a:lnTo>
                    <a:pt x="0" y="29514"/>
                  </a:lnTo>
                  <a:lnTo>
                    <a:pt x="2044" y="29298"/>
                  </a:lnTo>
                  <a:lnTo>
                    <a:pt x="20281" y="29286"/>
                  </a:lnTo>
                  <a:lnTo>
                    <a:pt x="28016" y="28676"/>
                  </a:lnTo>
                  <a:lnTo>
                    <a:pt x="29349" y="21907"/>
                  </a:lnTo>
                  <a:close/>
                </a:path>
                <a:path extrusionOk="0" h="60325" w="5347970">
                  <a:moveTo>
                    <a:pt x="132664" y="21907"/>
                  </a:moveTo>
                  <a:lnTo>
                    <a:pt x="129679" y="21920"/>
                  </a:lnTo>
                  <a:lnTo>
                    <a:pt x="119100" y="5549"/>
                  </a:lnTo>
                  <a:lnTo>
                    <a:pt x="116497" y="5549"/>
                  </a:lnTo>
                  <a:lnTo>
                    <a:pt x="114490" y="5549"/>
                  </a:lnTo>
                  <a:lnTo>
                    <a:pt x="112496" y="7988"/>
                  </a:lnTo>
                  <a:lnTo>
                    <a:pt x="110540" y="14757"/>
                  </a:lnTo>
                  <a:lnTo>
                    <a:pt x="114820" y="14986"/>
                  </a:lnTo>
                  <a:lnTo>
                    <a:pt x="119126" y="15798"/>
                  </a:lnTo>
                  <a:lnTo>
                    <a:pt x="117690" y="21907"/>
                  </a:lnTo>
                  <a:lnTo>
                    <a:pt x="111937" y="23634"/>
                  </a:lnTo>
                  <a:lnTo>
                    <a:pt x="103301" y="22263"/>
                  </a:lnTo>
                  <a:lnTo>
                    <a:pt x="103047" y="29514"/>
                  </a:lnTo>
                  <a:lnTo>
                    <a:pt x="105130" y="29298"/>
                  </a:lnTo>
                  <a:lnTo>
                    <a:pt x="123469" y="29286"/>
                  </a:lnTo>
                  <a:lnTo>
                    <a:pt x="131140" y="28663"/>
                  </a:lnTo>
                  <a:lnTo>
                    <a:pt x="132664" y="21907"/>
                  </a:lnTo>
                  <a:close/>
                </a:path>
                <a:path extrusionOk="0" h="60325" w="5347970">
                  <a:moveTo>
                    <a:pt x="3608743" y="22123"/>
                  </a:moveTo>
                  <a:lnTo>
                    <a:pt x="3601910" y="14757"/>
                  </a:lnTo>
                  <a:lnTo>
                    <a:pt x="3596741" y="22491"/>
                  </a:lnTo>
                  <a:lnTo>
                    <a:pt x="3577704" y="29197"/>
                  </a:lnTo>
                  <a:lnTo>
                    <a:pt x="3572560" y="37007"/>
                  </a:lnTo>
                  <a:lnTo>
                    <a:pt x="3574300" y="37388"/>
                  </a:lnTo>
                  <a:lnTo>
                    <a:pt x="3576218" y="37579"/>
                  </a:lnTo>
                  <a:lnTo>
                    <a:pt x="3578237" y="37579"/>
                  </a:lnTo>
                  <a:lnTo>
                    <a:pt x="3592055" y="35280"/>
                  </a:lnTo>
                  <a:lnTo>
                    <a:pt x="3603828" y="29552"/>
                  </a:lnTo>
                  <a:lnTo>
                    <a:pt x="3608743" y="22123"/>
                  </a:lnTo>
                  <a:close/>
                </a:path>
                <a:path extrusionOk="0" h="60325" w="5347970">
                  <a:moveTo>
                    <a:pt x="4389996" y="0"/>
                  </a:moveTo>
                  <a:lnTo>
                    <a:pt x="4375277" y="0"/>
                  </a:lnTo>
                  <a:lnTo>
                    <a:pt x="4375277" y="14744"/>
                  </a:lnTo>
                  <a:lnTo>
                    <a:pt x="4389996" y="14744"/>
                  </a:lnTo>
                  <a:lnTo>
                    <a:pt x="4389996" y="0"/>
                  </a:lnTo>
                  <a:close/>
                </a:path>
                <a:path extrusionOk="0" h="60325" w="5347970">
                  <a:moveTo>
                    <a:pt x="5347614" y="59004"/>
                  </a:moveTo>
                  <a:lnTo>
                    <a:pt x="5344185" y="44653"/>
                  </a:lnTo>
                  <a:lnTo>
                    <a:pt x="5344376" y="34163"/>
                  </a:lnTo>
                  <a:lnTo>
                    <a:pt x="5342521" y="25031"/>
                  </a:lnTo>
                  <a:lnTo>
                    <a:pt x="5332946" y="14757"/>
                  </a:lnTo>
                  <a:lnTo>
                    <a:pt x="5331841" y="22885"/>
                  </a:lnTo>
                  <a:lnTo>
                    <a:pt x="5326062" y="26441"/>
                  </a:lnTo>
                  <a:lnTo>
                    <a:pt x="5320639" y="30403"/>
                  </a:lnTo>
                  <a:lnTo>
                    <a:pt x="5320474" y="43992"/>
                  </a:lnTo>
                  <a:lnTo>
                    <a:pt x="5324729" y="45199"/>
                  </a:lnTo>
                  <a:lnTo>
                    <a:pt x="5335003" y="59791"/>
                  </a:lnTo>
                  <a:lnTo>
                    <a:pt x="5343512" y="59791"/>
                  </a:lnTo>
                  <a:lnTo>
                    <a:pt x="5345417" y="59550"/>
                  </a:lnTo>
                  <a:lnTo>
                    <a:pt x="5347614" y="590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65" name="Google Shape;7365;gefe2f4b35a_0_3189"/>
            <p:cNvSpPr/>
            <p:nvPr/>
          </p:nvSpPr>
          <p:spPr>
            <a:xfrm>
              <a:off x="6224557" y="870308"/>
              <a:ext cx="10160" cy="13969"/>
            </a:xfrm>
            <a:custGeom>
              <a:rect b="b" l="l" r="r" t="t"/>
              <a:pathLst>
                <a:path extrusionOk="0" h="13969" w="10160">
                  <a:moveTo>
                    <a:pt x="9905" y="0"/>
                  </a:moveTo>
                  <a:lnTo>
                    <a:pt x="5346" y="3340"/>
                  </a:lnTo>
                  <a:lnTo>
                    <a:pt x="1041" y="6959"/>
                  </a:lnTo>
                  <a:lnTo>
                    <a:pt x="0" y="13855"/>
                  </a:lnTo>
                  <a:lnTo>
                    <a:pt x="2222" y="13322"/>
                  </a:lnTo>
                  <a:lnTo>
                    <a:pt x="4140" y="13081"/>
                  </a:lnTo>
                  <a:lnTo>
                    <a:pt x="7289" y="13081"/>
                  </a:lnTo>
                  <a:lnTo>
                    <a:pt x="8585" y="13258"/>
                  </a:lnTo>
                  <a:lnTo>
                    <a:pt x="9728" y="13589"/>
                  </a:lnTo>
                  <a:lnTo>
                    <a:pt x="99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66" name="Google Shape;7366;gefe2f4b35a_0_3189"/>
            <p:cNvSpPr/>
            <p:nvPr/>
          </p:nvSpPr>
          <p:spPr>
            <a:xfrm>
              <a:off x="10275918" y="854668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36" y="0"/>
                  </a:moveTo>
                  <a:lnTo>
                    <a:pt x="7493" y="0"/>
                  </a:lnTo>
                  <a:lnTo>
                    <a:pt x="7493" y="7137"/>
                  </a:lnTo>
                  <a:lnTo>
                    <a:pt x="1701" y="8648"/>
                  </a:lnTo>
                  <a:lnTo>
                    <a:pt x="0" y="14757"/>
                  </a:lnTo>
                  <a:lnTo>
                    <a:pt x="8782" y="14398"/>
                  </a:lnTo>
                  <a:lnTo>
                    <a:pt x="16663" y="12998"/>
                  </a:lnTo>
                  <a:lnTo>
                    <a:pt x="21747" y="8788"/>
                  </a:lnTo>
                  <a:lnTo>
                    <a:pt x="221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67" name="Google Shape;7367;gefe2f4b35a_0_3189"/>
            <p:cNvSpPr/>
            <p:nvPr/>
          </p:nvSpPr>
          <p:spPr>
            <a:xfrm>
              <a:off x="1590520" y="869420"/>
              <a:ext cx="5080" cy="17780"/>
            </a:xfrm>
            <a:custGeom>
              <a:rect b="b" l="l" r="r" t="t"/>
              <a:pathLst>
                <a:path extrusionOk="0" h="17780" w="5080">
                  <a:moveTo>
                    <a:pt x="901" y="0"/>
                  </a:moveTo>
                  <a:lnTo>
                    <a:pt x="0" y="9423"/>
                  </a:lnTo>
                  <a:lnTo>
                    <a:pt x="1727" y="14846"/>
                  </a:lnTo>
                  <a:lnTo>
                    <a:pt x="4673" y="17462"/>
                  </a:lnTo>
                  <a:lnTo>
                    <a:pt x="4292" y="241"/>
                  </a:lnTo>
                  <a:lnTo>
                    <a:pt x="3238" y="241"/>
                  </a:lnTo>
                  <a:lnTo>
                    <a:pt x="2108" y="165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68" name="Google Shape;7368;gefe2f4b35a_0_3189"/>
            <p:cNvSpPr/>
            <p:nvPr/>
          </p:nvSpPr>
          <p:spPr>
            <a:xfrm>
              <a:off x="1594827" y="860538"/>
              <a:ext cx="4751705" cy="28575"/>
            </a:xfrm>
            <a:custGeom>
              <a:rect b="b" l="l" r="r" t="t"/>
              <a:pathLst>
                <a:path extrusionOk="0" h="28575" w="4751705">
                  <a:moveTo>
                    <a:pt x="22669" y="7251"/>
                  </a:moveTo>
                  <a:lnTo>
                    <a:pt x="11252" y="1282"/>
                  </a:lnTo>
                  <a:lnTo>
                    <a:pt x="10058" y="6235"/>
                  </a:lnTo>
                  <a:lnTo>
                    <a:pt x="6489" y="9144"/>
                  </a:lnTo>
                  <a:lnTo>
                    <a:pt x="0" y="9131"/>
                  </a:lnTo>
                  <a:lnTo>
                    <a:pt x="355" y="26352"/>
                  </a:lnTo>
                  <a:lnTo>
                    <a:pt x="1905" y="27724"/>
                  </a:lnTo>
                  <a:lnTo>
                    <a:pt x="3797" y="28333"/>
                  </a:lnTo>
                  <a:lnTo>
                    <a:pt x="5829" y="28333"/>
                  </a:lnTo>
                  <a:lnTo>
                    <a:pt x="15468" y="24688"/>
                  </a:lnTo>
                  <a:lnTo>
                    <a:pt x="22567" y="16357"/>
                  </a:lnTo>
                  <a:lnTo>
                    <a:pt x="22669" y="7251"/>
                  </a:lnTo>
                  <a:close/>
                </a:path>
                <a:path extrusionOk="0" h="28575" w="4751705">
                  <a:moveTo>
                    <a:pt x="4751235" y="11493"/>
                  </a:moveTo>
                  <a:lnTo>
                    <a:pt x="4750066" y="3568"/>
                  </a:lnTo>
                  <a:lnTo>
                    <a:pt x="4747018" y="0"/>
                  </a:lnTo>
                  <a:lnTo>
                    <a:pt x="4745279" y="0"/>
                  </a:lnTo>
                  <a:lnTo>
                    <a:pt x="4743018" y="2438"/>
                  </a:lnTo>
                  <a:lnTo>
                    <a:pt x="4740249" y="8890"/>
                  </a:lnTo>
                  <a:lnTo>
                    <a:pt x="4738586" y="13119"/>
                  </a:lnTo>
                  <a:lnTo>
                    <a:pt x="4743094" y="23685"/>
                  </a:lnTo>
                  <a:lnTo>
                    <a:pt x="4747425" y="23685"/>
                  </a:lnTo>
                  <a:lnTo>
                    <a:pt x="4747717" y="23634"/>
                  </a:lnTo>
                  <a:lnTo>
                    <a:pt x="4750473" y="19570"/>
                  </a:lnTo>
                  <a:lnTo>
                    <a:pt x="4751235" y="1149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69" name="Google Shape;7369;gefe2f4b35a_0_3189"/>
            <p:cNvSpPr/>
            <p:nvPr/>
          </p:nvSpPr>
          <p:spPr>
            <a:xfrm>
              <a:off x="3674859" y="861821"/>
              <a:ext cx="2772410" cy="27940"/>
            </a:xfrm>
            <a:custGeom>
              <a:rect b="b" l="l" r="r" t="t"/>
              <a:pathLst>
                <a:path extrusionOk="0" h="27940" w="2772410">
                  <a:moveTo>
                    <a:pt x="7531" y="19037"/>
                  </a:moveTo>
                  <a:lnTo>
                    <a:pt x="2527" y="24866"/>
                  </a:lnTo>
                  <a:lnTo>
                    <a:pt x="0" y="27774"/>
                  </a:lnTo>
                  <a:lnTo>
                    <a:pt x="3594" y="25958"/>
                  </a:lnTo>
                  <a:lnTo>
                    <a:pt x="6172" y="23101"/>
                  </a:lnTo>
                  <a:lnTo>
                    <a:pt x="7531" y="19037"/>
                  </a:lnTo>
                  <a:close/>
                </a:path>
                <a:path extrusionOk="0" h="27940" w="2772410">
                  <a:moveTo>
                    <a:pt x="2771825" y="13322"/>
                  </a:moveTo>
                  <a:lnTo>
                    <a:pt x="2770530" y="7696"/>
                  </a:lnTo>
                  <a:lnTo>
                    <a:pt x="2763494" y="0"/>
                  </a:lnTo>
                  <a:lnTo>
                    <a:pt x="2758262" y="7975"/>
                  </a:lnTo>
                  <a:lnTo>
                    <a:pt x="2757805" y="13576"/>
                  </a:lnTo>
                  <a:lnTo>
                    <a:pt x="2760522" y="16878"/>
                  </a:lnTo>
                  <a:lnTo>
                    <a:pt x="2764815" y="17957"/>
                  </a:lnTo>
                  <a:lnTo>
                    <a:pt x="2769298" y="16776"/>
                  </a:lnTo>
                  <a:lnTo>
                    <a:pt x="2771825" y="133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70" name="Google Shape;7370;gefe2f4b35a_0_3189"/>
            <p:cNvSpPr/>
            <p:nvPr/>
          </p:nvSpPr>
          <p:spPr>
            <a:xfrm>
              <a:off x="3649568" y="876343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335" y="0"/>
                  </a:moveTo>
                  <a:lnTo>
                    <a:pt x="14909" y="0"/>
                  </a:lnTo>
                  <a:lnTo>
                    <a:pt x="6311" y="0"/>
                  </a:lnTo>
                  <a:lnTo>
                    <a:pt x="0" y="2349"/>
                  </a:lnTo>
                  <a:lnTo>
                    <a:pt x="4368" y="15316"/>
                  </a:lnTo>
                  <a:lnTo>
                    <a:pt x="7111" y="15646"/>
                  </a:lnTo>
                  <a:lnTo>
                    <a:pt x="9690" y="15811"/>
                  </a:lnTo>
                  <a:lnTo>
                    <a:pt x="17360" y="15811"/>
                  </a:lnTo>
                  <a:lnTo>
                    <a:pt x="33731" y="571"/>
                  </a:lnTo>
                  <a:lnTo>
                    <a:pt x="32613" y="698"/>
                  </a:lnTo>
                  <a:lnTo>
                    <a:pt x="27749" y="749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71" name="Google Shape;7371;gefe2f4b35a_0_3189"/>
            <p:cNvSpPr/>
            <p:nvPr/>
          </p:nvSpPr>
          <p:spPr>
            <a:xfrm>
              <a:off x="6710862" y="875113"/>
              <a:ext cx="11429" cy="10159"/>
            </a:xfrm>
            <a:custGeom>
              <a:rect b="b" l="l" r="r" t="t"/>
              <a:pathLst>
                <a:path extrusionOk="0" h="10159" w="11429">
                  <a:moveTo>
                    <a:pt x="8127" y="0"/>
                  </a:moveTo>
                  <a:lnTo>
                    <a:pt x="6413" y="0"/>
                  </a:lnTo>
                  <a:lnTo>
                    <a:pt x="4546" y="0"/>
                  </a:lnTo>
                  <a:lnTo>
                    <a:pt x="2412" y="546"/>
                  </a:lnTo>
                  <a:lnTo>
                    <a:pt x="0" y="1803"/>
                  </a:lnTo>
                  <a:lnTo>
                    <a:pt x="0" y="10058"/>
                  </a:lnTo>
                  <a:lnTo>
                    <a:pt x="10858" y="1257"/>
                  </a:lnTo>
                  <a:lnTo>
                    <a:pt x="9613" y="457"/>
                  </a:lnTo>
                  <a:lnTo>
                    <a:pt x="81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72" name="Google Shape;7372;gefe2f4b35a_0_3189"/>
            <p:cNvSpPr/>
            <p:nvPr/>
          </p:nvSpPr>
          <p:spPr>
            <a:xfrm>
              <a:off x="6710854" y="876372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0871" y="0"/>
                  </a:moveTo>
                  <a:lnTo>
                    <a:pt x="0" y="8801"/>
                  </a:lnTo>
                  <a:lnTo>
                    <a:pt x="0" y="22542"/>
                  </a:lnTo>
                  <a:lnTo>
                    <a:pt x="2400" y="23774"/>
                  </a:lnTo>
                  <a:lnTo>
                    <a:pt x="4521" y="24307"/>
                  </a:lnTo>
                  <a:lnTo>
                    <a:pt x="12763" y="24307"/>
                  </a:lnTo>
                  <a:lnTo>
                    <a:pt x="15976" y="17919"/>
                  </a:lnTo>
                  <a:lnTo>
                    <a:pt x="15989" y="6845"/>
                  </a:lnTo>
                  <a:lnTo>
                    <a:pt x="14287" y="2171"/>
                  </a:lnTo>
                  <a:lnTo>
                    <a:pt x="108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73" name="Google Shape;7373;gefe2f4b35a_0_3189"/>
            <p:cNvSpPr/>
            <p:nvPr/>
          </p:nvSpPr>
          <p:spPr>
            <a:xfrm>
              <a:off x="10768242" y="876349"/>
              <a:ext cx="16509" cy="22859"/>
            </a:xfrm>
            <a:custGeom>
              <a:rect b="b" l="l" r="r" t="t"/>
              <a:pathLst>
                <a:path extrusionOk="0" h="22859" w="16509">
                  <a:moveTo>
                    <a:pt x="14160" y="0"/>
                  </a:moveTo>
                  <a:lnTo>
                    <a:pt x="5829" y="0"/>
                  </a:lnTo>
                  <a:lnTo>
                    <a:pt x="4546" y="0"/>
                  </a:lnTo>
                  <a:lnTo>
                    <a:pt x="3086" y="177"/>
                  </a:lnTo>
                  <a:lnTo>
                    <a:pt x="1447" y="558"/>
                  </a:lnTo>
                  <a:lnTo>
                    <a:pt x="2565" y="9207"/>
                  </a:lnTo>
                  <a:lnTo>
                    <a:pt x="0" y="21412"/>
                  </a:lnTo>
                  <a:lnTo>
                    <a:pt x="8585" y="22567"/>
                  </a:lnTo>
                  <a:lnTo>
                    <a:pt x="8851" y="18770"/>
                  </a:lnTo>
                  <a:lnTo>
                    <a:pt x="9550" y="15049"/>
                  </a:lnTo>
                  <a:lnTo>
                    <a:pt x="14528" y="15049"/>
                  </a:lnTo>
                  <a:lnTo>
                    <a:pt x="15278" y="15138"/>
                  </a:lnTo>
                  <a:lnTo>
                    <a:pt x="16103" y="15316"/>
                  </a:lnTo>
                  <a:lnTo>
                    <a:pt x="15354" y="7518"/>
                  </a:lnTo>
                  <a:lnTo>
                    <a:pt x="141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74" name="Google Shape;7374;gefe2f4b35a_0_3189"/>
            <p:cNvSpPr/>
            <p:nvPr/>
          </p:nvSpPr>
          <p:spPr>
            <a:xfrm>
              <a:off x="3071591" y="887267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0769" y="0"/>
                  </a:moveTo>
                  <a:lnTo>
                    <a:pt x="4483" y="1333"/>
                  </a:lnTo>
                  <a:lnTo>
                    <a:pt x="0" y="5067"/>
                  </a:lnTo>
                  <a:lnTo>
                    <a:pt x="558" y="11645"/>
                  </a:lnTo>
                  <a:lnTo>
                    <a:pt x="9923" y="13013"/>
                  </a:lnTo>
                  <a:lnTo>
                    <a:pt x="25256" y="19028"/>
                  </a:lnTo>
                  <a:lnTo>
                    <a:pt x="34556" y="20396"/>
                  </a:lnTo>
                  <a:lnTo>
                    <a:pt x="37465" y="20396"/>
                  </a:lnTo>
                  <a:lnTo>
                    <a:pt x="40754" y="20027"/>
                  </a:lnTo>
                  <a:lnTo>
                    <a:pt x="44551" y="19151"/>
                  </a:lnTo>
                  <a:lnTo>
                    <a:pt x="43140" y="12809"/>
                  </a:lnTo>
                  <a:lnTo>
                    <a:pt x="39177" y="7581"/>
                  </a:lnTo>
                  <a:lnTo>
                    <a:pt x="33384" y="3563"/>
                  </a:lnTo>
                  <a:lnTo>
                    <a:pt x="26479" y="850"/>
                  </a:lnTo>
                  <a:lnTo>
                    <a:pt x="107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75" name="Google Shape;7375;gefe2f4b35a_0_3189"/>
            <p:cNvSpPr/>
            <p:nvPr/>
          </p:nvSpPr>
          <p:spPr>
            <a:xfrm>
              <a:off x="3082355" y="886707"/>
              <a:ext cx="15875" cy="1905"/>
            </a:xfrm>
            <a:custGeom>
              <a:rect b="b" l="l" r="r" t="t"/>
              <a:pathLst>
                <a:path extrusionOk="0" h="1905" w="15875">
                  <a:moveTo>
                    <a:pt x="8953" y="0"/>
                  </a:moveTo>
                  <a:lnTo>
                    <a:pt x="5702" y="0"/>
                  </a:lnTo>
                  <a:lnTo>
                    <a:pt x="3708" y="0"/>
                  </a:lnTo>
                  <a:lnTo>
                    <a:pt x="1778" y="177"/>
                  </a:lnTo>
                  <a:lnTo>
                    <a:pt x="0" y="558"/>
                  </a:lnTo>
                  <a:lnTo>
                    <a:pt x="10477" y="1155"/>
                  </a:lnTo>
                  <a:lnTo>
                    <a:pt x="15709" y="1409"/>
                  </a:lnTo>
                  <a:lnTo>
                    <a:pt x="12395" y="48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76" name="Google Shape;7376;gefe2f4b35a_0_3189"/>
            <p:cNvSpPr/>
            <p:nvPr/>
          </p:nvSpPr>
          <p:spPr>
            <a:xfrm>
              <a:off x="4330419" y="884166"/>
              <a:ext cx="8889" cy="6984"/>
            </a:xfrm>
            <a:custGeom>
              <a:rect b="b" l="l" r="r" t="t"/>
              <a:pathLst>
                <a:path extrusionOk="0" h="6984" w="8889">
                  <a:moveTo>
                    <a:pt x="8585" y="0"/>
                  </a:moveTo>
                  <a:lnTo>
                    <a:pt x="114" y="0"/>
                  </a:lnTo>
                  <a:lnTo>
                    <a:pt x="0" y="6413"/>
                  </a:lnTo>
                  <a:lnTo>
                    <a:pt x="4381" y="5778"/>
                  </a:lnTo>
                  <a:lnTo>
                    <a:pt x="8407" y="4851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77" name="Google Shape;7377;gefe2f4b35a_0_3189"/>
            <p:cNvSpPr/>
            <p:nvPr/>
          </p:nvSpPr>
          <p:spPr>
            <a:xfrm>
              <a:off x="4308238" y="884166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301" y="0"/>
                  </a:moveTo>
                  <a:lnTo>
                    <a:pt x="1155" y="0"/>
                  </a:lnTo>
                  <a:lnTo>
                    <a:pt x="2336" y="8648"/>
                  </a:lnTo>
                  <a:lnTo>
                    <a:pt x="0" y="21094"/>
                  </a:lnTo>
                  <a:lnTo>
                    <a:pt x="8635" y="22250"/>
                  </a:lnTo>
                  <a:lnTo>
                    <a:pt x="10401" y="16484"/>
                  </a:lnTo>
                  <a:lnTo>
                    <a:pt x="8635" y="7835"/>
                  </a:lnTo>
                  <a:lnTo>
                    <a:pt x="16103" y="7505"/>
                  </a:lnTo>
                  <a:lnTo>
                    <a:pt x="17970" y="6946"/>
                  </a:lnTo>
                  <a:lnTo>
                    <a:pt x="20116" y="6705"/>
                  </a:lnTo>
                  <a:lnTo>
                    <a:pt x="22186" y="6413"/>
                  </a:lnTo>
                  <a:lnTo>
                    <a:pt x="223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78" name="Google Shape;7378;gefe2f4b35a_0_3189"/>
            <p:cNvSpPr/>
            <p:nvPr/>
          </p:nvSpPr>
          <p:spPr>
            <a:xfrm>
              <a:off x="4192689" y="882928"/>
              <a:ext cx="3983990" cy="32384"/>
            </a:xfrm>
            <a:custGeom>
              <a:rect b="b" l="l" r="r" t="t"/>
              <a:pathLst>
                <a:path extrusionOk="0" h="32384" w="3983990">
                  <a:moveTo>
                    <a:pt x="6210" y="16002"/>
                  </a:moveTo>
                  <a:lnTo>
                    <a:pt x="3975" y="14033"/>
                  </a:lnTo>
                  <a:lnTo>
                    <a:pt x="1968" y="12496"/>
                  </a:lnTo>
                  <a:lnTo>
                    <a:pt x="190" y="11328"/>
                  </a:lnTo>
                  <a:lnTo>
                    <a:pt x="0" y="21831"/>
                  </a:lnTo>
                  <a:lnTo>
                    <a:pt x="1943" y="20866"/>
                  </a:lnTo>
                  <a:lnTo>
                    <a:pt x="4038" y="19011"/>
                  </a:lnTo>
                  <a:lnTo>
                    <a:pt x="6210" y="16002"/>
                  </a:lnTo>
                  <a:close/>
                </a:path>
                <a:path extrusionOk="0" h="32384" w="3983990">
                  <a:moveTo>
                    <a:pt x="183210" y="8737"/>
                  </a:moveTo>
                  <a:lnTo>
                    <a:pt x="180213" y="7251"/>
                  </a:lnTo>
                  <a:lnTo>
                    <a:pt x="169214" y="0"/>
                  </a:lnTo>
                  <a:lnTo>
                    <a:pt x="161467" y="0"/>
                  </a:lnTo>
                  <a:lnTo>
                    <a:pt x="157213" y="0"/>
                  </a:lnTo>
                  <a:lnTo>
                    <a:pt x="153936" y="2197"/>
                  </a:lnTo>
                  <a:lnTo>
                    <a:pt x="153517" y="8737"/>
                  </a:lnTo>
                  <a:lnTo>
                    <a:pt x="155105" y="7899"/>
                  </a:lnTo>
                  <a:lnTo>
                    <a:pt x="156667" y="7543"/>
                  </a:lnTo>
                  <a:lnTo>
                    <a:pt x="162128" y="7543"/>
                  </a:lnTo>
                  <a:lnTo>
                    <a:pt x="165785" y="9931"/>
                  </a:lnTo>
                  <a:lnTo>
                    <a:pt x="172339" y="14706"/>
                  </a:lnTo>
                  <a:lnTo>
                    <a:pt x="175221" y="17081"/>
                  </a:lnTo>
                  <a:lnTo>
                    <a:pt x="179946" y="17081"/>
                  </a:lnTo>
                  <a:lnTo>
                    <a:pt x="181813" y="14973"/>
                  </a:lnTo>
                  <a:lnTo>
                    <a:pt x="183210" y="8737"/>
                  </a:lnTo>
                  <a:close/>
                </a:path>
                <a:path extrusionOk="0" h="32384" w="3983990">
                  <a:moveTo>
                    <a:pt x="529361" y="1244"/>
                  </a:moveTo>
                  <a:lnTo>
                    <a:pt x="526554" y="889"/>
                  </a:lnTo>
                  <a:lnTo>
                    <a:pt x="523913" y="711"/>
                  </a:lnTo>
                  <a:lnTo>
                    <a:pt x="521449" y="711"/>
                  </a:lnTo>
                  <a:lnTo>
                    <a:pt x="513143" y="1574"/>
                  </a:lnTo>
                  <a:lnTo>
                    <a:pt x="506679" y="4292"/>
                  </a:lnTo>
                  <a:lnTo>
                    <a:pt x="502234" y="9029"/>
                  </a:lnTo>
                  <a:lnTo>
                    <a:pt x="500011" y="15989"/>
                  </a:lnTo>
                  <a:lnTo>
                    <a:pt x="509739" y="14770"/>
                  </a:lnTo>
                  <a:lnTo>
                    <a:pt x="518020" y="12115"/>
                  </a:lnTo>
                  <a:lnTo>
                    <a:pt x="524637" y="7708"/>
                  </a:lnTo>
                  <a:lnTo>
                    <a:pt x="529361" y="1244"/>
                  </a:lnTo>
                  <a:close/>
                </a:path>
                <a:path extrusionOk="0" h="32384" w="3983990">
                  <a:moveTo>
                    <a:pt x="3983939" y="30975"/>
                  </a:moveTo>
                  <a:lnTo>
                    <a:pt x="3982682" y="21196"/>
                  </a:lnTo>
                  <a:lnTo>
                    <a:pt x="3980027" y="12788"/>
                  </a:lnTo>
                  <a:lnTo>
                    <a:pt x="3975633" y="6032"/>
                  </a:lnTo>
                  <a:lnTo>
                    <a:pt x="3969181" y="1244"/>
                  </a:lnTo>
                  <a:lnTo>
                    <a:pt x="3969181" y="11036"/>
                  </a:lnTo>
                  <a:lnTo>
                    <a:pt x="3956278" y="8153"/>
                  </a:lnTo>
                  <a:lnTo>
                    <a:pt x="3954576" y="16002"/>
                  </a:lnTo>
                  <a:lnTo>
                    <a:pt x="3961803" y="18567"/>
                  </a:lnTo>
                  <a:lnTo>
                    <a:pt x="3970477" y="29413"/>
                  </a:lnTo>
                  <a:lnTo>
                    <a:pt x="3977830" y="31864"/>
                  </a:lnTo>
                  <a:lnTo>
                    <a:pt x="3979570" y="31864"/>
                  </a:lnTo>
                  <a:lnTo>
                    <a:pt x="3981577" y="31597"/>
                  </a:lnTo>
                  <a:lnTo>
                    <a:pt x="3983939" y="309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79" name="Google Shape;7379;gefe2f4b35a_0_3189"/>
            <p:cNvSpPr/>
            <p:nvPr/>
          </p:nvSpPr>
          <p:spPr>
            <a:xfrm>
              <a:off x="2239708" y="891183"/>
              <a:ext cx="2689225" cy="22859"/>
            </a:xfrm>
            <a:custGeom>
              <a:rect b="b" l="l" r="r" t="t"/>
              <a:pathLst>
                <a:path extrusionOk="0" h="22859" w="2689225">
                  <a:moveTo>
                    <a:pt x="14719" y="7734"/>
                  </a:moveTo>
                  <a:lnTo>
                    <a:pt x="0" y="7734"/>
                  </a:lnTo>
                  <a:lnTo>
                    <a:pt x="0" y="22707"/>
                  </a:lnTo>
                  <a:lnTo>
                    <a:pt x="14719" y="22707"/>
                  </a:lnTo>
                  <a:lnTo>
                    <a:pt x="14719" y="7734"/>
                  </a:lnTo>
                  <a:close/>
                </a:path>
                <a:path extrusionOk="0" h="22859" w="2689225">
                  <a:moveTo>
                    <a:pt x="1953171" y="3073"/>
                  </a:moveTo>
                  <a:lnTo>
                    <a:pt x="1949831" y="876"/>
                  </a:lnTo>
                  <a:lnTo>
                    <a:pt x="1947278" y="0"/>
                  </a:lnTo>
                  <a:lnTo>
                    <a:pt x="1945411" y="0"/>
                  </a:lnTo>
                  <a:lnTo>
                    <a:pt x="1941639" y="0"/>
                  </a:lnTo>
                  <a:lnTo>
                    <a:pt x="1940687" y="3606"/>
                  </a:lnTo>
                  <a:lnTo>
                    <a:pt x="1942655" y="10833"/>
                  </a:lnTo>
                  <a:lnTo>
                    <a:pt x="1945576" y="14452"/>
                  </a:lnTo>
                  <a:lnTo>
                    <a:pt x="1950618" y="14452"/>
                  </a:lnTo>
                  <a:lnTo>
                    <a:pt x="1951761" y="14185"/>
                  </a:lnTo>
                  <a:lnTo>
                    <a:pt x="1952980" y="13576"/>
                  </a:lnTo>
                  <a:lnTo>
                    <a:pt x="1953171" y="3073"/>
                  </a:lnTo>
                  <a:close/>
                </a:path>
                <a:path extrusionOk="0" h="22859" w="2689225">
                  <a:moveTo>
                    <a:pt x="2688640" y="482"/>
                  </a:moveTo>
                  <a:lnTo>
                    <a:pt x="2666454" y="482"/>
                  </a:lnTo>
                  <a:lnTo>
                    <a:pt x="2666454" y="15227"/>
                  </a:lnTo>
                  <a:lnTo>
                    <a:pt x="2688640" y="15227"/>
                  </a:lnTo>
                  <a:lnTo>
                    <a:pt x="2688640" y="48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80" name="Google Shape;7380;gefe2f4b35a_0_3189"/>
            <p:cNvSpPr/>
            <p:nvPr/>
          </p:nvSpPr>
          <p:spPr>
            <a:xfrm>
              <a:off x="6843515" y="910319"/>
              <a:ext cx="29845" cy="18415"/>
            </a:xfrm>
            <a:custGeom>
              <a:rect b="b" l="l" r="r" t="t"/>
              <a:pathLst>
                <a:path extrusionOk="0" h="18415" w="29845">
                  <a:moveTo>
                    <a:pt x="23939" y="0"/>
                  </a:moveTo>
                  <a:lnTo>
                    <a:pt x="5997" y="13530"/>
                  </a:lnTo>
                  <a:lnTo>
                    <a:pt x="0" y="17983"/>
                  </a:lnTo>
                  <a:lnTo>
                    <a:pt x="0" y="18326"/>
                  </a:lnTo>
                  <a:lnTo>
                    <a:pt x="29375" y="18326"/>
                  </a:lnTo>
                  <a:lnTo>
                    <a:pt x="28994" y="10769"/>
                  </a:lnTo>
                  <a:lnTo>
                    <a:pt x="27177" y="4673"/>
                  </a:lnTo>
                  <a:lnTo>
                    <a:pt x="2393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81" name="Google Shape;7381;gefe2f4b35a_0_3189"/>
            <p:cNvSpPr/>
            <p:nvPr/>
          </p:nvSpPr>
          <p:spPr>
            <a:xfrm>
              <a:off x="37084" y="898918"/>
              <a:ext cx="6830695" cy="29844"/>
            </a:xfrm>
            <a:custGeom>
              <a:rect b="b" l="l" r="r" t="t"/>
              <a:pathLst>
                <a:path extrusionOk="0" h="29844" w="6830695">
                  <a:moveTo>
                    <a:pt x="1493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14935" y="22237"/>
                  </a:lnTo>
                  <a:lnTo>
                    <a:pt x="14935" y="7493"/>
                  </a:lnTo>
                  <a:close/>
                </a:path>
                <a:path extrusionOk="0" h="29844" w="6830695">
                  <a:moveTo>
                    <a:pt x="6830365" y="11404"/>
                  </a:moveTo>
                  <a:lnTo>
                    <a:pt x="6826161" y="6794"/>
                  </a:lnTo>
                  <a:lnTo>
                    <a:pt x="6820763" y="3365"/>
                  </a:lnTo>
                  <a:lnTo>
                    <a:pt x="6814185" y="1104"/>
                  </a:lnTo>
                  <a:lnTo>
                    <a:pt x="6806425" y="0"/>
                  </a:lnTo>
                  <a:lnTo>
                    <a:pt x="6806425" y="29387"/>
                  </a:lnTo>
                  <a:lnTo>
                    <a:pt x="6824396" y="15938"/>
                  </a:lnTo>
                  <a:lnTo>
                    <a:pt x="6830365" y="1140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82" name="Google Shape;7382;gefe2f4b35a_0_3189"/>
            <p:cNvSpPr/>
            <p:nvPr/>
          </p:nvSpPr>
          <p:spPr>
            <a:xfrm>
              <a:off x="8950039" y="910308"/>
              <a:ext cx="81279" cy="57150"/>
            </a:xfrm>
            <a:custGeom>
              <a:rect b="b" l="l" r="r" t="t"/>
              <a:pathLst>
                <a:path extrusionOk="0" h="57150" w="81279">
                  <a:moveTo>
                    <a:pt x="31394" y="0"/>
                  </a:moveTo>
                  <a:lnTo>
                    <a:pt x="25006" y="218"/>
                  </a:lnTo>
                  <a:lnTo>
                    <a:pt x="17754" y="881"/>
                  </a:lnTo>
                  <a:lnTo>
                    <a:pt x="9473" y="1998"/>
                  </a:lnTo>
                  <a:lnTo>
                    <a:pt x="0" y="3581"/>
                  </a:lnTo>
                  <a:lnTo>
                    <a:pt x="0" y="18338"/>
                  </a:lnTo>
                  <a:lnTo>
                    <a:pt x="11214" y="22148"/>
                  </a:lnTo>
                  <a:lnTo>
                    <a:pt x="7429" y="33083"/>
                  </a:lnTo>
                  <a:lnTo>
                    <a:pt x="13914" y="40656"/>
                  </a:lnTo>
                  <a:lnTo>
                    <a:pt x="20092" y="48501"/>
                  </a:lnTo>
                  <a:lnTo>
                    <a:pt x="27969" y="54650"/>
                  </a:lnTo>
                  <a:lnTo>
                    <a:pt x="39547" y="57137"/>
                  </a:lnTo>
                  <a:lnTo>
                    <a:pt x="43040" y="57137"/>
                  </a:lnTo>
                  <a:lnTo>
                    <a:pt x="47078" y="56616"/>
                  </a:lnTo>
                  <a:lnTo>
                    <a:pt x="51765" y="55435"/>
                  </a:lnTo>
                  <a:lnTo>
                    <a:pt x="51793" y="38723"/>
                  </a:lnTo>
                  <a:lnTo>
                    <a:pt x="61174" y="31448"/>
                  </a:lnTo>
                  <a:lnTo>
                    <a:pt x="73191" y="26892"/>
                  </a:lnTo>
                  <a:lnTo>
                    <a:pt x="81127" y="18338"/>
                  </a:lnTo>
                  <a:lnTo>
                    <a:pt x="66802" y="10560"/>
                  </a:lnTo>
                  <a:lnTo>
                    <a:pt x="55260" y="4802"/>
                  </a:lnTo>
                  <a:lnTo>
                    <a:pt x="44219" y="1227"/>
                  </a:lnTo>
                  <a:lnTo>
                    <a:pt x="313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83" name="Google Shape;7383;gefe2f4b35a_0_3189"/>
            <p:cNvSpPr/>
            <p:nvPr/>
          </p:nvSpPr>
          <p:spPr>
            <a:xfrm>
              <a:off x="10746508" y="906412"/>
              <a:ext cx="16509" cy="29844"/>
            </a:xfrm>
            <a:custGeom>
              <a:rect b="b" l="l" r="r" t="t"/>
              <a:pathLst>
                <a:path extrusionOk="0" h="29844" w="16509">
                  <a:moveTo>
                    <a:pt x="8193" y="0"/>
                  </a:moveTo>
                  <a:lnTo>
                    <a:pt x="8172" y="9838"/>
                  </a:lnTo>
                  <a:lnTo>
                    <a:pt x="2717" y="18246"/>
                  </a:lnTo>
                  <a:lnTo>
                    <a:pt x="0" y="24906"/>
                  </a:lnTo>
                  <a:lnTo>
                    <a:pt x="8193" y="29502"/>
                  </a:lnTo>
                  <a:lnTo>
                    <a:pt x="11771" y="23254"/>
                  </a:lnTo>
                  <a:lnTo>
                    <a:pt x="15980" y="13584"/>
                  </a:lnTo>
                  <a:lnTo>
                    <a:pt x="16296" y="4497"/>
                  </a:lnTo>
                  <a:lnTo>
                    <a:pt x="81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84" name="Google Shape;7384;gefe2f4b35a_0_3189"/>
            <p:cNvSpPr/>
            <p:nvPr/>
          </p:nvSpPr>
          <p:spPr>
            <a:xfrm>
              <a:off x="2210064" y="9286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0" y="0"/>
                  </a:lnTo>
                  <a:lnTo>
                    <a:pt x="0" y="13220"/>
                  </a:lnTo>
                  <a:lnTo>
                    <a:pt x="1676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85" name="Google Shape;7385;gefe2f4b35a_0_3189"/>
            <p:cNvSpPr/>
            <p:nvPr/>
          </p:nvSpPr>
          <p:spPr>
            <a:xfrm>
              <a:off x="2210062" y="941867"/>
              <a:ext cx="1905" cy="1905"/>
            </a:xfrm>
            <a:custGeom>
              <a:rect b="b" l="l" r="r" t="t"/>
              <a:pathLst>
                <a:path extrusionOk="0" h="1905" w="1905">
                  <a:moveTo>
                    <a:pt x="0" y="0"/>
                  </a:moveTo>
                  <a:lnTo>
                    <a:pt x="0" y="1524"/>
                  </a:lnTo>
                  <a:lnTo>
                    <a:pt x="1676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86" name="Google Shape;7386;gefe2f4b35a_0_3189"/>
            <p:cNvSpPr/>
            <p:nvPr/>
          </p:nvSpPr>
          <p:spPr>
            <a:xfrm>
              <a:off x="3630519" y="935399"/>
              <a:ext cx="10160" cy="1269"/>
            </a:xfrm>
            <a:custGeom>
              <a:rect b="b" l="l" r="r" t="t"/>
              <a:pathLst>
                <a:path extrusionOk="0" h="1269" w="10160">
                  <a:moveTo>
                    <a:pt x="10058" y="0"/>
                  </a:moveTo>
                  <a:lnTo>
                    <a:pt x="9690" y="0"/>
                  </a:lnTo>
                  <a:lnTo>
                    <a:pt x="9448" y="0"/>
                  </a:lnTo>
                  <a:lnTo>
                    <a:pt x="7023" y="139"/>
                  </a:lnTo>
                  <a:lnTo>
                    <a:pt x="876" y="533"/>
                  </a:lnTo>
                  <a:lnTo>
                    <a:pt x="126" y="596"/>
                  </a:lnTo>
                  <a:lnTo>
                    <a:pt x="0" y="711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87" name="Google Shape;7387;gefe2f4b35a_0_3189"/>
            <p:cNvSpPr/>
            <p:nvPr/>
          </p:nvSpPr>
          <p:spPr>
            <a:xfrm>
              <a:off x="3611927" y="935992"/>
              <a:ext cx="19050" cy="1905"/>
            </a:xfrm>
            <a:custGeom>
              <a:rect b="b" l="l" r="r" t="t"/>
              <a:pathLst>
                <a:path extrusionOk="0" h="1905" w="19050">
                  <a:moveTo>
                    <a:pt x="18719" y="0"/>
                  </a:moveTo>
                  <a:lnTo>
                    <a:pt x="0" y="1346"/>
                  </a:lnTo>
                  <a:lnTo>
                    <a:pt x="609" y="1346"/>
                  </a:lnTo>
                  <a:lnTo>
                    <a:pt x="18592" y="114"/>
                  </a:lnTo>
                  <a:lnTo>
                    <a:pt x="18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88" name="Google Shape;7388;gefe2f4b35a_0_3189"/>
            <p:cNvSpPr/>
            <p:nvPr/>
          </p:nvSpPr>
          <p:spPr>
            <a:xfrm>
              <a:off x="11881829" y="931069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16167" y="0"/>
                  </a:moveTo>
                  <a:lnTo>
                    <a:pt x="11607" y="0"/>
                  </a:lnTo>
                  <a:lnTo>
                    <a:pt x="4406" y="0"/>
                  </a:lnTo>
                  <a:lnTo>
                    <a:pt x="736" y="3327"/>
                  </a:lnTo>
                  <a:lnTo>
                    <a:pt x="0" y="9982"/>
                  </a:lnTo>
                  <a:lnTo>
                    <a:pt x="2933" y="13309"/>
                  </a:lnTo>
                  <a:lnTo>
                    <a:pt x="13804" y="13309"/>
                  </a:lnTo>
                  <a:lnTo>
                    <a:pt x="20739" y="11087"/>
                  </a:lnTo>
                  <a:lnTo>
                    <a:pt x="29578" y="4838"/>
                  </a:lnTo>
                  <a:lnTo>
                    <a:pt x="22136" y="1333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89" name="Google Shape;7389;gefe2f4b35a_0_3189"/>
            <p:cNvSpPr/>
            <p:nvPr/>
          </p:nvSpPr>
          <p:spPr>
            <a:xfrm>
              <a:off x="2991015" y="934135"/>
              <a:ext cx="2381250" cy="26034"/>
            </a:xfrm>
            <a:custGeom>
              <a:rect b="b" l="l" r="r" t="t"/>
              <a:pathLst>
                <a:path extrusionOk="0" h="26034" w="2381250">
                  <a:moveTo>
                    <a:pt x="29362" y="16865"/>
                  </a:moveTo>
                  <a:lnTo>
                    <a:pt x="26390" y="15392"/>
                  </a:lnTo>
                  <a:lnTo>
                    <a:pt x="15494" y="8089"/>
                  </a:lnTo>
                  <a:lnTo>
                    <a:pt x="7835" y="8089"/>
                  </a:lnTo>
                  <a:lnTo>
                    <a:pt x="3632" y="8089"/>
                  </a:lnTo>
                  <a:lnTo>
                    <a:pt x="406" y="10299"/>
                  </a:lnTo>
                  <a:lnTo>
                    <a:pt x="0" y="16865"/>
                  </a:lnTo>
                  <a:lnTo>
                    <a:pt x="2959" y="18211"/>
                  </a:lnTo>
                  <a:lnTo>
                    <a:pt x="13881" y="25450"/>
                  </a:lnTo>
                  <a:lnTo>
                    <a:pt x="25730" y="25450"/>
                  </a:lnTo>
                  <a:lnTo>
                    <a:pt x="28943" y="23291"/>
                  </a:lnTo>
                  <a:lnTo>
                    <a:pt x="29362" y="16865"/>
                  </a:lnTo>
                  <a:close/>
                </a:path>
                <a:path extrusionOk="0" h="26034" w="2381250">
                  <a:moveTo>
                    <a:pt x="279958" y="1778"/>
                  </a:moveTo>
                  <a:lnTo>
                    <a:pt x="274104" y="736"/>
                  </a:lnTo>
                  <a:lnTo>
                    <a:pt x="269443" y="304"/>
                  </a:lnTo>
                  <a:lnTo>
                    <a:pt x="265811" y="304"/>
                  </a:lnTo>
                  <a:lnTo>
                    <a:pt x="257060" y="304"/>
                  </a:lnTo>
                  <a:lnTo>
                    <a:pt x="254241" y="2819"/>
                  </a:lnTo>
                  <a:lnTo>
                    <a:pt x="255574" y="7835"/>
                  </a:lnTo>
                  <a:lnTo>
                    <a:pt x="259715" y="10337"/>
                  </a:lnTo>
                  <a:lnTo>
                    <a:pt x="269684" y="10337"/>
                  </a:lnTo>
                  <a:lnTo>
                    <a:pt x="275374" y="8166"/>
                  </a:lnTo>
                  <a:lnTo>
                    <a:pt x="279958" y="1778"/>
                  </a:lnTo>
                  <a:close/>
                </a:path>
                <a:path extrusionOk="0" h="26034" w="2381250">
                  <a:moveTo>
                    <a:pt x="465175" y="7721"/>
                  </a:moveTo>
                  <a:lnTo>
                    <a:pt x="464362" y="7708"/>
                  </a:lnTo>
                  <a:lnTo>
                    <a:pt x="455777" y="7708"/>
                  </a:lnTo>
                  <a:lnTo>
                    <a:pt x="453110" y="10185"/>
                  </a:lnTo>
                  <a:lnTo>
                    <a:pt x="454634" y="15151"/>
                  </a:lnTo>
                  <a:lnTo>
                    <a:pt x="458812" y="17640"/>
                  </a:lnTo>
                  <a:lnTo>
                    <a:pt x="464654" y="17627"/>
                  </a:lnTo>
                  <a:lnTo>
                    <a:pt x="465010" y="17602"/>
                  </a:lnTo>
                  <a:lnTo>
                    <a:pt x="465175" y="7721"/>
                  </a:lnTo>
                  <a:close/>
                </a:path>
                <a:path extrusionOk="0" h="26034" w="2381250">
                  <a:moveTo>
                    <a:pt x="2380780" y="9144"/>
                  </a:moveTo>
                  <a:lnTo>
                    <a:pt x="2377389" y="3911"/>
                  </a:lnTo>
                  <a:lnTo>
                    <a:pt x="2370683" y="939"/>
                  </a:lnTo>
                  <a:lnTo>
                    <a:pt x="2362276" y="0"/>
                  </a:lnTo>
                  <a:lnTo>
                    <a:pt x="2352141" y="0"/>
                  </a:lnTo>
                  <a:lnTo>
                    <a:pt x="2341765" y="3632"/>
                  </a:lnTo>
                  <a:lnTo>
                    <a:pt x="2342438" y="9258"/>
                  </a:lnTo>
                  <a:lnTo>
                    <a:pt x="2347785" y="12712"/>
                  </a:lnTo>
                  <a:lnTo>
                    <a:pt x="2353957" y="15341"/>
                  </a:lnTo>
                  <a:lnTo>
                    <a:pt x="2361082" y="17005"/>
                  </a:lnTo>
                  <a:lnTo>
                    <a:pt x="2369248" y="17589"/>
                  </a:lnTo>
                  <a:lnTo>
                    <a:pt x="2372360" y="17589"/>
                  </a:lnTo>
                  <a:lnTo>
                    <a:pt x="2375687" y="17348"/>
                  </a:lnTo>
                  <a:lnTo>
                    <a:pt x="2379256" y="16865"/>
                  </a:lnTo>
                  <a:lnTo>
                    <a:pt x="2380780" y="91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90" name="Google Shape;7390;gefe2f4b35a_0_3189"/>
            <p:cNvSpPr/>
            <p:nvPr/>
          </p:nvSpPr>
          <p:spPr>
            <a:xfrm>
              <a:off x="3456024" y="941848"/>
              <a:ext cx="13970" cy="10159"/>
            </a:xfrm>
            <a:custGeom>
              <a:rect b="b" l="l" r="r" t="t"/>
              <a:pathLst>
                <a:path extrusionOk="0" h="10159" w="13970">
                  <a:moveTo>
                    <a:pt x="165" y="0"/>
                  </a:moveTo>
                  <a:lnTo>
                    <a:pt x="0" y="9880"/>
                  </a:lnTo>
                  <a:lnTo>
                    <a:pt x="4533" y="9588"/>
                  </a:lnTo>
                  <a:lnTo>
                    <a:pt x="9651" y="7340"/>
                  </a:lnTo>
                  <a:lnTo>
                    <a:pt x="13779" y="1549"/>
                  </a:lnTo>
                  <a:lnTo>
                    <a:pt x="8204" y="520"/>
                  </a:lnTo>
                  <a:lnTo>
                    <a:pt x="3708" y="6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91" name="Google Shape;7391;gefe2f4b35a_0_3189"/>
            <p:cNvSpPr/>
            <p:nvPr/>
          </p:nvSpPr>
          <p:spPr>
            <a:xfrm>
              <a:off x="13639516" y="945800"/>
              <a:ext cx="54609" cy="21590"/>
            </a:xfrm>
            <a:custGeom>
              <a:rect b="b" l="l" r="r" t="t"/>
              <a:pathLst>
                <a:path extrusionOk="0" h="21590" w="54609">
                  <a:moveTo>
                    <a:pt x="41719" y="0"/>
                  </a:moveTo>
                  <a:lnTo>
                    <a:pt x="5461" y="14973"/>
                  </a:lnTo>
                  <a:lnTo>
                    <a:pt x="0" y="19951"/>
                  </a:lnTo>
                  <a:lnTo>
                    <a:pt x="2895" y="19951"/>
                  </a:lnTo>
                  <a:lnTo>
                    <a:pt x="6946" y="20942"/>
                  </a:lnTo>
                  <a:lnTo>
                    <a:pt x="10668" y="21336"/>
                  </a:lnTo>
                  <a:lnTo>
                    <a:pt x="20802" y="21336"/>
                  </a:lnTo>
                  <a:lnTo>
                    <a:pt x="26428" y="19850"/>
                  </a:lnTo>
                  <a:lnTo>
                    <a:pt x="36296" y="16865"/>
                  </a:lnTo>
                  <a:lnTo>
                    <a:pt x="40538" y="15379"/>
                  </a:lnTo>
                  <a:lnTo>
                    <a:pt x="47942" y="15379"/>
                  </a:lnTo>
                  <a:lnTo>
                    <a:pt x="51168" y="16548"/>
                  </a:lnTo>
                  <a:lnTo>
                    <a:pt x="54394" y="19951"/>
                  </a:lnTo>
                  <a:lnTo>
                    <a:pt x="54421" y="10522"/>
                  </a:lnTo>
                  <a:lnTo>
                    <a:pt x="51981" y="4365"/>
                  </a:lnTo>
                  <a:lnTo>
                    <a:pt x="47578" y="1013"/>
                  </a:lnTo>
                  <a:lnTo>
                    <a:pt x="4171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92" name="Google Shape;7392;gefe2f4b35a_0_3189"/>
            <p:cNvSpPr/>
            <p:nvPr/>
          </p:nvSpPr>
          <p:spPr>
            <a:xfrm>
              <a:off x="1348320" y="951178"/>
              <a:ext cx="6748145" cy="49530"/>
            </a:xfrm>
            <a:custGeom>
              <a:rect b="b" l="l" r="r" t="t"/>
              <a:pathLst>
                <a:path extrusionOk="0" h="49530" w="6748145">
                  <a:moveTo>
                    <a:pt x="58991" y="21844"/>
                  </a:moveTo>
                  <a:lnTo>
                    <a:pt x="56438" y="22110"/>
                  </a:lnTo>
                  <a:lnTo>
                    <a:pt x="46926" y="22212"/>
                  </a:lnTo>
                  <a:lnTo>
                    <a:pt x="30276" y="21424"/>
                  </a:lnTo>
                  <a:lnTo>
                    <a:pt x="26301" y="21424"/>
                  </a:lnTo>
                  <a:lnTo>
                    <a:pt x="16471" y="21996"/>
                  </a:lnTo>
                  <a:lnTo>
                    <a:pt x="8305" y="24257"/>
                  </a:lnTo>
                  <a:lnTo>
                    <a:pt x="2552" y="28968"/>
                  </a:lnTo>
                  <a:lnTo>
                    <a:pt x="0" y="36931"/>
                  </a:lnTo>
                  <a:lnTo>
                    <a:pt x="2641" y="36652"/>
                  </a:lnTo>
                  <a:lnTo>
                    <a:pt x="12293" y="36550"/>
                  </a:lnTo>
                  <a:lnTo>
                    <a:pt x="28562" y="37274"/>
                  </a:lnTo>
                  <a:lnTo>
                    <a:pt x="32448" y="37274"/>
                  </a:lnTo>
                  <a:lnTo>
                    <a:pt x="42316" y="36703"/>
                  </a:lnTo>
                  <a:lnTo>
                    <a:pt x="50558" y="34455"/>
                  </a:lnTo>
                  <a:lnTo>
                    <a:pt x="56375" y="29768"/>
                  </a:lnTo>
                  <a:lnTo>
                    <a:pt x="58991" y="21844"/>
                  </a:lnTo>
                  <a:close/>
                </a:path>
                <a:path extrusionOk="0" h="49530" w="6748145">
                  <a:moveTo>
                    <a:pt x="3043212" y="20345"/>
                  </a:moveTo>
                  <a:lnTo>
                    <a:pt x="3042183" y="14579"/>
                  </a:lnTo>
                  <a:lnTo>
                    <a:pt x="3033979" y="12636"/>
                  </a:lnTo>
                  <a:lnTo>
                    <a:pt x="3029623" y="6362"/>
                  </a:lnTo>
                  <a:lnTo>
                    <a:pt x="3019310" y="6362"/>
                  </a:lnTo>
                  <a:lnTo>
                    <a:pt x="3017380" y="6362"/>
                  </a:lnTo>
                  <a:lnTo>
                    <a:pt x="3015234" y="6578"/>
                  </a:lnTo>
                  <a:lnTo>
                    <a:pt x="3012821" y="7086"/>
                  </a:lnTo>
                  <a:lnTo>
                    <a:pt x="3010763" y="14478"/>
                  </a:lnTo>
                  <a:lnTo>
                    <a:pt x="3013532" y="19608"/>
                  </a:lnTo>
                  <a:lnTo>
                    <a:pt x="3019488" y="22593"/>
                  </a:lnTo>
                  <a:lnTo>
                    <a:pt x="3026994" y="23558"/>
                  </a:lnTo>
                  <a:lnTo>
                    <a:pt x="3035185" y="23558"/>
                  </a:lnTo>
                  <a:lnTo>
                    <a:pt x="3043212" y="20345"/>
                  </a:lnTo>
                  <a:close/>
                </a:path>
                <a:path extrusionOk="0" h="49530" w="6748145">
                  <a:moveTo>
                    <a:pt x="3955491" y="36918"/>
                  </a:moveTo>
                  <a:lnTo>
                    <a:pt x="3948341" y="34302"/>
                  </a:lnTo>
                  <a:lnTo>
                    <a:pt x="3944023" y="28829"/>
                  </a:lnTo>
                  <a:lnTo>
                    <a:pt x="3939616" y="23406"/>
                  </a:lnTo>
                  <a:lnTo>
                    <a:pt x="3932237" y="20942"/>
                  </a:lnTo>
                  <a:lnTo>
                    <a:pt x="3930853" y="20942"/>
                  </a:lnTo>
                  <a:lnTo>
                    <a:pt x="3929303" y="21120"/>
                  </a:lnTo>
                  <a:lnTo>
                    <a:pt x="3927551" y="21501"/>
                  </a:lnTo>
                  <a:lnTo>
                    <a:pt x="3926306" y="26479"/>
                  </a:lnTo>
                  <a:lnTo>
                    <a:pt x="3928783" y="35204"/>
                  </a:lnTo>
                  <a:lnTo>
                    <a:pt x="3933380" y="42443"/>
                  </a:lnTo>
                  <a:lnTo>
                    <a:pt x="3939184" y="47383"/>
                  </a:lnTo>
                  <a:lnTo>
                    <a:pt x="3945293" y="49199"/>
                  </a:lnTo>
                  <a:lnTo>
                    <a:pt x="3949890" y="49199"/>
                  </a:lnTo>
                  <a:lnTo>
                    <a:pt x="3953929" y="45669"/>
                  </a:lnTo>
                  <a:lnTo>
                    <a:pt x="3955491" y="36918"/>
                  </a:lnTo>
                  <a:close/>
                </a:path>
                <a:path extrusionOk="0" h="49530" w="6748145">
                  <a:moveTo>
                    <a:pt x="4964900" y="7086"/>
                  </a:moveTo>
                  <a:lnTo>
                    <a:pt x="4961636" y="8699"/>
                  </a:lnTo>
                  <a:lnTo>
                    <a:pt x="4958486" y="9334"/>
                  </a:lnTo>
                  <a:lnTo>
                    <a:pt x="4949710" y="9334"/>
                  </a:lnTo>
                  <a:lnTo>
                    <a:pt x="4944453" y="6997"/>
                  </a:lnTo>
                  <a:lnTo>
                    <a:pt x="4935131" y="2336"/>
                  </a:lnTo>
                  <a:lnTo>
                    <a:pt x="4931067" y="0"/>
                  </a:lnTo>
                  <a:lnTo>
                    <a:pt x="4927714" y="0"/>
                  </a:lnTo>
                  <a:lnTo>
                    <a:pt x="4924742" y="0"/>
                  </a:lnTo>
                  <a:lnTo>
                    <a:pt x="4922329" y="1828"/>
                  </a:lnTo>
                  <a:lnTo>
                    <a:pt x="4920539" y="7086"/>
                  </a:lnTo>
                  <a:lnTo>
                    <a:pt x="4930038" y="11125"/>
                  </a:lnTo>
                  <a:lnTo>
                    <a:pt x="4948313" y="23774"/>
                  </a:lnTo>
                  <a:lnTo>
                    <a:pt x="4955857" y="26466"/>
                  </a:lnTo>
                  <a:lnTo>
                    <a:pt x="4960632" y="26466"/>
                  </a:lnTo>
                  <a:lnTo>
                    <a:pt x="4963985" y="21615"/>
                  </a:lnTo>
                  <a:lnTo>
                    <a:pt x="4964900" y="7086"/>
                  </a:lnTo>
                  <a:close/>
                </a:path>
                <a:path extrusionOk="0" h="49530" w="6748145">
                  <a:moveTo>
                    <a:pt x="5487695" y="7086"/>
                  </a:moveTo>
                  <a:lnTo>
                    <a:pt x="5474170" y="8255"/>
                  </a:lnTo>
                  <a:lnTo>
                    <a:pt x="5462003" y="10833"/>
                  </a:lnTo>
                  <a:lnTo>
                    <a:pt x="5451665" y="15227"/>
                  </a:lnTo>
                  <a:lnTo>
                    <a:pt x="5443664" y="21831"/>
                  </a:lnTo>
                  <a:lnTo>
                    <a:pt x="5449443" y="23558"/>
                  </a:lnTo>
                  <a:lnTo>
                    <a:pt x="5452326" y="28168"/>
                  </a:lnTo>
                  <a:lnTo>
                    <a:pt x="5450878" y="36918"/>
                  </a:lnTo>
                  <a:lnTo>
                    <a:pt x="5463667" y="33045"/>
                  </a:lnTo>
                  <a:lnTo>
                    <a:pt x="5474894" y="27622"/>
                  </a:lnTo>
                  <a:lnTo>
                    <a:pt x="5483314" y="19405"/>
                  </a:lnTo>
                  <a:lnTo>
                    <a:pt x="5487695" y="7086"/>
                  </a:lnTo>
                  <a:close/>
                </a:path>
                <a:path extrusionOk="0" h="49530" w="6748145">
                  <a:moveTo>
                    <a:pt x="6747891" y="13843"/>
                  </a:moveTo>
                  <a:lnTo>
                    <a:pt x="6747408" y="7099"/>
                  </a:lnTo>
                  <a:lnTo>
                    <a:pt x="6745783" y="7708"/>
                  </a:lnTo>
                  <a:lnTo>
                    <a:pt x="6743789" y="7924"/>
                  </a:lnTo>
                  <a:lnTo>
                    <a:pt x="6738379" y="7924"/>
                  </a:lnTo>
                  <a:lnTo>
                    <a:pt x="6723786" y="6083"/>
                  </a:lnTo>
                  <a:lnTo>
                    <a:pt x="6720586" y="6083"/>
                  </a:lnTo>
                  <a:lnTo>
                    <a:pt x="6714426" y="6083"/>
                  </a:lnTo>
                  <a:lnTo>
                    <a:pt x="6709969" y="7810"/>
                  </a:lnTo>
                  <a:lnTo>
                    <a:pt x="6710566" y="14579"/>
                  </a:lnTo>
                  <a:lnTo>
                    <a:pt x="6712191" y="13970"/>
                  </a:lnTo>
                  <a:lnTo>
                    <a:pt x="6714185" y="13741"/>
                  </a:lnTo>
                  <a:lnTo>
                    <a:pt x="6719583" y="13741"/>
                  </a:lnTo>
                  <a:lnTo>
                    <a:pt x="6734035" y="15544"/>
                  </a:lnTo>
                  <a:lnTo>
                    <a:pt x="6743382" y="15544"/>
                  </a:lnTo>
                  <a:lnTo>
                    <a:pt x="6747891" y="138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93" name="Google Shape;7393;gefe2f4b35a_0_3189"/>
            <p:cNvSpPr/>
            <p:nvPr/>
          </p:nvSpPr>
          <p:spPr>
            <a:xfrm>
              <a:off x="5274386" y="972673"/>
              <a:ext cx="1904" cy="5080"/>
            </a:xfrm>
            <a:custGeom>
              <a:rect b="b" l="l" r="r" t="t"/>
              <a:pathLst>
                <a:path extrusionOk="0" h="5080" w="1904">
                  <a:moveTo>
                    <a:pt x="1485" y="0"/>
                  </a:moveTo>
                  <a:lnTo>
                    <a:pt x="558" y="215"/>
                  </a:lnTo>
                  <a:lnTo>
                    <a:pt x="76" y="342"/>
                  </a:lnTo>
                  <a:lnTo>
                    <a:pt x="0" y="1905"/>
                  </a:lnTo>
                  <a:lnTo>
                    <a:pt x="50" y="3454"/>
                  </a:lnTo>
                  <a:lnTo>
                    <a:pt x="241" y="4991"/>
                  </a:lnTo>
                  <a:lnTo>
                    <a:pt x="1054" y="1752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94" name="Google Shape;7394;gefe2f4b35a_0_3189"/>
            <p:cNvSpPr/>
            <p:nvPr/>
          </p:nvSpPr>
          <p:spPr>
            <a:xfrm>
              <a:off x="12485789" y="973010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897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897" y="1508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95" name="Google Shape;7395;gefe2f4b35a_0_3189"/>
            <p:cNvSpPr/>
            <p:nvPr/>
          </p:nvSpPr>
          <p:spPr>
            <a:xfrm>
              <a:off x="1290405" y="981966"/>
              <a:ext cx="21590" cy="21590"/>
            </a:xfrm>
            <a:custGeom>
              <a:rect b="b" l="l" r="r" t="t"/>
              <a:pathLst>
                <a:path extrusionOk="0" h="21590" w="21590">
                  <a:moveTo>
                    <a:pt x="21069" y="0"/>
                  </a:moveTo>
                  <a:lnTo>
                    <a:pt x="10572" y="8418"/>
                  </a:lnTo>
                  <a:lnTo>
                    <a:pt x="0" y="16751"/>
                  </a:lnTo>
                  <a:lnTo>
                    <a:pt x="4203" y="19062"/>
                  </a:lnTo>
                  <a:lnTo>
                    <a:pt x="8229" y="21501"/>
                  </a:lnTo>
                  <a:lnTo>
                    <a:pt x="16535" y="21501"/>
                  </a:lnTo>
                  <a:lnTo>
                    <a:pt x="18656" y="21285"/>
                  </a:lnTo>
                  <a:lnTo>
                    <a:pt x="21069" y="20777"/>
                  </a:lnTo>
                  <a:lnTo>
                    <a:pt x="210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96" name="Google Shape;7396;gefe2f4b35a_0_3189"/>
            <p:cNvSpPr/>
            <p:nvPr/>
          </p:nvSpPr>
          <p:spPr>
            <a:xfrm>
              <a:off x="1282086" y="979970"/>
              <a:ext cx="29844" cy="19050"/>
            </a:xfrm>
            <a:custGeom>
              <a:rect b="b" l="l" r="r" t="t"/>
              <a:pathLst>
                <a:path extrusionOk="0" h="19050" w="29844">
                  <a:moveTo>
                    <a:pt x="23926" y="0"/>
                  </a:moveTo>
                  <a:lnTo>
                    <a:pt x="21450" y="0"/>
                  </a:lnTo>
                  <a:lnTo>
                    <a:pt x="13164" y="863"/>
                  </a:lnTo>
                  <a:lnTo>
                    <a:pt x="6710" y="3576"/>
                  </a:lnTo>
                  <a:lnTo>
                    <a:pt x="2263" y="8320"/>
                  </a:lnTo>
                  <a:lnTo>
                    <a:pt x="0" y="15278"/>
                  </a:lnTo>
                  <a:lnTo>
                    <a:pt x="3200" y="16014"/>
                  </a:lnTo>
                  <a:lnTo>
                    <a:pt x="5791" y="17360"/>
                  </a:lnTo>
                  <a:lnTo>
                    <a:pt x="8318" y="18745"/>
                  </a:lnTo>
                  <a:lnTo>
                    <a:pt x="24149" y="6213"/>
                  </a:lnTo>
                  <a:lnTo>
                    <a:pt x="29387" y="1993"/>
                  </a:lnTo>
                  <a:lnTo>
                    <a:pt x="29387" y="533"/>
                  </a:lnTo>
                  <a:lnTo>
                    <a:pt x="26568" y="177"/>
                  </a:lnTo>
                  <a:lnTo>
                    <a:pt x="239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97" name="Google Shape;7397;gefe2f4b35a_0_3189"/>
            <p:cNvSpPr/>
            <p:nvPr/>
          </p:nvSpPr>
          <p:spPr>
            <a:xfrm>
              <a:off x="1706257" y="978851"/>
              <a:ext cx="1535430" cy="17780"/>
            </a:xfrm>
            <a:custGeom>
              <a:rect b="b" l="l" r="r" t="t"/>
              <a:pathLst>
                <a:path extrusionOk="0" h="17780" w="1535430">
                  <a:moveTo>
                    <a:pt x="17843" y="9245"/>
                  </a:moveTo>
                  <a:lnTo>
                    <a:pt x="12954" y="4838"/>
                  </a:lnTo>
                  <a:lnTo>
                    <a:pt x="9118" y="3187"/>
                  </a:lnTo>
                  <a:lnTo>
                    <a:pt x="6273" y="3187"/>
                  </a:lnTo>
                  <a:lnTo>
                    <a:pt x="2070" y="3187"/>
                  </a:lnTo>
                  <a:lnTo>
                    <a:pt x="50" y="6794"/>
                  </a:lnTo>
                  <a:lnTo>
                    <a:pt x="0" y="14008"/>
                  </a:lnTo>
                  <a:lnTo>
                    <a:pt x="1968" y="17614"/>
                  </a:lnTo>
                  <a:lnTo>
                    <a:pt x="8699" y="17614"/>
                  </a:lnTo>
                  <a:lnTo>
                    <a:pt x="12763" y="15405"/>
                  </a:lnTo>
                  <a:lnTo>
                    <a:pt x="17843" y="9245"/>
                  </a:lnTo>
                  <a:close/>
                </a:path>
                <a:path extrusionOk="0" h="17780" w="1535430">
                  <a:moveTo>
                    <a:pt x="1432115" y="1651"/>
                  </a:moveTo>
                  <a:lnTo>
                    <a:pt x="1417345" y="1651"/>
                  </a:lnTo>
                  <a:lnTo>
                    <a:pt x="1417345" y="16395"/>
                  </a:lnTo>
                  <a:lnTo>
                    <a:pt x="1432115" y="16395"/>
                  </a:lnTo>
                  <a:lnTo>
                    <a:pt x="1432115" y="1651"/>
                  </a:lnTo>
                  <a:close/>
                </a:path>
                <a:path extrusionOk="0" h="17780" w="1535430">
                  <a:moveTo>
                    <a:pt x="1535099" y="1651"/>
                  </a:moveTo>
                  <a:lnTo>
                    <a:pt x="1527911" y="482"/>
                  </a:lnTo>
                  <a:lnTo>
                    <a:pt x="1522196" y="0"/>
                  </a:lnTo>
                  <a:lnTo>
                    <a:pt x="1517751" y="0"/>
                  </a:lnTo>
                  <a:lnTo>
                    <a:pt x="1507629" y="0"/>
                  </a:lnTo>
                  <a:lnTo>
                    <a:pt x="1504048" y="2489"/>
                  </a:lnTo>
                  <a:lnTo>
                    <a:pt x="1505077" y="7480"/>
                  </a:lnTo>
                  <a:lnTo>
                    <a:pt x="1509661" y="9969"/>
                  </a:lnTo>
                  <a:lnTo>
                    <a:pt x="1521548" y="9969"/>
                  </a:lnTo>
                  <a:lnTo>
                    <a:pt x="1528610" y="7848"/>
                  </a:lnTo>
                  <a:lnTo>
                    <a:pt x="1535099" y="16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98" name="Google Shape;7398;gefe2f4b35a_0_3189"/>
            <p:cNvSpPr/>
            <p:nvPr/>
          </p:nvSpPr>
          <p:spPr>
            <a:xfrm>
              <a:off x="13310938" y="980338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4147" y="0"/>
                  </a:moveTo>
                  <a:lnTo>
                    <a:pt x="8788" y="0"/>
                  </a:lnTo>
                  <a:lnTo>
                    <a:pt x="8293" y="0"/>
                  </a:lnTo>
                  <a:lnTo>
                    <a:pt x="7772" y="50"/>
                  </a:lnTo>
                  <a:lnTo>
                    <a:pt x="7226" y="165"/>
                  </a:lnTo>
                  <a:lnTo>
                    <a:pt x="6959" y="4279"/>
                  </a:lnTo>
                  <a:lnTo>
                    <a:pt x="6489" y="7924"/>
                  </a:lnTo>
                  <a:lnTo>
                    <a:pt x="1308" y="7924"/>
                  </a:lnTo>
                  <a:lnTo>
                    <a:pt x="685" y="7874"/>
                  </a:lnTo>
                  <a:lnTo>
                    <a:pt x="0" y="7759"/>
                  </a:lnTo>
                  <a:lnTo>
                    <a:pt x="0" y="22402"/>
                  </a:lnTo>
                  <a:lnTo>
                    <a:pt x="2463" y="24003"/>
                  </a:lnTo>
                  <a:lnTo>
                    <a:pt x="4648" y="24688"/>
                  </a:lnTo>
                  <a:lnTo>
                    <a:pt x="12306" y="24688"/>
                  </a:lnTo>
                  <a:lnTo>
                    <a:pt x="15532" y="18516"/>
                  </a:lnTo>
                  <a:lnTo>
                    <a:pt x="16459" y="6172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399" name="Google Shape;7399;gefe2f4b35a_0_3189"/>
            <p:cNvSpPr/>
            <p:nvPr/>
          </p:nvSpPr>
          <p:spPr>
            <a:xfrm>
              <a:off x="3155324" y="988103"/>
              <a:ext cx="26035" cy="38100"/>
            </a:xfrm>
            <a:custGeom>
              <a:rect b="b" l="l" r="r" t="t"/>
              <a:pathLst>
                <a:path extrusionOk="0" h="38100" w="26035">
                  <a:moveTo>
                    <a:pt x="5141" y="0"/>
                  </a:moveTo>
                  <a:lnTo>
                    <a:pt x="395" y="8313"/>
                  </a:lnTo>
                  <a:lnTo>
                    <a:pt x="0" y="17370"/>
                  </a:lnTo>
                  <a:lnTo>
                    <a:pt x="3179" y="26317"/>
                  </a:lnTo>
                  <a:lnTo>
                    <a:pt x="9155" y="34302"/>
                  </a:lnTo>
                  <a:lnTo>
                    <a:pt x="14793" y="35369"/>
                  </a:lnTo>
                  <a:lnTo>
                    <a:pt x="20254" y="36601"/>
                  </a:lnTo>
                  <a:lnTo>
                    <a:pt x="25525" y="38023"/>
                  </a:lnTo>
                  <a:lnTo>
                    <a:pt x="22906" y="25965"/>
                  </a:lnTo>
                  <a:lnTo>
                    <a:pt x="19767" y="14463"/>
                  </a:lnTo>
                  <a:lnTo>
                    <a:pt x="14411" y="5235"/>
                  </a:lnTo>
                  <a:lnTo>
                    <a:pt x="5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00" name="Google Shape;7400;gefe2f4b35a_0_3189"/>
            <p:cNvSpPr/>
            <p:nvPr/>
          </p:nvSpPr>
          <p:spPr>
            <a:xfrm>
              <a:off x="3164479" y="1022410"/>
              <a:ext cx="18414" cy="10159"/>
            </a:xfrm>
            <a:custGeom>
              <a:rect b="b" l="l" r="r" t="t"/>
              <a:pathLst>
                <a:path extrusionOk="0" h="10159" w="18414">
                  <a:moveTo>
                    <a:pt x="0" y="0"/>
                  </a:moveTo>
                  <a:lnTo>
                    <a:pt x="4965" y="5041"/>
                  </a:lnTo>
                  <a:lnTo>
                    <a:pt x="11417" y="8763"/>
                  </a:lnTo>
                  <a:lnTo>
                    <a:pt x="18148" y="9829"/>
                  </a:lnTo>
                  <a:lnTo>
                    <a:pt x="17462" y="7874"/>
                  </a:lnTo>
                  <a:lnTo>
                    <a:pt x="16891" y="5829"/>
                  </a:lnTo>
                  <a:lnTo>
                    <a:pt x="16370" y="3721"/>
                  </a:lnTo>
                  <a:lnTo>
                    <a:pt x="11099" y="2286"/>
                  </a:lnTo>
                  <a:lnTo>
                    <a:pt x="5626" y="10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01" name="Google Shape;7401;gefe2f4b35a_0_3189"/>
            <p:cNvSpPr/>
            <p:nvPr/>
          </p:nvSpPr>
          <p:spPr>
            <a:xfrm>
              <a:off x="771899" y="994788"/>
              <a:ext cx="17145" cy="19684"/>
            </a:xfrm>
            <a:custGeom>
              <a:rect b="b" l="l" r="r" t="t"/>
              <a:pathLst>
                <a:path extrusionOk="0" h="19684" w="17145">
                  <a:moveTo>
                    <a:pt x="8737" y="0"/>
                  </a:moveTo>
                  <a:lnTo>
                    <a:pt x="4965" y="0"/>
                  </a:lnTo>
                  <a:lnTo>
                    <a:pt x="1879" y="38"/>
                  </a:lnTo>
                  <a:lnTo>
                    <a:pt x="406" y="114"/>
                  </a:lnTo>
                  <a:lnTo>
                    <a:pt x="0" y="18161"/>
                  </a:lnTo>
                  <a:lnTo>
                    <a:pt x="5638" y="19634"/>
                  </a:lnTo>
                  <a:lnTo>
                    <a:pt x="13182" y="19634"/>
                  </a:lnTo>
                  <a:lnTo>
                    <a:pt x="16078" y="15709"/>
                  </a:lnTo>
                  <a:lnTo>
                    <a:pt x="16776" y="457"/>
                  </a:lnTo>
                  <a:lnTo>
                    <a:pt x="12725" y="203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02" name="Google Shape;7402;gefe2f4b35a_0_3189"/>
            <p:cNvSpPr/>
            <p:nvPr/>
          </p:nvSpPr>
          <p:spPr>
            <a:xfrm>
              <a:off x="751873" y="994906"/>
              <a:ext cx="20954" cy="18415"/>
            </a:xfrm>
            <a:custGeom>
              <a:rect b="b" l="l" r="r" t="t"/>
              <a:pathLst>
                <a:path extrusionOk="0" h="18415" w="20954">
                  <a:moveTo>
                    <a:pt x="20434" y="0"/>
                  </a:moveTo>
                  <a:lnTo>
                    <a:pt x="12612" y="1055"/>
                  </a:lnTo>
                  <a:lnTo>
                    <a:pt x="6292" y="3605"/>
                  </a:lnTo>
                  <a:lnTo>
                    <a:pt x="1935" y="8124"/>
                  </a:lnTo>
                  <a:lnTo>
                    <a:pt x="0" y="15087"/>
                  </a:lnTo>
                  <a:lnTo>
                    <a:pt x="2120" y="15036"/>
                  </a:lnTo>
                  <a:lnTo>
                    <a:pt x="7899" y="15036"/>
                  </a:lnTo>
                  <a:lnTo>
                    <a:pt x="12903" y="16167"/>
                  </a:lnTo>
                  <a:lnTo>
                    <a:pt x="20027" y="18046"/>
                  </a:lnTo>
                  <a:lnTo>
                    <a:pt x="204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03" name="Google Shape;7403;gefe2f4b35a_0_3189"/>
            <p:cNvSpPr/>
            <p:nvPr/>
          </p:nvSpPr>
          <p:spPr>
            <a:xfrm>
              <a:off x="144056" y="995247"/>
              <a:ext cx="4939030" cy="22859"/>
            </a:xfrm>
            <a:custGeom>
              <a:rect b="b" l="l" r="r" t="t"/>
              <a:pathLst>
                <a:path extrusionOk="0" h="22859" w="4939030">
                  <a:moveTo>
                    <a:pt x="25603" y="7505"/>
                  </a:moveTo>
                  <a:lnTo>
                    <a:pt x="19621" y="6413"/>
                  </a:lnTo>
                  <a:lnTo>
                    <a:pt x="14909" y="5956"/>
                  </a:lnTo>
                  <a:lnTo>
                    <a:pt x="11252" y="5956"/>
                  </a:lnTo>
                  <a:lnTo>
                    <a:pt x="2679" y="5956"/>
                  </a:lnTo>
                  <a:lnTo>
                    <a:pt x="0" y="8445"/>
                  </a:lnTo>
                  <a:lnTo>
                    <a:pt x="1498" y="13436"/>
                  </a:lnTo>
                  <a:lnTo>
                    <a:pt x="5676" y="15925"/>
                  </a:lnTo>
                  <a:lnTo>
                    <a:pt x="15582" y="15925"/>
                  </a:lnTo>
                  <a:lnTo>
                    <a:pt x="21170" y="13779"/>
                  </a:lnTo>
                  <a:lnTo>
                    <a:pt x="25603" y="7505"/>
                  </a:lnTo>
                  <a:close/>
                </a:path>
                <a:path extrusionOk="0" h="22859" w="4939030">
                  <a:moveTo>
                    <a:pt x="1439900" y="22352"/>
                  </a:moveTo>
                  <a:lnTo>
                    <a:pt x="1439633" y="6261"/>
                  </a:lnTo>
                  <a:lnTo>
                    <a:pt x="1435671" y="3568"/>
                  </a:lnTo>
                  <a:lnTo>
                    <a:pt x="1428851" y="3568"/>
                  </a:lnTo>
                  <a:lnTo>
                    <a:pt x="1422742" y="4254"/>
                  </a:lnTo>
                  <a:lnTo>
                    <a:pt x="1417599" y="4254"/>
                  </a:lnTo>
                  <a:lnTo>
                    <a:pt x="1413954" y="3429"/>
                  </a:lnTo>
                  <a:lnTo>
                    <a:pt x="1410550" y="0"/>
                  </a:lnTo>
                  <a:lnTo>
                    <a:pt x="1412227" y="11353"/>
                  </a:lnTo>
                  <a:lnTo>
                    <a:pt x="1419186" y="17360"/>
                  </a:lnTo>
                  <a:lnTo>
                    <a:pt x="1429156" y="20269"/>
                  </a:lnTo>
                  <a:lnTo>
                    <a:pt x="1439900" y="22352"/>
                  </a:lnTo>
                  <a:close/>
                </a:path>
                <a:path extrusionOk="0" h="22859" w="4939030">
                  <a:moveTo>
                    <a:pt x="4938801" y="21564"/>
                  </a:moveTo>
                  <a:lnTo>
                    <a:pt x="4933823" y="21285"/>
                  </a:lnTo>
                  <a:lnTo>
                    <a:pt x="4928921" y="21043"/>
                  </a:lnTo>
                  <a:lnTo>
                    <a:pt x="4924082" y="20840"/>
                  </a:lnTo>
                  <a:lnTo>
                    <a:pt x="4924082" y="22364"/>
                  </a:lnTo>
                  <a:lnTo>
                    <a:pt x="4938801" y="22364"/>
                  </a:lnTo>
                  <a:lnTo>
                    <a:pt x="4938801" y="2156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04" name="Google Shape;7404;gefe2f4b35a_0_3189"/>
            <p:cNvSpPr/>
            <p:nvPr/>
          </p:nvSpPr>
          <p:spPr>
            <a:xfrm>
              <a:off x="5068145" y="1002741"/>
              <a:ext cx="15239" cy="14605"/>
            </a:xfrm>
            <a:custGeom>
              <a:rect b="b" l="l" r="r" t="t"/>
              <a:pathLst>
                <a:path extrusionOk="0" h="14605" w="15239">
                  <a:moveTo>
                    <a:pt x="14719" y="0"/>
                  </a:moveTo>
                  <a:lnTo>
                    <a:pt x="0" y="0"/>
                  </a:lnTo>
                  <a:lnTo>
                    <a:pt x="0" y="13335"/>
                  </a:lnTo>
                  <a:lnTo>
                    <a:pt x="4825" y="13538"/>
                  </a:lnTo>
                  <a:lnTo>
                    <a:pt x="14719" y="14071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05" name="Google Shape;7405;gefe2f4b35a_0_3189"/>
            <p:cNvSpPr/>
            <p:nvPr/>
          </p:nvSpPr>
          <p:spPr>
            <a:xfrm>
              <a:off x="100380" y="1010004"/>
              <a:ext cx="3178175" cy="23494"/>
            </a:xfrm>
            <a:custGeom>
              <a:rect b="b" l="l" r="r" t="t"/>
              <a:pathLst>
                <a:path extrusionOk="0" h="23494" w="3178175">
                  <a:moveTo>
                    <a:pt x="10350" y="7594"/>
                  </a:moveTo>
                  <a:lnTo>
                    <a:pt x="6934" y="6997"/>
                  </a:lnTo>
                  <a:lnTo>
                    <a:pt x="5384" y="6781"/>
                  </a:lnTo>
                  <a:lnTo>
                    <a:pt x="3568" y="9613"/>
                  </a:lnTo>
                  <a:lnTo>
                    <a:pt x="0" y="15290"/>
                  </a:lnTo>
                  <a:lnTo>
                    <a:pt x="3556" y="14287"/>
                  </a:lnTo>
                  <a:lnTo>
                    <a:pt x="7226" y="11950"/>
                  </a:lnTo>
                  <a:lnTo>
                    <a:pt x="10350" y="7594"/>
                  </a:lnTo>
                  <a:close/>
                </a:path>
                <a:path extrusionOk="0" h="23494" w="3178175">
                  <a:moveTo>
                    <a:pt x="828128" y="22237"/>
                  </a:moveTo>
                  <a:lnTo>
                    <a:pt x="826566" y="13233"/>
                  </a:lnTo>
                  <a:lnTo>
                    <a:pt x="822731" y="7226"/>
                  </a:lnTo>
                  <a:lnTo>
                    <a:pt x="817181" y="3886"/>
                  </a:lnTo>
                  <a:lnTo>
                    <a:pt x="810501" y="2844"/>
                  </a:lnTo>
                  <a:lnTo>
                    <a:pt x="803148" y="3797"/>
                  </a:lnTo>
                  <a:lnTo>
                    <a:pt x="795858" y="6400"/>
                  </a:lnTo>
                  <a:lnTo>
                    <a:pt x="789203" y="10287"/>
                  </a:lnTo>
                  <a:lnTo>
                    <a:pt x="783818" y="15087"/>
                  </a:lnTo>
                  <a:lnTo>
                    <a:pt x="786828" y="14351"/>
                  </a:lnTo>
                  <a:lnTo>
                    <a:pt x="789432" y="14033"/>
                  </a:lnTo>
                  <a:lnTo>
                    <a:pt x="797966" y="14033"/>
                  </a:lnTo>
                  <a:lnTo>
                    <a:pt x="813943" y="23291"/>
                  </a:lnTo>
                  <a:lnTo>
                    <a:pt x="822490" y="23291"/>
                  </a:lnTo>
                  <a:lnTo>
                    <a:pt x="825106" y="22974"/>
                  </a:lnTo>
                  <a:lnTo>
                    <a:pt x="828128" y="22237"/>
                  </a:lnTo>
                  <a:close/>
                </a:path>
                <a:path extrusionOk="0" h="23494" w="3178175">
                  <a:moveTo>
                    <a:pt x="1329080" y="22237"/>
                  </a:moveTo>
                  <a:lnTo>
                    <a:pt x="1327315" y="11099"/>
                  </a:lnTo>
                  <a:lnTo>
                    <a:pt x="1320393" y="5118"/>
                  </a:lnTo>
                  <a:lnTo>
                    <a:pt x="1310398" y="2133"/>
                  </a:lnTo>
                  <a:lnTo>
                    <a:pt x="1299413" y="0"/>
                  </a:lnTo>
                  <a:lnTo>
                    <a:pt x="1299908" y="10668"/>
                  </a:lnTo>
                  <a:lnTo>
                    <a:pt x="1304061" y="17678"/>
                  </a:lnTo>
                  <a:lnTo>
                    <a:pt x="1311351" y="21526"/>
                  </a:lnTo>
                  <a:lnTo>
                    <a:pt x="1321282" y="22694"/>
                  </a:lnTo>
                  <a:lnTo>
                    <a:pt x="1323733" y="22694"/>
                  </a:lnTo>
                  <a:lnTo>
                    <a:pt x="1326337" y="22529"/>
                  </a:lnTo>
                  <a:lnTo>
                    <a:pt x="1329080" y="22237"/>
                  </a:lnTo>
                  <a:close/>
                </a:path>
                <a:path extrusionOk="0" h="23494" w="3178175">
                  <a:moveTo>
                    <a:pt x="2397366" y="12979"/>
                  </a:moveTo>
                  <a:lnTo>
                    <a:pt x="2394166" y="6286"/>
                  </a:lnTo>
                  <a:lnTo>
                    <a:pt x="2388705" y="2209"/>
                  </a:lnTo>
                  <a:lnTo>
                    <a:pt x="2382177" y="838"/>
                  </a:lnTo>
                  <a:lnTo>
                    <a:pt x="2375103" y="838"/>
                  </a:lnTo>
                  <a:lnTo>
                    <a:pt x="2368156" y="5473"/>
                  </a:lnTo>
                  <a:lnTo>
                    <a:pt x="2367508" y="15087"/>
                  </a:lnTo>
                  <a:lnTo>
                    <a:pt x="2368651" y="14947"/>
                  </a:lnTo>
                  <a:lnTo>
                    <a:pt x="2369718" y="14884"/>
                  </a:lnTo>
                  <a:lnTo>
                    <a:pt x="2376106" y="14884"/>
                  </a:lnTo>
                  <a:lnTo>
                    <a:pt x="2390063" y="22301"/>
                  </a:lnTo>
                  <a:lnTo>
                    <a:pt x="2396553" y="22275"/>
                  </a:lnTo>
                  <a:lnTo>
                    <a:pt x="2397150" y="22237"/>
                  </a:lnTo>
                  <a:lnTo>
                    <a:pt x="2397366" y="12979"/>
                  </a:lnTo>
                  <a:close/>
                </a:path>
                <a:path extrusionOk="0" h="23494" w="3178175">
                  <a:moveTo>
                    <a:pt x="3177794" y="7607"/>
                  </a:moveTo>
                  <a:lnTo>
                    <a:pt x="3174923" y="2374"/>
                  </a:lnTo>
                  <a:lnTo>
                    <a:pt x="3171672" y="368"/>
                  </a:lnTo>
                  <a:lnTo>
                    <a:pt x="3168662" y="368"/>
                  </a:lnTo>
                  <a:lnTo>
                    <a:pt x="3163608" y="368"/>
                  </a:lnTo>
                  <a:lnTo>
                    <a:pt x="3159239" y="6045"/>
                  </a:lnTo>
                  <a:lnTo>
                    <a:pt x="3157893" y="17399"/>
                  </a:lnTo>
                  <a:lnTo>
                    <a:pt x="3160890" y="23088"/>
                  </a:lnTo>
                  <a:lnTo>
                    <a:pt x="3172663" y="23088"/>
                  </a:lnTo>
                  <a:lnTo>
                    <a:pt x="3175063" y="22821"/>
                  </a:lnTo>
                  <a:lnTo>
                    <a:pt x="3177794" y="22237"/>
                  </a:lnTo>
                  <a:lnTo>
                    <a:pt x="3177794" y="760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06" name="Google Shape;7406;gefe2f4b35a_0_3189"/>
            <p:cNvSpPr/>
            <p:nvPr/>
          </p:nvSpPr>
          <p:spPr>
            <a:xfrm>
              <a:off x="85073" y="1016013"/>
              <a:ext cx="20955" cy="10159"/>
            </a:xfrm>
            <a:custGeom>
              <a:rect b="b" l="l" r="r" t="t"/>
              <a:pathLst>
                <a:path extrusionOk="0" h="10159" w="20955">
                  <a:moveTo>
                    <a:pt x="13741" y="0"/>
                  </a:moveTo>
                  <a:lnTo>
                    <a:pt x="11125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16"/>
                  </a:lnTo>
                  <a:lnTo>
                    <a:pt x="5765" y="9893"/>
                  </a:lnTo>
                  <a:lnTo>
                    <a:pt x="12319" y="9893"/>
                  </a:lnTo>
                  <a:lnTo>
                    <a:pt x="13804" y="9702"/>
                  </a:lnTo>
                  <a:lnTo>
                    <a:pt x="15303" y="9283"/>
                  </a:lnTo>
                  <a:lnTo>
                    <a:pt x="18884" y="3594"/>
                  </a:lnTo>
                  <a:lnTo>
                    <a:pt x="20701" y="774"/>
                  </a:lnTo>
                  <a:lnTo>
                    <a:pt x="16903" y="228"/>
                  </a:lnTo>
                  <a:lnTo>
                    <a:pt x="137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07" name="Google Shape;7407;gefe2f4b35a_0_3189"/>
            <p:cNvSpPr/>
            <p:nvPr/>
          </p:nvSpPr>
          <p:spPr>
            <a:xfrm>
              <a:off x="1865035" y="1019423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182" y="0"/>
                  </a:moveTo>
                  <a:lnTo>
                    <a:pt x="5943" y="0"/>
                  </a:lnTo>
                  <a:lnTo>
                    <a:pt x="1219" y="0"/>
                  </a:lnTo>
                  <a:lnTo>
                    <a:pt x="0" y="3276"/>
                  </a:lnTo>
                  <a:lnTo>
                    <a:pt x="2095" y="9804"/>
                  </a:lnTo>
                  <a:lnTo>
                    <a:pt x="5397" y="13081"/>
                  </a:lnTo>
                  <a:lnTo>
                    <a:pt x="13080" y="13081"/>
                  </a:lnTo>
                  <a:lnTo>
                    <a:pt x="17043" y="11112"/>
                  </a:lnTo>
                  <a:lnTo>
                    <a:pt x="21031" y="5676"/>
                  </a:lnTo>
                  <a:lnTo>
                    <a:pt x="14084" y="1536"/>
                  </a:lnTo>
                  <a:lnTo>
                    <a:pt x="918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08" name="Google Shape;7408;gefe2f4b35a_0_3189"/>
            <p:cNvSpPr/>
            <p:nvPr/>
          </p:nvSpPr>
          <p:spPr>
            <a:xfrm>
              <a:off x="2998453" y="1020935"/>
              <a:ext cx="44450" cy="19050"/>
            </a:xfrm>
            <a:custGeom>
              <a:rect b="b" l="l" r="r" t="t"/>
              <a:pathLst>
                <a:path extrusionOk="0" h="19050" w="44450">
                  <a:moveTo>
                    <a:pt x="28765" y="0"/>
                  </a:moveTo>
                  <a:lnTo>
                    <a:pt x="21120" y="0"/>
                  </a:lnTo>
                  <a:lnTo>
                    <a:pt x="13774" y="875"/>
                  </a:lnTo>
                  <a:lnTo>
                    <a:pt x="7459" y="3911"/>
                  </a:lnTo>
                  <a:lnTo>
                    <a:pt x="2694" y="9719"/>
                  </a:lnTo>
                  <a:lnTo>
                    <a:pt x="0" y="18910"/>
                  </a:lnTo>
                  <a:lnTo>
                    <a:pt x="13544" y="17672"/>
                  </a:lnTo>
                  <a:lnTo>
                    <a:pt x="25719" y="15076"/>
                  </a:lnTo>
                  <a:lnTo>
                    <a:pt x="36038" y="10711"/>
                  </a:lnTo>
                  <a:lnTo>
                    <a:pt x="44018" y="4165"/>
                  </a:lnTo>
                  <a:lnTo>
                    <a:pt x="287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09" name="Google Shape;7409;gefe2f4b35a_0_3189"/>
            <p:cNvSpPr/>
            <p:nvPr/>
          </p:nvSpPr>
          <p:spPr>
            <a:xfrm>
              <a:off x="8051366" y="1024562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2336" y="0"/>
                  </a:moveTo>
                  <a:lnTo>
                    <a:pt x="0" y="7493"/>
                  </a:lnTo>
                  <a:lnTo>
                    <a:pt x="279" y="15290"/>
                  </a:lnTo>
                  <a:lnTo>
                    <a:pt x="761" y="15290"/>
                  </a:lnTo>
                  <a:lnTo>
                    <a:pt x="8810" y="14224"/>
                  </a:lnTo>
                  <a:lnTo>
                    <a:pt x="14893" y="11217"/>
                  </a:lnTo>
                  <a:lnTo>
                    <a:pt x="19267" y="6557"/>
                  </a:lnTo>
                  <a:lnTo>
                    <a:pt x="22186" y="533"/>
                  </a:lnTo>
                  <a:lnTo>
                    <a:pt x="13093" y="990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10" name="Google Shape;7410;gefe2f4b35a_0_3189"/>
            <p:cNvSpPr/>
            <p:nvPr/>
          </p:nvSpPr>
          <p:spPr>
            <a:xfrm>
              <a:off x="8050715" y="1032052"/>
              <a:ext cx="1270" cy="8255"/>
            </a:xfrm>
            <a:custGeom>
              <a:rect b="b" l="l" r="r" t="t"/>
              <a:pathLst>
                <a:path extrusionOk="0" h="8255" w="1270">
                  <a:moveTo>
                    <a:pt x="647" y="0"/>
                  </a:moveTo>
                  <a:lnTo>
                    <a:pt x="38" y="1955"/>
                  </a:lnTo>
                  <a:lnTo>
                    <a:pt x="0" y="4495"/>
                  </a:lnTo>
                  <a:lnTo>
                    <a:pt x="711" y="7797"/>
                  </a:lnTo>
                  <a:lnTo>
                    <a:pt x="927" y="7797"/>
                  </a:lnTo>
                  <a:lnTo>
                    <a:pt x="749" y="257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11" name="Google Shape;7411;gefe2f4b35a_0_3189"/>
            <p:cNvSpPr/>
            <p:nvPr/>
          </p:nvSpPr>
          <p:spPr>
            <a:xfrm>
              <a:off x="12591040" y="1025095"/>
              <a:ext cx="34925" cy="37465"/>
            </a:xfrm>
            <a:custGeom>
              <a:rect b="b" l="l" r="r" t="t"/>
              <a:pathLst>
                <a:path extrusionOk="0" h="37465" w="34925">
                  <a:moveTo>
                    <a:pt x="5200" y="0"/>
                  </a:moveTo>
                  <a:lnTo>
                    <a:pt x="0" y="8277"/>
                  </a:lnTo>
                  <a:lnTo>
                    <a:pt x="1724" y="14781"/>
                  </a:lnTo>
                  <a:lnTo>
                    <a:pt x="5186" y="23140"/>
                  </a:lnTo>
                  <a:lnTo>
                    <a:pt x="5200" y="36982"/>
                  </a:lnTo>
                  <a:lnTo>
                    <a:pt x="7893" y="37274"/>
                  </a:lnTo>
                  <a:lnTo>
                    <a:pt x="10445" y="37426"/>
                  </a:lnTo>
                  <a:lnTo>
                    <a:pt x="12833" y="37426"/>
                  </a:lnTo>
                  <a:lnTo>
                    <a:pt x="22823" y="36231"/>
                  </a:lnTo>
                  <a:lnTo>
                    <a:pt x="30073" y="32350"/>
                  </a:lnTo>
                  <a:lnTo>
                    <a:pt x="34189" y="25339"/>
                  </a:lnTo>
                  <a:lnTo>
                    <a:pt x="34778" y="14757"/>
                  </a:lnTo>
                  <a:lnTo>
                    <a:pt x="32467" y="15354"/>
                  </a:lnTo>
                  <a:lnTo>
                    <a:pt x="30499" y="15608"/>
                  </a:lnTo>
                  <a:lnTo>
                    <a:pt x="28797" y="15608"/>
                  </a:lnTo>
                  <a:lnTo>
                    <a:pt x="21443" y="13169"/>
                  </a:lnTo>
                  <a:lnTo>
                    <a:pt x="12632" y="2438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12" name="Google Shape;7412;gefe2f4b35a_0_3189"/>
            <p:cNvSpPr/>
            <p:nvPr/>
          </p:nvSpPr>
          <p:spPr>
            <a:xfrm>
              <a:off x="1694502" y="1033807"/>
              <a:ext cx="40639" cy="13969"/>
            </a:xfrm>
            <a:custGeom>
              <a:rect b="b" l="l" r="r" t="t"/>
              <a:pathLst>
                <a:path extrusionOk="0" h="13969" w="40639">
                  <a:moveTo>
                    <a:pt x="40500" y="0"/>
                  </a:moveTo>
                  <a:lnTo>
                    <a:pt x="28750" y="1707"/>
                  </a:lnTo>
                  <a:lnTo>
                    <a:pt x="17687" y="4081"/>
                  </a:lnTo>
                  <a:lnTo>
                    <a:pt x="7906" y="7738"/>
                  </a:lnTo>
                  <a:lnTo>
                    <a:pt x="0" y="13296"/>
                  </a:lnTo>
                  <a:lnTo>
                    <a:pt x="3416" y="13169"/>
                  </a:lnTo>
                  <a:lnTo>
                    <a:pt x="8534" y="13169"/>
                  </a:lnTo>
                  <a:lnTo>
                    <a:pt x="22415" y="13677"/>
                  </a:lnTo>
                  <a:lnTo>
                    <a:pt x="31064" y="13677"/>
                  </a:lnTo>
                  <a:lnTo>
                    <a:pt x="36042" y="13360"/>
                  </a:lnTo>
                  <a:lnTo>
                    <a:pt x="40195" y="12204"/>
                  </a:lnTo>
                  <a:lnTo>
                    <a:pt x="405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13" name="Google Shape;7413;gefe2f4b35a_0_3189"/>
            <p:cNvSpPr/>
            <p:nvPr/>
          </p:nvSpPr>
          <p:spPr>
            <a:xfrm>
              <a:off x="1734704" y="1032239"/>
              <a:ext cx="12064" cy="13969"/>
            </a:xfrm>
            <a:custGeom>
              <a:rect b="b" l="l" r="r" t="t"/>
              <a:pathLst>
                <a:path extrusionOk="0" h="13969" w="12064">
                  <a:moveTo>
                    <a:pt x="11531" y="0"/>
                  </a:moveTo>
                  <a:lnTo>
                    <a:pt x="7823" y="571"/>
                  </a:lnTo>
                  <a:lnTo>
                    <a:pt x="304" y="1574"/>
                  </a:lnTo>
                  <a:lnTo>
                    <a:pt x="0" y="13779"/>
                  </a:lnTo>
                  <a:lnTo>
                    <a:pt x="6591" y="11950"/>
                  </a:lnTo>
                  <a:lnTo>
                    <a:pt x="11112" y="8039"/>
                  </a:lnTo>
                  <a:lnTo>
                    <a:pt x="115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14" name="Google Shape;7414;gefe2f4b35a_0_3189"/>
            <p:cNvSpPr/>
            <p:nvPr/>
          </p:nvSpPr>
          <p:spPr>
            <a:xfrm>
              <a:off x="2025951" y="1031891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32931" y="0"/>
                  </a:moveTo>
                  <a:lnTo>
                    <a:pt x="27444" y="0"/>
                  </a:lnTo>
                  <a:lnTo>
                    <a:pt x="15714" y="731"/>
                  </a:lnTo>
                  <a:lnTo>
                    <a:pt x="6345" y="3843"/>
                  </a:lnTo>
                  <a:lnTo>
                    <a:pt x="664" y="10710"/>
                  </a:lnTo>
                  <a:lnTo>
                    <a:pt x="0" y="22707"/>
                  </a:lnTo>
                  <a:lnTo>
                    <a:pt x="13334" y="19323"/>
                  </a:lnTo>
                  <a:lnTo>
                    <a:pt x="26760" y="16144"/>
                  </a:lnTo>
                  <a:lnTo>
                    <a:pt x="37874" y="10656"/>
                  </a:lnTo>
                  <a:lnTo>
                    <a:pt x="44272" y="342"/>
                  </a:lnTo>
                  <a:lnTo>
                    <a:pt x="38709" y="292"/>
                  </a:lnTo>
                  <a:lnTo>
                    <a:pt x="329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15" name="Google Shape;7415;gefe2f4b35a_0_3189"/>
            <p:cNvSpPr/>
            <p:nvPr/>
          </p:nvSpPr>
          <p:spPr>
            <a:xfrm>
              <a:off x="1634656" y="1039848"/>
              <a:ext cx="17144" cy="44450"/>
            </a:xfrm>
            <a:custGeom>
              <a:rect b="b" l="l" r="r" t="t"/>
              <a:pathLst>
                <a:path extrusionOk="0" h="44450" w="17144">
                  <a:moveTo>
                    <a:pt x="8324" y="0"/>
                  </a:moveTo>
                  <a:lnTo>
                    <a:pt x="3574" y="8710"/>
                  </a:lnTo>
                  <a:lnTo>
                    <a:pt x="0" y="23028"/>
                  </a:lnTo>
                  <a:lnTo>
                    <a:pt x="588" y="36893"/>
                  </a:lnTo>
                  <a:lnTo>
                    <a:pt x="8324" y="44246"/>
                  </a:lnTo>
                  <a:lnTo>
                    <a:pt x="13048" y="35679"/>
                  </a:lnTo>
                  <a:lnTo>
                    <a:pt x="16616" y="21428"/>
                  </a:lnTo>
                  <a:lnTo>
                    <a:pt x="16038" y="7524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16" name="Google Shape;7416;gefe2f4b35a_0_3189"/>
            <p:cNvSpPr/>
            <p:nvPr/>
          </p:nvSpPr>
          <p:spPr>
            <a:xfrm>
              <a:off x="3623205" y="1042327"/>
              <a:ext cx="22860" cy="27305"/>
            </a:xfrm>
            <a:custGeom>
              <a:rect b="b" l="l" r="r" t="t"/>
              <a:pathLst>
                <a:path extrusionOk="0" h="27305" w="22860">
                  <a:moveTo>
                    <a:pt x="22771" y="0"/>
                  </a:moveTo>
                  <a:lnTo>
                    <a:pt x="18376" y="7404"/>
                  </a:lnTo>
                  <a:lnTo>
                    <a:pt x="12433" y="10439"/>
                  </a:lnTo>
                  <a:lnTo>
                    <a:pt x="4254" y="10439"/>
                  </a:lnTo>
                  <a:lnTo>
                    <a:pt x="2070" y="10045"/>
                  </a:lnTo>
                  <a:lnTo>
                    <a:pt x="0" y="9232"/>
                  </a:lnTo>
                  <a:lnTo>
                    <a:pt x="2159" y="13550"/>
                  </a:lnTo>
                  <a:lnTo>
                    <a:pt x="1371" y="27012"/>
                  </a:lnTo>
                  <a:lnTo>
                    <a:pt x="2527" y="27152"/>
                  </a:lnTo>
                  <a:lnTo>
                    <a:pt x="3606" y="27228"/>
                  </a:lnTo>
                  <a:lnTo>
                    <a:pt x="4610" y="27228"/>
                  </a:lnTo>
                  <a:lnTo>
                    <a:pt x="13473" y="24762"/>
                  </a:lnTo>
                  <a:lnTo>
                    <a:pt x="18481" y="18381"/>
                  </a:lnTo>
                  <a:lnTo>
                    <a:pt x="21094" y="9617"/>
                  </a:lnTo>
                  <a:lnTo>
                    <a:pt x="227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17" name="Google Shape;7417;gefe2f4b35a_0_3189"/>
            <p:cNvSpPr/>
            <p:nvPr/>
          </p:nvSpPr>
          <p:spPr>
            <a:xfrm>
              <a:off x="3617123" y="1039848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29324" y="0"/>
                  </a:moveTo>
                  <a:lnTo>
                    <a:pt x="27444" y="203"/>
                  </a:lnTo>
                  <a:lnTo>
                    <a:pt x="22199" y="254"/>
                  </a:lnTo>
                  <a:lnTo>
                    <a:pt x="16421" y="190"/>
                  </a:lnTo>
                  <a:lnTo>
                    <a:pt x="8597" y="190"/>
                  </a:lnTo>
                  <a:lnTo>
                    <a:pt x="1460" y="901"/>
                  </a:lnTo>
                  <a:lnTo>
                    <a:pt x="0" y="7251"/>
                  </a:lnTo>
                  <a:lnTo>
                    <a:pt x="3035" y="7772"/>
                  </a:lnTo>
                  <a:lnTo>
                    <a:pt x="4927" y="9398"/>
                  </a:lnTo>
                  <a:lnTo>
                    <a:pt x="6083" y="11722"/>
                  </a:lnTo>
                  <a:lnTo>
                    <a:pt x="8153" y="12522"/>
                  </a:lnTo>
                  <a:lnTo>
                    <a:pt x="10337" y="12915"/>
                  </a:lnTo>
                  <a:lnTo>
                    <a:pt x="18516" y="12915"/>
                  </a:lnTo>
                  <a:lnTo>
                    <a:pt x="24460" y="9893"/>
                  </a:lnTo>
                  <a:lnTo>
                    <a:pt x="28854" y="2476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18" name="Google Shape;7418;gefe2f4b35a_0_3189"/>
            <p:cNvSpPr/>
            <p:nvPr/>
          </p:nvSpPr>
          <p:spPr>
            <a:xfrm>
              <a:off x="257252" y="1069345"/>
              <a:ext cx="8889" cy="8255"/>
            </a:xfrm>
            <a:custGeom>
              <a:rect b="b" l="l" r="r" t="t"/>
              <a:pathLst>
                <a:path extrusionOk="0" h="8255" w="8889">
                  <a:moveTo>
                    <a:pt x="8318" y="0"/>
                  </a:moveTo>
                  <a:lnTo>
                    <a:pt x="5626" y="762"/>
                  </a:lnTo>
                  <a:lnTo>
                    <a:pt x="3352" y="1104"/>
                  </a:lnTo>
                  <a:lnTo>
                    <a:pt x="914" y="1104"/>
                  </a:lnTo>
                  <a:lnTo>
                    <a:pt x="0" y="1041"/>
                  </a:lnTo>
                  <a:lnTo>
                    <a:pt x="215" y="7797"/>
                  </a:lnTo>
                  <a:lnTo>
                    <a:pt x="3517" y="6807"/>
                  </a:lnTo>
                  <a:lnTo>
                    <a:pt x="6438" y="4330"/>
                  </a:lnTo>
                  <a:lnTo>
                    <a:pt x="83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19" name="Google Shape;7419;gefe2f4b35a_0_3189"/>
            <p:cNvSpPr/>
            <p:nvPr/>
          </p:nvSpPr>
          <p:spPr>
            <a:xfrm>
              <a:off x="234429" y="1047101"/>
              <a:ext cx="2771775" cy="31115"/>
            </a:xfrm>
            <a:custGeom>
              <a:rect b="b" l="l" r="r" t="t"/>
              <a:pathLst>
                <a:path extrusionOk="0" h="31115" w="2771775">
                  <a:moveTo>
                    <a:pt x="23037" y="30035"/>
                  </a:moveTo>
                  <a:lnTo>
                    <a:pt x="22834" y="23291"/>
                  </a:lnTo>
                  <a:lnTo>
                    <a:pt x="15595" y="19519"/>
                  </a:lnTo>
                  <a:lnTo>
                    <a:pt x="11811" y="12217"/>
                  </a:lnTo>
                  <a:lnTo>
                    <a:pt x="8267" y="4635"/>
                  </a:lnTo>
                  <a:lnTo>
                    <a:pt x="1752" y="0"/>
                  </a:lnTo>
                  <a:lnTo>
                    <a:pt x="0" y="11582"/>
                  </a:lnTo>
                  <a:lnTo>
                    <a:pt x="3746" y="21336"/>
                  </a:lnTo>
                  <a:lnTo>
                    <a:pt x="10922" y="28041"/>
                  </a:lnTo>
                  <a:lnTo>
                    <a:pt x="19481" y="30543"/>
                  </a:lnTo>
                  <a:lnTo>
                    <a:pt x="20688" y="30543"/>
                  </a:lnTo>
                  <a:lnTo>
                    <a:pt x="21894" y="30378"/>
                  </a:lnTo>
                  <a:lnTo>
                    <a:pt x="23037" y="30035"/>
                  </a:lnTo>
                  <a:close/>
                </a:path>
                <a:path extrusionOk="0" h="31115" w="2771775">
                  <a:moveTo>
                    <a:pt x="2771229" y="0"/>
                  </a:moveTo>
                  <a:lnTo>
                    <a:pt x="2756598" y="0"/>
                  </a:lnTo>
                  <a:lnTo>
                    <a:pt x="2756598" y="14986"/>
                  </a:lnTo>
                  <a:lnTo>
                    <a:pt x="2771229" y="14986"/>
                  </a:lnTo>
                  <a:lnTo>
                    <a:pt x="277122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20" name="Google Shape;7420;gefe2f4b35a_0_3189"/>
            <p:cNvSpPr/>
            <p:nvPr/>
          </p:nvSpPr>
          <p:spPr>
            <a:xfrm>
              <a:off x="11981906" y="1048564"/>
              <a:ext cx="18415" cy="14605"/>
            </a:xfrm>
            <a:custGeom>
              <a:rect b="b" l="l" r="r" t="t"/>
              <a:pathLst>
                <a:path extrusionOk="0" h="14605" w="18415">
                  <a:moveTo>
                    <a:pt x="9169" y="0"/>
                  </a:moveTo>
                  <a:lnTo>
                    <a:pt x="6337" y="0"/>
                  </a:lnTo>
                  <a:lnTo>
                    <a:pt x="2120" y="0"/>
                  </a:lnTo>
                  <a:lnTo>
                    <a:pt x="76" y="3632"/>
                  </a:lnTo>
                  <a:lnTo>
                    <a:pt x="0" y="10909"/>
                  </a:lnTo>
                  <a:lnTo>
                    <a:pt x="1955" y="14541"/>
                  </a:lnTo>
                  <a:lnTo>
                    <a:pt x="8686" y="14541"/>
                  </a:lnTo>
                  <a:lnTo>
                    <a:pt x="12763" y="12293"/>
                  </a:lnTo>
                  <a:lnTo>
                    <a:pt x="17868" y="6032"/>
                  </a:lnTo>
                  <a:lnTo>
                    <a:pt x="13004" y="1638"/>
                  </a:lnTo>
                  <a:lnTo>
                    <a:pt x="91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21" name="Google Shape;7421;gefe2f4b35a_0_3189"/>
            <p:cNvSpPr/>
            <p:nvPr/>
          </p:nvSpPr>
          <p:spPr>
            <a:xfrm>
              <a:off x="8058513" y="1054595"/>
              <a:ext cx="37465" cy="29844"/>
            </a:xfrm>
            <a:custGeom>
              <a:rect b="b" l="l" r="r" t="t"/>
              <a:pathLst>
                <a:path extrusionOk="0" h="29844" w="37465">
                  <a:moveTo>
                    <a:pt x="37217" y="0"/>
                  </a:moveTo>
                  <a:lnTo>
                    <a:pt x="374" y="0"/>
                  </a:lnTo>
                  <a:lnTo>
                    <a:pt x="0" y="11460"/>
                  </a:lnTo>
                  <a:lnTo>
                    <a:pt x="2103" y="20408"/>
                  </a:lnTo>
                  <a:lnTo>
                    <a:pt x="7009" y="26528"/>
                  </a:lnTo>
                  <a:lnTo>
                    <a:pt x="15042" y="29502"/>
                  </a:lnTo>
                  <a:lnTo>
                    <a:pt x="15407" y="16968"/>
                  </a:lnTo>
                  <a:lnTo>
                    <a:pt x="36709" y="12469"/>
                  </a:lnTo>
                  <a:lnTo>
                    <a:pt x="37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22" name="Google Shape;7422;gefe2f4b35a_0_3189"/>
            <p:cNvSpPr/>
            <p:nvPr/>
          </p:nvSpPr>
          <p:spPr>
            <a:xfrm>
              <a:off x="12169235" y="1054409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3797" y="0"/>
                  </a:moveTo>
                  <a:lnTo>
                    <a:pt x="2590" y="0"/>
                  </a:lnTo>
                  <a:lnTo>
                    <a:pt x="1320" y="63"/>
                  </a:lnTo>
                  <a:lnTo>
                    <a:pt x="0" y="190"/>
                  </a:lnTo>
                  <a:lnTo>
                    <a:pt x="266" y="10935"/>
                  </a:lnTo>
                  <a:lnTo>
                    <a:pt x="6408" y="15752"/>
                  </a:lnTo>
                  <a:lnTo>
                    <a:pt x="14810" y="18348"/>
                  </a:lnTo>
                  <a:lnTo>
                    <a:pt x="21856" y="22428"/>
                  </a:lnTo>
                  <a:lnTo>
                    <a:pt x="21488" y="12676"/>
                  </a:lnTo>
                  <a:lnTo>
                    <a:pt x="18361" y="5661"/>
                  </a:lnTo>
                  <a:lnTo>
                    <a:pt x="12466" y="1422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23" name="Google Shape;7423;gefe2f4b35a_0_3189"/>
            <p:cNvSpPr/>
            <p:nvPr/>
          </p:nvSpPr>
          <p:spPr>
            <a:xfrm>
              <a:off x="176610" y="1068382"/>
              <a:ext cx="29210" cy="9525"/>
            </a:xfrm>
            <a:custGeom>
              <a:rect b="b" l="l" r="r" t="t"/>
              <a:pathLst>
                <a:path extrusionOk="0" h="9525" w="29210">
                  <a:moveTo>
                    <a:pt x="13868" y="0"/>
                  </a:moveTo>
                  <a:lnTo>
                    <a:pt x="10680" y="0"/>
                  </a:lnTo>
                  <a:lnTo>
                    <a:pt x="4483" y="0"/>
                  </a:lnTo>
                  <a:lnTo>
                    <a:pt x="0" y="1714"/>
                  </a:lnTo>
                  <a:lnTo>
                    <a:pt x="609" y="8458"/>
                  </a:lnTo>
                  <a:lnTo>
                    <a:pt x="2184" y="7874"/>
                  </a:lnTo>
                  <a:lnTo>
                    <a:pt x="4114" y="7658"/>
                  </a:lnTo>
                  <a:lnTo>
                    <a:pt x="9436" y="7658"/>
                  </a:lnTo>
                  <a:lnTo>
                    <a:pt x="21501" y="9156"/>
                  </a:lnTo>
                  <a:lnTo>
                    <a:pt x="29006" y="1727"/>
                  </a:lnTo>
                  <a:lnTo>
                    <a:pt x="26504" y="1574"/>
                  </a:lnTo>
                  <a:lnTo>
                    <a:pt x="138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24" name="Google Shape;7424;gefe2f4b35a_0_3189"/>
            <p:cNvSpPr/>
            <p:nvPr/>
          </p:nvSpPr>
          <p:spPr>
            <a:xfrm>
              <a:off x="198117" y="1069345"/>
              <a:ext cx="16510" cy="8890"/>
            </a:xfrm>
            <a:custGeom>
              <a:rect b="b" l="l" r="r" t="t"/>
              <a:pathLst>
                <a:path extrusionOk="0" h="8890" w="16510">
                  <a:moveTo>
                    <a:pt x="15938" y="0"/>
                  </a:moveTo>
                  <a:lnTo>
                    <a:pt x="14312" y="622"/>
                  </a:lnTo>
                  <a:lnTo>
                    <a:pt x="12306" y="838"/>
                  </a:lnTo>
                  <a:lnTo>
                    <a:pt x="9232" y="838"/>
                  </a:lnTo>
                  <a:lnTo>
                    <a:pt x="7492" y="762"/>
                  </a:lnTo>
                  <a:lnTo>
                    <a:pt x="2476" y="5702"/>
                  </a:lnTo>
                  <a:lnTo>
                    <a:pt x="0" y="8191"/>
                  </a:lnTo>
                  <a:lnTo>
                    <a:pt x="1981" y="8394"/>
                  </a:lnTo>
                  <a:lnTo>
                    <a:pt x="3911" y="8534"/>
                  </a:lnTo>
                  <a:lnTo>
                    <a:pt x="11899" y="8534"/>
                  </a:lnTo>
                  <a:lnTo>
                    <a:pt x="16421" y="6807"/>
                  </a:lnTo>
                  <a:lnTo>
                    <a:pt x="159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25" name="Google Shape;7425;gefe2f4b35a_0_3189"/>
            <p:cNvSpPr/>
            <p:nvPr/>
          </p:nvSpPr>
          <p:spPr>
            <a:xfrm>
              <a:off x="1318958" y="1069352"/>
              <a:ext cx="2512060" cy="15240"/>
            </a:xfrm>
            <a:custGeom>
              <a:rect b="b" l="l" r="r" t="t"/>
              <a:pathLst>
                <a:path extrusionOk="0" h="15240" w="2512060">
                  <a:moveTo>
                    <a:pt x="22148" y="0"/>
                  </a:moveTo>
                  <a:lnTo>
                    <a:pt x="13347" y="431"/>
                  </a:lnTo>
                  <a:lnTo>
                    <a:pt x="5448" y="1790"/>
                  </a:lnTo>
                  <a:lnTo>
                    <a:pt x="368" y="5943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8846" y="8813"/>
                  </a:lnTo>
                  <a:lnTo>
                    <a:pt x="22148" y="0"/>
                  </a:lnTo>
                  <a:close/>
                </a:path>
                <a:path extrusionOk="0" h="15240" w="2512060">
                  <a:moveTo>
                    <a:pt x="2511615" y="0"/>
                  </a:moveTo>
                  <a:lnTo>
                    <a:pt x="2505532" y="431"/>
                  </a:lnTo>
                  <a:lnTo>
                    <a:pt x="2498801" y="139"/>
                  </a:lnTo>
                  <a:lnTo>
                    <a:pt x="2494330" y="2120"/>
                  </a:lnTo>
                  <a:lnTo>
                    <a:pt x="2494699" y="14605"/>
                  </a:lnTo>
                  <a:lnTo>
                    <a:pt x="2504059" y="13563"/>
                  </a:lnTo>
                  <a:lnTo>
                    <a:pt x="2508885" y="7937"/>
                  </a:lnTo>
                  <a:lnTo>
                    <a:pt x="251161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26" name="Google Shape;7426;gefe2f4b35a_0_3189"/>
            <p:cNvSpPr/>
            <p:nvPr/>
          </p:nvSpPr>
          <p:spPr>
            <a:xfrm>
              <a:off x="3807158" y="1071463"/>
              <a:ext cx="6985" cy="12700"/>
            </a:xfrm>
            <a:custGeom>
              <a:rect b="b" l="l" r="r" t="t"/>
              <a:pathLst>
                <a:path extrusionOk="0" h="12700" w="6985">
                  <a:moveTo>
                    <a:pt x="6134" y="0"/>
                  </a:moveTo>
                  <a:lnTo>
                    <a:pt x="2171" y="1752"/>
                  </a:lnTo>
                  <a:lnTo>
                    <a:pt x="0" y="5270"/>
                  </a:lnTo>
                  <a:lnTo>
                    <a:pt x="1612" y="12623"/>
                  </a:lnTo>
                  <a:lnTo>
                    <a:pt x="3238" y="12661"/>
                  </a:lnTo>
                  <a:lnTo>
                    <a:pt x="4381" y="12661"/>
                  </a:lnTo>
                  <a:lnTo>
                    <a:pt x="5473" y="12611"/>
                  </a:lnTo>
                  <a:lnTo>
                    <a:pt x="6515" y="12496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27" name="Google Shape;7427;gefe2f4b35a_0_3189"/>
            <p:cNvSpPr/>
            <p:nvPr/>
          </p:nvSpPr>
          <p:spPr>
            <a:xfrm>
              <a:off x="26365" y="1071765"/>
              <a:ext cx="8185150" cy="50165"/>
            </a:xfrm>
            <a:custGeom>
              <a:rect b="b" l="l" r="r" t="t"/>
              <a:pathLst>
                <a:path extrusionOk="0" h="50165" w="8185150">
                  <a:moveTo>
                    <a:pt x="25654" y="5067"/>
                  </a:moveTo>
                  <a:lnTo>
                    <a:pt x="19646" y="3975"/>
                  </a:lnTo>
                  <a:lnTo>
                    <a:pt x="14897" y="3517"/>
                  </a:lnTo>
                  <a:lnTo>
                    <a:pt x="11239" y="3517"/>
                  </a:lnTo>
                  <a:lnTo>
                    <a:pt x="2667" y="3517"/>
                  </a:lnTo>
                  <a:lnTo>
                    <a:pt x="0" y="5994"/>
                  </a:lnTo>
                  <a:lnTo>
                    <a:pt x="1511" y="10960"/>
                  </a:lnTo>
                  <a:lnTo>
                    <a:pt x="5702" y="13449"/>
                  </a:lnTo>
                  <a:lnTo>
                    <a:pt x="15608" y="13449"/>
                  </a:lnTo>
                  <a:lnTo>
                    <a:pt x="21209" y="11315"/>
                  </a:lnTo>
                  <a:lnTo>
                    <a:pt x="25654" y="5067"/>
                  </a:lnTo>
                  <a:close/>
                </a:path>
                <a:path extrusionOk="0" h="50165" w="8185150">
                  <a:moveTo>
                    <a:pt x="2868790" y="5067"/>
                  </a:moveTo>
                  <a:lnTo>
                    <a:pt x="2854185" y="5067"/>
                  </a:lnTo>
                  <a:lnTo>
                    <a:pt x="2854185" y="19812"/>
                  </a:lnTo>
                  <a:lnTo>
                    <a:pt x="2868790" y="19812"/>
                  </a:lnTo>
                  <a:lnTo>
                    <a:pt x="2868790" y="5067"/>
                  </a:lnTo>
                  <a:close/>
                </a:path>
                <a:path extrusionOk="0" h="50165" w="8185150">
                  <a:moveTo>
                    <a:pt x="3076308" y="25844"/>
                  </a:moveTo>
                  <a:lnTo>
                    <a:pt x="3075127" y="19824"/>
                  </a:lnTo>
                  <a:lnTo>
                    <a:pt x="3066758" y="19608"/>
                  </a:lnTo>
                  <a:lnTo>
                    <a:pt x="3065043" y="12065"/>
                  </a:lnTo>
                  <a:lnTo>
                    <a:pt x="3056090" y="12065"/>
                  </a:lnTo>
                  <a:lnTo>
                    <a:pt x="3055137" y="12065"/>
                  </a:lnTo>
                  <a:lnTo>
                    <a:pt x="3054108" y="12153"/>
                  </a:lnTo>
                  <a:lnTo>
                    <a:pt x="3052978" y="12344"/>
                  </a:lnTo>
                  <a:lnTo>
                    <a:pt x="3050832" y="19392"/>
                  </a:lnTo>
                  <a:lnTo>
                    <a:pt x="3053156" y="24523"/>
                  </a:lnTo>
                  <a:lnTo>
                    <a:pt x="3058312" y="27647"/>
                  </a:lnTo>
                  <a:lnTo>
                    <a:pt x="3064687" y="28714"/>
                  </a:lnTo>
                  <a:lnTo>
                    <a:pt x="3070771" y="28714"/>
                  </a:lnTo>
                  <a:lnTo>
                    <a:pt x="3076308" y="25844"/>
                  </a:lnTo>
                  <a:close/>
                </a:path>
                <a:path extrusionOk="0" h="50165" w="8185150">
                  <a:moveTo>
                    <a:pt x="4378833" y="5080"/>
                  </a:moveTo>
                  <a:lnTo>
                    <a:pt x="4375861" y="1752"/>
                  </a:lnTo>
                  <a:lnTo>
                    <a:pt x="4371276" y="0"/>
                  </a:lnTo>
                  <a:lnTo>
                    <a:pt x="4366603" y="0"/>
                  </a:lnTo>
                  <a:lnTo>
                    <a:pt x="4360113" y="1181"/>
                  </a:lnTo>
                  <a:lnTo>
                    <a:pt x="4354474" y="4800"/>
                  </a:lnTo>
                  <a:lnTo>
                    <a:pt x="4350639" y="10985"/>
                  </a:lnTo>
                  <a:lnTo>
                    <a:pt x="4349547" y="19824"/>
                  </a:lnTo>
                  <a:lnTo>
                    <a:pt x="4352391" y="20180"/>
                  </a:lnTo>
                  <a:lnTo>
                    <a:pt x="4355058" y="20358"/>
                  </a:lnTo>
                  <a:lnTo>
                    <a:pt x="4357560" y="20358"/>
                  </a:lnTo>
                  <a:lnTo>
                    <a:pt x="4365777" y="19507"/>
                  </a:lnTo>
                  <a:lnTo>
                    <a:pt x="4372191" y="16802"/>
                  </a:lnTo>
                  <a:lnTo>
                    <a:pt x="4376598" y="12065"/>
                  </a:lnTo>
                  <a:lnTo>
                    <a:pt x="4378833" y="5080"/>
                  </a:lnTo>
                  <a:close/>
                </a:path>
                <a:path extrusionOk="0" h="50165" w="8185150">
                  <a:moveTo>
                    <a:pt x="4784102" y="24599"/>
                  </a:moveTo>
                  <a:lnTo>
                    <a:pt x="4776800" y="19824"/>
                  </a:lnTo>
                  <a:lnTo>
                    <a:pt x="4773650" y="25908"/>
                  </a:lnTo>
                  <a:lnTo>
                    <a:pt x="4767592" y="29184"/>
                  </a:lnTo>
                  <a:lnTo>
                    <a:pt x="4762398" y="33362"/>
                  </a:lnTo>
                  <a:lnTo>
                    <a:pt x="4761827" y="42176"/>
                  </a:lnTo>
                  <a:lnTo>
                    <a:pt x="4763490" y="42875"/>
                  </a:lnTo>
                  <a:lnTo>
                    <a:pt x="4765179" y="43180"/>
                  </a:lnTo>
                  <a:lnTo>
                    <a:pt x="4766869" y="43180"/>
                  </a:lnTo>
                  <a:lnTo>
                    <a:pt x="4776521" y="39903"/>
                  </a:lnTo>
                  <a:lnTo>
                    <a:pt x="4783137" y="32499"/>
                  </a:lnTo>
                  <a:lnTo>
                    <a:pt x="4784102" y="24599"/>
                  </a:lnTo>
                  <a:close/>
                </a:path>
                <a:path extrusionOk="0" h="50165" w="8185150">
                  <a:moveTo>
                    <a:pt x="5419090" y="19761"/>
                  </a:moveTo>
                  <a:lnTo>
                    <a:pt x="5415800" y="7366"/>
                  </a:lnTo>
                  <a:lnTo>
                    <a:pt x="5412829" y="7366"/>
                  </a:lnTo>
                  <a:lnTo>
                    <a:pt x="5411813" y="7366"/>
                  </a:lnTo>
                  <a:lnTo>
                    <a:pt x="5410847" y="8801"/>
                  </a:lnTo>
                  <a:lnTo>
                    <a:pt x="5408600" y="19913"/>
                  </a:lnTo>
                  <a:lnTo>
                    <a:pt x="5411927" y="32334"/>
                  </a:lnTo>
                  <a:lnTo>
                    <a:pt x="5415889" y="32334"/>
                  </a:lnTo>
                  <a:lnTo>
                    <a:pt x="5416842" y="30911"/>
                  </a:lnTo>
                  <a:lnTo>
                    <a:pt x="5419090" y="19761"/>
                  </a:lnTo>
                  <a:close/>
                </a:path>
                <a:path extrusionOk="0" h="50165" w="8185150">
                  <a:moveTo>
                    <a:pt x="8185150" y="31559"/>
                  </a:moveTo>
                  <a:lnTo>
                    <a:pt x="8179867" y="19824"/>
                  </a:lnTo>
                  <a:lnTo>
                    <a:pt x="8174190" y="33553"/>
                  </a:lnTo>
                  <a:lnTo>
                    <a:pt x="8172539" y="42811"/>
                  </a:lnTo>
                  <a:lnTo>
                    <a:pt x="8173796" y="48044"/>
                  </a:lnTo>
                  <a:lnTo>
                    <a:pt x="8176831" y="49682"/>
                  </a:lnTo>
                  <a:lnTo>
                    <a:pt x="8181454" y="47371"/>
                  </a:lnTo>
                  <a:lnTo>
                    <a:pt x="8184959" y="41046"/>
                  </a:lnTo>
                  <a:lnTo>
                    <a:pt x="8185150" y="315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28" name="Google Shape;7428;gefe2f4b35a_0_3189"/>
            <p:cNvSpPr/>
            <p:nvPr/>
          </p:nvSpPr>
          <p:spPr>
            <a:xfrm>
              <a:off x="10754708" y="1091537"/>
              <a:ext cx="21590" cy="37465"/>
            </a:xfrm>
            <a:custGeom>
              <a:rect b="b" l="l" r="r" t="t"/>
              <a:pathLst>
                <a:path extrusionOk="0" h="37465" w="21590">
                  <a:moveTo>
                    <a:pt x="1320" y="0"/>
                  </a:moveTo>
                  <a:lnTo>
                    <a:pt x="0" y="38"/>
                  </a:lnTo>
                  <a:lnTo>
                    <a:pt x="0" y="37147"/>
                  </a:lnTo>
                  <a:lnTo>
                    <a:pt x="2705" y="37376"/>
                  </a:lnTo>
                  <a:lnTo>
                    <a:pt x="3949" y="37376"/>
                  </a:lnTo>
                  <a:lnTo>
                    <a:pt x="12812" y="35771"/>
                  </a:lnTo>
                  <a:lnTo>
                    <a:pt x="18508" y="31540"/>
                  </a:lnTo>
                  <a:lnTo>
                    <a:pt x="21307" y="25556"/>
                  </a:lnTo>
                  <a:lnTo>
                    <a:pt x="21475" y="18694"/>
                  </a:lnTo>
                  <a:lnTo>
                    <a:pt x="19294" y="11830"/>
                  </a:lnTo>
                  <a:lnTo>
                    <a:pt x="15027" y="5841"/>
                  </a:lnTo>
                  <a:lnTo>
                    <a:pt x="8945" y="1606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29" name="Google Shape;7429;gefe2f4b35a_0_3189"/>
            <p:cNvSpPr/>
            <p:nvPr/>
          </p:nvSpPr>
          <p:spPr>
            <a:xfrm>
              <a:off x="2320593" y="1107652"/>
              <a:ext cx="41275" cy="36830"/>
            </a:xfrm>
            <a:custGeom>
              <a:rect b="b" l="l" r="r" t="t"/>
              <a:pathLst>
                <a:path extrusionOk="0" h="36830" w="41275">
                  <a:moveTo>
                    <a:pt x="40817" y="0"/>
                  </a:moveTo>
                  <a:lnTo>
                    <a:pt x="27894" y="6149"/>
                  </a:lnTo>
                  <a:lnTo>
                    <a:pt x="16889" y="14236"/>
                  </a:lnTo>
                  <a:lnTo>
                    <a:pt x="7644" y="24153"/>
                  </a:lnTo>
                  <a:lnTo>
                    <a:pt x="0" y="35788"/>
                  </a:lnTo>
                  <a:lnTo>
                    <a:pt x="9474" y="36309"/>
                  </a:lnTo>
                  <a:lnTo>
                    <a:pt x="13957" y="36322"/>
                  </a:lnTo>
                  <a:lnTo>
                    <a:pt x="34059" y="9048"/>
                  </a:lnTo>
                  <a:lnTo>
                    <a:pt x="40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30" name="Google Shape;7430;gefe2f4b35a_0_3189"/>
            <p:cNvSpPr/>
            <p:nvPr/>
          </p:nvSpPr>
          <p:spPr>
            <a:xfrm>
              <a:off x="2334559" y="1106448"/>
              <a:ext cx="30480" cy="38100"/>
            </a:xfrm>
            <a:custGeom>
              <a:rect b="b" l="l" r="r" t="t"/>
              <a:pathLst>
                <a:path extrusionOk="0" h="38100" w="30480">
                  <a:moveTo>
                    <a:pt x="30340" y="0"/>
                  </a:moveTo>
                  <a:lnTo>
                    <a:pt x="26847" y="1206"/>
                  </a:lnTo>
                  <a:lnTo>
                    <a:pt x="13361" y="19319"/>
                  </a:lnTo>
                  <a:lnTo>
                    <a:pt x="0" y="37528"/>
                  </a:lnTo>
                  <a:lnTo>
                    <a:pt x="9641" y="37172"/>
                  </a:lnTo>
                  <a:lnTo>
                    <a:pt x="17808" y="35929"/>
                  </a:lnTo>
                  <a:lnTo>
                    <a:pt x="24799" y="33536"/>
                  </a:lnTo>
                  <a:lnTo>
                    <a:pt x="30340" y="29730"/>
                  </a:lnTo>
                  <a:lnTo>
                    <a:pt x="30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31" name="Google Shape;7431;gefe2f4b35a_0_3189"/>
            <p:cNvSpPr/>
            <p:nvPr/>
          </p:nvSpPr>
          <p:spPr>
            <a:xfrm>
              <a:off x="5771401" y="1106448"/>
              <a:ext cx="2296795" cy="43180"/>
            </a:xfrm>
            <a:custGeom>
              <a:rect b="b" l="l" r="r" t="t"/>
              <a:pathLst>
                <a:path extrusionOk="0" h="43180" w="2296795">
                  <a:moveTo>
                    <a:pt x="18681" y="36982"/>
                  </a:moveTo>
                  <a:lnTo>
                    <a:pt x="12547" y="29108"/>
                  </a:lnTo>
                  <a:lnTo>
                    <a:pt x="15773" y="17208"/>
                  </a:lnTo>
                  <a:lnTo>
                    <a:pt x="16776" y="5943"/>
                  </a:lnTo>
                  <a:lnTo>
                    <a:pt x="3987" y="0"/>
                  </a:lnTo>
                  <a:lnTo>
                    <a:pt x="0" y="7429"/>
                  </a:lnTo>
                  <a:lnTo>
                    <a:pt x="584" y="22174"/>
                  </a:lnTo>
                  <a:lnTo>
                    <a:pt x="4787" y="36614"/>
                  </a:lnTo>
                  <a:lnTo>
                    <a:pt x="11645" y="43116"/>
                  </a:lnTo>
                  <a:lnTo>
                    <a:pt x="13830" y="43116"/>
                  </a:lnTo>
                  <a:lnTo>
                    <a:pt x="16205" y="41313"/>
                  </a:lnTo>
                  <a:lnTo>
                    <a:pt x="18681" y="36982"/>
                  </a:lnTo>
                  <a:close/>
                </a:path>
                <a:path extrusionOk="0" h="43180" w="2296795">
                  <a:moveTo>
                    <a:pt x="2296757" y="8636"/>
                  </a:moveTo>
                  <a:lnTo>
                    <a:pt x="2296210" y="4800"/>
                  </a:lnTo>
                  <a:lnTo>
                    <a:pt x="2294686" y="0"/>
                  </a:lnTo>
                  <a:lnTo>
                    <a:pt x="2292172" y="2044"/>
                  </a:lnTo>
                  <a:lnTo>
                    <a:pt x="2288679" y="3124"/>
                  </a:lnTo>
                  <a:lnTo>
                    <a:pt x="2284755" y="3771"/>
                  </a:lnTo>
                  <a:lnTo>
                    <a:pt x="2288743" y="6350"/>
                  </a:lnTo>
                  <a:lnTo>
                    <a:pt x="2292667" y="8978"/>
                  </a:lnTo>
                  <a:lnTo>
                    <a:pt x="2296515" y="11671"/>
                  </a:lnTo>
                  <a:lnTo>
                    <a:pt x="2296757" y="863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32" name="Google Shape;7432;gefe2f4b35a_0_3189"/>
            <p:cNvSpPr/>
            <p:nvPr/>
          </p:nvSpPr>
          <p:spPr>
            <a:xfrm>
              <a:off x="8022052" y="1110214"/>
              <a:ext cx="46354" cy="19684"/>
            </a:xfrm>
            <a:custGeom>
              <a:rect b="b" l="l" r="r" t="t"/>
              <a:pathLst>
                <a:path extrusionOk="0" h="19684" w="46354">
                  <a:moveTo>
                    <a:pt x="34099" y="0"/>
                  </a:moveTo>
                  <a:lnTo>
                    <a:pt x="22195" y="1156"/>
                  </a:lnTo>
                  <a:lnTo>
                    <a:pt x="10696" y="2776"/>
                  </a:lnTo>
                  <a:lnTo>
                    <a:pt x="2374" y="7627"/>
                  </a:lnTo>
                  <a:lnTo>
                    <a:pt x="0" y="18478"/>
                  </a:lnTo>
                  <a:lnTo>
                    <a:pt x="1727" y="18300"/>
                  </a:lnTo>
                  <a:lnTo>
                    <a:pt x="8915" y="18224"/>
                  </a:lnTo>
                  <a:lnTo>
                    <a:pt x="23634" y="19138"/>
                  </a:lnTo>
                  <a:lnTo>
                    <a:pt x="37058" y="19138"/>
                  </a:lnTo>
                  <a:lnTo>
                    <a:pt x="45148" y="17233"/>
                  </a:lnTo>
                  <a:lnTo>
                    <a:pt x="45872" y="7899"/>
                  </a:lnTo>
                  <a:lnTo>
                    <a:pt x="38099" y="2578"/>
                  </a:lnTo>
                  <a:lnTo>
                    <a:pt x="340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33" name="Google Shape;7433;gefe2f4b35a_0_3189"/>
            <p:cNvSpPr/>
            <p:nvPr/>
          </p:nvSpPr>
          <p:spPr>
            <a:xfrm>
              <a:off x="2474747" y="1113941"/>
              <a:ext cx="1797050" cy="36830"/>
            </a:xfrm>
            <a:custGeom>
              <a:rect b="b" l="l" r="r" t="t"/>
              <a:pathLst>
                <a:path extrusionOk="0" h="36830" w="1797050">
                  <a:moveTo>
                    <a:pt x="16154" y="4483"/>
                  </a:moveTo>
                  <a:lnTo>
                    <a:pt x="8077" y="0"/>
                  </a:lnTo>
                  <a:lnTo>
                    <a:pt x="4533" y="6248"/>
                  </a:lnTo>
                  <a:lnTo>
                    <a:pt x="330" y="15913"/>
                  </a:lnTo>
                  <a:lnTo>
                    <a:pt x="0" y="25006"/>
                  </a:lnTo>
                  <a:lnTo>
                    <a:pt x="8077" y="29502"/>
                  </a:lnTo>
                  <a:lnTo>
                    <a:pt x="11544" y="23202"/>
                  </a:lnTo>
                  <a:lnTo>
                    <a:pt x="15760" y="13538"/>
                  </a:lnTo>
                  <a:lnTo>
                    <a:pt x="16154" y="4483"/>
                  </a:lnTo>
                  <a:close/>
                </a:path>
                <a:path extrusionOk="0" h="36830" w="1797050">
                  <a:moveTo>
                    <a:pt x="1796694" y="36576"/>
                  </a:moveTo>
                  <a:lnTo>
                    <a:pt x="1796249" y="16865"/>
                  </a:lnTo>
                  <a:lnTo>
                    <a:pt x="1792617" y="22758"/>
                  </a:lnTo>
                  <a:lnTo>
                    <a:pt x="1790674" y="28244"/>
                  </a:lnTo>
                  <a:lnTo>
                    <a:pt x="1791627" y="32969"/>
                  </a:lnTo>
                  <a:lnTo>
                    <a:pt x="1796694" y="3657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34" name="Google Shape;7434;gefe2f4b35a_0_3189"/>
            <p:cNvSpPr/>
            <p:nvPr/>
          </p:nvSpPr>
          <p:spPr>
            <a:xfrm>
              <a:off x="4270994" y="1113937"/>
              <a:ext cx="24129" cy="37465"/>
            </a:xfrm>
            <a:custGeom>
              <a:rect b="b" l="l" r="r" t="t"/>
              <a:pathLst>
                <a:path extrusionOk="0" h="37465" w="24129">
                  <a:moveTo>
                    <a:pt x="9042" y="0"/>
                  </a:moveTo>
                  <a:lnTo>
                    <a:pt x="9042" y="4635"/>
                  </a:lnTo>
                  <a:lnTo>
                    <a:pt x="4140" y="10807"/>
                  </a:lnTo>
                  <a:lnTo>
                    <a:pt x="0" y="16865"/>
                  </a:lnTo>
                  <a:lnTo>
                    <a:pt x="444" y="36576"/>
                  </a:lnTo>
                  <a:lnTo>
                    <a:pt x="1574" y="36982"/>
                  </a:lnTo>
                  <a:lnTo>
                    <a:pt x="4610" y="28168"/>
                  </a:lnTo>
                  <a:lnTo>
                    <a:pt x="10769" y="22199"/>
                  </a:lnTo>
                  <a:lnTo>
                    <a:pt x="23761" y="22237"/>
                  </a:lnTo>
                  <a:lnTo>
                    <a:pt x="23761" y="7251"/>
                  </a:lnTo>
                  <a:lnTo>
                    <a:pt x="16497" y="7251"/>
                  </a:lnTo>
                  <a:lnTo>
                    <a:pt x="15125" y="1384"/>
                  </a:lnTo>
                  <a:lnTo>
                    <a:pt x="9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35" name="Google Shape;7435;gefe2f4b35a_0_3189"/>
            <p:cNvSpPr/>
            <p:nvPr/>
          </p:nvSpPr>
          <p:spPr>
            <a:xfrm>
              <a:off x="5638732" y="1113937"/>
              <a:ext cx="5079" cy="5080"/>
            </a:xfrm>
            <a:custGeom>
              <a:rect b="b" l="l" r="r" t="t"/>
              <a:pathLst>
                <a:path extrusionOk="0" h="5080" w="5079">
                  <a:moveTo>
                    <a:pt x="4089" y="0"/>
                  </a:moveTo>
                  <a:lnTo>
                    <a:pt x="0" y="0"/>
                  </a:lnTo>
                  <a:lnTo>
                    <a:pt x="4622" y="4521"/>
                  </a:lnTo>
                  <a:lnTo>
                    <a:pt x="4622" y="3200"/>
                  </a:lnTo>
                  <a:lnTo>
                    <a:pt x="4457" y="1701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36" name="Google Shape;7436;gefe2f4b35a_0_3189"/>
            <p:cNvSpPr/>
            <p:nvPr/>
          </p:nvSpPr>
          <p:spPr>
            <a:xfrm>
              <a:off x="5620578" y="1113937"/>
              <a:ext cx="22860" cy="15240"/>
            </a:xfrm>
            <a:custGeom>
              <a:rect b="b" l="l" r="r" t="t"/>
              <a:pathLst>
                <a:path extrusionOk="0" h="15240" w="22860">
                  <a:moveTo>
                    <a:pt x="18161" y="0"/>
                  </a:moveTo>
                  <a:lnTo>
                    <a:pt x="7493" y="0"/>
                  </a:lnTo>
                  <a:lnTo>
                    <a:pt x="7493" y="7251"/>
                  </a:lnTo>
                  <a:lnTo>
                    <a:pt x="1473" y="8636"/>
                  </a:lnTo>
                  <a:lnTo>
                    <a:pt x="0" y="14744"/>
                  </a:lnTo>
                  <a:lnTo>
                    <a:pt x="8004" y="14458"/>
                  </a:lnTo>
                  <a:lnTo>
                    <a:pt x="15319" y="13509"/>
                  </a:lnTo>
                  <a:lnTo>
                    <a:pt x="20666" y="10622"/>
                  </a:lnTo>
                  <a:lnTo>
                    <a:pt x="22771" y="4521"/>
                  </a:lnTo>
                  <a:lnTo>
                    <a:pt x="181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37" name="Google Shape;7437;gefe2f4b35a_0_3189"/>
            <p:cNvSpPr/>
            <p:nvPr/>
          </p:nvSpPr>
          <p:spPr>
            <a:xfrm>
              <a:off x="6773493" y="1120278"/>
              <a:ext cx="9525" cy="7619"/>
            </a:xfrm>
            <a:custGeom>
              <a:rect b="b" l="l" r="r" t="t"/>
              <a:pathLst>
                <a:path extrusionOk="0" h="7619" w="9525">
                  <a:moveTo>
                    <a:pt x="9398" y="0"/>
                  </a:moveTo>
                  <a:lnTo>
                    <a:pt x="3124" y="4851"/>
                  </a:lnTo>
                  <a:lnTo>
                    <a:pt x="0" y="7289"/>
                  </a:lnTo>
                  <a:lnTo>
                    <a:pt x="4241" y="5994"/>
                  </a:lnTo>
                  <a:lnTo>
                    <a:pt x="7543" y="3746"/>
                  </a:lnTo>
                  <a:lnTo>
                    <a:pt x="93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38" name="Google Shape;7438;gefe2f4b35a_0_3189"/>
            <p:cNvSpPr/>
            <p:nvPr/>
          </p:nvSpPr>
          <p:spPr>
            <a:xfrm>
              <a:off x="6747671" y="1113462"/>
              <a:ext cx="36829" cy="15875"/>
            </a:xfrm>
            <a:custGeom>
              <a:rect b="b" l="l" r="r" t="t"/>
              <a:pathLst>
                <a:path extrusionOk="0" h="15875" w="36829">
                  <a:moveTo>
                    <a:pt x="28625" y="0"/>
                  </a:moveTo>
                  <a:lnTo>
                    <a:pt x="24790" y="0"/>
                  </a:lnTo>
                  <a:lnTo>
                    <a:pt x="15423" y="605"/>
                  </a:lnTo>
                  <a:lnTo>
                    <a:pt x="7727" y="2884"/>
                  </a:lnTo>
                  <a:lnTo>
                    <a:pt x="2366" y="7527"/>
                  </a:lnTo>
                  <a:lnTo>
                    <a:pt x="0" y="15227"/>
                  </a:lnTo>
                  <a:lnTo>
                    <a:pt x="8178" y="15697"/>
                  </a:lnTo>
                  <a:lnTo>
                    <a:pt x="17144" y="15697"/>
                  </a:lnTo>
                  <a:lnTo>
                    <a:pt x="21882" y="15316"/>
                  </a:lnTo>
                  <a:lnTo>
                    <a:pt x="36817" y="469"/>
                  </a:lnTo>
                  <a:lnTo>
                    <a:pt x="2862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39" name="Google Shape;7439;gefe2f4b35a_0_3189"/>
            <p:cNvSpPr/>
            <p:nvPr/>
          </p:nvSpPr>
          <p:spPr>
            <a:xfrm>
              <a:off x="10710654" y="1112517"/>
              <a:ext cx="15240" cy="31115"/>
            </a:xfrm>
            <a:custGeom>
              <a:rect b="b" l="l" r="r" t="t"/>
              <a:pathLst>
                <a:path extrusionOk="0" h="31115" w="15240">
                  <a:moveTo>
                    <a:pt x="7188" y="0"/>
                  </a:moveTo>
                  <a:lnTo>
                    <a:pt x="5257" y="0"/>
                  </a:lnTo>
                  <a:lnTo>
                    <a:pt x="2895" y="444"/>
                  </a:lnTo>
                  <a:lnTo>
                    <a:pt x="0" y="1422"/>
                  </a:lnTo>
                  <a:lnTo>
                    <a:pt x="1272" y="11066"/>
                  </a:lnTo>
                  <a:lnTo>
                    <a:pt x="3992" y="19407"/>
                  </a:lnTo>
                  <a:lnTo>
                    <a:pt x="8395" y="26130"/>
                  </a:lnTo>
                  <a:lnTo>
                    <a:pt x="14719" y="30924"/>
                  </a:lnTo>
                  <a:lnTo>
                    <a:pt x="14723" y="21313"/>
                  </a:lnTo>
                  <a:lnTo>
                    <a:pt x="15206" y="11214"/>
                  </a:lnTo>
                  <a:lnTo>
                    <a:pt x="13563" y="3238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40" name="Google Shape;7440;gefe2f4b35a_0_3189"/>
            <p:cNvSpPr/>
            <p:nvPr/>
          </p:nvSpPr>
          <p:spPr>
            <a:xfrm>
              <a:off x="1893519" y="1121206"/>
              <a:ext cx="6237605" cy="29844"/>
            </a:xfrm>
            <a:custGeom>
              <a:rect b="b" l="l" r="r" t="t"/>
              <a:pathLst>
                <a:path extrusionOk="0" h="29844" w="6237605">
                  <a:moveTo>
                    <a:pt x="30238" y="20764"/>
                  </a:moveTo>
                  <a:lnTo>
                    <a:pt x="26162" y="13385"/>
                  </a:lnTo>
                  <a:lnTo>
                    <a:pt x="19138" y="8382"/>
                  </a:lnTo>
                  <a:lnTo>
                    <a:pt x="11112" y="6527"/>
                  </a:lnTo>
                  <a:lnTo>
                    <a:pt x="6007" y="6527"/>
                  </a:lnTo>
                  <a:lnTo>
                    <a:pt x="1511" y="9017"/>
                  </a:lnTo>
                  <a:lnTo>
                    <a:pt x="0" y="14973"/>
                  </a:lnTo>
                  <a:lnTo>
                    <a:pt x="7683" y="18326"/>
                  </a:lnTo>
                  <a:lnTo>
                    <a:pt x="21729" y="26250"/>
                  </a:lnTo>
                  <a:lnTo>
                    <a:pt x="29413" y="29718"/>
                  </a:lnTo>
                  <a:lnTo>
                    <a:pt x="30238" y="20764"/>
                  </a:lnTo>
                  <a:close/>
                </a:path>
                <a:path extrusionOk="0" h="29844" w="6237605">
                  <a:moveTo>
                    <a:pt x="2717965" y="7493"/>
                  </a:moveTo>
                  <a:lnTo>
                    <a:pt x="2715158" y="7137"/>
                  </a:lnTo>
                  <a:lnTo>
                    <a:pt x="2712516" y="6959"/>
                  </a:lnTo>
                  <a:lnTo>
                    <a:pt x="2710053" y="6959"/>
                  </a:lnTo>
                  <a:lnTo>
                    <a:pt x="2701798" y="7823"/>
                  </a:lnTo>
                  <a:lnTo>
                    <a:pt x="2695346" y="10541"/>
                  </a:lnTo>
                  <a:lnTo>
                    <a:pt x="2690914" y="15278"/>
                  </a:lnTo>
                  <a:lnTo>
                    <a:pt x="2688640" y="22237"/>
                  </a:lnTo>
                  <a:lnTo>
                    <a:pt x="2691396" y="22567"/>
                  </a:lnTo>
                  <a:lnTo>
                    <a:pt x="2693987" y="22733"/>
                  </a:lnTo>
                  <a:lnTo>
                    <a:pt x="2696413" y="22733"/>
                  </a:lnTo>
                  <a:lnTo>
                    <a:pt x="2704769" y="21882"/>
                  </a:lnTo>
                  <a:lnTo>
                    <a:pt x="2711272" y="19189"/>
                  </a:lnTo>
                  <a:lnTo>
                    <a:pt x="2715730" y="14452"/>
                  </a:lnTo>
                  <a:lnTo>
                    <a:pt x="2717965" y="7493"/>
                  </a:lnTo>
                  <a:close/>
                </a:path>
                <a:path extrusionOk="0" h="29844" w="6237605">
                  <a:moveTo>
                    <a:pt x="3213506" y="12103"/>
                  </a:moveTo>
                  <a:lnTo>
                    <a:pt x="3211487" y="0"/>
                  </a:lnTo>
                  <a:lnTo>
                    <a:pt x="3189338" y="0"/>
                  </a:lnTo>
                  <a:lnTo>
                    <a:pt x="3189338" y="22237"/>
                  </a:lnTo>
                  <a:lnTo>
                    <a:pt x="3204260" y="22237"/>
                  </a:lnTo>
                  <a:lnTo>
                    <a:pt x="3204578" y="12674"/>
                  </a:lnTo>
                  <a:lnTo>
                    <a:pt x="3213506" y="12103"/>
                  </a:lnTo>
                  <a:close/>
                </a:path>
                <a:path extrusionOk="0" h="29844" w="6237605">
                  <a:moveTo>
                    <a:pt x="3243923" y="10096"/>
                  </a:moveTo>
                  <a:lnTo>
                    <a:pt x="3242005" y="6489"/>
                  </a:lnTo>
                  <a:lnTo>
                    <a:pt x="3238271" y="6489"/>
                  </a:lnTo>
                  <a:lnTo>
                    <a:pt x="3235325" y="6489"/>
                  </a:lnTo>
                  <a:lnTo>
                    <a:pt x="3231261" y="8724"/>
                  </a:lnTo>
                  <a:lnTo>
                    <a:pt x="3226155" y="14973"/>
                  </a:lnTo>
                  <a:lnTo>
                    <a:pt x="3230943" y="19304"/>
                  </a:lnTo>
                  <a:lnTo>
                    <a:pt x="3234728" y="20929"/>
                  </a:lnTo>
                  <a:lnTo>
                    <a:pt x="3241738" y="20929"/>
                  </a:lnTo>
                  <a:lnTo>
                    <a:pt x="3243796" y="17322"/>
                  </a:lnTo>
                  <a:lnTo>
                    <a:pt x="3243923" y="10096"/>
                  </a:lnTo>
                  <a:close/>
                </a:path>
                <a:path extrusionOk="0" h="29844" w="6237605">
                  <a:moveTo>
                    <a:pt x="6237300" y="6172"/>
                  </a:moveTo>
                  <a:lnTo>
                    <a:pt x="6231534" y="0"/>
                  </a:lnTo>
                  <a:lnTo>
                    <a:pt x="6221654" y="6019"/>
                  </a:lnTo>
                  <a:lnTo>
                    <a:pt x="6219266" y="10388"/>
                  </a:lnTo>
                  <a:lnTo>
                    <a:pt x="6221996" y="13055"/>
                  </a:lnTo>
                  <a:lnTo>
                    <a:pt x="6227496" y="13957"/>
                  </a:lnTo>
                  <a:lnTo>
                    <a:pt x="6233185" y="13106"/>
                  </a:lnTo>
                  <a:lnTo>
                    <a:pt x="6237148" y="10528"/>
                  </a:lnTo>
                  <a:lnTo>
                    <a:pt x="6237300" y="61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41" name="Google Shape;7441;gefe2f4b35a_0_3189"/>
            <p:cNvSpPr/>
            <p:nvPr/>
          </p:nvSpPr>
          <p:spPr>
            <a:xfrm>
              <a:off x="10659214" y="1128688"/>
              <a:ext cx="36829" cy="29844"/>
            </a:xfrm>
            <a:custGeom>
              <a:rect b="b" l="l" r="r" t="t"/>
              <a:pathLst>
                <a:path extrusionOk="0" h="29844" w="36829">
                  <a:moveTo>
                    <a:pt x="36779" y="0"/>
                  </a:moveTo>
                  <a:lnTo>
                    <a:pt x="23970" y="3782"/>
                  </a:lnTo>
                  <a:lnTo>
                    <a:pt x="12693" y="9088"/>
                  </a:lnTo>
                  <a:lnTo>
                    <a:pt x="4264" y="17225"/>
                  </a:lnTo>
                  <a:lnTo>
                    <a:pt x="0" y="29502"/>
                  </a:lnTo>
                  <a:lnTo>
                    <a:pt x="13424" y="26446"/>
                  </a:lnTo>
                  <a:lnTo>
                    <a:pt x="25519" y="21923"/>
                  </a:lnTo>
                  <a:lnTo>
                    <a:pt x="34048" y="13814"/>
                  </a:lnTo>
                  <a:lnTo>
                    <a:pt x="367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42" name="Google Shape;7442;gefe2f4b35a_0_3189"/>
            <p:cNvSpPr/>
            <p:nvPr/>
          </p:nvSpPr>
          <p:spPr>
            <a:xfrm>
              <a:off x="1937588" y="1135773"/>
              <a:ext cx="854710" cy="15875"/>
            </a:xfrm>
            <a:custGeom>
              <a:rect b="b" l="l" r="r" t="t"/>
              <a:pathLst>
                <a:path extrusionOk="0" h="15875" w="854710">
                  <a:moveTo>
                    <a:pt x="44335" y="419"/>
                  </a:moveTo>
                  <a:lnTo>
                    <a:pt x="40995" y="139"/>
                  </a:lnTo>
                  <a:lnTo>
                    <a:pt x="37795" y="0"/>
                  </a:lnTo>
                  <a:lnTo>
                    <a:pt x="34721" y="0"/>
                  </a:lnTo>
                  <a:lnTo>
                    <a:pt x="23139" y="825"/>
                  </a:lnTo>
                  <a:lnTo>
                    <a:pt x="13335" y="3454"/>
                  </a:lnTo>
                  <a:lnTo>
                    <a:pt x="5549" y="8153"/>
                  </a:lnTo>
                  <a:lnTo>
                    <a:pt x="0" y="15163"/>
                  </a:lnTo>
                  <a:lnTo>
                    <a:pt x="17983" y="15417"/>
                  </a:lnTo>
                  <a:lnTo>
                    <a:pt x="27851" y="14922"/>
                  </a:lnTo>
                  <a:lnTo>
                    <a:pt x="36118" y="12852"/>
                  </a:lnTo>
                  <a:lnTo>
                    <a:pt x="41910" y="8318"/>
                  </a:lnTo>
                  <a:lnTo>
                    <a:pt x="44335" y="419"/>
                  </a:lnTo>
                  <a:close/>
                </a:path>
                <a:path extrusionOk="0" h="15875" w="854710">
                  <a:moveTo>
                    <a:pt x="854544" y="406"/>
                  </a:moveTo>
                  <a:lnTo>
                    <a:pt x="853427" y="533"/>
                  </a:lnTo>
                  <a:lnTo>
                    <a:pt x="852220" y="584"/>
                  </a:lnTo>
                  <a:lnTo>
                    <a:pt x="850468" y="584"/>
                  </a:lnTo>
                  <a:lnTo>
                    <a:pt x="850290" y="3581"/>
                  </a:lnTo>
                  <a:lnTo>
                    <a:pt x="850176" y="6756"/>
                  </a:lnTo>
                  <a:lnTo>
                    <a:pt x="850099" y="10121"/>
                  </a:lnTo>
                  <a:lnTo>
                    <a:pt x="852398" y="7734"/>
                  </a:lnTo>
                  <a:lnTo>
                    <a:pt x="853909" y="4533"/>
                  </a:lnTo>
                  <a:lnTo>
                    <a:pt x="854544" y="4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43" name="Google Shape;7443;gefe2f4b35a_0_3189"/>
            <p:cNvSpPr/>
            <p:nvPr/>
          </p:nvSpPr>
          <p:spPr>
            <a:xfrm>
              <a:off x="2758173" y="1135620"/>
              <a:ext cx="2907029" cy="30480"/>
            </a:xfrm>
            <a:custGeom>
              <a:rect b="b" l="l" r="r" t="t"/>
              <a:pathLst>
                <a:path extrusionOk="0" h="30480" w="2907029">
                  <a:moveTo>
                    <a:pt x="29883" y="749"/>
                  </a:moveTo>
                  <a:lnTo>
                    <a:pt x="27622" y="723"/>
                  </a:lnTo>
                  <a:lnTo>
                    <a:pt x="17487" y="0"/>
                  </a:lnTo>
                  <a:lnTo>
                    <a:pt x="15036" y="0"/>
                  </a:lnTo>
                  <a:lnTo>
                    <a:pt x="6388" y="0"/>
                  </a:lnTo>
                  <a:lnTo>
                    <a:pt x="0" y="2349"/>
                  </a:lnTo>
                  <a:lnTo>
                    <a:pt x="4343" y="15316"/>
                  </a:lnTo>
                  <a:lnTo>
                    <a:pt x="7200" y="15659"/>
                  </a:lnTo>
                  <a:lnTo>
                    <a:pt x="9880" y="15849"/>
                  </a:lnTo>
                  <a:lnTo>
                    <a:pt x="19964" y="15849"/>
                  </a:lnTo>
                  <a:lnTo>
                    <a:pt x="25781" y="14135"/>
                  </a:lnTo>
                  <a:lnTo>
                    <a:pt x="29514" y="10274"/>
                  </a:lnTo>
                  <a:lnTo>
                    <a:pt x="29692" y="3746"/>
                  </a:lnTo>
                  <a:lnTo>
                    <a:pt x="29883" y="749"/>
                  </a:lnTo>
                  <a:close/>
                </a:path>
                <a:path extrusionOk="0" h="30480" w="2907029">
                  <a:moveTo>
                    <a:pt x="2906763" y="7823"/>
                  </a:moveTo>
                  <a:lnTo>
                    <a:pt x="2898317" y="7505"/>
                  </a:lnTo>
                  <a:lnTo>
                    <a:pt x="2896946" y="190"/>
                  </a:lnTo>
                  <a:lnTo>
                    <a:pt x="2888259" y="190"/>
                  </a:lnTo>
                  <a:lnTo>
                    <a:pt x="2887180" y="190"/>
                  </a:lnTo>
                  <a:lnTo>
                    <a:pt x="2885973" y="304"/>
                  </a:lnTo>
                  <a:lnTo>
                    <a:pt x="2884640" y="558"/>
                  </a:lnTo>
                  <a:lnTo>
                    <a:pt x="2884855" y="9461"/>
                  </a:lnTo>
                  <a:lnTo>
                    <a:pt x="2885008" y="18554"/>
                  </a:lnTo>
                  <a:lnTo>
                    <a:pt x="2886837" y="26022"/>
                  </a:lnTo>
                  <a:lnTo>
                    <a:pt x="2892107" y="30060"/>
                  </a:lnTo>
                  <a:lnTo>
                    <a:pt x="2893301" y="25133"/>
                  </a:lnTo>
                  <a:lnTo>
                    <a:pt x="2896806" y="22313"/>
                  </a:lnTo>
                  <a:lnTo>
                    <a:pt x="2904312" y="22313"/>
                  </a:lnTo>
                  <a:lnTo>
                    <a:pt x="2905493" y="22402"/>
                  </a:lnTo>
                  <a:lnTo>
                    <a:pt x="2906763" y="22567"/>
                  </a:lnTo>
                  <a:lnTo>
                    <a:pt x="2906763" y="782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44" name="Google Shape;7444;gefe2f4b35a_0_3189"/>
            <p:cNvSpPr/>
            <p:nvPr/>
          </p:nvSpPr>
          <p:spPr>
            <a:xfrm>
              <a:off x="2895993" y="1144866"/>
              <a:ext cx="471170" cy="28575"/>
            </a:xfrm>
            <a:custGeom>
              <a:rect b="b" l="l" r="r" t="t"/>
              <a:pathLst>
                <a:path extrusionOk="0" h="28575" w="471170">
                  <a:moveTo>
                    <a:pt x="7010" y="25158"/>
                  </a:moveTo>
                  <a:lnTo>
                    <a:pt x="6997" y="22352"/>
                  </a:lnTo>
                  <a:lnTo>
                    <a:pt x="6667" y="19964"/>
                  </a:lnTo>
                  <a:lnTo>
                    <a:pt x="4254" y="20624"/>
                  </a:lnTo>
                  <a:lnTo>
                    <a:pt x="2527" y="21399"/>
                  </a:lnTo>
                  <a:lnTo>
                    <a:pt x="1066" y="22923"/>
                  </a:lnTo>
                  <a:lnTo>
                    <a:pt x="520" y="23545"/>
                  </a:lnTo>
                  <a:lnTo>
                    <a:pt x="0" y="24193"/>
                  </a:lnTo>
                  <a:lnTo>
                    <a:pt x="2501" y="25311"/>
                  </a:lnTo>
                  <a:lnTo>
                    <a:pt x="4711" y="26708"/>
                  </a:lnTo>
                  <a:lnTo>
                    <a:pt x="6642" y="28409"/>
                  </a:lnTo>
                  <a:lnTo>
                    <a:pt x="7010" y="25158"/>
                  </a:lnTo>
                  <a:close/>
                </a:path>
                <a:path extrusionOk="0" h="28575" w="471170">
                  <a:moveTo>
                    <a:pt x="470814" y="6057"/>
                  </a:moveTo>
                  <a:lnTo>
                    <a:pt x="465975" y="1651"/>
                  </a:lnTo>
                  <a:lnTo>
                    <a:pt x="462165" y="0"/>
                  </a:lnTo>
                  <a:lnTo>
                    <a:pt x="459346" y="0"/>
                  </a:lnTo>
                  <a:lnTo>
                    <a:pt x="455168" y="0"/>
                  </a:lnTo>
                  <a:lnTo>
                    <a:pt x="453136" y="3606"/>
                  </a:lnTo>
                  <a:lnTo>
                    <a:pt x="453047" y="10820"/>
                  </a:lnTo>
                  <a:lnTo>
                    <a:pt x="454977" y="14427"/>
                  </a:lnTo>
                  <a:lnTo>
                    <a:pt x="461670" y="14427"/>
                  </a:lnTo>
                  <a:lnTo>
                    <a:pt x="465721" y="12217"/>
                  </a:lnTo>
                  <a:lnTo>
                    <a:pt x="470814" y="60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45" name="Google Shape;7445;gefe2f4b35a_0_3189"/>
            <p:cNvSpPr/>
            <p:nvPr/>
          </p:nvSpPr>
          <p:spPr>
            <a:xfrm>
              <a:off x="2873042" y="1153255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23710" y="0"/>
                  </a:moveTo>
                  <a:lnTo>
                    <a:pt x="18173" y="0"/>
                  </a:lnTo>
                  <a:lnTo>
                    <a:pt x="11455" y="0"/>
                  </a:lnTo>
                  <a:lnTo>
                    <a:pt x="3632" y="4991"/>
                  </a:lnTo>
                  <a:lnTo>
                    <a:pt x="0" y="12420"/>
                  </a:lnTo>
                  <a:lnTo>
                    <a:pt x="3238" y="12357"/>
                  </a:lnTo>
                  <a:lnTo>
                    <a:pt x="10998" y="12357"/>
                  </a:lnTo>
                  <a:lnTo>
                    <a:pt x="17627" y="13423"/>
                  </a:lnTo>
                  <a:lnTo>
                    <a:pt x="22961" y="15798"/>
                  </a:lnTo>
                  <a:lnTo>
                    <a:pt x="24028" y="14528"/>
                  </a:lnTo>
                  <a:lnTo>
                    <a:pt x="25488" y="13017"/>
                  </a:lnTo>
                  <a:lnTo>
                    <a:pt x="27216" y="12230"/>
                  </a:lnTo>
                  <a:lnTo>
                    <a:pt x="29629" y="11569"/>
                  </a:lnTo>
                  <a:lnTo>
                    <a:pt x="28511" y="3378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46" name="Google Shape;7446;gefe2f4b35a_0_3189"/>
            <p:cNvSpPr/>
            <p:nvPr/>
          </p:nvSpPr>
          <p:spPr>
            <a:xfrm>
              <a:off x="13399300" y="1150924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55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55" y="1475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47" name="Google Shape;7447;gefe2f4b35a_0_3189"/>
            <p:cNvSpPr/>
            <p:nvPr/>
          </p:nvSpPr>
          <p:spPr>
            <a:xfrm>
              <a:off x="865886" y="1156575"/>
              <a:ext cx="1160145" cy="22859"/>
            </a:xfrm>
            <a:custGeom>
              <a:rect b="b" l="l" r="r" t="t"/>
              <a:pathLst>
                <a:path extrusionOk="0" h="22859" w="1160145">
                  <a:moveTo>
                    <a:pt x="28435" y="8394"/>
                  </a:moveTo>
                  <a:lnTo>
                    <a:pt x="25781" y="1612"/>
                  </a:lnTo>
                  <a:lnTo>
                    <a:pt x="24472" y="469"/>
                  </a:lnTo>
                  <a:lnTo>
                    <a:pt x="22796" y="0"/>
                  </a:lnTo>
                  <a:lnTo>
                    <a:pt x="20967" y="0"/>
                  </a:lnTo>
                  <a:lnTo>
                    <a:pt x="13944" y="0"/>
                  </a:lnTo>
                  <a:lnTo>
                    <a:pt x="4508" y="6908"/>
                  </a:lnTo>
                  <a:lnTo>
                    <a:pt x="3619" y="9105"/>
                  </a:lnTo>
                  <a:lnTo>
                    <a:pt x="0" y="18910"/>
                  </a:lnTo>
                  <a:lnTo>
                    <a:pt x="3352" y="22517"/>
                  </a:lnTo>
                  <a:lnTo>
                    <a:pt x="8636" y="22517"/>
                  </a:lnTo>
                  <a:lnTo>
                    <a:pt x="16802" y="20421"/>
                  </a:lnTo>
                  <a:lnTo>
                    <a:pt x="24422" y="15189"/>
                  </a:lnTo>
                  <a:lnTo>
                    <a:pt x="28435" y="8394"/>
                  </a:lnTo>
                  <a:close/>
                </a:path>
                <a:path extrusionOk="0" h="22859" w="1160145">
                  <a:moveTo>
                    <a:pt x="1160068" y="1612"/>
                  </a:moveTo>
                  <a:lnTo>
                    <a:pt x="1145324" y="1612"/>
                  </a:lnTo>
                  <a:lnTo>
                    <a:pt x="1145324" y="16700"/>
                  </a:lnTo>
                  <a:lnTo>
                    <a:pt x="1160068" y="16700"/>
                  </a:lnTo>
                  <a:lnTo>
                    <a:pt x="1160068" y="16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48" name="Google Shape;7448;gefe2f4b35a_0_3189"/>
            <p:cNvSpPr/>
            <p:nvPr/>
          </p:nvSpPr>
          <p:spPr>
            <a:xfrm>
              <a:off x="2372360" y="1157426"/>
              <a:ext cx="721994" cy="24130"/>
            </a:xfrm>
            <a:custGeom>
              <a:rect b="b" l="l" r="r" t="t"/>
              <a:pathLst>
                <a:path extrusionOk="0" h="24130" w="721994">
                  <a:moveTo>
                    <a:pt x="40741" y="13741"/>
                  </a:moveTo>
                  <a:lnTo>
                    <a:pt x="36842" y="762"/>
                  </a:lnTo>
                  <a:lnTo>
                    <a:pt x="26377" y="3365"/>
                  </a:lnTo>
                  <a:lnTo>
                    <a:pt x="15811" y="5753"/>
                  </a:lnTo>
                  <a:lnTo>
                    <a:pt x="6553" y="9423"/>
                  </a:lnTo>
                  <a:lnTo>
                    <a:pt x="0" y="15849"/>
                  </a:lnTo>
                  <a:lnTo>
                    <a:pt x="1854" y="15379"/>
                  </a:lnTo>
                  <a:lnTo>
                    <a:pt x="4013" y="15201"/>
                  </a:lnTo>
                  <a:lnTo>
                    <a:pt x="9334" y="15201"/>
                  </a:lnTo>
                  <a:lnTo>
                    <a:pt x="22326" y="16319"/>
                  </a:lnTo>
                  <a:lnTo>
                    <a:pt x="34302" y="16319"/>
                  </a:lnTo>
                  <a:lnTo>
                    <a:pt x="40741" y="13741"/>
                  </a:lnTo>
                  <a:close/>
                </a:path>
                <a:path extrusionOk="0" h="24130" w="721994">
                  <a:moveTo>
                    <a:pt x="721652" y="15862"/>
                  </a:moveTo>
                  <a:lnTo>
                    <a:pt x="717727" y="15875"/>
                  </a:lnTo>
                  <a:lnTo>
                    <a:pt x="706221" y="3975"/>
                  </a:lnTo>
                  <a:lnTo>
                    <a:pt x="702449" y="0"/>
                  </a:lnTo>
                  <a:lnTo>
                    <a:pt x="699058" y="0"/>
                  </a:lnTo>
                  <a:lnTo>
                    <a:pt x="696531" y="0"/>
                  </a:lnTo>
                  <a:lnTo>
                    <a:pt x="694232" y="2209"/>
                  </a:lnTo>
                  <a:lnTo>
                    <a:pt x="692289" y="8255"/>
                  </a:lnTo>
                  <a:lnTo>
                    <a:pt x="696315" y="8229"/>
                  </a:lnTo>
                  <a:lnTo>
                    <a:pt x="711555" y="24079"/>
                  </a:lnTo>
                  <a:lnTo>
                    <a:pt x="717435" y="24079"/>
                  </a:lnTo>
                  <a:lnTo>
                    <a:pt x="719734" y="21882"/>
                  </a:lnTo>
                  <a:lnTo>
                    <a:pt x="721652" y="1586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49" name="Google Shape;7449;gefe2f4b35a_0_3189"/>
            <p:cNvSpPr/>
            <p:nvPr/>
          </p:nvSpPr>
          <p:spPr>
            <a:xfrm>
              <a:off x="331749" y="1158531"/>
              <a:ext cx="4066540" cy="22225"/>
            </a:xfrm>
            <a:custGeom>
              <a:rect b="b" l="l" r="r" t="t"/>
              <a:pathLst>
                <a:path extrusionOk="0" h="22225" w="4066540">
                  <a:moveTo>
                    <a:pt x="22123" y="7137"/>
                  </a:moveTo>
                  <a:lnTo>
                    <a:pt x="0" y="7137"/>
                  </a:lnTo>
                  <a:lnTo>
                    <a:pt x="0" y="21882"/>
                  </a:lnTo>
                  <a:lnTo>
                    <a:pt x="22123" y="21882"/>
                  </a:lnTo>
                  <a:lnTo>
                    <a:pt x="22123" y="7137"/>
                  </a:lnTo>
                  <a:close/>
                </a:path>
                <a:path extrusionOk="0" h="22225" w="4066540">
                  <a:moveTo>
                    <a:pt x="2953905" y="7150"/>
                  </a:moveTo>
                  <a:lnTo>
                    <a:pt x="2949092" y="2755"/>
                  </a:lnTo>
                  <a:lnTo>
                    <a:pt x="2945295" y="1117"/>
                  </a:lnTo>
                  <a:lnTo>
                    <a:pt x="2942475" y="1117"/>
                  </a:lnTo>
                  <a:lnTo>
                    <a:pt x="2938272" y="1117"/>
                  </a:lnTo>
                  <a:lnTo>
                    <a:pt x="2936227" y="4749"/>
                  </a:lnTo>
                  <a:lnTo>
                    <a:pt x="2936100" y="12026"/>
                  </a:lnTo>
                  <a:lnTo>
                    <a:pt x="2938030" y="15659"/>
                  </a:lnTo>
                  <a:lnTo>
                    <a:pt x="2944723" y="15659"/>
                  </a:lnTo>
                  <a:lnTo>
                    <a:pt x="2948787" y="13411"/>
                  </a:lnTo>
                  <a:lnTo>
                    <a:pt x="2953905" y="7150"/>
                  </a:lnTo>
                  <a:close/>
                </a:path>
                <a:path extrusionOk="0" h="22225" w="4066540">
                  <a:moveTo>
                    <a:pt x="4066286" y="7150"/>
                  </a:moveTo>
                  <a:lnTo>
                    <a:pt x="4061269" y="2120"/>
                  </a:lnTo>
                  <a:lnTo>
                    <a:pt x="4055402" y="0"/>
                  </a:lnTo>
                  <a:lnTo>
                    <a:pt x="4049585" y="0"/>
                  </a:lnTo>
                  <a:lnTo>
                    <a:pt x="4040352" y="1739"/>
                  </a:lnTo>
                  <a:lnTo>
                    <a:pt x="4032085" y="6451"/>
                  </a:lnTo>
                  <a:lnTo>
                    <a:pt x="4025658" y="13423"/>
                  </a:lnTo>
                  <a:lnTo>
                    <a:pt x="4021950" y="21894"/>
                  </a:lnTo>
                  <a:lnTo>
                    <a:pt x="4028859" y="19024"/>
                  </a:lnTo>
                  <a:lnTo>
                    <a:pt x="4034244" y="18453"/>
                  </a:lnTo>
                  <a:lnTo>
                    <a:pt x="4040365" y="18453"/>
                  </a:lnTo>
                  <a:lnTo>
                    <a:pt x="4045978" y="18719"/>
                  </a:lnTo>
                  <a:lnTo>
                    <a:pt x="4053382" y="18719"/>
                  </a:lnTo>
                  <a:lnTo>
                    <a:pt x="4058704" y="17208"/>
                  </a:lnTo>
                  <a:lnTo>
                    <a:pt x="4066286" y="71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50" name="Google Shape;7450;gefe2f4b35a_0_3189"/>
            <p:cNvSpPr/>
            <p:nvPr/>
          </p:nvSpPr>
          <p:spPr>
            <a:xfrm>
              <a:off x="5208083" y="1168053"/>
              <a:ext cx="37464" cy="20319"/>
            </a:xfrm>
            <a:custGeom>
              <a:rect b="b" l="l" r="r" t="t"/>
              <a:pathLst>
                <a:path extrusionOk="0" h="20319" w="37464">
                  <a:moveTo>
                    <a:pt x="13931" y="0"/>
                  </a:moveTo>
                  <a:lnTo>
                    <a:pt x="6400" y="0"/>
                  </a:lnTo>
                  <a:lnTo>
                    <a:pt x="0" y="3784"/>
                  </a:lnTo>
                  <a:lnTo>
                    <a:pt x="241" y="12369"/>
                  </a:lnTo>
                  <a:lnTo>
                    <a:pt x="3797" y="11887"/>
                  </a:lnTo>
                  <a:lnTo>
                    <a:pt x="7099" y="11658"/>
                  </a:lnTo>
                  <a:lnTo>
                    <a:pt x="10185" y="11658"/>
                  </a:lnTo>
                  <a:lnTo>
                    <a:pt x="18311" y="12242"/>
                  </a:lnTo>
                  <a:lnTo>
                    <a:pt x="25407" y="13908"/>
                  </a:lnTo>
                  <a:lnTo>
                    <a:pt x="31611" y="16528"/>
                  </a:lnTo>
                  <a:lnTo>
                    <a:pt x="37058" y="19977"/>
                  </a:lnTo>
                  <a:lnTo>
                    <a:pt x="35150" y="11637"/>
                  </a:lnTo>
                  <a:lnTo>
                    <a:pt x="29681" y="5349"/>
                  </a:lnTo>
                  <a:lnTo>
                    <a:pt x="22119" y="1381"/>
                  </a:lnTo>
                  <a:lnTo>
                    <a:pt x="13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51" name="Google Shape;7451;gefe2f4b35a_0_3189"/>
            <p:cNvSpPr/>
            <p:nvPr/>
          </p:nvSpPr>
          <p:spPr>
            <a:xfrm>
              <a:off x="2467889" y="1171701"/>
              <a:ext cx="2677795" cy="25400"/>
            </a:xfrm>
            <a:custGeom>
              <a:rect b="b" l="l" r="r" t="t"/>
              <a:pathLst>
                <a:path extrusionOk="0" h="25400" w="2677795">
                  <a:moveTo>
                    <a:pt x="36830" y="8724"/>
                  </a:moveTo>
                  <a:lnTo>
                    <a:pt x="35788" y="9067"/>
                  </a:lnTo>
                  <a:lnTo>
                    <a:pt x="34721" y="9232"/>
                  </a:lnTo>
                  <a:lnTo>
                    <a:pt x="29425" y="9232"/>
                  </a:lnTo>
                  <a:lnTo>
                    <a:pt x="16154" y="2311"/>
                  </a:lnTo>
                  <a:lnTo>
                    <a:pt x="11938" y="0"/>
                  </a:lnTo>
                  <a:lnTo>
                    <a:pt x="8331" y="0"/>
                  </a:lnTo>
                  <a:lnTo>
                    <a:pt x="4813" y="0"/>
                  </a:lnTo>
                  <a:lnTo>
                    <a:pt x="1892" y="2197"/>
                  </a:lnTo>
                  <a:lnTo>
                    <a:pt x="0" y="8724"/>
                  </a:lnTo>
                  <a:lnTo>
                    <a:pt x="5626" y="13106"/>
                  </a:lnTo>
                  <a:lnTo>
                    <a:pt x="11976" y="17602"/>
                  </a:lnTo>
                  <a:lnTo>
                    <a:pt x="18567" y="21107"/>
                  </a:lnTo>
                  <a:lnTo>
                    <a:pt x="24930" y="22517"/>
                  </a:lnTo>
                  <a:lnTo>
                    <a:pt x="30149" y="22517"/>
                  </a:lnTo>
                  <a:lnTo>
                    <a:pt x="34582" y="18973"/>
                  </a:lnTo>
                  <a:lnTo>
                    <a:pt x="36830" y="8724"/>
                  </a:lnTo>
                  <a:close/>
                </a:path>
                <a:path extrusionOk="0" h="25400" w="2677795">
                  <a:moveTo>
                    <a:pt x="2105037" y="14630"/>
                  </a:moveTo>
                  <a:lnTo>
                    <a:pt x="2099335" y="1574"/>
                  </a:lnTo>
                  <a:lnTo>
                    <a:pt x="2097735" y="1397"/>
                  </a:lnTo>
                  <a:lnTo>
                    <a:pt x="2096858" y="1397"/>
                  </a:lnTo>
                  <a:lnTo>
                    <a:pt x="2085187" y="3784"/>
                  </a:lnTo>
                  <a:lnTo>
                    <a:pt x="2074418" y="9601"/>
                  </a:lnTo>
                  <a:lnTo>
                    <a:pt x="2070011" y="16840"/>
                  </a:lnTo>
                  <a:lnTo>
                    <a:pt x="2077466" y="23482"/>
                  </a:lnTo>
                  <a:lnTo>
                    <a:pt x="2076310" y="16459"/>
                  </a:lnTo>
                  <a:lnTo>
                    <a:pt x="2081377" y="15722"/>
                  </a:lnTo>
                  <a:lnTo>
                    <a:pt x="2098967" y="15773"/>
                  </a:lnTo>
                  <a:lnTo>
                    <a:pt x="2105037" y="14630"/>
                  </a:lnTo>
                  <a:close/>
                </a:path>
                <a:path extrusionOk="0" h="25400" w="2677795">
                  <a:moveTo>
                    <a:pt x="2677350" y="21983"/>
                  </a:moveTo>
                  <a:lnTo>
                    <a:pt x="2674226" y="21882"/>
                  </a:lnTo>
                  <a:lnTo>
                    <a:pt x="2671038" y="21831"/>
                  </a:lnTo>
                  <a:lnTo>
                    <a:pt x="2667825" y="21831"/>
                  </a:lnTo>
                  <a:lnTo>
                    <a:pt x="2663291" y="21856"/>
                  </a:lnTo>
                  <a:lnTo>
                    <a:pt x="2665907" y="23723"/>
                  </a:lnTo>
                  <a:lnTo>
                    <a:pt x="2668447" y="25019"/>
                  </a:lnTo>
                  <a:lnTo>
                    <a:pt x="2673108" y="25019"/>
                  </a:lnTo>
                  <a:lnTo>
                    <a:pt x="2675217" y="24130"/>
                  </a:lnTo>
                  <a:lnTo>
                    <a:pt x="2677350" y="2198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52" name="Google Shape;7452;gefe2f4b35a_0_3189"/>
            <p:cNvSpPr/>
            <p:nvPr/>
          </p:nvSpPr>
          <p:spPr>
            <a:xfrm>
              <a:off x="5105010" y="1171072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17005" y="0"/>
                  </a:moveTo>
                  <a:lnTo>
                    <a:pt x="11798" y="0"/>
                  </a:lnTo>
                  <a:lnTo>
                    <a:pt x="7823" y="0"/>
                  </a:lnTo>
                  <a:lnTo>
                    <a:pt x="3886" y="2489"/>
                  </a:lnTo>
                  <a:lnTo>
                    <a:pt x="0" y="9347"/>
                  </a:lnTo>
                  <a:lnTo>
                    <a:pt x="1206" y="9017"/>
                  </a:lnTo>
                  <a:lnTo>
                    <a:pt x="2374" y="8851"/>
                  </a:lnTo>
                  <a:lnTo>
                    <a:pt x="9512" y="8851"/>
                  </a:lnTo>
                  <a:lnTo>
                    <a:pt x="14808" y="13055"/>
                  </a:lnTo>
                  <a:lnTo>
                    <a:pt x="24079" y="20993"/>
                  </a:lnTo>
                  <a:lnTo>
                    <a:pt x="26174" y="22491"/>
                  </a:lnTo>
                  <a:lnTo>
                    <a:pt x="33921" y="22453"/>
                  </a:lnTo>
                  <a:lnTo>
                    <a:pt x="40233" y="22606"/>
                  </a:lnTo>
                  <a:lnTo>
                    <a:pt x="41567" y="21259"/>
                  </a:lnTo>
                  <a:lnTo>
                    <a:pt x="42913" y="19405"/>
                  </a:lnTo>
                  <a:lnTo>
                    <a:pt x="44284" y="16954"/>
                  </a:lnTo>
                  <a:lnTo>
                    <a:pt x="43205" y="17018"/>
                  </a:lnTo>
                  <a:lnTo>
                    <a:pt x="38036" y="17018"/>
                  </a:lnTo>
                  <a:lnTo>
                    <a:pt x="170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53" name="Google Shape;7453;gefe2f4b35a_0_3189"/>
            <p:cNvSpPr/>
            <p:nvPr/>
          </p:nvSpPr>
          <p:spPr>
            <a:xfrm>
              <a:off x="6858195" y="1173278"/>
              <a:ext cx="37465" cy="28575"/>
            </a:xfrm>
            <a:custGeom>
              <a:rect b="b" l="l" r="r" t="t"/>
              <a:pathLst>
                <a:path extrusionOk="0" h="28575" w="37465">
                  <a:moveTo>
                    <a:pt x="36817" y="0"/>
                  </a:moveTo>
                  <a:lnTo>
                    <a:pt x="24519" y="2370"/>
                  </a:lnTo>
                  <a:lnTo>
                    <a:pt x="13889" y="6413"/>
                  </a:lnTo>
                  <a:lnTo>
                    <a:pt x="5518" y="12723"/>
                  </a:lnTo>
                  <a:lnTo>
                    <a:pt x="0" y="21894"/>
                  </a:lnTo>
                  <a:lnTo>
                    <a:pt x="4000" y="26034"/>
                  </a:lnTo>
                  <a:lnTo>
                    <a:pt x="9931" y="28130"/>
                  </a:lnTo>
                  <a:lnTo>
                    <a:pt x="15900" y="28130"/>
                  </a:lnTo>
                  <a:lnTo>
                    <a:pt x="25044" y="26399"/>
                  </a:lnTo>
                  <a:lnTo>
                    <a:pt x="32654" y="21170"/>
                  </a:lnTo>
                  <a:lnTo>
                    <a:pt x="37117" y="12389"/>
                  </a:lnTo>
                  <a:lnTo>
                    <a:pt x="36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54" name="Google Shape;7454;gefe2f4b35a_0_3189"/>
            <p:cNvSpPr/>
            <p:nvPr/>
          </p:nvSpPr>
          <p:spPr>
            <a:xfrm>
              <a:off x="13579941" y="1171723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21" y="7797"/>
                  </a:lnTo>
                  <a:lnTo>
                    <a:pt x="25679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55" name="Google Shape;7455;gefe2f4b35a_0_3189"/>
            <p:cNvSpPr/>
            <p:nvPr/>
          </p:nvSpPr>
          <p:spPr>
            <a:xfrm>
              <a:off x="5060118" y="1195104"/>
              <a:ext cx="38100" cy="12700"/>
            </a:xfrm>
            <a:custGeom>
              <a:rect b="b" l="l" r="r" t="t"/>
              <a:pathLst>
                <a:path extrusionOk="0" h="12700" w="38100">
                  <a:moveTo>
                    <a:pt x="37401" y="0"/>
                  </a:moveTo>
                  <a:lnTo>
                    <a:pt x="8505" y="2191"/>
                  </a:lnTo>
                  <a:lnTo>
                    <a:pt x="0" y="2781"/>
                  </a:lnTo>
                  <a:lnTo>
                    <a:pt x="6045" y="8763"/>
                  </a:lnTo>
                  <a:lnTo>
                    <a:pt x="15112" y="12331"/>
                  </a:lnTo>
                  <a:lnTo>
                    <a:pt x="30683" y="12331"/>
                  </a:lnTo>
                  <a:lnTo>
                    <a:pt x="37147" y="8648"/>
                  </a:lnTo>
                  <a:lnTo>
                    <a:pt x="37668" y="63"/>
                  </a:lnTo>
                  <a:lnTo>
                    <a:pt x="374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56" name="Google Shape;7456;gefe2f4b35a_0_3189"/>
            <p:cNvSpPr/>
            <p:nvPr/>
          </p:nvSpPr>
          <p:spPr>
            <a:xfrm>
              <a:off x="4298175" y="1179918"/>
              <a:ext cx="799464" cy="30480"/>
            </a:xfrm>
            <a:custGeom>
              <a:rect b="b" l="l" r="r" t="t"/>
              <a:pathLst>
                <a:path extrusionOk="0" h="30480" w="799464">
                  <a:moveTo>
                    <a:pt x="24409" y="7569"/>
                  </a:moveTo>
                  <a:lnTo>
                    <a:pt x="16370" y="7569"/>
                  </a:lnTo>
                  <a:lnTo>
                    <a:pt x="14973" y="7569"/>
                  </a:lnTo>
                  <a:lnTo>
                    <a:pt x="13271" y="7747"/>
                  </a:lnTo>
                  <a:lnTo>
                    <a:pt x="11214" y="8115"/>
                  </a:lnTo>
                  <a:lnTo>
                    <a:pt x="11214" y="15252"/>
                  </a:lnTo>
                  <a:lnTo>
                    <a:pt x="1574" y="26416"/>
                  </a:lnTo>
                  <a:lnTo>
                    <a:pt x="0" y="30365"/>
                  </a:lnTo>
                  <a:lnTo>
                    <a:pt x="4445" y="30365"/>
                  </a:lnTo>
                  <a:lnTo>
                    <a:pt x="12052" y="24663"/>
                  </a:lnTo>
                  <a:lnTo>
                    <a:pt x="22021" y="13271"/>
                  </a:lnTo>
                  <a:lnTo>
                    <a:pt x="24409" y="7569"/>
                  </a:lnTo>
                  <a:close/>
                </a:path>
                <a:path extrusionOk="0" h="30480" w="799464">
                  <a:moveTo>
                    <a:pt x="799338" y="15189"/>
                  </a:moveTo>
                  <a:lnTo>
                    <a:pt x="790194" y="11264"/>
                  </a:lnTo>
                  <a:lnTo>
                    <a:pt x="782104" y="6210"/>
                  </a:lnTo>
                  <a:lnTo>
                    <a:pt x="773315" y="1854"/>
                  </a:lnTo>
                  <a:lnTo>
                    <a:pt x="762012" y="0"/>
                  </a:lnTo>
                  <a:lnTo>
                    <a:pt x="759955" y="0"/>
                  </a:lnTo>
                  <a:lnTo>
                    <a:pt x="757732" y="165"/>
                  </a:lnTo>
                  <a:lnTo>
                    <a:pt x="755332" y="508"/>
                  </a:lnTo>
                  <a:lnTo>
                    <a:pt x="754443" y="7391"/>
                  </a:lnTo>
                  <a:lnTo>
                    <a:pt x="757301" y="13385"/>
                  </a:lnTo>
                  <a:lnTo>
                    <a:pt x="761936" y="17970"/>
                  </a:lnTo>
                  <a:lnTo>
                    <a:pt x="799338" y="151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57" name="Google Shape;7457;gefe2f4b35a_0_3189"/>
            <p:cNvSpPr/>
            <p:nvPr/>
          </p:nvSpPr>
          <p:spPr>
            <a:xfrm>
              <a:off x="13707389" y="1198527"/>
              <a:ext cx="8890" cy="4444"/>
            </a:xfrm>
            <a:custGeom>
              <a:rect b="b" l="l" r="r" t="t"/>
              <a:pathLst>
                <a:path extrusionOk="0" h="4444" w="8890">
                  <a:moveTo>
                    <a:pt x="8611" y="0"/>
                  </a:moveTo>
                  <a:lnTo>
                    <a:pt x="0" y="3954"/>
                  </a:lnTo>
                  <a:lnTo>
                    <a:pt x="8611" y="4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58" name="Google Shape;7458;gefe2f4b35a_0_3189"/>
            <p:cNvSpPr/>
            <p:nvPr/>
          </p:nvSpPr>
          <p:spPr>
            <a:xfrm>
              <a:off x="280225" y="1195183"/>
              <a:ext cx="6231890" cy="36830"/>
            </a:xfrm>
            <a:custGeom>
              <a:rect b="b" l="l" r="r" t="t"/>
              <a:pathLst>
                <a:path extrusionOk="0" h="36830" w="6231890">
                  <a:moveTo>
                    <a:pt x="44310" y="22352"/>
                  </a:moveTo>
                  <a:lnTo>
                    <a:pt x="42024" y="22415"/>
                  </a:lnTo>
                  <a:lnTo>
                    <a:pt x="31559" y="20523"/>
                  </a:lnTo>
                  <a:lnTo>
                    <a:pt x="23622" y="16129"/>
                  </a:lnTo>
                  <a:lnTo>
                    <a:pt x="16243" y="11176"/>
                  </a:lnTo>
                  <a:lnTo>
                    <a:pt x="7493" y="7594"/>
                  </a:lnTo>
                  <a:lnTo>
                    <a:pt x="7759" y="17741"/>
                  </a:lnTo>
                  <a:lnTo>
                    <a:pt x="4064" y="23837"/>
                  </a:lnTo>
                  <a:lnTo>
                    <a:pt x="0" y="29832"/>
                  </a:lnTo>
                  <a:lnTo>
                    <a:pt x="4508" y="34569"/>
                  </a:lnTo>
                  <a:lnTo>
                    <a:pt x="11099" y="36677"/>
                  </a:lnTo>
                  <a:lnTo>
                    <a:pt x="17868" y="36677"/>
                  </a:lnTo>
                  <a:lnTo>
                    <a:pt x="26085" y="35674"/>
                  </a:lnTo>
                  <a:lnTo>
                    <a:pt x="33743" y="32816"/>
                  </a:lnTo>
                  <a:lnTo>
                    <a:pt x="40068" y="28295"/>
                  </a:lnTo>
                  <a:lnTo>
                    <a:pt x="44310" y="22352"/>
                  </a:lnTo>
                  <a:close/>
                </a:path>
                <a:path extrusionOk="0" h="36830" w="6231890">
                  <a:moveTo>
                    <a:pt x="6231763" y="0"/>
                  </a:moveTo>
                  <a:lnTo>
                    <a:pt x="6218987" y="3848"/>
                  </a:lnTo>
                  <a:lnTo>
                    <a:pt x="6207772" y="9296"/>
                  </a:lnTo>
                  <a:lnTo>
                    <a:pt x="6199365" y="17564"/>
                  </a:lnTo>
                  <a:lnTo>
                    <a:pt x="6194984" y="29845"/>
                  </a:lnTo>
                  <a:lnTo>
                    <a:pt x="6208382" y="26631"/>
                  </a:lnTo>
                  <a:lnTo>
                    <a:pt x="6220409" y="22085"/>
                  </a:lnTo>
                  <a:lnTo>
                    <a:pt x="6228905" y="13957"/>
                  </a:lnTo>
                  <a:lnTo>
                    <a:pt x="62317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59" name="Google Shape;7459;gefe2f4b35a_0_3189"/>
            <p:cNvSpPr/>
            <p:nvPr/>
          </p:nvSpPr>
          <p:spPr>
            <a:xfrm>
              <a:off x="2195421" y="1202777"/>
              <a:ext cx="36830" cy="37465"/>
            </a:xfrm>
            <a:custGeom>
              <a:rect b="b" l="l" r="r" t="t"/>
              <a:pathLst>
                <a:path extrusionOk="0" h="37465" w="36830">
                  <a:moveTo>
                    <a:pt x="36766" y="0"/>
                  </a:moveTo>
                  <a:lnTo>
                    <a:pt x="7531" y="0"/>
                  </a:lnTo>
                  <a:lnTo>
                    <a:pt x="8422" y="12048"/>
                  </a:lnTo>
                  <a:lnTo>
                    <a:pt x="4813" y="19572"/>
                  </a:lnTo>
                  <a:lnTo>
                    <a:pt x="680" y="26555"/>
                  </a:lnTo>
                  <a:lnTo>
                    <a:pt x="0" y="36982"/>
                  </a:lnTo>
                  <a:lnTo>
                    <a:pt x="12045" y="30491"/>
                  </a:lnTo>
                  <a:lnTo>
                    <a:pt x="20316" y="20305"/>
                  </a:lnTo>
                  <a:lnTo>
                    <a:pt x="27621" y="9212"/>
                  </a:lnTo>
                  <a:lnTo>
                    <a:pt x="367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60" name="Google Shape;7460;gefe2f4b35a_0_3189"/>
            <p:cNvSpPr/>
            <p:nvPr/>
          </p:nvSpPr>
          <p:spPr>
            <a:xfrm>
              <a:off x="3661441" y="1205951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13423" y="0"/>
                  </a:moveTo>
                  <a:lnTo>
                    <a:pt x="7302" y="2286"/>
                  </a:lnTo>
                  <a:lnTo>
                    <a:pt x="2628" y="5918"/>
                  </a:lnTo>
                  <a:lnTo>
                    <a:pt x="0" y="11582"/>
                  </a:lnTo>
                  <a:lnTo>
                    <a:pt x="3594" y="15443"/>
                  </a:lnTo>
                  <a:lnTo>
                    <a:pt x="6946" y="17030"/>
                  </a:lnTo>
                  <a:lnTo>
                    <a:pt x="14592" y="17030"/>
                  </a:lnTo>
                  <a:lnTo>
                    <a:pt x="18605" y="13627"/>
                  </a:lnTo>
                  <a:lnTo>
                    <a:pt x="22110" y="8978"/>
                  </a:lnTo>
                  <a:lnTo>
                    <a:pt x="134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61" name="Google Shape;7461;gefe2f4b35a_0_3189"/>
            <p:cNvSpPr/>
            <p:nvPr/>
          </p:nvSpPr>
          <p:spPr>
            <a:xfrm>
              <a:off x="3674860" y="1202777"/>
              <a:ext cx="16510" cy="12700"/>
            </a:xfrm>
            <a:custGeom>
              <a:rect b="b" l="l" r="r" t="t"/>
              <a:pathLst>
                <a:path extrusionOk="0" h="12700" w="16510">
                  <a:moveTo>
                    <a:pt x="15951" y="0"/>
                  </a:moveTo>
                  <a:lnTo>
                    <a:pt x="9994" y="495"/>
                  </a:lnTo>
                  <a:lnTo>
                    <a:pt x="4597" y="1460"/>
                  </a:lnTo>
                  <a:lnTo>
                    <a:pt x="0" y="3175"/>
                  </a:lnTo>
                  <a:lnTo>
                    <a:pt x="8686" y="12153"/>
                  </a:lnTo>
                  <a:lnTo>
                    <a:pt x="11417" y="8521"/>
                  </a:lnTo>
                  <a:lnTo>
                    <a:pt x="13842" y="4127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62" name="Google Shape;7462;gefe2f4b35a_0_3189"/>
            <p:cNvSpPr/>
            <p:nvPr/>
          </p:nvSpPr>
          <p:spPr>
            <a:xfrm>
              <a:off x="13067816" y="1210265"/>
              <a:ext cx="19050" cy="29844"/>
            </a:xfrm>
            <a:custGeom>
              <a:rect b="b" l="l" r="r" t="t"/>
              <a:pathLst>
                <a:path extrusionOk="0" h="29844" w="19050">
                  <a:moveTo>
                    <a:pt x="0" y="0"/>
                  </a:moveTo>
                  <a:lnTo>
                    <a:pt x="0" y="29502"/>
                  </a:lnTo>
                  <a:lnTo>
                    <a:pt x="2616" y="29565"/>
                  </a:lnTo>
                  <a:lnTo>
                    <a:pt x="17066" y="25576"/>
                  </a:lnTo>
                  <a:lnTo>
                    <a:pt x="18919" y="16463"/>
                  </a:lnTo>
                  <a:lnTo>
                    <a:pt x="11967" y="6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63" name="Google Shape;7463;gefe2f4b35a_0_3189"/>
            <p:cNvSpPr/>
            <p:nvPr/>
          </p:nvSpPr>
          <p:spPr>
            <a:xfrm>
              <a:off x="4648372" y="1217514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12"/>
                  </a:moveTo>
                  <a:lnTo>
                    <a:pt x="0" y="14757"/>
                  </a:lnTo>
                  <a:lnTo>
                    <a:pt x="1612" y="14795"/>
                  </a:lnTo>
                  <a:lnTo>
                    <a:pt x="13208" y="14795"/>
                  </a:lnTo>
                  <a:lnTo>
                    <a:pt x="19113" y="8826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64" name="Google Shape;7464;gefe2f4b35a_0_3189"/>
            <p:cNvSpPr/>
            <p:nvPr/>
          </p:nvSpPr>
          <p:spPr>
            <a:xfrm>
              <a:off x="5819470" y="121752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13321" y="453"/>
                  </a:lnTo>
                  <a:lnTo>
                    <a:pt x="5437" y="1838"/>
                  </a:lnTo>
                  <a:lnTo>
                    <a:pt x="365" y="5990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9113" y="8813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65" name="Google Shape;7465;gefe2f4b35a_0_3189"/>
            <p:cNvSpPr/>
            <p:nvPr/>
          </p:nvSpPr>
          <p:spPr>
            <a:xfrm>
              <a:off x="2269054" y="1223966"/>
              <a:ext cx="44450" cy="15875"/>
            </a:xfrm>
            <a:custGeom>
              <a:rect b="b" l="l" r="r" t="t"/>
              <a:pathLst>
                <a:path extrusionOk="0" h="15875" w="44450">
                  <a:moveTo>
                    <a:pt x="16332" y="0"/>
                  </a:moveTo>
                  <a:lnTo>
                    <a:pt x="12573" y="0"/>
                  </a:lnTo>
                  <a:lnTo>
                    <a:pt x="5600" y="0"/>
                  </a:lnTo>
                  <a:lnTo>
                    <a:pt x="355" y="1714"/>
                  </a:lnTo>
                  <a:lnTo>
                    <a:pt x="0" y="8305"/>
                  </a:lnTo>
                  <a:lnTo>
                    <a:pt x="4533" y="13182"/>
                  </a:lnTo>
                  <a:lnTo>
                    <a:pt x="11188" y="15328"/>
                  </a:lnTo>
                  <a:lnTo>
                    <a:pt x="18021" y="15328"/>
                  </a:lnTo>
                  <a:lnTo>
                    <a:pt x="25945" y="14390"/>
                  </a:lnTo>
                  <a:lnTo>
                    <a:pt x="33358" y="11707"/>
                  </a:lnTo>
                  <a:lnTo>
                    <a:pt x="39582" y="7479"/>
                  </a:lnTo>
                  <a:lnTo>
                    <a:pt x="43942" y="1905"/>
                  </a:lnTo>
                  <a:lnTo>
                    <a:pt x="43294" y="1358"/>
                  </a:lnTo>
                  <a:lnTo>
                    <a:pt x="41503" y="1816"/>
                  </a:lnTo>
                  <a:lnTo>
                    <a:pt x="39433" y="1981"/>
                  </a:lnTo>
                  <a:lnTo>
                    <a:pt x="33401" y="1981"/>
                  </a:lnTo>
                  <a:lnTo>
                    <a:pt x="16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66" name="Google Shape;7466;gefe2f4b35a_0_3189"/>
            <p:cNvSpPr/>
            <p:nvPr/>
          </p:nvSpPr>
          <p:spPr>
            <a:xfrm>
              <a:off x="2312348" y="1225017"/>
              <a:ext cx="1269" cy="1269"/>
            </a:xfrm>
            <a:custGeom>
              <a:rect b="b" l="l" r="r" t="t"/>
              <a:pathLst>
                <a:path extrusionOk="0" h="1269" w="1269">
                  <a:moveTo>
                    <a:pt x="1066" y="0"/>
                  </a:moveTo>
                  <a:lnTo>
                    <a:pt x="723" y="114"/>
                  </a:lnTo>
                  <a:lnTo>
                    <a:pt x="368" y="215"/>
                  </a:lnTo>
                  <a:lnTo>
                    <a:pt x="0" y="304"/>
                  </a:lnTo>
                  <a:lnTo>
                    <a:pt x="215" y="495"/>
                  </a:lnTo>
                  <a:lnTo>
                    <a:pt x="431" y="673"/>
                  </a:lnTo>
                  <a:lnTo>
                    <a:pt x="647" y="863"/>
                  </a:lnTo>
                  <a:lnTo>
                    <a:pt x="800" y="571"/>
                  </a:lnTo>
                  <a:lnTo>
                    <a:pt x="939" y="292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67" name="Google Shape;7467;gefe2f4b35a_0_3189"/>
            <p:cNvSpPr/>
            <p:nvPr/>
          </p:nvSpPr>
          <p:spPr>
            <a:xfrm>
              <a:off x="2526855" y="1232089"/>
              <a:ext cx="1746250" cy="24130"/>
            </a:xfrm>
            <a:custGeom>
              <a:rect b="b" l="l" r="r" t="t"/>
              <a:pathLst>
                <a:path extrusionOk="0" h="24130" w="1746250">
                  <a:moveTo>
                    <a:pt x="22148" y="190"/>
                  </a:moveTo>
                  <a:lnTo>
                    <a:pt x="7543" y="190"/>
                  </a:lnTo>
                  <a:lnTo>
                    <a:pt x="7543" y="7683"/>
                  </a:lnTo>
                  <a:lnTo>
                    <a:pt x="1435" y="9182"/>
                  </a:lnTo>
                  <a:lnTo>
                    <a:pt x="0" y="15176"/>
                  </a:lnTo>
                  <a:lnTo>
                    <a:pt x="8966" y="14732"/>
                  </a:lnTo>
                  <a:lnTo>
                    <a:pt x="16840" y="13347"/>
                  </a:lnTo>
                  <a:lnTo>
                    <a:pt x="21844" y="9131"/>
                  </a:lnTo>
                  <a:lnTo>
                    <a:pt x="22148" y="190"/>
                  </a:lnTo>
                  <a:close/>
                </a:path>
                <a:path extrusionOk="0" h="24130" w="1746250">
                  <a:moveTo>
                    <a:pt x="1745703" y="190"/>
                  </a:moveTo>
                  <a:lnTo>
                    <a:pt x="1743176" y="0"/>
                  </a:lnTo>
                  <a:lnTo>
                    <a:pt x="1741957" y="0"/>
                  </a:lnTo>
                  <a:lnTo>
                    <a:pt x="1735124" y="0"/>
                  </a:lnTo>
                  <a:lnTo>
                    <a:pt x="1729257" y="1854"/>
                  </a:lnTo>
                  <a:lnTo>
                    <a:pt x="1718525" y="5575"/>
                  </a:lnTo>
                  <a:lnTo>
                    <a:pt x="1713661" y="7442"/>
                  </a:lnTo>
                  <a:lnTo>
                    <a:pt x="1704060" y="7442"/>
                  </a:lnTo>
                  <a:lnTo>
                    <a:pt x="1699348" y="5613"/>
                  </a:lnTo>
                  <a:lnTo>
                    <a:pt x="1694230" y="190"/>
                  </a:lnTo>
                  <a:lnTo>
                    <a:pt x="1693786" y="11328"/>
                  </a:lnTo>
                  <a:lnTo>
                    <a:pt x="1697101" y="18719"/>
                  </a:lnTo>
                  <a:lnTo>
                    <a:pt x="1703222" y="22821"/>
                  </a:lnTo>
                  <a:lnTo>
                    <a:pt x="1711198" y="24091"/>
                  </a:lnTo>
                  <a:lnTo>
                    <a:pt x="1723491" y="22009"/>
                  </a:lnTo>
                  <a:lnTo>
                    <a:pt x="1735010" y="16560"/>
                  </a:lnTo>
                  <a:lnTo>
                    <a:pt x="1743252" y="8890"/>
                  </a:lnTo>
                  <a:lnTo>
                    <a:pt x="1745703" y="1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68" name="Google Shape;7468;gefe2f4b35a_0_3189"/>
            <p:cNvSpPr/>
            <p:nvPr/>
          </p:nvSpPr>
          <p:spPr>
            <a:xfrm>
              <a:off x="749601" y="1239488"/>
              <a:ext cx="25400" cy="16509"/>
            </a:xfrm>
            <a:custGeom>
              <a:rect b="b" l="l" r="r" t="t"/>
              <a:pathLst>
                <a:path extrusionOk="0" h="16509" w="25400">
                  <a:moveTo>
                    <a:pt x="14269" y="0"/>
                  </a:moveTo>
                  <a:lnTo>
                    <a:pt x="5417" y="0"/>
                  </a:lnTo>
                  <a:lnTo>
                    <a:pt x="4464" y="0"/>
                  </a:lnTo>
                  <a:lnTo>
                    <a:pt x="3410" y="88"/>
                  </a:lnTo>
                  <a:lnTo>
                    <a:pt x="2267" y="279"/>
                  </a:lnTo>
                  <a:lnTo>
                    <a:pt x="0" y="7299"/>
                  </a:lnTo>
                  <a:lnTo>
                    <a:pt x="2215" y="12380"/>
                  </a:lnTo>
                  <a:lnTo>
                    <a:pt x="7294" y="15468"/>
                  </a:lnTo>
                  <a:lnTo>
                    <a:pt x="13621" y="16510"/>
                  </a:lnTo>
                  <a:lnTo>
                    <a:pt x="19704" y="16510"/>
                  </a:lnTo>
                  <a:lnTo>
                    <a:pt x="25279" y="13665"/>
                  </a:lnTo>
                  <a:lnTo>
                    <a:pt x="24098" y="7772"/>
                  </a:lnTo>
                  <a:lnTo>
                    <a:pt x="15780" y="7353"/>
                  </a:lnTo>
                  <a:lnTo>
                    <a:pt x="142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69" name="Google Shape;7469;gefe2f4b35a_0_3189"/>
            <p:cNvSpPr/>
            <p:nvPr/>
          </p:nvSpPr>
          <p:spPr>
            <a:xfrm>
              <a:off x="3937241" y="1239024"/>
              <a:ext cx="909954" cy="24765"/>
            </a:xfrm>
            <a:custGeom>
              <a:rect b="b" l="l" r="r" t="t"/>
              <a:pathLst>
                <a:path extrusionOk="0" h="24765" w="909954">
                  <a:moveTo>
                    <a:pt x="40690" y="749"/>
                  </a:moveTo>
                  <a:lnTo>
                    <a:pt x="39001" y="1143"/>
                  </a:lnTo>
                  <a:lnTo>
                    <a:pt x="37071" y="1295"/>
                  </a:lnTo>
                  <a:lnTo>
                    <a:pt x="31902" y="1295"/>
                  </a:lnTo>
                  <a:lnTo>
                    <a:pt x="18237" y="0"/>
                  </a:lnTo>
                  <a:lnTo>
                    <a:pt x="15138" y="0"/>
                  </a:lnTo>
                  <a:lnTo>
                    <a:pt x="6261" y="0"/>
                  </a:lnTo>
                  <a:lnTo>
                    <a:pt x="0" y="2641"/>
                  </a:lnTo>
                  <a:lnTo>
                    <a:pt x="3860" y="15506"/>
                  </a:lnTo>
                  <a:lnTo>
                    <a:pt x="12052" y="15976"/>
                  </a:lnTo>
                  <a:lnTo>
                    <a:pt x="15887" y="15976"/>
                  </a:lnTo>
                  <a:lnTo>
                    <a:pt x="25247" y="15367"/>
                  </a:lnTo>
                  <a:lnTo>
                    <a:pt x="32931" y="13081"/>
                  </a:lnTo>
                  <a:lnTo>
                    <a:pt x="38303" y="8445"/>
                  </a:lnTo>
                  <a:lnTo>
                    <a:pt x="40690" y="749"/>
                  </a:lnTo>
                  <a:close/>
                </a:path>
                <a:path extrusionOk="0" h="24765" w="909954">
                  <a:moveTo>
                    <a:pt x="578472" y="6908"/>
                  </a:moveTo>
                  <a:lnTo>
                    <a:pt x="571284" y="749"/>
                  </a:lnTo>
                  <a:lnTo>
                    <a:pt x="572516" y="8305"/>
                  </a:lnTo>
                  <a:lnTo>
                    <a:pt x="566496" y="8648"/>
                  </a:lnTo>
                  <a:lnTo>
                    <a:pt x="558088" y="8648"/>
                  </a:lnTo>
                  <a:lnTo>
                    <a:pt x="552551" y="8953"/>
                  </a:lnTo>
                  <a:lnTo>
                    <a:pt x="548411" y="10668"/>
                  </a:lnTo>
                  <a:lnTo>
                    <a:pt x="546874" y="14986"/>
                  </a:lnTo>
                  <a:lnTo>
                    <a:pt x="549148" y="23101"/>
                  </a:lnTo>
                  <a:lnTo>
                    <a:pt x="551751" y="24180"/>
                  </a:lnTo>
                  <a:lnTo>
                    <a:pt x="554431" y="24650"/>
                  </a:lnTo>
                  <a:lnTo>
                    <a:pt x="557072" y="24650"/>
                  </a:lnTo>
                  <a:lnTo>
                    <a:pt x="568566" y="21717"/>
                  </a:lnTo>
                  <a:lnTo>
                    <a:pt x="576630" y="14859"/>
                  </a:lnTo>
                  <a:lnTo>
                    <a:pt x="578472" y="6908"/>
                  </a:lnTo>
                  <a:close/>
                </a:path>
                <a:path extrusionOk="0" h="24765" w="909954">
                  <a:moveTo>
                    <a:pt x="909777" y="6337"/>
                  </a:moveTo>
                  <a:lnTo>
                    <a:pt x="902716" y="749"/>
                  </a:lnTo>
                  <a:lnTo>
                    <a:pt x="902004" y="4584"/>
                  </a:lnTo>
                  <a:lnTo>
                    <a:pt x="900379" y="6007"/>
                  </a:lnTo>
                  <a:lnTo>
                    <a:pt x="897267" y="6007"/>
                  </a:lnTo>
                  <a:lnTo>
                    <a:pt x="896200" y="5715"/>
                  </a:lnTo>
                  <a:lnTo>
                    <a:pt x="895057" y="5232"/>
                  </a:lnTo>
                  <a:lnTo>
                    <a:pt x="892746" y="10121"/>
                  </a:lnTo>
                  <a:lnTo>
                    <a:pt x="891425" y="15621"/>
                  </a:lnTo>
                  <a:lnTo>
                    <a:pt x="890638" y="21996"/>
                  </a:lnTo>
                  <a:lnTo>
                    <a:pt x="900569" y="18046"/>
                  </a:lnTo>
                  <a:lnTo>
                    <a:pt x="907999" y="12471"/>
                  </a:lnTo>
                  <a:lnTo>
                    <a:pt x="909777" y="633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70" name="Google Shape;7470;gefe2f4b35a_0_3189"/>
            <p:cNvSpPr/>
            <p:nvPr/>
          </p:nvSpPr>
          <p:spPr>
            <a:xfrm>
              <a:off x="4817835" y="1239763"/>
              <a:ext cx="14604" cy="22859"/>
            </a:xfrm>
            <a:custGeom>
              <a:rect b="b" l="l" r="r" t="t"/>
              <a:pathLst>
                <a:path extrusionOk="0" h="22859" w="14604">
                  <a:moveTo>
                    <a:pt x="7175" y="0"/>
                  </a:moveTo>
                  <a:lnTo>
                    <a:pt x="7759" y="10147"/>
                  </a:lnTo>
                  <a:lnTo>
                    <a:pt x="3746" y="16256"/>
                  </a:lnTo>
                  <a:lnTo>
                    <a:pt x="0" y="22352"/>
                  </a:lnTo>
                  <a:lnTo>
                    <a:pt x="1282" y="22466"/>
                  </a:lnTo>
                  <a:lnTo>
                    <a:pt x="4368" y="22466"/>
                  </a:lnTo>
                  <a:lnTo>
                    <a:pt x="7162" y="22021"/>
                  </a:lnTo>
                  <a:lnTo>
                    <a:pt x="10045" y="21247"/>
                  </a:lnTo>
                  <a:lnTo>
                    <a:pt x="10833" y="14871"/>
                  </a:lnTo>
                  <a:lnTo>
                    <a:pt x="12153" y="9372"/>
                  </a:lnTo>
                  <a:lnTo>
                    <a:pt x="14465" y="4483"/>
                  </a:lnTo>
                  <a:lnTo>
                    <a:pt x="12217" y="3517"/>
                  </a:lnTo>
                  <a:lnTo>
                    <a:pt x="9690" y="1790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71" name="Google Shape;7471;gefe2f4b35a_0_3189"/>
            <p:cNvSpPr/>
            <p:nvPr/>
          </p:nvSpPr>
          <p:spPr>
            <a:xfrm>
              <a:off x="1886064" y="1253603"/>
              <a:ext cx="1565910" cy="15875"/>
            </a:xfrm>
            <a:custGeom>
              <a:rect b="b" l="l" r="r" t="t"/>
              <a:pathLst>
                <a:path extrusionOk="0" h="15875" w="1565910">
                  <a:moveTo>
                    <a:pt x="17780" y="3619"/>
                  </a:moveTo>
                  <a:lnTo>
                    <a:pt x="15862" y="0"/>
                  </a:lnTo>
                  <a:lnTo>
                    <a:pt x="12128" y="0"/>
                  </a:lnTo>
                  <a:lnTo>
                    <a:pt x="9182" y="0"/>
                  </a:lnTo>
                  <a:lnTo>
                    <a:pt x="5118" y="2247"/>
                  </a:lnTo>
                  <a:lnTo>
                    <a:pt x="0" y="8521"/>
                  </a:lnTo>
                  <a:lnTo>
                    <a:pt x="4800" y="12877"/>
                  </a:lnTo>
                  <a:lnTo>
                    <a:pt x="8585" y="14503"/>
                  </a:lnTo>
                  <a:lnTo>
                    <a:pt x="15595" y="14503"/>
                  </a:lnTo>
                  <a:lnTo>
                    <a:pt x="17653" y="10883"/>
                  </a:lnTo>
                  <a:lnTo>
                    <a:pt x="17780" y="3619"/>
                  </a:lnTo>
                  <a:close/>
                </a:path>
                <a:path extrusionOk="0" h="15875" w="1565910">
                  <a:moveTo>
                    <a:pt x="1565338" y="10058"/>
                  </a:moveTo>
                  <a:lnTo>
                    <a:pt x="1553121" y="15709"/>
                  </a:lnTo>
                  <a:lnTo>
                    <a:pt x="1556486" y="14249"/>
                  </a:lnTo>
                  <a:lnTo>
                    <a:pt x="1565338" y="10198"/>
                  </a:lnTo>
                  <a:lnTo>
                    <a:pt x="1565338" y="1005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72" name="Google Shape;7472;gefe2f4b35a_0_3189"/>
            <p:cNvSpPr/>
            <p:nvPr/>
          </p:nvSpPr>
          <p:spPr>
            <a:xfrm>
              <a:off x="3451410" y="1259047"/>
              <a:ext cx="10795" cy="5080"/>
            </a:xfrm>
            <a:custGeom>
              <a:rect b="b" l="l" r="r" t="t"/>
              <a:pathLst>
                <a:path extrusionOk="0" h="5080" w="10795">
                  <a:moveTo>
                    <a:pt x="10121" y="0"/>
                  </a:moveTo>
                  <a:lnTo>
                    <a:pt x="0" y="4610"/>
                  </a:lnTo>
                  <a:lnTo>
                    <a:pt x="0" y="4749"/>
                  </a:lnTo>
                  <a:lnTo>
                    <a:pt x="1130" y="4241"/>
                  </a:lnTo>
                  <a:lnTo>
                    <a:pt x="3670" y="3073"/>
                  </a:lnTo>
                  <a:lnTo>
                    <a:pt x="8382" y="863"/>
                  </a:lnTo>
                  <a:lnTo>
                    <a:pt x="101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73" name="Google Shape;7473;gefe2f4b35a_0_3189"/>
            <p:cNvSpPr/>
            <p:nvPr/>
          </p:nvSpPr>
          <p:spPr>
            <a:xfrm>
              <a:off x="2283676" y="1261998"/>
              <a:ext cx="721994" cy="22859"/>
            </a:xfrm>
            <a:custGeom>
              <a:rect b="b" l="l" r="r" t="t"/>
              <a:pathLst>
                <a:path extrusionOk="0" h="22859" w="721994">
                  <a:moveTo>
                    <a:pt x="51854" y="127"/>
                  </a:moveTo>
                  <a:lnTo>
                    <a:pt x="8559" y="8128"/>
                  </a:lnTo>
                  <a:lnTo>
                    <a:pt x="0" y="14871"/>
                  </a:lnTo>
                  <a:lnTo>
                    <a:pt x="8509" y="15227"/>
                  </a:lnTo>
                  <a:lnTo>
                    <a:pt x="12573" y="15227"/>
                  </a:lnTo>
                  <a:lnTo>
                    <a:pt x="25590" y="14592"/>
                  </a:lnTo>
                  <a:lnTo>
                    <a:pt x="36855" y="12280"/>
                  </a:lnTo>
                  <a:lnTo>
                    <a:pt x="45808" y="7658"/>
                  </a:lnTo>
                  <a:lnTo>
                    <a:pt x="51854" y="127"/>
                  </a:lnTo>
                  <a:close/>
                </a:path>
                <a:path extrusionOk="0" h="22859" w="721994">
                  <a:moveTo>
                    <a:pt x="721995" y="16065"/>
                  </a:moveTo>
                  <a:lnTo>
                    <a:pt x="720661" y="11023"/>
                  </a:lnTo>
                  <a:lnTo>
                    <a:pt x="714578" y="7264"/>
                  </a:lnTo>
                  <a:lnTo>
                    <a:pt x="712431" y="14960"/>
                  </a:lnTo>
                  <a:lnTo>
                    <a:pt x="703719" y="16383"/>
                  </a:lnTo>
                  <a:lnTo>
                    <a:pt x="699846" y="22364"/>
                  </a:lnTo>
                  <a:lnTo>
                    <a:pt x="703846" y="22644"/>
                  </a:lnTo>
                  <a:lnTo>
                    <a:pt x="707758" y="22847"/>
                  </a:lnTo>
                  <a:lnTo>
                    <a:pt x="714273" y="22809"/>
                  </a:lnTo>
                  <a:lnTo>
                    <a:pt x="721995" y="1606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74" name="Google Shape;7474;gefe2f4b35a_0_3189"/>
            <p:cNvSpPr/>
            <p:nvPr/>
          </p:nvSpPr>
          <p:spPr>
            <a:xfrm>
              <a:off x="2997963" y="1262119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415" y="0"/>
                  </a:moveTo>
                  <a:lnTo>
                    <a:pt x="495" y="0"/>
                  </a:lnTo>
                  <a:lnTo>
                    <a:pt x="965" y="2895"/>
                  </a:lnTo>
                  <a:lnTo>
                    <a:pt x="838" y="5207"/>
                  </a:lnTo>
                  <a:lnTo>
                    <a:pt x="292" y="7137"/>
                  </a:lnTo>
                  <a:lnTo>
                    <a:pt x="6375" y="10909"/>
                  </a:lnTo>
                  <a:lnTo>
                    <a:pt x="7708" y="15938"/>
                  </a:lnTo>
                  <a:lnTo>
                    <a:pt x="0" y="22682"/>
                  </a:lnTo>
                  <a:lnTo>
                    <a:pt x="10021" y="21429"/>
                  </a:lnTo>
                  <a:lnTo>
                    <a:pt x="17656" y="17803"/>
                  </a:lnTo>
                  <a:lnTo>
                    <a:pt x="22067" y="10946"/>
                  </a:lnTo>
                  <a:lnTo>
                    <a:pt x="224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75" name="Google Shape;7475;gefe2f4b35a_0_3189"/>
            <p:cNvSpPr/>
            <p:nvPr/>
          </p:nvSpPr>
          <p:spPr>
            <a:xfrm>
              <a:off x="3629633" y="1261808"/>
              <a:ext cx="26035" cy="16509"/>
            </a:xfrm>
            <a:custGeom>
              <a:rect b="b" l="l" r="r" t="t"/>
              <a:pathLst>
                <a:path extrusionOk="0" h="16509" w="26035">
                  <a:moveTo>
                    <a:pt x="14278" y="0"/>
                  </a:moveTo>
                  <a:lnTo>
                    <a:pt x="5490" y="0"/>
                  </a:lnTo>
                  <a:lnTo>
                    <a:pt x="4474" y="0"/>
                  </a:lnTo>
                  <a:lnTo>
                    <a:pt x="3369" y="101"/>
                  </a:lnTo>
                  <a:lnTo>
                    <a:pt x="2150" y="304"/>
                  </a:lnTo>
                  <a:lnTo>
                    <a:pt x="0" y="7303"/>
                  </a:lnTo>
                  <a:lnTo>
                    <a:pt x="2275" y="12372"/>
                  </a:lnTo>
                  <a:lnTo>
                    <a:pt x="7377" y="15456"/>
                  </a:lnTo>
                  <a:lnTo>
                    <a:pt x="13707" y="16497"/>
                  </a:lnTo>
                  <a:lnTo>
                    <a:pt x="19866" y="16497"/>
                  </a:lnTo>
                  <a:lnTo>
                    <a:pt x="25518" y="13601"/>
                  </a:lnTo>
                  <a:lnTo>
                    <a:pt x="24298" y="7569"/>
                  </a:lnTo>
                  <a:lnTo>
                    <a:pt x="16031" y="7264"/>
                  </a:lnTo>
                  <a:lnTo>
                    <a:pt x="142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76" name="Google Shape;7476;gefe2f4b35a_0_3189"/>
            <p:cNvSpPr/>
            <p:nvPr/>
          </p:nvSpPr>
          <p:spPr>
            <a:xfrm>
              <a:off x="5495455" y="1262119"/>
              <a:ext cx="52704" cy="37465"/>
            </a:xfrm>
            <a:custGeom>
              <a:rect b="b" l="l" r="r" t="t"/>
              <a:pathLst>
                <a:path extrusionOk="0" h="37465" w="52704">
                  <a:moveTo>
                    <a:pt x="44348" y="0"/>
                  </a:moveTo>
                  <a:lnTo>
                    <a:pt x="43878" y="10363"/>
                  </a:lnTo>
                  <a:lnTo>
                    <a:pt x="35496" y="14592"/>
                  </a:lnTo>
                  <a:lnTo>
                    <a:pt x="19265" y="14592"/>
                  </a:lnTo>
                  <a:lnTo>
                    <a:pt x="11595" y="11798"/>
                  </a:lnTo>
                  <a:lnTo>
                    <a:pt x="7454" y="7264"/>
                  </a:lnTo>
                  <a:lnTo>
                    <a:pt x="7454" y="17627"/>
                  </a:lnTo>
                  <a:lnTo>
                    <a:pt x="4013" y="23736"/>
                  </a:lnTo>
                  <a:lnTo>
                    <a:pt x="0" y="29502"/>
                  </a:lnTo>
                  <a:lnTo>
                    <a:pt x="3848" y="28587"/>
                  </a:lnTo>
                  <a:lnTo>
                    <a:pt x="7175" y="28206"/>
                  </a:lnTo>
                  <a:lnTo>
                    <a:pt x="10134" y="28206"/>
                  </a:lnTo>
                  <a:lnTo>
                    <a:pt x="19486" y="29577"/>
                  </a:lnTo>
                  <a:lnTo>
                    <a:pt x="34975" y="35611"/>
                  </a:lnTo>
                  <a:lnTo>
                    <a:pt x="44348" y="36982"/>
                  </a:lnTo>
                  <a:lnTo>
                    <a:pt x="45387" y="26458"/>
                  </a:lnTo>
                  <a:lnTo>
                    <a:pt x="50596" y="15771"/>
                  </a:lnTo>
                  <a:lnTo>
                    <a:pt x="52681" y="6444"/>
                  </a:lnTo>
                  <a:lnTo>
                    <a:pt x="443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77" name="Google Shape;7477;gefe2f4b35a_0_3189"/>
            <p:cNvSpPr/>
            <p:nvPr/>
          </p:nvSpPr>
          <p:spPr>
            <a:xfrm>
              <a:off x="103543" y="1268297"/>
              <a:ext cx="5824220" cy="31115"/>
            </a:xfrm>
            <a:custGeom>
              <a:rect b="b" l="l" r="r" t="t"/>
              <a:pathLst>
                <a:path extrusionOk="0" h="31115" w="5824220">
                  <a:moveTo>
                    <a:pt x="59004" y="1079"/>
                  </a:moveTo>
                  <a:lnTo>
                    <a:pt x="56197" y="1803"/>
                  </a:lnTo>
                  <a:lnTo>
                    <a:pt x="52959" y="2070"/>
                  </a:lnTo>
                  <a:lnTo>
                    <a:pt x="44577" y="2070"/>
                  </a:lnTo>
                  <a:lnTo>
                    <a:pt x="23152" y="0"/>
                  </a:lnTo>
                  <a:lnTo>
                    <a:pt x="18313" y="0"/>
                  </a:lnTo>
                  <a:lnTo>
                    <a:pt x="9385" y="0"/>
                  </a:lnTo>
                  <a:lnTo>
                    <a:pt x="2222" y="1765"/>
                  </a:lnTo>
                  <a:lnTo>
                    <a:pt x="0" y="8572"/>
                  </a:lnTo>
                  <a:lnTo>
                    <a:pt x="2819" y="7823"/>
                  </a:lnTo>
                  <a:lnTo>
                    <a:pt x="6096" y="7543"/>
                  </a:lnTo>
                  <a:lnTo>
                    <a:pt x="14465" y="7543"/>
                  </a:lnTo>
                  <a:lnTo>
                    <a:pt x="35712" y="9588"/>
                  </a:lnTo>
                  <a:lnTo>
                    <a:pt x="49453" y="9588"/>
                  </a:lnTo>
                  <a:lnTo>
                    <a:pt x="56667" y="7835"/>
                  </a:lnTo>
                  <a:lnTo>
                    <a:pt x="59004" y="1079"/>
                  </a:lnTo>
                  <a:close/>
                </a:path>
                <a:path extrusionOk="0" h="31115" w="5824220">
                  <a:moveTo>
                    <a:pt x="105549" y="23329"/>
                  </a:moveTo>
                  <a:lnTo>
                    <a:pt x="104711" y="22656"/>
                  </a:lnTo>
                  <a:lnTo>
                    <a:pt x="103886" y="21983"/>
                  </a:lnTo>
                  <a:lnTo>
                    <a:pt x="103047" y="21310"/>
                  </a:lnTo>
                  <a:lnTo>
                    <a:pt x="103047" y="23329"/>
                  </a:lnTo>
                  <a:lnTo>
                    <a:pt x="105549" y="23329"/>
                  </a:lnTo>
                  <a:close/>
                </a:path>
                <a:path extrusionOk="0" h="31115" w="5824220">
                  <a:moveTo>
                    <a:pt x="412343" y="23317"/>
                  </a:moveTo>
                  <a:lnTo>
                    <a:pt x="412089" y="12573"/>
                  </a:lnTo>
                  <a:lnTo>
                    <a:pt x="405942" y="7747"/>
                  </a:lnTo>
                  <a:lnTo>
                    <a:pt x="397535" y="5156"/>
                  </a:lnTo>
                  <a:lnTo>
                    <a:pt x="390486" y="1079"/>
                  </a:lnTo>
                  <a:lnTo>
                    <a:pt x="389153" y="11379"/>
                  </a:lnTo>
                  <a:lnTo>
                    <a:pt x="390779" y="18745"/>
                  </a:lnTo>
                  <a:lnTo>
                    <a:pt x="395312" y="23164"/>
                  </a:lnTo>
                  <a:lnTo>
                    <a:pt x="402729" y="24638"/>
                  </a:lnTo>
                  <a:lnTo>
                    <a:pt x="405511" y="24638"/>
                  </a:lnTo>
                  <a:lnTo>
                    <a:pt x="408724" y="24193"/>
                  </a:lnTo>
                  <a:lnTo>
                    <a:pt x="412343" y="23317"/>
                  </a:lnTo>
                  <a:close/>
                </a:path>
                <a:path extrusionOk="0" h="31115" w="5824220">
                  <a:moveTo>
                    <a:pt x="5823712" y="23088"/>
                  </a:moveTo>
                  <a:lnTo>
                    <a:pt x="5823458" y="15087"/>
                  </a:lnTo>
                  <a:lnTo>
                    <a:pt x="5819203" y="7518"/>
                  </a:lnTo>
                  <a:lnTo>
                    <a:pt x="5811736" y="1079"/>
                  </a:lnTo>
                  <a:lnTo>
                    <a:pt x="5812091" y="10121"/>
                  </a:lnTo>
                  <a:lnTo>
                    <a:pt x="5812244" y="19278"/>
                  </a:lnTo>
                  <a:lnTo>
                    <a:pt x="5813996" y="26771"/>
                  </a:lnTo>
                  <a:lnTo>
                    <a:pt x="5819229" y="30810"/>
                  </a:lnTo>
                  <a:lnTo>
                    <a:pt x="5823712" y="230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78" name="Google Shape;7478;gefe2f4b35a_0_3189"/>
            <p:cNvSpPr/>
            <p:nvPr/>
          </p:nvSpPr>
          <p:spPr>
            <a:xfrm>
              <a:off x="206603" y="1275371"/>
              <a:ext cx="2552700" cy="38734"/>
            </a:xfrm>
            <a:custGeom>
              <a:rect b="b" l="l" r="r" t="t"/>
              <a:pathLst>
                <a:path extrusionOk="0" h="38734" w="2552700">
                  <a:moveTo>
                    <a:pt x="29578" y="1511"/>
                  </a:moveTo>
                  <a:lnTo>
                    <a:pt x="0" y="1511"/>
                  </a:lnTo>
                  <a:lnTo>
                    <a:pt x="0" y="14249"/>
                  </a:lnTo>
                  <a:lnTo>
                    <a:pt x="2501" y="16256"/>
                  </a:lnTo>
                  <a:lnTo>
                    <a:pt x="29578" y="16256"/>
                  </a:lnTo>
                  <a:lnTo>
                    <a:pt x="29578" y="1511"/>
                  </a:lnTo>
                  <a:close/>
                </a:path>
                <a:path extrusionOk="0" h="38734" w="2552700">
                  <a:moveTo>
                    <a:pt x="2246617" y="38493"/>
                  </a:moveTo>
                  <a:lnTo>
                    <a:pt x="2244128" y="26149"/>
                  </a:lnTo>
                  <a:lnTo>
                    <a:pt x="2240064" y="15468"/>
                  </a:lnTo>
                  <a:lnTo>
                    <a:pt x="2233726" y="7048"/>
                  </a:lnTo>
                  <a:lnTo>
                    <a:pt x="2224430" y="1511"/>
                  </a:lnTo>
                  <a:lnTo>
                    <a:pt x="2217991" y="14211"/>
                  </a:lnTo>
                  <a:lnTo>
                    <a:pt x="2223757" y="23672"/>
                  </a:lnTo>
                  <a:lnTo>
                    <a:pt x="2235416" y="31305"/>
                  </a:lnTo>
                  <a:lnTo>
                    <a:pt x="2246617" y="38493"/>
                  </a:lnTo>
                  <a:close/>
                </a:path>
                <a:path extrusionOk="0" h="38734" w="2552700">
                  <a:moveTo>
                    <a:pt x="2552217" y="11544"/>
                  </a:moveTo>
                  <a:lnTo>
                    <a:pt x="2551061" y="3594"/>
                  </a:lnTo>
                  <a:lnTo>
                    <a:pt x="2548026" y="0"/>
                  </a:lnTo>
                  <a:lnTo>
                    <a:pt x="2546286" y="0"/>
                  </a:lnTo>
                  <a:lnTo>
                    <a:pt x="2544026" y="2463"/>
                  </a:lnTo>
                  <a:lnTo>
                    <a:pt x="2541257" y="8991"/>
                  </a:lnTo>
                  <a:lnTo>
                    <a:pt x="2539263" y="13258"/>
                  </a:lnTo>
                  <a:lnTo>
                    <a:pt x="2544102" y="23761"/>
                  </a:lnTo>
                  <a:lnTo>
                    <a:pt x="2548725" y="23736"/>
                  </a:lnTo>
                  <a:lnTo>
                    <a:pt x="2551455" y="19672"/>
                  </a:lnTo>
                  <a:lnTo>
                    <a:pt x="2552217" y="1154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79" name="Google Shape;7479;gefe2f4b35a_0_3189"/>
            <p:cNvSpPr/>
            <p:nvPr/>
          </p:nvSpPr>
          <p:spPr>
            <a:xfrm>
              <a:off x="3860241" y="1286496"/>
              <a:ext cx="2005329" cy="27940"/>
            </a:xfrm>
            <a:custGeom>
              <a:rect b="b" l="l" r="r" t="t"/>
              <a:pathLst>
                <a:path extrusionOk="0" h="27940" w="2005329">
                  <a:moveTo>
                    <a:pt x="44030" y="5118"/>
                  </a:moveTo>
                  <a:lnTo>
                    <a:pt x="36385" y="1778"/>
                  </a:lnTo>
                  <a:lnTo>
                    <a:pt x="29654" y="0"/>
                  </a:lnTo>
                  <a:lnTo>
                    <a:pt x="23812" y="0"/>
                  </a:lnTo>
                  <a:lnTo>
                    <a:pt x="16217" y="1181"/>
                  </a:lnTo>
                  <a:lnTo>
                    <a:pt x="9728" y="4800"/>
                  </a:lnTo>
                  <a:lnTo>
                    <a:pt x="4330" y="10985"/>
                  </a:lnTo>
                  <a:lnTo>
                    <a:pt x="0" y="19875"/>
                  </a:lnTo>
                  <a:lnTo>
                    <a:pt x="11303" y="16484"/>
                  </a:lnTo>
                  <a:lnTo>
                    <a:pt x="24079" y="14617"/>
                  </a:lnTo>
                  <a:lnTo>
                    <a:pt x="35814" y="11696"/>
                  </a:lnTo>
                  <a:lnTo>
                    <a:pt x="44030" y="5118"/>
                  </a:lnTo>
                  <a:close/>
                </a:path>
                <a:path extrusionOk="0" h="27940" w="2005329">
                  <a:moveTo>
                    <a:pt x="2004872" y="16421"/>
                  </a:moveTo>
                  <a:lnTo>
                    <a:pt x="2001380" y="10083"/>
                  </a:lnTo>
                  <a:lnTo>
                    <a:pt x="1994662" y="7010"/>
                  </a:lnTo>
                  <a:lnTo>
                    <a:pt x="1995004" y="22161"/>
                  </a:lnTo>
                  <a:lnTo>
                    <a:pt x="1998853" y="22898"/>
                  </a:lnTo>
                  <a:lnTo>
                    <a:pt x="2002091" y="24244"/>
                  </a:lnTo>
                  <a:lnTo>
                    <a:pt x="2003552" y="27355"/>
                  </a:lnTo>
                  <a:lnTo>
                    <a:pt x="2004872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80" name="Google Shape;7480;gefe2f4b35a_0_3189"/>
            <p:cNvSpPr/>
            <p:nvPr/>
          </p:nvSpPr>
          <p:spPr>
            <a:xfrm>
              <a:off x="5834032" y="1291179"/>
              <a:ext cx="21589" cy="17780"/>
            </a:xfrm>
            <a:custGeom>
              <a:rect b="b" l="l" r="r" t="t"/>
              <a:pathLst>
                <a:path extrusionOk="0" h="17780" w="21589">
                  <a:moveTo>
                    <a:pt x="12920" y="0"/>
                  </a:moveTo>
                  <a:lnTo>
                    <a:pt x="7840" y="0"/>
                  </a:lnTo>
                  <a:lnTo>
                    <a:pt x="5490" y="0"/>
                  </a:lnTo>
                  <a:lnTo>
                    <a:pt x="3001" y="152"/>
                  </a:lnTo>
                  <a:lnTo>
                    <a:pt x="385" y="444"/>
                  </a:lnTo>
                  <a:lnTo>
                    <a:pt x="0" y="10240"/>
                  </a:lnTo>
                  <a:lnTo>
                    <a:pt x="4903" y="14793"/>
                  </a:lnTo>
                  <a:lnTo>
                    <a:pt x="12754" y="16430"/>
                  </a:lnTo>
                  <a:lnTo>
                    <a:pt x="21213" y="17475"/>
                  </a:lnTo>
                  <a:lnTo>
                    <a:pt x="20870" y="2324"/>
                  </a:lnTo>
                  <a:lnTo>
                    <a:pt x="17339" y="711"/>
                  </a:lnTo>
                  <a:lnTo>
                    <a:pt x="129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81" name="Google Shape;7481;gefe2f4b35a_0_3189"/>
            <p:cNvSpPr/>
            <p:nvPr/>
          </p:nvSpPr>
          <p:spPr>
            <a:xfrm>
              <a:off x="6838604" y="1291130"/>
              <a:ext cx="15240" cy="13969"/>
            </a:xfrm>
            <a:custGeom>
              <a:rect b="b" l="l" r="r" t="t"/>
              <a:pathLst>
                <a:path extrusionOk="0" h="13969" w="15240">
                  <a:moveTo>
                    <a:pt x="12471" y="0"/>
                  </a:moveTo>
                  <a:lnTo>
                    <a:pt x="9791" y="0"/>
                  </a:lnTo>
                  <a:lnTo>
                    <a:pt x="8458" y="0"/>
                  </a:lnTo>
                  <a:lnTo>
                    <a:pt x="6845" y="152"/>
                  </a:lnTo>
                  <a:lnTo>
                    <a:pt x="4902" y="482"/>
                  </a:lnTo>
                  <a:lnTo>
                    <a:pt x="4902" y="7975"/>
                  </a:lnTo>
                  <a:lnTo>
                    <a:pt x="2959" y="10210"/>
                  </a:lnTo>
                  <a:lnTo>
                    <a:pt x="1333" y="12153"/>
                  </a:lnTo>
                  <a:lnTo>
                    <a:pt x="0" y="13830"/>
                  </a:lnTo>
                  <a:lnTo>
                    <a:pt x="14706" y="1663"/>
                  </a:lnTo>
                  <a:lnTo>
                    <a:pt x="14020" y="622"/>
                  </a:lnTo>
                  <a:lnTo>
                    <a:pt x="124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82" name="Google Shape;7482;gefe2f4b35a_0_3189"/>
            <p:cNvSpPr/>
            <p:nvPr/>
          </p:nvSpPr>
          <p:spPr>
            <a:xfrm>
              <a:off x="6832547" y="1292792"/>
              <a:ext cx="22225" cy="21590"/>
            </a:xfrm>
            <a:custGeom>
              <a:rect b="b" l="l" r="r" t="t"/>
              <a:pathLst>
                <a:path extrusionOk="0" h="21590" w="22225">
                  <a:moveTo>
                    <a:pt x="20764" y="0"/>
                  </a:moveTo>
                  <a:lnTo>
                    <a:pt x="6057" y="12166"/>
                  </a:lnTo>
                  <a:lnTo>
                    <a:pt x="736" y="18884"/>
                  </a:lnTo>
                  <a:lnTo>
                    <a:pt x="0" y="21412"/>
                  </a:lnTo>
                  <a:lnTo>
                    <a:pt x="3949" y="21412"/>
                  </a:lnTo>
                  <a:lnTo>
                    <a:pt x="11607" y="15646"/>
                  </a:lnTo>
                  <a:lnTo>
                    <a:pt x="19989" y="6007"/>
                  </a:lnTo>
                  <a:lnTo>
                    <a:pt x="22174" y="2133"/>
                  </a:lnTo>
                  <a:lnTo>
                    <a:pt x="207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83" name="Google Shape;7483;gefe2f4b35a_0_3189"/>
            <p:cNvSpPr/>
            <p:nvPr/>
          </p:nvSpPr>
          <p:spPr>
            <a:xfrm>
              <a:off x="13671789" y="1301386"/>
              <a:ext cx="36830" cy="21590"/>
            </a:xfrm>
            <a:custGeom>
              <a:rect b="b" l="l" r="r" t="t"/>
              <a:pathLst>
                <a:path extrusionOk="0" h="21590" w="36830">
                  <a:moveTo>
                    <a:pt x="9740" y="0"/>
                  </a:moveTo>
                  <a:lnTo>
                    <a:pt x="5372" y="0"/>
                  </a:lnTo>
                  <a:lnTo>
                    <a:pt x="1892" y="3149"/>
                  </a:lnTo>
                  <a:lnTo>
                    <a:pt x="0" y="12471"/>
                  </a:lnTo>
                  <a:lnTo>
                    <a:pt x="3815" y="14998"/>
                  </a:lnTo>
                  <a:lnTo>
                    <a:pt x="10166" y="17895"/>
                  </a:lnTo>
                  <a:lnTo>
                    <a:pt x="17812" y="20281"/>
                  </a:lnTo>
                  <a:lnTo>
                    <a:pt x="25514" y="21272"/>
                  </a:lnTo>
                  <a:lnTo>
                    <a:pt x="31432" y="21272"/>
                  </a:lnTo>
                  <a:lnTo>
                    <a:pt x="36182" y="19037"/>
                  </a:lnTo>
                  <a:lnTo>
                    <a:pt x="36830" y="12471"/>
                  </a:lnTo>
                  <a:lnTo>
                    <a:pt x="29727" y="9226"/>
                  </a:lnTo>
                  <a:lnTo>
                    <a:pt x="22623" y="5083"/>
                  </a:lnTo>
                  <a:lnTo>
                    <a:pt x="15850" y="1516"/>
                  </a:lnTo>
                  <a:lnTo>
                    <a:pt x="974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84" name="Google Shape;7484;gefe2f4b35a_0_3189"/>
            <p:cNvSpPr/>
            <p:nvPr/>
          </p:nvSpPr>
          <p:spPr>
            <a:xfrm>
              <a:off x="2916315" y="1305971"/>
              <a:ext cx="45719" cy="17780"/>
            </a:xfrm>
            <a:custGeom>
              <a:rect b="b" l="l" r="r" t="t"/>
              <a:pathLst>
                <a:path extrusionOk="0" h="17780" w="45719">
                  <a:moveTo>
                    <a:pt x="14340" y="0"/>
                  </a:moveTo>
                  <a:lnTo>
                    <a:pt x="10022" y="0"/>
                  </a:lnTo>
                  <a:lnTo>
                    <a:pt x="1018" y="406"/>
                  </a:lnTo>
                  <a:lnTo>
                    <a:pt x="0" y="8231"/>
                  </a:lnTo>
                  <a:lnTo>
                    <a:pt x="3950" y="13462"/>
                  </a:lnTo>
                  <a:lnTo>
                    <a:pt x="11317" y="16386"/>
                  </a:lnTo>
                  <a:lnTo>
                    <a:pt x="20550" y="17297"/>
                  </a:lnTo>
                  <a:lnTo>
                    <a:pt x="29444" y="16591"/>
                  </a:lnTo>
                  <a:lnTo>
                    <a:pt x="37368" y="14630"/>
                  </a:lnTo>
                  <a:lnTo>
                    <a:pt x="43078" y="11650"/>
                  </a:lnTo>
                  <a:lnTo>
                    <a:pt x="45328" y="7886"/>
                  </a:lnTo>
                  <a:lnTo>
                    <a:pt x="39584" y="3991"/>
                  </a:lnTo>
                  <a:lnTo>
                    <a:pt x="32287" y="1576"/>
                  </a:lnTo>
                  <a:lnTo>
                    <a:pt x="23763" y="344"/>
                  </a:lnTo>
                  <a:lnTo>
                    <a:pt x="14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85" name="Google Shape;7485;gefe2f4b35a_0_3189"/>
            <p:cNvSpPr/>
            <p:nvPr/>
          </p:nvSpPr>
          <p:spPr>
            <a:xfrm>
              <a:off x="574869" y="1317026"/>
              <a:ext cx="7620" cy="19684"/>
            </a:xfrm>
            <a:custGeom>
              <a:rect b="b" l="l" r="r" t="t"/>
              <a:pathLst>
                <a:path extrusionOk="0" h="19684" w="7620">
                  <a:moveTo>
                    <a:pt x="6692" y="0"/>
                  </a:moveTo>
                  <a:lnTo>
                    <a:pt x="4826" y="546"/>
                  </a:lnTo>
                  <a:lnTo>
                    <a:pt x="2717" y="1854"/>
                  </a:lnTo>
                  <a:lnTo>
                    <a:pt x="0" y="4318"/>
                  </a:lnTo>
                  <a:lnTo>
                    <a:pt x="1701" y="9880"/>
                  </a:lnTo>
                  <a:lnTo>
                    <a:pt x="355" y="18542"/>
                  </a:lnTo>
                  <a:lnTo>
                    <a:pt x="7099" y="19164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86" name="Google Shape;7486;gefe2f4b35a_0_3189"/>
            <p:cNvSpPr/>
            <p:nvPr/>
          </p:nvSpPr>
          <p:spPr>
            <a:xfrm>
              <a:off x="581566" y="1316713"/>
              <a:ext cx="15875" cy="19684"/>
            </a:xfrm>
            <a:custGeom>
              <a:rect b="b" l="l" r="r" t="t"/>
              <a:pathLst>
                <a:path extrusionOk="0" h="19684" w="15875">
                  <a:moveTo>
                    <a:pt x="5892" y="0"/>
                  </a:moveTo>
                  <a:lnTo>
                    <a:pt x="2120" y="0"/>
                  </a:lnTo>
                  <a:lnTo>
                    <a:pt x="1435" y="0"/>
                  </a:lnTo>
                  <a:lnTo>
                    <a:pt x="736" y="101"/>
                  </a:lnTo>
                  <a:lnTo>
                    <a:pt x="0" y="317"/>
                  </a:lnTo>
                  <a:lnTo>
                    <a:pt x="393" y="19469"/>
                  </a:lnTo>
                  <a:lnTo>
                    <a:pt x="762" y="19494"/>
                  </a:lnTo>
                  <a:lnTo>
                    <a:pt x="2814" y="14111"/>
                  </a:lnTo>
                  <a:lnTo>
                    <a:pt x="7458" y="11331"/>
                  </a:lnTo>
                  <a:lnTo>
                    <a:pt x="12420" y="8918"/>
                  </a:lnTo>
                  <a:lnTo>
                    <a:pt x="15430" y="4635"/>
                  </a:lnTo>
                  <a:lnTo>
                    <a:pt x="9105" y="2946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87" name="Google Shape;7487;gefe2f4b35a_0_3189"/>
            <p:cNvSpPr/>
            <p:nvPr/>
          </p:nvSpPr>
          <p:spPr>
            <a:xfrm>
              <a:off x="13406473" y="1315849"/>
              <a:ext cx="52069" cy="21590"/>
            </a:xfrm>
            <a:custGeom>
              <a:rect b="b" l="l" r="r" t="t"/>
              <a:pathLst>
                <a:path extrusionOk="0" h="21590" w="52069">
                  <a:moveTo>
                    <a:pt x="17056" y="0"/>
                  </a:moveTo>
                  <a:lnTo>
                    <a:pt x="11239" y="0"/>
                  </a:lnTo>
                  <a:lnTo>
                    <a:pt x="5702" y="3213"/>
                  </a:lnTo>
                  <a:lnTo>
                    <a:pt x="0" y="12750"/>
                  </a:lnTo>
                  <a:lnTo>
                    <a:pt x="1943" y="12141"/>
                  </a:lnTo>
                  <a:lnTo>
                    <a:pt x="3886" y="11887"/>
                  </a:lnTo>
                  <a:lnTo>
                    <a:pt x="11811" y="11887"/>
                  </a:lnTo>
                  <a:lnTo>
                    <a:pt x="17843" y="14300"/>
                  </a:lnTo>
                  <a:lnTo>
                    <a:pt x="29362" y="19151"/>
                  </a:lnTo>
                  <a:lnTo>
                    <a:pt x="34848" y="21564"/>
                  </a:lnTo>
                  <a:lnTo>
                    <a:pt x="44411" y="21564"/>
                  </a:lnTo>
                  <a:lnTo>
                    <a:pt x="48539" y="19342"/>
                  </a:lnTo>
                  <a:lnTo>
                    <a:pt x="51816" y="12750"/>
                  </a:lnTo>
                  <a:lnTo>
                    <a:pt x="41953" y="9435"/>
                  </a:lnTo>
                  <a:lnTo>
                    <a:pt x="33012" y="5199"/>
                  </a:lnTo>
                  <a:lnTo>
                    <a:pt x="24782" y="1551"/>
                  </a:lnTo>
                  <a:lnTo>
                    <a:pt x="1705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88" name="Google Shape;7488;gefe2f4b35a_0_3189"/>
            <p:cNvSpPr/>
            <p:nvPr/>
          </p:nvSpPr>
          <p:spPr>
            <a:xfrm>
              <a:off x="987513" y="1319415"/>
              <a:ext cx="4220845" cy="21590"/>
            </a:xfrm>
            <a:custGeom>
              <a:rect b="b" l="l" r="r" t="t"/>
              <a:pathLst>
                <a:path extrusionOk="0" h="21590" w="4220845">
                  <a:moveTo>
                    <a:pt x="41694" y="8978"/>
                  </a:moveTo>
                  <a:lnTo>
                    <a:pt x="36842" y="1943"/>
                  </a:lnTo>
                  <a:lnTo>
                    <a:pt x="35140" y="7772"/>
                  </a:lnTo>
                  <a:lnTo>
                    <a:pt x="32994" y="9779"/>
                  </a:lnTo>
                  <a:lnTo>
                    <a:pt x="27622" y="9779"/>
                  </a:lnTo>
                  <a:lnTo>
                    <a:pt x="24269" y="7340"/>
                  </a:lnTo>
                  <a:lnTo>
                    <a:pt x="16573" y="2438"/>
                  </a:lnTo>
                  <a:lnTo>
                    <a:pt x="12204" y="0"/>
                  </a:lnTo>
                  <a:lnTo>
                    <a:pt x="7327" y="0"/>
                  </a:lnTo>
                  <a:lnTo>
                    <a:pt x="5003" y="0"/>
                  </a:lnTo>
                  <a:lnTo>
                    <a:pt x="2552" y="558"/>
                  </a:lnTo>
                  <a:lnTo>
                    <a:pt x="0" y="1943"/>
                  </a:lnTo>
                  <a:lnTo>
                    <a:pt x="127" y="11023"/>
                  </a:lnTo>
                  <a:lnTo>
                    <a:pt x="3937" y="17056"/>
                  </a:lnTo>
                  <a:lnTo>
                    <a:pt x="10312" y="20396"/>
                  </a:lnTo>
                  <a:lnTo>
                    <a:pt x="18148" y="21437"/>
                  </a:lnTo>
                  <a:lnTo>
                    <a:pt x="29349" y="19723"/>
                  </a:lnTo>
                  <a:lnTo>
                    <a:pt x="38201" y="15227"/>
                  </a:lnTo>
                  <a:lnTo>
                    <a:pt x="41694" y="8978"/>
                  </a:lnTo>
                  <a:close/>
                </a:path>
                <a:path extrusionOk="0" h="21590" w="4220845">
                  <a:moveTo>
                    <a:pt x="4220794" y="9194"/>
                  </a:moveTo>
                  <a:lnTo>
                    <a:pt x="4213834" y="5156"/>
                  </a:lnTo>
                  <a:lnTo>
                    <a:pt x="4208907" y="3657"/>
                  </a:lnTo>
                  <a:lnTo>
                    <a:pt x="4205643" y="3657"/>
                  </a:lnTo>
                  <a:lnTo>
                    <a:pt x="4203408" y="3657"/>
                  </a:lnTo>
                  <a:lnTo>
                    <a:pt x="4201947" y="4356"/>
                  </a:lnTo>
                  <a:lnTo>
                    <a:pt x="4201122" y="5435"/>
                  </a:lnTo>
                  <a:lnTo>
                    <a:pt x="4201579" y="8013"/>
                  </a:lnTo>
                  <a:lnTo>
                    <a:pt x="4202404" y="13284"/>
                  </a:lnTo>
                  <a:lnTo>
                    <a:pt x="4204017" y="15201"/>
                  </a:lnTo>
                  <a:lnTo>
                    <a:pt x="4206468" y="16649"/>
                  </a:lnTo>
                  <a:lnTo>
                    <a:pt x="4212755" y="16649"/>
                  </a:lnTo>
                  <a:lnTo>
                    <a:pt x="4216768" y="14668"/>
                  </a:lnTo>
                  <a:lnTo>
                    <a:pt x="4220794" y="9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89" name="Google Shape;7489;gefe2f4b35a_0_3189"/>
            <p:cNvSpPr/>
            <p:nvPr/>
          </p:nvSpPr>
          <p:spPr>
            <a:xfrm>
              <a:off x="5187608" y="1324844"/>
              <a:ext cx="2539" cy="8255"/>
            </a:xfrm>
            <a:custGeom>
              <a:rect b="b" l="l" r="r" t="t"/>
              <a:pathLst>
                <a:path extrusionOk="0" h="8255" w="2539">
                  <a:moveTo>
                    <a:pt x="1041" y="0"/>
                  </a:moveTo>
                  <a:lnTo>
                    <a:pt x="101" y="1244"/>
                  </a:lnTo>
                  <a:lnTo>
                    <a:pt x="0" y="2971"/>
                  </a:lnTo>
                  <a:lnTo>
                    <a:pt x="901" y="5791"/>
                  </a:lnTo>
                  <a:lnTo>
                    <a:pt x="1511" y="6883"/>
                  </a:lnTo>
                  <a:lnTo>
                    <a:pt x="2311" y="7835"/>
                  </a:lnTo>
                  <a:lnTo>
                    <a:pt x="1917" y="5194"/>
                  </a:lnTo>
                  <a:lnTo>
                    <a:pt x="1498" y="2578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90" name="Google Shape;7490;gefe2f4b35a_0_3189"/>
            <p:cNvSpPr/>
            <p:nvPr/>
          </p:nvSpPr>
          <p:spPr>
            <a:xfrm>
              <a:off x="5674953" y="1321346"/>
              <a:ext cx="18414" cy="24765"/>
            </a:xfrm>
            <a:custGeom>
              <a:rect b="b" l="l" r="r" t="t"/>
              <a:pathLst>
                <a:path extrusionOk="0" h="24765" w="18414">
                  <a:moveTo>
                    <a:pt x="12141" y="0"/>
                  </a:moveTo>
                  <a:lnTo>
                    <a:pt x="2236" y="10330"/>
                  </a:lnTo>
                  <a:lnTo>
                    <a:pt x="0" y="17951"/>
                  </a:lnTo>
                  <a:lnTo>
                    <a:pt x="2954" y="22667"/>
                  </a:lnTo>
                  <a:lnTo>
                    <a:pt x="8623" y="24282"/>
                  </a:lnTo>
                  <a:lnTo>
                    <a:pt x="14136" y="22842"/>
                  </a:lnTo>
                  <a:lnTo>
                    <a:pt x="17873" y="18418"/>
                  </a:lnTo>
                  <a:lnTo>
                    <a:pt x="17865" y="10855"/>
                  </a:lnTo>
                  <a:lnTo>
                    <a:pt x="12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91" name="Google Shape;7491;gefe2f4b35a_0_3189"/>
            <p:cNvSpPr/>
            <p:nvPr/>
          </p:nvSpPr>
          <p:spPr>
            <a:xfrm>
              <a:off x="12590119" y="1321346"/>
              <a:ext cx="21590" cy="16509"/>
            </a:xfrm>
            <a:custGeom>
              <a:rect b="b" l="l" r="r" t="t"/>
              <a:pathLst>
                <a:path extrusionOk="0" h="16509" w="21590">
                  <a:moveTo>
                    <a:pt x="6121" y="0"/>
                  </a:moveTo>
                  <a:lnTo>
                    <a:pt x="35" y="5758"/>
                  </a:lnTo>
                  <a:lnTo>
                    <a:pt x="0" y="10860"/>
                  </a:lnTo>
                  <a:lnTo>
                    <a:pt x="4031" y="14507"/>
                  </a:lnTo>
                  <a:lnTo>
                    <a:pt x="10147" y="15900"/>
                  </a:lnTo>
                  <a:lnTo>
                    <a:pt x="14858" y="15900"/>
                  </a:lnTo>
                  <a:lnTo>
                    <a:pt x="19646" y="13474"/>
                  </a:lnTo>
                  <a:lnTo>
                    <a:pt x="21094" y="7251"/>
                  </a:lnTo>
                  <a:lnTo>
                    <a:pt x="13601" y="7251"/>
                  </a:lnTo>
                  <a:lnTo>
                    <a:pt x="12141" y="1155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92" name="Google Shape;7492;gefe2f4b35a_0_3189"/>
            <p:cNvSpPr/>
            <p:nvPr/>
          </p:nvSpPr>
          <p:spPr>
            <a:xfrm>
              <a:off x="3749776" y="1328604"/>
              <a:ext cx="24129" cy="28575"/>
            </a:xfrm>
            <a:custGeom>
              <a:rect b="b" l="l" r="r" t="t"/>
              <a:pathLst>
                <a:path extrusionOk="0" h="28575" w="24129">
                  <a:moveTo>
                    <a:pt x="22186" y="0"/>
                  </a:moveTo>
                  <a:lnTo>
                    <a:pt x="22186" y="14757"/>
                  </a:lnTo>
                  <a:lnTo>
                    <a:pt x="13512" y="15913"/>
                  </a:lnTo>
                  <a:lnTo>
                    <a:pt x="1130" y="13601"/>
                  </a:lnTo>
                  <a:lnTo>
                    <a:pt x="0" y="22352"/>
                  </a:lnTo>
                  <a:lnTo>
                    <a:pt x="6629" y="26543"/>
                  </a:lnTo>
                  <a:lnTo>
                    <a:pt x="12979" y="28282"/>
                  </a:lnTo>
                  <a:lnTo>
                    <a:pt x="20231" y="28282"/>
                  </a:lnTo>
                  <a:lnTo>
                    <a:pt x="21971" y="28067"/>
                  </a:lnTo>
                  <a:lnTo>
                    <a:pt x="23571" y="27686"/>
                  </a:lnTo>
                  <a:lnTo>
                    <a:pt x="23317" y="749"/>
                  </a:lnTo>
                  <a:lnTo>
                    <a:pt x="221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93" name="Google Shape;7493;gefe2f4b35a_0_3189"/>
            <p:cNvSpPr/>
            <p:nvPr/>
          </p:nvSpPr>
          <p:spPr>
            <a:xfrm>
              <a:off x="3773094" y="1327301"/>
              <a:ext cx="2032000" cy="29209"/>
            </a:xfrm>
            <a:custGeom>
              <a:rect b="b" l="l" r="r" t="t"/>
              <a:pathLst>
                <a:path extrusionOk="0" h="29209" w="2032000">
                  <a:moveTo>
                    <a:pt x="10731" y="18554"/>
                  </a:moveTo>
                  <a:lnTo>
                    <a:pt x="8585" y="10490"/>
                  </a:lnTo>
                  <a:lnTo>
                    <a:pt x="0" y="2044"/>
                  </a:lnTo>
                  <a:lnTo>
                    <a:pt x="254" y="28981"/>
                  </a:lnTo>
                  <a:lnTo>
                    <a:pt x="7569" y="25095"/>
                  </a:lnTo>
                  <a:lnTo>
                    <a:pt x="10731" y="18554"/>
                  </a:lnTo>
                  <a:close/>
                </a:path>
                <a:path extrusionOk="0" h="29209" w="2032000">
                  <a:moveTo>
                    <a:pt x="2031669" y="8915"/>
                  </a:moveTo>
                  <a:lnTo>
                    <a:pt x="2023960" y="7531"/>
                  </a:lnTo>
                  <a:lnTo>
                    <a:pt x="2014499" y="4457"/>
                  </a:lnTo>
                  <a:lnTo>
                    <a:pt x="2004314" y="1397"/>
                  </a:lnTo>
                  <a:lnTo>
                    <a:pt x="1994496" y="0"/>
                  </a:lnTo>
                  <a:lnTo>
                    <a:pt x="1988312" y="0"/>
                  </a:lnTo>
                  <a:lnTo>
                    <a:pt x="1983066" y="2222"/>
                  </a:lnTo>
                  <a:lnTo>
                    <a:pt x="1980196" y="8915"/>
                  </a:lnTo>
                  <a:lnTo>
                    <a:pt x="1985086" y="13830"/>
                  </a:lnTo>
                  <a:lnTo>
                    <a:pt x="1990636" y="17259"/>
                  </a:lnTo>
                  <a:lnTo>
                    <a:pt x="1996706" y="19278"/>
                  </a:lnTo>
                  <a:lnTo>
                    <a:pt x="2003171" y="19939"/>
                  </a:lnTo>
                  <a:lnTo>
                    <a:pt x="2010295" y="19227"/>
                  </a:lnTo>
                  <a:lnTo>
                    <a:pt x="2017534" y="17094"/>
                  </a:lnTo>
                  <a:lnTo>
                    <a:pt x="2024710" y="13639"/>
                  </a:lnTo>
                  <a:lnTo>
                    <a:pt x="2031669" y="891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94" name="Google Shape;7494;gefe2f4b35a_0_3189"/>
            <p:cNvSpPr/>
            <p:nvPr/>
          </p:nvSpPr>
          <p:spPr>
            <a:xfrm>
              <a:off x="12478538" y="1328604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349" y="0"/>
                  </a:moveTo>
                  <a:lnTo>
                    <a:pt x="26822" y="355"/>
                  </a:lnTo>
                  <a:lnTo>
                    <a:pt x="9093" y="393"/>
                  </a:lnTo>
                  <a:lnTo>
                    <a:pt x="1358" y="850"/>
                  </a:lnTo>
                  <a:lnTo>
                    <a:pt x="0" y="7607"/>
                  </a:lnTo>
                  <a:lnTo>
                    <a:pt x="4216" y="11684"/>
                  </a:lnTo>
                  <a:lnTo>
                    <a:pt x="9880" y="14058"/>
                  </a:lnTo>
                  <a:lnTo>
                    <a:pt x="22021" y="14058"/>
                  </a:lnTo>
                  <a:lnTo>
                    <a:pt x="28194" y="9906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95" name="Google Shape;7495;gefe2f4b35a_0_3189"/>
            <p:cNvSpPr/>
            <p:nvPr/>
          </p:nvSpPr>
          <p:spPr>
            <a:xfrm>
              <a:off x="1989036" y="1336179"/>
              <a:ext cx="3919220" cy="33655"/>
            </a:xfrm>
            <a:custGeom>
              <a:rect b="b" l="l" r="r" t="t"/>
              <a:pathLst>
                <a:path extrusionOk="0" h="33655" w="3919220">
                  <a:moveTo>
                    <a:pt x="22161" y="38"/>
                  </a:moveTo>
                  <a:lnTo>
                    <a:pt x="20548" y="0"/>
                  </a:lnTo>
                  <a:lnTo>
                    <a:pt x="8991" y="0"/>
                  </a:lnTo>
                  <a:lnTo>
                    <a:pt x="3365" y="5969"/>
                  </a:lnTo>
                  <a:lnTo>
                    <a:pt x="0" y="14782"/>
                  </a:lnTo>
                  <a:lnTo>
                    <a:pt x="698" y="14795"/>
                  </a:lnTo>
                  <a:lnTo>
                    <a:pt x="8813" y="13716"/>
                  </a:lnTo>
                  <a:lnTo>
                    <a:pt x="14909" y="10680"/>
                  </a:lnTo>
                  <a:lnTo>
                    <a:pt x="19265" y="6019"/>
                  </a:lnTo>
                  <a:lnTo>
                    <a:pt x="22161" y="38"/>
                  </a:lnTo>
                  <a:close/>
                </a:path>
                <a:path extrusionOk="0" h="33655" w="3919220">
                  <a:moveTo>
                    <a:pt x="3919004" y="7188"/>
                  </a:moveTo>
                  <a:lnTo>
                    <a:pt x="3906723" y="9753"/>
                  </a:lnTo>
                  <a:lnTo>
                    <a:pt x="3896106" y="13893"/>
                  </a:lnTo>
                  <a:lnTo>
                    <a:pt x="3887749" y="20243"/>
                  </a:lnTo>
                  <a:lnTo>
                    <a:pt x="3882250" y="29438"/>
                  </a:lnTo>
                  <a:lnTo>
                    <a:pt x="3885044" y="32359"/>
                  </a:lnTo>
                  <a:lnTo>
                    <a:pt x="3888498" y="33655"/>
                  </a:lnTo>
                  <a:lnTo>
                    <a:pt x="3892143" y="33655"/>
                  </a:lnTo>
                  <a:lnTo>
                    <a:pt x="3900779" y="31508"/>
                  </a:lnTo>
                  <a:lnTo>
                    <a:pt x="3908933" y="25730"/>
                  </a:lnTo>
                  <a:lnTo>
                    <a:pt x="3915410" y="17297"/>
                  </a:lnTo>
                  <a:lnTo>
                    <a:pt x="3919004" y="71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96" name="Google Shape;7496;gefe2f4b35a_0_3189"/>
            <p:cNvSpPr/>
            <p:nvPr/>
          </p:nvSpPr>
          <p:spPr>
            <a:xfrm>
              <a:off x="12728838" y="1343356"/>
              <a:ext cx="22859" cy="29844"/>
            </a:xfrm>
            <a:custGeom>
              <a:rect b="b" l="l" r="r" t="t"/>
              <a:pathLst>
                <a:path extrusionOk="0" h="29844" w="22859">
                  <a:moveTo>
                    <a:pt x="14693" y="0"/>
                  </a:moveTo>
                  <a:lnTo>
                    <a:pt x="13487" y="5016"/>
                  </a:lnTo>
                  <a:lnTo>
                    <a:pt x="9944" y="7861"/>
                  </a:lnTo>
                  <a:lnTo>
                    <a:pt x="2451" y="7861"/>
                  </a:lnTo>
                  <a:lnTo>
                    <a:pt x="1270" y="7772"/>
                  </a:lnTo>
                  <a:lnTo>
                    <a:pt x="0" y="7607"/>
                  </a:lnTo>
                  <a:lnTo>
                    <a:pt x="0" y="22250"/>
                  </a:lnTo>
                  <a:lnTo>
                    <a:pt x="10452" y="22237"/>
                  </a:lnTo>
                  <a:lnTo>
                    <a:pt x="16586" y="25920"/>
                  </a:lnTo>
                  <a:lnTo>
                    <a:pt x="22237" y="29845"/>
                  </a:lnTo>
                  <a:lnTo>
                    <a:pt x="21978" y="20743"/>
                  </a:lnTo>
                  <a:lnTo>
                    <a:pt x="21804" y="11555"/>
                  </a:lnTo>
                  <a:lnTo>
                    <a:pt x="19960" y="4050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97" name="Google Shape;7497;gefe2f4b35a_0_3189"/>
            <p:cNvSpPr/>
            <p:nvPr/>
          </p:nvSpPr>
          <p:spPr>
            <a:xfrm>
              <a:off x="2139069" y="1350484"/>
              <a:ext cx="19685" cy="15875"/>
            </a:xfrm>
            <a:custGeom>
              <a:rect b="b" l="l" r="r" t="t"/>
              <a:pathLst>
                <a:path extrusionOk="0" h="15875" w="19685">
                  <a:moveTo>
                    <a:pt x="11404" y="0"/>
                  </a:moveTo>
                  <a:lnTo>
                    <a:pt x="7569" y="0"/>
                  </a:lnTo>
                  <a:lnTo>
                    <a:pt x="4927" y="0"/>
                  </a:lnTo>
                  <a:lnTo>
                    <a:pt x="2387" y="101"/>
                  </a:lnTo>
                  <a:lnTo>
                    <a:pt x="0" y="368"/>
                  </a:lnTo>
                  <a:lnTo>
                    <a:pt x="88" y="15468"/>
                  </a:lnTo>
                  <a:lnTo>
                    <a:pt x="10782" y="14719"/>
                  </a:lnTo>
                  <a:lnTo>
                    <a:pt x="18897" y="11226"/>
                  </a:lnTo>
                  <a:lnTo>
                    <a:pt x="19507" y="469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98" name="Google Shape;7498;gefe2f4b35a_0_3189"/>
            <p:cNvSpPr/>
            <p:nvPr/>
          </p:nvSpPr>
          <p:spPr>
            <a:xfrm>
              <a:off x="2121764" y="1350852"/>
              <a:ext cx="17780" cy="15875"/>
            </a:xfrm>
            <a:custGeom>
              <a:rect b="b" l="l" r="r" t="t"/>
              <a:pathLst>
                <a:path extrusionOk="0" h="15875" w="17780">
                  <a:moveTo>
                    <a:pt x="17310" y="0"/>
                  </a:moveTo>
                  <a:lnTo>
                    <a:pt x="7734" y="1066"/>
                  </a:lnTo>
                  <a:lnTo>
                    <a:pt x="698" y="4724"/>
                  </a:lnTo>
                  <a:lnTo>
                    <a:pt x="0" y="14744"/>
                  </a:lnTo>
                  <a:lnTo>
                    <a:pt x="4114" y="15036"/>
                  </a:lnTo>
                  <a:lnTo>
                    <a:pt x="8216" y="15265"/>
                  </a:lnTo>
                  <a:lnTo>
                    <a:pt x="13919" y="15265"/>
                  </a:lnTo>
                  <a:lnTo>
                    <a:pt x="15684" y="15214"/>
                  </a:lnTo>
                  <a:lnTo>
                    <a:pt x="17386" y="15100"/>
                  </a:lnTo>
                  <a:lnTo>
                    <a:pt x="173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499" name="Google Shape;7499;gefe2f4b35a_0_3189"/>
            <p:cNvSpPr/>
            <p:nvPr/>
          </p:nvSpPr>
          <p:spPr>
            <a:xfrm>
              <a:off x="2539428" y="1349603"/>
              <a:ext cx="4952365" cy="46355"/>
            </a:xfrm>
            <a:custGeom>
              <a:rect b="b" l="l" r="r" t="t"/>
              <a:pathLst>
                <a:path extrusionOk="0" h="46355" w="4952365">
                  <a:moveTo>
                    <a:pt x="40043" y="10896"/>
                  </a:moveTo>
                  <a:lnTo>
                    <a:pt x="39014" y="1371"/>
                  </a:lnTo>
                  <a:lnTo>
                    <a:pt x="35725" y="406"/>
                  </a:lnTo>
                  <a:lnTo>
                    <a:pt x="33007" y="0"/>
                  </a:lnTo>
                  <a:lnTo>
                    <a:pt x="30670" y="0"/>
                  </a:lnTo>
                  <a:lnTo>
                    <a:pt x="25082" y="0"/>
                  </a:lnTo>
                  <a:lnTo>
                    <a:pt x="11785" y="9194"/>
                  </a:lnTo>
                  <a:lnTo>
                    <a:pt x="4902" y="9194"/>
                  </a:lnTo>
                  <a:lnTo>
                    <a:pt x="3568" y="9093"/>
                  </a:lnTo>
                  <a:lnTo>
                    <a:pt x="2120" y="8851"/>
                  </a:lnTo>
                  <a:lnTo>
                    <a:pt x="0" y="20320"/>
                  </a:lnTo>
                  <a:lnTo>
                    <a:pt x="7607" y="25057"/>
                  </a:lnTo>
                  <a:lnTo>
                    <a:pt x="16598" y="25057"/>
                  </a:lnTo>
                  <a:lnTo>
                    <a:pt x="26479" y="23291"/>
                  </a:lnTo>
                  <a:lnTo>
                    <a:pt x="35077" y="18389"/>
                  </a:lnTo>
                  <a:lnTo>
                    <a:pt x="40043" y="10896"/>
                  </a:lnTo>
                  <a:close/>
                </a:path>
                <a:path extrusionOk="0" h="46355" w="4952365">
                  <a:moveTo>
                    <a:pt x="480949" y="8851"/>
                  </a:moveTo>
                  <a:lnTo>
                    <a:pt x="473798" y="4978"/>
                  </a:lnTo>
                  <a:lnTo>
                    <a:pt x="468388" y="3530"/>
                  </a:lnTo>
                  <a:lnTo>
                    <a:pt x="464489" y="3530"/>
                  </a:lnTo>
                  <a:lnTo>
                    <a:pt x="458571" y="3530"/>
                  </a:lnTo>
                  <a:lnTo>
                    <a:pt x="456158" y="6883"/>
                  </a:lnTo>
                  <a:lnTo>
                    <a:pt x="456869" y="13589"/>
                  </a:lnTo>
                  <a:lnTo>
                    <a:pt x="459981" y="16929"/>
                  </a:lnTo>
                  <a:lnTo>
                    <a:pt x="469239" y="16929"/>
                  </a:lnTo>
                  <a:lnTo>
                    <a:pt x="474624" y="14808"/>
                  </a:lnTo>
                  <a:lnTo>
                    <a:pt x="480949" y="8851"/>
                  </a:lnTo>
                  <a:close/>
                </a:path>
                <a:path extrusionOk="0" h="46355" w="4952365">
                  <a:moveTo>
                    <a:pt x="1527086" y="30848"/>
                  </a:moveTo>
                  <a:lnTo>
                    <a:pt x="1518310" y="27228"/>
                  </a:lnTo>
                  <a:lnTo>
                    <a:pt x="1510919" y="22237"/>
                  </a:lnTo>
                  <a:lnTo>
                    <a:pt x="1502943" y="17843"/>
                  </a:lnTo>
                  <a:lnTo>
                    <a:pt x="1492402" y="15938"/>
                  </a:lnTo>
                  <a:lnTo>
                    <a:pt x="1490294" y="16002"/>
                  </a:lnTo>
                  <a:lnTo>
                    <a:pt x="1490891" y="24853"/>
                  </a:lnTo>
                  <a:lnTo>
                    <a:pt x="1496517" y="32016"/>
                  </a:lnTo>
                  <a:lnTo>
                    <a:pt x="1505077" y="36830"/>
                  </a:lnTo>
                  <a:lnTo>
                    <a:pt x="1514462" y="38582"/>
                  </a:lnTo>
                  <a:lnTo>
                    <a:pt x="1520278" y="38582"/>
                  </a:lnTo>
                  <a:lnTo>
                    <a:pt x="1525320" y="36283"/>
                  </a:lnTo>
                  <a:lnTo>
                    <a:pt x="1527086" y="30848"/>
                  </a:lnTo>
                  <a:close/>
                </a:path>
                <a:path extrusionOk="0" h="46355" w="4952365">
                  <a:moveTo>
                    <a:pt x="2080183" y="32004"/>
                  </a:moveTo>
                  <a:lnTo>
                    <a:pt x="2079548" y="16002"/>
                  </a:lnTo>
                  <a:lnTo>
                    <a:pt x="2069109" y="18529"/>
                  </a:lnTo>
                  <a:lnTo>
                    <a:pt x="2058555" y="20878"/>
                  </a:lnTo>
                  <a:lnTo>
                    <a:pt x="2049284" y="24511"/>
                  </a:lnTo>
                  <a:lnTo>
                    <a:pt x="2042731" y="30861"/>
                  </a:lnTo>
                  <a:lnTo>
                    <a:pt x="2051011" y="33147"/>
                  </a:lnTo>
                  <a:lnTo>
                    <a:pt x="2059774" y="36537"/>
                  </a:lnTo>
                  <a:lnTo>
                    <a:pt x="2074684" y="36537"/>
                  </a:lnTo>
                  <a:lnTo>
                    <a:pt x="2080183" y="32004"/>
                  </a:lnTo>
                  <a:close/>
                </a:path>
                <a:path extrusionOk="0" h="46355" w="4952365">
                  <a:moveTo>
                    <a:pt x="2123592" y="1358"/>
                  </a:moveTo>
                  <a:lnTo>
                    <a:pt x="2114804" y="1663"/>
                  </a:lnTo>
                  <a:lnTo>
                    <a:pt x="2106904" y="3022"/>
                  </a:lnTo>
                  <a:lnTo>
                    <a:pt x="2101824" y="7226"/>
                  </a:lnTo>
                  <a:lnTo>
                    <a:pt x="2101430" y="16002"/>
                  </a:lnTo>
                  <a:lnTo>
                    <a:pt x="2103348" y="16052"/>
                  </a:lnTo>
                  <a:lnTo>
                    <a:pt x="2114727" y="16052"/>
                  </a:lnTo>
                  <a:lnTo>
                    <a:pt x="2120582" y="10210"/>
                  </a:lnTo>
                  <a:lnTo>
                    <a:pt x="2123592" y="1358"/>
                  </a:lnTo>
                  <a:close/>
                </a:path>
                <a:path extrusionOk="0" h="46355" w="4952365">
                  <a:moveTo>
                    <a:pt x="4952352" y="16002"/>
                  </a:moveTo>
                  <a:lnTo>
                    <a:pt x="4938776" y="19227"/>
                  </a:lnTo>
                  <a:lnTo>
                    <a:pt x="4926698" y="23787"/>
                  </a:lnTo>
                  <a:lnTo>
                    <a:pt x="4918240" y="31927"/>
                  </a:lnTo>
                  <a:lnTo>
                    <a:pt x="4915522" y="45834"/>
                  </a:lnTo>
                  <a:lnTo>
                    <a:pt x="4928946" y="42684"/>
                  </a:lnTo>
                  <a:lnTo>
                    <a:pt x="4941036" y="38138"/>
                  </a:lnTo>
                  <a:lnTo>
                    <a:pt x="4949571" y="29984"/>
                  </a:lnTo>
                  <a:lnTo>
                    <a:pt x="4952352" y="160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00" name="Google Shape;7500;gefe2f4b35a_0_3189"/>
            <p:cNvSpPr/>
            <p:nvPr/>
          </p:nvSpPr>
          <p:spPr>
            <a:xfrm>
              <a:off x="7874762" y="1364792"/>
              <a:ext cx="5554344" cy="45719"/>
            </a:xfrm>
            <a:custGeom>
              <a:rect b="b" l="l" r="r" t="t"/>
              <a:pathLst>
                <a:path extrusionOk="0" h="45719" w="5554344">
                  <a:moveTo>
                    <a:pt x="14655" y="812"/>
                  </a:moveTo>
                  <a:lnTo>
                    <a:pt x="0" y="812"/>
                  </a:lnTo>
                  <a:lnTo>
                    <a:pt x="0" y="15671"/>
                  </a:lnTo>
                  <a:lnTo>
                    <a:pt x="14655" y="15671"/>
                  </a:lnTo>
                  <a:lnTo>
                    <a:pt x="14655" y="812"/>
                  </a:lnTo>
                  <a:close/>
                </a:path>
                <a:path extrusionOk="0" h="45719" w="5554344">
                  <a:moveTo>
                    <a:pt x="4684623" y="15671"/>
                  </a:moveTo>
                  <a:lnTo>
                    <a:pt x="4678362" y="7708"/>
                  </a:lnTo>
                  <a:lnTo>
                    <a:pt x="4668672" y="3149"/>
                  </a:lnTo>
                  <a:lnTo>
                    <a:pt x="4656480" y="1092"/>
                  </a:lnTo>
                  <a:lnTo>
                    <a:pt x="4642701" y="609"/>
                  </a:lnTo>
                  <a:lnTo>
                    <a:pt x="4618482" y="812"/>
                  </a:lnTo>
                  <a:lnTo>
                    <a:pt x="4614088" y="9448"/>
                  </a:lnTo>
                  <a:lnTo>
                    <a:pt x="4608169" y="29476"/>
                  </a:lnTo>
                  <a:lnTo>
                    <a:pt x="4603762" y="37922"/>
                  </a:lnTo>
                  <a:lnTo>
                    <a:pt x="4608690" y="37287"/>
                  </a:lnTo>
                  <a:lnTo>
                    <a:pt x="4613262" y="37020"/>
                  </a:lnTo>
                  <a:lnTo>
                    <a:pt x="4617555" y="37020"/>
                  </a:lnTo>
                  <a:lnTo>
                    <a:pt x="4630102" y="37807"/>
                  </a:lnTo>
                  <a:lnTo>
                    <a:pt x="4641431" y="39839"/>
                  </a:lnTo>
                  <a:lnTo>
                    <a:pt x="4652137" y="42583"/>
                  </a:lnTo>
                  <a:lnTo>
                    <a:pt x="4662754" y="45516"/>
                  </a:lnTo>
                  <a:lnTo>
                    <a:pt x="4663224" y="37630"/>
                  </a:lnTo>
                  <a:lnTo>
                    <a:pt x="4664392" y="30086"/>
                  </a:lnTo>
                  <a:lnTo>
                    <a:pt x="4674235" y="30086"/>
                  </a:lnTo>
                  <a:lnTo>
                    <a:pt x="4675733" y="30264"/>
                  </a:lnTo>
                  <a:lnTo>
                    <a:pt x="4677422" y="30657"/>
                  </a:lnTo>
                  <a:lnTo>
                    <a:pt x="4673676" y="19481"/>
                  </a:lnTo>
                  <a:lnTo>
                    <a:pt x="4684623" y="15671"/>
                  </a:lnTo>
                  <a:close/>
                </a:path>
                <a:path extrusionOk="0" h="45719" w="5554344">
                  <a:moveTo>
                    <a:pt x="5554002" y="3314"/>
                  </a:moveTo>
                  <a:lnTo>
                    <a:pt x="5551055" y="0"/>
                  </a:lnTo>
                  <a:lnTo>
                    <a:pt x="5545074" y="0"/>
                  </a:lnTo>
                  <a:lnTo>
                    <a:pt x="5540197" y="0"/>
                  </a:lnTo>
                  <a:lnTo>
                    <a:pt x="5533301" y="2209"/>
                  </a:lnTo>
                  <a:lnTo>
                    <a:pt x="5524525" y="8420"/>
                  </a:lnTo>
                  <a:lnTo>
                    <a:pt x="5531993" y="11938"/>
                  </a:lnTo>
                  <a:lnTo>
                    <a:pt x="5537962" y="13271"/>
                  </a:lnTo>
                  <a:lnTo>
                    <a:pt x="5549697" y="13271"/>
                  </a:lnTo>
                  <a:lnTo>
                    <a:pt x="5553329" y="9956"/>
                  </a:lnTo>
                  <a:lnTo>
                    <a:pt x="5554002" y="33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01" name="Google Shape;7501;gefe2f4b35a_0_3189"/>
            <p:cNvSpPr/>
            <p:nvPr/>
          </p:nvSpPr>
          <p:spPr>
            <a:xfrm>
              <a:off x="2961627" y="1373212"/>
              <a:ext cx="2792095" cy="23494"/>
            </a:xfrm>
            <a:custGeom>
              <a:rect b="b" l="l" r="r" t="t"/>
              <a:pathLst>
                <a:path extrusionOk="0" h="23494" w="2792095">
                  <a:moveTo>
                    <a:pt x="21869" y="4711"/>
                  </a:moveTo>
                  <a:lnTo>
                    <a:pt x="14668" y="0"/>
                  </a:lnTo>
                  <a:lnTo>
                    <a:pt x="11455" y="6019"/>
                  </a:lnTo>
                  <a:lnTo>
                    <a:pt x="5511" y="9258"/>
                  </a:lnTo>
                  <a:lnTo>
                    <a:pt x="482" y="13423"/>
                  </a:lnTo>
                  <a:lnTo>
                    <a:pt x="0" y="22237"/>
                  </a:lnTo>
                  <a:lnTo>
                    <a:pt x="1651" y="22948"/>
                  </a:lnTo>
                  <a:lnTo>
                    <a:pt x="3340" y="23266"/>
                  </a:lnTo>
                  <a:lnTo>
                    <a:pt x="5016" y="23266"/>
                  </a:lnTo>
                  <a:lnTo>
                    <a:pt x="14478" y="19989"/>
                  </a:lnTo>
                  <a:lnTo>
                    <a:pt x="20955" y="12585"/>
                  </a:lnTo>
                  <a:lnTo>
                    <a:pt x="21869" y="4711"/>
                  </a:lnTo>
                  <a:close/>
                </a:path>
                <a:path extrusionOk="0" h="23494" w="2792095">
                  <a:moveTo>
                    <a:pt x="2791663" y="7251"/>
                  </a:moveTo>
                  <a:lnTo>
                    <a:pt x="2784729" y="3175"/>
                  </a:lnTo>
                  <a:lnTo>
                    <a:pt x="2779839" y="1663"/>
                  </a:lnTo>
                  <a:lnTo>
                    <a:pt x="2776588" y="1663"/>
                  </a:lnTo>
                  <a:lnTo>
                    <a:pt x="2771825" y="1663"/>
                  </a:lnTo>
                  <a:lnTo>
                    <a:pt x="2770581" y="4914"/>
                  </a:lnTo>
                  <a:lnTo>
                    <a:pt x="2772664" y="11430"/>
                  </a:lnTo>
                  <a:lnTo>
                    <a:pt x="2775966" y="14681"/>
                  </a:lnTo>
                  <a:lnTo>
                    <a:pt x="2783662" y="14681"/>
                  </a:lnTo>
                  <a:lnTo>
                    <a:pt x="2787650" y="12712"/>
                  </a:lnTo>
                  <a:lnTo>
                    <a:pt x="2791663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02" name="Google Shape;7502;gefe2f4b35a_0_3189"/>
            <p:cNvSpPr/>
            <p:nvPr/>
          </p:nvSpPr>
          <p:spPr>
            <a:xfrm>
              <a:off x="7680401" y="1372107"/>
              <a:ext cx="4378325" cy="31115"/>
            </a:xfrm>
            <a:custGeom>
              <a:rect b="b" l="l" r="r" t="t"/>
              <a:pathLst>
                <a:path extrusionOk="0" h="31115" w="4378325">
                  <a:moveTo>
                    <a:pt x="15227" y="11658"/>
                  </a:moveTo>
                  <a:lnTo>
                    <a:pt x="13144" y="4978"/>
                  </a:lnTo>
                  <a:lnTo>
                    <a:pt x="2654" y="1104"/>
                  </a:lnTo>
                  <a:lnTo>
                    <a:pt x="0" y="15887"/>
                  </a:lnTo>
                  <a:lnTo>
                    <a:pt x="2984" y="20815"/>
                  </a:lnTo>
                  <a:lnTo>
                    <a:pt x="6718" y="20815"/>
                  </a:lnTo>
                  <a:lnTo>
                    <a:pt x="12039" y="17995"/>
                  </a:lnTo>
                  <a:lnTo>
                    <a:pt x="15227" y="11658"/>
                  </a:lnTo>
                  <a:close/>
                </a:path>
                <a:path extrusionOk="0" h="31115" w="4378325">
                  <a:moveTo>
                    <a:pt x="2720975" y="1104"/>
                  </a:moveTo>
                  <a:lnTo>
                    <a:pt x="2719235" y="342"/>
                  </a:lnTo>
                  <a:lnTo>
                    <a:pt x="2717457" y="0"/>
                  </a:lnTo>
                  <a:lnTo>
                    <a:pt x="2715704" y="0"/>
                  </a:lnTo>
                  <a:lnTo>
                    <a:pt x="2706141" y="3263"/>
                  </a:lnTo>
                  <a:lnTo>
                    <a:pt x="2699613" y="10629"/>
                  </a:lnTo>
                  <a:lnTo>
                    <a:pt x="2698724" y="18529"/>
                  </a:lnTo>
                  <a:lnTo>
                    <a:pt x="2706014" y="23342"/>
                  </a:lnTo>
                  <a:lnTo>
                    <a:pt x="2708668" y="16687"/>
                  </a:lnTo>
                  <a:lnTo>
                    <a:pt x="2713050" y="11785"/>
                  </a:lnTo>
                  <a:lnTo>
                    <a:pt x="2717660" y="7099"/>
                  </a:lnTo>
                  <a:lnTo>
                    <a:pt x="2720975" y="1104"/>
                  </a:lnTo>
                  <a:close/>
                </a:path>
                <a:path extrusionOk="0" h="31115" w="4378325">
                  <a:moveTo>
                    <a:pt x="2787612" y="10807"/>
                  </a:moveTo>
                  <a:lnTo>
                    <a:pt x="2787116" y="1104"/>
                  </a:lnTo>
                  <a:lnTo>
                    <a:pt x="2785199" y="685"/>
                  </a:lnTo>
                  <a:lnTo>
                    <a:pt x="2783421" y="495"/>
                  </a:lnTo>
                  <a:lnTo>
                    <a:pt x="2781757" y="495"/>
                  </a:lnTo>
                  <a:lnTo>
                    <a:pt x="2770073" y="5054"/>
                  </a:lnTo>
                  <a:lnTo>
                    <a:pt x="2765704" y="15151"/>
                  </a:lnTo>
                  <a:lnTo>
                    <a:pt x="2768828" y="25450"/>
                  </a:lnTo>
                  <a:lnTo>
                    <a:pt x="2779661" y="30607"/>
                  </a:lnTo>
                  <a:lnTo>
                    <a:pt x="2782214" y="24015"/>
                  </a:lnTo>
                  <a:lnTo>
                    <a:pt x="2785427" y="17932"/>
                  </a:lnTo>
                  <a:lnTo>
                    <a:pt x="2787612" y="10807"/>
                  </a:lnTo>
                  <a:close/>
                </a:path>
                <a:path extrusionOk="0" h="31115" w="4378325">
                  <a:moveTo>
                    <a:pt x="4378325" y="1092"/>
                  </a:moveTo>
                  <a:lnTo>
                    <a:pt x="4348708" y="1092"/>
                  </a:lnTo>
                  <a:lnTo>
                    <a:pt x="4348708" y="15836"/>
                  </a:lnTo>
                  <a:lnTo>
                    <a:pt x="4378325" y="15836"/>
                  </a:lnTo>
                  <a:lnTo>
                    <a:pt x="4378325" y="10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03" name="Google Shape;7503;gefe2f4b35a_0_3189"/>
            <p:cNvSpPr/>
            <p:nvPr/>
          </p:nvSpPr>
          <p:spPr>
            <a:xfrm>
              <a:off x="3432955" y="1379598"/>
              <a:ext cx="19685" cy="22859"/>
            </a:xfrm>
            <a:custGeom>
              <a:rect b="b" l="l" r="r" t="t"/>
              <a:pathLst>
                <a:path extrusionOk="0" h="22859" w="19685">
                  <a:moveTo>
                    <a:pt x="13690" y="0"/>
                  </a:moveTo>
                  <a:lnTo>
                    <a:pt x="6019" y="0"/>
                  </a:lnTo>
                  <a:lnTo>
                    <a:pt x="4305" y="0"/>
                  </a:lnTo>
                  <a:lnTo>
                    <a:pt x="2324" y="266"/>
                  </a:lnTo>
                  <a:lnTo>
                    <a:pt x="0" y="863"/>
                  </a:lnTo>
                  <a:lnTo>
                    <a:pt x="113" y="8748"/>
                  </a:lnTo>
                  <a:lnTo>
                    <a:pt x="4621" y="15498"/>
                  </a:lnTo>
                  <a:lnTo>
                    <a:pt x="11660" y="20360"/>
                  </a:lnTo>
                  <a:lnTo>
                    <a:pt x="19367" y="22580"/>
                  </a:lnTo>
                  <a:lnTo>
                    <a:pt x="19138" y="9728"/>
                  </a:lnTo>
                  <a:lnTo>
                    <a:pt x="16040" y="5270"/>
                  </a:lnTo>
                  <a:lnTo>
                    <a:pt x="136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04" name="Google Shape;7504;gefe2f4b35a_0_3189"/>
            <p:cNvSpPr/>
            <p:nvPr/>
          </p:nvSpPr>
          <p:spPr>
            <a:xfrm>
              <a:off x="3452101" y="1389330"/>
              <a:ext cx="10795" cy="13334"/>
            </a:xfrm>
            <a:custGeom>
              <a:rect b="b" l="l" r="r" t="t"/>
              <a:pathLst>
                <a:path extrusionOk="0" h="13334" w="10795">
                  <a:moveTo>
                    <a:pt x="0" y="0"/>
                  </a:moveTo>
                  <a:lnTo>
                    <a:pt x="228" y="12839"/>
                  </a:lnTo>
                  <a:lnTo>
                    <a:pt x="1143" y="12903"/>
                  </a:lnTo>
                  <a:lnTo>
                    <a:pt x="5981" y="12903"/>
                  </a:lnTo>
                  <a:lnTo>
                    <a:pt x="9525" y="10896"/>
                  </a:lnTo>
                  <a:lnTo>
                    <a:pt x="10236" y="6108"/>
                  </a:lnTo>
                  <a:lnTo>
                    <a:pt x="4889" y="6019"/>
                  </a:lnTo>
                  <a:lnTo>
                    <a:pt x="2247" y="3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05" name="Google Shape;7505;gefe2f4b35a_0_3189"/>
            <p:cNvSpPr/>
            <p:nvPr/>
          </p:nvSpPr>
          <p:spPr>
            <a:xfrm>
              <a:off x="9605778" y="1380456"/>
              <a:ext cx="37465" cy="30480"/>
            </a:xfrm>
            <a:custGeom>
              <a:rect b="b" l="l" r="r" t="t"/>
              <a:pathLst>
                <a:path extrusionOk="0" h="30480" w="37465">
                  <a:moveTo>
                    <a:pt x="36880" y="0"/>
                  </a:moveTo>
                  <a:lnTo>
                    <a:pt x="23326" y="3107"/>
                  </a:lnTo>
                  <a:lnTo>
                    <a:pt x="13892" y="10345"/>
                  </a:lnTo>
                  <a:lnTo>
                    <a:pt x="6732" y="19872"/>
                  </a:lnTo>
                  <a:lnTo>
                    <a:pt x="0" y="29845"/>
                  </a:lnTo>
                  <a:lnTo>
                    <a:pt x="3086" y="30010"/>
                  </a:lnTo>
                  <a:lnTo>
                    <a:pt x="4546" y="30010"/>
                  </a:lnTo>
                  <a:lnTo>
                    <a:pt x="18183" y="28046"/>
                  </a:lnTo>
                  <a:lnTo>
                    <a:pt x="27986" y="22272"/>
                  </a:lnTo>
                  <a:lnTo>
                    <a:pt x="34152" y="12865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06" name="Google Shape;7506;gefe2f4b35a_0_3189"/>
            <p:cNvSpPr/>
            <p:nvPr/>
          </p:nvSpPr>
          <p:spPr>
            <a:xfrm>
              <a:off x="5871298" y="1387957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767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21767" y="1475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07" name="Google Shape;7507;gefe2f4b35a_0_3189"/>
            <p:cNvSpPr/>
            <p:nvPr/>
          </p:nvSpPr>
          <p:spPr>
            <a:xfrm>
              <a:off x="10033054" y="13879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21208" y="0"/>
                  </a:lnTo>
                  <a:lnTo>
                    <a:pt x="13167" y="1080"/>
                  </a:lnTo>
                  <a:lnTo>
                    <a:pt x="7180" y="4111"/>
                  </a:lnTo>
                  <a:lnTo>
                    <a:pt x="2904" y="8776"/>
                  </a:lnTo>
                  <a:lnTo>
                    <a:pt x="0" y="14757"/>
                  </a:lnTo>
                  <a:lnTo>
                    <a:pt x="1612" y="14795"/>
                  </a:lnTo>
                  <a:lnTo>
                    <a:pt x="13195" y="14795"/>
                  </a:lnTo>
                  <a:lnTo>
                    <a:pt x="18859" y="8826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08" name="Google Shape;7508;gefe2f4b35a_0_3189"/>
            <p:cNvSpPr/>
            <p:nvPr/>
          </p:nvSpPr>
          <p:spPr>
            <a:xfrm>
              <a:off x="2276540" y="1395402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0548" y="0"/>
                  </a:moveTo>
                  <a:lnTo>
                    <a:pt x="8978" y="0"/>
                  </a:lnTo>
                  <a:lnTo>
                    <a:pt x="3035" y="5981"/>
                  </a:lnTo>
                  <a:lnTo>
                    <a:pt x="0" y="14909"/>
                  </a:lnTo>
                  <a:lnTo>
                    <a:pt x="685" y="14909"/>
                  </a:lnTo>
                  <a:lnTo>
                    <a:pt x="8713" y="13843"/>
                  </a:lnTo>
                  <a:lnTo>
                    <a:pt x="14719" y="10826"/>
                  </a:lnTo>
                  <a:lnTo>
                    <a:pt x="19077" y="6133"/>
                  </a:lnTo>
                  <a:lnTo>
                    <a:pt x="22161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09" name="Google Shape;7509;gefe2f4b35a_0_3189"/>
            <p:cNvSpPr/>
            <p:nvPr/>
          </p:nvSpPr>
          <p:spPr>
            <a:xfrm>
              <a:off x="7823276" y="1395449"/>
              <a:ext cx="4441825" cy="29844"/>
            </a:xfrm>
            <a:custGeom>
              <a:rect b="b" l="l" r="r" t="t"/>
              <a:pathLst>
                <a:path extrusionOk="0" h="29844" w="4441825">
                  <a:moveTo>
                    <a:pt x="36804" y="29616"/>
                  </a:moveTo>
                  <a:lnTo>
                    <a:pt x="34759" y="14922"/>
                  </a:lnTo>
                  <a:lnTo>
                    <a:pt x="24422" y="8623"/>
                  </a:lnTo>
                  <a:lnTo>
                    <a:pt x="11074" y="5422"/>
                  </a:lnTo>
                  <a:lnTo>
                    <a:pt x="0" y="0"/>
                  </a:lnTo>
                  <a:lnTo>
                    <a:pt x="0" y="29616"/>
                  </a:lnTo>
                  <a:lnTo>
                    <a:pt x="36804" y="29616"/>
                  </a:lnTo>
                  <a:close/>
                </a:path>
                <a:path extrusionOk="0" h="29844" w="4441825">
                  <a:moveTo>
                    <a:pt x="4441469" y="0"/>
                  </a:moveTo>
                  <a:lnTo>
                    <a:pt x="4431741" y="1282"/>
                  </a:lnTo>
                  <a:lnTo>
                    <a:pt x="4423448" y="3975"/>
                  </a:lnTo>
                  <a:lnTo>
                    <a:pt x="4416818" y="8394"/>
                  </a:lnTo>
                  <a:lnTo>
                    <a:pt x="4412119" y="14871"/>
                  </a:lnTo>
                  <a:lnTo>
                    <a:pt x="4414863" y="15189"/>
                  </a:lnTo>
                  <a:lnTo>
                    <a:pt x="4417466" y="15354"/>
                  </a:lnTo>
                  <a:lnTo>
                    <a:pt x="4419879" y="15354"/>
                  </a:lnTo>
                  <a:lnTo>
                    <a:pt x="4428236" y="14490"/>
                  </a:lnTo>
                  <a:lnTo>
                    <a:pt x="4434738" y="11798"/>
                  </a:lnTo>
                  <a:lnTo>
                    <a:pt x="4439209" y="7035"/>
                  </a:lnTo>
                  <a:lnTo>
                    <a:pt x="44414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10" name="Google Shape;7510;gefe2f4b35a_0_3189"/>
            <p:cNvSpPr/>
            <p:nvPr/>
          </p:nvSpPr>
          <p:spPr>
            <a:xfrm>
              <a:off x="5856720" y="1402903"/>
              <a:ext cx="7620" cy="29209"/>
            </a:xfrm>
            <a:custGeom>
              <a:rect b="b" l="l" r="r" t="t"/>
              <a:pathLst>
                <a:path extrusionOk="0" h="29209" w="7620">
                  <a:moveTo>
                    <a:pt x="0" y="0"/>
                  </a:moveTo>
                  <a:lnTo>
                    <a:pt x="203" y="28816"/>
                  </a:lnTo>
                  <a:lnTo>
                    <a:pt x="4741" y="20740"/>
                  </a:lnTo>
                  <a:lnTo>
                    <a:pt x="7402" y="12841"/>
                  </a:lnTo>
                  <a:lnTo>
                    <a:pt x="6412" y="57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11" name="Google Shape;7511;gefe2f4b35a_0_3189"/>
            <p:cNvSpPr/>
            <p:nvPr/>
          </p:nvSpPr>
          <p:spPr>
            <a:xfrm>
              <a:off x="5840367" y="1402704"/>
              <a:ext cx="17145" cy="45084"/>
            </a:xfrm>
            <a:custGeom>
              <a:rect b="b" l="l" r="r" t="t"/>
              <a:pathLst>
                <a:path extrusionOk="0" h="45084" w="17145">
                  <a:moveTo>
                    <a:pt x="15943" y="0"/>
                  </a:moveTo>
                  <a:lnTo>
                    <a:pt x="9582" y="8792"/>
                  </a:lnTo>
                  <a:lnTo>
                    <a:pt x="2282" y="21294"/>
                  </a:lnTo>
                  <a:lnTo>
                    <a:pt x="0" y="34297"/>
                  </a:lnTo>
                  <a:lnTo>
                    <a:pt x="8691" y="44589"/>
                  </a:lnTo>
                  <a:lnTo>
                    <a:pt x="9212" y="40500"/>
                  </a:lnTo>
                  <a:lnTo>
                    <a:pt x="12933" y="34937"/>
                  </a:lnTo>
                  <a:lnTo>
                    <a:pt x="16552" y="29019"/>
                  </a:lnTo>
                  <a:lnTo>
                    <a:pt x="16349" y="203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12" name="Google Shape;7512;gefe2f4b35a_0_3189"/>
            <p:cNvSpPr/>
            <p:nvPr/>
          </p:nvSpPr>
          <p:spPr>
            <a:xfrm>
              <a:off x="7742085" y="1402447"/>
              <a:ext cx="2181859" cy="28575"/>
            </a:xfrm>
            <a:custGeom>
              <a:rect b="b" l="l" r="r" t="t"/>
              <a:pathLst>
                <a:path extrusionOk="0" h="28575" w="2181859">
                  <a:moveTo>
                    <a:pt x="44361" y="15011"/>
                  </a:moveTo>
                  <a:lnTo>
                    <a:pt x="36195" y="12001"/>
                  </a:lnTo>
                  <a:lnTo>
                    <a:pt x="27432" y="7912"/>
                  </a:lnTo>
                  <a:lnTo>
                    <a:pt x="18796" y="4292"/>
                  </a:lnTo>
                  <a:lnTo>
                    <a:pt x="10960" y="2743"/>
                  </a:lnTo>
                  <a:lnTo>
                    <a:pt x="5562" y="2743"/>
                  </a:lnTo>
                  <a:lnTo>
                    <a:pt x="1447" y="5829"/>
                  </a:lnTo>
                  <a:lnTo>
                    <a:pt x="0" y="15011"/>
                  </a:lnTo>
                  <a:lnTo>
                    <a:pt x="3187" y="13487"/>
                  </a:lnTo>
                  <a:lnTo>
                    <a:pt x="6261" y="12890"/>
                  </a:lnTo>
                  <a:lnTo>
                    <a:pt x="14998" y="12890"/>
                  </a:lnTo>
                  <a:lnTo>
                    <a:pt x="20281" y="15214"/>
                  </a:lnTo>
                  <a:lnTo>
                    <a:pt x="29641" y="19875"/>
                  </a:lnTo>
                  <a:lnTo>
                    <a:pt x="33718" y="22199"/>
                  </a:lnTo>
                  <a:lnTo>
                    <a:pt x="40093" y="22199"/>
                  </a:lnTo>
                  <a:lnTo>
                    <a:pt x="42545" y="20358"/>
                  </a:lnTo>
                  <a:lnTo>
                    <a:pt x="44361" y="15011"/>
                  </a:lnTo>
                  <a:close/>
                </a:path>
                <a:path extrusionOk="0" h="28575" w="2181859">
                  <a:moveTo>
                    <a:pt x="2033168" y="266"/>
                  </a:moveTo>
                  <a:lnTo>
                    <a:pt x="2027897" y="0"/>
                  </a:lnTo>
                  <a:lnTo>
                    <a:pt x="2025396" y="0"/>
                  </a:lnTo>
                  <a:lnTo>
                    <a:pt x="2010092" y="1333"/>
                  </a:lnTo>
                  <a:lnTo>
                    <a:pt x="1997570" y="5448"/>
                  </a:lnTo>
                  <a:lnTo>
                    <a:pt x="1987956" y="12484"/>
                  </a:lnTo>
                  <a:lnTo>
                    <a:pt x="1981377" y="22618"/>
                  </a:lnTo>
                  <a:lnTo>
                    <a:pt x="1985683" y="26466"/>
                  </a:lnTo>
                  <a:lnTo>
                    <a:pt x="1990191" y="28054"/>
                  </a:lnTo>
                  <a:lnTo>
                    <a:pt x="1994738" y="28054"/>
                  </a:lnTo>
                  <a:lnTo>
                    <a:pt x="2005838" y="25209"/>
                  </a:lnTo>
                  <a:lnTo>
                    <a:pt x="2016391" y="18161"/>
                  </a:lnTo>
                  <a:lnTo>
                    <a:pt x="2025713" y="9105"/>
                  </a:lnTo>
                  <a:lnTo>
                    <a:pt x="2033168" y="266"/>
                  </a:lnTo>
                  <a:close/>
                </a:path>
                <a:path extrusionOk="0" h="28575" w="2181859">
                  <a:moveTo>
                    <a:pt x="2181682" y="7785"/>
                  </a:moveTo>
                  <a:lnTo>
                    <a:pt x="2180513" y="266"/>
                  </a:lnTo>
                  <a:lnTo>
                    <a:pt x="2143645" y="266"/>
                  </a:lnTo>
                  <a:lnTo>
                    <a:pt x="2142375" y="7785"/>
                  </a:lnTo>
                  <a:lnTo>
                    <a:pt x="2146122" y="13157"/>
                  </a:lnTo>
                  <a:lnTo>
                    <a:pt x="2153208" y="16383"/>
                  </a:lnTo>
                  <a:lnTo>
                    <a:pt x="2161971" y="17462"/>
                  </a:lnTo>
                  <a:lnTo>
                    <a:pt x="2170747" y="16383"/>
                  </a:lnTo>
                  <a:lnTo>
                    <a:pt x="2177872" y="13157"/>
                  </a:lnTo>
                  <a:lnTo>
                    <a:pt x="2181682" y="77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13" name="Google Shape;7513;gefe2f4b35a_0_3189"/>
            <p:cNvSpPr/>
            <p:nvPr/>
          </p:nvSpPr>
          <p:spPr>
            <a:xfrm>
              <a:off x="1401866" y="1419351"/>
              <a:ext cx="9525" cy="13334"/>
            </a:xfrm>
            <a:custGeom>
              <a:rect b="b" l="l" r="r" t="t"/>
              <a:pathLst>
                <a:path extrusionOk="0" h="13334" w="9525">
                  <a:moveTo>
                    <a:pt x="8877" y="0"/>
                  </a:moveTo>
                  <a:lnTo>
                    <a:pt x="5943" y="2921"/>
                  </a:lnTo>
                  <a:lnTo>
                    <a:pt x="0" y="8737"/>
                  </a:lnTo>
                  <a:lnTo>
                    <a:pt x="1435" y="11290"/>
                  </a:lnTo>
                  <a:lnTo>
                    <a:pt x="3314" y="13220"/>
                  </a:lnTo>
                  <a:lnTo>
                    <a:pt x="5448" y="13195"/>
                  </a:lnTo>
                  <a:lnTo>
                    <a:pt x="8064" y="12738"/>
                  </a:lnTo>
                  <a:lnTo>
                    <a:pt x="9182" y="6134"/>
                  </a:lnTo>
                  <a:lnTo>
                    <a:pt x="887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14" name="Google Shape;7514;gefe2f4b35a_0_3189"/>
            <p:cNvSpPr/>
            <p:nvPr/>
          </p:nvSpPr>
          <p:spPr>
            <a:xfrm>
              <a:off x="1398823" y="1408704"/>
              <a:ext cx="12065" cy="19684"/>
            </a:xfrm>
            <a:custGeom>
              <a:rect b="b" l="l" r="r" t="t"/>
              <a:pathLst>
                <a:path extrusionOk="0" h="19684" w="12065">
                  <a:moveTo>
                    <a:pt x="10223" y="0"/>
                  </a:moveTo>
                  <a:lnTo>
                    <a:pt x="7696" y="0"/>
                  </a:lnTo>
                  <a:lnTo>
                    <a:pt x="5968" y="0"/>
                  </a:lnTo>
                  <a:lnTo>
                    <a:pt x="3721" y="2413"/>
                  </a:lnTo>
                  <a:lnTo>
                    <a:pt x="977" y="8750"/>
                  </a:lnTo>
                  <a:lnTo>
                    <a:pt x="0" y="11328"/>
                  </a:lnTo>
                  <a:lnTo>
                    <a:pt x="1117" y="15938"/>
                  </a:lnTo>
                  <a:lnTo>
                    <a:pt x="3047" y="19380"/>
                  </a:lnTo>
                  <a:lnTo>
                    <a:pt x="8978" y="13576"/>
                  </a:lnTo>
                  <a:lnTo>
                    <a:pt x="11925" y="10642"/>
                  </a:lnTo>
                  <a:lnTo>
                    <a:pt x="11645" y="5143"/>
                  </a:lnTo>
                  <a:lnTo>
                    <a:pt x="102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15" name="Google Shape;7515;gefe2f4b35a_0_3189"/>
            <p:cNvSpPr/>
            <p:nvPr/>
          </p:nvSpPr>
          <p:spPr>
            <a:xfrm>
              <a:off x="2490039" y="1412561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22288" y="0"/>
                  </a:moveTo>
                  <a:lnTo>
                    <a:pt x="18427" y="0"/>
                  </a:lnTo>
                  <a:lnTo>
                    <a:pt x="11506" y="0"/>
                  </a:lnTo>
                  <a:lnTo>
                    <a:pt x="4622" y="4864"/>
                  </a:lnTo>
                  <a:lnTo>
                    <a:pt x="0" y="12496"/>
                  </a:lnTo>
                  <a:lnTo>
                    <a:pt x="3657" y="15925"/>
                  </a:lnTo>
                  <a:lnTo>
                    <a:pt x="7569" y="17462"/>
                  </a:lnTo>
                  <a:lnTo>
                    <a:pt x="18237" y="17462"/>
                  </a:lnTo>
                  <a:lnTo>
                    <a:pt x="24879" y="12674"/>
                  </a:lnTo>
                  <a:lnTo>
                    <a:pt x="29667" y="4889"/>
                  </a:lnTo>
                  <a:lnTo>
                    <a:pt x="26161" y="1511"/>
                  </a:lnTo>
                  <a:lnTo>
                    <a:pt x="222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16" name="Google Shape;7516;gefe2f4b35a_0_3189"/>
            <p:cNvSpPr/>
            <p:nvPr/>
          </p:nvSpPr>
          <p:spPr>
            <a:xfrm>
              <a:off x="5529936" y="1410307"/>
              <a:ext cx="40004" cy="29844"/>
            </a:xfrm>
            <a:custGeom>
              <a:rect b="b" l="l" r="r" t="t"/>
              <a:pathLst>
                <a:path extrusionOk="0" h="29844" w="40004">
                  <a:moveTo>
                    <a:pt x="31677" y="0"/>
                  </a:moveTo>
                  <a:lnTo>
                    <a:pt x="22138" y="5616"/>
                  </a:lnTo>
                  <a:lnTo>
                    <a:pt x="7834" y="10950"/>
                  </a:lnTo>
                  <a:lnTo>
                    <a:pt x="0" y="18184"/>
                  </a:lnTo>
                  <a:lnTo>
                    <a:pt x="9871" y="29502"/>
                  </a:lnTo>
                  <a:lnTo>
                    <a:pt x="18682" y="23206"/>
                  </a:lnTo>
                  <a:lnTo>
                    <a:pt x="32204" y="16998"/>
                  </a:lnTo>
                  <a:lnTo>
                    <a:pt x="40010" y="9667"/>
                  </a:lnTo>
                  <a:lnTo>
                    <a:pt x="3167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17" name="Google Shape;7517;gefe2f4b35a_0_3189"/>
            <p:cNvSpPr/>
            <p:nvPr/>
          </p:nvSpPr>
          <p:spPr>
            <a:xfrm>
              <a:off x="260756" y="1411363"/>
              <a:ext cx="5471160" cy="28575"/>
            </a:xfrm>
            <a:custGeom>
              <a:rect b="b" l="l" r="r" t="t"/>
              <a:pathLst>
                <a:path extrusionOk="0" h="28575" w="5471160">
                  <a:moveTo>
                    <a:pt x="10261" y="10744"/>
                  </a:moveTo>
                  <a:lnTo>
                    <a:pt x="254" y="7010"/>
                  </a:lnTo>
                  <a:lnTo>
                    <a:pt x="101" y="15481"/>
                  </a:lnTo>
                  <a:lnTo>
                    <a:pt x="0" y="19723"/>
                  </a:lnTo>
                  <a:lnTo>
                    <a:pt x="6654" y="16548"/>
                  </a:lnTo>
                  <a:lnTo>
                    <a:pt x="10261" y="10744"/>
                  </a:lnTo>
                  <a:close/>
                </a:path>
                <a:path extrusionOk="0" h="28575" w="5471160">
                  <a:moveTo>
                    <a:pt x="5470664" y="11315"/>
                  </a:moveTo>
                  <a:lnTo>
                    <a:pt x="5468391" y="4762"/>
                  </a:lnTo>
                  <a:lnTo>
                    <a:pt x="5464264" y="1130"/>
                  </a:lnTo>
                  <a:lnTo>
                    <a:pt x="5458980" y="0"/>
                  </a:lnTo>
                  <a:lnTo>
                    <a:pt x="5449240" y="2794"/>
                  </a:lnTo>
                  <a:lnTo>
                    <a:pt x="5441797" y="9829"/>
                  </a:lnTo>
                  <a:lnTo>
                    <a:pt x="5440248" y="19050"/>
                  </a:lnTo>
                  <a:lnTo>
                    <a:pt x="5448198" y="28448"/>
                  </a:lnTo>
                  <a:lnTo>
                    <a:pt x="5449049" y="22199"/>
                  </a:lnTo>
                  <a:lnTo>
                    <a:pt x="5454828" y="20713"/>
                  </a:lnTo>
                  <a:lnTo>
                    <a:pt x="5464581" y="20713"/>
                  </a:lnTo>
                  <a:lnTo>
                    <a:pt x="5470360" y="21183"/>
                  </a:lnTo>
                  <a:lnTo>
                    <a:pt x="5470664" y="1131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18" name="Google Shape;7518;gefe2f4b35a_0_3189"/>
            <p:cNvSpPr/>
            <p:nvPr/>
          </p:nvSpPr>
          <p:spPr>
            <a:xfrm>
              <a:off x="239030" y="1417450"/>
              <a:ext cx="22225" cy="16509"/>
            </a:xfrm>
            <a:custGeom>
              <a:rect b="b" l="l" r="r" t="t"/>
              <a:pathLst>
                <a:path extrusionOk="0" h="16509" w="22225">
                  <a:moveTo>
                    <a:pt x="19075" y="0"/>
                  </a:moveTo>
                  <a:lnTo>
                    <a:pt x="18453" y="3822"/>
                  </a:lnTo>
                  <a:lnTo>
                    <a:pt x="16890" y="5219"/>
                  </a:lnTo>
                  <a:lnTo>
                    <a:pt x="11963" y="5219"/>
                  </a:lnTo>
                  <a:lnTo>
                    <a:pt x="8140" y="2641"/>
                  </a:lnTo>
                  <a:lnTo>
                    <a:pt x="4356" y="0"/>
                  </a:lnTo>
                  <a:lnTo>
                    <a:pt x="0" y="11849"/>
                  </a:lnTo>
                  <a:lnTo>
                    <a:pt x="5448" y="15887"/>
                  </a:lnTo>
                  <a:lnTo>
                    <a:pt x="15392" y="15887"/>
                  </a:lnTo>
                  <a:lnTo>
                    <a:pt x="18859" y="14998"/>
                  </a:lnTo>
                  <a:lnTo>
                    <a:pt x="21729" y="13627"/>
                  </a:lnTo>
                  <a:lnTo>
                    <a:pt x="21983" y="914"/>
                  </a:lnTo>
                  <a:lnTo>
                    <a:pt x="21120" y="596"/>
                  </a:lnTo>
                  <a:lnTo>
                    <a:pt x="20154" y="292"/>
                  </a:lnTo>
                  <a:lnTo>
                    <a:pt x="190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19" name="Google Shape;7519;gefe2f4b35a_0_3189"/>
            <p:cNvSpPr/>
            <p:nvPr/>
          </p:nvSpPr>
          <p:spPr>
            <a:xfrm>
              <a:off x="5583796" y="1417450"/>
              <a:ext cx="52070" cy="36194"/>
            </a:xfrm>
            <a:custGeom>
              <a:rect b="b" l="l" r="r" t="t"/>
              <a:pathLst>
                <a:path extrusionOk="0" h="36194" w="52070">
                  <a:moveTo>
                    <a:pt x="7492" y="0"/>
                  </a:moveTo>
                  <a:lnTo>
                    <a:pt x="7772" y="10375"/>
                  </a:lnTo>
                  <a:lnTo>
                    <a:pt x="4000" y="16484"/>
                  </a:lnTo>
                  <a:lnTo>
                    <a:pt x="0" y="22352"/>
                  </a:lnTo>
                  <a:lnTo>
                    <a:pt x="8468" y="25761"/>
                  </a:lnTo>
                  <a:lnTo>
                    <a:pt x="18154" y="30252"/>
                  </a:lnTo>
                  <a:lnTo>
                    <a:pt x="28135" y="34165"/>
                  </a:lnTo>
                  <a:lnTo>
                    <a:pt x="37490" y="35839"/>
                  </a:lnTo>
                  <a:lnTo>
                    <a:pt x="44132" y="35839"/>
                  </a:lnTo>
                  <a:lnTo>
                    <a:pt x="49428" y="32448"/>
                  </a:lnTo>
                  <a:lnTo>
                    <a:pt x="51536" y="22352"/>
                  </a:lnTo>
                  <a:lnTo>
                    <a:pt x="46710" y="23863"/>
                  </a:lnTo>
                  <a:lnTo>
                    <a:pt x="42735" y="24523"/>
                  </a:lnTo>
                  <a:lnTo>
                    <a:pt x="39408" y="24523"/>
                  </a:lnTo>
                  <a:lnTo>
                    <a:pt x="28618" y="21241"/>
                  </a:lnTo>
                  <a:lnTo>
                    <a:pt x="22017" y="13728"/>
                  </a:lnTo>
                  <a:lnTo>
                    <a:pt x="16131" y="548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20" name="Google Shape;7520;gefe2f4b35a_0_3189"/>
            <p:cNvSpPr/>
            <p:nvPr/>
          </p:nvSpPr>
          <p:spPr>
            <a:xfrm>
              <a:off x="7683068" y="1417446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757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757" y="15100"/>
                  </a:lnTo>
                  <a:lnTo>
                    <a:pt x="147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21" name="Google Shape;7521;gefe2f4b35a_0_3189"/>
            <p:cNvSpPr/>
            <p:nvPr/>
          </p:nvSpPr>
          <p:spPr>
            <a:xfrm>
              <a:off x="1363005" y="1426240"/>
              <a:ext cx="14605" cy="19050"/>
            </a:xfrm>
            <a:custGeom>
              <a:rect b="b" l="l" r="r" t="t"/>
              <a:pathLst>
                <a:path extrusionOk="0" h="19050" w="14605">
                  <a:moveTo>
                    <a:pt x="11671" y="0"/>
                  </a:moveTo>
                  <a:lnTo>
                    <a:pt x="8204" y="0"/>
                  </a:lnTo>
                  <a:lnTo>
                    <a:pt x="6083" y="0"/>
                  </a:lnTo>
                  <a:lnTo>
                    <a:pt x="3352" y="1752"/>
                  </a:lnTo>
                  <a:lnTo>
                    <a:pt x="0" y="6311"/>
                  </a:lnTo>
                  <a:lnTo>
                    <a:pt x="4305" y="15468"/>
                  </a:lnTo>
                  <a:lnTo>
                    <a:pt x="7632" y="18694"/>
                  </a:lnTo>
                  <a:lnTo>
                    <a:pt x="12712" y="18694"/>
                  </a:lnTo>
                  <a:lnTo>
                    <a:pt x="14020" y="14020"/>
                  </a:lnTo>
                  <a:lnTo>
                    <a:pt x="13487" y="4673"/>
                  </a:lnTo>
                  <a:lnTo>
                    <a:pt x="116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22" name="Google Shape;7522;gefe2f4b35a_0_3189"/>
            <p:cNvSpPr/>
            <p:nvPr/>
          </p:nvSpPr>
          <p:spPr>
            <a:xfrm>
              <a:off x="2526858" y="142505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67" y="341"/>
                  </a:lnTo>
                  <a:lnTo>
                    <a:pt x="5487" y="1709"/>
                  </a:lnTo>
                  <a:lnTo>
                    <a:pt x="401" y="5909"/>
                  </a:lnTo>
                  <a:lnTo>
                    <a:pt x="0" y="14744"/>
                  </a:lnTo>
                  <a:lnTo>
                    <a:pt x="1625" y="14782"/>
                  </a:lnTo>
                  <a:lnTo>
                    <a:pt x="13271" y="14782"/>
                  </a:lnTo>
                  <a:lnTo>
                    <a:pt x="19113" y="8813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23" name="Google Shape;7523;gefe2f4b35a_0_3189"/>
            <p:cNvSpPr/>
            <p:nvPr/>
          </p:nvSpPr>
          <p:spPr>
            <a:xfrm>
              <a:off x="10053056" y="1425059"/>
              <a:ext cx="46354" cy="24130"/>
            </a:xfrm>
            <a:custGeom>
              <a:rect b="b" l="l" r="r" t="t"/>
              <a:pathLst>
                <a:path extrusionOk="0" h="24130" w="46354">
                  <a:moveTo>
                    <a:pt x="1895" y="0"/>
                  </a:moveTo>
                  <a:lnTo>
                    <a:pt x="0" y="10927"/>
                  </a:lnTo>
                  <a:lnTo>
                    <a:pt x="3407" y="18289"/>
                  </a:lnTo>
                  <a:lnTo>
                    <a:pt x="10529" y="22443"/>
                  </a:lnTo>
                  <a:lnTo>
                    <a:pt x="19777" y="23749"/>
                  </a:lnTo>
                  <a:lnTo>
                    <a:pt x="29620" y="22548"/>
                  </a:lnTo>
                  <a:lnTo>
                    <a:pt x="38389" y="19192"/>
                  </a:lnTo>
                  <a:lnTo>
                    <a:pt x="44462" y="14051"/>
                  </a:lnTo>
                  <a:lnTo>
                    <a:pt x="46218" y="7493"/>
                  </a:lnTo>
                  <a:lnTo>
                    <a:pt x="37239" y="7886"/>
                  </a:lnTo>
                  <a:lnTo>
                    <a:pt x="32934" y="7886"/>
                  </a:lnTo>
                  <a:lnTo>
                    <a:pt x="23500" y="7542"/>
                  </a:lnTo>
                  <a:lnTo>
                    <a:pt x="14962" y="6310"/>
                  </a:lnTo>
                  <a:lnTo>
                    <a:pt x="7651" y="3895"/>
                  </a:lnTo>
                  <a:lnTo>
                    <a:pt x="189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24" name="Google Shape;7524;gefe2f4b35a_0_3189"/>
            <p:cNvSpPr/>
            <p:nvPr/>
          </p:nvSpPr>
          <p:spPr>
            <a:xfrm>
              <a:off x="7521148" y="1430750"/>
              <a:ext cx="16509" cy="26034"/>
            </a:xfrm>
            <a:custGeom>
              <a:rect b="b" l="l" r="r" t="t"/>
              <a:pathLst>
                <a:path extrusionOk="0" h="26034" w="16509">
                  <a:moveTo>
                    <a:pt x="12750" y="0"/>
                  </a:moveTo>
                  <a:lnTo>
                    <a:pt x="6388" y="0"/>
                  </a:lnTo>
                  <a:lnTo>
                    <a:pt x="4533" y="0"/>
                  </a:lnTo>
                  <a:lnTo>
                    <a:pt x="2400" y="546"/>
                  </a:lnTo>
                  <a:lnTo>
                    <a:pt x="0" y="1803"/>
                  </a:lnTo>
                  <a:lnTo>
                    <a:pt x="0" y="23812"/>
                  </a:lnTo>
                  <a:lnTo>
                    <a:pt x="2374" y="25031"/>
                  </a:lnTo>
                  <a:lnTo>
                    <a:pt x="4483" y="25565"/>
                  </a:lnTo>
                  <a:lnTo>
                    <a:pt x="12712" y="25565"/>
                  </a:lnTo>
                  <a:lnTo>
                    <a:pt x="15900" y="19177"/>
                  </a:lnTo>
                  <a:lnTo>
                    <a:pt x="15925" y="6400"/>
                  </a:lnTo>
                  <a:lnTo>
                    <a:pt x="127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25" name="Google Shape;7525;gefe2f4b35a_0_3189"/>
            <p:cNvSpPr/>
            <p:nvPr/>
          </p:nvSpPr>
          <p:spPr>
            <a:xfrm>
              <a:off x="9679435" y="1432547"/>
              <a:ext cx="37465" cy="37465"/>
            </a:xfrm>
            <a:custGeom>
              <a:rect b="b" l="l" r="r" t="t"/>
              <a:pathLst>
                <a:path extrusionOk="0" h="37465" w="37465">
                  <a:moveTo>
                    <a:pt x="0" y="0"/>
                  </a:moveTo>
                  <a:lnTo>
                    <a:pt x="0" y="29502"/>
                  </a:lnTo>
                  <a:lnTo>
                    <a:pt x="3276" y="28524"/>
                  </a:lnTo>
                  <a:lnTo>
                    <a:pt x="5994" y="28130"/>
                  </a:lnTo>
                  <a:lnTo>
                    <a:pt x="13881" y="28130"/>
                  </a:lnTo>
                  <a:lnTo>
                    <a:pt x="27165" y="37325"/>
                  </a:lnTo>
                  <a:lnTo>
                    <a:pt x="34061" y="37325"/>
                  </a:lnTo>
                  <a:lnTo>
                    <a:pt x="35382" y="37223"/>
                  </a:lnTo>
                  <a:lnTo>
                    <a:pt x="36855" y="36982"/>
                  </a:lnTo>
                  <a:lnTo>
                    <a:pt x="30762" y="24465"/>
                  </a:lnTo>
                  <a:lnTo>
                    <a:pt x="19070" y="17629"/>
                  </a:lnTo>
                  <a:lnTo>
                    <a:pt x="7057" y="1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26" name="Google Shape;7526;gefe2f4b35a_0_3189"/>
            <p:cNvSpPr/>
            <p:nvPr/>
          </p:nvSpPr>
          <p:spPr>
            <a:xfrm>
              <a:off x="2482824" y="1439798"/>
              <a:ext cx="596900" cy="15240"/>
            </a:xfrm>
            <a:custGeom>
              <a:rect b="b" l="l" r="r" t="t"/>
              <a:pathLst>
                <a:path extrusionOk="0" h="15240" w="596900">
                  <a:moveTo>
                    <a:pt x="21894" y="12"/>
                  </a:moveTo>
                  <a:lnTo>
                    <a:pt x="0" y="14757"/>
                  </a:lnTo>
                  <a:lnTo>
                    <a:pt x="1625" y="14795"/>
                  </a:lnTo>
                  <a:lnTo>
                    <a:pt x="13258" y="14795"/>
                  </a:lnTo>
                  <a:lnTo>
                    <a:pt x="18859" y="8813"/>
                  </a:lnTo>
                  <a:lnTo>
                    <a:pt x="21894" y="12"/>
                  </a:lnTo>
                  <a:close/>
                </a:path>
                <a:path extrusionOk="0" h="15240" w="596900">
                  <a:moveTo>
                    <a:pt x="596519" y="0"/>
                  </a:moveTo>
                  <a:lnTo>
                    <a:pt x="581812" y="0"/>
                  </a:lnTo>
                  <a:lnTo>
                    <a:pt x="581812" y="14757"/>
                  </a:lnTo>
                  <a:lnTo>
                    <a:pt x="596519" y="14757"/>
                  </a:lnTo>
                  <a:lnTo>
                    <a:pt x="5965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27" name="Google Shape;7527;gefe2f4b35a_0_3189"/>
            <p:cNvSpPr/>
            <p:nvPr/>
          </p:nvSpPr>
          <p:spPr>
            <a:xfrm>
              <a:off x="10121425" y="1440428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8737" y="0"/>
                  </a:moveTo>
                  <a:lnTo>
                    <a:pt x="4279" y="0"/>
                  </a:lnTo>
                  <a:lnTo>
                    <a:pt x="685" y="2019"/>
                  </a:lnTo>
                  <a:lnTo>
                    <a:pt x="0" y="6870"/>
                  </a:lnTo>
                  <a:lnTo>
                    <a:pt x="7262" y="9323"/>
                  </a:lnTo>
                  <a:lnTo>
                    <a:pt x="15987" y="20115"/>
                  </a:lnTo>
                  <a:lnTo>
                    <a:pt x="23164" y="22567"/>
                  </a:lnTo>
                  <a:lnTo>
                    <a:pt x="24904" y="22567"/>
                  </a:lnTo>
                  <a:lnTo>
                    <a:pt x="26923" y="22275"/>
                  </a:lnTo>
                  <a:lnTo>
                    <a:pt x="29298" y="21615"/>
                  </a:lnTo>
                  <a:lnTo>
                    <a:pt x="29109" y="13399"/>
                  </a:lnTo>
                  <a:lnTo>
                    <a:pt x="24204" y="6507"/>
                  </a:lnTo>
                  <a:lnTo>
                    <a:pt x="16706" y="1764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28" name="Google Shape;7528;gefe2f4b35a_0_3189"/>
            <p:cNvSpPr/>
            <p:nvPr/>
          </p:nvSpPr>
          <p:spPr>
            <a:xfrm>
              <a:off x="2296450" y="1446984"/>
              <a:ext cx="25400" cy="17144"/>
            </a:xfrm>
            <a:custGeom>
              <a:rect b="b" l="l" r="r" t="t"/>
              <a:pathLst>
                <a:path extrusionOk="0" h="17144" w="25400">
                  <a:moveTo>
                    <a:pt x="14308" y="0"/>
                  </a:moveTo>
                  <a:lnTo>
                    <a:pt x="5570" y="0"/>
                  </a:lnTo>
                  <a:lnTo>
                    <a:pt x="4567" y="0"/>
                  </a:lnTo>
                  <a:lnTo>
                    <a:pt x="3462" y="101"/>
                  </a:lnTo>
                  <a:lnTo>
                    <a:pt x="2255" y="304"/>
                  </a:lnTo>
                  <a:lnTo>
                    <a:pt x="0" y="7316"/>
                  </a:lnTo>
                  <a:lnTo>
                    <a:pt x="2201" y="12403"/>
                  </a:lnTo>
                  <a:lnTo>
                    <a:pt x="7256" y="15501"/>
                  </a:lnTo>
                  <a:lnTo>
                    <a:pt x="13558" y="16548"/>
                  </a:lnTo>
                  <a:lnTo>
                    <a:pt x="19680" y="16548"/>
                  </a:lnTo>
                  <a:lnTo>
                    <a:pt x="25319" y="13639"/>
                  </a:lnTo>
                  <a:lnTo>
                    <a:pt x="24137" y="7569"/>
                  </a:lnTo>
                  <a:lnTo>
                    <a:pt x="15895" y="7264"/>
                  </a:lnTo>
                  <a:lnTo>
                    <a:pt x="143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29" name="Google Shape;7529;gefe2f4b35a_0_3189"/>
            <p:cNvSpPr/>
            <p:nvPr/>
          </p:nvSpPr>
          <p:spPr>
            <a:xfrm>
              <a:off x="5687091" y="1449167"/>
              <a:ext cx="52070" cy="20955"/>
            </a:xfrm>
            <a:custGeom>
              <a:rect b="b" l="l" r="r" t="t"/>
              <a:pathLst>
                <a:path extrusionOk="0" h="20955" w="52070">
                  <a:moveTo>
                    <a:pt x="26149" y="0"/>
                  </a:moveTo>
                  <a:lnTo>
                    <a:pt x="17082" y="1327"/>
                  </a:lnTo>
                  <a:lnTo>
                    <a:pt x="9012" y="5237"/>
                  </a:lnTo>
                  <a:lnTo>
                    <a:pt x="2973" y="11621"/>
                  </a:lnTo>
                  <a:lnTo>
                    <a:pt x="0" y="20370"/>
                  </a:lnTo>
                  <a:lnTo>
                    <a:pt x="51485" y="20370"/>
                  </a:lnTo>
                  <a:lnTo>
                    <a:pt x="48289" y="11315"/>
                  </a:lnTo>
                  <a:lnTo>
                    <a:pt x="42413" y="4965"/>
                  </a:lnTo>
                  <a:lnTo>
                    <a:pt x="34739" y="1225"/>
                  </a:lnTo>
                  <a:lnTo>
                    <a:pt x="261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30" name="Google Shape;7530;gefe2f4b35a_0_3189"/>
            <p:cNvSpPr/>
            <p:nvPr/>
          </p:nvSpPr>
          <p:spPr>
            <a:xfrm>
              <a:off x="10386430" y="1446763"/>
              <a:ext cx="29845" cy="31115"/>
            </a:xfrm>
            <a:custGeom>
              <a:rect b="b" l="l" r="r" t="t"/>
              <a:pathLst>
                <a:path extrusionOk="0" h="31115" w="29845">
                  <a:moveTo>
                    <a:pt x="24066" y="0"/>
                  </a:moveTo>
                  <a:lnTo>
                    <a:pt x="21564" y="0"/>
                  </a:lnTo>
                  <a:lnTo>
                    <a:pt x="13190" y="863"/>
                  </a:lnTo>
                  <a:lnTo>
                    <a:pt x="6686" y="3576"/>
                  </a:lnTo>
                  <a:lnTo>
                    <a:pt x="2230" y="8320"/>
                  </a:lnTo>
                  <a:lnTo>
                    <a:pt x="0" y="15278"/>
                  </a:lnTo>
                  <a:lnTo>
                    <a:pt x="7389" y="17732"/>
                  </a:lnTo>
                  <a:lnTo>
                    <a:pt x="16128" y="28533"/>
                  </a:lnTo>
                  <a:lnTo>
                    <a:pt x="23367" y="30988"/>
                  </a:lnTo>
                  <a:lnTo>
                    <a:pt x="25133" y="30988"/>
                  </a:lnTo>
                  <a:lnTo>
                    <a:pt x="27177" y="30695"/>
                  </a:lnTo>
                  <a:lnTo>
                    <a:pt x="29590" y="30035"/>
                  </a:lnTo>
                  <a:lnTo>
                    <a:pt x="29590" y="533"/>
                  </a:lnTo>
                  <a:lnTo>
                    <a:pt x="26746" y="177"/>
                  </a:lnTo>
                  <a:lnTo>
                    <a:pt x="2406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31" name="Google Shape;7531;gefe2f4b35a_0_3189"/>
            <p:cNvSpPr/>
            <p:nvPr/>
          </p:nvSpPr>
          <p:spPr>
            <a:xfrm>
              <a:off x="2630195" y="1454543"/>
              <a:ext cx="240030" cy="35559"/>
            </a:xfrm>
            <a:custGeom>
              <a:rect b="b" l="l" r="r" t="t"/>
              <a:pathLst>
                <a:path extrusionOk="0" h="35559" w="240030">
                  <a:moveTo>
                    <a:pt x="21882" y="12"/>
                  </a:moveTo>
                  <a:lnTo>
                    <a:pt x="0" y="14986"/>
                  </a:lnTo>
                  <a:lnTo>
                    <a:pt x="1016" y="14998"/>
                  </a:lnTo>
                  <a:lnTo>
                    <a:pt x="8890" y="13919"/>
                  </a:lnTo>
                  <a:lnTo>
                    <a:pt x="14770" y="10871"/>
                  </a:lnTo>
                  <a:lnTo>
                    <a:pt x="18999" y="6146"/>
                  </a:lnTo>
                  <a:lnTo>
                    <a:pt x="21882" y="12"/>
                  </a:lnTo>
                  <a:close/>
                </a:path>
                <a:path extrusionOk="0" h="35559" w="240030">
                  <a:moveTo>
                    <a:pt x="239814" y="17246"/>
                  </a:moveTo>
                  <a:lnTo>
                    <a:pt x="237845" y="8661"/>
                  </a:lnTo>
                  <a:lnTo>
                    <a:pt x="228168" y="25"/>
                  </a:lnTo>
                  <a:lnTo>
                    <a:pt x="229425" y="11811"/>
                  </a:lnTo>
                  <a:lnTo>
                    <a:pt x="224637" y="21640"/>
                  </a:lnTo>
                  <a:lnTo>
                    <a:pt x="220522" y="29502"/>
                  </a:lnTo>
                  <a:lnTo>
                    <a:pt x="223812" y="35382"/>
                  </a:lnTo>
                  <a:lnTo>
                    <a:pt x="229501" y="35344"/>
                  </a:lnTo>
                  <a:lnTo>
                    <a:pt x="236283" y="26047"/>
                  </a:lnTo>
                  <a:lnTo>
                    <a:pt x="239814" y="172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32" name="Google Shape;7532;gefe2f4b35a_0_3189"/>
            <p:cNvSpPr/>
            <p:nvPr/>
          </p:nvSpPr>
          <p:spPr>
            <a:xfrm>
              <a:off x="2854013" y="1489871"/>
              <a:ext cx="5714" cy="1905"/>
            </a:xfrm>
            <a:custGeom>
              <a:rect b="b" l="l" r="r" t="t"/>
              <a:pathLst>
                <a:path extrusionOk="0" h="1905" w="5714">
                  <a:moveTo>
                    <a:pt x="5689" y="0"/>
                  </a:moveTo>
                  <a:lnTo>
                    <a:pt x="0" y="38"/>
                  </a:lnTo>
                  <a:lnTo>
                    <a:pt x="1117" y="622"/>
                  </a:lnTo>
                  <a:lnTo>
                    <a:pt x="2552" y="1168"/>
                  </a:lnTo>
                  <a:lnTo>
                    <a:pt x="4356" y="1676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33" name="Google Shape;7533;gefe2f4b35a_0_3189"/>
            <p:cNvSpPr/>
            <p:nvPr/>
          </p:nvSpPr>
          <p:spPr>
            <a:xfrm>
              <a:off x="7152817" y="1454555"/>
              <a:ext cx="4972684" cy="15240"/>
            </a:xfrm>
            <a:custGeom>
              <a:rect b="b" l="l" r="r" t="t"/>
              <a:pathLst>
                <a:path extrusionOk="0" h="15240" w="4972684">
                  <a:moveTo>
                    <a:pt x="14681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81" y="14973"/>
                  </a:lnTo>
                  <a:lnTo>
                    <a:pt x="14681" y="0"/>
                  </a:lnTo>
                  <a:close/>
                </a:path>
                <a:path extrusionOk="0" h="15240" w="4972684">
                  <a:moveTo>
                    <a:pt x="4972393" y="8521"/>
                  </a:moveTo>
                  <a:lnTo>
                    <a:pt x="4957432" y="7493"/>
                  </a:lnTo>
                  <a:lnTo>
                    <a:pt x="4941417" y="10096"/>
                  </a:lnTo>
                  <a:lnTo>
                    <a:pt x="4933454" y="11798"/>
                  </a:lnTo>
                  <a:lnTo>
                    <a:pt x="4931969" y="12712"/>
                  </a:lnTo>
                  <a:lnTo>
                    <a:pt x="4935398" y="12992"/>
                  </a:lnTo>
                  <a:lnTo>
                    <a:pt x="4950168" y="12192"/>
                  </a:lnTo>
                  <a:lnTo>
                    <a:pt x="4966233" y="10388"/>
                  </a:lnTo>
                  <a:lnTo>
                    <a:pt x="4972393" y="852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34" name="Google Shape;7534;gefe2f4b35a_0_3189"/>
            <p:cNvSpPr/>
            <p:nvPr/>
          </p:nvSpPr>
          <p:spPr>
            <a:xfrm>
              <a:off x="611682" y="1469529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93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693" y="14871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35" name="Google Shape;7535;gefe2f4b35a_0_3189"/>
            <p:cNvSpPr/>
            <p:nvPr/>
          </p:nvSpPr>
          <p:spPr>
            <a:xfrm>
              <a:off x="1900761" y="1469534"/>
              <a:ext cx="23494" cy="19050"/>
            </a:xfrm>
            <a:custGeom>
              <a:rect b="b" l="l" r="r" t="t"/>
              <a:pathLst>
                <a:path extrusionOk="0" h="19050" w="23494">
                  <a:moveTo>
                    <a:pt x="0" y="0"/>
                  </a:moveTo>
                  <a:lnTo>
                    <a:pt x="3911" y="14173"/>
                  </a:lnTo>
                  <a:lnTo>
                    <a:pt x="10883" y="18897"/>
                  </a:lnTo>
                  <a:lnTo>
                    <a:pt x="16268" y="18897"/>
                  </a:lnTo>
                  <a:lnTo>
                    <a:pt x="22308" y="16293"/>
                  </a:lnTo>
                  <a:lnTo>
                    <a:pt x="23483" y="10377"/>
                  </a:lnTo>
                  <a:lnTo>
                    <a:pt x="16984" y="39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36" name="Google Shape;7536;gefe2f4b35a_0_3189"/>
            <p:cNvSpPr/>
            <p:nvPr/>
          </p:nvSpPr>
          <p:spPr>
            <a:xfrm>
              <a:off x="3586396" y="1469534"/>
              <a:ext cx="31114" cy="29209"/>
            </a:xfrm>
            <a:custGeom>
              <a:rect b="b" l="l" r="r" t="t"/>
              <a:pathLst>
                <a:path extrusionOk="0" h="29209" w="31114">
                  <a:moveTo>
                    <a:pt x="1397" y="0"/>
                  </a:moveTo>
                  <a:lnTo>
                    <a:pt x="0" y="12014"/>
                  </a:lnTo>
                  <a:lnTo>
                    <a:pt x="3236" y="21048"/>
                  </a:lnTo>
                  <a:lnTo>
                    <a:pt x="9448" y="26737"/>
                  </a:lnTo>
                  <a:lnTo>
                    <a:pt x="16980" y="28714"/>
                  </a:lnTo>
                  <a:lnTo>
                    <a:pt x="23368" y="28714"/>
                  </a:lnTo>
                  <a:lnTo>
                    <a:pt x="29413" y="24422"/>
                  </a:lnTo>
                  <a:lnTo>
                    <a:pt x="30734" y="14871"/>
                  </a:lnTo>
                  <a:lnTo>
                    <a:pt x="23089" y="11326"/>
                  </a:lnTo>
                  <a:lnTo>
                    <a:pt x="9057" y="3345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37" name="Google Shape;7537;gefe2f4b35a_0_3189"/>
            <p:cNvSpPr/>
            <p:nvPr/>
          </p:nvSpPr>
          <p:spPr>
            <a:xfrm>
              <a:off x="7381278" y="1468592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10058" y="0"/>
                  </a:moveTo>
                  <a:lnTo>
                    <a:pt x="6692" y="0"/>
                  </a:lnTo>
                  <a:lnTo>
                    <a:pt x="4191" y="0"/>
                  </a:lnTo>
                  <a:lnTo>
                    <a:pt x="1917" y="2184"/>
                  </a:lnTo>
                  <a:lnTo>
                    <a:pt x="0" y="8204"/>
                  </a:lnTo>
                  <a:lnTo>
                    <a:pt x="7086" y="9144"/>
                  </a:lnTo>
                  <a:lnTo>
                    <a:pt x="7454" y="12852"/>
                  </a:lnTo>
                  <a:lnTo>
                    <a:pt x="24460" y="20078"/>
                  </a:lnTo>
                  <a:lnTo>
                    <a:pt x="26035" y="18592"/>
                  </a:lnTo>
                  <a:lnTo>
                    <a:pt x="27647" y="17157"/>
                  </a:lnTo>
                  <a:lnTo>
                    <a:pt x="29362" y="15811"/>
                  </a:lnTo>
                  <a:lnTo>
                    <a:pt x="25285" y="15836"/>
                  </a:lnTo>
                  <a:lnTo>
                    <a:pt x="13817" y="3962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38" name="Google Shape;7538;gefe2f4b35a_0_3189"/>
            <p:cNvSpPr/>
            <p:nvPr/>
          </p:nvSpPr>
          <p:spPr>
            <a:xfrm>
              <a:off x="7373823" y="1469541"/>
              <a:ext cx="6165850" cy="37465"/>
            </a:xfrm>
            <a:custGeom>
              <a:rect b="b" l="l" r="r" t="t"/>
              <a:pathLst>
                <a:path extrusionOk="0" h="37465" w="6165850">
                  <a:moveTo>
                    <a:pt x="31915" y="19138"/>
                  </a:moveTo>
                  <a:lnTo>
                    <a:pt x="14897" y="11912"/>
                  </a:lnTo>
                  <a:lnTo>
                    <a:pt x="14973" y="12725"/>
                  </a:lnTo>
                  <a:lnTo>
                    <a:pt x="14897" y="13703"/>
                  </a:lnTo>
                  <a:lnTo>
                    <a:pt x="14630" y="14871"/>
                  </a:lnTo>
                  <a:lnTo>
                    <a:pt x="12001" y="21323"/>
                  </a:lnTo>
                  <a:lnTo>
                    <a:pt x="7658" y="26149"/>
                  </a:lnTo>
                  <a:lnTo>
                    <a:pt x="3149" y="30899"/>
                  </a:lnTo>
                  <a:lnTo>
                    <a:pt x="0" y="37109"/>
                  </a:lnTo>
                  <a:lnTo>
                    <a:pt x="10528" y="35090"/>
                  </a:lnTo>
                  <a:lnTo>
                    <a:pt x="18745" y="30835"/>
                  </a:lnTo>
                  <a:lnTo>
                    <a:pt x="25577" y="25222"/>
                  </a:lnTo>
                  <a:lnTo>
                    <a:pt x="31915" y="19138"/>
                  </a:lnTo>
                  <a:close/>
                </a:path>
                <a:path extrusionOk="0" h="37465" w="6165850">
                  <a:moveTo>
                    <a:pt x="427266" y="0"/>
                  </a:moveTo>
                  <a:lnTo>
                    <a:pt x="414769" y="2070"/>
                  </a:lnTo>
                  <a:lnTo>
                    <a:pt x="404228" y="6273"/>
                  </a:lnTo>
                  <a:lnTo>
                    <a:pt x="397802" y="14706"/>
                  </a:lnTo>
                  <a:lnTo>
                    <a:pt x="397662" y="29502"/>
                  </a:lnTo>
                  <a:lnTo>
                    <a:pt x="410184" y="27203"/>
                  </a:lnTo>
                  <a:lnTo>
                    <a:pt x="419265" y="21526"/>
                  </a:lnTo>
                  <a:lnTo>
                    <a:pt x="424954" y="12471"/>
                  </a:lnTo>
                  <a:lnTo>
                    <a:pt x="427266" y="0"/>
                  </a:lnTo>
                  <a:close/>
                </a:path>
                <a:path extrusionOk="0" h="37465" w="6165850">
                  <a:moveTo>
                    <a:pt x="6165367" y="7251"/>
                  </a:moveTo>
                  <a:lnTo>
                    <a:pt x="6159919" y="6057"/>
                  </a:lnTo>
                  <a:lnTo>
                    <a:pt x="6153658" y="4876"/>
                  </a:lnTo>
                  <a:lnTo>
                    <a:pt x="6146914" y="3962"/>
                  </a:lnTo>
                  <a:lnTo>
                    <a:pt x="6139993" y="3594"/>
                  </a:lnTo>
                  <a:lnTo>
                    <a:pt x="6131090" y="4432"/>
                  </a:lnTo>
                  <a:lnTo>
                    <a:pt x="6123241" y="7353"/>
                  </a:lnTo>
                  <a:lnTo>
                    <a:pt x="6117247" y="12992"/>
                  </a:lnTo>
                  <a:lnTo>
                    <a:pt x="6113856" y="22009"/>
                  </a:lnTo>
                  <a:lnTo>
                    <a:pt x="6122416" y="22364"/>
                  </a:lnTo>
                  <a:lnTo>
                    <a:pt x="6126505" y="22364"/>
                  </a:lnTo>
                  <a:lnTo>
                    <a:pt x="6139319" y="21729"/>
                  </a:lnTo>
                  <a:lnTo>
                    <a:pt x="6150457" y="19418"/>
                  </a:lnTo>
                  <a:lnTo>
                    <a:pt x="6159322" y="14795"/>
                  </a:lnTo>
                  <a:lnTo>
                    <a:pt x="6165367" y="725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39" name="Google Shape;7539;gefe2f4b35a_0_3189"/>
            <p:cNvSpPr/>
            <p:nvPr/>
          </p:nvSpPr>
          <p:spPr>
            <a:xfrm>
              <a:off x="1000460" y="1476390"/>
              <a:ext cx="31115" cy="24130"/>
            </a:xfrm>
            <a:custGeom>
              <a:rect b="b" l="l" r="r" t="t"/>
              <a:pathLst>
                <a:path extrusionOk="0" h="24130" w="31115">
                  <a:moveTo>
                    <a:pt x="9049" y="0"/>
                  </a:moveTo>
                  <a:lnTo>
                    <a:pt x="6725" y="0"/>
                  </a:lnTo>
                  <a:lnTo>
                    <a:pt x="4261" y="139"/>
                  </a:lnTo>
                  <a:lnTo>
                    <a:pt x="1683" y="406"/>
                  </a:lnTo>
                  <a:lnTo>
                    <a:pt x="0" y="12033"/>
                  </a:lnTo>
                  <a:lnTo>
                    <a:pt x="2789" y="19102"/>
                  </a:lnTo>
                  <a:lnTo>
                    <a:pt x="9068" y="22610"/>
                  </a:lnTo>
                  <a:lnTo>
                    <a:pt x="17850" y="23558"/>
                  </a:lnTo>
                  <a:lnTo>
                    <a:pt x="21952" y="23558"/>
                  </a:lnTo>
                  <a:lnTo>
                    <a:pt x="26461" y="23139"/>
                  </a:lnTo>
                  <a:lnTo>
                    <a:pt x="31045" y="22644"/>
                  </a:lnTo>
                  <a:lnTo>
                    <a:pt x="30566" y="12033"/>
                  </a:lnTo>
                  <a:lnTo>
                    <a:pt x="26429" y="5035"/>
                  </a:lnTo>
                  <a:lnTo>
                    <a:pt x="19101" y="1180"/>
                  </a:lnTo>
                  <a:lnTo>
                    <a:pt x="90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40" name="Google Shape;7540;gefe2f4b35a_0_3189"/>
            <p:cNvSpPr/>
            <p:nvPr/>
          </p:nvSpPr>
          <p:spPr>
            <a:xfrm>
              <a:off x="7601801" y="1475942"/>
              <a:ext cx="2896234" cy="38100"/>
            </a:xfrm>
            <a:custGeom>
              <a:rect b="b" l="l" r="r" t="t"/>
              <a:pathLst>
                <a:path extrusionOk="0" h="38100" w="2896234">
                  <a:moveTo>
                    <a:pt x="29781" y="15608"/>
                  </a:moveTo>
                  <a:lnTo>
                    <a:pt x="22504" y="13169"/>
                  </a:lnTo>
                  <a:lnTo>
                    <a:pt x="13830" y="2438"/>
                  </a:lnTo>
                  <a:lnTo>
                    <a:pt x="6477" y="0"/>
                  </a:lnTo>
                  <a:lnTo>
                    <a:pt x="4775" y="0"/>
                  </a:lnTo>
                  <a:lnTo>
                    <a:pt x="2794" y="266"/>
                  </a:lnTo>
                  <a:lnTo>
                    <a:pt x="482" y="863"/>
                  </a:lnTo>
                  <a:lnTo>
                    <a:pt x="0" y="14312"/>
                  </a:lnTo>
                  <a:lnTo>
                    <a:pt x="1308" y="25920"/>
                  </a:lnTo>
                  <a:lnTo>
                    <a:pt x="5867" y="34239"/>
                  </a:lnTo>
                  <a:lnTo>
                    <a:pt x="15100" y="37858"/>
                  </a:lnTo>
                  <a:lnTo>
                    <a:pt x="17767" y="31381"/>
                  </a:lnTo>
                  <a:lnTo>
                    <a:pt x="22136" y="26504"/>
                  </a:lnTo>
                  <a:lnTo>
                    <a:pt x="26644" y="21755"/>
                  </a:lnTo>
                  <a:lnTo>
                    <a:pt x="29781" y="15608"/>
                  </a:lnTo>
                  <a:close/>
                </a:path>
                <a:path extrusionOk="0" h="38100" w="2896234">
                  <a:moveTo>
                    <a:pt x="2895676" y="16332"/>
                  </a:moveTo>
                  <a:lnTo>
                    <a:pt x="2895066" y="850"/>
                  </a:lnTo>
                  <a:lnTo>
                    <a:pt x="2881884" y="6096"/>
                  </a:lnTo>
                  <a:lnTo>
                    <a:pt x="2868320" y="11023"/>
                  </a:lnTo>
                  <a:lnTo>
                    <a:pt x="2857144" y="18326"/>
                  </a:lnTo>
                  <a:lnTo>
                    <a:pt x="2851086" y="30695"/>
                  </a:lnTo>
                  <a:lnTo>
                    <a:pt x="2861424" y="31419"/>
                  </a:lnTo>
                  <a:lnTo>
                    <a:pt x="2866263" y="31419"/>
                  </a:lnTo>
                  <a:lnTo>
                    <a:pt x="2879852" y="30213"/>
                  </a:lnTo>
                  <a:lnTo>
                    <a:pt x="2890126" y="25641"/>
                  </a:lnTo>
                  <a:lnTo>
                    <a:pt x="2895676" y="1633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41" name="Google Shape;7541;gefe2f4b35a_0_3189"/>
            <p:cNvSpPr/>
            <p:nvPr/>
          </p:nvSpPr>
          <p:spPr>
            <a:xfrm>
              <a:off x="143101" y="1484401"/>
              <a:ext cx="26669" cy="7619"/>
            </a:xfrm>
            <a:custGeom>
              <a:rect b="b" l="l" r="r" t="t"/>
              <a:pathLst>
                <a:path extrusionOk="0" h="7619" w="26669">
                  <a:moveTo>
                    <a:pt x="26568" y="0"/>
                  </a:moveTo>
                  <a:lnTo>
                    <a:pt x="24701" y="203"/>
                  </a:lnTo>
                  <a:lnTo>
                    <a:pt x="19431" y="254"/>
                  </a:lnTo>
                  <a:lnTo>
                    <a:pt x="13487" y="190"/>
                  </a:lnTo>
                  <a:lnTo>
                    <a:pt x="8089" y="190"/>
                  </a:lnTo>
                  <a:lnTo>
                    <a:pt x="3022" y="533"/>
                  </a:lnTo>
                  <a:lnTo>
                    <a:pt x="0" y="2819"/>
                  </a:lnTo>
                  <a:lnTo>
                    <a:pt x="4749" y="6921"/>
                  </a:lnTo>
                  <a:lnTo>
                    <a:pt x="11125" y="7023"/>
                  </a:lnTo>
                  <a:lnTo>
                    <a:pt x="18656" y="7023"/>
                  </a:lnTo>
                  <a:lnTo>
                    <a:pt x="25374" y="6197"/>
                  </a:lnTo>
                  <a:lnTo>
                    <a:pt x="265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42" name="Google Shape;7542;gefe2f4b35a_0_3189"/>
            <p:cNvSpPr/>
            <p:nvPr/>
          </p:nvSpPr>
          <p:spPr>
            <a:xfrm>
              <a:off x="140440" y="1487215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2667" y="0"/>
                  </a:moveTo>
                  <a:lnTo>
                    <a:pt x="1320" y="1016"/>
                  </a:lnTo>
                  <a:lnTo>
                    <a:pt x="381" y="2413"/>
                  </a:lnTo>
                  <a:lnTo>
                    <a:pt x="0" y="4330"/>
                  </a:lnTo>
                  <a:lnTo>
                    <a:pt x="1701" y="4152"/>
                  </a:lnTo>
                  <a:lnTo>
                    <a:pt x="3556" y="4089"/>
                  </a:lnTo>
                  <a:lnTo>
                    <a:pt x="6108" y="4089"/>
                  </a:lnTo>
                  <a:lnTo>
                    <a:pt x="7416" y="4114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43" name="Google Shape;7543;gefe2f4b35a_0_3189"/>
            <p:cNvSpPr/>
            <p:nvPr/>
          </p:nvSpPr>
          <p:spPr>
            <a:xfrm>
              <a:off x="2814711" y="1484401"/>
              <a:ext cx="22860" cy="6350"/>
            </a:xfrm>
            <a:custGeom>
              <a:rect b="b" l="l" r="r" t="t"/>
              <a:pathLst>
                <a:path extrusionOk="0" h="6350" w="22860">
                  <a:moveTo>
                    <a:pt x="21475" y="0"/>
                  </a:moveTo>
                  <a:lnTo>
                    <a:pt x="12903" y="495"/>
                  </a:lnTo>
                  <a:lnTo>
                    <a:pt x="5524" y="2247"/>
                  </a:lnTo>
                  <a:lnTo>
                    <a:pt x="0" y="5867"/>
                  </a:lnTo>
                  <a:lnTo>
                    <a:pt x="22809" y="5638"/>
                  </a:lnTo>
                  <a:lnTo>
                    <a:pt x="22631" y="4025"/>
                  </a:lnTo>
                  <a:lnTo>
                    <a:pt x="22199" y="215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44" name="Google Shape;7544;gefe2f4b35a_0_3189"/>
            <p:cNvSpPr/>
            <p:nvPr/>
          </p:nvSpPr>
          <p:spPr>
            <a:xfrm>
              <a:off x="2806865" y="1483245"/>
              <a:ext cx="2386965" cy="22225"/>
            </a:xfrm>
            <a:custGeom>
              <a:rect b="b" l="l" r="r" t="t"/>
              <a:pathLst>
                <a:path extrusionOk="0" h="22225" w="2386965">
                  <a:moveTo>
                    <a:pt x="31534" y="14706"/>
                  </a:moveTo>
                  <a:lnTo>
                    <a:pt x="30657" y="6794"/>
                  </a:lnTo>
                  <a:lnTo>
                    <a:pt x="7848" y="7023"/>
                  </a:lnTo>
                  <a:lnTo>
                    <a:pt x="4495" y="9220"/>
                  </a:lnTo>
                  <a:lnTo>
                    <a:pt x="1828" y="12090"/>
                  </a:lnTo>
                  <a:lnTo>
                    <a:pt x="0" y="15786"/>
                  </a:lnTo>
                  <a:lnTo>
                    <a:pt x="1257" y="15621"/>
                  </a:lnTo>
                  <a:lnTo>
                    <a:pt x="2628" y="15557"/>
                  </a:lnTo>
                  <a:lnTo>
                    <a:pt x="6477" y="15557"/>
                  </a:lnTo>
                  <a:lnTo>
                    <a:pt x="16840" y="16306"/>
                  </a:lnTo>
                  <a:lnTo>
                    <a:pt x="26200" y="16306"/>
                  </a:lnTo>
                  <a:lnTo>
                    <a:pt x="31534" y="14706"/>
                  </a:lnTo>
                  <a:close/>
                </a:path>
                <a:path extrusionOk="0" h="22225" w="2386965">
                  <a:moveTo>
                    <a:pt x="2386507" y="8305"/>
                  </a:moveTo>
                  <a:lnTo>
                    <a:pt x="2376652" y="6210"/>
                  </a:lnTo>
                  <a:lnTo>
                    <a:pt x="2367483" y="3454"/>
                  </a:lnTo>
                  <a:lnTo>
                    <a:pt x="2357983" y="1028"/>
                  </a:lnTo>
                  <a:lnTo>
                    <a:pt x="2347112" y="0"/>
                  </a:lnTo>
                  <a:lnTo>
                    <a:pt x="2343454" y="0"/>
                  </a:lnTo>
                  <a:lnTo>
                    <a:pt x="2339441" y="342"/>
                  </a:lnTo>
                  <a:lnTo>
                    <a:pt x="2334971" y="1168"/>
                  </a:lnTo>
                  <a:lnTo>
                    <a:pt x="2337854" y="10223"/>
                  </a:lnTo>
                  <a:lnTo>
                    <a:pt x="2344089" y="16624"/>
                  </a:lnTo>
                  <a:lnTo>
                    <a:pt x="2352522" y="20434"/>
                  </a:lnTo>
                  <a:lnTo>
                    <a:pt x="2362009" y="21691"/>
                  </a:lnTo>
                  <a:lnTo>
                    <a:pt x="2369832" y="20840"/>
                  </a:lnTo>
                  <a:lnTo>
                    <a:pt x="2376970" y="18300"/>
                  </a:lnTo>
                  <a:lnTo>
                    <a:pt x="2382736" y="14109"/>
                  </a:lnTo>
                  <a:lnTo>
                    <a:pt x="2386507" y="83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45" name="Google Shape;7545;gefe2f4b35a_0_3189"/>
            <p:cNvSpPr/>
            <p:nvPr/>
          </p:nvSpPr>
          <p:spPr>
            <a:xfrm>
              <a:off x="5228174" y="1484401"/>
              <a:ext cx="12064" cy="22859"/>
            </a:xfrm>
            <a:custGeom>
              <a:rect b="b" l="l" r="r" t="t"/>
              <a:pathLst>
                <a:path extrusionOk="0" h="22859" w="12064">
                  <a:moveTo>
                    <a:pt x="9448" y="0"/>
                  </a:moveTo>
                  <a:lnTo>
                    <a:pt x="8902" y="9448"/>
                  </a:lnTo>
                  <a:lnTo>
                    <a:pt x="0" y="10020"/>
                  </a:lnTo>
                  <a:lnTo>
                    <a:pt x="1981" y="22237"/>
                  </a:lnTo>
                  <a:lnTo>
                    <a:pt x="11544" y="22237"/>
                  </a:lnTo>
                  <a:lnTo>
                    <a:pt x="10947" y="14731"/>
                  </a:lnTo>
                  <a:lnTo>
                    <a:pt x="94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46" name="Google Shape;7546;gefe2f4b35a_0_3189"/>
            <p:cNvSpPr/>
            <p:nvPr/>
          </p:nvSpPr>
          <p:spPr>
            <a:xfrm>
              <a:off x="5237657" y="1484408"/>
              <a:ext cx="16510" cy="22859"/>
            </a:xfrm>
            <a:custGeom>
              <a:rect b="b" l="l" r="r" t="t"/>
              <a:pathLst>
                <a:path extrusionOk="0" h="22859" w="16510">
                  <a:moveTo>
                    <a:pt x="0" y="0"/>
                  </a:moveTo>
                  <a:lnTo>
                    <a:pt x="1460" y="14731"/>
                  </a:lnTo>
                  <a:lnTo>
                    <a:pt x="2057" y="22237"/>
                  </a:lnTo>
                  <a:lnTo>
                    <a:pt x="7480" y="22237"/>
                  </a:lnTo>
                  <a:lnTo>
                    <a:pt x="11798" y="21640"/>
                  </a:lnTo>
                  <a:lnTo>
                    <a:pt x="16129" y="20955"/>
                  </a:lnTo>
                  <a:lnTo>
                    <a:pt x="14655" y="14617"/>
                  </a:lnTo>
                  <a:lnTo>
                    <a:pt x="5156" y="14617"/>
                  </a:lnTo>
                  <a:lnTo>
                    <a:pt x="8051" y="1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47" name="Google Shape;7547;gefe2f4b35a_0_3189"/>
            <p:cNvSpPr/>
            <p:nvPr/>
          </p:nvSpPr>
          <p:spPr>
            <a:xfrm>
              <a:off x="7418123" y="1482930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16598" y="0"/>
                  </a:moveTo>
                  <a:lnTo>
                    <a:pt x="11785" y="0"/>
                  </a:lnTo>
                  <a:lnTo>
                    <a:pt x="7188" y="0"/>
                  </a:lnTo>
                  <a:lnTo>
                    <a:pt x="3162" y="2184"/>
                  </a:lnTo>
                  <a:lnTo>
                    <a:pt x="0" y="8610"/>
                  </a:lnTo>
                  <a:lnTo>
                    <a:pt x="8254" y="10452"/>
                  </a:lnTo>
                  <a:lnTo>
                    <a:pt x="14427" y="14401"/>
                  </a:lnTo>
                  <a:lnTo>
                    <a:pt x="19710" y="19265"/>
                  </a:lnTo>
                  <a:lnTo>
                    <a:pt x="35013" y="25730"/>
                  </a:lnTo>
                  <a:lnTo>
                    <a:pt x="37071" y="16624"/>
                  </a:lnTo>
                  <a:lnTo>
                    <a:pt x="49123" y="17576"/>
                  </a:lnTo>
                  <a:lnTo>
                    <a:pt x="51511" y="8610"/>
                  </a:lnTo>
                  <a:lnTo>
                    <a:pt x="49491" y="9271"/>
                  </a:lnTo>
                  <a:lnTo>
                    <a:pt x="47459" y="9563"/>
                  </a:lnTo>
                  <a:lnTo>
                    <a:pt x="39484" y="9563"/>
                  </a:lnTo>
                  <a:lnTo>
                    <a:pt x="22034" y="2387"/>
                  </a:lnTo>
                  <a:lnTo>
                    <a:pt x="165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48" name="Google Shape;7548;gefe2f4b35a_0_3189"/>
            <p:cNvSpPr/>
            <p:nvPr/>
          </p:nvSpPr>
          <p:spPr>
            <a:xfrm>
              <a:off x="7437819" y="1484400"/>
              <a:ext cx="5998209" cy="44450"/>
            </a:xfrm>
            <a:custGeom>
              <a:rect b="b" l="l" r="r" t="t"/>
              <a:pathLst>
                <a:path extrusionOk="0" h="44450" w="5998209">
                  <a:moveTo>
                    <a:pt x="17119" y="36982"/>
                  </a:moveTo>
                  <a:lnTo>
                    <a:pt x="15011" y="31229"/>
                  </a:lnTo>
                  <a:lnTo>
                    <a:pt x="14630" y="27203"/>
                  </a:lnTo>
                  <a:lnTo>
                    <a:pt x="15303" y="24257"/>
                  </a:lnTo>
                  <a:lnTo>
                    <a:pt x="0" y="17792"/>
                  </a:lnTo>
                  <a:lnTo>
                    <a:pt x="4521" y="22352"/>
                  </a:lnTo>
                  <a:lnTo>
                    <a:pt x="8750" y="27190"/>
                  </a:lnTo>
                  <a:lnTo>
                    <a:pt x="12890" y="32131"/>
                  </a:lnTo>
                  <a:lnTo>
                    <a:pt x="17119" y="36982"/>
                  </a:lnTo>
                  <a:close/>
                </a:path>
                <a:path extrusionOk="0" h="44450" w="5998209">
                  <a:moveTo>
                    <a:pt x="318960" y="44132"/>
                  </a:moveTo>
                  <a:lnTo>
                    <a:pt x="317754" y="30568"/>
                  </a:lnTo>
                  <a:lnTo>
                    <a:pt x="315175" y="18351"/>
                  </a:lnTo>
                  <a:lnTo>
                    <a:pt x="310819" y="8001"/>
                  </a:lnTo>
                  <a:lnTo>
                    <a:pt x="304266" y="0"/>
                  </a:lnTo>
                  <a:lnTo>
                    <a:pt x="300482" y="13982"/>
                  </a:lnTo>
                  <a:lnTo>
                    <a:pt x="301383" y="25996"/>
                  </a:lnTo>
                  <a:lnTo>
                    <a:pt x="307403" y="36055"/>
                  </a:lnTo>
                  <a:lnTo>
                    <a:pt x="318960" y="44132"/>
                  </a:lnTo>
                  <a:close/>
                </a:path>
                <a:path extrusionOk="0" h="44450" w="5998209">
                  <a:moveTo>
                    <a:pt x="2507361" y="4483"/>
                  </a:moveTo>
                  <a:lnTo>
                    <a:pt x="2499423" y="0"/>
                  </a:lnTo>
                  <a:lnTo>
                    <a:pt x="2495969" y="6248"/>
                  </a:lnTo>
                  <a:lnTo>
                    <a:pt x="2491752" y="15900"/>
                  </a:lnTo>
                  <a:lnTo>
                    <a:pt x="2491359" y="24955"/>
                  </a:lnTo>
                  <a:lnTo>
                    <a:pt x="2499423" y="29387"/>
                  </a:lnTo>
                  <a:lnTo>
                    <a:pt x="2502814" y="23152"/>
                  </a:lnTo>
                  <a:lnTo>
                    <a:pt x="2506980" y="13525"/>
                  </a:lnTo>
                  <a:lnTo>
                    <a:pt x="2507361" y="4483"/>
                  </a:lnTo>
                  <a:close/>
                </a:path>
                <a:path extrusionOk="0" h="44450" w="5998209">
                  <a:moveTo>
                    <a:pt x="5121580" y="7150"/>
                  </a:moveTo>
                  <a:lnTo>
                    <a:pt x="5116639" y="2451"/>
                  </a:lnTo>
                  <a:lnTo>
                    <a:pt x="5110353" y="457"/>
                  </a:lnTo>
                  <a:lnTo>
                    <a:pt x="5103863" y="457"/>
                  </a:lnTo>
                  <a:lnTo>
                    <a:pt x="5093068" y="2171"/>
                  </a:lnTo>
                  <a:lnTo>
                    <a:pt x="5083060" y="6858"/>
                  </a:lnTo>
                  <a:lnTo>
                    <a:pt x="5075009" y="13792"/>
                  </a:lnTo>
                  <a:lnTo>
                    <a:pt x="5070068" y="22250"/>
                  </a:lnTo>
                  <a:lnTo>
                    <a:pt x="5074412" y="22034"/>
                  </a:lnTo>
                  <a:lnTo>
                    <a:pt x="5079822" y="22047"/>
                  </a:lnTo>
                  <a:lnTo>
                    <a:pt x="5092700" y="22466"/>
                  </a:lnTo>
                  <a:lnTo>
                    <a:pt x="5095786" y="22466"/>
                  </a:lnTo>
                  <a:lnTo>
                    <a:pt x="5105514" y="21932"/>
                  </a:lnTo>
                  <a:lnTo>
                    <a:pt x="5113617" y="19773"/>
                  </a:lnTo>
                  <a:lnTo>
                    <a:pt x="5119243" y="15138"/>
                  </a:lnTo>
                  <a:lnTo>
                    <a:pt x="5121580" y="7150"/>
                  </a:lnTo>
                  <a:close/>
                </a:path>
                <a:path extrusionOk="0" h="44450" w="5998209">
                  <a:moveTo>
                    <a:pt x="5997689" y="22542"/>
                  </a:moveTo>
                  <a:lnTo>
                    <a:pt x="5997130" y="13169"/>
                  </a:lnTo>
                  <a:lnTo>
                    <a:pt x="5995289" y="8483"/>
                  </a:lnTo>
                  <a:lnTo>
                    <a:pt x="5991796" y="8483"/>
                  </a:lnTo>
                  <a:lnTo>
                    <a:pt x="5989688" y="8483"/>
                  </a:lnTo>
                  <a:lnTo>
                    <a:pt x="5986983" y="10198"/>
                  </a:lnTo>
                  <a:lnTo>
                    <a:pt x="5983656" y="14643"/>
                  </a:lnTo>
                  <a:lnTo>
                    <a:pt x="5987986" y="23939"/>
                  </a:lnTo>
                  <a:lnTo>
                    <a:pt x="5991326" y="27216"/>
                  </a:lnTo>
                  <a:lnTo>
                    <a:pt x="5996406" y="27216"/>
                  </a:lnTo>
                  <a:lnTo>
                    <a:pt x="5997689" y="2254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49" name="Google Shape;7549;gefe2f4b35a_0_3189"/>
            <p:cNvSpPr/>
            <p:nvPr/>
          </p:nvSpPr>
          <p:spPr>
            <a:xfrm>
              <a:off x="3713015" y="1499033"/>
              <a:ext cx="7620" cy="4444"/>
            </a:xfrm>
            <a:custGeom>
              <a:rect b="b" l="l" r="r" t="t"/>
              <a:pathLst>
                <a:path extrusionOk="0" h="4444" w="7620">
                  <a:moveTo>
                    <a:pt x="7061" y="0"/>
                  </a:moveTo>
                  <a:lnTo>
                    <a:pt x="4864" y="254"/>
                  </a:lnTo>
                  <a:lnTo>
                    <a:pt x="2463" y="304"/>
                  </a:lnTo>
                  <a:lnTo>
                    <a:pt x="0" y="304"/>
                  </a:lnTo>
                  <a:lnTo>
                    <a:pt x="3022" y="2959"/>
                  </a:lnTo>
                  <a:lnTo>
                    <a:pt x="4521" y="4292"/>
                  </a:lnTo>
                  <a:lnTo>
                    <a:pt x="5753" y="3263"/>
                  </a:lnTo>
                  <a:lnTo>
                    <a:pt x="6642" y="1866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50" name="Google Shape;7550;gefe2f4b35a_0_3189"/>
            <p:cNvSpPr/>
            <p:nvPr/>
          </p:nvSpPr>
          <p:spPr>
            <a:xfrm>
              <a:off x="3690810" y="1499320"/>
              <a:ext cx="27304" cy="7619"/>
            </a:xfrm>
            <a:custGeom>
              <a:rect b="b" l="l" r="r" t="t"/>
              <a:pathLst>
                <a:path extrusionOk="0" h="7619" w="27304">
                  <a:moveTo>
                    <a:pt x="22212" y="25"/>
                  </a:moveTo>
                  <a:lnTo>
                    <a:pt x="17310" y="0"/>
                  </a:lnTo>
                  <a:lnTo>
                    <a:pt x="9156" y="0"/>
                  </a:lnTo>
                  <a:lnTo>
                    <a:pt x="1498" y="571"/>
                  </a:lnTo>
                  <a:lnTo>
                    <a:pt x="0" y="7315"/>
                  </a:lnTo>
                  <a:lnTo>
                    <a:pt x="2527" y="6972"/>
                  </a:lnTo>
                  <a:lnTo>
                    <a:pt x="17856" y="6934"/>
                  </a:lnTo>
                  <a:lnTo>
                    <a:pt x="23494" y="6692"/>
                  </a:lnTo>
                  <a:lnTo>
                    <a:pt x="26720" y="4000"/>
                  </a:lnTo>
                  <a:lnTo>
                    <a:pt x="22212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51" name="Google Shape;7551;gefe2f4b35a_0_3189"/>
            <p:cNvSpPr/>
            <p:nvPr/>
          </p:nvSpPr>
          <p:spPr>
            <a:xfrm>
              <a:off x="4766340" y="1527609"/>
              <a:ext cx="9525" cy="10794"/>
            </a:xfrm>
            <a:custGeom>
              <a:rect b="b" l="l" r="r" t="t"/>
              <a:pathLst>
                <a:path extrusionOk="0" h="10794" w="9525">
                  <a:moveTo>
                    <a:pt x="8966" y="0"/>
                  </a:moveTo>
                  <a:lnTo>
                    <a:pt x="5689" y="2552"/>
                  </a:lnTo>
                  <a:lnTo>
                    <a:pt x="2590" y="5295"/>
                  </a:lnTo>
                  <a:lnTo>
                    <a:pt x="0" y="8534"/>
                  </a:lnTo>
                  <a:lnTo>
                    <a:pt x="3352" y="9461"/>
                  </a:lnTo>
                  <a:lnTo>
                    <a:pt x="6324" y="9982"/>
                  </a:lnTo>
                  <a:lnTo>
                    <a:pt x="8966" y="10198"/>
                  </a:lnTo>
                  <a:lnTo>
                    <a:pt x="8813" y="9156"/>
                  </a:lnTo>
                  <a:lnTo>
                    <a:pt x="8750" y="8128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52" name="Google Shape;7552;gefe2f4b35a_0_3189"/>
            <p:cNvSpPr/>
            <p:nvPr/>
          </p:nvSpPr>
          <p:spPr>
            <a:xfrm>
              <a:off x="4775093" y="1499033"/>
              <a:ext cx="43179" cy="39369"/>
            </a:xfrm>
            <a:custGeom>
              <a:rect b="b" l="l" r="r" t="t"/>
              <a:pathLst>
                <a:path extrusionOk="0" h="39369" w="43179">
                  <a:moveTo>
                    <a:pt x="28079" y="0"/>
                  </a:moveTo>
                  <a:lnTo>
                    <a:pt x="23181" y="9281"/>
                  </a:lnTo>
                  <a:lnTo>
                    <a:pt x="16295" y="16521"/>
                  </a:lnTo>
                  <a:lnTo>
                    <a:pt x="8336" y="22643"/>
                  </a:lnTo>
                  <a:lnTo>
                    <a:pt x="215" y="28575"/>
                  </a:lnTo>
                  <a:lnTo>
                    <a:pt x="0" y="36703"/>
                  </a:lnTo>
                  <a:lnTo>
                    <a:pt x="63" y="37731"/>
                  </a:lnTo>
                  <a:lnTo>
                    <a:pt x="215" y="38785"/>
                  </a:lnTo>
                  <a:lnTo>
                    <a:pt x="2933" y="38900"/>
                  </a:lnTo>
                  <a:lnTo>
                    <a:pt x="12153" y="38900"/>
                  </a:lnTo>
                  <a:lnTo>
                    <a:pt x="32423" y="22326"/>
                  </a:lnTo>
                  <a:lnTo>
                    <a:pt x="42748" y="22352"/>
                  </a:lnTo>
                  <a:lnTo>
                    <a:pt x="41815" y="13966"/>
                  </a:lnTo>
                  <a:lnTo>
                    <a:pt x="38847" y="7632"/>
                  </a:lnTo>
                  <a:lnTo>
                    <a:pt x="34163" y="3071"/>
                  </a:lnTo>
                  <a:lnTo>
                    <a:pt x="28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53" name="Google Shape;7553;gefe2f4b35a_0_3189"/>
            <p:cNvSpPr/>
            <p:nvPr/>
          </p:nvSpPr>
          <p:spPr>
            <a:xfrm>
              <a:off x="2534399" y="1505546"/>
              <a:ext cx="2548890" cy="20319"/>
            </a:xfrm>
            <a:custGeom>
              <a:rect b="b" l="l" r="r" t="t"/>
              <a:pathLst>
                <a:path extrusionOk="0" h="20319" w="2548890">
                  <a:moveTo>
                    <a:pt x="29273" y="1104"/>
                  </a:moveTo>
                  <a:lnTo>
                    <a:pt x="27647" y="1282"/>
                  </a:lnTo>
                  <a:lnTo>
                    <a:pt x="22618" y="1333"/>
                  </a:lnTo>
                  <a:lnTo>
                    <a:pt x="15176" y="1193"/>
                  </a:lnTo>
                  <a:lnTo>
                    <a:pt x="7772" y="1193"/>
                  </a:lnTo>
                  <a:lnTo>
                    <a:pt x="1193" y="2070"/>
                  </a:lnTo>
                  <a:lnTo>
                    <a:pt x="0" y="8242"/>
                  </a:lnTo>
                  <a:lnTo>
                    <a:pt x="1727" y="8089"/>
                  </a:lnTo>
                  <a:lnTo>
                    <a:pt x="6756" y="8039"/>
                  </a:lnTo>
                  <a:lnTo>
                    <a:pt x="13042" y="8115"/>
                  </a:lnTo>
                  <a:lnTo>
                    <a:pt x="20878" y="8115"/>
                  </a:lnTo>
                  <a:lnTo>
                    <a:pt x="28003" y="7366"/>
                  </a:lnTo>
                  <a:lnTo>
                    <a:pt x="29273" y="1104"/>
                  </a:lnTo>
                  <a:close/>
                </a:path>
                <a:path extrusionOk="0" h="20319" w="2548890">
                  <a:moveTo>
                    <a:pt x="2548458" y="1104"/>
                  </a:moveTo>
                  <a:lnTo>
                    <a:pt x="2546743" y="342"/>
                  </a:lnTo>
                  <a:lnTo>
                    <a:pt x="2545003" y="0"/>
                  </a:lnTo>
                  <a:lnTo>
                    <a:pt x="2543276" y="0"/>
                  </a:lnTo>
                  <a:lnTo>
                    <a:pt x="2535339" y="2298"/>
                  </a:lnTo>
                  <a:lnTo>
                    <a:pt x="2529154" y="7823"/>
                  </a:lnTo>
                  <a:lnTo>
                    <a:pt x="2526169" y="14516"/>
                  </a:lnTo>
                  <a:lnTo>
                    <a:pt x="2527820" y="20320"/>
                  </a:lnTo>
                  <a:lnTo>
                    <a:pt x="2530157" y="20205"/>
                  </a:lnTo>
                  <a:lnTo>
                    <a:pt x="2532456" y="20015"/>
                  </a:lnTo>
                  <a:lnTo>
                    <a:pt x="2534742" y="19748"/>
                  </a:lnTo>
                  <a:lnTo>
                    <a:pt x="2538069" y="12052"/>
                  </a:lnTo>
                  <a:lnTo>
                    <a:pt x="2546439" y="9474"/>
                  </a:lnTo>
                  <a:lnTo>
                    <a:pt x="2548458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54" name="Google Shape;7554;gefe2f4b35a_0_3189"/>
            <p:cNvSpPr/>
            <p:nvPr/>
          </p:nvSpPr>
          <p:spPr>
            <a:xfrm>
              <a:off x="5062231" y="1525287"/>
              <a:ext cx="6985" cy="3809"/>
            </a:xfrm>
            <a:custGeom>
              <a:rect b="b" l="l" r="r" t="t"/>
              <a:pathLst>
                <a:path extrusionOk="0" h="3809" w="6985">
                  <a:moveTo>
                    <a:pt x="6921" y="0"/>
                  </a:moveTo>
                  <a:lnTo>
                    <a:pt x="4635" y="266"/>
                  </a:lnTo>
                  <a:lnTo>
                    <a:pt x="2324" y="457"/>
                  </a:lnTo>
                  <a:lnTo>
                    <a:pt x="0" y="571"/>
                  </a:lnTo>
                  <a:lnTo>
                    <a:pt x="1219" y="1866"/>
                  </a:lnTo>
                  <a:lnTo>
                    <a:pt x="3149" y="2819"/>
                  </a:lnTo>
                  <a:lnTo>
                    <a:pt x="5905" y="3238"/>
                  </a:lnTo>
                  <a:lnTo>
                    <a:pt x="6146" y="2057"/>
                  </a:lnTo>
                  <a:lnTo>
                    <a:pt x="6489" y="990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55" name="Google Shape;7555;gefe2f4b35a_0_3189"/>
            <p:cNvSpPr/>
            <p:nvPr/>
          </p:nvSpPr>
          <p:spPr>
            <a:xfrm>
              <a:off x="2724443" y="1515893"/>
              <a:ext cx="31114" cy="20955"/>
            </a:xfrm>
            <a:custGeom>
              <a:rect b="b" l="l" r="r" t="t"/>
              <a:pathLst>
                <a:path extrusionOk="0" h="20955" w="31114">
                  <a:moveTo>
                    <a:pt x="9918" y="0"/>
                  </a:moveTo>
                  <a:lnTo>
                    <a:pt x="3352" y="3136"/>
                  </a:lnTo>
                  <a:lnTo>
                    <a:pt x="0" y="9448"/>
                  </a:lnTo>
                  <a:lnTo>
                    <a:pt x="1257" y="20243"/>
                  </a:lnTo>
                  <a:lnTo>
                    <a:pt x="3962" y="20510"/>
                  </a:lnTo>
                  <a:lnTo>
                    <a:pt x="6527" y="20662"/>
                  </a:lnTo>
                  <a:lnTo>
                    <a:pt x="20612" y="20662"/>
                  </a:lnTo>
                  <a:lnTo>
                    <a:pt x="28511" y="17195"/>
                  </a:lnTo>
                  <a:lnTo>
                    <a:pt x="30568" y="7556"/>
                  </a:lnTo>
                  <a:lnTo>
                    <a:pt x="16637" y="6934"/>
                  </a:lnTo>
                  <a:lnTo>
                    <a:pt x="12357" y="3987"/>
                  </a:lnTo>
                  <a:lnTo>
                    <a:pt x="99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56" name="Google Shape;7556;gefe2f4b35a_0_3189"/>
            <p:cNvSpPr/>
            <p:nvPr/>
          </p:nvSpPr>
          <p:spPr>
            <a:xfrm>
              <a:off x="2734367" y="1513387"/>
              <a:ext cx="21589" cy="10159"/>
            </a:xfrm>
            <a:custGeom>
              <a:rect b="b" l="l" r="r" t="t"/>
              <a:pathLst>
                <a:path extrusionOk="0" h="10159" w="21589">
                  <a:moveTo>
                    <a:pt x="15976" y="0"/>
                  </a:moveTo>
                  <a:lnTo>
                    <a:pt x="13677" y="0"/>
                  </a:lnTo>
                  <a:lnTo>
                    <a:pt x="8293" y="0"/>
                  </a:lnTo>
                  <a:lnTo>
                    <a:pt x="3644" y="762"/>
                  </a:lnTo>
                  <a:lnTo>
                    <a:pt x="0" y="2501"/>
                  </a:lnTo>
                  <a:lnTo>
                    <a:pt x="2425" y="6489"/>
                  </a:lnTo>
                  <a:lnTo>
                    <a:pt x="6718" y="9436"/>
                  </a:lnTo>
                  <a:lnTo>
                    <a:pt x="20650" y="10058"/>
                  </a:lnTo>
                  <a:lnTo>
                    <a:pt x="21234" y="7340"/>
                  </a:lnTo>
                  <a:lnTo>
                    <a:pt x="21348" y="4140"/>
                  </a:lnTo>
                  <a:lnTo>
                    <a:pt x="20954" y="393"/>
                  </a:lnTo>
                  <a:lnTo>
                    <a:pt x="18402" y="139"/>
                  </a:lnTo>
                  <a:lnTo>
                    <a:pt x="159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57" name="Google Shape;7557;gefe2f4b35a_0_3189"/>
            <p:cNvSpPr/>
            <p:nvPr/>
          </p:nvSpPr>
          <p:spPr>
            <a:xfrm>
              <a:off x="3514115" y="1514170"/>
              <a:ext cx="19050" cy="12700"/>
            </a:xfrm>
            <a:custGeom>
              <a:rect b="b" l="l" r="r" t="t"/>
              <a:pathLst>
                <a:path extrusionOk="0" h="12700" w="19050">
                  <a:moveTo>
                    <a:pt x="18465" y="0"/>
                  </a:moveTo>
                  <a:lnTo>
                    <a:pt x="17373" y="0"/>
                  </a:lnTo>
                  <a:lnTo>
                    <a:pt x="9194" y="0"/>
                  </a:lnTo>
                  <a:lnTo>
                    <a:pt x="1536" y="469"/>
                  </a:lnTo>
                  <a:lnTo>
                    <a:pt x="0" y="7213"/>
                  </a:lnTo>
                  <a:lnTo>
                    <a:pt x="4190" y="7213"/>
                  </a:lnTo>
                  <a:lnTo>
                    <a:pt x="6007" y="9601"/>
                  </a:lnTo>
                  <a:lnTo>
                    <a:pt x="7353" y="12471"/>
                  </a:lnTo>
                  <a:lnTo>
                    <a:pt x="11023" y="8280"/>
                  </a:lnTo>
                  <a:lnTo>
                    <a:pt x="14719" y="4127"/>
                  </a:lnTo>
                  <a:lnTo>
                    <a:pt x="1846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58" name="Google Shape;7558;gefe2f4b35a_0_3189"/>
            <p:cNvSpPr/>
            <p:nvPr/>
          </p:nvSpPr>
          <p:spPr>
            <a:xfrm>
              <a:off x="3521463" y="1513785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22021" y="0"/>
                  </a:moveTo>
                  <a:lnTo>
                    <a:pt x="19519" y="342"/>
                  </a:lnTo>
                  <a:lnTo>
                    <a:pt x="16751" y="393"/>
                  </a:lnTo>
                  <a:lnTo>
                    <a:pt x="11112" y="393"/>
                  </a:lnTo>
                  <a:lnTo>
                    <a:pt x="7378" y="4508"/>
                  </a:lnTo>
                  <a:lnTo>
                    <a:pt x="0" y="12852"/>
                  </a:lnTo>
                  <a:lnTo>
                    <a:pt x="1803" y="16675"/>
                  </a:lnTo>
                  <a:lnTo>
                    <a:pt x="2743" y="21361"/>
                  </a:lnTo>
                  <a:lnTo>
                    <a:pt x="7327" y="22352"/>
                  </a:lnTo>
                  <a:lnTo>
                    <a:pt x="10422" y="16262"/>
                  </a:lnTo>
                  <a:lnTo>
                    <a:pt x="16384" y="12985"/>
                  </a:lnTo>
                  <a:lnTo>
                    <a:pt x="21492" y="8803"/>
                  </a:lnTo>
                  <a:lnTo>
                    <a:pt x="220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59" name="Google Shape;7559;gefe2f4b35a_0_3189"/>
            <p:cNvSpPr/>
            <p:nvPr/>
          </p:nvSpPr>
          <p:spPr>
            <a:xfrm>
              <a:off x="4920852" y="1513785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14668" y="0"/>
                  </a:moveTo>
                  <a:lnTo>
                    <a:pt x="13436" y="5016"/>
                  </a:lnTo>
                  <a:lnTo>
                    <a:pt x="9842" y="7848"/>
                  </a:lnTo>
                  <a:lnTo>
                    <a:pt x="2412" y="7848"/>
                  </a:lnTo>
                  <a:lnTo>
                    <a:pt x="1244" y="7772"/>
                  </a:lnTo>
                  <a:lnTo>
                    <a:pt x="0" y="7607"/>
                  </a:lnTo>
                  <a:lnTo>
                    <a:pt x="0" y="13474"/>
                  </a:lnTo>
                  <a:lnTo>
                    <a:pt x="7073" y="14300"/>
                  </a:lnTo>
                  <a:lnTo>
                    <a:pt x="14414" y="14998"/>
                  </a:lnTo>
                  <a:lnTo>
                    <a:pt x="21920" y="15544"/>
                  </a:lnTo>
                  <a:lnTo>
                    <a:pt x="21831" y="8026"/>
                  </a:lnTo>
                  <a:lnTo>
                    <a:pt x="20840" y="1409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60" name="Google Shape;7560;gefe2f4b35a_0_3189"/>
            <p:cNvSpPr/>
            <p:nvPr/>
          </p:nvSpPr>
          <p:spPr>
            <a:xfrm>
              <a:off x="4920857" y="1527260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0" y="0"/>
                  </a:moveTo>
                  <a:lnTo>
                    <a:pt x="0" y="8877"/>
                  </a:lnTo>
                  <a:lnTo>
                    <a:pt x="8534" y="9093"/>
                  </a:lnTo>
                  <a:lnTo>
                    <a:pt x="9893" y="16662"/>
                  </a:lnTo>
                  <a:lnTo>
                    <a:pt x="19850" y="16662"/>
                  </a:lnTo>
                  <a:lnTo>
                    <a:pt x="20942" y="16573"/>
                  </a:lnTo>
                  <a:lnTo>
                    <a:pt x="22148" y="16370"/>
                  </a:lnTo>
                  <a:lnTo>
                    <a:pt x="21691" y="11976"/>
                  </a:lnTo>
                  <a:lnTo>
                    <a:pt x="21983" y="6845"/>
                  </a:lnTo>
                  <a:lnTo>
                    <a:pt x="21920" y="2057"/>
                  </a:lnTo>
                  <a:lnTo>
                    <a:pt x="14414" y="1524"/>
                  </a:lnTo>
                  <a:lnTo>
                    <a:pt x="7073" y="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61" name="Google Shape;7561;gefe2f4b35a_0_3189"/>
            <p:cNvSpPr/>
            <p:nvPr/>
          </p:nvSpPr>
          <p:spPr>
            <a:xfrm>
              <a:off x="3765087" y="1534941"/>
              <a:ext cx="66039" cy="27305"/>
            </a:xfrm>
            <a:custGeom>
              <a:rect b="b" l="l" r="r" t="t"/>
              <a:pathLst>
                <a:path extrusionOk="0" h="27305" w="66039">
                  <a:moveTo>
                    <a:pt x="11976" y="609"/>
                  </a:moveTo>
                  <a:lnTo>
                    <a:pt x="8216" y="4572"/>
                  </a:lnTo>
                  <a:lnTo>
                    <a:pt x="2031" y="6083"/>
                  </a:lnTo>
                  <a:lnTo>
                    <a:pt x="0" y="11760"/>
                  </a:lnTo>
                  <a:lnTo>
                    <a:pt x="5778" y="17195"/>
                  </a:lnTo>
                  <a:lnTo>
                    <a:pt x="8102" y="17729"/>
                  </a:lnTo>
                  <a:lnTo>
                    <a:pt x="10426" y="18351"/>
                  </a:lnTo>
                  <a:lnTo>
                    <a:pt x="12738" y="18999"/>
                  </a:lnTo>
                  <a:lnTo>
                    <a:pt x="11976" y="609"/>
                  </a:lnTo>
                  <a:close/>
                </a:path>
                <a:path extrusionOk="0" h="27305" w="66039">
                  <a:moveTo>
                    <a:pt x="48221" y="0"/>
                  </a:moveTo>
                  <a:lnTo>
                    <a:pt x="46850" y="27038"/>
                  </a:lnTo>
                  <a:lnTo>
                    <a:pt x="52897" y="25903"/>
                  </a:lnTo>
                  <a:lnTo>
                    <a:pt x="58100" y="22758"/>
                  </a:lnTo>
                  <a:lnTo>
                    <a:pt x="62339" y="17165"/>
                  </a:lnTo>
                  <a:lnTo>
                    <a:pt x="65493" y="8686"/>
                  </a:lnTo>
                  <a:lnTo>
                    <a:pt x="59042" y="6464"/>
                  </a:lnTo>
                  <a:lnTo>
                    <a:pt x="53568" y="3276"/>
                  </a:lnTo>
                  <a:lnTo>
                    <a:pt x="482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62" name="Google Shape;7562;gefe2f4b35a_0_3189"/>
            <p:cNvSpPr/>
            <p:nvPr/>
          </p:nvSpPr>
          <p:spPr>
            <a:xfrm>
              <a:off x="3764425" y="1521383"/>
              <a:ext cx="48895" cy="40640"/>
            </a:xfrm>
            <a:custGeom>
              <a:rect b="b" l="l" r="r" t="t"/>
              <a:pathLst>
                <a:path extrusionOk="0" h="40640" w="48895">
                  <a:moveTo>
                    <a:pt x="660" y="25323"/>
                  </a:moveTo>
                  <a:lnTo>
                    <a:pt x="241" y="26517"/>
                  </a:lnTo>
                  <a:lnTo>
                    <a:pt x="0" y="27889"/>
                  </a:lnTo>
                  <a:lnTo>
                    <a:pt x="0" y="29502"/>
                  </a:lnTo>
                  <a:lnTo>
                    <a:pt x="2146" y="29832"/>
                  </a:lnTo>
                  <a:lnTo>
                    <a:pt x="4292" y="30251"/>
                  </a:lnTo>
                  <a:lnTo>
                    <a:pt x="6438" y="30746"/>
                  </a:lnTo>
                  <a:lnTo>
                    <a:pt x="660" y="25323"/>
                  </a:lnTo>
                  <a:close/>
                </a:path>
                <a:path extrusionOk="0" h="40640" w="48895">
                  <a:moveTo>
                    <a:pt x="14681" y="0"/>
                  </a:moveTo>
                  <a:lnTo>
                    <a:pt x="16700" y="7429"/>
                  </a:lnTo>
                  <a:lnTo>
                    <a:pt x="15265" y="11404"/>
                  </a:lnTo>
                  <a:lnTo>
                    <a:pt x="12636" y="14173"/>
                  </a:lnTo>
                  <a:lnTo>
                    <a:pt x="13398" y="32562"/>
                  </a:lnTo>
                  <a:lnTo>
                    <a:pt x="30907" y="37888"/>
                  </a:lnTo>
                  <a:lnTo>
                    <a:pt x="38967" y="39844"/>
                  </a:lnTo>
                  <a:lnTo>
                    <a:pt x="46367" y="40614"/>
                  </a:lnTo>
                  <a:lnTo>
                    <a:pt x="47129" y="40614"/>
                  </a:lnTo>
                  <a:lnTo>
                    <a:pt x="47510" y="40589"/>
                  </a:lnTo>
                  <a:lnTo>
                    <a:pt x="48251" y="26428"/>
                  </a:lnTo>
                  <a:lnTo>
                    <a:pt x="48882" y="13550"/>
                  </a:lnTo>
                  <a:lnTo>
                    <a:pt x="41434" y="9036"/>
                  </a:lnTo>
                  <a:lnTo>
                    <a:pt x="33601" y="4927"/>
                  </a:lnTo>
                  <a:lnTo>
                    <a:pt x="24857" y="1742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63" name="Google Shape;7563;gefe2f4b35a_0_3189"/>
            <p:cNvSpPr/>
            <p:nvPr/>
          </p:nvSpPr>
          <p:spPr>
            <a:xfrm>
              <a:off x="4670515" y="1521387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880" y="0"/>
                  </a:moveTo>
                  <a:lnTo>
                    <a:pt x="24499" y="2376"/>
                  </a:lnTo>
                  <a:lnTo>
                    <a:pt x="13773" y="6456"/>
                  </a:lnTo>
                  <a:lnTo>
                    <a:pt x="5380" y="12867"/>
                  </a:lnTo>
                  <a:lnTo>
                    <a:pt x="0" y="22237"/>
                  </a:lnTo>
                  <a:lnTo>
                    <a:pt x="12199" y="19722"/>
                  </a:lnTo>
                  <a:lnTo>
                    <a:pt x="22859" y="15571"/>
                  </a:lnTo>
                  <a:lnTo>
                    <a:pt x="31311" y="9194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64" name="Google Shape;7564;gefe2f4b35a_0_3189"/>
            <p:cNvSpPr/>
            <p:nvPr/>
          </p:nvSpPr>
          <p:spPr>
            <a:xfrm>
              <a:off x="9613015" y="1519868"/>
              <a:ext cx="36829" cy="17780"/>
            </a:xfrm>
            <a:custGeom>
              <a:rect b="b" l="l" r="r" t="t"/>
              <a:pathLst>
                <a:path extrusionOk="0" h="17780" w="36829">
                  <a:moveTo>
                    <a:pt x="11315" y="0"/>
                  </a:moveTo>
                  <a:lnTo>
                    <a:pt x="5448" y="0"/>
                  </a:lnTo>
                  <a:lnTo>
                    <a:pt x="723" y="2197"/>
                  </a:lnTo>
                  <a:lnTo>
                    <a:pt x="0" y="8661"/>
                  </a:lnTo>
                  <a:lnTo>
                    <a:pt x="3792" y="11229"/>
                  </a:lnTo>
                  <a:lnTo>
                    <a:pt x="10118" y="14154"/>
                  </a:lnTo>
                  <a:lnTo>
                    <a:pt x="17745" y="16555"/>
                  </a:lnTo>
                  <a:lnTo>
                    <a:pt x="25438" y="17551"/>
                  </a:lnTo>
                  <a:lnTo>
                    <a:pt x="31368" y="17551"/>
                  </a:lnTo>
                  <a:lnTo>
                    <a:pt x="36144" y="15290"/>
                  </a:lnTo>
                  <a:lnTo>
                    <a:pt x="36817" y="8661"/>
                  </a:lnTo>
                  <a:lnTo>
                    <a:pt x="33064" y="6241"/>
                  </a:lnTo>
                  <a:lnTo>
                    <a:pt x="26723" y="3382"/>
                  </a:lnTo>
                  <a:lnTo>
                    <a:pt x="19054" y="997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65" name="Google Shape;7565;gefe2f4b35a_0_3189"/>
            <p:cNvSpPr/>
            <p:nvPr/>
          </p:nvSpPr>
          <p:spPr>
            <a:xfrm>
              <a:off x="6497383" y="1528533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69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21869" y="15100"/>
                  </a:lnTo>
                  <a:lnTo>
                    <a:pt x="218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66" name="Google Shape;7566;gefe2f4b35a_0_3189"/>
            <p:cNvSpPr/>
            <p:nvPr/>
          </p:nvSpPr>
          <p:spPr>
            <a:xfrm>
              <a:off x="7895346" y="1528415"/>
              <a:ext cx="23495" cy="30480"/>
            </a:xfrm>
            <a:custGeom>
              <a:rect b="b" l="l" r="r" t="t"/>
              <a:pathLst>
                <a:path extrusionOk="0" h="30480" w="23495">
                  <a:moveTo>
                    <a:pt x="3446" y="0"/>
                  </a:moveTo>
                  <a:lnTo>
                    <a:pt x="2227" y="38"/>
                  </a:lnTo>
                  <a:lnTo>
                    <a:pt x="1566" y="114"/>
                  </a:lnTo>
                  <a:lnTo>
                    <a:pt x="0" y="10616"/>
                  </a:lnTo>
                  <a:lnTo>
                    <a:pt x="2986" y="20272"/>
                  </a:lnTo>
                  <a:lnTo>
                    <a:pt x="8739" y="27342"/>
                  </a:lnTo>
                  <a:lnTo>
                    <a:pt x="15473" y="30086"/>
                  </a:lnTo>
                  <a:lnTo>
                    <a:pt x="18749" y="30086"/>
                  </a:lnTo>
                  <a:lnTo>
                    <a:pt x="21734" y="27863"/>
                  </a:lnTo>
                  <a:lnTo>
                    <a:pt x="23448" y="22466"/>
                  </a:lnTo>
                  <a:lnTo>
                    <a:pt x="16705" y="18629"/>
                  </a:lnTo>
                  <a:lnTo>
                    <a:pt x="13771" y="10942"/>
                  </a:lnTo>
                  <a:lnTo>
                    <a:pt x="10675" y="3401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67" name="Google Shape;7567;gefe2f4b35a_0_3189"/>
            <p:cNvSpPr/>
            <p:nvPr/>
          </p:nvSpPr>
          <p:spPr>
            <a:xfrm>
              <a:off x="1893519" y="1535670"/>
              <a:ext cx="1377950" cy="37465"/>
            </a:xfrm>
            <a:custGeom>
              <a:rect b="b" l="l" r="r" t="t"/>
              <a:pathLst>
                <a:path extrusionOk="0" h="37465" w="1377950">
                  <a:moveTo>
                    <a:pt x="36906" y="469"/>
                  </a:moveTo>
                  <a:lnTo>
                    <a:pt x="28689" y="0"/>
                  </a:lnTo>
                  <a:lnTo>
                    <a:pt x="24841" y="0"/>
                  </a:lnTo>
                  <a:lnTo>
                    <a:pt x="15468" y="609"/>
                  </a:lnTo>
                  <a:lnTo>
                    <a:pt x="7772" y="2882"/>
                  </a:lnTo>
                  <a:lnTo>
                    <a:pt x="2400" y="7531"/>
                  </a:lnTo>
                  <a:lnTo>
                    <a:pt x="0" y="15227"/>
                  </a:lnTo>
                  <a:lnTo>
                    <a:pt x="8089" y="15697"/>
                  </a:lnTo>
                  <a:lnTo>
                    <a:pt x="11912" y="15697"/>
                  </a:lnTo>
                  <a:lnTo>
                    <a:pt x="21285" y="15087"/>
                  </a:lnTo>
                  <a:lnTo>
                    <a:pt x="29019" y="12814"/>
                  </a:lnTo>
                  <a:lnTo>
                    <a:pt x="34455" y="8178"/>
                  </a:lnTo>
                  <a:lnTo>
                    <a:pt x="36906" y="469"/>
                  </a:lnTo>
                  <a:close/>
                </a:path>
                <a:path extrusionOk="0" h="37465" w="1377950">
                  <a:moveTo>
                    <a:pt x="1377746" y="6324"/>
                  </a:moveTo>
                  <a:lnTo>
                    <a:pt x="1369987" y="469"/>
                  </a:lnTo>
                  <a:lnTo>
                    <a:pt x="1365770" y="7924"/>
                  </a:lnTo>
                  <a:lnTo>
                    <a:pt x="1361998" y="19964"/>
                  </a:lnTo>
                  <a:lnTo>
                    <a:pt x="1362214" y="31496"/>
                  </a:lnTo>
                  <a:lnTo>
                    <a:pt x="1369987" y="37452"/>
                  </a:lnTo>
                  <a:lnTo>
                    <a:pt x="1369009" y="24790"/>
                  </a:lnTo>
                  <a:lnTo>
                    <a:pt x="1374521" y="14427"/>
                  </a:lnTo>
                  <a:lnTo>
                    <a:pt x="1377746" y="63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68" name="Google Shape;7568;gefe2f4b35a_0_3189"/>
            <p:cNvSpPr/>
            <p:nvPr/>
          </p:nvSpPr>
          <p:spPr>
            <a:xfrm>
              <a:off x="9443799" y="1536139"/>
              <a:ext cx="33654" cy="15875"/>
            </a:xfrm>
            <a:custGeom>
              <a:rect b="b" l="l" r="r" t="t"/>
              <a:pathLst>
                <a:path extrusionOk="0" h="15875" w="33654">
                  <a:moveTo>
                    <a:pt x="29324" y="0"/>
                  </a:moveTo>
                  <a:lnTo>
                    <a:pt x="19564" y="1409"/>
                  </a:lnTo>
                  <a:lnTo>
                    <a:pt x="11199" y="4129"/>
                  </a:lnTo>
                  <a:lnTo>
                    <a:pt x="4565" y="8470"/>
                  </a:lnTo>
                  <a:lnTo>
                    <a:pt x="0" y="14744"/>
                  </a:lnTo>
                  <a:lnTo>
                    <a:pt x="1231" y="14579"/>
                  </a:lnTo>
                  <a:lnTo>
                    <a:pt x="6349" y="14516"/>
                  </a:lnTo>
                  <a:lnTo>
                    <a:pt x="16636" y="15265"/>
                  </a:lnTo>
                  <a:lnTo>
                    <a:pt x="27482" y="15265"/>
                  </a:lnTo>
                  <a:lnTo>
                    <a:pt x="33642" y="12928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69" name="Google Shape;7569;gefe2f4b35a_0_3189"/>
            <p:cNvSpPr/>
            <p:nvPr/>
          </p:nvSpPr>
          <p:spPr>
            <a:xfrm>
              <a:off x="1103142" y="1544266"/>
              <a:ext cx="17144" cy="23494"/>
            </a:xfrm>
            <a:custGeom>
              <a:rect b="b" l="l" r="r" t="t"/>
              <a:pathLst>
                <a:path extrusionOk="0" h="23494" w="17144">
                  <a:moveTo>
                    <a:pt x="1706" y="0"/>
                  </a:moveTo>
                  <a:lnTo>
                    <a:pt x="0" y="7967"/>
                  </a:lnTo>
                  <a:lnTo>
                    <a:pt x="1800" y="15355"/>
                  </a:lnTo>
                  <a:lnTo>
                    <a:pt x="5769" y="20793"/>
                  </a:lnTo>
                  <a:lnTo>
                    <a:pt x="10570" y="22910"/>
                  </a:lnTo>
                  <a:lnTo>
                    <a:pt x="13390" y="22910"/>
                  </a:lnTo>
                  <a:lnTo>
                    <a:pt x="15955" y="20447"/>
                  </a:lnTo>
                  <a:lnTo>
                    <a:pt x="16997" y="14224"/>
                  </a:lnTo>
                  <a:lnTo>
                    <a:pt x="12069" y="14046"/>
                  </a:lnTo>
                  <a:lnTo>
                    <a:pt x="10342" y="10731"/>
                  </a:lnTo>
                  <a:lnTo>
                    <a:pt x="8831" y="7264"/>
                  </a:lnTo>
                  <a:lnTo>
                    <a:pt x="5973" y="5283"/>
                  </a:lnTo>
                  <a:lnTo>
                    <a:pt x="3522" y="2794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70" name="Google Shape;7570;gefe2f4b35a_0_3189"/>
            <p:cNvSpPr/>
            <p:nvPr/>
          </p:nvSpPr>
          <p:spPr>
            <a:xfrm>
              <a:off x="1104844" y="1543627"/>
              <a:ext cx="7619" cy="8255"/>
            </a:xfrm>
            <a:custGeom>
              <a:rect b="b" l="l" r="r" t="t"/>
              <a:pathLst>
                <a:path extrusionOk="0" h="8255" w="7619">
                  <a:moveTo>
                    <a:pt x="342" y="0"/>
                  </a:moveTo>
                  <a:lnTo>
                    <a:pt x="0" y="635"/>
                  </a:lnTo>
                  <a:lnTo>
                    <a:pt x="1816" y="3429"/>
                  </a:lnTo>
                  <a:lnTo>
                    <a:pt x="4267" y="5918"/>
                  </a:lnTo>
                  <a:lnTo>
                    <a:pt x="7124" y="7899"/>
                  </a:lnTo>
                  <a:lnTo>
                    <a:pt x="5626" y="4457"/>
                  </a:lnTo>
                  <a:lnTo>
                    <a:pt x="4330" y="86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71" name="Google Shape;7571;gefe2f4b35a_0_3189"/>
            <p:cNvSpPr/>
            <p:nvPr/>
          </p:nvSpPr>
          <p:spPr>
            <a:xfrm>
              <a:off x="2586391" y="1543627"/>
              <a:ext cx="80644" cy="47625"/>
            </a:xfrm>
            <a:custGeom>
              <a:rect b="b" l="l" r="r" t="t"/>
              <a:pathLst>
                <a:path extrusionOk="0" h="47625" w="80644">
                  <a:moveTo>
                    <a:pt x="21674" y="0"/>
                  </a:moveTo>
                  <a:lnTo>
                    <a:pt x="14209" y="11014"/>
                  </a:lnTo>
                  <a:lnTo>
                    <a:pt x="4697" y="20885"/>
                  </a:lnTo>
                  <a:lnTo>
                    <a:pt x="0" y="31403"/>
                  </a:lnTo>
                  <a:lnTo>
                    <a:pt x="6980" y="44361"/>
                  </a:lnTo>
                  <a:lnTo>
                    <a:pt x="9596" y="46405"/>
                  </a:lnTo>
                  <a:lnTo>
                    <a:pt x="12352" y="47218"/>
                  </a:lnTo>
                  <a:lnTo>
                    <a:pt x="21140" y="47218"/>
                  </a:lnTo>
                  <a:lnTo>
                    <a:pt x="27744" y="44005"/>
                  </a:lnTo>
                  <a:lnTo>
                    <a:pt x="35618" y="40792"/>
                  </a:lnTo>
                  <a:lnTo>
                    <a:pt x="41768" y="38440"/>
                  </a:lnTo>
                  <a:lnTo>
                    <a:pt x="48437" y="36385"/>
                  </a:lnTo>
                  <a:lnTo>
                    <a:pt x="55676" y="34930"/>
                  </a:lnTo>
                  <a:lnTo>
                    <a:pt x="63533" y="34378"/>
                  </a:lnTo>
                  <a:lnTo>
                    <a:pt x="68803" y="34378"/>
                  </a:lnTo>
                  <a:lnTo>
                    <a:pt x="74480" y="35128"/>
                  </a:lnTo>
                  <a:lnTo>
                    <a:pt x="80640" y="36982"/>
                  </a:lnTo>
                  <a:lnTo>
                    <a:pt x="80640" y="7264"/>
                  </a:lnTo>
                  <a:lnTo>
                    <a:pt x="71229" y="7162"/>
                  </a:lnTo>
                  <a:lnTo>
                    <a:pt x="55367" y="7620"/>
                  </a:lnTo>
                  <a:lnTo>
                    <a:pt x="51519" y="7620"/>
                  </a:lnTo>
                  <a:lnTo>
                    <a:pt x="42414" y="7329"/>
                  </a:lnTo>
                  <a:lnTo>
                    <a:pt x="34153" y="6210"/>
                  </a:lnTo>
                  <a:lnTo>
                    <a:pt x="27114" y="3890"/>
                  </a:lnTo>
                  <a:lnTo>
                    <a:pt x="216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72" name="Google Shape;7572;gefe2f4b35a_0_3189"/>
            <p:cNvSpPr/>
            <p:nvPr/>
          </p:nvSpPr>
          <p:spPr>
            <a:xfrm>
              <a:off x="8014585" y="1541603"/>
              <a:ext cx="37465" cy="26669"/>
            </a:xfrm>
            <a:custGeom>
              <a:rect b="b" l="l" r="r" t="t"/>
              <a:pathLst>
                <a:path extrusionOk="0" h="26669" w="37465">
                  <a:moveTo>
                    <a:pt x="13144" y="0"/>
                  </a:moveTo>
                  <a:lnTo>
                    <a:pt x="9347" y="0"/>
                  </a:lnTo>
                  <a:lnTo>
                    <a:pt x="6489" y="0"/>
                  </a:lnTo>
                  <a:lnTo>
                    <a:pt x="3454" y="2476"/>
                  </a:lnTo>
                  <a:lnTo>
                    <a:pt x="0" y="9283"/>
                  </a:lnTo>
                  <a:lnTo>
                    <a:pt x="1079" y="8915"/>
                  </a:lnTo>
                  <a:lnTo>
                    <a:pt x="2133" y="8750"/>
                  </a:lnTo>
                  <a:lnTo>
                    <a:pt x="8318" y="8750"/>
                  </a:lnTo>
                  <a:lnTo>
                    <a:pt x="12534" y="13106"/>
                  </a:lnTo>
                  <a:lnTo>
                    <a:pt x="20294" y="21805"/>
                  </a:lnTo>
                  <a:lnTo>
                    <a:pt x="23825" y="26162"/>
                  </a:lnTo>
                  <a:lnTo>
                    <a:pt x="30454" y="26162"/>
                  </a:lnTo>
                  <a:lnTo>
                    <a:pt x="33451" y="23685"/>
                  </a:lnTo>
                  <a:lnTo>
                    <a:pt x="36842" y="16891"/>
                  </a:lnTo>
                  <a:lnTo>
                    <a:pt x="35763" y="17246"/>
                  </a:lnTo>
                  <a:lnTo>
                    <a:pt x="34734" y="17399"/>
                  </a:lnTo>
                  <a:lnTo>
                    <a:pt x="28549" y="17399"/>
                  </a:lnTo>
                  <a:lnTo>
                    <a:pt x="24358" y="13055"/>
                  </a:lnTo>
                  <a:lnTo>
                    <a:pt x="16649" y="4356"/>
                  </a:lnTo>
                  <a:lnTo>
                    <a:pt x="131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73" name="Google Shape;7573;gefe2f4b35a_0_3189"/>
            <p:cNvSpPr/>
            <p:nvPr/>
          </p:nvSpPr>
          <p:spPr>
            <a:xfrm>
              <a:off x="3138360" y="1550898"/>
              <a:ext cx="2416175" cy="45719"/>
            </a:xfrm>
            <a:custGeom>
              <a:rect b="b" l="l" r="r" t="t"/>
              <a:pathLst>
                <a:path extrusionOk="0" h="45719" w="2416175">
                  <a:moveTo>
                    <a:pt x="35750" y="11988"/>
                  </a:moveTo>
                  <a:lnTo>
                    <a:pt x="29273" y="0"/>
                  </a:lnTo>
                  <a:lnTo>
                    <a:pt x="22593" y="11861"/>
                  </a:lnTo>
                  <a:lnTo>
                    <a:pt x="12471" y="20129"/>
                  </a:lnTo>
                  <a:lnTo>
                    <a:pt x="3416" y="29489"/>
                  </a:lnTo>
                  <a:lnTo>
                    <a:pt x="0" y="44589"/>
                  </a:lnTo>
                  <a:lnTo>
                    <a:pt x="2540" y="45326"/>
                  </a:lnTo>
                  <a:lnTo>
                    <a:pt x="5003" y="45656"/>
                  </a:lnTo>
                  <a:lnTo>
                    <a:pt x="7366" y="45656"/>
                  </a:lnTo>
                  <a:lnTo>
                    <a:pt x="23012" y="40144"/>
                  </a:lnTo>
                  <a:lnTo>
                    <a:pt x="33070" y="27152"/>
                  </a:lnTo>
                  <a:lnTo>
                    <a:pt x="35750" y="11988"/>
                  </a:lnTo>
                  <a:close/>
                </a:path>
                <a:path extrusionOk="0" h="45719" w="2416175">
                  <a:moveTo>
                    <a:pt x="2416060" y="14732"/>
                  </a:moveTo>
                  <a:lnTo>
                    <a:pt x="2410739" y="13868"/>
                  </a:lnTo>
                  <a:lnTo>
                    <a:pt x="2407653" y="10820"/>
                  </a:lnTo>
                  <a:lnTo>
                    <a:pt x="2404681" y="7658"/>
                  </a:lnTo>
                  <a:lnTo>
                    <a:pt x="2404821" y="20688"/>
                  </a:lnTo>
                  <a:lnTo>
                    <a:pt x="2404808" y="27216"/>
                  </a:lnTo>
                  <a:lnTo>
                    <a:pt x="2405748" y="27317"/>
                  </a:lnTo>
                  <a:lnTo>
                    <a:pt x="2410561" y="27317"/>
                  </a:lnTo>
                  <a:lnTo>
                    <a:pt x="2414066" y="24142"/>
                  </a:lnTo>
                  <a:lnTo>
                    <a:pt x="2416060" y="147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74" name="Google Shape;7574;gefe2f4b35a_0_3189"/>
            <p:cNvSpPr/>
            <p:nvPr/>
          </p:nvSpPr>
          <p:spPr>
            <a:xfrm>
              <a:off x="5517573" y="1550887"/>
              <a:ext cx="26035" cy="27305"/>
            </a:xfrm>
            <a:custGeom>
              <a:rect b="b" l="l" r="r" t="t"/>
              <a:pathLst>
                <a:path extrusionOk="0" h="27305" w="26035">
                  <a:moveTo>
                    <a:pt x="14719" y="0"/>
                  </a:moveTo>
                  <a:lnTo>
                    <a:pt x="12669" y="5381"/>
                  </a:lnTo>
                  <a:lnTo>
                    <a:pt x="8026" y="8148"/>
                  </a:lnTo>
                  <a:lnTo>
                    <a:pt x="3049" y="10528"/>
                  </a:lnTo>
                  <a:lnTo>
                    <a:pt x="0" y="14744"/>
                  </a:lnTo>
                  <a:lnTo>
                    <a:pt x="6659" y="17766"/>
                  </a:lnTo>
                  <a:lnTo>
                    <a:pt x="13320" y="21682"/>
                  </a:lnTo>
                  <a:lnTo>
                    <a:pt x="19722" y="25249"/>
                  </a:lnTo>
                  <a:lnTo>
                    <a:pt x="25603" y="27228"/>
                  </a:lnTo>
                  <a:lnTo>
                    <a:pt x="25552" y="14173"/>
                  </a:lnTo>
                  <a:lnTo>
                    <a:pt x="25463" y="7670"/>
                  </a:lnTo>
                  <a:lnTo>
                    <a:pt x="22491" y="4521"/>
                  </a:lnTo>
                  <a:lnTo>
                    <a:pt x="19621" y="1270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75" name="Google Shape;7575;gefe2f4b35a_0_3189"/>
            <p:cNvSpPr/>
            <p:nvPr/>
          </p:nvSpPr>
          <p:spPr>
            <a:xfrm>
              <a:off x="6711734" y="1550887"/>
              <a:ext cx="21590" cy="29844"/>
            </a:xfrm>
            <a:custGeom>
              <a:rect b="b" l="l" r="r" t="t"/>
              <a:pathLst>
                <a:path extrusionOk="0" h="29844" w="21590">
                  <a:moveTo>
                    <a:pt x="6581" y="0"/>
                  </a:moveTo>
                  <a:lnTo>
                    <a:pt x="0" y="7738"/>
                  </a:lnTo>
                  <a:lnTo>
                    <a:pt x="421" y="17641"/>
                  </a:lnTo>
                  <a:lnTo>
                    <a:pt x="5463" y="26176"/>
                  </a:lnTo>
                  <a:lnTo>
                    <a:pt x="12740" y="29806"/>
                  </a:lnTo>
                  <a:lnTo>
                    <a:pt x="15865" y="29806"/>
                  </a:lnTo>
                  <a:lnTo>
                    <a:pt x="18963" y="27647"/>
                  </a:lnTo>
                  <a:lnTo>
                    <a:pt x="21275" y="22237"/>
                  </a:lnTo>
                  <a:lnTo>
                    <a:pt x="15207" y="19005"/>
                  </a:lnTo>
                  <a:lnTo>
                    <a:pt x="13166" y="11766"/>
                  </a:lnTo>
                  <a:lnTo>
                    <a:pt x="11506" y="4203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76" name="Google Shape;7576;gefe2f4b35a_0_3189"/>
            <p:cNvSpPr/>
            <p:nvPr/>
          </p:nvSpPr>
          <p:spPr>
            <a:xfrm>
              <a:off x="9340494" y="1549475"/>
              <a:ext cx="3214370" cy="31750"/>
            </a:xfrm>
            <a:custGeom>
              <a:rect b="b" l="l" r="r" t="t"/>
              <a:pathLst>
                <a:path extrusionOk="0" h="31750" w="3214370">
                  <a:moveTo>
                    <a:pt x="36842" y="1422"/>
                  </a:moveTo>
                  <a:lnTo>
                    <a:pt x="33553" y="444"/>
                  </a:lnTo>
                  <a:lnTo>
                    <a:pt x="30835" y="50"/>
                  </a:lnTo>
                  <a:lnTo>
                    <a:pt x="28511" y="50"/>
                  </a:lnTo>
                  <a:lnTo>
                    <a:pt x="22910" y="50"/>
                  </a:lnTo>
                  <a:lnTo>
                    <a:pt x="9575" y="9334"/>
                  </a:lnTo>
                  <a:lnTo>
                    <a:pt x="2679" y="9334"/>
                  </a:lnTo>
                  <a:lnTo>
                    <a:pt x="1397" y="9232"/>
                  </a:lnTo>
                  <a:lnTo>
                    <a:pt x="0" y="9017"/>
                  </a:lnTo>
                  <a:lnTo>
                    <a:pt x="0" y="31140"/>
                  </a:lnTo>
                  <a:lnTo>
                    <a:pt x="12014" y="26454"/>
                  </a:lnTo>
                  <a:lnTo>
                    <a:pt x="21526" y="19342"/>
                  </a:lnTo>
                  <a:lnTo>
                    <a:pt x="29502" y="10718"/>
                  </a:lnTo>
                  <a:lnTo>
                    <a:pt x="36842" y="1422"/>
                  </a:lnTo>
                  <a:close/>
                </a:path>
                <a:path extrusionOk="0" h="31750" w="3214370">
                  <a:moveTo>
                    <a:pt x="3213849" y="9182"/>
                  </a:moveTo>
                  <a:lnTo>
                    <a:pt x="3211588" y="4114"/>
                  </a:lnTo>
                  <a:lnTo>
                    <a:pt x="3206521" y="1041"/>
                  </a:lnTo>
                  <a:lnTo>
                    <a:pt x="3200209" y="0"/>
                  </a:lnTo>
                  <a:lnTo>
                    <a:pt x="3194037" y="0"/>
                  </a:lnTo>
                  <a:lnTo>
                    <a:pt x="3188347" y="2933"/>
                  </a:lnTo>
                  <a:lnTo>
                    <a:pt x="3189541" y="9017"/>
                  </a:lnTo>
                  <a:lnTo>
                    <a:pt x="3194215" y="9245"/>
                  </a:lnTo>
                  <a:lnTo>
                    <a:pt x="3198190" y="10058"/>
                  </a:lnTo>
                  <a:lnTo>
                    <a:pt x="3197034" y="16167"/>
                  </a:lnTo>
                  <a:lnTo>
                    <a:pt x="3211703" y="16167"/>
                  </a:lnTo>
                  <a:lnTo>
                    <a:pt x="3213849" y="91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77" name="Google Shape;7577;gefe2f4b35a_0_3189"/>
            <p:cNvSpPr/>
            <p:nvPr/>
          </p:nvSpPr>
          <p:spPr>
            <a:xfrm>
              <a:off x="2791298" y="1558197"/>
              <a:ext cx="27305" cy="15240"/>
            </a:xfrm>
            <a:custGeom>
              <a:rect b="b" l="l" r="r" t="t"/>
              <a:pathLst>
                <a:path extrusionOk="0" h="15240" w="27305">
                  <a:moveTo>
                    <a:pt x="26978" y="7416"/>
                  </a:moveTo>
                  <a:lnTo>
                    <a:pt x="838" y="7416"/>
                  </a:lnTo>
                  <a:lnTo>
                    <a:pt x="5322" y="8198"/>
                  </a:lnTo>
                  <a:lnTo>
                    <a:pt x="13515" y="10128"/>
                  </a:lnTo>
                  <a:lnTo>
                    <a:pt x="20932" y="12581"/>
                  </a:lnTo>
                  <a:lnTo>
                    <a:pt x="23025" y="14935"/>
                  </a:lnTo>
                  <a:lnTo>
                    <a:pt x="27234" y="8309"/>
                  </a:lnTo>
                  <a:lnTo>
                    <a:pt x="26978" y="7416"/>
                  </a:lnTo>
                  <a:close/>
                </a:path>
                <a:path extrusionOk="0" h="15240" w="27305">
                  <a:moveTo>
                    <a:pt x="13995" y="0"/>
                  </a:moveTo>
                  <a:lnTo>
                    <a:pt x="6985" y="0"/>
                  </a:lnTo>
                  <a:lnTo>
                    <a:pt x="0" y="2552"/>
                  </a:lnTo>
                  <a:lnTo>
                    <a:pt x="838" y="7429"/>
                  </a:lnTo>
                  <a:lnTo>
                    <a:pt x="26978" y="7416"/>
                  </a:lnTo>
                  <a:lnTo>
                    <a:pt x="25896" y="3652"/>
                  </a:lnTo>
                  <a:lnTo>
                    <a:pt x="20865" y="903"/>
                  </a:lnTo>
                  <a:lnTo>
                    <a:pt x="139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78" name="Google Shape;7578;gefe2f4b35a_0_3189"/>
            <p:cNvSpPr/>
            <p:nvPr/>
          </p:nvSpPr>
          <p:spPr>
            <a:xfrm>
              <a:off x="3519592" y="1558185"/>
              <a:ext cx="31750" cy="22859"/>
            </a:xfrm>
            <a:custGeom>
              <a:rect b="b" l="l" r="r" t="t"/>
              <a:pathLst>
                <a:path extrusionOk="0" h="22859" w="31750">
                  <a:moveTo>
                    <a:pt x="30365" y="0"/>
                  </a:moveTo>
                  <a:lnTo>
                    <a:pt x="26212" y="0"/>
                  </a:lnTo>
                  <a:lnTo>
                    <a:pt x="25539" y="0"/>
                  </a:lnTo>
                  <a:lnTo>
                    <a:pt x="24777" y="101"/>
                  </a:lnTo>
                  <a:lnTo>
                    <a:pt x="23888" y="304"/>
                  </a:lnTo>
                  <a:lnTo>
                    <a:pt x="23241" y="3886"/>
                  </a:lnTo>
                  <a:lnTo>
                    <a:pt x="20904" y="4673"/>
                  </a:lnTo>
                  <a:lnTo>
                    <a:pt x="16827" y="4673"/>
                  </a:lnTo>
                  <a:lnTo>
                    <a:pt x="11785" y="4203"/>
                  </a:lnTo>
                  <a:lnTo>
                    <a:pt x="4889" y="4203"/>
                  </a:lnTo>
                  <a:lnTo>
                    <a:pt x="0" y="6616"/>
                  </a:lnTo>
                  <a:lnTo>
                    <a:pt x="1714" y="22428"/>
                  </a:lnTo>
                  <a:lnTo>
                    <a:pt x="31394" y="22428"/>
                  </a:lnTo>
                  <a:lnTo>
                    <a:pt x="31394" y="7442"/>
                  </a:lnTo>
                  <a:lnTo>
                    <a:pt x="30835" y="3682"/>
                  </a:lnTo>
                  <a:lnTo>
                    <a:pt x="303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79" name="Google Shape;7579;gefe2f4b35a_0_3189"/>
            <p:cNvSpPr/>
            <p:nvPr/>
          </p:nvSpPr>
          <p:spPr>
            <a:xfrm>
              <a:off x="9200671" y="1560737"/>
              <a:ext cx="52070" cy="20319"/>
            </a:xfrm>
            <a:custGeom>
              <a:rect b="b" l="l" r="r" t="t"/>
              <a:pathLst>
                <a:path extrusionOk="0" h="20319" w="52070">
                  <a:moveTo>
                    <a:pt x="25628" y="0"/>
                  </a:moveTo>
                  <a:lnTo>
                    <a:pt x="16555" y="1242"/>
                  </a:lnTo>
                  <a:lnTo>
                    <a:pt x="8556" y="4970"/>
                  </a:lnTo>
                  <a:lnTo>
                    <a:pt x="2686" y="11181"/>
                  </a:lnTo>
                  <a:lnTo>
                    <a:pt x="0" y="19875"/>
                  </a:lnTo>
                  <a:lnTo>
                    <a:pt x="51498" y="19875"/>
                  </a:lnTo>
                  <a:lnTo>
                    <a:pt x="48710" y="11181"/>
                  </a:lnTo>
                  <a:lnTo>
                    <a:pt x="42764" y="4970"/>
                  </a:lnTo>
                  <a:lnTo>
                    <a:pt x="34717" y="1242"/>
                  </a:lnTo>
                  <a:lnTo>
                    <a:pt x="256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80" name="Google Shape;7580;gefe2f4b35a_0_3189"/>
            <p:cNvSpPr/>
            <p:nvPr/>
          </p:nvSpPr>
          <p:spPr>
            <a:xfrm>
              <a:off x="1237843" y="1563763"/>
              <a:ext cx="5327015" cy="39369"/>
            </a:xfrm>
            <a:custGeom>
              <a:rect b="b" l="l" r="r" t="t"/>
              <a:pathLst>
                <a:path extrusionOk="0" h="39369" w="5327015">
                  <a:moveTo>
                    <a:pt x="45275" y="9055"/>
                  </a:moveTo>
                  <a:lnTo>
                    <a:pt x="41325" y="3835"/>
                  </a:lnTo>
                  <a:lnTo>
                    <a:pt x="33947" y="914"/>
                  </a:lnTo>
                  <a:lnTo>
                    <a:pt x="24688" y="0"/>
                  </a:lnTo>
                  <a:lnTo>
                    <a:pt x="15811" y="698"/>
                  </a:lnTo>
                  <a:lnTo>
                    <a:pt x="7912" y="2654"/>
                  </a:lnTo>
                  <a:lnTo>
                    <a:pt x="2222" y="5613"/>
                  </a:lnTo>
                  <a:lnTo>
                    <a:pt x="0" y="9372"/>
                  </a:lnTo>
                  <a:lnTo>
                    <a:pt x="2997" y="8648"/>
                  </a:lnTo>
                  <a:lnTo>
                    <a:pt x="5575" y="8343"/>
                  </a:lnTo>
                  <a:lnTo>
                    <a:pt x="14224" y="8343"/>
                  </a:lnTo>
                  <a:lnTo>
                    <a:pt x="30124" y="17830"/>
                  </a:lnTo>
                  <a:lnTo>
                    <a:pt x="38760" y="17830"/>
                  </a:lnTo>
                  <a:lnTo>
                    <a:pt x="41300" y="17538"/>
                  </a:lnTo>
                  <a:lnTo>
                    <a:pt x="44246" y="16852"/>
                  </a:lnTo>
                  <a:lnTo>
                    <a:pt x="45275" y="9055"/>
                  </a:lnTo>
                  <a:close/>
                </a:path>
                <a:path extrusionOk="0" h="39369" w="5327015">
                  <a:moveTo>
                    <a:pt x="2682595" y="15379"/>
                  </a:moveTo>
                  <a:lnTo>
                    <a:pt x="2681401" y="9372"/>
                  </a:lnTo>
                  <a:lnTo>
                    <a:pt x="2672816" y="9156"/>
                  </a:lnTo>
                  <a:lnTo>
                    <a:pt x="2671267" y="1574"/>
                  </a:lnTo>
                  <a:lnTo>
                    <a:pt x="2662440" y="1574"/>
                  </a:lnTo>
                  <a:lnTo>
                    <a:pt x="2661462" y="1574"/>
                  </a:lnTo>
                  <a:lnTo>
                    <a:pt x="2660396" y="1663"/>
                  </a:lnTo>
                  <a:lnTo>
                    <a:pt x="2659227" y="1866"/>
                  </a:lnTo>
                  <a:lnTo>
                    <a:pt x="2657005" y="8928"/>
                  </a:lnTo>
                  <a:lnTo>
                    <a:pt x="2659303" y="14058"/>
                  </a:lnTo>
                  <a:lnTo>
                    <a:pt x="2664485" y="17195"/>
                  </a:lnTo>
                  <a:lnTo>
                    <a:pt x="2670899" y="18249"/>
                  </a:lnTo>
                  <a:lnTo>
                    <a:pt x="2677020" y="18249"/>
                  </a:lnTo>
                  <a:lnTo>
                    <a:pt x="2682595" y="15379"/>
                  </a:lnTo>
                  <a:close/>
                </a:path>
                <a:path extrusionOk="0" h="39369" w="5327015">
                  <a:moveTo>
                    <a:pt x="5326812" y="8521"/>
                  </a:moveTo>
                  <a:lnTo>
                    <a:pt x="5318188" y="1866"/>
                  </a:lnTo>
                  <a:lnTo>
                    <a:pt x="5318976" y="6604"/>
                  </a:lnTo>
                  <a:lnTo>
                    <a:pt x="5317998" y="8242"/>
                  </a:lnTo>
                  <a:lnTo>
                    <a:pt x="5313769" y="8242"/>
                  </a:lnTo>
                  <a:lnTo>
                    <a:pt x="5310263" y="6210"/>
                  </a:lnTo>
                  <a:lnTo>
                    <a:pt x="5302732" y="2146"/>
                  </a:lnTo>
                  <a:lnTo>
                    <a:pt x="5298706" y="114"/>
                  </a:lnTo>
                  <a:lnTo>
                    <a:pt x="5295443" y="114"/>
                  </a:lnTo>
                  <a:lnTo>
                    <a:pt x="5291988" y="114"/>
                  </a:lnTo>
                  <a:lnTo>
                    <a:pt x="5289385" y="2387"/>
                  </a:lnTo>
                  <a:lnTo>
                    <a:pt x="5288864" y="9372"/>
                  </a:lnTo>
                  <a:lnTo>
                    <a:pt x="5297119" y="9677"/>
                  </a:lnTo>
                  <a:lnTo>
                    <a:pt x="5298910" y="17157"/>
                  </a:lnTo>
                  <a:lnTo>
                    <a:pt x="5308739" y="17157"/>
                  </a:lnTo>
                  <a:lnTo>
                    <a:pt x="5309819" y="17068"/>
                  </a:lnTo>
                  <a:lnTo>
                    <a:pt x="5311013" y="16852"/>
                  </a:lnTo>
                  <a:lnTo>
                    <a:pt x="5312168" y="25615"/>
                  </a:lnTo>
                  <a:lnTo>
                    <a:pt x="5309578" y="37820"/>
                  </a:lnTo>
                  <a:lnTo>
                    <a:pt x="5318188" y="38976"/>
                  </a:lnTo>
                  <a:lnTo>
                    <a:pt x="5319446" y="28587"/>
                  </a:lnTo>
                  <a:lnTo>
                    <a:pt x="5324780" y="17919"/>
                  </a:lnTo>
                  <a:lnTo>
                    <a:pt x="5326812" y="85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81" name="Google Shape;7581;gefe2f4b35a_0_3189"/>
            <p:cNvSpPr/>
            <p:nvPr/>
          </p:nvSpPr>
          <p:spPr>
            <a:xfrm>
              <a:off x="7174992" y="1573135"/>
              <a:ext cx="2710815" cy="31115"/>
            </a:xfrm>
            <a:custGeom>
              <a:rect b="b" l="l" r="r" t="t"/>
              <a:pathLst>
                <a:path extrusionOk="0" h="31115" w="2710815">
                  <a:moveTo>
                    <a:pt x="45135" y="4787"/>
                  </a:moveTo>
                  <a:lnTo>
                    <a:pt x="36817" y="0"/>
                  </a:lnTo>
                  <a:lnTo>
                    <a:pt x="29324" y="7404"/>
                  </a:lnTo>
                  <a:lnTo>
                    <a:pt x="17437" y="10312"/>
                  </a:lnTo>
                  <a:lnTo>
                    <a:pt x="6032" y="13639"/>
                  </a:lnTo>
                  <a:lnTo>
                    <a:pt x="0" y="22352"/>
                  </a:lnTo>
                  <a:lnTo>
                    <a:pt x="1549" y="22072"/>
                  </a:lnTo>
                  <a:lnTo>
                    <a:pt x="2959" y="21945"/>
                  </a:lnTo>
                  <a:lnTo>
                    <a:pt x="9652" y="21945"/>
                  </a:lnTo>
                  <a:lnTo>
                    <a:pt x="22733" y="31051"/>
                  </a:lnTo>
                  <a:lnTo>
                    <a:pt x="30645" y="31051"/>
                  </a:lnTo>
                  <a:lnTo>
                    <a:pt x="33439" y="30632"/>
                  </a:lnTo>
                  <a:lnTo>
                    <a:pt x="36817" y="29616"/>
                  </a:lnTo>
                  <a:lnTo>
                    <a:pt x="36893" y="19900"/>
                  </a:lnTo>
                  <a:lnTo>
                    <a:pt x="42405" y="11518"/>
                  </a:lnTo>
                  <a:lnTo>
                    <a:pt x="45135" y="4787"/>
                  </a:lnTo>
                  <a:close/>
                </a:path>
                <a:path extrusionOk="0" h="31115" w="2710815">
                  <a:moveTo>
                    <a:pt x="2710738" y="22352"/>
                  </a:moveTo>
                  <a:lnTo>
                    <a:pt x="2708948" y="13246"/>
                  </a:lnTo>
                  <a:lnTo>
                    <a:pt x="2704757" y="7124"/>
                  </a:lnTo>
                  <a:lnTo>
                    <a:pt x="2698762" y="3683"/>
                  </a:lnTo>
                  <a:lnTo>
                    <a:pt x="2691587" y="2603"/>
                  </a:lnTo>
                  <a:lnTo>
                    <a:pt x="2681719" y="4165"/>
                  </a:lnTo>
                  <a:lnTo>
                    <a:pt x="2672169" y="8394"/>
                  </a:lnTo>
                  <a:lnTo>
                    <a:pt x="2664180" y="14668"/>
                  </a:lnTo>
                  <a:lnTo>
                    <a:pt x="2658986" y="22352"/>
                  </a:lnTo>
                  <a:lnTo>
                    <a:pt x="2667381" y="25958"/>
                  </a:lnTo>
                  <a:lnTo>
                    <a:pt x="2672931" y="27178"/>
                  </a:lnTo>
                  <a:lnTo>
                    <a:pt x="2677820" y="27178"/>
                  </a:lnTo>
                  <a:lnTo>
                    <a:pt x="2684234" y="26555"/>
                  </a:lnTo>
                  <a:lnTo>
                    <a:pt x="2691053" y="25095"/>
                  </a:lnTo>
                  <a:lnTo>
                    <a:pt x="2699486" y="23482"/>
                  </a:lnTo>
                  <a:lnTo>
                    <a:pt x="2710738" y="2235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82" name="Google Shape;7582;gefe2f4b35a_0_3189"/>
            <p:cNvSpPr/>
            <p:nvPr/>
          </p:nvSpPr>
          <p:spPr>
            <a:xfrm>
              <a:off x="1039012" y="1587664"/>
              <a:ext cx="4361180" cy="52705"/>
            </a:xfrm>
            <a:custGeom>
              <a:rect b="b" l="l" r="r" t="t"/>
              <a:pathLst>
                <a:path extrusionOk="0" h="52705" w="4361180">
                  <a:moveTo>
                    <a:pt x="29387" y="330"/>
                  </a:moveTo>
                  <a:lnTo>
                    <a:pt x="27736" y="279"/>
                  </a:lnTo>
                  <a:lnTo>
                    <a:pt x="16903" y="3746"/>
                  </a:lnTo>
                  <a:lnTo>
                    <a:pt x="10756" y="12014"/>
                  </a:lnTo>
                  <a:lnTo>
                    <a:pt x="6159" y="21856"/>
                  </a:lnTo>
                  <a:lnTo>
                    <a:pt x="0" y="30060"/>
                  </a:lnTo>
                  <a:lnTo>
                    <a:pt x="1625" y="30302"/>
                  </a:lnTo>
                  <a:lnTo>
                    <a:pt x="3124" y="30416"/>
                  </a:lnTo>
                  <a:lnTo>
                    <a:pt x="4521" y="30416"/>
                  </a:lnTo>
                  <a:lnTo>
                    <a:pt x="14935" y="27139"/>
                  </a:lnTo>
                  <a:lnTo>
                    <a:pt x="20751" y="19189"/>
                  </a:lnTo>
                  <a:lnTo>
                    <a:pt x="24650" y="9321"/>
                  </a:lnTo>
                  <a:lnTo>
                    <a:pt x="29387" y="330"/>
                  </a:lnTo>
                  <a:close/>
                </a:path>
                <a:path extrusionOk="0" h="52705" w="4361180">
                  <a:moveTo>
                    <a:pt x="828700" y="16179"/>
                  </a:moveTo>
                  <a:lnTo>
                    <a:pt x="817714" y="7823"/>
                  </a:lnTo>
                  <a:lnTo>
                    <a:pt x="811809" y="18554"/>
                  </a:lnTo>
                  <a:lnTo>
                    <a:pt x="800608" y="23952"/>
                  </a:lnTo>
                  <a:lnTo>
                    <a:pt x="788746" y="28651"/>
                  </a:lnTo>
                  <a:lnTo>
                    <a:pt x="780872" y="37312"/>
                  </a:lnTo>
                  <a:lnTo>
                    <a:pt x="783640" y="40843"/>
                  </a:lnTo>
                  <a:lnTo>
                    <a:pt x="787882" y="42316"/>
                  </a:lnTo>
                  <a:lnTo>
                    <a:pt x="792734" y="42316"/>
                  </a:lnTo>
                  <a:lnTo>
                    <a:pt x="809472" y="37909"/>
                  </a:lnTo>
                  <a:lnTo>
                    <a:pt x="823709" y="27698"/>
                  </a:lnTo>
                  <a:lnTo>
                    <a:pt x="828700" y="16179"/>
                  </a:lnTo>
                  <a:close/>
                </a:path>
                <a:path extrusionOk="0" h="52705" w="4361180">
                  <a:moveTo>
                    <a:pt x="869251" y="330"/>
                  </a:moveTo>
                  <a:lnTo>
                    <a:pt x="859459" y="1676"/>
                  </a:lnTo>
                  <a:lnTo>
                    <a:pt x="851052" y="4381"/>
                  </a:lnTo>
                  <a:lnTo>
                    <a:pt x="844321" y="8737"/>
                  </a:lnTo>
                  <a:lnTo>
                    <a:pt x="839546" y="15087"/>
                  </a:lnTo>
                  <a:lnTo>
                    <a:pt x="842479" y="15455"/>
                  </a:lnTo>
                  <a:lnTo>
                    <a:pt x="845210" y="15659"/>
                  </a:lnTo>
                  <a:lnTo>
                    <a:pt x="847737" y="15659"/>
                  </a:lnTo>
                  <a:lnTo>
                    <a:pt x="856005" y="14782"/>
                  </a:lnTo>
                  <a:lnTo>
                    <a:pt x="862431" y="12039"/>
                  </a:lnTo>
                  <a:lnTo>
                    <a:pt x="866889" y="7277"/>
                  </a:lnTo>
                  <a:lnTo>
                    <a:pt x="869251" y="330"/>
                  </a:lnTo>
                  <a:close/>
                </a:path>
                <a:path extrusionOk="0" h="52705" w="4361180">
                  <a:moveTo>
                    <a:pt x="1774139" y="17106"/>
                  </a:moveTo>
                  <a:lnTo>
                    <a:pt x="1767840" y="7823"/>
                  </a:lnTo>
                  <a:lnTo>
                    <a:pt x="1765973" y="20815"/>
                  </a:lnTo>
                  <a:lnTo>
                    <a:pt x="1754809" y="39014"/>
                  </a:lnTo>
                  <a:lnTo>
                    <a:pt x="1753120" y="52070"/>
                  </a:lnTo>
                  <a:lnTo>
                    <a:pt x="1754619" y="52285"/>
                  </a:lnTo>
                  <a:lnTo>
                    <a:pt x="1755355" y="52285"/>
                  </a:lnTo>
                  <a:lnTo>
                    <a:pt x="1766544" y="46113"/>
                  </a:lnTo>
                  <a:lnTo>
                    <a:pt x="1773250" y="32131"/>
                  </a:lnTo>
                  <a:lnTo>
                    <a:pt x="1774139" y="17106"/>
                  </a:lnTo>
                  <a:close/>
                </a:path>
                <a:path extrusionOk="0" h="52705" w="4361180">
                  <a:moveTo>
                    <a:pt x="2042553" y="15532"/>
                  </a:moveTo>
                  <a:lnTo>
                    <a:pt x="2040267" y="10439"/>
                  </a:lnTo>
                  <a:lnTo>
                    <a:pt x="2035111" y="7340"/>
                  </a:lnTo>
                  <a:lnTo>
                    <a:pt x="2028710" y="6286"/>
                  </a:lnTo>
                  <a:lnTo>
                    <a:pt x="2022563" y="6286"/>
                  </a:lnTo>
                  <a:lnTo>
                    <a:pt x="2016963" y="9144"/>
                  </a:lnTo>
                  <a:lnTo>
                    <a:pt x="2018195" y="15074"/>
                  </a:lnTo>
                  <a:lnTo>
                    <a:pt x="2022741" y="15544"/>
                  </a:lnTo>
                  <a:lnTo>
                    <a:pt x="2026793" y="16230"/>
                  </a:lnTo>
                  <a:lnTo>
                    <a:pt x="2025650" y="22567"/>
                  </a:lnTo>
                  <a:lnTo>
                    <a:pt x="2040331" y="22567"/>
                  </a:lnTo>
                  <a:lnTo>
                    <a:pt x="2042553" y="15532"/>
                  </a:lnTo>
                  <a:close/>
                </a:path>
                <a:path extrusionOk="0" h="52705" w="4361180">
                  <a:moveTo>
                    <a:pt x="2850591" y="7823"/>
                  </a:moveTo>
                  <a:lnTo>
                    <a:pt x="2839745" y="9855"/>
                  </a:lnTo>
                  <a:lnTo>
                    <a:pt x="2829776" y="12763"/>
                  </a:lnTo>
                  <a:lnTo>
                    <a:pt x="2822879" y="18757"/>
                  </a:lnTo>
                  <a:lnTo>
                    <a:pt x="2821228" y="30060"/>
                  </a:lnTo>
                  <a:lnTo>
                    <a:pt x="2823883" y="30340"/>
                  </a:lnTo>
                  <a:lnTo>
                    <a:pt x="2826410" y="30492"/>
                  </a:lnTo>
                  <a:lnTo>
                    <a:pt x="2828785" y="30492"/>
                  </a:lnTo>
                  <a:lnTo>
                    <a:pt x="2838742" y="29298"/>
                  </a:lnTo>
                  <a:lnTo>
                    <a:pt x="2846006" y="25412"/>
                  </a:lnTo>
                  <a:lnTo>
                    <a:pt x="2850108" y="18402"/>
                  </a:lnTo>
                  <a:lnTo>
                    <a:pt x="2850591" y="7823"/>
                  </a:lnTo>
                  <a:close/>
                </a:path>
                <a:path extrusionOk="0" h="52705" w="4361180">
                  <a:moveTo>
                    <a:pt x="4360621" y="330"/>
                  </a:moveTo>
                  <a:lnTo>
                    <a:pt x="4357636" y="114"/>
                  </a:lnTo>
                  <a:lnTo>
                    <a:pt x="4354754" y="0"/>
                  </a:lnTo>
                  <a:lnTo>
                    <a:pt x="4351972" y="0"/>
                  </a:lnTo>
                  <a:lnTo>
                    <a:pt x="4340161" y="812"/>
                  </a:lnTo>
                  <a:lnTo>
                    <a:pt x="4330116" y="3429"/>
                  </a:lnTo>
                  <a:lnTo>
                    <a:pt x="4322165" y="8089"/>
                  </a:lnTo>
                  <a:lnTo>
                    <a:pt x="4316603" y="15074"/>
                  </a:lnTo>
                  <a:lnTo>
                    <a:pt x="4323588" y="15062"/>
                  </a:lnTo>
                  <a:lnTo>
                    <a:pt x="4329442" y="16446"/>
                  </a:lnTo>
                  <a:lnTo>
                    <a:pt x="4340136" y="19202"/>
                  </a:lnTo>
                  <a:lnTo>
                    <a:pt x="4344975" y="20574"/>
                  </a:lnTo>
                  <a:lnTo>
                    <a:pt x="4356024" y="20574"/>
                  </a:lnTo>
                  <a:lnTo>
                    <a:pt x="4360494" y="16319"/>
                  </a:lnTo>
                  <a:lnTo>
                    <a:pt x="4360621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83" name="Google Shape;7583;gefe2f4b35a_0_3189"/>
            <p:cNvSpPr/>
            <p:nvPr/>
          </p:nvSpPr>
          <p:spPr>
            <a:xfrm>
              <a:off x="5253412" y="1597155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245" y="0"/>
                  </a:moveTo>
                  <a:lnTo>
                    <a:pt x="5994" y="0"/>
                  </a:lnTo>
                  <a:lnTo>
                    <a:pt x="1244" y="0"/>
                  </a:lnTo>
                  <a:lnTo>
                    <a:pt x="0" y="3251"/>
                  </a:lnTo>
                  <a:lnTo>
                    <a:pt x="2070" y="9766"/>
                  </a:lnTo>
                  <a:lnTo>
                    <a:pt x="5372" y="13017"/>
                  </a:lnTo>
                  <a:lnTo>
                    <a:pt x="13068" y="13017"/>
                  </a:lnTo>
                  <a:lnTo>
                    <a:pt x="17043" y="11049"/>
                  </a:lnTo>
                  <a:lnTo>
                    <a:pt x="21056" y="5588"/>
                  </a:lnTo>
                  <a:lnTo>
                    <a:pt x="14135" y="1511"/>
                  </a:lnTo>
                  <a:lnTo>
                    <a:pt x="924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84" name="Google Shape;7584;gefe2f4b35a_0_3189"/>
            <p:cNvSpPr/>
            <p:nvPr/>
          </p:nvSpPr>
          <p:spPr>
            <a:xfrm>
              <a:off x="7479919" y="1595487"/>
              <a:ext cx="2626995" cy="22859"/>
            </a:xfrm>
            <a:custGeom>
              <a:rect b="b" l="l" r="r" t="t"/>
              <a:pathLst>
                <a:path extrusionOk="0" h="22859" w="2626995">
                  <a:moveTo>
                    <a:pt x="27432" y="4559"/>
                  </a:moveTo>
                  <a:lnTo>
                    <a:pt x="19024" y="0"/>
                  </a:lnTo>
                  <a:lnTo>
                    <a:pt x="18427" y="3822"/>
                  </a:lnTo>
                  <a:lnTo>
                    <a:pt x="16891" y="5219"/>
                  </a:lnTo>
                  <a:lnTo>
                    <a:pt x="11988" y="5219"/>
                  </a:lnTo>
                  <a:lnTo>
                    <a:pt x="8166" y="2654"/>
                  </a:lnTo>
                  <a:lnTo>
                    <a:pt x="4368" y="0"/>
                  </a:lnTo>
                  <a:lnTo>
                    <a:pt x="0" y="11709"/>
                  </a:lnTo>
                  <a:lnTo>
                    <a:pt x="5397" y="15697"/>
                  </a:lnTo>
                  <a:lnTo>
                    <a:pt x="12141" y="15697"/>
                  </a:lnTo>
                  <a:lnTo>
                    <a:pt x="20523" y="13944"/>
                  </a:lnTo>
                  <a:lnTo>
                    <a:pt x="26771" y="9728"/>
                  </a:lnTo>
                  <a:lnTo>
                    <a:pt x="27432" y="4559"/>
                  </a:lnTo>
                  <a:close/>
                </a:path>
                <a:path extrusionOk="0" h="22859" w="2626995">
                  <a:moveTo>
                    <a:pt x="2626779" y="7264"/>
                  </a:moveTo>
                  <a:lnTo>
                    <a:pt x="2615857" y="7289"/>
                  </a:lnTo>
                  <a:lnTo>
                    <a:pt x="2610358" y="3492"/>
                  </a:lnTo>
                  <a:lnTo>
                    <a:pt x="2604630" y="0"/>
                  </a:lnTo>
                  <a:lnTo>
                    <a:pt x="2603538" y="6985"/>
                  </a:lnTo>
                  <a:lnTo>
                    <a:pt x="2599156" y="10604"/>
                  </a:lnTo>
                  <a:lnTo>
                    <a:pt x="2593200" y="12611"/>
                  </a:lnTo>
                  <a:lnTo>
                    <a:pt x="2587358" y="14744"/>
                  </a:lnTo>
                  <a:lnTo>
                    <a:pt x="2584691" y="16167"/>
                  </a:lnTo>
                  <a:lnTo>
                    <a:pt x="2582722" y="18313"/>
                  </a:lnTo>
                  <a:lnTo>
                    <a:pt x="2582481" y="22237"/>
                  </a:lnTo>
                  <a:lnTo>
                    <a:pt x="2586723" y="22225"/>
                  </a:lnTo>
                  <a:lnTo>
                    <a:pt x="2597632" y="22491"/>
                  </a:lnTo>
                  <a:lnTo>
                    <a:pt x="2600274" y="22491"/>
                  </a:lnTo>
                  <a:lnTo>
                    <a:pt x="2608034" y="22225"/>
                  </a:lnTo>
                  <a:lnTo>
                    <a:pt x="2614968" y="21120"/>
                  </a:lnTo>
                  <a:lnTo>
                    <a:pt x="2620657" y="18770"/>
                  </a:lnTo>
                  <a:lnTo>
                    <a:pt x="2624709" y="14744"/>
                  </a:lnTo>
                  <a:lnTo>
                    <a:pt x="2625915" y="12776"/>
                  </a:lnTo>
                  <a:lnTo>
                    <a:pt x="2626639" y="10325"/>
                  </a:lnTo>
                  <a:lnTo>
                    <a:pt x="2626779" y="726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85" name="Google Shape;7585;gefe2f4b35a_0_3189"/>
            <p:cNvSpPr/>
            <p:nvPr/>
          </p:nvSpPr>
          <p:spPr>
            <a:xfrm>
              <a:off x="5156889" y="1602740"/>
              <a:ext cx="22860" cy="19684"/>
            </a:xfrm>
            <a:custGeom>
              <a:rect b="b" l="l" r="r" t="t"/>
              <a:pathLst>
                <a:path extrusionOk="0" h="19684" w="22860">
                  <a:moveTo>
                    <a:pt x="7099" y="0"/>
                  </a:moveTo>
                  <a:lnTo>
                    <a:pt x="9093" y="7150"/>
                  </a:lnTo>
                  <a:lnTo>
                    <a:pt x="4699" y="13360"/>
                  </a:lnTo>
                  <a:lnTo>
                    <a:pt x="0" y="19100"/>
                  </a:lnTo>
                  <a:lnTo>
                    <a:pt x="7048" y="18732"/>
                  </a:lnTo>
                  <a:lnTo>
                    <a:pt x="13982" y="18021"/>
                  </a:lnTo>
                  <a:lnTo>
                    <a:pt x="20688" y="16802"/>
                  </a:lnTo>
                  <a:lnTo>
                    <a:pt x="22586" y="11158"/>
                  </a:lnTo>
                  <a:lnTo>
                    <a:pt x="21570" y="6248"/>
                  </a:lnTo>
                  <a:lnTo>
                    <a:pt x="16716" y="2414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86" name="Google Shape;7586;gefe2f4b35a_0_3189"/>
            <p:cNvSpPr/>
            <p:nvPr/>
          </p:nvSpPr>
          <p:spPr>
            <a:xfrm>
              <a:off x="5148233" y="1619545"/>
              <a:ext cx="29845" cy="27939"/>
            </a:xfrm>
            <a:custGeom>
              <a:rect b="b" l="l" r="r" t="t"/>
              <a:pathLst>
                <a:path extrusionOk="0" h="27939" w="29845">
                  <a:moveTo>
                    <a:pt x="29343" y="0"/>
                  </a:moveTo>
                  <a:lnTo>
                    <a:pt x="22650" y="1219"/>
                  </a:lnTo>
                  <a:lnTo>
                    <a:pt x="15703" y="1930"/>
                  </a:lnTo>
                  <a:lnTo>
                    <a:pt x="8655" y="2298"/>
                  </a:lnTo>
                  <a:lnTo>
                    <a:pt x="3339" y="8887"/>
                  </a:lnTo>
                  <a:lnTo>
                    <a:pt x="0" y="15200"/>
                  </a:lnTo>
                  <a:lnTo>
                    <a:pt x="889" y="21406"/>
                  </a:lnTo>
                  <a:lnTo>
                    <a:pt x="8261" y="27673"/>
                  </a:lnTo>
                  <a:lnTo>
                    <a:pt x="11648" y="22306"/>
                  </a:lnTo>
                  <a:lnTo>
                    <a:pt x="24127" y="7752"/>
                  </a:lnTo>
                  <a:lnTo>
                    <a:pt x="293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87" name="Google Shape;7587;gefe2f4b35a_0_3189"/>
            <p:cNvSpPr/>
            <p:nvPr/>
          </p:nvSpPr>
          <p:spPr>
            <a:xfrm>
              <a:off x="5334864" y="1602740"/>
              <a:ext cx="20954" cy="22860"/>
            </a:xfrm>
            <a:custGeom>
              <a:rect b="b" l="l" r="r" t="t"/>
              <a:pathLst>
                <a:path extrusionOk="0" h="22860" w="20954">
                  <a:moveTo>
                    <a:pt x="5770" y="0"/>
                  </a:moveTo>
                  <a:lnTo>
                    <a:pt x="0" y="6164"/>
                  </a:lnTo>
                  <a:lnTo>
                    <a:pt x="798" y="13523"/>
                  </a:lnTo>
                  <a:lnTo>
                    <a:pt x="5788" y="19689"/>
                  </a:lnTo>
                  <a:lnTo>
                    <a:pt x="12590" y="22275"/>
                  </a:lnTo>
                  <a:lnTo>
                    <a:pt x="15892" y="22275"/>
                  </a:lnTo>
                  <a:lnTo>
                    <a:pt x="19004" y="20231"/>
                  </a:lnTo>
                  <a:lnTo>
                    <a:pt x="20756" y="14973"/>
                  </a:lnTo>
                  <a:lnTo>
                    <a:pt x="15409" y="12812"/>
                  </a:lnTo>
                  <a:lnTo>
                    <a:pt x="12601" y="8134"/>
                  </a:lnTo>
                  <a:lnTo>
                    <a:pt x="10125" y="3132"/>
                  </a:lnTo>
                  <a:lnTo>
                    <a:pt x="577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88" name="Google Shape;7588;gefe2f4b35a_0_3189"/>
            <p:cNvSpPr/>
            <p:nvPr/>
          </p:nvSpPr>
          <p:spPr>
            <a:xfrm>
              <a:off x="10033038" y="1602739"/>
              <a:ext cx="22225" cy="24130"/>
            </a:xfrm>
            <a:custGeom>
              <a:rect b="b" l="l" r="r" t="t"/>
              <a:pathLst>
                <a:path extrusionOk="0" h="24130" w="22225">
                  <a:moveTo>
                    <a:pt x="21907" y="14986"/>
                  </a:moveTo>
                  <a:lnTo>
                    <a:pt x="20789" y="15138"/>
                  </a:lnTo>
                  <a:lnTo>
                    <a:pt x="19761" y="15214"/>
                  </a:lnTo>
                  <a:lnTo>
                    <a:pt x="12115" y="15214"/>
                  </a:lnTo>
                  <a:lnTo>
                    <a:pt x="9182" y="11480"/>
                  </a:lnTo>
                  <a:lnTo>
                    <a:pt x="6477" y="7493"/>
                  </a:lnTo>
                  <a:lnTo>
                    <a:pt x="4610" y="4711"/>
                  </a:lnTo>
                  <a:lnTo>
                    <a:pt x="2844" y="1828"/>
                  </a:lnTo>
                  <a:lnTo>
                    <a:pt x="12" y="0"/>
                  </a:lnTo>
                  <a:lnTo>
                    <a:pt x="12" y="7493"/>
                  </a:lnTo>
                  <a:lnTo>
                    <a:pt x="0" y="22237"/>
                  </a:lnTo>
                  <a:lnTo>
                    <a:pt x="8648" y="21094"/>
                  </a:lnTo>
                  <a:lnTo>
                    <a:pt x="20777" y="23622"/>
                  </a:lnTo>
                  <a:lnTo>
                    <a:pt x="21907" y="1498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89" name="Google Shape;7589;gefe2f4b35a_0_3189"/>
            <p:cNvSpPr/>
            <p:nvPr/>
          </p:nvSpPr>
          <p:spPr>
            <a:xfrm>
              <a:off x="6508939" y="1611652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9131" y="0"/>
                  </a:moveTo>
                  <a:lnTo>
                    <a:pt x="6299" y="0"/>
                  </a:lnTo>
                  <a:lnTo>
                    <a:pt x="2120" y="0"/>
                  </a:lnTo>
                  <a:lnTo>
                    <a:pt x="88" y="3606"/>
                  </a:lnTo>
                  <a:lnTo>
                    <a:pt x="0" y="10820"/>
                  </a:lnTo>
                  <a:lnTo>
                    <a:pt x="1943" y="14427"/>
                  </a:lnTo>
                  <a:lnTo>
                    <a:pt x="8635" y="14427"/>
                  </a:lnTo>
                  <a:lnTo>
                    <a:pt x="12687" y="12217"/>
                  </a:lnTo>
                  <a:lnTo>
                    <a:pt x="17779" y="6057"/>
                  </a:lnTo>
                  <a:lnTo>
                    <a:pt x="12928" y="1651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90" name="Google Shape;7590;gefe2f4b35a_0_3189"/>
            <p:cNvSpPr/>
            <p:nvPr/>
          </p:nvSpPr>
          <p:spPr>
            <a:xfrm>
              <a:off x="7719923" y="1610232"/>
              <a:ext cx="280034" cy="22860"/>
            </a:xfrm>
            <a:custGeom>
              <a:rect b="b" l="l" r="r" t="t"/>
              <a:pathLst>
                <a:path extrusionOk="0" h="22860" w="280034">
                  <a:moveTo>
                    <a:pt x="22161" y="7493"/>
                  </a:moveTo>
                  <a:lnTo>
                    <a:pt x="14681" y="7493"/>
                  </a:lnTo>
                  <a:lnTo>
                    <a:pt x="13576" y="1384"/>
                  </a:lnTo>
                  <a:lnTo>
                    <a:pt x="7467" y="0"/>
                  </a:lnTo>
                  <a:lnTo>
                    <a:pt x="7467" y="7493"/>
                  </a:lnTo>
                  <a:lnTo>
                    <a:pt x="1460" y="8763"/>
                  </a:lnTo>
                  <a:lnTo>
                    <a:pt x="0" y="14744"/>
                  </a:lnTo>
                  <a:lnTo>
                    <a:pt x="7467" y="14744"/>
                  </a:lnTo>
                  <a:lnTo>
                    <a:pt x="8928" y="20853"/>
                  </a:lnTo>
                  <a:lnTo>
                    <a:pt x="14681" y="22237"/>
                  </a:lnTo>
                  <a:lnTo>
                    <a:pt x="14681" y="14744"/>
                  </a:lnTo>
                  <a:lnTo>
                    <a:pt x="20713" y="13373"/>
                  </a:lnTo>
                  <a:lnTo>
                    <a:pt x="22161" y="7493"/>
                  </a:lnTo>
                  <a:close/>
                </a:path>
                <a:path extrusionOk="0" h="22860" w="280034">
                  <a:moveTo>
                    <a:pt x="279996" y="22237"/>
                  </a:moveTo>
                  <a:lnTo>
                    <a:pt x="279692" y="11442"/>
                  </a:lnTo>
                  <a:lnTo>
                    <a:pt x="273456" y="6540"/>
                  </a:lnTo>
                  <a:lnTo>
                    <a:pt x="264947" y="3937"/>
                  </a:lnTo>
                  <a:lnTo>
                    <a:pt x="257848" y="0"/>
                  </a:lnTo>
                  <a:lnTo>
                    <a:pt x="258267" y="10756"/>
                  </a:lnTo>
                  <a:lnTo>
                    <a:pt x="264502" y="15570"/>
                  </a:lnTo>
                  <a:lnTo>
                    <a:pt x="272935" y="18161"/>
                  </a:lnTo>
                  <a:lnTo>
                    <a:pt x="279996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91" name="Google Shape;7591;gefe2f4b35a_0_3189"/>
            <p:cNvSpPr/>
            <p:nvPr/>
          </p:nvSpPr>
          <p:spPr>
            <a:xfrm>
              <a:off x="2585897" y="1615998"/>
              <a:ext cx="1644650" cy="20319"/>
            </a:xfrm>
            <a:custGeom>
              <a:rect b="b" l="l" r="r" t="t"/>
              <a:pathLst>
                <a:path extrusionOk="0" h="20319" w="1644650">
                  <a:moveTo>
                    <a:pt x="51473" y="1727"/>
                  </a:moveTo>
                  <a:lnTo>
                    <a:pt x="36855" y="3759"/>
                  </a:lnTo>
                  <a:lnTo>
                    <a:pt x="22682" y="6121"/>
                  </a:lnTo>
                  <a:lnTo>
                    <a:pt x="10045" y="9969"/>
                  </a:lnTo>
                  <a:lnTo>
                    <a:pt x="0" y="16484"/>
                  </a:lnTo>
                  <a:lnTo>
                    <a:pt x="2667" y="18923"/>
                  </a:lnTo>
                  <a:lnTo>
                    <a:pt x="8191" y="20154"/>
                  </a:lnTo>
                  <a:lnTo>
                    <a:pt x="14668" y="20154"/>
                  </a:lnTo>
                  <a:lnTo>
                    <a:pt x="25996" y="19011"/>
                  </a:lnTo>
                  <a:lnTo>
                    <a:pt x="37185" y="15582"/>
                  </a:lnTo>
                  <a:lnTo>
                    <a:pt x="46316" y="9829"/>
                  </a:lnTo>
                  <a:lnTo>
                    <a:pt x="51473" y="1727"/>
                  </a:lnTo>
                  <a:close/>
                </a:path>
                <a:path extrusionOk="0" h="20319" w="1644650">
                  <a:moveTo>
                    <a:pt x="1644624" y="9080"/>
                  </a:moveTo>
                  <a:lnTo>
                    <a:pt x="1641779" y="3949"/>
                  </a:lnTo>
                  <a:lnTo>
                    <a:pt x="1635772" y="965"/>
                  </a:lnTo>
                  <a:lnTo>
                    <a:pt x="1628241" y="0"/>
                  </a:lnTo>
                  <a:lnTo>
                    <a:pt x="1622653" y="0"/>
                  </a:lnTo>
                  <a:lnTo>
                    <a:pt x="1617154" y="1485"/>
                  </a:lnTo>
                  <a:lnTo>
                    <a:pt x="1614525" y="4241"/>
                  </a:lnTo>
                  <a:lnTo>
                    <a:pt x="1614614" y="9410"/>
                  </a:lnTo>
                  <a:lnTo>
                    <a:pt x="1622094" y="11722"/>
                  </a:lnTo>
                  <a:lnTo>
                    <a:pt x="1626565" y="17208"/>
                  </a:lnTo>
                  <a:lnTo>
                    <a:pt x="1638109" y="17208"/>
                  </a:lnTo>
                  <a:lnTo>
                    <a:pt x="1640243" y="16979"/>
                  </a:lnTo>
                  <a:lnTo>
                    <a:pt x="1642656" y="16471"/>
                  </a:lnTo>
                  <a:lnTo>
                    <a:pt x="1644624" y="908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92" name="Google Shape;7592;gefe2f4b35a_0_3189"/>
            <p:cNvSpPr/>
            <p:nvPr/>
          </p:nvSpPr>
          <p:spPr>
            <a:xfrm>
              <a:off x="4198588" y="1620235"/>
              <a:ext cx="2539" cy="5714"/>
            </a:xfrm>
            <a:custGeom>
              <a:rect b="b" l="l" r="r" t="t"/>
              <a:pathLst>
                <a:path extrusionOk="0" h="5714" w="2539">
                  <a:moveTo>
                    <a:pt x="1841" y="0"/>
                  </a:moveTo>
                  <a:lnTo>
                    <a:pt x="596" y="1308"/>
                  </a:lnTo>
                  <a:lnTo>
                    <a:pt x="0" y="2895"/>
                  </a:lnTo>
                  <a:lnTo>
                    <a:pt x="330" y="4737"/>
                  </a:lnTo>
                  <a:lnTo>
                    <a:pt x="876" y="4864"/>
                  </a:lnTo>
                  <a:lnTo>
                    <a:pt x="1943" y="5168"/>
                  </a:lnTo>
                  <a:lnTo>
                    <a:pt x="1866" y="1676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93" name="Google Shape;7593;gefe2f4b35a_0_3189"/>
            <p:cNvSpPr/>
            <p:nvPr/>
          </p:nvSpPr>
          <p:spPr>
            <a:xfrm>
              <a:off x="6841488" y="1618763"/>
              <a:ext cx="9525" cy="35560"/>
            </a:xfrm>
            <a:custGeom>
              <a:rect b="b" l="l" r="r" t="t"/>
              <a:pathLst>
                <a:path extrusionOk="0" h="35560" w="9525">
                  <a:moveTo>
                    <a:pt x="4905" y="0"/>
                  </a:moveTo>
                  <a:lnTo>
                    <a:pt x="4028" y="0"/>
                  </a:lnTo>
                  <a:lnTo>
                    <a:pt x="3050" y="1778"/>
                  </a:lnTo>
                  <a:lnTo>
                    <a:pt x="2022" y="6210"/>
                  </a:lnTo>
                  <a:lnTo>
                    <a:pt x="0" y="18884"/>
                  </a:lnTo>
                  <a:lnTo>
                    <a:pt x="198" y="28070"/>
                  </a:lnTo>
                  <a:lnTo>
                    <a:pt x="1927" y="33660"/>
                  </a:lnTo>
                  <a:lnTo>
                    <a:pt x="4498" y="35547"/>
                  </a:lnTo>
                  <a:lnTo>
                    <a:pt x="6251" y="35547"/>
                  </a:lnTo>
                  <a:lnTo>
                    <a:pt x="8105" y="33223"/>
                  </a:lnTo>
                  <a:lnTo>
                    <a:pt x="9223" y="28448"/>
                  </a:lnTo>
                  <a:lnTo>
                    <a:pt x="9380" y="22283"/>
                  </a:lnTo>
                  <a:lnTo>
                    <a:pt x="8616" y="12695"/>
                  </a:lnTo>
                  <a:lnTo>
                    <a:pt x="7076" y="3871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94" name="Google Shape;7594;gefe2f4b35a_0_3189"/>
            <p:cNvSpPr/>
            <p:nvPr/>
          </p:nvSpPr>
          <p:spPr>
            <a:xfrm>
              <a:off x="781987" y="1624484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8559" y="0"/>
                  </a:moveTo>
                  <a:lnTo>
                    <a:pt x="6146" y="0"/>
                  </a:lnTo>
                  <a:lnTo>
                    <a:pt x="3949" y="0"/>
                  </a:lnTo>
                  <a:lnTo>
                    <a:pt x="1905" y="139"/>
                  </a:lnTo>
                  <a:lnTo>
                    <a:pt x="0" y="431"/>
                  </a:lnTo>
                  <a:lnTo>
                    <a:pt x="266" y="15125"/>
                  </a:lnTo>
                  <a:lnTo>
                    <a:pt x="7962" y="13436"/>
                  </a:lnTo>
                  <a:lnTo>
                    <a:pt x="12788" y="8788"/>
                  </a:lnTo>
                  <a:lnTo>
                    <a:pt x="13893" y="495"/>
                  </a:lnTo>
                  <a:lnTo>
                    <a:pt x="11150" y="165"/>
                  </a:lnTo>
                  <a:lnTo>
                    <a:pt x="85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95" name="Google Shape;7595;gefe2f4b35a_0_3189"/>
            <p:cNvSpPr/>
            <p:nvPr/>
          </p:nvSpPr>
          <p:spPr>
            <a:xfrm>
              <a:off x="766530" y="1624914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15455" y="0"/>
                  </a:moveTo>
                  <a:lnTo>
                    <a:pt x="6705" y="1333"/>
                  </a:lnTo>
                  <a:lnTo>
                    <a:pt x="1168" y="5880"/>
                  </a:lnTo>
                  <a:lnTo>
                    <a:pt x="0" y="14808"/>
                  </a:lnTo>
                  <a:lnTo>
                    <a:pt x="2933" y="15214"/>
                  </a:lnTo>
                  <a:lnTo>
                    <a:pt x="5676" y="15430"/>
                  </a:lnTo>
                  <a:lnTo>
                    <a:pt x="10960" y="15430"/>
                  </a:lnTo>
                  <a:lnTo>
                    <a:pt x="13474" y="15189"/>
                  </a:lnTo>
                  <a:lnTo>
                    <a:pt x="15722" y="14693"/>
                  </a:lnTo>
                  <a:lnTo>
                    <a:pt x="154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96" name="Google Shape;7596;gefe2f4b35a_0_3189"/>
            <p:cNvSpPr/>
            <p:nvPr/>
          </p:nvSpPr>
          <p:spPr>
            <a:xfrm>
              <a:off x="3776220" y="1634727"/>
              <a:ext cx="635" cy="1905"/>
            </a:xfrm>
            <a:custGeom>
              <a:rect b="b" l="l" r="r" t="t"/>
              <a:pathLst>
                <a:path extrusionOk="0" h="1905" w="635">
                  <a:moveTo>
                    <a:pt x="203" y="0"/>
                  </a:moveTo>
                  <a:lnTo>
                    <a:pt x="63" y="12"/>
                  </a:lnTo>
                  <a:lnTo>
                    <a:pt x="50" y="469"/>
                  </a:lnTo>
                  <a:lnTo>
                    <a:pt x="127" y="914"/>
                  </a:lnTo>
                  <a:lnTo>
                    <a:pt x="241" y="1346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97" name="Google Shape;7597;gefe2f4b35a_0_3189"/>
            <p:cNvSpPr/>
            <p:nvPr/>
          </p:nvSpPr>
          <p:spPr>
            <a:xfrm>
              <a:off x="3776159" y="1626407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8978" y="0"/>
                  </a:moveTo>
                  <a:lnTo>
                    <a:pt x="6172" y="0"/>
                  </a:lnTo>
                  <a:lnTo>
                    <a:pt x="2019" y="0"/>
                  </a:lnTo>
                  <a:lnTo>
                    <a:pt x="25" y="3606"/>
                  </a:lnTo>
                  <a:lnTo>
                    <a:pt x="0" y="7594"/>
                  </a:lnTo>
                  <a:lnTo>
                    <a:pt x="63" y="8331"/>
                  </a:lnTo>
                  <a:lnTo>
                    <a:pt x="266" y="8318"/>
                  </a:lnTo>
                  <a:lnTo>
                    <a:pt x="304" y="9664"/>
                  </a:lnTo>
                  <a:lnTo>
                    <a:pt x="977" y="12293"/>
                  </a:lnTo>
                  <a:lnTo>
                    <a:pt x="2793" y="14427"/>
                  </a:lnTo>
                  <a:lnTo>
                    <a:pt x="8585" y="14427"/>
                  </a:lnTo>
                  <a:lnTo>
                    <a:pt x="12598" y="12217"/>
                  </a:lnTo>
                  <a:lnTo>
                    <a:pt x="17602" y="6057"/>
                  </a:lnTo>
                  <a:lnTo>
                    <a:pt x="12776" y="1651"/>
                  </a:lnTo>
                  <a:lnTo>
                    <a:pt x="8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98" name="Google Shape;7598;gefe2f4b35a_0_3189"/>
            <p:cNvSpPr/>
            <p:nvPr/>
          </p:nvSpPr>
          <p:spPr>
            <a:xfrm>
              <a:off x="9605778" y="1624975"/>
              <a:ext cx="23495" cy="22860"/>
            </a:xfrm>
            <a:custGeom>
              <a:rect b="b" l="l" r="r" t="t"/>
              <a:pathLst>
                <a:path extrusionOk="0" h="22860" w="23495">
                  <a:moveTo>
                    <a:pt x="0" y="0"/>
                  </a:moveTo>
                  <a:lnTo>
                    <a:pt x="0" y="22237"/>
                  </a:lnTo>
                  <a:lnTo>
                    <a:pt x="14693" y="22237"/>
                  </a:lnTo>
                  <a:lnTo>
                    <a:pt x="19291" y="21894"/>
                  </a:lnTo>
                  <a:lnTo>
                    <a:pt x="23304" y="21094"/>
                  </a:lnTo>
                  <a:lnTo>
                    <a:pt x="22123" y="14757"/>
                  </a:lnTo>
                  <a:lnTo>
                    <a:pt x="15519" y="12074"/>
                  </a:lnTo>
                  <a:lnTo>
                    <a:pt x="10642" y="7678"/>
                  </a:lnTo>
                  <a:lnTo>
                    <a:pt x="5974" y="3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599" name="Google Shape;7599;gefe2f4b35a_0_3189"/>
            <p:cNvSpPr/>
            <p:nvPr/>
          </p:nvSpPr>
          <p:spPr>
            <a:xfrm>
              <a:off x="987508" y="1632786"/>
              <a:ext cx="44450" cy="26669"/>
            </a:xfrm>
            <a:custGeom>
              <a:rect b="b" l="l" r="r" t="t"/>
              <a:pathLst>
                <a:path extrusionOk="0" h="26669" w="44450">
                  <a:moveTo>
                    <a:pt x="10287" y="0"/>
                  </a:moveTo>
                  <a:lnTo>
                    <a:pt x="6972" y="0"/>
                  </a:lnTo>
                  <a:lnTo>
                    <a:pt x="4051" y="0"/>
                  </a:lnTo>
                  <a:lnTo>
                    <a:pt x="1689" y="1790"/>
                  </a:lnTo>
                  <a:lnTo>
                    <a:pt x="0" y="6946"/>
                  </a:lnTo>
                  <a:lnTo>
                    <a:pt x="9463" y="11023"/>
                  </a:lnTo>
                  <a:lnTo>
                    <a:pt x="27674" y="23668"/>
                  </a:lnTo>
                  <a:lnTo>
                    <a:pt x="35166" y="26352"/>
                  </a:lnTo>
                  <a:lnTo>
                    <a:pt x="39916" y="26352"/>
                  </a:lnTo>
                  <a:lnTo>
                    <a:pt x="43192" y="21488"/>
                  </a:lnTo>
                  <a:lnTo>
                    <a:pt x="43992" y="6946"/>
                  </a:lnTo>
                  <a:lnTo>
                    <a:pt x="40728" y="8559"/>
                  </a:lnTo>
                  <a:lnTo>
                    <a:pt x="37592" y="9207"/>
                  </a:lnTo>
                  <a:lnTo>
                    <a:pt x="28867" y="9207"/>
                  </a:lnTo>
                  <a:lnTo>
                    <a:pt x="23622" y="6908"/>
                  </a:lnTo>
                  <a:lnTo>
                    <a:pt x="14338" y="2298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00" name="Google Shape;7600;gefe2f4b35a_0_3189"/>
            <p:cNvSpPr/>
            <p:nvPr/>
          </p:nvSpPr>
          <p:spPr>
            <a:xfrm>
              <a:off x="3528801" y="1632437"/>
              <a:ext cx="19050" cy="37464"/>
            </a:xfrm>
            <a:custGeom>
              <a:rect b="b" l="l" r="r" t="t"/>
              <a:pathLst>
                <a:path extrusionOk="0" h="37464" w="19050">
                  <a:moveTo>
                    <a:pt x="1142" y="0"/>
                  </a:moveTo>
                  <a:lnTo>
                    <a:pt x="0" y="38"/>
                  </a:lnTo>
                  <a:lnTo>
                    <a:pt x="2417" y="10467"/>
                  </a:lnTo>
                  <a:lnTo>
                    <a:pt x="4706" y="21091"/>
                  </a:lnTo>
                  <a:lnTo>
                    <a:pt x="8313" y="30463"/>
                  </a:lnTo>
                  <a:lnTo>
                    <a:pt x="14681" y="37134"/>
                  </a:lnTo>
                  <a:lnTo>
                    <a:pt x="18545" y="28466"/>
                  </a:lnTo>
                  <a:lnTo>
                    <a:pt x="18332" y="16019"/>
                  </a:lnTo>
                  <a:lnTo>
                    <a:pt x="12909" y="484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01" name="Google Shape;7601;gefe2f4b35a_0_3189"/>
            <p:cNvSpPr/>
            <p:nvPr/>
          </p:nvSpPr>
          <p:spPr>
            <a:xfrm>
              <a:off x="4601997" y="1632469"/>
              <a:ext cx="17145" cy="23494"/>
            </a:xfrm>
            <a:custGeom>
              <a:rect b="b" l="l" r="r" t="t"/>
              <a:pathLst>
                <a:path extrusionOk="0" h="23494" w="17145">
                  <a:moveTo>
                    <a:pt x="2035" y="0"/>
                  </a:moveTo>
                  <a:lnTo>
                    <a:pt x="0" y="8096"/>
                  </a:lnTo>
                  <a:lnTo>
                    <a:pt x="1678" y="15667"/>
                  </a:lnTo>
                  <a:lnTo>
                    <a:pt x="5659" y="21268"/>
                  </a:lnTo>
                  <a:lnTo>
                    <a:pt x="10531" y="23456"/>
                  </a:lnTo>
                  <a:lnTo>
                    <a:pt x="13363" y="23456"/>
                  </a:lnTo>
                  <a:lnTo>
                    <a:pt x="15929" y="20980"/>
                  </a:lnTo>
                  <a:lnTo>
                    <a:pt x="16983" y="14744"/>
                  </a:lnTo>
                  <a:lnTo>
                    <a:pt x="11666" y="12683"/>
                  </a:lnTo>
                  <a:lnTo>
                    <a:pt x="8885" y="8020"/>
                  </a:lnTo>
                  <a:lnTo>
                    <a:pt x="6415" y="3032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02" name="Google Shape;7602;gefe2f4b35a_0_3189"/>
            <p:cNvSpPr/>
            <p:nvPr/>
          </p:nvSpPr>
          <p:spPr>
            <a:xfrm>
              <a:off x="7743901" y="1631517"/>
              <a:ext cx="2016759" cy="18414"/>
            </a:xfrm>
            <a:custGeom>
              <a:rect b="b" l="l" r="r" t="t"/>
              <a:pathLst>
                <a:path extrusionOk="0" h="18414" w="2016759">
                  <a:moveTo>
                    <a:pt x="18021" y="5384"/>
                  </a:moveTo>
                  <a:lnTo>
                    <a:pt x="15379" y="2755"/>
                  </a:lnTo>
                  <a:lnTo>
                    <a:pt x="9956" y="1879"/>
                  </a:lnTo>
                  <a:lnTo>
                    <a:pt x="4241" y="2717"/>
                  </a:lnTo>
                  <a:lnTo>
                    <a:pt x="215" y="5283"/>
                  </a:lnTo>
                  <a:lnTo>
                    <a:pt x="0" y="9601"/>
                  </a:lnTo>
                  <a:lnTo>
                    <a:pt x="5715" y="15709"/>
                  </a:lnTo>
                  <a:lnTo>
                    <a:pt x="15570" y="9715"/>
                  </a:lnTo>
                  <a:lnTo>
                    <a:pt x="18021" y="5384"/>
                  </a:lnTo>
                  <a:close/>
                </a:path>
                <a:path extrusionOk="0" h="18414" w="2016759">
                  <a:moveTo>
                    <a:pt x="2016379" y="8216"/>
                  </a:moveTo>
                  <a:lnTo>
                    <a:pt x="2012734" y="8940"/>
                  </a:lnTo>
                  <a:lnTo>
                    <a:pt x="2009508" y="9245"/>
                  </a:lnTo>
                  <a:lnTo>
                    <a:pt x="1998535" y="9245"/>
                  </a:lnTo>
                  <a:lnTo>
                    <a:pt x="1975256" y="0"/>
                  </a:lnTo>
                  <a:lnTo>
                    <a:pt x="1967166" y="0"/>
                  </a:lnTo>
                  <a:lnTo>
                    <a:pt x="1964321" y="0"/>
                  </a:lnTo>
                  <a:lnTo>
                    <a:pt x="1961210" y="279"/>
                  </a:lnTo>
                  <a:lnTo>
                    <a:pt x="1957717" y="952"/>
                  </a:lnTo>
                  <a:lnTo>
                    <a:pt x="1957933" y="8991"/>
                  </a:lnTo>
                  <a:lnTo>
                    <a:pt x="1963127" y="14287"/>
                  </a:lnTo>
                  <a:lnTo>
                    <a:pt x="1971852" y="17221"/>
                  </a:lnTo>
                  <a:lnTo>
                    <a:pt x="1982597" y="18110"/>
                  </a:lnTo>
                  <a:lnTo>
                    <a:pt x="1994065" y="17310"/>
                  </a:lnTo>
                  <a:lnTo>
                    <a:pt x="2004555" y="15151"/>
                  </a:lnTo>
                  <a:lnTo>
                    <a:pt x="2012518" y="12001"/>
                  </a:lnTo>
                  <a:lnTo>
                    <a:pt x="2016379" y="82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03" name="Google Shape;7603;gefe2f4b35a_0_3189"/>
            <p:cNvSpPr/>
            <p:nvPr/>
          </p:nvSpPr>
          <p:spPr>
            <a:xfrm>
              <a:off x="2458398" y="1638255"/>
              <a:ext cx="17144" cy="10160"/>
            </a:xfrm>
            <a:custGeom>
              <a:rect b="b" l="l" r="r" t="t"/>
              <a:pathLst>
                <a:path extrusionOk="0" h="10160" w="17144">
                  <a:moveTo>
                    <a:pt x="6476" y="0"/>
                  </a:moveTo>
                  <a:lnTo>
                    <a:pt x="2857" y="0"/>
                  </a:lnTo>
                  <a:lnTo>
                    <a:pt x="1816" y="0"/>
                  </a:lnTo>
                  <a:lnTo>
                    <a:pt x="0" y="101"/>
                  </a:lnTo>
                  <a:lnTo>
                    <a:pt x="660" y="9969"/>
                  </a:lnTo>
                  <a:lnTo>
                    <a:pt x="1574" y="10033"/>
                  </a:lnTo>
                  <a:lnTo>
                    <a:pt x="6832" y="10033"/>
                  </a:lnTo>
                  <a:lnTo>
                    <a:pt x="12484" y="7848"/>
                  </a:lnTo>
                  <a:lnTo>
                    <a:pt x="16967" y="1473"/>
                  </a:lnTo>
                  <a:lnTo>
                    <a:pt x="11125" y="431"/>
                  </a:lnTo>
                  <a:lnTo>
                    <a:pt x="64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04" name="Google Shape;7604;gefe2f4b35a_0_3189"/>
            <p:cNvSpPr/>
            <p:nvPr/>
          </p:nvSpPr>
          <p:spPr>
            <a:xfrm>
              <a:off x="2449822" y="1638357"/>
              <a:ext cx="9525" cy="10160"/>
            </a:xfrm>
            <a:custGeom>
              <a:rect b="b" l="l" r="r" t="t"/>
              <a:pathLst>
                <a:path extrusionOk="0" h="10160" w="9525">
                  <a:moveTo>
                    <a:pt x="8572" y="0"/>
                  </a:moveTo>
                  <a:lnTo>
                    <a:pt x="2095" y="495"/>
                  </a:lnTo>
                  <a:lnTo>
                    <a:pt x="0" y="2705"/>
                  </a:lnTo>
                  <a:lnTo>
                    <a:pt x="1244" y="7200"/>
                  </a:lnTo>
                  <a:lnTo>
                    <a:pt x="4737" y="9474"/>
                  </a:lnTo>
                  <a:lnTo>
                    <a:pt x="9232" y="9867"/>
                  </a:lnTo>
                  <a:lnTo>
                    <a:pt x="85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05" name="Google Shape;7605;gefe2f4b35a_0_3189"/>
            <p:cNvSpPr/>
            <p:nvPr/>
          </p:nvSpPr>
          <p:spPr>
            <a:xfrm>
              <a:off x="13406464" y="1639226"/>
              <a:ext cx="88900" cy="30480"/>
            </a:xfrm>
            <a:custGeom>
              <a:rect b="b" l="l" r="r" t="t"/>
              <a:pathLst>
                <a:path extrusionOk="0" h="30480" w="88900">
                  <a:moveTo>
                    <a:pt x="51816" y="15494"/>
                  </a:moveTo>
                  <a:lnTo>
                    <a:pt x="49352" y="15570"/>
                  </a:lnTo>
                  <a:lnTo>
                    <a:pt x="38938" y="13652"/>
                  </a:lnTo>
                  <a:lnTo>
                    <a:pt x="30988" y="9194"/>
                  </a:lnTo>
                  <a:lnTo>
                    <a:pt x="23634" y="4152"/>
                  </a:lnTo>
                  <a:lnTo>
                    <a:pt x="15011" y="508"/>
                  </a:lnTo>
                  <a:lnTo>
                    <a:pt x="11531" y="8229"/>
                  </a:lnTo>
                  <a:lnTo>
                    <a:pt x="3479" y="22555"/>
                  </a:lnTo>
                  <a:lnTo>
                    <a:pt x="0" y="30353"/>
                  </a:lnTo>
                  <a:lnTo>
                    <a:pt x="7607" y="27317"/>
                  </a:lnTo>
                  <a:lnTo>
                    <a:pt x="14224" y="26530"/>
                  </a:lnTo>
                  <a:lnTo>
                    <a:pt x="23063" y="26530"/>
                  </a:lnTo>
                  <a:lnTo>
                    <a:pt x="33502" y="27393"/>
                  </a:lnTo>
                  <a:lnTo>
                    <a:pt x="42519" y="27393"/>
                  </a:lnTo>
                  <a:lnTo>
                    <a:pt x="47663" y="25412"/>
                  </a:lnTo>
                  <a:lnTo>
                    <a:pt x="51816" y="15494"/>
                  </a:lnTo>
                  <a:close/>
                </a:path>
                <a:path extrusionOk="0" h="30480" w="88900">
                  <a:moveTo>
                    <a:pt x="88671" y="508"/>
                  </a:moveTo>
                  <a:lnTo>
                    <a:pt x="85928" y="177"/>
                  </a:lnTo>
                  <a:lnTo>
                    <a:pt x="83350" y="0"/>
                  </a:lnTo>
                  <a:lnTo>
                    <a:pt x="80949" y="0"/>
                  </a:lnTo>
                  <a:lnTo>
                    <a:pt x="72478" y="901"/>
                  </a:lnTo>
                  <a:lnTo>
                    <a:pt x="65913" y="3683"/>
                  </a:lnTo>
                  <a:lnTo>
                    <a:pt x="61379" y="8496"/>
                  </a:lnTo>
                  <a:lnTo>
                    <a:pt x="59004" y="15494"/>
                  </a:lnTo>
                  <a:lnTo>
                    <a:pt x="61785" y="15824"/>
                  </a:lnTo>
                  <a:lnTo>
                    <a:pt x="64389" y="16002"/>
                  </a:lnTo>
                  <a:lnTo>
                    <a:pt x="66827" y="16002"/>
                  </a:lnTo>
                  <a:lnTo>
                    <a:pt x="75285" y="15113"/>
                  </a:lnTo>
                  <a:lnTo>
                    <a:pt x="81876" y="12344"/>
                  </a:lnTo>
                  <a:lnTo>
                    <a:pt x="86385" y="7518"/>
                  </a:lnTo>
                  <a:lnTo>
                    <a:pt x="88671" y="50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06" name="Google Shape;7606;gefe2f4b35a_0_3189"/>
            <p:cNvSpPr/>
            <p:nvPr/>
          </p:nvSpPr>
          <p:spPr>
            <a:xfrm>
              <a:off x="389839" y="1646757"/>
              <a:ext cx="5162550" cy="30480"/>
            </a:xfrm>
            <a:custGeom>
              <a:rect b="b" l="l" r="r" t="t"/>
              <a:pathLst>
                <a:path extrusionOk="0" h="30480" w="5162550">
                  <a:moveTo>
                    <a:pt x="27343" y="8610"/>
                  </a:moveTo>
                  <a:lnTo>
                    <a:pt x="26073" y="3975"/>
                  </a:lnTo>
                  <a:lnTo>
                    <a:pt x="21094" y="1231"/>
                  </a:lnTo>
                  <a:lnTo>
                    <a:pt x="14236" y="330"/>
                  </a:lnTo>
                  <a:lnTo>
                    <a:pt x="7137" y="330"/>
                  </a:lnTo>
                  <a:lnTo>
                    <a:pt x="0" y="2959"/>
                  </a:lnTo>
                  <a:lnTo>
                    <a:pt x="850" y="7962"/>
                  </a:lnTo>
                  <a:lnTo>
                    <a:pt x="1003" y="7924"/>
                  </a:lnTo>
                  <a:lnTo>
                    <a:pt x="5702" y="8674"/>
                  </a:lnTo>
                  <a:lnTo>
                    <a:pt x="13817" y="10528"/>
                  </a:lnTo>
                  <a:lnTo>
                    <a:pt x="21043" y="12915"/>
                  </a:lnTo>
                  <a:lnTo>
                    <a:pt x="23050" y="15214"/>
                  </a:lnTo>
                  <a:lnTo>
                    <a:pt x="27343" y="8610"/>
                  </a:lnTo>
                  <a:close/>
                </a:path>
                <a:path extrusionOk="0" h="30480" w="5162550">
                  <a:moveTo>
                    <a:pt x="302983" y="457"/>
                  </a:moveTo>
                  <a:lnTo>
                    <a:pt x="295033" y="0"/>
                  </a:lnTo>
                  <a:lnTo>
                    <a:pt x="291261" y="0"/>
                  </a:lnTo>
                  <a:lnTo>
                    <a:pt x="281774" y="609"/>
                  </a:lnTo>
                  <a:lnTo>
                    <a:pt x="273939" y="2895"/>
                  </a:lnTo>
                  <a:lnTo>
                    <a:pt x="268478" y="7531"/>
                  </a:lnTo>
                  <a:lnTo>
                    <a:pt x="266153" y="15214"/>
                  </a:lnTo>
                  <a:lnTo>
                    <a:pt x="274256" y="15684"/>
                  </a:lnTo>
                  <a:lnTo>
                    <a:pt x="278066" y="15684"/>
                  </a:lnTo>
                  <a:lnTo>
                    <a:pt x="287426" y="15074"/>
                  </a:lnTo>
                  <a:lnTo>
                    <a:pt x="295160" y="12801"/>
                  </a:lnTo>
                  <a:lnTo>
                    <a:pt x="300570" y="8153"/>
                  </a:lnTo>
                  <a:lnTo>
                    <a:pt x="302983" y="457"/>
                  </a:lnTo>
                  <a:close/>
                </a:path>
                <a:path extrusionOk="0" h="30480" w="5162550">
                  <a:moveTo>
                    <a:pt x="1105827" y="7962"/>
                  </a:moveTo>
                  <a:lnTo>
                    <a:pt x="1101585" y="3733"/>
                  </a:lnTo>
                  <a:lnTo>
                    <a:pt x="1095921" y="1333"/>
                  </a:lnTo>
                  <a:lnTo>
                    <a:pt x="1090676" y="1333"/>
                  </a:lnTo>
                  <a:lnTo>
                    <a:pt x="1083767" y="1333"/>
                  </a:lnTo>
                  <a:lnTo>
                    <a:pt x="1077595" y="5511"/>
                  </a:lnTo>
                  <a:lnTo>
                    <a:pt x="1076464" y="15214"/>
                  </a:lnTo>
                  <a:lnTo>
                    <a:pt x="1078191" y="15062"/>
                  </a:lnTo>
                  <a:lnTo>
                    <a:pt x="1097241" y="15087"/>
                  </a:lnTo>
                  <a:lnTo>
                    <a:pt x="1104493" y="14338"/>
                  </a:lnTo>
                  <a:lnTo>
                    <a:pt x="1105827" y="7962"/>
                  </a:lnTo>
                  <a:close/>
                </a:path>
                <a:path extrusionOk="0" h="30480" w="5162550">
                  <a:moveTo>
                    <a:pt x="5162461" y="21399"/>
                  </a:moveTo>
                  <a:lnTo>
                    <a:pt x="5160022" y="16078"/>
                  </a:lnTo>
                  <a:lnTo>
                    <a:pt x="5155717" y="12611"/>
                  </a:lnTo>
                  <a:lnTo>
                    <a:pt x="5150497" y="10058"/>
                  </a:lnTo>
                  <a:lnTo>
                    <a:pt x="5149977" y="16675"/>
                  </a:lnTo>
                  <a:lnTo>
                    <a:pt x="5149367" y="23279"/>
                  </a:lnTo>
                  <a:lnTo>
                    <a:pt x="5148694" y="29870"/>
                  </a:lnTo>
                  <a:lnTo>
                    <a:pt x="5151044" y="29870"/>
                  </a:lnTo>
                  <a:lnTo>
                    <a:pt x="5155095" y="30035"/>
                  </a:lnTo>
                  <a:lnTo>
                    <a:pt x="5162461" y="2139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07" name="Google Shape;7607;gefe2f4b35a_0_3189"/>
            <p:cNvSpPr/>
            <p:nvPr/>
          </p:nvSpPr>
          <p:spPr>
            <a:xfrm>
              <a:off x="5510080" y="1647209"/>
              <a:ext cx="44450" cy="37464"/>
            </a:xfrm>
            <a:custGeom>
              <a:rect b="b" l="l" r="r" t="t"/>
              <a:pathLst>
                <a:path extrusionOk="0" h="37464" w="44450">
                  <a:moveTo>
                    <a:pt x="42227" y="20942"/>
                  </a:moveTo>
                  <a:lnTo>
                    <a:pt x="37312" y="26682"/>
                  </a:lnTo>
                  <a:lnTo>
                    <a:pt x="34874" y="29578"/>
                  </a:lnTo>
                  <a:lnTo>
                    <a:pt x="38861" y="29730"/>
                  </a:lnTo>
                  <a:lnTo>
                    <a:pt x="41998" y="29730"/>
                  </a:lnTo>
                  <a:lnTo>
                    <a:pt x="43192" y="29692"/>
                  </a:lnTo>
                  <a:lnTo>
                    <a:pt x="44335" y="29616"/>
                  </a:lnTo>
                  <a:lnTo>
                    <a:pt x="44094" y="26263"/>
                  </a:lnTo>
                  <a:lnTo>
                    <a:pt x="43357" y="23406"/>
                  </a:lnTo>
                  <a:lnTo>
                    <a:pt x="42227" y="20942"/>
                  </a:lnTo>
                  <a:close/>
                </a:path>
                <a:path extrusionOk="0" h="37464" w="44450">
                  <a:moveTo>
                    <a:pt x="0" y="0"/>
                  </a:moveTo>
                  <a:lnTo>
                    <a:pt x="3696" y="13645"/>
                  </a:lnTo>
                  <a:lnTo>
                    <a:pt x="2857" y="23126"/>
                  </a:lnTo>
                  <a:lnTo>
                    <a:pt x="4275" y="30293"/>
                  </a:lnTo>
                  <a:lnTo>
                    <a:pt x="14744" y="36995"/>
                  </a:lnTo>
                  <a:lnTo>
                    <a:pt x="15582" y="30657"/>
                  </a:lnTo>
                  <a:lnTo>
                    <a:pt x="21412" y="29464"/>
                  </a:lnTo>
                  <a:lnTo>
                    <a:pt x="28460" y="29413"/>
                  </a:lnTo>
                  <a:lnTo>
                    <a:pt x="29133" y="22821"/>
                  </a:lnTo>
                  <a:lnTo>
                    <a:pt x="29743" y="16217"/>
                  </a:lnTo>
                  <a:lnTo>
                    <a:pt x="30264" y="9601"/>
                  </a:lnTo>
                  <a:lnTo>
                    <a:pt x="23151" y="6781"/>
                  </a:lnTo>
                  <a:lnTo>
                    <a:pt x="15451" y="4529"/>
                  </a:lnTo>
                  <a:lnTo>
                    <a:pt x="7591" y="24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08" name="Google Shape;7608;gefe2f4b35a_0_3189"/>
            <p:cNvSpPr/>
            <p:nvPr/>
          </p:nvSpPr>
          <p:spPr>
            <a:xfrm>
              <a:off x="1435443" y="1653323"/>
              <a:ext cx="1091564" cy="16510"/>
            </a:xfrm>
            <a:custGeom>
              <a:rect b="b" l="l" r="r" t="t"/>
              <a:pathLst>
                <a:path extrusionOk="0" h="16510" w="1091564">
                  <a:moveTo>
                    <a:pt x="25603" y="9220"/>
                  </a:moveTo>
                  <a:lnTo>
                    <a:pt x="23304" y="4127"/>
                  </a:lnTo>
                  <a:lnTo>
                    <a:pt x="18135" y="1041"/>
                  </a:lnTo>
                  <a:lnTo>
                    <a:pt x="11722" y="0"/>
                  </a:lnTo>
                  <a:lnTo>
                    <a:pt x="5588" y="0"/>
                  </a:lnTo>
                  <a:lnTo>
                    <a:pt x="0" y="2819"/>
                  </a:lnTo>
                  <a:lnTo>
                    <a:pt x="1206" y="8648"/>
                  </a:lnTo>
                  <a:lnTo>
                    <a:pt x="5778" y="9347"/>
                  </a:lnTo>
                  <a:lnTo>
                    <a:pt x="9842" y="9804"/>
                  </a:lnTo>
                  <a:lnTo>
                    <a:pt x="8712" y="16256"/>
                  </a:lnTo>
                  <a:lnTo>
                    <a:pt x="23380" y="16256"/>
                  </a:lnTo>
                  <a:lnTo>
                    <a:pt x="25603" y="9220"/>
                  </a:lnTo>
                  <a:close/>
                </a:path>
                <a:path extrusionOk="0" h="16510" w="1091564">
                  <a:moveTo>
                    <a:pt x="1091399" y="1397"/>
                  </a:moveTo>
                  <a:lnTo>
                    <a:pt x="1083627" y="977"/>
                  </a:lnTo>
                  <a:lnTo>
                    <a:pt x="1079931" y="977"/>
                  </a:lnTo>
                  <a:lnTo>
                    <a:pt x="1070444" y="1574"/>
                  </a:lnTo>
                  <a:lnTo>
                    <a:pt x="1062570" y="3835"/>
                  </a:lnTo>
                  <a:lnTo>
                    <a:pt x="1057059" y="8496"/>
                  </a:lnTo>
                  <a:lnTo>
                    <a:pt x="1054595" y="16256"/>
                  </a:lnTo>
                  <a:lnTo>
                    <a:pt x="1058024" y="16421"/>
                  </a:lnTo>
                  <a:lnTo>
                    <a:pt x="1059662" y="16421"/>
                  </a:lnTo>
                  <a:lnTo>
                    <a:pt x="1070457" y="15481"/>
                  </a:lnTo>
                  <a:lnTo>
                    <a:pt x="1079373" y="12661"/>
                  </a:lnTo>
                  <a:lnTo>
                    <a:pt x="1086358" y="7962"/>
                  </a:lnTo>
                  <a:lnTo>
                    <a:pt x="1091399" y="13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09" name="Google Shape;7609;gefe2f4b35a_0_3189"/>
            <p:cNvSpPr/>
            <p:nvPr/>
          </p:nvSpPr>
          <p:spPr>
            <a:xfrm>
              <a:off x="7167499" y="1653909"/>
              <a:ext cx="37465" cy="22225"/>
            </a:xfrm>
            <a:custGeom>
              <a:rect b="b" l="l" r="r" t="t"/>
              <a:pathLst>
                <a:path extrusionOk="0" h="22225" w="37465">
                  <a:moveTo>
                    <a:pt x="10236" y="0"/>
                  </a:moveTo>
                  <a:lnTo>
                    <a:pt x="7061" y="0"/>
                  </a:lnTo>
                  <a:lnTo>
                    <a:pt x="3657" y="254"/>
                  </a:lnTo>
                  <a:lnTo>
                    <a:pt x="0" y="800"/>
                  </a:lnTo>
                  <a:lnTo>
                    <a:pt x="1180" y="9702"/>
                  </a:lnTo>
                  <a:lnTo>
                    <a:pt x="6040" y="16386"/>
                  </a:lnTo>
                  <a:lnTo>
                    <a:pt x="13189" y="20588"/>
                  </a:lnTo>
                  <a:lnTo>
                    <a:pt x="21234" y="22047"/>
                  </a:lnTo>
                  <a:lnTo>
                    <a:pt x="29083" y="22047"/>
                  </a:lnTo>
                  <a:lnTo>
                    <a:pt x="36233" y="17754"/>
                  </a:lnTo>
                  <a:lnTo>
                    <a:pt x="36855" y="8064"/>
                  </a:lnTo>
                  <a:lnTo>
                    <a:pt x="31540" y="4816"/>
                  </a:lnTo>
                  <a:lnTo>
                    <a:pt x="25407" y="2265"/>
                  </a:lnTo>
                  <a:lnTo>
                    <a:pt x="18344" y="597"/>
                  </a:lnTo>
                  <a:lnTo>
                    <a:pt x="102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10" name="Google Shape;7610;gefe2f4b35a_0_3189"/>
            <p:cNvSpPr/>
            <p:nvPr/>
          </p:nvSpPr>
          <p:spPr>
            <a:xfrm>
              <a:off x="2158568" y="1661972"/>
              <a:ext cx="897255" cy="22860"/>
            </a:xfrm>
            <a:custGeom>
              <a:rect b="b" l="l" r="r" t="t"/>
              <a:pathLst>
                <a:path extrusionOk="0" h="22860" w="897255">
                  <a:moveTo>
                    <a:pt x="29641" y="22237"/>
                  </a:moveTo>
                  <a:lnTo>
                    <a:pt x="27952" y="10960"/>
                  </a:lnTo>
                  <a:lnTo>
                    <a:pt x="20967" y="4991"/>
                  </a:lnTo>
                  <a:lnTo>
                    <a:pt x="10896" y="2082"/>
                  </a:lnTo>
                  <a:lnTo>
                    <a:pt x="0" y="0"/>
                  </a:lnTo>
                  <a:lnTo>
                    <a:pt x="1752" y="11353"/>
                  </a:lnTo>
                  <a:lnTo>
                    <a:pt x="8661" y="17335"/>
                  </a:lnTo>
                  <a:lnTo>
                    <a:pt x="18656" y="20218"/>
                  </a:lnTo>
                  <a:lnTo>
                    <a:pt x="29641" y="22237"/>
                  </a:lnTo>
                  <a:close/>
                </a:path>
                <a:path extrusionOk="0" h="22860" w="897255">
                  <a:moveTo>
                    <a:pt x="896988" y="4597"/>
                  </a:moveTo>
                  <a:lnTo>
                    <a:pt x="891387" y="0"/>
                  </a:lnTo>
                  <a:lnTo>
                    <a:pt x="889076" y="6426"/>
                  </a:lnTo>
                  <a:lnTo>
                    <a:pt x="886028" y="12420"/>
                  </a:lnTo>
                  <a:lnTo>
                    <a:pt x="885659" y="17754"/>
                  </a:lnTo>
                  <a:lnTo>
                    <a:pt x="891387" y="22237"/>
                  </a:lnTo>
                  <a:lnTo>
                    <a:pt x="893584" y="15900"/>
                  </a:lnTo>
                  <a:lnTo>
                    <a:pt x="896581" y="9956"/>
                  </a:lnTo>
                  <a:lnTo>
                    <a:pt x="896988" y="459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11" name="Google Shape;7611;gefe2f4b35a_0_3189"/>
            <p:cNvSpPr/>
            <p:nvPr/>
          </p:nvSpPr>
          <p:spPr>
            <a:xfrm>
              <a:off x="7801089" y="166196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99" y="8432"/>
                  </a:lnTo>
                  <a:lnTo>
                    <a:pt x="3798" y="14747"/>
                  </a:lnTo>
                  <a:lnTo>
                    <a:pt x="8481" y="19248"/>
                  </a:lnTo>
                  <a:lnTo>
                    <a:pt x="14731" y="22237"/>
                  </a:lnTo>
                  <a:lnTo>
                    <a:pt x="13896" y="13869"/>
                  </a:lnTo>
                  <a:lnTo>
                    <a:pt x="10895" y="7575"/>
                  </a:lnTo>
                  <a:lnTo>
                    <a:pt x="6129" y="30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12" name="Google Shape;7612;gefe2f4b35a_0_3189"/>
            <p:cNvSpPr/>
            <p:nvPr/>
          </p:nvSpPr>
          <p:spPr>
            <a:xfrm>
              <a:off x="2328062" y="1669566"/>
              <a:ext cx="862330" cy="41910"/>
            </a:xfrm>
            <a:custGeom>
              <a:rect b="b" l="l" r="r" t="t"/>
              <a:pathLst>
                <a:path extrusionOk="0" h="41910" w="862330">
                  <a:moveTo>
                    <a:pt x="22148" y="0"/>
                  </a:moveTo>
                  <a:lnTo>
                    <a:pt x="0" y="0"/>
                  </a:lnTo>
                  <a:lnTo>
                    <a:pt x="0" y="14630"/>
                  </a:lnTo>
                  <a:lnTo>
                    <a:pt x="22148" y="14630"/>
                  </a:lnTo>
                  <a:lnTo>
                    <a:pt x="22148" y="0"/>
                  </a:lnTo>
                  <a:close/>
                </a:path>
                <a:path extrusionOk="0" h="41910" w="862330">
                  <a:moveTo>
                    <a:pt x="861745" y="14643"/>
                  </a:moveTo>
                  <a:lnTo>
                    <a:pt x="851204" y="14655"/>
                  </a:lnTo>
                  <a:lnTo>
                    <a:pt x="839571" y="7264"/>
                  </a:lnTo>
                  <a:lnTo>
                    <a:pt x="836345" y="17005"/>
                  </a:lnTo>
                  <a:lnTo>
                    <a:pt x="830605" y="24206"/>
                  </a:lnTo>
                  <a:lnTo>
                    <a:pt x="823912" y="30378"/>
                  </a:lnTo>
                  <a:lnTo>
                    <a:pt x="817803" y="36995"/>
                  </a:lnTo>
                  <a:lnTo>
                    <a:pt x="821131" y="40195"/>
                  </a:lnTo>
                  <a:lnTo>
                    <a:pt x="824268" y="41503"/>
                  </a:lnTo>
                  <a:lnTo>
                    <a:pt x="827290" y="41503"/>
                  </a:lnTo>
                  <a:lnTo>
                    <a:pt x="835990" y="38163"/>
                  </a:lnTo>
                  <a:lnTo>
                    <a:pt x="844372" y="30353"/>
                  </a:lnTo>
                  <a:lnTo>
                    <a:pt x="852817" y="21399"/>
                  </a:lnTo>
                  <a:lnTo>
                    <a:pt x="861745" y="1464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13" name="Google Shape;7613;gefe2f4b35a_0_3189"/>
            <p:cNvSpPr/>
            <p:nvPr/>
          </p:nvSpPr>
          <p:spPr>
            <a:xfrm>
              <a:off x="11911416" y="167682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9311" y="0"/>
                  </a:moveTo>
                  <a:lnTo>
                    <a:pt x="7213" y="0"/>
                  </a:lnTo>
                  <a:lnTo>
                    <a:pt x="7454" y="10375"/>
                  </a:lnTo>
                  <a:lnTo>
                    <a:pt x="3733" y="16471"/>
                  </a:lnTo>
                  <a:lnTo>
                    <a:pt x="0" y="22237"/>
                  </a:lnTo>
                  <a:lnTo>
                    <a:pt x="1828" y="22339"/>
                  </a:lnTo>
                  <a:lnTo>
                    <a:pt x="2705" y="22339"/>
                  </a:lnTo>
                  <a:lnTo>
                    <a:pt x="12848" y="20309"/>
                  </a:lnTo>
                  <a:lnTo>
                    <a:pt x="19827" y="15065"/>
                  </a:lnTo>
                  <a:lnTo>
                    <a:pt x="24897" y="7873"/>
                  </a:lnTo>
                  <a:lnTo>
                    <a:pt x="2931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14" name="Google Shape;7614;gefe2f4b35a_0_3189"/>
            <p:cNvSpPr/>
            <p:nvPr/>
          </p:nvSpPr>
          <p:spPr>
            <a:xfrm>
              <a:off x="1384957" y="1687222"/>
              <a:ext cx="45084" cy="16510"/>
            </a:xfrm>
            <a:custGeom>
              <a:rect b="b" l="l" r="r" t="t"/>
              <a:pathLst>
                <a:path extrusionOk="0" h="16510" w="45084">
                  <a:moveTo>
                    <a:pt x="16916" y="0"/>
                  </a:moveTo>
                  <a:lnTo>
                    <a:pt x="5714" y="10807"/>
                  </a:lnTo>
                  <a:lnTo>
                    <a:pt x="0" y="16141"/>
                  </a:lnTo>
                  <a:lnTo>
                    <a:pt x="1943" y="16281"/>
                  </a:lnTo>
                  <a:lnTo>
                    <a:pt x="2997" y="16281"/>
                  </a:lnTo>
                  <a:lnTo>
                    <a:pt x="14641" y="14959"/>
                  </a:lnTo>
                  <a:lnTo>
                    <a:pt x="27079" y="11780"/>
                  </a:lnTo>
                  <a:lnTo>
                    <a:pt x="37855" y="7928"/>
                  </a:lnTo>
                  <a:lnTo>
                    <a:pt x="44513" y="4584"/>
                  </a:lnTo>
                  <a:lnTo>
                    <a:pt x="35341" y="3646"/>
                  </a:lnTo>
                  <a:lnTo>
                    <a:pt x="28071" y="2359"/>
                  </a:lnTo>
                  <a:lnTo>
                    <a:pt x="22123" y="1037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15" name="Google Shape;7615;gefe2f4b35a_0_3189"/>
            <p:cNvSpPr/>
            <p:nvPr/>
          </p:nvSpPr>
          <p:spPr>
            <a:xfrm>
              <a:off x="1374733" y="1686791"/>
              <a:ext cx="27305" cy="17144"/>
            </a:xfrm>
            <a:custGeom>
              <a:rect b="b" l="l" r="r" t="t"/>
              <a:pathLst>
                <a:path extrusionOk="0" h="17144" w="27305">
                  <a:moveTo>
                    <a:pt x="23736" y="0"/>
                  </a:moveTo>
                  <a:lnTo>
                    <a:pt x="21971" y="0"/>
                  </a:lnTo>
                  <a:lnTo>
                    <a:pt x="17056" y="0"/>
                  </a:lnTo>
                  <a:lnTo>
                    <a:pt x="11557" y="1270"/>
                  </a:lnTo>
                  <a:lnTo>
                    <a:pt x="3238" y="5016"/>
                  </a:lnTo>
                  <a:lnTo>
                    <a:pt x="0" y="12661"/>
                  </a:lnTo>
                  <a:lnTo>
                    <a:pt x="3619" y="15887"/>
                  </a:lnTo>
                  <a:lnTo>
                    <a:pt x="10236" y="16573"/>
                  </a:lnTo>
                  <a:lnTo>
                    <a:pt x="15938" y="11239"/>
                  </a:lnTo>
                  <a:lnTo>
                    <a:pt x="21590" y="5854"/>
                  </a:lnTo>
                  <a:lnTo>
                    <a:pt x="27139" y="431"/>
                  </a:lnTo>
                  <a:lnTo>
                    <a:pt x="25425" y="165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16" name="Google Shape;7616;gefe2f4b35a_0_3189"/>
            <p:cNvSpPr/>
            <p:nvPr/>
          </p:nvSpPr>
          <p:spPr>
            <a:xfrm>
              <a:off x="2673586" y="1686904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6751" y="0"/>
                  </a:moveTo>
                  <a:lnTo>
                    <a:pt x="7645" y="0"/>
                  </a:lnTo>
                  <a:lnTo>
                    <a:pt x="0" y="3759"/>
                  </a:lnTo>
                  <a:lnTo>
                    <a:pt x="596" y="12166"/>
                  </a:lnTo>
                  <a:lnTo>
                    <a:pt x="3530" y="11493"/>
                  </a:lnTo>
                  <a:lnTo>
                    <a:pt x="6070" y="11214"/>
                  </a:lnTo>
                  <a:lnTo>
                    <a:pt x="14770" y="11214"/>
                  </a:lnTo>
                  <a:lnTo>
                    <a:pt x="30746" y="20612"/>
                  </a:lnTo>
                  <a:lnTo>
                    <a:pt x="39433" y="20612"/>
                  </a:lnTo>
                  <a:lnTo>
                    <a:pt x="41973" y="20320"/>
                  </a:lnTo>
                  <a:lnTo>
                    <a:pt x="44919" y="19646"/>
                  </a:lnTo>
                  <a:lnTo>
                    <a:pt x="42374" y="11390"/>
                  </a:lnTo>
                  <a:lnTo>
                    <a:pt x="35669" y="5213"/>
                  </a:lnTo>
                  <a:lnTo>
                    <a:pt x="26547" y="1341"/>
                  </a:lnTo>
                  <a:lnTo>
                    <a:pt x="167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17" name="Google Shape;7617;gefe2f4b35a_0_3189"/>
            <p:cNvSpPr/>
            <p:nvPr/>
          </p:nvSpPr>
          <p:spPr>
            <a:xfrm>
              <a:off x="11469421" y="168419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744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744" y="14871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18" name="Google Shape;7618;gefe2f4b35a_0_3189"/>
            <p:cNvSpPr/>
            <p:nvPr/>
          </p:nvSpPr>
          <p:spPr>
            <a:xfrm>
              <a:off x="722162" y="1695757"/>
              <a:ext cx="4445" cy="6350"/>
            </a:xfrm>
            <a:custGeom>
              <a:rect b="b" l="l" r="r" t="t"/>
              <a:pathLst>
                <a:path extrusionOk="0" h="6350" w="4445">
                  <a:moveTo>
                    <a:pt x="4279" y="0"/>
                  </a:moveTo>
                  <a:lnTo>
                    <a:pt x="2933" y="952"/>
                  </a:lnTo>
                  <a:lnTo>
                    <a:pt x="1498" y="2044"/>
                  </a:lnTo>
                  <a:lnTo>
                    <a:pt x="0" y="3314"/>
                  </a:lnTo>
                  <a:lnTo>
                    <a:pt x="1536" y="4445"/>
                  </a:lnTo>
                  <a:lnTo>
                    <a:pt x="2997" y="5359"/>
                  </a:lnTo>
                  <a:lnTo>
                    <a:pt x="4394" y="6108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19" name="Google Shape;7619;gefe2f4b35a_0_3189"/>
            <p:cNvSpPr/>
            <p:nvPr/>
          </p:nvSpPr>
          <p:spPr>
            <a:xfrm>
              <a:off x="726443" y="1690450"/>
              <a:ext cx="19050" cy="13969"/>
            </a:xfrm>
            <a:custGeom>
              <a:rect b="b" l="l" r="r" t="t"/>
              <a:pathLst>
                <a:path extrusionOk="0" h="13969" w="19050">
                  <a:moveTo>
                    <a:pt x="17221" y="0"/>
                  </a:moveTo>
                  <a:lnTo>
                    <a:pt x="12611" y="0"/>
                  </a:lnTo>
                  <a:lnTo>
                    <a:pt x="9626" y="0"/>
                  </a:lnTo>
                  <a:lnTo>
                    <a:pt x="5448" y="1460"/>
                  </a:lnTo>
                  <a:lnTo>
                    <a:pt x="0" y="5308"/>
                  </a:lnTo>
                  <a:lnTo>
                    <a:pt x="114" y="11404"/>
                  </a:lnTo>
                  <a:lnTo>
                    <a:pt x="3454" y="13182"/>
                  </a:lnTo>
                  <a:lnTo>
                    <a:pt x="6375" y="13906"/>
                  </a:lnTo>
                  <a:lnTo>
                    <a:pt x="14262" y="13906"/>
                  </a:lnTo>
                  <a:lnTo>
                    <a:pt x="17500" y="10426"/>
                  </a:lnTo>
                  <a:lnTo>
                    <a:pt x="18986" y="3479"/>
                  </a:lnTo>
                  <a:lnTo>
                    <a:pt x="172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20" name="Google Shape;7620;gefe2f4b35a_0_3189"/>
            <p:cNvSpPr/>
            <p:nvPr/>
          </p:nvSpPr>
          <p:spPr>
            <a:xfrm>
              <a:off x="1127339" y="1694257"/>
              <a:ext cx="29844" cy="36830"/>
            </a:xfrm>
            <a:custGeom>
              <a:rect b="b" l="l" r="r" t="t"/>
              <a:pathLst>
                <a:path extrusionOk="0" h="36830" w="29844">
                  <a:moveTo>
                    <a:pt x="13373" y="0"/>
                  </a:moveTo>
                  <a:lnTo>
                    <a:pt x="8940" y="0"/>
                  </a:lnTo>
                  <a:lnTo>
                    <a:pt x="5435" y="0"/>
                  </a:lnTo>
                  <a:lnTo>
                    <a:pt x="2908" y="2730"/>
                  </a:lnTo>
                  <a:lnTo>
                    <a:pt x="0" y="12306"/>
                  </a:lnTo>
                  <a:lnTo>
                    <a:pt x="3124" y="11074"/>
                  </a:lnTo>
                  <a:lnTo>
                    <a:pt x="5562" y="10541"/>
                  </a:lnTo>
                  <a:lnTo>
                    <a:pt x="14135" y="10541"/>
                  </a:lnTo>
                  <a:lnTo>
                    <a:pt x="15366" y="36347"/>
                  </a:lnTo>
                  <a:lnTo>
                    <a:pt x="24091" y="36347"/>
                  </a:lnTo>
                  <a:lnTo>
                    <a:pt x="26542" y="35839"/>
                  </a:lnTo>
                  <a:lnTo>
                    <a:pt x="29641" y="34658"/>
                  </a:lnTo>
                  <a:lnTo>
                    <a:pt x="28145" y="23513"/>
                  </a:lnTo>
                  <a:lnTo>
                    <a:pt x="25222" y="17664"/>
                  </a:lnTo>
                  <a:lnTo>
                    <a:pt x="24509" y="12850"/>
                  </a:lnTo>
                  <a:lnTo>
                    <a:pt x="29641" y="4813"/>
                  </a:lnTo>
                  <a:lnTo>
                    <a:pt x="19354" y="436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21" name="Google Shape;7621;gefe2f4b35a_0_3189"/>
            <p:cNvSpPr/>
            <p:nvPr/>
          </p:nvSpPr>
          <p:spPr>
            <a:xfrm>
              <a:off x="2195419" y="1691811"/>
              <a:ext cx="23494" cy="22860"/>
            </a:xfrm>
            <a:custGeom>
              <a:rect b="b" l="l" r="r" t="t"/>
              <a:pathLst>
                <a:path extrusionOk="0" h="22860" w="23494">
                  <a:moveTo>
                    <a:pt x="14643" y="0"/>
                  </a:moveTo>
                  <a:lnTo>
                    <a:pt x="14643" y="9563"/>
                  </a:lnTo>
                  <a:lnTo>
                    <a:pt x="2019" y="6692"/>
                  </a:lnTo>
                  <a:lnTo>
                    <a:pt x="0" y="14744"/>
                  </a:lnTo>
                  <a:lnTo>
                    <a:pt x="8381" y="15049"/>
                  </a:lnTo>
                  <a:lnTo>
                    <a:pt x="9804" y="22402"/>
                  </a:lnTo>
                  <a:lnTo>
                    <a:pt x="19494" y="22402"/>
                  </a:lnTo>
                  <a:lnTo>
                    <a:pt x="20726" y="22288"/>
                  </a:lnTo>
                  <a:lnTo>
                    <a:pt x="22097" y="22009"/>
                  </a:lnTo>
                  <a:lnTo>
                    <a:pt x="21005" y="13246"/>
                  </a:lnTo>
                  <a:lnTo>
                    <a:pt x="23304" y="1155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22" name="Google Shape;7622;gefe2f4b35a_0_3189"/>
            <p:cNvSpPr/>
            <p:nvPr/>
          </p:nvSpPr>
          <p:spPr>
            <a:xfrm>
              <a:off x="10725353" y="1691817"/>
              <a:ext cx="2718434" cy="37464"/>
            </a:xfrm>
            <a:custGeom>
              <a:rect b="b" l="l" r="r" t="t"/>
              <a:pathLst>
                <a:path extrusionOk="0" h="37464" w="2718434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  <a:path extrusionOk="0" h="37464" w="2718434">
                  <a:moveTo>
                    <a:pt x="2717939" y="14744"/>
                  </a:moveTo>
                  <a:lnTo>
                    <a:pt x="2715628" y="15341"/>
                  </a:lnTo>
                  <a:lnTo>
                    <a:pt x="2713647" y="15608"/>
                  </a:lnTo>
                  <a:lnTo>
                    <a:pt x="2711945" y="15608"/>
                  </a:lnTo>
                  <a:lnTo>
                    <a:pt x="2704592" y="13169"/>
                  </a:lnTo>
                  <a:lnTo>
                    <a:pt x="2695879" y="2438"/>
                  </a:lnTo>
                  <a:lnTo>
                    <a:pt x="2688590" y="0"/>
                  </a:lnTo>
                  <a:lnTo>
                    <a:pt x="2691066" y="10375"/>
                  </a:lnTo>
                  <a:lnTo>
                    <a:pt x="2693378" y="21005"/>
                  </a:lnTo>
                  <a:lnTo>
                    <a:pt x="2696959" y="30403"/>
                  </a:lnTo>
                  <a:lnTo>
                    <a:pt x="2703284" y="37096"/>
                  </a:lnTo>
                  <a:lnTo>
                    <a:pt x="2706116" y="30391"/>
                  </a:lnTo>
                  <a:lnTo>
                    <a:pt x="2710523" y="25488"/>
                  </a:lnTo>
                  <a:lnTo>
                    <a:pt x="2714980" y="20802"/>
                  </a:lnTo>
                  <a:lnTo>
                    <a:pt x="2717939" y="1474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23" name="Google Shape;7623;gefe2f4b35a_0_3189"/>
            <p:cNvSpPr/>
            <p:nvPr/>
          </p:nvSpPr>
          <p:spPr>
            <a:xfrm>
              <a:off x="1068400" y="1699068"/>
              <a:ext cx="1837055" cy="27939"/>
            </a:xfrm>
            <a:custGeom>
              <a:rect b="b" l="l" r="r" t="t"/>
              <a:pathLst>
                <a:path extrusionOk="0" h="27939" w="1837055">
                  <a:moveTo>
                    <a:pt x="22123" y="7493"/>
                  </a:moveTo>
                  <a:lnTo>
                    <a:pt x="11518" y="7505"/>
                  </a:lnTo>
                  <a:lnTo>
                    <a:pt x="5715" y="3860"/>
                  </a:lnTo>
                  <a:lnTo>
                    <a:pt x="0" y="0"/>
                  </a:lnTo>
                  <a:lnTo>
                    <a:pt x="0" y="14757"/>
                  </a:lnTo>
                  <a:lnTo>
                    <a:pt x="4521" y="18262"/>
                  </a:lnTo>
                  <a:lnTo>
                    <a:pt x="8432" y="20256"/>
                  </a:lnTo>
                  <a:lnTo>
                    <a:pt x="16332" y="20256"/>
                  </a:lnTo>
                  <a:lnTo>
                    <a:pt x="19773" y="16408"/>
                  </a:lnTo>
                  <a:lnTo>
                    <a:pt x="22123" y="7493"/>
                  </a:lnTo>
                  <a:close/>
                </a:path>
                <a:path extrusionOk="0" h="27939" w="1837055">
                  <a:moveTo>
                    <a:pt x="1836610" y="13944"/>
                  </a:moveTo>
                  <a:lnTo>
                    <a:pt x="1797456" y="22250"/>
                  </a:lnTo>
                  <a:lnTo>
                    <a:pt x="1801761" y="26111"/>
                  </a:lnTo>
                  <a:lnTo>
                    <a:pt x="1806282" y="27711"/>
                  </a:lnTo>
                  <a:lnTo>
                    <a:pt x="1810816" y="27711"/>
                  </a:lnTo>
                  <a:lnTo>
                    <a:pt x="1817598" y="26593"/>
                  </a:lnTo>
                  <a:lnTo>
                    <a:pt x="1824253" y="23596"/>
                  </a:lnTo>
                  <a:lnTo>
                    <a:pt x="1830641" y="19215"/>
                  </a:lnTo>
                  <a:lnTo>
                    <a:pt x="1836610" y="139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24" name="Google Shape;7624;gefe2f4b35a_0_3189"/>
            <p:cNvSpPr/>
            <p:nvPr/>
          </p:nvSpPr>
          <p:spPr>
            <a:xfrm>
              <a:off x="2869806" y="1699068"/>
              <a:ext cx="316230" cy="28575"/>
            </a:xfrm>
            <a:custGeom>
              <a:rect b="b" l="l" r="r" t="t"/>
              <a:pathLst>
                <a:path extrusionOk="0" h="28575" w="316230">
                  <a:moveTo>
                    <a:pt x="47523" y="12"/>
                  </a:moveTo>
                  <a:lnTo>
                    <a:pt x="9004" y="11290"/>
                  </a:lnTo>
                  <a:lnTo>
                    <a:pt x="0" y="18516"/>
                  </a:lnTo>
                  <a:lnTo>
                    <a:pt x="8585" y="17081"/>
                  </a:lnTo>
                  <a:lnTo>
                    <a:pt x="17335" y="15862"/>
                  </a:lnTo>
                  <a:lnTo>
                    <a:pt x="26212" y="14820"/>
                  </a:lnTo>
                  <a:lnTo>
                    <a:pt x="35204" y="13944"/>
                  </a:lnTo>
                  <a:lnTo>
                    <a:pt x="40043" y="9258"/>
                  </a:lnTo>
                  <a:lnTo>
                    <a:pt x="44272" y="4152"/>
                  </a:lnTo>
                  <a:lnTo>
                    <a:pt x="47523" y="12"/>
                  </a:lnTo>
                  <a:close/>
                </a:path>
                <a:path extrusionOk="0" h="28575" w="316230">
                  <a:moveTo>
                    <a:pt x="315607" y="17411"/>
                  </a:moveTo>
                  <a:lnTo>
                    <a:pt x="313677" y="13792"/>
                  </a:lnTo>
                  <a:lnTo>
                    <a:pt x="309930" y="13792"/>
                  </a:lnTo>
                  <a:lnTo>
                    <a:pt x="306984" y="13792"/>
                  </a:lnTo>
                  <a:lnTo>
                    <a:pt x="302933" y="16027"/>
                  </a:lnTo>
                  <a:lnTo>
                    <a:pt x="297827" y="22250"/>
                  </a:lnTo>
                  <a:lnTo>
                    <a:pt x="302653" y="26644"/>
                  </a:lnTo>
                  <a:lnTo>
                    <a:pt x="306451" y="28295"/>
                  </a:lnTo>
                  <a:lnTo>
                    <a:pt x="313461" y="28295"/>
                  </a:lnTo>
                  <a:lnTo>
                    <a:pt x="315493" y="24663"/>
                  </a:lnTo>
                  <a:lnTo>
                    <a:pt x="315607" y="1741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25" name="Google Shape;7625;gefe2f4b35a_0_3189"/>
            <p:cNvSpPr/>
            <p:nvPr/>
          </p:nvSpPr>
          <p:spPr>
            <a:xfrm>
              <a:off x="9878251" y="1715312"/>
              <a:ext cx="37465" cy="14605"/>
            </a:xfrm>
            <a:custGeom>
              <a:rect b="b" l="l" r="r" t="t"/>
              <a:pathLst>
                <a:path extrusionOk="0" h="14605" w="37465">
                  <a:moveTo>
                    <a:pt x="11912" y="0"/>
                  </a:moveTo>
                  <a:lnTo>
                    <a:pt x="6476" y="0"/>
                  </a:lnTo>
                  <a:lnTo>
                    <a:pt x="2311" y="3086"/>
                  </a:lnTo>
                  <a:lnTo>
                    <a:pt x="0" y="13601"/>
                  </a:lnTo>
                  <a:lnTo>
                    <a:pt x="1650" y="12954"/>
                  </a:lnTo>
                  <a:lnTo>
                    <a:pt x="3695" y="12725"/>
                  </a:lnTo>
                  <a:lnTo>
                    <a:pt x="9131" y="12725"/>
                  </a:lnTo>
                  <a:lnTo>
                    <a:pt x="23494" y="14516"/>
                  </a:lnTo>
                  <a:lnTo>
                    <a:pt x="32829" y="14516"/>
                  </a:lnTo>
                  <a:lnTo>
                    <a:pt x="37337" y="12788"/>
                  </a:lnTo>
                  <a:lnTo>
                    <a:pt x="36868" y="5994"/>
                  </a:lnTo>
                  <a:lnTo>
                    <a:pt x="29879" y="4521"/>
                  </a:lnTo>
                  <a:lnTo>
                    <a:pt x="23323" y="2520"/>
                  </a:lnTo>
                  <a:lnTo>
                    <a:pt x="17301" y="758"/>
                  </a:lnTo>
                  <a:lnTo>
                    <a:pt x="119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26" name="Google Shape;7626;gefe2f4b35a_0_3189"/>
            <p:cNvSpPr/>
            <p:nvPr/>
          </p:nvSpPr>
          <p:spPr>
            <a:xfrm>
              <a:off x="2942745" y="1720621"/>
              <a:ext cx="26669" cy="30480"/>
            </a:xfrm>
            <a:custGeom>
              <a:rect b="b" l="l" r="r" t="t"/>
              <a:pathLst>
                <a:path extrusionOk="0" h="30480" w="26669">
                  <a:moveTo>
                    <a:pt x="20004" y="0"/>
                  </a:moveTo>
                  <a:lnTo>
                    <a:pt x="17438" y="0"/>
                  </a:lnTo>
                  <a:lnTo>
                    <a:pt x="3084" y="4004"/>
                  </a:lnTo>
                  <a:lnTo>
                    <a:pt x="0" y="13193"/>
                  </a:lnTo>
                  <a:lnTo>
                    <a:pt x="5999" y="23333"/>
                  </a:lnTo>
                  <a:lnTo>
                    <a:pt x="18899" y="30187"/>
                  </a:lnTo>
                  <a:lnTo>
                    <a:pt x="19420" y="21624"/>
                  </a:lnTo>
                  <a:lnTo>
                    <a:pt x="22166" y="15265"/>
                  </a:lnTo>
                  <a:lnTo>
                    <a:pt x="25078" y="8992"/>
                  </a:lnTo>
                  <a:lnTo>
                    <a:pt x="26100" y="685"/>
                  </a:lnTo>
                  <a:lnTo>
                    <a:pt x="22886" y="215"/>
                  </a:lnTo>
                  <a:lnTo>
                    <a:pt x="200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27" name="Google Shape;7627;gefe2f4b35a_0_3189"/>
            <p:cNvSpPr/>
            <p:nvPr/>
          </p:nvSpPr>
          <p:spPr>
            <a:xfrm>
              <a:off x="9458464" y="172130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28" name="Google Shape;7628;gefe2f4b35a_0_3189"/>
            <p:cNvSpPr/>
            <p:nvPr/>
          </p:nvSpPr>
          <p:spPr>
            <a:xfrm>
              <a:off x="1112634" y="1736051"/>
              <a:ext cx="3882390" cy="20319"/>
            </a:xfrm>
            <a:custGeom>
              <a:rect b="b" l="l" r="r" t="t"/>
              <a:pathLst>
                <a:path extrusionOk="0" h="20319" w="3882390">
                  <a:moveTo>
                    <a:pt x="29616" y="9067"/>
                  </a:moveTo>
                  <a:lnTo>
                    <a:pt x="29413" y="12"/>
                  </a:lnTo>
                  <a:lnTo>
                    <a:pt x="0" y="12"/>
                  </a:lnTo>
                  <a:lnTo>
                    <a:pt x="1092" y="8547"/>
                  </a:lnTo>
                  <a:lnTo>
                    <a:pt x="5016" y="14884"/>
                  </a:lnTo>
                  <a:lnTo>
                    <a:pt x="10693" y="18834"/>
                  </a:lnTo>
                  <a:lnTo>
                    <a:pt x="17081" y="20193"/>
                  </a:lnTo>
                  <a:lnTo>
                    <a:pt x="22644" y="18999"/>
                  </a:lnTo>
                  <a:lnTo>
                    <a:pt x="27089" y="15341"/>
                  </a:lnTo>
                  <a:lnTo>
                    <a:pt x="29616" y="9067"/>
                  </a:lnTo>
                  <a:close/>
                </a:path>
                <a:path extrusionOk="0" h="20319" w="3882390">
                  <a:moveTo>
                    <a:pt x="3881856" y="0"/>
                  </a:moveTo>
                  <a:lnTo>
                    <a:pt x="3867251" y="0"/>
                  </a:lnTo>
                  <a:lnTo>
                    <a:pt x="3867251" y="14757"/>
                  </a:lnTo>
                  <a:lnTo>
                    <a:pt x="3881856" y="14757"/>
                  </a:lnTo>
                  <a:lnTo>
                    <a:pt x="38818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29" name="Google Shape;7629;gefe2f4b35a_0_3189"/>
            <p:cNvSpPr/>
            <p:nvPr/>
          </p:nvSpPr>
          <p:spPr>
            <a:xfrm>
              <a:off x="6264719" y="1734870"/>
              <a:ext cx="7154544" cy="38735"/>
            </a:xfrm>
            <a:custGeom>
              <a:rect b="b" l="l" r="r" t="t"/>
              <a:pathLst>
                <a:path extrusionOk="0" h="38735" w="7154544">
                  <a:moveTo>
                    <a:pt x="18821" y="23545"/>
                  </a:moveTo>
                  <a:lnTo>
                    <a:pt x="14922" y="13157"/>
                  </a:lnTo>
                  <a:lnTo>
                    <a:pt x="10236" y="9664"/>
                  </a:lnTo>
                  <a:lnTo>
                    <a:pt x="6540" y="9664"/>
                  </a:lnTo>
                  <a:lnTo>
                    <a:pt x="2755" y="9664"/>
                  </a:lnTo>
                  <a:lnTo>
                    <a:pt x="0" y="13335"/>
                  </a:lnTo>
                  <a:lnTo>
                    <a:pt x="419" y="20675"/>
                  </a:lnTo>
                  <a:lnTo>
                    <a:pt x="3581" y="24345"/>
                  </a:lnTo>
                  <a:lnTo>
                    <a:pt x="13677" y="24345"/>
                  </a:lnTo>
                  <a:lnTo>
                    <a:pt x="16065" y="24104"/>
                  </a:lnTo>
                  <a:lnTo>
                    <a:pt x="18821" y="23545"/>
                  </a:lnTo>
                  <a:close/>
                </a:path>
                <a:path extrusionOk="0" h="38735" w="7154544">
                  <a:moveTo>
                    <a:pt x="3016770" y="38303"/>
                  </a:moveTo>
                  <a:lnTo>
                    <a:pt x="3015475" y="26758"/>
                  </a:lnTo>
                  <a:lnTo>
                    <a:pt x="3010395" y="18973"/>
                  </a:lnTo>
                  <a:lnTo>
                    <a:pt x="3003029" y="13474"/>
                  </a:lnTo>
                  <a:lnTo>
                    <a:pt x="2994901" y="8801"/>
                  </a:lnTo>
                  <a:lnTo>
                    <a:pt x="2994152" y="22529"/>
                  </a:lnTo>
                  <a:lnTo>
                    <a:pt x="2999473" y="30073"/>
                  </a:lnTo>
                  <a:lnTo>
                    <a:pt x="3007969" y="34353"/>
                  </a:lnTo>
                  <a:lnTo>
                    <a:pt x="3016770" y="38303"/>
                  </a:lnTo>
                  <a:close/>
                </a:path>
                <a:path extrusionOk="0" h="38735" w="7154544">
                  <a:moveTo>
                    <a:pt x="4092321" y="8801"/>
                  </a:moveTo>
                  <a:lnTo>
                    <a:pt x="4088498" y="6273"/>
                  </a:lnTo>
                  <a:lnTo>
                    <a:pt x="4082148" y="3378"/>
                  </a:lnTo>
                  <a:lnTo>
                    <a:pt x="4074503" y="990"/>
                  </a:lnTo>
                  <a:lnTo>
                    <a:pt x="4066806" y="0"/>
                  </a:lnTo>
                  <a:lnTo>
                    <a:pt x="4060901" y="0"/>
                  </a:lnTo>
                  <a:lnTo>
                    <a:pt x="4056164" y="2235"/>
                  </a:lnTo>
                  <a:lnTo>
                    <a:pt x="4055541" y="8801"/>
                  </a:lnTo>
                  <a:lnTo>
                    <a:pt x="4059339" y="11290"/>
                  </a:lnTo>
                  <a:lnTo>
                    <a:pt x="4065689" y="14185"/>
                  </a:lnTo>
                  <a:lnTo>
                    <a:pt x="4073347" y="16573"/>
                  </a:lnTo>
                  <a:lnTo>
                    <a:pt x="4081056" y="17564"/>
                  </a:lnTo>
                  <a:lnTo>
                    <a:pt x="4086949" y="17564"/>
                  </a:lnTo>
                  <a:lnTo>
                    <a:pt x="4091673" y="15341"/>
                  </a:lnTo>
                  <a:lnTo>
                    <a:pt x="4092321" y="8801"/>
                  </a:lnTo>
                  <a:close/>
                </a:path>
                <a:path extrusionOk="0" h="38735" w="7154544">
                  <a:moveTo>
                    <a:pt x="7154469" y="11950"/>
                  </a:moveTo>
                  <a:lnTo>
                    <a:pt x="7152322" y="5207"/>
                  </a:lnTo>
                  <a:lnTo>
                    <a:pt x="7141756" y="1193"/>
                  </a:lnTo>
                  <a:lnTo>
                    <a:pt x="7139165" y="16141"/>
                  </a:lnTo>
                  <a:lnTo>
                    <a:pt x="7142239" y="21132"/>
                  </a:lnTo>
                  <a:lnTo>
                    <a:pt x="7146023" y="21132"/>
                  </a:lnTo>
                  <a:lnTo>
                    <a:pt x="7151332" y="18313"/>
                  </a:lnTo>
                  <a:lnTo>
                    <a:pt x="7154469" y="119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30" name="Google Shape;7630;gefe2f4b35a_0_3189"/>
            <p:cNvSpPr/>
            <p:nvPr/>
          </p:nvSpPr>
          <p:spPr>
            <a:xfrm>
              <a:off x="4202877" y="1754781"/>
              <a:ext cx="18414" cy="24764"/>
            </a:xfrm>
            <a:custGeom>
              <a:rect b="b" l="l" r="r" t="t"/>
              <a:pathLst>
                <a:path extrusionOk="0" h="24764" w="18414">
                  <a:moveTo>
                    <a:pt x="0" y="0"/>
                  </a:moveTo>
                  <a:lnTo>
                    <a:pt x="431" y="24193"/>
                  </a:lnTo>
                  <a:lnTo>
                    <a:pt x="7835" y="24206"/>
                  </a:lnTo>
                  <a:lnTo>
                    <a:pt x="13055" y="21831"/>
                  </a:lnTo>
                  <a:lnTo>
                    <a:pt x="18224" y="11112"/>
                  </a:lnTo>
                  <a:lnTo>
                    <a:pt x="10045" y="4914"/>
                  </a:lnTo>
                  <a:lnTo>
                    <a:pt x="4775" y="15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31" name="Google Shape;7631;gefe2f4b35a_0_3189"/>
            <p:cNvSpPr/>
            <p:nvPr/>
          </p:nvSpPr>
          <p:spPr>
            <a:xfrm>
              <a:off x="4169554" y="1753731"/>
              <a:ext cx="34289" cy="27305"/>
            </a:xfrm>
            <a:custGeom>
              <a:rect b="b" l="l" r="r" t="t"/>
              <a:pathLst>
                <a:path extrusionOk="0" h="27305" w="34289">
                  <a:moveTo>
                    <a:pt x="28867" y="0"/>
                  </a:moveTo>
                  <a:lnTo>
                    <a:pt x="26555" y="0"/>
                  </a:lnTo>
                  <a:lnTo>
                    <a:pt x="21661" y="385"/>
                  </a:lnTo>
                  <a:lnTo>
                    <a:pt x="15911" y="1417"/>
                  </a:lnTo>
                  <a:lnTo>
                    <a:pt x="8844" y="2909"/>
                  </a:lnTo>
                  <a:lnTo>
                    <a:pt x="0" y="4673"/>
                  </a:lnTo>
                  <a:lnTo>
                    <a:pt x="0" y="26924"/>
                  </a:lnTo>
                  <a:lnTo>
                    <a:pt x="6350" y="24485"/>
                  </a:lnTo>
                  <a:lnTo>
                    <a:pt x="11899" y="23761"/>
                  </a:lnTo>
                  <a:lnTo>
                    <a:pt x="20370" y="23761"/>
                  </a:lnTo>
                  <a:lnTo>
                    <a:pt x="31508" y="25158"/>
                  </a:lnTo>
                  <a:lnTo>
                    <a:pt x="33743" y="25234"/>
                  </a:lnTo>
                  <a:lnTo>
                    <a:pt x="33324" y="1054"/>
                  </a:lnTo>
                  <a:lnTo>
                    <a:pt x="31038" y="317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32" name="Google Shape;7632;gefe2f4b35a_0_3189"/>
            <p:cNvSpPr/>
            <p:nvPr/>
          </p:nvSpPr>
          <p:spPr>
            <a:xfrm>
              <a:off x="9487814" y="1750719"/>
              <a:ext cx="4197350" cy="37464"/>
            </a:xfrm>
            <a:custGeom>
              <a:rect b="b" l="l" r="r" t="t"/>
              <a:pathLst>
                <a:path extrusionOk="0" h="37464" w="4197350">
                  <a:moveTo>
                    <a:pt x="22161" y="22453"/>
                  </a:moveTo>
                  <a:lnTo>
                    <a:pt x="13995" y="22250"/>
                  </a:lnTo>
                  <a:lnTo>
                    <a:pt x="12141" y="14820"/>
                  </a:lnTo>
                  <a:lnTo>
                    <a:pt x="3517" y="14820"/>
                  </a:lnTo>
                  <a:lnTo>
                    <a:pt x="2451" y="14820"/>
                  </a:lnTo>
                  <a:lnTo>
                    <a:pt x="1295" y="14935"/>
                  </a:lnTo>
                  <a:lnTo>
                    <a:pt x="0" y="15189"/>
                  </a:lnTo>
                  <a:lnTo>
                    <a:pt x="0" y="37198"/>
                  </a:lnTo>
                  <a:lnTo>
                    <a:pt x="14668" y="37198"/>
                  </a:lnTo>
                  <a:lnTo>
                    <a:pt x="14668" y="29933"/>
                  </a:lnTo>
                  <a:lnTo>
                    <a:pt x="20713" y="28549"/>
                  </a:lnTo>
                  <a:lnTo>
                    <a:pt x="22161" y="22453"/>
                  </a:lnTo>
                  <a:close/>
                </a:path>
                <a:path extrusionOk="0" h="37464" w="4197350">
                  <a:moveTo>
                    <a:pt x="284264" y="8458"/>
                  </a:moveTo>
                  <a:lnTo>
                    <a:pt x="282981" y="3721"/>
                  </a:lnTo>
                  <a:lnTo>
                    <a:pt x="277977" y="927"/>
                  </a:lnTo>
                  <a:lnTo>
                    <a:pt x="271106" y="0"/>
                  </a:lnTo>
                  <a:lnTo>
                    <a:pt x="264033" y="0"/>
                  </a:lnTo>
                  <a:lnTo>
                    <a:pt x="256933" y="2654"/>
                  </a:lnTo>
                  <a:lnTo>
                    <a:pt x="257784" y="7696"/>
                  </a:lnTo>
                  <a:lnTo>
                    <a:pt x="257987" y="7645"/>
                  </a:lnTo>
                  <a:lnTo>
                    <a:pt x="262788" y="8445"/>
                  </a:lnTo>
                  <a:lnTo>
                    <a:pt x="270865" y="10388"/>
                  </a:lnTo>
                  <a:lnTo>
                    <a:pt x="278003" y="12852"/>
                  </a:lnTo>
                  <a:lnTo>
                    <a:pt x="279971" y="15176"/>
                  </a:lnTo>
                  <a:lnTo>
                    <a:pt x="284264" y="8458"/>
                  </a:lnTo>
                  <a:close/>
                </a:path>
                <a:path extrusionOk="0" h="37464" w="4197350">
                  <a:moveTo>
                    <a:pt x="4197261" y="11557"/>
                  </a:moveTo>
                  <a:lnTo>
                    <a:pt x="4195216" y="6794"/>
                  </a:lnTo>
                  <a:lnTo>
                    <a:pt x="4190225" y="6794"/>
                  </a:lnTo>
                  <a:lnTo>
                    <a:pt x="4186339" y="7607"/>
                  </a:lnTo>
                  <a:lnTo>
                    <a:pt x="4181538" y="10261"/>
                  </a:lnTo>
                  <a:lnTo>
                    <a:pt x="4175849" y="15100"/>
                  </a:lnTo>
                  <a:lnTo>
                    <a:pt x="4169295" y="22453"/>
                  </a:lnTo>
                  <a:lnTo>
                    <a:pt x="4174413" y="24853"/>
                  </a:lnTo>
                  <a:lnTo>
                    <a:pt x="4178770" y="25831"/>
                  </a:lnTo>
                  <a:lnTo>
                    <a:pt x="4190403" y="25831"/>
                  </a:lnTo>
                  <a:lnTo>
                    <a:pt x="4194848" y="21069"/>
                  </a:lnTo>
                  <a:lnTo>
                    <a:pt x="4197261" y="1155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33" name="Google Shape;7633;gefe2f4b35a_0_3189"/>
            <p:cNvSpPr/>
            <p:nvPr/>
          </p:nvSpPr>
          <p:spPr>
            <a:xfrm>
              <a:off x="2357412" y="1773168"/>
              <a:ext cx="22860" cy="23494"/>
            </a:xfrm>
            <a:custGeom>
              <a:rect b="b" l="l" r="r" t="t"/>
              <a:pathLst>
                <a:path extrusionOk="0" h="23494" w="22860">
                  <a:moveTo>
                    <a:pt x="14947" y="0"/>
                  </a:moveTo>
                  <a:lnTo>
                    <a:pt x="11803" y="6160"/>
                  </a:lnTo>
                  <a:lnTo>
                    <a:pt x="5745" y="9383"/>
                  </a:lnTo>
                  <a:lnTo>
                    <a:pt x="551" y="13471"/>
                  </a:lnTo>
                  <a:lnTo>
                    <a:pt x="0" y="22225"/>
                  </a:lnTo>
                  <a:lnTo>
                    <a:pt x="1689" y="22948"/>
                  </a:lnTo>
                  <a:lnTo>
                    <a:pt x="3416" y="23266"/>
                  </a:lnTo>
                  <a:lnTo>
                    <a:pt x="5130" y="23266"/>
                  </a:lnTo>
                  <a:lnTo>
                    <a:pt x="14744" y="20018"/>
                  </a:lnTo>
                  <a:lnTo>
                    <a:pt x="21316" y="12666"/>
                  </a:lnTo>
                  <a:lnTo>
                    <a:pt x="22250" y="4798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34" name="Google Shape;7634;gefe2f4b35a_0_3189"/>
            <p:cNvSpPr/>
            <p:nvPr/>
          </p:nvSpPr>
          <p:spPr>
            <a:xfrm>
              <a:off x="1648066" y="1772894"/>
              <a:ext cx="3509010" cy="19050"/>
            </a:xfrm>
            <a:custGeom>
              <a:rect b="b" l="l" r="r" t="t"/>
              <a:pathLst>
                <a:path extrusionOk="0" h="19050" w="3509010">
                  <a:moveTo>
                    <a:pt x="3263" y="13119"/>
                  </a:moveTo>
                  <a:lnTo>
                    <a:pt x="2374" y="7759"/>
                  </a:lnTo>
                  <a:lnTo>
                    <a:pt x="1600" y="7861"/>
                  </a:lnTo>
                  <a:lnTo>
                    <a:pt x="0" y="7988"/>
                  </a:lnTo>
                  <a:lnTo>
                    <a:pt x="63" y="18948"/>
                  </a:lnTo>
                  <a:lnTo>
                    <a:pt x="1879" y="16243"/>
                  </a:lnTo>
                  <a:lnTo>
                    <a:pt x="3263" y="13119"/>
                  </a:lnTo>
                  <a:close/>
                </a:path>
                <a:path extrusionOk="0" h="19050" w="3509010">
                  <a:moveTo>
                    <a:pt x="3508425" y="7772"/>
                  </a:moveTo>
                  <a:lnTo>
                    <a:pt x="3501948" y="2070"/>
                  </a:lnTo>
                  <a:lnTo>
                    <a:pt x="3497465" y="0"/>
                  </a:lnTo>
                  <a:lnTo>
                    <a:pt x="3494621" y="0"/>
                  </a:lnTo>
                  <a:lnTo>
                    <a:pt x="3490861" y="0"/>
                  </a:lnTo>
                  <a:lnTo>
                    <a:pt x="3489922" y="3594"/>
                  </a:lnTo>
                  <a:lnTo>
                    <a:pt x="3491915" y="10782"/>
                  </a:lnTo>
                  <a:lnTo>
                    <a:pt x="3494849" y="14389"/>
                  </a:lnTo>
                  <a:lnTo>
                    <a:pt x="3501606" y="14389"/>
                  </a:lnTo>
                  <a:lnTo>
                    <a:pt x="3504920" y="12598"/>
                  </a:lnTo>
                  <a:lnTo>
                    <a:pt x="3508425" y="77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35" name="Google Shape;7635;gefe2f4b35a_0_3189"/>
            <p:cNvSpPr/>
            <p:nvPr/>
          </p:nvSpPr>
          <p:spPr>
            <a:xfrm>
              <a:off x="1628269" y="1780014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1054" y="0"/>
                  </a:moveTo>
                  <a:lnTo>
                    <a:pt x="0" y="7899"/>
                  </a:lnTo>
                  <a:lnTo>
                    <a:pt x="5342" y="10063"/>
                  </a:lnTo>
                  <a:lnTo>
                    <a:pt x="8110" y="14757"/>
                  </a:lnTo>
                  <a:lnTo>
                    <a:pt x="10499" y="19793"/>
                  </a:lnTo>
                  <a:lnTo>
                    <a:pt x="14706" y="22986"/>
                  </a:lnTo>
                  <a:lnTo>
                    <a:pt x="14858" y="17741"/>
                  </a:lnTo>
                  <a:lnTo>
                    <a:pt x="17678" y="15100"/>
                  </a:lnTo>
                  <a:lnTo>
                    <a:pt x="19862" y="11823"/>
                  </a:lnTo>
                  <a:lnTo>
                    <a:pt x="19799" y="863"/>
                  </a:lnTo>
                  <a:lnTo>
                    <a:pt x="11226" y="1435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36" name="Google Shape;7636;gefe2f4b35a_0_3189"/>
            <p:cNvSpPr/>
            <p:nvPr/>
          </p:nvSpPr>
          <p:spPr>
            <a:xfrm>
              <a:off x="10578021" y="1779548"/>
              <a:ext cx="3008630" cy="38735"/>
            </a:xfrm>
            <a:custGeom>
              <a:rect b="b" l="l" r="r" t="t"/>
              <a:pathLst>
                <a:path extrusionOk="0" h="38735" w="3008630">
                  <a:moveTo>
                    <a:pt x="36880" y="30721"/>
                  </a:moveTo>
                  <a:lnTo>
                    <a:pt x="36626" y="21704"/>
                  </a:lnTo>
                  <a:lnTo>
                    <a:pt x="36461" y="12585"/>
                  </a:lnTo>
                  <a:lnTo>
                    <a:pt x="34632" y="5130"/>
                  </a:lnTo>
                  <a:lnTo>
                    <a:pt x="29387" y="1104"/>
                  </a:lnTo>
                  <a:lnTo>
                    <a:pt x="23444" y="11658"/>
                  </a:lnTo>
                  <a:lnTo>
                    <a:pt x="6083" y="27470"/>
                  </a:lnTo>
                  <a:lnTo>
                    <a:pt x="0" y="38201"/>
                  </a:lnTo>
                  <a:lnTo>
                    <a:pt x="1460" y="38442"/>
                  </a:lnTo>
                  <a:lnTo>
                    <a:pt x="2794" y="38544"/>
                  </a:lnTo>
                  <a:lnTo>
                    <a:pt x="9677" y="38544"/>
                  </a:lnTo>
                  <a:lnTo>
                    <a:pt x="22961" y="29349"/>
                  </a:lnTo>
                  <a:lnTo>
                    <a:pt x="30861" y="29349"/>
                  </a:lnTo>
                  <a:lnTo>
                    <a:pt x="33591" y="29756"/>
                  </a:lnTo>
                  <a:lnTo>
                    <a:pt x="36880" y="30721"/>
                  </a:lnTo>
                  <a:close/>
                </a:path>
                <a:path extrusionOk="0" h="38735" w="3008630">
                  <a:moveTo>
                    <a:pt x="3008376" y="3606"/>
                  </a:moveTo>
                  <a:lnTo>
                    <a:pt x="3006420" y="0"/>
                  </a:lnTo>
                  <a:lnTo>
                    <a:pt x="3002673" y="0"/>
                  </a:lnTo>
                  <a:lnTo>
                    <a:pt x="2999740" y="0"/>
                  </a:lnTo>
                  <a:lnTo>
                    <a:pt x="2995714" y="2209"/>
                  </a:lnTo>
                  <a:lnTo>
                    <a:pt x="2990685" y="8369"/>
                  </a:lnTo>
                  <a:lnTo>
                    <a:pt x="2995536" y="12776"/>
                  </a:lnTo>
                  <a:lnTo>
                    <a:pt x="2999346" y="14427"/>
                  </a:lnTo>
                  <a:lnTo>
                    <a:pt x="3006331" y="14427"/>
                  </a:lnTo>
                  <a:lnTo>
                    <a:pt x="3008325" y="10820"/>
                  </a:lnTo>
                  <a:lnTo>
                    <a:pt x="3008376" y="36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37" name="Google Shape;7637;gefe2f4b35a_0_3189"/>
            <p:cNvSpPr/>
            <p:nvPr/>
          </p:nvSpPr>
          <p:spPr>
            <a:xfrm>
              <a:off x="1801444" y="1786444"/>
              <a:ext cx="843914" cy="24764"/>
            </a:xfrm>
            <a:custGeom>
              <a:rect b="b" l="l" r="r" t="t"/>
              <a:pathLst>
                <a:path extrusionOk="0" h="24764" w="843914">
                  <a:moveTo>
                    <a:pt x="25666" y="1473"/>
                  </a:moveTo>
                  <a:lnTo>
                    <a:pt x="19786" y="431"/>
                  </a:lnTo>
                  <a:lnTo>
                    <a:pt x="15125" y="0"/>
                  </a:lnTo>
                  <a:lnTo>
                    <a:pt x="11493" y="0"/>
                  </a:lnTo>
                  <a:lnTo>
                    <a:pt x="2768" y="0"/>
                  </a:lnTo>
                  <a:lnTo>
                    <a:pt x="0" y="2501"/>
                  </a:lnTo>
                  <a:lnTo>
                    <a:pt x="1409" y="7493"/>
                  </a:lnTo>
                  <a:lnTo>
                    <a:pt x="5588" y="9982"/>
                  </a:lnTo>
                  <a:lnTo>
                    <a:pt x="15532" y="9982"/>
                  </a:lnTo>
                  <a:lnTo>
                    <a:pt x="21183" y="7823"/>
                  </a:lnTo>
                  <a:lnTo>
                    <a:pt x="25666" y="1473"/>
                  </a:lnTo>
                  <a:close/>
                </a:path>
                <a:path extrusionOk="0" h="24764" w="843914">
                  <a:moveTo>
                    <a:pt x="843432" y="8966"/>
                  </a:moveTo>
                  <a:lnTo>
                    <a:pt x="842302" y="9105"/>
                  </a:lnTo>
                  <a:lnTo>
                    <a:pt x="841248" y="9169"/>
                  </a:lnTo>
                  <a:lnTo>
                    <a:pt x="834796" y="9169"/>
                  </a:lnTo>
                  <a:lnTo>
                    <a:pt x="820724" y="1435"/>
                  </a:lnTo>
                  <a:lnTo>
                    <a:pt x="815251" y="1435"/>
                  </a:lnTo>
                  <a:lnTo>
                    <a:pt x="813765" y="1485"/>
                  </a:lnTo>
                  <a:lnTo>
                    <a:pt x="813765" y="23837"/>
                  </a:lnTo>
                  <a:lnTo>
                    <a:pt x="816521" y="24155"/>
                  </a:lnTo>
                  <a:lnTo>
                    <a:pt x="819099" y="24320"/>
                  </a:lnTo>
                  <a:lnTo>
                    <a:pt x="821512" y="24320"/>
                  </a:lnTo>
                  <a:lnTo>
                    <a:pt x="829957" y="23444"/>
                  </a:lnTo>
                  <a:lnTo>
                    <a:pt x="836510" y="20726"/>
                  </a:lnTo>
                  <a:lnTo>
                    <a:pt x="841044" y="15963"/>
                  </a:lnTo>
                  <a:lnTo>
                    <a:pt x="843432" y="89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38" name="Google Shape;7638;gefe2f4b35a_0_3189"/>
            <p:cNvSpPr/>
            <p:nvPr/>
          </p:nvSpPr>
          <p:spPr>
            <a:xfrm>
              <a:off x="2878822" y="1787914"/>
              <a:ext cx="36830" cy="19685"/>
            </a:xfrm>
            <a:custGeom>
              <a:rect b="b" l="l" r="r" t="t"/>
              <a:pathLst>
                <a:path extrusionOk="0" h="19685" w="36830">
                  <a:moveTo>
                    <a:pt x="31051" y="0"/>
                  </a:moveTo>
                  <a:lnTo>
                    <a:pt x="32765" y="6705"/>
                  </a:lnTo>
                  <a:lnTo>
                    <a:pt x="29565" y="8394"/>
                  </a:lnTo>
                  <a:lnTo>
                    <a:pt x="22237" y="8394"/>
                  </a:lnTo>
                  <a:lnTo>
                    <a:pt x="10579" y="6616"/>
                  </a:lnTo>
                  <a:lnTo>
                    <a:pt x="3213" y="6629"/>
                  </a:lnTo>
                  <a:lnTo>
                    <a:pt x="0" y="8331"/>
                  </a:lnTo>
                  <a:lnTo>
                    <a:pt x="1727" y="15087"/>
                  </a:lnTo>
                  <a:lnTo>
                    <a:pt x="5651" y="18199"/>
                  </a:lnTo>
                  <a:lnTo>
                    <a:pt x="11290" y="19570"/>
                  </a:lnTo>
                  <a:lnTo>
                    <a:pt x="16916" y="19570"/>
                  </a:lnTo>
                  <a:lnTo>
                    <a:pt x="27056" y="18054"/>
                  </a:lnTo>
                  <a:lnTo>
                    <a:pt x="34532" y="13895"/>
                  </a:lnTo>
                  <a:lnTo>
                    <a:pt x="36734" y="7681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39" name="Google Shape;7639;gefe2f4b35a_0_3189"/>
            <p:cNvSpPr/>
            <p:nvPr/>
          </p:nvSpPr>
          <p:spPr>
            <a:xfrm>
              <a:off x="1852785" y="1795195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619" y="0"/>
                  </a:moveTo>
                  <a:lnTo>
                    <a:pt x="4749" y="0"/>
                  </a:lnTo>
                  <a:lnTo>
                    <a:pt x="965" y="0"/>
                  </a:lnTo>
                  <a:lnTo>
                    <a:pt x="0" y="3606"/>
                  </a:lnTo>
                  <a:lnTo>
                    <a:pt x="1968" y="10820"/>
                  </a:lnTo>
                  <a:lnTo>
                    <a:pt x="4889" y="14414"/>
                  </a:lnTo>
                  <a:lnTo>
                    <a:pt x="11696" y="14414"/>
                  </a:lnTo>
                  <a:lnTo>
                    <a:pt x="15036" y="12636"/>
                  </a:lnTo>
                  <a:lnTo>
                    <a:pt x="18605" y="7810"/>
                  </a:lnTo>
                  <a:lnTo>
                    <a:pt x="12115" y="2082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40" name="Google Shape;7640;gefe2f4b35a_0_3189"/>
            <p:cNvSpPr/>
            <p:nvPr/>
          </p:nvSpPr>
          <p:spPr>
            <a:xfrm>
              <a:off x="10891326" y="1793845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897" y="0"/>
                  </a:moveTo>
                  <a:lnTo>
                    <a:pt x="11239" y="0"/>
                  </a:lnTo>
                  <a:lnTo>
                    <a:pt x="2666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08" y="9931"/>
                  </a:lnTo>
                  <a:lnTo>
                    <a:pt x="21208" y="7797"/>
                  </a:lnTo>
                  <a:lnTo>
                    <a:pt x="25653" y="1549"/>
                  </a:lnTo>
                  <a:lnTo>
                    <a:pt x="19646" y="45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41" name="Google Shape;7641;gefe2f4b35a_0_3189"/>
            <p:cNvSpPr/>
            <p:nvPr/>
          </p:nvSpPr>
          <p:spPr>
            <a:xfrm>
              <a:off x="61239" y="1810740"/>
              <a:ext cx="4417695" cy="31114"/>
            </a:xfrm>
            <a:custGeom>
              <a:rect b="b" l="l" r="r" t="t"/>
              <a:pathLst>
                <a:path extrusionOk="0" h="31114" w="4417695">
                  <a:moveTo>
                    <a:pt x="29019" y="6350"/>
                  </a:moveTo>
                  <a:lnTo>
                    <a:pt x="28625" y="6350"/>
                  </a:lnTo>
                  <a:lnTo>
                    <a:pt x="28003" y="6350"/>
                  </a:lnTo>
                  <a:lnTo>
                    <a:pt x="0" y="8204"/>
                  </a:lnTo>
                  <a:lnTo>
                    <a:pt x="952" y="8204"/>
                  </a:lnTo>
                  <a:lnTo>
                    <a:pt x="20154" y="7010"/>
                  </a:lnTo>
                  <a:lnTo>
                    <a:pt x="29019" y="6350"/>
                  </a:lnTo>
                  <a:close/>
                </a:path>
                <a:path extrusionOk="0" h="31114" w="4417695">
                  <a:moveTo>
                    <a:pt x="1220851" y="7023"/>
                  </a:moveTo>
                  <a:lnTo>
                    <a:pt x="1218907" y="7226"/>
                  </a:lnTo>
                  <a:lnTo>
                    <a:pt x="1199769" y="7213"/>
                  </a:lnTo>
                  <a:lnTo>
                    <a:pt x="1192682" y="7937"/>
                  </a:lnTo>
                  <a:lnTo>
                    <a:pt x="1191234" y="14160"/>
                  </a:lnTo>
                  <a:lnTo>
                    <a:pt x="1192860" y="13995"/>
                  </a:lnTo>
                  <a:lnTo>
                    <a:pt x="1197889" y="13944"/>
                  </a:lnTo>
                  <a:lnTo>
                    <a:pt x="1205382" y="14084"/>
                  </a:lnTo>
                  <a:lnTo>
                    <a:pt x="1212824" y="14084"/>
                  </a:lnTo>
                  <a:lnTo>
                    <a:pt x="1219466" y="13208"/>
                  </a:lnTo>
                  <a:lnTo>
                    <a:pt x="1220851" y="7023"/>
                  </a:lnTo>
                  <a:close/>
                </a:path>
                <a:path extrusionOk="0" h="31114" w="4417695">
                  <a:moveTo>
                    <a:pt x="4072090" y="12560"/>
                  </a:moveTo>
                  <a:lnTo>
                    <a:pt x="4063962" y="7010"/>
                  </a:lnTo>
                  <a:lnTo>
                    <a:pt x="4063098" y="10833"/>
                  </a:lnTo>
                  <a:lnTo>
                    <a:pt x="4061904" y="12103"/>
                  </a:lnTo>
                  <a:lnTo>
                    <a:pt x="4058628" y="12103"/>
                  </a:lnTo>
                  <a:lnTo>
                    <a:pt x="4056545" y="10795"/>
                  </a:lnTo>
                  <a:lnTo>
                    <a:pt x="4051338" y="8166"/>
                  </a:lnTo>
                  <a:lnTo>
                    <a:pt x="4048214" y="6845"/>
                  </a:lnTo>
                  <a:lnTo>
                    <a:pt x="4044480" y="6845"/>
                  </a:lnTo>
                  <a:lnTo>
                    <a:pt x="4042968" y="6896"/>
                  </a:lnTo>
                  <a:lnTo>
                    <a:pt x="4042181" y="7010"/>
                  </a:lnTo>
                  <a:lnTo>
                    <a:pt x="4042181" y="21653"/>
                  </a:lnTo>
                  <a:lnTo>
                    <a:pt x="4043222" y="28092"/>
                  </a:lnTo>
                  <a:lnTo>
                    <a:pt x="4047071" y="30530"/>
                  </a:lnTo>
                  <a:lnTo>
                    <a:pt x="4051693" y="30530"/>
                  </a:lnTo>
                  <a:lnTo>
                    <a:pt x="4061790" y="27482"/>
                  </a:lnTo>
                  <a:lnTo>
                    <a:pt x="4069981" y="20434"/>
                  </a:lnTo>
                  <a:lnTo>
                    <a:pt x="4072090" y="12560"/>
                  </a:lnTo>
                  <a:close/>
                </a:path>
                <a:path extrusionOk="0" h="31114" w="4417695">
                  <a:moveTo>
                    <a:pt x="4417669" y="7023"/>
                  </a:moveTo>
                  <a:lnTo>
                    <a:pt x="4412754" y="1765"/>
                  </a:lnTo>
                  <a:lnTo>
                    <a:pt x="4407890" y="0"/>
                  </a:lnTo>
                  <a:lnTo>
                    <a:pt x="4402861" y="0"/>
                  </a:lnTo>
                  <a:lnTo>
                    <a:pt x="4396105" y="876"/>
                  </a:lnTo>
                  <a:lnTo>
                    <a:pt x="4389056" y="2933"/>
                  </a:lnTo>
                  <a:lnTo>
                    <a:pt x="4381601" y="5270"/>
                  </a:lnTo>
                  <a:lnTo>
                    <a:pt x="4373626" y="7023"/>
                  </a:lnTo>
                  <a:lnTo>
                    <a:pt x="4372013" y="18910"/>
                  </a:lnTo>
                  <a:lnTo>
                    <a:pt x="4378452" y="23063"/>
                  </a:lnTo>
                  <a:lnTo>
                    <a:pt x="4386859" y="23063"/>
                  </a:lnTo>
                  <a:lnTo>
                    <a:pt x="4396905" y="21475"/>
                  </a:lnTo>
                  <a:lnTo>
                    <a:pt x="4406697" y="17513"/>
                  </a:lnTo>
                  <a:lnTo>
                    <a:pt x="4414266" y="12306"/>
                  </a:lnTo>
                  <a:lnTo>
                    <a:pt x="4417669" y="702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42" name="Google Shape;7642;gefe2f4b35a_0_3189"/>
            <p:cNvSpPr/>
            <p:nvPr/>
          </p:nvSpPr>
          <p:spPr>
            <a:xfrm>
              <a:off x="7948371" y="1816302"/>
              <a:ext cx="2475229" cy="36830"/>
            </a:xfrm>
            <a:custGeom>
              <a:rect b="b" l="l" r="r" t="t"/>
              <a:pathLst>
                <a:path extrusionOk="0" h="36830" w="2475229">
                  <a:moveTo>
                    <a:pt x="23253" y="3479"/>
                  </a:moveTo>
                  <a:lnTo>
                    <a:pt x="21488" y="0"/>
                  </a:lnTo>
                  <a:lnTo>
                    <a:pt x="16865" y="0"/>
                  </a:lnTo>
                  <a:lnTo>
                    <a:pt x="13144" y="0"/>
                  </a:lnTo>
                  <a:lnTo>
                    <a:pt x="7581" y="2260"/>
                  </a:lnTo>
                  <a:lnTo>
                    <a:pt x="0" y="8597"/>
                  </a:lnTo>
                  <a:lnTo>
                    <a:pt x="5219" y="12471"/>
                  </a:lnTo>
                  <a:lnTo>
                    <a:pt x="9639" y="13931"/>
                  </a:lnTo>
                  <a:lnTo>
                    <a:pt x="18542" y="13931"/>
                  </a:lnTo>
                  <a:lnTo>
                    <a:pt x="21780" y="10452"/>
                  </a:lnTo>
                  <a:lnTo>
                    <a:pt x="23253" y="3479"/>
                  </a:lnTo>
                  <a:close/>
                </a:path>
                <a:path extrusionOk="0" h="36830" w="2475229">
                  <a:moveTo>
                    <a:pt x="2474950" y="20485"/>
                  </a:moveTo>
                  <a:lnTo>
                    <a:pt x="2470581" y="13500"/>
                  </a:lnTo>
                  <a:lnTo>
                    <a:pt x="2463127" y="9601"/>
                  </a:lnTo>
                  <a:lnTo>
                    <a:pt x="2453970" y="8394"/>
                  </a:lnTo>
                  <a:lnTo>
                    <a:pt x="2444953" y="8394"/>
                  </a:lnTo>
                  <a:lnTo>
                    <a:pt x="2435504" y="11468"/>
                  </a:lnTo>
                  <a:lnTo>
                    <a:pt x="2430856" y="16103"/>
                  </a:lnTo>
                  <a:lnTo>
                    <a:pt x="2433180" y="25273"/>
                  </a:lnTo>
                  <a:lnTo>
                    <a:pt x="2439403" y="31661"/>
                  </a:lnTo>
                  <a:lnTo>
                    <a:pt x="2448064" y="35407"/>
                  </a:lnTo>
                  <a:lnTo>
                    <a:pt x="2457653" y="36626"/>
                  </a:lnTo>
                  <a:lnTo>
                    <a:pt x="2464739" y="36626"/>
                  </a:lnTo>
                  <a:lnTo>
                    <a:pt x="2471382" y="34658"/>
                  </a:lnTo>
                  <a:lnTo>
                    <a:pt x="2474874" y="30962"/>
                  </a:lnTo>
                  <a:lnTo>
                    <a:pt x="2474950" y="204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43" name="Google Shape;7643;gefe2f4b35a_0_3189"/>
            <p:cNvSpPr/>
            <p:nvPr/>
          </p:nvSpPr>
          <p:spPr>
            <a:xfrm>
              <a:off x="1392605" y="1832406"/>
              <a:ext cx="3594100" cy="30480"/>
            </a:xfrm>
            <a:custGeom>
              <a:rect b="b" l="l" r="r" t="t"/>
              <a:pathLst>
                <a:path extrusionOk="0" h="30480" w="3594100">
                  <a:moveTo>
                    <a:pt x="29603" y="20332"/>
                  </a:moveTo>
                  <a:lnTo>
                    <a:pt x="26428" y="13652"/>
                  </a:lnTo>
                  <a:lnTo>
                    <a:pt x="21031" y="9601"/>
                  </a:lnTo>
                  <a:lnTo>
                    <a:pt x="14566" y="8242"/>
                  </a:lnTo>
                  <a:lnTo>
                    <a:pt x="7543" y="8242"/>
                  </a:lnTo>
                  <a:lnTo>
                    <a:pt x="647" y="12852"/>
                  </a:lnTo>
                  <a:lnTo>
                    <a:pt x="0" y="22352"/>
                  </a:lnTo>
                  <a:lnTo>
                    <a:pt x="8470" y="24282"/>
                  </a:lnTo>
                  <a:lnTo>
                    <a:pt x="12687" y="30314"/>
                  </a:lnTo>
                  <a:lnTo>
                    <a:pt x="24841" y="30314"/>
                  </a:lnTo>
                  <a:lnTo>
                    <a:pt x="26974" y="30099"/>
                  </a:lnTo>
                  <a:lnTo>
                    <a:pt x="29387" y="29603"/>
                  </a:lnTo>
                  <a:lnTo>
                    <a:pt x="29603" y="20332"/>
                  </a:lnTo>
                  <a:close/>
                </a:path>
                <a:path extrusionOk="0" h="30480" w="3594100">
                  <a:moveTo>
                    <a:pt x="3173057" y="6184"/>
                  </a:moveTo>
                  <a:lnTo>
                    <a:pt x="3167367" y="0"/>
                  </a:lnTo>
                  <a:lnTo>
                    <a:pt x="3157423" y="6057"/>
                  </a:lnTo>
                  <a:lnTo>
                    <a:pt x="3154934" y="10439"/>
                  </a:lnTo>
                  <a:lnTo>
                    <a:pt x="3157575" y="13093"/>
                  </a:lnTo>
                  <a:lnTo>
                    <a:pt x="3163011" y="13995"/>
                  </a:lnTo>
                  <a:lnTo>
                    <a:pt x="3168751" y="13131"/>
                  </a:lnTo>
                  <a:lnTo>
                    <a:pt x="3172803" y="10541"/>
                  </a:lnTo>
                  <a:lnTo>
                    <a:pt x="3173057" y="6184"/>
                  </a:lnTo>
                  <a:close/>
                </a:path>
                <a:path extrusionOk="0" h="30480" w="3594100">
                  <a:moveTo>
                    <a:pt x="3593655" y="10147"/>
                  </a:moveTo>
                  <a:lnTo>
                    <a:pt x="3565029" y="14859"/>
                  </a:lnTo>
                  <a:lnTo>
                    <a:pt x="3567087" y="14643"/>
                  </a:lnTo>
                  <a:lnTo>
                    <a:pt x="3584562" y="14643"/>
                  </a:lnTo>
                  <a:lnTo>
                    <a:pt x="3590925" y="14173"/>
                  </a:lnTo>
                  <a:lnTo>
                    <a:pt x="3593655" y="1014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44" name="Google Shape;7644;gefe2f4b35a_0_3189"/>
            <p:cNvSpPr/>
            <p:nvPr/>
          </p:nvSpPr>
          <p:spPr>
            <a:xfrm>
              <a:off x="4959398" y="1839998"/>
              <a:ext cx="28575" cy="3810"/>
            </a:xfrm>
            <a:custGeom>
              <a:rect b="b" l="l" r="r" t="t"/>
              <a:pathLst>
                <a:path extrusionOk="0" h="3810" w="28575">
                  <a:moveTo>
                    <a:pt x="27978" y="0"/>
                  </a:moveTo>
                  <a:lnTo>
                    <a:pt x="26123" y="215"/>
                  </a:lnTo>
                  <a:lnTo>
                    <a:pt x="24104" y="279"/>
                  </a:lnTo>
                  <a:lnTo>
                    <a:pt x="14135" y="177"/>
                  </a:lnTo>
                  <a:lnTo>
                    <a:pt x="8242" y="177"/>
                  </a:lnTo>
                  <a:lnTo>
                    <a:pt x="2819" y="660"/>
                  </a:lnTo>
                  <a:lnTo>
                    <a:pt x="0" y="3784"/>
                  </a:lnTo>
                  <a:lnTo>
                    <a:pt x="6715" y="3395"/>
                  </a:lnTo>
                  <a:lnTo>
                    <a:pt x="20165" y="2779"/>
                  </a:lnTo>
                  <a:lnTo>
                    <a:pt x="26873" y="2540"/>
                  </a:lnTo>
                  <a:lnTo>
                    <a:pt x="27355" y="1816"/>
                  </a:lnTo>
                  <a:lnTo>
                    <a:pt x="27736" y="977"/>
                  </a:lnTo>
                  <a:lnTo>
                    <a:pt x="27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45" name="Google Shape;7645;gefe2f4b35a_0_3189"/>
            <p:cNvSpPr/>
            <p:nvPr/>
          </p:nvSpPr>
          <p:spPr>
            <a:xfrm>
              <a:off x="9854946" y="1839975"/>
              <a:ext cx="3515359" cy="29844"/>
            </a:xfrm>
            <a:custGeom>
              <a:rect b="b" l="l" r="r" t="t"/>
              <a:pathLst>
                <a:path extrusionOk="0" h="29844" w="3515359">
                  <a:moveTo>
                    <a:pt x="39192" y="7442"/>
                  </a:moveTo>
                  <a:lnTo>
                    <a:pt x="38011" y="25"/>
                  </a:lnTo>
                  <a:lnTo>
                    <a:pt x="1168" y="25"/>
                  </a:lnTo>
                  <a:lnTo>
                    <a:pt x="0" y="7442"/>
                  </a:lnTo>
                  <a:lnTo>
                    <a:pt x="3784" y="12725"/>
                  </a:lnTo>
                  <a:lnTo>
                    <a:pt x="10871" y="15900"/>
                  </a:lnTo>
                  <a:lnTo>
                    <a:pt x="19596" y="16954"/>
                  </a:lnTo>
                  <a:lnTo>
                    <a:pt x="28333" y="15900"/>
                  </a:lnTo>
                  <a:lnTo>
                    <a:pt x="35407" y="12725"/>
                  </a:lnTo>
                  <a:lnTo>
                    <a:pt x="39192" y="7442"/>
                  </a:lnTo>
                  <a:close/>
                </a:path>
                <a:path extrusionOk="0" h="29844" w="3515359">
                  <a:moveTo>
                    <a:pt x="3449256" y="21475"/>
                  </a:moveTo>
                  <a:lnTo>
                    <a:pt x="3445916" y="14198"/>
                  </a:lnTo>
                  <a:lnTo>
                    <a:pt x="3440214" y="8915"/>
                  </a:lnTo>
                  <a:lnTo>
                    <a:pt x="3433876" y="6883"/>
                  </a:lnTo>
                  <a:lnTo>
                    <a:pt x="3430333" y="6883"/>
                  </a:lnTo>
                  <a:lnTo>
                    <a:pt x="3427323" y="9156"/>
                  </a:lnTo>
                  <a:lnTo>
                    <a:pt x="3426358" y="14782"/>
                  </a:lnTo>
                  <a:lnTo>
                    <a:pt x="3432949" y="17449"/>
                  </a:lnTo>
                  <a:lnTo>
                    <a:pt x="3437788" y="21844"/>
                  </a:lnTo>
                  <a:lnTo>
                    <a:pt x="3442462" y="26390"/>
                  </a:lnTo>
                  <a:lnTo>
                    <a:pt x="3448545" y="29527"/>
                  </a:lnTo>
                  <a:lnTo>
                    <a:pt x="3449256" y="21475"/>
                  </a:lnTo>
                  <a:close/>
                </a:path>
                <a:path extrusionOk="0" h="29844" w="3515359">
                  <a:moveTo>
                    <a:pt x="3514737" y="14782"/>
                  </a:moveTo>
                  <a:lnTo>
                    <a:pt x="3508946" y="13055"/>
                  </a:lnTo>
                  <a:lnTo>
                    <a:pt x="3506089" y="8445"/>
                  </a:lnTo>
                  <a:lnTo>
                    <a:pt x="3507511" y="38"/>
                  </a:lnTo>
                  <a:lnTo>
                    <a:pt x="3505047" y="0"/>
                  </a:lnTo>
                  <a:lnTo>
                    <a:pt x="3490506" y="1358"/>
                  </a:lnTo>
                  <a:lnTo>
                    <a:pt x="3478619" y="5486"/>
                  </a:lnTo>
                  <a:lnTo>
                    <a:pt x="3469487" y="12357"/>
                  </a:lnTo>
                  <a:lnTo>
                    <a:pt x="3463213" y="22034"/>
                  </a:lnTo>
                  <a:lnTo>
                    <a:pt x="3465525" y="21374"/>
                  </a:lnTo>
                  <a:lnTo>
                    <a:pt x="3468255" y="21132"/>
                  </a:lnTo>
                  <a:lnTo>
                    <a:pt x="3475583" y="21132"/>
                  </a:lnTo>
                  <a:lnTo>
                    <a:pt x="3495129" y="23241"/>
                  </a:lnTo>
                  <a:lnTo>
                    <a:pt x="3507397" y="23241"/>
                  </a:lnTo>
                  <a:lnTo>
                    <a:pt x="3513556" y="21488"/>
                  </a:lnTo>
                  <a:lnTo>
                    <a:pt x="3514737" y="147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46" name="Google Shape;7646;gefe2f4b35a_0_3189"/>
            <p:cNvSpPr/>
            <p:nvPr/>
          </p:nvSpPr>
          <p:spPr>
            <a:xfrm>
              <a:off x="949109" y="1854745"/>
              <a:ext cx="2317115" cy="52705"/>
            </a:xfrm>
            <a:custGeom>
              <a:rect b="b" l="l" r="r" t="t"/>
              <a:pathLst>
                <a:path extrusionOk="0" h="52705" w="2317115">
                  <a:moveTo>
                    <a:pt x="39052" y="20408"/>
                  </a:moveTo>
                  <a:lnTo>
                    <a:pt x="38392" y="14757"/>
                  </a:lnTo>
                  <a:lnTo>
                    <a:pt x="35064" y="15709"/>
                  </a:lnTo>
                  <a:lnTo>
                    <a:pt x="32308" y="16116"/>
                  </a:lnTo>
                  <a:lnTo>
                    <a:pt x="24307" y="16116"/>
                  </a:lnTo>
                  <a:lnTo>
                    <a:pt x="11087" y="6896"/>
                  </a:lnTo>
                  <a:lnTo>
                    <a:pt x="5549" y="6896"/>
                  </a:lnTo>
                  <a:lnTo>
                    <a:pt x="4330" y="6896"/>
                  </a:lnTo>
                  <a:lnTo>
                    <a:pt x="2984" y="7010"/>
                  </a:lnTo>
                  <a:lnTo>
                    <a:pt x="1511" y="7264"/>
                  </a:lnTo>
                  <a:lnTo>
                    <a:pt x="0" y="14973"/>
                  </a:lnTo>
                  <a:lnTo>
                    <a:pt x="3378" y="20180"/>
                  </a:lnTo>
                  <a:lnTo>
                    <a:pt x="10045" y="23139"/>
                  </a:lnTo>
                  <a:lnTo>
                    <a:pt x="18427" y="24066"/>
                  </a:lnTo>
                  <a:lnTo>
                    <a:pt x="28600" y="24066"/>
                  </a:lnTo>
                  <a:lnTo>
                    <a:pt x="39052" y="20408"/>
                  </a:lnTo>
                  <a:close/>
                </a:path>
                <a:path extrusionOk="0" h="52705" w="2317115">
                  <a:moveTo>
                    <a:pt x="612952" y="0"/>
                  </a:moveTo>
                  <a:lnTo>
                    <a:pt x="600735" y="2628"/>
                  </a:lnTo>
                  <a:lnTo>
                    <a:pt x="591540" y="8242"/>
                  </a:lnTo>
                  <a:lnTo>
                    <a:pt x="576160" y="22352"/>
                  </a:lnTo>
                  <a:lnTo>
                    <a:pt x="578751" y="22745"/>
                  </a:lnTo>
                  <a:lnTo>
                    <a:pt x="581139" y="22923"/>
                  </a:lnTo>
                  <a:lnTo>
                    <a:pt x="583349" y="22923"/>
                  </a:lnTo>
                  <a:lnTo>
                    <a:pt x="594461" y="20967"/>
                  </a:lnTo>
                  <a:lnTo>
                    <a:pt x="602386" y="15798"/>
                  </a:lnTo>
                  <a:lnTo>
                    <a:pt x="608203" y="8458"/>
                  </a:lnTo>
                  <a:lnTo>
                    <a:pt x="612952" y="0"/>
                  </a:lnTo>
                  <a:close/>
                </a:path>
                <a:path extrusionOk="0" h="52705" w="2317115">
                  <a:moveTo>
                    <a:pt x="1966595" y="23266"/>
                  </a:moveTo>
                  <a:lnTo>
                    <a:pt x="1960753" y="14757"/>
                  </a:lnTo>
                  <a:lnTo>
                    <a:pt x="1957006" y="23380"/>
                  </a:lnTo>
                  <a:lnTo>
                    <a:pt x="1950402" y="29133"/>
                  </a:lnTo>
                  <a:lnTo>
                    <a:pt x="1943544" y="34645"/>
                  </a:lnTo>
                  <a:lnTo>
                    <a:pt x="1939074" y="42532"/>
                  </a:lnTo>
                  <a:lnTo>
                    <a:pt x="1940318" y="52108"/>
                  </a:lnTo>
                  <a:lnTo>
                    <a:pt x="1941614" y="52222"/>
                  </a:lnTo>
                  <a:lnTo>
                    <a:pt x="1942249" y="52222"/>
                  </a:lnTo>
                  <a:lnTo>
                    <a:pt x="1954860" y="47256"/>
                  </a:lnTo>
                  <a:lnTo>
                    <a:pt x="1963801" y="35852"/>
                  </a:lnTo>
                  <a:lnTo>
                    <a:pt x="1966595" y="23266"/>
                  </a:lnTo>
                  <a:close/>
                </a:path>
                <a:path extrusionOk="0" h="52705" w="2317115">
                  <a:moveTo>
                    <a:pt x="2317038" y="16751"/>
                  </a:moveTo>
                  <a:lnTo>
                    <a:pt x="2316365" y="10071"/>
                  </a:lnTo>
                  <a:lnTo>
                    <a:pt x="2313267" y="6731"/>
                  </a:lnTo>
                  <a:lnTo>
                    <a:pt x="2308110" y="6731"/>
                  </a:lnTo>
                  <a:lnTo>
                    <a:pt x="2304008" y="6731"/>
                  </a:lnTo>
                  <a:lnTo>
                    <a:pt x="2298598" y="8851"/>
                  </a:lnTo>
                  <a:lnTo>
                    <a:pt x="2292248" y="14757"/>
                  </a:lnTo>
                  <a:lnTo>
                    <a:pt x="2299385" y="18643"/>
                  </a:lnTo>
                  <a:lnTo>
                    <a:pt x="2304796" y="20091"/>
                  </a:lnTo>
                  <a:lnTo>
                    <a:pt x="2314613" y="20091"/>
                  </a:lnTo>
                  <a:lnTo>
                    <a:pt x="2317038" y="167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47" name="Google Shape;7647;gefe2f4b35a_0_3189"/>
            <p:cNvSpPr/>
            <p:nvPr/>
          </p:nvSpPr>
          <p:spPr>
            <a:xfrm>
              <a:off x="2887447" y="1897274"/>
              <a:ext cx="2539" cy="10160"/>
            </a:xfrm>
            <a:custGeom>
              <a:rect b="b" l="l" r="r" t="t"/>
              <a:pathLst>
                <a:path extrusionOk="0" h="10160" w="2539">
                  <a:moveTo>
                    <a:pt x="749" y="0"/>
                  </a:moveTo>
                  <a:lnTo>
                    <a:pt x="126" y="2552"/>
                  </a:lnTo>
                  <a:lnTo>
                    <a:pt x="0" y="5588"/>
                  </a:lnTo>
                  <a:lnTo>
                    <a:pt x="558" y="9321"/>
                  </a:lnTo>
                  <a:lnTo>
                    <a:pt x="1523" y="9512"/>
                  </a:lnTo>
                  <a:lnTo>
                    <a:pt x="1993" y="9563"/>
                  </a:lnTo>
                  <a:lnTo>
                    <a:pt x="1562" y="6413"/>
                  </a:lnTo>
                  <a:lnTo>
                    <a:pt x="1142" y="321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48" name="Google Shape;7648;gefe2f4b35a_0_3189"/>
            <p:cNvSpPr/>
            <p:nvPr/>
          </p:nvSpPr>
          <p:spPr>
            <a:xfrm>
              <a:off x="10246561" y="1877100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22161" y="0"/>
                  </a:moveTo>
                  <a:lnTo>
                    <a:pt x="18829" y="5902"/>
                  </a:lnTo>
                  <a:lnTo>
                    <a:pt x="11628" y="7883"/>
                  </a:lnTo>
                  <a:lnTo>
                    <a:pt x="4153" y="9583"/>
                  </a:lnTo>
                  <a:lnTo>
                    <a:pt x="0" y="14643"/>
                  </a:lnTo>
                  <a:lnTo>
                    <a:pt x="3251" y="13703"/>
                  </a:lnTo>
                  <a:lnTo>
                    <a:pt x="5943" y="13309"/>
                  </a:lnTo>
                  <a:lnTo>
                    <a:pt x="13792" y="13322"/>
                  </a:lnTo>
                  <a:lnTo>
                    <a:pt x="26936" y="22313"/>
                  </a:lnTo>
                  <a:lnTo>
                    <a:pt x="33769" y="22313"/>
                  </a:lnTo>
                  <a:lnTo>
                    <a:pt x="35229" y="22186"/>
                  </a:lnTo>
                  <a:lnTo>
                    <a:pt x="36855" y="21894"/>
                  </a:lnTo>
                  <a:lnTo>
                    <a:pt x="36855" y="7137"/>
                  </a:lnTo>
                  <a:lnTo>
                    <a:pt x="29362" y="7137"/>
                  </a:lnTo>
                  <a:lnTo>
                    <a:pt x="28232" y="1041"/>
                  </a:lnTo>
                  <a:lnTo>
                    <a:pt x="221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49" name="Google Shape;7649;gefe2f4b35a_0_3189"/>
            <p:cNvSpPr/>
            <p:nvPr/>
          </p:nvSpPr>
          <p:spPr>
            <a:xfrm>
              <a:off x="913817" y="1884079"/>
              <a:ext cx="41275" cy="15875"/>
            </a:xfrm>
            <a:custGeom>
              <a:rect b="b" l="l" r="r" t="t"/>
              <a:pathLst>
                <a:path extrusionOk="0" h="15875" w="41275">
                  <a:moveTo>
                    <a:pt x="33350" y="0"/>
                  </a:moveTo>
                  <a:lnTo>
                    <a:pt x="31699" y="0"/>
                  </a:lnTo>
                  <a:lnTo>
                    <a:pt x="20940" y="924"/>
                  </a:lnTo>
                  <a:lnTo>
                    <a:pt x="12063" y="3706"/>
                  </a:lnTo>
                  <a:lnTo>
                    <a:pt x="5079" y="8363"/>
                  </a:lnTo>
                  <a:lnTo>
                    <a:pt x="0" y="14909"/>
                  </a:lnTo>
                  <a:lnTo>
                    <a:pt x="1625" y="14554"/>
                  </a:lnTo>
                  <a:lnTo>
                    <a:pt x="3492" y="14414"/>
                  </a:lnTo>
                  <a:lnTo>
                    <a:pt x="8585" y="14414"/>
                  </a:lnTo>
                  <a:lnTo>
                    <a:pt x="22326" y="15722"/>
                  </a:lnTo>
                  <a:lnTo>
                    <a:pt x="34366" y="15722"/>
                  </a:lnTo>
                  <a:lnTo>
                    <a:pt x="40690" y="13055"/>
                  </a:lnTo>
                  <a:lnTo>
                    <a:pt x="36817" y="165"/>
                  </a:lnTo>
                  <a:lnTo>
                    <a:pt x="333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50" name="Google Shape;7650;gefe2f4b35a_0_3189"/>
            <p:cNvSpPr/>
            <p:nvPr/>
          </p:nvSpPr>
          <p:spPr>
            <a:xfrm>
              <a:off x="9296451" y="1884133"/>
              <a:ext cx="1216025" cy="38735"/>
            </a:xfrm>
            <a:custGeom>
              <a:rect b="b" l="l" r="r" t="t"/>
              <a:pathLst>
                <a:path extrusionOk="0" h="38735" w="1216025">
                  <a:moveTo>
                    <a:pt x="21856" y="22466"/>
                  </a:moveTo>
                  <a:lnTo>
                    <a:pt x="21463" y="12573"/>
                  </a:lnTo>
                  <a:lnTo>
                    <a:pt x="18224" y="5549"/>
                  </a:lnTo>
                  <a:lnTo>
                    <a:pt x="12128" y="1384"/>
                  </a:lnTo>
                  <a:lnTo>
                    <a:pt x="3175" y="0"/>
                  </a:lnTo>
                  <a:lnTo>
                    <a:pt x="1092" y="38"/>
                  </a:lnTo>
                  <a:lnTo>
                    <a:pt x="0" y="114"/>
                  </a:lnTo>
                  <a:lnTo>
                    <a:pt x="254" y="10960"/>
                  </a:lnTo>
                  <a:lnTo>
                    <a:pt x="6400" y="15875"/>
                  </a:lnTo>
                  <a:lnTo>
                    <a:pt x="14808" y="18491"/>
                  </a:lnTo>
                  <a:lnTo>
                    <a:pt x="21856" y="22466"/>
                  </a:lnTo>
                  <a:close/>
                </a:path>
                <a:path extrusionOk="0" h="38735" w="1216025">
                  <a:moveTo>
                    <a:pt x="1215402" y="14871"/>
                  </a:moveTo>
                  <a:lnTo>
                    <a:pt x="1214170" y="14592"/>
                  </a:lnTo>
                  <a:lnTo>
                    <a:pt x="1213002" y="14465"/>
                  </a:lnTo>
                  <a:lnTo>
                    <a:pt x="1208392" y="14465"/>
                  </a:lnTo>
                  <a:lnTo>
                    <a:pt x="1205445" y="15646"/>
                  </a:lnTo>
                  <a:lnTo>
                    <a:pt x="1200518" y="18021"/>
                  </a:lnTo>
                  <a:lnTo>
                    <a:pt x="1198537" y="19202"/>
                  </a:lnTo>
                  <a:lnTo>
                    <a:pt x="1195362" y="19202"/>
                  </a:lnTo>
                  <a:lnTo>
                    <a:pt x="1194168" y="18110"/>
                  </a:lnTo>
                  <a:lnTo>
                    <a:pt x="1193228" y="14871"/>
                  </a:lnTo>
                  <a:lnTo>
                    <a:pt x="1197965" y="12255"/>
                  </a:lnTo>
                  <a:lnTo>
                    <a:pt x="1196822" y="7874"/>
                  </a:lnTo>
                  <a:lnTo>
                    <a:pt x="1192009" y="3314"/>
                  </a:lnTo>
                  <a:lnTo>
                    <a:pt x="1185760" y="114"/>
                  </a:lnTo>
                  <a:lnTo>
                    <a:pt x="1183716" y="13982"/>
                  </a:lnTo>
                  <a:lnTo>
                    <a:pt x="1187157" y="26187"/>
                  </a:lnTo>
                  <a:lnTo>
                    <a:pt x="1194257" y="34874"/>
                  </a:lnTo>
                  <a:lnTo>
                    <a:pt x="1203185" y="38176"/>
                  </a:lnTo>
                  <a:lnTo>
                    <a:pt x="1207554" y="38176"/>
                  </a:lnTo>
                  <a:lnTo>
                    <a:pt x="1211922" y="35737"/>
                  </a:lnTo>
                  <a:lnTo>
                    <a:pt x="1215402" y="29959"/>
                  </a:lnTo>
                  <a:lnTo>
                    <a:pt x="1206233" y="28232"/>
                  </a:lnTo>
                  <a:lnTo>
                    <a:pt x="1210805" y="21424"/>
                  </a:lnTo>
                  <a:lnTo>
                    <a:pt x="1215402" y="148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51" name="Google Shape;7651;gefe2f4b35a_0_3189"/>
            <p:cNvSpPr/>
            <p:nvPr/>
          </p:nvSpPr>
          <p:spPr>
            <a:xfrm>
              <a:off x="5119685" y="1898520"/>
              <a:ext cx="29845" cy="15875"/>
            </a:xfrm>
            <a:custGeom>
              <a:rect b="b" l="l" r="r" t="t"/>
              <a:pathLst>
                <a:path extrusionOk="0" h="15875" w="29845">
                  <a:moveTo>
                    <a:pt x="24358" y="0"/>
                  </a:moveTo>
                  <a:lnTo>
                    <a:pt x="21971" y="0"/>
                  </a:lnTo>
                  <a:lnTo>
                    <a:pt x="13437" y="880"/>
                  </a:lnTo>
                  <a:lnTo>
                    <a:pt x="6813" y="3646"/>
                  </a:lnTo>
                  <a:lnTo>
                    <a:pt x="2275" y="8481"/>
                  </a:lnTo>
                  <a:lnTo>
                    <a:pt x="0" y="15570"/>
                  </a:lnTo>
                  <a:lnTo>
                    <a:pt x="9762" y="14150"/>
                  </a:lnTo>
                  <a:lnTo>
                    <a:pt x="18156" y="11391"/>
                  </a:lnTo>
                  <a:lnTo>
                    <a:pt x="24876" y="6947"/>
                  </a:lnTo>
                  <a:lnTo>
                    <a:pt x="29616" y="469"/>
                  </a:lnTo>
                  <a:lnTo>
                    <a:pt x="26911" y="165"/>
                  </a:lnTo>
                  <a:lnTo>
                    <a:pt x="243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52" name="Google Shape;7652;gefe2f4b35a_0_3189"/>
            <p:cNvSpPr/>
            <p:nvPr/>
          </p:nvSpPr>
          <p:spPr>
            <a:xfrm>
              <a:off x="2717110" y="1905482"/>
              <a:ext cx="22860" cy="17780"/>
            </a:xfrm>
            <a:custGeom>
              <a:rect b="b" l="l" r="r" t="t"/>
              <a:pathLst>
                <a:path extrusionOk="0" h="17780" w="22860">
                  <a:moveTo>
                    <a:pt x="9722" y="0"/>
                  </a:moveTo>
                  <a:lnTo>
                    <a:pt x="5836" y="0"/>
                  </a:lnTo>
                  <a:lnTo>
                    <a:pt x="4388" y="0"/>
                  </a:lnTo>
                  <a:lnTo>
                    <a:pt x="2915" y="330"/>
                  </a:lnTo>
                  <a:lnTo>
                    <a:pt x="1403" y="1117"/>
                  </a:lnTo>
                  <a:lnTo>
                    <a:pt x="0" y="8833"/>
                  </a:lnTo>
                  <a:lnTo>
                    <a:pt x="2859" y="13933"/>
                  </a:lnTo>
                  <a:lnTo>
                    <a:pt x="8731" y="16749"/>
                  </a:lnTo>
                  <a:lnTo>
                    <a:pt x="16364" y="17614"/>
                  </a:lnTo>
                  <a:lnTo>
                    <a:pt x="18269" y="17614"/>
                  </a:lnTo>
                  <a:lnTo>
                    <a:pt x="20212" y="17475"/>
                  </a:lnTo>
                  <a:lnTo>
                    <a:pt x="22130" y="17233"/>
                  </a:lnTo>
                  <a:lnTo>
                    <a:pt x="22346" y="8788"/>
                  </a:lnTo>
                  <a:lnTo>
                    <a:pt x="20593" y="7874"/>
                  </a:lnTo>
                  <a:lnTo>
                    <a:pt x="18675" y="6337"/>
                  </a:lnTo>
                  <a:lnTo>
                    <a:pt x="13341" y="2400"/>
                  </a:lnTo>
                  <a:lnTo>
                    <a:pt x="97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53" name="Google Shape;7653;gefe2f4b35a_0_3189"/>
            <p:cNvSpPr/>
            <p:nvPr/>
          </p:nvSpPr>
          <p:spPr>
            <a:xfrm>
              <a:off x="2739240" y="1906598"/>
              <a:ext cx="17144" cy="16510"/>
            </a:xfrm>
            <a:custGeom>
              <a:rect b="b" l="l" r="r" t="t"/>
              <a:pathLst>
                <a:path extrusionOk="0" h="16510" w="17144">
                  <a:moveTo>
                    <a:pt x="8623" y="0"/>
                  </a:moveTo>
                  <a:lnTo>
                    <a:pt x="7226" y="6350"/>
                  </a:lnTo>
                  <a:lnTo>
                    <a:pt x="5334" y="8496"/>
                  </a:lnTo>
                  <a:lnTo>
                    <a:pt x="2159" y="8496"/>
                  </a:lnTo>
                  <a:lnTo>
                    <a:pt x="1219" y="8178"/>
                  </a:lnTo>
                  <a:lnTo>
                    <a:pt x="228" y="7670"/>
                  </a:lnTo>
                  <a:lnTo>
                    <a:pt x="0" y="16116"/>
                  </a:lnTo>
                  <a:lnTo>
                    <a:pt x="9682" y="13737"/>
                  </a:lnTo>
                  <a:lnTo>
                    <a:pt x="16108" y="9791"/>
                  </a:lnTo>
                  <a:lnTo>
                    <a:pt x="16636" y="4979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54" name="Google Shape;7654;gefe2f4b35a_0_3189"/>
            <p:cNvSpPr/>
            <p:nvPr/>
          </p:nvSpPr>
          <p:spPr>
            <a:xfrm>
              <a:off x="1841756" y="1912727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15620" y="0"/>
                  </a:moveTo>
                  <a:lnTo>
                    <a:pt x="7861" y="0"/>
                  </a:lnTo>
                  <a:lnTo>
                    <a:pt x="3632" y="0"/>
                  </a:lnTo>
                  <a:lnTo>
                    <a:pt x="393" y="2159"/>
                  </a:lnTo>
                  <a:lnTo>
                    <a:pt x="0" y="8623"/>
                  </a:lnTo>
                  <a:lnTo>
                    <a:pt x="2971" y="10109"/>
                  </a:lnTo>
                  <a:lnTo>
                    <a:pt x="13969" y="17348"/>
                  </a:lnTo>
                  <a:lnTo>
                    <a:pt x="25958" y="17348"/>
                  </a:lnTo>
                  <a:lnTo>
                    <a:pt x="29235" y="15163"/>
                  </a:lnTo>
                  <a:lnTo>
                    <a:pt x="29641" y="8623"/>
                  </a:lnTo>
                  <a:lnTo>
                    <a:pt x="26695" y="7277"/>
                  </a:lnTo>
                  <a:lnTo>
                    <a:pt x="156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55" name="Google Shape;7655;gefe2f4b35a_0_3189"/>
            <p:cNvSpPr/>
            <p:nvPr/>
          </p:nvSpPr>
          <p:spPr>
            <a:xfrm>
              <a:off x="6791974" y="1914086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7226" y="0"/>
                  </a:moveTo>
                  <a:lnTo>
                    <a:pt x="2425" y="8856"/>
                  </a:lnTo>
                  <a:lnTo>
                    <a:pt x="4658" y="20645"/>
                  </a:lnTo>
                  <a:lnTo>
                    <a:pt x="0" y="29502"/>
                  </a:lnTo>
                  <a:lnTo>
                    <a:pt x="2108" y="29298"/>
                  </a:lnTo>
                  <a:lnTo>
                    <a:pt x="8407" y="29298"/>
                  </a:lnTo>
                  <a:lnTo>
                    <a:pt x="22313" y="37045"/>
                  </a:lnTo>
                  <a:lnTo>
                    <a:pt x="29413" y="36995"/>
                  </a:lnTo>
                  <a:lnTo>
                    <a:pt x="28757" y="28346"/>
                  </a:lnTo>
                  <a:lnTo>
                    <a:pt x="24736" y="23147"/>
                  </a:lnTo>
                  <a:lnTo>
                    <a:pt x="19386" y="19312"/>
                  </a:lnTo>
                  <a:lnTo>
                    <a:pt x="14744" y="14757"/>
                  </a:lnTo>
                  <a:lnTo>
                    <a:pt x="19442" y="12090"/>
                  </a:lnTo>
                  <a:lnTo>
                    <a:pt x="18281" y="7721"/>
                  </a:lnTo>
                  <a:lnTo>
                    <a:pt x="13473" y="3180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56" name="Google Shape;7656;gefe2f4b35a_0_3189"/>
            <p:cNvSpPr/>
            <p:nvPr/>
          </p:nvSpPr>
          <p:spPr>
            <a:xfrm>
              <a:off x="4545358" y="1922275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19392" y="0"/>
                  </a:moveTo>
                  <a:lnTo>
                    <a:pt x="14122" y="0"/>
                  </a:lnTo>
                  <a:lnTo>
                    <a:pt x="7251" y="0"/>
                  </a:lnTo>
                  <a:lnTo>
                    <a:pt x="1143" y="4102"/>
                  </a:lnTo>
                  <a:lnTo>
                    <a:pt x="0" y="13817"/>
                  </a:lnTo>
                  <a:lnTo>
                    <a:pt x="4203" y="18046"/>
                  </a:lnTo>
                  <a:lnTo>
                    <a:pt x="9867" y="20447"/>
                  </a:lnTo>
                  <a:lnTo>
                    <a:pt x="22009" y="20447"/>
                  </a:lnTo>
                  <a:lnTo>
                    <a:pt x="28194" y="16268"/>
                  </a:lnTo>
                  <a:lnTo>
                    <a:pt x="29349" y="6565"/>
                  </a:lnTo>
                  <a:lnTo>
                    <a:pt x="25095" y="2413"/>
                  </a:lnTo>
                  <a:lnTo>
                    <a:pt x="193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57" name="Google Shape;7657;gefe2f4b35a_0_3189"/>
            <p:cNvSpPr/>
            <p:nvPr/>
          </p:nvSpPr>
          <p:spPr>
            <a:xfrm>
              <a:off x="10393930" y="1921205"/>
              <a:ext cx="37465" cy="27939"/>
            </a:xfrm>
            <a:custGeom>
              <a:rect b="b" l="l" r="r" t="t"/>
              <a:pathLst>
                <a:path extrusionOk="0" h="27939" w="37465">
                  <a:moveTo>
                    <a:pt x="18186" y="0"/>
                  </a:moveTo>
                  <a:lnTo>
                    <a:pt x="9118" y="0"/>
                  </a:lnTo>
                  <a:lnTo>
                    <a:pt x="241" y="4978"/>
                  </a:lnTo>
                  <a:lnTo>
                    <a:pt x="0" y="14897"/>
                  </a:lnTo>
                  <a:lnTo>
                    <a:pt x="7659" y="18191"/>
                  </a:lnTo>
                  <a:lnTo>
                    <a:pt x="14416" y="22444"/>
                  </a:lnTo>
                  <a:lnTo>
                    <a:pt x="20650" y="26119"/>
                  </a:lnTo>
                  <a:lnTo>
                    <a:pt x="26746" y="27686"/>
                  </a:lnTo>
                  <a:lnTo>
                    <a:pt x="29908" y="27686"/>
                  </a:lnTo>
                  <a:lnTo>
                    <a:pt x="33185" y="26238"/>
                  </a:lnTo>
                  <a:lnTo>
                    <a:pt x="36779" y="22377"/>
                  </a:lnTo>
                  <a:lnTo>
                    <a:pt x="37031" y="12574"/>
                  </a:lnTo>
                  <a:lnTo>
                    <a:pt x="33054" y="5583"/>
                  </a:lnTo>
                  <a:lnTo>
                    <a:pt x="26292" y="1394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58" name="Google Shape;7658;gefe2f4b35a_0_3189"/>
            <p:cNvSpPr/>
            <p:nvPr/>
          </p:nvSpPr>
          <p:spPr>
            <a:xfrm>
              <a:off x="803300" y="1927795"/>
              <a:ext cx="1156970" cy="15875"/>
            </a:xfrm>
            <a:custGeom>
              <a:rect b="b" l="l" r="r" t="t"/>
              <a:pathLst>
                <a:path extrusionOk="0" h="15875" w="1156970">
                  <a:moveTo>
                    <a:pt x="29362" y="8305"/>
                  </a:moveTo>
                  <a:lnTo>
                    <a:pt x="25171" y="4152"/>
                  </a:lnTo>
                  <a:lnTo>
                    <a:pt x="19558" y="1778"/>
                  </a:lnTo>
                  <a:lnTo>
                    <a:pt x="14338" y="1778"/>
                  </a:lnTo>
                  <a:lnTo>
                    <a:pt x="7391" y="1778"/>
                  </a:lnTo>
                  <a:lnTo>
                    <a:pt x="1181" y="5981"/>
                  </a:lnTo>
                  <a:lnTo>
                    <a:pt x="0" y="15786"/>
                  </a:lnTo>
                  <a:lnTo>
                    <a:pt x="1917" y="15595"/>
                  </a:lnTo>
                  <a:lnTo>
                    <a:pt x="20675" y="15595"/>
                  </a:lnTo>
                  <a:lnTo>
                    <a:pt x="28054" y="14884"/>
                  </a:lnTo>
                  <a:lnTo>
                    <a:pt x="29362" y="8305"/>
                  </a:lnTo>
                  <a:close/>
                </a:path>
                <a:path extrusionOk="0" h="15875" w="1156970">
                  <a:moveTo>
                    <a:pt x="1156449" y="1054"/>
                  </a:moveTo>
                  <a:lnTo>
                    <a:pt x="1154430" y="1739"/>
                  </a:lnTo>
                  <a:lnTo>
                    <a:pt x="1151991" y="1993"/>
                  </a:lnTo>
                  <a:lnTo>
                    <a:pt x="1145540" y="1993"/>
                  </a:lnTo>
                  <a:lnTo>
                    <a:pt x="1128560" y="0"/>
                  </a:lnTo>
                  <a:lnTo>
                    <a:pt x="1124813" y="0"/>
                  </a:lnTo>
                  <a:lnTo>
                    <a:pt x="1117866" y="0"/>
                  </a:lnTo>
                  <a:lnTo>
                    <a:pt x="1112596" y="1714"/>
                  </a:lnTo>
                  <a:lnTo>
                    <a:pt x="1112151" y="8305"/>
                  </a:lnTo>
                  <a:lnTo>
                    <a:pt x="1113548" y="8128"/>
                  </a:lnTo>
                  <a:lnTo>
                    <a:pt x="1116253" y="8051"/>
                  </a:lnTo>
                  <a:lnTo>
                    <a:pt x="1122222" y="8051"/>
                  </a:lnTo>
                  <a:lnTo>
                    <a:pt x="1127645" y="9652"/>
                  </a:lnTo>
                  <a:lnTo>
                    <a:pt x="1137272" y="12852"/>
                  </a:lnTo>
                  <a:lnTo>
                    <a:pt x="1141501" y="14439"/>
                  </a:lnTo>
                  <a:lnTo>
                    <a:pt x="1150099" y="14439"/>
                  </a:lnTo>
                  <a:lnTo>
                    <a:pt x="1153896" y="11391"/>
                  </a:lnTo>
                  <a:lnTo>
                    <a:pt x="1156449" y="1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59" name="Google Shape;7659;gefe2f4b35a_0_3189"/>
            <p:cNvSpPr/>
            <p:nvPr/>
          </p:nvSpPr>
          <p:spPr>
            <a:xfrm>
              <a:off x="9937249" y="1928839"/>
              <a:ext cx="21590" cy="20955"/>
            </a:xfrm>
            <a:custGeom>
              <a:rect b="b" l="l" r="r" t="t"/>
              <a:pathLst>
                <a:path extrusionOk="0" h="20955" w="21590">
                  <a:moveTo>
                    <a:pt x="14655" y="0"/>
                  </a:moveTo>
                  <a:lnTo>
                    <a:pt x="12606" y="5300"/>
                  </a:lnTo>
                  <a:lnTo>
                    <a:pt x="7970" y="8020"/>
                  </a:lnTo>
                  <a:lnTo>
                    <a:pt x="3013" y="10415"/>
                  </a:lnTo>
                  <a:lnTo>
                    <a:pt x="0" y="14744"/>
                  </a:lnTo>
                  <a:lnTo>
                    <a:pt x="2057" y="19189"/>
                  </a:lnTo>
                  <a:lnTo>
                    <a:pt x="5219" y="20916"/>
                  </a:lnTo>
                  <a:lnTo>
                    <a:pt x="8508" y="20916"/>
                  </a:lnTo>
                  <a:lnTo>
                    <a:pt x="15848" y="18320"/>
                  </a:lnTo>
                  <a:lnTo>
                    <a:pt x="21050" y="12249"/>
                  </a:lnTo>
                  <a:lnTo>
                    <a:pt x="21517" y="528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60" name="Google Shape;7660;gefe2f4b35a_0_3189"/>
            <p:cNvSpPr/>
            <p:nvPr/>
          </p:nvSpPr>
          <p:spPr>
            <a:xfrm>
              <a:off x="1083310" y="1935085"/>
              <a:ext cx="2326640" cy="36194"/>
            </a:xfrm>
            <a:custGeom>
              <a:rect b="b" l="l" r="r" t="t"/>
              <a:pathLst>
                <a:path extrusionOk="0" h="36194" w="2326640">
                  <a:moveTo>
                    <a:pt x="51485" y="23253"/>
                  </a:moveTo>
                  <a:lnTo>
                    <a:pt x="50584" y="14922"/>
                  </a:lnTo>
                  <a:lnTo>
                    <a:pt x="47612" y="8674"/>
                  </a:lnTo>
                  <a:lnTo>
                    <a:pt x="42913" y="4165"/>
                  </a:lnTo>
                  <a:lnTo>
                    <a:pt x="36817" y="1016"/>
                  </a:lnTo>
                  <a:lnTo>
                    <a:pt x="30911" y="11849"/>
                  </a:lnTo>
                  <a:lnTo>
                    <a:pt x="19710" y="17259"/>
                  </a:lnTo>
                  <a:lnTo>
                    <a:pt x="7848" y="21983"/>
                  </a:lnTo>
                  <a:lnTo>
                    <a:pt x="0" y="30746"/>
                  </a:lnTo>
                  <a:lnTo>
                    <a:pt x="3695" y="34556"/>
                  </a:lnTo>
                  <a:lnTo>
                    <a:pt x="6921" y="35991"/>
                  </a:lnTo>
                  <a:lnTo>
                    <a:pt x="14719" y="35991"/>
                  </a:lnTo>
                  <a:lnTo>
                    <a:pt x="19100" y="32588"/>
                  </a:lnTo>
                  <a:lnTo>
                    <a:pt x="29654" y="25793"/>
                  </a:lnTo>
                  <a:lnTo>
                    <a:pt x="35801" y="22390"/>
                  </a:lnTo>
                  <a:lnTo>
                    <a:pt x="46367" y="22390"/>
                  </a:lnTo>
                  <a:lnTo>
                    <a:pt x="48831" y="22656"/>
                  </a:lnTo>
                  <a:lnTo>
                    <a:pt x="51485" y="23253"/>
                  </a:lnTo>
                  <a:close/>
                </a:path>
                <a:path extrusionOk="0" h="36194" w="2326640">
                  <a:moveTo>
                    <a:pt x="1089926" y="8509"/>
                  </a:moveTo>
                  <a:lnTo>
                    <a:pt x="1087920" y="8724"/>
                  </a:lnTo>
                  <a:lnTo>
                    <a:pt x="1085735" y="8775"/>
                  </a:lnTo>
                  <a:lnTo>
                    <a:pt x="1076236" y="8737"/>
                  </a:lnTo>
                  <a:lnTo>
                    <a:pt x="1074674" y="8763"/>
                  </a:lnTo>
                  <a:lnTo>
                    <a:pt x="1073162" y="8851"/>
                  </a:lnTo>
                  <a:lnTo>
                    <a:pt x="1077061" y="12014"/>
                  </a:lnTo>
                  <a:lnTo>
                    <a:pt x="1080909" y="15227"/>
                  </a:lnTo>
                  <a:lnTo>
                    <a:pt x="1084719" y="18491"/>
                  </a:lnTo>
                  <a:lnTo>
                    <a:pt x="1086091" y="14808"/>
                  </a:lnTo>
                  <a:lnTo>
                    <a:pt x="1089926" y="8509"/>
                  </a:lnTo>
                  <a:close/>
                </a:path>
                <a:path extrusionOk="0" h="36194" w="2326640">
                  <a:moveTo>
                    <a:pt x="2326386" y="5054"/>
                  </a:moveTo>
                  <a:lnTo>
                    <a:pt x="2322322" y="1397"/>
                  </a:lnTo>
                  <a:lnTo>
                    <a:pt x="2316188" y="0"/>
                  </a:lnTo>
                  <a:lnTo>
                    <a:pt x="2311489" y="0"/>
                  </a:lnTo>
                  <a:lnTo>
                    <a:pt x="2306726" y="2387"/>
                  </a:lnTo>
                  <a:lnTo>
                    <a:pt x="2305304" y="8496"/>
                  </a:lnTo>
                  <a:lnTo>
                    <a:pt x="2312771" y="8496"/>
                  </a:lnTo>
                  <a:lnTo>
                    <a:pt x="2314232" y="14605"/>
                  </a:lnTo>
                  <a:lnTo>
                    <a:pt x="2320252" y="15989"/>
                  </a:lnTo>
                  <a:lnTo>
                    <a:pt x="2326360" y="10185"/>
                  </a:lnTo>
                  <a:lnTo>
                    <a:pt x="2326386" y="5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61" name="Google Shape;7661;gefe2f4b35a_0_3189"/>
            <p:cNvSpPr/>
            <p:nvPr/>
          </p:nvSpPr>
          <p:spPr>
            <a:xfrm>
              <a:off x="2143884" y="1943928"/>
              <a:ext cx="24764" cy="22225"/>
            </a:xfrm>
            <a:custGeom>
              <a:rect b="b" l="l" r="r" t="t"/>
              <a:pathLst>
                <a:path extrusionOk="0" h="22225" w="24764">
                  <a:moveTo>
                    <a:pt x="12585" y="0"/>
                  </a:moveTo>
                  <a:lnTo>
                    <a:pt x="6375" y="368"/>
                  </a:lnTo>
                  <a:lnTo>
                    <a:pt x="1219" y="1816"/>
                  </a:lnTo>
                  <a:lnTo>
                    <a:pt x="0" y="7150"/>
                  </a:lnTo>
                  <a:lnTo>
                    <a:pt x="5791" y="8648"/>
                  </a:lnTo>
                  <a:lnTo>
                    <a:pt x="8623" y="13246"/>
                  </a:lnTo>
                  <a:lnTo>
                    <a:pt x="7493" y="21894"/>
                  </a:lnTo>
                  <a:lnTo>
                    <a:pt x="22161" y="21894"/>
                  </a:lnTo>
                  <a:lnTo>
                    <a:pt x="22034" y="17043"/>
                  </a:lnTo>
                  <a:lnTo>
                    <a:pt x="22847" y="13106"/>
                  </a:lnTo>
                  <a:lnTo>
                    <a:pt x="24142" y="9639"/>
                  </a:lnTo>
                  <a:lnTo>
                    <a:pt x="20332" y="6375"/>
                  </a:lnTo>
                  <a:lnTo>
                    <a:pt x="16484" y="3162"/>
                  </a:lnTo>
                  <a:lnTo>
                    <a:pt x="12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62" name="Google Shape;7662;gefe2f4b35a_0_3189"/>
            <p:cNvSpPr/>
            <p:nvPr/>
          </p:nvSpPr>
          <p:spPr>
            <a:xfrm>
              <a:off x="9981311" y="1941892"/>
              <a:ext cx="3514090" cy="24130"/>
            </a:xfrm>
            <a:custGeom>
              <a:rect b="b" l="l" r="r" t="t"/>
              <a:pathLst>
                <a:path extrusionOk="0" h="24130" w="3514090">
                  <a:moveTo>
                    <a:pt x="38087" y="16827"/>
                  </a:moveTo>
                  <a:lnTo>
                    <a:pt x="36753" y="1689"/>
                  </a:lnTo>
                  <a:lnTo>
                    <a:pt x="33502" y="520"/>
                  </a:lnTo>
                  <a:lnTo>
                    <a:pt x="30010" y="0"/>
                  </a:lnTo>
                  <a:lnTo>
                    <a:pt x="26517" y="0"/>
                  </a:lnTo>
                  <a:lnTo>
                    <a:pt x="13017" y="2489"/>
                  </a:lnTo>
                  <a:lnTo>
                    <a:pt x="3022" y="8610"/>
                  </a:lnTo>
                  <a:lnTo>
                    <a:pt x="0" y="16421"/>
                  </a:lnTo>
                  <a:lnTo>
                    <a:pt x="7467" y="23939"/>
                  </a:lnTo>
                  <a:lnTo>
                    <a:pt x="9372" y="19304"/>
                  </a:lnTo>
                  <a:lnTo>
                    <a:pt x="12433" y="17995"/>
                  </a:lnTo>
                  <a:lnTo>
                    <a:pt x="18122" y="17995"/>
                  </a:lnTo>
                  <a:lnTo>
                    <a:pt x="27533" y="20205"/>
                  </a:lnTo>
                  <a:lnTo>
                    <a:pt x="34620" y="20205"/>
                  </a:lnTo>
                  <a:lnTo>
                    <a:pt x="38087" y="16827"/>
                  </a:lnTo>
                  <a:close/>
                </a:path>
                <a:path extrusionOk="0" h="24130" w="3514090">
                  <a:moveTo>
                    <a:pt x="3513823" y="1689"/>
                  </a:moveTo>
                  <a:lnTo>
                    <a:pt x="3506597" y="520"/>
                  </a:lnTo>
                  <a:lnTo>
                    <a:pt x="3500856" y="38"/>
                  </a:lnTo>
                  <a:lnTo>
                    <a:pt x="3496386" y="38"/>
                  </a:lnTo>
                  <a:lnTo>
                    <a:pt x="3486213" y="38"/>
                  </a:lnTo>
                  <a:lnTo>
                    <a:pt x="3482606" y="2527"/>
                  </a:lnTo>
                  <a:lnTo>
                    <a:pt x="3483584" y="7518"/>
                  </a:lnTo>
                  <a:lnTo>
                    <a:pt x="3488169" y="10007"/>
                  </a:lnTo>
                  <a:lnTo>
                    <a:pt x="3500132" y="10007"/>
                  </a:lnTo>
                  <a:lnTo>
                    <a:pt x="3507257" y="7886"/>
                  </a:lnTo>
                  <a:lnTo>
                    <a:pt x="3513823" y="16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63" name="Google Shape;7663;gefe2f4b35a_0_3189"/>
            <p:cNvSpPr/>
            <p:nvPr/>
          </p:nvSpPr>
          <p:spPr>
            <a:xfrm>
              <a:off x="1974443" y="1951075"/>
              <a:ext cx="1221105" cy="15239"/>
            </a:xfrm>
            <a:custGeom>
              <a:rect b="b" l="l" r="r" t="t"/>
              <a:pathLst>
                <a:path extrusionOk="0" h="15239" w="1221105">
                  <a:moveTo>
                    <a:pt x="2212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  <a:path extrusionOk="0" h="15239" w="1221105">
                  <a:moveTo>
                    <a:pt x="1220990" y="13106"/>
                  </a:moveTo>
                  <a:lnTo>
                    <a:pt x="1220787" y="10502"/>
                  </a:lnTo>
                  <a:lnTo>
                    <a:pt x="1220609" y="8026"/>
                  </a:lnTo>
                  <a:lnTo>
                    <a:pt x="1220482" y="5689"/>
                  </a:lnTo>
                  <a:lnTo>
                    <a:pt x="1216012" y="9474"/>
                  </a:lnTo>
                  <a:lnTo>
                    <a:pt x="1217523" y="11976"/>
                  </a:lnTo>
                  <a:lnTo>
                    <a:pt x="1220990" y="131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64" name="Google Shape;7664;gefe2f4b35a_0_3189"/>
            <p:cNvSpPr/>
            <p:nvPr/>
          </p:nvSpPr>
          <p:spPr>
            <a:xfrm>
              <a:off x="3194928" y="1951079"/>
              <a:ext cx="15875" cy="13969"/>
            </a:xfrm>
            <a:custGeom>
              <a:rect b="b" l="l" r="r" t="t"/>
              <a:pathLst>
                <a:path extrusionOk="0" h="13969" w="15875">
                  <a:moveTo>
                    <a:pt x="9613" y="0"/>
                  </a:moveTo>
                  <a:lnTo>
                    <a:pt x="5041" y="2133"/>
                  </a:lnTo>
                  <a:lnTo>
                    <a:pt x="1943" y="4025"/>
                  </a:lnTo>
                  <a:lnTo>
                    <a:pt x="0" y="5676"/>
                  </a:lnTo>
                  <a:lnTo>
                    <a:pt x="127" y="8013"/>
                  </a:lnTo>
                  <a:lnTo>
                    <a:pt x="508" y="13093"/>
                  </a:lnTo>
                  <a:lnTo>
                    <a:pt x="1917" y="13550"/>
                  </a:lnTo>
                  <a:lnTo>
                    <a:pt x="3632" y="13779"/>
                  </a:lnTo>
                  <a:lnTo>
                    <a:pt x="5410" y="13779"/>
                  </a:lnTo>
                  <a:lnTo>
                    <a:pt x="11085" y="12942"/>
                  </a:lnTo>
                  <a:lnTo>
                    <a:pt x="15065" y="10399"/>
                  </a:lnTo>
                  <a:lnTo>
                    <a:pt x="15268" y="6101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65" name="Google Shape;7665;gefe2f4b35a_0_3189"/>
            <p:cNvSpPr/>
            <p:nvPr/>
          </p:nvSpPr>
          <p:spPr>
            <a:xfrm>
              <a:off x="6976973" y="1951079"/>
              <a:ext cx="16509" cy="19050"/>
            </a:xfrm>
            <a:custGeom>
              <a:rect b="b" l="l" r="r" t="t"/>
              <a:pathLst>
                <a:path extrusionOk="0" h="19050" w="16509">
                  <a:moveTo>
                    <a:pt x="13857" y="0"/>
                  </a:moveTo>
                  <a:lnTo>
                    <a:pt x="3104" y="6262"/>
                  </a:lnTo>
                  <a:lnTo>
                    <a:pt x="0" y="12363"/>
                  </a:lnTo>
                  <a:lnTo>
                    <a:pt x="2064" y="16987"/>
                  </a:lnTo>
                  <a:lnTo>
                    <a:pt x="6821" y="18821"/>
                  </a:lnTo>
                  <a:lnTo>
                    <a:pt x="11533" y="18821"/>
                  </a:lnTo>
                  <a:lnTo>
                    <a:pt x="16498" y="13931"/>
                  </a:lnTo>
                  <a:lnTo>
                    <a:pt x="138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66" name="Google Shape;7666;gefe2f4b35a_0_3189"/>
            <p:cNvSpPr/>
            <p:nvPr/>
          </p:nvSpPr>
          <p:spPr>
            <a:xfrm>
              <a:off x="2969731" y="1981086"/>
              <a:ext cx="10794" cy="1905"/>
            </a:xfrm>
            <a:custGeom>
              <a:rect b="b" l="l" r="r" t="t"/>
              <a:pathLst>
                <a:path extrusionOk="0" h="1905" w="10794">
                  <a:moveTo>
                    <a:pt x="10261" y="0"/>
                  </a:moveTo>
                  <a:lnTo>
                    <a:pt x="0" y="38"/>
                  </a:lnTo>
                  <a:lnTo>
                    <a:pt x="2070" y="965"/>
                  </a:lnTo>
                  <a:lnTo>
                    <a:pt x="3924" y="1371"/>
                  </a:lnTo>
                  <a:lnTo>
                    <a:pt x="7391" y="1371"/>
                  </a:lnTo>
                  <a:lnTo>
                    <a:pt x="8953" y="863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67" name="Google Shape;7667;gefe2f4b35a_0_3189"/>
            <p:cNvSpPr/>
            <p:nvPr/>
          </p:nvSpPr>
          <p:spPr>
            <a:xfrm>
              <a:off x="2968838" y="1956673"/>
              <a:ext cx="16510" cy="24764"/>
            </a:xfrm>
            <a:custGeom>
              <a:rect b="b" l="l" r="r" t="t"/>
              <a:pathLst>
                <a:path extrusionOk="0" h="24764" w="16510">
                  <a:moveTo>
                    <a:pt x="12865" y="0"/>
                  </a:moveTo>
                  <a:lnTo>
                    <a:pt x="6299" y="0"/>
                  </a:lnTo>
                  <a:lnTo>
                    <a:pt x="4457" y="0"/>
                  </a:lnTo>
                  <a:lnTo>
                    <a:pt x="2362" y="508"/>
                  </a:lnTo>
                  <a:lnTo>
                    <a:pt x="0" y="1663"/>
                  </a:lnTo>
                  <a:lnTo>
                    <a:pt x="0" y="24015"/>
                  </a:lnTo>
                  <a:lnTo>
                    <a:pt x="901" y="24447"/>
                  </a:lnTo>
                  <a:lnTo>
                    <a:pt x="11150" y="24409"/>
                  </a:lnTo>
                  <a:lnTo>
                    <a:pt x="14528" y="22174"/>
                  </a:lnTo>
                  <a:lnTo>
                    <a:pt x="16205" y="17538"/>
                  </a:lnTo>
                  <a:lnTo>
                    <a:pt x="16154" y="6438"/>
                  </a:lnTo>
                  <a:lnTo>
                    <a:pt x="128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68" name="Google Shape;7668;gefe2f4b35a_0_3189"/>
            <p:cNvSpPr/>
            <p:nvPr/>
          </p:nvSpPr>
          <p:spPr>
            <a:xfrm>
              <a:off x="9874427" y="1958060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594"/>
                  </a:lnTo>
                  <a:lnTo>
                    <a:pt x="1993" y="10795"/>
                  </a:lnTo>
                  <a:lnTo>
                    <a:pt x="4927" y="14389"/>
                  </a:lnTo>
                  <a:lnTo>
                    <a:pt x="11696" y="14389"/>
                  </a:lnTo>
                  <a:lnTo>
                    <a:pt x="15011" y="12598"/>
                  </a:lnTo>
                  <a:lnTo>
                    <a:pt x="18541" y="7772"/>
                  </a:lnTo>
                  <a:lnTo>
                    <a:pt x="12039" y="2070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69" name="Google Shape;7669;gefe2f4b35a_0_3189"/>
            <p:cNvSpPr/>
            <p:nvPr/>
          </p:nvSpPr>
          <p:spPr>
            <a:xfrm>
              <a:off x="795232" y="1972684"/>
              <a:ext cx="26034" cy="39369"/>
            </a:xfrm>
            <a:custGeom>
              <a:rect b="b" l="l" r="r" t="t"/>
              <a:pathLst>
                <a:path extrusionOk="0" h="39369" w="26034">
                  <a:moveTo>
                    <a:pt x="22247" y="0"/>
                  </a:moveTo>
                  <a:lnTo>
                    <a:pt x="11922" y="0"/>
                  </a:lnTo>
                  <a:lnTo>
                    <a:pt x="10741" y="0"/>
                  </a:lnTo>
                  <a:lnTo>
                    <a:pt x="9458" y="127"/>
                  </a:lnTo>
                  <a:lnTo>
                    <a:pt x="8086" y="406"/>
                  </a:lnTo>
                  <a:lnTo>
                    <a:pt x="4071" y="7447"/>
                  </a:lnTo>
                  <a:lnTo>
                    <a:pt x="1257" y="15797"/>
                  </a:lnTo>
                  <a:lnTo>
                    <a:pt x="0" y="25725"/>
                  </a:lnTo>
                  <a:lnTo>
                    <a:pt x="657" y="37503"/>
                  </a:lnTo>
                  <a:lnTo>
                    <a:pt x="2816" y="38531"/>
                  </a:lnTo>
                  <a:lnTo>
                    <a:pt x="4899" y="38989"/>
                  </a:lnTo>
                  <a:lnTo>
                    <a:pt x="6842" y="38989"/>
                  </a:lnTo>
                  <a:lnTo>
                    <a:pt x="25473" y="975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70" name="Google Shape;7670;gefe2f4b35a_0_3189"/>
            <p:cNvSpPr/>
            <p:nvPr/>
          </p:nvSpPr>
          <p:spPr>
            <a:xfrm>
              <a:off x="0" y="1980201"/>
              <a:ext cx="8255" cy="8255"/>
            </a:xfrm>
            <a:custGeom>
              <a:rect b="b" l="l" r="r" t="t"/>
              <a:pathLst>
                <a:path extrusionOk="0" h="8255" w="8255">
                  <a:moveTo>
                    <a:pt x="2264" y="0"/>
                  </a:moveTo>
                  <a:lnTo>
                    <a:pt x="0" y="0"/>
                  </a:lnTo>
                  <a:lnTo>
                    <a:pt x="0" y="7761"/>
                  </a:lnTo>
                  <a:lnTo>
                    <a:pt x="1092" y="6167"/>
                  </a:lnTo>
                  <a:lnTo>
                    <a:pt x="7750" y="495"/>
                  </a:lnTo>
                  <a:lnTo>
                    <a:pt x="4931" y="177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71" name="Google Shape;7671;gefe2f4b35a_0_3189"/>
            <p:cNvSpPr/>
            <p:nvPr/>
          </p:nvSpPr>
          <p:spPr>
            <a:xfrm>
              <a:off x="1558264" y="1979103"/>
              <a:ext cx="1179830" cy="24764"/>
            </a:xfrm>
            <a:custGeom>
              <a:rect b="b" l="l" r="r" t="t"/>
              <a:pathLst>
                <a:path extrusionOk="0" h="24764" w="1179830">
                  <a:moveTo>
                    <a:pt x="25704" y="1587"/>
                  </a:moveTo>
                  <a:lnTo>
                    <a:pt x="19608" y="457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74" y="7429"/>
                  </a:lnTo>
                  <a:lnTo>
                    <a:pt x="5765" y="9893"/>
                  </a:lnTo>
                  <a:lnTo>
                    <a:pt x="15684" y="9893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24764" w="1179830">
                  <a:moveTo>
                    <a:pt x="511949" y="9080"/>
                  </a:moveTo>
                  <a:lnTo>
                    <a:pt x="508812" y="5638"/>
                  </a:lnTo>
                  <a:lnTo>
                    <a:pt x="504939" y="4178"/>
                  </a:lnTo>
                  <a:lnTo>
                    <a:pt x="500849" y="4178"/>
                  </a:lnTo>
                  <a:lnTo>
                    <a:pt x="493128" y="5765"/>
                  </a:lnTo>
                  <a:lnTo>
                    <a:pt x="485736" y="10033"/>
                  </a:lnTo>
                  <a:lnTo>
                    <a:pt x="479475" y="16256"/>
                  </a:lnTo>
                  <a:lnTo>
                    <a:pt x="475145" y="23710"/>
                  </a:lnTo>
                  <a:lnTo>
                    <a:pt x="483603" y="24244"/>
                  </a:lnTo>
                  <a:lnTo>
                    <a:pt x="487553" y="24244"/>
                  </a:lnTo>
                  <a:lnTo>
                    <a:pt x="496773" y="23634"/>
                  </a:lnTo>
                  <a:lnTo>
                    <a:pt x="504342" y="21348"/>
                  </a:lnTo>
                  <a:lnTo>
                    <a:pt x="509612" y="16725"/>
                  </a:lnTo>
                  <a:lnTo>
                    <a:pt x="511949" y="9080"/>
                  </a:lnTo>
                  <a:close/>
                </a:path>
                <a:path extrusionOk="0" h="24764" w="1179830">
                  <a:moveTo>
                    <a:pt x="1179347" y="4267"/>
                  </a:moveTo>
                  <a:lnTo>
                    <a:pt x="1177429" y="3670"/>
                  </a:lnTo>
                  <a:lnTo>
                    <a:pt x="1175816" y="3416"/>
                  </a:lnTo>
                  <a:lnTo>
                    <a:pt x="1174483" y="3416"/>
                  </a:lnTo>
                  <a:lnTo>
                    <a:pt x="1169746" y="3416"/>
                  </a:lnTo>
                  <a:lnTo>
                    <a:pt x="1168527" y="6692"/>
                  </a:lnTo>
                  <a:lnTo>
                    <a:pt x="1170635" y="13220"/>
                  </a:lnTo>
                  <a:lnTo>
                    <a:pt x="1173949" y="16497"/>
                  </a:lnTo>
                  <a:lnTo>
                    <a:pt x="1178775" y="16484"/>
                  </a:lnTo>
                  <a:lnTo>
                    <a:pt x="1179017" y="16459"/>
                  </a:lnTo>
                  <a:lnTo>
                    <a:pt x="1179347" y="42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72" name="Google Shape;7672;gefe2f4b35a_0_3189"/>
            <p:cNvSpPr/>
            <p:nvPr/>
          </p:nvSpPr>
          <p:spPr>
            <a:xfrm>
              <a:off x="2737281" y="1983358"/>
              <a:ext cx="10794" cy="12700"/>
            </a:xfrm>
            <a:custGeom>
              <a:rect b="b" l="l" r="r" t="t"/>
              <a:pathLst>
                <a:path extrusionOk="0" h="12700" w="10794">
                  <a:moveTo>
                    <a:pt x="330" y="0"/>
                  </a:moveTo>
                  <a:lnTo>
                    <a:pt x="0" y="12192"/>
                  </a:lnTo>
                  <a:lnTo>
                    <a:pt x="3200" y="11925"/>
                  </a:lnTo>
                  <a:lnTo>
                    <a:pt x="6883" y="9880"/>
                  </a:lnTo>
                  <a:lnTo>
                    <a:pt x="10579" y="4826"/>
                  </a:lnTo>
                  <a:lnTo>
                    <a:pt x="6477" y="2387"/>
                  </a:lnTo>
                  <a:lnTo>
                    <a:pt x="3086" y="85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73" name="Google Shape;7673;gefe2f4b35a_0_3189"/>
            <p:cNvSpPr/>
            <p:nvPr/>
          </p:nvSpPr>
          <p:spPr>
            <a:xfrm>
              <a:off x="3101383" y="1980686"/>
              <a:ext cx="8889" cy="12700"/>
            </a:xfrm>
            <a:custGeom>
              <a:rect b="b" l="l" r="r" t="t"/>
              <a:pathLst>
                <a:path extrusionOk="0" h="12700" w="8889">
                  <a:moveTo>
                    <a:pt x="3695" y="0"/>
                  </a:moveTo>
                  <a:lnTo>
                    <a:pt x="774" y="0"/>
                  </a:lnTo>
                  <a:lnTo>
                    <a:pt x="114" y="12"/>
                  </a:lnTo>
                  <a:lnTo>
                    <a:pt x="0" y="4800"/>
                  </a:lnTo>
                  <a:lnTo>
                    <a:pt x="723" y="8763"/>
                  </a:lnTo>
                  <a:lnTo>
                    <a:pt x="2070" y="12103"/>
                  </a:lnTo>
                  <a:lnTo>
                    <a:pt x="4356" y="9207"/>
                  </a:lnTo>
                  <a:lnTo>
                    <a:pt x="6591" y="6184"/>
                  </a:lnTo>
                  <a:lnTo>
                    <a:pt x="8763" y="3009"/>
                  </a:lnTo>
                  <a:lnTo>
                    <a:pt x="8610" y="990"/>
                  </a:lnTo>
                  <a:lnTo>
                    <a:pt x="6248" y="38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74" name="Google Shape;7674;gefe2f4b35a_0_3189"/>
            <p:cNvSpPr/>
            <p:nvPr/>
          </p:nvSpPr>
          <p:spPr>
            <a:xfrm>
              <a:off x="3103460" y="1981681"/>
              <a:ext cx="42544" cy="36194"/>
            </a:xfrm>
            <a:custGeom>
              <a:rect b="b" l="l" r="r" t="t"/>
              <a:pathLst>
                <a:path extrusionOk="0" h="36194" w="42544">
                  <a:moveTo>
                    <a:pt x="6527" y="0"/>
                  </a:moveTo>
                  <a:lnTo>
                    <a:pt x="6680" y="2019"/>
                  </a:lnTo>
                  <a:lnTo>
                    <a:pt x="4508" y="5181"/>
                  </a:lnTo>
                  <a:lnTo>
                    <a:pt x="2273" y="8216"/>
                  </a:lnTo>
                  <a:lnTo>
                    <a:pt x="0" y="11099"/>
                  </a:lnTo>
                  <a:lnTo>
                    <a:pt x="6164" y="19911"/>
                  </a:lnTo>
                  <a:lnTo>
                    <a:pt x="15051" y="25984"/>
                  </a:lnTo>
                  <a:lnTo>
                    <a:pt x="25140" y="30837"/>
                  </a:lnTo>
                  <a:lnTo>
                    <a:pt x="34912" y="35991"/>
                  </a:lnTo>
                  <a:lnTo>
                    <a:pt x="35445" y="27412"/>
                  </a:lnTo>
                  <a:lnTo>
                    <a:pt x="38292" y="21028"/>
                  </a:lnTo>
                  <a:lnTo>
                    <a:pt x="41322" y="14753"/>
                  </a:lnTo>
                  <a:lnTo>
                    <a:pt x="42405" y="6502"/>
                  </a:lnTo>
                  <a:lnTo>
                    <a:pt x="38671" y="7365"/>
                  </a:lnTo>
                  <a:lnTo>
                    <a:pt x="35420" y="7721"/>
                  </a:lnTo>
                  <a:lnTo>
                    <a:pt x="25400" y="7721"/>
                  </a:lnTo>
                  <a:lnTo>
                    <a:pt x="9766" y="838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75" name="Google Shape;7675;gefe2f4b35a_0_3189"/>
            <p:cNvSpPr/>
            <p:nvPr/>
          </p:nvSpPr>
          <p:spPr>
            <a:xfrm>
              <a:off x="5178641" y="1979408"/>
              <a:ext cx="4725034" cy="17780"/>
            </a:xfrm>
            <a:custGeom>
              <a:rect b="b" l="l" r="r" t="t"/>
              <a:pathLst>
                <a:path extrusionOk="0" h="17780" w="4725034">
                  <a:moveTo>
                    <a:pt x="29679" y="8775"/>
                  </a:moveTo>
                  <a:lnTo>
                    <a:pt x="26682" y="7289"/>
                  </a:lnTo>
                  <a:lnTo>
                    <a:pt x="15671" y="0"/>
                  </a:lnTo>
                  <a:lnTo>
                    <a:pt x="7937" y="0"/>
                  </a:lnTo>
                  <a:lnTo>
                    <a:pt x="3683" y="0"/>
                  </a:lnTo>
                  <a:lnTo>
                    <a:pt x="419" y="2197"/>
                  </a:lnTo>
                  <a:lnTo>
                    <a:pt x="0" y="8775"/>
                  </a:lnTo>
                  <a:lnTo>
                    <a:pt x="2997" y="10058"/>
                  </a:lnTo>
                  <a:lnTo>
                    <a:pt x="14071" y="17322"/>
                  </a:lnTo>
                  <a:lnTo>
                    <a:pt x="26022" y="17322"/>
                  </a:lnTo>
                  <a:lnTo>
                    <a:pt x="29248" y="15189"/>
                  </a:lnTo>
                  <a:lnTo>
                    <a:pt x="29679" y="8775"/>
                  </a:lnTo>
                  <a:close/>
                </a:path>
                <a:path extrusionOk="0" h="17780" w="4725034">
                  <a:moveTo>
                    <a:pt x="4724755" y="3835"/>
                  </a:moveTo>
                  <a:lnTo>
                    <a:pt x="4722838" y="228"/>
                  </a:lnTo>
                  <a:lnTo>
                    <a:pt x="4719129" y="228"/>
                  </a:lnTo>
                  <a:lnTo>
                    <a:pt x="4716196" y="228"/>
                  </a:lnTo>
                  <a:lnTo>
                    <a:pt x="4712157" y="2489"/>
                  </a:lnTo>
                  <a:lnTo>
                    <a:pt x="4707090" y="8775"/>
                  </a:lnTo>
                  <a:lnTo>
                    <a:pt x="4711865" y="13068"/>
                  </a:lnTo>
                  <a:lnTo>
                    <a:pt x="4715624" y="14681"/>
                  </a:lnTo>
                  <a:lnTo>
                    <a:pt x="4722609" y="14681"/>
                  </a:lnTo>
                  <a:lnTo>
                    <a:pt x="4724641" y="11074"/>
                  </a:lnTo>
                  <a:lnTo>
                    <a:pt x="4724755" y="38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76" name="Google Shape;7676;gefe2f4b35a_0_3189"/>
            <p:cNvSpPr/>
            <p:nvPr/>
          </p:nvSpPr>
          <p:spPr>
            <a:xfrm>
              <a:off x="965352" y="1986787"/>
              <a:ext cx="854075" cy="31114"/>
            </a:xfrm>
            <a:custGeom>
              <a:rect b="b" l="l" r="r" t="t"/>
              <a:pathLst>
                <a:path extrusionOk="0" h="31114" w="854075">
                  <a:moveTo>
                    <a:pt x="14643" y="1397"/>
                  </a:moveTo>
                  <a:lnTo>
                    <a:pt x="0" y="1397"/>
                  </a:lnTo>
                  <a:lnTo>
                    <a:pt x="0" y="16027"/>
                  </a:lnTo>
                  <a:lnTo>
                    <a:pt x="14643" y="16027"/>
                  </a:lnTo>
                  <a:lnTo>
                    <a:pt x="14643" y="1397"/>
                  </a:lnTo>
                  <a:close/>
                </a:path>
                <a:path extrusionOk="0" h="31114" w="854075">
                  <a:moveTo>
                    <a:pt x="294894" y="11976"/>
                  </a:moveTo>
                  <a:lnTo>
                    <a:pt x="294843" y="10401"/>
                  </a:lnTo>
                  <a:lnTo>
                    <a:pt x="294640" y="8661"/>
                  </a:lnTo>
                  <a:lnTo>
                    <a:pt x="283768" y="10680"/>
                  </a:lnTo>
                  <a:lnTo>
                    <a:pt x="273799" y="13550"/>
                  </a:lnTo>
                  <a:lnTo>
                    <a:pt x="266903" y="19545"/>
                  </a:lnTo>
                  <a:lnTo>
                    <a:pt x="265290" y="30899"/>
                  </a:lnTo>
                  <a:lnTo>
                    <a:pt x="267868" y="30302"/>
                  </a:lnTo>
                  <a:lnTo>
                    <a:pt x="273316" y="29337"/>
                  </a:lnTo>
                  <a:lnTo>
                    <a:pt x="294792" y="13423"/>
                  </a:lnTo>
                  <a:lnTo>
                    <a:pt x="294894" y="11976"/>
                  </a:lnTo>
                  <a:close/>
                </a:path>
                <a:path extrusionOk="0" h="31114" w="854075">
                  <a:moveTo>
                    <a:pt x="853846" y="3340"/>
                  </a:moveTo>
                  <a:lnTo>
                    <a:pt x="852093" y="0"/>
                  </a:lnTo>
                  <a:lnTo>
                    <a:pt x="846569" y="0"/>
                  </a:lnTo>
                  <a:lnTo>
                    <a:pt x="842022" y="0"/>
                  </a:lnTo>
                  <a:lnTo>
                    <a:pt x="834923" y="2260"/>
                  </a:lnTo>
                  <a:lnTo>
                    <a:pt x="824890" y="8648"/>
                  </a:lnTo>
                  <a:lnTo>
                    <a:pt x="830770" y="12052"/>
                  </a:lnTo>
                  <a:lnTo>
                    <a:pt x="835901" y="13335"/>
                  </a:lnTo>
                  <a:lnTo>
                    <a:pt x="846861" y="13335"/>
                  </a:lnTo>
                  <a:lnTo>
                    <a:pt x="851230" y="10007"/>
                  </a:lnTo>
                  <a:lnTo>
                    <a:pt x="853846" y="33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77" name="Google Shape;7677;gefe2f4b35a_0_3189"/>
            <p:cNvSpPr/>
            <p:nvPr/>
          </p:nvSpPr>
          <p:spPr>
            <a:xfrm>
              <a:off x="1238675" y="2000195"/>
              <a:ext cx="21590" cy="16510"/>
            </a:xfrm>
            <a:custGeom>
              <a:rect b="b" l="l" r="r" t="t"/>
              <a:pathLst>
                <a:path extrusionOk="0" h="16510" w="21590">
                  <a:moveTo>
                    <a:pt x="21475" y="0"/>
                  </a:moveTo>
                  <a:lnTo>
                    <a:pt x="0" y="15925"/>
                  </a:lnTo>
                  <a:lnTo>
                    <a:pt x="7666" y="14298"/>
                  </a:lnTo>
                  <a:lnTo>
                    <a:pt x="14376" y="11677"/>
                  </a:lnTo>
                  <a:lnTo>
                    <a:pt x="19266" y="719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78" name="Google Shape;7678;gefe2f4b35a_0_3189"/>
            <p:cNvSpPr/>
            <p:nvPr/>
          </p:nvSpPr>
          <p:spPr>
            <a:xfrm>
              <a:off x="3278177" y="1995439"/>
              <a:ext cx="30479" cy="59689"/>
            </a:xfrm>
            <a:custGeom>
              <a:rect b="b" l="l" r="r" t="t"/>
              <a:pathLst>
                <a:path extrusionOk="0" h="59689" w="30479">
                  <a:moveTo>
                    <a:pt x="22148" y="0"/>
                  </a:moveTo>
                  <a:lnTo>
                    <a:pt x="18861" y="15097"/>
                  </a:lnTo>
                  <a:lnTo>
                    <a:pt x="9355" y="24007"/>
                  </a:lnTo>
                  <a:lnTo>
                    <a:pt x="708" y="33848"/>
                  </a:lnTo>
                  <a:lnTo>
                    <a:pt x="0" y="51739"/>
                  </a:lnTo>
                  <a:lnTo>
                    <a:pt x="2654" y="51600"/>
                  </a:lnTo>
                  <a:lnTo>
                    <a:pt x="8267" y="51600"/>
                  </a:lnTo>
                  <a:lnTo>
                    <a:pt x="22402" y="59296"/>
                  </a:lnTo>
                  <a:lnTo>
                    <a:pt x="29603" y="59232"/>
                  </a:lnTo>
                  <a:lnTo>
                    <a:pt x="25204" y="45164"/>
                  </a:lnTo>
                  <a:lnTo>
                    <a:pt x="28243" y="29744"/>
                  </a:lnTo>
                  <a:lnTo>
                    <a:pt x="30098" y="14261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79" name="Google Shape;7679;gefe2f4b35a_0_3189"/>
            <p:cNvSpPr/>
            <p:nvPr/>
          </p:nvSpPr>
          <p:spPr>
            <a:xfrm>
              <a:off x="5252311" y="1995274"/>
              <a:ext cx="36829" cy="19685"/>
            </a:xfrm>
            <a:custGeom>
              <a:rect b="b" l="l" r="r" t="t"/>
              <a:pathLst>
                <a:path extrusionOk="0" h="19685" w="36829">
                  <a:moveTo>
                    <a:pt x="33362" y="0"/>
                  </a:moveTo>
                  <a:lnTo>
                    <a:pt x="31737" y="0"/>
                  </a:lnTo>
                  <a:lnTo>
                    <a:pt x="21091" y="924"/>
                  </a:lnTo>
                  <a:lnTo>
                    <a:pt x="12239" y="3708"/>
                  </a:lnTo>
                  <a:lnTo>
                    <a:pt x="5201" y="8368"/>
                  </a:lnTo>
                  <a:lnTo>
                    <a:pt x="0" y="14922"/>
                  </a:lnTo>
                  <a:lnTo>
                    <a:pt x="7112" y="17767"/>
                  </a:lnTo>
                  <a:lnTo>
                    <a:pt x="12496" y="19240"/>
                  </a:lnTo>
                  <a:lnTo>
                    <a:pt x="16878" y="19240"/>
                  </a:lnTo>
                  <a:lnTo>
                    <a:pt x="22848" y="18085"/>
                  </a:lnTo>
                  <a:lnTo>
                    <a:pt x="27790" y="14570"/>
                  </a:lnTo>
                  <a:lnTo>
                    <a:pt x="32251" y="8621"/>
                  </a:lnTo>
                  <a:lnTo>
                    <a:pt x="36779" y="165"/>
                  </a:lnTo>
                  <a:lnTo>
                    <a:pt x="3336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80" name="Google Shape;7680;gefe2f4b35a_0_3189"/>
            <p:cNvSpPr/>
            <p:nvPr/>
          </p:nvSpPr>
          <p:spPr>
            <a:xfrm>
              <a:off x="2364898" y="2002812"/>
              <a:ext cx="29844" cy="14605"/>
            </a:xfrm>
            <a:custGeom>
              <a:rect b="b" l="l" r="r" t="t"/>
              <a:pathLst>
                <a:path extrusionOk="0" h="14605" w="29844">
                  <a:moveTo>
                    <a:pt x="29349" y="0"/>
                  </a:moveTo>
                  <a:lnTo>
                    <a:pt x="27165" y="254"/>
                  </a:lnTo>
                  <a:lnTo>
                    <a:pt x="8966" y="279"/>
                  </a:lnTo>
                  <a:lnTo>
                    <a:pt x="1498" y="876"/>
                  </a:lnTo>
                  <a:lnTo>
                    <a:pt x="0" y="7378"/>
                  </a:lnTo>
                  <a:lnTo>
                    <a:pt x="4203" y="11595"/>
                  </a:lnTo>
                  <a:lnTo>
                    <a:pt x="9842" y="13995"/>
                  </a:lnTo>
                  <a:lnTo>
                    <a:pt x="21996" y="13995"/>
                  </a:lnTo>
                  <a:lnTo>
                    <a:pt x="28194" y="9779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81" name="Google Shape;7681;gefe2f4b35a_0_3189"/>
            <p:cNvSpPr/>
            <p:nvPr/>
          </p:nvSpPr>
          <p:spPr>
            <a:xfrm>
              <a:off x="2686907" y="200842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1247" y="0"/>
                  </a:moveTo>
                  <a:lnTo>
                    <a:pt x="19456" y="0"/>
                  </a:lnTo>
                  <a:lnTo>
                    <a:pt x="12522" y="0"/>
                  </a:lnTo>
                  <a:lnTo>
                    <a:pt x="2895" y="7607"/>
                  </a:lnTo>
                  <a:lnTo>
                    <a:pt x="1955" y="9258"/>
                  </a:lnTo>
                  <a:lnTo>
                    <a:pt x="0" y="12966"/>
                  </a:lnTo>
                  <a:lnTo>
                    <a:pt x="1371" y="14376"/>
                  </a:lnTo>
                  <a:lnTo>
                    <a:pt x="4229" y="14376"/>
                  </a:lnTo>
                  <a:lnTo>
                    <a:pt x="10877" y="12927"/>
                  </a:lnTo>
                  <a:lnTo>
                    <a:pt x="18253" y="9461"/>
                  </a:lnTo>
                  <a:lnTo>
                    <a:pt x="23585" y="5300"/>
                  </a:lnTo>
                  <a:lnTo>
                    <a:pt x="24104" y="1765"/>
                  </a:lnTo>
                  <a:lnTo>
                    <a:pt x="22872" y="508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82" name="Google Shape;7682;gefe2f4b35a_0_3189"/>
            <p:cNvSpPr/>
            <p:nvPr/>
          </p:nvSpPr>
          <p:spPr>
            <a:xfrm>
              <a:off x="10423254" y="2010191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641" y="0"/>
                  </a:moveTo>
                  <a:lnTo>
                    <a:pt x="27431" y="279"/>
                  </a:lnTo>
                  <a:lnTo>
                    <a:pt x="8801" y="304"/>
                  </a:lnTo>
                  <a:lnTo>
                    <a:pt x="1523" y="914"/>
                  </a:lnTo>
                  <a:lnTo>
                    <a:pt x="0" y="7493"/>
                  </a:lnTo>
                  <a:lnTo>
                    <a:pt x="4229" y="11607"/>
                  </a:lnTo>
                  <a:lnTo>
                    <a:pt x="9944" y="13995"/>
                  </a:lnTo>
                  <a:lnTo>
                    <a:pt x="22224" y="13995"/>
                  </a:lnTo>
                  <a:lnTo>
                    <a:pt x="28486" y="9829"/>
                  </a:lnTo>
                  <a:lnTo>
                    <a:pt x="2964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83" name="Google Shape;7683;gefe2f4b35a_0_3189"/>
            <p:cNvSpPr/>
            <p:nvPr/>
          </p:nvSpPr>
          <p:spPr>
            <a:xfrm>
              <a:off x="1365745" y="2016708"/>
              <a:ext cx="3163570" cy="30480"/>
            </a:xfrm>
            <a:custGeom>
              <a:rect b="b" l="l" r="r" t="t"/>
              <a:pathLst>
                <a:path extrusionOk="0" h="30480" w="3163570">
                  <a:moveTo>
                    <a:pt x="26873" y="977"/>
                  </a:moveTo>
                  <a:lnTo>
                    <a:pt x="23495" y="304"/>
                  </a:lnTo>
                  <a:lnTo>
                    <a:pt x="20459" y="0"/>
                  </a:lnTo>
                  <a:lnTo>
                    <a:pt x="17754" y="0"/>
                  </a:lnTo>
                  <a:lnTo>
                    <a:pt x="4826" y="3556"/>
                  </a:lnTo>
                  <a:lnTo>
                    <a:pt x="0" y="12026"/>
                  </a:lnTo>
                  <a:lnTo>
                    <a:pt x="2679" y="22110"/>
                  </a:lnTo>
                  <a:lnTo>
                    <a:pt x="12217" y="30480"/>
                  </a:lnTo>
                  <a:lnTo>
                    <a:pt x="12128" y="19532"/>
                  </a:lnTo>
                  <a:lnTo>
                    <a:pt x="17348" y="13779"/>
                  </a:lnTo>
                  <a:lnTo>
                    <a:pt x="23660" y="9004"/>
                  </a:lnTo>
                  <a:lnTo>
                    <a:pt x="26873" y="977"/>
                  </a:lnTo>
                  <a:close/>
                </a:path>
                <a:path extrusionOk="0" h="30480" w="3163570">
                  <a:moveTo>
                    <a:pt x="3163252" y="6629"/>
                  </a:moveTo>
                  <a:lnTo>
                    <a:pt x="3161220" y="4737"/>
                  </a:lnTo>
                  <a:lnTo>
                    <a:pt x="3157804" y="3911"/>
                  </a:lnTo>
                  <a:lnTo>
                    <a:pt x="3153778" y="3911"/>
                  </a:lnTo>
                  <a:lnTo>
                    <a:pt x="3152686" y="3924"/>
                  </a:lnTo>
                  <a:lnTo>
                    <a:pt x="3152140" y="3949"/>
                  </a:lnTo>
                  <a:lnTo>
                    <a:pt x="3155835" y="4800"/>
                  </a:lnTo>
                  <a:lnTo>
                    <a:pt x="3159544" y="5702"/>
                  </a:lnTo>
                  <a:lnTo>
                    <a:pt x="3163252" y="662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84" name="Google Shape;7684;gefe2f4b35a_0_3189"/>
            <p:cNvSpPr/>
            <p:nvPr/>
          </p:nvSpPr>
          <p:spPr>
            <a:xfrm>
              <a:off x="4487338" y="2020661"/>
              <a:ext cx="43179" cy="26669"/>
            </a:xfrm>
            <a:custGeom>
              <a:rect b="b" l="l" r="r" t="t"/>
              <a:pathLst>
                <a:path extrusionOk="0" h="26669" w="43179">
                  <a:moveTo>
                    <a:pt x="30546" y="0"/>
                  </a:moveTo>
                  <a:lnTo>
                    <a:pt x="17025" y="2898"/>
                  </a:lnTo>
                  <a:lnTo>
                    <a:pt x="5219" y="9272"/>
                  </a:lnTo>
                  <a:lnTo>
                    <a:pt x="0" y="17639"/>
                  </a:lnTo>
                  <a:lnTo>
                    <a:pt x="6238" y="26517"/>
                  </a:lnTo>
                  <a:lnTo>
                    <a:pt x="13602" y="19156"/>
                  </a:lnTo>
                  <a:lnTo>
                    <a:pt x="25506" y="16389"/>
                  </a:lnTo>
                  <a:lnTo>
                    <a:pt x="36983" y="13212"/>
                  </a:lnTo>
                  <a:lnTo>
                    <a:pt x="43068" y="4622"/>
                  </a:lnTo>
                  <a:lnTo>
                    <a:pt x="42725" y="3886"/>
                  </a:lnTo>
                  <a:lnTo>
                    <a:pt x="42256" y="3238"/>
                  </a:lnTo>
                  <a:lnTo>
                    <a:pt x="41659" y="2679"/>
                  </a:lnTo>
                  <a:lnTo>
                    <a:pt x="305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85" name="Google Shape;7685;gefe2f4b35a_0_3189"/>
            <p:cNvSpPr/>
            <p:nvPr/>
          </p:nvSpPr>
          <p:spPr>
            <a:xfrm>
              <a:off x="958672" y="2025293"/>
              <a:ext cx="2894329" cy="29844"/>
            </a:xfrm>
            <a:custGeom>
              <a:rect b="b" l="l" r="r" t="t"/>
              <a:pathLst>
                <a:path extrusionOk="0" h="29844" w="2894329">
                  <a:moveTo>
                    <a:pt x="21323" y="21894"/>
                  </a:moveTo>
                  <a:lnTo>
                    <a:pt x="20459" y="13563"/>
                  </a:lnTo>
                  <a:lnTo>
                    <a:pt x="17564" y="7353"/>
                  </a:lnTo>
                  <a:lnTo>
                    <a:pt x="12890" y="2946"/>
                  </a:lnTo>
                  <a:lnTo>
                    <a:pt x="6680" y="0"/>
                  </a:lnTo>
                  <a:lnTo>
                    <a:pt x="1536" y="7442"/>
                  </a:lnTo>
                  <a:lnTo>
                    <a:pt x="0" y="15049"/>
                  </a:lnTo>
                  <a:lnTo>
                    <a:pt x="3009" y="20955"/>
                  </a:lnTo>
                  <a:lnTo>
                    <a:pt x="11506" y="23342"/>
                  </a:lnTo>
                  <a:lnTo>
                    <a:pt x="14224" y="23342"/>
                  </a:lnTo>
                  <a:lnTo>
                    <a:pt x="17475" y="22898"/>
                  </a:lnTo>
                  <a:lnTo>
                    <a:pt x="21323" y="21894"/>
                  </a:lnTo>
                  <a:close/>
                </a:path>
                <a:path extrusionOk="0" h="29844" w="2894329">
                  <a:moveTo>
                    <a:pt x="2894088" y="0"/>
                  </a:moveTo>
                  <a:lnTo>
                    <a:pt x="2886646" y="787"/>
                  </a:lnTo>
                  <a:lnTo>
                    <a:pt x="2878963" y="2933"/>
                  </a:lnTo>
                  <a:lnTo>
                    <a:pt x="2871724" y="6146"/>
                  </a:lnTo>
                  <a:lnTo>
                    <a:pt x="2865615" y="10109"/>
                  </a:lnTo>
                  <a:lnTo>
                    <a:pt x="2865945" y="27190"/>
                  </a:lnTo>
                  <a:lnTo>
                    <a:pt x="2867583" y="27978"/>
                  </a:lnTo>
                  <a:lnTo>
                    <a:pt x="2869552" y="28714"/>
                  </a:lnTo>
                  <a:lnTo>
                    <a:pt x="2871901" y="29387"/>
                  </a:lnTo>
                  <a:lnTo>
                    <a:pt x="2873057" y="17538"/>
                  </a:lnTo>
                  <a:lnTo>
                    <a:pt x="2881515" y="13055"/>
                  </a:lnTo>
                  <a:lnTo>
                    <a:pt x="2890710" y="9385"/>
                  </a:lnTo>
                  <a:lnTo>
                    <a:pt x="28940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86" name="Google Shape;7686;gefe2f4b35a_0_3189"/>
            <p:cNvSpPr/>
            <p:nvPr/>
          </p:nvSpPr>
          <p:spPr>
            <a:xfrm>
              <a:off x="3818204" y="2026335"/>
              <a:ext cx="1280160" cy="26669"/>
            </a:xfrm>
            <a:custGeom>
              <a:rect b="b" l="l" r="r" t="t"/>
              <a:pathLst>
                <a:path extrusionOk="0" h="26669" w="1280160">
                  <a:moveTo>
                    <a:pt x="6413" y="26136"/>
                  </a:moveTo>
                  <a:lnTo>
                    <a:pt x="6083" y="9067"/>
                  </a:lnTo>
                  <a:lnTo>
                    <a:pt x="1816" y="13436"/>
                  </a:lnTo>
                  <a:lnTo>
                    <a:pt x="0" y="17932"/>
                  </a:lnTo>
                  <a:lnTo>
                    <a:pt x="1308" y="22275"/>
                  </a:lnTo>
                  <a:lnTo>
                    <a:pt x="6413" y="26136"/>
                  </a:lnTo>
                  <a:close/>
                </a:path>
                <a:path extrusionOk="0" h="26669" w="1280160">
                  <a:moveTo>
                    <a:pt x="1280058" y="12877"/>
                  </a:moveTo>
                  <a:lnTo>
                    <a:pt x="1279575" y="6096"/>
                  </a:lnTo>
                  <a:lnTo>
                    <a:pt x="1275537" y="1854"/>
                  </a:lnTo>
                  <a:lnTo>
                    <a:pt x="1270381" y="0"/>
                  </a:lnTo>
                  <a:lnTo>
                    <a:pt x="1265148" y="0"/>
                  </a:lnTo>
                  <a:lnTo>
                    <a:pt x="1258455" y="977"/>
                  </a:lnTo>
                  <a:lnTo>
                    <a:pt x="1252169" y="3733"/>
                  </a:lnTo>
                  <a:lnTo>
                    <a:pt x="1246771" y="8026"/>
                  </a:lnTo>
                  <a:lnTo>
                    <a:pt x="1242758" y="13589"/>
                  </a:lnTo>
                  <a:lnTo>
                    <a:pt x="1244371" y="12979"/>
                  </a:lnTo>
                  <a:lnTo>
                    <a:pt x="1246352" y="12763"/>
                  </a:lnTo>
                  <a:lnTo>
                    <a:pt x="1251724" y="12763"/>
                  </a:lnTo>
                  <a:lnTo>
                    <a:pt x="1266228" y="14605"/>
                  </a:lnTo>
                  <a:lnTo>
                    <a:pt x="1275575" y="14605"/>
                  </a:lnTo>
                  <a:lnTo>
                    <a:pt x="1280058" y="1287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87" name="Google Shape;7687;gefe2f4b35a_0_3189"/>
            <p:cNvSpPr/>
            <p:nvPr/>
          </p:nvSpPr>
          <p:spPr>
            <a:xfrm>
              <a:off x="5642813" y="2025230"/>
              <a:ext cx="5620384" cy="37464"/>
            </a:xfrm>
            <a:custGeom>
              <a:rect b="b" l="l" r="r" t="t"/>
              <a:pathLst>
                <a:path extrusionOk="0" h="37464" w="5620384">
                  <a:moveTo>
                    <a:pt x="14668" y="50"/>
                  </a:moveTo>
                  <a:lnTo>
                    <a:pt x="0" y="50"/>
                  </a:lnTo>
                  <a:lnTo>
                    <a:pt x="0" y="14693"/>
                  </a:lnTo>
                  <a:lnTo>
                    <a:pt x="14668" y="14693"/>
                  </a:lnTo>
                  <a:lnTo>
                    <a:pt x="14668" y="50"/>
                  </a:lnTo>
                  <a:close/>
                </a:path>
                <a:path extrusionOk="0" h="37464" w="5620384">
                  <a:moveTo>
                    <a:pt x="1259662" y="37045"/>
                  </a:moveTo>
                  <a:lnTo>
                    <a:pt x="1257185" y="24612"/>
                  </a:lnTo>
                  <a:lnTo>
                    <a:pt x="1253134" y="13843"/>
                  </a:lnTo>
                  <a:lnTo>
                    <a:pt x="1246822" y="5435"/>
                  </a:lnTo>
                  <a:lnTo>
                    <a:pt x="1237538" y="63"/>
                  </a:lnTo>
                  <a:lnTo>
                    <a:pt x="1240015" y="12255"/>
                  </a:lnTo>
                  <a:lnTo>
                    <a:pt x="1244066" y="22961"/>
                  </a:lnTo>
                  <a:lnTo>
                    <a:pt x="1250391" y="31457"/>
                  </a:lnTo>
                  <a:lnTo>
                    <a:pt x="1259662" y="37045"/>
                  </a:lnTo>
                  <a:close/>
                </a:path>
                <a:path extrusionOk="0" h="37464" w="5620384">
                  <a:moveTo>
                    <a:pt x="1598345" y="50"/>
                  </a:moveTo>
                  <a:lnTo>
                    <a:pt x="1583639" y="50"/>
                  </a:lnTo>
                  <a:lnTo>
                    <a:pt x="1583639" y="14693"/>
                  </a:lnTo>
                  <a:lnTo>
                    <a:pt x="1598345" y="14693"/>
                  </a:lnTo>
                  <a:lnTo>
                    <a:pt x="1598345" y="50"/>
                  </a:lnTo>
                  <a:close/>
                </a:path>
                <a:path extrusionOk="0" h="37464" w="5620384">
                  <a:moveTo>
                    <a:pt x="4787887" y="21958"/>
                  </a:moveTo>
                  <a:lnTo>
                    <a:pt x="4787582" y="11303"/>
                  </a:lnTo>
                  <a:lnTo>
                    <a:pt x="4781359" y="6515"/>
                  </a:lnTo>
                  <a:lnTo>
                    <a:pt x="4772838" y="3962"/>
                  </a:lnTo>
                  <a:lnTo>
                    <a:pt x="4765700" y="63"/>
                  </a:lnTo>
                  <a:lnTo>
                    <a:pt x="4766145" y="10655"/>
                  </a:lnTo>
                  <a:lnTo>
                    <a:pt x="4772393" y="15455"/>
                  </a:lnTo>
                  <a:lnTo>
                    <a:pt x="4780826" y="18034"/>
                  </a:lnTo>
                  <a:lnTo>
                    <a:pt x="4787887" y="21958"/>
                  </a:lnTo>
                  <a:close/>
                </a:path>
                <a:path extrusionOk="0" h="37464" w="5620384">
                  <a:moveTo>
                    <a:pt x="5620334" y="50"/>
                  </a:moveTo>
                  <a:lnTo>
                    <a:pt x="5618429" y="0"/>
                  </a:lnTo>
                  <a:lnTo>
                    <a:pt x="5607037" y="0"/>
                  </a:lnTo>
                  <a:lnTo>
                    <a:pt x="5601157" y="5943"/>
                  </a:lnTo>
                  <a:lnTo>
                    <a:pt x="5598147" y="14693"/>
                  </a:lnTo>
                  <a:lnTo>
                    <a:pt x="5599150" y="14706"/>
                  </a:lnTo>
                  <a:lnTo>
                    <a:pt x="5607101" y="13639"/>
                  </a:lnTo>
                  <a:lnTo>
                    <a:pt x="5613095" y="10617"/>
                  </a:lnTo>
                  <a:lnTo>
                    <a:pt x="5617413" y="5994"/>
                  </a:lnTo>
                  <a:lnTo>
                    <a:pt x="5620334" y="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88" name="Google Shape;7688;gefe2f4b35a_0_3189"/>
            <p:cNvSpPr/>
            <p:nvPr/>
          </p:nvSpPr>
          <p:spPr>
            <a:xfrm>
              <a:off x="1146883" y="2032913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8788" y="0"/>
                  </a:moveTo>
                  <a:lnTo>
                    <a:pt x="0" y="6959"/>
                  </a:lnTo>
                  <a:lnTo>
                    <a:pt x="1917" y="7708"/>
                  </a:lnTo>
                  <a:lnTo>
                    <a:pt x="5499" y="9448"/>
                  </a:lnTo>
                  <a:lnTo>
                    <a:pt x="10159" y="11785"/>
                  </a:lnTo>
                  <a:lnTo>
                    <a:pt x="14211" y="14109"/>
                  </a:lnTo>
                  <a:lnTo>
                    <a:pt x="20535" y="14109"/>
                  </a:lnTo>
                  <a:lnTo>
                    <a:pt x="22961" y="12280"/>
                  </a:lnTo>
                  <a:lnTo>
                    <a:pt x="24764" y="7010"/>
                  </a:lnTo>
                  <a:lnTo>
                    <a:pt x="22771" y="4800"/>
                  </a:lnTo>
                  <a:lnTo>
                    <a:pt x="16255" y="1854"/>
                  </a:lnTo>
                  <a:lnTo>
                    <a:pt x="87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89" name="Google Shape;7689;gefe2f4b35a_0_3189"/>
            <p:cNvSpPr/>
            <p:nvPr/>
          </p:nvSpPr>
          <p:spPr>
            <a:xfrm>
              <a:off x="1127328" y="2031138"/>
              <a:ext cx="28575" cy="8889"/>
            </a:xfrm>
            <a:custGeom>
              <a:rect b="b" l="l" r="r" t="t"/>
              <a:pathLst>
                <a:path extrusionOk="0" h="8889" w="28575">
                  <a:moveTo>
                    <a:pt x="19443" y="0"/>
                  </a:moveTo>
                  <a:lnTo>
                    <a:pt x="15214" y="0"/>
                  </a:lnTo>
                  <a:lnTo>
                    <a:pt x="7645" y="0"/>
                  </a:lnTo>
                  <a:lnTo>
                    <a:pt x="1257" y="2260"/>
                  </a:lnTo>
                  <a:lnTo>
                    <a:pt x="0" y="8788"/>
                  </a:lnTo>
                  <a:lnTo>
                    <a:pt x="3251" y="7200"/>
                  </a:lnTo>
                  <a:lnTo>
                    <a:pt x="6375" y="6578"/>
                  </a:lnTo>
                  <a:lnTo>
                    <a:pt x="12966" y="6578"/>
                  </a:lnTo>
                  <a:lnTo>
                    <a:pt x="16370" y="7480"/>
                  </a:lnTo>
                  <a:lnTo>
                    <a:pt x="19557" y="8737"/>
                  </a:lnTo>
                  <a:lnTo>
                    <a:pt x="28346" y="1778"/>
                  </a:lnTo>
                  <a:lnTo>
                    <a:pt x="24053" y="711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90" name="Google Shape;7690;gefe2f4b35a_0_3189"/>
            <p:cNvSpPr/>
            <p:nvPr/>
          </p:nvSpPr>
          <p:spPr>
            <a:xfrm>
              <a:off x="1245297" y="2038730"/>
              <a:ext cx="20319" cy="24130"/>
            </a:xfrm>
            <a:custGeom>
              <a:rect b="b" l="l" r="r" t="t"/>
              <a:pathLst>
                <a:path extrusionOk="0" h="24130" w="20319">
                  <a:moveTo>
                    <a:pt x="18567" y="0"/>
                  </a:moveTo>
                  <a:lnTo>
                    <a:pt x="6248" y="9258"/>
                  </a:lnTo>
                  <a:lnTo>
                    <a:pt x="5118" y="15024"/>
                  </a:lnTo>
                  <a:lnTo>
                    <a:pt x="3035" y="19824"/>
                  </a:lnTo>
                  <a:lnTo>
                    <a:pt x="0" y="23545"/>
                  </a:lnTo>
                  <a:lnTo>
                    <a:pt x="1739" y="23609"/>
                  </a:lnTo>
                  <a:lnTo>
                    <a:pt x="11107" y="21156"/>
                  </a:lnTo>
                  <a:lnTo>
                    <a:pt x="17302" y="15100"/>
                  </a:lnTo>
                  <a:lnTo>
                    <a:pt x="19922" y="7396"/>
                  </a:lnTo>
                  <a:lnTo>
                    <a:pt x="185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91" name="Google Shape;7691;gefe2f4b35a_0_3189"/>
            <p:cNvSpPr/>
            <p:nvPr/>
          </p:nvSpPr>
          <p:spPr>
            <a:xfrm>
              <a:off x="1251546" y="2032202"/>
              <a:ext cx="1563370" cy="15875"/>
            </a:xfrm>
            <a:custGeom>
              <a:rect b="b" l="l" r="r" t="t"/>
              <a:pathLst>
                <a:path extrusionOk="0" h="15875" w="1563370">
                  <a:moveTo>
                    <a:pt x="12319" y="6527"/>
                  </a:moveTo>
                  <a:lnTo>
                    <a:pt x="10464" y="3022"/>
                  </a:lnTo>
                  <a:lnTo>
                    <a:pt x="6756" y="482"/>
                  </a:lnTo>
                  <a:lnTo>
                    <a:pt x="927" y="228"/>
                  </a:lnTo>
                  <a:lnTo>
                    <a:pt x="1206" y="5994"/>
                  </a:lnTo>
                  <a:lnTo>
                    <a:pt x="901" y="11201"/>
                  </a:lnTo>
                  <a:lnTo>
                    <a:pt x="0" y="15786"/>
                  </a:lnTo>
                  <a:lnTo>
                    <a:pt x="8216" y="9639"/>
                  </a:lnTo>
                  <a:lnTo>
                    <a:pt x="12319" y="6527"/>
                  </a:lnTo>
                  <a:close/>
                </a:path>
                <a:path extrusionOk="0" h="15875" w="1563370">
                  <a:moveTo>
                    <a:pt x="1562760" y="7721"/>
                  </a:moveTo>
                  <a:lnTo>
                    <a:pt x="1556232" y="2057"/>
                  </a:lnTo>
                  <a:lnTo>
                    <a:pt x="1551711" y="0"/>
                  </a:lnTo>
                  <a:lnTo>
                    <a:pt x="1548828" y="0"/>
                  </a:lnTo>
                  <a:lnTo>
                    <a:pt x="1545018" y="0"/>
                  </a:lnTo>
                  <a:lnTo>
                    <a:pt x="1544053" y="3581"/>
                  </a:lnTo>
                  <a:lnTo>
                    <a:pt x="1546034" y="10769"/>
                  </a:lnTo>
                  <a:lnTo>
                    <a:pt x="1548980" y="14351"/>
                  </a:lnTo>
                  <a:lnTo>
                    <a:pt x="1555826" y="14351"/>
                  </a:lnTo>
                  <a:lnTo>
                    <a:pt x="1559191" y="12560"/>
                  </a:lnTo>
                  <a:lnTo>
                    <a:pt x="1562760" y="772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92" name="Google Shape;7692;gefe2f4b35a_0_3189"/>
            <p:cNvSpPr/>
            <p:nvPr/>
          </p:nvSpPr>
          <p:spPr>
            <a:xfrm>
              <a:off x="4127741" y="2032426"/>
              <a:ext cx="18414" cy="13969"/>
            </a:xfrm>
            <a:custGeom>
              <a:rect b="b" l="l" r="r" t="t"/>
              <a:pathLst>
                <a:path extrusionOk="0" h="13969" w="18414">
                  <a:moveTo>
                    <a:pt x="12463" y="0"/>
                  </a:moveTo>
                  <a:lnTo>
                    <a:pt x="2497" y="6027"/>
                  </a:lnTo>
                  <a:lnTo>
                    <a:pt x="0" y="10383"/>
                  </a:lnTo>
                  <a:lnTo>
                    <a:pt x="2639" y="13028"/>
                  </a:lnTo>
                  <a:lnTo>
                    <a:pt x="8081" y="13919"/>
                  </a:lnTo>
                  <a:lnTo>
                    <a:pt x="13833" y="13067"/>
                  </a:lnTo>
                  <a:lnTo>
                    <a:pt x="17897" y="10488"/>
                  </a:lnTo>
                  <a:lnTo>
                    <a:pt x="18149" y="6145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93" name="Google Shape;7693;gefe2f4b35a_0_3189"/>
            <p:cNvSpPr/>
            <p:nvPr/>
          </p:nvSpPr>
          <p:spPr>
            <a:xfrm>
              <a:off x="2858364" y="2039872"/>
              <a:ext cx="36830" cy="22860"/>
            </a:xfrm>
            <a:custGeom>
              <a:rect b="b" l="l" r="r" t="t"/>
              <a:pathLst>
                <a:path extrusionOk="0" h="22860" w="36830">
                  <a:moveTo>
                    <a:pt x="14300" y="0"/>
                  </a:moveTo>
                  <a:lnTo>
                    <a:pt x="8978" y="0"/>
                  </a:lnTo>
                  <a:lnTo>
                    <a:pt x="7492" y="50"/>
                  </a:lnTo>
                  <a:lnTo>
                    <a:pt x="7759" y="10185"/>
                  </a:lnTo>
                  <a:lnTo>
                    <a:pt x="4038" y="16294"/>
                  </a:lnTo>
                  <a:lnTo>
                    <a:pt x="0" y="22402"/>
                  </a:lnTo>
                  <a:lnTo>
                    <a:pt x="10479" y="19739"/>
                  </a:lnTo>
                  <a:lnTo>
                    <a:pt x="21096" y="17319"/>
                  </a:lnTo>
                  <a:lnTo>
                    <a:pt x="30362" y="13665"/>
                  </a:lnTo>
                  <a:lnTo>
                    <a:pt x="36791" y="7302"/>
                  </a:lnTo>
                  <a:lnTo>
                    <a:pt x="34620" y="7518"/>
                  </a:lnTo>
                  <a:lnTo>
                    <a:pt x="28320" y="7518"/>
                  </a:lnTo>
                  <a:lnTo>
                    <a:pt x="143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94" name="Google Shape;7694;gefe2f4b35a_0_3189"/>
            <p:cNvSpPr/>
            <p:nvPr/>
          </p:nvSpPr>
          <p:spPr>
            <a:xfrm>
              <a:off x="10710652" y="2038770"/>
              <a:ext cx="52070" cy="13969"/>
            </a:xfrm>
            <a:custGeom>
              <a:rect b="b" l="l" r="r" t="t"/>
              <a:pathLst>
                <a:path extrusionOk="0" h="13969" w="52070">
                  <a:moveTo>
                    <a:pt x="19761" y="0"/>
                  </a:moveTo>
                  <a:lnTo>
                    <a:pt x="15430" y="0"/>
                  </a:lnTo>
                  <a:lnTo>
                    <a:pt x="7493" y="0"/>
                  </a:lnTo>
                  <a:lnTo>
                    <a:pt x="1295" y="1739"/>
                  </a:lnTo>
                  <a:lnTo>
                    <a:pt x="0" y="8407"/>
                  </a:lnTo>
                  <a:lnTo>
                    <a:pt x="3835" y="12344"/>
                  </a:lnTo>
                  <a:lnTo>
                    <a:pt x="9474" y="13919"/>
                  </a:lnTo>
                  <a:lnTo>
                    <a:pt x="15735" y="13919"/>
                  </a:lnTo>
                  <a:lnTo>
                    <a:pt x="25512" y="12821"/>
                  </a:lnTo>
                  <a:lnTo>
                    <a:pt x="35342" y="9928"/>
                  </a:lnTo>
                  <a:lnTo>
                    <a:pt x="44322" y="5839"/>
                  </a:lnTo>
                  <a:lnTo>
                    <a:pt x="51549" y="1155"/>
                  </a:lnTo>
                  <a:lnTo>
                    <a:pt x="49212" y="1816"/>
                  </a:lnTo>
                  <a:lnTo>
                    <a:pt x="46456" y="2070"/>
                  </a:lnTo>
                  <a:lnTo>
                    <a:pt x="39128" y="2070"/>
                  </a:lnTo>
                  <a:lnTo>
                    <a:pt x="197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95" name="Google Shape;7695;gefe2f4b35a_0_3189"/>
            <p:cNvSpPr/>
            <p:nvPr/>
          </p:nvSpPr>
          <p:spPr>
            <a:xfrm>
              <a:off x="4987374" y="2047180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29235" y="0"/>
                  </a:moveTo>
                  <a:lnTo>
                    <a:pt x="19509" y="1419"/>
                  </a:lnTo>
                  <a:lnTo>
                    <a:pt x="11169" y="4176"/>
                  </a:lnTo>
                  <a:lnTo>
                    <a:pt x="4553" y="8617"/>
                  </a:lnTo>
                  <a:lnTo>
                    <a:pt x="0" y="15087"/>
                  </a:lnTo>
                  <a:lnTo>
                    <a:pt x="3517" y="18796"/>
                  </a:lnTo>
                  <a:lnTo>
                    <a:pt x="6807" y="20332"/>
                  </a:lnTo>
                  <a:lnTo>
                    <a:pt x="9855" y="20332"/>
                  </a:lnTo>
                  <a:lnTo>
                    <a:pt x="15646" y="18486"/>
                  </a:lnTo>
                  <a:lnTo>
                    <a:pt x="20807" y="13714"/>
                  </a:lnTo>
                  <a:lnTo>
                    <a:pt x="25337" y="7168"/>
                  </a:lnTo>
                  <a:lnTo>
                    <a:pt x="292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96" name="Google Shape;7696;gefe2f4b35a_0_3189"/>
            <p:cNvSpPr/>
            <p:nvPr/>
          </p:nvSpPr>
          <p:spPr>
            <a:xfrm>
              <a:off x="10997856" y="2047176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43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643" y="1508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97" name="Google Shape;7697;gefe2f4b35a_0_3189"/>
            <p:cNvSpPr/>
            <p:nvPr/>
          </p:nvSpPr>
          <p:spPr>
            <a:xfrm>
              <a:off x="4932944" y="2061861"/>
              <a:ext cx="17779" cy="8889"/>
            </a:xfrm>
            <a:custGeom>
              <a:rect b="b" l="l" r="r" t="t"/>
              <a:pathLst>
                <a:path extrusionOk="0" h="8889" w="17779">
                  <a:moveTo>
                    <a:pt x="14008" y="0"/>
                  </a:moveTo>
                  <a:lnTo>
                    <a:pt x="12446" y="0"/>
                  </a:lnTo>
                  <a:lnTo>
                    <a:pt x="6642" y="0"/>
                  </a:lnTo>
                  <a:lnTo>
                    <a:pt x="2679" y="1841"/>
                  </a:lnTo>
                  <a:lnTo>
                    <a:pt x="0" y="4991"/>
                  </a:lnTo>
                  <a:lnTo>
                    <a:pt x="355" y="7124"/>
                  </a:lnTo>
                  <a:lnTo>
                    <a:pt x="5562" y="7569"/>
                  </a:lnTo>
                  <a:lnTo>
                    <a:pt x="17005" y="8636"/>
                  </a:lnTo>
                  <a:lnTo>
                    <a:pt x="17208" y="5930"/>
                  </a:lnTo>
                  <a:lnTo>
                    <a:pt x="17526" y="406"/>
                  </a:lnTo>
                  <a:lnTo>
                    <a:pt x="15697" y="127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98" name="Google Shape;7698;gefe2f4b35a_0_3189"/>
            <p:cNvSpPr/>
            <p:nvPr/>
          </p:nvSpPr>
          <p:spPr>
            <a:xfrm>
              <a:off x="4927899" y="2066851"/>
              <a:ext cx="22225" cy="33019"/>
            </a:xfrm>
            <a:custGeom>
              <a:rect b="b" l="l" r="r" t="t"/>
              <a:pathLst>
                <a:path extrusionOk="0" h="33019" w="22225">
                  <a:moveTo>
                    <a:pt x="5048" y="0"/>
                  </a:moveTo>
                  <a:lnTo>
                    <a:pt x="1835" y="5982"/>
                  </a:lnTo>
                  <a:lnTo>
                    <a:pt x="306" y="13681"/>
                  </a:lnTo>
                  <a:lnTo>
                    <a:pt x="0" y="22642"/>
                  </a:lnTo>
                  <a:lnTo>
                    <a:pt x="451" y="32410"/>
                  </a:lnTo>
                  <a:lnTo>
                    <a:pt x="1696" y="32435"/>
                  </a:lnTo>
                  <a:lnTo>
                    <a:pt x="11692" y="30094"/>
                  </a:lnTo>
                  <a:lnTo>
                    <a:pt x="17647" y="23793"/>
                  </a:lnTo>
                  <a:lnTo>
                    <a:pt x="20716" y="14615"/>
                  </a:lnTo>
                  <a:lnTo>
                    <a:pt x="22054" y="3644"/>
                  </a:lnTo>
                  <a:lnTo>
                    <a:pt x="5404" y="2133"/>
                  </a:lnTo>
                  <a:lnTo>
                    <a:pt x="50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699" name="Google Shape;7699;gefe2f4b35a_0_3189"/>
            <p:cNvSpPr/>
            <p:nvPr/>
          </p:nvSpPr>
          <p:spPr>
            <a:xfrm>
              <a:off x="2659564" y="2068917"/>
              <a:ext cx="15239" cy="22860"/>
            </a:xfrm>
            <a:custGeom>
              <a:rect b="b" l="l" r="r" t="t"/>
              <a:pathLst>
                <a:path extrusionOk="0" h="22860" w="15239">
                  <a:moveTo>
                    <a:pt x="4241" y="0"/>
                  </a:moveTo>
                  <a:lnTo>
                    <a:pt x="2997" y="0"/>
                  </a:lnTo>
                  <a:lnTo>
                    <a:pt x="1587" y="165"/>
                  </a:lnTo>
                  <a:lnTo>
                    <a:pt x="0" y="495"/>
                  </a:lnTo>
                  <a:lnTo>
                    <a:pt x="0" y="15367"/>
                  </a:lnTo>
                  <a:lnTo>
                    <a:pt x="7467" y="15367"/>
                  </a:lnTo>
                  <a:lnTo>
                    <a:pt x="8585" y="21361"/>
                  </a:lnTo>
                  <a:lnTo>
                    <a:pt x="14617" y="22847"/>
                  </a:lnTo>
                  <a:lnTo>
                    <a:pt x="14335" y="14867"/>
                  </a:lnTo>
                  <a:lnTo>
                    <a:pt x="13373" y="7504"/>
                  </a:lnTo>
                  <a:lnTo>
                    <a:pt x="10438" y="2100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00" name="Google Shape;7700;gefe2f4b35a_0_3189"/>
            <p:cNvSpPr/>
            <p:nvPr/>
          </p:nvSpPr>
          <p:spPr>
            <a:xfrm>
              <a:off x="5635327" y="2069419"/>
              <a:ext cx="36829" cy="22860"/>
            </a:xfrm>
            <a:custGeom>
              <a:rect b="b" l="l" r="r" t="t"/>
              <a:pathLst>
                <a:path extrusionOk="0" h="22860" w="36829">
                  <a:moveTo>
                    <a:pt x="36791" y="0"/>
                  </a:moveTo>
                  <a:lnTo>
                    <a:pt x="23004" y="999"/>
                  </a:lnTo>
                  <a:lnTo>
                    <a:pt x="10961" y="3746"/>
                  </a:lnTo>
                  <a:lnTo>
                    <a:pt x="2635" y="10208"/>
                  </a:lnTo>
                  <a:lnTo>
                    <a:pt x="0" y="22352"/>
                  </a:lnTo>
                  <a:lnTo>
                    <a:pt x="11619" y="19120"/>
                  </a:lnTo>
                  <a:lnTo>
                    <a:pt x="24325" y="17052"/>
                  </a:lnTo>
                  <a:lnTo>
                    <a:pt x="34066" y="12047"/>
                  </a:lnTo>
                  <a:lnTo>
                    <a:pt x="3679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01" name="Google Shape;7701;gefe2f4b35a_0_3189"/>
            <p:cNvSpPr/>
            <p:nvPr/>
          </p:nvSpPr>
          <p:spPr>
            <a:xfrm>
              <a:off x="157067" y="2085238"/>
              <a:ext cx="17144" cy="29210"/>
            </a:xfrm>
            <a:custGeom>
              <a:rect b="b" l="l" r="r" t="t"/>
              <a:pathLst>
                <a:path extrusionOk="0" h="29210" w="17144">
                  <a:moveTo>
                    <a:pt x="0" y="0"/>
                  </a:moveTo>
                  <a:lnTo>
                    <a:pt x="1730" y="8616"/>
                  </a:lnTo>
                  <a:lnTo>
                    <a:pt x="3913" y="16821"/>
                  </a:lnTo>
                  <a:lnTo>
                    <a:pt x="7288" y="23835"/>
                  </a:lnTo>
                  <a:lnTo>
                    <a:pt x="12598" y="28879"/>
                  </a:lnTo>
                  <a:lnTo>
                    <a:pt x="15074" y="26657"/>
                  </a:lnTo>
                  <a:lnTo>
                    <a:pt x="16662" y="21983"/>
                  </a:lnTo>
                  <a:lnTo>
                    <a:pt x="16979" y="16687"/>
                  </a:lnTo>
                  <a:lnTo>
                    <a:pt x="11252" y="11188"/>
                  </a:lnTo>
                  <a:lnTo>
                    <a:pt x="5600" y="56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02" name="Google Shape;7702;gefe2f4b35a_0_3189"/>
            <p:cNvSpPr/>
            <p:nvPr/>
          </p:nvSpPr>
          <p:spPr>
            <a:xfrm>
              <a:off x="155055" y="2076991"/>
              <a:ext cx="19050" cy="25400"/>
            </a:xfrm>
            <a:custGeom>
              <a:rect b="b" l="l" r="r" t="t"/>
              <a:pathLst>
                <a:path extrusionOk="0" h="25400" w="19050">
                  <a:moveTo>
                    <a:pt x="1142" y="0"/>
                  </a:moveTo>
                  <a:lnTo>
                    <a:pt x="0" y="25"/>
                  </a:lnTo>
                  <a:lnTo>
                    <a:pt x="800" y="2628"/>
                  </a:lnTo>
                  <a:lnTo>
                    <a:pt x="1435" y="5410"/>
                  </a:lnTo>
                  <a:lnTo>
                    <a:pt x="2006" y="8242"/>
                  </a:lnTo>
                  <a:lnTo>
                    <a:pt x="7619" y="13868"/>
                  </a:lnTo>
                  <a:lnTo>
                    <a:pt x="13271" y="19443"/>
                  </a:lnTo>
                  <a:lnTo>
                    <a:pt x="18986" y="24930"/>
                  </a:lnTo>
                  <a:lnTo>
                    <a:pt x="18404" y="16357"/>
                  </a:lnTo>
                  <a:lnTo>
                    <a:pt x="15441" y="8307"/>
                  </a:lnTo>
                  <a:lnTo>
                    <a:pt x="9790" y="233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03" name="Google Shape;7703;gefe2f4b35a_0_3189"/>
            <p:cNvSpPr/>
            <p:nvPr/>
          </p:nvSpPr>
          <p:spPr>
            <a:xfrm>
              <a:off x="2012467" y="2083814"/>
              <a:ext cx="20955" cy="30480"/>
            </a:xfrm>
            <a:custGeom>
              <a:rect b="b" l="l" r="r" t="t"/>
              <a:pathLst>
                <a:path extrusionOk="0" h="30480" w="20955">
                  <a:moveTo>
                    <a:pt x="17360" y="0"/>
                  </a:moveTo>
                  <a:lnTo>
                    <a:pt x="15773" y="0"/>
                  </a:lnTo>
                  <a:lnTo>
                    <a:pt x="4406" y="0"/>
                  </a:lnTo>
                  <a:lnTo>
                    <a:pt x="0" y="7594"/>
                  </a:lnTo>
                  <a:lnTo>
                    <a:pt x="2222" y="22758"/>
                  </a:lnTo>
                  <a:lnTo>
                    <a:pt x="8864" y="30353"/>
                  </a:lnTo>
                  <a:lnTo>
                    <a:pt x="20497" y="30340"/>
                  </a:lnTo>
                  <a:lnTo>
                    <a:pt x="20954" y="30302"/>
                  </a:lnTo>
                  <a:lnTo>
                    <a:pt x="20954" y="469"/>
                  </a:lnTo>
                  <a:lnTo>
                    <a:pt x="19088" y="152"/>
                  </a:lnTo>
                  <a:lnTo>
                    <a:pt x="1736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04" name="Google Shape;7704;gefe2f4b35a_0_3189"/>
            <p:cNvSpPr/>
            <p:nvPr/>
          </p:nvSpPr>
          <p:spPr>
            <a:xfrm>
              <a:off x="11093645" y="2085223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19443" y="0"/>
                  </a:moveTo>
                  <a:lnTo>
                    <a:pt x="14198" y="0"/>
                  </a:lnTo>
                  <a:lnTo>
                    <a:pt x="7315" y="0"/>
                  </a:lnTo>
                  <a:lnTo>
                    <a:pt x="1168" y="4165"/>
                  </a:lnTo>
                  <a:lnTo>
                    <a:pt x="0" y="14033"/>
                  </a:lnTo>
                  <a:lnTo>
                    <a:pt x="2184" y="13766"/>
                  </a:lnTo>
                  <a:lnTo>
                    <a:pt x="4559" y="13703"/>
                  </a:lnTo>
                  <a:lnTo>
                    <a:pt x="20561" y="13741"/>
                  </a:lnTo>
                  <a:lnTo>
                    <a:pt x="27838" y="13119"/>
                  </a:lnTo>
                  <a:lnTo>
                    <a:pt x="29337" y="6540"/>
                  </a:lnTo>
                  <a:lnTo>
                    <a:pt x="25107" y="2413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05" name="Google Shape;7705;gefe2f4b35a_0_3189"/>
            <p:cNvSpPr/>
            <p:nvPr/>
          </p:nvSpPr>
          <p:spPr>
            <a:xfrm>
              <a:off x="390690" y="2089670"/>
              <a:ext cx="1198880" cy="26669"/>
            </a:xfrm>
            <a:custGeom>
              <a:rect b="b" l="l" r="r" t="t"/>
              <a:pathLst>
                <a:path extrusionOk="0" h="26669" w="1198880">
                  <a:moveTo>
                    <a:pt x="16230" y="6794"/>
                  </a:moveTo>
                  <a:lnTo>
                    <a:pt x="12979" y="342"/>
                  </a:lnTo>
                  <a:lnTo>
                    <a:pt x="6464" y="342"/>
                  </a:lnTo>
                  <a:lnTo>
                    <a:pt x="4584" y="342"/>
                  </a:lnTo>
                  <a:lnTo>
                    <a:pt x="2425" y="876"/>
                  </a:lnTo>
                  <a:lnTo>
                    <a:pt x="0" y="2108"/>
                  </a:lnTo>
                  <a:lnTo>
                    <a:pt x="0" y="24460"/>
                  </a:lnTo>
                  <a:lnTo>
                    <a:pt x="2362" y="25615"/>
                  </a:lnTo>
                  <a:lnTo>
                    <a:pt x="4470" y="26123"/>
                  </a:lnTo>
                  <a:lnTo>
                    <a:pt x="12890" y="26123"/>
                  </a:lnTo>
                  <a:lnTo>
                    <a:pt x="16179" y="19685"/>
                  </a:lnTo>
                  <a:lnTo>
                    <a:pt x="16230" y="6794"/>
                  </a:lnTo>
                  <a:close/>
                </a:path>
                <a:path extrusionOk="0" h="26669" w="1198880">
                  <a:moveTo>
                    <a:pt x="1198587" y="16675"/>
                  </a:moveTo>
                  <a:lnTo>
                    <a:pt x="1198549" y="0"/>
                  </a:lnTo>
                  <a:lnTo>
                    <a:pt x="1188923" y="977"/>
                  </a:lnTo>
                  <a:lnTo>
                    <a:pt x="1180388" y="3073"/>
                  </a:lnTo>
                  <a:lnTo>
                    <a:pt x="1174127" y="6045"/>
                  </a:lnTo>
                  <a:lnTo>
                    <a:pt x="1171371" y="9601"/>
                  </a:lnTo>
                  <a:lnTo>
                    <a:pt x="1178560" y="10985"/>
                  </a:lnTo>
                  <a:lnTo>
                    <a:pt x="1185240" y="12890"/>
                  </a:lnTo>
                  <a:lnTo>
                    <a:pt x="1191793" y="14909"/>
                  </a:lnTo>
                  <a:lnTo>
                    <a:pt x="1198587" y="166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06" name="Google Shape;7706;gefe2f4b35a_0_3189"/>
            <p:cNvSpPr/>
            <p:nvPr/>
          </p:nvSpPr>
          <p:spPr>
            <a:xfrm>
              <a:off x="1589247" y="2089623"/>
              <a:ext cx="24765" cy="18414"/>
            </a:xfrm>
            <a:custGeom>
              <a:rect b="b" l="l" r="r" t="t"/>
              <a:pathLst>
                <a:path extrusionOk="0" h="18414" w="24765">
                  <a:moveTo>
                    <a:pt x="2260" y="0"/>
                  </a:moveTo>
                  <a:lnTo>
                    <a:pt x="0" y="38"/>
                  </a:lnTo>
                  <a:lnTo>
                    <a:pt x="38" y="16713"/>
                  </a:lnTo>
                  <a:lnTo>
                    <a:pt x="3771" y="17526"/>
                  </a:lnTo>
                  <a:lnTo>
                    <a:pt x="7785" y="18046"/>
                  </a:lnTo>
                  <a:lnTo>
                    <a:pt x="15938" y="18046"/>
                  </a:lnTo>
                  <a:lnTo>
                    <a:pt x="19900" y="17716"/>
                  </a:lnTo>
                  <a:lnTo>
                    <a:pt x="24333" y="16891"/>
                  </a:lnTo>
                  <a:lnTo>
                    <a:pt x="24741" y="9011"/>
                  </a:lnTo>
                  <a:lnTo>
                    <a:pt x="20202" y="3787"/>
                  </a:lnTo>
                  <a:lnTo>
                    <a:pt x="12210" y="892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07" name="Google Shape;7707;gefe2f4b35a_0_3189"/>
            <p:cNvSpPr/>
            <p:nvPr/>
          </p:nvSpPr>
          <p:spPr>
            <a:xfrm>
              <a:off x="6790015" y="2097376"/>
              <a:ext cx="24129" cy="14605"/>
            </a:xfrm>
            <a:custGeom>
              <a:rect b="b" l="l" r="r" t="t"/>
              <a:pathLst>
                <a:path extrusionOk="0" h="14605" w="24129">
                  <a:moveTo>
                    <a:pt x="20802" y="0"/>
                  </a:moveTo>
                  <a:lnTo>
                    <a:pt x="18935" y="0"/>
                  </a:lnTo>
                  <a:lnTo>
                    <a:pt x="12001" y="0"/>
                  </a:lnTo>
                  <a:lnTo>
                    <a:pt x="2895" y="7505"/>
                  </a:lnTo>
                  <a:lnTo>
                    <a:pt x="1968" y="9144"/>
                  </a:lnTo>
                  <a:lnTo>
                    <a:pt x="0" y="12852"/>
                  </a:lnTo>
                  <a:lnTo>
                    <a:pt x="1358" y="14262"/>
                  </a:lnTo>
                  <a:lnTo>
                    <a:pt x="4178" y="14262"/>
                  </a:lnTo>
                  <a:lnTo>
                    <a:pt x="10754" y="12825"/>
                  </a:lnTo>
                  <a:lnTo>
                    <a:pt x="18048" y="9399"/>
                  </a:lnTo>
                  <a:lnTo>
                    <a:pt x="23325" y="5309"/>
                  </a:lnTo>
                  <a:lnTo>
                    <a:pt x="23850" y="1879"/>
                  </a:lnTo>
                  <a:lnTo>
                    <a:pt x="22504" y="546"/>
                  </a:lnTo>
                  <a:lnTo>
                    <a:pt x="2080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08" name="Google Shape;7708;gefe2f4b35a_0_3189"/>
            <p:cNvSpPr/>
            <p:nvPr/>
          </p:nvSpPr>
          <p:spPr>
            <a:xfrm>
              <a:off x="854850" y="2106519"/>
              <a:ext cx="21590" cy="30480"/>
            </a:xfrm>
            <a:custGeom>
              <a:rect b="b" l="l" r="r" t="t"/>
              <a:pathLst>
                <a:path extrusionOk="0" h="30480" w="21590">
                  <a:moveTo>
                    <a:pt x="14655" y="0"/>
                  </a:moveTo>
                  <a:lnTo>
                    <a:pt x="11347" y="7724"/>
                  </a:lnTo>
                  <a:lnTo>
                    <a:pt x="3450" y="22006"/>
                  </a:lnTo>
                  <a:lnTo>
                    <a:pt x="0" y="29730"/>
                  </a:lnTo>
                  <a:lnTo>
                    <a:pt x="1269" y="30149"/>
                  </a:lnTo>
                  <a:lnTo>
                    <a:pt x="2527" y="30353"/>
                  </a:lnTo>
                  <a:lnTo>
                    <a:pt x="3746" y="30353"/>
                  </a:lnTo>
                  <a:lnTo>
                    <a:pt x="13693" y="25908"/>
                  </a:lnTo>
                  <a:lnTo>
                    <a:pt x="20178" y="15971"/>
                  </a:lnTo>
                  <a:lnTo>
                    <a:pt x="21175" y="563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09" name="Google Shape;7709;gefe2f4b35a_0_3189"/>
            <p:cNvSpPr/>
            <p:nvPr/>
          </p:nvSpPr>
          <p:spPr>
            <a:xfrm>
              <a:off x="7056220" y="2105855"/>
              <a:ext cx="17145" cy="45719"/>
            </a:xfrm>
            <a:custGeom>
              <a:rect b="b" l="l" r="r" t="t"/>
              <a:pathLst>
                <a:path extrusionOk="0" h="45719" w="17145">
                  <a:moveTo>
                    <a:pt x="5788" y="0"/>
                  </a:moveTo>
                  <a:lnTo>
                    <a:pt x="4302" y="0"/>
                  </a:lnTo>
                  <a:lnTo>
                    <a:pt x="2625" y="215"/>
                  </a:lnTo>
                  <a:lnTo>
                    <a:pt x="784" y="660"/>
                  </a:lnTo>
                  <a:lnTo>
                    <a:pt x="1470" y="12996"/>
                  </a:lnTo>
                  <a:lnTo>
                    <a:pt x="0" y="27498"/>
                  </a:lnTo>
                  <a:lnTo>
                    <a:pt x="791" y="39729"/>
                  </a:lnTo>
                  <a:lnTo>
                    <a:pt x="8264" y="45250"/>
                  </a:lnTo>
                  <a:lnTo>
                    <a:pt x="13138" y="36004"/>
                  </a:lnTo>
                  <a:lnTo>
                    <a:pt x="16827" y="20691"/>
                  </a:lnTo>
                  <a:lnTo>
                    <a:pt x="15615" y="6345"/>
                  </a:lnTo>
                  <a:lnTo>
                    <a:pt x="57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10" name="Google Shape;7710;gefe2f4b35a_0_3189"/>
            <p:cNvSpPr/>
            <p:nvPr/>
          </p:nvSpPr>
          <p:spPr>
            <a:xfrm>
              <a:off x="11391" y="2112530"/>
              <a:ext cx="1978025" cy="51435"/>
            </a:xfrm>
            <a:custGeom>
              <a:rect b="b" l="l" r="r" t="t"/>
              <a:pathLst>
                <a:path extrusionOk="0" h="51435" w="1978025">
                  <a:moveTo>
                    <a:pt x="25704" y="1587"/>
                  </a:moveTo>
                  <a:lnTo>
                    <a:pt x="19608" y="469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29"/>
                  </a:lnTo>
                  <a:lnTo>
                    <a:pt x="5765" y="9906"/>
                  </a:lnTo>
                  <a:lnTo>
                    <a:pt x="15684" y="9906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51435" w="1978025">
                  <a:moveTo>
                    <a:pt x="1977656" y="38582"/>
                  </a:moveTo>
                  <a:lnTo>
                    <a:pt x="1966379" y="33401"/>
                  </a:lnTo>
                  <a:lnTo>
                    <a:pt x="1960232" y="22987"/>
                  </a:lnTo>
                  <a:lnTo>
                    <a:pt x="1955457" y="11125"/>
                  </a:lnTo>
                  <a:lnTo>
                    <a:pt x="1948357" y="1600"/>
                  </a:lnTo>
                  <a:lnTo>
                    <a:pt x="1949411" y="17373"/>
                  </a:lnTo>
                  <a:lnTo>
                    <a:pt x="1945665" y="28333"/>
                  </a:lnTo>
                  <a:lnTo>
                    <a:pt x="1939582" y="36957"/>
                  </a:lnTo>
                  <a:lnTo>
                    <a:pt x="1933702" y="45732"/>
                  </a:lnTo>
                  <a:lnTo>
                    <a:pt x="1942668" y="48552"/>
                  </a:lnTo>
                  <a:lnTo>
                    <a:pt x="1950770" y="51206"/>
                  </a:lnTo>
                  <a:lnTo>
                    <a:pt x="1965680" y="51206"/>
                  </a:lnTo>
                  <a:lnTo>
                    <a:pt x="1972297" y="48069"/>
                  </a:lnTo>
                  <a:lnTo>
                    <a:pt x="1977656" y="3858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11" name="Google Shape;7711;gefe2f4b35a_0_3189"/>
            <p:cNvSpPr/>
            <p:nvPr/>
          </p:nvSpPr>
          <p:spPr>
            <a:xfrm>
              <a:off x="3484486" y="2114130"/>
              <a:ext cx="74295" cy="29844"/>
            </a:xfrm>
            <a:custGeom>
              <a:rect b="b" l="l" r="r" t="t"/>
              <a:pathLst>
                <a:path extrusionOk="0" h="29844" w="74295">
                  <a:moveTo>
                    <a:pt x="36817" y="29489"/>
                  </a:moveTo>
                  <a:lnTo>
                    <a:pt x="35661" y="18973"/>
                  </a:lnTo>
                  <a:lnTo>
                    <a:pt x="29108" y="9994"/>
                  </a:lnTo>
                  <a:lnTo>
                    <a:pt x="19634" y="3733"/>
                  </a:lnTo>
                  <a:lnTo>
                    <a:pt x="9779" y="1384"/>
                  </a:lnTo>
                  <a:lnTo>
                    <a:pt x="5397" y="1384"/>
                  </a:lnTo>
                  <a:lnTo>
                    <a:pt x="1739" y="3111"/>
                  </a:lnTo>
                  <a:lnTo>
                    <a:pt x="0" y="7137"/>
                  </a:lnTo>
                  <a:lnTo>
                    <a:pt x="9055" y="12839"/>
                  </a:lnTo>
                  <a:lnTo>
                    <a:pt x="17538" y="19189"/>
                  </a:lnTo>
                  <a:lnTo>
                    <a:pt x="26454" y="25095"/>
                  </a:lnTo>
                  <a:lnTo>
                    <a:pt x="36817" y="29489"/>
                  </a:lnTo>
                  <a:close/>
                </a:path>
                <a:path extrusionOk="0" h="29844" w="74295">
                  <a:moveTo>
                    <a:pt x="73672" y="0"/>
                  </a:moveTo>
                  <a:lnTo>
                    <a:pt x="71996" y="165"/>
                  </a:lnTo>
                  <a:lnTo>
                    <a:pt x="52501" y="114"/>
                  </a:lnTo>
                  <a:lnTo>
                    <a:pt x="45554" y="914"/>
                  </a:lnTo>
                  <a:lnTo>
                    <a:pt x="44310" y="7137"/>
                  </a:lnTo>
                  <a:lnTo>
                    <a:pt x="48526" y="11379"/>
                  </a:lnTo>
                  <a:lnTo>
                    <a:pt x="54203" y="13779"/>
                  </a:lnTo>
                  <a:lnTo>
                    <a:pt x="66344" y="13779"/>
                  </a:lnTo>
                  <a:lnTo>
                    <a:pt x="72504" y="9626"/>
                  </a:lnTo>
                  <a:lnTo>
                    <a:pt x="736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12" name="Google Shape;7712;gefe2f4b35a_0_3189"/>
            <p:cNvSpPr/>
            <p:nvPr/>
          </p:nvSpPr>
          <p:spPr>
            <a:xfrm>
              <a:off x="2349825" y="2122962"/>
              <a:ext cx="49530" cy="22860"/>
            </a:xfrm>
            <a:custGeom>
              <a:rect b="b" l="l" r="r" t="t"/>
              <a:pathLst>
                <a:path extrusionOk="0" h="22860" w="49530">
                  <a:moveTo>
                    <a:pt x="21952" y="0"/>
                  </a:moveTo>
                  <a:lnTo>
                    <a:pt x="16453" y="0"/>
                  </a:lnTo>
                  <a:lnTo>
                    <a:pt x="12643" y="0"/>
                  </a:lnTo>
                  <a:lnTo>
                    <a:pt x="7677" y="1600"/>
                  </a:lnTo>
                  <a:lnTo>
                    <a:pt x="375" y="5918"/>
                  </a:lnTo>
                  <a:lnTo>
                    <a:pt x="0" y="13777"/>
                  </a:lnTo>
                  <a:lnTo>
                    <a:pt x="4621" y="18994"/>
                  </a:lnTo>
                  <a:lnTo>
                    <a:pt x="12717" y="21889"/>
                  </a:lnTo>
                  <a:lnTo>
                    <a:pt x="22765" y="22783"/>
                  </a:lnTo>
                  <a:lnTo>
                    <a:pt x="30492" y="22352"/>
                  </a:lnTo>
                  <a:lnTo>
                    <a:pt x="37843" y="21145"/>
                  </a:lnTo>
                  <a:lnTo>
                    <a:pt x="44218" y="19290"/>
                  </a:lnTo>
                  <a:lnTo>
                    <a:pt x="49016" y="16916"/>
                  </a:lnTo>
                  <a:lnTo>
                    <a:pt x="44342" y="12992"/>
                  </a:lnTo>
                  <a:lnTo>
                    <a:pt x="37294" y="12077"/>
                  </a:lnTo>
                  <a:lnTo>
                    <a:pt x="32963" y="9372"/>
                  </a:lnTo>
                  <a:lnTo>
                    <a:pt x="25089" y="3327"/>
                  </a:lnTo>
                  <a:lnTo>
                    <a:pt x="219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13" name="Google Shape;7713;gefe2f4b35a_0_3189"/>
            <p:cNvSpPr/>
            <p:nvPr/>
          </p:nvSpPr>
          <p:spPr>
            <a:xfrm>
              <a:off x="2394163" y="2135960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0" y="0"/>
                  </a:moveTo>
                  <a:lnTo>
                    <a:pt x="4673" y="3924"/>
                  </a:lnTo>
                  <a:lnTo>
                    <a:pt x="6311" y="2806"/>
                  </a:lnTo>
                  <a:lnTo>
                    <a:pt x="7340" y="1574"/>
                  </a:lnTo>
                  <a:lnTo>
                    <a:pt x="7556" y="292"/>
                  </a:lnTo>
                  <a:lnTo>
                    <a:pt x="6083" y="330"/>
                  </a:lnTo>
                  <a:lnTo>
                    <a:pt x="3429" y="330"/>
                  </a:lnTo>
                  <a:lnTo>
                    <a:pt x="1638" y="2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14" name="Google Shape;7714;gefe2f4b35a_0_3189"/>
            <p:cNvSpPr/>
            <p:nvPr/>
          </p:nvSpPr>
          <p:spPr>
            <a:xfrm>
              <a:off x="5149291" y="2127985"/>
              <a:ext cx="5591175" cy="29844"/>
            </a:xfrm>
            <a:custGeom>
              <a:rect b="b" l="l" r="r" t="t"/>
              <a:pathLst>
                <a:path extrusionOk="0" h="29844" w="5591175">
                  <a:moveTo>
                    <a:pt x="29349" y="15646"/>
                  </a:moveTo>
                  <a:lnTo>
                    <a:pt x="26568" y="14300"/>
                  </a:lnTo>
                  <a:lnTo>
                    <a:pt x="15455" y="7023"/>
                  </a:lnTo>
                  <a:lnTo>
                    <a:pt x="7721" y="7023"/>
                  </a:lnTo>
                  <a:lnTo>
                    <a:pt x="3505" y="7023"/>
                  </a:lnTo>
                  <a:lnTo>
                    <a:pt x="304" y="9182"/>
                  </a:lnTo>
                  <a:lnTo>
                    <a:pt x="0" y="15646"/>
                  </a:lnTo>
                  <a:lnTo>
                    <a:pt x="2781" y="17132"/>
                  </a:lnTo>
                  <a:lnTo>
                    <a:pt x="13855" y="24384"/>
                  </a:lnTo>
                  <a:lnTo>
                    <a:pt x="25819" y="24384"/>
                  </a:lnTo>
                  <a:lnTo>
                    <a:pt x="29057" y="22186"/>
                  </a:lnTo>
                  <a:lnTo>
                    <a:pt x="29349" y="15646"/>
                  </a:lnTo>
                  <a:close/>
                </a:path>
                <a:path extrusionOk="0" h="29844" w="5591175">
                  <a:moveTo>
                    <a:pt x="714502" y="15633"/>
                  </a:moveTo>
                  <a:lnTo>
                    <a:pt x="706221" y="13690"/>
                  </a:lnTo>
                  <a:lnTo>
                    <a:pt x="701865" y="7569"/>
                  </a:lnTo>
                  <a:lnTo>
                    <a:pt x="691540" y="7569"/>
                  </a:lnTo>
                  <a:lnTo>
                    <a:pt x="689622" y="7569"/>
                  </a:lnTo>
                  <a:lnTo>
                    <a:pt x="687514" y="7785"/>
                  </a:lnTo>
                  <a:lnTo>
                    <a:pt x="685126" y="8267"/>
                  </a:lnTo>
                  <a:lnTo>
                    <a:pt x="684822" y="17551"/>
                  </a:lnTo>
                  <a:lnTo>
                    <a:pt x="687984" y="24231"/>
                  </a:lnTo>
                  <a:lnTo>
                    <a:pt x="693432" y="28282"/>
                  </a:lnTo>
                  <a:lnTo>
                    <a:pt x="699973" y="29641"/>
                  </a:lnTo>
                  <a:lnTo>
                    <a:pt x="707047" y="29641"/>
                  </a:lnTo>
                  <a:lnTo>
                    <a:pt x="713981" y="25057"/>
                  </a:lnTo>
                  <a:lnTo>
                    <a:pt x="714502" y="15633"/>
                  </a:lnTo>
                  <a:close/>
                </a:path>
                <a:path extrusionOk="0" h="29844" w="5591175">
                  <a:moveTo>
                    <a:pt x="4592434" y="2832"/>
                  </a:moveTo>
                  <a:lnTo>
                    <a:pt x="4585843" y="0"/>
                  </a:lnTo>
                  <a:lnTo>
                    <a:pt x="4576407" y="0"/>
                  </a:lnTo>
                  <a:lnTo>
                    <a:pt x="4572673" y="0"/>
                  </a:lnTo>
                  <a:lnTo>
                    <a:pt x="4555960" y="1765"/>
                  </a:lnTo>
                  <a:lnTo>
                    <a:pt x="4549470" y="1765"/>
                  </a:lnTo>
                  <a:lnTo>
                    <a:pt x="4546968" y="1524"/>
                  </a:lnTo>
                  <a:lnTo>
                    <a:pt x="4544860" y="889"/>
                  </a:lnTo>
                  <a:lnTo>
                    <a:pt x="4541494" y="13766"/>
                  </a:lnTo>
                  <a:lnTo>
                    <a:pt x="4548175" y="16611"/>
                  </a:lnTo>
                  <a:lnTo>
                    <a:pt x="4561459" y="16611"/>
                  </a:lnTo>
                  <a:lnTo>
                    <a:pt x="4578286" y="14833"/>
                  </a:lnTo>
                  <a:lnTo>
                    <a:pt x="4584662" y="14833"/>
                  </a:lnTo>
                  <a:lnTo>
                    <a:pt x="4587062" y="15049"/>
                  </a:lnTo>
                  <a:lnTo>
                    <a:pt x="4589094" y="15633"/>
                  </a:lnTo>
                  <a:lnTo>
                    <a:pt x="4592434" y="2832"/>
                  </a:lnTo>
                  <a:close/>
                </a:path>
                <a:path extrusionOk="0" h="29844" w="5591175">
                  <a:moveTo>
                    <a:pt x="4795139" y="8267"/>
                  </a:moveTo>
                  <a:lnTo>
                    <a:pt x="4790922" y="4064"/>
                  </a:lnTo>
                  <a:lnTo>
                    <a:pt x="4785284" y="1663"/>
                  </a:lnTo>
                  <a:lnTo>
                    <a:pt x="4780051" y="1663"/>
                  </a:lnTo>
                  <a:lnTo>
                    <a:pt x="4773130" y="1663"/>
                  </a:lnTo>
                  <a:lnTo>
                    <a:pt x="4766945" y="5867"/>
                  </a:lnTo>
                  <a:lnTo>
                    <a:pt x="4765814" y="15646"/>
                  </a:lnTo>
                  <a:lnTo>
                    <a:pt x="4767948" y="15405"/>
                  </a:lnTo>
                  <a:lnTo>
                    <a:pt x="4786173" y="15379"/>
                  </a:lnTo>
                  <a:lnTo>
                    <a:pt x="4793627" y="14782"/>
                  </a:lnTo>
                  <a:lnTo>
                    <a:pt x="4795139" y="8267"/>
                  </a:lnTo>
                  <a:close/>
                </a:path>
                <a:path extrusionOk="0" h="29844" w="5591175">
                  <a:moveTo>
                    <a:pt x="5590718" y="8267"/>
                  </a:moveTo>
                  <a:lnTo>
                    <a:pt x="5588800" y="8432"/>
                  </a:lnTo>
                  <a:lnTo>
                    <a:pt x="5582501" y="8432"/>
                  </a:lnTo>
                  <a:lnTo>
                    <a:pt x="5568404" y="838"/>
                  </a:lnTo>
                  <a:lnTo>
                    <a:pt x="5563044" y="838"/>
                  </a:lnTo>
                  <a:lnTo>
                    <a:pt x="5561368" y="901"/>
                  </a:lnTo>
                  <a:lnTo>
                    <a:pt x="5559920" y="13093"/>
                  </a:lnTo>
                  <a:lnTo>
                    <a:pt x="5563120" y="22085"/>
                  </a:lnTo>
                  <a:lnTo>
                    <a:pt x="5569305" y="27647"/>
                  </a:lnTo>
                  <a:lnTo>
                    <a:pt x="5576824" y="29552"/>
                  </a:lnTo>
                  <a:lnTo>
                    <a:pt x="5582717" y="28282"/>
                  </a:lnTo>
                  <a:lnTo>
                    <a:pt x="5587555" y="24396"/>
                  </a:lnTo>
                  <a:lnTo>
                    <a:pt x="5590502" y="17754"/>
                  </a:lnTo>
                  <a:lnTo>
                    <a:pt x="5590718" y="826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15" name="Google Shape;7715;gefe2f4b35a_0_3189"/>
            <p:cNvSpPr/>
            <p:nvPr/>
          </p:nvSpPr>
          <p:spPr>
            <a:xfrm>
              <a:off x="701028" y="2143011"/>
              <a:ext cx="22225" cy="30480"/>
            </a:xfrm>
            <a:custGeom>
              <a:rect b="b" l="l" r="r" t="t"/>
              <a:pathLst>
                <a:path extrusionOk="0" h="30480" w="22225">
                  <a:moveTo>
                    <a:pt x="17492" y="0"/>
                  </a:moveTo>
                  <a:lnTo>
                    <a:pt x="15854" y="0"/>
                  </a:lnTo>
                  <a:lnTo>
                    <a:pt x="4320" y="4562"/>
                  </a:lnTo>
                  <a:lnTo>
                    <a:pt x="0" y="14693"/>
                  </a:lnTo>
                  <a:lnTo>
                    <a:pt x="3140" y="25063"/>
                  </a:lnTo>
                  <a:lnTo>
                    <a:pt x="13987" y="30340"/>
                  </a:lnTo>
                  <a:lnTo>
                    <a:pt x="16511" y="23607"/>
                  </a:lnTo>
                  <a:lnTo>
                    <a:pt x="19608" y="17508"/>
                  </a:lnTo>
                  <a:lnTo>
                    <a:pt x="21679" y="10393"/>
                  </a:lnTo>
                  <a:lnTo>
                    <a:pt x="21124" y="609"/>
                  </a:lnTo>
                  <a:lnTo>
                    <a:pt x="19245" y="190"/>
                  </a:lnTo>
                  <a:lnTo>
                    <a:pt x="1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16" name="Google Shape;7716;gefe2f4b35a_0_3189"/>
            <p:cNvSpPr/>
            <p:nvPr/>
          </p:nvSpPr>
          <p:spPr>
            <a:xfrm>
              <a:off x="10673841" y="2150572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3837" y="0"/>
                  </a:moveTo>
                  <a:lnTo>
                    <a:pt x="21348" y="0"/>
                  </a:lnTo>
                  <a:lnTo>
                    <a:pt x="13101" y="856"/>
                  </a:lnTo>
                  <a:lnTo>
                    <a:pt x="6673" y="3559"/>
                  </a:lnTo>
                  <a:lnTo>
                    <a:pt x="2246" y="8304"/>
                  </a:lnTo>
                  <a:lnTo>
                    <a:pt x="0" y="15290"/>
                  </a:lnTo>
                  <a:lnTo>
                    <a:pt x="3721" y="15201"/>
                  </a:lnTo>
                  <a:lnTo>
                    <a:pt x="11576" y="15656"/>
                  </a:lnTo>
                  <a:lnTo>
                    <a:pt x="18461" y="17044"/>
                  </a:lnTo>
                  <a:lnTo>
                    <a:pt x="24386" y="19407"/>
                  </a:lnTo>
                  <a:lnTo>
                    <a:pt x="29362" y="22783"/>
                  </a:lnTo>
                  <a:lnTo>
                    <a:pt x="29362" y="533"/>
                  </a:lnTo>
                  <a:lnTo>
                    <a:pt x="26517" y="190"/>
                  </a:lnTo>
                  <a:lnTo>
                    <a:pt x="238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17" name="Google Shape;7717;gefe2f4b35a_0_3189"/>
            <p:cNvSpPr/>
            <p:nvPr/>
          </p:nvSpPr>
          <p:spPr>
            <a:xfrm>
              <a:off x="206598" y="2169335"/>
              <a:ext cx="19050" cy="17144"/>
            </a:xfrm>
            <a:custGeom>
              <a:rect b="b" l="l" r="r" t="t"/>
              <a:pathLst>
                <a:path extrusionOk="0" h="17144" w="19050">
                  <a:moveTo>
                    <a:pt x="18427" y="0"/>
                  </a:moveTo>
                  <a:lnTo>
                    <a:pt x="12065" y="1295"/>
                  </a:lnTo>
                  <a:lnTo>
                    <a:pt x="6083" y="4597"/>
                  </a:lnTo>
                  <a:lnTo>
                    <a:pt x="0" y="11391"/>
                  </a:lnTo>
                  <a:lnTo>
                    <a:pt x="6553" y="12598"/>
                  </a:lnTo>
                  <a:lnTo>
                    <a:pt x="12776" y="14655"/>
                  </a:lnTo>
                  <a:lnTo>
                    <a:pt x="18567" y="16662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18" name="Google Shape;7718;gefe2f4b35a_0_3189"/>
            <p:cNvSpPr/>
            <p:nvPr/>
          </p:nvSpPr>
          <p:spPr>
            <a:xfrm>
              <a:off x="225028" y="2168654"/>
              <a:ext cx="40639" cy="23494"/>
            </a:xfrm>
            <a:custGeom>
              <a:rect b="b" l="l" r="r" t="t"/>
              <a:pathLst>
                <a:path extrusionOk="0" h="23494" w="40639">
                  <a:moveTo>
                    <a:pt x="7264" y="0"/>
                  </a:moveTo>
                  <a:lnTo>
                    <a:pt x="4775" y="0"/>
                  </a:lnTo>
                  <a:lnTo>
                    <a:pt x="2362" y="203"/>
                  </a:lnTo>
                  <a:lnTo>
                    <a:pt x="0" y="685"/>
                  </a:lnTo>
                  <a:lnTo>
                    <a:pt x="139" y="17348"/>
                  </a:lnTo>
                  <a:lnTo>
                    <a:pt x="8381" y="20205"/>
                  </a:lnTo>
                  <a:lnTo>
                    <a:pt x="15786" y="22936"/>
                  </a:lnTo>
                  <a:lnTo>
                    <a:pt x="22123" y="22936"/>
                  </a:lnTo>
                  <a:lnTo>
                    <a:pt x="27776" y="22042"/>
                  </a:lnTo>
                  <a:lnTo>
                    <a:pt x="32759" y="19032"/>
                  </a:lnTo>
                  <a:lnTo>
                    <a:pt x="37028" y="13415"/>
                  </a:lnTo>
                  <a:lnTo>
                    <a:pt x="40538" y="4699"/>
                  </a:lnTo>
                  <a:lnTo>
                    <a:pt x="31129" y="3225"/>
                  </a:lnTo>
                  <a:lnTo>
                    <a:pt x="22534" y="1692"/>
                  </a:lnTo>
                  <a:lnTo>
                    <a:pt x="14622" y="487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19" name="Google Shape;7719;gefe2f4b35a_0_3189"/>
            <p:cNvSpPr/>
            <p:nvPr/>
          </p:nvSpPr>
          <p:spPr>
            <a:xfrm>
              <a:off x="509892" y="2165870"/>
              <a:ext cx="1192530" cy="22860"/>
            </a:xfrm>
            <a:custGeom>
              <a:rect b="b" l="l" r="r" t="t"/>
              <a:pathLst>
                <a:path extrusionOk="0" h="22860" w="1192530">
                  <a:moveTo>
                    <a:pt x="36766" y="1155"/>
                  </a:moveTo>
                  <a:lnTo>
                    <a:pt x="28155" y="0"/>
                  </a:lnTo>
                  <a:lnTo>
                    <a:pt x="29476" y="7467"/>
                  </a:lnTo>
                  <a:lnTo>
                    <a:pt x="23660" y="7886"/>
                  </a:lnTo>
                  <a:lnTo>
                    <a:pt x="7112" y="7886"/>
                  </a:lnTo>
                  <a:lnTo>
                    <a:pt x="0" y="8559"/>
                  </a:lnTo>
                  <a:lnTo>
                    <a:pt x="5994" y="22237"/>
                  </a:lnTo>
                  <a:lnTo>
                    <a:pt x="35648" y="22237"/>
                  </a:lnTo>
                  <a:lnTo>
                    <a:pt x="34467" y="13601"/>
                  </a:lnTo>
                  <a:lnTo>
                    <a:pt x="36766" y="1155"/>
                  </a:lnTo>
                  <a:close/>
                </a:path>
                <a:path extrusionOk="0" h="22860" w="1192530">
                  <a:moveTo>
                    <a:pt x="1192060" y="7493"/>
                  </a:moveTo>
                  <a:lnTo>
                    <a:pt x="1184605" y="7493"/>
                  </a:lnTo>
                  <a:lnTo>
                    <a:pt x="1183360" y="1498"/>
                  </a:lnTo>
                  <a:lnTo>
                    <a:pt x="1177391" y="0"/>
                  </a:lnTo>
                  <a:lnTo>
                    <a:pt x="1177391" y="7493"/>
                  </a:lnTo>
                  <a:lnTo>
                    <a:pt x="1171346" y="8648"/>
                  </a:lnTo>
                  <a:lnTo>
                    <a:pt x="1169847" y="14859"/>
                  </a:lnTo>
                  <a:lnTo>
                    <a:pt x="1177391" y="14859"/>
                  </a:lnTo>
                  <a:lnTo>
                    <a:pt x="1178839" y="20866"/>
                  </a:lnTo>
                  <a:lnTo>
                    <a:pt x="1184605" y="22237"/>
                  </a:lnTo>
                  <a:lnTo>
                    <a:pt x="1184605" y="14859"/>
                  </a:lnTo>
                  <a:lnTo>
                    <a:pt x="1190561" y="13373"/>
                  </a:lnTo>
                  <a:lnTo>
                    <a:pt x="1192060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20" name="Google Shape;7720;gefe2f4b35a_0_3189"/>
            <p:cNvSpPr/>
            <p:nvPr/>
          </p:nvSpPr>
          <p:spPr>
            <a:xfrm>
              <a:off x="7773178" y="2173352"/>
              <a:ext cx="24129" cy="59055"/>
            </a:xfrm>
            <a:custGeom>
              <a:rect b="b" l="l" r="r" t="t"/>
              <a:pathLst>
                <a:path extrusionOk="0" h="59055" w="24129">
                  <a:moveTo>
                    <a:pt x="13273" y="0"/>
                  </a:moveTo>
                  <a:lnTo>
                    <a:pt x="11001" y="19326"/>
                  </a:lnTo>
                  <a:lnTo>
                    <a:pt x="2909" y="35631"/>
                  </a:lnTo>
                  <a:lnTo>
                    <a:pt x="0" y="48872"/>
                  </a:lnTo>
                  <a:lnTo>
                    <a:pt x="13273" y="59004"/>
                  </a:lnTo>
                  <a:lnTo>
                    <a:pt x="18377" y="42769"/>
                  </a:lnTo>
                  <a:lnTo>
                    <a:pt x="23845" y="23844"/>
                  </a:lnTo>
                  <a:lnTo>
                    <a:pt x="24028" y="7747"/>
                  </a:lnTo>
                  <a:lnTo>
                    <a:pt x="1327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21" name="Google Shape;7721;gefe2f4b35a_0_3189"/>
            <p:cNvSpPr/>
            <p:nvPr/>
          </p:nvSpPr>
          <p:spPr>
            <a:xfrm>
              <a:off x="3358826" y="2179661"/>
              <a:ext cx="37464" cy="15875"/>
            </a:xfrm>
            <a:custGeom>
              <a:rect b="b" l="l" r="r" t="t"/>
              <a:pathLst>
                <a:path extrusionOk="0" h="15875" w="37464">
                  <a:moveTo>
                    <a:pt x="13817" y="0"/>
                  </a:moveTo>
                  <a:lnTo>
                    <a:pt x="10617" y="0"/>
                  </a:lnTo>
                  <a:lnTo>
                    <a:pt x="4470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4584" y="12954"/>
                  </a:lnTo>
                  <a:lnTo>
                    <a:pt x="12204" y="15684"/>
                  </a:lnTo>
                  <a:lnTo>
                    <a:pt x="28498" y="15684"/>
                  </a:lnTo>
                  <a:lnTo>
                    <a:pt x="36969" y="11430"/>
                  </a:lnTo>
                  <a:lnTo>
                    <a:pt x="37261" y="1066"/>
                  </a:lnTo>
                  <a:lnTo>
                    <a:pt x="35687" y="1651"/>
                  </a:lnTo>
                  <a:lnTo>
                    <a:pt x="33743" y="1866"/>
                  </a:lnTo>
                  <a:lnTo>
                    <a:pt x="28409" y="1866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22" name="Google Shape;7722;gefe2f4b35a_0_3189"/>
            <p:cNvSpPr/>
            <p:nvPr/>
          </p:nvSpPr>
          <p:spPr>
            <a:xfrm>
              <a:off x="9354795" y="2180729"/>
              <a:ext cx="868045" cy="29844"/>
            </a:xfrm>
            <a:custGeom>
              <a:rect b="b" l="l" r="r" t="t"/>
              <a:pathLst>
                <a:path extrusionOk="0" h="29844" w="868045">
                  <a:moveTo>
                    <a:pt x="37172" y="7378"/>
                  </a:moveTo>
                  <a:lnTo>
                    <a:pt x="7874" y="0"/>
                  </a:lnTo>
                  <a:lnTo>
                    <a:pt x="5295" y="6680"/>
                  </a:lnTo>
                  <a:lnTo>
                    <a:pt x="2159" y="12750"/>
                  </a:lnTo>
                  <a:lnTo>
                    <a:pt x="0" y="19888"/>
                  </a:lnTo>
                  <a:lnTo>
                    <a:pt x="355" y="29730"/>
                  </a:lnTo>
                  <a:lnTo>
                    <a:pt x="12674" y="27165"/>
                  </a:lnTo>
                  <a:lnTo>
                    <a:pt x="23317" y="23012"/>
                  </a:lnTo>
                  <a:lnTo>
                    <a:pt x="31673" y="16624"/>
                  </a:lnTo>
                  <a:lnTo>
                    <a:pt x="37172" y="7378"/>
                  </a:lnTo>
                  <a:close/>
                </a:path>
                <a:path extrusionOk="0" h="29844" w="868045">
                  <a:moveTo>
                    <a:pt x="867422" y="8648"/>
                  </a:moveTo>
                  <a:lnTo>
                    <a:pt x="863663" y="3746"/>
                  </a:lnTo>
                  <a:lnTo>
                    <a:pt x="854913" y="0"/>
                  </a:lnTo>
                  <a:lnTo>
                    <a:pt x="854341" y="9448"/>
                  </a:lnTo>
                  <a:lnTo>
                    <a:pt x="845439" y="10375"/>
                  </a:lnTo>
                  <a:lnTo>
                    <a:pt x="847432" y="22123"/>
                  </a:lnTo>
                  <a:lnTo>
                    <a:pt x="862380" y="22123"/>
                  </a:lnTo>
                  <a:lnTo>
                    <a:pt x="866800" y="14744"/>
                  </a:lnTo>
                  <a:lnTo>
                    <a:pt x="867422" y="86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23" name="Google Shape;7723;gefe2f4b35a_0_3189"/>
            <p:cNvSpPr/>
            <p:nvPr/>
          </p:nvSpPr>
          <p:spPr>
            <a:xfrm>
              <a:off x="2049324" y="2188103"/>
              <a:ext cx="20319" cy="18414"/>
            </a:xfrm>
            <a:custGeom>
              <a:rect b="b" l="l" r="r" t="t"/>
              <a:pathLst>
                <a:path extrusionOk="0" h="18414" w="20319">
                  <a:moveTo>
                    <a:pt x="6242" y="0"/>
                  </a:moveTo>
                  <a:lnTo>
                    <a:pt x="1017" y="8477"/>
                  </a:lnTo>
                  <a:lnTo>
                    <a:pt x="0" y="14038"/>
                  </a:lnTo>
                  <a:lnTo>
                    <a:pt x="2087" y="17082"/>
                  </a:lnTo>
                  <a:lnTo>
                    <a:pt x="6178" y="18008"/>
                  </a:lnTo>
                  <a:lnTo>
                    <a:pt x="14182" y="16053"/>
                  </a:lnTo>
                  <a:lnTo>
                    <a:pt x="19926" y="11295"/>
                  </a:lnTo>
                  <a:lnTo>
                    <a:pt x="18812" y="5390"/>
                  </a:lnTo>
                  <a:lnTo>
                    <a:pt x="62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24" name="Google Shape;7724;gefe2f4b35a_0_3189"/>
            <p:cNvSpPr/>
            <p:nvPr/>
          </p:nvSpPr>
          <p:spPr>
            <a:xfrm>
              <a:off x="4773549" y="2188107"/>
              <a:ext cx="5767705" cy="22860"/>
            </a:xfrm>
            <a:custGeom>
              <a:rect b="b" l="l" r="r" t="t"/>
              <a:pathLst>
                <a:path extrusionOk="0" h="22860" w="5767705">
                  <a:moveTo>
                    <a:pt x="24155" y="11874"/>
                  </a:moveTo>
                  <a:lnTo>
                    <a:pt x="22098" y="0"/>
                  </a:lnTo>
                  <a:lnTo>
                    <a:pt x="0" y="0"/>
                  </a:lnTo>
                  <a:lnTo>
                    <a:pt x="0" y="22352"/>
                  </a:lnTo>
                  <a:lnTo>
                    <a:pt x="14643" y="22352"/>
                  </a:lnTo>
                  <a:lnTo>
                    <a:pt x="15189" y="12788"/>
                  </a:lnTo>
                  <a:lnTo>
                    <a:pt x="24155" y="11874"/>
                  </a:lnTo>
                  <a:close/>
                </a:path>
                <a:path extrusionOk="0" h="22860" w="5767705">
                  <a:moveTo>
                    <a:pt x="5767667" y="0"/>
                  </a:moveTo>
                  <a:lnTo>
                    <a:pt x="5745505" y="0"/>
                  </a:lnTo>
                  <a:lnTo>
                    <a:pt x="5746445" y="13855"/>
                  </a:lnTo>
                  <a:lnTo>
                    <a:pt x="5748325" y="19443"/>
                  </a:lnTo>
                  <a:lnTo>
                    <a:pt x="5752960" y="22352"/>
                  </a:lnTo>
                  <a:lnTo>
                    <a:pt x="5756072" y="16129"/>
                  </a:lnTo>
                  <a:lnTo>
                    <a:pt x="5762028" y="12865"/>
                  </a:lnTo>
                  <a:lnTo>
                    <a:pt x="5767133" y="8763"/>
                  </a:lnTo>
                  <a:lnTo>
                    <a:pt x="57676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25" name="Google Shape;7725;gefe2f4b35a_0_3189"/>
            <p:cNvSpPr/>
            <p:nvPr/>
          </p:nvSpPr>
          <p:spPr>
            <a:xfrm>
              <a:off x="1591417" y="2195758"/>
              <a:ext cx="44450" cy="23494"/>
            </a:xfrm>
            <a:custGeom>
              <a:rect b="b" l="l" r="r" t="t"/>
              <a:pathLst>
                <a:path extrusionOk="0" h="23494" w="44450">
                  <a:moveTo>
                    <a:pt x="13030" y="0"/>
                  </a:moveTo>
                  <a:lnTo>
                    <a:pt x="7759" y="0"/>
                  </a:lnTo>
                  <a:lnTo>
                    <a:pt x="3200" y="3695"/>
                  </a:lnTo>
                  <a:lnTo>
                    <a:pt x="0" y="14693"/>
                  </a:lnTo>
                  <a:lnTo>
                    <a:pt x="1777" y="14566"/>
                  </a:lnTo>
                  <a:lnTo>
                    <a:pt x="6210" y="14566"/>
                  </a:lnTo>
                  <a:lnTo>
                    <a:pt x="28295" y="23482"/>
                  </a:lnTo>
                  <a:lnTo>
                    <a:pt x="37934" y="23482"/>
                  </a:lnTo>
                  <a:lnTo>
                    <a:pt x="41960" y="21285"/>
                  </a:lnTo>
                  <a:lnTo>
                    <a:pt x="44335" y="14693"/>
                  </a:lnTo>
                  <a:lnTo>
                    <a:pt x="36497" y="11213"/>
                  </a:lnTo>
                  <a:lnTo>
                    <a:pt x="28425" y="6294"/>
                  </a:lnTo>
                  <a:lnTo>
                    <a:pt x="20482" y="1901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26" name="Google Shape;7726;gefe2f4b35a_0_3189"/>
            <p:cNvSpPr/>
            <p:nvPr/>
          </p:nvSpPr>
          <p:spPr>
            <a:xfrm>
              <a:off x="3509282" y="2203505"/>
              <a:ext cx="6350" cy="12064"/>
            </a:xfrm>
            <a:custGeom>
              <a:rect b="b" l="l" r="r" t="t"/>
              <a:pathLst>
                <a:path extrusionOk="0" h="12064" w="6350">
                  <a:moveTo>
                    <a:pt x="0" y="0"/>
                  </a:moveTo>
                  <a:lnTo>
                    <a:pt x="431" y="7924"/>
                  </a:lnTo>
                  <a:lnTo>
                    <a:pt x="622" y="11887"/>
                  </a:lnTo>
                  <a:lnTo>
                    <a:pt x="6210" y="7086"/>
                  </a:lnTo>
                  <a:lnTo>
                    <a:pt x="4279" y="24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27" name="Google Shape;7727;gefe2f4b35a_0_3189"/>
            <p:cNvSpPr/>
            <p:nvPr/>
          </p:nvSpPr>
          <p:spPr>
            <a:xfrm>
              <a:off x="3491956" y="2201796"/>
              <a:ext cx="18414" cy="16510"/>
            </a:xfrm>
            <a:custGeom>
              <a:rect b="b" l="l" r="r" t="t"/>
              <a:pathLst>
                <a:path extrusionOk="0" h="16510" w="18414">
                  <a:moveTo>
                    <a:pt x="13042" y="0"/>
                  </a:moveTo>
                  <a:lnTo>
                    <a:pt x="10667" y="0"/>
                  </a:lnTo>
                  <a:lnTo>
                    <a:pt x="6007" y="0"/>
                  </a:lnTo>
                  <a:lnTo>
                    <a:pt x="1320" y="2425"/>
                  </a:lnTo>
                  <a:lnTo>
                    <a:pt x="0" y="8661"/>
                  </a:lnTo>
                  <a:lnTo>
                    <a:pt x="7137" y="8661"/>
                  </a:lnTo>
                  <a:lnTo>
                    <a:pt x="8928" y="14427"/>
                  </a:lnTo>
                  <a:lnTo>
                    <a:pt x="14655" y="15925"/>
                  </a:lnTo>
                  <a:lnTo>
                    <a:pt x="15963" y="15151"/>
                  </a:lnTo>
                  <a:lnTo>
                    <a:pt x="17056" y="14376"/>
                  </a:lnTo>
                  <a:lnTo>
                    <a:pt x="17957" y="13601"/>
                  </a:lnTo>
                  <a:lnTo>
                    <a:pt x="17322" y="1714"/>
                  </a:lnTo>
                  <a:lnTo>
                    <a:pt x="15417" y="635"/>
                  </a:lnTo>
                  <a:lnTo>
                    <a:pt x="13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28" name="Google Shape;7728;gefe2f4b35a_0_3189"/>
            <p:cNvSpPr/>
            <p:nvPr/>
          </p:nvSpPr>
          <p:spPr>
            <a:xfrm>
              <a:off x="6673984" y="2202486"/>
              <a:ext cx="20954" cy="30480"/>
            </a:xfrm>
            <a:custGeom>
              <a:rect b="b" l="l" r="r" t="t"/>
              <a:pathLst>
                <a:path extrusionOk="0" h="30480" w="20954">
                  <a:moveTo>
                    <a:pt x="4648" y="0"/>
                  </a:moveTo>
                  <a:lnTo>
                    <a:pt x="3200" y="0"/>
                  </a:lnTo>
                  <a:lnTo>
                    <a:pt x="1650" y="114"/>
                  </a:lnTo>
                  <a:lnTo>
                    <a:pt x="0" y="368"/>
                  </a:lnTo>
                  <a:lnTo>
                    <a:pt x="1434" y="10207"/>
                  </a:lnTo>
                  <a:lnTo>
                    <a:pt x="4149" y="18615"/>
                  </a:lnTo>
                  <a:lnTo>
                    <a:pt x="8479" y="25274"/>
                  </a:lnTo>
                  <a:lnTo>
                    <a:pt x="14757" y="29870"/>
                  </a:lnTo>
                  <a:lnTo>
                    <a:pt x="20435" y="20911"/>
                  </a:lnTo>
                  <a:lnTo>
                    <a:pt x="20866" y="11120"/>
                  </a:lnTo>
                  <a:lnTo>
                    <a:pt x="15714" y="3236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29" name="Google Shape;7729;gefe2f4b35a_0_3189"/>
            <p:cNvSpPr/>
            <p:nvPr/>
          </p:nvSpPr>
          <p:spPr>
            <a:xfrm>
              <a:off x="2740654" y="2210457"/>
              <a:ext cx="29844" cy="29844"/>
            </a:xfrm>
            <a:custGeom>
              <a:rect b="b" l="l" r="r" t="t"/>
              <a:pathLst>
                <a:path extrusionOk="0" h="29844" w="29844">
                  <a:moveTo>
                    <a:pt x="14668" y="0"/>
                  </a:moveTo>
                  <a:lnTo>
                    <a:pt x="14668" y="21894"/>
                  </a:lnTo>
                  <a:lnTo>
                    <a:pt x="8966" y="23622"/>
                  </a:lnTo>
                  <a:lnTo>
                    <a:pt x="0" y="22237"/>
                  </a:lnTo>
                  <a:lnTo>
                    <a:pt x="0" y="29489"/>
                  </a:lnTo>
                  <a:lnTo>
                    <a:pt x="1993" y="29286"/>
                  </a:lnTo>
                  <a:lnTo>
                    <a:pt x="20142" y="29273"/>
                  </a:lnTo>
                  <a:lnTo>
                    <a:pt x="27813" y="28663"/>
                  </a:lnTo>
                  <a:lnTo>
                    <a:pt x="29337" y="21894"/>
                  </a:lnTo>
                  <a:lnTo>
                    <a:pt x="23458" y="18668"/>
                  </a:lnTo>
                  <a:lnTo>
                    <a:pt x="21478" y="11466"/>
                  </a:lnTo>
                  <a:lnTo>
                    <a:pt x="19760" y="4005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30" name="Google Shape;7730;gefe2f4b35a_0_3189"/>
            <p:cNvSpPr/>
            <p:nvPr/>
          </p:nvSpPr>
          <p:spPr>
            <a:xfrm>
              <a:off x="10246564" y="2210295"/>
              <a:ext cx="37465" cy="15239"/>
            </a:xfrm>
            <a:custGeom>
              <a:rect b="b" l="l" r="r" t="t"/>
              <a:pathLst>
                <a:path extrusionOk="0" h="15239" w="37465">
                  <a:moveTo>
                    <a:pt x="33426" y="0"/>
                  </a:moveTo>
                  <a:lnTo>
                    <a:pt x="31800" y="0"/>
                  </a:lnTo>
                  <a:lnTo>
                    <a:pt x="21041" y="936"/>
                  </a:lnTo>
                  <a:lnTo>
                    <a:pt x="12185" y="3740"/>
                  </a:lnTo>
                  <a:lnTo>
                    <a:pt x="5186" y="8401"/>
                  </a:lnTo>
                  <a:lnTo>
                    <a:pt x="0" y="14909"/>
                  </a:lnTo>
                  <a:lnTo>
                    <a:pt x="3429" y="15074"/>
                  </a:lnTo>
                  <a:lnTo>
                    <a:pt x="5054" y="15074"/>
                  </a:lnTo>
                  <a:lnTo>
                    <a:pt x="15793" y="14138"/>
                  </a:lnTo>
                  <a:lnTo>
                    <a:pt x="24655" y="11334"/>
                  </a:lnTo>
                  <a:lnTo>
                    <a:pt x="31666" y="6673"/>
                  </a:lnTo>
                  <a:lnTo>
                    <a:pt x="36855" y="165"/>
                  </a:lnTo>
                  <a:lnTo>
                    <a:pt x="334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31" name="Google Shape;7731;gefe2f4b35a_0_3189"/>
            <p:cNvSpPr/>
            <p:nvPr/>
          </p:nvSpPr>
          <p:spPr>
            <a:xfrm>
              <a:off x="702562" y="2217715"/>
              <a:ext cx="18415" cy="13969"/>
            </a:xfrm>
            <a:custGeom>
              <a:rect b="b" l="l" r="r" t="t"/>
              <a:pathLst>
                <a:path extrusionOk="0" h="13969" w="18415">
                  <a:moveTo>
                    <a:pt x="12453" y="0"/>
                  </a:moveTo>
                  <a:lnTo>
                    <a:pt x="2494" y="5986"/>
                  </a:lnTo>
                  <a:lnTo>
                    <a:pt x="0" y="10315"/>
                  </a:lnTo>
                  <a:lnTo>
                    <a:pt x="2636" y="12944"/>
                  </a:lnTo>
                  <a:lnTo>
                    <a:pt x="8072" y="13830"/>
                  </a:lnTo>
                  <a:lnTo>
                    <a:pt x="13814" y="12985"/>
                  </a:lnTo>
                  <a:lnTo>
                    <a:pt x="17873" y="10425"/>
                  </a:lnTo>
                  <a:lnTo>
                    <a:pt x="18127" y="6109"/>
                  </a:lnTo>
                  <a:lnTo>
                    <a:pt x="124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32" name="Google Shape;7732;gefe2f4b35a_0_3189"/>
            <p:cNvSpPr/>
            <p:nvPr/>
          </p:nvSpPr>
          <p:spPr>
            <a:xfrm>
              <a:off x="10559044" y="2217198"/>
              <a:ext cx="34290" cy="15239"/>
            </a:xfrm>
            <a:custGeom>
              <a:rect b="b" l="l" r="r" t="t"/>
              <a:pathLst>
                <a:path extrusionOk="0" h="15239" w="34290">
                  <a:moveTo>
                    <a:pt x="16954" y="0"/>
                  </a:moveTo>
                  <a:lnTo>
                    <a:pt x="14554" y="0"/>
                  </a:lnTo>
                  <a:lnTo>
                    <a:pt x="6108" y="0"/>
                  </a:lnTo>
                  <a:lnTo>
                    <a:pt x="0" y="2324"/>
                  </a:lnTo>
                  <a:lnTo>
                    <a:pt x="4317" y="15151"/>
                  </a:lnTo>
                  <a:lnTo>
                    <a:pt x="13922" y="13931"/>
                  </a:lnTo>
                  <a:lnTo>
                    <a:pt x="22244" y="11288"/>
                  </a:lnTo>
                  <a:lnTo>
                    <a:pt x="28946" y="6919"/>
                  </a:lnTo>
                  <a:lnTo>
                    <a:pt x="33693" y="520"/>
                  </a:lnTo>
                  <a:lnTo>
                    <a:pt x="32448" y="685"/>
                  </a:lnTo>
                  <a:lnTo>
                    <a:pt x="27279" y="749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33" name="Google Shape;7733;gefe2f4b35a_0_3189"/>
            <p:cNvSpPr/>
            <p:nvPr/>
          </p:nvSpPr>
          <p:spPr>
            <a:xfrm>
              <a:off x="1364979" y="2228686"/>
              <a:ext cx="20955" cy="19050"/>
            </a:xfrm>
            <a:custGeom>
              <a:rect b="b" l="l" r="r" t="t"/>
              <a:pathLst>
                <a:path extrusionOk="0" h="19050" w="20955">
                  <a:moveTo>
                    <a:pt x="20446" y="0"/>
                  </a:moveTo>
                  <a:lnTo>
                    <a:pt x="10294" y="9423"/>
                  </a:lnTo>
                  <a:lnTo>
                    <a:pt x="0" y="18770"/>
                  </a:lnTo>
                  <a:lnTo>
                    <a:pt x="12992" y="18770"/>
                  </a:lnTo>
                  <a:lnTo>
                    <a:pt x="13220" y="10223"/>
                  </a:lnTo>
                  <a:lnTo>
                    <a:pt x="20345" y="8661"/>
                  </a:lnTo>
                  <a:lnTo>
                    <a:pt x="2044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34" name="Google Shape;7734;gefe2f4b35a_0_3189"/>
            <p:cNvSpPr/>
            <p:nvPr/>
          </p:nvSpPr>
          <p:spPr>
            <a:xfrm>
              <a:off x="1360963" y="2225202"/>
              <a:ext cx="24765" cy="22860"/>
            </a:xfrm>
            <a:custGeom>
              <a:rect b="b" l="l" r="r" t="t"/>
              <a:pathLst>
                <a:path extrusionOk="0" h="22860" w="24765">
                  <a:moveTo>
                    <a:pt x="24168" y="0"/>
                  </a:moveTo>
                  <a:lnTo>
                    <a:pt x="9537" y="0"/>
                  </a:lnTo>
                  <a:lnTo>
                    <a:pt x="8928" y="9461"/>
                  </a:lnTo>
                  <a:lnTo>
                    <a:pt x="0" y="10147"/>
                  </a:lnTo>
                  <a:lnTo>
                    <a:pt x="2044" y="22250"/>
                  </a:lnTo>
                  <a:lnTo>
                    <a:pt x="4013" y="22250"/>
                  </a:lnTo>
                  <a:lnTo>
                    <a:pt x="14308" y="12907"/>
                  </a:lnTo>
                  <a:lnTo>
                    <a:pt x="24460" y="3479"/>
                  </a:lnTo>
                  <a:lnTo>
                    <a:pt x="24472" y="2438"/>
                  </a:lnTo>
                  <a:lnTo>
                    <a:pt x="24384" y="1282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35" name="Google Shape;7735;gefe2f4b35a_0_3189"/>
            <p:cNvSpPr/>
            <p:nvPr/>
          </p:nvSpPr>
          <p:spPr>
            <a:xfrm>
              <a:off x="457161" y="2224099"/>
              <a:ext cx="3455035" cy="28575"/>
            </a:xfrm>
            <a:custGeom>
              <a:rect b="b" l="l" r="r" t="t"/>
              <a:pathLst>
                <a:path extrusionOk="0" h="28575" w="3455035">
                  <a:moveTo>
                    <a:pt x="29387" y="8255"/>
                  </a:moveTo>
                  <a:lnTo>
                    <a:pt x="26758" y="7950"/>
                  </a:lnTo>
                  <a:lnTo>
                    <a:pt x="24269" y="7785"/>
                  </a:lnTo>
                  <a:lnTo>
                    <a:pt x="21932" y="7785"/>
                  </a:lnTo>
                  <a:lnTo>
                    <a:pt x="13436" y="8674"/>
                  </a:lnTo>
                  <a:lnTo>
                    <a:pt x="6819" y="11455"/>
                  </a:lnTo>
                  <a:lnTo>
                    <a:pt x="2273" y="16294"/>
                  </a:lnTo>
                  <a:lnTo>
                    <a:pt x="0" y="23355"/>
                  </a:lnTo>
                  <a:lnTo>
                    <a:pt x="2959" y="26504"/>
                  </a:lnTo>
                  <a:lnTo>
                    <a:pt x="7454" y="28168"/>
                  </a:lnTo>
                  <a:lnTo>
                    <a:pt x="12052" y="28168"/>
                  </a:lnTo>
                  <a:lnTo>
                    <a:pt x="18605" y="26987"/>
                  </a:lnTo>
                  <a:lnTo>
                    <a:pt x="24320" y="23355"/>
                  </a:lnTo>
                  <a:lnTo>
                    <a:pt x="28232" y="17157"/>
                  </a:lnTo>
                  <a:lnTo>
                    <a:pt x="29387" y="8255"/>
                  </a:lnTo>
                  <a:close/>
                </a:path>
                <a:path extrusionOk="0" h="28575" w="3455035">
                  <a:moveTo>
                    <a:pt x="2158034" y="1104"/>
                  </a:moveTo>
                  <a:lnTo>
                    <a:pt x="2156320" y="342"/>
                  </a:lnTo>
                  <a:lnTo>
                    <a:pt x="2154580" y="0"/>
                  </a:lnTo>
                  <a:lnTo>
                    <a:pt x="2152853" y="0"/>
                  </a:lnTo>
                  <a:lnTo>
                    <a:pt x="2143468" y="3251"/>
                  </a:lnTo>
                  <a:lnTo>
                    <a:pt x="2137067" y="10604"/>
                  </a:lnTo>
                  <a:lnTo>
                    <a:pt x="2136203" y="18503"/>
                  </a:lnTo>
                  <a:lnTo>
                    <a:pt x="2143404" y="23355"/>
                  </a:lnTo>
                  <a:lnTo>
                    <a:pt x="2146185" y="16687"/>
                  </a:lnTo>
                  <a:lnTo>
                    <a:pt x="2150592" y="11760"/>
                  </a:lnTo>
                  <a:lnTo>
                    <a:pt x="2155050" y="7061"/>
                  </a:lnTo>
                  <a:lnTo>
                    <a:pt x="2158034" y="1104"/>
                  </a:lnTo>
                  <a:close/>
                </a:path>
                <a:path extrusionOk="0" h="28575" w="3455035">
                  <a:moveTo>
                    <a:pt x="3454590" y="1104"/>
                  </a:moveTo>
                  <a:lnTo>
                    <a:pt x="3452736" y="1054"/>
                  </a:lnTo>
                  <a:lnTo>
                    <a:pt x="3441319" y="1054"/>
                  </a:lnTo>
                  <a:lnTo>
                    <a:pt x="3435451" y="7099"/>
                  </a:lnTo>
                  <a:lnTo>
                    <a:pt x="3432441" y="15849"/>
                  </a:lnTo>
                  <a:lnTo>
                    <a:pt x="3433153" y="15862"/>
                  </a:lnTo>
                  <a:lnTo>
                    <a:pt x="3441192" y="14782"/>
                  </a:lnTo>
                  <a:lnTo>
                    <a:pt x="3447275" y="11760"/>
                  </a:lnTo>
                  <a:lnTo>
                    <a:pt x="3451644" y="7086"/>
                  </a:lnTo>
                  <a:lnTo>
                    <a:pt x="3454590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36" name="Google Shape;7736;gefe2f4b35a_0_3189"/>
            <p:cNvSpPr/>
            <p:nvPr/>
          </p:nvSpPr>
          <p:spPr>
            <a:xfrm>
              <a:off x="4575975" y="2232087"/>
              <a:ext cx="5280659" cy="60325"/>
            </a:xfrm>
            <a:custGeom>
              <a:rect b="b" l="l" r="r" t="t"/>
              <a:pathLst>
                <a:path extrusionOk="0" h="60325" w="5280659">
                  <a:moveTo>
                    <a:pt x="26492" y="35394"/>
                  </a:moveTo>
                  <a:lnTo>
                    <a:pt x="19799" y="18199"/>
                  </a:lnTo>
                  <a:lnTo>
                    <a:pt x="6184" y="7874"/>
                  </a:lnTo>
                  <a:lnTo>
                    <a:pt x="0" y="18923"/>
                  </a:lnTo>
                  <a:lnTo>
                    <a:pt x="2209" y="29730"/>
                  </a:lnTo>
                  <a:lnTo>
                    <a:pt x="6400" y="42583"/>
                  </a:lnTo>
                  <a:lnTo>
                    <a:pt x="6184" y="59728"/>
                  </a:lnTo>
                  <a:lnTo>
                    <a:pt x="23037" y="51803"/>
                  </a:lnTo>
                  <a:lnTo>
                    <a:pt x="26492" y="35394"/>
                  </a:lnTo>
                  <a:close/>
                </a:path>
                <a:path extrusionOk="0" h="60325" w="5280659">
                  <a:moveTo>
                    <a:pt x="2069909" y="13868"/>
                  </a:moveTo>
                  <a:lnTo>
                    <a:pt x="2068728" y="7874"/>
                  </a:lnTo>
                  <a:lnTo>
                    <a:pt x="2060079" y="7556"/>
                  </a:lnTo>
                  <a:lnTo>
                    <a:pt x="2058568" y="0"/>
                  </a:lnTo>
                  <a:lnTo>
                    <a:pt x="2049678" y="0"/>
                  </a:lnTo>
                  <a:lnTo>
                    <a:pt x="2048738" y="0"/>
                  </a:lnTo>
                  <a:lnTo>
                    <a:pt x="2047709" y="88"/>
                  </a:lnTo>
                  <a:lnTo>
                    <a:pt x="2046579" y="279"/>
                  </a:lnTo>
                  <a:lnTo>
                    <a:pt x="2044331" y="7353"/>
                  </a:lnTo>
                  <a:lnTo>
                    <a:pt x="2046643" y="12509"/>
                  </a:lnTo>
                  <a:lnTo>
                    <a:pt x="2051837" y="15659"/>
                  </a:lnTo>
                  <a:lnTo>
                    <a:pt x="2058276" y="16725"/>
                  </a:lnTo>
                  <a:lnTo>
                    <a:pt x="2064372" y="16725"/>
                  </a:lnTo>
                  <a:lnTo>
                    <a:pt x="2069909" y="13868"/>
                  </a:lnTo>
                  <a:close/>
                </a:path>
                <a:path extrusionOk="0" h="60325" w="5280659">
                  <a:moveTo>
                    <a:pt x="5280139" y="7874"/>
                  </a:moveTo>
                  <a:lnTo>
                    <a:pt x="5278132" y="8204"/>
                  </a:lnTo>
                  <a:lnTo>
                    <a:pt x="5276227" y="8343"/>
                  </a:lnTo>
                  <a:lnTo>
                    <a:pt x="5269065" y="8343"/>
                  </a:lnTo>
                  <a:lnTo>
                    <a:pt x="5264696" y="7035"/>
                  </a:lnTo>
                  <a:lnTo>
                    <a:pt x="5257406" y="4419"/>
                  </a:lnTo>
                  <a:lnTo>
                    <a:pt x="5254498" y="3111"/>
                  </a:lnTo>
                  <a:lnTo>
                    <a:pt x="5252034" y="3111"/>
                  </a:lnTo>
                  <a:lnTo>
                    <a:pt x="5248465" y="3111"/>
                  </a:lnTo>
                  <a:lnTo>
                    <a:pt x="5245836" y="5867"/>
                  </a:lnTo>
                  <a:lnTo>
                    <a:pt x="5243296" y="15367"/>
                  </a:lnTo>
                  <a:lnTo>
                    <a:pt x="5249113" y="16751"/>
                  </a:lnTo>
                  <a:lnTo>
                    <a:pt x="5251882" y="21475"/>
                  </a:lnTo>
                  <a:lnTo>
                    <a:pt x="5250764" y="30111"/>
                  </a:lnTo>
                  <a:lnTo>
                    <a:pt x="5253406" y="30403"/>
                  </a:lnTo>
                  <a:lnTo>
                    <a:pt x="5255933" y="30556"/>
                  </a:lnTo>
                  <a:lnTo>
                    <a:pt x="5258295" y="30556"/>
                  </a:lnTo>
                  <a:lnTo>
                    <a:pt x="5268265" y="29362"/>
                  </a:lnTo>
                  <a:lnTo>
                    <a:pt x="5275542" y="25476"/>
                  </a:lnTo>
                  <a:lnTo>
                    <a:pt x="5279656" y="18465"/>
                  </a:lnTo>
                  <a:lnTo>
                    <a:pt x="5280139" y="78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37" name="Google Shape;7737;gefe2f4b35a_0_3189"/>
            <p:cNvSpPr/>
            <p:nvPr/>
          </p:nvSpPr>
          <p:spPr>
            <a:xfrm>
              <a:off x="1503121" y="2246845"/>
              <a:ext cx="86994" cy="16510"/>
            </a:xfrm>
            <a:custGeom>
              <a:rect b="b" l="l" r="r" t="t"/>
              <a:pathLst>
                <a:path extrusionOk="0" h="16510" w="86994">
                  <a:moveTo>
                    <a:pt x="40640" y="13411"/>
                  </a:moveTo>
                  <a:lnTo>
                    <a:pt x="36791" y="609"/>
                  </a:lnTo>
                  <a:lnTo>
                    <a:pt x="33299" y="444"/>
                  </a:lnTo>
                  <a:lnTo>
                    <a:pt x="31635" y="444"/>
                  </a:lnTo>
                  <a:lnTo>
                    <a:pt x="20878" y="1371"/>
                  </a:lnTo>
                  <a:lnTo>
                    <a:pt x="12001" y="4152"/>
                  </a:lnTo>
                  <a:lnTo>
                    <a:pt x="5029" y="8801"/>
                  </a:lnTo>
                  <a:lnTo>
                    <a:pt x="0" y="15354"/>
                  </a:lnTo>
                  <a:lnTo>
                    <a:pt x="1765" y="14922"/>
                  </a:lnTo>
                  <a:lnTo>
                    <a:pt x="3797" y="14757"/>
                  </a:lnTo>
                  <a:lnTo>
                    <a:pt x="9067" y="14757"/>
                  </a:lnTo>
                  <a:lnTo>
                    <a:pt x="22593" y="16027"/>
                  </a:lnTo>
                  <a:lnTo>
                    <a:pt x="34455" y="16027"/>
                  </a:lnTo>
                  <a:lnTo>
                    <a:pt x="40640" y="13411"/>
                  </a:lnTo>
                  <a:close/>
                </a:path>
                <a:path extrusionOk="0" h="16510" w="86994">
                  <a:moveTo>
                    <a:pt x="86614" y="16205"/>
                  </a:moveTo>
                  <a:lnTo>
                    <a:pt x="86575" y="7175"/>
                  </a:lnTo>
                  <a:lnTo>
                    <a:pt x="85204" y="6464"/>
                  </a:lnTo>
                  <a:lnTo>
                    <a:pt x="82613" y="4876"/>
                  </a:lnTo>
                  <a:lnTo>
                    <a:pt x="78752" y="2438"/>
                  </a:lnTo>
                  <a:lnTo>
                    <a:pt x="75399" y="0"/>
                  </a:lnTo>
                  <a:lnTo>
                    <a:pt x="72567" y="0"/>
                  </a:lnTo>
                  <a:lnTo>
                    <a:pt x="69989" y="0"/>
                  </a:lnTo>
                  <a:lnTo>
                    <a:pt x="67843" y="2019"/>
                  </a:lnTo>
                  <a:lnTo>
                    <a:pt x="66141" y="7874"/>
                  </a:lnTo>
                  <a:lnTo>
                    <a:pt x="68427" y="10109"/>
                  </a:lnTo>
                  <a:lnTo>
                    <a:pt x="77851" y="14757"/>
                  </a:lnTo>
                  <a:lnTo>
                    <a:pt x="86614" y="1620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38" name="Google Shape;7738;gefe2f4b35a_0_3189"/>
            <p:cNvSpPr/>
            <p:nvPr/>
          </p:nvSpPr>
          <p:spPr>
            <a:xfrm>
              <a:off x="1589699" y="2254013"/>
              <a:ext cx="16509" cy="9525"/>
            </a:xfrm>
            <a:custGeom>
              <a:rect b="b" l="l" r="r" t="t"/>
              <a:pathLst>
                <a:path extrusionOk="0" h="9525" w="16509">
                  <a:moveTo>
                    <a:pt x="0" y="0"/>
                  </a:moveTo>
                  <a:lnTo>
                    <a:pt x="38" y="9029"/>
                  </a:lnTo>
                  <a:lnTo>
                    <a:pt x="1714" y="9309"/>
                  </a:lnTo>
                  <a:lnTo>
                    <a:pt x="3378" y="9461"/>
                  </a:lnTo>
                  <a:lnTo>
                    <a:pt x="10858" y="9461"/>
                  </a:lnTo>
                  <a:lnTo>
                    <a:pt x="15646" y="7238"/>
                  </a:lnTo>
                  <a:lnTo>
                    <a:pt x="16383" y="698"/>
                  </a:lnTo>
                  <a:lnTo>
                    <a:pt x="13868" y="2019"/>
                  </a:lnTo>
                  <a:lnTo>
                    <a:pt x="11455" y="2565"/>
                  </a:lnTo>
                  <a:lnTo>
                    <a:pt x="5880" y="2565"/>
                  </a:lnTo>
                  <a:lnTo>
                    <a:pt x="2832" y="14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39" name="Google Shape;7739;gefe2f4b35a_0_3189"/>
            <p:cNvSpPr/>
            <p:nvPr/>
          </p:nvSpPr>
          <p:spPr>
            <a:xfrm>
              <a:off x="1342123" y="2245753"/>
              <a:ext cx="2546350" cy="26035"/>
            </a:xfrm>
            <a:custGeom>
              <a:rect b="b" l="l" r="r" t="t"/>
              <a:pathLst>
                <a:path extrusionOk="0" h="26035" w="2546350">
                  <a:moveTo>
                    <a:pt x="29387" y="22225"/>
                  </a:moveTo>
                  <a:lnTo>
                    <a:pt x="28371" y="16446"/>
                  </a:lnTo>
                  <a:lnTo>
                    <a:pt x="27279" y="16586"/>
                  </a:lnTo>
                  <a:lnTo>
                    <a:pt x="26238" y="16649"/>
                  </a:lnTo>
                  <a:lnTo>
                    <a:pt x="19900" y="16649"/>
                  </a:lnTo>
                  <a:lnTo>
                    <a:pt x="11341" y="11912"/>
                  </a:lnTo>
                  <a:lnTo>
                    <a:pt x="3797" y="18491"/>
                  </a:lnTo>
                  <a:lnTo>
                    <a:pt x="0" y="21742"/>
                  </a:lnTo>
                  <a:lnTo>
                    <a:pt x="3124" y="24257"/>
                  </a:lnTo>
                  <a:lnTo>
                    <a:pt x="8166" y="25438"/>
                  </a:lnTo>
                  <a:lnTo>
                    <a:pt x="21348" y="25438"/>
                  </a:lnTo>
                  <a:lnTo>
                    <a:pt x="29387" y="22225"/>
                  </a:lnTo>
                  <a:close/>
                </a:path>
                <a:path extrusionOk="0" h="26035" w="2546350">
                  <a:moveTo>
                    <a:pt x="2546007" y="14808"/>
                  </a:moveTo>
                  <a:lnTo>
                    <a:pt x="2540292" y="1701"/>
                  </a:lnTo>
                  <a:lnTo>
                    <a:pt x="2537549" y="520"/>
                  </a:lnTo>
                  <a:lnTo>
                    <a:pt x="2534716" y="0"/>
                  </a:lnTo>
                  <a:lnTo>
                    <a:pt x="2531948" y="0"/>
                  </a:lnTo>
                  <a:lnTo>
                    <a:pt x="2520467" y="2933"/>
                  </a:lnTo>
                  <a:lnTo>
                    <a:pt x="2512504" y="9766"/>
                  </a:lnTo>
                  <a:lnTo>
                    <a:pt x="2510802" y="17614"/>
                  </a:lnTo>
                  <a:lnTo>
                    <a:pt x="2518130" y="23583"/>
                  </a:lnTo>
                  <a:lnTo>
                    <a:pt x="2516886" y="16662"/>
                  </a:lnTo>
                  <a:lnTo>
                    <a:pt x="2521889" y="15913"/>
                  </a:lnTo>
                  <a:lnTo>
                    <a:pt x="2539796" y="15976"/>
                  </a:lnTo>
                  <a:lnTo>
                    <a:pt x="2546007" y="1480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40" name="Google Shape;7740;gefe2f4b35a_0_3189"/>
            <p:cNvSpPr/>
            <p:nvPr/>
          </p:nvSpPr>
          <p:spPr>
            <a:xfrm>
              <a:off x="1337646" y="2254662"/>
              <a:ext cx="15875" cy="13335"/>
            </a:xfrm>
            <a:custGeom>
              <a:rect b="b" l="l" r="r" t="t"/>
              <a:pathLst>
                <a:path extrusionOk="0" h="13335" w="15875">
                  <a:moveTo>
                    <a:pt x="9588" y="0"/>
                  </a:moveTo>
                  <a:lnTo>
                    <a:pt x="4953" y="0"/>
                  </a:lnTo>
                  <a:lnTo>
                    <a:pt x="3975" y="12"/>
                  </a:lnTo>
                  <a:lnTo>
                    <a:pt x="3467" y="50"/>
                  </a:lnTo>
                  <a:lnTo>
                    <a:pt x="0" y="5943"/>
                  </a:lnTo>
                  <a:lnTo>
                    <a:pt x="1143" y="10147"/>
                  </a:lnTo>
                  <a:lnTo>
                    <a:pt x="4470" y="12827"/>
                  </a:lnTo>
                  <a:lnTo>
                    <a:pt x="12065" y="6286"/>
                  </a:lnTo>
                  <a:lnTo>
                    <a:pt x="15811" y="2997"/>
                  </a:lnTo>
                  <a:lnTo>
                    <a:pt x="12814" y="1397"/>
                  </a:lnTo>
                  <a:lnTo>
                    <a:pt x="95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41" name="Google Shape;7741;gefe2f4b35a_0_3189"/>
            <p:cNvSpPr/>
            <p:nvPr/>
          </p:nvSpPr>
          <p:spPr>
            <a:xfrm>
              <a:off x="2179130" y="2254708"/>
              <a:ext cx="39369" cy="17144"/>
            </a:xfrm>
            <a:custGeom>
              <a:rect b="b" l="l" r="r" t="t"/>
              <a:pathLst>
                <a:path extrusionOk="0" h="17144" w="39369">
                  <a:moveTo>
                    <a:pt x="1605" y="0"/>
                  </a:moveTo>
                  <a:lnTo>
                    <a:pt x="0" y="7651"/>
                  </a:lnTo>
                  <a:lnTo>
                    <a:pt x="3362" y="12846"/>
                  </a:lnTo>
                  <a:lnTo>
                    <a:pt x="10076" y="15801"/>
                  </a:lnTo>
                  <a:lnTo>
                    <a:pt x="18521" y="16738"/>
                  </a:lnTo>
                  <a:lnTo>
                    <a:pt x="28618" y="16738"/>
                  </a:lnTo>
                  <a:lnTo>
                    <a:pt x="38956" y="13157"/>
                  </a:lnTo>
                  <a:lnTo>
                    <a:pt x="38397" y="7493"/>
                  </a:lnTo>
                  <a:lnTo>
                    <a:pt x="34752" y="7975"/>
                  </a:lnTo>
                  <a:lnTo>
                    <a:pt x="31399" y="8204"/>
                  </a:lnTo>
                  <a:lnTo>
                    <a:pt x="28300" y="8204"/>
                  </a:lnTo>
                  <a:lnTo>
                    <a:pt x="20175" y="7625"/>
                  </a:lnTo>
                  <a:lnTo>
                    <a:pt x="13143" y="5978"/>
                  </a:lnTo>
                  <a:lnTo>
                    <a:pt x="7016" y="3392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42" name="Google Shape;7742;gefe2f4b35a_0_3189"/>
            <p:cNvSpPr/>
            <p:nvPr/>
          </p:nvSpPr>
          <p:spPr>
            <a:xfrm>
              <a:off x="9421672" y="2255467"/>
              <a:ext cx="29845" cy="27305"/>
            </a:xfrm>
            <a:custGeom>
              <a:rect b="b" l="l" r="r" t="t"/>
              <a:pathLst>
                <a:path extrusionOk="0" h="27305" w="29845">
                  <a:moveTo>
                    <a:pt x="14350" y="0"/>
                  </a:moveTo>
                  <a:lnTo>
                    <a:pt x="7404" y="0"/>
                  </a:lnTo>
                  <a:lnTo>
                    <a:pt x="622" y="4508"/>
                  </a:lnTo>
                  <a:lnTo>
                    <a:pt x="0" y="13868"/>
                  </a:lnTo>
                  <a:lnTo>
                    <a:pt x="10706" y="17094"/>
                  </a:lnTo>
                  <a:lnTo>
                    <a:pt x="13436" y="27254"/>
                  </a:lnTo>
                  <a:lnTo>
                    <a:pt x="22110" y="27254"/>
                  </a:lnTo>
                  <a:lnTo>
                    <a:pt x="25107" y="25679"/>
                  </a:lnTo>
                  <a:lnTo>
                    <a:pt x="29336" y="21475"/>
                  </a:lnTo>
                  <a:lnTo>
                    <a:pt x="29542" y="12172"/>
                  </a:lnTo>
                  <a:lnTo>
                    <a:pt x="26330" y="5451"/>
                  </a:lnTo>
                  <a:lnTo>
                    <a:pt x="20875" y="1373"/>
                  </a:lnTo>
                  <a:lnTo>
                    <a:pt x="143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43" name="Google Shape;7743;gefe2f4b35a_0_3189"/>
            <p:cNvSpPr/>
            <p:nvPr/>
          </p:nvSpPr>
          <p:spPr>
            <a:xfrm>
              <a:off x="412635" y="2261818"/>
              <a:ext cx="545465" cy="52705"/>
            </a:xfrm>
            <a:custGeom>
              <a:rect b="b" l="l" r="r" t="t"/>
              <a:pathLst>
                <a:path extrusionOk="0" h="52705" w="545465">
                  <a:moveTo>
                    <a:pt x="20751" y="40246"/>
                  </a:moveTo>
                  <a:lnTo>
                    <a:pt x="18681" y="26987"/>
                  </a:lnTo>
                  <a:lnTo>
                    <a:pt x="11074" y="15176"/>
                  </a:lnTo>
                  <a:lnTo>
                    <a:pt x="254" y="7518"/>
                  </a:lnTo>
                  <a:lnTo>
                    <a:pt x="0" y="22656"/>
                  </a:lnTo>
                  <a:lnTo>
                    <a:pt x="2082" y="35369"/>
                  </a:lnTo>
                  <a:lnTo>
                    <a:pt x="6921" y="45326"/>
                  </a:lnTo>
                  <a:lnTo>
                    <a:pt x="14909" y="52235"/>
                  </a:lnTo>
                  <a:lnTo>
                    <a:pt x="20751" y="40246"/>
                  </a:lnTo>
                  <a:close/>
                </a:path>
                <a:path extrusionOk="0" h="52705" w="545465">
                  <a:moveTo>
                    <a:pt x="545249" y="381"/>
                  </a:moveTo>
                  <a:lnTo>
                    <a:pt x="540016" y="520"/>
                  </a:lnTo>
                  <a:lnTo>
                    <a:pt x="536702" y="520"/>
                  </a:lnTo>
                  <a:lnTo>
                    <a:pt x="522871" y="0"/>
                  </a:lnTo>
                  <a:lnTo>
                    <a:pt x="519531" y="0"/>
                  </a:lnTo>
                  <a:lnTo>
                    <a:pt x="509866" y="533"/>
                  </a:lnTo>
                  <a:lnTo>
                    <a:pt x="501789" y="2692"/>
                  </a:lnTo>
                  <a:lnTo>
                    <a:pt x="496138" y="7289"/>
                  </a:lnTo>
                  <a:lnTo>
                    <a:pt x="493712" y="15138"/>
                  </a:lnTo>
                  <a:lnTo>
                    <a:pt x="496773" y="17919"/>
                  </a:lnTo>
                  <a:lnTo>
                    <a:pt x="501040" y="19100"/>
                  </a:lnTo>
                  <a:lnTo>
                    <a:pt x="505841" y="19100"/>
                  </a:lnTo>
                  <a:lnTo>
                    <a:pt x="516674" y="17475"/>
                  </a:lnTo>
                  <a:lnTo>
                    <a:pt x="527773" y="13195"/>
                  </a:lnTo>
                  <a:lnTo>
                    <a:pt x="537756" y="7188"/>
                  </a:lnTo>
                  <a:lnTo>
                    <a:pt x="545249" y="3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44" name="Google Shape;7744;gefe2f4b35a_0_3189"/>
            <p:cNvSpPr/>
            <p:nvPr/>
          </p:nvSpPr>
          <p:spPr>
            <a:xfrm>
              <a:off x="4504097" y="2269046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449" y="0"/>
                  </a:moveTo>
                  <a:lnTo>
                    <a:pt x="15239" y="0"/>
                  </a:lnTo>
                  <a:lnTo>
                    <a:pt x="6464" y="0"/>
                  </a:lnTo>
                  <a:lnTo>
                    <a:pt x="0" y="2209"/>
                  </a:lnTo>
                  <a:lnTo>
                    <a:pt x="4432" y="15392"/>
                  </a:lnTo>
                  <a:lnTo>
                    <a:pt x="14156" y="13970"/>
                  </a:lnTo>
                  <a:lnTo>
                    <a:pt x="22456" y="11209"/>
                  </a:lnTo>
                  <a:lnTo>
                    <a:pt x="29085" y="6764"/>
                  </a:lnTo>
                  <a:lnTo>
                    <a:pt x="33794" y="292"/>
                  </a:lnTo>
                  <a:lnTo>
                    <a:pt x="32346" y="482"/>
                  </a:lnTo>
                  <a:lnTo>
                    <a:pt x="30784" y="558"/>
                  </a:lnTo>
                  <a:lnTo>
                    <a:pt x="26923" y="558"/>
                  </a:lnTo>
                  <a:lnTo>
                    <a:pt x="174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45" name="Google Shape;7745;gefe2f4b35a_0_3189"/>
            <p:cNvSpPr/>
            <p:nvPr/>
          </p:nvSpPr>
          <p:spPr>
            <a:xfrm>
              <a:off x="1313747" y="2277206"/>
              <a:ext cx="35559" cy="15875"/>
            </a:xfrm>
            <a:custGeom>
              <a:rect b="b" l="l" r="r" t="t"/>
              <a:pathLst>
                <a:path extrusionOk="0" h="15875" w="35559">
                  <a:moveTo>
                    <a:pt x="16916" y="0"/>
                  </a:moveTo>
                  <a:lnTo>
                    <a:pt x="5676" y="9372"/>
                  </a:lnTo>
                  <a:lnTo>
                    <a:pt x="0" y="13995"/>
                  </a:lnTo>
                  <a:lnTo>
                    <a:pt x="1130" y="13804"/>
                  </a:lnTo>
                  <a:lnTo>
                    <a:pt x="2387" y="13728"/>
                  </a:lnTo>
                  <a:lnTo>
                    <a:pt x="6908" y="13728"/>
                  </a:lnTo>
                  <a:lnTo>
                    <a:pt x="21501" y="15557"/>
                  </a:lnTo>
                  <a:lnTo>
                    <a:pt x="30784" y="15557"/>
                  </a:lnTo>
                  <a:lnTo>
                    <a:pt x="35178" y="13868"/>
                  </a:lnTo>
                  <a:lnTo>
                    <a:pt x="34569" y="7226"/>
                  </a:lnTo>
                  <a:lnTo>
                    <a:pt x="30606" y="3048"/>
                  </a:lnTo>
                  <a:lnTo>
                    <a:pt x="23698" y="355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46" name="Google Shape;7746;gefe2f4b35a_0_3189"/>
            <p:cNvSpPr/>
            <p:nvPr/>
          </p:nvSpPr>
          <p:spPr>
            <a:xfrm>
              <a:off x="1311478" y="2277164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7678" y="0"/>
                  </a:moveTo>
                  <a:lnTo>
                    <a:pt x="8762" y="0"/>
                  </a:lnTo>
                  <a:lnTo>
                    <a:pt x="482" y="4216"/>
                  </a:lnTo>
                  <a:lnTo>
                    <a:pt x="0" y="14643"/>
                  </a:lnTo>
                  <a:lnTo>
                    <a:pt x="685" y="14376"/>
                  </a:lnTo>
                  <a:lnTo>
                    <a:pt x="1447" y="14185"/>
                  </a:lnTo>
                  <a:lnTo>
                    <a:pt x="2260" y="14046"/>
                  </a:lnTo>
                  <a:lnTo>
                    <a:pt x="7937" y="9410"/>
                  </a:lnTo>
                  <a:lnTo>
                    <a:pt x="13576" y="4749"/>
                  </a:lnTo>
                  <a:lnTo>
                    <a:pt x="19189" y="38"/>
                  </a:lnTo>
                  <a:lnTo>
                    <a:pt x="176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47" name="Google Shape;7747;gefe2f4b35a_0_3189"/>
            <p:cNvSpPr/>
            <p:nvPr/>
          </p:nvSpPr>
          <p:spPr>
            <a:xfrm>
              <a:off x="4103166" y="2276817"/>
              <a:ext cx="35560" cy="22860"/>
            </a:xfrm>
            <a:custGeom>
              <a:rect b="b" l="l" r="r" t="t"/>
              <a:pathLst>
                <a:path extrusionOk="0" h="22860" w="35560">
                  <a:moveTo>
                    <a:pt x="28225" y="0"/>
                  </a:moveTo>
                  <a:lnTo>
                    <a:pt x="27489" y="0"/>
                  </a:lnTo>
                  <a:lnTo>
                    <a:pt x="15728" y="2405"/>
                  </a:lnTo>
                  <a:lnTo>
                    <a:pt x="4673" y="8286"/>
                  </a:lnTo>
                  <a:lnTo>
                    <a:pt x="0" y="15644"/>
                  </a:lnTo>
                  <a:lnTo>
                    <a:pt x="7385" y="22479"/>
                  </a:lnTo>
                  <a:lnTo>
                    <a:pt x="6178" y="14871"/>
                  </a:lnTo>
                  <a:lnTo>
                    <a:pt x="12033" y="14414"/>
                  </a:lnTo>
                  <a:lnTo>
                    <a:pt x="28632" y="14427"/>
                  </a:lnTo>
                  <a:lnTo>
                    <a:pt x="35502" y="13690"/>
                  </a:lnTo>
                  <a:lnTo>
                    <a:pt x="29571" y="127"/>
                  </a:lnTo>
                  <a:lnTo>
                    <a:pt x="282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48" name="Google Shape;7748;gefe2f4b35a_0_3189"/>
            <p:cNvSpPr/>
            <p:nvPr/>
          </p:nvSpPr>
          <p:spPr>
            <a:xfrm>
              <a:off x="4390511" y="2275953"/>
              <a:ext cx="18414" cy="14605"/>
            </a:xfrm>
            <a:custGeom>
              <a:rect b="b" l="l" r="r" t="t"/>
              <a:pathLst>
                <a:path extrusionOk="0" h="14605" w="18414">
                  <a:moveTo>
                    <a:pt x="15875" y="0"/>
                  </a:moveTo>
                  <a:lnTo>
                    <a:pt x="12141" y="0"/>
                  </a:lnTo>
                  <a:lnTo>
                    <a:pt x="9194" y="0"/>
                  </a:lnTo>
                  <a:lnTo>
                    <a:pt x="5118" y="2235"/>
                  </a:lnTo>
                  <a:lnTo>
                    <a:pt x="0" y="8483"/>
                  </a:lnTo>
                  <a:lnTo>
                    <a:pt x="4800" y="12814"/>
                  </a:lnTo>
                  <a:lnTo>
                    <a:pt x="8585" y="14439"/>
                  </a:lnTo>
                  <a:lnTo>
                    <a:pt x="15608" y="14439"/>
                  </a:lnTo>
                  <a:lnTo>
                    <a:pt x="17665" y="10833"/>
                  </a:lnTo>
                  <a:lnTo>
                    <a:pt x="17792" y="3606"/>
                  </a:lnTo>
                  <a:lnTo>
                    <a:pt x="1587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49" name="Google Shape;7749;gefe2f4b35a_0_3189"/>
            <p:cNvSpPr/>
            <p:nvPr/>
          </p:nvSpPr>
          <p:spPr>
            <a:xfrm>
              <a:off x="1068525" y="2282783"/>
              <a:ext cx="29844" cy="24130"/>
            </a:xfrm>
            <a:custGeom>
              <a:rect b="b" l="l" r="r" t="t"/>
              <a:pathLst>
                <a:path extrusionOk="0" h="24130" w="29844">
                  <a:moveTo>
                    <a:pt x="24016" y="0"/>
                  </a:moveTo>
                  <a:lnTo>
                    <a:pt x="21299" y="0"/>
                  </a:lnTo>
                  <a:lnTo>
                    <a:pt x="9814" y="2932"/>
                  </a:lnTo>
                  <a:lnTo>
                    <a:pt x="1776" y="9791"/>
                  </a:lnTo>
                  <a:lnTo>
                    <a:pt x="0" y="17670"/>
                  </a:lnTo>
                  <a:lnTo>
                    <a:pt x="7303" y="23660"/>
                  </a:lnTo>
                  <a:lnTo>
                    <a:pt x="11398" y="16806"/>
                  </a:lnTo>
                  <a:lnTo>
                    <a:pt x="19441" y="13912"/>
                  </a:lnTo>
                  <a:lnTo>
                    <a:pt x="26956" y="10390"/>
                  </a:lnTo>
                  <a:lnTo>
                    <a:pt x="29465" y="1651"/>
                  </a:lnTo>
                  <a:lnTo>
                    <a:pt x="26785" y="508"/>
                  </a:lnTo>
                  <a:lnTo>
                    <a:pt x="240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50" name="Google Shape;7750;gefe2f4b35a_0_3189"/>
            <p:cNvSpPr/>
            <p:nvPr/>
          </p:nvSpPr>
          <p:spPr>
            <a:xfrm>
              <a:off x="6637223" y="2284437"/>
              <a:ext cx="3329940" cy="59689"/>
            </a:xfrm>
            <a:custGeom>
              <a:rect b="b" l="l" r="r" t="t"/>
              <a:pathLst>
                <a:path extrusionOk="0" h="59689" w="3329940">
                  <a:moveTo>
                    <a:pt x="17741" y="9982"/>
                  </a:moveTo>
                  <a:lnTo>
                    <a:pt x="15836" y="6350"/>
                  </a:lnTo>
                  <a:lnTo>
                    <a:pt x="12103" y="6350"/>
                  </a:lnTo>
                  <a:lnTo>
                    <a:pt x="9169" y="6350"/>
                  </a:lnTo>
                  <a:lnTo>
                    <a:pt x="5105" y="8597"/>
                  </a:lnTo>
                  <a:lnTo>
                    <a:pt x="0" y="14871"/>
                  </a:lnTo>
                  <a:lnTo>
                    <a:pt x="4787" y="19227"/>
                  </a:lnTo>
                  <a:lnTo>
                    <a:pt x="8559" y="20853"/>
                  </a:lnTo>
                  <a:lnTo>
                    <a:pt x="15557" y="20853"/>
                  </a:lnTo>
                  <a:lnTo>
                    <a:pt x="17614" y="17233"/>
                  </a:lnTo>
                  <a:lnTo>
                    <a:pt x="17741" y="9982"/>
                  </a:lnTo>
                  <a:close/>
                </a:path>
                <a:path extrusionOk="0" h="59689" w="3329940">
                  <a:moveTo>
                    <a:pt x="3268916" y="18300"/>
                  </a:moveTo>
                  <a:lnTo>
                    <a:pt x="3263163" y="7378"/>
                  </a:lnTo>
                  <a:lnTo>
                    <a:pt x="3252063" y="15113"/>
                  </a:lnTo>
                  <a:lnTo>
                    <a:pt x="3242462" y="29095"/>
                  </a:lnTo>
                  <a:lnTo>
                    <a:pt x="3239554" y="45161"/>
                  </a:lnTo>
                  <a:lnTo>
                    <a:pt x="3248507" y="59118"/>
                  </a:lnTo>
                  <a:lnTo>
                    <a:pt x="3255759" y="47612"/>
                  </a:lnTo>
                  <a:lnTo>
                    <a:pt x="3264497" y="32867"/>
                  </a:lnTo>
                  <a:lnTo>
                    <a:pt x="3268916" y="18300"/>
                  </a:lnTo>
                  <a:close/>
                </a:path>
                <a:path extrusionOk="0" h="59689" w="3329940">
                  <a:moveTo>
                    <a:pt x="3329457" y="29425"/>
                  </a:moveTo>
                  <a:lnTo>
                    <a:pt x="3327311" y="16738"/>
                  </a:lnTo>
                  <a:lnTo>
                    <a:pt x="3322510" y="6769"/>
                  </a:lnTo>
                  <a:lnTo>
                    <a:pt x="3314674" y="0"/>
                  </a:lnTo>
                  <a:lnTo>
                    <a:pt x="3310547" y="10274"/>
                  </a:lnTo>
                  <a:lnTo>
                    <a:pt x="3312198" y="23825"/>
                  </a:lnTo>
                  <a:lnTo>
                    <a:pt x="3318764" y="36550"/>
                  </a:lnTo>
                  <a:lnTo>
                    <a:pt x="3329355" y="44361"/>
                  </a:lnTo>
                  <a:lnTo>
                    <a:pt x="3329457" y="2942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51" name="Google Shape;7751;gefe2f4b35a_0_3189"/>
            <p:cNvSpPr/>
            <p:nvPr/>
          </p:nvSpPr>
          <p:spPr>
            <a:xfrm>
              <a:off x="3823667" y="2303575"/>
              <a:ext cx="15239" cy="19685"/>
            </a:xfrm>
            <a:custGeom>
              <a:rect b="b" l="l" r="r" t="t"/>
              <a:pathLst>
                <a:path extrusionOk="0" h="19685" w="15239">
                  <a:moveTo>
                    <a:pt x="533" y="0"/>
                  </a:moveTo>
                  <a:lnTo>
                    <a:pt x="0" y="18529"/>
                  </a:lnTo>
                  <a:lnTo>
                    <a:pt x="1498" y="18910"/>
                  </a:lnTo>
                  <a:lnTo>
                    <a:pt x="3162" y="19100"/>
                  </a:lnTo>
                  <a:lnTo>
                    <a:pt x="7772" y="19100"/>
                  </a:lnTo>
                  <a:lnTo>
                    <a:pt x="10921" y="18681"/>
                  </a:lnTo>
                  <a:lnTo>
                    <a:pt x="14465" y="17843"/>
                  </a:lnTo>
                  <a:lnTo>
                    <a:pt x="14985" y="9408"/>
                  </a:lnTo>
                  <a:lnTo>
                    <a:pt x="11937" y="4502"/>
                  </a:lnTo>
                  <a:lnTo>
                    <a:pt x="6671" y="180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52" name="Google Shape;7752;gefe2f4b35a_0_3189"/>
            <p:cNvSpPr/>
            <p:nvPr/>
          </p:nvSpPr>
          <p:spPr>
            <a:xfrm>
              <a:off x="3814792" y="2299298"/>
              <a:ext cx="9525" cy="22860"/>
            </a:xfrm>
            <a:custGeom>
              <a:rect b="b" l="l" r="r" t="t"/>
              <a:pathLst>
                <a:path extrusionOk="0" h="22860" w="9525">
                  <a:moveTo>
                    <a:pt x="1187" y="0"/>
                  </a:moveTo>
                  <a:lnTo>
                    <a:pt x="0" y="8780"/>
                  </a:lnTo>
                  <a:lnTo>
                    <a:pt x="891" y="15524"/>
                  </a:lnTo>
                  <a:lnTo>
                    <a:pt x="3855" y="20207"/>
                  </a:lnTo>
                  <a:lnTo>
                    <a:pt x="8883" y="22809"/>
                  </a:lnTo>
                  <a:lnTo>
                    <a:pt x="9403" y="4279"/>
                  </a:lnTo>
                  <a:lnTo>
                    <a:pt x="6178" y="3327"/>
                  </a:lnTo>
                  <a:lnTo>
                    <a:pt x="3130" y="2184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53" name="Google Shape;7753;gefe2f4b35a_0_3189"/>
            <p:cNvSpPr/>
            <p:nvPr/>
          </p:nvSpPr>
          <p:spPr>
            <a:xfrm>
              <a:off x="4250702" y="2297899"/>
              <a:ext cx="2638425" cy="40005"/>
            </a:xfrm>
            <a:custGeom>
              <a:rect b="b" l="l" r="r" t="t"/>
              <a:pathLst>
                <a:path extrusionOk="0" h="40005" w="2638425">
                  <a:moveTo>
                    <a:pt x="20751" y="12636"/>
                  </a:moveTo>
                  <a:lnTo>
                    <a:pt x="16789" y="9004"/>
                  </a:lnTo>
                  <a:lnTo>
                    <a:pt x="10782" y="7620"/>
                  </a:lnTo>
                  <a:lnTo>
                    <a:pt x="6146" y="7620"/>
                  </a:lnTo>
                  <a:lnTo>
                    <a:pt x="1422" y="10020"/>
                  </a:lnTo>
                  <a:lnTo>
                    <a:pt x="0" y="16154"/>
                  </a:lnTo>
                  <a:lnTo>
                    <a:pt x="7505" y="16154"/>
                  </a:lnTo>
                  <a:lnTo>
                    <a:pt x="8597" y="22263"/>
                  </a:lnTo>
                  <a:lnTo>
                    <a:pt x="14693" y="23533"/>
                  </a:lnTo>
                  <a:lnTo>
                    <a:pt x="20701" y="17741"/>
                  </a:lnTo>
                  <a:lnTo>
                    <a:pt x="20751" y="12636"/>
                  </a:lnTo>
                  <a:close/>
                </a:path>
                <a:path extrusionOk="0" h="40005" w="2638425">
                  <a:moveTo>
                    <a:pt x="2557208" y="36918"/>
                  </a:moveTo>
                  <a:lnTo>
                    <a:pt x="2556014" y="30899"/>
                  </a:lnTo>
                  <a:lnTo>
                    <a:pt x="2547455" y="30594"/>
                  </a:lnTo>
                  <a:lnTo>
                    <a:pt x="2546121" y="23190"/>
                  </a:lnTo>
                  <a:lnTo>
                    <a:pt x="2537269" y="23190"/>
                  </a:lnTo>
                  <a:lnTo>
                    <a:pt x="2536215" y="23190"/>
                  </a:lnTo>
                  <a:lnTo>
                    <a:pt x="2535059" y="23291"/>
                  </a:lnTo>
                  <a:lnTo>
                    <a:pt x="2533777" y="23533"/>
                  </a:lnTo>
                  <a:lnTo>
                    <a:pt x="2531567" y="30581"/>
                  </a:lnTo>
                  <a:lnTo>
                    <a:pt x="2533827" y="35687"/>
                  </a:lnTo>
                  <a:lnTo>
                    <a:pt x="2538958" y="38785"/>
                  </a:lnTo>
                  <a:lnTo>
                    <a:pt x="2545334" y="39827"/>
                  </a:lnTo>
                  <a:lnTo>
                    <a:pt x="2551519" y="39827"/>
                  </a:lnTo>
                  <a:lnTo>
                    <a:pt x="2557208" y="36918"/>
                  </a:lnTo>
                  <a:close/>
                </a:path>
                <a:path extrusionOk="0" h="40005" w="2638425">
                  <a:moveTo>
                    <a:pt x="2638082" y="3479"/>
                  </a:moveTo>
                  <a:lnTo>
                    <a:pt x="2636291" y="0"/>
                  </a:lnTo>
                  <a:lnTo>
                    <a:pt x="2631694" y="0"/>
                  </a:lnTo>
                  <a:lnTo>
                    <a:pt x="2627998" y="0"/>
                  </a:lnTo>
                  <a:lnTo>
                    <a:pt x="2622486" y="2247"/>
                  </a:lnTo>
                  <a:lnTo>
                    <a:pt x="2614993" y="8559"/>
                  </a:lnTo>
                  <a:lnTo>
                    <a:pt x="2620238" y="12433"/>
                  </a:lnTo>
                  <a:lnTo>
                    <a:pt x="2624632" y="13893"/>
                  </a:lnTo>
                  <a:lnTo>
                    <a:pt x="2633497" y="13893"/>
                  </a:lnTo>
                  <a:lnTo>
                    <a:pt x="2636685" y="10426"/>
                  </a:lnTo>
                  <a:lnTo>
                    <a:pt x="2638082" y="347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54" name="Google Shape;7754;gefe2f4b35a_0_3189"/>
            <p:cNvSpPr/>
            <p:nvPr/>
          </p:nvSpPr>
          <p:spPr>
            <a:xfrm>
              <a:off x="2367851" y="2328796"/>
              <a:ext cx="12064" cy="19685"/>
            </a:xfrm>
            <a:custGeom>
              <a:rect b="b" l="l" r="r" t="t"/>
              <a:pathLst>
                <a:path extrusionOk="0" h="19685" w="12064">
                  <a:moveTo>
                    <a:pt x="4508" y="0"/>
                  </a:moveTo>
                  <a:lnTo>
                    <a:pt x="2628" y="1892"/>
                  </a:lnTo>
                  <a:lnTo>
                    <a:pt x="1104" y="4076"/>
                  </a:lnTo>
                  <a:lnTo>
                    <a:pt x="0" y="6388"/>
                  </a:lnTo>
                  <a:lnTo>
                    <a:pt x="2324" y="9271"/>
                  </a:lnTo>
                  <a:lnTo>
                    <a:pt x="4610" y="12001"/>
                  </a:lnTo>
                  <a:lnTo>
                    <a:pt x="11506" y="19672"/>
                  </a:lnTo>
                  <a:lnTo>
                    <a:pt x="11595" y="10617"/>
                  </a:lnTo>
                  <a:lnTo>
                    <a:pt x="11569" y="1663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55" name="Google Shape;7755;gefe2f4b35a_0_3189"/>
            <p:cNvSpPr/>
            <p:nvPr/>
          </p:nvSpPr>
          <p:spPr>
            <a:xfrm>
              <a:off x="2365802" y="2335179"/>
              <a:ext cx="13969" cy="23494"/>
            </a:xfrm>
            <a:custGeom>
              <a:rect b="b" l="l" r="r" t="t"/>
              <a:pathLst>
                <a:path extrusionOk="0" h="23494" w="13969">
                  <a:moveTo>
                    <a:pt x="2043" y="0"/>
                  </a:moveTo>
                  <a:lnTo>
                    <a:pt x="0" y="7458"/>
                  </a:lnTo>
                  <a:lnTo>
                    <a:pt x="1040" y="14595"/>
                  </a:lnTo>
                  <a:lnTo>
                    <a:pt x="5518" y="20270"/>
                  </a:lnTo>
                  <a:lnTo>
                    <a:pt x="13791" y="23342"/>
                  </a:lnTo>
                  <a:lnTo>
                    <a:pt x="13473" y="20243"/>
                  </a:lnTo>
                  <a:lnTo>
                    <a:pt x="13549" y="13284"/>
                  </a:lnTo>
                  <a:lnTo>
                    <a:pt x="6653" y="5613"/>
                  </a:lnTo>
                  <a:lnTo>
                    <a:pt x="4380" y="2882"/>
                  </a:lnTo>
                  <a:lnTo>
                    <a:pt x="20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56" name="Google Shape;7756;gefe2f4b35a_0_3189"/>
            <p:cNvSpPr/>
            <p:nvPr/>
          </p:nvSpPr>
          <p:spPr>
            <a:xfrm>
              <a:off x="1716639" y="2355968"/>
              <a:ext cx="11430" cy="10160"/>
            </a:xfrm>
            <a:custGeom>
              <a:rect b="b" l="l" r="r" t="t"/>
              <a:pathLst>
                <a:path extrusionOk="0" h="10160" w="11430">
                  <a:moveTo>
                    <a:pt x="10922" y="0"/>
                  </a:moveTo>
                  <a:lnTo>
                    <a:pt x="6896" y="2895"/>
                  </a:lnTo>
                  <a:lnTo>
                    <a:pt x="3175" y="6273"/>
                  </a:lnTo>
                  <a:lnTo>
                    <a:pt x="0" y="9817"/>
                  </a:lnTo>
                  <a:lnTo>
                    <a:pt x="2679" y="9156"/>
                  </a:lnTo>
                  <a:lnTo>
                    <a:pt x="5791" y="8902"/>
                  </a:lnTo>
                  <a:lnTo>
                    <a:pt x="9753" y="8902"/>
                  </a:lnTo>
                  <a:lnTo>
                    <a:pt x="10960" y="8928"/>
                  </a:lnTo>
                  <a:lnTo>
                    <a:pt x="10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57" name="Google Shape;7757;gefe2f4b35a_0_3189"/>
            <p:cNvSpPr/>
            <p:nvPr/>
          </p:nvSpPr>
          <p:spPr>
            <a:xfrm>
              <a:off x="1727558" y="2346396"/>
              <a:ext cx="48260" cy="20955"/>
            </a:xfrm>
            <a:custGeom>
              <a:rect b="b" l="l" r="r" t="t"/>
              <a:pathLst>
                <a:path extrusionOk="0" h="20955" w="48260">
                  <a:moveTo>
                    <a:pt x="33972" y="0"/>
                  </a:moveTo>
                  <a:lnTo>
                    <a:pt x="25742" y="0"/>
                  </a:lnTo>
                  <a:lnTo>
                    <a:pt x="19150" y="697"/>
                  </a:lnTo>
                  <a:lnTo>
                    <a:pt x="12561" y="2659"/>
                  </a:lnTo>
                  <a:lnTo>
                    <a:pt x="6127" y="5684"/>
                  </a:lnTo>
                  <a:lnTo>
                    <a:pt x="0" y="9575"/>
                  </a:lnTo>
                  <a:lnTo>
                    <a:pt x="38" y="18491"/>
                  </a:lnTo>
                  <a:lnTo>
                    <a:pt x="4419" y="18605"/>
                  </a:lnTo>
                  <a:lnTo>
                    <a:pt x="24739" y="20548"/>
                  </a:lnTo>
                  <a:lnTo>
                    <a:pt x="38595" y="20548"/>
                  </a:lnTo>
                  <a:lnTo>
                    <a:pt x="45808" y="18808"/>
                  </a:lnTo>
                  <a:lnTo>
                    <a:pt x="48031" y="12128"/>
                  </a:lnTo>
                  <a:lnTo>
                    <a:pt x="41846" y="3454"/>
                  </a:lnTo>
                  <a:lnTo>
                    <a:pt x="339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58" name="Google Shape;7758;gefe2f4b35a_0_3189"/>
            <p:cNvSpPr/>
            <p:nvPr/>
          </p:nvSpPr>
          <p:spPr>
            <a:xfrm>
              <a:off x="1788350" y="2343548"/>
              <a:ext cx="24130" cy="23494"/>
            </a:xfrm>
            <a:custGeom>
              <a:rect b="b" l="l" r="r" t="t"/>
              <a:pathLst>
                <a:path extrusionOk="0" h="23494" w="24130">
                  <a:moveTo>
                    <a:pt x="24053" y="0"/>
                  </a:moveTo>
                  <a:lnTo>
                    <a:pt x="21691" y="304"/>
                  </a:lnTo>
                  <a:lnTo>
                    <a:pt x="19100" y="355"/>
                  </a:lnTo>
                  <a:lnTo>
                    <a:pt x="7442" y="330"/>
                  </a:lnTo>
                  <a:lnTo>
                    <a:pt x="3200" y="495"/>
                  </a:lnTo>
                  <a:lnTo>
                    <a:pt x="0" y="1701"/>
                  </a:lnTo>
                  <a:lnTo>
                    <a:pt x="38" y="8712"/>
                  </a:lnTo>
                  <a:lnTo>
                    <a:pt x="6985" y="12407"/>
                  </a:lnTo>
                  <a:lnTo>
                    <a:pt x="7137" y="23190"/>
                  </a:lnTo>
                  <a:lnTo>
                    <a:pt x="19596" y="23190"/>
                  </a:lnTo>
                  <a:lnTo>
                    <a:pt x="21640" y="22910"/>
                  </a:lnTo>
                  <a:lnTo>
                    <a:pt x="24053" y="22237"/>
                  </a:lnTo>
                  <a:lnTo>
                    <a:pt x="240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59" name="Google Shape;7759;gefe2f4b35a_0_3189"/>
            <p:cNvSpPr/>
            <p:nvPr/>
          </p:nvSpPr>
          <p:spPr>
            <a:xfrm>
              <a:off x="66738" y="2345257"/>
              <a:ext cx="1722120" cy="28575"/>
            </a:xfrm>
            <a:custGeom>
              <a:rect b="b" l="l" r="r" t="t"/>
              <a:pathLst>
                <a:path extrusionOk="0" h="28575" w="1722120">
                  <a:moveTo>
                    <a:pt x="43992" y="5791"/>
                  </a:moveTo>
                  <a:lnTo>
                    <a:pt x="6324" y="18135"/>
                  </a:lnTo>
                  <a:lnTo>
                    <a:pt x="0" y="28028"/>
                  </a:lnTo>
                  <a:lnTo>
                    <a:pt x="14554" y="26123"/>
                  </a:lnTo>
                  <a:lnTo>
                    <a:pt x="28892" y="23952"/>
                  </a:lnTo>
                  <a:lnTo>
                    <a:pt x="39789" y="18249"/>
                  </a:lnTo>
                  <a:lnTo>
                    <a:pt x="43992" y="5791"/>
                  </a:lnTo>
                  <a:close/>
                </a:path>
                <a:path extrusionOk="0" h="28575" w="1722120">
                  <a:moveTo>
                    <a:pt x="1721637" y="7010"/>
                  </a:moveTo>
                  <a:lnTo>
                    <a:pt x="1721612" y="0"/>
                  </a:lnTo>
                  <a:lnTo>
                    <a:pt x="1718932" y="1016"/>
                  </a:lnTo>
                  <a:lnTo>
                    <a:pt x="1717001" y="2768"/>
                  </a:lnTo>
                  <a:lnTo>
                    <a:pt x="1716303" y="5778"/>
                  </a:lnTo>
                  <a:lnTo>
                    <a:pt x="1718475" y="5778"/>
                  </a:lnTo>
                  <a:lnTo>
                    <a:pt x="1720202" y="6248"/>
                  </a:lnTo>
                  <a:lnTo>
                    <a:pt x="1721637" y="701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60" name="Google Shape;7760;gefe2f4b35a_0_3189"/>
            <p:cNvSpPr/>
            <p:nvPr/>
          </p:nvSpPr>
          <p:spPr>
            <a:xfrm>
              <a:off x="1436653" y="2350949"/>
              <a:ext cx="17144" cy="31750"/>
            </a:xfrm>
            <a:custGeom>
              <a:rect b="b" l="l" r="r" t="t"/>
              <a:pathLst>
                <a:path extrusionOk="0" h="31750" w="17144">
                  <a:moveTo>
                    <a:pt x="13716" y="0"/>
                  </a:moveTo>
                  <a:lnTo>
                    <a:pt x="8483" y="0"/>
                  </a:lnTo>
                  <a:lnTo>
                    <a:pt x="7835" y="25"/>
                  </a:lnTo>
                  <a:lnTo>
                    <a:pt x="7505" y="88"/>
                  </a:lnTo>
                  <a:lnTo>
                    <a:pt x="2787" y="8945"/>
                  </a:lnTo>
                  <a:lnTo>
                    <a:pt x="4825" y="20734"/>
                  </a:lnTo>
                  <a:lnTo>
                    <a:pt x="0" y="29591"/>
                  </a:lnTo>
                  <a:lnTo>
                    <a:pt x="1320" y="30340"/>
                  </a:lnTo>
                  <a:lnTo>
                    <a:pt x="2552" y="30873"/>
                  </a:lnTo>
                  <a:lnTo>
                    <a:pt x="3708" y="31203"/>
                  </a:lnTo>
                  <a:lnTo>
                    <a:pt x="10756" y="26200"/>
                  </a:lnTo>
                  <a:lnTo>
                    <a:pt x="14706" y="23495"/>
                  </a:lnTo>
                  <a:lnTo>
                    <a:pt x="15455" y="23101"/>
                  </a:lnTo>
                  <a:lnTo>
                    <a:pt x="16116" y="20840"/>
                  </a:lnTo>
                  <a:lnTo>
                    <a:pt x="16446" y="18326"/>
                  </a:lnTo>
                  <a:lnTo>
                    <a:pt x="16598" y="791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61" name="Google Shape;7761;gefe2f4b35a_0_3189"/>
            <p:cNvSpPr/>
            <p:nvPr/>
          </p:nvSpPr>
          <p:spPr>
            <a:xfrm>
              <a:off x="1440364" y="2374050"/>
              <a:ext cx="12065" cy="8889"/>
            </a:xfrm>
            <a:custGeom>
              <a:rect b="b" l="l" r="r" t="t"/>
              <a:pathLst>
                <a:path extrusionOk="0" h="8889" w="12065">
                  <a:moveTo>
                    <a:pt x="11747" y="0"/>
                  </a:moveTo>
                  <a:lnTo>
                    <a:pt x="0" y="8102"/>
                  </a:lnTo>
                  <a:lnTo>
                    <a:pt x="1003" y="8394"/>
                  </a:lnTo>
                  <a:lnTo>
                    <a:pt x="1955" y="8534"/>
                  </a:lnTo>
                  <a:lnTo>
                    <a:pt x="7429" y="8534"/>
                  </a:lnTo>
                  <a:lnTo>
                    <a:pt x="10337" y="4851"/>
                  </a:lnTo>
                  <a:lnTo>
                    <a:pt x="117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62" name="Google Shape;7762;gefe2f4b35a_0_3189"/>
            <p:cNvSpPr/>
            <p:nvPr/>
          </p:nvSpPr>
          <p:spPr>
            <a:xfrm>
              <a:off x="1282077" y="2350401"/>
              <a:ext cx="781050" cy="38100"/>
            </a:xfrm>
            <a:custGeom>
              <a:rect b="b" l="l" r="r" t="t"/>
              <a:pathLst>
                <a:path extrusionOk="0" h="38100" w="781050">
                  <a:moveTo>
                    <a:pt x="38646" y="14058"/>
                  </a:moveTo>
                  <a:lnTo>
                    <a:pt x="35801" y="13563"/>
                  </a:lnTo>
                  <a:lnTo>
                    <a:pt x="32715" y="13335"/>
                  </a:lnTo>
                  <a:lnTo>
                    <a:pt x="29552" y="13335"/>
                  </a:lnTo>
                  <a:lnTo>
                    <a:pt x="19278" y="14084"/>
                  </a:lnTo>
                  <a:lnTo>
                    <a:pt x="9969" y="16129"/>
                  </a:lnTo>
                  <a:lnTo>
                    <a:pt x="3073" y="19164"/>
                  </a:lnTo>
                  <a:lnTo>
                    <a:pt x="0" y="22885"/>
                  </a:lnTo>
                  <a:lnTo>
                    <a:pt x="4114" y="27266"/>
                  </a:lnTo>
                  <a:lnTo>
                    <a:pt x="10642" y="29210"/>
                  </a:lnTo>
                  <a:lnTo>
                    <a:pt x="18300" y="30010"/>
                  </a:lnTo>
                  <a:lnTo>
                    <a:pt x="38646" y="14058"/>
                  </a:lnTo>
                  <a:close/>
                </a:path>
                <a:path extrusionOk="0" h="38100" w="781050">
                  <a:moveTo>
                    <a:pt x="780656" y="635"/>
                  </a:moveTo>
                  <a:lnTo>
                    <a:pt x="777951" y="203"/>
                  </a:lnTo>
                  <a:lnTo>
                    <a:pt x="775462" y="0"/>
                  </a:lnTo>
                  <a:lnTo>
                    <a:pt x="773176" y="0"/>
                  </a:lnTo>
                  <a:lnTo>
                    <a:pt x="759866" y="3263"/>
                  </a:lnTo>
                  <a:lnTo>
                    <a:pt x="751725" y="11849"/>
                  </a:lnTo>
                  <a:lnTo>
                    <a:pt x="746988" y="23914"/>
                  </a:lnTo>
                  <a:lnTo>
                    <a:pt x="743877" y="37630"/>
                  </a:lnTo>
                  <a:lnTo>
                    <a:pt x="758164" y="33553"/>
                  </a:lnTo>
                  <a:lnTo>
                    <a:pt x="769073" y="26009"/>
                  </a:lnTo>
                  <a:lnTo>
                    <a:pt x="776579" y="15024"/>
                  </a:lnTo>
                  <a:lnTo>
                    <a:pt x="780656" y="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63" name="Google Shape;7763;gefe2f4b35a_0_3189"/>
            <p:cNvSpPr/>
            <p:nvPr/>
          </p:nvSpPr>
          <p:spPr>
            <a:xfrm>
              <a:off x="1300378" y="2364460"/>
              <a:ext cx="1891030" cy="19685"/>
            </a:xfrm>
            <a:custGeom>
              <a:rect b="b" l="l" r="r" t="t"/>
              <a:pathLst>
                <a:path extrusionOk="0" h="19685" w="1891030">
                  <a:moveTo>
                    <a:pt x="34099" y="9766"/>
                  </a:moveTo>
                  <a:lnTo>
                    <a:pt x="31788" y="5080"/>
                  </a:lnTo>
                  <a:lnTo>
                    <a:pt x="26962" y="1879"/>
                  </a:lnTo>
                  <a:lnTo>
                    <a:pt x="20345" y="0"/>
                  </a:lnTo>
                  <a:lnTo>
                    <a:pt x="0" y="15951"/>
                  </a:lnTo>
                  <a:lnTo>
                    <a:pt x="3670" y="16344"/>
                  </a:lnTo>
                  <a:lnTo>
                    <a:pt x="7581" y="16459"/>
                  </a:lnTo>
                  <a:lnTo>
                    <a:pt x="18707" y="16459"/>
                  </a:lnTo>
                  <a:lnTo>
                    <a:pt x="26162" y="16090"/>
                  </a:lnTo>
                  <a:lnTo>
                    <a:pt x="33235" y="16090"/>
                  </a:lnTo>
                  <a:lnTo>
                    <a:pt x="34099" y="9766"/>
                  </a:lnTo>
                  <a:close/>
                </a:path>
                <a:path extrusionOk="0" h="19685" w="1891030">
                  <a:moveTo>
                    <a:pt x="1890471" y="14605"/>
                  </a:moveTo>
                  <a:lnTo>
                    <a:pt x="1889188" y="9017"/>
                  </a:lnTo>
                  <a:lnTo>
                    <a:pt x="1882241" y="1333"/>
                  </a:lnTo>
                  <a:lnTo>
                    <a:pt x="1876971" y="9258"/>
                  </a:lnTo>
                  <a:lnTo>
                    <a:pt x="1876501" y="14833"/>
                  </a:lnTo>
                  <a:lnTo>
                    <a:pt x="1879219" y="18110"/>
                  </a:lnTo>
                  <a:lnTo>
                    <a:pt x="1883511" y="19189"/>
                  </a:lnTo>
                  <a:lnTo>
                    <a:pt x="1887943" y="18034"/>
                  </a:lnTo>
                  <a:lnTo>
                    <a:pt x="1890471" y="146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64" name="Google Shape;7764;gefe2f4b35a_0_3189"/>
            <p:cNvSpPr/>
            <p:nvPr/>
          </p:nvSpPr>
          <p:spPr>
            <a:xfrm>
              <a:off x="3690797" y="2366263"/>
              <a:ext cx="3419475" cy="31114"/>
            </a:xfrm>
            <a:custGeom>
              <a:rect b="b" l="l" r="r" t="t"/>
              <a:pathLst>
                <a:path extrusionOk="0" h="31114" w="3419475">
                  <a:moveTo>
                    <a:pt x="44246" y="7023"/>
                  </a:moveTo>
                  <a:lnTo>
                    <a:pt x="39636" y="2146"/>
                  </a:lnTo>
                  <a:lnTo>
                    <a:pt x="32969" y="0"/>
                  </a:lnTo>
                  <a:lnTo>
                    <a:pt x="26149" y="0"/>
                  </a:lnTo>
                  <a:lnTo>
                    <a:pt x="17995" y="1003"/>
                  </a:lnTo>
                  <a:lnTo>
                    <a:pt x="10426" y="3860"/>
                  </a:lnTo>
                  <a:lnTo>
                    <a:pt x="4178" y="8356"/>
                  </a:lnTo>
                  <a:lnTo>
                    <a:pt x="0" y="14274"/>
                  </a:lnTo>
                  <a:lnTo>
                    <a:pt x="3937" y="18542"/>
                  </a:lnTo>
                  <a:lnTo>
                    <a:pt x="9207" y="20256"/>
                  </a:lnTo>
                  <a:lnTo>
                    <a:pt x="14859" y="20256"/>
                  </a:lnTo>
                  <a:lnTo>
                    <a:pt x="23114" y="19164"/>
                  </a:lnTo>
                  <a:lnTo>
                    <a:pt x="31203" y="16230"/>
                  </a:lnTo>
                  <a:lnTo>
                    <a:pt x="38468" y="12001"/>
                  </a:lnTo>
                  <a:lnTo>
                    <a:pt x="44246" y="7023"/>
                  </a:lnTo>
                  <a:close/>
                </a:path>
                <a:path extrusionOk="0" h="31114" w="3419475">
                  <a:moveTo>
                    <a:pt x="2806598" y="29375"/>
                  </a:moveTo>
                  <a:lnTo>
                    <a:pt x="2805646" y="20942"/>
                  </a:lnTo>
                  <a:lnTo>
                    <a:pt x="2802636" y="14605"/>
                  </a:lnTo>
                  <a:lnTo>
                    <a:pt x="2797860" y="10071"/>
                  </a:lnTo>
                  <a:lnTo>
                    <a:pt x="2791587" y="7023"/>
                  </a:lnTo>
                  <a:lnTo>
                    <a:pt x="2786469" y="14630"/>
                  </a:lnTo>
                  <a:lnTo>
                    <a:pt x="2785046" y="22352"/>
                  </a:lnTo>
                  <a:lnTo>
                    <a:pt x="2788247" y="28333"/>
                  </a:lnTo>
                  <a:lnTo>
                    <a:pt x="2796984" y="30734"/>
                  </a:lnTo>
                  <a:lnTo>
                    <a:pt x="2799664" y="30734"/>
                  </a:lnTo>
                  <a:lnTo>
                    <a:pt x="2802852" y="30314"/>
                  </a:lnTo>
                  <a:lnTo>
                    <a:pt x="2806598" y="29375"/>
                  </a:lnTo>
                  <a:close/>
                </a:path>
                <a:path extrusionOk="0" h="31114" w="3419475">
                  <a:moveTo>
                    <a:pt x="3418890" y="20370"/>
                  </a:moveTo>
                  <a:lnTo>
                    <a:pt x="3417697" y="14287"/>
                  </a:lnTo>
                  <a:lnTo>
                    <a:pt x="3409391" y="14071"/>
                  </a:lnTo>
                  <a:lnTo>
                    <a:pt x="3407892" y="6743"/>
                  </a:lnTo>
                  <a:lnTo>
                    <a:pt x="3399015" y="6743"/>
                  </a:lnTo>
                  <a:lnTo>
                    <a:pt x="3398050" y="6743"/>
                  </a:lnTo>
                  <a:lnTo>
                    <a:pt x="3396996" y="6832"/>
                  </a:lnTo>
                  <a:lnTo>
                    <a:pt x="3395840" y="7023"/>
                  </a:lnTo>
                  <a:lnTo>
                    <a:pt x="3393579" y="14046"/>
                  </a:lnTo>
                  <a:lnTo>
                    <a:pt x="3395764" y="19151"/>
                  </a:lnTo>
                  <a:lnTo>
                    <a:pt x="3400793" y="22237"/>
                  </a:lnTo>
                  <a:lnTo>
                    <a:pt x="3407079" y="23291"/>
                  </a:lnTo>
                  <a:lnTo>
                    <a:pt x="3413226" y="23291"/>
                  </a:lnTo>
                  <a:lnTo>
                    <a:pt x="3418890" y="2037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65" name="Google Shape;7765;gefe2f4b35a_0_3189"/>
            <p:cNvSpPr/>
            <p:nvPr/>
          </p:nvSpPr>
          <p:spPr>
            <a:xfrm>
              <a:off x="2755328" y="2380536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9349" y="0"/>
                  </a:moveTo>
                  <a:lnTo>
                    <a:pt x="19752" y="1414"/>
                  </a:lnTo>
                  <a:lnTo>
                    <a:pt x="11445" y="4173"/>
                  </a:lnTo>
                  <a:lnTo>
                    <a:pt x="4753" y="8620"/>
                  </a:lnTo>
                  <a:lnTo>
                    <a:pt x="0" y="15100"/>
                  </a:lnTo>
                  <a:lnTo>
                    <a:pt x="1104" y="14960"/>
                  </a:lnTo>
                  <a:lnTo>
                    <a:pt x="2133" y="14897"/>
                  </a:lnTo>
                  <a:lnTo>
                    <a:pt x="8432" y="14897"/>
                  </a:lnTo>
                  <a:lnTo>
                    <a:pt x="22402" y="22415"/>
                  </a:lnTo>
                  <a:lnTo>
                    <a:pt x="28778" y="22390"/>
                  </a:lnTo>
                  <a:lnTo>
                    <a:pt x="29349" y="22352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66" name="Google Shape;7766;gefe2f4b35a_0_3189"/>
            <p:cNvSpPr/>
            <p:nvPr/>
          </p:nvSpPr>
          <p:spPr>
            <a:xfrm>
              <a:off x="2910118" y="2388722"/>
              <a:ext cx="45085" cy="17144"/>
            </a:xfrm>
            <a:custGeom>
              <a:rect b="b" l="l" r="r" t="t"/>
              <a:pathLst>
                <a:path extrusionOk="0" h="17144" w="45085">
                  <a:moveTo>
                    <a:pt x="36474" y="0"/>
                  </a:moveTo>
                  <a:lnTo>
                    <a:pt x="29768" y="0"/>
                  </a:lnTo>
                  <a:lnTo>
                    <a:pt x="20456" y="1194"/>
                  </a:lnTo>
                  <a:lnTo>
                    <a:pt x="11407" y="4567"/>
                  </a:lnTo>
                  <a:lnTo>
                    <a:pt x="4097" y="9799"/>
                  </a:lnTo>
                  <a:lnTo>
                    <a:pt x="0" y="16573"/>
                  </a:lnTo>
                  <a:lnTo>
                    <a:pt x="9950" y="15296"/>
                  </a:lnTo>
                  <a:lnTo>
                    <a:pt x="20847" y="14143"/>
                  </a:lnTo>
                  <a:lnTo>
                    <a:pt x="32543" y="13124"/>
                  </a:lnTo>
                  <a:lnTo>
                    <a:pt x="44894" y="12255"/>
                  </a:lnTo>
                  <a:lnTo>
                    <a:pt x="44830" y="10706"/>
                  </a:lnTo>
                  <a:lnTo>
                    <a:pt x="44551" y="8928"/>
                  </a:lnTo>
                  <a:lnTo>
                    <a:pt x="44030" y="6908"/>
                  </a:lnTo>
                  <a:lnTo>
                    <a:pt x="42163" y="2095"/>
                  </a:lnTo>
                  <a:lnTo>
                    <a:pt x="364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67" name="Google Shape;7767;gefe2f4b35a_0_3189"/>
            <p:cNvSpPr/>
            <p:nvPr/>
          </p:nvSpPr>
          <p:spPr>
            <a:xfrm>
              <a:off x="2909573" y="2400978"/>
              <a:ext cx="46355" cy="10794"/>
            </a:xfrm>
            <a:custGeom>
              <a:rect b="b" l="l" r="r" t="t"/>
              <a:pathLst>
                <a:path extrusionOk="0" h="10794" w="46355">
                  <a:moveTo>
                    <a:pt x="45440" y="0"/>
                  </a:moveTo>
                  <a:lnTo>
                    <a:pt x="546" y="4305"/>
                  </a:lnTo>
                  <a:lnTo>
                    <a:pt x="0" y="7632"/>
                  </a:lnTo>
                  <a:lnTo>
                    <a:pt x="304" y="9398"/>
                  </a:lnTo>
                  <a:lnTo>
                    <a:pt x="2413" y="8763"/>
                  </a:lnTo>
                  <a:lnTo>
                    <a:pt x="4927" y="8534"/>
                  </a:lnTo>
                  <a:lnTo>
                    <a:pt x="11430" y="8534"/>
                  </a:lnTo>
                  <a:lnTo>
                    <a:pt x="28143" y="10287"/>
                  </a:lnTo>
                  <a:lnTo>
                    <a:pt x="39814" y="10287"/>
                  </a:lnTo>
                  <a:lnTo>
                    <a:pt x="45758" y="8280"/>
                  </a:lnTo>
                  <a:lnTo>
                    <a:pt x="454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68" name="Google Shape;7768;gefe2f4b35a_0_3189"/>
            <p:cNvSpPr/>
            <p:nvPr/>
          </p:nvSpPr>
          <p:spPr>
            <a:xfrm>
              <a:off x="6423698" y="2387345"/>
              <a:ext cx="6115050" cy="24764"/>
            </a:xfrm>
            <a:custGeom>
              <a:rect b="b" l="l" r="r" t="t"/>
              <a:pathLst>
                <a:path extrusionOk="0" h="24764" w="6115050">
                  <a:moveTo>
                    <a:pt x="36741" y="23037"/>
                  </a:moveTo>
                  <a:lnTo>
                    <a:pt x="35699" y="14630"/>
                  </a:lnTo>
                  <a:lnTo>
                    <a:pt x="29324" y="8077"/>
                  </a:lnTo>
                  <a:lnTo>
                    <a:pt x="20116" y="3835"/>
                  </a:lnTo>
                  <a:lnTo>
                    <a:pt x="10502" y="2324"/>
                  </a:lnTo>
                  <a:lnTo>
                    <a:pt x="4927" y="2324"/>
                  </a:lnTo>
                  <a:lnTo>
                    <a:pt x="533" y="4165"/>
                  </a:lnTo>
                  <a:lnTo>
                    <a:pt x="0" y="8293"/>
                  </a:lnTo>
                  <a:lnTo>
                    <a:pt x="4953" y="13665"/>
                  </a:lnTo>
                  <a:lnTo>
                    <a:pt x="10071" y="19011"/>
                  </a:lnTo>
                  <a:lnTo>
                    <a:pt x="16510" y="23101"/>
                  </a:lnTo>
                  <a:lnTo>
                    <a:pt x="25425" y="24739"/>
                  </a:lnTo>
                  <a:lnTo>
                    <a:pt x="28651" y="24739"/>
                  </a:lnTo>
                  <a:lnTo>
                    <a:pt x="32372" y="24218"/>
                  </a:lnTo>
                  <a:lnTo>
                    <a:pt x="36741" y="23037"/>
                  </a:lnTo>
                  <a:close/>
                </a:path>
                <a:path extrusionOk="0" h="24764" w="6115050">
                  <a:moveTo>
                    <a:pt x="493483" y="8280"/>
                  </a:moveTo>
                  <a:lnTo>
                    <a:pt x="486333" y="4419"/>
                  </a:lnTo>
                  <a:lnTo>
                    <a:pt x="480910" y="2959"/>
                  </a:lnTo>
                  <a:lnTo>
                    <a:pt x="477012" y="2959"/>
                  </a:lnTo>
                  <a:lnTo>
                    <a:pt x="471106" y="2959"/>
                  </a:lnTo>
                  <a:lnTo>
                    <a:pt x="468706" y="6299"/>
                  </a:lnTo>
                  <a:lnTo>
                    <a:pt x="469417" y="12979"/>
                  </a:lnTo>
                  <a:lnTo>
                    <a:pt x="472541" y="16319"/>
                  </a:lnTo>
                  <a:lnTo>
                    <a:pt x="481799" y="16319"/>
                  </a:lnTo>
                  <a:lnTo>
                    <a:pt x="487184" y="14211"/>
                  </a:lnTo>
                  <a:lnTo>
                    <a:pt x="493483" y="8280"/>
                  </a:lnTo>
                  <a:close/>
                </a:path>
                <a:path extrusionOk="0" h="24764" w="6115050">
                  <a:moveTo>
                    <a:pt x="6114847" y="14058"/>
                  </a:moveTo>
                  <a:lnTo>
                    <a:pt x="6113818" y="8293"/>
                  </a:lnTo>
                  <a:lnTo>
                    <a:pt x="6105283" y="6337"/>
                  </a:lnTo>
                  <a:lnTo>
                    <a:pt x="6100902" y="0"/>
                  </a:lnTo>
                  <a:lnTo>
                    <a:pt x="6090475" y="0"/>
                  </a:lnTo>
                  <a:lnTo>
                    <a:pt x="6088596" y="0"/>
                  </a:lnTo>
                  <a:lnTo>
                    <a:pt x="6086513" y="203"/>
                  </a:lnTo>
                  <a:lnTo>
                    <a:pt x="6084176" y="685"/>
                  </a:lnTo>
                  <a:lnTo>
                    <a:pt x="6082220" y="8128"/>
                  </a:lnTo>
                  <a:lnTo>
                    <a:pt x="6085065" y="13284"/>
                  </a:lnTo>
                  <a:lnTo>
                    <a:pt x="6091085" y="16281"/>
                  </a:lnTo>
                  <a:lnTo>
                    <a:pt x="6098629" y="17259"/>
                  </a:lnTo>
                  <a:lnTo>
                    <a:pt x="6106846" y="17259"/>
                  </a:lnTo>
                  <a:lnTo>
                    <a:pt x="6114847" y="14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69" name="Google Shape;7769;gefe2f4b35a_0_3189"/>
            <p:cNvSpPr/>
            <p:nvPr/>
          </p:nvSpPr>
          <p:spPr>
            <a:xfrm>
              <a:off x="847398" y="2402890"/>
              <a:ext cx="52069" cy="22860"/>
            </a:xfrm>
            <a:custGeom>
              <a:rect b="b" l="l" r="r" t="t"/>
              <a:pathLst>
                <a:path extrusionOk="0" h="22860" w="52069">
                  <a:moveTo>
                    <a:pt x="51752" y="0"/>
                  </a:moveTo>
                  <a:lnTo>
                    <a:pt x="35391" y="2061"/>
                  </a:lnTo>
                  <a:lnTo>
                    <a:pt x="20232" y="5370"/>
                  </a:lnTo>
                  <a:lnTo>
                    <a:pt x="7895" y="11553"/>
                  </a:lnTo>
                  <a:lnTo>
                    <a:pt x="0" y="22237"/>
                  </a:lnTo>
                  <a:lnTo>
                    <a:pt x="7150" y="22186"/>
                  </a:lnTo>
                  <a:lnTo>
                    <a:pt x="21221" y="22669"/>
                  </a:lnTo>
                  <a:lnTo>
                    <a:pt x="24625" y="22669"/>
                  </a:lnTo>
                  <a:lnTo>
                    <a:pt x="36261" y="21909"/>
                  </a:lnTo>
                  <a:lnTo>
                    <a:pt x="45542" y="18754"/>
                  </a:lnTo>
                  <a:lnTo>
                    <a:pt x="51146" y="11889"/>
                  </a:lnTo>
                  <a:lnTo>
                    <a:pt x="517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70" name="Google Shape;7770;gefe2f4b35a_0_3189"/>
            <p:cNvSpPr/>
            <p:nvPr/>
          </p:nvSpPr>
          <p:spPr>
            <a:xfrm>
              <a:off x="3695478" y="2402890"/>
              <a:ext cx="15239" cy="20319"/>
            </a:xfrm>
            <a:custGeom>
              <a:rect b="b" l="l" r="r" t="t"/>
              <a:pathLst>
                <a:path extrusionOk="0" h="20319" w="15239">
                  <a:moveTo>
                    <a:pt x="2794" y="0"/>
                  </a:moveTo>
                  <a:lnTo>
                    <a:pt x="0" y="14859"/>
                  </a:lnTo>
                  <a:lnTo>
                    <a:pt x="2908" y="19812"/>
                  </a:lnTo>
                  <a:lnTo>
                    <a:pt x="6616" y="19812"/>
                  </a:lnTo>
                  <a:lnTo>
                    <a:pt x="11893" y="17002"/>
                  </a:lnTo>
                  <a:lnTo>
                    <a:pt x="15101" y="10668"/>
                  </a:lnTo>
                  <a:lnTo>
                    <a:pt x="13112" y="3952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71" name="Google Shape;7771;gefe2f4b35a_0_3189"/>
            <p:cNvSpPr/>
            <p:nvPr/>
          </p:nvSpPr>
          <p:spPr>
            <a:xfrm>
              <a:off x="906357" y="2410378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905" y="8335"/>
                  </a:lnTo>
                  <a:lnTo>
                    <a:pt x="3875" y="14576"/>
                  </a:lnTo>
                  <a:lnTo>
                    <a:pt x="8570" y="19088"/>
                  </a:lnTo>
                  <a:lnTo>
                    <a:pt x="14655" y="22237"/>
                  </a:lnTo>
                  <a:lnTo>
                    <a:pt x="13874" y="13805"/>
                  </a:lnTo>
                  <a:lnTo>
                    <a:pt x="10895" y="7489"/>
                  </a:lnTo>
                  <a:lnTo>
                    <a:pt x="6131" y="2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72" name="Google Shape;7772;gefe2f4b35a_0_3189"/>
            <p:cNvSpPr/>
            <p:nvPr/>
          </p:nvSpPr>
          <p:spPr>
            <a:xfrm>
              <a:off x="2276538" y="2410383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43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43" y="1475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773" name="Google Shape;7773;gefe2f4b35a_0_3189"/>
            <p:cNvPicPr preferRelativeResize="0"/>
            <p:nvPr/>
          </p:nvPicPr>
          <p:blipFill rotWithShape="1">
            <a:blip r:embed="rId22">
              <a:alphaModFix/>
            </a:blip>
            <a:srcRect b="0" l="0" r="0" t="0"/>
            <a:stretch/>
          </p:blipFill>
          <p:spPr>
            <a:xfrm>
              <a:off x="5377535" y="2476978"/>
              <a:ext cx="125374" cy="1038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74" name="Google Shape;7774;gefe2f4b35a_0_3189"/>
            <p:cNvSpPr/>
            <p:nvPr/>
          </p:nvSpPr>
          <p:spPr>
            <a:xfrm>
              <a:off x="7086261" y="2410378"/>
              <a:ext cx="29845" cy="30480"/>
            </a:xfrm>
            <a:custGeom>
              <a:rect b="b" l="l" r="r" t="t"/>
              <a:pathLst>
                <a:path extrusionOk="0" h="30480" w="29845">
                  <a:moveTo>
                    <a:pt x="380" y="0"/>
                  </a:moveTo>
                  <a:lnTo>
                    <a:pt x="0" y="13212"/>
                  </a:lnTo>
                  <a:lnTo>
                    <a:pt x="3374" y="22640"/>
                  </a:lnTo>
                  <a:lnTo>
                    <a:pt x="10506" y="28292"/>
                  </a:lnTo>
                  <a:lnTo>
                    <a:pt x="21399" y="30175"/>
                  </a:lnTo>
                  <a:lnTo>
                    <a:pt x="23951" y="30175"/>
                  </a:lnTo>
                  <a:lnTo>
                    <a:pt x="26733" y="29946"/>
                  </a:lnTo>
                  <a:lnTo>
                    <a:pt x="29743" y="29502"/>
                  </a:lnTo>
                  <a:lnTo>
                    <a:pt x="26853" y="17634"/>
                  </a:lnTo>
                  <a:lnTo>
                    <a:pt x="18733" y="11036"/>
                  </a:lnTo>
                  <a:lnTo>
                    <a:pt x="8777" y="6295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75" name="Google Shape;7775;gefe2f4b35a_0_3189"/>
            <p:cNvSpPr/>
            <p:nvPr/>
          </p:nvSpPr>
          <p:spPr>
            <a:xfrm>
              <a:off x="997823" y="2417389"/>
              <a:ext cx="34290" cy="23494"/>
            </a:xfrm>
            <a:custGeom>
              <a:rect b="b" l="l" r="r" t="t"/>
              <a:pathLst>
                <a:path extrusionOk="0" h="23494" w="34290">
                  <a:moveTo>
                    <a:pt x="31902" y="0"/>
                  </a:moveTo>
                  <a:lnTo>
                    <a:pt x="31089" y="0"/>
                  </a:lnTo>
                  <a:lnTo>
                    <a:pt x="25539" y="0"/>
                  </a:lnTo>
                  <a:lnTo>
                    <a:pt x="11379" y="7785"/>
                  </a:lnTo>
                  <a:lnTo>
                    <a:pt x="4317" y="7747"/>
                  </a:lnTo>
                  <a:lnTo>
                    <a:pt x="0" y="20675"/>
                  </a:lnTo>
                  <a:lnTo>
                    <a:pt x="6172" y="22999"/>
                  </a:lnTo>
                  <a:lnTo>
                    <a:pt x="17043" y="22999"/>
                  </a:lnTo>
                  <a:lnTo>
                    <a:pt x="27330" y="22263"/>
                  </a:lnTo>
                  <a:lnTo>
                    <a:pt x="31114" y="22263"/>
                  </a:lnTo>
                  <a:lnTo>
                    <a:pt x="32448" y="22326"/>
                  </a:lnTo>
                  <a:lnTo>
                    <a:pt x="33680" y="22491"/>
                  </a:lnTo>
                  <a:lnTo>
                    <a:pt x="33680" y="127"/>
                  </a:lnTo>
                  <a:lnTo>
                    <a:pt x="3190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76" name="Google Shape;7776;gefe2f4b35a_0_3189"/>
            <p:cNvSpPr/>
            <p:nvPr/>
          </p:nvSpPr>
          <p:spPr>
            <a:xfrm>
              <a:off x="2985850" y="2424612"/>
              <a:ext cx="28575" cy="1905"/>
            </a:xfrm>
            <a:custGeom>
              <a:rect b="b" l="l" r="r" t="t"/>
              <a:pathLst>
                <a:path extrusionOk="0" h="1905" w="28575">
                  <a:moveTo>
                    <a:pt x="28562" y="0"/>
                  </a:moveTo>
                  <a:lnTo>
                    <a:pt x="28219" y="0"/>
                  </a:lnTo>
                  <a:lnTo>
                    <a:pt x="19812" y="520"/>
                  </a:lnTo>
                  <a:lnTo>
                    <a:pt x="0" y="1892"/>
                  </a:lnTo>
                  <a:lnTo>
                    <a:pt x="285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77" name="Google Shape;7777;gefe2f4b35a_0_3189"/>
            <p:cNvSpPr/>
            <p:nvPr/>
          </p:nvSpPr>
          <p:spPr>
            <a:xfrm>
              <a:off x="4758867" y="2416631"/>
              <a:ext cx="4822825" cy="38100"/>
            </a:xfrm>
            <a:custGeom>
              <a:rect b="b" l="l" r="r" t="t"/>
              <a:pathLst>
                <a:path extrusionOk="0" h="38100" w="4822825">
                  <a:moveTo>
                    <a:pt x="22186" y="901"/>
                  </a:moveTo>
                  <a:lnTo>
                    <a:pt x="20193" y="800"/>
                  </a:lnTo>
                  <a:lnTo>
                    <a:pt x="19240" y="800"/>
                  </a:lnTo>
                  <a:lnTo>
                    <a:pt x="10134" y="2171"/>
                  </a:lnTo>
                  <a:lnTo>
                    <a:pt x="3924" y="6311"/>
                  </a:lnTo>
                  <a:lnTo>
                    <a:pt x="546" y="13322"/>
                  </a:lnTo>
                  <a:lnTo>
                    <a:pt x="0" y="23253"/>
                  </a:lnTo>
                  <a:lnTo>
                    <a:pt x="2184" y="23825"/>
                  </a:lnTo>
                  <a:lnTo>
                    <a:pt x="4064" y="24079"/>
                  </a:lnTo>
                  <a:lnTo>
                    <a:pt x="5689" y="24079"/>
                  </a:lnTo>
                  <a:lnTo>
                    <a:pt x="12814" y="21336"/>
                  </a:lnTo>
                  <a:lnTo>
                    <a:pt x="16230" y="14833"/>
                  </a:lnTo>
                  <a:lnTo>
                    <a:pt x="18503" y="7162"/>
                  </a:lnTo>
                  <a:lnTo>
                    <a:pt x="22186" y="901"/>
                  </a:lnTo>
                  <a:close/>
                </a:path>
                <a:path extrusionOk="0" h="38100" w="4822825">
                  <a:moveTo>
                    <a:pt x="1947697" y="3632"/>
                  </a:moveTo>
                  <a:lnTo>
                    <a:pt x="1945741" y="0"/>
                  </a:lnTo>
                  <a:lnTo>
                    <a:pt x="1941982" y="0"/>
                  </a:lnTo>
                  <a:lnTo>
                    <a:pt x="1939023" y="0"/>
                  </a:lnTo>
                  <a:lnTo>
                    <a:pt x="1934959" y="2247"/>
                  </a:lnTo>
                  <a:lnTo>
                    <a:pt x="1929866" y="8509"/>
                  </a:lnTo>
                  <a:lnTo>
                    <a:pt x="1934730" y="12890"/>
                  </a:lnTo>
                  <a:lnTo>
                    <a:pt x="1938540" y="14541"/>
                  </a:lnTo>
                  <a:lnTo>
                    <a:pt x="1945589" y="14541"/>
                  </a:lnTo>
                  <a:lnTo>
                    <a:pt x="1947621" y="10909"/>
                  </a:lnTo>
                  <a:lnTo>
                    <a:pt x="1947697" y="3632"/>
                  </a:lnTo>
                  <a:close/>
                </a:path>
                <a:path extrusionOk="0" h="38100" w="4822825">
                  <a:moveTo>
                    <a:pt x="4822774" y="11468"/>
                  </a:moveTo>
                  <a:lnTo>
                    <a:pt x="4817237" y="901"/>
                  </a:lnTo>
                  <a:lnTo>
                    <a:pt x="4816551" y="7607"/>
                  </a:lnTo>
                  <a:lnTo>
                    <a:pt x="4810137" y="8775"/>
                  </a:lnTo>
                  <a:lnTo>
                    <a:pt x="4800651" y="8775"/>
                  </a:lnTo>
                  <a:lnTo>
                    <a:pt x="4792472" y="8445"/>
                  </a:lnTo>
                  <a:lnTo>
                    <a:pt x="4787887" y="8509"/>
                  </a:lnTo>
                  <a:lnTo>
                    <a:pt x="4787735" y="18351"/>
                  </a:lnTo>
                  <a:lnTo>
                    <a:pt x="4782286" y="26758"/>
                  </a:lnTo>
                  <a:lnTo>
                    <a:pt x="4779632" y="33413"/>
                  </a:lnTo>
                  <a:lnTo>
                    <a:pt x="4787887" y="38011"/>
                  </a:lnTo>
                  <a:lnTo>
                    <a:pt x="4798885" y="30213"/>
                  </a:lnTo>
                  <a:lnTo>
                    <a:pt x="4813592" y="21297"/>
                  </a:lnTo>
                  <a:lnTo>
                    <a:pt x="4822774" y="114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78" name="Google Shape;7778;gefe2f4b35a_0_3189"/>
            <p:cNvSpPr/>
            <p:nvPr/>
          </p:nvSpPr>
          <p:spPr>
            <a:xfrm>
              <a:off x="1326108" y="2424657"/>
              <a:ext cx="850264" cy="27939"/>
            </a:xfrm>
            <a:custGeom>
              <a:rect b="b" l="l" r="r" t="t"/>
              <a:pathLst>
                <a:path extrusionOk="0" h="27939" w="850264">
                  <a:moveTo>
                    <a:pt x="36893" y="482"/>
                  </a:moveTo>
                  <a:lnTo>
                    <a:pt x="28790" y="0"/>
                  </a:lnTo>
                  <a:lnTo>
                    <a:pt x="24955" y="0"/>
                  </a:lnTo>
                  <a:lnTo>
                    <a:pt x="15595" y="609"/>
                  </a:lnTo>
                  <a:lnTo>
                    <a:pt x="7848" y="2882"/>
                  </a:lnTo>
                  <a:lnTo>
                    <a:pt x="2425" y="7531"/>
                  </a:lnTo>
                  <a:lnTo>
                    <a:pt x="0" y="15227"/>
                  </a:lnTo>
                  <a:lnTo>
                    <a:pt x="3175" y="18580"/>
                  </a:lnTo>
                  <a:lnTo>
                    <a:pt x="7048" y="20015"/>
                  </a:lnTo>
                  <a:lnTo>
                    <a:pt x="11099" y="20015"/>
                  </a:lnTo>
                  <a:lnTo>
                    <a:pt x="18884" y="18415"/>
                  </a:lnTo>
                  <a:lnTo>
                    <a:pt x="26301" y="14122"/>
                  </a:lnTo>
                  <a:lnTo>
                    <a:pt x="32562" y="7886"/>
                  </a:lnTo>
                  <a:lnTo>
                    <a:pt x="36893" y="482"/>
                  </a:lnTo>
                  <a:close/>
                </a:path>
                <a:path extrusionOk="0" h="27939" w="850264">
                  <a:moveTo>
                    <a:pt x="244678" y="15278"/>
                  </a:moveTo>
                  <a:lnTo>
                    <a:pt x="241554" y="2882"/>
                  </a:lnTo>
                  <a:lnTo>
                    <a:pt x="238658" y="2882"/>
                  </a:lnTo>
                  <a:lnTo>
                    <a:pt x="237667" y="2882"/>
                  </a:lnTo>
                  <a:lnTo>
                    <a:pt x="236689" y="4343"/>
                  </a:lnTo>
                  <a:lnTo>
                    <a:pt x="235953" y="7962"/>
                  </a:lnTo>
                  <a:lnTo>
                    <a:pt x="234251" y="15354"/>
                  </a:lnTo>
                  <a:lnTo>
                    <a:pt x="237693" y="27889"/>
                  </a:lnTo>
                  <a:lnTo>
                    <a:pt x="241579" y="27889"/>
                  </a:lnTo>
                  <a:lnTo>
                    <a:pt x="242506" y="26428"/>
                  </a:lnTo>
                  <a:lnTo>
                    <a:pt x="243154" y="22834"/>
                  </a:lnTo>
                  <a:lnTo>
                    <a:pt x="244678" y="15278"/>
                  </a:lnTo>
                  <a:close/>
                </a:path>
                <a:path extrusionOk="0" h="27939" w="850264">
                  <a:moveTo>
                    <a:pt x="849642" y="0"/>
                  </a:moveTo>
                  <a:lnTo>
                    <a:pt x="838847" y="1041"/>
                  </a:lnTo>
                  <a:lnTo>
                    <a:pt x="830554" y="4546"/>
                  </a:lnTo>
                  <a:lnTo>
                    <a:pt x="825703" y="11493"/>
                  </a:lnTo>
                  <a:lnTo>
                    <a:pt x="825271" y="22834"/>
                  </a:lnTo>
                  <a:lnTo>
                    <a:pt x="830516" y="22021"/>
                  </a:lnTo>
                  <a:lnTo>
                    <a:pt x="835507" y="21005"/>
                  </a:lnTo>
                  <a:lnTo>
                    <a:pt x="840041" y="19558"/>
                  </a:lnTo>
                  <a:lnTo>
                    <a:pt x="842391" y="12788"/>
                  </a:lnTo>
                  <a:lnTo>
                    <a:pt x="845705" y="6286"/>
                  </a:lnTo>
                  <a:lnTo>
                    <a:pt x="849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79" name="Google Shape;7779;gefe2f4b35a_0_3189"/>
            <p:cNvSpPr/>
            <p:nvPr/>
          </p:nvSpPr>
          <p:spPr>
            <a:xfrm>
              <a:off x="2166148" y="2424652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4274" y="0"/>
                  </a:moveTo>
                  <a:lnTo>
                    <a:pt x="10629" y="0"/>
                  </a:lnTo>
                  <a:lnTo>
                    <a:pt x="9601" y="0"/>
                  </a:lnTo>
                  <a:lnTo>
                    <a:pt x="5664" y="6286"/>
                  </a:lnTo>
                  <a:lnTo>
                    <a:pt x="2349" y="12788"/>
                  </a:lnTo>
                  <a:lnTo>
                    <a:pt x="0" y="19558"/>
                  </a:lnTo>
                  <a:lnTo>
                    <a:pt x="7324" y="16627"/>
                  </a:lnTo>
                  <a:lnTo>
                    <a:pt x="13579" y="12630"/>
                  </a:lnTo>
                  <a:lnTo>
                    <a:pt x="18563" y="7327"/>
                  </a:lnTo>
                  <a:lnTo>
                    <a:pt x="22072" y="482"/>
                  </a:lnTo>
                  <a:lnTo>
                    <a:pt x="18135" y="203"/>
                  </a:lnTo>
                  <a:lnTo>
                    <a:pt x="142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80" name="Google Shape;7780;gefe2f4b35a_0_3189"/>
            <p:cNvSpPr/>
            <p:nvPr/>
          </p:nvSpPr>
          <p:spPr>
            <a:xfrm>
              <a:off x="6951301" y="2425132"/>
              <a:ext cx="15240" cy="20319"/>
            </a:xfrm>
            <a:custGeom>
              <a:rect b="b" l="l" r="r" t="t"/>
              <a:pathLst>
                <a:path extrusionOk="0" h="20319" w="15240">
                  <a:moveTo>
                    <a:pt x="2679" y="0"/>
                  </a:moveTo>
                  <a:lnTo>
                    <a:pt x="0" y="14935"/>
                  </a:lnTo>
                  <a:lnTo>
                    <a:pt x="2984" y="19913"/>
                  </a:lnTo>
                  <a:lnTo>
                    <a:pt x="6731" y="19913"/>
                  </a:lnTo>
                  <a:lnTo>
                    <a:pt x="12027" y="17087"/>
                  </a:lnTo>
                  <a:lnTo>
                    <a:pt x="15201" y="10718"/>
                  </a:lnTo>
                  <a:lnTo>
                    <a:pt x="13128" y="3968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81" name="Google Shape;7781;gefe2f4b35a_0_3189"/>
            <p:cNvSpPr/>
            <p:nvPr/>
          </p:nvSpPr>
          <p:spPr>
            <a:xfrm>
              <a:off x="1075829" y="2432621"/>
              <a:ext cx="792480" cy="40639"/>
            </a:xfrm>
            <a:custGeom>
              <a:rect b="b" l="l" r="r" t="t"/>
              <a:pathLst>
                <a:path extrusionOk="0" h="40639" w="792480">
                  <a:moveTo>
                    <a:pt x="28448" y="6959"/>
                  </a:moveTo>
                  <a:lnTo>
                    <a:pt x="22148" y="0"/>
                  </a:lnTo>
                  <a:lnTo>
                    <a:pt x="17995" y="6921"/>
                  </a:lnTo>
                  <a:lnTo>
                    <a:pt x="9880" y="9842"/>
                  </a:lnTo>
                  <a:lnTo>
                    <a:pt x="2362" y="13335"/>
                  </a:lnTo>
                  <a:lnTo>
                    <a:pt x="0" y="22009"/>
                  </a:lnTo>
                  <a:lnTo>
                    <a:pt x="3086" y="27317"/>
                  </a:lnTo>
                  <a:lnTo>
                    <a:pt x="6921" y="29413"/>
                  </a:lnTo>
                  <a:lnTo>
                    <a:pt x="10782" y="29413"/>
                  </a:lnTo>
                  <a:lnTo>
                    <a:pt x="20116" y="25603"/>
                  </a:lnTo>
                  <a:lnTo>
                    <a:pt x="26885" y="16814"/>
                  </a:lnTo>
                  <a:lnTo>
                    <a:pt x="28448" y="6959"/>
                  </a:lnTo>
                  <a:close/>
                </a:path>
                <a:path extrusionOk="0" h="40639" w="792480">
                  <a:moveTo>
                    <a:pt x="792264" y="15303"/>
                  </a:moveTo>
                  <a:lnTo>
                    <a:pt x="780897" y="7264"/>
                  </a:lnTo>
                  <a:lnTo>
                    <a:pt x="776236" y="17386"/>
                  </a:lnTo>
                  <a:lnTo>
                    <a:pt x="767715" y="23685"/>
                  </a:lnTo>
                  <a:lnTo>
                    <a:pt x="758380" y="29197"/>
                  </a:lnTo>
                  <a:lnTo>
                    <a:pt x="751281" y="36995"/>
                  </a:lnTo>
                  <a:lnTo>
                    <a:pt x="752957" y="39458"/>
                  </a:lnTo>
                  <a:lnTo>
                    <a:pt x="755840" y="40513"/>
                  </a:lnTo>
                  <a:lnTo>
                    <a:pt x="759345" y="40513"/>
                  </a:lnTo>
                  <a:lnTo>
                    <a:pt x="774230" y="36258"/>
                  </a:lnTo>
                  <a:lnTo>
                    <a:pt x="787615" y="26416"/>
                  </a:lnTo>
                  <a:lnTo>
                    <a:pt x="792264" y="15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82" name="Google Shape;7782;gefe2f4b35a_0_3189"/>
            <p:cNvSpPr/>
            <p:nvPr/>
          </p:nvSpPr>
          <p:spPr>
            <a:xfrm>
              <a:off x="3448418" y="2447200"/>
              <a:ext cx="10164444" cy="29844"/>
            </a:xfrm>
            <a:custGeom>
              <a:rect b="b" l="l" r="r" t="t"/>
              <a:pathLst>
                <a:path extrusionOk="0" h="29844" w="10164444">
                  <a:moveTo>
                    <a:pt x="28867" y="292"/>
                  </a:moveTo>
                  <a:lnTo>
                    <a:pt x="27889" y="88"/>
                  </a:lnTo>
                  <a:lnTo>
                    <a:pt x="26873" y="0"/>
                  </a:lnTo>
                  <a:lnTo>
                    <a:pt x="25844" y="0"/>
                  </a:lnTo>
                  <a:lnTo>
                    <a:pt x="13563" y="3657"/>
                  </a:lnTo>
                  <a:lnTo>
                    <a:pt x="3632" y="12217"/>
                  </a:lnTo>
                  <a:lnTo>
                    <a:pt x="0" y="22123"/>
                  </a:lnTo>
                  <a:lnTo>
                    <a:pt x="6654" y="29781"/>
                  </a:lnTo>
                  <a:lnTo>
                    <a:pt x="12865" y="23101"/>
                  </a:lnTo>
                  <a:lnTo>
                    <a:pt x="19608" y="16941"/>
                  </a:lnTo>
                  <a:lnTo>
                    <a:pt x="25438" y="9829"/>
                  </a:lnTo>
                  <a:lnTo>
                    <a:pt x="28867" y="292"/>
                  </a:lnTo>
                  <a:close/>
                </a:path>
                <a:path extrusionOk="0" h="29844" w="10164444">
                  <a:moveTo>
                    <a:pt x="3629863" y="4521"/>
                  </a:moveTo>
                  <a:lnTo>
                    <a:pt x="3627894" y="5334"/>
                  </a:lnTo>
                  <a:lnTo>
                    <a:pt x="3623233" y="7429"/>
                  </a:lnTo>
                  <a:lnTo>
                    <a:pt x="3607498" y="14693"/>
                  </a:lnTo>
                  <a:lnTo>
                    <a:pt x="3629863" y="4521"/>
                  </a:lnTo>
                  <a:close/>
                </a:path>
                <a:path extrusionOk="0" h="29844" w="10164444">
                  <a:moveTo>
                    <a:pt x="3814902" y="29781"/>
                  </a:moveTo>
                  <a:lnTo>
                    <a:pt x="3814889" y="15036"/>
                  </a:lnTo>
                  <a:lnTo>
                    <a:pt x="3808526" y="6654"/>
                  </a:lnTo>
                  <a:lnTo>
                    <a:pt x="3798011" y="2463"/>
                  </a:lnTo>
                  <a:lnTo>
                    <a:pt x="3785514" y="292"/>
                  </a:lnTo>
                  <a:lnTo>
                    <a:pt x="3785501" y="15024"/>
                  </a:lnTo>
                  <a:lnTo>
                    <a:pt x="3791801" y="23380"/>
                  </a:lnTo>
                  <a:lnTo>
                    <a:pt x="3802291" y="27559"/>
                  </a:lnTo>
                  <a:lnTo>
                    <a:pt x="3814902" y="29781"/>
                  </a:lnTo>
                  <a:close/>
                </a:path>
                <a:path extrusionOk="0" h="29844" w="10164444">
                  <a:moveTo>
                    <a:pt x="8573478" y="22415"/>
                  </a:moveTo>
                  <a:lnTo>
                    <a:pt x="8573021" y="11633"/>
                  </a:lnTo>
                  <a:lnTo>
                    <a:pt x="8566721" y="6769"/>
                  </a:lnTo>
                  <a:lnTo>
                    <a:pt x="8558263" y="4203"/>
                  </a:lnTo>
                  <a:lnTo>
                    <a:pt x="8551354" y="292"/>
                  </a:lnTo>
                  <a:lnTo>
                    <a:pt x="8551634" y="10985"/>
                  </a:lnTo>
                  <a:lnTo>
                    <a:pt x="8557857" y="15798"/>
                  </a:lnTo>
                  <a:lnTo>
                    <a:pt x="8566366" y="18389"/>
                  </a:lnTo>
                  <a:lnTo>
                    <a:pt x="8573478" y="22415"/>
                  </a:lnTo>
                  <a:close/>
                </a:path>
                <a:path extrusionOk="0" h="29844" w="10164444">
                  <a:moveTo>
                    <a:pt x="10164369" y="292"/>
                  </a:moveTo>
                  <a:lnTo>
                    <a:pt x="10142245" y="292"/>
                  </a:lnTo>
                  <a:lnTo>
                    <a:pt x="10142245" y="15036"/>
                  </a:lnTo>
                  <a:lnTo>
                    <a:pt x="10164369" y="15036"/>
                  </a:lnTo>
                  <a:lnTo>
                    <a:pt x="10164369" y="2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83" name="Google Shape;7783;gefe2f4b35a_0_3189"/>
            <p:cNvSpPr/>
            <p:nvPr/>
          </p:nvSpPr>
          <p:spPr>
            <a:xfrm>
              <a:off x="3049963" y="2457827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2920" y="0"/>
                  </a:moveTo>
                  <a:lnTo>
                    <a:pt x="2006" y="1168"/>
                  </a:lnTo>
                  <a:lnTo>
                    <a:pt x="1041" y="2616"/>
                  </a:lnTo>
                  <a:lnTo>
                    <a:pt x="0" y="4406"/>
                  </a:lnTo>
                  <a:lnTo>
                    <a:pt x="6939" y="8129"/>
                  </a:lnTo>
                  <a:lnTo>
                    <a:pt x="19761" y="24509"/>
                  </a:lnTo>
                  <a:lnTo>
                    <a:pt x="26593" y="28232"/>
                  </a:lnTo>
                  <a:lnTo>
                    <a:pt x="29679" y="28232"/>
                  </a:lnTo>
                  <a:lnTo>
                    <a:pt x="33032" y="25755"/>
                  </a:lnTo>
                  <a:lnTo>
                    <a:pt x="36804" y="19227"/>
                  </a:lnTo>
                  <a:lnTo>
                    <a:pt x="35331" y="19697"/>
                  </a:lnTo>
                  <a:lnTo>
                    <a:pt x="33997" y="19938"/>
                  </a:lnTo>
                  <a:lnTo>
                    <a:pt x="26466" y="19938"/>
                  </a:lnTo>
                  <a:lnTo>
                    <a:pt x="22351" y="13982"/>
                  </a:lnTo>
                  <a:lnTo>
                    <a:pt x="17246" y="5270"/>
                  </a:lnTo>
                  <a:lnTo>
                    <a:pt x="13030" y="3340"/>
                  </a:lnTo>
                  <a:lnTo>
                    <a:pt x="8280" y="1600"/>
                  </a:lnTo>
                  <a:lnTo>
                    <a:pt x="29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84" name="Google Shape;7784;gefe2f4b35a_0_3189"/>
            <p:cNvSpPr/>
            <p:nvPr/>
          </p:nvSpPr>
          <p:spPr>
            <a:xfrm>
              <a:off x="3052887" y="2453941"/>
              <a:ext cx="34289" cy="23494"/>
            </a:xfrm>
            <a:custGeom>
              <a:rect b="b" l="l" r="r" t="t"/>
              <a:pathLst>
                <a:path extrusionOk="0" h="23494" w="34289">
                  <a:moveTo>
                    <a:pt x="33908" y="23063"/>
                  </a:moveTo>
                  <a:close/>
                </a:path>
                <a:path extrusionOk="0" h="23494" w="34289">
                  <a:moveTo>
                    <a:pt x="33921" y="23037"/>
                  </a:moveTo>
                  <a:close/>
                </a:path>
                <a:path extrusionOk="0" h="23494" w="34289">
                  <a:moveTo>
                    <a:pt x="8915" y="0"/>
                  </a:moveTo>
                  <a:lnTo>
                    <a:pt x="4013" y="0"/>
                  </a:lnTo>
                  <a:lnTo>
                    <a:pt x="2158" y="1130"/>
                  </a:lnTo>
                  <a:lnTo>
                    <a:pt x="0" y="3886"/>
                  </a:lnTo>
                  <a:lnTo>
                    <a:pt x="5359" y="5486"/>
                  </a:lnTo>
                  <a:lnTo>
                    <a:pt x="10109" y="7226"/>
                  </a:lnTo>
                  <a:lnTo>
                    <a:pt x="14312" y="9156"/>
                  </a:lnTo>
                  <a:lnTo>
                    <a:pt x="11493" y="4254"/>
                  </a:lnTo>
                  <a:lnTo>
                    <a:pt x="89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85" name="Google Shape;7785;gefe2f4b35a_0_3189"/>
            <p:cNvSpPr/>
            <p:nvPr/>
          </p:nvSpPr>
          <p:spPr>
            <a:xfrm>
              <a:off x="4653521" y="2454617"/>
              <a:ext cx="4878705" cy="22860"/>
            </a:xfrm>
            <a:custGeom>
              <a:rect b="b" l="l" r="r" t="t"/>
              <a:pathLst>
                <a:path extrusionOk="0" h="22860" w="4878705">
                  <a:moveTo>
                    <a:pt x="26504" y="12230"/>
                  </a:moveTo>
                  <a:lnTo>
                    <a:pt x="24168" y="12"/>
                  </a:lnTo>
                  <a:lnTo>
                    <a:pt x="9512" y="12"/>
                  </a:lnTo>
                  <a:lnTo>
                    <a:pt x="9220" y="9575"/>
                  </a:lnTo>
                  <a:lnTo>
                    <a:pt x="0" y="10490"/>
                  </a:lnTo>
                  <a:lnTo>
                    <a:pt x="2324" y="22364"/>
                  </a:lnTo>
                  <a:lnTo>
                    <a:pt x="16992" y="22364"/>
                  </a:lnTo>
                  <a:lnTo>
                    <a:pt x="17284" y="12687"/>
                  </a:lnTo>
                  <a:lnTo>
                    <a:pt x="26504" y="12230"/>
                  </a:lnTo>
                  <a:close/>
                </a:path>
                <a:path extrusionOk="0" h="22860" w="4878705">
                  <a:moveTo>
                    <a:pt x="4878590" y="12"/>
                  </a:moveTo>
                  <a:lnTo>
                    <a:pt x="4856442" y="14986"/>
                  </a:lnTo>
                  <a:lnTo>
                    <a:pt x="4857470" y="14998"/>
                  </a:lnTo>
                  <a:lnTo>
                    <a:pt x="4865382" y="13944"/>
                  </a:lnTo>
                  <a:lnTo>
                    <a:pt x="4871364" y="10922"/>
                  </a:lnTo>
                  <a:lnTo>
                    <a:pt x="4875669" y="6197"/>
                  </a:lnTo>
                  <a:lnTo>
                    <a:pt x="4878590" y="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86" name="Google Shape;7786;gefe2f4b35a_0_3189"/>
            <p:cNvSpPr/>
            <p:nvPr/>
          </p:nvSpPr>
          <p:spPr>
            <a:xfrm>
              <a:off x="2998452" y="2472265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2369" y="0"/>
                  </a:moveTo>
                  <a:lnTo>
                    <a:pt x="8661" y="0"/>
                  </a:lnTo>
                  <a:lnTo>
                    <a:pt x="6286" y="0"/>
                  </a:lnTo>
                  <a:lnTo>
                    <a:pt x="3708" y="1206"/>
                  </a:lnTo>
                  <a:lnTo>
                    <a:pt x="0" y="4711"/>
                  </a:lnTo>
                  <a:lnTo>
                    <a:pt x="1727" y="10477"/>
                  </a:lnTo>
                  <a:lnTo>
                    <a:pt x="0" y="19354"/>
                  </a:lnTo>
                  <a:lnTo>
                    <a:pt x="7200" y="19354"/>
                  </a:lnTo>
                  <a:lnTo>
                    <a:pt x="7467" y="9906"/>
                  </a:lnTo>
                  <a:lnTo>
                    <a:pt x="20142" y="12788"/>
                  </a:lnTo>
                  <a:lnTo>
                    <a:pt x="21920" y="4711"/>
                  </a:lnTo>
                  <a:lnTo>
                    <a:pt x="15595" y="2959"/>
                  </a:lnTo>
                  <a:lnTo>
                    <a:pt x="12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87" name="Google Shape;7787;gefe2f4b35a_0_3189"/>
            <p:cNvSpPr/>
            <p:nvPr/>
          </p:nvSpPr>
          <p:spPr>
            <a:xfrm>
              <a:off x="4365631" y="2469606"/>
              <a:ext cx="33020" cy="24130"/>
            </a:xfrm>
            <a:custGeom>
              <a:rect b="b" l="l" r="r" t="t"/>
              <a:pathLst>
                <a:path extrusionOk="0" h="24130" w="33020">
                  <a:moveTo>
                    <a:pt x="2758" y="0"/>
                  </a:moveTo>
                  <a:lnTo>
                    <a:pt x="0" y="10255"/>
                  </a:lnTo>
                  <a:lnTo>
                    <a:pt x="3066" y="17710"/>
                  </a:lnTo>
                  <a:lnTo>
                    <a:pt x="9852" y="22259"/>
                  </a:lnTo>
                  <a:lnTo>
                    <a:pt x="18252" y="23799"/>
                  </a:lnTo>
                  <a:lnTo>
                    <a:pt x="24957" y="23799"/>
                  </a:lnTo>
                  <a:lnTo>
                    <a:pt x="31218" y="20904"/>
                  </a:lnTo>
                  <a:lnTo>
                    <a:pt x="32400" y="14871"/>
                  </a:lnTo>
                  <a:lnTo>
                    <a:pt x="24693" y="11379"/>
                  </a:lnTo>
                  <a:lnTo>
                    <a:pt x="10479" y="3363"/>
                  </a:lnTo>
                  <a:lnTo>
                    <a:pt x="27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88" name="Google Shape;7788;gefe2f4b35a_0_3189"/>
            <p:cNvSpPr/>
            <p:nvPr/>
          </p:nvSpPr>
          <p:spPr>
            <a:xfrm>
              <a:off x="1687295" y="2476964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86" y="12"/>
                  </a:moveTo>
                  <a:lnTo>
                    <a:pt x="0" y="14655"/>
                  </a:lnTo>
                  <a:lnTo>
                    <a:pt x="1866" y="14706"/>
                  </a:lnTo>
                  <a:lnTo>
                    <a:pt x="13246" y="14706"/>
                  </a:lnTo>
                  <a:lnTo>
                    <a:pt x="18846" y="8661"/>
                  </a:lnTo>
                  <a:lnTo>
                    <a:pt x="221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89" name="Google Shape;7789;gefe2f4b35a_0_3189"/>
            <p:cNvSpPr/>
            <p:nvPr/>
          </p:nvSpPr>
          <p:spPr>
            <a:xfrm>
              <a:off x="2784678" y="2476978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0" y="0"/>
                  </a:moveTo>
                  <a:lnTo>
                    <a:pt x="573" y="10645"/>
                  </a:lnTo>
                  <a:lnTo>
                    <a:pt x="4673" y="17657"/>
                  </a:lnTo>
                  <a:lnTo>
                    <a:pt x="11897" y="21515"/>
                  </a:lnTo>
                  <a:lnTo>
                    <a:pt x="21844" y="22694"/>
                  </a:lnTo>
                  <a:lnTo>
                    <a:pt x="24282" y="22694"/>
                  </a:lnTo>
                  <a:lnTo>
                    <a:pt x="26885" y="22529"/>
                  </a:lnTo>
                  <a:lnTo>
                    <a:pt x="29641" y="22237"/>
                  </a:lnTo>
                  <a:lnTo>
                    <a:pt x="27985" y="10890"/>
                  </a:lnTo>
                  <a:lnTo>
                    <a:pt x="21002" y="4899"/>
                  </a:lnTo>
                  <a:lnTo>
                    <a:pt x="10928" y="20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90" name="Google Shape;7790;gefe2f4b35a_0_3189"/>
            <p:cNvSpPr/>
            <p:nvPr/>
          </p:nvSpPr>
          <p:spPr>
            <a:xfrm>
              <a:off x="1495666" y="2484475"/>
              <a:ext cx="1746250" cy="23494"/>
            </a:xfrm>
            <a:custGeom>
              <a:rect b="b" l="l" r="r" t="t"/>
              <a:pathLst>
                <a:path extrusionOk="0" h="23494" w="1746250">
                  <a:moveTo>
                    <a:pt x="22098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2120" y="22771"/>
                  </a:lnTo>
                  <a:lnTo>
                    <a:pt x="3949" y="23012"/>
                  </a:lnTo>
                  <a:lnTo>
                    <a:pt x="5537" y="23012"/>
                  </a:lnTo>
                  <a:lnTo>
                    <a:pt x="12687" y="20281"/>
                  </a:lnTo>
                  <a:lnTo>
                    <a:pt x="16078" y="13817"/>
                  </a:lnTo>
                  <a:lnTo>
                    <a:pt x="18338" y="6197"/>
                  </a:lnTo>
                  <a:lnTo>
                    <a:pt x="22098" y="0"/>
                  </a:lnTo>
                  <a:close/>
                </a:path>
                <a:path extrusionOk="0" h="23494" w="1746250">
                  <a:moveTo>
                    <a:pt x="1745691" y="0"/>
                  </a:moveTo>
                  <a:lnTo>
                    <a:pt x="1744954" y="38"/>
                  </a:lnTo>
                  <a:lnTo>
                    <a:pt x="1743481" y="88"/>
                  </a:lnTo>
                  <a:lnTo>
                    <a:pt x="1743290" y="5207"/>
                  </a:lnTo>
                  <a:lnTo>
                    <a:pt x="1744243" y="3619"/>
                  </a:lnTo>
                  <a:lnTo>
                    <a:pt x="1745030" y="1879"/>
                  </a:lnTo>
                  <a:lnTo>
                    <a:pt x="17456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91" name="Google Shape;7791;gefe2f4b35a_0_3189"/>
            <p:cNvSpPr/>
            <p:nvPr/>
          </p:nvSpPr>
          <p:spPr>
            <a:xfrm>
              <a:off x="3219457" y="2484558"/>
              <a:ext cx="19685" cy="15239"/>
            </a:xfrm>
            <a:custGeom>
              <a:rect b="b" l="l" r="r" t="t"/>
              <a:pathLst>
                <a:path extrusionOk="0" h="15239" w="19685">
                  <a:moveTo>
                    <a:pt x="19685" y="0"/>
                  </a:moveTo>
                  <a:lnTo>
                    <a:pt x="11508" y="341"/>
                  </a:lnTo>
                  <a:lnTo>
                    <a:pt x="4498" y="1874"/>
                  </a:lnTo>
                  <a:lnTo>
                    <a:pt x="161" y="6134"/>
                  </a:lnTo>
                  <a:lnTo>
                    <a:pt x="0" y="14655"/>
                  </a:lnTo>
                  <a:lnTo>
                    <a:pt x="10287" y="14668"/>
                  </a:lnTo>
                  <a:lnTo>
                    <a:pt x="15989" y="10985"/>
                  </a:lnTo>
                  <a:lnTo>
                    <a:pt x="19507" y="5130"/>
                  </a:lnTo>
                  <a:lnTo>
                    <a:pt x="196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92" name="Google Shape;7792;gefe2f4b35a_0_3189"/>
            <p:cNvSpPr/>
            <p:nvPr/>
          </p:nvSpPr>
          <p:spPr>
            <a:xfrm>
              <a:off x="7549858" y="2484475"/>
              <a:ext cx="81915" cy="37464"/>
            </a:xfrm>
            <a:custGeom>
              <a:rect b="b" l="l" r="r" t="t"/>
              <a:pathLst>
                <a:path extrusionOk="0" h="37464" w="81915">
                  <a:moveTo>
                    <a:pt x="23126" y="18122"/>
                  </a:moveTo>
                  <a:lnTo>
                    <a:pt x="21018" y="9105"/>
                  </a:lnTo>
                  <a:lnTo>
                    <a:pt x="16129" y="2946"/>
                  </a:lnTo>
                  <a:lnTo>
                    <a:pt x="8089" y="0"/>
                  </a:lnTo>
                  <a:lnTo>
                    <a:pt x="3848" y="7353"/>
                  </a:lnTo>
                  <a:lnTo>
                    <a:pt x="0" y="19405"/>
                  </a:lnTo>
                  <a:lnTo>
                    <a:pt x="203" y="31000"/>
                  </a:lnTo>
                  <a:lnTo>
                    <a:pt x="8089" y="36982"/>
                  </a:lnTo>
                  <a:lnTo>
                    <a:pt x="9537" y="32207"/>
                  </a:lnTo>
                  <a:lnTo>
                    <a:pt x="13093" y="29324"/>
                  </a:lnTo>
                  <a:lnTo>
                    <a:pt x="20294" y="29324"/>
                  </a:lnTo>
                  <a:lnTo>
                    <a:pt x="21488" y="29425"/>
                  </a:lnTo>
                  <a:lnTo>
                    <a:pt x="22758" y="29616"/>
                  </a:lnTo>
                  <a:lnTo>
                    <a:pt x="23126" y="18122"/>
                  </a:lnTo>
                  <a:close/>
                </a:path>
                <a:path extrusionOk="0" h="37464" w="81915">
                  <a:moveTo>
                    <a:pt x="81724" y="7150"/>
                  </a:moveTo>
                  <a:lnTo>
                    <a:pt x="78193" y="3441"/>
                  </a:lnTo>
                  <a:lnTo>
                    <a:pt x="74879" y="1905"/>
                  </a:lnTo>
                  <a:lnTo>
                    <a:pt x="71793" y="1905"/>
                  </a:lnTo>
                  <a:lnTo>
                    <a:pt x="65938" y="3759"/>
                  </a:lnTo>
                  <a:lnTo>
                    <a:pt x="60744" y="8521"/>
                  </a:lnTo>
                  <a:lnTo>
                    <a:pt x="56222" y="15074"/>
                  </a:lnTo>
                  <a:lnTo>
                    <a:pt x="52425" y="22237"/>
                  </a:lnTo>
                  <a:lnTo>
                    <a:pt x="62115" y="20878"/>
                  </a:lnTo>
                  <a:lnTo>
                    <a:pt x="70396" y="18148"/>
                  </a:lnTo>
                  <a:lnTo>
                    <a:pt x="77000" y="13690"/>
                  </a:lnTo>
                  <a:lnTo>
                    <a:pt x="81724" y="71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93" name="Google Shape;7793;gefe2f4b35a_0_3189"/>
            <p:cNvSpPr/>
            <p:nvPr/>
          </p:nvSpPr>
          <p:spPr>
            <a:xfrm>
              <a:off x="803313" y="2491155"/>
              <a:ext cx="2239645" cy="23494"/>
            </a:xfrm>
            <a:custGeom>
              <a:rect b="b" l="l" r="r" t="t"/>
              <a:pathLst>
                <a:path extrusionOk="0" h="23494" w="2239645">
                  <a:moveTo>
                    <a:pt x="44081" y="469"/>
                  </a:moveTo>
                  <a:lnTo>
                    <a:pt x="7239" y="469"/>
                  </a:lnTo>
                  <a:lnTo>
                    <a:pt x="7810" y="10960"/>
                  </a:lnTo>
                  <a:lnTo>
                    <a:pt x="3746" y="17056"/>
                  </a:lnTo>
                  <a:lnTo>
                    <a:pt x="0" y="22936"/>
                  </a:lnTo>
                  <a:lnTo>
                    <a:pt x="13233" y="19469"/>
                  </a:lnTo>
                  <a:lnTo>
                    <a:pt x="26657" y="16230"/>
                  </a:lnTo>
                  <a:lnTo>
                    <a:pt x="37769" y="10731"/>
                  </a:lnTo>
                  <a:lnTo>
                    <a:pt x="44081" y="469"/>
                  </a:lnTo>
                  <a:close/>
                </a:path>
                <a:path extrusionOk="0" h="23494" w="2239645">
                  <a:moveTo>
                    <a:pt x="2239162" y="469"/>
                  </a:moveTo>
                  <a:lnTo>
                    <a:pt x="2236533" y="165"/>
                  </a:lnTo>
                  <a:lnTo>
                    <a:pt x="2234044" y="0"/>
                  </a:lnTo>
                  <a:lnTo>
                    <a:pt x="2231720" y="0"/>
                  </a:lnTo>
                  <a:lnTo>
                    <a:pt x="2223744" y="774"/>
                  </a:lnTo>
                  <a:lnTo>
                    <a:pt x="2217407" y="3187"/>
                  </a:lnTo>
                  <a:lnTo>
                    <a:pt x="2212835" y="7391"/>
                  </a:lnTo>
                  <a:lnTo>
                    <a:pt x="2210181" y="13500"/>
                  </a:lnTo>
                  <a:lnTo>
                    <a:pt x="2218347" y="15176"/>
                  </a:lnTo>
                  <a:lnTo>
                    <a:pt x="2225738" y="17272"/>
                  </a:lnTo>
                  <a:lnTo>
                    <a:pt x="2232355" y="19850"/>
                  </a:lnTo>
                  <a:lnTo>
                    <a:pt x="2238197" y="22987"/>
                  </a:lnTo>
                  <a:lnTo>
                    <a:pt x="2239162" y="22936"/>
                  </a:lnTo>
                  <a:lnTo>
                    <a:pt x="2239162" y="46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94" name="Google Shape;7794;gefe2f4b35a_0_3189"/>
            <p:cNvSpPr/>
            <p:nvPr/>
          </p:nvSpPr>
          <p:spPr>
            <a:xfrm>
              <a:off x="3013120" y="2504647"/>
              <a:ext cx="28575" cy="9525"/>
            </a:xfrm>
            <a:custGeom>
              <a:rect b="b" l="l" r="r" t="t"/>
              <a:pathLst>
                <a:path extrusionOk="0" h="9525" w="28575">
                  <a:moveTo>
                    <a:pt x="381" y="0"/>
                  </a:moveTo>
                  <a:lnTo>
                    <a:pt x="101" y="1346"/>
                  </a:lnTo>
                  <a:lnTo>
                    <a:pt x="0" y="2070"/>
                  </a:lnTo>
                  <a:lnTo>
                    <a:pt x="1117" y="1930"/>
                  </a:lnTo>
                  <a:lnTo>
                    <a:pt x="2146" y="1866"/>
                  </a:lnTo>
                  <a:lnTo>
                    <a:pt x="8483" y="1866"/>
                  </a:lnTo>
                  <a:lnTo>
                    <a:pt x="22517" y="9486"/>
                  </a:lnTo>
                  <a:lnTo>
                    <a:pt x="28397" y="9486"/>
                  </a:lnTo>
                  <a:lnTo>
                    <a:pt x="22553" y="6345"/>
                  </a:lnTo>
                  <a:lnTo>
                    <a:pt x="15936" y="3767"/>
                  </a:lnTo>
                  <a:lnTo>
                    <a:pt x="8546" y="1676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95" name="Google Shape;7795;gefe2f4b35a_0_3189"/>
            <p:cNvSpPr/>
            <p:nvPr/>
          </p:nvSpPr>
          <p:spPr>
            <a:xfrm>
              <a:off x="3344632" y="2490296"/>
              <a:ext cx="17145" cy="33019"/>
            </a:xfrm>
            <a:custGeom>
              <a:rect b="b" l="l" r="r" t="t"/>
              <a:pathLst>
                <a:path extrusionOk="0" h="33019" w="17145">
                  <a:moveTo>
                    <a:pt x="11023" y="0"/>
                  </a:moveTo>
                  <a:lnTo>
                    <a:pt x="6807" y="0"/>
                  </a:lnTo>
                  <a:lnTo>
                    <a:pt x="4470" y="0"/>
                  </a:lnTo>
                  <a:lnTo>
                    <a:pt x="2044" y="2514"/>
                  </a:lnTo>
                  <a:lnTo>
                    <a:pt x="0" y="8928"/>
                  </a:lnTo>
                  <a:lnTo>
                    <a:pt x="5431" y="12417"/>
                  </a:lnTo>
                  <a:lnTo>
                    <a:pt x="6053" y="18532"/>
                  </a:lnTo>
                  <a:lnTo>
                    <a:pt x="3648" y="25405"/>
                  </a:lnTo>
                  <a:lnTo>
                    <a:pt x="0" y="31165"/>
                  </a:lnTo>
                  <a:lnTo>
                    <a:pt x="2628" y="32245"/>
                  </a:lnTo>
                  <a:lnTo>
                    <a:pt x="4864" y="32727"/>
                  </a:lnTo>
                  <a:lnTo>
                    <a:pt x="14630" y="32727"/>
                  </a:lnTo>
                  <a:lnTo>
                    <a:pt x="16738" y="24549"/>
                  </a:lnTo>
                  <a:lnTo>
                    <a:pt x="14935" y="8178"/>
                  </a:lnTo>
                  <a:lnTo>
                    <a:pt x="110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96" name="Google Shape;7796;gefe2f4b35a_0_3189"/>
            <p:cNvSpPr/>
            <p:nvPr/>
          </p:nvSpPr>
          <p:spPr>
            <a:xfrm>
              <a:off x="9281492" y="2491615"/>
              <a:ext cx="26670" cy="37464"/>
            </a:xfrm>
            <a:custGeom>
              <a:rect b="b" l="l" r="r" t="t"/>
              <a:pathLst>
                <a:path extrusionOk="0" h="37464" w="26670">
                  <a:moveTo>
                    <a:pt x="14960" y="0"/>
                  </a:moveTo>
                  <a:lnTo>
                    <a:pt x="10999" y="9216"/>
                  </a:lnTo>
                  <a:lnTo>
                    <a:pt x="5751" y="17040"/>
                  </a:lnTo>
                  <a:lnTo>
                    <a:pt x="1367" y="25621"/>
                  </a:lnTo>
                  <a:lnTo>
                    <a:pt x="0" y="37109"/>
                  </a:lnTo>
                  <a:lnTo>
                    <a:pt x="13744" y="31096"/>
                  </a:lnTo>
                  <a:lnTo>
                    <a:pt x="24087" y="19459"/>
                  </a:lnTo>
                  <a:lnTo>
                    <a:pt x="26126" y="7369"/>
                  </a:lnTo>
                  <a:lnTo>
                    <a:pt x="149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97" name="Google Shape;7797;gefe2f4b35a_0_3189"/>
            <p:cNvSpPr/>
            <p:nvPr/>
          </p:nvSpPr>
          <p:spPr>
            <a:xfrm>
              <a:off x="1568419" y="2499006"/>
              <a:ext cx="22859" cy="13969"/>
            </a:xfrm>
            <a:custGeom>
              <a:rect b="b" l="l" r="r" t="t"/>
              <a:pathLst>
                <a:path extrusionOk="0" h="13969" w="22859">
                  <a:moveTo>
                    <a:pt x="17132" y="0"/>
                  </a:moveTo>
                  <a:lnTo>
                    <a:pt x="14224" y="0"/>
                  </a:lnTo>
                  <a:lnTo>
                    <a:pt x="7137" y="0"/>
                  </a:lnTo>
                  <a:lnTo>
                    <a:pt x="0" y="2654"/>
                  </a:lnTo>
                  <a:lnTo>
                    <a:pt x="850" y="7708"/>
                  </a:lnTo>
                  <a:lnTo>
                    <a:pt x="3073" y="7658"/>
                  </a:lnTo>
                  <a:lnTo>
                    <a:pt x="18669" y="10795"/>
                  </a:lnTo>
                  <a:lnTo>
                    <a:pt x="22428" y="13487"/>
                  </a:lnTo>
                  <a:lnTo>
                    <a:pt x="22364" y="1346"/>
                  </a:lnTo>
                  <a:lnTo>
                    <a:pt x="20027" y="444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98" name="Google Shape;7798;gefe2f4b35a_0_3189"/>
            <p:cNvSpPr/>
            <p:nvPr/>
          </p:nvSpPr>
          <p:spPr>
            <a:xfrm>
              <a:off x="1590780" y="2500355"/>
              <a:ext cx="8255" cy="13969"/>
            </a:xfrm>
            <a:custGeom>
              <a:rect b="b" l="l" r="r" t="t"/>
              <a:pathLst>
                <a:path extrusionOk="0" h="13969" w="8255">
                  <a:moveTo>
                    <a:pt x="0" y="0"/>
                  </a:moveTo>
                  <a:lnTo>
                    <a:pt x="63" y="12141"/>
                  </a:lnTo>
                  <a:lnTo>
                    <a:pt x="850" y="12700"/>
                  </a:lnTo>
                  <a:lnTo>
                    <a:pt x="1117" y="13246"/>
                  </a:lnTo>
                  <a:lnTo>
                    <a:pt x="635" y="13728"/>
                  </a:lnTo>
                  <a:lnTo>
                    <a:pt x="7797" y="6591"/>
                  </a:lnTo>
                  <a:lnTo>
                    <a:pt x="5372" y="20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799" name="Google Shape;7799;gefe2f4b35a_0_3189"/>
            <p:cNvSpPr/>
            <p:nvPr/>
          </p:nvSpPr>
          <p:spPr>
            <a:xfrm>
              <a:off x="1799958" y="2499219"/>
              <a:ext cx="316230" cy="18414"/>
            </a:xfrm>
            <a:custGeom>
              <a:rect b="b" l="l" r="r" t="t"/>
              <a:pathLst>
                <a:path extrusionOk="0" h="18414" w="316230">
                  <a:moveTo>
                    <a:pt x="18122" y="6146"/>
                  </a:moveTo>
                  <a:lnTo>
                    <a:pt x="12446" y="0"/>
                  </a:lnTo>
                  <a:lnTo>
                    <a:pt x="2489" y="6032"/>
                  </a:lnTo>
                  <a:lnTo>
                    <a:pt x="0" y="10388"/>
                  </a:lnTo>
                  <a:lnTo>
                    <a:pt x="2628" y="13030"/>
                  </a:lnTo>
                  <a:lnTo>
                    <a:pt x="8077" y="13919"/>
                  </a:lnTo>
                  <a:lnTo>
                    <a:pt x="13817" y="13068"/>
                  </a:lnTo>
                  <a:lnTo>
                    <a:pt x="17868" y="10490"/>
                  </a:lnTo>
                  <a:lnTo>
                    <a:pt x="18122" y="6146"/>
                  </a:lnTo>
                  <a:close/>
                </a:path>
                <a:path extrusionOk="0" h="18414" w="316230">
                  <a:moveTo>
                    <a:pt x="316217" y="9474"/>
                  </a:moveTo>
                  <a:lnTo>
                    <a:pt x="315315" y="12471"/>
                  </a:lnTo>
                  <a:lnTo>
                    <a:pt x="315112" y="15557"/>
                  </a:lnTo>
                  <a:lnTo>
                    <a:pt x="315696" y="18389"/>
                  </a:lnTo>
                  <a:lnTo>
                    <a:pt x="316217" y="947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00" name="Google Shape;7800;gefe2f4b35a_0_3189"/>
            <p:cNvSpPr/>
            <p:nvPr/>
          </p:nvSpPr>
          <p:spPr>
            <a:xfrm>
              <a:off x="2115645" y="2499218"/>
              <a:ext cx="18414" cy="29844"/>
            </a:xfrm>
            <a:custGeom>
              <a:rect b="b" l="l" r="r" t="t"/>
              <a:pathLst>
                <a:path extrusionOk="0" h="29844" w="18414">
                  <a:moveTo>
                    <a:pt x="6121" y="0"/>
                  </a:moveTo>
                  <a:lnTo>
                    <a:pt x="3467" y="2717"/>
                  </a:lnTo>
                  <a:lnTo>
                    <a:pt x="1562" y="6032"/>
                  </a:lnTo>
                  <a:lnTo>
                    <a:pt x="533" y="9461"/>
                  </a:lnTo>
                  <a:lnTo>
                    <a:pt x="0" y="18376"/>
                  </a:lnTo>
                  <a:lnTo>
                    <a:pt x="1155" y="23977"/>
                  </a:lnTo>
                  <a:lnTo>
                    <a:pt x="5410" y="28562"/>
                  </a:lnTo>
                  <a:lnTo>
                    <a:pt x="13614" y="29502"/>
                  </a:lnTo>
                  <a:lnTo>
                    <a:pt x="15826" y="18020"/>
                  </a:lnTo>
                  <a:lnTo>
                    <a:pt x="18268" y="10255"/>
                  </a:lnTo>
                  <a:lnTo>
                    <a:pt x="16511" y="4738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01" name="Google Shape;7801;gefe2f4b35a_0_3189"/>
            <p:cNvSpPr/>
            <p:nvPr/>
          </p:nvSpPr>
          <p:spPr>
            <a:xfrm>
              <a:off x="3318647" y="2498957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56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02" y="14414"/>
                  </a:lnTo>
                  <a:lnTo>
                    <a:pt x="11671" y="14414"/>
                  </a:lnTo>
                  <a:lnTo>
                    <a:pt x="14985" y="12623"/>
                  </a:lnTo>
                  <a:lnTo>
                    <a:pt x="18503" y="7759"/>
                  </a:lnTo>
                  <a:lnTo>
                    <a:pt x="12026" y="2070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02" name="Google Shape;7802;gefe2f4b35a_0_3189"/>
            <p:cNvSpPr/>
            <p:nvPr/>
          </p:nvSpPr>
          <p:spPr>
            <a:xfrm>
              <a:off x="10489680" y="2499218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22174" y="0"/>
                  </a:moveTo>
                  <a:lnTo>
                    <a:pt x="0" y="0"/>
                  </a:lnTo>
                  <a:lnTo>
                    <a:pt x="457" y="9832"/>
                  </a:lnTo>
                  <a:lnTo>
                    <a:pt x="3794" y="16816"/>
                  </a:lnTo>
                  <a:lnTo>
                    <a:pt x="9983" y="20982"/>
                  </a:lnTo>
                  <a:lnTo>
                    <a:pt x="18999" y="22364"/>
                  </a:lnTo>
                  <a:lnTo>
                    <a:pt x="21069" y="22326"/>
                  </a:lnTo>
                  <a:lnTo>
                    <a:pt x="22174" y="22237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03" name="Google Shape;7803;gefe2f4b35a_0_3189"/>
            <p:cNvSpPr/>
            <p:nvPr/>
          </p:nvSpPr>
          <p:spPr>
            <a:xfrm>
              <a:off x="862314" y="2506713"/>
              <a:ext cx="73659" cy="35560"/>
            </a:xfrm>
            <a:custGeom>
              <a:rect b="b" l="l" r="r" t="t"/>
              <a:pathLst>
                <a:path extrusionOk="0" h="35560" w="73659">
                  <a:moveTo>
                    <a:pt x="73659" y="0"/>
                  </a:moveTo>
                  <a:lnTo>
                    <a:pt x="50550" y="2789"/>
                  </a:lnTo>
                  <a:lnTo>
                    <a:pt x="28757" y="6791"/>
                  </a:lnTo>
                  <a:lnTo>
                    <a:pt x="11000" y="14769"/>
                  </a:lnTo>
                  <a:lnTo>
                    <a:pt x="0" y="29489"/>
                  </a:lnTo>
                  <a:lnTo>
                    <a:pt x="5295" y="33464"/>
                  </a:lnTo>
                  <a:lnTo>
                    <a:pt x="12763" y="35267"/>
                  </a:lnTo>
                  <a:lnTo>
                    <a:pt x="20942" y="35267"/>
                  </a:lnTo>
                  <a:lnTo>
                    <a:pt x="38687" y="32707"/>
                  </a:lnTo>
                  <a:lnTo>
                    <a:pt x="55435" y="25501"/>
                  </a:lnTo>
                  <a:lnTo>
                    <a:pt x="68116" y="14361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04" name="Google Shape;7804;gefe2f4b35a_0_3189"/>
            <p:cNvSpPr/>
            <p:nvPr/>
          </p:nvSpPr>
          <p:spPr>
            <a:xfrm>
              <a:off x="2401712" y="2506673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0548" y="0"/>
                  </a:moveTo>
                  <a:lnTo>
                    <a:pt x="8928" y="0"/>
                  </a:lnTo>
                  <a:lnTo>
                    <a:pt x="3035" y="5969"/>
                  </a:lnTo>
                  <a:lnTo>
                    <a:pt x="0" y="14782"/>
                  </a:lnTo>
                  <a:lnTo>
                    <a:pt x="1028" y="14795"/>
                  </a:lnTo>
                  <a:lnTo>
                    <a:pt x="8963" y="13734"/>
                  </a:lnTo>
                  <a:lnTo>
                    <a:pt x="14951" y="10736"/>
                  </a:lnTo>
                  <a:lnTo>
                    <a:pt x="19266" y="6078"/>
                  </a:lnTo>
                  <a:lnTo>
                    <a:pt x="22186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05" name="Google Shape;7805;gefe2f4b35a_0_3189"/>
            <p:cNvSpPr/>
            <p:nvPr/>
          </p:nvSpPr>
          <p:spPr>
            <a:xfrm>
              <a:off x="4206367" y="2506052"/>
              <a:ext cx="6361430" cy="23494"/>
            </a:xfrm>
            <a:custGeom>
              <a:rect b="b" l="l" r="r" t="t"/>
              <a:pathLst>
                <a:path extrusionOk="0" h="23494" w="6361430">
                  <a:moveTo>
                    <a:pt x="36880" y="673"/>
                  </a:moveTo>
                  <a:lnTo>
                    <a:pt x="28956" y="254"/>
                  </a:lnTo>
                  <a:lnTo>
                    <a:pt x="25222" y="254"/>
                  </a:lnTo>
                  <a:lnTo>
                    <a:pt x="15709" y="838"/>
                  </a:lnTo>
                  <a:lnTo>
                    <a:pt x="7886" y="3086"/>
                  </a:lnTo>
                  <a:lnTo>
                    <a:pt x="2425" y="7708"/>
                  </a:lnTo>
                  <a:lnTo>
                    <a:pt x="0" y="15417"/>
                  </a:lnTo>
                  <a:lnTo>
                    <a:pt x="3429" y="15582"/>
                  </a:lnTo>
                  <a:lnTo>
                    <a:pt x="5067" y="15582"/>
                  </a:lnTo>
                  <a:lnTo>
                    <a:pt x="15811" y="14643"/>
                  </a:lnTo>
                  <a:lnTo>
                    <a:pt x="24663" y="11836"/>
                  </a:lnTo>
                  <a:lnTo>
                    <a:pt x="31673" y="7175"/>
                  </a:lnTo>
                  <a:lnTo>
                    <a:pt x="36880" y="673"/>
                  </a:lnTo>
                  <a:close/>
                </a:path>
                <a:path extrusionOk="0" h="23494" w="6361430">
                  <a:moveTo>
                    <a:pt x="169532" y="673"/>
                  </a:moveTo>
                  <a:lnTo>
                    <a:pt x="166725" y="215"/>
                  </a:lnTo>
                  <a:lnTo>
                    <a:pt x="164147" y="0"/>
                  </a:lnTo>
                  <a:lnTo>
                    <a:pt x="161785" y="0"/>
                  </a:lnTo>
                  <a:lnTo>
                    <a:pt x="150774" y="1955"/>
                  </a:lnTo>
                  <a:lnTo>
                    <a:pt x="142938" y="7112"/>
                  </a:lnTo>
                  <a:lnTo>
                    <a:pt x="137248" y="14389"/>
                  </a:lnTo>
                  <a:lnTo>
                    <a:pt x="132638" y="22682"/>
                  </a:lnTo>
                  <a:lnTo>
                    <a:pt x="135407" y="23139"/>
                  </a:lnTo>
                  <a:lnTo>
                    <a:pt x="137947" y="23355"/>
                  </a:lnTo>
                  <a:lnTo>
                    <a:pt x="140296" y="23355"/>
                  </a:lnTo>
                  <a:lnTo>
                    <a:pt x="151257" y="21386"/>
                  </a:lnTo>
                  <a:lnTo>
                    <a:pt x="159118" y="16217"/>
                  </a:lnTo>
                  <a:lnTo>
                    <a:pt x="164884" y="8953"/>
                  </a:lnTo>
                  <a:lnTo>
                    <a:pt x="169532" y="673"/>
                  </a:lnTo>
                  <a:close/>
                </a:path>
                <a:path extrusionOk="0" h="23494" w="6361430">
                  <a:moveTo>
                    <a:pt x="6361163" y="13589"/>
                  </a:moveTo>
                  <a:lnTo>
                    <a:pt x="6356985" y="660"/>
                  </a:lnTo>
                  <a:lnTo>
                    <a:pt x="6347231" y="1930"/>
                  </a:lnTo>
                  <a:lnTo>
                    <a:pt x="6338837" y="4584"/>
                  </a:lnTo>
                  <a:lnTo>
                    <a:pt x="6332118" y="8966"/>
                  </a:lnTo>
                  <a:lnTo>
                    <a:pt x="6327368" y="15405"/>
                  </a:lnTo>
                  <a:lnTo>
                    <a:pt x="6328626" y="15240"/>
                  </a:lnTo>
                  <a:lnTo>
                    <a:pt x="6333807" y="15176"/>
                  </a:lnTo>
                  <a:lnTo>
                    <a:pt x="6344145" y="15925"/>
                  </a:lnTo>
                  <a:lnTo>
                    <a:pt x="6355016" y="15925"/>
                  </a:lnTo>
                  <a:lnTo>
                    <a:pt x="6361163" y="135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06" name="Google Shape;7806;gefe2f4b35a_0_3189"/>
            <p:cNvSpPr/>
            <p:nvPr/>
          </p:nvSpPr>
          <p:spPr>
            <a:xfrm>
              <a:off x="1237848" y="2515335"/>
              <a:ext cx="35559" cy="20955"/>
            </a:xfrm>
            <a:custGeom>
              <a:rect b="b" l="l" r="r" t="t"/>
              <a:pathLst>
                <a:path extrusionOk="0" h="20955" w="35559">
                  <a:moveTo>
                    <a:pt x="31813" y="0"/>
                  </a:moveTo>
                  <a:lnTo>
                    <a:pt x="29794" y="0"/>
                  </a:lnTo>
                  <a:lnTo>
                    <a:pt x="20490" y="1785"/>
                  </a:lnTo>
                  <a:lnTo>
                    <a:pt x="11425" y="6499"/>
                  </a:lnTo>
                  <a:lnTo>
                    <a:pt x="4096" y="13180"/>
                  </a:lnTo>
                  <a:lnTo>
                    <a:pt x="0" y="20866"/>
                  </a:lnTo>
                  <a:lnTo>
                    <a:pt x="8851" y="20866"/>
                  </a:lnTo>
                  <a:lnTo>
                    <a:pt x="28857" y="5960"/>
                  </a:lnTo>
                  <a:lnTo>
                    <a:pt x="35496" y="952"/>
                  </a:lnTo>
                  <a:lnTo>
                    <a:pt x="33743" y="304"/>
                  </a:lnTo>
                  <a:lnTo>
                    <a:pt x="318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07" name="Google Shape;7807;gefe2f4b35a_0_3189"/>
            <p:cNvSpPr/>
            <p:nvPr/>
          </p:nvSpPr>
          <p:spPr>
            <a:xfrm>
              <a:off x="1246708" y="2516286"/>
              <a:ext cx="36830" cy="20319"/>
            </a:xfrm>
            <a:custGeom>
              <a:rect b="b" l="l" r="r" t="t"/>
              <a:pathLst>
                <a:path extrusionOk="0" h="20319" w="36830">
                  <a:moveTo>
                    <a:pt x="26631" y="0"/>
                  </a:moveTo>
                  <a:lnTo>
                    <a:pt x="0" y="19913"/>
                  </a:lnTo>
                  <a:lnTo>
                    <a:pt x="35382" y="19913"/>
                  </a:lnTo>
                  <a:lnTo>
                    <a:pt x="36321" y="8178"/>
                  </a:lnTo>
                  <a:lnTo>
                    <a:pt x="32448" y="2159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08" name="Google Shape;7808;gefe2f4b35a_0_3189"/>
            <p:cNvSpPr/>
            <p:nvPr/>
          </p:nvSpPr>
          <p:spPr>
            <a:xfrm>
              <a:off x="10257749" y="2512596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5036" y="0"/>
                  </a:moveTo>
                  <a:lnTo>
                    <a:pt x="11391" y="0"/>
                  </a:lnTo>
                  <a:lnTo>
                    <a:pt x="2730" y="0"/>
                  </a:lnTo>
                  <a:lnTo>
                    <a:pt x="0" y="2463"/>
                  </a:lnTo>
                  <a:lnTo>
                    <a:pt x="1460" y="7391"/>
                  </a:lnTo>
                  <a:lnTo>
                    <a:pt x="5638" y="9855"/>
                  </a:lnTo>
                  <a:lnTo>
                    <a:pt x="15582" y="9855"/>
                  </a:lnTo>
                  <a:lnTo>
                    <a:pt x="21196" y="7721"/>
                  </a:lnTo>
                  <a:lnTo>
                    <a:pt x="25666" y="1485"/>
                  </a:lnTo>
                  <a:lnTo>
                    <a:pt x="19735" y="431"/>
                  </a:lnTo>
                  <a:lnTo>
                    <a:pt x="150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09" name="Google Shape;7809;gefe2f4b35a_0_3189"/>
            <p:cNvSpPr/>
            <p:nvPr/>
          </p:nvSpPr>
          <p:spPr>
            <a:xfrm>
              <a:off x="795721" y="2521460"/>
              <a:ext cx="7620" cy="13969"/>
            </a:xfrm>
            <a:custGeom>
              <a:rect b="b" l="l" r="r" t="t"/>
              <a:pathLst>
                <a:path extrusionOk="0" h="13969" w="7620">
                  <a:moveTo>
                    <a:pt x="7594" y="0"/>
                  </a:moveTo>
                  <a:lnTo>
                    <a:pt x="5194" y="254"/>
                  </a:lnTo>
                  <a:lnTo>
                    <a:pt x="2641" y="342"/>
                  </a:lnTo>
                  <a:lnTo>
                    <a:pt x="0" y="355"/>
                  </a:lnTo>
                  <a:lnTo>
                    <a:pt x="152" y="13741"/>
                  </a:lnTo>
                  <a:lnTo>
                    <a:pt x="2882" y="10985"/>
                  </a:lnTo>
                  <a:lnTo>
                    <a:pt x="5308" y="664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10" name="Google Shape;7810;gefe2f4b35a_0_3189"/>
            <p:cNvSpPr/>
            <p:nvPr/>
          </p:nvSpPr>
          <p:spPr>
            <a:xfrm>
              <a:off x="744372" y="2520987"/>
              <a:ext cx="1599564" cy="19050"/>
            </a:xfrm>
            <a:custGeom>
              <a:rect b="b" l="l" r="r" t="t"/>
              <a:pathLst>
                <a:path extrusionOk="0" h="19050" w="1599564">
                  <a:moveTo>
                    <a:pt x="51498" y="14224"/>
                  </a:moveTo>
                  <a:lnTo>
                    <a:pt x="51346" y="838"/>
                  </a:lnTo>
                  <a:lnTo>
                    <a:pt x="47040" y="838"/>
                  </a:lnTo>
                  <a:lnTo>
                    <a:pt x="29997" y="0"/>
                  </a:lnTo>
                  <a:lnTo>
                    <a:pt x="25946" y="0"/>
                  </a:lnTo>
                  <a:lnTo>
                    <a:pt x="16256" y="571"/>
                  </a:lnTo>
                  <a:lnTo>
                    <a:pt x="8191" y="2794"/>
                  </a:lnTo>
                  <a:lnTo>
                    <a:pt x="2527" y="7429"/>
                  </a:lnTo>
                  <a:lnTo>
                    <a:pt x="0" y="15227"/>
                  </a:lnTo>
                  <a:lnTo>
                    <a:pt x="4622" y="14986"/>
                  </a:lnTo>
                  <a:lnTo>
                    <a:pt x="14274" y="14986"/>
                  </a:lnTo>
                  <a:lnTo>
                    <a:pt x="20637" y="15862"/>
                  </a:lnTo>
                  <a:lnTo>
                    <a:pt x="31648" y="17614"/>
                  </a:lnTo>
                  <a:lnTo>
                    <a:pt x="36283" y="18491"/>
                  </a:lnTo>
                  <a:lnTo>
                    <a:pt x="44665" y="18491"/>
                  </a:lnTo>
                  <a:lnTo>
                    <a:pt x="48298" y="17449"/>
                  </a:lnTo>
                  <a:lnTo>
                    <a:pt x="51498" y="14224"/>
                  </a:lnTo>
                  <a:close/>
                </a:path>
                <a:path extrusionOk="0" h="19050" w="1599564">
                  <a:moveTo>
                    <a:pt x="1599539" y="7924"/>
                  </a:moveTo>
                  <a:lnTo>
                    <a:pt x="1598371" y="482"/>
                  </a:lnTo>
                  <a:lnTo>
                    <a:pt x="1561592" y="482"/>
                  </a:lnTo>
                  <a:lnTo>
                    <a:pt x="1560385" y="7924"/>
                  </a:lnTo>
                  <a:lnTo>
                    <a:pt x="1564144" y="13246"/>
                  </a:lnTo>
                  <a:lnTo>
                    <a:pt x="1571205" y="16433"/>
                  </a:lnTo>
                  <a:lnTo>
                    <a:pt x="1579943" y="17500"/>
                  </a:lnTo>
                  <a:lnTo>
                    <a:pt x="1588681" y="16433"/>
                  </a:lnTo>
                  <a:lnTo>
                    <a:pt x="1595755" y="13246"/>
                  </a:lnTo>
                  <a:lnTo>
                    <a:pt x="1599539" y="792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11" name="Google Shape;7811;gefe2f4b35a_0_3189"/>
            <p:cNvSpPr/>
            <p:nvPr/>
          </p:nvSpPr>
          <p:spPr>
            <a:xfrm>
              <a:off x="3528792" y="2520967"/>
              <a:ext cx="29845" cy="15239"/>
            </a:xfrm>
            <a:custGeom>
              <a:rect b="b" l="l" r="r" t="t"/>
              <a:pathLst>
                <a:path extrusionOk="0" h="15239" w="29845">
                  <a:moveTo>
                    <a:pt x="24028" y="0"/>
                  </a:moveTo>
                  <a:lnTo>
                    <a:pt x="21602" y="0"/>
                  </a:lnTo>
                  <a:lnTo>
                    <a:pt x="13240" y="852"/>
                  </a:lnTo>
                  <a:lnTo>
                    <a:pt x="6724" y="3543"/>
                  </a:lnTo>
                  <a:lnTo>
                    <a:pt x="2246" y="8272"/>
                  </a:lnTo>
                  <a:lnTo>
                    <a:pt x="0" y="15240"/>
                  </a:lnTo>
                  <a:lnTo>
                    <a:pt x="9574" y="13889"/>
                  </a:lnTo>
                  <a:lnTo>
                    <a:pt x="17881" y="11191"/>
                  </a:lnTo>
                  <a:lnTo>
                    <a:pt x="24588" y="6831"/>
                  </a:lnTo>
                  <a:lnTo>
                    <a:pt x="29362" y="495"/>
                  </a:lnTo>
                  <a:lnTo>
                    <a:pt x="26619" y="165"/>
                  </a:lnTo>
                  <a:lnTo>
                    <a:pt x="240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12" name="Google Shape;7812;gefe2f4b35a_0_3189"/>
            <p:cNvSpPr/>
            <p:nvPr/>
          </p:nvSpPr>
          <p:spPr>
            <a:xfrm>
              <a:off x="3116135" y="2527795"/>
              <a:ext cx="29844" cy="13335"/>
            </a:xfrm>
            <a:custGeom>
              <a:rect b="b" l="l" r="r" t="t"/>
              <a:pathLst>
                <a:path extrusionOk="0" h="13335" w="29844">
                  <a:moveTo>
                    <a:pt x="26682" y="0"/>
                  </a:moveTo>
                  <a:lnTo>
                    <a:pt x="20675" y="0"/>
                  </a:lnTo>
                  <a:lnTo>
                    <a:pt x="15786" y="0"/>
                  </a:lnTo>
                  <a:lnTo>
                    <a:pt x="8851" y="2209"/>
                  </a:lnTo>
                  <a:lnTo>
                    <a:pt x="0" y="8407"/>
                  </a:lnTo>
                  <a:lnTo>
                    <a:pt x="7467" y="11925"/>
                  </a:lnTo>
                  <a:lnTo>
                    <a:pt x="13449" y="13271"/>
                  </a:lnTo>
                  <a:lnTo>
                    <a:pt x="25209" y="13271"/>
                  </a:lnTo>
                  <a:lnTo>
                    <a:pt x="28879" y="9944"/>
                  </a:lnTo>
                  <a:lnTo>
                    <a:pt x="29603" y="3314"/>
                  </a:lnTo>
                  <a:lnTo>
                    <a:pt x="266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13" name="Google Shape;7813;gefe2f4b35a_0_3189"/>
            <p:cNvSpPr/>
            <p:nvPr/>
          </p:nvSpPr>
          <p:spPr>
            <a:xfrm>
              <a:off x="5222951" y="2528721"/>
              <a:ext cx="1996440" cy="45085"/>
            </a:xfrm>
            <a:custGeom>
              <a:rect b="b" l="l" r="r" t="t"/>
              <a:pathLst>
                <a:path extrusionOk="0" h="45085" w="1996440">
                  <a:moveTo>
                    <a:pt x="51511" y="22352"/>
                  </a:moveTo>
                  <a:lnTo>
                    <a:pt x="42633" y="10680"/>
                  </a:lnTo>
                  <a:lnTo>
                    <a:pt x="34925" y="5270"/>
                  </a:lnTo>
                  <a:lnTo>
                    <a:pt x="26301" y="2806"/>
                  </a:lnTo>
                  <a:lnTo>
                    <a:pt x="14668" y="0"/>
                  </a:lnTo>
                  <a:lnTo>
                    <a:pt x="14046" y="8648"/>
                  </a:lnTo>
                  <a:lnTo>
                    <a:pt x="10045" y="13855"/>
                  </a:lnTo>
                  <a:lnTo>
                    <a:pt x="4686" y="17729"/>
                  </a:lnTo>
                  <a:lnTo>
                    <a:pt x="0" y="22352"/>
                  </a:lnTo>
                  <a:lnTo>
                    <a:pt x="3213" y="20955"/>
                  </a:lnTo>
                  <a:lnTo>
                    <a:pt x="6337" y="20396"/>
                  </a:lnTo>
                  <a:lnTo>
                    <a:pt x="15671" y="20396"/>
                  </a:lnTo>
                  <a:lnTo>
                    <a:pt x="21564" y="22860"/>
                  </a:lnTo>
                  <a:lnTo>
                    <a:pt x="32296" y="27800"/>
                  </a:lnTo>
                  <a:lnTo>
                    <a:pt x="37147" y="30276"/>
                  </a:lnTo>
                  <a:lnTo>
                    <a:pt x="45275" y="30276"/>
                  </a:lnTo>
                  <a:lnTo>
                    <a:pt x="48666" y="28244"/>
                  </a:lnTo>
                  <a:lnTo>
                    <a:pt x="51511" y="22352"/>
                  </a:lnTo>
                  <a:close/>
                </a:path>
                <a:path extrusionOk="0" h="45085" w="1996440">
                  <a:moveTo>
                    <a:pt x="621753" y="10172"/>
                  </a:moveTo>
                  <a:lnTo>
                    <a:pt x="619836" y="6553"/>
                  </a:lnTo>
                  <a:lnTo>
                    <a:pt x="616115" y="6553"/>
                  </a:lnTo>
                  <a:lnTo>
                    <a:pt x="613168" y="6553"/>
                  </a:lnTo>
                  <a:lnTo>
                    <a:pt x="609092" y="8813"/>
                  </a:lnTo>
                  <a:lnTo>
                    <a:pt x="603973" y="15100"/>
                  </a:lnTo>
                  <a:lnTo>
                    <a:pt x="608749" y="19392"/>
                  </a:lnTo>
                  <a:lnTo>
                    <a:pt x="612521" y="21005"/>
                  </a:lnTo>
                  <a:lnTo>
                    <a:pt x="619531" y="21005"/>
                  </a:lnTo>
                  <a:lnTo>
                    <a:pt x="621601" y="17399"/>
                  </a:lnTo>
                  <a:lnTo>
                    <a:pt x="621753" y="10172"/>
                  </a:lnTo>
                  <a:close/>
                </a:path>
                <a:path extrusionOk="0" h="45085" w="1996440">
                  <a:moveTo>
                    <a:pt x="1384884" y="0"/>
                  </a:moveTo>
                  <a:lnTo>
                    <a:pt x="1368044" y="5422"/>
                  </a:lnTo>
                  <a:lnTo>
                    <a:pt x="1351648" y="11252"/>
                  </a:lnTo>
                  <a:lnTo>
                    <a:pt x="1338922" y="20726"/>
                  </a:lnTo>
                  <a:lnTo>
                    <a:pt x="1333093" y="37109"/>
                  </a:lnTo>
                  <a:lnTo>
                    <a:pt x="1351165" y="33096"/>
                  </a:lnTo>
                  <a:lnTo>
                    <a:pt x="1368590" y="28321"/>
                  </a:lnTo>
                  <a:lnTo>
                    <a:pt x="1381201" y="18669"/>
                  </a:lnTo>
                  <a:lnTo>
                    <a:pt x="1384884" y="0"/>
                  </a:lnTo>
                  <a:close/>
                </a:path>
                <a:path extrusionOk="0" h="45085" w="1996440">
                  <a:moveTo>
                    <a:pt x="1967903" y="28384"/>
                  </a:moveTo>
                  <a:lnTo>
                    <a:pt x="1966722" y="22364"/>
                  </a:lnTo>
                  <a:lnTo>
                    <a:pt x="1958530" y="22047"/>
                  </a:lnTo>
                  <a:lnTo>
                    <a:pt x="1956714" y="14732"/>
                  </a:lnTo>
                  <a:lnTo>
                    <a:pt x="1948103" y="14732"/>
                  </a:lnTo>
                  <a:lnTo>
                    <a:pt x="1947037" y="14732"/>
                  </a:lnTo>
                  <a:lnTo>
                    <a:pt x="1945855" y="14846"/>
                  </a:lnTo>
                  <a:lnTo>
                    <a:pt x="1944547" y="15100"/>
                  </a:lnTo>
                  <a:lnTo>
                    <a:pt x="1942388" y="22098"/>
                  </a:lnTo>
                  <a:lnTo>
                    <a:pt x="1944662" y="27165"/>
                  </a:lnTo>
                  <a:lnTo>
                    <a:pt x="1949767" y="30238"/>
                  </a:lnTo>
                  <a:lnTo>
                    <a:pt x="1956092" y="31280"/>
                  </a:lnTo>
                  <a:lnTo>
                    <a:pt x="1962251" y="31280"/>
                  </a:lnTo>
                  <a:lnTo>
                    <a:pt x="1967903" y="28384"/>
                  </a:lnTo>
                  <a:close/>
                </a:path>
                <a:path extrusionOk="0" h="45085" w="1996440">
                  <a:moveTo>
                    <a:pt x="1996389" y="27266"/>
                  </a:moveTo>
                  <a:lnTo>
                    <a:pt x="1996020" y="15087"/>
                  </a:lnTo>
                  <a:lnTo>
                    <a:pt x="1994496" y="14909"/>
                  </a:lnTo>
                  <a:lnTo>
                    <a:pt x="1993049" y="14820"/>
                  </a:lnTo>
                  <a:lnTo>
                    <a:pt x="1991690" y="14820"/>
                  </a:lnTo>
                  <a:lnTo>
                    <a:pt x="1982063" y="16967"/>
                  </a:lnTo>
                  <a:lnTo>
                    <a:pt x="1976297" y="23037"/>
                  </a:lnTo>
                  <a:lnTo>
                    <a:pt x="1973846" y="32435"/>
                  </a:lnTo>
                  <a:lnTo>
                    <a:pt x="1974189" y="44589"/>
                  </a:lnTo>
                  <a:lnTo>
                    <a:pt x="1975726" y="44780"/>
                  </a:lnTo>
                  <a:lnTo>
                    <a:pt x="1977174" y="44869"/>
                  </a:lnTo>
                  <a:lnTo>
                    <a:pt x="1978533" y="44869"/>
                  </a:lnTo>
                  <a:lnTo>
                    <a:pt x="1988172" y="42722"/>
                  </a:lnTo>
                  <a:lnTo>
                    <a:pt x="1993950" y="36664"/>
                  </a:lnTo>
                  <a:lnTo>
                    <a:pt x="1996389" y="2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14" name="Google Shape;7814;gefe2f4b35a_0_3189"/>
            <p:cNvSpPr/>
            <p:nvPr/>
          </p:nvSpPr>
          <p:spPr>
            <a:xfrm>
              <a:off x="3156823" y="2553775"/>
              <a:ext cx="33019" cy="20319"/>
            </a:xfrm>
            <a:custGeom>
              <a:rect b="b" l="l" r="r" t="t"/>
              <a:pathLst>
                <a:path extrusionOk="0" h="20319" w="33019">
                  <a:moveTo>
                    <a:pt x="26098" y="0"/>
                  </a:moveTo>
                  <a:lnTo>
                    <a:pt x="22098" y="0"/>
                  </a:lnTo>
                  <a:lnTo>
                    <a:pt x="16091" y="983"/>
                  </a:lnTo>
                  <a:lnTo>
                    <a:pt x="10163" y="3698"/>
                  </a:lnTo>
                  <a:lnTo>
                    <a:pt x="4677" y="7790"/>
                  </a:lnTo>
                  <a:lnTo>
                    <a:pt x="0" y="12903"/>
                  </a:lnTo>
                  <a:lnTo>
                    <a:pt x="139" y="19697"/>
                  </a:lnTo>
                  <a:lnTo>
                    <a:pt x="1181" y="19697"/>
                  </a:lnTo>
                  <a:lnTo>
                    <a:pt x="12002" y="18762"/>
                  </a:lnTo>
                  <a:lnTo>
                    <a:pt x="20926" y="15962"/>
                  </a:lnTo>
                  <a:lnTo>
                    <a:pt x="27930" y="11302"/>
                  </a:lnTo>
                  <a:lnTo>
                    <a:pt x="32994" y="4787"/>
                  </a:lnTo>
                  <a:lnTo>
                    <a:pt x="29908" y="1435"/>
                  </a:lnTo>
                  <a:lnTo>
                    <a:pt x="260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15" name="Google Shape;7815;gefe2f4b35a_0_3189"/>
            <p:cNvSpPr/>
            <p:nvPr/>
          </p:nvSpPr>
          <p:spPr>
            <a:xfrm>
              <a:off x="72034" y="2557830"/>
              <a:ext cx="3085465" cy="17780"/>
            </a:xfrm>
            <a:custGeom>
              <a:rect b="b" l="l" r="r" t="t"/>
              <a:pathLst>
                <a:path extrusionOk="0" h="17780" w="3085465">
                  <a:moveTo>
                    <a:pt x="32537" y="13906"/>
                  </a:moveTo>
                  <a:lnTo>
                    <a:pt x="31508" y="8001"/>
                  </a:lnTo>
                  <a:lnTo>
                    <a:pt x="23075" y="6070"/>
                  </a:lnTo>
                  <a:lnTo>
                    <a:pt x="18897" y="0"/>
                  </a:lnTo>
                  <a:lnTo>
                    <a:pt x="8585" y="0"/>
                  </a:lnTo>
                  <a:lnTo>
                    <a:pt x="6604" y="0"/>
                  </a:lnTo>
                  <a:lnTo>
                    <a:pt x="4394" y="228"/>
                  </a:lnTo>
                  <a:lnTo>
                    <a:pt x="1892" y="736"/>
                  </a:lnTo>
                  <a:lnTo>
                    <a:pt x="0" y="8102"/>
                  </a:lnTo>
                  <a:lnTo>
                    <a:pt x="2844" y="13220"/>
                  </a:lnTo>
                  <a:lnTo>
                    <a:pt x="8801" y="16205"/>
                  </a:lnTo>
                  <a:lnTo>
                    <a:pt x="16256" y="17183"/>
                  </a:lnTo>
                  <a:lnTo>
                    <a:pt x="24485" y="17183"/>
                  </a:lnTo>
                  <a:lnTo>
                    <a:pt x="32537" y="13906"/>
                  </a:lnTo>
                  <a:close/>
                </a:path>
                <a:path extrusionOk="0" h="17780" w="3085465">
                  <a:moveTo>
                    <a:pt x="3084931" y="15646"/>
                  </a:moveTo>
                  <a:lnTo>
                    <a:pt x="3084792" y="8851"/>
                  </a:lnTo>
                  <a:lnTo>
                    <a:pt x="3083204" y="10947"/>
                  </a:lnTo>
                  <a:lnTo>
                    <a:pt x="3081883" y="13195"/>
                  </a:lnTo>
                  <a:lnTo>
                    <a:pt x="3080905" y="15494"/>
                  </a:lnTo>
                  <a:lnTo>
                    <a:pt x="3082290" y="15582"/>
                  </a:lnTo>
                  <a:lnTo>
                    <a:pt x="3083623" y="15633"/>
                  </a:lnTo>
                  <a:lnTo>
                    <a:pt x="3084931" y="1564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16" name="Google Shape;7816;gefe2f4b35a_0_3189"/>
            <p:cNvSpPr/>
            <p:nvPr/>
          </p:nvSpPr>
          <p:spPr>
            <a:xfrm>
              <a:off x="1302327" y="255669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0789" y="0"/>
                  </a:moveTo>
                  <a:lnTo>
                    <a:pt x="18948" y="0"/>
                  </a:lnTo>
                  <a:lnTo>
                    <a:pt x="12039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39"/>
                  </a:lnTo>
                  <a:lnTo>
                    <a:pt x="1346" y="14249"/>
                  </a:lnTo>
                  <a:lnTo>
                    <a:pt x="4165" y="14249"/>
                  </a:lnTo>
                  <a:lnTo>
                    <a:pt x="10740" y="12812"/>
                  </a:lnTo>
                  <a:lnTo>
                    <a:pt x="18029" y="9386"/>
                  </a:lnTo>
                  <a:lnTo>
                    <a:pt x="23291" y="5296"/>
                  </a:lnTo>
                  <a:lnTo>
                    <a:pt x="23787" y="1866"/>
                  </a:lnTo>
                  <a:lnTo>
                    <a:pt x="22466" y="533"/>
                  </a:lnTo>
                  <a:lnTo>
                    <a:pt x="207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17" name="Google Shape;7817;gefe2f4b35a_0_3189"/>
            <p:cNvSpPr/>
            <p:nvPr/>
          </p:nvSpPr>
          <p:spPr>
            <a:xfrm>
              <a:off x="4118038" y="2558566"/>
              <a:ext cx="2055495" cy="33655"/>
            </a:xfrm>
            <a:custGeom>
              <a:rect b="b" l="l" r="r" t="t"/>
              <a:pathLst>
                <a:path extrusionOk="0" h="33655" w="2055495">
                  <a:moveTo>
                    <a:pt x="44043" y="14757"/>
                  </a:moveTo>
                  <a:lnTo>
                    <a:pt x="40525" y="15697"/>
                  </a:lnTo>
                  <a:lnTo>
                    <a:pt x="37566" y="16103"/>
                  </a:lnTo>
                  <a:lnTo>
                    <a:pt x="35001" y="16103"/>
                  </a:lnTo>
                  <a:lnTo>
                    <a:pt x="26162" y="13970"/>
                  </a:lnTo>
                  <a:lnTo>
                    <a:pt x="20104" y="9080"/>
                  </a:lnTo>
                  <a:lnTo>
                    <a:pt x="14528" y="3683"/>
                  </a:lnTo>
                  <a:lnTo>
                    <a:pt x="7150" y="0"/>
                  </a:lnTo>
                  <a:lnTo>
                    <a:pt x="6680" y="8623"/>
                  </a:lnTo>
                  <a:lnTo>
                    <a:pt x="3949" y="15011"/>
                  </a:lnTo>
                  <a:lnTo>
                    <a:pt x="1028" y="21259"/>
                  </a:lnTo>
                  <a:lnTo>
                    <a:pt x="0" y="29502"/>
                  </a:lnTo>
                  <a:lnTo>
                    <a:pt x="8686" y="30137"/>
                  </a:lnTo>
                  <a:lnTo>
                    <a:pt x="16522" y="31521"/>
                  </a:lnTo>
                  <a:lnTo>
                    <a:pt x="23507" y="32905"/>
                  </a:lnTo>
                  <a:lnTo>
                    <a:pt x="29578" y="33540"/>
                  </a:lnTo>
                  <a:lnTo>
                    <a:pt x="36842" y="33540"/>
                  </a:lnTo>
                  <a:lnTo>
                    <a:pt x="41757" y="29730"/>
                  </a:lnTo>
                  <a:lnTo>
                    <a:pt x="44043" y="14757"/>
                  </a:lnTo>
                  <a:close/>
                </a:path>
                <a:path extrusionOk="0" h="33655" w="2055495">
                  <a:moveTo>
                    <a:pt x="250621" y="6527"/>
                  </a:moveTo>
                  <a:lnTo>
                    <a:pt x="243103" y="0"/>
                  </a:lnTo>
                  <a:lnTo>
                    <a:pt x="242989" y="11087"/>
                  </a:lnTo>
                  <a:lnTo>
                    <a:pt x="237604" y="16827"/>
                  </a:lnTo>
                  <a:lnTo>
                    <a:pt x="231241" y="21526"/>
                  </a:lnTo>
                  <a:lnTo>
                    <a:pt x="228168" y="29502"/>
                  </a:lnTo>
                  <a:lnTo>
                    <a:pt x="230149" y="30327"/>
                  </a:lnTo>
                  <a:lnTo>
                    <a:pt x="232079" y="30708"/>
                  </a:lnTo>
                  <a:lnTo>
                    <a:pt x="233934" y="30708"/>
                  </a:lnTo>
                  <a:lnTo>
                    <a:pt x="244195" y="26492"/>
                  </a:lnTo>
                  <a:lnTo>
                    <a:pt x="250367" y="16891"/>
                  </a:lnTo>
                  <a:lnTo>
                    <a:pt x="250621" y="6527"/>
                  </a:lnTo>
                  <a:close/>
                </a:path>
                <a:path extrusionOk="0" h="33655" w="2055495">
                  <a:moveTo>
                    <a:pt x="2055177" y="15354"/>
                  </a:moveTo>
                  <a:lnTo>
                    <a:pt x="2053805" y="6959"/>
                  </a:lnTo>
                  <a:lnTo>
                    <a:pt x="2050503" y="2768"/>
                  </a:lnTo>
                  <a:lnTo>
                    <a:pt x="2046046" y="2768"/>
                  </a:lnTo>
                  <a:lnTo>
                    <a:pt x="2042210" y="2768"/>
                  </a:lnTo>
                  <a:lnTo>
                    <a:pt x="2037511" y="5880"/>
                  </a:lnTo>
                  <a:lnTo>
                    <a:pt x="2032876" y="14757"/>
                  </a:lnTo>
                  <a:lnTo>
                    <a:pt x="2039150" y="18199"/>
                  </a:lnTo>
                  <a:lnTo>
                    <a:pt x="2043849" y="19545"/>
                  </a:lnTo>
                  <a:lnTo>
                    <a:pt x="2053247" y="19545"/>
                  </a:lnTo>
                  <a:lnTo>
                    <a:pt x="2055177" y="1535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18" name="Google Shape;7818;gefe2f4b35a_0_3189"/>
            <p:cNvSpPr/>
            <p:nvPr/>
          </p:nvSpPr>
          <p:spPr>
            <a:xfrm>
              <a:off x="2077727" y="2565739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6885" y="0"/>
                  </a:moveTo>
                  <a:lnTo>
                    <a:pt x="16618" y="2050"/>
                  </a:lnTo>
                  <a:lnTo>
                    <a:pt x="9551" y="7329"/>
                  </a:lnTo>
                  <a:lnTo>
                    <a:pt x="4431" y="14525"/>
                  </a:lnTo>
                  <a:lnTo>
                    <a:pt x="0" y="22326"/>
                  </a:lnTo>
                  <a:lnTo>
                    <a:pt x="2603" y="22593"/>
                  </a:lnTo>
                  <a:lnTo>
                    <a:pt x="5092" y="22733"/>
                  </a:lnTo>
                  <a:lnTo>
                    <a:pt x="7429" y="22733"/>
                  </a:lnTo>
                  <a:lnTo>
                    <a:pt x="17353" y="21571"/>
                  </a:lnTo>
                  <a:lnTo>
                    <a:pt x="24661" y="17749"/>
                  </a:lnTo>
                  <a:lnTo>
                    <a:pt x="28833" y="10758"/>
                  </a:lnTo>
                  <a:lnTo>
                    <a:pt x="29349" y="88"/>
                  </a:lnTo>
                  <a:lnTo>
                    <a:pt x="268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19" name="Google Shape;7819;gefe2f4b35a_0_3189"/>
            <p:cNvSpPr/>
            <p:nvPr/>
          </p:nvSpPr>
          <p:spPr>
            <a:xfrm>
              <a:off x="2674175" y="2565818"/>
              <a:ext cx="2495550" cy="20319"/>
            </a:xfrm>
            <a:custGeom>
              <a:rect b="b" l="l" r="r" t="t"/>
              <a:pathLst>
                <a:path extrusionOk="0" h="20319" w="2495550">
                  <a:moveTo>
                    <a:pt x="14693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93" y="14973"/>
                  </a:lnTo>
                  <a:lnTo>
                    <a:pt x="14693" y="0"/>
                  </a:lnTo>
                  <a:close/>
                </a:path>
                <a:path extrusionOk="0" h="20319" w="2495550">
                  <a:moveTo>
                    <a:pt x="1650174" y="0"/>
                  </a:moveTo>
                  <a:lnTo>
                    <a:pt x="1628076" y="0"/>
                  </a:lnTo>
                  <a:lnTo>
                    <a:pt x="1628076" y="14973"/>
                  </a:lnTo>
                  <a:lnTo>
                    <a:pt x="1650174" y="14973"/>
                  </a:lnTo>
                  <a:lnTo>
                    <a:pt x="1650174" y="0"/>
                  </a:lnTo>
                  <a:close/>
                </a:path>
                <a:path extrusionOk="0" h="20319" w="2495550">
                  <a:moveTo>
                    <a:pt x="2495016" y="10706"/>
                  </a:moveTo>
                  <a:lnTo>
                    <a:pt x="2492870" y="3975"/>
                  </a:lnTo>
                  <a:lnTo>
                    <a:pt x="2482316" y="12"/>
                  </a:lnTo>
                  <a:lnTo>
                    <a:pt x="2479738" y="14909"/>
                  </a:lnTo>
                  <a:lnTo>
                    <a:pt x="2482786" y="19875"/>
                  </a:lnTo>
                  <a:lnTo>
                    <a:pt x="2486558" y="19875"/>
                  </a:lnTo>
                  <a:lnTo>
                    <a:pt x="2491867" y="17056"/>
                  </a:lnTo>
                  <a:lnTo>
                    <a:pt x="2495016" y="107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20" name="Google Shape;7820;gefe2f4b35a_0_3189"/>
            <p:cNvSpPr/>
            <p:nvPr/>
          </p:nvSpPr>
          <p:spPr>
            <a:xfrm>
              <a:off x="162547" y="2573311"/>
              <a:ext cx="1539875" cy="22860"/>
            </a:xfrm>
            <a:custGeom>
              <a:rect b="b" l="l" r="r" t="t"/>
              <a:pathLst>
                <a:path extrusionOk="0" h="22860" w="1539875">
                  <a:moveTo>
                    <a:pt x="2255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9817" y="22237"/>
                  </a:lnTo>
                  <a:lnTo>
                    <a:pt x="14008" y="17284"/>
                  </a:lnTo>
                  <a:lnTo>
                    <a:pt x="18249" y="12369"/>
                  </a:lnTo>
                  <a:lnTo>
                    <a:pt x="22555" y="7493"/>
                  </a:lnTo>
                  <a:close/>
                </a:path>
                <a:path extrusionOk="0" h="22860" w="1539875">
                  <a:moveTo>
                    <a:pt x="1539417" y="0"/>
                  </a:moveTo>
                  <a:lnTo>
                    <a:pt x="1517205" y="0"/>
                  </a:lnTo>
                  <a:lnTo>
                    <a:pt x="1517205" y="14744"/>
                  </a:lnTo>
                  <a:lnTo>
                    <a:pt x="1539417" y="14744"/>
                  </a:lnTo>
                  <a:lnTo>
                    <a:pt x="15394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21" name="Google Shape;7821;gefe2f4b35a_0_3189"/>
            <p:cNvSpPr/>
            <p:nvPr/>
          </p:nvSpPr>
          <p:spPr>
            <a:xfrm>
              <a:off x="172361" y="2580802"/>
              <a:ext cx="41910" cy="15239"/>
            </a:xfrm>
            <a:custGeom>
              <a:rect b="b" l="l" r="r" t="t"/>
              <a:pathLst>
                <a:path extrusionOk="0" h="15239" w="41910">
                  <a:moveTo>
                    <a:pt x="41694" y="0"/>
                  </a:moveTo>
                  <a:lnTo>
                    <a:pt x="12750" y="0"/>
                  </a:lnTo>
                  <a:lnTo>
                    <a:pt x="4190" y="9791"/>
                  </a:lnTo>
                  <a:lnTo>
                    <a:pt x="0" y="14744"/>
                  </a:lnTo>
                  <a:lnTo>
                    <a:pt x="41694" y="14744"/>
                  </a:lnTo>
                  <a:lnTo>
                    <a:pt x="416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22" name="Google Shape;7822;gefe2f4b35a_0_3189"/>
            <p:cNvSpPr/>
            <p:nvPr/>
          </p:nvSpPr>
          <p:spPr>
            <a:xfrm>
              <a:off x="2667025" y="2579039"/>
              <a:ext cx="4524375" cy="33655"/>
            </a:xfrm>
            <a:custGeom>
              <a:rect b="b" l="l" r="r" t="t"/>
              <a:pathLst>
                <a:path extrusionOk="0" h="33655" w="4524375">
                  <a:moveTo>
                    <a:pt x="16395" y="15062"/>
                  </a:moveTo>
                  <a:lnTo>
                    <a:pt x="14084" y="8864"/>
                  </a:lnTo>
                  <a:lnTo>
                    <a:pt x="8699" y="8864"/>
                  </a:lnTo>
                  <a:lnTo>
                    <a:pt x="8204" y="8864"/>
                  </a:lnTo>
                  <a:lnTo>
                    <a:pt x="7696" y="8915"/>
                  </a:lnTo>
                  <a:lnTo>
                    <a:pt x="7150" y="9029"/>
                  </a:lnTo>
                  <a:lnTo>
                    <a:pt x="6921" y="13093"/>
                  </a:lnTo>
                  <a:lnTo>
                    <a:pt x="6464" y="16827"/>
                  </a:lnTo>
                  <a:lnTo>
                    <a:pt x="1638" y="16827"/>
                  </a:lnTo>
                  <a:lnTo>
                    <a:pt x="876" y="16725"/>
                  </a:lnTo>
                  <a:lnTo>
                    <a:pt x="0" y="16522"/>
                  </a:lnTo>
                  <a:lnTo>
                    <a:pt x="0" y="31381"/>
                  </a:lnTo>
                  <a:lnTo>
                    <a:pt x="2425" y="32956"/>
                  </a:lnTo>
                  <a:lnTo>
                    <a:pt x="4584" y="33629"/>
                  </a:lnTo>
                  <a:lnTo>
                    <a:pt x="12217" y="33629"/>
                  </a:lnTo>
                  <a:lnTo>
                    <a:pt x="15455" y="27432"/>
                  </a:lnTo>
                  <a:lnTo>
                    <a:pt x="16395" y="15062"/>
                  </a:lnTo>
                  <a:close/>
                </a:path>
                <a:path extrusionOk="0" h="33655" w="4524375">
                  <a:moveTo>
                    <a:pt x="4524159" y="19126"/>
                  </a:moveTo>
                  <a:lnTo>
                    <a:pt x="4524121" y="6375"/>
                  </a:lnTo>
                  <a:lnTo>
                    <a:pt x="4520882" y="0"/>
                  </a:lnTo>
                  <a:lnTo>
                    <a:pt x="4514405" y="0"/>
                  </a:lnTo>
                  <a:lnTo>
                    <a:pt x="4512526" y="0"/>
                  </a:lnTo>
                  <a:lnTo>
                    <a:pt x="4510379" y="533"/>
                  </a:lnTo>
                  <a:lnTo>
                    <a:pt x="4507954" y="1765"/>
                  </a:lnTo>
                  <a:lnTo>
                    <a:pt x="4507954" y="23660"/>
                  </a:lnTo>
                  <a:lnTo>
                    <a:pt x="4510430" y="24942"/>
                  </a:lnTo>
                  <a:lnTo>
                    <a:pt x="4512615" y="25488"/>
                  </a:lnTo>
                  <a:lnTo>
                    <a:pt x="4520946" y="25488"/>
                  </a:lnTo>
                  <a:lnTo>
                    <a:pt x="4524159" y="1912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23" name="Google Shape;7823;gefe2f4b35a_0_3189"/>
            <p:cNvSpPr/>
            <p:nvPr/>
          </p:nvSpPr>
          <p:spPr>
            <a:xfrm>
              <a:off x="3262722" y="2595350"/>
              <a:ext cx="45085" cy="31750"/>
            </a:xfrm>
            <a:custGeom>
              <a:rect b="b" l="l" r="r" t="t"/>
              <a:pathLst>
                <a:path extrusionOk="0" h="31750" w="45085">
                  <a:moveTo>
                    <a:pt x="35191" y="0"/>
                  </a:moveTo>
                  <a:lnTo>
                    <a:pt x="32194" y="63"/>
                  </a:lnTo>
                  <a:lnTo>
                    <a:pt x="30403" y="203"/>
                  </a:lnTo>
                  <a:lnTo>
                    <a:pt x="35394" y="12928"/>
                  </a:lnTo>
                  <a:lnTo>
                    <a:pt x="30022" y="15087"/>
                  </a:lnTo>
                  <a:lnTo>
                    <a:pt x="20586" y="15087"/>
                  </a:lnTo>
                  <a:lnTo>
                    <a:pt x="12293" y="14503"/>
                  </a:lnTo>
                  <a:lnTo>
                    <a:pt x="4508" y="14503"/>
                  </a:lnTo>
                  <a:lnTo>
                    <a:pt x="0" y="15849"/>
                  </a:lnTo>
                  <a:lnTo>
                    <a:pt x="787" y="22555"/>
                  </a:lnTo>
                  <a:lnTo>
                    <a:pt x="2400" y="22263"/>
                  </a:lnTo>
                  <a:lnTo>
                    <a:pt x="3848" y="22136"/>
                  </a:lnTo>
                  <a:lnTo>
                    <a:pt x="10680" y="22136"/>
                  </a:lnTo>
                  <a:lnTo>
                    <a:pt x="23812" y="31140"/>
                  </a:lnTo>
                  <a:lnTo>
                    <a:pt x="31661" y="31140"/>
                  </a:lnTo>
                  <a:lnTo>
                    <a:pt x="34366" y="30759"/>
                  </a:lnTo>
                  <a:lnTo>
                    <a:pt x="37604" y="29819"/>
                  </a:lnTo>
                  <a:lnTo>
                    <a:pt x="39085" y="19491"/>
                  </a:lnTo>
                  <a:lnTo>
                    <a:pt x="43589" y="9871"/>
                  </a:lnTo>
                  <a:lnTo>
                    <a:pt x="44498" y="2769"/>
                  </a:lnTo>
                  <a:lnTo>
                    <a:pt x="351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24" name="Google Shape;7824;gefe2f4b35a_0_3189"/>
            <p:cNvSpPr/>
            <p:nvPr/>
          </p:nvSpPr>
          <p:spPr>
            <a:xfrm>
              <a:off x="3640818" y="2595552"/>
              <a:ext cx="11429" cy="22860"/>
            </a:xfrm>
            <a:custGeom>
              <a:rect b="b" l="l" r="r" t="t"/>
              <a:pathLst>
                <a:path extrusionOk="0" h="22860" w="11429">
                  <a:moveTo>
                    <a:pt x="5629" y="0"/>
                  </a:moveTo>
                  <a:lnTo>
                    <a:pt x="3328" y="6375"/>
                  </a:lnTo>
                  <a:lnTo>
                    <a:pt x="342" y="12385"/>
                  </a:lnTo>
                  <a:lnTo>
                    <a:pt x="0" y="17791"/>
                  </a:lnTo>
                  <a:lnTo>
                    <a:pt x="5629" y="22352"/>
                  </a:lnTo>
                  <a:lnTo>
                    <a:pt x="7975" y="15826"/>
                  </a:lnTo>
                  <a:lnTo>
                    <a:pt x="11020" y="9832"/>
                  </a:lnTo>
                  <a:lnTo>
                    <a:pt x="11369" y="4510"/>
                  </a:lnTo>
                  <a:lnTo>
                    <a:pt x="562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25" name="Google Shape;7825;gefe2f4b35a_0_3189"/>
            <p:cNvSpPr/>
            <p:nvPr/>
          </p:nvSpPr>
          <p:spPr>
            <a:xfrm>
              <a:off x="1698358" y="2608833"/>
              <a:ext cx="659130" cy="25400"/>
            </a:xfrm>
            <a:custGeom>
              <a:rect b="b" l="l" r="r" t="t"/>
              <a:pathLst>
                <a:path extrusionOk="0" h="25400" w="659130">
                  <a:moveTo>
                    <a:pt x="25730" y="1587"/>
                  </a:moveTo>
                  <a:lnTo>
                    <a:pt x="19659" y="457"/>
                  </a:lnTo>
                  <a:lnTo>
                    <a:pt x="14871" y="0"/>
                  </a:lnTo>
                  <a:lnTo>
                    <a:pt x="11188" y="0"/>
                  </a:lnTo>
                  <a:lnTo>
                    <a:pt x="2667" y="0"/>
                  </a:lnTo>
                  <a:lnTo>
                    <a:pt x="0" y="2476"/>
                  </a:lnTo>
                  <a:lnTo>
                    <a:pt x="1511" y="7416"/>
                  </a:lnTo>
                  <a:lnTo>
                    <a:pt x="5676" y="9893"/>
                  </a:lnTo>
                  <a:lnTo>
                    <a:pt x="15608" y="9893"/>
                  </a:lnTo>
                  <a:lnTo>
                    <a:pt x="21209" y="7785"/>
                  </a:lnTo>
                  <a:lnTo>
                    <a:pt x="25730" y="1587"/>
                  </a:lnTo>
                  <a:close/>
                </a:path>
                <a:path extrusionOk="0" h="25400" w="659130">
                  <a:moveTo>
                    <a:pt x="659041" y="16332"/>
                  </a:moveTo>
                  <a:lnTo>
                    <a:pt x="657110" y="14566"/>
                  </a:lnTo>
                  <a:lnTo>
                    <a:pt x="655345" y="13233"/>
                  </a:lnTo>
                  <a:lnTo>
                    <a:pt x="653745" y="12280"/>
                  </a:lnTo>
                  <a:lnTo>
                    <a:pt x="650608" y="15532"/>
                  </a:lnTo>
                  <a:lnTo>
                    <a:pt x="647179" y="19380"/>
                  </a:lnTo>
                  <a:lnTo>
                    <a:pt x="643509" y="23329"/>
                  </a:lnTo>
                  <a:lnTo>
                    <a:pt x="644410" y="24218"/>
                  </a:lnTo>
                  <a:lnTo>
                    <a:pt x="645604" y="24777"/>
                  </a:lnTo>
                  <a:lnTo>
                    <a:pt x="649986" y="24777"/>
                  </a:lnTo>
                  <a:lnTo>
                    <a:pt x="654011" y="22542"/>
                  </a:lnTo>
                  <a:lnTo>
                    <a:pt x="659041" y="163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26" name="Google Shape;7826;gefe2f4b35a_0_3189"/>
            <p:cNvSpPr/>
            <p:nvPr/>
          </p:nvSpPr>
          <p:spPr>
            <a:xfrm>
              <a:off x="1128445" y="2619095"/>
              <a:ext cx="1288414" cy="21589"/>
            </a:xfrm>
            <a:custGeom>
              <a:rect b="b" l="l" r="r" t="t"/>
              <a:pathLst>
                <a:path extrusionOk="0" h="21589" w="1288414">
                  <a:moveTo>
                    <a:pt x="21056" y="13563"/>
                  </a:moveTo>
                  <a:lnTo>
                    <a:pt x="14147" y="9537"/>
                  </a:lnTo>
                  <a:lnTo>
                    <a:pt x="9271" y="8026"/>
                  </a:lnTo>
                  <a:lnTo>
                    <a:pt x="6019" y="8026"/>
                  </a:lnTo>
                  <a:lnTo>
                    <a:pt x="1244" y="8026"/>
                  </a:lnTo>
                  <a:lnTo>
                    <a:pt x="0" y="11277"/>
                  </a:lnTo>
                  <a:lnTo>
                    <a:pt x="2044" y="17767"/>
                  </a:lnTo>
                  <a:lnTo>
                    <a:pt x="5346" y="21018"/>
                  </a:lnTo>
                  <a:lnTo>
                    <a:pt x="13042" y="21018"/>
                  </a:lnTo>
                  <a:lnTo>
                    <a:pt x="17030" y="19050"/>
                  </a:lnTo>
                  <a:lnTo>
                    <a:pt x="21056" y="13563"/>
                  </a:lnTo>
                  <a:close/>
                </a:path>
                <a:path extrusionOk="0" h="21589" w="1288414">
                  <a:moveTo>
                    <a:pt x="1223645" y="2032"/>
                  </a:moveTo>
                  <a:lnTo>
                    <a:pt x="1221244" y="596"/>
                  </a:lnTo>
                  <a:lnTo>
                    <a:pt x="1219200" y="0"/>
                  </a:lnTo>
                  <a:lnTo>
                    <a:pt x="1217510" y="0"/>
                  </a:lnTo>
                  <a:lnTo>
                    <a:pt x="1213345" y="0"/>
                  </a:lnTo>
                  <a:lnTo>
                    <a:pt x="1211351" y="3632"/>
                  </a:lnTo>
                  <a:lnTo>
                    <a:pt x="1211300" y="9474"/>
                  </a:lnTo>
                  <a:lnTo>
                    <a:pt x="1212011" y="11684"/>
                  </a:lnTo>
                  <a:lnTo>
                    <a:pt x="1213421" y="13081"/>
                  </a:lnTo>
                  <a:lnTo>
                    <a:pt x="1217091" y="9131"/>
                  </a:lnTo>
                  <a:lnTo>
                    <a:pt x="1220508" y="5283"/>
                  </a:lnTo>
                  <a:lnTo>
                    <a:pt x="1223645" y="2032"/>
                  </a:lnTo>
                  <a:close/>
                </a:path>
                <a:path extrusionOk="0" h="21589" w="1288414">
                  <a:moveTo>
                    <a:pt x="1287995" y="6070"/>
                  </a:moveTo>
                  <a:lnTo>
                    <a:pt x="1265796" y="20701"/>
                  </a:lnTo>
                  <a:lnTo>
                    <a:pt x="1267447" y="20739"/>
                  </a:lnTo>
                  <a:lnTo>
                    <a:pt x="1278978" y="20739"/>
                  </a:lnTo>
                  <a:lnTo>
                    <a:pt x="1284897" y="14884"/>
                  </a:lnTo>
                  <a:lnTo>
                    <a:pt x="1287995" y="607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27" name="Google Shape;7827;gefe2f4b35a_0_3189"/>
            <p:cNvSpPr/>
            <p:nvPr/>
          </p:nvSpPr>
          <p:spPr>
            <a:xfrm>
              <a:off x="3020479" y="2624162"/>
              <a:ext cx="4721859" cy="23494"/>
            </a:xfrm>
            <a:custGeom>
              <a:rect b="b" l="l" r="r" t="t"/>
              <a:pathLst>
                <a:path extrusionOk="0" h="23494" w="4721859">
                  <a:moveTo>
                    <a:pt x="21983" y="1003"/>
                  </a:moveTo>
                  <a:lnTo>
                    <a:pt x="20320" y="304"/>
                  </a:lnTo>
                  <a:lnTo>
                    <a:pt x="18618" y="0"/>
                  </a:lnTo>
                  <a:lnTo>
                    <a:pt x="16941" y="0"/>
                  </a:lnTo>
                  <a:lnTo>
                    <a:pt x="7378" y="3263"/>
                  </a:lnTo>
                  <a:lnTo>
                    <a:pt x="863" y="10629"/>
                  </a:lnTo>
                  <a:lnTo>
                    <a:pt x="0" y="18491"/>
                  </a:lnTo>
                  <a:lnTo>
                    <a:pt x="7353" y="23241"/>
                  </a:lnTo>
                  <a:lnTo>
                    <a:pt x="9994" y="16624"/>
                  </a:lnTo>
                  <a:lnTo>
                    <a:pt x="14338" y="11785"/>
                  </a:lnTo>
                  <a:lnTo>
                    <a:pt x="18846" y="7112"/>
                  </a:lnTo>
                  <a:lnTo>
                    <a:pt x="21983" y="1003"/>
                  </a:lnTo>
                  <a:close/>
                </a:path>
                <a:path extrusionOk="0" h="23494" w="4721859">
                  <a:moveTo>
                    <a:pt x="4721606" y="23253"/>
                  </a:moveTo>
                  <a:lnTo>
                    <a:pt x="4720793" y="14859"/>
                  </a:lnTo>
                  <a:lnTo>
                    <a:pt x="4717821" y="8547"/>
                  </a:lnTo>
                  <a:lnTo>
                    <a:pt x="4713071" y="4013"/>
                  </a:lnTo>
                  <a:lnTo>
                    <a:pt x="4706912" y="1016"/>
                  </a:lnTo>
                  <a:lnTo>
                    <a:pt x="4707217" y="11163"/>
                  </a:lnTo>
                  <a:lnTo>
                    <a:pt x="4703521" y="17145"/>
                  </a:lnTo>
                  <a:lnTo>
                    <a:pt x="4699444" y="23253"/>
                  </a:lnTo>
                  <a:lnTo>
                    <a:pt x="4721606" y="2325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28" name="Google Shape;7828;gefe2f4b35a_0_3189"/>
            <p:cNvSpPr/>
            <p:nvPr/>
          </p:nvSpPr>
          <p:spPr>
            <a:xfrm>
              <a:off x="2473225" y="2633604"/>
              <a:ext cx="24764" cy="15239"/>
            </a:xfrm>
            <a:custGeom>
              <a:rect b="b" l="l" r="r" t="t"/>
              <a:pathLst>
                <a:path extrusionOk="0" h="15239" w="24764">
                  <a:moveTo>
                    <a:pt x="0" y="0"/>
                  </a:moveTo>
                  <a:lnTo>
                    <a:pt x="406" y="13919"/>
                  </a:lnTo>
                  <a:lnTo>
                    <a:pt x="7988" y="14731"/>
                  </a:lnTo>
                  <a:lnTo>
                    <a:pt x="18516" y="14731"/>
                  </a:lnTo>
                  <a:lnTo>
                    <a:pt x="23939" y="13004"/>
                  </a:lnTo>
                  <a:lnTo>
                    <a:pt x="24307" y="6197"/>
                  </a:lnTo>
                  <a:lnTo>
                    <a:pt x="16865" y="4775"/>
                  </a:lnTo>
                  <a:lnTo>
                    <a:pt x="7937" y="12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29" name="Google Shape;7829;gefe2f4b35a_0_3189"/>
            <p:cNvSpPr/>
            <p:nvPr/>
          </p:nvSpPr>
          <p:spPr>
            <a:xfrm>
              <a:off x="2453225" y="2633202"/>
              <a:ext cx="20955" cy="14605"/>
            </a:xfrm>
            <a:custGeom>
              <a:rect b="b" l="l" r="r" t="t"/>
              <a:pathLst>
                <a:path extrusionOk="0" h="14605" w="20955">
                  <a:moveTo>
                    <a:pt x="16700" y="0"/>
                  </a:moveTo>
                  <a:lnTo>
                    <a:pt x="15138" y="0"/>
                  </a:lnTo>
                  <a:lnTo>
                    <a:pt x="7810" y="0"/>
                  </a:lnTo>
                  <a:lnTo>
                    <a:pt x="1955" y="3263"/>
                  </a:lnTo>
                  <a:lnTo>
                    <a:pt x="0" y="14198"/>
                  </a:lnTo>
                  <a:lnTo>
                    <a:pt x="2032" y="13512"/>
                  </a:lnTo>
                  <a:lnTo>
                    <a:pt x="4508" y="13258"/>
                  </a:lnTo>
                  <a:lnTo>
                    <a:pt x="10947" y="13258"/>
                  </a:lnTo>
                  <a:lnTo>
                    <a:pt x="20408" y="14325"/>
                  </a:lnTo>
                  <a:lnTo>
                    <a:pt x="20002" y="406"/>
                  </a:lnTo>
                  <a:lnTo>
                    <a:pt x="18326" y="152"/>
                  </a:lnTo>
                  <a:lnTo>
                    <a:pt x="167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30" name="Google Shape;7830;gefe2f4b35a_0_3189"/>
            <p:cNvSpPr/>
            <p:nvPr/>
          </p:nvSpPr>
          <p:spPr>
            <a:xfrm>
              <a:off x="2652077" y="2630868"/>
              <a:ext cx="817879" cy="31750"/>
            </a:xfrm>
            <a:custGeom>
              <a:rect b="b" l="l" r="r" t="t"/>
              <a:pathLst>
                <a:path extrusionOk="0" h="31750" w="817879">
                  <a:moveTo>
                    <a:pt x="16192" y="6438"/>
                  </a:moveTo>
                  <a:lnTo>
                    <a:pt x="12966" y="0"/>
                  </a:lnTo>
                  <a:lnTo>
                    <a:pt x="6489" y="0"/>
                  </a:lnTo>
                  <a:lnTo>
                    <a:pt x="4597" y="0"/>
                  </a:lnTo>
                  <a:lnTo>
                    <a:pt x="2438" y="546"/>
                  </a:lnTo>
                  <a:lnTo>
                    <a:pt x="0" y="1790"/>
                  </a:lnTo>
                  <a:lnTo>
                    <a:pt x="0" y="24041"/>
                  </a:lnTo>
                  <a:lnTo>
                    <a:pt x="2374" y="25209"/>
                  </a:lnTo>
                  <a:lnTo>
                    <a:pt x="4483" y="25730"/>
                  </a:lnTo>
                  <a:lnTo>
                    <a:pt x="12865" y="25730"/>
                  </a:lnTo>
                  <a:lnTo>
                    <a:pt x="16141" y="19304"/>
                  </a:lnTo>
                  <a:lnTo>
                    <a:pt x="16192" y="6438"/>
                  </a:lnTo>
                  <a:close/>
                </a:path>
                <a:path extrusionOk="0" h="31750" w="817879">
                  <a:moveTo>
                    <a:pt x="817727" y="1790"/>
                  </a:moveTo>
                  <a:lnTo>
                    <a:pt x="803008" y="1790"/>
                  </a:lnTo>
                  <a:lnTo>
                    <a:pt x="798423" y="2032"/>
                  </a:lnTo>
                  <a:lnTo>
                    <a:pt x="794131" y="2946"/>
                  </a:lnTo>
                  <a:lnTo>
                    <a:pt x="795515" y="8928"/>
                  </a:lnTo>
                  <a:lnTo>
                    <a:pt x="797255" y="8813"/>
                  </a:lnTo>
                  <a:lnTo>
                    <a:pt x="797979" y="8813"/>
                  </a:lnTo>
                  <a:lnTo>
                    <a:pt x="802525" y="12204"/>
                  </a:lnTo>
                  <a:lnTo>
                    <a:pt x="797560" y="19723"/>
                  </a:lnTo>
                  <a:lnTo>
                    <a:pt x="794054" y="27406"/>
                  </a:lnTo>
                  <a:lnTo>
                    <a:pt x="803008" y="31292"/>
                  </a:lnTo>
                  <a:lnTo>
                    <a:pt x="806335" y="23609"/>
                  </a:lnTo>
                  <a:lnTo>
                    <a:pt x="814247" y="9486"/>
                  </a:lnTo>
                  <a:lnTo>
                    <a:pt x="817727" y="179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31" name="Google Shape;7831;gefe2f4b35a_0_3189"/>
            <p:cNvSpPr/>
            <p:nvPr/>
          </p:nvSpPr>
          <p:spPr>
            <a:xfrm>
              <a:off x="1053604" y="2646069"/>
              <a:ext cx="1466214" cy="39369"/>
            </a:xfrm>
            <a:custGeom>
              <a:rect b="b" l="l" r="r" t="t"/>
              <a:pathLst>
                <a:path extrusionOk="0" h="39369" w="1466214">
                  <a:moveTo>
                    <a:pt x="36906" y="16090"/>
                  </a:moveTo>
                  <a:lnTo>
                    <a:pt x="29540" y="12446"/>
                  </a:lnTo>
                  <a:lnTo>
                    <a:pt x="23964" y="7048"/>
                  </a:lnTo>
                  <a:lnTo>
                    <a:pt x="17894" y="2133"/>
                  </a:lnTo>
                  <a:lnTo>
                    <a:pt x="9017" y="0"/>
                  </a:lnTo>
                  <a:lnTo>
                    <a:pt x="6464" y="0"/>
                  </a:lnTo>
                  <a:lnTo>
                    <a:pt x="3505" y="406"/>
                  </a:lnTo>
                  <a:lnTo>
                    <a:pt x="0" y="1346"/>
                  </a:lnTo>
                  <a:lnTo>
                    <a:pt x="3302" y="10782"/>
                  </a:lnTo>
                  <a:lnTo>
                    <a:pt x="9791" y="19405"/>
                  </a:lnTo>
                  <a:lnTo>
                    <a:pt x="17945" y="25679"/>
                  </a:lnTo>
                  <a:lnTo>
                    <a:pt x="26212" y="28117"/>
                  </a:lnTo>
                  <a:lnTo>
                    <a:pt x="31292" y="28117"/>
                  </a:lnTo>
                  <a:lnTo>
                    <a:pt x="35483" y="24726"/>
                  </a:lnTo>
                  <a:lnTo>
                    <a:pt x="36906" y="16090"/>
                  </a:lnTo>
                  <a:close/>
                </a:path>
                <a:path extrusionOk="0" h="39369" w="1466214">
                  <a:moveTo>
                    <a:pt x="898626" y="1333"/>
                  </a:moveTo>
                  <a:lnTo>
                    <a:pt x="884389" y="5461"/>
                  </a:lnTo>
                  <a:lnTo>
                    <a:pt x="873544" y="13004"/>
                  </a:lnTo>
                  <a:lnTo>
                    <a:pt x="866038" y="23964"/>
                  </a:lnTo>
                  <a:lnTo>
                    <a:pt x="861847" y="38328"/>
                  </a:lnTo>
                  <a:lnTo>
                    <a:pt x="864679" y="38912"/>
                  </a:lnTo>
                  <a:lnTo>
                    <a:pt x="867206" y="39179"/>
                  </a:lnTo>
                  <a:lnTo>
                    <a:pt x="869467" y="39179"/>
                  </a:lnTo>
                  <a:lnTo>
                    <a:pt x="881938" y="34861"/>
                  </a:lnTo>
                  <a:lnTo>
                    <a:pt x="888352" y="24511"/>
                  </a:lnTo>
                  <a:lnTo>
                    <a:pt x="892594" y="12026"/>
                  </a:lnTo>
                  <a:lnTo>
                    <a:pt x="898626" y="1333"/>
                  </a:lnTo>
                  <a:close/>
                </a:path>
                <a:path extrusionOk="0" h="39369" w="1466214">
                  <a:moveTo>
                    <a:pt x="1466100" y="16078"/>
                  </a:moveTo>
                  <a:lnTo>
                    <a:pt x="1460741" y="14020"/>
                  </a:lnTo>
                  <a:lnTo>
                    <a:pt x="1457947" y="9359"/>
                  </a:lnTo>
                  <a:lnTo>
                    <a:pt x="1455470" y="4368"/>
                  </a:lnTo>
                  <a:lnTo>
                    <a:pt x="1451114" y="1333"/>
                  </a:lnTo>
                  <a:lnTo>
                    <a:pt x="1449095" y="9474"/>
                  </a:lnTo>
                  <a:lnTo>
                    <a:pt x="1450771" y="17043"/>
                  </a:lnTo>
                  <a:lnTo>
                    <a:pt x="1454746" y="22644"/>
                  </a:lnTo>
                  <a:lnTo>
                    <a:pt x="1459611" y="24815"/>
                  </a:lnTo>
                  <a:lnTo>
                    <a:pt x="1462455" y="24815"/>
                  </a:lnTo>
                  <a:lnTo>
                    <a:pt x="1465033" y="22339"/>
                  </a:lnTo>
                  <a:lnTo>
                    <a:pt x="1466100" y="160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32" name="Google Shape;7832;gefe2f4b35a_0_3189"/>
            <p:cNvSpPr/>
            <p:nvPr/>
          </p:nvSpPr>
          <p:spPr>
            <a:xfrm>
              <a:off x="2622867" y="2647403"/>
              <a:ext cx="4700905" cy="52069"/>
            </a:xfrm>
            <a:custGeom>
              <a:rect b="b" l="l" r="r" t="t"/>
              <a:pathLst>
                <a:path extrusionOk="0" h="52069" w="4700905">
                  <a:moveTo>
                    <a:pt x="22009" y="7505"/>
                  </a:moveTo>
                  <a:lnTo>
                    <a:pt x="20269" y="6743"/>
                  </a:lnTo>
                  <a:lnTo>
                    <a:pt x="18503" y="6400"/>
                  </a:lnTo>
                  <a:lnTo>
                    <a:pt x="16751" y="6400"/>
                  </a:lnTo>
                  <a:lnTo>
                    <a:pt x="7239" y="9652"/>
                  </a:lnTo>
                  <a:lnTo>
                    <a:pt x="812" y="16992"/>
                  </a:lnTo>
                  <a:lnTo>
                    <a:pt x="0" y="24815"/>
                  </a:lnTo>
                  <a:lnTo>
                    <a:pt x="7340" y="29502"/>
                  </a:lnTo>
                  <a:lnTo>
                    <a:pt x="9969" y="22987"/>
                  </a:lnTo>
                  <a:lnTo>
                    <a:pt x="14325" y="18161"/>
                  </a:lnTo>
                  <a:lnTo>
                    <a:pt x="18846" y="13500"/>
                  </a:lnTo>
                  <a:lnTo>
                    <a:pt x="22009" y="7505"/>
                  </a:lnTo>
                  <a:close/>
                </a:path>
                <a:path extrusionOk="0" h="52069" w="4700905">
                  <a:moveTo>
                    <a:pt x="176517" y="14757"/>
                  </a:moveTo>
                  <a:lnTo>
                    <a:pt x="166039" y="14757"/>
                  </a:lnTo>
                  <a:lnTo>
                    <a:pt x="160210" y="11176"/>
                  </a:lnTo>
                  <a:lnTo>
                    <a:pt x="154597" y="7493"/>
                  </a:lnTo>
                  <a:lnTo>
                    <a:pt x="152247" y="16217"/>
                  </a:lnTo>
                  <a:lnTo>
                    <a:pt x="144729" y="19710"/>
                  </a:lnTo>
                  <a:lnTo>
                    <a:pt x="136601" y="22606"/>
                  </a:lnTo>
                  <a:lnTo>
                    <a:pt x="132448" y="29502"/>
                  </a:lnTo>
                  <a:lnTo>
                    <a:pt x="145973" y="28473"/>
                  </a:lnTo>
                  <a:lnTo>
                    <a:pt x="158153" y="25933"/>
                  </a:lnTo>
                  <a:lnTo>
                    <a:pt x="168503" y="21501"/>
                  </a:lnTo>
                  <a:lnTo>
                    <a:pt x="176517" y="14757"/>
                  </a:lnTo>
                  <a:close/>
                </a:path>
                <a:path extrusionOk="0" h="52069" w="4700905">
                  <a:moveTo>
                    <a:pt x="1745513" y="22237"/>
                  </a:moveTo>
                  <a:lnTo>
                    <a:pt x="1744395" y="22402"/>
                  </a:lnTo>
                  <a:lnTo>
                    <a:pt x="1743367" y="22479"/>
                  </a:lnTo>
                  <a:lnTo>
                    <a:pt x="1731022" y="22479"/>
                  </a:lnTo>
                  <a:lnTo>
                    <a:pt x="1730248" y="11747"/>
                  </a:lnTo>
                  <a:lnTo>
                    <a:pt x="1723339" y="7493"/>
                  </a:lnTo>
                  <a:lnTo>
                    <a:pt x="1723339" y="29502"/>
                  </a:lnTo>
                  <a:lnTo>
                    <a:pt x="1737245" y="28727"/>
                  </a:lnTo>
                  <a:lnTo>
                    <a:pt x="1742782" y="26911"/>
                  </a:lnTo>
                  <a:lnTo>
                    <a:pt x="1745513" y="22237"/>
                  </a:lnTo>
                  <a:close/>
                </a:path>
                <a:path extrusionOk="0" h="52069" w="4700905">
                  <a:moveTo>
                    <a:pt x="3411397" y="10134"/>
                  </a:moveTo>
                  <a:lnTo>
                    <a:pt x="3402914" y="0"/>
                  </a:lnTo>
                  <a:lnTo>
                    <a:pt x="3396843" y="10617"/>
                  </a:lnTo>
                  <a:lnTo>
                    <a:pt x="3387941" y="18364"/>
                  </a:lnTo>
                  <a:lnTo>
                    <a:pt x="3380981" y="28079"/>
                  </a:lnTo>
                  <a:lnTo>
                    <a:pt x="3380765" y="44589"/>
                  </a:lnTo>
                  <a:lnTo>
                    <a:pt x="3391839" y="44538"/>
                  </a:lnTo>
                  <a:lnTo>
                    <a:pt x="3397262" y="48285"/>
                  </a:lnTo>
                  <a:lnTo>
                    <a:pt x="3402914" y="51739"/>
                  </a:lnTo>
                  <a:lnTo>
                    <a:pt x="3403473" y="37084"/>
                  </a:lnTo>
                  <a:lnTo>
                    <a:pt x="3408946" y="22860"/>
                  </a:lnTo>
                  <a:lnTo>
                    <a:pt x="3411397" y="10134"/>
                  </a:lnTo>
                  <a:close/>
                </a:path>
                <a:path extrusionOk="0" h="52069" w="4700905">
                  <a:moveTo>
                    <a:pt x="4700321" y="13258"/>
                  </a:moveTo>
                  <a:lnTo>
                    <a:pt x="4698987" y="7670"/>
                  </a:lnTo>
                  <a:lnTo>
                    <a:pt x="4691964" y="0"/>
                  </a:lnTo>
                  <a:lnTo>
                    <a:pt x="4686782" y="7912"/>
                  </a:lnTo>
                  <a:lnTo>
                    <a:pt x="4686376" y="13462"/>
                  </a:lnTo>
                  <a:lnTo>
                    <a:pt x="4689132" y="16751"/>
                  </a:lnTo>
                  <a:lnTo>
                    <a:pt x="4693437" y="17818"/>
                  </a:lnTo>
                  <a:lnTo>
                    <a:pt x="4697857" y="16662"/>
                  </a:lnTo>
                  <a:lnTo>
                    <a:pt x="4700321" y="132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33" name="Google Shape;7833;gefe2f4b35a_0_3189"/>
            <p:cNvSpPr/>
            <p:nvPr/>
          </p:nvSpPr>
          <p:spPr>
            <a:xfrm>
              <a:off x="53397" y="2662154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5880" y="0"/>
                  </a:moveTo>
                  <a:lnTo>
                    <a:pt x="6108" y="8902"/>
                  </a:lnTo>
                  <a:lnTo>
                    <a:pt x="3263" y="14706"/>
                  </a:lnTo>
                  <a:lnTo>
                    <a:pt x="0" y="20053"/>
                  </a:lnTo>
                  <a:lnTo>
                    <a:pt x="2222" y="22250"/>
                  </a:lnTo>
                  <a:lnTo>
                    <a:pt x="13347" y="22250"/>
                  </a:lnTo>
                  <a:lnTo>
                    <a:pt x="17627" y="21894"/>
                  </a:lnTo>
                  <a:lnTo>
                    <a:pt x="21983" y="21196"/>
                  </a:lnTo>
                  <a:lnTo>
                    <a:pt x="20535" y="14744"/>
                  </a:lnTo>
                  <a:lnTo>
                    <a:pt x="15245" y="12717"/>
                  </a:lnTo>
                  <a:lnTo>
                    <a:pt x="12550" y="8110"/>
                  </a:lnTo>
                  <a:lnTo>
                    <a:pt x="10184" y="3134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34" name="Google Shape;7834;gefe2f4b35a_0_3189"/>
            <p:cNvSpPr/>
            <p:nvPr/>
          </p:nvSpPr>
          <p:spPr>
            <a:xfrm>
              <a:off x="52026" y="2682203"/>
              <a:ext cx="3809" cy="2539"/>
            </a:xfrm>
            <a:custGeom>
              <a:rect b="b" l="l" r="r" t="t"/>
              <a:pathLst>
                <a:path extrusionOk="0" h="2539" w="3809">
                  <a:moveTo>
                    <a:pt x="1371" y="0"/>
                  </a:moveTo>
                  <a:lnTo>
                    <a:pt x="457" y="1473"/>
                  </a:lnTo>
                  <a:lnTo>
                    <a:pt x="0" y="2197"/>
                  </a:lnTo>
                  <a:lnTo>
                    <a:pt x="3594" y="2197"/>
                  </a:lnTo>
                  <a:lnTo>
                    <a:pt x="2857" y="1460"/>
                  </a:lnTo>
                  <a:lnTo>
                    <a:pt x="2108" y="736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35" name="Google Shape;7835;gefe2f4b35a_0_3189"/>
            <p:cNvSpPr/>
            <p:nvPr/>
          </p:nvSpPr>
          <p:spPr>
            <a:xfrm>
              <a:off x="153489" y="2662154"/>
              <a:ext cx="16510" cy="15239"/>
            </a:xfrm>
            <a:custGeom>
              <a:rect b="b" l="l" r="r" t="t"/>
              <a:pathLst>
                <a:path extrusionOk="0" h="15239" w="16510">
                  <a:moveTo>
                    <a:pt x="16179" y="0"/>
                  </a:moveTo>
                  <a:lnTo>
                    <a:pt x="10947" y="0"/>
                  </a:lnTo>
                  <a:lnTo>
                    <a:pt x="7251" y="4876"/>
                  </a:lnTo>
                  <a:lnTo>
                    <a:pt x="3606" y="9791"/>
                  </a:lnTo>
                  <a:lnTo>
                    <a:pt x="0" y="14744"/>
                  </a:lnTo>
                  <a:lnTo>
                    <a:pt x="16179" y="14744"/>
                  </a:lnTo>
                  <a:lnTo>
                    <a:pt x="161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36" name="Google Shape;7836;gefe2f4b35a_0_3189"/>
            <p:cNvSpPr/>
            <p:nvPr/>
          </p:nvSpPr>
          <p:spPr>
            <a:xfrm>
              <a:off x="140430" y="2662154"/>
              <a:ext cx="24130" cy="15239"/>
            </a:xfrm>
            <a:custGeom>
              <a:rect b="b" l="l" r="r" t="t"/>
              <a:pathLst>
                <a:path extrusionOk="0" h="15239" w="24130">
                  <a:moveTo>
                    <a:pt x="2400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3068" y="14744"/>
                  </a:lnTo>
                  <a:lnTo>
                    <a:pt x="16662" y="9791"/>
                  </a:lnTo>
                  <a:lnTo>
                    <a:pt x="20307" y="4876"/>
                  </a:lnTo>
                  <a:lnTo>
                    <a:pt x="240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37" name="Google Shape;7837;gefe2f4b35a_0_3189"/>
            <p:cNvSpPr/>
            <p:nvPr/>
          </p:nvSpPr>
          <p:spPr>
            <a:xfrm>
              <a:off x="1156970" y="2662071"/>
              <a:ext cx="730250" cy="31114"/>
            </a:xfrm>
            <a:custGeom>
              <a:rect b="b" l="l" r="r" t="t"/>
              <a:pathLst>
                <a:path extrusionOk="0" h="31114" w="730250">
                  <a:moveTo>
                    <a:pt x="21272" y="15824"/>
                  </a:moveTo>
                  <a:lnTo>
                    <a:pt x="18148" y="5422"/>
                  </a:lnTo>
                  <a:lnTo>
                    <a:pt x="7175" y="88"/>
                  </a:lnTo>
                  <a:lnTo>
                    <a:pt x="7099" y="9309"/>
                  </a:lnTo>
                  <a:lnTo>
                    <a:pt x="5956" y="17386"/>
                  </a:lnTo>
                  <a:lnTo>
                    <a:pt x="3619" y="24282"/>
                  </a:lnTo>
                  <a:lnTo>
                    <a:pt x="0" y="29933"/>
                  </a:lnTo>
                  <a:lnTo>
                    <a:pt x="1866" y="30327"/>
                  </a:lnTo>
                  <a:lnTo>
                    <a:pt x="3594" y="30518"/>
                  </a:lnTo>
                  <a:lnTo>
                    <a:pt x="5219" y="30518"/>
                  </a:lnTo>
                  <a:lnTo>
                    <a:pt x="16865" y="25958"/>
                  </a:lnTo>
                  <a:lnTo>
                    <a:pt x="21272" y="15824"/>
                  </a:lnTo>
                  <a:close/>
                </a:path>
                <a:path extrusionOk="0" h="31114" w="730250">
                  <a:moveTo>
                    <a:pt x="567626" y="21653"/>
                  </a:moveTo>
                  <a:lnTo>
                    <a:pt x="567131" y="14833"/>
                  </a:lnTo>
                  <a:lnTo>
                    <a:pt x="561352" y="13449"/>
                  </a:lnTo>
                  <a:lnTo>
                    <a:pt x="558495" y="8724"/>
                  </a:lnTo>
                  <a:lnTo>
                    <a:pt x="559663" y="88"/>
                  </a:lnTo>
                  <a:lnTo>
                    <a:pt x="557199" y="0"/>
                  </a:lnTo>
                  <a:lnTo>
                    <a:pt x="546912" y="2057"/>
                  </a:lnTo>
                  <a:lnTo>
                    <a:pt x="539851" y="7327"/>
                  </a:lnTo>
                  <a:lnTo>
                    <a:pt x="534746" y="14528"/>
                  </a:lnTo>
                  <a:lnTo>
                    <a:pt x="530313" y="22339"/>
                  </a:lnTo>
                  <a:lnTo>
                    <a:pt x="531888" y="21755"/>
                  </a:lnTo>
                  <a:lnTo>
                    <a:pt x="533831" y="21539"/>
                  </a:lnTo>
                  <a:lnTo>
                    <a:pt x="539153" y="21539"/>
                  </a:lnTo>
                  <a:lnTo>
                    <a:pt x="553694" y="23380"/>
                  </a:lnTo>
                  <a:lnTo>
                    <a:pt x="563105" y="23380"/>
                  </a:lnTo>
                  <a:lnTo>
                    <a:pt x="567626" y="21653"/>
                  </a:lnTo>
                  <a:close/>
                </a:path>
                <a:path extrusionOk="0" h="31114" w="730250">
                  <a:moveTo>
                    <a:pt x="729945" y="13335"/>
                  </a:moveTo>
                  <a:lnTo>
                    <a:pt x="728624" y="7759"/>
                  </a:lnTo>
                  <a:lnTo>
                    <a:pt x="721601" y="88"/>
                  </a:lnTo>
                  <a:lnTo>
                    <a:pt x="716343" y="8001"/>
                  </a:lnTo>
                  <a:lnTo>
                    <a:pt x="715911" y="13550"/>
                  </a:lnTo>
                  <a:lnTo>
                    <a:pt x="718667" y="16827"/>
                  </a:lnTo>
                  <a:lnTo>
                    <a:pt x="722998" y="17907"/>
                  </a:lnTo>
                  <a:lnTo>
                    <a:pt x="727443" y="16751"/>
                  </a:lnTo>
                  <a:lnTo>
                    <a:pt x="729945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38" name="Google Shape;7838;gefe2f4b35a_0_3189"/>
            <p:cNvSpPr/>
            <p:nvPr/>
          </p:nvSpPr>
          <p:spPr>
            <a:xfrm>
              <a:off x="2939491" y="2661627"/>
              <a:ext cx="4404995" cy="46355"/>
            </a:xfrm>
            <a:custGeom>
              <a:rect b="b" l="l" r="r" t="t"/>
              <a:pathLst>
                <a:path extrusionOk="0" h="46355" w="4404995">
                  <a:moveTo>
                    <a:pt x="29349" y="8026"/>
                  </a:moveTo>
                  <a:lnTo>
                    <a:pt x="15735" y="10985"/>
                  </a:lnTo>
                  <a:lnTo>
                    <a:pt x="6146" y="17970"/>
                  </a:lnTo>
                  <a:lnTo>
                    <a:pt x="812" y="29222"/>
                  </a:lnTo>
                  <a:lnTo>
                    <a:pt x="0" y="45021"/>
                  </a:lnTo>
                  <a:lnTo>
                    <a:pt x="3213" y="45834"/>
                  </a:lnTo>
                  <a:lnTo>
                    <a:pt x="5994" y="46202"/>
                  </a:lnTo>
                  <a:lnTo>
                    <a:pt x="8407" y="46202"/>
                  </a:lnTo>
                  <a:lnTo>
                    <a:pt x="19024" y="42189"/>
                  </a:lnTo>
                  <a:lnTo>
                    <a:pt x="23926" y="32334"/>
                  </a:lnTo>
                  <a:lnTo>
                    <a:pt x="26301" y="19875"/>
                  </a:lnTo>
                  <a:lnTo>
                    <a:pt x="29349" y="8026"/>
                  </a:lnTo>
                  <a:close/>
                </a:path>
                <a:path extrusionOk="0" h="46355" w="4404995">
                  <a:moveTo>
                    <a:pt x="1532191" y="520"/>
                  </a:moveTo>
                  <a:lnTo>
                    <a:pt x="1526489" y="444"/>
                  </a:lnTo>
                  <a:lnTo>
                    <a:pt x="1520545" y="114"/>
                  </a:lnTo>
                  <a:lnTo>
                    <a:pt x="1514919" y="114"/>
                  </a:lnTo>
                  <a:lnTo>
                    <a:pt x="1503286" y="863"/>
                  </a:lnTo>
                  <a:lnTo>
                    <a:pt x="1494028" y="4000"/>
                  </a:lnTo>
                  <a:lnTo>
                    <a:pt x="1488452" y="10858"/>
                  </a:lnTo>
                  <a:lnTo>
                    <a:pt x="1487906" y="22771"/>
                  </a:lnTo>
                  <a:lnTo>
                    <a:pt x="1500606" y="18923"/>
                  </a:lnTo>
                  <a:lnTo>
                    <a:pt x="1511655" y="13423"/>
                  </a:lnTo>
                  <a:lnTo>
                    <a:pt x="1532191" y="520"/>
                  </a:lnTo>
                  <a:close/>
                </a:path>
                <a:path extrusionOk="0" h="46355" w="4404995">
                  <a:moveTo>
                    <a:pt x="3410572" y="8026"/>
                  </a:moveTo>
                  <a:lnTo>
                    <a:pt x="3395586" y="8026"/>
                  </a:lnTo>
                  <a:lnTo>
                    <a:pt x="3391204" y="15468"/>
                  </a:lnTo>
                  <a:lnTo>
                    <a:pt x="3390569" y="21615"/>
                  </a:lnTo>
                  <a:lnTo>
                    <a:pt x="3394316" y="26555"/>
                  </a:lnTo>
                  <a:lnTo>
                    <a:pt x="3403054" y="30378"/>
                  </a:lnTo>
                  <a:lnTo>
                    <a:pt x="3402800" y="19900"/>
                  </a:lnTo>
                  <a:lnTo>
                    <a:pt x="3406483" y="13906"/>
                  </a:lnTo>
                  <a:lnTo>
                    <a:pt x="3410572" y="8026"/>
                  </a:lnTo>
                  <a:close/>
                </a:path>
                <a:path extrusionOk="0" h="46355" w="4404995">
                  <a:moveTo>
                    <a:pt x="4404944" y="22771"/>
                  </a:moveTo>
                  <a:lnTo>
                    <a:pt x="4404525" y="14859"/>
                  </a:lnTo>
                  <a:lnTo>
                    <a:pt x="4403534" y="7518"/>
                  </a:lnTo>
                  <a:lnTo>
                    <a:pt x="4400601" y="2108"/>
                  </a:lnTo>
                  <a:lnTo>
                    <a:pt x="4394390" y="0"/>
                  </a:lnTo>
                  <a:lnTo>
                    <a:pt x="4393108" y="0"/>
                  </a:lnTo>
                  <a:lnTo>
                    <a:pt x="4391647" y="165"/>
                  </a:lnTo>
                  <a:lnTo>
                    <a:pt x="4389996" y="533"/>
                  </a:lnTo>
                  <a:lnTo>
                    <a:pt x="4389996" y="15278"/>
                  </a:lnTo>
                  <a:lnTo>
                    <a:pt x="4397489" y="15278"/>
                  </a:lnTo>
                  <a:lnTo>
                    <a:pt x="4398924" y="21386"/>
                  </a:lnTo>
                  <a:lnTo>
                    <a:pt x="4404944" y="227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39" name="Google Shape;7839;gefe2f4b35a_0_3189"/>
            <p:cNvSpPr/>
            <p:nvPr/>
          </p:nvSpPr>
          <p:spPr>
            <a:xfrm>
              <a:off x="214058" y="2676905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68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668" y="15100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40" name="Google Shape;7840;gefe2f4b35a_0_3189"/>
            <p:cNvSpPr/>
            <p:nvPr/>
          </p:nvSpPr>
          <p:spPr>
            <a:xfrm>
              <a:off x="4728731" y="2675648"/>
              <a:ext cx="5481320" cy="53975"/>
            </a:xfrm>
            <a:custGeom>
              <a:rect b="b" l="l" r="r" t="t"/>
              <a:pathLst>
                <a:path extrusionOk="0" h="53975" w="5481320">
                  <a:moveTo>
                    <a:pt x="42938" y="21170"/>
                  </a:moveTo>
                  <a:lnTo>
                    <a:pt x="37604" y="8763"/>
                  </a:lnTo>
                  <a:lnTo>
                    <a:pt x="25971" y="17957"/>
                  </a:lnTo>
                  <a:lnTo>
                    <a:pt x="9715" y="27254"/>
                  </a:lnTo>
                  <a:lnTo>
                    <a:pt x="0" y="38481"/>
                  </a:lnTo>
                  <a:lnTo>
                    <a:pt x="7988" y="53467"/>
                  </a:lnTo>
                  <a:lnTo>
                    <a:pt x="18834" y="43446"/>
                  </a:lnTo>
                  <a:lnTo>
                    <a:pt x="33578" y="32702"/>
                  </a:lnTo>
                  <a:lnTo>
                    <a:pt x="42938" y="21170"/>
                  </a:lnTo>
                  <a:close/>
                </a:path>
                <a:path extrusionOk="0" h="53975" w="5481320">
                  <a:moveTo>
                    <a:pt x="5480990" y="8750"/>
                  </a:moveTo>
                  <a:lnTo>
                    <a:pt x="5477180" y="6235"/>
                  </a:lnTo>
                  <a:lnTo>
                    <a:pt x="5470830" y="3365"/>
                  </a:lnTo>
                  <a:lnTo>
                    <a:pt x="5463197" y="990"/>
                  </a:lnTo>
                  <a:lnTo>
                    <a:pt x="5455513" y="0"/>
                  </a:lnTo>
                  <a:lnTo>
                    <a:pt x="5449595" y="0"/>
                  </a:lnTo>
                  <a:lnTo>
                    <a:pt x="5444845" y="2222"/>
                  </a:lnTo>
                  <a:lnTo>
                    <a:pt x="5444210" y="8750"/>
                  </a:lnTo>
                  <a:lnTo>
                    <a:pt x="5448008" y="11315"/>
                  </a:lnTo>
                  <a:lnTo>
                    <a:pt x="5454332" y="14211"/>
                  </a:lnTo>
                  <a:lnTo>
                    <a:pt x="5461940" y="16598"/>
                  </a:lnTo>
                  <a:lnTo>
                    <a:pt x="5469623" y="17576"/>
                  </a:lnTo>
                  <a:lnTo>
                    <a:pt x="5475554" y="17576"/>
                  </a:lnTo>
                  <a:lnTo>
                    <a:pt x="5480329" y="15341"/>
                  </a:lnTo>
                  <a:lnTo>
                    <a:pt x="5480990" y="87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41" name="Google Shape;7841;gefe2f4b35a_0_3189"/>
            <p:cNvSpPr/>
            <p:nvPr/>
          </p:nvSpPr>
          <p:spPr>
            <a:xfrm>
              <a:off x="1082967" y="2691891"/>
              <a:ext cx="1488439" cy="31750"/>
            </a:xfrm>
            <a:custGeom>
              <a:rect b="b" l="l" r="r" t="t"/>
              <a:pathLst>
                <a:path extrusionOk="0" h="31750" w="1488439">
                  <a:moveTo>
                    <a:pt x="22212" y="29616"/>
                  </a:moveTo>
                  <a:lnTo>
                    <a:pt x="20904" y="18021"/>
                  </a:lnTo>
                  <a:lnTo>
                    <a:pt x="15811" y="10248"/>
                  </a:lnTo>
                  <a:lnTo>
                    <a:pt x="8458" y="4775"/>
                  </a:lnTo>
                  <a:lnTo>
                    <a:pt x="342" y="114"/>
                  </a:lnTo>
                  <a:lnTo>
                    <a:pt x="0" y="12242"/>
                  </a:lnTo>
                  <a:lnTo>
                    <a:pt x="2438" y="21640"/>
                  </a:lnTo>
                  <a:lnTo>
                    <a:pt x="8229" y="27724"/>
                  </a:lnTo>
                  <a:lnTo>
                    <a:pt x="17881" y="29883"/>
                  </a:lnTo>
                  <a:lnTo>
                    <a:pt x="19240" y="29883"/>
                  </a:lnTo>
                  <a:lnTo>
                    <a:pt x="20675" y="29794"/>
                  </a:lnTo>
                  <a:lnTo>
                    <a:pt x="22212" y="29616"/>
                  </a:lnTo>
                  <a:close/>
                </a:path>
                <a:path extrusionOk="0" h="31750" w="1488439">
                  <a:moveTo>
                    <a:pt x="451459" y="7912"/>
                  </a:moveTo>
                  <a:lnTo>
                    <a:pt x="448602" y="0"/>
                  </a:lnTo>
                  <a:lnTo>
                    <a:pt x="443407" y="0"/>
                  </a:lnTo>
                  <a:lnTo>
                    <a:pt x="442683" y="38"/>
                  </a:lnTo>
                  <a:lnTo>
                    <a:pt x="442302" y="114"/>
                  </a:lnTo>
                  <a:lnTo>
                    <a:pt x="439724" y="6654"/>
                  </a:lnTo>
                  <a:lnTo>
                    <a:pt x="436511" y="12661"/>
                  </a:lnTo>
                  <a:lnTo>
                    <a:pt x="434314" y="19773"/>
                  </a:lnTo>
                  <a:lnTo>
                    <a:pt x="434784" y="29616"/>
                  </a:lnTo>
                  <a:lnTo>
                    <a:pt x="437261" y="31026"/>
                  </a:lnTo>
                  <a:lnTo>
                    <a:pt x="439432" y="31648"/>
                  </a:lnTo>
                  <a:lnTo>
                    <a:pt x="448056" y="31648"/>
                  </a:lnTo>
                  <a:lnTo>
                    <a:pt x="451180" y="23736"/>
                  </a:lnTo>
                  <a:lnTo>
                    <a:pt x="451459" y="7912"/>
                  </a:lnTo>
                  <a:close/>
                </a:path>
                <a:path extrusionOk="0" h="31750" w="1488439">
                  <a:moveTo>
                    <a:pt x="1488008" y="4762"/>
                  </a:moveTo>
                  <a:lnTo>
                    <a:pt x="1480705" y="114"/>
                  </a:lnTo>
                  <a:lnTo>
                    <a:pt x="1478064" y="6565"/>
                  </a:lnTo>
                  <a:lnTo>
                    <a:pt x="1473720" y="11379"/>
                  </a:lnTo>
                  <a:lnTo>
                    <a:pt x="1469199" y="16065"/>
                  </a:lnTo>
                  <a:lnTo>
                    <a:pt x="1466037" y="22136"/>
                  </a:lnTo>
                  <a:lnTo>
                    <a:pt x="1467739" y="22885"/>
                  </a:lnTo>
                  <a:lnTo>
                    <a:pt x="1469478" y="23228"/>
                  </a:lnTo>
                  <a:lnTo>
                    <a:pt x="1471206" y="23228"/>
                  </a:lnTo>
                  <a:lnTo>
                    <a:pt x="1480654" y="19964"/>
                  </a:lnTo>
                  <a:lnTo>
                    <a:pt x="1487119" y="12585"/>
                  </a:lnTo>
                  <a:lnTo>
                    <a:pt x="1488008" y="47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42" name="Google Shape;7842;gefe2f4b35a_0_3189"/>
            <p:cNvSpPr/>
            <p:nvPr/>
          </p:nvSpPr>
          <p:spPr>
            <a:xfrm>
              <a:off x="7309616" y="2691997"/>
              <a:ext cx="34925" cy="37464"/>
            </a:xfrm>
            <a:custGeom>
              <a:rect b="b" l="l" r="r" t="t"/>
              <a:pathLst>
                <a:path extrusionOk="0" h="37464" w="34925">
                  <a:moveTo>
                    <a:pt x="5214" y="0"/>
                  </a:moveTo>
                  <a:lnTo>
                    <a:pt x="0" y="8277"/>
                  </a:lnTo>
                  <a:lnTo>
                    <a:pt x="1652" y="14790"/>
                  </a:lnTo>
                  <a:lnTo>
                    <a:pt x="5086" y="23183"/>
                  </a:lnTo>
                  <a:lnTo>
                    <a:pt x="5214" y="37096"/>
                  </a:lnTo>
                  <a:lnTo>
                    <a:pt x="7043" y="37236"/>
                  </a:lnTo>
                  <a:lnTo>
                    <a:pt x="13495" y="37236"/>
                  </a:lnTo>
                  <a:lnTo>
                    <a:pt x="27757" y="29451"/>
                  </a:lnTo>
                  <a:lnTo>
                    <a:pt x="34818" y="29502"/>
                  </a:lnTo>
                  <a:lnTo>
                    <a:pt x="33214" y="16335"/>
                  </a:lnTo>
                  <a:lnTo>
                    <a:pt x="25436" y="9307"/>
                  </a:lnTo>
                  <a:lnTo>
                    <a:pt x="14948" y="5000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43" name="Google Shape;7843;gefe2f4b35a_0_3189"/>
            <p:cNvSpPr/>
            <p:nvPr/>
          </p:nvSpPr>
          <p:spPr>
            <a:xfrm>
              <a:off x="1819898" y="2699197"/>
              <a:ext cx="20955" cy="22860"/>
            </a:xfrm>
            <a:custGeom>
              <a:rect b="b" l="l" r="r" t="t"/>
              <a:pathLst>
                <a:path extrusionOk="0" h="22860" w="20955">
                  <a:moveTo>
                    <a:pt x="8064" y="0"/>
                  </a:moveTo>
                  <a:lnTo>
                    <a:pt x="4775" y="0"/>
                  </a:lnTo>
                  <a:lnTo>
                    <a:pt x="1689" y="2082"/>
                  </a:lnTo>
                  <a:lnTo>
                    <a:pt x="0" y="7442"/>
                  </a:lnTo>
                  <a:lnTo>
                    <a:pt x="5290" y="9521"/>
                  </a:lnTo>
                  <a:lnTo>
                    <a:pt x="7989" y="14224"/>
                  </a:lnTo>
                  <a:lnTo>
                    <a:pt x="10367" y="19250"/>
                  </a:lnTo>
                  <a:lnTo>
                    <a:pt x="14693" y="22301"/>
                  </a:lnTo>
                  <a:lnTo>
                    <a:pt x="20448" y="16105"/>
                  </a:lnTo>
                  <a:lnTo>
                    <a:pt x="19684" y="8740"/>
                  </a:lnTo>
                  <a:lnTo>
                    <a:pt x="14768" y="2580"/>
                  </a:lnTo>
                  <a:lnTo>
                    <a:pt x="80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44" name="Google Shape;7844;gefe2f4b35a_0_3189"/>
            <p:cNvSpPr/>
            <p:nvPr/>
          </p:nvSpPr>
          <p:spPr>
            <a:xfrm>
              <a:off x="2931998" y="2698000"/>
              <a:ext cx="4324350" cy="46355"/>
            </a:xfrm>
            <a:custGeom>
              <a:rect b="b" l="l" r="r" t="t"/>
              <a:pathLst>
                <a:path extrusionOk="0" h="46355" w="4324350">
                  <a:moveTo>
                    <a:pt x="14693" y="23495"/>
                  </a:moveTo>
                  <a:lnTo>
                    <a:pt x="0" y="23495"/>
                  </a:lnTo>
                  <a:lnTo>
                    <a:pt x="0" y="38239"/>
                  </a:lnTo>
                  <a:lnTo>
                    <a:pt x="14693" y="38239"/>
                  </a:lnTo>
                  <a:lnTo>
                    <a:pt x="14693" y="23495"/>
                  </a:lnTo>
                  <a:close/>
                </a:path>
                <a:path extrusionOk="0" h="46355" w="4324350">
                  <a:moveTo>
                    <a:pt x="2430805" y="1143"/>
                  </a:moveTo>
                  <a:lnTo>
                    <a:pt x="2415971" y="5181"/>
                  </a:lnTo>
                  <a:lnTo>
                    <a:pt x="2399207" y="11976"/>
                  </a:lnTo>
                  <a:lnTo>
                    <a:pt x="2389035" y="20853"/>
                  </a:lnTo>
                  <a:lnTo>
                    <a:pt x="2393962" y="31102"/>
                  </a:lnTo>
                  <a:lnTo>
                    <a:pt x="2403525" y="23787"/>
                  </a:lnTo>
                  <a:lnTo>
                    <a:pt x="2417991" y="21526"/>
                  </a:lnTo>
                  <a:lnTo>
                    <a:pt x="2429662" y="16573"/>
                  </a:lnTo>
                  <a:lnTo>
                    <a:pt x="2430805" y="1143"/>
                  </a:lnTo>
                  <a:close/>
                </a:path>
                <a:path extrusionOk="0" h="46355" w="4324350">
                  <a:moveTo>
                    <a:pt x="2489784" y="30365"/>
                  </a:moveTo>
                  <a:lnTo>
                    <a:pt x="2482354" y="23507"/>
                  </a:lnTo>
                  <a:lnTo>
                    <a:pt x="2478341" y="30467"/>
                  </a:lnTo>
                  <a:lnTo>
                    <a:pt x="2470289" y="33464"/>
                  </a:lnTo>
                  <a:lnTo>
                    <a:pt x="2462796" y="37045"/>
                  </a:lnTo>
                  <a:lnTo>
                    <a:pt x="2460434" y="45758"/>
                  </a:lnTo>
                  <a:lnTo>
                    <a:pt x="2461120" y="45859"/>
                  </a:lnTo>
                  <a:lnTo>
                    <a:pt x="2462644" y="45897"/>
                  </a:lnTo>
                  <a:lnTo>
                    <a:pt x="2474341" y="43510"/>
                  </a:lnTo>
                  <a:lnTo>
                    <a:pt x="2485250" y="37680"/>
                  </a:lnTo>
                  <a:lnTo>
                    <a:pt x="2489784" y="30365"/>
                  </a:lnTo>
                  <a:close/>
                </a:path>
                <a:path extrusionOk="0" h="46355" w="4324350">
                  <a:moveTo>
                    <a:pt x="2929064" y="23977"/>
                  </a:moveTo>
                  <a:lnTo>
                    <a:pt x="2924314" y="16014"/>
                  </a:lnTo>
                  <a:lnTo>
                    <a:pt x="2922600" y="13246"/>
                  </a:lnTo>
                  <a:lnTo>
                    <a:pt x="2919615" y="12331"/>
                  </a:lnTo>
                  <a:lnTo>
                    <a:pt x="2913151" y="12331"/>
                  </a:lnTo>
                  <a:lnTo>
                    <a:pt x="2909684" y="13246"/>
                  </a:lnTo>
                  <a:lnTo>
                    <a:pt x="2904337" y="15100"/>
                  </a:lnTo>
                  <a:lnTo>
                    <a:pt x="2902458" y="16014"/>
                  </a:lnTo>
                  <a:lnTo>
                    <a:pt x="2899600" y="20967"/>
                  </a:lnTo>
                  <a:lnTo>
                    <a:pt x="2901353" y="24612"/>
                  </a:lnTo>
                  <a:lnTo>
                    <a:pt x="2906153" y="26847"/>
                  </a:lnTo>
                  <a:lnTo>
                    <a:pt x="2912491" y="27609"/>
                  </a:lnTo>
                  <a:lnTo>
                    <a:pt x="2920733" y="27609"/>
                  </a:lnTo>
                  <a:lnTo>
                    <a:pt x="2929064" y="23977"/>
                  </a:lnTo>
                  <a:close/>
                </a:path>
                <a:path extrusionOk="0" h="46355" w="4324350">
                  <a:moveTo>
                    <a:pt x="4323854" y="1143"/>
                  </a:moveTo>
                  <a:lnTo>
                    <a:pt x="4315180" y="2298"/>
                  </a:lnTo>
                  <a:lnTo>
                    <a:pt x="4303115" y="0"/>
                  </a:lnTo>
                  <a:lnTo>
                    <a:pt x="4301934" y="8636"/>
                  </a:lnTo>
                  <a:lnTo>
                    <a:pt x="4308411" y="11315"/>
                  </a:lnTo>
                  <a:lnTo>
                    <a:pt x="4313237" y="15722"/>
                  </a:lnTo>
                  <a:lnTo>
                    <a:pt x="4317885" y="20307"/>
                  </a:lnTo>
                  <a:lnTo>
                    <a:pt x="4323854" y="23495"/>
                  </a:lnTo>
                  <a:lnTo>
                    <a:pt x="4323854" y="114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45" name="Google Shape;7845;gefe2f4b35a_0_3189"/>
            <p:cNvSpPr/>
            <p:nvPr/>
          </p:nvSpPr>
          <p:spPr>
            <a:xfrm>
              <a:off x="2246231" y="2728098"/>
              <a:ext cx="30480" cy="24130"/>
            </a:xfrm>
            <a:custGeom>
              <a:rect b="b" l="l" r="r" t="t"/>
              <a:pathLst>
                <a:path extrusionOk="0" h="24130" w="30480">
                  <a:moveTo>
                    <a:pt x="7090" y="0"/>
                  </a:moveTo>
                  <a:lnTo>
                    <a:pt x="5286" y="0"/>
                  </a:lnTo>
                  <a:lnTo>
                    <a:pt x="3191" y="304"/>
                  </a:lnTo>
                  <a:lnTo>
                    <a:pt x="702" y="1003"/>
                  </a:lnTo>
                  <a:lnTo>
                    <a:pt x="0" y="9832"/>
                  </a:lnTo>
                  <a:lnTo>
                    <a:pt x="4170" y="17133"/>
                  </a:lnTo>
                  <a:lnTo>
                    <a:pt x="11258" y="22104"/>
                  </a:lnTo>
                  <a:lnTo>
                    <a:pt x="19307" y="23939"/>
                  </a:lnTo>
                  <a:lnTo>
                    <a:pt x="24375" y="23939"/>
                  </a:lnTo>
                  <a:lnTo>
                    <a:pt x="28820" y="21488"/>
                  </a:lnTo>
                  <a:lnTo>
                    <a:pt x="30305" y="15646"/>
                  </a:lnTo>
                  <a:lnTo>
                    <a:pt x="23056" y="13110"/>
                  </a:lnTo>
                  <a:lnTo>
                    <a:pt x="14311" y="2414"/>
                  </a:lnTo>
                  <a:lnTo>
                    <a:pt x="70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46" name="Google Shape;7846;gefe2f4b35a_0_3189"/>
            <p:cNvSpPr/>
            <p:nvPr/>
          </p:nvSpPr>
          <p:spPr>
            <a:xfrm>
              <a:off x="3629139" y="2742831"/>
              <a:ext cx="2536825" cy="53339"/>
            </a:xfrm>
            <a:custGeom>
              <a:rect b="b" l="l" r="r" t="t"/>
              <a:pathLst>
                <a:path extrusionOk="0" h="53339" w="2536825">
                  <a:moveTo>
                    <a:pt x="24790" y="8166"/>
                  </a:moveTo>
                  <a:lnTo>
                    <a:pt x="17716" y="4381"/>
                  </a:lnTo>
                  <a:lnTo>
                    <a:pt x="12344" y="2959"/>
                  </a:lnTo>
                  <a:lnTo>
                    <a:pt x="8445" y="2959"/>
                  </a:lnTo>
                  <a:lnTo>
                    <a:pt x="2476" y="2959"/>
                  </a:lnTo>
                  <a:lnTo>
                    <a:pt x="0" y="6311"/>
                  </a:lnTo>
                  <a:lnTo>
                    <a:pt x="596" y="13017"/>
                  </a:lnTo>
                  <a:lnTo>
                    <a:pt x="3670" y="16370"/>
                  </a:lnTo>
                  <a:lnTo>
                    <a:pt x="12928" y="16370"/>
                  </a:lnTo>
                  <a:lnTo>
                    <a:pt x="18389" y="14211"/>
                  </a:lnTo>
                  <a:lnTo>
                    <a:pt x="24790" y="8166"/>
                  </a:lnTo>
                  <a:close/>
                </a:path>
                <a:path extrusionOk="0" h="53339" w="2536825">
                  <a:moveTo>
                    <a:pt x="164744" y="7073"/>
                  </a:moveTo>
                  <a:lnTo>
                    <a:pt x="157416" y="914"/>
                  </a:lnTo>
                  <a:lnTo>
                    <a:pt x="158648" y="8432"/>
                  </a:lnTo>
                  <a:lnTo>
                    <a:pt x="152793" y="8851"/>
                  </a:lnTo>
                  <a:lnTo>
                    <a:pt x="136321" y="8851"/>
                  </a:lnTo>
                  <a:lnTo>
                    <a:pt x="129273" y="9537"/>
                  </a:lnTo>
                  <a:lnTo>
                    <a:pt x="135267" y="23266"/>
                  </a:lnTo>
                  <a:lnTo>
                    <a:pt x="137871" y="24333"/>
                  </a:lnTo>
                  <a:lnTo>
                    <a:pt x="140550" y="24803"/>
                  </a:lnTo>
                  <a:lnTo>
                    <a:pt x="143205" y="24803"/>
                  </a:lnTo>
                  <a:lnTo>
                    <a:pt x="154762" y="21882"/>
                  </a:lnTo>
                  <a:lnTo>
                    <a:pt x="162902" y="15024"/>
                  </a:lnTo>
                  <a:lnTo>
                    <a:pt x="164744" y="7073"/>
                  </a:lnTo>
                  <a:close/>
                </a:path>
                <a:path extrusionOk="0" h="53339" w="2536825">
                  <a:moveTo>
                    <a:pt x="2536761" y="23266"/>
                  </a:moveTo>
                  <a:lnTo>
                    <a:pt x="2535034" y="23355"/>
                  </a:lnTo>
                  <a:lnTo>
                    <a:pt x="2527363" y="23355"/>
                  </a:lnTo>
                  <a:lnTo>
                    <a:pt x="2520594" y="0"/>
                  </a:lnTo>
                  <a:lnTo>
                    <a:pt x="2513063" y="0"/>
                  </a:lnTo>
                  <a:lnTo>
                    <a:pt x="2511399" y="0"/>
                  </a:lnTo>
                  <a:lnTo>
                    <a:pt x="2509443" y="279"/>
                  </a:lnTo>
                  <a:lnTo>
                    <a:pt x="2507157" y="914"/>
                  </a:lnTo>
                  <a:lnTo>
                    <a:pt x="2506548" y="15582"/>
                  </a:lnTo>
                  <a:lnTo>
                    <a:pt x="2501061" y="29819"/>
                  </a:lnTo>
                  <a:lnTo>
                    <a:pt x="2498623" y="42570"/>
                  </a:lnTo>
                  <a:lnTo>
                    <a:pt x="2507157" y="52768"/>
                  </a:lnTo>
                  <a:lnTo>
                    <a:pt x="2511882" y="42633"/>
                  </a:lnTo>
                  <a:lnTo>
                    <a:pt x="2520315" y="36334"/>
                  </a:lnTo>
                  <a:lnTo>
                    <a:pt x="2529573" y="30873"/>
                  </a:lnTo>
                  <a:lnTo>
                    <a:pt x="2536761" y="23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47" name="Google Shape;7847;gefe2f4b35a_0_3189"/>
            <p:cNvSpPr/>
            <p:nvPr/>
          </p:nvSpPr>
          <p:spPr>
            <a:xfrm>
              <a:off x="759040" y="2753692"/>
              <a:ext cx="29845" cy="17780"/>
            </a:xfrm>
            <a:custGeom>
              <a:rect b="b" l="l" r="r" t="t"/>
              <a:pathLst>
                <a:path extrusionOk="0" h="17780" w="29845">
                  <a:moveTo>
                    <a:pt x="13385" y="0"/>
                  </a:moveTo>
                  <a:lnTo>
                    <a:pt x="8966" y="0"/>
                  </a:lnTo>
                  <a:lnTo>
                    <a:pt x="5448" y="0"/>
                  </a:lnTo>
                  <a:lnTo>
                    <a:pt x="2921" y="2755"/>
                  </a:lnTo>
                  <a:lnTo>
                    <a:pt x="0" y="12395"/>
                  </a:lnTo>
                  <a:lnTo>
                    <a:pt x="3581" y="15811"/>
                  </a:lnTo>
                  <a:lnTo>
                    <a:pt x="7442" y="17335"/>
                  </a:lnTo>
                  <a:lnTo>
                    <a:pt x="18097" y="17335"/>
                  </a:lnTo>
                  <a:lnTo>
                    <a:pt x="24815" y="12420"/>
                  </a:lnTo>
                  <a:lnTo>
                    <a:pt x="29641" y="4800"/>
                  </a:lnTo>
                  <a:lnTo>
                    <a:pt x="19367" y="4343"/>
                  </a:lnTo>
                  <a:lnTo>
                    <a:pt x="133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48" name="Google Shape;7848;gefe2f4b35a_0_3189"/>
            <p:cNvSpPr/>
            <p:nvPr/>
          </p:nvSpPr>
          <p:spPr>
            <a:xfrm>
              <a:off x="1819201" y="2751000"/>
              <a:ext cx="31114" cy="16510"/>
            </a:xfrm>
            <a:custGeom>
              <a:rect b="b" l="l" r="r" t="t"/>
              <a:pathLst>
                <a:path extrusionOk="0" h="16510" w="31114">
                  <a:moveTo>
                    <a:pt x="30073" y="0"/>
                  </a:moveTo>
                  <a:lnTo>
                    <a:pt x="698" y="0"/>
                  </a:lnTo>
                  <a:lnTo>
                    <a:pt x="50" y="3238"/>
                  </a:lnTo>
                  <a:lnTo>
                    <a:pt x="0" y="6108"/>
                  </a:lnTo>
                  <a:lnTo>
                    <a:pt x="406" y="8610"/>
                  </a:lnTo>
                  <a:lnTo>
                    <a:pt x="7315" y="10795"/>
                  </a:lnTo>
                  <a:lnTo>
                    <a:pt x="14033" y="13284"/>
                  </a:lnTo>
                  <a:lnTo>
                    <a:pt x="20624" y="16002"/>
                  </a:lnTo>
                  <a:lnTo>
                    <a:pt x="23647" y="14109"/>
                  </a:lnTo>
                  <a:lnTo>
                    <a:pt x="26733" y="12344"/>
                  </a:lnTo>
                  <a:lnTo>
                    <a:pt x="29895" y="10718"/>
                  </a:lnTo>
                  <a:lnTo>
                    <a:pt x="30759" y="7759"/>
                  </a:lnTo>
                  <a:lnTo>
                    <a:pt x="30924" y="4191"/>
                  </a:lnTo>
                  <a:lnTo>
                    <a:pt x="30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49" name="Google Shape;7849;gefe2f4b35a_0_3189"/>
            <p:cNvSpPr/>
            <p:nvPr/>
          </p:nvSpPr>
          <p:spPr>
            <a:xfrm>
              <a:off x="1819605" y="2750082"/>
              <a:ext cx="906144" cy="24130"/>
            </a:xfrm>
            <a:custGeom>
              <a:rect b="b" l="l" r="r" t="t"/>
              <a:pathLst>
                <a:path extrusionOk="0" h="24130" w="906144">
                  <a:moveTo>
                    <a:pt x="29489" y="11645"/>
                  </a:moveTo>
                  <a:lnTo>
                    <a:pt x="26339" y="13271"/>
                  </a:lnTo>
                  <a:lnTo>
                    <a:pt x="23241" y="15024"/>
                  </a:lnTo>
                  <a:lnTo>
                    <a:pt x="20218" y="16916"/>
                  </a:lnTo>
                  <a:lnTo>
                    <a:pt x="13627" y="14198"/>
                  </a:lnTo>
                  <a:lnTo>
                    <a:pt x="6908" y="11709"/>
                  </a:lnTo>
                  <a:lnTo>
                    <a:pt x="0" y="9525"/>
                  </a:lnTo>
                  <a:lnTo>
                    <a:pt x="1397" y="18072"/>
                  </a:lnTo>
                  <a:lnTo>
                    <a:pt x="8191" y="22352"/>
                  </a:lnTo>
                  <a:lnTo>
                    <a:pt x="21196" y="22352"/>
                  </a:lnTo>
                  <a:lnTo>
                    <a:pt x="27406" y="18783"/>
                  </a:lnTo>
                  <a:lnTo>
                    <a:pt x="29489" y="11645"/>
                  </a:lnTo>
                  <a:close/>
                </a:path>
                <a:path extrusionOk="0" h="24130" w="906144">
                  <a:moveTo>
                    <a:pt x="906081" y="16014"/>
                  </a:moveTo>
                  <a:lnTo>
                    <a:pt x="904951" y="4203"/>
                  </a:lnTo>
                  <a:lnTo>
                    <a:pt x="899566" y="0"/>
                  </a:lnTo>
                  <a:lnTo>
                    <a:pt x="892644" y="0"/>
                  </a:lnTo>
                  <a:lnTo>
                    <a:pt x="881392" y="2743"/>
                  </a:lnTo>
                  <a:lnTo>
                    <a:pt x="869911" y="9271"/>
                  </a:lnTo>
                  <a:lnTo>
                    <a:pt x="860272" y="16941"/>
                  </a:lnTo>
                  <a:lnTo>
                    <a:pt x="854557" y="23164"/>
                  </a:lnTo>
                  <a:lnTo>
                    <a:pt x="856945" y="23558"/>
                  </a:lnTo>
                  <a:lnTo>
                    <a:pt x="859116" y="23723"/>
                  </a:lnTo>
                  <a:lnTo>
                    <a:pt x="868400" y="23723"/>
                  </a:lnTo>
                  <a:lnTo>
                    <a:pt x="888568" y="14681"/>
                  </a:lnTo>
                  <a:lnTo>
                    <a:pt x="898791" y="14681"/>
                  </a:lnTo>
                  <a:lnTo>
                    <a:pt x="902169" y="15074"/>
                  </a:lnTo>
                  <a:lnTo>
                    <a:pt x="906081" y="160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50" name="Google Shape;7850;gefe2f4b35a_0_3189"/>
            <p:cNvSpPr/>
            <p:nvPr/>
          </p:nvSpPr>
          <p:spPr>
            <a:xfrm>
              <a:off x="994677" y="2758488"/>
              <a:ext cx="59055" cy="33655"/>
            </a:xfrm>
            <a:custGeom>
              <a:rect b="b" l="l" r="r" t="t"/>
              <a:pathLst>
                <a:path extrusionOk="0" h="33655" w="59055">
                  <a:moveTo>
                    <a:pt x="58940" y="0"/>
                  </a:moveTo>
                  <a:lnTo>
                    <a:pt x="43125" y="4301"/>
                  </a:lnTo>
                  <a:lnTo>
                    <a:pt x="26046" y="7446"/>
                  </a:lnTo>
                  <a:lnTo>
                    <a:pt x="10679" y="12428"/>
                  </a:lnTo>
                  <a:lnTo>
                    <a:pt x="0" y="22237"/>
                  </a:lnTo>
                  <a:lnTo>
                    <a:pt x="7975" y="29946"/>
                  </a:lnTo>
                  <a:lnTo>
                    <a:pt x="15113" y="33096"/>
                  </a:lnTo>
                  <a:lnTo>
                    <a:pt x="21615" y="33096"/>
                  </a:lnTo>
                  <a:lnTo>
                    <a:pt x="32314" y="30200"/>
                  </a:lnTo>
                  <a:lnTo>
                    <a:pt x="41949" y="22615"/>
                  </a:lnTo>
                  <a:lnTo>
                    <a:pt x="50749" y="11997"/>
                  </a:lnTo>
                  <a:lnTo>
                    <a:pt x="589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51" name="Google Shape;7851;gefe2f4b35a_0_3189"/>
            <p:cNvSpPr/>
            <p:nvPr/>
          </p:nvSpPr>
          <p:spPr>
            <a:xfrm>
              <a:off x="5871287" y="2758488"/>
              <a:ext cx="44450" cy="20319"/>
            </a:xfrm>
            <a:custGeom>
              <a:rect b="b" l="l" r="r" t="t"/>
              <a:pathLst>
                <a:path extrusionOk="0" h="20319" w="44450">
                  <a:moveTo>
                    <a:pt x="43992" y="0"/>
                  </a:moveTo>
                  <a:lnTo>
                    <a:pt x="30482" y="1187"/>
                  </a:lnTo>
                  <a:lnTo>
                    <a:pt x="18319" y="3702"/>
                  </a:lnTo>
                  <a:lnTo>
                    <a:pt x="7995" y="8054"/>
                  </a:lnTo>
                  <a:lnTo>
                    <a:pt x="0" y="14757"/>
                  </a:lnTo>
                  <a:lnTo>
                    <a:pt x="7073" y="17729"/>
                  </a:lnTo>
                  <a:lnTo>
                    <a:pt x="13639" y="19900"/>
                  </a:lnTo>
                  <a:lnTo>
                    <a:pt x="19710" y="19900"/>
                  </a:lnTo>
                  <a:lnTo>
                    <a:pt x="26422" y="18882"/>
                  </a:lnTo>
                  <a:lnTo>
                    <a:pt x="32708" y="15527"/>
                  </a:lnTo>
                  <a:lnTo>
                    <a:pt x="38566" y="9383"/>
                  </a:lnTo>
                  <a:lnTo>
                    <a:pt x="439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52" name="Google Shape;7852;gefe2f4b35a_0_3189"/>
            <p:cNvSpPr/>
            <p:nvPr/>
          </p:nvSpPr>
          <p:spPr>
            <a:xfrm>
              <a:off x="2288230" y="2767210"/>
              <a:ext cx="17780" cy="14605"/>
            </a:xfrm>
            <a:custGeom>
              <a:rect b="b" l="l" r="r" t="t"/>
              <a:pathLst>
                <a:path extrusionOk="0" h="14605" w="17780">
                  <a:moveTo>
                    <a:pt x="9105" y="0"/>
                  </a:moveTo>
                  <a:lnTo>
                    <a:pt x="6286" y="0"/>
                  </a:lnTo>
                  <a:lnTo>
                    <a:pt x="2095" y="0"/>
                  </a:lnTo>
                  <a:lnTo>
                    <a:pt x="76" y="3632"/>
                  </a:lnTo>
                  <a:lnTo>
                    <a:pt x="0" y="10896"/>
                  </a:lnTo>
                  <a:lnTo>
                    <a:pt x="1943" y="14541"/>
                  </a:lnTo>
                  <a:lnTo>
                    <a:pt x="8623" y="14541"/>
                  </a:lnTo>
                  <a:lnTo>
                    <a:pt x="12661" y="12293"/>
                  </a:lnTo>
                  <a:lnTo>
                    <a:pt x="17729" y="6032"/>
                  </a:lnTo>
                  <a:lnTo>
                    <a:pt x="12903" y="1638"/>
                  </a:lnTo>
                  <a:lnTo>
                    <a:pt x="91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53" name="Google Shape;7853;gefe2f4b35a_0_3189"/>
            <p:cNvSpPr/>
            <p:nvPr/>
          </p:nvSpPr>
          <p:spPr>
            <a:xfrm>
              <a:off x="4331540" y="2764459"/>
              <a:ext cx="44450" cy="31750"/>
            </a:xfrm>
            <a:custGeom>
              <a:rect b="b" l="l" r="r" t="t"/>
              <a:pathLst>
                <a:path extrusionOk="0" h="31750" w="44450">
                  <a:moveTo>
                    <a:pt x="15227" y="0"/>
                  </a:moveTo>
                  <a:lnTo>
                    <a:pt x="7645" y="0"/>
                  </a:lnTo>
                  <a:lnTo>
                    <a:pt x="1257" y="2260"/>
                  </a:lnTo>
                  <a:lnTo>
                    <a:pt x="0" y="8775"/>
                  </a:lnTo>
                  <a:lnTo>
                    <a:pt x="10376" y="13139"/>
                  </a:lnTo>
                  <a:lnTo>
                    <a:pt x="19292" y="19084"/>
                  </a:lnTo>
                  <a:lnTo>
                    <a:pt x="27773" y="25463"/>
                  </a:lnTo>
                  <a:lnTo>
                    <a:pt x="36842" y="31127"/>
                  </a:lnTo>
                  <a:lnTo>
                    <a:pt x="36563" y="20993"/>
                  </a:lnTo>
                  <a:lnTo>
                    <a:pt x="40335" y="14884"/>
                  </a:lnTo>
                  <a:lnTo>
                    <a:pt x="44361" y="8775"/>
                  </a:lnTo>
                  <a:lnTo>
                    <a:pt x="40116" y="5936"/>
                  </a:lnTo>
                  <a:lnTo>
                    <a:pt x="32966" y="3082"/>
                  </a:lnTo>
                  <a:lnTo>
                    <a:pt x="24230" y="881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54" name="Google Shape;7854;gefe2f4b35a_0_3189"/>
            <p:cNvSpPr/>
            <p:nvPr/>
          </p:nvSpPr>
          <p:spPr>
            <a:xfrm>
              <a:off x="2186099" y="2773240"/>
              <a:ext cx="15875" cy="21589"/>
            </a:xfrm>
            <a:custGeom>
              <a:rect b="b" l="l" r="r" t="t"/>
              <a:pathLst>
                <a:path extrusionOk="0" h="21589" w="15875">
                  <a:moveTo>
                    <a:pt x="2120" y="0"/>
                  </a:moveTo>
                  <a:lnTo>
                    <a:pt x="0" y="15824"/>
                  </a:lnTo>
                  <a:lnTo>
                    <a:pt x="3543" y="21120"/>
                  </a:lnTo>
                  <a:lnTo>
                    <a:pt x="7556" y="21120"/>
                  </a:lnTo>
                  <a:lnTo>
                    <a:pt x="12882" y="18270"/>
                  </a:lnTo>
                  <a:lnTo>
                    <a:pt x="15773" y="11760"/>
                  </a:lnTo>
                  <a:lnTo>
                    <a:pt x="13196" y="4650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55" name="Google Shape;7855;gefe2f4b35a_0_3189"/>
            <p:cNvSpPr/>
            <p:nvPr/>
          </p:nvSpPr>
          <p:spPr>
            <a:xfrm>
              <a:off x="2648165" y="2773247"/>
              <a:ext cx="440055" cy="67310"/>
            </a:xfrm>
            <a:custGeom>
              <a:rect b="b" l="l" r="r" t="t"/>
              <a:pathLst>
                <a:path extrusionOk="0" h="67310" w="440055">
                  <a:moveTo>
                    <a:pt x="23469" y="6781"/>
                  </a:moveTo>
                  <a:lnTo>
                    <a:pt x="11391" y="0"/>
                  </a:lnTo>
                  <a:lnTo>
                    <a:pt x="5740" y="11264"/>
                  </a:lnTo>
                  <a:lnTo>
                    <a:pt x="25" y="22085"/>
                  </a:lnTo>
                  <a:lnTo>
                    <a:pt x="0" y="31140"/>
                  </a:lnTo>
                  <a:lnTo>
                    <a:pt x="11391" y="37096"/>
                  </a:lnTo>
                  <a:lnTo>
                    <a:pt x="14655" y="23507"/>
                  </a:lnTo>
                  <a:lnTo>
                    <a:pt x="21615" y="14008"/>
                  </a:lnTo>
                  <a:lnTo>
                    <a:pt x="23469" y="6781"/>
                  </a:lnTo>
                  <a:close/>
                </a:path>
                <a:path extrusionOk="0" h="67310" w="440055">
                  <a:moveTo>
                    <a:pt x="439661" y="36334"/>
                  </a:moveTo>
                  <a:lnTo>
                    <a:pt x="431177" y="29845"/>
                  </a:lnTo>
                  <a:lnTo>
                    <a:pt x="427837" y="43434"/>
                  </a:lnTo>
                  <a:lnTo>
                    <a:pt x="420801" y="52933"/>
                  </a:lnTo>
                  <a:lnTo>
                    <a:pt x="418960" y="60159"/>
                  </a:lnTo>
                  <a:lnTo>
                    <a:pt x="431177" y="66954"/>
                  </a:lnTo>
                  <a:lnTo>
                    <a:pt x="432371" y="56375"/>
                  </a:lnTo>
                  <a:lnTo>
                    <a:pt x="437629" y="45669"/>
                  </a:lnTo>
                  <a:lnTo>
                    <a:pt x="439661" y="363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56" name="Google Shape;7856;gefe2f4b35a_0_3189"/>
            <p:cNvSpPr/>
            <p:nvPr/>
          </p:nvSpPr>
          <p:spPr>
            <a:xfrm>
              <a:off x="495994" y="2810653"/>
              <a:ext cx="20320" cy="22860"/>
            </a:xfrm>
            <a:custGeom>
              <a:rect b="b" l="l" r="r" t="t"/>
              <a:pathLst>
                <a:path extrusionOk="0" h="22860" w="20320">
                  <a:moveTo>
                    <a:pt x="13804" y="0"/>
                  </a:moveTo>
                  <a:lnTo>
                    <a:pt x="10807" y="0"/>
                  </a:lnTo>
                  <a:lnTo>
                    <a:pt x="5740" y="0"/>
                  </a:lnTo>
                  <a:lnTo>
                    <a:pt x="1358" y="5689"/>
                  </a:lnTo>
                  <a:lnTo>
                    <a:pt x="0" y="17081"/>
                  </a:lnTo>
                  <a:lnTo>
                    <a:pt x="2997" y="22771"/>
                  </a:lnTo>
                  <a:lnTo>
                    <a:pt x="14782" y="22771"/>
                  </a:lnTo>
                  <a:lnTo>
                    <a:pt x="17170" y="22517"/>
                  </a:lnTo>
                  <a:lnTo>
                    <a:pt x="19900" y="21932"/>
                  </a:lnTo>
                  <a:lnTo>
                    <a:pt x="19900" y="7175"/>
                  </a:lnTo>
                  <a:lnTo>
                    <a:pt x="17043" y="1993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57" name="Google Shape;7857;gefe2f4b35a_0_3189"/>
            <p:cNvSpPr/>
            <p:nvPr/>
          </p:nvSpPr>
          <p:spPr>
            <a:xfrm>
              <a:off x="2718498" y="2808871"/>
              <a:ext cx="3685540" cy="46355"/>
            </a:xfrm>
            <a:custGeom>
              <a:rect b="b" l="l" r="r" t="t"/>
              <a:pathLst>
                <a:path extrusionOk="0" h="46355" w="3685540">
                  <a:moveTo>
                    <a:pt x="14668" y="23710"/>
                  </a:moveTo>
                  <a:lnTo>
                    <a:pt x="13881" y="15341"/>
                  </a:lnTo>
                  <a:lnTo>
                    <a:pt x="10909" y="9055"/>
                  </a:lnTo>
                  <a:lnTo>
                    <a:pt x="6159" y="4533"/>
                  </a:lnTo>
                  <a:lnTo>
                    <a:pt x="0" y="1473"/>
                  </a:lnTo>
                  <a:lnTo>
                    <a:pt x="876" y="9842"/>
                  </a:lnTo>
                  <a:lnTo>
                    <a:pt x="3771" y="16141"/>
                  </a:lnTo>
                  <a:lnTo>
                    <a:pt x="8445" y="20662"/>
                  </a:lnTo>
                  <a:lnTo>
                    <a:pt x="14668" y="23710"/>
                  </a:lnTo>
                  <a:close/>
                </a:path>
                <a:path extrusionOk="0" h="46355" w="3685540">
                  <a:moveTo>
                    <a:pt x="1510042" y="8953"/>
                  </a:moveTo>
                  <a:lnTo>
                    <a:pt x="1503070" y="4927"/>
                  </a:lnTo>
                  <a:lnTo>
                    <a:pt x="1498155" y="3416"/>
                  </a:lnTo>
                  <a:lnTo>
                    <a:pt x="1494891" y="3416"/>
                  </a:lnTo>
                  <a:lnTo>
                    <a:pt x="1490091" y="3416"/>
                  </a:lnTo>
                  <a:lnTo>
                    <a:pt x="1488846" y="6667"/>
                  </a:lnTo>
                  <a:lnTo>
                    <a:pt x="1490941" y="13157"/>
                  </a:lnTo>
                  <a:lnTo>
                    <a:pt x="1494282" y="16408"/>
                  </a:lnTo>
                  <a:lnTo>
                    <a:pt x="1502016" y="16408"/>
                  </a:lnTo>
                  <a:lnTo>
                    <a:pt x="1506029" y="14439"/>
                  </a:lnTo>
                  <a:lnTo>
                    <a:pt x="1510042" y="8953"/>
                  </a:lnTo>
                  <a:close/>
                </a:path>
                <a:path extrusionOk="0" h="46355" w="3685540">
                  <a:moveTo>
                    <a:pt x="2098116" y="32207"/>
                  </a:moveTo>
                  <a:lnTo>
                    <a:pt x="2094166" y="18745"/>
                  </a:lnTo>
                  <a:lnTo>
                    <a:pt x="2083523" y="7759"/>
                  </a:lnTo>
                  <a:lnTo>
                    <a:pt x="2069693" y="1473"/>
                  </a:lnTo>
                  <a:lnTo>
                    <a:pt x="2073732" y="14262"/>
                  </a:lnTo>
                  <a:lnTo>
                    <a:pt x="2079269" y="25349"/>
                  </a:lnTo>
                  <a:lnTo>
                    <a:pt x="2091880" y="45948"/>
                  </a:lnTo>
                  <a:lnTo>
                    <a:pt x="2098116" y="32207"/>
                  </a:lnTo>
                  <a:close/>
                </a:path>
                <a:path extrusionOk="0" h="46355" w="3685540">
                  <a:moveTo>
                    <a:pt x="3685184" y="9207"/>
                  </a:moveTo>
                  <a:lnTo>
                    <a:pt x="3682936" y="4127"/>
                  </a:lnTo>
                  <a:lnTo>
                    <a:pt x="3677856" y="1041"/>
                  </a:lnTo>
                  <a:lnTo>
                    <a:pt x="3671544" y="0"/>
                  </a:lnTo>
                  <a:lnTo>
                    <a:pt x="3665359" y="0"/>
                  </a:lnTo>
                  <a:lnTo>
                    <a:pt x="3659670" y="2921"/>
                  </a:lnTo>
                  <a:lnTo>
                    <a:pt x="3660864" y="8966"/>
                  </a:lnTo>
                  <a:lnTo>
                    <a:pt x="3665499" y="9309"/>
                  </a:lnTo>
                  <a:lnTo>
                    <a:pt x="3669500" y="10121"/>
                  </a:lnTo>
                  <a:lnTo>
                    <a:pt x="3668382" y="16217"/>
                  </a:lnTo>
                  <a:lnTo>
                    <a:pt x="3683012" y="16217"/>
                  </a:lnTo>
                  <a:lnTo>
                    <a:pt x="3685184" y="920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58" name="Google Shape;7858;gefe2f4b35a_0_3189"/>
            <p:cNvSpPr/>
            <p:nvPr/>
          </p:nvSpPr>
          <p:spPr>
            <a:xfrm>
              <a:off x="1125837" y="2827495"/>
              <a:ext cx="10794" cy="25400"/>
            </a:xfrm>
            <a:custGeom>
              <a:rect b="b" l="l" r="r" t="t"/>
              <a:pathLst>
                <a:path extrusionOk="0" h="25400" w="10794">
                  <a:moveTo>
                    <a:pt x="7188" y="0"/>
                  </a:moveTo>
                  <a:lnTo>
                    <a:pt x="4229" y="0"/>
                  </a:lnTo>
                  <a:lnTo>
                    <a:pt x="3213" y="0"/>
                  </a:lnTo>
                  <a:lnTo>
                    <a:pt x="2222" y="1460"/>
                  </a:lnTo>
                  <a:lnTo>
                    <a:pt x="0" y="12623"/>
                  </a:lnTo>
                  <a:lnTo>
                    <a:pt x="3276" y="24980"/>
                  </a:lnTo>
                  <a:lnTo>
                    <a:pt x="7251" y="24980"/>
                  </a:lnTo>
                  <a:lnTo>
                    <a:pt x="8229" y="23507"/>
                  </a:lnTo>
                  <a:lnTo>
                    <a:pt x="10490" y="12369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59" name="Google Shape;7859;gefe2f4b35a_0_3189"/>
            <p:cNvSpPr/>
            <p:nvPr/>
          </p:nvSpPr>
          <p:spPr>
            <a:xfrm>
              <a:off x="1760893" y="2823742"/>
              <a:ext cx="8654415" cy="31750"/>
            </a:xfrm>
            <a:custGeom>
              <a:rect b="b" l="l" r="r" t="t"/>
              <a:pathLst>
                <a:path extrusionOk="0" h="31750" w="8654415">
                  <a:moveTo>
                    <a:pt x="21196" y="17005"/>
                  </a:moveTo>
                  <a:lnTo>
                    <a:pt x="18046" y="6629"/>
                  </a:lnTo>
                  <a:lnTo>
                    <a:pt x="7200" y="1346"/>
                  </a:lnTo>
                  <a:lnTo>
                    <a:pt x="6705" y="10109"/>
                  </a:lnTo>
                  <a:lnTo>
                    <a:pt x="3937" y="16560"/>
                  </a:lnTo>
                  <a:lnTo>
                    <a:pt x="1003" y="22834"/>
                  </a:lnTo>
                  <a:lnTo>
                    <a:pt x="0" y="31076"/>
                  </a:lnTo>
                  <a:lnTo>
                    <a:pt x="1879" y="31496"/>
                  </a:lnTo>
                  <a:lnTo>
                    <a:pt x="3644" y="31686"/>
                  </a:lnTo>
                  <a:lnTo>
                    <a:pt x="5295" y="31686"/>
                  </a:lnTo>
                  <a:lnTo>
                    <a:pt x="16865" y="27127"/>
                  </a:lnTo>
                  <a:lnTo>
                    <a:pt x="21196" y="17005"/>
                  </a:lnTo>
                  <a:close/>
                </a:path>
                <a:path extrusionOk="0" h="31750" w="8654415">
                  <a:moveTo>
                    <a:pt x="3273933" y="11468"/>
                  </a:moveTo>
                  <a:lnTo>
                    <a:pt x="3272802" y="3568"/>
                  </a:lnTo>
                  <a:lnTo>
                    <a:pt x="3269831" y="0"/>
                  </a:lnTo>
                  <a:lnTo>
                    <a:pt x="3268141" y="0"/>
                  </a:lnTo>
                  <a:lnTo>
                    <a:pt x="3265944" y="2425"/>
                  </a:lnTo>
                  <a:lnTo>
                    <a:pt x="3263265" y="8851"/>
                  </a:lnTo>
                  <a:lnTo>
                    <a:pt x="3261322" y="13055"/>
                  </a:lnTo>
                  <a:lnTo>
                    <a:pt x="3265716" y="23647"/>
                  </a:lnTo>
                  <a:lnTo>
                    <a:pt x="3270262" y="23634"/>
                  </a:lnTo>
                  <a:lnTo>
                    <a:pt x="3270440" y="23596"/>
                  </a:lnTo>
                  <a:lnTo>
                    <a:pt x="3273158" y="19545"/>
                  </a:lnTo>
                  <a:lnTo>
                    <a:pt x="3273933" y="11468"/>
                  </a:lnTo>
                  <a:close/>
                </a:path>
                <a:path extrusionOk="0" h="31750" w="8654415">
                  <a:moveTo>
                    <a:pt x="8653996" y="13360"/>
                  </a:moveTo>
                  <a:lnTo>
                    <a:pt x="8650097" y="5537"/>
                  </a:lnTo>
                  <a:lnTo>
                    <a:pt x="8640496" y="1346"/>
                  </a:lnTo>
                  <a:lnTo>
                    <a:pt x="8640661" y="10439"/>
                  </a:lnTo>
                  <a:lnTo>
                    <a:pt x="8640712" y="19583"/>
                  </a:lnTo>
                  <a:lnTo>
                    <a:pt x="8642426" y="27051"/>
                  </a:lnTo>
                  <a:lnTo>
                    <a:pt x="8647620" y="31076"/>
                  </a:lnTo>
                  <a:lnTo>
                    <a:pt x="8652929" y="22606"/>
                  </a:lnTo>
                  <a:lnTo>
                    <a:pt x="8653996" y="133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60" name="Google Shape;7860;gefe2f4b35a_0_3189"/>
            <p:cNvSpPr/>
            <p:nvPr/>
          </p:nvSpPr>
          <p:spPr>
            <a:xfrm>
              <a:off x="0" y="2845239"/>
              <a:ext cx="15240" cy="20955"/>
            </a:xfrm>
            <a:custGeom>
              <a:rect b="b" l="l" r="r" t="t"/>
              <a:pathLst>
                <a:path extrusionOk="0" h="20955" w="15240">
                  <a:moveTo>
                    <a:pt x="0" y="0"/>
                  </a:moveTo>
                  <a:lnTo>
                    <a:pt x="0" y="20675"/>
                  </a:lnTo>
                  <a:lnTo>
                    <a:pt x="6521" y="17171"/>
                  </a:lnTo>
                  <a:lnTo>
                    <a:pt x="12132" y="10816"/>
                  </a:lnTo>
                  <a:lnTo>
                    <a:pt x="15238" y="2096"/>
                  </a:lnTo>
                  <a:lnTo>
                    <a:pt x="14083" y="2198"/>
                  </a:lnTo>
                  <a:lnTo>
                    <a:pt x="12990" y="2248"/>
                  </a:lnTo>
                  <a:lnTo>
                    <a:pt x="3046" y="2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61" name="Google Shape;7861;gefe2f4b35a_0_3189"/>
            <p:cNvSpPr/>
            <p:nvPr/>
          </p:nvSpPr>
          <p:spPr>
            <a:xfrm>
              <a:off x="1797748" y="2830791"/>
              <a:ext cx="5605780" cy="39369"/>
            </a:xfrm>
            <a:custGeom>
              <a:rect b="b" l="l" r="r" t="t"/>
              <a:pathLst>
                <a:path extrusionOk="0" h="39369" w="5605780">
                  <a:moveTo>
                    <a:pt x="36830" y="16535"/>
                  </a:moveTo>
                  <a:lnTo>
                    <a:pt x="31775" y="12204"/>
                  </a:lnTo>
                  <a:lnTo>
                    <a:pt x="25781" y="10375"/>
                  </a:lnTo>
                  <a:lnTo>
                    <a:pt x="20091" y="10375"/>
                  </a:lnTo>
                  <a:lnTo>
                    <a:pt x="9029" y="12852"/>
                  </a:lnTo>
                  <a:lnTo>
                    <a:pt x="1473" y="19329"/>
                  </a:lnTo>
                  <a:lnTo>
                    <a:pt x="0" y="28435"/>
                  </a:lnTo>
                  <a:lnTo>
                    <a:pt x="7188" y="38785"/>
                  </a:lnTo>
                  <a:lnTo>
                    <a:pt x="13246" y="31750"/>
                  </a:lnTo>
                  <a:lnTo>
                    <a:pt x="24079" y="29654"/>
                  </a:lnTo>
                  <a:lnTo>
                    <a:pt x="33858" y="26555"/>
                  </a:lnTo>
                  <a:lnTo>
                    <a:pt x="36830" y="16535"/>
                  </a:lnTo>
                  <a:close/>
                </a:path>
                <a:path extrusionOk="0" h="39369" w="5605780">
                  <a:moveTo>
                    <a:pt x="154470" y="31407"/>
                  </a:moveTo>
                  <a:lnTo>
                    <a:pt x="152717" y="23075"/>
                  </a:lnTo>
                  <a:lnTo>
                    <a:pt x="147345" y="16814"/>
                  </a:lnTo>
                  <a:lnTo>
                    <a:pt x="139839" y="12865"/>
                  </a:lnTo>
                  <a:lnTo>
                    <a:pt x="131660" y="11493"/>
                  </a:lnTo>
                  <a:lnTo>
                    <a:pt x="124015" y="11493"/>
                  </a:lnTo>
                  <a:lnTo>
                    <a:pt x="117462" y="15341"/>
                  </a:lnTo>
                  <a:lnTo>
                    <a:pt x="117690" y="24028"/>
                  </a:lnTo>
                  <a:lnTo>
                    <a:pt x="123101" y="27330"/>
                  </a:lnTo>
                  <a:lnTo>
                    <a:pt x="129247" y="29921"/>
                  </a:lnTo>
                  <a:lnTo>
                    <a:pt x="136283" y="31610"/>
                  </a:lnTo>
                  <a:lnTo>
                    <a:pt x="144335" y="32207"/>
                  </a:lnTo>
                  <a:lnTo>
                    <a:pt x="147472" y="32207"/>
                  </a:lnTo>
                  <a:lnTo>
                    <a:pt x="150837" y="31953"/>
                  </a:lnTo>
                  <a:lnTo>
                    <a:pt x="154470" y="31407"/>
                  </a:lnTo>
                  <a:close/>
                </a:path>
                <a:path extrusionOk="0" h="39369" w="5605780">
                  <a:moveTo>
                    <a:pt x="1415719" y="24015"/>
                  </a:moveTo>
                  <a:lnTo>
                    <a:pt x="1412417" y="11493"/>
                  </a:lnTo>
                  <a:lnTo>
                    <a:pt x="1409471" y="11493"/>
                  </a:lnTo>
                  <a:lnTo>
                    <a:pt x="1408468" y="11493"/>
                  </a:lnTo>
                  <a:lnTo>
                    <a:pt x="1407502" y="12941"/>
                  </a:lnTo>
                  <a:lnTo>
                    <a:pt x="1406791" y="16548"/>
                  </a:lnTo>
                  <a:lnTo>
                    <a:pt x="1405483" y="24091"/>
                  </a:lnTo>
                  <a:lnTo>
                    <a:pt x="1408633" y="36499"/>
                  </a:lnTo>
                  <a:lnTo>
                    <a:pt x="1412532" y="36499"/>
                  </a:lnTo>
                  <a:lnTo>
                    <a:pt x="1413510" y="35039"/>
                  </a:lnTo>
                  <a:lnTo>
                    <a:pt x="1415719" y="24015"/>
                  </a:lnTo>
                  <a:close/>
                </a:path>
                <a:path extrusionOk="0" h="39369" w="5605780">
                  <a:moveTo>
                    <a:pt x="1829549" y="13246"/>
                  </a:moveTo>
                  <a:lnTo>
                    <a:pt x="1826018" y="5791"/>
                  </a:lnTo>
                  <a:lnTo>
                    <a:pt x="1818398" y="1460"/>
                  </a:lnTo>
                  <a:lnTo>
                    <a:pt x="1808810" y="63"/>
                  </a:lnTo>
                  <a:lnTo>
                    <a:pt x="1799932" y="63"/>
                  </a:lnTo>
                  <a:lnTo>
                    <a:pt x="1791296" y="3403"/>
                  </a:lnTo>
                  <a:lnTo>
                    <a:pt x="1790039" y="9398"/>
                  </a:lnTo>
                  <a:lnTo>
                    <a:pt x="1792236" y="8864"/>
                  </a:lnTo>
                  <a:lnTo>
                    <a:pt x="1794141" y="8623"/>
                  </a:lnTo>
                  <a:lnTo>
                    <a:pt x="1802625" y="8623"/>
                  </a:lnTo>
                  <a:lnTo>
                    <a:pt x="1814068" y="24815"/>
                  </a:lnTo>
                  <a:lnTo>
                    <a:pt x="1822653" y="24815"/>
                  </a:lnTo>
                  <a:lnTo>
                    <a:pt x="1824596" y="24574"/>
                  </a:lnTo>
                  <a:lnTo>
                    <a:pt x="1826818" y="24028"/>
                  </a:lnTo>
                  <a:lnTo>
                    <a:pt x="1829549" y="13246"/>
                  </a:lnTo>
                  <a:close/>
                </a:path>
                <a:path extrusionOk="0" h="39369" w="5605780">
                  <a:moveTo>
                    <a:pt x="5223726" y="6426"/>
                  </a:moveTo>
                  <a:lnTo>
                    <a:pt x="5220538" y="0"/>
                  </a:lnTo>
                  <a:lnTo>
                    <a:pt x="5214150" y="0"/>
                  </a:lnTo>
                  <a:lnTo>
                    <a:pt x="5213261" y="0"/>
                  </a:lnTo>
                  <a:lnTo>
                    <a:pt x="5207749" y="1790"/>
                  </a:lnTo>
                  <a:lnTo>
                    <a:pt x="5207749" y="24028"/>
                  </a:lnTo>
                  <a:lnTo>
                    <a:pt x="5210086" y="25209"/>
                  </a:lnTo>
                  <a:lnTo>
                    <a:pt x="5212169" y="25730"/>
                  </a:lnTo>
                  <a:lnTo>
                    <a:pt x="5218252" y="25730"/>
                  </a:lnTo>
                  <a:lnTo>
                    <a:pt x="5221109" y="22923"/>
                  </a:lnTo>
                  <a:lnTo>
                    <a:pt x="5222557" y="19177"/>
                  </a:lnTo>
                  <a:lnTo>
                    <a:pt x="5223319" y="17233"/>
                  </a:lnTo>
                  <a:lnTo>
                    <a:pt x="5223700" y="15049"/>
                  </a:lnTo>
                  <a:lnTo>
                    <a:pt x="5223726" y="6426"/>
                  </a:lnTo>
                  <a:close/>
                </a:path>
                <a:path extrusionOk="0" h="39369" w="5605780">
                  <a:moveTo>
                    <a:pt x="5273916" y="9398"/>
                  </a:moveTo>
                  <a:lnTo>
                    <a:pt x="5272532" y="9296"/>
                  </a:lnTo>
                  <a:lnTo>
                    <a:pt x="5271871" y="9296"/>
                  </a:lnTo>
                  <a:lnTo>
                    <a:pt x="5259908" y="13792"/>
                  </a:lnTo>
                  <a:lnTo>
                    <a:pt x="5254295" y="23749"/>
                  </a:lnTo>
                  <a:lnTo>
                    <a:pt x="5256187" y="33845"/>
                  </a:lnTo>
                  <a:lnTo>
                    <a:pt x="5266741" y="38785"/>
                  </a:lnTo>
                  <a:lnTo>
                    <a:pt x="5267287" y="30238"/>
                  </a:lnTo>
                  <a:lnTo>
                    <a:pt x="5270106" y="23914"/>
                  </a:lnTo>
                  <a:lnTo>
                    <a:pt x="5273027" y="17678"/>
                  </a:lnTo>
                  <a:lnTo>
                    <a:pt x="5273916" y="9398"/>
                  </a:lnTo>
                  <a:close/>
                </a:path>
                <a:path extrusionOk="0" h="39369" w="5605780">
                  <a:moveTo>
                    <a:pt x="5605373" y="9398"/>
                  </a:moveTo>
                  <a:lnTo>
                    <a:pt x="5590718" y="9398"/>
                  </a:lnTo>
                  <a:lnTo>
                    <a:pt x="5590718" y="24028"/>
                  </a:lnTo>
                  <a:lnTo>
                    <a:pt x="5605373" y="24028"/>
                  </a:lnTo>
                  <a:lnTo>
                    <a:pt x="5605373" y="939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62" name="Google Shape;7862;gefe2f4b35a_0_3189"/>
            <p:cNvSpPr/>
            <p:nvPr/>
          </p:nvSpPr>
          <p:spPr>
            <a:xfrm>
              <a:off x="1400376" y="2869191"/>
              <a:ext cx="13334" cy="15239"/>
            </a:xfrm>
            <a:custGeom>
              <a:rect b="b" l="l" r="r" t="t"/>
              <a:pathLst>
                <a:path extrusionOk="0" h="15239" w="13334">
                  <a:moveTo>
                    <a:pt x="10617" y="0"/>
                  </a:moveTo>
                  <a:lnTo>
                    <a:pt x="3555" y="6413"/>
                  </a:lnTo>
                  <a:lnTo>
                    <a:pt x="0" y="9601"/>
                  </a:lnTo>
                  <a:lnTo>
                    <a:pt x="2082" y="10718"/>
                  </a:lnTo>
                  <a:lnTo>
                    <a:pt x="4368" y="12522"/>
                  </a:lnTo>
                  <a:lnTo>
                    <a:pt x="6934" y="15240"/>
                  </a:lnTo>
                  <a:lnTo>
                    <a:pt x="12839" y="9626"/>
                  </a:lnTo>
                  <a:lnTo>
                    <a:pt x="12128" y="4838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63" name="Google Shape;7863;gefe2f4b35a_0_3189"/>
            <p:cNvSpPr/>
            <p:nvPr/>
          </p:nvSpPr>
          <p:spPr>
            <a:xfrm>
              <a:off x="1363000" y="2847331"/>
              <a:ext cx="52069" cy="45085"/>
            </a:xfrm>
            <a:custGeom>
              <a:rect b="b" l="l" r="r" t="t"/>
              <a:pathLst>
                <a:path extrusionOk="0" h="45085" w="52069">
                  <a:moveTo>
                    <a:pt x="51803" y="0"/>
                  </a:moveTo>
                  <a:lnTo>
                    <a:pt x="33218" y="5575"/>
                  </a:lnTo>
                  <a:lnTo>
                    <a:pt x="17795" y="14174"/>
                  </a:lnTo>
                  <a:lnTo>
                    <a:pt x="6426" y="26833"/>
                  </a:lnTo>
                  <a:lnTo>
                    <a:pt x="0" y="44589"/>
                  </a:lnTo>
                  <a:lnTo>
                    <a:pt x="1650" y="44653"/>
                  </a:lnTo>
                  <a:lnTo>
                    <a:pt x="9245" y="44653"/>
                  </a:lnTo>
                  <a:lnTo>
                    <a:pt x="14516" y="40995"/>
                  </a:lnTo>
                  <a:lnTo>
                    <a:pt x="23609" y="33680"/>
                  </a:lnTo>
                  <a:lnTo>
                    <a:pt x="27444" y="30022"/>
                  </a:lnTo>
                  <a:lnTo>
                    <a:pt x="33769" y="30022"/>
                  </a:lnTo>
                  <a:lnTo>
                    <a:pt x="35483" y="30454"/>
                  </a:lnTo>
                  <a:lnTo>
                    <a:pt x="37376" y="31457"/>
                  </a:lnTo>
                  <a:lnTo>
                    <a:pt x="47993" y="21856"/>
                  </a:lnTo>
                  <a:lnTo>
                    <a:pt x="46434" y="16937"/>
                  </a:lnTo>
                  <a:lnTo>
                    <a:pt x="45669" y="11785"/>
                  </a:lnTo>
                  <a:lnTo>
                    <a:pt x="47018" y="6204"/>
                  </a:lnTo>
                  <a:lnTo>
                    <a:pt x="518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64" name="Google Shape;7864;gefe2f4b35a_0_3189"/>
            <p:cNvSpPr/>
            <p:nvPr/>
          </p:nvSpPr>
          <p:spPr>
            <a:xfrm>
              <a:off x="3293122" y="2847288"/>
              <a:ext cx="1525270" cy="45085"/>
            </a:xfrm>
            <a:custGeom>
              <a:rect b="b" l="l" r="r" t="t"/>
              <a:pathLst>
                <a:path extrusionOk="0" h="45085" w="1525270">
                  <a:moveTo>
                    <a:pt x="29349" y="38"/>
                  </a:moveTo>
                  <a:lnTo>
                    <a:pt x="27838" y="0"/>
                  </a:lnTo>
                  <a:lnTo>
                    <a:pt x="16929" y="3492"/>
                  </a:lnTo>
                  <a:lnTo>
                    <a:pt x="10769" y="11785"/>
                  </a:lnTo>
                  <a:lnTo>
                    <a:pt x="6172" y="21666"/>
                  </a:lnTo>
                  <a:lnTo>
                    <a:pt x="0" y="29883"/>
                  </a:lnTo>
                  <a:lnTo>
                    <a:pt x="1625" y="30124"/>
                  </a:lnTo>
                  <a:lnTo>
                    <a:pt x="3136" y="30251"/>
                  </a:lnTo>
                  <a:lnTo>
                    <a:pt x="4521" y="30251"/>
                  </a:lnTo>
                  <a:lnTo>
                    <a:pt x="14960" y="26987"/>
                  </a:lnTo>
                  <a:lnTo>
                    <a:pt x="20751" y="19011"/>
                  </a:lnTo>
                  <a:lnTo>
                    <a:pt x="24650" y="9105"/>
                  </a:lnTo>
                  <a:lnTo>
                    <a:pt x="29349" y="38"/>
                  </a:lnTo>
                  <a:close/>
                </a:path>
                <a:path extrusionOk="0" h="45085" w="1525270">
                  <a:moveTo>
                    <a:pt x="1524711" y="44640"/>
                  </a:moveTo>
                  <a:lnTo>
                    <a:pt x="1523238" y="28829"/>
                  </a:lnTo>
                  <a:lnTo>
                    <a:pt x="1514563" y="15849"/>
                  </a:lnTo>
                  <a:lnTo>
                    <a:pt x="1502206" y="7073"/>
                  </a:lnTo>
                  <a:lnTo>
                    <a:pt x="1489671" y="3835"/>
                  </a:lnTo>
                  <a:lnTo>
                    <a:pt x="1485836" y="3835"/>
                  </a:lnTo>
                  <a:lnTo>
                    <a:pt x="1482559" y="4991"/>
                  </a:lnTo>
                  <a:lnTo>
                    <a:pt x="1480439" y="7531"/>
                  </a:lnTo>
                  <a:lnTo>
                    <a:pt x="1490218" y="17995"/>
                  </a:lnTo>
                  <a:lnTo>
                    <a:pt x="1498358" y="30238"/>
                  </a:lnTo>
                  <a:lnTo>
                    <a:pt x="1508594" y="40398"/>
                  </a:lnTo>
                  <a:lnTo>
                    <a:pt x="1524711" y="446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65" name="Google Shape;7865;gefe2f4b35a_0_3189"/>
            <p:cNvSpPr/>
            <p:nvPr/>
          </p:nvSpPr>
          <p:spPr>
            <a:xfrm>
              <a:off x="1653137" y="2857063"/>
              <a:ext cx="5080" cy="13969"/>
            </a:xfrm>
            <a:custGeom>
              <a:rect b="b" l="l" r="r" t="t"/>
              <a:pathLst>
                <a:path extrusionOk="0" h="13969" w="5080">
                  <a:moveTo>
                    <a:pt x="0" y="0"/>
                  </a:moveTo>
                  <a:lnTo>
                    <a:pt x="63" y="13563"/>
                  </a:lnTo>
                  <a:lnTo>
                    <a:pt x="1155" y="13728"/>
                  </a:lnTo>
                  <a:lnTo>
                    <a:pt x="1701" y="13779"/>
                  </a:lnTo>
                  <a:lnTo>
                    <a:pt x="2692" y="9715"/>
                  </a:lnTo>
                  <a:lnTo>
                    <a:pt x="3721" y="5638"/>
                  </a:lnTo>
                  <a:lnTo>
                    <a:pt x="4813" y="15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66" name="Google Shape;7866;gefe2f4b35a_0_3189"/>
            <p:cNvSpPr/>
            <p:nvPr/>
          </p:nvSpPr>
          <p:spPr>
            <a:xfrm>
              <a:off x="1620771" y="2853286"/>
              <a:ext cx="33019" cy="17780"/>
            </a:xfrm>
            <a:custGeom>
              <a:rect b="b" l="l" r="r" t="t"/>
              <a:pathLst>
                <a:path extrusionOk="0" h="17780" w="33019">
                  <a:moveTo>
                    <a:pt x="19913" y="0"/>
                  </a:moveTo>
                  <a:lnTo>
                    <a:pt x="14338" y="0"/>
                  </a:lnTo>
                  <a:lnTo>
                    <a:pt x="8128" y="0"/>
                  </a:lnTo>
                  <a:lnTo>
                    <a:pt x="2882" y="2222"/>
                  </a:lnTo>
                  <a:lnTo>
                    <a:pt x="0" y="8915"/>
                  </a:lnTo>
                  <a:lnTo>
                    <a:pt x="6695" y="9984"/>
                  </a:lnTo>
                  <a:lnTo>
                    <a:pt x="14793" y="12469"/>
                  </a:lnTo>
                  <a:lnTo>
                    <a:pt x="23604" y="15285"/>
                  </a:lnTo>
                  <a:lnTo>
                    <a:pt x="32435" y="17348"/>
                  </a:lnTo>
                  <a:lnTo>
                    <a:pt x="32359" y="3771"/>
                  </a:lnTo>
                  <a:lnTo>
                    <a:pt x="26263" y="1790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67" name="Google Shape;7867;gefe2f4b35a_0_3189"/>
            <p:cNvSpPr/>
            <p:nvPr/>
          </p:nvSpPr>
          <p:spPr>
            <a:xfrm>
              <a:off x="1654835" y="2854819"/>
              <a:ext cx="8894445" cy="64769"/>
            </a:xfrm>
            <a:custGeom>
              <a:rect b="b" l="l" r="r" t="t"/>
              <a:pathLst>
                <a:path extrusionOk="0" h="64769" w="8894445">
                  <a:moveTo>
                    <a:pt x="17767" y="7378"/>
                  </a:moveTo>
                  <a:lnTo>
                    <a:pt x="13957" y="7378"/>
                  </a:lnTo>
                  <a:lnTo>
                    <a:pt x="8775" y="5715"/>
                  </a:lnTo>
                  <a:lnTo>
                    <a:pt x="3111" y="3835"/>
                  </a:lnTo>
                  <a:lnTo>
                    <a:pt x="2019" y="7886"/>
                  </a:lnTo>
                  <a:lnTo>
                    <a:pt x="990" y="11950"/>
                  </a:lnTo>
                  <a:lnTo>
                    <a:pt x="0" y="16027"/>
                  </a:lnTo>
                  <a:lnTo>
                    <a:pt x="1181" y="16154"/>
                  </a:lnTo>
                  <a:lnTo>
                    <a:pt x="2336" y="16230"/>
                  </a:lnTo>
                  <a:lnTo>
                    <a:pt x="9664" y="16230"/>
                  </a:lnTo>
                  <a:lnTo>
                    <a:pt x="14909" y="14020"/>
                  </a:lnTo>
                  <a:lnTo>
                    <a:pt x="17767" y="7378"/>
                  </a:lnTo>
                  <a:close/>
                </a:path>
                <a:path extrusionOk="0" h="64769" w="8894445">
                  <a:moveTo>
                    <a:pt x="8503209" y="4775"/>
                  </a:moveTo>
                  <a:lnTo>
                    <a:pt x="8495881" y="0"/>
                  </a:lnTo>
                  <a:lnTo>
                    <a:pt x="8493214" y="6540"/>
                  </a:lnTo>
                  <a:lnTo>
                    <a:pt x="8488858" y="11442"/>
                  </a:lnTo>
                  <a:lnTo>
                    <a:pt x="8484349" y="16205"/>
                  </a:lnTo>
                  <a:lnTo>
                    <a:pt x="8481225" y="22352"/>
                  </a:lnTo>
                  <a:lnTo>
                    <a:pt x="8482851" y="23050"/>
                  </a:lnTo>
                  <a:lnTo>
                    <a:pt x="8484527" y="23355"/>
                  </a:lnTo>
                  <a:lnTo>
                    <a:pt x="8486191" y="23355"/>
                  </a:lnTo>
                  <a:lnTo>
                    <a:pt x="8495728" y="20078"/>
                  </a:lnTo>
                  <a:lnTo>
                    <a:pt x="8502282" y="12687"/>
                  </a:lnTo>
                  <a:lnTo>
                    <a:pt x="8503209" y="4775"/>
                  </a:lnTo>
                  <a:close/>
                </a:path>
                <a:path extrusionOk="0" h="64769" w="8894445">
                  <a:moveTo>
                    <a:pt x="8893861" y="29603"/>
                  </a:moveTo>
                  <a:lnTo>
                    <a:pt x="8885555" y="22377"/>
                  </a:lnTo>
                  <a:lnTo>
                    <a:pt x="8879751" y="20193"/>
                  </a:lnTo>
                  <a:lnTo>
                    <a:pt x="8874163" y="20193"/>
                  </a:lnTo>
                  <a:lnTo>
                    <a:pt x="8869896" y="20193"/>
                  </a:lnTo>
                  <a:lnTo>
                    <a:pt x="8865781" y="21463"/>
                  </a:lnTo>
                  <a:lnTo>
                    <a:pt x="8855786" y="24015"/>
                  </a:lnTo>
                  <a:lnTo>
                    <a:pt x="8849931" y="25285"/>
                  </a:lnTo>
                  <a:lnTo>
                    <a:pt x="8836165" y="25285"/>
                  </a:lnTo>
                  <a:lnTo>
                    <a:pt x="8829002" y="24511"/>
                  </a:lnTo>
                  <a:lnTo>
                    <a:pt x="8820226" y="22352"/>
                  </a:lnTo>
                  <a:lnTo>
                    <a:pt x="8823655" y="35941"/>
                  </a:lnTo>
                  <a:lnTo>
                    <a:pt x="8812670" y="44361"/>
                  </a:lnTo>
                  <a:lnTo>
                    <a:pt x="8819553" y="53543"/>
                  </a:lnTo>
                  <a:lnTo>
                    <a:pt x="8827300" y="59753"/>
                  </a:lnTo>
                  <a:lnTo>
                    <a:pt x="8835657" y="63284"/>
                  </a:lnTo>
                  <a:lnTo>
                    <a:pt x="8844382" y="64401"/>
                  </a:lnTo>
                  <a:lnTo>
                    <a:pt x="8859177" y="61595"/>
                  </a:lnTo>
                  <a:lnTo>
                    <a:pt x="8873134" y="54000"/>
                  </a:lnTo>
                  <a:lnTo>
                    <a:pt x="8885098" y="42913"/>
                  </a:lnTo>
                  <a:lnTo>
                    <a:pt x="8893861" y="2960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68" name="Google Shape;7868;gefe2f4b35a_0_3189"/>
            <p:cNvSpPr/>
            <p:nvPr/>
          </p:nvSpPr>
          <p:spPr>
            <a:xfrm>
              <a:off x="661939" y="2862196"/>
              <a:ext cx="38100" cy="23494"/>
            </a:xfrm>
            <a:custGeom>
              <a:rect b="b" l="l" r="r" t="t"/>
              <a:pathLst>
                <a:path extrusionOk="0" h="23494" w="38100">
                  <a:moveTo>
                    <a:pt x="38100" y="0"/>
                  </a:moveTo>
                  <a:lnTo>
                    <a:pt x="27830" y="1188"/>
                  </a:lnTo>
                  <a:lnTo>
                    <a:pt x="17787" y="2652"/>
                  </a:lnTo>
                  <a:lnTo>
                    <a:pt x="8376" y="4780"/>
                  </a:lnTo>
                  <a:lnTo>
                    <a:pt x="0" y="7962"/>
                  </a:lnTo>
                  <a:lnTo>
                    <a:pt x="139" y="23063"/>
                  </a:lnTo>
                  <a:lnTo>
                    <a:pt x="13989" y="21624"/>
                  </a:lnTo>
                  <a:lnTo>
                    <a:pt x="25025" y="17389"/>
                  </a:lnTo>
                  <a:lnTo>
                    <a:pt x="33108" y="10225"/>
                  </a:lnTo>
                  <a:lnTo>
                    <a:pt x="381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69" name="Google Shape;7869;gefe2f4b35a_0_3189"/>
            <p:cNvSpPr/>
            <p:nvPr/>
          </p:nvSpPr>
          <p:spPr>
            <a:xfrm>
              <a:off x="648502" y="2870160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13436" y="0"/>
                  </a:moveTo>
                  <a:lnTo>
                    <a:pt x="7264" y="3073"/>
                  </a:lnTo>
                  <a:lnTo>
                    <a:pt x="2476" y="7531"/>
                  </a:lnTo>
                  <a:lnTo>
                    <a:pt x="0" y="14274"/>
                  </a:lnTo>
                  <a:lnTo>
                    <a:pt x="4622" y="14820"/>
                  </a:lnTo>
                  <a:lnTo>
                    <a:pt x="8978" y="15100"/>
                  </a:lnTo>
                  <a:lnTo>
                    <a:pt x="13576" y="15100"/>
                  </a:lnTo>
                  <a:lnTo>
                    <a:pt x="134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70" name="Google Shape;7870;gefe2f4b35a_0_3189"/>
            <p:cNvSpPr/>
            <p:nvPr/>
          </p:nvSpPr>
          <p:spPr>
            <a:xfrm>
              <a:off x="4353687" y="2861639"/>
              <a:ext cx="4553584" cy="28575"/>
            </a:xfrm>
            <a:custGeom>
              <a:rect b="b" l="l" r="r" t="t"/>
              <a:pathLst>
                <a:path extrusionOk="0" h="28575" w="4553584">
                  <a:moveTo>
                    <a:pt x="14693" y="22796"/>
                  </a:moveTo>
                  <a:lnTo>
                    <a:pt x="14401" y="14846"/>
                  </a:lnTo>
                  <a:lnTo>
                    <a:pt x="13436" y="7505"/>
                  </a:lnTo>
                  <a:lnTo>
                    <a:pt x="10528" y="2095"/>
                  </a:lnTo>
                  <a:lnTo>
                    <a:pt x="4432" y="0"/>
                  </a:lnTo>
                  <a:lnTo>
                    <a:pt x="3136" y="0"/>
                  </a:lnTo>
                  <a:lnTo>
                    <a:pt x="1663" y="177"/>
                  </a:lnTo>
                  <a:lnTo>
                    <a:pt x="0" y="558"/>
                  </a:lnTo>
                  <a:lnTo>
                    <a:pt x="0" y="15544"/>
                  </a:lnTo>
                  <a:lnTo>
                    <a:pt x="7454" y="15544"/>
                  </a:lnTo>
                  <a:lnTo>
                    <a:pt x="8674" y="21297"/>
                  </a:lnTo>
                  <a:lnTo>
                    <a:pt x="14693" y="22796"/>
                  </a:lnTo>
                  <a:close/>
                </a:path>
                <a:path extrusionOk="0" h="28575" w="4553584">
                  <a:moveTo>
                    <a:pt x="359079" y="10236"/>
                  </a:moveTo>
                  <a:lnTo>
                    <a:pt x="353707" y="558"/>
                  </a:lnTo>
                  <a:lnTo>
                    <a:pt x="348983" y="9639"/>
                  </a:lnTo>
                  <a:lnTo>
                    <a:pt x="344652" y="12522"/>
                  </a:lnTo>
                  <a:lnTo>
                    <a:pt x="336778" y="12522"/>
                  </a:lnTo>
                  <a:lnTo>
                    <a:pt x="322224" y="3797"/>
                  </a:lnTo>
                  <a:lnTo>
                    <a:pt x="315442" y="3797"/>
                  </a:lnTo>
                  <a:lnTo>
                    <a:pt x="312483" y="4914"/>
                  </a:lnTo>
                  <a:lnTo>
                    <a:pt x="309346" y="7937"/>
                  </a:lnTo>
                  <a:lnTo>
                    <a:pt x="310438" y="17487"/>
                  </a:lnTo>
                  <a:lnTo>
                    <a:pt x="314655" y="23850"/>
                  </a:lnTo>
                  <a:lnTo>
                    <a:pt x="321106" y="27393"/>
                  </a:lnTo>
                  <a:lnTo>
                    <a:pt x="328955" y="28486"/>
                  </a:lnTo>
                  <a:lnTo>
                    <a:pt x="342760" y="25895"/>
                  </a:lnTo>
                  <a:lnTo>
                    <a:pt x="354114" y="19240"/>
                  </a:lnTo>
                  <a:lnTo>
                    <a:pt x="359079" y="10236"/>
                  </a:lnTo>
                  <a:close/>
                </a:path>
                <a:path extrusionOk="0" h="28575" w="4553584">
                  <a:moveTo>
                    <a:pt x="4553216" y="6324"/>
                  </a:moveTo>
                  <a:lnTo>
                    <a:pt x="4544809" y="558"/>
                  </a:lnTo>
                  <a:lnTo>
                    <a:pt x="4544517" y="7073"/>
                  </a:lnTo>
                  <a:lnTo>
                    <a:pt x="4541304" y="9258"/>
                  </a:lnTo>
                  <a:lnTo>
                    <a:pt x="4529340" y="9258"/>
                  </a:lnTo>
                  <a:lnTo>
                    <a:pt x="4518241" y="1968"/>
                  </a:lnTo>
                  <a:lnTo>
                    <a:pt x="4515459" y="558"/>
                  </a:lnTo>
                  <a:lnTo>
                    <a:pt x="4514075" y="8343"/>
                  </a:lnTo>
                  <a:lnTo>
                    <a:pt x="4516983" y="13487"/>
                  </a:lnTo>
                  <a:lnTo>
                    <a:pt x="4522914" y="16332"/>
                  </a:lnTo>
                  <a:lnTo>
                    <a:pt x="4530585" y="17208"/>
                  </a:lnTo>
                  <a:lnTo>
                    <a:pt x="4542244" y="15659"/>
                  </a:lnTo>
                  <a:lnTo>
                    <a:pt x="4551070" y="11696"/>
                  </a:lnTo>
                  <a:lnTo>
                    <a:pt x="4553216" y="63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71" name="Google Shape;7871;gefe2f4b35a_0_3189"/>
            <p:cNvSpPr/>
            <p:nvPr/>
          </p:nvSpPr>
          <p:spPr>
            <a:xfrm>
              <a:off x="2211028" y="2868797"/>
              <a:ext cx="21589" cy="10794"/>
            </a:xfrm>
            <a:custGeom>
              <a:rect b="b" l="l" r="r" t="t"/>
              <a:pathLst>
                <a:path extrusionOk="0" h="10794" w="21589">
                  <a:moveTo>
                    <a:pt x="7594" y="0"/>
                  </a:moveTo>
                  <a:lnTo>
                    <a:pt x="3746" y="0"/>
                  </a:lnTo>
                  <a:lnTo>
                    <a:pt x="2197" y="0"/>
                  </a:lnTo>
                  <a:lnTo>
                    <a:pt x="952" y="355"/>
                  </a:lnTo>
                  <a:lnTo>
                    <a:pt x="0" y="965"/>
                  </a:lnTo>
                  <a:lnTo>
                    <a:pt x="6235" y="4165"/>
                  </a:lnTo>
                  <a:lnTo>
                    <a:pt x="12522" y="7315"/>
                  </a:lnTo>
                  <a:lnTo>
                    <a:pt x="18859" y="10414"/>
                  </a:lnTo>
                  <a:lnTo>
                    <a:pt x="20383" y="9118"/>
                  </a:lnTo>
                  <a:lnTo>
                    <a:pt x="21158" y="8369"/>
                  </a:lnTo>
                  <a:lnTo>
                    <a:pt x="13296" y="222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72" name="Google Shape;7872;gefe2f4b35a_0_3189"/>
            <p:cNvSpPr/>
            <p:nvPr/>
          </p:nvSpPr>
          <p:spPr>
            <a:xfrm>
              <a:off x="2208111" y="2869577"/>
              <a:ext cx="6403975" cy="29844"/>
            </a:xfrm>
            <a:custGeom>
              <a:rect b="b" l="l" r="r" t="t"/>
              <a:pathLst>
                <a:path extrusionOk="0" h="29844" w="6403975">
                  <a:moveTo>
                    <a:pt x="21780" y="9626"/>
                  </a:moveTo>
                  <a:lnTo>
                    <a:pt x="15430" y="6527"/>
                  </a:lnTo>
                  <a:lnTo>
                    <a:pt x="9144" y="3390"/>
                  </a:lnTo>
                  <a:lnTo>
                    <a:pt x="2908" y="190"/>
                  </a:lnTo>
                  <a:lnTo>
                    <a:pt x="711" y="1587"/>
                  </a:lnTo>
                  <a:lnTo>
                    <a:pt x="0" y="4292"/>
                  </a:lnTo>
                  <a:lnTo>
                    <a:pt x="1320" y="10883"/>
                  </a:lnTo>
                  <a:lnTo>
                    <a:pt x="4711" y="14770"/>
                  </a:lnTo>
                  <a:lnTo>
                    <a:pt x="13296" y="14770"/>
                  </a:lnTo>
                  <a:lnTo>
                    <a:pt x="17246" y="13335"/>
                  </a:lnTo>
                  <a:lnTo>
                    <a:pt x="21780" y="9626"/>
                  </a:lnTo>
                  <a:close/>
                </a:path>
                <a:path extrusionOk="0" h="29844" w="6403975">
                  <a:moveTo>
                    <a:pt x="1350048" y="22352"/>
                  </a:moveTo>
                  <a:lnTo>
                    <a:pt x="1349222" y="8356"/>
                  </a:lnTo>
                  <a:lnTo>
                    <a:pt x="1347444" y="2794"/>
                  </a:lnTo>
                  <a:lnTo>
                    <a:pt x="1342872" y="0"/>
                  </a:lnTo>
                  <a:lnTo>
                    <a:pt x="1340180" y="6680"/>
                  </a:lnTo>
                  <a:lnTo>
                    <a:pt x="1335786" y="11569"/>
                  </a:lnTo>
                  <a:lnTo>
                    <a:pt x="1331188" y="16256"/>
                  </a:lnTo>
                  <a:lnTo>
                    <a:pt x="1327924" y="22352"/>
                  </a:lnTo>
                  <a:lnTo>
                    <a:pt x="1350048" y="22352"/>
                  </a:lnTo>
                  <a:close/>
                </a:path>
                <a:path extrusionOk="0" h="29844" w="6403975">
                  <a:moveTo>
                    <a:pt x="2654262" y="18135"/>
                  </a:moveTo>
                  <a:lnTo>
                    <a:pt x="2652128" y="9144"/>
                  </a:lnTo>
                  <a:lnTo>
                    <a:pt x="2647150" y="2984"/>
                  </a:lnTo>
                  <a:lnTo>
                    <a:pt x="2639085" y="0"/>
                  </a:lnTo>
                  <a:lnTo>
                    <a:pt x="2636532" y="6743"/>
                  </a:lnTo>
                  <a:lnTo>
                    <a:pt x="2633408" y="12865"/>
                  </a:lnTo>
                  <a:lnTo>
                    <a:pt x="2631313" y="19951"/>
                  </a:lnTo>
                  <a:lnTo>
                    <a:pt x="2631846" y="29616"/>
                  </a:lnTo>
                  <a:lnTo>
                    <a:pt x="2653779" y="29616"/>
                  </a:lnTo>
                  <a:lnTo>
                    <a:pt x="2654262" y="18135"/>
                  </a:lnTo>
                  <a:close/>
                </a:path>
                <a:path extrusionOk="0" h="29844" w="6403975">
                  <a:moveTo>
                    <a:pt x="6403391" y="9410"/>
                  </a:moveTo>
                  <a:lnTo>
                    <a:pt x="6403238" y="0"/>
                  </a:lnTo>
                  <a:lnTo>
                    <a:pt x="6373596" y="0"/>
                  </a:lnTo>
                  <a:lnTo>
                    <a:pt x="6373457" y="9410"/>
                  </a:lnTo>
                  <a:lnTo>
                    <a:pt x="6376606" y="16129"/>
                  </a:lnTo>
                  <a:lnTo>
                    <a:pt x="6381966" y="20167"/>
                  </a:lnTo>
                  <a:lnTo>
                    <a:pt x="6388417" y="21513"/>
                  </a:lnTo>
                  <a:lnTo>
                    <a:pt x="6394882" y="20167"/>
                  </a:lnTo>
                  <a:lnTo>
                    <a:pt x="6400241" y="16129"/>
                  </a:lnTo>
                  <a:lnTo>
                    <a:pt x="6403391" y="941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73" name="Google Shape;7873;gefe2f4b35a_0_3189"/>
            <p:cNvSpPr/>
            <p:nvPr/>
          </p:nvSpPr>
          <p:spPr>
            <a:xfrm>
              <a:off x="1112648" y="2876429"/>
              <a:ext cx="29844" cy="17144"/>
            </a:xfrm>
            <a:custGeom>
              <a:rect b="b" l="l" r="r" t="t"/>
              <a:pathLst>
                <a:path extrusionOk="0" h="17144" w="29844">
                  <a:moveTo>
                    <a:pt x="16954" y="0"/>
                  </a:moveTo>
                  <a:lnTo>
                    <a:pt x="6667" y="0"/>
                  </a:lnTo>
                  <a:lnTo>
                    <a:pt x="4686" y="0"/>
                  </a:lnTo>
                  <a:lnTo>
                    <a:pt x="2489" y="215"/>
                  </a:lnTo>
                  <a:lnTo>
                    <a:pt x="0" y="736"/>
                  </a:lnTo>
                  <a:lnTo>
                    <a:pt x="0" y="13639"/>
                  </a:lnTo>
                  <a:lnTo>
                    <a:pt x="6858" y="15913"/>
                  </a:lnTo>
                  <a:lnTo>
                    <a:pt x="10261" y="17106"/>
                  </a:lnTo>
                  <a:lnTo>
                    <a:pt x="15849" y="13385"/>
                  </a:lnTo>
                  <a:lnTo>
                    <a:pt x="28054" y="16230"/>
                  </a:lnTo>
                  <a:lnTo>
                    <a:pt x="29413" y="8001"/>
                  </a:lnTo>
                  <a:lnTo>
                    <a:pt x="21145" y="6070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74" name="Google Shape;7874;gefe2f4b35a_0_3189"/>
            <p:cNvSpPr/>
            <p:nvPr/>
          </p:nvSpPr>
          <p:spPr>
            <a:xfrm>
              <a:off x="1112634" y="2876968"/>
              <a:ext cx="832485" cy="29844"/>
            </a:xfrm>
            <a:custGeom>
              <a:rect b="b" l="l" r="r" t="t"/>
              <a:pathLst>
                <a:path extrusionOk="0" h="29844" w="832485">
                  <a:moveTo>
                    <a:pt x="10261" y="16560"/>
                  </a:moveTo>
                  <a:lnTo>
                    <a:pt x="6858" y="15379"/>
                  </a:lnTo>
                  <a:lnTo>
                    <a:pt x="3429" y="14224"/>
                  </a:lnTo>
                  <a:lnTo>
                    <a:pt x="0" y="13106"/>
                  </a:lnTo>
                  <a:lnTo>
                    <a:pt x="0" y="14960"/>
                  </a:lnTo>
                  <a:lnTo>
                    <a:pt x="482" y="18770"/>
                  </a:lnTo>
                  <a:lnTo>
                    <a:pt x="1016" y="22479"/>
                  </a:lnTo>
                  <a:lnTo>
                    <a:pt x="5930" y="22479"/>
                  </a:lnTo>
                  <a:lnTo>
                    <a:pt x="6667" y="22402"/>
                  </a:lnTo>
                  <a:lnTo>
                    <a:pt x="7493" y="22212"/>
                  </a:lnTo>
                  <a:lnTo>
                    <a:pt x="7493" y="19405"/>
                  </a:lnTo>
                  <a:lnTo>
                    <a:pt x="8572" y="17691"/>
                  </a:lnTo>
                  <a:lnTo>
                    <a:pt x="10261" y="16560"/>
                  </a:lnTo>
                  <a:close/>
                </a:path>
                <a:path extrusionOk="0" h="29844" w="832485">
                  <a:moveTo>
                    <a:pt x="831862" y="2768"/>
                  </a:moveTo>
                  <a:lnTo>
                    <a:pt x="822579" y="0"/>
                  </a:lnTo>
                  <a:lnTo>
                    <a:pt x="821169" y="0"/>
                  </a:lnTo>
                  <a:lnTo>
                    <a:pt x="819581" y="63"/>
                  </a:lnTo>
                  <a:lnTo>
                    <a:pt x="817791" y="203"/>
                  </a:lnTo>
                  <a:lnTo>
                    <a:pt x="817956" y="9105"/>
                  </a:lnTo>
                  <a:lnTo>
                    <a:pt x="818007" y="18199"/>
                  </a:lnTo>
                  <a:lnTo>
                    <a:pt x="819746" y="25666"/>
                  </a:lnTo>
                  <a:lnTo>
                    <a:pt x="824953" y="29705"/>
                  </a:lnTo>
                  <a:lnTo>
                    <a:pt x="826439" y="19443"/>
                  </a:lnTo>
                  <a:lnTo>
                    <a:pt x="830948" y="9855"/>
                  </a:lnTo>
                  <a:lnTo>
                    <a:pt x="831862" y="27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75" name="Google Shape;7875;gefe2f4b35a_0_3189"/>
            <p:cNvSpPr/>
            <p:nvPr/>
          </p:nvSpPr>
          <p:spPr>
            <a:xfrm>
              <a:off x="678176" y="2884429"/>
              <a:ext cx="52070" cy="29844"/>
            </a:xfrm>
            <a:custGeom>
              <a:rect b="b" l="l" r="r" t="t"/>
              <a:pathLst>
                <a:path extrusionOk="0" h="29844" w="52070">
                  <a:moveTo>
                    <a:pt x="51447" y="0"/>
                  </a:moveTo>
                  <a:lnTo>
                    <a:pt x="35609" y="4566"/>
                  </a:lnTo>
                  <a:lnTo>
                    <a:pt x="21080" y="10331"/>
                  </a:lnTo>
                  <a:lnTo>
                    <a:pt x="8872" y="18363"/>
                  </a:lnTo>
                  <a:lnTo>
                    <a:pt x="0" y="29730"/>
                  </a:lnTo>
                  <a:lnTo>
                    <a:pt x="12255" y="29794"/>
                  </a:lnTo>
                  <a:lnTo>
                    <a:pt x="28734" y="29035"/>
                  </a:lnTo>
                  <a:lnTo>
                    <a:pt x="42224" y="25288"/>
                  </a:lnTo>
                  <a:lnTo>
                    <a:pt x="50528" y="16346"/>
                  </a:lnTo>
                  <a:lnTo>
                    <a:pt x="514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76" name="Google Shape;7876;gefe2f4b35a_0_3189"/>
            <p:cNvSpPr/>
            <p:nvPr/>
          </p:nvSpPr>
          <p:spPr>
            <a:xfrm>
              <a:off x="2968028" y="2882810"/>
              <a:ext cx="5511800" cy="32385"/>
            </a:xfrm>
            <a:custGeom>
              <a:rect b="b" l="l" r="r" t="t"/>
              <a:pathLst>
                <a:path extrusionOk="0" h="32385" w="5511800">
                  <a:moveTo>
                    <a:pt x="30429" y="23863"/>
                  </a:moveTo>
                  <a:lnTo>
                    <a:pt x="22720" y="20472"/>
                  </a:lnTo>
                  <a:lnTo>
                    <a:pt x="8496" y="12446"/>
                  </a:lnTo>
                  <a:lnTo>
                    <a:pt x="812" y="9118"/>
                  </a:lnTo>
                  <a:lnTo>
                    <a:pt x="0" y="18059"/>
                  </a:lnTo>
                  <a:lnTo>
                    <a:pt x="4127" y="25400"/>
                  </a:lnTo>
                  <a:lnTo>
                    <a:pt x="11201" y="30378"/>
                  </a:lnTo>
                  <a:lnTo>
                    <a:pt x="19291" y="32207"/>
                  </a:lnTo>
                  <a:lnTo>
                    <a:pt x="24409" y="32207"/>
                  </a:lnTo>
                  <a:lnTo>
                    <a:pt x="28930" y="29743"/>
                  </a:lnTo>
                  <a:lnTo>
                    <a:pt x="30429" y="23863"/>
                  </a:lnTo>
                  <a:close/>
                </a:path>
                <a:path extrusionOk="0" h="32385" w="5511800">
                  <a:moveTo>
                    <a:pt x="54419" y="9017"/>
                  </a:moveTo>
                  <a:lnTo>
                    <a:pt x="51714" y="3911"/>
                  </a:lnTo>
                  <a:lnTo>
                    <a:pt x="45859" y="952"/>
                  </a:lnTo>
                  <a:lnTo>
                    <a:pt x="38442" y="0"/>
                  </a:lnTo>
                  <a:lnTo>
                    <a:pt x="30162" y="0"/>
                  </a:lnTo>
                  <a:lnTo>
                    <a:pt x="21958" y="3289"/>
                  </a:lnTo>
                  <a:lnTo>
                    <a:pt x="22987" y="9118"/>
                  </a:lnTo>
                  <a:lnTo>
                    <a:pt x="25095" y="8928"/>
                  </a:lnTo>
                  <a:lnTo>
                    <a:pt x="31305" y="8928"/>
                  </a:lnTo>
                  <a:lnTo>
                    <a:pt x="45008" y="16471"/>
                  </a:lnTo>
                  <a:lnTo>
                    <a:pt x="51625" y="16446"/>
                  </a:lnTo>
                  <a:lnTo>
                    <a:pt x="52349" y="16383"/>
                  </a:lnTo>
                  <a:lnTo>
                    <a:pt x="54419" y="9017"/>
                  </a:lnTo>
                  <a:close/>
                </a:path>
                <a:path extrusionOk="0" h="32385" w="5511800">
                  <a:moveTo>
                    <a:pt x="1035418" y="17208"/>
                  </a:moveTo>
                  <a:lnTo>
                    <a:pt x="1032052" y="9118"/>
                  </a:lnTo>
                  <a:lnTo>
                    <a:pt x="1030617" y="5778"/>
                  </a:lnTo>
                  <a:lnTo>
                    <a:pt x="1024915" y="3403"/>
                  </a:lnTo>
                  <a:lnTo>
                    <a:pt x="1019606" y="3403"/>
                  </a:lnTo>
                  <a:lnTo>
                    <a:pt x="1015199" y="3403"/>
                  </a:lnTo>
                  <a:lnTo>
                    <a:pt x="1011072" y="5041"/>
                  </a:lnTo>
                  <a:lnTo>
                    <a:pt x="1009904" y="9118"/>
                  </a:lnTo>
                  <a:lnTo>
                    <a:pt x="1007656" y="17487"/>
                  </a:lnTo>
                  <a:lnTo>
                    <a:pt x="1014564" y="21475"/>
                  </a:lnTo>
                  <a:lnTo>
                    <a:pt x="1028446" y="21475"/>
                  </a:lnTo>
                  <a:lnTo>
                    <a:pt x="1035418" y="17208"/>
                  </a:lnTo>
                  <a:close/>
                </a:path>
                <a:path extrusionOk="0" h="32385" w="5511800">
                  <a:moveTo>
                    <a:pt x="5511673" y="8623"/>
                  </a:moveTo>
                  <a:lnTo>
                    <a:pt x="5503227" y="1625"/>
                  </a:lnTo>
                  <a:lnTo>
                    <a:pt x="5499239" y="8686"/>
                  </a:lnTo>
                  <a:lnTo>
                    <a:pt x="5491200" y="11671"/>
                  </a:lnTo>
                  <a:lnTo>
                    <a:pt x="5483695" y="15189"/>
                  </a:lnTo>
                  <a:lnTo>
                    <a:pt x="5481307" y="23863"/>
                  </a:lnTo>
                  <a:lnTo>
                    <a:pt x="5484876" y="25615"/>
                  </a:lnTo>
                  <a:lnTo>
                    <a:pt x="5488533" y="26365"/>
                  </a:lnTo>
                  <a:lnTo>
                    <a:pt x="5492026" y="26365"/>
                  </a:lnTo>
                  <a:lnTo>
                    <a:pt x="5503456" y="23545"/>
                  </a:lnTo>
                  <a:lnTo>
                    <a:pt x="5510873" y="16789"/>
                  </a:lnTo>
                  <a:lnTo>
                    <a:pt x="5511673" y="862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77" name="Google Shape;7877;gefe2f4b35a_0_3189"/>
            <p:cNvSpPr/>
            <p:nvPr/>
          </p:nvSpPr>
          <p:spPr>
            <a:xfrm>
              <a:off x="508670" y="289910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7089" y="0"/>
                  </a:moveTo>
                  <a:lnTo>
                    <a:pt x="16734" y="2043"/>
                  </a:lnTo>
                  <a:lnTo>
                    <a:pt x="9620" y="7308"/>
                  </a:lnTo>
                  <a:lnTo>
                    <a:pt x="4468" y="14498"/>
                  </a:lnTo>
                  <a:lnTo>
                    <a:pt x="0" y="22313"/>
                  </a:lnTo>
                  <a:lnTo>
                    <a:pt x="1943" y="22428"/>
                  </a:lnTo>
                  <a:lnTo>
                    <a:pt x="2857" y="22428"/>
                  </a:lnTo>
                  <a:lnTo>
                    <a:pt x="12928" y="20391"/>
                  </a:lnTo>
                  <a:lnTo>
                    <a:pt x="19885" y="15133"/>
                  </a:lnTo>
                  <a:lnTo>
                    <a:pt x="24960" y="7935"/>
                  </a:lnTo>
                  <a:lnTo>
                    <a:pt x="29387" y="76"/>
                  </a:lnTo>
                  <a:lnTo>
                    <a:pt x="27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78" name="Google Shape;7878;gefe2f4b35a_0_3189"/>
            <p:cNvSpPr/>
            <p:nvPr/>
          </p:nvSpPr>
          <p:spPr>
            <a:xfrm>
              <a:off x="5075656" y="2899180"/>
              <a:ext cx="3498215" cy="29844"/>
            </a:xfrm>
            <a:custGeom>
              <a:rect b="b" l="l" r="r" t="t"/>
              <a:pathLst>
                <a:path extrusionOk="0" h="29844" w="3498215">
                  <a:moveTo>
                    <a:pt x="14668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68" y="14973"/>
                  </a:lnTo>
                  <a:lnTo>
                    <a:pt x="14668" y="0"/>
                  </a:lnTo>
                  <a:close/>
                </a:path>
                <a:path extrusionOk="0" h="29844" w="3498215">
                  <a:moveTo>
                    <a:pt x="3497694" y="12065"/>
                  </a:moveTo>
                  <a:lnTo>
                    <a:pt x="3493795" y="4254"/>
                  </a:lnTo>
                  <a:lnTo>
                    <a:pt x="3484194" y="0"/>
                  </a:lnTo>
                  <a:lnTo>
                    <a:pt x="3484384" y="9093"/>
                  </a:lnTo>
                  <a:lnTo>
                    <a:pt x="3484435" y="18237"/>
                  </a:lnTo>
                  <a:lnTo>
                    <a:pt x="3486150" y="25704"/>
                  </a:lnTo>
                  <a:lnTo>
                    <a:pt x="3491357" y="29730"/>
                  </a:lnTo>
                  <a:lnTo>
                    <a:pt x="3496640" y="21285"/>
                  </a:lnTo>
                  <a:lnTo>
                    <a:pt x="3497694" y="12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79" name="Google Shape;7879;gefe2f4b35a_0_3189"/>
            <p:cNvSpPr/>
            <p:nvPr/>
          </p:nvSpPr>
          <p:spPr>
            <a:xfrm>
              <a:off x="1503130" y="2911078"/>
              <a:ext cx="52069" cy="19050"/>
            </a:xfrm>
            <a:custGeom>
              <a:rect b="b" l="l" r="r" t="t"/>
              <a:pathLst>
                <a:path extrusionOk="0" h="19050" w="52069">
                  <a:moveTo>
                    <a:pt x="20180" y="0"/>
                  </a:moveTo>
                  <a:lnTo>
                    <a:pt x="15303" y="0"/>
                  </a:lnTo>
                  <a:lnTo>
                    <a:pt x="12547" y="0"/>
                  </a:lnTo>
                  <a:lnTo>
                    <a:pt x="9829" y="863"/>
                  </a:lnTo>
                  <a:lnTo>
                    <a:pt x="7137" y="3086"/>
                  </a:lnTo>
                  <a:lnTo>
                    <a:pt x="11785" y="3429"/>
                  </a:lnTo>
                  <a:lnTo>
                    <a:pt x="15811" y="4000"/>
                  </a:lnTo>
                  <a:lnTo>
                    <a:pt x="14630" y="10337"/>
                  </a:lnTo>
                  <a:lnTo>
                    <a:pt x="8928" y="12065"/>
                  </a:lnTo>
                  <a:lnTo>
                    <a:pt x="279" y="10693"/>
                  </a:lnTo>
                  <a:lnTo>
                    <a:pt x="0" y="17830"/>
                  </a:lnTo>
                  <a:lnTo>
                    <a:pt x="2336" y="17183"/>
                  </a:lnTo>
                  <a:lnTo>
                    <a:pt x="5092" y="16941"/>
                  </a:lnTo>
                  <a:lnTo>
                    <a:pt x="12344" y="16941"/>
                  </a:lnTo>
                  <a:lnTo>
                    <a:pt x="31368" y="18872"/>
                  </a:lnTo>
                  <a:lnTo>
                    <a:pt x="43776" y="18872"/>
                  </a:lnTo>
                  <a:lnTo>
                    <a:pt x="50164" y="17132"/>
                  </a:lnTo>
                  <a:lnTo>
                    <a:pt x="51485" y="10337"/>
                  </a:lnTo>
                  <a:lnTo>
                    <a:pt x="50076" y="10655"/>
                  </a:lnTo>
                  <a:lnTo>
                    <a:pt x="48704" y="10795"/>
                  </a:lnTo>
                  <a:lnTo>
                    <a:pt x="41363" y="10795"/>
                  </a:lnTo>
                  <a:lnTo>
                    <a:pt x="35788" y="8089"/>
                  </a:lnTo>
                  <a:lnTo>
                    <a:pt x="25196" y="2705"/>
                  </a:lnTo>
                  <a:lnTo>
                    <a:pt x="201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80" name="Google Shape;7880;gefe2f4b35a_0_3189"/>
            <p:cNvSpPr/>
            <p:nvPr/>
          </p:nvSpPr>
          <p:spPr>
            <a:xfrm>
              <a:off x="1878577" y="2906668"/>
              <a:ext cx="44450" cy="19685"/>
            </a:xfrm>
            <a:custGeom>
              <a:rect b="b" l="l" r="r" t="t"/>
              <a:pathLst>
                <a:path extrusionOk="0" h="19685" w="44450">
                  <a:moveTo>
                    <a:pt x="7467" y="0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1664" y="9077"/>
                  </a:lnTo>
                  <a:lnTo>
                    <a:pt x="5602" y="15117"/>
                  </a:lnTo>
                  <a:lnTo>
                    <a:pt x="11228" y="18479"/>
                  </a:lnTo>
                  <a:lnTo>
                    <a:pt x="17957" y="19519"/>
                  </a:lnTo>
                  <a:lnTo>
                    <a:pt x="25265" y="18583"/>
                  </a:lnTo>
                  <a:lnTo>
                    <a:pt x="32502" y="16021"/>
                  </a:lnTo>
                  <a:lnTo>
                    <a:pt x="39067" y="12201"/>
                  </a:lnTo>
                  <a:lnTo>
                    <a:pt x="44361" y="7493"/>
                  </a:lnTo>
                  <a:lnTo>
                    <a:pt x="40589" y="8356"/>
                  </a:lnTo>
                  <a:lnTo>
                    <a:pt x="37325" y="8724"/>
                  </a:lnTo>
                  <a:lnTo>
                    <a:pt x="27292" y="8724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81" name="Google Shape;7881;gefe2f4b35a_0_3189"/>
            <p:cNvSpPr/>
            <p:nvPr/>
          </p:nvSpPr>
          <p:spPr>
            <a:xfrm>
              <a:off x="2342746" y="2906671"/>
              <a:ext cx="37464" cy="31750"/>
            </a:xfrm>
            <a:custGeom>
              <a:rect b="b" l="l" r="r" t="t"/>
              <a:pathLst>
                <a:path extrusionOk="0" h="31750" w="37464">
                  <a:moveTo>
                    <a:pt x="0" y="0"/>
                  </a:moveTo>
                  <a:lnTo>
                    <a:pt x="0" y="22745"/>
                  </a:lnTo>
                  <a:lnTo>
                    <a:pt x="20167" y="31242"/>
                  </a:lnTo>
                  <a:lnTo>
                    <a:pt x="24828" y="24777"/>
                  </a:lnTo>
                  <a:lnTo>
                    <a:pt x="28956" y="17792"/>
                  </a:lnTo>
                  <a:lnTo>
                    <a:pt x="36842" y="14744"/>
                  </a:lnTo>
                  <a:lnTo>
                    <a:pt x="28439" y="10338"/>
                  </a:lnTo>
                  <a:lnTo>
                    <a:pt x="8546" y="4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82" name="Google Shape;7882;gefe2f4b35a_0_3189"/>
            <p:cNvSpPr/>
            <p:nvPr/>
          </p:nvSpPr>
          <p:spPr>
            <a:xfrm>
              <a:off x="2283676" y="2912617"/>
              <a:ext cx="7874634" cy="38735"/>
            </a:xfrm>
            <a:custGeom>
              <a:rect b="b" l="l" r="r" t="t"/>
              <a:pathLst>
                <a:path extrusionOk="0" h="38735" w="7874634">
                  <a:moveTo>
                    <a:pt x="30530" y="14719"/>
                  </a:moveTo>
                  <a:lnTo>
                    <a:pt x="26352" y="7404"/>
                  </a:lnTo>
                  <a:lnTo>
                    <a:pt x="19215" y="2425"/>
                  </a:lnTo>
                  <a:lnTo>
                    <a:pt x="11087" y="596"/>
                  </a:lnTo>
                  <a:lnTo>
                    <a:pt x="5994" y="596"/>
                  </a:lnTo>
                  <a:lnTo>
                    <a:pt x="1511" y="3022"/>
                  </a:lnTo>
                  <a:lnTo>
                    <a:pt x="0" y="8813"/>
                  </a:lnTo>
                  <a:lnTo>
                    <a:pt x="2324" y="8216"/>
                  </a:lnTo>
                  <a:lnTo>
                    <a:pt x="4318" y="7950"/>
                  </a:lnTo>
                  <a:lnTo>
                    <a:pt x="6045" y="7950"/>
                  </a:lnTo>
                  <a:lnTo>
                    <a:pt x="13512" y="10388"/>
                  </a:lnTo>
                  <a:lnTo>
                    <a:pt x="22402" y="21120"/>
                  </a:lnTo>
                  <a:lnTo>
                    <a:pt x="29730" y="23558"/>
                  </a:lnTo>
                  <a:lnTo>
                    <a:pt x="30530" y="14719"/>
                  </a:lnTo>
                  <a:close/>
                </a:path>
                <a:path extrusionOk="0" h="38735" w="7874634">
                  <a:moveTo>
                    <a:pt x="79235" y="25298"/>
                  </a:moveTo>
                  <a:lnTo>
                    <a:pt x="59067" y="16802"/>
                  </a:lnTo>
                  <a:lnTo>
                    <a:pt x="59067" y="38646"/>
                  </a:lnTo>
                  <a:lnTo>
                    <a:pt x="69291" y="37782"/>
                  </a:lnTo>
                  <a:lnTo>
                    <a:pt x="74536" y="31800"/>
                  </a:lnTo>
                  <a:lnTo>
                    <a:pt x="79235" y="25298"/>
                  </a:lnTo>
                  <a:close/>
                </a:path>
                <a:path extrusionOk="0" h="38735" w="7874634">
                  <a:moveTo>
                    <a:pt x="4265307" y="7188"/>
                  </a:moveTo>
                  <a:lnTo>
                    <a:pt x="4257751" y="1549"/>
                  </a:lnTo>
                  <a:lnTo>
                    <a:pt x="4258297" y="6985"/>
                  </a:lnTo>
                  <a:lnTo>
                    <a:pt x="4257408" y="8839"/>
                  </a:lnTo>
                  <a:lnTo>
                    <a:pt x="4253877" y="8839"/>
                  </a:lnTo>
                  <a:lnTo>
                    <a:pt x="4251096" y="6629"/>
                  </a:lnTo>
                  <a:lnTo>
                    <a:pt x="4245254" y="2209"/>
                  </a:lnTo>
                  <a:lnTo>
                    <a:pt x="4242206" y="0"/>
                  </a:lnTo>
                  <a:lnTo>
                    <a:pt x="4239831" y="0"/>
                  </a:lnTo>
                  <a:lnTo>
                    <a:pt x="4237469" y="0"/>
                  </a:lnTo>
                  <a:lnTo>
                    <a:pt x="4235767" y="2209"/>
                  </a:lnTo>
                  <a:lnTo>
                    <a:pt x="4235577" y="8813"/>
                  </a:lnTo>
                  <a:lnTo>
                    <a:pt x="4237418" y="14020"/>
                  </a:lnTo>
                  <a:lnTo>
                    <a:pt x="4244187" y="16141"/>
                  </a:lnTo>
                  <a:lnTo>
                    <a:pt x="4250880" y="16141"/>
                  </a:lnTo>
                  <a:lnTo>
                    <a:pt x="4259262" y="14973"/>
                  </a:lnTo>
                  <a:lnTo>
                    <a:pt x="4264939" y="11823"/>
                  </a:lnTo>
                  <a:lnTo>
                    <a:pt x="4265307" y="7188"/>
                  </a:lnTo>
                  <a:close/>
                </a:path>
                <a:path extrusionOk="0" h="38735" w="7874634">
                  <a:moveTo>
                    <a:pt x="7322096" y="1549"/>
                  </a:moveTo>
                  <a:lnTo>
                    <a:pt x="7292441" y="8813"/>
                  </a:lnTo>
                  <a:lnTo>
                    <a:pt x="7293013" y="17576"/>
                  </a:lnTo>
                  <a:lnTo>
                    <a:pt x="7295883" y="24028"/>
                  </a:lnTo>
                  <a:lnTo>
                    <a:pt x="7298906" y="30340"/>
                  </a:lnTo>
                  <a:lnTo>
                    <a:pt x="7299985" y="38658"/>
                  </a:lnTo>
                  <a:lnTo>
                    <a:pt x="7301395" y="38684"/>
                  </a:lnTo>
                  <a:lnTo>
                    <a:pt x="7312634" y="35471"/>
                  </a:lnTo>
                  <a:lnTo>
                    <a:pt x="7318642" y="27038"/>
                  </a:lnTo>
                  <a:lnTo>
                    <a:pt x="7321194" y="15138"/>
                  </a:lnTo>
                  <a:lnTo>
                    <a:pt x="7322096" y="1549"/>
                  </a:lnTo>
                  <a:close/>
                </a:path>
                <a:path extrusionOk="0" h="38735" w="7874634">
                  <a:moveTo>
                    <a:pt x="7874546" y="8801"/>
                  </a:moveTo>
                  <a:lnTo>
                    <a:pt x="7873238" y="7493"/>
                  </a:lnTo>
                  <a:lnTo>
                    <a:pt x="7871561" y="6959"/>
                  </a:lnTo>
                  <a:lnTo>
                    <a:pt x="7869733" y="6959"/>
                  </a:lnTo>
                  <a:lnTo>
                    <a:pt x="7862722" y="6959"/>
                  </a:lnTo>
                  <a:lnTo>
                    <a:pt x="7853350" y="14744"/>
                  </a:lnTo>
                  <a:lnTo>
                    <a:pt x="7852384" y="16294"/>
                  </a:lnTo>
                  <a:lnTo>
                    <a:pt x="7850403" y="20040"/>
                  </a:lnTo>
                  <a:lnTo>
                    <a:pt x="7851749" y="21463"/>
                  </a:lnTo>
                  <a:lnTo>
                    <a:pt x="7854582" y="21463"/>
                  </a:lnTo>
                  <a:lnTo>
                    <a:pt x="7861173" y="20015"/>
                  </a:lnTo>
                  <a:lnTo>
                    <a:pt x="7868526" y="16522"/>
                  </a:lnTo>
                  <a:lnTo>
                    <a:pt x="7873886" y="12344"/>
                  </a:lnTo>
                  <a:lnTo>
                    <a:pt x="7874546" y="880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83" name="Google Shape;7883;gefe2f4b35a_0_3189"/>
            <p:cNvSpPr/>
            <p:nvPr/>
          </p:nvSpPr>
          <p:spPr>
            <a:xfrm>
              <a:off x="479088" y="2927804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15786" y="0"/>
                  </a:moveTo>
                  <a:lnTo>
                    <a:pt x="12039" y="0"/>
                  </a:lnTo>
                  <a:lnTo>
                    <a:pt x="9105" y="0"/>
                  </a:lnTo>
                  <a:lnTo>
                    <a:pt x="5067" y="2209"/>
                  </a:lnTo>
                  <a:lnTo>
                    <a:pt x="0" y="8369"/>
                  </a:lnTo>
                  <a:lnTo>
                    <a:pt x="4826" y="12776"/>
                  </a:lnTo>
                  <a:lnTo>
                    <a:pt x="8623" y="14427"/>
                  </a:lnTo>
                  <a:lnTo>
                    <a:pt x="15595" y="14427"/>
                  </a:lnTo>
                  <a:lnTo>
                    <a:pt x="17627" y="10820"/>
                  </a:lnTo>
                  <a:lnTo>
                    <a:pt x="17716" y="3606"/>
                  </a:lnTo>
                  <a:lnTo>
                    <a:pt x="157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84" name="Google Shape;7884;gefe2f4b35a_0_3189"/>
            <p:cNvSpPr/>
            <p:nvPr/>
          </p:nvSpPr>
          <p:spPr>
            <a:xfrm>
              <a:off x="953274" y="2928911"/>
              <a:ext cx="9521825" cy="74930"/>
            </a:xfrm>
            <a:custGeom>
              <a:rect b="b" l="l" r="r" t="t"/>
              <a:pathLst>
                <a:path extrusionOk="0" h="74930" w="9521825">
                  <a:moveTo>
                    <a:pt x="18338" y="26682"/>
                  </a:moveTo>
                  <a:lnTo>
                    <a:pt x="14363" y="18923"/>
                  </a:lnTo>
                  <a:lnTo>
                    <a:pt x="4610" y="14871"/>
                  </a:lnTo>
                  <a:lnTo>
                    <a:pt x="2387" y="26352"/>
                  </a:lnTo>
                  <a:lnTo>
                    <a:pt x="0" y="34112"/>
                  </a:lnTo>
                  <a:lnTo>
                    <a:pt x="1778" y="39636"/>
                  </a:lnTo>
                  <a:lnTo>
                    <a:pt x="12077" y="44373"/>
                  </a:lnTo>
                  <a:lnTo>
                    <a:pt x="17310" y="35902"/>
                  </a:lnTo>
                  <a:lnTo>
                    <a:pt x="18338" y="26682"/>
                  </a:lnTo>
                  <a:close/>
                </a:path>
                <a:path extrusionOk="0" h="74930" w="9521825">
                  <a:moveTo>
                    <a:pt x="792962" y="14859"/>
                  </a:moveTo>
                  <a:lnTo>
                    <a:pt x="786384" y="9156"/>
                  </a:lnTo>
                  <a:lnTo>
                    <a:pt x="781850" y="7086"/>
                  </a:lnTo>
                  <a:lnTo>
                    <a:pt x="778967" y="7086"/>
                  </a:lnTo>
                  <a:lnTo>
                    <a:pt x="775169" y="7086"/>
                  </a:lnTo>
                  <a:lnTo>
                    <a:pt x="774217" y="10680"/>
                  </a:lnTo>
                  <a:lnTo>
                    <a:pt x="776224" y="17856"/>
                  </a:lnTo>
                  <a:lnTo>
                    <a:pt x="779183" y="21437"/>
                  </a:lnTo>
                  <a:lnTo>
                    <a:pt x="786041" y="21437"/>
                  </a:lnTo>
                  <a:lnTo>
                    <a:pt x="789393" y="19659"/>
                  </a:lnTo>
                  <a:lnTo>
                    <a:pt x="792962" y="14859"/>
                  </a:lnTo>
                  <a:close/>
                </a:path>
                <a:path extrusionOk="0" h="74930" w="9521825">
                  <a:moveTo>
                    <a:pt x="1131646" y="44361"/>
                  </a:moveTo>
                  <a:lnTo>
                    <a:pt x="1116952" y="44361"/>
                  </a:lnTo>
                  <a:lnTo>
                    <a:pt x="1116952" y="59347"/>
                  </a:lnTo>
                  <a:lnTo>
                    <a:pt x="1131646" y="59347"/>
                  </a:lnTo>
                  <a:lnTo>
                    <a:pt x="1131646" y="44361"/>
                  </a:lnTo>
                  <a:close/>
                </a:path>
                <a:path extrusionOk="0" h="74930" w="9521825">
                  <a:moveTo>
                    <a:pt x="1993417" y="37109"/>
                  </a:moveTo>
                  <a:lnTo>
                    <a:pt x="1992071" y="37084"/>
                  </a:lnTo>
                  <a:lnTo>
                    <a:pt x="1980285" y="37084"/>
                  </a:lnTo>
                  <a:lnTo>
                    <a:pt x="1974634" y="42976"/>
                  </a:lnTo>
                  <a:lnTo>
                    <a:pt x="1971522" y="51866"/>
                  </a:lnTo>
                  <a:lnTo>
                    <a:pt x="1972221" y="51866"/>
                  </a:lnTo>
                  <a:lnTo>
                    <a:pt x="1980234" y="50800"/>
                  </a:lnTo>
                  <a:lnTo>
                    <a:pt x="1986216" y="47790"/>
                  </a:lnTo>
                  <a:lnTo>
                    <a:pt x="1990509" y="43141"/>
                  </a:lnTo>
                  <a:lnTo>
                    <a:pt x="1993417" y="37109"/>
                  </a:lnTo>
                  <a:close/>
                </a:path>
                <a:path extrusionOk="0" h="74930" w="9521825">
                  <a:moveTo>
                    <a:pt x="3288144" y="20993"/>
                  </a:moveTo>
                  <a:lnTo>
                    <a:pt x="3282442" y="14871"/>
                  </a:lnTo>
                  <a:lnTo>
                    <a:pt x="3272586" y="20878"/>
                  </a:lnTo>
                  <a:lnTo>
                    <a:pt x="3270123" y="25222"/>
                  </a:lnTo>
                  <a:lnTo>
                    <a:pt x="3272752" y="27863"/>
                  </a:lnTo>
                  <a:lnTo>
                    <a:pt x="3278149" y="28752"/>
                  </a:lnTo>
                  <a:lnTo>
                    <a:pt x="3283877" y="27901"/>
                  </a:lnTo>
                  <a:lnTo>
                    <a:pt x="3287915" y="25323"/>
                  </a:lnTo>
                  <a:lnTo>
                    <a:pt x="3288144" y="20993"/>
                  </a:lnTo>
                  <a:close/>
                </a:path>
                <a:path extrusionOk="0" h="74930" w="9521825">
                  <a:moveTo>
                    <a:pt x="3579393" y="56464"/>
                  </a:moveTo>
                  <a:lnTo>
                    <a:pt x="3577120" y="44361"/>
                  </a:lnTo>
                  <a:lnTo>
                    <a:pt x="3555250" y="44361"/>
                  </a:lnTo>
                  <a:lnTo>
                    <a:pt x="3555250" y="66598"/>
                  </a:lnTo>
                  <a:lnTo>
                    <a:pt x="3569944" y="66598"/>
                  </a:lnTo>
                  <a:lnTo>
                    <a:pt x="3570173" y="57035"/>
                  </a:lnTo>
                  <a:lnTo>
                    <a:pt x="3579393" y="56464"/>
                  </a:lnTo>
                  <a:close/>
                </a:path>
                <a:path extrusionOk="0" h="74930" w="9521825">
                  <a:moveTo>
                    <a:pt x="4011853" y="66611"/>
                  </a:moveTo>
                  <a:lnTo>
                    <a:pt x="4000817" y="59143"/>
                  </a:lnTo>
                  <a:lnTo>
                    <a:pt x="3991013" y="50558"/>
                  </a:lnTo>
                  <a:lnTo>
                    <a:pt x="3980561" y="42621"/>
                  </a:lnTo>
                  <a:lnTo>
                    <a:pt x="3967581" y="37109"/>
                  </a:lnTo>
                  <a:lnTo>
                    <a:pt x="3970312" y="49225"/>
                  </a:lnTo>
                  <a:lnTo>
                    <a:pt x="3977005" y="61429"/>
                  </a:lnTo>
                  <a:lnTo>
                    <a:pt x="3986453" y="70840"/>
                  </a:lnTo>
                  <a:lnTo>
                    <a:pt x="3997439" y="74625"/>
                  </a:lnTo>
                  <a:lnTo>
                    <a:pt x="4002303" y="74625"/>
                  </a:lnTo>
                  <a:lnTo>
                    <a:pt x="4007243" y="72288"/>
                  </a:lnTo>
                  <a:lnTo>
                    <a:pt x="4011853" y="66611"/>
                  </a:lnTo>
                  <a:close/>
                </a:path>
                <a:path extrusionOk="0" h="74930" w="9521825">
                  <a:moveTo>
                    <a:pt x="5294465" y="13208"/>
                  </a:moveTo>
                  <a:lnTo>
                    <a:pt x="5293195" y="7632"/>
                  </a:lnTo>
                  <a:lnTo>
                    <a:pt x="5286235" y="0"/>
                  </a:lnTo>
                  <a:lnTo>
                    <a:pt x="5280965" y="7912"/>
                  </a:lnTo>
                  <a:lnTo>
                    <a:pt x="5280482" y="13449"/>
                  </a:lnTo>
                  <a:lnTo>
                    <a:pt x="5283187" y="16713"/>
                  </a:lnTo>
                  <a:lnTo>
                    <a:pt x="5287467" y="17780"/>
                  </a:lnTo>
                  <a:lnTo>
                    <a:pt x="5291925" y="16624"/>
                  </a:lnTo>
                  <a:lnTo>
                    <a:pt x="5294465" y="13208"/>
                  </a:lnTo>
                  <a:close/>
                </a:path>
                <a:path extrusionOk="0" h="74930" w="9521825">
                  <a:moveTo>
                    <a:pt x="5934214" y="51866"/>
                  </a:moveTo>
                  <a:lnTo>
                    <a:pt x="5931357" y="40043"/>
                  </a:lnTo>
                  <a:lnTo>
                    <a:pt x="5923242" y="33439"/>
                  </a:lnTo>
                  <a:lnTo>
                    <a:pt x="5913298" y="28676"/>
                  </a:lnTo>
                  <a:lnTo>
                    <a:pt x="5904916" y="22364"/>
                  </a:lnTo>
                  <a:lnTo>
                    <a:pt x="5904928" y="36969"/>
                  </a:lnTo>
                  <a:lnTo>
                    <a:pt x="5911266" y="45364"/>
                  </a:lnTo>
                  <a:lnTo>
                    <a:pt x="5921756" y="49644"/>
                  </a:lnTo>
                  <a:lnTo>
                    <a:pt x="5934214" y="51866"/>
                  </a:lnTo>
                  <a:close/>
                </a:path>
                <a:path extrusionOk="0" h="74930" w="9521825">
                  <a:moveTo>
                    <a:pt x="5985980" y="37134"/>
                  </a:moveTo>
                  <a:lnTo>
                    <a:pt x="5978563" y="29616"/>
                  </a:lnTo>
                  <a:lnTo>
                    <a:pt x="5979338" y="36296"/>
                  </a:lnTo>
                  <a:lnTo>
                    <a:pt x="5974829" y="37642"/>
                  </a:lnTo>
                  <a:lnTo>
                    <a:pt x="5967031" y="37642"/>
                  </a:lnTo>
                  <a:lnTo>
                    <a:pt x="5958535" y="37020"/>
                  </a:lnTo>
                  <a:lnTo>
                    <a:pt x="5949162" y="37020"/>
                  </a:lnTo>
                  <a:lnTo>
                    <a:pt x="5943968" y="39217"/>
                  </a:lnTo>
                  <a:lnTo>
                    <a:pt x="5949200" y="51854"/>
                  </a:lnTo>
                  <a:lnTo>
                    <a:pt x="5952452" y="53035"/>
                  </a:lnTo>
                  <a:lnTo>
                    <a:pt x="5955944" y="53555"/>
                  </a:lnTo>
                  <a:lnTo>
                    <a:pt x="5959437" y="53555"/>
                  </a:lnTo>
                  <a:lnTo>
                    <a:pt x="5972924" y="51079"/>
                  </a:lnTo>
                  <a:lnTo>
                    <a:pt x="5982944" y="44945"/>
                  </a:lnTo>
                  <a:lnTo>
                    <a:pt x="5985980" y="37134"/>
                  </a:lnTo>
                  <a:close/>
                </a:path>
                <a:path extrusionOk="0" h="74930" w="9521825">
                  <a:moveTo>
                    <a:pt x="6199543" y="37109"/>
                  </a:moveTo>
                  <a:lnTo>
                    <a:pt x="6188583" y="40906"/>
                  </a:lnTo>
                  <a:lnTo>
                    <a:pt x="6184900" y="29616"/>
                  </a:lnTo>
                  <a:lnTo>
                    <a:pt x="6172466" y="33807"/>
                  </a:lnTo>
                  <a:lnTo>
                    <a:pt x="6157404" y="35356"/>
                  </a:lnTo>
                  <a:lnTo>
                    <a:pt x="6143193" y="37719"/>
                  </a:lnTo>
                  <a:lnTo>
                    <a:pt x="6133363" y="44361"/>
                  </a:lnTo>
                  <a:lnTo>
                    <a:pt x="6140653" y="56959"/>
                  </a:lnTo>
                  <a:lnTo>
                    <a:pt x="6151092" y="66446"/>
                  </a:lnTo>
                  <a:lnTo>
                    <a:pt x="6165037" y="72440"/>
                  </a:lnTo>
                  <a:lnTo>
                    <a:pt x="6182842" y="74523"/>
                  </a:lnTo>
                  <a:lnTo>
                    <a:pt x="6185776" y="74523"/>
                  </a:lnTo>
                  <a:lnTo>
                    <a:pt x="6188849" y="74383"/>
                  </a:lnTo>
                  <a:lnTo>
                    <a:pt x="6192050" y="74091"/>
                  </a:lnTo>
                  <a:lnTo>
                    <a:pt x="6188583" y="62801"/>
                  </a:lnTo>
                  <a:lnTo>
                    <a:pt x="6199543" y="66598"/>
                  </a:lnTo>
                  <a:lnTo>
                    <a:pt x="6199543" y="37109"/>
                  </a:lnTo>
                  <a:close/>
                </a:path>
                <a:path extrusionOk="0" h="74930" w="9521825">
                  <a:moveTo>
                    <a:pt x="9521787" y="29616"/>
                  </a:moveTo>
                  <a:lnTo>
                    <a:pt x="9507830" y="30518"/>
                  </a:lnTo>
                  <a:lnTo>
                    <a:pt x="9495777" y="33261"/>
                  </a:lnTo>
                  <a:lnTo>
                    <a:pt x="9487510" y="39751"/>
                  </a:lnTo>
                  <a:lnTo>
                    <a:pt x="9484893" y="51854"/>
                  </a:lnTo>
                  <a:lnTo>
                    <a:pt x="9496984" y="49212"/>
                  </a:lnTo>
                  <a:lnTo>
                    <a:pt x="9506140" y="43637"/>
                  </a:lnTo>
                  <a:lnTo>
                    <a:pt x="9513913" y="36614"/>
                  </a:lnTo>
                  <a:lnTo>
                    <a:pt x="9521787" y="296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85" name="Google Shape;7885;gefe2f4b35a_0_3189"/>
            <p:cNvSpPr/>
            <p:nvPr/>
          </p:nvSpPr>
          <p:spPr>
            <a:xfrm>
              <a:off x="1347532" y="2991619"/>
              <a:ext cx="23494" cy="20319"/>
            </a:xfrm>
            <a:custGeom>
              <a:rect b="b" l="l" r="r" t="t"/>
              <a:pathLst>
                <a:path extrusionOk="0" h="20319" w="23494">
                  <a:moveTo>
                    <a:pt x="22478" y="0"/>
                  </a:moveTo>
                  <a:lnTo>
                    <a:pt x="11310" y="10047"/>
                  </a:lnTo>
                  <a:lnTo>
                    <a:pt x="0" y="19989"/>
                  </a:lnTo>
                  <a:lnTo>
                    <a:pt x="3898" y="18707"/>
                  </a:lnTo>
                  <a:lnTo>
                    <a:pt x="8140" y="17767"/>
                  </a:lnTo>
                  <a:lnTo>
                    <a:pt x="16205" y="17767"/>
                  </a:lnTo>
                  <a:lnTo>
                    <a:pt x="19392" y="18059"/>
                  </a:lnTo>
                  <a:lnTo>
                    <a:pt x="22974" y="18757"/>
                  </a:lnTo>
                  <a:lnTo>
                    <a:pt x="22339" y="13017"/>
                  </a:lnTo>
                  <a:lnTo>
                    <a:pt x="23063" y="5867"/>
                  </a:lnTo>
                  <a:lnTo>
                    <a:pt x="224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86" name="Google Shape;7886;gefe2f4b35a_0_3189"/>
            <p:cNvSpPr/>
            <p:nvPr/>
          </p:nvSpPr>
          <p:spPr>
            <a:xfrm>
              <a:off x="1320257" y="2980764"/>
              <a:ext cx="50165" cy="33655"/>
            </a:xfrm>
            <a:custGeom>
              <a:rect b="b" l="l" r="r" t="t"/>
              <a:pathLst>
                <a:path extrusionOk="0" h="33655" w="50165">
                  <a:moveTo>
                    <a:pt x="42748" y="0"/>
                  </a:moveTo>
                  <a:lnTo>
                    <a:pt x="34716" y="2701"/>
                  </a:lnTo>
                  <a:lnTo>
                    <a:pt x="23493" y="7011"/>
                  </a:lnTo>
                  <a:lnTo>
                    <a:pt x="11210" y="13467"/>
                  </a:lnTo>
                  <a:lnTo>
                    <a:pt x="0" y="22606"/>
                  </a:lnTo>
                  <a:lnTo>
                    <a:pt x="13449" y="29921"/>
                  </a:lnTo>
                  <a:lnTo>
                    <a:pt x="20256" y="33502"/>
                  </a:lnTo>
                  <a:lnTo>
                    <a:pt x="24993" y="31597"/>
                  </a:lnTo>
                  <a:lnTo>
                    <a:pt x="27266" y="30848"/>
                  </a:lnTo>
                  <a:lnTo>
                    <a:pt x="44194" y="15894"/>
                  </a:lnTo>
                  <a:lnTo>
                    <a:pt x="49758" y="10858"/>
                  </a:lnTo>
                  <a:lnTo>
                    <a:pt x="49225" y="5435"/>
                  </a:lnTo>
                  <a:lnTo>
                    <a:pt x="47574" y="1104"/>
                  </a:lnTo>
                  <a:lnTo>
                    <a:pt x="427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87" name="Google Shape;7887;gefe2f4b35a_0_3189"/>
            <p:cNvSpPr/>
            <p:nvPr/>
          </p:nvSpPr>
          <p:spPr>
            <a:xfrm>
              <a:off x="1046467" y="2980283"/>
              <a:ext cx="5061585" cy="48894"/>
            </a:xfrm>
            <a:custGeom>
              <a:rect b="b" l="l" r="r" t="t"/>
              <a:pathLst>
                <a:path extrusionOk="0" h="48894" w="5061585">
                  <a:moveTo>
                    <a:pt x="44043" y="30099"/>
                  </a:moveTo>
                  <a:lnTo>
                    <a:pt x="36779" y="30099"/>
                  </a:lnTo>
                  <a:lnTo>
                    <a:pt x="17284" y="21348"/>
                  </a:lnTo>
                  <a:lnTo>
                    <a:pt x="10287" y="21348"/>
                  </a:lnTo>
                  <a:lnTo>
                    <a:pt x="7302" y="21348"/>
                  </a:lnTo>
                  <a:lnTo>
                    <a:pt x="3924" y="21742"/>
                  </a:lnTo>
                  <a:lnTo>
                    <a:pt x="0" y="22720"/>
                  </a:lnTo>
                  <a:lnTo>
                    <a:pt x="1638" y="34404"/>
                  </a:lnTo>
                  <a:lnTo>
                    <a:pt x="6019" y="42519"/>
                  </a:lnTo>
                  <a:lnTo>
                    <a:pt x="12357" y="47256"/>
                  </a:lnTo>
                  <a:lnTo>
                    <a:pt x="19824" y="48793"/>
                  </a:lnTo>
                  <a:lnTo>
                    <a:pt x="26962" y="47561"/>
                  </a:lnTo>
                  <a:lnTo>
                    <a:pt x="33782" y="43942"/>
                  </a:lnTo>
                  <a:lnTo>
                    <a:pt x="39687" y="38087"/>
                  </a:lnTo>
                  <a:lnTo>
                    <a:pt x="44043" y="30099"/>
                  </a:lnTo>
                  <a:close/>
                </a:path>
                <a:path extrusionOk="0" h="48894" w="5061585">
                  <a:moveTo>
                    <a:pt x="242849" y="22720"/>
                  </a:moveTo>
                  <a:lnTo>
                    <a:pt x="234899" y="22771"/>
                  </a:lnTo>
                  <a:lnTo>
                    <a:pt x="229920" y="21691"/>
                  </a:lnTo>
                  <a:lnTo>
                    <a:pt x="221411" y="19532"/>
                  </a:lnTo>
                  <a:lnTo>
                    <a:pt x="217868" y="18453"/>
                  </a:lnTo>
                  <a:lnTo>
                    <a:pt x="215023" y="18453"/>
                  </a:lnTo>
                  <a:lnTo>
                    <a:pt x="209613" y="18453"/>
                  </a:lnTo>
                  <a:lnTo>
                    <a:pt x="206692" y="22352"/>
                  </a:lnTo>
                  <a:lnTo>
                    <a:pt x="206006" y="37579"/>
                  </a:lnTo>
                  <a:lnTo>
                    <a:pt x="211823" y="34645"/>
                  </a:lnTo>
                  <a:lnTo>
                    <a:pt x="216509" y="33858"/>
                  </a:lnTo>
                  <a:lnTo>
                    <a:pt x="222631" y="33858"/>
                  </a:lnTo>
                  <a:lnTo>
                    <a:pt x="229768" y="34861"/>
                  </a:lnTo>
                  <a:lnTo>
                    <a:pt x="235534" y="34861"/>
                  </a:lnTo>
                  <a:lnTo>
                    <a:pt x="238874" y="32791"/>
                  </a:lnTo>
                  <a:lnTo>
                    <a:pt x="242849" y="22720"/>
                  </a:lnTo>
                  <a:close/>
                </a:path>
                <a:path extrusionOk="0" h="48894" w="5061585">
                  <a:moveTo>
                    <a:pt x="294030" y="33985"/>
                  </a:moveTo>
                  <a:lnTo>
                    <a:pt x="287223" y="30403"/>
                  </a:lnTo>
                  <a:lnTo>
                    <a:pt x="280466" y="26771"/>
                  </a:lnTo>
                  <a:lnTo>
                    <a:pt x="273786" y="23088"/>
                  </a:lnTo>
                  <a:lnTo>
                    <a:pt x="269976" y="27165"/>
                  </a:lnTo>
                  <a:lnTo>
                    <a:pt x="266865" y="31953"/>
                  </a:lnTo>
                  <a:lnTo>
                    <a:pt x="264998" y="37592"/>
                  </a:lnTo>
                  <a:lnTo>
                    <a:pt x="268516" y="38252"/>
                  </a:lnTo>
                  <a:lnTo>
                    <a:pt x="271640" y="38544"/>
                  </a:lnTo>
                  <a:lnTo>
                    <a:pt x="282511" y="38544"/>
                  </a:lnTo>
                  <a:lnTo>
                    <a:pt x="288302" y="36296"/>
                  </a:lnTo>
                  <a:lnTo>
                    <a:pt x="294030" y="33985"/>
                  </a:lnTo>
                  <a:close/>
                </a:path>
                <a:path extrusionOk="0" h="48894" w="5061585">
                  <a:moveTo>
                    <a:pt x="1141755" y="495"/>
                  </a:moveTo>
                  <a:lnTo>
                    <a:pt x="1138948" y="165"/>
                  </a:lnTo>
                  <a:lnTo>
                    <a:pt x="1136319" y="0"/>
                  </a:lnTo>
                  <a:lnTo>
                    <a:pt x="1133881" y="0"/>
                  </a:lnTo>
                  <a:lnTo>
                    <a:pt x="1125474" y="850"/>
                  </a:lnTo>
                  <a:lnTo>
                    <a:pt x="1118971" y="3543"/>
                  </a:lnTo>
                  <a:lnTo>
                    <a:pt x="1114463" y="8267"/>
                  </a:lnTo>
                  <a:lnTo>
                    <a:pt x="1112113" y="15240"/>
                  </a:lnTo>
                  <a:lnTo>
                    <a:pt x="1114894" y="15557"/>
                  </a:lnTo>
                  <a:lnTo>
                    <a:pt x="1117523" y="15735"/>
                  </a:lnTo>
                  <a:lnTo>
                    <a:pt x="1119974" y="15735"/>
                  </a:lnTo>
                  <a:lnTo>
                    <a:pt x="1128420" y="14884"/>
                  </a:lnTo>
                  <a:lnTo>
                    <a:pt x="1134973" y="12192"/>
                  </a:lnTo>
                  <a:lnTo>
                    <a:pt x="1139482" y="7454"/>
                  </a:lnTo>
                  <a:lnTo>
                    <a:pt x="1141755" y="495"/>
                  </a:lnTo>
                  <a:close/>
                </a:path>
                <a:path extrusionOk="0" h="48894" w="5061585">
                  <a:moveTo>
                    <a:pt x="2556230" y="20396"/>
                  </a:moveTo>
                  <a:lnTo>
                    <a:pt x="2555595" y="11087"/>
                  </a:lnTo>
                  <a:lnTo>
                    <a:pt x="2547734" y="7023"/>
                  </a:lnTo>
                  <a:lnTo>
                    <a:pt x="2545931" y="7023"/>
                  </a:lnTo>
                  <a:lnTo>
                    <a:pt x="2543810" y="7315"/>
                  </a:lnTo>
                  <a:lnTo>
                    <a:pt x="2541320" y="7975"/>
                  </a:lnTo>
                  <a:lnTo>
                    <a:pt x="2538933" y="19519"/>
                  </a:lnTo>
                  <a:lnTo>
                    <a:pt x="2536469" y="27317"/>
                  </a:lnTo>
                  <a:lnTo>
                    <a:pt x="2538209" y="32854"/>
                  </a:lnTo>
                  <a:lnTo>
                    <a:pt x="2548483" y="37579"/>
                  </a:lnTo>
                  <a:lnTo>
                    <a:pt x="2552814" y="30657"/>
                  </a:lnTo>
                  <a:lnTo>
                    <a:pt x="2556230" y="20396"/>
                  </a:lnTo>
                  <a:close/>
                </a:path>
                <a:path extrusionOk="0" h="48894" w="5061585">
                  <a:moveTo>
                    <a:pt x="3336569" y="15227"/>
                  </a:moveTo>
                  <a:lnTo>
                    <a:pt x="3329673" y="11188"/>
                  </a:lnTo>
                  <a:lnTo>
                    <a:pt x="3324796" y="9690"/>
                  </a:lnTo>
                  <a:lnTo>
                    <a:pt x="3321558" y="9690"/>
                  </a:lnTo>
                  <a:lnTo>
                    <a:pt x="3316795" y="9690"/>
                  </a:lnTo>
                  <a:lnTo>
                    <a:pt x="3315551" y="12941"/>
                  </a:lnTo>
                  <a:lnTo>
                    <a:pt x="3317595" y="19431"/>
                  </a:lnTo>
                  <a:lnTo>
                    <a:pt x="3320897" y="22682"/>
                  </a:lnTo>
                  <a:lnTo>
                    <a:pt x="3328581" y="22682"/>
                  </a:lnTo>
                  <a:lnTo>
                    <a:pt x="3332556" y="20701"/>
                  </a:lnTo>
                  <a:lnTo>
                    <a:pt x="3336569" y="15227"/>
                  </a:lnTo>
                  <a:close/>
                </a:path>
                <a:path extrusionOk="0" h="48894" w="5061585">
                  <a:moveTo>
                    <a:pt x="5061077" y="13512"/>
                  </a:moveTo>
                  <a:lnTo>
                    <a:pt x="5060429" y="7975"/>
                  </a:lnTo>
                  <a:lnTo>
                    <a:pt x="5057140" y="8915"/>
                  </a:lnTo>
                  <a:lnTo>
                    <a:pt x="5054409" y="9309"/>
                  </a:lnTo>
                  <a:lnTo>
                    <a:pt x="5046408" y="9309"/>
                  </a:lnTo>
                  <a:lnTo>
                    <a:pt x="5033200" y="127"/>
                  </a:lnTo>
                  <a:lnTo>
                    <a:pt x="5027650" y="127"/>
                  </a:lnTo>
                  <a:lnTo>
                    <a:pt x="5026418" y="127"/>
                  </a:lnTo>
                  <a:lnTo>
                    <a:pt x="5025072" y="241"/>
                  </a:lnTo>
                  <a:lnTo>
                    <a:pt x="5023586" y="495"/>
                  </a:lnTo>
                  <a:lnTo>
                    <a:pt x="5022075" y="8089"/>
                  </a:lnTo>
                  <a:lnTo>
                    <a:pt x="5025453" y="13233"/>
                  </a:lnTo>
                  <a:lnTo>
                    <a:pt x="5032159" y="16154"/>
                  </a:lnTo>
                  <a:lnTo>
                    <a:pt x="5040566" y="17081"/>
                  </a:lnTo>
                  <a:lnTo>
                    <a:pt x="5050701" y="17081"/>
                  </a:lnTo>
                  <a:lnTo>
                    <a:pt x="5061077" y="135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88" name="Google Shape;7888;gefe2f4b35a_0_3189"/>
            <p:cNvSpPr/>
            <p:nvPr/>
          </p:nvSpPr>
          <p:spPr>
            <a:xfrm>
              <a:off x="214057" y="3010378"/>
              <a:ext cx="19050" cy="22860"/>
            </a:xfrm>
            <a:custGeom>
              <a:rect b="b" l="l" r="r" t="t"/>
              <a:pathLst>
                <a:path extrusionOk="0" h="22860" w="19050">
                  <a:moveTo>
                    <a:pt x="18935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14668" y="22237"/>
                  </a:lnTo>
                  <a:lnTo>
                    <a:pt x="14909" y="17703"/>
                  </a:lnTo>
                  <a:lnTo>
                    <a:pt x="17056" y="15201"/>
                  </a:lnTo>
                  <a:lnTo>
                    <a:pt x="19024" y="12522"/>
                  </a:lnTo>
                  <a:lnTo>
                    <a:pt x="189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89" name="Google Shape;7889;gefe2f4b35a_0_3189"/>
            <p:cNvSpPr/>
            <p:nvPr/>
          </p:nvSpPr>
          <p:spPr>
            <a:xfrm>
              <a:off x="232994" y="3010378"/>
              <a:ext cx="4445" cy="12700"/>
            </a:xfrm>
            <a:custGeom>
              <a:rect b="b" l="l" r="r" t="t"/>
              <a:pathLst>
                <a:path extrusionOk="0" h="12700" w="4445">
                  <a:moveTo>
                    <a:pt x="3187" y="0"/>
                  </a:moveTo>
                  <a:lnTo>
                    <a:pt x="0" y="0"/>
                  </a:lnTo>
                  <a:lnTo>
                    <a:pt x="88" y="12522"/>
                  </a:lnTo>
                  <a:lnTo>
                    <a:pt x="2286" y="9550"/>
                  </a:lnTo>
                  <a:lnTo>
                    <a:pt x="4267" y="6375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90" name="Google Shape;7890;gefe2f4b35a_0_3189"/>
            <p:cNvSpPr/>
            <p:nvPr/>
          </p:nvSpPr>
          <p:spPr>
            <a:xfrm>
              <a:off x="663160" y="3010378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5011" y="0"/>
                  </a:moveTo>
                  <a:lnTo>
                    <a:pt x="0" y="0"/>
                  </a:lnTo>
                  <a:lnTo>
                    <a:pt x="127" y="14973"/>
                  </a:lnTo>
                  <a:lnTo>
                    <a:pt x="15011" y="14973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91" name="Google Shape;7891;gefe2f4b35a_0_3189"/>
            <p:cNvSpPr/>
            <p:nvPr/>
          </p:nvSpPr>
          <p:spPr>
            <a:xfrm>
              <a:off x="656000" y="3010378"/>
              <a:ext cx="7620" cy="15239"/>
            </a:xfrm>
            <a:custGeom>
              <a:rect b="b" l="l" r="r" t="t"/>
              <a:pathLst>
                <a:path extrusionOk="0" h="15239" w="7620">
                  <a:moveTo>
                    <a:pt x="7162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7289" y="14973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92" name="Google Shape;7892;gefe2f4b35a_0_3189"/>
            <p:cNvSpPr/>
            <p:nvPr/>
          </p:nvSpPr>
          <p:spPr>
            <a:xfrm>
              <a:off x="876998" y="3016274"/>
              <a:ext cx="9826625" cy="98425"/>
            </a:xfrm>
            <a:custGeom>
              <a:rect b="b" l="l" r="r" t="t"/>
              <a:pathLst>
                <a:path extrusionOk="0" h="98425" w="9826625">
                  <a:moveTo>
                    <a:pt x="36804" y="1600"/>
                  </a:moveTo>
                  <a:lnTo>
                    <a:pt x="33388" y="1435"/>
                  </a:lnTo>
                  <a:lnTo>
                    <a:pt x="31750" y="1435"/>
                  </a:lnTo>
                  <a:lnTo>
                    <a:pt x="20980" y="2374"/>
                  </a:lnTo>
                  <a:lnTo>
                    <a:pt x="12077" y="5168"/>
                  </a:lnTo>
                  <a:lnTo>
                    <a:pt x="5092" y="9829"/>
                  </a:lnTo>
                  <a:lnTo>
                    <a:pt x="0" y="16344"/>
                  </a:lnTo>
                  <a:lnTo>
                    <a:pt x="3162" y="16484"/>
                  </a:lnTo>
                  <a:lnTo>
                    <a:pt x="4673" y="16484"/>
                  </a:lnTo>
                  <a:lnTo>
                    <a:pt x="15468" y="15557"/>
                  </a:lnTo>
                  <a:lnTo>
                    <a:pt x="24434" y="12788"/>
                  </a:lnTo>
                  <a:lnTo>
                    <a:pt x="31546" y="8140"/>
                  </a:lnTo>
                  <a:lnTo>
                    <a:pt x="36804" y="1600"/>
                  </a:lnTo>
                  <a:close/>
                </a:path>
                <a:path extrusionOk="0" h="98425" w="9826625">
                  <a:moveTo>
                    <a:pt x="1399540" y="23837"/>
                  </a:moveTo>
                  <a:lnTo>
                    <a:pt x="1397304" y="15163"/>
                  </a:lnTo>
                  <a:lnTo>
                    <a:pt x="1390904" y="8496"/>
                  </a:lnTo>
                  <a:lnTo>
                    <a:pt x="1382026" y="4229"/>
                  </a:lnTo>
                  <a:lnTo>
                    <a:pt x="1372336" y="2730"/>
                  </a:lnTo>
                  <a:lnTo>
                    <a:pt x="1363446" y="2730"/>
                  </a:lnTo>
                  <a:lnTo>
                    <a:pt x="1355699" y="6819"/>
                  </a:lnTo>
                  <a:lnTo>
                    <a:pt x="1355178" y="16344"/>
                  </a:lnTo>
                  <a:lnTo>
                    <a:pt x="1364856" y="15887"/>
                  </a:lnTo>
                  <a:lnTo>
                    <a:pt x="1369453" y="15887"/>
                  </a:lnTo>
                  <a:lnTo>
                    <a:pt x="1378534" y="16230"/>
                  </a:lnTo>
                  <a:lnTo>
                    <a:pt x="1386763" y="17462"/>
                  </a:lnTo>
                  <a:lnTo>
                    <a:pt x="1393850" y="19888"/>
                  </a:lnTo>
                  <a:lnTo>
                    <a:pt x="1399540" y="23837"/>
                  </a:lnTo>
                  <a:close/>
                </a:path>
                <a:path extrusionOk="0" h="98425" w="9826625">
                  <a:moveTo>
                    <a:pt x="1470863" y="27038"/>
                  </a:moveTo>
                  <a:lnTo>
                    <a:pt x="1468869" y="20307"/>
                  </a:lnTo>
                  <a:lnTo>
                    <a:pt x="1458531" y="16344"/>
                  </a:lnTo>
                  <a:lnTo>
                    <a:pt x="1455750" y="31242"/>
                  </a:lnTo>
                  <a:lnTo>
                    <a:pt x="1458683" y="36207"/>
                  </a:lnTo>
                  <a:lnTo>
                    <a:pt x="1462392" y="36207"/>
                  </a:lnTo>
                  <a:lnTo>
                    <a:pt x="1467662" y="33388"/>
                  </a:lnTo>
                  <a:lnTo>
                    <a:pt x="1470863" y="27038"/>
                  </a:lnTo>
                  <a:close/>
                </a:path>
                <a:path extrusionOk="0" h="98425" w="9826625">
                  <a:moveTo>
                    <a:pt x="2128659" y="9093"/>
                  </a:moveTo>
                  <a:lnTo>
                    <a:pt x="2121700" y="4953"/>
                  </a:lnTo>
                  <a:lnTo>
                    <a:pt x="2116798" y="3416"/>
                  </a:lnTo>
                  <a:lnTo>
                    <a:pt x="2113559" y="3416"/>
                  </a:lnTo>
                  <a:lnTo>
                    <a:pt x="2108835" y="3416"/>
                  </a:lnTo>
                  <a:lnTo>
                    <a:pt x="2107615" y="6692"/>
                  </a:lnTo>
                  <a:lnTo>
                    <a:pt x="2109711" y="13220"/>
                  </a:lnTo>
                  <a:lnTo>
                    <a:pt x="2113026" y="16497"/>
                  </a:lnTo>
                  <a:lnTo>
                    <a:pt x="2120709" y="16497"/>
                  </a:lnTo>
                  <a:lnTo>
                    <a:pt x="2124672" y="14528"/>
                  </a:lnTo>
                  <a:lnTo>
                    <a:pt x="2128659" y="9093"/>
                  </a:lnTo>
                  <a:close/>
                </a:path>
                <a:path extrusionOk="0" h="98425" w="9826625">
                  <a:moveTo>
                    <a:pt x="2519083" y="9080"/>
                  </a:moveTo>
                  <a:lnTo>
                    <a:pt x="2507767" y="12407"/>
                  </a:lnTo>
                  <a:lnTo>
                    <a:pt x="2494927" y="14262"/>
                  </a:lnTo>
                  <a:lnTo>
                    <a:pt x="2483104" y="17208"/>
                  </a:lnTo>
                  <a:lnTo>
                    <a:pt x="2474861" y="23825"/>
                  </a:lnTo>
                  <a:lnTo>
                    <a:pt x="2479802" y="23812"/>
                  </a:lnTo>
                  <a:lnTo>
                    <a:pt x="2490203" y="24041"/>
                  </a:lnTo>
                  <a:lnTo>
                    <a:pt x="2492718" y="24041"/>
                  </a:lnTo>
                  <a:lnTo>
                    <a:pt x="2502598" y="23571"/>
                  </a:lnTo>
                  <a:lnTo>
                    <a:pt x="2510879" y="21513"/>
                  </a:lnTo>
                  <a:lnTo>
                    <a:pt x="2516670" y="16992"/>
                  </a:lnTo>
                  <a:lnTo>
                    <a:pt x="2519083" y="9080"/>
                  </a:lnTo>
                  <a:close/>
                </a:path>
                <a:path extrusionOk="0" h="98425" w="9826625">
                  <a:moveTo>
                    <a:pt x="2785618" y="14960"/>
                  </a:moveTo>
                  <a:lnTo>
                    <a:pt x="2784437" y="9080"/>
                  </a:lnTo>
                  <a:lnTo>
                    <a:pt x="2775928" y="8559"/>
                  </a:lnTo>
                  <a:lnTo>
                    <a:pt x="2774327" y="1282"/>
                  </a:lnTo>
                  <a:lnTo>
                    <a:pt x="2765590" y="1282"/>
                  </a:lnTo>
                  <a:lnTo>
                    <a:pt x="2764586" y="1282"/>
                  </a:lnTo>
                  <a:lnTo>
                    <a:pt x="2763482" y="1384"/>
                  </a:lnTo>
                  <a:lnTo>
                    <a:pt x="2762275" y="1587"/>
                  </a:lnTo>
                  <a:lnTo>
                    <a:pt x="2760027" y="8597"/>
                  </a:lnTo>
                  <a:lnTo>
                    <a:pt x="2762313" y="13665"/>
                  </a:lnTo>
                  <a:lnTo>
                    <a:pt x="2767482" y="16751"/>
                  </a:lnTo>
                  <a:lnTo>
                    <a:pt x="2773883" y="17792"/>
                  </a:lnTo>
                  <a:lnTo>
                    <a:pt x="2780017" y="17792"/>
                  </a:lnTo>
                  <a:lnTo>
                    <a:pt x="2785618" y="14960"/>
                  </a:lnTo>
                  <a:close/>
                </a:path>
                <a:path extrusionOk="0" h="98425" w="9826625">
                  <a:moveTo>
                    <a:pt x="3006674" y="11950"/>
                  </a:moveTo>
                  <a:lnTo>
                    <a:pt x="3000210" y="5588"/>
                  </a:lnTo>
                  <a:lnTo>
                    <a:pt x="2983242" y="1600"/>
                  </a:lnTo>
                  <a:lnTo>
                    <a:pt x="2987052" y="15735"/>
                  </a:lnTo>
                  <a:lnTo>
                    <a:pt x="2993987" y="20447"/>
                  </a:lnTo>
                  <a:lnTo>
                    <a:pt x="2999384" y="20447"/>
                  </a:lnTo>
                  <a:lnTo>
                    <a:pt x="3005455" y="17843"/>
                  </a:lnTo>
                  <a:lnTo>
                    <a:pt x="3006674" y="11950"/>
                  </a:lnTo>
                  <a:close/>
                </a:path>
                <a:path extrusionOk="0" h="98425" w="9826625">
                  <a:moveTo>
                    <a:pt x="4117479" y="23837"/>
                  </a:moveTo>
                  <a:lnTo>
                    <a:pt x="4116628" y="15405"/>
                  </a:lnTo>
                  <a:lnTo>
                    <a:pt x="4113733" y="9093"/>
                  </a:lnTo>
                  <a:lnTo>
                    <a:pt x="4109059" y="4584"/>
                  </a:lnTo>
                  <a:lnTo>
                    <a:pt x="4102874" y="1600"/>
                  </a:lnTo>
                  <a:lnTo>
                    <a:pt x="4103128" y="11734"/>
                  </a:lnTo>
                  <a:lnTo>
                    <a:pt x="4099395" y="17729"/>
                  </a:lnTo>
                  <a:lnTo>
                    <a:pt x="4095394" y="23837"/>
                  </a:lnTo>
                  <a:lnTo>
                    <a:pt x="4117479" y="23837"/>
                  </a:lnTo>
                  <a:close/>
                </a:path>
                <a:path extrusionOk="0" h="98425" w="9826625">
                  <a:moveTo>
                    <a:pt x="4168991" y="9093"/>
                  </a:moveTo>
                  <a:lnTo>
                    <a:pt x="4162031" y="4953"/>
                  </a:lnTo>
                  <a:lnTo>
                    <a:pt x="4157129" y="3416"/>
                  </a:lnTo>
                  <a:lnTo>
                    <a:pt x="4153890" y="3416"/>
                  </a:lnTo>
                  <a:lnTo>
                    <a:pt x="4149166" y="3416"/>
                  </a:lnTo>
                  <a:lnTo>
                    <a:pt x="4147947" y="6692"/>
                  </a:lnTo>
                  <a:lnTo>
                    <a:pt x="4150055" y="13220"/>
                  </a:lnTo>
                  <a:lnTo>
                    <a:pt x="4153357" y="16497"/>
                  </a:lnTo>
                  <a:lnTo>
                    <a:pt x="4161040" y="16497"/>
                  </a:lnTo>
                  <a:lnTo>
                    <a:pt x="4165003" y="14528"/>
                  </a:lnTo>
                  <a:lnTo>
                    <a:pt x="4168991" y="9093"/>
                  </a:lnTo>
                  <a:close/>
                </a:path>
                <a:path extrusionOk="0" h="98425" w="9826625">
                  <a:moveTo>
                    <a:pt x="4324502" y="26784"/>
                  </a:moveTo>
                  <a:lnTo>
                    <a:pt x="4323308" y="16903"/>
                  </a:lnTo>
                  <a:lnTo>
                    <a:pt x="4320502" y="8610"/>
                  </a:lnTo>
                  <a:lnTo>
                    <a:pt x="4316361" y="1600"/>
                  </a:lnTo>
                  <a:lnTo>
                    <a:pt x="4307687" y="2641"/>
                  </a:lnTo>
                  <a:lnTo>
                    <a:pt x="4295610" y="444"/>
                  </a:lnTo>
                  <a:lnTo>
                    <a:pt x="4294441" y="9093"/>
                  </a:lnTo>
                  <a:lnTo>
                    <a:pt x="4295445" y="8928"/>
                  </a:lnTo>
                  <a:lnTo>
                    <a:pt x="4297223" y="8851"/>
                  </a:lnTo>
                  <a:lnTo>
                    <a:pt x="4305693" y="8851"/>
                  </a:lnTo>
                  <a:lnTo>
                    <a:pt x="4309542" y="39458"/>
                  </a:lnTo>
                  <a:lnTo>
                    <a:pt x="4319714" y="39458"/>
                  </a:lnTo>
                  <a:lnTo>
                    <a:pt x="4321607" y="39192"/>
                  </a:lnTo>
                  <a:lnTo>
                    <a:pt x="4323816" y="38582"/>
                  </a:lnTo>
                  <a:lnTo>
                    <a:pt x="4324502" y="26784"/>
                  </a:lnTo>
                  <a:close/>
                </a:path>
                <a:path extrusionOk="0" h="98425" w="9826625">
                  <a:moveTo>
                    <a:pt x="4353153" y="1587"/>
                  </a:moveTo>
                  <a:lnTo>
                    <a:pt x="4338459" y="1587"/>
                  </a:lnTo>
                  <a:lnTo>
                    <a:pt x="4338459" y="16332"/>
                  </a:lnTo>
                  <a:lnTo>
                    <a:pt x="4353153" y="16332"/>
                  </a:lnTo>
                  <a:lnTo>
                    <a:pt x="4353153" y="1587"/>
                  </a:lnTo>
                  <a:close/>
                </a:path>
                <a:path extrusionOk="0" h="98425" w="9826625">
                  <a:moveTo>
                    <a:pt x="4728946" y="53340"/>
                  </a:moveTo>
                  <a:lnTo>
                    <a:pt x="4721479" y="57137"/>
                  </a:lnTo>
                  <a:lnTo>
                    <a:pt x="4714278" y="53340"/>
                  </a:lnTo>
                  <a:lnTo>
                    <a:pt x="4684611" y="53340"/>
                  </a:lnTo>
                  <a:lnTo>
                    <a:pt x="4685525" y="38760"/>
                  </a:lnTo>
                  <a:lnTo>
                    <a:pt x="4689005" y="28740"/>
                  </a:lnTo>
                  <a:lnTo>
                    <a:pt x="4688497" y="21780"/>
                  </a:lnTo>
                  <a:lnTo>
                    <a:pt x="4650219" y="51854"/>
                  </a:lnTo>
                  <a:lnTo>
                    <a:pt x="4633061" y="97815"/>
                  </a:lnTo>
                  <a:lnTo>
                    <a:pt x="4666412" y="96075"/>
                  </a:lnTo>
                  <a:lnTo>
                    <a:pt x="4696472" y="91122"/>
                  </a:lnTo>
                  <a:lnTo>
                    <a:pt x="4718799" y="78397"/>
                  </a:lnTo>
                  <a:lnTo>
                    <a:pt x="4728946" y="53340"/>
                  </a:lnTo>
                  <a:close/>
                </a:path>
                <a:path extrusionOk="0" h="98425" w="9826625">
                  <a:moveTo>
                    <a:pt x="4728946" y="1587"/>
                  </a:moveTo>
                  <a:lnTo>
                    <a:pt x="4722838" y="457"/>
                  </a:lnTo>
                  <a:lnTo>
                    <a:pt x="4718050" y="0"/>
                  </a:lnTo>
                  <a:lnTo>
                    <a:pt x="4714367" y="0"/>
                  </a:lnTo>
                  <a:lnTo>
                    <a:pt x="4705858" y="0"/>
                  </a:lnTo>
                  <a:lnTo>
                    <a:pt x="4703229" y="2476"/>
                  </a:lnTo>
                  <a:lnTo>
                    <a:pt x="4704804" y="7429"/>
                  </a:lnTo>
                  <a:lnTo>
                    <a:pt x="4709007" y="9906"/>
                  </a:lnTo>
                  <a:lnTo>
                    <a:pt x="4718926" y="9906"/>
                  </a:lnTo>
                  <a:lnTo>
                    <a:pt x="4724501" y="7785"/>
                  </a:lnTo>
                  <a:lnTo>
                    <a:pt x="4728946" y="1587"/>
                  </a:lnTo>
                  <a:close/>
                </a:path>
                <a:path extrusionOk="0" h="98425" w="9826625">
                  <a:moveTo>
                    <a:pt x="9826193" y="9080"/>
                  </a:moveTo>
                  <a:lnTo>
                    <a:pt x="9821989" y="4800"/>
                  </a:lnTo>
                  <a:lnTo>
                    <a:pt x="9816325" y="2374"/>
                  </a:lnTo>
                  <a:lnTo>
                    <a:pt x="9811067" y="2374"/>
                  </a:lnTo>
                  <a:lnTo>
                    <a:pt x="9804159" y="2374"/>
                  </a:lnTo>
                  <a:lnTo>
                    <a:pt x="9797974" y="6591"/>
                  </a:lnTo>
                  <a:lnTo>
                    <a:pt x="9796843" y="16344"/>
                  </a:lnTo>
                  <a:lnTo>
                    <a:pt x="9798939" y="16103"/>
                  </a:lnTo>
                  <a:lnTo>
                    <a:pt x="9817468" y="16078"/>
                  </a:lnTo>
                  <a:lnTo>
                    <a:pt x="9824872" y="15468"/>
                  </a:lnTo>
                  <a:lnTo>
                    <a:pt x="9826193" y="908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93" name="Google Shape;7893;gefe2f4b35a_0_3189"/>
            <p:cNvSpPr/>
            <p:nvPr/>
          </p:nvSpPr>
          <p:spPr>
            <a:xfrm>
              <a:off x="494040" y="3039747"/>
              <a:ext cx="52070" cy="19050"/>
            </a:xfrm>
            <a:custGeom>
              <a:rect b="b" l="l" r="r" t="t"/>
              <a:pathLst>
                <a:path extrusionOk="0" h="19050" w="52070">
                  <a:moveTo>
                    <a:pt x="42925" y="0"/>
                  </a:moveTo>
                  <a:lnTo>
                    <a:pt x="38811" y="0"/>
                  </a:lnTo>
                  <a:lnTo>
                    <a:pt x="25921" y="632"/>
                  </a:lnTo>
                  <a:lnTo>
                    <a:pt x="14738" y="2946"/>
                  </a:lnTo>
                  <a:lnTo>
                    <a:pt x="5889" y="7565"/>
                  </a:lnTo>
                  <a:lnTo>
                    <a:pt x="0" y="15113"/>
                  </a:lnTo>
                  <a:lnTo>
                    <a:pt x="9359" y="17310"/>
                  </a:lnTo>
                  <a:lnTo>
                    <a:pt x="16179" y="18465"/>
                  </a:lnTo>
                  <a:lnTo>
                    <a:pt x="21691" y="18465"/>
                  </a:lnTo>
                  <a:lnTo>
                    <a:pt x="29751" y="17395"/>
                  </a:lnTo>
                  <a:lnTo>
                    <a:pt x="36610" y="14101"/>
                  </a:lnTo>
                  <a:lnTo>
                    <a:pt x="43465" y="8462"/>
                  </a:lnTo>
                  <a:lnTo>
                    <a:pt x="51511" y="355"/>
                  </a:lnTo>
                  <a:lnTo>
                    <a:pt x="429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94" name="Google Shape;7894;gefe2f4b35a_0_3189"/>
            <p:cNvSpPr/>
            <p:nvPr/>
          </p:nvSpPr>
          <p:spPr>
            <a:xfrm>
              <a:off x="927912" y="3039007"/>
              <a:ext cx="9076055" cy="53339"/>
            </a:xfrm>
            <a:custGeom>
              <a:rect b="b" l="l" r="r" t="t"/>
              <a:pathLst>
                <a:path extrusionOk="0" h="53339" w="9076055">
                  <a:moveTo>
                    <a:pt x="30632" y="14389"/>
                  </a:moveTo>
                  <a:lnTo>
                    <a:pt x="29972" y="8356"/>
                  </a:lnTo>
                  <a:lnTo>
                    <a:pt x="28676" y="7010"/>
                  </a:lnTo>
                  <a:lnTo>
                    <a:pt x="27063" y="6464"/>
                  </a:lnTo>
                  <a:lnTo>
                    <a:pt x="25298" y="6464"/>
                  </a:lnTo>
                  <a:lnTo>
                    <a:pt x="18326" y="6464"/>
                  </a:lnTo>
                  <a:lnTo>
                    <a:pt x="8991" y="14935"/>
                  </a:lnTo>
                  <a:lnTo>
                    <a:pt x="0" y="23888"/>
                  </a:lnTo>
                  <a:lnTo>
                    <a:pt x="1308" y="26873"/>
                  </a:lnTo>
                  <a:lnTo>
                    <a:pt x="6096" y="26873"/>
                  </a:lnTo>
                  <a:lnTo>
                    <a:pt x="14744" y="25031"/>
                  </a:lnTo>
                  <a:lnTo>
                    <a:pt x="24244" y="20408"/>
                  </a:lnTo>
                  <a:lnTo>
                    <a:pt x="30632" y="14389"/>
                  </a:lnTo>
                  <a:close/>
                </a:path>
                <a:path extrusionOk="0" h="53339" w="9076055">
                  <a:moveTo>
                    <a:pt x="490232" y="40716"/>
                  </a:moveTo>
                  <a:lnTo>
                    <a:pt x="488556" y="32194"/>
                  </a:lnTo>
                  <a:lnTo>
                    <a:pt x="483819" y="27178"/>
                  </a:lnTo>
                  <a:lnTo>
                    <a:pt x="478028" y="25527"/>
                  </a:lnTo>
                  <a:lnTo>
                    <a:pt x="472973" y="27292"/>
                  </a:lnTo>
                  <a:lnTo>
                    <a:pt x="471246" y="32524"/>
                  </a:lnTo>
                  <a:lnTo>
                    <a:pt x="475119" y="41084"/>
                  </a:lnTo>
                  <a:lnTo>
                    <a:pt x="486892" y="52844"/>
                  </a:lnTo>
                  <a:lnTo>
                    <a:pt x="490232" y="40716"/>
                  </a:lnTo>
                  <a:close/>
                </a:path>
                <a:path extrusionOk="0" h="53339" w="9076055">
                  <a:moveTo>
                    <a:pt x="2018766" y="1104"/>
                  </a:moveTo>
                  <a:lnTo>
                    <a:pt x="2015959" y="749"/>
                  </a:lnTo>
                  <a:lnTo>
                    <a:pt x="2013318" y="571"/>
                  </a:lnTo>
                  <a:lnTo>
                    <a:pt x="2010841" y="571"/>
                  </a:lnTo>
                  <a:lnTo>
                    <a:pt x="2002548" y="1435"/>
                  </a:lnTo>
                  <a:lnTo>
                    <a:pt x="1996084" y="4152"/>
                  </a:lnTo>
                  <a:lnTo>
                    <a:pt x="1991652" y="8890"/>
                  </a:lnTo>
                  <a:lnTo>
                    <a:pt x="1989416" y="15849"/>
                  </a:lnTo>
                  <a:lnTo>
                    <a:pt x="1992223" y="16205"/>
                  </a:lnTo>
                  <a:lnTo>
                    <a:pt x="1994865" y="16383"/>
                  </a:lnTo>
                  <a:lnTo>
                    <a:pt x="1997329" y="16383"/>
                  </a:lnTo>
                  <a:lnTo>
                    <a:pt x="2005622" y="15519"/>
                  </a:lnTo>
                  <a:lnTo>
                    <a:pt x="2012073" y="12801"/>
                  </a:lnTo>
                  <a:lnTo>
                    <a:pt x="2016531" y="8064"/>
                  </a:lnTo>
                  <a:lnTo>
                    <a:pt x="2018766" y="1104"/>
                  </a:lnTo>
                  <a:close/>
                </a:path>
                <a:path extrusionOk="0" h="53339" w="9076055">
                  <a:moveTo>
                    <a:pt x="2402027" y="15849"/>
                  </a:moveTo>
                  <a:lnTo>
                    <a:pt x="2397277" y="12547"/>
                  </a:lnTo>
                  <a:lnTo>
                    <a:pt x="2390610" y="9956"/>
                  </a:lnTo>
                  <a:lnTo>
                    <a:pt x="2382748" y="8255"/>
                  </a:lnTo>
                  <a:lnTo>
                    <a:pt x="2374417" y="7632"/>
                  </a:lnTo>
                  <a:lnTo>
                    <a:pt x="2365425" y="8483"/>
                  </a:lnTo>
                  <a:lnTo>
                    <a:pt x="2357729" y="11201"/>
                  </a:lnTo>
                  <a:lnTo>
                    <a:pt x="2352344" y="16078"/>
                  </a:lnTo>
                  <a:lnTo>
                    <a:pt x="2350262" y="23342"/>
                  </a:lnTo>
                  <a:lnTo>
                    <a:pt x="2352751" y="22593"/>
                  </a:lnTo>
                  <a:lnTo>
                    <a:pt x="2355697" y="22326"/>
                  </a:lnTo>
                  <a:lnTo>
                    <a:pt x="2363203" y="22326"/>
                  </a:lnTo>
                  <a:lnTo>
                    <a:pt x="2382151" y="24269"/>
                  </a:lnTo>
                  <a:lnTo>
                    <a:pt x="2394356" y="24269"/>
                  </a:lnTo>
                  <a:lnTo>
                    <a:pt x="2400617" y="22542"/>
                  </a:lnTo>
                  <a:lnTo>
                    <a:pt x="2402027" y="15849"/>
                  </a:lnTo>
                  <a:close/>
                </a:path>
                <a:path extrusionOk="0" h="53339" w="9076055">
                  <a:moveTo>
                    <a:pt x="3118637" y="30822"/>
                  </a:moveTo>
                  <a:lnTo>
                    <a:pt x="3118218" y="21539"/>
                  </a:lnTo>
                  <a:lnTo>
                    <a:pt x="3115272" y="16903"/>
                  </a:lnTo>
                  <a:lnTo>
                    <a:pt x="3109226" y="16903"/>
                  </a:lnTo>
                  <a:lnTo>
                    <a:pt x="3105480" y="16903"/>
                  </a:lnTo>
                  <a:lnTo>
                    <a:pt x="3100552" y="18681"/>
                  </a:lnTo>
                  <a:lnTo>
                    <a:pt x="3094355" y="23342"/>
                  </a:lnTo>
                  <a:lnTo>
                    <a:pt x="3101467" y="32296"/>
                  </a:lnTo>
                  <a:lnTo>
                    <a:pt x="3107144" y="35458"/>
                  </a:lnTo>
                  <a:lnTo>
                    <a:pt x="3116110" y="35458"/>
                  </a:lnTo>
                  <a:lnTo>
                    <a:pt x="3118637" y="30822"/>
                  </a:lnTo>
                  <a:close/>
                </a:path>
                <a:path extrusionOk="0" h="53339" w="9076055">
                  <a:moveTo>
                    <a:pt x="3215068" y="25844"/>
                  </a:moveTo>
                  <a:lnTo>
                    <a:pt x="3213138" y="22237"/>
                  </a:lnTo>
                  <a:lnTo>
                    <a:pt x="3209379" y="22237"/>
                  </a:lnTo>
                  <a:lnTo>
                    <a:pt x="3206432" y="22237"/>
                  </a:lnTo>
                  <a:lnTo>
                    <a:pt x="3202381" y="24447"/>
                  </a:lnTo>
                  <a:lnTo>
                    <a:pt x="3197288" y="30607"/>
                  </a:lnTo>
                  <a:lnTo>
                    <a:pt x="3202127" y="35013"/>
                  </a:lnTo>
                  <a:lnTo>
                    <a:pt x="3205937" y="36664"/>
                  </a:lnTo>
                  <a:lnTo>
                    <a:pt x="3212947" y="36664"/>
                  </a:lnTo>
                  <a:lnTo>
                    <a:pt x="3214979" y="33058"/>
                  </a:lnTo>
                  <a:lnTo>
                    <a:pt x="3215068" y="25844"/>
                  </a:lnTo>
                  <a:close/>
                </a:path>
                <a:path extrusionOk="0" h="53339" w="9076055">
                  <a:moveTo>
                    <a:pt x="3499485" y="23342"/>
                  </a:moveTo>
                  <a:lnTo>
                    <a:pt x="3496348" y="19951"/>
                  </a:lnTo>
                  <a:lnTo>
                    <a:pt x="3492462" y="18503"/>
                  </a:lnTo>
                  <a:lnTo>
                    <a:pt x="3488385" y="18503"/>
                  </a:lnTo>
                  <a:lnTo>
                    <a:pt x="3480638" y="20078"/>
                  </a:lnTo>
                  <a:lnTo>
                    <a:pt x="3473221" y="24345"/>
                  </a:lnTo>
                  <a:lnTo>
                    <a:pt x="3466947" y="30594"/>
                  </a:lnTo>
                  <a:lnTo>
                    <a:pt x="3462591" y="38100"/>
                  </a:lnTo>
                  <a:lnTo>
                    <a:pt x="3470897" y="38620"/>
                  </a:lnTo>
                  <a:lnTo>
                    <a:pt x="3474783" y="38620"/>
                  </a:lnTo>
                  <a:lnTo>
                    <a:pt x="3484105" y="37998"/>
                  </a:lnTo>
                  <a:lnTo>
                    <a:pt x="3491750" y="35687"/>
                  </a:lnTo>
                  <a:lnTo>
                    <a:pt x="3497097" y="31026"/>
                  </a:lnTo>
                  <a:lnTo>
                    <a:pt x="3499485" y="23342"/>
                  </a:lnTo>
                  <a:close/>
                </a:path>
                <a:path extrusionOk="0" h="53339" w="9076055">
                  <a:moveTo>
                    <a:pt x="5495785" y="15849"/>
                  </a:moveTo>
                  <a:lnTo>
                    <a:pt x="5486984" y="16205"/>
                  </a:lnTo>
                  <a:lnTo>
                    <a:pt x="5479097" y="17576"/>
                  </a:lnTo>
                  <a:lnTo>
                    <a:pt x="5474017" y="21767"/>
                  </a:lnTo>
                  <a:lnTo>
                    <a:pt x="5473598" y="30594"/>
                  </a:lnTo>
                  <a:lnTo>
                    <a:pt x="5475478" y="30657"/>
                  </a:lnTo>
                  <a:lnTo>
                    <a:pt x="5486857" y="30657"/>
                  </a:lnTo>
                  <a:lnTo>
                    <a:pt x="5492521" y="24599"/>
                  </a:lnTo>
                  <a:lnTo>
                    <a:pt x="5495785" y="15849"/>
                  </a:lnTo>
                  <a:close/>
                </a:path>
                <a:path extrusionOk="0" h="53339" w="9076055">
                  <a:moveTo>
                    <a:pt x="9075483" y="8369"/>
                  </a:moveTo>
                  <a:lnTo>
                    <a:pt x="9073197" y="9359"/>
                  </a:lnTo>
                  <a:lnTo>
                    <a:pt x="9070950" y="9766"/>
                  </a:lnTo>
                  <a:lnTo>
                    <a:pt x="9063342" y="9766"/>
                  </a:lnTo>
                  <a:lnTo>
                    <a:pt x="9058199" y="7327"/>
                  </a:lnTo>
                  <a:lnTo>
                    <a:pt x="9048737" y="2438"/>
                  </a:lnTo>
                  <a:lnTo>
                    <a:pt x="9044394" y="0"/>
                  </a:lnTo>
                  <a:lnTo>
                    <a:pt x="9040597" y="0"/>
                  </a:lnTo>
                  <a:lnTo>
                    <a:pt x="9037053" y="0"/>
                  </a:lnTo>
                  <a:lnTo>
                    <a:pt x="9033967" y="2120"/>
                  </a:lnTo>
                  <a:lnTo>
                    <a:pt x="9031478" y="8369"/>
                  </a:lnTo>
                  <a:lnTo>
                    <a:pt x="9033358" y="8280"/>
                  </a:lnTo>
                  <a:lnTo>
                    <a:pt x="9040304" y="8280"/>
                  </a:lnTo>
                  <a:lnTo>
                    <a:pt x="9046477" y="11480"/>
                  </a:lnTo>
                  <a:lnTo>
                    <a:pt x="9057284" y="17881"/>
                  </a:lnTo>
                  <a:lnTo>
                    <a:pt x="9061945" y="21082"/>
                  </a:lnTo>
                  <a:lnTo>
                    <a:pt x="9069781" y="21082"/>
                  </a:lnTo>
                  <a:lnTo>
                    <a:pt x="9072982" y="17894"/>
                  </a:lnTo>
                  <a:lnTo>
                    <a:pt x="9075483" y="836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95" name="Google Shape;7895;gefe2f4b35a_0_3189"/>
            <p:cNvSpPr/>
            <p:nvPr/>
          </p:nvSpPr>
          <p:spPr>
            <a:xfrm>
              <a:off x="287724" y="3069605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22148" y="0"/>
                  </a:moveTo>
                  <a:lnTo>
                    <a:pt x="17666" y="10414"/>
                  </a:lnTo>
                  <a:lnTo>
                    <a:pt x="11807" y="19359"/>
                  </a:lnTo>
                  <a:lnTo>
                    <a:pt x="5582" y="27873"/>
                  </a:lnTo>
                  <a:lnTo>
                    <a:pt x="0" y="36995"/>
                  </a:lnTo>
                  <a:lnTo>
                    <a:pt x="1117" y="37211"/>
                  </a:lnTo>
                  <a:lnTo>
                    <a:pt x="2247" y="37325"/>
                  </a:lnTo>
                  <a:lnTo>
                    <a:pt x="3390" y="37325"/>
                  </a:lnTo>
                  <a:lnTo>
                    <a:pt x="16564" y="32941"/>
                  </a:lnTo>
                  <a:lnTo>
                    <a:pt x="26481" y="22525"/>
                  </a:lnTo>
                  <a:lnTo>
                    <a:pt x="29542" y="10177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96" name="Google Shape;7896;gefe2f4b35a_0_3189"/>
            <p:cNvSpPr/>
            <p:nvPr/>
          </p:nvSpPr>
          <p:spPr>
            <a:xfrm>
              <a:off x="1075359" y="3069614"/>
              <a:ext cx="9355455" cy="67310"/>
            </a:xfrm>
            <a:custGeom>
              <a:rect b="b" l="l" r="r" t="t"/>
              <a:pathLst>
                <a:path extrusionOk="0" h="67310" w="9355455">
                  <a:moveTo>
                    <a:pt x="37769" y="14109"/>
                  </a:moveTo>
                  <a:lnTo>
                    <a:pt x="37287" y="7493"/>
                  </a:lnTo>
                  <a:lnTo>
                    <a:pt x="35636" y="8128"/>
                  </a:lnTo>
                  <a:lnTo>
                    <a:pt x="33591" y="8369"/>
                  </a:lnTo>
                  <a:lnTo>
                    <a:pt x="28130" y="8369"/>
                  </a:lnTo>
                  <a:lnTo>
                    <a:pt x="13576" y="6515"/>
                  </a:lnTo>
                  <a:lnTo>
                    <a:pt x="10401" y="6515"/>
                  </a:lnTo>
                  <a:lnTo>
                    <a:pt x="4368" y="6515"/>
                  </a:lnTo>
                  <a:lnTo>
                    <a:pt x="0" y="8191"/>
                  </a:lnTo>
                  <a:lnTo>
                    <a:pt x="469" y="14744"/>
                  </a:lnTo>
                  <a:lnTo>
                    <a:pt x="2070" y="14135"/>
                  </a:lnTo>
                  <a:lnTo>
                    <a:pt x="4064" y="13919"/>
                  </a:lnTo>
                  <a:lnTo>
                    <a:pt x="9461" y="13919"/>
                  </a:lnTo>
                  <a:lnTo>
                    <a:pt x="24130" y="15798"/>
                  </a:lnTo>
                  <a:lnTo>
                    <a:pt x="33388" y="15798"/>
                  </a:lnTo>
                  <a:lnTo>
                    <a:pt x="37769" y="14109"/>
                  </a:lnTo>
                  <a:close/>
                </a:path>
                <a:path extrusionOk="0" h="67310" w="9355455">
                  <a:moveTo>
                    <a:pt x="884389" y="14744"/>
                  </a:moveTo>
                  <a:lnTo>
                    <a:pt x="881430" y="11582"/>
                  </a:lnTo>
                  <a:lnTo>
                    <a:pt x="876922" y="9918"/>
                  </a:lnTo>
                  <a:lnTo>
                    <a:pt x="872324" y="9918"/>
                  </a:lnTo>
                  <a:lnTo>
                    <a:pt x="865771" y="11099"/>
                  </a:lnTo>
                  <a:lnTo>
                    <a:pt x="860056" y="14732"/>
                  </a:lnTo>
                  <a:lnTo>
                    <a:pt x="856170" y="20942"/>
                  </a:lnTo>
                  <a:lnTo>
                    <a:pt x="855065" y="29845"/>
                  </a:lnTo>
                  <a:lnTo>
                    <a:pt x="864768" y="28359"/>
                  </a:lnTo>
                  <a:lnTo>
                    <a:pt x="873048" y="25577"/>
                  </a:lnTo>
                  <a:lnTo>
                    <a:pt x="879665" y="21158"/>
                  </a:lnTo>
                  <a:lnTo>
                    <a:pt x="884389" y="14744"/>
                  </a:lnTo>
                  <a:close/>
                </a:path>
                <a:path extrusionOk="0" h="67310" w="9355455">
                  <a:moveTo>
                    <a:pt x="1392529" y="36995"/>
                  </a:moveTo>
                  <a:lnTo>
                    <a:pt x="1389964" y="35915"/>
                  </a:lnTo>
                  <a:lnTo>
                    <a:pt x="1387297" y="35445"/>
                  </a:lnTo>
                  <a:lnTo>
                    <a:pt x="1384668" y="35445"/>
                  </a:lnTo>
                  <a:lnTo>
                    <a:pt x="1373162" y="38366"/>
                  </a:lnTo>
                  <a:lnTo>
                    <a:pt x="1365059" y="45212"/>
                  </a:lnTo>
                  <a:lnTo>
                    <a:pt x="1363243" y="53124"/>
                  </a:lnTo>
                  <a:lnTo>
                    <a:pt x="1370660" y="59232"/>
                  </a:lnTo>
                  <a:lnTo>
                    <a:pt x="1374673" y="52311"/>
                  </a:lnTo>
                  <a:lnTo>
                    <a:pt x="1382699" y="49314"/>
                  </a:lnTo>
                  <a:lnTo>
                    <a:pt x="1390167" y="45707"/>
                  </a:lnTo>
                  <a:lnTo>
                    <a:pt x="1392529" y="36995"/>
                  </a:lnTo>
                  <a:close/>
                </a:path>
                <a:path extrusionOk="0" h="67310" w="9355455">
                  <a:moveTo>
                    <a:pt x="1601495" y="24218"/>
                  </a:moveTo>
                  <a:lnTo>
                    <a:pt x="1600822" y="17538"/>
                  </a:lnTo>
                  <a:lnTo>
                    <a:pt x="1597723" y="14198"/>
                  </a:lnTo>
                  <a:lnTo>
                    <a:pt x="1592567" y="14198"/>
                  </a:lnTo>
                  <a:lnTo>
                    <a:pt x="1588465" y="14198"/>
                  </a:lnTo>
                  <a:lnTo>
                    <a:pt x="1583055" y="16319"/>
                  </a:lnTo>
                  <a:lnTo>
                    <a:pt x="1576717" y="22225"/>
                  </a:lnTo>
                  <a:lnTo>
                    <a:pt x="1583842" y="26098"/>
                  </a:lnTo>
                  <a:lnTo>
                    <a:pt x="1589265" y="27559"/>
                  </a:lnTo>
                  <a:lnTo>
                    <a:pt x="1599069" y="27559"/>
                  </a:lnTo>
                  <a:lnTo>
                    <a:pt x="1601495" y="24218"/>
                  </a:lnTo>
                  <a:close/>
                </a:path>
                <a:path extrusionOk="0" h="67310" w="9355455">
                  <a:moveTo>
                    <a:pt x="1672501" y="14744"/>
                  </a:moveTo>
                  <a:lnTo>
                    <a:pt x="1663928" y="14541"/>
                  </a:lnTo>
                  <a:lnTo>
                    <a:pt x="1662620" y="7213"/>
                  </a:lnTo>
                  <a:lnTo>
                    <a:pt x="1653590" y="7213"/>
                  </a:lnTo>
                  <a:lnTo>
                    <a:pt x="1652600" y="7213"/>
                  </a:lnTo>
                  <a:lnTo>
                    <a:pt x="1651533" y="7302"/>
                  </a:lnTo>
                  <a:lnTo>
                    <a:pt x="1650339" y="7493"/>
                  </a:lnTo>
                  <a:lnTo>
                    <a:pt x="1650339" y="29845"/>
                  </a:lnTo>
                  <a:lnTo>
                    <a:pt x="1665300" y="29845"/>
                  </a:lnTo>
                  <a:lnTo>
                    <a:pt x="1665300" y="22237"/>
                  </a:lnTo>
                  <a:lnTo>
                    <a:pt x="1671091" y="20853"/>
                  </a:lnTo>
                  <a:lnTo>
                    <a:pt x="1672501" y="14744"/>
                  </a:lnTo>
                  <a:close/>
                </a:path>
                <a:path extrusionOk="0" h="67310" w="9355455">
                  <a:moveTo>
                    <a:pt x="1769275" y="43992"/>
                  </a:moveTo>
                  <a:lnTo>
                    <a:pt x="1760816" y="36982"/>
                  </a:lnTo>
                  <a:lnTo>
                    <a:pt x="1756854" y="44056"/>
                  </a:lnTo>
                  <a:lnTo>
                    <a:pt x="1748815" y="47066"/>
                  </a:lnTo>
                  <a:lnTo>
                    <a:pt x="1741322" y="50596"/>
                  </a:lnTo>
                  <a:lnTo>
                    <a:pt x="1738947" y="59220"/>
                  </a:lnTo>
                  <a:lnTo>
                    <a:pt x="1742541" y="60998"/>
                  </a:lnTo>
                  <a:lnTo>
                    <a:pt x="1746224" y="61760"/>
                  </a:lnTo>
                  <a:lnTo>
                    <a:pt x="1749729" y="61760"/>
                  </a:lnTo>
                  <a:lnTo>
                    <a:pt x="1761134" y="58940"/>
                  </a:lnTo>
                  <a:lnTo>
                    <a:pt x="1768513" y="52158"/>
                  </a:lnTo>
                  <a:lnTo>
                    <a:pt x="1769275" y="43992"/>
                  </a:lnTo>
                  <a:close/>
                </a:path>
                <a:path extrusionOk="0" h="67310" w="9355455">
                  <a:moveTo>
                    <a:pt x="2644711" y="0"/>
                  </a:moveTo>
                  <a:lnTo>
                    <a:pt x="2633522" y="3543"/>
                  </a:lnTo>
                  <a:lnTo>
                    <a:pt x="2620683" y="5422"/>
                  </a:lnTo>
                  <a:lnTo>
                    <a:pt x="2608846" y="8280"/>
                  </a:lnTo>
                  <a:lnTo>
                    <a:pt x="2600693" y="14744"/>
                  </a:lnTo>
                  <a:lnTo>
                    <a:pt x="2605100" y="19304"/>
                  </a:lnTo>
                  <a:lnTo>
                    <a:pt x="2612656" y="21704"/>
                  </a:lnTo>
                  <a:lnTo>
                    <a:pt x="2620289" y="21704"/>
                  </a:lnTo>
                  <a:lnTo>
                    <a:pt x="2629725" y="20396"/>
                  </a:lnTo>
                  <a:lnTo>
                    <a:pt x="2637866" y="16433"/>
                  </a:lnTo>
                  <a:lnTo>
                    <a:pt x="2643314" y="9664"/>
                  </a:lnTo>
                  <a:lnTo>
                    <a:pt x="2644711" y="0"/>
                  </a:lnTo>
                  <a:close/>
                </a:path>
                <a:path extrusionOk="0" h="67310" w="9355455">
                  <a:moveTo>
                    <a:pt x="3182556" y="22225"/>
                  </a:moveTo>
                  <a:lnTo>
                    <a:pt x="3160369" y="22225"/>
                  </a:lnTo>
                  <a:lnTo>
                    <a:pt x="3160369" y="44462"/>
                  </a:lnTo>
                  <a:lnTo>
                    <a:pt x="3182556" y="44462"/>
                  </a:lnTo>
                  <a:lnTo>
                    <a:pt x="3182556" y="22225"/>
                  </a:lnTo>
                  <a:close/>
                </a:path>
                <a:path extrusionOk="0" h="67310" w="9355455">
                  <a:moveTo>
                    <a:pt x="3318929" y="38163"/>
                  </a:moveTo>
                  <a:lnTo>
                    <a:pt x="3307677" y="29845"/>
                  </a:lnTo>
                  <a:lnTo>
                    <a:pt x="3301898" y="40576"/>
                  </a:lnTo>
                  <a:lnTo>
                    <a:pt x="3290697" y="45961"/>
                  </a:lnTo>
                  <a:lnTo>
                    <a:pt x="3278771" y="50634"/>
                  </a:lnTo>
                  <a:lnTo>
                    <a:pt x="3270847" y="59220"/>
                  </a:lnTo>
                  <a:lnTo>
                    <a:pt x="3275012" y="64262"/>
                  </a:lnTo>
                  <a:lnTo>
                    <a:pt x="3280473" y="66306"/>
                  </a:lnTo>
                  <a:lnTo>
                    <a:pt x="3286239" y="66306"/>
                  </a:lnTo>
                  <a:lnTo>
                    <a:pt x="3302774" y="61480"/>
                  </a:lnTo>
                  <a:lnTo>
                    <a:pt x="3315474" y="50406"/>
                  </a:lnTo>
                  <a:lnTo>
                    <a:pt x="3318929" y="38163"/>
                  </a:lnTo>
                  <a:close/>
                </a:path>
                <a:path extrusionOk="0" h="67310" w="9355455">
                  <a:moveTo>
                    <a:pt x="3865842" y="28384"/>
                  </a:moveTo>
                  <a:lnTo>
                    <a:pt x="3860152" y="22237"/>
                  </a:lnTo>
                  <a:lnTo>
                    <a:pt x="3850297" y="28270"/>
                  </a:lnTo>
                  <a:lnTo>
                    <a:pt x="3847846" y="32626"/>
                  </a:lnTo>
                  <a:lnTo>
                    <a:pt x="3850500" y="35267"/>
                  </a:lnTo>
                  <a:lnTo>
                    <a:pt x="3855910" y="36156"/>
                  </a:lnTo>
                  <a:lnTo>
                    <a:pt x="3861612" y="35306"/>
                  </a:lnTo>
                  <a:lnTo>
                    <a:pt x="3865626" y="32727"/>
                  </a:lnTo>
                  <a:lnTo>
                    <a:pt x="3865842" y="28384"/>
                  </a:lnTo>
                  <a:close/>
                </a:path>
                <a:path extrusionOk="0" h="67310" w="9355455">
                  <a:moveTo>
                    <a:pt x="4302176" y="14744"/>
                  </a:moveTo>
                  <a:lnTo>
                    <a:pt x="4280255" y="14744"/>
                  </a:lnTo>
                  <a:lnTo>
                    <a:pt x="4281043" y="23177"/>
                  </a:lnTo>
                  <a:lnTo>
                    <a:pt x="4284027" y="29502"/>
                  </a:lnTo>
                  <a:lnTo>
                    <a:pt x="4288777" y="33997"/>
                  </a:lnTo>
                  <a:lnTo>
                    <a:pt x="4294911" y="36995"/>
                  </a:lnTo>
                  <a:lnTo>
                    <a:pt x="4294657" y="26962"/>
                  </a:lnTo>
                  <a:lnTo>
                    <a:pt x="4298366" y="20853"/>
                  </a:lnTo>
                  <a:lnTo>
                    <a:pt x="4302176" y="14744"/>
                  </a:lnTo>
                  <a:close/>
                </a:path>
                <a:path extrusionOk="0" h="67310" w="9355455">
                  <a:moveTo>
                    <a:pt x="6130137" y="34417"/>
                  </a:moveTo>
                  <a:lnTo>
                    <a:pt x="6121781" y="29845"/>
                  </a:lnTo>
                  <a:lnTo>
                    <a:pt x="6121057" y="33616"/>
                  </a:lnTo>
                  <a:lnTo>
                    <a:pt x="6119457" y="35001"/>
                  </a:lnTo>
                  <a:lnTo>
                    <a:pt x="6114478" y="35001"/>
                  </a:lnTo>
                  <a:lnTo>
                    <a:pt x="6110643" y="32385"/>
                  </a:lnTo>
                  <a:lnTo>
                    <a:pt x="6106795" y="29845"/>
                  </a:lnTo>
                  <a:lnTo>
                    <a:pt x="6102451" y="41592"/>
                  </a:lnTo>
                  <a:lnTo>
                    <a:pt x="6107887" y="45593"/>
                  </a:lnTo>
                  <a:lnTo>
                    <a:pt x="6114669" y="45593"/>
                  </a:lnTo>
                  <a:lnTo>
                    <a:pt x="6123114" y="43840"/>
                  </a:lnTo>
                  <a:lnTo>
                    <a:pt x="6129426" y="39598"/>
                  </a:lnTo>
                  <a:lnTo>
                    <a:pt x="6130137" y="34417"/>
                  </a:lnTo>
                  <a:close/>
                </a:path>
                <a:path extrusionOk="0" h="67310" w="9355455">
                  <a:moveTo>
                    <a:pt x="6375933" y="38684"/>
                  </a:moveTo>
                  <a:lnTo>
                    <a:pt x="6364630" y="29845"/>
                  </a:lnTo>
                  <a:lnTo>
                    <a:pt x="6361036" y="42735"/>
                  </a:lnTo>
                  <a:lnTo>
                    <a:pt x="6350482" y="48742"/>
                  </a:lnTo>
                  <a:lnTo>
                    <a:pt x="6339649" y="54571"/>
                  </a:lnTo>
                  <a:lnTo>
                    <a:pt x="6335281" y="66941"/>
                  </a:lnTo>
                  <a:lnTo>
                    <a:pt x="6336639" y="67132"/>
                  </a:lnTo>
                  <a:lnTo>
                    <a:pt x="6339370" y="67208"/>
                  </a:lnTo>
                  <a:lnTo>
                    <a:pt x="6358039" y="62369"/>
                  </a:lnTo>
                  <a:lnTo>
                    <a:pt x="6371984" y="51193"/>
                  </a:lnTo>
                  <a:lnTo>
                    <a:pt x="6375933" y="38684"/>
                  </a:lnTo>
                  <a:close/>
                </a:path>
                <a:path extrusionOk="0" h="67310" w="9355455">
                  <a:moveTo>
                    <a:pt x="8723211" y="6870"/>
                  </a:moveTo>
                  <a:lnTo>
                    <a:pt x="8723008" y="6870"/>
                  </a:lnTo>
                  <a:lnTo>
                    <a:pt x="8694725" y="8737"/>
                  </a:lnTo>
                  <a:lnTo>
                    <a:pt x="8695233" y="8737"/>
                  </a:lnTo>
                  <a:lnTo>
                    <a:pt x="8723211" y="6870"/>
                  </a:lnTo>
                  <a:close/>
                </a:path>
                <a:path extrusionOk="0" h="67310" w="9355455">
                  <a:moveTo>
                    <a:pt x="8780755" y="22225"/>
                  </a:moveTo>
                  <a:lnTo>
                    <a:pt x="8780043" y="22225"/>
                  </a:lnTo>
                  <a:lnTo>
                    <a:pt x="8772017" y="23291"/>
                  </a:lnTo>
                  <a:lnTo>
                    <a:pt x="8766023" y="26301"/>
                  </a:lnTo>
                  <a:lnTo>
                    <a:pt x="8761692" y="30962"/>
                  </a:lnTo>
                  <a:lnTo>
                    <a:pt x="8758631" y="36982"/>
                  </a:lnTo>
                  <a:lnTo>
                    <a:pt x="8760523" y="37033"/>
                  </a:lnTo>
                  <a:lnTo>
                    <a:pt x="8771865" y="37033"/>
                  </a:lnTo>
                  <a:lnTo>
                    <a:pt x="8777757" y="31089"/>
                  </a:lnTo>
                  <a:lnTo>
                    <a:pt x="8780755" y="22225"/>
                  </a:lnTo>
                  <a:close/>
                </a:path>
                <a:path extrusionOk="0" h="67310" w="9355455">
                  <a:moveTo>
                    <a:pt x="9134348" y="7493"/>
                  </a:moveTo>
                  <a:lnTo>
                    <a:pt x="9119667" y="7493"/>
                  </a:lnTo>
                  <a:lnTo>
                    <a:pt x="9119667" y="14744"/>
                  </a:lnTo>
                  <a:lnTo>
                    <a:pt x="9113672" y="16129"/>
                  </a:lnTo>
                  <a:lnTo>
                    <a:pt x="9112199" y="22237"/>
                  </a:lnTo>
                  <a:lnTo>
                    <a:pt x="9121140" y="21894"/>
                  </a:lnTo>
                  <a:lnTo>
                    <a:pt x="9129014" y="20523"/>
                  </a:lnTo>
                  <a:lnTo>
                    <a:pt x="9134018" y="16319"/>
                  </a:lnTo>
                  <a:lnTo>
                    <a:pt x="9134348" y="7493"/>
                  </a:lnTo>
                  <a:close/>
                </a:path>
                <a:path extrusionOk="0" h="67310" w="9355455">
                  <a:moveTo>
                    <a:pt x="9355353" y="22237"/>
                  </a:moveTo>
                  <a:lnTo>
                    <a:pt x="9353702" y="10896"/>
                  </a:lnTo>
                  <a:lnTo>
                    <a:pt x="9346743" y="4940"/>
                  </a:lnTo>
                  <a:lnTo>
                    <a:pt x="9336761" y="2057"/>
                  </a:lnTo>
                  <a:lnTo>
                    <a:pt x="9326029" y="0"/>
                  </a:lnTo>
                  <a:lnTo>
                    <a:pt x="9327655" y="11353"/>
                  </a:lnTo>
                  <a:lnTo>
                    <a:pt x="9334538" y="17335"/>
                  </a:lnTo>
                  <a:lnTo>
                    <a:pt x="9344495" y="20218"/>
                  </a:lnTo>
                  <a:lnTo>
                    <a:pt x="9355353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97" name="Google Shape;7897;gefe2f4b35a_0_3189"/>
            <p:cNvSpPr/>
            <p:nvPr/>
          </p:nvSpPr>
          <p:spPr>
            <a:xfrm>
              <a:off x="722157" y="3114221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9062" y="0"/>
                  </a:moveTo>
                  <a:lnTo>
                    <a:pt x="11112" y="423"/>
                  </a:lnTo>
                  <a:lnTo>
                    <a:pt x="4340" y="2060"/>
                  </a:lnTo>
                  <a:lnTo>
                    <a:pt x="163" y="6322"/>
                  </a:lnTo>
                  <a:lnTo>
                    <a:pt x="0" y="14617"/>
                  </a:lnTo>
                  <a:lnTo>
                    <a:pt x="9867" y="14630"/>
                  </a:lnTo>
                  <a:lnTo>
                    <a:pt x="15506" y="11417"/>
                  </a:lnTo>
                  <a:lnTo>
                    <a:pt x="19088" y="6197"/>
                  </a:lnTo>
                  <a:lnTo>
                    <a:pt x="190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98" name="Google Shape;7898;gefe2f4b35a_0_3189"/>
            <p:cNvSpPr/>
            <p:nvPr/>
          </p:nvSpPr>
          <p:spPr>
            <a:xfrm>
              <a:off x="741221" y="3114080"/>
              <a:ext cx="3175" cy="6350"/>
            </a:xfrm>
            <a:custGeom>
              <a:rect b="b" l="l" r="r" t="t"/>
              <a:pathLst>
                <a:path extrusionOk="0" h="6350" w="3175">
                  <a:moveTo>
                    <a:pt x="3149" y="0"/>
                  </a:moveTo>
                  <a:lnTo>
                    <a:pt x="2108" y="63"/>
                  </a:lnTo>
                  <a:lnTo>
                    <a:pt x="0" y="139"/>
                  </a:lnTo>
                  <a:lnTo>
                    <a:pt x="25" y="6337"/>
                  </a:lnTo>
                  <a:lnTo>
                    <a:pt x="1308" y="4470"/>
                  </a:lnTo>
                  <a:lnTo>
                    <a:pt x="2336" y="2336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899" name="Google Shape;7899;gefe2f4b35a_0_3189"/>
            <p:cNvSpPr/>
            <p:nvPr/>
          </p:nvSpPr>
          <p:spPr>
            <a:xfrm>
              <a:off x="2851099" y="3114090"/>
              <a:ext cx="619125" cy="25400"/>
            </a:xfrm>
            <a:custGeom>
              <a:rect b="b" l="l" r="r" t="t"/>
              <a:pathLst>
                <a:path extrusionOk="0" h="25400" w="619125">
                  <a:moveTo>
                    <a:pt x="30378" y="7073"/>
                  </a:moveTo>
                  <a:lnTo>
                    <a:pt x="21932" y="0"/>
                  </a:lnTo>
                  <a:lnTo>
                    <a:pt x="17932" y="7023"/>
                  </a:lnTo>
                  <a:lnTo>
                    <a:pt x="9880" y="10071"/>
                  </a:lnTo>
                  <a:lnTo>
                    <a:pt x="2374" y="13690"/>
                  </a:lnTo>
                  <a:lnTo>
                    <a:pt x="0" y="22479"/>
                  </a:lnTo>
                  <a:lnTo>
                    <a:pt x="3568" y="24218"/>
                  </a:lnTo>
                  <a:lnTo>
                    <a:pt x="7213" y="24968"/>
                  </a:lnTo>
                  <a:lnTo>
                    <a:pt x="10693" y="24968"/>
                  </a:lnTo>
                  <a:lnTo>
                    <a:pt x="22148" y="22123"/>
                  </a:lnTo>
                  <a:lnTo>
                    <a:pt x="29578" y="15303"/>
                  </a:lnTo>
                  <a:lnTo>
                    <a:pt x="30378" y="7073"/>
                  </a:lnTo>
                  <a:close/>
                </a:path>
                <a:path extrusionOk="0" h="25400" w="619125">
                  <a:moveTo>
                    <a:pt x="618705" y="0"/>
                  </a:moveTo>
                  <a:lnTo>
                    <a:pt x="608914" y="1320"/>
                  </a:lnTo>
                  <a:lnTo>
                    <a:pt x="600544" y="4051"/>
                  </a:lnTo>
                  <a:lnTo>
                    <a:pt x="593915" y="8445"/>
                  </a:lnTo>
                  <a:lnTo>
                    <a:pt x="589343" y="14757"/>
                  </a:lnTo>
                  <a:lnTo>
                    <a:pt x="592150" y="15100"/>
                  </a:lnTo>
                  <a:lnTo>
                    <a:pt x="594804" y="15278"/>
                  </a:lnTo>
                  <a:lnTo>
                    <a:pt x="597268" y="15278"/>
                  </a:lnTo>
                  <a:lnTo>
                    <a:pt x="605548" y="14414"/>
                  </a:lnTo>
                  <a:lnTo>
                    <a:pt x="612013" y="11696"/>
                  </a:lnTo>
                  <a:lnTo>
                    <a:pt x="616458" y="6959"/>
                  </a:lnTo>
                  <a:lnTo>
                    <a:pt x="6187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00" name="Google Shape;7900;gefe2f4b35a_0_3189"/>
            <p:cNvSpPr/>
            <p:nvPr/>
          </p:nvSpPr>
          <p:spPr>
            <a:xfrm>
              <a:off x="687194" y="3136557"/>
              <a:ext cx="47625" cy="37464"/>
            </a:xfrm>
            <a:custGeom>
              <a:rect b="b" l="l" r="r" t="t"/>
              <a:pathLst>
                <a:path extrusionOk="0" h="37464" w="47625">
                  <a:moveTo>
                    <a:pt x="5643" y="0"/>
                  </a:moveTo>
                  <a:lnTo>
                    <a:pt x="0" y="9409"/>
                  </a:lnTo>
                  <a:lnTo>
                    <a:pt x="52" y="19962"/>
                  </a:lnTo>
                  <a:lnTo>
                    <a:pt x="4700" y="29780"/>
                  </a:lnTo>
                  <a:lnTo>
                    <a:pt x="12844" y="36982"/>
                  </a:lnTo>
                  <a:lnTo>
                    <a:pt x="12057" y="30264"/>
                  </a:lnTo>
                  <a:lnTo>
                    <a:pt x="16629" y="28930"/>
                  </a:lnTo>
                  <a:lnTo>
                    <a:pt x="24452" y="28930"/>
                  </a:lnTo>
                  <a:lnTo>
                    <a:pt x="32783" y="29514"/>
                  </a:lnTo>
                  <a:lnTo>
                    <a:pt x="42232" y="29514"/>
                  </a:lnTo>
                  <a:lnTo>
                    <a:pt x="47566" y="27343"/>
                  </a:lnTo>
                  <a:lnTo>
                    <a:pt x="42422" y="14630"/>
                  </a:lnTo>
                  <a:lnTo>
                    <a:pt x="38041" y="15836"/>
                  </a:lnTo>
                  <a:lnTo>
                    <a:pt x="34307" y="16357"/>
                  </a:lnTo>
                  <a:lnTo>
                    <a:pt x="31107" y="16357"/>
                  </a:lnTo>
                  <a:lnTo>
                    <a:pt x="22252" y="14710"/>
                  </a:lnTo>
                  <a:lnTo>
                    <a:pt x="15851" y="10602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01" name="Google Shape;7901;gefe2f4b35a_0_3189"/>
            <p:cNvSpPr/>
            <p:nvPr/>
          </p:nvSpPr>
          <p:spPr>
            <a:xfrm>
              <a:off x="1127328" y="3134981"/>
              <a:ext cx="12527915" cy="45719"/>
            </a:xfrm>
            <a:custGeom>
              <a:rect b="b" l="l" r="r" t="t"/>
              <a:pathLst>
                <a:path extrusionOk="0" h="45719" w="12527915">
                  <a:moveTo>
                    <a:pt x="59004" y="1587"/>
                  </a:moveTo>
                  <a:lnTo>
                    <a:pt x="54254" y="825"/>
                  </a:lnTo>
                  <a:lnTo>
                    <a:pt x="49911" y="482"/>
                  </a:lnTo>
                  <a:lnTo>
                    <a:pt x="45923" y="482"/>
                  </a:lnTo>
                  <a:lnTo>
                    <a:pt x="30695" y="2451"/>
                  </a:lnTo>
                  <a:lnTo>
                    <a:pt x="18681" y="7632"/>
                  </a:lnTo>
                  <a:lnTo>
                    <a:pt x="8813" y="14998"/>
                  </a:lnTo>
                  <a:lnTo>
                    <a:pt x="0" y="23482"/>
                  </a:lnTo>
                  <a:lnTo>
                    <a:pt x="6311" y="26543"/>
                  </a:lnTo>
                  <a:lnTo>
                    <a:pt x="12814" y="27952"/>
                  </a:lnTo>
                  <a:lnTo>
                    <a:pt x="19138" y="27952"/>
                  </a:lnTo>
                  <a:lnTo>
                    <a:pt x="31546" y="26098"/>
                  </a:lnTo>
                  <a:lnTo>
                    <a:pt x="42773" y="20815"/>
                  </a:lnTo>
                  <a:lnTo>
                    <a:pt x="52158" y="12509"/>
                  </a:lnTo>
                  <a:lnTo>
                    <a:pt x="59004" y="1587"/>
                  </a:lnTo>
                  <a:close/>
                </a:path>
                <a:path extrusionOk="0" h="45719" w="12527915">
                  <a:moveTo>
                    <a:pt x="478764" y="1574"/>
                  </a:moveTo>
                  <a:lnTo>
                    <a:pt x="456641" y="1574"/>
                  </a:lnTo>
                  <a:lnTo>
                    <a:pt x="456641" y="23469"/>
                  </a:lnTo>
                  <a:lnTo>
                    <a:pt x="478764" y="23469"/>
                  </a:lnTo>
                  <a:lnTo>
                    <a:pt x="478764" y="1574"/>
                  </a:lnTo>
                  <a:close/>
                </a:path>
                <a:path extrusionOk="0" h="45719" w="12527915">
                  <a:moveTo>
                    <a:pt x="1798650" y="9880"/>
                  </a:moveTo>
                  <a:lnTo>
                    <a:pt x="1790001" y="8724"/>
                  </a:lnTo>
                  <a:lnTo>
                    <a:pt x="1790001" y="23482"/>
                  </a:lnTo>
                  <a:lnTo>
                    <a:pt x="1781365" y="24625"/>
                  </a:lnTo>
                  <a:lnTo>
                    <a:pt x="1769287" y="22313"/>
                  </a:lnTo>
                  <a:lnTo>
                    <a:pt x="1767827" y="30962"/>
                  </a:lnTo>
                  <a:lnTo>
                    <a:pt x="1797469" y="30962"/>
                  </a:lnTo>
                  <a:lnTo>
                    <a:pt x="1796338" y="22313"/>
                  </a:lnTo>
                  <a:lnTo>
                    <a:pt x="1798650" y="9880"/>
                  </a:lnTo>
                  <a:close/>
                </a:path>
                <a:path extrusionOk="0" h="45719" w="12527915">
                  <a:moveTo>
                    <a:pt x="2393137" y="13284"/>
                  </a:moveTo>
                  <a:lnTo>
                    <a:pt x="2390483" y="6197"/>
                  </a:lnTo>
                  <a:lnTo>
                    <a:pt x="2379281" y="1574"/>
                  </a:lnTo>
                  <a:lnTo>
                    <a:pt x="2377262" y="17335"/>
                  </a:lnTo>
                  <a:lnTo>
                    <a:pt x="2380869" y="22618"/>
                  </a:lnTo>
                  <a:lnTo>
                    <a:pt x="2384907" y="22618"/>
                  </a:lnTo>
                  <a:lnTo>
                    <a:pt x="2390267" y="19773"/>
                  </a:lnTo>
                  <a:lnTo>
                    <a:pt x="2393137" y="13284"/>
                  </a:lnTo>
                  <a:close/>
                </a:path>
                <a:path extrusionOk="0" h="45719" w="12527915">
                  <a:moveTo>
                    <a:pt x="3557854" y="8724"/>
                  </a:moveTo>
                  <a:lnTo>
                    <a:pt x="3556558" y="8890"/>
                  </a:lnTo>
                  <a:lnTo>
                    <a:pt x="3551313" y="8953"/>
                  </a:lnTo>
                  <a:lnTo>
                    <a:pt x="3541153" y="8255"/>
                  </a:lnTo>
                  <a:lnTo>
                    <a:pt x="3538791" y="8255"/>
                  </a:lnTo>
                  <a:lnTo>
                    <a:pt x="3530295" y="8255"/>
                  </a:lnTo>
                  <a:lnTo>
                    <a:pt x="3524173" y="10553"/>
                  </a:lnTo>
                  <a:lnTo>
                    <a:pt x="3528517" y="23482"/>
                  </a:lnTo>
                  <a:lnTo>
                    <a:pt x="3531438" y="23876"/>
                  </a:lnTo>
                  <a:lnTo>
                    <a:pt x="3534194" y="24091"/>
                  </a:lnTo>
                  <a:lnTo>
                    <a:pt x="3536734" y="24091"/>
                  </a:lnTo>
                  <a:lnTo>
                    <a:pt x="3544900" y="23202"/>
                  </a:lnTo>
                  <a:lnTo>
                    <a:pt x="3551263" y="20434"/>
                  </a:lnTo>
                  <a:lnTo>
                    <a:pt x="3555631" y="15659"/>
                  </a:lnTo>
                  <a:lnTo>
                    <a:pt x="3557854" y="8724"/>
                  </a:lnTo>
                  <a:close/>
                </a:path>
                <a:path extrusionOk="0" h="45719" w="12527915">
                  <a:moveTo>
                    <a:pt x="5406834" y="30949"/>
                  </a:moveTo>
                  <a:lnTo>
                    <a:pt x="5398198" y="29806"/>
                  </a:lnTo>
                  <a:lnTo>
                    <a:pt x="5385867" y="32105"/>
                  </a:lnTo>
                  <a:lnTo>
                    <a:pt x="5384660" y="23469"/>
                  </a:lnTo>
                  <a:lnTo>
                    <a:pt x="5386705" y="17348"/>
                  </a:lnTo>
                  <a:lnTo>
                    <a:pt x="5388495" y="12700"/>
                  </a:lnTo>
                  <a:lnTo>
                    <a:pt x="5386756" y="9753"/>
                  </a:lnTo>
                  <a:lnTo>
                    <a:pt x="5378247" y="8712"/>
                  </a:lnTo>
                  <a:lnTo>
                    <a:pt x="5377192" y="8712"/>
                  </a:lnTo>
                  <a:lnTo>
                    <a:pt x="5376519" y="17360"/>
                  </a:lnTo>
                  <a:lnTo>
                    <a:pt x="5372443" y="22567"/>
                  </a:lnTo>
                  <a:lnTo>
                    <a:pt x="5367083" y="26403"/>
                  </a:lnTo>
                  <a:lnTo>
                    <a:pt x="5362524" y="30949"/>
                  </a:lnTo>
                  <a:lnTo>
                    <a:pt x="5364302" y="30886"/>
                  </a:lnTo>
                  <a:lnTo>
                    <a:pt x="5371262" y="30886"/>
                  </a:lnTo>
                  <a:lnTo>
                    <a:pt x="5377446" y="34061"/>
                  </a:lnTo>
                  <a:lnTo>
                    <a:pt x="5388318" y="40411"/>
                  </a:lnTo>
                  <a:lnTo>
                    <a:pt x="5393004" y="43599"/>
                  </a:lnTo>
                  <a:lnTo>
                    <a:pt x="5400967" y="43599"/>
                  </a:lnTo>
                  <a:lnTo>
                    <a:pt x="5404231" y="40424"/>
                  </a:lnTo>
                  <a:lnTo>
                    <a:pt x="5406834" y="30949"/>
                  </a:lnTo>
                  <a:close/>
                </a:path>
                <a:path extrusionOk="0" h="45719" w="12527915">
                  <a:moveTo>
                    <a:pt x="7358901" y="23520"/>
                  </a:moveTo>
                  <a:lnTo>
                    <a:pt x="7348779" y="11468"/>
                  </a:lnTo>
                  <a:lnTo>
                    <a:pt x="7332612" y="5499"/>
                  </a:lnTo>
                  <a:lnTo>
                    <a:pt x="7314489" y="1574"/>
                  </a:lnTo>
                  <a:lnTo>
                    <a:pt x="7321029" y="17195"/>
                  </a:lnTo>
                  <a:lnTo>
                    <a:pt x="7329068" y="31330"/>
                  </a:lnTo>
                  <a:lnTo>
                    <a:pt x="7340930" y="41630"/>
                  </a:lnTo>
                  <a:lnTo>
                    <a:pt x="7358901" y="45694"/>
                  </a:lnTo>
                  <a:lnTo>
                    <a:pt x="7358901" y="23520"/>
                  </a:lnTo>
                  <a:close/>
                </a:path>
                <a:path extrusionOk="0" h="45719" w="12527915">
                  <a:moveTo>
                    <a:pt x="8912923" y="8724"/>
                  </a:moveTo>
                  <a:lnTo>
                    <a:pt x="8910295" y="8445"/>
                  </a:lnTo>
                  <a:lnTo>
                    <a:pt x="8907793" y="8293"/>
                  </a:lnTo>
                  <a:lnTo>
                    <a:pt x="8905443" y="8293"/>
                  </a:lnTo>
                  <a:lnTo>
                    <a:pt x="8895448" y="9499"/>
                  </a:lnTo>
                  <a:lnTo>
                    <a:pt x="8888158" y="13385"/>
                  </a:lnTo>
                  <a:lnTo>
                    <a:pt x="8884031" y="20408"/>
                  </a:lnTo>
                  <a:lnTo>
                    <a:pt x="8883536" y="30962"/>
                  </a:lnTo>
                  <a:lnTo>
                    <a:pt x="8886292" y="31254"/>
                  </a:lnTo>
                  <a:lnTo>
                    <a:pt x="8888908" y="31419"/>
                  </a:lnTo>
                  <a:lnTo>
                    <a:pt x="8891359" y="31419"/>
                  </a:lnTo>
                  <a:lnTo>
                    <a:pt x="8901227" y="30251"/>
                  </a:lnTo>
                  <a:lnTo>
                    <a:pt x="8908402" y="26403"/>
                  </a:lnTo>
                  <a:lnTo>
                    <a:pt x="8912466" y="19392"/>
                  </a:lnTo>
                  <a:lnTo>
                    <a:pt x="8912923" y="8724"/>
                  </a:lnTo>
                  <a:close/>
                </a:path>
                <a:path extrusionOk="0" h="45719" w="12527915">
                  <a:moveTo>
                    <a:pt x="11227054" y="21983"/>
                  </a:moveTo>
                  <a:lnTo>
                    <a:pt x="11226000" y="16205"/>
                  </a:lnTo>
                  <a:lnTo>
                    <a:pt x="11217542" y="14274"/>
                  </a:lnTo>
                  <a:lnTo>
                    <a:pt x="11213160" y="8001"/>
                  </a:lnTo>
                  <a:lnTo>
                    <a:pt x="11202873" y="8001"/>
                  </a:lnTo>
                  <a:lnTo>
                    <a:pt x="11200956" y="8001"/>
                  </a:lnTo>
                  <a:lnTo>
                    <a:pt x="11198822" y="8216"/>
                  </a:lnTo>
                  <a:lnTo>
                    <a:pt x="11196422" y="8724"/>
                  </a:lnTo>
                  <a:lnTo>
                    <a:pt x="11194428" y="16116"/>
                  </a:lnTo>
                  <a:lnTo>
                    <a:pt x="11197260" y="21234"/>
                  </a:lnTo>
                  <a:lnTo>
                    <a:pt x="11203267" y="24218"/>
                  </a:lnTo>
                  <a:lnTo>
                    <a:pt x="11210798" y="25196"/>
                  </a:lnTo>
                  <a:lnTo>
                    <a:pt x="11219028" y="25196"/>
                  </a:lnTo>
                  <a:lnTo>
                    <a:pt x="11227054" y="21983"/>
                  </a:lnTo>
                  <a:close/>
                </a:path>
                <a:path extrusionOk="0" h="45719" w="12527915">
                  <a:moveTo>
                    <a:pt x="11432731" y="21869"/>
                  </a:moveTo>
                  <a:lnTo>
                    <a:pt x="11432057" y="16205"/>
                  </a:lnTo>
                  <a:lnTo>
                    <a:pt x="11430597" y="16446"/>
                  </a:lnTo>
                  <a:lnTo>
                    <a:pt x="11429276" y="16548"/>
                  </a:lnTo>
                  <a:lnTo>
                    <a:pt x="11422393" y="16548"/>
                  </a:lnTo>
                  <a:lnTo>
                    <a:pt x="11409248" y="7353"/>
                  </a:lnTo>
                  <a:lnTo>
                    <a:pt x="11403635" y="7353"/>
                  </a:lnTo>
                  <a:lnTo>
                    <a:pt x="11401298" y="7353"/>
                  </a:lnTo>
                  <a:lnTo>
                    <a:pt x="11398542" y="7747"/>
                  </a:lnTo>
                  <a:lnTo>
                    <a:pt x="11395215" y="8724"/>
                  </a:lnTo>
                  <a:lnTo>
                    <a:pt x="11393703" y="16370"/>
                  </a:lnTo>
                  <a:lnTo>
                    <a:pt x="11397132" y="21564"/>
                  </a:lnTo>
                  <a:lnTo>
                    <a:pt x="11403889" y="24511"/>
                  </a:lnTo>
                  <a:lnTo>
                    <a:pt x="11412347" y="25450"/>
                  </a:lnTo>
                  <a:lnTo>
                    <a:pt x="11422456" y="25450"/>
                  </a:lnTo>
                  <a:lnTo>
                    <a:pt x="11432731" y="21869"/>
                  </a:lnTo>
                  <a:close/>
                </a:path>
                <a:path extrusionOk="0" h="45719" w="12527915">
                  <a:moveTo>
                    <a:pt x="12257303" y="8712"/>
                  </a:moveTo>
                  <a:lnTo>
                    <a:pt x="12252490" y="5651"/>
                  </a:lnTo>
                  <a:lnTo>
                    <a:pt x="12244565" y="2844"/>
                  </a:lnTo>
                  <a:lnTo>
                    <a:pt x="12234850" y="800"/>
                  </a:lnTo>
                  <a:lnTo>
                    <a:pt x="12224715" y="0"/>
                  </a:lnTo>
                  <a:lnTo>
                    <a:pt x="12215444" y="0"/>
                  </a:lnTo>
                  <a:lnTo>
                    <a:pt x="12207367" y="2298"/>
                  </a:lnTo>
                  <a:lnTo>
                    <a:pt x="12205487" y="8712"/>
                  </a:lnTo>
                  <a:lnTo>
                    <a:pt x="12209234" y="7112"/>
                  </a:lnTo>
                  <a:lnTo>
                    <a:pt x="12212904" y="6477"/>
                  </a:lnTo>
                  <a:lnTo>
                    <a:pt x="12223064" y="6477"/>
                  </a:lnTo>
                  <a:lnTo>
                    <a:pt x="12229275" y="8623"/>
                  </a:lnTo>
                  <a:lnTo>
                    <a:pt x="12240387" y="12928"/>
                  </a:lnTo>
                  <a:lnTo>
                    <a:pt x="12245277" y="15074"/>
                  </a:lnTo>
                  <a:lnTo>
                    <a:pt x="12252706" y="15074"/>
                  </a:lnTo>
                  <a:lnTo>
                    <a:pt x="12255449" y="13436"/>
                  </a:lnTo>
                  <a:lnTo>
                    <a:pt x="12257303" y="8712"/>
                  </a:lnTo>
                  <a:close/>
                </a:path>
                <a:path extrusionOk="0" h="45719" w="12527915">
                  <a:moveTo>
                    <a:pt x="12527407" y="19481"/>
                  </a:moveTo>
                  <a:lnTo>
                    <a:pt x="12525400" y="12725"/>
                  </a:lnTo>
                  <a:lnTo>
                    <a:pt x="12515075" y="8724"/>
                  </a:lnTo>
                  <a:lnTo>
                    <a:pt x="12512307" y="23672"/>
                  </a:lnTo>
                  <a:lnTo>
                    <a:pt x="12515240" y="28663"/>
                  </a:lnTo>
                  <a:lnTo>
                    <a:pt x="12518949" y="28663"/>
                  </a:lnTo>
                  <a:lnTo>
                    <a:pt x="12524219" y="25844"/>
                  </a:lnTo>
                  <a:lnTo>
                    <a:pt x="12527407" y="194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02" name="Google Shape;7902;gefe2f4b35a_0_3189"/>
            <p:cNvSpPr/>
            <p:nvPr/>
          </p:nvSpPr>
          <p:spPr>
            <a:xfrm>
              <a:off x="331743" y="3151182"/>
              <a:ext cx="44450" cy="22860"/>
            </a:xfrm>
            <a:custGeom>
              <a:rect b="b" l="l" r="r" t="t"/>
              <a:pathLst>
                <a:path extrusionOk="0" h="22860" w="44450">
                  <a:moveTo>
                    <a:pt x="44272" y="0"/>
                  </a:moveTo>
                  <a:lnTo>
                    <a:pt x="31059" y="3446"/>
                  </a:lnTo>
                  <a:lnTo>
                    <a:pt x="17626" y="6642"/>
                  </a:lnTo>
                  <a:lnTo>
                    <a:pt x="6447" y="12105"/>
                  </a:lnTo>
                  <a:lnTo>
                    <a:pt x="0" y="22352"/>
                  </a:lnTo>
                  <a:lnTo>
                    <a:pt x="14729" y="20406"/>
                  </a:lnTo>
                  <a:lnTo>
                    <a:pt x="29165" y="18138"/>
                  </a:lnTo>
                  <a:lnTo>
                    <a:pt x="40087" y="12390"/>
                  </a:lnTo>
                  <a:lnTo>
                    <a:pt x="442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03" name="Google Shape;7903;gefe2f4b35a_0_3189"/>
            <p:cNvSpPr/>
            <p:nvPr/>
          </p:nvSpPr>
          <p:spPr>
            <a:xfrm>
              <a:off x="773696" y="3149396"/>
              <a:ext cx="9610725" cy="89535"/>
            </a:xfrm>
            <a:custGeom>
              <a:rect b="b" l="l" r="r" t="t"/>
              <a:pathLst>
                <a:path extrusionOk="0" h="89535" w="9610725">
                  <a:moveTo>
                    <a:pt x="36842" y="61150"/>
                  </a:moveTo>
                  <a:lnTo>
                    <a:pt x="24765" y="63639"/>
                  </a:lnTo>
                  <a:lnTo>
                    <a:pt x="15608" y="69202"/>
                  </a:lnTo>
                  <a:lnTo>
                    <a:pt x="7861" y="76238"/>
                  </a:lnTo>
                  <a:lnTo>
                    <a:pt x="0" y="83146"/>
                  </a:lnTo>
                  <a:lnTo>
                    <a:pt x="2806" y="83616"/>
                  </a:lnTo>
                  <a:lnTo>
                    <a:pt x="5372" y="83832"/>
                  </a:lnTo>
                  <a:lnTo>
                    <a:pt x="7734" y="83832"/>
                  </a:lnTo>
                  <a:lnTo>
                    <a:pt x="18732" y="81864"/>
                  </a:lnTo>
                  <a:lnTo>
                    <a:pt x="26568" y="76708"/>
                  </a:lnTo>
                  <a:lnTo>
                    <a:pt x="32258" y="69443"/>
                  </a:lnTo>
                  <a:lnTo>
                    <a:pt x="36842" y="61150"/>
                  </a:lnTo>
                  <a:close/>
                </a:path>
                <a:path extrusionOk="0" h="89535" w="9610725">
                  <a:moveTo>
                    <a:pt x="353631" y="31292"/>
                  </a:moveTo>
                  <a:lnTo>
                    <a:pt x="352386" y="29984"/>
                  </a:lnTo>
                  <a:lnTo>
                    <a:pt x="350748" y="29451"/>
                  </a:lnTo>
                  <a:lnTo>
                    <a:pt x="348945" y="29451"/>
                  </a:lnTo>
                  <a:lnTo>
                    <a:pt x="341998" y="29451"/>
                  </a:lnTo>
                  <a:lnTo>
                    <a:pt x="332422" y="37261"/>
                  </a:lnTo>
                  <a:lnTo>
                    <a:pt x="331482" y="38900"/>
                  </a:lnTo>
                  <a:lnTo>
                    <a:pt x="329514" y="42595"/>
                  </a:lnTo>
                  <a:lnTo>
                    <a:pt x="330873" y="44005"/>
                  </a:lnTo>
                  <a:lnTo>
                    <a:pt x="333705" y="44005"/>
                  </a:lnTo>
                  <a:lnTo>
                    <a:pt x="340347" y="42557"/>
                  </a:lnTo>
                  <a:lnTo>
                    <a:pt x="347726" y="39077"/>
                  </a:lnTo>
                  <a:lnTo>
                    <a:pt x="353072" y="34886"/>
                  </a:lnTo>
                  <a:lnTo>
                    <a:pt x="353631" y="31292"/>
                  </a:lnTo>
                  <a:close/>
                </a:path>
                <a:path extrusionOk="0" h="89535" w="9610725">
                  <a:moveTo>
                    <a:pt x="593648" y="49326"/>
                  </a:moveTo>
                  <a:lnTo>
                    <a:pt x="592035" y="40335"/>
                  </a:lnTo>
                  <a:lnTo>
                    <a:pt x="582142" y="31292"/>
                  </a:lnTo>
                  <a:lnTo>
                    <a:pt x="580885" y="41871"/>
                  </a:lnTo>
                  <a:lnTo>
                    <a:pt x="575627" y="52565"/>
                  </a:lnTo>
                  <a:lnTo>
                    <a:pt x="573608" y="61899"/>
                  </a:lnTo>
                  <a:lnTo>
                    <a:pt x="582142" y="68402"/>
                  </a:lnTo>
                  <a:lnTo>
                    <a:pt x="589508" y="58585"/>
                  </a:lnTo>
                  <a:lnTo>
                    <a:pt x="593648" y="49326"/>
                  </a:lnTo>
                  <a:close/>
                </a:path>
                <a:path extrusionOk="0" h="89535" w="9610725">
                  <a:moveTo>
                    <a:pt x="605523" y="6451"/>
                  </a:moveTo>
                  <a:lnTo>
                    <a:pt x="602284" y="0"/>
                  </a:lnTo>
                  <a:lnTo>
                    <a:pt x="595795" y="0"/>
                  </a:lnTo>
                  <a:lnTo>
                    <a:pt x="593902" y="0"/>
                  </a:lnTo>
                  <a:lnTo>
                    <a:pt x="591743" y="546"/>
                  </a:lnTo>
                  <a:lnTo>
                    <a:pt x="589305" y="1790"/>
                  </a:lnTo>
                  <a:lnTo>
                    <a:pt x="589305" y="24142"/>
                  </a:lnTo>
                  <a:lnTo>
                    <a:pt x="591654" y="25311"/>
                  </a:lnTo>
                  <a:lnTo>
                    <a:pt x="593750" y="25819"/>
                  </a:lnTo>
                  <a:lnTo>
                    <a:pt x="602145" y="25819"/>
                  </a:lnTo>
                  <a:lnTo>
                    <a:pt x="605447" y="19367"/>
                  </a:lnTo>
                  <a:lnTo>
                    <a:pt x="605523" y="6451"/>
                  </a:lnTo>
                  <a:close/>
                </a:path>
                <a:path extrusionOk="0" h="89535" w="9610725">
                  <a:moveTo>
                    <a:pt x="926465" y="59753"/>
                  </a:moveTo>
                  <a:lnTo>
                    <a:pt x="920800" y="53644"/>
                  </a:lnTo>
                  <a:lnTo>
                    <a:pt x="910894" y="59626"/>
                  </a:lnTo>
                  <a:lnTo>
                    <a:pt x="908431" y="63957"/>
                  </a:lnTo>
                  <a:lnTo>
                    <a:pt x="911072" y="66586"/>
                  </a:lnTo>
                  <a:lnTo>
                    <a:pt x="916495" y="67475"/>
                  </a:lnTo>
                  <a:lnTo>
                    <a:pt x="922197" y="66636"/>
                  </a:lnTo>
                  <a:lnTo>
                    <a:pt x="926236" y="64071"/>
                  </a:lnTo>
                  <a:lnTo>
                    <a:pt x="926465" y="59753"/>
                  </a:lnTo>
                  <a:close/>
                </a:path>
                <a:path extrusionOk="0" h="89535" w="9610725">
                  <a:moveTo>
                    <a:pt x="1237500" y="68402"/>
                  </a:moveTo>
                  <a:lnTo>
                    <a:pt x="1230566" y="64338"/>
                  </a:lnTo>
                  <a:lnTo>
                    <a:pt x="1225677" y="62814"/>
                  </a:lnTo>
                  <a:lnTo>
                    <a:pt x="1222438" y="62814"/>
                  </a:lnTo>
                  <a:lnTo>
                    <a:pt x="1217701" y="62814"/>
                  </a:lnTo>
                  <a:lnTo>
                    <a:pt x="1216469" y="66065"/>
                  </a:lnTo>
                  <a:lnTo>
                    <a:pt x="1218552" y="72542"/>
                  </a:lnTo>
                  <a:lnTo>
                    <a:pt x="1221867" y="75793"/>
                  </a:lnTo>
                  <a:lnTo>
                    <a:pt x="1229537" y="75793"/>
                  </a:lnTo>
                  <a:lnTo>
                    <a:pt x="1233512" y="73837"/>
                  </a:lnTo>
                  <a:lnTo>
                    <a:pt x="1237500" y="68402"/>
                  </a:lnTo>
                  <a:close/>
                </a:path>
                <a:path extrusionOk="0" h="89535" w="9610725">
                  <a:moveTo>
                    <a:pt x="1613395" y="75895"/>
                  </a:moveTo>
                  <a:lnTo>
                    <a:pt x="1612988" y="63220"/>
                  </a:lnTo>
                  <a:lnTo>
                    <a:pt x="1610448" y="52857"/>
                  </a:lnTo>
                  <a:lnTo>
                    <a:pt x="1605699" y="44754"/>
                  </a:lnTo>
                  <a:lnTo>
                    <a:pt x="1598663" y="38900"/>
                  </a:lnTo>
                  <a:lnTo>
                    <a:pt x="1598663" y="48920"/>
                  </a:lnTo>
                  <a:lnTo>
                    <a:pt x="1595234" y="55041"/>
                  </a:lnTo>
                  <a:lnTo>
                    <a:pt x="1591208" y="61150"/>
                  </a:lnTo>
                  <a:lnTo>
                    <a:pt x="1592427" y="60947"/>
                  </a:lnTo>
                  <a:lnTo>
                    <a:pt x="1593545" y="60858"/>
                  </a:lnTo>
                  <a:lnTo>
                    <a:pt x="1605686" y="60858"/>
                  </a:lnTo>
                  <a:lnTo>
                    <a:pt x="1606524" y="71462"/>
                  </a:lnTo>
                  <a:lnTo>
                    <a:pt x="1613395" y="75895"/>
                  </a:lnTo>
                  <a:close/>
                </a:path>
                <a:path extrusionOk="0" h="89535" w="9610725">
                  <a:moveTo>
                    <a:pt x="2025700" y="16548"/>
                  </a:moveTo>
                  <a:lnTo>
                    <a:pt x="2013381" y="19075"/>
                  </a:lnTo>
                  <a:lnTo>
                    <a:pt x="2002726" y="23177"/>
                  </a:lnTo>
                  <a:lnTo>
                    <a:pt x="1994344" y="29552"/>
                  </a:lnTo>
                  <a:lnTo>
                    <a:pt x="1988832" y="38900"/>
                  </a:lnTo>
                  <a:lnTo>
                    <a:pt x="1991791" y="41871"/>
                  </a:lnTo>
                  <a:lnTo>
                    <a:pt x="1995944" y="43268"/>
                  </a:lnTo>
                  <a:lnTo>
                    <a:pt x="2000389" y="43268"/>
                  </a:lnTo>
                  <a:lnTo>
                    <a:pt x="2009495" y="41427"/>
                  </a:lnTo>
                  <a:lnTo>
                    <a:pt x="2017826" y="36144"/>
                  </a:lnTo>
                  <a:lnTo>
                    <a:pt x="2023757" y="27736"/>
                  </a:lnTo>
                  <a:lnTo>
                    <a:pt x="2025700" y="16548"/>
                  </a:lnTo>
                  <a:close/>
                </a:path>
                <a:path extrusionOk="0" h="89535" w="9610725">
                  <a:moveTo>
                    <a:pt x="2209736" y="60083"/>
                  </a:moveTo>
                  <a:lnTo>
                    <a:pt x="2202599" y="53644"/>
                  </a:lnTo>
                  <a:lnTo>
                    <a:pt x="2199284" y="59550"/>
                  </a:lnTo>
                  <a:lnTo>
                    <a:pt x="2192096" y="61544"/>
                  </a:lnTo>
                  <a:lnTo>
                    <a:pt x="2184616" y="63271"/>
                  </a:lnTo>
                  <a:lnTo>
                    <a:pt x="2180450" y="68402"/>
                  </a:lnTo>
                  <a:lnTo>
                    <a:pt x="2182939" y="73558"/>
                  </a:lnTo>
                  <a:lnTo>
                    <a:pt x="2187359" y="75577"/>
                  </a:lnTo>
                  <a:lnTo>
                    <a:pt x="2192020" y="75577"/>
                  </a:lnTo>
                  <a:lnTo>
                    <a:pt x="2201354" y="73152"/>
                  </a:lnTo>
                  <a:lnTo>
                    <a:pt x="2208288" y="67297"/>
                  </a:lnTo>
                  <a:lnTo>
                    <a:pt x="2209736" y="60083"/>
                  </a:lnTo>
                  <a:close/>
                </a:path>
                <a:path extrusionOk="0" h="89535" w="9610725">
                  <a:moveTo>
                    <a:pt x="2924568" y="31292"/>
                  </a:moveTo>
                  <a:lnTo>
                    <a:pt x="2915742" y="31800"/>
                  </a:lnTo>
                  <a:lnTo>
                    <a:pt x="2907855" y="33185"/>
                  </a:lnTo>
                  <a:lnTo>
                    <a:pt x="2902775" y="37312"/>
                  </a:lnTo>
                  <a:lnTo>
                    <a:pt x="2902356" y="46050"/>
                  </a:lnTo>
                  <a:lnTo>
                    <a:pt x="2904007" y="46088"/>
                  </a:lnTo>
                  <a:lnTo>
                    <a:pt x="2915564" y="46088"/>
                  </a:lnTo>
                  <a:lnTo>
                    <a:pt x="2921266" y="40220"/>
                  </a:lnTo>
                  <a:lnTo>
                    <a:pt x="2924568" y="31292"/>
                  </a:lnTo>
                  <a:close/>
                </a:path>
                <a:path extrusionOk="0" h="89535" w="9610725">
                  <a:moveTo>
                    <a:pt x="4110304" y="38887"/>
                  </a:moveTo>
                  <a:lnTo>
                    <a:pt x="4102481" y="32778"/>
                  </a:lnTo>
                  <a:lnTo>
                    <a:pt x="4096778" y="30556"/>
                  </a:lnTo>
                  <a:lnTo>
                    <a:pt x="4092930" y="30556"/>
                  </a:lnTo>
                  <a:lnTo>
                    <a:pt x="4087825" y="30556"/>
                  </a:lnTo>
                  <a:lnTo>
                    <a:pt x="4085971" y="34467"/>
                  </a:lnTo>
                  <a:lnTo>
                    <a:pt x="4087482" y="42291"/>
                  </a:lnTo>
                  <a:lnTo>
                    <a:pt x="4090847" y="46202"/>
                  </a:lnTo>
                  <a:lnTo>
                    <a:pt x="4099979" y="46202"/>
                  </a:lnTo>
                  <a:lnTo>
                    <a:pt x="4104754" y="44234"/>
                  </a:lnTo>
                  <a:lnTo>
                    <a:pt x="4110304" y="38887"/>
                  </a:lnTo>
                  <a:close/>
                </a:path>
                <a:path extrusionOk="0" h="89535" w="9610725">
                  <a:moveTo>
                    <a:pt x="4250461" y="24155"/>
                  </a:moveTo>
                  <a:lnTo>
                    <a:pt x="4240822" y="18834"/>
                  </a:lnTo>
                  <a:lnTo>
                    <a:pt x="4215612" y="14312"/>
                  </a:lnTo>
                  <a:lnTo>
                    <a:pt x="4206176" y="9067"/>
                  </a:lnTo>
                  <a:lnTo>
                    <a:pt x="4207192" y="20751"/>
                  </a:lnTo>
                  <a:lnTo>
                    <a:pt x="4213352" y="30124"/>
                  </a:lnTo>
                  <a:lnTo>
                    <a:pt x="4222635" y="36372"/>
                  </a:lnTo>
                  <a:lnTo>
                    <a:pt x="4233062" y="38646"/>
                  </a:lnTo>
                  <a:lnTo>
                    <a:pt x="4241000" y="38646"/>
                  </a:lnTo>
                  <a:lnTo>
                    <a:pt x="4248150" y="34391"/>
                  </a:lnTo>
                  <a:lnTo>
                    <a:pt x="4250461" y="24155"/>
                  </a:lnTo>
                  <a:close/>
                </a:path>
                <a:path extrusionOk="0" h="89535" w="9610725">
                  <a:moveTo>
                    <a:pt x="4552264" y="1790"/>
                  </a:moveTo>
                  <a:lnTo>
                    <a:pt x="4543476" y="2108"/>
                  </a:lnTo>
                  <a:lnTo>
                    <a:pt x="4535589" y="3429"/>
                  </a:lnTo>
                  <a:lnTo>
                    <a:pt x="4530509" y="7620"/>
                  </a:lnTo>
                  <a:lnTo>
                    <a:pt x="4530115" y="16548"/>
                  </a:lnTo>
                  <a:lnTo>
                    <a:pt x="4531144" y="16560"/>
                  </a:lnTo>
                  <a:lnTo>
                    <a:pt x="4539081" y="15481"/>
                  </a:lnTo>
                  <a:lnTo>
                    <a:pt x="4545063" y="12458"/>
                  </a:lnTo>
                  <a:lnTo>
                    <a:pt x="4549356" y="7785"/>
                  </a:lnTo>
                  <a:lnTo>
                    <a:pt x="4552264" y="1790"/>
                  </a:lnTo>
                  <a:close/>
                </a:path>
                <a:path extrusionOk="0" h="89535" w="9610725">
                  <a:moveTo>
                    <a:pt x="4679289" y="9613"/>
                  </a:moveTo>
                  <a:lnTo>
                    <a:pt x="4676445" y="1701"/>
                  </a:lnTo>
                  <a:lnTo>
                    <a:pt x="4671199" y="1701"/>
                  </a:lnTo>
                  <a:lnTo>
                    <a:pt x="4670564" y="1727"/>
                  </a:lnTo>
                  <a:lnTo>
                    <a:pt x="4670234" y="1790"/>
                  </a:lnTo>
                  <a:lnTo>
                    <a:pt x="4667669" y="8382"/>
                  </a:lnTo>
                  <a:lnTo>
                    <a:pt x="4664468" y="14465"/>
                  </a:lnTo>
                  <a:lnTo>
                    <a:pt x="4662284" y="21590"/>
                  </a:lnTo>
                  <a:lnTo>
                    <a:pt x="4662767" y="31292"/>
                  </a:lnTo>
                  <a:lnTo>
                    <a:pt x="4665218" y="32715"/>
                  </a:lnTo>
                  <a:lnTo>
                    <a:pt x="4667377" y="33337"/>
                  </a:lnTo>
                  <a:lnTo>
                    <a:pt x="4675911" y="33337"/>
                  </a:lnTo>
                  <a:lnTo>
                    <a:pt x="4679023" y="25438"/>
                  </a:lnTo>
                  <a:lnTo>
                    <a:pt x="4679289" y="9613"/>
                  </a:lnTo>
                  <a:close/>
                </a:path>
                <a:path extrusionOk="0" h="89535" w="9610725">
                  <a:moveTo>
                    <a:pt x="7809751" y="38735"/>
                  </a:moveTo>
                  <a:lnTo>
                    <a:pt x="7806347" y="26238"/>
                  </a:lnTo>
                  <a:lnTo>
                    <a:pt x="7803401" y="26238"/>
                  </a:lnTo>
                  <a:lnTo>
                    <a:pt x="7802397" y="26238"/>
                  </a:lnTo>
                  <a:lnTo>
                    <a:pt x="7801445" y="27686"/>
                  </a:lnTo>
                  <a:lnTo>
                    <a:pt x="7799324" y="38823"/>
                  </a:lnTo>
                  <a:lnTo>
                    <a:pt x="7802448" y="51193"/>
                  </a:lnTo>
                  <a:lnTo>
                    <a:pt x="7806309" y="51193"/>
                  </a:lnTo>
                  <a:lnTo>
                    <a:pt x="7807274" y="49720"/>
                  </a:lnTo>
                  <a:lnTo>
                    <a:pt x="7808011" y="46037"/>
                  </a:lnTo>
                  <a:lnTo>
                    <a:pt x="7809751" y="38735"/>
                  </a:lnTo>
                  <a:close/>
                </a:path>
                <a:path extrusionOk="0" h="89535" w="9610725">
                  <a:moveTo>
                    <a:pt x="9384525" y="38900"/>
                  </a:moveTo>
                  <a:lnTo>
                    <a:pt x="9372181" y="41275"/>
                  </a:lnTo>
                  <a:lnTo>
                    <a:pt x="9361487" y="45351"/>
                  </a:lnTo>
                  <a:lnTo>
                    <a:pt x="9353105" y="51777"/>
                  </a:lnTo>
                  <a:lnTo>
                    <a:pt x="9347733" y="61150"/>
                  </a:lnTo>
                  <a:lnTo>
                    <a:pt x="9351975" y="62115"/>
                  </a:lnTo>
                  <a:lnTo>
                    <a:pt x="9355709" y="62560"/>
                  </a:lnTo>
                  <a:lnTo>
                    <a:pt x="9359011" y="62560"/>
                  </a:lnTo>
                  <a:lnTo>
                    <a:pt x="9369387" y="60655"/>
                  </a:lnTo>
                  <a:lnTo>
                    <a:pt x="9376562" y="55511"/>
                  </a:lnTo>
                  <a:lnTo>
                    <a:pt x="9381338" y="47980"/>
                  </a:lnTo>
                  <a:lnTo>
                    <a:pt x="9384525" y="38900"/>
                  </a:lnTo>
                  <a:close/>
                </a:path>
                <a:path extrusionOk="0" h="89535" w="9610725">
                  <a:moveTo>
                    <a:pt x="9610217" y="68897"/>
                  </a:moveTo>
                  <a:lnTo>
                    <a:pt x="9605543" y="61150"/>
                  </a:lnTo>
                  <a:lnTo>
                    <a:pt x="9597911" y="68326"/>
                  </a:lnTo>
                  <a:lnTo>
                    <a:pt x="9584512" y="69684"/>
                  </a:lnTo>
                  <a:lnTo>
                    <a:pt x="9572422" y="72275"/>
                  </a:lnTo>
                  <a:lnTo>
                    <a:pt x="9568688" y="83146"/>
                  </a:lnTo>
                  <a:lnTo>
                    <a:pt x="9571253" y="87452"/>
                  </a:lnTo>
                  <a:lnTo>
                    <a:pt x="9575546" y="89192"/>
                  </a:lnTo>
                  <a:lnTo>
                    <a:pt x="9580435" y="89192"/>
                  </a:lnTo>
                  <a:lnTo>
                    <a:pt x="9593440" y="85928"/>
                  </a:lnTo>
                  <a:lnTo>
                    <a:pt x="9604781" y="78168"/>
                  </a:lnTo>
                  <a:lnTo>
                    <a:pt x="9610217" y="6889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04" name="Google Shape;7904;gefe2f4b35a_0_3189"/>
            <p:cNvSpPr/>
            <p:nvPr/>
          </p:nvSpPr>
          <p:spPr>
            <a:xfrm>
              <a:off x="527331" y="3225458"/>
              <a:ext cx="33020" cy="52070"/>
            </a:xfrm>
            <a:custGeom>
              <a:rect b="b" l="l" r="r" t="t"/>
              <a:pathLst>
                <a:path extrusionOk="0" h="52070" w="33020">
                  <a:moveTo>
                    <a:pt x="24353" y="0"/>
                  </a:moveTo>
                  <a:lnTo>
                    <a:pt x="20429" y="0"/>
                  </a:lnTo>
                  <a:lnTo>
                    <a:pt x="7585" y="8029"/>
                  </a:lnTo>
                  <a:lnTo>
                    <a:pt x="0" y="25709"/>
                  </a:lnTo>
                  <a:lnTo>
                    <a:pt x="203" y="43425"/>
                  </a:lnTo>
                  <a:lnTo>
                    <a:pt x="10726" y="51561"/>
                  </a:lnTo>
                  <a:lnTo>
                    <a:pt x="20277" y="27808"/>
                  </a:lnTo>
                  <a:lnTo>
                    <a:pt x="25853" y="16702"/>
                  </a:lnTo>
                  <a:lnTo>
                    <a:pt x="32875" y="7073"/>
                  </a:lnTo>
                  <a:lnTo>
                    <a:pt x="28582" y="2082"/>
                  </a:lnTo>
                  <a:lnTo>
                    <a:pt x="243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05" name="Google Shape;7905;gefe2f4b35a_0_3189"/>
            <p:cNvSpPr/>
            <p:nvPr/>
          </p:nvSpPr>
          <p:spPr>
            <a:xfrm>
              <a:off x="840117" y="3224173"/>
              <a:ext cx="7550784" cy="67945"/>
            </a:xfrm>
            <a:custGeom>
              <a:rect b="b" l="l" r="r" t="t"/>
              <a:pathLst>
                <a:path extrusionOk="0" h="67945" w="7550784">
                  <a:moveTo>
                    <a:pt x="22186" y="38100"/>
                  </a:moveTo>
                  <a:lnTo>
                    <a:pt x="21767" y="30187"/>
                  </a:lnTo>
                  <a:lnTo>
                    <a:pt x="20777" y="22847"/>
                  </a:lnTo>
                  <a:lnTo>
                    <a:pt x="17843" y="17437"/>
                  </a:lnTo>
                  <a:lnTo>
                    <a:pt x="11645" y="15328"/>
                  </a:lnTo>
                  <a:lnTo>
                    <a:pt x="10363" y="15328"/>
                  </a:lnTo>
                  <a:lnTo>
                    <a:pt x="8915" y="15494"/>
                  </a:lnTo>
                  <a:lnTo>
                    <a:pt x="7264" y="15862"/>
                  </a:lnTo>
                  <a:lnTo>
                    <a:pt x="7785" y="25996"/>
                  </a:lnTo>
                  <a:lnTo>
                    <a:pt x="3746" y="32105"/>
                  </a:lnTo>
                  <a:lnTo>
                    <a:pt x="0" y="38100"/>
                  </a:lnTo>
                  <a:lnTo>
                    <a:pt x="22186" y="38100"/>
                  </a:lnTo>
                  <a:close/>
                </a:path>
                <a:path extrusionOk="0" h="67945" w="7550784">
                  <a:moveTo>
                    <a:pt x="442963" y="38938"/>
                  </a:moveTo>
                  <a:lnTo>
                    <a:pt x="412343" y="23088"/>
                  </a:lnTo>
                  <a:lnTo>
                    <a:pt x="405206" y="23088"/>
                  </a:lnTo>
                  <a:lnTo>
                    <a:pt x="397675" y="23469"/>
                  </a:lnTo>
                  <a:lnTo>
                    <a:pt x="390525" y="23469"/>
                  </a:lnTo>
                  <a:lnTo>
                    <a:pt x="393636" y="31610"/>
                  </a:lnTo>
                  <a:lnTo>
                    <a:pt x="401447" y="37655"/>
                  </a:lnTo>
                  <a:lnTo>
                    <a:pt x="411975" y="41427"/>
                  </a:lnTo>
                  <a:lnTo>
                    <a:pt x="423265" y="42722"/>
                  </a:lnTo>
                  <a:lnTo>
                    <a:pt x="433984" y="42722"/>
                  </a:lnTo>
                  <a:lnTo>
                    <a:pt x="442963" y="38938"/>
                  </a:lnTo>
                  <a:close/>
                </a:path>
                <a:path extrusionOk="0" h="67945" w="7550784">
                  <a:moveTo>
                    <a:pt x="643775" y="3606"/>
                  </a:moveTo>
                  <a:lnTo>
                    <a:pt x="641832" y="0"/>
                  </a:lnTo>
                  <a:lnTo>
                    <a:pt x="638111" y="0"/>
                  </a:lnTo>
                  <a:lnTo>
                    <a:pt x="635190" y="0"/>
                  </a:lnTo>
                  <a:lnTo>
                    <a:pt x="631190" y="2209"/>
                  </a:lnTo>
                  <a:lnTo>
                    <a:pt x="626186" y="8369"/>
                  </a:lnTo>
                  <a:lnTo>
                    <a:pt x="631012" y="12776"/>
                  </a:lnTo>
                  <a:lnTo>
                    <a:pt x="634796" y="14427"/>
                  </a:lnTo>
                  <a:lnTo>
                    <a:pt x="641743" y="14427"/>
                  </a:lnTo>
                  <a:lnTo>
                    <a:pt x="643724" y="10820"/>
                  </a:lnTo>
                  <a:lnTo>
                    <a:pt x="643775" y="3606"/>
                  </a:lnTo>
                  <a:close/>
                </a:path>
                <a:path extrusionOk="0" h="67945" w="7550784">
                  <a:moveTo>
                    <a:pt x="986993" y="8369"/>
                  </a:moveTo>
                  <a:lnTo>
                    <a:pt x="977646" y="9740"/>
                  </a:lnTo>
                  <a:lnTo>
                    <a:pt x="962342" y="15773"/>
                  </a:lnTo>
                  <a:lnTo>
                    <a:pt x="953058" y="17145"/>
                  </a:lnTo>
                  <a:lnTo>
                    <a:pt x="950112" y="17145"/>
                  </a:lnTo>
                  <a:lnTo>
                    <a:pt x="946785" y="16764"/>
                  </a:lnTo>
                  <a:lnTo>
                    <a:pt x="942924" y="15862"/>
                  </a:lnTo>
                  <a:lnTo>
                    <a:pt x="942924" y="29959"/>
                  </a:lnTo>
                  <a:lnTo>
                    <a:pt x="947102" y="34988"/>
                  </a:lnTo>
                  <a:lnTo>
                    <a:pt x="952957" y="34988"/>
                  </a:lnTo>
                  <a:lnTo>
                    <a:pt x="962037" y="32080"/>
                  </a:lnTo>
                  <a:lnTo>
                    <a:pt x="971778" y="25006"/>
                  </a:lnTo>
                  <a:lnTo>
                    <a:pt x="980617" y="16268"/>
                  </a:lnTo>
                  <a:lnTo>
                    <a:pt x="986993" y="8369"/>
                  </a:lnTo>
                  <a:close/>
                </a:path>
                <a:path extrusionOk="0" h="67945" w="7550784">
                  <a:moveTo>
                    <a:pt x="2143417" y="38100"/>
                  </a:moveTo>
                  <a:lnTo>
                    <a:pt x="2128723" y="38100"/>
                  </a:lnTo>
                  <a:lnTo>
                    <a:pt x="2128723" y="52857"/>
                  </a:lnTo>
                  <a:lnTo>
                    <a:pt x="2143417" y="52857"/>
                  </a:lnTo>
                  <a:lnTo>
                    <a:pt x="2143417" y="38100"/>
                  </a:lnTo>
                  <a:close/>
                </a:path>
                <a:path extrusionOk="0" h="67945" w="7550784">
                  <a:moveTo>
                    <a:pt x="2172995" y="1117"/>
                  </a:moveTo>
                  <a:lnTo>
                    <a:pt x="2164092" y="1422"/>
                  </a:lnTo>
                  <a:lnTo>
                    <a:pt x="2156231" y="2743"/>
                  </a:lnTo>
                  <a:lnTo>
                    <a:pt x="2151227" y="6921"/>
                  </a:lnTo>
                  <a:lnTo>
                    <a:pt x="2150897" y="15862"/>
                  </a:lnTo>
                  <a:lnTo>
                    <a:pt x="2151900" y="15875"/>
                  </a:lnTo>
                  <a:lnTo>
                    <a:pt x="2159825" y="14795"/>
                  </a:lnTo>
                  <a:lnTo>
                    <a:pt x="2165807" y="11772"/>
                  </a:lnTo>
                  <a:lnTo>
                    <a:pt x="2170099" y="7112"/>
                  </a:lnTo>
                  <a:lnTo>
                    <a:pt x="2172995" y="1117"/>
                  </a:lnTo>
                  <a:close/>
                </a:path>
                <a:path extrusionOk="0" h="67945" w="7550784">
                  <a:moveTo>
                    <a:pt x="4117517" y="15862"/>
                  </a:moveTo>
                  <a:lnTo>
                    <a:pt x="4111752" y="15862"/>
                  </a:lnTo>
                  <a:lnTo>
                    <a:pt x="4105529" y="15494"/>
                  </a:lnTo>
                  <a:lnTo>
                    <a:pt x="4099636" y="15494"/>
                  </a:lnTo>
                  <a:lnTo>
                    <a:pt x="4089819" y="16014"/>
                  </a:lnTo>
                  <a:lnTo>
                    <a:pt x="4081589" y="18122"/>
                  </a:lnTo>
                  <a:lnTo>
                    <a:pt x="4075861" y="22707"/>
                  </a:lnTo>
                  <a:lnTo>
                    <a:pt x="4073550" y="30607"/>
                  </a:lnTo>
                  <a:lnTo>
                    <a:pt x="4076687" y="30835"/>
                  </a:lnTo>
                  <a:lnTo>
                    <a:pt x="4079710" y="30949"/>
                  </a:lnTo>
                  <a:lnTo>
                    <a:pt x="4082618" y="30949"/>
                  </a:lnTo>
                  <a:lnTo>
                    <a:pt x="4094289" y="30162"/>
                  </a:lnTo>
                  <a:lnTo>
                    <a:pt x="4104195" y="27597"/>
                  </a:lnTo>
                  <a:lnTo>
                    <a:pt x="4112044" y="22936"/>
                  </a:lnTo>
                  <a:lnTo>
                    <a:pt x="4117517" y="15862"/>
                  </a:lnTo>
                  <a:close/>
                </a:path>
                <a:path extrusionOk="0" h="67945" w="7550784">
                  <a:moveTo>
                    <a:pt x="4317809" y="59309"/>
                  </a:moveTo>
                  <a:lnTo>
                    <a:pt x="4316374" y="52857"/>
                  </a:lnTo>
                  <a:lnTo>
                    <a:pt x="4305909" y="46901"/>
                  </a:lnTo>
                  <a:lnTo>
                    <a:pt x="4290225" y="29425"/>
                  </a:lnTo>
                  <a:lnTo>
                    <a:pt x="4279557" y="23469"/>
                  </a:lnTo>
                  <a:lnTo>
                    <a:pt x="4280751" y="38925"/>
                  </a:lnTo>
                  <a:lnTo>
                    <a:pt x="4284802" y="51511"/>
                  </a:lnTo>
                  <a:lnTo>
                    <a:pt x="4291762" y="61137"/>
                  </a:lnTo>
                  <a:lnTo>
                    <a:pt x="4301706" y="67716"/>
                  </a:lnTo>
                  <a:lnTo>
                    <a:pt x="4301960" y="63906"/>
                  </a:lnTo>
                  <a:lnTo>
                    <a:pt x="4302633" y="60185"/>
                  </a:lnTo>
                  <a:lnTo>
                    <a:pt x="4307611" y="60185"/>
                  </a:lnTo>
                  <a:lnTo>
                    <a:pt x="4309173" y="60452"/>
                  </a:lnTo>
                  <a:lnTo>
                    <a:pt x="4317809" y="59309"/>
                  </a:lnTo>
                  <a:close/>
                </a:path>
                <a:path extrusionOk="0" h="67945" w="7550784">
                  <a:moveTo>
                    <a:pt x="4515497" y="15849"/>
                  </a:moveTo>
                  <a:lnTo>
                    <a:pt x="4508538" y="11823"/>
                  </a:lnTo>
                  <a:lnTo>
                    <a:pt x="4503623" y="10312"/>
                  </a:lnTo>
                  <a:lnTo>
                    <a:pt x="4500359" y="10312"/>
                  </a:lnTo>
                  <a:lnTo>
                    <a:pt x="4495558" y="10312"/>
                  </a:lnTo>
                  <a:lnTo>
                    <a:pt x="4494314" y="13563"/>
                  </a:lnTo>
                  <a:lnTo>
                    <a:pt x="4496397" y="20053"/>
                  </a:lnTo>
                  <a:lnTo>
                    <a:pt x="4499724" y="23304"/>
                  </a:lnTo>
                  <a:lnTo>
                    <a:pt x="4507458" y="23304"/>
                  </a:lnTo>
                  <a:lnTo>
                    <a:pt x="4511472" y="21323"/>
                  </a:lnTo>
                  <a:lnTo>
                    <a:pt x="4515497" y="15849"/>
                  </a:lnTo>
                  <a:close/>
                </a:path>
                <a:path extrusionOk="0" h="67945" w="7550784">
                  <a:moveTo>
                    <a:pt x="5082641" y="15862"/>
                  </a:moveTo>
                  <a:lnTo>
                    <a:pt x="5075148" y="15862"/>
                  </a:lnTo>
                  <a:lnTo>
                    <a:pt x="5073662" y="9753"/>
                  </a:lnTo>
                  <a:lnTo>
                    <a:pt x="5067922" y="8369"/>
                  </a:lnTo>
                  <a:lnTo>
                    <a:pt x="5069637" y="15074"/>
                  </a:lnTo>
                  <a:lnTo>
                    <a:pt x="5066411" y="16764"/>
                  </a:lnTo>
                  <a:lnTo>
                    <a:pt x="5059019" y="16764"/>
                  </a:lnTo>
                  <a:lnTo>
                    <a:pt x="5047259" y="14998"/>
                  </a:lnTo>
                  <a:lnTo>
                    <a:pt x="5039830" y="14998"/>
                  </a:lnTo>
                  <a:lnTo>
                    <a:pt x="5036578" y="16700"/>
                  </a:lnTo>
                  <a:lnTo>
                    <a:pt x="5038318" y="23469"/>
                  </a:lnTo>
                  <a:lnTo>
                    <a:pt x="5041417" y="22694"/>
                  </a:lnTo>
                  <a:lnTo>
                    <a:pt x="5044059" y="22377"/>
                  </a:lnTo>
                  <a:lnTo>
                    <a:pt x="5052631" y="22377"/>
                  </a:lnTo>
                  <a:lnTo>
                    <a:pt x="5068405" y="31661"/>
                  </a:lnTo>
                  <a:lnTo>
                    <a:pt x="5076977" y="31661"/>
                  </a:lnTo>
                  <a:lnTo>
                    <a:pt x="5079606" y="31356"/>
                  </a:lnTo>
                  <a:lnTo>
                    <a:pt x="5082641" y="30607"/>
                  </a:lnTo>
                  <a:lnTo>
                    <a:pt x="5082641" y="15862"/>
                  </a:lnTo>
                  <a:close/>
                </a:path>
                <a:path extrusionOk="0" h="67945" w="7550784">
                  <a:moveTo>
                    <a:pt x="5527560" y="3606"/>
                  </a:moveTo>
                  <a:lnTo>
                    <a:pt x="5525617" y="0"/>
                  </a:lnTo>
                  <a:lnTo>
                    <a:pt x="5521884" y="0"/>
                  </a:lnTo>
                  <a:lnTo>
                    <a:pt x="5518963" y="0"/>
                  </a:lnTo>
                  <a:lnTo>
                    <a:pt x="5514949" y="2209"/>
                  </a:lnTo>
                  <a:lnTo>
                    <a:pt x="5509946" y="8369"/>
                  </a:lnTo>
                  <a:lnTo>
                    <a:pt x="5514772" y="12776"/>
                  </a:lnTo>
                  <a:lnTo>
                    <a:pt x="5518569" y="14427"/>
                  </a:lnTo>
                  <a:lnTo>
                    <a:pt x="5525528" y="14427"/>
                  </a:lnTo>
                  <a:lnTo>
                    <a:pt x="5527522" y="10820"/>
                  </a:lnTo>
                  <a:lnTo>
                    <a:pt x="5527560" y="3606"/>
                  </a:lnTo>
                  <a:close/>
                </a:path>
                <a:path extrusionOk="0" h="67945" w="7550784">
                  <a:moveTo>
                    <a:pt x="7550251" y="38100"/>
                  </a:moveTo>
                  <a:lnTo>
                    <a:pt x="7544244" y="37007"/>
                  </a:lnTo>
                  <a:lnTo>
                    <a:pt x="7539507" y="36550"/>
                  </a:lnTo>
                  <a:lnTo>
                    <a:pt x="7535837" y="36550"/>
                  </a:lnTo>
                  <a:lnTo>
                    <a:pt x="7527226" y="36550"/>
                  </a:lnTo>
                  <a:lnTo>
                    <a:pt x="7524509" y="39039"/>
                  </a:lnTo>
                  <a:lnTo>
                    <a:pt x="7525956" y="44030"/>
                  </a:lnTo>
                  <a:lnTo>
                    <a:pt x="7530122" y="46520"/>
                  </a:lnTo>
                  <a:lnTo>
                    <a:pt x="7540066" y="46520"/>
                  </a:lnTo>
                  <a:lnTo>
                    <a:pt x="7545705" y="44373"/>
                  </a:lnTo>
                  <a:lnTo>
                    <a:pt x="7550251" y="3810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06" name="Google Shape;7906;gefe2f4b35a_0_3189"/>
            <p:cNvSpPr/>
            <p:nvPr/>
          </p:nvSpPr>
          <p:spPr>
            <a:xfrm>
              <a:off x="591327" y="3277567"/>
              <a:ext cx="13334" cy="14604"/>
            </a:xfrm>
            <a:custGeom>
              <a:rect b="b" l="l" r="r" t="t"/>
              <a:pathLst>
                <a:path extrusionOk="0" h="14604" w="13334">
                  <a:moveTo>
                    <a:pt x="13157" y="0"/>
                  </a:moveTo>
                  <a:lnTo>
                    <a:pt x="5969" y="63"/>
                  </a:lnTo>
                  <a:lnTo>
                    <a:pt x="0" y="1333"/>
                  </a:lnTo>
                  <a:lnTo>
                    <a:pt x="5676" y="14312"/>
                  </a:lnTo>
                  <a:lnTo>
                    <a:pt x="6400" y="14427"/>
                  </a:lnTo>
                  <a:lnTo>
                    <a:pt x="7175" y="14478"/>
                  </a:lnTo>
                  <a:lnTo>
                    <a:pt x="9601" y="14478"/>
                  </a:lnTo>
                  <a:lnTo>
                    <a:pt x="11366" y="14287"/>
                  </a:lnTo>
                  <a:lnTo>
                    <a:pt x="13220" y="13919"/>
                  </a:lnTo>
                  <a:lnTo>
                    <a:pt x="131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07" name="Google Shape;7907;gefe2f4b35a_0_3189"/>
            <p:cNvSpPr/>
            <p:nvPr/>
          </p:nvSpPr>
          <p:spPr>
            <a:xfrm>
              <a:off x="604489" y="3269641"/>
              <a:ext cx="22225" cy="22225"/>
            </a:xfrm>
            <a:custGeom>
              <a:rect b="b" l="l" r="r" t="t"/>
              <a:pathLst>
                <a:path extrusionOk="0" h="22225" w="22225">
                  <a:moveTo>
                    <a:pt x="14655" y="0"/>
                  </a:moveTo>
                  <a:lnTo>
                    <a:pt x="15849" y="7327"/>
                  </a:lnTo>
                  <a:lnTo>
                    <a:pt x="10388" y="7950"/>
                  </a:lnTo>
                  <a:lnTo>
                    <a:pt x="0" y="7924"/>
                  </a:lnTo>
                  <a:lnTo>
                    <a:pt x="50" y="21844"/>
                  </a:lnTo>
                  <a:lnTo>
                    <a:pt x="10785" y="18250"/>
                  </a:lnTo>
                  <a:lnTo>
                    <a:pt x="19369" y="12488"/>
                  </a:lnTo>
                  <a:lnTo>
                    <a:pt x="21944" y="5943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08" name="Google Shape;7908;gefe2f4b35a_0_3189"/>
            <p:cNvSpPr/>
            <p:nvPr/>
          </p:nvSpPr>
          <p:spPr>
            <a:xfrm>
              <a:off x="425577" y="3268674"/>
              <a:ext cx="9865360" cy="231139"/>
            </a:xfrm>
            <a:custGeom>
              <a:rect b="b" l="l" r="r" t="t"/>
              <a:pathLst>
                <a:path extrusionOk="0" h="231139" w="9865360">
                  <a:moveTo>
                    <a:pt x="32626" y="169837"/>
                  </a:moveTo>
                  <a:lnTo>
                    <a:pt x="31584" y="164134"/>
                  </a:lnTo>
                  <a:lnTo>
                    <a:pt x="27825" y="164211"/>
                  </a:lnTo>
                  <a:lnTo>
                    <a:pt x="19926" y="163766"/>
                  </a:lnTo>
                  <a:lnTo>
                    <a:pt x="12954" y="162356"/>
                  </a:lnTo>
                  <a:lnTo>
                    <a:pt x="6946" y="159969"/>
                  </a:lnTo>
                  <a:lnTo>
                    <a:pt x="1968" y="156527"/>
                  </a:lnTo>
                  <a:lnTo>
                    <a:pt x="0" y="163944"/>
                  </a:lnTo>
                  <a:lnTo>
                    <a:pt x="2844" y="169075"/>
                  </a:lnTo>
                  <a:lnTo>
                    <a:pt x="8877" y="172059"/>
                  </a:lnTo>
                  <a:lnTo>
                    <a:pt x="16433" y="173024"/>
                  </a:lnTo>
                  <a:lnTo>
                    <a:pt x="24638" y="173024"/>
                  </a:lnTo>
                  <a:lnTo>
                    <a:pt x="32626" y="169837"/>
                  </a:lnTo>
                  <a:close/>
                </a:path>
                <a:path extrusionOk="0" h="231139" w="9865360">
                  <a:moveTo>
                    <a:pt x="569099" y="37960"/>
                  </a:moveTo>
                  <a:lnTo>
                    <a:pt x="558241" y="34518"/>
                  </a:lnTo>
                  <a:lnTo>
                    <a:pt x="544753" y="19354"/>
                  </a:lnTo>
                  <a:lnTo>
                    <a:pt x="533781" y="15913"/>
                  </a:lnTo>
                  <a:lnTo>
                    <a:pt x="532307" y="15951"/>
                  </a:lnTo>
                  <a:lnTo>
                    <a:pt x="533374" y="26428"/>
                  </a:lnTo>
                  <a:lnTo>
                    <a:pt x="539115" y="35991"/>
                  </a:lnTo>
                  <a:lnTo>
                    <a:pt x="547674" y="42964"/>
                  </a:lnTo>
                  <a:lnTo>
                    <a:pt x="557161" y="45656"/>
                  </a:lnTo>
                  <a:lnTo>
                    <a:pt x="561835" y="45656"/>
                  </a:lnTo>
                  <a:lnTo>
                    <a:pt x="566178" y="43408"/>
                  </a:lnTo>
                  <a:lnTo>
                    <a:pt x="569099" y="37960"/>
                  </a:lnTo>
                  <a:close/>
                </a:path>
                <a:path extrusionOk="0" h="231139" w="9865360">
                  <a:moveTo>
                    <a:pt x="775411" y="119545"/>
                  </a:moveTo>
                  <a:lnTo>
                    <a:pt x="772553" y="107518"/>
                  </a:lnTo>
                  <a:lnTo>
                    <a:pt x="762787" y="102552"/>
                  </a:lnTo>
                  <a:lnTo>
                    <a:pt x="750125" y="100520"/>
                  </a:lnTo>
                  <a:lnTo>
                    <a:pt x="738568" y="97307"/>
                  </a:lnTo>
                  <a:lnTo>
                    <a:pt x="736777" y="109220"/>
                  </a:lnTo>
                  <a:lnTo>
                    <a:pt x="739889" y="116141"/>
                  </a:lnTo>
                  <a:lnTo>
                    <a:pt x="746658" y="119341"/>
                  </a:lnTo>
                  <a:lnTo>
                    <a:pt x="755802" y="120129"/>
                  </a:lnTo>
                  <a:lnTo>
                    <a:pt x="758723" y="120129"/>
                  </a:lnTo>
                  <a:lnTo>
                    <a:pt x="771093" y="119532"/>
                  </a:lnTo>
                  <a:lnTo>
                    <a:pt x="775411" y="119545"/>
                  </a:lnTo>
                  <a:close/>
                </a:path>
                <a:path extrusionOk="0" h="231139" w="9865360">
                  <a:moveTo>
                    <a:pt x="897585" y="194360"/>
                  </a:moveTo>
                  <a:lnTo>
                    <a:pt x="895096" y="189522"/>
                  </a:lnTo>
                  <a:lnTo>
                    <a:pt x="890498" y="186944"/>
                  </a:lnTo>
                  <a:lnTo>
                    <a:pt x="887920" y="185496"/>
                  </a:lnTo>
                  <a:lnTo>
                    <a:pt x="884694" y="184759"/>
                  </a:lnTo>
                  <a:lnTo>
                    <a:pt x="881608" y="184759"/>
                  </a:lnTo>
                  <a:lnTo>
                    <a:pt x="878573" y="184759"/>
                  </a:lnTo>
                  <a:lnTo>
                    <a:pt x="875677" y="185470"/>
                  </a:lnTo>
                  <a:lnTo>
                    <a:pt x="873696" y="186944"/>
                  </a:lnTo>
                  <a:lnTo>
                    <a:pt x="871702" y="188417"/>
                  </a:lnTo>
                  <a:lnTo>
                    <a:pt x="870623" y="190639"/>
                  </a:lnTo>
                  <a:lnTo>
                    <a:pt x="871232" y="193636"/>
                  </a:lnTo>
                  <a:lnTo>
                    <a:pt x="875842" y="193878"/>
                  </a:lnTo>
                  <a:lnTo>
                    <a:pt x="879868" y="194906"/>
                  </a:lnTo>
                  <a:lnTo>
                    <a:pt x="878713" y="201244"/>
                  </a:lnTo>
                  <a:lnTo>
                    <a:pt x="893381" y="201244"/>
                  </a:lnTo>
                  <a:lnTo>
                    <a:pt x="897585" y="194360"/>
                  </a:lnTo>
                  <a:close/>
                </a:path>
                <a:path extrusionOk="0" h="231139" w="9865360">
                  <a:moveTo>
                    <a:pt x="996416" y="23202"/>
                  </a:moveTo>
                  <a:lnTo>
                    <a:pt x="994727" y="23329"/>
                  </a:lnTo>
                  <a:lnTo>
                    <a:pt x="990295" y="23329"/>
                  </a:lnTo>
                  <a:lnTo>
                    <a:pt x="968336" y="14312"/>
                  </a:lnTo>
                  <a:lnTo>
                    <a:pt x="963536" y="14312"/>
                  </a:lnTo>
                  <a:lnTo>
                    <a:pt x="958761" y="14312"/>
                  </a:lnTo>
                  <a:lnTo>
                    <a:pt x="954760" y="16535"/>
                  </a:lnTo>
                  <a:lnTo>
                    <a:pt x="952385" y="23202"/>
                  </a:lnTo>
                  <a:lnTo>
                    <a:pt x="961618" y="27647"/>
                  </a:lnTo>
                  <a:lnTo>
                    <a:pt x="967663" y="35318"/>
                  </a:lnTo>
                  <a:lnTo>
                    <a:pt x="974140" y="42595"/>
                  </a:lnTo>
                  <a:lnTo>
                    <a:pt x="984681" y="45821"/>
                  </a:lnTo>
                  <a:lnTo>
                    <a:pt x="986066" y="45821"/>
                  </a:lnTo>
                  <a:lnTo>
                    <a:pt x="987577" y="45694"/>
                  </a:lnTo>
                  <a:lnTo>
                    <a:pt x="989215" y="45453"/>
                  </a:lnTo>
                  <a:lnTo>
                    <a:pt x="988618" y="35306"/>
                  </a:lnTo>
                  <a:lnTo>
                    <a:pt x="992619" y="29311"/>
                  </a:lnTo>
                  <a:lnTo>
                    <a:pt x="996416" y="23202"/>
                  </a:lnTo>
                  <a:close/>
                </a:path>
                <a:path extrusionOk="0" h="231139" w="9865360">
                  <a:moveTo>
                    <a:pt x="1062850" y="82562"/>
                  </a:moveTo>
                  <a:lnTo>
                    <a:pt x="1059903" y="81000"/>
                  </a:lnTo>
                  <a:lnTo>
                    <a:pt x="1048943" y="73748"/>
                  </a:lnTo>
                  <a:lnTo>
                    <a:pt x="1041209" y="73748"/>
                  </a:lnTo>
                  <a:lnTo>
                    <a:pt x="1036942" y="73748"/>
                  </a:lnTo>
                  <a:lnTo>
                    <a:pt x="1033653" y="75958"/>
                  </a:lnTo>
                  <a:lnTo>
                    <a:pt x="1033246" y="82562"/>
                  </a:lnTo>
                  <a:lnTo>
                    <a:pt x="1036218" y="84048"/>
                  </a:lnTo>
                  <a:lnTo>
                    <a:pt x="1047203" y="91338"/>
                  </a:lnTo>
                  <a:lnTo>
                    <a:pt x="1059180" y="91338"/>
                  </a:lnTo>
                  <a:lnTo>
                    <a:pt x="1062443" y="89141"/>
                  </a:lnTo>
                  <a:lnTo>
                    <a:pt x="1062850" y="82562"/>
                  </a:lnTo>
                  <a:close/>
                </a:path>
                <a:path extrusionOk="0" h="231139" w="9865360">
                  <a:moveTo>
                    <a:pt x="1121524" y="37960"/>
                  </a:moveTo>
                  <a:lnTo>
                    <a:pt x="1117968" y="36220"/>
                  </a:lnTo>
                  <a:lnTo>
                    <a:pt x="1114323" y="35471"/>
                  </a:lnTo>
                  <a:lnTo>
                    <a:pt x="1110843" y="35471"/>
                  </a:lnTo>
                  <a:lnTo>
                    <a:pt x="1099400" y="38303"/>
                  </a:lnTo>
                  <a:lnTo>
                    <a:pt x="1091996" y="45085"/>
                  </a:lnTo>
                  <a:lnTo>
                    <a:pt x="1091222" y="53238"/>
                  </a:lnTo>
                  <a:lnTo>
                    <a:pt x="1099693" y="60198"/>
                  </a:lnTo>
                  <a:lnTo>
                    <a:pt x="1103668" y="53238"/>
                  </a:lnTo>
                  <a:lnTo>
                    <a:pt x="1111681" y="50241"/>
                  </a:lnTo>
                  <a:lnTo>
                    <a:pt x="1119162" y="46672"/>
                  </a:lnTo>
                  <a:lnTo>
                    <a:pt x="1121524" y="37960"/>
                  </a:lnTo>
                  <a:close/>
                </a:path>
                <a:path extrusionOk="0" h="231139" w="9865360">
                  <a:moveTo>
                    <a:pt x="1224851" y="119545"/>
                  </a:moveTo>
                  <a:lnTo>
                    <a:pt x="1202677" y="119545"/>
                  </a:lnTo>
                  <a:lnTo>
                    <a:pt x="1202677" y="134289"/>
                  </a:lnTo>
                  <a:lnTo>
                    <a:pt x="1224851" y="134289"/>
                  </a:lnTo>
                  <a:lnTo>
                    <a:pt x="1224851" y="119545"/>
                  </a:lnTo>
                  <a:close/>
                </a:path>
                <a:path extrusionOk="0" h="231139" w="9865360">
                  <a:moveTo>
                    <a:pt x="1283893" y="8356"/>
                  </a:moveTo>
                  <a:lnTo>
                    <a:pt x="1280871" y="9105"/>
                  </a:lnTo>
                  <a:lnTo>
                    <a:pt x="1278267" y="9410"/>
                  </a:lnTo>
                  <a:lnTo>
                    <a:pt x="1269669" y="9410"/>
                  </a:lnTo>
                  <a:lnTo>
                    <a:pt x="1253528" y="0"/>
                  </a:lnTo>
                  <a:lnTo>
                    <a:pt x="1247178" y="0"/>
                  </a:lnTo>
                  <a:lnTo>
                    <a:pt x="1244942" y="0"/>
                  </a:lnTo>
                  <a:lnTo>
                    <a:pt x="1242428" y="292"/>
                  </a:lnTo>
                  <a:lnTo>
                    <a:pt x="1239520" y="977"/>
                  </a:lnTo>
                  <a:lnTo>
                    <a:pt x="1238504" y="8788"/>
                  </a:lnTo>
                  <a:lnTo>
                    <a:pt x="1242441" y="14020"/>
                  </a:lnTo>
                  <a:lnTo>
                    <a:pt x="1249781" y="16941"/>
                  </a:lnTo>
                  <a:lnTo>
                    <a:pt x="1258989" y="17856"/>
                  </a:lnTo>
                  <a:lnTo>
                    <a:pt x="1267917" y="17145"/>
                  </a:lnTo>
                  <a:lnTo>
                    <a:pt x="1275867" y="15163"/>
                  </a:lnTo>
                  <a:lnTo>
                    <a:pt x="1281620" y="12153"/>
                  </a:lnTo>
                  <a:lnTo>
                    <a:pt x="1283893" y="8356"/>
                  </a:lnTo>
                  <a:close/>
                </a:path>
                <a:path extrusionOk="0" h="231139" w="9865360">
                  <a:moveTo>
                    <a:pt x="1349997" y="112052"/>
                  </a:moveTo>
                  <a:lnTo>
                    <a:pt x="1327835" y="127038"/>
                  </a:lnTo>
                  <a:lnTo>
                    <a:pt x="1328851" y="127050"/>
                  </a:lnTo>
                  <a:lnTo>
                    <a:pt x="1336789" y="125971"/>
                  </a:lnTo>
                  <a:lnTo>
                    <a:pt x="1342783" y="122910"/>
                  </a:lnTo>
                  <a:lnTo>
                    <a:pt x="1347089" y="118173"/>
                  </a:lnTo>
                  <a:lnTo>
                    <a:pt x="1349997" y="112052"/>
                  </a:lnTo>
                  <a:close/>
                </a:path>
                <a:path extrusionOk="0" h="231139" w="9865360">
                  <a:moveTo>
                    <a:pt x="1386814" y="60198"/>
                  </a:moveTo>
                  <a:lnTo>
                    <a:pt x="1376400" y="60210"/>
                  </a:lnTo>
                  <a:lnTo>
                    <a:pt x="1364665" y="53060"/>
                  </a:lnTo>
                  <a:lnTo>
                    <a:pt x="1365034" y="61937"/>
                  </a:lnTo>
                  <a:lnTo>
                    <a:pt x="1365186" y="71005"/>
                  </a:lnTo>
                  <a:lnTo>
                    <a:pt x="1366964" y="78460"/>
                  </a:lnTo>
                  <a:lnTo>
                    <a:pt x="1372184" y="82562"/>
                  </a:lnTo>
                  <a:lnTo>
                    <a:pt x="1374838" y="75920"/>
                  </a:lnTo>
                  <a:lnTo>
                    <a:pt x="1379181" y="71031"/>
                  </a:lnTo>
                  <a:lnTo>
                    <a:pt x="1383677" y="66319"/>
                  </a:lnTo>
                  <a:lnTo>
                    <a:pt x="1386814" y="60198"/>
                  </a:lnTo>
                  <a:close/>
                </a:path>
                <a:path extrusionOk="0" h="231139" w="9865360">
                  <a:moveTo>
                    <a:pt x="1438452" y="101485"/>
                  </a:moveTo>
                  <a:lnTo>
                    <a:pt x="1431150" y="90043"/>
                  </a:lnTo>
                  <a:lnTo>
                    <a:pt x="1425981" y="101358"/>
                  </a:lnTo>
                  <a:lnTo>
                    <a:pt x="1415554" y="107556"/>
                  </a:lnTo>
                  <a:lnTo>
                    <a:pt x="1403718" y="112369"/>
                  </a:lnTo>
                  <a:lnTo>
                    <a:pt x="1394307" y="119545"/>
                  </a:lnTo>
                  <a:lnTo>
                    <a:pt x="1398371" y="125056"/>
                  </a:lnTo>
                  <a:lnTo>
                    <a:pt x="1403921" y="127317"/>
                  </a:lnTo>
                  <a:lnTo>
                    <a:pt x="1409725" y="127317"/>
                  </a:lnTo>
                  <a:lnTo>
                    <a:pt x="1423708" y="123367"/>
                  </a:lnTo>
                  <a:lnTo>
                    <a:pt x="1434630" y="113677"/>
                  </a:lnTo>
                  <a:lnTo>
                    <a:pt x="1438452" y="101485"/>
                  </a:lnTo>
                  <a:close/>
                </a:path>
                <a:path extrusionOk="0" h="231139" w="9865360">
                  <a:moveTo>
                    <a:pt x="1447304" y="201091"/>
                  </a:moveTo>
                  <a:lnTo>
                    <a:pt x="1444320" y="195872"/>
                  </a:lnTo>
                  <a:lnTo>
                    <a:pt x="1438363" y="192747"/>
                  </a:lnTo>
                  <a:lnTo>
                    <a:pt x="1430921" y="191706"/>
                  </a:lnTo>
                  <a:lnTo>
                    <a:pt x="1423492" y="192747"/>
                  </a:lnTo>
                  <a:lnTo>
                    <a:pt x="1417561" y="195872"/>
                  </a:lnTo>
                  <a:lnTo>
                    <a:pt x="1414627" y="201091"/>
                  </a:lnTo>
                  <a:lnTo>
                    <a:pt x="1416177" y="208381"/>
                  </a:lnTo>
                  <a:lnTo>
                    <a:pt x="1418209" y="208432"/>
                  </a:lnTo>
                  <a:lnTo>
                    <a:pt x="1424152" y="208432"/>
                  </a:lnTo>
                  <a:lnTo>
                    <a:pt x="1427632" y="207124"/>
                  </a:lnTo>
                  <a:lnTo>
                    <a:pt x="1432661" y="204520"/>
                  </a:lnTo>
                  <a:lnTo>
                    <a:pt x="1434223" y="203212"/>
                  </a:lnTo>
                  <a:lnTo>
                    <a:pt x="1438452" y="203212"/>
                  </a:lnTo>
                  <a:lnTo>
                    <a:pt x="1441107" y="204508"/>
                  </a:lnTo>
                  <a:lnTo>
                    <a:pt x="1445806" y="208381"/>
                  </a:lnTo>
                  <a:lnTo>
                    <a:pt x="1447304" y="201091"/>
                  </a:lnTo>
                  <a:close/>
                </a:path>
                <a:path extrusionOk="0" h="231139" w="9865360">
                  <a:moveTo>
                    <a:pt x="1519516" y="97307"/>
                  </a:moveTo>
                  <a:lnTo>
                    <a:pt x="1515275" y="94462"/>
                  </a:lnTo>
                  <a:lnTo>
                    <a:pt x="1508125" y="91617"/>
                  </a:lnTo>
                  <a:lnTo>
                    <a:pt x="1499387" y="89408"/>
                  </a:lnTo>
                  <a:lnTo>
                    <a:pt x="1490395" y="88531"/>
                  </a:lnTo>
                  <a:lnTo>
                    <a:pt x="1482813" y="88531"/>
                  </a:lnTo>
                  <a:lnTo>
                    <a:pt x="1476438" y="90792"/>
                  </a:lnTo>
                  <a:lnTo>
                    <a:pt x="1475181" y="97307"/>
                  </a:lnTo>
                  <a:lnTo>
                    <a:pt x="1482521" y="101358"/>
                  </a:lnTo>
                  <a:lnTo>
                    <a:pt x="1489684" y="105168"/>
                  </a:lnTo>
                  <a:lnTo>
                    <a:pt x="1496631" y="107975"/>
                  </a:lnTo>
                  <a:lnTo>
                    <a:pt x="1503273" y="109080"/>
                  </a:lnTo>
                  <a:lnTo>
                    <a:pt x="1509204" y="109080"/>
                  </a:lnTo>
                  <a:lnTo>
                    <a:pt x="1514690" y="105994"/>
                  </a:lnTo>
                  <a:lnTo>
                    <a:pt x="1519516" y="97307"/>
                  </a:lnTo>
                  <a:close/>
                </a:path>
                <a:path extrusionOk="0" h="231139" w="9865360">
                  <a:moveTo>
                    <a:pt x="1548853" y="67805"/>
                  </a:moveTo>
                  <a:lnTo>
                    <a:pt x="1542770" y="66675"/>
                  </a:lnTo>
                  <a:lnTo>
                    <a:pt x="1537982" y="66217"/>
                  </a:lnTo>
                  <a:lnTo>
                    <a:pt x="1534299" y="66217"/>
                  </a:lnTo>
                  <a:lnTo>
                    <a:pt x="1525790" y="66217"/>
                  </a:lnTo>
                  <a:lnTo>
                    <a:pt x="1523161" y="68694"/>
                  </a:lnTo>
                  <a:lnTo>
                    <a:pt x="1524736" y="73647"/>
                  </a:lnTo>
                  <a:lnTo>
                    <a:pt x="1528927" y="76111"/>
                  </a:lnTo>
                  <a:lnTo>
                    <a:pt x="1538833" y="76111"/>
                  </a:lnTo>
                  <a:lnTo>
                    <a:pt x="1544408" y="74002"/>
                  </a:lnTo>
                  <a:lnTo>
                    <a:pt x="1548853" y="67805"/>
                  </a:lnTo>
                  <a:close/>
                </a:path>
                <a:path extrusionOk="0" h="231139" w="9865360">
                  <a:moveTo>
                    <a:pt x="1762633" y="112052"/>
                  </a:moveTo>
                  <a:lnTo>
                    <a:pt x="1760969" y="111353"/>
                  </a:lnTo>
                  <a:lnTo>
                    <a:pt x="1759267" y="111048"/>
                  </a:lnTo>
                  <a:lnTo>
                    <a:pt x="1757591" y="111048"/>
                  </a:lnTo>
                  <a:lnTo>
                    <a:pt x="1747939" y="114325"/>
                  </a:lnTo>
                  <a:lnTo>
                    <a:pt x="1741335" y="121716"/>
                  </a:lnTo>
                  <a:lnTo>
                    <a:pt x="1740369" y="129590"/>
                  </a:lnTo>
                  <a:lnTo>
                    <a:pt x="1747647" y="134289"/>
                  </a:lnTo>
                  <a:lnTo>
                    <a:pt x="1750352" y="127825"/>
                  </a:lnTo>
                  <a:lnTo>
                    <a:pt x="1754746" y="122961"/>
                  </a:lnTo>
                  <a:lnTo>
                    <a:pt x="1759343" y="118211"/>
                  </a:lnTo>
                  <a:lnTo>
                    <a:pt x="1762633" y="112052"/>
                  </a:lnTo>
                  <a:close/>
                </a:path>
                <a:path extrusionOk="0" h="231139" w="9865360">
                  <a:moveTo>
                    <a:pt x="1864842" y="181140"/>
                  </a:moveTo>
                  <a:lnTo>
                    <a:pt x="1864398" y="175374"/>
                  </a:lnTo>
                  <a:lnTo>
                    <a:pt x="1858098" y="171399"/>
                  </a:lnTo>
                  <a:lnTo>
                    <a:pt x="1857438" y="178015"/>
                  </a:lnTo>
                  <a:lnTo>
                    <a:pt x="1851075" y="179158"/>
                  </a:lnTo>
                  <a:lnTo>
                    <a:pt x="1841639" y="179158"/>
                  </a:lnTo>
                  <a:lnTo>
                    <a:pt x="1833422" y="178828"/>
                  </a:lnTo>
                  <a:lnTo>
                    <a:pt x="1828838" y="178892"/>
                  </a:lnTo>
                  <a:lnTo>
                    <a:pt x="1828838" y="186944"/>
                  </a:lnTo>
                  <a:lnTo>
                    <a:pt x="1828838" y="208394"/>
                  </a:lnTo>
                  <a:lnTo>
                    <a:pt x="1838159" y="206540"/>
                  </a:lnTo>
                  <a:lnTo>
                    <a:pt x="1847786" y="201663"/>
                  </a:lnTo>
                  <a:lnTo>
                    <a:pt x="1856232" y="194792"/>
                  </a:lnTo>
                  <a:lnTo>
                    <a:pt x="1861997" y="186944"/>
                  </a:lnTo>
                  <a:lnTo>
                    <a:pt x="1864842" y="181140"/>
                  </a:lnTo>
                  <a:close/>
                </a:path>
                <a:path extrusionOk="0" h="231139" w="9865360">
                  <a:moveTo>
                    <a:pt x="2140089" y="141770"/>
                  </a:moveTo>
                  <a:lnTo>
                    <a:pt x="2137321" y="136652"/>
                  </a:lnTo>
                  <a:lnTo>
                    <a:pt x="2131403" y="133680"/>
                  </a:lnTo>
                  <a:lnTo>
                    <a:pt x="2123948" y="132715"/>
                  </a:lnTo>
                  <a:lnTo>
                    <a:pt x="2115705" y="132715"/>
                  </a:lnTo>
                  <a:lnTo>
                    <a:pt x="2107641" y="135978"/>
                  </a:lnTo>
                  <a:lnTo>
                    <a:pt x="2108822" y="141782"/>
                  </a:lnTo>
                  <a:lnTo>
                    <a:pt x="2117293" y="143725"/>
                  </a:lnTo>
                  <a:lnTo>
                    <a:pt x="2121497" y="149860"/>
                  </a:lnTo>
                  <a:lnTo>
                    <a:pt x="2133612" y="149860"/>
                  </a:lnTo>
                  <a:lnTo>
                    <a:pt x="2135708" y="149644"/>
                  </a:lnTo>
                  <a:lnTo>
                    <a:pt x="2138083" y="149161"/>
                  </a:lnTo>
                  <a:lnTo>
                    <a:pt x="2140089" y="141770"/>
                  </a:lnTo>
                  <a:close/>
                </a:path>
                <a:path extrusionOk="0" h="231139" w="9865360">
                  <a:moveTo>
                    <a:pt x="2378151" y="154749"/>
                  </a:moveTo>
                  <a:lnTo>
                    <a:pt x="2373820" y="141782"/>
                  </a:lnTo>
                  <a:lnTo>
                    <a:pt x="2364079" y="143103"/>
                  </a:lnTo>
                  <a:lnTo>
                    <a:pt x="2355761" y="145834"/>
                  </a:lnTo>
                  <a:lnTo>
                    <a:pt x="2349131" y="150228"/>
                  </a:lnTo>
                  <a:lnTo>
                    <a:pt x="2344420" y="156527"/>
                  </a:lnTo>
                  <a:lnTo>
                    <a:pt x="2345613" y="156387"/>
                  </a:lnTo>
                  <a:lnTo>
                    <a:pt x="2350668" y="156337"/>
                  </a:lnTo>
                  <a:lnTo>
                    <a:pt x="2361133" y="157086"/>
                  </a:lnTo>
                  <a:lnTo>
                    <a:pt x="2372029" y="157086"/>
                  </a:lnTo>
                  <a:lnTo>
                    <a:pt x="2378151" y="154749"/>
                  </a:lnTo>
                  <a:close/>
                </a:path>
                <a:path extrusionOk="0" h="231139" w="9865360">
                  <a:moveTo>
                    <a:pt x="2469134" y="180454"/>
                  </a:moveTo>
                  <a:lnTo>
                    <a:pt x="2466619" y="173786"/>
                  </a:lnTo>
                  <a:lnTo>
                    <a:pt x="2454973" y="171399"/>
                  </a:lnTo>
                  <a:lnTo>
                    <a:pt x="2450452" y="177292"/>
                  </a:lnTo>
                  <a:lnTo>
                    <a:pt x="2444165" y="181317"/>
                  </a:lnTo>
                  <a:lnTo>
                    <a:pt x="2439378" y="186944"/>
                  </a:lnTo>
                  <a:lnTo>
                    <a:pt x="2436215" y="190665"/>
                  </a:lnTo>
                  <a:lnTo>
                    <a:pt x="2433701" y="195097"/>
                  </a:lnTo>
                  <a:lnTo>
                    <a:pt x="2432774" y="201244"/>
                  </a:lnTo>
                  <a:lnTo>
                    <a:pt x="2434958" y="201701"/>
                  </a:lnTo>
                  <a:lnTo>
                    <a:pt x="2437104" y="201904"/>
                  </a:lnTo>
                  <a:lnTo>
                    <a:pt x="2439225" y="201904"/>
                  </a:lnTo>
                  <a:lnTo>
                    <a:pt x="2448242" y="200634"/>
                  </a:lnTo>
                  <a:lnTo>
                    <a:pt x="2456116" y="197269"/>
                  </a:lnTo>
                  <a:lnTo>
                    <a:pt x="2462276" y="192481"/>
                  </a:lnTo>
                  <a:lnTo>
                    <a:pt x="2466175" y="186944"/>
                  </a:lnTo>
                  <a:lnTo>
                    <a:pt x="2469134" y="180454"/>
                  </a:lnTo>
                  <a:close/>
                </a:path>
                <a:path extrusionOk="0" h="231139" w="9865360">
                  <a:moveTo>
                    <a:pt x="2484996" y="116535"/>
                  </a:moveTo>
                  <a:lnTo>
                    <a:pt x="2477058" y="112052"/>
                  </a:lnTo>
                  <a:lnTo>
                    <a:pt x="2477008" y="121843"/>
                  </a:lnTo>
                  <a:lnTo>
                    <a:pt x="2471483" y="130251"/>
                  </a:lnTo>
                  <a:lnTo>
                    <a:pt x="2468765" y="136994"/>
                  </a:lnTo>
                  <a:lnTo>
                    <a:pt x="2477058" y="141782"/>
                  </a:lnTo>
                  <a:lnTo>
                    <a:pt x="2480487" y="135356"/>
                  </a:lnTo>
                  <a:lnTo>
                    <a:pt x="2484640" y="125628"/>
                  </a:lnTo>
                  <a:lnTo>
                    <a:pt x="2484996" y="116535"/>
                  </a:lnTo>
                  <a:close/>
                </a:path>
                <a:path extrusionOk="0" h="231139" w="9865360">
                  <a:moveTo>
                    <a:pt x="2485377" y="79616"/>
                  </a:moveTo>
                  <a:lnTo>
                    <a:pt x="2483840" y="72351"/>
                  </a:lnTo>
                  <a:lnTo>
                    <a:pt x="2477058" y="67805"/>
                  </a:lnTo>
                  <a:lnTo>
                    <a:pt x="2477058" y="74942"/>
                  </a:lnTo>
                  <a:lnTo>
                    <a:pt x="2471039" y="76454"/>
                  </a:lnTo>
                  <a:lnTo>
                    <a:pt x="2469565" y="82550"/>
                  </a:lnTo>
                  <a:lnTo>
                    <a:pt x="2472423" y="87439"/>
                  </a:lnTo>
                  <a:lnTo>
                    <a:pt x="2475344" y="89331"/>
                  </a:lnTo>
                  <a:lnTo>
                    <a:pt x="2477884" y="89331"/>
                  </a:lnTo>
                  <a:lnTo>
                    <a:pt x="2482964" y="86360"/>
                  </a:lnTo>
                  <a:lnTo>
                    <a:pt x="2485377" y="79616"/>
                  </a:lnTo>
                  <a:close/>
                </a:path>
                <a:path extrusionOk="0" h="231139" w="9865360">
                  <a:moveTo>
                    <a:pt x="2521381" y="80683"/>
                  </a:moveTo>
                  <a:lnTo>
                    <a:pt x="2518206" y="73926"/>
                  </a:lnTo>
                  <a:lnTo>
                    <a:pt x="2512771" y="69850"/>
                  </a:lnTo>
                  <a:lnTo>
                    <a:pt x="2506230" y="68478"/>
                  </a:lnTo>
                  <a:lnTo>
                    <a:pt x="2499169" y="68478"/>
                  </a:lnTo>
                  <a:lnTo>
                    <a:pt x="2492260" y="73088"/>
                  </a:lnTo>
                  <a:lnTo>
                    <a:pt x="2491752" y="82562"/>
                  </a:lnTo>
                  <a:lnTo>
                    <a:pt x="2492832" y="82423"/>
                  </a:lnTo>
                  <a:lnTo>
                    <a:pt x="2493848" y="82359"/>
                  </a:lnTo>
                  <a:lnTo>
                    <a:pt x="2500122" y="82359"/>
                  </a:lnTo>
                  <a:lnTo>
                    <a:pt x="2514015" y="90119"/>
                  </a:lnTo>
                  <a:lnTo>
                    <a:pt x="2520531" y="90093"/>
                  </a:lnTo>
                  <a:lnTo>
                    <a:pt x="2521102" y="90055"/>
                  </a:lnTo>
                  <a:lnTo>
                    <a:pt x="2521381" y="80683"/>
                  </a:lnTo>
                  <a:close/>
                </a:path>
                <a:path extrusionOk="0" h="231139" w="9865360">
                  <a:moveTo>
                    <a:pt x="2536444" y="156146"/>
                  </a:moveTo>
                  <a:lnTo>
                    <a:pt x="2531808" y="150850"/>
                  </a:lnTo>
                  <a:lnTo>
                    <a:pt x="2523693" y="147929"/>
                  </a:lnTo>
                  <a:lnTo>
                    <a:pt x="2513622" y="147027"/>
                  </a:lnTo>
                  <a:lnTo>
                    <a:pt x="2503386" y="147777"/>
                  </a:lnTo>
                  <a:lnTo>
                    <a:pt x="2494140" y="149821"/>
                  </a:lnTo>
                  <a:lnTo>
                    <a:pt x="2487295" y="152844"/>
                  </a:lnTo>
                  <a:lnTo>
                    <a:pt x="2484285" y="156540"/>
                  </a:lnTo>
                  <a:lnTo>
                    <a:pt x="2488171" y="155625"/>
                  </a:lnTo>
                  <a:lnTo>
                    <a:pt x="2491536" y="155244"/>
                  </a:lnTo>
                  <a:lnTo>
                    <a:pt x="2501963" y="155244"/>
                  </a:lnTo>
                  <a:lnTo>
                    <a:pt x="2522550" y="164604"/>
                  </a:lnTo>
                  <a:lnTo>
                    <a:pt x="2531872" y="164604"/>
                  </a:lnTo>
                  <a:lnTo>
                    <a:pt x="2533878" y="164465"/>
                  </a:lnTo>
                  <a:lnTo>
                    <a:pt x="2536063" y="164134"/>
                  </a:lnTo>
                  <a:lnTo>
                    <a:pt x="2536444" y="156146"/>
                  </a:lnTo>
                  <a:close/>
                </a:path>
                <a:path extrusionOk="0" h="231139" w="9865360">
                  <a:moveTo>
                    <a:pt x="2595029" y="191211"/>
                  </a:moveTo>
                  <a:lnTo>
                    <a:pt x="2594851" y="188976"/>
                  </a:lnTo>
                  <a:lnTo>
                    <a:pt x="2594343" y="186944"/>
                  </a:lnTo>
                  <a:lnTo>
                    <a:pt x="2592235" y="178422"/>
                  </a:lnTo>
                  <a:lnTo>
                    <a:pt x="2584488" y="173520"/>
                  </a:lnTo>
                  <a:lnTo>
                    <a:pt x="2577541" y="173520"/>
                  </a:lnTo>
                  <a:lnTo>
                    <a:pt x="2571356" y="173520"/>
                  </a:lnTo>
                  <a:lnTo>
                    <a:pt x="2565793" y="177419"/>
                  </a:lnTo>
                  <a:lnTo>
                    <a:pt x="2565438" y="186156"/>
                  </a:lnTo>
                  <a:lnTo>
                    <a:pt x="2566365" y="186372"/>
                  </a:lnTo>
                  <a:lnTo>
                    <a:pt x="2568067" y="186944"/>
                  </a:lnTo>
                  <a:lnTo>
                    <a:pt x="2574747" y="189407"/>
                  </a:lnTo>
                  <a:lnTo>
                    <a:pt x="2579230" y="194322"/>
                  </a:lnTo>
                  <a:lnTo>
                    <a:pt x="2590355" y="194322"/>
                  </a:lnTo>
                  <a:lnTo>
                    <a:pt x="2592451" y="194119"/>
                  </a:lnTo>
                  <a:lnTo>
                    <a:pt x="2594800" y="193636"/>
                  </a:lnTo>
                  <a:lnTo>
                    <a:pt x="2595029" y="191211"/>
                  </a:lnTo>
                  <a:close/>
                </a:path>
                <a:path extrusionOk="0" h="231139" w="9865360">
                  <a:moveTo>
                    <a:pt x="2801023" y="23215"/>
                  </a:moveTo>
                  <a:lnTo>
                    <a:pt x="2796908" y="20332"/>
                  </a:lnTo>
                  <a:lnTo>
                    <a:pt x="2789821" y="17449"/>
                  </a:lnTo>
                  <a:lnTo>
                    <a:pt x="2781122" y="15240"/>
                  </a:lnTo>
                  <a:lnTo>
                    <a:pt x="2772143" y="14351"/>
                  </a:lnTo>
                  <a:lnTo>
                    <a:pt x="2764548" y="14351"/>
                  </a:lnTo>
                  <a:lnTo>
                    <a:pt x="2758173" y="16637"/>
                  </a:lnTo>
                  <a:lnTo>
                    <a:pt x="2757043" y="23215"/>
                  </a:lnTo>
                  <a:lnTo>
                    <a:pt x="2763520" y="24739"/>
                  </a:lnTo>
                  <a:lnTo>
                    <a:pt x="2770365" y="26987"/>
                  </a:lnTo>
                  <a:lnTo>
                    <a:pt x="2777477" y="29019"/>
                  </a:lnTo>
                  <a:lnTo>
                    <a:pt x="2784779" y="29908"/>
                  </a:lnTo>
                  <a:lnTo>
                    <a:pt x="2790164" y="29908"/>
                  </a:lnTo>
                  <a:lnTo>
                    <a:pt x="2795625" y="28232"/>
                  </a:lnTo>
                  <a:lnTo>
                    <a:pt x="2801023" y="23215"/>
                  </a:lnTo>
                  <a:close/>
                </a:path>
                <a:path extrusionOk="0" h="231139" w="9865360">
                  <a:moveTo>
                    <a:pt x="3081032" y="171399"/>
                  </a:moveTo>
                  <a:lnTo>
                    <a:pt x="3075762" y="167563"/>
                  </a:lnTo>
                  <a:lnTo>
                    <a:pt x="3071330" y="166116"/>
                  </a:lnTo>
                  <a:lnTo>
                    <a:pt x="3067824" y="166116"/>
                  </a:lnTo>
                  <a:lnTo>
                    <a:pt x="3062401" y="166116"/>
                  </a:lnTo>
                  <a:lnTo>
                    <a:pt x="3059188" y="169595"/>
                  </a:lnTo>
                  <a:lnTo>
                    <a:pt x="3057791" y="176542"/>
                  </a:lnTo>
                  <a:lnTo>
                    <a:pt x="3059595" y="180022"/>
                  </a:lnTo>
                  <a:lnTo>
                    <a:pt x="3067939" y="180022"/>
                  </a:lnTo>
                  <a:lnTo>
                    <a:pt x="3073501" y="177761"/>
                  </a:lnTo>
                  <a:lnTo>
                    <a:pt x="3081032" y="171399"/>
                  </a:lnTo>
                  <a:close/>
                </a:path>
                <a:path extrusionOk="0" h="231139" w="9865360">
                  <a:moveTo>
                    <a:pt x="3375723" y="977"/>
                  </a:moveTo>
                  <a:lnTo>
                    <a:pt x="3368167" y="622"/>
                  </a:lnTo>
                  <a:lnTo>
                    <a:pt x="3364585" y="622"/>
                  </a:lnTo>
                  <a:lnTo>
                    <a:pt x="3354882" y="1206"/>
                  </a:lnTo>
                  <a:lnTo>
                    <a:pt x="3346881" y="3454"/>
                  </a:lnTo>
                  <a:lnTo>
                    <a:pt x="3341293" y="8128"/>
                  </a:lnTo>
                  <a:lnTo>
                    <a:pt x="3338830" y="15963"/>
                  </a:lnTo>
                  <a:lnTo>
                    <a:pt x="3346081" y="16256"/>
                  </a:lnTo>
                  <a:lnTo>
                    <a:pt x="3349523" y="16256"/>
                  </a:lnTo>
                  <a:lnTo>
                    <a:pt x="3359378" y="15684"/>
                  </a:lnTo>
                  <a:lnTo>
                    <a:pt x="3367506" y="13474"/>
                  </a:lnTo>
                  <a:lnTo>
                    <a:pt x="3373196" y="8826"/>
                  </a:lnTo>
                  <a:lnTo>
                    <a:pt x="3375723" y="977"/>
                  </a:lnTo>
                  <a:close/>
                </a:path>
                <a:path extrusionOk="0" h="231139" w="9865360">
                  <a:moveTo>
                    <a:pt x="3522992" y="30708"/>
                  </a:moveTo>
                  <a:lnTo>
                    <a:pt x="3486175" y="30708"/>
                  </a:lnTo>
                  <a:lnTo>
                    <a:pt x="3486442" y="40843"/>
                  </a:lnTo>
                  <a:lnTo>
                    <a:pt x="3482721" y="46951"/>
                  </a:lnTo>
                  <a:lnTo>
                    <a:pt x="3478695" y="53060"/>
                  </a:lnTo>
                  <a:lnTo>
                    <a:pt x="3484080" y="53111"/>
                  </a:lnTo>
                  <a:lnTo>
                    <a:pt x="3489693" y="53365"/>
                  </a:lnTo>
                  <a:lnTo>
                    <a:pt x="3495027" y="53365"/>
                  </a:lnTo>
                  <a:lnTo>
                    <a:pt x="3506990" y="52641"/>
                  </a:lnTo>
                  <a:lnTo>
                    <a:pt x="3516579" y="49555"/>
                  </a:lnTo>
                  <a:lnTo>
                    <a:pt x="3522383" y="42710"/>
                  </a:lnTo>
                  <a:lnTo>
                    <a:pt x="3522992" y="30708"/>
                  </a:lnTo>
                  <a:close/>
                </a:path>
                <a:path extrusionOk="0" h="231139" w="9865360">
                  <a:moveTo>
                    <a:pt x="3701885" y="127279"/>
                  </a:moveTo>
                  <a:lnTo>
                    <a:pt x="3699700" y="122199"/>
                  </a:lnTo>
                  <a:lnTo>
                    <a:pt x="3694646" y="119100"/>
                  </a:lnTo>
                  <a:lnTo>
                    <a:pt x="3688359" y="118059"/>
                  </a:lnTo>
                  <a:lnTo>
                    <a:pt x="3682250" y="118059"/>
                  </a:lnTo>
                  <a:lnTo>
                    <a:pt x="3676624" y="120967"/>
                  </a:lnTo>
                  <a:lnTo>
                    <a:pt x="3677843" y="127038"/>
                  </a:lnTo>
                  <a:lnTo>
                    <a:pt x="3682136" y="127381"/>
                  </a:lnTo>
                  <a:lnTo>
                    <a:pt x="3686479" y="127952"/>
                  </a:lnTo>
                  <a:lnTo>
                    <a:pt x="3684981" y="134289"/>
                  </a:lnTo>
                  <a:lnTo>
                    <a:pt x="3699624" y="134289"/>
                  </a:lnTo>
                  <a:lnTo>
                    <a:pt x="3701885" y="127279"/>
                  </a:lnTo>
                  <a:close/>
                </a:path>
                <a:path extrusionOk="0" h="231139" w="9865360">
                  <a:moveTo>
                    <a:pt x="4216374" y="186944"/>
                  </a:moveTo>
                  <a:lnTo>
                    <a:pt x="4188536" y="186944"/>
                  </a:lnTo>
                  <a:lnTo>
                    <a:pt x="4191330" y="190779"/>
                  </a:lnTo>
                  <a:lnTo>
                    <a:pt x="4195800" y="192430"/>
                  </a:lnTo>
                  <a:lnTo>
                    <a:pt x="4206036" y="192430"/>
                  </a:lnTo>
                  <a:lnTo>
                    <a:pt x="4211904" y="190360"/>
                  </a:lnTo>
                  <a:lnTo>
                    <a:pt x="4216374" y="186944"/>
                  </a:lnTo>
                  <a:close/>
                </a:path>
                <a:path extrusionOk="0" h="231139" w="9865360">
                  <a:moveTo>
                    <a:pt x="4222788" y="178879"/>
                  </a:moveTo>
                  <a:lnTo>
                    <a:pt x="4221315" y="179120"/>
                  </a:lnTo>
                  <a:lnTo>
                    <a:pt x="4219994" y="179222"/>
                  </a:lnTo>
                  <a:lnTo>
                    <a:pt x="4213098" y="179222"/>
                  </a:lnTo>
                  <a:lnTo>
                    <a:pt x="4199813" y="170027"/>
                  </a:lnTo>
                  <a:lnTo>
                    <a:pt x="4194238" y="170027"/>
                  </a:lnTo>
                  <a:lnTo>
                    <a:pt x="4191914" y="170027"/>
                  </a:lnTo>
                  <a:lnTo>
                    <a:pt x="4189196" y="170421"/>
                  </a:lnTo>
                  <a:lnTo>
                    <a:pt x="4185907" y="171386"/>
                  </a:lnTo>
                  <a:lnTo>
                    <a:pt x="4184891" y="178498"/>
                  </a:lnTo>
                  <a:lnTo>
                    <a:pt x="4186059" y="183565"/>
                  </a:lnTo>
                  <a:lnTo>
                    <a:pt x="4188523" y="186931"/>
                  </a:lnTo>
                  <a:lnTo>
                    <a:pt x="4216362" y="186931"/>
                  </a:lnTo>
                  <a:lnTo>
                    <a:pt x="4219245" y="184734"/>
                  </a:lnTo>
                  <a:lnTo>
                    <a:pt x="4221556" y="181991"/>
                  </a:lnTo>
                  <a:lnTo>
                    <a:pt x="4222788" y="178879"/>
                  </a:lnTo>
                  <a:close/>
                </a:path>
                <a:path extrusionOk="0" h="231139" w="9865360">
                  <a:moveTo>
                    <a:pt x="4577880" y="30657"/>
                  </a:moveTo>
                  <a:lnTo>
                    <a:pt x="4574578" y="18110"/>
                  </a:lnTo>
                  <a:lnTo>
                    <a:pt x="4571619" y="18110"/>
                  </a:lnTo>
                  <a:lnTo>
                    <a:pt x="4570603" y="18110"/>
                  </a:lnTo>
                  <a:lnTo>
                    <a:pt x="4569625" y="19570"/>
                  </a:lnTo>
                  <a:lnTo>
                    <a:pt x="4567415" y="30746"/>
                  </a:lnTo>
                  <a:lnTo>
                    <a:pt x="4570692" y="43065"/>
                  </a:lnTo>
                  <a:lnTo>
                    <a:pt x="4574692" y="43065"/>
                  </a:lnTo>
                  <a:lnTo>
                    <a:pt x="4575695" y="41592"/>
                  </a:lnTo>
                  <a:lnTo>
                    <a:pt x="4577880" y="30657"/>
                  </a:lnTo>
                  <a:close/>
                </a:path>
                <a:path extrusionOk="0" h="231139" w="9865360">
                  <a:moveTo>
                    <a:pt x="4620412" y="119545"/>
                  </a:moveTo>
                  <a:lnTo>
                    <a:pt x="4614532" y="116306"/>
                  </a:lnTo>
                  <a:lnTo>
                    <a:pt x="4612564" y="109067"/>
                  </a:lnTo>
                  <a:lnTo>
                    <a:pt x="4610849" y="101511"/>
                  </a:lnTo>
                  <a:lnTo>
                    <a:pt x="4605756" y="97307"/>
                  </a:lnTo>
                  <a:lnTo>
                    <a:pt x="4604169" y="106807"/>
                  </a:lnTo>
                  <a:lnTo>
                    <a:pt x="4605540" y="116903"/>
                  </a:lnTo>
                  <a:lnTo>
                    <a:pt x="4608969" y="124929"/>
                  </a:lnTo>
                  <a:lnTo>
                    <a:pt x="4613592" y="128206"/>
                  </a:lnTo>
                  <a:lnTo>
                    <a:pt x="4615904" y="128206"/>
                  </a:lnTo>
                  <a:lnTo>
                    <a:pt x="4618317" y="125742"/>
                  </a:lnTo>
                  <a:lnTo>
                    <a:pt x="4620412" y="119545"/>
                  </a:lnTo>
                  <a:close/>
                </a:path>
                <a:path extrusionOk="0" h="231139" w="9865360">
                  <a:moveTo>
                    <a:pt x="5090960" y="186944"/>
                  </a:moveTo>
                  <a:lnTo>
                    <a:pt x="5063604" y="186944"/>
                  </a:lnTo>
                  <a:lnTo>
                    <a:pt x="5066766" y="188823"/>
                  </a:lnTo>
                  <a:lnTo>
                    <a:pt x="5070830" y="189661"/>
                  </a:lnTo>
                  <a:lnTo>
                    <a:pt x="5080216" y="189661"/>
                  </a:lnTo>
                  <a:lnTo>
                    <a:pt x="5085600" y="188683"/>
                  </a:lnTo>
                  <a:lnTo>
                    <a:pt x="5090960" y="186944"/>
                  </a:lnTo>
                  <a:close/>
                </a:path>
                <a:path extrusionOk="0" h="231139" w="9865360">
                  <a:moveTo>
                    <a:pt x="5121364" y="164134"/>
                  </a:moveTo>
                  <a:lnTo>
                    <a:pt x="5116106" y="162052"/>
                  </a:lnTo>
                  <a:lnTo>
                    <a:pt x="5110137" y="160997"/>
                  </a:lnTo>
                  <a:lnTo>
                    <a:pt x="5104041" y="160997"/>
                  </a:lnTo>
                  <a:lnTo>
                    <a:pt x="5091354" y="162534"/>
                  </a:lnTo>
                  <a:lnTo>
                    <a:pt x="5079416" y="167195"/>
                  </a:lnTo>
                  <a:lnTo>
                    <a:pt x="5069383" y="175044"/>
                  </a:lnTo>
                  <a:lnTo>
                    <a:pt x="5062398" y="186143"/>
                  </a:lnTo>
                  <a:lnTo>
                    <a:pt x="5063591" y="186931"/>
                  </a:lnTo>
                  <a:lnTo>
                    <a:pt x="5090947" y="186931"/>
                  </a:lnTo>
                  <a:lnTo>
                    <a:pt x="5100574" y="182981"/>
                  </a:lnTo>
                  <a:lnTo>
                    <a:pt x="5109349" y="177660"/>
                  </a:lnTo>
                  <a:lnTo>
                    <a:pt x="5116538" y="171272"/>
                  </a:lnTo>
                  <a:lnTo>
                    <a:pt x="5121364" y="164134"/>
                  </a:lnTo>
                  <a:close/>
                </a:path>
                <a:path extrusionOk="0" h="231139" w="9865360">
                  <a:moveTo>
                    <a:pt x="5283378" y="30708"/>
                  </a:moveTo>
                  <a:lnTo>
                    <a:pt x="5276989" y="25539"/>
                  </a:lnTo>
                  <a:lnTo>
                    <a:pt x="5270792" y="22021"/>
                  </a:lnTo>
                  <a:lnTo>
                    <a:pt x="5264797" y="20002"/>
                  </a:lnTo>
                  <a:lnTo>
                    <a:pt x="5258968" y="19367"/>
                  </a:lnTo>
                  <a:lnTo>
                    <a:pt x="5237759" y="27330"/>
                  </a:lnTo>
                  <a:lnTo>
                    <a:pt x="5218150" y="45872"/>
                  </a:lnTo>
                  <a:lnTo>
                    <a:pt x="5199291" y="66967"/>
                  </a:lnTo>
                  <a:lnTo>
                    <a:pt x="5180368" y="82550"/>
                  </a:lnTo>
                  <a:lnTo>
                    <a:pt x="5191341" y="86360"/>
                  </a:lnTo>
                  <a:lnTo>
                    <a:pt x="5194998" y="97307"/>
                  </a:lnTo>
                  <a:lnTo>
                    <a:pt x="5225224" y="88925"/>
                  </a:lnTo>
                  <a:lnTo>
                    <a:pt x="5248592" y="73558"/>
                  </a:lnTo>
                  <a:lnTo>
                    <a:pt x="5267274" y="53416"/>
                  </a:lnTo>
                  <a:lnTo>
                    <a:pt x="5283378" y="30708"/>
                  </a:lnTo>
                  <a:close/>
                </a:path>
                <a:path extrusionOk="0" h="231139" w="9865360">
                  <a:moveTo>
                    <a:pt x="5303367" y="78308"/>
                  </a:moveTo>
                  <a:lnTo>
                    <a:pt x="5301323" y="71640"/>
                  </a:lnTo>
                  <a:lnTo>
                    <a:pt x="5290871" y="67805"/>
                  </a:lnTo>
                  <a:lnTo>
                    <a:pt x="5288178" y="82524"/>
                  </a:lnTo>
                  <a:lnTo>
                    <a:pt x="5291125" y="87439"/>
                  </a:lnTo>
                  <a:lnTo>
                    <a:pt x="5294846" y="87439"/>
                  </a:lnTo>
                  <a:lnTo>
                    <a:pt x="5300154" y="84632"/>
                  </a:lnTo>
                  <a:lnTo>
                    <a:pt x="5303367" y="78308"/>
                  </a:lnTo>
                  <a:close/>
                </a:path>
                <a:path extrusionOk="0" h="231139" w="9865360">
                  <a:moveTo>
                    <a:pt x="5407101" y="94437"/>
                  </a:moveTo>
                  <a:lnTo>
                    <a:pt x="5401348" y="90043"/>
                  </a:lnTo>
                  <a:lnTo>
                    <a:pt x="5398998" y="96380"/>
                  </a:lnTo>
                  <a:lnTo>
                    <a:pt x="5395950" y="102298"/>
                  </a:lnTo>
                  <a:lnTo>
                    <a:pt x="5395607" y="107594"/>
                  </a:lnTo>
                  <a:lnTo>
                    <a:pt x="5401348" y="112052"/>
                  </a:lnTo>
                  <a:lnTo>
                    <a:pt x="5403710" y="105651"/>
                  </a:lnTo>
                  <a:lnTo>
                    <a:pt x="5406758" y="99707"/>
                  </a:lnTo>
                  <a:lnTo>
                    <a:pt x="5407101" y="94437"/>
                  </a:lnTo>
                  <a:close/>
                </a:path>
                <a:path extrusionOk="0" h="231139" w="9865360">
                  <a:moveTo>
                    <a:pt x="5644477" y="30708"/>
                  </a:moveTo>
                  <a:lnTo>
                    <a:pt x="5642851" y="30670"/>
                  </a:lnTo>
                  <a:lnTo>
                    <a:pt x="5631281" y="30670"/>
                  </a:lnTo>
                  <a:lnTo>
                    <a:pt x="5625350" y="36639"/>
                  </a:lnTo>
                  <a:lnTo>
                    <a:pt x="5622328" y="45453"/>
                  </a:lnTo>
                  <a:lnTo>
                    <a:pt x="5623344" y="45466"/>
                  </a:lnTo>
                  <a:lnTo>
                    <a:pt x="5631256" y="44386"/>
                  </a:lnTo>
                  <a:lnTo>
                    <a:pt x="5637238" y="41363"/>
                  </a:lnTo>
                  <a:lnTo>
                    <a:pt x="5641556" y="36703"/>
                  </a:lnTo>
                  <a:lnTo>
                    <a:pt x="5644477" y="30708"/>
                  </a:lnTo>
                  <a:close/>
                </a:path>
                <a:path extrusionOk="0" h="231139" w="9865360">
                  <a:moveTo>
                    <a:pt x="5990666" y="127025"/>
                  </a:moveTo>
                  <a:lnTo>
                    <a:pt x="5975947" y="127025"/>
                  </a:lnTo>
                  <a:lnTo>
                    <a:pt x="5975947" y="141770"/>
                  </a:lnTo>
                  <a:lnTo>
                    <a:pt x="5990666" y="141770"/>
                  </a:lnTo>
                  <a:lnTo>
                    <a:pt x="5990666" y="127025"/>
                  </a:lnTo>
                  <a:close/>
                </a:path>
                <a:path extrusionOk="0" h="231139" w="9865360">
                  <a:moveTo>
                    <a:pt x="5998121" y="74942"/>
                  </a:moveTo>
                  <a:lnTo>
                    <a:pt x="5968479" y="74942"/>
                  </a:lnTo>
                  <a:lnTo>
                    <a:pt x="5968479" y="90043"/>
                  </a:lnTo>
                  <a:lnTo>
                    <a:pt x="5998121" y="90043"/>
                  </a:lnTo>
                  <a:lnTo>
                    <a:pt x="5998121" y="74942"/>
                  </a:lnTo>
                  <a:close/>
                </a:path>
                <a:path extrusionOk="0" h="231139" w="9865360">
                  <a:moveTo>
                    <a:pt x="6455245" y="207759"/>
                  </a:moveTo>
                  <a:lnTo>
                    <a:pt x="6454775" y="201244"/>
                  </a:lnTo>
                  <a:lnTo>
                    <a:pt x="6450508" y="196684"/>
                  </a:lnTo>
                  <a:lnTo>
                    <a:pt x="6442786" y="193865"/>
                  </a:lnTo>
                  <a:lnTo>
                    <a:pt x="6435509" y="193865"/>
                  </a:lnTo>
                  <a:lnTo>
                    <a:pt x="6426619" y="193865"/>
                  </a:lnTo>
                  <a:lnTo>
                    <a:pt x="6418402" y="198056"/>
                  </a:lnTo>
                  <a:lnTo>
                    <a:pt x="6417919" y="208394"/>
                  </a:lnTo>
                  <a:lnTo>
                    <a:pt x="6419545" y="207784"/>
                  </a:lnTo>
                  <a:lnTo>
                    <a:pt x="6421539" y="207556"/>
                  </a:lnTo>
                  <a:lnTo>
                    <a:pt x="6426975" y="207556"/>
                  </a:lnTo>
                  <a:lnTo>
                    <a:pt x="6441643" y="209423"/>
                  </a:lnTo>
                  <a:lnTo>
                    <a:pt x="6450876" y="209423"/>
                  </a:lnTo>
                  <a:lnTo>
                    <a:pt x="6455245" y="207759"/>
                  </a:lnTo>
                  <a:close/>
                </a:path>
                <a:path extrusionOk="0" h="231139" w="9865360">
                  <a:moveTo>
                    <a:pt x="6557797" y="171386"/>
                  </a:moveTo>
                  <a:lnTo>
                    <a:pt x="6550876" y="167360"/>
                  </a:lnTo>
                  <a:lnTo>
                    <a:pt x="6545999" y="165849"/>
                  </a:lnTo>
                  <a:lnTo>
                    <a:pt x="6542748" y="165849"/>
                  </a:lnTo>
                  <a:lnTo>
                    <a:pt x="6537973" y="165849"/>
                  </a:lnTo>
                  <a:lnTo>
                    <a:pt x="6536728" y="169100"/>
                  </a:lnTo>
                  <a:lnTo>
                    <a:pt x="6538785" y="175590"/>
                  </a:lnTo>
                  <a:lnTo>
                    <a:pt x="6542087" y="178841"/>
                  </a:lnTo>
                  <a:lnTo>
                    <a:pt x="6549784" y="178841"/>
                  </a:lnTo>
                  <a:lnTo>
                    <a:pt x="6553771" y="176872"/>
                  </a:lnTo>
                  <a:lnTo>
                    <a:pt x="6557797" y="171386"/>
                  </a:lnTo>
                  <a:close/>
                </a:path>
                <a:path extrusionOk="0" h="231139" w="9865360">
                  <a:moveTo>
                    <a:pt x="6595580" y="124307"/>
                  </a:moveTo>
                  <a:lnTo>
                    <a:pt x="6594602" y="112052"/>
                  </a:lnTo>
                  <a:lnTo>
                    <a:pt x="6591262" y="113080"/>
                  </a:lnTo>
                  <a:lnTo>
                    <a:pt x="6588506" y="113499"/>
                  </a:lnTo>
                  <a:lnTo>
                    <a:pt x="6580721" y="113499"/>
                  </a:lnTo>
                  <a:lnTo>
                    <a:pt x="6567678" y="104470"/>
                  </a:lnTo>
                  <a:lnTo>
                    <a:pt x="6562230" y="104470"/>
                  </a:lnTo>
                  <a:lnTo>
                    <a:pt x="6560896" y="104470"/>
                  </a:lnTo>
                  <a:lnTo>
                    <a:pt x="6559423" y="104609"/>
                  </a:lnTo>
                  <a:lnTo>
                    <a:pt x="6557797" y="104914"/>
                  </a:lnTo>
                  <a:lnTo>
                    <a:pt x="6557873" y="123215"/>
                  </a:lnTo>
                  <a:lnTo>
                    <a:pt x="6562649" y="136931"/>
                  </a:lnTo>
                  <a:lnTo>
                    <a:pt x="6572390" y="145694"/>
                  </a:lnTo>
                  <a:lnTo>
                    <a:pt x="6587376" y="149161"/>
                  </a:lnTo>
                  <a:lnTo>
                    <a:pt x="6588023" y="138861"/>
                  </a:lnTo>
                  <a:lnTo>
                    <a:pt x="6592075" y="131902"/>
                  </a:lnTo>
                  <a:lnTo>
                    <a:pt x="6595580" y="124307"/>
                  </a:lnTo>
                  <a:close/>
                </a:path>
                <a:path extrusionOk="0" h="231139" w="9865360">
                  <a:moveTo>
                    <a:pt x="6624409" y="87274"/>
                  </a:moveTo>
                  <a:lnTo>
                    <a:pt x="6624218" y="74955"/>
                  </a:lnTo>
                  <a:lnTo>
                    <a:pt x="6610363" y="78066"/>
                  </a:lnTo>
                  <a:lnTo>
                    <a:pt x="6600520" y="85305"/>
                  </a:lnTo>
                  <a:lnTo>
                    <a:pt x="6597002" y="94869"/>
                  </a:lnTo>
                  <a:lnTo>
                    <a:pt x="6602095" y="104914"/>
                  </a:lnTo>
                  <a:lnTo>
                    <a:pt x="6603543" y="105079"/>
                  </a:lnTo>
                  <a:lnTo>
                    <a:pt x="6604914" y="105156"/>
                  </a:lnTo>
                  <a:lnTo>
                    <a:pt x="6606210" y="105156"/>
                  </a:lnTo>
                  <a:lnTo>
                    <a:pt x="6615963" y="102971"/>
                  </a:lnTo>
                  <a:lnTo>
                    <a:pt x="6621843" y="96812"/>
                  </a:lnTo>
                  <a:lnTo>
                    <a:pt x="6624409" y="87274"/>
                  </a:lnTo>
                  <a:close/>
                </a:path>
                <a:path extrusionOk="0" h="231139" w="9865360">
                  <a:moveTo>
                    <a:pt x="6764109" y="149161"/>
                  </a:moveTo>
                  <a:lnTo>
                    <a:pt x="6753212" y="151206"/>
                  </a:lnTo>
                  <a:lnTo>
                    <a:pt x="6743230" y="154139"/>
                  </a:lnTo>
                  <a:lnTo>
                    <a:pt x="6736334" y="160147"/>
                  </a:lnTo>
                  <a:lnTo>
                    <a:pt x="6734696" y="171399"/>
                  </a:lnTo>
                  <a:lnTo>
                    <a:pt x="6736524" y="171500"/>
                  </a:lnTo>
                  <a:lnTo>
                    <a:pt x="6737388" y="171500"/>
                  </a:lnTo>
                  <a:lnTo>
                    <a:pt x="6747561" y="169468"/>
                  </a:lnTo>
                  <a:lnTo>
                    <a:pt x="6754584" y="164223"/>
                  </a:lnTo>
                  <a:lnTo>
                    <a:pt x="6759676" y="157035"/>
                  </a:lnTo>
                  <a:lnTo>
                    <a:pt x="6764109" y="149161"/>
                  </a:lnTo>
                  <a:close/>
                </a:path>
                <a:path extrusionOk="0" h="231139" w="9865360">
                  <a:moveTo>
                    <a:pt x="6977532" y="90043"/>
                  </a:moveTo>
                  <a:lnTo>
                    <a:pt x="6974484" y="90792"/>
                  </a:lnTo>
                  <a:lnTo>
                    <a:pt x="6971627" y="91097"/>
                  </a:lnTo>
                  <a:lnTo>
                    <a:pt x="6962978" y="91097"/>
                  </a:lnTo>
                  <a:lnTo>
                    <a:pt x="6957911" y="89585"/>
                  </a:lnTo>
                  <a:lnTo>
                    <a:pt x="6949249" y="86575"/>
                  </a:lnTo>
                  <a:lnTo>
                    <a:pt x="6945668" y="85064"/>
                  </a:lnTo>
                  <a:lnTo>
                    <a:pt x="6942696" y="85064"/>
                  </a:lnTo>
                  <a:lnTo>
                    <a:pt x="6938645" y="85064"/>
                  </a:lnTo>
                  <a:lnTo>
                    <a:pt x="6935724" y="87871"/>
                  </a:lnTo>
                  <a:lnTo>
                    <a:pt x="6933565" y="97307"/>
                  </a:lnTo>
                  <a:lnTo>
                    <a:pt x="6937959" y="101993"/>
                  </a:lnTo>
                  <a:lnTo>
                    <a:pt x="6947675" y="105105"/>
                  </a:lnTo>
                  <a:lnTo>
                    <a:pt x="6956869" y="105105"/>
                  </a:lnTo>
                  <a:lnTo>
                    <a:pt x="6964616" y="104279"/>
                  </a:lnTo>
                  <a:lnTo>
                    <a:pt x="6971208" y="101638"/>
                  </a:lnTo>
                  <a:lnTo>
                    <a:pt x="6975805" y="96977"/>
                  </a:lnTo>
                  <a:lnTo>
                    <a:pt x="6977532" y="90043"/>
                  </a:lnTo>
                  <a:close/>
                </a:path>
                <a:path extrusionOk="0" h="231139" w="9865360">
                  <a:moveTo>
                    <a:pt x="6981850" y="142468"/>
                  </a:moveTo>
                  <a:lnTo>
                    <a:pt x="6981647" y="141757"/>
                  </a:lnTo>
                  <a:lnTo>
                    <a:pt x="6980555" y="137795"/>
                  </a:lnTo>
                  <a:lnTo>
                    <a:pt x="6975576" y="135026"/>
                  </a:lnTo>
                  <a:lnTo>
                    <a:pt x="6968757" y="134124"/>
                  </a:lnTo>
                  <a:lnTo>
                    <a:pt x="6961733" y="134124"/>
                  </a:lnTo>
                  <a:lnTo>
                    <a:pt x="6954723" y="136753"/>
                  </a:lnTo>
                  <a:lnTo>
                    <a:pt x="6955701" y="141782"/>
                  </a:lnTo>
                  <a:lnTo>
                    <a:pt x="6955828" y="141757"/>
                  </a:lnTo>
                  <a:lnTo>
                    <a:pt x="6960349" y="142544"/>
                  </a:lnTo>
                  <a:lnTo>
                    <a:pt x="6968299" y="144462"/>
                  </a:lnTo>
                  <a:lnTo>
                    <a:pt x="6975449" y="146862"/>
                  </a:lnTo>
                  <a:lnTo>
                    <a:pt x="6977608" y="149098"/>
                  </a:lnTo>
                  <a:lnTo>
                    <a:pt x="6981850" y="142468"/>
                  </a:lnTo>
                  <a:close/>
                </a:path>
                <a:path extrusionOk="0" h="231139" w="9865360">
                  <a:moveTo>
                    <a:pt x="7059219" y="66116"/>
                  </a:moveTo>
                  <a:lnTo>
                    <a:pt x="7058342" y="58635"/>
                  </a:lnTo>
                  <a:lnTo>
                    <a:pt x="7055967" y="52654"/>
                  </a:lnTo>
                  <a:lnTo>
                    <a:pt x="7051929" y="48348"/>
                  </a:lnTo>
                  <a:lnTo>
                    <a:pt x="7049821" y="46850"/>
                  </a:lnTo>
                  <a:lnTo>
                    <a:pt x="7047217" y="45872"/>
                  </a:lnTo>
                  <a:lnTo>
                    <a:pt x="7044055" y="45453"/>
                  </a:lnTo>
                  <a:lnTo>
                    <a:pt x="7040854" y="53479"/>
                  </a:lnTo>
                  <a:lnTo>
                    <a:pt x="7034530" y="58254"/>
                  </a:lnTo>
                  <a:lnTo>
                    <a:pt x="7029297" y="64008"/>
                  </a:lnTo>
                  <a:lnTo>
                    <a:pt x="7029374" y="74955"/>
                  </a:lnTo>
                  <a:lnTo>
                    <a:pt x="7039178" y="74955"/>
                  </a:lnTo>
                  <a:lnTo>
                    <a:pt x="7042264" y="68262"/>
                  </a:lnTo>
                  <a:lnTo>
                    <a:pt x="7045426" y="61595"/>
                  </a:lnTo>
                  <a:lnTo>
                    <a:pt x="7046239" y="59931"/>
                  </a:lnTo>
                  <a:lnTo>
                    <a:pt x="7045439" y="61595"/>
                  </a:lnTo>
                  <a:lnTo>
                    <a:pt x="7042277" y="68262"/>
                  </a:lnTo>
                  <a:lnTo>
                    <a:pt x="7039178" y="74955"/>
                  </a:lnTo>
                  <a:lnTo>
                    <a:pt x="7058711" y="74955"/>
                  </a:lnTo>
                  <a:lnTo>
                    <a:pt x="7059219" y="66116"/>
                  </a:lnTo>
                  <a:close/>
                </a:path>
                <a:path extrusionOk="0" h="231139" w="9865360">
                  <a:moveTo>
                    <a:pt x="7073379" y="104914"/>
                  </a:moveTo>
                  <a:lnTo>
                    <a:pt x="7064642" y="101028"/>
                  </a:lnTo>
                  <a:lnTo>
                    <a:pt x="7060933" y="96075"/>
                  </a:lnTo>
                  <a:lnTo>
                    <a:pt x="7061657" y="89941"/>
                  </a:lnTo>
                  <a:lnTo>
                    <a:pt x="7066204" y="82562"/>
                  </a:lnTo>
                  <a:lnTo>
                    <a:pt x="7064070" y="82118"/>
                  </a:lnTo>
                  <a:lnTo>
                    <a:pt x="7062203" y="81915"/>
                  </a:lnTo>
                  <a:lnTo>
                    <a:pt x="7060552" y="81915"/>
                  </a:lnTo>
                  <a:lnTo>
                    <a:pt x="7050329" y="81915"/>
                  </a:lnTo>
                  <a:lnTo>
                    <a:pt x="7048906" y="89725"/>
                  </a:lnTo>
                  <a:lnTo>
                    <a:pt x="7053948" y="105359"/>
                  </a:lnTo>
                  <a:lnTo>
                    <a:pt x="7060400" y="113169"/>
                  </a:lnTo>
                  <a:lnTo>
                    <a:pt x="7068947" y="113169"/>
                  </a:lnTo>
                  <a:lnTo>
                    <a:pt x="7071703" y="110832"/>
                  </a:lnTo>
                  <a:lnTo>
                    <a:pt x="7073379" y="104914"/>
                  </a:lnTo>
                  <a:close/>
                </a:path>
                <a:path extrusionOk="0" h="231139" w="9865360">
                  <a:moveTo>
                    <a:pt x="7096734" y="73672"/>
                  </a:moveTo>
                  <a:lnTo>
                    <a:pt x="7095566" y="67805"/>
                  </a:lnTo>
                  <a:lnTo>
                    <a:pt x="7087235" y="67183"/>
                  </a:lnTo>
                  <a:lnTo>
                    <a:pt x="7085495" y="59918"/>
                  </a:lnTo>
                  <a:lnTo>
                    <a:pt x="7076580" y="59918"/>
                  </a:lnTo>
                  <a:lnTo>
                    <a:pt x="7075602" y="59918"/>
                  </a:lnTo>
                  <a:lnTo>
                    <a:pt x="7074535" y="60007"/>
                  </a:lnTo>
                  <a:lnTo>
                    <a:pt x="7073366" y="60198"/>
                  </a:lnTo>
                  <a:lnTo>
                    <a:pt x="7071233" y="67246"/>
                  </a:lnTo>
                  <a:lnTo>
                    <a:pt x="7073557" y="72351"/>
                  </a:lnTo>
                  <a:lnTo>
                    <a:pt x="7078739" y="75463"/>
                  </a:lnTo>
                  <a:lnTo>
                    <a:pt x="7085127" y="76504"/>
                  </a:lnTo>
                  <a:lnTo>
                    <a:pt x="7091210" y="76504"/>
                  </a:lnTo>
                  <a:lnTo>
                    <a:pt x="7096734" y="73672"/>
                  </a:lnTo>
                  <a:close/>
                </a:path>
                <a:path extrusionOk="0" h="231139" w="9865360">
                  <a:moveTo>
                    <a:pt x="7192238" y="206883"/>
                  </a:moveTo>
                  <a:lnTo>
                    <a:pt x="7190892" y="201295"/>
                  </a:lnTo>
                  <a:lnTo>
                    <a:pt x="7183844" y="193636"/>
                  </a:lnTo>
                  <a:lnTo>
                    <a:pt x="7178675" y="201536"/>
                  </a:lnTo>
                  <a:lnTo>
                    <a:pt x="7178281" y="207098"/>
                  </a:lnTo>
                  <a:lnTo>
                    <a:pt x="7181050" y="210375"/>
                  </a:lnTo>
                  <a:lnTo>
                    <a:pt x="7185355" y="211455"/>
                  </a:lnTo>
                  <a:lnTo>
                    <a:pt x="7189775" y="210299"/>
                  </a:lnTo>
                  <a:lnTo>
                    <a:pt x="7192238" y="206883"/>
                  </a:lnTo>
                  <a:close/>
                </a:path>
                <a:path extrusionOk="0" h="231139" w="9865360">
                  <a:moveTo>
                    <a:pt x="7248995" y="92240"/>
                  </a:moveTo>
                  <a:lnTo>
                    <a:pt x="7248360" y="77177"/>
                  </a:lnTo>
                  <a:lnTo>
                    <a:pt x="7235380" y="67805"/>
                  </a:lnTo>
                  <a:lnTo>
                    <a:pt x="7236003" y="83032"/>
                  </a:lnTo>
                  <a:lnTo>
                    <a:pt x="7229780" y="91528"/>
                  </a:lnTo>
                  <a:lnTo>
                    <a:pt x="7222680" y="99225"/>
                  </a:lnTo>
                  <a:lnTo>
                    <a:pt x="7220699" y="112052"/>
                  </a:lnTo>
                  <a:lnTo>
                    <a:pt x="7222033" y="112280"/>
                  </a:lnTo>
                  <a:lnTo>
                    <a:pt x="7223341" y="112395"/>
                  </a:lnTo>
                  <a:lnTo>
                    <a:pt x="7224611" y="112395"/>
                  </a:lnTo>
                  <a:lnTo>
                    <a:pt x="7240130" y="106235"/>
                  </a:lnTo>
                  <a:lnTo>
                    <a:pt x="7248995" y="92240"/>
                  </a:lnTo>
                  <a:close/>
                </a:path>
                <a:path extrusionOk="0" h="231139" w="9865360">
                  <a:moveTo>
                    <a:pt x="8384591" y="97307"/>
                  </a:moveTo>
                  <a:lnTo>
                    <a:pt x="8381619" y="95961"/>
                  </a:lnTo>
                  <a:lnTo>
                    <a:pt x="8370697" y="88684"/>
                  </a:lnTo>
                  <a:lnTo>
                    <a:pt x="8363039" y="88684"/>
                  </a:lnTo>
                  <a:lnTo>
                    <a:pt x="8358873" y="88684"/>
                  </a:lnTo>
                  <a:lnTo>
                    <a:pt x="8355660" y="90843"/>
                  </a:lnTo>
                  <a:lnTo>
                    <a:pt x="8355254" y="97307"/>
                  </a:lnTo>
                  <a:lnTo>
                    <a:pt x="8358225" y="98793"/>
                  </a:lnTo>
                  <a:lnTo>
                    <a:pt x="8369084" y="106032"/>
                  </a:lnTo>
                  <a:lnTo>
                    <a:pt x="8380946" y="106032"/>
                  </a:lnTo>
                  <a:lnTo>
                    <a:pt x="8384172" y="103847"/>
                  </a:lnTo>
                  <a:lnTo>
                    <a:pt x="8384591" y="97307"/>
                  </a:lnTo>
                  <a:close/>
                </a:path>
                <a:path extrusionOk="0" h="231139" w="9865360">
                  <a:moveTo>
                    <a:pt x="8466468" y="146888"/>
                  </a:moveTo>
                  <a:lnTo>
                    <a:pt x="8461680" y="139534"/>
                  </a:lnTo>
                  <a:lnTo>
                    <a:pt x="8453450" y="134835"/>
                  </a:lnTo>
                  <a:lnTo>
                    <a:pt x="8443925" y="133197"/>
                  </a:lnTo>
                  <a:lnTo>
                    <a:pt x="8437105" y="133197"/>
                  </a:lnTo>
                  <a:lnTo>
                    <a:pt x="8430908" y="135851"/>
                  </a:lnTo>
                  <a:lnTo>
                    <a:pt x="8428876" y="141782"/>
                  </a:lnTo>
                  <a:lnTo>
                    <a:pt x="8437283" y="146253"/>
                  </a:lnTo>
                  <a:lnTo>
                    <a:pt x="8457184" y="152184"/>
                  </a:lnTo>
                  <a:lnTo>
                    <a:pt x="8465718" y="156540"/>
                  </a:lnTo>
                  <a:lnTo>
                    <a:pt x="8466468" y="146888"/>
                  </a:lnTo>
                  <a:close/>
                </a:path>
                <a:path extrusionOk="0" h="231139" w="9865360">
                  <a:moveTo>
                    <a:pt x="8583460" y="149161"/>
                  </a:moveTo>
                  <a:lnTo>
                    <a:pt x="8579574" y="150101"/>
                  </a:lnTo>
                  <a:lnTo>
                    <a:pt x="8576234" y="150482"/>
                  </a:lnTo>
                  <a:lnTo>
                    <a:pt x="8566264" y="150482"/>
                  </a:lnTo>
                  <a:lnTo>
                    <a:pt x="8546808" y="141782"/>
                  </a:lnTo>
                  <a:lnTo>
                    <a:pt x="8539810" y="141782"/>
                  </a:lnTo>
                  <a:lnTo>
                    <a:pt x="8539378" y="141782"/>
                  </a:lnTo>
                  <a:lnTo>
                    <a:pt x="8538362" y="149631"/>
                  </a:lnTo>
                  <a:lnTo>
                    <a:pt x="8542274" y="154863"/>
                  </a:lnTo>
                  <a:lnTo>
                    <a:pt x="8549589" y="157797"/>
                  </a:lnTo>
                  <a:lnTo>
                    <a:pt x="8558771" y="158711"/>
                  </a:lnTo>
                  <a:lnTo>
                    <a:pt x="8567674" y="157988"/>
                  </a:lnTo>
                  <a:lnTo>
                    <a:pt x="8575599" y="155994"/>
                  </a:lnTo>
                  <a:lnTo>
                    <a:pt x="8581288" y="152971"/>
                  </a:lnTo>
                  <a:lnTo>
                    <a:pt x="8583460" y="149161"/>
                  </a:lnTo>
                  <a:close/>
                </a:path>
                <a:path extrusionOk="0" h="231139" w="9865360">
                  <a:moveTo>
                    <a:pt x="9121178" y="178892"/>
                  </a:moveTo>
                  <a:lnTo>
                    <a:pt x="9106548" y="178892"/>
                  </a:lnTo>
                  <a:lnTo>
                    <a:pt x="9106548" y="186156"/>
                  </a:lnTo>
                  <a:lnTo>
                    <a:pt x="9100490" y="187528"/>
                  </a:lnTo>
                  <a:lnTo>
                    <a:pt x="9099029" y="193636"/>
                  </a:lnTo>
                  <a:lnTo>
                    <a:pt x="9107957" y="193344"/>
                  </a:lnTo>
                  <a:lnTo>
                    <a:pt x="9115844" y="191960"/>
                  </a:lnTo>
                  <a:lnTo>
                    <a:pt x="9120861" y="187744"/>
                  </a:lnTo>
                  <a:lnTo>
                    <a:pt x="9121178" y="178892"/>
                  </a:lnTo>
                  <a:close/>
                </a:path>
                <a:path extrusionOk="0" h="231139" w="9865360">
                  <a:moveTo>
                    <a:pt x="9371508" y="149161"/>
                  </a:moveTo>
                  <a:lnTo>
                    <a:pt x="9361818" y="150507"/>
                  </a:lnTo>
                  <a:lnTo>
                    <a:pt x="9353537" y="153238"/>
                  </a:lnTo>
                  <a:lnTo>
                    <a:pt x="9346921" y="157670"/>
                  </a:lnTo>
                  <a:lnTo>
                    <a:pt x="9342209" y="164134"/>
                  </a:lnTo>
                  <a:lnTo>
                    <a:pt x="9344838" y="164452"/>
                  </a:lnTo>
                  <a:lnTo>
                    <a:pt x="9347327" y="164604"/>
                  </a:lnTo>
                  <a:lnTo>
                    <a:pt x="9349651" y="164604"/>
                  </a:lnTo>
                  <a:lnTo>
                    <a:pt x="9358122" y="163715"/>
                  </a:lnTo>
                  <a:lnTo>
                    <a:pt x="9364713" y="160959"/>
                  </a:lnTo>
                  <a:lnTo>
                    <a:pt x="9369247" y="156159"/>
                  </a:lnTo>
                  <a:lnTo>
                    <a:pt x="9371508" y="149161"/>
                  </a:lnTo>
                  <a:close/>
                </a:path>
                <a:path extrusionOk="0" h="231139" w="9865360">
                  <a:moveTo>
                    <a:pt x="9415869" y="104914"/>
                  </a:moveTo>
                  <a:lnTo>
                    <a:pt x="9408401" y="104914"/>
                  </a:lnTo>
                  <a:lnTo>
                    <a:pt x="9407271" y="98691"/>
                  </a:lnTo>
                  <a:lnTo>
                    <a:pt x="9401150" y="97307"/>
                  </a:lnTo>
                  <a:lnTo>
                    <a:pt x="9397035" y="107302"/>
                  </a:lnTo>
                  <a:lnTo>
                    <a:pt x="9393644" y="109347"/>
                  </a:lnTo>
                  <a:lnTo>
                    <a:pt x="9387865" y="109347"/>
                  </a:lnTo>
                  <a:lnTo>
                    <a:pt x="9380804" y="108369"/>
                  </a:lnTo>
                  <a:lnTo>
                    <a:pt x="9374759" y="108369"/>
                  </a:lnTo>
                  <a:lnTo>
                    <a:pt x="9370136" y="109143"/>
                  </a:lnTo>
                  <a:lnTo>
                    <a:pt x="9364383" y="112052"/>
                  </a:lnTo>
                  <a:lnTo>
                    <a:pt x="9366428" y="122999"/>
                  </a:lnTo>
                  <a:lnTo>
                    <a:pt x="9372752" y="129641"/>
                  </a:lnTo>
                  <a:lnTo>
                    <a:pt x="9380423" y="134912"/>
                  </a:lnTo>
                  <a:lnTo>
                    <a:pt x="9386506" y="141782"/>
                  </a:lnTo>
                  <a:lnTo>
                    <a:pt x="9390951" y="133870"/>
                  </a:lnTo>
                  <a:lnTo>
                    <a:pt x="9396082" y="126695"/>
                  </a:lnTo>
                  <a:lnTo>
                    <a:pt x="9403194" y="121475"/>
                  </a:lnTo>
                  <a:lnTo>
                    <a:pt x="9413545" y="119468"/>
                  </a:lnTo>
                  <a:lnTo>
                    <a:pt x="9415869" y="119545"/>
                  </a:lnTo>
                  <a:lnTo>
                    <a:pt x="9415869" y="104914"/>
                  </a:lnTo>
                  <a:close/>
                </a:path>
                <a:path extrusionOk="0" h="231139" w="9865360">
                  <a:moveTo>
                    <a:pt x="9437992" y="23202"/>
                  </a:moveTo>
                  <a:lnTo>
                    <a:pt x="9423336" y="23202"/>
                  </a:lnTo>
                  <a:lnTo>
                    <a:pt x="9423336" y="37960"/>
                  </a:lnTo>
                  <a:lnTo>
                    <a:pt x="9437992" y="37960"/>
                  </a:lnTo>
                  <a:lnTo>
                    <a:pt x="9437992" y="23202"/>
                  </a:lnTo>
                  <a:close/>
                </a:path>
                <a:path extrusionOk="0" h="231139" w="9865360">
                  <a:moveTo>
                    <a:pt x="9725139" y="171399"/>
                  </a:moveTo>
                  <a:lnTo>
                    <a:pt x="9710483" y="171399"/>
                  </a:lnTo>
                  <a:lnTo>
                    <a:pt x="9710483" y="178892"/>
                  </a:lnTo>
                  <a:lnTo>
                    <a:pt x="9704756" y="180276"/>
                  </a:lnTo>
                  <a:lnTo>
                    <a:pt x="9703029" y="186143"/>
                  </a:lnTo>
                  <a:lnTo>
                    <a:pt x="9711830" y="185788"/>
                  </a:lnTo>
                  <a:lnTo>
                    <a:pt x="9719716" y="184480"/>
                  </a:lnTo>
                  <a:lnTo>
                    <a:pt x="9724784" y="180314"/>
                  </a:lnTo>
                  <a:lnTo>
                    <a:pt x="9725139" y="171399"/>
                  </a:lnTo>
                  <a:close/>
                </a:path>
                <a:path extrusionOk="0" h="231139" w="9865360">
                  <a:moveTo>
                    <a:pt x="9747364" y="141782"/>
                  </a:moveTo>
                  <a:lnTo>
                    <a:pt x="9736925" y="135547"/>
                  </a:lnTo>
                  <a:lnTo>
                    <a:pt x="9727514" y="128308"/>
                  </a:lnTo>
                  <a:lnTo>
                    <a:pt x="9718789" y="120357"/>
                  </a:lnTo>
                  <a:lnTo>
                    <a:pt x="9710483" y="112052"/>
                  </a:lnTo>
                  <a:lnTo>
                    <a:pt x="9705086" y="122605"/>
                  </a:lnTo>
                  <a:lnTo>
                    <a:pt x="9709861" y="134721"/>
                  </a:lnTo>
                  <a:lnTo>
                    <a:pt x="9720897" y="144691"/>
                  </a:lnTo>
                  <a:lnTo>
                    <a:pt x="9734283" y="148831"/>
                  </a:lnTo>
                  <a:lnTo>
                    <a:pt x="9739300" y="148831"/>
                  </a:lnTo>
                  <a:lnTo>
                    <a:pt x="9743986" y="146773"/>
                  </a:lnTo>
                  <a:lnTo>
                    <a:pt x="9747364" y="141782"/>
                  </a:lnTo>
                  <a:close/>
                </a:path>
                <a:path extrusionOk="0" h="231139" w="9865360">
                  <a:moveTo>
                    <a:pt x="9763735" y="127266"/>
                  </a:moveTo>
                  <a:lnTo>
                    <a:pt x="9761626" y="122237"/>
                  </a:lnTo>
                  <a:lnTo>
                    <a:pt x="9756965" y="119227"/>
                  </a:lnTo>
                  <a:lnTo>
                    <a:pt x="9751009" y="118224"/>
                  </a:lnTo>
                  <a:lnTo>
                    <a:pt x="9745053" y="119227"/>
                  </a:lnTo>
                  <a:lnTo>
                    <a:pt x="9740354" y="122237"/>
                  </a:lnTo>
                  <a:lnTo>
                    <a:pt x="9738195" y="127266"/>
                  </a:lnTo>
                  <a:lnTo>
                    <a:pt x="9739859" y="134302"/>
                  </a:lnTo>
                  <a:lnTo>
                    <a:pt x="9761982" y="134302"/>
                  </a:lnTo>
                  <a:lnTo>
                    <a:pt x="9763735" y="127266"/>
                  </a:lnTo>
                  <a:close/>
                </a:path>
                <a:path extrusionOk="0" h="231139" w="9865360">
                  <a:moveTo>
                    <a:pt x="9777692" y="203974"/>
                  </a:moveTo>
                  <a:lnTo>
                    <a:pt x="9776930" y="191770"/>
                  </a:lnTo>
                  <a:lnTo>
                    <a:pt x="9769450" y="186143"/>
                  </a:lnTo>
                  <a:lnTo>
                    <a:pt x="9765868" y="199440"/>
                  </a:lnTo>
                  <a:lnTo>
                    <a:pt x="9762820" y="212966"/>
                  </a:lnTo>
                  <a:lnTo>
                    <a:pt x="9764890" y="224193"/>
                  </a:lnTo>
                  <a:lnTo>
                    <a:pt x="9776650" y="230619"/>
                  </a:lnTo>
                  <a:lnTo>
                    <a:pt x="9776130" y="218401"/>
                  </a:lnTo>
                  <a:lnTo>
                    <a:pt x="9777692" y="203974"/>
                  </a:lnTo>
                  <a:close/>
                </a:path>
                <a:path extrusionOk="0" h="231139" w="9865360">
                  <a:moveTo>
                    <a:pt x="9865296" y="23215"/>
                  </a:moveTo>
                  <a:lnTo>
                    <a:pt x="9863620" y="22504"/>
                  </a:lnTo>
                  <a:lnTo>
                    <a:pt x="9861906" y="22186"/>
                  </a:lnTo>
                  <a:lnTo>
                    <a:pt x="9860216" y="22186"/>
                  </a:lnTo>
                  <a:lnTo>
                    <a:pt x="9850603" y="25476"/>
                  </a:lnTo>
                  <a:lnTo>
                    <a:pt x="9843999" y="32893"/>
                  </a:lnTo>
                  <a:lnTo>
                    <a:pt x="9843046" y="40779"/>
                  </a:lnTo>
                  <a:lnTo>
                    <a:pt x="9850336" y="45453"/>
                  </a:lnTo>
                  <a:lnTo>
                    <a:pt x="9852990" y="38887"/>
                  </a:lnTo>
                  <a:lnTo>
                    <a:pt x="9857359" y="34036"/>
                  </a:lnTo>
                  <a:lnTo>
                    <a:pt x="9861969" y="29337"/>
                  </a:lnTo>
                  <a:lnTo>
                    <a:pt x="9865296" y="2321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09" name="Google Shape;7909;gefe2f4b35a_0_3189"/>
            <p:cNvSpPr/>
            <p:nvPr/>
          </p:nvSpPr>
          <p:spPr>
            <a:xfrm>
              <a:off x="254" y="3462311"/>
              <a:ext cx="10128885" cy="259714"/>
            </a:xfrm>
            <a:custGeom>
              <a:rect b="b" l="l" r="r" t="t"/>
              <a:pathLst>
                <a:path extrusionOk="0" h="259714" w="10128885">
                  <a:moveTo>
                    <a:pt x="36842" y="125945"/>
                  </a:moveTo>
                  <a:lnTo>
                    <a:pt x="14973" y="140690"/>
                  </a:lnTo>
                  <a:lnTo>
                    <a:pt x="16319" y="140716"/>
                  </a:lnTo>
                  <a:lnTo>
                    <a:pt x="28054" y="140716"/>
                  </a:lnTo>
                  <a:lnTo>
                    <a:pt x="33794" y="134835"/>
                  </a:lnTo>
                  <a:lnTo>
                    <a:pt x="36842" y="125945"/>
                  </a:lnTo>
                  <a:close/>
                </a:path>
                <a:path extrusionOk="0" h="259714" w="10128885">
                  <a:moveTo>
                    <a:pt x="36842" y="22364"/>
                  </a:moveTo>
                  <a:lnTo>
                    <a:pt x="27787" y="20358"/>
                  </a:lnTo>
                  <a:lnTo>
                    <a:pt x="21501" y="17970"/>
                  </a:lnTo>
                  <a:lnTo>
                    <a:pt x="16154" y="17970"/>
                  </a:lnTo>
                  <a:lnTo>
                    <a:pt x="10439" y="17970"/>
                  </a:lnTo>
                  <a:lnTo>
                    <a:pt x="5803" y="20688"/>
                  </a:lnTo>
                  <a:lnTo>
                    <a:pt x="0" y="29502"/>
                  </a:lnTo>
                  <a:lnTo>
                    <a:pt x="1943" y="29197"/>
                  </a:lnTo>
                  <a:lnTo>
                    <a:pt x="3784" y="29057"/>
                  </a:lnTo>
                  <a:lnTo>
                    <a:pt x="11049" y="29057"/>
                  </a:lnTo>
                  <a:lnTo>
                    <a:pt x="15519" y="30429"/>
                  </a:lnTo>
                  <a:lnTo>
                    <a:pt x="22898" y="33172"/>
                  </a:lnTo>
                  <a:lnTo>
                    <a:pt x="25819" y="34544"/>
                  </a:lnTo>
                  <a:lnTo>
                    <a:pt x="31762" y="34544"/>
                  </a:lnTo>
                  <a:lnTo>
                    <a:pt x="34315" y="31788"/>
                  </a:lnTo>
                  <a:lnTo>
                    <a:pt x="36842" y="22364"/>
                  </a:lnTo>
                  <a:close/>
                </a:path>
                <a:path extrusionOk="0" h="259714" w="10128885">
                  <a:moveTo>
                    <a:pt x="81140" y="229768"/>
                  </a:moveTo>
                  <a:lnTo>
                    <a:pt x="80175" y="229920"/>
                  </a:lnTo>
                  <a:lnTo>
                    <a:pt x="78473" y="229984"/>
                  </a:lnTo>
                  <a:lnTo>
                    <a:pt x="70612" y="225564"/>
                  </a:lnTo>
                  <a:lnTo>
                    <a:pt x="68084" y="215696"/>
                  </a:lnTo>
                  <a:lnTo>
                    <a:pt x="65874" y="205460"/>
                  </a:lnTo>
                  <a:lnTo>
                    <a:pt x="59016" y="199923"/>
                  </a:lnTo>
                  <a:lnTo>
                    <a:pt x="57746" y="204978"/>
                  </a:lnTo>
                  <a:lnTo>
                    <a:pt x="54152" y="207733"/>
                  </a:lnTo>
                  <a:lnTo>
                    <a:pt x="46609" y="207733"/>
                  </a:lnTo>
                  <a:lnTo>
                    <a:pt x="45491" y="207670"/>
                  </a:lnTo>
                  <a:lnTo>
                    <a:pt x="44297" y="207518"/>
                  </a:lnTo>
                  <a:lnTo>
                    <a:pt x="44297" y="229768"/>
                  </a:lnTo>
                  <a:lnTo>
                    <a:pt x="46926" y="228358"/>
                  </a:lnTo>
                  <a:lnTo>
                    <a:pt x="49428" y="227787"/>
                  </a:lnTo>
                  <a:lnTo>
                    <a:pt x="56705" y="227787"/>
                  </a:lnTo>
                  <a:lnTo>
                    <a:pt x="61074" y="230225"/>
                  </a:lnTo>
                  <a:lnTo>
                    <a:pt x="68745" y="235102"/>
                  </a:lnTo>
                  <a:lnTo>
                    <a:pt x="72047" y="237540"/>
                  </a:lnTo>
                  <a:lnTo>
                    <a:pt x="77355" y="237540"/>
                  </a:lnTo>
                  <a:lnTo>
                    <a:pt x="79451" y="235546"/>
                  </a:lnTo>
                  <a:lnTo>
                    <a:pt x="81140" y="229768"/>
                  </a:lnTo>
                  <a:close/>
                </a:path>
                <a:path extrusionOk="0" h="259714" w="10128885">
                  <a:moveTo>
                    <a:pt x="140182" y="155663"/>
                  </a:moveTo>
                  <a:lnTo>
                    <a:pt x="110477" y="155663"/>
                  </a:lnTo>
                  <a:lnTo>
                    <a:pt x="110477" y="170408"/>
                  </a:lnTo>
                  <a:lnTo>
                    <a:pt x="140182" y="170408"/>
                  </a:lnTo>
                  <a:lnTo>
                    <a:pt x="140182" y="155663"/>
                  </a:lnTo>
                  <a:close/>
                </a:path>
                <a:path extrusionOk="0" h="259714" w="10128885">
                  <a:moveTo>
                    <a:pt x="226847" y="177292"/>
                  </a:moveTo>
                  <a:lnTo>
                    <a:pt x="218744" y="177292"/>
                  </a:lnTo>
                  <a:lnTo>
                    <a:pt x="217398" y="177292"/>
                  </a:lnTo>
                  <a:lnTo>
                    <a:pt x="215760" y="177457"/>
                  </a:lnTo>
                  <a:lnTo>
                    <a:pt x="213791" y="177800"/>
                  </a:lnTo>
                  <a:lnTo>
                    <a:pt x="213791" y="185166"/>
                  </a:lnTo>
                  <a:lnTo>
                    <a:pt x="204076" y="196329"/>
                  </a:lnTo>
                  <a:lnTo>
                    <a:pt x="202450" y="200279"/>
                  </a:lnTo>
                  <a:lnTo>
                    <a:pt x="206794" y="200279"/>
                  </a:lnTo>
                  <a:lnTo>
                    <a:pt x="214426" y="194525"/>
                  </a:lnTo>
                  <a:lnTo>
                    <a:pt x="224447" y="183045"/>
                  </a:lnTo>
                  <a:lnTo>
                    <a:pt x="226847" y="177292"/>
                  </a:lnTo>
                  <a:close/>
                </a:path>
                <a:path extrusionOk="0" h="259714" w="10128885">
                  <a:moveTo>
                    <a:pt x="273380" y="174917"/>
                  </a:moveTo>
                  <a:lnTo>
                    <a:pt x="265315" y="170421"/>
                  </a:lnTo>
                  <a:lnTo>
                    <a:pt x="263867" y="175247"/>
                  </a:lnTo>
                  <a:lnTo>
                    <a:pt x="260400" y="178130"/>
                  </a:lnTo>
                  <a:lnTo>
                    <a:pt x="253263" y="178130"/>
                  </a:lnTo>
                  <a:lnTo>
                    <a:pt x="252006" y="178028"/>
                  </a:lnTo>
                  <a:lnTo>
                    <a:pt x="250647" y="177800"/>
                  </a:lnTo>
                  <a:lnTo>
                    <a:pt x="250647" y="192773"/>
                  </a:lnTo>
                  <a:lnTo>
                    <a:pt x="257848" y="192773"/>
                  </a:lnTo>
                  <a:lnTo>
                    <a:pt x="259549" y="198539"/>
                  </a:lnTo>
                  <a:lnTo>
                    <a:pt x="265315" y="199923"/>
                  </a:lnTo>
                  <a:lnTo>
                    <a:pt x="268859" y="193675"/>
                  </a:lnTo>
                  <a:lnTo>
                    <a:pt x="273050" y="184010"/>
                  </a:lnTo>
                  <a:lnTo>
                    <a:pt x="273380" y="174917"/>
                  </a:lnTo>
                  <a:close/>
                </a:path>
                <a:path extrusionOk="0" h="259714" w="10128885">
                  <a:moveTo>
                    <a:pt x="522617" y="91071"/>
                  </a:moveTo>
                  <a:lnTo>
                    <a:pt x="520877" y="87744"/>
                  </a:lnTo>
                  <a:lnTo>
                    <a:pt x="515366" y="87744"/>
                  </a:lnTo>
                  <a:lnTo>
                    <a:pt x="510844" y="87744"/>
                  </a:lnTo>
                  <a:lnTo>
                    <a:pt x="503783" y="89992"/>
                  </a:lnTo>
                  <a:lnTo>
                    <a:pt x="493776" y="96329"/>
                  </a:lnTo>
                  <a:lnTo>
                    <a:pt x="499630" y="99771"/>
                  </a:lnTo>
                  <a:lnTo>
                    <a:pt x="504736" y="101066"/>
                  </a:lnTo>
                  <a:lnTo>
                    <a:pt x="515632" y="101066"/>
                  </a:lnTo>
                  <a:lnTo>
                    <a:pt x="519988" y="97739"/>
                  </a:lnTo>
                  <a:lnTo>
                    <a:pt x="522617" y="91071"/>
                  </a:lnTo>
                  <a:close/>
                </a:path>
                <a:path extrusionOk="0" h="259714" w="10128885">
                  <a:moveTo>
                    <a:pt x="950379" y="185166"/>
                  </a:moveTo>
                  <a:lnTo>
                    <a:pt x="935723" y="185166"/>
                  </a:lnTo>
                  <a:lnTo>
                    <a:pt x="935723" y="199923"/>
                  </a:lnTo>
                  <a:lnTo>
                    <a:pt x="950379" y="199923"/>
                  </a:lnTo>
                  <a:lnTo>
                    <a:pt x="950379" y="185166"/>
                  </a:lnTo>
                  <a:close/>
                </a:path>
                <a:path extrusionOk="0" h="259714" w="10128885">
                  <a:moveTo>
                    <a:pt x="965085" y="140690"/>
                  </a:moveTo>
                  <a:lnTo>
                    <a:pt x="963307" y="140296"/>
                  </a:lnTo>
                  <a:lnTo>
                    <a:pt x="961351" y="140119"/>
                  </a:lnTo>
                  <a:lnTo>
                    <a:pt x="959294" y="140119"/>
                  </a:lnTo>
                  <a:lnTo>
                    <a:pt x="945413" y="142405"/>
                  </a:lnTo>
                  <a:lnTo>
                    <a:pt x="933653" y="148120"/>
                  </a:lnTo>
                  <a:lnTo>
                    <a:pt x="928827" y="155536"/>
                  </a:lnTo>
                  <a:lnTo>
                    <a:pt x="935710" y="162941"/>
                  </a:lnTo>
                  <a:lnTo>
                    <a:pt x="941463" y="155879"/>
                  </a:lnTo>
                  <a:lnTo>
                    <a:pt x="952207" y="153758"/>
                  </a:lnTo>
                  <a:lnTo>
                    <a:pt x="962063" y="150672"/>
                  </a:lnTo>
                  <a:lnTo>
                    <a:pt x="965085" y="140690"/>
                  </a:lnTo>
                  <a:close/>
                </a:path>
                <a:path extrusionOk="0" h="259714" w="10128885">
                  <a:moveTo>
                    <a:pt x="1060881" y="44589"/>
                  </a:moveTo>
                  <a:lnTo>
                    <a:pt x="1056271" y="44005"/>
                  </a:lnTo>
                  <a:lnTo>
                    <a:pt x="1051953" y="43319"/>
                  </a:lnTo>
                  <a:lnTo>
                    <a:pt x="1053363" y="36982"/>
                  </a:lnTo>
                  <a:lnTo>
                    <a:pt x="1038758" y="36982"/>
                  </a:lnTo>
                  <a:lnTo>
                    <a:pt x="1034745" y="48133"/>
                  </a:lnTo>
                  <a:lnTo>
                    <a:pt x="1026160" y="59372"/>
                  </a:lnTo>
                  <a:lnTo>
                    <a:pt x="1021994" y="70561"/>
                  </a:lnTo>
                  <a:lnTo>
                    <a:pt x="1031240" y="81584"/>
                  </a:lnTo>
                  <a:lnTo>
                    <a:pt x="1037374" y="70916"/>
                  </a:lnTo>
                  <a:lnTo>
                    <a:pt x="1054912" y="55143"/>
                  </a:lnTo>
                  <a:lnTo>
                    <a:pt x="1060881" y="44589"/>
                  </a:lnTo>
                  <a:close/>
                </a:path>
                <a:path extrusionOk="0" h="259714" w="10128885">
                  <a:moveTo>
                    <a:pt x="1097546" y="145503"/>
                  </a:moveTo>
                  <a:lnTo>
                    <a:pt x="1090256" y="140690"/>
                  </a:lnTo>
                  <a:lnTo>
                    <a:pt x="1087602" y="147294"/>
                  </a:lnTo>
                  <a:lnTo>
                    <a:pt x="1083233" y="152209"/>
                  </a:lnTo>
                  <a:lnTo>
                    <a:pt x="1078712" y="156921"/>
                  </a:lnTo>
                  <a:lnTo>
                    <a:pt x="1075575" y="162941"/>
                  </a:lnTo>
                  <a:lnTo>
                    <a:pt x="1077264" y="163690"/>
                  </a:lnTo>
                  <a:lnTo>
                    <a:pt x="1079017" y="164033"/>
                  </a:lnTo>
                  <a:lnTo>
                    <a:pt x="1080731" y="164033"/>
                  </a:lnTo>
                  <a:lnTo>
                    <a:pt x="1090180" y="160782"/>
                  </a:lnTo>
                  <a:lnTo>
                    <a:pt x="1096657" y="153403"/>
                  </a:lnTo>
                  <a:lnTo>
                    <a:pt x="1097546" y="145503"/>
                  </a:lnTo>
                  <a:close/>
                </a:path>
                <a:path extrusionOk="0" h="259714" w="10128885">
                  <a:moveTo>
                    <a:pt x="1195679" y="139547"/>
                  </a:moveTo>
                  <a:lnTo>
                    <a:pt x="1195666" y="119621"/>
                  </a:lnTo>
                  <a:lnTo>
                    <a:pt x="1191793" y="109651"/>
                  </a:lnTo>
                  <a:lnTo>
                    <a:pt x="1184033" y="109651"/>
                  </a:lnTo>
                  <a:lnTo>
                    <a:pt x="1182395" y="109651"/>
                  </a:lnTo>
                  <a:lnTo>
                    <a:pt x="1180579" y="110096"/>
                  </a:lnTo>
                  <a:lnTo>
                    <a:pt x="1178598" y="111074"/>
                  </a:lnTo>
                  <a:lnTo>
                    <a:pt x="1178598" y="148056"/>
                  </a:lnTo>
                  <a:lnTo>
                    <a:pt x="1180604" y="149059"/>
                  </a:lnTo>
                  <a:lnTo>
                    <a:pt x="1182433" y="149517"/>
                  </a:lnTo>
                  <a:lnTo>
                    <a:pt x="1191818" y="149517"/>
                  </a:lnTo>
                  <a:lnTo>
                    <a:pt x="1195679" y="139547"/>
                  </a:lnTo>
                  <a:close/>
                </a:path>
                <a:path extrusionOk="0" h="259714" w="10128885">
                  <a:moveTo>
                    <a:pt x="1274394" y="66408"/>
                  </a:moveTo>
                  <a:lnTo>
                    <a:pt x="1267206" y="59461"/>
                  </a:lnTo>
                  <a:lnTo>
                    <a:pt x="1261910" y="67564"/>
                  </a:lnTo>
                  <a:lnTo>
                    <a:pt x="1254188" y="77724"/>
                  </a:lnTo>
                  <a:lnTo>
                    <a:pt x="1251115" y="87972"/>
                  </a:lnTo>
                  <a:lnTo>
                    <a:pt x="1259738" y="96329"/>
                  </a:lnTo>
                  <a:lnTo>
                    <a:pt x="1263688" y="86728"/>
                  </a:lnTo>
                  <a:lnTo>
                    <a:pt x="1270901" y="76123"/>
                  </a:lnTo>
                  <a:lnTo>
                    <a:pt x="1274394" y="66408"/>
                  </a:lnTo>
                  <a:close/>
                </a:path>
                <a:path extrusionOk="0" h="259714" w="10128885">
                  <a:moveTo>
                    <a:pt x="1304036" y="22352"/>
                  </a:moveTo>
                  <a:lnTo>
                    <a:pt x="1301750" y="22936"/>
                  </a:lnTo>
                  <a:lnTo>
                    <a:pt x="1299794" y="23190"/>
                  </a:lnTo>
                  <a:lnTo>
                    <a:pt x="1298092" y="23190"/>
                  </a:lnTo>
                  <a:lnTo>
                    <a:pt x="1290612" y="20751"/>
                  </a:lnTo>
                  <a:lnTo>
                    <a:pt x="1281684" y="10045"/>
                  </a:lnTo>
                  <a:lnTo>
                    <a:pt x="1274343" y="7607"/>
                  </a:lnTo>
                  <a:lnTo>
                    <a:pt x="1272298" y="18796"/>
                  </a:lnTo>
                  <a:lnTo>
                    <a:pt x="1267358" y="31623"/>
                  </a:lnTo>
                  <a:lnTo>
                    <a:pt x="1265897" y="43472"/>
                  </a:lnTo>
                  <a:lnTo>
                    <a:pt x="1274343" y="51739"/>
                  </a:lnTo>
                  <a:lnTo>
                    <a:pt x="1279232" y="41795"/>
                  </a:lnTo>
                  <a:lnTo>
                    <a:pt x="1299159" y="32296"/>
                  </a:lnTo>
                  <a:lnTo>
                    <a:pt x="1304036" y="22352"/>
                  </a:lnTo>
                  <a:close/>
                </a:path>
                <a:path extrusionOk="0" h="259714" w="10128885">
                  <a:moveTo>
                    <a:pt x="1359420" y="101701"/>
                  </a:moveTo>
                  <a:lnTo>
                    <a:pt x="1355585" y="88836"/>
                  </a:lnTo>
                  <a:lnTo>
                    <a:pt x="1352169" y="88671"/>
                  </a:lnTo>
                  <a:lnTo>
                    <a:pt x="1350543" y="88671"/>
                  </a:lnTo>
                  <a:lnTo>
                    <a:pt x="1339723" y="89611"/>
                  </a:lnTo>
                  <a:lnTo>
                    <a:pt x="1330807" y="92417"/>
                  </a:lnTo>
                  <a:lnTo>
                    <a:pt x="1323797" y="97078"/>
                  </a:lnTo>
                  <a:lnTo>
                    <a:pt x="1318704" y="103581"/>
                  </a:lnTo>
                  <a:lnTo>
                    <a:pt x="1320380" y="103187"/>
                  </a:lnTo>
                  <a:lnTo>
                    <a:pt x="1322311" y="103047"/>
                  </a:lnTo>
                  <a:lnTo>
                    <a:pt x="1327467" y="103047"/>
                  </a:lnTo>
                  <a:lnTo>
                    <a:pt x="1341158" y="104343"/>
                  </a:lnTo>
                  <a:lnTo>
                    <a:pt x="1353134" y="104343"/>
                  </a:lnTo>
                  <a:lnTo>
                    <a:pt x="1359420" y="101701"/>
                  </a:lnTo>
                  <a:close/>
                </a:path>
                <a:path extrusionOk="0" h="259714" w="10128885">
                  <a:moveTo>
                    <a:pt x="1407642" y="239826"/>
                  </a:moveTo>
                  <a:lnTo>
                    <a:pt x="1407452" y="228282"/>
                  </a:lnTo>
                  <a:lnTo>
                    <a:pt x="1399540" y="222288"/>
                  </a:lnTo>
                  <a:lnTo>
                    <a:pt x="1395425" y="229730"/>
                  </a:lnTo>
                  <a:lnTo>
                    <a:pt x="1391551" y="241769"/>
                  </a:lnTo>
                  <a:lnTo>
                    <a:pt x="1391678" y="253314"/>
                  </a:lnTo>
                  <a:lnTo>
                    <a:pt x="1399540" y="259270"/>
                  </a:lnTo>
                  <a:lnTo>
                    <a:pt x="1403794" y="251828"/>
                  </a:lnTo>
                  <a:lnTo>
                    <a:pt x="1407642" y="239826"/>
                  </a:lnTo>
                  <a:close/>
                </a:path>
                <a:path extrusionOk="0" h="259714" w="10128885">
                  <a:moveTo>
                    <a:pt x="1591170" y="81584"/>
                  </a:moveTo>
                  <a:lnTo>
                    <a:pt x="1589278" y="81737"/>
                  </a:lnTo>
                  <a:lnTo>
                    <a:pt x="1582978" y="81737"/>
                  </a:lnTo>
                  <a:lnTo>
                    <a:pt x="1568983" y="74028"/>
                  </a:lnTo>
                  <a:lnTo>
                    <a:pt x="1563509" y="74028"/>
                  </a:lnTo>
                  <a:lnTo>
                    <a:pt x="1561820" y="74091"/>
                  </a:lnTo>
                  <a:lnTo>
                    <a:pt x="1561820" y="96329"/>
                  </a:lnTo>
                  <a:lnTo>
                    <a:pt x="1564576" y="96647"/>
                  </a:lnTo>
                  <a:lnTo>
                    <a:pt x="1567167" y="96824"/>
                  </a:lnTo>
                  <a:lnTo>
                    <a:pt x="1569593" y="96824"/>
                  </a:lnTo>
                  <a:lnTo>
                    <a:pt x="1577949" y="95973"/>
                  </a:lnTo>
                  <a:lnTo>
                    <a:pt x="1584464" y="93281"/>
                  </a:lnTo>
                  <a:lnTo>
                    <a:pt x="1588935" y="88557"/>
                  </a:lnTo>
                  <a:lnTo>
                    <a:pt x="1591170" y="81584"/>
                  </a:lnTo>
                  <a:close/>
                </a:path>
                <a:path extrusionOk="0" h="259714" w="10128885">
                  <a:moveTo>
                    <a:pt x="1650187" y="229768"/>
                  </a:moveTo>
                  <a:lnTo>
                    <a:pt x="1645666" y="216877"/>
                  </a:lnTo>
                  <a:lnTo>
                    <a:pt x="1648333" y="205536"/>
                  </a:lnTo>
                  <a:lnTo>
                    <a:pt x="1648256" y="197053"/>
                  </a:lnTo>
                  <a:lnTo>
                    <a:pt x="1635493" y="192773"/>
                  </a:lnTo>
                  <a:lnTo>
                    <a:pt x="1635785" y="203962"/>
                  </a:lnTo>
                  <a:lnTo>
                    <a:pt x="1634794" y="216496"/>
                  </a:lnTo>
                  <a:lnTo>
                    <a:pt x="1636153" y="226707"/>
                  </a:lnTo>
                  <a:lnTo>
                    <a:pt x="1643519" y="230924"/>
                  </a:lnTo>
                  <a:lnTo>
                    <a:pt x="1645348" y="230924"/>
                  </a:lnTo>
                  <a:lnTo>
                    <a:pt x="1647558" y="230555"/>
                  </a:lnTo>
                  <a:lnTo>
                    <a:pt x="1650187" y="229768"/>
                  </a:lnTo>
                  <a:close/>
                </a:path>
                <a:path extrusionOk="0" h="259714" w="10128885">
                  <a:moveTo>
                    <a:pt x="2106815" y="14757"/>
                  </a:moveTo>
                  <a:lnTo>
                    <a:pt x="2084654" y="29502"/>
                  </a:lnTo>
                  <a:lnTo>
                    <a:pt x="2086305" y="29540"/>
                  </a:lnTo>
                  <a:lnTo>
                    <a:pt x="2097862" y="29540"/>
                  </a:lnTo>
                  <a:lnTo>
                    <a:pt x="2103755" y="23672"/>
                  </a:lnTo>
                  <a:lnTo>
                    <a:pt x="2106815" y="14757"/>
                  </a:lnTo>
                  <a:close/>
                </a:path>
                <a:path extrusionOk="0" h="259714" w="10128885">
                  <a:moveTo>
                    <a:pt x="2254288" y="149504"/>
                  </a:moveTo>
                  <a:lnTo>
                    <a:pt x="2253462" y="139915"/>
                  </a:lnTo>
                  <a:lnTo>
                    <a:pt x="2251849" y="131089"/>
                  </a:lnTo>
                  <a:lnTo>
                    <a:pt x="2249601" y="127228"/>
                  </a:lnTo>
                  <a:lnTo>
                    <a:pt x="2248700" y="127228"/>
                  </a:lnTo>
                  <a:lnTo>
                    <a:pt x="2247709" y="129006"/>
                  </a:lnTo>
                  <a:lnTo>
                    <a:pt x="2246668" y="133451"/>
                  </a:lnTo>
                  <a:lnTo>
                    <a:pt x="2244763" y="146037"/>
                  </a:lnTo>
                  <a:lnTo>
                    <a:pt x="2245042" y="155194"/>
                  </a:lnTo>
                  <a:lnTo>
                    <a:pt x="2246833" y="160794"/>
                  </a:lnTo>
                  <a:lnTo>
                    <a:pt x="2249449" y="162699"/>
                  </a:lnTo>
                  <a:lnTo>
                    <a:pt x="2251202" y="162699"/>
                  </a:lnTo>
                  <a:lnTo>
                    <a:pt x="2253030" y="160413"/>
                  </a:lnTo>
                  <a:lnTo>
                    <a:pt x="2254161" y="155676"/>
                  </a:lnTo>
                  <a:lnTo>
                    <a:pt x="2254288" y="149504"/>
                  </a:lnTo>
                  <a:close/>
                </a:path>
                <a:path extrusionOk="0" h="259714" w="10128885">
                  <a:moveTo>
                    <a:pt x="2259863" y="88353"/>
                  </a:moveTo>
                  <a:lnTo>
                    <a:pt x="2251608" y="88353"/>
                  </a:lnTo>
                  <a:lnTo>
                    <a:pt x="2250262" y="88353"/>
                  </a:lnTo>
                  <a:lnTo>
                    <a:pt x="2248624" y="88506"/>
                  </a:lnTo>
                  <a:lnTo>
                    <a:pt x="2246680" y="88836"/>
                  </a:lnTo>
                  <a:lnTo>
                    <a:pt x="2246680" y="96342"/>
                  </a:lnTo>
                  <a:lnTo>
                    <a:pt x="2237041" y="107492"/>
                  </a:lnTo>
                  <a:lnTo>
                    <a:pt x="2235454" y="111442"/>
                  </a:lnTo>
                  <a:lnTo>
                    <a:pt x="2239886" y="111442"/>
                  </a:lnTo>
                  <a:lnTo>
                    <a:pt x="2247544" y="105664"/>
                  </a:lnTo>
                  <a:lnTo>
                    <a:pt x="2257539" y="94119"/>
                  </a:lnTo>
                  <a:lnTo>
                    <a:pt x="2259863" y="88353"/>
                  </a:lnTo>
                  <a:close/>
                </a:path>
                <a:path extrusionOk="0" h="259714" w="10128885">
                  <a:moveTo>
                    <a:pt x="2376894" y="52133"/>
                  </a:moveTo>
                  <a:lnTo>
                    <a:pt x="2375052" y="41960"/>
                  </a:lnTo>
                  <a:lnTo>
                    <a:pt x="2364638" y="36982"/>
                  </a:lnTo>
                  <a:lnTo>
                    <a:pt x="2362098" y="43726"/>
                  </a:lnTo>
                  <a:lnTo>
                    <a:pt x="2358961" y="49809"/>
                  </a:lnTo>
                  <a:lnTo>
                    <a:pt x="2356789" y="56883"/>
                  </a:lnTo>
                  <a:lnTo>
                    <a:pt x="2357145" y="66598"/>
                  </a:lnTo>
                  <a:lnTo>
                    <a:pt x="2359101" y="66687"/>
                  </a:lnTo>
                  <a:lnTo>
                    <a:pt x="2371217" y="62166"/>
                  </a:lnTo>
                  <a:lnTo>
                    <a:pt x="2376894" y="52133"/>
                  </a:lnTo>
                  <a:close/>
                </a:path>
                <a:path extrusionOk="0" h="259714" w="10128885">
                  <a:moveTo>
                    <a:pt x="2548737" y="207518"/>
                  </a:moveTo>
                  <a:lnTo>
                    <a:pt x="2543911" y="203111"/>
                  </a:lnTo>
                  <a:lnTo>
                    <a:pt x="2540114" y="201460"/>
                  </a:lnTo>
                  <a:lnTo>
                    <a:pt x="2537295" y="201460"/>
                  </a:lnTo>
                  <a:lnTo>
                    <a:pt x="2533129" y="201460"/>
                  </a:lnTo>
                  <a:lnTo>
                    <a:pt x="2531110" y="205066"/>
                  </a:lnTo>
                  <a:lnTo>
                    <a:pt x="2531008" y="212280"/>
                  </a:lnTo>
                  <a:lnTo>
                    <a:pt x="2532951" y="215887"/>
                  </a:lnTo>
                  <a:lnTo>
                    <a:pt x="2539619" y="215887"/>
                  </a:lnTo>
                  <a:lnTo>
                    <a:pt x="2543670" y="213677"/>
                  </a:lnTo>
                  <a:lnTo>
                    <a:pt x="2548737" y="207518"/>
                  </a:lnTo>
                  <a:close/>
                </a:path>
                <a:path extrusionOk="0" h="259714" w="10128885">
                  <a:moveTo>
                    <a:pt x="2585656" y="214668"/>
                  </a:moveTo>
                  <a:lnTo>
                    <a:pt x="2579801" y="213626"/>
                  </a:lnTo>
                  <a:lnTo>
                    <a:pt x="2575153" y="213194"/>
                  </a:lnTo>
                  <a:lnTo>
                    <a:pt x="2571534" y="213194"/>
                  </a:lnTo>
                  <a:lnTo>
                    <a:pt x="2562796" y="213194"/>
                  </a:lnTo>
                  <a:lnTo>
                    <a:pt x="2560015" y="215709"/>
                  </a:lnTo>
                  <a:lnTo>
                    <a:pt x="2561399" y="220726"/>
                  </a:lnTo>
                  <a:lnTo>
                    <a:pt x="2565552" y="223227"/>
                  </a:lnTo>
                  <a:lnTo>
                    <a:pt x="2575496" y="223227"/>
                  </a:lnTo>
                  <a:lnTo>
                    <a:pt x="2581148" y="221056"/>
                  </a:lnTo>
                  <a:lnTo>
                    <a:pt x="2585656" y="214668"/>
                  </a:lnTo>
                  <a:close/>
                </a:path>
                <a:path extrusionOk="0" h="259714" w="10128885">
                  <a:moveTo>
                    <a:pt x="2741206" y="119138"/>
                  </a:moveTo>
                  <a:lnTo>
                    <a:pt x="2725445" y="111086"/>
                  </a:lnTo>
                  <a:lnTo>
                    <a:pt x="2722994" y="123875"/>
                  </a:lnTo>
                  <a:lnTo>
                    <a:pt x="2714421" y="135013"/>
                  </a:lnTo>
                  <a:lnTo>
                    <a:pt x="2709557" y="145338"/>
                  </a:lnTo>
                  <a:lnTo>
                    <a:pt x="2718244" y="155676"/>
                  </a:lnTo>
                  <a:lnTo>
                    <a:pt x="2727261" y="146126"/>
                  </a:lnTo>
                  <a:lnTo>
                    <a:pt x="2738361" y="132384"/>
                  </a:lnTo>
                  <a:lnTo>
                    <a:pt x="2741206" y="119138"/>
                  </a:lnTo>
                  <a:close/>
                </a:path>
                <a:path extrusionOk="0" h="259714" w="10128885">
                  <a:moveTo>
                    <a:pt x="3012859" y="125945"/>
                  </a:moveTo>
                  <a:lnTo>
                    <a:pt x="2983268" y="125945"/>
                  </a:lnTo>
                  <a:lnTo>
                    <a:pt x="2984398" y="134594"/>
                  </a:lnTo>
                  <a:lnTo>
                    <a:pt x="2982125" y="147040"/>
                  </a:lnTo>
                  <a:lnTo>
                    <a:pt x="2990761" y="148069"/>
                  </a:lnTo>
                  <a:lnTo>
                    <a:pt x="2992463" y="142430"/>
                  </a:lnTo>
                  <a:lnTo>
                    <a:pt x="2990761" y="133680"/>
                  </a:lnTo>
                  <a:lnTo>
                    <a:pt x="2998190" y="133451"/>
                  </a:lnTo>
                  <a:lnTo>
                    <a:pt x="3003981" y="131597"/>
                  </a:lnTo>
                  <a:lnTo>
                    <a:pt x="3012630" y="133083"/>
                  </a:lnTo>
                  <a:lnTo>
                    <a:pt x="3012859" y="125945"/>
                  </a:lnTo>
                  <a:close/>
                </a:path>
                <a:path extrusionOk="0" h="259714" w="10128885">
                  <a:moveTo>
                    <a:pt x="3020110" y="192786"/>
                  </a:moveTo>
                  <a:lnTo>
                    <a:pt x="3019018" y="192913"/>
                  </a:lnTo>
                  <a:lnTo>
                    <a:pt x="3014180" y="192963"/>
                  </a:lnTo>
                  <a:lnTo>
                    <a:pt x="3003639" y="192176"/>
                  </a:lnTo>
                  <a:lnTo>
                    <a:pt x="3001187" y="192176"/>
                  </a:lnTo>
                  <a:lnTo>
                    <a:pt x="2992653" y="192176"/>
                  </a:lnTo>
                  <a:lnTo>
                    <a:pt x="2986405" y="194551"/>
                  </a:lnTo>
                  <a:lnTo>
                    <a:pt x="2990761" y="207530"/>
                  </a:lnTo>
                  <a:lnTo>
                    <a:pt x="3000527" y="206057"/>
                  </a:lnTo>
                  <a:lnTo>
                    <a:pt x="3008884" y="203352"/>
                  </a:lnTo>
                  <a:lnTo>
                    <a:pt x="3015526" y="199034"/>
                  </a:lnTo>
                  <a:lnTo>
                    <a:pt x="3020110" y="192786"/>
                  </a:lnTo>
                  <a:close/>
                </a:path>
                <a:path extrusionOk="0" h="259714" w="10128885">
                  <a:moveTo>
                    <a:pt x="3110560" y="213512"/>
                  </a:moveTo>
                  <a:lnTo>
                    <a:pt x="3108198" y="207365"/>
                  </a:lnTo>
                  <a:lnTo>
                    <a:pt x="3102800" y="207365"/>
                  </a:lnTo>
                  <a:lnTo>
                    <a:pt x="3102305" y="207365"/>
                  </a:lnTo>
                  <a:lnTo>
                    <a:pt x="3101784" y="207416"/>
                  </a:lnTo>
                  <a:lnTo>
                    <a:pt x="3101238" y="207530"/>
                  </a:lnTo>
                  <a:lnTo>
                    <a:pt x="3100222" y="214972"/>
                  </a:lnTo>
                  <a:lnTo>
                    <a:pt x="3095371" y="214972"/>
                  </a:lnTo>
                  <a:lnTo>
                    <a:pt x="3094609" y="214884"/>
                  </a:lnTo>
                  <a:lnTo>
                    <a:pt x="3093745" y="214680"/>
                  </a:lnTo>
                  <a:lnTo>
                    <a:pt x="3093745" y="229768"/>
                  </a:lnTo>
                  <a:lnTo>
                    <a:pt x="3096234" y="231305"/>
                  </a:lnTo>
                  <a:lnTo>
                    <a:pt x="3098457" y="231952"/>
                  </a:lnTo>
                  <a:lnTo>
                    <a:pt x="3106331" y="231952"/>
                  </a:lnTo>
                  <a:lnTo>
                    <a:pt x="3109620" y="225806"/>
                  </a:lnTo>
                  <a:lnTo>
                    <a:pt x="3110560" y="213512"/>
                  </a:lnTo>
                  <a:close/>
                </a:path>
                <a:path extrusionOk="0" h="259714" w="10128885">
                  <a:moveTo>
                    <a:pt x="3233864" y="214668"/>
                  </a:moveTo>
                  <a:lnTo>
                    <a:pt x="3231235" y="214287"/>
                  </a:lnTo>
                  <a:lnTo>
                    <a:pt x="3228822" y="214096"/>
                  </a:lnTo>
                  <a:lnTo>
                    <a:pt x="3226587" y="214096"/>
                  </a:lnTo>
                  <a:lnTo>
                    <a:pt x="3215373" y="216052"/>
                  </a:lnTo>
                  <a:lnTo>
                    <a:pt x="3207410" y="221234"/>
                  </a:lnTo>
                  <a:lnTo>
                    <a:pt x="3201644" y="228574"/>
                  </a:lnTo>
                  <a:lnTo>
                    <a:pt x="3197021" y="237032"/>
                  </a:lnTo>
                  <a:lnTo>
                    <a:pt x="3210801" y="236080"/>
                  </a:lnTo>
                  <a:lnTo>
                    <a:pt x="3222802" y="233324"/>
                  </a:lnTo>
                  <a:lnTo>
                    <a:pt x="3231121" y="226834"/>
                  </a:lnTo>
                  <a:lnTo>
                    <a:pt x="3233864" y="214668"/>
                  </a:lnTo>
                  <a:close/>
                </a:path>
                <a:path extrusionOk="0" h="259714" w="10128885">
                  <a:moveTo>
                    <a:pt x="3351593" y="155663"/>
                  </a:moveTo>
                  <a:lnTo>
                    <a:pt x="3345586" y="154571"/>
                  </a:lnTo>
                  <a:lnTo>
                    <a:pt x="3340836" y="154114"/>
                  </a:lnTo>
                  <a:lnTo>
                    <a:pt x="3337166" y="154114"/>
                  </a:lnTo>
                  <a:lnTo>
                    <a:pt x="3328581" y="154114"/>
                  </a:lnTo>
                  <a:lnTo>
                    <a:pt x="3325901" y="156591"/>
                  </a:lnTo>
                  <a:lnTo>
                    <a:pt x="3327412" y="161556"/>
                  </a:lnTo>
                  <a:lnTo>
                    <a:pt x="3331603" y="164045"/>
                  </a:lnTo>
                  <a:lnTo>
                    <a:pt x="3341535" y="164045"/>
                  </a:lnTo>
                  <a:lnTo>
                    <a:pt x="3347135" y="161912"/>
                  </a:lnTo>
                  <a:lnTo>
                    <a:pt x="3351593" y="155663"/>
                  </a:lnTo>
                  <a:close/>
                </a:path>
                <a:path extrusionOk="0" h="259714" w="10128885">
                  <a:moveTo>
                    <a:pt x="3839045" y="185242"/>
                  </a:moveTo>
                  <a:lnTo>
                    <a:pt x="3837876" y="177800"/>
                  </a:lnTo>
                  <a:lnTo>
                    <a:pt x="3801059" y="177800"/>
                  </a:lnTo>
                  <a:lnTo>
                    <a:pt x="3799865" y="185242"/>
                  </a:lnTo>
                  <a:lnTo>
                    <a:pt x="3803624" y="190563"/>
                  </a:lnTo>
                  <a:lnTo>
                    <a:pt x="3810698" y="193763"/>
                  </a:lnTo>
                  <a:lnTo>
                    <a:pt x="3819436" y="194830"/>
                  </a:lnTo>
                  <a:lnTo>
                    <a:pt x="3828173" y="193763"/>
                  </a:lnTo>
                  <a:lnTo>
                    <a:pt x="3835260" y="190563"/>
                  </a:lnTo>
                  <a:lnTo>
                    <a:pt x="3839045" y="185242"/>
                  </a:lnTo>
                  <a:close/>
                </a:path>
                <a:path extrusionOk="0" h="259714" w="10128885">
                  <a:moveTo>
                    <a:pt x="4088155" y="192773"/>
                  </a:moveTo>
                  <a:lnTo>
                    <a:pt x="4082745" y="188976"/>
                  </a:lnTo>
                  <a:lnTo>
                    <a:pt x="4079240" y="183248"/>
                  </a:lnTo>
                  <a:lnTo>
                    <a:pt x="4075239" y="178003"/>
                  </a:lnTo>
                  <a:lnTo>
                    <a:pt x="4068368" y="175717"/>
                  </a:lnTo>
                  <a:lnTo>
                    <a:pt x="4065854" y="175717"/>
                  </a:lnTo>
                  <a:lnTo>
                    <a:pt x="4062742" y="176339"/>
                  </a:lnTo>
                  <a:lnTo>
                    <a:pt x="4058793" y="177787"/>
                  </a:lnTo>
                  <a:lnTo>
                    <a:pt x="4059783" y="189966"/>
                  </a:lnTo>
                  <a:lnTo>
                    <a:pt x="4056265" y="197535"/>
                  </a:lnTo>
                  <a:lnTo>
                    <a:pt x="4052138" y="204431"/>
                  </a:lnTo>
                  <a:lnTo>
                    <a:pt x="4051300" y="214668"/>
                  </a:lnTo>
                  <a:lnTo>
                    <a:pt x="4063555" y="212242"/>
                  </a:lnTo>
                  <a:lnTo>
                    <a:pt x="4072775" y="206705"/>
                  </a:lnTo>
                  <a:lnTo>
                    <a:pt x="4080472" y="199682"/>
                  </a:lnTo>
                  <a:lnTo>
                    <a:pt x="4088155" y="192773"/>
                  </a:lnTo>
                  <a:close/>
                </a:path>
                <a:path extrusionOk="0" h="259714" w="10128885">
                  <a:moveTo>
                    <a:pt x="4110304" y="177787"/>
                  </a:moveTo>
                  <a:lnTo>
                    <a:pt x="4095648" y="177787"/>
                  </a:lnTo>
                  <a:lnTo>
                    <a:pt x="4095648" y="192773"/>
                  </a:lnTo>
                  <a:lnTo>
                    <a:pt x="4110304" y="192773"/>
                  </a:lnTo>
                  <a:lnTo>
                    <a:pt x="4110304" y="177787"/>
                  </a:lnTo>
                  <a:close/>
                </a:path>
                <a:path extrusionOk="0" h="259714" w="10128885">
                  <a:moveTo>
                    <a:pt x="4228300" y="118681"/>
                  </a:moveTo>
                  <a:lnTo>
                    <a:pt x="4227030" y="108813"/>
                  </a:lnTo>
                  <a:lnTo>
                    <a:pt x="4224312" y="100342"/>
                  </a:lnTo>
                  <a:lnTo>
                    <a:pt x="4219918" y="93586"/>
                  </a:lnTo>
                  <a:lnTo>
                    <a:pt x="4213606" y="88836"/>
                  </a:lnTo>
                  <a:lnTo>
                    <a:pt x="4213123" y="100457"/>
                  </a:lnTo>
                  <a:lnTo>
                    <a:pt x="4215244" y="109423"/>
                  </a:lnTo>
                  <a:lnTo>
                    <a:pt x="4220210" y="115557"/>
                  </a:lnTo>
                  <a:lnTo>
                    <a:pt x="4228300" y="118681"/>
                  </a:lnTo>
                  <a:close/>
                </a:path>
                <a:path extrusionOk="0" h="259714" w="10128885">
                  <a:moveTo>
                    <a:pt x="4247883" y="54165"/>
                  </a:moveTo>
                  <a:lnTo>
                    <a:pt x="4247807" y="44183"/>
                  </a:lnTo>
                  <a:lnTo>
                    <a:pt x="4235462" y="36982"/>
                  </a:lnTo>
                  <a:lnTo>
                    <a:pt x="4232135" y="44729"/>
                  </a:lnTo>
                  <a:lnTo>
                    <a:pt x="4224172" y="58991"/>
                  </a:lnTo>
                  <a:lnTo>
                    <a:pt x="4220832" y="66598"/>
                  </a:lnTo>
                  <a:lnTo>
                    <a:pt x="4222115" y="66776"/>
                  </a:lnTo>
                  <a:lnTo>
                    <a:pt x="4223385" y="66852"/>
                  </a:lnTo>
                  <a:lnTo>
                    <a:pt x="4224642" y="66852"/>
                  </a:lnTo>
                  <a:lnTo>
                    <a:pt x="4239044" y="63030"/>
                  </a:lnTo>
                  <a:lnTo>
                    <a:pt x="4247883" y="54165"/>
                  </a:lnTo>
                  <a:close/>
                </a:path>
                <a:path extrusionOk="0" h="259714" w="10128885">
                  <a:moveTo>
                    <a:pt x="4353433" y="192773"/>
                  </a:moveTo>
                  <a:lnTo>
                    <a:pt x="4350359" y="191985"/>
                  </a:lnTo>
                  <a:lnTo>
                    <a:pt x="4347476" y="191630"/>
                  </a:lnTo>
                  <a:lnTo>
                    <a:pt x="4344809" y="191630"/>
                  </a:lnTo>
                  <a:lnTo>
                    <a:pt x="4332516" y="194729"/>
                  </a:lnTo>
                  <a:lnTo>
                    <a:pt x="4326369" y="201815"/>
                  </a:lnTo>
                  <a:lnTo>
                    <a:pt x="4327931" y="209562"/>
                  </a:lnTo>
                  <a:lnTo>
                    <a:pt x="4338739" y="214668"/>
                  </a:lnTo>
                  <a:lnTo>
                    <a:pt x="4339450" y="206159"/>
                  </a:lnTo>
                  <a:lnTo>
                    <a:pt x="4343527" y="201041"/>
                  </a:lnTo>
                  <a:lnTo>
                    <a:pt x="4348899" y="197269"/>
                  </a:lnTo>
                  <a:lnTo>
                    <a:pt x="4353433" y="192773"/>
                  </a:lnTo>
                  <a:close/>
                </a:path>
                <a:path extrusionOk="0" h="259714" w="10128885">
                  <a:moveTo>
                    <a:pt x="4375645" y="237032"/>
                  </a:moveTo>
                  <a:lnTo>
                    <a:pt x="4373854" y="237159"/>
                  </a:lnTo>
                  <a:lnTo>
                    <a:pt x="4369422" y="237159"/>
                  </a:lnTo>
                  <a:lnTo>
                    <a:pt x="4347311" y="228206"/>
                  </a:lnTo>
                  <a:lnTo>
                    <a:pt x="4342473" y="228206"/>
                  </a:lnTo>
                  <a:lnTo>
                    <a:pt x="4337672" y="228206"/>
                  </a:lnTo>
                  <a:lnTo>
                    <a:pt x="4333646" y="230416"/>
                  </a:lnTo>
                  <a:lnTo>
                    <a:pt x="4331284" y="237032"/>
                  </a:lnTo>
                  <a:lnTo>
                    <a:pt x="4337901" y="238556"/>
                  </a:lnTo>
                  <a:lnTo>
                    <a:pt x="4344835" y="240804"/>
                  </a:lnTo>
                  <a:lnTo>
                    <a:pt x="4352010" y="242836"/>
                  </a:lnTo>
                  <a:lnTo>
                    <a:pt x="4359351" y="243725"/>
                  </a:lnTo>
                  <a:lnTo>
                    <a:pt x="4364761" y="243725"/>
                  </a:lnTo>
                  <a:lnTo>
                    <a:pt x="4370235" y="242049"/>
                  </a:lnTo>
                  <a:lnTo>
                    <a:pt x="4375645" y="237032"/>
                  </a:lnTo>
                  <a:close/>
                </a:path>
                <a:path extrusionOk="0" h="259714" w="10128885">
                  <a:moveTo>
                    <a:pt x="4596600" y="29502"/>
                  </a:moveTo>
                  <a:lnTo>
                    <a:pt x="4594745" y="29616"/>
                  </a:lnTo>
                  <a:lnTo>
                    <a:pt x="4588522" y="29616"/>
                  </a:lnTo>
                  <a:lnTo>
                    <a:pt x="4570069" y="17373"/>
                  </a:lnTo>
                  <a:lnTo>
                    <a:pt x="4564050" y="13284"/>
                  </a:lnTo>
                  <a:lnTo>
                    <a:pt x="4558208" y="13284"/>
                  </a:lnTo>
                  <a:lnTo>
                    <a:pt x="4553724" y="13284"/>
                  </a:lnTo>
                  <a:lnTo>
                    <a:pt x="4549343" y="15697"/>
                  </a:lnTo>
                  <a:lnTo>
                    <a:pt x="4545101" y="22364"/>
                  </a:lnTo>
                  <a:lnTo>
                    <a:pt x="4546905" y="22237"/>
                  </a:lnTo>
                  <a:lnTo>
                    <a:pt x="4553039" y="22237"/>
                  </a:lnTo>
                  <a:lnTo>
                    <a:pt x="4577550" y="38569"/>
                  </a:lnTo>
                  <a:lnTo>
                    <a:pt x="4587938" y="38569"/>
                  </a:lnTo>
                  <a:lnTo>
                    <a:pt x="4592358" y="36169"/>
                  </a:lnTo>
                  <a:lnTo>
                    <a:pt x="4596600" y="29502"/>
                  </a:lnTo>
                  <a:close/>
                </a:path>
                <a:path extrusionOk="0" h="259714" w="10128885">
                  <a:moveTo>
                    <a:pt x="4640618" y="140703"/>
                  </a:moveTo>
                  <a:lnTo>
                    <a:pt x="4632960" y="137363"/>
                  </a:lnTo>
                  <a:lnTo>
                    <a:pt x="4618926" y="129413"/>
                  </a:lnTo>
                  <a:lnTo>
                    <a:pt x="4611243" y="125945"/>
                  </a:lnTo>
                  <a:lnTo>
                    <a:pt x="4606849" y="134467"/>
                  </a:lnTo>
                  <a:lnTo>
                    <a:pt x="4600981" y="154482"/>
                  </a:lnTo>
                  <a:lnTo>
                    <a:pt x="4596600" y="162941"/>
                  </a:lnTo>
                  <a:lnTo>
                    <a:pt x="4599330" y="163144"/>
                  </a:lnTo>
                  <a:lnTo>
                    <a:pt x="4600600" y="163144"/>
                  </a:lnTo>
                  <a:lnTo>
                    <a:pt x="4613529" y="160401"/>
                  </a:lnTo>
                  <a:lnTo>
                    <a:pt x="4622749" y="153962"/>
                  </a:lnTo>
                  <a:lnTo>
                    <a:pt x="4630902" y="146494"/>
                  </a:lnTo>
                  <a:lnTo>
                    <a:pt x="4640618" y="140703"/>
                  </a:lnTo>
                  <a:close/>
                </a:path>
                <a:path extrusionOk="0" h="259714" w="10128885">
                  <a:moveTo>
                    <a:pt x="4662767" y="51739"/>
                  </a:moveTo>
                  <a:lnTo>
                    <a:pt x="4660468" y="52743"/>
                  </a:lnTo>
                  <a:lnTo>
                    <a:pt x="4658207" y="53162"/>
                  </a:lnTo>
                  <a:lnTo>
                    <a:pt x="4650587" y="53162"/>
                  </a:lnTo>
                  <a:lnTo>
                    <a:pt x="4645444" y="50698"/>
                  </a:lnTo>
                  <a:lnTo>
                    <a:pt x="4635982" y="45758"/>
                  </a:lnTo>
                  <a:lnTo>
                    <a:pt x="4631639" y="43294"/>
                  </a:lnTo>
                  <a:lnTo>
                    <a:pt x="4627842" y="43294"/>
                  </a:lnTo>
                  <a:lnTo>
                    <a:pt x="4624298" y="43294"/>
                  </a:lnTo>
                  <a:lnTo>
                    <a:pt x="4621225" y="45440"/>
                  </a:lnTo>
                  <a:lnTo>
                    <a:pt x="4618723" y="51739"/>
                  </a:lnTo>
                  <a:lnTo>
                    <a:pt x="4622939" y="54622"/>
                  </a:lnTo>
                  <a:lnTo>
                    <a:pt x="4630026" y="57492"/>
                  </a:lnTo>
                  <a:lnTo>
                    <a:pt x="4638675" y="59715"/>
                  </a:lnTo>
                  <a:lnTo>
                    <a:pt x="4647603" y="60604"/>
                  </a:lnTo>
                  <a:lnTo>
                    <a:pt x="4655159" y="60604"/>
                  </a:lnTo>
                  <a:lnTo>
                    <a:pt x="4661509" y="58318"/>
                  </a:lnTo>
                  <a:lnTo>
                    <a:pt x="4662767" y="51739"/>
                  </a:lnTo>
                  <a:close/>
                </a:path>
                <a:path extrusionOk="0" h="259714" w="10128885">
                  <a:moveTo>
                    <a:pt x="4950206" y="118694"/>
                  </a:moveTo>
                  <a:lnTo>
                    <a:pt x="4947183" y="118262"/>
                  </a:lnTo>
                  <a:lnTo>
                    <a:pt x="4944364" y="118033"/>
                  </a:lnTo>
                  <a:lnTo>
                    <a:pt x="4941748" y="118033"/>
                  </a:lnTo>
                  <a:lnTo>
                    <a:pt x="4933607" y="118935"/>
                  </a:lnTo>
                  <a:lnTo>
                    <a:pt x="4927282" y="121729"/>
                  </a:lnTo>
                  <a:lnTo>
                    <a:pt x="4922901" y="126517"/>
                  </a:lnTo>
                  <a:lnTo>
                    <a:pt x="4920602" y="133438"/>
                  </a:lnTo>
                  <a:lnTo>
                    <a:pt x="4923345" y="133756"/>
                  </a:lnTo>
                  <a:lnTo>
                    <a:pt x="4925923" y="133921"/>
                  </a:lnTo>
                  <a:lnTo>
                    <a:pt x="4928349" y="133921"/>
                  </a:lnTo>
                  <a:lnTo>
                    <a:pt x="4936833" y="133057"/>
                  </a:lnTo>
                  <a:lnTo>
                    <a:pt x="4943437" y="130365"/>
                  </a:lnTo>
                  <a:lnTo>
                    <a:pt x="4947958" y="125628"/>
                  </a:lnTo>
                  <a:lnTo>
                    <a:pt x="4950206" y="118694"/>
                  </a:lnTo>
                  <a:close/>
                </a:path>
                <a:path extrusionOk="0" h="259714" w="10128885">
                  <a:moveTo>
                    <a:pt x="5031079" y="118681"/>
                  </a:moveTo>
                  <a:lnTo>
                    <a:pt x="5016360" y="118681"/>
                  </a:lnTo>
                  <a:lnTo>
                    <a:pt x="5016360" y="133438"/>
                  </a:lnTo>
                  <a:lnTo>
                    <a:pt x="5031079" y="133438"/>
                  </a:lnTo>
                  <a:lnTo>
                    <a:pt x="5031079" y="118681"/>
                  </a:lnTo>
                  <a:close/>
                </a:path>
                <a:path extrusionOk="0" h="259714" w="10128885">
                  <a:moveTo>
                    <a:pt x="5581993" y="155422"/>
                  </a:moveTo>
                  <a:lnTo>
                    <a:pt x="5580278" y="145313"/>
                  </a:lnTo>
                  <a:lnTo>
                    <a:pt x="5573674" y="136436"/>
                  </a:lnTo>
                  <a:lnTo>
                    <a:pt x="5564721" y="132626"/>
                  </a:lnTo>
                  <a:lnTo>
                    <a:pt x="5560885" y="132626"/>
                  </a:lnTo>
                  <a:lnTo>
                    <a:pt x="5557088" y="134912"/>
                  </a:lnTo>
                  <a:lnTo>
                    <a:pt x="5554154" y="140690"/>
                  </a:lnTo>
                  <a:lnTo>
                    <a:pt x="5555551" y="140563"/>
                  </a:lnTo>
                  <a:lnTo>
                    <a:pt x="5556174" y="140563"/>
                  </a:lnTo>
                  <a:lnTo>
                    <a:pt x="5563451" y="143941"/>
                  </a:lnTo>
                  <a:lnTo>
                    <a:pt x="5566537" y="151422"/>
                  </a:lnTo>
                  <a:lnTo>
                    <a:pt x="5569470" y="159067"/>
                  </a:lnTo>
                  <a:lnTo>
                    <a:pt x="5576303" y="162941"/>
                  </a:lnTo>
                  <a:lnTo>
                    <a:pt x="5581993" y="155422"/>
                  </a:lnTo>
                  <a:close/>
                </a:path>
                <a:path extrusionOk="0" h="259714" w="10128885">
                  <a:moveTo>
                    <a:pt x="5671858" y="14744"/>
                  </a:moveTo>
                  <a:lnTo>
                    <a:pt x="5664390" y="14744"/>
                  </a:lnTo>
                  <a:lnTo>
                    <a:pt x="5663247" y="8636"/>
                  </a:lnTo>
                  <a:lnTo>
                    <a:pt x="5657227" y="7607"/>
                  </a:lnTo>
                  <a:lnTo>
                    <a:pt x="5657227" y="17056"/>
                  </a:lnTo>
                  <a:lnTo>
                    <a:pt x="5644210" y="14173"/>
                  </a:lnTo>
                  <a:lnTo>
                    <a:pt x="5642559" y="22352"/>
                  </a:lnTo>
                  <a:lnTo>
                    <a:pt x="5650738" y="24193"/>
                  </a:lnTo>
                  <a:lnTo>
                    <a:pt x="5655081" y="30238"/>
                  </a:lnTo>
                  <a:lnTo>
                    <a:pt x="5667222" y="30238"/>
                  </a:lnTo>
                  <a:lnTo>
                    <a:pt x="5669407" y="30010"/>
                  </a:lnTo>
                  <a:lnTo>
                    <a:pt x="5671858" y="29502"/>
                  </a:lnTo>
                  <a:lnTo>
                    <a:pt x="5671858" y="14744"/>
                  </a:lnTo>
                  <a:close/>
                </a:path>
                <a:path extrusionOk="0" h="259714" w="10128885">
                  <a:moveTo>
                    <a:pt x="5739523" y="161569"/>
                  </a:moveTo>
                  <a:lnTo>
                    <a:pt x="5738317" y="155663"/>
                  </a:lnTo>
                  <a:lnTo>
                    <a:pt x="5729770" y="155155"/>
                  </a:lnTo>
                  <a:lnTo>
                    <a:pt x="5728462" y="147789"/>
                  </a:lnTo>
                  <a:lnTo>
                    <a:pt x="5719432" y="147789"/>
                  </a:lnTo>
                  <a:lnTo>
                    <a:pt x="5718454" y="147789"/>
                  </a:lnTo>
                  <a:lnTo>
                    <a:pt x="5717375" y="147878"/>
                  </a:lnTo>
                  <a:lnTo>
                    <a:pt x="5716194" y="148069"/>
                  </a:lnTo>
                  <a:lnTo>
                    <a:pt x="5713946" y="155143"/>
                  </a:lnTo>
                  <a:lnTo>
                    <a:pt x="5716232" y="160261"/>
                  </a:lnTo>
                  <a:lnTo>
                    <a:pt x="5721388" y="163360"/>
                  </a:lnTo>
                  <a:lnTo>
                    <a:pt x="5727789" y="164414"/>
                  </a:lnTo>
                  <a:lnTo>
                    <a:pt x="5733923" y="164414"/>
                  </a:lnTo>
                  <a:lnTo>
                    <a:pt x="5739523" y="161569"/>
                  </a:lnTo>
                  <a:close/>
                </a:path>
                <a:path extrusionOk="0" h="259714" w="10128885">
                  <a:moveTo>
                    <a:pt x="6231763" y="177787"/>
                  </a:moveTo>
                  <a:lnTo>
                    <a:pt x="6228499" y="179387"/>
                  </a:lnTo>
                  <a:lnTo>
                    <a:pt x="6225362" y="180022"/>
                  </a:lnTo>
                  <a:lnTo>
                    <a:pt x="6216612" y="180022"/>
                  </a:lnTo>
                  <a:lnTo>
                    <a:pt x="6211367" y="177711"/>
                  </a:lnTo>
                  <a:lnTo>
                    <a:pt x="6202057" y="173101"/>
                  </a:lnTo>
                  <a:lnTo>
                    <a:pt x="6197993" y="170789"/>
                  </a:lnTo>
                  <a:lnTo>
                    <a:pt x="6194641" y="170789"/>
                  </a:lnTo>
                  <a:lnTo>
                    <a:pt x="6191669" y="170789"/>
                  </a:lnTo>
                  <a:lnTo>
                    <a:pt x="6189256" y="172593"/>
                  </a:lnTo>
                  <a:lnTo>
                    <a:pt x="6187452" y="177787"/>
                  </a:lnTo>
                  <a:lnTo>
                    <a:pt x="6191720" y="180606"/>
                  </a:lnTo>
                  <a:lnTo>
                    <a:pt x="6198895" y="183451"/>
                  </a:lnTo>
                  <a:lnTo>
                    <a:pt x="6207645" y="185661"/>
                  </a:lnTo>
                  <a:lnTo>
                    <a:pt x="6216650" y="186537"/>
                  </a:lnTo>
                  <a:lnTo>
                    <a:pt x="6224194" y="186537"/>
                  </a:lnTo>
                  <a:lnTo>
                    <a:pt x="6230518" y="184289"/>
                  </a:lnTo>
                  <a:lnTo>
                    <a:pt x="6231763" y="177787"/>
                  </a:lnTo>
                  <a:close/>
                </a:path>
                <a:path extrusionOk="0" h="259714" w="10128885">
                  <a:moveTo>
                    <a:pt x="6305474" y="207530"/>
                  </a:moveTo>
                  <a:lnTo>
                    <a:pt x="6301918" y="203923"/>
                  </a:lnTo>
                  <a:lnTo>
                    <a:pt x="6298019" y="202336"/>
                  </a:lnTo>
                  <a:lnTo>
                    <a:pt x="6294145" y="202336"/>
                  </a:lnTo>
                  <a:lnTo>
                    <a:pt x="6287363" y="202336"/>
                  </a:lnTo>
                  <a:lnTo>
                    <a:pt x="6280683" y="207200"/>
                  </a:lnTo>
                  <a:lnTo>
                    <a:pt x="6276124" y="214680"/>
                  </a:lnTo>
                  <a:lnTo>
                    <a:pt x="6286385" y="215379"/>
                  </a:lnTo>
                  <a:lnTo>
                    <a:pt x="6292354" y="219748"/>
                  </a:lnTo>
                  <a:lnTo>
                    <a:pt x="6300203" y="219748"/>
                  </a:lnTo>
                  <a:lnTo>
                    <a:pt x="6302667" y="217004"/>
                  </a:lnTo>
                  <a:lnTo>
                    <a:pt x="6305474" y="207530"/>
                  </a:lnTo>
                  <a:close/>
                </a:path>
                <a:path extrusionOk="0" h="259714" w="10128885">
                  <a:moveTo>
                    <a:pt x="6570764" y="133438"/>
                  </a:moveTo>
                  <a:lnTo>
                    <a:pt x="6569799" y="125653"/>
                  </a:lnTo>
                  <a:lnTo>
                    <a:pt x="6568757" y="118122"/>
                  </a:lnTo>
                  <a:lnTo>
                    <a:pt x="6560274" y="118122"/>
                  </a:lnTo>
                  <a:lnTo>
                    <a:pt x="6558966" y="118122"/>
                  </a:lnTo>
                  <a:lnTo>
                    <a:pt x="6557480" y="118300"/>
                  </a:lnTo>
                  <a:lnTo>
                    <a:pt x="6555778" y="118694"/>
                  </a:lnTo>
                  <a:lnTo>
                    <a:pt x="6556934" y="127330"/>
                  </a:lnTo>
                  <a:lnTo>
                    <a:pt x="6554622" y="139547"/>
                  </a:lnTo>
                  <a:lnTo>
                    <a:pt x="6563246" y="140690"/>
                  </a:lnTo>
                  <a:lnTo>
                    <a:pt x="6564262" y="133146"/>
                  </a:lnTo>
                  <a:lnTo>
                    <a:pt x="6569138" y="133146"/>
                  </a:lnTo>
                  <a:lnTo>
                    <a:pt x="6569888" y="133235"/>
                  </a:lnTo>
                  <a:lnTo>
                    <a:pt x="6570764" y="133438"/>
                  </a:lnTo>
                  <a:close/>
                </a:path>
                <a:path extrusionOk="0" h="259714" w="10128885">
                  <a:moveTo>
                    <a:pt x="7094360" y="36614"/>
                  </a:moveTo>
                  <a:lnTo>
                    <a:pt x="7090473" y="32931"/>
                  </a:lnTo>
                  <a:lnTo>
                    <a:pt x="7081596" y="32931"/>
                  </a:lnTo>
                  <a:lnTo>
                    <a:pt x="7067410" y="36258"/>
                  </a:lnTo>
                  <a:lnTo>
                    <a:pt x="7058647" y="36258"/>
                  </a:lnTo>
                  <a:lnTo>
                    <a:pt x="7053694" y="34709"/>
                  </a:lnTo>
                  <a:lnTo>
                    <a:pt x="7049541" y="29502"/>
                  </a:lnTo>
                  <a:lnTo>
                    <a:pt x="7052411" y="41986"/>
                  </a:lnTo>
                  <a:lnTo>
                    <a:pt x="7061022" y="48641"/>
                  </a:lnTo>
                  <a:lnTo>
                    <a:pt x="7073557" y="51282"/>
                  </a:lnTo>
                  <a:lnTo>
                    <a:pt x="7088200" y="51752"/>
                  </a:lnTo>
                  <a:lnTo>
                    <a:pt x="7093610" y="51739"/>
                  </a:lnTo>
                  <a:lnTo>
                    <a:pt x="7094360" y="36614"/>
                  </a:lnTo>
                  <a:close/>
                </a:path>
                <a:path extrusionOk="0" h="259714" w="10128885">
                  <a:moveTo>
                    <a:pt x="7123887" y="47345"/>
                  </a:moveTo>
                  <a:lnTo>
                    <a:pt x="7123087" y="35115"/>
                  </a:lnTo>
                  <a:lnTo>
                    <a:pt x="7115734" y="29502"/>
                  </a:lnTo>
                  <a:lnTo>
                    <a:pt x="7115861" y="46710"/>
                  </a:lnTo>
                  <a:lnTo>
                    <a:pt x="7111936" y="59321"/>
                  </a:lnTo>
                  <a:lnTo>
                    <a:pt x="7111771" y="68160"/>
                  </a:lnTo>
                  <a:lnTo>
                    <a:pt x="7123201" y="74091"/>
                  </a:lnTo>
                  <a:lnTo>
                    <a:pt x="7122477" y="61785"/>
                  </a:lnTo>
                  <a:lnTo>
                    <a:pt x="7123887" y="47345"/>
                  </a:lnTo>
                  <a:close/>
                </a:path>
                <a:path extrusionOk="0" h="259714" w="10128885">
                  <a:moveTo>
                    <a:pt x="7272769" y="199453"/>
                  </a:moveTo>
                  <a:lnTo>
                    <a:pt x="7271232" y="195148"/>
                  </a:lnTo>
                  <a:lnTo>
                    <a:pt x="7267118" y="193421"/>
                  </a:lnTo>
                  <a:lnTo>
                    <a:pt x="7259104" y="193116"/>
                  </a:lnTo>
                  <a:lnTo>
                    <a:pt x="7252843" y="193116"/>
                  </a:lnTo>
                  <a:lnTo>
                    <a:pt x="7247090" y="192659"/>
                  </a:lnTo>
                  <a:lnTo>
                    <a:pt x="7248423" y="185166"/>
                  </a:lnTo>
                  <a:lnTo>
                    <a:pt x="7247242" y="176530"/>
                  </a:lnTo>
                  <a:lnTo>
                    <a:pt x="7249515" y="164084"/>
                  </a:lnTo>
                  <a:lnTo>
                    <a:pt x="7240905" y="162941"/>
                  </a:lnTo>
                  <a:lnTo>
                    <a:pt x="7235418" y="176225"/>
                  </a:lnTo>
                  <a:lnTo>
                    <a:pt x="7226122" y="190487"/>
                  </a:lnTo>
                  <a:lnTo>
                    <a:pt x="7220534" y="203911"/>
                  </a:lnTo>
                  <a:lnTo>
                    <a:pt x="7226211" y="214668"/>
                  </a:lnTo>
                  <a:lnTo>
                    <a:pt x="7228129" y="203911"/>
                  </a:lnTo>
                  <a:lnTo>
                    <a:pt x="7233806" y="200672"/>
                  </a:lnTo>
                  <a:lnTo>
                    <a:pt x="7240981" y="200672"/>
                  </a:lnTo>
                  <a:lnTo>
                    <a:pt x="7248080" y="201498"/>
                  </a:lnTo>
                  <a:lnTo>
                    <a:pt x="7255650" y="203428"/>
                  </a:lnTo>
                  <a:lnTo>
                    <a:pt x="7263270" y="205701"/>
                  </a:lnTo>
                  <a:lnTo>
                    <a:pt x="7270547" y="207518"/>
                  </a:lnTo>
                  <a:lnTo>
                    <a:pt x="7272769" y="199453"/>
                  </a:lnTo>
                  <a:close/>
                </a:path>
                <a:path extrusionOk="0" h="259714" w="10128885">
                  <a:moveTo>
                    <a:pt x="7447204" y="222288"/>
                  </a:moveTo>
                  <a:lnTo>
                    <a:pt x="7438555" y="223431"/>
                  </a:lnTo>
                  <a:lnTo>
                    <a:pt x="7426515" y="221132"/>
                  </a:lnTo>
                  <a:lnTo>
                    <a:pt x="7425042" y="229781"/>
                  </a:lnTo>
                  <a:lnTo>
                    <a:pt x="7431633" y="232435"/>
                  </a:lnTo>
                  <a:lnTo>
                    <a:pt x="7436459" y="236804"/>
                  </a:lnTo>
                  <a:lnTo>
                    <a:pt x="7441120" y="241338"/>
                  </a:lnTo>
                  <a:lnTo>
                    <a:pt x="7447204" y="244525"/>
                  </a:lnTo>
                  <a:lnTo>
                    <a:pt x="7447204" y="222288"/>
                  </a:lnTo>
                  <a:close/>
                </a:path>
                <a:path extrusionOk="0" h="259714" w="10128885">
                  <a:moveTo>
                    <a:pt x="7617561" y="13246"/>
                  </a:moveTo>
                  <a:lnTo>
                    <a:pt x="7616215" y="7658"/>
                  </a:lnTo>
                  <a:lnTo>
                    <a:pt x="7609167" y="0"/>
                  </a:lnTo>
                  <a:lnTo>
                    <a:pt x="7603998" y="7899"/>
                  </a:lnTo>
                  <a:lnTo>
                    <a:pt x="7603604" y="13462"/>
                  </a:lnTo>
                  <a:lnTo>
                    <a:pt x="7606373" y="16738"/>
                  </a:lnTo>
                  <a:lnTo>
                    <a:pt x="7610678" y="17818"/>
                  </a:lnTo>
                  <a:lnTo>
                    <a:pt x="7615098" y="16662"/>
                  </a:lnTo>
                  <a:lnTo>
                    <a:pt x="7617561" y="13246"/>
                  </a:lnTo>
                  <a:close/>
                </a:path>
                <a:path extrusionOk="0" h="259714" w="10128885">
                  <a:moveTo>
                    <a:pt x="7668171" y="59461"/>
                  </a:moveTo>
                  <a:lnTo>
                    <a:pt x="7666228" y="59410"/>
                  </a:lnTo>
                  <a:lnTo>
                    <a:pt x="7654899" y="59410"/>
                  </a:lnTo>
                  <a:lnTo>
                    <a:pt x="7649019" y="65252"/>
                  </a:lnTo>
                  <a:lnTo>
                    <a:pt x="7646022" y="74091"/>
                  </a:lnTo>
                  <a:lnTo>
                    <a:pt x="7647051" y="74117"/>
                  </a:lnTo>
                  <a:lnTo>
                    <a:pt x="7654976" y="73037"/>
                  </a:lnTo>
                  <a:lnTo>
                    <a:pt x="7660957" y="70027"/>
                  </a:lnTo>
                  <a:lnTo>
                    <a:pt x="7665263" y="65392"/>
                  </a:lnTo>
                  <a:lnTo>
                    <a:pt x="7668171" y="59461"/>
                  </a:lnTo>
                  <a:close/>
                </a:path>
                <a:path extrusionOk="0" h="259714" w="10128885">
                  <a:moveTo>
                    <a:pt x="7778674" y="29502"/>
                  </a:moveTo>
                  <a:lnTo>
                    <a:pt x="7756538" y="44602"/>
                  </a:lnTo>
                  <a:lnTo>
                    <a:pt x="7757223" y="44602"/>
                  </a:lnTo>
                  <a:lnTo>
                    <a:pt x="7765275" y="43522"/>
                  </a:lnTo>
                  <a:lnTo>
                    <a:pt x="7771346" y="40487"/>
                  </a:lnTo>
                  <a:lnTo>
                    <a:pt x="7775715" y="35725"/>
                  </a:lnTo>
                  <a:lnTo>
                    <a:pt x="7778674" y="29502"/>
                  </a:lnTo>
                  <a:close/>
                </a:path>
                <a:path extrusionOk="0" h="259714" w="10128885">
                  <a:moveTo>
                    <a:pt x="7859827" y="59461"/>
                  </a:moveTo>
                  <a:lnTo>
                    <a:pt x="7856817" y="56045"/>
                  </a:lnTo>
                  <a:lnTo>
                    <a:pt x="7852156" y="54254"/>
                  </a:lnTo>
                  <a:lnTo>
                    <a:pt x="7847419" y="54254"/>
                  </a:lnTo>
                  <a:lnTo>
                    <a:pt x="7840878" y="55448"/>
                  </a:lnTo>
                  <a:lnTo>
                    <a:pt x="7835176" y="59080"/>
                  </a:lnTo>
                  <a:lnTo>
                    <a:pt x="7831277" y="65265"/>
                  </a:lnTo>
                  <a:lnTo>
                    <a:pt x="7830134" y="74091"/>
                  </a:lnTo>
                  <a:lnTo>
                    <a:pt x="7833004" y="74447"/>
                  </a:lnTo>
                  <a:lnTo>
                    <a:pt x="7835697" y="74625"/>
                  </a:lnTo>
                  <a:lnTo>
                    <a:pt x="7838211" y="74625"/>
                  </a:lnTo>
                  <a:lnTo>
                    <a:pt x="7846606" y="73761"/>
                  </a:lnTo>
                  <a:lnTo>
                    <a:pt x="7853108" y="71069"/>
                  </a:lnTo>
                  <a:lnTo>
                    <a:pt x="7857579" y="66357"/>
                  </a:lnTo>
                  <a:lnTo>
                    <a:pt x="7859827" y="59461"/>
                  </a:lnTo>
                  <a:close/>
                </a:path>
                <a:path extrusionOk="0" h="259714" w="10128885">
                  <a:moveTo>
                    <a:pt x="7948117" y="148056"/>
                  </a:moveTo>
                  <a:lnTo>
                    <a:pt x="7933499" y="148056"/>
                  </a:lnTo>
                  <a:lnTo>
                    <a:pt x="7933499" y="162928"/>
                  </a:lnTo>
                  <a:lnTo>
                    <a:pt x="7948117" y="162928"/>
                  </a:lnTo>
                  <a:lnTo>
                    <a:pt x="7948117" y="148056"/>
                  </a:lnTo>
                  <a:close/>
                </a:path>
                <a:path extrusionOk="0" h="259714" w="10128885">
                  <a:moveTo>
                    <a:pt x="8110106" y="7607"/>
                  </a:moveTo>
                  <a:lnTo>
                    <a:pt x="8106283" y="6972"/>
                  </a:lnTo>
                  <a:lnTo>
                    <a:pt x="8102778" y="6680"/>
                  </a:lnTo>
                  <a:lnTo>
                    <a:pt x="8099577" y="6680"/>
                  </a:lnTo>
                  <a:lnTo>
                    <a:pt x="8084490" y="9423"/>
                  </a:lnTo>
                  <a:lnTo>
                    <a:pt x="8073733" y="16510"/>
                  </a:lnTo>
                  <a:lnTo>
                    <a:pt x="8065656" y="26250"/>
                  </a:lnTo>
                  <a:lnTo>
                    <a:pt x="8058632" y="36982"/>
                  </a:lnTo>
                  <a:lnTo>
                    <a:pt x="8063217" y="37426"/>
                  </a:lnTo>
                  <a:lnTo>
                    <a:pt x="8067624" y="37680"/>
                  </a:lnTo>
                  <a:lnTo>
                    <a:pt x="8071777" y="37680"/>
                  </a:lnTo>
                  <a:lnTo>
                    <a:pt x="8087309" y="36169"/>
                  </a:lnTo>
                  <a:lnTo>
                    <a:pt x="8099361" y="31153"/>
                  </a:lnTo>
                  <a:lnTo>
                    <a:pt x="8107210" y="21882"/>
                  </a:lnTo>
                  <a:lnTo>
                    <a:pt x="8110106" y="7607"/>
                  </a:lnTo>
                  <a:close/>
                </a:path>
                <a:path extrusionOk="0" h="259714" w="10128885">
                  <a:moveTo>
                    <a:pt x="8620811" y="226695"/>
                  </a:moveTo>
                  <a:lnTo>
                    <a:pt x="8616569" y="224358"/>
                  </a:lnTo>
                  <a:lnTo>
                    <a:pt x="8612429" y="222021"/>
                  </a:lnTo>
                  <a:lnTo>
                    <a:pt x="8609254" y="222021"/>
                  </a:lnTo>
                  <a:lnTo>
                    <a:pt x="8606333" y="222021"/>
                  </a:lnTo>
                  <a:lnTo>
                    <a:pt x="8604225" y="224002"/>
                  </a:lnTo>
                  <a:lnTo>
                    <a:pt x="8603628" y="229781"/>
                  </a:lnTo>
                  <a:lnTo>
                    <a:pt x="8605761" y="236626"/>
                  </a:lnTo>
                  <a:lnTo>
                    <a:pt x="8612924" y="240652"/>
                  </a:lnTo>
                  <a:lnTo>
                    <a:pt x="8620811" y="242189"/>
                  </a:lnTo>
                  <a:lnTo>
                    <a:pt x="8620811" y="226695"/>
                  </a:lnTo>
                  <a:close/>
                </a:path>
                <a:path extrusionOk="0" h="259714" w="10128885">
                  <a:moveTo>
                    <a:pt x="8646477" y="231038"/>
                  </a:moveTo>
                  <a:lnTo>
                    <a:pt x="8640458" y="222288"/>
                  </a:lnTo>
                  <a:lnTo>
                    <a:pt x="8639289" y="229095"/>
                  </a:lnTo>
                  <a:lnTo>
                    <a:pt x="8636521" y="231381"/>
                  </a:lnTo>
                  <a:lnTo>
                    <a:pt x="8629434" y="231381"/>
                  </a:lnTo>
                  <a:lnTo>
                    <a:pt x="8625091" y="229044"/>
                  </a:lnTo>
                  <a:lnTo>
                    <a:pt x="8620849" y="226695"/>
                  </a:lnTo>
                  <a:lnTo>
                    <a:pt x="8620823" y="242189"/>
                  </a:lnTo>
                  <a:lnTo>
                    <a:pt x="8623313" y="242671"/>
                  </a:lnTo>
                  <a:lnTo>
                    <a:pt x="8625865" y="242912"/>
                  </a:lnTo>
                  <a:lnTo>
                    <a:pt x="8628367" y="242912"/>
                  </a:lnTo>
                  <a:lnTo>
                    <a:pt x="8638172" y="241528"/>
                  </a:lnTo>
                  <a:lnTo>
                    <a:pt x="8644966" y="237515"/>
                  </a:lnTo>
                  <a:lnTo>
                    <a:pt x="8646401" y="231381"/>
                  </a:lnTo>
                  <a:lnTo>
                    <a:pt x="8646477" y="231038"/>
                  </a:lnTo>
                  <a:close/>
                </a:path>
                <a:path extrusionOk="0" h="259714" w="10128885">
                  <a:moveTo>
                    <a:pt x="8734450" y="154241"/>
                  </a:moveTo>
                  <a:lnTo>
                    <a:pt x="8728773" y="148069"/>
                  </a:lnTo>
                  <a:lnTo>
                    <a:pt x="8718906" y="154101"/>
                  </a:lnTo>
                  <a:lnTo>
                    <a:pt x="8716454" y="158483"/>
                  </a:lnTo>
                  <a:lnTo>
                    <a:pt x="8719109" y="161137"/>
                  </a:lnTo>
                  <a:lnTo>
                    <a:pt x="8724544" y="162039"/>
                  </a:lnTo>
                  <a:lnTo>
                    <a:pt x="8730234" y="161188"/>
                  </a:lnTo>
                  <a:lnTo>
                    <a:pt x="8734234" y="158597"/>
                  </a:lnTo>
                  <a:lnTo>
                    <a:pt x="8734450" y="154241"/>
                  </a:lnTo>
                  <a:close/>
                </a:path>
                <a:path extrusionOk="0" h="259714" w="10128885">
                  <a:moveTo>
                    <a:pt x="9220721" y="80225"/>
                  </a:moveTo>
                  <a:lnTo>
                    <a:pt x="9215069" y="74091"/>
                  </a:lnTo>
                  <a:lnTo>
                    <a:pt x="9205087" y="80086"/>
                  </a:lnTo>
                  <a:lnTo>
                    <a:pt x="9202598" y="84429"/>
                  </a:lnTo>
                  <a:lnTo>
                    <a:pt x="9205239" y="87071"/>
                  </a:lnTo>
                  <a:lnTo>
                    <a:pt x="9210700" y="87960"/>
                  </a:lnTo>
                  <a:lnTo>
                    <a:pt x="9216428" y="87122"/>
                  </a:lnTo>
                  <a:lnTo>
                    <a:pt x="9220479" y="84556"/>
                  </a:lnTo>
                  <a:lnTo>
                    <a:pt x="9220721" y="80225"/>
                  </a:lnTo>
                  <a:close/>
                </a:path>
                <a:path extrusionOk="0" h="259714" w="10128885">
                  <a:moveTo>
                    <a:pt x="9428556" y="140703"/>
                  </a:moveTo>
                  <a:lnTo>
                    <a:pt x="9420898" y="137363"/>
                  </a:lnTo>
                  <a:lnTo>
                    <a:pt x="9406877" y="129413"/>
                  </a:lnTo>
                  <a:lnTo>
                    <a:pt x="9399206" y="125945"/>
                  </a:lnTo>
                  <a:lnTo>
                    <a:pt x="9396362" y="136245"/>
                  </a:lnTo>
                  <a:lnTo>
                    <a:pt x="9399346" y="143725"/>
                  </a:lnTo>
                  <a:lnTo>
                    <a:pt x="9406064" y="148285"/>
                  </a:lnTo>
                  <a:lnTo>
                    <a:pt x="9414421" y="149834"/>
                  </a:lnTo>
                  <a:lnTo>
                    <a:pt x="9421177" y="149834"/>
                  </a:lnTo>
                  <a:lnTo>
                    <a:pt x="9427489" y="146862"/>
                  </a:lnTo>
                  <a:lnTo>
                    <a:pt x="9428556" y="140703"/>
                  </a:lnTo>
                  <a:close/>
                </a:path>
                <a:path extrusionOk="0" h="259714" w="10128885">
                  <a:moveTo>
                    <a:pt x="9436062" y="59461"/>
                  </a:moveTo>
                  <a:lnTo>
                    <a:pt x="9433192" y="59105"/>
                  </a:lnTo>
                  <a:lnTo>
                    <a:pt x="9430499" y="58915"/>
                  </a:lnTo>
                  <a:lnTo>
                    <a:pt x="9427997" y="58915"/>
                  </a:lnTo>
                  <a:lnTo>
                    <a:pt x="9419755" y="59766"/>
                  </a:lnTo>
                  <a:lnTo>
                    <a:pt x="9413342" y="62458"/>
                  </a:lnTo>
                  <a:lnTo>
                    <a:pt x="9408922" y="67170"/>
                  </a:lnTo>
                  <a:lnTo>
                    <a:pt x="9406674" y="74091"/>
                  </a:lnTo>
                  <a:lnTo>
                    <a:pt x="9409493" y="74434"/>
                  </a:lnTo>
                  <a:lnTo>
                    <a:pt x="9412148" y="74625"/>
                  </a:lnTo>
                  <a:lnTo>
                    <a:pt x="9414612" y="74625"/>
                  </a:lnTo>
                  <a:lnTo>
                    <a:pt x="9422905" y="73761"/>
                  </a:lnTo>
                  <a:lnTo>
                    <a:pt x="9429369" y="71069"/>
                  </a:lnTo>
                  <a:lnTo>
                    <a:pt x="9433814" y="66357"/>
                  </a:lnTo>
                  <a:lnTo>
                    <a:pt x="9436062" y="59461"/>
                  </a:lnTo>
                  <a:close/>
                </a:path>
                <a:path extrusionOk="0" h="259714" w="10128885">
                  <a:moveTo>
                    <a:pt x="9502216" y="29502"/>
                  </a:moveTo>
                  <a:lnTo>
                    <a:pt x="9500591" y="28803"/>
                  </a:lnTo>
                  <a:lnTo>
                    <a:pt x="9498927" y="28498"/>
                  </a:lnTo>
                  <a:lnTo>
                    <a:pt x="9497276" y="28498"/>
                  </a:lnTo>
                  <a:lnTo>
                    <a:pt x="9487802" y="31762"/>
                  </a:lnTo>
                  <a:lnTo>
                    <a:pt x="9481312" y="39154"/>
                  </a:lnTo>
                  <a:lnTo>
                    <a:pt x="9480372" y="47028"/>
                  </a:lnTo>
                  <a:lnTo>
                    <a:pt x="9487560" y="51739"/>
                  </a:lnTo>
                  <a:lnTo>
                    <a:pt x="9490773" y="45732"/>
                  </a:lnTo>
                  <a:lnTo>
                    <a:pt x="9496717" y="42519"/>
                  </a:lnTo>
                  <a:lnTo>
                    <a:pt x="9501746" y="38354"/>
                  </a:lnTo>
                  <a:lnTo>
                    <a:pt x="9502216" y="29502"/>
                  </a:lnTo>
                  <a:close/>
                </a:path>
                <a:path extrusionOk="0" h="259714" w="10128885">
                  <a:moveTo>
                    <a:pt x="9509709" y="133438"/>
                  </a:moveTo>
                  <a:lnTo>
                    <a:pt x="9500921" y="133743"/>
                  </a:lnTo>
                  <a:lnTo>
                    <a:pt x="9493021" y="135051"/>
                  </a:lnTo>
                  <a:lnTo>
                    <a:pt x="9487941" y="139204"/>
                  </a:lnTo>
                  <a:lnTo>
                    <a:pt x="9487560" y="148056"/>
                  </a:lnTo>
                  <a:lnTo>
                    <a:pt x="9488602" y="148082"/>
                  </a:lnTo>
                  <a:lnTo>
                    <a:pt x="9496501" y="147027"/>
                  </a:lnTo>
                  <a:lnTo>
                    <a:pt x="9502470" y="144043"/>
                  </a:lnTo>
                  <a:lnTo>
                    <a:pt x="9506775" y="139420"/>
                  </a:lnTo>
                  <a:lnTo>
                    <a:pt x="9509709" y="133438"/>
                  </a:lnTo>
                  <a:close/>
                </a:path>
                <a:path extrusionOk="0" h="259714" w="10128885">
                  <a:moveTo>
                    <a:pt x="9705556" y="156324"/>
                  </a:moveTo>
                  <a:lnTo>
                    <a:pt x="9705353" y="155625"/>
                  </a:lnTo>
                  <a:lnTo>
                    <a:pt x="9704235" y="151663"/>
                  </a:lnTo>
                  <a:lnTo>
                    <a:pt x="9699244" y="148894"/>
                  </a:lnTo>
                  <a:lnTo>
                    <a:pt x="9692411" y="147993"/>
                  </a:lnTo>
                  <a:lnTo>
                    <a:pt x="9685376" y="147993"/>
                  </a:lnTo>
                  <a:lnTo>
                    <a:pt x="9678340" y="150622"/>
                  </a:lnTo>
                  <a:lnTo>
                    <a:pt x="9679178" y="155663"/>
                  </a:lnTo>
                  <a:lnTo>
                    <a:pt x="9679356" y="155625"/>
                  </a:lnTo>
                  <a:lnTo>
                    <a:pt x="9684118" y="156362"/>
                  </a:lnTo>
                  <a:lnTo>
                    <a:pt x="9692208" y="158216"/>
                  </a:lnTo>
                  <a:lnTo>
                    <a:pt x="9699371" y="160604"/>
                  </a:lnTo>
                  <a:lnTo>
                    <a:pt x="9701365" y="162941"/>
                  </a:lnTo>
                  <a:lnTo>
                    <a:pt x="9705556" y="156324"/>
                  </a:lnTo>
                  <a:close/>
                </a:path>
                <a:path extrusionOk="0" h="259714" w="10128885">
                  <a:moveTo>
                    <a:pt x="9745358" y="36982"/>
                  </a:moveTo>
                  <a:lnTo>
                    <a:pt x="9738690" y="33159"/>
                  </a:lnTo>
                  <a:lnTo>
                    <a:pt x="9735795" y="25501"/>
                  </a:lnTo>
                  <a:lnTo>
                    <a:pt x="9732696" y="17983"/>
                  </a:lnTo>
                  <a:lnTo>
                    <a:pt x="9725431" y="14592"/>
                  </a:lnTo>
                  <a:lnTo>
                    <a:pt x="9723996" y="14643"/>
                  </a:lnTo>
                  <a:lnTo>
                    <a:pt x="9723196" y="14744"/>
                  </a:lnTo>
                  <a:lnTo>
                    <a:pt x="9716160" y="23596"/>
                  </a:lnTo>
                  <a:lnTo>
                    <a:pt x="9718421" y="33032"/>
                  </a:lnTo>
                  <a:lnTo>
                    <a:pt x="9726270" y="40525"/>
                  </a:lnTo>
                  <a:lnTo>
                    <a:pt x="9736010" y="43586"/>
                  </a:lnTo>
                  <a:lnTo>
                    <a:pt x="9740049" y="43586"/>
                  </a:lnTo>
                  <a:lnTo>
                    <a:pt x="9743605" y="41681"/>
                  </a:lnTo>
                  <a:lnTo>
                    <a:pt x="9745358" y="36982"/>
                  </a:lnTo>
                  <a:close/>
                </a:path>
                <a:path extrusionOk="0" h="259714" w="10128885">
                  <a:moveTo>
                    <a:pt x="9811842" y="59461"/>
                  </a:moveTo>
                  <a:lnTo>
                    <a:pt x="9796843" y="59461"/>
                  </a:lnTo>
                  <a:lnTo>
                    <a:pt x="9796843" y="74091"/>
                  </a:lnTo>
                  <a:lnTo>
                    <a:pt x="9811842" y="74091"/>
                  </a:lnTo>
                  <a:lnTo>
                    <a:pt x="9811842" y="59461"/>
                  </a:lnTo>
                  <a:close/>
                </a:path>
                <a:path extrusionOk="0" h="259714" w="10128885">
                  <a:moveTo>
                    <a:pt x="9973831" y="111086"/>
                  </a:moveTo>
                  <a:lnTo>
                    <a:pt x="9964839" y="106959"/>
                  </a:lnTo>
                  <a:lnTo>
                    <a:pt x="9952965" y="92964"/>
                  </a:lnTo>
                  <a:lnTo>
                    <a:pt x="9944176" y="88836"/>
                  </a:lnTo>
                  <a:lnTo>
                    <a:pt x="9945179" y="98539"/>
                  </a:lnTo>
                  <a:lnTo>
                    <a:pt x="9950234" y="107899"/>
                  </a:lnTo>
                  <a:lnTo>
                    <a:pt x="9957575" y="114960"/>
                  </a:lnTo>
                  <a:lnTo>
                    <a:pt x="9965436" y="117754"/>
                  </a:lnTo>
                  <a:lnTo>
                    <a:pt x="9968878" y="117754"/>
                  </a:lnTo>
                  <a:lnTo>
                    <a:pt x="9971926" y="115811"/>
                  </a:lnTo>
                  <a:lnTo>
                    <a:pt x="9973831" y="111086"/>
                  </a:lnTo>
                  <a:close/>
                </a:path>
                <a:path extrusionOk="0" h="259714" w="10128885">
                  <a:moveTo>
                    <a:pt x="10128352" y="44602"/>
                  </a:moveTo>
                  <a:lnTo>
                    <a:pt x="10125824" y="45923"/>
                  </a:lnTo>
                  <a:lnTo>
                    <a:pt x="10123424" y="46456"/>
                  </a:lnTo>
                  <a:lnTo>
                    <a:pt x="10116236" y="46456"/>
                  </a:lnTo>
                  <a:lnTo>
                    <a:pt x="10111842" y="44005"/>
                  </a:lnTo>
                  <a:lnTo>
                    <a:pt x="10104107" y="39090"/>
                  </a:lnTo>
                  <a:lnTo>
                    <a:pt x="10100754" y="36626"/>
                  </a:lnTo>
                  <a:lnTo>
                    <a:pt x="10097935" y="36626"/>
                  </a:lnTo>
                  <a:lnTo>
                    <a:pt x="10095370" y="36626"/>
                  </a:lnTo>
                  <a:lnTo>
                    <a:pt x="10093223" y="38671"/>
                  </a:lnTo>
                  <a:lnTo>
                    <a:pt x="10091522" y="44602"/>
                  </a:lnTo>
                  <a:lnTo>
                    <a:pt x="10095382" y="47015"/>
                  </a:lnTo>
                  <a:lnTo>
                    <a:pt x="10101783" y="49898"/>
                  </a:lnTo>
                  <a:lnTo>
                    <a:pt x="10109467" y="52298"/>
                  </a:lnTo>
                  <a:lnTo>
                    <a:pt x="10117188" y="53301"/>
                  </a:lnTo>
                  <a:lnTo>
                    <a:pt x="10123018" y="53301"/>
                  </a:lnTo>
                  <a:lnTo>
                    <a:pt x="10127691" y="51104"/>
                  </a:lnTo>
                  <a:lnTo>
                    <a:pt x="10128352" y="4460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10" name="Google Shape;7910;gefe2f4b35a_0_3189"/>
            <p:cNvSpPr/>
            <p:nvPr/>
          </p:nvSpPr>
          <p:spPr>
            <a:xfrm>
              <a:off x="0" y="3690517"/>
              <a:ext cx="10335260" cy="246379"/>
            </a:xfrm>
            <a:custGeom>
              <a:rect b="b" l="l" r="r" t="t"/>
              <a:pathLst>
                <a:path extrusionOk="0" h="246379" w="10335260">
                  <a:moveTo>
                    <a:pt x="8763" y="67818"/>
                  </a:moveTo>
                  <a:lnTo>
                    <a:pt x="4826" y="62585"/>
                  </a:lnTo>
                  <a:lnTo>
                    <a:pt x="0" y="60680"/>
                  </a:lnTo>
                  <a:lnTo>
                    <a:pt x="0" y="75958"/>
                  </a:lnTo>
                  <a:lnTo>
                    <a:pt x="3429" y="75831"/>
                  </a:lnTo>
                  <a:lnTo>
                    <a:pt x="7747" y="75641"/>
                  </a:lnTo>
                  <a:lnTo>
                    <a:pt x="8763" y="67818"/>
                  </a:lnTo>
                  <a:close/>
                </a:path>
                <a:path extrusionOk="0" h="246379" w="10335260">
                  <a:moveTo>
                    <a:pt x="15227" y="45923"/>
                  </a:moveTo>
                  <a:lnTo>
                    <a:pt x="8039" y="42646"/>
                  </a:lnTo>
                  <a:lnTo>
                    <a:pt x="914" y="38493"/>
                  </a:lnTo>
                  <a:lnTo>
                    <a:pt x="0" y="38011"/>
                  </a:lnTo>
                  <a:lnTo>
                    <a:pt x="0" y="49631"/>
                  </a:lnTo>
                  <a:lnTo>
                    <a:pt x="2628" y="51308"/>
                  </a:lnTo>
                  <a:lnTo>
                    <a:pt x="5981" y="53733"/>
                  </a:lnTo>
                  <a:lnTo>
                    <a:pt x="11379" y="53733"/>
                  </a:lnTo>
                  <a:lnTo>
                    <a:pt x="13512" y="51739"/>
                  </a:lnTo>
                  <a:lnTo>
                    <a:pt x="15227" y="45923"/>
                  </a:lnTo>
                  <a:close/>
                </a:path>
                <a:path extrusionOk="0" h="246379" w="10335260">
                  <a:moveTo>
                    <a:pt x="118224" y="127508"/>
                  </a:moveTo>
                  <a:lnTo>
                    <a:pt x="114198" y="123126"/>
                  </a:lnTo>
                  <a:lnTo>
                    <a:pt x="108686" y="120840"/>
                  </a:lnTo>
                  <a:lnTo>
                    <a:pt x="103505" y="120840"/>
                  </a:lnTo>
                  <a:lnTo>
                    <a:pt x="97155" y="122123"/>
                  </a:lnTo>
                  <a:lnTo>
                    <a:pt x="92036" y="126034"/>
                  </a:lnTo>
                  <a:lnTo>
                    <a:pt x="89001" y="132676"/>
                  </a:lnTo>
                  <a:lnTo>
                    <a:pt x="88912" y="142138"/>
                  </a:lnTo>
                  <a:lnTo>
                    <a:pt x="98602" y="140792"/>
                  </a:lnTo>
                  <a:lnTo>
                    <a:pt x="106895" y="138099"/>
                  </a:lnTo>
                  <a:lnTo>
                    <a:pt x="113512" y="133781"/>
                  </a:lnTo>
                  <a:lnTo>
                    <a:pt x="118224" y="127508"/>
                  </a:lnTo>
                  <a:close/>
                </a:path>
                <a:path extrusionOk="0" h="246379" w="10335260">
                  <a:moveTo>
                    <a:pt x="183007" y="133540"/>
                  </a:moveTo>
                  <a:lnTo>
                    <a:pt x="177203" y="119900"/>
                  </a:lnTo>
                  <a:lnTo>
                    <a:pt x="175818" y="119773"/>
                  </a:lnTo>
                  <a:lnTo>
                    <a:pt x="175069" y="119773"/>
                  </a:lnTo>
                  <a:lnTo>
                    <a:pt x="163220" y="122161"/>
                  </a:lnTo>
                  <a:lnTo>
                    <a:pt x="152196" y="128003"/>
                  </a:lnTo>
                  <a:lnTo>
                    <a:pt x="147599" y="135331"/>
                  </a:lnTo>
                  <a:lnTo>
                    <a:pt x="155054" y="142138"/>
                  </a:lnTo>
                  <a:lnTo>
                    <a:pt x="153835" y="134810"/>
                  </a:lnTo>
                  <a:lnTo>
                    <a:pt x="159410" y="134302"/>
                  </a:lnTo>
                  <a:lnTo>
                    <a:pt x="176098" y="134315"/>
                  </a:lnTo>
                  <a:lnTo>
                    <a:pt x="183007" y="133540"/>
                  </a:lnTo>
                  <a:close/>
                </a:path>
                <a:path extrusionOk="0" h="246379" w="10335260">
                  <a:moveTo>
                    <a:pt x="486537" y="23571"/>
                  </a:moveTo>
                  <a:lnTo>
                    <a:pt x="482346" y="19469"/>
                  </a:lnTo>
                  <a:lnTo>
                    <a:pt x="476732" y="17132"/>
                  </a:lnTo>
                  <a:lnTo>
                    <a:pt x="471525" y="17132"/>
                  </a:lnTo>
                  <a:lnTo>
                    <a:pt x="464578" y="17132"/>
                  </a:lnTo>
                  <a:lnTo>
                    <a:pt x="458343" y="21310"/>
                  </a:lnTo>
                  <a:lnTo>
                    <a:pt x="457161" y="31064"/>
                  </a:lnTo>
                  <a:lnTo>
                    <a:pt x="459054" y="30861"/>
                  </a:lnTo>
                  <a:lnTo>
                    <a:pt x="477697" y="30861"/>
                  </a:lnTo>
                  <a:lnTo>
                    <a:pt x="485063" y="30175"/>
                  </a:lnTo>
                  <a:lnTo>
                    <a:pt x="486537" y="23571"/>
                  </a:lnTo>
                  <a:close/>
                </a:path>
                <a:path extrusionOk="0" h="246379" w="10335260">
                  <a:moveTo>
                    <a:pt x="660311" y="138061"/>
                  </a:moveTo>
                  <a:lnTo>
                    <a:pt x="648500" y="127508"/>
                  </a:lnTo>
                  <a:lnTo>
                    <a:pt x="647915" y="145389"/>
                  </a:lnTo>
                  <a:lnTo>
                    <a:pt x="639267" y="155232"/>
                  </a:lnTo>
                  <a:lnTo>
                    <a:pt x="629704" y="164147"/>
                  </a:lnTo>
                  <a:lnTo>
                    <a:pt x="626376" y="179247"/>
                  </a:lnTo>
                  <a:lnTo>
                    <a:pt x="627913" y="179527"/>
                  </a:lnTo>
                  <a:lnTo>
                    <a:pt x="629399" y="179666"/>
                  </a:lnTo>
                  <a:lnTo>
                    <a:pt x="630872" y="179666"/>
                  </a:lnTo>
                  <a:lnTo>
                    <a:pt x="648690" y="172313"/>
                  </a:lnTo>
                  <a:lnTo>
                    <a:pt x="659434" y="155714"/>
                  </a:lnTo>
                  <a:lnTo>
                    <a:pt x="660311" y="138061"/>
                  </a:lnTo>
                  <a:close/>
                </a:path>
                <a:path extrusionOk="0" h="246379" w="10335260">
                  <a:moveTo>
                    <a:pt x="734796" y="183692"/>
                  </a:moveTo>
                  <a:lnTo>
                    <a:pt x="731380" y="168071"/>
                  </a:lnTo>
                  <a:lnTo>
                    <a:pt x="723442" y="152450"/>
                  </a:lnTo>
                  <a:lnTo>
                    <a:pt x="715010" y="142138"/>
                  </a:lnTo>
                  <a:lnTo>
                    <a:pt x="715670" y="156997"/>
                  </a:lnTo>
                  <a:lnTo>
                    <a:pt x="713943" y="174294"/>
                  </a:lnTo>
                  <a:lnTo>
                    <a:pt x="715124" y="188633"/>
                  </a:lnTo>
                  <a:lnTo>
                    <a:pt x="724535" y="194602"/>
                  </a:lnTo>
                  <a:lnTo>
                    <a:pt x="726020" y="194602"/>
                  </a:lnTo>
                  <a:lnTo>
                    <a:pt x="727710" y="194398"/>
                  </a:lnTo>
                  <a:lnTo>
                    <a:pt x="729615" y="193992"/>
                  </a:lnTo>
                  <a:lnTo>
                    <a:pt x="734796" y="183692"/>
                  </a:lnTo>
                  <a:close/>
                </a:path>
                <a:path extrusionOk="0" h="246379" w="10335260">
                  <a:moveTo>
                    <a:pt x="781177" y="164490"/>
                  </a:moveTo>
                  <a:lnTo>
                    <a:pt x="777722" y="164325"/>
                  </a:lnTo>
                  <a:lnTo>
                    <a:pt x="776071" y="164325"/>
                  </a:lnTo>
                  <a:lnTo>
                    <a:pt x="765340" y="165252"/>
                  </a:lnTo>
                  <a:lnTo>
                    <a:pt x="756513" y="168033"/>
                  </a:lnTo>
                  <a:lnTo>
                    <a:pt x="749541" y="172694"/>
                  </a:lnTo>
                  <a:lnTo>
                    <a:pt x="744372" y="179235"/>
                  </a:lnTo>
                  <a:lnTo>
                    <a:pt x="748042" y="179438"/>
                  </a:lnTo>
                  <a:lnTo>
                    <a:pt x="749782" y="179438"/>
                  </a:lnTo>
                  <a:lnTo>
                    <a:pt x="760374" y="178498"/>
                  </a:lnTo>
                  <a:lnTo>
                    <a:pt x="769112" y="175691"/>
                  </a:lnTo>
                  <a:lnTo>
                    <a:pt x="776046" y="171018"/>
                  </a:lnTo>
                  <a:lnTo>
                    <a:pt x="781177" y="164490"/>
                  </a:lnTo>
                  <a:close/>
                </a:path>
                <a:path extrusionOk="0" h="246379" w="10335260">
                  <a:moveTo>
                    <a:pt x="829691" y="39281"/>
                  </a:moveTo>
                  <a:lnTo>
                    <a:pt x="829462" y="38506"/>
                  </a:lnTo>
                  <a:lnTo>
                    <a:pt x="828370" y="34607"/>
                  </a:lnTo>
                  <a:lnTo>
                    <a:pt x="823391" y="31838"/>
                  </a:lnTo>
                  <a:lnTo>
                    <a:pt x="816559" y="30937"/>
                  </a:lnTo>
                  <a:lnTo>
                    <a:pt x="809523" y="30937"/>
                  </a:lnTo>
                  <a:lnTo>
                    <a:pt x="802474" y="33553"/>
                  </a:lnTo>
                  <a:lnTo>
                    <a:pt x="803313" y="38544"/>
                  </a:lnTo>
                  <a:lnTo>
                    <a:pt x="803503" y="38506"/>
                  </a:lnTo>
                  <a:lnTo>
                    <a:pt x="808393" y="39281"/>
                  </a:lnTo>
                  <a:lnTo>
                    <a:pt x="816368" y="41109"/>
                  </a:lnTo>
                  <a:lnTo>
                    <a:pt x="823518" y="43522"/>
                  </a:lnTo>
                  <a:lnTo>
                    <a:pt x="825487" y="45923"/>
                  </a:lnTo>
                  <a:lnTo>
                    <a:pt x="829691" y="39281"/>
                  </a:lnTo>
                  <a:close/>
                </a:path>
                <a:path extrusionOk="0" h="246379" w="10335260">
                  <a:moveTo>
                    <a:pt x="1046480" y="90411"/>
                  </a:moveTo>
                  <a:lnTo>
                    <a:pt x="1045895" y="81648"/>
                  </a:lnTo>
                  <a:lnTo>
                    <a:pt x="1043038" y="75196"/>
                  </a:lnTo>
                  <a:lnTo>
                    <a:pt x="1040041" y="68922"/>
                  </a:lnTo>
                  <a:lnTo>
                    <a:pt x="1039012" y="60680"/>
                  </a:lnTo>
                  <a:lnTo>
                    <a:pt x="997089" y="67627"/>
                  </a:lnTo>
                  <a:lnTo>
                    <a:pt x="994676" y="75653"/>
                  </a:lnTo>
                  <a:lnTo>
                    <a:pt x="1007389" y="77939"/>
                  </a:lnTo>
                  <a:lnTo>
                    <a:pt x="1018641" y="80137"/>
                  </a:lnTo>
                  <a:lnTo>
                    <a:pt x="1030859" y="83769"/>
                  </a:lnTo>
                  <a:lnTo>
                    <a:pt x="1046480" y="90411"/>
                  </a:lnTo>
                  <a:close/>
                </a:path>
                <a:path extrusionOk="0" h="246379" w="10335260">
                  <a:moveTo>
                    <a:pt x="1074851" y="153466"/>
                  </a:moveTo>
                  <a:lnTo>
                    <a:pt x="1073721" y="147548"/>
                  </a:lnTo>
                  <a:lnTo>
                    <a:pt x="1061135" y="142138"/>
                  </a:lnTo>
                  <a:lnTo>
                    <a:pt x="1055916" y="150647"/>
                  </a:lnTo>
                  <a:lnTo>
                    <a:pt x="1054912" y="156222"/>
                  </a:lnTo>
                  <a:lnTo>
                    <a:pt x="1056995" y="159270"/>
                  </a:lnTo>
                  <a:lnTo>
                    <a:pt x="1061097" y="160197"/>
                  </a:lnTo>
                  <a:lnTo>
                    <a:pt x="1069098" y="158242"/>
                  </a:lnTo>
                  <a:lnTo>
                    <a:pt x="1074851" y="153466"/>
                  </a:lnTo>
                  <a:close/>
                </a:path>
                <a:path extrusionOk="0" h="246379" w="10335260">
                  <a:moveTo>
                    <a:pt x="1153045" y="141617"/>
                  </a:moveTo>
                  <a:lnTo>
                    <a:pt x="1152359" y="130289"/>
                  </a:lnTo>
                  <a:lnTo>
                    <a:pt x="1142047" y="119900"/>
                  </a:lnTo>
                  <a:lnTo>
                    <a:pt x="1141806" y="132549"/>
                  </a:lnTo>
                  <a:lnTo>
                    <a:pt x="1134630" y="138328"/>
                  </a:lnTo>
                  <a:lnTo>
                    <a:pt x="1125677" y="142341"/>
                  </a:lnTo>
                  <a:lnTo>
                    <a:pt x="1120127" y="149745"/>
                  </a:lnTo>
                  <a:lnTo>
                    <a:pt x="1125156" y="153073"/>
                  </a:lnTo>
                  <a:lnTo>
                    <a:pt x="1130109" y="154470"/>
                  </a:lnTo>
                  <a:lnTo>
                    <a:pt x="1134592" y="154470"/>
                  </a:lnTo>
                  <a:lnTo>
                    <a:pt x="1146365" y="150736"/>
                  </a:lnTo>
                  <a:lnTo>
                    <a:pt x="1153045" y="141617"/>
                  </a:lnTo>
                  <a:close/>
                </a:path>
                <a:path extrusionOk="0" h="246379" w="10335260">
                  <a:moveTo>
                    <a:pt x="1200988" y="201599"/>
                  </a:moveTo>
                  <a:lnTo>
                    <a:pt x="1196467" y="198170"/>
                  </a:lnTo>
                  <a:lnTo>
                    <a:pt x="1191298" y="196735"/>
                  </a:lnTo>
                  <a:lnTo>
                    <a:pt x="1186599" y="196735"/>
                  </a:lnTo>
                  <a:lnTo>
                    <a:pt x="1178433" y="198386"/>
                  </a:lnTo>
                  <a:lnTo>
                    <a:pt x="1173226" y="202755"/>
                  </a:lnTo>
                  <a:lnTo>
                    <a:pt x="1172768" y="208991"/>
                  </a:lnTo>
                  <a:lnTo>
                    <a:pt x="1178864" y="216230"/>
                  </a:lnTo>
                  <a:lnTo>
                    <a:pt x="1182217" y="210337"/>
                  </a:lnTo>
                  <a:lnTo>
                    <a:pt x="1189469" y="208356"/>
                  </a:lnTo>
                  <a:lnTo>
                    <a:pt x="1196949" y="206654"/>
                  </a:lnTo>
                  <a:lnTo>
                    <a:pt x="1200988" y="201599"/>
                  </a:lnTo>
                  <a:close/>
                </a:path>
                <a:path extrusionOk="0" h="246379" w="10335260">
                  <a:moveTo>
                    <a:pt x="1215682" y="97663"/>
                  </a:moveTo>
                  <a:lnTo>
                    <a:pt x="1210005" y="97066"/>
                  </a:lnTo>
                  <a:lnTo>
                    <a:pt x="1204607" y="91617"/>
                  </a:lnTo>
                  <a:lnTo>
                    <a:pt x="1200099" y="91617"/>
                  </a:lnTo>
                  <a:lnTo>
                    <a:pt x="1197724" y="91617"/>
                  </a:lnTo>
                  <a:lnTo>
                    <a:pt x="1195603" y="93129"/>
                  </a:lnTo>
                  <a:lnTo>
                    <a:pt x="1193812" y="97663"/>
                  </a:lnTo>
                  <a:lnTo>
                    <a:pt x="1199426" y="98425"/>
                  </a:lnTo>
                  <a:lnTo>
                    <a:pt x="1204798" y="103873"/>
                  </a:lnTo>
                  <a:lnTo>
                    <a:pt x="1211707" y="103873"/>
                  </a:lnTo>
                  <a:lnTo>
                    <a:pt x="1213866" y="102323"/>
                  </a:lnTo>
                  <a:lnTo>
                    <a:pt x="1215682" y="97663"/>
                  </a:lnTo>
                  <a:close/>
                </a:path>
                <a:path extrusionOk="0" h="246379" w="10335260">
                  <a:moveTo>
                    <a:pt x="1215682" y="31064"/>
                  </a:moveTo>
                  <a:lnTo>
                    <a:pt x="1209217" y="28397"/>
                  </a:lnTo>
                  <a:lnTo>
                    <a:pt x="1204404" y="24028"/>
                  </a:lnTo>
                  <a:lnTo>
                    <a:pt x="1199769" y="19494"/>
                  </a:lnTo>
                  <a:lnTo>
                    <a:pt x="1193812" y="16306"/>
                  </a:lnTo>
                  <a:lnTo>
                    <a:pt x="1193812" y="26454"/>
                  </a:lnTo>
                  <a:lnTo>
                    <a:pt x="1190332" y="32550"/>
                  </a:lnTo>
                  <a:lnTo>
                    <a:pt x="1186319" y="38544"/>
                  </a:lnTo>
                  <a:lnTo>
                    <a:pt x="1188516" y="38277"/>
                  </a:lnTo>
                  <a:lnTo>
                    <a:pt x="1190904" y="38214"/>
                  </a:lnTo>
                  <a:lnTo>
                    <a:pt x="1206881" y="38252"/>
                  </a:lnTo>
                  <a:lnTo>
                    <a:pt x="1214158" y="37630"/>
                  </a:lnTo>
                  <a:lnTo>
                    <a:pt x="1215682" y="31064"/>
                  </a:lnTo>
                  <a:close/>
                </a:path>
                <a:path extrusionOk="0" h="246379" w="10335260">
                  <a:moveTo>
                    <a:pt x="1283284" y="191236"/>
                  </a:moveTo>
                  <a:lnTo>
                    <a:pt x="1281557" y="183870"/>
                  </a:lnTo>
                  <a:lnTo>
                    <a:pt x="1276934" y="179476"/>
                  </a:lnTo>
                  <a:lnTo>
                    <a:pt x="1269441" y="178015"/>
                  </a:lnTo>
                  <a:lnTo>
                    <a:pt x="1266698" y="178015"/>
                  </a:lnTo>
                  <a:lnTo>
                    <a:pt x="1263548" y="178435"/>
                  </a:lnTo>
                  <a:lnTo>
                    <a:pt x="1259992" y="179247"/>
                  </a:lnTo>
                  <a:lnTo>
                    <a:pt x="1260271" y="189992"/>
                  </a:lnTo>
                  <a:lnTo>
                    <a:pt x="1266507" y="194830"/>
                  </a:lnTo>
                  <a:lnTo>
                    <a:pt x="1275016" y="197459"/>
                  </a:lnTo>
                  <a:lnTo>
                    <a:pt x="1282090" y="201599"/>
                  </a:lnTo>
                  <a:lnTo>
                    <a:pt x="1283284" y="191236"/>
                  </a:lnTo>
                  <a:close/>
                </a:path>
                <a:path extrusionOk="0" h="246379" w="10335260">
                  <a:moveTo>
                    <a:pt x="1437906" y="174104"/>
                  </a:moveTo>
                  <a:lnTo>
                    <a:pt x="1436128" y="170624"/>
                  </a:lnTo>
                  <a:lnTo>
                    <a:pt x="1431544" y="170624"/>
                  </a:lnTo>
                  <a:lnTo>
                    <a:pt x="1427848" y="170624"/>
                  </a:lnTo>
                  <a:lnTo>
                    <a:pt x="1422311" y="172885"/>
                  </a:lnTo>
                  <a:lnTo>
                    <a:pt x="1414805" y="179235"/>
                  </a:lnTo>
                  <a:lnTo>
                    <a:pt x="1420012" y="183083"/>
                  </a:lnTo>
                  <a:lnTo>
                    <a:pt x="1424406" y="184531"/>
                  </a:lnTo>
                  <a:lnTo>
                    <a:pt x="1433271" y="184531"/>
                  </a:lnTo>
                  <a:lnTo>
                    <a:pt x="1436484" y="181051"/>
                  </a:lnTo>
                  <a:lnTo>
                    <a:pt x="1437906" y="174104"/>
                  </a:lnTo>
                  <a:close/>
                </a:path>
                <a:path extrusionOk="0" h="246379" w="10335260">
                  <a:moveTo>
                    <a:pt x="1480947" y="68173"/>
                  </a:moveTo>
                  <a:lnTo>
                    <a:pt x="1473479" y="68173"/>
                  </a:lnTo>
                  <a:lnTo>
                    <a:pt x="1472298" y="62064"/>
                  </a:lnTo>
                  <a:lnTo>
                    <a:pt x="1466303" y="60680"/>
                  </a:lnTo>
                  <a:lnTo>
                    <a:pt x="1461503" y="72644"/>
                  </a:lnTo>
                  <a:lnTo>
                    <a:pt x="1454035" y="81876"/>
                  </a:lnTo>
                  <a:lnTo>
                    <a:pt x="1447165" y="91617"/>
                  </a:lnTo>
                  <a:lnTo>
                    <a:pt x="1444155" y="105156"/>
                  </a:lnTo>
                  <a:lnTo>
                    <a:pt x="1446911" y="105943"/>
                  </a:lnTo>
                  <a:lnTo>
                    <a:pt x="1449235" y="106286"/>
                  </a:lnTo>
                  <a:lnTo>
                    <a:pt x="1459344" y="106286"/>
                  </a:lnTo>
                  <a:lnTo>
                    <a:pt x="1467891" y="82334"/>
                  </a:lnTo>
                  <a:lnTo>
                    <a:pt x="1477492" y="82334"/>
                  </a:lnTo>
                  <a:lnTo>
                    <a:pt x="1479105" y="82524"/>
                  </a:lnTo>
                  <a:lnTo>
                    <a:pt x="1480947" y="82918"/>
                  </a:lnTo>
                  <a:lnTo>
                    <a:pt x="1480947" y="68173"/>
                  </a:lnTo>
                  <a:close/>
                </a:path>
                <a:path extrusionOk="0" h="246379" w="10335260">
                  <a:moveTo>
                    <a:pt x="1562061" y="75653"/>
                  </a:moveTo>
                  <a:lnTo>
                    <a:pt x="1559585" y="75907"/>
                  </a:lnTo>
                  <a:lnTo>
                    <a:pt x="1550123" y="76009"/>
                  </a:lnTo>
                  <a:lnTo>
                    <a:pt x="1532826" y="75133"/>
                  </a:lnTo>
                  <a:lnTo>
                    <a:pt x="1528724" y="75133"/>
                  </a:lnTo>
                  <a:lnTo>
                    <a:pt x="1519097" y="75704"/>
                  </a:lnTo>
                  <a:lnTo>
                    <a:pt x="1511122" y="77939"/>
                  </a:lnTo>
                  <a:lnTo>
                    <a:pt x="1505546" y="82588"/>
                  </a:lnTo>
                  <a:lnTo>
                    <a:pt x="1503121" y="90411"/>
                  </a:lnTo>
                  <a:lnTo>
                    <a:pt x="1515605" y="92519"/>
                  </a:lnTo>
                  <a:lnTo>
                    <a:pt x="1523390" y="93421"/>
                  </a:lnTo>
                  <a:lnTo>
                    <a:pt x="1531581" y="93802"/>
                  </a:lnTo>
                  <a:lnTo>
                    <a:pt x="1541818" y="92989"/>
                  </a:lnTo>
                  <a:lnTo>
                    <a:pt x="1550974" y="90144"/>
                  </a:lnTo>
                  <a:lnTo>
                    <a:pt x="1558036" y="84582"/>
                  </a:lnTo>
                  <a:lnTo>
                    <a:pt x="1562061" y="75653"/>
                  </a:lnTo>
                  <a:close/>
                </a:path>
                <a:path extrusionOk="0" h="246379" w="10335260">
                  <a:moveTo>
                    <a:pt x="1900758" y="97663"/>
                  </a:moveTo>
                  <a:lnTo>
                    <a:pt x="1888439" y="101854"/>
                  </a:lnTo>
                  <a:lnTo>
                    <a:pt x="1873364" y="103441"/>
                  </a:lnTo>
                  <a:lnTo>
                    <a:pt x="1859102" y="105918"/>
                  </a:lnTo>
                  <a:lnTo>
                    <a:pt x="1849272" y="112763"/>
                  </a:lnTo>
                  <a:lnTo>
                    <a:pt x="1865261" y="116306"/>
                  </a:lnTo>
                  <a:lnTo>
                    <a:pt x="1874380" y="116306"/>
                  </a:lnTo>
                  <a:lnTo>
                    <a:pt x="1883346" y="115468"/>
                  </a:lnTo>
                  <a:lnTo>
                    <a:pt x="1891258" y="112522"/>
                  </a:lnTo>
                  <a:lnTo>
                    <a:pt x="1897329" y="106794"/>
                  </a:lnTo>
                  <a:lnTo>
                    <a:pt x="1900758" y="97663"/>
                  </a:lnTo>
                  <a:close/>
                </a:path>
                <a:path extrusionOk="0" h="246379" w="10335260">
                  <a:moveTo>
                    <a:pt x="2486660" y="184759"/>
                  </a:moveTo>
                  <a:lnTo>
                    <a:pt x="2481808" y="176225"/>
                  </a:lnTo>
                  <a:lnTo>
                    <a:pt x="2467889" y="171754"/>
                  </a:lnTo>
                  <a:lnTo>
                    <a:pt x="2468194" y="184467"/>
                  </a:lnTo>
                  <a:lnTo>
                    <a:pt x="2470823" y="194906"/>
                  </a:lnTo>
                  <a:lnTo>
                    <a:pt x="2475712" y="203022"/>
                  </a:lnTo>
                  <a:lnTo>
                    <a:pt x="2482837" y="208737"/>
                  </a:lnTo>
                  <a:lnTo>
                    <a:pt x="2485860" y="196037"/>
                  </a:lnTo>
                  <a:lnTo>
                    <a:pt x="2486660" y="184759"/>
                  </a:lnTo>
                  <a:close/>
                </a:path>
                <a:path extrusionOk="0" h="246379" w="10335260">
                  <a:moveTo>
                    <a:pt x="2497518" y="245846"/>
                  </a:moveTo>
                  <a:lnTo>
                    <a:pt x="2496604" y="237464"/>
                  </a:lnTo>
                  <a:lnTo>
                    <a:pt x="2493632" y="231254"/>
                  </a:lnTo>
                  <a:lnTo>
                    <a:pt x="2488933" y="226847"/>
                  </a:lnTo>
                  <a:lnTo>
                    <a:pt x="2482824" y="223837"/>
                  </a:lnTo>
                  <a:lnTo>
                    <a:pt x="2483637" y="232168"/>
                  </a:lnTo>
                  <a:lnTo>
                    <a:pt x="2486634" y="238391"/>
                  </a:lnTo>
                  <a:lnTo>
                    <a:pt x="2491397" y="242836"/>
                  </a:lnTo>
                  <a:lnTo>
                    <a:pt x="2497518" y="245846"/>
                  </a:lnTo>
                  <a:close/>
                </a:path>
                <a:path extrusionOk="0" h="246379" w="10335260">
                  <a:moveTo>
                    <a:pt x="2555608" y="205828"/>
                  </a:moveTo>
                  <a:lnTo>
                    <a:pt x="2548991" y="208737"/>
                  </a:lnTo>
                  <a:lnTo>
                    <a:pt x="2533154" y="216001"/>
                  </a:lnTo>
                  <a:lnTo>
                    <a:pt x="2555608" y="205828"/>
                  </a:lnTo>
                  <a:close/>
                </a:path>
                <a:path extrusionOk="0" h="246379" w="10335260">
                  <a:moveTo>
                    <a:pt x="2637383" y="45923"/>
                  </a:moveTo>
                  <a:lnTo>
                    <a:pt x="2633573" y="31762"/>
                  </a:lnTo>
                  <a:lnTo>
                    <a:pt x="2626626" y="27025"/>
                  </a:lnTo>
                  <a:lnTo>
                    <a:pt x="2621229" y="27025"/>
                  </a:lnTo>
                  <a:lnTo>
                    <a:pt x="2615158" y="29629"/>
                  </a:lnTo>
                  <a:lnTo>
                    <a:pt x="2613939" y="35547"/>
                  </a:lnTo>
                  <a:lnTo>
                    <a:pt x="2620403" y="41922"/>
                  </a:lnTo>
                  <a:lnTo>
                    <a:pt x="2637383" y="45923"/>
                  </a:lnTo>
                  <a:close/>
                </a:path>
                <a:path extrusionOk="0" h="246379" w="10335260">
                  <a:moveTo>
                    <a:pt x="2801277" y="66662"/>
                  </a:moveTo>
                  <a:lnTo>
                    <a:pt x="2798978" y="60502"/>
                  </a:lnTo>
                  <a:lnTo>
                    <a:pt x="2793720" y="60502"/>
                  </a:lnTo>
                  <a:lnTo>
                    <a:pt x="2792692" y="60553"/>
                  </a:lnTo>
                  <a:lnTo>
                    <a:pt x="2792133" y="60680"/>
                  </a:lnTo>
                  <a:lnTo>
                    <a:pt x="2791930" y="64681"/>
                  </a:lnTo>
                  <a:lnTo>
                    <a:pt x="2791256" y="68427"/>
                  </a:lnTo>
                  <a:lnTo>
                    <a:pt x="2786240" y="68427"/>
                  </a:lnTo>
                  <a:lnTo>
                    <a:pt x="2785503" y="68351"/>
                  </a:lnTo>
                  <a:lnTo>
                    <a:pt x="2784678" y="68160"/>
                  </a:lnTo>
                  <a:lnTo>
                    <a:pt x="2784678" y="82918"/>
                  </a:lnTo>
                  <a:lnTo>
                    <a:pt x="2787142" y="84493"/>
                  </a:lnTo>
                  <a:lnTo>
                    <a:pt x="2789351" y="85166"/>
                  </a:lnTo>
                  <a:lnTo>
                    <a:pt x="2797073" y="85166"/>
                  </a:lnTo>
                  <a:lnTo>
                    <a:pt x="2800324" y="78994"/>
                  </a:lnTo>
                  <a:lnTo>
                    <a:pt x="2801277" y="66662"/>
                  </a:lnTo>
                  <a:close/>
                </a:path>
                <a:path extrusionOk="0" h="246379" w="10335260">
                  <a:moveTo>
                    <a:pt x="3094012" y="149745"/>
                  </a:moveTo>
                  <a:lnTo>
                    <a:pt x="3081705" y="152120"/>
                  </a:lnTo>
                  <a:lnTo>
                    <a:pt x="3071063" y="156171"/>
                  </a:lnTo>
                  <a:lnTo>
                    <a:pt x="3062681" y="162521"/>
                  </a:lnTo>
                  <a:lnTo>
                    <a:pt x="3057194" y="171754"/>
                  </a:lnTo>
                  <a:lnTo>
                    <a:pt x="3071114" y="170903"/>
                  </a:lnTo>
                  <a:lnTo>
                    <a:pt x="3083153" y="168262"/>
                  </a:lnTo>
                  <a:lnTo>
                    <a:pt x="3091408" y="161861"/>
                  </a:lnTo>
                  <a:lnTo>
                    <a:pt x="3094012" y="149745"/>
                  </a:lnTo>
                  <a:close/>
                </a:path>
                <a:path extrusionOk="0" h="246379" w="10335260">
                  <a:moveTo>
                    <a:pt x="3152940" y="82918"/>
                  </a:moveTo>
                  <a:lnTo>
                    <a:pt x="3148622" y="78371"/>
                  </a:lnTo>
                  <a:lnTo>
                    <a:pt x="3144101" y="76492"/>
                  </a:lnTo>
                  <a:lnTo>
                    <a:pt x="3139744" y="76492"/>
                  </a:lnTo>
                  <a:lnTo>
                    <a:pt x="3132239" y="78308"/>
                  </a:lnTo>
                  <a:lnTo>
                    <a:pt x="3125508" y="83096"/>
                  </a:lnTo>
                  <a:lnTo>
                    <a:pt x="3119996" y="89865"/>
                  </a:lnTo>
                  <a:lnTo>
                    <a:pt x="3116135" y="97663"/>
                  </a:lnTo>
                  <a:lnTo>
                    <a:pt x="3124263" y="98145"/>
                  </a:lnTo>
                  <a:lnTo>
                    <a:pt x="3128099" y="98145"/>
                  </a:lnTo>
                  <a:lnTo>
                    <a:pt x="3137509" y="97536"/>
                  </a:lnTo>
                  <a:lnTo>
                    <a:pt x="3145269" y="95250"/>
                  </a:lnTo>
                  <a:lnTo>
                    <a:pt x="3150654" y="90614"/>
                  </a:lnTo>
                  <a:lnTo>
                    <a:pt x="3152940" y="82918"/>
                  </a:lnTo>
                  <a:close/>
                </a:path>
                <a:path extrusionOk="0" h="246379" w="10335260">
                  <a:moveTo>
                    <a:pt x="3226600" y="156997"/>
                  </a:moveTo>
                  <a:lnTo>
                    <a:pt x="3218205" y="156692"/>
                  </a:lnTo>
                  <a:lnTo>
                    <a:pt x="3216770" y="149377"/>
                  </a:lnTo>
                  <a:lnTo>
                    <a:pt x="3208134" y="149377"/>
                  </a:lnTo>
                  <a:lnTo>
                    <a:pt x="3207054" y="149377"/>
                  </a:lnTo>
                  <a:lnTo>
                    <a:pt x="3205873" y="149491"/>
                  </a:lnTo>
                  <a:lnTo>
                    <a:pt x="3204540" y="149745"/>
                  </a:lnTo>
                  <a:lnTo>
                    <a:pt x="3205670" y="158394"/>
                  </a:lnTo>
                  <a:lnTo>
                    <a:pt x="3203333" y="170599"/>
                  </a:lnTo>
                  <a:lnTo>
                    <a:pt x="3212007" y="171754"/>
                  </a:lnTo>
                  <a:lnTo>
                    <a:pt x="3212007" y="162191"/>
                  </a:lnTo>
                  <a:lnTo>
                    <a:pt x="3224936" y="165074"/>
                  </a:lnTo>
                  <a:lnTo>
                    <a:pt x="3226600" y="156997"/>
                  </a:lnTo>
                  <a:close/>
                </a:path>
                <a:path extrusionOk="0" h="246379" w="10335260">
                  <a:moveTo>
                    <a:pt x="3432949" y="127508"/>
                  </a:moveTo>
                  <a:lnTo>
                    <a:pt x="3424123" y="127749"/>
                  </a:lnTo>
                  <a:lnTo>
                    <a:pt x="3416236" y="129044"/>
                  </a:lnTo>
                  <a:lnTo>
                    <a:pt x="3411169" y="133210"/>
                  </a:lnTo>
                  <a:lnTo>
                    <a:pt x="3410801" y="142138"/>
                  </a:lnTo>
                  <a:lnTo>
                    <a:pt x="3411829" y="142163"/>
                  </a:lnTo>
                  <a:lnTo>
                    <a:pt x="3419741" y="141084"/>
                  </a:lnTo>
                  <a:lnTo>
                    <a:pt x="3425723" y="138074"/>
                  </a:lnTo>
                  <a:lnTo>
                    <a:pt x="3430041" y="133438"/>
                  </a:lnTo>
                  <a:lnTo>
                    <a:pt x="3432949" y="127508"/>
                  </a:lnTo>
                  <a:close/>
                </a:path>
                <a:path extrusionOk="0" h="246379" w="10335260">
                  <a:moveTo>
                    <a:pt x="3497618" y="140868"/>
                  </a:moveTo>
                  <a:lnTo>
                    <a:pt x="3491954" y="134645"/>
                  </a:lnTo>
                  <a:lnTo>
                    <a:pt x="3481971" y="140716"/>
                  </a:lnTo>
                  <a:lnTo>
                    <a:pt x="3479520" y="145110"/>
                  </a:lnTo>
                  <a:lnTo>
                    <a:pt x="3482213" y="147789"/>
                  </a:lnTo>
                  <a:lnTo>
                    <a:pt x="3487699" y="148691"/>
                  </a:lnTo>
                  <a:lnTo>
                    <a:pt x="3493389" y="147840"/>
                  </a:lnTo>
                  <a:lnTo>
                    <a:pt x="3497402" y="145249"/>
                  </a:lnTo>
                  <a:lnTo>
                    <a:pt x="3497618" y="140868"/>
                  </a:lnTo>
                  <a:close/>
                </a:path>
                <a:path extrusionOk="0" h="246379" w="10335260">
                  <a:moveTo>
                    <a:pt x="3536035" y="238594"/>
                  </a:moveTo>
                  <a:lnTo>
                    <a:pt x="3535603" y="228790"/>
                  </a:lnTo>
                  <a:lnTo>
                    <a:pt x="3532416" y="221742"/>
                  </a:lnTo>
                  <a:lnTo>
                    <a:pt x="3526447" y="217500"/>
                  </a:lnTo>
                  <a:lnTo>
                    <a:pt x="3517684" y="216077"/>
                  </a:lnTo>
                  <a:lnTo>
                    <a:pt x="3516553" y="216077"/>
                  </a:lnTo>
                  <a:lnTo>
                    <a:pt x="3515360" y="216128"/>
                  </a:lnTo>
                  <a:lnTo>
                    <a:pt x="3514115" y="216242"/>
                  </a:lnTo>
                  <a:lnTo>
                    <a:pt x="3514509" y="226174"/>
                  </a:lnTo>
                  <a:lnTo>
                    <a:pt x="3517735" y="233184"/>
                  </a:lnTo>
                  <a:lnTo>
                    <a:pt x="3523818" y="237337"/>
                  </a:lnTo>
                  <a:lnTo>
                    <a:pt x="3532822" y="238709"/>
                  </a:lnTo>
                  <a:lnTo>
                    <a:pt x="3534918" y="238671"/>
                  </a:lnTo>
                  <a:lnTo>
                    <a:pt x="3536035" y="238594"/>
                  </a:lnTo>
                  <a:close/>
                </a:path>
                <a:path extrusionOk="0" h="246379" w="10335260">
                  <a:moveTo>
                    <a:pt x="3676650" y="57797"/>
                  </a:moveTo>
                  <a:lnTo>
                    <a:pt x="3668572" y="53301"/>
                  </a:lnTo>
                  <a:lnTo>
                    <a:pt x="3670884" y="63627"/>
                  </a:lnTo>
                  <a:lnTo>
                    <a:pt x="3669652" y="66763"/>
                  </a:lnTo>
                  <a:lnTo>
                    <a:pt x="3664331" y="66763"/>
                  </a:lnTo>
                  <a:lnTo>
                    <a:pt x="3660978" y="64909"/>
                  </a:lnTo>
                  <a:lnTo>
                    <a:pt x="3653802" y="61214"/>
                  </a:lnTo>
                  <a:lnTo>
                    <a:pt x="3649980" y="59359"/>
                  </a:lnTo>
                  <a:lnTo>
                    <a:pt x="3643236" y="59359"/>
                  </a:lnTo>
                  <a:lnTo>
                    <a:pt x="3640404" y="61518"/>
                  </a:lnTo>
                  <a:lnTo>
                    <a:pt x="3639274" y="68160"/>
                  </a:lnTo>
                  <a:lnTo>
                    <a:pt x="3646551" y="70612"/>
                  </a:lnTo>
                  <a:lnTo>
                    <a:pt x="3655276" y="81381"/>
                  </a:lnTo>
                  <a:lnTo>
                    <a:pt x="3662502" y="83832"/>
                  </a:lnTo>
                  <a:lnTo>
                    <a:pt x="3664229" y="83832"/>
                  </a:lnTo>
                  <a:lnTo>
                    <a:pt x="3666223" y="83553"/>
                  </a:lnTo>
                  <a:lnTo>
                    <a:pt x="3668572" y="82918"/>
                  </a:lnTo>
                  <a:lnTo>
                    <a:pt x="3672027" y="76606"/>
                  </a:lnTo>
                  <a:lnTo>
                    <a:pt x="3676256" y="66890"/>
                  </a:lnTo>
                  <a:lnTo>
                    <a:pt x="3676650" y="57797"/>
                  </a:lnTo>
                  <a:close/>
                </a:path>
                <a:path extrusionOk="0" h="246379" w="10335260">
                  <a:moveTo>
                    <a:pt x="3764419" y="97663"/>
                  </a:moveTo>
                  <a:lnTo>
                    <a:pt x="3758565" y="96621"/>
                  </a:lnTo>
                  <a:lnTo>
                    <a:pt x="3753916" y="96189"/>
                  </a:lnTo>
                  <a:lnTo>
                    <a:pt x="3750297" y="96189"/>
                  </a:lnTo>
                  <a:lnTo>
                    <a:pt x="3741559" y="96189"/>
                  </a:lnTo>
                  <a:lnTo>
                    <a:pt x="3738791" y="98704"/>
                  </a:lnTo>
                  <a:lnTo>
                    <a:pt x="3740175" y="103720"/>
                  </a:lnTo>
                  <a:lnTo>
                    <a:pt x="3744341" y="106222"/>
                  </a:lnTo>
                  <a:lnTo>
                    <a:pt x="3754285" y="106222"/>
                  </a:lnTo>
                  <a:lnTo>
                    <a:pt x="3759924" y="104051"/>
                  </a:lnTo>
                  <a:lnTo>
                    <a:pt x="3764419" y="97663"/>
                  </a:lnTo>
                  <a:close/>
                </a:path>
                <a:path extrusionOk="0" h="246379" w="10335260">
                  <a:moveTo>
                    <a:pt x="3941114" y="171754"/>
                  </a:moveTo>
                  <a:lnTo>
                    <a:pt x="3932351" y="172262"/>
                  </a:lnTo>
                  <a:lnTo>
                    <a:pt x="3924566" y="173672"/>
                  </a:lnTo>
                  <a:lnTo>
                    <a:pt x="3919588" y="177863"/>
                  </a:lnTo>
                  <a:lnTo>
                    <a:pt x="3919258" y="186740"/>
                  </a:lnTo>
                  <a:lnTo>
                    <a:pt x="3920261" y="186753"/>
                  </a:lnTo>
                  <a:lnTo>
                    <a:pt x="3928135" y="185686"/>
                  </a:lnTo>
                  <a:lnTo>
                    <a:pt x="3934002" y="182664"/>
                  </a:lnTo>
                  <a:lnTo>
                    <a:pt x="3938219" y="177927"/>
                  </a:lnTo>
                  <a:lnTo>
                    <a:pt x="3941114" y="171754"/>
                  </a:lnTo>
                  <a:close/>
                </a:path>
                <a:path extrusionOk="0" h="246379" w="10335260">
                  <a:moveTo>
                    <a:pt x="4198912" y="16306"/>
                  </a:moveTo>
                  <a:lnTo>
                    <a:pt x="4197642" y="16471"/>
                  </a:lnTo>
                  <a:lnTo>
                    <a:pt x="4192486" y="16535"/>
                  </a:lnTo>
                  <a:lnTo>
                    <a:pt x="4182351" y="15836"/>
                  </a:lnTo>
                  <a:lnTo>
                    <a:pt x="4179989" y="15836"/>
                  </a:lnTo>
                  <a:lnTo>
                    <a:pt x="4171454" y="15836"/>
                  </a:lnTo>
                  <a:lnTo>
                    <a:pt x="4165219" y="18148"/>
                  </a:lnTo>
                  <a:lnTo>
                    <a:pt x="4169549" y="31051"/>
                  </a:lnTo>
                  <a:lnTo>
                    <a:pt x="4179341" y="29654"/>
                  </a:lnTo>
                  <a:lnTo>
                    <a:pt x="4187698" y="26962"/>
                  </a:lnTo>
                  <a:lnTo>
                    <a:pt x="4194327" y="22631"/>
                  </a:lnTo>
                  <a:lnTo>
                    <a:pt x="4198912" y="16306"/>
                  </a:lnTo>
                  <a:close/>
                </a:path>
                <a:path extrusionOk="0" h="246379" w="10335260">
                  <a:moveTo>
                    <a:pt x="4375899" y="8826"/>
                  </a:moveTo>
                  <a:lnTo>
                    <a:pt x="4374108" y="8953"/>
                  </a:lnTo>
                  <a:lnTo>
                    <a:pt x="4369676" y="8953"/>
                  </a:lnTo>
                  <a:lnTo>
                    <a:pt x="4347565" y="0"/>
                  </a:lnTo>
                  <a:lnTo>
                    <a:pt x="4342727" y="0"/>
                  </a:lnTo>
                  <a:lnTo>
                    <a:pt x="4337926" y="0"/>
                  </a:lnTo>
                  <a:lnTo>
                    <a:pt x="4333900" y="2209"/>
                  </a:lnTo>
                  <a:lnTo>
                    <a:pt x="4331538" y="8826"/>
                  </a:lnTo>
                  <a:lnTo>
                    <a:pt x="4338155" y="10350"/>
                  </a:lnTo>
                  <a:lnTo>
                    <a:pt x="4345089" y="12598"/>
                  </a:lnTo>
                  <a:lnTo>
                    <a:pt x="4352264" y="14630"/>
                  </a:lnTo>
                  <a:lnTo>
                    <a:pt x="4359605" y="15519"/>
                  </a:lnTo>
                  <a:lnTo>
                    <a:pt x="4365015" y="15519"/>
                  </a:lnTo>
                  <a:lnTo>
                    <a:pt x="4370489" y="13843"/>
                  </a:lnTo>
                  <a:lnTo>
                    <a:pt x="4375899" y="8826"/>
                  </a:lnTo>
                  <a:close/>
                </a:path>
                <a:path extrusionOk="0" h="246379" w="10335260">
                  <a:moveTo>
                    <a:pt x="4398022" y="97663"/>
                  </a:moveTo>
                  <a:lnTo>
                    <a:pt x="4395902" y="97129"/>
                  </a:lnTo>
                  <a:lnTo>
                    <a:pt x="4394073" y="96888"/>
                  </a:lnTo>
                  <a:lnTo>
                    <a:pt x="4392485" y="96888"/>
                  </a:lnTo>
                  <a:lnTo>
                    <a:pt x="4385272" y="99618"/>
                  </a:lnTo>
                  <a:lnTo>
                    <a:pt x="4381817" y="106083"/>
                  </a:lnTo>
                  <a:lnTo>
                    <a:pt x="4379544" y="113703"/>
                  </a:lnTo>
                  <a:lnTo>
                    <a:pt x="4375899" y="119900"/>
                  </a:lnTo>
                  <a:lnTo>
                    <a:pt x="4378109" y="120497"/>
                  </a:lnTo>
                  <a:lnTo>
                    <a:pt x="4380001" y="120764"/>
                  </a:lnTo>
                  <a:lnTo>
                    <a:pt x="4381639" y="120764"/>
                  </a:lnTo>
                  <a:lnTo>
                    <a:pt x="4388675" y="118021"/>
                  </a:lnTo>
                  <a:lnTo>
                    <a:pt x="4392028" y="111518"/>
                  </a:lnTo>
                  <a:lnTo>
                    <a:pt x="4394276" y="103860"/>
                  </a:lnTo>
                  <a:lnTo>
                    <a:pt x="4398022" y="97663"/>
                  </a:lnTo>
                  <a:close/>
                </a:path>
                <a:path extrusionOk="0" h="246379" w="10335260">
                  <a:moveTo>
                    <a:pt x="4552518" y="179247"/>
                  </a:moveTo>
                  <a:lnTo>
                    <a:pt x="4550422" y="179044"/>
                  </a:lnTo>
                  <a:lnTo>
                    <a:pt x="4544136" y="179044"/>
                  </a:lnTo>
                  <a:lnTo>
                    <a:pt x="4530153" y="186791"/>
                  </a:lnTo>
                  <a:lnTo>
                    <a:pt x="4523219" y="186740"/>
                  </a:lnTo>
                  <a:lnTo>
                    <a:pt x="4521720" y="178320"/>
                  </a:lnTo>
                  <a:lnTo>
                    <a:pt x="4514837" y="175209"/>
                  </a:lnTo>
                  <a:lnTo>
                    <a:pt x="4508525" y="171754"/>
                  </a:lnTo>
                  <a:lnTo>
                    <a:pt x="4509376" y="183489"/>
                  </a:lnTo>
                  <a:lnTo>
                    <a:pt x="4515586" y="192811"/>
                  </a:lnTo>
                  <a:lnTo>
                    <a:pt x="4525010" y="198970"/>
                  </a:lnTo>
                  <a:lnTo>
                    <a:pt x="4535525" y="201193"/>
                  </a:lnTo>
                  <a:lnTo>
                    <a:pt x="4542498" y="199961"/>
                  </a:lnTo>
                  <a:lnTo>
                    <a:pt x="4548162" y="196075"/>
                  </a:lnTo>
                  <a:lnTo>
                    <a:pt x="4551756" y="189255"/>
                  </a:lnTo>
                  <a:lnTo>
                    <a:pt x="4552518" y="179247"/>
                  </a:lnTo>
                  <a:close/>
                </a:path>
                <a:path extrusionOk="0" h="246379" w="10335260">
                  <a:moveTo>
                    <a:pt x="5075644" y="38557"/>
                  </a:moveTo>
                  <a:lnTo>
                    <a:pt x="5071999" y="36753"/>
                  </a:lnTo>
                  <a:lnTo>
                    <a:pt x="5068290" y="35979"/>
                  </a:lnTo>
                  <a:lnTo>
                    <a:pt x="5064747" y="35979"/>
                  </a:lnTo>
                  <a:lnTo>
                    <a:pt x="5053317" y="38823"/>
                  </a:lnTo>
                  <a:lnTo>
                    <a:pt x="5045951" y="45618"/>
                  </a:lnTo>
                  <a:lnTo>
                    <a:pt x="5045164" y="53771"/>
                  </a:lnTo>
                  <a:lnTo>
                    <a:pt x="5053508" y="60680"/>
                  </a:lnTo>
                  <a:lnTo>
                    <a:pt x="5057635" y="53746"/>
                  </a:lnTo>
                  <a:lnTo>
                    <a:pt x="5065687" y="50825"/>
                  </a:lnTo>
                  <a:lnTo>
                    <a:pt x="5073180" y="47294"/>
                  </a:lnTo>
                  <a:lnTo>
                    <a:pt x="5075644" y="38557"/>
                  </a:lnTo>
                  <a:close/>
                </a:path>
                <a:path extrusionOk="0" h="246379" w="10335260">
                  <a:moveTo>
                    <a:pt x="5289093" y="8813"/>
                  </a:moveTo>
                  <a:lnTo>
                    <a:pt x="5283200" y="7759"/>
                  </a:lnTo>
                  <a:lnTo>
                    <a:pt x="5278526" y="7327"/>
                  </a:lnTo>
                  <a:lnTo>
                    <a:pt x="5274894" y="7327"/>
                  </a:lnTo>
                  <a:lnTo>
                    <a:pt x="5266245" y="7327"/>
                  </a:lnTo>
                  <a:lnTo>
                    <a:pt x="5263515" y="9804"/>
                  </a:lnTo>
                  <a:lnTo>
                    <a:pt x="5264950" y="14744"/>
                  </a:lnTo>
                  <a:lnTo>
                    <a:pt x="5269115" y="17221"/>
                  </a:lnTo>
                  <a:lnTo>
                    <a:pt x="5279034" y="17221"/>
                  </a:lnTo>
                  <a:lnTo>
                    <a:pt x="5284648" y="15087"/>
                  </a:lnTo>
                  <a:lnTo>
                    <a:pt x="5289093" y="8813"/>
                  </a:lnTo>
                  <a:close/>
                </a:path>
                <a:path extrusionOk="0" h="246379" w="10335260">
                  <a:moveTo>
                    <a:pt x="5349633" y="191350"/>
                  </a:moveTo>
                  <a:lnTo>
                    <a:pt x="5346395" y="184962"/>
                  </a:lnTo>
                  <a:lnTo>
                    <a:pt x="5339918" y="184962"/>
                  </a:lnTo>
                  <a:lnTo>
                    <a:pt x="5338038" y="184962"/>
                  </a:lnTo>
                  <a:lnTo>
                    <a:pt x="5335879" y="185496"/>
                  </a:lnTo>
                  <a:lnTo>
                    <a:pt x="5333454" y="186728"/>
                  </a:lnTo>
                  <a:lnTo>
                    <a:pt x="5333454" y="208737"/>
                  </a:lnTo>
                  <a:lnTo>
                    <a:pt x="5335879" y="209969"/>
                  </a:lnTo>
                  <a:lnTo>
                    <a:pt x="5338038" y="210502"/>
                  </a:lnTo>
                  <a:lnTo>
                    <a:pt x="5346395" y="210502"/>
                  </a:lnTo>
                  <a:lnTo>
                    <a:pt x="5349633" y="204114"/>
                  </a:lnTo>
                  <a:lnTo>
                    <a:pt x="5349633" y="191350"/>
                  </a:lnTo>
                  <a:close/>
                </a:path>
                <a:path extrusionOk="0" h="246379" w="10335260">
                  <a:moveTo>
                    <a:pt x="5635333" y="105143"/>
                  </a:moveTo>
                  <a:lnTo>
                    <a:pt x="5633326" y="105359"/>
                  </a:lnTo>
                  <a:lnTo>
                    <a:pt x="5615190" y="105371"/>
                  </a:lnTo>
                  <a:lnTo>
                    <a:pt x="5607507" y="105994"/>
                  </a:lnTo>
                  <a:lnTo>
                    <a:pt x="5605945" y="112750"/>
                  </a:lnTo>
                  <a:lnTo>
                    <a:pt x="5610136" y="116840"/>
                  </a:lnTo>
                  <a:lnTo>
                    <a:pt x="5615724" y="119176"/>
                  </a:lnTo>
                  <a:lnTo>
                    <a:pt x="5627878" y="119176"/>
                  </a:lnTo>
                  <a:lnTo>
                    <a:pt x="5634126" y="114973"/>
                  </a:lnTo>
                  <a:lnTo>
                    <a:pt x="5635333" y="105143"/>
                  </a:lnTo>
                  <a:close/>
                </a:path>
                <a:path extrusionOk="0" h="246379" w="10335260">
                  <a:moveTo>
                    <a:pt x="5657481" y="134645"/>
                  </a:moveTo>
                  <a:lnTo>
                    <a:pt x="5656237" y="133400"/>
                  </a:lnTo>
                  <a:lnTo>
                    <a:pt x="5654624" y="132892"/>
                  </a:lnTo>
                  <a:lnTo>
                    <a:pt x="5652833" y="132892"/>
                  </a:lnTo>
                  <a:lnTo>
                    <a:pt x="5645861" y="132892"/>
                  </a:lnTo>
                  <a:lnTo>
                    <a:pt x="5636196" y="140576"/>
                  </a:lnTo>
                  <a:lnTo>
                    <a:pt x="5635320" y="142138"/>
                  </a:lnTo>
                  <a:lnTo>
                    <a:pt x="5633351" y="145846"/>
                  </a:lnTo>
                  <a:lnTo>
                    <a:pt x="5634710" y="147256"/>
                  </a:lnTo>
                  <a:lnTo>
                    <a:pt x="5637542" y="147256"/>
                  </a:lnTo>
                  <a:lnTo>
                    <a:pt x="5644185" y="145808"/>
                  </a:lnTo>
                  <a:lnTo>
                    <a:pt x="5651551" y="142341"/>
                  </a:lnTo>
                  <a:lnTo>
                    <a:pt x="5656910" y="138188"/>
                  </a:lnTo>
                  <a:lnTo>
                    <a:pt x="5657481" y="134645"/>
                  </a:lnTo>
                  <a:close/>
                </a:path>
                <a:path extrusionOk="0" h="246379" w="10335260">
                  <a:moveTo>
                    <a:pt x="6096444" y="61531"/>
                  </a:moveTo>
                  <a:lnTo>
                    <a:pt x="6096190" y="60655"/>
                  </a:lnTo>
                  <a:lnTo>
                    <a:pt x="6095085" y="56857"/>
                  </a:lnTo>
                  <a:lnTo>
                    <a:pt x="6090043" y="54102"/>
                  </a:lnTo>
                  <a:lnTo>
                    <a:pt x="6083173" y="53187"/>
                  </a:lnTo>
                  <a:lnTo>
                    <a:pt x="6076175" y="53187"/>
                  </a:lnTo>
                  <a:lnTo>
                    <a:pt x="6069215" y="55753"/>
                  </a:lnTo>
                  <a:lnTo>
                    <a:pt x="6070054" y="60667"/>
                  </a:lnTo>
                  <a:lnTo>
                    <a:pt x="6074511" y="61442"/>
                  </a:lnTo>
                  <a:lnTo>
                    <a:pt x="6082703" y="63360"/>
                  </a:lnTo>
                  <a:lnTo>
                    <a:pt x="6090132" y="65811"/>
                  </a:lnTo>
                  <a:lnTo>
                    <a:pt x="6092241" y="68160"/>
                  </a:lnTo>
                  <a:lnTo>
                    <a:pt x="6096444" y="61531"/>
                  </a:lnTo>
                  <a:close/>
                </a:path>
                <a:path extrusionOk="0" h="246379" w="10335260">
                  <a:moveTo>
                    <a:pt x="6305728" y="31064"/>
                  </a:moveTo>
                  <a:lnTo>
                    <a:pt x="6295275" y="33566"/>
                  </a:lnTo>
                  <a:lnTo>
                    <a:pt x="6284722" y="35852"/>
                  </a:lnTo>
                  <a:lnTo>
                    <a:pt x="6275451" y="39471"/>
                  </a:lnTo>
                  <a:lnTo>
                    <a:pt x="6268859" y="45923"/>
                  </a:lnTo>
                  <a:lnTo>
                    <a:pt x="6274219" y="49288"/>
                  </a:lnTo>
                  <a:lnTo>
                    <a:pt x="6280289" y="51854"/>
                  </a:lnTo>
                  <a:lnTo>
                    <a:pt x="6287249" y="53492"/>
                  </a:lnTo>
                  <a:lnTo>
                    <a:pt x="6295288" y="54076"/>
                  </a:lnTo>
                  <a:lnTo>
                    <a:pt x="6298489" y="54076"/>
                  </a:lnTo>
                  <a:lnTo>
                    <a:pt x="6301956" y="53835"/>
                  </a:lnTo>
                  <a:lnTo>
                    <a:pt x="6305728" y="53301"/>
                  </a:lnTo>
                  <a:lnTo>
                    <a:pt x="6305728" y="31064"/>
                  </a:lnTo>
                  <a:close/>
                </a:path>
                <a:path extrusionOk="0" h="246379" w="10335260">
                  <a:moveTo>
                    <a:pt x="6313449" y="98082"/>
                  </a:moveTo>
                  <a:lnTo>
                    <a:pt x="6312382" y="88239"/>
                  </a:lnTo>
                  <a:lnTo>
                    <a:pt x="6305728" y="75653"/>
                  </a:lnTo>
                  <a:lnTo>
                    <a:pt x="6301638" y="89865"/>
                  </a:lnTo>
                  <a:lnTo>
                    <a:pt x="6301194" y="99517"/>
                  </a:lnTo>
                  <a:lnTo>
                    <a:pt x="6303238" y="105016"/>
                  </a:lnTo>
                  <a:lnTo>
                    <a:pt x="6306642" y="106768"/>
                  </a:lnTo>
                  <a:lnTo>
                    <a:pt x="6310884" y="104482"/>
                  </a:lnTo>
                  <a:lnTo>
                    <a:pt x="6313449" y="98082"/>
                  </a:lnTo>
                  <a:close/>
                </a:path>
                <a:path extrusionOk="0" h="246379" w="10335260">
                  <a:moveTo>
                    <a:pt x="6504533" y="45910"/>
                  </a:moveTo>
                  <a:lnTo>
                    <a:pt x="6489865" y="45910"/>
                  </a:lnTo>
                  <a:lnTo>
                    <a:pt x="6489865" y="60667"/>
                  </a:lnTo>
                  <a:lnTo>
                    <a:pt x="6504533" y="60667"/>
                  </a:lnTo>
                  <a:lnTo>
                    <a:pt x="6504533" y="45910"/>
                  </a:lnTo>
                  <a:close/>
                </a:path>
                <a:path extrusionOk="0" h="246379" w="10335260">
                  <a:moveTo>
                    <a:pt x="6637223" y="164503"/>
                  </a:moveTo>
                  <a:lnTo>
                    <a:pt x="6632384" y="159626"/>
                  </a:lnTo>
                  <a:lnTo>
                    <a:pt x="6627990" y="157632"/>
                  </a:lnTo>
                  <a:lnTo>
                    <a:pt x="6624040" y="157632"/>
                  </a:lnTo>
                  <a:lnTo>
                    <a:pt x="6616052" y="160489"/>
                  </a:lnTo>
                  <a:lnTo>
                    <a:pt x="6609461" y="167665"/>
                  </a:lnTo>
                  <a:lnTo>
                    <a:pt x="6604241" y="177114"/>
                  </a:lnTo>
                  <a:lnTo>
                    <a:pt x="6600380" y="186740"/>
                  </a:lnTo>
                  <a:lnTo>
                    <a:pt x="6602984" y="187134"/>
                  </a:lnTo>
                  <a:lnTo>
                    <a:pt x="6605397" y="187312"/>
                  </a:lnTo>
                  <a:lnTo>
                    <a:pt x="6607607" y="187312"/>
                  </a:lnTo>
                  <a:lnTo>
                    <a:pt x="6618694" y="185369"/>
                  </a:lnTo>
                  <a:lnTo>
                    <a:pt x="6626619" y="180225"/>
                  </a:lnTo>
                  <a:lnTo>
                    <a:pt x="6632435" y="172935"/>
                  </a:lnTo>
                  <a:lnTo>
                    <a:pt x="6637223" y="164503"/>
                  </a:lnTo>
                  <a:close/>
                </a:path>
                <a:path extrusionOk="0" h="246379" w="10335260">
                  <a:moveTo>
                    <a:pt x="7123455" y="186728"/>
                  </a:moveTo>
                  <a:lnTo>
                    <a:pt x="7112279" y="183045"/>
                  </a:lnTo>
                  <a:lnTo>
                    <a:pt x="7115988" y="171754"/>
                  </a:lnTo>
                  <a:lnTo>
                    <a:pt x="7109549" y="172618"/>
                  </a:lnTo>
                  <a:lnTo>
                    <a:pt x="7103618" y="172986"/>
                  </a:lnTo>
                  <a:lnTo>
                    <a:pt x="7098043" y="172986"/>
                  </a:lnTo>
                  <a:lnTo>
                    <a:pt x="7088035" y="172605"/>
                  </a:lnTo>
                  <a:lnTo>
                    <a:pt x="7078650" y="171589"/>
                  </a:lnTo>
                  <a:lnTo>
                    <a:pt x="7069696" y="170154"/>
                  </a:lnTo>
                  <a:lnTo>
                    <a:pt x="7052234" y="166852"/>
                  </a:lnTo>
                  <a:lnTo>
                    <a:pt x="7043306" y="165417"/>
                  </a:lnTo>
                  <a:lnTo>
                    <a:pt x="7033971" y="164401"/>
                  </a:lnTo>
                  <a:lnTo>
                    <a:pt x="7024014" y="164007"/>
                  </a:lnTo>
                  <a:lnTo>
                    <a:pt x="7016801" y="164147"/>
                  </a:lnTo>
                  <a:lnTo>
                    <a:pt x="7012953" y="164490"/>
                  </a:lnTo>
                  <a:lnTo>
                    <a:pt x="7016458" y="175552"/>
                  </a:lnTo>
                  <a:lnTo>
                    <a:pt x="7005485" y="179235"/>
                  </a:lnTo>
                  <a:lnTo>
                    <a:pt x="7023392" y="189255"/>
                  </a:lnTo>
                  <a:lnTo>
                    <a:pt x="7044588" y="200240"/>
                  </a:lnTo>
                  <a:lnTo>
                    <a:pt x="7067029" y="209080"/>
                  </a:lnTo>
                  <a:lnTo>
                    <a:pt x="7088670" y="212712"/>
                  </a:lnTo>
                  <a:lnTo>
                    <a:pt x="7099567" y="211353"/>
                  </a:lnTo>
                  <a:lnTo>
                    <a:pt x="7109231" y="206921"/>
                  </a:lnTo>
                  <a:lnTo>
                    <a:pt x="7117308" y="198894"/>
                  </a:lnTo>
                  <a:lnTo>
                    <a:pt x="7123455" y="186728"/>
                  </a:lnTo>
                  <a:close/>
                </a:path>
                <a:path extrusionOk="0" h="246379" w="10335260">
                  <a:moveTo>
                    <a:pt x="7226465" y="142138"/>
                  </a:moveTo>
                  <a:lnTo>
                    <a:pt x="7222769" y="142633"/>
                  </a:lnTo>
                  <a:lnTo>
                    <a:pt x="7219353" y="142875"/>
                  </a:lnTo>
                  <a:lnTo>
                    <a:pt x="7216191" y="142875"/>
                  </a:lnTo>
                  <a:lnTo>
                    <a:pt x="7208113" y="142303"/>
                  </a:lnTo>
                  <a:lnTo>
                    <a:pt x="7201128" y="140665"/>
                  </a:lnTo>
                  <a:lnTo>
                    <a:pt x="7195058" y="138074"/>
                  </a:lnTo>
                  <a:lnTo>
                    <a:pt x="7189686" y="134645"/>
                  </a:lnTo>
                  <a:lnTo>
                    <a:pt x="7189762" y="144373"/>
                  </a:lnTo>
                  <a:lnTo>
                    <a:pt x="7192797" y="150914"/>
                  </a:lnTo>
                  <a:lnTo>
                    <a:pt x="7197953" y="154609"/>
                  </a:lnTo>
                  <a:lnTo>
                    <a:pt x="7204405" y="155765"/>
                  </a:lnTo>
                  <a:lnTo>
                    <a:pt x="7211161" y="154774"/>
                  </a:lnTo>
                  <a:lnTo>
                    <a:pt x="7217588" y="151968"/>
                  </a:lnTo>
                  <a:lnTo>
                    <a:pt x="7222947" y="147662"/>
                  </a:lnTo>
                  <a:lnTo>
                    <a:pt x="7226465" y="142138"/>
                  </a:lnTo>
                  <a:close/>
                </a:path>
                <a:path extrusionOk="0" h="246379" w="10335260">
                  <a:moveTo>
                    <a:pt x="7611516" y="51904"/>
                  </a:moveTo>
                  <a:lnTo>
                    <a:pt x="7609256" y="45732"/>
                  </a:lnTo>
                  <a:lnTo>
                    <a:pt x="7603947" y="45732"/>
                  </a:lnTo>
                  <a:lnTo>
                    <a:pt x="7603426" y="45732"/>
                  </a:lnTo>
                  <a:lnTo>
                    <a:pt x="7602868" y="45796"/>
                  </a:lnTo>
                  <a:lnTo>
                    <a:pt x="7602283" y="45923"/>
                  </a:lnTo>
                  <a:lnTo>
                    <a:pt x="7601242" y="53606"/>
                  </a:lnTo>
                  <a:lnTo>
                    <a:pt x="7596441" y="53606"/>
                  </a:lnTo>
                  <a:lnTo>
                    <a:pt x="7595679" y="53505"/>
                  </a:lnTo>
                  <a:lnTo>
                    <a:pt x="7594816" y="53301"/>
                  </a:lnTo>
                  <a:lnTo>
                    <a:pt x="7594816" y="68160"/>
                  </a:lnTo>
                  <a:lnTo>
                    <a:pt x="7597267" y="69723"/>
                  </a:lnTo>
                  <a:lnTo>
                    <a:pt x="7599464" y="70396"/>
                  </a:lnTo>
                  <a:lnTo>
                    <a:pt x="7607186" y="70396"/>
                  </a:lnTo>
                  <a:lnTo>
                    <a:pt x="7610488" y="64236"/>
                  </a:lnTo>
                  <a:lnTo>
                    <a:pt x="7611516" y="51904"/>
                  </a:lnTo>
                  <a:close/>
                </a:path>
                <a:path extrusionOk="0" h="246379" w="10335260">
                  <a:moveTo>
                    <a:pt x="7712761" y="186740"/>
                  </a:moveTo>
                  <a:lnTo>
                    <a:pt x="7707338" y="182981"/>
                  </a:lnTo>
                  <a:lnTo>
                    <a:pt x="7703794" y="177266"/>
                  </a:lnTo>
                  <a:lnTo>
                    <a:pt x="7699730" y="172021"/>
                  </a:lnTo>
                  <a:lnTo>
                    <a:pt x="7692695" y="169735"/>
                  </a:lnTo>
                  <a:lnTo>
                    <a:pt x="7690155" y="169735"/>
                  </a:lnTo>
                  <a:lnTo>
                    <a:pt x="7687018" y="170332"/>
                  </a:lnTo>
                  <a:lnTo>
                    <a:pt x="7683068" y="171754"/>
                  </a:lnTo>
                  <a:lnTo>
                    <a:pt x="7683347" y="179984"/>
                  </a:lnTo>
                  <a:lnTo>
                    <a:pt x="7688377" y="186931"/>
                  </a:lnTo>
                  <a:lnTo>
                    <a:pt x="7695997" y="191731"/>
                  </a:lnTo>
                  <a:lnTo>
                    <a:pt x="7704061" y="193535"/>
                  </a:lnTo>
                  <a:lnTo>
                    <a:pt x="7708506" y="193535"/>
                  </a:lnTo>
                  <a:lnTo>
                    <a:pt x="7712049" y="191528"/>
                  </a:lnTo>
                  <a:lnTo>
                    <a:pt x="7712761" y="186740"/>
                  </a:lnTo>
                  <a:close/>
                </a:path>
                <a:path extrusionOk="0" h="246379" w="10335260">
                  <a:moveTo>
                    <a:pt x="7731582" y="81076"/>
                  </a:moveTo>
                  <a:lnTo>
                    <a:pt x="7727391" y="68160"/>
                  </a:lnTo>
                  <a:lnTo>
                    <a:pt x="7724534" y="67805"/>
                  </a:lnTo>
                  <a:lnTo>
                    <a:pt x="7721854" y="67627"/>
                  </a:lnTo>
                  <a:lnTo>
                    <a:pt x="7719352" y="67627"/>
                  </a:lnTo>
                  <a:lnTo>
                    <a:pt x="7710970" y="68491"/>
                  </a:lnTo>
                  <a:lnTo>
                    <a:pt x="7704480" y="71208"/>
                  </a:lnTo>
                  <a:lnTo>
                    <a:pt x="7700023" y="75958"/>
                  </a:lnTo>
                  <a:lnTo>
                    <a:pt x="7697813" y="82905"/>
                  </a:lnTo>
                  <a:lnTo>
                    <a:pt x="7699108" y="82740"/>
                  </a:lnTo>
                  <a:lnTo>
                    <a:pt x="7704328" y="82677"/>
                  </a:lnTo>
                  <a:lnTo>
                    <a:pt x="7714513" y="83388"/>
                  </a:lnTo>
                  <a:lnTo>
                    <a:pt x="7725397" y="83388"/>
                  </a:lnTo>
                  <a:lnTo>
                    <a:pt x="7731582" y="81076"/>
                  </a:lnTo>
                  <a:close/>
                </a:path>
                <a:path extrusionOk="0" h="246379" w="10335260">
                  <a:moveTo>
                    <a:pt x="7749616" y="31051"/>
                  </a:moveTo>
                  <a:lnTo>
                    <a:pt x="7740828" y="27432"/>
                  </a:lnTo>
                  <a:lnTo>
                    <a:pt x="7733449" y="22491"/>
                  </a:lnTo>
                  <a:lnTo>
                    <a:pt x="7725524" y="18110"/>
                  </a:lnTo>
                  <a:lnTo>
                    <a:pt x="7715085" y="16230"/>
                  </a:lnTo>
                  <a:lnTo>
                    <a:pt x="7712773" y="16306"/>
                  </a:lnTo>
                  <a:lnTo>
                    <a:pt x="7709941" y="27114"/>
                  </a:lnTo>
                  <a:lnTo>
                    <a:pt x="7713396" y="34556"/>
                  </a:lnTo>
                  <a:lnTo>
                    <a:pt x="7720978" y="38849"/>
                  </a:lnTo>
                  <a:lnTo>
                    <a:pt x="7730553" y="40233"/>
                  </a:lnTo>
                  <a:lnTo>
                    <a:pt x="7739469" y="40233"/>
                  </a:lnTo>
                  <a:lnTo>
                    <a:pt x="7748206" y="36931"/>
                  </a:lnTo>
                  <a:lnTo>
                    <a:pt x="7749616" y="31051"/>
                  </a:lnTo>
                  <a:close/>
                </a:path>
                <a:path extrusionOk="0" h="246379" w="10335260">
                  <a:moveTo>
                    <a:pt x="7771473" y="171754"/>
                  </a:moveTo>
                  <a:lnTo>
                    <a:pt x="7749616" y="186740"/>
                  </a:lnTo>
                  <a:lnTo>
                    <a:pt x="7750619" y="186753"/>
                  </a:lnTo>
                  <a:lnTo>
                    <a:pt x="7758481" y="185686"/>
                  </a:lnTo>
                  <a:lnTo>
                    <a:pt x="7764361" y="182664"/>
                  </a:lnTo>
                  <a:lnTo>
                    <a:pt x="7768577" y="177927"/>
                  </a:lnTo>
                  <a:lnTo>
                    <a:pt x="7771473" y="171754"/>
                  </a:lnTo>
                  <a:close/>
                </a:path>
                <a:path extrusionOk="0" h="246379" w="10335260">
                  <a:moveTo>
                    <a:pt x="7904239" y="224332"/>
                  </a:moveTo>
                  <a:lnTo>
                    <a:pt x="7902918" y="215976"/>
                  </a:lnTo>
                  <a:lnTo>
                    <a:pt x="7899628" y="211797"/>
                  </a:lnTo>
                  <a:lnTo>
                    <a:pt x="7895158" y="211797"/>
                  </a:lnTo>
                  <a:lnTo>
                    <a:pt x="7891310" y="211797"/>
                  </a:lnTo>
                  <a:lnTo>
                    <a:pt x="7886573" y="214922"/>
                  </a:lnTo>
                  <a:lnTo>
                    <a:pt x="7881925" y="223837"/>
                  </a:lnTo>
                  <a:lnTo>
                    <a:pt x="7888135" y="227190"/>
                  </a:lnTo>
                  <a:lnTo>
                    <a:pt x="7892809" y="228498"/>
                  </a:lnTo>
                  <a:lnTo>
                    <a:pt x="7902270" y="228498"/>
                  </a:lnTo>
                  <a:lnTo>
                    <a:pt x="7904239" y="224332"/>
                  </a:lnTo>
                  <a:close/>
                </a:path>
                <a:path extrusionOk="0" h="246379" w="10335260">
                  <a:moveTo>
                    <a:pt x="7964297" y="163029"/>
                  </a:moveTo>
                  <a:lnTo>
                    <a:pt x="7963078" y="156997"/>
                  </a:lnTo>
                  <a:lnTo>
                    <a:pt x="7954848" y="156692"/>
                  </a:lnTo>
                  <a:lnTo>
                    <a:pt x="7953057" y="149377"/>
                  </a:lnTo>
                  <a:lnTo>
                    <a:pt x="7944472" y="149377"/>
                  </a:lnTo>
                  <a:lnTo>
                    <a:pt x="7943405" y="149377"/>
                  </a:lnTo>
                  <a:lnTo>
                    <a:pt x="7942224" y="149491"/>
                  </a:lnTo>
                  <a:lnTo>
                    <a:pt x="7940916" y="149745"/>
                  </a:lnTo>
                  <a:lnTo>
                    <a:pt x="7938770" y="156743"/>
                  </a:lnTo>
                  <a:lnTo>
                    <a:pt x="7941056" y="161810"/>
                  </a:lnTo>
                  <a:lnTo>
                    <a:pt x="7946149" y="164884"/>
                  </a:lnTo>
                  <a:lnTo>
                    <a:pt x="7952486" y="165925"/>
                  </a:lnTo>
                  <a:lnTo>
                    <a:pt x="7958645" y="165925"/>
                  </a:lnTo>
                  <a:lnTo>
                    <a:pt x="7964297" y="163029"/>
                  </a:lnTo>
                  <a:close/>
                </a:path>
                <a:path extrusionOk="0" h="246379" w="10335260">
                  <a:moveTo>
                    <a:pt x="8066075" y="68160"/>
                  </a:moveTo>
                  <a:lnTo>
                    <a:pt x="8063776" y="68834"/>
                  </a:lnTo>
                  <a:lnTo>
                    <a:pt x="8061045" y="69075"/>
                  </a:lnTo>
                  <a:lnTo>
                    <a:pt x="8053794" y="69075"/>
                  </a:lnTo>
                  <a:lnTo>
                    <a:pt x="8034591" y="67056"/>
                  </a:lnTo>
                  <a:lnTo>
                    <a:pt x="8030273" y="67056"/>
                  </a:lnTo>
                  <a:lnTo>
                    <a:pt x="8022209" y="67056"/>
                  </a:lnTo>
                  <a:lnTo>
                    <a:pt x="8015872" y="68821"/>
                  </a:lnTo>
                  <a:lnTo>
                    <a:pt x="8014563" y="75641"/>
                  </a:lnTo>
                  <a:lnTo>
                    <a:pt x="8017561" y="75514"/>
                  </a:lnTo>
                  <a:lnTo>
                    <a:pt x="8023847" y="75514"/>
                  </a:lnTo>
                  <a:lnTo>
                    <a:pt x="8030108" y="77203"/>
                  </a:lnTo>
                  <a:lnTo>
                    <a:pt x="8041843" y="80606"/>
                  </a:lnTo>
                  <a:lnTo>
                    <a:pt x="8047304" y="82296"/>
                  </a:lnTo>
                  <a:lnTo>
                    <a:pt x="8058493" y="82296"/>
                  </a:lnTo>
                  <a:lnTo>
                    <a:pt x="8063509" y="79070"/>
                  </a:lnTo>
                  <a:lnTo>
                    <a:pt x="8066075" y="68160"/>
                  </a:lnTo>
                  <a:close/>
                </a:path>
                <a:path extrusionOk="0" h="246379" w="10335260">
                  <a:moveTo>
                    <a:pt x="8508047" y="31051"/>
                  </a:moveTo>
                  <a:lnTo>
                    <a:pt x="8500923" y="28613"/>
                  </a:lnTo>
                  <a:lnTo>
                    <a:pt x="8492236" y="17830"/>
                  </a:lnTo>
                  <a:lnTo>
                    <a:pt x="8484895" y="15379"/>
                  </a:lnTo>
                  <a:lnTo>
                    <a:pt x="8483143" y="15379"/>
                  </a:lnTo>
                  <a:lnTo>
                    <a:pt x="8481123" y="15659"/>
                  </a:lnTo>
                  <a:lnTo>
                    <a:pt x="8478736" y="16306"/>
                  </a:lnTo>
                  <a:lnTo>
                    <a:pt x="8478939" y="24523"/>
                  </a:lnTo>
                  <a:lnTo>
                    <a:pt x="8483854" y="31419"/>
                  </a:lnTo>
                  <a:lnTo>
                    <a:pt x="8491334" y="36169"/>
                  </a:lnTo>
                  <a:lnTo>
                    <a:pt x="8499297" y="37922"/>
                  </a:lnTo>
                  <a:lnTo>
                    <a:pt x="8503755" y="37922"/>
                  </a:lnTo>
                  <a:lnTo>
                    <a:pt x="8507349" y="35890"/>
                  </a:lnTo>
                  <a:lnTo>
                    <a:pt x="8508047" y="31051"/>
                  </a:lnTo>
                  <a:close/>
                </a:path>
                <a:path extrusionOk="0" h="246379" w="10335260">
                  <a:moveTo>
                    <a:pt x="8714334" y="16306"/>
                  </a:moveTo>
                  <a:lnTo>
                    <a:pt x="8699716" y="16306"/>
                  </a:lnTo>
                  <a:lnTo>
                    <a:pt x="8699716" y="31064"/>
                  </a:lnTo>
                  <a:lnTo>
                    <a:pt x="8714334" y="31064"/>
                  </a:lnTo>
                  <a:lnTo>
                    <a:pt x="8714334" y="16306"/>
                  </a:lnTo>
                  <a:close/>
                </a:path>
                <a:path extrusionOk="0" h="246379" w="10335260">
                  <a:moveTo>
                    <a:pt x="8979713" y="201599"/>
                  </a:moveTo>
                  <a:lnTo>
                    <a:pt x="8977414" y="202285"/>
                  </a:lnTo>
                  <a:lnTo>
                    <a:pt x="8974696" y="202539"/>
                  </a:lnTo>
                  <a:lnTo>
                    <a:pt x="8967267" y="202539"/>
                  </a:lnTo>
                  <a:lnTo>
                    <a:pt x="8947201" y="200266"/>
                  </a:lnTo>
                  <a:lnTo>
                    <a:pt x="8942756" y="200266"/>
                  </a:lnTo>
                  <a:lnTo>
                    <a:pt x="8935771" y="200939"/>
                  </a:lnTo>
                  <a:lnTo>
                    <a:pt x="8930576" y="203390"/>
                  </a:lnTo>
                  <a:lnTo>
                    <a:pt x="8927833" y="208280"/>
                  </a:lnTo>
                  <a:lnTo>
                    <a:pt x="8928176" y="216242"/>
                  </a:lnTo>
                  <a:lnTo>
                    <a:pt x="8941460" y="219125"/>
                  </a:lnTo>
                  <a:lnTo>
                    <a:pt x="8950338" y="220675"/>
                  </a:lnTo>
                  <a:lnTo>
                    <a:pt x="8959444" y="221361"/>
                  </a:lnTo>
                  <a:lnTo>
                    <a:pt x="8967762" y="220472"/>
                  </a:lnTo>
                  <a:lnTo>
                    <a:pt x="8974506" y="217335"/>
                  </a:lnTo>
                  <a:lnTo>
                    <a:pt x="8978786" y="211277"/>
                  </a:lnTo>
                  <a:lnTo>
                    <a:pt x="8979713" y="201599"/>
                  </a:lnTo>
                  <a:close/>
                </a:path>
                <a:path extrusionOk="0" h="246379" w="10335260">
                  <a:moveTo>
                    <a:pt x="9011653" y="18199"/>
                  </a:moveTo>
                  <a:lnTo>
                    <a:pt x="9011044" y="11480"/>
                  </a:lnTo>
                  <a:lnTo>
                    <a:pt x="9007958" y="8115"/>
                  </a:lnTo>
                  <a:lnTo>
                    <a:pt x="9002801" y="8115"/>
                  </a:lnTo>
                  <a:lnTo>
                    <a:pt x="8998674" y="8115"/>
                  </a:lnTo>
                  <a:lnTo>
                    <a:pt x="8993226" y="10274"/>
                  </a:lnTo>
                  <a:lnTo>
                    <a:pt x="8986812" y="16306"/>
                  </a:lnTo>
                  <a:lnTo>
                    <a:pt x="8993911" y="20129"/>
                  </a:lnTo>
                  <a:lnTo>
                    <a:pt x="8999309" y="21564"/>
                  </a:lnTo>
                  <a:lnTo>
                    <a:pt x="9009177" y="21564"/>
                  </a:lnTo>
                  <a:lnTo>
                    <a:pt x="9011653" y="18199"/>
                  </a:lnTo>
                  <a:close/>
                </a:path>
                <a:path extrusionOk="0" h="246379" w="10335260">
                  <a:moveTo>
                    <a:pt x="9070899" y="189230"/>
                  </a:moveTo>
                  <a:lnTo>
                    <a:pt x="9068943" y="185623"/>
                  </a:lnTo>
                  <a:lnTo>
                    <a:pt x="9065222" y="185623"/>
                  </a:lnTo>
                  <a:lnTo>
                    <a:pt x="9062301" y="185623"/>
                  </a:lnTo>
                  <a:lnTo>
                    <a:pt x="9058288" y="187833"/>
                  </a:lnTo>
                  <a:lnTo>
                    <a:pt x="9053284" y="193992"/>
                  </a:lnTo>
                  <a:lnTo>
                    <a:pt x="9058123" y="198399"/>
                  </a:lnTo>
                  <a:lnTo>
                    <a:pt x="9061907" y="200050"/>
                  </a:lnTo>
                  <a:lnTo>
                    <a:pt x="9068867" y="200050"/>
                  </a:lnTo>
                  <a:lnTo>
                    <a:pt x="9070848" y="196443"/>
                  </a:lnTo>
                  <a:lnTo>
                    <a:pt x="9070899" y="189230"/>
                  </a:lnTo>
                  <a:close/>
                </a:path>
                <a:path extrusionOk="0" h="246379" w="10335260">
                  <a:moveTo>
                    <a:pt x="9112288" y="201599"/>
                  </a:moveTo>
                  <a:lnTo>
                    <a:pt x="9097327" y="201599"/>
                  </a:lnTo>
                  <a:lnTo>
                    <a:pt x="9097327" y="216230"/>
                  </a:lnTo>
                  <a:lnTo>
                    <a:pt x="9112288" y="216230"/>
                  </a:lnTo>
                  <a:lnTo>
                    <a:pt x="9112288" y="201599"/>
                  </a:lnTo>
                  <a:close/>
                </a:path>
                <a:path extrusionOk="0" h="246379" w="10335260">
                  <a:moveTo>
                    <a:pt x="9234208" y="9575"/>
                  </a:moveTo>
                  <a:lnTo>
                    <a:pt x="9232887" y="4838"/>
                  </a:lnTo>
                  <a:lnTo>
                    <a:pt x="9227896" y="2044"/>
                  </a:lnTo>
                  <a:lnTo>
                    <a:pt x="9221064" y="1130"/>
                  </a:lnTo>
                  <a:lnTo>
                    <a:pt x="9214028" y="1130"/>
                  </a:lnTo>
                  <a:lnTo>
                    <a:pt x="9206992" y="3784"/>
                  </a:lnTo>
                  <a:lnTo>
                    <a:pt x="9207868" y="8826"/>
                  </a:lnTo>
                  <a:lnTo>
                    <a:pt x="9208059" y="8788"/>
                  </a:lnTo>
                  <a:lnTo>
                    <a:pt x="9212847" y="9575"/>
                  </a:lnTo>
                  <a:lnTo>
                    <a:pt x="9220911" y="11518"/>
                  </a:lnTo>
                  <a:lnTo>
                    <a:pt x="9228036" y="13982"/>
                  </a:lnTo>
                  <a:lnTo>
                    <a:pt x="9230017" y="16319"/>
                  </a:lnTo>
                  <a:lnTo>
                    <a:pt x="9234208" y="9575"/>
                  </a:lnTo>
                  <a:close/>
                </a:path>
                <a:path extrusionOk="0" h="246379" w="10335260">
                  <a:moveTo>
                    <a:pt x="9302864" y="65214"/>
                  </a:moveTo>
                  <a:lnTo>
                    <a:pt x="9280461" y="75412"/>
                  </a:lnTo>
                  <a:lnTo>
                    <a:pt x="9302864" y="65214"/>
                  </a:lnTo>
                  <a:close/>
                </a:path>
                <a:path extrusionOk="0" h="246379" w="10335260">
                  <a:moveTo>
                    <a:pt x="9483369" y="11468"/>
                  </a:moveTo>
                  <a:lnTo>
                    <a:pt x="9481439" y="7848"/>
                  </a:lnTo>
                  <a:lnTo>
                    <a:pt x="9477692" y="7848"/>
                  </a:lnTo>
                  <a:lnTo>
                    <a:pt x="9474759" y="7848"/>
                  </a:lnTo>
                  <a:lnTo>
                    <a:pt x="9470695" y="10083"/>
                  </a:lnTo>
                  <a:lnTo>
                    <a:pt x="9465602" y="16306"/>
                  </a:lnTo>
                  <a:lnTo>
                    <a:pt x="9470428" y="20713"/>
                  </a:lnTo>
                  <a:lnTo>
                    <a:pt x="9474225" y="22352"/>
                  </a:lnTo>
                  <a:lnTo>
                    <a:pt x="9481223" y="22352"/>
                  </a:lnTo>
                  <a:lnTo>
                    <a:pt x="9483255" y="18732"/>
                  </a:lnTo>
                  <a:lnTo>
                    <a:pt x="9483369" y="11468"/>
                  </a:lnTo>
                  <a:close/>
                </a:path>
                <a:path extrusionOk="0" h="246379" w="10335260">
                  <a:moveTo>
                    <a:pt x="9597415" y="210985"/>
                  </a:moveTo>
                  <a:lnTo>
                    <a:pt x="9591116" y="201599"/>
                  </a:lnTo>
                  <a:lnTo>
                    <a:pt x="9588182" y="210654"/>
                  </a:lnTo>
                  <a:lnTo>
                    <a:pt x="9583687" y="213156"/>
                  </a:lnTo>
                  <a:lnTo>
                    <a:pt x="9575381" y="213156"/>
                  </a:lnTo>
                  <a:lnTo>
                    <a:pt x="9561525" y="209308"/>
                  </a:lnTo>
                  <a:lnTo>
                    <a:pt x="9553931" y="209308"/>
                  </a:lnTo>
                  <a:lnTo>
                    <a:pt x="9549955" y="210921"/>
                  </a:lnTo>
                  <a:lnTo>
                    <a:pt x="9546755" y="216230"/>
                  </a:lnTo>
                  <a:lnTo>
                    <a:pt x="9551645" y="219265"/>
                  </a:lnTo>
                  <a:lnTo>
                    <a:pt x="9557918" y="221424"/>
                  </a:lnTo>
                  <a:lnTo>
                    <a:pt x="9565043" y="222719"/>
                  </a:lnTo>
                  <a:lnTo>
                    <a:pt x="9572549" y="223151"/>
                  </a:lnTo>
                  <a:lnTo>
                    <a:pt x="9585211" y="221792"/>
                  </a:lnTo>
                  <a:lnTo>
                    <a:pt x="9594469" y="217728"/>
                  </a:lnTo>
                  <a:lnTo>
                    <a:pt x="9597415" y="210985"/>
                  </a:lnTo>
                  <a:close/>
                </a:path>
                <a:path extrusionOk="0" h="246379" w="10335260">
                  <a:moveTo>
                    <a:pt x="9620466" y="8826"/>
                  </a:moveTo>
                  <a:lnTo>
                    <a:pt x="9613532" y="4762"/>
                  </a:lnTo>
                  <a:lnTo>
                    <a:pt x="9608642" y="3238"/>
                  </a:lnTo>
                  <a:lnTo>
                    <a:pt x="9605391" y="3238"/>
                  </a:lnTo>
                  <a:lnTo>
                    <a:pt x="9600628" y="3238"/>
                  </a:lnTo>
                  <a:lnTo>
                    <a:pt x="9599397" y="6489"/>
                  </a:lnTo>
                  <a:lnTo>
                    <a:pt x="9601467" y="13004"/>
                  </a:lnTo>
                  <a:lnTo>
                    <a:pt x="9604781" y="16256"/>
                  </a:lnTo>
                  <a:lnTo>
                    <a:pt x="9612478" y="16256"/>
                  </a:lnTo>
                  <a:lnTo>
                    <a:pt x="9616465" y="14287"/>
                  </a:lnTo>
                  <a:lnTo>
                    <a:pt x="9620466" y="8826"/>
                  </a:lnTo>
                  <a:close/>
                </a:path>
                <a:path extrusionOk="0" h="246379" w="10335260">
                  <a:moveTo>
                    <a:pt x="9889617" y="229158"/>
                  </a:moveTo>
                  <a:lnTo>
                    <a:pt x="9885731" y="216230"/>
                  </a:lnTo>
                  <a:lnTo>
                    <a:pt x="9875279" y="218757"/>
                  </a:lnTo>
                  <a:lnTo>
                    <a:pt x="9864738" y="221068"/>
                  </a:lnTo>
                  <a:lnTo>
                    <a:pt x="9855492" y="224688"/>
                  </a:lnTo>
                  <a:lnTo>
                    <a:pt x="9848913" y="231089"/>
                  </a:lnTo>
                  <a:lnTo>
                    <a:pt x="9850615" y="230695"/>
                  </a:lnTo>
                  <a:lnTo>
                    <a:pt x="9852558" y="230543"/>
                  </a:lnTo>
                  <a:lnTo>
                    <a:pt x="9857727" y="230543"/>
                  </a:lnTo>
                  <a:lnTo>
                    <a:pt x="9871240" y="231800"/>
                  </a:lnTo>
                  <a:lnTo>
                    <a:pt x="9883267" y="231800"/>
                  </a:lnTo>
                  <a:lnTo>
                    <a:pt x="9889617" y="229158"/>
                  </a:lnTo>
                  <a:close/>
                </a:path>
                <a:path extrusionOk="0" h="246379" w="10335260">
                  <a:moveTo>
                    <a:pt x="10334892" y="127495"/>
                  </a:moveTo>
                  <a:lnTo>
                    <a:pt x="10320249" y="127495"/>
                  </a:lnTo>
                  <a:lnTo>
                    <a:pt x="10320249" y="142125"/>
                  </a:lnTo>
                  <a:lnTo>
                    <a:pt x="10334892" y="142125"/>
                  </a:lnTo>
                  <a:lnTo>
                    <a:pt x="10334892" y="1274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11" name="Google Shape;7911;gefe2f4b35a_0_3189"/>
            <p:cNvSpPr/>
            <p:nvPr/>
          </p:nvSpPr>
          <p:spPr>
            <a:xfrm>
              <a:off x="0" y="3913250"/>
              <a:ext cx="10563860" cy="236220"/>
            </a:xfrm>
            <a:custGeom>
              <a:rect b="b" l="l" r="r" t="t"/>
              <a:pathLst>
                <a:path extrusionOk="0" h="236220" w="10563860">
                  <a:moveTo>
                    <a:pt x="44551" y="141681"/>
                  </a:moveTo>
                  <a:lnTo>
                    <a:pt x="37058" y="137121"/>
                  </a:lnTo>
                  <a:lnTo>
                    <a:pt x="28968" y="132981"/>
                  </a:lnTo>
                  <a:lnTo>
                    <a:pt x="20637" y="129984"/>
                  </a:lnTo>
                  <a:lnTo>
                    <a:pt x="12433" y="128828"/>
                  </a:lnTo>
                  <a:lnTo>
                    <a:pt x="4864" y="128828"/>
                  </a:lnTo>
                  <a:lnTo>
                    <a:pt x="0" y="131229"/>
                  </a:lnTo>
                  <a:lnTo>
                    <a:pt x="0" y="142938"/>
                  </a:lnTo>
                  <a:lnTo>
                    <a:pt x="774" y="143078"/>
                  </a:lnTo>
                  <a:lnTo>
                    <a:pt x="10236" y="146138"/>
                  </a:lnTo>
                  <a:lnTo>
                    <a:pt x="20421" y="149212"/>
                  </a:lnTo>
                  <a:lnTo>
                    <a:pt x="30238" y="150596"/>
                  </a:lnTo>
                  <a:lnTo>
                    <a:pt x="36423" y="150596"/>
                  </a:lnTo>
                  <a:lnTo>
                    <a:pt x="41668" y="148361"/>
                  </a:lnTo>
                  <a:lnTo>
                    <a:pt x="44551" y="141681"/>
                  </a:lnTo>
                  <a:close/>
                </a:path>
                <a:path extrusionOk="0" h="236220" w="10563860">
                  <a:moveTo>
                    <a:pt x="96024" y="30607"/>
                  </a:moveTo>
                  <a:lnTo>
                    <a:pt x="94107" y="30810"/>
                  </a:lnTo>
                  <a:lnTo>
                    <a:pt x="75387" y="30810"/>
                  </a:lnTo>
                  <a:lnTo>
                    <a:pt x="68021" y="31508"/>
                  </a:lnTo>
                  <a:lnTo>
                    <a:pt x="66738" y="38100"/>
                  </a:lnTo>
                  <a:lnTo>
                    <a:pt x="70929" y="42189"/>
                  </a:lnTo>
                  <a:lnTo>
                    <a:pt x="76542" y="44526"/>
                  </a:lnTo>
                  <a:lnTo>
                    <a:pt x="88696" y="44526"/>
                  </a:lnTo>
                  <a:lnTo>
                    <a:pt x="94907" y="40360"/>
                  </a:lnTo>
                  <a:lnTo>
                    <a:pt x="96024" y="30607"/>
                  </a:lnTo>
                  <a:close/>
                </a:path>
                <a:path extrusionOk="0" h="236220" w="10563860">
                  <a:moveTo>
                    <a:pt x="125666" y="223278"/>
                  </a:moveTo>
                  <a:lnTo>
                    <a:pt x="120408" y="219443"/>
                  </a:lnTo>
                  <a:lnTo>
                    <a:pt x="115976" y="217995"/>
                  </a:lnTo>
                  <a:lnTo>
                    <a:pt x="112471" y="217995"/>
                  </a:lnTo>
                  <a:lnTo>
                    <a:pt x="107022" y="217995"/>
                  </a:lnTo>
                  <a:lnTo>
                    <a:pt x="103771" y="221488"/>
                  </a:lnTo>
                  <a:lnTo>
                    <a:pt x="102336" y="228447"/>
                  </a:lnTo>
                  <a:lnTo>
                    <a:pt x="104127" y="231940"/>
                  </a:lnTo>
                  <a:lnTo>
                    <a:pt x="112483" y="231940"/>
                  </a:lnTo>
                  <a:lnTo>
                    <a:pt x="118071" y="229666"/>
                  </a:lnTo>
                  <a:lnTo>
                    <a:pt x="125666" y="223278"/>
                  </a:lnTo>
                  <a:close/>
                </a:path>
                <a:path extrusionOk="0" h="236220" w="10563860">
                  <a:moveTo>
                    <a:pt x="140423" y="67589"/>
                  </a:moveTo>
                  <a:lnTo>
                    <a:pt x="133946" y="61925"/>
                  </a:lnTo>
                  <a:lnTo>
                    <a:pt x="129451" y="59880"/>
                  </a:lnTo>
                  <a:lnTo>
                    <a:pt x="126580" y="59880"/>
                  </a:lnTo>
                  <a:lnTo>
                    <a:pt x="122783" y="59880"/>
                  </a:lnTo>
                  <a:lnTo>
                    <a:pt x="121805" y="63474"/>
                  </a:lnTo>
                  <a:lnTo>
                    <a:pt x="123748" y="70662"/>
                  </a:lnTo>
                  <a:lnTo>
                    <a:pt x="126657" y="74256"/>
                  </a:lnTo>
                  <a:lnTo>
                    <a:pt x="133477" y="74256"/>
                  </a:lnTo>
                  <a:lnTo>
                    <a:pt x="136842" y="72453"/>
                  </a:lnTo>
                  <a:lnTo>
                    <a:pt x="140423" y="67589"/>
                  </a:lnTo>
                  <a:close/>
                </a:path>
                <a:path extrusionOk="0" h="236220" w="10563860">
                  <a:moveTo>
                    <a:pt x="224066" y="114020"/>
                  </a:moveTo>
                  <a:lnTo>
                    <a:pt x="223456" y="107327"/>
                  </a:lnTo>
                  <a:lnTo>
                    <a:pt x="220383" y="103974"/>
                  </a:lnTo>
                  <a:lnTo>
                    <a:pt x="215265" y="103974"/>
                  </a:lnTo>
                  <a:lnTo>
                    <a:pt x="211162" y="103974"/>
                  </a:lnTo>
                  <a:lnTo>
                    <a:pt x="205740" y="106133"/>
                  </a:lnTo>
                  <a:lnTo>
                    <a:pt x="199390" y="112191"/>
                  </a:lnTo>
                  <a:lnTo>
                    <a:pt x="206425" y="115951"/>
                  </a:lnTo>
                  <a:lnTo>
                    <a:pt x="211785" y="117360"/>
                  </a:lnTo>
                  <a:lnTo>
                    <a:pt x="221615" y="117360"/>
                  </a:lnTo>
                  <a:lnTo>
                    <a:pt x="224066" y="114020"/>
                  </a:lnTo>
                  <a:close/>
                </a:path>
                <a:path extrusionOk="0" h="236220" w="10563860">
                  <a:moveTo>
                    <a:pt x="265569" y="89941"/>
                  </a:moveTo>
                  <a:lnTo>
                    <a:pt x="263664" y="90144"/>
                  </a:lnTo>
                  <a:lnTo>
                    <a:pt x="244741" y="90131"/>
                  </a:lnTo>
                  <a:lnTo>
                    <a:pt x="237667" y="90855"/>
                  </a:lnTo>
                  <a:lnTo>
                    <a:pt x="236181" y="97091"/>
                  </a:lnTo>
                  <a:lnTo>
                    <a:pt x="240436" y="101384"/>
                  </a:lnTo>
                  <a:lnTo>
                    <a:pt x="246126" y="103809"/>
                  </a:lnTo>
                  <a:lnTo>
                    <a:pt x="258279" y="103809"/>
                  </a:lnTo>
                  <a:lnTo>
                    <a:pt x="264426" y="99618"/>
                  </a:lnTo>
                  <a:lnTo>
                    <a:pt x="265569" y="89941"/>
                  </a:lnTo>
                  <a:close/>
                </a:path>
                <a:path extrusionOk="0" h="236220" w="10563860">
                  <a:moveTo>
                    <a:pt x="287007" y="206489"/>
                  </a:moveTo>
                  <a:lnTo>
                    <a:pt x="280225" y="193535"/>
                  </a:lnTo>
                  <a:lnTo>
                    <a:pt x="271437" y="203212"/>
                  </a:lnTo>
                  <a:lnTo>
                    <a:pt x="259118" y="209359"/>
                  </a:lnTo>
                  <a:lnTo>
                    <a:pt x="248132" y="216839"/>
                  </a:lnTo>
                  <a:lnTo>
                    <a:pt x="243382" y="230517"/>
                  </a:lnTo>
                  <a:lnTo>
                    <a:pt x="245808" y="233781"/>
                  </a:lnTo>
                  <a:lnTo>
                    <a:pt x="249466" y="235178"/>
                  </a:lnTo>
                  <a:lnTo>
                    <a:pt x="253657" y="235178"/>
                  </a:lnTo>
                  <a:lnTo>
                    <a:pt x="268287" y="230822"/>
                  </a:lnTo>
                  <a:lnTo>
                    <a:pt x="281216" y="220078"/>
                  </a:lnTo>
                  <a:lnTo>
                    <a:pt x="287007" y="206489"/>
                  </a:lnTo>
                  <a:close/>
                </a:path>
                <a:path extrusionOk="0" h="236220" w="10563860">
                  <a:moveTo>
                    <a:pt x="309867" y="156552"/>
                  </a:moveTo>
                  <a:lnTo>
                    <a:pt x="308483" y="156451"/>
                  </a:lnTo>
                  <a:lnTo>
                    <a:pt x="307822" y="156451"/>
                  </a:lnTo>
                  <a:lnTo>
                    <a:pt x="295732" y="160997"/>
                  </a:lnTo>
                  <a:lnTo>
                    <a:pt x="290093" y="171069"/>
                  </a:lnTo>
                  <a:lnTo>
                    <a:pt x="291960" y="181292"/>
                  </a:lnTo>
                  <a:lnTo>
                    <a:pt x="302399" y="186283"/>
                  </a:lnTo>
                  <a:lnTo>
                    <a:pt x="302488" y="177076"/>
                  </a:lnTo>
                  <a:lnTo>
                    <a:pt x="303733" y="169037"/>
                  </a:lnTo>
                  <a:lnTo>
                    <a:pt x="306184" y="162179"/>
                  </a:lnTo>
                  <a:lnTo>
                    <a:pt x="309867" y="156552"/>
                  </a:lnTo>
                  <a:close/>
                </a:path>
                <a:path extrusionOk="0" h="236220" w="10563860">
                  <a:moveTo>
                    <a:pt x="318274" y="31407"/>
                  </a:moveTo>
                  <a:lnTo>
                    <a:pt x="309867" y="23114"/>
                  </a:lnTo>
                  <a:lnTo>
                    <a:pt x="308927" y="37071"/>
                  </a:lnTo>
                  <a:lnTo>
                    <a:pt x="299669" y="42595"/>
                  </a:lnTo>
                  <a:lnTo>
                    <a:pt x="289966" y="47637"/>
                  </a:lnTo>
                  <a:lnTo>
                    <a:pt x="287718" y="60109"/>
                  </a:lnTo>
                  <a:lnTo>
                    <a:pt x="298297" y="60083"/>
                  </a:lnTo>
                  <a:lnTo>
                    <a:pt x="304076" y="63741"/>
                  </a:lnTo>
                  <a:lnTo>
                    <a:pt x="309867" y="67589"/>
                  </a:lnTo>
                  <a:lnTo>
                    <a:pt x="311810" y="56248"/>
                  </a:lnTo>
                  <a:lnTo>
                    <a:pt x="316763" y="43319"/>
                  </a:lnTo>
                  <a:lnTo>
                    <a:pt x="318274" y="31407"/>
                  </a:lnTo>
                  <a:close/>
                </a:path>
                <a:path extrusionOk="0" h="236220" w="10563860">
                  <a:moveTo>
                    <a:pt x="670687" y="52959"/>
                  </a:moveTo>
                  <a:lnTo>
                    <a:pt x="658355" y="55283"/>
                  </a:lnTo>
                  <a:lnTo>
                    <a:pt x="647725" y="59372"/>
                  </a:lnTo>
                  <a:lnTo>
                    <a:pt x="639368" y="65811"/>
                  </a:lnTo>
                  <a:lnTo>
                    <a:pt x="633869" y="75196"/>
                  </a:lnTo>
                  <a:lnTo>
                    <a:pt x="641502" y="75641"/>
                  </a:lnTo>
                  <a:lnTo>
                    <a:pt x="645096" y="75641"/>
                  </a:lnTo>
                  <a:lnTo>
                    <a:pt x="656323" y="74752"/>
                  </a:lnTo>
                  <a:lnTo>
                    <a:pt x="665022" y="71374"/>
                  </a:lnTo>
                  <a:lnTo>
                    <a:pt x="670166" y="64465"/>
                  </a:lnTo>
                  <a:lnTo>
                    <a:pt x="670687" y="52959"/>
                  </a:lnTo>
                  <a:close/>
                </a:path>
                <a:path extrusionOk="0" h="236220" w="10563860">
                  <a:moveTo>
                    <a:pt x="700036" y="193548"/>
                  </a:moveTo>
                  <a:lnTo>
                    <a:pt x="697877" y="193700"/>
                  </a:lnTo>
                  <a:lnTo>
                    <a:pt x="690829" y="190309"/>
                  </a:lnTo>
                  <a:lnTo>
                    <a:pt x="687793" y="182791"/>
                  </a:lnTo>
                  <a:lnTo>
                    <a:pt x="684872" y="175120"/>
                  </a:lnTo>
                  <a:lnTo>
                    <a:pt x="678167" y="171297"/>
                  </a:lnTo>
                  <a:lnTo>
                    <a:pt x="672465" y="184492"/>
                  </a:lnTo>
                  <a:lnTo>
                    <a:pt x="661949" y="197675"/>
                  </a:lnTo>
                  <a:lnTo>
                    <a:pt x="655789" y="210654"/>
                  </a:lnTo>
                  <a:lnTo>
                    <a:pt x="663219" y="223266"/>
                  </a:lnTo>
                  <a:lnTo>
                    <a:pt x="668401" y="211772"/>
                  </a:lnTo>
                  <a:lnTo>
                    <a:pt x="678802" y="205511"/>
                  </a:lnTo>
                  <a:lnTo>
                    <a:pt x="690613" y="200698"/>
                  </a:lnTo>
                  <a:lnTo>
                    <a:pt x="700036" y="193548"/>
                  </a:lnTo>
                  <a:close/>
                </a:path>
                <a:path extrusionOk="0" h="236220" w="10563860">
                  <a:moveTo>
                    <a:pt x="700544" y="56197"/>
                  </a:moveTo>
                  <a:lnTo>
                    <a:pt x="698423" y="47269"/>
                  </a:lnTo>
                  <a:lnTo>
                    <a:pt x="693445" y="41135"/>
                  </a:lnTo>
                  <a:lnTo>
                    <a:pt x="685368" y="38100"/>
                  </a:lnTo>
                  <a:lnTo>
                    <a:pt x="680923" y="46253"/>
                  </a:lnTo>
                  <a:lnTo>
                    <a:pt x="681304" y="56019"/>
                  </a:lnTo>
                  <a:lnTo>
                    <a:pt x="686968" y="64211"/>
                  </a:lnTo>
                  <a:lnTo>
                    <a:pt x="698347" y="67652"/>
                  </a:lnTo>
                  <a:lnTo>
                    <a:pt x="700024" y="67602"/>
                  </a:lnTo>
                  <a:lnTo>
                    <a:pt x="700544" y="56197"/>
                  </a:lnTo>
                  <a:close/>
                </a:path>
                <a:path extrusionOk="0" h="236220" w="10563860">
                  <a:moveTo>
                    <a:pt x="773696" y="104686"/>
                  </a:moveTo>
                  <a:lnTo>
                    <a:pt x="759028" y="104686"/>
                  </a:lnTo>
                  <a:lnTo>
                    <a:pt x="759028" y="119430"/>
                  </a:lnTo>
                  <a:lnTo>
                    <a:pt x="773696" y="119430"/>
                  </a:lnTo>
                  <a:lnTo>
                    <a:pt x="773696" y="104686"/>
                  </a:lnTo>
                  <a:close/>
                </a:path>
                <a:path extrusionOk="0" h="236220" w="10563860">
                  <a:moveTo>
                    <a:pt x="869505" y="178790"/>
                  </a:moveTo>
                  <a:lnTo>
                    <a:pt x="868248" y="178816"/>
                  </a:lnTo>
                  <a:lnTo>
                    <a:pt x="858913" y="178816"/>
                  </a:lnTo>
                  <a:lnTo>
                    <a:pt x="853135" y="175171"/>
                  </a:lnTo>
                  <a:lnTo>
                    <a:pt x="847394" y="171297"/>
                  </a:lnTo>
                  <a:lnTo>
                    <a:pt x="847394" y="186283"/>
                  </a:lnTo>
                  <a:lnTo>
                    <a:pt x="851916" y="189623"/>
                  </a:lnTo>
                  <a:lnTo>
                    <a:pt x="855802" y="191541"/>
                  </a:lnTo>
                  <a:lnTo>
                    <a:pt x="863701" y="191541"/>
                  </a:lnTo>
                  <a:lnTo>
                    <a:pt x="867130" y="187744"/>
                  </a:lnTo>
                  <a:lnTo>
                    <a:pt x="869505" y="178790"/>
                  </a:lnTo>
                  <a:close/>
                </a:path>
                <a:path extrusionOk="0" h="236220" w="10563860">
                  <a:moveTo>
                    <a:pt x="1097978" y="164033"/>
                  </a:moveTo>
                  <a:lnTo>
                    <a:pt x="1096264" y="163779"/>
                  </a:lnTo>
                  <a:lnTo>
                    <a:pt x="1094689" y="163652"/>
                  </a:lnTo>
                  <a:lnTo>
                    <a:pt x="1093241" y="163652"/>
                  </a:lnTo>
                  <a:lnTo>
                    <a:pt x="1082776" y="166890"/>
                  </a:lnTo>
                  <a:lnTo>
                    <a:pt x="1076960" y="174790"/>
                  </a:lnTo>
                  <a:lnTo>
                    <a:pt x="1073073" y="184581"/>
                  </a:lnTo>
                  <a:lnTo>
                    <a:pt x="1068387" y="193535"/>
                  </a:lnTo>
                  <a:lnTo>
                    <a:pt x="1080884" y="191198"/>
                  </a:lnTo>
                  <a:lnTo>
                    <a:pt x="1089964" y="185534"/>
                  </a:lnTo>
                  <a:lnTo>
                    <a:pt x="1095654" y="176491"/>
                  </a:lnTo>
                  <a:lnTo>
                    <a:pt x="1097978" y="164033"/>
                  </a:lnTo>
                  <a:close/>
                </a:path>
                <a:path extrusionOk="0" h="236220" w="10563860">
                  <a:moveTo>
                    <a:pt x="1112647" y="89941"/>
                  </a:moveTo>
                  <a:lnTo>
                    <a:pt x="1105408" y="87363"/>
                  </a:lnTo>
                  <a:lnTo>
                    <a:pt x="1096797" y="76644"/>
                  </a:lnTo>
                  <a:lnTo>
                    <a:pt x="1089609" y="74231"/>
                  </a:lnTo>
                  <a:lnTo>
                    <a:pt x="1087831" y="74231"/>
                  </a:lnTo>
                  <a:lnTo>
                    <a:pt x="1085761" y="74523"/>
                  </a:lnTo>
                  <a:lnTo>
                    <a:pt x="1083322" y="75196"/>
                  </a:lnTo>
                  <a:lnTo>
                    <a:pt x="1077772" y="84543"/>
                  </a:lnTo>
                  <a:lnTo>
                    <a:pt x="1075677" y="97269"/>
                  </a:lnTo>
                  <a:lnTo>
                    <a:pt x="1075537" y="111887"/>
                  </a:lnTo>
                  <a:lnTo>
                    <a:pt x="1075829" y="126949"/>
                  </a:lnTo>
                  <a:lnTo>
                    <a:pt x="1077391" y="126974"/>
                  </a:lnTo>
                  <a:lnTo>
                    <a:pt x="1091209" y="122694"/>
                  </a:lnTo>
                  <a:lnTo>
                    <a:pt x="1099032" y="112483"/>
                  </a:lnTo>
                  <a:lnTo>
                    <a:pt x="1104836" y="100253"/>
                  </a:lnTo>
                  <a:lnTo>
                    <a:pt x="1112647" y="89941"/>
                  </a:lnTo>
                  <a:close/>
                </a:path>
                <a:path extrusionOk="0" h="236220" w="10563860">
                  <a:moveTo>
                    <a:pt x="1200988" y="82346"/>
                  </a:moveTo>
                  <a:lnTo>
                    <a:pt x="1198702" y="83324"/>
                  </a:lnTo>
                  <a:lnTo>
                    <a:pt x="1196467" y="83731"/>
                  </a:lnTo>
                  <a:lnTo>
                    <a:pt x="1188859" y="83731"/>
                  </a:lnTo>
                  <a:lnTo>
                    <a:pt x="1183716" y="81267"/>
                  </a:lnTo>
                  <a:lnTo>
                    <a:pt x="1174254" y="76339"/>
                  </a:lnTo>
                  <a:lnTo>
                    <a:pt x="1169911" y="73875"/>
                  </a:lnTo>
                  <a:lnTo>
                    <a:pt x="1166114" y="73875"/>
                  </a:lnTo>
                  <a:lnTo>
                    <a:pt x="1162570" y="73875"/>
                  </a:lnTo>
                  <a:lnTo>
                    <a:pt x="1159484" y="76022"/>
                  </a:lnTo>
                  <a:lnTo>
                    <a:pt x="1156982" y="82346"/>
                  </a:lnTo>
                  <a:lnTo>
                    <a:pt x="1161173" y="85217"/>
                  </a:lnTo>
                  <a:lnTo>
                    <a:pt x="1168247" y="88074"/>
                  </a:lnTo>
                  <a:lnTo>
                    <a:pt x="1176896" y="90271"/>
                  </a:lnTo>
                  <a:lnTo>
                    <a:pt x="1185811" y="91147"/>
                  </a:lnTo>
                  <a:lnTo>
                    <a:pt x="1193355" y="91147"/>
                  </a:lnTo>
                  <a:lnTo>
                    <a:pt x="1199730" y="88874"/>
                  </a:lnTo>
                  <a:lnTo>
                    <a:pt x="1200988" y="82346"/>
                  </a:lnTo>
                  <a:close/>
                </a:path>
                <a:path extrusionOk="0" h="236220" w="10563860">
                  <a:moveTo>
                    <a:pt x="1448485" y="125120"/>
                  </a:moveTo>
                  <a:lnTo>
                    <a:pt x="1444155" y="112191"/>
                  </a:lnTo>
                  <a:lnTo>
                    <a:pt x="1434376" y="113461"/>
                  </a:lnTo>
                  <a:lnTo>
                    <a:pt x="1425994" y="116103"/>
                  </a:lnTo>
                  <a:lnTo>
                    <a:pt x="1419364" y="120484"/>
                  </a:lnTo>
                  <a:lnTo>
                    <a:pt x="1414792" y="126949"/>
                  </a:lnTo>
                  <a:lnTo>
                    <a:pt x="1416050" y="126771"/>
                  </a:lnTo>
                  <a:lnTo>
                    <a:pt x="1421193" y="126707"/>
                  </a:lnTo>
                  <a:lnTo>
                    <a:pt x="1431340" y="127419"/>
                  </a:lnTo>
                  <a:lnTo>
                    <a:pt x="1442237" y="127419"/>
                  </a:lnTo>
                  <a:lnTo>
                    <a:pt x="1448485" y="125120"/>
                  </a:lnTo>
                  <a:close/>
                </a:path>
                <a:path extrusionOk="0" h="236220" w="10563860">
                  <a:moveTo>
                    <a:pt x="1694484" y="201028"/>
                  </a:moveTo>
                  <a:lnTo>
                    <a:pt x="1691500" y="197751"/>
                  </a:lnTo>
                  <a:lnTo>
                    <a:pt x="1687309" y="196354"/>
                  </a:lnTo>
                  <a:lnTo>
                    <a:pt x="1682724" y="196354"/>
                  </a:lnTo>
                  <a:lnTo>
                    <a:pt x="1675942" y="197256"/>
                  </a:lnTo>
                  <a:lnTo>
                    <a:pt x="1669135" y="199758"/>
                  </a:lnTo>
                  <a:lnTo>
                    <a:pt x="1662836" y="203542"/>
                  </a:lnTo>
                  <a:lnTo>
                    <a:pt x="1657578" y="208292"/>
                  </a:lnTo>
                  <a:lnTo>
                    <a:pt x="1660575" y="211582"/>
                  </a:lnTo>
                  <a:lnTo>
                    <a:pt x="1664817" y="212991"/>
                  </a:lnTo>
                  <a:lnTo>
                    <a:pt x="1669465" y="212991"/>
                  </a:lnTo>
                  <a:lnTo>
                    <a:pt x="1676273" y="212090"/>
                  </a:lnTo>
                  <a:lnTo>
                    <a:pt x="1683080" y="209588"/>
                  </a:lnTo>
                  <a:lnTo>
                    <a:pt x="1689341" y="205790"/>
                  </a:lnTo>
                  <a:lnTo>
                    <a:pt x="1694484" y="201028"/>
                  </a:lnTo>
                  <a:close/>
                </a:path>
                <a:path extrusionOk="0" h="236220" w="10563860">
                  <a:moveTo>
                    <a:pt x="2121763" y="112179"/>
                  </a:moveTo>
                  <a:lnTo>
                    <a:pt x="2120239" y="112966"/>
                  </a:lnTo>
                  <a:lnTo>
                    <a:pt x="2118753" y="113296"/>
                  </a:lnTo>
                  <a:lnTo>
                    <a:pt x="2113407" y="113296"/>
                  </a:lnTo>
                  <a:lnTo>
                    <a:pt x="2109787" y="110896"/>
                  </a:lnTo>
                  <a:lnTo>
                    <a:pt x="2103285" y="106083"/>
                  </a:lnTo>
                  <a:lnTo>
                    <a:pt x="2100389" y="103682"/>
                  </a:lnTo>
                  <a:lnTo>
                    <a:pt x="2097963" y="103682"/>
                  </a:lnTo>
                  <a:lnTo>
                    <a:pt x="2095665" y="103682"/>
                  </a:lnTo>
                  <a:lnTo>
                    <a:pt x="2093785" y="105841"/>
                  </a:lnTo>
                  <a:lnTo>
                    <a:pt x="2092401" y="112179"/>
                  </a:lnTo>
                  <a:lnTo>
                    <a:pt x="2095182" y="113525"/>
                  </a:lnTo>
                  <a:lnTo>
                    <a:pt x="2106282" y="120751"/>
                  </a:lnTo>
                  <a:lnTo>
                    <a:pt x="2118233" y="120751"/>
                  </a:lnTo>
                  <a:lnTo>
                    <a:pt x="2121446" y="118605"/>
                  </a:lnTo>
                  <a:lnTo>
                    <a:pt x="2121763" y="112179"/>
                  </a:lnTo>
                  <a:close/>
                </a:path>
                <a:path extrusionOk="0" h="236220" w="10563860">
                  <a:moveTo>
                    <a:pt x="2217521" y="156540"/>
                  </a:moveTo>
                  <a:lnTo>
                    <a:pt x="2217293" y="148526"/>
                  </a:lnTo>
                  <a:lnTo>
                    <a:pt x="2212048" y="143230"/>
                  </a:lnTo>
                  <a:lnTo>
                    <a:pt x="2203285" y="140322"/>
                  </a:lnTo>
                  <a:lnTo>
                    <a:pt x="2192477" y="139420"/>
                  </a:lnTo>
                  <a:lnTo>
                    <a:pt x="2181009" y="140208"/>
                  </a:lnTo>
                  <a:lnTo>
                    <a:pt x="2170519" y="142341"/>
                  </a:lnTo>
                  <a:lnTo>
                    <a:pt x="2162530" y="145440"/>
                  </a:lnTo>
                  <a:lnTo>
                    <a:pt x="2158581" y="149161"/>
                  </a:lnTo>
                  <a:lnTo>
                    <a:pt x="2164092" y="153098"/>
                  </a:lnTo>
                  <a:lnTo>
                    <a:pt x="2171230" y="155422"/>
                  </a:lnTo>
                  <a:lnTo>
                    <a:pt x="2179599" y="156540"/>
                  </a:lnTo>
                  <a:lnTo>
                    <a:pt x="2188819" y="156819"/>
                  </a:lnTo>
                  <a:lnTo>
                    <a:pt x="2207463" y="156425"/>
                  </a:lnTo>
                  <a:lnTo>
                    <a:pt x="2215438" y="156451"/>
                  </a:lnTo>
                  <a:lnTo>
                    <a:pt x="2217521" y="156540"/>
                  </a:lnTo>
                  <a:close/>
                </a:path>
                <a:path extrusionOk="0" h="236220" w="10563860">
                  <a:moveTo>
                    <a:pt x="2254885" y="118770"/>
                  </a:moveTo>
                  <a:lnTo>
                    <a:pt x="2254415" y="112191"/>
                  </a:lnTo>
                  <a:lnTo>
                    <a:pt x="2252764" y="112826"/>
                  </a:lnTo>
                  <a:lnTo>
                    <a:pt x="2250706" y="113068"/>
                  </a:lnTo>
                  <a:lnTo>
                    <a:pt x="2245233" y="113068"/>
                  </a:lnTo>
                  <a:lnTo>
                    <a:pt x="2230653" y="111213"/>
                  </a:lnTo>
                  <a:lnTo>
                    <a:pt x="2227478" y="111213"/>
                  </a:lnTo>
                  <a:lnTo>
                    <a:pt x="2221433" y="111213"/>
                  </a:lnTo>
                  <a:lnTo>
                    <a:pt x="2217064" y="112890"/>
                  </a:lnTo>
                  <a:lnTo>
                    <a:pt x="2217521" y="119443"/>
                  </a:lnTo>
                  <a:lnTo>
                    <a:pt x="2219134" y="118833"/>
                  </a:lnTo>
                  <a:lnTo>
                    <a:pt x="2221141" y="118605"/>
                  </a:lnTo>
                  <a:lnTo>
                    <a:pt x="2226564" y="118605"/>
                  </a:lnTo>
                  <a:lnTo>
                    <a:pt x="2241181" y="120459"/>
                  </a:lnTo>
                  <a:lnTo>
                    <a:pt x="2250465" y="120459"/>
                  </a:lnTo>
                  <a:lnTo>
                    <a:pt x="2254885" y="118770"/>
                  </a:lnTo>
                  <a:close/>
                </a:path>
                <a:path extrusionOk="0" h="236220" w="10563860">
                  <a:moveTo>
                    <a:pt x="2387079" y="156540"/>
                  </a:moveTo>
                  <a:lnTo>
                    <a:pt x="2381275" y="154927"/>
                  </a:lnTo>
                  <a:lnTo>
                    <a:pt x="2378430" y="150444"/>
                  </a:lnTo>
                  <a:lnTo>
                    <a:pt x="2379586" y="141681"/>
                  </a:lnTo>
                  <a:lnTo>
                    <a:pt x="2377922" y="142328"/>
                  </a:lnTo>
                  <a:lnTo>
                    <a:pt x="2375865" y="142557"/>
                  </a:lnTo>
                  <a:lnTo>
                    <a:pt x="2370417" y="142557"/>
                  </a:lnTo>
                  <a:lnTo>
                    <a:pt x="2356002" y="140754"/>
                  </a:lnTo>
                  <a:lnTo>
                    <a:pt x="2352840" y="140754"/>
                  </a:lnTo>
                  <a:lnTo>
                    <a:pt x="2346706" y="140754"/>
                  </a:lnTo>
                  <a:lnTo>
                    <a:pt x="2342261" y="142455"/>
                  </a:lnTo>
                  <a:lnTo>
                    <a:pt x="2342743" y="149161"/>
                  </a:lnTo>
                  <a:lnTo>
                    <a:pt x="2351379" y="150444"/>
                  </a:lnTo>
                  <a:lnTo>
                    <a:pt x="2350744" y="160807"/>
                  </a:lnTo>
                  <a:lnTo>
                    <a:pt x="2350198" y="171284"/>
                  </a:lnTo>
                  <a:lnTo>
                    <a:pt x="2360511" y="168783"/>
                  </a:lnTo>
                  <a:lnTo>
                    <a:pt x="2371077" y="166471"/>
                  </a:lnTo>
                  <a:lnTo>
                    <a:pt x="2380437" y="162890"/>
                  </a:lnTo>
                  <a:lnTo>
                    <a:pt x="2387079" y="156540"/>
                  </a:lnTo>
                  <a:close/>
                </a:path>
                <a:path extrusionOk="0" h="236220" w="10563860">
                  <a:moveTo>
                    <a:pt x="2475915" y="228854"/>
                  </a:moveTo>
                  <a:lnTo>
                    <a:pt x="2475369" y="223278"/>
                  </a:lnTo>
                  <a:lnTo>
                    <a:pt x="2471674" y="223786"/>
                  </a:lnTo>
                  <a:lnTo>
                    <a:pt x="2468270" y="224028"/>
                  </a:lnTo>
                  <a:lnTo>
                    <a:pt x="2465108" y="224028"/>
                  </a:lnTo>
                  <a:lnTo>
                    <a:pt x="2457018" y="223431"/>
                  </a:lnTo>
                  <a:lnTo>
                    <a:pt x="2450007" y="221767"/>
                  </a:lnTo>
                  <a:lnTo>
                    <a:pt x="2443911" y="219163"/>
                  </a:lnTo>
                  <a:lnTo>
                    <a:pt x="2438527" y="215785"/>
                  </a:lnTo>
                  <a:lnTo>
                    <a:pt x="2436914" y="223418"/>
                  </a:lnTo>
                  <a:lnTo>
                    <a:pt x="2440241" y="228600"/>
                  </a:lnTo>
                  <a:lnTo>
                    <a:pt x="2446896" y="231533"/>
                  </a:lnTo>
                  <a:lnTo>
                    <a:pt x="2455291" y="232460"/>
                  </a:lnTo>
                  <a:lnTo>
                    <a:pt x="2465451" y="232460"/>
                  </a:lnTo>
                  <a:lnTo>
                    <a:pt x="2475915" y="228854"/>
                  </a:lnTo>
                  <a:close/>
                </a:path>
                <a:path extrusionOk="0" h="236220" w="10563860">
                  <a:moveTo>
                    <a:pt x="2497518" y="23114"/>
                  </a:moveTo>
                  <a:lnTo>
                    <a:pt x="2496604" y="14732"/>
                  </a:lnTo>
                  <a:lnTo>
                    <a:pt x="2493632" y="8521"/>
                  </a:lnTo>
                  <a:lnTo>
                    <a:pt x="2488933" y="4114"/>
                  </a:lnTo>
                  <a:lnTo>
                    <a:pt x="2482824" y="1104"/>
                  </a:lnTo>
                  <a:lnTo>
                    <a:pt x="2483637" y="9436"/>
                  </a:lnTo>
                  <a:lnTo>
                    <a:pt x="2486634" y="15659"/>
                  </a:lnTo>
                  <a:lnTo>
                    <a:pt x="2491397" y="20104"/>
                  </a:lnTo>
                  <a:lnTo>
                    <a:pt x="2497518" y="23114"/>
                  </a:lnTo>
                  <a:close/>
                </a:path>
                <a:path extrusionOk="0" h="236220" w="10563860">
                  <a:moveTo>
                    <a:pt x="2513076" y="66065"/>
                  </a:moveTo>
                  <a:lnTo>
                    <a:pt x="2511768" y="60528"/>
                  </a:lnTo>
                  <a:lnTo>
                    <a:pt x="2504719" y="52959"/>
                  </a:lnTo>
                  <a:lnTo>
                    <a:pt x="2499461" y="60794"/>
                  </a:lnTo>
                  <a:lnTo>
                    <a:pt x="2499017" y="66294"/>
                  </a:lnTo>
                  <a:lnTo>
                    <a:pt x="2501747" y="69545"/>
                  </a:lnTo>
                  <a:lnTo>
                    <a:pt x="2506065" y="70599"/>
                  </a:lnTo>
                  <a:lnTo>
                    <a:pt x="2510536" y="69443"/>
                  </a:lnTo>
                  <a:lnTo>
                    <a:pt x="2513076" y="66065"/>
                  </a:lnTo>
                  <a:close/>
                </a:path>
                <a:path extrusionOk="0" h="236220" w="10563860">
                  <a:moveTo>
                    <a:pt x="2659557" y="186270"/>
                  </a:moveTo>
                  <a:lnTo>
                    <a:pt x="2652433" y="182448"/>
                  </a:lnTo>
                  <a:lnTo>
                    <a:pt x="2647023" y="181000"/>
                  </a:lnTo>
                  <a:lnTo>
                    <a:pt x="2643124" y="181000"/>
                  </a:lnTo>
                  <a:lnTo>
                    <a:pt x="2637180" y="181000"/>
                  </a:lnTo>
                  <a:lnTo>
                    <a:pt x="2634716" y="184340"/>
                  </a:lnTo>
                  <a:lnTo>
                    <a:pt x="2635351" y="191033"/>
                  </a:lnTo>
                  <a:lnTo>
                    <a:pt x="2638437" y="194373"/>
                  </a:lnTo>
                  <a:lnTo>
                    <a:pt x="2647721" y="194373"/>
                  </a:lnTo>
                  <a:lnTo>
                    <a:pt x="2653157" y="192239"/>
                  </a:lnTo>
                  <a:lnTo>
                    <a:pt x="2659557" y="186270"/>
                  </a:lnTo>
                  <a:close/>
                </a:path>
                <a:path extrusionOk="0" h="236220" w="10563860">
                  <a:moveTo>
                    <a:pt x="2799397" y="171297"/>
                  </a:moveTo>
                  <a:lnTo>
                    <a:pt x="2794076" y="169265"/>
                  </a:lnTo>
                  <a:lnTo>
                    <a:pt x="2791371" y="164655"/>
                  </a:lnTo>
                  <a:lnTo>
                    <a:pt x="2788996" y="159677"/>
                  </a:lnTo>
                  <a:lnTo>
                    <a:pt x="2784678" y="156552"/>
                  </a:lnTo>
                  <a:lnTo>
                    <a:pt x="2782684" y="164680"/>
                  </a:lnTo>
                  <a:lnTo>
                    <a:pt x="2784398" y="172250"/>
                  </a:lnTo>
                  <a:lnTo>
                    <a:pt x="2788386" y="177850"/>
                  </a:lnTo>
                  <a:lnTo>
                    <a:pt x="2793225" y="180035"/>
                  </a:lnTo>
                  <a:lnTo>
                    <a:pt x="2796019" y="180035"/>
                  </a:lnTo>
                  <a:lnTo>
                    <a:pt x="2798508" y="177546"/>
                  </a:lnTo>
                  <a:lnTo>
                    <a:pt x="2799397" y="171297"/>
                  </a:lnTo>
                  <a:close/>
                </a:path>
                <a:path extrusionOk="0" h="236220" w="10563860">
                  <a:moveTo>
                    <a:pt x="2863380" y="153365"/>
                  </a:moveTo>
                  <a:lnTo>
                    <a:pt x="2858363" y="141681"/>
                  </a:lnTo>
                  <a:lnTo>
                    <a:pt x="2851734" y="153454"/>
                  </a:lnTo>
                  <a:lnTo>
                    <a:pt x="2841510" y="161734"/>
                  </a:lnTo>
                  <a:lnTo>
                    <a:pt x="2832366" y="171132"/>
                  </a:lnTo>
                  <a:lnTo>
                    <a:pt x="2828988" y="186270"/>
                  </a:lnTo>
                  <a:lnTo>
                    <a:pt x="2830347" y="186321"/>
                  </a:lnTo>
                  <a:lnTo>
                    <a:pt x="2845816" y="180924"/>
                  </a:lnTo>
                  <a:lnTo>
                    <a:pt x="2858008" y="168186"/>
                  </a:lnTo>
                  <a:lnTo>
                    <a:pt x="2863380" y="153365"/>
                  </a:lnTo>
                  <a:close/>
                </a:path>
                <a:path extrusionOk="0" h="236220" w="10563860">
                  <a:moveTo>
                    <a:pt x="3094685" y="149847"/>
                  </a:moveTo>
                  <a:lnTo>
                    <a:pt x="3093999" y="141681"/>
                  </a:lnTo>
                  <a:lnTo>
                    <a:pt x="3092526" y="141922"/>
                  </a:lnTo>
                  <a:lnTo>
                    <a:pt x="3091180" y="142024"/>
                  </a:lnTo>
                  <a:lnTo>
                    <a:pt x="3082099" y="142024"/>
                  </a:lnTo>
                  <a:lnTo>
                    <a:pt x="3067062" y="125399"/>
                  </a:lnTo>
                  <a:lnTo>
                    <a:pt x="3059265" y="125399"/>
                  </a:lnTo>
                  <a:lnTo>
                    <a:pt x="3056661" y="125399"/>
                  </a:lnTo>
                  <a:lnTo>
                    <a:pt x="3053613" y="125857"/>
                  </a:lnTo>
                  <a:lnTo>
                    <a:pt x="3049955" y="126936"/>
                  </a:lnTo>
                  <a:lnTo>
                    <a:pt x="3050006" y="138734"/>
                  </a:lnTo>
                  <a:lnTo>
                    <a:pt x="3056051" y="147167"/>
                  </a:lnTo>
                  <a:lnTo>
                    <a:pt x="3065729" y="152222"/>
                  </a:lnTo>
                  <a:lnTo>
                    <a:pt x="3076676" y="153911"/>
                  </a:lnTo>
                  <a:lnTo>
                    <a:pt x="3086341" y="153911"/>
                  </a:lnTo>
                  <a:lnTo>
                    <a:pt x="3094685" y="149847"/>
                  </a:lnTo>
                  <a:close/>
                </a:path>
                <a:path extrusionOk="0" h="236220" w="10563860">
                  <a:moveTo>
                    <a:pt x="3460762" y="170180"/>
                  </a:moveTo>
                  <a:lnTo>
                    <a:pt x="3455073" y="164045"/>
                  </a:lnTo>
                  <a:lnTo>
                    <a:pt x="3445116" y="170040"/>
                  </a:lnTo>
                  <a:lnTo>
                    <a:pt x="3442639" y="174383"/>
                  </a:lnTo>
                  <a:lnTo>
                    <a:pt x="3445294" y="177025"/>
                  </a:lnTo>
                  <a:lnTo>
                    <a:pt x="3450742" y="177927"/>
                  </a:lnTo>
                  <a:lnTo>
                    <a:pt x="3456482" y="177076"/>
                  </a:lnTo>
                  <a:lnTo>
                    <a:pt x="3460521" y="174510"/>
                  </a:lnTo>
                  <a:lnTo>
                    <a:pt x="3460762" y="170180"/>
                  </a:lnTo>
                  <a:close/>
                </a:path>
                <a:path extrusionOk="0" h="236220" w="10563860">
                  <a:moveTo>
                    <a:pt x="3602240" y="153924"/>
                  </a:moveTo>
                  <a:lnTo>
                    <a:pt x="3594963" y="149174"/>
                  </a:lnTo>
                  <a:lnTo>
                    <a:pt x="3592322" y="155714"/>
                  </a:lnTo>
                  <a:lnTo>
                    <a:pt x="3587966" y="160578"/>
                  </a:lnTo>
                  <a:lnTo>
                    <a:pt x="3583444" y="165277"/>
                  </a:lnTo>
                  <a:lnTo>
                    <a:pt x="3580333" y="171297"/>
                  </a:lnTo>
                  <a:lnTo>
                    <a:pt x="3582009" y="172046"/>
                  </a:lnTo>
                  <a:lnTo>
                    <a:pt x="3583736" y="172377"/>
                  </a:lnTo>
                  <a:lnTo>
                    <a:pt x="3585438" y="172377"/>
                  </a:lnTo>
                  <a:lnTo>
                    <a:pt x="3594887" y="169125"/>
                  </a:lnTo>
                  <a:lnTo>
                    <a:pt x="3601351" y="161772"/>
                  </a:lnTo>
                  <a:lnTo>
                    <a:pt x="3602240" y="153924"/>
                  </a:lnTo>
                  <a:close/>
                </a:path>
                <a:path extrusionOk="0" h="236220" w="10563860">
                  <a:moveTo>
                    <a:pt x="3705441" y="186270"/>
                  </a:moveTo>
                  <a:lnTo>
                    <a:pt x="3698379" y="182448"/>
                  </a:lnTo>
                  <a:lnTo>
                    <a:pt x="3693007" y="181000"/>
                  </a:lnTo>
                  <a:lnTo>
                    <a:pt x="3689146" y="181000"/>
                  </a:lnTo>
                  <a:lnTo>
                    <a:pt x="3683254" y="181000"/>
                  </a:lnTo>
                  <a:lnTo>
                    <a:pt x="3680841" y="184340"/>
                  </a:lnTo>
                  <a:lnTo>
                    <a:pt x="3681488" y="191033"/>
                  </a:lnTo>
                  <a:lnTo>
                    <a:pt x="3684562" y="194373"/>
                  </a:lnTo>
                  <a:lnTo>
                    <a:pt x="3693744" y="194373"/>
                  </a:lnTo>
                  <a:lnTo>
                    <a:pt x="3699129" y="192239"/>
                  </a:lnTo>
                  <a:lnTo>
                    <a:pt x="3705441" y="186270"/>
                  </a:lnTo>
                  <a:close/>
                </a:path>
                <a:path extrusionOk="0" h="236220" w="10563860">
                  <a:moveTo>
                    <a:pt x="3962450" y="108394"/>
                  </a:moveTo>
                  <a:lnTo>
                    <a:pt x="3961257" y="102489"/>
                  </a:lnTo>
                  <a:lnTo>
                    <a:pt x="3948569" y="97091"/>
                  </a:lnTo>
                  <a:lnTo>
                    <a:pt x="3943426" y="105575"/>
                  </a:lnTo>
                  <a:lnTo>
                    <a:pt x="3942486" y="111137"/>
                  </a:lnTo>
                  <a:lnTo>
                    <a:pt x="3944620" y="114185"/>
                  </a:lnTo>
                  <a:lnTo>
                    <a:pt x="3948734" y="115112"/>
                  </a:lnTo>
                  <a:lnTo>
                    <a:pt x="3956748" y="113157"/>
                  </a:lnTo>
                  <a:lnTo>
                    <a:pt x="3962450" y="108394"/>
                  </a:lnTo>
                  <a:close/>
                </a:path>
                <a:path extrusionOk="0" h="236220" w="10563860">
                  <a:moveTo>
                    <a:pt x="4000690" y="29857"/>
                  </a:moveTo>
                  <a:lnTo>
                    <a:pt x="4000081" y="23114"/>
                  </a:lnTo>
                  <a:lnTo>
                    <a:pt x="3998455" y="23723"/>
                  </a:lnTo>
                  <a:lnTo>
                    <a:pt x="3996436" y="23952"/>
                  </a:lnTo>
                  <a:lnTo>
                    <a:pt x="3991051" y="23952"/>
                  </a:lnTo>
                  <a:lnTo>
                    <a:pt x="3976611" y="22148"/>
                  </a:lnTo>
                  <a:lnTo>
                    <a:pt x="3973449" y="22148"/>
                  </a:lnTo>
                  <a:lnTo>
                    <a:pt x="3967276" y="22148"/>
                  </a:lnTo>
                  <a:lnTo>
                    <a:pt x="3962793" y="23863"/>
                  </a:lnTo>
                  <a:lnTo>
                    <a:pt x="3963289" y="30607"/>
                  </a:lnTo>
                  <a:lnTo>
                    <a:pt x="3964902" y="29984"/>
                  </a:lnTo>
                  <a:lnTo>
                    <a:pt x="3966908" y="29756"/>
                  </a:lnTo>
                  <a:lnTo>
                    <a:pt x="3972318" y="29756"/>
                  </a:lnTo>
                  <a:lnTo>
                    <a:pt x="3986834" y="31559"/>
                  </a:lnTo>
                  <a:lnTo>
                    <a:pt x="3996207" y="31559"/>
                  </a:lnTo>
                  <a:lnTo>
                    <a:pt x="4000690" y="29857"/>
                  </a:lnTo>
                  <a:close/>
                </a:path>
                <a:path extrusionOk="0" h="236220" w="10563860">
                  <a:moveTo>
                    <a:pt x="4059047" y="164045"/>
                  </a:moveTo>
                  <a:lnTo>
                    <a:pt x="4050271" y="164350"/>
                  </a:lnTo>
                  <a:lnTo>
                    <a:pt x="4042397" y="165658"/>
                  </a:lnTo>
                  <a:lnTo>
                    <a:pt x="4037317" y="169849"/>
                  </a:lnTo>
                  <a:lnTo>
                    <a:pt x="4036923" y="178790"/>
                  </a:lnTo>
                  <a:lnTo>
                    <a:pt x="4037939" y="178803"/>
                  </a:lnTo>
                  <a:lnTo>
                    <a:pt x="4045851" y="177723"/>
                  </a:lnTo>
                  <a:lnTo>
                    <a:pt x="4051833" y="174701"/>
                  </a:lnTo>
                  <a:lnTo>
                    <a:pt x="4056126" y="170027"/>
                  </a:lnTo>
                  <a:lnTo>
                    <a:pt x="4059047" y="164045"/>
                  </a:lnTo>
                  <a:close/>
                </a:path>
                <a:path extrusionOk="0" h="236220" w="10563860">
                  <a:moveTo>
                    <a:pt x="4110558" y="52959"/>
                  </a:moveTo>
                  <a:lnTo>
                    <a:pt x="4104475" y="51828"/>
                  </a:lnTo>
                  <a:lnTo>
                    <a:pt x="4099687" y="51371"/>
                  </a:lnTo>
                  <a:lnTo>
                    <a:pt x="4096004" y="51371"/>
                  </a:lnTo>
                  <a:lnTo>
                    <a:pt x="4087495" y="51371"/>
                  </a:lnTo>
                  <a:lnTo>
                    <a:pt x="4084866" y="53848"/>
                  </a:lnTo>
                  <a:lnTo>
                    <a:pt x="4086441" y="58788"/>
                  </a:lnTo>
                  <a:lnTo>
                    <a:pt x="4090632" y="61264"/>
                  </a:lnTo>
                  <a:lnTo>
                    <a:pt x="4100538" y="61264"/>
                  </a:lnTo>
                  <a:lnTo>
                    <a:pt x="4106113" y="59156"/>
                  </a:lnTo>
                  <a:lnTo>
                    <a:pt x="4110558" y="52959"/>
                  </a:lnTo>
                  <a:close/>
                </a:path>
                <a:path extrusionOk="0" h="236220" w="10563860">
                  <a:moveTo>
                    <a:pt x="4280027" y="89941"/>
                  </a:moveTo>
                  <a:lnTo>
                    <a:pt x="4268711" y="93294"/>
                  </a:lnTo>
                  <a:lnTo>
                    <a:pt x="4255846" y="95199"/>
                  </a:lnTo>
                  <a:lnTo>
                    <a:pt x="4243997" y="98158"/>
                  </a:lnTo>
                  <a:lnTo>
                    <a:pt x="4235716" y="104698"/>
                  </a:lnTo>
                  <a:lnTo>
                    <a:pt x="4241127" y="108089"/>
                  </a:lnTo>
                  <a:lnTo>
                    <a:pt x="4247299" y="110693"/>
                  </a:lnTo>
                  <a:lnTo>
                    <a:pt x="4254347" y="112369"/>
                  </a:lnTo>
                  <a:lnTo>
                    <a:pt x="4262425" y="112953"/>
                  </a:lnTo>
                  <a:lnTo>
                    <a:pt x="4265561" y="112953"/>
                  </a:lnTo>
                  <a:lnTo>
                    <a:pt x="4268940" y="112699"/>
                  </a:lnTo>
                  <a:lnTo>
                    <a:pt x="4272559" y="112191"/>
                  </a:lnTo>
                  <a:lnTo>
                    <a:pt x="4272559" y="101815"/>
                  </a:lnTo>
                  <a:lnTo>
                    <a:pt x="4276026" y="95707"/>
                  </a:lnTo>
                  <a:lnTo>
                    <a:pt x="4280027" y="89941"/>
                  </a:lnTo>
                  <a:close/>
                </a:path>
                <a:path extrusionOk="0" h="236220" w="10563860">
                  <a:moveTo>
                    <a:pt x="4302442" y="135331"/>
                  </a:moveTo>
                  <a:lnTo>
                    <a:pt x="4287494" y="134188"/>
                  </a:lnTo>
                  <a:lnTo>
                    <a:pt x="4271264" y="136855"/>
                  </a:lnTo>
                  <a:lnTo>
                    <a:pt x="4263314" y="138595"/>
                  </a:lnTo>
                  <a:lnTo>
                    <a:pt x="4261993" y="139547"/>
                  </a:lnTo>
                  <a:lnTo>
                    <a:pt x="4265688" y="139827"/>
                  </a:lnTo>
                  <a:lnTo>
                    <a:pt x="4280547" y="139039"/>
                  </a:lnTo>
                  <a:lnTo>
                    <a:pt x="4296461" y="137236"/>
                  </a:lnTo>
                  <a:lnTo>
                    <a:pt x="4302442" y="135331"/>
                  </a:lnTo>
                  <a:close/>
                </a:path>
                <a:path extrusionOk="0" h="236220" w="10563860">
                  <a:moveTo>
                    <a:pt x="4353687" y="186270"/>
                  </a:moveTo>
                  <a:lnTo>
                    <a:pt x="4338993" y="186270"/>
                  </a:lnTo>
                  <a:lnTo>
                    <a:pt x="4333849" y="192620"/>
                  </a:lnTo>
                  <a:lnTo>
                    <a:pt x="4334776" y="202387"/>
                  </a:lnTo>
                  <a:lnTo>
                    <a:pt x="4339679" y="211340"/>
                  </a:lnTo>
                  <a:lnTo>
                    <a:pt x="4346435" y="215252"/>
                  </a:lnTo>
                  <a:lnTo>
                    <a:pt x="4349077" y="215252"/>
                  </a:lnTo>
                  <a:lnTo>
                    <a:pt x="4351667" y="213271"/>
                  </a:lnTo>
                  <a:lnTo>
                    <a:pt x="4353687" y="208280"/>
                  </a:lnTo>
                  <a:lnTo>
                    <a:pt x="4348607" y="205333"/>
                  </a:lnTo>
                  <a:lnTo>
                    <a:pt x="4349610" y="200825"/>
                  </a:lnTo>
                  <a:lnTo>
                    <a:pt x="4352645" y="194538"/>
                  </a:lnTo>
                  <a:lnTo>
                    <a:pt x="4353687" y="186270"/>
                  </a:lnTo>
                  <a:close/>
                </a:path>
                <a:path extrusionOk="0" h="236220" w="10563860">
                  <a:moveTo>
                    <a:pt x="4434865" y="67602"/>
                  </a:moveTo>
                  <a:lnTo>
                    <a:pt x="4428845" y="66497"/>
                  </a:lnTo>
                  <a:lnTo>
                    <a:pt x="4424108" y="66040"/>
                  </a:lnTo>
                  <a:lnTo>
                    <a:pt x="4420438" y="66040"/>
                  </a:lnTo>
                  <a:lnTo>
                    <a:pt x="4411865" y="66040"/>
                  </a:lnTo>
                  <a:lnTo>
                    <a:pt x="4409186" y="68529"/>
                  </a:lnTo>
                  <a:lnTo>
                    <a:pt x="4410697" y="73482"/>
                  </a:lnTo>
                  <a:lnTo>
                    <a:pt x="4414888" y="75971"/>
                  </a:lnTo>
                  <a:lnTo>
                    <a:pt x="4424807" y="75971"/>
                  </a:lnTo>
                  <a:lnTo>
                    <a:pt x="4430407" y="73837"/>
                  </a:lnTo>
                  <a:lnTo>
                    <a:pt x="4434865" y="67602"/>
                  </a:lnTo>
                  <a:close/>
                </a:path>
                <a:path extrusionOk="0" h="236220" w="10563860">
                  <a:moveTo>
                    <a:pt x="5215458" y="82346"/>
                  </a:moveTo>
                  <a:lnTo>
                    <a:pt x="5214607" y="74015"/>
                  </a:lnTo>
                  <a:lnTo>
                    <a:pt x="5211724" y="67767"/>
                  </a:lnTo>
                  <a:lnTo>
                    <a:pt x="5207038" y="63258"/>
                  </a:lnTo>
                  <a:lnTo>
                    <a:pt x="5200828" y="60109"/>
                  </a:lnTo>
                  <a:lnTo>
                    <a:pt x="5200828" y="67602"/>
                  </a:lnTo>
                  <a:lnTo>
                    <a:pt x="5195062" y="69088"/>
                  </a:lnTo>
                  <a:lnTo>
                    <a:pt x="5193373" y="75196"/>
                  </a:lnTo>
                  <a:lnTo>
                    <a:pt x="5201844" y="75399"/>
                  </a:lnTo>
                  <a:lnTo>
                    <a:pt x="5203406" y="82651"/>
                  </a:lnTo>
                  <a:lnTo>
                    <a:pt x="5213147" y="82651"/>
                  </a:lnTo>
                  <a:lnTo>
                    <a:pt x="5214239" y="82562"/>
                  </a:lnTo>
                  <a:lnTo>
                    <a:pt x="5215458" y="82346"/>
                  </a:lnTo>
                  <a:close/>
                </a:path>
                <a:path extrusionOk="0" h="236220" w="10563860">
                  <a:moveTo>
                    <a:pt x="5289093" y="164045"/>
                  </a:moveTo>
                  <a:lnTo>
                    <a:pt x="5278780" y="166509"/>
                  </a:lnTo>
                  <a:lnTo>
                    <a:pt x="5268226" y="168821"/>
                  </a:lnTo>
                  <a:lnTo>
                    <a:pt x="5258905" y="172427"/>
                  </a:lnTo>
                  <a:lnTo>
                    <a:pt x="5252313" y="178790"/>
                  </a:lnTo>
                  <a:lnTo>
                    <a:pt x="5256111" y="182829"/>
                  </a:lnTo>
                  <a:lnTo>
                    <a:pt x="5262080" y="184912"/>
                  </a:lnTo>
                  <a:lnTo>
                    <a:pt x="5268125" y="184912"/>
                  </a:lnTo>
                  <a:lnTo>
                    <a:pt x="5276113" y="183642"/>
                  </a:lnTo>
                  <a:lnTo>
                    <a:pt x="5283035" y="179781"/>
                  </a:lnTo>
                  <a:lnTo>
                    <a:pt x="5287746" y="173266"/>
                  </a:lnTo>
                  <a:lnTo>
                    <a:pt x="5289093" y="164045"/>
                  </a:lnTo>
                  <a:close/>
                </a:path>
                <a:path extrusionOk="0" h="236220" w="10563860">
                  <a:moveTo>
                    <a:pt x="5377523" y="186270"/>
                  </a:moveTo>
                  <a:lnTo>
                    <a:pt x="5374551" y="182994"/>
                  </a:lnTo>
                  <a:lnTo>
                    <a:pt x="5370373" y="181597"/>
                  </a:lnTo>
                  <a:lnTo>
                    <a:pt x="5365775" y="181597"/>
                  </a:lnTo>
                  <a:lnTo>
                    <a:pt x="5358993" y="182511"/>
                  </a:lnTo>
                  <a:lnTo>
                    <a:pt x="5352186" y="185013"/>
                  </a:lnTo>
                  <a:lnTo>
                    <a:pt x="5345887" y="188798"/>
                  </a:lnTo>
                  <a:lnTo>
                    <a:pt x="5340629" y="193535"/>
                  </a:lnTo>
                  <a:lnTo>
                    <a:pt x="5344680" y="197866"/>
                  </a:lnTo>
                  <a:lnTo>
                    <a:pt x="5349862" y="199745"/>
                  </a:lnTo>
                  <a:lnTo>
                    <a:pt x="5355120" y="199745"/>
                  </a:lnTo>
                  <a:lnTo>
                    <a:pt x="5361825" y="198767"/>
                  </a:lnTo>
                  <a:lnTo>
                    <a:pt x="5368125" y="196011"/>
                  </a:lnTo>
                  <a:lnTo>
                    <a:pt x="5373522" y="191757"/>
                  </a:lnTo>
                  <a:lnTo>
                    <a:pt x="5377523" y="186270"/>
                  </a:lnTo>
                  <a:close/>
                </a:path>
                <a:path extrusionOk="0" h="236220" w="10563860">
                  <a:moveTo>
                    <a:pt x="5421808" y="186270"/>
                  </a:moveTo>
                  <a:lnTo>
                    <a:pt x="5399633" y="186270"/>
                  </a:lnTo>
                  <a:lnTo>
                    <a:pt x="5399633" y="201015"/>
                  </a:lnTo>
                  <a:lnTo>
                    <a:pt x="5421808" y="201015"/>
                  </a:lnTo>
                  <a:lnTo>
                    <a:pt x="5421808" y="186270"/>
                  </a:lnTo>
                  <a:close/>
                </a:path>
                <a:path extrusionOk="0" h="236220" w="10563860">
                  <a:moveTo>
                    <a:pt x="6114072" y="193535"/>
                  </a:moveTo>
                  <a:lnTo>
                    <a:pt x="6108166" y="192481"/>
                  </a:lnTo>
                  <a:lnTo>
                    <a:pt x="6103480" y="192049"/>
                  </a:lnTo>
                  <a:lnTo>
                    <a:pt x="6099848" y="192049"/>
                  </a:lnTo>
                  <a:lnTo>
                    <a:pt x="6091174" y="192049"/>
                  </a:lnTo>
                  <a:lnTo>
                    <a:pt x="6088431" y="194525"/>
                  </a:lnTo>
                  <a:lnTo>
                    <a:pt x="6089878" y="199478"/>
                  </a:lnTo>
                  <a:lnTo>
                    <a:pt x="6094044" y="201955"/>
                  </a:lnTo>
                  <a:lnTo>
                    <a:pt x="6103975" y="201955"/>
                  </a:lnTo>
                  <a:lnTo>
                    <a:pt x="6109601" y="199809"/>
                  </a:lnTo>
                  <a:lnTo>
                    <a:pt x="6114072" y="193535"/>
                  </a:lnTo>
                  <a:close/>
                </a:path>
                <a:path extrusionOk="0" h="236220" w="10563860">
                  <a:moveTo>
                    <a:pt x="6165901" y="126936"/>
                  </a:moveTo>
                  <a:lnTo>
                    <a:pt x="6164262" y="126898"/>
                  </a:lnTo>
                  <a:lnTo>
                    <a:pt x="6152654" y="126898"/>
                  </a:lnTo>
                  <a:lnTo>
                    <a:pt x="6146762" y="132867"/>
                  </a:lnTo>
                  <a:lnTo>
                    <a:pt x="6143752" y="141681"/>
                  </a:lnTo>
                  <a:lnTo>
                    <a:pt x="6144742" y="141693"/>
                  </a:lnTo>
                  <a:lnTo>
                    <a:pt x="6152616" y="140627"/>
                  </a:lnTo>
                  <a:lnTo>
                    <a:pt x="6158535" y="137604"/>
                  </a:lnTo>
                  <a:lnTo>
                    <a:pt x="6162840" y="132943"/>
                  </a:lnTo>
                  <a:lnTo>
                    <a:pt x="6165901" y="126936"/>
                  </a:lnTo>
                  <a:close/>
                </a:path>
                <a:path extrusionOk="0" h="236220" w="10563860">
                  <a:moveTo>
                    <a:pt x="6276378" y="178777"/>
                  </a:moveTo>
                  <a:lnTo>
                    <a:pt x="6261417" y="178777"/>
                  </a:lnTo>
                  <a:lnTo>
                    <a:pt x="6261417" y="193535"/>
                  </a:lnTo>
                  <a:lnTo>
                    <a:pt x="6276378" y="193535"/>
                  </a:lnTo>
                  <a:lnTo>
                    <a:pt x="6276378" y="178777"/>
                  </a:lnTo>
                  <a:close/>
                </a:path>
                <a:path extrusionOk="0" h="236220" w="10563860">
                  <a:moveTo>
                    <a:pt x="6452984" y="23114"/>
                  </a:moveTo>
                  <a:lnTo>
                    <a:pt x="6408763" y="23114"/>
                  </a:lnTo>
                  <a:lnTo>
                    <a:pt x="6408763" y="52959"/>
                  </a:lnTo>
                  <a:lnTo>
                    <a:pt x="6419189" y="50444"/>
                  </a:lnTo>
                  <a:lnTo>
                    <a:pt x="6429743" y="48120"/>
                  </a:lnTo>
                  <a:lnTo>
                    <a:pt x="6438989" y="44500"/>
                  </a:lnTo>
                  <a:lnTo>
                    <a:pt x="6445529" y="38100"/>
                  </a:lnTo>
                  <a:lnTo>
                    <a:pt x="6440691" y="35115"/>
                  </a:lnTo>
                  <a:lnTo>
                    <a:pt x="6442938" y="31762"/>
                  </a:lnTo>
                  <a:lnTo>
                    <a:pt x="6448336" y="27838"/>
                  </a:lnTo>
                  <a:lnTo>
                    <a:pt x="6452984" y="23114"/>
                  </a:lnTo>
                  <a:close/>
                </a:path>
                <a:path extrusionOk="0" h="236220" w="10563860">
                  <a:moveTo>
                    <a:pt x="6454153" y="84810"/>
                  </a:moveTo>
                  <a:lnTo>
                    <a:pt x="6452387" y="81330"/>
                  </a:lnTo>
                  <a:lnTo>
                    <a:pt x="6447764" y="81330"/>
                  </a:lnTo>
                  <a:lnTo>
                    <a:pt x="6444043" y="81330"/>
                  </a:lnTo>
                  <a:lnTo>
                    <a:pt x="6438468" y="83591"/>
                  </a:lnTo>
                  <a:lnTo>
                    <a:pt x="6430873" y="89941"/>
                  </a:lnTo>
                  <a:lnTo>
                    <a:pt x="6436093" y="93776"/>
                  </a:lnTo>
                  <a:lnTo>
                    <a:pt x="6440513" y="95237"/>
                  </a:lnTo>
                  <a:lnTo>
                    <a:pt x="6449441" y="95237"/>
                  </a:lnTo>
                  <a:lnTo>
                    <a:pt x="6452679" y="91757"/>
                  </a:lnTo>
                  <a:lnTo>
                    <a:pt x="6454153" y="84810"/>
                  </a:lnTo>
                  <a:close/>
                </a:path>
                <a:path extrusionOk="0" h="236220" w="10563860">
                  <a:moveTo>
                    <a:pt x="6474549" y="38481"/>
                  </a:moveTo>
                  <a:lnTo>
                    <a:pt x="6474003" y="29095"/>
                  </a:lnTo>
                  <a:lnTo>
                    <a:pt x="6472161" y="24409"/>
                  </a:lnTo>
                  <a:lnTo>
                    <a:pt x="6468656" y="24409"/>
                  </a:lnTo>
                  <a:lnTo>
                    <a:pt x="6466535" y="24409"/>
                  </a:lnTo>
                  <a:lnTo>
                    <a:pt x="6463805" y="26123"/>
                  </a:lnTo>
                  <a:lnTo>
                    <a:pt x="6460452" y="30607"/>
                  </a:lnTo>
                  <a:lnTo>
                    <a:pt x="6464795" y="39903"/>
                  </a:lnTo>
                  <a:lnTo>
                    <a:pt x="6468148" y="43180"/>
                  </a:lnTo>
                  <a:lnTo>
                    <a:pt x="6473253" y="43180"/>
                  </a:lnTo>
                  <a:lnTo>
                    <a:pt x="6474549" y="38481"/>
                  </a:lnTo>
                  <a:close/>
                </a:path>
                <a:path extrusionOk="0" h="236220" w="10563860">
                  <a:moveTo>
                    <a:pt x="6497383" y="89941"/>
                  </a:moveTo>
                  <a:lnTo>
                    <a:pt x="6493535" y="75742"/>
                  </a:lnTo>
                  <a:lnTo>
                    <a:pt x="6486525" y="70993"/>
                  </a:lnTo>
                  <a:lnTo>
                    <a:pt x="6481089" y="70993"/>
                  </a:lnTo>
                  <a:lnTo>
                    <a:pt x="6475019" y="73583"/>
                  </a:lnTo>
                  <a:lnTo>
                    <a:pt x="6473812" y="79489"/>
                  </a:lnTo>
                  <a:lnTo>
                    <a:pt x="6480315" y="85877"/>
                  </a:lnTo>
                  <a:lnTo>
                    <a:pt x="6497383" y="89941"/>
                  </a:lnTo>
                  <a:close/>
                </a:path>
                <a:path extrusionOk="0" h="236220" w="10563860">
                  <a:moveTo>
                    <a:pt x="6831089" y="31153"/>
                  </a:moveTo>
                  <a:lnTo>
                    <a:pt x="6828853" y="23114"/>
                  </a:lnTo>
                  <a:lnTo>
                    <a:pt x="6826174" y="22009"/>
                  </a:lnTo>
                  <a:lnTo>
                    <a:pt x="6823418" y="21526"/>
                  </a:lnTo>
                  <a:lnTo>
                    <a:pt x="6820713" y="21526"/>
                  </a:lnTo>
                  <a:lnTo>
                    <a:pt x="6809143" y="24447"/>
                  </a:lnTo>
                  <a:lnTo>
                    <a:pt x="6801091" y="31280"/>
                  </a:lnTo>
                  <a:lnTo>
                    <a:pt x="6799351" y="39204"/>
                  </a:lnTo>
                  <a:lnTo>
                    <a:pt x="6806730" y="45351"/>
                  </a:lnTo>
                  <a:lnTo>
                    <a:pt x="6805384" y="37934"/>
                  </a:lnTo>
                  <a:lnTo>
                    <a:pt x="6811150" y="37477"/>
                  </a:lnTo>
                  <a:lnTo>
                    <a:pt x="6819925" y="37477"/>
                  </a:lnTo>
                  <a:lnTo>
                    <a:pt x="6825450" y="37160"/>
                  </a:lnTo>
                  <a:lnTo>
                    <a:pt x="6829565" y="35445"/>
                  </a:lnTo>
                  <a:lnTo>
                    <a:pt x="6831089" y="31153"/>
                  </a:lnTo>
                  <a:close/>
                </a:path>
                <a:path extrusionOk="0" h="236220" w="10563860">
                  <a:moveTo>
                    <a:pt x="6880352" y="15849"/>
                  </a:moveTo>
                  <a:lnTo>
                    <a:pt x="6873303" y="14363"/>
                  </a:lnTo>
                  <a:lnTo>
                    <a:pt x="6866687" y="12344"/>
                  </a:lnTo>
                  <a:lnTo>
                    <a:pt x="6860591" y="10566"/>
                  </a:lnTo>
                  <a:lnTo>
                    <a:pt x="6855155" y="9791"/>
                  </a:lnTo>
                  <a:lnTo>
                    <a:pt x="6849758" y="9791"/>
                  </a:lnTo>
                  <a:lnTo>
                    <a:pt x="6845668" y="12827"/>
                  </a:lnTo>
                  <a:lnTo>
                    <a:pt x="6843509" y="23101"/>
                  </a:lnTo>
                  <a:lnTo>
                    <a:pt x="6847573" y="27508"/>
                  </a:lnTo>
                  <a:lnTo>
                    <a:pt x="6852767" y="29400"/>
                  </a:lnTo>
                  <a:lnTo>
                    <a:pt x="6858038" y="29400"/>
                  </a:lnTo>
                  <a:lnTo>
                    <a:pt x="6864718" y="28422"/>
                  </a:lnTo>
                  <a:lnTo>
                    <a:pt x="6870992" y="25654"/>
                  </a:lnTo>
                  <a:lnTo>
                    <a:pt x="6876364" y="21374"/>
                  </a:lnTo>
                  <a:lnTo>
                    <a:pt x="6880352" y="15849"/>
                  </a:lnTo>
                  <a:close/>
                </a:path>
                <a:path extrusionOk="0" h="236220" w="10563860">
                  <a:moveTo>
                    <a:pt x="7476833" y="156552"/>
                  </a:moveTo>
                  <a:lnTo>
                    <a:pt x="7462901" y="161036"/>
                  </a:lnTo>
                  <a:lnTo>
                    <a:pt x="7450925" y="167525"/>
                  </a:lnTo>
                  <a:lnTo>
                    <a:pt x="7440892" y="175958"/>
                  </a:lnTo>
                  <a:lnTo>
                    <a:pt x="7432815" y="186283"/>
                  </a:lnTo>
                  <a:lnTo>
                    <a:pt x="7447331" y="182448"/>
                  </a:lnTo>
                  <a:lnTo>
                    <a:pt x="7462253" y="178930"/>
                  </a:lnTo>
                  <a:lnTo>
                    <a:pt x="7473467" y="171665"/>
                  </a:lnTo>
                  <a:lnTo>
                    <a:pt x="7476833" y="156552"/>
                  </a:lnTo>
                  <a:close/>
                </a:path>
                <a:path extrusionOk="0" h="236220" w="10563860">
                  <a:moveTo>
                    <a:pt x="7874762" y="97091"/>
                  </a:moveTo>
                  <a:lnTo>
                    <a:pt x="7863548" y="93751"/>
                  </a:lnTo>
                  <a:lnTo>
                    <a:pt x="7867269" y="82346"/>
                  </a:lnTo>
                  <a:lnTo>
                    <a:pt x="7858544" y="82156"/>
                  </a:lnTo>
                  <a:lnTo>
                    <a:pt x="7843037" y="82918"/>
                  </a:lnTo>
                  <a:lnTo>
                    <a:pt x="7829296" y="85420"/>
                  </a:lnTo>
                  <a:lnTo>
                    <a:pt x="7817612" y="90030"/>
                  </a:lnTo>
                  <a:lnTo>
                    <a:pt x="7808315" y="97091"/>
                  </a:lnTo>
                  <a:lnTo>
                    <a:pt x="7819504" y="100901"/>
                  </a:lnTo>
                  <a:lnTo>
                    <a:pt x="7815821" y="112191"/>
                  </a:lnTo>
                  <a:lnTo>
                    <a:pt x="7818844" y="111442"/>
                  </a:lnTo>
                  <a:lnTo>
                    <a:pt x="7821435" y="111137"/>
                  </a:lnTo>
                  <a:lnTo>
                    <a:pt x="7829969" y="111137"/>
                  </a:lnTo>
                  <a:lnTo>
                    <a:pt x="7845984" y="120459"/>
                  </a:lnTo>
                  <a:lnTo>
                    <a:pt x="7854543" y="120459"/>
                  </a:lnTo>
                  <a:lnTo>
                    <a:pt x="7871244" y="102920"/>
                  </a:lnTo>
                  <a:lnTo>
                    <a:pt x="7874762" y="97091"/>
                  </a:lnTo>
                  <a:close/>
                </a:path>
                <a:path extrusionOk="0" h="236220" w="10563860">
                  <a:moveTo>
                    <a:pt x="7960906" y="226517"/>
                  </a:moveTo>
                  <a:lnTo>
                    <a:pt x="7958823" y="219773"/>
                  </a:lnTo>
                  <a:lnTo>
                    <a:pt x="7948371" y="215785"/>
                  </a:lnTo>
                  <a:lnTo>
                    <a:pt x="7945691" y="230695"/>
                  </a:lnTo>
                  <a:lnTo>
                    <a:pt x="7948701" y="235673"/>
                  </a:lnTo>
                  <a:lnTo>
                    <a:pt x="7952448" y="235673"/>
                  </a:lnTo>
                  <a:lnTo>
                    <a:pt x="7957744" y="232854"/>
                  </a:lnTo>
                  <a:lnTo>
                    <a:pt x="7960906" y="226517"/>
                  </a:lnTo>
                  <a:close/>
                </a:path>
                <a:path extrusionOk="0" h="236220" w="10563860">
                  <a:moveTo>
                    <a:pt x="8051419" y="75196"/>
                  </a:moveTo>
                  <a:lnTo>
                    <a:pt x="8047177" y="70916"/>
                  </a:lnTo>
                  <a:lnTo>
                    <a:pt x="8041500" y="68478"/>
                  </a:lnTo>
                  <a:lnTo>
                    <a:pt x="8036242" y="68478"/>
                  </a:lnTo>
                  <a:lnTo>
                    <a:pt x="8029346" y="68478"/>
                  </a:lnTo>
                  <a:lnTo>
                    <a:pt x="8023199" y="72656"/>
                  </a:lnTo>
                  <a:lnTo>
                    <a:pt x="8022044" y="82334"/>
                  </a:lnTo>
                  <a:lnTo>
                    <a:pt x="8023771" y="82181"/>
                  </a:lnTo>
                  <a:lnTo>
                    <a:pt x="8028787" y="82130"/>
                  </a:lnTo>
                  <a:lnTo>
                    <a:pt x="8035087" y="82207"/>
                  </a:lnTo>
                  <a:lnTo>
                    <a:pt x="8042961" y="82207"/>
                  </a:lnTo>
                  <a:lnTo>
                    <a:pt x="8050123" y="81457"/>
                  </a:lnTo>
                  <a:lnTo>
                    <a:pt x="8051419" y="75196"/>
                  </a:lnTo>
                  <a:close/>
                </a:path>
                <a:path extrusionOk="0" h="236220" w="10563860">
                  <a:moveTo>
                    <a:pt x="8085252" y="179539"/>
                  </a:moveTo>
                  <a:lnTo>
                    <a:pt x="8085036" y="178727"/>
                  </a:lnTo>
                  <a:lnTo>
                    <a:pt x="8083956" y="174802"/>
                  </a:lnTo>
                  <a:lnTo>
                    <a:pt x="8078965" y="172008"/>
                  </a:lnTo>
                  <a:lnTo>
                    <a:pt x="8072133" y="171094"/>
                  </a:lnTo>
                  <a:lnTo>
                    <a:pt x="8065097" y="171094"/>
                  </a:lnTo>
                  <a:lnTo>
                    <a:pt x="8058048" y="173748"/>
                  </a:lnTo>
                  <a:lnTo>
                    <a:pt x="8058886" y="178777"/>
                  </a:lnTo>
                  <a:lnTo>
                    <a:pt x="8059102" y="178727"/>
                  </a:lnTo>
                  <a:lnTo>
                    <a:pt x="8064017" y="179539"/>
                  </a:lnTo>
                  <a:lnTo>
                    <a:pt x="8071993" y="181483"/>
                  </a:lnTo>
                  <a:lnTo>
                    <a:pt x="8079092" y="183959"/>
                  </a:lnTo>
                  <a:lnTo>
                    <a:pt x="8081048" y="186283"/>
                  </a:lnTo>
                  <a:lnTo>
                    <a:pt x="8085252" y="179539"/>
                  </a:lnTo>
                  <a:close/>
                </a:path>
                <a:path extrusionOk="0" h="236220" w="10563860">
                  <a:moveTo>
                    <a:pt x="8110360" y="52959"/>
                  </a:moveTo>
                  <a:lnTo>
                    <a:pt x="8098091" y="57734"/>
                  </a:lnTo>
                  <a:lnTo>
                    <a:pt x="8087449" y="68770"/>
                  </a:lnTo>
                  <a:lnTo>
                    <a:pt x="8082737" y="81153"/>
                  </a:lnTo>
                  <a:lnTo>
                    <a:pt x="8088274" y="89941"/>
                  </a:lnTo>
                  <a:lnTo>
                    <a:pt x="8095488" y="82257"/>
                  </a:lnTo>
                  <a:lnTo>
                    <a:pt x="8103095" y="75082"/>
                  </a:lnTo>
                  <a:lnTo>
                    <a:pt x="8108810" y="66103"/>
                  </a:lnTo>
                  <a:lnTo>
                    <a:pt x="8110360" y="52959"/>
                  </a:lnTo>
                  <a:close/>
                </a:path>
                <a:path extrusionOk="0" h="236220" w="10563860">
                  <a:moveTo>
                    <a:pt x="8213763" y="69202"/>
                  </a:moveTo>
                  <a:lnTo>
                    <a:pt x="8210423" y="59804"/>
                  </a:lnTo>
                  <a:lnTo>
                    <a:pt x="8203336" y="54140"/>
                  </a:lnTo>
                  <a:lnTo>
                    <a:pt x="8192516" y="52247"/>
                  </a:lnTo>
                  <a:lnTo>
                    <a:pt x="8189925" y="52247"/>
                  </a:lnTo>
                  <a:lnTo>
                    <a:pt x="8187106" y="52489"/>
                  </a:lnTo>
                  <a:lnTo>
                    <a:pt x="8184045" y="52959"/>
                  </a:lnTo>
                  <a:lnTo>
                    <a:pt x="8187677" y="64058"/>
                  </a:lnTo>
                  <a:lnTo>
                    <a:pt x="8193773" y="72669"/>
                  </a:lnTo>
                  <a:lnTo>
                    <a:pt x="8202333" y="78752"/>
                  </a:lnTo>
                  <a:lnTo>
                    <a:pt x="8213369" y="82334"/>
                  </a:lnTo>
                  <a:lnTo>
                    <a:pt x="8213763" y="69202"/>
                  </a:lnTo>
                  <a:close/>
                </a:path>
                <a:path extrusionOk="0" h="236220" w="10563860">
                  <a:moveTo>
                    <a:pt x="8382851" y="141693"/>
                  </a:moveTo>
                  <a:lnTo>
                    <a:pt x="8381187" y="140995"/>
                  </a:lnTo>
                  <a:lnTo>
                    <a:pt x="8379485" y="140677"/>
                  </a:lnTo>
                  <a:lnTo>
                    <a:pt x="8377796" y="140677"/>
                  </a:lnTo>
                  <a:lnTo>
                    <a:pt x="8368246" y="143916"/>
                  </a:lnTo>
                  <a:lnTo>
                    <a:pt x="8361756" y="151282"/>
                  </a:lnTo>
                  <a:lnTo>
                    <a:pt x="8360892" y="159181"/>
                  </a:lnTo>
                  <a:lnTo>
                    <a:pt x="8368246" y="164045"/>
                  </a:lnTo>
                  <a:lnTo>
                    <a:pt x="8371332" y="157873"/>
                  </a:lnTo>
                  <a:lnTo>
                    <a:pt x="8377352" y="154635"/>
                  </a:lnTo>
                  <a:lnTo>
                    <a:pt x="8382457" y="150507"/>
                  </a:lnTo>
                  <a:lnTo>
                    <a:pt x="8382851" y="141693"/>
                  </a:lnTo>
                  <a:close/>
                </a:path>
                <a:path extrusionOk="0" h="236220" w="10563860">
                  <a:moveTo>
                    <a:pt x="8472957" y="218948"/>
                  </a:moveTo>
                  <a:lnTo>
                    <a:pt x="8470074" y="211899"/>
                  </a:lnTo>
                  <a:lnTo>
                    <a:pt x="8463597" y="208419"/>
                  </a:lnTo>
                  <a:lnTo>
                    <a:pt x="8454555" y="207479"/>
                  </a:lnTo>
                  <a:lnTo>
                    <a:pt x="8450593" y="207479"/>
                  </a:lnTo>
                  <a:lnTo>
                    <a:pt x="8446249" y="207848"/>
                  </a:lnTo>
                  <a:lnTo>
                    <a:pt x="8441830" y="208292"/>
                  </a:lnTo>
                  <a:lnTo>
                    <a:pt x="8442909" y="220205"/>
                  </a:lnTo>
                  <a:lnTo>
                    <a:pt x="8452117" y="223951"/>
                  </a:lnTo>
                  <a:lnTo>
                    <a:pt x="8463534" y="225412"/>
                  </a:lnTo>
                  <a:lnTo>
                    <a:pt x="8471256" y="230530"/>
                  </a:lnTo>
                  <a:lnTo>
                    <a:pt x="8472957" y="218948"/>
                  </a:lnTo>
                  <a:close/>
                </a:path>
                <a:path extrusionOk="0" h="236220" w="10563860">
                  <a:moveTo>
                    <a:pt x="8870302" y="91097"/>
                  </a:moveTo>
                  <a:lnTo>
                    <a:pt x="8861679" y="89941"/>
                  </a:lnTo>
                  <a:lnTo>
                    <a:pt x="8858580" y="96012"/>
                  </a:lnTo>
                  <a:lnTo>
                    <a:pt x="8852598" y="99250"/>
                  </a:lnTo>
                  <a:lnTo>
                    <a:pt x="8847493" y="103403"/>
                  </a:lnTo>
                  <a:lnTo>
                    <a:pt x="8846960" y="112191"/>
                  </a:lnTo>
                  <a:lnTo>
                    <a:pt x="8869147" y="112191"/>
                  </a:lnTo>
                  <a:lnTo>
                    <a:pt x="8868016" y="103187"/>
                  </a:lnTo>
                  <a:lnTo>
                    <a:pt x="8870302" y="91097"/>
                  </a:lnTo>
                  <a:close/>
                </a:path>
                <a:path extrusionOk="0" h="236220" w="10563860">
                  <a:moveTo>
                    <a:pt x="9591103" y="67589"/>
                  </a:moveTo>
                  <a:lnTo>
                    <a:pt x="9591065" y="58889"/>
                  </a:lnTo>
                  <a:lnTo>
                    <a:pt x="9588576" y="52539"/>
                  </a:lnTo>
                  <a:lnTo>
                    <a:pt x="9584499" y="48653"/>
                  </a:lnTo>
                  <a:lnTo>
                    <a:pt x="9579648" y="47332"/>
                  </a:lnTo>
                  <a:lnTo>
                    <a:pt x="9574657" y="47332"/>
                  </a:lnTo>
                  <a:lnTo>
                    <a:pt x="9569793" y="51422"/>
                  </a:lnTo>
                  <a:lnTo>
                    <a:pt x="9568929" y="60109"/>
                  </a:lnTo>
                  <a:lnTo>
                    <a:pt x="9570212" y="60083"/>
                  </a:lnTo>
                  <a:lnTo>
                    <a:pt x="9579534" y="60083"/>
                  </a:lnTo>
                  <a:lnTo>
                    <a:pt x="9585312" y="63741"/>
                  </a:lnTo>
                  <a:lnTo>
                    <a:pt x="9591103" y="67589"/>
                  </a:lnTo>
                  <a:close/>
                </a:path>
                <a:path extrusionOk="0" h="236220" w="10563860">
                  <a:moveTo>
                    <a:pt x="9959378" y="223266"/>
                  </a:moveTo>
                  <a:lnTo>
                    <a:pt x="9956546" y="213944"/>
                  </a:lnTo>
                  <a:lnTo>
                    <a:pt x="9949447" y="204939"/>
                  </a:lnTo>
                  <a:lnTo>
                    <a:pt x="9940226" y="198132"/>
                  </a:lnTo>
                  <a:lnTo>
                    <a:pt x="9931006" y="195453"/>
                  </a:lnTo>
                  <a:lnTo>
                    <a:pt x="9927374" y="195453"/>
                  </a:lnTo>
                  <a:lnTo>
                    <a:pt x="9924326" y="197091"/>
                  </a:lnTo>
                  <a:lnTo>
                    <a:pt x="9922599" y="201028"/>
                  </a:lnTo>
                  <a:lnTo>
                    <a:pt x="9931616" y="206717"/>
                  </a:lnTo>
                  <a:lnTo>
                    <a:pt x="9939998" y="213055"/>
                  </a:lnTo>
                  <a:lnTo>
                    <a:pt x="9948875" y="218935"/>
                  </a:lnTo>
                  <a:lnTo>
                    <a:pt x="9959378" y="223266"/>
                  </a:lnTo>
                  <a:close/>
                </a:path>
                <a:path extrusionOk="0" h="236220" w="10563860">
                  <a:moveTo>
                    <a:pt x="10021252" y="3606"/>
                  </a:moveTo>
                  <a:lnTo>
                    <a:pt x="10019271" y="0"/>
                  </a:lnTo>
                  <a:lnTo>
                    <a:pt x="10015499" y="0"/>
                  </a:lnTo>
                  <a:lnTo>
                    <a:pt x="10012540" y="0"/>
                  </a:lnTo>
                  <a:lnTo>
                    <a:pt x="10008476" y="2209"/>
                  </a:lnTo>
                  <a:lnTo>
                    <a:pt x="10003396" y="8369"/>
                  </a:lnTo>
                  <a:lnTo>
                    <a:pt x="10008298" y="12776"/>
                  </a:lnTo>
                  <a:lnTo>
                    <a:pt x="10012147" y="14427"/>
                  </a:lnTo>
                  <a:lnTo>
                    <a:pt x="10019182" y="14427"/>
                  </a:lnTo>
                  <a:lnTo>
                    <a:pt x="10021202" y="10820"/>
                  </a:lnTo>
                  <a:lnTo>
                    <a:pt x="10021252" y="3606"/>
                  </a:lnTo>
                  <a:close/>
                </a:path>
                <a:path extrusionOk="0" h="236220" w="10563860">
                  <a:moveTo>
                    <a:pt x="10025558" y="75184"/>
                  </a:moveTo>
                  <a:lnTo>
                    <a:pt x="9996233" y="75184"/>
                  </a:lnTo>
                  <a:lnTo>
                    <a:pt x="9996233" y="89928"/>
                  </a:lnTo>
                  <a:lnTo>
                    <a:pt x="10025558" y="89928"/>
                  </a:lnTo>
                  <a:lnTo>
                    <a:pt x="10025558" y="75184"/>
                  </a:lnTo>
                  <a:close/>
                </a:path>
                <a:path extrusionOk="0" h="236220" w="10563860">
                  <a:moveTo>
                    <a:pt x="10106698" y="97091"/>
                  </a:moveTo>
                  <a:lnTo>
                    <a:pt x="10104831" y="97548"/>
                  </a:lnTo>
                  <a:lnTo>
                    <a:pt x="10102685" y="97713"/>
                  </a:lnTo>
                  <a:lnTo>
                    <a:pt x="10097364" y="97713"/>
                  </a:lnTo>
                  <a:lnTo>
                    <a:pt x="10084321" y="96583"/>
                  </a:lnTo>
                  <a:lnTo>
                    <a:pt x="10081349" y="96583"/>
                  </a:lnTo>
                  <a:lnTo>
                    <a:pt x="10072357" y="96583"/>
                  </a:lnTo>
                  <a:lnTo>
                    <a:pt x="10065982" y="99174"/>
                  </a:lnTo>
                  <a:lnTo>
                    <a:pt x="10069906" y="112179"/>
                  </a:lnTo>
                  <a:lnTo>
                    <a:pt x="10077183" y="112534"/>
                  </a:lnTo>
                  <a:lnTo>
                    <a:pt x="10080663" y="112534"/>
                  </a:lnTo>
                  <a:lnTo>
                    <a:pt x="10090417" y="111950"/>
                  </a:lnTo>
                  <a:lnTo>
                    <a:pt x="10098507" y="109677"/>
                  </a:lnTo>
                  <a:lnTo>
                    <a:pt x="10104196" y="104978"/>
                  </a:lnTo>
                  <a:lnTo>
                    <a:pt x="10106698" y="97091"/>
                  </a:lnTo>
                  <a:close/>
                </a:path>
                <a:path extrusionOk="0" h="236220" w="10563860">
                  <a:moveTo>
                    <a:pt x="10334904" y="45364"/>
                  </a:moveTo>
                  <a:lnTo>
                    <a:pt x="10332809" y="45554"/>
                  </a:lnTo>
                  <a:lnTo>
                    <a:pt x="10326586" y="45554"/>
                  </a:lnTo>
                  <a:lnTo>
                    <a:pt x="10312794" y="37985"/>
                  </a:lnTo>
                  <a:lnTo>
                    <a:pt x="10307688" y="37985"/>
                  </a:lnTo>
                  <a:lnTo>
                    <a:pt x="10306279" y="38023"/>
                  </a:lnTo>
                  <a:lnTo>
                    <a:pt x="10305517" y="38100"/>
                  </a:lnTo>
                  <a:lnTo>
                    <a:pt x="10305517" y="60109"/>
                  </a:lnTo>
                  <a:lnTo>
                    <a:pt x="10308450" y="60502"/>
                  </a:lnTo>
                  <a:lnTo>
                    <a:pt x="10311193" y="60718"/>
                  </a:lnTo>
                  <a:lnTo>
                    <a:pt x="10313759" y="60718"/>
                  </a:lnTo>
                  <a:lnTo>
                    <a:pt x="10321925" y="59829"/>
                  </a:lnTo>
                  <a:lnTo>
                    <a:pt x="10328288" y="57061"/>
                  </a:lnTo>
                  <a:lnTo>
                    <a:pt x="10332682" y="52285"/>
                  </a:lnTo>
                  <a:lnTo>
                    <a:pt x="10334904" y="45364"/>
                  </a:lnTo>
                  <a:close/>
                </a:path>
                <a:path extrusionOk="0" h="236220" w="10563860">
                  <a:moveTo>
                    <a:pt x="10563352" y="52959"/>
                  </a:moveTo>
                  <a:lnTo>
                    <a:pt x="10562946" y="43078"/>
                  </a:lnTo>
                  <a:lnTo>
                    <a:pt x="10559707" y="36042"/>
                  </a:lnTo>
                  <a:lnTo>
                    <a:pt x="10553675" y="31838"/>
                  </a:lnTo>
                  <a:lnTo>
                    <a:pt x="10544861" y="30441"/>
                  </a:lnTo>
                  <a:lnTo>
                    <a:pt x="10543692" y="30441"/>
                  </a:lnTo>
                  <a:lnTo>
                    <a:pt x="10542486" y="30492"/>
                  </a:lnTo>
                  <a:lnTo>
                    <a:pt x="10541203" y="30607"/>
                  </a:lnTo>
                  <a:lnTo>
                    <a:pt x="10541203" y="52959"/>
                  </a:lnTo>
                  <a:lnTo>
                    <a:pt x="10563352" y="5295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12" name="Google Shape;7912;gefe2f4b35a_0_3189"/>
            <p:cNvSpPr/>
            <p:nvPr/>
          </p:nvSpPr>
          <p:spPr>
            <a:xfrm>
              <a:off x="-1612" y="4129036"/>
              <a:ext cx="10579735" cy="279400"/>
            </a:xfrm>
            <a:custGeom>
              <a:rect b="b" l="l" r="r" t="t"/>
              <a:pathLst>
                <a:path extrusionOk="0" h="279400" w="10579735">
                  <a:moveTo>
                    <a:pt x="32524" y="228066"/>
                  </a:moveTo>
                  <a:lnTo>
                    <a:pt x="31534" y="222262"/>
                  </a:lnTo>
                  <a:lnTo>
                    <a:pt x="27724" y="222351"/>
                  </a:lnTo>
                  <a:lnTo>
                    <a:pt x="19824" y="221894"/>
                  </a:lnTo>
                  <a:lnTo>
                    <a:pt x="12852" y="220510"/>
                  </a:lnTo>
                  <a:lnTo>
                    <a:pt x="6858" y="218147"/>
                  </a:lnTo>
                  <a:lnTo>
                    <a:pt x="1866" y="214782"/>
                  </a:lnTo>
                  <a:lnTo>
                    <a:pt x="0" y="222224"/>
                  </a:lnTo>
                  <a:lnTo>
                    <a:pt x="2819" y="227368"/>
                  </a:lnTo>
                  <a:lnTo>
                    <a:pt x="8763" y="230365"/>
                  </a:lnTo>
                  <a:lnTo>
                    <a:pt x="16230" y="231330"/>
                  </a:lnTo>
                  <a:lnTo>
                    <a:pt x="24460" y="231330"/>
                  </a:lnTo>
                  <a:lnTo>
                    <a:pt x="32524" y="228066"/>
                  </a:lnTo>
                  <a:close/>
                </a:path>
                <a:path extrusionOk="0" h="279400" w="10579735">
                  <a:moveTo>
                    <a:pt x="473506" y="7480"/>
                  </a:moveTo>
                  <a:lnTo>
                    <a:pt x="451281" y="7480"/>
                  </a:lnTo>
                  <a:lnTo>
                    <a:pt x="451281" y="22364"/>
                  </a:lnTo>
                  <a:lnTo>
                    <a:pt x="473506" y="22364"/>
                  </a:lnTo>
                  <a:lnTo>
                    <a:pt x="473506" y="7480"/>
                  </a:lnTo>
                  <a:close/>
                </a:path>
                <a:path extrusionOk="0" h="279400" w="10579735">
                  <a:moveTo>
                    <a:pt x="683120" y="153670"/>
                  </a:moveTo>
                  <a:lnTo>
                    <a:pt x="679780" y="140677"/>
                  </a:lnTo>
                  <a:lnTo>
                    <a:pt x="666115" y="141871"/>
                  </a:lnTo>
                  <a:lnTo>
                    <a:pt x="653935" y="144500"/>
                  </a:lnTo>
                  <a:lnTo>
                    <a:pt x="643597" y="148971"/>
                  </a:lnTo>
                  <a:lnTo>
                    <a:pt x="635482" y="155663"/>
                  </a:lnTo>
                  <a:lnTo>
                    <a:pt x="637590" y="155016"/>
                  </a:lnTo>
                  <a:lnTo>
                    <a:pt x="640105" y="154787"/>
                  </a:lnTo>
                  <a:lnTo>
                    <a:pt x="646582" y="154787"/>
                  </a:lnTo>
                  <a:lnTo>
                    <a:pt x="663181" y="156514"/>
                  </a:lnTo>
                  <a:lnTo>
                    <a:pt x="676427" y="156514"/>
                  </a:lnTo>
                  <a:lnTo>
                    <a:pt x="683120" y="153670"/>
                  </a:lnTo>
                  <a:close/>
                </a:path>
                <a:path extrusionOk="0" h="279400" w="10579735">
                  <a:moveTo>
                    <a:pt x="745972" y="74079"/>
                  </a:moveTo>
                  <a:lnTo>
                    <a:pt x="743724" y="65430"/>
                  </a:lnTo>
                  <a:lnTo>
                    <a:pt x="737323" y="58826"/>
                  </a:lnTo>
                  <a:lnTo>
                    <a:pt x="728459" y="54610"/>
                  </a:lnTo>
                  <a:lnTo>
                    <a:pt x="718781" y="53124"/>
                  </a:lnTo>
                  <a:lnTo>
                    <a:pt x="709879" y="53124"/>
                  </a:lnTo>
                  <a:lnTo>
                    <a:pt x="702106" y="57188"/>
                  </a:lnTo>
                  <a:lnTo>
                    <a:pt x="701649" y="66598"/>
                  </a:lnTo>
                  <a:lnTo>
                    <a:pt x="710730" y="66192"/>
                  </a:lnTo>
                  <a:lnTo>
                    <a:pt x="715048" y="66192"/>
                  </a:lnTo>
                  <a:lnTo>
                    <a:pt x="724484" y="66535"/>
                  </a:lnTo>
                  <a:lnTo>
                    <a:pt x="732967" y="67767"/>
                  </a:lnTo>
                  <a:lnTo>
                    <a:pt x="740232" y="70180"/>
                  </a:lnTo>
                  <a:lnTo>
                    <a:pt x="745972" y="74079"/>
                  </a:lnTo>
                  <a:close/>
                </a:path>
                <a:path extrusionOk="0" h="279400" w="10579735">
                  <a:moveTo>
                    <a:pt x="848995" y="259372"/>
                  </a:moveTo>
                  <a:lnTo>
                    <a:pt x="844765" y="255193"/>
                  </a:lnTo>
                  <a:lnTo>
                    <a:pt x="839089" y="252780"/>
                  </a:lnTo>
                  <a:lnTo>
                    <a:pt x="833843" y="252780"/>
                  </a:lnTo>
                  <a:lnTo>
                    <a:pt x="826935" y="252780"/>
                  </a:lnTo>
                  <a:lnTo>
                    <a:pt x="820762" y="256971"/>
                  </a:lnTo>
                  <a:lnTo>
                    <a:pt x="819632" y="266865"/>
                  </a:lnTo>
                  <a:lnTo>
                    <a:pt x="822109" y="266534"/>
                  </a:lnTo>
                  <a:lnTo>
                    <a:pt x="839838" y="266496"/>
                  </a:lnTo>
                  <a:lnTo>
                    <a:pt x="847458" y="266026"/>
                  </a:lnTo>
                  <a:lnTo>
                    <a:pt x="848995" y="259372"/>
                  </a:lnTo>
                  <a:close/>
                </a:path>
                <a:path extrusionOk="0" h="279400" w="10579735">
                  <a:moveTo>
                    <a:pt x="907961" y="133540"/>
                  </a:moveTo>
                  <a:lnTo>
                    <a:pt x="906957" y="124980"/>
                  </a:lnTo>
                  <a:lnTo>
                    <a:pt x="902970" y="118567"/>
                  </a:lnTo>
                  <a:lnTo>
                    <a:pt x="897128" y="114541"/>
                  </a:lnTo>
                  <a:lnTo>
                    <a:pt x="890612" y="113144"/>
                  </a:lnTo>
                  <a:lnTo>
                    <a:pt x="884466" y="113144"/>
                  </a:lnTo>
                  <a:lnTo>
                    <a:pt x="878967" y="117055"/>
                  </a:lnTo>
                  <a:lnTo>
                    <a:pt x="878611" y="125831"/>
                  </a:lnTo>
                  <a:lnTo>
                    <a:pt x="887107" y="127876"/>
                  </a:lnTo>
                  <a:lnTo>
                    <a:pt x="891336" y="134226"/>
                  </a:lnTo>
                  <a:lnTo>
                    <a:pt x="903566" y="134226"/>
                  </a:lnTo>
                  <a:lnTo>
                    <a:pt x="905637" y="134023"/>
                  </a:lnTo>
                  <a:lnTo>
                    <a:pt x="907961" y="133540"/>
                  </a:lnTo>
                  <a:close/>
                </a:path>
                <a:path extrusionOk="0" h="279400" w="10579735">
                  <a:moveTo>
                    <a:pt x="1187945" y="207518"/>
                  </a:moveTo>
                  <a:lnTo>
                    <a:pt x="1178166" y="208788"/>
                  </a:lnTo>
                  <a:lnTo>
                    <a:pt x="1169784" y="211518"/>
                  </a:lnTo>
                  <a:lnTo>
                    <a:pt x="1163154" y="215938"/>
                  </a:lnTo>
                  <a:lnTo>
                    <a:pt x="1158595" y="222262"/>
                  </a:lnTo>
                  <a:lnTo>
                    <a:pt x="1161338" y="222592"/>
                  </a:lnTo>
                  <a:lnTo>
                    <a:pt x="1163916" y="222758"/>
                  </a:lnTo>
                  <a:lnTo>
                    <a:pt x="1166342" y="222758"/>
                  </a:lnTo>
                  <a:lnTo>
                    <a:pt x="1174673" y="221907"/>
                  </a:lnTo>
                  <a:lnTo>
                    <a:pt x="1181176" y="219214"/>
                  </a:lnTo>
                  <a:lnTo>
                    <a:pt x="1185659" y="214490"/>
                  </a:lnTo>
                  <a:lnTo>
                    <a:pt x="1187945" y="207518"/>
                  </a:lnTo>
                  <a:close/>
                </a:path>
                <a:path extrusionOk="0" h="279400" w="10579735">
                  <a:moveTo>
                    <a:pt x="1283690" y="74079"/>
                  </a:moveTo>
                  <a:lnTo>
                    <a:pt x="1280096" y="72364"/>
                  </a:lnTo>
                  <a:lnTo>
                    <a:pt x="1276426" y="71628"/>
                  </a:lnTo>
                  <a:lnTo>
                    <a:pt x="1272933" y="71628"/>
                  </a:lnTo>
                  <a:lnTo>
                    <a:pt x="1261465" y="74447"/>
                  </a:lnTo>
                  <a:lnTo>
                    <a:pt x="1254061" y="81203"/>
                  </a:lnTo>
                  <a:lnTo>
                    <a:pt x="1253261" y="89382"/>
                  </a:lnTo>
                  <a:lnTo>
                    <a:pt x="1261592" y="96443"/>
                  </a:lnTo>
                  <a:lnTo>
                    <a:pt x="1263967" y="87668"/>
                  </a:lnTo>
                  <a:lnTo>
                    <a:pt x="1271485" y="84048"/>
                  </a:lnTo>
                  <a:lnTo>
                    <a:pt x="1279575" y="81038"/>
                  </a:lnTo>
                  <a:lnTo>
                    <a:pt x="1283690" y="74079"/>
                  </a:lnTo>
                  <a:close/>
                </a:path>
                <a:path extrusionOk="0" h="279400" w="10579735">
                  <a:moveTo>
                    <a:pt x="1290916" y="140690"/>
                  </a:moveTo>
                  <a:lnTo>
                    <a:pt x="1288237" y="140360"/>
                  </a:lnTo>
                  <a:lnTo>
                    <a:pt x="1285697" y="140182"/>
                  </a:lnTo>
                  <a:lnTo>
                    <a:pt x="1283322" y="140182"/>
                  </a:lnTo>
                  <a:lnTo>
                    <a:pt x="1274914" y="141071"/>
                  </a:lnTo>
                  <a:lnTo>
                    <a:pt x="1268361" y="143865"/>
                  </a:lnTo>
                  <a:lnTo>
                    <a:pt x="1263853" y="148678"/>
                  </a:lnTo>
                  <a:lnTo>
                    <a:pt x="1261592" y="155663"/>
                  </a:lnTo>
                  <a:lnTo>
                    <a:pt x="1264323" y="156006"/>
                  </a:lnTo>
                  <a:lnTo>
                    <a:pt x="1266901" y="156184"/>
                  </a:lnTo>
                  <a:lnTo>
                    <a:pt x="1269301" y="156184"/>
                  </a:lnTo>
                  <a:lnTo>
                    <a:pt x="1277670" y="155282"/>
                  </a:lnTo>
                  <a:lnTo>
                    <a:pt x="1284185" y="152514"/>
                  </a:lnTo>
                  <a:lnTo>
                    <a:pt x="1288669" y="147701"/>
                  </a:lnTo>
                  <a:lnTo>
                    <a:pt x="1290916" y="140690"/>
                  </a:lnTo>
                  <a:close/>
                </a:path>
                <a:path extrusionOk="0" h="279400" w="10579735">
                  <a:moveTo>
                    <a:pt x="1379575" y="74079"/>
                  </a:moveTo>
                  <a:lnTo>
                    <a:pt x="1357452" y="74079"/>
                  </a:lnTo>
                  <a:lnTo>
                    <a:pt x="1357452" y="88823"/>
                  </a:lnTo>
                  <a:lnTo>
                    <a:pt x="1379575" y="88823"/>
                  </a:lnTo>
                  <a:lnTo>
                    <a:pt x="1379575" y="74079"/>
                  </a:lnTo>
                  <a:close/>
                </a:path>
                <a:path extrusionOk="0" h="279400" w="10579735">
                  <a:moveTo>
                    <a:pt x="1453222" y="162915"/>
                  </a:moveTo>
                  <a:lnTo>
                    <a:pt x="1451419" y="163360"/>
                  </a:lnTo>
                  <a:lnTo>
                    <a:pt x="1449349" y="163525"/>
                  </a:lnTo>
                  <a:lnTo>
                    <a:pt x="1444028" y="163525"/>
                  </a:lnTo>
                  <a:lnTo>
                    <a:pt x="1430489" y="162255"/>
                  </a:lnTo>
                  <a:lnTo>
                    <a:pt x="1427441" y="162255"/>
                  </a:lnTo>
                  <a:lnTo>
                    <a:pt x="1418678" y="162255"/>
                  </a:lnTo>
                  <a:lnTo>
                    <a:pt x="1412557" y="164871"/>
                  </a:lnTo>
                  <a:lnTo>
                    <a:pt x="1416405" y="177673"/>
                  </a:lnTo>
                  <a:lnTo>
                    <a:pt x="1419821" y="177838"/>
                  </a:lnTo>
                  <a:lnTo>
                    <a:pt x="1421460" y="177838"/>
                  </a:lnTo>
                  <a:lnTo>
                    <a:pt x="1432102" y="176923"/>
                  </a:lnTo>
                  <a:lnTo>
                    <a:pt x="1440967" y="174129"/>
                  </a:lnTo>
                  <a:lnTo>
                    <a:pt x="1448003" y="169468"/>
                  </a:lnTo>
                  <a:lnTo>
                    <a:pt x="1453222" y="162915"/>
                  </a:lnTo>
                  <a:close/>
                </a:path>
                <a:path extrusionOk="0" h="279400" w="10579735">
                  <a:moveTo>
                    <a:pt x="1548714" y="251764"/>
                  </a:moveTo>
                  <a:lnTo>
                    <a:pt x="1532394" y="253847"/>
                  </a:lnTo>
                  <a:lnTo>
                    <a:pt x="1517281" y="257187"/>
                  </a:lnTo>
                  <a:lnTo>
                    <a:pt x="1505026" y="263372"/>
                  </a:lnTo>
                  <a:lnTo>
                    <a:pt x="1497266" y="274002"/>
                  </a:lnTo>
                  <a:lnTo>
                    <a:pt x="1500759" y="277774"/>
                  </a:lnTo>
                  <a:lnTo>
                    <a:pt x="1503718" y="279069"/>
                  </a:lnTo>
                  <a:lnTo>
                    <a:pt x="1509966" y="279069"/>
                  </a:lnTo>
                  <a:lnTo>
                    <a:pt x="1513243" y="277520"/>
                  </a:lnTo>
                  <a:lnTo>
                    <a:pt x="1521218" y="274408"/>
                  </a:lnTo>
                  <a:lnTo>
                    <a:pt x="1525930" y="272859"/>
                  </a:lnTo>
                  <a:lnTo>
                    <a:pt x="1534871" y="272859"/>
                  </a:lnTo>
                  <a:lnTo>
                    <a:pt x="1538008" y="273189"/>
                  </a:lnTo>
                  <a:lnTo>
                    <a:pt x="1541526" y="274002"/>
                  </a:lnTo>
                  <a:lnTo>
                    <a:pt x="1541259" y="263867"/>
                  </a:lnTo>
                  <a:lnTo>
                    <a:pt x="1548714" y="251764"/>
                  </a:lnTo>
                  <a:close/>
                </a:path>
                <a:path extrusionOk="0" h="279400" w="10579735">
                  <a:moveTo>
                    <a:pt x="1576654" y="65468"/>
                  </a:moveTo>
                  <a:lnTo>
                    <a:pt x="1570875" y="59334"/>
                  </a:lnTo>
                  <a:lnTo>
                    <a:pt x="1561007" y="65328"/>
                  </a:lnTo>
                  <a:lnTo>
                    <a:pt x="1558607" y="69672"/>
                  </a:lnTo>
                  <a:lnTo>
                    <a:pt x="1561299" y="72313"/>
                  </a:lnTo>
                  <a:lnTo>
                    <a:pt x="1566773" y="73202"/>
                  </a:lnTo>
                  <a:lnTo>
                    <a:pt x="1572488" y="72364"/>
                  </a:lnTo>
                  <a:lnTo>
                    <a:pt x="1576489" y="69799"/>
                  </a:lnTo>
                  <a:lnTo>
                    <a:pt x="1576654" y="65468"/>
                  </a:lnTo>
                  <a:close/>
                </a:path>
                <a:path extrusionOk="0" h="279400" w="10579735">
                  <a:moveTo>
                    <a:pt x="1585569" y="162928"/>
                  </a:moveTo>
                  <a:lnTo>
                    <a:pt x="1572133" y="166128"/>
                  </a:lnTo>
                  <a:lnTo>
                    <a:pt x="1560042" y="170675"/>
                  </a:lnTo>
                  <a:lnTo>
                    <a:pt x="1551495" y="178816"/>
                  </a:lnTo>
                  <a:lnTo>
                    <a:pt x="1548714" y="192773"/>
                  </a:lnTo>
                  <a:lnTo>
                    <a:pt x="1562417" y="189649"/>
                  </a:lnTo>
                  <a:lnTo>
                    <a:pt x="1571904" y="182384"/>
                  </a:lnTo>
                  <a:lnTo>
                    <a:pt x="1579003" y="172859"/>
                  </a:lnTo>
                  <a:lnTo>
                    <a:pt x="1585569" y="162928"/>
                  </a:lnTo>
                  <a:close/>
                </a:path>
                <a:path extrusionOk="0" h="279400" w="10579735">
                  <a:moveTo>
                    <a:pt x="1593037" y="237020"/>
                  </a:moveTo>
                  <a:lnTo>
                    <a:pt x="1584020" y="234442"/>
                  </a:lnTo>
                  <a:lnTo>
                    <a:pt x="1575904" y="231902"/>
                  </a:lnTo>
                  <a:lnTo>
                    <a:pt x="1568767" y="231902"/>
                  </a:lnTo>
                  <a:lnTo>
                    <a:pt x="1560880" y="231902"/>
                  </a:lnTo>
                  <a:lnTo>
                    <a:pt x="1554175" y="235013"/>
                  </a:lnTo>
                  <a:lnTo>
                    <a:pt x="1548726" y="244627"/>
                  </a:lnTo>
                  <a:lnTo>
                    <a:pt x="1553070" y="249262"/>
                  </a:lnTo>
                  <a:lnTo>
                    <a:pt x="1562722" y="252310"/>
                  </a:lnTo>
                  <a:lnTo>
                    <a:pt x="1571904" y="252310"/>
                  </a:lnTo>
                  <a:lnTo>
                    <a:pt x="1579791" y="251460"/>
                  </a:lnTo>
                  <a:lnTo>
                    <a:pt x="1586547" y="248793"/>
                  </a:lnTo>
                  <a:lnTo>
                    <a:pt x="1591259" y="244055"/>
                  </a:lnTo>
                  <a:lnTo>
                    <a:pt x="1593037" y="237020"/>
                  </a:lnTo>
                  <a:close/>
                </a:path>
                <a:path extrusionOk="0" h="279400" w="10579735">
                  <a:moveTo>
                    <a:pt x="1751761" y="79603"/>
                  </a:moveTo>
                  <a:lnTo>
                    <a:pt x="1747850" y="66598"/>
                  </a:lnTo>
                  <a:lnTo>
                    <a:pt x="1743646" y="66484"/>
                  </a:lnTo>
                  <a:lnTo>
                    <a:pt x="1732584" y="67424"/>
                  </a:lnTo>
                  <a:lnTo>
                    <a:pt x="1723504" y="70269"/>
                  </a:lnTo>
                  <a:lnTo>
                    <a:pt x="1716354" y="75006"/>
                  </a:lnTo>
                  <a:lnTo>
                    <a:pt x="1711096" y="81686"/>
                  </a:lnTo>
                  <a:lnTo>
                    <a:pt x="1712912" y="81229"/>
                  </a:lnTo>
                  <a:lnTo>
                    <a:pt x="1715020" y="81064"/>
                  </a:lnTo>
                  <a:lnTo>
                    <a:pt x="1720265" y="81064"/>
                  </a:lnTo>
                  <a:lnTo>
                    <a:pt x="1733283" y="82194"/>
                  </a:lnTo>
                  <a:lnTo>
                    <a:pt x="1745297" y="82194"/>
                  </a:lnTo>
                  <a:lnTo>
                    <a:pt x="1751761" y="79603"/>
                  </a:lnTo>
                  <a:close/>
                </a:path>
                <a:path extrusionOk="0" h="279400" w="10579735">
                  <a:moveTo>
                    <a:pt x="1843366" y="88836"/>
                  </a:moveTo>
                  <a:lnTo>
                    <a:pt x="1840877" y="89179"/>
                  </a:lnTo>
                  <a:lnTo>
                    <a:pt x="1823224" y="89217"/>
                  </a:lnTo>
                  <a:lnTo>
                    <a:pt x="1815566" y="89687"/>
                  </a:lnTo>
                  <a:lnTo>
                    <a:pt x="1814017" y="96443"/>
                  </a:lnTo>
                  <a:lnTo>
                    <a:pt x="1818208" y="100507"/>
                  </a:lnTo>
                  <a:lnTo>
                    <a:pt x="1823847" y="102857"/>
                  </a:lnTo>
                  <a:lnTo>
                    <a:pt x="1836000" y="102857"/>
                  </a:lnTo>
                  <a:lnTo>
                    <a:pt x="1842211" y="98691"/>
                  </a:lnTo>
                  <a:lnTo>
                    <a:pt x="1843366" y="88836"/>
                  </a:lnTo>
                  <a:close/>
                </a:path>
                <a:path extrusionOk="0" h="279400" w="10579735">
                  <a:moveTo>
                    <a:pt x="1887677" y="251752"/>
                  </a:moveTo>
                  <a:lnTo>
                    <a:pt x="1884883" y="251853"/>
                  </a:lnTo>
                  <a:lnTo>
                    <a:pt x="1883537" y="251853"/>
                  </a:lnTo>
                  <a:lnTo>
                    <a:pt x="1875853" y="251447"/>
                  </a:lnTo>
                  <a:lnTo>
                    <a:pt x="1869008" y="250164"/>
                  </a:lnTo>
                  <a:lnTo>
                    <a:pt x="1863140" y="247916"/>
                  </a:lnTo>
                  <a:lnTo>
                    <a:pt x="1858340" y="244614"/>
                  </a:lnTo>
                  <a:lnTo>
                    <a:pt x="1858340" y="274002"/>
                  </a:lnTo>
                  <a:lnTo>
                    <a:pt x="1860308" y="274129"/>
                  </a:lnTo>
                  <a:lnTo>
                    <a:pt x="1861235" y="274129"/>
                  </a:lnTo>
                  <a:lnTo>
                    <a:pt x="1871294" y="272110"/>
                  </a:lnTo>
                  <a:lnTo>
                    <a:pt x="1878228" y="266865"/>
                  </a:lnTo>
                  <a:lnTo>
                    <a:pt x="1883283" y="259664"/>
                  </a:lnTo>
                  <a:lnTo>
                    <a:pt x="1887677" y="251752"/>
                  </a:lnTo>
                  <a:close/>
                </a:path>
                <a:path extrusionOk="0" h="279400" w="10579735">
                  <a:moveTo>
                    <a:pt x="1902371" y="222262"/>
                  </a:moveTo>
                  <a:lnTo>
                    <a:pt x="1899602" y="220776"/>
                  </a:lnTo>
                  <a:lnTo>
                    <a:pt x="1888553" y="213487"/>
                  </a:lnTo>
                  <a:lnTo>
                    <a:pt x="1880819" y="213487"/>
                  </a:lnTo>
                  <a:lnTo>
                    <a:pt x="1876577" y="213487"/>
                  </a:lnTo>
                  <a:lnTo>
                    <a:pt x="1873326" y="215684"/>
                  </a:lnTo>
                  <a:lnTo>
                    <a:pt x="1873008" y="222262"/>
                  </a:lnTo>
                  <a:lnTo>
                    <a:pt x="1874494" y="221500"/>
                  </a:lnTo>
                  <a:lnTo>
                    <a:pt x="1875955" y="221183"/>
                  </a:lnTo>
                  <a:lnTo>
                    <a:pt x="1881289" y="221183"/>
                  </a:lnTo>
                  <a:lnTo>
                    <a:pt x="1884908" y="223596"/>
                  </a:lnTo>
                  <a:lnTo>
                    <a:pt x="1891436" y="228422"/>
                  </a:lnTo>
                  <a:lnTo>
                    <a:pt x="1894332" y="230835"/>
                  </a:lnTo>
                  <a:lnTo>
                    <a:pt x="1899069" y="230835"/>
                  </a:lnTo>
                  <a:lnTo>
                    <a:pt x="1900974" y="228663"/>
                  </a:lnTo>
                  <a:lnTo>
                    <a:pt x="1902371" y="222262"/>
                  </a:lnTo>
                  <a:close/>
                </a:path>
                <a:path extrusionOk="0" h="279400" w="10579735">
                  <a:moveTo>
                    <a:pt x="2107450" y="238150"/>
                  </a:moveTo>
                  <a:lnTo>
                    <a:pt x="2101227" y="229768"/>
                  </a:lnTo>
                  <a:lnTo>
                    <a:pt x="2097227" y="240347"/>
                  </a:lnTo>
                  <a:lnTo>
                    <a:pt x="2085327" y="243090"/>
                  </a:lnTo>
                  <a:lnTo>
                    <a:pt x="2074037" y="246570"/>
                  </a:lnTo>
                  <a:lnTo>
                    <a:pt x="2071839" y="259372"/>
                  </a:lnTo>
                  <a:lnTo>
                    <a:pt x="2074138" y="260045"/>
                  </a:lnTo>
                  <a:lnTo>
                    <a:pt x="2076488" y="260350"/>
                  </a:lnTo>
                  <a:lnTo>
                    <a:pt x="2078824" y="260350"/>
                  </a:lnTo>
                  <a:lnTo>
                    <a:pt x="2093010" y="256768"/>
                  </a:lnTo>
                  <a:lnTo>
                    <a:pt x="2103640" y="248259"/>
                  </a:lnTo>
                  <a:lnTo>
                    <a:pt x="2107450" y="238150"/>
                  </a:lnTo>
                  <a:close/>
                </a:path>
                <a:path extrusionOk="0" h="279400" w="10579735">
                  <a:moveTo>
                    <a:pt x="2395855" y="192760"/>
                  </a:moveTo>
                  <a:lnTo>
                    <a:pt x="2390063" y="191046"/>
                  </a:lnTo>
                  <a:lnTo>
                    <a:pt x="2387219" y="186436"/>
                  </a:lnTo>
                  <a:lnTo>
                    <a:pt x="2388692" y="177673"/>
                  </a:lnTo>
                  <a:lnTo>
                    <a:pt x="2375433" y="181140"/>
                  </a:lnTo>
                  <a:lnTo>
                    <a:pt x="2361971" y="184365"/>
                  </a:lnTo>
                  <a:lnTo>
                    <a:pt x="2350782" y="189839"/>
                  </a:lnTo>
                  <a:lnTo>
                    <a:pt x="2344343" y="200037"/>
                  </a:lnTo>
                  <a:lnTo>
                    <a:pt x="2351722" y="202742"/>
                  </a:lnTo>
                  <a:lnTo>
                    <a:pt x="2358999" y="204825"/>
                  </a:lnTo>
                  <a:lnTo>
                    <a:pt x="2366048" y="206184"/>
                  </a:lnTo>
                  <a:lnTo>
                    <a:pt x="2372728" y="206667"/>
                  </a:lnTo>
                  <a:lnTo>
                    <a:pt x="2380056" y="205917"/>
                  </a:lnTo>
                  <a:lnTo>
                    <a:pt x="2386495" y="203492"/>
                  </a:lnTo>
                  <a:lnTo>
                    <a:pt x="2391829" y="199186"/>
                  </a:lnTo>
                  <a:lnTo>
                    <a:pt x="2395855" y="192760"/>
                  </a:lnTo>
                  <a:close/>
                </a:path>
                <a:path extrusionOk="0" h="279400" w="10579735">
                  <a:moveTo>
                    <a:pt x="2543149" y="81699"/>
                  </a:moveTo>
                  <a:lnTo>
                    <a:pt x="2541651" y="81902"/>
                  </a:lnTo>
                  <a:lnTo>
                    <a:pt x="2540266" y="82003"/>
                  </a:lnTo>
                  <a:lnTo>
                    <a:pt x="2529230" y="82003"/>
                  </a:lnTo>
                  <a:lnTo>
                    <a:pt x="2513419" y="58966"/>
                  </a:lnTo>
                  <a:lnTo>
                    <a:pt x="2503690" y="58966"/>
                  </a:lnTo>
                  <a:lnTo>
                    <a:pt x="2502293" y="58966"/>
                  </a:lnTo>
                  <a:lnTo>
                    <a:pt x="2500782" y="59080"/>
                  </a:lnTo>
                  <a:lnTo>
                    <a:pt x="2499144" y="59334"/>
                  </a:lnTo>
                  <a:lnTo>
                    <a:pt x="2501912" y="71628"/>
                  </a:lnTo>
                  <a:lnTo>
                    <a:pt x="2509634" y="82575"/>
                  </a:lnTo>
                  <a:lnTo>
                    <a:pt x="2519984" y="90436"/>
                  </a:lnTo>
                  <a:lnTo>
                    <a:pt x="2530652" y="93446"/>
                  </a:lnTo>
                  <a:lnTo>
                    <a:pt x="2536533" y="93446"/>
                  </a:lnTo>
                  <a:lnTo>
                    <a:pt x="2541397" y="90055"/>
                  </a:lnTo>
                  <a:lnTo>
                    <a:pt x="2543149" y="81699"/>
                  </a:lnTo>
                  <a:close/>
                </a:path>
                <a:path extrusionOk="0" h="279400" w="10579735">
                  <a:moveTo>
                    <a:pt x="2573274" y="258559"/>
                  </a:moveTo>
                  <a:lnTo>
                    <a:pt x="2572766" y="251764"/>
                  </a:lnTo>
                  <a:lnTo>
                    <a:pt x="2571140" y="252387"/>
                  </a:lnTo>
                  <a:lnTo>
                    <a:pt x="2569121" y="252615"/>
                  </a:lnTo>
                  <a:lnTo>
                    <a:pt x="2563711" y="252615"/>
                  </a:lnTo>
                  <a:lnTo>
                    <a:pt x="2549283" y="250825"/>
                  </a:lnTo>
                  <a:lnTo>
                    <a:pt x="2546108" y="250825"/>
                  </a:lnTo>
                  <a:lnTo>
                    <a:pt x="2539885" y="250825"/>
                  </a:lnTo>
                  <a:lnTo>
                    <a:pt x="2535377" y="252552"/>
                  </a:lnTo>
                  <a:lnTo>
                    <a:pt x="2536012" y="259372"/>
                  </a:lnTo>
                  <a:lnTo>
                    <a:pt x="2537650" y="258724"/>
                  </a:lnTo>
                  <a:lnTo>
                    <a:pt x="2539708" y="258495"/>
                  </a:lnTo>
                  <a:lnTo>
                    <a:pt x="2545130" y="258495"/>
                  </a:lnTo>
                  <a:lnTo>
                    <a:pt x="2559456" y="260273"/>
                  </a:lnTo>
                  <a:lnTo>
                    <a:pt x="2568778" y="260273"/>
                  </a:lnTo>
                  <a:lnTo>
                    <a:pt x="2573274" y="258559"/>
                  </a:lnTo>
                  <a:close/>
                </a:path>
                <a:path extrusionOk="0" h="279400" w="10579735">
                  <a:moveTo>
                    <a:pt x="2587510" y="74079"/>
                  </a:moveTo>
                  <a:lnTo>
                    <a:pt x="2574709" y="77863"/>
                  </a:lnTo>
                  <a:lnTo>
                    <a:pt x="2563469" y="83172"/>
                  </a:lnTo>
                  <a:lnTo>
                    <a:pt x="2555024" y="91313"/>
                  </a:lnTo>
                  <a:lnTo>
                    <a:pt x="2550604" y="103581"/>
                  </a:lnTo>
                  <a:lnTo>
                    <a:pt x="2564815" y="101257"/>
                  </a:lnTo>
                  <a:lnTo>
                    <a:pt x="2575102" y="94919"/>
                  </a:lnTo>
                  <a:lnTo>
                    <a:pt x="2582380" y="85547"/>
                  </a:lnTo>
                  <a:lnTo>
                    <a:pt x="2587510" y="74079"/>
                  </a:lnTo>
                  <a:close/>
                </a:path>
                <a:path extrusionOk="0" h="279400" w="10579735">
                  <a:moveTo>
                    <a:pt x="2631808" y="155663"/>
                  </a:moveTo>
                  <a:lnTo>
                    <a:pt x="2630259" y="156451"/>
                  </a:lnTo>
                  <a:lnTo>
                    <a:pt x="2628735" y="156781"/>
                  </a:lnTo>
                  <a:lnTo>
                    <a:pt x="2623299" y="156781"/>
                  </a:lnTo>
                  <a:lnTo>
                    <a:pt x="2619629" y="154393"/>
                  </a:lnTo>
                  <a:lnTo>
                    <a:pt x="2613063" y="149606"/>
                  </a:lnTo>
                  <a:lnTo>
                    <a:pt x="2610154" y="147218"/>
                  </a:lnTo>
                  <a:lnTo>
                    <a:pt x="2607729" y="147218"/>
                  </a:lnTo>
                  <a:lnTo>
                    <a:pt x="2605430" y="147218"/>
                  </a:lnTo>
                  <a:lnTo>
                    <a:pt x="2603550" y="149352"/>
                  </a:lnTo>
                  <a:lnTo>
                    <a:pt x="2602179" y="155663"/>
                  </a:lnTo>
                  <a:lnTo>
                    <a:pt x="2605125" y="157010"/>
                  </a:lnTo>
                  <a:lnTo>
                    <a:pt x="2616162" y="164287"/>
                  </a:lnTo>
                  <a:lnTo>
                    <a:pt x="2628138" y="164287"/>
                  </a:lnTo>
                  <a:lnTo>
                    <a:pt x="2631389" y="162128"/>
                  </a:lnTo>
                  <a:lnTo>
                    <a:pt x="2631808" y="155663"/>
                  </a:lnTo>
                  <a:close/>
                </a:path>
                <a:path extrusionOk="0" h="279400" w="10579735">
                  <a:moveTo>
                    <a:pt x="2640126" y="108889"/>
                  </a:moveTo>
                  <a:lnTo>
                    <a:pt x="2638920" y="94538"/>
                  </a:lnTo>
                  <a:lnTo>
                    <a:pt x="2629192" y="88188"/>
                  </a:lnTo>
                  <a:lnTo>
                    <a:pt x="2627731" y="88188"/>
                  </a:lnTo>
                  <a:lnTo>
                    <a:pt x="2626106" y="88392"/>
                  </a:lnTo>
                  <a:lnTo>
                    <a:pt x="2624302" y="88836"/>
                  </a:lnTo>
                  <a:lnTo>
                    <a:pt x="2620391" y="97650"/>
                  </a:lnTo>
                  <a:lnTo>
                    <a:pt x="2620949" y="110197"/>
                  </a:lnTo>
                  <a:lnTo>
                    <a:pt x="2625064" y="123228"/>
                  </a:lnTo>
                  <a:lnTo>
                    <a:pt x="2631821" y="133540"/>
                  </a:lnTo>
                  <a:lnTo>
                    <a:pt x="2636507" y="124231"/>
                  </a:lnTo>
                  <a:lnTo>
                    <a:pt x="2640126" y="108889"/>
                  </a:lnTo>
                  <a:close/>
                </a:path>
                <a:path extrusionOk="0" h="279400" w="10579735">
                  <a:moveTo>
                    <a:pt x="2911475" y="96443"/>
                  </a:moveTo>
                  <a:lnTo>
                    <a:pt x="2888030" y="102387"/>
                  </a:lnTo>
                  <a:lnTo>
                    <a:pt x="2866834" y="110629"/>
                  </a:lnTo>
                  <a:lnTo>
                    <a:pt x="2847733" y="121056"/>
                  </a:lnTo>
                  <a:lnTo>
                    <a:pt x="2830588" y="133540"/>
                  </a:lnTo>
                  <a:lnTo>
                    <a:pt x="2841561" y="142189"/>
                  </a:lnTo>
                  <a:lnTo>
                    <a:pt x="2837789" y="155663"/>
                  </a:lnTo>
                  <a:lnTo>
                    <a:pt x="2842209" y="156235"/>
                  </a:lnTo>
                  <a:lnTo>
                    <a:pt x="2846336" y="156502"/>
                  </a:lnTo>
                  <a:lnTo>
                    <a:pt x="2850184" y="156502"/>
                  </a:lnTo>
                  <a:lnTo>
                    <a:pt x="2875483" y="151396"/>
                  </a:lnTo>
                  <a:lnTo>
                    <a:pt x="2892310" y="137871"/>
                  </a:lnTo>
                  <a:lnTo>
                    <a:pt x="2903397" y="118656"/>
                  </a:lnTo>
                  <a:lnTo>
                    <a:pt x="2911475" y="96443"/>
                  </a:lnTo>
                  <a:close/>
                </a:path>
                <a:path extrusionOk="0" h="279400" w="10579735">
                  <a:moveTo>
                    <a:pt x="2926410" y="74079"/>
                  </a:moveTo>
                  <a:lnTo>
                    <a:pt x="2924467" y="58775"/>
                  </a:lnTo>
                  <a:lnTo>
                    <a:pt x="2915945" y="58775"/>
                  </a:lnTo>
                  <a:lnTo>
                    <a:pt x="2914650" y="58775"/>
                  </a:lnTo>
                  <a:lnTo>
                    <a:pt x="2913164" y="58953"/>
                  </a:lnTo>
                  <a:lnTo>
                    <a:pt x="2911487" y="59334"/>
                  </a:lnTo>
                  <a:lnTo>
                    <a:pt x="2911919" y="66319"/>
                  </a:lnTo>
                  <a:lnTo>
                    <a:pt x="2912402" y="73240"/>
                  </a:lnTo>
                  <a:lnTo>
                    <a:pt x="2914294" y="78790"/>
                  </a:lnTo>
                  <a:lnTo>
                    <a:pt x="2918942" y="81686"/>
                  </a:lnTo>
                  <a:lnTo>
                    <a:pt x="2919946" y="73825"/>
                  </a:lnTo>
                  <a:lnTo>
                    <a:pt x="2924873" y="73825"/>
                  </a:lnTo>
                  <a:lnTo>
                    <a:pt x="2925584" y="73901"/>
                  </a:lnTo>
                  <a:lnTo>
                    <a:pt x="2926410" y="74079"/>
                  </a:lnTo>
                  <a:close/>
                </a:path>
                <a:path extrusionOk="0" h="279400" w="10579735">
                  <a:moveTo>
                    <a:pt x="3125203" y="155676"/>
                  </a:moveTo>
                  <a:lnTo>
                    <a:pt x="3123260" y="155829"/>
                  </a:lnTo>
                  <a:lnTo>
                    <a:pt x="3116884" y="155829"/>
                  </a:lnTo>
                  <a:lnTo>
                    <a:pt x="3102889" y="148221"/>
                  </a:lnTo>
                  <a:lnTo>
                    <a:pt x="3097517" y="148221"/>
                  </a:lnTo>
                  <a:lnTo>
                    <a:pt x="3095612" y="148297"/>
                  </a:lnTo>
                  <a:lnTo>
                    <a:pt x="3095612" y="170548"/>
                  </a:lnTo>
                  <a:lnTo>
                    <a:pt x="3105391" y="169075"/>
                  </a:lnTo>
                  <a:lnTo>
                    <a:pt x="3113773" y="166344"/>
                  </a:lnTo>
                  <a:lnTo>
                    <a:pt x="3120466" y="162001"/>
                  </a:lnTo>
                  <a:lnTo>
                    <a:pt x="3125203" y="155676"/>
                  </a:lnTo>
                  <a:close/>
                </a:path>
                <a:path extrusionOk="0" h="279400" w="10579735">
                  <a:moveTo>
                    <a:pt x="3294735" y="185293"/>
                  </a:moveTo>
                  <a:lnTo>
                    <a:pt x="3288131" y="178904"/>
                  </a:lnTo>
                  <a:lnTo>
                    <a:pt x="3281972" y="172110"/>
                  </a:lnTo>
                  <a:lnTo>
                    <a:pt x="3274796" y="166319"/>
                  </a:lnTo>
                  <a:lnTo>
                    <a:pt x="3265119" y="162928"/>
                  </a:lnTo>
                  <a:lnTo>
                    <a:pt x="3263963" y="174307"/>
                  </a:lnTo>
                  <a:lnTo>
                    <a:pt x="3268522" y="183489"/>
                  </a:lnTo>
                  <a:lnTo>
                    <a:pt x="3276371" y="189636"/>
                  </a:lnTo>
                  <a:lnTo>
                    <a:pt x="3285083" y="191884"/>
                  </a:lnTo>
                  <a:lnTo>
                    <a:pt x="3289503" y="191884"/>
                  </a:lnTo>
                  <a:lnTo>
                    <a:pt x="3293262" y="189877"/>
                  </a:lnTo>
                  <a:lnTo>
                    <a:pt x="3294735" y="185293"/>
                  </a:lnTo>
                  <a:close/>
                </a:path>
                <a:path extrusionOk="0" h="279400" w="10579735">
                  <a:moveTo>
                    <a:pt x="3508222" y="229768"/>
                  </a:moveTo>
                  <a:lnTo>
                    <a:pt x="3506139" y="229374"/>
                  </a:lnTo>
                  <a:lnTo>
                    <a:pt x="3504273" y="229184"/>
                  </a:lnTo>
                  <a:lnTo>
                    <a:pt x="3502583" y="229184"/>
                  </a:lnTo>
                  <a:lnTo>
                    <a:pt x="3491674" y="233603"/>
                  </a:lnTo>
                  <a:lnTo>
                    <a:pt x="3486848" y="244119"/>
                  </a:lnTo>
                  <a:lnTo>
                    <a:pt x="3483965" y="256578"/>
                  </a:lnTo>
                  <a:lnTo>
                    <a:pt x="3478898" y="266865"/>
                  </a:lnTo>
                  <a:lnTo>
                    <a:pt x="3480689" y="267004"/>
                  </a:lnTo>
                  <a:lnTo>
                    <a:pt x="3487026" y="267004"/>
                  </a:lnTo>
                  <a:lnTo>
                    <a:pt x="3501136" y="259321"/>
                  </a:lnTo>
                  <a:lnTo>
                    <a:pt x="3508222" y="259372"/>
                  </a:lnTo>
                  <a:lnTo>
                    <a:pt x="3506762" y="248183"/>
                  </a:lnTo>
                  <a:lnTo>
                    <a:pt x="3503904" y="242366"/>
                  </a:lnTo>
                  <a:lnTo>
                    <a:pt x="3503218" y="237642"/>
                  </a:lnTo>
                  <a:lnTo>
                    <a:pt x="3508222" y="229768"/>
                  </a:lnTo>
                  <a:close/>
                </a:path>
                <a:path extrusionOk="0" h="279400" w="10579735">
                  <a:moveTo>
                    <a:pt x="3707650" y="184467"/>
                  </a:moveTo>
                  <a:lnTo>
                    <a:pt x="3707053" y="177673"/>
                  </a:lnTo>
                  <a:lnTo>
                    <a:pt x="3705402" y="178320"/>
                  </a:lnTo>
                  <a:lnTo>
                    <a:pt x="3703345" y="178562"/>
                  </a:lnTo>
                  <a:lnTo>
                    <a:pt x="3697909" y="178562"/>
                  </a:lnTo>
                  <a:lnTo>
                    <a:pt x="3683584" y="176771"/>
                  </a:lnTo>
                  <a:lnTo>
                    <a:pt x="3680422" y="176771"/>
                  </a:lnTo>
                  <a:lnTo>
                    <a:pt x="3674237" y="176771"/>
                  </a:lnTo>
                  <a:lnTo>
                    <a:pt x="3669728" y="178485"/>
                  </a:lnTo>
                  <a:lnTo>
                    <a:pt x="3670185" y="185280"/>
                  </a:lnTo>
                  <a:lnTo>
                    <a:pt x="3671836" y="184632"/>
                  </a:lnTo>
                  <a:lnTo>
                    <a:pt x="3673906" y="184404"/>
                  </a:lnTo>
                  <a:lnTo>
                    <a:pt x="3679380" y="184404"/>
                  </a:lnTo>
                  <a:lnTo>
                    <a:pt x="3693820" y="186182"/>
                  </a:lnTo>
                  <a:lnTo>
                    <a:pt x="3703180" y="186182"/>
                  </a:lnTo>
                  <a:lnTo>
                    <a:pt x="3707650" y="184467"/>
                  </a:lnTo>
                  <a:close/>
                </a:path>
                <a:path extrusionOk="0" h="279400" w="10579735">
                  <a:moveTo>
                    <a:pt x="3891216" y="214782"/>
                  </a:moveTo>
                  <a:lnTo>
                    <a:pt x="3869042" y="229768"/>
                  </a:lnTo>
                  <a:lnTo>
                    <a:pt x="3870033" y="229781"/>
                  </a:lnTo>
                  <a:lnTo>
                    <a:pt x="3877983" y="228701"/>
                  </a:lnTo>
                  <a:lnTo>
                    <a:pt x="3883977" y="225640"/>
                  </a:lnTo>
                  <a:lnTo>
                    <a:pt x="3888295" y="220903"/>
                  </a:lnTo>
                  <a:lnTo>
                    <a:pt x="3891216" y="214782"/>
                  </a:lnTo>
                  <a:close/>
                </a:path>
                <a:path extrusionOk="0" h="279400" w="10579735">
                  <a:moveTo>
                    <a:pt x="4193349" y="7480"/>
                  </a:moveTo>
                  <a:lnTo>
                    <a:pt x="4163707" y="7480"/>
                  </a:lnTo>
                  <a:lnTo>
                    <a:pt x="4163707" y="22364"/>
                  </a:lnTo>
                  <a:lnTo>
                    <a:pt x="4193349" y="22364"/>
                  </a:lnTo>
                  <a:lnTo>
                    <a:pt x="4193349" y="7480"/>
                  </a:lnTo>
                  <a:close/>
                </a:path>
                <a:path extrusionOk="0" h="279400" w="10579735">
                  <a:moveTo>
                    <a:pt x="4323740" y="179260"/>
                  </a:moveTo>
                  <a:lnTo>
                    <a:pt x="4318482" y="170535"/>
                  </a:lnTo>
                  <a:lnTo>
                    <a:pt x="4311421" y="178193"/>
                  </a:lnTo>
                  <a:lnTo>
                    <a:pt x="4302176" y="183642"/>
                  </a:lnTo>
                  <a:lnTo>
                    <a:pt x="4293730" y="189915"/>
                  </a:lnTo>
                  <a:lnTo>
                    <a:pt x="4289095" y="200037"/>
                  </a:lnTo>
                  <a:lnTo>
                    <a:pt x="4291127" y="203479"/>
                  </a:lnTo>
                  <a:lnTo>
                    <a:pt x="4294111" y="204914"/>
                  </a:lnTo>
                  <a:lnTo>
                    <a:pt x="4297502" y="204914"/>
                  </a:lnTo>
                  <a:lnTo>
                    <a:pt x="4309072" y="200660"/>
                  </a:lnTo>
                  <a:lnTo>
                    <a:pt x="4319219" y="190703"/>
                  </a:lnTo>
                  <a:lnTo>
                    <a:pt x="4323740" y="179260"/>
                  </a:lnTo>
                  <a:close/>
                </a:path>
                <a:path extrusionOk="0" h="279400" w="10579735">
                  <a:moveTo>
                    <a:pt x="4532020" y="14732"/>
                  </a:moveTo>
                  <a:lnTo>
                    <a:pt x="4530699" y="13423"/>
                  </a:lnTo>
                  <a:lnTo>
                    <a:pt x="4529048" y="12890"/>
                  </a:lnTo>
                  <a:lnTo>
                    <a:pt x="4527232" y="12890"/>
                  </a:lnTo>
                  <a:lnTo>
                    <a:pt x="4520285" y="12890"/>
                  </a:lnTo>
                  <a:lnTo>
                    <a:pt x="4511040" y="20701"/>
                  </a:lnTo>
                  <a:lnTo>
                    <a:pt x="4508182" y="26009"/>
                  </a:lnTo>
                  <a:lnTo>
                    <a:pt x="4509516" y="27406"/>
                  </a:lnTo>
                  <a:lnTo>
                    <a:pt x="4512322" y="27406"/>
                  </a:lnTo>
                  <a:lnTo>
                    <a:pt x="4518888" y="25971"/>
                  </a:lnTo>
                  <a:lnTo>
                    <a:pt x="4526204" y="22504"/>
                  </a:lnTo>
                  <a:lnTo>
                    <a:pt x="4531487" y="18326"/>
                  </a:lnTo>
                  <a:lnTo>
                    <a:pt x="4532020" y="14732"/>
                  </a:lnTo>
                  <a:close/>
                </a:path>
                <a:path extrusionOk="0" h="279400" w="10579735">
                  <a:moveTo>
                    <a:pt x="4789805" y="222262"/>
                  </a:moveTo>
                  <a:lnTo>
                    <a:pt x="4787062" y="221932"/>
                  </a:lnTo>
                  <a:lnTo>
                    <a:pt x="4784471" y="221767"/>
                  </a:lnTo>
                  <a:lnTo>
                    <a:pt x="4782045" y="221767"/>
                  </a:lnTo>
                  <a:lnTo>
                    <a:pt x="4773688" y="222631"/>
                  </a:lnTo>
                  <a:lnTo>
                    <a:pt x="4767186" y="225310"/>
                  </a:lnTo>
                  <a:lnTo>
                    <a:pt x="4762703" y="230047"/>
                  </a:lnTo>
                  <a:lnTo>
                    <a:pt x="4760468" y="237007"/>
                  </a:lnTo>
                  <a:lnTo>
                    <a:pt x="4770221" y="235762"/>
                  </a:lnTo>
                  <a:lnTo>
                    <a:pt x="4778578" y="233057"/>
                  </a:lnTo>
                  <a:lnTo>
                    <a:pt x="4785220" y="228638"/>
                  </a:lnTo>
                  <a:lnTo>
                    <a:pt x="4789805" y="222262"/>
                  </a:lnTo>
                  <a:close/>
                </a:path>
                <a:path extrusionOk="0" h="279400" w="10579735">
                  <a:moveTo>
                    <a:pt x="5003647" y="222262"/>
                  </a:moveTo>
                  <a:lnTo>
                    <a:pt x="5000472" y="223062"/>
                  </a:lnTo>
                  <a:lnTo>
                    <a:pt x="4997501" y="223380"/>
                  </a:lnTo>
                  <a:lnTo>
                    <a:pt x="4988788" y="223380"/>
                  </a:lnTo>
                  <a:lnTo>
                    <a:pt x="4983734" y="221894"/>
                  </a:lnTo>
                  <a:lnTo>
                    <a:pt x="4975123" y="218897"/>
                  </a:lnTo>
                  <a:lnTo>
                    <a:pt x="4971567" y="217411"/>
                  </a:lnTo>
                  <a:lnTo>
                    <a:pt x="4968595" y="217411"/>
                  </a:lnTo>
                  <a:lnTo>
                    <a:pt x="4964506" y="217411"/>
                  </a:lnTo>
                  <a:lnTo>
                    <a:pt x="4961534" y="220230"/>
                  </a:lnTo>
                  <a:lnTo>
                    <a:pt x="4959261" y="229768"/>
                  </a:lnTo>
                  <a:lnTo>
                    <a:pt x="4961242" y="229120"/>
                  </a:lnTo>
                  <a:lnTo>
                    <a:pt x="4963630" y="228879"/>
                  </a:lnTo>
                  <a:lnTo>
                    <a:pt x="4970018" y="228879"/>
                  </a:lnTo>
                  <a:lnTo>
                    <a:pt x="4987036" y="230860"/>
                  </a:lnTo>
                  <a:lnTo>
                    <a:pt x="4997894" y="230860"/>
                  </a:lnTo>
                  <a:lnTo>
                    <a:pt x="5003279" y="229095"/>
                  </a:lnTo>
                  <a:lnTo>
                    <a:pt x="5003647" y="222262"/>
                  </a:lnTo>
                  <a:close/>
                </a:path>
                <a:path extrusionOk="0" h="279400" w="10579735">
                  <a:moveTo>
                    <a:pt x="5055120" y="222262"/>
                  </a:moveTo>
                  <a:lnTo>
                    <a:pt x="5040427" y="222262"/>
                  </a:lnTo>
                  <a:lnTo>
                    <a:pt x="5040427" y="229768"/>
                  </a:lnTo>
                  <a:lnTo>
                    <a:pt x="5034407" y="230911"/>
                  </a:lnTo>
                  <a:lnTo>
                    <a:pt x="5032934" y="237020"/>
                  </a:lnTo>
                  <a:lnTo>
                    <a:pt x="5041874" y="236702"/>
                  </a:lnTo>
                  <a:lnTo>
                    <a:pt x="5049761" y="235381"/>
                  </a:lnTo>
                  <a:lnTo>
                    <a:pt x="5054778" y="231190"/>
                  </a:lnTo>
                  <a:lnTo>
                    <a:pt x="5055120" y="222262"/>
                  </a:lnTo>
                  <a:close/>
                </a:path>
                <a:path extrusionOk="0" h="279400" w="10579735">
                  <a:moveTo>
                    <a:pt x="5082845" y="175044"/>
                  </a:moveTo>
                  <a:lnTo>
                    <a:pt x="5077269" y="170535"/>
                  </a:lnTo>
                  <a:lnTo>
                    <a:pt x="5074920" y="176834"/>
                  </a:lnTo>
                  <a:lnTo>
                    <a:pt x="5071872" y="182778"/>
                  </a:lnTo>
                  <a:lnTo>
                    <a:pt x="5071529" y="188163"/>
                  </a:lnTo>
                  <a:lnTo>
                    <a:pt x="5077269" y="192760"/>
                  </a:lnTo>
                  <a:lnTo>
                    <a:pt x="5079454" y="186309"/>
                  </a:lnTo>
                  <a:lnTo>
                    <a:pt x="5082438" y="180352"/>
                  </a:lnTo>
                  <a:lnTo>
                    <a:pt x="5082845" y="175044"/>
                  </a:lnTo>
                  <a:close/>
                </a:path>
                <a:path extrusionOk="0" h="279400" w="10579735">
                  <a:moveTo>
                    <a:pt x="5386616" y="88823"/>
                  </a:moveTo>
                  <a:lnTo>
                    <a:pt x="5357228" y="88823"/>
                  </a:lnTo>
                  <a:lnTo>
                    <a:pt x="5357228" y="103568"/>
                  </a:lnTo>
                  <a:lnTo>
                    <a:pt x="5386616" y="103568"/>
                  </a:lnTo>
                  <a:lnTo>
                    <a:pt x="5386616" y="88823"/>
                  </a:lnTo>
                  <a:close/>
                </a:path>
                <a:path extrusionOk="0" h="279400" w="10579735">
                  <a:moveTo>
                    <a:pt x="5386616" y="37084"/>
                  </a:moveTo>
                  <a:lnTo>
                    <a:pt x="5385867" y="29311"/>
                  </a:lnTo>
                  <a:lnTo>
                    <a:pt x="5384635" y="21780"/>
                  </a:lnTo>
                  <a:lnTo>
                    <a:pt x="5376291" y="21780"/>
                  </a:lnTo>
                  <a:lnTo>
                    <a:pt x="5374995" y="21780"/>
                  </a:lnTo>
                  <a:lnTo>
                    <a:pt x="5373535" y="21958"/>
                  </a:lnTo>
                  <a:lnTo>
                    <a:pt x="5371884" y="22352"/>
                  </a:lnTo>
                  <a:lnTo>
                    <a:pt x="5372697" y="36144"/>
                  </a:lnTo>
                  <a:lnTo>
                    <a:pt x="5374513" y="41694"/>
                  </a:lnTo>
                  <a:lnTo>
                    <a:pt x="5379148" y="44577"/>
                  </a:lnTo>
                  <a:lnTo>
                    <a:pt x="5379593" y="40601"/>
                  </a:lnTo>
                  <a:lnTo>
                    <a:pt x="5380101" y="36791"/>
                  </a:lnTo>
                  <a:lnTo>
                    <a:pt x="5384990" y="36791"/>
                  </a:lnTo>
                  <a:lnTo>
                    <a:pt x="5385752" y="36880"/>
                  </a:lnTo>
                  <a:lnTo>
                    <a:pt x="5386616" y="37084"/>
                  </a:lnTo>
                  <a:close/>
                </a:path>
                <a:path extrusionOk="0" h="279400" w="10579735">
                  <a:moveTo>
                    <a:pt x="5887504" y="103581"/>
                  </a:moveTo>
                  <a:lnTo>
                    <a:pt x="5876302" y="100241"/>
                  </a:lnTo>
                  <a:lnTo>
                    <a:pt x="5880049" y="88836"/>
                  </a:lnTo>
                  <a:lnTo>
                    <a:pt x="5843206" y="88836"/>
                  </a:lnTo>
                  <a:lnTo>
                    <a:pt x="5847004" y="100241"/>
                  </a:lnTo>
                  <a:lnTo>
                    <a:pt x="5836031" y="103581"/>
                  </a:lnTo>
                  <a:lnTo>
                    <a:pt x="5841123" y="111975"/>
                  </a:lnTo>
                  <a:lnTo>
                    <a:pt x="5848096" y="118389"/>
                  </a:lnTo>
                  <a:lnTo>
                    <a:pt x="5856211" y="122478"/>
                  </a:lnTo>
                  <a:lnTo>
                    <a:pt x="5864758" y="123913"/>
                  </a:lnTo>
                  <a:lnTo>
                    <a:pt x="5871972" y="122745"/>
                  </a:lnTo>
                  <a:lnTo>
                    <a:pt x="5878474" y="119113"/>
                  </a:lnTo>
                  <a:lnTo>
                    <a:pt x="5883821" y="112788"/>
                  </a:lnTo>
                  <a:lnTo>
                    <a:pt x="5887504" y="103581"/>
                  </a:lnTo>
                  <a:close/>
                </a:path>
                <a:path extrusionOk="0" h="279400" w="10579735">
                  <a:moveTo>
                    <a:pt x="6101016" y="214782"/>
                  </a:moveTo>
                  <a:lnTo>
                    <a:pt x="6096673" y="210134"/>
                  </a:lnTo>
                  <a:lnTo>
                    <a:pt x="6087059" y="207086"/>
                  </a:lnTo>
                  <a:lnTo>
                    <a:pt x="6077928" y="207086"/>
                  </a:lnTo>
                  <a:lnTo>
                    <a:pt x="6070104" y="207924"/>
                  </a:lnTo>
                  <a:lnTo>
                    <a:pt x="6063424" y="210578"/>
                  </a:lnTo>
                  <a:lnTo>
                    <a:pt x="6058763" y="215277"/>
                  </a:lnTo>
                  <a:lnTo>
                    <a:pt x="6057011" y="222262"/>
                  </a:lnTo>
                  <a:lnTo>
                    <a:pt x="6058979" y="221589"/>
                  </a:lnTo>
                  <a:lnTo>
                    <a:pt x="6061380" y="221335"/>
                  </a:lnTo>
                  <a:lnTo>
                    <a:pt x="6067730" y="221335"/>
                  </a:lnTo>
                  <a:lnTo>
                    <a:pt x="6084544" y="223278"/>
                  </a:lnTo>
                  <a:lnTo>
                    <a:pt x="6095327" y="223278"/>
                  </a:lnTo>
                  <a:lnTo>
                    <a:pt x="6100661" y="221538"/>
                  </a:lnTo>
                  <a:lnTo>
                    <a:pt x="6101016" y="214782"/>
                  </a:lnTo>
                  <a:close/>
                </a:path>
                <a:path extrusionOk="0" h="279400" w="10579735">
                  <a:moveTo>
                    <a:pt x="6845592" y="243814"/>
                  </a:moveTo>
                  <a:lnTo>
                    <a:pt x="6845109" y="237020"/>
                  </a:lnTo>
                  <a:lnTo>
                    <a:pt x="6843484" y="237629"/>
                  </a:lnTo>
                  <a:lnTo>
                    <a:pt x="6841464" y="237858"/>
                  </a:lnTo>
                  <a:lnTo>
                    <a:pt x="6836054" y="237858"/>
                  </a:lnTo>
                  <a:lnTo>
                    <a:pt x="6821614" y="236080"/>
                  </a:lnTo>
                  <a:lnTo>
                    <a:pt x="6818439" y="236080"/>
                  </a:lnTo>
                  <a:lnTo>
                    <a:pt x="6812216" y="236080"/>
                  </a:lnTo>
                  <a:lnTo>
                    <a:pt x="6807708" y="237794"/>
                  </a:lnTo>
                  <a:lnTo>
                    <a:pt x="6808330" y="244614"/>
                  </a:lnTo>
                  <a:lnTo>
                    <a:pt x="6809956" y="243979"/>
                  </a:lnTo>
                  <a:lnTo>
                    <a:pt x="6812000" y="243738"/>
                  </a:lnTo>
                  <a:lnTo>
                    <a:pt x="6817411" y="243738"/>
                  </a:lnTo>
                  <a:lnTo>
                    <a:pt x="6831749" y="245529"/>
                  </a:lnTo>
                  <a:lnTo>
                    <a:pt x="6841083" y="245529"/>
                  </a:lnTo>
                  <a:lnTo>
                    <a:pt x="6845592" y="243814"/>
                  </a:lnTo>
                  <a:close/>
                </a:path>
                <a:path extrusionOk="0" h="279400" w="10579735">
                  <a:moveTo>
                    <a:pt x="6864159" y="220433"/>
                  </a:moveTo>
                  <a:lnTo>
                    <a:pt x="6859803" y="207518"/>
                  </a:lnTo>
                  <a:lnTo>
                    <a:pt x="6856997" y="207162"/>
                  </a:lnTo>
                  <a:lnTo>
                    <a:pt x="6854342" y="206984"/>
                  </a:lnTo>
                  <a:lnTo>
                    <a:pt x="6851878" y="206984"/>
                  </a:lnTo>
                  <a:lnTo>
                    <a:pt x="6843573" y="207848"/>
                  </a:lnTo>
                  <a:lnTo>
                    <a:pt x="6837108" y="210566"/>
                  </a:lnTo>
                  <a:lnTo>
                    <a:pt x="6832663" y="215315"/>
                  </a:lnTo>
                  <a:lnTo>
                    <a:pt x="6830454" y="222262"/>
                  </a:lnTo>
                  <a:lnTo>
                    <a:pt x="6831698" y="222097"/>
                  </a:lnTo>
                  <a:lnTo>
                    <a:pt x="6836829" y="222034"/>
                  </a:lnTo>
                  <a:lnTo>
                    <a:pt x="6847014" y="222745"/>
                  </a:lnTo>
                  <a:lnTo>
                    <a:pt x="6857911" y="222745"/>
                  </a:lnTo>
                  <a:lnTo>
                    <a:pt x="6864159" y="220433"/>
                  </a:lnTo>
                  <a:close/>
                </a:path>
                <a:path extrusionOk="0" h="279400" w="10579735">
                  <a:moveTo>
                    <a:pt x="7183780" y="51828"/>
                  </a:moveTo>
                  <a:lnTo>
                    <a:pt x="7169124" y="51828"/>
                  </a:lnTo>
                  <a:lnTo>
                    <a:pt x="7169124" y="66586"/>
                  </a:lnTo>
                  <a:lnTo>
                    <a:pt x="7183780" y="66586"/>
                  </a:lnTo>
                  <a:lnTo>
                    <a:pt x="7183780" y="51828"/>
                  </a:lnTo>
                  <a:close/>
                </a:path>
                <a:path extrusionOk="0" h="279400" w="10579735">
                  <a:moveTo>
                    <a:pt x="7191299" y="251764"/>
                  </a:moveTo>
                  <a:lnTo>
                    <a:pt x="7188682" y="239014"/>
                  </a:lnTo>
                  <a:lnTo>
                    <a:pt x="7182726" y="229692"/>
                  </a:lnTo>
                  <a:lnTo>
                    <a:pt x="7173201" y="223977"/>
                  </a:lnTo>
                  <a:lnTo>
                    <a:pt x="7159879" y="222034"/>
                  </a:lnTo>
                  <a:lnTo>
                    <a:pt x="7158139" y="222034"/>
                  </a:lnTo>
                  <a:lnTo>
                    <a:pt x="7154431" y="222262"/>
                  </a:lnTo>
                  <a:lnTo>
                    <a:pt x="7156082" y="234759"/>
                  </a:lnTo>
                  <a:lnTo>
                    <a:pt x="7160412" y="244500"/>
                  </a:lnTo>
                  <a:lnTo>
                    <a:pt x="7168083" y="250837"/>
                  </a:lnTo>
                  <a:lnTo>
                    <a:pt x="7179767" y="253085"/>
                  </a:lnTo>
                  <a:lnTo>
                    <a:pt x="7183171" y="253085"/>
                  </a:lnTo>
                  <a:lnTo>
                    <a:pt x="7187006" y="252653"/>
                  </a:lnTo>
                  <a:lnTo>
                    <a:pt x="7191299" y="251764"/>
                  </a:lnTo>
                  <a:close/>
                </a:path>
                <a:path extrusionOk="0" h="279400" w="10579735">
                  <a:moveTo>
                    <a:pt x="7278764" y="72250"/>
                  </a:moveTo>
                  <a:lnTo>
                    <a:pt x="7272414" y="66598"/>
                  </a:lnTo>
                  <a:lnTo>
                    <a:pt x="7269353" y="74625"/>
                  </a:lnTo>
                  <a:lnTo>
                    <a:pt x="7263003" y="79438"/>
                  </a:lnTo>
                  <a:lnTo>
                    <a:pt x="7257618" y="85293"/>
                  </a:lnTo>
                  <a:lnTo>
                    <a:pt x="7257466" y="96443"/>
                  </a:lnTo>
                  <a:lnTo>
                    <a:pt x="7258698" y="96850"/>
                  </a:lnTo>
                  <a:lnTo>
                    <a:pt x="7259917" y="97040"/>
                  </a:lnTo>
                  <a:lnTo>
                    <a:pt x="7261123" y="97040"/>
                  </a:lnTo>
                  <a:lnTo>
                    <a:pt x="7271093" y="92583"/>
                  </a:lnTo>
                  <a:lnTo>
                    <a:pt x="7277646" y="82613"/>
                  </a:lnTo>
                  <a:lnTo>
                    <a:pt x="7278764" y="72250"/>
                  </a:lnTo>
                  <a:close/>
                </a:path>
                <a:path extrusionOk="0" h="279400" w="10579735">
                  <a:moveTo>
                    <a:pt x="7450112" y="131711"/>
                  </a:moveTo>
                  <a:lnTo>
                    <a:pt x="7449071" y="125818"/>
                  </a:lnTo>
                  <a:lnTo>
                    <a:pt x="7446289" y="125945"/>
                  </a:lnTo>
                  <a:lnTo>
                    <a:pt x="7444930" y="125945"/>
                  </a:lnTo>
                  <a:lnTo>
                    <a:pt x="7437234" y="125488"/>
                  </a:lnTo>
                  <a:lnTo>
                    <a:pt x="7430402" y="124117"/>
                  </a:lnTo>
                  <a:lnTo>
                    <a:pt x="7424521" y="121843"/>
                  </a:lnTo>
                  <a:lnTo>
                    <a:pt x="7419734" y="118681"/>
                  </a:lnTo>
                  <a:lnTo>
                    <a:pt x="7417651" y="125996"/>
                  </a:lnTo>
                  <a:lnTo>
                    <a:pt x="7420343" y="131076"/>
                  </a:lnTo>
                  <a:lnTo>
                    <a:pt x="7426198" y="134035"/>
                  </a:lnTo>
                  <a:lnTo>
                    <a:pt x="7433615" y="135001"/>
                  </a:lnTo>
                  <a:lnTo>
                    <a:pt x="7441908" y="135001"/>
                  </a:lnTo>
                  <a:lnTo>
                    <a:pt x="7450112" y="131711"/>
                  </a:lnTo>
                  <a:close/>
                </a:path>
                <a:path extrusionOk="0" h="279400" w="10579735">
                  <a:moveTo>
                    <a:pt x="7519124" y="161061"/>
                  </a:moveTo>
                  <a:lnTo>
                    <a:pt x="7515263" y="148285"/>
                  </a:lnTo>
                  <a:lnTo>
                    <a:pt x="7507021" y="147764"/>
                  </a:lnTo>
                  <a:lnTo>
                    <a:pt x="7503134" y="147764"/>
                  </a:lnTo>
                  <a:lnTo>
                    <a:pt x="7493838" y="148386"/>
                  </a:lnTo>
                  <a:lnTo>
                    <a:pt x="7486167" y="150672"/>
                  </a:lnTo>
                  <a:lnTo>
                    <a:pt x="7480808" y="155295"/>
                  </a:lnTo>
                  <a:lnTo>
                    <a:pt x="7478458" y="162915"/>
                  </a:lnTo>
                  <a:lnTo>
                    <a:pt x="7480160" y="162534"/>
                  </a:lnTo>
                  <a:lnTo>
                    <a:pt x="7482103" y="162382"/>
                  </a:lnTo>
                  <a:lnTo>
                    <a:pt x="7487310" y="162382"/>
                  </a:lnTo>
                  <a:lnTo>
                    <a:pt x="7501064" y="163703"/>
                  </a:lnTo>
                  <a:lnTo>
                    <a:pt x="7512964" y="163703"/>
                  </a:lnTo>
                  <a:lnTo>
                    <a:pt x="7519124" y="161061"/>
                  </a:lnTo>
                  <a:close/>
                </a:path>
                <a:path extrusionOk="0" h="279400" w="10579735">
                  <a:moveTo>
                    <a:pt x="7905686" y="88823"/>
                  </a:moveTo>
                  <a:lnTo>
                    <a:pt x="7899832" y="87807"/>
                  </a:lnTo>
                  <a:lnTo>
                    <a:pt x="7895183" y="87376"/>
                  </a:lnTo>
                  <a:lnTo>
                    <a:pt x="7891564" y="87376"/>
                  </a:lnTo>
                  <a:lnTo>
                    <a:pt x="7882852" y="87376"/>
                  </a:lnTo>
                  <a:lnTo>
                    <a:pt x="7880083" y="89839"/>
                  </a:lnTo>
                  <a:lnTo>
                    <a:pt x="7881493" y="94792"/>
                  </a:lnTo>
                  <a:lnTo>
                    <a:pt x="7885658" y="97256"/>
                  </a:lnTo>
                  <a:lnTo>
                    <a:pt x="7895590" y="97256"/>
                  </a:lnTo>
                  <a:lnTo>
                    <a:pt x="7901216" y="95110"/>
                  </a:lnTo>
                  <a:lnTo>
                    <a:pt x="7905686" y="88823"/>
                  </a:lnTo>
                  <a:close/>
                </a:path>
                <a:path extrusionOk="0" h="279400" w="10579735">
                  <a:moveTo>
                    <a:pt x="7962519" y="10731"/>
                  </a:moveTo>
                  <a:lnTo>
                    <a:pt x="7960436" y="3987"/>
                  </a:lnTo>
                  <a:lnTo>
                    <a:pt x="7949984" y="0"/>
                  </a:lnTo>
                  <a:lnTo>
                    <a:pt x="7947304" y="14909"/>
                  </a:lnTo>
                  <a:lnTo>
                    <a:pt x="7950314" y="19888"/>
                  </a:lnTo>
                  <a:lnTo>
                    <a:pt x="7954061" y="19888"/>
                  </a:lnTo>
                  <a:lnTo>
                    <a:pt x="7959357" y="17068"/>
                  </a:lnTo>
                  <a:lnTo>
                    <a:pt x="7962519" y="10731"/>
                  </a:lnTo>
                  <a:close/>
                </a:path>
                <a:path extrusionOk="0" h="279400" w="10579735">
                  <a:moveTo>
                    <a:pt x="8023657" y="44577"/>
                  </a:moveTo>
                  <a:lnTo>
                    <a:pt x="8017103" y="41719"/>
                  </a:lnTo>
                  <a:lnTo>
                    <a:pt x="8012290" y="37274"/>
                  </a:lnTo>
                  <a:lnTo>
                    <a:pt x="8007629" y="32727"/>
                  </a:lnTo>
                  <a:lnTo>
                    <a:pt x="8001533" y="29603"/>
                  </a:lnTo>
                  <a:lnTo>
                    <a:pt x="8001368" y="39408"/>
                  </a:lnTo>
                  <a:lnTo>
                    <a:pt x="7995920" y="47840"/>
                  </a:lnTo>
                  <a:lnTo>
                    <a:pt x="7993278" y="54597"/>
                  </a:lnTo>
                  <a:lnTo>
                    <a:pt x="8001533" y="59334"/>
                  </a:lnTo>
                  <a:lnTo>
                    <a:pt x="8004746" y="53390"/>
                  </a:lnTo>
                  <a:lnTo>
                    <a:pt x="8011947" y="51308"/>
                  </a:lnTo>
                  <a:lnTo>
                    <a:pt x="8019466" y="49568"/>
                  </a:lnTo>
                  <a:lnTo>
                    <a:pt x="8023657" y="44577"/>
                  </a:lnTo>
                  <a:close/>
                </a:path>
                <a:path extrusionOk="0" h="279400" w="10579735">
                  <a:moveTo>
                    <a:pt x="8053032" y="162928"/>
                  </a:moveTo>
                  <a:lnTo>
                    <a:pt x="8050631" y="163601"/>
                  </a:lnTo>
                  <a:lnTo>
                    <a:pt x="8048599" y="163893"/>
                  </a:lnTo>
                  <a:lnTo>
                    <a:pt x="8046860" y="163893"/>
                  </a:lnTo>
                  <a:lnTo>
                    <a:pt x="8039684" y="161455"/>
                  </a:lnTo>
                  <a:lnTo>
                    <a:pt x="8030959" y="150723"/>
                  </a:lnTo>
                  <a:lnTo>
                    <a:pt x="8023657" y="148297"/>
                  </a:lnTo>
                  <a:lnTo>
                    <a:pt x="8022818" y="157213"/>
                  </a:lnTo>
                  <a:lnTo>
                    <a:pt x="8026870" y="164528"/>
                  </a:lnTo>
                  <a:lnTo>
                    <a:pt x="8033867" y="169468"/>
                  </a:lnTo>
                  <a:lnTo>
                    <a:pt x="8041868" y="171297"/>
                  </a:lnTo>
                  <a:lnTo>
                    <a:pt x="8046987" y="171297"/>
                  </a:lnTo>
                  <a:lnTo>
                    <a:pt x="8051508" y="168821"/>
                  </a:lnTo>
                  <a:lnTo>
                    <a:pt x="8053032" y="162928"/>
                  </a:lnTo>
                  <a:close/>
                </a:path>
                <a:path extrusionOk="0" h="279400" w="10579735">
                  <a:moveTo>
                    <a:pt x="8126679" y="44577"/>
                  </a:moveTo>
                  <a:lnTo>
                    <a:pt x="8104530" y="44577"/>
                  </a:lnTo>
                  <a:lnTo>
                    <a:pt x="8104530" y="59334"/>
                  </a:lnTo>
                  <a:lnTo>
                    <a:pt x="8126679" y="59334"/>
                  </a:lnTo>
                  <a:lnTo>
                    <a:pt x="8126679" y="44577"/>
                  </a:lnTo>
                  <a:close/>
                </a:path>
                <a:path extrusionOk="0" h="279400" w="10579735">
                  <a:moveTo>
                    <a:pt x="8127835" y="191071"/>
                  </a:moveTo>
                  <a:lnTo>
                    <a:pt x="8126666" y="185280"/>
                  </a:lnTo>
                  <a:lnTo>
                    <a:pt x="8118081" y="183311"/>
                  </a:lnTo>
                  <a:lnTo>
                    <a:pt x="8113916" y="177063"/>
                  </a:lnTo>
                  <a:lnTo>
                    <a:pt x="8103387" y="177063"/>
                  </a:lnTo>
                  <a:lnTo>
                    <a:pt x="8101571" y="177063"/>
                  </a:lnTo>
                  <a:lnTo>
                    <a:pt x="8099577" y="177253"/>
                  </a:lnTo>
                  <a:lnTo>
                    <a:pt x="8097329" y="177673"/>
                  </a:lnTo>
                  <a:lnTo>
                    <a:pt x="8095348" y="185166"/>
                  </a:lnTo>
                  <a:lnTo>
                    <a:pt x="8098155" y="190347"/>
                  </a:lnTo>
                  <a:lnTo>
                    <a:pt x="8104124" y="193370"/>
                  </a:lnTo>
                  <a:lnTo>
                    <a:pt x="8111591" y="194335"/>
                  </a:lnTo>
                  <a:lnTo>
                    <a:pt x="8119808" y="194335"/>
                  </a:lnTo>
                  <a:lnTo>
                    <a:pt x="8127835" y="191071"/>
                  </a:lnTo>
                  <a:close/>
                </a:path>
                <a:path extrusionOk="0" h="279400" w="10579735">
                  <a:moveTo>
                    <a:pt x="8185671" y="37084"/>
                  </a:moveTo>
                  <a:lnTo>
                    <a:pt x="8182686" y="35598"/>
                  </a:lnTo>
                  <a:lnTo>
                    <a:pt x="8171815" y="28308"/>
                  </a:lnTo>
                  <a:lnTo>
                    <a:pt x="8164169" y="28308"/>
                  </a:lnTo>
                  <a:lnTo>
                    <a:pt x="8159966" y="28308"/>
                  </a:lnTo>
                  <a:lnTo>
                    <a:pt x="8156740" y="30505"/>
                  </a:lnTo>
                  <a:lnTo>
                    <a:pt x="8156334" y="37084"/>
                  </a:lnTo>
                  <a:lnTo>
                    <a:pt x="8160664" y="37312"/>
                  </a:lnTo>
                  <a:lnTo>
                    <a:pt x="8164919" y="38239"/>
                  </a:lnTo>
                  <a:lnTo>
                    <a:pt x="8163484" y="44577"/>
                  </a:lnTo>
                  <a:lnTo>
                    <a:pt x="8146199" y="44577"/>
                  </a:lnTo>
                  <a:lnTo>
                    <a:pt x="8142122" y="46545"/>
                  </a:lnTo>
                  <a:lnTo>
                    <a:pt x="8146567" y="50444"/>
                  </a:lnTo>
                  <a:lnTo>
                    <a:pt x="8155076" y="52400"/>
                  </a:lnTo>
                  <a:lnTo>
                    <a:pt x="8163827" y="52400"/>
                  </a:lnTo>
                  <a:lnTo>
                    <a:pt x="8172475" y="51676"/>
                  </a:lnTo>
                  <a:lnTo>
                    <a:pt x="8179917" y="49174"/>
                  </a:lnTo>
                  <a:lnTo>
                    <a:pt x="8184782" y="44462"/>
                  </a:lnTo>
                  <a:lnTo>
                    <a:pt x="8185671" y="37084"/>
                  </a:lnTo>
                  <a:close/>
                </a:path>
                <a:path extrusionOk="0" h="279400" w="10579735">
                  <a:moveTo>
                    <a:pt x="8211909" y="40195"/>
                  </a:moveTo>
                  <a:lnTo>
                    <a:pt x="8210283" y="31216"/>
                  </a:lnTo>
                  <a:lnTo>
                    <a:pt x="8200390" y="22352"/>
                  </a:lnTo>
                  <a:lnTo>
                    <a:pt x="8201317" y="34912"/>
                  </a:lnTo>
                  <a:lnTo>
                    <a:pt x="8195805" y="45288"/>
                  </a:lnTo>
                  <a:lnTo>
                    <a:pt x="8192579" y="53441"/>
                  </a:lnTo>
                  <a:lnTo>
                    <a:pt x="8200390" y="59334"/>
                  </a:lnTo>
                  <a:lnTo>
                    <a:pt x="8207769" y="49491"/>
                  </a:lnTo>
                  <a:lnTo>
                    <a:pt x="8211909" y="40195"/>
                  </a:lnTo>
                  <a:close/>
                </a:path>
                <a:path extrusionOk="0" h="279400" w="10579735">
                  <a:moveTo>
                    <a:pt x="8251025" y="205676"/>
                  </a:moveTo>
                  <a:lnTo>
                    <a:pt x="8244637" y="200037"/>
                  </a:lnTo>
                  <a:lnTo>
                    <a:pt x="8241322" y="207759"/>
                  </a:lnTo>
                  <a:lnTo>
                    <a:pt x="8233346" y="222034"/>
                  </a:lnTo>
                  <a:lnTo>
                    <a:pt x="8229994" y="229768"/>
                  </a:lnTo>
                  <a:lnTo>
                    <a:pt x="8231238" y="230200"/>
                  </a:lnTo>
                  <a:lnTo>
                    <a:pt x="8232457" y="230390"/>
                  </a:lnTo>
                  <a:lnTo>
                    <a:pt x="8233664" y="230390"/>
                  </a:lnTo>
                  <a:lnTo>
                    <a:pt x="8243494" y="225945"/>
                  </a:lnTo>
                  <a:lnTo>
                    <a:pt x="8249958" y="216001"/>
                  </a:lnTo>
                  <a:lnTo>
                    <a:pt x="8251025" y="205676"/>
                  </a:lnTo>
                  <a:close/>
                </a:path>
                <a:path extrusionOk="0" h="279400" w="10579735">
                  <a:moveTo>
                    <a:pt x="8266836" y="170535"/>
                  </a:moveTo>
                  <a:lnTo>
                    <a:pt x="8266265" y="160743"/>
                  </a:lnTo>
                  <a:lnTo>
                    <a:pt x="8262988" y="153733"/>
                  </a:lnTo>
                  <a:lnTo>
                    <a:pt x="8257032" y="149517"/>
                  </a:lnTo>
                  <a:lnTo>
                    <a:pt x="8248434" y="148107"/>
                  </a:lnTo>
                  <a:lnTo>
                    <a:pt x="8247227" y="148107"/>
                  </a:lnTo>
                  <a:lnTo>
                    <a:pt x="8245970" y="148170"/>
                  </a:lnTo>
                  <a:lnTo>
                    <a:pt x="8244637" y="148297"/>
                  </a:lnTo>
                  <a:lnTo>
                    <a:pt x="8244637" y="170535"/>
                  </a:lnTo>
                  <a:lnTo>
                    <a:pt x="8266836" y="170535"/>
                  </a:lnTo>
                  <a:close/>
                </a:path>
                <a:path extrusionOk="0" h="279400" w="10579735">
                  <a:moveTo>
                    <a:pt x="8355101" y="133540"/>
                  </a:moveTo>
                  <a:lnTo>
                    <a:pt x="8342795" y="135851"/>
                  </a:lnTo>
                  <a:lnTo>
                    <a:pt x="8332102" y="139890"/>
                  </a:lnTo>
                  <a:lnTo>
                    <a:pt x="8323707" y="146291"/>
                  </a:lnTo>
                  <a:lnTo>
                    <a:pt x="8318309" y="155663"/>
                  </a:lnTo>
                  <a:lnTo>
                    <a:pt x="8326145" y="156159"/>
                  </a:lnTo>
                  <a:lnTo>
                    <a:pt x="8329816" y="156159"/>
                  </a:lnTo>
                  <a:lnTo>
                    <a:pt x="8340826" y="155257"/>
                  </a:lnTo>
                  <a:lnTo>
                    <a:pt x="8349374" y="151866"/>
                  </a:lnTo>
                  <a:lnTo>
                    <a:pt x="8354466" y="144970"/>
                  </a:lnTo>
                  <a:lnTo>
                    <a:pt x="8355101" y="133540"/>
                  </a:lnTo>
                  <a:close/>
                </a:path>
                <a:path extrusionOk="0" h="279400" w="10579735">
                  <a:moveTo>
                    <a:pt x="8615629" y="113157"/>
                  </a:moveTo>
                  <a:lnTo>
                    <a:pt x="8614981" y="106464"/>
                  </a:lnTo>
                  <a:lnTo>
                    <a:pt x="8611883" y="103111"/>
                  </a:lnTo>
                  <a:lnTo>
                    <a:pt x="8606714" y="103111"/>
                  </a:lnTo>
                  <a:lnTo>
                    <a:pt x="8602599" y="103111"/>
                  </a:lnTo>
                  <a:lnTo>
                    <a:pt x="8597176" y="105232"/>
                  </a:lnTo>
                  <a:lnTo>
                    <a:pt x="8590788" y="111188"/>
                  </a:lnTo>
                  <a:lnTo>
                    <a:pt x="8597925" y="115062"/>
                  </a:lnTo>
                  <a:lnTo>
                    <a:pt x="8603336" y="116509"/>
                  </a:lnTo>
                  <a:lnTo>
                    <a:pt x="8613178" y="116509"/>
                  </a:lnTo>
                  <a:lnTo>
                    <a:pt x="8615629" y="113157"/>
                  </a:lnTo>
                  <a:close/>
                </a:path>
                <a:path extrusionOk="0" h="279400" w="10579735">
                  <a:moveTo>
                    <a:pt x="8620138" y="0"/>
                  </a:moveTo>
                  <a:lnTo>
                    <a:pt x="8611400" y="381"/>
                  </a:lnTo>
                  <a:lnTo>
                    <a:pt x="8603628" y="1752"/>
                  </a:lnTo>
                  <a:lnTo>
                    <a:pt x="8598624" y="5918"/>
                  </a:lnTo>
                  <a:lnTo>
                    <a:pt x="8598268" y="14744"/>
                  </a:lnTo>
                  <a:lnTo>
                    <a:pt x="8600148" y="14795"/>
                  </a:lnTo>
                  <a:lnTo>
                    <a:pt x="8611552" y="14795"/>
                  </a:lnTo>
                  <a:lnTo>
                    <a:pt x="8617140" y="8750"/>
                  </a:lnTo>
                  <a:lnTo>
                    <a:pt x="8620138" y="0"/>
                  </a:lnTo>
                  <a:close/>
                </a:path>
                <a:path extrusionOk="0" h="279400" w="10579735">
                  <a:moveTo>
                    <a:pt x="8797099" y="214782"/>
                  </a:moveTo>
                  <a:lnTo>
                    <a:pt x="8794763" y="215773"/>
                  </a:lnTo>
                  <a:lnTo>
                    <a:pt x="8792477" y="216179"/>
                  </a:lnTo>
                  <a:lnTo>
                    <a:pt x="8784793" y="216179"/>
                  </a:lnTo>
                  <a:lnTo>
                    <a:pt x="8779637" y="213741"/>
                  </a:lnTo>
                  <a:lnTo>
                    <a:pt x="8770163" y="208851"/>
                  </a:lnTo>
                  <a:lnTo>
                    <a:pt x="8765832" y="206413"/>
                  </a:lnTo>
                  <a:lnTo>
                    <a:pt x="8762035" y="206413"/>
                  </a:lnTo>
                  <a:lnTo>
                    <a:pt x="8758491" y="206413"/>
                  </a:lnTo>
                  <a:lnTo>
                    <a:pt x="8755393" y="208546"/>
                  </a:lnTo>
                  <a:lnTo>
                    <a:pt x="8752840" y="214782"/>
                  </a:lnTo>
                  <a:lnTo>
                    <a:pt x="8758415" y="219887"/>
                  </a:lnTo>
                  <a:lnTo>
                    <a:pt x="8764664" y="223977"/>
                  </a:lnTo>
                  <a:lnTo>
                    <a:pt x="8771280" y="226695"/>
                  </a:lnTo>
                  <a:lnTo>
                    <a:pt x="8778011" y="227685"/>
                  </a:lnTo>
                  <a:lnTo>
                    <a:pt x="8785212" y="227685"/>
                  </a:lnTo>
                  <a:lnTo>
                    <a:pt x="8792108" y="224053"/>
                  </a:lnTo>
                  <a:lnTo>
                    <a:pt x="8797099" y="214782"/>
                  </a:lnTo>
                  <a:close/>
                </a:path>
                <a:path extrusionOk="0" h="279400" w="10579735">
                  <a:moveTo>
                    <a:pt x="9909200" y="133540"/>
                  </a:moveTo>
                  <a:lnTo>
                    <a:pt x="9904146" y="128651"/>
                  </a:lnTo>
                  <a:lnTo>
                    <a:pt x="9895103" y="123215"/>
                  </a:lnTo>
                  <a:lnTo>
                    <a:pt x="9884029" y="118783"/>
                  </a:lnTo>
                  <a:lnTo>
                    <a:pt x="9872904" y="116954"/>
                  </a:lnTo>
                  <a:lnTo>
                    <a:pt x="9864293" y="116954"/>
                  </a:lnTo>
                  <a:lnTo>
                    <a:pt x="9857613" y="121170"/>
                  </a:lnTo>
                  <a:lnTo>
                    <a:pt x="9857727" y="133540"/>
                  </a:lnTo>
                  <a:lnTo>
                    <a:pt x="9861613" y="132130"/>
                  </a:lnTo>
                  <a:lnTo>
                    <a:pt x="9865169" y="131533"/>
                  </a:lnTo>
                  <a:lnTo>
                    <a:pt x="9876409" y="131533"/>
                  </a:lnTo>
                  <a:lnTo>
                    <a:pt x="9882607" y="135077"/>
                  </a:lnTo>
                  <a:lnTo>
                    <a:pt x="9892741" y="142176"/>
                  </a:lnTo>
                  <a:lnTo>
                    <a:pt x="9896691" y="145719"/>
                  </a:lnTo>
                  <a:lnTo>
                    <a:pt x="9903409" y="145719"/>
                  </a:lnTo>
                  <a:lnTo>
                    <a:pt x="9906241" y="142633"/>
                  </a:lnTo>
                  <a:lnTo>
                    <a:pt x="9909200" y="133540"/>
                  </a:lnTo>
                  <a:close/>
                </a:path>
                <a:path extrusionOk="0" h="279400" w="10579735">
                  <a:moveTo>
                    <a:pt x="10167048" y="251764"/>
                  </a:moveTo>
                  <a:lnTo>
                    <a:pt x="10160089" y="250672"/>
                  </a:lnTo>
                  <a:lnTo>
                    <a:pt x="10154501" y="250215"/>
                  </a:lnTo>
                  <a:lnTo>
                    <a:pt x="10150119" y="250215"/>
                  </a:lnTo>
                  <a:lnTo>
                    <a:pt x="10139782" y="250215"/>
                  </a:lnTo>
                  <a:lnTo>
                    <a:pt x="10136073" y="252717"/>
                  </a:lnTo>
                  <a:lnTo>
                    <a:pt x="10136924" y="257733"/>
                  </a:lnTo>
                  <a:lnTo>
                    <a:pt x="10141471" y="260235"/>
                  </a:lnTo>
                  <a:lnTo>
                    <a:pt x="10153383" y="260235"/>
                  </a:lnTo>
                  <a:lnTo>
                    <a:pt x="10160521" y="258076"/>
                  </a:lnTo>
                  <a:lnTo>
                    <a:pt x="10167048" y="251764"/>
                  </a:lnTo>
                  <a:close/>
                </a:path>
                <a:path extrusionOk="0" h="279400" w="10579735">
                  <a:moveTo>
                    <a:pt x="10352329" y="242925"/>
                  </a:moveTo>
                  <a:lnTo>
                    <a:pt x="10351046" y="237363"/>
                  </a:lnTo>
                  <a:lnTo>
                    <a:pt x="10343998" y="229768"/>
                  </a:lnTo>
                  <a:lnTo>
                    <a:pt x="10338765" y="237655"/>
                  </a:lnTo>
                  <a:lnTo>
                    <a:pt x="10338295" y="243179"/>
                  </a:lnTo>
                  <a:lnTo>
                    <a:pt x="10341000" y="246430"/>
                  </a:lnTo>
                  <a:lnTo>
                    <a:pt x="10345293" y="247497"/>
                  </a:lnTo>
                  <a:lnTo>
                    <a:pt x="10349776" y="246329"/>
                  </a:lnTo>
                  <a:lnTo>
                    <a:pt x="10352329" y="242925"/>
                  </a:lnTo>
                  <a:close/>
                </a:path>
                <a:path extrusionOk="0" h="279400" w="10579735">
                  <a:moveTo>
                    <a:pt x="10510926" y="204508"/>
                  </a:moveTo>
                  <a:lnTo>
                    <a:pt x="10508234" y="201879"/>
                  </a:lnTo>
                  <a:lnTo>
                    <a:pt x="10502748" y="200990"/>
                  </a:lnTo>
                  <a:lnTo>
                    <a:pt x="10497045" y="201828"/>
                  </a:lnTo>
                  <a:lnTo>
                    <a:pt x="10493045" y="204368"/>
                  </a:lnTo>
                  <a:lnTo>
                    <a:pt x="10492816" y="208673"/>
                  </a:lnTo>
                  <a:lnTo>
                    <a:pt x="10498480" y="214782"/>
                  </a:lnTo>
                  <a:lnTo>
                    <a:pt x="10508463" y="208826"/>
                  </a:lnTo>
                  <a:lnTo>
                    <a:pt x="10510926" y="204508"/>
                  </a:lnTo>
                  <a:close/>
                </a:path>
                <a:path extrusionOk="0" h="279400" w="10579735">
                  <a:moveTo>
                    <a:pt x="10520667" y="140690"/>
                  </a:moveTo>
                  <a:lnTo>
                    <a:pt x="10515422" y="137439"/>
                  </a:lnTo>
                  <a:lnTo>
                    <a:pt x="10509326" y="134937"/>
                  </a:lnTo>
                  <a:lnTo>
                    <a:pt x="10502290" y="133324"/>
                  </a:lnTo>
                  <a:lnTo>
                    <a:pt x="10494213" y="132765"/>
                  </a:lnTo>
                  <a:lnTo>
                    <a:pt x="10490987" y="132765"/>
                  </a:lnTo>
                  <a:lnTo>
                    <a:pt x="10487533" y="133019"/>
                  </a:lnTo>
                  <a:lnTo>
                    <a:pt x="10483825" y="133540"/>
                  </a:lnTo>
                  <a:lnTo>
                    <a:pt x="10483190" y="145288"/>
                  </a:lnTo>
                  <a:lnTo>
                    <a:pt x="10484460" y="155155"/>
                  </a:lnTo>
                  <a:lnTo>
                    <a:pt x="10487279" y="163461"/>
                  </a:lnTo>
                  <a:lnTo>
                    <a:pt x="10491292" y="170535"/>
                  </a:lnTo>
                  <a:lnTo>
                    <a:pt x="10492918" y="170789"/>
                  </a:lnTo>
                  <a:lnTo>
                    <a:pt x="10494404" y="170903"/>
                  </a:lnTo>
                  <a:lnTo>
                    <a:pt x="10495788" y="170903"/>
                  </a:lnTo>
                  <a:lnTo>
                    <a:pt x="10506253" y="167614"/>
                  </a:lnTo>
                  <a:lnTo>
                    <a:pt x="10512057" y="159613"/>
                  </a:lnTo>
                  <a:lnTo>
                    <a:pt x="10515956" y="149694"/>
                  </a:lnTo>
                  <a:lnTo>
                    <a:pt x="10520667" y="140690"/>
                  </a:lnTo>
                  <a:close/>
                </a:path>
                <a:path extrusionOk="0" h="279400" w="10579735">
                  <a:moveTo>
                    <a:pt x="10579646" y="200037"/>
                  </a:moveTo>
                  <a:lnTo>
                    <a:pt x="10572521" y="196176"/>
                  </a:lnTo>
                  <a:lnTo>
                    <a:pt x="10567111" y="194729"/>
                  </a:lnTo>
                  <a:lnTo>
                    <a:pt x="10563212" y="194729"/>
                  </a:lnTo>
                  <a:lnTo>
                    <a:pt x="10557269" y="194729"/>
                  </a:lnTo>
                  <a:lnTo>
                    <a:pt x="10554818" y="198094"/>
                  </a:lnTo>
                  <a:lnTo>
                    <a:pt x="10555453" y="204812"/>
                  </a:lnTo>
                  <a:lnTo>
                    <a:pt x="10558551" y="208165"/>
                  </a:lnTo>
                  <a:lnTo>
                    <a:pt x="10567822" y="208165"/>
                  </a:lnTo>
                  <a:lnTo>
                    <a:pt x="10573258" y="206032"/>
                  </a:lnTo>
                  <a:lnTo>
                    <a:pt x="10579646" y="2000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13" name="Google Shape;7913;gefe2f4b35a_0_3189"/>
            <p:cNvSpPr/>
            <p:nvPr/>
          </p:nvSpPr>
          <p:spPr>
            <a:xfrm>
              <a:off x="72898" y="4379251"/>
              <a:ext cx="10439400" cy="283210"/>
            </a:xfrm>
            <a:custGeom>
              <a:rect b="b" l="l" r="r" t="t"/>
              <a:pathLst>
                <a:path extrusionOk="0" h="283210" w="10439400">
                  <a:moveTo>
                    <a:pt x="32639" y="142392"/>
                  </a:moveTo>
                  <a:lnTo>
                    <a:pt x="29870" y="137312"/>
                  </a:lnTo>
                  <a:lnTo>
                    <a:pt x="23939" y="134353"/>
                  </a:lnTo>
                  <a:lnTo>
                    <a:pt x="16471" y="133388"/>
                  </a:lnTo>
                  <a:lnTo>
                    <a:pt x="8178" y="133388"/>
                  </a:lnTo>
                  <a:lnTo>
                    <a:pt x="0" y="136652"/>
                  </a:lnTo>
                  <a:lnTo>
                    <a:pt x="1028" y="142468"/>
                  </a:lnTo>
                  <a:lnTo>
                    <a:pt x="9474" y="144500"/>
                  </a:lnTo>
                  <a:lnTo>
                    <a:pt x="13855" y="150482"/>
                  </a:lnTo>
                  <a:lnTo>
                    <a:pt x="25971" y="150482"/>
                  </a:lnTo>
                  <a:lnTo>
                    <a:pt x="28155" y="150253"/>
                  </a:lnTo>
                  <a:lnTo>
                    <a:pt x="30645" y="149720"/>
                  </a:lnTo>
                  <a:lnTo>
                    <a:pt x="32639" y="142392"/>
                  </a:lnTo>
                  <a:close/>
                </a:path>
                <a:path extrusionOk="0" h="283210" w="10439400">
                  <a:moveTo>
                    <a:pt x="192659" y="38658"/>
                  </a:moveTo>
                  <a:lnTo>
                    <a:pt x="191858" y="30251"/>
                  </a:lnTo>
                  <a:lnTo>
                    <a:pt x="188874" y="24015"/>
                  </a:lnTo>
                  <a:lnTo>
                    <a:pt x="184124" y="19596"/>
                  </a:lnTo>
                  <a:lnTo>
                    <a:pt x="177990" y="16649"/>
                  </a:lnTo>
                  <a:lnTo>
                    <a:pt x="172745" y="24155"/>
                  </a:lnTo>
                  <a:lnTo>
                    <a:pt x="171208" y="31775"/>
                  </a:lnTo>
                  <a:lnTo>
                    <a:pt x="174307" y="37693"/>
                  </a:lnTo>
                  <a:lnTo>
                    <a:pt x="182905" y="40068"/>
                  </a:lnTo>
                  <a:lnTo>
                    <a:pt x="185623" y="40068"/>
                  </a:lnTo>
                  <a:lnTo>
                    <a:pt x="188861" y="39636"/>
                  </a:lnTo>
                  <a:lnTo>
                    <a:pt x="192659" y="38658"/>
                  </a:lnTo>
                  <a:close/>
                </a:path>
                <a:path extrusionOk="0" h="283210" w="10439400">
                  <a:moveTo>
                    <a:pt x="214109" y="93611"/>
                  </a:moveTo>
                  <a:lnTo>
                    <a:pt x="212521" y="89014"/>
                  </a:lnTo>
                  <a:lnTo>
                    <a:pt x="206616" y="89014"/>
                  </a:lnTo>
                  <a:lnTo>
                    <a:pt x="201676" y="89852"/>
                  </a:lnTo>
                  <a:lnTo>
                    <a:pt x="195262" y="92633"/>
                  </a:lnTo>
                  <a:lnTo>
                    <a:pt x="187363" y="97713"/>
                  </a:lnTo>
                  <a:lnTo>
                    <a:pt x="177990" y="105486"/>
                  </a:lnTo>
                  <a:lnTo>
                    <a:pt x="182892" y="106845"/>
                  </a:lnTo>
                  <a:lnTo>
                    <a:pt x="187274" y="107429"/>
                  </a:lnTo>
                  <a:lnTo>
                    <a:pt x="202057" y="107429"/>
                  </a:lnTo>
                  <a:lnTo>
                    <a:pt x="208876" y="102819"/>
                  </a:lnTo>
                  <a:lnTo>
                    <a:pt x="214109" y="93611"/>
                  </a:lnTo>
                  <a:close/>
                </a:path>
                <a:path extrusionOk="0" h="283210" w="10439400">
                  <a:moveTo>
                    <a:pt x="288442" y="75653"/>
                  </a:moveTo>
                  <a:lnTo>
                    <a:pt x="275056" y="74879"/>
                  </a:lnTo>
                  <a:lnTo>
                    <a:pt x="265684" y="73875"/>
                  </a:lnTo>
                  <a:lnTo>
                    <a:pt x="258597" y="73025"/>
                  </a:lnTo>
                  <a:lnTo>
                    <a:pt x="252056" y="72656"/>
                  </a:lnTo>
                  <a:lnTo>
                    <a:pt x="246786" y="72656"/>
                  </a:lnTo>
                  <a:lnTo>
                    <a:pt x="240461" y="73406"/>
                  </a:lnTo>
                  <a:lnTo>
                    <a:pt x="229501" y="75653"/>
                  </a:lnTo>
                  <a:lnTo>
                    <a:pt x="233413" y="86893"/>
                  </a:lnTo>
                  <a:lnTo>
                    <a:pt x="239420" y="94653"/>
                  </a:lnTo>
                  <a:lnTo>
                    <a:pt x="246938" y="99148"/>
                  </a:lnTo>
                  <a:lnTo>
                    <a:pt x="255371" y="100609"/>
                  </a:lnTo>
                  <a:lnTo>
                    <a:pt x="265112" y="98907"/>
                  </a:lnTo>
                  <a:lnTo>
                    <a:pt x="274421" y="93980"/>
                  </a:lnTo>
                  <a:lnTo>
                    <a:pt x="282473" y="86131"/>
                  </a:lnTo>
                  <a:lnTo>
                    <a:pt x="288442" y="75653"/>
                  </a:lnTo>
                  <a:close/>
                </a:path>
                <a:path extrusionOk="0" h="283210" w="10439400">
                  <a:moveTo>
                    <a:pt x="295656" y="105486"/>
                  </a:moveTo>
                  <a:lnTo>
                    <a:pt x="292836" y="105130"/>
                  </a:lnTo>
                  <a:lnTo>
                    <a:pt x="290195" y="104952"/>
                  </a:lnTo>
                  <a:lnTo>
                    <a:pt x="287731" y="104952"/>
                  </a:lnTo>
                  <a:lnTo>
                    <a:pt x="279438" y="105816"/>
                  </a:lnTo>
                  <a:lnTo>
                    <a:pt x="272986" y="108534"/>
                  </a:lnTo>
                  <a:lnTo>
                    <a:pt x="268541" y="113271"/>
                  </a:lnTo>
                  <a:lnTo>
                    <a:pt x="266293" y="120230"/>
                  </a:lnTo>
                  <a:lnTo>
                    <a:pt x="270954" y="120459"/>
                  </a:lnTo>
                  <a:lnTo>
                    <a:pt x="274967" y="121386"/>
                  </a:lnTo>
                  <a:lnTo>
                    <a:pt x="273761" y="127723"/>
                  </a:lnTo>
                  <a:lnTo>
                    <a:pt x="288442" y="127723"/>
                  </a:lnTo>
                  <a:lnTo>
                    <a:pt x="288163" y="117360"/>
                  </a:lnTo>
                  <a:lnTo>
                    <a:pt x="291909" y="111252"/>
                  </a:lnTo>
                  <a:lnTo>
                    <a:pt x="295656" y="105486"/>
                  </a:lnTo>
                  <a:close/>
                </a:path>
                <a:path extrusionOk="0" h="283210" w="10439400">
                  <a:moveTo>
                    <a:pt x="332498" y="105486"/>
                  </a:moveTo>
                  <a:lnTo>
                    <a:pt x="330542" y="105359"/>
                  </a:lnTo>
                  <a:lnTo>
                    <a:pt x="329628" y="105359"/>
                  </a:lnTo>
                  <a:lnTo>
                    <a:pt x="319557" y="107403"/>
                  </a:lnTo>
                  <a:lnTo>
                    <a:pt x="312610" y="112661"/>
                  </a:lnTo>
                  <a:lnTo>
                    <a:pt x="307543" y="119862"/>
                  </a:lnTo>
                  <a:lnTo>
                    <a:pt x="303110" y="127723"/>
                  </a:lnTo>
                  <a:lnTo>
                    <a:pt x="306400" y="131178"/>
                  </a:lnTo>
                  <a:lnTo>
                    <a:pt x="309905" y="132689"/>
                  </a:lnTo>
                  <a:lnTo>
                    <a:pt x="313321" y="132689"/>
                  </a:lnTo>
                  <a:lnTo>
                    <a:pt x="320382" y="130517"/>
                  </a:lnTo>
                  <a:lnTo>
                    <a:pt x="326428" y="124637"/>
                  </a:lnTo>
                  <a:lnTo>
                    <a:pt x="330708" y="115976"/>
                  </a:lnTo>
                  <a:lnTo>
                    <a:pt x="332498" y="105486"/>
                  </a:lnTo>
                  <a:close/>
                </a:path>
                <a:path extrusionOk="0" h="283210" w="10439400">
                  <a:moveTo>
                    <a:pt x="354647" y="201930"/>
                  </a:moveTo>
                  <a:lnTo>
                    <a:pt x="345033" y="203161"/>
                  </a:lnTo>
                  <a:lnTo>
                    <a:pt x="336715" y="205816"/>
                  </a:lnTo>
                  <a:lnTo>
                    <a:pt x="330022" y="210210"/>
                  </a:lnTo>
                  <a:lnTo>
                    <a:pt x="325259" y="216674"/>
                  </a:lnTo>
                  <a:lnTo>
                    <a:pt x="328002" y="217004"/>
                  </a:lnTo>
                  <a:lnTo>
                    <a:pt x="330606" y="217170"/>
                  </a:lnTo>
                  <a:lnTo>
                    <a:pt x="333032" y="217170"/>
                  </a:lnTo>
                  <a:lnTo>
                    <a:pt x="341401" y="216331"/>
                  </a:lnTo>
                  <a:lnTo>
                    <a:pt x="347916" y="213639"/>
                  </a:lnTo>
                  <a:lnTo>
                    <a:pt x="352399" y="208915"/>
                  </a:lnTo>
                  <a:lnTo>
                    <a:pt x="354647" y="201930"/>
                  </a:lnTo>
                  <a:close/>
                </a:path>
                <a:path extrusionOk="0" h="283210" w="10439400">
                  <a:moveTo>
                    <a:pt x="384251" y="231432"/>
                  </a:moveTo>
                  <a:lnTo>
                    <a:pt x="382943" y="230111"/>
                  </a:lnTo>
                  <a:lnTo>
                    <a:pt x="381254" y="229577"/>
                  </a:lnTo>
                  <a:lnTo>
                    <a:pt x="379399" y="229577"/>
                  </a:lnTo>
                  <a:lnTo>
                    <a:pt x="372351" y="229577"/>
                  </a:lnTo>
                  <a:lnTo>
                    <a:pt x="362851" y="237261"/>
                  </a:lnTo>
                  <a:lnTo>
                    <a:pt x="362165" y="238810"/>
                  </a:lnTo>
                  <a:lnTo>
                    <a:pt x="360108" y="242557"/>
                  </a:lnTo>
                  <a:lnTo>
                    <a:pt x="361442" y="243979"/>
                  </a:lnTo>
                  <a:lnTo>
                    <a:pt x="364286" y="243979"/>
                  </a:lnTo>
                  <a:lnTo>
                    <a:pt x="370941" y="242531"/>
                  </a:lnTo>
                  <a:lnTo>
                    <a:pt x="378333" y="239064"/>
                  </a:lnTo>
                  <a:lnTo>
                    <a:pt x="383705" y="234924"/>
                  </a:lnTo>
                  <a:lnTo>
                    <a:pt x="384251" y="231432"/>
                  </a:lnTo>
                  <a:close/>
                </a:path>
                <a:path extrusionOk="0" h="283210" w="10439400">
                  <a:moveTo>
                    <a:pt x="429615" y="185458"/>
                  </a:moveTo>
                  <a:lnTo>
                    <a:pt x="428307" y="179590"/>
                  </a:lnTo>
                  <a:lnTo>
                    <a:pt x="419760" y="179070"/>
                  </a:lnTo>
                  <a:lnTo>
                    <a:pt x="418426" y="171704"/>
                  </a:lnTo>
                  <a:lnTo>
                    <a:pt x="409409" y="171704"/>
                  </a:lnTo>
                  <a:lnTo>
                    <a:pt x="408432" y="171704"/>
                  </a:lnTo>
                  <a:lnTo>
                    <a:pt x="407365" y="171792"/>
                  </a:lnTo>
                  <a:lnTo>
                    <a:pt x="406184" y="171983"/>
                  </a:lnTo>
                  <a:lnTo>
                    <a:pt x="403936" y="179019"/>
                  </a:lnTo>
                  <a:lnTo>
                    <a:pt x="406247" y="184124"/>
                  </a:lnTo>
                  <a:lnTo>
                    <a:pt x="411467" y="187236"/>
                  </a:lnTo>
                  <a:lnTo>
                    <a:pt x="417918" y="188290"/>
                  </a:lnTo>
                  <a:lnTo>
                    <a:pt x="424053" y="188290"/>
                  </a:lnTo>
                  <a:lnTo>
                    <a:pt x="429615" y="185458"/>
                  </a:lnTo>
                  <a:close/>
                </a:path>
                <a:path extrusionOk="0" h="283210" w="10439400">
                  <a:moveTo>
                    <a:pt x="619937" y="46151"/>
                  </a:moveTo>
                  <a:lnTo>
                    <a:pt x="597789" y="60896"/>
                  </a:lnTo>
                  <a:lnTo>
                    <a:pt x="599401" y="60934"/>
                  </a:lnTo>
                  <a:lnTo>
                    <a:pt x="610946" y="60934"/>
                  </a:lnTo>
                  <a:lnTo>
                    <a:pt x="616927" y="54965"/>
                  </a:lnTo>
                  <a:lnTo>
                    <a:pt x="619937" y="46151"/>
                  </a:lnTo>
                  <a:close/>
                </a:path>
                <a:path extrusionOk="0" h="283210" w="10439400">
                  <a:moveTo>
                    <a:pt x="700798" y="16649"/>
                  </a:moveTo>
                  <a:lnTo>
                    <a:pt x="697217" y="17132"/>
                  </a:lnTo>
                  <a:lnTo>
                    <a:pt x="693889" y="17360"/>
                  </a:lnTo>
                  <a:lnTo>
                    <a:pt x="690791" y="17360"/>
                  </a:lnTo>
                  <a:lnTo>
                    <a:pt x="682663" y="16776"/>
                  </a:lnTo>
                  <a:lnTo>
                    <a:pt x="675589" y="15125"/>
                  </a:lnTo>
                  <a:lnTo>
                    <a:pt x="669417" y="12547"/>
                  </a:lnTo>
                  <a:lnTo>
                    <a:pt x="664006" y="9156"/>
                  </a:lnTo>
                  <a:lnTo>
                    <a:pt x="662025" y="19862"/>
                  </a:lnTo>
                  <a:lnTo>
                    <a:pt x="664768" y="27089"/>
                  </a:lnTo>
                  <a:lnTo>
                    <a:pt x="670814" y="31178"/>
                  </a:lnTo>
                  <a:lnTo>
                    <a:pt x="678738" y="32473"/>
                  </a:lnTo>
                  <a:lnTo>
                    <a:pt x="686993" y="31330"/>
                  </a:lnTo>
                  <a:lnTo>
                    <a:pt x="694321" y="28092"/>
                  </a:lnTo>
                  <a:lnTo>
                    <a:pt x="699376" y="23101"/>
                  </a:lnTo>
                  <a:lnTo>
                    <a:pt x="700798" y="16649"/>
                  </a:lnTo>
                  <a:close/>
                </a:path>
                <a:path extrusionOk="0" h="283210" w="10439400">
                  <a:moveTo>
                    <a:pt x="789406" y="38646"/>
                  </a:moveTo>
                  <a:lnTo>
                    <a:pt x="778344" y="35293"/>
                  </a:lnTo>
                  <a:lnTo>
                    <a:pt x="768934" y="33680"/>
                  </a:lnTo>
                  <a:lnTo>
                    <a:pt x="756831" y="32740"/>
                  </a:lnTo>
                  <a:lnTo>
                    <a:pt x="737641" y="31394"/>
                  </a:lnTo>
                  <a:lnTo>
                    <a:pt x="738212" y="41529"/>
                  </a:lnTo>
                  <a:lnTo>
                    <a:pt x="734148" y="47523"/>
                  </a:lnTo>
                  <a:lnTo>
                    <a:pt x="730415" y="53632"/>
                  </a:lnTo>
                  <a:lnTo>
                    <a:pt x="735914" y="55130"/>
                  </a:lnTo>
                  <a:lnTo>
                    <a:pt x="745134" y="53632"/>
                  </a:lnTo>
                  <a:lnTo>
                    <a:pt x="745134" y="60896"/>
                  </a:lnTo>
                  <a:lnTo>
                    <a:pt x="757821" y="56984"/>
                  </a:lnTo>
                  <a:lnTo>
                    <a:pt x="768870" y="51460"/>
                  </a:lnTo>
                  <a:lnTo>
                    <a:pt x="789406" y="38646"/>
                  </a:lnTo>
                  <a:close/>
                </a:path>
                <a:path extrusionOk="0" h="283210" w="10439400">
                  <a:moveTo>
                    <a:pt x="986485" y="200469"/>
                  </a:moveTo>
                  <a:lnTo>
                    <a:pt x="980719" y="194335"/>
                  </a:lnTo>
                  <a:lnTo>
                    <a:pt x="970864" y="200329"/>
                  </a:lnTo>
                  <a:lnTo>
                    <a:pt x="968451" y="204673"/>
                  </a:lnTo>
                  <a:lnTo>
                    <a:pt x="971156" y="207314"/>
                  </a:lnTo>
                  <a:lnTo>
                    <a:pt x="976617" y="208203"/>
                  </a:lnTo>
                  <a:lnTo>
                    <a:pt x="982319" y="207352"/>
                  </a:lnTo>
                  <a:lnTo>
                    <a:pt x="986307" y="204787"/>
                  </a:lnTo>
                  <a:lnTo>
                    <a:pt x="986485" y="200469"/>
                  </a:lnTo>
                  <a:close/>
                </a:path>
                <a:path extrusionOk="0" h="283210" w="10439400">
                  <a:moveTo>
                    <a:pt x="1099210" y="215849"/>
                  </a:moveTo>
                  <a:lnTo>
                    <a:pt x="1098740" y="209080"/>
                  </a:lnTo>
                  <a:lnTo>
                    <a:pt x="1097102" y="209715"/>
                  </a:lnTo>
                  <a:lnTo>
                    <a:pt x="1095057" y="209956"/>
                  </a:lnTo>
                  <a:lnTo>
                    <a:pt x="1089609" y="209956"/>
                  </a:lnTo>
                  <a:lnTo>
                    <a:pt x="1075105" y="208127"/>
                  </a:lnTo>
                  <a:lnTo>
                    <a:pt x="1071930" y="208127"/>
                  </a:lnTo>
                  <a:lnTo>
                    <a:pt x="1065745" y="208127"/>
                  </a:lnTo>
                  <a:lnTo>
                    <a:pt x="1061288" y="209854"/>
                  </a:lnTo>
                  <a:lnTo>
                    <a:pt x="1061910" y="216687"/>
                  </a:lnTo>
                  <a:lnTo>
                    <a:pt x="1063574" y="216039"/>
                  </a:lnTo>
                  <a:lnTo>
                    <a:pt x="1065644" y="215798"/>
                  </a:lnTo>
                  <a:lnTo>
                    <a:pt x="1071079" y="215798"/>
                  </a:lnTo>
                  <a:lnTo>
                    <a:pt x="1085342" y="217551"/>
                  </a:lnTo>
                  <a:lnTo>
                    <a:pt x="1094689" y="217551"/>
                  </a:lnTo>
                  <a:lnTo>
                    <a:pt x="1099210" y="215849"/>
                  </a:lnTo>
                  <a:close/>
                </a:path>
                <a:path extrusionOk="0" h="283210" w="10439400">
                  <a:moveTo>
                    <a:pt x="1341894" y="149733"/>
                  </a:moveTo>
                  <a:lnTo>
                    <a:pt x="1339824" y="150406"/>
                  </a:lnTo>
                  <a:lnTo>
                    <a:pt x="1337335" y="150660"/>
                  </a:lnTo>
                  <a:lnTo>
                    <a:pt x="1330833" y="150660"/>
                  </a:lnTo>
                  <a:lnTo>
                    <a:pt x="1313967" y="148729"/>
                  </a:lnTo>
                  <a:lnTo>
                    <a:pt x="1310259" y="148729"/>
                  </a:lnTo>
                  <a:lnTo>
                    <a:pt x="1303223" y="148729"/>
                  </a:lnTo>
                  <a:lnTo>
                    <a:pt x="1297940" y="150469"/>
                  </a:lnTo>
                  <a:lnTo>
                    <a:pt x="1297597" y="157226"/>
                  </a:lnTo>
                  <a:lnTo>
                    <a:pt x="1306487" y="160121"/>
                  </a:lnTo>
                  <a:lnTo>
                    <a:pt x="1314704" y="163969"/>
                  </a:lnTo>
                  <a:lnTo>
                    <a:pt x="1322146" y="167347"/>
                  </a:lnTo>
                  <a:lnTo>
                    <a:pt x="1328737" y="168783"/>
                  </a:lnTo>
                  <a:lnTo>
                    <a:pt x="1334516" y="168783"/>
                  </a:lnTo>
                  <a:lnTo>
                    <a:pt x="1339024" y="164261"/>
                  </a:lnTo>
                  <a:lnTo>
                    <a:pt x="1341894" y="149733"/>
                  </a:lnTo>
                  <a:close/>
                </a:path>
                <a:path extrusionOk="0" h="283210" w="10439400">
                  <a:moveTo>
                    <a:pt x="1391653" y="87795"/>
                  </a:moveTo>
                  <a:lnTo>
                    <a:pt x="1385925" y="83248"/>
                  </a:lnTo>
                  <a:lnTo>
                    <a:pt x="1386382" y="89916"/>
                  </a:lnTo>
                  <a:lnTo>
                    <a:pt x="1381874" y="91655"/>
                  </a:lnTo>
                  <a:lnTo>
                    <a:pt x="1372108" y="91655"/>
                  </a:lnTo>
                  <a:lnTo>
                    <a:pt x="1355979" y="89509"/>
                  </a:lnTo>
                  <a:lnTo>
                    <a:pt x="1346123" y="89509"/>
                  </a:lnTo>
                  <a:lnTo>
                    <a:pt x="1341526" y="91274"/>
                  </a:lnTo>
                  <a:lnTo>
                    <a:pt x="1341907" y="98005"/>
                  </a:lnTo>
                  <a:lnTo>
                    <a:pt x="1352296" y="101638"/>
                  </a:lnTo>
                  <a:lnTo>
                    <a:pt x="1359916" y="102692"/>
                  </a:lnTo>
                  <a:lnTo>
                    <a:pt x="1369529" y="103276"/>
                  </a:lnTo>
                  <a:lnTo>
                    <a:pt x="1385925" y="105486"/>
                  </a:lnTo>
                  <a:lnTo>
                    <a:pt x="1388262" y="99123"/>
                  </a:lnTo>
                  <a:lnTo>
                    <a:pt x="1391310" y="93154"/>
                  </a:lnTo>
                  <a:lnTo>
                    <a:pt x="1391653" y="87795"/>
                  </a:lnTo>
                  <a:close/>
                </a:path>
                <a:path extrusionOk="0" h="283210" w="10439400">
                  <a:moveTo>
                    <a:pt x="1658353" y="216141"/>
                  </a:moveTo>
                  <a:lnTo>
                    <a:pt x="1651203" y="209080"/>
                  </a:lnTo>
                  <a:lnTo>
                    <a:pt x="1646059" y="217411"/>
                  </a:lnTo>
                  <a:lnTo>
                    <a:pt x="1638401" y="227622"/>
                  </a:lnTo>
                  <a:lnTo>
                    <a:pt x="1635277" y="237820"/>
                  </a:lnTo>
                  <a:lnTo>
                    <a:pt x="1643748" y="246075"/>
                  </a:lnTo>
                  <a:lnTo>
                    <a:pt x="1647545" y="236613"/>
                  </a:lnTo>
                  <a:lnTo>
                    <a:pt x="1654771" y="225971"/>
                  </a:lnTo>
                  <a:lnTo>
                    <a:pt x="1658353" y="216141"/>
                  </a:lnTo>
                  <a:close/>
                </a:path>
                <a:path extrusionOk="0" h="283210" w="10439400">
                  <a:moveTo>
                    <a:pt x="1695196" y="216687"/>
                  </a:moveTo>
                  <a:lnTo>
                    <a:pt x="1689138" y="215557"/>
                  </a:lnTo>
                  <a:lnTo>
                    <a:pt x="1684362" y="215099"/>
                  </a:lnTo>
                  <a:lnTo>
                    <a:pt x="1680692" y="215099"/>
                  </a:lnTo>
                  <a:lnTo>
                    <a:pt x="1672170" y="215099"/>
                  </a:lnTo>
                  <a:lnTo>
                    <a:pt x="1669529" y="217589"/>
                  </a:lnTo>
                  <a:lnTo>
                    <a:pt x="1671078" y="222554"/>
                  </a:lnTo>
                  <a:lnTo>
                    <a:pt x="1675269" y="225044"/>
                  </a:lnTo>
                  <a:lnTo>
                    <a:pt x="1685175" y="225044"/>
                  </a:lnTo>
                  <a:lnTo>
                    <a:pt x="1690751" y="222910"/>
                  </a:lnTo>
                  <a:lnTo>
                    <a:pt x="1695196" y="216687"/>
                  </a:lnTo>
                  <a:close/>
                </a:path>
                <a:path extrusionOk="0" h="283210" w="10439400">
                  <a:moveTo>
                    <a:pt x="1902853" y="66979"/>
                  </a:moveTo>
                  <a:lnTo>
                    <a:pt x="1901532" y="60896"/>
                  </a:lnTo>
                  <a:lnTo>
                    <a:pt x="1893023" y="60680"/>
                  </a:lnTo>
                  <a:lnTo>
                    <a:pt x="1891703" y="53263"/>
                  </a:lnTo>
                  <a:lnTo>
                    <a:pt x="1882927" y="53263"/>
                  </a:lnTo>
                  <a:lnTo>
                    <a:pt x="1881847" y="53263"/>
                  </a:lnTo>
                  <a:lnTo>
                    <a:pt x="1880654" y="53378"/>
                  </a:lnTo>
                  <a:lnTo>
                    <a:pt x="1879320" y="53632"/>
                  </a:lnTo>
                  <a:lnTo>
                    <a:pt x="1877110" y="60667"/>
                  </a:lnTo>
                  <a:lnTo>
                    <a:pt x="1879396" y="65760"/>
                  </a:lnTo>
                  <a:lnTo>
                    <a:pt x="1884540" y="68859"/>
                  </a:lnTo>
                  <a:lnTo>
                    <a:pt x="1890928" y="69900"/>
                  </a:lnTo>
                  <a:lnTo>
                    <a:pt x="1897151" y="69900"/>
                  </a:lnTo>
                  <a:lnTo>
                    <a:pt x="1902853" y="66979"/>
                  </a:lnTo>
                  <a:close/>
                </a:path>
                <a:path extrusionOk="0" h="283210" w="10439400">
                  <a:moveTo>
                    <a:pt x="1945843" y="75641"/>
                  </a:moveTo>
                  <a:lnTo>
                    <a:pt x="1943811" y="76339"/>
                  </a:lnTo>
                  <a:lnTo>
                    <a:pt x="1941334" y="76593"/>
                  </a:lnTo>
                  <a:lnTo>
                    <a:pt x="1934895" y="76593"/>
                  </a:lnTo>
                  <a:lnTo>
                    <a:pt x="1918169" y="74714"/>
                  </a:lnTo>
                  <a:lnTo>
                    <a:pt x="1914448" y="74714"/>
                  </a:lnTo>
                  <a:lnTo>
                    <a:pt x="1907298" y="74714"/>
                  </a:lnTo>
                  <a:lnTo>
                    <a:pt x="1901888" y="76454"/>
                  </a:lnTo>
                  <a:lnTo>
                    <a:pt x="1901545" y="83248"/>
                  </a:lnTo>
                  <a:lnTo>
                    <a:pt x="1907908" y="86093"/>
                  </a:lnTo>
                  <a:lnTo>
                    <a:pt x="1912632" y="90601"/>
                  </a:lnTo>
                  <a:lnTo>
                    <a:pt x="1915464" y="97002"/>
                  </a:lnTo>
                  <a:lnTo>
                    <a:pt x="1916150" y="105486"/>
                  </a:lnTo>
                  <a:lnTo>
                    <a:pt x="1928710" y="103174"/>
                  </a:lnTo>
                  <a:lnTo>
                    <a:pt x="1937816" y="97434"/>
                  </a:lnTo>
                  <a:lnTo>
                    <a:pt x="1943519" y="88265"/>
                  </a:lnTo>
                  <a:lnTo>
                    <a:pt x="1945843" y="75641"/>
                  </a:lnTo>
                  <a:close/>
                </a:path>
                <a:path extrusionOk="0" h="283210" w="10439400">
                  <a:moveTo>
                    <a:pt x="2115324" y="149733"/>
                  </a:moveTo>
                  <a:lnTo>
                    <a:pt x="2114956" y="141655"/>
                  </a:lnTo>
                  <a:lnTo>
                    <a:pt x="2109901" y="134797"/>
                  </a:lnTo>
                  <a:lnTo>
                    <a:pt x="2102307" y="130035"/>
                  </a:lnTo>
                  <a:lnTo>
                    <a:pt x="2094293" y="128257"/>
                  </a:lnTo>
                  <a:lnTo>
                    <a:pt x="2089899" y="128257"/>
                  </a:lnTo>
                  <a:lnTo>
                    <a:pt x="2086381" y="130238"/>
                  </a:lnTo>
                  <a:lnTo>
                    <a:pt x="2085682" y="134975"/>
                  </a:lnTo>
                  <a:lnTo>
                    <a:pt x="2093391" y="138455"/>
                  </a:lnTo>
                  <a:lnTo>
                    <a:pt x="2107603" y="146392"/>
                  </a:lnTo>
                  <a:lnTo>
                    <a:pt x="2115324" y="149733"/>
                  </a:lnTo>
                  <a:close/>
                </a:path>
                <a:path extrusionOk="0" h="283210" w="10439400">
                  <a:moveTo>
                    <a:pt x="2166810" y="157238"/>
                  </a:moveTo>
                  <a:lnTo>
                    <a:pt x="2165223" y="157060"/>
                  </a:lnTo>
                  <a:lnTo>
                    <a:pt x="2163749" y="156972"/>
                  </a:lnTo>
                  <a:lnTo>
                    <a:pt x="2162378" y="156972"/>
                  </a:lnTo>
                  <a:lnTo>
                    <a:pt x="2150338" y="160667"/>
                  </a:lnTo>
                  <a:lnTo>
                    <a:pt x="2146973" y="169329"/>
                  </a:lnTo>
                  <a:lnTo>
                    <a:pt x="2150541" y="179285"/>
                  </a:lnTo>
                  <a:lnTo>
                    <a:pt x="2159292" y="186842"/>
                  </a:lnTo>
                  <a:lnTo>
                    <a:pt x="2159990" y="178206"/>
                  </a:lnTo>
                  <a:lnTo>
                    <a:pt x="2162848" y="171805"/>
                  </a:lnTo>
                  <a:lnTo>
                    <a:pt x="2165794" y="165531"/>
                  </a:lnTo>
                  <a:lnTo>
                    <a:pt x="2166810" y="157238"/>
                  </a:lnTo>
                  <a:close/>
                </a:path>
                <a:path extrusionOk="0" h="283210" w="10439400">
                  <a:moveTo>
                    <a:pt x="2250516" y="240677"/>
                  </a:moveTo>
                  <a:lnTo>
                    <a:pt x="2249868" y="233997"/>
                  </a:lnTo>
                  <a:lnTo>
                    <a:pt x="2246782" y="230644"/>
                  </a:lnTo>
                  <a:lnTo>
                    <a:pt x="2241651" y="230644"/>
                  </a:lnTo>
                  <a:lnTo>
                    <a:pt x="2237549" y="230644"/>
                  </a:lnTo>
                  <a:lnTo>
                    <a:pt x="2232139" y="232791"/>
                  </a:lnTo>
                  <a:lnTo>
                    <a:pt x="2225802" y="238798"/>
                  </a:lnTo>
                  <a:lnTo>
                    <a:pt x="2232876" y="242595"/>
                  </a:lnTo>
                  <a:lnTo>
                    <a:pt x="2238260" y="244030"/>
                  </a:lnTo>
                  <a:lnTo>
                    <a:pt x="2248077" y="244030"/>
                  </a:lnTo>
                  <a:lnTo>
                    <a:pt x="2250516" y="240677"/>
                  </a:lnTo>
                  <a:close/>
                </a:path>
                <a:path extrusionOk="0" h="283210" w="10439400">
                  <a:moveTo>
                    <a:pt x="2299932" y="89979"/>
                  </a:moveTo>
                  <a:lnTo>
                    <a:pt x="2299462" y="83248"/>
                  </a:lnTo>
                  <a:lnTo>
                    <a:pt x="2295207" y="78701"/>
                  </a:lnTo>
                  <a:lnTo>
                    <a:pt x="2287473" y="75895"/>
                  </a:lnTo>
                  <a:lnTo>
                    <a:pt x="2280183" y="75895"/>
                  </a:lnTo>
                  <a:lnTo>
                    <a:pt x="2271230" y="75895"/>
                  </a:lnTo>
                  <a:lnTo>
                    <a:pt x="2262936" y="80137"/>
                  </a:lnTo>
                  <a:lnTo>
                    <a:pt x="2262644" y="90627"/>
                  </a:lnTo>
                  <a:lnTo>
                    <a:pt x="2264206" y="90055"/>
                  </a:lnTo>
                  <a:lnTo>
                    <a:pt x="2266150" y="89827"/>
                  </a:lnTo>
                  <a:lnTo>
                    <a:pt x="2271484" y="89827"/>
                  </a:lnTo>
                  <a:lnTo>
                    <a:pt x="2286089" y="91694"/>
                  </a:lnTo>
                  <a:lnTo>
                    <a:pt x="2295448" y="91694"/>
                  </a:lnTo>
                  <a:lnTo>
                    <a:pt x="2299932" y="89979"/>
                  </a:lnTo>
                  <a:close/>
                </a:path>
                <a:path extrusionOk="0" h="283210" w="10439400">
                  <a:moveTo>
                    <a:pt x="2314181" y="46151"/>
                  </a:moveTo>
                  <a:lnTo>
                    <a:pt x="2311222" y="34290"/>
                  </a:lnTo>
                  <a:lnTo>
                    <a:pt x="2302992" y="27686"/>
                  </a:lnTo>
                  <a:lnTo>
                    <a:pt x="2292934" y="22948"/>
                  </a:lnTo>
                  <a:lnTo>
                    <a:pt x="2284501" y="16649"/>
                  </a:lnTo>
                  <a:lnTo>
                    <a:pt x="2284133" y="29857"/>
                  </a:lnTo>
                  <a:lnTo>
                    <a:pt x="2287536" y="39293"/>
                  </a:lnTo>
                  <a:lnTo>
                    <a:pt x="2294737" y="44945"/>
                  </a:lnTo>
                  <a:lnTo>
                    <a:pt x="2305748" y="46824"/>
                  </a:lnTo>
                  <a:lnTo>
                    <a:pt x="2308326" y="46824"/>
                  </a:lnTo>
                  <a:lnTo>
                    <a:pt x="2311146" y="46596"/>
                  </a:lnTo>
                  <a:lnTo>
                    <a:pt x="2314181" y="46151"/>
                  </a:lnTo>
                  <a:close/>
                </a:path>
                <a:path extrusionOk="0" h="283210" w="10439400">
                  <a:moveTo>
                    <a:pt x="2336304" y="142481"/>
                  </a:moveTo>
                  <a:lnTo>
                    <a:pt x="2314181" y="142481"/>
                  </a:lnTo>
                  <a:lnTo>
                    <a:pt x="2314410" y="152628"/>
                  </a:lnTo>
                  <a:lnTo>
                    <a:pt x="2310688" y="158724"/>
                  </a:lnTo>
                  <a:lnTo>
                    <a:pt x="2306688" y="164833"/>
                  </a:lnTo>
                  <a:lnTo>
                    <a:pt x="2308987" y="164909"/>
                  </a:lnTo>
                  <a:lnTo>
                    <a:pt x="2319477" y="162839"/>
                  </a:lnTo>
                  <a:lnTo>
                    <a:pt x="2326665" y="157543"/>
                  </a:lnTo>
                  <a:lnTo>
                    <a:pt x="2331834" y="150317"/>
                  </a:lnTo>
                  <a:lnTo>
                    <a:pt x="2336304" y="142481"/>
                  </a:lnTo>
                  <a:close/>
                </a:path>
                <a:path extrusionOk="0" h="283210" w="10439400">
                  <a:moveTo>
                    <a:pt x="2358148" y="120230"/>
                  </a:moveTo>
                  <a:lnTo>
                    <a:pt x="2343543" y="120230"/>
                  </a:lnTo>
                  <a:lnTo>
                    <a:pt x="2343543" y="134988"/>
                  </a:lnTo>
                  <a:lnTo>
                    <a:pt x="2358148" y="134988"/>
                  </a:lnTo>
                  <a:lnTo>
                    <a:pt x="2358148" y="120230"/>
                  </a:lnTo>
                  <a:close/>
                </a:path>
                <a:path extrusionOk="0" h="283210" w="10439400">
                  <a:moveTo>
                    <a:pt x="2630919" y="112750"/>
                  </a:moveTo>
                  <a:lnTo>
                    <a:pt x="2626360" y="112395"/>
                  </a:lnTo>
                  <a:lnTo>
                    <a:pt x="2622308" y="111823"/>
                  </a:lnTo>
                  <a:lnTo>
                    <a:pt x="2623451" y="105486"/>
                  </a:lnTo>
                  <a:lnTo>
                    <a:pt x="2608757" y="105486"/>
                  </a:lnTo>
                  <a:lnTo>
                    <a:pt x="2609088" y="115633"/>
                  </a:lnTo>
                  <a:lnTo>
                    <a:pt x="2605367" y="121627"/>
                  </a:lnTo>
                  <a:lnTo>
                    <a:pt x="2601277" y="127736"/>
                  </a:lnTo>
                  <a:lnTo>
                    <a:pt x="2604058" y="128066"/>
                  </a:lnTo>
                  <a:lnTo>
                    <a:pt x="2606662" y="128244"/>
                  </a:lnTo>
                  <a:lnTo>
                    <a:pt x="2609100" y="128244"/>
                  </a:lnTo>
                  <a:lnTo>
                    <a:pt x="2617571" y="127355"/>
                  </a:lnTo>
                  <a:lnTo>
                    <a:pt x="2624150" y="124587"/>
                  </a:lnTo>
                  <a:lnTo>
                    <a:pt x="2628646" y="119773"/>
                  </a:lnTo>
                  <a:lnTo>
                    <a:pt x="2630919" y="112750"/>
                  </a:lnTo>
                  <a:close/>
                </a:path>
                <a:path extrusionOk="0" h="283210" w="10439400">
                  <a:moveTo>
                    <a:pt x="2719070" y="73152"/>
                  </a:moveTo>
                  <a:lnTo>
                    <a:pt x="2711780" y="68389"/>
                  </a:lnTo>
                  <a:lnTo>
                    <a:pt x="2708681" y="74460"/>
                  </a:lnTo>
                  <a:lnTo>
                    <a:pt x="2702725" y="77698"/>
                  </a:lnTo>
                  <a:lnTo>
                    <a:pt x="2697607" y="81838"/>
                  </a:lnTo>
                  <a:lnTo>
                    <a:pt x="2697086" y="90627"/>
                  </a:lnTo>
                  <a:lnTo>
                    <a:pt x="2698750" y="91338"/>
                  </a:lnTo>
                  <a:lnTo>
                    <a:pt x="2700439" y="91668"/>
                  </a:lnTo>
                  <a:lnTo>
                    <a:pt x="2702128" y="91668"/>
                  </a:lnTo>
                  <a:lnTo>
                    <a:pt x="2711627" y="88404"/>
                  </a:lnTo>
                  <a:lnTo>
                    <a:pt x="2718143" y="81026"/>
                  </a:lnTo>
                  <a:lnTo>
                    <a:pt x="2719070" y="73152"/>
                  </a:lnTo>
                  <a:close/>
                </a:path>
                <a:path extrusionOk="0" h="283210" w="10439400">
                  <a:moveTo>
                    <a:pt x="2887472" y="164299"/>
                  </a:moveTo>
                  <a:lnTo>
                    <a:pt x="2881249" y="157226"/>
                  </a:lnTo>
                  <a:lnTo>
                    <a:pt x="2877159" y="164211"/>
                  </a:lnTo>
                  <a:lnTo>
                    <a:pt x="2869107" y="167233"/>
                  </a:lnTo>
                  <a:lnTo>
                    <a:pt x="2861602" y="170853"/>
                  </a:lnTo>
                  <a:lnTo>
                    <a:pt x="2859100" y="179578"/>
                  </a:lnTo>
                  <a:lnTo>
                    <a:pt x="2861145" y="183565"/>
                  </a:lnTo>
                  <a:lnTo>
                    <a:pt x="2864256" y="185191"/>
                  </a:lnTo>
                  <a:lnTo>
                    <a:pt x="2867672" y="185191"/>
                  </a:lnTo>
                  <a:lnTo>
                    <a:pt x="2877274" y="181724"/>
                  </a:lnTo>
                  <a:lnTo>
                    <a:pt x="2885008" y="173621"/>
                  </a:lnTo>
                  <a:lnTo>
                    <a:pt x="2887472" y="164299"/>
                  </a:lnTo>
                  <a:close/>
                </a:path>
                <a:path extrusionOk="0" h="283210" w="10439400">
                  <a:moveTo>
                    <a:pt x="2935846" y="152400"/>
                  </a:moveTo>
                  <a:lnTo>
                    <a:pt x="2933916" y="148767"/>
                  </a:lnTo>
                  <a:lnTo>
                    <a:pt x="2930182" y="148767"/>
                  </a:lnTo>
                  <a:lnTo>
                    <a:pt x="2927248" y="148767"/>
                  </a:lnTo>
                  <a:lnTo>
                    <a:pt x="2923197" y="151003"/>
                  </a:lnTo>
                  <a:lnTo>
                    <a:pt x="2918117" y="157226"/>
                  </a:lnTo>
                  <a:lnTo>
                    <a:pt x="2922943" y="161632"/>
                  </a:lnTo>
                  <a:lnTo>
                    <a:pt x="2926727" y="163271"/>
                  </a:lnTo>
                  <a:lnTo>
                    <a:pt x="2933725" y="163271"/>
                  </a:lnTo>
                  <a:lnTo>
                    <a:pt x="2935744" y="159651"/>
                  </a:lnTo>
                  <a:lnTo>
                    <a:pt x="2935846" y="152400"/>
                  </a:lnTo>
                  <a:close/>
                </a:path>
                <a:path extrusionOk="0" h="283210" w="10439400">
                  <a:moveTo>
                    <a:pt x="2984296" y="157226"/>
                  </a:moveTo>
                  <a:lnTo>
                    <a:pt x="2962402" y="171970"/>
                  </a:lnTo>
                  <a:lnTo>
                    <a:pt x="2964027" y="172008"/>
                  </a:lnTo>
                  <a:lnTo>
                    <a:pt x="2975559" y="172008"/>
                  </a:lnTo>
                  <a:lnTo>
                    <a:pt x="2981236" y="166154"/>
                  </a:lnTo>
                  <a:lnTo>
                    <a:pt x="2984296" y="157226"/>
                  </a:lnTo>
                  <a:close/>
                </a:path>
                <a:path extrusionOk="0" h="283210" w="10439400">
                  <a:moveTo>
                    <a:pt x="3390531" y="111201"/>
                  </a:moveTo>
                  <a:lnTo>
                    <a:pt x="3389211" y="105638"/>
                  </a:lnTo>
                  <a:lnTo>
                    <a:pt x="3382175" y="98005"/>
                  </a:lnTo>
                  <a:lnTo>
                    <a:pt x="3376930" y="105892"/>
                  </a:lnTo>
                  <a:lnTo>
                    <a:pt x="3376498" y="111429"/>
                  </a:lnTo>
                  <a:lnTo>
                    <a:pt x="3379241" y="114706"/>
                  </a:lnTo>
                  <a:lnTo>
                    <a:pt x="3383559" y="115773"/>
                  </a:lnTo>
                  <a:lnTo>
                    <a:pt x="3388017" y="114617"/>
                  </a:lnTo>
                  <a:lnTo>
                    <a:pt x="3390531" y="111201"/>
                  </a:lnTo>
                  <a:close/>
                </a:path>
                <a:path extrusionOk="0" h="283210" w="10439400">
                  <a:moveTo>
                    <a:pt x="3469805" y="239255"/>
                  </a:moveTo>
                  <a:lnTo>
                    <a:pt x="3469309" y="229870"/>
                  </a:lnTo>
                  <a:lnTo>
                    <a:pt x="3467506" y="225183"/>
                  </a:lnTo>
                  <a:lnTo>
                    <a:pt x="3464052" y="225183"/>
                  </a:lnTo>
                  <a:lnTo>
                    <a:pt x="3461956" y="225183"/>
                  </a:lnTo>
                  <a:lnTo>
                    <a:pt x="3459238" y="226910"/>
                  </a:lnTo>
                  <a:lnTo>
                    <a:pt x="3455898" y="231432"/>
                  </a:lnTo>
                  <a:lnTo>
                    <a:pt x="3460140" y="240677"/>
                  </a:lnTo>
                  <a:lnTo>
                    <a:pt x="3463442" y="243941"/>
                  </a:lnTo>
                  <a:lnTo>
                    <a:pt x="3468497" y="243941"/>
                  </a:lnTo>
                  <a:lnTo>
                    <a:pt x="3469805" y="239255"/>
                  </a:lnTo>
                  <a:close/>
                </a:path>
                <a:path extrusionOk="0" h="283210" w="10439400">
                  <a:moveTo>
                    <a:pt x="3514890" y="209080"/>
                  </a:moveTo>
                  <a:lnTo>
                    <a:pt x="3506076" y="209537"/>
                  </a:lnTo>
                  <a:lnTo>
                    <a:pt x="3498177" y="210921"/>
                  </a:lnTo>
                  <a:lnTo>
                    <a:pt x="3493097" y="215074"/>
                  </a:lnTo>
                  <a:lnTo>
                    <a:pt x="3492703" y="223824"/>
                  </a:lnTo>
                  <a:lnTo>
                    <a:pt x="3494341" y="223875"/>
                  </a:lnTo>
                  <a:lnTo>
                    <a:pt x="3505885" y="223875"/>
                  </a:lnTo>
                  <a:lnTo>
                    <a:pt x="3511550" y="217995"/>
                  </a:lnTo>
                  <a:lnTo>
                    <a:pt x="3514890" y="209080"/>
                  </a:lnTo>
                  <a:close/>
                </a:path>
                <a:path extrusionOk="0" h="283210" w="10439400">
                  <a:moveTo>
                    <a:pt x="3728402" y="127736"/>
                  </a:moveTo>
                  <a:lnTo>
                    <a:pt x="3726281" y="127482"/>
                  </a:lnTo>
                  <a:lnTo>
                    <a:pt x="3724300" y="127368"/>
                  </a:lnTo>
                  <a:lnTo>
                    <a:pt x="3722420" y="127368"/>
                  </a:lnTo>
                  <a:lnTo>
                    <a:pt x="3708311" y="130238"/>
                  </a:lnTo>
                  <a:lnTo>
                    <a:pt x="3698557" y="137515"/>
                  </a:lnTo>
                  <a:lnTo>
                    <a:pt x="3691140" y="147180"/>
                  </a:lnTo>
                  <a:lnTo>
                    <a:pt x="3684041" y="157226"/>
                  </a:lnTo>
                  <a:lnTo>
                    <a:pt x="3700780" y="155448"/>
                  </a:lnTo>
                  <a:lnTo>
                    <a:pt x="3714864" y="151079"/>
                  </a:lnTo>
                  <a:lnTo>
                    <a:pt x="3724630" y="142405"/>
                  </a:lnTo>
                  <a:lnTo>
                    <a:pt x="3728402" y="127736"/>
                  </a:lnTo>
                  <a:close/>
                </a:path>
                <a:path extrusionOk="0" h="283210" w="10439400">
                  <a:moveTo>
                    <a:pt x="3912501" y="60883"/>
                  </a:moveTo>
                  <a:lnTo>
                    <a:pt x="3890391" y="60883"/>
                  </a:lnTo>
                  <a:lnTo>
                    <a:pt x="3890391" y="75641"/>
                  </a:lnTo>
                  <a:lnTo>
                    <a:pt x="3912501" y="75641"/>
                  </a:lnTo>
                  <a:lnTo>
                    <a:pt x="3912501" y="60883"/>
                  </a:lnTo>
                  <a:close/>
                </a:path>
                <a:path extrusionOk="0" h="283210" w="10439400">
                  <a:moveTo>
                    <a:pt x="4214596" y="149733"/>
                  </a:moveTo>
                  <a:lnTo>
                    <a:pt x="4213250" y="149910"/>
                  </a:lnTo>
                  <a:lnTo>
                    <a:pt x="4208018" y="149974"/>
                  </a:lnTo>
                  <a:lnTo>
                    <a:pt x="4198277" y="149364"/>
                  </a:lnTo>
                  <a:lnTo>
                    <a:pt x="4195991" y="149364"/>
                  </a:lnTo>
                  <a:lnTo>
                    <a:pt x="4187240" y="149364"/>
                  </a:lnTo>
                  <a:lnTo>
                    <a:pt x="4180751" y="151638"/>
                  </a:lnTo>
                  <a:lnTo>
                    <a:pt x="4185005" y="164846"/>
                  </a:lnTo>
                  <a:lnTo>
                    <a:pt x="4194746" y="163372"/>
                  </a:lnTo>
                  <a:lnTo>
                    <a:pt x="4203128" y="160616"/>
                  </a:lnTo>
                  <a:lnTo>
                    <a:pt x="4209846" y="156197"/>
                  </a:lnTo>
                  <a:lnTo>
                    <a:pt x="4214596" y="149733"/>
                  </a:lnTo>
                  <a:close/>
                </a:path>
                <a:path extrusionOk="0" h="283210" w="10439400">
                  <a:moveTo>
                    <a:pt x="4472444" y="164833"/>
                  </a:moveTo>
                  <a:lnTo>
                    <a:pt x="4464977" y="164833"/>
                  </a:lnTo>
                  <a:lnTo>
                    <a:pt x="4463542" y="158724"/>
                  </a:lnTo>
                  <a:lnTo>
                    <a:pt x="4457497" y="157226"/>
                  </a:lnTo>
                  <a:lnTo>
                    <a:pt x="4457497" y="164833"/>
                  </a:lnTo>
                  <a:lnTo>
                    <a:pt x="4451705" y="165976"/>
                  </a:lnTo>
                  <a:lnTo>
                    <a:pt x="4450321" y="171970"/>
                  </a:lnTo>
                  <a:lnTo>
                    <a:pt x="4457497" y="171970"/>
                  </a:lnTo>
                  <a:lnTo>
                    <a:pt x="4459160" y="178079"/>
                  </a:lnTo>
                  <a:lnTo>
                    <a:pt x="4464977" y="179578"/>
                  </a:lnTo>
                  <a:lnTo>
                    <a:pt x="4464977" y="171970"/>
                  </a:lnTo>
                  <a:lnTo>
                    <a:pt x="4471009" y="170586"/>
                  </a:lnTo>
                  <a:lnTo>
                    <a:pt x="4472444" y="164833"/>
                  </a:lnTo>
                  <a:close/>
                </a:path>
                <a:path extrusionOk="0" h="283210" w="10439400">
                  <a:moveTo>
                    <a:pt x="4590377" y="121564"/>
                  </a:moveTo>
                  <a:lnTo>
                    <a:pt x="4589589" y="111975"/>
                  </a:lnTo>
                  <a:lnTo>
                    <a:pt x="4587964" y="103149"/>
                  </a:lnTo>
                  <a:lnTo>
                    <a:pt x="4585754" y="99275"/>
                  </a:lnTo>
                  <a:lnTo>
                    <a:pt x="4584878" y="99275"/>
                  </a:lnTo>
                  <a:lnTo>
                    <a:pt x="4583925" y="101053"/>
                  </a:lnTo>
                  <a:lnTo>
                    <a:pt x="4582947" y="105486"/>
                  </a:lnTo>
                  <a:lnTo>
                    <a:pt x="4580941" y="118110"/>
                  </a:lnTo>
                  <a:lnTo>
                    <a:pt x="4581195" y="127279"/>
                  </a:lnTo>
                  <a:lnTo>
                    <a:pt x="4582985" y="132880"/>
                  </a:lnTo>
                  <a:lnTo>
                    <a:pt x="4585576" y="134772"/>
                  </a:lnTo>
                  <a:lnTo>
                    <a:pt x="4587316" y="134772"/>
                  </a:lnTo>
                  <a:lnTo>
                    <a:pt x="4589107" y="132473"/>
                  </a:lnTo>
                  <a:lnTo>
                    <a:pt x="4590135" y="127736"/>
                  </a:lnTo>
                  <a:lnTo>
                    <a:pt x="4590377" y="121564"/>
                  </a:lnTo>
                  <a:close/>
                </a:path>
                <a:path extrusionOk="0" h="283210" w="10439400">
                  <a:moveTo>
                    <a:pt x="4655578" y="112217"/>
                  </a:moveTo>
                  <a:lnTo>
                    <a:pt x="4649152" y="105486"/>
                  </a:lnTo>
                  <a:lnTo>
                    <a:pt x="4650829" y="112026"/>
                  </a:lnTo>
                  <a:lnTo>
                    <a:pt x="4647692" y="113690"/>
                  </a:lnTo>
                  <a:lnTo>
                    <a:pt x="4640415" y="113690"/>
                  </a:lnTo>
                  <a:lnTo>
                    <a:pt x="4628616" y="111887"/>
                  </a:lnTo>
                  <a:lnTo>
                    <a:pt x="4621263" y="111887"/>
                  </a:lnTo>
                  <a:lnTo>
                    <a:pt x="4618088" y="113576"/>
                  </a:lnTo>
                  <a:lnTo>
                    <a:pt x="4620704" y="123583"/>
                  </a:lnTo>
                  <a:lnTo>
                    <a:pt x="4624832" y="124955"/>
                  </a:lnTo>
                  <a:lnTo>
                    <a:pt x="4629988" y="124955"/>
                  </a:lnTo>
                  <a:lnTo>
                    <a:pt x="4641520" y="123139"/>
                  </a:lnTo>
                  <a:lnTo>
                    <a:pt x="4651540" y="118491"/>
                  </a:lnTo>
                  <a:lnTo>
                    <a:pt x="4655578" y="112217"/>
                  </a:lnTo>
                  <a:close/>
                </a:path>
                <a:path extrusionOk="0" h="283210" w="10439400">
                  <a:moveTo>
                    <a:pt x="4840770" y="120230"/>
                  </a:moveTo>
                  <a:lnTo>
                    <a:pt x="4828451" y="122758"/>
                  </a:lnTo>
                  <a:lnTo>
                    <a:pt x="4817808" y="126822"/>
                  </a:lnTo>
                  <a:lnTo>
                    <a:pt x="4809439" y="133159"/>
                  </a:lnTo>
                  <a:lnTo>
                    <a:pt x="4803902" y="142481"/>
                  </a:lnTo>
                  <a:lnTo>
                    <a:pt x="4815370" y="139255"/>
                  </a:lnTo>
                  <a:lnTo>
                    <a:pt x="4828057" y="137223"/>
                  </a:lnTo>
                  <a:lnTo>
                    <a:pt x="4837887" y="132257"/>
                  </a:lnTo>
                  <a:lnTo>
                    <a:pt x="4840770" y="120230"/>
                  </a:lnTo>
                  <a:close/>
                </a:path>
                <a:path extrusionOk="0" h="283210" w="10439400">
                  <a:moveTo>
                    <a:pt x="5009972" y="223824"/>
                  </a:moveTo>
                  <a:lnTo>
                    <a:pt x="5008334" y="224447"/>
                  </a:lnTo>
                  <a:lnTo>
                    <a:pt x="5006327" y="224675"/>
                  </a:lnTo>
                  <a:lnTo>
                    <a:pt x="5000942" y="224675"/>
                  </a:lnTo>
                  <a:lnTo>
                    <a:pt x="4986553" y="222885"/>
                  </a:lnTo>
                  <a:lnTo>
                    <a:pt x="4983391" y="222885"/>
                  </a:lnTo>
                  <a:lnTo>
                    <a:pt x="4977168" y="222885"/>
                  </a:lnTo>
                  <a:lnTo>
                    <a:pt x="4972621" y="224612"/>
                  </a:lnTo>
                  <a:lnTo>
                    <a:pt x="4973091" y="231432"/>
                  </a:lnTo>
                  <a:lnTo>
                    <a:pt x="4977308" y="235940"/>
                  </a:lnTo>
                  <a:lnTo>
                    <a:pt x="4984940" y="238696"/>
                  </a:lnTo>
                  <a:lnTo>
                    <a:pt x="5001222" y="238696"/>
                  </a:lnTo>
                  <a:lnTo>
                    <a:pt x="5009629" y="234391"/>
                  </a:lnTo>
                  <a:lnTo>
                    <a:pt x="5009972" y="223824"/>
                  </a:lnTo>
                  <a:close/>
                </a:path>
                <a:path extrusionOk="0" h="283210" w="10439400">
                  <a:moveTo>
                    <a:pt x="5032108" y="23799"/>
                  </a:moveTo>
                  <a:lnTo>
                    <a:pt x="5024831" y="21361"/>
                  </a:lnTo>
                  <a:lnTo>
                    <a:pt x="5016106" y="10629"/>
                  </a:lnTo>
                  <a:lnTo>
                    <a:pt x="5008931" y="8204"/>
                  </a:lnTo>
                  <a:lnTo>
                    <a:pt x="5007191" y="8204"/>
                  </a:lnTo>
                  <a:lnTo>
                    <a:pt x="5005159" y="8496"/>
                  </a:lnTo>
                  <a:lnTo>
                    <a:pt x="5002758" y="9169"/>
                  </a:lnTo>
                  <a:lnTo>
                    <a:pt x="5001920" y="18084"/>
                  </a:lnTo>
                  <a:lnTo>
                    <a:pt x="5005971" y="25412"/>
                  </a:lnTo>
                  <a:lnTo>
                    <a:pt x="5012969" y="30391"/>
                  </a:lnTo>
                  <a:lnTo>
                    <a:pt x="5020970" y="32219"/>
                  </a:lnTo>
                  <a:lnTo>
                    <a:pt x="5026088" y="32219"/>
                  </a:lnTo>
                  <a:lnTo>
                    <a:pt x="5030597" y="29730"/>
                  </a:lnTo>
                  <a:lnTo>
                    <a:pt x="5032108" y="23799"/>
                  </a:lnTo>
                  <a:close/>
                </a:path>
                <a:path extrusionOk="0" h="283210" w="10439400">
                  <a:moveTo>
                    <a:pt x="5437162" y="260819"/>
                  </a:moveTo>
                  <a:lnTo>
                    <a:pt x="5431371" y="259791"/>
                  </a:lnTo>
                  <a:lnTo>
                    <a:pt x="5426773" y="259372"/>
                  </a:lnTo>
                  <a:lnTo>
                    <a:pt x="5423166" y="259372"/>
                  </a:lnTo>
                  <a:lnTo>
                    <a:pt x="5414403" y="259372"/>
                  </a:lnTo>
                  <a:lnTo>
                    <a:pt x="5411597" y="261874"/>
                  </a:lnTo>
                  <a:lnTo>
                    <a:pt x="5412956" y="266890"/>
                  </a:lnTo>
                  <a:lnTo>
                    <a:pt x="5417109" y="269392"/>
                  </a:lnTo>
                  <a:lnTo>
                    <a:pt x="5427040" y="269392"/>
                  </a:lnTo>
                  <a:lnTo>
                    <a:pt x="5432691" y="267208"/>
                  </a:lnTo>
                  <a:lnTo>
                    <a:pt x="5437162" y="260819"/>
                  </a:lnTo>
                  <a:close/>
                </a:path>
                <a:path extrusionOk="0" h="283210" w="10439400">
                  <a:moveTo>
                    <a:pt x="6843877" y="165938"/>
                  </a:moveTo>
                  <a:lnTo>
                    <a:pt x="6839090" y="151371"/>
                  </a:lnTo>
                  <a:lnTo>
                    <a:pt x="6829577" y="142481"/>
                  </a:lnTo>
                  <a:lnTo>
                    <a:pt x="6824383" y="153771"/>
                  </a:lnTo>
                  <a:lnTo>
                    <a:pt x="6825183" y="168186"/>
                  </a:lnTo>
                  <a:lnTo>
                    <a:pt x="6829984" y="182714"/>
                  </a:lnTo>
                  <a:lnTo>
                    <a:pt x="6836816" y="194335"/>
                  </a:lnTo>
                  <a:lnTo>
                    <a:pt x="6843319" y="181737"/>
                  </a:lnTo>
                  <a:lnTo>
                    <a:pt x="6843877" y="165938"/>
                  </a:lnTo>
                  <a:close/>
                </a:path>
                <a:path extrusionOk="0" h="283210" w="10439400">
                  <a:moveTo>
                    <a:pt x="6954787" y="38646"/>
                  </a:moveTo>
                  <a:lnTo>
                    <a:pt x="6940067" y="38646"/>
                  </a:lnTo>
                  <a:lnTo>
                    <a:pt x="6940067" y="53619"/>
                  </a:lnTo>
                  <a:lnTo>
                    <a:pt x="6954787" y="53619"/>
                  </a:lnTo>
                  <a:lnTo>
                    <a:pt x="6954787" y="38646"/>
                  </a:lnTo>
                  <a:close/>
                </a:path>
                <a:path extrusionOk="0" h="283210" w="10439400">
                  <a:moveTo>
                    <a:pt x="6955256" y="141300"/>
                  </a:moveTo>
                  <a:lnTo>
                    <a:pt x="6954837" y="128409"/>
                  </a:lnTo>
                  <a:lnTo>
                    <a:pt x="6947281" y="120230"/>
                  </a:lnTo>
                  <a:lnTo>
                    <a:pt x="6945909" y="131800"/>
                  </a:lnTo>
                  <a:lnTo>
                    <a:pt x="6941553" y="140322"/>
                  </a:lnTo>
                  <a:lnTo>
                    <a:pt x="6936384" y="148056"/>
                  </a:lnTo>
                  <a:lnTo>
                    <a:pt x="6932587" y="157226"/>
                  </a:lnTo>
                  <a:lnTo>
                    <a:pt x="6934733" y="158089"/>
                  </a:lnTo>
                  <a:lnTo>
                    <a:pt x="6936765" y="158470"/>
                  </a:lnTo>
                  <a:lnTo>
                    <a:pt x="6938658" y="158470"/>
                  </a:lnTo>
                  <a:lnTo>
                    <a:pt x="6949529" y="153225"/>
                  </a:lnTo>
                  <a:lnTo>
                    <a:pt x="6955256" y="141300"/>
                  </a:lnTo>
                  <a:close/>
                </a:path>
                <a:path extrusionOk="0" h="283210" w="10439400">
                  <a:moveTo>
                    <a:pt x="7602995" y="253555"/>
                  </a:moveTo>
                  <a:lnTo>
                    <a:pt x="7597749" y="249758"/>
                  </a:lnTo>
                  <a:lnTo>
                    <a:pt x="7593330" y="248323"/>
                  </a:lnTo>
                  <a:lnTo>
                    <a:pt x="7589825" y="248323"/>
                  </a:lnTo>
                  <a:lnTo>
                    <a:pt x="7584364" y="248323"/>
                  </a:lnTo>
                  <a:lnTo>
                    <a:pt x="7581112" y="251802"/>
                  </a:lnTo>
                  <a:lnTo>
                    <a:pt x="7579652" y="258762"/>
                  </a:lnTo>
                  <a:lnTo>
                    <a:pt x="7581430" y="262242"/>
                  </a:lnTo>
                  <a:lnTo>
                    <a:pt x="7589787" y="262242"/>
                  </a:lnTo>
                  <a:lnTo>
                    <a:pt x="7595387" y="259956"/>
                  </a:lnTo>
                  <a:lnTo>
                    <a:pt x="7602995" y="253555"/>
                  </a:lnTo>
                  <a:close/>
                </a:path>
                <a:path extrusionOk="0" h="283210" w="10439400">
                  <a:moveTo>
                    <a:pt x="7630236" y="34556"/>
                  </a:moveTo>
                  <a:lnTo>
                    <a:pt x="7628153" y="27800"/>
                  </a:lnTo>
                  <a:lnTo>
                    <a:pt x="7617714" y="23787"/>
                  </a:lnTo>
                  <a:lnTo>
                    <a:pt x="7615034" y="38735"/>
                  </a:lnTo>
                  <a:lnTo>
                    <a:pt x="7618031" y="43726"/>
                  </a:lnTo>
                  <a:lnTo>
                    <a:pt x="7621778" y="43726"/>
                  </a:lnTo>
                  <a:lnTo>
                    <a:pt x="7627074" y="40919"/>
                  </a:lnTo>
                  <a:lnTo>
                    <a:pt x="7630236" y="34556"/>
                  </a:lnTo>
                  <a:close/>
                </a:path>
                <a:path extrusionOk="0" h="283210" w="10439400">
                  <a:moveTo>
                    <a:pt x="7698575" y="31407"/>
                  </a:moveTo>
                  <a:lnTo>
                    <a:pt x="7696657" y="32054"/>
                  </a:lnTo>
                  <a:lnTo>
                    <a:pt x="7694320" y="32296"/>
                  </a:lnTo>
                  <a:lnTo>
                    <a:pt x="7688008" y="32296"/>
                  </a:lnTo>
                  <a:lnTo>
                    <a:pt x="7670927" y="30264"/>
                  </a:lnTo>
                  <a:lnTo>
                    <a:pt x="7660145" y="30264"/>
                  </a:lnTo>
                  <a:lnTo>
                    <a:pt x="7654861" y="31991"/>
                  </a:lnTo>
                  <a:lnTo>
                    <a:pt x="7654506" y="38658"/>
                  </a:lnTo>
                  <a:lnTo>
                    <a:pt x="7656423" y="38061"/>
                  </a:lnTo>
                  <a:lnTo>
                    <a:pt x="7658735" y="37833"/>
                  </a:lnTo>
                  <a:lnTo>
                    <a:pt x="7665009" y="37833"/>
                  </a:lnTo>
                  <a:lnTo>
                    <a:pt x="7681963" y="39776"/>
                  </a:lnTo>
                  <a:lnTo>
                    <a:pt x="7692809" y="39776"/>
                  </a:lnTo>
                  <a:lnTo>
                    <a:pt x="7698194" y="38061"/>
                  </a:lnTo>
                  <a:lnTo>
                    <a:pt x="7698206" y="37833"/>
                  </a:lnTo>
                  <a:lnTo>
                    <a:pt x="7698524" y="32296"/>
                  </a:lnTo>
                  <a:lnTo>
                    <a:pt x="7698575" y="31407"/>
                  </a:lnTo>
                  <a:close/>
                </a:path>
                <a:path extrusionOk="0" h="283210" w="10439400">
                  <a:moveTo>
                    <a:pt x="7801851" y="142468"/>
                  </a:moveTo>
                  <a:lnTo>
                    <a:pt x="7798206" y="132359"/>
                  </a:lnTo>
                  <a:lnTo>
                    <a:pt x="7791704" y="123964"/>
                  </a:lnTo>
                  <a:lnTo>
                    <a:pt x="7783538" y="118224"/>
                  </a:lnTo>
                  <a:lnTo>
                    <a:pt x="7774889" y="116103"/>
                  </a:lnTo>
                  <a:lnTo>
                    <a:pt x="7771244" y="116103"/>
                  </a:lnTo>
                  <a:lnTo>
                    <a:pt x="7767802" y="117360"/>
                  </a:lnTo>
                  <a:lnTo>
                    <a:pt x="7764983" y="120230"/>
                  </a:lnTo>
                  <a:lnTo>
                    <a:pt x="7767841" y="132270"/>
                  </a:lnTo>
                  <a:lnTo>
                    <a:pt x="7777607" y="137236"/>
                  </a:lnTo>
                  <a:lnTo>
                    <a:pt x="7790281" y="139255"/>
                  </a:lnTo>
                  <a:lnTo>
                    <a:pt x="7801851" y="142468"/>
                  </a:lnTo>
                  <a:close/>
                </a:path>
                <a:path extrusionOk="0" h="283210" w="10439400">
                  <a:moveTo>
                    <a:pt x="7816520" y="253555"/>
                  </a:moveTo>
                  <a:lnTo>
                    <a:pt x="7815224" y="253733"/>
                  </a:lnTo>
                  <a:lnTo>
                    <a:pt x="7810005" y="253796"/>
                  </a:lnTo>
                  <a:lnTo>
                    <a:pt x="7799883" y="253098"/>
                  </a:lnTo>
                  <a:lnTo>
                    <a:pt x="7797533" y="253098"/>
                  </a:lnTo>
                  <a:lnTo>
                    <a:pt x="7788999" y="253098"/>
                  </a:lnTo>
                  <a:lnTo>
                    <a:pt x="7782814" y="255397"/>
                  </a:lnTo>
                  <a:lnTo>
                    <a:pt x="7787183" y="268414"/>
                  </a:lnTo>
                  <a:lnTo>
                    <a:pt x="7789926" y="268732"/>
                  </a:lnTo>
                  <a:lnTo>
                    <a:pt x="7792504" y="268909"/>
                  </a:lnTo>
                  <a:lnTo>
                    <a:pt x="7794930" y="268909"/>
                  </a:lnTo>
                  <a:lnTo>
                    <a:pt x="7803261" y="268058"/>
                  </a:lnTo>
                  <a:lnTo>
                    <a:pt x="7809776" y="265341"/>
                  </a:lnTo>
                  <a:lnTo>
                    <a:pt x="7814259" y="260578"/>
                  </a:lnTo>
                  <a:lnTo>
                    <a:pt x="7816520" y="253555"/>
                  </a:lnTo>
                  <a:close/>
                </a:path>
                <a:path extrusionOk="0" h="283210" w="10439400">
                  <a:moveTo>
                    <a:pt x="8030019" y="171970"/>
                  </a:moveTo>
                  <a:lnTo>
                    <a:pt x="8015376" y="171970"/>
                  </a:lnTo>
                  <a:lnTo>
                    <a:pt x="8015376" y="186829"/>
                  </a:lnTo>
                  <a:lnTo>
                    <a:pt x="8030019" y="186829"/>
                  </a:lnTo>
                  <a:lnTo>
                    <a:pt x="8030019" y="171970"/>
                  </a:lnTo>
                  <a:close/>
                </a:path>
                <a:path extrusionOk="0" h="283210" w="10439400">
                  <a:moveTo>
                    <a:pt x="8148015" y="105486"/>
                  </a:moveTo>
                  <a:lnTo>
                    <a:pt x="8140827" y="101727"/>
                  </a:lnTo>
                  <a:lnTo>
                    <a:pt x="8132737" y="97193"/>
                  </a:lnTo>
                  <a:lnTo>
                    <a:pt x="8124431" y="93370"/>
                  </a:lnTo>
                  <a:lnTo>
                    <a:pt x="8116583" y="91770"/>
                  </a:lnTo>
                  <a:lnTo>
                    <a:pt x="8110741" y="91770"/>
                  </a:lnTo>
                  <a:lnTo>
                    <a:pt x="8105953" y="95237"/>
                  </a:lnTo>
                  <a:lnTo>
                    <a:pt x="8103730" y="105486"/>
                  </a:lnTo>
                  <a:lnTo>
                    <a:pt x="8106969" y="103898"/>
                  </a:lnTo>
                  <a:lnTo>
                    <a:pt x="8110093" y="103276"/>
                  </a:lnTo>
                  <a:lnTo>
                    <a:pt x="8118843" y="103276"/>
                  </a:lnTo>
                  <a:lnTo>
                    <a:pt x="8124101" y="105600"/>
                  </a:lnTo>
                  <a:lnTo>
                    <a:pt x="8133423" y="110261"/>
                  </a:lnTo>
                  <a:lnTo>
                    <a:pt x="8137474" y="112598"/>
                  </a:lnTo>
                  <a:lnTo>
                    <a:pt x="8143799" y="112598"/>
                  </a:lnTo>
                  <a:lnTo>
                    <a:pt x="8146212" y="110769"/>
                  </a:lnTo>
                  <a:lnTo>
                    <a:pt x="8148015" y="105486"/>
                  </a:lnTo>
                  <a:close/>
                </a:path>
                <a:path extrusionOk="0" h="283210" w="10439400">
                  <a:moveTo>
                    <a:pt x="8162658" y="268414"/>
                  </a:moveTo>
                  <a:lnTo>
                    <a:pt x="8154289" y="263956"/>
                  </a:lnTo>
                  <a:lnTo>
                    <a:pt x="8134401" y="258025"/>
                  </a:lnTo>
                  <a:lnTo>
                    <a:pt x="8125879" y="253555"/>
                  </a:lnTo>
                  <a:lnTo>
                    <a:pt x="8128622" y="263385"/>
                  </a:lnTo>
                  <a:lnTo>
                    <a:pt x="8134566" y="272440"/>
                  </a:lnTo>
                  <a:lnTo>
                    <a:pt x="8142313" y="279069"/>
                  </a:lnTo>
                  <a:lnTo>
                    <a:pt x="8150517" y="281647"/>
                  </a:lnTo>
                  <a:lnTo>
                    <a:pt x="8155762" y="281647"/>
                  </a:lnTo>
                  <a:lnTo>
                    <a:pt x="8160398" y="277939"/>
                  </a:lnTo>
                  <a:lnTo>
                    <a:pt x="8162658" y="268414"/>
                  </a:lnTo>
                  <a:close/>
                </a:path>
                <a:path extrusionOk="0" h="283210" w="10439400">
                  <a:moveTo>
                    <a:pt x="8162671" y="164833"/>
                  </a:moveTo>
                  <a:lnTo>
                    <a:pt x="8160791" y="156476"/>
                  </a:lnTo>
                  <a:lnTo>
                    <a:pt x="8155368" y="150177"/>
                  </a:lnTo>
                  <a:lnTo>
                    <a:pt x="8147850" y="146202"/>
                  </a:lnTo>
                  <a:lnTo>
                    <a:pt x="8139709" y="144818"/>
                  </a:lnTo>
                  <a:lnTo>
                    <a:pt x="8132178" y="144818"/>
                  </a:lnTo>
                  <a:lnTo>
                    <a:pt x="8125739" y="148628"/>
                  </a:lnTo>
                  <a:lnTo>
                    <a:pt x="8125879" y="157226"/>
                  </a:lnTo>
                  <a:lnTo>
                    <a:pt x="8127327" y="156997"/>
                  </a:lnTo>
                  <a:lnTo>
                    <a:pt x="8128635" y="156883"/>
                  </a:lnTo>
                  <a:lnTo>
                    <a:pt x="8135531" y="156883"/>
                  </a:lnTo>
                  <a:lnTo>
                    <a:pt x="8148777" y="166192"/>
                  </a:lnTo>
                  <a:lnTo>
                    <a:pt x="8156676" y="166192"/>
                  </a:lnTo>
                  <a:lnTo>
                    <a:pt x="8159394" y="165785"/>
                  </a:lnTo>
                  <a:lnTo>
                    <a:pt x="8162671" y="164833"/>
                  </a:lnTo>
                  <a:close/>
                </a:path>
                <a:path extrusionOk="0" h="283210" w="10439400">
                  <a:moveTo>
                    <a:pt x="8413343" y="201930"/>
                  </a:moveTo>
                  <a:lnTo>
                    <a:pt x="8398357" y="201930"/>
                  </a:lnTo>
                  <a:lnTo>
                    <a:pt x="8398357" y="216674"/>
                  </a:lnTo>
                  <a:lnTo>
                    <a:pt x="8413343" y="216674"/>
                  </a:lnTo>
                  <a:lnTo>
                    <a:pt x="8413343" y="201930"/>
                  </a:lnTo>
                  <a:close/>
                </a:path>
                <a:path extrusionOk="0" h="283210" w="10439400">
                  <a:moveTo>
                    <a:pt x="8796261" y="98005"/>
                  </a:moveTo>
                  <a:lnTo>
                    <a:pt x="8790622" y="94856"/>
                  </a:lnTo>
                  <a:lnTo>
                    <a:pt x="8783764" y="89395"/>
                  </a:lnTo>
                  <a:lnTo>
                    <a:pt x="8776348" y="84201"/>
                  </a:lnTo>
                  <a:lnTo>
                    <a:pt x="8769071" y="81889"/>
                  </a:lnTo>
                  <a:lnTo>
                    <a:pt x="8765362" y="81889"/>
                  </a:lnTo>
                  <a:lnTo>
                    <a:pt x="8761997" y="84213"/>
                  </a:lnTo>
                  <a:lnTo>
                    <a:pt x="8759431" y="90614"/>
                  </a:lnTo>
                  <a:lnTo>
                    <a:pt x="8767089" y="95110"/>
                  </a:lnTo>
                  <a:lnTo>
                    <a:pt x="8780818" y="108051"/>
                  </a:lnTo>
                  <a:lnTo>
                    <a:pt x="8786876" y="110744"/>
                  </a:lnTo>
                  <a:lnTo>
                    <a:pt x="8790305" y="110744"/>
                  </a:lnTo>
                  <a:lnTo>
                    <a:pt x="8793429" y="107391"/>
                  </a:lnTo>
                  <a:lnTo>
                    <a:pt x="8796261" y="98005"/>
                  </a:lnTo>
                  <a:close/>
                </a:path>
                <a:path extrusionOk="0" h="283210" w="10439400">
                  <a:moveTo>
                    <a:pt x="8818397" y="268414"/>
                  </a:moveTo>
                  <a:lnTo>
                    <a:pt x="8817280" y="268554"/>
                  </a:lnTo>
                  <a:lnTo>
                    <a:pt x="8816238" y="268617"/>
                  </a:lnTo>
                  <a:lnTo>
                    <a:pt x="8809838" y="268617"/>
                  </a:lnTo>
                  <a:lnTo>
                    <a:pt x="8795753" y="260769"/>
                  </a:lnTo>
                  <a:lnTo>
                    <a:pt x="8790254" y="260769"/>
                  </a:lnTo>
                  <a:lnTo>
                    <a:pt x="8788781" y="260819"/>
                  </a:lnTo>
                  <a:lnTo>
                    <a:pt x="8789733" y="274980"/>
                  </a:lnTo>
                  <a:lnTo>
                    <a:pt x="8791626" y="280479"/>
                  </a:lnTo>
                  <a:lnTo>
                    <a:pt x="8796249" y="283171"/>
                  </a:lnTo>
                  <a:lnTo>
                    <a:pt x="8799474" y="277266"/>
                  </a:lnTo>
                  <a:lnTo>
                    <a:pt x="8806701" y="275272"/>
                  </a:lnTo>
                  <a:lnTo>
                    <a:pt x="8814232" y="273545"/>
                  </a:lnTo>
                  <a:lnTo>
                    <a:pt x="8818397" y="268414"/>
                  </a:lnTo>
                  <a:close/>
                </a:path>
                <a:path extrusionOk="0" h="283210" w="10439400">
                  <a:moveTo>
                    <a:pt x="8863762" y="236054"/>
                  </a:moveTo>
                  <a:lnTo>
                    <a:pt x="8860574" y="229641"/>
                  </a:lnTo>
                  <a:lnTo>
                    <a:pt x="8854173" y="229641"/>
                  </a:lnTo>
                  <a:lnTo>
                    <a:pt x="8852306" y="229641"/>
                  </a:lnTo>
                  <a:lnTo>
                    <a:pt x="8850173" y="230187"/>
                  </a:lnTo>
                  <a:lnTo>
                    <a:pt x="8847760" y="231432"/>
                  </a:lnTo>
                  <a:lnTo>
                    <a:pt x="8847760" y="253568"/>
                  </a:lnTo>
                  <a:lnTo>
                    <a:pt x="8850122" y="254774"/>
                  </a:lnTo>
                  <a:lnTo>
                    <a:pt x="8852230" y="255295"/>
                  </a:lnTo>
                  <a:lnTo>
                    <a:pt x="8860498" y="255295"/>
                  </a:lnTo>
                  <a:lnTo>
                    <a:pt x="8863724" y="248881"/>
                  </a:lnTo>
                  <a:lnTo>
                    <a:pt x="8863762" y="236054"/>
                  </a:lnTo>
                  <a:close/>
                </a:path>
                <a:path extrusionOk="0" h="283210" w="10439400">
                  <a:moveTo>
                    <a:pt x="8921420" y="120230"/>
                  </a:moveTo>
                  <a:lnTo>
                    <a:pt x="8913431" y="118110"/>
                  </a:lnTo>
                  <a:lnTo>
                    <a:pt x="8906370" y="114731"/>
                  </a:lnTo>
                  <a:lnTo>
                    <a:pt x="8900135" y="114731"/>
                  </a:lnTo>
                  <a:lnTo>
                    <a:pt x="8894229" y="114731"/>
                  </a:lnTo>
                  <a:lnTo>
                    <a:pt x="8889060" y="117754"/>
                  </a:lnTo>
                  <a:lnTo>
                    <a:pt x="8884564" y="127736"/>
                  </a:lnTo>
                  <a:lnTo>
                    <a:pt x="8888692" y="132143"/>
                  </a:lnTo>
                  <a:lnTo>
                    <a:pt x="8896337" y="134874"/>
                  </a:lnTo>
                  <a:lnTo>
                    <a:pt x="8912644" y="134874"/>
                  </a:lnTo>
                  <a:lnTo>
                    <a:pt x="8921090" y="130657"/>
                  </a:lnTo>
                  <a:lnTo>
                    <a:pt x="8921420" y="120230"/>
                  </a:lnTo>
                  <a:close/>
                </a:path>
                <a:path extrusionOk="0" h="283210" w="10439400">
                  <a:moveTo>
                    <a:pt x="9030335" y="257225"/>
                  </a:moveTo>
                  <a:lnTo>
                    <a:pt x="9030246" y="249669"/>
                  </a:lnTo>
                  <a:lnTo>
                    <a:pt x="9024429" y="238810"/>
                  </a:lnTo>
                  <a:lnTo>
                    <a:pt x="9014638" y="249135"/>
                  </a:lnTo>
                  <a:lnTo>
                    <a:pt x="9012479" y="256755"/>
                  </a:lnTo>
                  <a:lnTo>
                    <a:pt x="9015489" y="261480"/>
                  </a:lnTo>
                  <a:lnTo>
                    <a:pt x="9021166" y="263093"/>
                  </a:lnTo>
                  <a:lnTo>
                    <a:pt x="9026652" y="261645"/>
                  </a:lnTo>
                  <a:lnTo>
                    <a:pt x="9030335" y="257225"/>
                  </a:lnTo>
                  <a:close/>
                </a:path>
                <a:path extrusionOk="0" h="283210" w="10439400">
                  <a:moveTo>
                    <a:pt x="9120276" y="134988"/>
                  </a:moveTo>
                  <a:lnTo>
                    <a:pt x="9119006" y="135153"/>
                  </a:lnTo>
                  <a:lnTo>
                    <a:pt x="9113837" y="135216"/>
                  </a:lnTo>
                  <a:lnTo>
                    <a:pt x="9103716" y="134518"/>
                  </a:lnTo>
                  <a:lnTo>
                    <a:pt x="9101353" y="134518"/>
                  </a:lnTo>
                  <a:lnTo>
                    <a:pt x="9092819" y="134518"/>
                  </a:lnTo>
                  <a:lnTo>
                    <a:pt x="9086571" y="136817"/>
                  </a:lnTo>
                  <a:lnTo>
                    <a:pt x="9090914" y="149733"/>
                  </a:lnTo>
                  <a:lnTo>
                    <a:pt x="9093835" y="150139"/>
                  </a:lnTo>
                  <a:lnTo>
                    <a:pt x="9096591" y="150342"/>
                  </a:lnTo>
                  <a:lnTo>
                    <a:pt x="9099144" y="150342"/>
                  </a:lnTo>
                  <a:lnTo>
                    <a:pt x="9107297" y="149453"/>
                  </a:lnTo>
                  <a:lnTo>
                    <a:pt x="9113660" y="146685"/>
                  </a:lnTo>
                  <a:lnTo>
                    <a:pt x="9118041" y="141909"/>
                  </a:lnTo>
                  <a:lnTo>
                    <a:pt x="9120276" y="134988"/>
                  </a:lnTo>
                  <a:close/>
                </a:path>
                <a:path extrusionOk="0" h="283210" w="10439400">
                  <a:moveTo>
                    <a:pt x="9162859" y="200469"/>
                  </a:moveTo>
                  <a:lnTo>
                    <a:pt x="9157119" y="194335"/>
                  </a:lnTo>
                  <a:lnTo>
                    <a:pt x="9147226" y="200329"/>
                  </a:lnTo>
                  <a:lnTo>
                    <a:pt x="9144800" y="204673"/>
                  </a:lnTo>
                  <a:lnTo>
                    <a:pt x="9147480" y="207314"/>
                  </a:lnTo>
                  <a:lnTo>
                    <a:pt x="9152941" y="208203"/>
                  </a:lnTo>
                  <a:lnTo>
                    <a:pt x="9158656" y="207352"/>
                  </a:lnTo>
                  <a:lnTo>
                    <a:pt x="9162669" y="204787"/>
                  </a:lnTo>
                  <a:lnTo>
                    <a:pt x="9162859" y="200469"/>
                  </a:lnTo>
                  <a:close/>
                </a:path>
                <a:path extrusionOk="0" h="283210" w="10439400">
                  <a:moveTo>
                    <a:pt x="9186723" y="268414"/>
                  </a:moveTo>
                  <a:lnTo>
                    <a:pt x="9186367" y="259448"/>
                  </a:lnTo>
                  <a:lnTo>
                    <a:pt x="9186227" y="250329"/>
                  </a:lnTo>
                  <a:lnTo>
                    <a:pt x="9184475" y="242849"/>
                  </a:lnTo>
                  <a:lnTo>
                    <a:pt x="9179268" y="238810"/>
                  </a:lnTo>
                  <a:lnTo>
                    <a:pt x="9173985" y="247332"/>
                  </a:lnTo>
                  <a:lnTo>
                    <a:pt x="9172943" y="256552"/>
                  </a:lnTo>
                  <a:lnTo>
                    <a:pt x="9176931" y="264312"/>
                  </a:lnTo>
                  <a:lnTo>
                    <a:pt x="9186723" y="268414"/>
                  </a:lnTo>
                  <a:close/>
                </a:path>
                <a:path extrusionOk="0" h="283210" w="10439400">
                  <a:moveTo>
                    <a:pt x="9790671" y="83248"/>
                  </a:moveTo>
                  <a:lnTo>
                    <a:pt x="9784169" y="77508"/>
                  </a:lnTo>
                  <a:lnTo>
                    <a:pt x="9779686" y="75425"/>
                  </a:lnTo>
                  <a:lnTo>
                    <a:pt x="9776816" y="75425"/>
                  </a:lnTo>
                  <a:lnTo>
                    <a:pt x="9773044" y="75425"/>
                  </a:lnTo>
                  <a:lnTo>
                    <a:pt x="9772091" y="79019"/>
                  </a:lnTo>
                  <a:lnTo>
                    <a:pt x="9774060" y="86220"/>
                  </a:lnTo>
                  <a:lnTo>
                    <a:pt x="9776981" y="89814"/>
                  </a:lnTo>
                  <a:lnTo>
                    <a:pt x="9783788" y="89814"/>
                  </a:lnTo>
                  <a:lnTo>
                    <a:pt x="9787115" y="88036"/>
                  </a:lnTo>
                  <a:lnTo>
                    <a:pt x="9790671" y="83248"/>
                  </a:lnTo>
                  <a:close/>
                </a:path>
                <a:path extrusionOk="0" h="283210" w="10439400">
                  <a:moveTo>
                    <a:pt x="9805340" y="31394"/>
                  </a:moveTo>
                  <a:lnTo>
                    <a:pt x="9799282" y="30264"/>
                  </a:lnTo>
                  <a:lnTo>
                    <a:pt x="9794507" y="29806"/>
                  </a:lnTo>
                  <a:lnTo>
                    <a:pt x="9790824" y="29806"/>
                  </a:lnTo>
                  <a:lnTo>
                    <a:pt x="9782289" y="29806"/>
                  </a:lnTo>
                  <a:lnTo>
                    <a:pt x="9779648" y="32296"/>
                  </a:lnTo>
                  <a:lnTo>
                    <a:pt x="9781210" y="37261"/>
                  </a:lnTo>
                  <a:lnTo>
                    <a:pt x="9785401" y="39738"/>
                  </a:lnTo>
                  <a:lnTo>
                    <a:pt x="9795319" y="39738"/>
                  </a:lnTo>
                  <a:lnTo>
                    <a:pt x="9800895" y="37617"/>
                  </a:lnTo>
                  <a:lnTo>
                    <a:pt x="9805340" y="31394"/>
                  </a:lnTo>
                  <a:close/>
                </a:path>
                <a:path extrusionOk="0" h="283210" w="10439400">
                  <a:moveTo>
                    <a:pt x="10092538" y="1549"/>
                  </a:moveTo>
                  <a:lnTo>
                    <a:pt x="10085578" y="457"/>
                  </a:lnTo>
                  <a:lnTo>
                    <a:pt x="10079990" y="0"/>
                  </a:lnTo>
                  <a:lnTo>
                    <a:pt x="10075608" y="0"/>
                  </a:lnTo>
                  <a:lnTo>
                    <a:pt x="10065271" y="0"/>
                  </a:lnTo>
                  <a:lnTo>
                    <a:pt x="10061562" y="2501"/>
                  </a:lnTo>
                  <a:lnTo>
                    <a:pt x="10062413" y="7518"/>
                  </a:lnTo>
                  <a:lnTo>
                    <a:pt x="10066960" y="10020"/>
                  </a:lnTo>
                  <a:lnTo>
                    <a:pt x="10078872" y="10020"/>
                  </a:lnTo>
                  <a:lnTo>
                    <a:pt x="10086010" y="7861"/>
                  </a:lnTo>
                  <a:lnTo>
                    <a:pt x="10092538" y="1549"/>
                  </a:lnTo>
                  <a:close/>
                </a:path>
                <a:path extrusionOk="0" h="283210" w="10439400">
                  <a:moveTo>
                    <a:pt x="10337609" y="142392"/>
                  </a:moveTo>
                  <a:lnTo>
                    <a:pt x="10334854" y="137312"/>
                  </a:lnTo>
                  <a:lnTo>
                    <a:pt x="10328948" y="134353"/>
                  </a:lnTo>
                  <a:lnTo>
                    <a:pt x="10321531" y="133388"/>
                  </a:lnTo>
                  <a:lnTo>
                    <a:pt x="10313289" y="133388"/>
                  </a:lnTo>
                  <a:lnTo>
                    <a:pt x="10305186" y="136652"/>
                  </a:lnTo>
                  <a:lnTo>
                    <a:pt x="10306342" y="142468"/>
                  </a:lnTo>
                  <a:lnTo>
                    <a:pt x="10314749" y="144500"/>
                  </a:lnTo>
                  <a:lnTo>
                    <a:pt x="10318928" y="150482"/>
                  </a:lnTo>
                  <a:lnTo>
                    <a:pt x="10330955" y="150482"/>
                  </a:lnTo>
                  <a:lnTo>
                    <a:pt x="10333139" y="150253"/>
                  </a:lnTo>
                  <a:lnTo>
                    <a:pt x="10335616" y="149720"/>
                  </a:lnTo>
                  <a:lnTo>
                    <a:pt x="10337609" y="142392"/>
                  </a:lnTo>
                  <a:close/>
                </a:path>
                <a:path extrusionOk="0" h="283210" w="10439400">
                  <a:moveTo>
                    <a:pt x="10438943" y="120230"/>
                  </a:moveTo>
                  <a:lnTo>
                    <a:pt x="10437279" y="120853"/>
                  </a:lnTo>
                  <a:lnTo>
                    <a:pt x="10435222" y="121081"/>
                  </a:lnTo>
                  <a:lnTo>
                    <a:pt x="10429786" y="121081"/>
                  </a:lnTo>
                  <a:lnTo>
                    <a:pt x="10415372" y="119278"/>
                  </a:lnTo>
                  <a:lnTo>
                    <a:pt x="10412222" y="119278"/>
                  </a:lnTo>
                  <a:lnTo>
                    <a:pt x="10406088" y="119278"/>
                  </a:lnTo>
                  <a:lnTo>
                    <a:pt x="10401656" y="120992"/>
                  </a:lnTo>
                  <a:lnTo>
                    <a:pt x="10402164" y="127736"/>
                  </a:lnTo>
                  <a:lnTo>
                    <a:pt x="10406151" y="131978"/>
                  </a:lnTo>
                  <a:lnTo>
                    <a:pt x="10411206" y="133819"/>
                  </a:lnTo>
                  <a:lnTo>
                    <a:pt x="10416375" y="133819"/>
                  </a:lnTo>
                  <a:lnTo>
                    <a:pt x="10423068" y="132829"/>
                  </a:lnTo>
                  <a:lnTo>
                    <a:pt x="10429380" y="130048"/>
                  </a:lnTo>
                  <a:lnTo>
                    <a:pt x="10434828" y="125755"/>
                  </a:lnTo>
                  <a:lnTo>
                    <a:pt x="10438943" y="12023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14" name="Google Shape;7914;gefe2f4b35a_0_3189"/>
            <p:cNvSpPr/>
            <p:nvPr/>
          </p:nvSpPr>
          <p:spPr>
            <a:xfrm>
              <a:off x="2768" y="4640020"/>
              <a:ext cx="9862820" cy="274954"/>
            </a:xfrm>
            <a:custGeom>
              <a:rect b="b" l="l" r="r" t="t"/>
              <a:pathLst>
                <a:path extrusionOk="0" h="274954" w="9862820">
                  <a:moveTo>
                    <a:pt x="18122" y="124866"/>
                  </a:moveTo>
                  <a:lnTo>
                    <a:pt x="12458" y="118732"/>
                  </a:lnTo>
                  <a:lnTo>
                    <a:pt x="2489" y="124739"/>
                  </a:lnTo>
                  <a:lnTo>
                    <a:pt x="0" y="129082"/>
                  </a:lnTo>
                  <a:lnTo>
                    <a:pt x="2654" y="131711"/>
                  </a:lnTo>
                  <a:lnTo>
                    <a:pt x="8115" y="132600"/>
                  </a:lnTo>
                  <a:lnTo>
                    <a:pt x="13843" y="131762"/>
                  </a:lnTo>
                  <a:lnTo>
                    <a:pt x="17881" y="129197"/>
                  </a:lnTo>
                  <a:lnTo>
                    <a:pt x="18122" y="124866"/>
                  </a:lnTo>
                  <a:close/>
                </a:path>
                <a:path extrusionOk="0" h="274954" w="9862820">
                  <a:moveTo>
                    <a:pt x="93256" y="178079"/>
                  </a:moveTo>
                  <a:lnTo>
                    <a:pt x="87198" y="176949"/>
                  </a:lnTo>
                  <a:lnTo>
                    <a:pt x="82423" y="176491"/>
                  </a:lnTo>
                  <a:lnTo>
                    <a:pt x="78752" y="176491"/>
                  </a:lnTo>
                  <a:lnTo>
                    <a:pt x="70231" y="176491"/>
                  </a:lnTo>
                  <a:lnTo>
                    <a:pt x="67589" y="178981"/>
                  </a:lnTo>
                  <a:lnTo>
                    <a:pt x="69151" y="183946"/>
                  </a:lnTo>
                  <a:lnTo>
                    <a:pt x="73355" y="186436"/>
                  </a:lnTo>
                  <a:lnTo>
                    <a:pt x="83261" y="186436"/>
                  </a:lnTo>
                  <a:lnTo>
                    <a:pt x="88836" y="184302"/>
                  </a:lnTo>
                  <a:lnTo>
                    <a:pt x="93256" y="178079"/>
                  </a:lnTo>
                  <a:close/>
                </a:path>
                <a:path extrusionOk="0" h="274954" w="9862820">
                  <a:moveTo>
                    <a:pt x="197332" y="243065"/>
                  </a:moveTo>
                  <a:lnTo>
                    <a:pt x="196075" y="237477"/>
                  </a:lnTo>
                  <a:lnTo>
                    <a:pt x="189153" y="229819"/>
                  </a:lnTo>
                  <a:lnTo>
                    <a:pt x="183870" y="237718"/>
                  </a:lnTo>
                  <a:lnTo>
                    <a:pt x="183388" y="243268"/>
                  </a:lnTo>
                  <a:lnTo>
                    <a:pt x="186105" y="246545"/>
                  </a:lnTo>
                  <a:lnTo>
                    <a:pt x="190385" y="247624"/>
                  </a:lnTo>
                  <a:lnTo>
                    <a:pt x="194818" y="246468"/>
                  </a:lnTo>
                  <a:lnTo>
                    <a:pt x="197332" y="243065"/>
                  </a:lnTo>
                  <a:close/>
                </a:path>
                <a:path extrusionOk="0" h="274954" w="9862820">
                  <a:moveTo>
                    <a:pt x="292150" y="89242"/>
                  </a:moveTo>
                  <a:lnTo>
                    <a:pt x="283514" y="87744"/>
                  </a:lnTo>
                  <a:lnTo>
                    <a:pt x="284048" y="77368"/>
                  </a:lnTo>
                  <a:lnTo>
                    <a:pt x="284949" y="66992"/>
                  </a:lnTo>
                  <a:lnTo>
                    <a:pt x="270294" y="66992"/>
                  </a:lnTo>
                  <a:lnTo>
                    <a:pt x="267931" y="73342"/>
                  </a:lnTo>
                  <a:lnTo>
                    <a:pt x="264871" y="79286"/>
                  </a:lnTo>
                  <a:lnTo>
                    <a:pt x="264528" y="84645"/>
                  </a:lnTo>
                  <a:lnTo>
                    <a:pt x="270294" y="89242"/>
                  </a:lnTo>
                  <a:lnTo>
                    <a:pt x="270675" y="84048"/>
                  </a:lnTo>
                  <a:lnTo>
                    <a:pt x="271475" y="82118"/>
                  </a:lnTo>
                  <a:lnTo>
                    <a:pt x="274167" y="82118"/>
                  </a:lnTo>
                  <a:lnTo>
                    <a:pt x="276402" y="86296"/>
                  </a:lnTo>
                  <a:lnTo>
                    <a:pt x="281355" y="94653"/>
                  </a:lnTo>
                  <a:lnTo>
                    <a:pt x="284073" y="98844"/>
                  </a:lnTo>
                  <a:lnTo>
                    <a:pt x="288620" y="98844"/>
                  </a:lnTo>
                  <a:lnTo>
                    <a:pt x="290525" y="96291"/>
                  </a:lnTo>
                  <a:lnTo>
                    <a:pt x="292150" y="89242"/>
                  </a:lnTo>
                  <a:close/>
                </a:path>
                <a:path extrusionOk="0" h="274954" w="9862820">
                  <a:moveTo>
                    <a:pt x="313499" y="196634"/>
                  </a:moveTo>
                  <a:lnTo>
                    <a:pt x="312318" y="190728"/>
                  </a:lnTo>
                  <a:lnTo>
                    <a:pt x="299643" y="185343"/>
                  </a:lnTo>
                  <a:lnTo>
                    <a:pt x="294487" y="193814"/>
                  </a:lnTo>
                  <a:lnTo>
                    <a:pt x="293522" y="199377"/>
                  </a:lnTo>
                  <a:lnTo>
                    <a:pt x="295643" y="202425"/>
                  </a:lnTo>
                  <a:lnTo>
                    <a:pt x="299770" y="203352"/>
                  </a:lnTo>
                  <a:lnTo>
                    <a:pt x="307784" y="201396"/>
                  </a:lnTo>
                  <a:lnTo>
                    <a:pt x="313499" y="196634"/>
                  </a:lnTo>
                  <a:close/>
                </a:path>
                <a:path extrusionOk="0" h="274954" w="9862820">
                  <a:moveTo>
                    <a:pt x="336423" y="111137"/>
                  </a:moveTo>
                  <a:lnTo>
                    <a:pt x="329450" y="107581"/>
                  </a:lnTo>
                  <a:lnTo>
                    <a:pt x="323430" y="106057"/>
                  </a:lnTo>
                  <a:lnTo>
                    <a:pt x="318058" y="106057"/>
                  </a:lnTo>
                  <a:lnTo>
                    <a:pt x="308762" y="107670"/>
                  </a:lnTo>
                  <a:lnTo>
                    <a:pt x="300456" y="112052"/>
                  </a:lnTo>
                  <a:lnTo>
                    <a:pt x="292658" y="118478"/>
                  </a:lnTo>
                  <a:lnTo>
                    <a:pt x="284937" y="126225"/>
                  </a:lnTo>
                  <a:lnTo>
                    <a:pt x="290449" y="128981"/>
                  </a:lnTo>
                  <a:lnTo>
                    <a:pt x="295135" y="130124"/>
                  </a:lnTo>
                  <a:lnTo>
                    <a:pt x="299364" y="130124"/>
                  </a:lnTo>
                  <a:lnTo>
                    <a:pt x="308648" y="128244"/>
                  </a:lnTo>
                  <a:lnTo>
                    <a:pt x="317233" y="123545"/>
                  </a:lnTo>
                  <a:lnTo>
                    <a:pt x="326148" y="117373"/>
                  </a:lnTo>
                  <a:lnTo>
                    <a:pt x="336423" y="111137"/>
                  </a:lnTo>
                  <a:close/>
                </a:path>
                <a:path extrusionOk="0" h="274954" w="9862820">
                  <a:moveTo>
                    <a:pt x="528078" y="155841"/>
                  </a:moveTo>
                  <a:lnTo>
                    <a:pt x="514718" y="159207"/>
                  </a:lnTo>
                  <a:lnTo>
                    <a:pt x="501281" y="162369"/>
                  </a:lnTo>
                  <a:lnTo>
                    <a:pt x="490169" y="167830"/>
                  </a:lnTo>
                  <a:lnTo>
                    <a:pt x="483768" y="178079"/>
                  </a:lnTo>
                  <a:lnTo>
                    <a:pt x="487578" y="178663"/>
                  </a:lnTo>
                  <a:lnTo>
                    <a:pt x="491070" y="178955"/>
                  </a:lnTo>
                  <a:lnTo>
                    <a:pt x="494309" y="178955"/>
                  </a:lnTo>
                  <a:lnTo>
                    <a:pt x="506742" y="177253"/>
                  </a:lnTo>
                  <a:lnTo>
                    <a:pt x="516204" y="172478"/>
                  </a:lnTo>
                  <a:lnTo>
                    <a:pt x="523163" y="165176"/>
                  </a:lnTo>
                  <a:lnTo>
                    <a:pt x="528078" y="155841"/>
                  </a:lnTo>
                  <a:close/>
                </a:path>
                <a:path extrusionOk="0" h="274954" w="9862820">
                  <a:moveTo>
                    <a:pt x="1390929" y="195135"/>
                  </a:moveTo>
                  <a:lnTo>
                    <a:pt x="1389138" y="191668"/>
                  </a:lnTo>
                  <a:lnTo>
                    <a:pt x="1384541" y="191668"/>
                  </a:lnTo>
                  <a:lnTo>
                    <a:pt x="1380820" y="191668"/>
                  </a:lnTo>
                  <a:lnTo>
                    <a:pt x="1375270" y="193941"/>
                  </a:lnTo>
                  <a:lnTo>
                    <a:pt x="1367726" y="200317"/>
                  </a:lnTo>
                  <a:lnTo>
                    <a:pt x="1372958" y="204089"/>
                  </a:lnTo>
                  <a:lnTo>
                    <a:pt x="1377353" y="205524"/>
                  </a:lnTo>
                  <a:lnTo>
                    <a:pt x="1386268" y="205524"/>
                  </a:lnTo>
                  <a:lnTo>
                    <a:pt x="1389494" y="202057"/>
                  </a:lnTo>
                  <a:lnTo>
                    <a:pt x="1390929" y="195135"/>
                  </a:lnTo>
                  <a:close/>
                </a:path>
                <a:path extrusionOk="0" h="274954" w="9862820">
                  <a:moveTo>
                    <a:pt x="1470710" y="81749"/>
                  </a:moveTo>
                  <a:lnTo>
                    <a:pt x="1448854" y="96393"/>
                  </a:lnTo>
                  <a:lnTo>
                    <a:pt x="1450771" y="96443"/>
                  </a:lnTo>
                  <a:lnTo>
                    <a:pt x="1462125" y="96443"/>
                  </a:lnTo>
                  <a:lnTo>
                    <a:pt x="1467713" y="90500"/>
                  </a:lnTo>
                  <a:lnTo>
                    <a:pt x="1470710" y="81749"/>
                  </a:lnTo>
                  <a:close/>
                </a:path>
                <a:path extrusionOk="0" h="274954" w="9862820">
                  <a:moveTo>
                    <a:pt x="1492897" y="59385"/>
                  </a:moveTo>
                  <a:lnTo>
                    <a:pt x="1470710" y="59385"/>
                  </a:lnTo>
                  <a:lnTo>
                    <a:pt x="1470710" y="74155"/>
                  </a:lnTo>
                  <a:lnTo>
                    <a:pt x="1492897" y="74155"/>
                  </a:lnTo>
                  <a:lnTo>
                    <a:pt x="1492897" y="59385"/>
                  </a:lnTo>
                  <a:close/>
                </a:path>
                <a:path extrusionOk="0" h="274954" w="9862820">
                  <a:moveTo>
                    <a:pt x="1551851" y="15151"/>
                  </a:moveTo>
                  <a:lnTo>
                    <a:pt x="1546961" y="14236"/>
                  </a:lnTo>
                  <a:lnTo>
                    <a:pt x="1542554" y="13804"/>
                  </a:lnTo>
                  <a:lnTo>
                    <a:pt x="1538554" y="13804"/>
                  </a:lnTo>
                  <a:lnTo>
                    <a:pt x="1522577" y="16814"/>
                  </a:lnTo>
                  <a:lnTo>
                    <a:pt x="1511655" y="25044"/>
                  </a:lnTo>
                  <a:lnTo>
                    <a:pt x="1504645" y="37261"/>
                  </a:lnTo>
                  <a:lnTo>
                    <a:pt x="1500352" y="52247"/>
                  </a:lnTo>
                  <a:lnTo>
                    <a:pt x="1515833" y="45491"/>
                  </a:lnTo>
                  <a:lnTo>
                    <a:pt x="1532343" y="39878"/>
                  </a:lnTo>
                  <a:lnTo>
                    <a:pt x="1545742" y="31165"/>
                  </a:lnTo>
                  <a:lnTo>
                    <a:pt x="1551851" y="15151"/>
                  </a:lnTo>
                  <a:close/>
                </a:path>
                <a:path extrusionOk="0" h="274954" w="9862820">
                  <a:moveTo>
                    <a:pt x="1683766" y="257454"/>
                  </a:moveTo>
                  <a:lnTo>
                    <a:pt x="1676971" y="252171"/>
                  </a:lnTo>
                  <a:lnTo>
                    <a:pt x="1674926" y="257505"/>
                  </a:lnTo>
                  <a:lnTo>
                    <a:pt x="1670304" y="260197"/>
                  </a:lnTo>
                  <a:lnTo>
                    <a:pt x="1665351" y="262559"/>
                  </a:lnTo>
                  <a:lnTo>
                    <a:pt x="1662328" y="266915"/>
                  </a:lnTo>
                  <a:lnTo>
                    <a:pt x="1664462" y="271348"/>
                  </a:lnTo>
                  <a:lnTo>
                    <a:pt x="1667649" y="273088"/>
                  </a:lnTo>
                  <a:lnTo>
                    <a:pt x="1670939" y="273088"/>
                  </a:lnTo>
                  <a:lnTo>
                    <a:pt x="1678228" y="270497"/>
                  </a:lnTo>
                  <a:lnTo>
                    <a:pt x="1683346" y="264426"/>
                  </a:lnTo>
                  <a:lnTo>
                    <a:pt x="1683766" y="257454"/>
                  </a:lnTo>
                  <a:close/>
                </a:path>
                <a:path extrusionOk="0" h="274954" w="9862820">
                  <a:moveTo>
                    <a:pt x="1699183" y="22402"/>
                  </a:moveTo>
                  <a:lnTo>
                    <a:pt x="1690979" y="22098"/>
                  </a:lnTo>
                  <a:lnTo>
                    <a:pt x="1689163" y="14770"/>
                  </a:lnTo>
                  <a:lnTo>
                    <a:pt x="1680540" y="14770"/>
                  </a:lnTo>
                  <a:lnTo>
                    <a:pt x="1679460" y="14770"/>
                  </a:lnTo>
                  <a:lnTo>
                    <a:pt x="1678279" y="14884"/>
                  </a:lnTo>
                  <a:lnTo>
                    <a:pt x="1676971" y="15138"/>
                  </a:lnTo>
                  <a:lnTo>
                    <a:pt x="1678800" y="31673"/>
                  </a:lnTo>
                  <a:lnTo>
                    <a:pt x="1673034" y="40601"/>
                  </a:lnTo>
                  <a:lnTo>
                    <a:pt x="1665579" y="47866"/>
                  </a:lnTo>
                  <a:lnTo>
                    <a:pt x="1662328" y="59385"/>
                  </a:lnTo>
                  <a:lnTo>
                    <a:pt x="1665478" y="59537"/>
                  </a:lnTo>
                  <a:lnTo>
                    <a:pt x="1666976" y="59537"/>
                  </a:lnTo>
                  <a:lnTo>
                    <a:pt x="1681937" y="57213"/>
                  </a:lnTo>
                  <a:lnTo>
                    <a:pt x="1692313" y="50228"/>
                  </a:lnTo>
                  <a:lnTo>
                    <a:pt x="1698066" y="38620"/>
                  </a:lnTo>
                  <a:lnTo>
                    <a:pt x="1699183" y="22402"/>
                  </a:lnTo>
                  <a:close/>
                </a:path>
                <a:path extrusionOk="0" h="274954" w="9862820">
                  <a:moveTo>
                    <a:pt x="1949450" y="133489"/>
                  </a:moveTo>
                  <a:lnTo>
                    <a:pt x="1948002" y="133184"/>
                  </a:lnTo>
                  <a:lnTo>
                    <a:pt x="1946592" y="133045"/>
                  </a:lnTo>
                  <a:lnTo>
                    <a:pt x="1945208" y="133045"/>
                  </a:lnTo>
                  <a:lnTo>
                    <a:pt x="1930311" y="139268"/>
                  </a:lnTo>
                  <a:lnTo>
                    <a:pt x="1921065" y="153974"/>
                  </a:lnTo>
                  <a:lnTo>
                    <a:pt x="1919503" y="171297"/>
                  </a:lnTo>
                  <a:lnTo>
                    <a:pt x="1927644" y="185331"/>
                  </a:lnTo>
                  <a:lnTo>
                    <a:pt x="1930196" y="169608"/>
                  </a:lnTo>
                  <a:lnTo>
                    <a:pt x="1937791" y="158851"/>
                  </a:lnTo>
                  <a:lnTo>
                    <a:pt x="1945767" y="148386"/>
                  </a:lnTo>
                  <a:lnTo>
                    <a:pt x="1949450" y="133489"/>
                  </a:lnTo>
                  <a:close/>
                </a:path>
                <a:path extrusionOk="0" h="274954" w="9862820">
                  <a:moveTo>
                    <a:pt x="1949462" y="52247"/>
                  </a:moveTo>
                  <a:lnTo>
                    <a:pt x="1920163" y="52247"/>
                  </a:lnTo>
                  <a:lnTo>
                    <a:pt x="1920163" y="66992"/>
                  </a:lnTo>
                  <a:lnTo>
                    <a:pt x="1949462" y="66992"/>
                  </a:lnTo>
                  <a:lnTo>
                    <a:pt x="1949462" y="52247"/>
                  </a:lnTo>
                  <a:close/>
                </a:path>
                <a:path extrusionOk="0" h="274954" w="9862820">
                  <a:moveTo>
                    <a:pt x="2038108" y="52247"/>
                  </a:moveTo>
                  <a:lnTo>
                    <a:pt x="2032025" y="51117"/>
                  </a:lnTo>
                  <a:lnTo>
                    <a:pt x="2027237" y="50660"/>
                  </a:lnTo>
                  <a:lnTo>
                    <a:pt x="2023554" y="50660"/>
                  </a:lnTo>
                  <a:lnTo>
                    <a:pt x="2015045" y="50660"/>
                  </a:lnTo>
                  <a:lnTo>
                    <a:pt x="2012416" y="53136"/>
                  </a:lnTo>
                  <a:lnTo>
                    <a:pt x="2013978" y="58077"/>
                  </a:lnTo>
                  <a:lnTo>
                    <a:pt x="2018182" y="60553"/>
                  </a:lnTo>
                  <a:lnTo>
                    <a:pt x="2028088" y="60553"/>
                  </a:lnTo>
                  <a:lnTo>
                    <a:pt x="2033663" y="58445"/>
                  </a:lnTo>
                  <a:lnTo>
                    <a:pt x="2038108" y="52247"/>
                  </a:lnTo>
                  <a:close/>
                </a:path>
                <a:path extrusionOk="0" h="274954" w="9862820">
                  <a:moveTo>
                    <a:pt x="2084197" y="256197"/>
                  </a:moveTo>
                  <a:lnTo>
                    <a:pt x="2081491" y="248945"/>
                  </a:lnTo>
                  <a:lnTo>
                    <a:pt x="2075446" y="244843"/>
                  </a:lnTo>
                  <a:lnTo>
                    <a:pt x="2067509" y="243547"/>
                  </a:lnTo>
                  <a:lnTo>
                    <a:pt x="2059266" y="244690"/>
                  </a:lnTo>
                  <a:lnTo>
                    <a:pt x="2051926" y="247904"/>
                  </a:lnTo>
                  <a:lnTo>
                    <a:pt x="2046833" y="252882"/>
                  </a:lnTo>
                  <a:lnTo>
                    <a:pt x="2045322" y="259321"/>
                  </a:lnTo>
                  <a:lnTo>
                    <a:pt x="2046732" y="259105"/>
                  </a:lnTo>
                  <a:lnTo>
                    <a:pt x="2048014" y="259003"/>
                  </a:lnTo>
                  <a:lnTo>
                    <a:pt x="2054923" y="259003"/>
                  </a:lnTo>
                  <a:lnTo>
                    <a:pt x="2068245" y="268249"/>
                  </a:lnTo>
                  <a:lnTo>
                    <a:pt x="2076183" y="268249"/>
                  </a:lnTo>
                  <a:lnTo>
                    <a:pt x="2078888" y="267868"/>
                  </a:lnTo>
                  <a:lnTo>
                    <a:pt x="2082139" y="266915"/>
                  </a:lnTo>
                  <a:lnTo>
                    <a:pt x="2084197" y="256197"/>
                  </a:lnTo>
                  <a:close/>
                </a:path>
                <a:path extrusionOk="0" h="274954" w="9862820">
                  <a:moveTo>
                    <a:pt x="2251646" y="15138"/>
                  </a:moveTo>
                  <a:lnTo>
                    <a:pt x="2242261" y="13779"/>
                  </a:lnTo>
                  <a:lnTo>
                    <a:pt x="2226716" y="7772"/>
                  </a:lnTo>
                  <a:lnTo>
                    <a:pt x="2217318" y="6400"/>
                  </a:lnTo>
                  <a:lnTo>
                    <a:pt x="2214384" y="6400"/>
                  </a:lnTo>
                  <a:lnTo>
                    <a:pt x="2211095" y="6769"/>
                  </a:lnTo>
                  <a:lnTo>
                    <a:pt x="2207285" y="7645"/>
                  </a:lnTo>
                  <a:lnTo>
                    <a:pt x="2206282" y="15481"/>
                  </a:lnTo>
                  <a:lnTo>
                    <a:pt x="2210282" y="20713"/>
                  </a:lnTo>
                  <a:lnTo>
                    <a:pt x="2217686" y="23634"/>
                  </a:lnTo>
                  <a:lnTo>
                    <a:pt x="2226970" y="24549"/>
                  </a:lnTo>
                  <a:lnTo>
                    <a:pt x="2235885" y="23850"/>
                  </a:lnTo>
                  <a:lnTo>
                    <a:pt x="2243810" y="21894"/>
                  </a:lnTo>
                  <a:lnTo>
                    <a:pt x="2249474" y="18910"/>
                  </a:lnTo>
                  <a:lnTo>
                    <a:pt x="2251646" y="15138"/>
                  </a:lnTo>
                  <a:close/>
                </a:path>
                <a:path extrusionOk="0" h="274954" w="9862820">
                  <a:moveTo>
                    <a:pt x="2565133" y="104013"/>
                  </a:moveTo>
                  <a:lnTo>
                    <a:pt x="2553754" y="96380"/>
                  </a:lnTo>
                  <a:lnTo>
                    <a:pt x="2551569" y="103327"/>
                  </a:lnTo>
                  <a:lnTo>
                    <a:pt x="2547226" y="108127"/>
                  </a:lnTo>
                  <a:lnTo>
                    <a:pt x="2540876" y="110909"/>
                  </a:lnTo>
                  <a:lnTo>
                    <a:pt x="2532697" y="111798"/>
                  </a:lnTo>
                  <a:lnTo>
                    <a:pt x="2530043" y="111798"/>
                  </a:lnTo>
                  <a:lnTo>
                    <a:pt x="2527160" y="111569"/>
                  </a:lnTo>
                  <a:lnTo>
                    <a:pt x="2524087" y="111125"/>
                  </a:lnTo>
                  <a:lnTo>
                    <a:pt x="2523325" y="126428"/>
                  </a:lnTo>
                  <a:lnTo>
                    <a:pt x="2529103" y="131927"/>
                  </a:lnTo>
                  <a:lnTo>
                    <a:pt x="2536583" y="131927"/>
                  </a:lnTo>
                  <a:lnTo>
                    <a:pt x="2550553" y="127076"/>
                  </a:lnTo>
                  <a:lnTo>
                    <a:pt x="2562072" y="116001"/>
                  </a:lnTo>
                  <a:lnTo>
                    <a:pt x="2565133" y="104013"/>
                  </a:lnTo>
                  <a:close/>
                </a:path>
                <a:path extrusionOk="0" h="274954" w="9862820">
                  <a:moveTo>
                    <a:pt x="2693581" y="200317"/>
                  </a:moveTo>
                  <a:lnTo>
                    <a:pt x="2690063" y="191325"/>
                  </a:lnTo>
                  <a:lnTo>
                    <a:pt x="2684602" y="185331"/>
                  </a:lnTo>
                  <a:lnTo>
                    <a:pt x="2677617" y="182003"/>
                  </a:lnTo>
                  <a:lnTo>
                    <a:pt x="2669603" y="180975"/>
                  </a:lnTo>
                  <a:lnTo>
                    <a:pt x="2657767" y="182638"/>
                  </a:lnTo>
                  <a:lnTo>
                    <a:pt x="2646007" y="187020"/>
                  </a:lnTo>
                  <a:lnTo>
                    <a:pt x="2635504" y="193217"/>
                  </a:lnTo>
                  <a:lnTo>
                    <a:pt x="2627439" y="200317"/>
                  </a:lnTo>
                  <a:lnTo>
                    <a:pt x="2636850" y="205435"/>
                  </a:lnTo>
                  <a:lnTo>
                    <a:pt x="2661831" y="209816"/>
                  </a:lnTo>
                  <a:lnTo>
                    <a:pt x="2671407" y="215061"/>
                  </a:lnTo>
                  <a:lnTo>
                    <a:pt x="2670721" y="204279"/>
                  </a:lnTo>
                  <a:lnTo>
                    <a:pt x="2675940" y="199605"/>
                  </a:lnTo>
                  <a:lnTo>
                    <a:pt x="2688259" y="199605"/>
                  </a:lnTo>
                  <a:lnTo>
                    <a:pt x="2690799" y="199847"/>
                  </a:lnTo>
                  <a:lnTo>
                    <a:pt x="2693581" y="200317"/>
                  </a:lnTo>
                  <a:close/>
                </a:path>
                <a:path extrusionOk="0" h="274954" w="9862820">
                  <a:moveTo>
                    <a:pt x="2753677" y="208724"/>
                  </a:moveTo>
                  <a:lnTo>
                    <a:pt x="2745092" y="207568"/>
                  </a:lnTo>
                  <a:lnTo>
                    <a:pt x="2742095" y="217551"/>
                  </a:lnTo>
                  <a:lnTo>
                    <a:pt x="2732328" y="220637"/>
                  </a:lnTo>
                  <a:lnTo>
                    <a:pt x="2721610" y="222758"/>
                  </a:lnTo>
                  <a:lnTo>
                    <a:pt x="2715742" y="229819"/>
                  </a:lnTo>
                  <a:lnTo>
                    <a:pt x="2720492" y="234594"/>
                  </a:lnTo>
                  <a:lnTo>
                    <a:pt x="2727261" y="236982"/>
                  </a:lnTo>
                  <a:lnTo>
                    <a:pt x="2740863" y="236982"/>
                  </a:lnTo>
                  <a:lnTo>
                    <a:pt x="2747695" y="234594"/>
                  </a:lnTo>
                  <a:lnTo>
                    <a:pt x="2752547" y="229819"/>
                  </a:lnTo>
                  <a:lnTo>
                    <a:pt x="2751429" y="221170"/>
                  </a:lnTo>
                  <a:lnTo>
                    <a:pt x="2753677" y="208724"/>
                  </a:lnTo>
                  <a:close/>
                </a:path>
                <a:path extrusionOk="0" h="274954" w="9862820">
                  <a:moveTo>
                    <a:pt x="2873451" y="262051"/>
                  </a:moveTo>
                  <a:lnTo>
                    <a:pt x="2871495" y="258419"/>
                  </a:lnTo>
                  <a:lnTo>
                    <a:pt x="2867736" y="258419"/>
                  </a:lnTo>
                  <a:lnTo>
                    <a:pt x="2864777" y="258419"/>
                  </a:lnTo>
                  <a:lnTo>
                    <a:pt x="2860700" y="260667"/>
                  </a:lnTo>
                  <a:lnTo>
                    <a:pt x="2855595" y="266928"/>
                  </a:lnTo>
                  <a:lnTo>
                    <a:pt x="2860446" y="271322"/>
                  </a:lnTo>
                  <a:lnTo>
                    <a:pt x="2864269" y="272961"/>
                  </a:lnTo>
                  <a:lnTo>
                    <a:pt x="2871317" y="272961"/>
                  </a:lnTo>
                  <a:lnTo>
                    <a:pt x="2873362" y="269328"/>
                  </a:lnTo>
                  <a:lnTo>
                    <a:pt x="2873451" y="262051"/>
                  </a:lnTo>
                  <a:close/>
                </a:path>
                <a:path extrusionOk="0" h="274954" w="9862820">
                  <a:moveTo>
                    <a:pt x="3444824" y="103987"/>
                  </a:moveTo>
                  <a:lnTo>
                    <a:pt x="3443109" y="103251"/>
                  </a:lnTo>
                  <a:lnTo>
                    <a:pt x="3441369" y="102920"/>
                  </a:lnTo>
                  <a:lnTo>
                    <a:pt x="3439642" y="102920"/>
                  </a:lnTo>
                  <a:lnTo>
                    <a:pt x="3430130" y="106172"/>
                  </a:lnTo>
                  <a:lnTo>
                    <a:pt x="3423691" y="113538"/>
                  </a:lnTo>
                  <a:lnTo>
                    <a:pt x="3422866" y="121424"/>
                  </a:lnTo>
                  <a:lnTo>
                    <a:pt x="3430193" y="126225"/>
                  </a:lnTo>
                  <a:lnTo>
                    <a:pt x="3432835" y="119621"/>
                  </a:lnTo>
                  <a:lnTo>
                    <a:pt x="3437191" y="114719"/>
                  </a:lnTo>
                  <a:lnTo>
                    <a:pt x="3441687" y="110007"/>
                  </a:lnTo>
                  <a:lnTo>
                    <a:pt x="3444824" y="103987"/>
                  </a:lnTo>
                  <a:close/>
                </a:path>
                <a:path extrusionOk="0" h="274954" w="9862820">
                  <a:moveTo>
                    <a:pt x="3496843" y="103200"/>
                  </a:moveTo>
                  <a:lnTo>
                    <a:pt x="3496335" y="96380"/>
                  </a:lnTo>
                  <a:lnTo>
                    <a:pt x="3494684" y="97028"/>
                  </a:lnTo>
                  <a:lnTo>
                    <a:pt x="3492627" y="97256"/>
                  </a:lnTo>
                  <a:lnTo>
                    <a:pt x="3487204" y="97256"/>
                  </a:lnTo>
                  <a:lnTo>
                    <a:pt x="3472891" y="95478"/>
                  </a:lnTo>
                  <a:lnTo>
                    <a:pt x="3469741" y="95478"/>
                  </a:lnTo>
                  <a:lnTo>
                    <a:pt x="3463569" y="95478"/>
                  </a:lnTo>
                  <a:lnTo>
                    <a:pt x="3459073" y="97193"/>
                  </a:lnTo>
                  <a:lnTo>
                    <a:pt x="3459569" y="103987"/>
                  </a:lnTo>
                  <a:lnTo>
                    <a:pt x="3461232" y="103378"/>
                  </a:lnTo>
                  <a:lnTo>
                    <a:pt x="3463264" y="103149"/>
                  </a:lnTo>
                  <a:lnTo>
                    <a:pt x="3468687" y="103149"/>
                  </a:lnTo>
                  <a:lnTo>
                    <a:pt x="3483038" y="104927"/>
                  </a:lnTo>
                  <a:lnTo>
                    <a:pt x="3492360" y="104927"/>
                  </a:lnTo>
                  <a:lnTo>
                    <a:pt x="3496843" y="103200"/>
                  </a:lnTo>
                  <a:close/>
                </a:path>
                <a:path extrusionOk="0" h="274954" w="9862820">
                  <a:moveTo>
                    <a:pt x="3591014" y="91376"/>
                  </a:moveTo>
                  <a:lnTo>
                    <a:pt x="3590366" y="76339"/>
                  </a:lnTo>
                  <a:lnTo>
                    <a:pt x="3577564" y="66992"/>
                  </a:lnTo>
                  <a:lnTo>
                    <a:pt x="3571595" y="75780"/>
                  </a:lnTo>
                  <a:lnTo>
                    <a:pt x="3565423" y="84404"/>
                  </a:lnTo>
                  <a:lnTo>
                    <a:pt x="3561651" y="95364"/>
                  </a:lnTo>
                  <a:lnTo>
                    <a:pt x="3562845" y="111137"/>
                  </a:lnTo>
                  <a:lnTo>
                    <a:pt x="3564204" y="111379"/>
                  </a:lnTo>
                  <a:lnTo>
                    <a:pt x="3565537" y="111493"/>
                  </a:lnTo>
                  <a:lnTo>
                    <a:pt x="3566845" y="111493"/>
                  </a:lnTo>
                  <a:lnTo>
                    <a:pt x="3582251" y="105346"/>
                  </a:lnTo>
                  <a:lnTo>
                    <a:pt x="3591014" y="91376"/>
                  </a:lnTo>
                  <a:close/>
                </a:path>
                <a:path extrusionOk="0" h="274954" w="9862820">
                  <a:moveTo>
                    <a:pt x="3592195" y="185343"/>
                  </a:moveTo>
                  <a:lnTo>
                    <a:pt x="3588613" y="184848"/>
                  </a:lnTo>
                  <a:lnTo>
                    <a:pt x="3585286" y="184619"/>
                  </a:lnTo>
                  <a:lnTo>
                    <a:pt x="3582187" y="184619"/>
                  </a:lnTo>
                  <a:lnTo>
                    <a:pt x="3574059" y="185204"/>
                  </a:lnTo>
                  <a:lnTo>
                    <a:pt x="3566985" y="186855"/>
                  </a:lnTo>
                  <a:lnTo>
                    <a:pt x="3560800" y="189433"/>
                  </a:lnTo>
                  <a:lnTo>
                    <a:pt x="3555390" y="192824"/>
                  </a:lnTo>
                  <a:lnTo>
                    <a:pt x="3556228" y="206540"/>
                  </a:lnTo>
                  <a:lnTo>
                    <a:pt x="3563404" y="212407"/>
                  </a:lnTo>
                  <a:lnTo>
                    <a:pt x="3571214" y="212407"/>
                  </a:lnTo>
                  <a:lnTo>
                    <a:pt x="3579076" y="210489"/>
                  </a:lnTo>
                  <a:lnTo>
                    <a:pt x="3586061" y="205041"/>
                  </a:lnTo>
                  <a:lnTo>
                    <a:pt x="3590874" y="196507"/>
                  </a:lnTo>
                  <a:lnTo>
                    <a:pt x="3592195" y="185343"/>
                  </a:lnTo>
                  <a:close/>
                </a:path>
                <a:path extrusionOk="0" h="274954" w="9862820">
                  <a:moveTo>
                    <a:pt x="3715804" y="139636"/>
                  </a:moveTo>
                  <a:lnTo>
                    <a:pt x="3710140" y="133489"/>
                  </a:lnTo>
                  <a:lnTo>
                    <a:pt x="3700183" y="139522"/>
                  </a:lnTo>
                  <a:lnTo>
                    <a:pt x="3697694" y="143878"/>
                  </a:lnTo>
                  <a:lnTo>
                    <a:pt x="3700335" y="146519"/>
                  </a:lnTo>
                  <a:lnTo>
                    <a:pt x="3705771" y="147408"/>
                  </a:lnTo>
                  <a:lnTo>
                    <a:pt x="3711511" y="146558"/>
                  </a:lnTo>
                  <a:lnTo>
                    <a:pt x="3715562" y="143979"/>
                  </a:lnTo>
                  <a:lnTo>
                    <a:pt x="3715804" y="139636"/>
                  </a:lnTo>
                  <a:close/>
                </a:path>
                <a:path extrusionOk="0" h="274954" w="9862820">
                  <a:moveTo>
                    <a:pt x="4090771" y="219964"/>
                  </a:moveTo>
                  <a:lnTo>
                    <a:pt x="4089412" y="212686"/>
                  </a:lnTo>
                  <a:lnTo>
                    <a:pt x="4078465" y="207568"/>
                  </a:lnTo>
                  <a:lnTo>
                    <a:pt x="4076293" y="212966"/>
                  </a:lnTo>
                  <a:lnTo>
                    <a:pt x="4071670" y="215747"/>
                  </a:lnTo>
                  <a:lnTo>
                    <a:pt x="4066756" y="218160"/>
                  </a:lnTo>
                  <a:lnTo>
                    <a:pt x="4063746" y="222440"/>
                  </a:lnTo>
                  <a:lnTo>
                    <a:pt x="4067454" y="227380"/>
                  </a:lnTo>
                  <a:lnTo>
                    <a:pt x="4072051" y="229285"/>
                  </a:lnTo>
                  <a:lnTo>
                    <a:pt x="4076420" y="229285"/>
                  </a:lnTo>
                  <a:lnTo>
                    <a:pt x="4085463" y="226466"/>
                  </a:lnTo>
                  <a:lnTo>
                    <a:pt x="4090771" y="219964"/>
                  </a:lnTo>
                  <a:close/>
                </a:path>
                <a:path extrusionOk="0" h="274954" w="9862820">
                  <a:moveTo>
                    <a:pt x="4144645" y="259308"/>
                  </a:moveTo>
                  <a:lnTo>
                    <a:pt x="4144327" y="251472"/>
                  </a:lnTo>
                  <a:lnTo>
                    <a:pt x="4143362" y="244246"/>
                  </a:lnTo>
                  <a:lnTo>
                    <a:pt x="4140466" y="238937"/>
                  </a:lnTo>
                  <a:lnTo>
                    <a:pt x="4134370" y="236880"/>
                  </a:lnTo>
                  <a:lnTo>
                    <a:pt x="4133075" y="236880"/>
                  </a:lnTo>
                  <a:lnTo>
                    <a:pt x="4131627" y="237058"/>
                  </a:lnTo>
                  <a:lnTo>
                    <a:pt x="4129963" y="237413"/>
                  </a:lnTo>
                  <a:lnTo>
                    <a:pt x="4129963" y="252171"/>
                  </a:lnTo>
                  <a:lnTo>
                    <a:pt x="4137431" y="252171"/>
                  </a:lnTo>
                  <a:lnTo>
                    <a:pt x="4138612" y="258279"/>
                  </a:lnTo>
                  <a:lnTo>
                    <a:pt x="4144645" y="259308"/>
                  </a:lnTo>
                  <a:close/>
                </a:path>
                <a:path extrusionOk="0" h="274954" w="9862820">
                  <a:moveTo>
                    <a:pt x="4212298" y="161798"/>
                  </a:moveTo>
                  <a:lnTo>
                    <a:pt x="4211078" y="155841"/>
                  </a:lnTo>
                  <a:lnTo>
                    <a:pt x="4202519" y="155524"/>
                  </a:lnTo>
                  <a:lnTo>
                    <a:pt x="4200995" y="147967"/>
                  </a:lnTo>
                  <a:lnTo>
                    <a:pt x="4192066" y="147967"/>
                  </a:lnTo>
                  <a:lnTo>
                    <a:pt x="4191114" y="147967"/>
                  </a:lnTo>
                  <a:lnTo>
                    <a:pt x="4190085" y="148056"/>
                  </a:lnTo>
                  <a:lnTo>
                    <a:pt x="4188955" y="148234"/>
                  </a:lnTo>
                  <a:lnTo>
                    <a:pt x="4186732" y="155295"/>
                  </a:lnTo>
                  <a:lnTo>
                    <a:pt x="4189044" y="160439"/>
                  </a:lnTo>
                  <a:lnTo>
                    <a:pt x="4194238" y="163576"/>
                  </a:lnTo>
                  <a:lnTo>
                    <a:pt x="4200664" y="164642"/>
                  </a:lnTo>
                  <a:lnTo>
                    <a:pt x="4206760" y="164642"/>
                  </a:lnTo>
                  <a:lnTo>
                    <a:pt x="4212298" y="161798"/>
                  </a:lnTo>
                  <a:close/>
                </a:path>
                <a:path extrusionOk="0" h="274954" w="9862820">
                  <a:moveTo>
                    <a:pt x="4328769" y="66992"/>
                  </a:moveTo>
                  <a:lnTo>
                    <a:pt x="4317924" y="69011"/>
                  </a:lnTo>
                  <a:lnTo>
                    <a:pt x="4307954" y="71894"/>
                  </a:lnTo>
                  <a:lnTo>
                    <a:pt x="4301071" y="77889"/>
                  </a:lnTo>
                  <a:lnTo>
                    <a:pt x="4299483" y="89242"/>
                  </a:lnTo>
                  <a:lnTo>
                    <a:pt x="4310316" y="87134"/>
                  </a:lnTo>
                  <a:lnTo>
                    <a:pt x="4320273" y="84162"/>
                  </a:lnTo>
                  <a:lnTo>
                    <a:pt x="4327144" y="78181"/>
                  </a:lnTo>
                  <a:lnTo>
                    <a:pt x="4328769" y="66992"/>
                  </a:lnTo>
                  <a:close/>
                </a:path>
                <a:path extrusionOk="0" h="274954" w="9862820">
                  <a:moveTo>
                    <a:pt x="4386313" y="166560"/>
                  </a:moveTo>
                  <a:lnTo>
                    <a:pt x="4381284" y="158686"/>
                  </a:lnTo>
                  <a:lnTo>
                    <a:pt x="4370375" y="155448"/>
                  </a:lnTo>
                  <a:lnTo>
                    <a:pt x="4368889" y="155448"/>
                  </a:lnTo>
                  <a:lnTo>
                    <a:pt x="4367301" y="155575"/>
                  </a:lnTo>
                  <a:lnTo>
                    <a:pt x="4365612" y="155841"/>
                  </a:lnTo>
                  <a:lnTo>
                    <a:pt x="4366895" y="165633"/>
                  </a:lnTo>
                  <a:lnTo>
                    <a:pt x="4369613" y="174040"/>
                  </a:lnTo>
                  <a:lnTo>
                    <a:pt x="4373994" y="180721"/>
                  </a:lnTo>
                  <a:lnTo>
                    <a:pt x="4380268" y="185331"/>
                  </a:lnTo>
                  <a:lnTo>
                    <a:pt x="4385843" y="176352"/>
                  </a:lnTo>
                  <a:lnTo>
                    <a:pt x="4386313" y="166560"/>
                  </a:lnTo>
                  <a:close/>
                </a:path>
                <a:path extrusionOk="0" h="274954" w="9862820">
                  <a:moveTo>
                    <a:pt x="4424629" y="52247"/>
                  </a:moveTo>
                  <a:lnTo>
                    <a:pt x="4415815" y="52514"/>
                  </a:lnTo>
                  <a:lnTo>
                    <a:pt x="4407916" y="53822"/>
                  </a:lnTo>
                  <a:lnTo>
                    <a:pt x="4402823" y="58039"/>
                  </a:lnTo>
                  <a:lnTo>
                    <a:pt x="4402429" y="66992"/>
                  </a:lnTo>
                  <a:lnTo>
                    <a:pt x="4403128" y="67005"/>
                  </a:lnTo>
                  <a:lnTo>
                    <a:pt x="4411218" y="65925"/>
                  </a:lnTo>
                  <a:lnTo>
                    <a:pt x="4417301" y="62890"/>
                  </a:lnTo>
                  <a:lnTo>
                    <a:pt x="4421683" y="58229"/>
                  </a:lnTo>
                  <a:lnTo>
                    <a:pt x="4424629" y="52247"/>
                  </a:lnTo>
                  <a:close/>
                </a:path>
                <a:path extrusionOk="0" h="274954" w="9862820">
                  <a:moveTo>
                    <a:pt x="4490809" y="59397"/>
                  </a:moveTo>
                  <a:lnTo>
                    <a:pt x="4489526" y="59563"/>
                  </a:lnTo>
                  <a:lnTo>
                    <a:pt x="4484344" y="59626"/>
                  </a:lnTo>
                  <a:lnTo>
                    <a:pt x="4474210" y="58928"/>
                  </a:lnTo>
                  <a:lnTo>
                    <a:pt x="4471848" y="58928"/>
                  </a:lnTo>
                  <a:lnTo>
                    <a:pt x="4463326" y="58928"/>
                  </a:lnTo>
                  <a:lnTo>
                    <a:pt x="4457103" y="61239"/>
                  </a:lnTo>
                  <a:lnTo>
                    <a:pt x="4461459" y="74142"/>
                  </a:lnTo>
                  <a:lnTo>
                    <a:pt x="4464469" y="74587"/>
                  </a:lnTo>
                  <a:lnTo>
                    <a:pt x="4467301" y="74815"/>
                  </a:lnTo>
                  <a:lnTo>
                    <a:pt x="4469917" y="74815"/>
                  </a:lnTo>
                  <a:lnTo>
                    <a:pt x="4477994" y="73914"/>
                  </a:lnTo>
                  <a:lnTo>
                    <a:pt x="4484281" y="71145"/>
                  </a:lnTo>
                  <a:lnTo>
                    <a:pt x="4488612" y="66344"/>
                  </a:lnTo>
                  <a:lnTo>
                    <a:pt x="4490809" y="59397"/>
                  </a:lnTo>
                  <a:close/>
                </a:path>
                <a:path extrusionOk="0" h="274954" w="9862820">
                  <a:moveTo>
                    <a:pt x="4564443" y="244563"/>
                  </a:moveTo>
                  <a:lnTo>
                    <a:pt x="4562818" y="245427"/>
                  </a:lnTo>
                  <a:lnTo>
                    <a:pt x="4561243" y="245795"/>
                  </a:lnTo>
                  <a:lnTo>
                    <a:pt x="4555807" y="245795"/>
                  </a:lnTo>
                  <a:lnTo>
                    <a:pt x="4552200" y="243408"/>
                  </a:lnTo>
                  <a:lnTo>
                    <a:pt x="4545774" y="238658"/>
                  </a:lnTo>
                  <a:lnTo>
                    <a:pt x="4542929" y="236283"/>
                  </a:lnTo>
                  <a:lnTo>
                    <a:pt x="4540555" y="236283"/>
                  </a:lnTo>
                  <a:lnTo>
                    <a:pt x="4538319" y="236283"/>
                  </a:lnTo>
                  <a:lnTo>
                    <a:pt x="4536478" y="238379"/>
                  </a:lnTo>
                  <a:lnTo>
                    <a:pt x="4535106" y="244563"/>
                  </a:lnTo>
                  <a:lnTo>
                    <a:pt x="4538065" y="246049"/>
                  </a:lnTo>
                  <a:lnTo>
                    <a:pt x="4548937" y="253339"/>
                  </a:lnTo>
                  <a:lnTo>
                    <a:pt x="4560798" y="253339"/>
                  </a:lnTo>
                  <a:lnTo>
                    <a:pt x="4564024" y="251142"/>
                  </a:lnTo>
                  <a:lnTo>
                    <a:pt x="4564443" y="244563"/>
                  </a:lnTo>
                  <a:close/>
                </a:path>
                <a:path extrusionOk="0" h="274954" w="9862820">
                  <a:moveTo>
                    <a:pt x="4668075" y="172046"/>
                  </a:moveTo>
                  <a:lnTo>
                    <a:pt x="4666767" y="160439"/>
                  </a:lnTo>
                  <a:lnTo>
                    <a:pt x="4662271" y="152006"/>
                  </a:lnTo>
                  <a:lnTo>
                    <a:pt x="4653077" y="148234"/>
                  </a:lnTo>
                  <a:lnTo>
                    <a:pt x="4649089" y="157048"/>
                  </a:lnTo>
                  <a:lnTo>
                    <a:pt x="4649305" y="169468"/>
                  </a:lnTo>
                  <a:lnTo>
                    <a:pt x="4654778" y="180568"/>
                  </a:lnTo>
                  <a:lnTo>
                    <a:pt x="4666589" y="185369"/>
                  </a:lnTo>
                  <a:lnTo>
                    <a:pt x="4667745" y="185343"/>
                  </a:lnTo>
                  <a:lnTo>
                    <a:pt x="4668075" y="172046"/>
                  </a:lnTo>
                  <a:close/>
                </a:path>
                <a:path extrusionOk="0" h="274954" w="9862820">
                  <a:moveTo>
                    <a:pt x="4708842" y="124333"/>
                  </a:moveTo>
                  <a:lnTo>
                    <a:pt x="4704626" y="111137"/>
                  </a:lnTo>
                  <a:lnTo>
                    <a:pt x="4694796" y="112598"/>
                  </a:lnTo>
                  <a:lnTo>
                    <a:pt x="4686401" y="115354"/>
                  </a:lnTo>
                  <a:lnTo>
                    <a:pt x="4679683" y="119761"/>
                  </a:lnTo>
                  <a:lnTo>
                    <a:pt x="4674921" y="126225"/>
                  </a:lnTo>
                  <a:lnTo>
                    <a:pt x="4676241" y="126047"/>
                  </a:lnTo>
                  <a:lnTo>
                    <a:pt x="4681448" y="125984"/>
                  </a:lnTo>
                  <a:lnTo>
                    <a:pt x="4691265" y="126606"/>
                  </a:lnTo>
                  <a:lnTo>
                    <a:pt x="4702327" y="126606"/>
                  </a:lnTo>
                  <a:lnTo>
                    <a:pt x="4708842" y="124333"/>
                  </a:lnTo>
                  <a:close/>
                </a:path>
                <a:path extrusionOk="0" h="274954" w="9862820">
                  <a:moveTo>
                    <a:pt x="4859109" y="163334"/>
                  </a:moveTo>
                  <a:lnTo>
                    <a:pt x="4856848" y="163982"/>
                  </a:lnTo>
                  <a:lnTo>
                    <a:pt x="4854168" y="164223"/>
                  </a:lnTo>
                  <a:lnTo>
                    <a:pt x="4846942" y="164223"/>
                  </a:lnTo>
                  <a:lnTo>
                    <a:pt x="4827536" y="162153"/>
                  </a:lnTo>
                  <a:lnTo>
                    <a:pt x="4823180" y="162153"/>
                  </a:lnTo>
                  <a:lnTo>
                    <a:pt x="4815179" y="162153"/>
                  </a:lnTo>
                  <a:lnTo>
                    <a:pt x="4808893" y="163893"/>
                  </a:lnTo>
                  <a:lnTo>
                    <a:pt x="4807597" y="170599"/>
                  </a:lnTo>
                  <a:lnTo>
                    <a:pt x="4823561" y="175145"/>
                  </a:lnTo>
                  <a:lnTo>
                    <a:pt x="4832502" y="177177"/>
                  </a:lnTo>
                  <a:lnTo>
                    <a:pt x="4841151" y="178028"/>
                  </a:lnTo>
                  <a:lnTo>
                    <a:pt x="4850130" y="178028"/>
                  </a:lnTo>
                  <a:lnTo>
                    <a:pt x="4857420" y="174586"/>
                  </a:lnTo>
                  <a:lnTo>
                    <a:pt x="4859109" y="163334"/>
                  </a:lnTo>
                  <a:close/>
                </a:path>
                <a:path extrusionOk="0" h="274954" w="9862820">
                  <a:moveTo>
                    <a:pt x="5013833" y="207568"/>
                  </a:moveTo>
                  <a:lnTo>
                    <a:pt x="5009642" y="203454"/>
                  </a:lnTo>
                  <a:lnTo>
                    <a:pt x="5003990" y="201066"/>
                  </a:lnTo>
                  <a:lnTo>
                    <a:pt x="4998758" y="201066"/>
                  </a:lnTo>
                  <a:lnTo>
                    <a:pt x="4991862" y="201066"/>
                  </a:lnTo>
                  <a:lnTo>
                    <a:pt x="4985690" y="205232"/>
                  </a:lnTo>
                  <a:lnTo>
                    <a:pt x="4984597" y="215074"/>
                  </a:lnTo>
                  <a:lnTo>
                    <a:pt x="4986934" y="214769"/>
                  </a:lnTo>
                  <a:lnTo>
                    <a:pt x="5004803" y="214744"/>
                  </a:lnTo>
                  <a:lnTo>
                    <a:pt x="5012334" y="214198"/>
                  </a:lnTo>
                  <a:lnTo>
                    <a:pt x="5013833" y="207568"/>
                  </a:lnTo>
                  <a:close/>
                </a:path>
                <a:path extrusionOk="0" h="274954" w="9862820">
                  <a:moveTo>
                    <a:pt x="5551640" y="118732"/>
                  </a:moveTo>
                  <a:lnTo>
                    <a:pt x="5545620" y="117640"/>
                  </a:lnTo>
                  <a:lnTo>
                    <a:pt x="5540883" y="117182"/>
                  </a:lnTo>
                  <a:lnTo>
                    <a:pt x="5537212" y="117182"/>
                  </a:lnTo>
                  <a:lnTo>
                    <a:pt x="5528627" y="117182"/>
                  </a:lnTo>
                  <a:lnTo>
                    <a:pt x="5525922" y="119672"/>
                  </a:lnTo>
                  <a:lnTo>
                    <a:pt x="5527395" y="124625"/>
                  </a:lnTo>
                  <a:lnTo>
                    <a:pt x="5531561" y="127114"/>
                  </a:lnTo>
                  <a:lnTo>
                    <a:pt x="5541492" y="127114"/>
                  </a:lnTo>
                  <a:lnTo>
                    <a:pt x="5547118" y="124980"/>
                  </a:lnTo>
                  <a:lnTo>
                    <a:pt x="5551640" y="118732"/>
                  </a:lnTo>
                  <a:close/>
                </a:path>
                <a:path extrusionOk="0" h="274954" w="9862820">
                  <a:moveTo>
                    <a:pt x="5934684" y="22402"/>
                  </a:moveTo>
                  <a:lnTo>
                    <a:pt x="5929376" y="14795"/>
                  </a:lnTo>
                  <a:lnTo>
                    <a:pt x="5921121" y="11150"/>
                  </a:lnTo>
                  <a:lnTo>
                    <a:pt x="5912561" y="11150"/>
                  </a:lnTo>
                  <a:lnTo>
                    <a:pt x="5904014" y="12357"/>
                  </a:lnTo>
                  <a:lnTo>
                    <a:pt x="5895860" y="15925"/>
                  </a:lnTo>
                  <a:lnTo>
                    <a:pt x="5888698" y="21793"/>
                  </a:lnTo>
                  <a:lnTo>
                    <a:pt x="5883122" y="29883"/>
                  </a:lnTo>
                  <a:lnTo>
                    <a:pt x="5885497" y="29210"/>
                  </a:lnTo>
                  <a:lnTo>
                    <a:pt x="5888304" y="28956"/>
                  </a:lnTo>
                  <a:lnTo>
                    <a:pt x="5895632" y="28956"/>
                  </a:lnTo>
                  <a:lnTo>
                    <a:pt x="5914644" y="30899"/>
                  </a:lnTo>
                  <a:lnTo>
                    <a:pt x="5926988" y="30899"/>
                  </a:lnTo>
                  <a:lnTo>
                    <a:pt x="5933351" y="29159"/>
                  </a:lnTo>
                  <a:lnTo>
                    <a:pt x="5934684" y="22402"/>
                  </a:lnTo>
                  <a:close/>
                </a:path>
                <a:path extrusionOk="0" h="274954" w="9862820">
                  <a:moveTo>
                    <a:pt x="5942177" y="59397"/>
                  </a:moveTo>
                  <a:lnTo>
                    <a:pt x="5899239" y="67310"/>
                  </a:lnTo>
                  <a:lnTo>
                    <a:pt x="5890298" y="74142"/>
                  </a:lnTo>
                  <a:lnTo>
                    <a:pt x="5894349" y="77965"/>
                  </a:lnTo>
                  <a:lnTo>
                    <a:pt x="5900204" y="79629"/>
                  </a:lnTo>
                  <a:lnTo>
                    <a:pt x="5906541" y="79629"/>
                  </a:lnTo>
                  <a:lnTo>
                    <a:pt x="5917552" y="78105"/>
                  </a:lnTo>
                  <a:lnTo>
                    <a:pt x="5928093" y="73888"/>
                  </a:lnTo>
                  <a:lnTo>
                    <a:pt x="5936780" y="67475"/>
                  </a:lnTo>
                  <a:lnTo>
                    <a:pt x="5942177" y="59397"/>
                  </a:lnTo>
                  <a:close/>
                </a:path>
                <a:path extrusionOk="0" h="274954" w="9862820">
                  <a:moveTo>
                    <a:pt x="5972594" y="128358"/>
                  </a:moveTo>
                  <a:lnTo>
                    <a:pt x="5970816" y="124879"/>
                  </a:lnTo>
                  <a:lnTo>
                    <a:pt x="5966193" y="124879"/>
                  </a:lnTo>
                  <a:lnTo>
                    <a:pt x="5962472" y="124879"/>
                  </a:lnTo>
                  <a:lnTo>
                    <a:pt x="5956897" y="127139"/>
                  </a:lnTo>
                  <a:lnTo>
                    <a:pt x="5949289" y="133489"/>
                  </a:lnTo>
                  <a:lnTo>
                    <a:pt x="5954522" y="137350"/>
                  </a:lnTo>
                  <a:lnTo>
                    <a:pt x="5958941" y="138811"/>
                  </a:lnTo>
                  <a:lnTo>
                    <a:pt x="5967869" y="138811"/>
                  </a:lnTo>
                  <a:lnTo>
                    <a:pt x="5971121" y="135331"/>
                  </a:lnTo>
                  <a:lnTo>
                    <a:pt x="5972594" y="128358"/>
                  </a:lnTo>
                  <a:close/>
                </a:path>
                <a:path extrusionOk="0" h="274954" w="9862820">
                  <a:moveTo>
                    <a:pt x="6167310" y="260273"/>
                  </a:moveTo>
                  <a:lnTo>
                    <a:pt x="6165939" y="255587"/>
                  </a:lnTo>
                  <a:lnTo>
                    <a:pt x="6160871" y="252831"/>
                  </a:lnTo>
                  <a:lnTo>
                    <a:pt x="6153975" y="251917"/>
                  </a:lnTo>
                  <a:lnTo>
                    <a:pt x="6147003" y="251917"/>
                  </a:lnTo>
                  <a:lnTo>
                    <a:pt x="6140107" y="254457"/>
                  </a:lnTo>
                  <a:lnTo>
                    <a:pt x="6140970" y="259308"/>
                  </a:lnTo>
                  <a:lnTo>
                    <a:pt x="6145187" y="260108"/>
                  </a:lnTo>
                  <a:lnTo>
                    <a:pt x="6153404" y="262064"/>
                  </a:lnTo>
                  <a:lnTo>
                    <a:pt x="6160948" y="264541"/>
                  </a:lnTo>
                  <a:lnTo>
                    <a:pt x="6163119" y="266915"/>
                  </a:lnTo>
                  <a:lnTo>
                    <a:pt x="6167310" y="260273"/>
                  </a:lnTo>
                  <a:close/>
                </a:path>
                <a:path extrusionOk="0" h="274954" w="9862820">
                  <a:moveTo>
                    <a:pt x="6319126" y="133540"/>
                  </a:moveTo>
                  <a:lnTo>
                    <a:pt x="6316027" y="121183"/>
                  </a:lnTo>
                  <a:lnTo>
                    <a:pt x="6313144" y="121183"/>
                  </a:lnTo>
                  <a:lnTo>
                    <a:pt x="6312154" y="121183"/>
                  </a:lnTo>
                  <a:lnTo>
                    <a:pt x="6311189" y="122631"/>
                  </a:lnTo>
                  <a:lnTo>
                    <a:pt x="6310452" y="126212"/>
                  </a:lnTo>
                  <a:lnTo>
                    <a:pt x="6308750" y="133629"/>
                  </a:lnTo>
                  <a:lnTo>
                    <a:pt x="6312128" y="146088"/>
                  </a:lnTo>
                  <a:lnTo>
                    <a:pt x="6316027" y="146088"/>
                  </a:lnTo>
                  <a:lnTo>
                    <a:pt x="6316954" y="144653"/>
                  </a:lnTo>
                  <a:lnTo>
                    <a:pt x="6319126" y="133540"/>
                  </a:lnTo>
                  <a:close/>
                </a:path>
                <a:path extrusionOk="0" h="274954" w="9862820">
                  <a:moveTo>
                    <a:pt x="6323381" y="162788"/>
                  </a:moveTo>
                  <a:lnTo>
                    <a:pt x="6315507" y="162788"/>
                  </a:lnTo>
                  <a:lnTo>
                    <a:pt x="6314148" y="162788"/>
                  </a:lnTo>
                  <a:lnTo>
                    <a:pt x="6312471" y="162966"/>
                  </a:lnTo>
                  <a:lnTo>
                    <a:pt x="6310452" y="163334"/>
                  </a:lnTo>
                  <a:lnTo>
                    <a:pt x="6310452" y="170599"/>
                  </a:lnTo>
                  <a:lnTo>
                    <a:pt x="6300749" y="181698"/>
                  </a:lnTo>
                  <a:lnTo>
                    <a:pt x="6299085" y="185623"/>
                  </a:lnTo>
                  <a:lnTo>
                    <a:pt x="6303340" y="185623"/>
                  </a:lnTo>
                  <a:lnTo>
                    <a:pt x="6310896" y="179920"/>
                  </a:lnTo>
                  <a:lnTo>
                    <a:pt x="6320917" y="168503"/>
                  </a:lnTo>
                  <a:lnTo>
                    <a:pt x="6323381" y="162788"/>
                  </a:lnTo>
                  <a:close/>
                </a:path>
                <a:path extrusionOk="0" h="274954" w="9862820">
                  <a:moveTo>
                    <a:pt x="6547294" y="213652"/>
                  </a:moveTo>
                  <a:lnTo>
                    <a:pt x="6546101" y="207568"/>
                  </a:lnTo>
                  <a:lnTo>
                    <a:pt x="6537655" y="207365"/>
                  </a:lnTo>
                  <a:lnTo>
                    <a:pt x="6536245" y="199948"/>
                  </a:lnTo>
                  <a:lnTo>
                    <a:pt x="6527533" y="199948"/>
                  </a:lnTo>
                  <a:lnTo>
                    <a:pt x="6526454" y="199948"/>
                  </a:lnTo>
                  <a:lnTo>
                    <a:pt x="6525273" y="200063"/>
                  </a:lnTo>
                  <a:lnTo>
                    <a:pt x="6523939" y="200317"/>
                  </a:lnTo>
                  <a:lnTo>
                    <a:pt x="6521704" y="207352"/>
                  </a:lnTo>
                  <a:lnTo>
                    <a:pt x="6523926" y="212445"/>
                  </a:lnTo>
                  <a:lnTo>
                    <a:pt x="6529019" y="215544"/>
                  </a:lnTo>
                  <a:lnTo>
                    <a:pt x="6535369" y="216585"/>
                  </a:lnTo>
                  <a:lnTo>
                    <a:pt x="6541579" y="216585"/>
                  </a:lnTo>
                  <a:lnTo>
                    <a:pt x="6547294" y="213652"/>
                  </a:lnTo>
                  <a:close/>
                </a:path>
                <a:path extrusionOk="0" h="274954" w="9862820">
                  <a:moveTo>
                    <a:pt x="6615646" y="252780"/>
                  </a:moveTo>
                  <a:lnTo>
                    <a:pt x="6612293" y="244563"/>
                  </a:lnTo>
                  <a:lnTo>
                    <a:pt x="6610858" y="241287"/>
                  </a:lnTo>
                  <a:lnTo>
                    <a:pt x="6605130" y="238937"/>
                  </a:lnTo>
                  <a:lnTo>
                    <a:pt x="6599809" y="238937"/>
                  </a:lnTo>
                  <a:lnTo>
                    <a:pt x="6595402" y="238937"/>
                  </a:lnTo>
                  <a:lnTo>
                    <a:pt x="6591287" y="240550"/>
                  </a:lnTo>
                  <a:lnTo>
                    <a:pt x="6590106" y="244563"/>
                  </a:lnTo>
                  <a:lnTo>
                    <a:pt x="6587833" y="252984"/>
                  </a:lnTo>
                  <a:lnTo>
                    <a:pt x="6594830" y="257060"/>
                  </a:lnTo>
                  <a:lnTo>
                    <a:pt x="6608737" y="257060"/>
                  </a:lnTo>
                  <a:lnTo>
                    <a:pt x="6615646" y="252780"/>
                  </a:lnTo>
                  <a:close/>
                </a:path>
                <a:path extrusionOk="0" h="274954" w="9862820">
                  <a:moveTo>
                    <a:pt x="6663741" y="266928"/>
                  </a:moveTo>
                  <a:lnTo>
                    <a:pt x="6662458" y="255384"/>
                  </a:lnTo>
                  <a:lnTo>
                    <a:pt x="6657391" y="247586"/>
                  </a:lnTo>
                  <a:lnTo>
                    <a:pt x="6650037" y="242100"/>
                  </a:lnTo>
                  <a:lnTo>
                    <a:pt x="6641935" y="237426"/>
                  </a:lnTo>
                  <a:lnTo>
                    <a:pt x="6639242" y="243890"/>
                  </a:lnTo>
                  <a:lnTo>
                    <a:pt x="6634848" y="248716"/>
                  </a:lnTo>
                  <a:lnTo>
                    <a:pt x="6630251" y="253365"/>
                  </a:lnTo>
                  <a:lnTo>
                    <a:pt x="6626961" y="259321"/>
                  </a:lnTo>
                  <a:lnTo>
                    <a:pt x="6630543" y="258838"/>
                  </a:lnTo>
                  <a:lnTo>
                    <a:pt x="6633845" y="258610"/>
                  </a:lnTo>
                  <a:lnTo>
                    <a:pt x="6636918" y="258610"/>
                  </a:lnTo>
                  <a:lnTo>
                    <a:pt x="6645084" y="259207"/>
                  </a:lnTo>
                  <a:lnTo>
                    <a:pt x="6652158" y="260883"/>
                  </a:lnTo>
                  <a:lnTo>
                    <a:pt x="6658318" y="263499"/>
                  </a:lnTo>
                  <a:lnTo>
                    <a:pt x="6663741" y="266928"/>
                  </a:lnTo>
                  <a:close/>
                </a:path>
                <a:path extrusionOk="0" h="274954" w="9862820">
                  <a:moveTo>
                    <a:pt x="6769659" y="140995"/>
                  </a:moveTo>
                  <a:lnTo>
                    <a:pt x="6768897" y="132384"/>
                  </a:lnTo>
                  <a:lnTo>
                    <a:pt x="6766560" y="124879"/>
                  </a:lnTo>
                  <a:lnTo>
                    <a:pt x="6762674" y="119570"/>
                  </a:lnTo>
                  <a:lnTo>
                    <a:pt x="6757213" y="117551"/>
                  </a:lnTo>
                  <a:lnTo>
                    <a:pt x="6755727" y="117551"/>
                  </a:lnTo>
                  <a:lnTo>
                    <a:pt x="6754101" y="117919"/>
                  </a:lnTo>
                  <a:lnTo>
                    <a:pt x="6752361" y="118745"/>
                  </a:lnTo>
                  <a:lnTo>
                    <a:pt x="6755371" y="131102"/>
                  </a:lnTo>
                  <a:lnTo>
                    <a:pt x="6758635" y="142379"/>
                  </a:lnTo>
                  <a:lnTo>
                    <a:pt x="6758775" y="152971"/>
                  </a:lnTo>
                  <a:lnTo>
                    <a:pt x="6752361" y="163322"/>
                  </a:lnTo>
                  <a:lnTo>
                    <a:pt x="6754050" y="164096"/>
                  </a:lnTo>
                  <a:lnTo>
                    <a:pt x="6755625" y="164439"/>
                  </a:lnTo>
                  <a:lnTo>
                    <a:pt x="6757073" y="164439"/>
                  </a:lnTo>
                  <a:lnTo>
                    <a:pt x="6762559" y="162420"/>
                  </a:lnTo>
                  <a:lnTo>
                    <a:pt x="6766496" y="157111"/>
                  </a:lnTo>
                  <a:lnTo>
                    <a:pt x="6768859" y="149606"/>
                  </a:lnTo>
                  <a:lnTo>
                    <a:pt x="6769659" y="140995"/>
                  </a:lnTo>
                  <a:close/>
                </a:path>
                <a:path extrusionOk="0" h="274954" w="9862820">
                  <a:moveTo>
                    <a:pt x="6914426" y="178066"/>
                  </a:moveTo>
                  <a:lnTo>
                    <a:pt x="6913981" y="168287"/>
                  </a:lnTo>
                  <a:lnTo>
                    <a:pt x="6910768" y="161277"/>
                  </a:lnTo>
                  <a:lnTo>
                    <a:pt x="6904799" y="157060"/>
                  </a:lnTo>
                  <a:lnTo>
                    <a:pt x="6896087" y="155651"/>
                  </a:lnTo>
                  <a:lnTo>
                    <a:pt x="6893585" y="155714"/>
                  </a:lnTo>
                  <a:lnTo>
                    <a:pt x="6892239" y="155841"/>
                  </a:lnTo>
                  <a:lnTo>
                    <a:pt x="6892557" y="167220"/>
                  </a:lnTo>
                  <a:lnTo>
                    <a:pt x="6877278" y="174078"/>
                  </a:lnTo>
                  <a:lnTo>
                    <a:pt x="6877583" y="185331"/>
                  </a:lnTo>
                  <a:lnTo>
                    <a:pt x="6879120" y="185610"/>
                  </a:lnTo>
                  <a:lnTo>
                    <a:pt x="6880504" y="185737"/>
                  </a:lnTo>
                  <a:lnTo>
                    <a:pt x="6887223" y="185737"/>
                  </a:lnTo>
                  <a:lnTo>
                    <a:pt x="6900354" y="176707"/>
                  </a:lnTo>
                  <a:lnTo>
                    <a:pt x="6908330" y="176707"/>
                  </a:lnTo>
                  <a:lnTo>
                    <a:pt x="6911086" y="177101"/>
                  </a:lnTo>
                  <a:lnTo>
                    <a:pt x="6914426" y="178066"/>
                  </a:lnTo>
                  <a:close/>
                </a:path>
                <a:path extrusionOk="0" h="274954" w="9862820">
                  <a:moveTo>
                    <a:pt x="7105739" y="74142"/>
                  </a:moveTo>
                  <a:lnTo>
                    <a:pt x="7083869" y="74142"/>
                  </a:lnTo>
                  <a:lnTo>
                    <a:pt x="7084669" y="82575"/>
                  </a:lnTo>
                  <a:lnTo>
                    <a:pt x="7087654" y="88887"/>
                  </a:lnTo>
                  <a:lnTo>
                    <a:pt x="7092404" y="93395"/>
                  </a:lnTo>
                  <a:lnTo>
                    <a:pt x="7098563" y="96380"/>
                  </a:lnTo>
                  <a:lnTo>
                    <a:pt x="7098271" y="86360"/>
                  </a:lnTo>
                  <a:lnTo>
                    <a:pt x="7105739" y="74142"/>
                  </a:lnTo>
                  <a:close/>
                </a:path>
                <a:path extrusionOk="0" h="274954" w="9862820">
                  <a:moveTo>
                    <a:pt x="7373582" y="91097"/>
                  </a:moveTo>
                  <a:lnTo>
                    <a:pt x="7372947" y="84391"/>
                  </a:lnTo>
                  <a:lnTo>
                    <a:pt x="7369861" y="81038"/>
                  </a:lnTo>
                  <a:lnTo>
                    <a:pt x="7364730" y="81038"/>
                  </a:lnTo>
                  <a:lnTo>
                    <a:pt x="7360615" y="81038"/>
                  </a:lnTo>
                  <a:lnTo>
                    <a:pt x="7355192" y="83197"/>
                  </a:lnTo>
                  <a:lnTo>
                    <a:pt x="7348842" y="89242"/>
                  </a:lnTo>
                  <a:lnTo>
                    <a:pt x="7355916" y="93027"/>
                  </a:lnTo>
                  <a:lnTo>
                    <a:pt x="7361288" y="94449"/>
                  </a:lnTo>
                  <a:lnTo>
                    <a:pt x="7371131" y="94449"/>
                  </a:lnTo>
                  <a:lnTo>
                    <a:pt x="7373582" y="91097"/>
                  </a:lnTo>
                  <a:close/>
                </a:path>
                <a:path extrusionOk="0" h="274954" w="9862820">
                  <a:moveTo>
                    <a:pt x="7614132" y="229819"/>
                  </a:moveTo>
                  <a:lnTo>
                    <a:pt x="7612481" y="230466"/>
                  </a:lnTo>
                  <a:lnTo>
                    <a:pt x="7610424" y="230708"/>
                  </a:lnTo>
                  <a:lnTo>
                    <a:pt x="7604988" y="230708"/>
                  </a:lnTo>
                  <a:lnTo>
                    <a:pt x="7590574" y="228917"/>
                  </a:lnTo>
                  <a:lnTo>
                    <a:pt x="7587412" y="228917"/>
                  </a:lnTo>
                  <a:lnTo>
                    <a:pt x="7581227" y="228917"/>
                  </a:lnTo>
                  <a:lnTo>
                    <a:pt x="7576744" y="230632"/>
                  </a:lnTo>
                  <a:lnTo>
                    <a:pt x="7577353" y="237426"/>
                  </a:lnTo>
                  <a:lnTo>
                    <a:pt x="7574039" y="247053"/>
                  </a:lnTo>
                  <a:lnTo>
                    <a:pt x="7574343" y="254152"/>
                  </a:lnTo>
                  <a:lnTo>
                    <a:pt x="7577544" y="258533"/>
                  </a:lnTo>
                  <a:lnTo>
                    <a:pt x="7582941" y="260045"/>
                  </a:lnTo>
                  <a:lnTo>
                    <a:pt x="7590307" y="258267"/>
                  </a:lnTo>
                  <a:lnTo>
                    <a:pt x="7598537" y="252780"/>
                  </a:lnTo>
                  <a:lnTo>
                    <a:pt x="7606754" y="243370"/>
                  </a:lnTo>
                  <a:lnTo>
                    <a:pt x="7614132" y="229819"/>
                  </a:lnTo>
                  <a:close/>
                </a:path>
                <a:path extrusionOk="0" h="274954" w="9862820">
                  <a:moveTo>
                    <a:pt x="8004632" y="141097"/>
                  </a:moveTo>
                  <a:lnTo>
                    <a:pt x="7991272" y="144437"/>
                  </a:lnTo>
                  <a:lnTo>
                    <a:pt x="7977835" y="147637"/>
                  </a:lnTo>
                  <a:lnTo>
                    <a:pt x="7966710" y="153111"/>
                  </a:lnTo>
                  <a:lnTo>
                    <a:pt x="7960296" y="163334"/>
                  </a:lnTo>
                  <a:lnTo>
                    <a:pt x="7976552" y="162915"/>
                  </a:lnTo>
                  <a:lnTo>
                    <a:pt x="7990891" y="160642"/>
                  </a:lnTo>
                  <a:lnTo>
                    <a:pt x="8001025" y="154139"/>
                  </a:lnTo>
                  <a:lnTo>
                    <a:pt x="8004632" y="141097"/>
                  </a:lnTo>
                  <a:close/>
                </a:path>
                <a:path extrusionOk="0" h="274954" w="9862820">
                  <a:moveTo>
                    <a:pt x="8080718" y="17005"/>
                  </a:moveTo>
                  <a:lnTo>
                    <a:pt x="8080121" y="10299"/>
                  </a:lnTo>
                  <a:lnTo>
                    <a:pt x="8077060" y="6946"/>
                  </a:lnTo>
                  <a:lnTo>
                    <a:pt x="8071967" y="6946"/>
                  </a:lnTo>
                  <a:lnTo>
                    <a:pt x="8067878" y="6946"/>
                  </a:lnTo>
                  <a:lnTo>
                    <a:pt x="8062468" y="9105"/>
                  </a:lnTo>
                  <a:lnTo>
                    <a:pt x="8056118" y="15151"/>
                  </a:lnTo>
                  <a:lnTo>
                    <a:pt x="8063128" y="18935"/>
                  </a:lnTo>
                  <a:lnTo>
                    <a:pt x="8068475" y="20358"/>
                  </a:lnTo>
                  <a:lnTo>
                    <a:pt x="8078267" y="20358"/>
                  </a:lnTo>
                  <a:lnTo>
                    <a:pt x="8080718" y="17005"/>
                  </a:lnTo>
                  <a:close/>
                </a:path>
                <a:path extrusionOk="0" h="274954" w="9862820">
                  <a:moveTo>
                    <a:pt x="8328622" y="66992"/>
                  </a:moveTo>
                  <a:lnTo>
                    <a:pt x="8321459" y="63080"/>
                  </a:lnTo>
                  <a:lnTo>
                    <a:pt x="8316023" y="61620"/>
                  </a:lnTo>
                  <a:lnTo>
                    <a:pt x="8312124" y="61620"/>
                  </a:lnTo>
                  <a:lnTo>
                    <a:pt x="8306219" y="61620"/>
                  </a:lnTo>
                  <a:lnTo>
                    <a:pt x="8303793" y="64973"/>
                  </a:lnTo>
                  <a:lnTo>
                    <a:pt x="8304479" y="71666"/>
                  </a:lnTo>
                  <a:lnTo>
                    <a:pt x="8307591" y="75018"/>
                  </a:lnTo>
                  <a:lnTo>
                    <a:pt x="8316862" y="75018"/>
                  </a:lnTo>
                  <a:lnTo>
                    <a:pt x="8322272" y="72898"/>
                  </a:lnTo>
                  <a:lnTo>
                    <a:pt x="8328622" y="66992"/>
                  </a:lnTo>
                  <a:close/>
                </a:path>
                <a:path extrusionOk="0" h="274954" w="9862820">
                  <a:moveTo>
                    <a:pt x="8475980" y="111125"/>
                  </a:moveTo>
                  <a:lnTo>
                    <a:pt x="8467496" y="109397"/>
                  </a:lnTo>
                  <a:lnTo>
                    <a:pt x="8459940" y="105333"/>
                  </a:lnTo>
                  <a:lnTo>
                    <a:pt x="8452498" y="105333"/>
                  </a:lnTo>
                  <a:lnTo>
                    <a:pt x="8448027" y="105333"/>
                  </a:lnTo>
                  <a:lnTo>
                    <a:pt x="8443608" y="106807"/>
                  </a:lnTo>
                  <a:lnTo>
                    <a:pt x="8439048" y="111125"/>
                  </a:lnTo>
                  <a:lnTo>
                    <a:pt x="8442884" y="113703"/>
                  </a:lnTo>
                  <a:lnTo>
                    <a:pt x="8449234" y="116624"/>
                  </a:lnTo>
                  <a:lnTo>
                    <a:pt x="8456879" y="119024"/>
                  </a:lnTo>
                  <a:lnTo>
                    <a:pt x="8464575" y="120015"/>
                  </a:lnTo>
                  <a:lnTo>
                    <a:pt x="8470506" y="120015"/>
                  </a:lnTo>
                  <a:lnTo>
                    <a:pt x="8475294" y="117754"/>
                  </a:lnTo>
                  <a:lnTo>
                    <a:pt x="8475980" y="111125"/>
                  </a:lnTo>
                  <a:close/>
                </a:path>
                <a:path extrusionOk="0" h="274954" w="9862820">
                  <a:moveTo>
                    <a:pt x="8593887" y="178066"/>
                  </a:moveTo>
                  <a:lnTo>
                    <a:pt x="8591893" y="178282"/>
                  </a:lnTo>
                  <a:lnTo>
                    <a:pt x="8573287" y="178282"/>
                  </a:lnTo>
                  <a:lnTo>
                    <a:pt x="8565756" y="178930"/>
                  </a:lnTo>
                  <a:lnTo>
                    <a:pt x="8564245" y="185331"/>
                  </a:lnTo>
                  <a:lnTo>
                    <a:pt x="8568461" y="189611"/>
                  </a:lnTo>
                  <a:lnTo>
                    <a:pt x="8574151" y="192036"/>
                  </a:lnTo>
                  <a:lnTo>
                    <a:pt x="8586368" y="192036"/>
                  </a:lnTo>
                  <a:lnTo>
                    <a:pt x="8592617" y="187820"/>
                  </a:lnTo>
                  <a:lnTo>
                    <a:pt x="8593887" y="178066"/>
                  </a:lnTo>
                  <a:close/>
                </a:path>
                <a:path extrusionOk="0" h="274954" w="9862820">
                  <a:moveTo>
                    <a:pt x="8782380" y="28067"/>
                  </a:moveTo>
                  <a:lnTo>
                    <a:pt x="8778062" y="15138"/>
                  </a:lnTo>
                  <a:lnTo>
                    <a:pt x="8768296" y="16357"/>
                  </a:lnTo>
                  <a:lnTo>
                    <a:pt x="8759901" y="19011"/>
                  </a:lnTo>
                  <a:lnTo>
                    <a:pt x="8753196" y="23418"/>
                  </a:lnTo>
                  <a:lnTo>
                    <a:pt x="8748471" y="29883"/>
                  </a:lnTo>
                  <a:lnTo>
                    <a:pt x="8749703" y="29718"/>
                  </a:lnTo>
                  <a:lnTo>
                    <a:pt x="8754834" y="29654"/>
                  </a:lnTo>
                  <a:lnTo>
                    <a:pt x="8765172" y="30391"/>
                  </a:lnTo>
                  <a:lnTo>
                    <a:pt x="8776119" y="30391"/>
                  </a:lnTo>
                  <a:lnTo>
                    <a:pt x="8782380" y="28067"/>
                  </a:lnTo>
                  <a:close/>
                </a:path>
                <a:path extrusionOk="0" h="274954" w="9862820">
                  <a:moveTo>
                    <a:pt x="8822106" y="229819"/>
                  </a:moveTo>
                  <a:lnTo>
                    <a:pt x="8820760" y="230009"/>
                  </a:lnTo>
                  <a:lnTo>
                    <a:pt x="8819299" y="230085"/>
                  </a:lnTo>
                  <a:lnTo>
                    <a:pt x="8815451" y="230085"/>
                  </a:lnTo>
                  <a:lnTo>
                    <a:pt x="8805558" y="229425"/>
                  </a:lnTo>
                  <a:lnTo>
                    <a:pt x="8803246" y="229425"/>
                  </a:lnTo>
                  <a:lnTo>
                    <a:pt x="8794661" y="229425"/>
                  </a:lnTo>
                  <a:lnTo>
                    <a:pt x="8788362" y="231686"/>
                  </a:lnTo>
                  <a:lnTo>
                    <a:pt x="8792731" y="244563"/>
                  </a:lnTo>
                  <a:lnTo>
                    <a:pt x="8795575" y="244919"/>
                  </a:lnTo>
                  <a:lnTo>
                    <a:pt x="8798255" y="245097"/>
                  </a:lnTo>
                  <a:lnTo>
                    <a:pt x="8800757" y="245097"/>
                  </a:lnTo>
                  <a:lnTo>
                    <a:pt x="8808999" y="244246"/>
                  </a:lnTo>
                  <a:lnTo>
                    <a:pt x="8815426" y="241541"/>
                  </a:lnTo>
                  <a:lnTo>
                    <a:pt x="8819858" y="236804"/>
                  </a:lnTo>
                  <a:lnTo>
                    <a:pt x="8822106" y="229819"/>
                  </a:lnTo>
                  <a:close/>
                </a:path>
                <a:path extrusionOk="0" h="274954" w="9862820">
                  <a:moveTo>
                    <a:pt x="8888527" y="274396"/>
                  </a:moveTo>
                  <a:lnTo>
                    <a:pt x="8887054" y="265506"/>
                  </a:lnTo>
                  <a:lnTo>
                    <a:pt x="8883142" y="259359"/>
                  </a:lnTo>
                  <a:lnTo>
                    <a:pt x="8877541" y="255790"/>
                  </a:lnTo>
                  <a:lnTo>
                    <a:pt x="8871001" y="254635"/>
                  </a:lnTo>
                  <a:lnTo>
                    <a:pt x="8863203" y="254635"/>
                  </a:lnTo>
                  <a:lnTo>
                    <a:pt x="8855037" y="259118"/>
                  </a:lnTo>
                  <a:lnTo>
                    <a:pt x="8851684" y="266915"/>
                  </a:lnTo>
                  <a:lnTo>
                    <a:pt x="8854948" y="265963"/>
                  </a:lnTo>
                  <a:lnTo>
                    <a:pt x="8857666" y="265557"/>
                  </a:lnTo>
                  <a:lnTo>
                    <a:pt x="8865552" y="265557"/>
                  </a:lnTo>
                  <a:lnTo>
                    <a:pt x="8878786" y="274764"/>
                  </a:lnTo>
                  <a:lnTo>
                    <a:pt x="8885657" y="274764"/>
                  </a:lnTo>
                  <a:lnTo>
                    <a:pt x="8887028" y="274650"/>
                  </a:lnTo>
                  <a:lnTo>
                    <a:pt x="8888527" y="274396"/>
                  </a:lnTo>
                  <a:close/>
                </a:path>
                <a:path extrusionOk="0" h="274954" w="9862820">
                  <a:moveTo>
                    <a:pt x="8888527" y="7645"/>
                  </a:moveTo>
                  <a:lnTo>
                    <a:pt x="8887409" y="7785"/>
                  </a:lnTo>
                  <a:lnTo>
                    <a:pt x="8886368" y="7848"/>
                  </a:lnTo>
                  <a:lnTo>
                    <a:pt x="8879967" y="7848"/>
                  </a:lnTo>
                  <a:lnTo>
                    <a:pt x="8865883" y="0"/>
                  </a:lnTo>
                  <a:lnTo>
                    <a:pt x="8860384" y="0"/>
                  </a:lnTo>
                  <a:lnTo>
                    <a:pt x="8858910" y="50"/>
                  </a:lnTo>
                  <a:lnTo>
                    <a:pt x="8859863" y="14211"/>
                  </a:lnTo>
                  <a:lnTo>
                    <a:pt x="8861755" y="19710"/>
                  </a:lnTo>
                  <a:lnTo>
                    <a:pt x="8866378" y="22402"/>
                  </a:lnTo>
                  <a:lnTo>
                    <a:pt x="8869604" y="16497"/>
                  </a:lnTo>
                  <a:lnTo>
                    <a:pt x="8876830" y="14503"/>
                  </a:lnTo>
                  <a:lnTo>
                    <a:pt x="8884361" y="12776"/>
                  </a:lnTo>
                  <a:lnTo>
                    <a:pt x="8888527" y="7645"/>
                  </a:lnTo>
                  <a:close/>
                </a:path>
                <a:path extrusionOk="0" h="274954" w="9862820">
                  <a:moveTo>
                    <a:pt x="8962187" y="259308"/>
                  </a:moveTo>
                  <a:lnTo>
                    <a:pt x="8940076" y="259308"/>
                  </a:lnTo>
                  <a:lnTo>
                    <a:pt x="8940076" y="274396"/>
                  </a:lnTo>
                  <a:lnTo>
                    <a:pt x="8962187" y="274396"/>
                  </a:lnTo>
                  <a:lnTo>
                    <a:pt x="8962187" y="259308"/>
                  </a:lnTo>
                  <a:close/>
                </a:path>
                <a:path extrusionOk="0" h="274954" w="9862820">
                  <a:moveTo>
                    <a:pt x="9102026" y="244563"/>
                  </a:moveTo>
                  <a:lnTo>
                    <a:pt x="9090533" y="247840"/>
                  </a:lnTo>
                  <a:lnTo>
                    <a:pt x="9077795" y="249910"/>
                  </a:lnTo>
                  <a:lnTo>
                    <a:pt x="9067965" y="254889"/>
                  </a:lnTo>
                  <a:lnTo>
                    <a:pt x="9065222" y="266915"/>
                  </a:lnTo>
                  <a:lnTo>
                    <a:pt x="9067838" y="267309"/>
                  </a:lnTo>
                  <a:lnTo>
                    <a:pt x="9070238" y="267500"/>
                  </a:lnTo>
                  <a:lnTo>
                    <a:pt x="9072461" y="267500"/>
                  </a:lnTo>
                  <a:lnTo>
                    <a:pt x="9083548" y="265557"/>
                  </a:lnTo>
                  <a:lnTo>
                    <a:pt x="9091460" y="260400"/>
                  </a:lnTo>
                  <a:lnTo>
                    <a:pt x="9097277" y="253060"/>
                  </a:lnTo>
                  <a:lnTo>
                    <a:pt x="9102026" y="244563"/>
                  </a:lnTo>
                  <a:close/>
                </a:path>
                <a:path extrusionOk="0" h="274954" w="9862820">
                  <a:moveTo>
                    <a:pt x="9124201" y="185343"/>
                  </a:moveTo>
                  <a:lnTo>
                    <a:pt x="9123096" y="185724"/>
                  </a:lnTo>
                  <a:lnTo>
                    <a:pt x="9121965" y="185889"/>
                  </a:lnTo>
                  <a:lnTo>
                    <a:pt x="9116530" y="185889"/>
                  </a:lnTo>
                  <a:lnTo>
                    <a:pt x="9111971" y="183565"/>
                  </a:lnTo>
                  <a:lnTo>
                    <a:pt x="9103220" y="178930"/>
                  </a:lnTo>
                  <a:lnTo>
                    <a:pt x="9099029" y="176606"/>
                  </a:lnTo>
                  <a:lnTo>
                    <a:pt x="9095486" y="176606"/>
                  </a:lnTo>
                  <a:lnTo>
                    <a:pt x="9092044" y="176606"/>
                  </a:lnTo>
                  <a:lnTo>
                    <a:pt x="9089199" y="178803"/>
                  </a:lnTo>
                  <a:lnTo>
                    <a:pt x="9087421" y="185343"/>
                  </a:lnTo>
                  <a:lnTo>
                    <a:pt x="9091117" y="187858"/>
                  </a:lnTo>
                  <a:lnTo>
                    <a:pt x="9097378" y="190741"/>
                  </a:lnTo>
                  <a:lnTo>
                    <a:pt x="9104986" y="193103"/>
                  </a:lnTo>
                  <a:lnTo>
                    <a:pt x="9112694" y="194094"/>
                  </a:lnTo>
                  <a:lnTo>
                    <a:pt x="9118638" y="194094"/>
                  </a:lnTo>
                  <a:lnTo>
                    <a:pt x="9123464" y="191871"/>
                  </a:lnTo>
                  <a:lnTo>
                    <a:pt x="9124201" y="185343"/>
                  </a:lnTo>
                  <a:close/>
                </a:path>
                <a:path extrusionOk="0" h="274954" w="9862820">
                  <a:moveTo>
                    <a:pt x="9124201" y="29895"/>
                  </a:moveTo>
                  <a:lnTo>
                    <a:pt x="9109519" y="29895"/>
                  </a:lnTo>
                  <a:lnTo>
                    <a:pt x="9109519" y="37160"/>
                  </a:lnTo>
                  <a:lnTo>
                    <a:pt x="9103487" y="38544"/>
                  </a:lnTo>
                  <a:lnTo>
                    <a:pt x="9102026" y="44653"/>
                  </a:lnTo>
                  <a:lnTo>
                    <a:pt x="9110840" y="44297"/>
                  </a:lnTo>
                  <a:lnTo>
                    <a:pt x="9118740" y="42926"/>
                  </a:lnTo>
                  <a:lnTo>
                    <a:pt x="9123832" y="38722"/>
                  </a:lnTo>
                  <a:lnTo>
                    <a:pt x="9124201" y="29895"/>
                  </a:lnTo>
                  <a:close/>
                </a:path>
                <a:path extrusionOk="0" h="274954" w="9862820">
                  <a:moveTo>
                    <a:pt x="9148610" y="252336"/>
                  </a:moveTo>
                  <a:lnTo>
                    <a:pt x="9146349" y="247269"/>
                  </a:lnTo>
                  <a:lnTo>
                    <a:pt x="9141231" y="244195"/>
                  </a:lnTo>
                  <a:lnTo>
                    <a:pt x="9134843" y="243154"/>
                  </a:lnTo>
                  <a:lnTo>
                    <a:pt x="9128608" y="243154"/>
                  </a:lnTo>
                  <a:lnTo>
                    <a:pt x="9122880" y="246075"/>
                  </a:lnTo>
                  <a:lnTo>
                    <a:pt x="9124201" y="252171"/>
                  </a:lnTo>
                  <a:lnTo>
                    <a:pt x="9128531" y="252399"/>
                  </a:lnTo>
                  <a:lnTo>
                    <a:pt x="9132837" y="253212"/>
                  </a:lnTo>
                  <a:lnTo>
                    <a:pt x="9131427" y="259321"/>
                  </a:lnTo>
                  <a:lnTo>
                    <a:pt x="9146388" y="259321"/>
                  </a:lnTo>
                  <a:lnTo>
                    <a:pt x="9148610" y="252336"/>
                  </a:lnTo>
                  <a:close/>
                </a:path>
                <a:path extrusionOk="0" h="274954" w="9862820">
                  <a:moveTo>
                    <a:pt x="9197886" y="252171"/>
                  </a:moveTo>
                  <a:lnTo>
                    <a:pt x="9196172" y="252564"/>
                  </a:lnTo>
                  <a:lnTo>
                    <a:pt x="9194203" y="252704"/>
                  </a:lnTo>
                  <a:lnTo>
                    <a:pt x="9188971" y="252704"/>
                  </a:lnTo>
                  <a:lnTo>
                    <a:pt x="9175217" y="251409"/>
                  </a:lnTo>
                  <a:lnTo>
                    <a:pt x="9172105" y="251409"/>
                  </a:lnTo>
                  <a:lnTo>
                    <a:pt x="9163228" y="251409"/>
                  </a:lnTo>
                  <a:lnTo>
                    <a:pt x="9157043" y="254050"/>
                  </a:lnTo>
                  <a:lnTo>
                    <a:pt x="9161043" y="266915"/>
                  </a:lnTo>
                  <a:lnTo>
                    <a:pt x="9169133" y="267385"/>
                  </a:lnTo>
                  <a:lnTo>
                    <a:pt x="9172969" y="267385"/>
                  </a:lnTo>
                  <a:lnTo>
                    <a:pt x="9182329" y="266788"/>
                  </a:lnTo>
                  <a:lnTo>
                    <a:pt x="9190063" y="264502"/>
                  </a:lnTo>
                  <a:lnTo>
                    <a:pt x="9195473" y="259867"/>
                  </a:lnTo>
                  <a:lnTo>
                    <a:pt x="9197886" y="252171"/>
                  </a:lnTo>
                  <a:close/>
                </a:path>
                <a:path extrusionOk="0" h="274954" w="9862820">
                  <a:moveTo>
                    <a:pt x="9359913" y="274408"/>
                  </a:moveTo>
                  <a:lnTo>
                    <a:pt x="9356763" y="263372"/>
                  </a:lnTo>
                  <a:lnTo>
                    <a:pt x="9354883" y="251167"/>
                  </a:lnTo>
                  <a:lnTo>
                    <a:pt x="9350756" y="241274"/>
                  </a:lnTo>
                  <a:lnTo>
                    <a:pt x="9340888" y="237210"/>
                  </a:lnTo>
                  <a:lnTo>
                    <a:pt x="9338843" y="237286"/>
                  </a:lnTo>
                  <a:lnTo>
                    <a:pt x="9337726" y="237426"/>
                  </a:lnTo>
                  <a:lnTo>
                    <a:pt x="9336595" y="253288"/>
                  </a:lnTo>
                  <a:lnTo>
                    <a:pt x="9340901" y="263728"/>
                  </a:lnTo>
                  <a:lnTo>
                    <a:pt x="9349168" y="270256"/>
                  </a:lnTo>
                  <a:lnTo>
                    <a:pt x="9359913" y="274408"/>
                  </a:lnTo>
                  <a:close/>
                </a:path>
                <a:path extrusionOk="0" h="274954" w="9862820">
                  <a:moveTo>
                    <a:pt x="9862312" y="148183"/>
                  </a:moveTo>
                  <a:lnTo>
                    <a:pt x="9858908" y="143002"/>
                  </a:lnTo>
                  <a:lnTo>
                    <a:pt x="9852190" y="140068"/>
                  </a:lnTo>
                  <a:lnTo>
                    <a:pt x="9843770" y="139141"/>
                  </a:lnTo>
                  <a:lnTo>
                    <a:pt x="9833648" y="139141"/>
                  </a:lnTo>
                  <a:lnTo>
                    <a:pt x="9823310" y="142709"/>
                  </a:lnTo>
                  <a:lnTo>
                    <a:pt x="9823971" y="148234"/>
                  </a:lnTo>
                  <a:lnTo>
                    <a:pt x="9827235" y="147269"/>
                  </a:lnTo>
                  <a:lnTo>
                    <a:pt x="9829940" y="146875"/>
                  </a:lnTo>
                  <a:lnTo>
                    <a:pt x="9837864" y="146875"/>
                  </a:lnTo>
                  <a:lnTo>
                    <a:pt x="9851161" y="156184"/>
                  </a:lnTo>
                  <a:lnTo>
                    <a:pt x="9858045" y="156184"/>
                  </a:lnTo>
                  <a:lnTo>
                    <a:pt x="9859366" y="156070"/>
                  </a:lnTo>
                  <a:lnTo>
                    <a:pt x="9860801" y="155841"/>
                  </a:lnTo>
                  <a:lnTo>
                    <a:pt x="9862312" y="14818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15" name="Google Shape;7915;gefe2f4b35a_0_3189"/>
            <p:cNvSpPr/>
            <p:nvPr/>
          </p:nvSpPr>
          <p:spPr>
            <a:xfrm>
              <a:off x="102362" y="4899329"/>
              <a:ext cx="10240010" cy="252729"/>
            </a:xfrm>
            <a:custGeom>
              <a:rect b="b" l="l" r="r" t="t"/>
              <a:pathLst>
                <a:path extrusionOk="0" h="252729" w="10240010">
                  <a:moveTo>
                    <a:pt x="22428" y="226974"/>
                  </a:moveTo>
                  <a:lnTo>
                    <a:pt x="15849" y="229882"/>
                  </a:lnTo>
                  <a:lnTo>
                    <a:pt x="0" y="237147"/>
                  </a:lnTo>
                  <a:lnTo>
                    <a:pt x="22428" y="226974"/>
                  </a:lnTo>
                  <a:close/>
                </a:path>
                <a:path extrusionOk="0" h="252729" w="10240010">
                  <a:moveTo>
                    <a:pt x="38074" y="170548"/>
                  </a:moveTo>
                  <a:lnTo>
                    <a:pt x="30568" y="170548"/>
                  </a:lnTo>
                  <a:lnTo>
                    <a:pt x="29095" y="164439"/>
                  </a:lnTo>
                  <a:lnTo>
                    <a:pt x="23317" y="163283"/>
                  </a:lnTo>
                  <a:lnTo>
                    <a:pt x="23317" y="170548"/>
                  </a:lnTo>
                  <a:lnTo>
                    <a:pt x="17348" y="171932"/>
                  </a:lnTo>
                  <a:lnTo>
                    <a:pt x="15862" y="178028"/>
                  </a:lnTo>
                  <a:lnTo>
                    <a:pt x="23317" y="178028"/>
                  </a:lnTo>
                  <a:lnTo>
                    <a:pt x="24523" y="184150"/>
                  </a:lnTo>
                  <a:lnTo>
                    <a:pt x="30568" y="185293"/>
                  </a:lnTo>
                  <a:lnTo>
                    <a:pt x="30568" y="178028"/>
                  </a:lnTo>
                  <a:lnTo>
                    <a:pt x="36576" y="176530"/>
                  </a:lnTo>
                  <a:lnTo>
                    <a:pt x="38074" y="170548"/>
                  </a:lnTo>
                  <a:close/>
                </a:path>
                <a:path extrusionOk="0" h="252729" w="10240010">
                  <a:moveTo>
                    <a:pt x="82080" y="222275"/>
                  </a:moveTo>
                  <a:lnTo>
                    <a:pt x="81051" y="222262"/>
                  </a:lnTo>
                  <a:lnTo>
                    <a:pt x="74726" y="222262"/>
                  </a:lnTo>
                  <a:lnTo>
                    <a:pt x="71056" y="223621"/>
                  </a:lnTo>
                  <a:lnTo>
                    <a:pt x="65849" y="226352"/>
                  </a:lnTo>
                  <a:lnTo>
                    <a:pt x="64300" y="227711"/>
                  </a:lnTo>
                  <a:lnTo>
                    <a:pt x="60109" y="227711"/>
                  </a:lnTo>
                  <a:lnTo>
                    <a:pt x="57467" y="226352"/>
                  </a:lnTo>
                  <a:lnTo>
                    <a:pt x="52692" y="222275"/>
                  </a:lnTo>
                  <a:lnTo>
                    <a:pt x="49707" y="233857"/>
                  </a:lnTo>
                  <a:lnTo>
                    <a:pt x="55384" y="238175"/>
                  </a:lnTo>
                  <a:lnTo>
                    <a:pt x="62547" y="238175"/>
                  </a:lnTo>
                  <a:lnTo>
                    <a:pt x="69913" y="236855"/>
                  </a:lnTo>
                  <a:lnTo>
                    <a:pt x="76669" y="233337"/>
                  </a:lnTo>
                  <a:lnTo>
                    <a:pt x="81254" y="228257"/>
                  </a:lnTo>
                  <a:lnTo>
                    <a:pt x="82080" y="222275"/>
                  </a:lnTo>
                  <a:close/>
                </a:path>
                <a:path extrusionOk="0" h="252729" w="10240010">
                  <a:moveTo>
                    <a:pt x="170688" y="126288"/>
                  </a:moveTo>
                  <a:lnTo>
                    <a:pt x="170218" y="115493"/>
                  </a:lnTo>
                  <a:lnTo>
                    <a:pt x="163906" y="110578"/>
                  </a:lnTo>
                  <a:lnTo>
                    <a:pt x="155460" y="107937"/>
                  </a:lnTo>
                  <a:lnTo>
                    <a:pt x="148526" y="103936"/>
                  </a:lnTo>
                  <a:lnTo>
                    <a:pt x="148818" y="114693"/>
                  </a:lnTo>
                  <a:lnTo>
                    <a:pt x="155054" y="119519"/>
                  </a:lnTo>
                  <a:lnTo>
                    <a:pt x="163563" y="122148"/>
                  </a:lnTo>
                  <a:lnTo>
                    <a:pt x="170688" y="126288"/>
                  </a:lnTo>
                  <a:close/>
                </a:path>
                <a:path extrusionOk="0" h="252729" w="10240010">
                  <a:moveTo>
                    <a:pt x="295795" y="192900"/>
                  </a:moveTo>
                  <a:lnTo>
                    <a:pt x="286854" y="188709"/>
                  </a:lnTo>
                  <a:lnTo>
                    <a:pt x="274993" y="174663"/>
                  </a:lnTo>
                  <a:lnTo>
                    <a:pt x="266192" y="170548"/>
                  </a:lnTo>
                  <a:lnTo>
                    <a:pt x="260985" y="180479"/>
                  </a:lnTo>
                  <a:lnTo>
                    <a:pt x="264807" y="191897"/>
                  </a:lnTo>
                  <a:lnTo>
                    <a:pt x="273926" y="201320"/>
                  </a:lnTo>
                  <a:lnTo>
                    <a:pt x="284683" y="205232"/>
                  </a:lnTo>
                  <a:lnTo>
                    <a:pt x="289890" y="205232"/>
                  </a:lnTo>
                  <a:lnTo>
                    <a:pt x="294309" y="201790"/>
                  </a:lnTo>
                  <a:lnTo>
                    <a:pt x="295795" y="192900"/>
                  </a:lnTo>
                  <a:close/>
                </a:path>
                <a:path extrusionOk="0" h="252729" w="10240010">
                  <a:moveTo>
                    <a:pt x="362051" y="96443"/>
                  </a:moveTo>
                  <a:lnTo>
                    <a:pt x="358482" y="98018"/>
                  </a:lnTo>
                  <a:lnTo>
                    <a:pt x="355790" y="98704"/>
                  </a:lnTo>
                  <a:lnTo>
                    <a:pt x="347713" y="98704"/>
                  </a:lnTo>
                  <a:lnTo>
                    <a:pt x="347865" y="74053"/>
                  </a:lnTo>
                  <a:lnTo>
                    <a:pt x="341680" y="74053"/>
                  </a:lnTo>
                  <a:lnTo>
                    <a:pt x="340487" y="74104"/>
                  </a:lnTo>
                  <a:lnTo>
                    <a:pt x="339813" y="74218"/>
                  </a:lnTo>
                  <a:lnTo>
                    <a:pt x="339001" y="80695"/>
                  </a:lnTo>
                  <a:lnTo>
                    <a:pt x="332981" y="81991"/>
                  </a:lnTo>
                  <a:lnTo>
                    <a:pt x="323202" y="81991"/>
                  </a:lnTo>
                  <a:lnTo>
                    <a:pt x="318008" y="81699"/>
                  </a:lnTo>
                  <a:lnTo>
                    <a:pt x="318008" y="111201"/>
                  </a:lnTo>
                  <a:lnTo>
                    <a:pt x="329209" y="107873"/>
                  </a:lnTo>
                  <a:lnTo>
                    <a:pt x="342049" y="106032"/>
                  </a:lnTo>
                  <a:lnTo>
                    <a:pt x="353885" y="103085"/>
                  </a:lnTo>
                  <a:lnTo>
                    <a:pt x="362051" y="96443"/>
                  </a:lnTo>
                  <a:close/>
                </a:path>
                <a:path extrusionOk="0" h="252729" w="10240010">
                  <a:moveTo>
                    <a:pt x="504012" y="59563"/>
                  </a:moveTo>
                  <a:lnTo>
                    <a:pt x="501142" y="54432"/>
                  </a:lnTo>
                  <a:lnTo>
                    <a:pt x="495147" y="51447"/>
                  </a:lnTo>
                  <a:lnTo>
                    <a:pt x="487654" y="50482"/>
                  </a:lnTo>
                  <a:lnTo>
                    <a:pt x="479475" y="50482"/>
                  </a:lnTo>
                  <a:lnTo>
                    <a:pt x="471487" y="53695"/>
                  </a:lnTo>
                  <a:lnTo>
                    <a:pt x="472503" y="59474"/>
                  </a:lnTo>
                  <a:lnTo>
                    <a:pt x="473671" y="59321"/>
                  </a:lnTo>
                  <a:lnTo>
                    <a:pt x="474764" y="59245"/>
                  </a:lnTo>
                  <a:lnTo>
                    <a:pt x="481164" y="59245"/>
                  </a:lnTo>
                  <a:lnTo>
                    <a:pt x="495173" y="67005"/>
                  </a:lnTo>
                  <a:lnTo>
                    <a:pt x="502119" y="66954"/>
                  </a:lnTo>
                  <a:lnTo>
                    <a:pt x="504012" y="59563"/>
                  </a:lnTo>
                  <a:close/>
                </a:path>
                <a:path extrusionOk="0" h="252729" w="10240010">
                  <a:moveTo>
                    <a:pt x="619785" y="89192"/>
                  </a:moveTo>
                  <a:lnTo>
                    <a:pt x="618172" y="89154"/>
                  </a:lnTo>
                  <a:lnTo>
                    <a:pt x="606628" y="89154"/>
                  </a:lnTo>
                  <a:lnTo>
                    <a:pt x="600951" y="95110"/>
                  </a:lnTo>
                  <a:lnTo>
                    <a:pt x="597662" y="103936"/>
                  </a:lnTo>
                  <a:lnTo>
                    <a:pt x="598678" y="103949"/>
                  </a:lnTo>
                  <a:lnTo>
                    <a:pt x="606602" y="102870"/>
                  </a:lnTo>
                  <a:lnTo>
                    <a:pt x="612584" y="99847"/>
                  </a:lnTo>
                  <a:lnTo>
                    <a:pt x="616889" y="95186"/>
                  </a:lnTo>
                  <a:lnTo>
                    <a:pt x="619785" y="89192"/>
                  </a:lnTo>
                  <a:close/>
                </a:path>
                <a:path extrusionOk="0" h="252729" w="10240010">
                  <a:moveTo>
                    <a:pt x="634542" y="141046"/>
                  </a:moveTo>
                  <a:lnTo>
                    <a:pt x="619798" y="141046"/>
                  </a:lnTo>
                  <a:lnTo>
                    <a:pt x="619798" y="155790"/>
                  </a:lnTo>
                  <a:lnTo>
                    <a:pt x="634542" y="155790"/>
                  </a:lnTo>
                  <a:lnTo>
                    <a:pt x="634542" y="141046"/>
                  </a:lnTo>
                  <a:close/>
                </a:path>
                <a:path extrusionOk="0" h="252729" w="10240010">
                  <a:moveTo>
                    <a:pt x="746493" y="180695"/>
                  </a:moveTo>
                  <a:lnTo>
                    <a:pt x="746467" y="167906"/>
                  </a:lnTo>
                  <a:lnTo>
                    <a:pt x="743216" y="161518"/>
                  </a:lnTo>
                  <a:lnTo>
                    <a:pt x="736739" y="161518"/>
                  </a:lnTo>
                  <a:lnTo>
                    <a:pt x="734860" y="161518"/>
                  </a:lnTo>
                  <a:lnTo>
                    <a:pt x="732713" y="162052"/>
                  </a:lnTo>
                  <a:lnTo>
                    <a:pt x="730300" y="163283"/>
                  </a:lnTo>
                  <a:lnTo>
                    <a:pt x="730300" y="185293"/>
                  </a:lnTo>
                  <a:lnTo>
                    <a:pt x="732751" y="186550"/>
                  </a:lnTo>
                  <a:lnTo>
                    <a:pt x="734910" y="187083"/>
                  </a:lnTo>
                  <a:lnTo>
                    <a:pt x="743267" y="187083"/>
                  </a:lnTo>
                  <a:lnTo>
                    <a:pt x="746493" y="180695"/>
                  </a:lnTo>
                  <a:close/>
                </a:path>
                <a:path extrusionOk="0" h="252729" w="10240010">
                  <a:moveTo>
                    <a:pt x="823290" y="14693"/>
                  </a:moveTo>
                  <a:lnTo>
                    <a:pt x="811453" y="7607"/>
                  </a:lnTo>
                  <a:lnTo>
                    <a:pt x="810602" y="14160"/>
                  </a:lnTo>
                  <a:lnTo>
                    <a:pt x="804379" y="15265"/>
                  </a:lnTo>
                  <a:lnTo>
                    <a:pt x="795121" y="15265"/>
                  </a:lnTo>
                  <a:lnTo>
                    <a:pt x="787311" y="14986"/>
                  </a:lnTo>
                  <a:lnTo>
                    <a:pt x="782993" y="15011"/>
                  </a:lnTo>
                  <a:lnTo>
                    <a:pt x="781837" y="15087"/>
                  </a:lnTo>
                  <a:lnTo>
                    <a:pt x="781291" y="24282"/>
                  </a:lnTo>
                  <a:lnTo>
                    <a:pt x="783780" y="30353"/>
                  </a:lnTo>
                  <a:lnTo>
                    <a:pt x="788555" y="33705"/>
                  </a:lnTo>
                  <a:lnTo>
                    <a:pt x="794867" y="34721"/>
                  </a:lnTo>
                  <a:lnTo>
                    <a:pt x="809078" y="31445"/>
                  </a:lnTo>
                  <a:lnTo>
                    <a:pt x="820534" y="23698"/>
                  </a:lnTo>
                  <a:lnTo>
                    <a:pt x="823290" y="14693"/>
                  </a:lnTo>
                  <a:close/>
                </a:path>
                <a:path extrusionOk="0" h="252729" w="10240010">
                  <a:moveTo>
                    <a:pt x="1024166" y="38138"/>
                  </a:moveTo>
                  <a:lnTo>
                    <a:pt x="1017765" y="29845"/>
                  </a:lnTo>
                  <a:lnTo>
                    <a:pt x="1010399" y="37261"/>
                  </a:lnTo>
                  <a:lnTo>
                    <a:pt x="998499" y="40144"/>
                  </a:lnTo>
                  <a:lnTo>
                    <a:pt x="987044" y="43446"/>
                  </a:lnTo>
                  <a:lnTo>
                    <a:pt x="980948" y="52095"/>
                  </a:lnTo>
                  <a:lnTo>
                    <a:pt x="983665" y="52730"/>
                  </a:lnTo>
                  <a:lnTo>
                    <a:pt x="986701" y="53022"/>
                  </a:lnTo>
                  <a:lnTo>
                    <a:pt x="989888" y="53022"/>
                  </a:lnTo>
                  <a:lnTo>
                    <a:pt x="1005484" y="50965"/>
                  </a:lnTo>
                  <a:lnTo>
                    <a:pt x="1018489" y="45593"/>
                  </a:lnTo>
                  <a:lnTo>
                    <a:pt x="1024166" y="38138"/>
                  </a:lnTo>
                  <a:close/>
                </a:path>
                <a:path extrusionOk="0" h="252729" w="10240010">
                  <a:moveTo>
                    <a:pt x="1113320" y="237375"/>
                  </a:moveTo>
                  <a:lnTo>
                    <a:pt x="1112939" y="227634"/>
                  </a:lnTo>
                  <a:lnTo>
                    <a:pt x="1109814" y="220611"/>
                  </a:lnTo>
                  <a:lnTo>
                    <a:pt x="1103934" y="216382"/>
                  </a:lnTo>
                  <a:lnTo>
                    <a:pt x="1095260" y="214960"/>
                  </a:lnTo>
                  <a:lnTo>
                    <a:pt x="1094054" y="214960"/>
                  </a:lnTo>
                  <a:lnTo>
                    <a:pt x="1092784" y="215023"/>
                  </a:lnTo>
                  <a:lnTo>
                    <a:pt x="1091450" y="215150"/>
                  </a:lnTo>
                  <a:lnTo>
                    <a:pt x="1091831" y="225018"/>
                  </a:lnTo>
                  <a:lnTo>
                    <a:pt x="1095044" y="231990"/>
                  </a:lnTo>
                  <a:lnTo>
                    <a:pt x="1101128" y="236131"/>
                  </a:lnTo>
                  <a:lnTo>
                    <a:pt x="1110081" y="237502"/>
                  </a:lnTo>
                  <a:lnTo>
                    <a:pt x="1112202" y="237464"/>
                  </a:lnTo>
                  <a:lnTo>
                    <a:pt x="1113320" y="237375"/>
                  </a:lnTo>
                  <a:close/>
                </a:path>
                <a:path extrusionOk="0" h="252729" w="10240010">
                  <a:moveTo>
                    <a:pt x="1189253" y="78816"/>
                  </a:moveTo>
                  <a:lnTo>
                    <a:pt x="1186942" y="66941"/>
                  </a:lnTo>
                  <a:lnTo>
                    <a:pt x="1165085" y="66941"/>
                  </a:lnTo>
                  <a:lnTo>
                    <a:pt x="1165085" y="89192"/>
                  </a:lnTo>
                  <a:lnTo>
                    <a:pt x="1179715" y="89192"/>
                  </a:lnTo>
                  <a:lnTo>
                    <a:pt x="1180058" y="79730"/>
                  </a:lnTo>
                  <a:lnTo>
                    <a:pt x="1189253" y="78816"/>
                  </a:lnTo>
                  <a:close/>
                </a:path>
                <a:path extrusionOk="0" h="252729" w="10240010">
                  <a:moveTo>
                    <a:pt x="1243368" y="199605"/>
                  </a:moveTo>
                  <a:lnTo>
                    <a:pt x="1231252" y="192900"/>
                  </a:lnTo>
                  <a:lnTo>
                    <a:pt x="1225638" y="204127"/>
                  </a:lnTo>
                  <a:lnTo>
                    <a:pt x="1219923" y="214845"/>
                  </a:lnTo>
                  <a:lnTo>
                    <a:pt x="1219885" y="223850"/>
                  </a:lnTo>
                  <a:lnTo>
                    <a:pt x="1231252" y="229895"/>
                  </a:lnTo>
                  <a:lnTo>
                    <a:pt x="1234554" y="216255"/>
                  </a:lnTo>
                  <a:lnTo>
                    <a:pt x="1241526" y="206768"/>
                  </a:lnTo>
                  <a:lnTo>
                    <a:pt x="1243368" y="199605"/>
                  </a:lnTo>
                  <a:close/>
                </a:path>
                <a:path extrusionOk="0" h="252729" w="10240010">
                  <a:moveTo>
                    <a:pt x="1371117" y="163283"/>
                  </a:moveTo>
                  <a:lnTo>
                    <a:pt x="1369098" y="163207"/>
                  </a:lnTo>
                  <a:lnTo>
                    <a:pt x="1357426" y="167551"/>
                  </a:lnTo>
                  <a:lnTo>
                    <a:pt x="1351648" y="177901"/>
                  </a:lnTo>
                  <a:lnTo>
                    <a:pt x="1347774" y="190195"/>
                  </a:lnTo>
                  <a:lnTo>
                    <a:pt x="1341793" y="200393"/>
                  </a:lnTo>
                  <a:lnTo>
                    <a:pt x="1356461" y="200393"/>
                  </a:lnTo>
                  <a:lnTo>
                    <a:pt x="1361059" y="199707"/>
                  </a:lnTo>
                  <a:lnTo>
                    <a:pt x="1365338" y="199237"/>
                  </a:lnTo>
                  <a:lnTo>
                    <a:pt x="1363941" y="192900"/>
                  </a:lnTo>
                  <a:lnTo>
                    <a:pt x="1357782" y="188785"/>
                  </a:lnTo>
                  <a:lnTo>
                    <a:pt x="1361338" y="181038"/>
                  </a:lnTo>
                  <a:lnTo>
                    <a:pt x="1367993" y="171805"/>
                  </a:lnTo>
                  <a:lnTo>
                    <a:pt x="1371117" y="163283"/>
                  </a:lnTo>
                  <a:close/>
                </a:path>
                <a:path extrusionOk="0" h="252729" w="10240010">
                  <a:moveTo>
                    <a:pt x="1953196" y="52095"/>
                  </a:moveTo>
                  <a:lnTo>
                    <a:pt x="1942426" y="52133"/>
                  </a:lnTo>
                  <a:lnTo>
                    <a:pt x="1936521" y="48526"/>
                  </a:lnTo>
                  <a:lnTo>
                    <a:pt x="1931047" y="44716"/>
                  </a:lnTo>
                  <a:lnTo>
                    <a:pt x="1924964" y="55245"/>
                  </a:lnTo>
                  <a:lnTo>
                    <a:pt x="1907590" y="71107"/>
                  </a:lnTo>
                  <a:lnTo>
                    <a:pt x="1901659" y="81699"/>
                  </a:lnTo>
                  <a:lnTo>
                    <a:pt x="1938502" y="81699"/>
                  </a:lnTo>
                  <a:lnTo>
                    <a:pt x="1938451" y="70561"/>
                  </a:lnTo>
                  <a:lnTo>
                    <a:pt x="1943684" y="64731"/>
                  </a:lnTo>
                  <a:lnTo>
                    <a:pt x="1949996" y="59994"/>
                  </a:lnTo>
                  <a:lnTo>
                    <a:pt x="1953196" y="52095"/>
                  </a:lnTo>
                  <a:close/>
                </a:path>
                <a:path extrusionOk="0" h="252729" w="10240010">
                  <a:moveTo>
                    <a:pt x="2070874" y="126288"/>
                  </a:moveTo>
                  <a:lnTo>
                    <a:pt x="2069553" y="114706"/>
                  </a:lnTo>
                  <a:lnTo>
                    <a:pt x="2064473" y="106832"/>
                  </a:lnTo>
                  <a:lnTo>
                    <a:pt x="2057120" y="101231"/>
                  </a:lnTo>
                  <a:lnTo>
                    <a:pt x="2049018" y="96443"/>
                  </a:lnTo>
                  <a:lnTo>
                    <a:pt x="2048268" y="110185"/>
                  </a:lnTo>
                  <a:lnTo>
                    <a:pt x="2053590" y="117767"/>
                  </a:lnTo>
                  <a:lnTo>
                    <a:pt x="2062099" y="122148"/>
                  </a:lnTo>
                  <a:lnTo>
                    <a:pt x="2070874" y="126288"/>
                  </a:lnTo>
                  <a:close/>
                </a:path>
                <a:path extrusionOk="0" h="252729" w="10240010">
                  <a:moveTo>
                    <a:pt x="2085682" y="42875"/>
                  </a:moveTo>
                  <a:lnTo>
                    <a:pt x="2082914" y="29654"/>
                  </a:lnTo>
                  <a:lnTo>
                    <a:pt x="2070874" y="22364"/>
                  </a:lnTo>
                  <a:lnTo>
                    <a:pt x="2067217" y="31559"/>
                  </a:lnTo>
                  <a:lnTo>
                    <a:pt x="2062048" y="39357"/>
                  </a:lnTo>
                  <a:lnTo>
                    <a:pt x="2057628" y="47929"/>
                  </a:lnTo>
                  <a:lnTo>
                    <a:pt x="2056218" y="59474"/>
                  </a:lnTo>
                  <a:lnTo>
                    <a:pt x="2059724" y="60693"/>
                  </a:lnTo>
                  <a:lnTo>
                    <a:pt x="2062937" y="61239"/>
                  </a:lnTo>
                  <a:lnTo>
                    <a:pt x="2065858" y="61239"/>
                  </a:lnTo>
                  <a:lnTo>
                    <a:pt x="2079777" y="55562"/>
                  </a:lnTo>
                  <a:lnTo>
                    <a:pt x="2085682" y="42875"/>
                  </a:lnTo>
                  <a:close/>
                </a:path>
                <a:path extrusionOk="0" h="252729" w="10240010">
                  <a:moveTo>
                    <a:pt x="2244814" y="124409"/>
                  </a:moveTo>
                  <a:lnTo>
                    <a:pt x="2240381" y="111201"/>
                  </a:lnTo>
                  <a:lnTo>
                    <a:pt x="2230767" y="112623"/>
                  </a:lnTo>
                  <a:lnTo>
                    <a:pt x="2222449" y="115379"/>
                  </a:lnTo>
                  <a:lnTo>
                    <a:pt x="2215769" y="119824"/>
                  </a:lnTo>
                  <a:lnTo>
                    <a:pt x="2211044" y="126301"/>
                  </a:lnTo>
                  <a:lnTo>
                    <a:pt x="2212365" y="126123"/>
                  </a:lnTo>
                  <a:lnTo>
                    <a:pt x="2217521" y="126060"/>
                  </a:lnTo>
                  <a:lnTo>
                    <a:pt x="2227122" y="126644"/>
                  </a:lnTo>
                  <a:lnTo>
                    <a:pt x="2238197" y="126644"/>
                  </a:lnTo>
                  <a:lnTo>
                    <a:pt x="2244814" y="124409"/>
                  </a:lnTo>
                  <a:close/>
                </a:path>
                <a:path extrusionOk="0" h="252729" w="10240010">
                  <a:moveTo>
                    <a:pt x="2306840" y="111188"/>
                  </a:moveTo>
                  <a:lnTo>
                    <a:pt x="2284717" y="111188"/>
                  </a:lnTo>
                  <a:lnTo>
                    <a:pt x="2284717" y="126288"/>
                  </a:lnTo>
                  <a:lnTo>
                    <a:pt x="2306840" y="126288"/>
                  </a:lnTo>
                  <a:lnTo>
                    <a:pt x="2306840" y="111188"/>
                  </a:lnTo>
                  <a:close/>
                </a:path>
                <a:path extrusionOk="0" h="252729" w="10240010">
                  <a:moveTo>
                    <a:pt x="2652953" y="229895"/>
                  </a:moveTo>
                  <a:lnTo>
                    <a:pt x="2649867" y="224650"/>
                  </a:lnTo>
                  <a:lnTo>
                    <a:pt x="2646057" y="222580"/>
                  </a:lnTo>
                  <a:lnTo>
                    <a:pt x="2642222" y="222580"/>
                  </a:lnTo>
                  <a:lnTo>
                    <a:pt x="2632926" y="226390"/>
                  </a:lnTo>
                  <a:lnTo>
                    <a:pt x="2626169" y="235191"/>
                  </a:lnTo>
                  <a:lnTo>
                    <a:pt x="2624594" y="245071"/>
                  </a:lnTo>
                  <a:lnTo>
                    <a:pt x="2630805" y="252120"/>
                  </a:lnTo>
                  <a:lnTo>
                    <a:pt x="2633192" y="243357"/>
                  </a:lnTo>
                  <a:lnTo>
                    <a:pt x="2640711" y="239750"/>
                  </a:lnTo>
                  <a:lnTo>
                    <a:pt x="2648813" y="236791"/>
                  </a:lnTo>
                  <a:lnTo>
                    <a:pt x="2652953" y="229895"/>
                  </a:lnTo>
                  <a:close/>
                </a:path>
                <a:path extrusionOk="0" h="252729" w="10240010">
                  <a:moveTo>
                    <a:pt x="2697035" y="44716"/>
                  </a:moveTo>
                  <a:lnTo>
                    <a:pt x="2667635" y="44716"/>
                  </a:lnTo>
                  <a:lnTo>
                    <a:pt x="2667876" y="53606"/>
                  </a:lnTo>
                  <a:lnTo>
                    <a:pt x="2668028" y="62661"/>
                  </a:lnTo>
                  <a:lnTo>
                    <a:pt x="2669844" y="70116"/>
                  </a:lnTo>
                  <a:lnTo>
                    <a:pt x="2675115" y="74218"/>
                  </a:lnTo>
                  <a:lnTo>
                    <a:pt x="2678353" y="64617"/>
                  </a:lnTo>
                  <a:lnTo>
                    <a:pt x="2684094" y="57480"/>
                  </a:lnTo>
                  <a:lnTo>
                    <a:pt x="2690825" y="51333"/>
                  </a:lnTo>
                  <a:lnTo>
                    <a:pt x="2697035" y="44716"/>
                  </a:lnTo>
                  <a:close/>
                </a:path>
                <a:path extrusionOk="0" h="252729" w="10240010">
                  <a:moveTo>
                    <a:pt x="2726613" y="29845"/>
                  </a:moveTo>
                  <a:lnTo>
                    <a:pt x="2719667" y="25819"/>
                  </a:lnTo>
                  <a:lnTo>
                    <a:pt x="2714752" y="24320"/>
                  </a:lnTo>
                  <a:lnTo>
                    <a:pt x="2711488" y="24320"/>
                  </a:lnTo>
                  <a:lnTo>
                    <a:pt x="2706674" y="24320"/>
                  </a:lnTo>
                  <a:lnTo>
                    <a:pt x="2705430" y="27571"/>
                  </a:lnTo>
                  <a:lnTo>
                    <a:pt x="2707525" y="34086"/>
                  </a:lnTo>
                  <a:lnTo>
                    <a:pt x="2710840" y="37338"/>
                  </a:lnTo>
                  <a:lnTo>
                    <a:pt x="2718587" y="37338"/>
                  </a:lnTo>
                  <a:lnTo>
                    <a:pt x="2722600" y="35356"/>
                  </a:lnTo>
                  <a:lnTo>
                    <a:pt x="2726613" y="29845"/>
                  </a:lnTo>
                  <a:close/>
                </a:path>
                <a:path extrusionOk="0" h="252729" w="10240010">
                  <a:moveTo>
                    <a:pt x="3124238" y="185293"/>
                  </a:moveTo>
                  <a:lnTo>
                    <a:pt x="3102178" y="200393"/>
                  </a:lnTo>
                  <a:lnTo>
                    <a:pt x="3102851" y="200406"/>
                  </a:lnTo>
                  <a:lnTo>
                    <a:pt x="3110903" y="199326"/>
                  </a:lnTo>
                  <a:lnTo>
                    <a:pt x="3116961" y="196291"/>
                  </a:lnTo>
                  <a:lnTo>
                    <a:pt x="3121317" y="191516"/>
                  </a:lnTo>
                  <a:lnTo>
                    <a:pt x="3124238" y="185293"/>
                  </a:lnTo>
                  <a:close/>
                </a:path>
                <a:path extrusionOk="0" h="252729" w="10240010">
                  <a:moveTo>
                    <a:pt x="3278352" y="33032"/>
                  </a:moveTo>
                  <a:lnTo>
                    <a:pt x="3267024" y="29794"/>
                  </a:lnTo>
                  <a:lnTo>
                    <a:pt x="3264446" y="29845"/>
                  </a:lnTo>
                  <a:lnTo>
                    <a:pt x="3265055" y="40119"/>
                  </a:lnTo>
                  <a:lnTo>
                    <a:pt x="3263633" y="52387"/>
                  </a:lnTo>
                  <a:lnTo>
                    <a:pt x="3264179" y="62674"/>
                  </a:lnTo>
                  <a:lnTo>
                    <a:pt x="3270643" y="66979"/>
                  </a:lnTo>
                  <a:lnTo>
                    <a:pt x="3271596" y="66941"/>
                  </a:lnTo>
                  <a:lnTo>
                    <a:pt x="3271507" y="53441"/>
                  </a:lnTo>
                  <a:lnTo>
                    <a:pt x="3276803" y="41529"/>
                  </a:lnTo>
                  <a:lnTo>
                    <a:pt x="3278352" y="33032"/>
                  </a:lnTo>
                  <a:close/>
                </a:path>
                <a:path extrusionOk="0" h="252729" w="10240010">
                  <a:moveTo>
                    <a:pt x="3411753" y="15087"/>
                  </a:moveTo>
                  <a:lnTo>
                    <a:pt x="3408172" y="14668"/>
                  </a:lnTo>
                  <a:lnTo>
                    <a:pt x="3404806" y="14465"/>
                  </a:lnTo>
                  <a:lnTo>
                    <a:pt x="3401644" y="14465"/>
                  </a:lnTo>
                  <a:lnTo>
                    <a:pt x="3387445" y="16281"/>
                  </a:lnTo>
                  <a:lnTo>
                    <a:pt x="3376917" y="21844"/>
                  </a:lnTo>
                  <a:lnTo>
                    <a:pt x="3370211" y="31267"/>
                  </a:lnTo>
                  <a:lnTo>
                    <a:pt x="3367443" y="44716"/>
                  </a:lnTo>
                  <a:lnTo>
                    <a:pt x="3382441" y="41338"/>
                  </a:lnTo>
                  <a:lnTo>
                    <a:pt x="3394760" y="35229"/>
                  </a:lnTo>
                  <a:lnTo>
                    <a:pt x="3404501" y="26454"/>
                  </a:lnTo>
                  <a:lnTo>
                    <a:pt x="3411753" y="15087"/>
                  </a:lnTo>
                  <a:close/>
                </a:path>
                <a:path extrusionOk="0" h="252729" w="10240010">
                  <a:moveTo>
                    <a:pt x="3485438" y="118681"/>
                  </a:moveTo>
                  <a:lnTo>
                    <a:pt x="3470491" y="118681"/>
                  </a:lnTo>
                  <a:lnTo>
                    <a:pt x="3470491" y="133426"/>
                  </a:lnTo>
                  <a:lnTo>
                    <a:pt x="3485438" y="133426"/>
                  </a:lnTo>
                  <a:lnTo>
                    <a:pt x="3485438" y="118681"/>
                  </a:lnTo>
                  <a:close/>
                </a:path>
                <a:path extrusionOk="0" h="252729" w="10240010">
                  <a:moveTo>
                    <a:pt x="3589248" y="161518"/>
                  </a:moveTo>
                  <a:lnTo>
                    <a:pt x="3587953" y="155892"/>
                  </a:lnTo>
                  <a:lnTo>
                    <a:pt x="3580930" y="148196"/>
                  </a:lnTo>
                  <a:lnTo>
                    <a:pt x="3575672" y="156171"/>
                  </a:lnTo>
                  <a:lnTo>
                    <a:pt x="3575215" y="161759"/>
                  </a:lnTo>
                  <a:lnTo>
                    <a:pt x="3577933" y="165061"/>
                  </a:lnTo>
                  <a:lnTo>
                    <a:pt x="3582238" y="166141"/>
                  </a:lnTo>
                  <a:lnTo>
                    <a:pt x="3586708" y="164960"/>
                  </a:lnTo>
                  <a:lnTo>
                    <a:pt x="3589248" y="161518"/>
                  </a:lnTo>
                  <a:close/>
                </a:path>
                <a:path extrusionOk="0" h="252729" w="10240010">
                  <a:moveTo>
                    <a:pt x="3757879" y="37109"/>
                  </a:moveTo>
                  <a:lnTo>
                    <a:pt x="3754285" y="33731"/>
                  </a:lnTo>
                  <a:lnTo>
                    <a:pt x="3750424" y="32219"/>
                  </a:lnTo>
                  <a:lnTo>
                    <a:pt x="3746614" y="32219"/>
                  </a:lnTo>
                  <a:lnTo>
                    <a:pt x="3739769" y="32219"/>
                  </a:lnTo>
                  <a:lnTo>
                    <a:pt x="3733063" y="37084"/>
                  </a:lnTo>
                  <a:lnTo>
                    <a:pt x="3728212" y="44716"/>
                  </a:lnTo>
                  <a:lnTo>
                    <a:pt x="3731755" y="48171"/>
                  </a:lnTo>
                  <a:lnTo>
                    <a:pt x="3735692" y="49733"/>
                  </a:lnTo>
                  <a:lnTo>
                    <a:pt x="3746487" y="49733"/>
                  </a:lnTo>
                  <a:lnTo>
                    <a:pt x="3753307" y="44894"/>
                  </a:lnTo>
                  <a:lnTo>
                    <a:pt x="3757879" y="37109"/>
                  </a:lnTo>
                  <a:close/>
                </a:path>
                <a:path extrusionOk="0" h="252729" w="10240010">
                  <a:moveTo>
                    <a:pt x="3956697" y="22352"/>
                  </a:moveTo>
                  <a:lnTo>
                    <a:pt x="3942067" y="22352"/>
                  </a:lnTo>
                  <a:lnTo>
                    <a:pt x="3942067" y="52082"/>
                  </a:lnTo>
                  <a:lnTo>
                    <a:pt x="3956697" y="52082"/>
                  </a:lnTo>
                  <a:lnTo>
                    <a:pt x="3956697" y="22352"/>
                  </a:lnTo>
                  <a:close/>
                </a:path>
                <a:path extrusionOk="0" h="252729" w="10240010">
                  <a:moveTo>
                    <a:pt x="4126192" y="215138"/>
                  </a:moveTo>
                  <a:lnTo>
                    <a:pt x="4121937" y="212293"/>
                  </a:lnTo>
                  <a:lnTo>
                    <a:pt x="4114787" y="209423"/>
                  </a:lnTo>
                  <a:lnTo>
                    <a:pt x="4106062" y="207200"/>
                  </a:lnTo>
                  <a:lnTo>
                    <a:pt x="4097070" y="206311"/>
                  </a:lnTo>
                  <a:lnTo>
                    <a:pt x="4089501" y="206311"/>
                  </a:lnTo>
                  <a:lnTo>
                    <a:pt x="4083139" y="208584"/>
                  </a:lnTo>
                  <a:lnTo>
                    <a:pt x="4081894" y="215138"/>
                  </a:lnTo>
                  <a:lnTo>
                    <a:pt x="4086110" y="217982"/>
                  </a:lnTo>
                  <a:lnTo>
                    <a:pt x="4093248" y="220840"/>
                  </a:lnTo>
                  <a:lnTo>
                    <a:pt x="4101973" y="223050"/>
                  </a:lnTo>
                  <a:lnTo>
                    <a:pt x="4110977" y="223926"/>
                  </a:lnTo>
                  <a:lnTo>
                    <a:pt x="4118546" y="223926"/>
                  </a:lnTo>
                  <a:lnTo>
                    <a:pt x="4124934" y="221653"/>
                  </a:lnTo>
                  <a:lnTo>
                    <a:pt x="4126192" y="215138"/>
                  </a:lnTo>
                  <a:close/>
                </a:path>
                <a:path extrusionOk="0" h="252729" w="10240010">
                  <a:moveTo>
                    <a:pt x="4523841" y="74206"/>
                  </a:moveTo>
                  <a:lnTo>
                    <a:pt x="4516539" y="73863"/>
                  </a:lnTo>
                  <a:lnTo>
                    <a:pt x="4513046" y="73863"/>
                  </a:lnTo>
                  <a:lnTo>
                    <a:pt x="4503305" y="74447"/>
                  </a:lnTo>
                  <a:lnTo>
                    <a:pt x="4495228" y="76708"/>
                  </a:lnTo>
                  <a:lnTo>
                    <a:pt x="4489551" y="81368"/>
                  </a:lnTo>
                  <a:lnTo>
                    <a:pt x="4487037" y="89192"/>
                  </a:lnTo>
                  <a:lnTo>
                    <a:pt x="4494174" y="89484"/>
                  </a:lnTo>
                  <a:lnTo>
                    <a:pt x="4497603" y="89484"/>
                  </a:lnTo>
                  <a:lnTo>
                    <a:pt x="4507484" y="88925"/>
                  </a:lnTo>
                  <a:lnTo>
                    <a:pt x="4515688" y="86702"/>
                  </a:lnTo>
                  <a:lnTo>
                    <a:pt x="4521416" y="82067"/>
                  </a:lnTo>
                  <a:lnTo>
                    <a:pt x="4523841" y="74206"/>
                  </a:lnTo>
                  <a:close/>
                </a:path>
                <a:path extrusionOk="0" h="252729" w="10240010">
                  <a:moveTo>
                    <a:pt x="4619688" y="207645"/>
                  </a:moveTo>
                  <a:lnTo>
                    <a:pt x="4590339" y="229895"/>
                  </a:lnTo>
                  <a:lnTo>
                    <a:pt x="4593615" y="233311"/>
                  </a:lnTo>
                  <a:lnTo>
                    <a:pt x="4597108" y="234810"/>
                  </a:lnTo>
                  <a:lnTo>
                    <a:pt x="4600511" y="234810"/>
                  </a:lnTo>
                  <a:lnTo>
                    <a:pt x="4607572" y="232651"/>
                  </a:lnTo>
                  <a:lnTo>
                    <a:pt x="4613605" y="226771"/>
                  </a:lnTo>
                  <a:lnTo>
                    <a:pt x="4617885" y="218135"/>
                  </a:lnTo>
                  <a:lnTo>
                    <a:pt x="4619688" y="207645"/>
                  </a:lnTo>
                  <a:close/>
                </a:path>
                <a:path extrusionOk="0" h="252729" w="10240010">
                  <a:moveTo>
                    <a:pt x="4664494" y="205879"/>
                  </a:moveTo>
                  <a:lnTo>
                    <a:pt x="4663960" y="200393"/>
                  </a:lnTo>
                  <a:lnTo>
                    <a:pt x="4660697" y="201333"/>
                  </a:lnTo>
                  <a:lnTo>
                    <a:pt x="4657979" y="201714"/>
                  </a:lnTo>
                  <a:lnTo>
                    <a:pt x="4650029" y="201714"/>
                  </a:lnTo>
                  <a:lnTo>
                    <a:pt x="4636884" y="192532"/>
                  </a:lnTo>
                  <a:lnTo>
                    <a:pt x="4631271" y="192532"/>
                  </a:lnTo>
                  <a:lnTo>
                    <a:pt x="4630026" y="192532"/>
                  </a:lnTo>
                  <a:lnTo>
                    <a:pt x="4628654" y="192646"/>
                  </a:lnTo>
                  <a:lnTo>
                    <a:pt x="4627143" y="192900"/>
                  </a:lnTo>
                  <a:lnTo>
                    <a:pt x="4625543" y="200494"/>
                  </a:lnTo>
                  <a:lnTo>
                    <a:pt x="4628858" y="205625"/>
                  </a:lnTo>
                  <a:lnTo>
                    <a:pt x="4635500" y="208534"/>
                  </a:lnTo>
                  <a:lnTo>
                    <a:pt x="4643869" y="209448"/>
                  </a:lnTo>
                  <a:lnTo>
                    <a:pt x="4654029" y="209448"/>
                  </a:lnTo>
                  <a:lnTo>
                    <a:pt x="4664494" y="205879"/>
                  </a:lnTo>
                  <a:close/>
                </a:path>
                <a:path extrusionOk="0" h="252729" w="10240010">
                  <a:moveTo>
                    <a:pt x="4730115" y="163271"/>
                  </a:moveTo>
                  <a:lnTo>
                    <a:pt x="4715472" y="163271"/>
                  </a:lnTo>
                  <a:lnTo>
                    <a:pt x="4715472" y="178015"/>
                  </a:lnTo>
                  <a:lnTo>
                    <a:pt x="4730115" y="178015"/>
                  </a:lnTo>
                  <a:lnTo>
                    <a:pt x="4730115" y="163271"/>
                  </a:lnTo>
                  <a:close/>
                </a:path>
                <a:path extrusionOk="0" h="252729" w="10240010">
                  <a:moveTo>
                    <a:pt x="4832705" y="146329"/>
                  </a:moveTo>
                  <a:lnTo>
                    <a:pt x="4825974" y="141046"/>
                  </a:lnTo>
                  <a:lnTo>
                    <a:pt x="4823803" y="146392"/>
                  </a:lnTo>
                  <a:lnTo>
                    <a:pt x="4819167" y="149110"/>
                  </a:lnTo>
                  <a:lnTo>
                    <a:pt x="4814278" y="151485"/>
                  </a:lnTo>
                  <a:lnTo>
                    <a:pt x="4811306" y="155790"/>
                  </a:lnTo>
                  <a:lnTo>
                    <a:pt x="4813351" y="160223"/>
                  </a:lnTo>
                  <a:lnTo>
                    <a:pt x="4816487" y="161963"/>
                  </a:lnTo>
                  <a:lnTo>
                    <a:pt x="4819751" y="161963"/>
                  </a:lnTo>
                  <a:lnTo>
                    <a:pt x="4827028" y="159372"/>
                  </a:lnTo>
                  <a:lnTo>
                    <a:pt x="4832197" y="153301"/>
                  </a:lnTo>
                  <a:lnTo>
                    <a:pt x="4832705" y="146329"/>
                  </a:lnTo>
                  <a:close/>
                </a:path>
                <a:path extrusionOk="0" h="252729" w="10240010">
                  <a:moveTo>
                    <a:pt x="4973777" y="21691"/>
                  </a:moveTo>
                  <a:lnTo>
                    <a:pt x="4973294" y="15087"/>
                  </a:lnTo>
                  <a:lnTo>
                    <a:pt x="4971643" y="15735"/>
                  </a:lnTo>
                  <a:lnTo>
                    <a:pt x="4969586" y="15976"/>
                  </a:lnTo>
                  <a:lnTo>
                    <a:pt x="4964087" y="15976"/>
                  </a:lnTo>
                  <a:lnTo>
                    <a:pt x="4949444" y="14122"/>
                  </a:lnTo>
                  <a:lnTo>
                    <a:pt x="4946269" y="14122"/>
                  </a:lnTo>
                  <a:lnTo>
                    <a:pt x="4940198" y="14122"/>
                  </a:lnTo>
                  <a:lnTo>
                    <a:pt x="4935855" y="15798"/>
                  </a:lnTo>
                  <a:lnTo>
                    <a:pt x="4936464" y="22364"/>
                  </a:lnTo>
                  <a:lnTo>
                    <a:pt x="4938103" y="21729"/>
                  </a:lnTo>
                  <a:lnTo>
                    <a:pt x="4940122" y="21488"/>
                  </a:lnTo>
                  <a:lnTo>
                    <a:pt x="4945583" y="21488"/>
                  </a:lnTo>
                  <a:lnTo>
                    <a:pt x="4960213" y="23380"/>
                  </a:lnTo>
                  <a:lnTo>
                    <a:pt x="4969421" y="23380"/>
                  </a:lnTo>
                  <a:lnTo>
                    <a:pt x="4973777" y="21691"/>
                  </a:lnTo>
                  <a:close/>
                </a:path>
                <a:path extrusionOk="0" h="252729" w="10240010">
                  <a:moveTo>
                    <a:pt x="5149939" y="155803"/>
                  </a:moveTo>
                  <a:lnTo>
                    <a:pt x="5147424" y="155448"/>
                  </a:lnTo>
                  <a:lnTo>
                    <a:pt x="5145087" y="155282"/>
                  </a:lnTo>
                  <a:lnTo>
                    <a:pt x="5142916" y="155282"/>
                  </a:lnTo>
                  <a:lnTo>
                    <a:pt x="5127930" y="158940"/>
                  </a:lnTo>
                  <a:lnTo>
                    <a:pt x="5118493" y="168173"/>
                  </a:lnTo>
                  <a:lnTo>
                    <a:pt x="5112016" y="180365"/>
                  </a:lnTo>
                  <a:lnTo>
                    <a:pt x="5105946" y="192913"/>
                  </a:lnTo>
                  <a:lnTo>
                    <a:pt x="5108664" y="193103"/>
                  </a:lnTo>
                  <a:lnTo>
                    <a:pt x="5109934" y="193103"/>
                  </a:lnTo>
                  <a:lnTo>
                    <a:pt x="5125047" y="188861"/>
                  </a:lnTo>
                  <a:lnTo>
                    <a:pt x="5134178" y="178689"/>
                  </a:lnTo>
                  <a:lnTo>
                    <a:pt x="5141188" y="166395"/>
                  </a:lnTo>
                  <a:lnTo>
                    <a:pt x="5149939" y="155803"/>
                  </a:lnTo>
                  <a:close/>
                </a:path>
                <a:path extrusionOk="0" h="252729" w="10240010">
                  <a:moveTo>
                    <a:pt x="5217274" y="66179"/>
                  </a:moveTo>
                  <a:lnTo>
                    <a:pt x="5216690" y="52247"/>
                  </a:lnTo>
                  <a:lnTo>
                    <a:pt x="5208943" y="44716"/>
                  </a:lnTo>
                  <a:lnTo>
                    <a:pt x="5204193" y="53416"/>
                  </a:lnTo>
                  <a:lnTo>
                    <a:pt x="5200624" y="67741"/>
                  </a:lnTo>
                  <a:lnTo>
                    <a:pt x="5201196" y="81661"/>
                  </a:lnTo>
                  <a:lnTo>
                    <a:pt x="5208943" y="89192"/>
                  </a:lnTo>
                  <a:lnTo>
                    <a:pt x="5213705" y="80492"/>
                  </a:lnTo>
                  <a:lnTo>
                    <a:pt x="5217274" y="66179"/>
                  </a:lnTo>
                  <a:close/>
                </a:path>
                <a:path extrusionOk="0" h="252729" w="10240010">
                  <a:moveTo>
                    <a:pt x="5376049" y="210883"/>
                  </a:moveTo>
                  <a:lnTo>
                    <a:pt x="5374081" y="204228"/>
                  </a:lnTo>
                  <a:lnTo>
                    <a:pt x="5363756" y="200393"/>
                  </a:lnTo>
                  <a:lnTo>
                    <a:pt x="5360975" y="215112"/>
                  </a:lnTo>
                  <a:lnTo>
                    <a:pt x="5363845" y="220014"/>
                  </a:lnTo>
                  <a:lnTo>
                    <a:pt x="5367540" y="220014"/>
                  </a:lnTo>
                  <a:lnTo>
                    <a:pt x="5372824" y="217208"/>
                  </a:lnTo>
                  <a:lnTo>
                    <a:pt x="5376049" y="210883"/>
                  </a:lnTo>
                  <a:close/>
                </a:path>
                <a:path extrusionOk="0" h="252729" w="10240010">
                  <a:moveTo>
                    <a:pt x="5614098" y="207645"/>
                  </a:moveTo>
                  <a:lnTo>
                    <a:pt x="5599430" y="207645"/>
                  </a:lnTo>
                  <a:lnTo>
                    <a:pt x="5599430" y="222288"/>
                  </a:lnTo>
                  <a:lnTo>
                    <a:pt x="5614098" y="222288"/>
                  </a:lnTo>
                  <a:lnTo>
                    <a:pt x="5614098" y="207645"/>
                  </a:lnTo>
                  <a:close/>
                </a:path>
                <a:path extrusionOk="0" h="252729" w="10240010">
                  <a:moveTo>
                    <a:pt x="5938050" y="148196"/>
                  </a:moveTo>
                  <a:lnTo>
                    <a:pt x="5932246" y="147167"/>
                  </a:lnTo>
                  <a:lnTo>
                    <a:pt x="5927636" y="146748"/>
                  </a:lnTo>
                  <a:lnTo>
                    <a:pt x="5924029" y="146748"/>
                  </a:lnTo>
                  <a:lnTo>
                    <a:pt x="5915253" y="146748"/>
                  </a:lnTo>
                  <a:lnTo>
                    <a:pt x="5912447" y="149250"/>
                  </a:lnTo>
                  <a:lnTo>
                    <a:pt x="5913806" y="154266"/>
                  </a:lnTo>
                  <a:lnTo>
                    <a:pt x="5917958" y="156768"/>
                  </a:lnTo>
                  <a:lnTo>
                    <a:pt x="5927903" y="156768"/>
                  </a:lnTo>
                  <a:lnTo>
                    <a:pt x="5933567" y="154584"/>
                  </a:lnTo>
                  <a:lnTo>
                    <a:pt x="5938050" y="148196"/>
                  </a:lnTo>
                  <a:close/>
                </a:path>
                <a:path extrusionOk="0" h="252729" w="10240010">
                  <a:moveTo>
                    <a:pt x="5967692" y="229895"/>
                  </a:moveTo>
                  <a:lnTo>
                    <a:pt x="5966777" y="221526"/>
                  </a:lnTo>
                  <a:lnTo>
                    <a:pt x="5963805" y="215226"/>
                  </a:lnTo>
                  <a:lnTo>
                    <a:pt x="5959119" y="210705"/>
                  </a:lnTo>
                  <a:lnTo>
                    <a:pt x="5953036" y="207645"/>
                  </a:lnTo>
                  <a:lnTo>
                    <a:pt x="5953823" y="216014"/>
                  </a:lnTo>
                  <a:lnTo>
                    <a:pt x="5956808" y="222313"/>
                  </a:lnTo>
                  <a:lnTo>
                    <a:pt x="5961558" y="226834"/>
                  </a:lnTo>
                  <a:lnTo>
                    <a:pt x="5967692" y="229895"/>
                  </a:lnTo>
                  <a:close/>
                </a:path>
                <a:path extrusionOk="0" h="252729" w="10240010">
                  <a:moveTo>
                    <a:pt x="6070714" y="29845"/>
                  </a:moveTo>
                  <a:lnTo>
                    <a:pt x="6061900" y="30162"/>
                  </a:lnTo>
                  <a:lnTo>
                    <a:pt x="6054026" y="31496"/>
                  </a:lnTo>
                  <a:lnTo>
                    <a:pt x="6048959" y="35725"/>
                  </a:lnTo>
                  <a:lnTo>
                    <a:pt x="6048565" y="44716"/>
                  </a:lnTo>
                  <a:lnTo>
                    <a:pt x="6049264" y="44716"/>
                  </a:lnTo>
                  <a:lnTo>
                    <a:pt x="6057316" y="43637"/>
                  </a:lnTo>
                  <a:lnTo>
                    <a:pt x="6063399" y="40589"/>
                  </a:lnTo>
                  <a:lnTo>
                    <a:pt x="6067755" y="35890"/>
                  </a:lnTo>
                  <a:lnTo>
                    <a:pt x="6070714" y="29845"/>
                  </a:lnTo>
                  <a:close/>
                </a:path>
                <a:path extrusionOk="0" h="252729" w="10240010">
                  <a:moveTo>
                    <a:pt x="6542341" y="15087"/>
                  </a:moveTo>
                  <a:lnTo>
                    <a:pt x="6531330" y="17081"/>
                  </a:lnTo>
                  <a:lnTo>
                    <a:pt x="6521348" y="19977"/>
                  </a:lnTo>
                  <a:lnTo>
                    <a:pt x="6514452" y="25933"/>
                  </a:lnTo>
                  <a:lnTo>
                    <a:pt x="6512700" y="37109"/>
                  </a:lnTo>
                  <a:lnTo>
                    <a:pt x="6516002" y="40652"/>
                  </a:lnTo>
                  <a:lnTo>
                    <a:pt x="6519558" y="42214"/>
                  </a:lnTo>
                  <a:lnTo>
                    <a:pt x="6523025" y="42214"/>
                  </a:lnTo>
                  <a:lnTo>
                    <a:pt x="6530111" y="40055"/>
                  </a:lnTo>
                  <a:lnTo>
                    <a:pt x="6536195" y="34175"/>
                  </a:lnTo>
                  <a:lnTo>
                    <a:pt x="6540513" y="25539"/>
                  </a:lnTo>
                  <a:lnTo>
                    <a:pt x="6542341" y="15087"/>
                  </a:lnTo>
                  <a:close/>
                </a:path>
                <a:path extrusionOk="0" h="252729" w="10240010">
                  <a:moveTo>
                    <a:pt x="6586372" y="148196"/>
                  </a:moveTo>
                  <a:lnTo>
                    <a:pt x="6585509" y="148043"/>
                  </a:lnTo>
                  <a:lnTo>
                    <a:pt x="6584620" y="147967"/>
                  </a:lnTo>
                  <a:lnTo>
                    <a:pt x="6583718" y="147967"/>
                  </a:lnTo>
                  <a:lnTo>
                    <a:pt x="6571475" y="151663"/>
                  </a:lnTo>
                  <a:lnTo>
                    <a:pt x="6561429" y="160337"/>
                  </a:lnTo>
                  <a:lnTo>
                    <a:pt x="6557632" y="170345"/>
                  </a:lnTo>
                  <a:lnTo>
                    <a:pt x="6564160" y="178028"/>
                  </a:lnTo>
                  <a:lnTo>
                    <a:pt x="6567729" y="168440"/>
                  </a:lnTo>
                  <a:lnTo>
                    <a:pt x="6577000" y="164744"/>
                  </a:lnTo>
                  <a:lnTo>
                    <a:pt x="6585407" y="160235"/>
                  </a:lnTo>
                  <a:lnTo>
                    <a:pt x="6586372" y="148196"/>
                  </a:lnTo>
                  <a:close/>
                </a:path>
                <a:path extrusionOk="0" h="252729" w="10240010">
                  <a:moveTo>
                    <a:pt x="6682118" y="133438"/>
                  </a:moveTo>
                  <a:lnTo>
                    <a:pt x="6680848" y="133464"/>
                  </a:lnTo>
                  <a:lnTo>
                    <a:pt x="6671564" y="133464"/>
                  </a:lnTo>
                  <a:lnTo>
                    <a:pt x="6660020" y="126301"/>
                  </a:lnTo>
                  <a:lnTo>
                    <a:pt x="6660020" y="141058"/>
                  </a:lnTo>
                  <a:lnTo>
                    <a:pt x="6664439" y="144399"/>
                  </a:lnTo>
                  <a:lnTo>
                    <a:pt x="6668313" y="146316"/>
                  </a:lnTo>
                  <a:lnTo>
                    <a:pt x="6676276" y="146316"/>
                  </a:lnTo>
                  <a:lnTo>
                    <a:pt x="6679793" y="142481"/>
                  </a:lnTo>
                  <a:lnTo>
                    <a:pt x="6682118" y="133438"/>
                  </a:lnTo>
                  <a:close/>
                </a:path>
                <a:path extrusionOk="0" h="252729" w="10240010">
                  <a:moveTo>
                    <a:pt x="6755828" y="118694"/>
                  </a:moveTo>
                  <a:lnTo>
                    <a:pt x="6743497" y="121234"/>
                  </a:lnTo>
                  <a:lnTo>
                    <a:pt x="6732841" y="125336"/>
                  </a:lnTo>
                  <a:lnTo>
                    <a:pt x="6724485" y="131699"/>
                  </a:lnTo>
                  <a:lnTo>
                    <a:pt x="6719024" y="141046"/>
                  </a:lnTo>
                  <a:lnTo>
                    <a:pt x="6721615" y="141439"/>
                  </a:lnTo>
                  <a:lnTo>
                    <a:pt x="6723989" y="141617"/>
                  </a:lnTo>
                  <a:lnTo>
                    <a:pt x="6726199" y="141617"/>
                  </a:lnTo>
                  <a:lnTo>
                    <a:pt x="6737286" y="139661"/>
                  </a:lnTo>
                  <a:lnTo>
                    <a:pt x="6745224" y="134493"/>
                  </a:lnTo>
                  <a:lnTo>
                    <a:pt x="6751053" y="127152"/>
                  </a:lnTo>
                  <a:lnTo>
                    <a:pt x="6755828" y="118694"/>
                  </a:lnTo>
                  <a:close/>
                </a:path>
                <a:path extrusionOk="0" h="252729" w="10240010">
                  <a:moveTo>
                    <a:pt x="6932511" y="237375"/>
                  </a:moveTo>
                  <a:lnTo>
                    <a:pt x="6931685" y="223316"/>
                  </a:lnTo>
                  <a:lnTo>
                    <a:pt x="6929895" y="217843"/>
                  </a:lnTo>
                  <a:lnTo>
                    <a:pt x="6925310" y="215138"/>
                  </a:lnTo>
                  <a:lnTo>
                    <a:pt x="6926339" y="221792"/>
                  </a:lnTo>
                  <a:lnTo>
                    <a:pt x="6922478" y="223520"/>
                  </a:lnTo>
                  <a:lnTo>
                    <a:pt x="6913905" y="223520"/>
                  </a:lnTo>
                  <a:lnTo>
                    <a:pt x="6899872" y="221500"/>
                  </a:lnTo>
                  <a:lnTo>
                    <a:pt x="6891287" y="221500"/>
                  </a:lnTo>
                  <a:lnTo>
                    <a:pt x="6887438" y="223227"/>
                  </a:lnTo>
                  <a:lnTo>
                    <a:pt x="6888467" y="229895"/>
                  </a:lnTo>
                  <a:lnTo>
                    <a:pt x="6894309" y="233781"/>
                  </a:lnTo>
                  <a:lnTo>
                    <a:pt x="6901751" y="236169"/>
                  </a:lnTo>
                  <a:lnTo>
                    <a:pt x="6910413" y="237375"/>
                  </a:lnTo>
                  <a:lnTo>
                    <a:pt x="6919950" y="237705"/>
                  </a:lnTo>
                  <a:lnTo>
                    <a:pt x="6924040" y="237705"/>
                  </a:lnTo>
                  <a:lnTo>
                    <a:pt x="6932511" y="237375"/>
                  </a:lnTo>
                  <a:close/>
                </a:path>
                <a:path extrusionOk="0" h="252729" w="10240010">
                  <a:moveTo>
                    <a:pt x="6998970" y="37109"/>
                  </a:moveTo>
                  <a:lnTo>
                    <a:pt x="6984987" y="32727"/>
                  </a:lnTo>
                  <a:lnTo>
                    <a:pt x="6971614" y="27724"/>
                  </a:lnTo>
                  <a:lnTo>
                    <a:pt x="6960832" y="20027"/>
                  </a:lnTo>
                  <a:lnTo>
                    <a:pt x="6954634" y="7607"/>
                  </a:lnTo>
                  <a:lnTo>
                    <a:pt x="6949961" y="20066"/>
                  </a:lnTo>
                  <a:lnTo>
                    <a:pt x="6955688" y="34594"/>
                  </a:lnTo>
                  <a:lnTo>
                    <a:pt x="6967766" y="46659"/>
                  </a:lnTo>
                  <a:lnTo>
                    <a:pt x="6982180" y="51689"/>
                  </a:lnTo>
                  <a:lnTo>
                    <a:pt x="6989077" y="51689"/>
                  </a:lnTo>
                  <a:lnTo>
                    <a:pt x="6995363" y="47612"/>
                  </a:lnTo>
                  <a:lnTo>
                    <a:pt x="6998970" y="37109"/>
                  </a:lnTo>
                  <a:close/>
                </a:path>
                <a:path extrusionOk="0" h="252729" w="10240010">
                  <a:moveTo>
                    <a:pt x="7463053" y="15087"/>
                  </a:moveTo>
                  <a:lnTo>
                    <a:pt x="7461123" y="14973"/>
                  </a:lnTo>
                  <a:lnTo>
                    <a:pt x="7460208" y="14973"/>
                  </a:lnTo>
                  <a:lnTo>
                    <a:pt x="7450125" y="17018"/>
                  </a:lnTo>
                  <a:lnTo>
                    <a:pt x="7443127" y="22275"/>
                  </a:lnTo>
                  <a:lnTo>
                    <a:pt x="7437983" y="29425"/>
                  </a:lnTo>
                  <a:lnTo>
                    <a:pt x="7433450" y="37109"/>
                  </a:lnTo>
                  <a:lnTo>
                    <a:pt x="7441959" y="39052"/>
                  </a:lnTo>
                  <a:lnTo>
                    <a:pt x="7446124" y="45389"/>
                  </a:lnTo>
                  <a:lnTo>
                    <a:pt x="7458557" y="45389"/>
                  </a:lnTo>
                  <a:lnTo>
                    <a:pt x="7460666" y="45186"/>
                  </a:lnTo>
                  <a:lnTo>
                    <a:pt x="7463053" y="44716"/>
                  </a:lnTo>
                  <a:lnTo>
                    <a:pt x="7461555" y="33578"/>
                  </a:lnTo>
                  <a:lnTo>
                    <a:pt x="7458634" y="27749"/>
                  </a:lnTo>
                  <a:lnTo>
                    <a:pt x="7457910" y="22999"/>
                  </a:lnTo>
                  <a:lnTo>
                    <a:pt x="7463053" y="15087"/>
                  </a:lnTo>
                  <a:close/>
                </a:path>
                <a:path extrusionOk="0" h="252729" w="10240010">
                  <a:moveTo>
                    <a:pt x="7521727" y="29845"/>
                  </a:moveTo>
                  <a:lnTo>
                    <a:pt x="7519581" y="30099"/>
                  </a:lnTo>
                  <a:lnTo>
                    <a:pt x="7501293" y="30124"/>
                  </a:lnTo>
                  <a:lnTo>
                    <a:pt x="7493927" y="30734"/>
                  </a:lnTo>
                  <a:lnTo>
                    <a:pt x="7492441" y="37109"/>
                  </a:lnTo>
                  <a:lnTo>
                    <a:pt x="7493559" y="36944"/>
                  </a:lnTo>
                  <a:lnTo>
                    <a:pt x="7494575" y="36868"/>
                  </a:lnTo>
                  <a:lnTo>
                    <a:pt x="7506868" y="36868"/>
                  </a:lnTo>
                  <a:lnTo>
                    <a:pt x="7507643" y="47625"/>
                  </a:lnTo>
                  <a:lnTo>
                    <a:pt x="7514539" y="52095"/>
                  </a:lnTo>
                  <a:lnTo>
                    <a:pt x="7514857" y="48120"/>
                  </a:lnTo>
                  <a:lnTo>
                    <a:pt x="7515288" y="44411"/>
                  </a:lnTo>
                  <a:lnTo>
                    <a:pt x="7520089" y="44411"/>
                  </a:lnTo>
                  <a:lnTo>
                    <a:pt x="7520851" y="44500"/>
                  </a:lnTo>
                  <a:lnTo>
                    <a:pt x="7521727" y="44716"/>
                  </a:lnTo>
                  <a:lnTo>
                    <a:pt x="7521727" y="29845"/>
                  </a:lnTo>
                  <a:close/>
                </a:path>
                <a:path extrusionOk="0" h="252729" w="10240010">
                  <a:moveTo>
                    <a:pt x="7545248" y="160451"/>
                  </a:moveTo>
                  <a:lnTo>
                    <a:pt x="7542035" y="154025"/>
                  </a:lnTo>
                  <a:lnTo>
                    <a:pt x="7535608" y="154025"/>
                  </a:lnTo>
                  <a:lnTo>
                    <a:pt x="7533741" y="154025"/>
                  </a:lnTo>
                  <a:lnTo>
                    <a:pt x="7531621" y="154559"/>
                  </a:lnTo>
                  <a:lnTo>
                    <a:pt x="7529220" y="155790"/>
                  </a:lnTo>
                  <a:lnTo>
                    <a:pt x="7529220" y="178028"/>
                  </a:lnTo>
                  <a:lnTo>
                    <a:pt x="7531570" y="179209"/>
                  </a:lnTo>
                  <a:lnTo>
                    <a:pt x="7533665" y="179730"/>
                  </a:lnTo>
                  <a:lnTo>
                    <a:pt x="7541971" y="179730"/>
                  </a:lnTo>
                  <a:lnTo>
                    <a:pt x="7545210" y="173304"/>
                  </a:lnTo>
                  <a:lnTo>
                    <a:pt x="7545248" y="160451"/>
                  </a:lnTo>
                  <a:close/>
                </a:path>
                <a:path extrusionOk="0" h="252729" w="10240010">
                  <a:moveTo>
                    <a:pt x="7920444" y="164287"/>
                  </a:moveTo>
                  <a:lnTo>
                    <a:pt x="7915110" y="156718"/>
                  </a:lnTo>
                  <a:lnTo>
                    <a:pt x="7906537" y="152336"/>
                  </a:lnTo>
                  <a:lnTo>
                    <a:pt x="7897558" y="148196"/>
                  </a:lnTo>
                  <a:lnTo>
                    <a:pt x="7899032" y="159842"/>
                  </a:lnTo>
                  <a:lnTo>
                    <a:pt x="7904213" y="167741"/>
                  </a:lnTo>
                  <a:lnTo>
                    <a:pt x="7911592" y="173316"/>
                  </a:lnTo>
                  <a:lnTo>
                    <a:pt x="7919682" y="178028"/>
                  </a:lnTo>
                  <a:lnTo>
                    <a:pt x="7920444" y="164287"/>
                  </a:lnTo>
                  <a:close/>
                </a:path>
                <a:path extrusionOk="0" h="252729" w="10240010">
                  <a:moveTo>
                    <a:pt x="7941754" y="27228"/>
                  </a:moveTo>
                  <a:lnTo>
                    <a:pt x="7934426" y="22364"/>
                  </a:lnTo>
                  <a:lnTo>
                    <a:pt x="7931251" y="28536"/>
                  </a:lnTo>
                  <a:lnTo>
                    <a:pt x="7925206" y="31800"/>
                  </a:lnTo>
                  <a:lnTo>
                    <a:pt x="7920088" y="35941"/>
                  </a:lnTo>
                  <a:lnTo>
                    <a:pt x="7919682" y="44716"/>
                  </a:lnTo>
                  <a:lnTo>
                    <a:pt x="7921358" y="45415"/>
                  </a:lnTo>
                  <a:lnTo>
                    <a:pt x="7923073" y="45720"/>
                  </a:lnTo>
                  <a:lnTo>
                    <a:pt x="7924774" y="45720"/>
                  </a:lnTo>
                  <a:lnTo>
                    <a:pt x="7934376" y="42468"/>
                  </a:lnTo>
                  <a:lnTo>
                    <a:pt x="7940891" y="35115"/>
                  </a:lnTo>
                  <a:lnTo>
                    <a:pt x="7941754" y="27228"/>
                  </a:lnTo>
                  <a:close/>
                </a:path>
                <a:path extrusionOk="0" h="252729" w="10240010">
                  <a:moveTo>
                    <a:pt x="7971193" y="126301"/>
                  </a:moveTo>
                  <a:lnTo>
                    <a:pt x="7969605" y="126911"/>
                  </a:lnTo>
                  <a:lnTo>
                    <a:pt x="7967624" y="127139"/>
                  </a:lnTo>
                  <a:lnTo>
                    <a:pt x="7962239" y="127139"/>
                  </a:lnTo>
                  <a:lnTo>
                    <a:pt x="7947507" y="125222"/>
                  </a:lnTo>
                  <a:lnTo>
                    <a:pt x="7944294" y="125222"/>
                  </a:lnTo>
                  <a:lnTo>
                    <a:pt x="7938275" y="125222"/>
                  </a:lnTo>
                  <a:lnTo>
                    <a:pt x="7933931" y="126911"/>
                  </a:lnTo>
                  <a:lnTo>
                    <a:pt x="7934439" y="133438"/>
                  </a:lnTo>
                  <a:lnTo>
                    <a:pt x="7938452" y="137845"/>
                  </a:lnTo>
                  <a:lnTo>
                    <a:pt x="7943596" y="139738"/>
                  </a:lnTo>
                  <a:lnTo>
                    <a:pt x="7948828" y="139738"/>
                  </a:lnTo>
                  <a:lnTo>
                    <a:pt x="7955458" y="138760"/>
                  </a:lnTo>
                  <a:lnTo>
                    <a:pt x="7961719" y="136004"/>
                  </a:lnTo>
                  <a:lnTo>
                    <a:pt x="7967116" y="131762"/>
                  </a:lnTo>
                  <a:lnTo>
                    <a:pt x="7971193" y="126301"/>
                  </a:lnTo>
                  <a:close/>
                </a:path>
                <a:path extrusionOk="0" h="252729" w="10240010">
                  <a:moveTo>
                    <a:pt x="8494293" y="222275"/>
                  </a:moveTo>
                  <a:lnTo>
                    <a:pt x="8492642" y="211124"/>
                  </a:lnTo>
                  <a:lnTo>
                    <a:pt x="8485657" y="205155"/>
                  </a:lnTo>
                  <a:lnTo>
                    <a:pt x="8475586" y="202272"/>
                  </a:lnTo>
                  <a:lnTo>
                    <a:pt x="8464652" y="200393"/>
                  </a:lnTo>
                  <a:lnTo>
                    <a:pt x="8466455" y="211594"/>
                  </a:lnTo>
                  <a:lnTo>
                    <a:pt x="8473351" y="217551"/>
                  </a:lnTo>
                  <a:lnTo>
                    <a:pt x="8483321" y="220408"/>
                  </a:lnTo>
                  <a:lnTo>
                    <a:pt x="8494293" y="222275"/>
                  </a:lnTo>
                  <a:close/>
                </a:path>
                <a:path extrusionOk="0" h="252729" w="10240010">
                  <a:moveTo>
                    <a:pt x="8619465" y="170535"/>
                  </a:moveTo>
                  <a:lnTo>
                    <a:pt x="8613546" y="169481"/>
                  </a:lnTo>
                  <a:lnTo>
                    <a:pt x="8608847" y="169049"/>
                  </a:lnTo>
                  <a:lnTo>
                    <a:pt x="8605202" y="169049"/>
                  </a:lnTo>
                  <a:lnTo>
                    <a:pt x="8596528" y="169049"/>
                  </a:lnTo>
                  <a:lnTo>
                    <a:pt x="8593772" y="171513"/>
                  </a:lnTo>
                  <a:lnTo>
                    <a:pt x="8595169" y="176441"/>
                  </a:lnTo>
                  <a:lnTo>
                    <a:pt x="8599322" y="178904"/>
                  </a:lnTo>
                  <a:lnTo>
                    <a:pt x="8609266" y="178904"/>
                  </a:lnTo>
                  <a:lnTo>
                    <a:pt x="8614918" y="176784"/>
                  </a:lnTo>
                  <a:lnTo>
                    <a:pt x="8619465" y="170535"/>
                  </a:lnTo>
                  <a:close/>
                </a:path>
                <a:path extrusionOk="0" h="252729" w="10240010">
                  <a:moveTo>
                    <a:pt x="8744598" y="200393"/>
                  </a:moveTo>
                  <a:lnTo>
                    <a:pt x="8739213" y="196583"/>
                  </a:lnTo>
                  <a:lnTo>
                    <a:pt x="8735720" y="190817"/>
                  </a:lnTo>
                  <a:lnTo>
                    <a:pt x="8731720" y="185559"/>
                  </a:lnTo>
                  <a:lnTo>
                    <a:pt x="8724798" y="183261"/>
                  </a:lnTo>
                  <a:lnTo>
                    <a:pt x="8722296" y="183261"/>
                  </a:lnTo>
                  <a:lnTo>
                    <a:pt x="8719210" y="183857"/>
                  </a:lnTo>
                  <a:lnTo>
                    <a:pt x="8715311" y="185293"/>
                  </a:lnTo>
                  <a:lnTo>
                    <a:pt x="8715451" y="193535"/>
                  </a:lnTo>
                  <a:lnTo>
                    <a:pt x="8720417" y="200494"/>
                  </a:lnTo>
                  <a:lnTo>
                    <a:pt x="8727999" y="205308"/>
                  </a:lnTo>
                  <a:lnTo>
                    <a:pt x="8736038" y="207098"/>
                  </a:lnTo>
                  <a:lnTo>
                    <a:pt x="8740419" y="207098"/>
                  </a:lnTo>
                  <a:lnTo>
                    <a:pt x="8743925" y="205117"/>
                  </a:lnTo>
                  <a:lnTo>
                    <a:pt x="8744598" y="200393"/>
                  </a:lnTo>
                  <a:close/>
                </a:path>
                <a:path extrusionOk="0" h="252729" w="10240010">
                  <a:moveTo>
                    <a:pt x="8862593" y="0"/>
                  </a:moveTo>
                  <a:lnTo>
                    <a:pt x="8840483" y="0"/>
                  </a:lnTo>
                  <a:lnTo>
                    <a:pt x="8840483" y="15087"/>
                  </a:lnTo>
                  <a:lnTo>
                    <a:pt x="8862593" y="15087"/>
                  </a:lnTo>
                  <a:lnTo>
                    <a:pt x="8862593" y="0"/>
                  </a:lnTo>
                  <a:close/>
                </a:path>
                <a:path extrusionOk="0" h="252729" w="10240010">
                  <a:moveTo>
                    <a:pt x="9215945" y="15087"/>
                  </a:moveTo>
                  <a:lnTo>
                    <a:pt x="9201315" y="15087"/>
                  </a:lnTo>
                  <a:lnTo>
                    <a:pt x="9201569" y="22364"/>
                  </a:lnTo>
                  <a:lnTo>
                    <a:pt x="9195257" y="23736"/>
                  </a:lnTo>
                  <a:lnTo>
                    <a:pt x="9194089" y="29845"/>
                  </a:lnTo>
                  <a:lnTo>
                    <a:pt x="9202839" y="29413"/>
                  </a:lnTo>
                  <a:lnTo>
                    <a:pt x="9210624" y="28054"/>
                  </a:lnTo>
                  <a:lnTo>
                    <a:pt x="9215603" y="23901"/>
                  </a:lnTo>
                  <a:lnTo>
                    <a:pt x="9215945" y="15087"/>
                  </a:lnTo>
                  <a:close/>
                </a:path>
                <a:path extrusionOk="0" h="252729" w="10240010">
                  <a:moveTo>
                    <a:pt x="9267774" y="81699"/>
                  </a:moveTo>
                  <a:lnTo>
                    <a:pt x="9264929" y="82448"/>
                  </a:lnTo>
                  <a:lnTo>
                    <a:pt x="9261627" y="82727"/>
                  </a:lnTo>
                  <a:lnTo>
                    <a:pt x="9253195" y="82727"/>
                  </a:lnTo>
                  <a:lnTo>
                    <a:pt x="9231782" y="80645"/>
                  </a:lnTo>
                  <a:lnTo>
                    <a:pt x="9226969" y="80645"/>
                  </a:lnTo>
                  <a:lnTo>
                    <a:pt x="9218104" y="80645"/>
                  </a:lnTo>
                  <a:lnTo>
                    <a:pt x="9210992" y="82410"/>
                  </a:lnTo>
                  <a:lnTo>
                    <a:pt x="9208795" y="89192"/>
                  </a:lnTo>
                  <a:lnTo>
                    <a:pt x="9212364" y="95592"/>
                  </a:lnTo>
                  <a:lnTo>
                    <a:pt x="9218409" y="100101"/>
                  </a:lnTo>
                  <a:lnTo>
                    <a:pt x="9226207" y="102781"/>
                  </a:lnTo>
                  <a:lnTo>
                    <a:pt x="9234995" y="103657"/>
                  </a:lnTo>
                  <a:lnTo>
                    <a:pt x="9246527" y="102247"/>
                  </a:lnTo>
                  <a:lnTo>
                    <a:pt x="9256878" y="98044"/>
                  </a:lnTo>
                  <a:lnTo>
                    <a:pt x="9264485" y="91173"/>
                  </a:lnTo>
                  <a:lnTo>
                    <a:pt x="9267774" y="81699"/>
                  </a:lnTo>
                  <a:close/>
                </a:path>
                <a:path extrusionOk="0" h="252729" w="10240010">
                  <a:moveTo>
                    <a:pt x="9491535" y="25006"/>
                  </a:moveTo>
                  <a:lnTo>
                    <a:pt x="9489605" y="21361"/>
                  </a:lnTo>
                  <a:lnTo>
                    <a:pt x="9485859" y="21361"/>
                  </a:lnTo>
                  <a:lnTo>
                    <a:pt x="9482912" y="21361"/>
                  </a:lnTo>
                  <a:lnTo>
                    <a:pt x="9478848" y="23609"/>
                  </a:lnTo>
                  <a:lnTo>
                    <a:pt x="9473743" y="29845"/>
                  </a:lnTo>
                  <a:lnTo>
                    <a:pt x="9478581" y="34277"/>
                  </a:lnTo>
                  <a:lnTo>
                    <a:pt x="9482379" y="35928"/>
                  </a:lnTo>
                  <a:lnTo>
                    <a:pt x="9489389" y="35928"/>
                  </a:lnTo>
                  <a:lnTo>
                    <a:pt x="9491421" y="32283"/>
                  </a:lnTo>
                  <a:lnTo>
                    <a:pt x="9491535" y="25006"/>
                  </a:lnTo>
                  <a:close/>
                </a:path>
                <a:path extrusionOk="0" h="252729" w="10240010">
                  <a:moveTo>
                    <a:pt x="9845256" y="136169"/>
                  </a:moveTo>
                  <a:lnTo>
                    <a:pt x="9843300" y="132537"/>
                  </a:lnTo>
                  <a:lnTo>
                    <a:pt x="9839528" y="132537"/>
                  </a:lnTo>
                  <a:lnTo>
                    <a:pt x="9836569" y="132537"/>
                  </a:lnTo>
                  <a:lnTo>
                    <a:pt x="9832480" y="134785"/>
                  </a:lnTo>
                  <a:lnTo>
                    <a:pt x="9827374" y="141046"/>
                  </a:lnTo>
                  <a:lnTo>
                    <a:pt x="9832251" y="145440"/>
                  </a:lnTo>
                  <a:lnTo>
                    <a:pt x="9836074" y="147078"/>
                  </a:lnTo>
                  <a:lnTo>
                    <a:pt x="9843135" y="147078"/>
                  </a:lnTo>
                  <a:lnTo>
                    <a:pt x="9845180" y="143446"/>
                  </a:lnTo>
                  <a:lnTo>
                    <a:pt x="9845256" y="136169"/>
                  </a:lnTo>
                  <a:close/>
                </a:path>
                <a:path extrusionOk="0" h="252729" w="10240010">
                  <a:moveTo>
                    <a:pt x="9926523" y="102006"/>
                  </a:moveTo>
                  <a:lnTo>
                    <a:pt x="9923196" y="89192"/>
                  </a:lnTo>
                  <a:lnTo>
                    <a:pt x="9917049" y="89192"/>
                  </a:lnTo>
                  <a:lnTo>
                    <a:pt x="9910483" y="88760"/>
                  </a:lnTo>
                  <a:lnTo>
                    <a:pt x="9904336" y="88760"/>
                  </a:lnTo>
                  <a:lnTo>
                    <a:pt x="9894773" y="89293"/>
                  </a:lnTo>
                  <a:lnTo>
                    <a:pt x="9886810" y="91427"/>
                  </a:lnTo>
                  <a:lnTo>
                    <a:pt x="9881248" y="96037"/>
                  </a:lnTo>
                  <a:lnTo>
                    <a:pt x="9878924" y="103936"/>
                  </a:lnTo>
                  <a:lnTo>
                    <a:pt x="9881032" y="103301"/>
                  </a:lnTo>
                  <a:lnTo>
                    <a:pt x="9883534" y="103073"/>
                  </a:lnTo>
                  <a:lnTo>
                    <a:pt x="9890023" y="103073"/>
                  </a:lnTo>
                  <a:lnTo>
                    <a:pt x="9906749" y="104838"/>
                  </a:lnTo>
                  <a:lnTo>
                    <a:pt x="9919919" y="104838"/>
                  </a:lnTo>
                  <a:lnTo>
                    <a:pt x="9926523" y="102006"/>
                  </a:lnTo>
                  <a:close/>
                </a:path>
                <a:path extrusionOk="0" h="252729" w="10240010">
                  <a:moveTo>
                    <a:pt x="10018852" y="41986"/>
                  </a:moveTo>
                  <a:lnTo>
                    <a:pt x="10011575" y="37109"/>
                  </a:lnTo>
                  <a:lnTo>
                    <a:pt x="10008895" y="43776"/>
                  </a:lnTo>
                  <a:lnTo>
                    <a:pt x="10004527" y="48717"/>
                  </a:lnTo>
                  <a:lnTo>
                    <a:pt x="10000018" y="53441"/>
                  </a:lnTo>
                  <a:lnTo>
                    <a:pt x="9996919" y="59461"/>
                  </a:lnTo>
                  <a:lnTo>
                    <a:pt x="9998596" y="60198"/>
                  </a:lnTo>
                  <a:lnTo>
                    <a:pt x="10000310" y="60528"/>
                  </a:lnTo>
                  <a:lnTo>
                    <a:pt x="10002012" y="60528"/>
                  </a:lnTo>
                  <a:lnTo>
                    <a:pt x="10011461" y="57277"/>
                  </a:lnTo>
                  <a:lnTo>
                    <a:pt x="10017950" y="49898"/>
                  </a:lnTo>
                  <a:lnTo>
                    <a:pt x="10018852" y="41986"/>
                  </a:lnTo>
                  <a:close/>
                </a:path>
                <a:path extrusionOk="0" h="252729" w="10240010">
                  <a:moveTo>
                    <a:pt x="10063074" y="103936"/>
                  </a:moveTo>
                  <a:lnTo>
                    <a:pt x="10057054" y="100482"/>
                  </a:lnTo>
                  <a:lnTo>
                    <a:pt x="10047643" y="97612"/>
                  </a:lnTo>
                  <a:lnTo>
                    <a:pt x="10036200" y="95656"/>
                  </a:lnTo>
                  <a:lnTo>
                    <a:pt x="10024085" y="94932"/>
                  </a:lnTo>
                  <a:lnTo>
                    <a:pt x="10015106" y="95415"/>
                  </a:lnTo>
                  <a:lnTo>
                    <a:pt x="10007168" y="96989"/>
                  </a:lnTo>
                  <a:lnTo>
                    <a:pt x="10000894" y="99771"/>
                  </a:lnTo>
                  <a:lnTo>
                    <a:pt x="9996907" y="103936"/>
                  </a:lnTo>
                  <a:lnTo>
                    <a:pt x="10002888" y="110172"/>
                  </a:lnTo>
                  <a:lnTo>
                    <a:pt x="10011524" y="114884"/>
                  </a:lnTo>
                  <a:lnTo>
                    <a:pt x="10021837" y="117868"/>
                  </a:lnTo>
                  <a:lnTo>
                    <a:pt x="10032860" y="118910"/>
                  </a:lnTo>
                  <a:lnTo>
                    <a:pt x="10042411" y="118046"/>
                  </a:lnTo>
                  <a:lnTo>
                    <a:pt x="10051085" y="115354"/>
                  </a:lnTo>
                  <a:lnTo>
                    <a:pt x="10058184" y="110705"/>
                  </a:lnTo>
                  <a:lnTo>
                    <a:pt x="10063074" y="103936"/>
                  </a:lnTo>
                  <a:close/>
                </a:path>
                <a:path extrusionOk="0" h="252729" w="10240010">
                  <a:moveTo>
                    <a:pt x="10128783" y="89865"/>
                  </a:moveTo>
                  <a:lnTo>
                    <a:pt x="10125672" y="79489"/>
                  </a:lnTo>
                  <a:lnTo>
                    <a:pt x="10114826" y="74206"/>
                  </a:lnTo>
                  <a:lnTo>
                    <a:pt x="10114267" y="82931"/>
                  </a:lnTo>
                  <a:lnTo>
                    <a:pt x="10111422" y="89382"/>
                  </a:lnTo>
                  <a:lnTo>
                    <a:pt x="10108400" y="95681"/>
                  </a:lnTo>
                  <a:lnTo>
                    <a:pt x="10107358" y="103936"/>
                  </a:lnTo>
                  <a:lnTo>
                    <a:pt x="10109263" y="104355"/>
                  </a:lnTo>
                  <a:lnTo>
                    <a:pt x="10111041" y="104546"/>
                  </a:lnTo>
                  <a:lnTo>
                    <a:pt x="10112705" y="104546"/>
                  </a:lnTo>
                  <a:lnTo>
                    <a:pt x="10124389" y="99987"/>
                  </a:lnTo>
                  <a:lnTo>
                    <a:pt x="10128783" y="89865"/>
                  </a:lnTo>
                  <a:close/>
                </a:path>
                <a:path extrusionOk="0" h="252729" w="10240010">
                  <a:moveTo>
                    <a:pt x="10136746" y="44716"/>
                  </a:moveTo>
                  <a:lnTo>
                    <a:pt x="10135273" y="33540"/>
                  </a:lnTo>
                  <a:lnTo>
                    <a:pt x="10128098" y="24244"/>
                  </a:lnTo>
                  <a:lnTo>
                    <a:pt x="10117645" y="17881"/>
                  </a:lnTo>
                  <a:lnTo>
                    <a:pt x="10106330" y="15519"/>
                  </a:lnTo>
                  <a:lnTo>
                    <a:pt x="10100640" y="15519"/>
                  </a:lnTo>
                  <a:lnTo>
                    <a:pt x="10095573" y="17576"/>
                  </a:lnTo>
                  <a:lnTo>
                    <a:pt x="10092665" y="22364"/>
                  </a:lnTo>
                  <a:lnTo>
                    <a:pt x="10094341" y="22098"/>
                  </a:lnTo>
                  <a:lnTo>
                    <a:pt x="10095865" y="21971"/>
                  </a:lnTo>
                  <a:lnTo>
                    <a:pt x="10106927" y="21971"/>
                  </a:lnTo>
                  <a:lnTo>
                    <a:pt x="10122687" y="45085"/>
                  </a:lnTo>
                  <a:lnTo>
                    <a:pt x="10133647" y="45085"/>
                  </a:lnTo>
                  <a:lnTo>
                    <a:pt x="10135133" y="44958"/>
                  </a:lnTo>
                  <a:lnTo>
                    <a:pt x="10136746" y="44716"/>
                  </a:lnTo>
                  <a:close/>
                </a:path>
                <a:path extrusionOk="0" h="252729" w="10240010">
                  <a:moveTo>
                    <a:pt x="10239858" y="212496"/>
                  </a:moveTo>
                  <a:lnTo>
                    <a:pt x="10232530" y="207645"/>
                  </a:lnTo>
                  <a:lnTo>
                    <a:pt x="10229863" y="214198"/>
                  </a:lnTo>
                  <a:lnTo>
                    <a:pt x="10225519" y="219036"/>
                  </a:lnTo>
                  <a:lnTo>
                    <a:pt x="10221023" y="223723"/>
                  </a:lnTo>
                  <a:lnTo>
                    <a:pt x="10217899" y="229895"/>
                  </a:lnTo>
                  <a:lnTo>
                    <a:pt x="10219550" y="230593"/>
                  </a:lnTo>
                  <a:lnTo>
                    <a:pt x="10221227" y="230898"/>
                  </a:lnTo>
                  <a:lnTo>
                    <a:pt x="10222903" y="230898"/>
                  </a:lnTo>
                  <a:lnTo>
                    <a:pt x="10232415" y="227672"/>
                  </a:lnTo>
                  <a:lnTo>
                    <a:pt x="10238943" y="220357"/>
                  </a:lnTo>
                  <a:lnTo>
                    <a:pt x="10239858" y="21249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16" name="Google Shape;7916;gefe2f4b35a_0_3189"/>
            <p:cNvSpPr/>
            <p:nvPr/>
          </p:nvSpPr>
          <p:spPr>
            <a:xfrm>
              <a:off x="64427" y="5121414"/>
              <a:ext cx="10314940" cy="284479"/>
            </a:xfrm>
            <a:custGeom>
              <a:rect b="b" l="l" r="r" t="t"/>
              <a:pathLst>
                <a:path extrusionOk="0" h="284479" w="10314940">
                  <a:moveTo>
                    <a:pt x="31597" y="30048"/>
                  </a:moveTo>
                  <a:lnTo>
                    <a:pt x="2311" y="30048"/>
                  </a:lnTo>
                  <a:lnTo>
                    <a:pt x="0" y="39293"/>
                  </a:lnTo>
                  <a:lnTo>
                    <a:pt x="1003" y="45504"/>
                  </a:lnTo>
                  <a:lnTo>
                    <a:pt x="4508" y="48983"/>
                  </a:lnTo>
                  <a:lnTo>
                    <a:pt x="9677" y="50076"/>
                  </a:lnTo>
                  <a:lnTo>
                    <a:pt x="17462" y="48475"/>
                  </a:lnTo>
                  <a:lnTo>
                    <a:pt x="24879" y="44145"/>
                  </a:lnTo>
                  <a:lnTo>
                    <a:pt x="30175" y="37769"/>
                  </a:lnTo>
                  <a:lnTo>
                    <a:pt x="31597" y="30048"/>
                  </a:lnTo>
                  <a:close/>
                </a:path>
                <a:path extrusionOk="0" h="284479" w="10314940">
                  <a:moveTo>
                    <a:pt x="139966" y="253530"/>
                  </a:moveTo>
                  <a:lnTo>
                    <a:pt x="136220" y="248589"/>
                  </a:lnTo>
                  <a:lnTo>
                    <a:pt x="127495" y="244830"/>
                  </a:lnTo>
                  <a:lnTo>
                    <a:pt x="126898" y="254292"/>
                  </a:lnTo>
                  <a:lnTo>
                    <a:pt x="117995" y="255193"/>
                  </a:lnTo>
                  <a:lnTo>
                    <a:pt x="120015" y="267081"/>
                  </a:lnTo>
                  <a:lnTo>
                    <a:pt x="134962" y="267081"/>
                  </a:lnTo>
                  <a:lnTo>
                    <a:pt x="139344" y="259676"/>
                  </a:lnTo>
                  <a:lnTo>
                    <a:pt x="139966" y="253530"/>
                  </a:lnTo>
                  <a:close/>
                </a:path>
                <a:path extrusionOk="0" h="284479" w="10314940">
                  <a:moveTo>
                    <a:pt x="171742" y="163474"/>
                  </a:moveTo>
                  <a:lnTo>
                    <a:pt x="169926" y="163372"/>
                  </a:lnTo>
                  <a:lnTo>
                    <a:pt x="169062" y="163372"/>
                  </a:lnTo>
                  <a:lnTo>
                    <a:pt x="158915" y="165392"/>
                  </a:lnTo>
                  <a:lnTo>
                    <a:pt x="151892" y="170611"/>
                  </a:lnTo>
                  <a:lnTo>
                    <a:pt x="146723" y="177736"/>
                  </a:lnTo>
                  <a:lnTo>
                    <a:pt x="142163" y="185496"/>
                  </a:lnTo>
                  <a:lnTo>
                    <a:pt x="144005" y="185597"/>
                  </a:lnTo>
                  <a:lnTo>
                    <a:pt x="144881" y="185597"/>
                  </a:lnTo>
                  <a:lnTo>
                    <a:pt x="155181" y="183578"/>
                  </a:lnTo>
                  <a:lnTo>
                    <a:pt x="162242" y="178358"/>
                  </a:lnTo>
                  <a:lnTo>
                    <a:pt x="167335" y="171234"/>
                  </a:lnTo>
                  <a:lnTo>
                    <a:pt x="171742" y="163474"/>
                  </a:lnTo>
                  <a:close/>
                </a:path>
                <a:path extrusionOk="0" h="284479" w="10314940">
                  <a:moveTo>
                    <a:pt x="223291" y="59664"/>
                  </a:moveTo>
                  <a:lnTo>
                    <a:pt x="221957" y="58305"/>
                  </a:lnTo>
                  <a:lnTo>
                    <a:pt x="220256" y="57759"/>
                  </a:lnTo>
                  <a:lnTo>
                    <a:pt x="218389" y="57759"/>
                  </a:lnTo>
                  <a:lnTo>
                    <a:pt x="211378" y="57759"/>
                  </a:lnTo>
                  <a:lnTo>
                    <a:pt x="202044" y="65493"/>
                  </a:lnTo>
                  <a:lnTo>
                    <a:pt x="201142" y="67043"/>
                  </a:lnTo>
                  <a:lnTo>
                    <a:pt x="199161" y="70789"/>
                  </a:lnTo>
                  <a:lnTo>
                    <a:pt x="200507" y="72199"/>
                  </a:lnTo>
                  <a:lnTo>
                    <a:pt x="203339" y="72199"/>
                  </a:lnTo>
                  <a:lnTo>
                    <a:pt x="209943" y="70751"/>
                  </a:lnTo>
                  <a:lnTo>
                    <a:pt x="217284" y="67284"/>
                  </a:lnTo>
                  <a:lnTo>
                    <a:pt x="222643" y="63144"/>
                  </a:lnTo>
                  <a:lnTo>
                    <a:pt x="223291" y="59664"/>
                  </a:lnTo>
                  <a:close/>
                </a:path>
                <a:path extrusionOk="0" h="284479" w="10314940">
                  <a:moveTo>
                    <a:pt x="465302" y="204673"/>
                  </a:moveTo>
                  <a:lnTo>
                    <a:pt x="462661" y="197586"/>
                  </a:lnTo>
                  <a:lnTo>
                    <a:pt x="451459" y="192976"/>
                  </a:lnTo>
                  <a:lnTo>
                    <a:pt x="449427" y="208749"/>
                  </a:lnTo>
                  <a:lnTo>
                    <a:pt x="453021" y="214020"/>
                  </a:lnTo>
                  <a:lnTo>
                    <a:pt x="457060" y="214020"/>
                  </a:lnTo>
                  <a:lnTo>
                    <a:pt x="462419" y="211175"/>
                  </a:lnTo>
                  <a:lnTo>
                    <a:pt x="465302" y="204673"/>
                  </a:lnTo>
                  <a:close/>
                </a:path>
                <a:path extrusionOk="0" h="284479" w="10314940">
                  <a:moveTo>
                    <a:pt x="657720" y="185496"/>
                  </a:moveTo>
                  <a:lnTo>
                    <a:pt x="650392" y="185140"/>
                  </a:lnTo>
                  <a:lnTo>
                    <a:pt x="646887" y="185140"/>
                  </a:lnTo>
                  <a:lnTo>
                    <a:pt x="637171" y="185724"/>
                  </a:lnTo>
                  <a:lnTo>
                    <a:pt x="629094" y="187985"/>
                  </a:lnTo>
                  <a:lnTo>
                    <a:pt x="623430" y="192646"/>
                  </a:lnTo>
                  <a:lnTo>
                    <a:pt x="620941" y="200469"/>
                  </a:lnTo>
                  <a:lnTo>
                    <a:pt x="631418" y="197815"/>
                  </a:lnTo>
                  <a:lnTo>
                    <a:pt x="642048" y="195440"/>
                  </a:lnTo>
                  <a:lnTo>
                    <a:pt x="651319" y="191833"/>
                  </a:lnTo>
                  <a:lnTo>
                    <a:pt x="657720" y="185496"/>
                  </a:lnTo>
                  <a:close/>
                </a:path>
                <a:path extrusionOk="0" h="284479" w="10314940">
                  <a:moveTo>
                    <a:pt x="1060272" y="62471"/>
                  </a:moveTo>
                  <a:lnTo>
                    <a:pt x="1058494" y="56959"/>
                  </a:lnTo>
                  <a:lnTo>
                    <a:pt x="1048207" y="52285"/>
                  </a:lnTo>
                  <a:lnTo>
                    <a:pt x="1048461" y="61188"/>
                  </a:lnTo>
                  <a:lnTo>
                    <a:pt x="1048613" y="70281"/>
                  </a:lnTo>
                  <a:lnTo>
                    <a:pt x="1050429" y="77787"/>
                  </a:lnTo>
                  <a:lnTo>
                    <a:pt x="1055700" y="81889"/>
                  </a:lnTo>
                  <a:lnTo>
                    <a:pt x="1057897" y="70281"/>
                  </a:lnTo>
                  <a:lnTo>
                    <a:pt x="1060272" y="62471"/>
                  </a:lnTo>
                  <a:close/>
                </a:path>
                <a:path extrusionOk="0" h="284479" w="10314940">
                  <a:moveTo>
                    <a:pt x="1239862" y="141122"/>
                  </a:moveTo>
                  <a:lnTo>
                    <a:pt x="1238046" y="141020"/>
                  </a:lnTo>
                  <a:lnTo>
                    <a:pt x="1237183" y="141020"/>
                  </a:lnTo>
                  <a:lnTo>
                    <a:pt x="1227023" y="143052"/>
                  </a:lnTo>
                  <a:lnTo>
                    <a:pt x="1219987" y="148310"/>
                  </a:lnTo>
                  <a:lnTo>
                    <a:pt x="1214793" y="155536"/>
                  </a:lnTo>
                  <a:lnTo>
                    <a:pt x="1210170" y="163474"/>
                  </a:lnTo>
                  <a:lnTo>
                    <a:pt x="1221105" y="161353"/>
                  </a:lnTo>
                  <a:lnTo>
                    <a:pt x="1231201" y="158394"/>
                  </a:lnTo>
                  <a:lnTo>
                    <a:pt x="1238199" y="152374"/>
                  </a:lnTo>
                  <a:lnTo>
                    <a:pt x="1239862" y="141122"/>
                  </a:lnTo>
                  <a:close/>
                </a:path>
                <a:path extrusionOk="0" h="284479" w="10314940">
                  <a:moveTo>
                    <a:pt x="1357972" y="138988"/>
                  </a:moveTo>
                  <a:lnTo>
                    <a:pt x="1356360" y="124002"/>
                  </a:lnTo>
                  <a:lnTo>
                    <a:pt x="1351686" y="112014"/>
                  </a:lnTo>
                  <a:lnTo>
                    <a:pt x="1342885" y="104140"/>
                  </a:lnTo>
                  <a:lnTo>
                    <a:pt x="1342694" y="120853"/>
                  </a:lnTo>
                  <a:lnTo>
                    <a:pt x="1342758" y="137388"/>
                  </a:lnTo>
                  <a:lnTo>
                    <a:pt x="1346555" y="150228"/>
                  </a:lnTo>
                  <a:lnTo>
                    <a:pt x="1357579" y="155867"/>
                  </a:lnTo>
                  <a:lnTo>
                    <a:pt x="1357972" y="138988"/>
                  </a:lnTo>
                  <a:close/>
                </a:path>
                <a:path extrusionOk="0" h="284479" w="10314940">
                  <a:moveTo>
                    <a:pt x="1416989" y="81165"/>
                  </a:moveTo>
                  <a:lnTo>
                    <a:pt x="1416519" y="74295"/>
                  </a:lnTo>
                  <a:lnTo>
                    <a:pt x="1412532" y="70091"/>
                  </a:lnTo>
                  <a:lnTo>
                    <a:pt x="1407477" y="68262"/>
                  </a:lnTo>
                  <a:lnTo>
                    <a:pt x="1402321" y="68262"/>
                  </a:lnTo>
                  <a:lnTo>
                    <a:pt x="1395641" y="69240"/>
                  </a:lnTo>
                  <a:lnTo>
                    <a:pt x="1389329" y="72034"/>
                  </a:lnTo>
                  <a:lnTo>
                    <a:pt x="1383868" y="76339"/>
                  </a:lnTo>
                  <a:lnTo>
                    <a:pt x="1379728" y="81902"/>
                  </a:lnTo>
                  <a:lnTo>
                    <a:pt x="1381328" y="81292"/>
                  </a:lnTo>
                  <a:lnTo>
                    <a:pt x="1383296" y="81064"/>
                  </a:lnTo>
                  <a:lnTo>
                    <a:pt x="1388643" y="81064"/>
                  </a:lnTo>
                  <a:lnTo>
                    <a:pt x="1403083" y="82892"/>
                  </a:lnTo>
                  <a:lnTo>
                    <a:pt x="1412455" y="82892"/>
                  </a:lnTo>
                  <a:lnTo>
                    <a:pt x="1416989" y="81165"/>
                  </a:lnTo>
                  <a:close/>
                </a:path>
                <a:path extrusionOk="0" h="284479" w="10314940">
                  <a:moveTo>
                    <a:pt x="1475486" y="52285"/>
                  </a:moveTo>
                  <a:lnTo>
                    <a:pt x="1473631" y="43522"/>
                  </a:lnTo>
                  <a:lnTo>
                    <a:pt x="1466430" y="36652"/>
                  </a:lnTo>
                  <a:lnTo>
                    <a:pt x="1456207" y="32156"/>
                  </a:lnTo>
                  <a:lnTo>
                    <a:pt x="1445336" y="30556"/>
                  </a:lnTo>
                  <a:lnTo>
                    <a:pt x="1438694" y="30556"/>
                  </a:lnTo>
                  <a:lnTo>
                    <a:pt x="1433080" y="32613"/>
                  </a:lnTo>
                  <a:lnTo>
                    <a:pt x="1431239" y="37312"/>
                  </a:lnTo>
                  <a:lnTo>
                    <a:pt x="1438630" y="42227"/>
                  </a:lnTo>
                  <a:lnTo>
                    <a:pt x="1445628" y="47586"/>
                  </a:lnTo>
                  <a:lnTo>
                    <a:pt x="1453705" y="51904"/>
                  </a:lnTo>
                  <a:lnTo>
                    <a:pt x="1464310" y="53682"/>
                  </a:lnTo>
                  <a:lnTo>
                    <a:pt x="1467573" y="53682"/>
                  </a:lnTo>
                  <a:lnTo>
                    <a:pt x="1471256" y="53251"/>
                  </a:lnTo>
                  <a:lnTo>
                    <a:pt x="1475486" y="52285"/>
                  </a:lnTo>
                  <a:close/>
                </a:path>
                <a:path extrusionOk="0" h="284479" w="10314940">
                  <a:moveTo>
                    <a:pt x="1512366" y="104127"/>
                  </a:moveTo>
                  <a:lnTo>
                    <a:pt x="1497634" y="104127"/>
                  </a:lnTo>
                  <a:lnTo>
                    <a:pt x="1497634" y="118897"/>
                  </a:lnTo>
                  <a:lnTo>
                    <a:pt x="1512366" y="118897"/>
                  </a:lnTo>
                  <a:lnTo>
                    <a:pt x="1512366" y="104127"/>
                  </a:lnTo>
                  <a:close/>
                </a:path>
                <a:path extrusionOk="0" h="284479" w="10314940">
                  <a:moveTo>
                    <a:pt x="1703666" y="52285"/>
                  </a:moveTo>
                  <a:lnTo>
                    <a:pt x="1694599" y="48247"/>
                  </a:lnTo>
                  <a:lnTo>
                    <a:pt x="1686623" y="43091"/>
                  </a:lnTo>
                  <a:lnTo>
                    <a:pt x="1677898" y="38658"/>
                  </a:lnTo>
                  <a:lnTo>
                    <a:pt x="1666570" y="36766"/>
                  </a:lnTo>
                  <a:lnTo>
                    <a:pt x="1664449" y="36766"/>
                  </a:lnTo>
                  <a:lnTo>
                    <a:pt x="1662163" y="36931"/>
                  </a:lnTo>
                  <a:lnTo>
                    <a:pt x="1659674" y="37299"/>
                  </a:lnTo>
                  <a:lnTo>
                    <a:pt x="1661502" y="46062"/>
                  </a:lnTo>
                  <a:lnTo>
                    <a:pt x="1668665" y="52933"/>
                  </a:lnTo>
                  <a:lnTo>
                    <a:pt x="1678825" y="57429"/>
                  </a:lnTo>
                  <a:lnTo>
                    <a:pt x="1689633" y="59029"/>
                  </a:lnTo>
                  <a:lnTo>
                    <a:pt x="1696237" y="59029"/>
                  </a:lnTo>
                  <a:lnTo>
                    <a:pt x="1701812" y="56972"/>
                  </a:lnTo>
                  <a:lnTo>
                    <a:pt x="1703666" y="52285"/>
                  </a:lnTo>
                  <a:close/>
                </a:path>
                <a:path extrusionOk="0" h="284479" w="10314940">
                  <a:moveTo>
                    <a:pt x="1837677" y="34709"/>
                  </a:moveTo>
                  <a:lnTo>
                    <a:pt x="1834464" y="28282"/>
                  </a:lnTo>
                  <a:lnTo>
                    <a:pt x="1828025" y="28282"/>
                  </a:lnTo>
                  <a:lnTo>
                    <a:pt x="1826171" y="28282"/>
                  </a:lnTo>
                  <a:lnTo>
                    <a:pt x="1824037" y="28816"/>
                  </a:lnTo>
                  <a:lnTo>
                    <a:pt x="1821637" y="30048"/>
                  </a:lnTo>
                  <a:lnTo>
                    <a:pt x="1821637" y="52285"/>
                  </a:lnTo>
                  <a:lnTo>
                    <a:pt x="1823986" y="53467"/>
                  </a:lnTo>
                  <a:lnTo>
                    <a:pt x="1826082" y="53987"/>
                  </a:lnTo>
                  <a:lnTo>
                    <a:pt x="1834400" y="53987"/>
                  </a:lnTo>
                  <a:lnTo>
                    <a:pt x="1837639" y="47561"/>
                  </a:lnTo>
                  <a:lnTo>
                    <a:pt x="1837677" y="34709"/>
                  </a:lnTo>
                  <a:close/>
                </a:path>
                <a:path extrusionOk="0" h="284479" w="10314940">
                  <a:moveTo>
                    <a:pt x="2079459" y="111391"/>
                  </a:moveTo>
                  <a:lnTo>
                    <a:pt x="2075268" y="107061"/>
                  </a:lnTo>
                  <a:lnTo>
                    <a:pt x="2070481" y="105156"/>
                  </a:lnTo>
                  <a:lnTo>
                    <a:pt x="2065782" y="105156"/>
                  </a:lnTo>
                  <a:lnTo>
                    <a:pt x="2057019" y="107353"/>
                  </a:lnTo>
                  <a:lnTo>
                    <a:pt x="2049538" y="113398"/>
                  </a:lnTo>
                  <a:lnTo>
                    <a:pt x="2044382" y="122440"/>
                  </a:lnTo>
                  <a:lnTo>
                    <a:pt x="2042642" y="133642"/>
                  </a:lnTo>
                  <a:lnTo>
                    <a:pt x="2054885" y="131038"/>
                  </a:lnTo>
                  <a:lnTo>
                    <a:pt x="2064080" y="125450"/>
                  </a:lnTo>
                  <a:lnTo>
                    <a:pt x="2079459" y="111391"/>
                  </a:lnTo>
                  <a:close/>
                </a:path>
                <a:path extrusionOk="0" h="284479" w="10314940">
                  <a:moveTo>
                    <a:pt x="2300478" y="133629"/>
                  </a:moveTo>
                  <a:lnTo>
                    <a:pt x="2278329" y="133629"/>
                  </a:lnTo>
                  <a:lnTo>
                    <a:pt x="2278329" y="148374"/>
                  </a:lnTo>
                  <a:lnTo>
                    <a:pt x="2300478" y="148374"/>
                  </a:lnTo>
                  <a:lnTo>
                    <a:pt x="2300478" y="133629"/>
                  </a:lnTo>
                  <a:close/>
                </a:path>
                <a:path extrusionOk="0" h="284479" w="10314940">
                  <a:moveTo>
                    <a:pt x="2329815" y="52285"/>
                  </a:moveTo>
                  <a:lnTo>
                    <a:pt x="2322919" y="48425"/>
                  </a:lnTo>
                  <a:lnTo>
                    <a:pt x="2316861" y="46761"/>
                  </a:lnTo>
                  <a:lnTo>
                    <a:pt x="2311476" y="46761"/>
                  </a:lnTo>
                  <a:lnTo>
                    <a:pt x="2301100" y="49022"/>
                  </a:lnTo>
                  <a:lnTo>
                    <a:pt x="2292337" y="55079"/>
                  </a:lnTo>
                  <a:lnTo>
                    <a:pt x="2284857" y="63855"/>
                  </a:lnTo>
                  <a:lnTo>
                    <a:pt x="2278303" y="74282"/>
                  </a:lnTo>
                  <a:lnTo>
                    <a:pt x="2292985" y="70637"/>
                  </a:lnTo>
                  <a:lnTo>
                    <a:pt x="2307501" y="66789"/>
                  </a:lnTo>
                  <a:lnTo>
                    <a:pt x="2320302" y="61188"/>
                  </a:lnTo>
                  <a:lnTo>
                    <a:pt x="2329815" y="52285"/>
                  </a:lnTo>
                  <a:close/>
                </a:path>
                <a:path extrusionOk="0" h="284479" w="10314940">
                  <a:moveTo>
                    <a:pt x="2455278" y="59664"/>
                  </a:moveTo>
                  <a:lnTo>
                    <a:pt x="2453271" y="59893"/>
                  </a:lnTo>
                  <a:lnTo>
                    <a:pt x="2451087" y="59956"/>
                  </a:lnTo>
                  <a:lnTo>
                    <a:pt x="2434412" y="59905"/>
                  </a:lnTo>
                  <a:lnTo>
                    <a:pt x="2427084" y="60591"/>
                  </a:lnTo>
                  <a:lnTo>
                    <a:pt x="2425611" y="67043"/>
                  </a:lnTo>
                  <a:lnTo>
                    <a:pt x="2429865" y="71183"/>
                  </a:lnTo>
                  <a:lnTo>
                    <a:pt x="2435555" y="73596"/>
                  </a:lnTo>
                  <a:lnTo>
                    <a:pt x="2447734" y="73596"/>
                  </a:lnTo>
                  <a:lnTo>
                    <a:pt x="2453944" y="69456"/>
                  </a:lnTo>
                  <a:lnTo>
                    <a:pt x="2455278" y="59664"/>
                  </a:lnTo>
                  <a:close/>
                </a:path>
                <a:path extrusionOk="0" h="284479" w="10314940">
                  <a:moveTo>
                    <a:pt x="2492768" y="155397"/>
                  </a:moveTo>
                  <a:lnTo>
                    <a:pt x="2489339" y="148069"/>
                  </a:lnTo>
                  <a:lnTo>
                    <a:pt x="2483561" y="142760"/>
                  </a:lnTo>
                  <a:lnTo>
                    <a:pt x="2477198" y="140716"/>
                  </a:lnTo>
                  <a:lnTo>
                    <a:pt x="2473731" y="140716"/>
                  </a:lnTo>
                  <a:lnTo>
                    <a:pt x="2470823" y="142925"/>
                  </a:lnTo>
                  <a:lnTo>
                    <a:pt x="2469972" y="148386"/>
                  </a:lnTo>
                  <a:lnTo>
                    <a:pt x="2476525" y="151244"/>
                  </a:lnTo>
                  <a:lnTo>
                    <a:pt x="2481326" y="155702"/>
                  </a:lnTo>
                  <a:lnTo>
                    <a:pt x="2485987" y="160286"/>
                  </a:lnTo>
                  <a:lnTo>
                    <a:pt x="2492095" y="163474"/>
                  </a:lnTo>
                  <a:lnTo>
                    <a:pt x="2492768" y="155397"/>
                  </a:lnTo>
                  <a:close/>
                </a:path>
                <a:path extrusionOk="0" h="284479" w="10314940">
                  <a:moveTo>
                    <a:pt x="2550782" y="74282"/>
                  </a:moveTo>
                  <a:lnTo>
                    <a:pt x="2528938" y="74282"/>
                  </a:lnTo>
                  <a:lnTo>
                    <a:pt x="2528938" y="89382"/>
                  </a:lnTo>
                  <a:lnTo>
                    <a:pt x="2550782" y="89382"/>
                  </a:lnTo>
                  <a:lnTo>
                    <a:pt x="2550782" y="74282"/>
                  </a:lnTo>
                  <a:close/>
                </a:path>
                <a:path extrusionOk="0" h="284479" w="10314940">
                  <a:moveTo>
                    <a:pt x="2562275" y="154063"/>
                  </a:moveTo>
                  <a:lnTo>
                    <a:pt x="2557437" y="145554"/>
                  </a:lnTo>
                  <a:lnTo>
                    <a:pt x="2543632" y="141122"/>
                  </a:lnTo>
                  <a:lnTo>
                    <a:pt x="2543225" y="153771"/>
                  </a:lnTo>
                  <a:lnTo>
                    <a:pt x="2535974" y="159524"/>
                  </a:lnTo>
                  <a:lnTo>
                    <a:pt x="2527008" y="163474"/>
                  </a:lnTo>
                  <a:lnTo>
                    <a:pt x="2521470" y="170738"/>
                  </a:lnTo>
                  <a:lnTo>
                    <a:pt x="2522931" y="170510"/>
                  </a:lnTo>
                  <a:lnTo>
                    <a:pt x="2524252" y="170395"/>
                  </a:lnTo>
                  <a:lnTo>
                    <a:pt x="2531135" y="170395"/>
                  </a:lnTo>
                  <a:lnTo>
                    <a:pt x="2544356" y="179603"/>
                  </a:lnTo>
                  <a:lnTo>
                    <a:pt x="2552255" y="179603"/>
                  </a:lnTo>
                  <a:lnTo>
                    <a:pt x="2554973" y="179197"/>
                  </a:lnTo>
                  <a:lnTo>
                    <a:pt x="2558262" y="178231"/>
                  </a:lnTo>
                  <a:lnTo>
                    <a:pt x="2561450" y="165366"/>
                  </a:lnTo>
                  <a:lnTo>
                    <a:pt x="2562275" y="154063"/>
                  </a:lnTo>
                  <a:close/>
                </a:path>
                <a:path extrusionOk="0" h="284479" w="10314940">
                  <a:moveTo>
                    <a:pt x="2566949" y="51663"/>
                  </a:moveTo>
                  <a:lnTo>
                    <a:pt x="2566759" y="51663"/>
                  </a:lnTo>
                  <a:lnTo>
                    <a:pt x="2538336" y="53530"/>
                  </a:lnTo>
                  <a:lnTo>
                    <a:pt x="2558262" y="52285"/>
                  </a:lnTo>
                  <a:lnTo>
                    <a:pt x="2566949" y="51663"/>
                  </a:lnTo>
                  <a:close/>
                </a:path>
                <a:path extrusionOk="0" h="284479" w="10314940">
                  <a:moveTo>
                    <a:pt x="2578722" y="125031"/>
                  </a:moveTo>
                  <a:lnTo>
                    <a:pt x="2572943" y="118884"/>
                  </a:lnTo>
                  <a:lnTo>
                    <a:pt x="2563088" y="124917"/>
                  </a:lnTo>
                  <a:lnTo>
                    <a:pt x="2560663" y="129273"/>
                  </a:lnTo>
                  <a:lnTo>
                    <a:pt x="2563330" y="131914"/>
                  </a:lnTo>
                  <a:lnTo>
                    <a:pt x="2568778" y="132803"/>
                  </a:lnTo>
                  <a:lnTo>
                    <a:pt x="2574506" y="131953"/>
                  </a:lnTo>
                  <a:lnTo>
                    <a:pt x="2578531" y="129374"/>
                  </a:lnTo>
                  <a:lnTo>
                    <a:pt x="2578722" y="125031"/>
                  </a:lnTo>
                  <a:close/>
                </a:path>
                <a:path extrusionOk="0" h="284479" w="10314940">
                  <a:moveTo>
                    <a:pt x="2624429" y="118884"/>
                  </a:moveTo>
                  <a:lnTo>
                    <a:pt x="2617762" y="115062"/>
                  </a:lnTo>
                  <a:lnTo>
                    <a:pt x="2614841" y="107391"/>
                  </a:lnTo>
                  <a:lnTo>
                    <a:pt x="2611818" y="99860"/>
                  </a:lnTo>
                  <a:lnTo>
                    <a:pt x="2604833" y="96469"/>
                  </a:lnTo>
                  <a:lnTo>
                    <a:pt x="2604135" y="96469"/>
                  </a:lnTo>
                  <a:lnTo>
                    <a:pt x="2602585" y="96647"/>
                  </a:lnTo>
                  <a:lnTo>
                    <a:pt x="2601036" y="107099"/>
                  </a:lnTo>
                  <a:lnTo>
                    <a:pt x="2604020" y="116738"/>
                  </a:lnTo>
                  <a:lnTo>
                    <a:pt x="2609761" y="123812"/>
                  </a:lnTo>
                  <a:lnTo>
                    <a:pt x="2616479" y="126555"/>
                  </a:lnTo>
                  <a:lnTo>
                    <a:pt x="2619756" y="126555"/>
                  </a:lnTo>
                  <a:lnTo>
                    <a:pt x="2622727" y="124320"/>
                  </a:lnTo>
                  <a:lnTo>
                    <a:pt x="2624429" y="118884"/>
                  </a:lnTo>
                  <a:close/>
                </a:path>
                <a:path extrusionOk="0" h="284479" w="10314940">
                  <a:moveTo>
                    <a:pt x="2690888" y="7810"/>
                  </a:moveTo>
                  <a:lnTo>
                    <a:pt x="2687802" y="2565"/>
                  </a:lnTo>
                  <a:lnTo>
                    <a:pt x="2683992" y="495"/>
                  </a:lnTo>
                  <a:lnTo>
                    <a:pt x="2680157" y="495"/>
                  </a:lnTo>
                  <a:lnTo>
                    <a:pt x="2670860" y="4305"/>
                  </a:lnTo>
                  <a:lnTo>
                    <a:pt x="2664104" y="13106"/>
                  </a:lnTo>
                  <a:lnTo>
                    <a:pt x="2662529" y="22987"/>
                  </a:lnTo>
                  <a:lnTo>
                    <a:pt x="2668740" y="30035"/>
                  </a:lnTo>
                  <a:lnTo>
                    <a:pt x="2671127" y="21272"/>
                  </a:lnTo>
                  <a:lnTo>
                    <a:pt x="2678646" y="17665"/>
                  </a:lnTo>
                  <a:lnTo>
                    <a:pt x="2686748" y="14706"/>
                  </a:lnTo>
                  <a:lnTo>
                    <a:pt x="2690888" y="7810"/>
                  </a:lnTo>
                  <a:close/>
                </a:path>
                <a:path extrusionOk="0" h="284479" w="10314940">
                  <a:moveTo>
                    <a:pt x="2734970" y="163474"/>
                  </a:moveTo>
                  <a:lnTo>
                    <a:pt x="2729725" y="159613"/>
                  </a:lnTo>
                  <a:lnTo>
                    <a:pt x="2725318" y="158153"/>
                  </a:lnTo>
                  <a:lnTo>
                    <a:pt x="2721826" y="158153"/>
                  </a:lnTo>
                  <a:lnTo>
                    <a:pt x="2716428" y="158153"/>
                  </a:lnTo>
                  <a:lnTo>
                    <a:pt x="2713228" y="161632"/>
                  </a:lnTo>
                  <a:lnTo>
                    <a:pt x="2711805" y="168605"/>
                  </a:lnTo>
                  <a:lnTo>
                    <a:pt x="2713596" y="172085"/>
                  </a:lnTo>
                  <a:lnTo>
                    <a:pt x="2721914" y="172085"/>
                  </a:lnTo>
                  <a:lnTo>
                    <a:pt x="2727439" y="169824"/>
                  </a:lnTo>
                  <a:lnTo>
                    <a:pt x="2734970" y="163474"/>
                  </a:lnTo>
                  <a:close/>
                </a:path>
                <a:path extrusionOk="0" h="284479" w="10314940">
                  <a:moveTo>
                    <a:pt x="2955950" y="89395"/>
                  </a:moveTo>
                  <a:lnTo>
                    <a:pt x="2950718" y="85559"/>
                  </a:lnTo>
                  <a:lnTo>
                    <a:pt x="2946311" y="84112"/>
                  </a:lnTo>
                  <a:lnTo>
                    <a:pt x="2942818" y="84112"/>
                  </a:lnTo>
                  <a:lnTo>
                    <a:pt x="2937408" y="84112"/>
                  </a:lnTo>
                  <a:lnTo>
                    <a:pt x="2934195" y="87579"/>
                  </a:lnTo>
                  <a:lnTo>
                    <a:pt x="2932760" y="94538"/>
                  </a:lnTo>
                  <a:lnTo>
                    <a:pt x="2934551" y="98018"/>
                  </a:lnTo>
                  <a:lnTo>
                    <a:pt x="2942856" y="98018"/>
                  </a:lnTo>
                  <a:lnTo>
                    <a:pt x="2948406" y="95758"/>
                  </a:lnTo>
                  <a:lnTo>
                    <a:pt x="2955950" y="89395"/>
                  </a:lnTo>
                  <a:close/>
                </a:path>
                <a:path extrusionOk="0" h="284479" w="10314940">
                  <a:moveTo>
                    <a:pt x="2992767" y="67043"/>
                  </a:moveTo>
                  <a:lnTo>
                    <a:pt x="2987916" y="62623"/>
                  </a:lnTo>
                  <a:lnTo>
                    <a:pt x="2984119" y="60972"/>
                  </a:lnTo>
                  <a:lnTo>
                    <a:pt x="2981312" y="60972"/>
                  </a:lnTo>
                  <a:lnTo>
                    <a:pt x="2977159" y="60972"/>
                  </a:lnTo>
                  <a:lnTo>
                    <a:pt x="2975165" y="64579"/>
                  </a:lnTo>
                  <a:lnTo>
                    <a:pt x="2975114" y="71793"/>
                  </a:lnTo>
                  <a:lnTo>
                    <a:pt x="2977070" y="75399"/>
                  </a:lnTo>
                  <a:lnTo>
                    <a:pt x="2983725" y="75399"/>
                  </a:lnTo>
                  <a:lnTo>
                    <a:pt x="2987751" y="73190"/>
                  </a:lnTo>
                  <a:lnTo>
                    <a:pt x="2992767" y="67043"/>
                  </a:lnTo>
                  <a:close/>
                </a:path>
                <a:path extrusionOk="0" h="284479" w="10314940">
                  <a:moveTo>
                    <a:pt x="3013379" y="228663"/>
                  </a:moveTo>
                  <a:lnTo>
                    <a:pt x="3007715" y="222465"/>
                  </a:lnTo>
                  <a:lnTo>
                    <a:pt x="2997733" y="228523"/>
                  </a:lnTo>
                  <a:lnTo>
                    <a:pt x="2995257" y="232905"/>
                  </a:lnTo>
                  <a:lnTo>
                    <a:pt x="2997936" y="235572"/>
                  </a:lnTo>
                  <a:lnTo>
                    <a:pt x="3003397" y="236474"/>
                  </a:lnTo>
                  <a:lnTo>
                    <a:pt x="3009112" y="235623"/>
                  </a:lnTo>
                  <a:lnTo>
                    <a:pt x="3013151" y="233032"/>
                  </a:lnTo>
                  <a:lnTo>
                    <a:pt x="3013379" y="228663"/>
                  </a:lnTo>
                  <a:close/>
                </a:path>
                <a:path extrusionOk="0" h="284479" w="10314940">
                  <a:moveTo>
                    <a:pt x="3086100" y="10947"/>
                  </a:moveTo>
                  <a:lnTo>
                    <a:pt x="3081439" y="190"/>
                  </a:lnTo>
                  <a:lnTo>
                    <a:pt x="3073920" y="11328"/>
                  </a:lnTo>
                  <a:lnTo>
                    <a:pt x="3062224" y="18186"/>
                  </a:lnTo>
                  <a:lnTo>
                    <a:pt x="3050908" y="25336"/>
                  </a:lnTo>
                  <a:lnTo>
                    <a:pt x="3044533" y="37299"/>
                  </a:lnTo>
                  <a:lnTo>
                    <a:pt x="3046209" y="37604"/>
                  </a:lnTo>
                  <a:lnTo>
                    <a:pt x="3047898" y="37744"/>
                  </a:lnTo>
                  <a:lnTo>
                    <a:pt x="3049587" y="37744"/>
                  </a:lnTo>
                  <a:lnTo>
                    <a:pt x="3066377" y="33515"/>
                  </a:lnTo>
                  <a:lnTo>
                    <a:pt x="3079813" y="23317"/>
                  </a:lnTo>
                  <a:lnTo>
                    <a:pt x="3086100" y="10947"/>
                  </a:lnTo>
                  <a:close/>
                </a:path>
                <a:path extrusionOk="0" h="284479" w="10314940">
                  <a:moveTo>
                    <a:pt x="3140113" y="22555"/>
                  </a:moveTo>
                  <a:lnTo>
                    <a:pt x="3135287" y="18161"/>
                  </a:lnTo>
                  <a:lnTo>
                    <a:pt x="3131515" y="16510"/>
                  </a:lnTo>
                  <a:lnTo>
                    <a:pt x="3128708" y="16510"/>
                  </a:lnTo>
                  <a:lnTo>
                    <a:pt x="3124555" y="16510"/>
                  </a:lnTo>
                  <a:lnTo>
                    <a:pt x="3122549" y="20142"/>
                  </a:lnTo>
                  <a:lnTo>
                    <a:pt x="3122485" y="27381"/>
                  </a:lnTo>
                  <a:lnTo>
                    <a:pt x="3124428" y="31013"/>
                  </a:lnTo>
                  <a:lnTo>
                    <a:pt x="3131070" y="31013"/>
                  </a:lnTo>
                  <a:lnTo>
                    <a:pt x="3135084" y="28778"/>
                  </a:lnTo>
                  <a:lnTo>
                    <a:pt x="3140113" y="22555"/>
                  </a:lnTo>
                  <a:close/>
                </a:path>
                <a:path extrusionOk="0" h="284479" w="10314940">
                  <a:moveTo>
                    <a:pt x="4016806" y="148386"/>
                  </a:moveTo>
                  <a:lnTo>
                    <a:pt x="3998112" y="152082"/>
                  </a:lnTo>
                  <a:lnTo>
                    <a:pt x="3978071" y="154241"/>
                  </a:lnTo>
                  <a:lnTo>
                    <a:pt x="3960761" y="159054"/>
                  </a:lnTo>
                  <a:lnTo>
                    <a:pt x="3950322" y="170738"/>
                  </a:lnTo>
                  <a:lnTo>
                    <a:pt x="3953103" y="170408"/>
                  </a:lnTo>
                  <a:lnTo>
                    <a:pt x="3960012" y="170408"/>
                  </a:lnTo>
                  <a:lnTo>
                    <a:pt x="3973258" y="179603"/>
                  </a:lnTo>
                  <a:lnTo>
                    <a:pt x="3981132" y="179603"/>
                  </a:lnTo>
                  <a:lnTo>
                    <a:pt x="3983850" y="179197"/>
                  </a:lnTo>
                  <a:lnTo>
                    <a:pt x="3987127" y="178231"/>
                  </a:lnTo>
                  <a:lnTo>
                    <a:pt x="3989400" y="165493"/>
                  </a:lnTo>
                  <a:lnTo>
                    <a:pt x="4000804" y="162013"/>
                  </a:lnTo>
                  <a:lnTo>
                    <a:pt x="4012793" y="159169"/>
                  </a:lnTo>
                  <a:lnTo>
                    <a:pt x="4016806" y="148386"/>
                  </a:lnTo>
                  <a:close/>
                </a:path>
                <a:path extrusionOk="0" h="284479" w="10314940">
                  <a:moveTo>
                    <a:pt x="4510278" y="30048"/>
                  </a:moveTo>
                  <a:lnTo>
                    <a:pt x="4508728" y="30835"/>
                  </a:lnTo>
                  <a:lnTo>
                    <a:pt x="4507217" y="31165"/>
                  </a:lnTo>
                  <a:lnTo>
                    <a:pt x="4501794" y="31165"/>
                  </a:lnTo>
                  <a:lnTo>
                    <a:pt x="4498137" y="28765"/>
                  </a:lnTo>
                  <a:lnTo>
                    <a:pt x="4491609" y="23952"/>
                  </a:lnTo>
                  <a:lnTo>
                    <a:pt x="4488739" y="21551"/>
                  </a:lnTo>
                  <a:lnTo>
                    <a:pt x="4486338" y="21551"/>
                  </a:lnTo>
                  <a:lnTo>
                    <a:pt x="4484078" y="21551"/>
                  </a:lnTo>
                  <a:lnTo>
                    <a:pt x="4482236" y="23710"/>
                  </a:lnTo>
                  <a:lnTo>
                    <a:pt x="4480928" y="30048"/>
                  </a:lnTo>
                  <a:lnTo>
                    <a:pt x="4483925" y="31381"/>
                  </a:lnTo>
                  <a:lnTo>
                    <a:pt x="4494847" y="38620"/>
                  </a:lnTo>
                  <a:lnTo>
                    <a:pt x="4506671" y="38620"/>
                  </a:lnTo>
                  <a:lnTo>
                    <a:pt x="4509859" y="36461"/>
                  </a:lnTo>
                  <a:lnTo>
                    <a:pt x="4510278" y="30048"/>
                  </a:lnTo>
                  <a:close/>
                </a:path>
                <a:path extrusionOk="0" h="284479" w="10314940">
                  <a:moveTo>
                    <a:pt x="4534090" y="260159"/>
                  </a:moveTo>
                  <a:lnTo>
                    <a:pt x="4531195" y="252234"/>
                  </a:lnTo>
                  <a:lnTo>
                    <a:pt x="4525950" y="252234"/>
                  </a:lnTo>
                  <a:lnTo>
                    <a:pt x="4525302" y="252260"/>
                  </a:lnTo>
                  <a:lnTo>
                    <a:pt x="4524972" y="252323"/>
                  </a:lnTo>
                  <a:lnTo>
                    <a:pt x="4522432" y="258953"/>
                  </a:lnTo>
                  <a:lnTo>
                    <a:pt x="4519307" y="265049"/>
                  </a:lnTo>
                  <a:lnTo>
                    <a:pt x="4517199" y="272173"/>
                  </a:lnTo>
                  <a:lnTo>
                    <a:pt x="4517733" y="281927"/>
                  </a:lnTo>
                  <a:lnTo>
                    <a:pt x="4520171" y="283337"/>
                  </a:lnTo>
                  <a:lnTo>
                    <a:pt x="4522317" y="283946"/>
                  </a:lnTo>
                  <a:lnTo>
                    <a:pt x="4530852" y="283946"/>
                  </a:lnTo>
                  <a:lnTo>
                    <a:pt x="4533925" y="276021"/>
                  </a:lnTo>
                  <a:lnTo>
                    <a:pt x="4534090" y="260159"/>
                  </a:lnTo>
                  <a:close/>
                </a:path>
                <a:path extrusionOk="0" h="284479" w="10314940">
                  <a:moveTo>
                    <a:pt x="4670539" y="54432"/>
                  </a:moveTo>
                  <a:lnTo>
                    <a:pt x="4667669" y="51181"/>
                  </a:lnTo>
                  <a:lnTo>
                    <a:pt x="4660798" y="51181"/>
                  </a:lnTo>
                  <a:lnTo>
                    <a:pt x="4656023" y="51625"/>
                  </a:lnTo>
                  <a:lnTo>
                    <a:pt x="4650232" y="53073"/>
                  </a:lnTo>
                  <a:lnTo>
                    <a:pt x="4643386" y="55689"/>
                  </a:lnTo>
                  <a:lnTo>
                    <a:pt x="4635500" y="59664"/>
                  </a:lnTo>
                  <a:lnTo>
                    <a:pt x="4643513" y="62941"/>
                  </a:lnTo>
                  <a:lnTo>
                    <a:pt x="4650156" y="64198"/>
                  </a:lnTo>
                  <a:lnTo>
                    <a:pt x="4663846" y="64198"/>
                  </a:lnTo>
                  <a:lnTo>
                    <a:pt x="4668634" y="60934"/>
                  </a:lnTo>
                  <a:lnTo>
                    <a:pt x="4670539" y="54432"/>
                  </a:lnTo>
                  <a:close/>
                </a:path>
                <a:path extrusionOk="0" h="284479" w="10314940">
                  <a:moveTo>
                    <a:pt x="4738738" y="22555"/>
                  </a:moveTo>
                  <a:lnTo>
                    <a:pt x="4736427" y="22872"/>
                  </a:lnTo>
                  <a:lnTo>
                    <a:pt x="4733861" y="22936"/>
                  </a:lnTo>
                  <a:lnTo>
                    <a:pt x="4717923" y="22910"/>
                  </a:lnTo>
                  <a:lnTo>
                    <a:pt x="4710569" y="23507"/>
                  </a:lnTo>
                  <a:lnTo>
                    <a:pt x="4709122" y="30048"/>
                  </a:lnTo>
                  <a:lnTo>
                    <a:pt x="4713351" y="34175"/>
                  </a:lnTo>
                  <a:lnTo>
                    <a:pt x="4719028" y="36588"/>
                  </a:lnTo>
                  <a:lnTo>
                    <a:pt x="4731207" y="36588"/>
                  </a:lnTo>
                  <a:lnTo>
                    <a:pt x="4737430" y="32423"/>
                  </a:lnTo>
                  <a:lnTo>
                    <a:pt x="4738738" y="22555"/>
                  </a:lnTo>
                  <a:close/>
                </a:path>
                <a:path extrusionOk="0" h="284479" w="10314940">
                  <a:moveTo>
                    <a:pt x="4952517" y="119481"/>
                  </a:moveTo>
                  <a:lnTo>
                    <a:pt x="4944745" y="111391"/>
                  </a:lnTo>
                  <a:lnTo>
                    <a:pt x="4944529" y="124129"/>
                  </a:lnTo>
                  <a:lnTo>
                    <a:pt x="4937366" y="129844"/>
                  </a:lnTo>
                  <a:lnTo>
                    <a:pt x="4928451" y="133769"/>
                  </a:lnTo>
                  <a:lnTo>
                    <a:pt x="4922939" y="141122"/>
                  </a:lnTo>
                  <a:lnTo>
                    <a:pt x="4925923" y="142417"/>
                  </a:lnTo>
                  <a:lnTo>
                    <a:pt x="4928857" y="142989"/>
                  </a:lnTo>
                  <a:lnTo>
                    <a:pt x="4931651" y="142989"/>
                  </a:lnTo>
                  <a:lnTo>
                    <a:pt x="4943767" y="139103"/>
                  </a:lnTo>
                  <a:lnTo>
                    <a:pt x="4951450" y="129997"/>
                  </a:lnTo>
                  <a:lnTo>
                    <a:pt x="4952517" y="119481"/>
                  </a:lnTo>
                  <a:close/>
                </a:path>
                <a:path extrusionOk="0" h="284479" w="10314940">
                  <a:moveTo>
                    <a:pt x="5025898" y="22555"/>
                  </a:moveTo>
                  <a:lnTo>
                    <a:pt x="5003711" y="22555"/>
                  </a:lnTo>
                  <a:lnTo>
                    <a:pt x="5003711" y="37299"/>
                  </a:lnTo>
                  <a:lnTo>
                    <a:pt x="5025898" y="37299"/>
                  </a:lnTo>
                  <a:lnTo>
                    <a:pt x="5025898" y="22555"/>
                  </a:lnTo>
                  <a:close/>
                </a:path>
                <a:path extrusionOk="0" h="284479" w="10314940">
                  <a:moveTo>
                    <a:pt x="5127739" y="151892"/>
                  </a:moveTo>
                  <a:lnTo>
                    <a:pt x="5122659" y="143992"/>
                  </a:lnTo>
                  <a:lnTo>
                    <a:pt x="5111648" y="140754"/>
                  </a:lnTo>
                  <a:lnTo>
                    <a:pt x="5110200" y="140754"/>
                  </a:lnTo>
                  <a:lnTo>
                    <a:pt x="5108651" y="140868"/>
                  </a:lnTo>
                  <a:lnTo>
                    <a:pt x="5107013" y="141122"/>
                  </a:lnTo>
                  <a:lnTo>
                    <a:pt x="5108257" y="150787"/>
                  </a:lnTo>
                  <a:lnTo>
                    <a:pt x="5110912" y="159169"/>
                  </a:lnTo>
                  <a:lnTo>
                    <a:pt x="5115293" y="165938"/>
                  </a:lnTo>
                  <a:lnTo>
                    <a:pt x="5121707" y="170738"/>
                  </a:lnTo>
                  <a:lnTo>
                    <a:pt x="5127295" y="161721"/>
                  </a:lnTo>
                  <a:lnTo>
                    <a:pt x="5127739" y="151892"/>
                  </a:lnTo>
                  <a:close/>
                </a:path>
                <a:path extrusionOk="0" h="284479" w="10314940">
                  <a:moveTo>
                    <a:pt x="5187874" y="148386"/>
                  </a:moveTo>
                  <a:lnTo>
                    <a:pt x="5175097" y="152273"/>
                  </a:lnTo>
                  <a:lnTo>
                    <a:pt x="5163871" y="157683"/>
                  </a:lnTo>
                  <a:lnTo>
                    <a:pt x="5155438" y="165912"/>
                  </a:lnTo>
                  <a:lnTo>
                    <a:pt x="5151031" y="178231"/>
                  </a:lnTo>
                  <a:lnTo>
                    <a:pt x="5154346" y="178943"/>
                  </a:lnTo>
                  <a:lnTo>
                    <a:pt x="5157267" y="179273"/>
                  </a:lnTo>
                  <a:lnTo>
                    <a:pt x="5159870" y="179273"/>
                  </a:lnTo>
                  <a:lnTo>
                    <a:pt x="5171452" y="176174"/>
                  </a:lnTo>
                  <a:lnTo>
                    <a:pt x="5178437" y="168440"/>
                  </a:lnTo>
                  <a:lnTo>
                    <a:pt x="5187874" y="148386"/>
                  </a:lnTo>
                  <a:close/>
                </a:path>
                <a:path extrusionOk="0" h="284479" w="10314940">
                  <a:moveTo>
                    <a:pt x="5269027" y="44792"/>
                  </a:moveTo>
                  <a:lnTo>
                    <a:pt x="5263045" y="43700"/>
                  </a:lnTo>
                  <a:lnTo>
                    <a:pt x="5258308" y="43243"/>
                  </a:lnTo>
                  <a:lnTo>
                    <a:pt x="5254650" y="43243"/>
                  </a:lnTo>
                  <a:lnTo>
                    <a:pt x="5246052" y="43243"/>
                  </a:lnTo>
                  <a:lnTo>
                    <a:pt x="5243334" y="45732"/>
                  </a:lnTo>
                  <a:lnTo>
                    <a:pt x="5244795" y="50723"/>
                  </a:lnTo>
                  <a:lnTo>
                    <a:pt x="5248961" y="53213"/>
                  </a:lnTo>
                  <a:lnTo>
                    <a:pt x="5258879" y="53213"/>
                  </a:lnTo>
                  <a:lnTo>
                    <a:pt x="5264505" y="51066"/>
                  </a:lnTo>
                  <a:lnTo>
                    <a:pt x="5269027" y="44792"/>
                  </a:lnTo>
                  <a:close/>
                </a:path>
                <a:path extrusionOk="0" h="284479" w="10314940">
                  <a:moveTo>
                    <a:pt x="5549036" y="74282"/>
                  </a:moveTo>
                  <a:lnTo>
                    <a:pt x="5546560" y="74625"/>
                  </a:lnTo>
                  <a:lnTo>
                    <a:pt x="5528767" y="74663"/>
                  </a:lnTo>
                  <a:lnTo>
                    <a:pt x="5520918" y="75107"/>
                  </a:lnTo>
                  <a:lnTo>
                    <a:pt x="5519356" y="81889"/>
                  </a:lnTo>
                  <a:lnTo>
                    <a:pt x="5523585" y="85966"/>
                  </a:lnTo>
                  <a:lnTo>
                    <a:pt x="5529250" y="88341"/>
                  </a:lnTo>
                  <a:lnTo>
                    <a:pt x="5541454" y="88341"/>
                  </a:lnTo>
                  <a:lnTo>
                    <a:pt x="5547703" y="84188"/>
                  </a:lnTo>
                  <a:lnTo>
                    <a:pt x="5549036" y="74282"/>
                  </a:lnTo>
                  <a:close/>
                </a:path>
                <a:path extrusionOk="0" h="284479" w="10314940">
                  <a:moveTo>
                    <a:pt x="5718162" y="22555"/>
                  </a:moveTo>
                  <a:lnTo>
                    <a:pt x="5717400" y="8699"/>
                  </a:lnTo>
                  <a:lnTo>
                    <a:pt x="5715584" y="3111"/>
                  </a:lnTo>
                  <a:lnTo>
                    <a:pt x="5710961" y="190"/>
                  </a:lnTo>
                  <a:lnTo>
                    <a:pt x="5710961" y="15290"/>
                  </a:lnTo>
                  <a:lnTo>
                    <a:pt x="5702122" y="16446"/>
                  </a:lnTo>
                  <a:lnTo>
                    <a:pt x="5690019" y="13906"/>
                  </a:lnTo>
                  <a:lnTo>
                    <a:pt x="5688863" y="22555"/>
                  </a:lnTo>
                  <a:lnTo>
                    <a:pt x="5718162" y="22555"/>
                  </a:lnTo>
                  <a:close/>
                </a:path>
                <a:path extrusionOk="0" h="284479" w="10314940">
                  <a:moveTo>
                    <a:pt x="5782894" y="15976"/>
                  </a:moveTo>
                  <a:lnTo>
                    <a:pt x="5769991" y="7810"/>
                  </a:lnTo>
                  <a:lnTo>
                    <a:pt x="5768251" y="19545"/>
                  </a:lnTo>
                  <a:lnTo>
                    <a:pt x="5755500" y="24625"/>
                  </a:lnTo>
                  <a:lnTo>
                    <a:pt x="5746242" y="28676"/>
                  </a:lnTo>
                  <a:lnTo>
                    <a:pt x="5755043" y="37312"/>
                  </a:lnTo>
                  <a:lnTo>
                    <a:pt x="5766536" y="30429"/>
                  </a:lnTo>
                  <a:lnTo>
                    <a:pt x="5778779" y="23418"/>
                  </a:lnTo>
                  <a:lnTo>
                    <a:pt x="5782894" y="15976"/>
                  </a:lnTo>
                  <a:close/>
                </a:path>
                <a:path extrusionOk="0" h="284479" w="10314940">
                  <a:moveTo>
                    <a:pt x="6152972" y="59664"/>
                  </a:moveTo>
                  <a:lnTo>
                    <a:pt x="6146254" y="54889"/>
                  </a:lnTo>
                  <a:lnTo>
                    <a:pt x="6142558" y="46977"/>
                  </a:lnTo>
                  <a:lnTo>
                    <a:pt x="6138316" y="39573"/>
                  </a:lnTo>
                  <a:lnTo>
                    <a:pt x="6129960" y="36309"/>
                  </a:lnTo>
                  <a:lnTo>
                    <a:pt x="6128067" y="36309"/>
                  </a:lnTo>
                  <a:lnTo>
                    <a:pt x="6125857" y="36626"/>
                  </a:lnTo>
                  <a:lnTo>
                    <a:pt x="6123279" y="37312"/>
                  </a:lnTo>
                  <a:lnTo>
                    <a:pt x="6125730" y="45834"/>
                  </a:lnTo>
                  <a:lnTo>
                    <a:pt x="6131331" y="55118"/>
                  </a:lnTo>
                  <a:lnTo>
                    <a:pt x="6138583" y="62585"/>
                  </a:lnTo>
                  <a:lnTo>
                    <a:pt x="6145974" y="65659"/>
                  </a:lnTo>
                  <a:lnTo>
                    <a:pt x="6148806" y="65659"/>
                  </a:lnTo>
                  <a:lnTo>
                    <a:pt x="6151296" y="63919"/>
                  </a:lnTo>
                  <a:lnTo>
                    <a:pt x="6152972" y="59664"/>
                  </a:lnTo>
                  <a:close/>
                </a:path>
                <a:path extrusionOk="0" h="284479" w="10314940">
                  <a:moveTo>
                    <a:pt x="6244653" y="13284"/>
                  </a:moveTo>
                  <a:lnTo>
                    <a:pt x="6241300" y="203"/>
                  </a:lnTo>
                  <a:lnTo>
                    <a:pt x="6223686" y="0"/>
                  </a:lnTo>
                  <a:lnTo>
                    <a:pt x="6213703" y="482"/>
                  </a:lnTo>
                  <a:lnTo>
                    <a:pt x="6205321" y="2565"/>
                  </a:lnTo>
                  <a:lnTo>
                    <a:pt x="6199454" y="7188"/>
                  </a:lnTo>
                  <a:lnTo>
                    <a:pt x="6196990" y="15290"/>
                  </a:lnTo>
                  <a:lnTo>
                    <a:pt x="6199098" y="14655"/>
                  </a:lnTo>
                  <a:lnTo>
                    <a:pt x="6201613" y="14414"/>
                  </a:lnTo>
                  <a:lnTo>
                    <a:pt x="6208065" y="14414"/>
                  </a:lnTo>
                  <a:lnTo>
                    <a:pt x="6224613" y="16141"/>
                  </a:lnTo>
                  <a:lnTo>
                    <a:pt x="6237897" y="16141"/>
                  </a:lnTo>
                  <a:lnTo>
                    <a:pt x="6244653" y="13284"/>
                  </a:lnTo>
                  <a:close/>
                </a:path>
                <a:path extrusionOk="0" h="284479" w="10314940">
                  <a:moveTo>
                    <a:pt x="6292177" y="44970"/>
                  </a:moveTo>
                  <a:lnTo>
                    <a:pt x="6285636" y="37312"/>
                  </a:lnTo>
                  <a:lnTo>
                    <a:pt x="6281458" y="46304"/>
                  </a:lnTo>
                  <a:lnTo>
                    <a:pt x="6267424" y="58229"/>
                  </a:lnTo>
                  <a:lnTo>
                    <a:pt x="6263449" y="67043"/>
                  </a:lnTo>
                  <a:lnTo>
                    <a:pt x="6264402" y="67233"/>
                  </a:lnTo>
                  <a:lnTo>
                    <a:pt x="6265380" y="67322"/>
                  </a:lnTo>
                  <a:lnTo>
                    <a:pt x="6266383" y="67322"/>
                  </a:lnTo>
                  <a:lnTo>
                    <a:pt x="6278537" y="63614"/>
                  </a:lnTo>
                  <a:lnTo>
                    <a:pt x="6288468" y="54952"/>
                  </a:lnTo>
                  <a:lnTo>
                    <a:pt x="6292177" y="44970"/>
                  </a:lnTo>
                  <a:close/>
                </a:path>
                <a:path extrusionOk="0" h="284479" w="10314940">
                  <a:moveTo>
                    <a:pt x="6470955" y="72948"/>
                  </a:moveTo>
                  <a:lnTo>
                    <a:pt x="6469735" y="67030"/>
                  </a:lnTo>
                  <a:lnTo>
                    <a:pt x="6461226" y="66522"/>
                  </a:lnTo>
                  <a:lnTo>
                    <a:pt x="6459690" y="59347"/>
                  </a:lnTo>
                  <a:lnTo>
                    <a:pt x="6450939" y="59347"/>
                  </a:lnTo>
                  <a:lnTo>
                    <a:pt x="6449911" y="59347"/>
                  </a:lnTo>
                  <a:lnTo>
                    <a:pt x="6448793" y="59448"/>
                  </a:lnTo>
                  <a:lnTo>
                    <a:pt x="6447561" y="59664"/>
                  </a:lnTo>
                  <a:lnTo>
                    <a:pt x="6445351" y="66662"/>
                  </a:lnTo>
                  <a:lnTo>
                    <a:pt x="6447612" y="71716"/>
                  </a:lnTo>
                  <a:lnTo>
                    <a:pt x="6452730" y="74790"/>
                  </a:lnTo>
                  <a:lnTo>
                    <a:pt x="6459106" y="75819"/>
                  </a:lnTo>
                  <a:lnTo>
                    <a:pt x="6465278" y="75819"/>
                  </a:lnTo>
                  <a:lnTo>
                    <a:pt x="6470955" y="72948"/>
                  </a:lnTo>
                  <a:close/>
                </a:path>
                <a:path extrusionOk="0" h="284479" w="10314940">
                  <a:moveTo>
                    <a:pt x="6675780" y="22555"/>
                  </a:moveTo>
                  <a:lnTo>
                    <a:pt x="6669329" y="19875"/>
                  </a:lnTo>
                  <a:lnTo>
                    <a:pt x="6664515" y="15481"/>
                  </a:lnTo>
                  <a:lnTo>
                    <a:pt x="6659854" y="10934"/>
                  </a:lnTo>
                  <a:lnTo>
                    <a:pt x="6653885" y="7810"/>
                  </a:lnTo>
                  <a:lnTo>
                    <a:pt x="6653085" y="15811"/>
                  </a:lnTo>
                  <a:lnTo>
                    <a:pt x="6656413" y="23075"/>
                  </a:lnTo>
                  <a:lnTo>
                    <a:pt x="6662115" y="28346"/>
                  </a:lnTo>
                  <a:lnTo>
                    <a:pt x="6668452" y="30378"/>
                  </a:lnTo>
                  <a:lnTo>
                    <a:pt x="6671958" y="30378"/>
                  </a:lnTo>
                  <a:lnTo>
                    <a:pt x="6674904" y="28130"/>
                  </a:lnTo>
                  <a:lnTo>
                    <a:pt x="6675780" y="22555"/>
                  </a:lnTo>
                  <a:close/>
                </a:path>
                <a:path extrusionOk="0" h="284479" w="10314940">
                  <a:moveTo>
                    <a:pt x="6794373" y="84543"/>
                  </a:moveTo>
                  <a:lnTo>
                    <a:pt x="6794170" y="72961"/>
                  </a:lnTo>
                  <a:lnTo>
                    <a:pt x="6786283" y="67030"/>
                  </a:lnTo>
                  <a:lnTo>
                    <a:pt x="6787401" y="79667"/>
                  </a:lnTo>
                  <a:lnTo>
                    <a:pt x="6781952" y="90081"/>
                  </a:lnTo>
                  <a:lnTo>
                    <a:pt x="6778676" y="98234"/>
                  </a:lnTo>
                  <a:lnTo>
                    <a:pt x="6786283" y="104127"/>
                  </a:lnTo>
                  <a:lnTo>
                    <a:pt x="6790525" y="96647"/>
                  </a:lnTo>
                  <a:lnTo>
                    <a:pt x="6794373" y="84543"/>
                  </a:lnTo>
                  <a:close/>
                </a:path>
                <a:path extrusionOk="0" h="284479" w="10314940">
                  <a:moveTo>
                    <a:pt x="6830581" y="200456"/>
                  </a:moveTo>
                  <a:lnTo>
                    <a:pt x="6825793" y="197358"/>
                  </a:lnTo>
                  <a:lnTo>
                    <a:pt x="6817881" y="194500"/>
                  </a:lnTo>
                  <a:lnTo>
                    <a:pt x="6808190" y="192417"/>
                  </a:lnTo>
                  <a:lnTo>
                    <a:pt x="6798094" y="191592"/>
                  </a:lnTo>
                  <a:lnTo>
                    <a:pt x="6788925" y="191592"/>
                  </a:lnTo>
                  <a:lnTo>
                    <a:pt x="6780962" y="193929"/>
                  </a:lnTo>
                  <a:lnTo>
                    <a:pt x="6779082" y="200456"/>
                  </a:lnTo>
                  <a:lnTo>
                    <a:pt x="6783756" y="203581"/>
                  </a:lnTo>
                  <a:lnTo>
                    <a:pt x="6791579" y="206413"/>
                  </a:lnTo>
                  <a:lnTo>
                    <a:pt x="6801205" y="208470"/>
                  </a:lnTo>
                  <a:lnTo>
                    <a:pt x="6811289" y="209257"/>
                  </a:lnTo>
                  <a:lnTo>
                    <a:pt x="6820560" y="209257"/>
                  </a:lnTo>
                  <a:lnTo>
                    <a:pt x="6828663" y="206933"/>
                  </a:lnTo>
                  <a:lnTo>
                    <a:pt x="6830581" y="200456"/>
                  </a:lnTo>
                  <a:close/>
                </a:path>
                <a:path extrusionOk="0" h="284479" w="10314940">
                  <a:moveTo>
                    <a:pt x="6902488" y="167868"/>
                  </a:moveTo>
                  <a:lnTo>
                    <a:pt x="6896760" y="163474"/>
                  </a:lnTo>
                  <a:lnTo>
                    <a:pt x="6893585" y="169379"/>
                  </a:lnTo>
                  <a:lnTo>
                    <a:pt x="6886473" y="171373"/>
                  </a:lnTo>
                  <a:lnTo>
                    <a:pt x="6879031" y="173101"/>
                  </a:lnTo>
                  <a:lnTo>
                    <a:pt x="6874865" y="178231"/>
                  </a:lnTo>
                  <a:lnTo>
                    <a:pt x="6885457" y="178206"/>
                  </a:lnTo>
                  <a:lnTo>
                    <a:pt x="6891274" y="181838"/>
                  </a:lnTo>
                  <a:lnTo>
                    <a:pt x="6896760" y="185496"/>
                  </a:lnTo>
                  <a:lnTo>
                    <a:pt x="6899084" y="179082"/>
                  </a:lnTo>
                  <a:lnTo>
                    <a:pt x="6902132" y="173139"/>
                  </a:lnTo>
                  <a:lnTo>
                    <a:pt x="6902488" y="167868"/>
                  </a:lnTo>
                  <a:close/>
                </a:path>
                <a:path extrusionOk="0" h="284479" w="10314940">
                  <a:moveTo>
                    <a:pt x="7022211" y="89382"/>
                  </a:moveTo>
                  <a:lnTo>
                    <a:pt x="7016191" y="88290"/>
                  </a:lnTo>
                  <a:lnTo>
                    <a:pt x="7011454" y="87833"/>
                  </a:lnTo>
                  <a:lnTo>
                    <a:pt x="7007784" y="87833"/>
                  </a:lnTo>
                  <a:lnTo>
                    <a:pt x="6999224" y="87833"/>
                  </a:lnTo>
                  <a:lnTo>
                    <a:pt x="6996557" y="90309"/>
                  </a:lnTo>
                  <a:lnTo>
                    <a:pt x="6998068" y="95275"/>
                  </a:lnTo>
                  <a:lnTo>
                    <a:pt x="7002259" y="97764"/>
                  </a:lnTo>
                  <a:lnTo>
                    <a:pt x="7012165" y="97764"/>
                  </a:lnTo>
                  <a:lnTo>
                    <a:pt x="7017766" y="95631"/>
                  </a:lnTo>
                  <a:lnTo>
                    <a:pt x="7022211" y="89382"/>
                  </a:lnTo>
                  <a:close/>
                </a:path>
                <a:path extrusionOk="0" h="284479" w="10314940">
                  <a:moveTo>
                    <a:pt x="7067436" y="76708"/>
                  </a:moveTo>
                  <a:lnTo>
                    <a:pt x="7065645" y="73228"/>
                  </a:lnTo>
                  <a:lnTo>
                    <a:pt x="7061009" y="73228"/>
                  </a:lnTo>
                  <a:lnTo>
                    <a:pt x="7057276" y="73228"/>
                  </a:lnTo>
                  <a:lnTo>
                    <a:pt x="7051675" y="75501"/>
                  </a:lnTo>
                  <a:lnTo>
                    <a:pt x="7044080" y="81889"/>
                  </a:lnTo>
                  <a:lnTo>
                    <a:pt x="7049338" y="85725"/>
                  </a:lnTo>
                  <a:lnTo>
                    <a:pt x="7053770" y="87172"/>
                  </a:lnTo>
                  <a:lnTo>
                    <a:pt x="7062737" y="87172"/>
                  </a:lnTo>
                  <a:lnTo>
                    <a:pt x="7065988" y="83680"/>
                  </a:lnTo>
                  <a:lnTo>
                    <a:pt x="7067436" y="76708"/>
                  </a:lnTo>
                  <a:close/>
                </a:path>
                <a:path extrusionOk="0" h="284479" w="10314940">
                  <a:moveTo>
                    <a:pt x="7073735" y="37312"/>
                  </a:moveTo>
                  <a:lnTo>
                    <a:pt x="7071766" y="36474"/>
                  </a:lnTo>
                  <a:lnTo>
                    <a:pt x="7069836" y="36106"/>
                  </a:lnTo>
                  <a:lnTo>
                    <a:pt x="7068007" y="36106"/>
                  </a:lnTo>
                  <a:lnTo>
                    <a:pt x="7057809" y="40360"/>
                  </a:lnTo>
                  <a:lnTo>
                    <a:pt x="7051713" y="50025"/>
                  </a:lnTo>
                  <a:lnTo>
                    <a:pt x="7051522" y="60464"/>
                  </a:lnTo>
                  <a:lnTo>
                    <a:pt x="7059028" y="67030"/>
                  </a:lnTo>
                  <a:lnTo>
                    <a:pt x="7062394" y="59309"/>
                  </a:lnTo>
                  <a:lnTo>
                    <a:pt x="7070382" y="45034"/>
                  </a:lnTo>
                  <a:lnTo>
                    <a:pt x="7073735" y="37312"/>
                  </a:lnTo>
                  <a:close/>
                </a:path>
                <a:path extrusionOk="0" h="284479" w="10314940">
                  <a:moveTo>
                    <a:pt x="7221042" y="244830"/>
                  </a:moveTo>
                  <a:lnTo>
                    <a:pt x="7220623" y="236855"/>
                  </a:lnTo>
                  <a:lnTo>
                    <a:pt x="7219658" y="229476"/>
                  </a:lnTo>
                  <a:lnTo>
                    <a:pt x="7216788" y="224053"/>
                  </a:lnTo>
                  <a:lnTo>
                    <a:pt x="7210692" y="221945"/>
                  </a:lnTo>
                  <a:lnTo>
                    <a:pt x="7209422" y="221945"/>
                  </a:lnTo>
                  <a:lnTo>
                    <a:pt x="7207999" y="222110"/>
                  </a:lnTo>
                  <a:lnTo>
                    <a:pt x="7206386" y="222478"/>
                  </a:lnTo>
                  <a:lnTo>
                    <a:pt x="7206386" y="237451"/>
                  </a:lnTo>
                  <a:lnTo>
                    <a:pt x="7213828" y="237451"/>
                  </a:lnTo>
                  <a:lnTo>
                    <a:pt x="7214997" y="243332"/>
                  </a:lnTo>
                  <a:lnTo>
                    <a:pt x="7221042" y="244830"/>
                  </a:lnTo>
                  <a:close/>
                </a:path>
                <a:path extrusionOk="0" h="284479" w="10314940">
                  <a:moveTo>
                    <a:pt x="8558289" y="244868"/>
                  </a:moveTo>
                  <a:lnTo>
                    <a:pt x="8558251" y="236512"/>
                  </a:lnTo>
                  <a:lnTo>
                    <a:pt x="8556650" y="231863"/>
                  </a:lnTo>
                  <a:lnTo>
                    <a:pt x="8555952" y="229844"/>
                  </a:lnTo>
                  <a:lnTo>
                    <a:pt x="8554961" y="228523"/>
                  </a:lnTo>
                  <a:lnTo>
                    <a:pt x="8553691" y="228523"/>
                  </a:lnTo>
                  <a:lnTo>
                    <a:pt x="8551964" y="228523"/>
                  </a:lnTo>
                  <a:lnTo>
                    <a:pt x="8549691" y="230974"/>
                  </a:lnTo>
                  <a:lnTo>
                    <a:pt x="8546922" y="237451"/>
                  </a:lnTo>
                  <a:lnTo>
                    <a:pt x="8544954" y="241719"/>
                  </a:lnTo>
                  <a:lnTo>
                    <a:pt x="8549538" y="252336"/>
                  </a:lnTo>
                  <a:lnTo>
                    <a:pt x="8553983" y="252336"/>
                  </a:lnTo>
                  <a:lnTo>
                    <a:pt x="8555190" y="252133"/>
                  </a:lnTo>
                  <a:lnTo>
                    <a:pt x="8556028" y="251002"/>
                  </a:lnTo>
                  <a:lnTo>
                    <a:pt x="8556650" y="249326"/>
                  </a:lnTo>
                  <a:lnTo>
                    <a:pt x="8558289" y="244868"/>
                  </a:lnTo>
                  <a:close/>
                </a:path>
                <a:path extrusionOk="0" h="284479" w="10314940">
                  <a:moveTo>
                    <a:pt x="8713229" y="154076"/>
                  </a:moveTo>
                  <a:lnTo>
                    <a:pt x="8708873" y="141122"/>
                  </a:lnTo>
                  <a:lnTo>
                    <a:pt x="8706206" y="140817"/>
                  </a:lnTo>
                  <a:lnTo>
                    <a:pt x="8703678" y="140665"/>
                  </a:lnTo>
                  <a:lnTo>
                    <a:pt x="8701316" y="140665"/>
                  </a:lnTo>
                  <a:lnTo>
                    <a:pt x="8692909" y="141503"/>
                  </a:lnTo>
                  <a:lnTo>
                    <a:pt x="8686355" y="144170"/>
                  </a:lnTo>
                  <a:lnTo>
                    <a:pt x="8681860" y="148882"/>
                  </a:lnTo>
                  <a:lnTo>
                    <a:pt x="8679612" y="155867"/>
                  </a:lnTo>
                  <a:lnTo>
                    <a:pt x="8680780" y="155727"/>
                  </a:lnTo>
                  <a:lnTo>
                    <a:pt x="8685746" y="155663"/>
                  </a:lnTo>
                  <a:lnTo>
                    <a:pt x="8696147" y="156425"/>
                  </a:lnTo>
                  <a:lnTo>
                    <a:pt x="8707044" y="156425"/>
                  </a:lnTo>
                  <a:lnTo>
                    <a:pt x="8713229" y="154076"/>
                  </a:lnTo>
                  <a:close/>
                </a:path>
                <a:path extrusionOk="0" h="284479" w="10314940">
                  <a:moveTo>
                    <a:pt x="8731059" y="200469"/>
                  </a:moveTo>
                  <a:lnTo>
                    <a:pt x="8729167" y="200685"/>
                  </a:lnTo>
                  <a:lnTo>
                    <a:pt x="8727122" y="200748"/>
                  </a:lnTo>
                  <a:lnTo>
                    <a:pt x="8717166" y="200647"/>
                  </a:lnTo>
                  <a:lnTo>
                    <a:pt x="8709584" y="200647"/>
                  </a:lnTo>
                  <a:lnTo>
                    <a:pt x="8702840" y="201460"/>
                  </a:lnTo>
                  <a:lnTo>
                    <a:pt x="8701418" y="207733"/>
                  </a:lnTo>
                  <a:lnTo>
                    <a:pt x="8705672" y="211861"/>
                  </a:lnTo>
                  <a:lnTo>
                    <a:pt x="8711413" y="214261"/>
                  </a:lnTo>
                  <a:lnTo>
                    <a:pt x="8723693" y="214261"/>
                  </a:lnTo>
                  <a:lnTo>
                    <a:pt x="8729929" y="210146"/>
                  </a:lnTo>
                  <a:lnTo>
                    <a:pt x="8731059" y="200469"/>
                  </a:lnTo>
                  <a:close/>
                </a:path>
                <a:path extrusionOk="0" h="284479" w="10314940">
                  <a:moveTo>
                    <a:pt x="9150896" y="89382"/>
                  </a:moveTo>
                  <a:lnTo>
                    <a:pt x="9149931" y="89192"/>
                  </a:lnTo>
                  <a:lnTo>
                    <a:pt x="9148940" y="89103"/>
                  </a:lnTo>
                  <a:lnTo>
                    <a:pt x="9147924" y="89103"/>
                  </a:lnTo>
                  <a:lnTo>
                    <a:pt x="9135770" y="92773"/>
                  </a:lnTo>
                  <a:lnTo>
                    <a:pt x="9125877" y="101358"/>
                  </a:lnTo>
                  <a:lnTo>
                    <a:pt x="9122194" y="111264"/>
                  </a:lnTo>
                  <a:lnTo>
                    <a:pt x="9128747" y="118884"/>
                  </a:lnTo>
                  <a:lnTo>
                    <a:pt x="9132240" y="109448"/>
                  </a:lnTo>
                  <a:lnTo>
                    <a:pt x="9141422" y="105778"/>
                  </a:lnTo>
                  <a:lnTo>
                    <a:pt x="9149804" y="101282"/>
                  </a:lnTo>
                  <a:lnTo>
                    <a:pt x="9150896" y="89382"/>
                  </a:lnTo>
                  <a:close/>
                </a:path>
                <a:path extrusionOk="0" h="284479" w="10314940">
                  <a:moveTo>
                    <a:pt x="9158364" y="44780"/>
                  </a:moveTo>
                  <a:lnTo>
                    <a:pt x="9151391" y="40754"/>
                  </a:lnTo>
                  <a:lnTo>
                    <a:pt x="9146476" y="39243"/>
                  </a:lnTo>
                  <a:lnTo>
                    <a:pt x="9143213" y="39243"/>
                  </a:lnTo>
                  <a:lnTo>
                    <a:pt x="9138412" y="39243"/>
                  </a:lnTo>
                  <a:lnTo>
                    <a:pt x="9137180" y="42494"/>
                  </a:lnTo>
                  <a:lnTo>
                    <a:pt x="9139276" y="48983"/>
                  </a:lnTo>
                  <a:lnTo>
                    <a:pt x="9142603" y="52235"/>
                  </a:lnTo>
                  <a:lnTo>
                    <a:pt x="9150337" y="52235"/>
                  </a:lnTo>
                  <a:lnTo>
                    <a:pt x="9154338" y="50253"/>
                  </a:lnTo>
                  <a:lnTo>
                    <a:pt x="9158364" y="44780"/>
                  </a:lnTo>
                  <a:close/>
                </a:path>
                <a:path extrusionOk="0" h="284479" w="10314940">
                  <a:moveTo>
                    <a:pt x="9364383" y="118884"/>
                  </a:moveTo>
                  <a:lnTo>
                    <a:pt x="9357690" y="116573"/>
                  </a:lnTo>
                  <a:lnTo>
                    <a:pt x="9350108" y="111480"/>
                  </a:lnTo>
                  <a:lnTo>
                    <a:pt x="9342387" y="106400"/>
                  </a:lnTo>
                  <a:lnTo>
                    <a:pt x="9335275" y="104076"/>
                  </a:lnTo>
                  <a:lnTo>
                    <a:pt x="9332087" y="104076"/>
                  </a:lnTo>
                  <a:lnTo>
                    <a:pt x="9329382" y="106032"/>
                  </a:lnTo>
                  <a:lnTo>
                    <a:pt x="9327540" y="111379"/>
                  </a:lnTo>
                  <a:lnTo>
                    <a:pt x="9333078" y="114630"/>
                  </a:lnTo>
                  <a:lnTo>
                    <a:pt x="9339923" y="120154"/>
                  </a:lnTo>
                  <a:lnTo>
                    <a:pt x="9347378" y="125361"/>
                  </a:lnTo>
                  <a:lnTo>
                    <a:pt x="9354706" y="127673"/>
                  </a:lnTo>
                  <a:lnTo>
                    <a:pt x="9358452" y="127673"/>
                  </a:lnTo>
                  <a:lnTo>
                    <a:pt x="9361843" y="125336"/>
                  </a:lnTo>
                  <a:lnTo>
                    <a:pt x="9364383" y="118884"/>
                  </a:lnTo>
                  <a:close/>
                </a:path>
                <a:path extrusionOk="0" h="284479" w="10314940">
                  <a:moveTo>
                    <a:pt x="9413634" y="209791"/>
                  </a:moveTo>
                  <a:lnTo>
                    <a:pt x="9408693" y="200469"/>
                  </a:lnTo>
                  <a:lnTo>
                    <a:pt x="9400819" y="209143"/>
                  </a:lnTo>
                  <a:lnTo>
                    <a:pt x="9388958" y="213868"/>
                  </a:lnTo>
                  <a:lnTo>
                    <a:pt x="9377769" y="219278"/>
                  </a:lnTo>
                  <a:lnTo>
                    <a:pt x="9371889" y="229971"/>
                  </a:lnTo>
                  <a:lnTo>
                    <a:pt x="9375965" y="235280"/>
                  </a:lnTo>
                  <a:lnTo>
                    <a:pt x="9380842" y="237426"/>
                  </a:lnTo>
                  <a:lnTo>
                    <a:pt x="9385795" y="237426"/>
                  </a:lnTo>
                  <a:lnTo>
                    <a:pt x="9398978" y="232829"/>
                  </a:lnTo>
                  <a:lnTo>
                    <a:pt x="9409328" y="222097"/>
                  </a:lnTo>
                  <a:lnTo>
                    <a:pt x="9413634" y="209791"/>
                  </a:lnTo>
                  <a:close/>
                </a:path>
                <a:path extrusionOk="0" h="284479" w="10314940">
                  <a:moveTo>
                    <a:pt x="9482315" y="52285"/>
                  </a:moveTo>
                  <a:lnTo>
                    <a:pt x="9481553" y="43916"/>
                  </a:lnTo>
                  <a:lnTo>
                    <a:pt x="9478581" y="37617"/>
                  </a:lnTo>
                  <a:lnTo>
                    <a:pt x="9473819" y="33096"/>
                  </a:lnTo>
                  <a:lnTo>
                    <a:pt x="9467685" y="30048"/>
                  </a:lnTo>
                  <a:lnTo>
                    <a:pt x="9468574" y="38392"/>
                  </a:lnTo>
                  <a:lnTo>
                    <a:pt x="9471469" y="44665"/>
                  </a:lnTo>
                  <a:lnTo>
                    <a:pt x="9476130" y="49187"/>
                  </a:lnTo>
                  <a:lnTo>
                    <a:pt x="9482315" y="52285"/>
                  </a:lnTo>
                  <a:close/>
                </a:path>
                <a:path extrusionOk="0" h="284479" w="10314940">
                  <a:moveTo>
                    <a:pt x="9505404" y="250647"/>
                  </a:moveTo>
                  <a:lnTo>
                    <a:pt x="9504096" y="245071"/>
                  </a:lnTo>
                  <a:lnTo>
                    <a:pt x="9497073" y="237451"/>
                  </a:lnTo>
                  <a:lnTo>
                    <a:pt x="9491878" y="245364"/>
                  </a:lnTo>
                  <a:lnTo>
                    <a:pt x="9491447" y="250901"/>
                  </a:lnTo>
                  <a:lnTo>
                    <a:pt x="9494164" y="254165"/>
                  </a:lnTo>
                  <a:lnTo>
                    <a:pt x="9498444" y="255231"/>
                  </a:lnTo>
                  <a:lnTo>
                    <a:pt x="9502889" y="254063"/>
                  </a:lnTo>
                  <a:lnTo>
                    <a:pt x="9505404" y="250647"/>
                  </a:lnTo>
                  <a:close/>
                </a:path>
                <a:path extrusionOk="0" h="284479" w="10314940">
                  <a:moveTo>
                    <a:pt x="9828530" y="178219"/>
                  </a:moveTo>
                  <a:lnTo>
                    <a:pt x="9826549" y="178549"/>
                  </a:lnTo>
                  <a:lnTo>
                    <a:pt x="9824682" y="178689"/>
                  </a:lnTo>
                  <a:lnTo>
                    <a:pt x="9817468" y="178689"/>
                  </a:lnTo>
                  <a:lnTo>
                    <a:pt x="9813061" y="177330"/>
                  </a:lnTo>
                  <a:lnTo>
                    <a:pt x="9805721" y="174612"/>
                  </a:lnTo>
                  <a:lnTo>
                    <a:pt x="9802787" y="173253"/>
                  </a:lnTo>
                  <a:lnTo>
                    <a:pt x="9800323" y="173253"/>
                  </a:lnTo>
                  <a:lnTo>
                    <a:pt x="9796805" y="173253"/>
                  </a:lnTo>
                  <a:lnTo>
                    <a:pt x="9794215" y="176022"/>
                  </a:lnTo>
                  <a:lnTo>
                    <a:pt x="9791687" y="185496"/>
                  </a:lnTo>
                  <a:lnTo>
                    <a:pt x="9798710" y="186944"/>
                  </a:lnTo>
                  <a:lnTo>
                    <a:pt x="9811436" y="190741"/>
                  </a:lnTo>
                  <a:lnTo>
                    <a:pt x="9816884" y="191503"/>
                  </a:lnTo>
                  <a:lnTo>
                    <a:pt x="9822256" y="191503"/>
                  </a:lnTo>
                  <a:lnTo>
                    <a:pt x="9826358" y="188480"/>
                  </a:lnTo>
                  <a:lnTo>
                    <a:pt x="9828530" y="178219"/>
                  </a:lnTo>
                  <a:close/>
                </a:path>
                <a:path extrusionOk="0" h="284479" w="10314940">
                  <a:moveTo>
                    <a:pt x="10012629" y="89395"/>
                  </a:moveTo>
                  <a:lnTo>
                    <a:pt x="9968611" y="89395"/>
                  </a:lnTo>
                  <a:lnTo>
                    <a:pt x="9967849" y="100177"/>
                  </a:lnTo>
                  <a:lnTo>
                    <a:pt x="9970325" y="107340"/>
                  </a:lnTo>
                  <a:lnTo>
                    <a:pt x="9975253" y="111302"/>
                  </a:lnTo>
                  <a:lnTo>
                    <a:pt x="9981857" y="112522"/>
                  </a:lnTo>
                  <a:lnTo>
                    <a:pt x="9992525" y="110426"/>
                  </a:lnTo>
                  <a:lnTo>
                    <a:pt x="10002710" y="105029"/>
                  </a:lnTo>
                  <a:lnTo>
                    <a:pt x="10010165" y="97586"/>
                  </a:lnTo>
                  <a:lnTo>
                    <a:pt x="10012629" y="89395"/>
                  </a:lnTo>
                  <a:close/>
                </a:path>
                <a:path extrusionOk="0" h="284479" w="10314940">
                  <a:moveTo>
                    <a:pt x="10196805" y="178231"/>
                  </a:moveTo>
                  <a:lnTo>
                    <a:pt x="10194138" y="178892"/>
                  </a:lnTo>
                  <a:lnTo>
                    <a:pt x="10191051" y="179146"/>
                  </a:lnTo>
                  <a:lnTo>
                    <a:pt x="10182835" y="179146"/>
                  </a:lnTo>
                  <a:lnTo>
                    <a:pt x="10161168" y="177025"/>
                  </a:lnTo>
                  <a:lnTo>
                    <a:pt x="10156266" y="177025"/>
                  </a:lnTo>
                  <a:lnTo>
                    <a:pt x="10147338" y="177025"/>
                  </a:lnTo>
                  <a:lnTo>
                    <a:pt x="10140124" y="178777"/>
                  </a:lnTo>
                  <a:lnTo>
                    <a:pt x="10137800" y="185496"/>
                  </a:lnTo>
                  <a:lnTo>
                    <a:pt x="10142512" y="185483"/>
                  </a:lnTo>
                  <a:lnTo>
                    <a:pt x="10148379" y="187096"/>
                  </a:lnTo>
                  <a:lnTo>
                    <a:pt x="10161346" y="190347"/>
                  </a:lnTo>
                  <a:lnTo>
                    <a:pt x="10168458" y="191973"/>
                  </a:lnTo>
                  <a:lnTo>
                    <a:pt x="10175075" y="191973"/>
                  </a:lnTo>
                  <a:lnTo>
                    <a:pt x="10181742" y="191312"/>
                  </a:lnTo>
                  <a:lnTo>
                    <a:pt x="10187775" y="189077"/>
                  </a:lnTo>
                  <a:lnTo>
                    <a:pt x="10192893" y="184848"/>
                  </a:lnTo>
                  <a:lnTo>
                    <a:pt x="10196805" y="178231"/>
                  </a:lnTo>
                  <a:close/>
                </a:path>
                <a:path extrusionOk="0" h="284479" w="10314940">
                  <a:moveTo>
                    <a:pt x="10248367" y="37299"/>
                  </a:moveTo>
                  <a:lnTo>
                    <a:pt x="10243883" y="32575"/>
                  </a:lnTo>
                  <a:lnTo>
                    <a:pt x="10237330" y="30492"/>
                  </a:lnTo>
                  <a:lnTo>
                    <a:pt x="10230587" y="30492"/>
                  </a:lnTo>
                  <a:lnTo>
                    <a:pt x="10222357" y="31508"/>
                  </a:lnTo>
                  <a:lnTo>
                    <a:pt x="10214724" y="34378"/>
                  </a:lnTo>
                  <a:lnTo>
                    <a:pt x="10208438" y="38874"/>
                  </a:lnTo>
                  <a:lnTo>
                    <a:pt x="10204285" y="44792"/>
                  </a:lnTo>
                  <a:lnTo>
                    <a:pt x="10205695" y="44602"/>
                  </a:lnTo>
                  <a:lnTo>
                    <a:pt x="10208425" y="44526"/>
                  </a:lnTo>
                  <a:lnTo>
                    <a:pt x="10214356" y="44526"/>
                  </a:lnTo>
                  <a:lnTo>
                    <a:pt x="10219703" y="46088"/>
                  </a:lnTo>
                  <a:lnTo>
                    <a:pt x="10229228" y="49212"/>
                  </a:lnTo>
                  <a:lnTo>
                    <a:pt x="10233406" y="50774"/>
                  </a:lnTo>
                  <a:lnTo>
                    <a:pt x="10241966" y="50774"/>
                  </a:lnTo>
                  <a:lnTo>
                    <a:pt x="10245788" y="47713"/>
                  </a:lnTo>
                  <a:lnTo>
                    <a:pt x="10248367" y="37299"/>
                  </a:lnTo>
                  <a:close/>
                </a:path>
                <a:path extrusionOk="0" h="284479" w="10314940">
                  <a:moveTo>
                    <a:pt x="10314800" y="118884"/>
                  </a:moveTo>
                  <a:lnTo>
                    <a:pt x="10311219" y="115277"/>
                  </a:lnTo>
                  <a:lnTo>
                    <a:pt x="10304539" y="113360"/>
                  </a:lnTo>
                  <a:lnTo>
                    <a:pt x="10297439" y="113360"/>
                  </a:lnTo>
                  <a:lnTo>
                    <a:pt x="10287775" y="114566"/>
                  </a:lnTo>
                  <a:lnTo>
                    <a:pt x="10279050" y="118262"/>
                  </a:lnTo>
                  <a:lnTo>
                    <a:pt x="10272789" y="124574"/>
                  </a:lnTo>
                  <a:lnTo>
                    <a:pt x="10270465" y="133629"/>
                  </a:lnTo>
                  <a:lnTo>
                    <a:pt x="10276332" y="133629"/>
                  </a:lnTo>
                  <a:lnTo>
                    <a:pt x="10282593" y="133997"/>
                  </a:lnTo>
                  <a:lnTo>
                    <a:pt x="10288511" y="133997"/>
                  </a:lnTo>
                  <a:lnTo>
                    <a:pt x="10298341" y="133489"/>
                  </a:lnTo>
                  <a:lnTo>
                    <a:pt x="10306583" y="131368"/>
                  </a:lnTo>
                  <a:lnTo>
                    <a:pt x="10312362" y="126796"/>
                  </a:lnTo>
                  <a:lnTo>
                    <a:pt x="10314800" y="11888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17" name="Google Shape;7917;gefe2f4b35a_0_3189"/>
            <p:cNvSpPr/>
            <p:nvPr/>
          </p:nvSpPr>
          <p:spPr>
            <a:xfrm>
              <a:off x="24739" y="5372074"/>
              <a:ext cx="10407015" cy="246379"/>
            </a:xfrm>
            <a:custGeom>
              <a:rect b="b" l="l" r="r" t="t"/>
              <a:pathLst>
                <a:path extrusionOk="0" h="246379" w="10407015">
                  <a:moveTo>
                    <a:pt x="20307" y="144703"/>
                  </a:moveTo>
                  <a:lnTo>
                    <a:pt x="19799" y="134988"/>
                  </a:lnTo>
                  <a:lnTo>
                    <a:pt x="18199" y="134810"/>
                  </a:lnTo>
                  <a:lnTo>
                    <a:pt x="16713" y="134721"/>
                  </a:lnTo>
                  <a:lnTo>
                    <a:pt x="15328" y="134721"/>
                  </a:lnTo>
                  <a:lnTo>
                    <a:pt x="3340" y="138379"/>
                  </a:lnTo>
                  <a:lnTo>
                    <a:pt x="0" y="146964"/>
                  </a:lnTo>
                  <a:lnTo>
                    <a:pt x="3581" y="156908"/>
                  </a:lnTo>
                  <a:lnTo>
                    <a:pt x="12344" y="164592"/>
                  </a:lnTo>
                  <a:lnTo>
                    <a:pt x="14935" y="157861"/>
                  </a:lnTo>
                  <a:lnTo>
                    <a:pt x="18135" y="151777"/>
                  </a:lnTo>
                  <a:lnTo>
                    <a:pt x="20307" y="144703"/>
                  </a:lnTo>
                  <a:close/>
                </a:path>
                <a:path extrusionOk="0" h="246379" w="10407015">
                  <a:moveTo>
                    <a:pt x="314464" y="186829"/>
                  </a:moveTo>
                  <a:lnTo>
                    <a:pt x="299808" y="186829"/>
                  </a:lnTo>
                  <a:lnTo>
                    <a:pt x="299808" y="201574"/>
                  </a:lnTo>
                  <a:lnTo>
                    <a:pt x="314464" y="201574"/>
                  </a:lnTo>
                  <a:lnTo>
                    <a:pt x="314464" y="186829"/>
                  </a:lnTo>
                  <a:close/>
                </a:path>
                <a:path extrusionOk="0" h="246379" w="10407015">
                  <a:moveTo>
                    <a:pt x="727125" y="164592"/>
                  </a:moveTo>
                  <a:lnTo>
                    <a:pt x="725436" y="164541"/>
                  </a:lnTo>
                  <a:lnTo>
                    <a:pt x="715606" y="167246"/>
                  </a:lnTo>
                  <a:lnTo>
                    <a:pt x="709447" y="173596"/>
                  </a:lnTo>
                  <a:lnTo>
                    <a:pt x="704265" y="181000"/>
                  </a:lnTo>
                  <a:lnTo>
                    <a:pt x="697420" y="186829"/>
                  </a:lnTo>
                  <a:lnTo>
                    <a:pt x="700062" y="187121"/>
                  </a:lnTo>
                  <a:lnTo>
                    <a:pt x="702589" y="187274"/>
                  </a:lnTo>
                  <a:lnTo>
                    <a:pt x="704977" y="187274"/>
                  </a:lnTo>
                  <a:lnTo>
                    <a:pt x="715022" y="186080"/>
                  </a:lnTo>
                  <a:lnTo>
                    <a:pt x="722388" y="182194"/>
                  </a:lnTo>
                  <a:lnTo>
                    <a:pt x="726592" y="175183"/>
                  </a:lnTo>
                  <a:lnTo>
                    <a:pt x="727125" y="164592"/>
                  </a:lnTo>
                  <a:close/>
                </a:path>
                <a:path extrusionOk="0" h="246379" w="10407015">
                  <a:moveTo>
                    <a:pt x="741781" y="112737"/>
                  </a:moveTo>
                  <a:lnTo>
                    <a:pt x="739178" y="113055"/>
                  </a:lnTo>
                  <a:lnTo>
                    <a:pt x="736727" y="113195"/>
                  </a:lnTo>
                  <a:lnTo>
                    <a:pt x="727697" y="113195"/>
                  </a:lnTo>
                  <a:lnTo>
                    <a:pt x="722185" y="112039"/>
                  </a:lnTo>
                  <a:lnTo>
                    <a:pt x="712749" y="109715"/>
                  </a:lnTo>
                  <a:lnTo>
                    <a:pt x="708812" y="108559"/>
                  </a:lnTo>
                  <a:lnTo>
                    <a:pt x="705231" y="108559"/>
                  </a:lnTo>
                  <a:lnTo>
                    <a:pt x="699922" y="108559"/>
                  </a:lnTo>
                  <a:lnTo>
                    <a:pt x="695401" y="111112"/>
                  </a:lnTo>
                  <a:lnTo>
                    <a:pt x="690270" y="119989"/>
                  </a:lnTo>
                  <a:lnTo>
                    <a:pt x="692543" y="119329"/>
                  </a:lnTo>
                  <a:lnTo>
                    <a:pt x="695236" y="119087"/>
                  </a:lnTo>
                  <a:lnTo>
                    <a:pt x="702487" y="119087"/>
                  </a:lnTo>
                  <a:lnTo>
                    <a:pt x="721982" y="121196"/>
                  </a:lnTo>
                  <a:lnTo>
                    <a:pt x="734288" y="121196"/>
                  </a:lnTo>
                  <a:lnTo>
                    <a:pt x="740498" y="119443"/>
                  </a:lnTo>
                  <a:lnTo>
                    <a:pt x="741781" y="112737"/>
                  </a:lnTo>
                  <a:close/>
                </a:path>
                <a:path extrusionOk="0" h="246379" w="10407015">
                  <a:moveTo>
                    <a:pt x="977277" y="58229"/>
                  </a:moveTo>
                  <a:lnTo>
                    <a:pt x="969937" y="53517"/>
                  </a:lnTo>
                  <a:lnTo>
                    <a:pt x="966812" y="59575"/>
                  </a:lnTo>
                  <a:lnTo>
                    <a:pt x="960843" y="62814"/>
                  </a:lnTo>
                  <a:lnTo>
                    <a:pt x="955751" y="66967"/>
                  </a:lnTo>
                  <a:lnTo>
                    <a:pt x="955243" y="75755"/>
                  </a:lnTo>
                  <a:lnTo>
                    <a:pt x="956919" y="76441"/>
                  </a:lnTo>
                  <a:lnTo>
                    <a:pt x="958608" y="76746"/>
                  </a:lnTo>
                  <a:lnTo>
                    <a:pt x="960297" y="76746"/>
                  </a:lnTo>
                  <a:lnTo>
                    <a:pt x="969886" y="73482"/>
                  </a:lnTo>
                  <a:lnTo>
                    <a:pt x="976414" y="66090"/>
                  </a:lnTo>
                  <a:lnTo>
                    <a:pt x="977277" y="58229"/>
                  </a:lnTo>
                  <a:close/>
                </a:path>
                <a:path extrusionOk="0" h="246379" w="10407015">
                  <a:moveTo>
                    <a:pt x="977404" y="223812"/>
                  </a:moveTo>
                  <a:lnTo>
                    <a:pt x="962774" y="223812"/>
                  </a:lnTo>
                  <a:lnTo>
                    <a:pt x="962774" y="238683"/>
                  </a:lnTo>
                  <a:lnTo>
                    <a:pt x="977404" y="238683"/>
                  </a:lnTo>
                  <a:lnTo>
                    <a:pt x="977404" y="223812"/>
                  </a:lnTo>
                  <a:close/>
                </a:path>
                <a:path extrusionOk="0" h="246379" w="10407015">
                  <a:moveTo>
                    <a:pt x="1065784" y="53517"/>
                  </a:moveTo>
                  <a:lnTo>
                    <a:pt x="1057541" y="50317"/>
                  </a:lnTo>
                  <a:lnTo>
                    <a:pt x="1049616" y="48399"/>
                  </a:lnTo>
                  <a:lnTo>
                    <a:pt x="1042149" y="48399"/>
                  </a:lnTo>
                  <a:lnTo>
                    <a:pt x="1034592" y="49110"/>
                  </a:lnTo>
                  <a:lnTo>
                    <a:pt x="1027404" y="51346"/>
                  </a:lnTo>
                  <a:lnTo>
                    <a:pt x="1020610" y="55257"/>
                  </a:lnTo>
                  <a:lnTo>
                    <a:pt x="1014272" y="60998"/>
                  </a:lnTo>
                  <a:lnTo>
                    <a:pt x="1030236" y="65443"/>
                  </a:lnTo>
                  <a:lnTo>
                    <a:pt x="1039164" y="67475"/>
                  </a:lnTo>
                  <a:lnTo>
                    <a:pt x="1047826" y="68313"/>
                  </a:lnTo>
                  <a:lnTo>
                    <a:pt x="1056805" y="68313"/>
                  </a:lnTo>
                  <a:lnTo>
                    <a:pt x="1064094" y="64871"/>
                  </a:lnTo>
                  <a:lnTo>
                    <a:pt x="1065784" y="53517"/>
                  </a:lnTo>
                  <a:close/>
                </a:path>
                <a:path extrusionOk="0" h="246379" w="10407015">
                  <a:moveTo>
                    <a:pt x="1194079" y="63449"/>
                  </a:moveTo>
                  <a:lnTo>
                    <a:pt x="1192123" y="59842"/>
                  </a:lnTo>
                  <a:lnTo>
                    <a:pt x="1188364" y="59842"/>
                  </a:lnTo>
                  <a:lnTo>
                    <a:pt x="1185405" y="59842"/>
                  </a:lnTo>
                  <a:lnTo>
                    <a:pt x="1181328" y="62064"/>
                  </a:lnTo>
                  <a:lnTo>
                    <a:pt x="1176235" y="68262"/>
                  </a:lnTo>
                  <a:lnTo>
                    <a:pt x="1181112" y="72644"/>
                  </a:lnTo>
                  <a:lnTo>
                    <a:pt x="1184935" y="74282"/>
                  </a:lnTo>
                  <a:lnTo>
                    <a:pt x="1191971" y="74282"/>
                  </a:lnTo>
                  <a:lnTo>
                    <a:pt x="1194015" y="70662"/>
                  </a:lnTo>
                  <a:lnTo>
                    <a:pt x="1194079" y="63449"/>
                  </a:lnTo>
                  <a:close/>
                </a:path>
                <a:path extrusionOk="0" h="246379" w="10407015">
                  <a:moveTo>
                    <a:pt x="1235240" y="164604"/>
                  </a:moveTo>
                  <a:lnTo>
                    <a:pt x="1233589" y="163906"/>
                  </a:lnTo>
                  <a:lnTo>
                    <a:pt x="1231900" y="163588"/>
                  </a:lnTo>
                  <a:lnTo>
                    <a:pt x="1230223" y="163588"/>
                  </a:lnTo>
                  <a:lnTo>
                    <a:pt x="1220711" y="166814"/>
                  </a:lnTo>
                  <a:lnTo>
                    <a:pt x="1214183" y="174129"/>
                  </a:lnTo>
                  <a:lnTo>
                    <a:pt x="1213256" y="181991"/>
                  </a:lnTo>
                  <a:lnTo>
                    <a:pt x="1220546" y="186842"/>
                  </a:lnTo>
                  <a:lnTo>
                    <a:pt x="1223657" y="180670"/>
                  </a:lnTo>
                  <a:lnTo>
                    <a:pt x="1229626" y="177444"/>
                  </a:lnTo>
                  <a:lnTo>
                    <a:pt x="1234719" y="173355"/>
                  </a:lnTo>
                  <a:lnTo>
                    <a:pt x="1235240" y="164604"/>
                  </a:lnTo>
                  <a:close/>
                </a:path>
                <a:path extrusionOk="0" h="246379" w="10407015">
                  <a:moveTo>
                    <a:pt x="1420533" y="121069"/>
                  </a:moveTo>
                  <a:lnTo>
                    <a:pt x="1411897" y="112737"/>
                  </a:lnTo>
                  <a:lnTo>
                    <a:pt x="1408125" y="122262"/>
                  </a:lnTo>
                  <a:lnTo>
                    <a:pt x="1400987" y="132930"/>
                  </a:lnTo>
                  <a:lnTo>
                    <a:pt x="1397520" y="142773"/>
                  </a:lnTo>
                  <a:lnTo>
                    <a:pt x="1404721" y="149834"/>
                  </a:lnTo>
                  <a:lnTo>
                    <a:pt x="1409839" y="141516"/>
                  </a:lnTo>
                  <a:lnTo>
                    <a:pt x="1417472" y="131292"/>
                  </a:lnTo>
                  <a:lnTo>
                    <a:pt x="1420533" y="121069"/>
                  </a:lnTo>
                  <a:close/>
                </a:path>
                <a:path extrusionOk="0" h="246379" w="10407015">
                  <a:moveTo>
                    <a:pt x="1513586" y="121412"/>
                  </a:moveTo>
                  <a:lnTo>
                    <a:pt x="1512836" y="114046"/>
                  </a:lnTo>
                  <a:lnTo>
                    <a:pt x="1507883" y="107886"/>
                  </a:lnTo>
                  <a:lnTo>
                    <a:pt x="1501127" y="105308"/>
                  </a:lnTo>
                  <a:lnTo>
                    <a:pt x="1497812" y="105308"/>
                  </a:lnTo>
                  <a:lnTo>
                    <a:pt x="1494713" y="107391"/>
                  </a:lnTo>
                  <a:lnTo>
                    <a:pt x="1493024" y="112750"/>
                  </a:lnTo>
                  <a:lnTo>
                    <a:pt x="1502816" y="112750"/>
                  </a:lnTo>
                  <a:lnTo>
                    <a:pt x="1499971" y="125768"/>
                  </a:lnTo>
                  <a:lnTo>
                    <a:pt x="1507718" y="127609"/>
                  </a:lnTo>
                  <a:lnTo>
                    <a:pt x="1513586" y="121412"/>
                  </a:lnTo>
                  <a:close/>
                </a:path>
                <a:path extrusionOk="0" h="246379" w="10407015">
                  <a:moveTo>
                    <a:pt x="1553146" y="171475"/>
                  </a:moveTo>
                  <a:lnTo>
                    <a:pt x="1552943" y="171475"/>
                  </a:lnTo>
                  <a:lnTo>
                    <a:pt x="1524698" y="173342"/>
                  </a:lnTo>
                  <a:lnTo>
                    <a:pt x="1525193" y="173342"/>
                  </a:lnTo>
                  <a:lnTo>
                    <a:pt x="1553146" y="171475"/>
                  </a:lnTo>
                  <a:close/>
                </a:path>
                <a:path extrusionOk="0" h="246379" w="10407015">
                  <a:moveTo>
                    <a:pt x="1574228" y="179336"/>
                  </a:moveTo>
                  <a:lnTo>
                    <a:pt x="1561896" y="181813"/>
                  </a:lnTo>
                  <a:lnTo>
                    <a:pt x="1551241" y="185889"/>
                  </a:lnTo>
                  <a:lnTo>
                    <a:pt x="1542859" y="192239"/>
                  </a:lnTo>
                  <a:lnTo>
                    <a:pt x="1537322" y="201587"/>
                  </a:lnTo>
                  <a:lnTo>
                    <a:pt x="1549679" y="199123"/>
                  </a:lnTo>
                  <a:lnTo>
                    <a:pt x="1560322" y="195046"/>
                  </a:lnTo>
                  <a:lnTo>
                    <a:pt x="1568704" y="188683"/>
                  </a:lnTo>
                  <a:lnTo>
                    <a:pt x="1574228" y="179336"/>
                  </a:lnTo>
                  <a:close/>
                </a:path>
                <a:path extrusionOk="0" h="246379" w="10407015">
                  <a:moveTo>
                    <a:pt x="1656245" y="183946"/>
                  </a:moveTo>
                  <a:lnTo>
                    <a:pt x="1647850" y="179336"/>
                  </a:lnTo>
                  <a:lnTo>
                    <a:pt x="1647101" y="183159"/>
                  </a:lnTo>
                  <a:lnTo>
                    <a:pt x="1645488" y="184556"/>
                  </a:lnTo>
                  <a:lnTo>
                    <a:pt x="1640497" y="184556"/>
                  </a:lnTo>
                  <a:lnTo>
                    <a:pt x="1632839" y="179336"/>
                  </a:lnTo>
                  <a:lnTo>
                    <a:pt x="1628482" y="191071"/>
                  </a:lnTo>
                  <a:lnTo>
                    <a:pt x="1633982" y="195072"/>
                  </a:lnTo>
                  <a:lnTo>
                    <a:pt x="1640801" y="195072"/>
                  </a:lnTo>
                  <a:lnTo>
                    <a:pt x="1649247" y="193332"/>
                  </a:lnTo>
                  <a:lnTo>
                    <a:pt x="1655546" y="189115"/>
                  </a:lnTo>
                  <a:lnTo>
                    <a:pt x="1656245" y="183946"/>
                  </a:lnTo>
                  <a:close/>
                </a:path>
                <a:path extrusionOk="0" h="246379" w="10407015">
                  <a:moveTo>
                    <a:pt x="1957324" y="89535"/>
                  </a:moveTo>
                  <a:lnTo>
                    <a:pt x="1949691" y="82892"/>
                  </a:lnTo>
                  <a:lnTo>
                    <a:pt x="1946668" y="90944"/>
                  </a:lnTo>
                  <a:lnTo>
                    <a:pt x="1940407" y="95783"/>
                  </a:lnTo>
                  <a:lnTo>
                    <a:pt x="1935111" y="101638"/>
                  </a:lnTo>
                  <a:lnTo>
                    <a:pt x="1934997" y="112737"/>
                  </a:lnTo>
                  <a:lnTo>
                    <a:pt x="1936978" y="113563"/>
                  </a:lnTo>
                  <a:lnTo>
                    <a:pt x="1938896" y="113944"/>
                  </a:lnTo>
                  <a:lnTo>
                    <a:pt x="1940725" y="113944"/>
                  </a:lnTo>
                  <a:lnTo>
                    <a:pt x="1950986" y="109689"/>
                  </a:lnTo>
                  <a:lnTo>
                    <a:pt x="1957133" y="99999"/>
                  </a:lnTo>
                  <a:lnTo>
                    <a:pt x="1957324" y="89535"/>
                  </a:lnTo>
                  <a:close/>
                </a:path>
                <a:path extrusionOk="0" h="246379" w="10407015">
                  <a:moveTo>
                    <a:pt x="2214956" y="223824"/>
                  </a:moveTo>
                  <a:lnTo>
                    <a:pt x="2211120" y="223253"/>
                  </a:lnTo>
                  <a:lnTo>
                    <a:pt x="2207590" y="222973"/>
                  </a:lnTo>
                  <a:lnTo>
                    <a:pt x="2204351" y="222973"/>
                  </a:lnTo>
                  <a:lnTo>
                    <a:pt x="2191867" y="224650"/>
                  </a:lnTo>
                  <a:lnTo>
                    <a:pt x="2182431" y="229387"/>
                  </a:lnTo>
                  <a:lnTo>
                    <a:pt x="2175548" y="236753"/>
                  </a:lnTo>
                  <a:lnTo>
                    <a:pt x="2170671" y="246291"/>
                  </a:lnTo>
                  <a:lnTo>
                    <a:pt x="2171725" y="246303"/>
                  </a:lnTo>
                  <a:lnTo>
                    <a:pt x="2186813" y="244932"/>
                  </a:lnTo>
                  <a:lnTo>
                    <a:pt x="2199119" y="240753"/>
                  </a:lnTo>
                  <a:lnTo>
                    <a:pt x="2208542" y="233743"/>
                  </a:lnTo>
                  <a:lnTo>
                    <a:pt x="2214956" y="223824"/>
                  </a:lnTo>
                  <a:close/>
                </a:path>
                <a:path extrusionOk="0" h="246379" w="10407015">
                  <a:moveTo>
                    <a:pt x="2473833" y="207403"/>
                  </a:moveTo>
                  <a:lnTo>
                    <a:pt x="2472791" y="201587"/>
                  </a:lnTo>
                  <a:lnTo>
                    <a:pt x="2469985" y="201701"/>
                  </a:lnTo>
                  <a:lnTo>
                    <a:pt x="2468626" y="201701"/>
                  </a:lnTo>
                  <a:lnTo>
                    <a:pt x="2460853" y="201231"/>
                  </a:lnTo>
                  <a:lnTo>
                    <a:pt x="2453983" y="199821"/>
                  </a:lnTo>
                  <a:lnTo>
                    <a:pt x="2448064" y="197446"/>
                  </a:lnTo>
                  <a:lnTo>
                    <a:pt x="2443149" y="194094"/>
                  </a:lnTo>
                  <a:lnTo>
                    <a:pt x="2441257" y="201561"/>
                  </a:lnTo>
                  <a:lnTo>
                    <a:pt x="2444089" y="206717"/>
                  </a:lnTo>
                  <a:lnTo>
                    <a:pt x="2450033" y="209727"/>
                  </a:lnTo>
                  <a:lnTo>
                    <a:pt x="2457488" y="210693"/>
                  </a:lnTo>
                  <a:lnTo>
                    <a:pt x="2465743" y="210693"/>
                  </a:lnTo>
                  <a:lnTo>
                    <a:pt x="2473833" y="207403"/>
                  </a:lnTo>
                  <a:close/>
                </a:path>
                <a:path extrusionOk="0" h="246379" w="10407015">
                  <a:moveTo>
                    <a:pt x="2647277" y="232549"/>
                  </a:moveTo>
                  <a:lnTo>
                    <a:pt x="2643543" y="227558"/>
                  </a:lnTo>
                  <a:lnTo>
                    <a:pt x="2634818" y="223824"/>
                  </a:lnTo>
                  <a:lnTo>
                    <a:pt x="2634196" y="233387"/>
                  </a:lnTo>
                  <a:lnTo>
                    <a:pt x="2625318" y="234073"/>
                  </a:lnTo>
                  <a:lnTo>
                    <a:pt x="2627338" y="246291"/>
                  </a:lnTo>
                  <a:lnTo>
                    <a:pt x="2642285" y="246291"/>
                  </a:lnTo>
                  <a:lnTo>
                    <a:pt x="2646654" y="238785"/>
                  </a:lnTo>
                  <a:lnTo>
                    <a:pt x="2647277" y="232549"/>
                  </a:lnTo>
                  <a:close/>
                </a:path>
                <a:path extrusionOk="0" h="246379" w="10407015">
                  <a:moveTo>
                    <a:pt x="2708427" y="75742"/>
                  </a:moveTo>
                  <a:lnTo>
                    <a:pt x="2703144" y="71882"/>
                  </a:lnTo>
                  <a:lnTo>
                    <a:pt x="2698712" y="70421"/>
                  </a:lnTo>
                  <a:lnTo>
                    <a:pt x="2695206" y="70421"/>
                  </a:lnTo>
                  <a:lnTo>
                    <a:pt x="2689796" y="70421"/>
                  </a:lnTo>
                  <a:lnTo>
                    <a:pt x="2686596" y="73914"/>
                  </a:lnTo>
                  <a:lnTo>
                    <a:pt x="2685224" y="80873"/>
                  </a:lnTo>
                  <a:lnTo>
                    <a:pt x="2687040" y="84353"/>
                  </a:lnTo>
                  <a:lnTo>
                    <a:pt x="2695384" y="84353"/>
                  </a:lnTo>
                  <a:lnTo>
                    <a:pt x="2700921" y="82092"/>
                  </a:lnTo>
                  <a:lnTo>
                    <a:pt x="2708427" y="75742"/>
                  </a:lnTo>
                  <a:close/>
                </a:path>
                <a:path extrusionOk="0" h="246379" w="10407015">
                  <a:moveTo>
                    <a:pt x="2936900" y="127609"/>
                  </a:moveTo>
                  <a:lnTo>
                    <a:pt x="2929902" y="123532"/>
                  </a:lnTo>
                  <a:lnTo>
                    <a:pt x="2924975" y="122008"/>
                  </a:lnTo>
                  <a:lnTo>
                    <a:pt x="2921711" y="122008"/>
                  </a:lnTo>
                  <a:lnTo>
                    <a:pt x="2916936" y="122008"/>
                  </a:lnTo>
                  <a:lnTo>
                    <a:pt x="2915716" y="125260"/>
                  </a:lnTo>
                  <a:lnTo>
                    <a:pt x="2917837" y="131749"/>
                  </a:lnTo>
                  <a:lnTo>
                    <a:pt x="2921177" y="134988"/>
                  </a:lnTo>
                  <a:lnTo>
                    <a:pt x="2928912" y="134988"/>
                  </a:lnTo>
                  <a:lnTo>
                    <a:pt x="2932900" y="133032"/>
                  </a:lnTo>
                  <a:lnTo>
                    <a:pt x="2936900" y="127609"/>
                  </a:lnTo>
                  <a:close/>
                </a:path>
                <a:path extrusionOk="0" h="246379" w="10407015">
                  <a:moveTo>
                    <a:pt x="3173031" y="208381"/>
                  </a:moveTo>
                  <a:lnTo>
                    <a:pt x="3172536" y="201587"/>
                  </a:lnTo>
                  <a:lnTo>
                    <a:pt x="3170923" y="202209"/>
                  </a:lnTo>
                  <a:lnTo>
                    <a:pt x="3168904" y="202438"/>
                  </a:lnTo>
                  <a:lnTo>
                    <a:pt x="3163506" y="202438"/>
                  </a:lnTo>
                  <a:lnTo>
                    <a:pt x="3149066" y="200647"/>
                  </a:lnTo>
                  <a:lnTo>
                    <a:pt x="3145891" y="200647"/>
                  </a:lnTo>
                  <a:lnTo>
                    <a:pt x="3139656" y="200647"/>
                  </a:lnTo>
                  <a:lnTo>
                    <a:pt x="3135122" y="202361"/>
                  </a:lnTo>
                  <a:lnTo>
                    <a:pt x="3135719" y="209194"/>
                  </a:lnTo>
                  <a:lnTo>
                    <a:pt x="3137370" y="208546"/>
                  </a:lnTo>
                  <a:lnTo>
                    <a:pt x="3139427" y="208318"/>
                  </a:lnTo>
                  <a:lnTo>
                    <a:pt x="3144875" y="208318"/>
                  </a:lnTo>
                  <a:lnTo>
                    <a:pt x="3159214" y="210096"/>
                  </a:lnTo>
                  <a:lnTo>
                    <a:pt x="3168535" y="210096"/>
                  </a:lnTo>
                  <a:lnTo>
                    <a:pt x="3173031" y="208381"/>
                  </a:lnTo>
                  <a:close/>
                </a:path>
                <a:path extrusionOk="0" h="246379" w="10407015">
                  <a:moveTo>
                    <a:pt x="3227565" y="63550"/>
                  </a:moveTo>
                  <a:lnTo>
                    <a:pt x="3226397" y="55600"/>
                  </a:lnTo>
                  <a:lnTo>
                    <a:pt x="3223361" y="52006"/>
                  </a:lnTo>
                  <a:lnTo>
                    <a:pt x="3221634" y="52006"/>
                  </a:lnTo>
                  <a:lnTo>
                    <a:pt x="3219373" y="54470"/>
                  </a:lnTo>
                  <a:lnTo>
                    <a:pt x="3214865" y="65151"/>
                  </a:lnTo>
                  <a:lnTo>
                    <a:pt x="3219500" y="75768"/>
                  </a:lnTo>
                  <a:lnTo>
                    <a:pt x="3224072" y="75742"/>
                  </a:lnTo>
                  <a:lnTo>
                    <a:pt x="3226803" y="71678"/>
                  </a:lnTo>
                  <a:lnTo>
                    <a:pt x="3227565" y="63550"/>
                  </a:lnTo>
                  <a:close/>
                </a:path>
                <a:path extrusionOk="0" h="246379" w="10407015">
                  <a:moveTo>
                    <a:pt x="3328276" y="118643"/>
                  </a:moveTo>
                  <a:lnTo>
                    <a:pt x="3327108" y="112737"/>
                  </a:lnTo>
                  <a:lnTo>
                    <a:pt x="3318764" y="112217"/>
                  </a:lnTo>
                  <a:lnTo>
                    <a:pt x="3317252" y="104965"/>
                  </a:lnTo>
                  <a:lnTo>
                    <a:pt x="3308400" y="104965"/>
                  </a:lnTo>
                  <a:lnTo>
                    <a:pt x="3307423" y="104965"/>
                  </a:lnTo>
                  <a:lnTo>
                    <a:pt x="3306368" y="105054"/>
                  </a:lnTo>
                  <a:lnTo>
                    <a:pt x="3305200" y="105244"/>
                  </a:lnTo>
                  <a:lnTo>
                    <a:pt x="3302952" y="112268"/>
                  </a:lnTo>
                  <a:lnTo>
                    <a:pt x="3305175" y="117360"/>
                  </a:lnTo>
                  <a:lnTo>
                    <a:pt x="3310267" y="120446"/>
                  </a:lnTo>
                  <a:lnTo>
                    <a:pt x="3316592" y="121488"/>
                  </a:lnTo>
                  <a:lnTo>
                    <a:pt x="3322688" y="121488"/>
                  </a:lnTo>
                  <a:lnTo>
                    <a:pt x="3328276" y="118643"/>
                  </a:lnTo>
                  <a:close/>
                </a:path>
                <a:path extrusionOk="0" h="246379" w="10407015">
                  <a:moveTo>
                    <a:pt x="3452545" y="119989"/>
                  </a:moveTo>
                  <a:lnTo>
                    <a:pt x="3450361" y="119532"/>
                  </a:lnTo>
                  <a:lnTo>
                    <a:pt x="3448202" y="119329"/>
                  </a:lnTo>
                  <a:lnTo>
                    <a:pt x="3446081" y="119329"/>
                  </a:lnTo>
                  <a:lnTo>
                    <a:pt x="3430282" y="123355"/>
                  </a:lnTo>
                  <a:lnTo>
                    <a:pt x="3420084" y="132600"/>
                  </a:lnTo>
                  <a:lnTo>
                    <a:pt x="3418954" y="142849"/>
                  </a:lnTo>
                  <a:lnTo>
                    <a:pt x="3430333" y="149834"/>
                  </a:lnTo>
                  <a:lnTo>
                    <a:pt x="3430562" y="137198"/>
                  </a:lnTo>
                  <a:lnTo>
                    <a:pt x="3437763" y="131457"/>
                  </a:lnTo>
                  <a:lnTo>
                    <a:pt x="3446805" y="127444"/>
                  </a:lnTo>
                  <a:lnTo>
                    <a:pt x="3452545" y="119989"/>
                  </a:lnTo>
                  <a:close/>
                </a:path>
                <a:path extrusionOk="0" h="246379" w="10407015">
                  <a:moveTo>
                    <a:pt x="3461080" y="200164"/>
                  </a:moveTo>
                  <a:lnTo>
                    <a:pt x="3459759" y="194094"/>
                  </a:lnTo>
                  <a:lnTo>
                    <a:pt x="3451161" y="193776"/>
                  </a:lnTo>
                  <a:lnTo>
                    <a:pt x="3449840" y="186550"/>
                  </a:lnTo>
                  <a:lnTo>
                    <a:pt x="3440861" y="186550"/>
                  </a:lnTo>
                  <a:lnTo>
                    <a:pt x="3439871" y="186550"/>
                  </a:lnTo>
                  <a:lnTo>
                    <a:pt x="3438791" y="186639"/>
                  </a:lnTo>
                  <a:lnTo>
                    <a:pt x="3437598" y="186829"/>
                  </a:lnTo>
                  <a:lnTo>
                    <a:pt x="3435337" y="193840"/>
                  </a:lnTo>
                  <a:lnTo>
                    <a:pt x="3437623" y="198932"/>
                  </a:lnTo>
                  <a:lnTo>
                    <a:pt x="3442779" y="202031"/>
                  </a:lnTo>
                  <a:lnTo>
                    <a:pt x="3449193" y="203073"/>
                  </a:lnTo>
                  <a:lnTo>
                    <a:pt x="3455403" y="203073"/>
                  </a:lnTo>
                  <a:lnTo>
                    <a:pt x="3461080" y="200164"/>
                  </a:lnTo>
                  <a:close/>
                </a:path>
                <a:path extrusionOk="0" h="246379" w="10407015">
                  <a:moveTo>
                    <a:pt x="3577691" y="31280"/>
                  </a:moveTo>
                  <a:lnTo>
                    <a:pt x="3573767" y="30988"/>
                  </a:lnTo>
                  <a:lnTo>
                    <a:pt x="3569893" y="30784"/>
                  </a:lnTo>
                  <a:lnTo>
                    <a:pt x="3566223" y="30784"/>
                  </a:lnTo>
                  <a:lnTo>
                    <a:pt x="3555149" y="31686"/>
                  </a:lnTo>
                  <a:lnTo>
                    <a:pt x="3546525" y="35090"/>
                  </a:lnTo>
                  <a:lnTo>
                    <a:pt x="3541407" y="42024"/>
                  </a:lnTo>
                  <a:lnTo>
                    <a:pt x="3540861" y="53517"/>
                  </a:lnTo>
                  <a:lnTo>
                    <a:pt x="3553041" y="50977"/>
                  </a:lnTo>
                  <a:lnTo>
                    <a:pt x="3563696" y="46888"/>
                  </a:lnTo>
                  <a:lnTo>
                    <a:pt x="3572141" y="40551"/>
                  </a:lnTo>
                  <a:lnTo>
                    <a:pt x="3577691" y="31280"/>
                  </a:lnTo>
                  <a:close/>
                </a:path>
                <a:path extrusionOk="0" h="246379" w="10407015">
                  <a:moveTo>
                    <a:pt x="3628720" y="70434"/>
                  </a:moveTo>
                  <a:lnTo>
                    <a:pt x="3626993" y="67106"/>
                  </a:lnTo>
                  <a:lnTo>
                    <a:pt x="3621494" y="67106"/>
                  </a:lnTo>
                  <a:lnTo>
                    <a:pt x="3616960" y="67106"/>
                  </a:lnTo>
                  <a:lnTo>
                    <a:pt x="3609886" y="69367"/>
                  </a:lnTo>
                  <a:lnTo>
                    <a:pt x="3599840" y="75755"/>
                  </a:lnTo>
                  <a:lnTo>
                    <a:pt x="3605669" y="79146"/>
                  </a:lnTo>
                  <a:lnTo>
                    <a:pt x="3610762" y="80441"/>
                  </a:lnTo>
                  <a:lnTo>
                    <a:pt x="3621684" y="80441"/>
                  </a:lnTo>
                  <a:lnTo>
                    <a:pt x="3626066" y="77114"/>
                  </a:lnTo>
                  <a:lnTo>
                    <a:pt x="3628720" y="70434"/>
                  </a:lnTo>
                  <a:close/>
                </a:path>
                <a:path extrusionOk="0" h="246379" w="10407015">
                  <a:moveTo>
                    <a:pt x="3670350" y="143103"/>
                  </a:moveTo>
                  <a:lnTo>
                    <a:pt x="3669055" y="138353"/>
                  </a:lnTo>
                  <a:lnTo>
                    <a:pt x="3664039" y="135534"/>
                  </a:lnTo>
                  <a:lnTo>
                    <a:pt x="3657168" y="134607"/>
                  </a:lnTo>
                  <a:lnTo>
                    <a:pt x="3650094" y="134607"/>
                  </a:lnTo>
                  <a:lnTo>
                    <a:pt x="3643007" y="137261"/>
                  </a:lnTo>
                  <a:lnTo>
                    <a:pt x="3643833" y="142354"/>
                  </a:lnTo>
                  <a:lnTo>
                    <a:pt x="3644100" y="142290"/>
                  </a:lnTo>
                  <a:lnTo>
                    <a:pt x="3649027" y="143090"/>
                  </a:lnTo>
                  <a:lnTo>
                    <a:pt x="3657079" y="145059"/>
                  </a:lnTo>
                  <a:lnTo>
                    <a:pt x="3664140" y="147523"/>
                  </a:lnTo>
                  <a:lnTo>
                    <a:pt x="3666071" y="149834"/>
                  </a:lnTo>
                  <a:lnTo>
                    <a:pt x="3670350" y="143103"/>
                  </a:lnTo>
                  <a:close/>
                </a:path>
                <a:path extrusionOk="0" h="246379" w="10407015">
                  <a:moveTo>
                    <a:pt x="4282605" y="217754"/>
                  </a:moveTo>
                  <a:lnTo>
                    <a:pt x="4278795" y="212852"/>
                  </a:lnTo>
                  <a:lnTo>
                    <a:pt x="4270006" y="209194"/>
                  </a:lnTo>
                  <a:lnTo>
                    <a:pt x="4269714" y="218300"/>
                  </a:lnTo>
                  <a:lnTo>
                    <a:pt x="4260507" y="219214"/>
                  </a:lnTo>
                  <a:lnTo>
                    <a:pt x="4262742" y="231089"/>
                  </a:lnTo>
                  <a:lnTo>
                    <a:pt x="4277499" y="231089"/>
                  </a:lnTo>
                  <a:lnTo>
                    <a:pt x="4281983" y="223850"/>
                  </a:lnTo>
                  <a:lnTo>
                    <a:pt x="4282605" y="217754"/>
                  </a:lnTo>
                  <a:close/>
                </a:path>
                <a:path extrusionOk="0" h="246379" w="10407015">
                  <a:moveTo>
                    <a:pt x="4410126" y="31267"/>
                  </a:moveTo>
                  <a:lnTo>
                    <a:pt x="4407166" y="30886"/>
                  </a:lnTo>
                  <a:lnTo>
                    <a:pt x="4404411" y="30683"/>
                  </a:lnTo>
                  <a:lnTo>
                    <a:pt x="4401845" y="30683"/>
                  </a:lnTo>
                  <a:lnTo>
                    <a:pt x="4393628" y="31559"/>
                  </a:lnTo>
                  <a:lnTo>
                    <a:pt x="4387240" y="34264"/>
                  </a:lnTo>
                  <a:lnTo>
                    <a:pt x="4382808" y="39001"/>
                  </a:lnTo>
                  <a:lnTo>
                    <a:pt x="4380458" y="45910"/>
                  </a:lnTo>
                  <a:lnTo>
                    <a:pt x="4383506" y="46342"/>
                  </a:lnTo>
                  <a:lnTo>
                    <a:pt x="4386351" y="46558"/>
                  </a:lnTo>
                  <a:lnTo>
                    <a:pt x="4388993" y="46558"/>
                  </a:lnTo>
                  <a:lnTo>
                    <a:pt x="4397210" y="45669"/>
                  </a:lnTo>
                  <a:lnTo>
                    <a:pt x="4403585" y="42887"/>
                  </a:lnTo>
                  <a:lnTo>
                    <a:pt x="4407941" y="38138"/>
                  </a:lnTo>
                  <a:lnTo>
                    <a:pt x="4410126" y="31267"/>
                  </a:lnTo>
                  <a:close/>
                </a:path>
                <a:path extrusionOk="0" h="246379" w="10407015">
                  <a:moveTo>
                    <a:pt x="4455477" y="80429"/>
                  </a:moveTo>
                  <a:lnTo>
                    <a:pt x="4452277" y="73977"/>
                  </a:lnTo>
                  <a:lnTo>
                    <a:pt x="4445851" y="73977"/>
                  </a:lnTo>
                  <a:lnTo>
                    <a:pt x="4443996" y="73977"/>
                  </a:lnTo>
                  <a:lnTo>
                    <a:pt x="4441876" y="74510"/>
                  </a:lnTo>
                  <a:lnTo>
                    <a:pt x="4439488" y="75742"/>
                  </a:lnTo>
                  <a:lnTo>
                    <a:pt x="4439488" y="98094"/>
                  </a:lnTo>
                  <a:lnTo>
                    <a:pt x="4441812" y="99250"/>
                  </a:lnTo>
                  <a:lnTo>
                    <a:pt x="4443882" y="99758"/>
                  </a:lnTo>
                  <a:lnTo>
                    <a:pt x="4452175" y="99758"/>
                  </a:lnTo>
                  <a:lnTo>
                    <a:pt x="4455426" y="93319"/>
                  </a:lnTo>
                  <a:lnTo>
                    <a:pt x="4455477" y="80429"/>
                  </a:lnTo>
                  <a:close/>
                </a:path>
                <a:path extrusionOk="0" h="246379" w="10407015">
                  <a:moveTo>
                    <a:pt x="4542472" y="68249"/>
                  </a:moveTo>
                  <a:lnTo>
                    <a:pt x="4520616" y="68249"/>
                  </a:lnTo>
                  <a:lnTo>
                    <a:pt x="4520616" y="82880"/>
                  </a:lnTo>
                  <a:lnTo>
                    <a:pt x="4542472" y="82880"/>
                  </a:lnTo>
                  <a:lnTo>
                    <a:pt x="4542472" y="68249"/>
                  </a:lnTo>
                  <a:close/>
                </a:path>
                <a:path extrusionOk="0" h="246379" w="10407015">
                  <a:moveTo>
                    <a:pt x="4573778" y="9499"/>
                  </a:moveTo>
                  <a:lnTo>
                    <a:pt x="4570882" y="1574"/>
                  </a:lnTo>
                  <a:lnTo>
                    <a:pt x="4565637" y="1574"/>
                  </a:lnTo>
                  <a:lnTo>
                    <a:pt x="4564989" y="1600"/>
                  </a:lnTo>
                  <a:lnTo>
                    <a:pt x="4564659" y="1663"/>
                  </a:lnTo>
                  <a:lnTo>
                    <a:pt x="4562119" y="8293"/>
                  </a:lnTo>
                  <a:lnTo>
                    <a:pt x="4558995" y="14389"/>
                  </a:lnTo>
                  <a:lnTo>
                    <a:pt x="4556887" y="21513"/>
                  </a:lnTo>
                  <a:lnTo>
                    <a:pt x="4557420" y="31267"/>
                  </a:lnTo>
                  <a:lnTo>
                    <a:pt x="4559859" y="32677"/>
                  </a:lnTo>
                  <a:lnTo>
                    <a:pt x="4562005" y="33286"/>
                  </a:lnTo>
                  <a:lnTo>
                    <a:pt x="4570539" y="33286"/>
                  </a:lnTo>
                  <a:lnTo>
                    <a:pt x="4573613" y="25361"/>
                  </a:lnTo>
                  <a:lnTo>
                    <a:pt x="4573778" y="9499"/>
                  </a:lnTo>
                  <a:close/>
                </a:path>
                <a:path extrusionOk="0" h="246379" w="10407015">
                  <a:moveTo>
                    <a:pt x="4635449" y="73939"/>
                  </a:moveTo>
                  <a:lnTo>
                    <a:pt x="4631106" y="60998"/>
                  </a:lnTo>
                  <a:lnTo>
                    <a:pt x="4628134" y="60591"/>
                  </a:lnTo>
                  <a:lnTo>
                    <a:pt x="4625365" y="60388"/>
                  </a:lnTo>
                  <a:lnTo>
                    <a:pt x="4622787" y="60388"/>
                  </a:lnTo>
                  <a:lnTo>
                    <a:pt x="4614583" y="61277"/>
                  </a:lnTo>
                  <a:lnTo>
                    <a:pt x="4608207" y="64046"/>
                  </a:lnTo>
                  <a:lnTo>
                    <a:pt x="4603801" y="68821"/>
                  </a:lnTo>
                  <a:lnTo>
                    <a:pt x="4601464" y="75755"/>
                  </a:lnTo>
                  <a:lnTo>
                    <a:pt x="4602696" y="75590"/>
                  </a:lnTo>
                  <a:lnTo>
                    <a:pt x="4607839" y="75526"/>
                  </a:lnTo>
                  <a:lnTo>
                    <a:pt x="4618202" y="76263"/>
                  </a:lnTo>
                  <a:lnTo>
                    <a:pt x="4629175" y="76263"/>
                  </a:lnTo>
                  <a:lnTo>
                    <a:pt x="4635449" y="73939"/>
                  </a:lnTo>
                  <a:close/>
                </a:path>
                <a:path extrusionOk="0" h="246379" w="10407015">
                  <a:moveTo>
                    <a:pt x="4657369" y="21310"/>
                  </a:moveTo>
                  <a:lnTo>
                    <a:pt x="4656861" y="14351"/>
                  </a:lnTo>
                  <a:lnTo>
                    <a:pt x="4645774" y="8915"/>
                  </a:lnTo>
                  <a:lnTo>
                    <a:pt x="4646396" y="19215"/>
                  </a:lnTo>
                  <a:lnTo>
                    <a:pt x="4644999" y="31445"/>
                  </a:lnTo>
                  <a:lnTo>
                    <a:pt x="4645507" y="41668"/>
                  </a:lnTo>
                  <a:lnTo>
                    <a:pt x="4651845" y="45961"/>
                  </a:lnTo>
                  <a:lnTo>
                    <a:pt x="4652950" y="45910"/>
                  </a:lnTo>
                  <a:lnTo>
                    <a:pt x="4653864" y="31330"/>
                  </a:lnTo>
                  <a:lnTo>
                    <a:pt x="4657369" y="21310"/>
                  </a:lnTo>
                  <a:close/>
                </a:path>
                <a:path extrusionOk="0" h="246379" w="10407015">
                  <a:moveTo>
                    <a:pt x="4704766" y="31267"/>
                  </a:moveTo>
                  <a:lnTo>
                    <a:pt x="4694313" y="33667"/>
                  </a:lnTo>
                  <a:lnTo>
                    <a:pt x="4683760" y="35953"/>
                  </a:lnTo>
                  <a:lnTo>
                    <a:pt x="4674514" y="39560"/>
                  </a:lnTo>
                  <a:lnTo>
                    <a:pt x="4667948" y="45910"/>
                  </a:lnTo>
                  <a:lnTo>
                    <a:pt x="4675898" y="46367"/>
                  </a:lnTo>
                  <a:lnTo>
                    <a:pt x="4679658" y="46367"/>
                  </a:lnTo>
                  <a:lnTo>
                    <a:pt x="4689068" y="45770"/>
                  </a:lnTo>
                  <a:lnTo>
                    <a:pt x="4696866" y="43510"/>
                  </a:lnTo>
                  <a:lnTo>
                    <a:pt x="4702327" y="38900"/>
                  </a:lnTo>
                  <a:lnTo>
                    <a:pt x="4704766" y="31267"/>
                  </a:lnTo>
                  <a:close/>
                </a:path>
                <a:path extrusionOk="0" h="246379" w="10407015">
                  <a:moveTo>
                    <a:pt x="4741646" y="37833"/>
                  </a:moveTo>
                  <a:lnTo>
                    <a:pt x="4734115" y="31267"/>
                  </a:lnTo>
                  <a:lnTo>
                    <a:pt x="4731067" y="39243"/>
                  </a:lnTo>
                  <a:lnTo>
                    <a:pt x="4724755" y="44018"/>
                  </a:lnTo>
                  <a:lnTo>
                    <a:pt x="4719459" y="49860"/>
                  </a:lnTo>
                  <a:lnTo>
                    <a:pt x="4719485" y="60998"/>
                  </a:lnTo>
                  <a:lnTo>
                    <a:pt x="4721441" y="61798"/>
                  </a:lnTo>
                  <a:lnTo>
                    <a:pt x="4723333" y="62166"/>
                  </a:lnTo>
                  <a:lnTo>
                    <a:pt x="4725149" y="62166"/>
                  </a:lnTo>
                  <a:lnTo>
                    <a:pt x="4735347" y="57924"/>
                  </a:lnTo>
                  <a:lnTo>
                    <a:pt x="4741443" y="48272"/>
                  </a:lnTo>
                  <a:lnTo>
                    <a:pt x="4741646" y="37833"/>
                  </a:lnTo>
                  <a:close/>
                </a:path>
                <a:path extrusionOk="0" h="246379" w="10407015">
                  <a:moveTo>
                    <a:pt x="4910772" y="16408"/>
                  </a:moveTo>
                  <a:lnTo>
                    <a:pt x="4896104" y="16408"/>
                  </a:lnTo>
                  <a:lnTo>
                    <a:pt x="4896370" y="23888"/>
                  </a:lnTo>
                  <a:lnTo>
                    <a:pt x="4890033" y="25158"/>
                  </a:lnTo>
                  <a:lnTo>
                    <a:pt x="4888928" y="31267"/>
                  </a:lnTo>
                  <a:lnTo>
                    <a:pt x="4897666" y="30899"/>
                  </a:lnTo>
                  <a:lnTo>
                    <a:pt x="4905464" y="29552"/>
                  </a:lnTo>
                  <a:lnTo>
                    <a:pt x="4910442" y="25349"/>
                  </a:lnTo>
                  <a:lnTo>
                    <a:pt x="4910772" y="16408"/>
                  </a:lnTo>
                  <a:close/>
                </a:path>
                <a:path extrusionOk="0" h="246379" w="10407015">
                  <a:moveTo>
                    <a:pt x="4955133" y="179349"/>
                  </a:moveTo>
                  <a:lnTo>
                    <a:pt x="4952619" y="176796"/>
                  </a:lnTo>
                  <a:lnTo>
                    <a:pt x="4947234" y="175653"/>
                  </a:lnTo>
                  <a:lnTo>
                    <a:pt x="4940782" y="175653"/>
                  </a:lnTo>
                  <a:lnTo>
                    <a:pt x="4930635" y="176453"/>
                  </a:lnTo>
                  <a:lnTo>
                    <a:pt x="4920183" y="178714"/>
                  </a:lnTo>
                  <a:lnTo>
                    <a:pt x="4910747" y="182245"/>
                  </a:lnTo>
                  <a:lnTo>
                    <a:pt x="4903597" y="186842"/>
                  </a:lnTo>
                  <a:lnTo>
                    <a:pt x="4908613" y="191858"/>
                  </a:lnTo>
                  <a:lnTo>
                    <a:pt x="4916792" y="194183"/>
                  </a:lnTo>
                  <a:lnTo>
                    <a:pt x="4925225" y="194183"/>
                  </a:lnTo>
                  <a:lnTo>
                    <a:pt x="4934801" y="193192"/>
                  </a:lnTo>
                  <a:lnTo>
                    <a:pt x="4943614" y="190309"/>
                  </a:lnTo>
                  <a:lnTo>
                    <a:pt x="4950714" y="185648"/>
                  </a:lnTo>
                  <a:lnTo>
                    <a:pt x="4955133" y="179349"/>
                  </a:lnTo>
                  <a:close/>
                </a:path>
                <a:path extrusionOk="0" h="246379" w="10407015">
                  <a:moveTo>
                    <a:pt x="4995748" y="169722"/>
                  </a:moveTo>
                  <a:lnTo>
                    <a:pt x="4984432" y="156984"/>
                  </a:lnTo>
                  <a:lnTo>
                    <a:pt x="4979086" y="168363"/>
                  </a:lnTo>
                  <a:lnTo>
                    <a:pt x="4967948" y="190474"/>
                  </a:lnTo>
                  <a:lnTo>
                    <a:pt x="4962626" y="201587"/>
                  </a:lnTo>
                  <a:lnTo>
                    <a:pt x="4980419" y="195465"/>
                  </a:lnTo>
                  <a:lnTo>
                    <a:pt x="4992929" y="183692"/>
                  </a:lnTo>
                  <a:lnTo>
                    <a:pt x="4995748" y="169722"/>
                  </a:lnTo>
                  <a:close/>
                </a:path>
                <a:path extrusionOk="0" h="246379" w="10407015">
                  <a:moveTo>
                    <a:pt x="5014328" y="107823"/>
                  </a:moveTo>
                  <a:lnTo>
                    <a:pt x="5011852" y="98425"/>
                  </a:lnTo>
                  <a:lnTo>
                    <a:pt x="5006035" y="92367"/>
                  </a:lnTo>
                  <a:lnTo>
                    <a:pt x="4996281" y="90220"/>
                  </a:lnTo>
                  <a:lnTo>
                    <a:pt x="4994910" y="90220"/>
                  </a:lnTo>
                  <a:lnTo>
                    <a:pt x="4993437" y="90309"/>
                  </a:lnTo>
                  <a:lnTo>
                    <a:pt x="4991874" y="90500"/>
                  </a:lnTo>
                  <a:lnTo>
                    <a:pt x="4991328" y="99123"/>
                  </a:lnTo>
                  <a:lnTo>
                    <a:pt x="4988496" y="105511"/>
                  </a:lnTo>
                  <a:lnTo>
                    <a:pt x="4985486" y="111760"/>
                  </a:lnTo>
                  <a:lnTo>
                    <a:pt x="4984445" y="119989"/>
                  </a:lnTo>
                  <a:lnTo>
                    <a:pt x="5014087" y="119989"/>
                  </a:lnTo>
                  <a:lnTo>
                    <a:pt x="5014328" y="107823"/>
                  </a:lnTo>
                  <a:close/>
                </a:path>
                <a:path extrusionOk="0" h="246379" w="10407015">
                  <a:moveTo>
                    <a:pt x="5463235" y="68262"/>
                  </a:moveTo>
                  <a:lnTo>
                    <a:pt x="5455043" y="67957"/>
                  </a:lnTo>
                  <a:lnTo>
                    <a:pt x="5453443" y="60629"/>
                  </a:lnTo>
                  <a:lnTo>
                    <a:pt x="5444909" y="60629"/>
                  </a:lnTo>
                  <a:lnTo>
                    <a:pt x="5443842" y="60629"/>
                  </a:lnTo>
                  <a:lnTo>
                    <a:pt x="5442674" y="60744"/>
                  </a:lnTo>
                  <a:lnTo>
                    <a:pt x="5441366" y="60998"/>
                  </a:lnTo>
                  <a:lnTo>
                    <a:pt x="5441366" y="82892"/>
                  </a:lnTo>
                  <a:lnTo>
                    <a:pt x="5456059" y="82892"/>
                  </a:lnTo>
                  <a:lnTo>
                    <a:pt x="5455755" y="75755"/>
                  </a:lnTo>
                  <a:lnTo>
                    <a:pt x="5462092" y="74256"/>
                  </a:lnTo>
                  <a:lnTo>
                    <a:pt x="5463235" y="68262"/>
                  </a:lnTo>
                  <a:close/>
                </a:path>
                <a:path extrusionOk="0" h="246379" w="10407015">
                  <a:moveTo>
                    <a:pt x="5625541" y="45897"/>
                  </a:moveTo>
                  <a:lnTo>
                    <a:pt x="5610593" y="45897"/>
                  </a:lnTo>
                  <a:lnTo>
                    <a:pt x="5610593" y="60985"/>
                  </a:lnTo>
                  <a:lnTo>
                    <a:pt x="5625541" y="60985"/>
                  </a:lnTo>
                  <a:lnTo>
                    <a:pt x="5625541" y="45897"/>
                  </a:lnTo>
                  <a:close/>
                </a:path>
                <a:path extrusionOk="0" h="246379" w="10407015">
                  <a:moveTo>
                    <a:pt x="5677039" y="38646"/>
                  </a:moveTo>
                  <a:lnTo>
                    <a:pt x="5672226" y="42887"/>
                  </a:lnTo>
                  <a:lnTo>
                    <a:pt x="5668175" y="44450"/>
                  </a:lnTo>
                  <a:lnTo>
                    <a:pt x="5659793" y="44450"/>
                  </a:lnTo>
                  <a:lnTo>
                    <a:pt x="5655894" y="41567"/>
                  </a:lnTo>
                  <a:lnTo>
                    <a:pt x="5648668" y="35788"/>
                  </a:lnTo>
                  <a:lnTo>
                    <a:pt x="5645340" y="32905"/>
                  </a:lnTo>
                  <a:lnTo>
                    <a:pt x="5641657" y="32905"/>
                  </a:lnTo>
                  <a:lnTo>
                    <a:pt x="5638965" y="32905"/>
                  </a:lnTo>
                  <a:lnTo>
                    <a:pt x="5636082" y="34442"/>
                  </a:lnTo>
                  <a:lnTo>
                    <a:pt x="5632742" y="38646"/>
                  </a:lnTo>
                  <a:lnTo>
                    <a:pt x="5638482" y="40144"/>
                  </a:lnTo>
                  <a:lnTo>
                    <a:pt x="5641352" y="44754"/>
                  </a:lnTo>
                  <a:lnTo>
                    <a:pt x="5640209" y="53517"/>
                  </a:lnTo>
                  <a:lnTo>
                    <a:pt x="5642978" y="53428"/>
                  </a:lnTo>
                  <a:lnTo>
                    <a:pt x="5648591" y="53428"/>
                  </a:lnTo>
                  <a:lnTo>
                    <a:pt x="5653468" y="54483"/>
                  </a:lnTo>
                  <a:lnTo>
                    <a:pt x="5661812" y="56578"/>
                  </a:lnTo>
                  <a:lnTo>
                    <a:pt x="5665279" y="57619"/>
                  </a:lnTo>
                  <a:lnTo>
                    <a:pt x="5673458" y="57619"/>
                  </a:lnTo>
                  <a:lnTo>
                    <a:pt x="5676366" y="53759"/>
                  </a:lnTo>
                  <a:lnTo>
                    <a:pt x="5677039" y="38646"/>
                  </a:lnTo>
                  <a:close/>
                </a:path>
                <a:path extrusionOk="0" h="246379" w="10407015">
                  <a:moveTo>
                    <a:pt x="5765343" y="16421"/>
                  </a:moveTo>
                  <a:lnTo>
                    <a:pt x="5758408" y="12344"/>
                  </a:lnTo>
                  <a:lnTo>
                    <a:pt x="5753532" y="10833"/>
                  </a:lnTo>
                  <a:lnTo>
                    <a:pt x="5750280" y="10833"/>
                  </a:lnTo>
                  <a:lnTo>
                    <a:pt x="5745531" y="10833"/>
                  </a:lnTo>
                  <a:lnTo>
                    <a:pt x="5744286" y="14084"/>
                  </a:lnTo>
                  <a:lnTo>
                    <a:pt x="5746356" y="20599"/>
                  </a:lnTo>
                  <a:lnTo>
                    <a:pt x="5749658" y="23850"/>
                  </a:lnTo>
                  <a:lnTo>
                    <a:pt x="5757342" y="23850"/>
                  </a:lnTo>
                  <a:lnTo>
                    <a:pt x="5761317" y="21882"/>
                  </a:lnTo>
                  <a:lnTo>
                    <a:pt x="5765343" y="16421"/>
                  </a:lnTo>
                  <a:close/>
                </a:path>
                <a:path extrusionOk="0" h="246379" w="10407015">
                  <a:moveTo>
                    <a:pt x="5774664" y="59499"/>
                  </a:moveTo>
                  <a:lnTo>
                    <a:pt x="5772315" y="53340"/>
                  </a:lnTo>
                  <a:lnTo>
                    <a:pt x="5766955" y="53340"/>
                  </a:lnTo>
                  <a:lnTo>
                    <a:pt x="5765901" y="53390"/>
                  </a:lnTo>
                  <a:lnTo>
                    <a:pt x="5765343" y="53517"/>
                  </a:lnTo>
                  <a:lnTo>
                    <a:pt x="5764365" y="61163"/>
                  </a:lnTo>
                  <a:lnTo>
                    <a:pt x="5759196" y="61163"/>
                  </a:lnTo>
                  <a:lnTo>
                    <a:pt x="5758561" y="61112"/>
                  </a:lnTo>
                  <a:lnTo>
                    <a:pt x="5757862" y="60998"/>
                  </a:lnTo>
                  <a:lnTo>
                    <a:pt x="5757862" y="75742"/>
                  </a:lnTo>
                  <a:lnTo>
                    <a:pt x="5760377" y="77317"/>
                  </a:lnTo>
                  <a:lnTo>
                    <a:pt x="5762612" y="77990"/>
                  </a:lnTo>
                  <a:lnTo>
                    <a:pt x="5770461" y="77990"/>
                  </a:lnTo>
                  <a:lnTo>
                    <a:pt x="5773737" y="71831"/>
                  </a:lnTo>
                  <a:lnTo>
                    <a:pt x="5774664" y="59499"/>
                  </a:lnTo>
                  <a:close/>
                </a:path>
                <a:path extrusionOk="0" h="246379" w="10407015">
                  <a:moveTo>
                    <a:pt x="5896292" y="81889"/>
                  </a:moveTo>
                  <a:lnTo>
                    <a:pt x="5890539" y="75742"/>
                  </a:lnTo>
                  <a:lnTo>
                    <a:pt x="5880671" y="81775"/>
                  </a:lnTo>
                  <a:lnTo>
                    <a:pt x="5878233" y="86131"/>
                  </a:lnTo>
                  <a:lnTo>
                    <a:pt x="5880913" y="88773"/>
                  </a:lnTo>
                  <a:lnTo>
                    <a:pt x="5886361" y="89662"/>
                  </a:lnTo>
                  <a:lnTo>
                    <a:pt x="5892076" y="88811"/>
                  </a:lnTo>
                  <a:lnTo>
                    <a:pt x="5896102" y="86233"/>
                  </a:lnTo>
                  <a:lnTo>
                    <a:pt x="5896292" y="81889"/>
                  </a:lnTo>
                  <a:close/>
                </a:path>
                <a:path extrusionOk="0" h="246379" w="10407015">
                  <a:moveTo>
                    <a:pt x="6127712" y="226517"/>
                  </a:moveTo>
                  <a:lnTo>
                    <a:pt x="6127686" y="213779"/>
                  </a:lnTo>
                  <a:lnTo>
                    <a:pt x="6124460" y="207416"/>
                  </a:lnTo>
                  <a:lnTo>
                    <a:pt x="6117996" y="207416"/>
                  </a:lnTo>
                  <a:lnTo>
                    <a:pt x="6116117" y="207416"/>
                  </a:lnTo>
                  <a:lnTo>
                    <a:pt x="6113970" y="207949"/>
                  </a:lnTo>
                  <a:lnTo>
                    <a:pt x="6111545" y="209181"/>
                  </a:lnTo>
                  <a:lnTo>
                    <a:pt x="6111545" y="231076"/>
                  </a:lnTo>
                  <a:lnTo>
                    <a:pt x="6113996" y="232333"/>
                  </a:lnTo>
                  <a:lnTo>
                    <a:pt x="6116155" y="232879"/>
                  </a:lnTo>
                  <a:lnTo>
                    <a:pt x="6124486" y="232879"/>
                  </a:lnTo>
                  <a:lnTo>
                    <a:pt x="6127712" y="226517"/>
                  </a:lnTo>
                  <a:close/>
                </a:path>
                <a:path extrusionOk="0" h="246379" w="10407015">
                  <a:moveTo>
                    <a:pt x="7025056" y="45897"/>
                  </a:moveTo>
                  <a:lnTo>
                    <a:pt x="7024522" y="45935"/>
                  </a:lnTo>
                  <a:lnTo>
                    <a:pt x="7020992" y="45935"/>
                  </a:lnTo>
                  <a:lnTo>
                    <a:pt x="7005650" y="30276"/>
                  </a:lnTo>
                  <a:lnTo>
                    <a:pt x="7002259" y="30276"/>
                  </a:lnTo>
                  <a:lnTo>
                    <a:pt x="6999694" y="30276"/>
                  </a:lnTo>
                  <a:lnTo>
                    <a:pt x="6997370" y="32499"/>
                  </a:lnTo>
                  <a:lnTo>
                    <a:pt x="6995439" y="38633"/>
                  </a:lnTo>
                  <a:lnTo>
                    <a:pt x="6999046" y="42418"/>
                  </a:lnTo>
                  <a:lnTo>
                    <a:pt x="7004215" y="47967"/>
                  </a:lnTo>
                  <a:lnTo>
                    <a:pt x="7010222" y="52984"/>
                  </a:lnTo>
                  <a:lnTo>
                    <a:pt x="7016369" y="55156"/>
                  </a:lnTo>
                  <a:lnTo>
                    <a:pt x="7019747" y="55156"/>
                  </a:lnTo>
                  <a:lnTo>
                    <a:pt x="7022833" y="52692"/>
                  </a:lnTo>
                  <a:lnTo>
                    <a:pt x="7025056" y="45897"/>
                  </a:lnTo>
                  <a:close/>
                </a:path>
                <a:path extrusionOk="0" h="246379" w="10407015">
                  <a:moveTo>
                    <a:pt x="8217154" y="95008"/>
                  </a:moveTo>
                  <a:lnTo>
                    <a:pt x="8213255" y="87160"/>
                  </a:lnTo>
                  <a:lnTo>
                    <a:pt x="8203641" y="82892"/>
                  </a:lnTo>
                  <a:lnTo>
                    <a:pt x="8203832" y="92049"/>
                  </a:lnTo>
                  <a:lnTo>
                    <a:pt x="8203882" y="101231"/>
                  </a:lnTo>
                  <a:lnTo>
                    <a:pt x="8205597" y="108712"/>
                  </a:lnTo>
                  <a:lnTo>
                    <a:pt x="8210829" y="112737"/>
                  </a:lnTo>
                  <a:lnTo>
                    <a:pt x="8216100" y="104267"/>
                  </a:lnTo>
                  <a:lnTo>
                    <a:pt x="8217154" y="95008"/>
                  </a:lnTo>
                  <a:close/>
                </a:path>
                <a:path extrusionOk="0" h="246379" w="10407015">
                  <a:moveTo>
                    <a:pt x="8380374" y="7302"/>
                  </a:moveTo>
                  <a:lnTo>
                    <a:pt x="8372805" y="1651"/>
                  </a:lnTo>
                  <a:lnTo>
                    <a:pt x="8373338" y="7061"/>
                  </a:lnTo>
                  <a:lnTo>
                    <a:pt x="8372475" y="8915"/>
                  </a:lnTo>
                  <a:lnTo>
                    <a:pt x="8368995" y="8915"/>
                  </a:lnTo>
                  <a:lnTo>
                    <a:pt x="8366226" y="6680"/>
                  </a:lnTo>
                  <a:lnTo>
                    <a:pt x="8360448" y="2222"/>
                  </a:lnTo>
                  <a:lnTo>
                    <a:pt x="8357425" y="0"/>
                  </a:lnTo>
                  <a:lnTo>
                    <a:pt x="8355089" y="0"/>
                  </a:lnTo>
                  <a:lnTo>
                    <a:pt x="8352752" y="0"/>
                  </a:lnTo>
                  <a:lnTo>
                    <a:pt x="8351113" y="2222"/>
                  </a:lnTo>
                  <a:lnTo>
                    <a:pt x="8350974" y="8915"/>
                  </a:lnTo>
                  <a:lnTo>
                    <a:pt x="8352625" y="14147"/>
                  </a:lnTo>
                  <a:lnTo>
                    <a:pt x="8359318" y="16281"/>
                  </a:lnTo>
                  <a:lnTo>
                    <a:pt x="8365960" y="16281"/>
                  </a:lnTo>
                  <a:lnTo>
                    <a:pt x="8374316" y="15125"/>
                  </a:lnTo>
                  <a:lnTo>
                    <a:pt x="8379993" y="11950"/>
                  </a:lnTo>
                  <a:lnTo>
                    <a:pt x="8380374" y="7302"/>
                  </a:lnTo>
                  <a:close/>
                </a:path>
                <a:path extrusionOk="0" h="246379" w="10407015">
                  <a:moveTo>
                    <a:pt x="8385721" y="40487"/>
                  </a:moveTo>
                  <a:lnTo>
                    <a:pt x="8381797" y="36144"/>
                  </a:lnTo>
                  <a:lnTo>
                    <a:pt x="8369897" y="36144"/>
                  </a:lnTo>
                  <a:lnTo>
                    <a:pt x="8365007" y="36144"/>
                  </a:lnTo>
                  <a:lnTo>
                    <a:pt x="8358772" y="36880"/>
                  </a:lnTo>
                  <a:lnTo>
                    <a:pt x="8350961" y="38646"/>
                  </a:lnTo>
                  <a:lnTo>
                    <a:pt x="8355978" y="45643"/>
                  </a:lnTo>
                  <a:lnTo>
                    <a:pt x="8361273" y="50241"/>
                  </a:lnTo>
                  <a:lnTo>
                    <a:pt x="8366582" y="52755"/>
                  </a:lnTo>
                  <a:lnTo>
                    <a:pt x="8371649" y="53517"/>
                  </a:lnTo>
                  <a:lnTo>
                    <a:pt x="8378622" y="53517"/>
                  </a:lnTo>
                  <a:lnTo>
                    <a:pt x="8384133" y="49174"/>
                  </a:lnTo>
                  <a:lnTo>
                    <a:pt x="8385721" y="40487"/>
                  </a:lnTo>
                  <a:close/>
                </a:path>
                <a:path extrusionOk="0" h="246379" w="10407015">
                  <a:moveTo>
                    <a:pt x="8439302" y="119989"/>
                  </a:moveTo>
                  <a:lnTo>
                    <a:pt x="8438020" y="118745"/>
                  </a:lnTo>
                  <a:lnTo>
                    <a:pt x="8436381" y="118237"/>
                  </a:lnTo>
                  <a:lnTo>
                    <a:pt x="8434578" y="118237"/>
                  </a:lnTo>
                  <a:lnTo>
                    <a:pt x="8427555" y="118237"/>
                  </a:lnTo>
                  <a:lnTo>
                    <a:pt x="8418055" y="125945"/>
                  </a:lnTo>
                  <a:lnTo>
                    <a:pt x="8417077" y="127596"/>
                  </a:lnTo>
                  <a:lnTo>
                    <a:pt x="8415147" y="131254"/>
                  </a:lnTo>
                  <a:lnTo>
                    <a:pt x="8416480" y="132638"/>
                  </a:lnTo>
                  <a:lnTo>
                    <a:pt x="8419274" y="132638"/>
                  </a:lnTo>
                  <a:lnTo>
                    <a:pt x="8425891" y="131191"/>
                  </a:lnTo>
                  <a:lnTo>
                    <a:pt x="8433270" y="127711"/>
                  </a:lnTo>
                  <a:lnTo>
                    <a:pt x="8438655" y="123545"/>
                  </a:lnTo>
                  <a:lnTo>
                    <a:pt x="8439302" y="119989"/>
                  </a:lnTo>
                  <a:close/>
                </a:path>
                <a:path extrusionOk="0" h="246379" w="10407015">
                  <a:moveTo>
                    <a:pt x="8461502" y="16408"/>
                  </a:moveTo>
                  <a:lnTo>
                    <a:pt x="8453450" y="15951"/>
                  </a:lnTo>
                  <a:lnTo>
                    <a:pt x="8449666" y="15951"/>
                  </a:lnTo>
                  <a:lnTo>
                    <a:pt x="8440217" y="16560"/>
                  </a:lnTo>
                  <a:lnTo>
                    <a:pt x="8432444" y="18859"/>
                  </a:lnTo>
                  <a:lnTo>
                    <a:pt x="8427021" y="23520"/>
                  </a:lnTo>
                  <a:lnTo>
                    <a:pt x="8424608" y="31267"/>
                  </a:lnTo>
                  <a:lnTo>
                    <a:pt x="8431530" y="33959"/>
                  </a:lnTo>
                  <a:lnTo>
                    <a:pt x="8436826" y="35356"/>
                  </a:lnTo>
                  <a:lnTo>
                    <a:pt x="8441144" y="35356"/>
                  </a:lnTo>
                  <a:lnTo>
                    <a:pt x="8447176" y="34213"/>
                  </a:lnTo>
                  <a:lnTo>
                    <a:pt x="8452193" y="30721"/>
                  </a:lnTo>
                  <a:lnTo>
                    <a:pt x="8456790" y="24815"/>
                  </a:lnTo>
                  <a:lnTo>
                    <a:pt x="8461502" y="16408"/>
                  </a:lnTo>
                  <a:close/>
                </a:path>
                <a:path extrusionOk="0" h="246379" w="10407015">
                  <a:moveTo>
                    <a:pt x="8564448" y="156984"/>
                  </a:moveTo>
                  <a:lnTo>
                    <a:pt x="8549742" y="156984"/>
                  </a:lnTo>
                  <a:lnTo>
                    <a:pt x="8549742" y="172085"/>
                  </a:lnTo>
                  <a:lnTo>
                    <a:pt x="8564448" y="172085"/>
                  </a:lnTo>
                  <a:lnTo>
                    <a:pt x="8564448" y="156984"/>
                  </a:lnTo>
                  <a:close/>
                </a:path>
                <a:path extrusionOk="0" h="246379" w="10407015">
                  <a:moveTo>
                    <a:pt x="8623795" y="160489"/>
                  </a:moveTo>
                  <a:lnTo>
                    <a:pt x="8621624" y="151472"/>
                  </a:lnTo>
                  <a:lnTo>
                    <a:pt x="8616696" y="145326"/>
                  </a:lnTo>
                  <a:lnTo>
                    <a:pt x="8608784" y="142354"/>
                  </a:lnTo>
                  <a:lnTo>
                    <a:pt x="8608606" y="149085"/>
                  </a:lnTo>
                  <a:lnTo>
                    <a:pt x="8602218" y="149644"/>
                  </a:lnTo>
                  <a:lnTo>
                    <a:pt x="8596325" y="150596"/>
                  </a:lnTo>
                  <a:lnTo>
                    <a:pt x="8591639" y="151371"/>
                  </a:lnTo>
                  <a:lnTo>
                    <a:pt x="8587270" y="152387"/>
                  </a:lnTo>
                  <a:lnTo>
                    <a:pt x="8586622" y="156997"/>
                  </a:lnTo>
                  <a:lnTo>
                    <a:pt x="8590851" y="157924"/>
                  </a:lnTo>
                  <a:lnTo>
                    <a:pt x="8593734" y="160223"/>
                  </a:lnTo>
                  <a:lnTo>
                    <a:pt x="8596325" y="162801"/>
                  </a:lnTo>
                  <a:lnTo>
                    <a:pt x="8601151" y="167601"/>
                  </a:lnTo>
                  <a:lnTo>
                    <a:pt x="8604987" y="173405"/>
                  </a:lnTo>
                  <a:lnTo>
                    <a:pt x="8617102" y="173405"/>
                  </a:lnTo>
                  <a:lnTo>
                    <a:pt x="8620011" y="172999"/>
                  </a:lnTo>
                  <a:lnTo>
                    <a:pt x="8623440" y="172085"/>
                  </a:lnTo>
                  <a:lnTo>
                    <a:pt x="8623795" y="160489"/>
                  </a:lnTo>
                  <a:close/>
                </a:path>
                <a:path extrusionOk="0" h="246379" w="10407015">
                  <a:moveTo>
                    <a:pt x="8652777" y="119989"/>
                  </a:moveTo>
                  <a:lnTo>
                    <a:pt x="8648840" y="120929"/>
                  </a:lnTo>
                  <a:lnTo>
                    <a:pt x="8645449" y="121323"/>
                  </a:lnTo>
                  <a:lnTo>
                    <a:pt x="8635162" y="121323"/>
                  </a:lnTo>
                  <a:lnTo>
                    <a:pt x="8615058" y="112179"/>
                  </a:lnTo>
                  <a:lnTo>
                    <a:pt x="8607768" y="112179"/>
                  </a:lnTo>
                  <a:lnTo>
                    <a:pt x="8605774" y="112179"/>
                  </a:lnTo>
                  <a:lnTo>
                    <a:pt x="8603615" y="112344"/>
                  </a:lnTo>
                  <a:lnTo>
                    <a:pt x="8601240" y="112737"/>
                  </a:lnTo>
                  <a:lnTo>
                    <a:pt x="8600783" y="120599"/>
                  </a:lnTo>
                  <a:lnTo>
                    <a:pt x="8605317" y="125818"/>
                  </a:lnTo>
                  <a:lnTo>
                    <a:pt x="8613330" y="128701"/>
                  </a:lnTo>
                  <a:lnTo>
                    <a:pt x="8623325" y="129590"/>
                  </a:lnTo>
                  <a:lnTo>
                    <a:pt x="8633587" y="128841"/>
                  </a:lnTo>
                  <a:lnTo>
                    <a:pt x="8642858" y="126784"/>
                  </a:lnTo>
                  <a:lnTo>
                    <a:pt x="8649729" y="123736"/>
                  </a:lnTo>
                  <a:lnTo>
                    <a:pt x="8652777" y="119989"/>
                  </a:lnTo>
                  <a:close/>
                </a:path>
                <a:path extrusionOk="0" h="246379" w="10407015">
                  <a:moveTo>
                    <a:pt x="8682482" y="194094"/>
                  </a:moveTo>
                  <a:lnTo>
                    <a:pt x="8672017" y="196761"/>
                  </a:lnTo>
                  <a:lnTo>
                    <a:pt x="8661451" y="199174"/>
                  </a:lnTo>
                  <a:lnTo>
                    <a:pt x="8652180" y="202831"/>
                  </a:lnTo>
                  <a:lnTo>
                    <a:pt x="8645576" y="209194"/>
                  </a:lnTo>
                  <a:lnTo>
                    <a:pt x="8652535" y="209473"/>
                  </a:lnTo>
                  <a:lnTo>
                    <a:pt x="8655875" y="209473"/>
                  </a:lnTo>
                  <a:lnTo>
                    <a:pt x="8665794" y="208902"/>
                  </a:lnTo>
                  <a:lnTo>
                    <a:pt x="8674049" y="206667"/>
                  </a:lnTo>
                  <a:lnTo>
                    <a:pt x="8679866" y="201993"/>
                  </a:lnTo>
                  <a:lnTo>
                    <a:pt x="8682482" y="194094"/>
                  </a:lnTo>
                  <a:close/>
                </a:path>
                <a:path extrusionOk="0" h="246379" w="10407015">
                  <a:moveTo>
                    <a:pt x="8884209" y="107873"/>
                  </a:moveTo>
                  <a:lnTo>
                    <a:pt x="8882266" y="104241"/>
                  </a:lnTo>
                  <a:lnTo>
                    <a:pt x="8878545" y="104241"/>
                  </a:lnTo>
                  <a:lnTo>
                    <a:pt x="8875624" y="104241"/>
                  </a:lnTo>
                  <a:lnTo>
                    <a:pt x="8871598" y="106489"/>
                  </a:lnTo>
                  <a:lnTo>
                    <a:pt x="8866556" y="112750"/>
                  </a:lnTo>
                  <a:lnTo>
                    <a:pt x="8871369" y="117144"/>
                  </a:lnTo>
                  <a:lnTo>
                    <a:pt x="8875154" y="118783"/>
                  </a:lnTo>
                  <a:lnTo>
                    <a:pt x="8882126" y="118783"/>
                  </a:lnTo>
                  <a:lnTo>
                    <a:pt x="8884133" y="115150"/>
                  </a:lnTo>
                  <a:lnTo>
                    <a:pt x="8884209" y="107873"/>
                  </a:lnTo>
                  <a:close/>
                </a:path>
                <a:path extrusionOk="0" h="246379" w="10407015">
                  <a:moveTo>
                    <a:pt x="9448863" y="52679"/>
                  </a:moveTo>
                  <a:lnTo>
                    <a:pt x="9448368" y="45910"/>
                  </a:lnTo>
                  <a:lnTo>
                    <a:pt x="9446743" y="46545"/>
                  </a:lnTo>
                  <a:lnTo>
                    <a:pt x="9444711" y="46786"/>
                  </a:lnTo>
                  <a:lnTo>
                    <a:pt x="9439300" y="46786"/>
                  </a:lnTo>
                  <a:lnTo>
                    <a:pt x="9424860" y="44958"/>
                  </a:lnTo>
                  <a:lnTo>
                    <a:pt x="9421698" y="44958"/>
                  </a:lnTo>
                  <a:lnTo>
                    <a:pt x="9415539" y="44958"/>
                  </a:lnTo>
                  <a:lnTo>
                    <a:pt x="9411068" y="46685"/>
                  </a:lnTo>
                  <a:lnTo>
                    <a:pt x="9411564" y="53517"/>
                  </a:lnTo>
                  <a:lnTo>
                    <a:pt x="9413227" y="52870"/>
                  </a:lnTo>
                  <a:lnTo>
                    <a:pt x="9415297" y="52628"/>
                  </a:lnTo>
                  <a:lnTo>
                    <a:pt x="9420733" y="52628"/>
                  </a:lnTo>
                  <a:lnTo>
                    <a:pt x="9435008" y="54381"/>
                  </a:lnTo>
                  <a:lnTo>
                    <a:pt x="9444355" y="54381"/>
                  </a:lnTo>
                  <a:lnTo>
                    <a:pt x="9448863" y="52679"/>
                  </a:lnTo>
                  <a:close/>
                </a:path>
                <a:path extrusionOk="0" h="246379" w="10407015">
                  <a:moveTo>
                    <a:pt x="9480512" y="171310"/>
                  </a:moveTo>
                  <a:lnTo>
                    <a:pt x="9477743" y="164592"/>
                  </a:lnTo>
                  <a:lnTo>
                    <a:pt x="9476410" y="163372"/>
                  </a:lnTo>
                  <a:lnTo>
                    <a:pt x="9474721" y="162877"/>
                  </a:lnTo>
                  <a:lnTo>
                    <a:pt x="9472866" y="162877"/>
                  </a:lnTo>
                  <a:lnTo>
                    <a:pt x="9465945" y="162877"/>
                  </a:lnTo>
                  <a:lnTo>
                    <a:pt x="9456763" y="169811"/>
                  </a:lnTo>
                  <a:lnTo>
                    <a:pt x="9455848" y="172085"/>
                  </a:lnTo>
                  <a:lnTo>
                    <a:pt x="9452254" y="181762"/>
                  </a:lnTo>
                  <a:lnTo>
                    <a:pt x="9455594" y="185318"/>
                  </a:lnTo>
                  <a:lnTo>
                    <a:pt x="9460852" y="185318"/>
                  </a:lnTo>
                  <a:lnTo>
                    <a:pt x="9468980" y="183248"/>
                  </a:lnTo>
                  <a:lnTo>
                    <a:pt x="9476562" y="178054"/>
                  </a:lnTo>
                  <a:lnTo>
                    <a:pt x="9480512" y="171310"/>
                  </a:lnTo>
                  <a:close/>
                </a:path>
                <a:path extrusionOk="0" h="246379" w="10407015">
                  <a:moveTo>
                    <a:pt x="9485224" y="82880"/>
                  </a:moveTo>
                  <a:lnTo>
                    <a:pt x="9478200" y="79171"/>
                  </a:lnTo>
                  <a:lnTo>
                    <a:pt x="9472841" y="77762"/>
                  </a:lnTo>
                  <a:lnTo>
                    <a:pt x="9468955" y="77762"/>
                  </a:lnTo>
                  <a:lnTo>
                    <a:pt x="9462960" y="77762"/>
                  </a:lnTo>
                  <a:lnTo>
                    <a:pt x="9460446" y="81102"/>
                  </a:lnTo>
                  <a:lnTo>
                    <a:pt x="9461005" y="87782"/>
                  </a:lnTo>
                  <a:lnTo>
                    <a:pt x="9464053" y="91122"/>
                  </a:lnTo>
                  <a:lnTo>
                    <a:pt x="9473311" y="91122"/>
                  </a:lnTo>
                  <a:lnTo>
                    <a:pt x="9478785" y="88950"/>
                  </a:lnTo>
                  <a:lnTo>
                    <a:pt x="9485224" y="82880"/>
                  </a:lnTo>
                  <a:close/>
                </a:path>
                <a:path extrusionOk="0" h="246379" w="10407015">
                  <a:moveTo>
                    <a:pt x="9506344" y="109778"/>
                  </a:moveTo>
                  <a:lnTo>
                    <a:pt x="9503766" y="102704"/>
                  </a:lnTo>
                  <a:lnTo>
                    <a:pt x="9492666" y="98107"/>
                  </a:lnTo>
                  <a:lnTo>
                    <a:pt x="9490558" y="113842"/>
                  </a:lnTo>
                  <a:lnTo>
                    <a:pt x="9494101" y="119100"/>
                  </a:lnTo>
                  <a:lnTo>
                    <a:pt x="9498114" y="119100"/>
                  </a:lnTo>
                  <a:lnTo>
                    <a:pt x="9503448" y="116255"/>
                  </a:lnTo>
                  <a:lnTo>
                    <a:pt x="9506344" y="109778"/>
                  </a:lnTo>
                  <a:close/>
                </a:path>
                <a:path extrusionOk="0" h="246379" w="10407015">
                  <a:moveTo>
                    <a:pt x="9558909" y="194094"/>
                  </a:moveTo>
                  <a:lnTo>
                    <a:pt x="9551086" y="191592"/>
                  </a:lnTo>
                  <a:lnTo>
                    <a:pt x="9541726" y="186905"/>
                  </a:lnTo>
                  <a:lnTo>
                    <a:pt x="9532048" y="182372"/>
                  </a:lnTo>
                  <a:lnTo>
                    <a:pt x="9523260" y="180340"/>
                  </a:lnTo>
                  <a:lnTo>
                    <a:pt x="9519374" y="180340"/>
                  </a:lnTo>
                  <a:lnTo>
                    <a:pt x="9516250" y="182092"/>
                  </a:lnTo>
                  <a:lnTo>
                    <a:pt x="9514535" y="186829"/>
                  </a:lnTo>
                  <a:lnTo>
                    <a:pt x="9519691" y="189788"/>
                  </a:lnTo>
                  <a:lnTo>
                    <a:pt x="9518764" y="194335"/>
                  </a:lnTo>
                  <a:lnTo>
                    <a:pt x="9515716" y="200723"/>
                  </a:lnTo>
                  <a:lnTo>
                    <a:pt x="9514535" y="209181"/>
                  </a:lnTo>
                  <a:lnTo>
                    <a:pt x="9532163" y="209384"/>
                  </a:lnTo>
                  <a:lnTo>
                    <a:pt x="9542158" y="208902"/>
                  </a:lnTo>
                  <a:lnTo>
                    <a:pt x="9550552" y="206819"/>
                  </a:lnTo>
                  <a:lnTo>
                    <a:pt x="9556445" y="202196"/>
                  </a:lnTo>
                  <a:lnTo>
                    <a:pt x="9558909" y="194094"/>
                  </a:lnTo>
                  <a:close/>
                </a:path>
                <a:path extrusionOk="0" h="246379" w="10407015">
                  <a:moveTo>
                    <a:pt x="9573514" y="45910"/>
                  </a:moveTo>
                  <a:lnTo>
                    <a:pt x="9565475" y="43116"/>
                  </a:lnTo>
                  <a:lnTo>
                    <a:pt x="9560992" y="42189"/>
                  </a:lnTo>
                  <a:lnTo>
                    <a:pt x="9557448" y="42189"/>
                  </a:lnTo>
                  <a:lnTo>
                    <a:pt x="9552762" y="42722"/>
                  </a:lnTo>
                  <a:lnTo>
                    <a:pt x="9547657" y="43916"/>
                  </a:lnTo>
                  <a:lnTo>
                    <a:pt x="9540456" y="45173"/>
                  </a:lnTo>
                  <a:lnTo>
                    <a:pt x="9529496" y="45910"/>
                  </a:lnTo>
                  <a:lnTo>
                    <a:pt x="9528848" y="60464"/>
                  </a:lnTo>
                  <a:lnTo>
                    <a:pt x="9533636" y="65468"/>
                  </a:lnTo>
                  <a:lnTo>
                    <a:pt x="9540392" y="65468"/>
                  </a:lnTo>
                  <a:lnTo>
                    <a:pt x="9549105" y="63411"/>
                  </a:lnTo>
                  <a:lnTo>
                    <a:pt x="9558376" y="58343"/>
                  </a:lnTo>
                  <a:lnTo>
                    <a:pt x="9566948" y="51943"/>
                  </a:lnTo>
                  <a:lnTo>
                    <a:pt x="9573514" y="45910"/>
                  </a:lnTo>
                  <a:close/>
                </a:path>
                <a:path extrusionOk="0" h="246379" w="10407015">
                  <a:moveTo>
                    <a:pt x="9657651" y="78130"/>
                  </a:moveTo>
                  <a:lnTo>
                    <a:pt x="9655696" y="74523"/>
                  </a:lnTo>
                  <a:lnTo>
                    <a:pt x="9651975" y="74523"/>
                  </a:lnTo>
                  <a:lnTo>
                    <a:pt x="9649054" y="74523"/>
                  </a:lnTo>
                  <a:lnTo>
                    <a:pt x="9645040" y="76733"/>
                  </a:lnTo>
                  <a:lnTo>
                    <a:pt x="9640024" y="82880"/>
                  </a:lnTo>
                  <a:lnTo>
                    <a:pt x="9644863" y="87299"/>
                  </a:lnTo>
                  <a:lnTo>
                    <a:pt x="9648647" y="88950"/>
                  </a:lnTo>
                  <a:lnTo>
                    <a:pt x="9655607" y="88950"/>
                  </a:lnTo>
                  <a:lnTo>
                    <a:pt x="9657601" y="85344"/>
                  </a:lnTo>
                  <a:lnTo>
                    <a:pt x="9657651" y="78130"/>
                  </a:lnTo>
                  <a:close/>
                </a:path>
                <a:path extrusionOk="0" h="246379" w="10407015">
                  <a:moveTo>
                    <a:pt x="10140709" y="98094"/>
                  </a:moveTo>
                  <a:lnTo>
                    <a:pt x="10140417" y="87236"/>
                  </a:lnTo>
                  <a:lnTo>
                    <a:pt x="10134282" y="82308"/>
                  </a:lnTo>
                  <a:lnTo>
                    <a:pt x="10125888" y="79679"/>
                  </a:lnTo>
                  <a:lnTo>
                    <a:pt x="10118877" y="75742"/>
                  </a:lnTo>
                  <a:lnTo>
                    <a:pt x="10119106" y="86499"/>
                  </a:lnTo>
                  <a:lnTo>
                    <a:pt x="10125240" y="91325"/>
                  </a:lnTo>
                  <a:lnTo>
                    <a:pt x="10133647" y="93954"/>
                  </a:lnTo>
                  <a:lnTo>
                    <a:pt x="10140709" y="98094"/>
                  </a:lnTo>
                  <a:close/>
                </a:path>
                <a:path extrusionOk="0" h="246379" w="10407015">
                  <a:moveTo>
                    <a:pt x="10214369" y="119989"/>
                  </a:moveTo>
                  <a:lnTo>
                    <a:pt x="10207384" y="118630"/>
                  </a:lnTo>
                  <a:lnTo>
                    <a:pt x="10194798" y="114998"/>
                  </a:lnTo>
                  <a:lnTo>
                    <a:pt x="10189400" y="114249"/>
                  </a:lnTo>
                  <a:lnTo>
                    <a:pt x="10183990" y="114249"/>
                  </a:lnTo>
                  <a:lnTo>
                    <a:pt x="10179825" y="117271"/>
                  </a:lnTo>
                  <a:lnTo>
                    <a:pt x="10177501" y="127596"/>
                  </a:lnTo>
                  <a:lnTo>
                    <a:pt x="10181730" y="132118"/>
                  </a:lnTo>
                  <a:lnTo>
                    <a:pt x="10189388" y="134899"/>
                  </a:lnTo>
                  <a:lnTo>
                    <a:pt x="10205656" y="134899"/>
                  </a:lnTo>
                  <a:lnTo>
                    <a:pt x="10214026" y="130594"/>
                  </a:lnTo>
                  <a:lnTo>
                    <a:pt x="10214369" y="119989"/>
                  </a:lnTo>
                  <a:close/>
                </a:path>
                <a:path extrusionOk="0" h="246379" w="10407015">
                  <a:moveTo>
                    <a:pt x="10312451" y="172351"/>
                  </a:moveTo>
                  <a:lnTo>
                    <a:pt x="10308298" y="165531"/>
                  </a:lnTo>
                  <a:lnTo>
                    <a:pt x="10300678" y="160362"/>
                  </a:lnTo>
                  <a:lnTo>
                    <a:pt x="10292613" y="158305"/>
                  </a:lnTo>
                  <a:lnTo>
                    <a:pt x="10287254" y="158305"/>
                  </a:lnTo>
                  <a:lnTo>
                    <a:pt x="10283952" y="162026"/>
                  </a:lnTo>
                  <a:lnTo>
                    <a:pt x="10288054" y="172085"/>
                  </a:lnTo>
                  <a:lnTo>
                    <a:pt x="10288257" y="172377"/>
                  </a:lnTo>
                  <a:lnTo>
                    <a:pt x="10302024" y="180047"/>
                  </a:lnTo>
                  <a:lnTo>
                    <a:pt x="10308933" y="180047"/>
                  </a:lnTo>
                  <a:lnTo>
                    <a:pt x="10309708" y="179832"/>
                  </a:lnTo>
                  <a:lnTo>
                    <a:pt x="10310152" y="179336"/>
                  </a:lnTo>
                  <a:lnTo>
                    <a:pt x="10312451" y="172351"/>
                  </a:lnTo>
                  <a:close/>
                </a:path>
                <a:path extrusionOk="0" h="246379" w="10407015">
                  <a:moveTo>
                    <a:pt x="10406926" y="159562"/>
                  </a:moveTo>
                  <a:lnTo>
                    <a:pt x="10406393" y="152323"/>
                  </a:lnTo>
                  <a:lnTo>
                    <a:pt x="10402773" y="148704"/>
                  </a:lnTo>
                  <a:lnTo>
                    <a:pt x="10396360" y="148704"/>
                  </a:lnTo>
                  <a:lnTo>
                    <a:pt x="10391369" y="148704"/>
                  </a:lnTo>
                  <a:lnTo>
                    <a:pt x="10384714" y="150888"/>
                  </a:lnTo>
                  <a:lnTo>
                    <a:pt x="10376637" y="156984"/>
                  </a:lnTo>
                  <a:lnTo>
                    <a:pt x="10385311" y="161505"/>
                  </a:lnTo>
                  <a:lnTo>
                    <a:pt x="10391953" y="163195"/>
                  </a:lnTo>
                  <a:lnTo>
                    <a:pt x="10403815" y="163195"/>
                  </a:lnTo>
                  <a:lnTo>
                    <a:pt x="10406926" y="15956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18" name="Google Shape;7918;gefe2f4b35a_0_3189"/>
            <p:cNvSpPr/>
            <p:nvPr/>
          </p:nvSpPr>
          <p:spPr>
            <a:xfrm>
              <a:off x="19888" y="5594273"/>
              <a:ext cx="10241915" cy="298450"/>
            </a:xfrm>
            <a:custGeom>
              <a:rect b="b" l="l" r="r" t="t"/>
              <a:pathLst>
                <a:path extrusionOk="0" h="298450" w="10241915">
                  <a:moveTo>
                    <a:pt x="46850" y="75831"/>
                  </a:moveTo>
                  <a:lnTo>
                    <a:pt x="39471" y="70954"/>
                  </a:lnTo>
                  <a:lnTo>
                    <a:pt x="32512" y="65633"/>
                  </a:lnTo>
                  <a:lnTo>
                    <a:pt x="24511" y="61341"/>
                  </a:lnTo>
                  <a:lnTo>
                    <a:pt x="14033" y="59588"/>
                  </a:lnTo>
                  <a:lnTo>
                    <a:pt x="10693" y="59588"/>
                  </a:lnTo>
                  <a:lnTo>
                    <a:pt x="6896" y="60045"/>
                  </a:lnTo>
                  <a:lnTo>
                    <a:pt x="2540" y="61087"/>
                  </a:lnTo>
                  <a:lnTo>
                    <a:pt x="0" y="72199"/>
                  </a:lnTo>
                  <a:lnTo>
                    <a:pt x="3975" y="79641"/>
                  </a:lnTo>
                  <a:lnTo>
                    <a:pt x="12344" y="83807"/>
                  </a:lnTo>
                  <a:lnTo>
                    <a:pt x="22948" y="85102"/>
                  </a:lnTo>
                  <a:lnTo>
                    <a:pt x="31089" y="84442"/>
                  </a:lnTo>
                  <a:lnTo>
                    <a:pt x="38379" y="82562"/>
                  </a:lnTo>
                  <a:lnTo>
                    <a:pt x="43942" y="79629"/>
                  </a:lnTo>
                  <a:lnTo>
                    <a:pt x="46850" y="75831"/>
                  </a:lnTo>
                  <a:close/>
                </a:path>
                <a:path extrusionOk="0" h="298450" w="10241915">
                  <a:moveTo>
                    <a:pt x="61518" y="8877"/>
                  </a:moveTo>
                  <a:lnTo>
                    <a:pt x="32131" y="8877"/>
                  </a:lnTo>
                  <a:lnTo>
                    <a:pt x="32131" y="24079"/>
                  </a:lnTo>
                  <a:lnTo>
                    <a:pt x="61518" y="24079"/>
                  </a:lnTo>
                  <a:lnTo>
                    <a:pt x="61518" y="8877"/>
                  </a:lnTo>
                  <a:close/>
                </a:path>
                <a:path extrusionOk="0" h="298450" w="10241915">
                  <a:moveTo>
                    <a:pt x="223494" y="179298"/>
                  </a:moveTo>
                  <a:lnTo>
                    <a:pt x="213182" y="181813"/>
                  </a:lnTo>
                  <a:lnTo>
                    <a:pt x="202628" y="184124"/>
                  </a:lnTo>
                  <a:lnTo>
                    <a:pt x="193306" y="187718"/>
                  </a:lnTo>
                  <a:lnTo>
                    <a:pt x="186715" y="194043"/>
                  </a:lnTo>
                  <a:lnTo>
                    <a:pt x="192100" y="197535"/>
                  </a:lnTo>
                  <a:lnTo>
                    <a:pt x="198247" y="200152"/>
                  </a:lnTo>
                  <a:lnTo>
                    <a:pt x="205270" y="201803"/>
                  </a:lnTo>
                  <a:lnTo>
                    <a:pt x="213347" y="202374"/>
                  </a:lnTo>
                  <a:lnTo>
                    <a:pt x="216484" y="202374"/>
                  </a:lnTo>
                  <a:lnTo>
                    <a:pt x="219862" y="202145"/>
                  </a:lnTo>
                  <a:lnTo>
                    <a:pt x="223494" y="201650"/>
                  </a:lnTo>
                  <a:lnTo>
                    <a:pt x="223494" y="179298"/>
                  </a:lnTo>
                  <a:close/>
                </a:path>
                <a:path extrusionOk="0" h="298450" w="10241915">
                  <a:moveTo>
                    <a:pt x="267830" y="149809"/>
                  </a:moveTo>
                  <a:lnTo>
                    <a:pt x="266128" y="149072"/>
                  </a:lnTo>
                  <a:lnTo>
                    <a:pt x="264375" y="148742"/>
                  </a:lnTo>
                  <a:lnTo>
                    <a:pt x="262661" y="148742"/>
                  </a:lnTo>
                  <a:lnTo>
                    <a:pt x="253123" y="152019"/>
                  </a:lnTo>
                  <a:lnTo>
                    <a:pt x="246659" y="159423"/>
                  </a:lnTo>
                  <a:lnTo>
                    <a:pt x="245821" y="167335"/>
                  </a:lnTo>
                  <a:lnTo>
                    <a:pt x="253174" y="172161"/>
                  </a:lnTo>
                  <a:lnTo>
                    <a:pt x="256286" y="165976"/>
                  </a:lnTo>
                  <a:lnTo>
                    <a:pt x="262242" y="162712"/>
                  </a:lnTo>
                  <a:lnTo>
                    <a:pt x="267322" y="158584"/>
                  </a:lnTo>
                  <a:lnTo>
                    <a:pt x="267830" y="149809"/>
                  </a:lnTo>
                  <a:close/>
                </a:path>
                <a:path extrusionOk="0" h="298450" w="10241915">
                  <a:moveTo>
                    <a:pt x="416217" y="11353"/>
                  </a:moveTo>
                  <a:lnTo>
                    <a:pt x="414413" y="7874"/>
                  </a:lnTo>
                  <a:lnTo>
                    <a:pt x="409790" y="7874"/>
                  </a:lnTo>
                  <a:lnTo>
                    <a:pt x="406069" y="7874"/>
                  </a:lnTo>
                  <a:lnTo>
                    <a:pt x="400519" y="10134"/>
                  </a:lnTo>
                  <a:lnTo>
                    <a:pt x="393001" y="16497"/>
                  </a:lnTo>
                  <a:lnTo>
                    <a:pt x="398272" y="20332"/>
                  </a:lnTo>
                  <a:lnTo>
                    <a:pt x="402691" y="21780"/>
                  </a:lnTo>
                  <a:lnTo>
                    <a:pt x="411619" y="21780"/>
                  </a:lnTo>
                  <a:lnTo>
                    <a:pt x="414820" y="18300"/>
                  </a:lnTo>
                  <a:lnTo>
                    <a:pt x="416217" y="11353"/>
                  </a:lnTo>
                  <a:close/>
                </a:path>
                <a:path extrusionOk="0" h="298450" w="10241915">
                  <a:moveTo>
                    <a:pt x="702271" y="268262"/>
                  </a:moveTo>
                  <a:lnTo>
                    <a:pt x="700049" y="268808"/>
                  </a:lnTo>
                  <a:lnTo>
                    <a:pt x="698119" y="269049"/>
                  </a:lnTo>
                  <a:lnTo>
                    <a:pt x="689533" y="269049"/>
                  </a:lnTo>
                  <a:lnTo>
                    <a:pt x="678205" y="252730"/>
                  </a:lnTo>
                  <a:lnTo>
                    <a:pt x="671296" y="252730"/>
                  </a:lnTo>
                  <a:lnTo>
                    <a:pt x="669620" y="252730"/>
                  </a:lnTo>
                  <a:lnTo>
                    <a:pt x="667702" y="252971"/>
                  </a:lnTo>
                  <a:lnTo>
                    <a:pt x="665480" y="253504"/>
                  </a:lnTo>
                  <a:lnTo>
                    <a:pt x="666076" y="262280"/>
                  </a:lnTo>
                  <a:lnTo>
                    <a:pt x="671703" y="269405"/>
                  </a:lnTo>
                  <a:lnTo>
                    <a:pt x="680275" y="274205"/>
                  </a:lnTo>
                  <a:lnTo>
                    <a:pt x="689660" y="275958"/>
                  </a:lnTo>
                  <a:lnTo>
                    <a:pt x="695464" y="275958"/>
                  </a:lnTo>
                  <a:lnTo>
                    <a:pt x="700493" y="273672"/>
                  </a:lnTo>
                  <a:lnTo>
                    <a:pt x="702271" y="268262"/>
                  </a:lnTo>
                  <a:close/>
                </a:path>
                <a:path extrusionOk="0" h="298450" w="10241915">
                  <a:moveTo>
                    <a:pt x="768781" y="260997"/>
                  </a:moveTo>
                  <a:lnTo>
                    <a:pt x="760209" y="256590"/>
                  </a:lnTo>
                  <a:lnTo>
                    <a:pt x="740321" y="250659"/>
                  </a:lnTo>
                  <a:lnTo>
                    <a:pt x="731977" y="246253"/>
                  </a:lnTo>
                  <a:lnTo>
                    <a:pt x="731977" y="256273"/>
                  </a:lnTo>
                  <a:lnTo>
                    <a:pt x="728484" y="262382"/>
                  </a:lnTo>
                  <a:lnTo>
                    <a:pt x="724484" y="268262"/>
                  </a:lnTo>
                  <a:lnTo>
                    <a:pt x="726389" y="267665"/>
                  </a:lnTo>
                  <a:lnTo>
                    <a:pt x="728675" y="267436"/>
                  </a:lnTo>
                  <a:lnTo>
                    <a:pt x="734949" y="267436"/>
                  </a:lnTo>
                  <a:lnTo>
                    <a:pt x="752017" y="269417"/>
                  </a:lnTo>
                  <a:lnTo>
                    <a:pt x="762901" y="269417"/>
                  </a:lnTo>
                  <a:lnTo>
                    <a:pt x="768311" y="267690"/>
                  </a:lnTo>
                  <a:lnTo>
                    <a:pt x="768781" y="260997"/>
                  </a:lnTo>
                  <a:close/>
                </a:path>
                <a:path extrusionOk="0" h="298450" w="10241915">
                  <a:moveTo>
                    <a:pt x="805599" y="98069"/>
                  </a:moveTo>
                  <a:lnTo>
                    <a:pt x="798995" y="95262"/>
                  </a:lnTo>
                  <a:lnTo>
                    <a:pt x="794105" y="90779"/>
                  </a:lnTo>
                  <a:lnTo>
                    <a:pt x="789406" y="86169"/>
                  </a:lnTo>
                  <a:lnTo>
                    <a:pt x="783424" y="82969"/>
                  </a:lnTo>
                  <a:lnTo>
                    <a:pt x="779437" y="91998"/>
                  </a:lnTo>
                  <a:lnTo>
                    <a:pt x="772464" y="98005"/>
                  </a:lnTo>
                  <a:lnTo>
                    <a:pt x="765429" y="103936"/>
                  </a:lnTo>
                  <a:lnTo>
                    <a:pt x="761288" y="112699"/>
                  </a:lnTo>
                  <a:lnTo>
                    <a:pt x="774928" y="111531"/>
                  </a:lnTo>
                  <a:lnTo>
                    <a:pt x="787107" y="108978"/>
                  </a:lnTo>
                  <a:lnTo>
                    <a:pt x="797458" y="104622"/>
                  </a:lnTo>
                  <a:lnTo>
                    <a:pt x="805599" y="98069"/>
                  </a:lnTo>
                  <a:close/>
                </a:path>
                <a:path extrusionOk="0" h="298450" w="10241915">
                  <a:moveTo>
                    <a:pt x="844270" y="141084"/>
                  </a:moveTo>
                  <a:lnTo>
                    <a:pt x="841971" y="134975"/>
                  </a:lnTo>
                  <a:lnTo>
                    <a:pt x="836688" y="134975"/>
                  </a:lnTo>
                  <a:lnTo>
                    <a:pt x="836142" y="134975"/>
                  </a:lnTo>
                  <a:lnTo>
                    <a:pt x="835571" y="135039"/>
                  </a:lnTo>
                  <a:lnTo>
                    <a:pt x="834961" y="135178"/>
                  </a:lnTo>
                  <a:lnTo>
                    <a:pt x="834428" y="138887"/>
                  </a:lnTo>
                  <a:lnTo>
                    <a:pt x="833970" y="142684"/>
                  </a:lnTo>
                  <a:lnTo>
                    <a:pt x="829043" y="142684"/>
                  </a:lnTo>
                  <a:lnTo>
                    <a:pt x="828319" y="142608"/>
                  </a:lnTo>
                  <a:lnTo>
                    <a:pt x="827506" y="142430"/>
                  </a:lnTo>
                  <a:lnTo>
                    <a:pt x="827506" y="157175"/>
                  </a:lnTo>
                  <a:lnTo>
                    <a:pt x="830008" y="158750"/>
                  </a:lnTo>
                  <a:lnTo>
                    <a:pt x="832231" y="159423"/>
                  </a:lnTo>
                  <a:lnTo>
                    <a:pt x="840028" y="159423"/>
                  </a:lnTo>
                  <a:lnTo>
                    <a:pt x="843305" y="153314"/>
                  </a:lnTo>
                  <a:lnTo>
                    <a:pt x="844270" y="141084"/>
                  </a:lnTo>
                  <a:close/>
                </a:path>
                <a:path extrusionOk="0" h="298450" w="10241915">
                  <a:moveTo>
                    <a:pt x="871778" y="53467"/>
                  </a:moveTo>
                  <a:lnTo>
                    <a:pt x="855624" y="50507"/>
                  </a:lnTo>
                  <a:lnTo>
                    <a:pt x="848791" y="49441"/>
                  </a:lnTo>
                  <a:lnTo>
                    <a:pt x="842695" y="49034"/>
                  </a:lnTo>
                  <a:lnTo>
                    <a:pt x="835698" y="49923"/>
                  </a:lnTo>
                  <a:lnTo>
                    <a:pt x="829716" y="53009"/>
                  </a:lnTo>
                  <a:lnTo>
                    <a:pt x="824611" y="58902"/>
                  </a:lnTo>
                  <a:lnTo>
                    <a:pt x="820242" y="68224"/>
                  </a:lnTo>
                  <a:lnTo>
                    <a:pt x="834847" y="66243"/>
                  </a:lnTo>
                  <a:lnTo>
                    <a:pt x="849020" y="63868"/>
                  </a:lnTo>
                  <a:lnTo>
                    <a:pt x="861695" y="59994"/>
                  </a:lnTo>
                  <a:lnTo>
                    <a:pt x="871778" y="53467"/>
                  </a:lnTo>
                  <a:close/>
                </a:path>
                <a:path extrusionOk="0" h="298450" w="10241915">
                  <a:moveTo>
                    <a:pt x="1121105" y="250571"/>
                  </a:moveTo>
                  <a:lnTo>
                    <a:pt x="1117104" y="242849"/>
                  </a:lnTo>
                  <a:lnTo>
                    <a:pt x="1107440" y="238760"/>
                  </a:lnTo>
                  <a:lnTo>
                    <a:pt x="1107795" y="247675"/>
                  </a:lnTo>
                  <a:lnTo>
                    <a:pt x="1107935" y="256755"/>
                  </a:lnTo>
                  <a:lnTo>
                    <a:pt x="1109687" y="264223"/>
                  </a:lnTo>
                  <a:lnTo>
                    <a:pt x="1114907" y="268262"/>
                  </a:lnTo>
                  <a:lnTo>
                    <a:pt x="1120140" y="259765"/>
                  </a:lnTo>
                  <a:lnTo>
                    <a:pt x="1121105" y="250571"/>
                  </a:lnTo>
                  <a:close/>
                </a:path>
                <a:path extrusionOk="0" h="298450" w="10241915">
                  <a:moveTo>
                    <a:pt x="1225410" y="268262"/>
                  </a:moveTo>
                  <a:lnTo>
                    <a:pt x="1213053" y="270700"/>
                  </a:lnTo>
                  <a:lnTo>
                    <a:pt x="1203998" y="276466"/>
                  </a:lnTo>
                  <a:lnTo>
                    <a:pt x="1198257" y="285572"/>
                  </a:lnTo>
                  <a:lnTo>
                    <a:pt x="1195806" y="297992"/>
                  </a:lnTo>
                  <a:lnTo>
                    <a:pt x="1208316" y="295694"/>
                  </a:lnTo>
                  <a:lnTo>
                    <a:pt x="1217396" y="289991"/>
                  </a:lnTo>
                  <a:lnTo>
                    <a:pt x="1223086" y="280860"/>
                  </a:lnTo>
                  <a:lnTo>
                    <a:pt x="1225410" y="268262"/>
                  </a:lnTo>
                  <a:close/>
                </a:path>
                <a:path extrusionOk="0" h="298450" w="10241915">
                  <a:moveTo>
                    <a:pt x="1379905" y="82969"/>
                  </a:moveTo>
                  <a:lnTo>
                    <a:pt x="1365237" y="82969"/>
                  </a:lnTo>
                  <a:lnTo>
                    <a:pt x="1365237" y="98069"/>
                  </a:lnTo>
                  <a:lnTo>
                    <a:pt x="1379905" y="98069"/>
                  </a:lnTo>
                  <a:lnTo>
                    <a:pt x="1379905" y="82969"/>
                  </a:lnTo>
                  <a:close/>
                </a:path>
                <a:path extrusionOk="0" h="298450" w="10241915">
                  <a:moveTo>
                    <a:pt x="1837232" y="175348"/>
                  </a:moveTo>
                  <a:lnTo>
                    <a:pt x="1835099" y="166382"/>
                  </a:lnTo>
                  <a:lnTo>
                    <a:pt x="1830095" y="160248"/>
                  </a:lnTo>
                  <a:lnTo>
                    <a:pt x="1821865" y="157175"/>
                  </a:lnTo>
                  <a:lnTo>
                    <a:pt x="1821903" y="166903"/>
                  </a:lnTo>
                  <a:lnTo>
                    <a:pt x="1821446" y="177076"/>
                  </a:lnTo>
                  <a:lnTo>
                    <a:pt x="1823123" y="185089"/>
                  </a:lnTo>
                  <a:lnTo>
                    <a:pt x="1829574" y="188328"/>
                  </a:lnTo>
                  <a:lnTo>
                    <a:pt x="1831530" y="188328"/>
                  </a:lnTo>
                  <a:lnTo>
                    <a:pt x="1833918" y="187883"/>
                  </a:lnTo>
                  <a:lnTo>
                    <a:pt x="1836839" y="186905"/>
                  </a:lnTo>
                  <a:lnTo>
                    <a:pt x="1837232" y="175348"/>
                  </a:lnTo>
                  <a:close/>
                </a:path>
                <a:path extrusionOk="0" h="298450" w="10241915">
                  <a:moveTo>
                    <a:pt x="1837296" y="105841"/>
                  </a:moveTo>
                  <a:lnTo>
                    <a:pt x="1829384" y="98069"/>
                  </a:lnTo>
                  <a:lnTo>
                    <a:pt x="1821980" y="109042"/>
                  </a:lnTo>
                  <a:lnTo>
                    <a:pt x="1812467" y="118910"/>
                  </a:lnTo>
                  <a:lnTo>
                    <a:pt x="1809534" y="127635"/>
                  </a:lnTo>
                  <a:lnTo>
                    <a:pt x="1821865" y="135166"/>
                  </a:lnTo>
                  <a:lnTo>
                    <a:pt x="1823148" y="122859"/>
                  </a:lnTo>
                  <a:lnTo>
                    <a:pt x="1831759" y="113601"/>
                  </a:lnTo>
                  <a:lnTo>
                    <a:pt x="1837296" y="105841"/>
                  </a:lnTo>
                  <a:close/>
                </a:path>
                <a:path extrusionOk="0" h="298450" w="10241915">
                  <a:moveTo>
                    <a:pt x="2020989" y="179298"/>
                  </a:moveTo>
                  <a:lnTo>
                    <a:pt x="2006066" y="179298"/>
                  </a:lnTo>
                  <a:lnTo>
                    <a:pt x="2006066" y="194043"/>
                  </a:lnTo>
                  <a:lnTo>
                    <a:pt x="2020989" y="194043"/>
                  </a:lnTo>
                  <a:lnTo>
                    <a:pt x="2020989" y="179298"/>
                  </a:lnTo>
                  <a:close/>
                </a:path>
                <a:path extrusionOk="0" h="298450" w="10241915">
                  <a:moveTo>
                    <a:pt x="2263787" y="142417"/>
                  </a:moveTo>
                  <a:lnTo>
                    <a:pt x="2256853" y="138353"/>
                  </a:lnTo>
                  <a:lnTo>
                    <a:pt x="2251964" y="136829"/>
                  </a:lnTo>
                  <a:lnTo>
                    <a:pt x="2248725" y="136829"/>
                  </a:lnTo>
                  <a:lnTo>
                    <a:pt x="2243988" y="136829"/>
                  </a:lnTo>
                  <a:lnTo>
                    <a:pt x="2242756" y="140068"/>
                  </a:lnTo>
                  <a:lnTo>
                    <a:pt x="2244826" y="146570"/>
                  </a:lnTo>
                  <a:lnTo>
                    <a:pt x="2248141" y="149809"/>
                  </a:lnTo>
                  <a:lnTo>
                    <a:pt x="2255812" y="149809"/>
                  </a:lnTo>
                  <a:lnTo>
                    <a:pt x="2259787" y="147853"/>
                  </a:lnTo>
                  <a:lnTo>
                    <a:pt x="2263787" y="142417"/>
                  </a:lnTo>
                  <a:close/>
                </a:path>
                <a:path extrusionOk="0" h="298450" w="10241915">
                  <a:moveTo>
                    <a:pt x="2352459" y="142430"/>
                  </a:moveTo>
                  <a:lnTo>
                    <a:pt x="2347633" y="137998"/>
                  </a:lnTo>
                  <a:lnTo>
                    <a:pt x="2343835" y="136347"/>
                  </a:lnTo>
                  <a:lnTo>
                    <a:pt x="2341016" y="136347"/>
                  </a:lnTo>
                  <a:lnTo>
                    <a:pt x="2336838" y="136347"/>
                  </a:lnTo>
                  <a:lnTo>
                    <a:pt x="2334818" y="139979"/>
                  </a:lnTo>
                  <a:lnTo>
                    <a:pt x="2334717" y="147243"/>
                  </a:lnTo>
                  <a:lnTo>
                    <a:pt x="2336647" y="150876"/>
                  </a:lnTo>
                  <a:lnTo>
                    <a:pt x="2343327" y="150876"/>
                  </a:lnTo>
                  <a:lnTo>
                    <a:pt x="2347379" y="148653"/>
                  </a:lnTo>
                  <a:lnTo>
                    <a:pt x="2352459" y="142430"/>
                  </a:lnTo>
                  <a:close/>
                </a:path>
                <a:path extrusionOk="0" h="298450" w="10241915">
                  <a:moveTo>
                    <a:pt x="2489250" y="170281"/>
                  </a:moveTo>
                  <a:lnTo>
                    <a:pt x="2484831" y="157175"/>
                  </a:lnTo>
                  <a:lnTo>
                    <a:pt x="2475103" y="158521"/>
                  </a:lnTo>
                  <a:lnTo>
                    <a:pt x="2466810" y="161251"/>
                  </a:lnTo>
                  <a:lnTo>
                    <a:pt x="2460193" y="165684"/>
                  </a:lnTo>
                  <a:lnTo>
                    <a:pt x="2455481" y="172161"/>
                  </a:lnTo>
                  <a:lnTo>
                    <a:pt x="2456827" y="171983"/>
                  </a:lnTo>
                  <a:lnTo>
                    <a:pt x="2462072" y="171919"/>
                  </a:lnTo>
                  <a:lnTo>
                    <a:pt x="2471763" y="172516"/>
                  </a:lnTo>
                  <a:lnTo>
                    <a:pt x="2482786" y="172516"/>
                  </a:lnTo>
                  <a:lnTo>
                    <a:pt x="2489250" y="170281"/>
                  </a:lnTo>
                  <a:close/>
                </a:path>
                <a:path extrusionOk="0" h="298450" w="10241915">
                  <a:moveTo>
                    <a:pt x="2536634" y="135166"/>
                  </a:moveTo>
                  <a:lnTo>
                    <a:pt x="2522283" y="139230"/>
                  </a:lnTo>
                  <a:lnTo>
                    <a:pt x="2508300" y="143687"/>
                  </a:lnTo>
                  <a:lnTo>
                    <a:pt x="2497391" y="151231"/>
                  </a:lnTo>
                  <a:lnTo>
                    <a:pt x="2492298" y="164541"/>
                  </a:lnTo>
                  <a:lnTo>
                    <a:pt x="2507323" y="161239"/>
                  </a:lnTo>
                  <a:lnTo>
                    <a:pt x="2519654" y="155181"/>
                  </a:lnTo>
                  <a:lnTo>
                    <a:pt x="2529382" y="146456"/>
                  </a:lnTo>
                  <a:lnTo>
                    <a:pt x="2536634" y="135166"/>
                  </a:lnTo>
                  <a:close/>
                </a:path>
                <a:path extrusionOk="0" h="298450" w="10241915">
                  <a:moveTo>
                    <a:pt x="2652128" y="10350"/>
                  </a:moveTo>
                  <a:lnTo>
                    <a:pt x="2648394" y="5359"/>
                  </a:lnTo>
                  <a:lnTo>
                    <a:pt x="2639669" y="1625"/>
                  </a:lnTo>
                  <a:lnTo>
                    <a:pt x="2639047" y="11188"/>
                  </a:lnTo>
                  <a:lnTo>
                    <a:pt x="2630170" y="11874"/>
                  </a:lnTo>
                  <a:lnTo>
                    <a:pt x="2632189" y="24091"/>
                  </a:lnTo>
                  <a:lnTo>
                    <a:pt x="2647137" y="24091"/>
                  </a:lnTo>
                  <a:lnTo>
                    <a:pt x="2651506" y="16586"/>
                  </a:lnTo>
                  <a:lnTo>
                    <a:pt x="2652128" y="10350"/>
                  </a:lnTo>
                  <a:close/>
                </a:path>
                <a:path extrusionOk="0" h="298450" w="10241915">
                  <a:moveTo>
                    <a:pt x="2691130" y="90576"/>
                  </a:moveTo>
                  <a:lnTo>
                    <a:pt x="2690253" y="82143"/>
                  </a:lnTo>
                  <a:lnTo>
                    <a:pt x="2687358" y="75819"/>
                  </a:lnTo>
                  <a:lnTo>
                    <a:pt x="2682671" y="71272"/>
                  </a:lnTo>
                  <a:lnTo>
                    <a:pt x="2676461" y="68224"/>
                  </a:lnTo>
                  <a:lnTo>
                    <a:pt x="2676461" y="75831"/>
                  </a:lnTo>
                  <a:lnTo>
                    <a:pt x="2670670" y="77216"/>
                  </a:lnTo>
                  <a:lnTo>
                    <a:pt x="2668981" y="82969"/>
                  </a:lnTo>
                  <a:lnTo>
                    <a:pt x="2677515" y="83502"/>
                  </a:lnTo>
                  <a:lnTo>
                    <a:pt x="2679103" y="90893"/>
                  </a:lnTo>
                  <a:lnTo>
                    <a:pt x="2688844" y="90893"/>
                  </a:lnTo>
                  <a:lnTo>
                    <a:pt x="2689923" y="90792"/>
                  </a:lnTo>
                  <a:lnTo>
                    <a:pt x="2691130" y="90576"/>
                  </a:lnTo>
                  <a:close/>
                </a:path>
                <a:path extrusionOk="0" h="298450" w="10241915">
                  <a:moveTo>
                    <a:pt x="2693162" y="163169"/>
                  </a:moveTo>
                  <a:lnTo>
                    <a:pt x="2690863" y="157010"/>
                  </a:lnTo>
                  <a:lnTo>
                    <a:pt x="2685529" y="157010"/>
                  </a:lnTo>
                  <a:lnTo>
                    <a:pt x="2685021" y="157010"/>
                  </a:lnTo>
                  <a:lnTo>
                    <a:pt x="2683916" y="157187"/>
                  </a:lnTo>
                  <a:lnTo>
                    <a:pt x="2682951" y="164858"/>
                  </a:lnTo>
                  <a:lnTo>
                    <a:pt x="2678087" y="164858"/>
                  </a:lnTo>
                  <a:lnTo>
                    <a:pt x="2677325" y="164757"/>
                  </a:lnTo>
                  <a:lnTo>
                    <a:pt x="2676461" y="164553"/>
                  </a:lnTo>
                  <a:lnTo>
                    <a:pt x="2676461" y="179311"/>
                  </a:lnTo>
                  <a:lnTo>
                    <a:pt x="2678963" y="180936"/>
                  </a:lnTo>
                  <a:lnTo>
                    <a:pt x="2681198" y="181635"/>
                  </a:lnTo>
                  <a:lnTo>
                    <a:pt x="2688920" y="181635"/>
                  </a:lnTo>
                  <a:lnTo>
                    <a:pt x="2692196" y="175475"/>
                  </a:lnTo>
                  <a:lnTo>
                    <a:pt x="2693162" y="163169"/>
                  </a:lnTo>
                  <a:close/>
                </a:path>
                <a:path extrusionOk="0" h="298450" w="10241915">
                  <a:moveTo>
                    <a:pt x="3027718" y="19646"/>
                  </a:moveTo>
                  <a:lnTo>
                    <a:pt x="3025724" y="12890"/>
                  </a:lnTo>
                  <a:lnTo>
                    <a:pt x="3015411" y="8890"/>
                  </a:lnTo>
                  <a:lnTo>
                    <a:pt x="3012617" y="23837"/>
                  </a:lnTo>
                  <a:lnTo>
                    <a:pt x="3015551" y="28829"/>
                  </a:lnTo>
                  <a:lnTo>
                    <a:pt x="3019260" y="28829"/>
                  </a:lnTo>
                  <a:lnTo>
                    <a:pt x="3024530" y="26009"/>
                  </a:lnTo>
                  <a:lnTo>
                    <a:pt x="3027718" y="19646"/>
                  </a:lnTo>
                  <a:close/>
                </a:path>
                <a:path extrusionOk="0" h="298450" w="10241915">
                  <a:moveTo>
                    <a:pt x="3053423" y="68453"/>
                  </a:moveTo>
                  <a:lnTo>
                    <a:pt x="3052254" y="61074"/>
                  </a:lnTo>
                  <a:lnTo>
                    <a:pt x="3015411" y="61074"/>
                  </a:lnTo>
                  <a:lnTo>
                    <a:pt x="3014154" y="68453"/>
                  </a:lnTo>
                  <a:lnTo>
                    <a:pt x="3017901" y="73723"/>
                  </a:lnTo>
                  <a:lnTo>
                    <a:pt x="3024975" y="76885"/>
                  </a:lnTo>
                  <a:lnTo>
                    <a:pt x="3033738" y="77927"/>
                  </a:lnTo>
                  <a:lnTo>
                    <a:pt x="3042501" y="76885"/>
                  </a:lnTo>
                  <a:lnTo>
                    <a:pt x="3049613" y="73723"/>
                  </a:lnTo>
                  <a:lnTo>
                    <a:pt x="3053423" y="68453"/>
                  </a:lnTo>
                  <a:close/>
                </a:path>
                <a:path extrusionOk="0" h="298450" w="10241915">
                  <a:moveTo>
                    <a:pt x="3420541" y="16484"/>
                  </a:moveTo>
                  <a:lnTo>
                    <a:pt x="3419792" y="8788"/>
                  </a:lnTo>
                  <a:lnTo>
                    <a:pt x="3416249" y="3683"/>
                  </a:lnTo>
                  <a:lnTo>
                    <a:pt x="3410585" y="876"/>
                  </a:lnTo>
                  <a:lnTo>
                    <a:pt x="3403473" y="0"/>
                  </a:lnTo>
                  <a:lnTo>
                    <a:pt x="3391979" y="1549"/>
                  </a:lnTo>
                  <a:lnTo>
                    <a:pt x="3380981" y="5486"/>
                  </a:lnTo>
                  <a:lnTo>
                    <a:pt x="3372535" y="10807"/>
                  </a:lnTo>
                  <a:lnTo>
                    <a:pt x="3368725" y="16484"/>
                  </a:lnTo>
                  <a:lnTo>
                    <a:pt x="3420541" y="16484"/>
                  </a:lnTo>
                  <a:close/>
                </a:path>
                <a:path extrusionOk="0" h="298450" w="10241915">
                  <a:moveTo>
                    <a:pt x="3523589" y="157187"/>
                  </a:moveTo>
                  <a:lnTo>
                    <a:pt x="3517125" y="154457"/>
                  </a:lnTo>
                  <a:lnTo>
                    <a:pt x="3512274" y="150075"/>
                  </a:lnTo>
                  <a:lnTo>
                    <a:pt x="3507549" y="145554"/>
                  </a:lnTo>
                  <a:lnTo>
                    <a:pt x="3501415" y="142430"/>
                  </a:lnTo>
                  <a:lnTo>
                    <a:pt x="3500145" y="147218"/>
                  </a:lnTo>
                  <a:lnTo>
                    <a:pt x="3496716" y="150101"/>
                  </a:lnTo>
                  <a:lnTo>
                    <a:pt x="3489274" y="150101"/>
                  </a:lnTo>
                  <a:lnTo>
                    <a:pt x="3488042" y="149999"/>
                  </a:lnTo>
                  <a:lnTo>
                    <a:pt x="3486721" y="149809"/>
                  </a:lnTo>
                  <a:lnTo>
                    <a:pt x="3486454" y="159626"/>
                  </a:lnTo>
                  <a:lnTo>
                    <a:pt x="3490417" y="166624"/>
                  </a:lnTo>
                  <a:lnTo>
                    <a:pt x="3497161" y="170815"/>
                  </a:lnTo>
                  <a:lnTo>
                    <a:pt x="3505250" y="172212"/>
                  </a:lnTo>
                  <a:lnTo>
                    <a:pt x="3514356" y="172212"/>
                  </a:lnTo>
                  <a:lnTo>
                    <a:pt x="3523310" y="167170"/>
                  </a:lnTo>
                  <a:lnTo>
                    <a:pt x="3523589" y="157187"/>
                  </a:lnTo>
                  <a:close/>
                </a:path>
                <a:path extrusionOk="0" h="298450" w="10241915">
                  <a:moveTo>
                    <a:pt x="3679736" y="42557"/>
                  </a:moveTo>
                  <a:lnTo>
                    <a:pt x="3670922" y="38722"/>
                  </a:lnTo>
                  <a:lnTo>
                    <a:pt x="3665055" y="45123"/>
                  </a:lnTo>
                  <a:lnTo>
                    <a:pt x="3663619" y="55460"/>
                  </a:lnTo>
                  <a:lnTo>
                    <a:pt x="3665728" y="65087"/>
                  </a:lnTo>
                  <a:lnTo>
                    <a:pt x="3670503" y="69329"/>
                  </a:lnTo>
                  <a:lnTo>
                    <a:pt x="3672789" y="69329"/>
                  </a:lnTo>
                  <a:lnTo>
                    <a:pt x="3675494" y="67005"/>
                  </a:lnTo>
                  <a:lnTo>
                    <a:pt x="3678377" y="61074"/>
                  </a:lnTo>
                  <a:lnTo>
                    <a:pt x="3676650" y="61188"/>
                  </a:lnTo>
                  <a:lnTo>
                    <a:pt x="3675926" y="61188"/>
                  </a:lnTo>
                  <a:lnTo>
                    <a:pt x="3671316" y="57785"/>
                  </a:lnTo>
                  <a:lnTo>
                    <a:pt x="3676218" y="50253"/>
                  </a:lnTo>
                  <a:lnTo>
                    <a:pt x="3679736" y="42557"/>
                  </a:lnTo>
                  <a:close/>
                </a:path>
                <a:path extrusionOk="0" h="298450" w="10241915">
                  <a:moveTo>
                    <a:pt x="4131792" y="193421"/>
                  </a:moveTo>
                  <a:lnTo>
                    <a:pt x="4120311" y="186905"/>
                  </a:lnTo>
                  <a:lnTo>
                    <a:pt x="4120184" y="197993"/>
                  </a:lnTo>
                  <a:lnTo>
                    <a:pt x="4114774" y="203733"/>
                  </a:lnTo>
                  <a:lnTo>
                    <a:pt x="4108399" y="208419"/>
                  </a:lnTo>
                  <a:lnTo>
                    <a:pt x="4105313" y="216408"/>
                  </a:lnTo>
                  <a:lnTo>
                    <a:pt x="4107065" y="216471"/>
                  </a:lnTo>
                  <a:lnTo>
                    <a:pt x="4121404" y="212483"/>
                  </a:lnTo>
                  <a:lnTo>
                    <a:pt x="4130903" y="203365"/>
                  </a:lnTo>
                  <a:lnTo>
                    <a:pt x="4131792" y="193421"/>
                  </a:lnTo>
                  <a:close/>
                </a:path>
                <a:path extrusionOk="0" h="298450" w="10241915">
                  <a:moveTo>
                    <a:pt x="4149661" y="16484"/>
                  </a:moveTo>
                  <a:lnTo>
                    <a:pt x="4147845" y="16129"/>
                  </a:lnTo>
                  <a:lnTo>
                    <a:pt x="4146143" y="15951"/>
                  </a:lnTo>
                  <a:lnTo>
                    <a:pt x="4144556" y="15951"/>
                  </a:lnTo>
                  <a:lnTo>
                    <a:pt x="4136326" y="17907"/>
                  </a:lnTo>
                  <a:lnTo>
                    <a:pt x="4130903" y="23025"/>
                  </a:lnTo>
                  <a:lnTo>
                    <a:pt x="4128084" y="30276"/>
                  </a:lnTo>
                  <a:lnTo>
                    <a:pt x="4127728" y="38582"/>
                  </a:lnTo>
                  <a:lnTo>
                    <a:pt x="4129646" y="46901"/>
                  </a:lnTo>
                  <a:lnTo>
                    <a:pt x="4133672" y="54152"/>
                  </a:lnTo>
                  <a:lnTo>
                    <a:pt x="4139628" y="59283"/>
                  </a:lnTo>
                  <a:lnTo>
                    <a:pt x="4147362" y="61226"/>
                  </a:lnTo>
                  <a:lnTo>
                    <a:pt x="4148886" y="61175"/>
                  </a:lnTo>
                  <a:lnTo>
                    <a:pt x="4149661" y="61074"/>
                  </a:lnTo>
                  <a:lnTo>
                    <a:pt x="4146664" y="48729"/>
                  </a:lnTo>
                  <a:lnTo>
                    <a:pt x="4143400" y="37490"/>
                  </a:lnTo>
                  <a:lnTo>
                    <a:pt x="4143273" y="26885"/>
                  </a:lnTo>
                  <a:lnTo>
                    <a:pt x="4149661" y="16484"/>
                  </a:lnTo>
                  <a:close/>
                </a:path>
                <a:path extrusionOk="0" h="298450" w="10241915">
                  <a:moveTo>
                    <a:pt x="4164355" y="120065"/>
                  </a:moveTo>
                  <a:lnTo>
                    <a:pt x="4163072" y="120243"/>
                  </a:lnTo>
                  <a:lnTo>
                    <a:pt x="4157929" y="120307"/>
                  </a:lnTo>
                  <a:lnTo>
                    <a:pt x="4148061" y="119659"/>
                  </a:lnTo>
                  <a:lnTo>
                    <a:pt x="4145737" y="119659"/>
                  </a:lnTo>
                  <a:lnTo>
                    <a:pt x="4137050" y="119659"/>
                  </a:lnTo>
                  <a:lnTo>
                    <a:pt x="4130598" y="121958"/>
                  </a:lnTo>
                  <a:lnTo>
                    <a:pt x="4135005" y="135166"/>
                  </a:lnTo>
                  <a:lnTo>
                    <a:pt x="4137634" y="135470"/>
                  </a:lnTo>
                  <a:lnTo>
                    <a:pt x="4140111" y="135636"/>
                  </a:lnTo>
                  <a:lnTo>
                    <a:pt x="4142435" y="135636"/>
                  </a:lnTo>
                  <a:lnTo>
                    <a:pt x="4150918" y="134747"/>
                  </a:lnTo>
                  <a:lnTo>
                    <a:pt x="4157522" y="131965"/>
                  </a:lnTo>
                  <a:lnTo>
                    <a:pt x="4162056" y="127139"/>
                  </a:lnTo>
                  <a:lnTo>
                    <a:pt x="4164355" y="120065"/>
                  </a:lnTo>
                  <a:close/>
                </a:path>
                <a:path extrusionOk="0" h="298450" w="10241915">
                  <a:moveTo>
                    <a:pt x="4179024" y="209257"/>
                  </a:moveTo>
                  <a:lnTo>
                    <a:pt x="4164368" y="209257"/>
                  </a:lnTo>
                  <a:lnTo>
                    <a:pt x="4164368" y="224002"/>
                  </a:lnTo>
                  <a:lnTo>
                    <a:pt x="4179024" y="224002"/>
                  </a:lnTo>
                  <a:lnTo>
                    <a:pt x="4179024" y="209257"/>
                  </a:lnTo>
                  <a:close/>
                </a:path>
                <a:path extrusionOk="0" h="298450" w="10241915">
                  <a:moveTo>
                    <a:pt x="4466488" y="135166"/>
                  </a:moveTo>
                  <a:lnTo>
                    <a:pt x="4465142" y="133794"/>
                  </a:lnTo>
                  <a:lnTo>
                    <a:pt x="4463402" y="133235"/>
                  </a:lnTo>
                  <a:lnTo>
                    <a:pt x="4461510" y="133235"/>
                  </a:lnTo>
                  <a:lnTo>
                    <a:pt x="4454499" y="133235"/>
                  </a:lnTo>
                  <a:lnTo>
                    <a:pt x="4445216" y="140792"/>
                  </a:lnTo>
                  <a:lnTo>
                    <a:pt x="4442358" y="146088"/>
                  </a:lnTo>
                  <a:lnTo>
                    <a:pt x="4443679" y="147472"/>
                  </a:lnTo>
                  <a:lnTo>
                    <a:pt x="4446473" y="147472"/>
                  </a:lnTo>
                  <a:lnTo>
                    <a:pt x="4453077" y="146037"/>
                  </a:lnTo>
                  <a:lnTo>
                    <a:pt x="4460430" y="142621"/>
                  </a:lnTo>
                  <a:lnTo>
                    <a:pt x="4465828" y="138557"/>
                  </a:lnTo>
                  <a:lnTo>
                    <a:pt x="4466488" y="135166"/>
                  </a:lnTo>
                  <a:close/>
                </a:path>
                <a:path extrusionOk="0" h="298450" w="10241915">
                  <a:moveTo>
                    <a:pt x="4719917" y="241325"/>
                  </a:moveTo>
                  <a:lnTo>
                    <a:pt x="4718012" y="237705"/>
                  </a:lnTo>
                  <a:lnTo>
                    <a:pt x="4714291" y="237705"/>
                  </a:lnTo>
                  <a:lnTo>
                    <a:pt x="4711357" y="237705"/>
                  </a:lnTo>
                  <a:lnTo>
                    <a:pt x="4707280" y="239966"/>
                  </a:lnTo>
                  <a:lnTo>
                    <a:pt x="4702162" y="246253"/>
                  </a:lnTo>
                  <a:lnTo>
                    <a:pt x="4706925" y="250545"/>
                  </a:lnTo>
                  <a:lnTo>
                    <a:pt x="4710696" y="252158"/>
                  </a:lnTo>
                  <a:lnTo>
                    <a:pt x="4717707" y="252158"/>
                  </a:lnTo>
                  <a:lnTo>
                    <a:pt x="4719764" y="248539"/>
                  </a:lnTo>
                  <a:lnTo>
                    <a:pt x="4719917" y="241325"/>
                  </a:lnTo>
                  <a:close/>
                </a:path>
                <a:path extrusionOk="0" h="298450" w="10241915">
                  <a:moveTo>
                    <a:pt x="5158752" y="253504"/>
                  </a:moveTo>
                  <a:lnTo>
                    <a:pt x="5156416" y="254165"/>
                  </a:lnTo>
                  <a:lnTo>
                    <a:pt x="5153647" y="254406"/>
                  </a:lnTo>
                  <a:lnTo>
                    <a:pt x="5146383" y="254406"/>
                  </a:lnTo>
                  <a:lnTo>
                    <a:pt x="5127345" y="252476"/>
                  </a:lnTo>
                  <a:lnTo>
                    <a:pt x="5123065" y="252476"/>
                  </a:lnTo>
                  <a:lnTo>
                    <a:pt x="5114937" y="252476"/>
                  </a:lnTo>
                  <a:lnTo>
                    <a:pt x="5108549" y="254215"/>
                  </a:lnTo>
                  <a:lnTo>
                    <a:pt x="5107254" y="260997"/>
                  </a:lnTo>
                  <a:lnTo>
                    <a:pt x="5117084" y="261975"/>
                  </a:lnTo>
                  <a:lnTo>
                    <a:pt x="5125834" y="263690"/>
                  </a:lnTo>
                  <a:lnTo>
                    <a:pt x="5133645" y="265328"/>
                  </a:lnTo>
                  <a:lnTo>
                    <a:pt x="5140630" y="266052"/>
                  </a:lnTo>
                  <a:lnTo>
                    <a:pt x="5147538" y="266052"/>
                  </a:lnTo>
                  <a:lnTo>
                    <a:pt x="5153342" y="263258"/>
                  </a:lnTo>
                  <a:lnTo>
                    <a:pt x="5158752" y="253504"/>
                  </a:lnTo>
                  <a:close/>
                </a:path>
                <a:path extrusionOk="0" h="298450" w="10241915">
                  <a:moveTo>
                    <a:pt x="5225237" y="268262"/>
                  </a:moveTo>
                  <a:lnTo>
                    <a:pt x="5219382" y="267220"/>
                  </a:lnTo>
                  <a:lnTo>
                    <a:pt x="5214721" y="266788"/>
                  </a:lnTo>
                  <a:lnTo>
                    <a:pt x="5211102" y="266788"/>
                  </a:lnTo>
                  <a:lnTo>
                    <a:pt x="5202390" y="266788"/>
                  </a:lnTo>
                  <a:lnTo>
                    <a:pt x="5199621" y="269290"/>
                  </a:lnTo>
                  <a:lnTo>
                    <a:pt x="5201031" y="274281"/>
                  </a:lnTo>
                  <a:lnTo>
                    <a:pt x="5205196" y="276771"/>
                  </a:lnTo>
                  <a:lnTo>
                    <a:pt x="5215128" y="276771"/>
                  </a:lnTo>
                  <a:lnTo>
                    <a:pt x="5220767" y="274612"/>
                  </a:lnTo>
                  <a:lnTo>
                    <a:pt x="5225237" y="268262"/>
                  </a:lnTo>
                  <a:close/>
                </a:path>
                <a:path extrusionOk="0" h="298450" w="10241915">
                  <a:moveTo>
                    <a:pt x="5395646" y="133591"/>
                  </a:moveTo>
                  <a:lnTo>
                    <a:pt x="5394464" y="127673"/>
                  </a:lnTo>
                  <a:lnTo>
                    <a:pt x="5386108" y="127368"/>
                  </a:lnTo>
                  <a:lnTo>
                    <a:pt x="5384597" y="119773"/>
                  </a:lnTo>
                  <a:lnTo>
                    <a:pt x="5375757" y="119773"/>
                  </a:lnTo>
                  <a:lnTo>
                    <a:pt x="5374779" y="119773"/>
                  </a:lnTo>
                  <a:lnTo>
                    <a:pt x="5373713" y="119862"/>
                  </a:lnTo>
                  <a:lnTo>
                    <a:pt x="5372532" y="120078"/>
                  </a:lnTo>
                  <a:lnTo>
                    <a:pt x="5370296" y="127139"/>
                  </a:lnTo>
                  <a:lnTo>
                    <a:pt x="5372570" y="132257"/>
                  </a:lnTo>
                  <a:lnTo>
                    <a:pt x="5377700" y="135369"/>
                  </a:lnTo>
                  <a:lnTo>
                    <a:pt x="5384076" y="136423"/>
                  </a:lnTo>
                  <a:lnTo>
                    <a:pt x="5390134" y="136423"/>
                  </a:lnTo>
                  <a:lnTo>
                    <a:pt x="5395646" y="133591"/>
                  </a:lnTo>
                  <a:close/>
                </a:path>
                <a:path extrusionOk="0" h="298450" w="10241915">
                  <a:moveTo>
                    <a:pt x="5725909" y="120078"/>
                  </a:moveTo>
                  <a:lnTo>
                    <a:pt x="5725769" y="111950"/>
                  </a:lnTo>
                  <a:lnTo>
                    <a:pt x="5720842" y="105079"/>
                  </a:lnTo>
                  <a:lnTo>
                    <a:pt x="5713285" y="100304"/>
                  </a:lnTo>
                  <a:lnTo>
                    <a:pt x="5705259" y="98526"/>
                  </a:lnTo>
                  <a:lnTo>
                    <a:pt x="5700827" y="98526"/>
                  </a:lnTo>
                  <a:lnTo>
                    <a:pt x="5697258" y="100520"/>
                  </a:lnTo>
                  <a:lnTo>
                    <a:pt x="5696559" y="105321"/>
                  </a:lnTo>
                  <a:lnTo>
                    <a:pt x="5703798" y="107861"/>
                  </a:lnTo>
                  <a:lnTo>
                    <a:pt x="5712422" y="118618"/>
                  </a:lnTo>
                  <a:lnTo>
                    <a:pt x="5719635" y="121043"/>
                  </a:lnTo>
                  <a:lnTo>
                    <a:pt x="5721401" y="121043"/>
                  </a:lnTo>
                  <a:lnTo>
                    <a:pt x="5723471" y="120751"/>
                  </a:lnTo>
                  <a:lnTo>
                    <a:pt x="5725909" y="120078"/>
                  </a:lnTo>
                  <a:close/>
                </a:path>
                <a:path extrusionOk="0" h="298450" w="10241915">
                  <a:moveTo>
                    <a:pt x="5998667" y="45986"/>
                  </a:moveTo>
                  <a:lnTo>
                    <a:pt x="5995886" y="45643"/>
                  </a:lnTo>
                  <a:lnTo>
                    <a:pt x="5993282" y="45466"/>
                  </a:lnTo>
                  <a:lnTo>
                    <a:pt x="5990856" y="45466"/>
                  </a:lnTo>
                  <a:lnTo>
                    <a:pt x="5982436" y="46367"/>
                  </a:lnTo>
                  <a:lnTo>
                    <a:pt x="5975921" y="49161"/>
                  </a:lnTo>
                  <a:lnTo>
                    <a:pt x="5971400" y="54000"/>
                  </a:lnTo>
                  <a:lnTo>
                    <a:pt x="5969025" y="61074"/>
                  </a:lnTo>
                  <a:lnTo>
                    <a:pt x="5973000" y="65265"/>
                  </a:lnTo>
                  <a:lnTo>
                    <a:pt x="5978461" y="67475"/>
                  </a:lnTo>
                  <a:lnTo>
                    <a:pt x="5983643" y="67475"/>
                  </a:lnTo>
                  <a:lnTo>
                    <a:pt x="5990120" y="66192"/>
                  </a:lnTo>
                  <a:lnTo>
                    <a:pt x="5995378" y="62255"/>
                  </a:lnTo>
                  <a:lnTo>
                    <a:pt x="5998515" y="55562"/>
                  </a:lnTo>
                  <a:lnTo>
                    <a:pt x="5998667" y="45986"/>
                  </a:lnTo>
                  <a:close/>
                </a:path>
                <a:path extrusionOk="0" h="298450" w="10241915">
                  <a:moveTo>
                    <a:pt x="6064885" y="105321"/>
                  </a:moveTo>
                  <a:lnTo>
                    <a:pt x="6059779" y="94475"/>
                  </a:lnTo>
                  <a:lnTo>
                    <a:pt x="6053531" y="90817"/>
                  </a:lnTo>
                  <a:lnTo>
                    <a:pt x="6048476" y="90817"/>
                  </a:lnTo>
                  <a:lnTo>
                    <a:pt x="6043244" y="90817"/>
                  </a:lnTo>
                  <a:lnTo>
                    <a:pt x="6039294" y="94742"/>
                  </a:lnTo>
                  <a:lnTo>
                    <a:pt x="6039231" y="102603"/>
                  </a:lnTo>
                  <a:lnTo>
                    <a:pt x="6043104" y="106527"/>
                  </a:lnTo>
                  <a:lnTo>
                    <a:pt x="6056668" y="106527"/>
                  </a:lnTo>
                  <a:lnTo>
                    <a:pt x="6060440" y="106159"/>
                  </a:lnTo>
                  <a:lnTo>
                    <a:pt x="6064885" y="105321"/>
                  </a:lnTo>
                  <a:close/>
                </a:path>
                <a:path extrusionOk="0" h="298450" w="10241915">
                  <a:moveTo>
                    <a:pt x="6162497" y="262483"/>
                  </a:moveTo>
                  <a:lnTo>
                    <a:pt x="6161532" y="256197"/>
                  </a:lnTo>
                  <a:lnTo>
                    <a:pt x="6157506" y="253047"/>
                  </a:lnTo>
                  <a:lnTo>
                    <a:pt x="6151042" y="253047"/>
                  </a:lnTo>
                  <a:lnTo>
                    <a:pt x="6145784" y="253047"/>
                  </a:lnTo>
                  <a:lnTo>
                    <a:pt x="6138913" y="255130"/>
                  </a:lnTo>
                  <a:lnTo>
                    <a:pt x="6131026" y="260997"/>
                  </a:lnTo>
                  <a:lnTo>
                    <a:pt x="6139993" y="264363"/>
                  </a:lnTo>
                  <a:lnTo>
                    <a:pt x="6146800" y="265633"/>
                  </a:lnTo>
                  <a:lnTo>
                    <a:pt x="6159424" y="265633"/>
                  </a:lnTo>
                  <a:lnTo>
                    <a:pt x="6162497" y="262483"/>
                  </a:lnTo>
                  <a:close/>
                </a:path>
                <a:path extrusionOk="0" h="298450" w="10241915">
                  <a:moveTo>
                    <a:pt x="6212129" y="38722"/>
                  </a:moveTo>
                  <a:lnTo>
                    <a:pt x="6200648" y="41859"/>
                  </a:lnTo>
                  <a:lnTo>
                    <a:pt x="6187922" y="43942"/>
                  </a:lnTo>
                  <a:lnTo>
                    <a:pt x="6178093" y="48996"/>
                  </a:lnTo>
                  <a:lnTo>
                    <a:pt x="6175311" y="61074"/>
                  </a:lnTo>
                  <a:lnTo>
                    <a:pt x="6186843" y="57759"/>
                  </a:lnTo>
                  <a:lnTo>
                    <a:pt x="6199581" y="55651"/>
                  </a:lnTo>
                  <a:lnTo>
                    <a:pt x="6209385" y="50660"/>
                  </a:lnTo>
                  <a:lnTo>
                    <a:pt x="6212129" y="38722"/>
                  </a:lnTo>
                  <a:close/>
                </a:path>
                <a:path extrusionOk="0" h="298450" w="10241915">
                  <a:moveTo>
                    <a:pt x="6219482" y="206387"/>
                  </a:moveTo>
                  <a:lnTo>
                    <a:pt x="6212129" y="201650"/>
                  </a:lnTo>
                  <a:lnTo>
                    <a:pt x="6209030" y="207721"/>
                  </a:lnTo>
                  <a:lnTo>
                    <a:pt x="6203010" y="210972"/>
                  </a:lnTo>
                  <a:lnTo>
                    <a:pt x="6197905" y="215150"/>
                  </a:lnTo>
                  <a:lnTo>
                    <a:pt x="6197524" y="224002"/>
                  </a:lnTo>
                  <a:lnTo>
                    <a:pt x="6199187" y="224701"/>
                  </a:lnTo>
                  <a:lnTo>
                    <a:pt x="6200864" y="225005"/>
                  </a:lnTo>
                  <a:lnTo>
                    <a:pt x="6202540" y="225005"/>
                  </a:lnTo>
                  <a:lnTo>
                    <a:pt x="6212103" y="221716"/>
                  </a:lnTo>
                  <a:lnTo>
                    <a:pt x="6218606" y="214299"/>
                  </a:lnTo>
                  <a:lnTo>
                    <a:pt x="6219482" y="206387"/>
                  </a:lnTo>
                  <a:close/>
                </a:path>
                <a:path extrusionOk="0" h="298450" w="10241915">
                  <a:moveTo>
                    <a:pt x="6322657" y="75819"/>
                  </a:moveTo>
                  <a:lnTo>
                    <a:pt x="6319812" y="75476"/>
                  </a:lnTo>
                  <a:lnTo>
                    <a:pt x="6317132" y="75285"/>
                  </a:lnTo>
                  <a:lnTo>
                    <a:pt x="6314643" y="75285"/>
                  </a:lnTo>
                  <a:lnTo>
                    <a:pt x="6306388" y="76149"/>
                  </a:lnTo>
                  <a:lnTo>
                    <a:pt x="6299962" y="78841"/>
                  </a:lnTo>
                  <a:lnTo>
                    <a:pt x="6295542" y="83591"/>
                  </a:lnTo>
                  <a:lnTo>
                    <a:pt x="6293320" y="90576"/>
                  </a:lnTo>
                  <a:lnTo>
                    <a:pt x="6297650" y="90805"/>
                  </a:lnTo>
                  <a:lnTo>
                    <a:pt x="6301943" y="91605"/>
                  </a:lnTo>
                  <a:lnTo>
                    <a:pt x="6300495" y="98069"/>
                  </a:lnTo>
                  <a:lnTo>
                    <a:pt x="6315189" y="98069"/>
                  </a:lnTo>
                  <a:lnTo>
                    <a:pt x="6315189" y="87579"/>
                  </a:lnTo>
                  <a:lnTo>
                    <a:pt x="6318618" y="81597"/>
                  </a:lnTo>
                  <a:lnTo>
                    <a:pt x="6322657" y="75819"/>
                  </a:lnTo>
                  <a:close/>
                </a:path>
                <a:path extrusionOk="0" h="298450" w="10241915">
                  <a:moveTo>
                    <a:pt x="6558356" y="16484"/>
                  </a:moveTo>
                  <a:lnTo>
                    <a:pt x="6551841" y="10782"/>
                  </a:lnTo>
                  <a:lnTo>
                    <a:pt x="6547358" y="8712"/>
                  </a:lnTo>
                  <a:lnTo>
                    <a:pt x="6544500" y="8712"/>
                  </a:lnTo>
                  <a:lnTo>
                    <a:pt x="6540741" y="8712"/>
                  </a:lnTo>
                  <a:lnTo>
                    <a:pt x="6539801" y="12306"/>
                  </a:lnTo>
                  <a:lnTo>
                    <a:pt x="6541808" y="19481"/>
                  </a:lnTo>
                  <a:lnTo>
                    <a:pt x="6544742" y="23063"/>
                  </a:lnTo>
                  <a:lnTo>
                    <a:pt x="6551523" y="23063"/>
                  </a:lnTo>
                  <a:lnTo>
                    <a:pt x="6554838" y="21285"/>
                  </a:lnTo>
                  <a:lnTo>
                    <a:pt x="6558356" y="16484"/>
                  </a:lnTo>
                  <a:close/>
                </a:path>
                <a:path extrusionOk="0" h="298450" w="10241915">
                  <a:moveTo>
                    <a:pt x="7029920" y="260997"/>
                  </a:moveTo>
                  <a:lnTo>
                    <a:pt x="7014997" y="260997"/>
                  </a:lnTo>
                  <a:lnTo>
                    <a:pt x="7014997" y="275755"/>
                  </a:lnTo>
                  <a:lnTo>
                    <a:pt x="7029920" y="275755"/>
                  </a:lnTo>
                  <a:lnTo>
                    <a:pt x="7029920" y="260997"/>
                  </a:lnTo>
                  <a:close/>
                </a:path>
                <a:path extrusionOk="0" h="298450" w="10241915">
                  <a:moveTo>
                    <a:pt x="7191921" y="142417"/>
                  </a:moveTo>
                  <a:lnTo>
                    <a:pt x="7188238" y="142227"/>
                  </a:lnTo>
                  <a:lnTo>
                    <a:pt x="7186485" y="142227"/>
                  </a:lnTo>
                  <a:lnTo>
                    <a:pt x="7175817" y="143167"/>
                  </a:lnTo>
                  <a:lnTo>
                    <a:pt x="7167016" y="145986"/>
                  </a:lnTo>
                  <a:lnTo>
                    <a:pt x="7160095" y="150660"/>
                  </a:lnTo>
                  <a:lnTo>
                    <a:pt x="7155104" y="157175"/>
                  </a:lnTo>
                  <a:lnTo>
                    <a:pt x="7162927" y="157594"/>
                  </a:lnTo>
                  <a:lnTo>
                    <a:pt x="7166635" y="157594"/>
                  </a:lnTo>
                  <a:lnTo>
                    <a:pt x="7176109" y="157010"/>
                  </a:lnTo>
                  <a:lnTo>
                    <a:pt x="7183958" y="154749"/>
                  </a:lnTo>
                  <a:lnTo>
                    <a:pt x="7189470" y="150126"/>
                  </a:lnTo>
                  <a:lnTo>
                    <a:pt x="7191921" y="142417"/>
                  </a:lnTo>
                  <a:close/>
                </a:path>
                <a:path extrusionOk="0" h="298450" w="10241915">
                  <a:moveTo>
                    <a:pt x="7331723" y="157187"/>
                  </a:moveTo>
                  <a:lnTo>
                    <a:pt x="7330300" y="157035"/>
                  </a:lnTo>
                  <a:lnTo>
                    <a:pt x="7329525" y="157035"/>
                  </a:lnTo>
                  <a:lnTo>
                    <a:pt x="7317841" y="159435"/>
                  </a:lnTo>
                  <a:lnTo>
                    <a:pt x="7306907" y="165303"/>
                  </a:lnTo>
                  <a:lnTo>
                    <a:pt x="7302309" y="172605"/>
                  </a:lnTo>
                  <a:lnTo>
                    <a:pt x="7309599" y="179311"/>
                  </a:lnTo>
                  <a:lnTo>
                    <a:pt x="7313752" y="172415"/>
                  </a:lnTo>
                  <a:lnTo>
                    <a:pt x="7321867" y="169456"/>
                  </a:lnTo>
                  <a:lnTo>
                    <a:pt x="7329373" y="165887"/>
                  </a:lnTo>
                  <a:lnTo>
                    <a:pt x="7331723" y="157187"/>
                  </a:lnTo>
                  <a:close/>
                </a:path>
                <a:path extrusionOk="0" h="298450" w="10241915">
                  <a:moveTo>
                    <a:pt x="7390739" y="194056"/>
                  </a:moveTo>
                  <a:lnTo>
                    <a:pt x="7378535" y="198589"/>
                  </a:lnTo>
                  <a:lnTo>
                    <a:pt x="7370445" y="207162"/>
                  </a:lnTo>
                  <a:lnTo>
                    <a:pt x="7365174" y="218452"/>
                  </a:lnTo>
                  <a:lnTo>
                    <a:pt x="7361390" y="231152"/>
                  </a:lnTo>
                  <a:lnTo>
                    <a:pt x="7363422" y="231228"/>
                  </a:lnTo>
                  <a:lnTo>
                    <a:pt x="7375080" y="226898"/>
                  </a:lnTo>
                  <a:lnTo>
                    <a:pt x="7380846" y="216573"/>
                  </a:lnTo>
                  <a:lnTo>
                    <a:pt x="7384745" y="204292"/>
                  </a:lnTo>
                  <a:lnTo>
                    <a:pt x="7390739" y="194056"/>
                  </a:lnTo>
                  <a:close/>
                </a:path>
                <a:path extrusionOk="0" h="298450" w="10241915">
                  <a:moveTo>
                    <a:pt x="8032724" y="144729"/>
                  </a:moveTo>
                  <a:lnTo>
                    <a:pt x="8030908" y="141249"/>
                  </a:lnTo>
                  <a:lnTo>
                    <a:pt x="8026260" y="141249"/>
                  </a:lnTo>
                  <a:lnTo>
                    <a:pt x="8022526" y="141249"/>
                  </a:lnTo>
                  <a:lnTo>
                    <a:pt x="8016951" y="143497"/>
                  </a:lnTo>
                  <a:lnTo>
                    <a:pt x="8009382" y="149809"/>
                  </a:lnTo>
                  <a:lnTo>
                    <a:pt x="8014678" y="153682"/>
                  </a:lnTo>
                  <a:lnTo>
                    <a:pt x="8019135" y="155143"/>
                  </a:lnTo>
                  <a:lnTo>
                    <a:pt x="8028076" y="155143"/>
                  </a:lnTo>
                  <a:lnTo>
                    <a:pt x="8031302" y="151676"/>
                  </a:lnTo>
                  <a:lnTo>
                    <a:pt x="8032724" y="144729"/>
                  </a:lnTo>
                  <a:close/>
                </a:path>
                <a:path extrusionOk="0" h="298450" w="10241915">
                  <a:moveTo>
                    <a:pt x="8058683" y="65443"/>
                  </a:moveTo>
                  <a:lnTo>
                    <a:pt x="8056042" y="62801"/>
                  </a:lnTo>
                  <a:lnTo>
                    <a:pt x="8050593" y="61912"/>
                  </a:lnTo>
                  <a:lnTo>
                    <a:pt x="8044853" y="62763"/>
                  </a:lnTo>
                  <a:lnTo>
                    <a:pt x="8040776" y="65328"/>
                  </a:lnTo>
                  <a:lnTo>
                    <a:pt x="8040522" y="69672"/>
                  </a:lnTo>
                  <a:lnTo>
                    <a:pt x="8046186" y="75831"/>
                  </a:lnTo>
                  <a:lnTo>
                    <a:pt x="8056169" y="69799"/>
                  </a:lnTo>
                  <a:lnTo>
                    <a:pt x="8058683" y="65443"/>
                  </a:lnTo>
                  <a:close/>
                </a:path>
                <a:path extrusionOk="0" h="298450" w="10241915">
                  <a:moveTo>
                    <a:pt x="8429942" y="30594"/>
                  </a:moveTo>
                  <a:lnTo>
                    <a:pt x="8429460" y="24091"/>
                  </a:lnTo>
                  <a:lnTo>
                    <a:pt x="8427847" y="24663"/>
                  </a:lnTo>
                  <a:lnTo>
                    <a:pt x="8425878" y="24879"/>
                  </a:lnTo>
                  <a:lnTo>
                    <a:pt x="8420481" y="24879"/>
                  </a:lnTo>
                  <a:lnTo>
                    <a:pt x="8405749" y="22974"/>
                  </a:lnTo>
                  <a:lnTo>
                    <a:pt x="8402548" y="22974"/>
                  </a:lnTo>
                  <a:lnTo>
                    <a:pt x="8396529" y="22974"/>
                  </a:lnTo>
                  <a:lnTo>
                    <a:pt x="8392185" y="24663"/>
                  </a:lnTo>
                  <a:lnTo>
                    <a:pt x="8392668" y="31242"/>
                  </a:lnTo>
                  <a:lnTo>
                    <a:pt x="8394281" y="30619"/>
                  </a:lnTo>
                  <a:lnTo>
                    <a:pt x="8396287" y="30391"/>
                  </a:lnTo>
                  <a:lnTo>
                    <a:pt x="8401710" y="30391"/>
                  </a:lnTo>
                  <a:lnTo>
                    <a:pt x="8416366" y="32258"/>
                  </a:lnTo>
                  <a:lnTo>
                    <a:pt x="8425586" y="32258"/>
                  </a:lnTo>
                  <a:lnTo>
                    <a:pt x="8429942" y="30594"/>
                  </a:lnTo>
                  <a:close/>
                </a:path>
                <a:path extrusionOk="0" h="298450" w="10241915">
                  <a:moveTo>
                    <a:pt x="8569300" y="268262"/>
                  </a:moveTo>
                  <a:lnTo>
                    <a:pt x="8568512" y="259854"/>
                  </a:lnTo>
                  <a:lnTo>
                    <a:pt x="8565528" y="253619"/>
                  </a:lnTo>
                  <a:lnTo>
                    <a:pt x="8560765" y="249199"/>
                  </a:lnTo>
                  <a:lnTo>
                    <a:pt x="8554593" y="246253"/>
                  </a:lnTo>
                  <a:lnTo>
                    <a:pt x="8554593" y="253504"/>
                  </a:lnTo>
                  <a:lnTo>
                    <a:pt x="8548624" y="255003"/>
                  </a:lnTo>
                  <a:lnTo>
                    <a:pt x="8547125" y="260997"/>
                  </a:lnTo>
                  <a:lnTo>
                    <a:pt x="8555609" y="261315"/>
                  </a:lnTo>
                  <a:lnTo>
                    <a:pt x="8557006" y="268630"/>
                  </a:lnTo>
                  <a:lnTo>
                    <a:pt x="8566760" y="268630"/>
                  </a:lnTo>
                  <a:lnTo>
                    <a:pt x="8567953" y="268516"/>
                  </a:lnTo>
                  <a:lnTo>
                    <a:pt x="8569300" y="268262"/>
                  </a:lnTo>
                  <a:close/>
                </a:path>
                <a:path extrusionOk="0" h="298450" w="10241915">
                  <a:moveTo>
                    <a:pt x="8669401" y="59182"/>
                  </a:moveTo>
                  <a:lnTo>
                    <a:pt x="8665096" y="45986"/>
                  </a:lnTo>
                  <a:lnTo>
                    <a:pt x="8662327" y="45643"/>
                  </a:lnTo>
                  <a:lnTo>
                    <a:pt x="8659724" y="45466"/>
                  </a:lnTo>
                  <a:lnTo>
                    <a:pt x="8657285" y="45466"/>
                  </a:lnTo>
                  <a:lnTo>
                    <a:pt x="8648814" y="46367"/>
                  </a:lnTo>
                  <a:lnTo>
                    <a:pt x="8642236" y="49161"/>
                  </a:lnTo>
                  <a:lnTo>
                    <a:pt x="8637727" y="54000"/>
                  </a:lnTo>
                  <a:lnTo>
                    <a:pt x="8635492" y="61074"/>
                  </a:lnTo>
                  <a:lnTo>
                    <a:pt x="8636838" y="60896"/>
                  </a:lnTo>
                  <a:lnTo>
                    <a:pt x="8642083" y="60833"/>
                  </a:lnTo>
                  <a:lnTo>
                    <a:pt x="8651748" y="61417"/>
                  </a:lnTo>
                  <a:lnTo>
                    <a:pt x="8662835" y="61417"/>
                  </a:lnTo>
                  <a:lnTo>
                    <a:pt x="8669401" y="59182"/>
                  </a:lnTo>
                  <a:close/>
                </a:path>
                <a:path extrusionOk="0" h="298450" w="10241915">
                  <a:moveTo>
                    <a:pt x="8753411" y="82969"/>
                  </a:moveTo>
                  <a:lnTo>
                    <a:pt x="8751367" y="83070"/>
                  </a:lnTo>
                  <a:lnTo>
                    <a:pt x="8744725" y="83070"/>
                  </a:lnTo>
                  <a:lnTo>
                    <a:pt x="8739670" y="79870"/>
                  </a:lnTo>
                  <a:lnTo>
                    <a:pt x="8731428" y="73494"/>
                  </a:lnTo>
                  <a:lnTo>
                    <a:pt x="8728227" y="70307"/>
                  </a:lnTo>
                  <a:lnTo>
                    <a:pt x="8725294" y="70307"/>
                  </a:lnTo>
                  <a:lnTo>
                    <a:pt x="8722373" y="70307"/>
                  </a:lnTo>
                  <a:lnTo>
                    <a:pt x="8719693" y="73469"/>
                  </a:lnTo>
                  <a:lnTo>
                    <a:pt x="8716632" y="82969"/>
                  </a:lnTo>
                  <a:lnTo>
                    <a:pt x="8726145" y="86423"/>
                  </a:lnTo>
                  <a:lnTo>
                    <a:pt x="8733231" y="92290"/>
                  </a:lnTo>
                  <a:lnTo>
                    <a:pt x="8739353" y="99098"/>
                  </a:lnTo>
                  <a:lnTo>
                    <a:pt x="8745957" y="105321"/>
                  </a:lnTo>
                  <a:lnTo>
                    <a:pt x="8745957" y="95186"/>
                  </a:lnTo>
                  <a:lnTo>
                    <a:pt x="8749449" y="89077"/>
                  </a:lnTo>
                  <a:lnTo>
                    <a:pt x="8753411" y="82969"/>
                  </a:lnTo>
                  <a:close/>
                </a:path>
                <a:path extrusionOk="0" h="298450" w="10241915">
                  <a:moveTo>
                    <a:pt x="8754466" y="170421"/>
                  </a:moveTo>
                  <a:lnTo>
                    <a:pt x="8753411" y="164553"/>
                  </a:lnTo>
                  <a:lnTo>
                    <a:pt x="8749703" y="164630"/>
                  </a:lnTo>
                  <a:lnTo>
                    <a:pt x="8741905" y="164185"/>
                  </a:lnTo>
                  <a:lnTo>
                    <a:pt x="8734958" y="162814"/>
                  </a:lnTo>
                  <a:lnTo>
                    <a:pt x="8729002" y="160489"/>
                  </a:lnTo>
                  <a:lnTo>
                    <a:pt x="8724151" y="157175"/>
                  </a:lnTo>
                  <a:lnTo>
                    <a:pt x="8722055" y="164604"/>
                  </a:lnTo>
                  <a:lnTo>
                    <a:pt x="8724760" y="169748"/>
                  </a:lnTo>
                  <a:lnTo>
                    <a:pt x="8730628" y="172745"/>
                  </a:lnTo>
                  <a:lnTo>
                    <a:pt x="8738057" y="173710"/>
                  </a:lnTo>
                  <a:lnTo>
                    <a:pt x="8746325" y="173710"/>
                  </a:lnTo>
                  <a:lnTo>
                    <a:pt x="8754466" y="170421"/>
                  </a:lnTo>
                  <a:close/>
                </a:path>
                <a:path extrusionOk="0" h="298450" w="10241915">
                  <a:moveTo>
                    <a:pt x="8878151" y="110693"/>
                  </a:moveTo>
                  <a:lnTo>
                    <a:pt x="8871407" y="105321"/>
                  </a:lnTo>
                  <a:lnTo>
                    <a:pt x="8871407" y="115112"/>
                  </a:lnTo>
                  <a:lnTo>
                    <a:pt x="8858186" y="112242"/>
                  </a:lnTo>
                  <a:lnTo>
                    <a:pt x="8856459" y="120078"/>
                  </a:lnTo>
                  <a:lnTo>
                    <a:pt x="8858606" y="124612"/>
                  </a:lnTo>
                  <a:lnTo>
                    <a:pt x="8861831" y="126377"/>
                  </a:lnTo>
                  <a:lnTo>
                    <a:pt x="8865171" y="126377"/>
                  </a:lnTo>
                  <a:lnTo>
                    <a:pt x="8872499" y="123786"/>
                  </a:lnTo>
                  <a:lnTo>
                    <a:pt x="8877668" y="117703"/>
                  </a:lnTo>
                  <a:lnTo>
                    <a:pt x="8878151" y="110693"/>
                  </a:lnTo>
                  <a:close/>
                </a:path>
                <a:path extrusionOk="0" h="298450" w="10241915">
                  <a:moveTo>
                    <a:pt x="9291282" y="224002"/>
                  </a:moveTo>
                  <a:lnTo>
                    <a:pt x="9278887" y="215912"/>
                  </a:lnTo>
                  <a:lnTo>
                    <a:pt x="9259252" y="194754"/>
                  </a:lnTo>
                  <a:lnTo>
                    <a:pt x="9246921" y="186905"/>
                  </a:lnTo>
                  <a:lnTo>
                    <a:pt x="9243809" y="198361"/>
                  </a:lnTo>
                  <a:lnTo>
                    <a:pt x="9250972" y="212509"/>
                  </a:lnTo>
                  <a:lnTo>
                    <a:pt x="9264218" y="224536"/>
                  </a:lnTo>
                  <a:lnTo>
                    <a:pt x="9279331" y="229616"/>
                  </a:lnTo>
                  <a:lnTo>
                    <a:pt x="9283827" y="229616"/>
                  </a:lnTo>
                  <a:lnTo>
                    <a:pt x="9287993" y="227952"/>
                  </a:lnTo>
                  <a:lnTo>
                    <a:pt x="9291282" y="224002"/>
                  </a:lnTo>
                  <a:close/>
                </a:path>
                <a:path extrusionOk="0" h="298450" w="10241915">
                  <a:moveTo>
                    <a:pt x="9504705" y="61087"/>
                  </a:moveTo>
                  <a:lnTo>
                    <a:pt x="9502584" y="61239"/>
                  </a:lnTo>
                  <a:lnTo>
                    <a:pt x="9499003" y="61239"/>
                  </a:lnTo>
                  <a:lnTo>
                    <a:pt x="9488360" y="60426"/>
                  </a:lnTo>
                  <a:lnTo>
                    <a:pt x="9485871" y="60426"/>
                  </a:lnTo>
                  <a:lnTo>
                    <a:pt x="9477324" y="60426"/>
                  </a:lnTo>
                  <a:lnTo>
                    <a:pt x="9471063" y="62826"/>
                  </a:lnTo>
                  <a:lnTo>
                    <a:pt x="9475419" y="75831"/>
                  </a:lnTo>
                  <a:lnTo>
                    <a:pt x="9478150" y="76149"/>
                  </a:lnTo>
                  <a:lnTo>
                    <a:pt x="9480740" y="76314"/>
                  </a:lnTo>
                  <a:lnTo>
                    <a:pt x="9483153" y="76314"/>
                  </a:lnTo>
                  <a:lnTo>
                    <a:pt x="9491485" y="75463"/>
                  </a:lnTo>
                  <a:lnTo>
                    <a:pt x="9497987" y="72771"/>
                  </a:lnTo>
                  <a:lnTo>
                    <a:pt x="9502457" y="68046"/>
                  </a:lnTo>
                  <a:lnTo>
                    <a:pt x="9504705" y="61087"/>
                  </a:lnTo>
                  <a:close/>
                </a:path>
                <a:path extrusionOk="0" h="298450" w="10241915">
                  <a:moveTo>
                    <a:pt x="9569437" y="104190"/>
                  </a:moveTo>
                  <a:lnTo>
                    <a:pt x="9563773" y="98069"/>
                  </a:lnTo>
                  <a:lnTo>
                    <a:pt x="9553778" y="104051"/>
                  </a:lnTo>
                  <a:lnTo>
                    <a:pt x="9551302" y="108381"/>
                  </a:lnTo>
                  <a:lnTo>
                    <a:pt x="9553969" y="111010"/>
                  </a:lnTo>
                  <a:lnTo>
                    <a:pt x="9559455" y="111899"/>
                  </a:lnTo>
                  <a:lnTo>
                    <a:pt x="9565170" y="111061"/>
                  </a:lnTo>
                  <a:lnTo>
                    <a:pt x="9569196" y="108508"/>
                  </a:lnTo>
                  <a:lnTo>
                    <a:pt x="9569437" y="104190"/>
                  </a:lnTo>
                  <a:close/>
                </a:path>
                <a:path extrusionOk="0" h="298450" w="10241915">
                  <a:moveTo>
                    <a:pt x="9806851" y="38722"/>
                  </a:moveTo>
                  <a:lnTo>
                    <a:pt x="9804832" y="39408"/>
                  </a:lnTo>
                  <a:lnTo>
                    <a:pt x="9802381" y="39662"/>
                  </a:lnTo>
                  <a:lnTo>
                    <a:pt x="9795916" y="39662"/>
                  </a:lnTo>
                  <a:lnTo>
                    <a:pt x="9778886" y="37680"/>
                  </a:lnTo>
                  <a:lnTo>
                    <a:pt x="9775126" y="37680"/>
                  </a:lnTo>
                  <a:lnTo>
                    <a:pt x="9768154" y="37680"/>
                  </a:lnTo>
                  <a:lnTo>
                    <a:pt x="9762909" y="39395"/>
                  </a:lnTo>
                  <a:lnTo>
                    <a:pt x="9762541" y="45986"/>
                  </a:lnTo>
                  <a:lnTo>
                    <a:pt x="9767087" y="50850"/>
                  </a:lnTo>
                  <a:lnTo>
                    <a:pt x="9773729" y="53009"/>
                  </a:lnTo>
                  <a:lnTo>
                    <a:pt x="9780562" y="53009"/>
                  </a:lnTo>
                  <a:lnTo>
                    <a:pt x="9788741" y="52006"/>
                  </a:lnTo>
                  <a:lnTo>
                    <a:pt x="9796348" y="49136"/>
                  </a:lnTo>
                  <a:lnTo>
                    <a:pt x="9802622" y="44640"/>
                  </a:lnTo>
                  <a:lnTo>
                    <a:pt x="9806851" y="38722"/>
                  </a:lnTo>
                  <a:close/>
                </a:path>
                <a:path extrusionOk="0" h="298450" w="10241915">
                  <a:moveTo>
                    <a:pt x="9843681" y="201650"/>
                  </a:moveTo>
                  <a:lnTo>
                    <a:pt x="9839973" y="199174"/>
                  </a:lnTo>
                  <a:lnTo>
                    <a:pt x="9833686" y="196303"/>
                  </a:lnTo>
                  <a:lnTo>
                    <a:pt x="9826053" y="193929"/>
                  </a:lnTo>
                  <a:lnTo>
                    <a:pt x="9818332" y="192938"/>
                  </a:lnTo>
                  <a:lnTo>
                    <a:pt x="9812414" y="192938"/>
                  </a:lnTo>
                  <a:lnTo>
                    <a:pt x="9807600" y="195148"/>
                  </a:lnTo>
                  <a:lnTo>
                    <a:pt x="9806851" y="201650"/>
                  </a:lnTo>
                  <a:lnTo>
                    <a:pt x="9812604" y="203377"/>
                  </a:lnTo>
                  <a:lnTo>
                    <a:pt x="9815195" y="207759"/>
                  </a:lnTo>
                  <a:lnTo>
                    <a:pt x="9814103" y="216408"/>
                  </a:lnTo>
                  <a:lnTo>
                    <a:pt x="9816884" y="216725"/>
                  </a:lnTo>
                  <a:lnTo>
                    <a:pt x="9819488" y="216890"/>
                  </a:lnTo>
                  <a:lnTo>
                    <a:pt x="9821913" y="216890"/>
                  </a:lnTo>
                  <a:lnTo>
                    <a:pt x="9830270" y="216039"/>
                  </a:lnTo>
                  <a:lnTo>
                    <a:pt x="9836772" y="213360"/>
                  </a:lnTo>
                  <a:lnTo>
                    <a:pt x="9841281" y="208622"/>
                  </a:lnTo>
                  <a:lnTo>
                    <a:pt x="9843681" y="201650"/>
                  </a:lnTo>
                  <a:close/>
                </a:path>
                <a:path extrusionOk="0" h="298450" w="10241915">
                  <a:moveTo>
                    <a:pt x="9909861" y="149809"/>
                  </a:moveTo>
                  <a:lnTo>
                    <a:pt x="9905403" y="145808"/>
                  </a:lnTo>
                  <a:lnTo>
                    <a:pt x="9900755" y="144094"/>
                  </a:lnTo>
                  <a:lnTo>
                    <a:pt x="9896196" y="144094"/>
                  </a:lnTo>
                  <a:lnTo>
                    <a:pt x="9885439" y="147205"/>
                  </a:lnTo>
                  <a:lnTo>
                    <a:pt x="9876117" y="155346"/>
                  </a:lnTo>
                  <a:lnTo>
                    <a:pt x="9869246" y="166662"/>
                  </a:lnTo>
                  <a:lnTo>
                    <a:pt x="9865843" y="179311"/>
                  </a:lnTo>
                  <a:lnTo>
                    <a:pt x="9880854" y="175996"/>
                  </a:lnTo>
                  <a:lnTo>
                    <a:pt x="9893148" y="169913"/>
                  </a:lnTo>
                  <a:lnTo>
                    <a:pt x="9902787" y="161150"/>
                  </a:lnTo>
                  <a:lnTo>
                    <a:pt x="9909861" y="149809"/>
                  </a:lnTo>
                  <a:close/>
                </a:path>
                <a:path extrusionOk="0" h="298450" w="10241915">
                  <a:moveTo>
                    <a:pt x="9968878" y="179298"/>
                  </a:moveTo>
                  <a:lnTo>
                    <a:pt x="9954184" y="179298"/>
                  </a:lnTo>
                  <a:lnTo>
                    <a:pt x="9954184" y="186905"/>
                  </a:lnTo>
                  <a:lnTo>
                    <a:pt x="9948164" y="188404"/>
                  </a:lnTo>
                  <a:lnTo>
                    <a:pt x="9946691" y="194043"/>
                  </a:lnTo>
                  <a:lnTo>
                    <a:pt x="9955619" y="193802"/>
                  </a:lnTo>
                  <a:lnTo>
                    <a:pt x="9963493" y="192506"/>
                  </a:lnTo>
                  <a:lnTo>
                    <a:pt x="9968509" y="188302"/>
                  </a:lnTo>
                  <a:lnTo>
                    <a:pt x="9968878" y="179298"/>
                  </a:lnTo>
                  <a:close/>
                </a:path>
                <a:path extrusionOk="0" h="298450" w="10241915">
                  <a:moveTo>
                    <a:pt x="10015220" y="194437"/>
                  </a:moveTo>
                  <a:lnTo>
                    <a:pt x="10014750" y="185178"/>
                  </a:lnTo>
                  <a:lnTo>
                    <a:pt x="10011778" y="180555"/>
                  </a:lnTo>
                  <a:lnTo>
                    <a:pt x="10005733" y="180555"/>
                  </a:lnTo>
                  <a:lnTo>
                    <a:pt x="10002012" y="180555"/>
                  </a:lnTo>
                  <a:lnTo>
                    <a:pt x="9997122" y="182308"/>
                  </a:lnTo>
                  <a:lnTo>
                    <a:pt x="9990988" y="186905"/>
                  </a:lnTo>
                  <a:lnTo>
                    <a:pt x="9998113" y="195884"/>
                  </a:lnTo>
                  <a:lnTo>
                    <a:pt x="10003803" y="199059"/>
                  </a:lnTo>
                  <a:lnTo>
                    <a:pt x="10012731" y="199059"/>
                  </a:lnTo>
                  <a:lnTo>
                    <a:pt x="10015220" y="194437"/>
                  </a:lnTo>
                  <a:close/>
                </a:path>
                <a:path extrusionOk="0" h="298450" w="10241915">
                  <a:moveTo>
                    <a:pt x="10114597" y="164033"/>
                  </a:moveTo>
                  <a:lnTo>
                    <a:pt x="10106546" y="164033"/>
                  </a:lnTo>
                  <a:lnTo>
                    <a:pt x="10105187" y="164033"/>
                  </a:lnTo>
                  <a:lnTo>
                    <a:pt x="10103536" y="164198"/>
                  </a:lnTo>
                  <a:lnTo>
                    <a:pt x="10101542" y="164553"/>
                  </a:lnTo>
                  <a:lnTo>
                    <a:pt x="10101542" y="172161"/>
                  </a:lnTo>
                  <a:lnTo>
                    <a:pt x="10091864" y="183235"/>
                  </a:lnTo>
                  <a:lnTo>
                    <a:pt x="10090188" y="187147"/>
                  </a:lnTo>
                  <a:lnTo>
                    <a:pt x="10094443" y="187147"/>
                  </a:lnTo>
                  <a:lnTo>
                    <a:pt x="10102075" y="181368"/>
                  </a:lnTo>
                  <a:lnTo>
                    <a:pt x="10112146" y="169811"/>
                  </a:lnTo>
                  <a:lnTo>
                    <a:pt x="10114597" y="164033"/>
                  </a:lnTo>
                  <a:close/>
                </a:path>
                <a:path extrusionOk="0" h="298450" w="10241915">
                  <a:moveTo>
                    <a:pt x="10160483" y="172148"/>
                  </a:moveTo>
                  <a:lnTo>
                    <a:pt x="10153929" y="166458"/>
                  </a:lnTo>
                  <a:lnTo>
                    <a:pt x="10149408" y="164388"/>
                  </a:lnTo>
                  <a:lnTo>
                    <a:pt x="10146525" y="164388"/>
                  </a:lnTo>
                  <a:lnTo>
                    <a:pt x="10142715" y="164388"/>
                  </a:lnTo>
                  <a:lnTo>
                    <a:pt x="10141763" y="167982"/>
                  </a:lnTo>
                  <a:lnTo>
                    <a:pt x="10143757" y="175171"/>
                  </a:lnTo>
                  <a:lnTo>
                    <a:pt x="10146716" y="178777"/>
                  </a:lnTo>
                  <a:lnTo>
                    <a:pt x="10153561" y="178777"/>
                  </a:lnTo>
                  <a:lnTo>
                    <a:pt x="10156914" y="176987"/>
                  </a:lnTo>
                  <a:lnTo>
                    <a:pt x="10160483" y="172148"/>
                  </a:lnTo>
                  <a:close/>
                </a:path>
                <a:path extrusionOk="0" h="298450" w="10241915">
                  <a:moveTo>
                    <a:pt x="10204501" y="194056"/>
                  </a:moveTo>
                  <a:lnTo>
                    <a:pt x="10175138" y="216408"/>
                  </a:lnTo>
                  <a:lnTo>
                    <a:pt x="10178656" y="217385"/>
                  </a:lnTo>
                  <a:lnTo>
                    <a:pt x="10181628" y="217817"/>
                  </a:lnTo>
                  <a:lnTo>
                    <a:pt x="10184181" y="217817"/>
                  </a:lnTo>
                  <a:lnTo>
                    <a:pt x="10192741" y="215430"/>
                  </a:lnTo>
                  <a:lnTo>
                    <a:pt x="10197782" y="209461"/>
                  </a:lnTo>
                  <a:lnTo>
                    <a:pt x="10201110" y="201739"/>
                  </a:lnTo>
                  <a:lnTo>
                    <a:pt x="10204501" y="194056"/>
                  </a:lnTo>
                  <a:close/>
                </a:path>
                <a:path extrusionOk="0" h="298450" w="10241915">
                  <a:moveTo>
                    <a:pt x="10212883" y="22212"/>
                  </a:moveTo>
                  <a:lnTo>
                    <a:pt x="10211562" y="16586"/>
                  </a:lnTo>
                  <a:lnTo>
                    <a:pt x="10204501" y="8890"/>
                  </a:lnTo>
                  <a:lnTo>
                    <a:pt x="10199332" y="16865"/>
                  </a:lnTo>
                  <a:lnTo>
                    <a:pt x="10198913" y="22466"/>
                  </a:lnTo>
                  <a:lnTo>
                    <a:pt x="10201656" y="25755"/>
                  </a:lnTo>
                  <a:lnTo>
                    <a:pt x="10205936" y="26835"/>
                  </a:lnTo>
                  <a:lnTo>
                    <a:pt x="10210381" y="25654"/>
                  </a:lnTo>
                  <a:lnTo>
                    <a:pt x="10212883" y="22212"/>
                  </a:lnTo>
                  <a:close/>
                </a:path>
                <a:path extrusionOk="0" h="298450" w="10241915">
                  <a:moveTo>
                    <a:pt x="10226675" y="98082"/>
                  </a:moveTo>
                  <a:lnTo>
                    <a:pt x="10226192" y="98082"/>
                  </a:lnTo>
                  <a:lnTo>
                    <a:pt x="10212197" y="95529"/>
                  </a:lnTo>
                  <a:lnTo>
                    <a:pt x="10201770" y="89433"/>
                  </a:lnTo>
                  <a:lnTo>
                    <a:pt x="10192588" y="82105"/>
                  </a:lnTo>
                  <a:lnTo>
                    <a:pt x="10182352" y="75831"/>
                  </a:lnTo>
                  <a:lnTo>
                    <a:pt x="10182352" y="105333"/>
                  </a:lnTo>
                  <a:lnTo>
                    <a:pt x="10184409" y="104648"/>
                  </a:lnTo>
                  <a:lnTo>
                    <a:pt x="10186886" y="104394"/>
                  </a:lnTo>
                  <a:lnTo>
                    <a:pt x="10193414" y="104394"/>
                  </a:lnTo>
                  <a:lnTo>
                    <a:pt x="10210482" y="106387"/>
                  </a:lnTo>
                  <a:lnTo>
                    <a:pt x="10221150" y="106387"/>
                  </a:lnTo>
                  <a:lnTo>
                    <a:pt x="10226345" y="104673"/>
                  </a:lnTo>
                  <a:lnTo>
                    <a:pt x="10226675" y="98082"/>
                  </a:lnTo>
                  <a:close/>
                </a:path>
                <a:path extrusionOk="0" h="298450" w="10241915">
                  <a:moveTo>
                    <a:pt x="10241343" y="238760"/>
                  </a:moveTo>
                  <a:lnTo>
                    <a:pt x="10238549" y="238404"/>
                  </a:lnTo>
                  <a:lnTo>
                    <a:pt x="10235908" y="238226"/>
                  </a:lnTo>
                  <a:lnTo>
                    <a:pt x="10233444" y="238226"/>
                  </a:lnTo>
                  <a:lnTo>
                    <a:pt x="10225151" y="239090"/>
                  </a:lnTo>
                  <a:lnTo>
                    <a:pt x="10218687" y="241808"/>
                  </a:lnTo>
                  <a:lnTo>
                    <a:pt x="10214242" y="246545"/>
                  </a:lnTo>
                  <a:lnTo>
                    <a:pt x="10211994" y="253504"/>
                  </a:lnTo>
                  <a:lnTo>
                    <a:pt x="10214750" y="253822"/>
                  </a:lnTo>
                  <a:lnTo>
                    <a:pt x="10217340" y="254000"/>
                  </a:lnTo>
                  <a:lnTo>
                    <a:pt x="10219766" y="254000"/>
                  </a:lnTo>
                  <a:lnTo>
                    <a:pt x="10228123" y="253149"/>
                  </a:lnTo>
                  <a:lnTo>
                    <a:pt x="10234612" y="250456"/>
                  </a:lnTo>
                  <a:lnTo>
                    <a:pt x="10239083" y="245732"/>
                  </a:lnTo>
                  <a:lnTo>
                    <a:pt x="10241343" y="2387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19" name="Google Shape;7919;gefe2f4b35a_0_3189"/>
            <p:cNvSpPr/>
            <p:nvPr/>
          </p:nvSpPr>
          <p:spPr>
            <a:xfrm>
              <a:off x="0" y="5861062"/>
              <a:ext cx="10254615" cy="260985"/>
            </a:xfrm>
            <a:custGeom>
              <a:rect b="b" l="l" r="r" t="t"/>
              <a:pathLst>
                <a:path extrusionOk="0" h="260985" w="10254615">
                  <a:moveTo>
                    <a:pt x="26860" y="51104"/>
                  </a:moveTo>
                  <a:lnTo>
                    <a:pt x="26543" y="44259"/>
                  </a:lnTo>
                  <a:lnTo>
                    <a:pt x="15227" y="38569"/>
                  </a:lnTo>
                  <a:lnTo>
                    <a:pt x="13500" y="46875"/>
                  </a:lnTo>
                  <a:lnTo>
                    <a:pt x="6896" y="49987"/>
                  </a:lnTo>
                  <a:lnTo>
                    <a:pt x="254" y="53555"/>
                  </a:lnTo>
                  <a:lnTo>
                    <a:pt x="0" y="53555"/>
                  </a:lnTo>
                  <a:lnTo>
                    <a:pt x="0" y="65011"/>
                  </a:lnTo>
                  <a:lnTo>
                    <a:pt x="4241" y="66243"/>
                  </a:lnTo>
                  <a:lnTo>
                    <a:pt x="15227" y="68300"/>
                  </a:lnTo>
                  <a:lnTo>
                    <a:pt x="21361" y="59118"/>
                  </a:lnTo>
                  <a:lnTo>
                    <a:pt x="26860" y="51104"/>
                  </a:lnTo>
                  <a:close/>
                </a:path>
                <a:path extrusionOk="0" h="260985" w="10254615">
                  <a:moveTo>
                    <a:pt x="84899" y="233845"/>
                  </a:moveTo>
                  <a:lnTo>
                    <a:pt x="83731" y="225920"/>
                  </a:lnTo>
                  <a:lnTo>
                    <a:pt x="80670" y="222351"/>
                  </a:lnTo>
                  <a:lnTo>
                    <a:pt x="78943" y="222351"/>
                  </a:lnTo>
                  <a:lnTo>
                    <a:pt x="76695" y="224764"/>
                  </a:lnTo>
                  <a:lnTo>
                    <a:pt x="73939" y="231127"/>
                  </a:lnTo>
                  <a:lnTo>
                    <a:pt x="72275" y="235445"/>
                  </a:lnTo>
                  <a:lnTo>
                    <a:pt x="76695" y="246049"/>
                  </a:lnTo>
                  <a:lnTo>
                    <a:pt x="81229" y="246037"/>
                  </a:lnTo>
                  <a:lnTo>
                    <a:pt x="81394" y="245999"/>
                  </a:lnTo>
                  <a:lnTo>
                    <a:pt x="84137" y="241935"/>
                  </a:lnTo>
                  <a:lnTo>
                    <a:pt x="84899" y="233845"/>
                  </a:lnTo>
                  <a:close/>
                </a:path>
                <a:path extrusionOk="0" h="260985" w="10254615">
                  <a:moveTo>
                    <a:pt x="273050" y="83058"/>
                  </a:moveTo>
                  <a:lnTo>
                    <a:pt x="264502" y="82740"/>
                  </a:lnTo>
                  <a:lnTo>
                    <a:pt x="262940" y="75260"/>
                  </a:lnTo>
                  <a:lnTo>
                    <a:pt x="254152" y="75260"/>
                  </a:lnTo>
                  <a:lnTo>
                    <a:pt x="253161" y="75260"/>
                  </a:lnTo>
                  <a:lnTo>
                    <a:pt x="252082" y="75349"/>
                  </a:lnTo>
                  <a:lnTo>
                    <a:pt x="250888" y="75565"/>
                  </a:lnTo>
                  <a:lnTo>
                    <a:pt x="250888" y="97802"/>
                  </a:lnTo>
                  <a:lnTo>
                    <a:pt x="265557" y="97802"/>
                  </a:lnTo>
                  <a:lnTo>
                    <a:pt x="265557" y="90665"/>
                  </a:lnTo>
                  <a:lnTo>
                    <a:pt x="271576" y="89052"/>
                  </a:lnTo>
                  <a:lnTo>
                    <a:pt x="273050" y="83058"/>
                  </a:lnTo>
                  <a:close/>
                </a:path>
                <a:path extrusionOk="0" h="260985" w="10254615">
                  <a:moveTo>
                    <a:pt x="287705" y="134785"/>
                  </a:moveTo>
                  <a:lnTo>
                    <a:pt x="280619" y="130949"/>
                  </a:lnTo>
                  <a:lnTo>
                    <a:pt x="275234" y="129501"/>
                  </a:lnTo>
                  <a:lnTo>
                    <a:pt x="271348" y="129501"/>
                  </a:lnTo>
                  <a:lnTo>
                    <a:pt x="265417" y="129501"/>
                  </a:lnTo>
                  <a:lnTo>
                    <a:pt x="262978" y="132880"/>
                  </a:lnTo>
                  <a:lnTo>
                    <a:pt x="263639" y="139636"/>
                  </a:lnTo>
                  <a:lnTo>
                    <a:pt x="266738" y="143014"/>
                  </a:lnTo>
                  <a:lnTo>
                    <a:pt x="275971" y="143014"/>
                  </a:lnTo>
                  <a:lnTo>
                    <a:pt x="281381" y="140855"/>
                  </a:lnTo>
                  <a:lnTo>
                    <a:pt x="287705" y="134785"/>
                  </a:lnTo>
                  <a:close/>
                </a:path>
                <a:path extrusionOk="0" h="260985" w="10254615">
                  <a:moveTo>
                    <a:pt x="501205" y="97802"/>
                  </a:moveTo>
                  <a:lnTo>
                    <a:pt x="490766" y="97815"/>
                  </a:lnTo>
                  <a:lnTo>
                    <a:pt x="479082" y="90665"/>
                  </a:lnTo>
                  <a:lnTo>
                    <a:pt x="480212" y="99314"/>
                  </a:lnTo>
                  <a:lnTo>
                    <a:pt x="477875" y="111404"/>
                  </a:lnTo>
                  <a:lnTo>
                    <a:pt x="486549" y="112560"/>
                  </a:lnTo>
                  <a:lnTo>
                    <a:pt x="486549" y="102997"/>
                  </a:lnTo>
                  <a:lnTo>
                    <a:pt x="499478" y="105867"/>
                  </a:lnTo>
                  <a:lnTo>
                    <a:pt x="501205" y="97802"/>
                  </a:lnTo>
                  <a:close/>
                </a:path>
                <a:path extrusionOk="0" h="260985" w="10254615">
                  <a:moveTo>
                    <a:pt x="545541" y="90665"/>
                  </a:moveTo>
                  <a:lnTo>
                    <a:pt x="535038" y="93116"/>
                  </a:lnTo>
                  <a:lnTo>
                    <a:pt x="524408" y="95389"/>
                  </a:lnTo>
                  <a:lnTo>
                    <a:pt x="515124" y="98958"/>
                  </a:lnTo>
                  <a:lnTo>
                    <a:pt x="508660" y="105295"/>
                  </a:lnTo>
                  <a:lnTo>
                    <a:pt x="512483" y="109334"/>
                  </a:lnTo>
                  <a:lnTo>
                    <a:pt x="518477" y="111417"/>
                  </a:lnTo>
                  <a:lnTo>
                    <a:pt x="524522" y="111417"/>
                  </a:lnTo>
                  <a:lnTo>
                    <a:pt x="532511" y="110147"/>
                  </a:lnTo>
                  <a:lnTo>
                    <a:pt x="539432" y="106311"/>
                  </a:lnTo>
                  <a:lnTo>
                    <a:pt x="544156" y="99834"/>
                  </a:lnTo>
                  <a:lnTo>
                    <a:pt x="545541" y="90665"/>
                  </a:lnTo>
                  <a:close/>
                </a:path>
                <a:path extrusionOk="0" h="260985" w="10254615">
                  <a:moveTo>
                    <a:pt x="704253" y="85585"/>
                  </a:moveTo>
                  <a:lnTo>
                    <a:pt x="700963" y="78562"/>
                  </a:lnTo>
                  <a:lnTo>
                    <a:pt x="685368" y="75565"/>
                  </a:lnTo>
                  <a:lnTo>
                    <a:pt x="679945" y="85699"/>
                  </a:lnTo>
                  <a:lnTo>
                    <a:pt x="680097" y="97955"/>
                  </a:lnTo>
                  <a:lnTo>
                    <a:pt x="686092" y="108280"/>
                  </a:lnTo>
                  <a:lnTo>
                    <a:pt x="698119" y="112623"/>
                  </a:lnTo>
                  <a:lnTo>
                    <a:pt x="700024" y="112547"/>
                  </a:lnTo>
                  <a:lnTo>
                    <a:pt x="701751" y="96850"/>
                  </a:lnTo>
                  <a:lnTo>
                    <a:pt x="704253" y="85585"/>
                  </a:lnTo>
                  <a:close/>
                </a:path>
                <a:path extrusionOk="0" h="260985" w="10254615">
                  <a:moveTo>
                    <a:pt x="724103" y="164973"/>
                  </a:moveTo>
                  <a:lnTo>
                    <a:pt x="721207" y="157060"/>
                  </a:lnTo>
                  <a:lnTo>
                    <a:pt x="715975" y="157060"/>
                  </a:lnTo>
                  <a:lnTo>
                    <a:pt x="715340" y="157086"/>
                  </a:lnTo>
                  <a:lnTo>
                    <a:pt x="715010" y="157149"/>
                  </a:lnTo>
                  <a:lnTo>
                    <a:pt x="714425" y="165735"/>
                  </a:lnTo>
                  <a:lnTo>
                    <a:pt x="711581" y="172110"/>
                  </a:lnTo>
                  <a:lnTo>
                    <a:pt x="708583" y="178384"/>
                  </a:lnTo>
                  <a:lnTo>
                    <a:pt x="707555" y="186639"/>
                  </a:lnTo>
                  <a:lnTo>
                    <a:pt x="710031" y="188074"/>
                  </a:lnTo>
                  <a:lnTo>
                    <a:pt x="712216" y="188696"/>
                  </a:lnTo>
                  <a:lnTo>
                    <a:pt x="720839" y="188696"/>
                  </a:lnTo>
                  <a:lnTo>
                    <a:pt x="723925" y="180784"/>
                  </a:lnTo>
                  <a:lnTo>
                    <a:pt x="724103" y="164973"/>
                  </a:lnTo>
                  <a:close/>
                </a:path>
                <a:path extrusionOk="0" h="260985" w="10254615">
                  <a:moveTo>
                    <a:pt x="849617" y="83553"/>
                  </a:moveTo>
                  <a:lnTo>
                    <a:pt x="847356" y="78397"/>
                  </a:lnTo>
                  <a:lnTo>
                    <a:pt x="842213" y="75234"/>
                  </a:lnTo>
                  <a:lnTo>
                    <a:pt x="835850" y="74168"/>
                  </a:lnTo>
                  <a:lnTo>
                    <a:pt x="829792" y="74168"/>
                  </a:lnTo>
                  <a:lnTo>
                    <a:pt x="824280" y="77038"/>
                  </a:lnTo>
                  <a:lnTo>
                    <a:pt x="825487" y="83045"/>
                  </a:lnTo>
                  <a:lnTo>
                    <a:pt x="829779" y="83286"/>
                  </a:lnTo>
                  <a:lnTo>
                    <a:pt x="834136" y="84201"/>
                  </a:lnTo>
                  <a:lnTo>
                    <a:pt x="832662" y="90652"/>
                  </a:lnTo>
                  <a:lnTo>
                    <a:pt x="847382" y="90652"/>
                  </a:lnTo>
                  <a:lnTo>
                    <a:pt x="849617" y="83553"/>
                  </a:lnTo>
                  <a:close/>
                </a:path>
                <a:path extrusionOk="0" h="260985" w="10254615">
                  <a:moveTo>
                    <a:pt x="869492" y="157149"/>
                  </a:moveTo>
                  <a:lnTo>
                    <a:pt x="867473" y="156908"/>
                  </a:lnTo>
                  <a:lnTo>
                    <a:pt x="866482" y="156908"/>
                  </a:lnTo>
                  <a:lnTo>
                    <a:pt x="851827" y="163245"/>
                  </a:lnTo>
                  <a:lnTo>
                    <a:pt x="842429" y="178155"/>
                  </a:lnTo>
                  <a:lnTo>
                    <a:pt x="840270" y="195465"/>
                  </a:lnTo>
                  <a:lnTo>
                    <a:pt x="847382" y="209003"/>
                  </a:lnTo>
                  <a:lnTo>
                    <a:pt x="850125" y="193128"/>
                  </a:lnTo>
                  <a:lnTo>
                    <a:pt x="857885" y="182295"/>
                  </a:lnTo>
                  <a:lnTo>
                    <a:pt x="865911" y="171869"/>
                  </a:lnTo>
                  <a:lnTo>
                    <a:pt x="869492" y="157149"/>
                  </a:lnTo>
                  <a:close/>
                </a:path>
                <a:path extrusionOk="0" h="260985" w="10254615">
                  <a:moveTo>
                    <a:pt x="1070457" y="120167"/>
                  </a:moveTo>
                  <a:lnTo>
                    <a:pt x="1067714" y="114998"/>
                  </a:lnTo>
                  <a:lnTo>
                    <a:pt x="1061796" y="112001"/>
                  </a:lnTo>
                  <a:lnTo>
                    <a:pt x="1054341" y="111036"/>
                  </a:lnTo>
                  <a:lnTo>
                    <a:pt x="1046099" y="111036"/>
                  </a:lnTo>
                  <a:lnTo>
                    <a:pt x="1037983" y="114300"/>
                  </a:lnTo>
                  <a:lnTo>
                    <a:pt x="1039012" y="120040"/>
                  </a:lnTo>
                  <a:lnTo>
                    <a:pt x="1042720" y="119964"/>
                  </a:lnTo>
                  <a:lnTo>
                    <a:pt x="1050544" y="120421"/>
                  </a:lnTo>
                  <a:lnTo>
                    <a:pt x="1057503" y="121818"/>
                  </a:lnTo>
                  <a:lnTo>
                    <a:pt x="1063498" y="124218"/>
                  </a:lnTo>
                  <a:lnTo>
                    <a:pt x="1068400" y="127647"/>
                  </a:lnTo>
                  <a:lnTo>
                    <a:pt x="1070457" y="120167"/>
                  </a:lnTo>
                  <a:close/>
                </a:path>
                <a:path extrusionOk="0" h="260985" w="10254615">
                  <a:moveTo>
                    <a:pt x="1142047" y="164630"/>
                  </a:moveTo>
                  <a:lnTo>
                    <a:pt x="1129334" y="168465"/>
                  </a:lnTo>
                  <a:lnTo>
                    <a:pt x="1118069" y="173761"/>
                  </a:lnTo>
                  <a:lnTo>
                    <a:pt x="1109586" y="181876"/>
                  </a:lnTo>
                  <a:lnTo>
                    <a:pt x="1105179" y="194132"/>
                  </a:lnTo>
                  <a:lnTo>
                    <a:pt x="1118019" y="190360"/>
                  </a:lnTo>
                  <a:lnTo>
                    <a:pt x="1129322" y="185051"/>
                  </a:lnTo>
                  <a:lnTo>
                    <a:pt x="1137767" y="176911"/>
                  </a:lnTo>
                  <a:lnTo>
                    <a:pt x="1142047" y="164630"/>
                  </a:lnTo>
                  <a:close/>
                </a:path>
                <a:path extrusionOk="0" h="260985" w="10254615">
                  <a:moveTo>
                    <a:pt x="1178864" y="8966"/>
                  </a:moveTo>
                  <a:lnTo>
                    <a:pt x="1172794" y="7835"/>
                  </a:lnTo>
                  <a:lnTo>
                    <a:pt x="1168019" y="7378"/>
                  </a:lnTo>
                  <a:lnTo>
                    <a:pt x="1164336" y="7378"/>
                  </a:lnTo>
                  <a:lnTo>
                    <a:pt x="1155801" y="7378"/>
                  </a:lnTo>
                  <a:lnTo>
                    <a:pt x="1153160" y="9867"/>
                  </a:lnTo>
                  <a:lnTo>
                    <a:pt x="1154709" y="14833"/>
                  </a:lnTo>
                  <a:lnTo>
                    <a:pt x="1158900" y="17322"/>
                  </a:lnTo>
                  <a:lnTo>
                    <a:pt x="1168819" y="17322"/>
                  </a:lnTo>
                  <a:lnTo>
                    <a:pt x="1174407" y="15189"/>
                  </a:lnTo>
                  <a:lnTo>
                    <a:pt x="1178864" y="8966"/>
                  </a:lnTo>
                  <a:close/>
                </a:path>
                <a:path extrusionOk="0" h="260985" w="10254615">
                  <a:moveTo>
                    <a:pt x="1184998" y="109207"/>
                  </a:moveTo>
                  <a:lnTo>
                    <a:pt x="1180960" y="105562"/>
                  </a:lnTo>
                  <a:lnTo>
                    <a:pt x="1174864" y="104165"/>
                  </a:lnTo>
                  <a:lnTo>
                    <a:pt x="1170228" y="104165"/>
                  </a:lnTo>
                  <a:lnTo>
                    <a:pt x="1165555" y="106514"/>
                  </a:lnTo>
                  <a:lnTo>
                    <a:pt x="1164145" y="112560"/>
                  </a:lnTo>
                  <a:lnTo>
                    <a:pt x="1171638" y="112560"/>
                  </a:lnTo>
                  <a:lnTo>
                    <a:pt x="1173048" y="118668"/>
                  </a:lnTo>
                  <a:lnTo>
                    <a:pt x="1178864" y="120053"/>
                  </a:lnTo>
                  <a:lnTo>
                    <a:pt x="1184973" y="114312"/>
                  </a:lnTo>
                  <a:lnTo>
                    <a:pt x="1184998" y="109207"/>
                  </a:lnTo>
                  <a:close/>
                </a:path>
                <a:path extrusionOk="0" h="260985" w="10254615">
                  <a:moveTo>
                    <a:pt x="1200988" y="149669"/>
                  </a:moveTo>
                  <a:lnTo>
                    <a:pt x="1186332" y="149669"/>
                  </a:lnTo>
                  <a:lnTo>
                    <a:pt x="1181912" y="157035"/>
                  </a:lnTo>
                  <a:lnTo>
                    <a:pt x="1181214" y="163245"/>
                  </a:lnTo>
                  <a:lnTo>
                    <a:pt x="1184960" y="168224"/>
                  </a:lnTo>
                  <a:lnTo>
                    <a:pt x="1193825" y="171907"/>
                  </a:lnTo>
                  <a:lnTo>
                    <a:pt x="1193215" y="161759"/>
                  </a:lnTo>
                  <a:lnTo>
                    <a:pt x="1197279" y="155651"/>
                  </a:lnTo>
                  <a:lnTo>
                    <a:pt x="1200988" y="149669"/>
                  </a:lnTo>
                  <a:close/>
                </a:path>
                <a:path extrusionOk="0" h="260985" w="10254615">
                  <a:moveTo>
                    <a:pt x="1335633" y="176504"/>
                  </a:moveTo>
                  <a:lnTo>
                    <a:pt x="1333614" y="164630"/>
                  </a:lnTo>
                  <a:lnTo>
                    <a:pt x="1318958" y="164630"/>
                  </a:lnTo>
                  <a:lnTo>
                    <a:pt x="1318641" y="173964"/>
                  </a:lnTo>
                  <a:lnTo>
                    <a:pt x="1309446" y="174777"/>
                  </a:lnTo>
                  <a:lnTo>
                    <a:pt x="1311465" y="186639"/>
                  </a:lnTo>
                  <a:lnTo>
                    <a:pt x="1326108" y="186639"/>
                  </a:lnTo>
                  <a:lnTo>
                    <a:pt x="1326730" y="177431"/>
                  </a:lnTo>
                  <a:lnTo>
                    <a:pt x="1335633" y="176504"/>
                  </a:lnTo>
                  <a:close/>
                </a:path>
                <a:path extrusionOk="0" h="260985" w="10254615">
                  <a:moveTo>
                    <a:pt x="1444155" y="97802"/>
                  </a:moveTo>
                  <a:lnTo>
                    <a:pt x="1441488" y="97193"/>
                  </a:lnTo>
                  <a:lnTo>
                    <a:pt x="1438503" y="96913"/>
                  </a:lnTo>
                  <a:lnTo>
                    <a:pt x="1435379" y="96913"/>
                  </a:lnTo>
                  <a:lnTo>
                    <a:pt x="1419707" y="98983"/>
                  </a:lnTo>
                  <a:lnTo>
                    <a:pt x="1406613" y="104355"/>
                  </a:lnTo>
                  <a:lnTo>
                    <a:pt x="1400886" y="111785"/>
                  </a:lnTo>
                  <a:lnTo>
                    <a:pt x="1407299" y="120040"/>
                  </a:lnTo>
                  <a:lnTo>
                    <a:pt x="1414767" y="112826"/>
                  </a:lnTo>
                  <a:lnTo>
                    <a:pt x="1428102" y="111467"/>
                  </a:lnTo>
                  <a:lnTo>
                    <a:pt x="1440243" y="108851"/>
                  </a:lnTo>
                  <a:lnTo>
                    <a:pt x="1444155" y="97802"/>
                  </a:lnTo>
                  <a:close/>
                </a:path>
                <a:path extrusionOk="0" h="260985" w="10254615">
                  <a:moveTo>
                    <a:pt x="1650441" y="16446"/>
                  </a:moveTo>
                  <a:lnTo>
                    <a:pt x="1635747" y="16446"/>
                  </a:lnTo>
                  <a:lnTo>
                    <a:pt x="1635747" y="23710"/>
                  </a:lnTo>
                  <a:lnTo>
                    <a:pt x="1629702" y="25209"/>
                  </a:lnTo>
                  <a:lnTo>
                    <a:pt x="1628267" y="31191"/>
                  </a:lnTo>
                  <a:lnTo>
                    <a:pt x="1637080" y="30759"/>
                  </a:lnTo>
                  <a:lnTo>
                    <a:pt x="1644980" y="29400"/>
                  </a:lnTo>
                  <a:lnTo>
                    <a:pt x="1650072" y="25247"/>
                  </a:lnTo>
                  <a:lnTo>
                    <a:pt x="1650441" y="16446"/>
                  </a:lnTo>
                  <a:close/>
                </a:path>
                <a:path extrusionOk="0" h="260985" w="10254615">
                  <a:moveTo>
                    <a:pt x="1672590" y="157149"/>
                  </a:moveTo>
                  <a:lnTo>
                    <a:pt x="1663788" y="157492"/>
                  </a:lnTo>
                  <a:lnTo>
                    <a:pt x="1655902" y="158864"/>
                  </a:lnTo>
                  <a:lnTo>
                    <a:pt x="1650822" y="163068"/>
                  </a:lnTo>
                  <a:lnTo>
                    <a:pt x="1650441" y="171907"/>
                  </a:lnTo>
                  <a:lnTo>
                    <a:pt x="1652054" y="171945"/>
                  </a:lnTo>
                  <a:lnTo>
                    <a:pt x="1663611" y="171945"/>
                  </a:lnTo>
                  <a:lnTo>
                    <a:pt x="1669313" y="165976"/>
                  </a:lnTo>
                  <a:lnTo>
                    <a:pt x="1672590" y="157149"/>
                  </a:lnTo>
                  <a:close/>
                </a:path>
                <a:path extrusionOk="0" h="260985" w="10254615">
                  <a:moveTo>
                    <a:pt x="1894560" y="252653"/>
                  </a:moveTo>
                  <a:lnTo>
                    <a:pt x="1893519" y="245999"/>
                  </a:lnTo>
                  <a:lnTo>
                    <a:pt x="1891093" y="246291"/>
                  </a:lnTo>
                  <a:lnTo>
                    <a:pt x="1888845" y="246430"/>
                  </a:lnTo>
                  <a:lnTo>
                    <a:pt x="1886724" y="246430"/>
                  </a:lnTo>
                  <a:lnTo>
                    <a:pt x="1872513" y="243890"/>
                  </a:lnTo>
                  <a:lnTo>
                    <a:pt x="1861794" y="237769"/>
                  </a:lnTo>
                  <a:lnTo>
                    <a:pt x="1852307" y="230314"/>
                  </a:lnTo>
                  <a:lnTo>
                    <a:pt x="1841754" y="223748"/>
                  </a:lnTo>
                  <a:lnTo>
                    <a:pt x="1836915" y="233616"/>
                  </a:lnTo>
                  <a:lnTo>
                    <a:pt x="1840699" y="242938"/>
                  </a:lnTo>
                  <a:lnTo>
                    <a:pt x="1856727" y="260743"/>
                  </a:lnTo>
                  <a:lnTo>
                    <a:pt x="1855622" y="254088"/>
                  </a:lnTo>
                  <a:lnTo>
                    <a:pt x="1859445" y="252349"/>
                  </a:lnTo>
                  <a:lnTo>
                    <a:pt x="1868017" y="252361"/>
                  </a:lnTo>
                  <a:lnTo>
                    <a:pt x="1882089" y="254381"/>
                  </a:lnTo>
                  <a:lnTo>
                    <a:pt x="1890699" y="254381"/>
                  </a:lnTo>
                  <a:lnTo>
                    <a:pt x="1894560" y="252653"/>
                  </a:lnTo>
                  <a:close/>
                </a:path>
                <a:path extrusionOk="0" h="260985" w="10254615">
                  <a:moveTo>
                    <a:pt x="1945081" y="38569"/>
                  </a:moveTo>
                  <a:lnTo>
                    <a:pt x="1925027" y="33426"/>
                  </a:lnTo>
                  <a:lnTo>
                    <a:pt x="1912442" y="30835"/>
                  </a:lnTo>
                  <a:lnTo>
                    <a:pt x="1899894" y="29730"/>
                  </a:lnTo>
                  <a:lnTo>
                    <a:pt x="1890776" y="29730"/>
                  </a:lnTo>
                  <a:lnTo>
                    <a:pt x="1882825" y="31953"/>
                  </a:lnTo>
                  <a:lnTo>
                    <a:pt x="1878558" y="38569"/>
                  </a:lnTo>
                  <a:lnTo>
                    <a:pt x="1880933" y="38468"/>
                  </a:lnTo>
                  <a:lnTo>
                    <a:pt x="1887118" y="39128"/>
                  </a:lnTo>
                  <a:lnTo>
                    <a:pt x="1893303" y="40868"/>
                  </a:lnTo>
                  <a:lnTo>
                    <a:pt x="1899450" y="43345"/>
                  </a:lnTo>
                  <a:lnTo>
                    <a:pt x="1913496" y="50025"/>
                  </a:lnTo>
                  <a:lnTo>
                    <a:pt x="1921129" y="53886"/>
                  </a:lnTo>
                  <a:lnTo>
                    <a:pt x="1934641" y="53886"/>
                  </a:lnTo>
                  <a:lnTo>
                    <a:pt x="1940534" y="50050"/>
                  </a:lnTo>
                  <a:lnTo>
                    <a:pt x="1945081" y="38569"/>
                  </a:lnTo>
                  <a:close/>
                </a:path>
                <a:path extrusionOk="0" h="260985" w="10254615">
                  <a:moveTo>
                    <a:pt x="2000859" y="54190"/>
                  </a:moveTo>
                  <a:lnTo>
                    <a:pt x="1999602" y="49517"/>
                  </a:lnTo>
                  <a:lnTo>
                    <a:pt x="1994649" y="46748"/>
                  </a:lnTo>
                  <a:lnTo>
                    <a:pt x="1987816" y="45847"/>
                  </a:lnTo>
                  <a:lnTo>
                    <a:pt x="1980730" y="45847"/>
                  </a:lnTo>
                  <a:lnTo>
                    <a:pt x="1973580" y="48501"/>
                  </a:lnTo>
                  <a:lnTo>
                    <a:pt x="1974430" y="53555"/>
                  </a:lnTo>
                  <a:lnTo>
                    <a:pt x="1974659" y="53517"/>
                  </a:lnTo>
                  <a:lnTo>
                    <a:pt x="1979510" y="54254"/>
                  </a:lnTo>
                  <a:lnTo>
                    <a:pt x="1987550" y="56108"/>
                  </a:lnTo>
                  <a:lnTo>
                    <a:pt x="1994636" y="58483"/>
                  </a:lnTo>
                  <a:lnTo>
                    <a:pt x="1996554" y="60820"/>
                  </a:lnTo>
                  <a:lnTo>
                    <a:pt x="2000859" y="54190"/>
                  </a:lnTo>
                  <a:close/>
                </a:path>
                <a:path extrusionOk="0" h="260985" w="10254615">
                  <a:moveTo>
                    <a:pt x="2099614" y="157149"/>
                  </a:moveTo>
                  <a:lnTo>
                    <a:pt x="2081949" y="159677"/>
                  </a:lnTo>
                  <a:lnTo>
                    <a:pt x="2068322" y="166370"/>
                  </a:lnTo>
                  <a:lnTo>
                    <a:pt x="2057450" y="175818"/>
                  </a:lnTo>
                  <a:lnTo>
                    <a:pt x="2048103" y="186651"/>
                  </a:lnTo>
                  <a:lnTo>
                    <a:pt x="2051850" y="187261"/>
                  </a:lnTo>
                  <a:lnTo>
                    <a:pt x="2055279" y="187540"/>
                  </a:lnTo>
                  <a:lnTo>
                    <a:pt x="2058428" y="187540"/>
                  </a:lnTo>
                  <a:lnTo>
                    <a:pt x="2073529" y="184810"/>
                  </a:lnTo>
                  <a:lnTo>
                    <a:pt x="2084374" y="177723"/>
                  </a:lnTo>
                  <a:lnTo>
                    <a:pt x="2092528" y="167944"/>
                  </a:lnTo>
                  <a:lnTo>
                    <a:pt x="2099614" y="157149"/>
                  </a:lnTo>
                  <a:close/>
                </a:path>
                <a:path extrusionOk="0" h="260985" w="10254615">
                  <a:moveTo>
                    <a:pt x="2113445" y="205879"/>
                  </a:moveTo>
                  <a:lnTo>
                    <a:pt x="2110803" y="198780"/>
                  </a:lnTo>
                  <a:lnTo>
                    <a:pt x="2099614" y="194132"/>
                  </a:lnTo>
                  <a:lnTo>
                    <a:pt x="2097570" y="209918"/>
                  </a:lnTo>
                  <a:lnTo>
                    <a:pt x="2101164" y="215201"/>
                  </a:lnTo>
                  <a:lnTo>
                    <a:pt x="2105215" y="215201"/>
                  </a:lnTo>
                  <a:lnTo>
                    <a:pt x="2110562" y="212369"/>
                  </a:lnTo>
                  <a:lnTo>
                    <a:pt x="2113445" y="205879"/>
                  </a:lnTo>
                  <a:close/>
                </a:path>
                <a:path extrusionOk="0" h="260985" w="10254615">
                  <a:moveTo>
                    <a:pt x="2114524" y="127647"/>
                  </a:moveTo>
                  <a:lnTo>
                    <a:pt x="2113432" y="110134"/>
                  </a:lnTo>
                  <a:lnTo>
                    <a:pt x="2105304" y="99733"/>
                  </a:lnTo>
                  <a:lnTo>
                    <a:pt x="2092579" y="94043"/>
                  </a:lnTo>
                  <a:lnTo>
                    <a:pt x="2077720" y="90665"/>
                  </a:lnTo>
                  <a:lnTo>
                    <a:pt x="2081441" y="105283"/>
                  </a:lnTo>
                  <a:lnTo>
                    <a:pt x="2091601" y="113525"/>
                  </a:lnTo>
                  <a:lnTo>
                    <a:pt x="2104009" y="119583"/>
                  </a:lnTo>
                  <a:lnTo>
                    <a:pt x="2114524" y="127647"/>
                  </a:lnTo>
                  <a:close/>
                </a:path>
                <a:path extrusionOk="0" h="260985" w="10254615">
                  <a:moveTo>
                    <a:pt x="2364892" y="90652"/>
                  </a:moveTo>
                  <a:lnTo>
                    <a:pt x="2361082" y="88087"/>
                  </a:lnTo>
                  <a:lnTo>
                    <a:pt x="2354745" y="85166"/>
                  </a:lnTo>
                  <a:lnTo>
                    <a:pt x="2347125" y="82778"/>
                  </a:lnTo>
                  <a:lnTo>
                    <a:pt x="2339429" y="81775"/>
                  </a:lnTo>
                  <a:lnTo>
                    <a:pt x="2333498" y="81775"/>
                  </a:lnTo>
                  <a:lnTo>
                    <a:pt x="2328710" y="84035"/>
                  </a:lnTo>
                  <a:lnTo>
                    <a:pt x="2328049" y="90652"/>
                  </a:lnTo>
                  <a:lnTo>
                    <a:pt x="2331885" y="93078"/>
                  </a:lnTo>
                  <a:lnTo>
                    <a:pt x="2338286" y="95935"/>
                  </a:lnTo>
                  <a:lnTo>
                    <a:pt x="2345969" y="98323"/>
                  </a:lnTo>
                  <a:lnTo>
                    <a:pt x="2353703" y="99314"/>
                  </a:lnTo>
                  <a:lnTo>
                    <a:pt x="2359545" y="99314"/>
                  </a:lnTo>
                  <a:lnTo>
                    <a:pt x="2364232" y="97116"/>
                  </a:lnTo>
                  <a:lnTo>
                    <a:pt x="2364892" y="90652"/>
                  </a:lnTo>
                  <a:close/>
                </a:path>
                <a:path extrusionOk="0" h="260985" w="10254615">
                  <a:moveTo>
                    <a:pt x="2406142" y="148983"/>
                  </a:moveTo>
                  <a:lnTo>
                    <a:pt x="2405697" y="139217"/>
                  </a:lnTo>
                  <a:lnTo>
                    <a:pt x="2400008" y="131025"/>
                  </a:lnTo>
                  <a:lnTo>
                    <a:pt x="2388730" y="127596"/>
                  </a:lnTo>
                  <a:lnTo>
                    <a:pt x="2387079" y="127647"/>
                  </a:lnTo>
                  <a:lnTo>
                    <a:pt x="2386685" y="139065"/>
                  </a:lnTo>
                  <a:lnTo>
                    <a:pt x="2388768" y="148018"/>
                  </a:lnTo>
                  <a:lnTo>
                    <a:pt x="2393683" y="154165"/>
                  </a:lnTo>
                  <a:lnTo>
                    <a:pt x="2401709" y="157149"/>
                  </a:lnTo>
                  <a:lnTo>
                    <a:pt x="2406142" y="148983"/>
                  </a:lnTo>
                  <a:close/>
                </a:path>
                <a:path extrusionOk="0" h="260985" w="10254615">
                  <a:moveTo>
                    <a:pt x="2438527" y="38569"/>
                  </a:moveTo>
                  <a:lnTo>
                    <a:pt x="2434780" y="38049"/>
                  </a:lnTo>
                  <a:lnTo>
                    <a:pt x="2431326" y="37795"/>
                  </a:lnTo>
                  <a:lnTo>
                    <a:pt x="2428125" y="37795"/>
                  </a:lnTo>
                  <a:lnTo>
                    <a:pt x="2401455" y="56095"/>
                  </a:lnTo>
                  <a:lnTo>
                    <a:pt x="2405164" y="62191"/>
                  </a:lnTo>
                  <a:lnTo>
                    <a:pt x="2409202" y="68300"/>
                  </a:lnTo>
                  <a:lnTo>
                    <a:pt x="2421534" y="65989"/>
                  </a:lnTo>
                  <a:lnTo>
                    <a:pt x="2430538" y="60261"/>
                  </a:lnTo>
                  <a:lnTo>
                    <a:pt x="2436190" y="51130"/>
                  </a:lnTo>
                  <a:lnTo>
                    <a:pt x="2438527" y="38569"/>
                  </a:lnTo>
                  <a:close/>
                </a:path>
                <a:path extrusionOk="0" h="260985" w="10254615">
                  <a:moveTo>
                    <a:pt x="2506624" y="187236"/>
                  </a:moveTo>
                  <a:lnTo>
                    <a:pt x="2503767" y="179311"/>
                  </a:lnTo>
                  <a:lnTo>
                    <a:pt x="2498509" y="179311"/>
                  </a:lnTo>
                  <a:lnTo>
                    <a:pt x="2497861" y="179336"/>
                  </a:lnTo>
                  <a:lnTo>
                    <a:pt x="2497531" y="179400"/>
                  </a:lnTo>
                  <a:lnTo>
                    <a:pt x="2496832" y="188023"/>
                  </a:lnTo>
                  <a:lnTo>
                    <a:pt x="2493988" y="194411"/>
                  </a:lnTo>
                  <a:lnTo>
                    <a:pt x="2491028" y="200698"/>
                  </a:lnTo>
                  <a:lnTo>
                    <a:pt x="2490038" y="209003"/>
                  </a:lnTo>
                  <a:lnTo>
                    <a:pt x="2492476" y="210400"/>
                  </a:lnTo>
                  <a:lnTo>
                    <a:pt x="2494623" y="211023"/>
                  </a:lnTo>
                  <a:lnTo>
                    <a:pt x="2503208" y="211023"/>
                  </a:lnTo>
                  <a:lnTo>
                    <a:pt x="2506345" y="203098"/>
                  </a:lnTo>
                  <a:lnTo>
                    <a:pt x="2506624" y="187236"/>
                  </a:lnTo>
                  <a:close/>
                </a:path>
                <a:path extrusionOk="0" h="260985" w="10254615">
                  <a:moveTo>
                    <a:pt x="2909874" y="53568"/>
                  </a:moveTo>
                  <a:lnTo>
                    <a:pt x="2906496" y="53263"/>
                  </a:lnTo>
                  <a:lnTo>
                    <a:pt x="2903232" y="53111"/>
                  </a:lnTo>
                  <a:lnTo>
                    <a:pt x="2900121" y="53111"/>
                  </a:lnTo>
                  <a:lnTo>
                    <a:pt x="2888665" y="53949"/>
                  </a:lnTo>
                  <a:lnTo>
                    <a:pt x="2878950" y="56603"/>
                  </a:lnTo>
                  <a:lnTo>
                    <a:pt x="2871241" y="61315"/>
                  </a:lnTo>
                  <a:lnTo>
                    <a:pt x="2865856" y="68313"/>
                  </a:lnTo>
                  <a:lnTo>
                    <a:pt x="2870733" y="68287"/>
                  </a:lnTo>
                  <a:lnTo>
                    <a:pt x="2881058" y="68529"/>
                  </a:lnTo>
                  <a:lnTo>
                    <a:pt x="2883585" y="68529"/>
                  </a:lnTo>
                  <a:lnTo>
                    <a:pt x="2893453" y="68046"/>
                  </a:lnTo>
                  <a:lnTo>
                    <a:pt x="2901746" y="65989"/>
                  </a:lnTo>
                  <a:lnTo>
                    <a:pt x="2907525" y="61468"/>
                  </a:lnTo>
                  <a:lnTo>
                    <a:pt x="2909874" y="53568"/>
                  </a:lnTo>
                  <a:close/>
                </a:path>
                <a:path extrusionOk="0" h="260985" w="10254615">
                  <a:moveTo>
                    <a:pt x="2942425" y="181889"/>
                  </a:moveTo>
                  <a:lnTo>
                    <a:pt x="2940481" y="178282"/>
                  </a:lnTo>
                  <a:lnTo>
                    <a:pt x="2936748" y="178282"/>
                  </a:lnTo>
                  <a:lnTo>
                    <a:pt x="2933827" y="178282"/>
                  </a:lnTo>
                  <a:lnTo>
                    <a:pt x="2929813" y="180492"/>
                  </a:lnTo>
                  <a:lnTo>
                    <a:pt x="2924797" y="186651"/>
                  </a:lnTo>
                  <a:lnTo>
                    <a:pt x="2929636" y="191071"/>
                  </a:lnTo>
                  <a:lnTo>
                    <a:pt x="2933420" y="192709"/>
                  </a:lnTo>
                  <a:lnTo>
                    <a:pt x="2940380" y="192709"/>
                  </a:lnTo>
                  <a:lnTo>
                    <a:pt x="2942374" y="189103"/>
                  </a:lnTo>
                  <a:lnTo>
                    <a:pt x="2942425" y="181889"/>
                  </a:lnTo>
                  <a:close/>
                </a:path>
                <a:path extrusionOk="0" h="260985" w="10254615">
                  <a:moveTo>
                    <a:pt x="2954147" y="231127"/>
                  </a:moveTo>
                  <a:lnTo>
                    <a:pt x="2951734" y="231787"/>
                  </a:lnTo>
                  <a:lnTo>
                    <a:pt x="2949676" y="232079"/>
                  </a:lnTo>
                  <a:lnTo>
                    <a:pt x="2947911" y="232079"/>
                  </a:lnTo>
                  <a:lnTo>
                    <a:pt x="2940608" y="229628"/>
                  </a:lnTo>
                  <a:lnTo>
                    <a:pt x="2931922" y="218833"/>
                  </a:lnTo>
                  <a:lnTo>
                    <a:pt x="2924797" y="216369"/>
                  </a:lnTo>
                  <a:lnTo>
                    <a:pt x="2924695" y="225463"/>
                  </a:lnTo>
                  <a:lnTo>
                    <a:pt x="2923438" y="233476"/>
                  </a:lnTo>
                  <a:lnTo>
                    <a:pt x="2921000" y="240347"/>
                  </a:lnTo>
                  <a:lnTo>
                    <a:pt x="2917329" y="245986"/>
                  </a:lnTo>
                  <a:lnTo>
                    <a:pt x="2925343" y="246443"/>
                  </a:lnTo>
                  <a:lnTo>
                    <a:pt x="2929115" y="246443"/>
                  </a:lnTo>
                  <a:lnTo>
                    <a:pt x="2938564" y="245833"/>
                  </a:lnTo>
                  <a:lnTo>
                    <a:pt x="2946336" y="243547"/>
                  </a:lnTo>
                  <a:lnTo>
                    <a:pt x="2951746" y="238874"/>
                  </a:lnTo>
                  <a:lnTo>
                    <a:pt x="2954147" y="231127"/>
                  </a:lnTo>
                  <a:close/>
                </a:path>
                <a:path extrusionOk="0" h="260985" w="10254615">
                  <a:moveTo>
                    <a:pt x="2991116" y="155308"/>
                  </a:moveTo>
                  <a:lnTo>
                    <a:pt x="2988106" y="149263"/>
                  </a:lnTo>
                  <a:lnTo>
                    <a:pt x="2982645" y="146024"/>
                  </a:lnTo>
                  <a:lnTo>
                    <a:pt x="2975356" y="145059"/>
                  </a:lnTo>
                  <a:lnTo>
                    <a:pt x="2963913" y="146418"/>
                  </a:lnTo>
                  <a:lnTo>
                    <a:pt x="2951861" y="149694"/>
                  </a:lnTo>
                  <a:lnTo>
                    <a:pt x="2940723" y="153670"/>
                  </a:lnTo>
                  <a:lnTo>
                    <a:pt x="2931998" y="157149"/>
                  </a:lnTo>
                  <a:lnTo>
                    <a:pt x="2939592" y="166281"/>
                  </a:lnTo>
                  <a:lnTo>
                    <a:pt x="2945739" y="168833"/>
                  </a:lnTo>
                  <a:lnTo>
                    <a:pt x="2957385" y="168833"/>
                  </a:lnTo>
                  <a:lnTo>
                    <a:pt x="2962325" y="167792"/>
                  </a:lnTo>
                  <a:lnTo>
                    <a:pt x="2974251" y="165684"/>
                  </a:lnTo>
                  <a:lnTo>
                    <a:pt x="2981236" y="164630"/>
                  </a:lnTo>
                  <a:lnTo>
                    <a:pt x="2991027" y="164642"/>
                  </a:lnTo>
                  <a:lnTo>
                    <a:pt x="2991116" y="155308"/>
                  </a:lnTo>
                  <a:close/>
                </a:path>
                <a:path extrusionOk="0" h="260985" w="10254615">
                  <a:moveTo>
                    <a:pt x="3056585" y="147243"/>
                  </a:moveTo>
                  <a:lnTo>
                    <a:pt x="3049955" y="134785"/>
                  </a:lnTo>
                  <a:lnTo>
                    <a:pt x="3049955" y="149656"/>
                  </a:lnTo>
                  <a:lnTo>
                    <a:pt x="3042602" y="149313"/>
                  </a:lnTo>
                  <a:lnTo>
                    <a:pt x="3039084" y="149313"/>
                  </a:lnTo>
                  <a:lnTo>
                    <a:pt x="3029318" y="149910"/>
                  </a:lnTo>
                  <a:lnTo>
                    <a:pt x="3021215" y="152158"/>
                  </a:lnTo>
                  <a:lnTo>
                    <a:pt x="3015551" y="156819"/>
                  </a:lnTo>
                  <a:lnTo>
                    <a:pt x="3013113" y="164630"/>
                  </a:lnTo>
                  <a:lnTo>
                    <a:pt x="3017151" y="168033"/>
                  </a:lnTo>
                  <a:lnTo>
                    <a:pt x="3022333" y="169519"/>
                  </a:lnTo>
                  <a:lnTo>
                    <a:pt x="3027705" y="169519"/>
                  </a:lnTo>
                  <a:lnTo>
                    <a:pt x="3041612" y="166446"/>
                  </a:lnTo>
                  <a:lnTo>
                    <a:pt x="3052521" y="158407"/>
                  </a:lnTo>
                  <a:lnTo>
                    <a:pt x="3056585" y="147243"/>
                  </a:lnTo>
                  <a:close/>
                </a:path>
                <a:path extrusionOk="0" h="260985" w="10254615">
                  <a:moveTo>
                    <a:pt x="3080918" y="201079"/>
                  </a:moveTo>
                  <a:lnTo>
                    <a:pt x="3080486" y="201079"/>
                  </a:lnTo>
                  <a:lnTo>
                    <a:pt x="3079800" y="201079"/>
                  </a:lnTo>
                  <a:lnTo>
                    <a:pt x="3051873" y="202933"/>
                  </a:lnTo>
                  <a:lnTo>
                    <a:pt x="3052902" y="202933"/>
                  </a:lnTo>
                  <a:lnTo>
                    <a:pt x="3072130" y="201752"/>
                  </a:lnTo>
                  <a:lnTo>
                    <a:pt x="3080918" y="201079"/>
                  </a:lnTo>
                  <a:close/>
                </a:path>
                <a:path extrusionOk="0" h="260985" w="10254615">
                  <a:moveTo>
                    <a:pt x="3594963" y="90665"/>
                  </a:moveTo>
                  <a:lnTo>
                    <a:pt x="3591979" y="90220"/>
                  </a:lnTo>
                  <a:lnTo>
                    <a:pt x="3589185" y="90004"/>
                  </a:lnTo>
                  <a:lnTo>
                    <a:pt x="3586581" y="90004"/>
                  </a:lnTo>
                  <a:lnTo>
                    <a:pt x="3578466" y="90906"/>
                  </a:lnTo>
                  <a:lnTo>
                    <a:pt x="3572167" y="93675"/>
                  </a:lnTo>
                  <a:lnTo>
                    <a:pt x="3567823" y="98437"/>
                  </a:lnTo>
                  <a:lnTo>
                    <a:pt x="3565614" y="105295"/>
                  </a:lnTo>
                  <a:lnTo>
                    <a:pt x="3568433" y="105638"/>
                  </a:lnTo>
                  <a:lnTo>
                    <a:pt x="3571087" y="105829"/>
                  </a:lnTo>
                  <a:lnTo>
                    <a:pt x="3573564" y="105829"/>
                  </a:lnTo>
                  <a:lnTo>
                    <a:pt x="3581844" y="104965"/>
                  </a:lnTo>
                  <a:lnTo>
                    <a:pt x="3588296" y="102273"/>
                  </a:lnTo>
                  <a:lnTo>
                    <a:pt x="3592728" y="97561"/>
                  </a:lnTo>
                  <a:lnTo>
                    <a:pt x="3594963" y="90665"/>
                  </a:lnTo>
                  <a:close/>
                </a:path>
                <a:path extrusionOk="0" h="260985" w="10254615">
                  <a:moveTo>
                    <a:pt x="3676053" y="209003"/>
                  </a:moveTo>
                  <a:lnTo>
                    <a:pt x="3661702" y="213042"/>
                  </a:lnTo>
                  <a:lnTo>
                    <a:pt x="3648164" y="217982"/>
                  </a:lnTo>
                  <a:lnTo>
                    <a:pt x="3635705" y="223977"/>
                  </a:lnTo>
                  <a:lnTo>
                    <a:pt x="3624580" y="231127"/>
                  </a:lnTo>
                  <a:lnTo>
                    <a:pt x="3629126" y="235216"/>
                  </a:lnTo>
                  <a:lnTo>
                    <a:pt x="3634155" y="236918"/>
                  </a:lnTo>
                  <a:lnTo>
                    <a:pt x="3639261" y="236918"/>
                  </a:lnTo>
                  <a:lnTo>
                    <a:pt x="3650602" y="234353"/>
                  </a:lnTo>
                  <a:lnTo>
                    <a:pt x="3661181" y="227749"/>
                  </a:lnTo>
                  <a:lnTo>
                    <a:pt x="3669995" y="218744"/>
                  </a:lnTo>
                  <a:lnTo>
                    <a:pt x="3676053" y="209003"/>
                  </a:lnTo>
                  <a:close/>
                </a:path>
                <a:path extrusionOk="0" h="260985" w="10254615">
                  <a:moveTo>
                    <a:pt x="3722408" y="132016"/>
                  </a:moveTo>
                  <a:lnTo>
                    <a:pt x="3720071" y="120040"/>
                  </a:lnTo>
                  <a:lnTo>
                    <a:pt x="3705441" y="120040"/>
                  </a:lnTo>
                  <a:lnTo>
                    <a:pt x="3705123" y="129603"/>
                  </a:lnTo>
                  <a:lnTo>
                    <a:pt x="3695992" y="130175"/>
                  </a:lnTo>
                  <a:lnTo>
                    <a:pt x="3698265" y="142392"/>
                  </a:lnTo>
                  <a:lnTo>
                    <a:pt x="3712908" y="142392"/>
                  </a:lnTo>
                  <a:lnTo>
                    <a:pt x="3713251" y="132829"/>
                  </a:lnTo>
                  <a:lnTo>
                    <a:pt x="3722408" y="132016"/>
                  </a:lnTo>
                  <a:close/>
                </a:path>
                <a:path extrusionOk="0" h="260985" w="10254615">
                  <a:moveTo>
                    <a:pt x="3897071" y="127647"/>
                  </a:moveTo>
                  <a:lnTo>
                    <a:pt x="3892842" y="123355"/>
                  </a:lnTo>
                  <a:lnTo>
                    <a:pt x="3887165" y="120929"/>
                  </a:lnTo>
                  <a:lnTo>
                    <a:pt x="3881894" y="120929"/>
                  </a:lnTo>
                  <a:lnTo>
                    <a:pt x="3874973" y="120929"/>
                  </a:lnTo>
                  <a:lnTo>
                    <a:pt x="3868750" y="125107"/>
                  </a:lnTo>
                  <a:lnTo>
                    <a:pt x="3867429" y="134785"/>
                  </a:lnTo>
                  <a:lnTo>
                    <a:pt x="3869296" y="134594"/>
                  </a:lnTo>
                  <a:lnTo>
                    <a:pt x="3888422" y="134607"/>
                  </a:lnTo>
                  <a:lnTo>
                    <a:pt x="3895598" y="133883"/>
                  </a:lnTo>
                  <a:lnTo>
                    <a:pt x="3897071" y="127647"/>
                  </a:lnTo>
                  <a:close/>
                </a:path>
                <a:path extrusionOk="0" h="260985" w="10254615">
                  <a:moveTo>
                    <a:pt x="5245125" y="1473"/>
                  </a:moveTo>
                  <a:lnTo>
                    <a:pt x="5239270" y="431"/>
                  </a:lnTo>
                  <a:lnTo>
                    <a:pt x="5234610" y="0"/>
                  </a:lnTo>
                  <a:lnTo>
                    <a:pt x="5230990" y="0"/>
                  </a:lnTo>
                  <a:lnTo>
                    <a:pt x="5222278" y="0"/>
                  </a:lnTo>
                  <a:lnTo>
                    <a:pt x="5219509" y="2501"/>
                  </a:lnTo>
                  <a:lnTo>
                    <a:pt x="5220919" y="7493"/>
                  </a:lnTo>
                  <a:lnTo>
                    <a:pt x="5225085" y="9982"/>
                  </a:lnTo>
                  <a:lnTo>
                    <a:pt x="5235016" y="9982"/>
                  </a:lnTo>
                  <a:lnTo>
                    <a:pt x="5240655" y="7823"/>
                  </a:lnTo>
                  <a:lnTo>
                    <a:pt x="5245125" y="1473"/>
                  </a:lnTo>
                  <a:close/>
                </a:path>
                <a:path extrusionOk="0" h="260985" w="10254615">
                  <a:moveTo>
                    <a:pt x="5323192" y="162788"/>
                  </a:moveTo>
                  <a:lnTo>
                    <a:pt x="5318785" y="149669"/>
                  </a:lnTo>
                  <a:lnTo>
                    <a:pt x="5309006" y="151015"/>
                  </a:lnTo>
                  <a:lnTo>
                    <a:pt x="5300599" y="153733"/>
                  </a:lnTo>
                  <a:lnTo>
                    <a:pt x="5293868" y="158165"/>
                  </a:lnTo>
                  <a:lnTo>
                    <a:pt x="5289080" y="164642"/>
                  </a:lnTo>
                  <a:lnTo>
                    <a:pt x="5290312" y="164490"/>
                  </a:lnTo>
                  <a:lnTo>
                    <a:pt x="5295354" y="164426"/>
                  </a:lnTo>
                  <a:lnTo>
                    <a:pt x="5305387" y="165087"/>
                  </a:lnTo>
                  <a:lnTo>
                    <a:pt x="5316575" y="165087"/>
                  </a:lnTo>
                  <a:lnTo>
                    <a:pt x="5323192" y="162788"/>
                  </a:lnTo>
                  <a:close/>
                </a:path>
                <a:path extrusionOk="0" h="260985" w="10254615">
                  <a:moveTo>
                    <a:pt x="5443931" y="164630"/>
                  </a:moveTo>
                  <a:lnTo>
                    <a:pt x="5437784" y="164630"/>
                  </a:lnTo>
                  <a:lnTo>
                    <a:pt x="5431206" y="164198"/>
                  </a:lnTo>
                  <a:lnTo>
                    <a:pt x="5425059" y="164198"/>
                  </a:lnTo>
                  <a:lnTo>
                    <a:pt x="5415496" y="164731"/>
                  </a:lnTo>
                  <a:lnTo>
                    <a:pt x="5407520" y="166878"/>
                  </a:lnTo>
                  <a:lnTo>
                    <a:pt x="5401957" y="171475"/>
                  </a:lnTo>
                  <a:lnTo>
                    <a:pt x="5399633" y="179387"/>
                  </a:lnTo>
                  <a:lnTo>
                    <a:pt x="5404637" y="179362"/>
                  </a:lnTo>
                  <a:lnTo>
                    <a:pt x="5414950" y="179603"/>
                  </a:lnTo>
                  <a:lnTo>
                    <a:pt x="5417451" y="179603"/>
                  </a:lnTo>
                  <a:lnTo>
                    <a:pt x="5427345" y="179133"/>
                  </a:lnTo>
                  <a:lnTo>
                    <a:pt x="5435651" y="177076"/>
                  </a:lnTo>
                  <a:lnTo>
                    <a:pt x="5441480" y="172554"/>
                  </a:lnTo>
                  <a:lnTo>
                    <a:pt x="5443931" y="164630"/>
                  </a:lnTo>
                  <a:close/>
                </a:path>
                <a:path extrusionOk="0" h="260985" w="10254615">
                  <a:moveTo>
                    <a:pt x="5804763" y="38569"/>
                  </a:moveTo>
                  <a:lnTo>
                    <a:pt x="5802452" y="38938"/>
                  </a:lnTo>
                  <a:lnTo>
                    <a:pt x="5800331" y="39103"/>
                  </a:lnTo>
                  <a:lnTo>
                    <a:pt x="5791047" y="39103"/>
                  </a:lnTo>
                  <a:lnTo>
                    <a:pt x="5770842" y="29908"/>
                  </a:lnTo>
                  <a:lnTo>
                    <a:pt x="5763501" y="29908"/>
                  </a:lnTo>
                  <a:lnTo>
                    <a:pt x="5760529" y="29908"/>
                  </a:lnTo>
                  <a:lnTo>
                    <a:pt x="5757164" y="30289"/>
                  </a:lnTo>
                  <a:lnTo>
                    <a:pt x="5753290" y="31191"/>
                  </a:lnTo>
                  <a:lnTo>
                    <a:pt x="5749798" y="38938"/>
                  </a:lnTo>
                  <a:lnTo>
                    <a:pt x="5741873" y="53073"/>
                  </a:lnTo>
                  <a:lnTo>
                    <a:pt x="5738571" y="60807"/>
                  </a:lnTo>
                  <a:lnTo>
                    <a:pt x="5743638" y="62915"/>
                  </a:lnTo>
                  <a:lnTo>
                    <a:pt x="5749048" y="63881"/>
                  </a:lnTo>
                  <a:lnTo>
                    <a:pt x="5754560" y="63881"/>
                  </a:lnTo>
                  <a:lnTo>
                    <a:pt x="5768606" y="61950"/>
                  </a:lnTo>
                  <a:lnTo>
                    <a:pt x="5782234" y="56629"/>
                  </a:lnTo>
                  <a:lnTo>
                    <a:pt x="5794578" y="48602"/>
                  </a:lnTo>
                  <a:lnTo>
                    <a:pt x="5804763" y="38569"/>
                  </a:lnTo>
                  <a:close/>
                </a:path>
                <a:path extrusionOk="0" h="260985" w="10254615">
                  <a:moveTo>
                    <a:pt x="5937466" y="208991"/>
                  </a:moveTo>
                  <a:lnTo>
                    <a:pt x="5922772" y="208991"/>
                  </a:lnTo>
                  <a:lnTo>
                    <a:pt x="5922772" y="223735"/>
                  </a:lnTo>
                  <a:lnTo>
                    <a:pt x="5937466" y="223735"/>
                  </a:lnTo>
                  <a:lnTo>
                    <a:pt x="5937466" y="208991"/>
                  </a:lnTo>
                  <a:close/>
                </a:path>
                <a:path extrusionOk="0" h="260985" w="10254615">
                  <a:moveTo>
                    <a:pt x="6452997" y="90665"/>
                  </a:moveTo>
                  <a:lnTo>
                    <a:pt x="6429388" y="81000"/>
                  </a:lnTo>
                  <a:lnTo>
                    <a:pt x="6418351" y="75387"/>
                  </a:lnTo>
                  <a:lnTo>
                    <a:pt x="6408775" y="68313"/>
                  </a:lnTo>
                  <a:lnTo>
                    <a:pt x="6409969" y="81648"/>
                  </a:lnTo>
                  <a:lnTo>
                    <a:pt x="6417297" y="92354"/>
                  </a:lnTo>
                  <a:lnTo>
                    <a:pt x="6428016" y="99491"/>
                  </a:lnTo>
                  <a:lnTo>
                    <a:pt x="6439382" y="102082"/>
                  </a:lnTo>
                  <a:lnTo>
                    <a:pt x="6446329" y="102082"/>
                  </a:lnTo>
                  <a:lnTo>
                    <a:pt x="6451955" y="98666"/>
                  </a:lnTo>
                  <a:lnTo>
                    <a:pt x="6452997" y="90665"/>
                  </a:lnTo>
                  <a:close/>
                </a:path>
                <a:path extrusionOk="0" h="260985" w="10254615">
                  <a:moveTo>
                    <a:pt x="6513004" y="53009"/>
                  </a:moveTo>
                  <a:lnTo>
                    <a:pt x="6509105" y="47790"/>
                  </a:lnTo>
                  <a:lnTo>
                    <a:pt x="6501790" y="44856"/>
                  </a:lnTo>
                  <a:lnTo>
                    <a:pt x="6492595" y="43954"/>
                  </a:lnTo>
                  <a:lnTo>
                    <a:pt x="6483667" y="44665"/>
                  </a:lnTo>
                  <a:lnTo>
                    <a:pt x="6475704" y="46659"/>
                  </a:lnTo>
                  <a:lnTo>
                    <a:pt x="6469977" y="49707"/>
                  </a:lnTo>
                  <a:lnTo>
                    <a:pt x="6467716" y="53568"/>
                  </a:lnTo>
                  <a:lnTo>
                    <a:pt x="6477457" y="53022"/>
                  </a:lnTo>
                  <a:lnTo>
                    <a:pt x="6482080" y="53022"/>
                  </a:lnTo>
                  <a:lnTo>
                    <a:pt x="6491122" y="53378"/>
                  </a:lnTo>
                  <a:lnTo>
                    <a:pt x="6499301" y="54610"/>
                  </a:lnTo>
                  <a:lnTo>
                    <a:pt x="6506337" y="57010"/>
                  </a:lnTo>
                  <a:lnTo>
                    <a:pt x="6511976" y="60820"/>
                  </a:lnTo>
                  <a:lnTo>
                    <a:pt x="6513004" y="53009"/>
                  </a:lnTo>
                  <a:close/>
                </a:path>
                <a:path extrusionOk="0" h="260985" w="10254615">
                  <a:moveTo>
                    <a:pt x="6534175" y="157149"/>
                  </a:moveTo>
                  <a:lnTo>
                    <a:pt x="6532702" y="145669"/>
                  </a:lnTo>
                  <a:lnTo>
                    <a:pt x="6527520" y="137909"/>
                  </a:lnTo>
                  <a:lnTo>
                    <a:pt x="6520129" y="132384"/>
                  </a:lnTo>
                  <a:lnTo>
                    <a:pt x="6511988" y="127647"/>
                  </a:lnTo>
                  <a:lnTo>
                    <a:pt x="6510477" y="138963"/>
                  </a:lnTo>
                  <a:lnTo>
                    <a:pt x="6502628" y="144068"/>
                  </a:lnTo>
                  <a:lnTo>
                    <a:pt x="6495809" y="150202"/>
                  </a:lnTo>
                  <a:lnTo>
                    <a:pt x="6497383" y="164630"/>
                  </a:lnTo>
                  <a:lnTo>
                    <a:pt x="6500647" y="165595"/>
                  </a:lnTo>
                  <a:lnTo>
                    <a:pt x="6503352" y="166001"/>
                  </a:lnTo>
                  <a:lnTo>
                    <a:pt x="6511226" y="166001"/>
                  </a:lnTo>
                  <a:lnTo>
                    <a:pt x="6524447" y="156781"/>
                  </a:lnTo>
                  <a:lnTo>
                    <a:pt x="6531318" y="156781"/>
                  </a:lnTo>
                  <a:lnTo>
                    <a:pt x="6532677" y="156895"/>
                  </a:lnTo>
                  <a:lnTo>
                    <a:pt x="6534175" y="157149"/>
                  </a:lnTo>
                  <a:close/>
                </a:path>
                <a:path extrusionOk="0" h="260985" w="10254615">
                  <a:moveTo>
                    <a:pt x="6673977" y="53555"/>
                  </a:moveTo>
                  <a:lnTo>
                    <a:pt x="6672339" y="53365"/>
                  </a:lnTo>
                  <a:lnTo>
                    <a:pt x="6670815" y="53276"/>
                  </a:lnTo>
                  <a:lnTo>
                    <a:pt x="6669392" y="53276"/>
                  </a:lnTo>
                  <a:lnTo>
                    <a:pt x="6657505" y="56934"/>
                  </a:lnTo>
                  <a:lnTo>
                    <a:pt x="6654203" y="65519"/>
                  </a:lnTo>
                  <a:lnTo>
                    <a:pt x="6657772" y="75425"/>
                  </a:lnTo>
                  <a:lnTo>
                    <a:pt x="6666509" y="83058"/>
                  </a:lnTo>
                  <a:lnTo>
                    <a:pt x="6667106" y="74472"/>
                  </a:lnTo>
                  <a:lnTo>
                    <a:pt x="6669976" y="68084"/>
                  </a:lnTo>
                  <a:lnTo>
                    <a:pt x="6672974" y="61810"/>
                  </a:lnTo>
                  <a:lnTo>
                    <a:pt x="6673977" y="53555"/>
                  </a:lnTo>
                  <a:close/>
                </a:path>
                <a:path extrusionOk="0" h="260985" w="10254615">
                  <a:moveTo>
                    <a:pt x="6803390" y="54190"/>
                  </a:moveTo>
                  <a:lnTo>
                    <a:pt x="6802107" y="49517"/>
                  </a:lnTo>
                  <a:lnTo>
                    <a:pt x="6797141" y="46748"/>
                  </a:lnTo>
                  <a:lnTo>
                    <a:pt x="6790334" y="45847"/>
                  </a:lnTo>
                  <a:lnTo>
                    <a:pt x="6783273" y="45847"/>
                  </a:lnTo>
                  <a:lnTo>
                    <a:pt x="6776161" y="48501"/>
                  </a:lnTo>
                  <a:lnTo>
                    <a:pt x="6777012" y="53555"/>
                  </a:lnTo>
                  <a:lnTo>
                    <a:pt x="6777241" y="53517"/>
                  </a:lnTo>
                  <a:lnTo>
                    <a:pt x="6782092" y="54254"/>
                  </a:lnTo>
                  <a:lnTo>
                    <a:pt x="6790169" y="56108"/>
                  </a:lnTo>
                  <a:lnTo>
                    <a:pt x="6797256" y="58483"/>
                  </a:lnTo>
                  <a:lnTo>
                    <a:pt x="6799199" y="60820"/>
                  </a:lnTo>
                  <a:lnTo>
                    <a:pt x="6803390" y="54190"/>
                  </a:lnTo>
                  <a:close/>
                </a:path>
                <a:path extrusionOk="0" h="260985" w="10254615">
                  <a:moveTo>
                    <a:pt x="7252830" y="103479"/>
                  </a:moveTo>
                  <a:lnTo>
                    <a:pt x="7248677" y="90665"/>
                  </a:lnTo>
                  <a:lnTo>
                    <a:pt x="7245629" y="90220"/>
                  </a:lnTo>
                  <a:lnTo>
                    <a:pt x="7242772" y="90004"/>
                  </a:lnTo>
                  <a:lnTo>
                    <a:pt x="7240130" y="90004"/>
                  </a:lnTo>
                  <a:lnTo>
                    <a:pt x="7231901" y="90906"/>
                  </a:lnTo>
                  <a:lnTo>
                    <a:pt x="7225525" y="93675"/>
                  </a:lnTo>
                  <a:lnTo>
                    <a:pt x="7221156" y="98437"/>
                  </a:lnTo>
                  <a:lnTo>
                    <a:pt x="7218985" y="105295"/>
                  </a:lnTo>
                  <a:lnTo>
                    <a:pt x="7220267" y="105130"/>
                  </a:lnTo>
                  <a:lnTo>
                    <a:pt x="7225487" y="105067"/>
                  </a:lnTo>
                  <a:lnTo>
                    <a:pt x="7235774" y="105778"/>
                  </a:lnTo>
                  <a:lnTo>
                    <a:pt x="7246658" y="105778"/>
                  </a:lnTo>
                  <a:lnTo>
                    <a:pt x="7252830" y="103479"/>
                  </a:lnTo>
                  <a:close/>
                </a:path>
                <a:path extrusionOk="0" h="260985" w="10254615">
                  <a:moveTo>
                    <a:pt x="7501204" y="113030"/>
                  </a:moveTo>
                  <a:lnTo>
                    <a:pt x="7498956" y="107962"/>
                  </a:lnTo>
                  <a:lnTo>
                    <a:pt x="7493813" y="104889"/>
                  </a:lnTo>
                  <a:lnTo>
                    <a:pt x="7487437" y="103860"/>
                  </a:lnTo>
                  <a:lnTo>
                    <a:pt x="7481278" y="103860"/>
                  </a:lnTo>
                  <a:lnTo>
                    <a:pt x="7475639" y="106692"/>
                  </a:lnTo>
                  <a:lnTo>
                    <a:pt x="7476845" y="112547"/>
                  </a:lnTo>
                  <a:lnTo>
                    <a:pt x="7481456" y="113131"/>
                  </a:lnTo>
                  <a:lnTo>
                    <a:pt x="7485443" y="113703"/>
                  </a:lnTo>
                  <a:lnTo>
                    <a:pt x="7484300" y="120040"/>
                  </a:lnTo>
                  <a:lnTo>
                    <a:pt x="7498956" y="120040"/>
                  </a:lnTo>
                  <a:lnTo>
                    <a:pt x="7501204" y="113030"/>
                  </a:lnTo>
                  <a:close/>
                </a:path>
                <a:path extrusionOk="0" h="260985" w="10254615">
                  <a:moveTo>
                    <a:pt x="8230857" y="114541"/>
                  </a:moveTo>
                  <a:lnTo>
                    <a:pt x="8230184" y="107861"/>
                  </a:lnTo>
                  <a:lnTo>
                    <a:pt x="8227098" y="104521"/>
                  </a:lnTo>
                  <a:lnTo>
                    <a:pt x="8221980" y="104521"/>
                  </a:lnTo>
                  <a:lnTo>
                    <a:pt x="8217903" y="104521"/>
                  </a:lnTo>
                  <a:lnTo>
                    <a:pt x="8212531" y="106641"/>
                  </a:lnTo>
                  <a:lnTo>
                    <a:pt x="8206232" y="112547"/>
                  </a:lnTo>
                  <a:lnTo>
                    <a:pt x="8213318" y="116433"/>
                  </a:lnTo>
                  <a:lnTo>
                    <a:pt x="8218703" y="117881"/>
                  </a:lnTo>
                  <a:lnTo>
                    <a:pt x="8228444" y="117881"/>
                  </a:lnTo>
                  <a:lnTo>
                    <a:pt x="8230857" y="114541"/>
                  </a:lnTo>
                  <a:close/>
                </a:path>
                <a:path extrusionOk="0" h="260985" w="10254615">
                  <a:moveTo>
                    <a:pt x="8493354" y="8966"/>
                  </a:moveTo>
                  <a:lnTo>
                    <a:pt x="8486242" y="8966"/>
                  </a:lnTo>
                  <a:lnTo>
                    <a:pt x="8484425" y="2857"/>
                  </a:lnTo>
                  <a:lnTo>
                    <a:pt x="8478749" y="1473"/>
                  </a:lnTo>
                  <a:lnTo>
                    <a:pt x="8472640" y="7277"/>
                  </a:lnTo>
                  <a:lnTo>
                    <a:pt x="8472602" y="12407"/>
                  </a:lnTo>
                  <a:lnTo>
                    <a:pt x="8476640" y="16065"/>
                  </a:lnTo>
                  <a:lnTo>
                    <a:pt x="8482724" y="17462"/>
                  </a:lnTo>
                  <a:lnTo>
                    <a:pt x="8487372" y="17462"/>
                  </a:lnTo>
                  <a:lnTo>
                    <a:pt x="8492045" y="15087"/>
                  </a:lnTo>
                  <a:lnTo>
                    <a:pt x="8493354" y="8966"/>
                  </a:lnTo>
                  <a:close/>
                </a:path>
                <a:path extrusionOk="0" h="260985" w="10254615">
                  <a:moveTo>
                    <a:pt x="8544839" y="245999"/>
                  </a:moveTo>
                  <a:lnTo>
                    <a:pt x="8538972" y="242760"/>
                  </a:lnTo>
                  <a:lnTo>
                    <a:pt x="8537003" y="235521"/>
                  </a:lnTo>
                  <a:lnTo>
                    <a:pt x="8535289" y="227952"/>
                  </a:lnTo>
                  <a:lnTo>
                    <a:pt x="8530222" y="223748"/>
                  </a:lnTo>
                  <a:lnTo>
                    <a:pt x="8523732" y="231444"/>
                  </a:lnTo>
                  <a:lnTo>
                    <a:pt x="8524164" y="241350"/>
                  </a:lnTo>
                  <a:lnTo>
                    <a:pt x="8529168" y="249897"/>
                  </a:lnTo>
                  <a:lnTo>
                    <a:pt x="8536381" y="253542"/>
                  </a:lnTo>
                  <a:lnTo>
                    <a:pt x="8539480" y="253542"/>
                  </a:lnTo>
                  <a:lnTo>
                    <a:pt x="8542541" y="251396"/>
                  </a:lnTo>
                  <a:lnTo>
                    <a:pt x="8544839" y="245999"/>
                  </a:lnTo>
                  <a:close/>
                </a:path>
                <a:path extrusionOk="0" h="260985" w="10254615">
                  <a:moveTo>
                    <a:pt x="8662848" y="127647"/>
                  </a:moveTo>
                  <a:lnTo>
                    <a:pt x="8659266" y="128117"/>
                  </a:lnTo>
                  <a:lnTo>
                    <a:pt x="8655952" y="128346"/>
                  </a:lnTo>
                  <a:lnTo>
                    <a:pt x="8652878" y="128346"/>
                  </a:lnTo>
                  <a:lnTo>
                    <a:pt x="8644687" y="127762"/>
                  </a:lnTo>
                  <a:lnTo>
                    <a:pt x="8637600" y="126085"/>
                  </a:lnTo>
                  <a:lnTo>
                    <a:pt x="8631428" y="123469"/>
                  </a:lnTo>
                  <a:lnTo>
                    <a:pt x="8625980" y="120040"/>
                  </a:lnTo>
                  <a:lnTo>
                    <a:pt x="8624418" y="130568"/>
                  </a:lnTo>
                  <a:lnTo>
                    <a:pt x="8626297" y="137464"/>
                  </a:lnTo>
                  <a:lnTo>
                    <a:pt x="8630780" y="141249"/>
                  </a:lnTo>
                  <a:lnTo>
                    <a:pt x="8636965" y="142392"/>
                  </a:lnTo>
                  <a:lnTo>
                    <a:pt x="8645131" y="141097"/>
                  </a:lnTo>
                  <a:lnTo>
                    <a:pt x="8653069" y="137693"/>
                  </a:lnTo>
                  <a:lnTo>
                    <a:pt x="8659431" y="132956"/>
                  </a:lnTo>
                  <a:lnTo>
                    <a:pt x="8662848" y="127647"/>
                  </a:lnTo>
                  <a:close/>
                </a:path>
                <a:path extrusionOk="0" h="260985" w="10254615">
                  <a:moveTo>
                    <a:pt x="8707222" y="105295"/>
                  </a:moveTo>
                  <a:lnTo>
                    <a:pt x="8706625" y="96532"/>
                  </a:lnTo>
                  <a:lnTo>
                    <a:pt x="8703767" y="90081"/>
                  </a:lnTo>
                  <a:lnTo>
                    <a:pt x="8700745" y="83807"/>
                  </a:lnTo>
                  <a:lnTo>
                    <a:pt x="8699716" y="75565"/>
                  </a:lnTo>
                  <a:lnTo>
                    <a:pt x="8692172" y="75209"/>
                  </a:lnTo>
                  <a:lnTo>
                    <a:pt x="8688603" y="75209"/>
                  </a:lnTo>
                  <a:lnTo>
                    <a:pt x="8678901" y="75793"/>
                  </a:lnTo>
                  <a:lnTo>
                    <a:pt x="8670900" y="78054"/>
                  </a:lnTo>
                  <a:lnTo>
                    <a:pt x="8665324" y="82765"/>
                  </a:lnTo>
                  <a:lnTo>
                    <a:pt x="8662860" y="90665"/>
                  </a:lnTo>
                  <a:lnTo>
                    <a:pt x="8666594" y="89433"/>
                  </a:lnTo>
                  <a:lnTo>
                    <a:pt x="8669630" y="88900"/>
                  </a:lnTo>
                  <a:lnTo>
                    <a:pt x="8679459" y="88900"/>
                  </a:lnTo>
                  <a:lnTo>
                    <a:pt x="8690623" y="107010"/>
                  </a:lnTo>
                  <a:lnTo>
                    <a:pt x="8700503" y="107010"/>
                  </a:lnTo>
                  <a:lnTo>
                    <a:pt x="8703513" y="106502"/>
                  </a:lnTo>
                  <a:lnTo>
                    <a:pt x="8707222" y="105295"/>
                  </a:lnTo>
                  <a:close/>
                </a:path>
                <a:path extrusionOk="0" h="260985" w="10254615">
                  <a:moveTo>
                    <a:pt x="8795487" y="1473"/>
                  </a:moveTo>
                  <a:lnTo>
                    <a:pt x="8780005" y="7645"/>
                  </a:lnTo>
                  <a:lnTo>
                    <a:pt x="8767267" y="18618"/>
                  </a:lnTo>
                  <a:lnTo>
                    <a:pt x="8761235" y="32131"/>
                  </a:lnTo>
                  <a:lnTo>
                    <a:pt x="8765845" y="45948"/>
                  </a:lnTo>
                  <a:lnTo>
                    <a:pt x="8779281" y="40830"/>
                  </a:lnTo>
                  <a:lnTo>
                    <a:pt x="8786838" y="29883"/>
                  </a:lnTo>
                  <a:lnTo>
                    <a:pt x="8791321" y="15849"/>
                  </a:lnTo>
                  <a:lnTo>
                    <a:pt x="8795487" y="1473"/>
                  </a:lnTo>
                  <a:close/>
                </a:path>
                <a:path extrusionOk="0" h="260985" w="10254615">
                  <a:moveTo>
                    <a:pt x="8876347" y="134785"/>
                  </a:moveTo>
                  <a:lnTo>
                    <a:pt x="8854453" y="134785"/>
                  </a:lnTo>
                  <a:lnTo>
                    <a:pt x="8854351" y="144005"/>
                  </a:lnTo>
                  <a:lnTo>
                    <a:pt x="8853106" y="152095"/>
                  </a:lnTo>
                  <a:lnTo>
                    <a:pt x="8850655" y="158991"/>
                  </a:lnTo>
                  <a:lnTo>
                    <a:pt x="8846960" y="164630"/>
                  </a:lnTo>
                  <a:lnTo>
                    <a:pt x="8848496" y="164668"/>
                  </a:lnTo>
                  <a:lnTo>
                    <a:pt x="8859418" y="161201"/>
                  </a:lnTo>
                  <a:lnTo>
                    <a:pt x="8865603" y="152933"/>
                  </a:lnTo>
                  <a:lnTo>
                    <a:pt x="8870188" y="143065"/>
                  </a:lnTo>
                  <a:lnTo>
                    <a:pt x="8876347" y="134785"/>
                  </a:lnTo>
                  <a:close/>
                </a:path>
                <a:path extrusionOk="0" h="260985" w="10254615">
                  <a:moveTo>
                    <a:pt x="8913190" y="216369"/>
                  </a:moveTo>
                  <a:lnTo>
                    <a:pt x="8912492" y="202895"/>
                  </a:lnTo>
                  <a:lnTo>
                    <a:pt x="8910053" y="191020"/>
                  </a:lnTo>
                  <a:lnTo>
                    <a:pt x="8904135" y="182562"/>
                  </a:lnTo>
                  <a:lnTo>
                    <a:pt x="8893035" y="179336"/>
                  </a:lnTo>
                  <a:lnTo>
                    <a:pt x="8891295" y="179387"/>
                  </a:lnTo>
                  <a:lnTo>
                    <a:pt x="8884234" y="192074"/>
                  </a:lnTo>
                  <a:lnTo>
                    <a:pt x="8886279" y="204089"/>
                  </a:lnTo>
                  <a:lnTo>
                    <a:pt x="8895410" y="213042"/>
                  </a:lnTo>
                  <a:lnTo>
                    <a:pt x="8909685" y="216547"/>
                  </a:lnTo>
                  <a:lnTo>
                    <a:pt x="8911996" y="216484"/>
                  </a:lnTo>
                  <a:lnTo>
                    <a:pt x="8913190" y="216369"/>
                  </a:lnTo>
                  <a:close/>
                </a:path>
                <a:path extrusionOk="0" h="260985" w="10254615">
                  <a:moveTo>
                    <a:pt x="8951481" y="52412"/>
                  </a:moveTo>
                  <a:lnTo>
                    <a:pt x="8950033" y="45948"/>
                  </a:lnTo>
                  <a:lnTo>
                    <a:pt x="8913190" y="45948"/>
                  </a:lnTo>
                  <a:lnTo>
                    <a:pt x="8914384" y="57924"/>
                  </a:lnTo>
                  <a:lnTo>
                    <a:pt x="8923591" y="61671"/>
                  </a:lnTo>
                  <a:lnTo>
                    <a:pt x="8934996" y="63144"/>
                  </a:lnTo>
                  <a:lnTo>
                    <a:pt x="8942845" y="68313"/>
                  </a:lnTo>
                  <a:lnTo>
                    <a:pt x="8942845" y="53555"/>
                  </a:lnTo>
                  <a:lnTo>
                    <a:pt x="8951481" y="52412"/>
                  </a:lnTo>
                  <a:close/>
                </a:path>
                <a:path extrusionOk="0" h="260985" w="10254615">
                  <a:moveTo>
                    <a:pt x="8964955" y="112547"/>
                  </a:moveTo>
                  <a:lnTo>
                    <a:pt x="8959126" y="111506"/>
                  </a:lnTo>
                  <a:lnTo>
                    <a:pt x="8954491" y="111074"/>
                  </a:lnTo>
                  <a:lnTo>
                    <a:pt x="8950871" y="111074"/>
                  </a:lnTo>
                  <a:lnTo>
                    <a:pt x="8942146" y="111074"/>
                  </a:lnTo>
                  <a:lnTo>
                    <a:pt x="8939365" y="113588"/>
                  </a:lnTo>
                  <a:lnTo>
                    <a:pt x="8940749" y="118605"/>
                  </a:lnTo>
                  <a:lnTo>
                    <a:pt x="8944915" y="121107"/>
                  </a:lnTo>
                  <a:lnTo>
                    <a:pt x="8954833" y="121107"/>
                  </a:lnTo>
                  <a:lnTo>
                    <a:pt x="8960472" y="118935"/>
                  </a:lnTo>
                  <a:lnTo>
                    <a:pt x="8964955" y="112547"/>
                  </a:lnTo>
                  <a:close/>
                </a:path>
                <a:path extrusionOk="0" h="260985" w="10254615">
                  <a:moveTo>
                    <a:pt x="9237447" y="75565"/>
                  </a:moveTo>
                  <a:lnTo>
                    <a:pt x="9232252" y="71793"/>
                  </a:lnTo>
                  <a:lnTo>
                    <a:pt x="9227871" y="70370"/>
                  </a:lnTo>
                  <a:lnTo>
                    <a:pt x="9224378" y="70370"/>
                  </a:lnTo>
                  <a:lnTo>
                    <a:pt x="9218943" y="70370"/>
                  </a:lnTo>
                  <a:lnTo>
                    <a:pt x="9215679" y="73825"/>
                  </a:lnTo>
                  <a:lnTo>
                    <a:pt x="9214167" y="80759"/>
                  </a:lnTo>
                  <a:lnTo>
                    <a:pt x="9215920" y="84213"/>
                  </a:lnTo>
                  <a:lnTo>
                    <a:pt x="9224239" y="84213"/>
                  </a:lnTo>
                  <a:lnTo>
                    <a:pt x="9229827" y="81940"/>
                  </a:lnTo>
                  <a:lnTo>
                    <a:pt x="9237447" y="75565"/>
                  </a:lnTo>
                  <a:close/>
                </a:path>
                <a:path extrusionOk="0" h="260985" w="10254615">
                  <a:moveTo>
                    <a:pt x="9244647" y="231127"/>
                  </a:moveTo>
                  <a:lnTo>
                    <a:pt x="9242882" y="222491"/>
                  </a:lnTo>
                  <a:lnTo>
                    <a:pt x="9235313" y="216268"/>
                  </a:lnTo>
                  <a:lnTo>
                    <a:pt x="9224645" y="212509"/>
                  </a:lnTo>
                  <a:lnTo>
                    <a:pt x="9213520" y="211239"/>
                  </a:lnTo>
                  <a:lnTo>
                    <a:pt x="9206586" y="211239"/>
                  </a:lnTo>
                  <a:lnTo>
                    <a:pt x="9201112" y="212928"/>
                  </a:lnTo>
                  <a:lnTo>
                    <a:pt x="9200655" y="216382"/>
                  </a:lnTo>
                  <a:lnTo>
                    <a:pt x="9209710" y="220408"/>
                  </a:lnTo>
                  <a:lnTo>
                    <a:pt x="9217685" y="225501"/>
                  </a:lnTo>
                  <a:lnTo>
                    <a:pt x="9226372" y="229857"/>
                  </a:lnTo>
                  <a:lnTo>
                    <a:pt x="9237548" y="231711"/>
                  </a:lnTo>
                  <a:lnTo>
                    <a:pt x="9239720" y="231711"/>
                  </a:lnTo>
                  <a:lnTo>
                    <a:pt x="9242082" y="231533"/>
                  </a:lnTo>
                  <a:lnTo>
                    <a:pt x="9244647" y="231127"/>
                  </a:lnTo>
                  <a:close/>
                </a:path>
                <a:path extrusionOk="0" h="260985" w="10254615">
                  <a:moveTo>
                    <a:pt x="9249004" y="177571"/>
                  </a:moveTo>
                  <a:lnTo>
                    <a:pt x="9244660" y="164630"/>
                  </a:lnTo>
                  <a:lnTo>
                    <a:pt x="9241739" y="164223"/>
                  </a:lnTo>
                  <a:lnTo>
                    <a:pt x="9238996" y="164020"/>
                  </a:lnTo>
                  <a:lnTo>
                    <a:pt x="9236443" y="164020"/>
                  </a:lnTo>
                  <a:lnTo>
                    <a:pt x="9228277" y="164909"/>
                  </a:lnTo>
                  <a:lnTo>
                    <a:pt x="9221902" y="167678"/>
                  </a:lnTo>
                  <a:lnTo>
                    <a:pt x="9217520" y="172466"/>
                  </a:lnTo>
                  <a:lnTo>
                    <a:pt x="9215323" y="179387"/>
                  </a:lnTo>
                  <a:lnTo>
                    <a:pt x="9216593" y="179222"/>
                  </a:lnTo>
                  <a:lnTo>
                    <a:pt x="9221813" y="179158"/>
                  </a:lnTo>
                  <a:lnTo>
                    <a:pt x="9232100" y="179895"/>
                  </a:lnTo>
                  <a:lnTo>
                    <a:pt x="9242933" y="179895"/>
                  </a:lnTo>
                  <a:lnTo>
                    <a:pt x="9249004" y="177571"/>
                  </a:lnTo>
                  <a:close/>
                </a:path>
                <a:path extrusionOk="0" h="260985" w="10254615">
                  <a:moveTo>
                    <a:pt x="9384805" y="60820"/>
                  </a:moveTo>
                  <a:lnTo>
                    <a:pt x="9377502" y="58343"/>
                  </a:lnTo>
                  <a:lnTo>
                    <a:pt x="9368663" y="47498"/>
                  </a:lnTo>
                  <a:lnTo>
                    <a:pt x="9361297" y="45034"/>
                  </a:lnTo>
                  <a:lnTo>
                    <a:pt x="9359557" y="45034"/>
                  </a:lnTo>
                  <a:lnTo>
                    <a:pt x="9357538" y="45313"/>
                  </a:lnTo>
                  <a:lnTo>
                    <a:pt x="9355163" y="45948"/>
                  </a:lnTo>
                  <a:lnTo>
                    <a:pt x="9354464" y="54940"/>
                  </a:lnTo>
                  <a:lnTo>
                    <a:pt x="9358617" y="62318"/>
                  </a:lnTo>
                  <a:lnTo>
                    <a:pt x="9365691" y="67322"/>
                  </a:lnTo>
                  <a:lnTo>
                    <a:pt x="9373743" y="69164"/>
                  </a:lnTo>
                  <a:lnTo>
                    <a:pt x="9378836" y="69164"/>
                  </a:lnTo>
                  <a:lnTo>
                    <a:pt x="9383306" y="66687"/>
                  </a:lnTo>
                  <a:lnTo>
                    <a:pt x="9384805" y="60820"/>
                  </a:lnTo>
                  <a:close/>
                </a:path>
                <a:path extrusionOk="0" h="260985" w="10254615">
                  <a:moveTo>
                    <a:pt x="9458452" y="90652"/>
                  </a:moveTo>
                  <a:lnTo>
                    <a:pt x="9453016" y="87210"/>
                  </a:lnTo>
                  <a:lnTo>
                    <a:pt x="9446819" y="84582"/>
                  </a:lnTo>
                  <a:lnTo>
                    <a:pt x="9439732" y="82918"/>
                  </a:lnTo>
                  <a:lnTo>
                    <a:pt x="9431617" y="82334"/>
                  </a:lnTo>
                  <a:lnTo>
                    <a:pt x="9428531" y="82334"/>
                  </a:lnTo>
                  <a:lnTo>
                    <a:pt x="9425216" y="82562"/>
                  </a:lnTo>
                  <a:lnTo>
                    <a:pt x="9421660" y="83045"/>
                  </a:lnTo>
                  <a:lnTo>
                    <a:pt x="9421749" y="92760"/>
                  </a:lnTo>
                  <a:lnTo>
                    <a:pt x="9424746" y="99288"/>
                  </a:lnTo>
                  <a:lnTo>
                    <a:pt x="9429852" y="102958"/>
                  </a:lnTo>
                  <a:lnTo>
                    <a:pt x="9436252" y="104101"/>
                  </a:lnTo>
                  <a:lnTo>
                    <a:pt x="9442996" y="103111"/>
                  </a:lnTo>
                  <a:lnTo>
                    <a:pt x="9449448" y="100330"/>
                  </a:lnTo>
                  <a:lnTo>
                    <a:pt x="9454858" y="96075"/>
                  </a:lnTo>
                  <a:lnTo>
                    <a:pt x="9458452" y="90652"/>
                  </a:lnTo>
                  <a:close/>
                </a:path>
                <a:path extrusionOk="0" h="260985" w="10254615">
                  <a:moveTo>
                    <a:pt x="9495307" y="45948"/>
                  </a:moveTo>
                  <a:lnTo>
                    <a:pt x="9491523" y="31292"/>
                  </a:lnTo>
                  <a:lnTo>
                    <a:pt x="9481769" y="22555"/>
                  </a:lnTo>
                  <a:lnTo>
                    <a:pt x="9467710" y="18148"/>
                  </a:lnTo>
                  <a:lnTo>
                    <a:pt x="9451010" y="16446"/>
                  </a:lnTo>
                  <a:lnTo>
                    <a:pt x="9456496" y="29438"/>
                  </a:lnTo>
                  <a:lnTo>
                    <a:pt x="9465907" y="38506"/>
                  </a:lnTo>
                  <a:lnTo>
                    <a:pt x="9478937" y="43916"/>
                  </a:lnTo>
                  <a:lnTo>
                    <a:pt x="9495307" y="45948"/>
                  </a:lnTo>
                  <a:close/>
                </a:path>
                <a:path extrusionOk="0" h="260985" w="10254615">
                  <a:moveTo>
                    <a:pt x="9561551" y="102654"/>
                  </a:moveTo>
                  <a:lnTo>
                    <a:pt x="9554235" y="97802"/>
                  </a:lnTo>
                  <a:lnTo>
                    <a:pt x="9551111" y="103962"/>
                  </a:lnTo>
                  <a:lnTo>
                    <a:pt x="9545066" y="107200"/>
                  </a:lnTo>
                  <a:lnTo>
                    <a:pt x="9539859" y="111290"/>
                  </a:lnTo>
                  <a:lnTo>
                    <a:pt x="9539275" y="120040"/>
                  </a:lnTo>
                  <a:lnTo>
                    <a:pt x="9540964" y="120738"/>
                  </a:lnTo>
                  <a:lnTo>
                    <a:pt x="9542678" y="121056"/>
                  </a:lnTo>
                  <a:lnTo>
                    <a:pt x="9544380" y="121056"/>
                  </a:lnTo>
                  <a:lnTo>
                    <a:pt x="9554019" y="117830"/>
                  </a:lnTo>
                  <a:lnTo>
                    <a:pt x="9560611" y="110502"/>
                  </a:lnTo>
                  <a:lnTo>
                    <a:pt x="9561551" y="102654"/>
                  </a:lnTo>
                  <a:close/>
                </a:path>
                <a:path extrusionOk="0" h="260985" w="10254615">
                  <a:moveTo>
                    <a:pt x="10025558" y="208991"/>
                  </a:moveTo>
                  <a:lnTo>
                    <a:pt x="10024897" y="201295"/>
                  </a:lnTo>
                  <a:lnTo>
                    <a:pt x="10021430" y="196215"/>
                  </a:lnTo>
                  <a:lnTo>
                    <a:pt x="10015830" y="193395"/>
                  </a:lnTo>
                  <a:lnTo>
                    <a:pt x="10008794" y="192532"/>
                  </a:lnTo>
                  <a:lnTo>
                    <a:pt x="9997275" y="194094"/>
                  </a:lnTo>
                  <a:lnTo>
                    <a:pt x="9986239" y="198043"/>
                  </a:lnTo>
                  <a:lnTo>
                    <a:pt x="9977793" y="203365"/>
                  </a:lnTo>
                  <a:lnTo>
                    <a:pt x="9974085" y="208991"/>
                  </a:lnTo>
                  <a:lnTo>
                    <a:pt x="10025558" y="208991"/>
                  </a:lnTo>
                  <a:close/>
                </a:path>
                <a:path extrusionOk="0" h="260985" w="10254615">
                  <a:moveTo>
                    <a:pt x="10062400" y="105295"/>
                  </a:moveTo>
                  <a:lnTo>
                    <a:pt x="10060724" y="93992"/>
                  </a:lnTo>
                  <a:lnTo>
                    <a:pt x="10053777" y="87998"/>
                  </a:lnTo>
                  <a:lnTo>
                    <a:pt x="10043795" y="85090"/>
                  </a:lnTo>
                  <a:lnTo>
                    <a:pt x="10033051" y="83058"/>
                  </a:lnTo>
                  <a:lnTo>
                    <a:pt x="10033521" y="93649"/>
                  </a:lnTo>
                  <a:lnTo>
                    <a:pt x="10037635" y="100660"/>
                  </a:lnTo>
                  <a:lnTo>
                    <a:pt x="10044913" y="104546"/>
                  </a:lnTo>
                  <a:lnTo>
                    <a:pt x="10054869" y="105740"/>
                  </a:lnTo>
                  <a:lnTo>
                    <a:pt x="10057244" y="105740"/>
                  </a:lnTo>
                  <a:lnTo>
                    <a:pt x="10059759" y="105587"/>
                  </a:lnTo>
                  <a:lnTo>
                    <a:pt x="10062400" y="105295"/>
                  </a:lnTo>
                  <a:close/>
                </a:path>
                <a:path extrusionOk="0" h="260985" w="10254615">
                  <a:moveTo>
                    <a:pt x="10254602" y="118224"/>
                  </a:moveTo>
                  <a:lnTo>
                    <a:pt x="10254082" y="112560"/>
                  </a:lnTo>
                  <a:lnTo>
                    <a:pt x="10252456" y="112852"/>
                  </a:lnTo>
                  <a:lnTo>
                    <a:pt x="10250995" y="112979"/>
                  </a:lnTo>
                  <a:lnTo>
                    <a:pt x="10244125" y="112979"/>
                  </a:lnTo>
                  <a:lnTo>
                    <a:pt x="10230955" y="103974"/>
                  </a:lnTo>
                  <a:lnTo>
                    <a:pt x="10225405" y="103974"/>
                  </a:lnTo>
                  <a:lnTo>
                    <a:pt x="10223106" y="103974"/>
                  </a:lnTo>
                  <a:lnTo>
                    <a:pt x="10220414" y="104368"/>
                  </a:lnTo>
                  <a:lnTo>
                    <a:pt x="10217175" y="105295"/>
                  </a:lnTo>
                  <a:lnTo>
                    <a:pt x="10215575" y="112903"/>
                  </a:lnTo>
                  <a:lnTo>
                    <a:pt x="10218852" y="118046"/>
                  </a:lnTo>
                  <a:lnTo>
                    <a:pt x="10225443" y="120967"/>
                  </a:lnTo>
                  <a:lnTo>
                    <a:pt x="10233787" y="121894"/>
                  </a:lnTo>
                  <a:lnTo>
                    <a:pt x="10244010" y="121894"/>
                  </a:lnTo>
                  <a:lnTo>
                    <a:pt x="10254602" y="1182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20" name="Google Shape;7920;gefe2f4b35a_0_3189"/>
            <p:cNvSpPr/>
            <p:nvPr/>
          </p:nvSpPr>
          <p:spPr>
            <a:xfrm>
              <a:off x="88912" y="6084810"/>
              <a:ext cx="13487400" cy="282575"/>
            </a:xfrm>
            <a:custGeom>
              <a:rect b="b" l="l" r="r" t="t"/>
              <a:pathLst>
                <a:path extrusionOk="0" h="282575" w="13487400">
                  <a:moveTo>
                    <a:pt x="40640" y="212979"/>
                  </a:moveTo>
                  <a:lnTo>
                    <a:pt x="36766" y="200152"/>
                  </a:lnTo>
                  <a:lnTo>
                    <a:pt x="26327" y="202679"/>
                  </a:lnTo>
                  <a:lnTo>
                    <a:pt x="15773" y="205003"/>
                  </a:lnTo>
                  <a:lnTo>
                    <a:pt x="6527" y="208622"/>
                  </a:lnTo>
                  <a:lnTo>
                    <a:pt x="0" y="215023"/>
                  </a:lnTo>
                  <a:lnTo>
                    <a:pt x="1828" y="214553"/>
                  </a:lnTo>
                  <a:lnTo>
                    <a:pt x="3937" y="214376"/>
                  </a:lnTo>
                  <a:lnTo>
                    <a:pt x="9258" y="214376"/>
                  </a:lnTo>
                  <a:lnTo>
                    <a:pt x="22542" y="215582"/>
                  </a:lnTo>
                  <a:lnTo>
                    <a:pt x="34404" y="215582"/>
                  </a:lnTo>
                  <a:lnTo>
                    <a:pt x="40640" y="212979"/>
                  </a:lnTo>
                  <a:close/>
                </a:path>
                <a:path extrusionOk="0" h="282575" w="13487400">
                  <a:moveTo>
                    <a:pt x="186093" y="138049"/>
                  </a:moveTo>
                  <a:lnTo>
                    <a:pt x="184137" y="126060"/>
                  </a:lnTo>
                  <a:lnTo>
                    <a:pt x="169189" y="126060"/>
                  </a:lnTo>
                  <a:lnTo>
                    <a:pt x="168846" y="135394"/>
                  </a:lnTo>
                  <a:lnTo>
                    <a:pt x="159931" y="136321"/>
                  </a:lnTo>
                  <a:lnTo>
                    <a:pt x="161975" y="148183"/>
                  </a:lnTo>
                  <a:lnTo>
                    <a:pt x="176644" y="148183"/>
                  </a:lnTo>
                  <a:lnTo>
                    <a:pt x="177190" y="138849"/>
                  </a:lnTo>
                  <a:lnTo>
                    <a:pt x="186093" y="138049"/>
                  </a:lnTo>
                  <a:close/>
                </a:path>
                <a:path extrusionOk="0" h="282575" w="13487400">
                  <a:moveTo>
                    <a:pt x="245097" y="182524"/>
                  </a:moveTo>
                  <a:lnTo>
                    <a:pt x="242824" y="170421"/>
                  </a:lnTo>
                  <a:lnTo>
                    <a:pt x="228130" y="170421"/>
                  </a:lnTo>
                  <a:lnTo>
                    <a:pt x="227876" y="179984"/>
                  </a:lnTo>
                  <a:lnTo>
                    <a:pt x="218643" y="180797"/>
                  </a:lnTo>
                  <a:lnTo>
                    <a:pt x="220954" y="192659"/>
                  </a:lnTo>
                  <a:lnTo>
                    <a:pt x="235623" y="192659"/>
                  </a:lnTo>
                  <a:lnTo>
                    <a:pt x="235902" y="183095"/>
                  </a:lnTo>
                  <a:lnTo>
                    <a:pt x="245097" y="182524"/>
                  </a:lnTo>
                  <a:close/>
                </a:path>
                <a:path extrusionOk="0" h="282575" w="13487400">
                  <a:moveTo>
                    <a:pt x="250278" y="266750"/>
                  </a:moveTo>
                  <a:lnTo>
                    <a:pt x="247865" y="267423"/>
                  </a:lnTo>
                  <a:lnTo>
                    <a:pt x="245821" y="267703"/>
                  </a:lnTo>
                  <a:lnTo>
                    <a:pt x="244055" y="267703"/>
                  </a:lnTo>
                  <a:lnTo>
                    <a:pt x="236766" y="265252"/>
                  </a:lnTo>
                  <a:lnTo>
                    <a:pt x="228079" y="254457"/>
                  </a:lnTo>
                  <a:lnTo>
                    <a:pt x="220954" y="252006"/>
                  </a:lnTo>
                  <a:lnTo>
                    <a:pt x="216103" y="259702"/>
                  </a:lnTo>
                  <a:lnTo>
                    <a:pt x="214477" y="266763"/>
                  </a:lnTo>
                  <a:lnTo>
                    <a:pt x="216103" y="273824"/>
                  </a:lnTo>
                  <a:lnTo>
                    <a:pt x="220954" y="281508"/>
                  </a:lnTo>
                  <a:lnTo>
                    <a:pt x="230670" y="280250"/>
                  </a:lnTo>
                  <a:lnTo>
                    <a:pt x="238963" y="277545"/>
                  </a:lnTo>
                  <a:lnTo>
                    <a:pt x="245592" y="273126"/>
                  </a:lnTo>
                  <a:lnTo>
                    <a:pt x="250278" y="266750"/>
                  </a:lnTo>
                  <a:close/>
                </a:path>
                <a:path extrusionOk="0" h="282575" w="13487400">
                  <a:moveTo>
                    <a:pt x="264947" y="59220"/>
                  </a:moveTo>
                  <a:lnTo>
                    <a:pt x="255422" y="59220"/>
                  </a:lnTo>
                  <a:lnTo>
                    <a:pt x="258368" y="46202"/>
                  </a:lnTo>
                  <a:lnTo>
                    <a:pt x="250278" y="44475"/>
                  </a:lnTo>
                  <a:lnTo>
                    <a:pt x="239242" y="53835"/>
                  </a:lnTo>
                  <a:lnTo>
                    <a:pt x="229616" y="64579"/>
                  </a:lnTo>
                  <a:lnTo>
                    <a:pt x="221119" y="76415"/>
                  </a:lnTo>
                  <a:lnTo>
                    <a:pt x="213487" y="89065"/>
                  </a:lnTo>
                  <a:lnTo>
                    <a:pt x="229196" y="84505"/>
                  </a:lnTo>
                  <a:lnTo>
                    <a:pt x="243738" y="78727"/>
                  </a:lnTo>
                  <a:lnTo>
                    <a:pt x="256019" y="70662"/>
                  </a:lnTo>
                  <a:lnTo>
                    <a:pt x="264947" y="59220"/>
                  </a:lnTo>
                  <a:close/>
                </a:path>
                <a:path extrusionOk="0" h="282575" w="13487400">
                  <a:moveTo>
                    <a:pt x="269176" y="134073"/>
                  </a:moveTo>
                  <a:lnTo>
                    <a:pt x="268973" y="133375"/>
                  </a:lnTo>
                  <a:lnTo>
                    <a:pt x="267855" y="129374"/>
                  </a:lnTo>
                  <a:lnTo>
                    <a:pt x="262864" y="126593"/>
                  </a:lnTo>
                  <a:lnTo>
                    <a:pt x="256057" y="125679"/>
                  </a:lnTo>
                  <a:lnTo>
                    <a:pt x="249021" y="125679"/>
                  </a:lnTo>
                  <a:lnTo>
                    <a:pt x="241973" y="128333"/>
                  </a:lnTo>
                  <a:lnTo>
                    <a:pt x="242824" y="133426"/>
                  </a:lnTo>
                  <a:lnTo>
                    <a:pt x="243090" y="133375"/>
                  </a:lnTo>
                  <a:lnTo>
                    <a:pt x="247954" y="134162"/>
                  </a:lnTo>
                  <a:lnTo>
                    <a:pt x="255917" y="136080"/>
                  </a:lnTo>
                  <a:lnTo>
                    <a:pt x="262940" y="138493"/>
                  </a:lnTo>
                  <a:lnTo>
                    <a:pt x="265010" y="140741"/>
                  </a:lnTo>
                  <a:lnTo>
                    <a:pt x="269176" y="134073"/>
                  </a:lnTo>
                  <a:close/>
                </a:path>
                <a:path extrusionOk="0" h="282575" w="13487400">
                  <a:moveTo>
                    <a:pt x="336245" y="96672"/>
                  </a:moveTo>
                  <a:lnTo>
                    <a:pt x="334391" y="86525"/>
                  </a:lnTo>
                  <a:lnTo>
                    <a:pt x="323977" y="81584"/>
                  </a:lnTo>
                  <a:lnTo>
                    <a:pt x="323837" y="90792"/>
                  </a:lnTo>
                  <a:lnTo>
                    <a:pt x="322592" y="98844"/>
                  </a:lnTo>
                  <a:lnTo>
                    <a:pt x="320167" y="105625"/>
                  </a:lnTo>
                  <a:lnTo>
                    <a:pt x="316484" y="111086"/>
                  </a:lnTo>
                  <a:lnTo>
                    <a:pt x="318439" y="111175"/>
                  </a:lnTo>
                  <a:lnTo>
                    <a:pt x="330568" y="106654"/>
                  </a:lnTo>
                  <a:lnTo>
                    <a:pt x="336245" y="96672"/>
                  </a:lnTo>
                  <a:close/>
                </a:path>
                <a:path extrusionOk="0" h="282575" w="13487400">
                  <a:moveTo>
                    <a:pt x="348589" y="214071"/>
                  </a:moveTo>
                  <a:lnTo>
                    <a:pt x="332790" y="206654"/>
                  </a:lnTo>
                  <a:lnTo>
                    <a:pt x="330212" y="206654"/>
                  </a:lnTo>
                  <a:lnTo>
                    <a:pt x="327279" y="206895"/>
                  </a:lnTo>
                  <a:lnTo>
                    <a:pt x="323964" y="207416"/>
                  </a:lnTo>
                  <a:lnTo>
                    <a:pt x="324650" y="222186"/>
                  </a:lnTo>
                  <a:lnTo>
                    <a:pt x="322922" y="239483"/>
                  </a:lnTo>
                  <a:lnTo>
                    <a:pt x="324154" y="253860"/>
                  </a:lnTo>
                  <a:lnTo>
                    <a:pt x="333629" y="259867"/>
                  </a:lnTo>
                  <a:lnTo>
                    <a:pt x="335102" y="259867"/>
                  </a:lnTo>
                  <a:lnTo>
                    <a:pt x="336765" y="259676"/>
                  </a:lnTo>
                  <a:lnTo>
                    <a:pt x="338632" y="259270"/>
                  </a:lnTo>
                  <a:lnTo>
                    <a:pt x="341998" y="248640"/>
                  </a:lnTo>
                  <a:lnTo>
                    <a:pt x="348488" y="230822"/>
                  </a:lnTo>
                  <a:lnTo>
                    <a:pt x="348589" y="214071"/>
                  </a:lnTo>
                  <a:close/>
                </a:path>
                <a:path extrusionOk="0" h="282575" w="13487400">
                  <a:moveTo>
                    <a:pt x="504367" y="253847"/>
                  </a:moveTo>
                  <a:lnTo>
                    <a:pt x="493420" y="244513"/>
                  </a:lnTo>
                  <a:lnTo>
                    <a:pt x="487667" y="257276"/>
                  </a:lnTo>
                  <a:lnTo>
                    <a:pt x="474789" y="262801"/>
                  </a:lnTo>
                  <a:lnTo>
                    <a:pt x="462026" y="268414"/>
                  </a:lnTo>
                  <a:lnTo>
                    <a:pt x="456628" y="281495"/>
                  </a:lnTo>
                  <a:lnTo>
                    <a:pt x="459613" y="282219"/>
                  </a:lnTo>
                  <a:lnTo>
                    <a:pt x="462622" y="282549"/>
                  </a:lnTo>
                  <a:lnTo>
                    <a:pt x="465607" y="282549"/>
                  </a:lnTo>
                  <a:lnTo>
                    <a:pt x="485711" y="277736"/>
                  </a:lnTo>
                  <a:lnTo>
                    <a:pt x="500227" y="266547"/>
                  </a:lnTo>
                  <a:lnTo>
                    <a:pt x="504367" y="253847"/>
                  </a:lnTo>
                  <a:close/>
                </a:path>
                <a:path extrusionOk="0" h="282575" w="13487400">
                  <a:moveTo>
                    <a:pt x="667791" y="161251"/>
                  </a:moveTo>
                  <a:lnTo>
                    <a:pt x="666292" y="153416"/>
                  </a:lnTo>
                  <a:lnTo>
                    <a:pt x="655447" y="148183"/>
                  </a:lnTo>
                  <a:lnTo>
                    <a:pt x="652780" y="154787"/>
                  </a:lnTo>
                  <a:lnTo>
                    <a:pt x="648411" y="159702"/>
                  </a:lnTo>
                  <a:lnTo>
                    <a:pt x="643877" y="164414"/>
                  </a:lnTo>
                  <a:lnTo>
                    <a:pt x="640702" y="170434"/>
                  </a:lnTo>
                  <a:lnTo>
                    <a:pt x="643661" y="171157"/>
                  </a:lnTo>
                  <a:lnTo>
                    <a:pt x="646455" y="171475"/>
                  </a:lnTo>
                  <a:lnTo>
                    <a:pt x="649033" y="171475"/>
                  </a:lnTo>
                  <a:lnTo>
                    <a:pt x="661517" y="168363"/>
                  </a:lnTo>
                  <a:lnTo>
                    <a:pt x="667791" y="161251"/>
                  </a:lnTo>
                  <a:close/>
                </a:path>
                <a:path extrusionOk="0" h="282575" w="13487400">
                  <a:moveTo>
                    <a:pt x="1047026" y="112458"/>
                  </a:moveTo>
                  <a:lnTo>
                    <a:pt x="1038415" y="111074"/>
                  </a:lnTo>
                  <a:lnTo>
                    <a:pt x="1029220" y="118618"/>
                  </a:lnTo>
                  <a:lnTo>
                    <a:pt x="1013472" y="119405"/>
                  </a:lnTo>
                  <a:lnTo>
                    <a:pt x="999197" y="121615"/>
                  </a:lnTo>
                  <a:lnTo>
                    <a:pt x="994397" y="133426"/>
                  </a:lnTo>
                  <a:lnTo>
                    <a:pt x="999007" y="136906"/>
                  </a:lnTo>
                  <a:lnTo>
                    <a:pt x="1005166" y="139395"/>
                  </a:lnTo>
                  <a:lnTo>
                    <a:pt x="1012342" y="140881"/>
                  </a:lnTo>
                  <a:lnTo>
                    <a:pt x="1020038" y="141376"/>
                  </a:lnTo>
                  <a:lnTo>
                    <a:pt x="1027747" y="140881"/>
                  </a:lnTo>
                  <a:lnTo>
                    <a:pt x="1034961" y="139395"/>
                  </a:lnTo>
                  <a:lnTo>
                    <a:pt x="1041171" y="136906"/>
                  </a:lnTo>
                  <a:lnTo>
                    <a:pt x="1045883" y="133426"/>
                  </a:lnTo>
                  <a:lnTo>
                    <a:pt x="1044752" y="124675"/>
                  </a:lnTo>
                  <a:lnTo>
                    <a:pt x="1047026" y="112458"/>
                  </a:lnTo>
                  <a:close/>
                </a:path>
                <a:path extrusionOk="0" h="282575" w="13487400">
                  <a:moveTo>
                    <a:pt x="1097419" y="222288"/>
                  </a:moveTo>
                  <a:lnTo>
                    <a:pt x="1095451" y="222935"/>
                  </a:lnTo>
                  <a:lnTo>
                    <a:pt x="1093089" y="223177"/>
                  </a:lnTo>
                  <a:lnTo>
                    <a:pt x="1086726" y="223177"/>
                  </a:lnTo>
                  <a:lnTo>
                    <a:pt x="1069708" y="221170"/>
                  </a:lnTo>
                  <a:lnTo>
                    <a:pt x="1065936" y="221170"/>
                  </a:lnTo>
                  <a:lnTo>
                    <a:pt x="1058900" y="221170"/>
                  </a:lnTo>
                  <a:lnTo>
                    <a:pt x="1053579" y="222910"/>
                  </a:lnTo>
                  <a:lnTo>
                    <a:pt x="1053147" y="229654"/>
                  </a:lnTo>
                  <a:lnTo>
                    <a:pt x="1055154" y="229006"/>
                  </a:lnTo>
                  <a:lnTo>
                    <a:pt x="1057541" y="228765"/>
                  </a:lnTo>
                  <a:lnTo>
                    <a:pt x="1063967" y="228765"/>
                  </a:lnTo>
                  <a:lnTo>
                    <a:pt x="1081024" y="230771"/>
                  </a:lnTo>
                  <a:lnTo>
                    <a:pt x="1091780" y="230771"/>
                  </a:lnTo>
                  <a:lnTo>
                    <a:pt x="1097051" y="229031"/>
                  </a:lnTo>
                  <a:lnTo>
                    <a:pt x="1097419" y="222288"/>
                  </a:lnTo>
                  <a:close/>
                </a:path>
                <a:path extrusionOk="0" h="282575" w="13487400">
                  <a:moveTo>
                    <a:pt x="1097419" y="207403"/>
                  </a:moveTo>
                  <a:lnTo>
                    <a:pt x="1093419" y="197040"/>
                  </a:lnTo>
                  <a:lnTo>
                    <a:pt x="1088694" y="193548"/>
                  </a:lnTo>
                  <a:lnTo>
                    <a:pt x="1084986" y="193548"/>
                  </a:lnTo>
                  <a:lnTo>
                    <a:pt x="1081189" y="193548"/>
                  </a:lnTo>
                  <a:lnTo>
                    <a:pt x="1078458" y="197218"/>
                  </a:lnTo>
                  <a:lnTo>
                    <a:pt x="1078903" y="204558"/>
                  </a:lnTo>
                  <a:lnTo>
                    <a:pt x="1082078" y="208229"/>
                  </a:lnTo>
                  <a:lnTo>
                    <a:pt x="1092187" y="208229"/>
                  </a:lnTo>
                  <a:lnTo>
                    <a:pt x="1094625" y="207975"/>
                  </a:lnTo>
                  <a:lnTo>
                    <a:pt x="1097419" y="207403"/>
                  </a:lnTo>
                  <a:close/>
                </a:path>
                <a:path extrusionOk="0" h="282575" w="13487400">
                  <a:moveTo>
                    <a:pt x="1281582" y="89077"/>
                  </a:moveTo>
                  <a:lnTo>
                    <a:pt x="1279855" y="89255"/>
                  </a:lnTo>
                  <a:lnTo>
                    <a:pt x="1278001" y="89319"/>
                  </a:lnTo>
                  <a:lnTo>
                    <a:pt x="1267955" y="89204"/>
                  </a:lnTo>
                  <a:lnTo>
                    <a:pt x="1260398" y="89204"/>
                  </a:lnTo>
                  <a:lnTo>
                    <a:pt x="1253629" y="90030"/>
                  </a:lnTo>
                  <a:lnTo>
                    <a:pt x="1252194" y="96342"/>
                  </a:lnTo>
                  <a:lnTo>
                    <a:pt x="1256436" y="100469"/>
                  </a:lnTo>
                  <a:lnTo>
                    <a:pt x="1262126" y="102870"/>
                  </a:lnTo>
                  <a:lnTo>
                    <a:pt x="1274267" y="102870"/>
                  </a:lnTo>
                  <a:lnTo>
                    <a:pt x="1280414" y="98755"/>
                  </a:lnTo>
                  <a:lnTo>
                    <a:pt x="1281582" y="89077"/>
                  </a:lnTo>
                  <a:close/>
                </a:path>
                <a:path extrusionOk="0" h="282575" w="13487400">
                  <a:moveTo>
                    <a:pt x="1414208" y="244513"/>
                  </a:moveTo>
                  <a:lnTo>
                    <a:pt x="1412443" y="232092"/>
                  </a:lnTo>
                  <a:lnTo>
                    <a:pt x="1407071" y="223545"/>
                  </a:lnTo>
                  <a:lnTo>
                    <a:pt x="1399146" y="218605"/>
                  </a:lnTo>
                  <a:lnTo>
                    <a:pt x="1389697" y="217017"/>
                  </a:lnTo>
                  <a:lnTo>
                    <a:pt x="1382280" y="217868"/>
                  </a:lnTo>
                  <a:lnTo>
                    <a:pt x="1375016" y="220319"/>
                  </a:lnTo>
                  <a:lnTo>
                    <a:pt x="1368348" y="224294"/>
                  </a:lnTo>
                  <a:lnTo>
                    <a:pt x="1362697" y="229654"/>
                  </a:lnTo>
                  <a:lnTo>
                    <a:pt x="1368272" y="238074"/>
                  </a:lnTo>
                  <a:lnTo>
                    <a:pt x="1373860" y="240055"/>
                  </a:lnTo>
                  <a:lnTo>
                    <a:pt x="1382420" y="240055"/>
                  </a:lnTo>
                  <a:lnTo>
                    <a:pt x="1393571" y="238518"/>
                  </a:lnTo>
                  <a:lnTo>
                    <a:pt x="1401991" y="238518"/>
                  </a:lnTo>
                  <a:lnTo>
                    <a:pt x="1407807" y="239763"/>
                  </a:lnTo>
                  <a:lnTo>
                    <a:pt x="1414208" y="244513"/>
                  </a:lnTo>
                  <a:close/>
                </a:path>
                <a:path extrusionOk="0" h="282575" w="13487400">
                  <a:moveTo>
                    <a:pt x="1584769" y="76441"/>
                  </a:moveTo>
                  <a:lnTo>
                    <a:pt x="1583016" y="72961"/>
                  </a:lnTo>
                  <a:lnTo>
                    <a:pt x="1578406" y="72961"/>
                  </a:lnTo>
                  <a:lnTo>
                    <a:pt x="1574685" y="72961"/>
                  </a:lnTo>
                  <a:lnTo>
                    <a:pt x="1569123" y="75222"/>
                  </a:lnTo>
                  <a:lnTo>
                    <a:pt x="1561528" y="81584"/>
                  </a:lnTo>
                  <a:lnTo>
                    <a:pt x="1566748" y="85420"/>
                  </a:lnTo>
                  <a:lnTo>
                    <a:pt x="1571142" y="86868"/>
                  </a:lnTo>
                  <a:lnTo>
                    <a:pt x="1580045" y="86868"/>
                  </a:lnTo>
                  <a:lnTo>
                    <a:pt x="1583296" y="83388"/>
                  </a:lnTo>
                  <a:lnTo>
                    <a:pt x="1584769" y="76441"/>
                  </a:lnTo>
                  <a:close/>
                </a:path>
                <a:path extrusionOk="0" h="282575" w="13487400">
                  <a:moveTo>
                    <a:pt x="1625523" y="136626"/>
                  </a:moveTo>
                  <a:lnTo>
                    <a:pt x="1623479" y="129933"/>
                  </a:lnTo>
                  <a:lnTo>
                    <a:pt x="1613039" y="126060"/>
                  </a:lnTo>
                  <a:lnTo>
                    <a:pt x="1610360" y="140843"/>
                  </a:lnTo>
                  <a:lnTo>
                    <a:pt x="1613306" y="145770"/>
                  </a:lnTo>
                  <a:lnTo>
                    <a:pt x="1617027" y="145770"/>
                  </a:lnTo>
                  <a:lnTo>
                    <a:pt x="1622336" y="142963"/>
                  </a:lnTo>
                  <a:lnTo>
                    <a:pt x="1625523" y="136626"/>
                  </a:lnTo>
                  <a:close/>
                </a:path>
                <a:path extrusionOk="0" h="282575" w="13487400">
                  <a:moveTo>
                    <a:pt x="1642338" y="221983"/>
                  </a:moveTo>
                  <a:lnTo>
                    <a:pt x="1635188" y="215023"/>
                  </a:lnTo>
                  <a:lnTo>
                    <a:pt x="1631353" y="224421"/>
                  </a:lnTo>
                  <a:lnTo>
                    <a:pt x="1624114" y="235064"/>
                  </a:lnTo>
                  <a:lnTo>
                    <a:pt x="1620545" y="244932"/>
                  </a:lnTo>
                  <a:lnTo>
                    <a:pt x="1627733" y="252006"/>
                  </a:lnTo>
                  <a:lnTo>
                    <a:pt x="1631530" y="242392"/>
                  </a:lnTo>
                  <a:lnTo>
                    <a:pt x="1638757" y="231736"/>
                  </a:lnTo>
                  <a:lnTo>
                    <a:pt x="1642338" y="221983"/>
                  </a:lnTo>
                  <a:close/>
                </a:path>
                <a:path extrusionOk="0" h="282575" w="13487400">
                  <a:moveTo>
                    <a:pt x="1671980" y="133438"/>
                  </a:moveTo>
                  <a:lnTo>
                    <a:pt x="1642338" y="155562"/>
                  </a:lnTo>
                  <a:lnTo>
                    <a:pt x="1644865" y="155651"/>
                  </a:lnTo>
                  <a:lnTo>
                    <a:pt x="1655102" y="153644"/>
                  </a:lnTo>
                  <a:lnTo>
                    <a:pt x="1662176" y="148450"/>
                  </a:lnTo>
                  <a:lnTo>
                    <a:pt x="1667383" y="141300"/>
                  </a:lnTo>
                  <a:lnTo>
                    <a:pt x="1671980" y="133438"/>
                  </a:lnTo>
                  <a:close/>
                </a:path>
                <a:path extrusionOk="0" h="282575" w="13487400">
                  <a:moveTo>
                    <a:pt x="1942338" y="121818"/>
                  </a:moveTo>
                  <a:lnTo>
                    <a:pt x="1940267" y="115074"/>
                  </a:lnTo>
                  <a:lnTo>
                    <a:pt x="1929828" y="111074"/>
                  </a:lnTo>
                  <a:lnTo>
                    <a:pt x="1927136" y="125996"/>
                  </a:lnTo>
                  <a:lnTo>
                    <a:pt x="1930133" y="130962"/>
                  </a:lnTo>
                  <a:lnTo>
                    <a:pt x="1933879" y="130962"/>
                  </a:lnTo>
                  <a:lnTo>
                    <a:pt x="1939175" y="128155"/>
                  </a:lnTo>
                  <a:lnTo>
                    <a:pt x="1942338" y="121818"/>
                  </a:lnTo>
                  <a:close/>
                </a:path>
                <a:path extrusionOk="0" h="282575" w="13487400">
                  <a:moveTo>
                    <a:pt x="1966645" y="192659"/>
                  </a:moveTo>
                  <a:lnTo>
                    <a:pt x="1937042" y="215023"/>
                  </a:lnTo>
                  <a:lnTo>
                    <a:pt x="1939290" y="215087"/>
                  </a:lnTo>
                  <a:lnTo>
                    <a:pt x="1949653" y="213029"/>
                  </a:lnTo>
                  <a:lnTo>
                    <a:pt x="1956790" y="207721"/>
                  </a:lnTo>
                  <a:lnTo>
                    <a:pt x="1962023" y="200494"/>
                  </a:lnTo>
                  <a:lnTo>
                    <a:pt x="1966645" y="192659"/>
                  </a:lnTo>
                  <a:close/>
                </a:path>
                <a:path extrusionOk="0" h="282575" w="13487400">
                  <a:moveTo>
                    <a:pt x="1985645" y="138988"/>
                  </a:moveTo>
                  <a:lnTo>
                    <a:pt x="1981314" y="126060"/>
                  </a:lnTo>
                  <a:lnTo>
                    <a:pt x="1978393" y="125653"/>
                  </a:lnTo>
                  <a:lnTo>
                    <a:pt x="1975650" y="125450"/>
                  </a:lnTo>
                  <a:lnTo>
                    <a:pt x="1973097" y="125450"/>
                  </a:lnTo>
                  <a:lnTo>
                    <a:pt x="1964931" y="126339"/>
                  </a:lnTo>
                  <a:lnTo>
                    <a:pt x="1958555" y="129108"/>
                  </a:lnTo>
                  <a:lnTo>
                    <a:pt x="1954174" y="133883"/>
                  </a:lnTo>
                  <a:lnTo>
                    <a:pt x="1951964" y="140804"/>
                  </a:lnTo>
                  <a:lnTo>
                    <a:pt x="1953196" y="140652"/>
                  </a:lnTo>
                  <a:lnTo>
                    <a:pt x="1958327" y="140589"/>
                  </a:lnTo>
                  <a:lnTo>
                    <a:pt x="1968614" y="141325"/>
                  </a:lnTo>
                  <a:lnTo>
                    <a:pt x="1979485" y="141325"/>
                  </a:lnTo>
                  <a:lnTo>
                    <a:pt x="1985645" y="138988"/>
                  </a:lnTo>
                  <a:close/>
                </a:path>
                <a:path extrusionOk="0" h="282575" w="13487400">
                  <a:moveTo>
                    <a:pt x="2018157" y="244525"/>
                  </a:moveTo>
                  <a:lnTo>
                    <a:pt x="2016887" y="244690"/>
                  </a:lnTo>
                  <a:lnTo>
                    <a:pt x="2011680" y="244754"/>
                  </a:lnTo>
                  <a:lnTo>
                    <a:pt x="2001342" y="244005"/>
                  </a:lnTo>
                  <a:lnTo>
                    <a:pt x="1998954" y="244005"/>
                  </a:lnTo>
                  <a:lnTo>
                    <a:pt x="1990509" y="244005"/>
                  </a:lnTo>
                  <a:lnTo>
                    <a:pt x="1984463" y="246341"/>
                  </a:lnTo>
                  <a:lnTo>
                    <a:pt x="1988794" y="259270"/>
                  </a:lnTo>
                  <a:lnTo>
                    <a:pt x="1998522" y="258000"/>
                  </a:lnTo>
                  <a:lnTo>
                    <a:pt x="2006815" y="255358"/>
                  </a:lnTo>
                  <a:lnTo>
                    <a:pt x="2013445" y="250977"/>
                  </a:lnTo>
                  <a:lnTo>
                    <a:pt x="2018157" y="244525"/>
                  </a:lnTo>
                  <a:close/>
                </a:path>
                <a:path extrusionOk="0" h="282575" w="13487400">
                  <a:moveTo>
                    <a:pt x="2032850" y="170421"/>
                  </a:moveTo>
                  <a:lnTo>
                    <a:pt x="2019312" y="171615"/>
                  </a:lnTo>
                  <a:lnTo>
                    <a:pt x="2007120" y="174218"/>
                  </a:lnTo>
                  <a:lnTo>
                    <a:pt x="1996795" y="178612"/>
                  </a:lnTo>
                  <a:lnTo>
                    <a:pt x="1988807" y="185178"/>
                  </a:lnTo>
                  <a:lnTo>
                    <a:pt x="1991995" y="185420"/>
                  </a:lnTo>
                  <a:lnTo>
                    <a:pt x="1995068" y="185547"/>
                  </a:lnTo>
                  <a:lnTo>
                    <a:pt x="1998014" y="185547"/>
                  </a:lnTo>
                  <a:lnTo>
                    <a:pt x="2009648" y="184746"/>
                  </a:lnTo>
                  <a:lnTo>
                    <a:pt x="2019528" y="182130"/>
                  </a:lnTo>
                  <a:lnTo>
                    <a:pt x="2027364" y="177457"/>
                  </a:lnTo>
                  <a:lnTo>
                    <a:pt x="2032850" y="170421"/>
                  </a:lnTo>
                  <a:close/>
                </a:path>
                <a:path extrusionOk="0" h="282575" w="13487400">
                  <a:moveTo>
                    <a:pt x="2059851" y="96456"/>
                  </a:moveTo>
                  <a:lnTo>
                    <a:pt x="2047506" y="89077"/>
                  </a:lnTo>
                  <a:lnTo>
                    <a:pt x="2043722" y="98552"/>
                  </a:lnTo>
                  <a:lnTo>
                    <a:pt x="2036584" y="109118"/>
                  </a:lnTo>
                  <a:lnTo>
                    <a:pt x="2033117" y="118922"/>
                  </a:lnTo>
                  <a:lnTo>
                    <a:pt x="2040331" y="126060"/>
                  </a:lnTo>
                  <a:lnTo>
                    <a:pt x="2047557" y="114985"/>
                  </a:lnTo>
                  <a:lnTo>
                    <a:pt x="2056968" y="105105"/>
                  </a:lnTo>
                  <a:lnTo>
                    <a:pt x="2059851" y="96456"/>
                  </a:lnTo>
                  <a:close/>
                </a:path>
                <a:path extrusionOk="0" h="282575" w="13487400">
                  <a:moveTo>
                    <a:pt x="2105406" y="41059"/>
                  </a:moveTo>
                  <a:lnTo>
                    <a:pt x="2101329" y="37388"/>
                  </a:lnTo>
                  <a:lnTo>
                    <a:pt x="2095182" y="35979"/>
                  </a:lnTo>
                  <a:lnTo>
                    <a:pt x="2090483" y="35979"/>
                  </a:lnTo>
                  <a:lnTo>
                    <a:pt x="2085733" y="38366"/>
                  </a:lnTo>
                  <a:lnTo>
                    <a:pt x="2084324" y="44475"/>
                  </a:lnTo>
                  <a:lnTo>
                    <a:pt x="2091817" y="44475"/>
                  </a:lnTo>
                  <a:lnTo>
                    <a:pt x="2093290" y="50584"/>
                  </a:lnTo>
                  <a:lnTo>
                    <a:pt x="2099297" y="52082"/>
                  </a:lnTo>
                  <a:lnTo>
                    <a:pt x="2105393" y="46228"/>
                  </a:lnTo>
                  <a:lnTo>
                    <a:pt x="2105406" y="41059"/>
                  </a:lnTo>
                  <a:close/>
                </a:path>
                <a:path extrusionOk="0" h="282575" w="13487400">
                  <a:moveTo>
                    <a:pt x="2375979" y="257530"/>
                  </a:moveTo>
                  <a:lnTo>
                    <a:pt x="2371763" y="244525"/>
                  </a:lnTo>
                  <a:lnTo>
                    <a:pt x="2368905" y="244170"/>
                  </a:lnTo>
                  <a:lnTo>
                    <a:pt x="2366213" y="243992"/>
                  </a:lnTo>
                  <a:lnTo>
                    <a:pt x="2363711" y="243992"/>
                  </a:lnTo>
                  <a:lnTo>
                    <a:pt x="2355329" y="244856"/>
                  </a:lnTo>
                  <a:lnTo>
                    <a:pt x="2348827" y="247561"/>
                  </a:lnTo>
                  <a:lnTo>
                    <a:pt x="2344356" y="252310"/>
                  </a:lnTo>
                  <a:lnTo>
                    <a:pt x="2342121" y="259270"/>
                  </a:lnTo>
                  <a:lnTo>
                    <a:pt x="2343175" y="259156"/>
                  </a:lnTo>
                  <a:lnTo>
                    <a:pt x="2347925" y="259118"/>
                  </a:lnTo>
                  <a:lnTo>
                    <a:pt x="2358555" y="259892"/>
                  </a:lnTo>
                  <a:lnTo>
                    <a:pt x="2369642" y="259892"/>
                  </a:lnTo>
                  <a:lnTo>
                    <a:pt x="2375979" y="257530"/>
                  </a:lnTo>
                  <a:close/>
                </a:path>
                <a:path extrusionOk="0" h="282575" w="13487400">
                  <a:moveTo>
                    <a:pt x="2452636" y="237248"/>
                  </a:moveTo>
                  <a:lnTo>
                    <a:pt x="2451316" y="225666"/>
                  </a:lnTo>
                  <a:lnTo>
                    <a:pt x="2446236" y="217754"/>
                  </a:lnTo>
                  <a:lnTo>
                    <a:pt x="2438895" y="212140"/>
                  </a:lnTo>
                  <a:lnTo>
                    <a:pt x="2430792" y="207403"/>
                  </a:lnTo>
                  <a:lnTo>
                    <a:pt x="2430792" y="215011"/>
                  </a:lnTo>
                  <a:lnTo>
                    <a:pt x="2424760" y="216395"/>
                  </a:lnTo>
                  <a:lnTo>
                    <a:pt x="2423274" y="222275"/>
                  </a:lnTo>
                  <a:lnTo>
                    <a:pt x="2430551" y="224840"/>
                  </a:lnTo>
                  <a:lnTo>
                    <a:pt x="2439263" y="235673"/>
                  </a:lnTo>
                  <a:lnTo>
                    <a:pt x="2446629" y="238112"/>
                  </a:lnTo>
                  <a:lnTo>
                    <a:pt x="2448344" y="238112"/>
                  </a:lnTo>
                  <a:lnTo>
                    <a:pt x="2450312" y="237845"/>
                  </a:lnTo>
                  <a:lnTo>
                    <a:pt x="2452636" y="237248"/>
                  </a:lnTo>
                  <a:close/>
                </a:path>
                <a:path extrusionOk="0" h="282575" w="13487400">
                  <a:moveTo>
                    <a:pt x="2500884" y="248437"/>
                  </a:moveTo>
                  <a:lnTo>
                    <a:pt x="2489530" y="237261"/>
                  </a:lnTo>
                  <a:lnTo>
                    <a:pt x="2490114" y="252895"/>
                  </a:lnTo>
                  <a:lnTo>
                    <a:pt x="2481465" y="263956"/>
                  </a:lnTo>
                  <a:lnTo>
                    <a:pt x="2475014" y="272745"/>
                  </a:lnTo>
                  <a:lnTo>
                    <a:pt x="2482240" y="281508"/>
                  </a:lnTo>
                  <a:lnTo>
                    <a:pt x="2491130" y="269748"/>
                  </a:lnTo>
                  <a:lnTo>
                    <a:pt x="2499385" y="258991"/>
                  </a:lnTo>
                  <a:lnTo>
                    <a:pt x="2500884" y="248437"/>
                  </a:lnTo>
                  <a:close/>
                </a:path>
                <a:path extrusionOk="0" h="282575" w="13487400">
                  <a:moveTo>
                    <a:pt x="2526296" y="140804"/>
                  </a:moveTo>
                  <a:lnTo>
                    <a:pt x="2524760" y="140538"/>
                  </a:lnTo>
                  <a:lnTo>
                    <a:pt x="2523375" y="140423"/>
                  </a:lnTo>
                  <a:lnTo>
                    <a:pt x="2522105" y="140423"/>
                  </a:lnTo>
                  <a:lnTo>
                    <a:pt x="2516543" y="140423"/>
                  </a:lnTo>
                  <a:lnTo>
                    <a:pt x="2503551" y="149618"/>
                  </a:lnTo>
                  <a:lnTo>
                    <a:pt x="2495677" y="149618"/>
                  </a:lnTo>
                  <a:lnTo>
                    <a:pt x="2492895" y="149199"/>
                  </a:lnTo>
                  <a:lnTo>
                    <a:pt x="2489530" y="148183"/>
                  </a:lnTo>
                  <a:lnTo>
                    <a:pt x="2489847" y="157226"/>
                  </a:lnTo>
                  <a:lnTo>
                    <a:pt x="2489987" y="166382"/>
                  </a:lnTo>
                  <a:lnTo>
                    <a:pt x="2491752" y="173875"/>
                  </a:lnTo>
                  <a:lnTo>
                    <a:pt x="2496985" y="177914"/>
                  </a:lnTo>
                  <a:lnTo>
                    <a:pt x="2503703" y="167957"/>
                  </a:lnTo>
                  <a:lnTo>
                    <a:pt x="2513253" y="160883"/>
                  </a:lnTo>
                  <a:lnTo>
                    <a:pt x="2522004" y="153047"/>
                  </a:lnTo>
                  <a:lnTo>
                    <a:pt x="2526296" y="140804"/>
                  </a:lnTo>
                  <a:close/>
                </a:path>
                <a:path extrusionOk="0" h="282575" w="13487400">
                  <a:moveTo>
                    <a:pt x="2585809" y="254317"/>
                  </a:moveTo>
                  <a:lnTo>
                    <a:pt x="2585262" y="244513"/>
                  </a:lnTo>
                  <a:lnTo>
                    <a:pt x="2574480" y="247802"/>
                  </a:lnTo>
                  <a:lnTo>
                    <a:pt x="2568791" y="249440"/>
                  </a:lnTo>
                  <a:lnTo>
                    <a:pt x="2557500" y="249440"/>
                  </a:lnTo>
                  <a:lnTo>
                    <a:pt x="2551900" y="247802"/>
                  </a:lnTo>
                  <a:lnTo>
                    <a:pt x="2541295" y="244513"/>
                  </a:lnTo>
                  <a:lnTo>
                    <a:pt x="2543987" y="258483"/>
                  </a:lnTo>
                  <a:lnTo>
                    <a:pt x="2552458" y="266611"/>
                  </a:lnTo>
                  <a:lnTo>
                    <a:pt x="2564536" y="271157"/>
                  </a:lnTo>
                  <a:lnTo>
                    <a:pt x="2578112" y="274358"/>
                  </a:lnTo>
                  <a:lnTo>
                    <a:pt x="2580640" y="267601"/>
                  </a:lnTo>
                  <a:lnTo>
                    <a:pt x="2583738" y="261467"/>
                  </a:lnTo>
                  <a:lnTo>
                    <a:pt x="2585809" y="254317"/>
                  </a:lnTo>
                  <a:close/>
                </a:path>
                <a:path extrusionOk="0" h="282575" w="13487400">
                  <a:moveTo>
                    <a:pt x="2629585" y="237261"/>
                  </a:moveTo>
                  <a:lnTo>
                    <a:pt x="2607424" y="237261"/>
                  </a:lnTo>
                  <a:lnTo>
                    <a:pt x="2606852" y="245821"/>
                  </a:lnTo>
                  <a:lnTo>
                    <a:pt x="2604008" y="252183"/>
                  </a:lnTo>
                  <a:lnTo>
                    <a:pt x="2600985" y="258457"/>
                  </a:lnTo>
                  <a:lnTo>
                    <a:pt x="2599944" y="266763"/>
                  </a:lnTo>
                  <a:lnTo>
                    <a:pt x="2601811" y="266560"/>
                  </a:lnTo>
                  <a:lnTo>
                    <a:pt x="2620645" y="266573"/>
                  </a:lnTo>
                  <a:lnTo>
                    <a:pt x="2628112" y="265861"/>
                  </a:lnTo>
                  <a:lnTo>
                    <a:pt x="2629585" y="259270"/>
                  </a:lnTo>
                  <a:lnTo>
                    <a:pt x="2620708" y="258584"/>
                  </a:lnTo>
                  <a:lnTo>
                    <a:pt x="2612072" y="257200"/>
                  </a:lnTo>
                  <a:lnTo>
                    <a:pt x="2614892" y="244525"/>
                  </a:lnTo>
                  <a:lnTo>
                    <a:pt x="2620708" y="242798"/>
                  </a:lnTo>
                  <a:lnTo>
                    <a:pt x="2629293" y="244170"/>
                  </a:lnTo>
                  <a:lnTo>
                    <a:pt x="2629585" y="237261"/>
                  </a:lnTo>
                  <a:close/>
                </a:path>
                <a:path extrusionOk="0" h="282575" w="13487400">
                  <a:moveTo>
                    <a:pt x="2725394" y="103835"/>
                  </a:moveTo>
                  <a:lnTo>
                    <a:pt x="2713304" y="100863"/>
                  </a:lnTo>
                  <a:lnTo>
                    <a:pt x="2700693" y="100126"/>
                  </a:lnTo>
                  <a:lnTo>
                    <a:pt x="2687485" y="97561"/>
                  </a:lnTo>
                  <a:lnTo>
                    <a:pt x="2673604" y="89077"/>
                  </a:lnTo>
                  <a:lnTo>
                    <a:pt x="2673223" y="99758"/>
                  </a:lnTo>
                  <a:lnTo>
                    <a:pt x="2679115" y="107162"/>
                  </a:lnTo>
                  <a:lnTo>
                    <a:pt x="2689110" y="111455"/>
                  </a:lnTo>
                  <a:lnTo>
                    <a:pt x="2700998" y="112839"/>
                  </a:lnTo>
                  <a:lnTo>
                    <a:pt x="2708897" y="112242"/>
                  </a:lnTo>
                  <a:lnTo>
                    <a:pt x="2716034" y="110502"/>
                  </a:lnTo>
                  <a:lnTo>
                    <a:pt x="2721749" y="107683"/>
                  </a:lnTo>
                  <a:lnTo>
                    <a:pt x="2725394" y="103835"/>
                  </a:lnTo>
                  <a:close/>
                </a:path>
                <a:path extrusionOk="0" h="282575" w="13487400">
                  <a:moveTo>
                    <a:pt x="2768968" y="80479"/>
                  </a:moveTo>
                  <a:lnTo>
                    <a:pt x="2762186" y="66827"/>
                  </a:lnTo>
                  <a:lnTo>
                    <a:pt x="2760827" y="74028"/>
                  </a:lnTo>
                  <a:lnTo>
                    <a:pt x="2753195" y="74980"/>
                  </a:lnTo>
                  <a:lnTo>
                    <a:pt x="2727210" y="74853"/>
                  </a:lnTo>
                  <a:lnTo>
                    <a:pt x="2720035" y="75679"/>
                  </a:lnTo>
                  <a:lnTo>
                    <a:pt x="2717939" y="81572"/>
                  </a:lnTo>
                  <a:lnTo>
                    <a:pt x="2717622" y="91719"/>
                  </a:lnTo>
                  <a:lnTo>
                    <a:pt x="2721394" y="97815"/>
                  </a:lnTo>
                  <a:lnTo>
                    <a:pt x="2725407" y="103822"/>
                  </a:lnTo>
                  <a:lnTo>
                    <a:pt x="2741815" y="99593"/>
                  </a:lnTo>
                  <a:lnTo>
                    <a:pt x="2759252" y="91592"/>
                  </a:lnTo>
                  <a:lnTo>
                    <a:pt x="2768968" y="80479"/>
                  </a:lnTo>
                  <a:close/>
                </a:path>
                <a:path extrusionOk="0" h="282575" w="13487400">
                  <a:moveTo>
                    <a:pt x="2806230" y="73977"/>
                  </a:moveTo>
                  <a:lnTo>
                    <a:pt x="2805239" y="65595"/>
                  </a:lnTo>
                  <a:lnTo>
                    <a:pt x="2798864" y="59055"/>
                  </a:lnTo>
                  <a:lnTo>
                    <a:pt x="2789605" y="54800"/>
                  </a:lnTo>
                  <a:lnTo>
                    <a:pt x="2779941" y="53276"/>
                  </a:lnTo>
                  <a:lnTo>
                    <a:pt x="2774365" y="53276"/>
                  </a:lnTo>
                  <a:lnTo>
                    <a:pt x="2769984" y="55105"/>
                  </a:lnTo>
                  <a:lnTo>
                    <a:pt x="2769438" y="59220"/>
                  </a:lnTo>
                  <a:lnTo>
                    <a:pt x="2778201" y="62839"/>
                  </a:lnTo>
                  <a:lnTo>
                    <a:pt x="2785605" y="67792"/>
                  </a:lnTo>
                  <a:lnTo>
                    <a:pt x="2793504" y="72174"/>
                  </a:lnTo>
                  <a:lnTo>
                    <a:pt x="2803779" y="74053"/>
                  </a:lnTo>
                  <a:lnTo>
                    <a:pt x="2806230" y="73977"/>
                  </a:lnTo>
                  <a:close/>
                </a:path>
                <a:path extrusionOk="0" h="282575" w="13487400">
                  <a:moveTo>
                    <a:pt x="2857779" y="89065"/>
                  </a:moveTo>
                  <a:lnTo>
                    <a:pt x="2851289" y="83375"/>
                  </a:lnTo>
                  <a:lnTo>
                    <a:pt x="2846806" y="81305"/>
                  </a:lnTo>
                  <a:lnTo>
                    <a:pt x="2843961" y="81305"/>
                  </a:lnTo>
                  <a:lnTo>
                    <a:pt x="2840202" y="81305"/>
                  </a:lnTo>
                  <a:lnTo>
                    <a:pt x="2839262" y="84899"/>
                  </a:lnTo>
                  <a:lnTo>
                    <a:pt x="2841256" y="92087"/>
                  </a:lnTo>
                  <a:lnTo>
                    <a:pt x="2844190" y="95694"/>
                  </a:lnTo>
                  <a:lnTo>
                    <a:pt x="2850946" y="95694"/>
                  </a:lnTo>
                  <a:lnTo>
                    <a:pt x="2854261" y="93903"/>
                  </a:lnTo>
                  <a:lnTo>
                    <a:pt x="2857779" y="89065"/>
                  </a:lnTo>
                  <a:close/>
                </a:path>
                <a:path extrusionOk="0" h="282575" w="13487400">
                  <a:moveTo>
                    <a:pt x="2887205" y="241896"/>
                  </a:moveTo>
                  <a:lnTo>
                    <a:pt x="2879928" y="237261"/>
                  </a:lnTo>
                  <a:lnTo>
                    <a:pt x="2876829" y="243268"/>
                  </a:lnTo>
                  <a:lnTo>
                    <a:pt x="2870860" y="246494"/>
                  </a:lnTo>
                  <a:lnTo>
                    <a:pt x="2865755" y="250596"/>
                  </a:lnTo>
                  <a:lnTo>
                    <a:pt x="2865234" y="259270"/>
                  </a:lnTo>
                  <a:lnTo>
                    <a:pt x="2866923" y="260007"/>
                  </a:lnTo>
                  <a:lnTo>
                    <a:pt x="2868638" y="260337"/>
                  </a:lnTo>
                  <a:lnTo>
                    <a:pt x="2870339" y="260337"/>
                  </a:lnTo>
                  <a:lnTo>
                    <a:pt x="2879814" y="257073"/>
                  </a:lnTo>
                  <a:lnTo>
                    <a:pt x="2886303" y="249720"/>
                  </a:lnTo>
                  <a:lnTo>
                    <a:pt x="2887205" y="241896"/>
                  </a:lnTo>
                  <a:close/>
                </a:path>
                <a:path extrusionOk="0" h="282575" w="13487400">
                  <a:moveTo>
                    <a:pt x="3116097" y="43738"/>
                  </a:moveTo>
                  <a:lnTo>
                    <a:pt x="3115627" y="36995"/>
                  </a:lnTo>
                  <a:lnTo>
                    <a:pt x="3113671" y="37299"/>
                  </a:lnTo>
                  <a:lnTo>
                    <a:pt x="3111843" y="37439"/>
                  </a:lnTo>
                  <a:lnTo>
                    <a:pt x="3104692" y="37439"/>
                  </a:lnTo>
                  <a:lnTo>
                    <a:pt x="3100311" y="36118"/>
                  </a:lnTo>
                  <a:lnTo>
                    <a:pt x="3093021" y="33464"/>
                  </a:lnTo>
                  <a:lnTo>
                    <a:pt x="3090113" y="32143"/>
                  </a:lnTo>
                  <a:lnTo>
                    <a:pt x="3087636" y="32143"/>
                  </a:lnTo>
                  <a:lnTo>
                    <a:pt x="3084055" y="32143"/>
                  </a:lnTo>
                  <a:lnTo>
                    <a:pt x="3081388" y="34925"/>
                  </a:lnTo>
                  <a:lnTo>
                    <a:pt x="3078721" y="44475"/>
                  </a:lnTo>
                  <a:lnTo>
                    <a:pt x="3080397" y="43865"/>
                  </a:lnTo>
                  <a:lnTo>
                    <a:pt x="3082442" y="43637"/>
                  </a:lnTo>
                  <a:lnTo>
                    <a:pt x="3087890" y="43637"/>
                  </a:lnTo>
                  <a:lnTo>
                    <a:pt x="3102343" y="45440"/>
                  </a:lnTo>
                  <a:lnTo>
                    <a:pt x="3111639" y="45440"/>
                  </a:lnTo>
                  <a:lnTo>
                    <a:pt x="3116097" y="43738"/>
                  </a:lnTo>
                  <a:close/>
                </a:path>
                <a:path extrusionOk="0" h="282575" w="13487400">
                  <a:moveTo>
                    <a:pt x="3226104" y="148183"/>
                  </a:moveTo>
                  <a:lnTo>
                    <a:pt x="3189262" y="148183"/>
                  </a:lnTo>
                  <a:lnTo>
                    <a:pt x="3189135" y="157340"/>
                  </a:lnTo>
                  <a:lnTo>
                    <a:pt x="3187903" y="165379"/>
                  </a:lnTo>
                  <a:lnTo>
                    <a:pt x="3185553" y="172262"/>
                  </a:lnTo>
                  <a:lnTo>
                    <a:pt x="3182061" y="177914"/>
                  </a:lnTo>
                  <a:lnTo>
                    <a:pt x="3198368" y="175856"/>
                  </a:lnTo>
                  <a:lnTo>
                    <a:pt x="3211309" y="170395"/>
                  </a:lnTo>
                  <a:lnTo>
                    <a:pt x="3220631" y="161251"/>
                  </a:lnTo>
                  <a:lnTo>
                    <a:pt x="3226104" y="148183"/>
                  </a:lnTo>
                  <a:close/>
                </a:path>
                <a:path extrusionOk="0" h="282575" w="13487400">
                  <a:moveTo>
                    <a:pt x="3292360" y="34467"/>
                  </a:moveTo>
                  <a:lnTo>
                    <a:pt x="3285045" y="29730"/>
                  </a:lnTo>
                  <a:lnTo>
                    <a:pt x="3282404" y="36258"/>
                  </a:lnTo>
                  <a:lnTo>
                    <a:pt x="3278060" y="41122"/>
                  </a:lnTo>
                  <a:lnTo>
                    <a:pt x="3273552" y="45885"/>
                  </a:lnTo>
                  <a:lnTo>
                    <a:pt x="3270415" y="52082"/>
                  </a:lnTo>
                  <a:lnTo>
                    <a:pt x="3272040" y="52781"/>
                  </a:lnTo>
                  <a:lnTo>
                    <a:pt x="3273704" y="53086"/>
                  </a:lnTo>
                  <a:lnTo>
                    <a:pt x="3275355" y="53086"/>
                  </a:lnTo>
                  <a:lnTo>
                    <a:pt x="3284880" y="49796"/>
                  </a:lnTo>
                  <a:lnTo>
                    <a:pt x="3291433" y="42367"/>
                  </a:lnTo>
                  <a:lnTo>
                    <a:pt x="3292360" y="34467"/>
                  </a:lnTo>
                  <a:close/>
                </a:path>
                <a:path extrusionOk="0" h="282575" w="13487400">
                  <a:moveTo>
                    <a:pt x="3488220" y="156413"/>
                  </a:moveTo>
                  <a:lnTo>
                    <a:pt x="3486912" y="151650"/>
                  </a:lnTo>
                  <a:lnTo>
                    <a:pt x="3481895" y="148831"/>
                  </a:lnTo>
                  <a:lnTo>
                    <a:pt x="3475037" y="147904"/>
                  </a:lnTo>
                  <a:lnTo>
                    <a:pt x="3468039" y="147904"/>
                  </a:lnTo>
                  <a:lnTo>
                    <a:pt x="3461080" y="150533"/>
                  </a:lnTo>
                  <a:lnTo>
                    <a:pt x="3462070" y="155549"/>
                  </a:lnTo>
                  <a:lnTo>
                    <a:pt x="3462248" y="155511"/>
                  </a:lnTo>
                  <a:lnTo>
                    <a:pt x="3466960" y="156324"/>
                  </a:lnTo>
                  <a:lnTo>
                    <a:pt x="3474948" y="158318"/>
                  </a:lnTo>
                  <a:lnTo>
                    <a:pt x="3481997" y="160820"/>
                  </a:lnTo>
                  <a:lnTo>
                    <a:pt x="3483927" y="163156"/>
                  </a:lnTo>
                  <a:lnTo>
                    <a:pt x="3488220" y="156413"/>
                  </a:lnTo>
                  <a:close/>
                </a:path>
                <a:path extrusionOk="0" h="282575" w="13487400">
                  <a:moveTo>
                    <a:pt x="3572522" y="163156"/>
                  </a:moveTo>
                  <a:lnTo>
                    <a:pt x="3569563" y="161671"/>
                  </a:lnTo>
                  <a:lnTo>
                    <a:pt x="3558565" y="154381"/>
                  </a:lnTo>
                  <a:lnTo>
                    <a:pt x="3550818" y="154381"/>
                  </a:lnTo>
                  <a:lnTo>
                    <a:pt x="3546564" y="154381"/>
                  </a:lnTo>
                  <a:lnTo>
                    <a:pt x="3543287" y="156578"/>
                  </a:lnTo>
                  <a:lnTo>
                    <a:pt x="3542881" y="163156"/>
                  </a:lnTo>
                  <a:lnTo>
                    <a:pt x="3544443" y="162344"/>
                  </a:lnTo>
                  <a:lnTo>
                    <a:pt x="3545979" y="162001"/>
                  </a:lnTo>
                  <a:lnTo>
                    <a:pt x="3551402" y="162001"/>
                  </a:lnTo>
                  <a:lnTo>
                    <a:pt x="3555047" y="164388"/>
                  </a:lnTo>
                  <a:lnTo>
                    <a:pt x="3561600" y="169151"/>
                  </a:lnTo>
                  <a:lnTo>
                    <a:pt x="3564496" y="171538"/>
                  </a:lnTo>
                  <a:lnTo>
                    <a:pt x="3569233" y="171538"/>
                  </a:lnTo>
                  <a:lnTo>
                    <a:pt x="3571125" y="169418"/>
                  </a:lnTo>
                  <a:lnTo>
                    <a:pt x="3572522" y="163156"/>
                  </a:lnTo>
                  <a:close/>
                </a:path>
                <a:path extrusionOk="0" h="282575" w="13487400">
                  <a:moveTo>
                    <a:pt x="3633279" y="19177"/>
                  </a:moveTo>
                  <a:lnTo>
                    <a:pt x="3631539" y="12255"/>
                  </a:lnTo>
                  <a:lnTo>
                    <a:pt x="3626929" y="8458"/>
                  </a:lnTo>
                  <a:lnTo>
                    <a:pt x="3620465" y="7302"/>
                  </a:lnTo>
                  <a:lnTo>
                    <a:pt x="3608641" y="9753"/>
                  </a:lnTo>
                  <a:lnTo>
                    <a:pt x="3598799" y="15697"/>
                  </a:lnTo>
                  <a:lnTo>
                    <a:pt x="3595141" y="23050"/>
                  </a:lnTo>
                  <a:lnTo>
                    <a:pt x="3601897" y="29718"/>
                  </a:lnTo>
                  <a:lnTo>
                    <a:pt x="3602278" y="23139"/>
                  </a:lnTo>
                  <a:lnTo>
                    <a:pt x="3605504" y="20942"/>
                  </a:lnTo>
                  <a:lnTo>
                    <a:pt x="3617353" y="20942"/>
                  </a:lnTo>
                  <a:lnTo>
                    <a:pt x="3628250" y="28232"/>
                  </a:lnTo>
                  <a:lnTo>
                    <a:pt x="3631158" y="29718"/>
                  </a:lnTo>
                  <a:lnTo>
                    <a:pt x="3633279" y="19177"/>
                  </a:lnTo>
                  <a:close/>
                </a:path>
                <a:path extrusionOk="0" h="282575" w="13487400">
                  <a:moveTo>
                    <a:pt x="3756672" y="207403"/>
                  </a:moveTo>
                  <a:lnTo>
                    <a:pt x="3753129" y="203987"/>
                  </a:lnTo>
                  <a:lnTo>
                    <a:pt x="3749192" y="202438"/>
                  </a:lnTo>
                  <a:lnTo>
                    <a:pt x="3745293" y="202438"/>
                  </a:lnTo>
                  <a:lnTo>
                    <a:pt x="3738422" y="202438"/>
                  </a:lnTo>
                  <a:lnTo>
                    <a:pt x="3731615" y="207225"/>
                  </a:lnTo>
                  <a:lnTo>
                    <a:pt x="3727056" y="215023"/>
                  </a:lnTo>
                  <a:lnTo>
                    <a:pt x="3737470" y="215468"/>
                  </a:lnTo>
                  <a:lnTo>
                    <a:pt x="3743502" y="219811"/>
                  </a:lnTo>
                  <a:lnTo>
                    <a:pt x="3751402" y="219811"/>
                  </a:lnTo>
                  <a:lnTo>
                    <a:pt x="3753866" y="217055"/>
                  </a:lnTo>
                  <a:lnTo>
                    <a:pt x="3756672" y="207403"/>
                  </a:lnTo>
                  <a:close/>
                </a:path>
                <a:path extrusionOk="0" h="282575" w="13487400">
                  <a:moveTo>
                    <a:pt x="3940810" y="36995"/>
                  </a:moveTo>
                  <a:lnTo>
                    <a:pt x="3932059" y="33375"/>
                  </a:lnTo>
                  <a:lnTo>
                    <a:pt x="3924693" y="28422"/>
                  </a:lnTo>
                  <a:lnTo>
                    <a:pt x="3916769" y="24053"/>
                  </a:lnTo>
                  <a:lnTo>
                    <a:pt x="3906316" y="22174"/>
                  </a:lnTo>
                  <a:lnTo>
                    <a:pt x="3903992" y="22250"/>
                  </a:lnTo>
                  <a:lnTo>
                    <a:pt x="3904996" y="30657"/>
                  </a:lnTo>
                  <a:lnTo>
                    <a:pt x="3911358" y="37198"/>
                  </a:lnTo>
                  <a:lnTo>
                    <a:pt x="3920604" y="41452"/>
                  </a:lnTo>
                  <a:lnTo>
                    <a:pt x="3930243" y="42964"/>
                  </a:lnTo>
                  <a:lnTo>
                    <a:pt x="3935857" y="42964"/>
                  </a:lnTo>
                  <a:lnTo>
                    <a:pt x="3940264" y="41135"/>
                  </a:lnTo>
                  <a:lnTo>
                    <a:pt x="3940810" y="36995"/>
                  </a:lnTo>
                  <a:close/>
                </a:path>
                <a:path extrusionOk="0" h="282575" w="13487400">
                  <a:moveTo>
                    <a:pt x="3999496" y="44475"/>
                  </a:moveTo>
                  <a:lnTo>
                    <a:pt x="3998887" y="35725"/>
                  </a:lnTo>
                  <a:lnTo>
                    <a:pt x="3993248" y="28625"/>
                  </a:lnTo>
                  <a:lnTo>
                    <a:pt x="3984675" y="23863"/>
                  </a:lnTo>
                  <a:lnTo>
                    <a:pt x="3975290" y="22123"/>
                  </a:lnTo>
                  <a:lnTo>
                    <a:pt x="3969474" y="22123"/>
                  </a:lnTo>
                  <a:lnTo>
                    <a:pt x="3964444" y="24384"/>
                  </a:lnTo>
                  <a:lnTo>
                    <a:pt x="3962641" y="29718"/>
                  </a:lnTo>
                  <a:lnTo>
                    <a:pt x="3973284" y="37820"/>
                  </a:lnTo>
                  <a:lnTo>
                    <a:pt x="3981170" y="40170"/>
                  </a:lnTo>
                  <a:lnTo>
                    <a:pt x="3988993" y="40995"/>
                  </a:lnTo>
                  <a:lnTo>
                    <a:pt x="3999496" y="44475"/>
                  </a:lnTo>
                  <a:close/>
                </a:path>
                <a:path extrusionOk="0" h="282575" w="13487400">
                  <a:moveTo>
                    <a:pt x="4323816" y="229654"/>
                  </a:moveTo>
                  <a:lnTo>
                    <a:pt x="4323346" y="219824"/>
                  </a:lnTo>
                  <a:lnTo>
                    <a:pt x="4320006" y="212839"/>
                  </a:lnTo>
                  <a:lnTo>
                    <a:pt x="4313809" y="208673"/>
                  </a:lnTo>
                  <a:lnTo>
                    <a:pt x="4304766" y="207289"/>
                  </a:lnTo>
                  <a:lnTo>
                    <a:pt x="4302696" y="207327"/>
                  </a:lnTo>
                  <a:lnTo>
                    <a:pt x="4301591" y="207403"/>
                  </a:lnTo>
                  <a:lnTo>
                    <a:pt x="4302150" y="217195"/>
                  </a:lnTo>
                  <a:lnTo>
                    <a:pt x="4305376" y="224218"/>
                  </a:lnTo>
                  <a:lnTo>
                    <a:pt x="4311294" y="228434"/>
                  </a:lnTo>
                  <a:lnTo>
                    <a:pt x="4319968" y="229844"/>
                  </a:lnTo>
                  <a:lnTo>
                    <a:pt x="4321187" y="229844"/>
                  </a:lnTo>
                  <a:lnTo>
                    <a:pt x="4322470" y="229781"/>
                  </a:lnTo>
                  <a:lnTo>
                    <a:pt x="4323816" y="229654"/>
                  </a:lnTo>
                  <a:close/>
                </a:path>
                <a:path extrusionOk="0" h="282575" w="13487400">
                  <a:moveTo>
                    <a:pt x="4618926" y="58623"/>
                  </a:moveTo>
                  <a:lnTo>
                    <a:pt x="4618482" y="52070"/>
                  </a:lnTo>
                  <a:lnTo>
                    <a:pt x="4614164" y="47510"/>
                  </a:lnTo>
                  <a:lnTo>
                    <a:pt x="4606442" y="44704"/>
                  </a:lnTo>
                  <a:lnTo>
                    <a:pt x="4599165" y="44704"/>
                  </a:lnTo>
                  <a:lnTo>
                    <a:pt x="4590275" y="44704"/>
                  </a:lnTo>
                  <a:lnTo>
                    <a:pt x="4582071" y="48895"/>
                  </a:lnTo>
                  <a:lnTo>
                    <a:pt x="4581601" y="59220"/>
                  </a:lnTo>
                  <a:lnTo>
                    <a:pt x="4583201" y="58610"/>
                  </a:lnTo>
                  <a:lnTo>
                    <a:pt x="4585170" y="58394"/>
                  </a:lnTo>
                  <a:lnTo>
                    <a:pt x="4590580" y="58394"/>
                  </a:lnTo>
                  <a:lnTo>
                    <a:pt x="4605337" y="60312"/>
                  </a:lnTo>
                  <a:lnTo>
                    <a:pt x="4614570" y="60312"/>
                  </a:lnTo>
                  <a:lnTo>
                    <a:pt x="4618926" y="58623"/>
                  </a:lnTo>
                  <a:close/>
                </a:path>
                <a:path extrusionOk="0" h="282575" w="13487400">
                  <a:moveTo>
                    <a:pt x="4699279" y="66840"/>
                  </a:moveTo>
                  <a:lnTo>
                    <a:pt x="4693221" y="65709"/>
                  </a:lnTo>
                  <a:lnTo>
                    <a:pt x="4688459" y="65252"/>
                  </a:lnTo>
                  <a:lnTo>
                    <a:pt x="4684788" y="65252"/>
                  </a:lnTo>
                  <a:lnTo>
                    <a:pt x="4676267" y="65252"/>
                  </a:lnTo>
                  <a:lnTo>
                    <a:pt x="4673625" y="67741"/>
                  </a:lnTo>
                  <a:lnTo>
                    <a:pt x="4675175" y="72707"/>
                  </a:lnTo>
                  <a:lnTo>
                    <a:pt x="4679353" y="75184"/>
                  </a:lnTo>
                  <a:lnTo>
                    <a:pt x="4689259" y="75184"/>
                  </a:lnTo>
                  <a:lnTo>
                    <a:pt x="4694834" y="73063"/>
                  </a:lnTo>
                  <a:lnTo>
                    <a:pt x="4699279" y="66840"/>
                  </a:lnTo>
                  <a:close/>
                </a:path>
                <a:path extrusionOk="0" h="282575" w="13487400">
                  <a:moveTo>
                    <a:pt x="4704981" y="221132"/>
                  </a:moveTo>
                  <a:lnTo>
                    <a:pt x="4699279" y="215023"/>
                  </a:lnTo>
                  <a:lnTo>
                    <a:pt x="4689399" y="221005"/>
                  </a:lnTo>
                  <a:lnTo>
                    <a:pt x="4686947" y="225336"/>
                  </a:lnTo>
                  <a:lnTo>
                    <a:pt x="4689602" y="227965"/>
                  </a:lnTo>
                  <a:lnTo>
                    <a:pt x="4695025" y="228854"/>
                  </a:lnTo>
                  <a:lnTo>
                    <a:pt x="4700727" y="228003"/>
                  </a:lnTo>
                  <a:lnTo>
                    <a:pt x="4704753" y="225450"/>
                  </a:lnTo>
                  <a:lnTo>
                    <a:pt x="4704981" y="221132"/>
                  </a:lnTo>
                  <a:close/>
                </a:path>
                <a:path extrusionOk="0" h="282575" w="13487400">
                  <a:moveTo>
                    <a:pt x="5097221" y="96329"/>
                  </a:moveTo>
                  <a:lnTo>
                    <a:pt x="5096243" y="87896"/>
                  </a:lnTo>
                  <a:lnTo>
                    <a:pt x="5092293" y="81584"/>
                  </a:lnTo>
                  <a:lnTo>
                    <a:pt x="5086502" y="77622"/>
                  </a:lnTo>
                  <a:lnTo>
                    <a:pt x="5080012" y="76250"/>
                  </a:lnTo>
                  <a:lnTo>
                    <a:pt x="5073751" y="76250"/>
                  </a:lnTo>
                  <a:lnTo>
                    <a:pt x="5068074" y="80213"/>
                  </a:lnTo>
                  <a:lnTo>
                    <a:pt x="5067579" y="89077"/>
                  </a:lnTo>
                  <a:lnTo>
                    <a:pt x="5068735" y="88938"/>
                  </a:lnTo>
                  <a:lnTo>
                    <a:pt x="5069789" y="88874"/>
                  </a:lnTo>
                  <a:lnTo>
                    <a:pt x="5076228" y="88874"/>
                  </a:lnTo>
                  <a:lnTo>
                    <a:pt x="5090249" y="96380"/>
                  </a:lnTo>
                  <a:lnTo>
                    <a:pt x="5097221" y="96329"/>
                  </a:lnTo>
                  <a:close/>
                </a:path>
                <a:path extrusionOk="0" h="282575" w="13487400">
                  <a:moveTo>
                    <a:pt x="5531663" y="103822"/>
                  </a:moveTo>
                  <a:lnTo>
                    <a:pt x="5530393" y="102489"/>
                  </a:lnTo>
                  <a:lnTo>
                    <a:pt x="5528716" y="101942"/>
                  </a:lnTo>
                  <a:lnTo>
                    <a:pt x="5526862" y="101942"/>
                  </a:lnTo>
                  <a:lnTo>
                    <a:pt x="5519953" y="101942"/>
                  </a:lnTo>
                  <a:lnTo>
                    <a:pt x="5510454" y="109448"/>
                  </a:lnTo>
                  <a:lnTo>
                    <a:pt x="5507596" y="114757"/>
                  </a:lnTo>
                  <a:lnTo>
                    <a:pt x="5508968" y="116154"/>
                  </a:lnTo>
                  <a:lnTo>
                    <a:pt x="5511812" y="116154"/>
                  </a:lnTo>
                  <a:lnTo>
                    <a:pt x="5518442" y="114731"/>
                  </a:lnTo>
                  <a:lnTo>
                    <a:pt x="5525808" y="111315"/>
                  </a:lnTo>
                  <a:lnTo>
                    <a:pt x="5531129" y="107251"/>
                  </a:lnTo>
                  <a:lnTo>
                    <a:pt x="5531663" y="103822"/>
                  </a:lnTo>
                  <a:close/>
                </a:path>
                <a:path extrusionOk="0" h="282575" w="13487400">
                  <a:moveTo>
                    <a:pt x="6098806" y="170421"/>
                  </a:moveTo>
                  <a:lnTo>
                    <a:pt x="6093053" y="170370"/>
                  </a:lnTo>
                  <a:lnTo>
                    <a:pt x="6087084" y="170040"/>
                  </a:lnTo>
                  <a:lnTo>
                    <a:pt x="6081458" y="170040"/>
                  </a:lnTo>
                  <a:lnTo>
                    <a:pt x="6069939" y="170776"/>
                  </a:lnTo>
                  <a:lnTo>
                    <a:pt x="6060795" y="173901"/>
                  </a:lnTo>
                  <a:lnTo>
                    <a:pt x="6055322" y="180733"/>
                  </a:lnTo>
                  <a:lnTo>
                    <a:pt x="6054839" y="192659"/>
                  </a:lnTo>
                  <a:lnTo>
                    <a:pt x="6068123" y="189534"/>
                  </a:lnTo>
                  <a:lnTo>
                    <a:pt x="6079947" y="184785"/>
                  </a:lnTo>
                  <a:lnTo>
                    <a:pt x="6090209" y="178422"/>
                  </a:lnTo>
                  <a:lnTo>
                    <a:pt x="6098806" y="170421"/>
                  </a:lnTo>
                  <a:close/>
                </a:path>
                <a:path extrusionOk="0" h="282575" w="13487400">
                  <a:moveTo>
                    <a:pt x="6217221" y="136702"/>
                  </a:moveTo>
                  <a:lnTo>
                    <a:pt x="6215113" y="127711"/>
                  </a:lnTo>
                  <a:lnTo>
                    <a:pt x="6210185" y="121564"/>
                  </a:lnTo>
                  <a:lnTo>
                    <a:pt x="6202121" y="118567"/>
                  </a:lnTo>
                  <a:lnTo>
                    <a:pt x="6201448" y="127152"/>
                  </a:lnTo>
                  <a:lnTo>
                    <a:pt x="6198616" y="133553"/>
                  </a:lnTo>
                  <a:lnTo>
                    <a:pt x="6195669" y="139865"/>
                  </a:lnTo>
                  <a:lnTo>
                    <a:pt x="6194628" y="148170"/>
                  </a:lnTo>
                  <a:lnTo>
                    <a:pt x="6216815" y="148170"/>
                  </a:lnTo>
                  <a:lnTo>
                    <a:pt x="6217221" y="136702"/>
                  </a:lnTo>
                  <a:close/>
                </a:path>
                <a:path extrusionOk="0" h="282575" w="13487400">
                  <a:moveTo>
                    <a:pt x="6238964" y="266750"/>
                  </a:moveTo>
                  <a:lnTo>
                    <a:pt x="6237198" y="255409"/>
                  </a:lnTo>
                  <a:lnTo>
                    <a:pt x="6230290" y="249415"/>
                  </a:lnTo>
                  <a:lnTo>
                    <a:pt x="6220307" y="246532"/>
                  </a:lnTo>
                  <a:lnTo>
                    <a:pt x="6209322" y="244513"/>
                  </a:lnTo>
                  <a:lnTo>
                    <a:pt x="6211011" y="255854"/>
                  </a:lnTo>
                  <a:lnTo>
                    <a:pt x="6217996" y="261810"/>
                  </a:lnTo>
                  <a:lnTo>
                    <a:pt x="6228067" y="264693"/>
                  </a:lnTo>
                  <a:lnTo>
                    <a:pt x="6238964" y="266750"/>
                  </a:lnTo>
                  <a:close/>
                </a:path>
                <a:path extrusionOk="0" h="282575" w="13487400">
                  <a:moveTo>
                    <a:pt x="6386296" y="200164"/>
                  </a:moveTo>
                  <a:lnTo>
                    <a:pt x="6381902" y="199377"/>
                  </a:lnTo>
                  <a:lnTo>
                    <a:pt x="6377978" y="199047"/>
                  </a:lnTo>
                  <a:lnTo>
                    <a:pt x="6374371" y="199047"/>
                  </a:lnTo>
                  <a:lnTo>
                    <a:pt x="6363411" y="200088"/>
                  </a:lnTo>
                  <a:lnTo>
                    <a:pt x="6353861" y="202526"/>
                  </a:lnTo>
                  <a:lnTo>
                    <a:pt x="6344666" y="205308"/>
                  </a:lnTo>
                  <a:lnTo>
                    <a:pt x="6334785" y="207416"/>
                  </a:lnTo>
                  <a:lnTo>
                    <a:pt x="6338544" y="214452"/>
                  </a:lnTo>
                  <a:lnTo>
                    <a:pt x="6344463" y="219367"/>
                  </a:lnTo>
                  <a:lnTo>
                    <a:pt x="6351816" y="222262"/>
                  </a:lnTo>
                  <a:lnTo>
                    <a:pt x="6359893" y="223215"/>
                  </a:lnTo>
                  <a:lnTo>
                    <a:pt x="6370307" y="221678"/>
                  </a:lnTo>
                  <a:lnTo>
                    <a:pt x="6379197" y="217195"/>
                  </a:lnTo>
                  <a:lnTo>
                    <a:pt x="6385052" y="209969"/>
                  </a:lnTo>
                  <a:lnTo>
                    <a:pt x="6386296" y="200164"/>
                  </a:lnTo>
                  <a:close/>
                </a:path>
                <a:path extrusionOk="0" h="282575" w="13487400">
                  <a:moveTo>
                    <a:pt x="6445263" y="96329"/>
                  </a:moveTo>
                  <a:lnTo>
                    <a:pt x="6444805" y="85559"/>
                  </a:lnTo>
                  <a:lnTo>
                    <a:pt x="6438519" y="80695"/>
                  </a:lnTo>
                  <a:lnTo>
                    <a:pt x="6430048" y="78066"/>
                  </a:lnTo>
                  <a:lnTo>
                    <a:pt x="6423076" y="73977"/>
                  </a:lnTo>
                  <a:lnTo>
                    <a:pt x="6423393" y="84823"/>
                  </a:lnTo>
                  <a:lnTo>
                    <a:pt x="6429654" y="89738"/>
                  </a:lnTo>
                  <a:lnTo>
                    <a:pt x="6438163" y="92354"/>
                  </a:lnTo>
                  <a:lnTo>
                    <a:pt x="6445263" y="96329"/>
                  </a:lnTo>
                  <a:close/>
                </a:path>
                <a:path extrusionOk="0" h="282575" w="13487400">
                  <a:moveTo>
                    <a:pt x="6769278" y="200152"/>
                  </a:moveTo>
                  <a:lnTo>
                    <a:pt x="6765861" y="199986"/>
                  </a:lnTo>
                  <a:lnTo>
                    <a:pt x="6764236" y="199986"/>
                  </a:lnTo>
                  <a:lnTo>
                    <a:pt x="6753479" y="200926"/>
                  </a:lnTo>
                  <a:lnTo>
                    <a:pt x="6744614" y="203746"/>
                  </a:lnTo>
                  <a:lnTo>
                    <a:pt x="6737629" y="208445"/>
                  </a:lnTo>
                  <a:lnTo>
                    <a:pt x="6732473" y="215011"/>
                  </a:lnTo>
                  <a:lnTo>
                    <a:pt x="6740461" y="215480"/>
                  </a:lnTo>
                  <a:lnTo>
                    <a:pt x="6744221" y="215480"/>
                  </a:lnTo>
                  <a:lnTo>
                    <a:pt x="6753669" y="214871"/>
                  </a:lnTo>
                  <a:lnTo>
                    <a:pt x="6761429" y="212585"/>
                  </a:lnTo>
                  <a:lnTo>
                    <a:pt x="6766865" y="207911"/>
                  </a:lnTo>
                  <a:lnTo>
                    <a:pt x="6769278" y="200152"/>
                  </a:lnTo>
                  <a:close/>
                </a:path>
                <a:path extrusionOk="0" h="282575" w="13487400">
                  <a:moveTo>
                    <a:pt x="7108241" y="29718"/>
                  </a:moveTo>
                  <a:lnTo>
                    <a:pt x="7093255" y="29718"/>
                  </a:lnTo>
                  <a:lnTo>
                    <a:pt x="7093255" y="44475"/>
                  </a:lnTo>
                  <a:lnTo>
                    <a:pt x="7108241" y="44475"/>
                  </a:lnTo>
                  <a:lnTo>
                    <a:pt x="7108241" y="29718"/>
                  </a:lnTo>
                  <a:close/>
                </a:path>
                <a:path extrusionOk="0" h="282575" w="13487400">
                  <a:moveTo>
                    <a:pt x="7292365" y="133426"/>
                  </a:moveTo>
                  <a:lnTo>
                    <a:pt x="7288682" y="133235"/>
                  </a:lnTo>
                  <a:lnTo>
                    <a:pt x="7286930" y="133235"/>
                  </a:lnTo>
                  <a:lnTo>
                    <a:pt x="7276325" y="134175"/>
                  </a:lnTo>
                  <a:lnTo>
                    <a:pt x="7267575" y="136982"/>
                  </a:lnTo>
                  <a:lnTo>
                    <a:pt x="7260653" y="141655"/>
                  </a:lnTo>
                  <a:lnTo>
                    <a:pt x="7255510" y="148170"/>
                  </a:lnTo>
                  <a:lnTo>
                    <a:pt x="7263473" y="148640"/>
                  </a:lnTo>
                  <a:lnTo>
                    <a:pt x="7267245" y="148640"/>
                  </a:lnTo>
                  <a:lnTo>
                    <a:pt x="7276668" y="148043"/>
                  </a:lnTo>
                  <a:lnTo>
                    <a:pt x="7284466" y="145757"/>
                  </a:lnTo>
                  <a:lnTo>
                    <a:pt x="7289927" y="141122"/>
                  </a:lnTo>
                  <a:lnTo>
                    <a:pt x="7292365" y="133426"/>
                  </a:lnTo>
                  <a:close/>
                </a:path>
                <a:path extrusionOk="0" h="282575" w="13487400">
                  <a:moveTo>
                    <a:pt x="7373201" y="163156"/>
                  </a:moveTo>
                  <a:lnTo>
                    <a:pt x="7363346" y="165277"/>
                  </a:lnTo>
                  <a:lnTo>
                    <a:pt x="7354176" y="168071"/>
                  </a:lnTo>
                  <a:lnTo>
                    <a:pt x="7344664" y="170535"/>
                  </a:lnTo>
                  <a:lnTo>
                    <a:pt x="7333755" y="171577"/>
                  </a:lnTo>
                  <a:lnTo>
                    <a:pt x="7330122" y="171577"/>
                  </a:lnTo>
                  <a:lnTo>
                    <a:pt x="7326160" y="171234"/>
                  </a:lnTo>
                  <a:lnTo>
                    <a:pt x="7321715" y="170421"/>
                  </a:lnTo>
                  <a:lnTo>
                    <a:pt x="7323125" y="180886"/>
                  </a:lnTo>
                  <a:lnTo>
                    <a:pt x="7327214" y="187934"/>
                  </a:lnTo>
                  <a:lnTo>
                    <a:pt x="7333272" y="191909"/>
                  </a:lnTo>
                  <a:lnTo>
                    <a:pt x="7340638" y="193154"/>
                  </a:lnTo>
                  <a:lnTo>
                    <a:pt x="7352500" y="190715"/>
                  </a:lnTo>
                  <a:lnTo>
                    <a:pt x="7363409" y="184137"/>
                  </a:lnTo>
                  <a:lnTo>
                    <a:pt x="7371080" y="174574"/>
                  </a:lnTo>
                  <a:lnTo>
                    <a:pt x="7373201" y="163156"/>
                  </a:lnTo>
                  <a:close/>
                </a:path>
                <a:path extrusionOk="0" h="282575" w="13487400">
                  <a:moveTo>
                    <a:pt x="7380719" y="36995"/>
                  </a:moveTo>
                  <a:lnTo>
                    <a:pt x="7374864" y="35953"/>
                  </a:lnTo>
                  <a:lnTo>
                    <a:pt x="7370216" y="35521"/>
                  </a:lnTo>
                  <a:lnTo>
                    <a:pt x="7366584" y="35521"/>
                  </a:lnTo>
                  <a:lnTo>
                    <a:pt x="7357834" y="35521"/>
                  </a:lnTo>
                  <a:lnTo>
                    <a:pt x="7355027" y="38023"/>
                  </a:lnTo>
                  <a:lnTo>
                    <a:pt x="7356361" y="43053"/>
                  </a:lnTo>
                  <a:lnTo>
                    <a:pt x="7360513" y="45554"/>
                  </a:lnTo>
                  <a:lnTo>
                    <a:pt x="7370470" y="45554"/>
                  </a:lnTo>
                  <a:lnTo>
                    <a:pt x="7376160" y="43370"/>
                  </a:lnTo>
                  <a:lnTo>
                    <a:pt x="7380719" y="36995"/>
                  </a:lnTo>
                  <a:close/>
                </a:path>
                <a:path extrusionOk="0" h="282575" w="13487400">
                  <a:moveTo>
                    <a:pt x="8110512" y="27901"/>
                  </a:moveTo>
                  <a:lnTo>
                    <a:pt x="8109864" y="22250"/>
                  </a:lnTo>
                  <a:lnTo>
                    <a:pt x="8106257" y="22733"/>
                  </a:lnTo>
                  <a:lnTo>
                    <a:pt x="8102917" y="22961"/>
                  </a:lnTo>
                  <a:lnTo>
                    <a:pt x="8099793" y="22961"/>
                  </a:lnTo>
                  <a:lnTo>
                    <a:pt x="8091665" y="22390"/>
                  </a:lnTo>
                  <a:lnTo>
                    <a:pt x="8084591" y="20777"/>
                  </a:lnTo>
                  <a:lnTo>
                    <a:pt x="8078406" y="18262"/>
                  </a:lnTo>
                  <a:lnTo>
                    <a:pt x="8072958" y="14986"/>
                  </a:lnTo>
                  <a:lnTo>
                    <a:pt x="8071434" y="22567"/>
                  </a:lnTo>
                  <a:lnTo>
                    <a:pt x="8074800" y="27698"/>
                  </a:lnTo>
                  <a:lnTo>
                    <a:pt x="8081454" y="30619"/>
                  </a:lnTo>
                  <a:lnTo>
                    <a:pt x="8089836" y="31546"/>
                  </a:lnTo>
                  <a:lnTo>
                    <a:pt x="8100034" y="31546"/>
                  </a:lnTo>
                  <a:lnTo>
                    <a:pt x="8110512" y="27901"/>
                  </a:lnTo>
                  <a:close/>
                </a:path>
                <a:path extrusionOk="0" h="282575" w="13487400">
                  <a:moveTo>
                    <a:pt x="8455927" y="22250"/>
                  </a:moveTo>
                  <a:lnTo>
                    <a:pt x="8450059" y="19011"/>
                  </a:lnTo>
                  <a:lnTo>
                    <a:pt x="8448091" y="11772"/>
                  </a:lnTo>
                  <a:lnTo>
                    <a:pt x="8446376" y="4203"/>
                  </a:lnTo>
                  <a:lnTo>
                    <a:pt x="8441309" y="0"/>
                  </a:lnTo>
                  <a:lnTo>
                    <a:pt x="8434819" y="7696"/>
                  </a:lnTo>
                  <a:lnTo>
                    <a:pt x="8435251" y="17602"/>
                  </a:lnTo>
                  <a:lnTo>
                    <a:pt x="8440255" y="26149"/>
                  </a:lnTo>
                  <a:lnTo>
                    <a:pt x="8447468" y="29794"/>
                  </a:lnTo>
                  <a:lnTo>
                    <a:pt x="8450567" y="29794"/>
                  </a:lnTo>
                  <a:lnTo>
                    <a:pt x="8453628" y="27647"/>
                  </a:lnTo>
                  <a:lnTo>
                    <a:pt x="8455927" y="22250"/>
                  </a:lnTo>
                  <a:close/>
                </a:path>
                <a:path extrusionOk="0" h="282575" w="13487400">
                  <a:moveTo>
                    <a:pt x="8573948" y="52082"/>
                  </a:moveTo>
                  <a:lnTo>
                    <a:pt x="8570125" y="49555"/>
                  </a:lnTo>
                  <a:lnTo>
                    <a:pt x="8563775" y="46659"/>
                  </a:lnTo>
                  <a:lnTo>
                    <a:pt x="8556142" y="44272"/>
                  </a:lnTo>
                  <a:lnTo>
                    <a:pt x="8548446" y="43281"/>
                  </a:lnTo>
                  <a:lnTo>
                    <a:pt x="8542528" y="43281"/>
                  </a:lnTo>
                  <a:lnTo>
                    <a:pt x="8537765" y="45516"/>
                  </a:lnTo>
                  <a:lnTo>
                    <a:pt x="8537080" y="52082"/>
                  </a:lnTo>
                  <a:lnTo>
                    <a:pt x="8538185" y="51701"/>
                  </a:lnTo>
                  <a:lnTo>
                    <a:pt x="8539328" y="51523"/>
                  </a:lnTo>
                  <a:lnTo>
                    <a:pt x="8544750" y="51523"/>
                  </a:lnTo>
                  <a:lnTo>
                    <a:pt x="8549284" y="53822"/>
                  </a:lnTo>
                  <a:lnTo>
                    <a:pt x="8557971" y="58420"/>
                  </a:lnTo>
                  <a:lnTo>
                    <a:pt x="8562149" y="60718"/>
                  </a:lnTo>
                  <a:lnTo>
                    <a:pt x="8569173" y="60718"/>
                  </a:lnTo>
                  <a:lnTo>
                    <a:pt x="8572043" y="58547"/>
                  </a:lnTo>
                  <a:lnTo>
                    <a:pt x="8573948" y="52082"/>
                  </a:lnTo>
                  <a:close/>
                </a:path>
                <a:path extrusionOk="0" h="282575" w="13487400">
                  <a:moveTo>
                    <a:pt x="8610790" y="266763"/>
                  </a:moveTo>
                  <a:lnTo>
                    <a:pt x="8610524" y="258800"/>
                  </a:lnTo>
                  <a:lnTo>
                    <a:pt x="8609609" y="251460"/>
                  </a:lnTo>
                  <a:lnTo>
                    <a:pt x="8606714" y="246075"/>
                  </a:lnTo>
                  <a:lnTo>
                    <a:pt x="8600503" y="243992"/>
                  </a:lnTo>
                  <a:lnTo>
                    <a:pt x="8599208" y="243992"/>
                  </a:lnTo>
                  <a:lnTo>
                    <a:pt x="8597735" y="244157"/>
                  </a:lnTo>
                  <a:lnTo>
                    <a:pt x="8596071" y="244525"/>
                  </a:lnTo>
                  <a:lnTo>
                    <a:pt x="8596071" y="259270"/>
                  </a:lnTo>
                  <a:lnTo>
                    <a:pt x="8603323" y="259270"/>
                  </a:lnTo>
                  <a:lnTo>
                    <a:pt x="8605012" y="265264"/>
                  </a:lnTo>
                  <a:lnTo>
                    <a:pt x="8610790" y="266763"/>
                  </a:lnTo>
                  <a:close/>
                </a:path>
                <a:path extrusionOk="0" h="282575" w="13487400">
                  <a:moveTo>
                    <a:pt x="8662327" y="126060"/>
                  </a:moveTo>
                  <a:lnTo>
                    <a:pt x="8647608" y="126060"/>
                  </a:lnTo>
                  <a:lnTo>
                    <a:pt x="8647608" y="133438"/>
                  </a:lnTo>
                  <a:lnTo>
                    <a:pt x="8641867" y="134823"/>
                  </a:lnTo>
                  <a:lnTo>
                    <a:pt x="8640115" y="140804"/>
                  </a:lnTo>
                  <a:lnTo>
                    <a:pt x="8648941" y="140385"/>
                  </a:lnTo>
                  <a:lnTo>
                    <a:pt x="8656828" y="139052"/>
                  </a:lnTo>
                  <a:lnTo>
                    <a:pt x="8661908" y="134912"/>
                  </a:lnTo>
                  <a:lnTo>
                    <a:pt x="8662327" y="126060"/>
                  </a:lnTo>
                  <a:close/>
                </a:path>
                <a:path extrusionOk="0" h="282575" w="13487400">
                  <a:moveTo>
                    <a:pt x="8935263" y="191922"/>
                  </a:moveTo>
                  <a:lnTo>
                    <a:pt x="8934780" y="185178"/>
                  </a:lnTo>
                  <a:lnTo>
                    <a:pt x="8933180" y="185788"/>
                  </a:lnTo>
                  <a:lnTo>
                    <a:pt x="8931199" y="186016"/>
                  </a:lnTo>
                  <a:lnTo>
                    <a:pt x="8925814" y="186016"/>
                  </a:lnTo>
                  <a:lnTo>
                    <a:pt x="8911272" y="184162"/>
                  </a:lnTo>
                  <a:lnTo>
                    <a:pt x="8908085" y="184162"/>
                  </a:lnTo>
                  <a:lnTo>
                    <a:pt x="8901925" y="184162"/>
                  </a:lnTo>
                  <a:lnTo>
                    <a:pt x="8897429" y="185889"/>
                  </a:lnTo>
                  <a:lnTo>
                    <a:pt x="8897912" y="192659"/>
                  </a:lnTo>
                  <a:lnTo>
                    <a:pt x="8899588" y="192024"/>
                  </a:lnTo>
                  <a:lnTo>
                    <a:pt x="8901646" y="191782"/>
                  </a:lnTo>
                  <a:lnTo>
                    <a:pt x="8907132" y="191782"/>
                  </a:lnTo>
                  <a:lnTo>
                    <a:pt x="8921636" y="193649"/>
                  </a:lnTo>
                  <a:lnTo>
                    <a:pt x="8930869" y="193649"/>
                  </a:lnTo>
                  <a:lnTo>
                    <a:pt x="8935263" y="191922"/>
                  </a:lnTo>
                  <a:close/>
                </a:path>
                <a:path extrusionOk="0" h="282575" w="13487400">
                  <a:moveTo>
                    <a:pt x="9118956" y="66827"/>
                  </a:moveTo>
                  <a:lnTo>
                    <a:pt x="9117000" y="66713"/>
                  </a:lnTo>
                  <a:lnTo>
                    <a:pt x="9116085" y="66713"/>
                  </a:lnTo>
                  <a:lnTo>
                    <a:pt x="9106014" y="68757"/>
                  </a:lnTo>
                  <a:lnTo>
                    <a:pt x="9099042" y="74015"/>
                  </a:lnTo>
                  <a:lnTo>
                    <a:pt x="9093975" y="81216"/>
                  </a:lnTo>
                  <a:lnTo>
                    <a:pt x="9089568" y="89077"/>
                  </a:lnTo>
                  <a:lnTo>
                    <a:pt x="9092222" y="89357"/>
                  </a:lnTo>
                  <a:lnTo>
                    <a:pt x="9094737" y="89509"/>
                  </a:lnTo>
                  <a:lnTo>
                    <a:pt x="9097112" y="89509"/>
                  </a:lnTo>
                  <a:lnTo>
                    <a:pt x="9107081" y="88315"/>
                  </a:lnTo>
                  <a:lnTo>
                    <a:pt x="9114345" y="84429"/>
                  </a:lnTo>
                  <a:lnTo>
                    <a:pt x="9118460" y="77419"/>
                  </a:lnTo>
                  <a:lnTo>
                    <a:pt x="9118956" y="66827"/>
                  </a:lnTo>
                  <a:close/>
                </a:path>
                <a:path extrusionOk="0" h="282575" w="13487400">
                  <a:moveTo>
                    <a:pt x="9171432" y="146685"/>
                  </a:moveTo>
                  <a:lnTo>
                    <a:pt x="9170175" y="141097"/>
                  </a:lnTo>
                  <a:lnTo>
                    <a:pt x="9163253" y="133438"/>
                  </a:lnTo>
                  <a:lnTo>
                    <a:pt x="9157970" y="141338"/>
                  </a:lnTo>
                  <a:lnTo>
                    <a:pt x="9157487" y="146900"/>
                  </a:lnTo>
                  <a:lnTo>
                    <a:pt x="9160192" y="150177"/>
                  </a:lnTo>
                  <a:lnTo>
                    <a:pt x="9164485" y="151257"/>
                  </a:lnTo>
                  <a:lnTo>
                    <a:pt x="9168917" y="150101"/>
                  </a:lnTo>
                  <a:lnTo>
                    <a:pt x="9171432" y="146685"/>
                  </a:lnTo>
                  <a:close/>
                </a:path>
                <a:path extrusionOk="0" h="282575" w="13487400">
                  <a:moveTo>
                    <a:pt x="13487019" y="66840"/>
                  </a:moveTo>
                  <a:lnTo>
                    <a:pt x="13480961" y="65709"/>
                  </a:lnTo>
                  <a:lnTo>
                    <a:pt x="13476199" y="65252"/>
                  </a:lnTo>
                  <a:lnTo>
                    <a:pt x="13472516" y="65252"/>
                  </a:lnTo>
                  <a:lnTo>
                    <a:pt x="13463994" y="65252"/>
                  </a:lnTo>
                  <a:lnTo>
                    <a:pt x="13461365" y="67741"/>
                  </a:lnTo>
                  <a:lnTo>
                    <a:pt x="13462940" y="72707"/>
                  </a:lnTo>
                  <a:lnTo>
                    <a:pt x="13467131" y="75184"/>
                  </a:lnTo>
                  <a:lnTo>
                    <a:pt x="13477037" y="75184"/>
                  </a:lnTo>
                  <a:lnTo>
                    <a:pt x="13482600" y="73063"/>
                  </a:lnTo>
                  <a:lnTo>
                    <a:pt x="13487019" y="668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21" name="Google Shape;7921;gefe2f4b35a_0_3189"/>
            <p:cNvSpPr/>
            <p:nvPr/>
          </p:nvSpPr>
          <p:spPr>
            <a:xfrm>
              <a:off x="79222" y="6336347"/>
              <a:ext cx="9521825" cy="267334"/>
            </a:xfrm>
            <a:custGeom>
              <a:rect b="b" l="l" r="r" t="t"/>
              <a:pathLst>
                <a:path extrusionOk="0" h="267334" w="9521825">
                  <a:moveTo>
                    <a:pt x="24333" y="52209"/>
                  </a:moveTo>
                  <a:lnTo>
                    <a:pt x="16510" y="46126"/>
                  </a:lnTo>
                  <a:lnTo>
                    <a:pt x="10820" y="43916"/>
                  </a:lnTo>
                  <a:lnTo>
                    <a:pt x="6972" y="43916"/>
                  </a:lnTo>
                  <a:lnTo>
                    <a:pt x="1854" y="43916"/>
                  </a:lnTo>
                  <a:lnTo>
                    <a:pt x="0" y="47815"/>
                  </a:lnTo>
                  <a:lnTo>
                    <a:pt x="1511" y="55626"/>
                  </a:lnTo>
                  <a:lnTo>
                    <a:pt x="4876" y="59524"/>
                  </a:lnTo>
                  <a:lnTo>
                    <a:pt x="13995" y="59524"/>
                  </a:lnTo>
                  <a:lnTo>
                    <a:pt x="18783" y="57556"/>
                  </a:lnTo>
                  <a:lnTo>
                    <a:pt x="24333" y="52209"/>
                  </a:lnTo>
                  <a:close/>
                </a:path>
                <a:path extrusionOk="0" h="267334" w="9521825">
                  <a:moveTo>
                    <a:pt x="68364" y="44716"/>
                  </a:moveTo>
                  <a:lnTo>
                    <a:pt x="67043" y="44894"/>
                  </a:lnTo>
                  <a:lnTo>
                    <a:pt x="61849" y="44958"/>
                  </a:lnTo>
                  <a:lnTo>
                    <a:pt x="52235" y="44373"/>
                  </a:lnTo>
                  <a:lnTo>
                    <a:pt x="49974" y="44373"/>
                  </a:lnTo>
                  <a:lnTo>
                    <a:pt x="41160" y="44373"/>
                  </a:lnTo>
                  <a:lnTo>
                    <a:pt x="34544" y="46621"/>
                  </a:lnTo>
                  <a:lnTo>
                    <a:pt x="38989" y="59817"/>
                  </a:lnTo>
                  <a:lnTo>
                    <a:pt x="48768" y="58369"/>
                  </a:lnTo>
                  <a:lnTo>
                    <a:pt x="57137" y="55638"/>
                  </a:lnTo>
                  <a:lnTo>
                    <a:pt x="63779" y="51231"/>
                  </a:lnTo>
                  <a:lnTo>
                    <a:pt x="68364" y="44716"/>
                  </a:lnTo>
                  <a:close/>
                </a:path>
                <a:path extrusionOk="0" h="267334" w="9521825">
                  <a:moveTo>
                    <a:pt x="216166" y="184950"/>
                  </a:moveTo>
                  <a:lnTo>
                    <a:pt x="215696" y="178155"/>
                  </a:lnTo>
                  <a:lnTo>
                    <a:pt x="214071" y="178765"/>
                  </a:lnTo>
                  <a:lnTo>
                    <a:pt x="212051" y="178993"/>
                  </a:lnTo>
                  <a:lnTo>
                    <a:pt x="206679" y="178993"/>
                  </a:lnTo>
                  <a:lnTo>
                    <a:pt x="192290" y="177215"/>
                  </a:lnTo>
                  <a:lnTo>
                    <a:pt x="189128" y="177215"/>
                  </a:lnTo>
                  <a:lnTo>
                    <a:pt x="182905" y="177215"/>
                  </a:lnTo>
                  <a:lnTo>
                    <a:pt x="178371" y="178930"/>
                  </a:lnTo>
                  <a:lnTo>
                    <a:pt x="178879" y="185750"/>
                  </a:lnTo>
                  <a:lnTo>
                    <a:pt x="180568" y="185115"/>
                  </a:lnTo>
                  <a:lnTo>
                    <a:pt x="182651" y="184873"/>
                  </a:lnTo>
                  <a:lnTo>
                    <a:pt x="188112" y="184873"/>
                  </a:lnTo>
                  <a:lnTo>
                    <a:pt x="202450" y="186664"/>
                  </a:lnTo>
                  <a:lnTo>
                    <a:pt x="211721" y="186664"/>
                  </a:lnTo>
                  <a:lnTo>
                    <a:pt x="216166" y="184950"/>
                  </a:lnTo>
                  <a:close/>
                </a:path>
                <a:path extrusionOk="0" h="267334" w="9521825">
                  <a:moveTo>
                    <a:pt x="259969" y="15214"/>
                  </a:moveTo>
                  <a:lnTo>
                    <a:pt x="257556" y="15887"/>
                  </a:lnTo>
                  <a:lnTo>
                    <a:pt x="255511" y="16167"/>
                  </a:lnTo>
                  <a:lnTo>
                    <a:pt x="253746" y="16167"/>
                  </a:lnTo>
                  <a:lnTo>
                    <a:pt x="246456" y="13716"/>
                  </a:lnTo>
                  <a:lnTo>
                    <a:pt x="237769" y="2921"/>
                  </a:lnTo>
                  <a:lnTo>
                    <a:pt x="230644" y="469"/>
                  </a:lnTo>
                  <a:lnTo>
                    <a:pt x="225793" y="8166"/>
                  </a:lnTo>
                  <a:lnTo>
                    <a:pt x="224167" y="15227"/>
                  </a:lnTo>
                  <a:lnTo>
                    <a:pt x="225793" y="22288"/>
                  </a:lnTo>
                  <a:lnTo>
                    <a:pt x="230644" y="29972"/>
                  </a:lnTo>
                  <a:lnTo>
                    <a:pt x="240360" y="28714"/>
                  </a:lnTo>
                  <a:lnTo>
                    <a:pt x="248653" y="26009"/>
                  </a:lnTo>
                  <a:lnTo>
                    <a:pt x="255282" y="21590"/>
                  </a:lnTo>
                  <a:lnTo>
                    <a:pt x="259969" y="15214"/>
                  </a:lnTo>
                  <a:close/>
                </a:path>
                <a:path extrusionOk="0" h="267334" w="9521825">
                  <a:moveTo>
                    <a:pt x="297700" y="12522"/>
                  </a:moveTo>
                  <a:lnTo>
                    <a:pt x="289331" y="7734"/>
                  </a:lnTo>
                  <a:lnTo>
                    <a:pt x="283197" y="17081"/>
                  </a:lnTo>
                  <a:lnTo>
                    <a:pt x="277710" y="25107"/>
                  </a:lnTo>
                  <a:lnTo>
                    <a:pt x="278028" y="31927"/>
                  </a:lnTo>
                  <a:lnTo>
                    <a:pt x="289331" y="37579"/>
                  </a:lnTo>
                  <a:lnTo>
                    <a:pt x="289534" y="27724"/>
                  </a:lnTo>
                  <a:lnTo>
                    <a:pt x="295046" y="19278"/>
                  </a:lnTo>
                  <a:lnTo>
                    <a:pt x="297700" y="12522"/>
                  </a:lnTo>
                  <a:close/>
                </a:path>
                <a:path extrusionOk="0" h="267334" w="9521825">
                  <a:moveTo>
                    <a:pt x="362966" y="37566"/>
                  </a:moveTo>
                  <a:lnTo>
                    <a:pt x="359727" y="38506"/>
                  </a:lnTo>
                  <a:lnTo>
                    <a:pt x="357047" y="38900"/>
                  </a:lnTo>
                  <a:lnTo>
                    <a:pt x="349135" y="38900"/>
                  </a:lnTo>
                  <a:lnTo>
                    <a:pt x="335851" y="29629"/>
                  </a:lnTo>
                  <a:lnTo>
                    <a:pt x="330161" y="29629"/>
                  </a:lnTo>
                  <a:lnTo>
                    <a:pt x="328942" y="29629"/>
                  </a:lnTo>
                  <a:lnTo>
                    <a:pt x="327621" y="29730"/>
                  </a:lnTo>
                  <a:lnTo>
                    <a:pt x="326174" y="29972"/>
                  </a:lnTo>
                  <a:lnTo>
                    <a:pt x="323621" y="36715"/>
                  </a:lnTo>
                  <a:lnTo>
                    <a:pt x="320497" y="42824"/>
                  </a:lnTo>
                  <a:lnTo>
                    <a:pt x="318401" y="49974"/>
                  </a:lnTo>
                  <a:lnTo>
                    <a:pt x="318935" y="59817"/>
                  </a:lnTo>
                  <a:lnTo>
                    <a:pt x="332193" y="56426"/>
                  </a:lnTo>
                  <a:lnTo>
                    <a:pt x="345630" y="53238"/>
                  </a:lnTo>
                  <a:lnTo>
                    <a:pt x="356730" y="47777"/>
                  </a:lnTo>
                  <a:lnTo>
                    <a:pt x="362966" y="37566"/>
                  </a:lnTo>
                  <a:close/>
                </a:path>
                <a:path extrusionOk="0" h="267334" w="9521825">
                  <a:moveTo>
                    <a:pt x="650405" y="89204"/>
                  </a:moveTo>
                  <a:lnTo>
                    <a:pt x="648220" y="88747"/>
                  </a:lnTo>
                  <a:lnTo>
                    <a:pt x="646061" y="88544"/>
                  </a:lnTo>
                  <a:lnTo>
                    <a:pt x="643953" y="88544"/>
                  </a:lnTo>
                  <a:lnTo>
                    <a:pt x="628129" y="92570"/>
                  </a:lnTo>
                  <a:lnTo>
                    <a:pt x="617905" y="101815"/>
                  </a:lnTo>
                  <a:lnTo>
                    <a:pt x="616813" y="111988"/>
                  </a:lnTo>
                  <a:lnTo>
                    <a:pt x="628345" y="118821"/>
                  </a:lnTo>
                  <a:lnTo>
                    <a:pt x="628637" y="106184"/>
                  </a:lnTo>
                  <a:lnTo>
                    <a:pt x="635787" y="100469"/>
                  </a:lnTo>
                  <a:lnTo>
                    <a:pt x="644728" y="96520"/>
                  </a:lnTo>
                  <a:lnTo>
                    <a:pt x="650405" y="89204"/>
                  </a:lnTo>
                  <a:close/>
                </a:path>
                <a:path extrusionOk="0" h="267334" w="9521825">
                  <a:moveTo>
                    <a:pt x="686650" y="67170"/>
                  </a:moveTo>
                  <a:lnTo>
                    <a:pt x="679805" y="59817"/>
                  </a:lnTo>
                  <a:lnTo>
                    <a:pt x="673912" y="66776"/>
                  </a:lnTo>
                  <a:lnTo>
                    <a:pt x="663168" y="68872"/>
                  </a:lnTo>
                  <a:lnTo>
                    <a:pt x="653376" y="71958"/>
                  </a:lnTo>
                  <a:lnTo>
                    <a:pt x="650392" y="81826"/>
                  </a:lnTo>
                  <a:lnTo>
                    <a:pt x="652246" y="82257"/>
                  </a:lnTo>
                  <a:lnTo>
                    <a:pt x="654291" y="82461"/>
                  </a:lnTo>
                  <a:lnTo>
                    <a:pt x="656450" y="82461"/>
                  </a:lnTo>
                  <a:lnTo>
                    <a:pt x="670217" y="80187"/>
                  </a:lnTo>
                  <a:lnTo>
                    <a:pt x="681863" y="74523"/>
                  </a:lnTo>
                  <a:lnTo>
                    <a:pt x="686650" y="67170"/>
                  </a:lnTo>
                  <a:close/>
                </a:path>
                <a:path extrusionOk="0" h="267334" w="9521825">
                  <a:moveTo>
                    <a:pt x="701954" y="126301"/>
                  </a:moveTo>
                  <a:lnTo>
                    <a:pt x="695413" y="120611"/>
                  </a:lnTo>
                  <a:lnTo>
                    <a:pt x="690905" y="118554"/>
                  </a:lnTo>
                  <a:lnTo>
                    <a:pt x="688035" y="118554"/>
                  </a:lnTo>
                  <a:lnTo>
                    <a:pt x="684237" y="118554"/>
                  </a:lnTo>
                  <a:lnTo>
                    <a:pt x="683310" y="122161"/>
                  </a:lnTo>
                  <a:lnTo>
                    <a:pt x="685330" y="129362"/>
                  </a:lnTo>
                  <a:lnTo>
                    <a:pt x="688289" y="132969"/>
                  </a:lnTo>
                  <a:lnTo>
                    <a:pt x="695109" y="132969"/>
                  </a:lnTo>
                  <a:lnTo>
                    <a:pt x="698436" y="131165"/>
                  </a:lnTo>
                  <a:lnTo>
                    <a:pt x="701954" y="126301"/>
                  </a:lnTo>
                  <a:close/>
                </a:path>
                <a:path extrusionOk="0" h="267334" w="9521825">
                  <a:moveTo>
                    <a:pt x="709447" y="267004"/>
                  </a:moveTo>
                  <a:lnTo>
                    <a:pt x="709066" y="258089"/>
                  </a:lnTo>
                  <a:lnTo>
                    <a:pt x="708914" y="249008"/>
                  </a:lnTo>
                  <a:lnTo>
                    <a:pt x="707148" y="241541"/>
                  </a:lnTo>
                  <a:lnTo>
                    <a:pt x="701954" y="237502"/>
                  </a:lnTo>
                  <a:lnTo>
                    <a:pt x="698119" y="245224"/>
                  </a:lnTo>
                  <a:lnTo>
                    <a:pt x="690232" y="253199"/>
                  </a:lnTo>
                  <a:lnTo>
                    <a:pt x="686333" y="260705"/>
                  </a:lnTo>
                  <a:lnTo>
                    <a:pt x="694474" y="267004"/>
                  </a:lnTo>
                  <a:lnTo>
                    <a:pt x="695198" y="263220"/>
                  </a:lnTo>
                  <a:lnTo>
                    <a:pt x="696785" y="261848"/>
                  </a:lnTo>
                  <a:lnTo>
                    <a:pt x="701751" y="261848"/>
                  </a:lnTo>
                  <a:lnTo>
                    <a:pt x="705586" y="264464"/>
                  </a:lnTo>
                  <a:lnTo>
                    <a:pt x="709447" y="267004"/>
                  </a:lnTo>
                  <a:close/>
                </a:path>
                <a:path extrusionOk="0" h="267334" w="9521825">
                  <a:moveTo>
                    <a:pt x="889622" y="180784"/>
                  </a:moveTo>
                  <a:lnTo>
                    <a:pt x="888453" y="172872"/>
                  </a:lnTo>
                  <a:lnTo>
                    <a:pt x="885405" y="169303"/>
                  </a:lnTo>
                  <a:lnTo>
                    <a:pt x="883678" y="169303"/>
                  </a:lnTo>
                  <a:lnTo>
                    <a:pt x="881418" y="171742"/>
                  </a:lnTo>
                  <a:lnTo>
                    <a:pt x="878662" y="178155"/>
                  </a:lnTo>
                  <a:lnTo>
                    <a:pt x="876960" y="182359"/>
                  </a:lnTo>
                  <a:lnTo>
                    <a:pt x="881430" y="192951"/>
                  </a:lnTo>
                  <a:lnTo>
                    <a:pt x="885964" y="192938"/>
                  </a:lnTo>
                  <a:lnTo>
                    <a:pt x="886129" y="192900"/>
                  </a:lnTo>
                  <a:lnTo>
                    <a:pt x="888860" y="188849"/>
                  </a:lnTo>
                  <a:lnTo>
                    <a:pt x="889622" y="180784"/>
                  </a:lnTo>
                  <a:close/>
                </a:path>
                <a:path extrusionOk="0" h="267334" w="9521825">
                  <a:moveTo>
                    <a:pt x="915454" y="52209"/>
                  </a:moveTo>
                  <a:lnTo>
                    <a:pt x="911872" y="48387"/>
                  </a:lnTo>
                  <a:lnTo>
                    <a:pt x="908316" y="46647"/>
                  </a:lnTo>
                  <a:lnTo>
                    <a:pt x="905103" y="46647"/>
                  </a:lnTo>
                  <a:lnTo>
                    <a:pt x="899502" y="48666"/>
                  </a:lnTo>
                  <a:lnTo>
                    <a:pt x="895350" y="54368"/>
                  </a:lnTo>
                  <a:lnTo>
                    <a:pt x="893191" y="63182"/>
                  </a:lnTo>
                  <a:lnTo>
                    <a:pt x="893584" y="74561"/>
                  </a:lnTo>
                  <a:lnTo>
                    <a:pt x="895743" y="74676"/>
                  </a:lnTo>
                  <a:lnTo>
                    <a:pt x="896772" y="74676"/>
                  </a:lnTo>
                  <a:lnTo>
                    <a:pt x="905738" y="73291"/>
                  </a:lnTo>
                  <a:lnTo>
                    <a:pt x="911821" y="69113"/>
                  </a:lnTo>
                  <a:lnTo>
                    <a:pt x="915060" y="62103"/>
                  </a:lnTo>
                  <a:lnTo>
                    <a:pt x="915454" y="52209"/>
                  </a:lnTo>
                  <a:close/>
                </a:path>
                <a:path extrusionOk="0" h="267334" w="9521825">
                  <a:moveTo>
                    <a:pt x="952271" y="222745"/>
                  </a:moveTo>
                  <a:lnTo>
                    <a:pt x="950391" y="222694"/>
                  </a:lnTo>
                  <a:lnTo>
                    <a:pt x="938987" y="222694"/>
                  </a:lnTo>
                  <a:lnTo>
                    <a:pt x="933437" y="228739"/>
                  </a:lnTo>
                  <a:lnTo>
                    <a:pt x="930402" y="237502"/>
                  </a:lnTo>
                  <a:lnTo>
                    <a:pt x="931392" y="237515"/>
                  </a:lnTo>
                  <a:lnTo>
                    <a:pt x="939279" y="236435"/>
                  </a:lnTo>
                  <a:lnTo>
                    <a:pt x="945172" y="233413"/>
                  </a:lnTo>
                  <a:lnTo>
                    <a:pt x="949388" y="228752"/>
                  </a:lnTo>
                  <a:lnTo>
                    <a:pt x="952271" y="222745"/>
                  </a:lnTo>
                  <a:close/>
                </a:path>
                <a:path extrusionOk="0" h="267334" w="9521825">
                  <a:moveTo>
                    <a:pt x="967257" y="81826"/>
                  </a:moveTo>
                  <a:lnTo>
                    <a:pt x="962139" y="77038"/>
                  </a:lnTo>
                  <a:lnTo>
                    <a:pt x="952957" y="71615"/>
                  </a:lnTo>
                  <a:lnTo>
                    <a:pt x="941730" y="67170"/>
                  </a:lnTo>
                  <a:lnTo>
                    <a:pt x="930478" y="65328"/>
                  </a:lnTo>
                  <a:lnTo>
                    <a:pt x="921867" y="65328"/>
                  </a:lnTo>
                  <a:lnTo>
                    <a:pt x="915225" y="69519"/>
                  </a:lnTo>
                  <a:lnTo>
                    <a:pt x="915454" y="81826"/>
                  </a:lnTo>
                  <a:lnTo>
                    <a:pt x="919213" y="80213"/>
                  </a:lnTo>
                  <a:lnTo>
                    <a:pt x="922896" y="79590"/>
                  </a:lnTo>
                  <a:lnTo>
                    <a:pt x="933056" y="79590"/>
                  </a:lnTo>
                  <a:lnTo>
                    <a:pt x="939266" y="81737"/>
                  </a:lnTo>
                  <a:lnTo>
                    <a:pt x="950379" y="86042"/>
                  </a:lnTo>
                  <a:lnTo>
                    <a:pt x="955268" y="88188"/>
                  </a:lnTo>
                  <a:lnTo>
                    <a:pt x="962672" y="88188"/>
                  </a:lnTo>
                  <a:lnTo>
                    <a:pt x="965415" y="86550"/>
                  </a:lnTo>
                  <a:lnTo>
                    <a:pt x="967257" y="81826"/>
                  </a:lnTo>
                  <a:close/>
                </a:path>
                <a:path extrusionOk="0" h="267334" w="9521825">
                  <a:moveTo>
                    <a:pt x="1350238" y="22821"/>
                  </a:moveTo>
                  <a:lnTo>
                    <a:pt x="1320571" y="15214"/>
                  </a:lnTo>
                  <a:lnTo>
                    <a:pt x="1315948" y="25285"/>
                  </a:lnTo>
                  <a:lnTo>
                    <a:pt x="1307515" y="31572"/>
                  </a:lnTo>
                  <a:lnTo>
                    <a:pt x="1298295" y="37045"/>
                  </a:lnTo>
                  <a:lnTo>
                    <a:pt x="1291272" y="44716"/>
                  </a:lnTo>
                  <a:lnTo>
                    <a:pt x="1294104" y="46837"/>
                  </a:lnTo>
                  <a:lnTo>
                    <a:pt x="1297940" y="47777"/>
                  </a:lnTo>
                  <a:lnTo>
                    <a:pt x="1302334" y="47777"/>
                  </a:lnTo>
                  <a:lnTo>
                    <a:pt x="1315427" y="45631"/>
                  </a:lnTo>
                  <a:lnTo>
                    <a:pt x="1329169" y="39954"/>
                  </a:lnTo>
                  <a:lnTo>
                    <a:pt x="1341475" y="31965"/>
                  </a:lnTo>
                  <a:lnTo>
                    <a:pt x="1350238" y="22821"/>
                  </a:lnTo>
                  <a:close/>
                </a:path>
                <a:path extrusionOk="0" h="267334" w="9521825">
                  <a:moveTo>
                    <a:pt x="1357426" y="111658"/>
                  </a:moveTo>
                  <a:lnTo>
                    <a:pt x="1352016" y="108191"/>
                  </a:lnTo>
                  <a:lnTo>
                    <a:pt x="1345907" y="105562"/>
                  </a:lnTo>
                  <a:lnTo>
                    <a:pt x="1338910" y="103911"/>
                  </a:lnTo>
                  <a:lnTo>
                    <a:pt x="1330833" y="103327"/>
                  </a:lnTo>
                  <a:lnTo>
                    <a:pt x="1327683" y="103327"/>
                  </a:lnTo>
                  <a:lnTo>
                    <a:pt x="1324279" y="103555"/>
                  </a:lnTo>
                  <a:lnTo>
                    <a:pt x="1320571" y="104051"/>
                  </a:lnTo>
                  <a:lnTo>
                    <a:pt x="1321371" y="112699"/>
                  </a:lnTo>
                  <a:lnTo>
                    <a:pt x="1325486" y="117906"/>
                  </a:lnTo>
                  <a:lnTo>
                    <a:pt x="1330883" y="121742"/>
                  </a:lnTo>
                  <a:lnTo>
                    <a:pt x="1335582" y="126288"/>
                  </a:lnTo>
                  <a:lnTo>
                    <a:pt x="1334973" y="135851"/>
                  </a:lnTo>
                  <a:lnTo>
                    <a:pt x="1326045" y="136436"/>
                  </a:lnTo>
                  <a:lnTo>
                    <a:pt x="1328089" y="148653"/>
                  </a:lnTo>
                  <a:lnTo>
                    <a:pt x="1341666" y="145618"/>
                  </a:lnTo>
                  <a:lnTo>
                    <a:pt x="1351254" y="138582"/>
                  </a:lnTo>
                  <a:lnTo>
                    <a:pt x="1356588" y="127342"/>
                  </a:lnTo>
                  <a:lnTo>
                    <a:pt x="1357426" y="111658"/>
                  </a:lnTo>
                  <a:close/>
                </a:path>
                <a:path extrusionOk="0" h="267334" w="9521825">
                  <a:moveTo>
                    <a:pt x="1423898" y="230009"/>
                  </a:moveTo>
                  <a:lnTo>
                    <a:pt x="1422158" y="229933"/>
                  </a:lnTo>
                  <a:lnTo>
                    <a:pt x="1409877" y="234480"/>
                  </a:lnTo>
                  <a:lnTo>
                    <a:pt x="1404061" y="244538"/>
                  </a:lnTo>
                  <a:lnTo>
                    <a:pt x="1405851" y="254749"/>
                  </a:lnTo>
                  <a:lnTo>
                    <a:pt x="1416443" y="259727"/>
                  </a:lnTo>
                  <a:lnTo>
                    <a:pt x="1417104" y="250990"/>
                  </a:lnTo>
                  <a:lnTo>
                    <a:pt x="1419936" y="244576"/>
                  </a:lnTo>
                  <a:lnTo>
                    <a:pt x="1422895" y="238302"/>
                  </a:lnTo>
                  <a:lnTo>
                    <a:pt x="1423898" y="230009"/>
                  </a:lnTo>
                  <a:close/>
                </a:path>
                <a:path extrusionOk="0" h="267334" w="9521825">
                  <a:moveTo>
                    <a:pt x="1519745" y="52209"/>
                  </a:moveTo>
                  <a:lnTo>
                    <a:pt x="1510906" y="52616"/>
                  </a:lnTo>
                  <a:lnTo>
                    <a:pt x="1503006" y="54000"/>
                  </a:lnTo>
                  <a:lnTo>
                    <a:pt x="1497926" y="58178"/>
                  </a:lnTo>
                  <a:lnTo>
                    <a:pt x="1497558" y="66954"/>
                  </a:lnTo>
                  <a:lnTo>
                    <a:pt x="1499463" y="67005"/>
                  </a:lnTo>
                  <a:lnTo>
                    <a:pt x="1510842" y="67005"/>
                  </a:lnTo>
                  <a:lnTo>
                    <a:pt x="1516405" y="61061"/>
                  </a:lnTo>
                  <a:lnTo>
                    <a:pt x="1519745" y="52209"/>
                  </a:lnTo>
                  <a:close/>
                </a:path>
                <a:path extrusionOk="0" h="267334" w="9521825">
                  <a:moveTo>
                    <a:pt x="1541551" y="208000"/>
                  </a:moveTo>
                  <a:lnTo>
                    <a:pt x="1540776" y="193852"/>
                  </a:lnTo>
                  <a:lnTo>
                    <a:pt x="1538973" y="188391"/>
                  </a:lnTo>
                  <a:lnTo>
                    <a:pt x="1534350" y="185750"/>
                  </a:lnTo>
                  <a:lnTo>
                    <a:pt x="1531569" y="192214"/>
                  </a:lnTo>
                  <a:lnTo>
                    <a:pt x="1527162" y="197053"/>
                  </a:lnTo>
                  <a:lnTo>
                    <a:pt x="1522704" y="201803"/>
                  </a:lnTo>
                  <a:lnTo>
                    <a:pt x="1519745" y="208000"/>
                  </a:lnTo>
                  <a:lnTo>
                    <a:pt x="1541551" y="208000"/>
                  </a:lnTo>
                  <a:close/>
                </a:path>
                <a:path extrusionOk="0" h="267334" w="9521825">
                  <a:moveTo>
                    <a:pt x="1770049" y="178155"/>
                  </a:moveTo>
                  <a:lnTo>
                    <a:pt x="1767713" y="165747"/>
                  </a:lnTo>
                  <a:lnTo>
                    <a:pt x="1762048" y="156705"/>
                  </a:lnTo>
                  <a:lnTo>
                    <a:pt x="1753031" y="151015"/>
                  </a:lnTo>
                  <a:lnTo>
                    <a:pt x="1740674" y="148653"/>
                  </a:lnTo>
                  <a:lnTo>
                    <a:pt x="1737601" y="156629"/>
                  </a:lnTo>
                  <a:lnTo>
                    <a:pt x="1731251" y="161328"/>
                  </a:lnTo>
                  <a:lnTo>
                    <a:pt x="1725879" y="167068"/>
                  </a:lnTo>
                  <a:lnTo>
                    <a:pt x="1725726" y="178155"/>
                  </a:lnTo>
                  <a:lnTo>
                    <a:pt x="1728889" y="181965"/>
                  </a:lnTo>
                  <a:lnTo>
                    <a:pt x="1731759" y="183388"/>
                  </a:lnTo>
                  <a:lnTo>
                    <a:pt x="1738503" y="183388"/>
                  </a:lnTo>
                  <a:lnTo>
                    <a:pt x="1749818" y="174205"/>
                  </a:lnTo>
                  <a:lnTo>
                    <a:pt x="1753768" y="171145"/>
                  </a:lnTo>
                  <a:lnTo>
                    <a:pt x="1761782" y="171145"/>
                  </a:lnTo>
                  <a:lnTo>
                    <a:pt x="1765642" y="172999"/>
                  </a:lnTo>
                  <a:lnTo>
                    <a:pt x="1770049" y="178155"/>
                  </a:lnTo>
                  <a:close/>
                </a:path>
                <a:path extrusionOk="0" h="267334" w="9521825">
                  <a:moveTo>
                    <a:pt x="1814296" y="178155"/>
                  </a:moveTo>
                  <a:lnTo>
                    <a:pt x="1811959" y="178485"/>
                  </a:lnTo>
                  <a:lnTo>
                    <a:pt x="1793709" y="178511"/>
                  </a:lnTo>
                  <a:lnTo>
                    <a:pt x="1786216" y="179082"/>
                  </a:lnTo>
                  <a:lnTo>
                    <a:pt x="1784718" y="185762"/>
                  </a:lnTo>
                  <a:lnTo>
                    <a:pt x="1787258" y="185420"/>
                  </a:lnTo>
                  <a:lnTo>
                    <a:pt x="1805127" y="185381"/>
                  </a:lnTo>
                  <a:lnTo>
                    <a:pt x="1812785" y="184912"/>
                  </a:lnTo>
                  <a:lnTo>
                    <a:pt x="1814296" y="178155"/>
                  </a:lnTo>
                  <a:close/>
                </a:path>
                <a:path extrusionOk="0" h="267334" w="9521825">
                  <a:moveTo>
                    <a:pt x="1939518" y="89192"/>
                  </a:moveTo>
                  <a:lnTo>
                    <a:pt x="1928609" y="91300"/>
                  </a:lnTo>
                  <a:lnTo>
                    <a:pt x="1918538" y="94259"/>
                  </a:lnTo>
                  <a:lnTo>
                    <a:pt x="1911527" y="100291"/>
                  </a:lnTo>
                  <a:lnTo>
                    <a:pt x="1909813" y="111658"/>
                  </a:lnTo>
                  <a:lnTo>
                    <a:pt x="1912327" y="111899"/>
                  </a:lnTo>
                  <a:lnTo>
                    <a:pt x="1914715" y="112026"/>
                  </a:lnTo>
                  <a:lnTo>
                    <a:pt x="1916976" y="112026"/>
                  </a:lnTo>
                  <a:lnTo>
                    <a:pt x="1927212" y="110845"/>
                  </a:lnTo>
                  <a:lnTo>
                    <a:pt x="1934667" y="106984"/>
                  </a:lnTo>
                  <a:lnTo>
                    <a:pt x="1938909" y="99923"/>
                  </a:lnTo>
                  <a:lnTo>
                    <a:pt x="1939518" y="89192"/>
                  </a:lnTo>
                  <a:close/>
                </a:path>
                <a:path extrusionOk="0" h="267334" w="9521825">
                  <a:moveTo>
                    <a:pt x="1992198" y="43472"/>
                  </a:moveTo>
                  <a:lnTo>
                    <a:pt x="1990991" y="37579"/>
                  </a:lnTo>
                  <a:lnTo>
                    <a:pt x="1982762" y="36957"/>
                  </a:lnTo>
                  <a:lnTo>
                    <a:pt x="1980996" y="29667"/>
                  </a:lnTo>
                  <a:lnTo>
                    <a:pt x="1972208" y="29667"/>
                  </a:lnTo>
                  <a:lnTo>
                    <a:pt x="1971192" y="29667"/>
                  </a:lnTo>
                  <a:lnTo>
                    <a:pt x="1970087" y="29756"/>
                  </a:lnTo>
                  <a:lnTo>
                    <a:pt x="1968868" y="29972"/>
                  </a:lnTo>
                  <a:lnTo>
                    <a:pt x="1966709" y="37045"/>
                  </a:lnTo>
                  <a:lnTo>
                    <a:pt x="1969020" y="42164"/>
                  </a:lnTo>
                  <a:lnTo>
                    <a:pt x="1974164" y="45262"/>
                  </a:lnTo>
                  <a:lnTo>
                    <a:pt x="1980526" y="46316"/>
                  </a:lnTo>
                  <a:lnTo>
                    <a:pt x="1986635" y="46316"/>
                  </a:lnTo>
                  <a:lnTo>
                    <a:pt x="1992198" y="43472"/>
                  </a:lnTo>
                  <a:close/>
                </a:path>
                <a:path extrusionOk="0" h="267334" w="9521825">
                  <a:moveTo>
                    <a:pt x="2092477" y="43713"/>
                  </a:moveTo>
                  <a:lnTo>
                    <a:pt x="2086813" y="37579"/>
                  </a:lnTo>
                  <a:lnTo>
                    <a:pt x="2076856" y="43573"/>
                  </a:lnTo>
                  <a:lnTo>
                    <a:pt x="2074379" y="47917"/>
                  </a:lnTo>
                  <a:lnTo>
                    <a:pt x="2077021" y="50558"/>
                  </a:lnTo>
                  <a:lnTo>
                    <a:pt x="2082469" y="51460"/>
                  </a:lnTo>
                  <a:lnTo>
                    <a:pt x="2088197" y="50609"/>
                  </a:lnTo>
                  <a:lnTo>
                    <a:pt x="2092236" y="48044"/>
                  </a:lnTo>
                  <a:lnTo>
                    <a:pt x="2092477" y="43713"/>
                  </a:lnTo>
                  <a:close/>
                </a:path>
                <a:path extrusionOk="0" h="267334" w="9521825">
                  <a:moveTo>
                    <a:pt x="2145766" y="44246"/>
                  </a:moveTo>
                  <a:lnTo>
                    <a:pt x="2138299" y="37579"/>
                  </a:lnTo>
                  <a:lnTo>
                    <a:pt x="2134184" y="44475"/>
                  </a:lnTo>
                  <a:lnTo>
                    <a:pt x="2126157" y="47447"/>
                  </a:lnTo>
                  <a:lnTo>
                    <a:pt x="2118664" y="51041"/>
                  </a:lnTo>
                  <a:lnTo>
                    <a:pt x="2116201" y="59817"/>
                  </a:lnTo>
                  <a:lnTo>
                    <a:pt x="2117560" y="59944"/>
                  </a:lnTo>
                  <a:lnTo>
                    <a:pt x="2118296" y="59944"/>
                  </a:lnTo>
                  <a:lnTo>
                    <a:pt x="2130133" y="57505"/>
                  </a:lnTo>
                  <a:lnTo>
                    <a:pt x="2141169" y="51587"/>
                  </a:lnTo>
                  <a:lnTo>
                    <a:pt x="2145766" y="44246"/>
                  </a:lnTo>
                  <a:close/>
                </a:path>
                <a:path extrusionOk="0" h="267334" w="9521825">
                  <a:moveTo>
                    <a:pt x="2293594" y="162623"/>
                  </a:moveTo>
                  <a:lnTo>
                    <a:pt x="2293124" y="155790"/>
                  </a:lnTo>
                  <a:lnTo>
                    <a:pt x="2288908" y="151434"/>
                  </a:lnTo>
                  <a:lnTo>
                    <a:pt x="2281237" y="148717"/>
                  </a:lnTo>
                  <a:lnTo>
                    <a:pt x="2273998" y="148717"/>
                  </a:lnTo>
                  <a:lnTo>
                    <a:pt x="2264981" y="148717"/>
                  </a:lnTo>
                  <a:lnTo>
                    <a:pt x="2256612" y="152920"/>
                  </a:lnTo>
                  <a:lnTo>
                    <a:pt x="2256307" y="163398"/>
                  </a:lnTo>
                  <a:lnTo>
                    <a:pt x="2257920" y="162788"/>
                  </a:lnTo>
                  <a:lnTo>
                    <a:pt x="2259927" y="162560"/>
                  </a:lnTo>
                  <a:lnTo>
                    <a:pt x="2265286" y="162560"/>
                  </a:lnTo>
                  <a:lnTo>
                    <a:pt x="2279662" y="164350"/>
                  </a:lnTo>
                  <a:lnTo>
                    <a:pt x="2289048" y="164350"/>
                  </a:lnTo>
                  <a:lnTo>
                    <a:pt x="2293594" y="162623"/>
                  </a:lnTo>
                  <a:close/>
                </a:path>
                <a:path extrusionOk="0" h="267334" w="9521825">
                  <a:moveTo>
                    <a:pt x="2418791" y="36766"/>
                  </a:moveTo>
                  <a:lnTo>
                    <a:pt x="2418308" y="29972"/>
                  </a:lnTo>
                  <a:lnTo>
                    <a:pt x="2416670" y="30581"/>
                  </a:lnTo>
                  <a:lnTo>
                    <a:pt x="2414638" y="30822"/>
                  </a:lnTo>
                  <a:lnTo>
                    <a:pt x="2409228" y="30822"/>
                  </a:lnTo>
                  <a:lnTo>
                    <a:pt x="2394775" y="29032"/>
                  </a:lnTo>
                  <a:lnTo>
                    <a:pt x="2391600" y="29032"/>
                  </a:lnTo>
                  <a:lnTo>
                    <a:pt x="2385364" y="29032"/>
                  </a:lnTo>
                  <a:lnTo>
                    <a:pt x="2380843" y="30746"/>
                  </a:lnTo>
                  <a:lnTo>
                    <a:pt x="2381453" y="37579"/>
                  </a:lnTo>
                  <a:lnTo>
                    <a:pt x="2383104" y="36931"/>
                  </a:lnTo>
                  <a:lnTo>
                    <a:pt x="2385149" y="36703"/>
                  </a:lnTo>
                  <a:lnTo>
                    <a:pt x="2390584" y="36703"/>
                  </a:lnTo>
                  <a:lnTo>
                    <a:pt x="2404961" y="38481"/>
                  </a:lnTo>
                  <a:lnTo>
                    <a:pt x="2414295" y="38481"/>
                  </a:lnTo>
                  <a:lnTo>
                    <a:pt x="2418791" y="36766"/>
                  </a:lnTo>
                  <a:close/>
                </a:path>
                <a:path extrusionOk="0" h="267334" w="9521825">
                  <a:moveTo>
                    <a:pt x="2432964" y="104051"/>
                  </a:moveTo>
                  <a:lnTo>
                    <a:pt x="2429459" y="104889"/>
                  </a:lnTo>
                  <a:lnTo>
                    <a:pt x="2426335" y="105219"/>
                  </a:lnTo>
                  <a:lnTo>
                    <a:pt x="2417470" y="105219"/>
                  </a:lnTo>
                  <a:lnTo>
                    <a:pt x="2412809" y="103670"/>
                  </a:lnTo>
                  <a:lnTo>
                    <a:pt x="2404872" y="100584"/>
                  </a:lnTo>
                  <a:lnTo>
                    <a:pt x="2401582" y="99047"/>
                  </a:lnTo>
                  <a:lnTo>
                    <a:pt x="2398280" y="99047"/>
                  </a:lnTo>
                  <a:lnTo>
                    <a:pt x="2395270" y="99047"/>
                  </a:lnTo>
                  <a:lnTo>
                    <a:pt x="2392248" y="100330"/>
                  </a:lnTo>
                  <a:lnTo>
                    <a:pt x="2388666" y="104051"/>
                  </a:lnTo>
                  <a:lnTo>
                    <a:pt x="2387485" y="115404"/>
                  </a:lnTo>
                  <a:lnTo>
                    <a:pt x="2392565" y="119253"/>
                  </a:lnTo>
                  <a:lnTo>
                    <a:pt x="2399677" y="119253"/>
                  </a:lnTo>
                  <a:lnTo>
                    <a:pt x="2409418" y="117487"/>
                  </a:lnTo>
                  <a:lnTo>
                    <a:pt x="2419464" y="113284"/>
                  </a:lnTo>
                  <a:lnTo>
                    <a:pt x="2427922" y="108267"/>
                  </a:lnTo>
                  <a:lnTo>
                    <a:pt x="2432964" y="104051"/>
                  </a:lnTo>
                  <a:close/>
                </a:path>
                <a:path extrusionOk="0" h="267334" w="9521825">
                  <a:moveTo>
                    <a:pt x="2491930" y="74561"/>
                  </a:moveTo>
                  <a:lnTo>
                    <a:pt x="2481326" y="74587"/>
                  </a:lnTo>
                  <a:lnTo>
                    <a:pt x="2475344" y="70929"/>
                  </a:lnTo>
                  <a:lnTo>
                    <a:pt x="2469781" y="66954"/>
                  </a:lnTo>
                  <a:lnTo>
                    <a:pt x="2463063" y="76936"/>
                  </a:lnTo>
                  <a:lnTo>
                    <a:pt x="2453513" y="84035"/>
                  </a:lnTo>
                  <a:lnTo>
                    <a:pt x="2444775" y="91884"/>
                  </a:lnTo>
                  <a:lnTo>
                    <a:pt x="2440482" y="104063"/>
                  </a:lnTo>
                  <a:lnTo>
                    <a:pt x="2456802" y="100241"/>
                  </a:lnTo>
                  <a:lnTo>
                    <a:pt x="2471928" y="95148"/>
                  </a:lnTo>
                  <a:lnTo>
                    <a:pt x="2484183" y="87134"/>
                  </a:lnTo>
                  <a:lnTo>
                    <a:pt x="2491930" y="74561"/>
                  </a:lnTo>
                  <a:close/>
                </a:path>
                <a:path extrusionOk="0" h="267334" w="9521825">
                  <a:moveTo>
                    <a:pt x="2617508" y="240779"/>
                  </a:moveTo>
                  <a:lnTo>
                    <a:pt x="2615400" y="231838"/>
                  </a:lnTo>
                  <a:lnTo>
                    <a:pt x="2610485" y="225717"/>
                  </a:lnTo>
                  <a:lnTo>
                    <a:pt x="2602433" y="222745"/>
                  </a:lnTo>
                  <a:lnTo>
                    <a:pt x="2602331" y="232359"/>
                  </a:lnTo>
                  <a:lnTo>
                    <a:pt x="2601849" y="242455"/>
                  </a:lnTo>
                  <a:lnTo>
                    <a:pt x="2603525" y="250431"/>
                  </a:lnTo>
                  <a:lnTo>
                    <a:pt x="2609939" y="253669"/>
                  </a:lnTo>
                  <a:lnTo>
                    <a:pt x="2611856" y="253669"/>
                  </a:lnTo>
                  <a:lnTo>
                    <a:pt x="2614231" y="253225"/>
                  </a:lnTo>
                  <a:lnTo>
                    <a:pt x="2617127" y="252247"/>
                  </a:lnTo>
                  <a:lnTo>
                    <a:pt x="2617508" y="240779"/>
                  </a:lnTo>
                  <a:close/>
                </a:path>
                <a:path extrusionOk="0" h="267334" w="9521825">
                  <a:moveTo>
                    <a:pt x="2749766" y="222758"/>
                  </a:moveTo>
                  <a:lnTo>
                    <a:pt x="2748864" y="214299"/>
                  </a:lnTo>
                  <a:lnTo>
                    <a:pt x="2745892" y="207949"/>
                  </a:lnTo>
                  <a:lnTo>
                    <a:pt x="2741193" y="203403"/>
                  </a:lnTo>
                  <a:lnTo>
                    <a:pt x="2735097" y="200406"/>
                  </a:lnTo>
                  <a:lnTo>
                    <a:pt x="2735910" y="208838"/>
                  </a:lnTo>
                  <a:lnTo>
                    <a:pt x="2738894" y="215163"/>
                  </a:lnTo>
                  <a:lnTo>
                    <a:pt x="2743644" y="219697"/>
                  </a:lnTo>
                  <a:lnTo>
                    <a:pt x="2749766" y="222758"/>
                  </a:lnTo>
                  <a:close/>
                </a:path>
                <a:path extrusionOk="0" h="267334" w="9521825">
                  <a:moveTo>
                    <a:pt x="2764421" y="37566"/>
                  </a:moveTo>
                  <a:lnTo>
                    <a:pt x="2735097" y="37566"/>
                  </a:lnTo>
                  <a:lnTo>
                    <a:pt x="2735097" y="52209"/>
                  </a:lnTo>
                  <a:lnTo>
                    <a:pt x="2764421" y="52209"/>
                  </a:lnTo>
                  <a:lnTo>
                    <a:pt x="2764421" y="37566"/>
                  </a:lnTo>
                  <a:close/>
                </a:path>
                <a:path extrusionOk="0" h="267334" w="9521825">
                  <a:moveTo>
                    <a:pt x="2779141" y="230009"/>
                  </a:moveTo>
                  <a:lnTo>
                    <a:pt x="2773464" y="229412"/>
                  </a:lnTo>
                  <a:lnTo>
                    <a:pt x="2768066" y="223964"/>
                  </a:lnTo>
                  <a:lnTo>
                    <a:pt x="2763482" y="223964"/>
                  </a:lnTo>
                  <a:lnTo>
                    <a:pt x="2761056" y="223964"/>
                  </a:lnTo>
                  <a:lnTo>
                    <a:pt x="2758859" y="225475"/>
                  </a:lnTo>
                  <a:lnTo>
                    <a:pt x="2756966" y="230009"/>
                  </a:lnTo>
                  <a:lnTo>
                    <a:pt x="2762618" y="230771"/>
                  </a:lnTo>
                  <a:lnTo>
                    <a:pt x="2767990" y="236220"/>
                  </a:lnTo>
                  <a:lnTo>
                    <a:pt x="2775013" y="236220"/>
                  </a:lnTo>
                  <a:lnTo>
                    <a:pt x="2777223" y="234670"/>
                  </a:lnTo>
                  <a:lnTo>
                    <a:pt x="2779141" y="230009"/>
                  </a:lnTo>
                  <a:close/>
                </a:path>
                <a:path extrusionOk="0" h="267334" w="9521825">
                  <a:moveTo>
                    <a:pt x="2852775" y="222745"/>
                  </a:moveTo>
                  <a:lnTo>
                    <a:pt x="2823426" y="222745"/>
                  </a:lnTo>
                  <a:lnTo>
                    <a:pt x="2823426" y="237515"/>
                  </a:lnTo>
                  <a:lnTo>
                    <a:pt x="2852775" y="237515"/>
                  </a:lnTo>
                  <a:lnTo>
                    <a:pt x="2852775" y="222745"/>
                  </a:lnTo>
                  <a:close/>
                </a:path>
                <a:path extrusionOk="0" h="267334" w="9521825">
                  <a:moveTo>
                    <a:pt x="2876131" y="199237"/>
                  </a:moveTo>
                  <a:lnTo>
                    <a:pt x="2874924" y="192900"/>
                  </a:lnTo>
                  <a:lnTo>
                    <a:pt x="2868460" y="190296"/>
                  </a:lnTo>
                  <a:lnTo>
                    <a:pt x="2863634" y="185915"/>
                  </a:lnTo>
                  <a:lnTo>
                    <a:pt x="2858909" y="181343"/>
                  </a:lnTo>
                  <a:lnTo>
                    <a:pt x="2852775" y="178155"/>
                  </a:lnTo>
                  <a:lnTo>
                    <a:pt x="2852775" y="200406"/>
                  </a:lnTo>
                  <a:lnTo>
                    <a:pt x="2867469" y="200406"/>
                  </a:lnTo>
                  <a:lnTo>
                    <a:pt x="2872079" y="200177"/>
                  </a:lnTo>
                  <a:lnTo>
                    <a:pt x="2876131" y="199237"/>
                  </a:lnTo>
                  <a:close/>
                </a:path>
                <a:path extrusionOk="0" h="267334" w="9521825">
                  <a:moveTo>
                    <a:pt x="2977972" y="22821"/>
                  </a:moveTo>
                  <a:lnTo>
                    <a:pt x="2969209" y="23126"/>
                  </a:lnTo>
                  <a:lnTo>
                    <a:pt x="2961411" y="24409"/>
                  </a:lnTo>
                  <a:lnTo>
                    <a:pt x="2956420" y="28587"/>
                  </a:lnTo>
                  <a:lnTo>
                    <a:pt x="2956077" y="37566"/>
                  </a:lnTo>
                  <a:lnTo>
                    <a:pt x="2956763" y="37579"/>
                  </a:lnTo>
                  <a:lnTo>
                    <a:pt x="2964777" y="36499"/>
                  </a:lnTo>
                  <a:lnTo>
                    <a:pt x="2970758" y="33477"/>
                  </a:lnTo>
                  <a:lnTo>
                    <a:pt x="2975051" y="28803"/>
                  </a:lnTo>
                  <a:lnTo>
                    <a:pt x="2977972" y="22821"/>
                  </a:lnTo>
                  <a:close/>
                </a:path>
                <a:path extrusionOk="0" h="267334" w="9521825">
                  <a:moveTo>
                    <a:pt x="2993771" y="207429"/>
                  </a:moveTo>
                  <a:lnTo>
                    <a:pt x="2985427" y="200406"/>
                  </a:lnTo>
                  <a:lnTo>
                    <a:pt x="2983052" y="209092"/>
                  </a:lnTo>
                  <a:lnTo>
                    <a:pt x="2975533" y="212648"/>
                  </a:lnTo>
                  <a:lnTo>
                    <a:pt x="2967418" y="215671"/>
                  </a:lnTo>
                  <a:lnTo>
                    <a:pt x="2963240" y="222758"/>
                  </a:lnTo>
                  <a:lnTo>
                    <a:pt x="2966859" y="224497"/>
                  </a:lnTo>
                  <a:lnTo>
                    <a:pt x="2970542" y="225247"/>
                  </a:lnTo>
                  <a:lnTo>
                    <a:pt x="2974048" y="225247"/>
                  </a:lnTo>
                  <a:lnTo>
                    <a:pt x="2985541" y="222402"/>
                  </a:lnTo>
                  <a:lnTo>
                    <a:pt x="2992958" y="215607"/>
                  </a:lnTo>
                  <a:lnTo>
                    <a:pt x="2993771" y="207429"/>
                  </a:lnTo>
                  <a:close/>
                </a:path>
                <a:path extrusionOk="0" h="267334" w="9521825">
                  <a:moveTo>
                    <a:pt x="3018650" y="13335"/>
                  </a:moveTo>
                  <a:lnTo>
                    <a:pt x="3014776" y="469"/>
                  </a:lnTo>
                  <a:lnTo>
                    <a:pt x="3006674" y="0"/>
                  </a:lnTo>
                  <a:lnTo>
                    <a:pt x="3002851" y="0"/>
                  </a:lnTo>
                  <a:lnTo>
                    <a:pt x="2993491" y="609"/>
                  </a:lnTo>
                  <a:lnTo>
                    <a:pt x="2985770" y="2882"/>
                  </a:lnTo>
                  <a:lnTo>
                    <a:pt x="2980359" y="7531"/>
                  </a:lnTo>
                  <a:lnTo>
                    <a:pt x="2977972" y="15227"/>
                  </a:lnTo>
                  <a:lnTo>
                    <a:pt x="2979674" y="14833"/>
                  </a:lnTo>
                  <a:lnTo>
                    <a:pt x="2981629" y="14681"/>
                  </a:lnTo>
                  <a:lnTo>
                    <a:pt x="2986836" y="14681"/>
                  </a:lnTo>
                  <a:lnTo>
                    <a:pt x="3000527" y="15989"/>
                  </a:lnTo>
                  <a:lnTo>
                    <a:pt x="3012452" y="15989"/>
                  </a:lnTo>
                  <a:lnTo>
                    <a:pt x="3018650" y="13335"/>
                  </a:lnTo>
                  <a:close/>
                </a:path>
                <a:path extrusionOk="0" h="267334" w="9521825">
                  <a:moveTo>
                    <a:pt x="3486848" y="184950"/>
                  </a:moveTo>
                  <a:lnTo>
                    <a:pt x="3486378" y="178155"/>
                  </a:lnTo>
                  <a:lnTo>
                    <a:pt x="3484765" y="178765"/>
                  </a:lnTo>
                  <a:lnTo>
                    <a:pt x="3482746" y="178993"/>
                  </a:lnTo>
                  <a:lnTo>
                    <a:pt x="3477336" y="178993"/>
                  </a:lnTo>
                  <a:lnTo>
                    <a:pt x="3462871" y="177215"/>
                  </a:lnTo>
                  <a:lnTo>
                    <a:pt x="3459696" y="177215"/>
                  </a:lnTo>
                  <a:lnTo>
                    <a:pt x="3453460" y="177215"/>
                  </a:lnTo>
                  <a:lnTo>
                    <a:pt x="3448939" y="178930"/>
                  </a:lnTo>
                  <a:lnTo>
                    <a:pt x="3449561" y="185750"/>
                  </a:lnTo>
                  <a:lnTo>
                    <a:pt x="3451212" y="185115"/>
                  </a:lnTo>
                  <a:lnTo>
                    <a:pt x="3453257" y="184873"/>
                  </a:lnTo>
                  <a:lnTo>
                    <a:pt x="3458680" y="184873"/>
                  </a:lnTo>
                  <a:lnTo>
                    <a:pt x="3473018" y="186664"/>
                  </a:lnTo>
                  <a:lnTo>
                    <a:pt x="3482352" y="186664"/>
                  </a:lnTo>
                  <a:lnTo>
                    <a:pt x="3486848" y="184950"/>
                  </a:lnTo>
                  <a:close/>
                </a:path>
                <a:path extrusionOk="0" h="267334" w="9521825">
                  <a:moveTo>
                    <a:pt x="3716807" y="119278"/>
                  </a:moveTo>
                  <a:lnTo>
                    <a:pt x="3714597" y="114198"/>
                  </a:lnTo>
                  <a:lnTo>
                    <a:pt x="3709505" y="111112"/>
                  </a:lnTo>
                  <a:lnTo>
                    <a:pt x="3703180" y="110070"/>
                  </a:lnTo>
                  <a:lnTo>
                    <a:pt x="3697084" y="110070"/>
                  </a:lnTo>
                  <a:lnTo>
                    <a:pt x="3691521" y="112915"/>
                  </a:lnTo>
                  <a:lnTo>
                    <a:pt x="3692741" y="118821"/>
                  </a:lnTo>
                  <a:lnTo>
                    <a:pt x="3701351" y="119964"/>
                  </a:lnTo>
                  <a:lnTo>
                    <a:pt x="3699878" y="126301"/>
                  </a:lnTo>
                  <a:lnTo>
                    <a:pt x="3714546" y="126301"/>
                  </a:lnTo>
                  <a:lnTo>
                    <a:pt x="3716807" y="119278"/>
                  </a:lnTo>
                  <a:close/>
                </a:path>
                <a:path extrusionOk="0" h="267334" w="9521825">
                  <a:moveTo>
                    <a:pt x="3782047" y="184035"/>
                  </a:moveTo>
                  <a:lnTo>
                    <a:pt x="3781018" y="178155"/>
                  </a:lnTo>
                  <a:lnTo>
                    <a:pt x="3779901" y="178295"/>
                  </a:lnTo>
                  <a:lnTo>
                    <a:pt x="3777881" y="178358"/>
                  </a:lnTo>
                  <a:lnTo>
                    <a:pt x="3772509" y="178358"/>
                  </a:lnTo>
                  <a:lnTo>
                    <a:pt x="3758666" y="170815"/>
                  </a:lnTo>
                  <a:lnTo>
                    <a:pt x="3753408" y="170815"/>
                  </a:lnTo>
                  <a:lnTo>
                    <a:pt x="3752062" y="170840"/>
                  </a:lnTo>
                  <a:lnTo>
                    <a:pt x="3751351" y="170903"/>
                  </a:lnTo>
                  <a:lnTo>
                    <a:pt x="3749484" y="178282"/>
                  </a:lnTo>
                  <a:lnTo>
                    <a:pt x="3752304" y="183388"/>
                  </a:lnTo>
                  <a:lnTo>
                    <a:pt x="3758234" y="186372"/>
                  </a:lnTo>
                  <a:lnTo>
                    <a:pt x="3765664" y="187337"/>
                  </a:lnTo>
                  <a:lnTo>
                    <a:pt x="3773932" y="187337"/>
                  </a:lnTo>
                  <a:lnTo>
                    <a:pt x="3782047" y="184035"/>
                  </a:lnTo>
                  <a:close/>
                </a:path>
                <a:path extrusionOk="0" h="267334" w="9521825">
                  <a:moveTo>
                    <a:pt x="3844226" y="208559"/>
                  </a:moveTo>
                  <a:lnTo>
                    <a:pt x="3844048" y="207937"/>
                  </a:lnTo>
                  <a:lnTo>
                    <a:pt x="3842943" y="203923"/>
                  </a:lnTo>
                  <a:lnTo>
                    <a:pt x="3837990" y="201180"/>
                  </a:lnTo>
                  <a:lnTo>
                    <a:pt x="3831196" y="200279"/>
                  </a:lnTo>
                  <a:lnTo>
                    <a:pt x="3824122" y="200279"/>
                  </a:lnTo>
                  <a:lnTo>
                    <a:pt x="3816997" y="202920"/>
                  </a:lnTo>
                  <a:lnTo>
                    <a:pt x="3817836" y="207987"/>
                  </a:lnTo>
                  <a:lnTo>
                    <a:pt x="3818090" y="207937"/>
                  </a:lnTo>
                  <a:lnTo>
                    <a:pt x="3822992" y="208686"/>
                  </a:lnTo>
                  <a:lnTo>
                    <a:pt x="3831044" y="210527"/>
                  </a:lnTo>
                  <a:lnTo>
                    <a:pt x="3838105" y="212877"/>
                  </a:lnTo>
                  <a:lnTo>
                    <a:pt x="3840022" y="215138"/>
                  </a:lnTo>
                  <a:lnTo>
                    <a:pt x="3844226" y="208559"/>
                  </a:lnTo>
                  <a:close/>
                </a:path>
                <a:path extrusionOk="0" h="267334" w="9521825">
                  <a:moveTo>
                    <a:pt x="4097807" y="185750"/>
                  </a:moveTo>
                  <a:lnTo>
                    <a:pt x="4082872" y="185750"/>
                  </a:lnTo>
                  <a:lnTo>
                    <a:pt x="4082872" y="200406"/>
                  </a:lnTo>
                  <a:lnTo>
                    <a:pt x="4097807" y="200406"/>
                  </a:lnTo>
                  <a:lnTo>
                    <a:pt x="4097807" y="185750"/>
                  </a:lnTo>
                  <a:close/>
                </a:path>
                <a:path extrusionOk="0" h="267334" w="9521825">
                  <a:moveTo>
                    <a:pt x="4230167" y="89204"/>
                  </a:moveTo>
                  <a:lnTo>
                    <a:pt x="4228135" y="89928"/>
                  </a:lnTo>
                  <a:lnTo>
                    <a:pt x="4225645" y="90182"/>
                  </a:lnTo>
                  <a:lnTo>
                    <a:pt x="4219245" y="90182"/>
                  </a:lnTo>
                  <a:lnTo>
                    <a:pt x="4202734" y="88328"/>
                  </a:lnTo>
                  <a:lnTo>
                    <a:pt x="4199051" y="88328"/>
                  </a:lnTo>
                  <a:lnTo>
                    <a:pt x="4191927" y="88328"/>
                  </a:lnTo>
                  <a:lnTo>
                    <a:pt x="4186529" y="90068"/>
                  </a:lnTo>
                  <a:lnTo>
                    <a:pt x="4186174" y="96926"/>
                  </a:lnTo>
                  <a:lnTo>
                    <a:pt x="4191292" y="101942"/>
                  </a:lnTo>
                  <a:lnTo>
                    <a:pt x="4198404" y="106413"/>
                  </a:lnTo>
                  <a:lnTo>
                    <a:pt x="4206570" y="109626"/>
                  </a:lnTo>
                  <a:lnTo>
                    <a:pt x="4214800" y="110858"/>
                  </a:lnTo>
                  <a:lnTo>
                    <a:pt x="4221302" y="109740"/>
                  </a:lnTo>
                  <a:lnTo>
                    <a:pt x="4226471" y="106083"/>
                  </a:lnTo>
                  <a:lnTo>
                    <a:pt x="4229646" y="99390"/>
                  </a:lnTo>
                  <a:lnTo>
                    <a:pt x="4230167" y="89204"/>
                  </a:lnTo>
                  <a:close/>
                </a:path>
                <a:path extrusionOk="0" h="267334" w="9521825">
                  <a:moveTo>
                    <a:pt x="4583798" y="44716"/>
                  </a:moveTo>
                  <a:lnTo>
                    <a:pt x="4581385" y="45516"/>
                  </a:lnTo>
                  <a:lnTo>
                    <a:pt x="4578477" y="45808"/>
                  </a:lnTo>
                  <a:lnTo>
                    <a:pt x="4570946" y="45808"/>
                  </a:lnTo>
                  <a:lnTo>
                    <a:pt x="4551502" y="43662"/>
                  </a:lnTo>
                  <a:lnTo>
                    <a:pt x="4547171" y="43662"/>
                  </a:lnTo>
                  <a:lnTo>
                    <a:pt x="4540148" y="44335"/>
                  </a:lnTo>
                  <a:lnTo>
                    <a:pt x="4534890" y="46812"/>
                  </a:lnTo>
                  <a:lnTo>
                    <a:pt x="4532046" y="51739"/>
                  </a:lnTo>
                  <a:lnTo>
                    <a:pt x="4532261" y="59817"/>
                  </a:lnTo>
                  <a:lnTo>
                    <a:pt x="4536427" y="59867"/>
                  </a:lnTo>
                  <a:lnTo>
                    <a:pt x="4551286" y="59029"/>
                  </a:lnTo>
                  <a:lnTo>
                    <a:pt x="4564240" y="56388"/>
                  </a:lnTo>
                  <a:lnTo>
                    <a:pt x="4575137" y="51689"/>
                  </a:lnTo>
                  <a:lnTo>
                    <a:pt x="4583798" y="44716"/>
                  </a:lnTo>
                  <a:close/>
                </a:path>
                <a:path extrusionOk="0" h="267334" w="9521825">
                  <a:moveTo>
                    <a:pt x="4598454" y="141058"/>
                  </a:moveTo>
                  <a:lnTo>
                    <a:pt x="4596473" y="141744"/>
                  </a:lnTo>
                  <a:lnTo>
                    <a:pt x="4594034" y="141998"/>
                  </a:lnTo>
                  <a:lnTo>
                    <a:pt x="4587672" y="141998"/>
                  </a:lnTo>
                  <a:lnTo>
                    <a:pt x="4571035" y="140119"/>
                  </a:lnTo>
                  <a:lnTo>
                    <a:pt x="4567326" y="140119"/>
                  </a:lnTo>
                  <a:lnTo>
                    <a:pt x="4560201" y="140119"/>
                  </a:lnTo>
                  <a:lnTo>
                    <a:pt x="4554779" y="141859"/>
                  </a:lnTo>
                  <a:lnTo>
                    <a:pt x="4554436" y="148653"/>
                  </a:lnTo>
                  <a:lnTo>
                    <a:pt x="4556480" y="147967"/>
                  </a:lnTo>
                  <a:lnTo>
                    <a:pt x="4558957" y="147713"/>
                  </a:lnTo>
                  <a:lnTo>
                    <a:pt x="4565383" y="147713"/>
                  </a:lnTo>
                  <a:lnTo>
                    <a:pt x="4582007" y="149593"/>
                  </a:lnTo>
                  <a:lnTo>
                    <a:pt x="4592777" y="149593"/>
                  </a:lnTo>
                  <a:lnTo>
                    <a:pt x="4598124" y="147853"/>
                  </a:lnTo>
                  <a:lnTo>
                    <a:pt x="4598454" y="141058"/>
                  </a:lnTo>
                  <a:close/>
                </a:path>
                <a:path extrusionOk="0" h="267334" w="9521825">
                  <a:moveTo>
                    <a:pt x="4620704" y="244983"/>
                  </a:moveTo>
                  <a:lnTo>
                    <a:pt x="4615472" y="241147"/>
                  </a:lnTo>
                  <a:lnTo>
                    <a:pt x="4611052" y="239699"/>
                  </a:lnTo>
                  <a:lnTo>
                    <a:pt x="4607547" y="239699"/>
                  </a:lnTo>
                  <a:lnTo>
                    <a:pt x="4602111" y="239699"/>
                  </a:lnTo>
                  <a:lnTo>
                    <a:pt x="4598860" y="243179"/>
                  </a:lnTo>
                  <a:lnTo>
                    <a:pt x="4597374" y="250126"/>
                  </a:lnTo>
                  <a:lnTo>
                    <a:pt x="4599152" y="253606"/>
                  </a:lnTo>
                  <a:lnTo>
                    <a:pt x="4607509" y="253606"/>
                  </a:lnTo>
                  <a:lnTo>
                    <a:pt x="4613097" y="251345"/>
                  </a:lnTo>
                  <a:lnTo>
                    <a:pt x="4620704" y="244983"/>
                  </a:lnTo>
                  <a:close/>
                </a:path>
                <a:path extrusionOk="0" h="267334" w="9521825">
                  <a:moveTo>
                    <a:pt x="4826940" y="155803"/>
                  </a:moveTo>
                  <a:lnTo>
                    <a:pt x="4824488" y="156146"/>
                  </a:lnTo>
                  <a:lnTo>
                    <a:pt x="4806886" y="156184"/>
                  </a:lnTo>
                  <a:lnTo>
                    <a:pt x="4799139" y="156629"/>
                  </a:lnTo>
                  <a:lnTo>
                    <a:pt x="4797590" y="163410"/>
                  </a:lnTo>
                  <a:lnTo>
                    <a:pt x="4801819" y="167538"/>
                  </a:lnTo>
                  <a:lnTo>
                    <a:pt x="4807496" y="169951"/>
                  </a:lnTo>
                  <a:lnTo>
                    <a:pt x="4819637" y="169951"/>
                  </a:lnTo>
                  <a:lnTo>
                    <a:pt x="4825797" y="165760"/>
                  </a:lnTo>
                  <a:lnTo>
                    <a:pt x="4826940" y="155803"/>
                  </a:lnTo>
                  <a:close/>
                </a:path>
                <a:path extrusionOk="0" h="267334" w="9521825">
                  <a:moveTo>
                    <a:pt x="4909909" y="221170"/>
                  </a:moveTo>
                  <a:lnTo>
                    <a:pt x="4907559" y="214985"/>
                  </a:lnTo>
                  <a:lnTo>
                    <a:pt x="4902200" y="214985"/>
                  </a:lnTo>
                  <a:lnTo>
                    <a:pt x="4901184" y="215036"/>
                  </a:lnTo>
                  <a:lnTo>
                    <a:pt x="4900650" y="215150"/>
                  </a:lnTo>
                  <a:lnTo>
                    <a:pt x="4900117" y="219252"/>
                  </a:lnTo>
                  <a:lnTo>
                    <a:pt x="4899571" y="223012"/>
                  </a:lnTo>
                  <a:lnTo>
                    <a:pt x="4894694" y="223012"/>
                  </a:lnTo>
                  <a:lnTo>
                    <a:pt x="4893970" y="222923"/>
                  </a:lnTo>
                  <a:lnTo>
                    <a:pt x="4893157" y="222745"/>
                  </a:lnTo>
                  <a:lnTo>
                    <a:pt x="4893157" y="237502"/>
                  </a:lnTo>
                  <a:lnTo>
                    <a:pt x="4895672" y="239064"/>
                  </a:lnTo>
                  <a:lnTo>
                    <a:pt x="4897894" y="239737"/>
                  </a:lnTo>
                  <a:lnTo>
                    <a:pt x="4905730" y="239737"/>
                  </a:lnTo>
                  <a:lnTo>
                    <a:pt x="4908994" y="233553"/>
                  </a:lnTo>
                  <a:lnTo>
                    <a:pt x="4909909" y="221170"/>
                  </a:lnTo>
                  <a:close/>
                </a:path>
                <a:path extrusionOk="0" h="267334" w="9521825">
                  <a:moveTo>
                    <a:pt x="5003190" y="161251"/>
                  </a:moveTo>
                  <a:lnTo>
                    <a:pt x="4996434" y="155803"/>
                  </a:lnTo>
                  <a:lnTo>
                    <a:pt x="4994275" y="161201"/>
                  </a:lnTo>
                  <a:lnTo>
                    <a:pt x="4989652" y="164033"/>
                  </a:lnTo>
                  <a:lnTo>
                    <a:pt x="4984762" y="166535"/>
                  </a:lnTo>
                  <a:lnTo>
                    <a:pt x="4981740" y="170903"/>
                  </a:lnTo>
                  <a:lnTo>
                    <a:pt x="4983810" y="175336"/>
                  </a:lnTo>
                  <a:lnTo>
                    <a:pt x="4986960" y="177076"/>
                  </a:lnTo>
                  <a:lnTo>
                    <a:pt x="4990236" y="177076"/>
                  </a:lnTo>
                  <a:lnTo>
                    <a:pt x="4997526" y="174459"/>
                  </a:lnTo>
                  <a:lnTo>
                    <a:pt x="5002708" y="168325"/>
                  </a:lnTo>
                  <a:lnTo>
                    <a:pt x="5003190" y="161251"/>
                  </a:lnTo>
                  <a:close/>
                </a:path>
                <a:path extrusionOk="0" h="267334" w="9521825">
                  <a:moveTo>
                    <a:pt x="5136248" y="469"/>
                  </a:moveTo>
                  <a:lnTo>
                    <a:pt x="5121618" y="469"/>
                  </a:lnTo>
                  <a:lnTo>
                    <a:pt x="5121618" y="15214"/>
                  </a:lnTo>
                  <a:lnTo>
                    <a:pt x="5136248" y="15214"/>
                  </a:lnTo>
                  <a:lnTo>
                    <a:pt x="5136248" y="469"/>
                  </a:lnTo>
                  <a:close/>
                </a:path>
                <a:path extrusionOk="0" h="267334" w="9521825">
                  <a:moveTo>
                    <a:pt x="5205184" y="218833"/>
                  </a:moveTo>
                  <a:lnTo>
                    <a:pt x="5201209" y="211366"/>
                  </a:lnTo>
                  <a:lnTo>
                    <a:pt x="5192877" y="207187"/>
                  </a:lnTo>
                  <a:lnTo>
                    <a:pt x="5182324" y="205892"/>
                  </a:lnTo>
                  <a:lnTo>
                    <a:pt x="5174196" y="206552"/>
                  </a:lnTo>
                  <a:lnTo>
                    <a:pt x="5166893" y="208432"/>
                  </a:lnTo>
                  <a:lnTo>
                    <a:pt x="5161331" y="211353"/>
                  </a:lnTo>
                  <a:lnTo>
                    <a:pt x="5158397" y="215150"/>
                  </a:lnTo>
                  <a:lnTo>
                    <a:pt x="5159781" y="214947"/>
                  </a:lnTo>
                  <a:lnTo>
                    <a:pt x="5162258" y="214858"/>
                  </a:lnTo>
                  <a:lnTo>
                    <a:pt x="5170195" y="214858"/>
                  </a:lnTo>
                  <a:lnTo>
                    <a:pt x="5185359" y="231559"/>
                  </a:lnTo>
                  <a:lnTo>
                    <a:pt x="5195913" y="231559"/>
                  </a:lnTo>
                  <a:lnTo>
                    <a:pt x="5199011" y="231089"/>
                  </a:lnTo>
                  <a:lnTo>
                    <a:pt x="5202720" y="230009"/>
                  </a:lnTo>
                  <a:lnTo>
                    <a:pt x="5205184" y="218833"/>
                  </a:lnTo>
                  <a:close/>
                </a:path>
                <a:path extrusionOk="0" h="267334" w="9521825">
                  <a:moveTo>
                    <a:pt x="5298313" y="74561"/>
                  </a:moveTo>
                  <a:lnTo>
                    <a:pt x="5239575" y="74561"/>
                  </a:lnTo>
                  <a:lnTo>
                    <a:pt x="5240807" y="84683"/>
                  </a:lnTo>
                  <a:lnTo>
                    <a:pt x="5244389" y="91338"/>
                  </a:lnTo>
                  <a:lnTo>
                    <a:pt x="5249799" y="94996"/>
                  </a:lnTo>
                  <a:lnTo>
                    <a:pt x="5256568" y="96113"/>
                  </a:lnTo>
                  <a:lnTo>
                    <a:pt x="5268620" y="93878"/>
                  </a:lnTo>
                  <a:lnTo>
                    <a:pt x="5280850" y="88366"/>
                  </a:lnTo>
                  <a:lnTo>
                    <a:pt x="5291379" y="81343"/>
                  </a:lnTo>
                  <a:lnTo>
                    <a:pt x="5298313" y="74561"/>
                  </a:lnTo>
                  <a:close/>
                </a:path>
                <a:path extrusionOk="0" h="267334" w="9521825">
                  <a:moveTo>
                    <a:pt x="5571058" y="222745"/>
                  </a:moveTo>
                  <a:lnTo>
                    <a:pt x="5548846" y="222745"/>
                  </a:lnTo>
                  <a:lnTo>
                    <a:pt x="5548846" y="237515"/>
                  </a:lnTo>
                  <a:lnTo>
                    <a:pt x="5571058" y="237515"/>
                  </a:lnTo>
                  <a:lnTo>
                    <a:pt x="5571058" y="222745"/>
                  </a:lnTo>
                  <a:close/>
                </a:path>
                <a:path extrusionOk="0" h="267334" w="9521825">
                  <a:moveTo>
                    <a:pt x="5630253" y="122237"/>
                  </a:moveTo>
                  <a:lnTo>
                    <a:pt x="5628132" y="113195"/>
                  </a:lnTo>
                  <a:lnTo>
                    <a:pt x="5623153" y="107048"/>
                  </a:lnTo>
                  <a:lnTo>
                    <a:pt x="5615076" y="104063"/>
                  </a:lnTo>
                  <a:lnTo>
                    <a:pt x="5616333" y="113906"/>
                  </a:lnTo>
                  <a:lnTo>
                    <a:pt x="5619039" y="122351"/>
                  </a:lnTo>
                  <a:lnTo>
                    <a:pt x="5623420" y="129108"/>
                  </a:lnTo>
                  <a:lnTo>
                    <a:pt x="5629732" y="133908"/>
                  </a:lnTo>
                  <a:lnTo>
                    <a:pt x="5630253" y="122237"/>
                  </a:lnTo>
                  <a:close/>
                </a:path>
                <a:path extrusionOk="0" h="267334" w="9521825">
                  <a:moveTo>
                    <a:pt x="5733034" y="215150"/>
                  </a:moveTo>
                  <a:lnTo>
                    <a:pt x="5724106" y="215658"/>
                  </a:lnTo>
                  <a:lnTo>
                    <a:pt x="5716244" y="217043"/>
                  </a:lnTo>
                  <a:lnTo>
                    <a:pt x="5711228" y="221195"/>
                  </a:lnTo>
                  <a:lnTo>
                    <a:pt x="5710847" y="230009"/>
                  </a:lnTo>
                  <a:lnTo>
                    <a:pt x="5712193" y="230035"/>
                  </a:lnTo>
                  <a:lnTo>
                    <a:pt x="5719991" y="228968"/>
                  </a:lnTo>
                  <a:lnTo>
                    <a:pt x="5725896" y="225958"/>
                  </a:lnTo>
                  <a:lnTo>
                    <a:pt x="5730151" y="221272"/>
                  </a:lnTo>
                  <a:lnTo>
                    <a:pt x="5733034" y="215150"/>
                  </a:lnTo>
                  <a:close/>
                </a:path>
                <a:path extrusionOk="0" h="267334" w="9521825">
                  <a:moveTo>
                    <a:pt x="5909691" y="96926"/>
                  </a:moveTo>
                  <a:lnTo>
                    <a:pt x="5906948" y="95364"/>
                  </a:lnTo>
                  <a:lnTo>
                    <a:pt x="5895899" y="88061"/>
                  </a:lnTo>
                  <a:lnTo>
                    <a:pt x="5888177" y="88061"/>
                  </a:lnTo>
                  <a:lnTo>
                    <a:pt x="5883910" y="88061"/>
                  </a:lnTo>
                  <a:lnTo>
                    <a:pt x="5880659" y="90284"/>
                  </a:lnTo>
                  <a:lnTo>
                    <a:pt x="5880366" y="96926"/>
                  </a:lnTo>
                  <a:lnTo>
                    <a:pt x="5883186" y="98120"/>
                  </a:lnTo>
                  <a:lnTo>
                    <a:pt x="5894349" y="105435"/>
                  </a:lnTo>
                  <a:lnTo>
                    <a:pt x="5906224" y="105435"/>
                  </a:lnTo>
                  <a:lnTo>
                    <a:pt x="5909386" y="103301"/>
                  </a:lnTo>
                  <a:lnTo>
                    <a:pt x="5909691" y="96926"/>
                  </a:lnTo>
                  <a:close/>
                </a:path>
                <a:path extrusionOk="0" h="267334" w="9521825">
                  <a:moveTo>
                    <a:pt x="5931878" y="178142"/>
                  </a:moveTo>
                  <a:lnTo>
                    <a:pt x="5909691" y="178142"/>
                  </a:lnTo>
                  <a:lnTo>
                    <a:pt x="5909691" y="192887"/>
                  </a:lnTo>
                  <a:lnTo>
                    <a:pt x="5931878" y="192887"/>
                  </a:lnTo>
                  <a:lnTo>
                    <a:pt x="5931878" y="178142"/>
                  </a:lnTo>
                  <a:close/>
                </a:path>
                <a:path extrusionOk="0" h="267334" w="9521825">
                  <a:moveTo>
                    <a:pt x="6152794" y="52209"/>
                  </a:moveTo>
                  <a:lnTo>
                    <a:pt x="6143053" y="52209"/>
                  </a:lnTo>
                  <a:lnTo>
                    <a:pt x="6145898" y="39306"/>
                  </a:lnTo>
                  <a:lnTo>
                    <a:pt x="6138189" y="37579"/>
                  </a:lnTo>
                  <a:lnTo>
                    <a:pt x="6136144" y="45631"/>
                  </a:lnTo>
                  <a:lnTo>
                    <a:pt x="6137795" y="53187"/>
                  </a:lnTo>
                  <a:lnTo>
                    <a:pt x="6141732" y="58788"/>
                  </a:lnTo>
                  <a:lnTo>
                    <a:pt x="6146546" y="60985"/>
                  </a:lnTo>
                  <a:lnTo>
                    <a:pt x="6149327" y="60985"/>
                  </a:lnTo>
                  <a:lnTo>
                    <a:pt x="6151829" y="58496"/>
                  </a:lnTo>
                  <a:lnTo>
                    <a:pt x="6152794" y="52209"/>
                  </a:lnTo>
                  <a:close/>
                </a:path>
                <a:path extrusionOk="0" h="267334" w="9521825">
                  <a:moveTo>
                    <a:pt x="6241161" y="230009"/>
                  </a:moveTo>
                  <a:lnTo>
                    <a:pt x="6239129" y="219189"/>
                  </a:lnTo>
                  <a:lnTo>
                    <a:pt x="6232791" y="212610"/>
                  </a:lnTo>
                  <a:lnTo>
                    <a:pt x="6225108" y="207327"/>
                  </a:lnTo>
                  <a:lnTo>
                    <a:pt x="6219012" y="200406"/>
                  </a:lnTo>
                  <a:lnTo>
                    <a:pt x="6219558" y="210540"/>
                  </a:lnTo>
                  <a:lnTo>
                    <a:pt x="6215558" y="216649"/>
                  </a:lnTo>
                  <a:lnTo>
                    <a:pt x="6211811" y="222758"/>
                  </a:lnTo>
                  <a:lnTo>
                    <a:pt x="6212891" y="222618"/>
                  </a:lnTo>
                  <a:lnTo>
                    <a:pt x="6213907" y="222554"/>
                  </a:lnTo>
                  <a:lnTo>
                    <a:pt x="6220155" y="222554"/>
                  </a:lnTo>
                  <a:lnTo>
                    <a:pt x="6233985" y="230098"/>
                  </a:lnTo>
                  <a:lnTo>
                    <a:pt x="6240462" y="230073"/>
                  </a:lnTo>
                  <a:lnTo>
                    <a:pt x="6241161" y="230009"/>
                  </a:lnTo>
                  <a:close/>
                </a:path>
                <a:path extrusionOk="0" h="267334" w="9521825">
                  <a:moveTo>
                    <a:pt x="6381229" y="111658"/>
                  </a:moveTo>
                  <a:lnTo>
                    <a:pt x="6376657" y="111671"/>
                  </a:lnTo>
                  <a:lnTo>
                    <a:pt x="6370790" y="110007"/>
                  </a:lnTo>
                  <a:lnTo>
                    <a:pt x="6357785" y="106692"/>
                  </a:lnTo>
                  <a:lnTo>
                    <a:pt x="6350622" y="105029"/>
                  </a:lnTo>
                  <a:lnTo>
                    <a:pt x="6343967" y="105029"/>
                  </a:lnTo>
                  <a:lnTo>
                    <a:pt x="6337325" y="105689"/>
                  </a:lnTo>
                  <a:lnTo>
                    <a:pt x="6331305" y="107937"/>
                  </a:lnTo>
                  <a:lnTo>
                    <a:pt x="6326200" y="112179"/>
                  </a:lnTo>
                  <a:lnTo>
                    <a:pt x="6322288" y="118808"/>
                  </a:lnTo>
                  <a:lnTo>
                    <a:pt x="6325997" y="117741"/>
                  </a:lnTo>
                  <a:lnTo>
                    <a:pt x="6329578" y="117309"/>
                  </a:lnTo>
                  <a:lnTo>
                    <a:pt x="6340259" y="117309"/>
                  </a:lnTo>
                  <a:lnTo>
                    <a:pt x="6346914" y="119202"/>
                  </a:lnTo>
                  <a:lnTo>
                    <a:pt x="6358826" y="122974"/>
                  </a:lnTo>
                  <a:lnTo>
                    <a:pt x="6364084" y="124866"/>
                  </a:lnTo>
                  <a:lnTo>
                    <a:pt x="6374193" y="124866"/>
                  </a:lnTo>
                  <a:lnTo>
                    <a:pt x="6378511" y="121780"/>
                  </a:lnTo>
                  <a:lnTo>
                    <a:pt x="6381229" y="111658"/>
                  </a:lnTo>
                  <a:close/>
                </a:path>
                <a:path extrusionOk="0" h="267334" w="9521825">
                  <a:moveTo>
                    <a:pt x="6639090" y="74574"/>
                  </a:moveTo>
                  <a:lnTo>
                    <a:pt x="6634264" y="70154"/>
                  </a:lnTo>
                  <a:lnTo>
                    <a:pt x="6630467" y="68503"/>
                  </a:lnTo>
                  <a:lnTo>
                    <a:pt x="6627647" y="68503"/>
                  </a:lnTo>
                  <a:lnTo>
                    <a:pt x="6623482" y="68503"/>
                  </a:lnTo>
                  <a:lnTo>
                    <a:pt x="6621462" y="72110"/>
                  </a:lnTo>
                  <a:lnTo>
                    <a:pt x="6621361" y="79324"/>
                  </a:lnTo>
                  <a:lnTo>
                    <a:pt x="6623291" y="82931"/>
                  </a:lnTo>
                  <a:lnTo>
                    <a:pt x="6629971" y="82931"/>
                  </a:lnTo>
                  <a:lnTo>
                    <a:pt x="6634010" y="80721"/>
                  </a:lnTo>
                  <a:lnTo>
                    <a:pt x="6639090" y="74574"/>
                  </a:lnTo>
                  <a:close/>
                </a:path>
                <a:path extrusionOk="0" h="267334" w="9521825">
                  <a:moveTo>
                    <a:pt x="6756794" y="155790"/>
                  </a:moveTo>
                  <a:lnTo>
                    <a:pt x="6742163" y="155790"/>
                  </a:lnTo>
                  <a:lnTo>
                    <a:pt x="6742163" y="170891"/>
                  </a:lnTo>
                  <a:lnTo>
                    <a:pt x="6756794" y="170891"/>
                  </a:lnTo>
                  <a:lnTo>
                    <a:pt x="6756794" y="155790"/>
                  </a:lnTo>
                  <a:close/>
                </a:path>
                <a:path extrusionOk="0" h="267334" w="9521825">
                  <a:moveTo>
                    <a:pt x="6874764" y="66954"/>
                  </a:moveTo>
                  <a:lnTo>
                    <a:pt x="6852615" y="66954"/>
                  </a:lnTo>
                  <a:lnTo>
                    <a:pt x="6852615" y="81826"/>
                  </a:lnTo>
                  <a:lnTo>
                    <a:pt x="6874764" y="81826"/>
                  </a:lnTo>
                  <a:lnTo>
                    <a:pt x="6874764" y="66954"/>
                  </a:lnTo>
                  <a:close/>
                </a:path>
                <a:path extrusionOk="0" h="267334" w="9521825">
                  <a:moveTo>
                    <a:pt x="7303236" y="117538"/>
                  </a:moveTo>
                  <a:lnTo>
                    <a:pt x="7302055" y="111658"/>
                  </a:lnTo>
                  <a:lnTo>
                    <a:pt x="7293546" y="111048"/>
                  </a:lnTo>
                  <a:lnTo>
                    <a:pt x="7292010" y="103746"/>
                  </a:lnTo>
                  <a:lnTo>
                    <a:pt x="7283247" y="103746"/>
                  </a:lnTo>
                  <a:lnTo>
                    <a:pt x="7282243" y="103746"/>
                  </a:lnTo>
                  <a:lnTo>
                    <a:pt x="7281138" y="103847"/>
                  </a:lnTo>
                  <a:lnTo>
                    <a:pt x="7279919" y="104051"/>
                  </a:lnTo>
                  <a:lnTo>
                    <a:pt x="7277659" y="111099"/>
                  </a:lnTo>
                  <a:lnTo>
                    <a:pt x="7279945" y="116217"/>
                  </a:lnTo>
                  <a:lnTo>
                    <a:pt x="7285114" y="119329"/>
                  </a:lnTo>
                  <a:lnTo>
                    <a:pt x="7291527" y="120370"/>
                  </a:lnTo>
                  <a:lnTo>
                    <a:pt x="7297661" y="120370"/>
                  </a:lnTo>
                  <a:lnTo>
                    <a:pt x="7303236" y="117538"/>
                  </a:lnTo>
                  <a:close/>
                </a:path>
                <a:path extrusionOk="0" h="267334" w="9521825">
                  <a:moveTo>
                    <a:pt x="7906029" y="66967"/>
                  </a:moveTo>
                  <a:lnTo>
                    <a:pt x="7901216" y="63919"/>
                  </a:lnTo>
                  <a:lnTo>
                    <a:pt x="7893317" y="61112"/>
                  </a:lnTo>
                  <a:lnTo>
                    <a:pt x="7883652" y="59067"/>
                  </a:lnTo>
                  <a:lnTo>
                    <a:pt x="7873568" y="58280"/>
                  </a:lnTo>
                  <a:lnTo>
                    <a:pt x="7864399" y="58280"/>
                  </a:lnTo>
                  <a:lnTo>
                    <a:pt x="7856423" y="60566"/>
                  </a:lnTo>
                  <a:lnTo>
                    <a:pt x="7854531" y="66967"/>
                  </a:lnTo>
                  <a:lnTo>
                    <a:pt x="7860093" y="72580"/>
                  </a:lnTo>
                  <a:lnTo>
                    <a:pt x="7867091" y="76949"/>
                  </a:lnTo>
                  <a:lnTo>
                    <a:pt x="7874965" y="79794"/>
                  </a:lnTo>
                  <a:lnTo>
                    <a:pt x="7883182" y="80810"/>
                  </a:lnTo>
                  <a:lnTo>
                    <a:pt x="7889938" y="80022"/>
                  </a:lnTo>
                  <a:lnTo>
                    <a:pt x="7896212" y="77571"/>
                  </a:lnTo>
                  <a:lnTo>
                    <a:pt x="7901686" y="73279"/>
                  </a:lnTo>
                  <a:lnTo>
                    <a:pt x="7906029" y="66967"/>
                  </a:lnTo>
                  <a:close/>
                </a:path>
                <a:path extrusionOk="0" h="267334" w="9521825">
                  <a:moveTo>
                    <a:pt x="8237487" y="200406"/>
                  </a:moveTo>
                  <a:lnTo>
                    <a:pt x="8236369" y="189331"/>
                  </a:lnTo>
                  <a:lnTo>
                    <a:pt x="8230883" y="180352"/>
                  </a:lnTo>
                  <a:lnTo>
                    <a:pt x="8222843" y="174332"/>
                  </a:lnTo>
                  <a:lnTo>
                    <a:pt x="8214042" y="172135"/>
                  </a:lnTo>
                  <a:lnTo>
                    <a:pt x="8208492" y="173291"/>
                  </a:lnTo>
                  <a:lnTo>
                    <a:pt x="8204022" y="176949"/>
                  </a:lnTo>
                  <a:lnTo>
                    <a:pt x="8201215" y="183388"/>
                  </a:lnTo>
                  <a:lnTo>
                    <a:pt x="8200669" y="192900"/>
                  </a:lnTo>
                  <a:lnTo>
                    <a:pt x="8208696" y="190055"/>
                  </a:lnTo>
                  <a:lnTo>
                    <a:pt x="8213471" y="188772"/>
                  </a:lnTo>
                  <a:lnTo>
                    <a:pt x="8223682" y="188772"/>
                  </a:lnTo>
                  <a:lnTo>
                    <a:pt x="8226069" y="193268"/>
                  </a:lnTo>
                  <a:lnTo>
                    <a:pt x="8237487" y="200406"/>
                  </a:lnTo>
                  <a:close/>
                </a:path>
                <a:path extrusionOk="0" h="267334" w="9521825">
                  <a:moveTo>
                    <a:pt x="8279701" y="208546"/>
                  </a:moveTo>
                  <a:lnTo>
                    <a:pt x="8274266" y="200406"/>
                  </a:lnTo>
                  <a:lnTo>
                    <a:pt x="8275294" y="207098"/>
                  </a:lnTo>
                  <a:lnTo>
                    <a:pt x="8271446" y="208838"/>
                  </a:lnTo>
                  <a:lnTo>
                    <a:pt x="8262874" y="208838"/>
                  </a:lnTo>
                  <a:lnTo>
                    <a:pt x="8248802" y="206794"/>
                  </a:lnTo>
                  <a:lnTo>
                    <a:pt x="8240268" y="206794"/>
                  </a:lnTo>
                  <a:lnTo>
                    <a:pt x="8236458" y="208521"/>
                  </a:lnTo>
                  <a:lnTo>
                    <a:pt x="8237474" y="215150"/>
                  </a:lnTo>
                  <a:lnTo>
                    <a:pt x="8242008" y="219024"/>
                  </a:lnTo>
                  <a:lnTo>
                    <a:pt x="8249196" y="220726"/>
                  </a:lnTo>
                  <a:lnTo>
                    <a:pt x="8256371" y="220726"/>
                  </a:lnTo>
                  <a:lnTo>
                    <a:pt x="8267928" y="219202"/>
                  </a:lnTo>
                  <a:lnTo>
                    <a:pt x="8276641" y="214985"/>
                  </a:lnTo>
                  <a:lnTo>
                    <a:pt x="8279701" y="208546"/>
                  </a:lnTo>
                  <a:close/>
                </a:path>
                <a:path extrusionOk="0" h="267334" w="9521825">
                  <a:moveTo>
                    <a:pt x="8351888" y="168833"/>
                  </a:moveTo>
                  <a:lnTo>
                    <a:pt x="8347989" y="155803"/>
                  </a:lnTo>
                  <a:lnTo>
                    <a:pt x="8341030" y="155511"/>
                  </a:lnTo>
                  <a:lnTo>
                    <a:pt x="8337677" y="155511"/>
                  </a:lnTo>
                  <a:lnTo>
                    <a:pt x="8327695" y="156083"/>
                  </a:lnTo>
                  <a:lnTo>
                    <a:pt x="8319389" y="158318"/>
                  </a:lnTo>
                  <a:lnTo>
                    <a:pt x="8313598" y="163004"/>
                  </a:lnTo>
                  <a:lnTo>
                    <a:pt x="8311147" y="170903"/>
                  </a:lnTo>
                  <a:lnTo>
                    <a:pt x="8312950" y="170446"/>
                  </a:lnTo>
                  <a:lnTo>
                    <a:pt x="8315058" y="170281"/>
                  </a:lnTo>
                  <a:lnTo>
                    <a:pt x="8320316" y="170281"/>
                  </a:lnTo>
                  <a:lnTo>
                    <a:pt x="8333473" y="171450"/>
                  </a:lnTo>
                  <a:lnTo>
                    <a:pt x="8345475" y="171450"/>
                  </a:lnTo>
                  <a:lnTo>
                    <a:pt x="8351888" y="168833"/>
                  </a:lnTo>
                  <a:close/>
                </a:path>
                <a:path extrusionOk="0" h="267334" w="9521825">
                  <a:moveTo>
                    <a:pt x="8539302" y="37566"/>
                  </a:moveTo>
                  <a:lnTo>
                    <a:pt x="8524659" y="37566"/>
                  </a:lnTo>
                  <a:lnTo>
                    <a:pt x="8524659" y="52209"/>
                  </a:lnTo>
                  <a:lnTo>
                    <a:pt x="8539302" y="52209"/>
                  </a:lnTo>
                  <a:lnTo>
                    <a:pt x="8539302" y="37566"/>
                  </a:lnTo>
                  <a:close/>
                </a:path>
                <a:path extrusionOk="0" h="267334" w="9521825">
                  <a:moveTo>
                    <a:pt x="9521546" y="189166"/>
                  </a:moveTo>
                  <a:lnTo>
                    <a:pt x="9519336" y="179108"/>
                  </a:lnTo>
                  <a:lnTo>
                    <a:pt x="9514002" y="171869"/>
                  </a:lnTo>
                  <a:lnTo>
                    <a:pt x="9507131" y="169100"/>
                  </a:lnTo>
                  <a:lnTo>
                    <a:pt x="9503321" y="169100"/>
                  </a:lnTo>
                  <a:lnTo>
                    <a:pt x="9499536" y="171742"/>
                  </a:lnTo>
                  <a:lnTo>
                    <a:pt x="9496882" y="178155"/>
                  </a:lnTo>
                  <a:lnTo>
                    <a:pt x="9503715" y="182029"/>
                  </a:lnTo>
                  <a:lnTo>
                    <a:pt x="9506661" y="189687"/>
                  </a:lnTo>
                  <a:lnTo>
                    <a:pt x="9509709" y="197180"/>
                  </a:lnTo>
                  <a:lnTo>
                    <a:pt x="9516834" y="200558"/>
                  </a:lnTo>
                  <a:lnTo>
                    <a:pt x="9518256" y="200507"/>
                  </a:lnTo>
                  <a:lnTo>
                    <a:pt x="9519031" y="200406"/>
                  </a:lnTo>
                  <a:lnTo>
                    <a:pt x="9521546" y="1891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22" name="Google Shape;7922;gefe2f4b35a_0_3189"/>
            <p:cNvSpPr/>
            <p:nvPr/>
          </p:nvSpPr>
          <p:spPr>
            <a:xfrm>
              <a:off x="21920" y="6573850"/>
              <a:ext cx="8796020" cy="257175"/>
            </a:xfrm>
            <a:custGeom>
              <a:rect b="b" l="l" r="r" t="t"/>
              <a:pathLst>
                <a:path extrusionOk="0" h="257175" w="8796020">
                  <a:moveTo>
                    <a:pt x="16713" y="63906"/>
                  </a:moveTo>
                  <a:lnTo>
                    <a:pt x="13462" y="57454"/>
                  </a:lnTo>
                  <a:lnTo>
                    <a:pt x="6959" y="57454"/>
                  </a:lnTo>
                  <a:lnTo>
                    <a:pt x="5080" y="57454"/>
                  </a:lnTo>
                  <a:lnTo>
                    <a:pt x="2933" y="57988"/>
                  </a:lnTo>
                  <a:lnTo>
                    <a:pt x="508" y="59220"/>
                  </a:lnTo>
                  <a:lnTo>
                    <a:pt x="508" y="81572"/>
                  </a:lnTo>
                  <a:lnTo>
                    <a:pt x="2882" y="82753"/>
                  </a:lnTo>
                  <a:lnTo>
                    <a:pt x="4991" y="83273"/>
                  </a:lnTo>
                  <a:lnTo>
                    <a:pt x="13385" y="83273"/>
                  </a:lnTo>
                  <a:lnTo>
                    <a:pt x="16675" y="76809"/>
                  </a:lnTo>
                  <a:lnTo>
                    <a:pt x="16713" y="63906"/>
                  </a:lnTo>
                  <a:close/>
                </a:path>
                <a:path extrusionOk="0" h="257175" w="8796020">
                  <a:moveTo>
                    <a:pt x="30099" y="29502"/>
                  </a:moveTo>
                  <a:lnTo>
                    <a:pt x="23495" y="26822"/>
                  </a:lnTo>
                  <a:lnTo>
                    <a:pt x="18618" y="22415"/>
                  </a:lnTo>
                  <a:lnTo>
                    <a:pt x="13957" y="17868"/>
                  </a:lnTo>
                  <a:lnTo>
                    <a:pt x="8001" y="14744"/>
                  </a:lnTo>
                  <a:lnTo>
                    <a:pt x="5410" y="21488"/>
                  </a:lnTo>
                  <a:lnTo>
                    <a:pt x="2197" y="27584"/>
                  </a:lnTo>
                  <a:lnTo>
                    <a:pt x="0" y="34696"/>
                  </a:lnTo>
                  <a:lnTo>
                    <a:pt x="508" y="44475"/>
                  </a:lnTo>
                  <a:lnTo>
                    <a:pt x="10248" y="43078"/>
                  </a:lnTo>
                  <a:lnTo>
                    <a:pt x="18630" y="40360"/>
                  </a:lnTo>
                  <a:lnTo>
                    <a:pt x="25349" y="35953"/>
                  </a:lnTo>
                  <a:lnTo>
                    <a:pt x="30099" y="29502"/>
                  </a:lnTo>
                  <a:close/>
                </a:path>
                <a:path extrusionOk="0" h="257175" w="8796020">
                  <a:moveTo>
                    <a:pt x="44805" y="229755"/>
                  </a:moveTo>
                  <a:lnTo>
                    <a:pt x="44132" y="229755"/>
                  </a:lnTo>
                  <a:lnTo>
                    <a:pt x="37147" y="229755"/>
                  </a:lnTo>
                  <a:lnTo>
                    <a:pt x="17894" y="238277"/>
                  </a:lnTo>
                  <a:lnTo>
                    <a:pt x="7924" y="238277"/>
                  </a:lnTo>
                  <a:lnTo>
                    <a:pt x="4495" y="237883"/>
                  </a:lnTo>
                  <a:lnTo>
                    <a:pt x="508" y="236905"/>
                  </a:lnTo>
                  <a:lnTo>
                    <a:pt x="520" y="246037"/>
                  </a:lnTo>
                  <a:lnTo>
                    <a:pt x="3454" y="252234"/>
                  </a:lnTo>
                  <a:lnTo>
                    <a:pt x="8559" y="255752"/>
                  </a:lnTo>
                  <a:lnTo>
                    <a:pt x="15125" y="256870"/>
                  </a:lnTo>
                  <a:lnTo>
                    <a:pt x="25704" y="254774"/>
                  </a:lnTo>
                  <a:lnTo>
                    <a:pt x="35623" y="249034"/>
                  </a:lnTo>
                  <a:lnTo>
                    <a:pt x="42722" y="240423"/>
                  </a:lnTo>
                  <a:lnTo>
                    <a:pt x="44805" y="229755"/>
                  </a:lnTo>
                  <a:close/>
                </a:path>
                <a:path extrusionOk="0" h="257175" w="8796020">
                  <a:moveTo>
                    <a:pt x="171081" y="180022"/>
                  </a:moveTo>
                  <a:lnTo>
                    <a:pt x="169303" y="176542"/>
                  </a:lnTo>
                  <a:lnTo>
                    <a:pt x="164680" y="176542"/>
                  </a:lnTo>
                  <a:lnTo>
                    <a:pt x="160947" y="176542"/>
                  </a:lnTo>
                  <a:lnTo>
                    <a:pt x="155359" y="178803"/>
                  </a:lnTo>
                  <a:lnTo>
                    <a:pt x="147739" y="185166"/>
                  </a:lnTo>
                  <a:lnTo>
                    <a:pt x="152984" y="189001"/>
                  </a:lnTo>
                  <a:lnTo>
                    <a:pt x="157391" y="190449"/>
                  </a:lnTo>
                  <a:lnTo>
                    <a:pt x="166344" y="190449"/>
                  </a:lnTo>
                  <a:lnTo>
                    <a:pt x="169595" y="186969"/>
                  </a:lnTo>
                  <a:lnTo>
                    <a:pt x="171081" y="180022"/>
                  </a:lnTo>
                  <a:close/>
                </a:path>
                <a:path extrusionOk="0" h="257175" w="8796020">
                  <a:moveTo>
                    <a:pt x="178130" y="121412"/>
                  </a:moveTo>
                  <a:lnTo>
                    <a:pt x="177330" y="109207"/>
                  </a:lnTo>
                  <a:lnTo>
                    <a:pt x="170002" y="103581"/>
                  </a:lnTo>
                  <a:lnTo>
                    <a:pt x="166382" y="116890"/>
                  </a:lnTo>
                  <a:lnTo>
                    <a:pt x="163360" y="130403"/>
                  </a:lnTo>
                  <a:lnTo>
                    <a:pt x="165531" y="141630"/>
                  </a:lnTo>
                  <a:lnTo>
                    <a:pt x="177469" y="148056"/>
                  </a:lnTo>
                  <a:lnTo>
                    <a:pt x="176733" y="135826"/>
                  </a:lnTo>
                  <a:lnTo>
                    <a:pt x="178130" y="121412"/>
                  </a:lnTo>
                  <a:close/>
                </a:path>
                <a:path extrusionOk="0" h="257175" w="8796020">
                  <a:moveTo>
                    <a:pt x="516128" y="148056"/>
                  </a:moveTo>
                  <a:lnTo>
                    <a:pt x="514959" y="148221"/>
                  </a:lnTo>
                  <a:lnTo>
                    <a:pt x="512864" y="148285"/>
                  </a:lnTo>
                  <a:lnTo>
                    <a:pt x="507580" y="148285"/>
                  </a:lnTo>
                  <a:lnTo>
                    <a:pt x="493649" y="140627"/>
                  </a:lnTo>
                  <a:lnTo>
                    <a:pt x="488378" y="140627"/>
                  </a:lnTo>
                  <a:lnTo>
                    <a:pt x="486740" y="140690"/>
                  </a:lnTo>
                  <a:lnTo>
                    <a:pt x="481863" y="151206"/>
                  </a:lnTo>
                  <a:lnTo>
                    <a:pt x="476338" y="160134"/>
                  </a:lnTo>
                  <a:lnTo>
                    <a:pt x="474141" y="168592"/>
                  </a:lnTo>
                  <a:lnTo>
                    <a:pt x="479285" y="177673"/>
                  </a:lnTo>
                  <a:lnTo>
                    <a:pt x="492810" y="174752"/>
                  </a:lnTo>
                  <a:lnTo>
                    <a:pt x="502234" y="167576"/>
                  </a:lnTo>
                  <a:lnTo>
                    <a:pt x="509397" y="158051"/>
                  </a:lnTo>
                  <a:lnTo>
                    <a:pt x="516128" y="148056"/>
                  </a:lnTo>
                  <a:close/>
                </a:path>
                <a:path extrusionOk="0" h="257175" w="8796020">
                  <a:moveTo>
                    <a:pt x="751776" y="207416"/>
                  </a:moveTo>
                  <a:lnTo>
                    <a:pt x="747750" y="206311"/>
                  </a:lnTo>
                  <a:lnTo>
                    <a:pt x="744321" y="205816"/>
                  </a:lnTo>
                  <a:lnTo>
                    <a:pt x="741387" y="205816"/>
                  </a:lnTo>
                  <a:lnTo>
                    <a:pt x="728738" y="211188"/>
                  </a:lnTo>
                  <a:lnTo>
                    <a:pt x="723417" y="223977"/>
                  </a:lnTo>
                  <a:lnTo>
                    <a:pt x="720483" y="239179"/>
                  </a:lnTo>
                  <a:lnTo>
                    <a:pt x="714984" y="251777"/>
                  </a:lnTo>
                  <a:lnTo>
                    <a:pt x="717778" y="251891"/>
                  </a:lnTo>
                  <a:lnTo>
                    <a:pt x="731799" y="246253"/>
                  </a:lnTo>
                  <a:lnTo>
                    <a:pt x="738339" y="233159"/>
                  </a:lnTo>
                  <a:lnTo>
                    <a:pt x="743102" y="218313"/>
                  </a:lnTo>
                  <a:lnTo>
                    <a:pt x="751776" y="207416"/>
                  </a:lnTo>
                  <a:close/>
                </a:path>
                <a:path extrusionOk="0" h="257175" w="8796020">
                  <a:moveTo>
                    <a:pt x="818197" y="125818"/>
                  </a:moveTo>
                  <a:lnTo>
                    <a:pt x="815797" y="126479"/>
                  </a:lnTo>
                  <a:lnTo>
                    <a:pt x="813752" y="126771"/>
                  </a:lnTo>
                  <a:lnTo>
                    <a:pt x="811987" y="126771"/>
                  </a:lnTo>
                  <a:lnTo>
                    <a:pt x="804748" y="124320"/>
                  </a:lnTo>
                  <a:lnTo>
                    <a:pt x="796010" y="113538"/>
                  </a:lnTo>
                  <a:lnTo>
                    <a:pt x="788619" y="111074"/>
                  </a:lnTo>
                  <a:lnTo>
                    <a:pt x="785342" y="126250"/>
                  </a:lnTo>
                  <a:lnTo>
                    <a:pt x="778903" y="138252"/>
                  </a:lnTo>
                  <a:lnTo>
                    <a:pt x="773658" y="151536"/>
                  </a:lnTo>
                  <a:lnTo>
                    <a:pt x="773963" y="170535"/>
                  </a:lnTo>
                  <a:lnTo>
                    <a:pt x="790054" y="164363"/>
                  </a:lnTo>
                  <a:lnTo>
                    <a:pt x="800087" y="152158"/>
                  </a:lnTo>
                  <a:lnTo>
                    <a:pt x="808113" y="137972"/>
                  </a:lnTo>
                  <a:lnTo>
                    <a:pt x="818197" y="125818"/>
                  </a:lnTo>
                  <a:close/>
                </a:path>
                <a:path extrusionOk="0" h="257175" w="8796020">
                  <a:moveTo>
                    <a:pt x="973480" y="184467"/>
                  </a:moveTo>
                  <a:lnTo>
                    <a:pt x="965098" y="178142"/>
                  </a:lnTo>
                  <a:lnTo>
                    <a:pt x="953223" y="175348"/>
                  </a:lnTo>
                  <a:lnTo>
                    <a:pt x="943432" y="170535"/>
                  </a:lnTo>
                  <a:lnTo>
                    <a:pt x="946302" y="182333"/>
                  </a:lnTo>
                  <a:lnTo>
                    <a:pt x="954417" y="188899"/>
                  </a:lnTo>
                  <a:lnTo>
                    <a:pt x="964374" y="193624"/>
                  </a:lnTo>
                  <a:lnTo>
                    <a:pt x="972756" y="199923"/>
                  </a:lnTo>
                  <a:lnTo>
                    <a:pt x="973480" y="184467"/>
                  </a:lnTo>
                  <a:close/>
                </a:path>
                <a:path extrusionOk="0" h="257175" w="8796020">
                  <a:moveTo>
                    <a:pt x="1370698" y="74079"/>
                  </a:moveTo>
                  <a:lnTo>
                    <a:pt x="1365389" y="72009"/>
                  </a:lnTo>
                  <a:lnTo>
                    <a:pt x="1362684" y="67335"/>
                  </a:lnTo>
                  <a:lnTo>
                    <a:pt x="1360322" y="62318"/>
                  </a:lnTo>
                  <a:lnTo>
                    <a:pt x="1356042" y="59232"/>
                  </a:lnTo>
                  <a:lnTo>
                    <a:pt x="1351381" y="69367"/>
                  </a:lnTo>
                  <a:lnTo>
                    <a:pt x="1342859" y="75666"/>
                  </a:lnTo>
                  <a:lnTo>
                    <a:pt x="1333512" y="81165"/>
                  </a:lnTo>
                  <a:lnTo>
                    <a:pt x="1326400" y="88836"/>
                  </a:lnTo>
                  <a:lnTo>
                    <a:pt x="1340040" y="87630"/>
                  </a:lnTo>
                  <a:lnTo>
                    <a:pt x="1352219" y="85090"/>
                  </a:lnTo>
                  <a:lnTo>
                    <a:pt x="1362570" y="80721"/>
                  </a:lnTo>
                  <a:lnTo>
                    <a:pt x="1370698" y="74079"/>
                  </a:lnTo>
                  <a:close/>
                </a:path>
                <a:path extrusionOk="0" h="257175" w="8796020">
                  <a:moveTo>
                    <a:pt x="1449590" y="97701"/>
                  </a:moveTo>
                  <a:lnTo>
                    <a:pt x="1448943" y="88087"/>
                  </a:lnTo>
                  <a:lnTo>
                    <a:pt x="1436903" y="81584"/>
                  </a:lnTo>
                  <a:lnTo>
                    <a:pt x="1436776" y="98069"/>
                  </a:lnTo>
                  <a:lnTo>
                    <a:pt x="1429791" y="107721"/>
                  </a:lnTo>
                  <a:lnTo>
                    <a:pt x="1420825" y="115366"/>
                  </a:lnTo>
                  <a:lnTo>
                    <a:pt x="1414729" y="125831"/>
                  </a:lnTo>
                  <a:lnTo>
                    <a:pt x="1444396" y="125831"/>
                  </a:lnTo>
                  <a:lnTo>
                    <a:pt x="1445768" y="110312"/>
                  </a:lnTo>
                  <a:lnTo>
                    <a:pt x="1449590" y="97701"/>
                  </a:lnTo>
                  <a:close/>
                </a:path>
                <a:path extrusionOk="0" h="257175" w="8796020">
                  <a:moveTo>
                    <a:pt x="1501965" y="146177"/>
                  </a:moveTo>
                  <a:lnTo>
                    <a:pt x="1493824" y="141490"/>
                  </a:lnTo>
                  <a:lnTo>
                    <a:pt x="1483842" y="139141"/>
                  </a:lnTo>
                  <a:lnTo>
                    <a:pt x="1474038" y="139141"/>
                  </a:lnTo>
                  <a:lnTo>
                    <a:pt x="1464449" y="139141"/>
                  </a:lnTo>
                  <a:lnTo>
                    <a:pt x="1455051" y="141389"/>
                  </a:lnTo>
                  <a:lnTo>
                    <a:pt x="1451559" y="148056"/>
                  </a:lnTo>
                  <a:lnTo>
                    <a:pt x="1458061" y="149821"/>
                  </a:lnTo>
                  <a:lnTo>
                    <a:pt x="1461350" y="152819"/>
                  </a:lnTo>
                  <a:lnTo>
                    <a:pt x="1467472" y="152819"/>
                  </a:lnTo>
                  <a:lnTo>
                    <a:pt x="1470037" y="151599"/>
                  </a:lnTo>
                  <a:lnTo>
                    <a:pt x="1473733" y="148056"/>
                  </a:lnTo>
                  <a:lnTo>
                    <a:pt x="1478686" y="148374"/>
                  </a:lnTo>
                  <a:lnTo>
                    <a:pt x="1482813" y="148513"/>
                  </a:lnTo>
                  <a:lnTo>
                    <a:pt x="1500098" y="148513"/>
                  </a:lnTo>
                  <a:lnTo>
                    <a:pt x="1501965" y="146177"/>
                  </a:lnTo>
                  <a:close/>
                </a:path>
                <a:path extrusionOk="0" h="257175" w="8796020">
                  <a:moveTo>
                    <a:pt x="1606346" y="111074"/>
                  </a:moveTo>
                  <a:lnTo>
                    <a:pt x="1591652" y="111074"/>
                  </a:lnTo>
                  <a:lnTo>
                    <a:pt x="1591652" y="125818"/>
                  </a:lnTo>
                  <a:lnTo>
                    <a:pt x="1606346" y="125818"/>
                  </a:lnTo>
                  <a:lnTo>
                    <a:pt x="1606346" y="111074"/>
                  </a:lnTo>
                  <a:close/>
                </a:path>
                <a:path extrusionOk="0" h="257175" w="8796020">
                  <a:moveTo>
                    <a:pt x="1622044" y="65036"/>
                  </a:moveTo>
                  <a:lnTo>
                    <a:pt x="1620774" y="59474"/>
                  </a:lnTo>
                  <a:lnTo>
                    <a:pt x="1613827" y="51854"/>
                  </a:lnTo>
                  <a:lnTo>
                    <a:pt x="1608556" y="59728"/>
                  </a:lnTo>
                  <a:lnTo>
                    <a:pt x="1608099" y="65252"/>
                  </a:lnTo>
                  <a:lnTo>
                    <a:pt x="1610817" y="68516"/>
                  </a:lnTo>
                  <a:lnTo>
                    <a:pt x="1615097" y="69583"/>
                  </a:lnTo>
                  <a:lnTo>
                    <a:pt x="1619542" y="68427"/>
                  </a:lnTo>
                  <a:lnTo>
                    <a:pt x="1622044" y="65036"/>
                  </a:lnTo>
                  <a:close/>
                </a:path>
                <a:path extrusionOk="0" h="257175" w="8796020">
                  <a:moveTo>
                    <a:pt x="1722005" y="32804"/>
                  </a:moveTo>
                  <a:lnTo>
                    <a:pt x="1719884" y="26111"/>
                  </a:lnTo>
                  <a:lnTo>
                    <a:pt x="1709331" y="22237"/>
                  </a:lnTo>
                  <a:lnTo>
                    <a:pt x="1706740" y="37020"/>
                  </a:lnTo>
                  <a:lnTo>
                    <a:pt x="1709762" y="41948"/>
                  </a:lnTo>
                  <a:lnTo>
                    <a:pt x="1713522" y="41948"/>
                  </a:lnTo>
                  <a:lnTo>
                    <a:pt x="1718830" y="39128"/>
                  </a:lnTo>
                  <a:lnTo>
                    <a:pt x="1722005" y="32804"/>
                  </a:lnTo>
                  <a:close/>
                </a:path>
                <a:path extrusionOk="0" h="257175" w="8796020">
                  <a:moveTo>
                    <a:pt x="1888299" y="93446"/>
                  </a:moveTo>
                  <a:lnTo>
                    <a:pt x="1886343" y="81584"/>
                  </a:lnTo>
                  <a:lnTo>
                    <a:pt x="1871586" y="81584"/>
                  </a:lnTo>
                  <a:lnTo>
                    <a:pt x="1871078" y="90919"/>
                  </a:lnTo>
                  <a:lnTo>
                    <a:pt x="1862112" y="91719"/>
                  </a:lnTo>
                  <a:lnTo>
                    <a:pt x="1864131" y="103581"/>
                  </a:lnTo>
                  <a:lnTo>
                    <a:pt x="1878838" y="103581"/>
                  </a:lnTo>
                  <a:lnTo>
                    <a:pt x="1879142" y="94246"/>
                  </a:lnTo>
                  <a:lnTo>
                    <a:pt x="1888299" y="93446"/>
                  </a:lnTo>
                  <a:close/>
                </a:path>
                <a:path extrusionOk="0" h="257175" w="8796020">
                  <a:moveTo>
                    <a:pt x="1895602" y="155562"/>
                  </a:moveTo>
                  <a:lnTo>
                    <a:pt x="1892858" y="150444"/>
                  </a:lnTo>
                  <a:lnTo>
                    <a:pt x="1886953" y="147459"/>
                  </a:lnTo>
                  <a:lnTo>
                    <a:pt x="1879485" y="146481"/>
                  </a:lnTo>
                  <a:lnTo>
                    <a:pt x="1871230" y="146481"/>
                  </a:lnTo>
                  <a:lnTo>
                    <a:pt x="1863115" y="149758"/>
                  </a:lnTo>
                  <a:lnTo>
                    <a:pt x="1864144" y="155663"/>
                  </a:lnTo>
                  <a:lnTo>
                    <a:pt x="1868106" y="155575"/>
                  </a:lnTo>
                  <a:lnTo>
                    <a:pt x="1875866" y="156006"/>
                  </a:lnTo>
                  <a:lnTo>
                    <a:pt x="1882775" y="157327"/>
                  </a:lnTo>
                  <a:lnTo>
                    <a:pt x="1888693" y="159613"/>
                  </a:lnTo>
                  <a:lnTo>
                    <a:pt x="1893531" y="162928"/>
                  </a:lnTo>
                  <a:lnTo>
                    <a:pt x="1895602" y="155562"/>
                  </a:lnTo>
                  <a:close/>
                </a:path>
                <a:path extrusionOk="0" h="257175" w="8796020">
                  <a:moveTo>
                    <a:pt x="1950948" y="196405"/>
                  </a:moveTo>
                  <a:lnTo>
                    <a:pt x="1946059" y="181584"/>
                  </a:lnTo>
                  <a:lnTo>
                    <a:pt x="1937829" y="170535"/>
                  </a:lnTo>
                  <a:lnTo>
                    <a:pt x="1931898" y="177520"/>
                  </a:lnTo>
                  <a:lnTo>
                    <a:pt x="1921090" y="179603"/>
                  </a:lnTo>
                  <a:lnTo>
                    <a:pt x="1911324" y="182689"/>
                  </a:lnTo>
                  <a:lnTo>
                    <a:pt x="1908505" y="192659"/>
                  </a:lnTo>
                  <a:lnTo>
                    <a:pt x="1910359" y="192874"/>
                  </a:lnTo>
                  <a:lnTo>
                    <a:pt x="1929688" y="192836"/>
                  </a:lnTo>
                  <a:lnTo>
                    <a:pt x="1936381" y="193649"/>
                  </a:lnTo>
                  <a:lnTo>
                    <a:pt x="1937829" y="199923"/>
                  </a:lnTo>
                  <a:lnTo>
                    <a:pt x="1937829" y="207403"/>
                  </a:lnTo>
                  <a:lnTo>
                    <a:pt x="1932063" y="209029"/>
                  </a:lnTo>
                  <a:lnTo>
                    <a:pt x="1930311" y="214668"/>
                  </a:lnTo>
                  <a:lnTo>
                    <a:pt x="1932025" y="214884"/>
                  </a:lnTo>
                  <a:lnTo>
                    <a:pt x="1933613" y="214985"/>
                  </a:lnTo>
                  <a:lnTo>
                    <a:pt x="1935086" y="214985"/>
                  </a:lnTo>
                  <a:lnTo>
                    <a:pt x="1948586" y="209410"/>
                  </a:lnTo>
                  <a:lnTo>
                    <a:pt x="1950948" y="196405"/>
                  </a:lnTo>
                  <a:close/>
                </a:path>
                <a:path extrusionOk="0" h="257175" w="8796020">
                  <a:moveTo>
                    <a:pt x="1952523" y="133426"/>
                  </a:moveTo>
                  <a:lnTo>
                    <a:pt x="1946592" y="130035"/>
                  </a:lnTo>
                  <a:lnTo>
                    <a:pt x="1944611" y="122770"/>
                  </a:lnTo>
                  <a:lnTo>
                    <a:pt x="1942896" y="115252"/>
                  </a:lnTo>
                  <a:lnTo>
                    <a:pt x="1937829" y="111074"/>
                  </a:lnTo>
                  <a:lnTo>
                    <a:pt x="1937829" y="133426"/>
                  </a:lnTo>
                  <a:lnTo>
                    <a:pt x="1932063" y="135153"/>
                  </a:lnTo>
                  <a:lnTo>
                    <a:pt x="1923491" y="133654"/>
                  </a:lnTo>
                  <a:lnTo>
                    <a:pt x="1923173" y="140677"/>
                  </a:lnTo>
                  <a:lnTo>
                    <a:pt x="1926717" y="144246"/>
                  </a:lnTo>
                  <a:lnTo>
                    <a:pt x="1930603" y="145821"/>
                  </a:lnTo>
                  <a:lnTo>
                    <a:pt x="1941233" y="145821"/>
                  </a:lnTo>
                  <a:lnTo>
                    <a:pt x="1947926" y="140982"/>
                  </a:lnTo>
                  <a:lnTo>
                    <a:pt x="1952523" y="133426"/>
                  </a:lnTo>
                  <a:close/>
                </a:path>
                <a:path extrusionOk="0" h="257175" w="8796020">
                  <a:moveTo>
                    <a:pt x="1998548" y="205930"/>
                  </a:moveTo>
                  <a:lnTo>
                    <a:pt x="1996236" y="199758"/>
                  </a:lnTo>
                  <a:lnTo>
                    <a:pt x="1990852" y="199758"/>
                  </a:lnTo>
                  <a:lnTo>
                    <a:pt x="1990356" y="199758"/>
                  </a:lnTo>
                  <a:lnTo>
                    <a:pt x="1989836" y="199809"/>
                  </a:lnTo>
                  <a:lnTo>
                    <a:pt x="1989289" y="199923"/>
                  </a:lnTo>
                  <a:lnTo>
                    <a:pt x="1989086" y="203873"/>
                  </a:lnTo>
                  <a:lnTo>
                    <a:pt x="1988629" y="207746"/>
                  </a:lnTo>
                  <a:lnTo>
                    <a:pt x="1983803" y="207746"/>
                  </a:lnTo>
                  <a:lnTo>
                    <a:pt x="1983016" y="207632"/>
                  </a:lnTo>
                  <a:lnTo>
                    <a:pt x="1982114" y="207403"/>
                  </a:lnTo>
                  <a:lnTo>
                    <a:pt x="1982114" y="222161"/>
                  </a:lnTo>
                  <a:lnTo>
                    <a:pt x="1984565" y="223761"/>
                  </a:lnTo>
                  <a:lnTo>
                    <a:pt x="1986749" y="224434"/>
                  </a:lnTo>
                  <a:lnTo>
                    <a:pt x="1994395" y="224434"/>
                  </a:lnTo>
                  <a:lnTo>
                    <a:pt x="1997633" y="218274"/>
                  </a:lnTo>
                  <a:lnTo>
                    <a:pt x="1998548" y="205930"/>
                  </a:lnTo>
                  <a:close/>
                </a:path>
                <a:path extrusionOk="0" h="257175" w="8796020">
                  <a:moveTo>
                    <a:pt x="2033638" y="170535"/>
                  </a:moveTo>
                  <a:lnTo>
                    <a:pt x="2032165" y="166471"/>
                  </a:lnTo>
                  <a:lnTo>
                    <a:pt x="2028507" y="164858"/>
                  </a:lnTo>
                  <a:lnTo>
                    <a:pt x="2024278" y="164858"/>
                  </a:lnTo>
                  <a:lnTo>
                    <a:pt x="2014804" y="167068"/>
                  </a:lnTo>
                  <a:lnTo>
                    <a:pt x="2007120" y="172440"/>
                  </a:lnTo>
                  <a:lnTo>
                    <a:pt x="2004809" y="179108"/>
                  </a:lnTo>
                  <a:lnTo>
                    <a:pt x="2011489" y="185166"/>
                  </a:lnTo>
                  <a:lnTo>
                    <a:pt x="2014702" y="179260"/>
                  </a:lnTo>
                  <a:lnTo>
                    <a:pt x="2021916" y="177279"/>
                  </a:lnTo>
                  <a:lnTo>
                    <a:pt x="2029447" y="175590"/>
                  </a:lnTo>
                  <a:lnTo>
                    <a:pt x="2033638" y="170535"/>
                  </a:lnTo>
                  <a:close/>
                </a:path>
                <a:path extrusionOk="0" h="257175" w="8796020">
                  <a:moveTo>
                    <a:pt x="2048306" y="36982"/>
                  </a:moveTo>
                  <a:lnTo>
                    <a:pt x="2047049" y="36868"/>
                  </a:lnTo>
                  <a:lnTo>
                    <a:pt x="2045855" y="36817"/>
                  </a:lnTo>
                  <a:lnTo>
                    <a:pt x="2044712" y="36817"/>
                  </a:lnTo>
                  <a:lnTo>
                    <a:pt x="2035886" y="38227"/>
                  </a:lnTo>
                  <a:lnTo>
                    <a:pt x="2029841" y="42443"/>
                  </a:lnTo>
                  <a:lnTo>
                    <a:pt x="2026602" y="49453"/>
                  </a:lnTo>
                  <a:lnTo>
                    <a:pt x="2026183" y="59220"/>
                  </a:lnTo>
                  <a:lnTo>
                    <a:pt x="2028317" y="59753"/>
                  </a:lnTo>
                  <a:lnTo>
                    <a:pt x="2030145" y="59994"/>
                  </a:lnTo>
                  <a:lnTo>
                    <a:pt x="2031733" y="59994"/>
                  </a:lnTo>
                  <a:lnTo>
                    <a:pt x="2038883" y="57289"/>
                  </a:lnTo>
                  <a:lnTo>
                    <a:pt x="2042287" y="50838"/>
                  </a:lnTo>
                  <a:lnTo>
                    <a:pt x="2044547" y="43230"/>
                  </a:lnTo>
                  <a:lnTo>
                    <a:pt x="2048306" y="36982"/>
                  </a:lnTo>
                  <a:close/>
                </a:path>
                <a:path extrusionOk="0" h="257175" w="8796020">
                  <a:moveTo>
                    <a:pt x="2107323" y="88836"/>
                  </a:moveTo>
                  <a:lnTo>
                    <a:pt x="2104783" y="80568"/>
                  </a:lnTo>
                  <a:lnTo>
                    <a:pt x="2098116" y="74371"/>
                  </a:lnTo>
                  <a:lnTo>
                    <a:pt x="2089048" y="70485"/>
                  </a:lnTo>
                  <a:lnTo>
                    <a:pt x="2079282" y="69138"/>
                  </a:lnTo>
                  <a:lnTo>
                    <a:pt x="2070112" y="69138"/>
                  </a:lnTo>
                  <a:lnTo>
                    <a:pt x="2062391" y="72986"/>
                  </a:lnTo>
                  <a:lnTo>
                    <a:pt x="2062988" y="81572"/>
                  </a:lnTo>
                  <a:lnTo>
                    <a:pt x="2070519" y="81572"/>
                  </a:lnTo>
                  <a:lnTo>
                    <a:pt x="2089950" y="90157"/>
                  </a:lnTo>
                  <a:lnTo>
                    <a:pt x="2099983" y="90157"/>
                  </a:lnTo>
                  <a:lnTo>
                    <a:pt x="2103374" y="89776"/>
                  </a:lnTo>
                  <a:lnTo>
                    <a:pt x="2107323" y="88836"/>
                  </a:lnTo>
                  <a:close/>
                </a:path>
                <a:path extrusionOk="0" h="257175" w="8796020">
                  <a:moveTo>
                    <a:pt x="2217623" y="13474"/>
                  </a:moveTo>
                  <a:lnTo>
                    <a:pt x="2210257" y="7480"/>
                  </a:lnTo>
                  <a:lnTo>
                    <a:pt x="2206142" y="14401"/>
                  </a:lnTo>
                  <a:lnTo>
                    <a:pt x="2198039" y="17322"/>
                  </a:lnTo>
                  <a:lnTo>
                    <a:pt x="2190521" y="20815"/>
                  </a:lnTo>
                  <a:lnTo>
                    <a:pt x="2188133" y="29502"/>
                  </a:lnTo>
                  <a:lnTo>
                    <a:pt x="2190839" y="30645"/>
                  </a:lnTo>
                  <a:lnTo>
                    <a:pt x="2193633" y="31140"/>
                  </a:lnTo>
                  <a:lnTo>
                    <a:pt x="2196376" y="31140"/>
                  </a:lnTo>
                  <a:lnTo>
                    <a:pt x="2207907" y="28206"/>
                  </a:lnTo>
                  <a:lnTo>
                    <a:pt x="2215908" y="21348"/>
                  </a:lnTo>
                  <a:lnTo>
                    <a:pt x="2217623" y="13474"/>
                  </a:lnTo>
                  <a:close/>
                </a:path>
                <a:path extrusionOk="0" h="257175" w="8796020">
                  <a:moveTo>
                    <a:pt x="2372322" y="96329"/>
                  </a:moveTo>
                  <a:lnTo>
                    <a:pt x="2361514" y="90208"/>
                  </a:lnTo>
                  <a:lnTo>
                    <a:pt x="2354211" y="88036"/>
                  </a:lnTo>
                  <a:lnTo>
                    <a:pt x="2349754" y="88036"/>
                  </a:lnTo>
                  <a:lnTo>
                    <a:pt x="2344255" y="88036"/>
                  </a:lnTo>
                  <a:lnTo>
                    <a:pt x="2343048" y="91351"/>
                  </a:lnTo>
                  <a:lnTo>
                    <a:pt x="2346668" y="97967"/>
                  </a:lnTo>
                  <a:lnTo>
                    <a:pt x="2351481" y="101282"/>
                  </a:lnTo>
                  <a:lnTo>
                    <a:pt x="2362200" y="101282"/>
                  </a:lnTo>
                  <a:lnTo>
                    <a:pt x="2367076" y="99923"/>
                  </a:lnTo>
                  <a:lnTo>
                    <a:pt x="2372322" y="96329"/>
                  </a:lnTo>
                  <a:close/>
                </a:path>
                <a:path extrusionOk="0" h="257175" w="8796020">
                  <a:moveTo>
                    <a:pt x="2504922" y="229768"/>
                  </a:moveTo>
                  <a:lnTo>
                    <a:pt x="2501823" y="215988"/>
                  </a:lnTo>
                  <a:lnTo>
                    <a:pt x="2497150" y="203885"/>
                  </a:lnTo>
                  <a:lnTo>
                    <a:pt x="2489060" y="195287"/>
                  </a:lnTo>
                  <a:lnTo>
                    <a:pt x="2475674" y="192024"/>
                  </a:lnTo>
                  <a:lnTo>
                    <a:pt x="2473363" y="192024"/>
                  </a:lnTo>
                  <a:lnTo>
                    <a:pt x="2470848" y="192227"/>
                  </a:lnTo>
                  <a:lnTo>
                    <a:pt x="2468105" y="192659"/>
                  </a:lnTo>
                  <a:lnTo>
                    <a:pt x="2469946" y="203746"/>
                  </a:lnTo>
                  <a:lnTo>
                    <a:pt x="2473833" y="212877"/>
                  </a:lnTo>
                  <a:lnTo>
                    <a:pt x="2476728" y="222948"/>
                  </a:lnTo>
                  <a:lnTo>
                    <a:pt x="2475598" y="236905"/>
                  </a:lnTo>
                  <a:lnTo>
                    <a:pt x="2477757" y="237109"/>
                  </a:lnTo>
                  <a:lnTo>
                    <a:pt x="2484031" y="237109"/>
                  </a:lnTo>
                  <a:lnTo>
                    <a:pt x="2497861" y="229692"/>
                  </a:lnTo>
                  <a:lnTo>
                    <a:pt x="2504922" y="229768"/>
                  </a:lnTo>
                  <a:close/>
                </a:path>
                <a:path extrusionOk="0" h="257175" w="8796020">
                  <a:moveTo>
                    <a:pt x="2571445" y="118681"/>
                  </a:moveTo>
                  <a:lnTo>
                    <a:pt x="2570238" y="106692"/>
                  </a:lnTo>
                  <a:lnTo>
                    <a:pt x="2561018" y="102920"/>
                  </a:lnTo>
                  <a:lnTo>
                    <a:pt x="2549588" y="101434"/>
                  </a:lnTo>
                  <a:lnTo>
                    <a:pt x="2541752" y="96329"/>
                  </a:lnTo>
                  <a:lnTo>
                    <a:pt x="2543518" y="107530"/>
                  </a:lnTo>
                  <a:lnTo>
                    <a:pt x="2550439" y="113550"/>
                  </a:lnTo>
                  <a:lnTo>
                    <a:pt x="2560434" y="116547"/>
                  </a:lnTo>
                  <a:lnTo>
                    <a:pt x="2571445" y="118681"/>
                  </a:lnTo>
                  <a:close/>
                </a:path>
                <a:path extrusionOk="0" h="257175" w="8796020">
                  <a:moveTo>
                    <a:pt x="2578646" y="59220"/>
                  </a:moveTo>
                  <a:lnTo>
                    <a:pt x="2577554" y="50266"/>
                  </a:lnTo>
                  <a:lnTo>
                    <a:pt x="2572740" y="43573"/>
                  </a:lnTo>
                  <a:lnTo>
                    <a:pt x="2565590" y="39382"/>
                  </a:lnTo>
                  <a:lnTo>
                    <a:pt x="2557526" y="37922"/>
                  </a:lnTo>
                  <a:lnTo>
                    <a:pt x="2549614" y="37922"/>
                  </a:lnTo>
                  <a:lnTo>
                    <a:pt x="2542375" y="42227"/>
                  </a:lnTo>
                  <a:lnTo>
                    <a:pt x="2541740" y="51841"/>
                  </a:lnTo>
                  <a:lnTo>
                    <a:pt x="2545461" y="51320"/>
                  </a:lnTo>
                  <a:lnTo>
                    <a:pt x="2548915" y="51079"/>
                  </a:lnTo>
                  <a:lnTo>
                    <a:pt x="2552128" y="51079"/>
                  </a:lnTo>
                  <a:lnTo>
                    <a:pt x="2560218" y="51663"/>
                  </a:lnTo>
                  <a:lnTo>
                    <a:pt x="2567254" y="53301"/>
                  </a:lnTo>
                  <a:lnTo>
                    <a:pt x="2573363" y="55867"/>
                  </a:lnTo>
                  <a:lnTo>
                    <a:pt x="2578646" y="59220"/>
                  </a:lnTo>
                  <a:close/>
                </a:path>
                <a:path extrusionOk="0" h="257175" w="8796020">
                  <a:moveTo>
                    <a:pt x="2599740" y="145199"/>
                  </a:moveTo>
                  <a:lnTo>
                    <a:pt x="2595778" y="137477"/>
                  </a:lnTo>
                  <a:lnTo>
                    <a:pt x="2586139" y="133438"/>
                  </a:lnTo>
                  <a:lnTo>
                    <a:pt x="2586355" y="142328"/>
                  </a:lnTo>
                  <a:lnTo>
                    <a:pt x="2586456" y="151409"/>
                  </a:lnTo>
                  <a:lnTo>
                    <a:pt x="2588183" y="158877"/>
                  </a:lnTo>
                  <a:lnTo>
                    <a:pt x="2593276" y="162928"/>
                  </a:lnTo>
                  <a:lnTo>
                    <a:pt x="2598674" y="154419"/>
                  </a:lnTo>
                  <a:lnTo>
                    <a:pt x="2599740" y="145199"/>
                  </a:lnTo>
                  <a:close/>
                </a:path>
                <a:path extrusionOk="0" h="257175" w="8796020">
                  <a:moveTo>
                    <a:pt x="2703779" y="140690"/>
                  </a:moveTo>
                  <a:lnTo>
                    <a:pt x="2702115" y="140792"/>
                  </a:lnTo>
                  <a:lnTo>
                    <a:pt x="2695968" y="140792"/>
                  </a:lnTo>
                  <a:lnTo>
                    <a:pt x="2671356" y="124345"/>
                  </a:lnTo>
                  <a:lnTo>
                    <a:pt x="2665450" y="124345"/>
                  </a:lnTo>
                  <a:lnTo>
                    <a:pt x="2660929" y="124345"/>
                  </a:lnTo>
                  <a:lnTo>
                    <a:pt x="2656509" y="126758"/>
                  </a:lnTo>
                  <a:lnTo>
                    <a:pt x="2652255" y="133438"/>
                  </a:lnTo>
                  <a:lnTo>
                    <a:pt x="2660764" y="136321"/>
                  </a:lnTo>
                  <a:lnTo>
                    <a:pt x="2670924" y="141274"/>
                  </a:lnTo>
                  <a:lnTo>
                    <a:pt x="2681617" y="145973"/>
                  </a:lnTo>
                  <a:lnTo>
                    <a:pt x="2691752" y="148069"/>
                  </a:lnTo>
                  <a:lnTo>
                    <a:pt x="2696641" y="148069"/>
                  </a:lnTo>
                  <a:lnTo>
                    <a:pt x="2700871" y="146088"/>
                  </a:lnTo>
                  <a:lnTo>
                    <a:pt x="2703779" y="140690"/>
                  </a:lnTo>
                  <a:close/>
                </a:path>
                <a:path extrusionOk="0" h="257175" w="8796020">
                  <a:moveTo>
                    <a:pt x="3017596" y="185953"/>
                  </a:moveTo>
                  <a:lnTo>
                    <a:pt x="3017367" y="185115"/>
                  </a:lnTo>
                  <a:lnTo>
                    <a:pt x="3016275" y="181229"/>
                  </a:lnTo>
                  <a:lnTo>
                    <a:pt x="3011259" y="178435"/>
                  </a:lnTo>
                  <a:lnTo>
                    <a:pt x="3004388" y="177507"/>
                  </a:lnTo>
                  <a:lnTo>
                    <a:pt x="2997377" y="177507"/>
                  </a:lnTo>
                  <a:lnTo>
                    <a:pt x="2990354" y="180124"/>
                  </a:lnTo>
                  <a:lnTo>
                    <a:pt x="2991193" y="185153"/>
                  </a:lnTo>
                  <a:lnTo>
                    <a:pt x="2991358" y="185115"/>
                  </a:lnTo>
                  <a:lnTo>
                    <a:pt x="2996095" y="185915"/>
                  </a:lnTo>
                  <a:lnTo>
                    <a:pt x="3004210" y="187858"/>
                  </a:lnTo>
                  <a:lnTo>
                    <a:pt x="3011411" y="190334"/>
                  </a:lnTo>
                  <a:lnTo>
                    <a:pt x="3013379" y="192659"/>
                  </a:lnTo>
                  <a:lnTo>
                    <a:pt x="3017596" y="185953"/>
                  </a:lnTo>
                  <a:close/>
                </a:path>
                <a:path extrusionOk="0" h="257175" w="8796020">
                  <a:moveTo>
                    <a:pt x="3133280" y="185623"/>
                  </a:moveTo>
                  <a:lnTo>
                    <a:pt x="3131007" y="180505"/>
                  </a:lnTo>
                  <a:lnTo>
                    <a:pt x="3125851" y="177380"/>
                  </a:lnTo>
                  <a:lnTo>
                    <a:pt x="3119463" y="176326"/>
                  </a:lnTo>
                  <a:lnTo>
                    <a:pt x="3113341" y="176326"/>
                  </a:lnTo>
                  <a:lnTo>
                    <a:pt x="3107753" y="179184"/>
                  </a:lnTo>
                  <a:lnTo>
                    <a:pt x="3108960" y="185166"/>
                  </a:lnTo>
                  <a:lnTo>
                    <a:pt x="3113506" y="185508"/>
                  </a:lnTo>
                  <a:lnTo>
                    <a:pt x="3117519" y="186321"/>
                  </a:lnTo>
                  <a:lnTo>
                    <a:pt x="3116440" y="192659"/>
                  </a:lnTo>
                  <a:lnTo>
                    <a:pt x="3131020" y="192659"/>
                  </a:lnTo>
                  <a:lnTo>
                    <a:pt x="3133280" y="185623"/>
                  </a:lnTo>
                  <a:close/>
                </a:path>
                <a:path extrusionOk="0" h="257175" w="8796020">
                  <a:moveTo>
                    <a:pt x="3249053" y="7480"/>
                  </a:moveTo>
                  <a:lnTo>
                    <a:pt x="3240113" y="8636"/>
                  </a:lnTo>
                  <a:lnTo>
                    <a:pt x="3228048" y="6096"/>
                  </a:lnTo>
                  <a:lnTo>
                    <a:pt x="3226892" y="14744"/>
                  </a:lnTo>
                  <a:lnTo>
                    <a:pt x="3231477" y="15316"/>
                  </a:lnTo>
                  <a:lnTo>
                    <a:pt x="3235502" y="15887"/>
                  </a:lnTo>
                  <a:lnTo>
                    <a:pt x="3234398" y="22237"/>
                  </a:lnTo>
                  <a:lnTo>
                    <a:pt x="3228568" y="23952"/>
                  </a:lnTo>
                  <a:lnTo>
                    <a:pt x="3219666" y="22580"/>
                  </a:lnTo>
                  <a:lnTo>
                    <a:pt x="3219437" y="29502"/>
                  </a:lnTo>
                  <a:lnTo>
                    <a:pt x="3222752" y="33058"/>
                  </a:lnTo>
                  <a:lnTo>
                    <a:pt x="3226333" y="34620"/>
                  </a:lnTo>
                  <a:lnTo>
                    <a:pt x="3229800" y="34620"/>
                  </a:lnTo>
                  <a:lnTo>
                    <a:pt x="3236874" y="32461"/>
                  </a:lnTo>
                  <a:lnTo>
                    <a:pt x="3242919" y="26593"/>
                  </a:lnTo>
                  <a:lnTo>
                    <a:pt x="3247225" y="17957"/>
                  </a:lnTo>
                  <a:lnTo>
                    <a:pt x="3249053" y="7480"/>
                  </a:lnTo>
                  <a:close/>
                </a:path>
                <a:path extrusionOk="0" h="257175" w="8796020">
                  <a:moveTo>
                    <a:pt x="3350488" y="85979"/>
                  </a:moveTo>
                  <a:lnTo>
                    <a:pt x="3344888" y="81584"/>
                  </a:lnTo>
                  <a:lnTo>
                    <a:pt x="3342513" y="87934"/>
                  </a:lnTo>
                  <a:lnTo>
                    <a:pt x="3339452" y="93878"/>
                  </a:lnTo>
                  <a:lnTo>
                    <a:pt x="3339122" y="99174"/>
                  </a:lnTo>
                  <a:lnTo>
                    <a:pt x="3344888" y="103581"/>
                  </a:lnTo>
                  <a:lnTo>
                    <a:pt x="3347161" y="97180"/>
                  </a:lnTo>
                  <a:lnTo>
                    <a:pt x="3350145" y="91236"/>
                  </a:lnTo>
                  <a:lnTo>
                    <a:pt x="3350488" y="85979"/>
                  </a:lnTo>
                  <a:close/>
                </a:path>
                <a:path extrusionOk="0" h="257175" w="8796020">
                  <a:moveTo>
                    <a:pt x="3420922" y="83413"/>
                  </a:moveTo>
                  <a:lnTo>
                    <a:pt x="3420351" y="76720"/>
                  </a:lnTo>
                  <a:lnTo>
                    <a:pt x="3417303" y="73367"/>
                  </a:lnTo>
                  <a:lnTo>
                    <a:pt x="3412210" y="73367"/>
                  </a:lnTo>
                  <a:lnTo>
                    <a:pt x="3408121" y="73367"/>
                  </a:lnTo>
                  <a:lnTo>
                    <a:pt x="3402698" y="75526"/>
                  </a:lnTo>
                  <a:lnTo>
                    <a:pt x="3396335" y="81584"/>
                  </a:lnTo>
                  <a:lnTo>
                    <a:pt x="3403333" y="85344"/>
                  </a:lnTo>
                  <a:lnTo>
                    <a:pt x="3408667" y="86753"/>
                  </a:lnTo>
                  <a:lnTo>
                    <a:pt x="3418459" y="86753"/>
                  </a:lnTo>
                  <a:lnTo>
                    <a:pt x="3420922" y="83413"/>
                  </a:lnTo>
                  <a:close/>
                </a:path>
                <a:path extrusionOk="0" h="257175" w="8796020">
                  <a:moveTo>
                    <a:pt x="3492182" y="192659"/>
                  </a:moveTo>
                  <a:lnTo>
                    <a:pt x="3483381" y="193014"/>
                  </a:lnTo>
                  <a:lnTo>
                    <a:pt x="3475494" y="194322"/>
                  </a:lnTo>
                  <a:lnTo>
                    <a:pt x="3470402" y="198488"/>
                  </a:lnTo>
                  <a:lnTo>
                    <a:pt x="3470021" y="207403"/>
                  </a:lnTo>
                  <a:lnTo>
                    <a:pt x="3471024" y="207416"/>
                  </a:lnTo>
                  <a:lnTo>
                    <a:pt x="3478911" y="206336"/>
                  </a:lnTo>
                  <a:lnTo>
                    <a:pt x="3484842" y="203314"/>
                  </a:lnTo>
                  <a:lnTo>
                    <a:pt x="3489160" y="198653"/>
                  </a:lnTo>
                  <a:lnTo>
                    <a:pt x="3492182" y="192659"/>
                  </a:lnTo>
                  <a:close/>
                </a:path>
                <a:path extrusionOk="0" h="257175" w="8796020">
                  <a:moveTo>
                    <a:pt x="3867683" y="29489"/>
                  </a:moveTo>
                  <a:lnTo>
                    <a:pt x="3863543" y="26657"/>
                  </a:lnTo>
                  <a:lnTo>
                    <a:pt x="3856431" y="23799"/>
                  </a:lnTo>
                  <a:lnTo>
                    <a:pt x="3847706" y="21602"/>
                  </a:lnTo>
                  <a:lnTo>
                    <a:pt x="3838702" y="20713"/>
                  </a:lnTo>
                  <a:lnTo>
                    <a:pt x="3831132" y="20713"/>
                  </a:lnTo>
                  <a:lnTo>
                    <a:pt x="3824770" y="22974"/>
                  </a:lnTo>
                  <a:lnTo>
                    <a:pt x="3823652" y="29489"/>
                  </a:lnTo>
                  <a:lnTo>
                    <a:pt x="3826814" y="27965"/>
                  </a:lnTo>
                  <a:lnTo>
                    <a:pt x="3829875" y="27355"/>
                  </a:lnTo>
                  <a:lnTo>
                    <a:pt x="3838537" y="27355"/>
                  </a:lnTo>
                  <a:lnTo>
                    <a:pt x="3843807" y="29679"/>
                  </a:lnTo>
                  <a:lnTo>
                    <a:pt x="3853142" y="34315"/>
                  </a:lnTo>
                  <a:lnTo>
                    <a:pt x="3857218" y="36639"/>
                  </a:lnTo>
                  <a:lnTo>
                    <a:pt x="3863543" y="36639"/>
                  </a:lnTo>
                  <a:lnTo>
                    <a:pt x="3865943" y="34798"/>
                  </a:lnTo>
                  <a:lnTo>
                    <a:pt x="3867683" y="29489"/>
                  </a:lnTo>
                  <a:close/>
                </a:path>
                <a:path extrusionOk="0" h="257175" w="8796020">
                  <a:moveTo>
                    <a:pt x="3948836" y="162928"/>
                  </a:moveTo>
                  <a:lnTo>
                    <a:pt x="3948417" y="154978"/>
                  </a:lnTo>
                  <a:lnTo>
                    <a:pt x="3947452" y="147624"/>
                  </a:lnTo>
                  <a:lnTo>
                    <a:pt x="3944594" y="142227"/>
                  </a:lnTo>
                  <a:lnTo>
                    <a:pt x="3938549" y="140119"/>
                  </a:lnTo>
                  <a:lnTo>
                    <a:pt x="3937254" y="140119"/>
                  </a:lnTo>
                  <a:lnTo>
                    <a:pt x="3935780" y="140296"/>
                  </a:lnTo>
                  <a:lnTo>
                    <a:pt x="3934117" y="140677"/>
                  </a:lnTo>
                  <a:lnTo>
                    <a:pt x="3934117" y="155663"/>
                  </a:lnTo>
                  <a:lnTo>
                    <a:pt x="3941610" y="155663"/>
                  </a:lnTo>
                  <a:lnTo>
                    <a:pt x="3942791" y="161429"/>
                  </a:lnTo>
                  <a:lnTo>
                    <a:pt x="3948836" y="162928"/>
                  </a:lnTo>
                  <a:close/>
                </a:path>
                <a:path extrusionOk="0" h="257175" w="8796020">
                  <a:moveTo>
                    <a:pt x="4361904" y="159969"/>
                  </a:moveTo>
                  <a:lnTo>
                    <a:pt x="4353979" y="155663"/>
                  </a:lnTo>
                  <a:lnTo>
                    <a:pt x="4350537" y="161963"/>
                  </a:lnTo>
                  <a:lnTo>
                    <a:pt x="4346308" y="171627"/>
                  </a:lnTo>
                  <a:lnTo>
                    <a:pt x="4345914" y="180695"/>
                  </a:lnTo>
                  <a:lnTo>
                    <a:pt x="4353979" y="185166"/>
                  </a:lnTo>
                  <a:lnTo>
                    <a:pt x="4357357" y="178727"/>
                  </a:lnTo>
                  <a:lnTo>
                    <a:pt x="4361510" y="168986"/>
                  </a:lnTo>
                  <a:lnTo>
                    <a:pt x="4361904" y="159969"/>
                  </a:lnTo>
                  <a:close/>
                </a:path>
                <a:path extrusionOk="0" h="257175" w="8796020">
                  <a:moveTo>
                    <a:pt x="4434814" y="148056"/>
                  </a:moveTo>
                  <a:lnTo>
                    <a:pt x="4424464" y="141668"/>
                  </a:lnTo>
                  <a:lnTo>
                    <a:pt x="4414977" y="134213"/>
                  </a:lnTo>
                  <a:lnTo>
                    <a:pt x="4404068" y="128041"/>
                  </a:lnTo>
                  <a:lnTo>
                    <a:pt x="4389475" y="125463"/>
                  </a:lnTo>
                  <a:lnTo>
                    <a:pt x="4385462" y="125577"/>
                  </a:lnTo>
                  <a:lnTo>
                    <a:pt x="4383278" y="125818"/>
                  </a:lnTo>
                  <a:lnTo>
                    <a:pt x="4384446" y="139827"/>
                  </a:lnTo>
                  <a:lnTo>
                    <a:pt x="4381639" y="149948"/>
                  </a:lnTo>
                  <a:lnTo>
                    <a:pt x="4377868" y="159194"/>
                  </a:lnTo>
                  <a:lnTo>
                    <a:pt x="4376102" y="170535"/>
                  </a:lnTo>
                  <a:lnTo>
                    <a:pt x="4379125" y="169786"/>
                  </a:lnTo>
                  <a:lnTo>
                    <a:pt x="4381728" y="169468"/>
                  </a:lnTo>
                  <a:lnTo>
                    <a:pt x="4390237" y="169468"/>
                  </a:lnTo>
                  <a:lnTo>
                    <a:pt x="4406011" y="178739"/>
                  </a:lnTo>
                  <a:lnTo>
                    <a:pt x="4414520" y="178739"/>
                  </a:lnTo>
                  <a:lnTo>
                    <a:pt x="4417123" y="178422"/>
                  </a:lnTo>
                  <a:lnTo>
                    <a:pt x="4420146" y="177673"/>
                  </a:lnTo>
                  <a:lnTo>
                    <a:pt x="4420108" y="166674"/>
                  </a:lnTo>
                  <a:lnTo>
                    <a:pt x="4425404" y="160921"/>
                  </a:lnTo>
                  <a:lnTo>
                    <a:pt x="4431741" y="156146"/>
                  </a:lnTo>
                  <a:lnTo>
                    <a:pt x="4434814" y="148056"/>
                  </a:lnTo>
                  <a:close/>
                </a:path>
                <a:path extrusionOk="0" h="257175" w="8796020">
                  <a:moveTo>
                    <a:pt x="4678007" y="7480"/>
                  </a:moveTo>
                  <a:lnTo>
                    <a:pt x="4672774" y="3644"/>
                  </a:lnTo>
                  <a:lnTo>
                    <a:pt x="4668355" y="2197"/>
                  </a:lnTo>
                  <a:lnTo>
                    <a:pt x="4664849" y="2197"/>
                  </a:lnTo>
                  <a:lnTo>
                    <a:pt x="4659414" y="2197"/>
                  </a:lnTo>
                  <a:lnTo>
                    <a:pt x="4656163" y="5676"/>
                  </a:lnTo>
                  <a:lnTo>
                    <a:pt x="4654677" y="12623"/>
                  </a:lnTo>
                  <a:lnTo>
                    <a:pt x="4656455" y="16103"/>
                  </a:lnTo>
                  <a:lnTo>
                    <a:pt x="4664811" y="16103"/>
                  </a:lnTo>
                  <a:lnTo>
                    <a:pt x="4670399" y="13843"/>
                  </a:lnTo>
                  <a:lnTo>
                    <a:pt x="4678007" y="7480"/>
                  </a:lnTo>
                  <a:close/>
                </a:path>
                <a:path extrusionOk="0" h="257175" w="8796020">
                  <a:moveTo>
                    <a:pt x="4795913" y="44475"/>
                  </a:moveTo>
                  <a:lnTo>
                    <a:pt x="4773727" y="44475"/>
                  </a:lnTo>
                  <a:lnTo>
                    <a:pt x="4773041" y="52451"/>
                  </a:lnTo>
                  <a:lnTo>
                    <a:pt x="4776419" y="59728"/>
                  </a:lnTo>
                  <a:lnTo>
                    <a:pt x="4782134" y="65024"/>
                  </a:lnTo>
                  <a:lnTo>
                    <a:pt x="4788484" y="67068"/>
                  </a:lnTo>
                  <a:lnTo>
                    <a:pt x="4792002" y="67068"/>
                  </a:lnTo>
                  <a:lnTo>
                    <a:pt x="4794961" y="64820"/>
                  </a:lnTo>
                  <a:lnTo>
                    <a:pt x="4795913" y="59232"/>
                  </a:lnTo>
                  <a:lnTo>
                    <a:pt x="4787011" y="57492"/>
                  </a:lnTo>
                  <a:lnTo>
                    <a:pt x="4791329" y="50812"/>
                  </a:lnTo>
                  <a:lnTo>
                    <a:pt x="4795913" y="44475"/>
                  </a:lnTo>
                  <a:close/>
                </a:path>
                <a:path extrusionOk="0" h="257175" w="8796020">
                  <a:moveTo>
                    <a:pt x="4876774" y="192659"/>
                  </a:moveTo>
                  <a:lnTo>
                    <a:pt x="4874920" y="192874"/>
                  </a:lnTo>
                  <a:lnTo>
                    <a:pt x="4872926" y="192938"/>
                  </a:lnTo>
                  <a:lnTo>
                    <a:pt x="4863058" y="192836"/>
                  </a:lnTo>
                  <a:lnTo>
                    <a:pt x="4855565" y="192836"/>
                  </a:lnTo>
                  <a:lnTo>
                    <a:pt x="4848847" y="193649"/>
                  </a:lnTo>
                  <a:lnTo>
                    <a:pt x="4847425" y="199923"/>
                  </a:lnTo>
                  <a:lnTo>
                    <a:pt x="4849393" y="199707"/>
                  </a:lnTo>
                  <a:lnTo>
                    <a:pt x="4867872" y="199707"/>
                  </a:lnTo>
                  <a:lnTo>
                    <a:pt x="4875250" y="199059"/>
                  </a:lnTo>
                  <a:lnTo>
                    <a:pt x="4876774" y="192659"/>
                  </a:lnTo>
                  <a:close/>
                </a:path>
                <a:path extrusionOk="0" h="257175" w="8796020">
                  <a:moveTo>
                    <a:pt x="4896104" y="101841"/>
                  </a:moveTo>
                  <a:lnTo>
                    <a:pt x="4891760" y="88836"/>
                  </a:lnTo>
                  <a:lnTo>
                    <a:pt x="4888890" y="88480"/>
                  </a:lnTo>
                  <a:lnTo>
                    <a:pt x="4886210" y="88303"/>
                  </a:lnTo>
                  <a:lnTo>
                    <a:pt x="4883721" y="88303"/>
                  </a:lnTo>
                  <a:lnTo>
                    <a:pt x="4875390" y="89166"/>
                  </a:lnTo>
                  <a:lnTo>
                    <a:pt x="4868926" y="91884"/>
                  </a:lnTo>
                  <a:lnTo>
                    <a:pt x="4864455" y="96621"/>
                  </a:lnTo>
                  <a:lnTo>
                    <a:pt x="4862080" y="103581"/>
                  </a:lnTo>
                  <a:lnTo>
                    <a:pt x="4863122" y="103466"/>
                  </a:lnTo>
                  <a:lnTo>
                    <a:pt x="4867821" y="103428"/>
                  </a:lnTo>
                  <a:lnTo>
                    <a:pt x="4878489" y="104216"/>
                  </a:lnTo>
                  <a:lnTo>
                    <a:pt x="4889665" y="104216"/>
                  </a:lnTo>
                  <a:lnTo>
                    <a:pt x="4896104" y="101841"/>
                  </a:lnTo>
                  <a:close/>
                </a:path>
                <a:path extrusionOk="0" h="257175" w="8796020">
                  <a:moveTo>
                    <a:pt x="5083099" y="36969"/>
                  </a:moveTo>
                  <a:lnTo>
                    <a:pt x="5068417" y="36969"/>
                  </a:lnTo>
                  <a:lnTo>
                    <a:pt x="5068417" y="51854"/>
                  </a:lnTo>
                  <a:lnTo>
                    <a:pt x="5083099" y="51854"/>
                  </a:lnTo>
                  <a:lnTo>
                    <a:pt x="5083099" y="36969"/>
                  </a:lnTo>
                  <a:close/>
                </a:path>
                <a:path extrusionOk="0" h="257175" w="8796020">
                  <a:moveTo>
                    <a:pt x="5185067" y="23660"/>
                  </a:moveTo>
                  <a:lnTo>
                    <a:pt x="5183403" y="13703"/>
                  </a:lnTo>
                  <a:lnTo>
                    <a:pt x="5171440" y="7480"/>
                  </a:lnTo>
                  <a:lnTo>
                    <a:pt x="5170792" y="15938"/>
                  </a:lnTo>
                  <a:lnTo>
                    <a:pt x="5166779" y="21043"/>
                  </a:lnTo>
                  <a:lnTo>
                    <a:pt x="5161419" y="24879"/>
                  </a:lnTo>
                  <a:lnTo>
                    <a:pt x="5156720" y="29502"/>
                  </a:lnTo>
                  <a:lnTo>
                    <a:pt x="5160772" y="34836"/>
                  </a:lnTo>
                  <a:lnTo>
                    <a:pt x="5165280" y="36957"/>
                  </a:lnTo>
                  <a:lnTo>
                    <a:pt x="5169522" y="36957"/>
                  </a:lnTo>
                  <a:lnTo>
                    <a:pt x="5179441" y="32893"/>
                  </a:lnTo>
                  <a:lnTo>
                    <a:pt x="5185067" y="23660"/>
                  </a:lnTo>
                  <a:close/>
                </a:path>
                <a:path extrusionOk="0" h="257175" w="8796020">
                  <a:moveTo>
                    <a:pt x="5215687" y="125818"/>
                  </a:moveTo>
                  <a:lnTo>
                    <a:pt x="5209184" y="120154"/>
                  </a:lnTo>
                  <a:lnTo>
                    <a:pt x="5204701" y="118097"/>
                  </a:lnTo>
                  <a:lnTo>
                    <a:pt x="5201831" y="118097"/>
                  </a:lnTo>
                  <a:lnTo>
                    <a:pt x="5198034" y="118097"/>
                  </a:lnTo>
                  <a:lnTo>
                    <a:pt x="5197081" y="121716"/>
                  </a:lnTo>
                  <a:lnTo>
                    <a:pt x="5199088" y="128955"/>
                  </a:lnTo>
                  <a:lnTo>
                    <a:pt x="5202034" y="132575"/>
                  </a:lnTo>
                  <a:lnTo>
                    <a:pt x="5208829" y="132575"/>
                  </a:lnTo>
                  <a:lnTo>
                    <a:pt x="5212169" y="130759"/>
                  </a:lnTo>
                  <a:lnTo>
                    <a:pt x="5215687" y="125818"/>
                  </a:lnTo>
                  <a:close/>
                </a:path>
                <a:path extrusionOk="0" h="257175" w="8796020">
                  <a:moveTo>
                    <a:pt x="5215699" y="192659"/>
                  </a:moveTo>
                  <a:lnTo>
                    <a:pt x="5193538" y="192659"/>
                  </a:lnTo>
                  <a:lnTo>
                    <a:pt x="5193538" y="207403"/>
                  </a:lnTo>
                  <a:lnTo>
                    <a:pt x="5215699" y="207403"/>
                  </a:lnTo>
                  <a:lnTo>
                    <a:pt x="5215699" y="192659"/>
                  </a:lnTo>
                  <a:close/>
                </a:path>
                <a:path extrusionOk="0" h="257175" w="8796020">
                  <a:moveTo>
                    <a:pt x="5407380" y="192659"/>
                  </a:moveTo>
                  <a:lnTo>
                    <a:pt x="5392432" y="192659"/>
                  </a:lnTo>
                  <a:lnTo>
                    <a:pt x="5392432" y="199923"/>
                  </a:lnTo>
                  <a:lnTo>
                    <a:pt x="5386629" y="201295"/>
                  </a:lnTo>
                  <a:lnTo>
                    <a:pt x="5385193" y="207403"/>
                  </a:lnTo>
                  <a:lnTo>
                    <a:pt x="5394007" y="206971"/>
                  </a:lnTo>
                  <a:lnTo>
                    <a:pt x="5401894" y="205613"/>
                  </a:lnTo>
                  <a:lnTo>
                    <a:pt x="5406974" y="201460"/>
                  </a:lnTo>
                  <a:lnTo>
                    <a:pt x="5407380" y="192659"/>
                  </a:lnTo>
                  <a:close/>
                </a:path>
                <a:path extrusionOk="0" h="257175" w="8796020">
                  <a:moveTo>
                    <a:pt x="5536679" y="64833"/>
                  </a:moveTo>
                  <a:lnTo>
                    <a:pt x="5532488" y="51854"/>
                  </a:lnTo>
                  <a:lnTo>
                    <a:pt x="5522747" y="53200"/>
                  </a:lnTo>
                  <a:lnTo>
                    <a:pt x="5514365" y="55905"/>
                  </a:lnTo>
                  <a:lnTo>
                    <a:pt x="5507660" y="60261"/>
                  </a:lnTo>
                  <a:lnTo>
                    <a:pt x="5502897" y="66598"/>
                  </a:lnTo>
                  <a:lnTo>
                    <a:pt x="5504027" y="66471"/>
                  </a:lnTo>
                  <a:lnTo>
                    <a:pt x="5508930" y="66421"/>
                  </a:lnTo>
                  <a:lnTo>
                    <a:pt x="5519394" y="67170"/>
                  </a:lnTo>
                  <a:lnTo>
                    <a:pt x="5530405" y="67170"/>
                  </a:lnTo>
                  <a:lnTo>
                    <a:pt x="5536679" y="64833"/>
                  </a:lnTo>
                  <a:close/>
                </a:path>
                <a:path extrusionOk="0" h="257175" w="8796020">
                  <a:moveTo>
                    <a:pt x="5716651" y="14744"/>
                  </a:moveTo>
                  <a:lnTo>
                    <a:pt x="5714225" y="15074"/>
                  </a:lnTo>
                  <a:lnTo>
                    <a:pt x="5695747" y="15100"/>
                  </a:lnTo>
                  <a:lnTo>
                    <a:pt x="5688546" y="15697"/>
                  </a:lnTo>
                  <a:lnTo>
                    <a:pt x="5687034" y="22237"/>
                  </a:lnTo>
                  <a:lnTo>
                    <a:pt x="5691276" y="26365"/>
                  </a:lnTo>
                  <a:lnTo>
                    <a:pt x="5697004" y="28778"/>
                  </a:lnTo>
                  <a:lnTo>
                    <a:pt x="5709272" y="28778"/>
                  </a:lnTo>
                  <a:lnTo>
                    <a:pt x="5715508" y="24625"/>
                  </a:lnTo>
                  <a:lnTo>
                    <a:pt x="5716651" y="14744"/>
                  </a:lnTo>
                  <a:close/>
                </a:path>
                <a:path extrusionOk="0" h="257175" w="8796020">
                  <a:moveTo>
                    <a:pt x="5797550" y="118681"/>
                  </a:moveTo>
                  <a:lnTo>
                    <a:pt x="5795061" y="119976"/>
                  </a:lnTo>
                  <a:lnTo>
                    <a:pt x="5792673" y="120510"/>
                  </a:lnTo>
                  <a:lnTo>
                    <a:pt x="5785497" y="120510"/>
                  </a:lnTo>
                  <a:lnTo>
                    <a:pt x="5781103" y="118046"/>
                  </a:lnTo>
                  <a:lnTo>
                    <a:pt x="5773356" y="113144"/>
                  </a:lnTo>
                  <a:lnTo>
                    <a:pt x="5770003" y="110693"/>
                  </a:lnTo>
                  <a:lnTo>
                    <a:pt x="5767159" y="110693"/>
                  </a:lnTo>
                  <a:lnTo>
                    <a:pt x="5764568" y="110693"/>
                  </a:lnTo>
                  <a:lnTo>
                    <a:pt x="5762409" y="112737"/>
                  </a:lnTo>
                  <a:lnTo>
                    <a:pt x="5760682" y="118681"/>
                  </a:lnTo>
                  <a:lnTo>
                    <a:pt x="5767857" y="121920"/>
                  </a:lnTo>
                  <a:lnTo>
                    <a:pt x="5774995" y="126060"/>
                  </a:lnTo>
                  <a:lnTo>
                    <a:pt x="5781751" y="129641"/>
                  </a:lnTo>
                  <a:lnTo>
                    <a:pt x="5787847" y="131152"/>
                  </a:lnTo>
                  <a:lnTo>
                    <a:pt x="5792190" y="131152"/>
                  </a:lnTo>
                  <a:lnTo>
                    <a:pt x="5795645" y="128003"/>
                  </a:lnTo>
                  <a:lnTo>
                    <a:pt x="5797550" y="118681"/>
                  </a:lnTo>
                  <a:close/>
                </a:path>
                <a:path extrusionOk="0" h="257175" w="8796020">
                  <a:moveTo>
                    <a:pt x="5944870" y="103581"/>
                  </a:moveTo>
                  <a:lnTo>
                    <a:pt x="5939002" y="102539"/>
                  </a:lnTo>
                  <a:lnTo>
                    <a:pt x="5934341" y="102108"/>
                  </a:lnTo>
                  <a:lnTo>
                    <a:pt x="5930722" y="102108"/>
                  </a:lnTo>
                  <a:lnTo>
                    <a:pt x="5921997" y="102108"/>
                  </a:lnTo>
                  <a:lnTo>
                    <a:pt x="5919228" y="104609"/>
                  </a:lnTo>
                  <a:lnTo>
                    <a:pt x="5920625" y="109601"/>
                  </a:lnTo>
                  <a:lnTo>
                    <a:pt x="5924791" y="112102"/>
                  </a:lnTo>
                  <a:lnTo>
                    <a:pt x="5934735" y="112102"/>
                  </a:lnTo>
                  <a:lnTo>
                    <a:pt x="5940374" y="109931"/>
                  </a:lnTo>
                  <a:lnTo>
                    <a:pt x="5944870" y="103581"/>
                  </a:lnTo>
                  <a:close/>
                </a:path>
                <a:path extrusionOk="0" h="257175" w="8796020">
                  <a:moveTo>
                    <a:pt x="6055334" y="229755"/>
                  </a:moveTo>
                  <a:lnTo>
                    <a:pt x="6052375" y="228269"/>
                  </a:lnTo>
                  <a:lnTo>
                    <a:pt x="6041504" y="220980"/>
                  </a:lnTo>
                  <a:lnTo>
                    <a:pt x="6033846" y="220980"/>
                  </a:lnTo>
                  <a:lnTo>
                    <a:pt x="6029642" y="220980"/>
                  </a:lnTo>
                  <a:lnTo>
                    <a:pt x="6026404" y="223177"/>
                  </a:lnTo>
                  <a:lnTo>
                    <a:pt x="6025985" y="229755"/>
                  </a:lnTo>
                  <a:lnTo>
                    <a:pt x="6028944" y="231101"/>
                  </a:lnTo>
                  <a:lnTo>
                    <a:pt x="6039891" y="238340"/>
                  </a:lnTo>
                  <a:lnTo>
                    <a:pt x="6051740" y="238340"/>
                  </a:lnTo>
                  <a:lnTo>
                    <a:pt x="6054941" y="236181"/>
                  </a:lnTo>
                  <a:lnTo>
                    <a:pt x="6055334" y="229755"/>
                  </a:lnTo>
                  <a:close/>
                </a:path>
                <a:path extrusionOk="0" h="257175" w="8796020">
                  <a:moveTo>
                    <a:pt x="6254394" y="91186"/>
                  </a:moveTo>
                  <a:lnTo>
                    <a:pt x="6251473" y="87858"/>
                  </a:lnTo>
                  <a:lnTo>
                    <a:pt x="6245491" y="87858"/>
                  </a:lnTo>
                  <a:lnTo>
                    <a:pt x="6240602" y="87858"/>
                  </a:lnTo>
                  <a:lnTo>
                    <a:pt x="6233680" y="90081"/>
                  </a:lnTo>
                  <a:lnTo>
                    <a:pt x="6224841" y="96316"/>
                  </a:lnTo>
                  <a:lnTo>
                    <a:pt x="6232283" y="99834"/>
                  </a:lnTo>
                  <a:lnTo>
                    <a:pt x="6238252" y="101168"/>
                  </a:lnTo>
                  <a:lnTo>
                    <a:pt x="6249987" y="101168"/>
                  </a:lnTo>
                  <a:lnTo>
                    <a:pt x="6253658" y="97840"/>
                  </a:lnTo>
                  <a:lnTo>
                    <a:pt x="6254394" y="91186"/>
                  </a:lnTo>
                  <a:close/>
                </a:path>
                <a:path extrusionOk="0" h="257175" w="8796020">
                  <a:moveTo>
                    <a:pt x="6298463" y="59232"/>
                  </a:moveTo>
                  <a:lnTo>
                    <a:pt x="6295809" y="58115"/>
                  </a:lnTo>
                  <a:lnTo>
                    <a:pt x="6293548" y="57619"/>
                  </a:lnTo>
                  <a:lnTo>
                    <a:pt x="6291631" y="57619"/>
                  </a:lnTo>
                  <a:lnTo>
                    <a:pt x="6283820" y="57619"/>
                  </a:lnTo>
                  <a:lnTo>
                    <a:pt x="6281725" y="65836"/>
                  </a:lnTo>
                  <a:lnTo>
                    <a:pt x="6283553" y="82257"/>
                  </a:lnTo>
                  <a:lnTo>
                    <a:pt x="6287465" y="90474"/>
                  </a:lnTo>
                  <a:lnTo>
                    <a:pt x="6294005" y="90474"/>
                  </a:lnTo>
                  <a:lnTo>
                    <a:pt x="6296418" y="87972"/>
                  </a:lnTo>
                  <a:lnTo>
                    <a:pt x="6298463" y="81584"/>
                  </a:lnTo>
                  <a:lnTo>
                    <a:pt x="6293459" y="78524"/>
                  </a:lnTo>
                  <a:lnTo>
                    <a:pt x="6294374" y="73990"/>
                  </a:lnTo>
                  <a:lnTo>
                    <a:pt x="6297333" y="67665"/>
                  </a:lnTo>
                  <a:lnTo>
                    <a:pt x="6298463" y="59232"/>
                  </a:lnTo>
                  <a:close/>
                </a:path>
                <a:path extrusionOk="0" h="257175" w="8796020">
                  <a:moveTo>
                    <a:pt x="6342812" y="22237"/>
                  </a:moveTo>
                  <a:lnTo>
                    <a:pt x="6328778" y="17703"/>
                  </a:lnTo>
                  <a:lnTo>
                    <a:pt x="6315824" y="12192"/>
                  </a:lnTo>
                  <a:lnTo>
                    <a:pt x="6303492" y="6134"/>
                  </a:lnTo>
                  <a:lnTo>
                    <a:pt x="6291300" y="0"/>
                  </a:lnTo>
                  <a:lnTo>
                    <a:pt x="6291300" y="10134"/>
                  </a:lnTo>
                  <a:lnTo>
                    <a:pt x="6287808" y="16243"/>
                  </a:lnTo>
                  <a:lnTo>
                    <a:pt x="6283807" y="22237"/>
                  </a:lnTo>
                  <a:lnTo>
                    <a:pt x="6285357" y="21882"/>
                  </a:lnTo>
                  <a:lnTo>
                    <a:pt x="6286944" y="21729"/>
                  </a:lnTo>
                  <a:lnTo>
                    <a:pt x="6294907" y="21729"/>
                  </a:lnTo>
                  <a:lnTo>
                    <a:pt x="6321958" y="31115"/>
                  </a:lnTo>
                  <a:lnTo>
                    <a:pt x="6333744" y="31115"/>
                  </a:lnTo>
                  <a:lnTo>
                    <a:pt x="6338887" y="28879"/>
                  </a:lnTo>
                  <a:lnTo>
                    <a:pt x="6342812" y="22237"/>
                  </a:lnTo>
                  <a:close/>
                </a:path>
                <a:path extrusionOk="0" h="257175" w="8796020">
                  <a:moveTo>
                    <a:pt x="6349974" y="81572"/>
                  </a:moveTo>
                  <a:lnTo>
                    <a:pt x="6342786" y="80403"/>
                  </a:lnTo>
                  <a:lnTo>
                    <a:pt x="6337071" y="79921"/>
                  </a:lnTo>
                  <a:lnTo>
                    <a:pt x="6332626" y="79921"/>
                  </a:lnTo>
                  <a:lnTo>
                    <a:pt x="6322504" y="79921"/>
                  </a:lnTo>
                  <a:lnTo>
                    <a:pt x="6318936" y="82410"/>
                  </a:lnTo>
                  <a:lnTo>
                    <a:pt x="6319952" y="87401"/>
                  </a:lnTo>
                  <a:lnTo>
                    <a:pt x="6324536" y="89890"/>
                  </a:lnTo>
                  <a:lnTo>
                    <a:pt x="6336424" y="89890"/>
                  </a:lnTo>
                  <a:lnTo>
                    <a:pt x="6343497" y="87769"/>
                  </a:lnTo>
                  <a:lnTo>
                    <a:pt x="6349974" y="81572"/>
                  </a:lnTo>
                  <a:close/>
                </a:path>
                <a:path extrusionOk="0" h="257175" w="8796020">
                  <a:moveTo>
                    <a:pt x="6452222" y="70993"/>
                  </a:moveTo>
                  <a:lnTo>
                    <a:pt x="6449631" y="63881"/>
                  </a:lnTo>
                  <a:lnTo>
                    <a:pt x="6438532" y="59232"/>
                  </a:lnTo>
                  <a:lnTo>
                    <a:pt x="6436423" y="75057"/>
                  </a:lnTo>
                  <a:lnTo>
                    <a:pt x="6439979" y="80352"/>
                  </a:lnTo>
                  <a:lnTo>
                    <a:pt x="6444005" y="80352"/>
                  </a:lnTo>
                  <a:lnTo>
                    <a:pt x="6449339" y="77495"/>
                  </a:lnTo>
                  <a:lnTo>
                    <a:pt x="6452222" y="70993"/>
                  </a:lnTo>
                  <a:close/>
                </a:path>
                <a:path extrusionOk="0" h="257175" w="8796020">
                  <a:moveTo>
                    <a:pt x="6460452" y="222161"/>
                  </a:moveTo>
                  <a:lnTo>
                    <a:pt x="6454864" y="205752"/>
                  </a:lnTo>
                  <a:lnTo>
                    <a:pt x="6456591" y="190512"/>
                  </a:lnTo>
                  <a:lnTo>
                    <a:pt x="6456591" y="178193"/>
                  </a:lnTo>
                  <a:lnTo>
                    <a:pt x="6445796" y="170535"/>
                  </a:lnTo>
                  <a:lnTo>
                    <a:pt x="6445821" y="203695"/>
                  </a:lnTo>
                  <a:lnTo>
                    <a:pt x="6449530" y="216522"/>
                  </a:lnTo>
                  <a:lnTo>
                    <a:pt x="6460452" y="222161"/>
                  </a:lnTo>
                  <a:close/>
                </a:path>
                <a:path extrusionOk="0" h="257175" w="8796020">
                  <a:moveTo>
                    <a:pt x="6468808" y="153949"/>
                  </a:moveTo>
                  <a:lnTo>
                    <a:pt x="6467500" y="148348"/>
                  </a:lnTo>
                  <a:lnTo>
                    <a:pt x="6460464" y="140690"/>
                  </a:lnTo>
                  <a:lnTo>
                    <a:pt x="6455219" y="148628"/>
                  </a:lnTo>
                  <a:lnTo>
                    <a:pt x="6454762" y="154203"/>
                  </a:lnTo>
                  <a:lnTo>
                    <a:pt x="6457493" y="157480"/>
                  </a:lnTo>
                  <a:lnTo>
                    <a:pt x="6461798" y="158559"/>
                  </a:lnTo>
                  <a:lnTo>
                    <a:pt x="6466268" y="157391"/>
                  </a:lnTo>
                  <a:lnTo>
                    <a:pt x="6468808" y="153949"/>
                  </a:lnTo>
                  <a:close/>
                </a:path>
                <a:path extrusionOk="0" h="257175" w="8796020">
                  <a:moveTo>
                    <a:pt x="6755092" y="133438"/>
                  </a:moveTo>
                  <a:lnTo>
                    <a:pt x="6751447" y="133235"/>
                  </a:lnTo>
                  <a:lnTo>
                    <a:pt x="6749720" y="133235"/>
                  </a:lnTo>
                  <a:lnTo>
                    <a:pt x="6739191" y="134175"/>
                  </a:lnTo>
                  <a:lnTo>
                    <a:pt x="6730428" y="136969"/>
                  </a:lnTo>
                  <a:lnTo>
                    <a:pt x="6723456" y="141605"/>
                  </a:lnTo>
                  <a:lnTo>
                    <a:pt x="6718287" y="148056"/>
                  </a:lnTo>
                  <a:lnTo>
                    <a:pt x="6722719" y="152654"/>
                  </a:lnTo>
                  <a:lnTo>
                    <a:pt x="6727304" y="154546"/>
                  </a:lnTo>
                  <a:lnTo>
                    <a:pt x="6731711" y="154546"/>
                  </a:lnTo>
                  <a:lnTo>
                    <a:pt x="6739242" y="152730"/>
                  </a:lnTo>
                  <a:lnTo>
                    <a:pt x="6745935" y="147942"/>
                  </a:lnTo>
                  <a:lnTo>
                    <a:pt x="6751358" y="141173"/>
                  </a:lnTo>
                  <a:lnTo>
                    <a:pt x="6755092" y="133438"/>
                  </a:lnTo>
                  <a:close/>
                </a:path>
                <a:path extrusionOk="0" h="257175" w="8796020">
                  <a:moveTo>
                    <a:pt x="7138340" y="22225"/>
                  </a:moveTo>
                  <a:lnTo>
                    <a:pt x="7131799" y="16535"/>
                  </a:lnTo>
                  <a:lnTo>
                    <a:pt x="7127278" y="14465"/>
                  </a:lnTo>
                  <a:lnTo>
                    <a:pt x="7124395" y="14465"/>
                  </a:lnTo>
                  <a:lnTo>
                    <a:pt x="7120598" y="14465"/>
                  </a:lnTo>
                  <a:lnTo>
                    <a:pt x="7119645" y="18059"/>
                  </a:lnTo>
                  <a:lnTo>
                    <a:pt x="7121639" y="25247"/>
                  </a:lnTo>
                  <a:lnTo>
                    <a:pt x="7124586" y="28854"/>
                  </a:lnTo>
                  <a:lnTo>
                    <a:pt x="7131431" y="28854"/>
                  </a:lnTo>
                  <a:lnTo>
                    <a:pt x="7134784" y="27063"/>
                  </a:lnTo>
                  <a:lnTo>
                    <a:pt x="7138340" y="22225"/>
                  </a:lnTo>
                  <a:close/>
                </a:path>
                <a:path extrusionOk="0" h="257175" w="8796020">
                  <a:moveTo>
                    <a:pt x="7992656" y="96329"/>
                  </a:moveTo>
                  <a:lnTo>
                    <a:pt x="7991386" y="96494"/>
                  </a:lnTo>
                  <a:lnTo>
                    <a:pt x="7986217" y="96558"/>
                  </a:lnTo>
                  <a:lnTo>
                    <a:pt x="7976082" y="95859"/>
                  </a:lnTo>
                  <a:lnTo>
                    <a:pt x="7973720" y="95859"/>
                  </a:lnTo>
                  <a:lnTo>
                    <a:pt x="7965199" y="95859"/>
                  </a:lnTo>
                  <a:lnTo>
                    <a:pt x="7958976" y="98171"/>
                  </a:lnTo>
                  <a:lnTo>
                    <a:pt x="7963319" y="111086"/>
                  </a:lnTo>
                  <a:lnTo>
                    <a:pt x="7966126" y="111429"/>
                  </a:lnTo>
                  <a:lnTo>
                    <a:pt x="7968767" y="111607"/>
                  </a:lnTo>
                  <a:lnTo>
                    <a:pt x="7971231" y="111607"/>
                  </a:lnTo>
                  <a:lnTo>
                    <a:pt x="7979511" y="110744"/>
                  </a:lnTo>
                  <a:lnTo>
                    <a:pt x="7985976" y="108026"/>
                  </a:lnTo>
                  <a:lnTo>
                    <a:pt x="7990421" y="103289"/>
                  </a:lnTo>
                  <a:lnTo>
                    <a:pt x="7992656" y="96329"/>
                  </a:lnTo>
                  <a:close/>
                </a:path>
                <a:path extrusionOk="0" h="257175" w="8796020">
                  <a:moveTo>
                    <a:pt x="8015427" y="33972"/>
                  </a:moveTo>
                  <a:lnTo>
                    <a:pt x="8007350" y="29502"/>
                  </a:lnTo>
                  <a:lnTo>
                    <a:pt x="8003908" y="35991"/>
                  </a:lnTo>
                  <a:lnTo>
                    <a:pt x="7999692" y="45745"/>
                  </a:lnTo>
                  <a:lnTo>
                    <a:pt x="7999311" y="54800"/>
                  </a:lnTo>
                  <a:lnTo>
                    <a:pt x="8007350" y="59232"/>
                  </a:lnTo>
                  <a:lnTo>
                    <a:pt x="8010893" y="52793"/>
                  </a:lnTo>
                  <a:lnTo>
                    <a:pt x="8015097" y="43065"/>
                  </a:lnTo>
                  <a:lnTo>
                    <a:pt x="8015427" y="33972"/>
                  </a:lnTo>
                  <a:close/>
                </a:path>
                <a:path extrusionOk="0" h="257175" w="8796020">
                  <a:moveTo>
                    <a:pt x="8096567" y="193154"/>
                  </a:moveTo>
                  <a:lnTo>
                    <a:pt x="8088439" y="185166"/>
                  </a:lnTo>
                  <a:lnTo>
                    <a:pt x="8081772" y="191935"/>
                  </a:lnTo>
                  <a:lnTo>
                    <a:pt x="8071117" y="199097"/>
                  </a:lnTo>
                  <a:lnTo>
                    <a:pt x="8065465" y="206667"/>
                  </a:lnTo>
                  <a:lnTo>
                    <a:pt x="8073809" y="214668"/>
                  </a:lnTo>
                  <a:lnTo>
                    <a:pt x="8078165" y="205778"/>
                  </a:lnTo>
                  <a:lnTo>
                    <a:pt x="8089443" y="199313"/>
                  </a:lnTo>
                  <a:lnTo>
                    <a:pt x="8096567" y="193154"/>
                  </a:lnTo>
                  <a:close/>
                </a:path>
                <a:path extrusionOk="0" h="257175" w="8796020">
                  <a:moveTo>
                    <a:pt x="8266125" y="116878"/>
                  </a:moveTo>
                  <a:lnTo>
                    <a:pt x="8265122" y="111086"/>
                  </a:lnTo>
                  <a:lnTo>
                    <a:pt x="8260778" y="107289"/>
                  </a:lnTo>
                  <a:lnTo>
                    <a:pt x="8257743" y="106172"/>
                  </a:lnTo>
                  <a:lnTo>
                    <a:pt x="8253489" y="106184"/>
                  </a:lnTo>
                  <a:lnTo>
                    <a:pt x="8247494" y="108483"/>
                  </a:lnTo>
                  <a:lnTo>
                    <a:pt x="8243227" y="108483"/>
                  </a:lnTo>
                  <a:lnTo>
                    <a:pt x="8240192" y="107365"/>
                  </a:lnTo>
                  <a:lnTo>
                    <a:pt x="8235848" y="103581"/>
                  </a:lnTo>
                  <a:lnTo>
                    <a:pt x="8233854" y="111023"/>
                  </a:lnTo>
                  <a:lnTo>
                    <a:pt x="8236598" y="116179"/>
                  </a:lnTo>
                  <a:lnTo>
                    <a:pt x="8242490" y="119176"/>
                  </a:lnTo>
                  <a:lnTo>
                    <a:pt x="8249894" y="120142"/>
                  </a:lnTo>
                  <a:lnTo>
                    <a:pt x="8258086" y="120142"/>
                  </a:lnTo>
                  <a:lnTo>
                    <a:pt x="8266125" y="116878"/>
                  </a:lnTo>
                  <a:close/>
                </a:path>
                <a:path extrusionOk="0" h="257175" w="8796020">
                  <a:moveTo>
                    <a:pt x="8383117" y="88836"/>
                  </a:moveTo>
                  <a:lnTo>
                    <a:pt x="8381784" y="87515"/>
                  </a:lnTo>
                  <a:lnTo>
                    <a:pt x="8380108" y="86982"/>
                  </a:lnTo>
                  <a:lnTo>
                    <a:pt x="8378253" y="86982"/>
                  </a:lnTo>
                  <a:lnTo>
                    <a:pt x="8371243" y="86982"/>
                  </a:lnTo>
                  <a:lnTo>
                    <a:pt x="8361896" y="94691"/>
                  </a:lnTo>
                  <a:lnTo>
                    <a:pt x="8360931" y="96329"/>
                  </a:lnTo>
                  <a:lnTo>
                    <a:pt x="8358975" y="100050"/>
                  </a:lnTo>
                  <a:lnTo>
                    <a:pt x="8360359" y="101473"/>
                  </a:lnTo>
                  <a:lnTo>
                    <a:pt x="8363242" y="101473"/>
                  </a:lnTo>
                  <a:lnTo>
                    <a:pt x="8369897" y="100025"/>
                  </a:lnTo>
                  <a:lnTo>
                    <a:pt x="8377263" y="96570"/>
                  </a:lnTo>
                  <a:lnTo>
                    <a:pt x="8382584" y="92405"/>
                  </a:lnTo>
                  <a:lnTo>
                    <a:pt x="8383117" y="88836"/>
                  </a:lnTo>
                  <a:close/>
                </a:path>
                <a:path extrusionOk="0" h="257175" w="8796020">
                  <a:moveTo>
                    <a:pt x="8604999" y="186740"/>
                  </a:moveTo>
                  <a:lnTo>
                    <a:pt x="8602929" y="181876"/>
                  </a:lnTo>
                  <a:lnTo>
                    <a:pt x="8599157" y="178168"/>
                  </a:lnTo>
                  <a:lnTo>
                    <a:pt x="8593569" y="172669"/>
                  </a:lnTo>
                  <a:lnTo>
                    <a:pt x="8584273" y="169735"/>
                  </a:lnTo>
                  <a:lnTo>
                    <a:pt x="8575434" y="169735"/>
                  </a:lnTo>
                  <a:lnTo>
                    <a:pt x="8567179" y="170662"/>
                  </a:lnTo>
                  <a:lnTo>
                    <a:pt x="8560067" y="173494"/>
                  </a:lnTo>
                  <a:lnTo>
                    <a:pt x="8554910" y="178308"/>
                  </a:lnTo>
                  <a:lnTo>
                    <a:pt x="8552561" y="185166"/>
                  </a:lnTo>
                  <a:lnTo>
                    <a:pt x="8558225" y="189179"/>
                  </a:lnTo>
                  <a:lnTo>
                    <a:pt x="8565553" y="191516"/>
                  </a:lnTo>
                  <a:lnTo>
                    <a:pt x="8574113" y="192595"/>
                  </a:lnTo>
                  <a:lnTo>
                    <a:pt x="8583511" y="192862"/>
                  </a:lnTo>
                  <a:lnTo>
                    <a:pt x="8599157" y="192659"/>
                  </a:lnTo>
                  <a:lnTo>
                    <a:pt x="8604072" y="192659"/>
                  </a:lnTo>
                  <a:lnTo>
                    <a:pt x="8604999" y="186740"/>
                  </a:lnTo>
                  <a:close/>
                </a:path>
                <a:path extrusionOk="0" h="257175" w="8796020">
                  <a:moveTo>
                    <a:pt x="8795753" y="118681"/>
                  </a:moveTo>
                  <a:lnTo>
                    <a:pt x="8780793" y="118681"/>
                  </a:lnTo>
                  <a:lnTo>
                    <a:pt x="8780793" y="133438"/>
                  </a:lnTo>
                  <a:lnTo>
                    <a:pt x="8795753" y="133438"/>
                  </a:lnTo>
                  <a:lnTo>
                    <a:pt x="8795753" y="1186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23" name="Google Shape;7923;gefe2f4b35a_0_3189"/>
            <p:cNvSpPr/>
            <p:nvPr/>
          </p:nvSpPr>
          <p:spPr>
            <a:xfrm>
              <a:off x="2806" y="6802665"/>
              <a:ext cx="9404350" cy="238125"/>
            </a:xfrm>
            <a:custGeom>
              <a:rect b="b" l="l" r="r" t="t"/>
              <a:pathLst>
                <a:path extrusionOk="0" h="238125" w="9404350">
                  <a:moveTo>
                    <a:pt x="27114" y="200863"/>
                  </a:moveTo>
                  <a:lnTo>
                    <a:pt x="25819" y="200685"/>
                  </a:lnTo>
                  <a:lnTo>
                    <a:pt x="24536" y="200609"/>
                  </a:lnTo>
                  <a:lnTo>
                    <a:pt x="23279" y="200609"/>
                  </a:lnTo>
                  <a:lnTo>
                    <a:pt x="8851" y="204419"/>
                  </a:lnTo>
                  <a:lnTo>
                    <a:pt x="0" y="213245"/>
                  </a:lnTo>
                  <a:lnTo>
                    <a:pt x="76" y="223202"/>
                  </a:lnTo>
                  <a:lnTo>
                    <a:pt x="12420" y="230365"/>
                  </a:lnTo>
                  <a:lnTo>
                    <a:pt x="12344" y="219278"/>
                  </a:lnTo>
                  <a:lnTo>
                    <a:pt x="17576" y="213537"/>
                  </a:lnTo>
                  <a:lnTo>
                    <a:pt x="23914" y="208851"/>
                  </a:lnTo>
                  <a:lnTo>
                    <a:pt x="27114" y="200863"/>
                  </a:lnTo>
                  <a:close/>
                </a:path>
                <a:path extrusionOk="0" h="238125" w="9404350">
                  <a:moveTo>
                    <a:pt x="63919" y="939"/>
                  </a:moveTo>
                  <a:lnTo>
                    <a:pt x="63246" y="939"/>
                  </a:lnTo>
                  <a:lnTo>
                    <a:pt x="56261" y="939"/>
                  </a:lnTo>
                  <a:lnTo>
                    <a:pt x="37007" y="9461"/>
                  </a:lnTo>
                  <a:lnTo>
                    <a:pt x="27038" y="9461"/>
                  </a:lnTo>
                  <a:lnTo>
                    <a:pt x="23609" y="9067"/>
                  </a:lnTo>
                  <a:lnTo>
                    <a:pt x="19621" y="8089"/>
                  </a:lnTo>
                  <a:lnTo>
                    <a:pt x="19634" y="17221"/>
                  </a:lnTo>
                  <a:lnTo>
                    <a:pt x="22567" y="23418"/>
                  </a:lnTo>
                  <a:lnTo>
                    <a:pt x="27673" y="26936"/>
                  </a:lnTo>
                  <a:lnTo>
                    <a:pt x="34239" y="28054"/>
                  </a:lnTo>
                  <a:lnTo>
                    <a:pt x="44818" y="25958"/>
                  </a:lnTo>
                  <a:lnTo>
                    <a:pt x="54737" y="20218"/>
                  </a:lnTo>
                  <a:lnTo>
                    <a:pt x="61836" y="11607"/>
                  </a:lnTo>
                  <a:lnTo>
                    <a:pt x="63919" y="939"/>
                  </a:lnTo>
                  <a:close/>
                </a:path>
                <a:path extrusionOk="0" h="238125" w="9404350">
                  <a:moveTo>
                    <a:pt x="146951" y="30746"/>
                  </a:moveTo>
                  <a:lnTo>
                    <a:pt x="142303" y="25615"/>
                  </a:lnTo>
                  <a:lnTo>
                    <a:pt x="136194" y="25615"/>
                  </a:lnTo>
                  <a:lnTo>
                    <a:pt x="127000" y="28702"/>
                  </a:lnTo>
                  <a:lnTo>
                    <a:pt x="119329" y="36118"/>
                  </a:lnTo>
                  <a:lnTo>
                    <a:pt x="116776" y="45072"/>
                  </a:lnTo>
                  <a:lnTo>
                    <a:pt x="122859" y="52793"/>
                  </a:lnTo>
                  <a:lnTo>
                    <a:pt x="123774" y="46215"/>
                  </a:lnTo>
                  <a:lnTo>
                    <a:pt x="129857" y="44907"/>
                  </a:lnTo>
                  <a:lnTo>
                    <a:pt x="139649" y="44907"/>
                  </a:lnTo>
                  <a:lnTo>
                    <a:pt x="144780" y="45186"/>
                  </a:lnTo>
                  <a:lnTo>
                    <a:pt x="146951" y="30746"/>
                  </a:lnTo>
                  <a:close/>
                </a:path>
                <a:path extrusionOk="0" h="238125" w="9404350">
                  <a:moveTo>
                    <a:pt x="232486" y="89916"/>
                  </a:moveTo>
                  <a:lnTo>
                    <a:pt x="225907" y="82194"/>
                  </a:lnTo>
                  <a:lnTo>
                    <a:pt x="222504" y="91795"/>
                  </a:lnTo>
                  <a:lnTo>
                    <a:pt x="213245" y="95516"/>
                  </a:lnTo>
                  <a:lnTo>
                    <a:pt x="204787" y="100025"/>
                  </a:lnTo>
                  <a:lnTo>
                    <a:pt x="203784" y="112026"/>
                  </a:lnTo>
                  <a:lnTo>
                    <a:pt x="204685" y="112191"/>
                  </a:lnTo>
                  <a:lnTo>
                    <a:pt x="205625" y="112280"/>
                  </a:lnTo>
                  <a:lnTo>
                    <a:pt x="206565" y="112280"/>
                  </a:lnTo>
                  <a:lnTo>
                    <a:pt x="218833" y="108585"/>
                  </a:lnTo>
                  <a:lnTo>
                    <a:pt x="228803" y="99923"/>
                  </a:lnTo>
                  <a:lnTo>
                    <a:pt x="232486" y="89916"/>
                  </a:lnTo>
                  <a:close/>
                </a:path>
                <a:path extrusionOk="0" h="238125" w="9404350">
                  <a:moveTo>
                    <a:pt x="365747" y="186118"/>
                  </a:moveTo>
                  <a:lnTo>
                    <a:pt x="356019" y="187388"/>
                  </a:lnTo>
                  <a:lnTo>
                    <a:pt x="347726" y="190042"/>
                  </a:lnTo>
                  <a:lnTo>
                    <a:pt x="341096" y="194411"/>
                  </a:lnTo>
                  <a:lnTo>
                    <a:pt x="336397" y="200863"/>
                  </a:lnTo>
                  <a:lnTo>
                    <a:pt x="339204" y="201206"/>
                  </a:lnTo>
                  <a:lnTo>
                    <a:pt x="341858" y="201396"/>
                  </a:lnTo>
                  <a:lnTo>
                    <a:pt x="344335" y="201396"/>
                  </a:lnTo>
                  <a:lnTo>
                    <a:pt x="352628" y="200533"/>
                  </a:lnTo>
                  <a:lnTo>
                    <a:pt x="359079" y="197827"/>
                  </a:lnTo>
                  <a:lnTo>
                    <a:pt x="363512" y="193078"/>
                  </a:lnTo>
                  <a:lnTo>
                    <a:pt x="365747" y="186118"/>
                  </a:lnTo>
                  <a:close/>
                </a:path>
                <a:path extrusionOk="0" h="238125" w="9404350">
                  <a:moveTo>
                    <a:pt x="1087716" y="8089"/>
                  </a:moveTo>
                  <a:lnTo>
                    <a:pt x="1073023" y="8089"/>
                  </a:lnTo>
                  <a:lnTo>
                    <a:pt x="1073023" y="22948"/>
                  </a:lnTo>
                  <a:lnTo>
                    <a:pt x="1087716" y="22948"/>
                  </a:lnTo>
                  <a:lnTo>
                    <a:pt x="1087716" y="8089"/>
                  </a:lnTo>
                  <a:close/>
                </a:path>
                <a:path extrusionOk="0" h="238125" w="9404350">
                  <a:moveTo>
                    <a:pt x="1189253" y="20243"/>
                  </a:moveTo>
                  <a:lnTo>
                    <a:pt x="1183525" y="15697"/>
                  </a:lnTo>
                  <a:lnTo>
                    <a:pt x="1181163" y="22047"/>
                  </a:lnTo>
                  <a:lnTo>
                    <a:pt x="1178102" y="28003"/>
                  </a:lnTo>
                  <a:lnTo>
                    <a:pt x="1177759" y="33388"/>
                  </a:lnTo>
                  <a:lnTo>
                    <a:pt x="1183525" y="38049"/>
                  </a:lnTo>
                  <a:lnTo>
                    <a:pt x="1185862" y="31496"/>
                  </a:lnTo>
                  <a:lnTo>
                    <a:pt x="1188897" y="25539"/>
                  </a:lnTo>
                  <a:lnTo>
                    <a:pt x="1189253" y="20243"/>
                  </a:lnTo>
                  <a:close/>
                </a:path>
                <a:path extrusionOk="0" h="238125" w="9404350">
                  <a:moveTo>
                    <a:pt x="1301483" y="89789"/>
                  </a:moveTo>
                  <a:lnTo>
                    <a:pt x="1286497" y="89789"/>
                  </a:lnTo>
                  <a:lnTo>
                    <a:pt x="1286497" y="96939"/>
                  </a:lnTo>
                  <a:lnTo>
                    <a:pt x="1280795" y="98552"/>
                  </a:lnTo>
                  <a:lnTo>
                    <a:pt x="1279283" y="104533"/>
                  </a:lnTo>
                  <a:lnTo>
                    <a:pt x="1288110" y="104178"/>
                  </a:lnTo>
                  <a:lnTo>
                    <a:pt x="1296009" y="102781"/>
                  </a:lnTo>
                  <a:lnTo>
                    <a:pt x="1301089" y="98577"/>
                  </a:lnTo>
                  <a:lnTo>
                    <a:pt x="1301483" y="89789"/>
                  </a:lnTo>
                  <a:close/>
                </a:path>
                <a:path extrusionOk="0" h="238125" w="9404350">
                  <a:moveTo>
                    <a:pt x="1389811" y="15697"/>
                  </a:moveTo>
                  <a:lnTo>
                    <a:pt x="1387792" y="16383"/>
                  </a:lnTo>
                  <a:lnTo>
                    <a:pt x="1385341" y="16637"/>
                  </a:lnTo>
                  <a:lnTo>
                    <a:pt x="1378864" y="16637"/>
                  </a:lnTo>
                  <a:lnTo>
                    <a:pt x="1361808" y="14643"/>
                  </a:lnTo>
                  <a:lnTo>
                    <a:pt x="1358049" y="14643"/>
                  </a:lnTo>
                  <a:lnTo>
                    <a:pt x="1351076" y="14643"/>
                  </a:lnTo>
                  <a:lnTo>
                    <a:pt x="1345844" y="16357"/>
                  </a:lnTo>
                  <a:lnTo>
                    <a:pt x="1345501" y="22948"/>
                  </a:lnTo>
                  <a:lnTo>
                    <a:pt x="1347431" y="22352"/>
                  </a:lnTo>
                  <a:lnTo>
                    <a:pt x="1349756" y="22123"/>
                  </a:lnTo>
                  <a:lnTo>
                    <a:pt x="1356055" y="22123"/>
                  </a:lnTo>
                  <a:lnTo>
                    <a:pt x="1373149" y="24066"/>
                  </a:lnTo>
                  <a:lnTo>
                    <a:pt x="1384071" y="24066"/>
                  </a:lnTo>
                  <a:lnTo>
                    <a:pt x="1389456" y="22352"/>
                  </a:lnTo>
                  <a:lnTo>
                    <a:pt x="1389811" y="15697"/>
                  </a:lnTo>
                  <a:close/>
                </a:path>
                <a:path extrusionOk="0" h="238125" w="9404350">
                  <a:moveTo>
                    <a:pt x="1406486" y="178663"/>
                  </a:moveTo>
                  <a:lnTo>
                    <a:pt x="1403743" y="173494"/>
                  </a:lnTo>
                  <a:lnTo>
                    <a:pt x="1397863" y="170497"/>
                  </a:lnTo>
                  <a:lnTo>
                    <a:pt x="1390446" y="169519"/>
                  </a:lnTo>
                  <a:lnTo>
                    <a:pt x="1382229" y="169519"/>
                  </a:lnTo>
                  <a:lnTo>
                    <a:pt x="1374140" y="172808"/>
                  </a:lnTo>
                  <a:lnTo>
                    <a:pt x="1375156" y="178625"/>
                  </a:lnTo>
                  <a:lnTo>
                    <a:pt x="1378800" y="178536"/>
                  </a:lnTo>
                  <a:lnTo>
                    <a:pt x="1386573" y="178993"/>
                  </a:lnTo>
                  <a:lnTo>
                    <a:pt x="1393494" y="180378"/>
                  </a:lnTo>
                  <a:lnTo>
                    <a:pt x="1399489" y="182740"/>
                  </a:lnTo>
                  <a:lnTo>
                    <a:pt x="1404505" y="186118"/>
                  </a:lnTo>
                  <a:lnTo>
                    <a:pt x="1406486" y="178663"/>
                  </a:lnTo>
                  <a:close/>
                </a:path>
                <a:path extrusionOk="0" h="238125" w="9404350">
                  <a:moveTo>
                    <a:pt x="1478140" y="38049"/>
                  </a:moveTo>
                  <a:lnTo>
                    <a:pt x="1464652" y="41160"/>
                  </a:lnTo>
                  <a:lnTo>
                    <a:pt x="1452740" y="45847"/>
                  </a:lnTo>
                  <a:lnTo>
                    <a:pt x="1442440" y="52095"/>
                  </a:lnTo>
                  <a:lnTo>
                    <a:pt x="1433830" y="59944"/>
                  </a:lnTo>
                  <a:lnTo>
                    <a:pt x="1438744" y="59944"/>
                  </a:lnTo>
                  <a:lnTo>
                    <a:pt x="1453553" y="59486"/>
                  </a:lnTo>
                  <a:lnTo>
                    <a:pt x="1466278" y="56908"/>
                  </a:lnTo>
                  <a:lnTo>
                    <a:pt x="1475092" y="50380"/>
                  </a:lnTo>
                  <a:lnTo>
                    <a:pt x="1478140" y="38049"/>
                  </a:lnTo>
                  <a:close/>
                </a:path>
                <a:path extrusionOk="0" h="238125" w="9404350">
                  <a:moveTo>
                    <a:pt x="1903691" y="138633"/>
                  </a:moveTo>
                  <a:lnTo>
                    <a:pt x="1897951" y="134048"/>
                  </a:lnTo>
                  <a:lnTo>
                    <a:pt x="1895767" y="140550"/>
                  </a:lnTo>
                  <a:lnTo>
                    <a:pt x="1892769" y="146507"/>
                  </a:lnTo>
                  <a:lnTo>
                    <a:pt x="1892363" y="151828"/>
                  </a:lnTo>
                  <a:lnTo>
                    <a:pt x="1897951" y="156400"/>
                  </a:lnTo>
                  <a:lnTo>
                    <a:pt x="1900288" y="149987"/>
                  </a:lnTo>
                  <a:lnTo>
                    <a:pt x="1903349" y="144005"/>
                  </a:lnTo>
                  <a:lnTo>
                    <a:pt x="1903691" y="138633"/>
                  </a:lnTo>
                  <a:close/>
                </a:path>
                <a:path extrusionOk="0" h="238125" w="9404350">
                  <a:moveTo>
                    <a:pt x="1979752" y="59067"/>
                  </a:moveTo>
                  <a:lnTo>
                    <a:pt x="1973694" y="49885"/>
                  </a:lnTo>
                  <a:lnTo>
                    <a:pt x="1962696" y="45707"/>
                  </a:lnTo>
                  <a:lnTo>
                    <a:pt x="1948522" y="44704"/>
                  </a:lnTo>
                  <a:lnTo>
                    <a:pt x="1944611" y="44704"/>
                  </a:lnTo>
                  <a:lnTo>
                    <a:pt x="1928431" y="45250"/>
                  </a:lnTo>
                  <a:lnTo>
                    <a:pt x="1920125" y="45186"/>
                  </a:lnTo>
                  <a:lnTo>
                    <a:pt x="1928749" y="56159"/>
                  </a:lnTo>
                  <a:lnTo>
                    <a:pt x="1940039" y="67221"/>
                  </a:lnTo>
                  <a:lnTo>
                    <a:pt x="1952955" y="75768"/>
                  </a:lnTo>
                  <a:lnTo>
                    <a:pt x="1966391" y="79197"/>
                  </a:lnTo>
                  <a:lnTo>
                    <a:pt x="1970773" y="79197"/>
                  </a:lnTo>
                  <a:lnTo>
                    <a:pt x="1975078" y="77952"/>
                  </a:lnTo>
                  <a:lnTo>
                    <a:pt x="1979117" y="75031"/>
                  </a:lnTo>
                  <a:lnTo>
                    <a:pt x="1979752" y="59067"/>
                  </a:lnTo>
                  <a:close/>
                </a:path>
                <a:path extrusionOk="0" h="238125" w="9404350">
                  <a:moveTo>
                    <a:pt x="2282113" y="12700"/>
                  </a:moveTo>
                  <a:lnTo>
                    <a:pt x="2273731" y="8089"/>
                  </a:lnTo>
                  <a:lnTo>
                    <a:pt x="2273135" y="11963"/>
                  </a:lnTo>
                  <a:lnTo>
                    <a:pt x="2271522" y="13398"/>
                  </a:lnTo>
                  <a:lnTo>
                    <a:pt x="2266518" y="13398"/>
                  </a:lnTo>
                  <a:lnTo>
                    <a:pt x="2262695" y="10807"/>
                  </a:lnTo>
                  <a:lnTo>
                    <a:pt x="2259076" y="8089"/>
                  </a:lnTo>
                  <a:lnTo>
                    <a:pt x="2254707" y="19862"/>
                  </a:lnTo>
                  <a:lnTo>
                    <a:pt x="2260130" y="23876"/>
                  </a:lnTo>
                  <a:lnTo>
                    <a:pt x="2266873" y="23876"/>
                  </a:lnTo>
                  <a:lnTo>
                    <a:pt x="2275230" y="22123"/>
                  </a:lnTo>
                  <a:lnTo>
                    <a:pt x="2281466" y="17894"/>
                  </a:lnTo>
                  <a:lnTo>
                    <a:pt x="2282113" y="12700"/>
                  </a:lnTo>
                  <a:close/>
                </a:path>
                <a:path extrusionOk="0" h="238125" w="9404350">
                  <a:moveTo>
                    <a:pt x="2465070" y="52806"/>
                  </a:moveTo>
                  <a:lnTo>
                    <a:pt x="2463469" y="52603"/>
                  </a:lnTo>
                  <a:lnTo>
                    <a:pt x="2461984" y="52501"/>
                  </a:lnTo>
                  <a:lnTo>
                    <a:pt x="2460574" y="52501"/>
                  </a:lnTo>
                  <a:lnTo>
                    <a:pt x="2451011" y="54660"/>
                  </a:lnTo>
                  <a:lnTo>
                    <a:pt x="2445270" y="60731"/>
                  </a:lnTo>
                  <a:lnTo>
                    <a:pt x="2442845" y="70104"/>
                  </a:lnTo>
                  <a:lnTo>
                    <a:pt x="2443200" y="82194"/>
                  </a:lnTo>
                  <a:lnTo>
                    <a:pt x="2445537" y="82410"/>
                  </a:lnTo>
                  <a:lnTo>
                    <a:pt x="2446604" y="82410"/>
                  </a:lnTo>
                  <a:lnTo>
                    <a:pt x="2455811" y="79654"/>
                  </a:lnTo>
                  <a:lnTo>
                    <a:pt x="2460790" y="72593"/>
                  </a:lnTo>
                  <a:lnTo>
                    <a:pt x="2463292" y="63042"/>
                  </a:lnTo>
                  <a:lnTo>
                    <a:pt x="2465070" y="52806"/>
                  </a:lnTo>
                  <a:close/>
                </a:path>
                <a:path extrusionOk="0" h="238125" w="9404350">
                  <a:moveTo>
                    <a:pt x="2562402" y="52374"/>
                  </a:moveTo>
                  <a:lnTo>
                    <a:pt x="2559075" y="47244"/>
                  </a:lnTo>
                  <a:lnTo>
                    <a:pt x="2552446" y="44323"/>
                  </a:lnTo>
                  <a:lnTo>
                    <a:pt x="2544114" y="43395"/>
                  </a:lnTo>
                  <a:lnTo>
                    <a:pt x="2533916" y="43395"/>
                  </a:lnTo>
                  <a:lnTo>
                    <a:pt x="2523401" y="47066"/>
                  </a:lnTo>
                  <a:lnTo>
                    <a:pt x="2524036" y="52793"/>
                  </a:lnTo>
                  <a:lnTo>
                    <a:pt x="2529395" y="56019"/>
                  </a:lnTo>
                  <a:lnTo>
                    <a:pt x="2535491" y="58547"/>
                  </a:lnTo>
                  <a:lnTo>
                    <a:pt x="2542438" y="60210"/>
                  </a:lnTo>
                  <a:lnTo>
                    <a:pt x="2550401" y="60794"/>
                  </a:lnTo>
                  <a:lnTo>
                    <a:pt x="2553627" y="60794"/>
                  </a:lnTo>
                  <a:lnTo>
                    <a:pt x="2557107" y="60528"/>
                  </a:lnTo>
                  <a:lnTo>
                    <a:pt x="2560866" y="59944"/>
                  </a:lnTo>
                  <a:lnTo>
                    <a:pt x="2562402" y="52374"/>
                  </a:lnTo>
                  <a:close/>
                </a:path>
                <a:path extrusionOk="0" h="238125" w="9404350">
                  <a:moveTo>
                    <a:pt x="2811513" y="200863"/>
                  </a:moveTo>
                  <a:lnTo>
                    <a:pt x="2810599" y="192493"/>
                  </a:lnTo>
                  <a:lnTo>
                    <a:pt x="2807601" y="186207"/>
                  </a:lnTo>
                  <a:lnTo>
                    <a:pt x="2802826" y="181686"/>
                  </a:lnTo>
                  <a:lnTo>
                    <a:pt x="2796590" y="178625"/>
                  </a:lnTo>
                  <a:lnTo>
                    <a:pt x="2791447" y="186143"/>
                  </a:lnTo>
                  <a:lnTo>
                    <a:pt x="2790025" y="193814"/>
                  </a:lnTo>
                  <a:lnTo>
                    <a:pt x="2793250" y="199783"/>
                  </a:lnTo>
                  <a:lnTo>
                    <a:pt x="2802039" y="202184"/>
                  </a:lnTo>
                  <a:lnTo>
                    <a:pt x="2804693" y="202184"/>
                  </a:lnTo>
                  <a:lnTo>
                    <a:pt x="2807843" y="201777"/>
                  </a:lnTo>
                  <a:lnTo>
                    <a:pt x="2811513" y="200863"/>
                  </a:lnTo>
                  <a:close/>
                </a:path>
                <a:path extrusionOk="0" h="238125" w="9404350">
                  <a:moveTo>
                    <a:pt x="2833370" y="112026"/>
                  </a:moveTo>
                  <a:lnTo>
                    <a:pt x="2821025" y="114388"/>
                  </a:lnTo>
                  <a:lnTo>
                    <a:pt x="2812021" y="120091"/>
                  </a:lnTo>
                  <a:lnTo>
                    <a:pt x="2806357" y="129171"/>
                  </a:lnTo>
                  <a:lnTo>
                    <a:pt x="2804045" y="141643"/>
                  </a:lnTo>
                  <a:lnTo>
                    <a:pt x="2818676" y="141643"/>
                  </a:lnTo>
                  <a:lnTo>
                    <a:pt x="2823311" y="141300"/>
                  </a:lnTo>
                  <a:lnTo>
                    <a:pt x="2827629" y="140360"/>
                  </a:lnTo>
                  <a:lnTo>
                    <a:pt x="2826169" y="134048"/>
                  </a:lnTo>
                  <a:lnTo>
                    <a:pt x="2818777" y="130352"/>
                  </a:lnTo>
                  <a:lnTo>
                    <a:pt x="2823210" y="125399"/>
                  </a:lnTo>
                  <a:lnTo>
                    <a:pt x="2830931" y="119265"/>
                  </a:lnTo>
                  <a:lnTo>
                    <a:pt x="2833370" y="112026"/>
                  </a:lnTo>
                  <a:close/>
                </a:path>
                <a:path extrusionOk="0" h="238125" w="9404350">
                  <a:moveTo>
                    <a:pt x="2867723" y="91008"/>
                  </a:moveTo>
                  <a:lnTo>
                    <a:pt x="2866212" y="86309"/>
                  </a:lnTo>
                  <a:lnTo>
                    <a:pt x="2863342" y="84848"/>
                  </a:lnTo>
                  <a:lnTo>
                    <a:pt x="2858973" y="87122"/>
                  </a:lnTo>
                  <a:lnTo>
                    <a:pt x="2856014" y="93167"/>
                  </a:lnTo>
                  <a:lnTo>
                    <a:pt x="2856649" y="101854"/>
                  </a:lnTo>
                  <a:lnTo>
                    <a:pt x="2863050" y="112026"/>
                  </a:lnTo>
                  <a:lnTo>
                    <a:pt x="2866974" y="99415"/>
                  </a:lnTo>
                  <a:lnTo>
                    <a:pt x="2867723" y="91008"/>
                  </a:lnTo>
                  <a:close/>
                </a:path>
                <a:path extrusionOk="0" h="238125" w="9404350">
                  <a:moveTo>
                    <a:pt x="2885198" y="186131"/>
                  </a:moveTo>
                  <a:lnTo>
                    <a:pt x="2882214" y="185724"/>
                  </a:lnTo>
                  <a:lnTo>
                    <a:pt x="2879420" y="185508"/>
                  </a:lnTo>
                  <a:lnTo>
                    <a:pt x="2876842" y="185508"/>
                  </a:lnTo>
                  <a:lnTo>
                    <a:pt x="2868638" y="186397"/>
                  </a:lnTo>
                  <a:lnTo>
                    <a:pt x="2862262" y="189166"/>
                  </a:lnTo>
                  <a:lnTo>
                    <a:pt x="2857855" y="193941"/>
                  </a:lnTo>
                  <a:lnTo>
                    <a:pt x="2855544" y="200875"/>
                  </a:lnTo>
                  <a:lnTo>
                    <a:pt x="2865310" y="199478"/>
                  </a:lnTo>
                  <a:lnTo>
                    <a:pt x="2873718" y="196786"/>
                  </a:lnTo>
                  <a:lnTo>
                    <a:pt x="2880436" y="192455"/>
                  </a:lnTo>
                  <a:lnTo>
                    <a:pt x="2885198" y="186131"/>
                  </a:lnTo>
                  <a:close/>
                </a:path>
                <a:path extrusionOk="0" h="238125" w="9404350">
                  <a:moveTo>
                    <a:pt x="2939631" y="99695"/>
                  </a:moveTo>
                  <a:lnTo>
                    <a:pt x="2937687" y="96075"/>
                  </a:lnTo>
                  <a:lnTo>
                    <a:pt x="2933966" y="96075"/>
                  </a:lnTo>
                  <a:lnTo>
                    <a:pt x="2931045" y="96075"/>
                  </a:lnTo>
                  <a:lnTo>
                    <a:pt x="2927019" y="98310"/>
                  </a:lnTo>
                  <a:lnTo>
                    <a:pt x="2921990" y="104533"/>
                  </a:lnTo>
                  <a:lnTo>
                    <a:pt x="2926804" y="108927"/>
                  </a:lnTo>
                  <a:lnTo>
                    <a:pt x="2930588" y="110578"/>
                  </a:lnTo>
                  <a:lnTo>
                    <a:pt x="2937548" y="110578"/>
                  </a:lnTo>
                  <a:lnTo>
                    <a:pt x="2939554" y="106946"/>
                  </a:lnTo>
                  <a:lnTo>
                    <a:pt x="2939631" y="99695"/>
                  </a:lnTo>
                  <a:close/>
                </a:path>
                <a:path extrusionOk="0" h="238125" w="9404350">
                  <a:moveTo>
                    <a:pt x="3118612" y="211289"/>
                  </a:moveTo>
                  <a:lnTo>
                    <a:pt x="3113328" y="200863"/>
                  </a:lnTo>
                  <a:lnTo>
                    <a:pt x="3104426" y="208584"/>
                  </a:lnTo>
                  <a:lnTo>
                    <a:pt x="3095764" y="216484"/>
                  </a:lnTo>
                  <a:lnTo>
                    <a:pt x="3088538" y="225856"/>
                  </a:lnTo>
                  <a:lnTo>
                    <a:pt x="3083991" y="237972"/>
                  </a:lnTo>
                  <a:lnTo>
                    <a:pt x="3098444" y="233718"/>
                  </a:lnTo>
                  <a:lnTo>
                    <a:pt x="3111817" y="223532"/>
                  </a:lnTo>
                  <a:lnTo>
                    <a:pt x="3118612" y="211289"/>
                  </a:lnTo>
                  <a:close/>
                </a:path>
                <a:path extrusionOk="0" h="238125" w="9404350">
                  <a:moveTo>
                    <a:pt x="3223793" y="45186"/>
                  </a:moveTo>
                  <a:lnTo>
                    <a:pt x="3216795" y="42786"/>
                  </a:lnTo>
                  <a:lnTo>
                    <a:pt x="3210623" y="41668"/>
                  </a:lnTo>
                  <a:lnTo>
                    <a:pt x="3205149" y="41668"/>
                  </a:lnTo>
                  <a:lnTo>
                    <a:pt x="3191040" y="44678"/>
                  </a:lnTo>
                  <a:lnTo>
                    <a:pt x="3180105" y="53060"/>
                  </a:lnTo>
                  <a:lnTo>
                    <a:pt x="3171621" y="65874"/>
                  </a:lnTo>
                  <a:lnTo>
                    <a:pt x="3164827" y="82181"/>
                  </a:lnTo>
                  <a:lnTo>
                    <a:pt x="3184182" y="77546"/>
                  </a:lnTo>
                  <a:lnTo>
                    <a:pt x="3203625" y="73025"/>
                  </a:lnTo>
                  <a:lnTo>
                    <a:pt x="3218421" y="63842"/>
                  </a:lnTo>
                  <a:lnTo>
                    <a:pt x="3223793" y="45186"/>
                  </a:lnTo>
                  <a:close/>
                </a:path>
                <a:path extrusionOk="0" h="238125" w="9404350">
                  <a:moveTo>
                    <a:pt x="3232518" y="155028"/>
                  </a:moveTo>
                  <a:lnTo>
                    <a:pt x="3231324" y="149123"/>
                  </a:lnTo>
                  <a:lnTo>
                    <a:pt x="3222828" y="148501"/>
                  </a:lnTo>
                  <a:lnTo>
                    <a:pt x="3221469" y="141325"/>
                  </a:lnTo>
                  <a:lnTo>
                    <a:pt x="3212630" y="141325"/>
                  </a:lnTo>
                  <a:lnTo>
                    <a:pt x="3211601" y="141325"/>
                  </a:lnTo>
                  <a:lnTo>
                    <a:pt x="3210458" y="141427"/>
                  </a:lnTo>
                  <a:lnTo>
                    <a:pt x="3209201" y="141643"/>
                  </a:lnTo>
                  <a:lnTo>
                    <a:pt x="3206940" y="148666"/>
                  </a:lnTo>
                  <a:lnTo>
                    <a:pt x="3209201" y="153746"/>
                  </a:lnTo>
                  <a:lnTo>
                    <a:pt x="3214344" y="156832"/>
                  </a:lnTo>
                  <a:lnTo>
                    <a:pt x="3220732" y="157873"/>
                  </a:lnTo>
                  <a:lnTo>
                    <a:pt x="3226892" y="157873"/>
                  </a:lnTo>
                  <a:lnTo>
                    <a:pt x="3232518" y="155028"/>
                  </a:lnTo>
                  <a:close/>
                </a:path>
                <a:path extrusionOk="0" h="238125" w="9404350">
                  <a:moveTo>
                    <a:pt x="3512489" y="110553"/>
                  </a:moveTo>
                  <a:lnTo>
                    <a:pt x="3511308" y="104533"/>
                  </a:lnTo>
                  <a:lnTo>
                    <a:pt x="3502698" y="104343"/>
                  </a:lnTo>
                  <a:lnTo>
                    <a:pt x="3501174" y="96672"/>
                  </a:lnTo>
                  <a:lnTo>
                    <a:pt x="3492220" y="96672"/>
                  </a:lnTo>
                  <a:lnTo>
                    <a:pt x="3491280" y="96672"/>
                  </a:lnTo>
                  <a:lnTo>
                    <a:pt x="3490264" y="96761"/>
                  </a:lnTo>
                  <a:lnTo>
                    <a:pt x="3489147" y="96939"/>
                  </a:lnTo>
                  <a:lnTo>
                    <a:pt x="3486899" y="104038"/>
                  </a:lnTo>
                  <a:lnTo>
                    <a:pt x="3489198" y="109207"/>
                  </a:lnTo>
                  <a:lnTo>
                    <a:pt x="3494379" y="112356"/>
                  </a:lnTo>
                  <a:lnTo>
                    <a:pt x="3500805" y="113423"/>
                  </a:lnTo>
                  <a:lnTo>
                    <a:pt x="3506927" y="113423"/>
                  </a:lnTo>
                  <a:lnTo>
                    <a:pt x="3512489" y="110553"/>
                  </a:lnTo>
                  <a:close/>
                </a:path>
                <a:path extrusionOk="0" h="238125" w="9404350">
                  <a:moveTo>
                    <a:pt x="3606812" y="156387"/>
                  </a:moveTo>
                  <a:lnTo>
                    <a:pt x="3593439" y="159448"/>
                  </a:lnTo>
                  <a:lnTo>
                    <a:pt x="3584067" y="166674"/>
                  </a:lnTo>
                  <a:lnTo>
                    <a:pt x="3576878" y="176199"/>
                  </a:lnTo>
                  <a:lnTo>
                    <a:pt x="3570033" y="186118"/>
                  </a:lnTo>
                  <a:lnTo>
                    <a:pt x="3583686" y="183007"/>
                  </a:lnTo>
                  <a:lnTo>
                    <a:pt x="3593147" y="175793"/>
                  </a:lnTo>
                  <a:lnTo>
                    <a:pt x="3600259" y="166306"/>
                  </a:lnTo>
                  <a:lnTo>
                    <a:pt x="3606812" y="156387"/>
                  </a:lnTo>
                  <a:close/>
                </a:path>
                <a:path extrusionOk="0" h="238125" w="9404350">
                  <a:moveTo>
                    <a:pt x="4063708" y="156387"/>
                  </a:moveTo>
                  <a:lnTo>
                    <a:pt x="4048747" y="156387"/>
                  </a:lnTo>
                  <a:lnTo>
                    <a:pt x="4048747" y="171132"/>
                  </a:lnTo>
                  <a:lnTo>
                    <a:pt x="4063708" y="171132"/>
                  </a:lnTo>
                  <a:lnTo>
                    <a:pt x="4063708" y="156387"/>
                  </a:lnTo>
                  <a:close/>
                </a:path>
                <a:path extrusionOk="0" h="238125" w="9404350">
                  <a:moveTo>
                    <a:pt x="4288028" y="40563"/>
                  </a:moveTo>
                  <a:lnTo>
                    <a:pt x="4286847" y="32626"/>
                  </a:lnTo>
                  <a:lnTo>
                    <a:pt x="4283862" y="29044"/>
                  </a:lnTo>
                  <a:lnTo>
                    <a:pt x="4282160" y="29044"/>
                  </a:lnTo>
                  <a:lnTo>
                    <a:pt x="4279938" y="31521"/>
                  </a:lnTo>
                  <a:lnTo>
                    <a:pt x="4277220" y="38049"/>
                  </a:lnTo>
                  <a:lnTo>
                    <a:pt x="4275531" y="42227"/>
                  </a:lnTo>
                  <a:lnTo>
                    <a:pt x="4279951" y="52819"/>
                  </a:lnTo>
                  <a:lnTo>
                    <a:pt x="4284688" y="52806"/>
                  </a:lnTo>
                  <a:lnTo>
                    <a:pt x="4287317" y="48691"/>
                  </a:lnTo>
                  <a:lnTo>
                    <a:pt x="4288028" y="40563"/>
                  </a:lnTo>
                  <a:close/>
                </a:path>
                <a:path extrusionOk="0" h="238125" w="9404350">
                  <a:moveTo>
                    <a:pt x="4338879" y="150952"/>
                  </a:moveTo>
                  <a:lnTo>
                    <a:pt x="4338307" y="144259"/>
                  </a:lnTo>
                  <a:lnTo>
                    <a:pt x="4335234" y="140906"/>
                  </a:lnTo>
                  <a:lnTo>
                    <a:pt x="4330090" y="140906"/>
                  </a:lnTo>
                  <a:lnTo>
                    <a:pt x="4325963" y="140906"/>
                  </a:lnTo>
                  <a:lnTo>
                    <a:pt x="4320502" y="143065"/>
                  </a:lnTo>
                  <a:lnTo>
                    <a:pt x="4314063" y="149123"/>
                  </a:lnTo>
                  <a:lnTo>
                    <a:pt x="4321124" y="152882"/>
                  </a:lnTo>
                  <a:lnTo>
                    <a:pt x="4326496" y="154292"/>
                  </a:lnTo>
                  <a:lnTo>
                    <a:pt x="4336389" y="154292"/>
                  </a:lnTo>
                  <a:lnTo>
                    <a:pt x="4338879" y="150952"/>
                  </a:lnTo>
                  <a:close/>
                </a:path>
                <a:path extrusionOk="0" h="238125" w="9404350">
                  <a:moveTo>
                    <a:pt x="4373092" y="193370"/>
                  </a:moveTo>
                  <a:lnTo>
                    <a:pt x="4368711" y="189001"/>
                  </a:lnTo>
                  <a:lnTo>
                    <a:pt x="4364406" y="187274"/>
                  </a:lnTo>
                  <a:lnTo>
                    <a:pt x="4360215" y="187274"/>
                  </a:lnTo>
                  <a:lnTo>
                    <a:pt x="4351540" y="189547"/>
                  </a:lnTo>
                  <a:lnTo>
                    <a:pt x="4343311" y="195084"/>
                  </a:lnTo>
                  <a:lnTo>
                    <a:pt x="4328719" y="208241"/>
                  </a:lnTo>
                  <a:lnTo>
                    <a:pt x="4331855" y="211455"/>
                  </a:lnTo>
                  <a:lnTo>
                    <a:pt x="4335526" y="212775"/>
                  </a:lnTo>
                  <a:lnTo>
                    <a:pt x="4339450" y="212775"/>
                  </a:lnTo>
                  <a:lnTo>
                    <a:pt x="4348404" y="210870"/>
                  </a:lnTo>
                  <a:lnTo>
                    <a:pt x="4357446" y="206082"/>
                  </a:lnTo>
                  <a:lnTo>
                    <a:pt x="4365917" y="199783"/>
                  </a:lnTo>
                  <a:lnTo>
                    <a:pt x="4373092" y="193370"/>
                  </a:lnTo>
                  <a:close/>
                </a:path>
                <a:path extrusionOk="0" h="238125" w="9404350">
                  <a:moveTo>
                    <a:pt x="4387786" y="122783"/>
                  </a:moveTo>
                  <a:lnTo>
                    <a:pt x="4380230" y="112026"/>
                  </a:lnTo>
                  <a:lnTo>
                    <a:pt x="4373194" y="119735"/>
                  </a:lnTo>
                  <a:lnTo>
                    <a:pt x="4363961" y="125183"/>
                  </a:lnTo>
                  <a:lnTo>
                    <a:pt x="4355528" y="131470"/>
                  </a:lnTo>
                  <a:lnTo>
                    <a:pt x="4350880" y="141643"/>
                  </a:lnTo>
                  <a:lnTo>
                    <a:pt x="4353039" y="145326"/>
                  </a:lnTo>
                  <a:lnTo>
                    <a:pt x="4356671" y="146862"/>
                  </a:lnTo>
                  <a:lnTo>
                    <a:pt x="4360837" y="146862"/>
                  </a:lnTo>
                  <a:lnTo>
                    <a:pt x="4373321" y="143192"/>
                  </a:lnTo>
                  <a:lnTo>
                    <a:pt x="4383887" y="134162"/>
                  </a:lnTo>
                  <a:lnTo>
                    <a:pt x="4387786" y="122783"/>
                  </a:lnTo>
                  <a:close/>
                </a:path>
                <a:path extrusionOk="0" h="238125" w="9404350">
                  <a:moveTo>
                    <a:pt x="4535068" y="52806"/>
                  </a:moveTo>
                  <a:lnTo>
                    <a:pt x="4531131" y="50380"/>
                  </a:lnTo>
                  <a:lnTo>
                    <a:pt x="4524756" y="49390"/>
                  </a:lnTo>
                  <a:lnTo>
                    <a:pt x="4517999" y="49390"/>
                  </a:lnTo>
                  <a:lnTo>
                    <a:pt x="4506023" y="50330"/>
                  </a:lnTo>
                  <a:lnTo>
                    <a:pt x="4495787" y="52781"/>
                  </a:lnTo>
                  <a:lnTo>
                    <a:pt x="4489843" y="56184"/>
                  </a:lnTo>
                  <a:lnTo>
                    <a:pt x="4490758" y="59956"/>
                  </a:lnTo>
                  <a:lnTo>
                    <a:pt x="4493133" y="61734"/>
                  </a:lnTo>
                  <a:lnTo>
                    <a:pt x="4503166" y="64897"/>
                  </a:lnTo>
                  <a:lnTo>
                    <a:pt x="4522609" y="64897"/>
                  </a:lnTo>
                  <a:lnTo>
                    <a:pt x="4532007" y="62115"/>
                  </a:lnTo>
                  <a:lnTo>
                    <a:pt x="4535068" y="52806"/>
                  </a:lnTo>
                  <a:close/>
                </a:path>
                <a:path extrusionOk="0" h="238125" w="9404350">
                  <a:moveTo>
                    <a:pt x="4605528" y="149745"/>
                  </a:moveTo>
                  <a:lnTo>
                    <a:pt x="4604270" y="145059"/>
                  </a:lnTo>
                  <a:lnTo>
                    <a:pt x="4599305" y="142278"/>
                  </a:lnTo>
                  <a:lnTo>
                    <a:pt x="4592472" y="141363"/>
                  </a:lnTo>
                  <a:lnTo>
                    <a:pt x="4585424" y="141363"/>
                  </a:lnTo>
                  <a:lnTo>
                    <a:pt x="4578362" y="144018"/>
                  </a:lnTo>
                  <a:lnTo>
                    <a:pt x="4579353" y="149123"/>
                  </a:lnTo>
                  <a:lnTo>
                    <a:pt x="4579632" y="149059"/>
                  </a:lnTo>
                  <a:lnTo>
                    <a:pt x="4584522" y="149821"/>
                  </a:lnTo>
                  <a:lnTo>
                    <a:pt x="4592459" y="151714"/>
                  </a:lnTo>
                  <a:lnTo>
                    <a:pt x="4599381" y="154101"/>
                  </a:lnTo>
                  <a:lnTo>
                    <a:pt x="4601222" y="156387"/>
                  </a:lnTo>
                  <a:lnTo>
                    <a:pt x="4605528" y="149745"/>
                  </a:lnTo>
                  <a:close/>
                </a:path>
                <a:path extrusionOk="0" h="238125" w="9404350">
                  <a:moveTo>
                    <a:pt x="4770742" y="156387"/>
                  </a:moveTo>
                  <a:lnTo>
                    <a:pt x="4765713" y="145529"/>
                  </a:lnTo>
                  <a:lnTo>
                    <a:pt x="4759490" y="141859"/>
                  </a:lnTo>
                  <a:lnTo>
                    <a:pt x="4754435" y="141859"/>
                  </a:lnTo>
                  <a:lnTo>
                    <a:pt x="4749203" y="141859"/>
                  </a:lnTo>
                  <a:lnTo>
                    <a:pt x="4745240" y="145783"/>
                  </a:lnTo>
                  <a:lnTo>
                    <a:pt x="4745164" y="153644"/>
                  </a:lnTo>
                  <a:lnTo>
                    <a:pt x="4749038" y="157568"/>
                  </a:lnTo>
                  <a:lnTo>
                    <a:pt x="4762614" y="157568"/>
                  </a:lnTo>
                  <a:lnTo>
                    <a:pt x="4766348" y="157213"/>
                  </a:lnTo>
                  <a:lnTo>
                    <a:pt x="4770742" y="156387"/>
                  </a:lnTo>
                  <a:close/>
                </a:path>
                <a:path extrusionOk="0" h="238125" w="9404350">
                  <a:moveTo>
                    <a:pt x="4829670" y="171132"/>
                  </a:moveTo>
                  <a:lnTo>
                    <a:pt x="4825695" y="166903"/>
                  </a:lnTo>
                  <a:lnTo>
                    <a:pt x="4820285" y="164680"/>
                  </a:lnTo>
                  <a:lnTo>
                    <a:pt x="4815154" y="164680"/>
                  </a:lnTo>
                  <a:lnTo>
                    <a:pt x="4808753" y="165976"/>
                  </a:lnTo>
                  <a:lnTo>
                    <a:pt x="4803572" y="169913"/>
                  </a:lnTo>
                  <a:lnTo>
                    <a:pt x="4800473" y="176593"/>
                  </a:lnTo>
                  <a:lnTo>
                    <a:pt x="4800358" y="186118"/>
                  </a:lnTo>
                  <a:lnTo>
                    <a:pt x="4810061" y="184772"/>
                  </a:lnTo>
                  <a:lnTo>
                    <a:pt x="4818354" y="182041"/>
                  </a:lnTo>
                  <a:lnTo>
                    <a:pt x="4824971" y="177609"/>
                  </a:lnTo>
                  <a:lnTo>
                    <a:pt x="4829670" y="171132"/>
                  </a:lnTo>
                  <a:close/>
                </a:path>
                <a:path extrusionOk="0" h="238125" w="9404350">
                  <a:moveTo>
                    <a:pt x="4873993" y="200863"/>
                  </a:moveTo>
                  <a:lnTo>
                    <a:pt x="4867033" y="196837"/>
                  </a:lnTo>
                  <a:lnTo>
                    <a:pt x="4862131" y="195326"/>
                  </a:lnTo>
                  <a:lnTo>
                    <a:pt x="4858867" y="195326"/>
                  </a:lnTo>
                  <a:lnTo>
                    <a:pt x="4854079" y="195326"/>
                  </a:lnTo>
                  <a:lnTo>
                    <a:pt x="4852835" y="198577"/>
                  </a:lnTo>
                  <a:lnTo>
                    <a:pt x="4854930" y="205066"/>
                  </a:lnTo>
                  <a:lnTo>
                    <a:pt x="4858258" y="208318"/>
                  </a:lnTo>
                  <a:lnTo>
                    <a:pt x="4865979" y="208318"/>
                  </a:lnTo>
                  <a:lnTo>
                    <a:pt x="4869980" y="206349"/>
                  </a:lnTo>
                  <a:lnTo>
                    <a:pt x="4873993" y="200863"/>
                  </a:lnTo>
                  <a:close/>
                </a:path>
                <a:path extrusionOk="0" h="238125" w="9404350">
                  <a:moveTo>
                    <a:pt x="5021351" y="141643"/>
                  </a:moveTo>
                  <a:lnTo>
                    <a:pt x="5019726" y="141338"/>
                  </a:lnTo>
                  <a:lnTo>
                    <a:pt x="5018100" y="141198"/>
                  </a:lnTo>
                  <a:lnTo>
                    <a:pt x="5016487" y="141198"/>
                  </a:lnTo>
                  <a:lnTo>
                    <a:pt x="5000041" y="145872"/>
                  </a:lnTo>
                  <a:lnTo>
                    <a:pt x="4987226" y="156768"/>
                  </a:lnTo>
                  <a:lnTo>
                    <a:pt x="4981067" y="169240"/>
                  </a:lnTo>
                  <a:lnTo>
                    <a:pt x="4984559" y="178625"/>
                  </a:lnTo>
                  <a:lnTo>
                    <a:pt x="4993310" y="169011"/>
                  </a:lnTo>
                  <a:lnTo>
                    <a:pt x="5005629" y="162953"/>
                  </a:lnTo>
                  <a:lnTo>
                    <a:pt x="5016601" y="155486"/>
                  </a:lnTo>
                  <a:lnTo>
                    <a:pt x="5021351" y="141643"/>
                  </a:lnTo>
                  <a:close/>
                </a:path>
                <a:path extrusionOk="0" h="238125" w="9404350">
                  <a:moveTo>
                    <a:pt x="5522011" y="141643"/>
                  </a:moveTo>
                  <a:lnTo>
                    <a:pt x="5520753" y="131800"/>
                  </a:lnTo>
                  <a:lnTo>
                    <a:pt x="5518086" y="123380"/>
                  </a:lnTo>
                  <a:lnTo>
                    <a:pt x="5513705" y="116687"/>
                  </a:lnTo>
                  <a:lnTo>
                    <a:pt x="5507266" y="112026"/>
                  </a:lnTo>
                  <a:lnTo>
                    <a:pt x="5507342" y="121691"/>
                  </a:lnTo>
                  <a:lnTo>
                    <a:pt x="5506936" y="131826"/>
                  </a:lnTo>
                  <a:lnTo>
                    <a:pt x="5508599" y="139827"/>
                  </a:lnTo>
                  <a:lnTo>
                    <a:pt x="5514924" y="143065"/>
                  </a:lnTo>
                  <a:lnTo>
                    <a:pt x="5516829" y="143065"/>
                  </a:lnTo>
                  <a:lnTo>
                    <a:pt x="5519153" y="142621"/>
                  </a:lnTo>
                  <a:lnTo>
                    <a:pt x="5522011" y="141643"/>
                  </a:lnTo>
                  <a:close/>
                </a:path>
                <a:path extrusionOk="0" h="238125" w="9404350">
                  <a:moveTo>
                    <a:pt x="5566295" y="52806"/>
                  </a:moveTo>
                  <a:lnTo>
                    <a:pt x="5561000" y="48933"/>
                  </a:lnTo>
                  <a:lnTo>
                    <a:pt x="5556567" y="47472"/>
                  </a:lnTo>
                  <a:lnTo>
                    <a:pt x="5553062" y="47472"/>
                  </a:lnTo>
                  <a:lnTo>
                    <a:pt x="5547652" y="47472"/>
                  </a:lnTo>
                  <a:lnTo>
                    <a:pt x="5544451" y="50965"/>
                  </a:lnTo>
                  <a:lnTo>
                    <a:pt x="5543080" y="57924"/>
                  </a:lnTo>
                  <a:lnTo>
                    <a:pt x="5544896" y="61404"/>
                  </a:lnTo>
                  <a:lnTo>
                    <a:pt x="5553240" y="61404"/>
                  </a:lnTo>
                  <a:lnTo>
                    <a:pt x="5558790" y="59143"/>
                  </a:lnTo>
                  <a:lnTo>
                    <a:pt x="5566295" y="52806"/>
                  </a:lnTo>
                  <a:close/>
                </a:path>
                <a:path extrusionOk="0" h="238125" w="9404350">
                  <a:moveTo>
                    <a:pt x="5588470" y="119278"/>
                  </a:moveTo>
                  <a:lnTo>
                    <a:pt x="5588114" y="110375"/>
                  </a:lnTo>
                  <a:lnTo>
                    <a:pt x="5587962" y="101295"/>
                  </a:lnTo>
                  <a:lnTo>
                    <a:pt x="5586209" y="93827"/>
                  </a:lnTo>
                  <a:lnTo>
                    <a:pt x="5580977" y="89789"/>
                  </a:lnTo>
                  <a:lnTo>
                    <a:pt x="5579516" y="104825"/>
                  </a:lnTo>
                  <a:lnTo>
                    <a:pt x="5571820" y="113690"/>
                  </a:lnTo>
                  <a:lnTo>
                    <a:pt x="5561355" y="119849"/>
                  </a:lnTo>
                  <a:lnTo>
                    <a:pt x="5551602" y="126771"/>
                  </a:lnTo>
                  <a:lnTo>
                    <a:pt x="5555246" y="127292"/>
                  </a:lnTo>
                  <a:lnTo>
                    <a:pt x="5558625" y="127533"/>
                  </a:lnTo>
                  <a:lnTo>
                    <a:pt x="5561762" y="127533"/>
                  </a:lnTo>
                  <a:lnTo>
                    <a:pt x="5569851" y="126949"/>
                  </a:lnTo>
                  <a:lnTo>
                    <a:pt x="5576900" y="125272"/>
                  </a:lnTo>
                  <a:lnTo>
                    <a:pt x="5583059" y="122669"/>
                  </a:lnTo>
                  <a:lnTo>
                    <a:pt x="5588470" y="119278"/>
                  </a:lnTo>
                  <a:close/>
                </a:path>
                <a:path extrusionOk="0" h="238125" w="9404350">
                  <a:moveTo>
                    <a:pt x="5589130" y="162648"/>
                  </a:moveTo>
                  <a:lnTo>
                    <a:pt x="5588482" y="149123"/>
                  </a:lnTo>
                  <a:lnTo>
                    <a:pt x="5578703" y="152920"/>
                  </a:lnTo>
                  <a:lnTo>
                    <a:pt x="5571045" y="156235"/>
                  </a:lnTo>
                  <a:lnTo>
                    <a:pt x="5564708" y="158572"/>
                  </a:lnTo>
                  <a:lnTo>
                    <a:pt x="5558866" y="159461"/>
                  </a:lnTo>
                  <a:lnTo>
                    <a:pt x="5553126" y="159461"/>
                  </a:lnTo>
                  <a:lnTo>
                    <a:pt x="5546966" y="156679"/>
                  </a:lnTo>
                  <a:lnTo>
                    <a:pt x="5536997" y="149123"/>
                  </a:lnTo>
                  <a:lnTo>
                    <a:pt x="5537911" y="161378"/>
                  </a:lnTo>
                  <a:lnTo>
                    <a:pt x="5544769" y="170764"/>
                  </a:lnTo>
                  <a:lnTo>
                    <a:pt x="5555323" y="176771"/>
                  </a:lnTo>
                  <a:lnTo>
                    <a:pt x="5567337" y="178892"/>
                  </a:lnTo>
                  <a:lnTo>
                    <a:pt x="5577116" y="177203"/>
                  </a:lnTo>
                  <a:lnTo>
                    <a:pt x="5584863" y="171894"/>
                  </a:lnTo>
                  <a:lnTo>
                    <a:pt x="5589130" y="162648"/>
                  </a:lnTo>
                  <a:close/>
                </a:path>
                <a:path extrusionOk="0" h="238125" w="9404350">
                  <a:moveTo>
                    <a:pt x="5684291" y="30327"/>
                  </a:moveTo>
                  <a:lnTo>
                    <a:pt x="5677090" y="27101"/>
                  </a:lnTo>
                  <a:lnTo>
                    <a:pt x="5669966" y="22974"/>
                  </a:lnTo>
                  <a:lnTo>
                    <a:pt x="5663209" y="19418"/>
                  </a:lnTo>
                  <a:lnTo>
                    <a:pt x="5657139" y="17907"/>
                  </a:lnTo>
                  <a:lnTo>
                    <a:pt x="5652808" y="17907"/>
                  </a:lnTo>
                  <a:lnTo>
                    <a:pt x="5649366" y="21043"/>
                  </a:lnTo>
                  <a:lnTo>
                    <a:pt x="5647474" y="30327"/>
                  </a:lnTo>
                  <a:lnTo>
                    <a:pt x="5648490" y="29997"/>
                  </a:lnTo>
                  <a:lnTo>
                    <a:pt x="5649531" y="29845"/>
                  </a:lnTo>
                  <a:lnTo>
                    <a:pt x="5654776" y="29845"/>
                  </a:lnTo>
                  <a:lnTo>
                    <a:pt x="5659310" y="32169"/>
                  </a:lnTo>
                  <a:lnTo>
                    <a:pt x="5668061" y="36804"/>
                  </a:lnTo>
                  <a:lnTo>
                    <a:pt x="5672290" y="39128"/>
                  </a:lnTo>
                  <a:lnTo>
                    <a:pt x="5679427" y="39128"/>
                  </a:lnTo>
                  <a:lnTo>
                    <a:pt x="5682373" y="36918"/>
                  </a:lnTo>
                  <a:lnTo>
                    <a:pt x="5684291" y="30327"/>
                  </a:lnTo>
                  <a:close/>
                </a:path>
                <a:path extrusionOk="0" h="238125" w="9404350">
                  <a:moveTo>
                    <a:pt x="6108293" y="157149"/>
                  </a:moveTo>
                  <a:lnTo>
                    <a:pt x="6106985" y="152412"/>
                  </a:lnTo>
                  <a:lnTo>
                    <a:pt x="6101994" y="149618"/>
                  </a:lnTo>
                  <a:lnTo>
                    <a:pt x="6095162" y="148691"/>
                  </a:lnTo>
                  <a:lnTo>
                    <a:pt x="6088126" y="148691"/>
                  </a:lnTo>
                  <a:lnTo>
                    <a:pt x="6081077" y="151345"/>
                  </a:lnTo>
                  <a:lnTo>
                    <a:pt x="6081979" y="156387"/>
                  </a:lnTo>
                  <a:lnTo>
                    <a:pt x="6082233" y="156324"/>
                  </a:lnTo>
                  <a:lnTo>
                    <a:pt x="6087110" y="157124"/>
                  </a:lnTo>
                  <a:lnTo>
                    <a:pt x="6095073" y="159092"/>
                  </a:lnTo>
                  <a:lnTo>
                    <a:pt x="6102083" y="161556"/>
                  </a:lnTo>
                  <a:lnTo>
                    <a:pt x="6104090" y="163880"/>
                  </a:lnTo>
                  <a:lnTo>
                    <a:pt x="6108293" y="157149"/>
                  </a:lnTo>
                  <a:close/>
                </a:path>
                <a:path extrusionOk="0" h="238125" w="9404350">
                  <a:moveTo>
                    <a:pt x="6118758" y="104533"/>
                  </a:moveTo>
                  <a:lnTo>
                    <a:pt x="6113831" y="99453"/>
                  </a:lnTo>
                  <a:lnTo>
                    <a:pt x="6107976" y="97307"/>
                  </a:lnTo>
                  <a:lnTo>
                    <a:pt x="6102147" y="97307"/>
                  </a:lnTo>
                  <a:lnTo>
                    <a:pt x="6092914" y="99047"/>
                  </a:lnTo>
                  <a:lnTo>
                    <a:pt x="6084633" y="103784"/>
                  </a:lnTo>
                  <a:lnTo>
                    <a:pt x="6078182" y="110769"/>
                  </a:lnTo>
                  <a:lnTo>
                    <a:pt x="6074461" y="119278"/>
                  </a:lnTo>
                  <a:lnTo>
                    <a:pt x="6085903" y="115925"/>
                  </a:lnTo>
                  <a:lnTo>
                    <a:pt x="6098756" y="114020"/>
                  </a:lnTo>
                  <a:lnTo>
                    <a:pt x="6110529" y="111074"/>
                  </a:lnTo>
                  <a:lnTo>
                    <a:pt x="6118758" y="104533"/>
                  </a:lnTo>
                  <a:close/>
                </a:path>
                <a:path extrusionOk="0" h="238125" w="9404350">
                  <a:moveTo>
                    <a:pt x="6332271" y="75031"/>
                  </a:moveTo>
                  <a:lnTo>
                    <a:pt x="6326619" y="77927"/>
                  </a:lnTo>
                  <a:lnTo>
                    <a:pt x="6322060" y="78701"/>
                  </a:lnTo>
                  <a:lnTo>
                    <a:pt x="6316053" y="78701"/>
                  </a:lnTo>
                  <a:lnTo>
                    <a:pt x="6308953" y="77698"/>
                  </a:lnTo>
                  <a:lnTo>
                    <a:pt x="6303149" y="77698"/>
                  </a:lnTo>
                  <a:lnTo>
                    <a:pt x="6299657" y="79756"/>
                  </a:lnTo>
                  <a:lnTo>
                    <a:pt x="6295428" y="89776"/>
                  </a:lnTo>
                  <a:lnTo>
                    <a:pt x="6299225" y="89700"/>
                  </a:lnTo>
                  <a:lnTo>
                    <a:pt x="6307125" y="90144"/>
                  </a:lnTo>
                  <a:lnTo>
                    <a:pt x="6314097" y="91490"/>
                  </a:lnTo>
                  <a:lnTo>
                    <a:pt x="6320091" y="93751"/>
                  </a:lnTo>
                  <a:lnTo>
                    <a:pt x="6325070" y="96926"/>
                  </a:lnTo>
                  <a:lnTo>
                    <a:pt x="6324752" y="86893"/>
                  </a:lnTo>
                  <a:lnTo>
                    <a:pt x="6328524" y="80797"/>
                  </a:lnTo>
                  <a:lnTo>
                    <a:pt x="6332271" y="75031"/>
                  </a:lnTo>
                  <a:close/>
                </a:path>
                <a:path extrusionOk="0" h="238125" w="9404350">
                  <a:moveTo>
                    <a:pt x="6347257" y="15684"/>
                  </a:moveTo>
                  <a:lnTo>
                    <a:pt x="6340221" y="14211"/>
                  </a:lnTo>
                  <a:lnTo>
                    <a:pt x="6333642" y="12204"/>
                  </a:lnTo>
                  <a:lnTo>
                    <a:pt x="6327597" y="10439"/>
                  </a:lnTo>
                  <a:lnTo>
                    <a:pt x="6322200" y="9677"/>
                  </a:lnTo>
                  <a:lnTo>
                    <a:pt x="6316827" y="9677"/>
                  </a:lnTo>
                  <a:lnTo>
                    <a:pt x="6312713" y="12700"/>
                  </a:lnTo>
                  <a:lnTo>
                    <a:pt x="6310414" y="22948"/>
                  </a:lnTo>
                  <a:lnTo>
                    <a:pt x="6314529" y="27495"/>
                  </a:lnTo>
                  <a:lnTo>
                    <a:pt x="6322187" y="30276"/>
                  </a:lnTo>
                  <a:lnTo>
                    <a:pt x="6338405" y="30276"/>
                  </a:lnTo>
                  <a:lnTo>
                    <a:pt x="6346774" y="26047"/>
                  </a:lnTo>
                  <a:lnTo>
                    <a:pt x="6347257" y="15684"/>
                  </a:lnTo>
                  <a:close/>
                </a:path>
                <a:path extrusionOk="0" h="238125" w="9404350">
                  <a:moveTo>
                    <a:pt x="6423520" y="81737"/>
                  </a:moveTo>
                  <a:lnTo>
                    <a:pt x="6420891" y="75031"/>
                  </a:lnTo>
                  <a:lnTo>
                    <a:pt x="6419482" y="73799"/>
                  </a:lnTo>
                  <a:lnTo>
                    <a:pt x="6417691" y="73291"/>
                  </a:lnTo>
                  <a:lnTo>
                    <a:pt x="6415735" y="73291"/>
                  </a:lnTo>
                  <a:lnTo>
                    <a:pt x="6408610" y="73291"/>
                  </a:lnTo>
                  <a:lnTo>
                    <a:pt x="6399390" y="80010"/>
                  </a:lnTo>
                  <a:lnTo>
                    <a:pt x="6398717" y="82181"/>
                  </a:lnTo>
                  <a:lnTo>
                    <a:pt x="6394983" y="92049"/>
                  </a:lnTo>
                  <a:lnTo>
                    <a:pt x="6398374" y="95656"/>
                  </a:lnTo>
                  <a:lnTo>
                    <a:pt x="6403708" y="95656"/>
                  </a:lnTo>
                  <a:lnTo>
                    <a:pt x="6411874" y="93599"/>
                  </a:lnTo>
                  <a:lnTo>
                    <a:pt x="6419494" y="88430"/>
                  </a:lnTo>
                  <a:lnTo>
                    <a:pt x="6423520" y="81737"/>
                  </a:lnTo>
                  <a:close/>
                </a:path>
                <a:path extrusionOk="0" h="238125" w="9404350">
                  <a:moveTo>
                    <a:pt x="6457645" y="45186"/>
                  </a:moveTo>
                  <a:lnTo>
                    <a:pt x="6450241" y="42735"/>
                  </a:lnTo>
                  <a:lnTo>
                    <a:pt x="6441465" y="31902"/>
                  </a:lnTo>
                  <a:lnTo>
                    <a:pt x="6434125" y="29438"/>
                  </a:lnTo>
                  <a:lnTo>
                    <a:pt x="6432397" y="29438"/>
                  </a:lnTo>
                  <a:lnTo>
                    <a:pt x="6430404" y="29718"/>
                  </a:lnTo>
                  <a:lnTo>
                    <a:pt x="6428054" y="30327"/>
                  </a:lnTo>
                  <a:lnTo>
                    <a:pt x="6428308" y="38569"/>
                  </a:lnTo>
                  <a:lnTo>
                    <a:pt x="6433286" y="45491"/>
                  </a:lnTo>
                  <a:lnTo>
                    <a:pt x="6440868" y="50266"/>
                  </a:lnTo>
                  <a:lnTo>
                    <a:pt x="6448907" y="52031"/>
                  </a:lnTo>
                  <a:lnTo>
                    <a:pt x="6453378" y="52031"/>
                  </a:lnTo>
                  <a:lnTo>
                    <a:pt x="6456959" y="50012"/>
                  </a:lnTo>
                  <a:lnTo>
                    <a:pt x="6457645" y="45186"/>
                  </a:lnTo>
                  <a:close/>
                </a:path>
                <a:path extrusionOk="0" h="238125" w="9404350">
                  <a:moveTo>
                    <a:pt x="6501727" y="104533"/>
                  </a:moveTo>
                  <a:lnTo>
                    <a:pt x="6498463" y="105498"/>
                  </a:lnTo>
                  <a:lnTo>
                    <a:pt x="6495758" y="105892"/>
                  </a:lnTo>
                  <a:lnTo>
                    <a:pt x="6487871" y="105892"/>
                  </a:lnTo>
                  <a:lnTo>
                    <a:pt x="6474574" y="96596"/>
                  </a:lnTo>
                  <a:lnTo>
                    <a:pt x="6468897" y="96596"/>
                  </a:lnTo>
                  <a:lnTo>
                    <a:pt x="6467678" y="96596"/>
                  </a:lnTo>
                  <a:lnTo>
                    <a:pt x="6466370" y="96710"/>
                  </a:lnTo>
                  <a:lnTo>
                    <a:pt x="6464922" y="96939"/>
                  </a:lnTo>
                  <a:lnTo>
                    <a:pt x="6463271" y="111760"/>
                  </a:lnTo>
                  <a:lnTo>
                    <a:pt x="6469189" y="116878"/>
                  </a:lnTo>
                  <a:lnTo>
                    <a:pt x="6476974" y="116878"/>
                  </a:lnTo>
                  <a:lnTo>
                    <a:pt x="6483642" y="115824"/>
                  </a:lnTo>
                  <a:lnTo>
                    <a:pt x="6490449" y="113042"/>
                  </a:lnTo>
                  <a:lnTo>
                    <a:pt x="6496710" y="109093"/>
                  </a:lnTo>
                  <a:lnTo>
                    <a:pt x="6501727" y="104533"/>
                  </a:lnTo>
                  <a:close/>
                </a:path>
                <a:path extrusionOk="0" h="238125" w="9404350">
                  <a:moveTo>
                    <a:pt x="6546050" y="112026"/>
                  </a:moveTo>
                  <a:lnTo>
                    <a:pt x="6539052" y="107924"/>
                  </a:lnTo>
                  <a:lnTo>
                    <a:pt x="6534124" y="106400"/>
                  </a:lnTo>
                  <a:lnTo>
                    <a:pt x="6530861" y="106400"/>
                  </a:lnTo>
                  <a:lnTo>
                    <a:pt x="6526085" y="106400"/>
                  </a:lnTo>
                  <a:lnTo>
                    <a:pt x="6524866" y="109664"/>
                  </a:lnTo>
                  <a:lnTo>
                    <a:pt x="6526987" y="116179"/>
                  </a:lnTo>
                  <a:lnTo>
                    <a:pt x="6530327" y="119443"/>
                  </a:lnTo>
                  <a:lnTo>
                    <a:pt x="6538061" y="119443"/>
                  </a:lnTo>
                  <a:lnTo>
                    <a:pt x="6542049" y="117475"/>
                  </a:lnTo>
                  <a:lnTo>
                    <a:pt x="6546050" y="112026"/>
                  </a:lnTo>
                  <a:close/>
                </a:path>
                <a:path extrusionOk="0" h="238125" w="9404350">
                  <a:moveTo>
                    <a:pt x="6913334" y="101523"/>
                  </a:moveTo>
                  <a:lnTo>
                    <a:pt x="6910743" y="94437"/>
                  </a:lnTo>
                  <a:lnTo>
                    <a:pt x="6899669" y="89789"/>
                  </a:lnTo>
                  <a:lnTo>
                    <a:pt x="6897548" y="105575"/>
                  </a:lnTo>
                  <a:lnTo>
                    <a:pt x="6901091" y="110858"/>
                  </a:lnTo>
                  <a:lnTo>
                    <a:pt x="6905104" y="110858"/>
                  </a:lnTo>
                  <a:lnTo>
                    <a:pt x="6910438" y="108013"/>
                  </a:lnTo>
                  <a:lnTo>
                    <a:pt x="6913334" y="101523"/>
                  </a:lnTo>
                  <a:close/>
                </a:path>
                <a:path extrusionOk="0" h="238125" w="9404350">
                  <a:moveTo>
                    <a:pt x="6951167" y="104533"/>
                  </a:moveTo>
                  <a:lnTo>
                    <a:pt x="6945160" y="103441"/>
                  </a:lnTo>
                  <a:lnTo>
                    <a:pt x="6940410" y="102984"/>
                  </a:lnTo>
                  <a:lnTo>
                    <a:pt x="6936740" y="102984"/>
                  </a:lnTo>
                  <a:lnTo>
                    <a:pt x="6928155" y="102984"/>
                  </a:lnTo>
                  <a:lnTo>
                    <a:pt x="6925450" y="105473"/>
                  </a:lnTo>
                  <a:lnTo>
                    <a:pt x="6926910" y="110426"/>
                  </a:lnTo>
                  <a:lnTo>
                    <a:pt x="6931076" y="112915"/>
                  </a:lnTo>
                  <a:lnTo>
                    <a:pt x="6941007" y="112915"/>
                  </a:lnTo>
                  <a:lnTo>
                    <a:pt x="6946646" y="110782"/>
                  </a:lnTo>
                  <a:lnTo>
                    <a:pt x="6951167" y="104533"/>
                  </a:lnTo>
                  <a:close/>
                </a:path>
                <a:path extrusionOk="0" h="238125" w="9404350">
                  <a:moveTo>
                    <a:pt x="6957454" y="3162"/>
                  </a:moveTo>
                  <a:lnTo>
                    <a:pt x="6953504" y="0"/>
                  </a:lnTo>
                  <a:lnTo>
                    <a:pt x="6946151" y="0"/>
                  </a:lnTo>
                  <a:lnTo>
                    <a:pt x="6941210" y="431"/>
                  </a:lnTo>
                  <a:lnTo>
                    <a:pt x="6935444" y="1816"/>
                  </a:lnTo>
                  <a:lnTo>
                    <a:pt x="6928879" y="4318"/>
                  </a:lnTo>
                  <a:lnTo>
                    <a:pt x="6921563" y="8089"/>
                  </a:lnTo>
                  <a:lnTo>
                    <a:pt x="6931050" y="11366"/>
                  </a:lnTo>
                  <a:lnTo>
                    <a:pt x="6938518" y="12611"/>
                  </a:lnTo>
                  <a:lnTo>
                    <a:pt x="6953021" y="12611"/>
                  </a:lnTo>
                  <a:lnTo>
                    <a:pt x="6957212" y="9461"/>
                  </a:lnTo>
                  <a:lnTo>
                    <a:pt x="6957454" y="3162"/>
                  </a:lnTo>
                  <a:close/>
                </a:path>
                <a:path extrusionOk="0" h="238125" w="9404350">
                  <a:moveTo>
                    <a:pt x="6973354" y="200863"/>
                  </a:moveTo>
                  <a:lnTo>
                    <a:pt x="6966115" y="199694"/>
                  </a:lnTo>
                  <a:lnTo>
                    <a:pt x="6960362" y="199212"/>
                  </a:lnTo>
                  <a:lnTo>
                    <a:pt x="6955891" y="199212"/>
                  </a:lnTo>
                  <a:lnTo>
                    <a:pt x="6945706" y="199212"/>
                  </a:lnTo>
                  <a:lnTo>
                    <a:pt x="6942112" y="201701"/>
                  </a:lnTo>
                  <a:lnTo>
                    <a:pt x="6943115" y="206692"/>
                  </a:lnTo>
                  <a:lnTo>
                    <a:pt x="6947713" y="209181"/>
                  </a:lnTo>
                  <a:lnTo>
                    <a:pt x="6959676" y="209181"/>
                  </a:lnTo>
                  <a:lnTo>
                    <a:pt x="6966801" y="207060"/>
                  </a:lnTo>
                  <a:lnTo>
                    <a:pt x="6973354" y="200863"/>
                  </a:lnTo>
                  <a:close/>
                </a:path>
                <a:path extrusionOk="0" h="238125" w="9404350">
                  <a:moveTo>
                    <a:pt x="7195248" y="86537"/>
                  </a:moveTo>
                  <a:lnTo>
                    <a:pt x="7193102" y="79819"/>
                  </a:lnTo>
                  <a:lnTo>
                    <a:pt x="7188530" y="76200"/>
                  </a:lnTo>
                  <a:lnTo>
                    <a:pt x="7182167" y="75120"/>
                  </a:lnTo>
                  <a:lnTo>
                    <a:pt x="7171118" y="76885"/>
                  </a:lnTo>
                  <a:lnTo>
                    <a:pt x="7159549" y="81051"/>
                  </a:lnTo>
                  <a:lnTo>
                    <a:pt x="7149389" y="85915"/>
                  </a:lnTo>
                  <a:lnTo>
                    <a:pt x="7142518" y="89789"/>
                  </a:lnTo>
                  <a:lnTo>
                    <a:pt x="7148855" y="93586"/>
                  </a:lnTo>
                  <a:lnTo>
                    <a:pt x="7154240" y="94742"/>
                  </a:lnTo>
                  <a:lnTo>
                    <a:pt x="7162978" y="94742"/>
                  </a:lnTo>
                  <a:lnTo>
                    <a:pt x="7176706" y="91859"/>
                  </a:lnTo>
                  <a:lnTo>
                    <a:pt x="7184555" y="91859"/>
                  </a:lnTo>
                  <a:lnTo>
                    <a:pt x="7189140" y="93040"/>
                  </a:lnTo>
                  <a:lnTo>
                    <a:pt x="7194334" y="96939"/>
                  </a:lnTo>
                  <a:lnTo>
                    <a:pt x="7195248" y="86537"/>
                  </a:lnTo>
                  <a:close/>
                </a:path>
                <a:path extrusionOk="0" h="238125" w="9404350">
                  <a:moveTo>
                    <a:pt x="7459307" y="38049"/>
                  </a:moveTo>
                  <a:lnTo>
                    <a:pt x="7458291" y="38163"/>
                  </a:lnTo>
                  <a:lnTo>
                    <a:pt x="7453617" y="38201"/>
                  </a:lnTo>
                  <a:lnTo>
                    <a:pt x="7442835" y="37363"/>
                  </a:lnTo>
                  <a:lnTo>
                    <a:pt x="7440333" y="37363"/>
                  </a:lnTo>
                  <a:lnTo>
                    <a:pt x="7431837" y="37363"/>
                  </a:lnTo>
                  <a:lnTo>
                    <a:pt x="7425652" y="39776"/>
                  </a:lnTo>
                  <a:lnTo>
                    <a:pt x="7430021" y="52806"/>
                  </a:lnTo>
                  <a:lnTo>
                    <a:pt x="7432713" y="53111"/>
                  </a:lnTo>
                  <a:lnTo>
                    <a:pt x="7435253" y="53289"/>
                  </a:lnTo>
                  <a:lnTo>
                    <a:pt x="7437641" y="53289"/>
                  </a:lnTo>
                  <a:lnTo>
                    <a:pt x="7446010" y="52425"/>
                  </a:lnTo>
                  <a:lnTo>
                    <a:pt x="7452538" y="49720"/>
                  </a:lnTo>
                  <a:lnTo>
                    <a:pt x="7457033" y="44996"/>
                  </a:lnTo>
                  <a:lnTo>
                    <a:pt x="7459307" y="38049"/>
                  </a:lnTo>
                  <a:close/>
                </a:path>
                <a:path extrusionOk="0" h="238125" w="9404350">
                  <a:moveTo>
                    <a:pt x="7503655" y="38036"/>
                  </a:moveTo>
                  <a:lnTo>
                    <a:pt x="7497572" y="36906"/>
                  </a:lnTo>
                  <a:lnTo>
                    <a:pt x="7492784" y="36449"/>
                  </a:lnTo>
                  <a:lnTo>
                    <a:pt x="7489088" y="36449"/>
                  </a:lnTo>
                  <a:lnTo>
                    <a:pt x="7480567" y="36449"/>
                  </a:lnTo>
                  <a:lnTo>
                    <a:pt x="7477900" y="38925"/>
                  </a:lnTo>
                  <a:lnTo>
                    <a:pt x="7479424" y="43878"/>
                  </a:lnTo>
                  <a:lnTo>
                    <a:pt x="7483602" y="46355"/>
                  </a:lnTo>
                  <a:lnTo>
                    <a:pt x="7493533" y="46355"/>
                  </a:lnTo>
                  <a:lnTo>
                    <a:pt x="7499134" y="44234"/>
                  </a:lnTo>
                  <a:lnTo>
                    <a:pt x="7503655" y="38036"/>
                  </a:lnTo>
                  <a:close/>
                </a:path>
                <a:path extrusionOk="0" h="238125" w="9404350">
                  <a:moveTo>
                    <a:pt x="7518336" y="141643"/>
                  </a:moveTo>
                  <a:lnTo>
                    <a:pt x="7503655" y="141643"/>
                  </a:lnTo>
                  <a:lnTo>
                    <a:pt x="7503655" y="156387"/>
                  </a:lnTo>
                  <a:lnTo>
                    <a:pt x="7518336" y="156387"/>
                  </a:lnTo>
                  <a:lnTo>
                    <a:pt x="7518336" y="141643"/>
                  </a:lnTo>
                  <a:close/>
                </a:path>
                <a:path extrusionOk="0" h="238125" w="9404350">
                  <a:moveTo>
                    <a:pt x="7621283" y="156387"/>
                  </a:moveTo>
                  <a:lnTo>
                    <a:pt x="7606627" y="156387"/>
                  </a:lnTo>
                  <a:lnTo>
                    <a:pt x="7606970" y="163880"/>
                  </a:lnTo>
                  <a:lnTo>
                    <a:pt x="7600582" y="165252"/>
                  </a:lnTo>
                  <a:lnTo>
                    <a:pt x="7599477" y="171132"/>
                  </a:lnTo>
                  <a:lnTo>
                    <a:pt x="7608214" y="170764"/>
                  </a:lnTo>
                  <a:lnTo>
                    <a:pt x="7615987" y="169430"/>
                  </a:lnTo>
                  <a:lnTo>
                    <a:pt x="7620965" y="165265"/>
                  </a:lnTo>
                  <a:lnTo>
                    <a:pt x="7621283" y="156387"/>
                  </a:lnTo>
                  <a:close/>
                </a:path>
                <a:path extrusionOk="0" h="238125" w="9404350">
                  <a:moveTo>
                    <a:pt x="7894104" y="141655"/>
                  </a:moveTo>
                  <a:lnTo>
                    <a:pt x="7886611" y="141655"/>
                  </a:lnTo>
                  <a:lnTo>
                    <a:pt x="7885227" y="135534"/>
                  </a:lnTo>
                  <a:lnTo>
                    <a:pt x="7879118" y="134048"/>
                  </a:lnTo>
                  <a:lnTo>
                    <a:pt x="7879118" y="141655"/>
                  </a:lnTo>
                  <a:lnTo>
                    <a:pt x="7873352" y="143027"/>
                  </a:lnTo>
                  <a:lnTo>
                    <a:pt x="7871955" y="149123"/>
                  </a:lnTo>
                  <a:lnTo>
                    <a:pt x="7879118" y="149123"/>
                  </a:lnTo>
                  <a:lnTo>
                    <a:pt x="7880858" y="154889"/>
                  </a:lnTo>
                  <a:lnTo>
                    <a:pt x="7886611" y="156400"/>
                  </a:lnTo>
                  <a:lnTo>
                    <a:pt x="7886611" y="149123"/>
                  </a:lnTo>
                  <a:lnTo>
                    <a:pt x="7892339" y="147637"/>
                  </a:lnTo>
                  <a:lnTo>
                    <a:pt x="7894104" y="141655"/>
                  </a:lnTo>
                  <a:close/>
                </a:path>
                <a:path extrusionOk="0" h="238125" w="9404350">
                  <a:moveTo>
                    <a:pt x="8534895" y="52793"/>
                  </a:moveTo>
                  <a:lnTo>
                    <a:pt x="8505253" y="52793"/>
                  </a:lnTo>
                  <a:lnTo>
                    <a:pt x="8505253" y="67424"/>
                  </a:lnTo>
                  <a:lnTo>
                    <a:pt x="8534895" y="67424"/>
                  </a:lnTo>
                  <a:lnTo>
                    <a:pt x="8534895" y="52793"/>
                  </a:lnTo>
                  <a:close/>
                </a:path>
                <a:path extrusionOk="0" h="238125" w="9404350">
                  <a:moveTo>
                    <a:pt x="8626564" y="154660"/>
                  </a:moveTo>
                  <a:lnTo>
                    <a:pt x="8623186" y="149123"/>
                  </a:lnTo>
                  <a:lnTo>
                    <a:pt x="8622030" y="147154"/>
                  </a:lnTo>
                  <a:lnTo>
                    <a:pt x="8620277" y="146075"/>
                  </a:lnTo>
                  <a:lnTo>
                    <a:pt x="8618271" y="145580"/>
                  </a:lnTo>
                  <a:lnTo>
                    <a:pt x="8617280" y="145326"/>
                  </a:lnTo>
                  <a:lnTo>
                    <a:pt x="8616239" y="145224"/>
                  </a:lnTo>
                  <a:lnTo>
                    <a:pt x="8608606" y="145224"/>
                  </a:lnTo>
                  <a:lnTo>
                    <a:pt x="8601075" y="149123"/>
                  </a:lnTo>
                  <a:lnTo>
                    <a:pt x="8598370" y="153987"/>
                  </a:lnTo>
                  <a:lnTo>
                    <a:pt x="8600173" y="157556"/>
                  </a:lnTo>
                  <a:lnTo>
                    <a:pt x="8604999" y="159753"/>
                  </a:lnTo>
                  <a:lnTo>
                    <a:pt x="8611349" y="160502"/>
                  </a:lnTo>
                  <a:lnTo>
                    <a:pt x="8613762" y="160502"/>
                  </a:lnTo>
                  <a:lnTo>
                    <a:pt x="8616175" y="160197"/>
                  </a:lnTo>
                  <a:lnTo>
                    <a:pt x="8618271" y="159575"/>
                  </a:lnTo>
                  <a:lnTo>
                    <a:pt x="8623363" y="158064"/>
                  </a:lnTo>
                  <a:lnTo>
                    <a:pt x="8626564" y="154660"/>
                  </a:lnTo>
                  <a:close/>
                </a:path>
                <a:path extrusionOk="0" h="238125" w="9404350">
                  <a:moveTo>
                    <a:pt x="8660054" y="75044"/>
                  </a:moveTo>
                  <a:lnTo>
                    <a:pt x="8658073" y="74206"/>
                  </a:lnTo>
                  <a:lnTo>
                    <a:pt x="8656142" y="73837"/>
                  </a:lnTo>
                  <a:lnTo>
                    <a:pt x="8654288" y="73837"/>
                  </a:lnTo>
                  <a:lnTo>
                    <a:pt x="8644039" y="78054"/>
                  </a:lnTo>
                  <a:lnTo>
                    <a:pt x="8637905" y="87642"/>
                  </a:lnTo>
                  <a:lnTo>
                    <a:pt x="8637740" y="97993"/>
                  </a:lnTo>
                  <a:lnTo>
                    <a:pt x="8645385" y="104533"/>
                  </a:lnTo>
                  <a:lnTo>
                    <a:pt x="8645385" y="93395"/>
                  </a:lnTo>
                  <a:lnTo>
                    <a:pt x="8650681" y="87579"/>
                  </a:lnTo>
                  <a:lnTo>
                    <a:pt x="8656993" y="82867"/>
                  </a:lnTo>
                  <a:lnTo>
                    <a:pt x="8660054" y="75044"/>
                  </a:lnTo>
                  <a:close/>
                </a:path>
                <a:path extrusionOk="0" h="238125" w="9404350">
                  <a:moveTo>
                    <a:pt x="8662048" y="156489"/>
                  </a:moveTo>
                  <a:lnTo>
                    <a:pt x="8659241" y="151358"/>
                  </a:lnTo>
                  <a:lnTo>
                    <a:pt x="8653297" y="148374"/>
                  </a:lnTo>
                  <a:lnTo>
                    <a:pt x="8645830" y="147408"/>
                  </a:lnTo>
                  <a:lnTo>
                    <a:pt x="8637664" y="147408"/>
                  </a:lnTo>
                  <a:lnTo>
                    <a:pt x="8629688" y="150622"/>
                  </a:lnTo>
                  <a:lnTo>
                    <a:pt x="8630729" y="156400"/>
                  </a:lnTo>
                  <a:lnTo>
                    <a:pt x="8631809" y="156260"/>
                  </a:lnTo>
                  <a:lnTo>
                    <a:pt x="8633777" y="156197"/>
                  </a:lnTo>
                  <a:lnTo>
                    <a:pt x="8639099" y="156197"/>
                  </a:lnTo>
                  <a:lnTo>
                    <a:pt x="8652967" y="163944"/>
                  </a:lnTo>
                  <a:lnTo>
                    <a:pt x="8659470" y="163931"/>
                  </a:lnTo>
                  <a:lnTo>
                    <a:pt x="8660054" y="163880"/>
                  </a:lnTo>
                  <a:lnTo>
                    <a:pt x="8662048" y="156489"/>
                  </a:lnTo>
                  <a:close/>
                </a:path>
                <a:path extrusionOk="0" h="238125" w="9404350">
                  <a:moveTo>
                    <a:pt x="8689429" y="178625"/>
                  </a:moveTo>
                  <a:lnTo>
                    <a:pt x="8683815" y="176022"/>
                  </a:lnTo>
                  <a:lnTo>
                    <a:pt x="8680793" y="170776"/>
                  </a:lnTo>
                  <a:lnTo>
                    <a:pt x="8677656" y="165620"/>
                  </a:lnTo>
                  <a:lnTo>
                    <a:pt x="8671712" y="163296"/>
                  </a:lnTo>
                  <a:lnTo>
                    <a:pt x="8670506" y="163296"/>
                  </a:lnTo>
                  <a:lnTo>
                    <a:pt x="8669109" y="163474"/>
                  </a:lnTo>
                  <a:lnTo>
                    <a:pt x="8667496" y="163880"/>
                  </a:lnTo>
                  <a:lnTo>
                    <a:pt x="8666696" y="171919"/>
                  </a:lnTo>
                  <a:lnTo>
                    <a:pt x="8670023" y="179184"/>
                  </a:lnTo>
                  <a:lnTo>
                    <a:pt x="8675726" y="184442"/>
                  </a:lnTo>
                  <a:lnTo>
                    <a:pt x="8682063" y="186461"/>
                  </a:lnTo>
                  <a:lnTo>
                    <a:pt x="8685593" y="186461"/>
                  </a:lnTo>
                  <a:lnTo>
                    <a:pt x="8688553" y="184213"/>
                  </a:lnTo>
                  <a:lnTo>
                    <a:pt x="8689429" y="178625"/>
                  </a:lnTo>
                  <a:close/>
                </a:path>
                <a:path extrusionOk="0" h="238125" w="9404350">
                  <a:moveTo>
                    <a:pt x="8689429" y="22961"/>
                  </a:moveTo>
                  <a:lnTo>
                    <a:pt x="8688972" y="12446"/>
                  </a:lnTo>
                  <a:lnTo>
                    <a:pt x="8684984" y="5473"/>
                  </a:lnTo>
                  <a:lnTo>
                    <a:pt x="8677910" y="1612"/>
                  </a:lnTo>
                  <a:lnTo>
                    <a:pt x="8668207" y="419"/>
                  </a:lnTo>
                  <a:lnTo>
                    <a:pt x="8665654" y="419"/>
                  </a:lnTo>
                  <a:lnTo>
                    <a:pt x="8662924" y="609"/>
                  </a:lnTo>
                  <a:lnTo>
                    <a:pt x="8660041" y="952"/>
                  </a:lnTo>
                  <a:lnTo>
                    <a:pt x="8660536" y="11430"/>
                  </a:lnTo>
                  <a:lnTo>
                    <a:pt x="8664600" y="18402"/>
                  </a:lnTo>
                  <a:lnTo>
                    <a:pt x="8671738" y="22275"/>
                  </a:lnTo>
                  <a:lnTo>
                    <a:pt x="8681441" y="23482"/>
                  </a:lnTo>
                  <a:lnTo>
                    <a:pt x="8683942" y="23482"/>
                  </a:lnTo>
                  <a:lnTo>
                    <a:pt x="8686622" y="23291"/>
                  </a:lnTo>
                  <a:lnTo>
                    <a:pt x="8689429" y="22961"/>
                  </a:lnTo>
                  <a:close/>
                </a:path>
                <a:path extrusionOk="0" h="238125" w="9404350">
                  <a:moveTo>
                    <a:pt x="8875890" y="220218"/>
                  </a:moveTo>
                  <a:lnTo>
                    <a:pt x="8873541" y="208241"/>
                  </a:lnTo>
                  <a:lnTo>
                    <a:pt x="8851646" y="208241"/>
                  </a:lnTo>
                  <a:lnTo>
                    <a:pt x="8851646" y="230365"/>
                  </a:lnTo>
                  <a:lnTo>
                    <a:pt x="8866340" y="230365"/>
                  </a:lnTo>
                  <a:lnTo>
                    <a:pt x="8866657" y="220916"/>
                  </a:lnTo>
                  <a:lnTo>
                    <a:pt x="8875890" y="220218"/>
                  </a:lnTo>
                  <a:close/>
                </a:path>
                <a:path extrusionOk="0" h="238125" w="9404350">
                  <a:moveTo>
                    <a:pt x="9065171" y="171145"/>
                  </a:moveTo>
                  <a:lnTo>
                    <a:pt x="9062987" y="171424"/>
                  </a:lnTo>
                  <a:lnTo>
                    <a:pt x="9060586" y="171488"/>
                  </a:lnTo>
                  <a:lnTo>
                    <a:pt x="9044622" y="171450"/>
                  </a:lnTo>
                  <a:lnTo>
                    <a:pt x="9037333" y="172072"/>
                  </a:lnTo>
                  <a:lnTo>
                    <a:pt x="9035834" y="178638"/>
                  </a:lnTo>
                  <a:lnTo>
                    <a:pt x="9042971" y="181076"/>
                  </a:lnTo>
                  <a:lnTo>
                    <a:pt x="9051684" y="191846"/>
                  </a:lnTo>
                  <a:lnTo>
                    <a:pt x="9059012" y="194297"/>
                  </a:lnTo>
                  <a:lnTo>
                    <a:pt x="9060751" y="194297"/>
                  </a:lnTo>
                  <a:lnTo>
                    <a:pt x="9062783" y="194017"/>
                  </a:lnTo>
                  <a:lnTo>
                    <a:pt x="9065171" y="193382"/>
                  </a:lnTo>
                  <a:lnTo>
                    <a:pt x="9065171" y="171145"/>
                  </a:lnTo>
                  <a:close/>
                </a:path>
                <a:path extrusionOk="0" h="238125" w="9404350">
                  <a:moveTo>
                    <a:pt x="9165171" y="154571"/>
                  </a:moveTo>
                  <a:lnTo>
                    <a:pt x="9161005" y="141643"/>
                  </a:lnTo>
                  <a:lnTo>
                    <a:pt x="9158135" y="141300"/>
                  </a:lnTo>
                  <a:lnTo>
                    <a:pt x="9155443" y="141109"/>
                  </a:lnTo>
                  <a:lnTo>
                    <a:pt x="9152928" y="141109"/>
                  </a:lnTo>
                  <a:lnTo>
                    <a:pt x="9144546" y="141973"/>
                  </a:lnTo>
                  <a:lnTo>
                    <a:pt x="9138044" y="144691"/>
                  </a:lnTo>
                  <a:lnTo>
                    <a:pt x="9133599" y="149440"/>
                  </a:lnTo>
                  <a:lnTo>
                    <a:pt x="9131389" y="156387"/>
                  </a:lnTo>
                  <a:lnTo>
                    <a:pt x="9132672" y="156222"/>
                  </a:lnTo>
                  <a:lnTo>
                    <a:pt x="9137879" y="156159"/>
                  </a:lnTo>
                  <a:lnTo>
                    <a:pt x="9148064" y="156870"/>
                  </a:lnTo>
                  <a:lnTo>
                    <a:pt x="9158961" y="156870"/>
                  </a:lnTo>
                  <a:lnTo>
                    <a:pt x="9165171" y="154571"/>
                  </a:lnTo>
                  <a:close/>
                </a:path>
                <a:path extrusionOk="0" h="238125" w="9404350">
                  <a:moveTo>
                    <a:pt x="9404312" y="154571"/>
                  </a:moveTo>
                  <a:lnTo>
                    <a:pt x="9401086" y="147840"/>
                  </a:lnTo>
                  <a:lnTo>
                    <a:pt x="9395612" y="143764"/>
                  </a:lnTo>
                  <a:lnTo>
                    <a:pt x="9389059" y="142379"/>
                  </a:lnTo>
                  <a:lnTo>
                    <a:pt x="9382023" y="142379"/>
                  </a:lnTo>
                  <a:lnTo>
                    <a:pt x="9375140" y="146951"/>
                  </a:lnTo>
                  <a:lnTo>
                    <a:pt x="9374530" y="156387"/>
                  </a:lnTo>
                  <a:lnTo>
                    <a:pt x="9375635" y="156248"/>
                  </a:lnTo>
                  <a:lnTo>
                    <a:pt x="9377642" y="156197"/>
                  </a:lnTo>
                  <a:lnTo>
                    <a:pt x="9383077" y="156197"/>
                  </a:lnTo>
                  <a:lnTo>
                    <a:pt x="9397060" y="163931"/>
                  </a:lnTo>
                  <a:lnTo>
                    <a:pt x="9403550" y="163918"/>
                  </a:lnTo>
                  <a:lnTo>
                    <a:pt x="9404121" y="163880"/>
                  </a:lnTo>
                  <a:lnTo>
                    <a:pt x="9404312" y="1545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24" name="Google Shape;7924;gefe2f4b35a_0_3189"/>
            <p:cNvSpPr/>
            <p:nvPr/>
          </p:nvSpPr>
          <p:spPr>
            <a:xfrm>
              <a:off x="368554" y="7010907"/>
              <a:ext cx="8510270" cy="111125"/>
            </a:xfrm>
            <a:custGeom>
              <a:rect b="b" l="l" r="r" t="t"/>
              <a:pathLst>
                <a:path extrusionOk="0" h="111125" w="8510270">
                  <a:moveTo>
                    <a:pt x="36842" y="59232"/>
                  </a:moveTo>
                  <a:lnTo>
                    <a:pt x="20358" y="64808"/>
                  </a:lnTo>
                  <a:lnTo>
                    <a:pt x="8166" y="74688"/>
                  </a:lnTo>
                  <a:lnTo>
                    <a:pt x="1117" y="89776"/>
                  </a:lnTo>
                  <a:lnTo>
                    <a:pt x="0" y="110972"/>
                  </a:lnTo>
                  <a:lnTo>
                    <a:pt x="13779" y="102552"/>
                  </a:lnTo>
                  <a:lnTo>
                    <a:pt x="22098" y="88722"/>
                  </a:lnTo>
                  <a:lnTo>
                    <a:pt x="28575" y="73075"/>
                  </a:lnTo>
                  <a:lnTo>
                    <a:pt x="36842" y="59232"/>
                  </a:lnTo>
                  <a:close/>
                </a:path>
                <a:path extrusionOk="0" h="111125" w="8510270">
                  <a:moveTo>
                    <a:pt x="66509" y="22136"/>
                  </a:moveTo>
                  <a:lnTo>
                    <a:pt x="64287" y="22669"/>
                  </a:lnTo>
                  <a:lnTo>
                    <a:pt x="62369" y="22910"/>
                  </a:lnTo>
                  <a:lnTo>
                    <a:pt x="53746" y="22910"/>
                  </a:lnTo>
                  <a:lnTo>
                    <a:pt x="42367" y="6604"/>
                  </a:lnTo>
                  <a:lnTo>
                    <a:pt x="35445" y="6604"/>
                  </a:lnTo>
                  <a:lnTo>
                    <a:pt x="33756" y="6604"/>
                  </a:lnTo>
                  <a:lnTo>
                    <a:pt x="31826" y="6845"/>
                  </a:lnTo>
                  <a:lnTo>
                    <a:pt x="29603" y="7391"/>
                  </a:lnTo>
                  <a:lnTo>
                    <a:pt x="26784" y="18211"/>
                  </a:lnTo>
                  <a:lnTo>
                    <a:pt x="30251" y="25679"/>
                  </a:lnTo>
                  <a:lnTo>
                    <a:pt x="37858" y="30010"/>
                  </a:lnTo>
                  <a:lnTo>
                    <a:pt x="47459" y="31407"/>
                  </a:lnTo>
                  <a:lnTo>
                    <a:pt x="56375" y="31407"/>
                  </a:lnTo>
                  <a:lnTo>
                    <a:pt x="65087" y="28079"/>
                  </a:lnTo>
                  <a:lnTo>
                    <a:pt x="66509" y="22136"/>
                  </a:lnTo>
                  <a:close/>
                </a:path>
                <a:path extrusionOk="0" h="111125" w="8510270">
                  <a:moveTo>
                    <a:pt x="279946" y="73977"/>
                  </a:moveTo>
                  <a:lnTo>
                    <a:pt x="278460" y="63944"/>
                  </a:lnTo>
                  <a:lnTo>
                    <a:pt x="275069" y="57277"/>
                  </a:lnTo>
                  <a:lnTo>
                    <a:pt x="270205" y="53568"/>
                  </a:lnTo>
                  <a:lnTo>
                    <a:pt x="264274" y="52412"/>
                  </a:lnTo>
                  <a:lnTo>
                    <a:pt x="252984" y="55206"/>
                  </a:lnTo>
                  <a:lnTo>
                    <a:pt x="241884" y="62280"/>
                  </a:lnTo>
                  <a:lnTo>
                    <a:pt x="233032" y="71716"/>
                  </a:lnTo>
                  <a:lnTo>
                    <a:pt x="228447" y="81584"/>
                  </a:lnTo>
                  <a:lnTo>
                    <a:pt x="230708" y="81927"/>
                  </a:lnTo>
                  <a:lnTo>
                    <a:pt x="232765" y="82092"/>
                  </a:lnTo>
                  <a:lnTo>
                    <a:pt x="242125" y="82092"/>
                  </a:lnTo>
                  <a:lnTo>
                    <a:pt x="262509" y="72771"/>
                  </a:lnTo>
                  <a:lnTo>
                    <a:pt x="272884" y="72783"/>
                  </a:lnTo>
                  <a:lnTo>
                    <a:pt x="276174" y="73126"/>
                  </a:lnTo>
                  <a:lnTo>
                    <a:pt x="279946" y="73977"/>
                  </a:lnTo>
                  <a:close/>
                </a:path>
                <a:path extrusionOk="0" h="111125" w="8510270">
                  <a:moveTo>
                    <a:pt x="552462" y="44488"/>
                  </a:moveTo>
                  <a:lnTo>
                    <a:pt x="514756" y="56883"/>
                  </a:lnTo>
                  <a:lnTo>
                    <a:pt x="508444" y="66840"/>
                  </a:lnTo>
                  <a:lnTo>
                    <a:pt x="516864" y="68668"/>
                  </a:lnTo>
                  <a:lnTo>
                    <a:pt x="521093" y="74726"/>
                  </a:lnTo>
                  <a:lnTo>
                    <a:pt x="533184" y="74726"/>
                  </a:lnTo>
                  <a:lnTo>
                    <a:pt x="535343" y="74510"/>
                  </a:lnTo>
                  <a:lnTo>
                    <a:pt x="537794" y="73990"/>
                  </a:lnTo>
                  <a:lnTo>
                    <a:pt x="536155" y="61226"/>
                  </a:lnTo>
                  <a:lnTo>
                    <a:pt x="540918" y="54864"/>
                  </a:lnTo>
                  <a:lnTo>
                    <a:pt x="547776" y="50698"/>
                  </a:lnTo>
                  <a:lnTo>
                    <a:pt x="552462" y="44488"/>
                  </a:lnTo>
                  <a:close/>
                </a:path>
                <a:path extrusionOk="0" h="111125" w="8510270">
                  <a:moveTo>
                    <a:pt x="927265" y="48171"/>
                  </a:moveTo>
                  <a:lnTo>
                    <a:pt x="926134" y="42265"/>
                  </a:lnTo>
                  <a:lnTo>
                    <a:pt x="913536" y="36880"/>
                  </a:lnTo>
                  <a:lnTo>
                    <a:pt x="908329" y="45351"/>
                  </a:lnTo>
                  <a:lnTo>
                    <a:pt x="907313" y="50914"/>
                  </a:lnTo>
                  <a:lnTo>
                    <a:pt x="909421" y="53962"/>
                  </a:lnTo>
                  <a:lnTo>
                    <a:pt x="913523" y="54889"/>
                  </a:lnTo>
                  <a:lnTo>
                    <a:pt x="921537" y="52933"/>
                  </a:lnTo>
                  <a:lnTo>
                    <a:pt x="927265" y="48171"/>
                  </a:lnTo>
                  <a:close/>
                </a:path>
                <a:path extrusionOk="0" h="111125" w="8510270">
                  <a:moveTo>
                    <a:pt x="1331620" y="65354"/>
                  </a:moveTo>
                  <a:lnTo>
                    <a:pt x="1325943" y="59232"/>
                  </a:lnTo>
                  <a:lnTo>
                    <a:pt x="1316050" y="65239"/>
                  </a:lnTo>
                  <a:lnTo>
                    <a:pt x="1313573" y="69583"/>
                  </a:lnTo>
                  <a:lnTo>
                    <a:pt x="1316189" y="72224"/>
                  </a:lnTo>
                  <a:lnTo>
                    <a:pt x="1321600" y="73113"/>
                  </a:lnTo>
                  <a:lnTo>
                    <a:pt x="1327315" y="72263"/>
                  </a:lnTo>
                  <a:lnTo>
                    <a:pt x="1331366" y="69684"/>
                  </a:lnTo>
                  <a:lnTo>
                    <a:pt x="1331620" y="65354"/>
                  </a:lnTo>
                  <a:close/>
                </a:path>
                <a:path extrusionOk="0" h="111125" w="8510270">
                  <a:moveTo>
                    <a:pt x="1399540" y="73990"/>
                  </a:moveTo>
                  <a:lnTo>
                    <a:pt x="1393659" y="72936"/>
                  </a:lnTo>
                  <a:lnTo>
                    <a:pt x="1389011" y="72504"/>
                  </a:lnTo>
                  <a:lnTo>
                    <a:pt x="1385379" y="72504"/>
                  </a:lnTo>
                  <a:lnTo>
                    <a:pt x="1376680" y="72504"/>
                  </a:lnTo>
                  <a:lnTo>
                    <a:pt x="1373911" y="75006"/>
                  </a:lnTo>
                  <a:lnTo>
                    <a:pt x="1375321" y="79997"/>
                  </a:lnTo>
                  <a:lnTo>
                    <a:pt x="1379486" y="82486"/>
                  </a:lnTo>
                  <a:lnTo>
                    <a:pt x="1389418" y="82486"/>
                  </a:lnTo>
                  <a:lnTo>
                    <a:pt x="1395056" y="80327"/>
                  </a:lnTo>
                  <a:lnTo>
                    <a:pt x="1399540" y="73990"/>
                  </a:lnTo>
                  <a:close/>
                </a:path>
                <a:path extrusionOk="0" h="111125" w="8510270">
                  <a:moveTo>
                    <a:pt x="1466024" y="81584"/>
                  </a:moveTo>
                  <a:lnTo>
                    <a:pt x="1463459" y="76365"/>
                  </a:lnTo>
                  <a:lnTo>
                    <a:pt x="1459001" y="74333"/>
                  </a:lnTo>
                  <a:lnTo>
                    <a:pt x="1454327" y="74333"/>
                  </a:lnTo>
                  <a:lnTo>
                    <a:pt x="1445082" y="76758"/>
                  </a:lnTo>
                  <a:lnTo>
                    <a:pt x="1438236" y="82600"/>
                  </a:lnTo>
                  <a:lnTo>
                    <a:pt x="1436814" y="89789"/>
                  </a:lnTo>
                  <a:lnTo>
                    <a:pt x="1443837" y="96215"/>
                  </a:lnTo>
                  <a:lnTo>
                    <a:pt x="1447063" y="90322"/>
                  </a:lnTo>
                  <a:lnTo>
                    <a:pt x="1454289" y="88341"/>
                  </a:lnTo>
                  <a:lnTo>
                    <a:pt x="1461833" y="86652"/>
                  </a:lnTo>
                  <a:lnTo>
                    <a:pt x="1466024" y="81584"/>
                  </a:lnTo>
                  <a:close/>
                </a:path>
                <a:path extrusionOk="0" h="111125" w="8510270">
                  <a:moveTo>
                    <a:pt x="1748777" y="17411"/>
                  </a:moveTo>
                  <a:lnTo>
                    <a:pt x="1746834" y="13804"/>
                  </a:lnTo>
                  <a:lnTo>
                    <a:pt x="1743087" y="13804"/>
                  </a:lnTo>
                  <a:lnTo>
                    <a:pt x="1740154" y="13804"/>
                  </a:lnTo>
                  <a:lnTo>
                    <a:pt x="1736115" y="16002"/>
                  </a:lnTo>
                  <a:lnTo>
                    <a:pt x="1731060" y="22123"/>
                  </a:lnTo>
                  <a:lnTo>
                    <a:pt x="1735899" y="26555"/>
                  </a:lnTo>
                  <a:lnTo>
                    <a:pt x="1739709" y="28206"/>
                  </a:lnTo>
                  <a:lnTo>
                    <a:pt x="1746694" y="28206"/>
                  </a:lnTo>
                  <a:lnTo>
                    <a:pt x="1748713" y="24599"/>
                  </a:lnTo>
                  <a:lnTo>
                    <a:pt x="1748777" y="17411"/>
                  </a:lnTo>
                  <a:close/>
                </a:path>
                <a:path extrusionOk="0" h="111125" w="8510270">
                  <a:moveTo>
                    <a:pt x="1965248" y="19380"/>
                  </a:moveTo>
                  <a:lnTo>
                    <a:pt x="1959495" y="14986"/>
                  </a:lnTo>
                  <a:lnTo>
                    <a:pt x="1957146" y="21323"/>
                  </a:lnTo>
                  <a:lnTo>
                    <a:pt x="1954085" y="27228"/>
                  </a:lnTo>
                  <a:lnTo>
                    <a:pt x="1953729" y="32486"/>
                  </a:lnTo>
                  <a:lnTo>
                    <a:pt x="1959495" y="36880"/>
                  </a:lnTo>
                  <a:lnTo>
                    <a:pt x="1961845" y="30543"/>
                  </a:lnTo>
                  <a:lnTo>
                    <a:pt x="1964893" y="24638"/>
                  </a:lnTo>
                  <a:lnTo>
                    <a:pt x="1965248" y="19380"/>
                  </a:lnTo>
                  <a:close/>
                </a:path>
                <a:path extrusionOk="0" h="111125" w="8510270">
                  <a:moveTo>
                    <a:pt x="2357132" y="73990"/>
                  </a:moveTo>
                  <a:lnTo>
                    <a:pt x="2356701" y="63512"/>
                  </a:lnTo>
                  <a:lnTo>
                    <a:pt x="2352700" y="56527"/>
                  </a:lnTo>
                  <a:lnTo>
                    <a:pt x="2345613" y="52654"/>
                  </a:lnTo>
                  <a:lnTo>
                    <a:pt x="2335860" y="51447"/>
                  </a:lnTo>
                  <a:lnTo>
                    <a:pt x="2333333" y="51447"/>
                  </a:lnTo>
                  <a:lnTo>
                    <a:pt x="2330640" y="51625"/>
                  </a:lnTo>
                  <a:lnTo>
                    <a:pt x="2327783" y="51968"/>
                  </a:lnTo>
                  <a:lnTo>
                    <a:pt x="2329472" y="63220"/>
                  </a:lnTo>
                  <a:lnTo>
                    <a:pt x="2336444" y="69189"/>
                  </a:lnTo>
                  <a:lnTo>
                    <a:pt x="2346414" y="72059"/>
                  </a:lnTo>
                  <a:lnTo>
                    <a:pt x="2357132" y="73990"/>
                  </a:lnTo>
                  <a:close/>
                </a:path>
                <a:path extrusionOk="0" h="111125" w="8510270">
                  <a:moveTo>
                    <a:pt x="2556243" y="29730"/>
                  </a:moveTo>
                  <a:lnTo>
                    <a:pt x="2547594" y="28575"/>
                  </a:lnTo>
                  <a:lnTo>
                    <a:pt x="2548775" y="22123"/>
                  </a:lnTo>
                  <a:lnTo>
                    <a:pt x="2548077" y="22123"/>
                  </a:lnTo>
                  <a:lnTo>
                    <a:pt x="2540025" y="23202"/>
                  </a:lnTo>
                  <a:lnTo>
                    <a:pt x="2533942" y="26238"/>
                  </a:lnTo>
                  <a:lnTo>
                    <a:pt x="2529548" y="30911"/>
                  </a:lnTo>
                  <a:lnTo>
                    <a:pt x="2526601" y="36880"/>
                  </a:lnTo>
                  <a:lnTo>
                    <a:pt x="2531884" y="39103"/>
                  </a:lnTo>
                  <a:lnTo>
                    <a:pt x="2534589" y="43815"/>
                  </a:lnTo>
                  <a:lnTo>
                    <a:pt x="2536977" y="48831"/>
                  </a:lnTo>
                  <a:lnTo>
                    <a:pt x="2541320" y="51968"/>
                  </a:lnTo>
                  <a:lnTo>
                    <a:pt x="2543975" y="45313"/>
                  </a:lnTo>
                  <a:lnTo>
                    <a:pt x="2548356" y="40411"/>
                  </a:lnTo>
                  <a:lnTo>
                    <a:pt x="2552954" y="35737"/>
                  </a:lnTo>
                  <a:lnTo>
                    <a:pt x="2556243" y="29730"/>
                  </a:lnTo>
                  <a:close/>
                </a:path>
                <a:path extrusionOk="0" h="111125" w="8510270">
                  <a:moveTo>
                    <a:pt x="2659278" y="29730"/>
                  </a:moveTo>
                  <a:lnTo>
                    <a:pt x="2656636" y="29095"/>
                  </a:lnTo>
                  <a:lnTo>
                    <a:pt x="2654020" y="28803"/>
                  </a:lnTo>
                  <a:lnTo>
                    <a:pt x="2651455" y="28803"/>
                  </a:lnTo>
                  <a:lnTo>
                    <a:pt x="2632125" y="34518"/>
                  </a:lnTo>
                  <a:lnTo>
                    <a:pt x="2619298" y="47790"/>
                  </a:lnTo>
                  <a:lnTo>
                    <a:pt x="2617152" y="62865"/>
                  </a:lnTo>
                  <a:lnTo>
                    <a:pt x="2629890" y="73977"/>
                  </a:lnTo>
                  <a:lnTo>
                    <a:pt x="2631097" y="56857"/>
                  </a:lnTo>
                  <a:lnTo>
                    <a:pt x="2641142" y="48475"/>
                  </a:lnTo>
                  <a:lnTo>
                    <a:pt x="2652903" y="41795"/>
                  </a:lnTo>
                  <a:lnTo>
                    <a:pt x="2659278" y="29730"/>
                  </a:lnTo>
                  <a:close/>
                </a:path>
                <a:path extrusionOk="0" h="111125" w="8510270">
                  <a:moveTo>
                    <a:pt x="3047974" y="51422"/>
                  </a:moveTo>
                  <a:lnTo>
                    <a:pt x="3040075" y="51422"/>
                  </a:lnTo>
                  <a:lnTo>
                    <a:pt x="3038716" y="51422"/>
                  </a:lnTo>
                  <a:lnTo>
                    <a:pt x="3037040" y="51587"/>
                  </a:lnTo>
                  <a:lnTo>
                    <a:pt x="3035008" y="51955"/>
                  </a:lnTo>
                  <a:lnTo>
                    <a:pt x="3035008" y="59220"/>
                  </a:lnTo>
                  <a:lnTo>
                    <a:pt x="3025317" y="70332"/>
                  </a:lnTo>
                  <a:lnTo>
                    <a:pt x="3023666" y="74256"/>
                  </a:lnTo>
                  <a:lnTo>
                    <a:pt x="3027959" y="74256"/>
                  </a:lnTo>
                  <a:lnTo>
                    <a:pt x="3035516" y="68554"/>
                  </a:lnTo>
                  <a:lnTo>
                    <a:pt x="3045523" y="57124"/>
                  </a:lnTo>
                  <a:lnTo>
                    <a:pt x="3047974" y="51422"/>
                  </a:lnTo>
                  <a:close/>
                </a:path>
                <a:path extrusionOk="0" h="111125" w="8510270">
                  <a:moveTo>
                    <a:pt x="3587483" y="44475"/>
                  </a:moveTo>
                  <a:lnTo>
                    <a:pt x="3585819" y="39014"/>
                  </a:lnTo>
                  <a:lnTo>
                    <a:pt x="3574313" y="36372"/>
                  </a:lnTo>
                  <a:lnTo>
                    <a:pt x="3563416" y="36372"/>
                  </a:lnTo>
                  <a:lnTo>
                    <a:pt x="3552469" y="37376"/>
                  </a:lnTo>
                  <a:lnTo>
                    <a:pt x="3544811" y="40335"/>
                  </a:lnTo>
                  <a:lnTo>
                    <a:pt x="3543274" y="45224"/>
                  </a:lnTo>
                  <a:lnTo>
                    <a:pt x="3550691" y="51968"/>
                  </a:lnTo>
                  <a:lnTo>
                    <a:pt x="3551224" y="46189"/>
                  </a:lnTo>
                  <a:lnTo>
                    <a:pt x="3553295" y="44208"/>
                  </a:lnTo>
                  <a:lnTo>
                    <a:pt x="3559378" y="44208"/>
                  </a:lnTo>
                  <a:lnTo>
                    <a:pt x="3572065" y="51231"/>
                  </a:lnTo>
                  <a:lnTo>
                    <a:pt x="3576434" y="53568"/>
                  </a:lnTo>
                  <a:lnTo>
                    <a:pt x="3583559" y="53568"/>
                  </a:lnTo>
                  <a:lnTo>
                    <a:pt x="3586327" y="51295"/>
                  </a:lnTo>
                  <a:lnTo>
                    <a:pt x="3587483" y="44475"/>
                  </a:lnTo>
                  <a:close/>
                </a:path>
                <a:path extrusionOk="0" h="111125" w="8510270">
                  <a:moveTo>
                    <a:pt x="3638981" y="51968"/>
                  </a:moveTo>
                  <a:lnTo>
                    <a:pt x="3632987" y="50876"/>
                  </a:lnTo>
                  <a:lnTo>
                    <a:pt x="3628263" y="50419"/>
                  </a:lnTo>
                  <a:lnTo>
                    <a:pt x="3624592" y="50419"/>
                  </a:lnTo>
                  <a:lnTo>
                    <a:pt x="3615994" y="50419"/>
                  </a:lnTo>
                  <a:lnTo>
                    <a:pt x="3613277" y="52908"/>
                  </a:lnTo>
                  <a:lnTo>
                    <a:pt x="3614737" y="57899"/>
                  </a:lnTo>
                  <a:lnTo>
                    <a:pt x="3618903" y="60388"/>
                  </a:lnTo>
                  <a:lnTo>
                    <a:pt x="3628834" y="60388"/>
                  </a:lnTo>
                  <a:lnTo>
                    <a:pt x="3634460" y="58242"/>
                  </a:lnTo>
                  <a:lnTo>
                    <a:pt x="3638981" y="51968"/>
                  </a:lnTo>
                  <a:close/>
                </a:path>
                <a:path extrusionOk="0" h="111125" w="8510270">
                  <a:moveTo>
                    <a:pt x="3882148" y="36880"/>
                  </a:moveTo>
                  <a:lnTo>
                    <a:pt x="3880497" y="36182"/>
                  </a:lnTo>
                  <a:lnTo>
                    <a:pt x="3878808" y="35877"/>
                  </a:lnTo>
                  <a:lnTo>
                    <a:pt x="3877132" y="35877"/>
                  </a:lnTo>
                  <a:lnTo>
                    <a:pt x="3867480" y="39166"/>
                  </a:lnTo>
                  <a:lnTo>
                    <a:pt x="3860850" y="46583"/>
                  </a:lnTo>
                  <a:lnTo>
                    <a:pt x="3859873" y="54495"/>
                  </a:lnTo>
                  <a:lnTo>
                    <a:pt x="3867175" y="59220"/>
                  </a:lnTo>
                  <a:lnTo>
                    <a:pt x="3869842" y="52705"/>
                  </a:lnTo>
                  <a:lnTo>
                    <a:pt x="3874236" y="47840"/>
                  </a:lnTo>
                  <a:lnTo>
                    <a:pt x="3878834" y="43078"/>
                  </a:lnTo>
                  <a:lnTo>
                    <a:pt x="3882148" y="36880"/>
                  </a:lnTo>
                  <a:close/>
                </a:path>
                <a:path extrusionOk="0" h="111125" w="8510270">
                  <a:moveTo>
                    <a:pt x="4372597" y="31711"/>
                  </a:moveTo>
                  <a:lnTo>
                    <a:pt x="4368152" y="22123"/>
                  </a:lnTo>
                  <a:lnTo>
                    <a:pt x="4358716" y="29349"/>
                  </a:lnTo>
                  <a:lnTo>
                    <a:pt x="4344225" y="31521"/>
                  </a:lnTo>
                  <a:lnTo>
                    <a:pt x="4332503" y="36449"/>
                  </a:lnTo>
                  <a:lnTo>
                    <a:pt x="4331373" y="51955"/>
                  </a:lnTo>
                  <a:lnTo>
                    <a:pt x="4345013" y="46786"/>
                  </a:lnTo>
                  <a:lnTo>
                    <a:pt x="4361815" y="39992"/>
                  </a:lnTo>
                  <a:lnTo>
                    <a:pt x="4372597" y="31711"/>
                  </a:lnTo>
                  <a:close/>
                </a:path>
                <a:path extrusionOk="0" h="111125" w="8510270">
                  <a:moveTo>
                    <a:pt x="4414456" y="14770"/>
                  </a:moveTo>
                  <a:lnTo>
                    <a:pt x="4411675" y="9664"/>
                  </a:lnTo>
                  <a:lnTo>
                    <a:pt x="4405719" y="6680"/>
                  </a:lnTo>
                  <a:lnTo>
                    <a:pt x="4398238" y="5702"/>
                  </a:lnTo>
                  <a:lnTo>
                    <a:pt x="4389933" y="5702"/>
                  </a:lnTo>
                  <a:lnTo>
                    <a:pt x="4381779" y="9004"/>
                  </a:lnTo>
                  <a:lnTo>
                    <a:pt x="4382821" y="14986"/>
                  </a:lnTo>
                  <a:lnTo>
                    <a:pt x="4383976" y="14833"/>
                  </a:lnTo>
                  <a:lnTo>
                    <a:pt x="4386046" y="14770"/>
                  </a:lnTo>
                  <a:lnTo>
                    <a:pt x="4391406" y="14770"/>
                  </a:lnTo>
                  <a:lnTo>
                    <a:pt x="4405376" y="22186"/>
                  </a:lnTo>
                  <a:lnTo>
                    <a:pt x="4411891" y="22161"/>
                  </a:lnTo>
                  <a:lnTo>
                    <a:pt x="4412488" y="22123"/>
                  </a:lnTo>
                  <a:lnTo>
                    <a:pt x="4414456" y="14770"/>
                  </a:lnTo>
                  <a:close/>
                </a:path>
                <a:path extrusionOk="0" h="111125" w="8510270">
                  <a:moveTo>
                    <a:pt x="5945746" y="31750"/>
                  </a:moveTo>
                  <a:lnTo>
                    <a:pt x="5943968" y="28270"/>
                  </a:lnTo>
                  <a:lnTo>
                    <a:pt x="5939358" y="28270"/>
                  </a:lnTo>
                  <a:lnTo>
                    <a:pt x="5935637" y="28270"/>
                  </a:lnTo>
                  <a:lnTo>
                    <a:pt x="5930074" y="30530"/>
                  </a:lnTo>
                  <a:lnTo>
                    <a:pt x="5922492" y="36880"/>
                  </a:lnTo>
                  <a:lnTo>
                    <a:pt x="5927712" y="40754"/>
                  </a:lnTo>
                  <a:lnTo>
                    <a:pt x="5932132" y="42214"/>
                  </a:lnTo>
                  <a:lnTo>
                    <a:pt x="5941034" y="42214"/>
                  </a:lnTo>
                  <a:lnTo>
                    <a:pt x="5944273" y="38722"/>
                  </a:lnTo>
                  <a:lnTo>
                    <a:pt x="5945746" y="31750"/>
                  </a:lnTo>
                  <a:close/>
                </a:path>
                <a:path extrusionOk="0" h="111125" w="8510270">
                  <a:moveTo>
                    <a:pt x="7602017" y="59220"/>
                  </a:moveTo>
                  <a:lnTo>
                    <a:pt x="7579830" y="59220"/>
                  </a:lnTo>
                  <a:lnTo>
                    <a:pt x="7579830" y="73977"/>
                  </a:lnTo>
                  <a:lnTo>
                    <a:pt x="7602017" y="73977"/>
                  </a:lnTo>
                  <a:lnTo>
                    <a:pt x="7602017" y="59220"/>
                  </a:lnTo>
                  <a:close/>
                </a:path>
                <a:path extrusionOk="0" h="111125" w="8510270">
                  <a:moveTo>
                    <a:pt x="7668234" y="73977"/>
                  </a:moveTo>
                  <a:lnTo>
                    <a:pt x="7661719" y="68199"/>
                  </a:lnTo>
                  <a:lnTo>
                    <a:pt x="7654963" y="64071"/>
                  </a:lnTo>
                  <a:lnTo>
                    <a:pt x="7647864" y="61595"/>
                  </a:lnTo>
                  <a:lnTo>
                    <a:pt x="7640307" y="60769"/>
                  </a:lnTo>
                  <a:lnTo>
                    <a:pt x="7633246" y="60769"/>
                  </a:lnTo>
                  <a:lnTo>
                    <a:pt x="7625499" y="62788"/>
                  </a:lnTo>
                  <a:lnTo>
                    <a:pt x="7616685" y="66840"/>
                  </a:lnTo>
                  <a:lnTo>
                    <a:pt x="7617244" y="75336"/>
                  </a:lnTo>
                  <a:lnTo>
                    <a:pt x="7620076" y="81661"/>
                  </a:lnTo>
                  <a:lnTo>
                    <a:pt x="7622997" y="87922"/>
                  </a:lnTo>
                  <a:lnTo>
                    <a:pt x="7623886" y="96215"/>
                  </a:lnTo>
                  <a:lnTo>
                    <a:pt x="7633767" y="96761"/>
                  </a:lnTo>
                  <a:lnTo>
                    <a:pt x="7638428" y="96761"/>
                  </a:lnTo>
                  <a:lnTo>
                    <a:pt x="7647508" y="96405"/>
                  </a:lnTo>
                  <a:lnTo>
                    <a:pt x="7655687" y="95161"/>
                  </a:lnTo>
                  <a:lnTo>
                    <a:pt x="7662685" y="92760"/>
                  </a:lnTo>
                  <a:lnTo>
                    <a:pt x="7668234" y="88950"/>
                  </a:lnTo>
                  <a:lnTo>
                    <a:pt x="7664463" y="81584"/>
                  </a:lnTo>
                  <a:lnTo>
                    <a:pt x="7668234" y="73977"/>
                  </a:lnTo>
                  <a:close/>
                </a:path>
                <a:path extrusionOk="0" h="111125" w="8510270">
                  <a:moveTo>
                    <a:pt x="8176298" y="36868"/>
                  </a:moveTo>
                  <a:lnTo>
                    <a:pt x="8161680" y="36868"/>
                  </a:lnTo>
                  <a:lnTo>
                    <a:pt x="8161680" y="51955"/>
                  </a:lnTo>
                  <a:lnTo>
                    <a:pt x="8176298" y="51955"/>
                  </a:lnTo>
                  <a:lnTo>
                    <a:pt x="8176298" y="36868"/>
                  </a:lnTo>
                  <a:close/>
                </a:path>
                <a:path extrusionOk="0" h="111125" w="8510270">
                  <a:moveTo>
                    <a:pt x="8456320" y="22123"/>
                  </a:moveTo>
                  <a:lnTo>
                    <a:pt x="8452053" y="21361"/>
                  </a:lnTo>
                  <a:lnTo>
                    <a:pt x="8448218" y="21043"/>
                  </a:lnTo>
                  <a:lnTo>
                    <a:pt x="8444700" y="21043"/>
                  </a:lnTo>
                  <a:lnTo>
                    <a:pt x="8433625" y="22136"/>
                  </a:lnTo>
                  <a:lnTo>
                    <a:pt x="8423999" y="24676"/>
                  </a:lnTo>
                  <a:lnTo>
                    <a:pt x="8414728" y="27571"/>
                  </a:lnTo>
                  <a:lnTo>
                    <a:pt x="8404758" y="29730"/>
                  </a:lnTo>
                  <a:lnTo>
                    <a:pt x="8403260" y="40233"/>
                  </a:lnTo>
                  <a:lnTo>
                    <a:pt x="8410626" y="44272"/>
                  </a:lnTo>
                  <a:lnTo>
                    <a:pt x="8420240" y="44272"/>
                  </a:lnTo>
                  <a:lnTo>
                    <a:pt x="8432775" y="42392"/>
                  </a:lnTo>
                  <a:lnTo>
                    <a:pt x="8444814" y="37401"/>
                  </a:lnTo>
                  <a:lnTo>
                    <a:pt x="8453590" y="30302"/>
                  </a:lnTo>
                  <a:lnTo>
                    <a:pt x="8456320" y="22123"/>
                  </a:lnTo>
                  <a:close/>
                </a:path>
                <a:path extrusionOk="0" h="111125" w="8510270">
                  <a:moveTo>
                    <a:pt x="8500593" y="66852"/>
                  </a:moveTo>
                  <a:lnTo>
                    <a:pt x="8494077" y="61099"/>
                  </a:lnTo>
                  <a:lnTo>
                    <a:pt x="8489582" y="59016"/>
                  </a:lnTo>
                  <a:lnTo>
                    <a:pt x="8486711" y="59016"/>
                  </a:lnTo>
                  <a:lnTo>
                    <a:pt x="8482940" y="59016"/>
                  </a:lnTo>
                  <a:lnTo>
                    <a:pt x="8481987" y="62611"/>
                  </a:lnTo>
                  <a:lnTo>
                    <a:pt x="8483968" y="69811"/>
                  </a:lnTo>
                  <a:lnTo>
                    <a:pt x="8486902" y="73406"/>
                  </a:lnTo>
                  <a:lnTo>
                    <a:pt x="8493709" y="73406"/>
                  </a:lnTo>
                  <a:lnTo>
                    <a:pt x="8497037" y="71640"/>
                  </a:lnTo>
                  <a:lnTo>
                    <a:pt x="8500593" y="66852"/>
                  </a:lnTo>
                  <a:close/>
                </a:path>
                <a:path extrusionOk="0" h="111125" w="8510270">
                  <a:moveTo>
                    <a:pt x="8510143" y="11976"/>
                  </a:moveTo>
                  <a:lnTo>
                    <a:pt x="8507793" y="0"/>
                  </a:lnTo>
                  <a:lnTo>
                    <a:pt x="8485899" y="0"/>
                  </a:lnTo>
                  <a:lnTo>
                    <a:pt x="8485899" y="22123"/>
                  </a:lnTo>
                  <a:lnTo>
                    <a:pt x="8500593" y="22123"/>
                  </a:lnTo>
                  <a:lnTo>
                    <a:pt x="8500910" y="12674"/>
                  </a:lnTo>
                  <a:lnTo>
                    <a:pt x="8510143" y="1197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925" name="Google Shape;7925;gefe2f4b35a_0_3189"/>
            <p:cNvPicPr preferRelativeResize="0"/>
            <p:nvPr/>
          </p:nvPicPr>
          <p:blipFill rotWithShape="1">
            <a:blip r:embed="rId23">
              <a:alphaModFix/>
            </a:blip>
            <a:srcRect b="0" l="0" r="0" t="0"/>
            <a:stretch/>
          </p:blipFill>
          <p:spPr>
            <a:xfrm>
              <a:off x="2217520" y="7084887"/>
              <a:ext cx="73659" cy="1039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926" name="Google Shape;7926;gefe2f4b35a_0_3189"/>
            <p:cNvSpPr/>
            <p:nvPr/>
          </p:nvSpPr>
          <p:spPr>
            <a:xfrm>
              <a:off x="0" y="7084897"/>
              <a:ext cx="9068435" cy="304165"/>
            </a:xfrm>
            <a:custGeom>
              <a:rect b="b" l="l" r="r" t="t"/>
              <a:pathLst>
                <a:path extrusionOk="0" h="304165" w="9068435">
                  <a:moveTo>
                    <a:pt x="254" y="229755"/>
                  </a:moveTo>
                  <a:lnTo>
                    <a:pt x="0" y="229577"/>
                  </a:lnTo>
                  <a:lnTo>
                    <a:pt x="0" y="232371"/>
                  </a:lnTo>
                  <a:lnTo>
                    <a:pt x="254" y="229755"/>
                  </a:lnTo>
                  <a:close/>
                </a:path>
                <a:path extrusionOk="0" h="304165" w="9068435">
                  <a:moveTo>
                    <a:pt x="44538" y="52082"/>
                  </a:moveTo>
                  <a:lnTo>
                    <a:pt x="38531" y="50977"/>
                  </a:lnTo>
                  <a:lnTo>
                    <a:pt x="33782" y="50520"/>
                  </a:lnTo>
                  <a:lnTo>
                    <a:pt x="30124" y="50520"/>
                  </a:lnTo>
                  <a:lnTo>
                    <a:pt x="21551" y="50520"/>
                  </a:lnTo>
                  <a:lnTo>
                    <a:pt x="18884" y="53009"/>
                  </a:lnTo>
                  <a:lnTo>
                    <a:pt x="20396" y="57962"/>
                  </a:lnTo>
                  <a:lnTo>
                    <a:pt x="24587" y="60452"/>
                  </a:lnTo>
                  <a:lnTo>
                    <a:pt x="34505" y="60452"/>
                  </a:lnTo>
                  <a:lnTo>
                    <a:pt x="40093" y="58318"/>
                  </a:lnTo>
                  <a:lnTo>
                    <a:pt x="44538" y="52082"/>
                  </a:lnTo>
                  <a:close/>
                </a:path>
                <a:path extrusionOk="0" h="304165" w="9068435">
                  <a:moveTo>
                    <a:pt x="122555" y="183400"/>
                  </a:moveTo>
                  <a:lnTo>
                    <a:pt x="118211" y="170408"/>
                  </a:lnTo>
                  <a:lnTo>
                    <a:pt x="115519" y="170091"/>
                  </a:lnTo>
                  <a:lnTo>
                    <a:pt x="112966" y="169926"/>
                  </a:lnTo>
                  <a:lnTo>
                    <a:pt x="110578" y="169926"/>
                  </a:lnTo>
                  <a:lnTo>
                    <a:pt x="102196" y="170789"/>
                  </a:lnTo>
                  <a:lnTo>
                    <a:pt x="95669" y="173482"/>
                  </a:lnTo>
                  <a:lnTo>
                    <a:pt x="91160" y="178219"/>
                  </a:lnTo>
                  <a:lnTo>
                    <a:pt x="88912" y="185153"/>
                  </a:lnTo>
                  <a:lnTo>
                    <a:pt x="90004" y="185026"/>
                  </a:lnTo>
                  <a:lnTo>
                    <a:pt x="94830" y="184988"/>
                  </a:lnTo>
                  <a:lnTo>
                    <a:pt x="105346" y="185762"/>
                  </a:lnTo>
                  <a:lnTo>
                    <a:pt x="116319" y="185762"/>
                  </a:lnTo>
                  <a:lnTo>
                    <a:pt x="122555" y="183400"/>
                  </a:lnTo>
                  <a:close/>
                </a:path>
                <a:path extrusionOk="0" h="304165" w="9068435">
                  <a:moveTo>
                    <a:pt x="361340" y="96329"/>
                  </a:moveTo>
                  <a:lnTo>
                    <a:pt x="360946" y="88404"/>
                  </a:lnTo>
                  <a:lnTo>
                    <a:pt x="359981" y="81064"/>
                  </a:lnTo>
                  <a:lnTo>
                    <a:pt x="357111" y="75653"/>
                  </a:lnTo>
                  <a:lnTo>
                    <a:pt x="350989" y="73558"/>
                  </a:lnTo>
                  <a:lnTo>
                    <a:pt x="349719" y="73558"/>
                  </a:lnTo>
                  <a:lnTo>
                    <a:pt x="348272" y="73723"/>
                  </a:lnTo>
                  <a:lnTo>
                    <a:pt x="346659" y="74091"/>
                  </a:lnTo>
                  <a:lnTo>
                    <a:pt x="346659" y="89179"/>
                  </a:lnTo>
                  <a:lnTo>
                    <a:pt x="354164" y="89179"/>
                  </a:lnTo>
                  <a:lnTo>
                    <a:pt x="355320" y="94830"/>
                  </a:lnTo>
                  <a:lnTo>
                    <a:pt x="361340" y="96329"/>
                  </a:lnTo>
                  <a:close/>
                </a:path>
                <a:path extrusionOk="0" h="304165" w="9068435">
                  <a:moveTo>
                    <a:pt x="395262" y="133134"/>
                  </a:moveTo>
                  <a:lnTo>
                    <a:pt x="395122" y="125133"/>
                  </a:lnTo>
                  <a:lnTo>
                    <a:pt x="390969" y="117551"/>
                  </a:lnTo>
                  <a:lnTo>
                    <a:pt x="383527" y="111074"/>
                  </a:lnTo>
                  <a:lnTo>
                    <a:pt x="383730" y="120180"/>
                  </a:lnTo>
                  <a:lnTo>
                    <a:pt x="383794" y="129362"/>
                  </a:lnTo>
                  <a:lnTo>
                    <a:pt x="385508" y="136867"/>
                  </a:lnTo>
                  <a:lnTo>
                    <a:pt x="390690" y="140919"/>
                  </a:lnTo>
                  <a:lnTo>
                    <a:pt x="395262" y="133134"/>
                  </a:lnTo>
                  <a:close/>
                </a:path>
                <a:path extrusionOk="0" h="304165" w="9068435">
                  <a:moveTo>
                    <a:pt x="398157" y="214998"/>
                  </a:moveTo>
                  <a:lnTo>
                    <a:pt x="397129" y="215341"/>
                  </a:lnTo>
                  <a:lnTo>
                    <a:pt x="396062" y="215480"/>
                  </a:lnTo>
                  <a:lnTo>
                    <a:pt x="390728" y="215480"/>
                  </a:lnTo>
                  <a:lnTo>
                    <a:pt x="386156" y="213169"/>
                  </a:lnTo>
                  <a:lnTo>
                    <a:pt x="377367" y="208534"/>
                  </a:lnTo>
                  <a:lnTo>
                    <a:pt x="373138" y="206209"/>
                  </a:lnTo>
                  <a:lnTo>
                    <a:pt x="369557" y="206209"/>
                  </a:lnTo>
                  <a:lnTo>
                    <a:pt x="366052" y="206209"/>
                  </a:lnTo>
                  <a:lnTo>
                    <a:pt x="363169" y="208419"/>
                  </a:lnTo>
                  <a:lnTo>
                    <a:pt x="361340" y="214998"/>
                  </a:lnTo>
                  <a:lnTo>
                    <a:pt x="365086" y="217500"/>
                  </a:lnTo>
                  <a:lnTo>
                    <a:pt x="371398" y="220383"/>
                  </a:lnTo>
                  <a:lnTo>
                    <a:pt x="379031" y="222783"/>
                  </a:lnTo>
                  <a:lnTo>
                    <a:pt x="386740" y="223774"/>
                  </a:lnTo>
                  <a:lnTo>
                    <a:pt x="392645" y="223774"/>
                  </a:lnTo>
                  <a:lnTo>
                    <a:pt x="397421" y="221551"/>
                  </a:lnTo>
                  <a:lnTo>
                    <a:pt x="398157" y="214998"/>
                  </a:lnTo>
                  <a:close/>
                </a:path>
                <a:path extrusionOk="0" h="304165" w="9068435">
                  <a:moveTo>
                    <a:pt x="442175" y="170408"/>
                  </a:moveTo>
                  <a:lnTo>
                    <a:pt x="427545" y="170408"/>
                  </a:lnTo>
                  <a:lnTo>
                    <a:pt x="427863" y="178015"/>
                  </a:lnTo>
                  <a:lnTo>
                    <a:pt x="421474" y="179400"/>
                  </a:lnTo>
                  <a:lnTo>
                    <a:pt x="420370" y="185153"/>
                  </a:lnTo>
                  <a:lnTo>
                    <a:pt x="429120" y="184835"/>
                  </a:lnTo>
                  <a:lnTo>
                    <a:pt x="436892" y="183489"/>
                  </a:lnTo>
                  <a:lnTo>
                    <a:pt x="441871" y="179298"/>
                  </a:lnTo>
                  <a:lnTo>
                    <a:pt x="442175" y="170408"/>
                  </a:lnTo>
                  <a:close/>
                </a:path>
                <a:path extrusionOk="0" h="304165" w="9068435">
                  <a:moveTo>
                    <a:pt x="471741" y="268287"/>
                  </a:moveTo>
                  <a:lnTo>
                    <a:pt x="464413" y="259257"/>
                  </a:lnTo>
                  <a:lnTo>
                    <a:pt x="458393" y="268516"/>
                  </a:lnTo>
                  <a:lnTo>
                    <a:pt x="447128" y="277012"/>
                  </a:lnTo>
                  <a:lnTo>
                    <a:pt x="440817" y="285877"/>
                  </a:lnTo>
                  <a:lnTo>
                    <a:pt x="449668" y="296252"/>
                  </a:lnTo>
                  <a:lnTo>
                    <a:pt x="454977" y="286499"/>
                  </a:lnTo>
                  <a:lnTo>
                    <a:pt x="465467" y="277279"/>
                  </a:lnTo>
                  <a:lnTo>
                    <a:pt x="471741" y="268287"/>
                  </a:lnTo>
                  <a:close/>
                </a:path>
                <a:path extrusionOk="0" h="304165" w="9068435">
                  <a:moveTo>
                    <a:pt x="501307" y="182219"/>
                  </a:moveTo>
                  <a:lnTo>
                    <a:pt x="495935" y="174853"/>
                  </a:lnTo>
                  <a:lnTo>
                    <a:pt x="486879" y="170535"/>
                  </a:lnTo>
                  <a:lnTo>
                    <a:pt x="475983" y="169125"/>
                  </a:lnTo>
                  <a:lnTo>
                    <a:pt x="466382" y="170167"/>
                  </a:lnTo>
                  <a:lnTo>
                    <a:pt x="457987" y="173253"/>
                  </a:lnTo>
                  <a:lnTo>
                    <a:pt x="452005" y="178269"/>
                  </a:lnTo>
                  <a:lnTo>
                    <a:pt x="449668" y="185153"/>
                  </a:lnTo>
                  <a:lnTo>
                    <a:pt x="451840" y="184835"/>
                  </a:lnTo>
                  <a:lnTo>
                    <a:pt x="453834" y="184696"/>
                  </a:lnTo>
                  <a:lnTo>
                    <a:pt x="463156" y="184696"/>
                  </a:lnTo>
                  <a:lnTo>
                    <a:pt x="483539" y="194056"/>
                  </a:lnTo>
                  <a:lnTo>
                    <a:pt x="493941" y="194056"/>
                  </a:lnTo>
                  <a:lnTo>
                    <a:pt x="497306" y="193675"/>
                  </a:lnTo>
                  <a:lnTo>
                    <a:pt x="501192" y="192760"/>
                  </a:lnTo>
                  <a:lnTo>
                    <a:pt x="501307" y="182219"/>
                  </a:lnTo>
                  <a:close/>
                </a:path>
                <a:path extrusionOk="0" h="304165" w="9068435">
                  <a:moveTo>
                    <a:pt x="751865" y="14973"/>
                  </a:moveTo>
                  <a:lnTo>
                    <a:pt x="749477" y="15633"/>
                  </a:lnTo>
                  <a:lnTo>
                    <a:pt x="746696" y="15887"/>
                  </a:lnTo>
                  <a:lnTo>
                    <a:pt x="739305" y="15887"/>
                  </a:lnTo>
                  <a:lnTo>
                    <a:pt x="719899" y="13817"/>
                  </a:lnTo>
                  <a:lnTo>
                    <a:pt x="715568" y="13817"/>
                  </a:lnTo>
                  <a:lnTo>
                    <a:pt x="707631" y="13817"/>
                  </a:lnTo>
                  <a:lnTo>
                    <a:pt x="701421" y="15557"/>
                  </a:lnTo>
                  <a:lnTo>
                    <a:pt x="700036" y="22237"/>
                  </a:lnTo>
                  <a:lnTo>
                    <a:pt x="702373" y="21590"/>
                  </a:lnTo>
                  <a:lnTo>
                    <a:pt x="705091" y="21348"/>
                  </a:lnTo>
                  <a:lnTo>
                    <a:pt x="712419" y="21348"/>
                  </a:lnTo>
                  <a:lnTo>
                    <a:pt x="731837" y="23418"/>
                  </a:lnTo>
                  <a:lnTo>
                    <a:pt x="744169" y="23418"/>
                  </a:lnTo>
                  <a:lnTo>
                    <a:pt x="750443" y="21678"/>
                  </a:lnTo>
                  <a:lnTo>
                    <a:pt x="751865" y="14973"/>
                  </a:lnTo>
                  <a:close/>
                </a:path>
                <a:path extrusionOk="0" h="304165" w="9068435">
                  <a:moveTo>
                    <a:pt x="784517" y="94500"/>
                  </a:moveTo>
                  <a:lnTo>
                    <a:pt x="781177" y="81584"/>
                  </a:lnTo>
                  <a:lnTo>
                    <a:pt x="775296" y="81584"/>
                  </a:lnTo>
                  <a:lnTo>
                    <a:pt x="769010" y="81216"/>
                  </a:lnTo>
                  <a:lnTo>
                    <a:pt x="763092" y="81216"/>
                  </a:lnTo>
                  <a:lnTo>
                    <a:pt x="753275" y="81724"/>
                  </a:lnTo>
                  <a:lnTo>
                    <a:pt x="745058" y="83845"/>
                  </a:lnTo>
                  <a:lnTo>
                    <a:pt x="739305" y="88417"/>
                  </a:lnTo>
                  <a:lnTo>
                    <a:pt x="736904" y="96329"/>
                  </a:lnTo>
                  <a:lnTo>
                    <a:pt x="738898" y="95770"/>
                  </a:lnTo>
                  <a:lnTo>
                    <a:pt x="741248" y="95554"/>
                  </a:lnTo>
                  <a:lnTo>
                    <a:pt x="747572" y="95554"/>
                  </a:lnTo>
                  <a:lnTo>
                    <a:pt x="764438" y="97345"/>
                  </a:lnTo>
                  <a:lnTo>
                    <a:pt x="777773" y="97345"/>
                  </a:lnTo>
                  <a:lnTo>
                    <a:pt x="784517" y="94500"/>
                  </a:lnTo>
                  <a:close/>
                </a:path>
                <a:path extrusionOk="0" h="304165" w="9068435">
                  <a:moveTo>
                    <a:pt x="788682" y="163156"/>
                  </a:moveTo>
                  <a:lnTo>
                    <a:pt x="785495" y="163017"/>
                  </a:lnTo>
                  <a:lnTo>
                    <a:pt x="783983" y="163017"/>
                  </a:lnTo>
                  <a:lnTo>
                    <a:pt x="773099" y="163931"/>
                  </a:lnTo>
                  <a:lnTo>
                    <a:pt x="764133" y="166725"/>
                  </a:lnTo>
                  <a:lnTo>
                    <a:pt x="757072" y="171411"/>
                  </a:lnTo>
                  <a:lnTo>
                    <a:pt x="751865" y="178028"/>
                  </a:lnTo>
                  <a:lnTo>
                    <a:pt x="754989" y="178155"/>
                  </a:lnTo>
                  <a:lnTo>
                    <a:pt x="756488" y="178155"/>
                  </a:lnTo>
                  <a:lnTo>
                    <a:pt x="767295" y="177228"/>
                  </a:lnTo>
                  <a:lnTo>
                    <a:pt x="776274" y="174434"/>
                  </a:lnTo>
                  <a:lnTo>
                    <a:pt x="783412" y="169760"/>
                  </a:lnTo>
                  <a:lnTo>
                    <a:pt x="788682" y="163156"/>
                  </a:lnTo>
                  <a:close/>
                </a:path>
                <a:path extrusionOk="0" h="304165" w="9068435">
                  <a:moveTo>
                    <a:pt x="876998" y="207518"/>
                  </a:moveTo>
                  <a:lnTo>
                    <a:pt x="874141" y="207175"/>
                  </a:lnTo>
                  <a:lnTo>
                    <a:pt x="871448" y="206984"/>
                  </a:lnTo>
                  <a:lnTo>
                    <a:pt x="868946" y="206984"/>
                  </a:lnTo>
                  <a:lnTo>
                    <a:pt x="860577" y="207848"/>
                  </a:lnTo>
                  <a:lnTo>
                    <a:pt x="854075" y="210566"/>
                  </a:lnTo>
                  <a:lnTo>
                    <a:pt x="849617" y="215315"/>
                  </a:lnTo>
                  <a:lnTo>
                    <a:pt x="847382" y="222262"/>
                  </a:lnTo>
                  <a:lnTo>
                    <a:pt x="850353" y="222669"/>
                  </a:lnTo>
                  <a:lnTo>
                    <a:pt x="853135" y="222872"/>
                  </a:lnTo>
                  <a:lnTo>
                    <a:pt x="855713" y="222872"/>
                  </a:lnTo>
                  <a:lnTo>
                    <a:pt x="863904" y="221983"/>
                  </a:lnTo>
                  <a:lnTo>
                    <a:pt x="870267" y="219227"/>
                  </a:lnTo>
                  <a:lnTo>
                    <a:pt x="874674" y="214452"/>
                  </a:lnTo>
                  <a:lnTo>
                    <a:pt x="876998" y="207518"/>
                  </a:lnTo>
                  <a:close/>
                </a:path>
                <a:path extrusionOk="0" h="304165" w="9068435">
                  <a:moveTo>
                    <a:pt x="929538" y="29362"/>
                  </a:moveTo>
                  <a:lnTo>
                    <a:pt x="913815" y="22225"/>
                  </a:lnTo>
                  <a:lnTo>
                    <a:pt x="912672" y="31076"/>
                  </a:lnTo>
                  <a:lnTo>
                    <a:pt x="908773" y="37249"/>
                  </a:lnTo>
                  <a:lnTo>
                    <a:pt x="903071" y="40868"/>
                  </a:lnTo>
                  <a:lnTo>
                    <a:pt x="896531" y="42037"/>
                  </a:lnTo>
                  <a:lnTo>
                    <a:pt x="891819" y="42037"/>
                  </a:lnTo>
                  <a:lnTo>
                    <a:pt x="887196" y="40284"/>
                  </a:lnTo>
                  <a:lnTo>
                    <a:pt x="884199" y="36969"/>
                  </a:lnTo>
                  <a:lnTo>
                    <a:pt x="884021" y="49784"/>
                  </a:lnTo>
                  <a:lnTo>
                    <a:pt x="890828" y="54432"/>
                  </a:lnTo>
                  <a:lnTo>
                    <a:pt x="899261" y="54432"/>
                  </a:lnTo>
                  <a:lnTo>
                    <a:pt x="915187" y="50101"/>
                  </a:lnTo>
                  <a:lnTo>
                    <a:pt x="927646" y="40195"/>
                  </a:lnTo>
                  <a:lnTo>
                    <a:pt x="929538" y="29362"/>
                  </a:lnTo>
                  <a:close/>
                </a:path>
                <a:path extrusionOk="0" h="304165" w="9068435">
                  <a:moveTo>
                    <a:pt x="1009624" y="200253"/>
                  </a:moveTo>
                  <a:lnTo>
                    <a:pt x="1006703" y="188188"/>
                  </a:lnTo>
                  <a:lnTo>
                    <a:pt x="998486" y="181483"/>
                  </a:lnTo>
                  <a:lnTo>
                    <a:pt x="988428" y="176707"/>
                  </a:lnTo>
                  <a:lnTo>
                    <a:pt x="979982" y="170408"/>
                  </a:lnTo>
                  <a:lnTo>
                    <a:pt x="981913" y="181648"/>
                  </a:lnTo>
                  <a:lnTo>
                    <a:pt x="985227" y="191477"/>
                  </a:lnTo>
                  <a:lnTo>
                    <a:pt x="991374" y="198462"/>
                  </a:lnTo>
                  <a:lnTo>
                    <a:pt x="1001814" y="201104"/>
                  </a:lnTo>
                  <a:lnTo>
                    <a:pt x="1004138" y="201104"/>
                  </a:lnTo>
                  <a:lnTo>
                    <a:pt x="1006729" y="200837"/>
                  </a:lnTo>
                  <a:lnTo>
                    <a:pt x="1009624" y="200253"/>
                  </a:lnTo>
                  <a:close/>
                </a:path>
                <a:path extrusionOk="0" h="304165" w="9068435">
                  <a:moveTo>
                    <a:pt x="1128725" y="114274"/>
                  </a:moveTo>
                  <a:lnTo>
                    <a:pt x="1122235" y="107911"/>
                  </a:lnTo>
                  <a:lnTo>
                    <a:pt x="1105179" y="103924"/>
                  </a:lnTo>
                  <a:lnTo>
                    <a:pt x="1108989" y="118046"/>
                  </a:lnTo>
                  <a:lnTo>
                    <a:pt x="1115974" y="122770"/>
                  </a:lnTo>
                  <a:lnTo>
                    <a:pt x="1121397" y="122770"/>
                  </a:lnTo>
                  <a:lnTo>
                    <a:pt x="1127493" y="120180"/>
                  </a:lnTo>
                  <a:lnTo>
                    <a:pt x="1128725" y="114274"/>
                  </a:lnTo>
                  <a:close/>
                </a:path>
                <a:path extrusionOk="0" h="304165" w="9068435">
                  <a:moveTo>
                    <a:pt x="1171943" y="232105"/>
                  </a:moveTo>
                  <a:lnTo>
                    <a:pt x="1164145" y="222262"/>
                  </a:lnTo>
                  <a:lnTo>
                    <a:pt x="1159344" y="232181"/>
                  </a:lnTo>
                  <a:lnTo>
                    <a:pt x="1151026" y="238633"/>
                  </a:lnTo>
                  <a:lnTo>
                    <a:pt x="1143736" y="246164"/>
                  </a:lnTo>
                  <a:lnTo>
                    <a:pt x="1142047" y="259245"/>
                  </a:lnTo>
                  <a:lnTo>
                    <a:pt x="1145540" y="260756"/>
                  </a:lnTo>
                  <a:lnTo>
                    <a:pt x="1148803" y="261416"/>
                  </a:lnTo>
                  <a:lnTo>
                    <a:pt x="1151813" y="261416"/>
                  </a:lnTo>
                  <a:lnTo>
                    <a:pt x="1164590" y="256540"/>
                  </a:lnTo>
                  <a:lnTo>
                    <a:pt x="1171702" y="245148"/>
                  </a:lnTo>
                  <a:lnTo>
                    <a:pt x="1171943" y="232105"/>
                  </a:lnTo>
                  <a:close/>
                </a:path>
                <a:path extrusionOk="0" h="304165" w="9068435">
                  <a:moveTo>
                    <a:pt x="1215694" y="207518"/>
                  </a:moveTo>
                  <a:lnTo>
                    <a:pt x="1210437" y="203657"/>
                  </a:lnTo>
                  <a:lnTo>
                    <a:pt x="1206030" y="202196"/>
                  </a:lnTo>
                  <a:lnTo>
                    <a:pt x="1202537" y="202196"/>
                  </a:lnTo>
                  <a:lnTo>
                    <a:pt x="1197140" y="202196"/>
                  </a:lnTo>
                  <a:lnTo>
                    <a:pt x="1193939" y="205676"/>
                  </a:lnTo>
                  <a:lnTo>
                    <a:pt x="1192530" y="212648"/>
                  </a:lnTo>
                  <a:lnTo>
                    <a:pt x="1194320" y="216128"/>
                  </a:lnTo>
                  <a:lnTo>
                    <a:pt x="1202639" y="216128"/>
                  </a:lnTo>
                  <a:lnTo>
                    <a:pt x="1208163" y="213868"/>
                  </a:lnTo>
                  <a:lnTo>
                    <a:pt x="1215694" y="207518"/>
                  </a:lnTo>
                  <a:close/>
                </a:path>
                <a:path extrusionOk="0" h="304165" w="9068435">
                  <a:moveTo>
                    <a:pt x="1259992" y="36969"/>
                  </a:moveTo>
                  <a:lnTo>
                    <a:pt x="1254975" y="31965"/>
                  </a:lnTo>
                  <a:lnTo>
                    <a:pt x="1246822" y="29654"/>
                  </a:lnTo>
                  <a:lnTo>
                    <a:pt x="1238415" y="29654"/>
                  </a:lnTo>
                  <a:lnTo>
                    <a:pt x="1228826" y="30645"/>
                  </a:lnTo>
                  <a:lnTo>
                    <a:pt x="1219987" y="33528"/>
                  </a:lnTo>
                  <a:lnTo>
                    <a:pt x="1212875" y="38188"/>
                  </a:lnTo>
                  <a:lnTo>
                    <a:pt x="1208455" y="44475"/>
                  </a:lnTo>
                  <a:lnTo>
                    <a:pt x="1210741" y="43827"/>
                  </a:lnTo>
                  <a:lnTo>
                    <a:pt x="1213421" y="43599"/>
                  </a:lnTo>
                  <a:lnTo>
                    <a:pt x="1220660" y="43599"/>
                  </a:lnTo>
                  <a:lnTo>
                    <a:pt x="1239951" y="45656"/>
                  </a:lnTo>
                  <a:lnTo>
                    <a:pt x="1252347" y="45656"/>
                  </a:lnTo>
                  <a:lnTo>
                    <a:pt x="1258671" y="43865"/>
                  </a:lnTo>
                  <a:lnTo>
                    <a:pt x="1259992" y="36969"/>
                  </a:lnTo>
                  <a:close/>
                </a:path>
                <a:path extrusionOk="0" h="304165" w="9068435">
                  <a:moveTo>
                    <a:pt x="1484426" y="32334"/>
                  </a:moveTo>
                  <a:lnTo>
                    <a:pt x="1483271" y="24384"/>
                  </a:lnTo>
                  <a:lnTo>
                    <a:pt x="1480235" y="20789"/>
                  </a:lnTo>
                  <a:lnTo>
                    <a:pt x="1478508" y="20789"/>
                  </a:lnTo>
                  <a:lnTo>
                    <a:pt x="1476248" y="23241"/>
                  </a:lnTo>
                  <a:lnTo>
                    <a:pt x="1473479" y="29718"/>
                  </a:lnTo>
                  <a:lnTo>
                    <a:pt x="1471803" y="33909"/>
                  </a:lnTo>
                  <a:lnTo>
                    <a:pt x="1476235" y="44538"/>
                  </a:lnTo>
                  <a:lnTo>
                    <a:pt x="1480578" y="44538"/>
                  </a:lnTo>
                  <a:lnTo>
                    <a:pt x="1480947" y="44475"/>
                  </a:lnTo>
                  <a:lnTo>
                    <a:pt x="1483664" y="40436"/>
                  </a:lnTo>
                  <a:lnTo>
                    <a:pt x="1484426" y="32334"/>
                  </a:lnTo>
                  <a:close/>
                </a:path>
                <a:path extrusionOk="0" h="304165" w="9068435">
                  <a:moveTo>
                    <a:pt x="1783054" y="178015"/>
                  </a:moveTo>
                  <a:lnTo>
                    <a:pt x="1768106" y="178015"/>
                  </a:lnTo>
                  <a:lnTo>
                    <a:pt x="1768106" y="192760"/>
                  </a:lnTo>
                  <a:lnTo>
                    <a:pt x="1783054" y="192760"/>
                  </a:lnTo>
                  <a:lnTo>
                    <a:pt x="1783054" y="178015"/>
                  </a:lnTo>
                  <a:close/>
                </a:path>
                <a:path extrusionOk="0" h="304165" w="9068435">
                  <a:moveTo>
                    <a:pt x="1871383" y="81584"/>
                  </a:moveTo>
                  <a:lnTo>
                    <a:pt x="1866531" y="77216"/>
                  </a:lnTo>
                  <a:lnTo>
                    <a:pt x="1862721" y="75590"/>
                  </a:lnTo>
                  <a:lnTo>
                    <a:pt x="1859889" y="75590"/>
                  </a:lnTo>
                  <a:lnTo>
                    <a:pt x="1855660" y="75590"/>
                  </a:lnTo>
                  <a:lnTo>
                    <a:pt x="1853628" y="79222"/>
                  </a:lnTo>
                  <a:lnTo>
                    <a:pt x="1853539" y="86474"/>
                  </a:lnTo>
                  <a:lnTo>
                    <a:pt x="1855495" y="90106"/>
                  </a:lnTo>
                  <a:lnTo>
                    <a:pt x="1862213" y="90106"/>
                  </a:lnTo>
                  <a:lnTo>
                    <a:pt x="1866290" y="87845"/>
                  </a:lnTo>
                  <a:lnTo>
                    <a:pt x="1871383" y="81584"/>
                  </a:lnTo>
                  <a:close/>
                </a:path>
                <a:path extrusionOk="0" h="304165" w="9068435">
                  <a:moveTo>
                    <a:pt x="1949716" y="126707"/>
                  </a:moveTo>
                  <a:lnTo>
                    <a:pt x="1937588" y="118668"/>
                  </a:lnTo>
                  <a:lnTo>
                    <a:pt x="1931530" y="132448"/>
                  </a:lnTo>
                  <a:lnTo>
                    <a:pt x="1921903" y="144754"/>
                  </a:lnTo>
                  <a:lnTo>
                    <a:pt x="1918335" y="155155"/>
                  </a:lnTo>
                  <a:lnTo>
                    <a:pt x="1930412" y="163144"/>
                  </a:lnTo>
                  <a:lnTo>
                    <a:pt x="1938210" y="151028"/>
                  </a:lnTo>
                  <a:lnTo>
                    <a:pt x="1947278" y="138188"/>
                  </a:lnTo>
                  <a:lnTo>
                    <a:pt x="1949716" y="126707"/>
                  </a:lnTo>
                  <a:close/>
                </a:path>
                <a:path extrusionOk="0" h="304165" w="9068435">
                  <a:moveTo>
                    <a:pt x="1957641" y="19304"/>
                  </a:moveTo>
                  <a:lnTo>
                    <a:pt x="1952231" y="7594"/>
                  </a:lnTo>
                  <a:lnTo>
                    <a:pt x="1946656" y="21297"/>
                  </a:lnTo>
                  <a:lnTo>
                    <a:pt x="1945068" y="30518"/>
                  </a:lnTo>
                  <a:lnTo>
                    <a:pt x="1946363" y="35725"/>
                  </a:lnTo>
                  <a:lnTo>
                    <a:pt x="1949437" y="37363"/>
                  </a:lnTo>
                  <a:lnTo>
                    <a:pt x="1954060" y="35064"/>
                  </a:lnTo>
                  <a:lnTo>
                    <a:pt x="1957514" y="28752"/>
                  </a:lnTo>
                  <a:lnTo>
                    <a:pt x="1957641" y="19304"/>
                  </a:lnTo>
                  <a:close/>
                </a:path>
                <a:path extrusionOk="0" h="304165" w="9068435">
                  <a:moveTo>
                    <a:pt x="2062734" y="118668"/>
                  </a:moveTo>
                  <a:lnTo>
                    <a:pt x="2056231" y="112941"/>
                  </a:lnTo>
                  <a:lnTo>
                    <a:pt x="2051761" y="110858"/>
                  </a:lnTo>
                  <a:lnTo>
                    <a:pt x="2048903" y="110858"/>
                  </a:lnTo>
                  <a:lnTo>
                    <a:pt x="2045157" y="110858"/>
                  </a:lnTo>
                  <a:lnTo>
                    <a:pt x="2044217" y="114465"/>
                  </a:lnTo>
                  <a:lnTo>
                    <a:pt x="2046224" y="121678"/>
                  </a:lnTo>
                  <a:lnTo>
                    <a:pt x="2049157" y="125272"/>
                  </a:lnTo>
                  <a:lnTo>
                    <a:pt x="2055926" y="125272"/>
                  </a:lnTo>
                  <a:lnTo>
                    <a:pt x="2059228" y="123494"/>
                  </a:lnTo>
                  <a:lnTo>
                    <a:pt x="2062734" y="118668"/>
                  </a:lnTo>
                  <a:close/>
                </a:path>
                <a:path extrusionOk="0" h="304165" w="9068435">
                  <a:moveTo>
                    <a:pt x="2091359" y="145211"/>
                  </a:moveTo>
                  <a:lnTo>
                    <a:pt x="2069007" y="155359"/>
                  </a:lnTo>
                  <a:lnTo>
                    <a:pt x="2073186" y="153504"/>
                  </a:lnTo>
                  <a:lnTo>
                    <a:pt x="2091359" y="145211"/>
                  </a:lnTo>
                  <a:close/>
                </a:path>
                <a:path extrusionOk="0" h="304165" w="9068435">
                  <a:moveTo>
                    <a:pt x="2143874" y="52070"/>
                  </a:moveTo>
                  <a:lnTo>
                    <a:pt x="2129536" y="49034"/>
                  </a:lnTo>
                  <a:lnTo>
                    <a:pt x="2121509" y="48412"/>
                  </a:lnTo>
                  <a:lnTo>
                    <a:pt x="2115464" y="45847"/>
                  </a:lnTo>
                  <a:lnTo>
                    <a:pt x="2107069" y="36969"/>
                  </a:lnTo>
                  <a:lnTo>
                    <a:pt x="2100757" y="47752"/>
                  </a:lnTo>
                  <a:lnTo>
                    <a:pt x="2091207" y="59829"/>
                  </a:lnTo>
                  <a:lnTo>
                    <a:pt x="2085911" y="71640"/>
                  </a:lnTo>
                  <a:lnTo>
                    <a:pt x="2092401" y="81572"/>
                  </a:lnTo>
                  <a:lnTo>
                    <a:pt x="2104326" y="73240"/>
                  </a:lnTo>
                  <a:lnTo>
                    <a:pt x="2131961" y="60413"/>
                  </a:lnTo>
                  <a:lnTo>
                    <a:pt x="2143874" y="52070"/>
                  </a:lnTo>
                  <a:close/>
                </a:path>
                <a:path extrusionOk="0" h="304165" w="9068435">
                  <a:moveTo>
                    <a:pt x="2180564" y="241935"/>
                  </a:moveTo>
                  <a:lnTo>
                    <a:pt x="2173236" y="237248"/>
                  </a:lnTo>
                  <a:lnTo>
                    <a:pt x="2170582" y="243725"/>
                  </a:lnTo>
                  <a:lnTo>
                    <a:pt x="2166226" y="248551"/>
                  </a:lnTo>
                  <a:lnTo>
                    <a:pt x="2161705" y="253238"/>
                  </a:lnTo>
                  <a:lnTo>
                    <a:pt x="2158581" y="259257"/>
                  </a:lnTo>
                  <a:lnTo>
                    <a:pt x="2160320" y="260019"/>
                  </a:lnTo>
                  <a:lnTo>
                    <a:pt x="2162086" y="260350"/>
                  </a:lnTo>
                  <a:lnTo>
                    <a:pt x="2163838" y="260350"/>
                  </a:lnTo>
                  <a:lnTo>
                    <a:pt x="2173338" y="257098"/>
                  </a:lnTo>
                  <a:lnTo>
                    <a:pt x="2179764" y="249758"/>
                  </a:lnTo>
                  <a:lnTo>
                    <a:pt x="2180564" y="241935"/>
                  </a:lnTo>
                  <a:close/>
                </a:path>
                <a:path extrusionOk="0" h="304165" w="9068435">
                  <a:moveTo>
                    <a:pt x="2394242" y="259257"/>
                  </a:moveTo>
                  <a:lnTo>
                    <a:pt x="2387130" y="258953"/>
                  </a:lnTo>
                  <a:lnTo>
                    <a:pt x="2383726" y="258953"/>
                  </a:lnTo>
                  <a:lnTo>
                    <a:pt x="2373884" y="259524"/>
                  </a:lnTo>
                  <a:lnTo>
                    <a:pt x="2365705" y="261759"/>
                  </a:lnTo>
                  <a:lnTo>
                    <a:pt x="2359952" y="266433"/>
                  </a:lnTo>
                  <a:lnTo>
                    <a:pt x="2357399" y="274345"/>
                  </a:lnTo>
                  <a:lnTo>
                    <a:pt x="2361285" y="274434"/>
                  </a:lnTo>
                  <a:lnTo>
                    <a:pt x="2372461" y="273507"/>
                  </a:lnTo>
                  <a:lnTo>
                    <a:pt x="2381656" y="270700"/>
                  </a:lnTo>
                  <a:lnTo>
                    <a:pt x="2388908" y="265963"/>
                  </a:lnTo>
                  <a:lnTo>
                    <a:pt x="2394242" y="259257"/>
                  </a:lnTo>
                  <a:close/>
                </a:path>
                <a:path extrusionOk="0" h="304165" w="9068435">
                  <a:moveTo>
                    <a:pt x="2467876" y="259257"/>
                  </a:moveTo>
                  <a:lnTo>
                    <a:pt x="2463889" y="255016"/>
                  </a:lnTo>
                  <a:lnTo>
                    <a:pt x="2458821" y="253174"/>
                  </a:lnTo>
                  <a:lnTo>
                    <a:pt x="2453665" y="253174"/>
                  </a:lnTo>
                  <a:lnTo>
                    <a:pt x="2446959" y="254165"/>
                  </a:lnTo>
                  <a:lnTo>
                    <a:pt x="2440635" y="256971"/>
                  </a:lnTo>
                  <a:lnTo>
                    <a:pt x="2435174" y="261289"/>
                  </a:lnTo>
                  <a:lnTo>
                    <a:pt x="2431034" y="266865"/>
                  </a:lnTo>
                  <a:lnTo>
                    <a:pt x="2433053" y="266534"/>
                  </a:lnTo>
                  <a:lnTo>
                    <a:pt x="2434945" y="266395"/>
                  </a:lnTo>
                  <a:lnTo>
                    <a:pt x="2442172" y="266395"/>
                  </a:lnTo>
                  <a:lnTo>
                    <a:pt x="2446566" y="267716"/>
                  </a:lnTo>
                  <a:lnTo>
                    <a:pt x="2453868" y="270344"/>
                  </a:lnTo>
                  <a:lnTo>
                    <a:pt x="2456764" y="271665"/>
                  </a:lnTo>
                  <a:lnTo>
                    <a:pt x="2462758" y="271665"/>
                  </a:lnTo>
                  <a:lnTo>
                    <a:pt x="2465349" y="268871"/>
                  </a:lnTo>
                  <a:lnTo>
                    <a:pt x="2467876" y="259257"/>
                  </a:lnTo>
                  <a:close/>
                </a:path>
                <a:path extrusionOk="0" h="304165" w="9068435">
                  <a:moveTo>
                    <a:pt x="2740647" y="170408"/>
                  </a:moveTo>
                  <a:lnTo>
                    <a:pt x="2731859" y="170853"/>
                  </a:lnTo>
                  <a:lnTo>
                    <a:pt x="2723972" y="172212"/>
                  </a:lnTo>
                  <a:lnTo>
                    <a:pt x="2718892" y="176352"/>
                  </a:lnTo>
                  <a:lnTo>
                    <a:pt x="2718498" y="185153"/>
                  </a:lnTo>
                  <a:lnTo>
                    <a:pt x="2720149" y="185191"/>
                  </a:lnTo>
                  <a:lnTo>
                    <a:pt x="2731693" y="185191"/>
                  </a:lnTo>
                  <a:lnTo>
                    <a:pt x="2737345" y="179336"/>
                  </a:lnTo>
                  <a:lnTo>
                    <a:pt x="2740647" y="170408"/>
                  </a:lnTo>
                  <a:close/>
                </a:path>
                <a:path extrusionOk="0" h="304165" w="9068435">
                  <a:moveTo>
                    <a:pt x="2799384" y="163144"/>
                  </a:moveTo>
                  <a:lnTo>
                    <a:pt x="2798241" y="163283"/>
                  </a:lnTo>
                  <a:lnTo>
                    <a:pt x="2793365" y="163334"/>
                  </a:lnTo>
                  <a:lnTo>
                    <a:pt x="2783116" y="162623"/>
                  </a:lnTo>
                  <a:lnTo>
                    <a:pt x="2780715" y="162623"/>
                  </a:lnTo>
                  <a:lnTo>
                    <a:pt x="2772029" y="162623"/>
                  </a:lnTo>
                  <a:lnTo>
                    <a:pt x="2765590" y="164947"/>
                  </a:lnTo>
                  <a:lnTo>
                    <a:pt x="2769984" y="178015"/>
                  </a:lnTo>
                  <a:lnTo>
                    <a:pt x="2779776" y="176555"/>
                  </a:lnTo>
                  <a:lnTo>
                    <a:pt x="2788145" y="173824"/>
                  </a:lnTo>
                  <a:lnTo>
                    <a:pt x="2794787" y="169468"/>
                  </a:lnTo>
                  <a:lnTo>
                    <a:pt x="2799384" y="163144"/>
                  </a:lnTo>
                  <a:close/>
                </a:path>
                <a:path extrusionOk="0" h="304165" w="9068435">
                  <a:moveTo>
                    <a:pt x="2866885" y="202361"/>
                  </a:moveTo>
                  <a:lnTo>
                    <a:pt x="2865082" y="198894"/>
                  </a:lnTo>
                  <a:lnTo>
                    <a:pt x="2860471" y="198894"/>
                  </a:lnTo>
                  <a:lnTo>
                    <a:pt x="2856750" y="198894"/>
                  </a:lnTo>
                  <a:lnTo>
                    <a:pt x="2851188" y="201155"/>
                  </a:lnTo>
                  <a:lnTo>
                    <a:pt x="2843644" y="207518"/>
                  </a:lnTo>
                  <a:lnTo>
                    <a:pt x="2848902" y="211328"/>
                  </a:lnTo>
                  <a:lnTo>
                    <a:pt x="2853321" y="212763"/>
                  </a:lnTo>
                  <a:lnTo>
                    <a:pt x="2862262" y="212763"/>
                  </a:lnTo>
                  <a:lnTo>
                    <a:pt x="2865475" y="209296"/>
                  </a:lnTo>
                  <a:lnTo>
                    <a:pt x="2866885" y="202361"/>
                  </a:lnTo>
                  <a:close/>
                </a:path>
                <a:path extrusionOk="0" h="304165" w="9068435">
                  <a:moveTo>
                    <a:pt x="2976308" y="296240"/>
                  </a:moveTo>
                  <a:lnTo>
                    <a:pt x="2975114" y="287845"/>
                  </a:lnTo>
                  <a:lnTo>
                    <a:pt x="2971088" y="281584"/>
                  </a:lnTo>
                  <a:lnTo>
                    <a:pt x="2965323" y="277672"/>
                  </a:lnTo>
                  <a:lnTo>
                    <a:pt x="2958884" y="276313"/>
                  </a:lnTo>
                  <a:lnTo>
                    <a:pt x="2953359" y="277482"/>
                  </a:lnTo>
                  <a:lnTo>
                    <a:pt x="2948952" y="281089"/>
                  </a:lnTo>
                  <a:lnTo>
                    <a:pt x="2946463" y="287286"/>
                  </a:lnTo>
                  <a:lnTo>
                    <a:pt x="2946692" y="296240"/>
                  </a:lnTo>
                  <a:lnTo>
                    <a:pt x="2976308" y="296240"/>
                  </a:lnTo>
                  <a:close/>
                </a:path>
                <a:path extrusionOk="0" h="304165" w="9068435">
                  <a:moveTo>
                    <a:pt x="2989199" y="221157"/>
                  </a:moveTo>
                  <a:lnTo>
                    <a:pt x="2983522" y="214998"/>
                  </a:lnTo>
                  <a:lnTo>
                    <a:pt x="2973654" y="221030"/>
                  </a:lnTo>
                  <a:lnTo>
                    <a:pt x="2971203" y="225386"/>
                  </a:lnTo>
                  <a:lnTo>
                    <a:pt x="2973844" y="228028"/>
                  </a:lnTo>
                  <a:lnTo>
                    <a:pt x="2979255" y="228917"/>
                  </a:lnTo>
                  <a:lnTo>
                    <a:pt x="2984957" y="228066"/>
                  </a:lnTo>
                  <a:lnTo>
                    <a:pt x="2988983" y="225501"/>
                  </a:lnTo>
                  <a:lnTo>
                    <a:pt x="2989199" y="221157"/>
                  </a:lnTo>
                  <a:close/>
                </a:path>
                <a:path extrusionOk="0" h="304165" w="9068435">
                  <a:moveTo>
                    <a:pt x="3035350" y="88112"/>
                  </a:moveTo>
                  <a:lnTo>
                    <a:pt x="3027832" y="81572"/>
                  </a:lnTo>
                  <a:lnTo>
                    <a:pt x="3027718" y="92710"/>
                  </a:lnTo>
                  <a:lnTo>
                    <a:pt x="3022422" y="98526"/>
                  </a:lnTo>
                  <a:lnTo>
                    <a:pt x="3016135" y="103238"/>
                  </a:lnTo>
                  <a:lnTo>
                    <a:pt x="3013113" y="111061"/>
                  </a:lnTo>
                  <a:lnTo>
                    <a:pt x="3015107" y="111899"/>
                  </a:lnTo>
                  <a:lnTo>
                    <a:pt x="3017037" y="112268"/>
                  </a:lnTo>
                  <a:lnTo>
                    <a:pt x="3018879" y="112268"/>
                  </a:lnTo>
                  <a:lnTo>
                    <a:pt x="3029077" y="108051"/>
                  </a:lnTo>
                  <a:lnTo>
                    <a:pt x="3035173" y="98463"/>
                  </a:lnTo>
                  <a:lnTo>
                    <a:pt x="3035350" y="88112"/>
                  </a:lnTo>
                  <a:close/>
                </a:path>
                <a:path extrusionOk="0" h="304165" w="9068435">
                  <a:moveTo>
                    <a:pt x="3168142" y="31076"/>
                  </a:moveTo>
                  <a:lnTo>
                    <a:pt x="3166821" y="19507"/>
                  </a:lnTo>
                  <a:lnTo>
                    <a:pt x="3162249" y="11201"/>
                  </a:lnTo>
                  <a:lnTo>
                    <a:pt x="3152940" y="7594"/>
                  </a:lnTo>
                  <a:lnTo>
                    <a:pt x="3153257" y="18745"/>
                  </a:lnTo>
                  <a:lnTo>
                    <a:pt x="3152267" y="31254"/>
                  </a:lnTo>
                  <a:lnTo>
                    <a:pt x="3153613" y="41452"/>
                  </a:lnTo>
                  <a:lnTo>
                    <a:pt x="3160903" y="45656"/>
                  </a:lnTo>
                  <a:lnTo>
                    <a:pt x="3162757" y="45656"/>
                  </a:lnTo>
                  <a:lnTo>
                    <a:pt x="3164979" y="45288"/>
                  </a:lnTo>
                  <a:lnTo>
                    <a:pt x="3167634" y="44462"/>
                  </a:lnTo>
                  <a:lnTo>
                    <a:pt x="3168142" y="31076"/>
                  </a:lnTo>
                  <a:close/>
                </a:path>
                <a:path extrusionOk="0" h="304165" w="9068435">
                  <a:moveTo>
                    <a:pt x="3189808" y="251993"/>
                  </a:moveTo>
                  <a:lnTo>
                    <a:pt x="3160458" y="251993"/>
                  </a:lnTo>
                  <a:lnTo>
                    <a:pt x="3160318" y="268732"/>
                  </a:lnTo>
                  <a:lnTo>
                    <a:pt x="3160382" y="285318"/>
                  </a:lnTo>
                  <a:lnTo>
                    <a:pt x="3164154" y="298208"/>
                  </a:lnTo>
                  <a:lnTo>
                    <a:pt x="3175101" y="303860"/>
                  </a:lnTo>
                  <a:lnTo>
                    <a:pt x="3173907" y="286042"/>
                  </a:lnTo>
                  <a:lnTo>
                    <a:pt x="3179559" y="275031"/>
                  </a:lnTo>
                  <a:lnTo>
                    <a:pt x="3186658" y="265455"/>
                  </a:lnTo>
                  <a:lnTo>
                    <a:pt x="3189808" y="251993"/>
                  </a:lnTo>
                  <a:close/>
                </a:path>
                <a:path extrusionOk="0" h="304165" w="9068435">
                  <a:moveTo>
                    <a:pt x="3238373" y="13106"/>
                  </a:moveTo>
                  <a:lnTo>
                    <a:pt x="3234118" y="0"/>
                  </a:lnTo>
                  <a:lnTo>
                    <a:pt x="3224365" y="1409"/>
                  </a:lnTo>
                  <a:lnTo>
                    <a:pt x="3215983" y="4152"/>
                  </a:lnTo>
                  <a:lnTo>
                    <a:pt x="3209264" y="8559"/>
                  </a:lnTo>
                  <a:lnTo>
                    <a:pt x="3204527" y="14973"/>
                  </a:lnTo>
                  <a:lnTo>
                    <a:pt x="3205848" y="14808"/>
                  </a:lnTo>
                  <a:lnTo>
                    <a:pt x="3207270" y="14732"/>
                  </a:lnTo>
                  <a:lnTo>
                    <a:pt x="3211068" y="14732"/>
                  </a:lnTo>
                  <a:lnTo>
                    <a:pt x="3220910" y="15367"/>
                  </a:lnTo>
                  <a:lnTo>
                    <a:pt x="3231921" y="15367"/>
                  </a:lnTo>
                  <a:lnTo>
                    <a:pt x="3238373" y="13106"/>
                  </a:lnTo>
                  <a:close/>
                </a:path>
                <a:path extrusionOk="0" h="304165" w="9068435">
                  <a:moveTo>
                    <a:pt x="3527031" y="249047"/>
                  </a:moveTo>
                  <a:lnTo>
                    <a:pt x="3521303" y="244513"/>
                  </a:lnTo>
                  <a:lnTo>
                    <a:pt x="3519119" y="250850"/>
                  </a:lnTo>
                  <a:lnTo>
                    <a:pt x="3516122" y="256806"/>
                  </a:lnTo>
                  <a:lnTo>
                    <a:pt x="3515715" y="262191"/>
                  </a:lnTo>
                  <a:lnTo>
                    <a:pt x="3521303" y="266865"/>
                  </a:lnTo>
                  <a:lnTo>
                    <a:pt x="3523653" y="260426"/>
                  </a:lnTo>
                  <a:lnTo>
                    <a:pt x="3526688" y="254431"/>
                  </a:lnTo>
                  <a:lnTo>
                    <a:pt x="3527031" y="249047"/>
                  </a:lnTo>
                  <a:close/>
                </a:path>
                <a:path extrusionOk="0" h="304165" w="9068435">
                  <a:moveTo>
                    <a:pt x="3718572" y="6184"/>
                  </a:moveTo>
                  <a:lnTo>
                    <a:pt x="3712908" y="0"/>
                  </a:lnTo>
                  <a:lnTo>
                    <a:pt x="3702939" y="6045"/>
                  </a:lnTo>
                  <a:lnTo>
                    <a:pt x="3700462" y="10426"/>
                  </a:lnTo>
                  <a:lnTo>
                    <a:pt x="3703142" y="13093"/>
                  </a:lnTo>
                  <a:lnTo>
                    <a:pt x="3708616" y="13995"/>
                  </a:lnTo>
                  <a:lnTo>
                    <a:pt x="3714318" y="13144"/>
                  </a:lnTo>
                  <a:lnTo>
                    <a:pt x="3718344" y="10553"/>
                  </a:lnTo>
                  <a:lnTo>
                    <a:pt x="3718572" y="6184"/>
                  </a:lnTo>
                  <a:close/>
                </a:path>
                <a:path extrusionOk="0" h="304165" w="9068435">
                  <a:moveTo>
                    <a:pt x="3735057" y="96316"/>
                  </a:moveTo>
                  <a:lnTo>
                    <a:pt x="3731564" y="84937"/>
                  </a:lnTo>
                  <a:lnTo>
                    <a:pt x="3729634" y="72034"/>
                  </a:lnTo>
                  <a:lnTo>
                    <a:pt x="3726675" y="60223"/>
                  </a:lnTo>
                  <a:lnTo>
                    <a:pt x="3720071" y="52070"/>
                  </a:lnTo>
                  <a:lnTo>
                    <a:pt x="3717480" y="69202"/>
                  </a:lnTo>
                  <a:lnTo>
                    <a:pt x="3717150" y="80632"/>
                  </a:lnTo>
                  <a:lnTo>
                    <a:pt x="3722027" y="88836"/>
                  </a:lnTo>
                  <a:lnTo>
                    <a:pt x="3735057" y="96316"/>
                  </a:lnTo>
                  <a:close/>
                </a:path>
                <a:path extrusionOk="0" h="304165" w="9068435">
                  <a:moveTo>
                    <a:pt x="3748938" y="169252"/>
                  </a:moveTo>
                  <a:lnTo>
                    <a:pt x="3742283" y="163144"/>
                  </a:lnTo>
                  <a:lnTo>
                    <a:pt x="3739070" y="169100"/>
                  </a:lnTo>
                  <a:lnTo>
                    <a:pt x="3731857" y="171107"/>
                  </a:lnTo>
                  <a:lnTo>
                    <a:pt x="3724300" y="172847"/>
                  </a:lnTo>
                  <a:lnTo>
                    <a:pt x="3720071" y="178015"/>
                  </a:lnTo>
                  <a:lnTo>
                    <a:pt x="3721544" y="181876"/>
                  </a:lnTo>
                  <a:lnTo>
                    <a:pt x="3725138" y="183426"/>
                  </a:lnTo>
                  <a:lnTo>
                    <a:pt x="3729304" y="183426"/>
                  </a:lnTo>
                  <a:lnTo>
                    <a:pt x="3738816" y="181241"/>
                  </a:lnTo>
                  <a:lnTo>
                    <a:pt x="3746576" y="175907"/>
                  </a:lnTo>
                  <a:lnTo>
                    <a:pt x="3748938" y="169252"/>
                  </a:lnTo>
                  <a:close/>
                </a:path>
                <a:path extrusionOk="0" h="304165" w="9068435">
                  <a:moveTo>
                    <a:pt x="4066514" y="96316"/>
                  </a:moveTo>
                  <a:lnTo>
                    <a:pt x="4065816" y="96316"/>
                  </a:lnTo>
                  <a:lnTo>
                    <a:pt x="4057751" y="97396"/>
                  </a:lnTo>
                  <a:lnTo>
                    <a:pt x="4051706" y="100431"/>
                  </a:lnTo>
                  <a:lnTo>
                    <a:pt x="4047350" y="105092"/>
                  </a:lnTo>
                  <a:lnTo>
                    <a:pt x="4044416" y="111074"/>
                  </a:lnTo>
                  <a:lnTo>
                    <a:pt x="4046334" y="111125"/>
                  </a:lnTo>
                  <a:lnTo>
                    <a:pt x="4057713" y="111125"/>
                  </a:lnTo>
                  <a:lnTo>
                    <a:pt x="4063288" y="105168"/>
                  </a:lnTo>
                  <a:lnTo>
                    <a:pt x="4066514" y="96316"/>
                  </a:lnTo>
                  <a:close/>
                </a:path>
                <a:path extrusionOk="0" h="304165" w="9068435">
                  <a:moveTo>
                    <a:pt x="4118546" y="132740"/>
                  </a:moveTo>
                  <a:lnTo>
                    <a:pt x="4118051" y="126161"/>
                  </a:lnTo>
                  <a:lnTo>
                    <a:pt x="4116425" y="126784"/>
                  </a:lnTo>
                  <a:lnTo>
                    <a:pt x="4114419" y="127012"/>
                  </a:lnTo>
                  <a:lnTo>
                    <a:pt x="4108958" y="127012"/>
                  </a:lnTo>
                  <a:lnTo>
                    <a:pt x="4094213" y="125133"/>
                  </a:lnTo>
                  <a:lnTo>
                    <a:pt x="4091013" y="125133"/>
                  </a:lnTo>
                  <a:lnTo>
                    <a:pt x="4084967" y="125133"/>
                  </a:lnTo>
                  <a:lnTo>
                    <a:pt x="4080637" y="126809"/>
                  </a:lnTo>
                  <a:lnTo>
                    <a:pt x="4081246" y="133311"/>
                  </a:lnTo>
                  <a:lnTo>
                    <a:pt x="4082808" y="132740"/>
                  </a:lnTo>
                  <a:lnTo>
                    <a:pt x="4084739" y="132524"/>
                  </a:lnTo>
                  <a:lnTo>
                    <a:pt x="4090085" y="132524"/>
                  </a:lnTo>
                  <a:lnTo>
                    <a:pt x="4104868" y="134429"/>
                  </a:lnTo>
                  <a:lnTo>
                    <a:pt x="4114152" y="134429"/>
                  </a:lnTo>
                  <a:lnTo>
                    <a:pt x="4118546" y="132740"/>
                  </a:lnTo>
                  <a:close/>
                </a:path>
                <a:path extrusionOk="0" h="304165" w="9068435">
                  <a:moveTo>
                    <a:pt x="4135310" y="61290"/>
                  </a:moveTo>
                  <a:lnTo>
                    <a:pt x="4134624" y="54635"/>
                  </a:lnTo>
                  <a:lnTo>
                    <a:pt x="4131513" y="51295"/>
                  </a:lnTo>
                  <a:lnTo>
                    <a:pt x="4126369" y="51295"/>
                  </a:lnTo>
                  <a:lnTo>
                    <a:pt x="4122267" y="51295"/>
                  </a:lnTo>
                  <a:lnTo>
                    <a:pt x="4116870" y="53416"/>
                  </a:lnTo>
                  <a:lnTo>
                    <a:pt x="4110545" y="59334"/>
                  </a:lnTo>
                  <a:lnTo>
                    <a:pt x="4117683" y="63182"/>
                  </a:lnTo>
                  <a:lnTo>
                    <a:pt x="4123093" y="64630"/>
                  </a:lnTo>
                  <a:lnTo>
                    <a:pt x="4132897" y="64630"/>
                  </a:lnTo>
                  <a:lnTo>
                    <a:pt x="4135310" y="61290"/>
                  </a:lnTo>
                  <a:close/>
                </a:path>
                <a:path extrusionOk="0" h="304165" w="9068435">
                  <a:moveTo>
                    <a:pt x="4177017" y="229755"/>
                  </a:moveTo>
                  <a:lnTo>
                    <a:pt x="4174833" y="229298"/>
                  </a:lnTo>
                  <a:lnTo>
                    <a:pt x="4172674" y="229095"/>
                  </a:lnTo>
                  <a:lnTo>
                    <a:pt x="4170553" y="229095"/>
                  </a:lnTo>
                  <a:lnTo>
                    <a:pt x="4154779" y="233108"/>
                  </a:lnTo>
                  <a:lnTo>
                    <a:pt x="4144607" y="242316"/>
                  </a:lnTo>
                  <a:lnTo>
                    <a:pt x="4143502" y="252437"/>
                  </a:lnTo>
                  <a:lnTo>
                    <a:pt x="4154894" y="259245"/>
                  </a:lnTo>
                  <a:lnTo>
                    <a:pt x="4155109" y="246621"/>
                  </a:lnTo>
                  <a:lnTo>
                    <a:pt x="4162298" y="240919"/>
                  </a:lnTo>
                  <a:lnTo>
                    <a:pt x="4171315" y="237007"/>
                  </a:lnTo>
                  <a:lnTo>
                    <a:pt x="4177017" y="229755"/>
                  </a:lnTo>
                  <a:close/>
                </a:path>
                <a:path extrusionOk="0" h="304165" w="9068435">
                  <a:moveTo>
                    <a:pt x="4221099" y="274345"/>
                  </a:moveTo>
                  <a:lnTo>
                    <a:pt x="4215079" y="273240"/>
                  </a:lnTo>
                  <a:lnTo>
                    <a:pt x="4210342" y="272783"/>
                  </a:lnTo>
                  <a:lnTo>
                    <a:pt x="4206671" y="272783"/>
                  </a:lnTo>
                  <a:lnTo>
                    <a:pt x="4198099" y="272783"/>
                  </a:lnTo>
                  <a:lnTo>
                    <a:pt x="4195432" y="275272"/>
                  </a:lnTo>
                  <a:lnTo>
                    <a:pt x="4196943" y="280225"/>
                  </a:lnTo>
                  <a:lnTo>
                    <a:pt x="4201134" y="282714"/>
                  </a:lnTo>
                  <a:lnTo>
                    <a:pt x="4211053" y="282714"/>
                  </a:lnTo>
                  <a:lnTo>
                    <a:pt x="4216641" y="280581"/>
                  </a:lnTo>
                  <a:lnTo>
                    <a:pt x="4221099" y="274345"/>
                  </a:lnTo>
                  <a:close/>
                </a:path>
                <a:path extrusionOk="0" h="304165" w="9068435">
                  <a:moveTo>
                    <a:pt x="4626203" y="44475"/>
                  </a:moveTo>
                  <a:lnTo>
                    <a:pt x="4621200" y="44234"/>
                  </a:lnTo>
                  <a:lnTo>
                    <a:pt x="4618812" y="44234"/>
                  </a:lnTo>
                  <a:lnTo>
                    <a:pt x="4603508" y="45554"/>
                  </a:lnTo>
                  <a:lnTo>
                    <a:pt x="4590961" y="49631"/>
                  </a:lnTo>
                  <a:lnTo>
                    <a:pt x="4581309" y="56667"/>
                  </a:lnTo>
                  <a:lnTo>
                    <a:pt x="4574705" y="66814"/>
                  </a:lnTo>
                  <a:lnTo>
                    <a:pt x="4589018" y="62611"/>
                  </a:lnTo>
                  <a:lnTo>
                    <a:pt x="4605083" y="60223"/>
                  </a:lnTo>
                  <a:lnTo>
                    <a:pt x="4618837" y="55537"/>
                  </a:lnTo>
                  <a:lnTo>
                    <a:pt x="4626203" y="44475"/>
                  </a:lnTo>
                  <a:close/>
                </a:path>
                <a:path extrusionOk="0" h="304165" w="9068435">
                  <a:moveTo>
                    <a:pt x="4678172" y="251294"/>
                  </a:moveTo>
                  <a:lnTo>
                    <a:pt x="4677689" y="244513"/>
                  </a:lnTo>
                  <a:lnTo>
                    <a:pt x="4676064" y="245122"/>
                  </a:lnTo>
                  <a:lnTo>
                    <a:pt x="4674057" y="245351"/>
                  </a:lnTo>
                  <a:lnTo>
                    <a:pt x="4668672" y="245351"/>
                  </a:lnTo>
                  <a:lnTo>
                    <a:pt x="4654245" y="243547"/>
                  </a:lnTo>
                  <a:lnTo>
                    <a:pt x="4651070" y="243547"/>
                  </a:lnTo>
                  <a:lnTo>
                    <a:pt x="4644898" y="243547"/>
                  </a:lnTo>
                  <a:lnTo>
                    <a:pt x="4640389" y="245262"/>
                  </a:lnTo>
                  <a:lnTo>
                    <a:pt x="4640872" y="251993"/>
                  </a:lnTo>
                  <a:lnTo>
                    <a:pt x="4642523" y="251396"/>
                  </a:lnTo>
                  <a:lnTo>
                    <a:pt x="4644529" y="251167"/>
                  </a:lnTo>
                  <a:lnTo>
                    <a:pt x="4649952" y="251167"/>
                  </a:lnTo>
                  <a:lnTo>
                    <a:pt x="4664456" y="253009"/>
                  </a:lnTo>
                  <a:lnTo>
                    <a:pt x="4673739" y="253009"/>
                  </a:lnTo>
                  <a:lnTo>
                    <a:pt x="4678172" y="251294"/>
                  </a:lnTo>
                  <a:close/>
                </a:path>
                <a:path extrusionOk="0" h="304165" w="9068435">
                  <a:moveTo>
                    <a:pt x="5038826" y="81572"/>
                  </a:moveTo>
                  <a:lnTo>
                    <a:pt x="5024171" y="81572"/>
                  </a:lnTo>
                  <a:lnTo>
                    <a:pt x="5024171" y="96316"/>
                  </a:lnTo>
                  <a:lnTo>
                    <a:pt x="5038826" y="96316"/>
                  </a:lnTo>
                  <a:lnTo>
                    <a:pt x="5038826" y="81572"/>
                  </a:lnTo>
                  <a:close/>
                </a:path>
                <a:path extrusionOk="0" h="304165" w="9068435">
                  <a:moveTo>
                    <a:pt x="5296547" y="14960"/>
                  </a:moveTo>
                  <a:lnTo>
                    <a:pt x="5287657" y="15341"/>
                  </a:lnTo>
                  <a:lnTo>
                    <a:pt x="5279796" y="16687"/>
                  </a:lnTo>
                  <a:lnTo>
                    <a:pt x="5274792" y="20853"/>
                  </a:lnTo>
                  <a:lnTo>
                    <a:pt x="5274462" y="29718"/>
                  </a:lnTo>
                  <a:lnTo>
                    <a:pt x="5275465" y="29730"/>
                  </a:lnTo>
                  <a:lnTo>
                    <a:pt x="5283403" y="28663"/>
                  </a:lnTo>
                  <a:lnTo>
                    <a:pt x="5289385" y="25628"/>
                  </a:lnTo>
                  <a:lnTo>
                    <a:pt x="5293677" y="20967"/>
                  </a:lnTo>
                  <a:lnTo>
                    <a:pt x="5296547" y="14960"/>
                  </a:lnTo>
                  <a:close/>
                </a:path>
                <a:path extrusionOk="0" h="304165" w="9068435">
                  <a:moveTo>
                    <a:pt x="5512790" y="83566"/>
                  </a:moveTo>
                  <a:lnTo>
                    <a:pt x="5512117" y="76885"/>
                  </a:lnTo>
                  <a:lnTo>
                    <a:pt x="5509006" y="73545"/>
                  </a:lnTo>
                  <a:lnTo>
                    <a:pt x="5503850" y="73545"/>
                  </a:lnTo>
                  <a:lnTo>
                    <a:pt x="5499735" y="73545"/>
                  </a:lnTo>
                  <a:lnTo>
                    <a:pt x="5494325" y="75666"/>
                  </a:lnTo>
                  <a:lnTo>
                    <a:pt x="5487975" y="81572"/>
                  </a:lnTo>
                  <a:lnTo>
                    <a:pt x="5495125" y="85445"/>
                  </a:lnTo>
                  <a:lnTo>
                    <a:pt x="5500535" y="86906"/>
                  </a:lnTo>
                  <a:lnTo>
                    <a:pt x="5510352" y="86906"/>
                  </a:lnTo>
                  <a:lnTo>
                    <a:pt x="5512790" y="83566"/>
                  </a:lnTo>
                  <a:close/>
                </a:path>
                <a:path extrusionOk="0" h="304165" w="9068435">
                  <a:moveTo>
                    <a:pt x="5731713" y="162509"/>
                  </a:moveTo>
                  <a:lnTo>
                    <a:pt x="5731116" y="155778"/>
                  </a:lnTo>
                  <a:lnTo>
                    <a:pt x="5729541" y="156362"/>
                  </a:lnTo>
                  <a:lnTo>
                    <a:pt x="5727598" y="156578"/>
                  </a:lnTo>
                  <a:lnTo>
                    <a:pt x="5722264" y="156578"/>
                  </a:lnTo>
                  <a:lnTo>
                    <a:pt x="5707646" y="154711"/>
                  </a:lnTo>
                  <a:lnTo>
                    <a:pt x="5704433" y="154711"/>
                  </a:lnTo>
                  <a:lnTo>
                    <a:pt x="5698287" y="154711"/>
                  </a:lnTo>
                  <a:lnTo>
                    <a:pt x="5693816" y="156425"/>
                  </a:lnTo>
                  <a:lnTo>
                    <a:pt x="5694299" y="163144"/>
                  </a:lnTo>
                  <a:lnTo>
                    <a:pt x="5695861" y="162572"/>
                  </a:lnTo>
                  <a:lnTo>
                    <a:pt x="5697804" y="162356"/>
                  </a:lnTo>
                  <a:lnTo>
                    <a:pt x="5703151" y="162356"/>
                  </a:lnTo>
                  <a:lnTo>
                    <a:pt x="5717870" y="164223"/>
                  </a:lnTo>
                  <a:lnTo>
                    <a:pt x="5727268" y="164223"/>
                  </a:lnTo>
                  <a:lnTo>
                    <a:pt x="5731713" y="162509"/>
                  </a:lnTo>
                  <a:close/>
                </a:path>
                <a:path extrusionOk="0" h="304165" w="9068435">
                  <a:moveTo>
                    <a:pt x="5900585" y="207518"/>
                  </a:moveTo>
                  <a:lnTo>
                    <a:pt x="5897054" y="197688"/>
                  </a:lnTo>
                  <a:lnTo>
                    <a:pt x="5889256" y="189166"/>
                  </a:lnTo>
                  <a:lnTo>
                    <a:pt x="5879249" y="183184"/>
                  </a:lnTo>
                  <a:lnTo>
                    <a:pt x="5869051" y="180911"/>
                  </a:lnTo>
                  <a:lnTo>
                    <a:pt x="5862561" y="180911"/>
                  </a:lnTo>
                  <a:lnTo>
                    <a:pt x="5857354" y="184302"/>
                  </a:lnTo>
                  <a:lnTo>
                    <a:pt x="5856300" y="192760"/>
                  </a:lnTo>
                  <a:lnTo>
                    <a:pt x="5860021" y="191528"/>
                  </a:lnTo>
                  <a:lnTo>
                    <a:pt x="5863044" y="191008"/>
                  </a:lnTo>
                  <a:lnTo>
                    <a:pt x="5872886" y="191008"/>
                  </a:lnTo>
                  <a:lnTo>
                    <a:pt x="5884088" y="209194"/>
                  </a:lnTo>
                  <a:lnTo>
                    <a:pt x="5893955" y="209194"/>
                  </a:lnTo>
                  <a:lnTo>
                    <a:pt x="5896927" y="208699"/>
                  </a:lnTo>
                  <a:lnTo>
                    <a:pt x="5900585" y="207518"/>
                  </a:lnTo>
                  <a:close/>
                </a:path>
                <a:path extrusionOk="0" h="304165" w="9068435">
                  <a:moveTo>
                    <a:pt x="5922772" y="214998"/>
                  </a:moveTo>
                  <a:lnTo>
                    <a:pt x="5908052" y="214998"/>
                  </a:lnTo>
                  <a:lnTo>
                    <a:pt x="5908052" y="229755"/>
                  </a:lnTo>
                  <a:lnTo>
                    <a:pt x="5922772" y="229755"/>
                  </a:lnTo>
                  <a:lnTo>
                    <a:pt x="5922772" y="214998"/>
                  </a:lnTo>
                  <a:close/>
                </a:path>
                <a:path extrusionOk="0" h="304165" w="9068435">
                  <a:moveTo>
                    <a:pt x="6025781" y="185153"/>
                  </a:moveTo>
                  <a:lnTo>
                    <a:pt x="6023051" y="185254"/>
                  </a:lnTo>
                  <a:lnTo>
                    <a:pt x="6021743" y="185254"/>
                  </a:lnTo>
                  <a:lnTo>
                    <a:pt x="6013983" y="184835"/>
                  </a:lnTo>
                  <a:lnTo>
                    <a:pt x="6007163" y="183527"/>
                  </a:lnTo>
                  <a:lnTo>
                    <a:pt x="6001296" y="181279"/>
                  </a:lnTo>
                  <a:lnTo>
                    <a:pt x="5996368" y="178015"/>
                  </a:lnTo>
                  <a:lnTo>
                    <a:pt x="5996165" y="187274"/>
                  </a:lnTo>
                  <a:lnTo>
                    <a:pt x="5999340" y="193979"/>
                  </a:lnTo>
                  <a:lnTo>
                    <a:pt x="6004763" y="198043"/>
                  </a:lnTo>
                  <a:lnTo>
                    <a:pt x="6011253" y="199415"/>
                  </a:lnTo>
                  <a:lnTo>
                    <a:pt x="6018263" y="199415"/>
                  </a:lnTo>
                  <a:lnTo>
                    <a:pt x="6025146" y="194779"/>
                  </a:lnTo>
                  <a:lnTo>
                    <a:pt x="6025781" y="185153"/>
                  </a:lnTo>
                  <a:close/>
                </a:path>
                <a:path extrusionOk="0" h="304165" w="9068435">
                  <a:moveTo>
                    <a:pt x="6357264" y="96316"/>
                  </a:moveTo>
                  <a:lnTo>
                    <a:pt x="6348463" y="96824"/>
                  </a:lnTo>
                  <a:lnTo>
                    <a:pt x="6340576" y="98209"/>
                  </a:lnTo>
                  <a:lnTo>
                    <a:pt x="6335496" y="102336"/>
                  </a:lnTo>
                  <a:lnTo>
                    <a:pt x="6335077" y="111061"/>
                  </a:lnTo>
                  <a:lnTo>
                    <a:pt x="6336995" y="111125"/>
                  </a:lnTo>
                  <a:lnTo>
                    <a:pt x="6348374" y="111125"/>
                  </a:lnTo>
                  <a:lnTo>
                    <a:pt x="6354267" y="105168"/>
                  </a:lnTo>
                  <a:lnTo>
                    <a:pt x="6357264" y="96316"/>
                  </a:lnTo>
                  <a:close/>
                </a:path>
                <a:path extrusionOk="0" h="304165" w="9068435">
                  <a:moveTo>
                    <a:pt x="6394056" y="229755"/>
                  </a:moveTo>
                  <a:lnTo>
                    <a:pt x="6392354" y="229031"/>
                  </a:lnTo>
                  <a:lnTo>
                    <a:pt x="6390640" y="228714"/>
                  </a:lnTo>
                  <a:lnTo>
                    <a:pt x="6388925" y="228714"/>
                  </a:lnTo>
                  <a:lnTo>
                    <a:pt x="6379375" y="231965"/>
                  </a:lnTo>
                  <a:lnTo>
                    <a:pt x="6372885" y="239318"/>
                  </a:lnTo>
                  <a:lnTo>
                    <a:pt x="6372034" y="247192"/>
                  </a:lnTo>
                  <a:lnTo>
                    <a:pt x="6379362" y="251993"/>
                  </a:lnTo>
                  <a:lnTo>
                    <a:pt x="6382029" y="245376"/>
                  </a:lnTo>
                  <a:lnTo>
                    <a:pt x="6386398" y="240525"/>
                  </a:lnTo>
                  <a:lnTo>
                    <a:pt x="6390919" y="235851"/>
                  </a:lnTo>
                  <a:lnTo>
                    <a:pt x="6394056" y="229755"/>
                  </a:lnTo>
                  <a:close/>
                </a:path>
                <a:path extrusionOk="0" h="304165" w="9068435">
                  <a:moveTo>
                    <a:pt x="6651879" y="207518"/>
                  </a:moveTo>
                  <a:lnTo>
                    <a:pt x="6650787" y="207657"/>
                  </a:lnTo>
                  <a:lnTo>
                    <a:pt x="6649771" y="207721"/>
                  </a:lnTo>
                  <a:lnTo>
                    <a:pt x="6643535" y="207721"/>
                  </a:lnTo>
                  <a:lnTo>
                    <a:pt x="6629705" y="200164"/>
                  </a:lnTo>
                  <a:lnTo>
                    <a:pt x="6624561" y="200164"/>
                  </a:lnTo>
                  <a:lnTo>
                    <a:pt x="6623253" y="200190"/>
                  </a:lnTo>
                  <a:lnTo>
                    <a:pt x="6622555" y="200253"/>
                  </a:lnTo>
                  <a:lnTo>
                    <a:pt x="6622326" y="209486"/>
                  </a:lnTo>
                  <a:lnTo>
                    <a:pt x="6625476" y="216141"/>
                  </a:lnTo>
                  <a:lnTo>
                    <a:pt x="6630860" y="220167"/>
                  </a:lnTo>
                  <a:lnTo>
                    <a:pt x="6637337" y="221526"/>
                  </a:lnTo>
                  <a:lnTo>
                    <a:pt x="6644348" y="221526"/>
                  </a:lnTo>
                  <a:lnTo>
                    <a:pt x="6651244" y="216954"/>
                  </a:lnTo>
                  <a:lnTo>
                    <a:pt x="6651879" y="207518"/>
                  </a:lnTo>
                  <a:close/>
                </a:path>
                <a:path extrusionOk="0" h="304165" w="9068435">
                  <a:moveTo>
                    <a:pt x="6997992" y="22225"/>
                  </a:moveTo>
                  <a:lnTo>
                    <a:pt x="6989254" y="22694"/>
                  </a:lnTo>
                  <a:lnTo>
                    <a:pt x="6981469" y="24079"/>
                  </a:lnTo>
                  <a:lnTo>
                    <a:pt x="6976491" y="28232"/>
                  </a:lnTo>
                  <a:lnTo>
                    <a:pt x="6976161" y="36969"/>
                  </a:lnTo>
                  <a:lnTo>
                    <a:pt x="6978053" y="37020"/>
                  </a:lnTo>
                  <a:lnTo>
                    <a:pt x="6989445" y="37020"/>
                  </a:lnTo>
                  <a:lnTo>
                    <a:pt x="6994982" y="30975"/>
                  </a:lnTo>
                  <a:lnTo>
                    <a:pt x="6997992" y="22225"/>
                  </a:lnTo>
                  <a:close/>
                </a:path>
                <a:path extrusionOk="0" h="304165" w="9068435">
                  <a:moveTo>
                    <a:pt x="7778928" y="163144"/>
                  </a:moveTo>
                  <a:lnTo>
                    <a:pt x="7771473" y="140919"/>
                  </a:lnTo>
                  <a:lnTo>
                    <a:pt x="7754798" y="144373"/>
                  </a:lnTo>
                  <a:lnTo>
                    <a:pt x="7742542" y="152374"/>
                  </a:lnTo>
                  <a:lnTo>
                    <a:pt x="7733728" y="163918"/>
                  </a:lnTo>
                  <a:lnTo>
                    <a:pt x="7727391" y="178015"/>
                  </a:lnTo>
                  <a:lnTo>
                    <a:pt x="7734757" y="181737"/>
                  </a:lnTo>
                  <a:lnTo>
                    <a:pt x="7741247" y="183388"/>
                  </a:lnTo>
                  <a:lnTo>
                    <a:pt x="7747076" y="183388"/>
                  </a:lnTo>
                  <a:lnTo>
                    <a:pt x="7756322" y="181902"/>
                  </a:lnTo>
                  <a:lnTo>
                    <a:pt x="7764551" y="177723"/>
                  </a:lnTo>
                  <a:lnTo>
                    <a:pt x="7772019" y="171323"/>
                  </a:lnTo>
                  <a:lnTo>
                    <a:pt x="7778928" y="163144"/>
                  </a:lnTo>
                  <a:close/>
                </a:path>
                <a:path extrusionOk="0" h="304165" w="9068435">
                  <a:moveTo>
                    <a:pt x="8095729" y="140919"/>
                  </a:moveTo>
                  <a:lnTo>
                    <a:pt x="8081048" y="140919"/>
                  </a:lnTo>
                  <a:lnTo>
                    <a:pt x="8081048" y="155778"/>
                  </a:lnTo>
                  <a:lnTo>
                    <a:pt x="8095729" y="155778"/>
                  </a:lnTo>
                  <a:lnTo>
                    <a:pt x="8095729" y="140919"/>
                  </a:lnTo>
                  <a:close/>
                </a:path>
                <a:path extrusionOk="0" h="304165" w="9068435">
                  <a:moveTo>
                    <a:pt x="8228381" y="89179"/>
                  </a:moveTo>
                  <a:lnTo>
                    <a:pt x="8220151" y="87312"/>
                  </a:lnTo>
                  <a:lnTo>
                    <a:pt x="8209712" y="84302"/>
                  </a:lnTo>
                  <a:lnTo>
                    <a:pt x="8198294" y="81508"/>
                  </a:lnTo>
                  <a:lnTo>
                    <a:pt x="8187080" y="80276"/>
                  </a:lnTo>
                  <a:lnTo>
                    <a:pt x="8179435" y="80276"/>
                  </a:lnTo>
                  <a:lnTo>
                    <a:pt x="8172856" y="82511"/>
                  </a:lnTo>
                  <a:lnTo>
                    <a:pt x="8169338" y="89179"/>
                  </a:lnTo>
                  <a:lnTo>
                    <a:pt x="8172082" y="98183"/>
                  </a:lnTo>
                  <a:lnTo>
                    <a:pt x="8179740" y="101396"/>
                  </a:lnTo>
                  <a:lnTo>
                    <a:pt x="8188947" y="101396"/>
                  </a:lnTo>
                  <a:lnTo>
                    <a:pt x="8199285" y="100279"/>
                  </a:lnTo>
                  <a:lnTo>
                    <a:pt x="8209928" y="97396"/>
                  </a:lnTo>
                  <a:lnTo>
                    <a:pt x="8219922" y="93472"/>
                  </a:lnTo>
                  <a:lnTo>
                    <a:pt x="8228381" y="89179"/>
                  </a:lnTo>
                  <a:close/>
                </a:path>
                <a:path extrusionOk="0" h="304165" w="9068435">
                  <a:moveTo>
                    <a:pt x="8537689" y="237248"/>
                  </a:moveTo>
                  <a:lnTo>
                    <a:pt x="8527923" y="238467"/>
                  </a:lnTo>
                  <a:lnTo>
                    <a:pt x="8519528" y="241122"/>
                  </a:lnTo>
                  <a:lnTo>
                    <a:pt x="8512810" y="245516"/>
                  </a:lnTo>
                  <a:lnTo>
                    <a:pt x="8508047" y="251993"/>
                  </a:lnTo>
                  <a:lnTo>
                    <a:pt x="8510918" y="252349"/>
                  </a:lnTo>
                  <a:lnTo>
                    <a:pt x="8513597" y="252526"/>
                  </a:lnTo>
                  <a:lnTo>
                    <a:pt x="8516087" y="252526"/>
                  </a:lnTo>
                  <a:lnTo>
                    <a:pt x="8524418" y="251663"/>
                  </a:lnTo>
                  <a:lnTo>
                    <a:pt x="8530869" y="248945"/>
                  </a:lnTo>
                  <a:lnTo>
                    <a:pt x="8535340" y="244208"/>
                  </a:lnTo>
                  <a:lnTo>
                    <a:pt x="8537689" y="237248"/>
                  </a:lnTo>
                  <a:close/>
                </a:path>
                <a:path extrusionOk="0" h="304165" w="9068435">
                  <a:moveTo>
                    <a:pt x="8608593" y="25222"/>
                  </a:moveTo>
                  <a:lnTo>
                    <a:pt x="8606904" y="19710"/>
                  </a:lnTo>
                  <a:lnTo>
                    <a:pt x="8596655" y="14960"/>
                  </a:lnTo>
                  <a:lnTo>
                    <a:pt x="8594319" y="26568"/>
                  </a:lnTo>
                  <a:lnTo>
                    <a:pt x="8591855" y="34340"/>
                  </a:lnTo>
                  <a:lnTo>
                    <a:pt x="8593607" y="39814"/>
                  </a:lnTo>
                  <a:lnTo>
                    <a:pt x="8603882" y="44462"/>
                  </a:lnTo>
                  <a:lnTo>
                    <a:pt x="8606117" y="32981"/>
                  </a:lnTo>
                  <a:lnTo>
                    <a:pt x="8608593" y="25222"/>
                  </a:lnTo>
                  <a:close/>
                </a:path>
                <a:path extrusionOk="0" h="304165" w="9068435">
                  <a:moveTo>
                    <a:pt x="8662860" y="192760"/>
                  </a:moveTo>
                  <a:lnTo>
                    <a:pt x="8655723" y="188887"/>
                  </a:lnTo>
                  <a:lnTo>
                    <a:pt x="8650300" y="187439"/>
                  </a:lnTo>
                  <a:lnTo>
                    <a:pt x="8646401" y="187439"/>
                  </a:lnTo>
                  <a:lnTo>
                    <a:pt x="8640483" y="187439"/>
                  </a:lnTo>
                  <a:lnTo>
                    <a:pt x="8638057" y="190779"/>
                  </a:lnTo>
                  <a:lnTo>
                    <a:pt x="8638718" y="197459"/>
                  </a:lnTo>
                  <a:lnTo>
                    <a:pt x="8641817" y="200799"/>
                  </a:lnTo>
                  <a:lnTo>
                    <a:pt x="8651088" y="200799"/>
                  </a:lnTo>
                  <a:lnTo>
                    <a:pt x="8656498" y="198678"/>
                  </a:lnTo>
                  <a:lnTo>
                    <a:pt x="8662860" y="192760"/>
                  </a:lnTo>
                  <a:close/>
                </a:path>
                <a:path extrusionOk="0" h="304165" w="9068435">
                  <a:moveTo>
                    <a:pt x="8705380" y="72974"/>
                  </a:moveTo>
                  <a:lnTo>
                    <a:pt x="8699703" y="66814"/>
                  </a:lnTo>
                  <a:lnTo>
                    <a:pt x="8689746" y="72847"/>
                  </a:lnTo>
                  <a:lnTo>
                    <a:pt x="8687244" y="77203"/>
                  </a:lnTo>
                  <a:lnTo>
                    <a:pt x="8689873" y="79844"/>
                  </a:lnTo>
                  <a:lnTo>
                    <a:pt x="8695309" y="80733"/>
                  </a:lnTo>
                  <a:lnTo>
                    <a:pt x="8701062" y="79883"/>
                  </a:lnTo>
                  <a:lnTo>
                    <a:pt x="8705126" y="77317"/>
                  </a:lnTo>
                  <a:lnTo>
                    <a:pt x="8705380" y="72974"/>
                  </a:lnTo>
                  <a:close/>
                </a:path>
                <a:path extrusionOk="0" h="304165" w="9068435">
                  <a:moveTo>
                    <a:pt x="8765845" y="126161"/>
                  </a:moveTo>
                  <a:lnTo>
                    <a:pt x="8756561" y="119735"/>
                  </a:lnTo>
                  <a:lnTo>
                    <a:pt x="8749627" y="117398"/>
                  </a:lnTo>
                  <a:lnTo>
                    <a:pt x="8744826" y="117398"/>
                  </a:lnTo>
                  <a:lnTo>
                    <a:pt x="8738464" y="117398"/>
                  </a:lnTo>
                  <a:lnTo>
                    <a:pt x="8735835" y="121500"/>
                  </a:lnTo>
                  <a:lnTo>
                    <a:pt x="8737092" y="129692"/>
                  </a:lnTo>
                  <a:lnTo>
                    <a:pt x="8740991" y="133781"/>
                  </a:lnTo>
                  <a:lnTo>
                    <a:pt x="8752383" y="133781"/>
                  </a:lnTo>
                  <a:lnTo>
                    <a:pt x="8758504" y="131724"/>
                  </a:lnTo>
                  <a:lnTo>
                    <a:pt x="8765845" y="126161"/>
                  </a:lnTo>
                  <a:close/>
                </a:path>
                <a:path extrusionOk="0" h="304165" w="9068435">
                  <a:moveTo>
                    <a:pt x="9031160" y="89179"/>
                  </a:moveTo>
                  <a:lnTo>
                    <a:pt x="9028405" y="77050"/>
                  </a:lnTo>
                  <a:lnTo>
                    <a:pt x="9018587" y="71996"/>
                  </a:lnTo>
                  <a:lnTo>
                    <a:pt x="9005837" y="69938"/>
                  </a:lnTo>
                  <a:lnTo>
                    <a:pt x="8994318" y="66814"/>
                  </a:lnTo>
                  <a:lnTo>
                    <a:pt x="8997874" y="76885"/>
                  </a:lnTo>
                  <a:lnTo>
                    <a:pt x="9004414" y="85280"/>
                  </a:lnTo>
                  <a:lnTo>
                    <a:pt x="9012669" y="91020"/>
                  </a:lnTo>
                  <a:lnTo>
                    <a:pt x="9021407" y="93154"/>
                  </a:lnTo>
                  <a:lnTo>
                    <a:pt x="9025014" y="93154"/>
                  </a:lnTo>
                  <a:lnTo>
                    <a:pt x="9028405" y="91935"/>
                  </a:lnTo>
                  <a:lnTo>
                    <a:pt x="9031160" y="89179"/>
                  </a:lnTo>
                  <a:close/>
                </a:path>
                <a:path extrusionOk="0" h="304165" w="9068435">
                  <a:moveTo>
                    <a:pt x="9067978" y="140919"/>
                  </a:moveTo>
                  <a:lnTo>
                    <a:pt x="9067749" y="131762"/>
                  </a:lnTo>
                  <a:lnTo>
                    <a:pt x="9067597" y="122580"/>
                  </a:lnTo>
                  <a:lnTo>
                    <a:pt x="9065755" y="115100"/>
                  </a:lnTo>
                  <a:lnTo>
                    <a:pt x="9060472" y="111074"/>
                  </a:lnTo>
                  <a:lnTo>
                    <a:pt x="9055240" y="119621"/>
                  </a:lnTo>
                  <a:lnTo>
                    <a:pt x="9054224" y="128930"/>
                  </a:lnTo>
                  <a:lnTo>
                    <a:pt x="9058199" y="136779"/>
                  </a:lnTo>
                  <a:lnTo>
                    <a:pt x="9067978" y="14091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27" name="Google Shape;7927;gefe2f4b35a_0_3189"/>
            <p:cNvSpPr/>
            <p:nvPr/>
          </p:nvSpPr>
          <p:spPr>
            <a:xfrm>
              <a:off x="59270" y="7357681"/>
              <a:ext cx="8381365" cy="313054"/>
            </a:xfrm>
            <a:custGeom>
              <a:rect b="b" l="l" r="r" t="t"/>
              <a:pathLst>
                <a:path extrusionOk="0" h="313054" w="8381365">
                  <a:moveTo>
                    <a:pt x="29641" y="82804"/>
                  </a:moveTo>
                  <a:lnTo>
                    <a:pt x="27025" y="82537"/>
                  </a:lnTo>
                  <a:lnTo>
                    <a:pt x="24536" y="82397"/>
                  </a:lnTo>
                  <a:lnTo>
                    <a:pt x="22199" y="82397"/>
                  </a:lnTo>
                  <a:lnTo>
                    <a:pt x="12090" y="83578"/>
                  </a:lnTo>
                  <a:lnTo>
                    <a:pt x="4749" y="87452"/>
                  </a:lnTo>
                  <a:lnTo>
                    <a:pt x="584" y="94488"/>
                  </a:lnTo>
                  <a:lnTo>
                    <a:pt x="0" y="105156"/>
                  </a:lnTo>
                  <a:lnTo>
                    <a:pt x="2362" y="105232"/>
                  </a:lnTo>
                  <a:lnTo>
                    <a:pt x="12814" y="103212"/>
                  </a:lnTo>
                  <a:lnTo>
                    <a:pt x="19989" y="97980"/>
                  </a:lnTo>
                  <a:lnTo>
                    <a:pt x="25158" y="90766"/>
                  </a:lnTo>
                  <a:lnTo>
                    <a:pt x="29641" y="82804"/>
                  </a:lnTo>
                  <a:close/>
                </a:path>
                <a:path extrusionOk="0" h="313054" w="8381365">
                  <a:moveTo>
                    <a:pt x="172694" y="285838"/>
                  </a:moveTo>
                  <a:lnTo>
                    <a:pt x="169443" y="275577"/>
                  </a:lnTo>
                  <a:lnTo>
                    <a:pt x="171132" y="282105"/>
                  </a:lnTo>
                  <a:lnTo>
                    <a:pt x="168021" y="283756"/>
                  </a:lnTo>
                  <a:lnTo>
                    <a:pt x="160769" y="283756"/>
                  </a:lnTo>
                  <a:lnTo>
                    <a:pt x="149009" y="281952"/>
                  </a:lnTo>
                  <a:lnTo>
                    <a:pt x="141617" y="281952"/>
                  </a:lnTo>
                  <a:lnTo>
                    <a:pt x="138391" y="283667"/>
                  </a:lnTo>
                  <a:lnTo>
                    <a:pt x="140119" y="290449"/>
                  </a:lnTo>
                  <a:lnTo>
                    <a:pt x="145999" y="293687"/>
                  </a:lnTo>
                  <a:lnTo>
                    <a:pt x="147967" y="300913"/>
                  </a:lnTo>
                  <a:lnTo>
                    <a:pt x="149694" y="308483"/>
                  </a:lnTo>
                  <a:lnTo>
                    <a:pt x="154774" y="312686"/>
                  </a:lnTo>
                  <a:lnTo>
                    <a:pt x="155587" y="299770"/>
                  </a:lnTo>
                  <a:lnTo>
                    <a:pt x="164820" y="292366"/>
                  </a:lnTo>
                  <a:lnTo>
                    <a:pt x="172694" y="285838"/>
                  </a:lnTo>
                  <a:close/>
                </a:path>
                <a:path extrusionOk="0" h="313054" w="8381365">
                  <a:moveTo>
                    <a:pt x="272453" y="260832"/>
                  </a:moveTo>
                  <a:lnTo>
                    <a:pt x="266992" y="260489"/>
                  </a:lnTo>
                  <a:lnTo>
                    <a:pt x="264426" y="260489"/>
                  </a:lnTo>
                  <a:lnTo>
                    <a:pt x="246595" y="262674"/>
                  </a:lnTo>
                  <a:lnTo>
                    <a:pt x="232575" y="268808"/>
                  </a:lnTo>
                  <a:lnTo>
                    <a:pt x="221818" y="278269"/>
                  </a:lnTo>
                  <a:lnTo>
                    <a:pt x="213779" y="290449"/>
                  </a:lnTo>
                  <a:lnTo>
                    <a:pt x="218592" y="291223"/>
                  </a:lnTo>
                  <a:lnTo>
                    <a:pt x="222986" y="291592"/>
                  </a:lnTo>
                  <a:lnTo>
                    <a:pt x="227025" y="291592"/>
                  </a:lnTo>
                  <a:lnTo>
                    <a:pt x="243586" y="289090"/>
                  </a:lnTo>
                  <a:lnTo>
                    <a:pt x="255905" y="282359"/>
                  </a:lnTo>
                  <a:lnTo>
                    <a:pt x="265150" y="272554"/>
                  </a:lnTo>
                  <a:lnTo>
                    <a:pt x="272453" y="260832"/>
                  </a:lnTo>
                  <a:close/>
                </a:path>
                <a:path extrusionOk="0" h="313054" w="8381365">
                  <a:moveTo>
                    <a:pt x="294589" y="223850"/>
                  </a:moveTo>
                  <a:lnTo>
                    <a:pt x="292481" y="224091"/>
                  </a:lnTo>
                  <a:lnTo>
                    <a:pt x="280149" y="224091"/>
                  </a:lnTo>
                  <a:lnTo>
                    <a:pt x="279349" y="213207"/>
                  </a:lnTo>
                  <a:lnTo>
                    <a:pt x="272465" y="208749"/>
                  </a:lnTo>
                  <a:lnTo>
                    <a:pt x="271576" y="215353"/>
                  </a:lnTo>
                  <a:lnTo>
                    <a:pt x="265328" y="216585"/>
                  </a:lnTo>
                  <a:lnTo>
                    <a:pt x="255485" y="216585"/>
                  </a:lnTo>
                  <a:lnTo>
                    <a:pt x="250596" y="216357"/>
                  </a:lnTo>
                  <a:lnTo>
                    <a:pt x="251790" y="225679"/>
                  </a:lnTo>
                  <a:lnTo>
                    <a:pt x="257441" y="232625"/>
                  </a:lnTo>
                  <a:lnTo>
                    <a:pt x="265899" y="236969"/>
                  </a:lnTo>
                  <a:lnTo>
                    <a:pt x="275501" y="238467"/>
                  </a:lnTo>
                  <a:lnTo>
                    <a:pt x="285064" y="238467"/>
                  </a:lnTo>
                  <a:lnTo>
                    <a:pt x="293865" y="233934"/>
                  </a:lnTo>
                  <a:lnTo>
                    <a:pt x="294589" y="223850"/>
                  </a:lnTo>
                  <a:close/>
                </a:path>
                <a:path extrusionOk="0" h="313054" w="8381365">
                  <a:moveTo>
                    <a:pt x="478777" y="75539"/>
                  </a:moveTo>
                  <a:lnTo>
                    <a:pt x="472757" y="74447"/>
                  </a:lnTo>
                  <a:lnTo>
                    <a:pt x="468020" y="73990"/>
                  </a:lnTo>
                  <a:lnTo>
                    <a:pt x="464350" y="73990"/>
                  </a:lnTo>
                  <a:lnTo>
                    <a:pt x="455777" y="73990"/>
                  </a:lnTo>
                  <a:lnTo>
                    <a:pt x="453097" y="76479"/>
                  </a:lnTo>
                  <a:lnTo>
                    <a:pt x="454609" y="81432"/>
                  </a:lnTo>
                  <a:lnTo>
                    <a:pt x="458787" y="83921"/>
                  </a:lnTo>
                  <a:lnTo>
                    <a:pt x="468706" y="83921"/>
                  </a:lnTo>
                  <a:lnTo>
                    <a:pt x="474306" y="81788"/>
                  </a:lnTo>
                  <a:lnTo>
                    <a:pt x="478777" y="75539"/>
                  </a:lnTo>
                  <a:close/>
                </a:path>
                <a:path extrusionOk="0" h="313054" w="8381365">
                  <a:moveTo>
                    <a:pt x="486905" y="296037"/>
                  </a:moveTo>
                  <a:lnTo>
                    <a:pt x="486270" y="290449"/>
                  </a:lnTo>
                  <a:lnTo>
                    <a:pt x="484860" y="290677"/>
                  </a:lnTo>
                  <a:lnTo>
                    <a:pt x="483590" y="290766"/>
                  </a:lnTo>
                  <a:lnTo>
                    <a:pt x="476669" y="290766"/>
                  </a:lnTo>
                  <a:lnTo>
                    <a:pt x="463321" y="281482"/>
                  </a:lnTo>
                  <a:lnTo>
                    <a:pt x="457720" y="281482"/>
                  </a:lnTo>
                  <a:lnTo>
                    <a:pt x="455396" y="281482"/>
                  </a:lnTo>
                  <a:lnTo>
                    <a:pt x="452678" y="281876"/>
                  </a:lnTo>
                  <a:lnTo>
                    <a:pt x="449389" y="282854"/>
                  </a:lnTo>
                  <a:lnTo>
                    <a:pt x="447890" y="290563"/>
                  </a:lnTo>
                  <a:lnTo>
                    <a:pt x="451281" y="295770"/>
                  </a:lnTo>
                  <a:lnTo>
                    <a:pt x="457962" y="298729"/>
                  </a:lnTo>
                  <a:lnTo>
                    <a:pt x="466356" y="299669"/>
                  </a:lnTo>
                  <a:lnTo>
                    <a:pt x="476516" y="299669"/>
                  </a:lnTo>
                  <a:lnTo>
                    <a:pt x="486905" y="296037"/>
                  </a:lnTo>
                  <a:close/>
                </a:path>
                <a:path extrusionOk="0" h="313054" w="8381365">
                  <a:moveTo>
                    <a:pt x="559866" y="97675"/>
                  </a:moveTo>
                  <a:lnTo>
                    <a:pt x="550951" y="98107"/>
                  </a:lnTo>
                  <a:lnTo>
                    <a:pt x="543090" y="99491"/>
                  </a:lnTo>
                  <a:lnTo>
                    <a:pt x="538073" y="103720"/>
                  </a:lnTo>
                  <a:lnTo>
                    <a:pt x="537718" y="112661"/>
                  </a:lnTo>
                  <a:lnTo>
                    <a:pt x="538734" y="112674"/>
                  </a:lnTo>
                  <a:lnTo>
                    <a:pt x="546671" y="111582"/>
                  </a:lnTo>
                  <a:lnTo>
                    <a:pt x="552653" y="108534"/>
                  </a:lnTo>
                  <a:lnTo>
                    <a:pt x="556971" y="103797"/>
                  </a:lnTo>
                  <a:lnTo>
                    <a:pt x="559866" y="97675"/>
                  </a:lnTo>
                  <a:close/>
                </a:path>
                <a:path extrusionOk="0" h="313054" w="8381365">
                  <a:moveTo>
                    <a:pt x="582041" y="216344"/>
                  </a:moveTo>
                  <a:lnTo>
                    <a:pt x="579348" y="215938"/>
                  </a:lnTo>
                  <a:lnTo>
                    <a:pt x="576884" y="215747"/>
                  </a:lnTo>
                  <a:lnTo>
                    <a:pt x="574598" y="215747"/>
                  </a:lnTo>
                  <a:lnTo>
                    <a:pt x="563473" y="217690"/>
                  </a:lnTo>
                  <a:lnTo>
                    <a:pt x="555574" y="222846"/>
                  </a:lnTo>
                  <a:lnTo>
                    <a:pt x="549833" y="230162"/>
                  </a:lnTo>
                  <a:lnTo>
                    <a:pt x="545211" y="238594"/>
                  </a:lnTo>
                  <a:lnTo>
                    <a:pt x="557542" y="236105"/>
                  </a:lnTo>
                  <a:lnTo>
                    <a:pt x="568185" y="232003"/>
                  </a:lnTo>
                  <a:lnTo>
                    <a:pt x="576554" y="225640"/>
                  </a:lnTo>
                  <a:lnTo>
                    <a:pt x="582041" y="216344"/>
                  </a:lnTo>
                  <a:close/>
                </a:path>
                <a:path extrusionOk="0" h="313054" w="8381365">
                  <a:moveTo>
                    <a:pt x="626287" y="211607"/>
                  </a:moveTo>
                  <a:lnTo>
                    <a:pt x="618896" y="201485"/>
                  </a:lnTo>
                  <a:lnTo>
                    <a:pt x="614133" y="209042"/>
                  </a:lnTo>
                  <a:lnTo>
                    <a:pt x="607517" y="213880"/>
                  </a:lnTo>
                  <a:lnTo>
                    <a:pt x="596836" y="213880"/>
                  </a:lnTo>
                  <a:lnTo>
                    <a:pt x="592899" y="212305"/>
                  </a:lnTo>
                  <a:lnTo>
                    <a:pt x="589229" y="208737"/>
                  </a:lnTo>
                  <a:lnTo>
                    <a:pt x="589495" y="217944"/>
                  </a:lnTo>
                  <a:lnTo>
                    <a:pt x="598741" y="238848"/>
                  </a:lnTo>
                  <a:lnTo>
                    <a:pt x="599757" y="238848"/>
                  </a:lnTo>
                  <a:lnTo>
                    <a:pt x="613054" y="234442"/>
                  </a:lnTo>
                  <a:lnTo>
                    <a:pt x="623125" y="223977"/>
                  </a:lnTo>
                  <a:lnTo>
                    <a:pt x="626287" y="211607"/>
                  </a:lnTo>
                  <a:close/>
                </a:path>
                <a:path extrusionOk="0" h="313054" w="8381365">
                  <a:moveTo>
                    <a:pt x="714425" y="23469"/>
                  </a:moveTo>
                  <a:lnTo>
                    <a:pt x="701357" y="26898"/>
                  </a:lnTo>
                  <a:lnTo>
                    <a:pt x="687984" y="30099"/>
                  </a:lnTo>
                  <a:lnTo>
                    <a:pt x="676808" y="35560"/>
                  </a:lnTo>
                  <a:lnTo>
                    <a:pt x="670344" y="45808"/>
                  </a:lnTo>
                  <a:lnTo>
                    <a:pt x="673684" y="49009"/>
                  </a:lnTo>
                  <a:lnTo>
                    <a:pt x="678027" y="50431"/>
                  </a:lnTo>
                  <a:lnTo>
                    <a:pt x="682675" y="50431"/>
                  </a:lnTo>
                  <a:lnTo>
                    <a:pt x="693013" y="48336"/>
                  </a:lnTo>
                  <a:lnTo>
                    <a:pt x="702792" y="42595"/>
                  </a:lnTo>
                  <a:lnTo>
                    <a:pt x="710450" y="34036"/>
                  </a:lnTo>
                  <a:lnTo>
                    <a:pt x="714425" y="23469"/>
                  </a:lnTo>
                  <a:close/>
                </a:path>
                <a:path extrusionOk="0" h="313054" w="8381365">
                  <a:moveTo>
                    <a:pt x="727316" y="274878"/>
                  </a:moveTo>
                  <a:lnTo>
                    <a:pt x="727036" y="269532"/>
                  </a:lnTo>
                  <a:lnTo>
                    <a:pt x="721906" y="260832"/>
                  </a:lnTo>
                  <a:lnTo>
                    <a:pt x="719645" y="266268"/>
                  </a:lnTo>
                  <a:lnTo>
                    <a:pt x="716114" y="268046"/>
                  </a:lnTo>
                  <a:lnTo>
                    <a:pt x="708139" y="268046"/>
                  </a:lnTo>
                  <a:lnTo>
                    <a:pt x="690981" y="261848"/>
                  </a:lnTo>
                  <a:lnTo>
                    <a:pt x="682320" y="261848"/>
                  </a:lnTo>
                  <a:lnTo>
                    <a:pt x="678510" y="264960"/>
                  </a:lnTo>
                  <a:lnTo>
                    <a:pt x="677633" y="275577"/>
                  </a:lnTo>
                  <a:lnTo>
                    <a:pt x="685076" y="275577"/>
                  </a:lnTo>
                  <a:lnTo>
                    <a:pt x="711695" y="278333"/>
                  </a:lnTo>
                  <a:lnTo>
                    <a:pt x="716661" y="278333"/>
                  </a:lnTo>
                  <a:lnTo>
                    <a:pt x="723569" y="277583"/>
                  </a:lnTo>
                  <a:lnTo>
                    <a:pt x="727316" y="274878"/>
                  </a:lnTo>
                  <a:close/>
                </a:path>
                <a:path extrusionOk="0" h="313054" w="8381365">
                  <a:moveTo>
                    <a:pt x="765149" y="79349"/>
                  </a:moveTo>
                  <a:lnTo>
                    <a:pt x="763955" y="73444"/>
                  </a:lnTo>
                  <a:lnTo>
                    <a:pt x="751268" y="68046"/>
                  </a:lnTo>
                  <a:lnTo>
                    <a:pt x="746112" y="76530"/>
                  </a:lnTo>
                  <a:lnTo>
                    <a:pt x="745159" y="82092"/>
                  </a:lnTo>
                  <a:lnTo>
                    <a:pt x="747293" y="85140"/>
                  </a:lnTo>
                  <a:lnTo>
                    <a:pt x="751408" y="86067"/>
                  </a:lnTo>
                  <a:lnTo>
                    <a:pt x="759434" y="84112"/>
                  </a:lnTo>
                  <a:lnTo>
                    <a:pt x="765149" y="79349"/>
                  </a:lnTo>
                  <a:close/>
                </a:path>
                <a:path extrusionOk="0" h="313054" w="8381365">
                  <a:moveTo>
                    <a:pt x="863155" y="165646"/>
                  </a:moveTo>
                  <a:lnTo>
                    <a:pt x="854544" y="164503"/>
                  </a:lnTo>
                  <a:lnTo>
                    <a:pt x="845769" y="172288"/>
                  </a:lnTo>
                  <a:lnTo>
                    <a:pt x="832154" y="175171"/>
                  </a:lnTo>
                  <a:lnTo>
                    <a:pt x="820534" y="180073"/>
                  </a:lnTo>
                  <a:lnTo>
                    <a:pt x="817740" y="193878"/>
                  </a:lnTo>
                  <a:lnTo>
                    <a:pt x="825423" y="193890"/>
                  </a:lnTo>
                  <a:lnTo>
                    <a:pt x="844600" y="185381"/>
                  </a:lnTo>
                  <a:lnTo>
                    <a:pt x="854468" y="185381"/>
                  </a:lnTo>
                  <a:lnTo>
                    <a:pt x="857834" y="185775"/>
                  </a:lnTo>
                  <a:lnTo>
                    <a:pt x="861745" y="186740"/>
                  </a:lnTo>
                  <a:lnTo>
                    <a:pt x="860628" y="177749"/>
                  </a:lnTo>
                  <a:lnTo>
                    <a:pt x="863155" y="165646"/>
                  </a:lnTo>
                  <a:close/>
                </a:path>
                <a:path extrusionOk="0" h="313054" w="8381365">
                  <a:moveTo>
                    <a:pt x="893000" y="209321"/>
                  </a:moveTo>
                  <a:lnTo>
                    <a:pt x="890104" y="201396"/>
                  </a:lnTo>
                  <a:lnTo>
                    <a:pt x="884859" y="201396"/>
                  </a:lnTo>
                  <a:lnTo>
                    <a:pt x="884224" y="201422"/>
                  </a:lnTo>
                  <a:lnTo>
                    <a:pt x="883894" y="201485"/>
                  </a:lnTo>
                  <a:lnTo>
                    <a:pt x="883361" y="210121"/>
                  </a:lnTo>
                  <a:lnTo>
                    <a:pt x="880541" y="216496"/>
                  </a:lnTo>
                  <a:lnTo>
                    <a:pt x="877595" y="222745"/>
                  </a:lnTo>
                  <a:lnTo>
                    <a:pt x="876693" y="230987"/>
                  </a:lnTo>
                  <a:lnTo>
                    <a:pt x="879157" y="232435"/>
                  </a:lnTo>
                  <a:lnTo>
                    <a:pt x="881329" y="233070"/>
                  </a:lnTo>
                  <a:lnTo>
                    <a:pt x="889838" y="233070"/>
                  </a:lnTo>
                  <a:lnTo>
                    <a:pt x="892873" y="225145"/>
                  </a:lnTo>
                  <a:lnTo>
                    <a:pt x="893000" y="209321"/>
                  </a:lnTo>
                  <a:close/>
                </a:path>
                <a:path extrusionOk="0" h="313054" w="8381365">
                  <a:moveTo>
                    <a:pt x="920724" y="267970"/>
                  </a:moveTo>
                  <a:lnTo>
                    <a:pt x="915174" y="264223"/>
                  </a:lnTo>
                  <a:lnTo>
                    <a:pt x="908164" y="261861"/>
                  </a:lnTo>
                  <a:lnTo>
                    <a:pt x="899998" y="260642"/>
                  </a:lnTo>
                  <a:lnTo>
                    <a:pt x="891006" y="260286"/>
                  </a:lnTo>
                  <a:lnTo>
                    <a:pt x="886371" y="260286"/>
                  </a:lnTo>
                  <a:lnTo>
                    <a:pt x="876706" y="260832"/>
                  </a:lnTo>
                  <a:lnTo>
                    <a:pt x="875258" y="271627"/>
                  </a:lnTo>
                  <a:lnTo>
                    <a:pt x="877747" y="278714"/>
                  </a:lnTo>
                  <a:lnTo>
                    <a:pt x="883183" y="282587"/>
                  </a:lnTo>
                  <a:lnTo>
                    <a:pt x="890536" y="283768"/>
                  </a:lnTo>
                  <a:lnTo>
                    <a:pt x="900353" y="282371"/>
                  </a:lnTo>
                  <a:lnTo>
                    <a:pt x="909777" y="278714"/>
                  </a:lnTo>
                  <a:lnTo>
                    <a:pt x="917130" y="273634"/>
                  </a:lnTo>
                  <a:lnTo>
                    <a:pt x="920724" y="267970"/>
                  </a:lnTo>
                  <a:close/>
                </a:path>
                <a:path extrusionOk="0" h="313054" w="8381365">
                  <a:moveTo>
                    <a:pt x="966914" y="114211"/>
                  </a:moveTo>
                  <a:lnTo>
                    <a:pt x="957592" y="105156"/>
                  </a:lnTo>
                  <a:lnTo>
                    <a:pt x="952423" y="113322"/>
                  </a:lnTo>
                  <a:lnTo>
                    <a:pt x="944778" y="123532"/>
                  </a:lnTo>
                  <a:lnTo>
                    <a:pt x="941730" y="133832"/>
                  </a:lnTo>
                  <a:lnTo>
                    <a:pt x="950366" y="142252"/>
                  </a:lnTo>
                  <a:lnTo>
                    <a:pt x="952817" y="131330"/>
                  </a:lnTo>
                  <a:lnTo>
                    <a:pt x="961834" y="122453"/>
                  </a:lnTo>
                  <a:lnTo>
                    <a:pt x="966914" y="114211"/>
                  </a:lnTo>
                  <a:close/>
                </a:path>
                <a:path extrusionOk="0" h="313054" w="8381365">
                  <a:moveTo>
                    <a:pt x="1016558" y="156895"/>
                  </a:moveTo>
                  <a:lnTo>
                    <a:pt x="1016000" y="147066"/>
                  </a:lnTo>
                  <a:lnTo>
                    <a:pt x="1012672" y="140081"/>
                  </a:lnTo>
                  <a:lnTo>
                    <a:pt x="1006538" y="135915"/>
                  </a:lnTo>
                  <a:lnTo>
                    <a:pt x="997534" y="134531"/>
                  </a:lnTo>
                  <a:lnTo>
                    <a:pt x="994346" y="134658"/>
                  </a:lnTo>
                  <a:lnTo>
                    <a:pt x="993711" y="147396"/>
                  </a:lnTo>
                  <a:lnTo>
                    <a:pt x="978890" y="150355"/>
                  </a:lnTo>
                  <a:lnTo>
                    <a:pt x="966266" y="151015"/>
                  </a:lnTo>
                  <a:lnTo>
                    <a:pt x="972223" y="156895"/>
                  </a:lnTo>
                  <a:lnTo>
                    <a:pt x="1016558" y="156895"/>
                  </a:lnTo>
                  <a:close/>
                </a:path>
                <a:path extrusionOk="0" h="313054" w="8381365">
                  <a:moveTo>
                    <a:pt x="1038707" y="23456"/>
                  </a:moveTo>
                  <a:lnTo>
                    <a:pt x="1024039" y="23456"/>
                  </a:lnTo>
                  <a:lnTo>
                    <a:pt x="1024039" y="38544"/>
                  </a:lnTo>
                  <a:lnTo>
                    <a:pt x="1038707" y="38544"/>
                  </a:lnTo>
                  <a:lnTo>
                    <a:pt x="1038707" y="23456"/>
                  </a:lnTo>
                  <a:close/>
                </a:path>
                <a:path extrusionOk="0" h="313054" w="8381365">
                  <a:moveTo>
                    <a:pt x="1082776" y="134658"/>
                  </a:moveTo>
                  <a:lnTo>
                    <a:pt x="1074051" y="135813"/>
                  </a:lnTo>
                  <a:lnTo>
                    <a:pt x="1062012" y="133502"/>
                  </a:lnTo>
                  <a:lnTo>
                    <a:pt x="1060856" y="142265"/>
                  </a:lnTo>
                  <a:lnTo>
                    <a:pt x="1067308" y="144881"/>
                  </a:lnTo>
                  <a:lnTo>
                    <a:pt x="1072121" y="149237"/>
                  </a:lnTo>
                  <a:lnTo>
                    <a:pt x="1076782" y="153771"/>
                  </a:lnTo>
                  <a:lnTo>
                    <a:pt x="1082776" y="156895"/>
                  </a:lnTo>
                  <a:lnTo>
                    <a:pt x="1082776" y="134658"/>
                  </a:lnTo>
                  <a:close/>
                </a:path>
                <a:path extrusionOk="0" h="313054" w="8381365">
                  <a:moveTo>
                    <a:pt x="1186027" y="267982"/>
                  </a:moveTo>
                  <a:lnTo>
                    <a:pt x="1171714" y="272199"/>
                  </a:lnTo>
                  <a:lnTo>
                    <a:pt x="1157744" y="276720"/>
                  </a:lnTo>
                  <a:lnTo>
                    <a:pt x="1146822" y="284314"/>
                  </a:lnTo>
                  <a:lnTo>
                    <a:pt x="1141717" y="297815"/>
                  </a:lnTo>
                  <a:lnTo>
                    <a:pt x="1156779" y="294347"/>
                  </a:lnTo>
                  <a:lnTo>
                    <a:pt x="1169162" y="288175"/>
                  </a:lnTo>
                  <a:lnTo>
                    <a:pt x="1178902" y="279349"/>
                  </a:lnTo>
                  <a:lnTo>
                    <a:pt x="1186027" y="267982"/>
                  </a:lnTo>
                  <a:close/>
                </a:path>
                <a:path extrusionOk="0" h="313054" w="8381365">
                  <a:moveTo>
                    <a:pt x="1193190" y="201485"/>
                  </a:moveTo>
                  <a:lnTo>
                    <a:pt x="1191856" y="200152"/>
                  </a:lnTo>
                  <a:lnTo>
                    <a:pt x="1190167" y="199618"/>
                  </a:lnTo>
                  <a:lnTo>
                    <a:pt x="1188326" y="199618"/>
                  </a:lnTo>
                  <a:lnTo>
                    <a:pt x="1181392" y="199618"/>
                  </a:lnTo>
                  <a:lnTo>
                    <a:pt x="1172248" y="207200"/>
                  </a:lnTo>
                  <a:lnTo>
                    <a:pt x="1171359" y="208749"/>
                  </a:lnTo>
                  <a:lnTo>
                    <a:pt x="1169390" y="212445"/>
                  </a:lnTo>
                  <a:lnTo>
                    <a:pt x="1170724" y="213842"/>
                  </a:lnTo>
                  <a:lnTo>
                    <a:pt x="1173530" y="213842"/>
                  </a:lnTo>
                  <a:lnTo>
                    <a:pt x="1180109" y="212394"/>
                  </a:lnTo>
                  <a:lnTo>
                    <a:pt x="1187411" y="208965"/>
                  </a:lnTo>
                  <a:lnTo>
                    <a:pt x="1192695" y="204876"/>
                  </a:lnTo>
                  <a:lnTo>
                    <a:pt x="1193190" y="201485"/>
                  </a:lnTo>
                  <a:close/>
                </a:path>
                <a:path extrusionOk="0" h="313054" w="8381365">
                  <a:moveTo>
                    <a:pt x="1248727" y="193636"/>
                  </a:moveTo>
                  <a:lnTo>
                    <a:pt x="1237538" y="186740"/>
                  </a:lnTo>
                  <a:lnTo>
                    <a:pt x="1233017" y="195021"/>
                  </a:lnTo>
                  <a:lnTo>
                    <a:pt x="1226629" y="201536"/>
                  </a:lnTo>
                  <a:lnTo>
                    <a:pt x="1222019" y="209931"/>
                  </a:lnTo>
                  <a:lnTo>
                    <a:pt x="1222819" y="223850"/>
                  </a:lnTo>
                  <a:lnTo>
                    <a:pt x="1224864" y="223951"/>
                  </a:lnTo>
                  <a:lnTo>
                    <a:pt x="1239367" y="218503"/>
                  </a:lnTo>
                  <a:lnTo>
                    <a:pt x="1248321" y="206311"/>
                  </a:lnTo>
                  <a:lnTo>
                    <a:pt x="1248727" y="193636"/>
                  </a:lnTo>
                  <a:close/>
                </a:path>
                <a:path extrusionOk="0" h="313054" w="8381365">
                  <a:moveTo>
                    <a:pt x="1296555" y="97663"/>
                  </a:moveTo>
                  <a:lnTo>
                    <a:pt x="1292694" y="97320"/>
                  </a:lnTo>
                  <a:lnTo>
                    <a:pt x="1289177" y="97142"/>
                  </a:lnTo>
                  <a:lnTo>
                    <a:pt x="1285976" y="97142"/>
                  </a:lnTo>
                  <a:lnTo>
                    <a:pt x="1271739" y="98933"/>
                  </a:lnTo>
                  <a:lnTo>
                    <a:pt x="1263878" y="104444"/>
                  </a:lnTo>
                  <a:lnTo>
                    <a:pt x="1262291" y="113868"/>
                  </a:lnTo>
                  <a:lnTo>
                    <a:pt x="1266825" y="127393"/>
                  </a:lnTo>
                  <a:lnTo>
                    <a:pt x="1279461" y="125183"/>
                  </a:lnTo>
                  <a:lnTo>
                    <a:pt x="1290015" y="120916"/>
                  </a:lnTo>
                  <a:lnTo>
                    <a:pt x="1296403" y="112458"/>
                  </a:lnTo>
                  <a:lnTo>
                    <a:pt x="1296555" y="97663"/>
                  </a:lnTo>
                  <a:close/>
                </a:path>
                <a:path extrusionOk="0" h="313054" w="8381365">
                  <a:moveTo>
                    <a:pt x="1334414" y="218757"/>
                  </a:moveTo>
                  <a:lnTo>
                    <a:pt x="1332636" y="211658"/>
                  </a:lnTo>
                  <a:lnTo>
                    <a:pt x="1325854" y="201485"/>
                  </a:lnTo>
                  <a:lnTo>
                    <a:pt x="1321041" y="211213"/>
                  </a:lnTo>
                  <a:lnTo>
                    <a:pt x="1321181" y="218363"/>
                  </a:lnTo>
                  <a:lnTo>
                    <a:pt x="1324432" y="222770"/>
                  </a:lnTo>
                  <a:lnTo>
                    <a:pt x="1328953" y="224282"/>
                  </a:lnTo>
                  <a:lnTo>
                    <a:pt x="1332687" y="222923"/>
                  </a:lnTo>
                  <a:lnTo>
                    <a:pt x="1334414" y="218757"/>
                  </a:lnTo>
                  <a:close/>
                </a:path>
                <a:path extrusionOk="0" h="313054" w="8381365">
                  <a:moveTo>
                    <a:pt x="1377365" y="97663"/>
                  </a:moveTo>
                  <a:lnTo>
                    <a:pt x="1374965" y="98412"/>
                  </a:lnTo>
                  <a:lnTo>
                    <a:pt x="1372069" y="98679"/>
                  </a:lnTo>
                  <a:lnTo>
                    <a:pt x="1364678" y="98679"/>
                  </a:lnTo>
                  <a:lnTo>
                    <a:pt x="1345704" y="96723"/>
                  </a:lnTo>
                  <a:lnTo>
                    <a:pt x="1341437" y="96723"/>
                  </a:lnTo>
                  <a:lnTo>
                    <a:pt x="1333423" y="96723"/>
                  </a:lnTo>
                  <a:lnTo>
                    <a:pt x="1327137" y="98450"/>
                  </a:lnTo>
                  <a:lnTo>
                    <a:pt x="1325854" y="105156"/>
                  </a:lnTo>
                  <a:lnTo>
                    <a:pt x="1328191" y="104482"/>
                  </a:lnTo>
                  <a:lnTo>
                    <a:pt x="1330960" y="104241"/>
                  </a:lnTo>
                  <a:lnTo>
                    <a:pt x="1338275" y="104241"/>
                  </a:lnTo>
                  <a:lnTo>
                    <a:pt x="1357553" y="106260"/>
                  </a:lnTo>
                  <a:lnTo>
                    <a:pt x="1369898" y="106260"/>
                  </a:lnTo>
                  <a:lnTo>
                    <a:pt x="1376172" y="104495"/>
                  </a:lnTo>
                  <a:lnTo>
                    <a:pt x="1377365" y="97663"/>
                  </a:lnTo>
                  <a:close/>
                </a:path>
                <a:path extrusionOk="0" h="313054" w="8381365">
                  <a:moveTo>
                    <a:pt x="1384884" y="208737"/>
                  </a:moveTo>
                  <a:lnTo>
                    <a:pt x="1382001" y="198539"/>
                  </a:lnTo>
                  <a:lnTo>
                    <a:pt x="1379347" y="183832"/>
                  </a:lnTo>
                  <a:lnTo>
                    <a:pt x="1375841" y="170599"/>
                  </a:lnTo>
                  <a:lnTo>
                    <a:pt x="1370457" y="164858"/>
                  </a:lnTo>
                  <a:lnTo>
                    <a:pt x="1368361" y="164858"/>
                  </a:lnTo>
                  <a:lnTo>
                    <a:pt x="1365834" y="166839"/>
                  </a:lnTo>
                  <a:lnTo>
                    <a:pt x="1362722" y="171640"/>
                  </a:lnTo>
                  <a:lnTo>
                    <a:pt x="1370761" y="176199"/>
                  </a:lnTo>
                  <a:lnTo>
                    <a:pt x="1370355" y="185318"/>
                  </a:lnTo>
                  <a:lnTo>
                    <a:pt x="1366139" y="195059"/>
                  </a:lnTo>
                  <a:lnTo>
                    <a:pt x="1362722" y="201485"/>
                  </a:lnTo>
                  <a:lnTo>
                    <a:pt x="1373136" y="201472"/>
                  </a:lnTo>
                  <a:lnTo>
                    <a:pt x="1379245" y="205054"/>
                  </a:lnTo>
                  <a:lnTo>
                    <a:pt x="1384884" y="208737"/>
                  </a:lnTo>
                  <a:close/>
                </a:path>
                <a:path extrusionOk="0" h="313054" w="8381365">
                  <a:moveTo>
                    <a:pt x="1444586" y="47358"/>
                  </a:moveTo>
                  <a:lnTo>
                    <a:pt x="1443697" y="35483"/>
                  </a:lnTo>
                  <a:lnTo>
                    <a:pt x="1434871" y="30238"/>
                  </a:lnTo>
                  <a:lnTo>
                    <a:pt x="1433220" y="30238"/>
                  </a:lnTo>
                  <a:lnTo>
                    <a:pt x="1431315" y="30505"/>
                  </a:lnTo>
                  <a:lnTo>
                    <a:pt x="1429156" y="31064"/>
                  </a:lnTo>
                  <a:lnTo>
                    <a:pt x="1429804" y="41224"/>
                  </a:lnTo>
                  <a:lnTo>
                    <a:pt x="1428407" y="53467"/>
                  </a:lnTo>
                  <a:lnTo>
                    <a:pt x="1428940" y="63766"/>
                  </a:lnTo>
                  <a:lnTo>
                    <a:pt x="1435366" y="68084"/>
                  </a:lnTo>
                  <a:lnTo>
                    <a:pt x="1436395" y="68046"/>
                  </a:lnTo>
                  <a:lnTo>
                    <a:pt x="1440992" y="60134"/>
                  </a:lnTo>
                  <a:lnTo>
                    <a:pt x="1444586" y="47358"/>
                  </a:lnTo>
                  <a:close/>
                </a:path>
                <a:path extrusionOk="0" h="313054" w="8381365">
                  <a:moveTo>
                    <a:pt x="1532610" y="45110"/>
                  </a:moveTo>
                  <a:lnTo>
                    <a:pt x="1532140" y="38557"/>
                  </a:lnTo>
                  <a:lnTo>
                    <a:pt x="1522412" y="38328"/>
                  </a:lnTo>
                  <a:lnTo>
                    <a:pt x="1525257" y="25539"/>
                  </a:lnTo>
                  <a:lnTo>
                    <a:pt x="1517510" y="23469"/>
                  </a:lnTo>
                  <a:lnTo>
                    <a:pt x="1513382" y="30581"/>
                  </a:lnTo>
                  <a:lnTo>
                    <a:pt x="1505254" y="33604"/>
                  </a:lnTo>
                  <a:lnTo>
                    <a:pt x="1497723" y="37134"/>
                  </a:lnTo>
                  <a:lnTo>
                    <a:pt x="1495336" y="45808"/>
                  </a:lnTo>
                  <a:lnTo>
                    <a:pt x="1496974" y="45173"/>
                  </a:lnTo>
                  <a:lnTo>
                    <a:pt x="1499019" y="44945"/>
                  </a:lnTo>
                  <a:lnTo>
                    <a:pt x="1504467" y="44945"/>
                  </a:lnTo>
                  <a:lnTo>
                    <a:pt x="1519021" y="46799"/>
                  </a:lnTo>
                  <a:lnTo>
                    <a:pt x="1528229" y="46799"/>
                  </a:lnTo>
                  <a:lnTo>
                    <a:pt x="1532610" y="45110"/>
                  </a:lnTo>
                  <a:close/>
                </a:path>
                <a:path extrusionOk="0" h="313054" w="8381365">
                  <a:moveTo>
                    <a:pt x="1605826" y="253339"/>
                  </a:moveTo>
                  <a:lnTo>
                    <a:pt x="1597037" y="253631"/>
                  </a:lnTo>
                  <a:lnTo>
                    <a:pt x="1589151" y="254990"/>
                  </a:lnTo>
                  <a:lnTo>
                    <a:pt x="1584083" y="259181"/>
                  </a:lnTo>
                  <a:lnTo>
                    <a:pt x="1583702" y="267970"/>
                  </a:lnTo>
                  <a:lnTo>
                    <a:pt x="1585582" y="268020"/>
                  </a:lnTo>
                  <a:lnTo>
                    <a:pt x="1596974" y="268020"/>
                  </a:lnTo>
                  <a:lnTo>
                    <a:pt x="1602803" y="262089"/>
                  </a:lnTo>
                  <a:lnTo>
                    <a:pt x="1605826" y="253339"/>
                  </a:lnTo>
                  <a:close/>
                </a:path>
                <a:path extrusionOk="0" h="313054" w="8381365">
                  <a:moveTo>
                    <a:pt x="1605826" y="149733"/>
                  </a:moveTo>
                  <a:lnTo>
                    <a:pt x="1605026" y="141312"/>
                  </a:lnTo>
                  <a:lnTo>
                    <a:pt x="1602041" y="134988"/>
                  </a:lnTo>
                  <a:lnTo>
                    <a:pt x="1597291" y="130454"/>
                  </a:lnTo>
                  <a:lnTo>
                    <a:pt x="1591170" y="127393"/>
                  </a:lnTo>
                  <a:lnTo>
                    <a:pt x="1591462" y="137541"/>
                  </a:lnTo>
                  <a:lnTo>
                    <a:pt x="1587690" y="143522"/>
                  </a:lnTo>
                  <a:lnTo>
                    <a:pt x="1583702" y="149733"/>
                  </a:lnTo>
                  <a:lnTo>
                    <a:pt x="1605826" y="149733"/>
                  </a:lnTo>
                  <a:close/>
                </a:path>
                <a:path extrusionOk="0" h="313054" w="8381365">
                  <a:moveTo>
                    <a:pt x="1628013" y="312686"/>
                  </a:moveTo>
                  <a:lnTo>
                    <a:pt x="1625473" y="300253"/>
                  </a:lnTo>
                  <a:lnTo>
                    <a:pt x="1621345" y="289471"/>
                  </a:lnTo>
                  <a:lnTo>
                    <a:pt x="1615008" y="281025"/>
                  </a:lnTo>
                  <a:lnTo>
                    <a:pt x="1605826" y="275577"/>
                  </a:lnTo>
                  <a:lnTo>
                    <a:pt x="1608975" y="286562"/>
                  </a:lnTo>
                  <a:lnTo>
                    <a:pt x="1610855" y="298805"/>
                  </a:lnTo>
                  <a:lnTo>
                    <a:pt x="1615059" y="308749"/>
                  </a:lnTo>
                  <a:lnTo>
                    <a:pt x="1625180" y="312851"/>
                  </a:lnTo>
                  <a:lnTo>
                    <a:pt x="1627009" y="312801"/>
                  </a:lnTo>
                  <a:lnTo>
                    <a:pt x="1628013" y="312686"/>
                  </a:lnTo>
                  <a:close/>
                </a:path>
                <a:path extrusionOk="0" h="313054" w="8381365">
                  <a:moveTo>
                    <a:pt x="1635226" y="16319"/>
                  </a:moveTo>
                  <a:lnTo>
                    <a:pt x="1629308" y="16319"/>
                  </a:lnTo>
                  <a:lnTo>
                    <a:pt x="1623047" y="15951"/>
                  </a:lnTo>
                  <a:lnTo>
                    <a:pt x="1617154" y="15951"/>
                  </a:lnTo>
                  <a:lnTo>
                    <a:pt x="1607413" y="16471"/>
                  </a:lnTo>
                  <a:lnTo>
                    <a:pt x="1599272" y="18592"/>
                  </a:lnTo>
                  <a:lnTo>
                    <a:pt x="1593570" y="23164"/>
                  </a:lnTo>
                  <a:lnTo>
                    <a:pt x="1591170" y="31064"/>
                  </a:lnTo>
                  <a:lnTo>
                    <a:pt x="1595310" y="35306"/>
                  </a:lnTo>
                  <a:lnTo>
                    <a:pt x="1600390" y="37084"/>
                  </a:lnTo>
                  <a:lnTo>
                    <a:pt x="1605648" y="37084"/>
                  </a:lnTo>
                  <a:lnTo>
                    <a:pt x="1614893" y="35394"/>
                  </a:lnTo>
                  <a:lnTo>
                    <a:pt x="1623529" y="30822"/>
                  </a:lnTo>
                  <a:lnTo>
                    <a:pt x="1630629" y="24193"/>
                  </a:lnTo>
                  <a:lnTo>
                    <a:pt x="1635226" y="16319"/>
                  </a:lnTo>
                  <a:close/>
                </a:path>
                <a:path extrusionOk="0" h="313054" w="8381365">
                  <a:moveTo>
                    <a:pt x="1642694" y="171640"/>
                  </a:moveTo>
                  <a:lnTo>
                    <a:pt x="1641970" y="171640"/>
                  </a:lnTo>
                  <a:lnTo>
                    <a:pt x="1633893" y="172720"/>
                  </a:lnTo>
                  <a:lnTo>
                    <a:pt x="1627822" y="175755"/>
                  </a:lnTo>
                  <a:lnTo>
                    <a:pt x="1623441" y="180517"/>
                  </a:lnTo>
                  <a:lnTo>
                    <a:pt x="1620481" y="186740"/>
                  </a:lnTo>
                  <a:lnTo>
                    <a:pt x="1621497" y="186753"/>
                  </a:lnTo>
                  <a:lnTo>
                    <a:pt x="1629435" y="185674"/>
                  </a:lnTo>
                  <a:lnTo>
                    <a:pt x="1635429" y="182600"/>
                  </a:lnTo>
                  <a:lnTo>
                    <a:pt x="1639747" y="177838"/>
                  </a:lnTo>
                  <a:lnTo>
                    <a:pt x="1642694" y="171640"/>
                  </a:lnTo>
                  <a:close/>
                </a:path>
                <a:path extrusionOk="0" h="313054" w="8381365">
                  <a:moveTo>
                    <a:pt x="1713039" y="215315"/>
                  </a:moveTo>
                  <a:lnTo>
                    <a:pt x="1701622" y="208749"/>
                  </a:lnTo>
                  <a:lnTo>
                    <a:pt x="1698459" y="216763"/>
                  </a:lnTo>
                  <a:lnTo>
                    <a:pt x="1692160" y="221551"/>
                  </a:lnTo>
                  <a:lnTo>
                    <a:pt x="1686928" y="227393"/>
                  </a:lnTo>
                  <a:lnTo>
                    <a:pt x="1686966" y="238594"/>
                  </a:lnTo>
                  <a:lnTo>
                    <a:pt x="1688325" y="238633"/>
                  </a:lnTo>
                  <a:lnTo>
                    <a:pt x="1702663" y="234594"/>
                  </a:lnTo>
                  <a:lnTo>
                    <a:pt x="1712150" y="225374"/>
                  </a:lnTo>
                  <a:lnTo>
                    <a:pt x="1713039" y="215315"/>
                  </a:lnTo>
                  <a:close/>
                </a:path>
                <a:path extrusionOk="0" h="313054" w="8381365">
                  <a:moveTo>
                    <a:pt x="1833473" y="44640"/>
                  </a:moveTo>
                  <a:lnTo>
                    <a:pt x="1826793" y="38544"/>
                  </a:lnTo>
                  <a:lnTo>
                    <a:pt x="1823567" y="44526"/>
                  </a:lnTo>
                  <a:lnTo>
                    <a:pt x="1816366" y="46532"/>
                  </a:lnTo>
                  <a:lnTo>
                    <a:pt x="1808848" y="48247"/>
                  </a:lnTo>
                  <a:lnTo>
                    <a:pt x="1804670" y="53301"/>
                  </a:lnTo>
                  <a:lnTo>
                    <a:pt x="1806143" y="57213"/>
                  </a:lnTo>
                  <a:lnTo>
                    <a:pt x="1809750" y="58775"/>
                  </a:lnTo>
                  <a:lnTo>
                    <a:pt x="1813941" y="58775"/>
                  </a:lnTo>
                  <a:lnTo>
                    <a:pt x="1823427" y="56591"/>
                  </a:lnTo>
                  <a:lnTo>
                    <a:pt x="1831149" y="51269"/>
                  </a:lnTo>
                  <a:lnTo>
                    <a:pt x="1833473" y="44640"/>
                  </a:lnTo>
                  <a:close/>
                </a:path>
                <a:path extrusionOk="0" h="313054" w="8381365">
                  <a:moveTo>
                    <a:pt x="1853184" y="16903"/>
                  </a:moveTo>
                  <a:lnTo>
                    <a:pt x="1851863" y="12268"/>
                  </a:lnTo>
                  <a:lnTo>
                    <a:pt x="1846884" y="9537"/>
                  </a:lnTo>
                  <a:lnTo>
                    <a:pt x="1840064" y="8623"/>
                  </a:lnTo>
                  <a:lnTo>
                    <a:pt x="1833003" y="8623"/>
                  </a:lnTo>
                  <a:lnTo>
                    <a:pt x="1825917" y="11252"/>
                  </a:lnTo>
                  <a:lnTo>
                    <a:pt x="1826780" y="16319"/>
                  </a:lnTo>
                  <a:lnTo>
                    <a:pt x="1831746" y="17056"/>
                  </a:lnTo>
                  <a:lnTo>
                    <a:pt x="1839772" y="18973"/>
                  </a:lnTo>
                  <a:lnTo>
                    <a:pt x="1846897" y="21323"/>
                  </a:lnTo>
                  <a:lnTo>
                    <a:pt x="1848993" y="23456"/>
                  </a:lnTo>
                  <a:lnTo>
                    <a:pt x="1853184" y="16903"/>
                  </a:lnTo>
                  <a:close/>
                </a:path>
                <a:path extrusionOk="0" h="313054" w="8381365">
                  <a:moveTo>
                    <a:pt x="1951939" y="82791"/>
                  </a:moveTo>
                  <a:lnTo>
                    <a:pt x="1942541" y="82791"/>
                  </a:lnTo>
                  <a:lnTo>
                    <a:pt x="1945360" y="69773"/>
                  </a:lnTo>
                  <a:lnTo>
                    <a:pt x="1937296" y="68046"/>
                  </a:lnTo>
                  <a:lnTo>
                    <a:pt x="1937131" y="77863"/>
                  </a:lnTo>
                  <a:lnTo>
                    <a:pt x="1931682" y="86321"/>
                  </a:lnTo>
                  <a:lnTo>
                    <a:pt x="1929041" y="93040"/>
                  </a:lnTo>
                  <a:lnTo>
                    <a:pt x="1937296" y="97663"/>
                  </a:lnTo>
                  <a:lnTo>
                    <a:pt x="1937296" y="88099"/>
                  </a:lnTo>
                  <a:lnTo>
                    <a:pt x="1950237" y="90970"/>
                  </a:lnTo>
                  <a:lnTo>
                    <a:pt x="1951939" y="82791"/>
                  </a:lnTo>
                  <a:close/>
                </a:path>
                <a:path extrusionOk="0" h="313054" w="8381365">
                  <a:moveTo>
                    <a:pt x="2025637" y="253339"/>
                  </a:moveTo>
                  <a:lnTo>
                    <a:pt x="2019998" y="236867"/>
                  </a:lnTo>
                  <a:lnTo>
                    <a:pt x="2021649" y="221576"/>
                  </a:lnTo>
                  <a:lnTo>
                    <a:pt x="2021636" y="209219"/>
                  </a:lnTo>
                  <a:lnTo>
                    <a:pt x="2010943" y="201485"/>
                  </a:lnTo>
                  <a:lnTo>
                    <a:pt x="2006028" y="209511"/>
                  </a:lnTo>
                  <a:lnTo>
                    <a:pt x="2003666" y="220078"/>
                  </a:lnTo>
                  <a:lnTo>
                    <a:pt x="2003069" y="232410"/>
                  </a:lnTo>
                  <a:lnTo>
                    <a:pt x="2003463" y="245732"/>
                  </a:lnTo>
                  <a:lnTo>
                    <a:pt x="2014194" y="245732"/>
                  </a:lnTo>
                  <a:lnTo>
                    <a:pt x="2025637" y="253339"/>
                  </a:lnTo>
                  <a:close/>
                </a:path>
                <a:path extrusionOk="0" h="313054" w="8381365">
                  <a:moveTo>
                    <a:pt x="2025637" y="112661"/>
                  </a:moveTo>
                  <a:lnTo>
                    <a:pt x="2021509" y="114236"/>
                  </a:lnTo>
                  <a:lnTo>
                    <a:pt x="2018296" y="114909"/>
                  </a:lnTo>
                  <a:lnTo>
                    <a:pt x="2009101" y="114909"/>
                  </a:lnTo>
                  <a:lnTo>
                    <a:pt x="2000402" y="96989"/>
                  </a:lnTo>
                  <a:lnTo>
                    <a:pt x="1993811" y="96989"/>
                  </a:lnTo>
                  <a:lnTo>
                    <a:pt x="1992376" y="96989"/>
                  </a:lnTo>
                  <a:lnTo>
                    <a:pt x="1990725" y="97205"/>
                  </a:lnTo>
                  <a:lnTo>
                    <a:pt x="1988820" y="97675"/>
                  </a:lnTo>
                  <a:lnTo>
                    <a:pt x="1991436" y="109918"/>
                  </a:lnTo>
                  <a:lnTo>
                    <a:pt x="1996986" y="119151"/>
                  </a:lnTo>
                  <a:lnTo>
                    <a:pt x="2010943" y="134658"/>
                  </a:lnTo>
                  <a:lnTo>
                    <a:pt x="2014105" y="128600"/>
                  </a:lnTo>
                  <a:lnTo>
                    <a:pt x="2020138" y="125387"/>
                  </a:lnTo>
                  <a:lnTo>
                    <a:pt x="2025256" y="121310"/>
                  </a:lnTo>
                  <a:lnTo>
                    <a:pt x="2025637" y="112661"/>
                  </a:lnTo>
                  <a:close/>
                </a:path>
                <a:path extrusionOk="0" h="313054" w="8381365">
                  <a:moveTo>
                    <a:pt x="2113965" y="238594"/>
                  </a:moveTo>
                  <a:lnTo>
                    <a:pt x="2100618" y="241642"/>
                  </a:lnTo>
                  <a:lnTo>
                    <a:pt x="2091245" y="248754"/>
                  </a:lnTo>
                  <a:lnTo>
                    <a:pt x="2084031" y="258127"/>
                  </a:lnTo>
                  <a:lnTo>
                    <a:pt x="2077161" y="267982"/>
                  </a:lnTo>
                  <a:lnTo>
                    <a:pt x="2079612" y="268109"/>
                  </a:lnTo>
                  <a:lnTo>
                    <a:pt x="2080768" y="268109"/>
                  </a:lnTo>
                  <a:lnTo>
                    <a:pt x="2094090" y="265772"/>
                  </a:lnTo>
                  <a:lnTo>
                    <a:pt x="2103437" y="259410"/>
                  </a:lnTo>
                  <a:lnTo>
                    <a:pt x="2109749" y="250024"/>
                  </a:lnTo>
                  <a:lnTo>
                    <a:pt x="2113965" y="238594"/>
                  </a:lnTo>
                  <a:close/>
                </a:path>
                <a:path extrusionOk="0" h="313054" w="8381365">
                  <a:moveTo>
                    <a:pt x="2386749" y="223837"/>
                  </a:moveTo>
                  <a:lnTo>
                    <a:pt x="2384806" y="223786"/>
                  </a:lnTo>
                  <a:lnTo>
                    <a:pt x="2373439" y="223786"/>
                  </a:lnTo>
                  <a:lnTo>
                    <a:pt x="2367597" y="229743"/>
                  </a:lnTo>
                  <a:lnTo>
                    <a:pt x="2364625" y="238582"/>
                  </a:lnTo>
                  <a:lnTo>
                    <a:pt x="2365298" y="238594"/>
                  </a:lnTo>
                  <a:lnTo>
                    <a:pt x="2373312" y="237540"/>
                  </a:lnTo>
                  <a:lnTo>
                    <a:pt x="2379332" y="234530"/>
                  </a:lnTo>
                  <a:lnTo>
                    <a:pt x="2383688" y="229870"/>
                  </a:lnTo>
                  <a:lnTo>
                    <a:pt x="2386749" y="223837"/>
                  </a:lnTo>
                  <a:close/>
                </a:path>
                <a:path extrusionOk="0" h="313054" w="8381365">
                  <a:moveTo>
                    <a:pt x="2547048" y="37185"/>
                  </a:moveTo>
                  <a:lnTo>
                    <a:pt x="2541295" y="31076"/>
                  </a:lnTo>
                  <a:lnTo>
                    <a:pt x="2531427" y="37058"/>
                  </a:lnTo>
                  <a:lnTo>
                    <a:pt x="2529001" y="41389"/>
                  </a:lnTo>
                  <a:lnTo>
                    <a:pt x="2531668" y="44018"/>
                  </a:lnTo>
                  <a:lnTo>
                    <a:pt x="2537117" y="44907"/>
                  </a:lnTo>
                  <a:lnTo>
                    <a:pt x="2542844" y="44056"/>
                  </a:lnTo>
                  <a:lnTo>
                    <a:pt x="2546858" y="41490"/>
                  </a:lnTo>
                  <a:lnTo>
                    <a:pt x="2547048" y="37185"/>
                  </a:lnTo>
                  <a:close/>
                </a:path>
                <a:path extrusionOk="0" h="313054" w="8381365">
                  <a:moveTo>
                    <a:pt x="2666428" y="179247"/>
                  </a:moveTo>
                  <a:lnTo>
                    <a:pt x="2651734" y="179247"/>
                  </a:lnTo>
                  <a:lnTo>
                    <a:pt x="2651734" y="193878"/>
                  </a:lnTo>
                  <a:lnTo>
                    <a:pt x="2666428" y="193878"/>
                  </a:lnTo>
                  <a:lnTo>
                    <a:pt x="2666428" y="179247"/>
                  </a:lnTo>
                  <a:close/>
                </a:path>
                <a:path extrusionOk="0" h="313054" w="8381365">
                  <a:moveTo>
                    <a:pt x="2718193" y="216344"/>
                  </a:moveTo>
                  <a:lnTo>
                    <a:pt x="2717787" y="209321"/>
                  </a:lnTo>
                  <a:lnTo>
                    <a:pt x="2717292" y="202311"/>
                  </a:lnTo>
                  <a:lnTo>
                    <a:pt x="2715374" y="196697"/>
                  </a:lnTo>
                  <a:lnTo>
                    <a:pt x="2710713" y="193878"/>
                  </a:lnTo>
                  <a:lnTo>
                    <a:pt x="2708059" y="200558"/>
                  </a:lnTo>
                  <a:lnTo>
                    <a:pt x="2703715" y="205422"/>
                  </a:lnTo>
                  <a:lnTo>
                    <a:pt x="2699194" y="210134"/>
                  </a:lnTo>
                  <a:lnTo>
                    <a:pt x="2696045" y="216344"/>
                  </a:lnTo>
                  <a:lnTo>
                    <a:pt x="2718193" y="216344"/>
                  </a:lnTo>
                  <a:close/>
                </a:path>
                <a:path extrusionOk="0" h="313054" w="8381365">
                  <a:moveTo>
                    <a:pt x="2732862" y="90398"/>
                  </a:moveTo>
                  <a:lnTo>
                    <a:pt x="2730881" y="90284"/>
                  </a:lnTo>
                  <a:lnTo>
                    <a:pt x="2729954" y="90284"/>
                  </a:lnTo>
                  <a:lnTo>
                    <a:pt x="2719768" y="92303"/>
                  </a:lnTo>
                  <a:lnTo>
                    <a:pt x="2712758" y="97548"/>
                  </a:lnTo>
                  <a:lnTo>
                    <a:pt x="2707665" y="104736"/>
                  </a:lnTo>
                  <a:lnTo>
                    <a:pt x="2703258" y="112649"/>
                  </a:lnTo>
                  <a:lnTo>
                    <a:pt x="2705506" y="112725"/>
                  </a:lnTo>
                  <a:lnTo>
                    <a:pt x="2715869" y="110680"/>
                  </a:lnTo>
                  <a:lnTo>
                    <a:pt x="2723032" y="105410"/>
                  </a:lnTo>
                  <a:lnTo>
                    <a:pt x="2728252" y="98221"/>
                  </a:lnTo>
                  <a:lnTo>
                    <a:pt x="2732862" y="90398"/>
                  </a:lnTo>
                  <a:close/>
                </a:path>
                <a:path extrusionOk="0" h="313054" w="8381365">
                  <a:moveTo>
                    <a:pt x="2784360" y="149745"/>
                  </a:moveTo>
                  <a:lnTo>
                    <a:pt x="2782862" y="149644"/>
                  </a:lnTo>
                  <a:lnTo>
                    <a:pt x="2782151" y="149644"/>
                  </a:lnTo>
                  <a:lnTo>
                    <a:pt x="2772676" y="152349"/>
                  </a:lnTo>
                  <a:lnTo>
                    <a:pt x="2766695" y="158699"/>
                  </a:lnTo>
                  <a:lnTo>
                    <a:pt x="2761665" y="166027"/>
                  </a:lnTo>
                  <a:lnTo>
                    <a:pt x="2755036" y="171653"/>
                  </a:lnTo>
                  <a:lnTo>
                    <a:pt x="2756573" y="171500"/>
                  </a:lnTo>
                  <a:lnTo>
                    <a:pt x="2762910" y="171488"/>
                  </a:lnTo>
                  <a:lnTo>
                    <a:pt x="2769006" y="171602"/>
                  </a:lnTo>
                  <a:lnTo>
                    <a:pt x="2776397" y="171602"/>
                  </a:lnTo>
                  <a:lnTo>
                    <a:pt x="2782963" y="170713"/>
                  </a:lnTo>
                  <a:lnTo>
                    <a:pt x="2784360" y="164503"/>
                  </a:lnTo>
                  <a:lnTo>
                    <a:pt x="2775470" y="162775"/>
                  </a:lnTo>
                  <a:lnTo>
                    <a:pt x="2779788" y="156083"/>
                  </a:lnTo>
                  <a:lnTo>
                    <a:pt x="2784360" y="149745"/>
                  </a:lnTo>
                  <a:close/>
                </a:path>
                <a:path extrusionOk="0" h="313054" w="8381365">
                  <a:moveTo>
                    <a:pt x="3092678" y="105422"/>
                  </a:moveTo>
                  <a:lnTo>
                    <a:pt x="3086595" y="97675"/>
                  </a:lnTo>
                  <a:lnTo>
                    <a:pt x="3085668" y="104152"/>
                  </a:lnTo>
                  <a:lnTo>
                    <a:pt x="3079445" y="105448"/>
                  </a:lnTo>
                  <a:lnTo>
                    <a:pt x="3069539" y="105448"/>
                  </a:lnTo>
                  <a:lnTo>
                    <a:pt x="3064319" y="105156"/>
                  </a:lnTo>
                  <a:lnTo>
                    <a:pt x="3062262" y="119646"/>
                  </a:lnTo>
                  <a:lnTo>
                    <a:pt x="3067024" y="124790"/>
                  </a:lnTo>
                  <a:lnTo>
                    <a:pt x="3073209" y="124790"/>
                  </a:lnTo>
                  <a:lnTo>
                    <a:pt x="3082455" y="121716"/>
                  </a:lnTo>
                  <a:lnTo>
                    <a:pt x="3090113" y="114350"/>
                  </a:lnTo>
                  <a:lnTo>
                    <a:pt x="3092678" y="105422"/>
                  </a:lnTo>
                  <a:close/>
                </a:path>
                <a:path extrusionOk="0" h="313054" w="8381365">
                  <a:moveTo>
                    <a:pt x="3123349" y="208737"/>
                  </a:moveTo>
                  <a:lnTo>
                    <a:pt x="3122015" y="208915"/>
                  </a:lnTo>
                  <a:lnTo>
                    <a:pt x="3116770" y="208978"/>
                  </a:lnTo>
                  <a:lnTo>
                    <a:pt x="3107029" y="208368"/>
                  </a:lnTo>
                  <a:lnTo>
                    <a:pt x="3104743" y="208368"/>
                  </a:lnTo>
                  <a:lnTo>
                    <a:pt x="3095993" y="208368"/>
                  </a:lnTo>
                  <a:lnTo>
                    <a:pt x="3089491" y="210642"/>
                  </a:lnTo>
                  <a:lnTo>
                    <a:pt x="3093669" y="223850"/>
                  </a:lnTo>
                  <a:lnTo>
                    <a:pt x="3096412" y="224180"/>
                  </a:lnTo>
                  <a:lnTo>
                    <a:pt x="3098990" y="224358"/>
                  </a:lnTo>
                  <a:lnTo>
                    <a:pt x="3101403" y="224358"/>
                  </a:lnTo>
                  <a:lnTo>
                    <a:pt x="3109912" y="223456"/>
                  </a:lnTo>
                  <a:lnTo>
                    <a:pt x="3116529" y="220649"/>
                  </a:lnTo>
                  <a:lnTo>
                    <a:pt x="3121063" y="215798"/>
                  </a:lnTo>
                  <a:lnTo>
                    <a:pt x="3123349" y="208737"/>
                  </a:lnTo>
                  <a:close/>
                </a:path>
                <a:path extrusionOk="0" h="313054" w="8381365">
                  <a:moveTo>
                    <a:pt x="3292589" y="290449"/>
                  </a:moveTo>
                  <a:lnTo>
                    <a:pt x="3288855" y="287921"/>
                  </a:lnTo>
                  <a:lnTo>
                    <a:pt x="3282556" y="285026"/>
                  </a:lnTo>
                  <a:lnTo>
                    <a:pt x="3274936" y="282638"/>
                  </a:lnTo>
                  <a:lnTo>
                    <a:pt x="3267240" y="281635"/>
                  </a:lnTo>
                  <a:lnTo>
                    <a:pt x="3261309" y="281635"/>
                  </a:lnTo>
                  <a:lnTo>
                    <a:pt x="3256496" y="283870"/>
                  </a:lnTo>
                  <a:lnTo>
                    <a:pt x="3255746" y="290449"/>
                  </a:lnTo>
                  <a:lnTo>
                    <a:pt x="3259556" y="292938"/>
                  </a:lnTo>
                  <a:lnTo>
                    <a:pt x="3265906" y="295808"/>
                  </a:lnTo>
                  <a:lnTo>
                    <a:pt x="3273564" y="298183"/>
                  </a:lnTo>
                  <a:lnTo>
                    <a:pt x="3281273" y="299161"/>
                  </a:lnTo>
                  <a:lnTo>
                    <a:pt x="3287166" y="299161"/>
                  </a:lnTo>
                  <a:lnTo>
                    <a:pt x="3291916" y="296951"/>
                  </a:lnTo>
                  <a:lnTo>
                    <a:pt x="3292589" y="290449"/>
                  </a:lnTo>
                  <a:close/>
                </a:path>
                <a:path extrusionOk="0" h="313054" w="8381365">
                  <a:moveTo>
                    <a:pt x="3293249" y="205981"/>
                  </a:moveTo>
                  <a:lnTo>
                    <a:pt x="3285363" y="201485"/>
                  </a:lnTo>
                  <a:lnTo>
                    <a:pt x="3281908" y="207784"/>
                  </a:lnTo>
                  <a:lnTo>
                    <a:pt x="3277705" y="217449"/>
                  </a:lnTo>
                  <a:lnTo>
                    <a:pt x="3277324" y="226504"/>
                  </a:lnTo>
                  <a:lnTo>
                    <a:pt x="3285363" y="230987"/>
                  </a:lnTo>
                  <a:lnTo>
                    <a:pt x="3288728" y="224739"/>
                  </a:lnTo>
                  <a:lnTo>
                    <a:pt x="3292868" y="215074"/>
                  </a:lnTo>
                  <a:lnTo>
                    <a:pt x="3293249" y="205981"/>
                  </a:lnTo>
                  <a:close/>
                </a:path>
                <a:path extrusionOk="0" h="313054" w="8381365">
                  <a:moveTo>
                    <a:pt x="3304692" y="178981"/>
                  </a:moveTo>
                  <a:lnTo>
                    <a:pt x="3304489" y="170903"/>
                  </a:lnTo>
                  <a:lnTo>
                    <a:pt x="3300196" y="163296"/>
                  </a:lnTo>
                  <a:lnTo>
                    <a:pt x="3292589" y="156895"/>
                  </a:lnTo>
                  <a:lnTo>
                    <a:pt x="3292919" y="166001"/>
                  </a:lnTo>
                  <a:lnTo>
                    <a:pt x="3293059" y="175196"/>
                  </a:lnTo>
                  <a:lnTo>
                    <a:pt x="3294824" y="182689"/>
                  </a:lnTo>
                  <a:lnTo>
                    <a:pt x="3300044" y="186740"/>
                  </a:lnTo>
                  <a:lnTo>
                    <a:pt x="3304692" y="178981"/>
                  </a:lnTo>
                  <a:close/>
                </a:path>
                <a:path extrusionOk="0" h="313054" w="8381365">
                  <a:moveTo>
                    <a:pt x="3337318" y="289674"/>
                  </a:moveTo>
                  <a:lnTo>
                    <a:pt x="3336810" y="282854"/>
                  </a:lnTo>
                  <a:lnTo>
                    <a:pt x="3330371" y="280174"/>
                  </a:lnTo>
                  <a:lnTo>
                    <a:pt x="3325545" y="275793"/>
                  </a:lnTo>
                  <a:lnTo>
                    <a:pt x="3320821" y="271221"/>
                  </a:lnTo>
                  <a:lnTo>
                    <a:pt x="3314687" y="267982"/>
                  </a:lnTo>
                  <a:lnTo>
                    <a:pt x="3313988" y="276694"/>
                  </a:lnTo>
                  <a:lnTo>
                    <a:pt x="3309924" y="281940"/>
                  </a:lnTo>
                  <a:lnTo>
                    <a:pt x="3304578" y="285826"/>
                  </a:lnTo>
                  <a:lnTo>
                    <a:pt x="3300057" y="290449"/>
                  </a:lnTo>
                  <a:lnTo>
                    <a:pt x="3301669" y="289839"/>
                  </a:lnTo>
                  <a:lnTo>
                    <a:pt x="3303676" y="289610"/>
                  </a:lnTo>
                  <a:lnTo>
                    <a:pt x="3309048" y="289610"/>
                  </a:lnTo>
                  <a:lnTo>
                    <a:pt x="3323425" y="291401"/>
                  </a:lnTo>
                  <a:lnTo>
                    <a:pt x="3332784" y="291401"/>
                  </a:lnTo>
                  <a:lnTo>
                    <a:pt x="3337318" y="289674"/>
                  </a:lnTo>
                  <a:close/>
                </a:path>
                <a:path extrusionOk="0" h="313054" w="8381365">
                  <a:moveTo>
                    <a:pt x="3414661" y="132346"/>
                  </a:moveTo>
                  <a:lnTo>
                    <a:pt x="3414141" y="125361"/>
                  </a:lnTo>
                  <a:lnTo>
                    <a:pt x="3403066" y="119900"/>
                  </a:lnTo>
                  <a:lnTo>
                    <a:pt x="3400196" y="129882"/>
                  </a:lnTo>
                  <a:lnTo>
                    <a:pt x="3390417" y="132981"/>
                  </a:lnTo>
                  <a:lnTo>
                    <a:pt x="3379609" y="135140"/>
                  </a:lnTo>
                  <a:lnTo>
                    <a:pt x="3373678" y="142252"/>
                  </a:lnTo>
                  <a:lnTo>
                    <a:pt x="3375914" y="141706"/>
                  </a:lnTo>
                  <a:lnTo>
                    <a:pt x="3377831" y="141465"/>
                  </a:lnTo>
                  <a:lnTo>
                    <a:pt x="3386442" y="141465"/>
                  </a:lnTo>
                  <a:lnTo>
                    <a:pt x="3397783" y="157670"/>
                  </a:lnTo>
                  <a:lnTo>
                    <a:pt x="3406368" y="157670"/>
                  </a:lnTo>
                  <a:lnTo>
                    <a:pt x="3408299" y="157429"/>
                  </a:lnTo>
                  <a:lnTo>
                    <a:pt x="3410534" y="156883"/>
                  </a:lnTo>
                  <a:lnTo>
                    <a:pt x="3411258" y="142367"/>
                  </a:lnTo>
                  <a:lnTo>
                    <a:pt x="3414661" y="132346"/>
                  </a:lnTo>
                  <a:close/>
                </a:path>
                <a:path extrusionOk="0" h="313054" w="8381365">
                  <a:moveTo>
                    <a:pt x="3571748" y="279895"/>
                  </a:moveTo>
                  <a:lnTo>
                    <a:pt x="3549319" y="290080"/>
                  </a:lnTo>
                  <a:lnTo>
                    <a:pt x="3553498" y="288213"/>
                  </a:lnTo>
                  <a:lnTo>
                    <a:pt x="3571748" y="279895"/>
                  </a:lnTo>
                  <a:close/>
                </a:path>
                <a:path extrusionOk="0" h="313054" w="8381365">
                  <a:moveTo>
                    <a:pt x="4132465" y="238594"/>
                  </a:moveTo>
                  <a:lnTo>
                    <a:pt x="4123537" y="238887"/>
                  </a:lnTo>
                  <a:lnTo>
                    <a:pt x="4115676" y="240169"/>
                  </a:lnTo>
                  <a:lnTo>
                    <a:pt x="4110659" y="244360"/>
                  </a:lnTo>
                  <a:lnTo>
                    <a:pt x="4110291" y="253339"/>
                  </a:lnTo>
                  <a:lnTo>
                    <a:pt x="4110990" y="253352"/>
                  </a:lnTo>
                  <a:lnTo>
                    <a:pt x="4119054" y="252272"/>
                  </a:lnTo>
                  <a:lnTo>
                    <a:pt x="4125137" y="249237"/>
                  </a:lnTo>
                  <a:lnTo>
                    <a:pt x="4129506" y="244563"/>
                  </a:lnTo>
                  <a:lnTo>
                    <a:pt x="4132465" y="238594"/>
                  </a:lnTo>
                  <a:close/>
                </a:path>
                <a:path extrusionOk="0" h="313054" w="8381365">
                  <a:moveTo>
                    <a:pt x="4161828" y="1562"/>
                  </a:moveTo>
                  <a:lnTo>
                    <a:pt x="4155808" y="457"/>
                  </a:lnTo>
                  <a:lnTo>
                    <a:pt x="4151071" y="0"/>
                  </a:lnTo>
                  <a:lnTo>
                    <a:pt x="4147401" y="0"/>
                  </a:lnTo>
                  <a:lnTo>
                    <a:pt x="4138828" y="0"/>
                  </a:lnTo>
                  <a:lnTo>
                    <a:pt x="4136161" y="2489"/>
                  </a:lnTo>
                  <a:lnTo>
                    <a:pt x="4137672" y="7442"/>
                  </a:lnTo>
                  <a:lnTo>
                    <a:pt x="4141863" y="9931"/>
                  </a:lnTo>
                  <a:lnTo>
                    <a:pt x="4151782" y="9931"/>
                  </a:lnTo>
                  <a:lnTo>
                    <a:pt x="4157370" y="7797"/>
                  </a:lnTo>
                  <a:lnTo>
                    <a:pt x="4161828" y="1562"/>
                  </a:lnTo>
                  <a:close/>
                </a:path>
                <a:path extrusionOk="0" h="313054" w="8381365">
                  <a:moveTo>
                    <a:pt x="4404957" y="267970"/>
                  </a:moveTo>
                  <a:lnTo>
                    <a:pt x="4401197" y="269062"/>
                  </a:lnTo>
                  <a:lnTo>
                    <a:pt x="4397565" y="269494"/>
                  </a:lnTo>
                  <a:lnTo>
                    <a:pt x="4386910" y="269494"/>
                  </a:lnTo>
                  <a:lnTo>
                    <a:pt x="4380293" y="267677"/>
                  </a:lnTo>
                  <a:lnTo>
                    <a:pt x="4368431" y="264033"/>
                  </a:lnTo>
                  <a:lnTo>
                    <a:pt x="4363186" y="262204"/>
                  </a:lnTo>
                  <a:lnTo>
                    <a:pt x="4358767" y="262204"/>
                  </a:lnTo>
                  <a:lnTo>
                    <a:pt x="4352988" y="262204"/>
                  </a:lnTo>
                  <a:lnTo>
                    <a:pt x="4348607" y="265315"/>
                  </a:lnTo>
                  <a:lnTo>
                    <a:pt x="4345927" y="275577"/>
                  </a:lnTo>
                  <a:lnTo>
                    <a:pt x="4349661" y="274497"/>
                  </a:lnTo>
                  <a:lnTo>
                    <a:pt x="4353293" y="274066"/>
                  </a:lnTo>
                  <a:lnTo>
                    <a:pt x="4363948" y="274066"/>
                  </a:lnTo>
                  <a:lnTo>
                    <a:pt x="4370565" y="275882"/>
                  </a:lnTo>
                  <a:lnTo>
                    <a:pt x="4382427" y="279527"/>
                  </a:lnTo>
                  <a:lnTo>
                    <a:pt x="4387672" y="281343"/>
                  </a:lnTo>
                  <a:lnTo>
                    <a:pt x="4397870" y="281343"/>
                  </a:lnTo>
                  <a:lnTo>
                    <a:pt x="4402264" y="278244"/>
                  </a:lnTo>
                  <a:lnTo>
                    <a:pt x="4404957" y="267970"/>
                  </a:lnTo>
                  <a:close/>
                </a:path>
                <a:path extrusionOk="0" h="313054" w="8381365">
                  <a:moveTo>
                    <a:pt x="4544758" y="75539"/>
                  </a:moveTo>
                  <a:lnTo>
                    <a:pt x="4543133" y="75501"/>
                  </a:lnTo>
                  <a:lnTo>
                    <a:pt x="4531614" y="75501"/>
                  </a:lnTo>
                  <a:lnTo>
                    <a:pt x="4525899" y="81483"/>
                  </a:lnTo>
                  <a:lnTo>
                    <a:pt x="4522889" y="90398"/>
                  </a:lnTo>
                  <a:lnTo>
                    <a:pt x="4523600" y="90411"/>
                  </a:lnTo>
                  <a:lnTo>
                    <a:pt x="4531614" y="89344"/>
                  </a:lnTo>
                  <a:lnTo>
                    <a:pt x="4537583" y="86321"/>
                  </a:lnTo>
                  <a:lnTo>
                    <a:pt x="4541850" y="81635"/>
                  </a:lnTo>
                  <a:lnTo>
                    <a:pt x="4544758" y="75539"/>
                  </a:lnTo>
                  <a:close/>
                </a:path>
                <a:path extrusionOk="0" h="313054" w="8381365">
                  <a:moveTo>
                    <a:pt x="4567313" y="138125"/>
                  </a:moveTo>
                  <a:lnTo>
                    <a:pt x="4565218" y="129082"/>
                  </a:lnTo>
                  <a:lnTo>
                    <a:pt x="4560290" y="122897"/>
                  </a:lnTo>
                  <a:lnTo>
                    <a:pt x="4552226" y="119900"/>
                  </a:lnTo>
                  <a:lnTo>
                    <a:pt x="4547832" y="128130"/>
                  </a:lnTo>
                  <a:lnTo>
                    <a:pt x="4548314" y="138010"/>
                  </a:lnTo>
                  <a:lnTo>
                    <a:pt x="4554055" y="146304"/>
                  </a:lnTo>
                  <a:lnTo>
                    <a:pt x="4565434" y="149783"/>
                  </a:lnTo>
                  <a:lnTo>
                    <a:pt x="4566932" y="149733"/>
                  </a:lnTo>
                  <a:lnTo>
                    <a:pt x="4567313" y="138125"/>
                  </a:lnTo>
                  <a:close/>
                </a:path>
                <a:path extrusionOk="0" h="313054" w="8381365">
                  <a:moveTo>
                    <a:pt x="5465546" y="201485"/>
                  </a:moveTo>
                  <a:lnTo>
                    <a:pt x="5450802" y="201485"/>
                  </a:lnTo>
                  <a:lnTo>
                    <a:pt x="5451119" y="208737"/>
                  </a:lnTo>
                  <a:lnTo>
                    <a:pt x="5444833" y="210134"/>
                  </a:lnTo>
                  <a:lnTo>
                    <a:pt x="5443626" y="216344"/>
                  </a:lnTo>
                  <a:lnTo>
                    <a:pt x="5452402" y="215938"/>
                  </a:lnTo>
                  <a:lnTo>
                    <a:pt x="5460200" y="214541"/>
                  </a:lnTo>
                  <a:lnTo>
                    <a:pt x="5465178" y="210324"/>
                  </a:lnTo>
                  <a:lnTo>
                    <a:pt x="5465546" y="201485"/>
                  </a:lnTo>
                  <a:close/>
                </a:path>
                <a:path extrusionOk="0" h="313054" w="8381365">
                  <a:moveTo>
                    <a:pt x="5745492" y="238582"/>
                  </a:moveTo>
                  <a:lnTo>
                    <a:pt x="5742825" y="239255"/>
                  </a:lnTo>
                  <a:lnTo>
                    <a:pt x="5739739" y="239496"/>
                  </a:lnTo>
                  <a:lnTo>
                    <a:pt x="5731497" y="239496"/>
                  </a:lnTo>
                  <a:lnTo>
                    <a:pt x="5709742" y="237363"/>
                  </a:lnTo>
                  <a:lnTo>
                    <a:pt x="5704827" y="237363"/>
                  </a:lnTo>
                  <a:lnTo>
                    <a:pt x="5695962" y="237363"/>
                  </a:lnTo>
                  <a:lnTo>
                    <a:pt x="5688825" y="239102"/>
                  </a:lnTo>
                  <a:lnTo>
                    <a:pt x="5686539" y="245732"/>
                  </a:lnTo>
                  <a:lnTo>
                    <a:pt x="5694362" y="248107"/>
                  </a:lnTo>
                  <a:lnTo>
                    <a:pt x="5703875" y="250761"/>
                  </a:lnTo>
                  <a:lnTo>
                    <a:pt x="5714187" y="252945"/>
                  </a:lnTo>
                  <a:lnTo>
                    <a:pt x="5724360" y="253834"/>
                  </a:lnTo>
                  <a:lnTo>
                    <a:pt x="5731865" y="253098"/>
                  </a:lnTo>
                  <a:lnTo>
                    <a:pt x="5738215" y="250583"/>
                  </a:lnTo>
                  <a:lnTo>
                    <a:pt x="5742914" y="245884"/>
                  </a:lnTo>
                  <a:lnTo>
                    <a:pt x="5745492" y="238582"/>
                  </a:lnTo>
                  <a:close/>
                </a:path>
                <a:path extrusionOk="0" h="313054" w="8381365">
                  <a:moveTo>
                    <a:pt x="5767654" y="53301"/>
                  </a:moveTo>
                  <a:lnTo>
                    <a:pt x="5767108" y="53340"/>
                  </a:lnTo>
                  <a:lnTo>
                    <a:pt x="5763590" y="53340"/>
                  </a:lnTo>
                  <a:lnTo>
                    <a:pt x="5748375" y="37592"/>
                  </a:lnTo>
                  <a:lnTo>
                    <a:pt x="5745010" y="37592"/>
                  </a:lnTo>
                  <a:lnTo>
                    <a:pt x="5742495" y="37592"/>
                  </a:lnTo>
                  <a:lnTo>
                    <a:pt x="5740197" y="39789"/>
                  </a:lnTo>
                  <a:lnTo>
                    <a:pt x="5738266" y="45808"/>
                  </a:lnTo>
                  <a:lnTo>
                    <a:pt x="5746966" y="55206"/>
                  </a:lnTo>
                  <a:lnTo>
                    <a:pt x="5752998" y="60261"/>
                  </a:lnTo>
                  <a:lnTo>
                    <a:pt x="5759158" y="62458"/>
                  </a:lnTo>
                  <a:lnTo>
                    <a:pt x="5762485" y="62458"/>
                  </a:lnTo>
                  <a:lnTo>
                    <a:pt x="5765520" y="60020"/>
                  </a:lnTo>
                  <a:lnTo>
                    <a:pt x="5767654" y="53301"/>
                  </a:lnTo>
                  <a:close/>
                </a:path>
                <a:path extrusionOk="0" h="313054" w="8381365">
                  <a:moveTo>
                    <a:pt x="5782310" y="149745"/>
                  </a:moveTo>
                  <a:lnTo>
                    <a:pt x="5776252" y="148615"/>
                  </a:lnTo>
                  <a:lnTo>
                    <a:pt x="5771477" y="148158"/>
                  </a:lnTo>
                  <a:lnTo>
                    <a:pt x="5767806" y="148158"/>
                  </a:lnTo>
                  <a:lnTo>
                    <a:pt x="5759285" y="148158"/>
                  </a:lnTo>
                  <a:lnTo>
                    <a:pt x="5756643" y="150647"/>
                  </a:lnTo>
                  <a:lnTo>
                    <a:pt x="5758218" y="155613"/>
                  </a:lnTo>
                  <a:lnTo>
                    <a:pt x="5762409" y="158102"/>
                  </a:lnTo>
                  <a:lnTo>
                    <a:pt x="5772315" y="158102"/>
                  </a:lnTo>
                  <a:lnTo>
                    <a:pt x="5777890" y="155968"/>
                  </a:lnTo>
                  <a:lnTo>
                    <a:pt x="5782310" y="149745"/>
                  </a:lnTo>
                  <a:close/>
                </a:path>
                <a:path extrusionOk="0" h="313054" w="8381365">
                  <a:moveTo>
                    <a:pt x="6703123" y="38544"/>
                  </a:moveTo>
                  <a:lnTo>
                    <a:pt x="6701142" y="39179"/>
                  </a:lnTo>
                  <a:lnTo>
                    <a:pt x="6698767" y="39408"/>
                  </a:lnTo>
                  <a:lnTo>
                    <a:pt x="6692405" y="39408"/>
                  </a:lnTo>
                  <a:lnTo>
                    <a:pt x="6675501" y="37477"/>
                  </a:lnTo>
                  <a:lnTo>
                    <a:pt x="6671754" y="37477"/>
                  </a:lnTo>
                  <a:lnTo>
                    <a:pt x="6664731" y="37477"/>
                  </a:lnTo>
                  <a:lnTo>
                    <a:pt x="6659410" y="39179"/>
                  </a:lnTo>
                  <a:lnTo>
                    <a:pt x="6659042" y="45808"/>
                  </a:lnTo>
                  <a:lnTo>
                    <a:pt x="6663322" y="50507"/>
                  </a:lnTo>
                  <a:lnTo>
                    <a:pt x="6673037" y="53644"/>
                  </a:lnTo>
                  <a:lnTo>
                    <a:pt x="6682245" y="53644"/>
                  </a:lnTo>
                  <a:lnTo>
                    <a:pt x="6689992" y="52819"/>
                  </a:lnTo>
                  <a:lnTo>
                    <a:pt x="6696621" y="50190"/>
                  </a:lnTo>
                  <a:lnTo>
                    <a:pt x="6701282" y="45504"/>
                  </a:lnTo>
                  <a:lnTo>
                    <a:pt x="6703123" y="38544"/>
                  </a:lnTo>
                  <a:close/>
                </a:path>
                <a:path extrusionOk="0" h="313054" w="8381365">
                  <a:moveTo>
                    <a:pt x="6725209" y="112649"/>
                  </a:moveTo>
                  <a:lnTo>
                    <a:pt x="6710578" y="112649"/>
                  </a:lnTo>
                  <a:lnTo>
                    <a:pt x="6710578" y="127393"/>
                  </a:lnTo>
                  <a:lnTo>
                    <a:pt x="6725209" y="127393"/>
                  </a:lnTo>
                  <a:lnTo>
                    <a:pt x="6725209" y="112649"/>
                  </a:lnTo>
                  <a:close/>
                </a:path>
                <a:path extrusionOk="0" h="313054" w="8381365">
                  <a:moveTo>
                    <a:pt x="6747510" y="156806"/>
                  </a:moveTo>
                  <a:lnTo>
                    <a:pt x="6743967" y="151612"/>
                  </a:lnTo>
                  <a:lnTo>
                    <a:pt x="6737832" y="148678"/>
                  </a:lnTo>
                  <a:lnTo>
                    <a:pt x="6730098" y="147751"/>
                  </a:lnTo>
                  <a:lnTo>
                    <a:pt x="6719837" y="149034"/>
                  </a:lnTo>
                  <a:lnTo>
                    <a:pt x="6710642" y="152565"/>
                  </a:lnTo>
                  <a:lnTo>
                    <a:pt x="6704419" y="157873"/>
                  </a:lnTo>
                  <a:lnTo>
                    <a:pt x="6703111" y="164503"/>
                  </a:lnTo>
                  <a:lnTo>
                    <a:pt x="6713893" y="161163"/>
                  </a:lnTo>
                  <a:lnTo>
                    <a:pt x="6719570" y="159486"/>
                  </a:lnTo>
                  <a:lnTo>
                    <a:pt x="6730936" y="159486"/>
                  </a:lnTo>
                  <a:lnTo>
                    <a:pt x="6736626" y="161163"/>
                  </a:lnTo>
                  <a:lnTo>
                    <a:pt x="6747446" y="164503"/>
                  </a:lnTo>
                  <a:lnTo>
                    <a:pt x="6747510" y="156806"/>
                  </a:lnTo>
                  <a:close/>
                </a:path>
                <a:path extrusionOk="0" h="313054" w="8381365">
                  <a:moveTo>
                    <a:pt x="6850443" y="127406"/>
                  </a:moveTo>
                  <a:lnTo>
                    <a:pt x="6848703" y="127368"/>
                  </a:lnTo>
                  <a:lnTo>
                    <a:pt x="6842747" y="127368"/>
                  </a:lnTo>
                  <a:lnTo>
                    <a:pt x="6839267" y="128689"/>
                  </a:lnTo>
                  <a:lnTo>
                    <a:pt x="6834238" y="131330"/>
                  </a:lnTo>
                  <a:lnTo>
                    <a:pt x="6832689" y="132664"/>
                  </a:lnTo>
                  <a:lnTo>
                    <a:pt x="6828472" y="132664"/>
                  </a:lnTo>
                  <a:lnTo>
                    <a:pt x="6825805" y="131343"/>
                  </a:lnTo>
                  <a:lnTo>
                    <a:pt x="6821081" y="127406"/>
                  </a:lnTo>
                  <a:lnTo>
                    <a:pt x="6817982" y="138849"/>
                  </a:lnTo>
                  <a:lnTo>
                    <a:pt x="6823659" y="143116"/>
                  </a:lnTo>
                  <a:lnTo>
                    <a:pt x="6830835" y="143116"/>
                  </a:lnTo>
                  <a:lnTo>
                    <a:pt x="6838213" y="141808"/>
                  </a:lnTo>
                  <a:lnTo>
                    <a:pt x="6844995" y="138328"/>
                  </a:lnTo>
                  <a:lnTo>
                    <a:pt x="6849605" y="133311"/>
                  </a:lnTo>
                  <a:lnTo>
                    <a:pt x="6850443" y="127406"/>
                  </a:lnTo>
                  <a:close/>
                </a:path>
                <a:path extrusionOk="0" h="313054" w="8381365">
                  <a:moveTo>
                    <a:pt x="6959105" y="74587"/>
                  </a:moveTo>
                  <a:lnTo>
                    <a:pt x="6953682" y="68046"/>
                  </a:lnTo>
                  <a:lnTo>
                    <a:pt x="6949249" y="76631"/>
                  </a:lnTo>
                  <a:lnTo>
                    <a:pt x="6943179" y="96570"/>
                  </a:lnTo>
                  <a:lnTo>
                    <a:pt x="6938721" y="105156"/>
                  </a:lnTo>
                  <a:lnTo>
                    <a:pt x="6939699" y="105410"/>
                  </a:lnTo>
                  <a:lnTo>
                    <a:pt x="6940651" y="105524"/>
                  </a:lnTo>
                  <a:lnTo>
                    <a:pt x="6941579" y="105524"/>
                  </a:lnTo>
                  <a:lnTo>
                    <a:pt x="6951916" y="99898"/>
                  </a:lnTo>
                  <a:lnTo>
                    <a:pt x="6958139" y="87401"/>
                  </a:lnTo>
                  <a:lnTo>
                    <a:pt x="6959105" y="74587"/>
                  </a:lnTo>
                  <a:close/>
                </a:path>
                <a:path extrusionOk="0" h="313054" w="8381365">
                  <a:moveTo>
                    <a:pt x="7852257" y="245745"/>
                  </a:moveTo>
                  <a:lnTo>
                    <a:pt x="7846415" y="244703"/>
                  </a:lnTo>
                  <a:lnTo>
                    <a:pt x="7841767" y="244271"/>
                  </a:lnTo>
                  <a:lnTo>
                    <a:pt x="7838148" y="244271"/>
                  </a:lnTo>
                  <a:lnTo>
                    <a:pt x="7829410" y="244271"/>
                  </a:lnTo>
                  <a:lnTo>
                    <a:pt x="7826603" y="246773"/>
                  </a:lnTo>
                  <a:lnTo>
                    <a:pt x="7827937" y="251790"/>
                  </a:lnTo>
                  <a:lnTo>
                    <a:pt x="7832077" y="254304"/>
                  </a:lnTo>
                  <a:lnTo>
                    <a:pt x="7842021" y="254304"/>
                  </a:lnTo>
                  <a:lnTo>
                    <a:pt x="7847698" y="252120"/>
                  </a:lnTo>
                  <a:lnTo>
                    <a:pt x="7852257" y="245745"/>
                  </a:lnTo>
                  <a:close/>
                </a:path>
                <a:path extrusionOk="0" h="313054" w="8381365">
                  <a:moveTo>
                    <a:pt x="8043634" y="31064"/>
                  </a:moveTo>
                  <a:lnTo>
                    <a:pt x="8041018" y="19558"/>
                  </a:lnTo>
                  <a:lnTo>
                    <a:pt x="8034007" y="11201"/>
                  </a:lnTo>
                  <a:lnTo>
                    <a:pt x="8024266" y="6108"/>
                  </a:lnTo>
                  <a:lnTo>
                    <a:pt x="8013446" y="4381"/>
                  </a:lnTo>
                  <a:lnTo>
                    <a:pt x="8004124" y="4381"/>
                  </a:lnTo>
                  <a:lnTo>
                    <a:pt x="7995425" y="8267"/>
                  </a:lnTo>
                  <a:lnTo>
                    <a:pt x="7992148" y="16319"/>
                  </a:lnTo>
                  <a:lnTo>
                    <a:pt x="7995463" y="15506"/>
                  </a:lnTo>
                  <a:lnTo>
                    <a:pt x="7998307" y="15151"/>
                  </a:lnTo>
                  <a:lnTo>
                    <a:pt x="8009433" y="15151"/>
                  </a:lnTo>
                  <a:lnTo>
                    <a:pt x="8026501" y="32232"/>
                  </a:lnTo>
                  <a:lnTo>
                    <a:pt x="8037525" y="32232"/>
                  </a:lnTo>
                  <a:lnTo>
                    <a:pt x="8040344" y="31877"/>
                  </a:lnTo>
                  <a:lnTo>
                    <a:pt x="8043634" y="31064"/>
                  </a:lnTo>
                  <a:close/>
                </a:path>
                <a:path extrusionOk="0" h="313054" w="8381365">
                  <a:moveTo>
                    <a:pt x="8380806" y="229806"/>
                  </a:moveTo>
                  <a:lnTo>
                    <a:pt x="8367941" y="223850"/>
                  </a:lnTo>
                  <a:lnTo>
                    <a:pt x="8367230" y="237896"/>
                  </a:lnTo>
                  <a:lnTo>
                    <a:pt x="8357756" y="243217"/>
                  </a:lnTo>
                  <a:lnTo>
                    <a:pt x="8345945" y="246214"/>
                  </a:lnTo>
                  <a:lnTo>
                    <a:pt x="8338261" y="253339"/>
                  </a:lnTo>
                  <a:lnTo>
                    <a:pt x="8342109" y="255828"/>
                  </a:lnTo>
                  <a:lnTo>
                    <a:pt x="8348485" y="258724"/>
                  </a:lnTo>
                  <a:lnTo>
                    <a:pt x="8356143" y="261112"/>
                  </a:lnTo>
                  <a:lnTo>
                    <a:pt x="8363852" y="262115"/>
                  </a:lnTo>
                  <a:lnTo>
                    <a:pt x="8369732" y="262115"/>
                  </a:lnTo>
                  <a:lnTo>
                    <a:pt x="8374443" y="259892"/>
                  </a:lnTo>
                  <a:lnTo>
                    <a:pt x="8375078" y="253339"/>
                  </a:lnTo>
                  <a:lnTo>
                    <a:pt x="8370989" y="247319"/>
                  </a:lnTo>
                  <a:lnTo>
                    <a:pt x="8377352" y="238556"/>
                  </a:lnTo>
                  <a:lnTo>
                    <a:pt x="8380806" y="2298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28" name="Google Shape;7928;gefe2f4b35a_0_3189"/>
            <p:cNvSpPr/>
            <p:nvPr/>
          </p:nvSpPr>
          <p:spPr>
            <a:xfrm>
              <a:off x="169659" y="7639316"/>
              <a:ext cx="8110855" cy="305434"/>
            </a:xfrm>
            <a:custGeom>
              <a:rect b="b" l="l" r="r" t="t"/>
              <a:pathLst>
                <a:path extrusionOk="0" h="305434" w="8110855">
                  <a:moveTo>
                    <a:pt x="34086" y="147612"/>
                  </a:moveTo>
                  <a:lnTo>
                    <a:pt x="29730" y="134632"/>
                  </a:lnTo>
                  <a:lnTo>
                    <a:pt x="19939" y="136055"/>
                  </a:lnTo>
                  <a:lnTo>
                    <a:pt x="11531" y="138772"/>
                  </a:lnTo>
                  <a:lnTo>
                    <a:pt x="4775" y="143116"/>
                  </a:lnTo>
                  <a:lnTo>
                    <a:pt x="0" y="149390"/>
                  </a:lnTo>
                  <a:lnTo>
                    <a:pt x="1130" y="149263"/>
                  </a:lnTo>
                  <a:lnTo>
                    <a:pt x="6019" y="149212"/>
                  </a:lnTo>
                  <a:lnTo>
                    <a:pt x="16535" y="149961"/>
                  </a:lnTo>
                  <a:lnTo>
                    <a:pt x="27673" y="149961"/>
                  </a:lnTo>
                  <a:lnTo>
                    <a:pt x="34086" y="147612"/>
                  </a:lnTo>
                  <a:close/>
                </a:path>
                <a:path extrusionOk="0" h="305434" w="8110855">
                  <a:moveTo>
                    <a:pt x="65430" y="124053"/>
                  </a:moveTo>
                  <a:lnTo>
                    <a:pt x="62776" y="116941"/>
                  </a:lnTo>
                  <a:lnTo>
                    <a:pt x="51574" y="112280"/>
                  </a:lnTo>
                  <a:lnTo>
                    <a:pt x="49542" y="128104"/>
                  </a:lnTo>
                  <a:lnTo>
                    <a:pt x="53162" y="133400"/>
                  </a:lnTo>
                  <a:lnTo>
                    <a:pt x="57200" y="133400"/>
                  </a:lnTo>
                  <a:lnTo>
                    <a:pt x="62547" y="130556"/>
                  </a:lnTo>
                  <a:lnTo>
                    <a:pt x="65430" y="124053"/>
                  </a:lnTo>
                  <a:close/>
                </a:path>
                <a:path extrusionOk="0" h="305434" w="8110855">
                  <a:moveTo>
                    <a:pt x="71056" y="238048"/>
                  </a:moveTo>
                  <a:lnTo>
                    <a:pt x="70891" y="230035"/>
                  </a:lnTo>
                  <a:lnTo>
                    <a:pt x="66662" y="222516"/>
                  </a:lnTo>
                  <a:lnTo>
                    <a:pt x="59055" y="216217"/>
                  </a:lnTo>
                  <a:lnTo>
                    <a:pt x="59296" y="225171"/>
                  </a:lnTo>
                  <a:lnTo>
                    <a:pt x="59448" y="234264"/>
                  </a:lnTo>
                  <a:lnTo>
                    <a:pt x="61264" y="241744"/>
                  </a:lnTo>
                  <a:lnTo>
                    <a:pt x="66509" y="245833"/>
                  </a:lnTo>
                  <a:lnTo>
                    <a:pt x="71056" y="238048"/>
                  </a:lnTo>
                  <a:close/>
                </a:path>
                <a:path extrusionOk="0" h="305434" w="8110855">
                  <a:moveTo>
                    <a:pt x="103746" y="219557"/>
                  </a:moveTo>
                  <a:lnTo>
                    <a:pt x="101612" y="210553"/>
                  </a:lnTo>
                  <a:lnTo>
                    <a:pt x="96634" y="204393"/>
                  </a:lnTo>
                  <a:lnTo>
                    <a:pt x="88442" y="201358"/>
                  </a:lnTo>
                  <a:lnTo>
                    <a:pt x="81953" y="211886"/>
                  </a:lnTo>
                  <a:lnTo>
                    <a:pt x="84251" y="220332"/>
                  </a:lnTo>
                  <a:lnTo>
                    <a:pt x="92379" y="226720"/>
                  </a:lnTo>
                  <a:lnTo>
                    <a:pt x="103390" y="231089"/>
                  </a:lnTo>
                  <a:lnTo>
                    <a:pt x="103746" y="219557"/>
                  </a:lnTo>
                  <a:close/>
                </a:path>
                <a:path extrusionOk="0" h="305434" w="8110855">
                  <a:moveTo>
                    <a:pt x="265404" y="156870"/>
                  </a:moveTo>
                  <a:lnTo>
                    <a:pt x="258648" y="154774"/>
                  </a:lnTo>
                  <a:lnTo>
                    <a:pt x="251345" y="152641"/>
                  </a:lnTo>
                  <a:lnTo>
                    <a:pt x="243916" y="150990"/>
                  </a:lnTo>
                  <a:lnTo>
                    <a:pt x="236842" y="150317"/>
                  </a:lnTo>
                  <a:lnTo>
                    <a:pt x="230047" y="151320"/>
                  </a:lnTo>
                  <a:lnTo>
                    <a:pt x="224764" y="154762"/>
                  </a:lnTo>
                  <a:lnTo>
                    <a:pt x="221576" y="161315"/>
                  </a:lnTo>
                  <a:lnTo>
                    <a:pt x="221043" y="171627"/>
                  </a:lnTo>
                  <a:lnTo>
                    <a:pt x="232384" y="168224"/>
                  </a:lnTo>
                  <a:lnTo>
                    <a:pt x="245262" y="166331"/>
                  </a:lnTo>
                  <a:lnTo>
                    <a:pt x="257124" y="163398"/>
                  </a:lnTo>
                  <a:lnTo>
                    <a:pt x="265404" y="156870"/>
                  </a:lnTo>
                  <a:close/>
                </a:path>
                <a:path extrusionOk="0" h="305434" w="8110855">
                  <a:moveTo>
                    <a:pt x="442023" y="238455"/>
                  </a:moveTo>
                  <a:lnTo>
                    <a:pt x="433692" y="236728"/>
                  </a:lnTo>
                  <a:lnTo>
                    <a:pt x="430809" y="230162"/>
                  </a:lnTo>
                  <a:lnTo>
                    <a:pt x="427329" y="223469"/>
                  </a:lnTo>
                  <a:lnTo>
                    <a:pt x="417296" y="214490"/>
                  </a:lnTo>
                  <a:lnTo>
                    <a:pt x="419900" y="201358"/>
                  </a:lnTo>
                  <a:lnTo>
                    <a:pt x="401828" y="205727"/>
                  </a:lnTo>
                  <a:lnTo>
                    <a:pt x="385076" y="216293"/>
                  </a:lnTo>
                  <a:lnTo>
                    <a:pt x="376516" y="230505"/>
                  </a:lnTo>
                  <a:lnTo>
                    <a:pt x="383082" y="245833"/>
                  </a:lnTo>
                  <a:lnTo>
                    <a:pt x="386016" y="238874"/>
                  </a:lnTo>
                  <a:lnTo>
                    <a:pt x="390779" y="236550"/>
                  </a:lnTo>
                  <a:lnTo>
                    <a:pt x="402018" y="236550"/>
                  </a:lnTo>
                  <a:lnTo>
                    <a:pt x="427266" y="245960"/>
                  </a:lnTo>
                  <a:lnTo>
                    <a:pt x="436714" y="245960"/>
                  </a:lnTo>
                  <a:lnTo>
                    <a:pt x="440232" y="244030"/>
                  </a:lnTo>
                  <a:lnTo>
                    <a:pt x="442023" y="238455"/>
                  </a:lnTo>
                  <a:close/>
                </a:path>
                <a:path extrusionOk="0" h="305434" w="8110855">
                  <a:moveTo>
                    <a:pt x="633653" y="127381"/>
                  </a:moveTo>
                  <a:lnTo>
                    <a:pt x="619023" y="127381"/>
                  </a:lnTo>
                  <a:lnTo>
                    <a:pt x="619023" y="142125"/>
                  </a:lnTo>
                  <a:lnTo>
                    <a:pt x="633653" y="142125"/>
                  </a:lnTo>
                  <a:lnTo>
                    <a:pt x="633653" y="127381"/>
                  </a:lnTo>
                  <a:close/>
                </a:path>
                <a:path extrusionOk="0" h="305434" w="8110855">
                  <a:moveTo>
                    <a:pt x="663003" y="45796"/>
                  </a:moveTo>
                  <a:lnTo>
                    <a:pt x="660120" y="46177"/>
                  </a:lnTo>
                  <a:lnTo>
                    <a:pt x="657009" y="46316"/>
                  </a:lnTo>
                  <a:lnTo>
                    <a:pt x="648931" y="46316"/>
                  </a:lnTo>
                  <a:lnTo>
                    <a:pt x="628446" y="45085"/>
                  </a:lnTo>
                  <a:lnTo>
                    <a:pt x="623633" y="45085"/>
                  </a:lnTo>
                  <a:lnTo>
                    <a:pt x="613727" y="45694"/>
                  </a:lnTo>
                  <a:lnTo>
                    <a:pt x="605485" y="47993"/>
                  </a:lnTo>
                  <a:lnTo>
                    <a:pt x="599643" y="52717"/>
                  </a:lnTo>
                  <a:lnTo>
                    <a:pt x="596874" y="60553"/>
                  </a:lnTo>
                  <a:lnTo>
                    <a:pt x="598766" y="60477"/>
                  </a:lnTo>
                  <a:lnTo>
                    <a:pt x="605967" y="61988"/>
                  </a:lnTo>
                  <a:lnTo>
                    <a:pt x="610323" y="66370"/>
                  </a:lnTo>
                  <a:lnTo>
                    <a:pt x="612076" y="73380"/>
                  </a:lnTo>
                  <a:lnTo>
                    <a:pt x="611517" y="82778"/>
                  </a:lnTo>
                  <a:lnTo>
                    <a:pt x="627405" y="76581"/>
                  </a:lnTo>
                  <a:lnTo>
                    <a:pt x="640702" y="67754"/>
                  </a:lnTo>
                  <a:lnTo>
                    <a:pt x="652284" y="57188"/>
                  </a:lnTo>
                  <a:lnTo>
                    <a:pt x="663003" y="45796"/>
                  </a:lnTo>
                  <a:close/>
                </a:path>
                <a:path extrusionOk="0" h="305434" w="8110855">
                  <a:moveTo>
                    <a:pt x="722007" y="179235"/>
                  </a:moveTo>
                  <a:lnTo>
                    <a:pt x="707351" y="179235"/>
                  </a:lnTo>
                  <a:lnTo>
                    <a:pt x="707351" y="193979"/>
                  </a:lnTo>
                  <a:lnTo>
                    <a:pt x="722007" y="193979"/>
                  </a:lnTo>
                  <a:lnTo>
                    <a:pt x="722007" y="179235"/>
                  </a:lnTo>
                  <a:close/>
                </a:path>
                <a:path extrusionOk="0" h="305434" w="8110855">
                  <a:moveTo>
                    <a:pt x="736701" y="156870"/>
                  </a:moveTo>
                  <a:lnTo>
                    <a:pt x="722007" y="156870"/>
                  </a:lnTo>
                  <a:lnTo>
                    <a:pt x="722007" y="171627"/>
                  </a:lnTo>
                  <a:lnTo>
                    <a:pt x="736701" y="171627"/>
                  </a:lnTo>
                  <a:lnTo>
                    <a:pt x="736701" y="156870"/>
                  </a:lnTo>
                  <a:close/>
                </a:path>
                <a:path extrusionOk="0" h="305434" w="8110855">
                  <a:moveTo>
                    <a:pt x="782320" y="41122"/>
                  </a:moveTo>
                  <a:lnTo>
                    <a:pt x="782269" y="28232"/>
                  </a:lnTo>
                  <a:lnTo>
                    <a:pt x="779018" y="21780"/>
                  </a:lnTo>
                  <a:lnTo>
                    <a:pt x="772528" y="21780"/>
                  </a:lnTo>
                  <a:lnTo>
                    <a:pt x="770712" y="21780"/>
                  </a:lnTo>
                  <a:lnTo>
                    <a:pt x="768642" y="22288"/>
                  </a:lnTo>
                  <a:lnTo>
                    <a:pt x="766318" y="23444"/>
                  </a:lnTo>
                  <a:lnTo>
                    <a:pt x="766318" y="45796"/>
                  </a:lnTo>
                  <a:lnTo>
                    <a:pt x="768705" y="47040"/>
                  </a:lnTo>
                  <a:lnTo>
                    <a:pt x="770839" y="47574"/>
                  </a:lnTo>
                  <a:lnTo>
                    <a:pt x="779119" y="47574"/>
                  </a:lnTo>
                  <a:lnTo>
                    <a:pt x="782320" y="41122"/>
                  </a:lnTo>
                  <a:close/>
                </a:path>
                <a:path extrusionOk="0" h="305434" w="8110855">
                  <a:moveTo>
                    <a:pt x="803148" y="75298"/>
                  </a:moveTo>
                  <a:lnTo>
                    <a:pt x="798931" y="75298"/>
                  </a:lnTo>
                  <a:lnTo>
                    <a:pt x="783501" y="64312"/>
                  </a:lnTo>
                  <a:lnTo>
                    <a:pt x="778243" y="60642"/>
                  </a:lnTo>
                  <a:lnTo>
                    <a:pt x="773925" y="60642"/>
                  </a:lnTo>
                  <a:lnTo>
                    <a:pt x="770750" y="60642"/>
                  </a:lnTo>
                  <a:lnTo>
                    <a:pt x="768083" y="62623"/>
                  </a:lnTo>
                  <a:lnTo>
                    <a:pt x="791387" y="84493"/>
                  </a:lnTo>
                  <a:lnTo>
                    <a:pt x="796340" y="84493"/>
                  </a:lnTo>
                  <a:lnTo>
                    <a:pt x="800747" y="82003"/>
                  </a:lnTo>
                  <a:lnTo>
                    <a:pt x="803148" y="75298"/>
                  </a:lnTo>
                  <a:close/>
                </a:path>
                <a:path extrusionOk="0" h="305434" w="8110855">
                  <a:moveTo>
                    <a:pt x="980719" y="55689"/>
                  </a:moveTo>
                  <a:lnTo>
                    <a:pt x="980325" y="48412"/>
                  </a:lnTo>
                  <a:lnTo>
                    <a:pt x="976757" y="44780"/>
                  </a:lnTo>
                  <a:lnTo>
                    <a:pt x="970381" y="44780"/>
                  </a:lnTo>
                  <a:lnTo>
                    <a:pt x="965377" y="44780"/>
                  </a:lnTo>
                  <a:lnTo>
                    <a:pt x="958634" y="47028"/>
                  </a:lnTo>
                  <a:lnTo>
                    <a:pt x="950468" y="53289"/>
                  </a:lnTo>
                  <a:lnTo>
                    <a:pt x="959015" y="57683"/>
                  </a:lnTo>
                  <a:lnTo>
                    <a:pt x="965606" y="59321"/>
                  </a:lnTo>
                  <a:lnTo>
                    <a:pt x="977544" y="59321"/>
                  </a:lnTo>
                  <a:lnTo>
                    <a:pt x="980719" y="55689"/>
                  </a:lnTo>
                  <a:close/>
                </a:path>
                <a:path extrusionOk="0" h="305434" w="8110855">
                  <a:moveTo>
                    <a:pt x="1259801" y="134632"/>
                  </a:moveTo>
                  <a:lnTo>
                    <a:pt x="1215466" y="151942"/>
                  </a:lnTo>
                  <a:lnTo>
                    <a:pt x="1208303" y="164363"/>
                  </a:lnTo>
                  <a:lnTo>
                    <a:pt x="1213192" y="162648"/>
                  </a:lnTo>
                  <a:lnTo>
                    <a:pt x="1217104" y="161937"/>
                  </a:lnTo>
                  <a:lnTo>
                    <a:pt x="1228204" y="161937"/>
                  </a:lnTo>
                  <a:lnTo>
                    <a:pt x="1239227" y="174929"/>
                  </a:lnTo>
                  <a:lnTo>
                    <a:pt x="1242999" y="179260"/>
                  </a:lnTo>
                  <a:lnTo>
                    <a:pt x="1252347" y="179235"/>
                  </a:lnTo>
                  <a:lnTo>
                    <a:pt x="1249972" y="162725"/>
                  </a:lnTo>
                  <a:lnTo>
                    <a:pt x="1249032" y="152996"/>
                  </a:lnTo>
                  <a:lnTo>
                    <a:pt x="1251610" y="145249"/>
                  </a:lnTo>
                  <a:lnTo>
                    <a:pt x="1259801" y="134632"/>
                  </a:lnTo>
                  <a:close/>
                </a:path>
                <a:path extrusionOk="0" h="305434" w="8110855">
                  <a:moveTo>
                    <a:pt x="1679600" y="179235"/>
                  </a:moveTo>
                  <a:lnTo>
                    <a:pt x="1675358" y="175056"/>
                  </a:lnTo>
                  <a:lnTo>
                    <a:pt x="1669669" y="172656"/>
                  </a:lnTo>
                  <a:lnTo>
                    <a:pt x="1664411" y="172656"/>
                  </a:lnTo>
                  <a:lnTo>
                    <a:pt x="1657527" y="172656"/>
                  </a:lnTo>
                  <a:lnTo>
                    <a:pt x="1651393" y="176771"/>
                  </a:lnTo>
                  <a:lnTo>
                    <a:pt x="1650225" y="186385"/>
                  </a:lnTo>
                  <a:lnTo>
                    <a:pt x="1651939" y="186207"/>
                  </a:lnTo>
                  <a:lnTo>
                    <a:pt x="1653768" y="186143"/>
                  </a:lnTo>
                  <a:lnTo>
                    <a:pt x="1663979" y="186258"/>
                  </a:lnTo>
                  <a:lnTo>
                    <a:pt x="1671459" y="186258"/>
                  </a:lnTo>
                  <a:lnTo>
                    <a:pt x="1678165" y="185432"/>
                  </a:lnTo>
                  <a:lnTo>
                    <a:pt x="1679600" y="179235"/>
                  </a:lnTo>
                  <a:close/>
                </a:path>
                <a:path extrusionOk="0" h="305434" w="8110855">
                  <a:moveTo>
                    <a:pt x="1812912" y="200977"/>
                  </a:moveTo>
                  <a:lnTo>
                    <a:pt x="1812264" y="190677"/>
                  </a:lnTo>
                  <a:lnTo>
                    <a:pt x="1805711" y="186347"/>
                  </a:lnTo>
                  <a:lnTo>
                    <a:pt x="1804771" y="186385"/>
                  </a:lnTo>
                  <a:lnTo>
                    <a:pt x="1799120" y="195999"/>
                  </a:lnTo>
                  <a:lnTo>
                    <a:pt x="1799209" y="206654"/>
                  </a:lnTo>
                  <a:lnTo>
                    <a:pt x="1803958" y="216458"/>
                  </a:lnTo>
                  <a:lnTo>
                    <a:pt x="1812264" y="223481"/>
                  </a:lnTo>
                  <a:lnTo>
                    <a:pt x="1811604" y="213245"/>
                  </a:lnTo>
                  <a:lnTo>
                    <a:pt x="1812912" y="200977"/>
                  </a:lnTo>
                  <a:close/>
                </a:path>
                <a:path extrusionOk="0" h="305434" w="8110855">
                  <a:moveTo>
                    <a:pt x="1826907" y="275564"/>
                  </a:moveTo>
                  <a:lnTo>
                    <a:pt x="1826679" y="266458"/>
                  </a:lnTo>
                  <a:lnTo>
                    <a:pt x="1826514" y="257289"/>
                  </a:lnTo>
                  <a:lnTo>
                    <a:pt x="1824672" y="249821"/>
                  </a:lnTo>
                  <a:lnTo>
                    <a:pt x="1819389" y="245833"/>
                  </a:lnTo>
                  <a:lnTo>
                    <a:pt x="1819744" y="257149"/>
                  </a:lnTo>
                  <a:lnTo>
                    <a:pt x="1804581" y="264109"/>
                  </a:lnTo>
                  <a:lnTo>
                    <a:pt x="1804784" y="275564"/>
                  </a:lnTo>
                  <a:lnTo>
                    <a:pt x="1826907" y="275564"/>
                  </a:lnTo>
                  <a:close/>
                </a:path>
                <a:path extrusionOk="0" h="305434" w="8110855">
                  <a:moveTo>
                    <a:pt x="1856295" y="156883"/>
                  </a:moveTo>
                  <a:lnTo>
                    <a:pt x="1853476" y="155689"/>
                  </a:lnTo>
                  <a:lnTo>
                    <a:pt x="1850097" y="155168"/>
                  </a:lnTo>
                  <a:lnTo>
                    <a:pt x="1846643" y="155168"/>
                  </a:lnTo>
                  <a:lnTo>
                    <a:pt x="1835746" y="156781"/>
                  </a:lnTo>
                  <a:lnTo>
                    <a:pt x="1827733" y="160845"/>
                  </a:lnTo>
                  <a:lnTo>
                    <a:pt x="1826107" y="166179"/>
                  </a:lnTo>
                  <a:lnTo>
                    <a:pt x="1834375" y="171640"/>
                  </a:lnTo>
                  <a:lnTo>
                    <a:pt x="1837550" y="165735"/>
                  </a:lnTo>
                  <a:lnTo>
                    <a:pt x="1844687" y="163741"/>
                  </a:lnTo>
                  <a:lnTo>
                    <a:pt x="1852142" y="162013"/>
                  </a:lnTo>
                  <a:lnTo>
                    <a:pt x="1856295" y="156883"/>
                  </a:lnTo>
                  <a:close/>
                </a:path>
                <a:path extrusionOk="0" h="305434" w="8110855">
                  <a:moveTo>
                    <a:pt x="2201583" y="57531"/>
                  </a:moveTo>
                  <a:lnTo>
                    <a:pt x="2198941" y="50444"/>
                  </a:lnTo>
                  <a:lnTo>
                    <a:pt x="2187740" y="45796"/>
                  </a:lnTo>
                  <a:lnTo>
                    <a:pt x="2185708" y="61582"/>
                  </a:lnTo>
                  <a:lnTo>
                    <a:pt x="2189302" y="66865"/>
                  </a:lnTo>
                  <a:lnTo>
                    <a:pt x="2193353" y="66865"/>
                  </a:lnTo>
                  <a:lnTo>
                    <a:pt x="2198713" y="64033"/>
                  </a:lnTo>
                  <a:lnTo>
                    <a:pt x="2201583" y="57531"/>
                  </a:lnTo>
                  <a:close/>
                </a:path>
                <a:path extrusionOk="0" h="305434" w="8110855">
                  <a:moveTo>
                    <a:pt x="2261374" y="127381"/>
                  </a:moveTo>
                  <a:lnTo>
                    <a:pt x="2259228" y="127177"/>
                  </a:lnTo>
                  <a:lnTo>
                    <a:pt x="2258250" y="127177"/>
                  </a:lnTo>
                  <a:lnTo>
                    <a:pt x="2252967" y="127177"/>
                  </a:lnTo>
                  <a:lnTo>
                    <a:pt x="2239149" y="134696"/>
                  </a:lnTo>
                  <a:lnTo>
                    <a:pt x="2232050" y="134632"/>
                  </a:lnTo>
                  <a:lnTo>
                    <a:pt x="2232050" y="164363"/>
                  </a:lnTo>
                  <a:lnTo>
                    <a:pt x="2233384" y="164401"/>
                  </a:lnTo>
                  <a:lnTo>
                    <a:pt x="2244712" y="159575"/>
                  </a:lnTo>
                  <a:lnTo>
                    <a:pt x="2249906" y="148424"/>
                  </a:lnTo>
                  <a:lnTo>
                    <a:pt x="2253843" y="136017"/>
                  </a:lnTo>
                  <a:lnTo>
                    <a:pt x="2261374" y="127381"/>
                  </a:lnTo>
                  <a:close/>
                </a:path>
                <a:path extrusionOk="0" h="305434" w="8110855">
                  <a:moveTo>
                    <a:pt x="2364740" y="171627"/>
                  </a:moveTo>
                  <a:lnTo>
                    <a:pt x="2358834" y="168224"/>
                  </a:lnTo>
                  <a:lnTo>
                    <a:pt x="2353691" y="166928"/>
                  </a:lnTo>
                  <a:lnTo>
                    <a:pt x="2349474" y="166928"/>
                  </a:lnTo>
                  <a:lnTo>
                    <a:pt x="2342718" y="166928"/>
                  </a:lnTo>
                  <a:lnTo>
                    <a:pt x="2338336" y="170256"/>
                  </a:lnTo>
                  <a:lnTo>
                    <a:pt x="2335733" y="176911"/>
                  </a:lnTo>
                  <a:lnTo>
                    <a:pt x="2337498" y="180225"/>
                  </a:lnTo>
                  <a:lnTo>
                    <a:pt x="2347595" y="180225"/>
                  </a:lnTo>
                  <a:lnTo>
                    <a:pt x="2354694" y="177977"/>
                  </a:lnTo>
                  <a:lnTo>
                    <a:pt x="2364740" y="171627"/>
                  </a:lnTo>
                  <a:close/>
                </a:path>
                <a:path extrusionOk="0" h="305434" w="8110855">
                  <a:moveTo>
                    <a:pt x="2389632" y="287274"/>
                  </a:moveTo>
                  <a:lnTo>
                    <a:pt x="2386596" y="279882"/>
                  </a:lnTo>
                  <a:lnTo>
                    <a:pt x="2379840" y="275361"/>
                  </a:lnTo>
                  <a:lnTo>
                    <a:pt x="2371445" y="273837"/>
                  </a:lnTo>
                  <a:lnTo>
                    <a:pt x="2364689" y="273837"/>
                  </a:lnTo>
                  <a:lnTo>
                    <a:pt x="2358364" y="276758"/>
                  </a:lnTo>
                  <a:lnTo>
                    <a:pt x="2357183" y="282816"/>
                  </a:lnTo>
                  <a:lnTo>
                    <a:pt x="2364892" y="286283"/>
                  </a:lnTo>
                  <a:lnTo>
                    <a:pt x="2379129" y="294144"/>
                  </a:lnTo>
                  <a:lnTo>
                    <a:pt x="2386850" y="297459"/>
                  </a:lnTo>
                  <a:lnTo>
                    <a:pt x="2389632" y="287274"/>
                  </a:lnTo>
                  <a:close/>
                </a:path>
                <a:path extrusionOk="0" h="305434" w="8110855">
                  <a:moveTo>
                    <a:pt x="2585656" y="267957"/>
                  </a:moveTo>
                  <a:lnTo>
                    <a:pt x="2574099" y="271195"/>
                  </a:lnTo>
                  <a:lnTo>
                    <a:pt x="2561437" y="273265"/>
                  </a:lnTo>
                  <a:lnTo>
                    <a:pt x="2551684" y="278269"/>
                  </a:lnTo>
                  <a:lnTo>
                    <a:pt x="2548839" y="290322"/>
                  </a:lnTo>
                  <a:lnTo>
                    <a:pt x="2561018" y="287845"/>
                  </a:lnTo>
                  <a:lnTo>
                    <a:pt x="2571673" y="283768"/>
                  </a:lnTo>
                  <a:lnTo>
                    <a:pt x="2580106" y="277368"/>
                  </a:lnTo>
                  <a:lnTo>
                    <a:pt x="2585656" y="267957"/>
                  </a:lnTo>
                  <a:close/>
                </a:path>
                <a:path extrusionOk="0" h="305434" w="8110855">
                  <a:moveTo>
                    <a:pt x="2615019" y="60540"/>
                  </a:moveTo>
                  <a:lnTo>
                    <a:pt x="2601506" y="61709"/>
                  </a:lnTo>
                  <a:lnTo>
                    <a:pt x="2589352" y="64287"/>
                  </a:lnTo>
                  <a:lnTo>
                    <a:pt x="2579014" y="68681"/>
                  </a:lnTo>
                  <a:lnTo>
                    <a:pt x="2571000" y="75285"/>
                  </a:lnTo>
                  <a:lnTo>
                    <a:pt x="2574201" y="75539"/>
                  </a:lnTo>
                  <a:lnTo>
                    <a:pt x="2577287" y="75666"/>
                  </a:lnTo>
                  <a:lnTo>
                    <a:pt x="2580259" y="75666"/>
                  </a:lnTo>
                  <a:lnTo>
                    <a:pt x="2591866" y="74866"/>
                  </a:lnTo>
                  <a:lnTo>
                    <a:pt x="2601747" y="72250"/>
                  </a:lnTo>
                  <a:lnTo>
                    <a:pt x="2609558" y="67564"/>
                  </a:lnTo>
                  <a:lnTo>
                    <a:pt x="2615019" y="60540"/>
                  </a:lnTo>
                  <a:close/>
                </a:path>
                <a:path extrusionOk="0" h="305434" w="8110855">
                  <a:moveTo>
                    <a:pt x="2637205" y="305066"/>
                  </a:moveTo>
                  <a:lnTo>
                    <a:pt x="2635300" y="293166"/>
                  </a:lnTo>
                  <a:lnTo>
                    <a:pt x="2628061" y="288671"/>
                  </a:lnTo>
                  <a:lnTo>
                    <a:pt x="2623528" y="285000"/>
                  </a:lnTo>
                  <a:lnTo>
                    <a:pt x="2629738" y="275564"/>
                  </a:lnTo>
                  <a:lnTo>
                    <a:pt x="2600337" y="275564"/>
                  </a:lnTo>
                  <a:lnTo>
                    <a:pt x="2603093" y="289369"/>
                  </a:lnTo>
                  <a:lnTo>
                    <a:pt x="2611628" y="297484"/>
                  </a:lnTo>
                  <a:lnTo>
                    <a:pt x="2623731" y="302006"/>
                  </a:lnTo>
                  <a:lnTo>
                    <a:pt x="2637205" y="305066"/>
                  </a:lnTo>
                  <a:close/>
                </a:path>
                <a:path extrusionOk="0" h="305434" w="8110855">
                  <a:moveTo>
                    <a:pt x="2637205" y="53289"/>
                  </a:moveTo>
                  <a:lnTo>
                    <a:pt x="2630640" y="47586"/>
                  </a:lnTo>
                  <a:lnTo>
                    <a:pt x="2626118" y="45516"/>
                  </a:lnTo>
                  <a:lnTo>
                    <a:pt x="2623248" y="45516"/>
                  </a:lnTo>
                  <a:lnTo>
                    <a:pt x="2619476" y="45516"/>
                  </a:lnTo>
                  <a:lnTo>
                    <a:pt x="2618549" y="49098"/>
                  </a:lnTo>
                  <a:lnTo>
                    <a:pt x="2620594" y="56286"/>
                  </a:lnTo>
                  <a:lnTo>
                    <a:pt x="2623566" y="59867"/>
                  </a:lnTo>
                  <a:lnTo>
                    <a:pt x="2630373" y="59867"/>
                  </a:lnTo>
                  <a:lnTo>
                    <a:pt x="2633688" y="58089"/>
                  </a:lnTo>
                  <a:lnTo>
                    <a:pt x="2637205" y="53289"/>
                  </a:lnTo>
                  <a:close/>
                </a:path>
                <a:path extrusionOk="0" h="305434" w="8110855">
                  <a:moveTo>
                    <a:pt x="2688691" y="253199"/>
                  </a:moveTo>
                  <a:lnTo>
                    <a:pt x="2687002" y="253593"/>
                  </a:lnTo>
                  <a:lnTo>
                    <a:pt x="2685059" y="253746"/>
                  </a:lnTo>
                  <a:lnTo>
                    <a:pt x="2679877" y="253746"/>
                  </a:lnTo>
                  <a:lnTo>
                    <a:pt x="2666225" y="252450"/>
                  </a:lnTo>
                  <a:lnTo>
                    <a:pt x="2663126" y="252450"/>
                  </a:lnTo>
                  <a:lnTo>
                    <a:pt x="2654249" y="252450"/>
                  </a:lnTo>
                  <a:lnTo>
                    <a:pt x="2647975" y="255092"/>
                  </a:lnTo>
                  <a:lnTo>
                    <a:pt x="2651823" y="267957"/>
                  </a:lnTo>
                  <a:lnTo>
                    <a:pt x="2655316" y="268122"/>
                  </a:lnTo>
                  <a:lnTo>
                    <a:pt x="2656967" y="268122"/>
                  </a:lnTo>
                  <a:lnTo>
                    <a:pt x="2667749" y="267195"/>
                  </a:lnTo>
                  <a:lnTo>
                    <a:pt x="2676652" y="264414"/>
                  </a:lnTo>
                  <a:lnTo>
                    <a:pt x="2683637" y="259753"/>
                  </a:lnTo>
                  <a:lnTo>
                    <a:pt x="2688691" y="253199"/>
                  </a:lnTo>
                  <a:close/>
                </a:path>
                <a:path extrusionOk="0" h="305434" w="8110855">
                  <a:moveTo>
                    <a:pt x="2695486" y="25742"/>
                  </a:moveTo>
                  <a:lnTo>
                    <a:pt x="2693733" y="22428"/>
                  </a:lnTo>
                  <a:lnTo>
                    <a:pt x="2688221" y="22428"/>
                  </a:lnTo>
                  <a:lnTo>
                    <a:pt x="2683675" y="22428"/>
                  </a:lnTo>
                  <a:lnTo>
                    <a:pt x="2676575" y="24688"/>
                  </a:lnTo>
                  <a:lnTo>
                    <a:pt x="2666517" y="31051"/>
                  </a:lnTo>
                  <a:lnTo>
                    <a:pt x="2672397" y="34417"/>
                  </a:lnTo>
                  <a:lnTo>
                    <a:pt x="2677515" y="35712"/>
                  </a:lnTo>
                  <a:lnTo>
                    <a:pt x="2688475" y="35712"/>
                  </a:lnTo>
                  <a:lnTo>
                    <a:pt x="2692857" y="32385"/>
                  </a:lnTo>
                  <a:lnTo>
                    <a:pt x="2695486" y="25742"/>
                  </a:lnTo>
                  <a:close/>
                </a:path>
                <a:path extrusionOk="0" h="305434" w="8110855">
                  <a:moveTo>
                    <a:pt x="2755138" y="105016"/>
                  </a:moveTo>
                  <a:lnTo>
                    <a:pt x="2732989" y="105016"/>
                  </a:lnTo>
                  <a:lnTo>
                    <a:pt x="2732303" y="113703"/>
                  </a:lnTo>
                  <a:lnTo>
                    <a:pt x="2729458" y="120091"/>
                  </a:lnTo>
                  <a:lnTo>
                    <a:pt x="2726512" y="126352"/>
                  </a:lnTo>
                  <a:lnTo>
                    <a:pt x="2725496" y="134632"/>
                  </a:lnTo>
                  <a:lnTo>
                    <a:pt x="2738005" y="132410"/>
                  </a:lnTo>
                  <a:lnTo>
                    <a:pt x="2748546" y="128219"/>
                  </a:lnTo>
                  <a:lnTo>
                    <a:pt x="2754973" y="119837"/>
                  </a:lnTo>
                  <a:lnTo>
                    <a:pt x="2755138" y="105016"/>
                  </a:lnTo>
                  <a:close/>
                </a:path>
                <a:path extrusionOk="0" h="305434" w="8110855">
                  <a:moveTo>
                    <a:pt x="2976207" y="156870"/>
                  </a:moveTo>
                  <a:lnTo>
                    <a:pt x="2970377" y="155143"/>
                  </a:lnTo>
                  <a:lnTo>
                    <a:pt x="2967494" y="150774"/>
                  </a:lnTo>
                  <a:lnTo>
                    <a:pt x="2968701" y="142125"/>
                  </a:lnTo>
                  <a:lnTo>
                    <a:pt x="2953931" y="142125"/>
                  </a:lnTo>
                  <a:lnTo>
                    <a:pt x="2954274" y="152273"/>
                  </a:lnTo>
                  <a:lnTo>
                    <a:pt x="2950553" y="158369"/>
                  </a:lnTo>
                  <a:lnTo>
                    <a:pt x="2946476" y="164363"/>
                  </a:lnTo>
                  <a:lnTo>
                    <a:pt x="2948851" y="164045"/>
                  </a:lnTo>
                  <a:lnTo>
                    <a:pt x="2951442" y="163982"/>
                  </a:lnTo>
                  <a:lnTo>
                    <a:pt x="2967431" y="164020"/>
                  </a:lnTo>
                  <a:lnTo>
                    <a:pt x="2974670" y="163410"/>
                  </a:lnTo>
                  <a:lnTo>
                    <a:pt x="2976207" y="156870"/>
                  </a:lnTo>
                  <a:close/>
                </a:path>
                <a:path extrusionOk="0" h="305434" w="8110855">
                  <a:moveTo>
                    <a:pt x="3152813" y="45808"/>
                  </a:moveTo>
                  <a:lnTo>
                    <a:pt x="3149943" y="40589"/>
                  </a:lnTo>
                  <a:lnTo>
                    <a:pt x="3146679" y="38569"/>
                  </a:lnTo>
                  <a:lnTo>
                    <a:pt x="3143656" y="38569"/>
                  </a:lnTo>
                  <a:lnTo>
                    <a:pt x="3138563" y="38569"/>
                  </a:lnTo>
                  <a:lnTo>
                    <a:pt x="3134156" y="44272"/>
                  </a:lnTo>
                  <a:lnTo>
                    <a:pt x="3132798" y="55676"/>
                  </a:lnTo>
                  <a:lnTo>
                    <a:pt x="3135833" y="61379"/>
                  </a:lnTo>
                  <a:lnTo>
                    <a:pt x="3147720" y="61379"/>
                  </a:lnTo>
                  <a:lnTo>
                    <a:pt x="3150095" y="61112"/>
                  </a:lnTo>
                  <a:lnTo>
                    <a:pt x="3152813" y="60553"/>
                  </a:lnTo>
                  <a:lnTo>
                    <a:pt x="3152813" y="45808"/>
                  </a:lnTo>
                  <a:close/>
                </a:path>
                <a:path extrusionOk="0" h="305434" w="8110855">
                  <a:moveTo>
                    <a:pt x="3182201" y="8813"/>
                  </a:moveTo>
                  <a:lnTo>
                    <a:pt x="3178467" y="6286"/>
                  </a:lnTo>
                  <a:lnTo>
                    <a:pt x="3172168" y="3390"/>
                  </a:lnTo>
                  <a:lnTo>
                    <a:pt x="3164548" y="1003"/>
                  </a:lnTo>
                  <a:lnTo>
                    <a:pt x="3156851" y="0"/>
                  </a:lnTo>
                  <a:lnTo>
                    <a:pt x="3150920" y="0"/>
                  </a:lnTo>
                  <a:lnTo>
                    <a:pt x="3146107" y="2235"/>
                  </a:lnTo>
                  <a:lnTo>
                    <a:pt x="3145358" y="8813"/>
                  </a:lnTo>
                  <a:lnTo>
                    <a:pt x="3149168" y="11303"/>
                  </a:lnTo>
                  <a:lnTo>
                    <a:pt x="3155518" y="14173"/>
                  </a:lnTo>
                  <a:lnTo>
                    <a:pt x="3163176" y="16548"/>
                  </a:lnTo>
                  <a:lnTo>
                    <a:pt x="3170885" y="17526"/>
                  </a:lnTo>
                  <a:lnTo>
                    <a:pt x="3176778" y="17526"/>
                  </a:lnTo>
                  <a:lnTo>
                    <a:pt x="3181527" y="15316"/>
                  </a:lnTo>
                  <a:lnTo>
                    <a:pt x="3182201" y="8813"/>
                  </a:lnTo>
                  <a:close/>
                </a:path>
                <a:path extrusionOk="0" h="305434" w="8110855">
                  <a:moveTo>
                    <a:pt x="3329432" y="260477"/>
                  </a:moveTo>
                  <a:lnTo>
                    <a:pt x="3319742" y="261886"/>
                  </a:lnTo>
                  <a:lnTo>
                    <a:pt x="3311461" y="264655"/>
                  </a:lnTo>
                  <a:lnTo>
                    <a:pt x="3304844" y="269087"/>
                  </a:lnTo>
                  <a:lnTo>
                    <a:pt x="3300145" y="275564"/>
                  </a:lnTo>
                  <a:lnTo>
                    <a:pt x="3303689" y="279273"/>
                  </a:lnTo>
                  <a:lnTo>
                    <a:pt x="3307003" y="280809"/>
                  </a:lnTo>
                  <a:lnTo>
                    <a:pt x="3310090" y="280809"/>
                  </a:lnTo>
                  <a:lnTo>
                    <a:pt x="3315944" y="278955"/>
                  </a:lnTo>
                  <a:lnTo>
                    <a:pt x="3321139" y="274193"/>
                  </a:lnTo>
                  <a:lnTo>
                    <a:pt x="3325634" y="267639"/>
                  </a:lnTo>
                  <a:lnTo>
                    <a:pt x="3329432" y="260477"/>
                  </a:lnTo>
                  <a:close/>
                </a:path>
                <a:path extrusionOk="0" h="305434" w="8110855">
                  <a:moveTo>
                    <a:pt x="3403193" y="149390"/>
                  </a:moveTo>
                  <a:lnTo>
                    <a:pt x="3401695" y="141325"/>
                  </a:lnTo>
                  <a:lnTo>
                    <a:pt x="3395091" y="138087"/>
                  </a:lnTo>
                  <a:lnTo>
                    <a:pt x="3388499" y="134632"/>
                  </a:lnTo>
                  <a:lnTo>
                    <a:pt x="3387229" y="139598"/>
                  </a:lnTo>
                  <a:lnTo>
                    <a:pt x="3383661" y="142341"/>
                  </a:lnTo>
                  <a:lnTo>
                    <a:pt x="3376142" y="142341"/>
                  </a:lnTo>
                  <a:lnTo>
                    <a:pt x="3373831" y="142125"/>
                  </a:lnTo>
                  <a:lnTo>
                    <a:pt x="3377552" y="153073"/>
                  </a:lnTo>
                  <a:lnTo>
                    <a:pt x="3366376" y="156870"/>
                  </a:lnTo>
                  <a:lnTo>
                    <a:pt x="3366376" y="164363"/>
                  </a:lnTo>
                  <a:lnTo>
                    <a:pt x="3380143" y="160680"/>
                  </a:lnTo>
                  <a:lnTo>
                    <a:pt x="3388499" y="171627"/>
                  </a:lnTo>
                  <a:lnTo>
                    <a:pt x="3394849" y="168719"/>
                  </a:lnTo>
                  <a:lnTo>
                    <a:pt x="3399574" y="164185"/>
                  </a:lnTo>
                  <a:lnTo>
                    <a:pt x="3402431" y="157810"/>
                  </a:lnTo>
                  <a:lnTo>
                    <a:pt x="3403193" y="149390"/>
                  </a:lnTo>
                  <a:close/>
                </a:path>
                <a:path extrusionOk="0" h="305434" w="8110855">
                  <a:moveTo>
                    <a:pt x="3722522" y="12484"/>
                  </a:moveTo>
                  <a:lnTo>
                    <a:pt x="3716236" y="8559"/>
                  </a:lnTo>
                  <a:lnTo>
                    <a:pt x="3707714" y="8559"/>
                  </a:lnTo>
                  <a:lnTo>
                    <a:pt x="3694023" y="11150"/>
                  </a:lnTo>
                  <a:lnTo>
                    <a:pt x="3681996" y="17335"/>
                  </a:lnTo>
                  <a:lnTo>
                    <a:pt x="3676675" y="24752"/>
                  </a:lnTo>
                  <a:lnTo>
                    <a:pt x="3683101" y="31051"/>
                  </a:lnTo>
                  <a:lnTo>
                    <a:pt x="3682631" y="24257"/>
                  </a:lnTo>
                  <a:lnTo>
                    <a:pt x="3687140" y="22542"/>
                  </a:lnTo>
                  <a:lnTo>
                    <a:pt x="3696474" y="22542"/>
                  </a:lnTo>
                  <a:lnTo>
                    <a:pt x="3710800" y="24320"/>
                  </a:lnTo>
                  <a:lnTo>
                    <a:pt x="3716236" y="24320"/>
                  </a:lnTo>
                  <a:lnTo>
                    <a:pt x="3718293" y="24079"/>
                  </a:lnTo>
                  <a:lnTo>
                    <a:pt x="3719957" y="23431"/>
                  </a:lnTo>
                  <a:lnTo>
                    <a:pt x="3722522" y="12484"/>
                  </a:lnTo>
                  <a:close/>
                </a:path>
                <a:path extrusionOk="0" h="305434" w="8110855">
                  <a:moveTo>
                    <a:pt x="4156202" y="112229"/>
                  </a:moveTo>
                  <a:lnTo>
                    <a:pt x="4152798" y="107061"/>
                  </a:lnTo>
                  <a:lnTo>
                    <a:pt x="4146080" y="104127"/>
                  </a:lnTo>
                  <a:lnTo>
                    <a:pt x="4137660" y="103200"/>
                  </a:lnTo>
                  <a:lnTo>
                    <a:pt x="4127538" y="103200"/>
                  </a:lnTo>
                  <a:lnTo>
                    <a:pt x="4117187" y="106768"/>
                  </a:lnTo>
                  <a:lnTo>
                    <a:pt x="4117822" y="112293"/>
                  </a:lnTo>
                  <a:lnTo>
                    <a:pt x="4125899" y="115239"/>
                  </a:lnTo>
                  <a:lnTo>
                    <a:pt x="4130700" y="115887"/>
                  </a:lnTo>
                  <a:lnTo>
                    <a:pt x="4135640" y="115887"/>
                  </a:lnTo>
                  <a:lnTo>
                    <a:pt x="4140149" y="115506"/>
                  </a:lnTo>
                  <a:lnTo>
                    <a:pt x="4144416" y="115506"/>
                  </a:lnTo>
                  <a:lnTo>
                    <a:pt x="4148010" y="116255"/>
                  </a:lnTo>
                  <a:lnTo>
                    <a:pt x="4154678" y="119888"/>
                  </a:lnTo>
                  <a:lnTo>
                    <a:pt x="4156202" y="112229"/>
                  </a:lnTo>
                  <a:close/>
                </a:path>
                <a:path extrusionOk="0" h="305434" w="8110855">
                  <a:moveTo>
                    <a:pt x="4213390" y="171627"/>
                  </a:moveTo>
                  <a:lnTo>
                    <a:pt x="4205440" y="171170"/>
                  </a:lnTo>
                  <a:lnTo>
                    <a:pt x="4201668" y="171170"/>
                  </a:lnTo>
                  <a:lnTo>
                    <a:pt x="4192244" y="171780"/>
                  </a:lnTo>
                  <a:lnTo>
                    <a:pt x="4184446" y="174053"/>
                  </a:lnTo>
                  <a:lnTo>
                    <a:pt x="4178985" y="178701"/>
                  </a:lnTo>
                  <a:lnTo>
                    <a:pt x="4176547" y="186385"/>
                  </a:lnTo>
                  <a:lnTo>
                    <a:pt x="4184866" y="186905"/>
                  </a:lnTo>
                  <a:lnTo>
                    <a:pt x="4188752" y="186905"/>
                  </a:lnTo>
                  <a:lnTo>
                    <a:pt x="4198061" y="186283"/>
                  </a:lnTo>
                  <a:lnTo>
                    <a:pt x="4205694" y="183972"/>
                  </a:lnTo>
                  <a:lnTo>
                    <a:pt x="4211028" y="179311"/>
                  </a:lnTo>
                  <a:lnTo>
                    <a:pt x="4213390" y="171627"/>
                  </a:lnTo>
                  <a:close/>
                </a:path>
                <a:path extrusionOk="0" h="305434" w="8110855">
                  <a:moveTo>
                    <a:pt x="4217263" y="52451"/>
                  </a:moveTo>
                  <a:lnTo>
                    <a:pt x="4217124" y="45059"/>
                  </a:lnTo>
                  <a:lnTo>
                    <a:pt x="4214507" y="39839"/>
                  </a:lnTo>
                  <a:lnTo>
                    <a:pt x="4209148" y="37846"/>
                  </a:lnTo>
                  <a:lnTo>
                    <a:pt x="4208259" y="37846"/>
                  </a:lnTo>
                  <a:lnTo>
                    <a:pt x="4207281" y="37960"/>
                  </a:lnTo>
                  <a:lnTo>
                    <a:pt x="4206240" y="38188"/>
                  </a:lnTo>
                  <a:lnTo>
                    <a:pt x="4203750" y="52578"/>
                  </a:lnTo>
                  <a:lnTo>
                    <a:pt x="4186326" y="68402"/>
                  </a:lnTo>
                  <a:lnTo>
                    <a:pt x="4184027" y="82778"/>
                  </a:lnTo>
                  <a:lnTo>
                    <a:pt x="4186224" y="83604"/>
                  </a:lnTo>
                  <a:lnTo>
                    <a:pt x="4188371" y="83985"/>
                  </a:lnTo>
                  <a:lnTo>
                    <a:pt x="4190441" y="83985"/>
                  </a:lnTo>
                  <a:lnTo>
                    <a:pt x="4198569" y="82003"/>
                  </a:lnTo>
                  <a:lnTo>
                    <a:pt x="4205579" y="76771"/>
                  </a:lnTo>
                  <a:lnTo>
                    <a:pt x="4211218" y="69380"/>
                  </a:lnTo>
                  <a:lnTo>
                    <a:pt x="4215193" y="60909"/>
                  </a:lnTo>
                  <a:lnTo>
                    <a:pt x="4217263" y="52451"/>
                  </a:lnTo>
                  <a:close/>
                </a:path>
                <a:path extrusionOk="0" h="305434" w="8110855">
                  <a:moveTo>
                    <a:pt x="4220845" y="253212"/>
                  </a:moveTo>
                  <a:lnTo>
                    <a:pt x="4214863" y="252120"/>
                  </a:lnTo>
                  <a:lnTo>
                    <a:pt x="4210139" y="251663"/>
                  </a:lnTo>
                  <a:lnTo>
                    <a:pt x="4206481" y="251663"/>
                  </a:lnTo>
                  <a:lnTo>
                    <a:pt x="4197896" y="251663"/>
                  </a:lnTo>
                  <a:lnTo>
                    <a:pt x="4195203" y="254152"/>
                  </a:lnTo>
                  <a:lnTo>
                    <a:pt x="4196702" y="259143"/>
                  </a:lnTo>
                  <a:lnTo>
                    <a:pt x="4200880" y="261632"/>
                  </a:lnTo>
                  <a:lnTo>
                    <a:pt x="4210786" y="261632"/>
                  </a:lnTo>
                  <a:lnTo>
                    <a:pt x="4216387" y="259486"/>
                  </a:lnTo>
                  <a:lnTo>
                    <a:pt x="4220845" y="253212"/>
                  </a:lnTo>
                  <a:close/>
                </a:path>
                <a:path extrusionOk="0" h="305434" w="8110855">
                  <a:moveTo>
                    <a:pt x="4399635" y="179070"/>
                  </a:moveTo>
                  <a:lnTo>
                    <a:pt x="4396968" y="174002"/>
                  </a:lnTo>
                  <a:lnTo>
                    <a:pt x="4391126" y="171056"/>
                  </a:lnTo>
                  <a:lnTo>
                    <a:pt x="4383722" y="170103"/>
                  </a:lnTo>
                  <a:lnTo>
                    <a:pt x="4375416" y="170103"/>
                  </a:lnTo>
                  <a:lnTo>
                    <a:pt x="4367187" y="173393"/>
                  </a:lnTo>
                  <a:lnTo>
                    <a:pt x="4368216" y="179235"/>
                  </a:lnTo>
                  <a:lnTo>
                    <a:pt x="4371111" y="179120"/>
                  </a:lnTo>
                  <a:lnTo>
                    <a:pt x="4372508" y="179120"/>
                  </a:lnTo>
                  <a:lnTo>
                    <a:pt x="4380154" y="179565"/>
                  </a:lnTo>
                  <a:lnTo>
                    <a:pt x="4386948" y="180911"/>
                  </a:lnTo>
                  <a:lnTo>
                    <a:pt x="4392790" y="183184"/>
                  </a:lnTo>
                  <a:lnTo>
                    <a:pt x="4397553" y="186385"/>
                  </a:lnTo>
                  <a:lnTo>
                    <a:pt x="4399635" y="179070"/>
                  </a:lnTo>
                  <a:close/>
                </a:path>
                <a:path extrusionOk="0" h="305434" w="8110855">
                  <a:moveTo>
                    <a:pt x="4456544" y="260477"/>
                  </a:moveTo>
                  <a:lnTo>
                    <a:pt x="4453966" y="260210"/>
                  </a:lnTo>
                  <a:lnTo>
                    <a:pt x="4451502" y="260070"/>
                  </a:lnTo>
                  <a:lnTo>
                    <a:pt x="4449191" y="260070"/>
                  </a:lnTo>
                  <a:lnTo>
                    <a:pt x="4439158" y="261251"/>
                  </a:lnTo>
                  <a:lnTo>
                    <a:pt x="4431843" y="265125"/>
                  </a:lnTo>
                  <a:lnTo>
                    <a:pt x="4427690" y="272148"/>
                  </a:lnTo>
                  <a:lnTo>
                    <a:pt x="4427182" y="282816"/>
                  </a:lnTo>
                  <a:lnTo>
                    <a:pt x="4429836" y="283083"/>
                  </a:lnTo>
                  <a:lnTo>
                    <a:pt x="4432351" y="283235"/>
                  </a:lnTo>
                  <a:lnTo>
                    <a:pt x="4434713" y="283235"/>
                  </a:lnTo>
                  <a:lnTo>
                    <a:pt x="4444682" y="282067"/>
                  </a:lnTo>
                  <a:lnTo>
                    <a:pt x="4451947" y="278231"/>
                  </a:lnTo>
                  <a:lnTo>
                    <a:pt x="4456061" y="271208"/>
                  </a:lnTo>
                  <a:lnTo>
                    <a:pt x="4456544" y="260477"/>
                  </a:lnTo>
                  <a:close/>
                </a:path>
                <a:path extrusionOk="0" h="305434" w="8110855">
                  <a:moveTo>
                    <a:pt x="4456544" y="142125"/>
                  </a:moveTo>
                  <a:lnTo>
                    <a:pt x="4427194" y="142125"/>
                  </a:lnTo>
                  <a:lnTo>
                    <a:pt x="4427194" y="156870"/>
                  </a:lnTo>
                  <a:lnTo>
                    <a:pt x="4456544" y="156870"/>
                  </a:lnTo>
                  <a:lnTo>
                    <a:pt x="4456544" y="142125"/>
                  </a:lnTo>
                  <a:close/>
                </a:path>
                <a:path extrusionOk="0" h="305434" w="8110855">
                  <a:moveTo>
                    <a:pt x="4500854" y="156883"/>
                  </a:moveTo>
                  <a:lnTo>
                    <a:pt x="4497984" y="155689"/>
                  </a:lnTo>
                  <a:lnTo>
                    <a:pt x="4494568" y="155168"/>
                  </a:lnTo>
                  <a:lnTo>
                    <a:pt x="4491075" y="155168"/>
                  </a:lnTo>
                  <a:lnTo>
                    <a:pt x="4480103" y="156781"/>
                  </a:lnTo>
                  <a:lnTo>
                    <a:pt x="4472063" y="160845"/>
                  </a:lnTo>
                  <a:lnTo>
                    <a:pt x="4470438" y="166179"/>
                  </a:lnTo>
                  <a:lnTo>
                    <a:pt x="4478706" y="171640"/>
                  </a:lnTo>
                  <a:lnTo>
                    <a:pt x="4481919" y="165735"/>
                  </a:lnTo>
                  <a:lnTo>
                    <a:pt x="4489132" y="163741"/>
                  </a:lnTo>
                  <a:lnTo>
                    <a:pt x="4496663" y="162013"/>
                  </a:lnTo>
                  <a:lnTo>
                    <a:pt x="4500854" y="156883"/>
                  </a:lnTo>
                  <a:close/>
                </a:path>
                <a:path extrusionOk="0" h="305434" w="8110855">
                  <a:moveTo>
                    <a:pt x="4505020" y="132803"/>
                  </a:moveTo>
                  <a:lnTo>
                    <a:pt x="4500854" y="119888"/>
                  </a:lnTo>
                  <a:lnTo>
                    <a:pt x="4497997" y="119545"/>
                  </a:lnTo>
                  <a:lnTo>
                    <a:pt x="4495317" y="119354"/>
                  </a:lnTo>
                  <a:lnTo>
                    <a:pt x="4492815" y="119354"/>
                  </a:lnTo>
                  <a:lnTo>
                    <a:pt x="4484433" y="120218"/>
                  </a:lnTo>
                  <a:lnTo>
                    <a:pt x="4477931" y="122936"/>
                  </a:lnTo>
                  <a:lnTo>
                    <a:pt x="4473460" y="127685"/>
                  </a:lnTo>
                  <a:lnTo>
                    <a:pt x="4471213" y="134632"/>
                  </a:lnTo>
                  <a:lnTo>
                    <a:pt x="4472495" y="134467"/>
                  </a:lnTo>
                  <a:lnTo>
                    <a:pt x="4477728" y="134404"/>
                  </a:lnTo>
                  <a:lnTo>
                    <a:pt x="4487938" y="135115"/>
                  </a:lnTo>
                  <a:lnTo>
                    <a:pt x="4498822" y="135115"/>
                  </a:lnTo>
                  <a:lnTo>
                    <a:pt x="4505020" y="132803"/>
                  </a:lnTo>
                  <a:close/>
                </a:path>
                <a:path extrusionOk="0" h="305434" w="8110855">
                  <a:moveTo>
                    <a:pt x="4508017" y="31051"/>
                  </a:moveTo>
                  <a:lnTo>
                    <a:pt x="4507255" y="22618"/>
                  </a:lnTo>
                  <a:lnTo>
                    <a:pt x="4504271" y="16294"/>
                  </a:lnTo>
                  <a:lnTo>
                    <a:pt x="4499495" y="11798"/>
                  </a:lnTo>
                  <a:lnTo>
                    <a:pt x="4493361" y="8813"/>
                  </a:lnTo>
                  <a:lnTo>
                    <a:pt x="4494276" y="17183"/>
                  </a:lnTo>
                  <a:lnTo>
                    <a:pt x="4497248" y="23469"/>
                  </a:lnTo>
                  <a:lnTo>
                    <a:pt x="4501934" y="27990"/>
                  </a:lnTo>
                  <a:lnTo>
                    <a:pt x="4508017" y="31051"/>
                  </a:lnTo>
                  <a:close/>
                </a:path>
                <a:path extrusionOk="0" h="305434" w="8110855">
                  <a:moveTo>
                    <a:pt x="4523664" y="185458"/>
                  </a:moveTo>
                  <a:lnTo>
                    <a:pt x="4515523" y="179235"/>
                  </a:lnTo>
                  <a:lnTo>
                    <a:pt x="4511687" y="186944"/>
                  </a:lnTo>
                  <a:lnTo>
                    <a:pt x="4503801" y="194894"/>
                  </a:lnTo>
                  <a:lnTo>
                    <a:pt x="4499902" y="202387"/>
                  </a:lnTo>
                  <a:lnTo>
                    <a:pt x="4508030" y="208724"/>
                  </a:lnTo>
                  <a:lnTo>
                    <a:pt x="4511878" y="200939"/>
                  </a:lnTo>
                  <a:lnTo>
                    <a:pt x="4519765" y="192938"/>
                  </a:lnTo>
                  <a:lnTo>
                    <a:pt x="4523664" y="185458"/>
                  </a:lnTo>
                  <a:close/>
                </a:path>
                <a:path extrusionOk="0" h="305434" w="8110855">
                  <a:moveTo>
                    <a:pt x="4774717" y="51092"/>
                  </a:moveTo>
                  <a:lnTo>
                    <a:pt x="4771529" y="51092"/>
                  </a:lnTo>
                  <a:lnTo>
                    <a:pt x="4769497" y="51092"/>
                  </a:lnTo>
                  <a:lnTo>
                    <a:pt x="4765484" y="53695"/>
                  </a:lnTo>
                  <a:lnTo>
                    <a:pt x="4758677" y="60540"/>
                  </a:lnTo>
                  <a:lnTo>
                    <a:pt x="4754905" y="64008"/>
                  </a:lnTo>
                  <a:lnTo>
                    <a:pt x="4750333" y="59169"/>
                  </a:lnTo>
                  <a:lnTo>
                    <a:pt x="4751197" y="68033"/>
                  </a:lnTo>
                  <a:lnTo>
                    <a:pt x="4751997" y="74371"/>
                  </a:lnTo>
                  <a:lnTo>
                    <a:pt x="4754016" y="76796"/>
                  </a:lnTo>
                  <a:lnTo>
                    <a:pt x="4760582" y="76796"/>
                  </a:lnTo>
                  <a:lnTo>
                    <a:pt x="4765929" y="70370"/>
                  </a:lnTo>
                  <a:lnTo>
                    <a:pt x="4773003" y="57518"/>
                  </a:lnTo>
                  <a:lnTo>
                    <a:pt x="4774717" y="51092"/>
                  </a:lnTo>
                  <a:close/>
                </a:path>
                <a:path extrusionOk="0" h="305434" w="8110855">
                  <a:moveTo>
                    <a:pt x="4796498" y="177444"/>
                  </a:moveTo>
                  <a:lnTo>
                    <a:pt x="4795469" y="171627"/>
                  </a:lnTo>
                  <a:lnTo>
                    <a:pt x="4794364" y="171767"/>
                  </a:lnTo>
                  <a:lnTo>
                    <a:pt x="4792345" y="171831"/>
                  </a:lnTo>
                  <a:lnTo>
                    <a:pt x="4786998" y="171831"/>
                  </a:lnTo>
                  <a:lnTo>
                    <a:pt x="4773155" y="164274"/>
                  </a:lnTo>
                  <a:lnTo>
                    <a:pt x="4767885" y="164274"/>
                  </a:lnTo>
                  <a:lnTo>
                    <a:pt x="4766564" y="164299"/>
                  </a:lnTo>
                  <a:lnTo>
                    <a:pt x="4765865" y="164363"/>
                  </a:lnTo>
                  <a:lnTo>
                    <a:pt x="4763986" y="171704"/>
                  </a:lnTo>
                  <a:lnTo>
                    <a:pt x="4766805" y="176796"/>
                  </a:lnTo>
                  <a:lnTo>
                    <a:pt x="4772723" y="179755"/>
                  </a:lnTo>
                  <a:lnTo>
                    <a:pt x="4780153" y="180708"/>
                  </a:lnTo>
                  <a:lnTo>
                    <a:pt x="4788408" y="180708"/>
                  </a:lnTo>
                  <a:lnTo>
                    <a:pt x="4796498" y="177444"/>
                  </a:lnTo>
                  <a:close/>
                </a:path>
                <a:path extrusionOk="0" h="305434" w="8110855">
                  <a:moveTo>
                    <a:pt x="5082641" y="201358"/>
                  </a:moveTo>
                  <a:lnTo>
                    <a:pt x="5073053" y="202653"/>
                  </a:lnTo>
                  <a:lnTo>
                    <a:pt x="5064734" y="205333"/>
                  </a:lnTo>
                  <a:lnTo>
                    <a:pt x="5058041" y="209753"/>
                  </a:lnTo>
                  <a:lnTo>
                    <a:pt x="5053292" y="216217"/>
                  </a:lnTo>
                  <a:lnTo>
                    <a:pt x="5056035" y="216535"/>
                  </a:lnTo>
                  <a:lnTo>
                    <a:pt x="5058626" y="216700"/>
                  </a:lnTo>
                  <a:lnTo>
                    <a:pt x="5061051" y="216700"/>
                  </a:lnTo>
                  <a:lnTo>
                    <a:pt x="5069421" y="215849"/>
                  </a:lnTo>
                  <a:lnTo>
                    <a:pt x="5075923" y="213144"/>
                  </a:lnTo>
                  <a:lnTo>
                    <a:pt x="5080406" y="208381"/>
                  </a:lnTo>
                  <a:lnTo>
                    <a:pt x="5082641" y="201358"/>
                  </a:lnTo>
                  <a:close/>
                </a:path>
                <a:path extrusionOk="0" h="305434" w="8110855">
                  <a:moveTo>
                    <a:pt x="5126888" y="164363"/>
                  </a:moveTo>
                  <a:lnTo>
                    <a:pt x="5122024" y="159981"/>
                  </a:lnTo>
                  <a:lnTo>
                    <a:pt x="5118201" y="158343"/>
                  </a:lnTo>
                  <a:lnTo>
                    <a:pt x="5115369" y="158343"/>
                  </a:lnTo>
                  <a:lnTo>
                    <a:pt x="5111166" y="158343"/>
                  </a:lnTo>
                  <a:lnTo>
                    <a:pt x="5109146" y="161950"/>
                  </a:lnTo>
                  <a:lnTo>
                    <a:pt x="5109083" y="169138"/>
                  </a:lnTo>
                  <a:lnTo>
                    <a:pt x="5111039" y="172745"/>
                  </a:lnTo>
                  <a:lnTo>
                    <a:pt x="5117744" y="172745"/>
                  </a:lnTo>
                  <a:lnTo>
                    <a:pt x="5121808" y="170522"/>
                  </a:lnTo>
                  <a:lnTo>
                    <a:pt x="5126888" y="164363"/>
                  </a:lnTo>
                  <a:close/>
                </a:path>
                <a:path extrusionOk="0" h="305434" w="8110855">
                  <a:moveTo>
                    <a:pt x="5393258" y="233273"/>
                  </a:moveTo>
                  <a:lnTo>
                    <a:pt x="5391493" y="229806"/>
                  </a:lnTo>
                  <a:lnTo>
                    <a:pt x="5386921" y="229806"/>
                  </a:lnTo>
                  <a:lnTo>
                    <a:pt x="5383225" y="229806"/>
                  </a:lnTo>
                  <a:lnTo>
                    <a:pt x="5377675" y="232079"/>
                  </a:lnTo>
                  <a:lnTo>
                    <a:pt x="5370131" y="238455"/>
                  </a:lnTo>
                  <a:lnTo>
                    <a:pt x="5375326" y="242227"/>
                  </a:lnTo>
                  <a:lnTo>
                    <a:pt x="5379694" y="243662"/>
                  </a:lnTo>
                  <a:lnTo>
                    <a:pt x="5388572" y="243662"/>
                  </a:lnTo>
                  <a:lnTo>
                    <a:pt x="5391797" y="240195"/>
                  </a:lnTo>
                  <a:lnTo>
                    <a:pt x="5393258" y="233273"/>
                  </a:lnTo>
                  <a:close/>
                </a:path>
                <a:path extrusionOk="0" h="305434" w="8110855">
                  <a:moveTo>
                    <a:pt x="5421630" y="38201"/>
                  </a:moveTo>
                  <a:lnTo>
                    <a:pt x="5407977" y="39433"/>
                  </a:lnTo>
                  <a:lnTo>
                    <a:pt x="5395785" y="42075"/>
                  </a:lnTo>
                  <a:lnTo>
                    <a:pt x="5385422" y="46545"/>
                  </a:lnTo>
                  <a:lnTo>
                    <a:pt x="5377281" y="53289"/>
                  </a:lnTo>
                  <a:lnTo>
                    <a:pt x="5394909" y="53492"/>
                  </a:lnTo>
                  <a:lnTo>
                    <a:pt x="5404891" y="52997"/>
                  </a:lnTo>
                  <a:lnTo>
                    <a:pt x="5413273" y="50914"/>
                  </a:lnTo>
                  <a:lnTo>
                    <a:pt x="5419166" y="46291"/>
                  </a:lnTo>
                  <a:lnTo>
                    <a:pt x="5421630" y="38201"/>
                  </a:lnTo>
                  <a:close/>
                </a:path>
                <a:path extrusionOk="0" h="305434" w="8110855">
                  <a:moveTo>
                    <a:pt x="5944413" y="75298"/>
                  </a:moveTo>
                  <a:lnTo>
                    <a:pt x="5941466" y="73952"/>
                  </a:lnTo>
                  <a:lnTo>
                    <a:pt x="5930519" y="66725"/>
                  </a:lnTo>
                  <a:lnTo>
                    <a:pt x="5922861" y="66725"/>
                  </a:lnTo>
                  <a:lnTo>
                    <a:pt x="5918682" y="66725"/>
                  </a:lnTo>
                  <a:lnTo>
                    <a:pt x="5915495" y="68872"/>
                  </a:lnTo>
                  <a:lnTo>
                    <a:pt x="5915114" y="75298"/>
                  </a:lnTo>
                  <a:lnTo>
                    <a:pt x="5916650" y="74510"/>
                  </a:lnTo>
                  <a:lnTo>
                    <a:pt x="5918162" y="74180"/>
                  </a:lnTo>
                  <a:lnTo>
                    <a:pt x="5923572" y="74180"/>
                  </a:lnTo>
                  <a:lnTo>
                    <a:pt x="5927229" y="76581"/>
                  </a:lnTo>
                  <a:lnTo>
                    <a:pt x="5933770" y="81394"/>
                  </a:lnTo>
                  <a:lnTo>
                    <a:pt x="5936653" y="83794"/>
                  </a:lnTo>
                  <a:lnTo>
                    <a:pt x="5941301" y="83794"/>
                  </a:lnTo>
                  <a:lnTo>
                    <a:pt x="5943117" y="81648"/>
                  </a:lnTo>
                  <a:lnTo>
                    <a:pt x="5944413" y="75298"/>
                  </a:lnTo>
                  <a:close/>
                </a:path>
                <a:path extrusionOk="0" h="305434" w="8110855">
                  <a:moveTo>
                    <a:pt x="5966638" y="208724"/>
                  </a:moveTo>
                  <a:lnTo>
                    <a:pt x="5958535" y="208254"/>
                  </a:lnTo>
                  <a:lnTo>
                    <a:pt x="5954700" y="208254"/>
                  </a:lnTo>
                  <a:lnTo>
                    <a:pt x="5945327" y="208864"/>
                  </a:lnTo>
                  <a:lnTo>
                    <a:pt x="5937593" y="211137"/>
                  </a:lnTo>
                  <a:lnTo>
                    <a:pt x="5932170" y="215785"/>
                  </a:lnTo>
                  <a:lnTo>
                    <a:pt x="5929757" y="223481"/>
                  </a:lnTo>
                  <a:lnTo>
                    <a:pt x="5937593" y="223901"/>
                  </a:lnTo>
                  <a:lnTo>
                    <a:pt x="5941326" y="223901"/>
                  </a:lnTo>
                  <a:lnTo>
                    <a:pt x="5950864" y="223304"/>
                  </a:lnTo>
                  <a:lnTo>
                    <a:pt x="5958764" y="221056"/>
                  </a:lnTo>
                  <a:lnTo>
                    <a:pt x="5964263" y="216433"/>
                  </a:lnTo>
                  <a:lnTo>
                    <a:pt x="5966638" y="208724"/>
                  </a:lnTo>
                  <a:close/>
                </a:path>
                <a:path extrusionOk="0" h="305434" w="8110855">
                  <a:moveTo>
                    <a:pt x="6062345" y="260464"/>
                  </a:moveTo>
                  <a:lnTo>
                    <a:pt x="6057633" y="256527"/>
                  </a:lnTo>
                  <a:lnTo>
                    <a:pt x="6055017" y="255219"/>
                  </a:lnTo>
                  <a:lnTo>
                    <a:pt x="6052947" y="255219"/>
                  </a:lnTo>
                  <a:lnTo>
                    <a:pt x="6050877" y="255219"/>
                  </a:lnTo>
                  <a:lnTo>
                    <a:pt x="6049353" y="256540"/>
                  </a:lnTo>
                  <a:lnTo>
                    <a:pt x="6044349" y="259181"/>
                  </a:lnTo>
                  <a:lnTo>
                    <a:pt x="6040856" y="260515"/>
                  </a:lnTo>
                  <a:lnTo>
                    <a:pt x="6033059" y="260464"/>
                  </a:lnTo>
                  <a:lnTo>
                    <a:pt x="6033325" y="271297"/>
                  </a:lnTo>
                  <a:lnTo>
                    <a:pt x="6039459" y="276174"/>
                  </a:lnTo>
                  <a:lnTo>
                    <a:pt x="6047854" y="278790"/>
                  </a:lnTo>
                  <a:lnTo>
                    <a:pt x="6054890" y="282816"/>
                  </a:lnTo>
                  <a:lnTo>
                    <a:pt x="6054890" y="272681"/>
                  </a:lnTo>
                  <a:lnTo>
                    <a:pt x="6058370" y="266573"/>
                  </a:lnTo>
                  <a:lnTo>
                    <a:pt x="6062345" y="260464"/>
                  </a:lnTo>
                  <a:close/>
                </a:path>
                <a:path extrusionOk="0" h="305434" w="8110855">
                  <a:moveTo>
                    <a:pt x="6091771" y="275564"/>
                  </a:moveTo>
                  <a:lnTo>
                    <a:pt x="6087300" y="262712"/>
                  </a:lnTo>
                  <a:lnTo>
                    <a:pt x="6089866" y="251510"/>
                  </a:lnTo>
                  <a:lnTo>
                    <a:pt x="6091580" y="241211"/>
                  </a:lnTo>
                  <a:lnTo>
                    <a:pt x="6084570" y="231089"/>
                  </a:lnTo>
                  <a:lnTo>
                    <a:pt x="6080417" y="237934"/>
                  </a:lnTo>
                  <a:lnTo>
                    <a:pt x="6072302" y="240906"/>
                  </a:lnTo>
                  <a:lnTo>
                    <a:pt x="6064758" y="244487"/>
                  </a:lnTo>
                  <a:lnTo>
                    <a:pt x="6062357" y="253199"/>
                  </a:lnTo>
                  <a:lnTo>
                    <a:pt x="6065520" y="251980"/>
                  </a:lnTo>
                  <a:lnTo>
                    <a:pt x="6067996" y="251434"/>
                  </a:lnTo>
                  <a:lnTo>
                    <a:pt x="6076645" y="251434"/>
                  </a:lnTo>
                  <a:lnTo>
                    <a:pt x="6077699" y="277228"/>
                  </a:lnTo>
                  <a:lnTo>
                    <a:pt x="6086322" y="277228"/>
                  </a:lnTo>
                  <a:lnTo>
                    <a:pt x="6088723" y="276720"/>
                  </a:lnTo>
                  <a:lnTo>
                    <a:pt x="6091771" y="275564"/>
                  </a:lnTo>
                  <a:close/>
                </a:path>
                <a:path extrusionOk="0" h="305434" w="8110855">
                  <a:moveTo>
                    <a:pt x="6095250" y="216916"/>
                  </a:moveTo>
                  <a:lnTo>
                    <a:pt x="6091758" y="208724"/>
                  </a:lnTo>
                  <a:lnTo>
                    <a:pt x="6090488" y="205397"/>
                  </a:lnTo>
                  <a:lnTo>
                    <a:pt x="6084760" y="203022"/>
                  </a:lnTo>
                  <a:lnTo>
                    <a:pt x="6079439" y="203022"/>
                  </a:lnTo>
                  <a:lnTo>
                    <a:pt x="6075032" y="203022"/>
                  </a:lnTo>
                  <a:lnTo>
                    <a:pt x="6070905" y="204660"/>
                  </a:lnTo>
                  <a:lnTo>
                    <a:pt x="6069850" y="208724"/>
                  </a:lnTo>
                  <a:lnTo>
                    <a:pt x="6067298" y="217131"/>
                  </a:lnTo>
                  <a:lnTo>
                    <a:pt x="6074270" y="221183"/>
                  </a:lnTo>
                  <a:lnTo>
                    <a:pt x="6088253" y="221183"/>
                  </a:lnTo>
                  <a:lnTo>
                    <a:pt x="6095250" y="216916"/>
                  </a:lnTo>
                  <a:close/>
                </a:path>
                <a:path extrusionOk="0" h="305434" w="8110855">
                  <a:moveTo>
                    <a:pt x="6174029" y="229819"/>
                  </a:moveTo>
                  <a:lnTo>
                    <a:pt x="6172886" y="223469"/>
                  </a:lnTo>
                  <a:lnTo>
                    <a:pt x="6163068" y="223469"/>
                  </a:lnTo>
                  <a:lnTo>
                    <a:pt x="6166002" y="210693"/>
                  </a:lnTo>
                  <a:lnTo>
                    <a:pt x="6158217" y="208724"/>
                  </a:lnTo>
                  <a:lnTo>
                    <a:pt x="6158509" y="218871"/>
                  </a:lnTo>
                  <a:lnTo>
                    <a:pt x="6154737" y="224866"/>
                  </a:lnTo>
                  <a:lnTo>
                    <a:pt x="6150724" y="231089"/>
                  </a:lnTo>
                  <a:lnTo>
                    <a:pt x="6165418" y="231089"/>
                  </a:lnTo>
                  <a:lnTo>
                    <a:pt x="6169977" y="230619"/>
                  </a:lnTo>
                  <a:lnTo>
                    <a:pt x="6174029" y="229819"/>
                  </a:lnTo>
                  <a:close/>
                </a:path>
                <a:path extrusionOk="0" h="305434" w="8110855">
                  <a:moveTo>
                    <a:pt x="6283325" y="216217"/>
                  </a:moveTo>
                  <a:lnTo>
                    <a:pt x="6281458" y="215785"/>
                  </a:lnTo>
                  <a:lnTo>
                    <a:pt x="6279400" y="215582"/>
                  </a:lnTo>
                  <a:lnTo>
                    <a:pt x="6277241" y="215582"/>
                  </a:lnTo>
                  <a:lnTo>
                    <a:pt x="6263475" y="217855"/>
                  </a:lnTo>
                  <a:lnTo>
                    <a:pt x="6251867" y="223558"/>
                  </a:lnTo>
                  <a:lnTo>
                    <a:pt x="6247155" y="230987"/>
                  </a:lnTo>
                  <a:lnTo>
                    <a:pt x="6254039" y="238467"/>
                  </a:lnTo>
                  <a:lnTo>
                    <a:pt x="6259055" y="230682"/>
                  </a:lnTo>
                  <a:lnTo>
                    <a:pt x="6278169" y="224002"/>
                  </a:lnTo>
                  <a:lnTo>
                    <a:pt x="6283325" y="216217"/>
                  </a:lnTo>
                  <a:close/>
                </a:path>
                <a:path extrusionOk="0" h="305434" w="8110855">
                  <a:moveTo>
                    <a:pt x="6630124" y="148691"/>
                  </a:moveTo>
                  <a:lnTo>
                    <a:pt x="6629540" y="142125"/>
                  </a:lnTo>
                  <a:lnTo>
                    <a:pt x="6627939" y="142735"/>
                  </a:lnTo>
                  <a:lnTo>
                    <a:pt x="6625945" y="142963"/>
                  </a:lnTo>
                  <a:lnTo>
                    <a:pt x="6620548" y="142963"/>
                  </a:lnTo>
                  <a:lnTo>
                    <a:pt x="6605892" y="141071"/>
                  </a:lnTo>
                  <a:lnTo>
                    <a:pt x="6602692" y="141071"/>
                  </a:lnTo>
                  <a:lnTo>
                    <a:pt x="6596621" y="141071"/>
                  </a:lnTo>
                  <a:lnTo>
                    <a:pt x="6592240" y="142773"/>
                  </a:lnTo>
                  <a:lnTo>
                    <a:pt x="6592722" y="149390"/>
                  </a:lnTo>
                  <a:lnTo>
                    <a:pt x="6594373" y="148755"/>
                  </a:lnTo>
                  <a:lnTo>
                    <a:pt x="6596431" y="148513"/>
                  </a:lnTo>
                  <a:lnTo>
                    <a:pt x="6601917" y="148513"/>
                  </a:lnTo>
                  <a:lnTo>
                    <a:pt x="6616560" y="150368"/>
                  </a:lnTo>
                  <a:lnTo>
                    <a:pt x="6625793" y="150368"/>
                  </a:lnTo>
                  <a:lnTo>
                    <a:pt x="6630124" y="148691"/>
                  </a:lnTo>
                  <a:close/>
                </a:path>
                <a:path extrusionOk="0" h="305434" w="8110855">
                  <a:moveTo>
                    <a:pt x="6650952" y="238861"/>
                  </a:moveTo>
                  <a:lnTo>
                    <a:pt x="6650456" y="229501"/>
                  </a:lnTo>
                  <a:lnTo>
                    <a:pt x="6648653" y="224828"/>
                  </a:lnTo>
                  <a:lnTo>
                    <a:pt x="6645211" y="224828"/>
                  </a:lnTo>
                  <a:lnTo>
                    <a:pt x="6643116" y="224828"/>
                  </a:lnTo>
                  <a:lnTo>
                    <a:pt x="6640411" y="226568"/>
                  </a:lnTo>
                  <a:lnTo>
                    <a:pt x="6637058" y="231089"/>
                  </a:lnTo>
                  <a:lnTo>
                    <a:pt x="6641312" y="240296"/>
                  </a:lnTo>
                  <a:lnTo>
                    <a:pt x="6644602" y="243547"/>
                  </a:lnTo>
                  <a:lnTo>
                    <a:pt x="6649644" y="243547"/>
                  </a:lnTo>
                  <a:lnTo>
                    <a:pt x="6650952" y="238861"/>
                  </a:lnTo>
                  <a:close/>
                </a:path>
                <a:path extrusionOk="0" h="305434" w="8110855">
                  <a:moveTo>
                    <a:pt x="6713360" y="268439"/>
                  </a:moveTo>
                  <a:lnTo>
                    <a:pt x="6710400" y="260388"/>
                  </a:lnTo>
                  <a:lnTo>
                    <a:pt x="6698285" y="260388"/>
                  </a:lnTo>
                  <a:lnTo>
                    <a:pt x="6696811" y="260413"/>
                  </a:lnTo>
                  <a:lnTo>
                    <a:pt x="6696037" y="260477"/>
                  </a:lnTo>
                  <a:lnTo>
                    <a:pt x="6696176" y="271856"/>
                  </a:lnTo>
                  <a:lnTo>
                    <a:pt x="6680873" y="278866"/>
                  </a:lnTo>
                  <a:lnTo>
                    <a:pt x="6681051" y="290322"/>
                  </a:lnTo>
                  <a:lnTo>
                    <a:pt x="6684200" y="291896"/>
                  </a:lnTo>
                  <a:lnTo>
                    <a:pt x="6687274" y="292582"/>
                  </a:lnTo>
                  <a:lnTo>
                    <a:pt x="6690195" y="292582"/>
                  </a:lnTo>
                  <a:lnTo>
                    <a:pt x="6697256" y="291198"/>
                  </a:lnTo>
                  <a:lnTo>
                    <a:pt x="6703276" y="287553"/>
                  </a:lnTo>
                  <a:lnTo>
                    <a:pt x="6707911" y="282397"/>
                  </a:lnTo>
                  <a:lnTo>
                    <a:pt x="6710807" y="276479"/>
                  </a:lnTo>
                  <a:lnTo>
                    <a:pt x="6713360" y="268439"/>
                  </a:lnTo>
                  <a:close/>
                </a:path>
                <a:path extrusionOk="0" h="305434" w="8110855">
                  <a:moveTo>
                    <a:pt x="6828333" y="164363"/>
                  </a:moveTo>
                  <a:lnTo>
                    <a:pt x="6822326" y="163271"/>
                  </a:lnTo>
                  <a:lnTo>
                    <a:pt x="6817588" y="162814"/>
                  </a:lnTo>
                  <a:lnTo>
                    <a:pt x="6813931" y="162814"/>
                  </a:lnTo>
                  <a:lnTo>
                    <a:pt x="6805358" y="162814"/>
                  </a:lnTo>
                  <a:lnTo>
                    <a:pt x="6802691" y="165303"/>
                  </a:lnTo>
                  <a:lnTo>
                    <a:pt x="6804203" y="170256"/>
                  </a:lnTo>
                  <a:lnTo>
                    <a:pt x="6808394" y="172745"/>
                  </a:lnTo>
                  <a:lnTo>
                    <a:pt x="6818300" y="172745"/>
                  </a:lnTo>
                  <a:lnTo>
                    <a:pt x="6823900" y="170611"/>
                  </a:lnTo>
                  <a:lnTo>
                    <a:pt x="6828333" y="164363"/>
                  </a:lnTo>
                  <a:close/>
                </a:path>
                <a:path extrusionOk="0" h="305434" w="8110855">
                  <a:moveTo>
                    <a:pt x="6858013" y="179235"/>
                  </a:moveTo>
                  <a:lnTo>
                    <a:pt x="6856006" y="179108"/>
                  </a:lnTo>
                  <a:lnTo>
                    <a:pt x="6855066" y="179108"/>
                  </a:lnTo>
                  <a:lnTo>
                    <a:pt x="6844868" y="181127"/>
                  </a:lnTo>
                  <a:lnTo>
                    <a:pt x="6837845" y="186347"/>
                  </a:lnTo>
                  <a:lnTo>
                    <a:pt x="6832765" y="193509"/>
                  </a:lnTo>
                  <a:lnTo>
                    <a:pt x="6828333" y="201358"/>
                  </a:lnTo>
                  <a:lnTo>
                    <a:pt x="6839356" y="199313"/>
                  </a:lnTo>
                  <a:lnTo>
                    <a:pt x="6849338" y="196392"/>
                  </a:lnTo>
                  <a:lnTo>
                    <a:pt x="6856247" y="190423"/>
                  </a:lnTo>
                  <a:lnTo>
                    <a:pt x="6858013" y="179235"/>
                  </a:lnTo>
                  <a:close/>
                </a:path>
                <a:path extrusionOk="0" h="305434" w="8110855">
                  <a:moveTo>
                    <a:pt x="6880149" y="156870"/>
                  </a:moveTo>
                  <a:lnTo>
                    <a:pt x="6865226" y="156870"/>
                  </a:lnTo>
                  <a:lnTo>
                    <a:pt x="6865226" y="171627"/>
                  </a:lnTo>
                  <a:lnTo>
                    <a:pt x="6880149" y="171627"/>
                  </a:lnTo>
                  <a:lnTo>
                    <a:pt x="6880149" y="156870"/>
                  </a:lnTo>
                  <a:close/>
                </a:path>
                <a:path extrusionOk="0" h="305434" w="8110855">
                  <a:moveTo>
                    <a:pt x="7145160" y="253212"/>
                  </a:moveTo>
                  <a:lnTo>
                    <a:pt x="7137362" y="247142"/>
                  </a:lnTo>
                  <a:lnTo>
                    <a:pt x="7131672" y="244932"/>
                  </a:lnTo>
                  <a:lnTo>
                    <a:pt x="7127824" y="244932"/>
                  </a:lnTo>
                  <a:lnTo>
                    <a:pt x="7122693" y="244932"/>
                  </a:lnTo>
                  <a:lnTo>
                    <a:pt x="7120814" y="248843"/>
                  </a:lnTo>
                  <a:lnTo>
                    <a:pt x="7122300" y="256667"/>
                  </a:lnTo>
                  <a:lnTo>
                    <a:pt x="7125665" y="260578"/>
                  </a:lnTo>
                  <a:lnTo>
                    <a:pt x="7134796" y="260578"/>
                  </a:lnTo>
                  <a:lnTo>
                    <a:pt x="7139597" y="258597"/>
                  </a:lnTo>
                  <a:lnTo>
                    <a:pt x="7145160" y="253212"/>
                  </a:lnTo>
                  <a:close/>
                </a:path>
                <a:path extrusionOk="0" h="305434" w="8110855">
                  <a:moveTo>
                    <a:pt x="7322121" y="253199"/>
                  </a:moveTo>
                  <a:lnTo>
                    <a:pt x="7315479" y="250545"/>
                  </a:lnTo>
                  <a:lnTo>
                    <a:pt x="7310602" y="246176"/>
                  </a:lnTo>
                  <a:lnTo>
                    <a:pt x="7305942" y="241642"/>
                  </a:lnTo>
                  <a:lnTo>
                    <a:pt x="7299973" y="238455"/>
                  </a:lnTo>
                  <a:lnTo>
                    <a:pt x="7299172" y="246405"/>
                  </a:lnTo>
                  <a:lnTo>
                    <a:pt x="7302513" y="253682"/>
                  </a:lnTo>
                  <a:lnTo>
                    <a:pt x="7308253" y="258978"/>
                  </a:lnTo>
                  <a:lnTo>
                    <a:pt x="7314654" y="261035"/>
                  </a:lnTo>
                  <a:lnTo>
                    <a:pt x="7318184" y="261035"/>
                  </a:lnTo>
                  <a:lnTo>
                    <a:pt x="7321169" y="258787"/>
                  </a:lnTo>
                  <a:lnTo>
                    <a:pt x="7322121" y="253199"/>
                  </a:lnTo>
                  <a:close/>
                </a:path>
                <a:path extrusionOk="0" h="305434" w="8110855">
                  <a:moveTo>
                    <a:pt x="7417638" y="68033"/>
                  </a:moveTo>
                  <a:lnTo>
                    <a:pt x="7415631" y="68249"/>
                  </a:lnTo>
                  <a:lnTo>
                    <a:pt x="7397191" y="68249"/>
                  </a:lnTo>
                  <a:lnTo>
                    <a:pt x="7389787" y="68897"/>
                  </a:lnTo>
                  <a:lnTo>
                    <a:pt x="7388288" y="75298"/>
                  </a:lnTo>
                  <a:lnTo>
                    <a:pt x="7392505" y="79514"/>
                  </a:lnTo>
                  <a:lnTo>
                    <a:pt x="7398156" y="81915"/>
                  </a:lnTo>
                  <a:lnTo>
                    <a:pt x="7410297" y="81915"/>
                  </a:lnTo>
                  <a:lnTo>
                    <a:pt x="7416482" y="77736"/>
                  </a:lnTo>
                  <a:lnTo>
                    <a:pt x="7417638" y="68033"/>
                  </a:lnTo>
                  <a:close/>
                </a:path>
                <a:path extrusionOk="0" h="305434" w="8110855">
                  <a:moveTo>
                    <a:pt x="8014386" y="186385"/>
                  </a:moveTo>
                  <a:lnTo>
                    <a:pt x="8009598" y="182092"/>
                  </a:lnTo>
                  <a:lnTo>
                    <a:pt x="8005839" y="180479"/>
                  </a:lnTo>
                  <a:lnTo>
                    <a:pt x="8003019" y="180479"/>
                  </a:lnTo>
                  <a:lnTo>
                    <a:pt x="7998803" y="180479"/>
                  </a:lnTo>
                  <a:lnTo>
                    <a:pt x="7996758" y="184099"/>
                  </a:lnTo>
                  <a:lnTo>
                    <a:pt x="7996606" y="191312"/>
                  </a:lnTo>
                  <a:lnTo>
                    <a:pt x="7998523" y="194932"/>
                  </a:lnTo>
                  <a:lnTo>
                    <a:pt x="8005191" y="194932"/>
                  </a:lnTo>
                  <a:lnTo>
                    <a:pt x="8009268" y="192671"/>
                  </a:lnTo>
                  <a:lnTo>
                    <a:pt x="8014386" y="186385"/>
                  </a:lnTo>
                  <a:close/>
                </a:path>
                <a:path extrusionOk="0" h="305434" w="8110855">
                  <a:moveTo>
                    <a:pt x="8043710" y="53289"/>
                  </a:moveTo>
                  <a:lnTo>
                    <a:pt x="8039481" y="52819"/>
                  </a:lnTo>
                  <a:lnTo>
                    <a:pt x="8035112" y="52133"/>
                  </a:lnTo>
                  <a:lnTo>
                    <a:pt x="8036573" y="45796"/>
                  </a:lnTo>
                  <a:lnTo>
                    <a:pt x="8021853" y="45796"/>
                  </a:lnTo>
                  <a:lnTo>
                    <a:pt x="8020888" y="53517"/>
                  </a:lnTo>
                  <a:lnTo>
                    <a:pt x="8015884" y="53517"/>
                  </a:lnTo>
                  <a:lnTo>
                    <a:pt x="8015186" y="53441"/>
                  </a:lnTo>
                  <a:lnTo>
                    <a:pt x="8014398" y="53289"/>
                  </a:lnTo>
                  <a:lnTo>
                    <a:pt x="8014398" y="68033"/>
                  </a:lnTo>
                  <a:lnTo>
                    <a:pt x="8019008" y="68262"/>
                  </a:lnTo>
                  <a:lnTo>
                    <a:pt x="8023022" y="69189"/>
                  </a:lnTo>
                  <a:lnTo>
                    <a:pt x="8021853" y="75285"/>
                  </a:lnTo>
                  <a:lnTo>
                    <a:pt x="8036573" y="75285"/>
                  </a:lnTo>
                  <a:lnTo>
                    <a:pt x="8036814" y="71602"/>
                  </a:lnTo>
                  <a:lnTo>
                    <a:pt x="8037271" y="67741"/>
                  </a:lnTo>
                  <a:lnTo>
                    <a:pt x="8042122" y="67741"/>
                  </a:lnTo>
                  <a:lnTo>
                    <a:pt x="8042872" y="67830"/>
                  </a:lnTo>
                  <a:lnTo>
                    <a:pt x="8043710" y="68033"/>
                  </a:lnTo>
                  <a:lnTo>
                    <a:pt x="8043710" y="53289"/>
                  </a:lnTo>
                  <a:close/>
                </a:path>
                <a:path extrusionOk="0" h="305434" w="8110855">
                  <a:moveTo>
                    <a:pt x="8110233" y="179235"/>
                  </a:moveTo>
                  <a:lnTo>
                    <a:pt x="8107337" y="178892"/>
                  </a:lnTo>
                  <a:lnTo>
                    <a:pt x="8104606" y="178701"/>
                  </a:lnTo>
                  <a:lnTo>
                    <a:pt x="8102079" y="178701"/>
                  </a:lnTo>
                  <a:lnTo>
                    <a:pt x="8093735" y="179552"/>
                  </a:lnTo>
                  <a:lnTo>
                    <a:pt x="8087271" y="182257"/>
                  </a:lnTo>
                  <a:lnTo>
                    <a:pt x="8082851" y="187007"/>
                  </a:lnTo>
                  <a:lnTo>
                    <a:pt x="8080642" y="193992"/>
                  </a:lnTo>
                  <a:lnTo>
                    <a:pt x="8090382" y="192532"/>
                  </a:lnTo>
                  <a:lnTo>
                    <a:pt x="8098752" y="189814"/>
                  </a:lnTo>
                  <a:lnTo>
                    <a:pt x="8105483" y="185496"/>
                  </a:lnTo>
                  <a:lnTo>
                    <a:pt x="8110233" y="1792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29" name="Google Shape;7929;gefe2f4b35a_0_3189"/>
            <p:cNvSpPr/>
            <p:nvPr/>
          </p:nvSpPr>
          <p:spPr>
            <a:xfrm>
              <a:off x="0" y="7914881"/>
              <a:ext cx="8469630" cy="259715"/>
            </a:xfrm>
            <a:custGeom>
              <a:rect b="b" l="l" r="r" t="t"/>
              <a:pathLst>
                <a:path extrusionOk="0" h="259715" w="8469630">
                  <a:moveTo>
                    <a:pt x="8775" y="116852"/>
                  </a:moveTo>
                  <a:lnTo>
                    <a:pt x="7747" y="111086"/>
                  </a:lnTo>
                  <a:lnTo>
                    <a:pt x="6832" y="111175"/>
                  </a:lnTo>
                  <a:lnTo>
                    <a:pt x="5969" y="111213"/>
                  </a:lnTo>
                  <a:lnTo>
                    <a:pt x="0" y="111213"/>
                  </a:lnTo>
                  <a:lnTo>
                    <a:pt x="0" y="120065"/>
                  </a:lnTo>
                  <a:lnTo>
                    <a:pt x="749" y="120065"/>
                  </a:lnTo>
                  <a:lnTo>
                    <a:pt x="8775" y="116852"/>
                  </a:lnTo>
                  <a:close/>
                </a:path>
                <a:path extrusionOk="0" h="259715" w="8469630">
                  <a:moveTo>
                    <a:pt x="125679" y="51854"/>
                  </a:moveTo>
                  <a:lnTo>
                    <a:pt x="122809" y="52527"/>
                  </a:lnTo>
                  <a:lnTo>
                    <a:pt x="120319" y="52806"/>
                  </a:lnTo>
                  <a:lnTo>
                    <a:pt x="111696" y="52806"/>
                  </a:lnTo>
                  <a:lnTo>
                    <a:pt x="95504" y="43268"/>
                  </a:lnTo>
                  <a:lnTo>
                    <a:pt x="89103" y="43268"/>
                  </a:lnTo>
                  <a:lnTo>
                    <a:pt x="86855" y="43268"/>
                  </a:lnTo>
                  <a:lnTo>
                    <a:pt x="84315" y="43561"/>
                  </a:lnTo>
                  <a:lnTo>
                    <a:pt x="81394" y="44259"/>
                  </a:lnTo>
                  <a:lnTo>
                    <a:pt x="80238" y="54851"/>
                  </a:lnTo>
                  <a:lnTo>
                    <a:pt x="82219" y="61722"/>
                  </a:lnTo>
                  <a:lnTo>
                    <a:pt x="86639" y="65430"/>
                  </a:lnTo>
                  <a:lnTo>
                    <a:pt x="92798" y="66548"/>
                  </a:lnTo>
                  <a:lnTo>
                    <a:pt x="102374" y="64985"/>
                  </a:lnTo>
                  <a:lnTo>
                    <a:pt x="112128" y="61163"/>
                  </a:lnTo>
                  <a:lnTo>
                    <a:pt x="120434" y="56362"/>
                  </a:lnTo>
                  <a:lnTo>
                    <a:pt x="125679" y="51854"/>
                  </a:lnTo>
                  <a:close/>
                </a:path>
                <a:path extrusionOk="0" h="259715" w="8469630">
                  <a:moveTo>
                    <a:pt x="162560" y="36969"/>
                  </a:moveTo>
                  <a:lnTo>
                    <a:pt x="147612" y="36969"/>
                  </a:lnTo>
                  <a:lnTo>
                    <a:pt x="147612" y="51841"/>
                  </a:lnTo>
                  <a:lnTo>
                    <a:pt x="162560" y="51841"/>
                  </a:lnTo>
                  <a:lnTo>
                    <a:pt x="162560" y="36969"/>
                  </a:lnTo>
                  <a:close/>
                </a:path>
                <a:path extrusionOk="0" h="259715" w="8469630">
                  <a:moveTo>
                    <a:pt x="191935" y="155448"/>
                  </a:moveTo>
                  <a:lnTo>
                    <a:pt x="190652" y="155613"/>
                  </a:lnTo>
                  <a:lnTo>
                    <a:pt x="185420" y="155676"/>
                  </a:lnTo>
                  <a:lnTo>
                    <a:pt x="175120" y="154940"/>
                  </a:lnTo>
                  <a:lnTo>
                    <a:pt x="172745" y="154940"/>
                  </a:lnTo>
                  <a:lnTo>
                    <a:pt x="164287" y="154940"/>
                  </a:lnTo>
                  <a:lnTo>
                    <a:pt x="158216" y="157264"/>
                  </a:lnTo>
                  <a:lnTo>
                    <a:pt x="162547" y="170205"/>
                  </a:lnTo>
                  <a:lnTo>
                    <a:pt x="172262" y="168922"/>
                  </a:lnTo>
                  <a:lnTo>
                    <a:pt x="180568" y="166268"/>
                  </a:lnTo>
                  <a:lnTo>
                    <a:pt x="187198" y="161899"/>
                  </a:lnTo>
                  <a:lnTo>
                    <a:pt x="191935" y="155448"/>
                  </a:lnTo>
                  <a:close/>
                </a:path>
                <a:path extrusionOk="0" h="259715" w="8469630">
                  <a:moveTo>
                    <a:pt x="302399" y="103606"/>
                  </a:moveTo>
                  <a:lnTo>
                    <a:pt x="302120" y="95656"/>
                  </a:lnTo>
                  <a:lnTo>
                    <a:pt x="301218" y="88303"/>
                  </a:lnTo>
                  <a:lnTo>
                    <a:pt x="298361" y="82892"/>
                  </a:lnTo>
                  <a:lnTo>
                    <a:pt x="292227" y="80797"/>
                  </a:lnTo>
                  <a:lnTo>
                    <a:pt x="290906" y="80797"/>
                  </a:lnTo>
                  <a:lnTo>
                    <a:pt x="289407" y="80975"/>
                  </a:lnTo>
                  <a:lnTo>
                    <a:pt x="287705" y="81356"/>
                  </a:lnTo>
                  <a:lnTo>
                    <a:pt x="287705" y="95986"/>
                  </a:lnTo>
                  <a:lnTo>
                    <a:pt x="294906" y="95986"/>
                  </a:lnTo>
                  <a:lnTo>
                    <a:pt x="296583" y="102209"/>
                  </a:lnTo>
                  <a:lnTo>
                    <a:pt x="302399" y="103606"/>
                  </a:lnTo>
                  <a:close/>
                </a:path>
                <a:path extrusionOk="0" h="259715" w="8469630">
                  <a:moveTo>
                    <a:pt x="803313" y="185178"/>
                  </a:moveTo>
                  <a:lnTo>
                    <a:pt x="797420" y="181775"/>
                  </a:lnTo>
                  <a:lnTo>
                    <a:pt x="792289" y="180479"/>
                  </a:lnTo>
                  <a:lnTo>
                    <a:pt x="788085" y="180479"/>
                  </a:lnTo>
                  <a:lnTo>
                    <a:pt x="781342" y="180479"/>
                  </a:lnTo>
                  <a:lnTo>
                    <a:pt x="776973" y="183807"/>
                  </a:lnTo>
                  <a:lnTo>
                    <a:pt x="774369" y="190449"/>
                  </a:lnTo>
                  <a:lnTo>
                    <a:pt x="776122" y="193776"/>
                  </a:lnTo>
                  <a:lnTo>
                    <a:pt x="786193" y="193776"/>
                  </a:lnTo>
                  <a:lnTo>
                    <a:pt x="793292" y="191528"/>
                  </a:lnTo>
                  <a:lnTo>
                    <a:pt x="803313" y="185178"/>
                  </a:lnTo>
                  <a:close/>
                </a:path>
                <a:path extrusionOk="0" h="259715" w="8469630">
                  <a:moveTo>
                    <a:pt x="1156970" y="199923"/>
                  </a:moveTo>
                  <a:lnTo>
                    <a:pt x="1150950" y="198831"/>
                  </a:lnTo>
                  <a:lnTo>
                    <a:pt x="1146213" y="198374"/>
                  </a:lnTo>
                  <a:lnTo>
                    <a:pt x="1142542" y="198374"/>
                  </a:lnTo>
                  <a:lnTo>
                    <a:pt x="1133957" y="198374"/>
                  </a:lnTo>
                  <a:lnTo>
                    <a:pt x="1131290" y="200850"/>
                  </a:lnTo>
                  <a:lnTo>
                    <a:pt x="1132801" y="205816"/>
                  </a:lnTo>
                  <a:lnTo>
                    <a:pt x="1136992" y="208305"/>
                  </a:lnTo>
                  <a:lnTo>
                    <a:pt x="1146911" y="208305"/>
                  </a:lnTo>
                  <a:lnTo>
                    <a:pt x="1152512" y="206171"/>
                  </a:lnTo>
                  <a:lnTo>
                    <a:pt x="1156970" y="199923"/>
                  </a:lnTo>
                  <a:close/>
                </a:path>
                <a:path extrusionOk="0" h="259715" w="8469630">
                  <a:moveTo>
                    <a:pt x="1164158" y="111086"/>
                  </a:moveTo>
                  <a:lnTo>
                    <a:pt x="1149502" y="111086"/>
                  </a:lnTo>
                  <a:lnTo>
                    <a:pt x="1149502" y="125831"/>
                  </a:lnTo>
                  <a:lnTo>
                    <a:pt x="1164158" y="125831"/>
                  </a:lnTo>
                  <a:lnTo>
                    <a:pt x="1164158" y="111086"/>
                  </a:lnTo>
                  <a:close/>
                </a:path>
                <a:path extrusionOk="0" h="259715" w="8469630">
                  <a:moveTo>
                    <a:pt x="1245298" y="118351"/>
                  </a:moveTo>
                  <a:lnTo>
                    <a:pt x="1241056" y="113842"/>
                  </a:lnTo>
                  <a:lnTo>
                    <a:pt x="1233500" y="111112"/>
                  </a:lnTo>
                  <a:lnTo>
                    <a:pt x="1226312" y="111112"/>
                  </a:lnTo>
                  <a:lnTo>
                    <a:pt x="1217320" y="111112"/>
                  </a:lnTo>
                  <a:lnTo>
                    <a:pt x="1208938" y="115392"/>
                  </a:lnTo>
                  <a:lnTo>
                    <a:pt x="1208455" y="125844"/>
                  </a:lnTo>
                  <a:lnTo>
                    <a:pt x="1215326" y="127292"/>
                  </a:lnTo>
                  <a:lnTo>
                    <a:pt x="1221828" y="129273"/>
                  </a:lnTo>
                  <a:lnTo>
                    <a:pt x="1227848" y="131013"/>
                  </a:lnTo>
                  <a:lnTo>
                    <a:pt x="1233258" y="131762"/>
                  </a:lnTo>
                  <a:lnTo>
                    <a:pt x="1238745" y="131762"/>
                  </a:lnTo>
                  <a:lnTo>
                    <a:pt x="1242974" y="128701"/>
                  </a:lnTo>
                  <a:lnTo>
                    <a:pt x="1245298" y="118351"/>
                  </a:lnTo>
                  <a:close/>
                </a:path>
                <a:path extrusionOk="0" h="259715" w="8469630">
                  <a:moveTo>
                    <a:pt x="1297889" y="171577"/>
                  </a:moveTo>
                  <a:lnTo>
                    <a:pt x="1289304" y="170205"/>
                  </a:lnTo>
                  <a:lnTo>
                    <a:pt x="1289304" y="177685"/>
                  </a:lnTo>
                  <a:lnTo>
                    <a:pt x="1282077" y="177685"/>
                  </a:lnTo>
                  <a:lnTo>
                    <a:pt x="1278712" y="177406"/>
                  </a:lnTo>
                  <a:lnTo>
                    <a:pt x="1267396" y="177406"/>
                  </a:lnTo>
                  <a:lnTo>
                    <a:pt x="1266825" y="188214"/>
                  </a:lnTo>
                  <a:lnTo>
                    <a:pt x="1259979" y="192443"/>
                  </a:lnTo>
                  <a:lnTo>
                    <a:pt x="1258925" y="210185"/>
                  </a:lnTo>
                  <a:lnTo>
                    <a:pt x="1262087" y="223710"/>
                  </a:lnTo>
                  <a:lnTo>
                    <a:pt x="1266075" y="236435"/>
                  </a:lnTo>
                  <a:lnTo>
                    <a:pt x="1267447" y="251790"/>
                  </a:lnTo>
                  <a:lnTo>
                    <a:pt x="1278394" y="247980"/>
                  </a:lnTo>
                  <a:lnTo>
                    <a:pt x="1274597" y="259156"/>
                  </a:lnTo>
                  <a:lnTo>
                    <a:pt x="1296797" y="259156"/>
                  </a:lnTo>
                  <a:lnTo>
                    <a:pt x="1295984" y="248831"/>
                  </a:lnTo>
                  <a:lnTo>
                    <a:pt x="1291856" y="241858"/>
                  </a:lnTo>
                  <a:lnTo>
                    <a:pt x="1288326" y="234302"/>
                  </a:lnTo>
                  <a:lnTo>
                    <a:pt x="1289304" y="222173"/>
                  </a:lnTo>
                  <a:lnTo>
                    <a:pt x="1291069" y="206959"/>
                  </a:lnTo>
                  <a:lnTo>
                    <a:pt x="1296797" y="192443"/>
                  </a:lnTo>
                  <a:lnTo>
                    <a:pt x="1295641" y="183794"/>
                  </a:lnTo>
                  <a:lnTo>
                    <a:pt x="1297889" y="171577"/>
                  </a:lnTo>
                  <a:close/>
                </a:path>
                <a:path extrusionOk="0" h="259715" w="8469630">
                  <a:moveTo>
                    <a:pt x="1328902" y="36271"/>
                  </a:moveTo>
                  <a:lnTo>
                    <a:pt x="1326095" y="29502"/>
                  </a:lnTo>
                  <a:lnTo>
                    <a:pt x="1324762" y="28244"/>
                  </a:lnTo>
                  <a:lnTo>
                    <a:pt x="1323060" y="27736"/>
                  </a:lnTo>
                  <a:lnTo>
                    <a:pt x="1321193" y="27736"/>
                  </a:lnTo>
                  <a:lnTo>
                    <a:pt x="1314297" y="27736"/>
                  </a:lnTo>
                  <a:lnTo>
                    <a:pt x="1305191" y="34709"/>
                  </a:lnTo>
                  <a:lnTo>
                    <a:pt x="1304290" y="36969"/>
                  </a:lnTo>
                  <a:lnTo>
                    <a:pt x="1300657" y="46710"/>
                  </a:lnTo>
                  <a:lnTo>
                    <a:pt x="1304010" y="50292"/>
                  </a:lnTo>
                  <a:lnTo>
                    <a:pt x="1309293" y="50292"/>
                  </a:lnTo>
                  <a:lnTo>
                    <a:pt x="1317434" y="48221"/>
                  </a:lnTo>
                  <a:lnTo>
                    <a:pt x="1324991" y="43027"/>
                  </a:lnTo>
                  <a:lnTo>
                    <a:pt x="1328902" y="36271"/>
                  </a:lnTo>
                  <a:close/>
                </a:path>
                <a:path extrusionOk="0" h="259715" w="8469630">
                  <a:moveTo>
                    <a:pt x="1333614" y="148069"/>
                  </a:moveTo>
                  <a:lnTo>
                    <a:pt x="1331772" y="147967"/>
                  </a:lnTo>
                  <a:lnTo>
                    <a:pt x="1330909" y="147967"/>
                  </a:lnTo>
                  <a:lnTo>
                    <a:pt x="1320761" y="149999"/>
                  </a:lnTo>
                  <a:lnTo>
                    <a:pt x="1313789" y="155219"/>
                  </a:lnTo>
                  <a:lnTo>
                    <a:pt x="1308709" y="162382"/>
                  </a:lnTo>
                  <a:lnTo>
                    <a:pt x="1304290" y="170192"/>
                  </a:lnTo>
                  <a:lnTo>
                    <a:pt x="1306093" y="170294"/>
                  </a:lnTo>
                  <a:lnTo>
                    <a:pt x="1306944" y="170294"/>
                  </a:lnTo>
                  <a:lnTo>
                    <a:pt x="1317117" y="168249"/>
                  </a:lnTo>
                  <a:lnTo>
                    <a:pt x="1324114" y="163004"/>
                  </a:lnTo>
                  <a:lnTo>
                    <a:pt x="1329207" y="155841"/>
                  </a:lnTo>
                  <a:lnTo>
                    <a:pt x="1333614" y="148069"/>
                  </a:lnTo>
                  <a:close/>
                </a:path>
                <a:path extrusionOk="0" h="259715" w="8469630">
                  <a:moveTo>
                    <a:pt x="1525282" y="192430"/>
                  </a:moveTo>
                  <a:lnTo>
                    <a:pt x="1514017" y="188633"/>
                  </a:lnTo>
                  <a:lnTo>
                    <a:pt x="1517764" y="177685"/>
                  </a:lnTo>
                  <a:lnTo>
                    <a:pt x="1473479" y="177685"/>
                  </a:lnTo>
                  <a:lnTo>
                    <a:pt x="1473479" y="229425"/>
                  </a:lnTo>
                  <a:lnTo>
                    <a:pt x="1484718" y="225628"/>
                  </a:lnTo>
                  <a:lnTo>
                    <a:pt x="1488440" y="237020"/>
                  </a:lnTo>
                  <a:lnTo>
                    <a:pt x="1495247" y="223443"/>
                  </a:lnTo>
                  <a:lnTo>
                    <a:pt x="1504911" y="212737"/>
                  </a:lnTo>
                  <a:lnTo>
                    <a:pt x="1515541" y="203034"/>
                  </a:lnTo>
                  <a:lnTo>
                    <a:pt x="1525282" y="192430"/>
                  </a:lnTo>
                  <a:close/>
                </a:path>
                <a:path extrusionOk="0" h="259715" w="8469630">
                  <a:moveTo>
                    <a:pt x="1539913" y="36982"/>
                  </a:moveTo>
                  <a:lnTo>
                    <a:pt x="1534134" y="39433"/>
                  </a:lnTo>
                  <a:lnTo>
                    <a:pt x="1528648" y="40157"/>
                  </a:lnTo>
                  <a:lnTo>
                    <a:pt x="1519885" y="40157"/>
                  </a:lnTo>
                  <a:lnTo>
                    <a:pt x="1506956" y="38620"/>
                  </a:lnTo>
                  <a:lnTo>
                    <a:pt x="1504238" y="38620"/>
                  </a:lnTo>
                  <a:lnTo>
                    <a:pt x="1498663" y="39420"/>
                  </a:lnTo>
                  <a:lnTo>
                    <a:pt x="1494104" y="42443"/>
                  </a:lnTo>
                  <a:lnTo>
                    <a:pt x="1490662" y="48653"/>
                  </a:lnTo>
                  <a:lnTo>
                    <a:pt x="1488427" y="59004"/>
                  </a:lnTo>
                  <a:lnTo>
                    <a:pt x="1501863" y="54229"/>
                  </a:lnTo>
                  <a:lnTo>
                    <a:pt x="1519478" y="53530"/>
                  </a:lnTo>
                  <a:lnTo>
                    <a:pt x="1534426" y="50050"/>
                  </a:lnTo>
                  <a:lnTo>
                    <a:pt x="1539913" y="36982"/>
                  </a:lnTo>
                  <a:close/>
                </a:path>
                <a:path extrusionOk="0" h="259715" w="8469630">
                  <a:moveTo>
                    <a:pt x="1721739" y="99377"/>
                  </a:moveTo>
                  <a:lnTo>
                    <a:pt x="1719770" y="92710"/>
                  </a:lnTo>
                  <a:lnTo>
                    <a:pt x="1709470" y="88836"/>
                  </a:lnTo>
                  <a:lnTo>
                    <a:pt x="1706664" y="103568"/>
                  </a:lnTo>
                  <a:lnTo>
                    <a:pt x="1709534" y="108496"/>
                  </a:lnTo>
                  <a:lnTo>
                    <a:pt x="1713230" y="108496"/>
                  </a:lnTo>
                  <a:lnTo>
                    <a:pt x="1718500" y="105689"/>
                  </a:lnTo>
                  <a:lnTo>
                    <a:pt x="1721739" y="99377"/>
                  </a:lnTo>
                  <a:close/>
                </a:path>
                <a:path extrusionOk="0" h="259715" w="8469630">
                  <a:moveTo>
                    <a:pt x="1856727" y="133096"/>
                  </a:moveTo>
                  <a:lnTo>
                    <a:pt x="1850923" y="132067"/>
                  </a:lnTo>
                  <a:lnTo>
                    <a:pt x="1846287" y="131648"/>
                  </a:lnTo>
                  <a:lnTo>
                    <a:pt x="1842681" y="131648"/>
                  </a:lnTo>
                  <a:lnTo>
                    <a:pt x="1833918" y="131648"/>
                  </a:lnTo>
                  <a:lnTo>
                    <a:pt x="1831124" y="134150"/>
                  </a:lnTo>
                  <a:lnTo>
                    <a:pt x="1832483" y="139128"/>
                  </a:lnTo>
                  <a:lnTo>
                    <a:pt x="1836648" y="141630"/>
                  </a:lnTo>
                  <a:lnTo>
                    <a:pt x="1846592" y="141630"/>
                  </a:lnTo>
                  <a:lnTo>
                    <a:pt x="1852244" y="139458"/>
                  </a:lnTo>
                  <a:lnTo>
                    <a:pt x="1856727" y="133096"/>
                  </a:lnTo>
                  <a:close/>
                </a:path>
                <a:path extrusionOk="0" h="259715" w="8469630">
                  <a:moveTo>
                    <a:pt x="2004034" y="51854"/>
                  </a:moveTo>
                  <a:lnTo>
                    <a:pt x="2002028" y="52501"/>
                  </a:lnTo>
                  <a:lnTo>
                    <a:pt x="1999627" y="52743"/>
                  </a:lnTo>
                  <a:lnTo>
                    <a:pt x="1993163" y="52743"/>
                  </a:lnTo>
                  <a:lnTo>
                    <a:pt x="1975942" y="50698"/>
                  </a:lnTo>
                  <a:lnTo>
                    <a:pt x="1972170" y="50698"/>
                  </a:lnTo>
                  <a:lnTo>
                    <a:pt x="1965261" y="50698"/>
                  </a:lnTo>
                  <a:lnTo>
                    <a:pt x="1960092" y="52412"/>
                  </a:lnTo>
                  <a:lnTo>
                    <a:pt x="1959749" y="59004"/>
                  </a:lnTo>
                  <a:lnTo>
                    <a:pt x="1963712" y="63271"/>
                  </a:lnTo>
                  <a:lnTo>
                    <a:pt x="1969008" y="64985"/>
                  </a:lnTo>
                  <a:lnTo>
                    <a:pt x="1974659" y="64985"/>
                  </a:lnTo>
                  <a:lnTo>
                    <a:pt x="1982914" y="63893"/>
                  </a:lnTo>
                  <a:lnTo>
                    <a:pt x="1991004" y="60972"/>
                  </a:lnTo>
                  <a:lnTo>
                    <a:pt x="1998256" y="56781"/>
                  </a:lnTo>
                  <a:lnTo>
                    <a:pt x="2004034" y="51854"/>
                  </a:lnTo>
                  <a:close/>
                </a:path>
                <a:path extrusionOk="0" h="259715" w="8469630">
                  <a:moveTo>
                    <a:pt x="2121763" y="155435"/>
                  </a:moveTo>
                  <a:lnTo>
                    <a:pt x="2109546" y="157911"/>
                  </a:lnTo>
                  <a:lnTo>
                    <a:pt x="2098890" y="161988"/>
                  </a:lnTo>
                  <a:lnTo>
                    <a:pt x="2090470" y="168351"/>
                  </a:lnTo>
                  <a:lnTo>
                    <a:pt x="2084920" y="177685"/>
                  </a:lnTo>
                  <a:lnTo>
                    <a:pt x="2087791" y="180568"/>
                  </a:lnTo>
                  <a:lnTo>
                    <a:pt x="2091270" y="181838"/>
                  </a:lnTo>
                  <a:lnTo>
                    <a:pt x="2094941" y="181838"/>
                  </a:lnTo>
                  <a:lnTo>
                    <a:pt x="2103628" y="179705"/>
                  </a:lnTo>
                  <a:lnTo>
                    <a:pt x="2111806" y="173939"/>
                  </a:lnTo>
                  <a:lnTo>
                    <a:pt x="2118245" y="165531"/>
                  </a:lnTo>
                  <a:lnTo>
                    <a:pt x="2121763" y="155435"/>
                  </a:lnTo>
                  <a:close/>
                </a:path>
                <a:path extrusionOk="0" h="259715" w="8469630">
                  <a:moveTo>
                    <a:pt x="2467889" y="125831"/>
                  </a:moveTo>
                  <a:lnTo>
                    <a:pt x="2459139" y="126212"/>
                  </a:lnTo>
                  <a:lnTo>
                    <a:pt x="2451354" y="127546"/>
                  </a:lnTo>
                  <a:lnTo>
                    <a:pt x="2446363" y="131711"/>
                  </a:lnTo>
                  <a:lnTo>
                    <a:pt x="2446020" y="140576"/>
                  </a:lnTo>
                  <a:lnTo>
                    <a:pt x="2446718" y="140589"/>
                  </a:lnTo>
                  <a:lnTo>
                    <a:pt x="2454706" y="139509"/>
                  </a:lnTo>
                  <a:lnTo>
                    <a:pt x="2460701" y="136474"/>
                  </a:lnTo>
                  <a:lnTo>
                    <a:pt x="2464981" y="131813"/>
                  </a:lnTo>
                  <a:lnTo>
                    <a:pt x="2467889" y="125831"/>
                  </a:lnTo>
                  <a:close/>
                </a:path>
                <a:path extrusionOk="0" h="259715" w="8469630">
                  <a:moveTo>
                    <a:pt x="2652077" y="66598"/>
                  </a:moveTo>
                  <a:lnTo>
                    <a:pt x="2649118" y="67322"/>
                  </a:lnTo>
                  <a:lnTo>
                    <a:pt x="2646553" y="67627"/>
                  </a:lnTo>
                  <a:lnTo>
                    <a:pt x="2637955" y="67627"/>
                  </a:lnTo>
                  <a:lnTo>
                    <a:pt x="2621953" y="58064"/>
                  </a:lnTo>
                  <a:lnTo>
                    <a:pt x="2615565" y="58064"/>
                  </a:lnTo>
                  <a:lnTo>
                    <a:pt x="2613380" y="58064"/>
                  </a:lnTo>
                  <a:lnTo>
                    <a:pt x="2610904" y="58343"/>
                  </a:lnTo>
                  <a:lnTo>
                    <a:pt x="2608059" y="59004"/>
                  </a:lnTo>
                  <a:lnTo>
                    <a:pt x="2609215" y="68427"/>
                  </a:lnTo>
                  <a:lnTo>
                    <a:pt x="2614841" y="75425"/>
                  </a:lnTo>
                  <a:lnTo>
                    <a:pt x="2623286" y="79794"/>
                  </a:lnTo>
                  <a:lnTo>
                    <a:pt x="2632887" y="81292"/>
                  </a:lnTo>
                  <a:lnTo>
                    <a:pt x="2642476" y="81292"/>
                  </a:lnTo>
                  <a:lnTo>
                    <a:pt x="2651341" y="76708"/>
                  </a:lnTo>
                  <a:lnTo>
                    <a:pt x="2652077" y="66598"/>
                  </a:lnTo>
                  <a:close/>
                </a:path>
                <a:path extrusionOk="0" h="259715" w="8469630">
                  <a:moveTo>
                    <a:pt x="2675686" y="158343"/>
                  </a:moveTo>
                  <a:lnTo>
                    <a:pt x="2667025" y="148069"/>
                  </a:lnTo>
                  <a:lnTo>
                    <a:pt x="2668536" y="164528"/>
                  </a:lnTo>
                  <a:lnTo>
                    <a:pt x="2658465" y="169189"/>
                  </a:lnTo>
                  <a:lnTo>
                    <a:pt x="2645257" y="170688"/>
                  </a:lnTo>
                  <a:lnTo>
                    <a:pt x="2637371" y="177685"/>
                  </a:lnTo>
                  <a:lnTo>
                    <a:pt x="2642006" y="179666"/>
                  </a:lnTo>
                  <a:lnTo>
                    <a:pt x="2646616" y="180530"/>
                  </a:lnTo>
                  <a:lnTo>
                    <a:pt x="2650960" y="180530"/>
                  </a:lnTo>
                  <a:lnTo>
                    <a:pt x="2665044" y="177190"/>
                  </a:lnTo>
                  <a:lnTo>
                    <a:pt x="2674150" y="168922"/>
                  </a:lnTo>
                  <a:lnTo>
                    <a:pt x="2675686" y="158343"/>
                  </a:lnTo>
                  <a:close/>
                </a:path>
                <a:path extrusionOk="0" h="259715" w="8469630">
                  <a:moveTo>
                    <a:pt x="2708021" y="37642"/>
                  </a:moveTo>
                  <a:lnTo>
                    <a:pt x="2707817" y="36931"/>
                  </a:lnTo>
                  <a:lnTo>
                    <a:pt x="2706713" y="32981"/>
                  </a:lnTo>
                  <a:lnTo>
                    <a:pt x="2701721" y="30226"/>
                  </a:lnTo>
                  <a:lnTo>
                    <a:pt x="2694889" y="29311"/>
                  </a:lnTo>
                  <a:lnTo>
                    <a:pt x="2687853" y="29311"/>
                  </a:lnTo>
                  <a:lnTo>
                    <a:pt x="2680805" y="31927"/>
                  </a:lnTo>
                  <a:lnTo>
                    <a:pt x="2681655" y="36969"/>
                  </a:lnTo>
                  <a:lnTo>
                    <a:pt x="2681821" y="36931"/>
                  </a:lnTo>
                  <a:lnTo>
                    <a:pt x="2686570" y="37693"/>
                  </a:lnTo>
                  <a:lnTo>
                    <a:pt x="2694673" y="39560"/>
                  </a:lnTo>
                  <a:lnTo>
                    <a:pt x="2701848" y="41948"/>
                  </a:lnTo>
                  <a:lnTo>
                    <a:pt x="2703817" y="44246"/>
                  </a:lnTo>
                  <a:lnTo>
                    <a:pt x="2708021" y="37642"/>
                  </a:lnTo>
                  <a:close/>
                </a:path>
                <a:path extrusionOk="0" h="259715" w="8469630">
                  <a:moveTo>
                    <a:pt x="2806865" y="29502"/>
                  </a:moveTo>
                  <a:lnTo>
                    <a:pt x="2804960" y="17602"/>
                  </a:lnTo>
                  <a:lnTo>
                    <a:pt x="2797721" y="13106"/>
                  </a:lnTo>
                  <a:lnTo>
                    <a:pt x="2793187" y="9436"/>
                  </a:lnTo>
                  <a:lnTo>
                    <a:pt x="2799397" y="0"/>
                  </a:lnTo>
                  <a:lnTo>
                    <a:pt x="2769997" y="0"/>
                  </a:lnTo>
                  <a:lnTo>
                    <a:pt x="2772753" y="13804"/>
                  </a:lnTo>
                  <a:lnTo>
                    <a:pt x="2781287" y="21920"/>
                  </a:lnTo>
                  <a:lnTo>
                    <a:pt x="2793390" y="26441"/>
                  </a:lnTo>
                  <a:lnTo>
                    <a:pt x="2806865" y="29502"/>
                  </a:lnTo>
                  <a:close/>
                </a:path>
                <a:path extrusionOk="0" h="259715" w="8469630">
                  <a:moveTo>
                    <a:pt x="2931985" y="111086"/>
                  </a:moveTo>
                  <a:lnTo>
                    <a:pt x="2923209" y="106934"/>
                  </a:lnTo>
                  <a:lnTo>
                    <a:pt x="2911462" y="92875"/>
                  </a:lnTo>
                  <a:lnTo>
                    <a:pt x="2902635" y="88836"/>
                  </a:lnTo>
                  <a:lnTo>
                    <a:pt x="2903296" y="98996"/>
                  </a:lnTo>
                  <a:lnTo>
                    <a:pt x="2901899" y="111239"/>
                  </a:lnTo>
                  <a:lnTo>
                    <a:pt x="2902432" y="121539"/>
                  </a:lnTo>
                  <a:lnTo>
                    <a:pt x="2908846" y="125869"/>
                  </a:lnTo>
                  <a:lnTo>
                    <a:pt x="2909862" y="125831"/>
                  </a:lnTo>
                  <a:lnTo>
                    <a:pt x="2913240" y="119900"/>
                  </a:lnTo>
                  <a:lnTo>
                    <a:pt x="2920504" y="117856"/>
                  </a:lnTo>
                  <a:lnTo>
                    <a:pt x="2927972" y="116116"/>
                  </a:lnTo>
                  <a:lnTo>
                    <a:pt x="2931985" y="111086"/>
                  </a:lnTo>
                  <a:close/>
                </a:path>
                <a:path extrusionOk="0" h="259715" w="8469630">
                  <a:moveTo>
                    <a:pt x="3108960" y="88836"/>
                  </a:moveTo>
                  <a:lnTo>
                    <a:pt x="3106953" y="89395"/>
                  </a:lnTo>
                  <a:lnTo>
                    <a:pt x="3104604" y="89611"/>
                  </a:lnTo>
                  <a:lnTo>
                    <a:pt x="3098292" y="89611"/>
                  </a:lnTo>
                  <a:lnTo>
                    <a:pt x="3081413" y="87820"/>
                  </a:lnTo>
                  <a:lnTo>
                    <a:pt x="3077629" y="87820"/>
                  </a:lnTo>
                  <a:lnTo>
                    <a:pt x="3068053" y="87820"/>
                  </a:lnTo>
                  <a:lnTo>
                    <a:pt x="3061309" y="90678"/>
                  </a:lnTo>
                  <a:lnTo>
                    <a:pt x="3064649" y="103593"/>
                  </a:lnTo>
                  <a:lnTo>
                    <a:pt x="3070529" y="103593"/>
                  </a:lnTo>
                  <a:lnTo>
                    <a:pt x="3076791" y="103949"/>
                  </a:lnTo>
                  <a:lnTo>
                    <a:pt x="3082696" y="103949"/>
                  </a:lnTo>
                  <a:lnTo>
                    <a:pt x="3092526" y="103441"/>
                  </a:lnTo>
                  <a:lnTo>
                    <a:pt x="3100768" y="101333"/>
                  </a:lnTo>
                  <a:lnTo>
                    <a:pt x="3106534" y="96748"/>
                  </a:lnTo>
                  <a:lnTo>
                    <a:pt x="3108960" y="88836"/>
                  </a:lnTo>
                  <a:close/>
                </a:path>
                <a:path extrusionOk="0" h="259715" w="8469630">
                  <a:moveTo>
                    <a:pt x="3174022" y="184264"/>
                  </a:moveTo>
                  <a:lnTo>
                    <a:pt x="3167634" y="170205"/>
                  </a:lnTo>
                  <a:lnTo>
                    <a:pt x="3153321" y="176288"/>
                  </a:lnTo>
                  <a:lnTo>
                    <a:pt x="3130626" y="194030"/>
                  </a:lnTo>
                  <a:lnTo>
                    <a:pt x="3116135" y="199936"/>
                  </a:lnTo>
                  <a:lnTo>
                    <a:pt x="3120644" y="204266"/>
                  </a:lnTo>
                  <a:lnTo>
                    <a:pt x="3127959" y="206171"/>
                  </a:lnTo>
                  <a:lnTo>
                    <a:pt x="3135909" y="206171"/>
                  </a:lnTo>
                  <a:lnTo>
                    <a:pt x="3153245" y="203365"/>
                  </a:lnTo>
                  <a:lnTo>
                    <a:pt x="3167583" y="195694"/>
                  </a:lnTo>
                  <a:lnTo>
                    <a:pt x="3174022" y="184264"/>
                  </a:lnTo>
                  <a:close/>
                </a:path>
                <a:path extrusionOk="0" h="259715" w="8469630">
                  <a:moveTo>
                    <a:pt x="3263506" y="103593"/>
                  </a:moveTo>
                  <a:lnTo>
                    <a:pt x="3248799" y="103593"/>
                  </a:lnTo>
                  <a:lnTo>
                    <a:pt x="3248799" y="118338"/>
                  </a:lnTo>
                  <a:lnTo>
                    <a:pt x="3263506" y="118338"/>
                  </a:lnTo>
                  <a:lnTo>
                    <a:pt x="3263506" y="103593"/>
                  </a:lnTo>
                  <a:close/>
                </a:path>
                <a:path extrusionOk="0" h="259715" w="8469630">
                  <a:moveTo>
                    <a:pt x="3381425" y="229412"/>
                  </a:moveTo>
                  <a:lnTo>
                    <a:pt x="3372485" y="225399"/>
                  </a:lnTo>
                  <a:lnTo>
                    <a:pt x="3360648" y="211340"/>
                  </a:lnTo>
                  <a:lnTo>
                    <a:pt x="3351860" y="207175"/>
                  </a:lnTo>
                  <a:lnTo>
                    <a:pt x="3347821" y="216192"/>
                  </a:lnTo>
                  <a:lnTo>
                    <a:pt x="3333915" y="228155"/>
                  </a:lnTo>
                  <a:lnTo>
                    <a:pt x="3329940" y="237020"/>
                  </a:lnTo>
                  <a:lnTo>
                    <a:pt x="3337433" y="233946"/>
                  </a:lnTo>
                  <a:lnTo>
                    <a:pt x="3343960" y="233108"/>
                  </a:lnTo>
                  <a:lnTo>
                    <a:pt x="3353231" y="233108"/>
                  </a:lnTo>
                  <a:lnTo>
                    <a:pt x="3365284" y="234315"/>
                  </a:lnTo>
                  <a:lnTo>
                    <a:pt x="3372828" y="234315"/>
                  </a:lnTo>
                  <a:lnTo>
                    <a:pt x="3377209" y="233299"/>
                  </a:lnTo>
                  <a:lnTo>
                    <a:pt x="3381425" y="229412"/>
                  </a:lnTo>
                  <a:close/>
                </a:path>
                <a:path extrusionOk="0" h="259715" w="8469630">
                  <a:moveTo>
                    <a:pt x="3403562" y="192443"/>
                  </a:moveTo>
                  <a:lnTo>
                    <a:pt x="3397694" y="189191"/>
                  </a:lnTo>
                  <a:lnTo>
                    <a:pt x="3395688" y="181927"/>
                  </a:lnTo>
                  <a:lnTo>
                    <a:pt x="3393897" y="174358"/>
                  </a:lnTo>
                  <a:lnTo>
                    <a:pt x="3388614" y="170205"/>
                  </a:lnTo>
                  <a:lnTo>
                    <a:pt x="3388690" y="181279"/>
                  </a:lnTo>
                  <a:lnTo>
                    <a:pt x="3383470" y="187096"/>
                  </a:lnTo>
                  <a:lnTo>
                    <a:pt x="3377158" y="191897"/>
                  </a:lnTo>
                  <a:lnTo>
                    <a:pt x="3373958" y="199936"/>
                  </a:lnTo>
                  <a:lnTo>
                    <a:pt x="3376511" y="199593"/>
                  </a:lnTo>
                  <a:lnTo>
                    <a:pt x="3394481" y="199555"/>
                  </a:lnTo>
                  <a:lnTo>
                    <a:pt x="3402050" y="199097"/>
                  </a:lnTo>
                  <a:lnTo>
                    <a:pt x="3403562" y="192443"/>
                  </a:lnTo>
                  <a:close/>
                </a:path>
                <a:path extrusionOk="0" h="259715" w="8469630">
                  <a:moveTo>
                    <a:pt x="3587089" y="46507"/>
                  </a:moveTo>
                  <a:lnTo>
                    <a:pt x="3585349" y="43180"/>
                  </a:lnTo>
                  <a:lnTo>
                    <a:pt x="3579838" y="43180"/>
                  </a:lnTo>
                  <a:lnTo>
                    <a:pt x="3575291" y="43180"/>
                  </a:lnTo>
                  <a:lnTo>
                    <a:pt x="3568192" y="45440"/>
                  </a:lnTo>
                  <a:lnTo>
                    <a:pt x="3558146" y="51841"/>
                  </a:lnTo>
                  <a:lnTo>
                    <a:pt x="3564001" y="55206"/>
                  </a:lnTo>
                  <a:lnTo>
                    <a:pt x="3569119" y="56489"/>
                  </a:lnTo>
                  <a:lnTo>
                    <a:pt x="3580066" y="56489"/>
                  </a:lnTo>
                  <a:lnTo>
                    <a:pt x="3584448" y="53162"/>
                  </a:lnTo>
                  <a:lnTo>
                    <a:pt x="3587089" y="46507"/>
                  </a:lnTo>
                  <a:close/>
                </a:path>
                <a:path extrusionOk="0" h="259715" w="8469630">
                  <a:moveTo>
                    <a:pt x="3750894" y="119494"/>
                  </a:moveTo>
                  <a:lnTo>
                    <a:pt x="3742283" y="118338"/>
                  </a:lnTo>
                  <a:lnTo>
                    <a:pt x="3733266" y="127736"/>
                  </a:lnTo>
                  <a:lnTo>
                    <a:pt x="3707447" y="138747"/>
                  </a:lnTo>
                  <a:lnTo>
                    <a:pt x="3698265" y="148069"/>
                  </a:lnTo>
                  <a:lnTo>
                    <a:pt x="3702456" y="148805"/>
                  </a:lnTo>
                  <a:lnTo>
                    <a:pt x="3706228" y="149110"/>
                  </a:lnTo>
                  <a:lnTo>
                    <a:pt x="3709708" y="149110"/>
                  </a:lnTo>
                  <a:lnTo>
                    <a:pt x="3720706" y="148043"/>
                  </a:lnTo>
                  <a:lnTo>
                    <a:pt x="3730345" y="145554"/>
                  </a:lnTo>
                  <a:lnTo>
                    <a:pt x="3739680" y="142709"/>
                  </a:lnTo>
                  <a:lnTo>
                    <a:pt x="3749776" y="140576"/>
                  </a:lnTo>
                  <a:lnTo>
                    <a:pt x="3748582" y="131927"/>
                  </a:lnTo>
                  <a:lnTo>
                    <a:pt x="3750894" y="119494"/>
                  </a:lnTo>
                  <a:close/>
                </a:path>
                <a:path extrusionOk="0" h="259715" w="8469630">
                  <a:moveTo>
                    <a:pt x="3801313" y="95986"/>
                  </a:moveTo>
                  <a:lnTo>
                    <a:pt x="3791496" y="97459"/>
                  </a:lnTo>
                  <a:lnTo>
                    <a:pt x="3783126" y="100215"/>
                  </a:lnTo>
                  <a:lnTo>
                    <a:pt x="3776497" y="104622"/>
                  </a:lnTo>
                  <a:lnTo>
                    <a:pt x="3771963" y="111086"/>
                  </a:lnTo>
                  <a:lnTo>
                    <a:pt x="3774656" y="111417"/>
                  </a:lnTo>
                  <a:lnTo>
                    <a:pt x="3777183" y="111594"/>
                  </a:lnTo>
                  <a:lnTo>
                    <a:pt x="3779558" y="111594"/>
                  </a:lnTo>
                  <a:lnTo>
                    <a:pt x="3787940" y="110693"/>
                  </a:lnTo>
                  <a:lnTo>
                    <a:pt x="3794493" y="107886"/>
                  </a:lnTo>
                  <a:lnTo>
                    <a:pt x="3799001" y="103035"/>
                  </a:lnTo>
                  <a:lnTo>
                    <a:pt x="3801313" y="95986"/>
                  </a:lnTo>
                  <a:close/>
                </a:path>
                <a:path extrusionOk="0" h="259715" w="8469630">
                  <a:moveTo>
                    <a:pt x="3948582" y="58991"/>
                  </a:moveTo>
                  <a:lnTo>
                    <a:pt x="3933888" y="58991"/>
                  </a:lnTo>
                  <a:lnTo>
                    <a:pt x="3933888" y="73977"/>
                  </a:lnTo>
                  <a:lnTo>
                    <a:pt x="3948582" y="73977"/>
                  </a:lnTo>
                  <a:lnTo>
                    <a:pt x="3948582" y="58991"/>
                  </a:lnTo>
                  <a:close/>
                </a:path>
                <a:path extrusionOk="0" h="259715" w="8469630">
                  <a:moveTo>
                    <a:pt x="3972229" y="170141"/>
                  </a:moveTo>
                  <a:lnTo>
                    <a:pt x="3968953" y="157822"/>
                  </a:lnTo>
                  <a:lnTo>
                    <a:pt x="3966006" y="157822"/>
                  </a:lnTo>
                  <a:lnTo>
                    <a:pt x="3964990" y="157822"/>
                  </a:lnTo>
                  <a:lnTo>
                    <a:pt x="3964013" y="159296"/>
                  </a:lnTo>
                  <a:lnTo>
                    <a:pt x="3961752" y="170472"/>
                  </a:lnTo>
                  <a:lnTo>
                    <a:pt x="3965016" y="182778"/>
                  </a:lnTo>
                  <a:lnTo>
                    <a:pt x="3969016" y="182778"/>
                  </a:lnTo>
                  <a:lnTo>
                    <a:pt x="3970007" y="181317"/>
                  </a:lnTo>
                  <a:lnTo>
                    <a:pt x="3970756" y="177685"/>
                  </a:lnTo>
                  <a:lnTo>
                    <a:pt x="3972229" y="170141"/>
                  </a:lnTo>
                  <a:close/>
                </a:path>
                <a:path extrusionOk="0" h="259715" w="8469630">
                  <a:moveTo>
                    <a:pt x="3992918" y="66611"/>
                  </a:moveTo>
                  <a:lnTo>
                    <a:pt x="3991508" y="66827"/>
                  </a:lnTo>
                  <a:lnTo>
                    <a:pt x="3990225" y="66929"/>
                  </a:lnTo>
                  <a:lnTo>
                    <a:pt x="3983304" y="66929"/>
                  </a:lnTo>
                  <a:lnTo>
                    <a:pt x="3969969" y="57632"/>
                  </a:lnTo>
                  <a:lnTo>
                    <a:pt x="3964368" y="57632"/>
                  </a:lnTo>
                  <a:lnTo>
                    <a:pt x="3962044" y="57632"/>
                  </a:lnTo>
                  <a:lnTo>
                    <a:pt x="3959326" y="58026"/>
                  </a:lnTo>
                  <a:lnTo>
                    <a:pt x="3956037" y="59004"/>
                  </a:lnTo>
                  <a:lnTo>
                    <a:pt x="3957142" y="68008"/>
                  </a:lnTo>
                  <a:lnTo>
                    <a:pt x="3962006" y="74764"/>
                  </a:lnTo>
                  <a:lnTo>
                    <a:pt x="3969207" y="79019"/>
                  </a:lnTo>
                  <a:lnTo>
                    <a:pt x="3977322" y="80492"/>
                  </a:lnTo>
                  <a:lnTo>
                    <a:pt x="3985183" y="80492"/>
                  </a:lnTo>
                  <a:lnTo>
                    <a:pt x="3992321" y="76212"/>
                  </a:lnTo>
                  <a:lnTo>
                    <a:pt x="3992918" y="66611"/>
                  </a:lnTo>
                  <a:close/>
                </a:path>
                <a:path extrusionOk="0" h="259715" w="8469630">
                  <a:moveTo>
                    <a:pt x="4169549" y="21894"/>
                  </a:moveTo>
                  <a:lnTo>
                    <a:pt x="4153344" y="22326"/>
                  </a:lnTo>
                  <a:lnTo>
                    <a:pt x="4139006" y="24638"/>
                  </a:lnTo>
                  <a:lnTo>
                    <a:pt x="4128846" y="31178"/>
                  </a:lnTo>
                  <a:lnTo>
                    <a:pt x="4125188" y="44246"/>
                  </a:lnTo>
                  <a:lnTo>
                    <a:pt x="4138587" y="40855"/>
                  </a:lnTo>
                  <a:lnTo>
                    <a:pt x="4152036" y="37655"/>
                  </a:lnTo>
                  <a:lnTo>
                    <a:pt x="4163161" y="32156"/>
                  </a:lnTo>
                  <a:lnTo>
                    <a:pt x="4169549" y="21894"/>
                  </a:lnTo>
                  <a:close/>
                </a:path>
                <a:path extrusionOk="0" h="259715" w="8469630">
                  <a:moveTo>
                    <a:pt x="4207522" y="217144"/>
                  </a:moveTo>
                  <a:lnTo>
                    <a:pt x="4205706" y="210070"/>
                  </a:lnTo>
                  <a:lnTo>
                    <a:pt x="4198912" y="199923"/>
                  </a:lnTo>
                  <a:lnTo>
                    <a:pt x="4194187" y="209613"/>
                  </a:lnTo>
                  <a:lnTo>
                    <a:pt x="4194378" y="216738"/>
                  </a:lnTo>
                  <a:lnTo>
                    <a:pt x="4197642" y="221132"/>
                  </a:lnTo>
                  <a:lnTo>
                    <a:pt x="4202150" y="222631"/>
                  </a:lnTo>
                  <a:lnTo>
                    <a:pt x="4205833" y="221284"/>
                  </a:lnTo>
                  <a:lnTo>
                    <a:pt x="4207522" y="217144"/>
                  </a:lnTo>
                  <a:close/>
                </a:path>
                <a:path extrusionOk="0" h="259715" w="8469630">
                  <a:moveTo>
                    <a:pt x="4220438" y="140970"/>
                  </a:moveTo>
                  <a:lnTo>
                    <a:pt x="4219880" y="131584"/>
                  </a:lnTo>
                  <a:lnTo>
                    <a:pt x="4218038" y="126898"/>
                  </a:lnTo>
                  <a:lnTo>
                    <a:pt x="4214546" y="126898"/>
                  </a:lnTo>
                  <a:lnTo>
                    <a:pt x="4212437" y="126898"/>
                  </a:lnTo>
                  <a:lnTo>
                    <a:pt x="4209719" y="128612"/>
                  </a:lnTo>
                  <a:lnTo>
                    <a:pt x="4206379" y="133096"/>
                  </a:lnTo>
                  <a:lnTo>
                    <a:pt x="4210723" y="142379"/>
                  </a:lnTo>
                  <a:lnTo>
                    <a:pt x="4214076" y="145656"/>
                  </a:lnTo>
                  <a:lnTo>
                    <a:pt x="4219156" y="145656"/>
                  </a:lnTo>
                  <a:lnTo>
                    <a:pt x="4220438" y="140970"/>
                  </a:lnTo>
                  <a:close/>
                </a:path>
                <a:path extrusionOk="0" h="259715" w="8469630">
                  <a:moveTo>
                    <a:pt x="4346206" y="95973"/>
                  </a:moveTo>
                  <a:lnTo>
                    <a:pt x="4333354" y="93954"/>
                  </a:lnTo>
                  <a:lnTo>
                    <a:pt x="4321988" y="90551"/>
                  </a:lnTo>
                  <a:lnTo>
                    <a:pt x="4312120" y="87350"/>
                  </a:lnTo>
                  <a:lnTo>
                    <a:pt x="4303776" y="85928"/>
                  </a:lnTo>
                  <a:lnTo>
                    <a:pt x="4298251" y="87122"/>
                  </a:lnTo>
                  <a:lnTo>
                    <a:pt x="4293692" y="91186"/>
                  </a:lnTo>
                  <a:lnTo>
                    <a:pt x="4290098" y="98920"/>
                  </a:lnTo>
                  <a:lnTo>
                    <a:pt x="4287494" y="111086"/>
                  </a:lnTo>
                  <a:lnTo>
                    <a:pt x="4293844" y="116738"/>
                  </a:lnTo>
                  <a:lnTo>
                    <a:pt x="4301261" y="119075"/>
                  </a:lnTo>
                  <a:lnTo>
                    <a:pt x="4308691" y="119075"/>
                  </a:lnTo>
                  <a:lnTo>
                    <a:pt x="4320654" y="117157"/>
                  </a:lnTo>
                  <a:lnTo>
                    <a:pt x="4331601" y="112039"/>
                  </a:lnTo>
                  <a:lnTo>
                    <a:pt x="4340453" y="104660"/>
                  </a:lnTo>
                  <a:lnTo>
                    <a:pt x="4346206" y="95973"/>
                  </a:lnTo>
                  <a:close/>
                </a:path>
                <a:path extrusionOk="0" h="259715" w="8469630">
                  <a:moveTo>
                    <a:pt x="4383036" y="44246"/>
                  </a:moveTo>
                  <a:lnTo>
                    <a:pt x="4381373" y="43992"/>
                  </a:lnTo>
                  <a:lnTo>
                    <a:pt x="4379836" y="43865"/>
                  </a:lnTo>
                  <a:lnTo>
                    <a:pt x="4378414" y="43865"/>
                  </a:lnTo>
                  <a:lnTo>
                    <a:pt x="4368050" y="47142"/>
                  </a:lnTo>
                  <a:lnTo>
                    <a:pt x="4362285" y="55118"/>
                  </a:lnTo>
                  <a:lnTo>
                    <a:pt x="4358398" y="64998"/>
                  </a:lnTo>
                  <a:lnTo>
                    <a:pt x="4353687" y="73977"/>
                  </a:lnTo>
                  <a:lnTo>
                    <a:pt x="4355338" y="74028"/>
                  </a:lnTo>
                  <a:lnTo>
                    <a:pt x="4366158" y="70561"/>
                  </a:lnTo>
                  <a:lnTo>
                    <a:pt x="4372292" y="62293"/>
                  </a:lnTo>
                  <a:lnTo>
                    <a:pt x="4376877" y="52451"/>
                  </a:lnTo>
                  <a:lnTo>
                    <a:pt x="4383036" y="44246"/>
                  </a:lnTo>
                  <a:close/>
                </a:path>
                <a:path extrusionOk="0" h="259715" w="8469630">
                  <a:moveTo>
                    <a:pt x="4399267" y="145262"/>
                  </a:moveTo>
                  <a:lnTo>
                    <a:pt x="4396016" y="138811"/>
                  </a:lnTo>
                  <a:lnTo>
                    <a:pt x="4389501" y="138811"/>
                  </a:lnTo>
                  <a:lnTo>
                    <a:pt x="4387621" y="138811"/>
                  </a:lnTo>
                  <a:lnTo>
                    <a:pt x="4385475" y="139344"/>
                  </a:lnTo>
                  <a:lnTo>
                    <a:pt x="4383049" y="140576"/>
                  </a:lnTo>
                  <a:lnTo>
                    <a:pt x="4383049" y="162941"/>
                  </a:lnTo>
                  <a:lnTo>
                    <a:pt x="4385424" y="164109"/>
                  </a:lnTo>
                  <a:lnTo>
                    <a:pt x="4387532" y="164630"/>
                  </a:lnTo>
                  <a:lnTo>
                    <a:pt x="4395940" y="164630"/>
                  </a:lnTo>
                  <a:lnTo>
                    <a:pt x="4399229" y="158178"/>
                  </a:lnTo>
                  <a:lnTo>
                    <a:pt x="4399267" y="145262"/>
                  </a:lnTo>
                  <a:close/>
                </a:path>
                <a:path extrusionOk="0" h="259715" w="8469630">
                  <a:moveTo>
                    <a:pt x="4427398" y="81356"/>
                  </a:moveTo>
                  <a:lnTo>
                    <a:pt x="4419193" y="81051"/>
                  </a:lnTo>
                  <a:lnTo>
                    <a:pt x="4417390" y="73609"/>
                  </a:lnTo>
                  <a:lnTo>
                    <a:pt x="4408729" y="73609"/>
                  </a:lnTo>
                  <a:lnTo>
                    <a:pt x="4407662" y="73609"/>
                  </a:lnTo>
                  <a:lnTo>
                    <a:pt x="4406493" y="73723"/>
                  </a:lnTo>
                  <a:lnTo>
                    <a:pt x="4405198" y="73977"/>
                  </a:lnTo>
                  <a:lnTo>
                    <a:pt x="4405198" y="95973"/>
                  </a:lnTo>
                  <a:lnTo>
                    <a:pt x="4419917" y="95973"/>
                  </a:lnTo>
                  <a:lnTo>
                    <a:pt x="4419917" y="88836"/>
                  </a:lnTo>
                  <a:lnTo>
                    <a:pt x="4425937" y="87325"/>
                  </a:lnTo>
                  <a:lnTo>
                    <a:pt x="4427398" y="81356"/>
                  </a:lnTo>
                  <a:close/>
                </a:path>
                <a:path extrusionOk="0" h="259715" w="8469630">
                  <a:moveTo>
                    <a:pt x="4502861" y="124358"/>
                  </a:moveTo>
                  <a:lnTo>
                    <a:pt x="4500499" y="118186"/>
                  </a:lnTo>
                  <a:lnTo>
                    <a:pt x="4495127" y="118186"/>
                  </a:lnTo>
                  <a:lnTo>
                    <a:pt x="4494631" y="118186"/>
                  </a:lnTo>
                  <a:lnTo>
                    <a:pt x="4493565" y="118338"/>
                  </a:lnTo>
                  <a:lnTo>
                    <a:pt x="4493323" y="122313"/>
                  </a:lnTo>
                  <a:lnTo>
                    <a:pt x="4492650" y="126136"/>
                  </a:lnTo>
                  <a:lnTo>
                    <a:pt x="4487938" y="126136"/>
                  </a:lnTo>
                  <a:lnTo>
                    <a:pt x="4487202" y="126034"/>
                  </a:lnTo>
                  <a:lnTo>
                    <a:pt x="4486376" y="125831"/>
                  </a:lnTo>
                  <a:lnTo>
                    <a:pt x="4486376" y="140576"/>
                  </a:lnTo>
                  <a:lnTo>
                    <a:pt x="4488866" y="142176"/>
                  </a:lnTo>
                  <a:lnTo>
                    <a:pt x="4491075" y="142862"/>
                  </a:lnTo>
                  <a:lnTo>
                    <a:pt x="4498784" y="142862"/>
                  </a:lnTo>
                  <a:lnTo>
                    <a:pt x="4502010" y="136690"/>
                  </a:lnTo>
                  <a:lnTo>
                    <a:pt x="4502861" y="124358"/>
                  </a:lnTo>
                  <a:close/>
                </a:path>
                <a:path extrusionOk="0" h="259715" w="8469630">
                  <a:moveTo>
                    <a:pt x="4595698" y="24079"/>
                  </a:moveTo>
                  <a:lnTo>
                    <a:pt x="4593602" y="13512"/>
                  </a:lnTo>
                  <a:lnTo>
                    <a:pt x="4582160" y="7251"/>
                  </a:lnTo>
                  <a:lnTo>
                    <a:pt x="4582020" y="18338"/>
                  </a:lnTo>
                  <a:lnTo>
                    <a:pt x="4576635" y="24155"/>
                  </a:lnTo>
                  <a:lnTo>
                    <a:pt x="4570273" y="28956"/>
                  </a:lnTo>
                  <a:lnTo>
                    <a:pt x="4567212" y="36982"/>
                  </a:lnTo>
                  <a:lnTo>
                    <a:pt x="4570501" y="37998"/>
                  </a:lnTo>
                  <a:lnTo>
                    <a:pt x="4573549" y="38455"/>
                  </a:lnTo>
                  <a:lnTo>
                    <a:pt x="4576343" y="38455"/>
                  </a:lnTo>
                  <a:lnTo>
                    <a:pt x="4589577" y="34036"/>
                  </a:lnTo>
                  <a:lnTo>
                    <a:pt x="4595698" y="24079"/>
                  </a:lnTo>
                  <a:close/>
                </a:path>
                <a:path extrusionOk="0" h="259715" w="8469630">
                  <a:moveTo>
                    <a:pt x="4618964" y="88836"/>
                  </a:moveTo>
                  <a:lnTo>
                    <a:pt x="4614634" y="88112"/>
                  </a:lnTo>
                  <a:lnTo>
                    <a:pt x="4610836" y="87795"/>
                  </a:lnTo>
                  <a:lnTo>
                    <a:pt x="4607560" y="87795"/>
                  </a:lnTo>
                  <a:lnTo>
                    <a:pt x="4595850" y="87795"/>
                  </a:lnTo>
                  <a:lnTo>
                    <a:pt x="4590593" y="91846"/>
                  </a:lnTo>
                  <a:lnTo>
                    <a:pt x="4588751" y="99923"/>
                  </a:lnTo>
                  <a:lnTo>
                    <a:pt x="4592193" y="103974"/>
                  </a:lnTo>
                  <a:lnTo>
                    <a:pt x="4597895" y="103974"/>
                  </a:lnTo>
                  <a:lnTo>
                    <a:pt x="4602416" y="103200"/>
                  </a:lnTo>
                  <a:lnTo>
                    <a:pt x="4607547" y="100660"/>
                  </a:lnTo>
                  <a:lnTo>
                    <a:pt x="4613122" y="95986"/>
                  </a:lnTo>
                  <a:lnTo>
                    <a:pt x="4618964" y="88836"/>
                  </a:lnTo>
                  <a:close/>
                </a:path>
                <a:path extrusionOk="0" h="259715" w="8469630">
                  <a:moveTo>
                    <a:pt x="4634738" y="21437"/>
                  </a:moveTo>
                  <a:lnTo>
                    <a:pt x="4632744" y="12712"/>
                  </a:lnTo>
                  <a:lnTo>
                    <a:pt x="4626203" y="0"/>
                  </a:lnTo>
                  <a:lnTo>
                    <a:pt x="4621796" y="11645"/>
                  </a:lnTo>
                  <a:lnTo>
                    <a:pt x="4622279" y="20497"/>
                  </a:lnTo>
                  <a:lnTo>
                    <a:pt x="4625721" y="26111"/>
                  </a:lnTo>
                  <a:lnTo>
                    <a:pt x="4630204" y="28079"/>
                  </a:lnTo>
                  <a:lnTo>
                    <a:pt x="4633455" y="26466"/>
                  </a:lnTo>
                  <a:lnTo>
                    <a:pt x="4634738" y="21437"/>
                  </a:lnTo>
                  <a:close/>
                </a:path>
                <a:path extrusionOk="0" h="259715" w="8469630">
                  <a:moveTo>
                    <a:pt x="4957648" y="0"/>
                  </a:moveTo>
                  <a:lnTo>
                    <a:pt x="4955933" y="190"/>
                  </a:lnTo>
                  <a:lnTo>
                    <a:pt x="4950841" y="241"/>
                  </a:lnTo>
                  <a:lnTo>
                    <a:pt x="4944008" y="127"/>
                  </a:lnTo>
                  <a:lnTo>
                    <a:pt x="4936414" y="127"/>
                  </a:lnTo>
                  <a:lnTo>
                    <a:pt x="4929581" y="952"/>
                  </a:lnTo>
                  <a:lnTo>
                    <a:pt x="4928349" y="7251"/>
                  </a:lnTo>
                  <a:lnTo>
                    <a:pt x="4930495" y="7010"/>
                  </a:lnTo>
                  <a:lnTo>
                    <a:pt x="4948999" y="6985"/>
                  </a:lnTo>
                  <a:lnTo>
                    <a:pt x="4956327" y="6362"/>
                  </a:lnTo>
                  <a:lnTo>
                    <a:pt x="4957648" y="0"/>
                  </a:lnTo>
                  <a:close/>
                </a:path>
                <a:path extrusionOk="0" h="259715" w="8469630">
                  <a:moveTo>
                    <a:pt x="5105006" y="14757"/>
                  </a:moveTo>
                  <a:lnTo>
                    <a:pt x="5099951" y="9550"/>
                  </a:lnTo>
                  <a:lnTo>
                    <a:pt x="5091671" y="7162"/>
                  </a:lnTo>
                  <a:lnTo>
                    <a:pt x="5083162" y="7162"/>
                  </a:lnTo>
                  <a:lnTo>
                    <a:pt x="5073650" y="8153"/>
                  </a:lnTo>
                  <a:lnTo>
                    <a:pt x="5064899" y="11023"/>
                  </a:lnTo>
                  <a:lnTo>
                    <a:pt x="5057864" y="15646"/>
                  </a:lnTo>
                  <a:lnTo>
                    <a:pt x="5053508" y="21894"/>
                  </a:lnTo>
                  <a:lnTo>
                    <a:pt x="5055768" y="21259"/>
                  </a:lnTo>
                  <a:lnTo>
                    <a:pt x="5058422" y="21018"/>
                  </a:lnTo>
                  <a:lnTo>
                    <a:pt x="5065674" y="21018"/>
                  </a:lnTo>
                  <a:lnTo>
                    <a:pt x="5085258" y="23164"/>
                  </a:lnTo>
                  <a:lnTo>
                    <a:pt x="5097526" y="23164"/>
                  </a:lnTo>
                  <a:lnTo>
                    <a:pt x="5103698" y="21412"/>
                  </a:lnTo>
                  <a:lnTo>
                    <a:pt x="5105006" y="14757"/>
                  </a:lnTo>
                  <a:close/>
                </a:path>
                <a:path extrusionOk="0" h="259715" w="8469630">
                  <a:moveTo>
                    <a:pt x="5312003" y="147358"/>
                  </a:moveTo>
                  <a:lnTo>
                    <a:pt x="5308651" y="140055"/>
                  </a:lnTo>
                  <a:lnTo>
                    <a:pt x="5302936" y="134772"/>
                  </a:lnTo>
                  <a:lnTo>
                    <a:pt x="5296586" y="132740"/>
                  </a:lnTo>
                  <a:lnTo>
                    <a:pt x="5293055" y="132740"/>
                  </a:lnTo>
                  <a:lnTo>
                    <a:pt x="5290058" y="134988"/>
                  </a:lnTo>
                  <a:lnTo>
                    <a:pt x="5289093" y="140576"/>
                  </a:lnTo>
                  <a:lnTo>
                    <a:pt x="5294833" y="143205"/>
                  </a:lnTo>
                  <a:lnTo>
                    <a:pt x="5297906" y="148475"/>
                  </a:lnTo>
                  <a:lnTo>
                    <a:pt x="5301069" y="153657"/>
                  </a:lnTo>
                  <a:lnTo>
                    <a:pt x="5307127" y="155994"/>
                  </a:lnTo>
                  <a:lnTo>
                    <a:pt x="5308333" y="155994"/>
                  </a:lnTo>
                  <a:lnTo>
                    <a:pt x="5309717" y="155816"/>
                  </a:lnTo>
                  <a:lnTo>
                    <a:pt x="5311305" y="155435"/>
                  </a:lnTo>
                  <a:lnTo>
                    <a:pt x="5312003" y="147358"/>
                  </a:lnTo>
                  <a:close/>
                </a:path>
                <a:path extrusionOk="0" h="259715" w="8469630">
                  <a:moveTo>
                    <a:pt x="5747867" y="207276"/>
                  </a:moveTo>
                  <a:lnTo>
                    <a:pt x="5745099" y="202145"/>
                  </a:lnTo>
                  <a:lnTo>
                    <a:pt x="5739142" y="199161"/>
                  </a:lnTo>
                  <a:lnTo>
                    <a:pt x="5731649" y="198183"/>
                  </a:lnTo>
                  <a:lnTo>
                    <a:pt x="5723445" y="198183"/>
                  </a:lnTo>
                  <a:lnTo>
                    <a:pt x="5715432" y="201396"/>
                  </a:lnTo>
                  <a:lnTo>
                    <a:pt x="5716448" y="207175"/>
                  </a:lnTo>
                  <a:lnTo>
                    <a:pt x="5724677" y="209118"/>
                  </a:lnTo>
                  <a:lnTo>
                    <a:pt x="5729033" y="215392"/>
                  </a:lnTo>
                  <a:lnTo>
                    <a:pt x="5741263" y="215392"/>
                  </a:lnTo>
                  <a:lnTo>
                    <a:pt x="5743397" y="215176"/>
                  </a:lnTo>
                  <a:lnTo>
                    <a:pt x="5745810" y="214668"/>
                  </a:lnTo>
                  <a:lnTo>
                    <a:pt x="5747867" y="207276"/>
                  </a:lnTo>
                  <a:close/>
                </a:path>
                <a:path extrusionOk="0" h="259715" w="8469630">
                  <a:moveTo>
                    <a:pt x="5871286" y="103593"/>
                  </a:moveTo>
                  <a:lnTo>
                    <a:pt x="5868403" y="103238"/>
                  </a:lnTo>
                  <a:lnTo>
                    <a:pt x="5865711" y="103060"/>
                  </a:lnTo>
                  <a:lnTo>
                    <a:pt x="5863209" y="103060"/>
                  </a:lnTo>
                  <a:lnTo>
                    <a:pt x="5854865" y="103936"/>
                  </a:lnTo>
                  <a:lnTo>
                    <a:pt x="5848401" y="106641"/>
                  </a:lnTo>
                  <a:lnTo>
                    <a:pt x="5843943" y="111391"/>
                  </a:lnTo>
                  <a:lnTo>
                    <a:pt x="5841581" y="118338"/>
                  </a:lnTo>
                  <a:lnTo>
                    <a:pt x="5844375" y="118668"/>
                  </a:lnTo>
                  <a:lnTo>
                    <a:pt x="5847004" y="118833"/>
                  </a:lnTo>
                  <a:lnTo>
                    <a:pt x="5849467" y="118833"/>
                  </a:lnTo>
                  <a:lnTo>
                    <a:pt x="5857926" y="117983"/>
                  </a:lnTo>
                  <a:lnTo>
                    <a:pt x="5864491" y="115290"/>
                  </a:lnTo>
                  <a:lnTo>
                    <a:pt x="5869000" y="110566"/>
                  </a:lnTo>
                  <a:lnTo>
                    <a:pt x="5871286" y="103593"/>
                  </a:lnTo>
                  <a:close/>
                </a:path>
                <a:path extrusionOk="0" h="259715" w="8469630">
                  <a:moveTo>
                    <a:pt x="6040425" y="7251"/>
                  </a:moveTo>
                  <a:lnTo>
                    <a:pt x="6032957" y="7251"/>
                  </a:lnTo>
                  <a:lnTo>
                    <a:pt x="6031801" y="1155"/>
                  </a:lnTo>
                  <a:lnTo>
                    <a:pt x="6025781" y="0"/>
                  </a:lnTo>
                  <a:lnTo>
                    <a:pt x="6025781" y="9448"/>
                  </a:lnTo>
                  <a:lnTo>
                    <a:pt x="6012827" y="6680"/>
                  </a:lnTo>
                  <a:lnTo>
                    <a:pt x="6011088" y="14757"/>
                  </a:lnTo>
                  <a:lnTo>
                    <a:pt x="6019266" y="16675"/>
                  </a:lnTo>
                  <a:lnTo>
                    <a:pt x="6023648" y="22644"/>
                  </a:lnTo>
                  <a:lnTo>
                    <a:pt x="6035751" y="22644"/>
                  </a:lnTo>
                  <a:lnTo>
                    <a:pt x="6037948" y="22415"/>
                  </a:lnTo>
                  <a:lnTo>
                    <a:pt x="6040425" y="21894"/>
                  </a:lnTo>
                  <a:lnTo>
                    <a:pt x="6040425" y="7251"/>
                  </a:lnTo>
                  <a:close/>
                </a:path>
                <a:path extrusionOk="0" h="259715" w="8469630">
                  <a:moveTo>
                    <a:pt x="6357277" y="14757"/>
                  </a:moveTo>
                  <a:lnTo>
                    <a:pt x="6342558" y="14757"/>
                  </a:lnTo>
                  <a:lnTo>
                    <a:pt x="6342558" y="29502"/>
                  </a:lnTo>
                  <a:lnTo>
                    <a:pt x="6357277" y="29502"/>
                  </a:lnTo>
                  <a:lnTo>
                    <a:pt x="6357277" y="14757"/>
                  </a:lnTo>
                  <a:close/>
                </a:path>
                <a:path extrusionOk="0" h="259715" w="8469630">
                  <a:moveTo>
                    <a:pt x="6445529" y="148069"/>
                  </a:moveTo>
                  <a:lnTo>
                    <a:pt x="6437249" y="147650"/>
                  </a:lnTo>
                  <a:lnTo>
                    <a:pt x="6435750" y="140296"/>
                  </a:lnTo>
                  <a:lnTo>
                    <a:pt x="6426873" y="140296"/>
                  </a:lnTo>
                  <a:lnTo>
                    <a:pt x="6425908" y="140296"/>
                  </a:lnTo>
                  <a:lnTo>
                    <a:pt x="6424854" y="140385"/>
                  </a:lnTo>
                  <a:lnTo>
                    <a:pt x="6423698" y="140576"/>
                  </a:lnTo>
                  <a:lnTo>
                    <a:pt x="6423698" y="162941"/>
                  </a:lnTo>
                  <a:lnTo>
                    <a:pt x="6438366" y="162941"/>
                  </a:lnTo>
                  <a:lnTo>
                    <a:pt x="6438049" y="155435"/>
                  </a:lnTo>
                  <a:lnTo>
                    <a:pt x="6444437" y="153949"/>
                  </a:lnTo>
                  <a:lnTo>
                    <a:pt x="6445529" y="148069"/>
                  </a:lnTo>
                  <a:close/>
                </a:path>
                <a:path extrusionOk="0" h="259715" w="8469630">
                  <a:moveTo>
                    <a:pt x="6534163" y="73977"/>
                  </a:moveTo>
                  <a:lnTo>
                    <a:pt x="6512230" y="77965"/>
                  </a:lnTo>
                  <a:lnTo>
                    <a:pt x="6491465" y="83108"/>
                  </a:lnTo>
                  <a:lnTo>
                    <a:pt x="6475438" y="92976"/>
                  </a:lnTo>
                  <a:lnTo>
                    <a:pt x="6467716" y="111086"/>
                  </a:lnTo>
                  <a:lnTo>
                    <a:pt x="6470053" y="111620"/>
                  </a:lnTo>
                  <a:lnTo>
                    <a:pt x="6474066" y="112014"/>
                  </a:lnTo>
                  <a:lnTo>
                    <a:pt x="6479019" y="112014"/>
                  </a:lnTo>
                  <a:lnTo>
                    <a:pt x="6497231" y="110439"/>
                  </a:lnTo>
                  <a:lnTo>
                    <a:pt x="6516230" y="104635"/>
                  </a:lnTo>
                  <a:lnTo>
                    <a:pt x="6530416" y="93014"/>
                  </a:lnTo>
                  <a:lnTo>
                    <a:pt x="6534163" y="73977"/>
                  </a:lnTo>
                  <a:close/>
                </a:path>
                <a:path extrusionOk="0" h="259715" w="8469630">
                  <a:moveTo>
                    <a:pt x="6725501" y="214668"/>
                  </a:moveTo>
                  <a:lnTo>
                    <a:pt x="6723050" y="204190"/>
                  </a:lnTo>
                  <a:lnTo>
                    <a:pt x="6720764" y="193586"/>
                  </a:lnTo>
                  <a:lnTo>
                    <a:pt x="6717182" y="184277"/>
                  </a:lnTo>
                  <a:lnTo>
                    <a:pt x="6710845" y="177685"/>
                  </a:lnTo>
                  <a:lnTo>
                    <a:pt x="6706095" y="187261"/>
                  </a:lnTo>
                  <a:lnTo>
                    <a:pt x="6708254" y="198081"/>
                  </a:lnTo>
                  <a:lnTo>
                    <a:pt x="6715366" y="207949"/>
                  </a:lnTo>
                  <a:lnTo>
                    <a:pt x="6725501" y="214668"/>
                  </a:lnTo>
                  <a:close/>
                </a:path>
                <a:path extrusionOk="0" h="259715" w="8469630">
                  <a:moveTo>
                    <a:pt x="6755117" y="148069"/>
                  </a:moveTo>
                  <a:lnTo>
                    <a:pt x="6744297" y="148094"/>
                  </a:lnTo>
                  <a:lnTo>
                    <a:pt x="6738785" y="144551"/>
                  </a:lnTo>
                  <a:lnTo>
                    <a:pt x="6732994" y="140576"/>
                  </a:lnTo>
                  <a:lnTo>
                    <a:pt x="6737032" y="152679"/>
                  </a:lnTo>
                  <a:lnTo>
                    <a:pt x="6738328" y="167487"/>
                  </a:lnTo>
                  <a:lnTo>
                    <a:pt x="6741846" y="180022"/>
                  </a:lnTo>
                  <a:lnTo>
                    <a:pt x="6752552" y="185305"/>
                  </a:lnTo>
                  <a:lnTo>
                    <a:pt x="6754215" y="185267"/>
                  </a:lnTo>
                  <a:lnTo>
                    <a:pt x="6755117" y="185166"/>
                  </a:lnTo>
                  <a:lnTo>
                    <a:pt x="6752831" y="173558"/>
                  </a:lnTo>
                  <a:lnTo>
                    <a:pt x="6749631" y="164934"/>
                  </a:lnTo>
                  <a:lnTo>
                    <a:pt x="6749186" y="157149"/>
                  </a:lnTo>
                  <a:lnTo>
                    <a:pt x="6755117" y="148069"/>
                  </a:lnTo>
                  <a:close/>
                </a:path>
                <a:path extrusionOk="0" h="259715" w="8469630">
                  <a:moveTo>
                    <a:pt x="6759080" y="109004"/>
                  </a:moveTo>
                  <a:lnTo>
                    <a:pt x="6755130" y="95986"/>
                  </a:lnTo>
                  <a:lnTo>
                    <a:pt x="6744716" y="98704"/>
                  </a:lnTo>
                  <a:lnTo>
                    <a:pt x="6734162" y="101117"/>
                  </a:lnTo>
                  <a:lnTo>
                    <a:pt x="6724891" y="104736"/>
                  </a:lnTo>
                  <a:lnTo>
                    <a:pt x="6718313" y="111086"/>
                  </a:lnTo>
                  <a:lnTo>
                    <a:pt x="6720141" y="110629"/>
                  </a:lnTo>
                  <a:lnTo>
                    <a:pt x="6722262" y="110464"/>
                  </a:lnTo>
                  <a:lnTo>
                    <a:pt x="6727533" y="110464"/>
                  </a:lnTo>
                  <a:lnTo>
                    <a:pt x="6740576" y="111594"/>
                  </a:lnTo>
                  <a:lnTo>
                    <a:pt x="6752615" y="111594"/>
                  </a:lnTo>
                  <a:lnTo>
                    <a:pt x="6759080" y="109004"/>
                  </a:lnTo>
                  <a:close/>
                </a:path>
                <a:path extrusionOk="0" h="259715" w="8469630">
                  <a:moveTo>
                    <a:pt x="6813855" y="103593"/>
                  </a:moveTo>
                  <a:lnTo>
                    <a:pt x="6813651" y="94691"/>
                  </a:lnTo>
                  <a:lnTo>
                    <a:pt x="6813601" y="85585"/>
                  </a:lnTo>
                  <a:lnTo>
                    <a:pt x="6811899" y="78092"/>
                  </a:lnTo>
                  <a:lnTo>
                    <a:pt x="6806717" y="73977"/>
                  </a:lnTo>
                  <a:lnTo>
                    <a:pt x="6803707" y="83870"/>
                  </a:lnTo>
                  <a:lnTo>
                    <a:pt x="6793890" y="86982"/>
                  </a:lnTo>
                  <a:lnTo>
                    <a:pt x="6783057" y="89090"/>
                  </a:lnTo>
                  <a:lnTo>
                    <a:pt x="6777012" y="95986"/>
                  </a:lnTo>
                  <a:lnTo>
                    <a:pt x="6780301" y="95046"/>
                  </a:lnTo>
                  <a:lnTo>
                    <a:pt x="6783019" y="94665"/>
                  </a:lnTo>
                  <a:lnTo>
                    <a:pt x="6791020" y="94665"/>
                  </a:lnTo>
                  <a:lnTo>
                    <a:pt x="6804203" y="103936"/>
                  </a:lnTo>
                  <a:lnTo>
                    <a:pt x="6811086" y="103936"/>
                  </a:lnTo>
                  <a:lnTo>
                    <a:pt x="6812407" y="103835"/>
                  </a:lnTo>
                  <a:lnTo>
                    <a:pt x="6813855" y="103593"/>
                  </a:lnTo>
                  <a:close/>
                </a:path>
                <a:path extrusionOk="0" h="259715" w="8469630">
                  <a:moveTo>
                    <a:pt x="6872884" y="118351"/>
                  </a:moveTo>
                  <a:lnTo>
                    <a:pt x="6869874" y="119087"/>
                  </a:lnTo>
                  <a:lnTo>
                    <a:pt x="6867284" y="119405"/>
                  </a:lnTo>
                  <a:lnTo>
                    <a:pt x="6858749" y="119405"/>
                  </a:lnTo>
                  <a:lnTo>
                    <a:pt x="6842950" y="110032"/>
                  </a:lnTo>
                  <a:lnTo>
                    <a:pt x="6836715" y="110032"/>
                  </a:lnTo>
                  <a:lnTo>
                    <a:pt x="6834429" y="110032"/>
                  </a:lnTo>
                  <a:lnTo>
                    <a:pt x="6831851" y="110350"/>
                  </a:lnTo>
                  <a:lnTo>
                    <a:pt x="6828841" y="111086"/>
                  </a:lnTo>
                  <a:lnTo>
                    <a:pt x="6830009" y="120383"/>
                  </a:lnTo>
                  <a:lnTo>
                    <a:pt x="6835622" y="127304"/>
                  </a:lnTo>
                  <a:lnTo>
                    <a:pt x="6844043" y="131622"/>
                  </a:lnTo>
                  <a:lnTo>
                    <a:pt x="6853618" y="133108"/>
                  </a:lnTo>
                  <a:lnTo>
                    <a:pt x="6863232" y="133108"/>
                  </a:lnTo>
                  <a:lnTo>
                    <a:pt x="6872135" y="128524"/>
                  </a:lnTo>
                  <a:lnTo>
                    <a:pt x="6872884" y="118351"/>
                  </a:lnTo>
                  <a:close/>
                </a:path>
                <a:path extrusionOk="0" h="259715" w="8469630">
                  <a:moveTo>
                    <a:pt x="6960006" y="72110"/>
                  </a:moveTo>
                  <a:lnTo>
                    <a:pt x="6950367" y="57124"/>
                  </a:lnTo>
                  <a:lnTo>
                    <a:pt x="6933324" y="45021"/>
                  </a:lnTo>
                  <a:lnTo>
                    <a:pt x="6917195" y="36982"/>
                  </a:lnTo>
                  <a:lnTo>
                    <a:pt x="6926161" y="55079"/>
                  </a:lnTo>
                  <a:lnTo>
                    <a:pt x="6934924" y="69786"/>
                  </a:lnTo>
                  <a:lnTo>
                    <a:pt x="6944017" y="81051"/>
                  </a:lnTo>
                  <a:lnTo>
                    <a:pt x="6953986" y="88836"/>
                  </a:lnTo>
                  <a:lnTo>
                    <a:pt x="6960006" y="72110"/>
                  </a:lnTo>
                  <a:close/>
                </a:path>
                <a:path extrusionOk="0" h="259715" w="8469630">
                  <a:moveTo>
                    <a:pt x="7160273" y="214668"/>
                  </a:moveTo>
                  <a:lnTo>
                    <a:pt x="7158863" y="204825"/>
                  </a:lnTo>
                  <a:lnTo>
                    <a:pt x="7156145" y="196418"/>
                  </a:lnTo>
                  <a:lnTo>
                    <a:pt x="7151738" y="189763"/>
                  </a:lnTo>
                  <a:lnTo>
                    <a:pt x="7145325" y="185166"/>
                  </a:lnTo>
                  <a:lnTo>
                    <a:pt x="7145236" y="194233"/>
                  </a:lnTo>
                  <a:lnTo>
                    <a:pt x="7144029" y="202209"/>
                  </a:lnTo>
                  <a:lnTo>
                    <a:pt x="7141680" y="209042"/>
                  </a:lnTo>
                  <a:lnTo>
                    <a:pt x="7138175" y="214668"/>
                  </a:lnTo>
                  <a:lnTo>
                    <a:pt x="7160273" y="214668"/>
                  </a:lnTo>
                  <a:close/>
                </a:path>
                <a:path extrusionOk="0" h="259715" w="8469630">
                  <a:moveTo>
                    <a:pt x="7239863" y="124155"/>
                  </a:moveTo>
                  <a:lnTo>
                    <a:pt x="7233933" y="111086"/>
                  </a:lnTo>
                  <a:lnTo>
                    <a:pt x="7223696" y="121208"/>
                  </a:lnTo>
                  <a:lnTo>
                    <a:pt x="7210730" y="128536"/>
                  </a:lnTo>
                  <a:lnTo>
                    <a:pt x="7198284" y="136398"/>
                  </a:lnTo>
                  <a:lnTo>
                    <a:pt x="7189686" y="148069"/>
                  </a:lnTo>
                  <a:lnTo>
                    <a:pt x="7192302" y="148551"/>
                  </a:lnTo>
                  <a:lnTo>
                    <a:pt x="7195007" y="148780"/>
                  </a:lnTo>
                  <a:lnTo>
                    <a:pt x="7197738" y="148780"/>
                  </a:lnTo>
                  <a:lnTo>
                    <a:pt x="7217054" y="145288"/>
                  </a:lnTo>
                  <a:lnTo>
                    <a:pt x="7232675" y="136309"/>
                  </a:lnTo>
                  <a:lnTo>
                    <a:pt x="7239863" y="124155"/>
                  </a:lnTo>
                  <a:close/>
                </a:path>
                <a:path extrusionOk="0" h="259715" w="8469630">
                  <a:moveTo>
                    <a:pt x="7453846" y="55956"/>
                  </a:moveTo>
                  <a:lnTo>
                    <a:pt x="7451191" y="48882"/>
                  </a:lnTo>
                  <a:lnTo>
                    <a:pt x="7439990" y="44246"/>
                  </a:lnTo>
                  <a:lnTo>
                    <a:pt x="7437958" y="59994"/>
                  </a:lnTo>
                  <a:lnTo>
                    <a:pt x="7441578" y="65265"/>
                  </a:lnTo>
                  <a:lnTo>
                    <a:pt x="7445629" y="65265"/>
                  </a:lnTo>
                  <a:lnTo>
                    <a:pt x="7450976" y="62433"/>
                  </a:lnTo>
                  <a:lnTo>
                    <a:pt x="7453846" y="55956"/>
                  </a:lnTo>
                  <a:close/>
                </a:path>
                <a:path extrusionOk="0" h="259715" w="8469630">
                  <a:moveTo>
                    <a:pt x="7498943" y="177685"/>
                  </a:moveTo>
                  <a:lnTo>
                    <a:pt x="7496175" y="176339"/>
                  </a:lnTo>
                  <a:lnTo>
                    <a:pt x="7485037" y="168910"/>
                  </a:lnTo>
                  <a:lnTo>
                    <a:pt x="7477315" y="168910"/>
                  </a:lnTo>
                  <a:lnTo>
                    <a:pt x="7473112" y="168910"/>
                  </a:lnTo>
                  <a:lnTo>
                    <a:pt x="7469911" y="171107"/>
                  </a:lnTo>
                  <a:lnTo>
                    <a:pt x="7469619" y="177685"/>
                  </a:lnTo>
                  <a:lnTo>
                    <a:pt x="7471130" y="176911"/>
                  </a:lnTo>
                  <a:lnTo>
                    <a:pt x="7472616" y="176568"/>
                  </a:lnTo>
                  <a:lnTo>
                    <a:pt x="7477950" y="176568"/>
                  </a:lnTo>
                  <a:lnTo>
                    <a:pt x="7481570" y="178981"/>
                  </a:lnTo>
                  <a:lnTo>
                    <a:pt x="7488072" y="183781"/>
                  </a:lnTo>
                  <a:lnTo>
                    <a:pt x="7490955" y="186194"/>
                  </a:lnTo>
                  <a:lnTo>
                    <a:pt x="7495667" y="186194"/>
                  </a:lnTo>
                  <a:lnTo>
                    <a:pt x="7497559" y="184035"/>
                  </a:lnTo>
                  <a:lnTo>
                    <a:pt x="7498943" y="177685"/>
                  </a:lnTo>
                  <a:close/>
                </a:path>
                <a:path extrusionOk="0" h="259715" w="8469630">
                  <a:moveTo>
                    <a:pt x="8117192" y="61290"/>
                  </a:moveTo>
                  <a:lnTo>
                    <a:pt x="8115440" y="57950"/>
                  </a:lnTo>
                  <a:lnTo>
                    <a:pt x="8109928" y="57950"/>
                  </a:lnTo>
                  <a:lnTo>
                    <a:pt x="8105394" y="57950"/>
                  </a:lnTo>
                  <a:lnTo>
                    <a:pt x="8098295" y="60210"/>
                  </a:lnTo>
                  <a:lnTo>
                    <a:pt x="8088274" y="66598"/>
                  </a:lnTo>
                  <a:lnTo>
                    <a:pt x="8094142" y="69989"/>
                  </a:lnTo>
                  <a:lnTo>
                    <a:pt x="8099260" y="71285"/>
                  </a:lnTo>
                  <a:lnTo>
                    <a:pt x="8110194" y="71285"/>
                  </a:lnTo>
                  <a:lnTo>
                    <a:pt x="8114576" y="67957"/>
                  </a:lnTo>
                  <a:lnTo>
                    <a:pt x="8117192" y="61290"/>
                  </a:lnTo>
                  <a:close/>
                </a:path>
                <a:path extrusionOk="0" h="259715" w="8469630">
                  <a:moveTo>
                    <a:pt x="8139773" y="155448"/>
                  </a:moveTo>
                  <a:lnTo>
                    <a:pt x="8135061" y="144830"/>
                  </a:lnTo>
                  <a:lnTo>
                    <a:pt x="8129752" y="137896"/>
                  </a:lnTo>
                  <a:lnTo>
                    <a:pt x="8124279" y="134124"/>
                  </a:lnTo>
                  <a:lnTo>
                    <a:pt x="8119059" y="132994"/>
                  </a:lnTo>
                  <a:lnTo>
                    <a:pt x="8112468" y="132994"/>
                  </a:lnTo>
                  <a:lnTo>
                    <a:pt x="8107705" y="138607"/>
                  </a:lnTo>
                  <a:lnTo>
                    <a:pt x="8109344" y="144221"/>
                  </a:lnTo>
                  <a:lnTo>
                    <a:pt x="8111845" y="148348"/>
                  </a:lnTo>
                  <a:lnTo>
                    <a:pt x="8117179" y="151942"/>
                  </a:lnTo>
                  <a:lnTo>
                    <a:pt x="8125765" y="154495"/>
                  </a:lnTo>
                  <a:lnTo>
                    <a:pt x="8138020" y="155460"/>
                  </a:lnTo>
                  <a:lnTo>
                    <a:pt x="8139773" y="155448"/>
                  </a:lnTo>
                  <a:close/>
                </a:path>
                <a:path extrusionOk="0" h="259715" w="8469630">
                  <a:moveTo>
                    <a:pt x="8265236" y="185166"/>
                  </a:moveTo>
                  <a:lnTo>
                    <a:pt x="8243036" y="185166"/>
                  </a:lnTo>
                  <a:lnTo>
                    <a:pt x="8243036" y="199923"/>
                  </a:lnTo>
                  <a:lnTo>
                    <a:pt x="8265236" y="199923"/>
                  </a:lnTo>
                  <a:lnTo>
                    <a:pt x="8265236" y="185166"/>
                  </a:lnTo>
                  <a:close/>
                </a:path>
                <a:path extrusionOk="0" h="259715" w="8469630">
                  <a:moveTo>
                    <a:pt x="8278889" y="63525"/>
                  </a:moveTo>
                  <a:lnTo>
                    <a:pt x="8276310" y="56451"/>
                  </a:lnTo>
                  <a:lnTo>
                    <a:pt x="8265223" y="51854"/>
                  </a:lnTo>
                  <a:lnTo>
                    <a:pt x="8263090" y="67589"/>
                  </a:lnTo>
                  <a:lnTo>
                    <a:pt x="8266620" y="72847"/>
                  </a:lnTo>
                  <a:lnTo>
                    <a:pt x="8270634" y="72847"/>
                  </a:lnTo>
                  <a:lnTo>
                    <a:pt x="8275980" y="70002"/>
                  </a:lnTo>
                  <a:lnTo>
                    <a:pt x="8278889" y="63525"/>
                  </a:lnTo>
                  <a:close/>
                </a:path>
                <a:path extrusionOk="0" h="259715" w="8469630">
                  <a:moveTo>
                    <a:pt x="8449335" y="111086"/>
                  </a:moveTo>
                  <a:lnTo>
                    <a:pt x="8448802" y="101295"/>
                  </a:lnTo>
                  <a:lnTo>
                    <a:pt x="8445551" y="94284"/>
                  </a:lnTo>
                  <a:lnTo>
                    <a:pt x="8439607" y="90068"/>
                  </a:lnTo>
                  <a:lnTo>
                    <a:pt x="8431009" y="88646"/>
                  </a:lnTo>
                  <a:lnTo>
                    <a:pt x="8429803" y="88646"/>
                  </a:lnTo>
                  <a:lnTo>
                    <a:pt x="8428533" y="88709"/>
                  </a:lnTo>
                  <a:lnTo>
                    <a:pt x="8427212" y="88836"/>
                  </a:lnTo>
                  <a:lnTo>
                    <a:pt x="8427212" y="111086"/>
                  </a:lnTo>
                  <a:lnTo>
                    <a:pt x="8449335" y="111086"/>
                  </a:lnTo>
                  <a:close/>
                </a:path>
                <a:path extrusionOk="0" h="259715" w="8469630">
                  <a:moveTo>
                    <a:pt x="8469046" y="77266"/>
                  </a:moveTo>
                  <a:lnTo>
                    <a:pt x="8466988" y="70548"/>
                  </a:lnTo>
                  <a:lnTo>
                    <a:pt x="8456574" y="66598"/>
                  </a:lnTo>
                  <a:lnTo>
                    <a:pt x="8453869" y="81457"/>
                  </a:lnTo>
                  <a:lnTo>
                    <a:pt x="8456854" y="86410"/>
                  </a:lnTo>
                  <a:lnTo>
                    <a:pt x="8460588" y="86410"/>
                  </a:lnTo>
                  <a:lnTo>
                    <a:pt x="8465871" y="83604"/>
                  </a:lnTo>
                  <a:lnTo>
                    <a:pt x="8469046" y="7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30" name="Google Shape;7930;gefe2f4b35a_0_3189"/>
            <p:cNvSpPr/>
            <p:nvPr/>
          </p:nvSpPr>
          <p:spPr>
            <a:xfrm>
              <a:off x="254" y="8122056"/>
              <a:ext cx="8641080" cy="319404"/>
            </a:xfrm>
            <a:custGeom>
              <a:rect b="b" l="l" r="r" t="t"/>
              <a:pathLst>
                <a:path extrusionOk="0" h="319404" w="8641080">
                  <a:moveTo>
                    <a:pt x="17792" y="39725"/>
                  </a:moveTo>
                  <a:lnTo>
                    <a:pt x="15862" y="36093"/>
                  </a:lnTo>
                  <a:lnTo>
                    <a:pt x="12115" y="36093"/>
                  </a:lnTo>
                  <a:lnTo>
                    <a:pt x="9169" y="36093"/>
                  </a:lnTo>
                  <a:lnTo>
                    <a:pt x="5105" y="38341"/>
                  </a:lnTo>
                  <a:lnTo>
                    <a:pt x="0" y="44602"/>
                  </a:lnTo>
                  <a:lnTo>
                    <a:pt x="4826" y="48996"/>
                  </a:lnTo>
                  <a:lnTo>
                    <a:pt x="8610" y="50634"/>
                  </a:lnTo>
                  <a:lnTo>
                    <a:pt x="15633" y="50634"/>
                  </a:lnTo>
                  <a:lnTo>
                    <a:pt x="17678" y="47002"/>
                  </a:lnTo>
                  <a:lnTo>
                    <a:pt x="17792" y="39725"/>
                  </a:lnTo>
                  <a:close/>
                </a:path>
                <a:path extrusionOk="0" h="319404" w="8641080">
                  <a:moveTo>
                    <a:pt x="127673" y="67056"/>
                  </a:moveTo>
                  <a:lnTo>
                    <a:pt x="125399" y="61976"/>
                  </a:lnTo>
                  <a:lnTo>
                    <a:pt x="120256" y="58889"/>
                  </a:lnTo>
                  <a:lnTo>
                    <a:pt x="113855" y="57848"/>
                  </a:lnTo>
                  <a:lnTo>
                    <a:pt x="107645" y="57848"/>
                  </a:lnTo>
                  <a:lnTo>
                    <a:pt x="101955" y="60744"/>
                  </a:lnTo>
                  <a:lnTo>
                    <a:pt x="103301" y="66713"/>
                  </a:lnTo>
                  <a:lnTo>
                    <a:pt x="107645" y="67183"/>
                  </a:lnTo>
                  <a:lnTo>
                    <a:pt x="111963" y="68097"/>
                  </a:lnTo>
                  <a:lnTo>
                    <a:pt x="110464" y="74091"/>
                  </a:lnTo>
                  <a:lnTo>
                    <a:pt x="125425" y="74091"/>
                  </a:lnTo>
                  <a:lnTo>
                    <a:pt x="127673" y="67056"/>
                  </a:lnTo>
                  <a:close/>
                </a:path>
                <a:path extrusionOk="0" h="319404" w="8641080">
                  <a:moveTo>
                    <a:pt x="279984" y="259270"/>
                  </a:moveTo>
                  <a:lnTo>
                    <a:pt x="279273" y="259270"/>
                  </a:lnTo>
                  <a:lnTo>
                    <a:pt x="271246" y="260362"/>
                  </a:lnTo>
                  <a:lnTo>
                    <a:pt x="265239" y="263423"/>
                  </a:lnTo>
                  <a:lnTo>
                    <a:pt x="260896" y="268198"/>
                  </a:lnTo>
                  <a:lnTo>
                    <a:pt x="257848" y="274370"/>
                  </a:lnTo>
                  <a:lnTo>
                    <a:pt x="258546" y="274370"/>
                  </a:lnTo>
                  <a:lnTo>
                    <a:pt x="266585" y="273291"/>
                  </a:lnTo>
                  <a:lnTo>
                    <a:pt x="272669" y="270217"/>
                  </a:lnTo>
                  <a:lnTo>
                    <a:pt x="277037" y="265442"/>
                  </a:lnTo>
                  <a:lnTo>
                    <a:pt x="279984" y="259270"/>
                  </a:lnTo>
                  <a:close/>
                </a:path>
                <a:path extrusionOk="0" h="319404" w="8641080">
                  <a:moveTo>
                    <a:pt x="427291" y="303872"/>
                  </a:moveTo>
                  <a:lnTo>
                    <a:pt x="422986" y="299440"/>
                  </a:lnTo>
                  <a:lnTo>
                    <a:pt x="418693" y="297688"/>
                  </a:lnTo>
                  <a:lnTo>
                    <a:pt x="414489" y="297688"/>
                  </a:lnTo>
                  <a:lnTo>
                    <a:pt x="405841" y="299935"/>
                  </a:lnTo>
                  <a:lnTo>
                    <a:pt x="397637" y="305447"/>
                  </a:lnTo>
                  <a:lnTo>
                    <a:pt x="390055" y="312305"/>
                  </a:lnTo>
                  <a:lnTo>
                    <a:pt x="383273" y="318630"/>
                  </a:lnTo>
                  <a:lnTo>
                    <a:pt x="389153" y="318630"/>
                  </a:lnTo>
                  <a:lnTo>
                    <a:pt x="395389" y="318985"/>
                  </a:lnTo>
                  <a:lnTo>
                    <a:pt x="401269" y="318985"/>
                  </a:lnTo>
                  <a:lnTo>
                    <a:pt x="411022" y="318465"/>
                  </a:lnTo>
                  <a:lnTo>
                    <a:pt x="419176" y="316357"/>
                  </a:lnTo>
                  <a:lnTo>
                    <a:pt x="424891" y="311772"/>
                  </a:lnTo>
                  <a:lnTo>
                    <a:pt x="427291" y="303872"/>
                  </a:lnTo>
                  <a:close/>
                </a:path>
                <a:path extrusionOk="0" h="319404" w="8641080">
                  <a:moveTo>
                    <a:pt x="441934" y="207530"/>
                  </a:moveTo>
                  <a:lnTo>
                    <a:pt x="439127" y="207175"/>
                  </a:lnTo>
                  <a:lnTo>
                    <a:pt x="436499" y="206997"/>
                  </a:lnTo>
                  <a:lnTo>
                    <a:pt x="434035" y="206997"/>
                  </a:lnTo>
                  <a:lnTo>
                    <a:pt x="425767" y="207860"/>
                  </a:lnTo>
                  <a:lnTo>
                    <a:pt x="419315" y="210566"/>
                  </a:lnTo>
                  <a:lnTo>
                    <a:pt x="414870" y="215265"/>
                  </a:lnTo>
                  <a:lnTo>
                    <a:pt x="412635" y="222161"/>
                  </a:lnTo>
                  <a:lnTo>
                    <a:pt x="422389" y="220967"/>
                  </a:lnTo>
                  <a:lnTo>
                    <a:pt x="430745" y="218351"/>
                  </a:lnTo>
                  <a:lnTo>
                    <a:pt x="437375" y="213982"/>
                  </a:lnTo>
                  <a:lnTo>
                    <a:pt x="441934" y="207530"/>
                  </a:lnTo>
                  <a:close/>
                </a:path>
                <a:path extrusionOk="0" h="319404" w="8641080">
                  <a:moveTo>
                    <a:pt x="492023" y="41592"/>
                  </a:moveTo>
                  <a:lnTo>
                    <a:pt x="486295" y="36995"/>
                  </a:lnTo>
                  <a:lnTo>
                    <a:pt x="483933" y="43497"/>
                  </a:lnTo>
                  <a:lnTo>
                    <a:pt x="480885" y="49466"/>
                  </a:lnTo>
                  <a:lnTo>
                    <a:pt x="480529" y="54787"/>
                  </a:lnTo>
                  <a:lnTo>
                    <a:pt x="486295" y="59359"/>
                  </a:lnTo>
                  <a:lnTo>
                    <a:pt x="488632" y="52946"/>
                  </a:lnTo>
                  <a:lnTo>
                    <a:pt x="491680" y="46964"/>
                  </a:lnTo>
                  <a:lnTo>
                    <a:pt x="492023" y="41592"/>
                  </a:lnTo>
                  <a:close/>
                </a:path>
                <a:path extrusionOk="0" h="319404" w="8641080">
                  <a:moveTo>
                    <a:pt x="582066" y="163169"/>
                  </a:moveTo>
                  <a:lnTo>
                    <a:pt x="575043" y="159042"/>
                  </a:lnTo>
                  <a:lnTo>
                    <a:pt x="570115" y="157505"/>
                  </a:lnTo>
                  <a:lnTo>
                    <a:pt x="566851" y="157505"/>
                  </a:lnTo>
                  <a:lnTo>
                    <a:pt x="562089" y="157505"/>
                  </a:lnTo>
                  <a:lnTo>
                    <a:pt x="560895" y="160769"/>
                  </a:lnTo>
                  <a:lnTo>
                    <a:pt x="563041" y="167309"/>
                  </a:lnTo>
                  <a:lnTo>
                    <a:pt x="566394" y="170573"/>
                  </a:lnTo>
                  <a:lnTo>
                    <a:pt x="574116" y="170573"/>
                  </a:lnTo>
                  <a:lnTo>
                    <a:pt x="578091" y="168617"/>
                  </a:lnTo>
                  <a:lnTo>
                    <a:pt x="582066" y="163169"/>
                  </a:lnTo>
                  <a:close/>
                </a:path>
                <a:path extrusionOk="0" h="319404" w="8641080">
                  <a:moveTo>
                    <a:pt x="582079" y="66725"/>
                  </a:moveTo>
                  <a:lnTo>
                    <a:pt x="580745" y="65392"/>
                  </a:lnTo>
                  <a:lnTo>
                    <a:pt x="579056" y="64858"/>
                  </a:lnTo>
                  <a:lnTo>
                    <a:pt x="577202" y="64858"/>
                  </a:lnTo>
                  <a:lnTo>
                    <a:pt x="570217" y="64858"/>
                  </a:lnTo>
                  <a:lnTo>
                    <a:pt x="560882" y="72466"/>
                  </a:lnTo>
                  <a:lnTo>
                    <a:pt x="559943" y="74104"/>
                  </a:lnTo>
                  <a:lnTo>
                    <a:pt x="557974" y="77800"/>
                  </a:lnTo>
                  <a:lnTo>
                    <a:pt x="559308" y="79197"/>
                  </a:lnTo>
                  <a:lnTo>
                    <a:pt x="562102" y="79197"/>
                  </a:lnTo>
                  <a:lnTo>
                    <a:pt x="568706" y="77736"/>
                  </a:lnTo>
                  <a:lnTo>
                    <a:pt x="576059" y="74282"/>
                  </a:lnTo>
                  <a:lnTo>
                    <a:pt x="581431" y="70167"/>
                  </a:lnTo>
                  <a:lnTo>
                    <a:pt x="582079" y="66725"/>
                  </a:lnTo>
                  <a:close/>
                </a:path>
                <a:path extrusionOk="0" h="319404" w="8641080">
                  <a:moveTo>
                    <a:pt x="641858" y="49326"/>
                  </a:moveTo>
                  <a:lnTo>
                    <a:pt x="633615" y="44602"/>
                  </a:lnTo>
                  <a:lnTo>
                    <a:pt x="631253" y="53276"/>
                  </a:lnTo>
                  <a:lnTo>
                    <a:pt x="623735" y="56794"/>
                  </a:lnTo>
                  <a:lnTo>
                    <a:pt x="615607" y="59740"/>
                  </a:lnTo>
                  <a:lnTo>
                    <a:pt x="611441" y="66713"/>
                  </a:lnTo>
                  <a:lnTo>
                    <a:pt x="621906" y="66700"/>
                  </a:lnTo>
                  <a:lnTo>
                    <a:pt x="628040" y="70408"/>
                  </a:lnTo>
                  <a:lnTo>
                    <a:pt x="633615" y="74091"/>
                  </a:lnTo>
                  <a:lnTo>
                    <a:pt x="633755" y="64389"/>
                  </a:lnTo>
                  <a:lnTo>
                    <a:pt x="639203" y="56032"/>
                  </a:lnTo>
                  <a:lnTo>
                    <a:pt x="641858" y="49326"/>
                  </a:lnTo>
                  <a:close/>
                </a:path>
                <a:path extrusionOk="0" h="319404" w="8641080">
                  <a:moveTo>
                    <a:pt x="839876" y="22237"/>
                  </a:moveTo>
                  <a:lnTo>
                    <a:pt x="835545" y="17703"/>
                  </a:lnTo>
                  <a:lnTo>
                    <a:pt x="831037" y="15836"/>
                  </a:lnTo>
                  <a:lnTo>
                    <a:pt x="826693" y="15836"/>
                  </a:lnTo>
                  <a:lnTo>
                    <a:pt x="819175" y="17665"/>
                  </a:lnTo>
                  <a:lnTo>
                    <a:pt x="812444" y="22466"/>
                  </a:lnTo>
                  <a:lnTo>
                    <a:pt x="806932" y="29235"/>
                  </a:lnTo>
                  <a:lnTo>
                    <a:pt x="803059" y="36982"/>
                  </a:lnTo>
                  <a:lnTo>
                    <a:pt x="811593" y="38938"/>
                  </a:lnTo>
                  <a:lnTo>
                    <a:pt x="815784" y="45275"/>
                  </a:lnTo>
                  <a:lnTo>
                    <a:pt x="828014" y="45275"/>
                  </a:lnTo>
                  <a:lnTo>
                    <a:pt x="830084" y="45072"/>
                  </a:lnTo>
                  <a:lnTo>
                    <a:pt x="832408" y="44602"/>
                  </a:lnTo>
                  <a:lnTo>
                    <a:pt x="832154" y="34455"/>
                  </a:lnTo>
                  <a:lnTo>
                    <a:pt x="835875" y="28359"/>
                  </a:lnTo>
                  <a:lnTo>
                    <a:pt x="839876" y="22237"/>
                  </a:lnTo>
                  <a:close/>
                </a:path>
                <a:path extrusionOk="0" h="319404" w="8641080">
                  <a:moveTo>
                    <a:pt x="1075575" y="59347"/>
                  </a:moveTo>
                  <a:lnTo>
                    <a:pt x="1060881" y="59347"/>
                  </a:lnTo>
                  <a:lnTo>
                    <a:pt x="1060881" y="74091"/>
                  </a:lnTo>
                  <a:lnTo>
                    <a:pt x="1075575" y="74091"/>
                  </a:lnTo>
                  <a:lnTo>
                    <a:pt x="1075575" y="59347"/>
                  </a:lnTo>
                  <a:close/>
                </a:path>
                <a:path extrusionOk="0" h="319404" w="8641080">
                  <a:moveTo>
                    <a:pt x="1097724" y="36982"/>
                  </a:moveTo>
                  <a:lnTo>
                    <a:pt x="1092885" y="32702"/>
                  </a:lnTo>
                  <a:lnTo>
                    <a:pt x="1089088" y="31089"/>
                  </a:lnTo>
                  <a:lnTo>
                    <a:pt x="1086256" y="31089"/>
                  </a:lnTo>
                  <a:lnTo>
                    <a:pt x="1082014" y="31089"/>
                  </a:lnTo>
                  <a:lnTo>
                    <a:pt x="1079957" y="34696"/>
                  </a:lnTo>
                  <a:lnTo>
                    <a:pt x="1079842" y="41922"/>
                  </a:lnTo>
                  <a:lnTo>
                    <a:pt x="1081786" y="45542"/>
                  </a:lnTo>
                  <a:lnTo>
                    <a:pt x="1088504" y="45542"/>
                  </a:lnTo>
                  <a:lnTo>
                    <a:pt x="1092593" y="43281"/>
                  </a:lnTo>
                  <a:lnTo>
                    <a:pt x="1097724" y="36982"/>
                  </a:lnTo>
                  <a:close/>
                </a:path>
                <a:path extrusionOk="0" h="319404" w="8641080">
                  <a:moveTo>
                    <a:pt x="1157960" y="185254"/>
                  </a:moveTo>
                  <a:lnTo>
                    <a:pt x="1154811" y="172885"/>
                  </a:lnTo>
                  <a:lnTo>
                    <a:pt x="1151940" y="172885"/>
                  </a:lnTo>
                  <a:lnTo>
                    <a:pt x="1150950" y="172885"/>
                  </a:lnTo>
                  <a:lnTo>
                    <a:pt x="1149985" y="174371"/>
                  </a:lnTo>
                  <a:lnTo>
                    <a:pt x="1147711" y="185585"/>
                  </a:lnTo>
                  <a:lnTo>
                    <a:pt x="1150962" y="197840"/>
                  </a:lnTo>
                  <a:lnTo>
                    <a:pt x="1154976" y="197840"/>
                  </a:lnTo>
                  <a:lnTo>
                    <a:pt x="1155966" y="196392"/>
                  </a:lnTo>
                  <a:lnTo>
                    <a:pt x="1156716" y="192786"/>
                  </a:lnTo>
                  <a:lnTo>
                    <a:pt x="1157960" y="185254"/>
                  </a:lnTo>
                  <a:close/>
                </a:path>
                <a:path extrusionOk="0" h="319404" w="8641080">
                  <a:moveTo>
                    <a:pt x="1353832" y="28384"/>
                  </a:moveTo>
                  <a:lnTo>
                    <a:pt x="1348054" y="22250"/>
                  </a:lnTo>
                  <a:lnTo>
                    <a:pt x="1338199" y="28270"/>
                  </a:lnTo>
                  <a:lnTo>
                    <a:pt x="1335773" y="32626"/>
                  </a:lnTo>
                  <a:lnTo>
                    <a:pt x="1338440" y="35267"/>
                  </a:lnTo>
                  <a:lnTo>
                    <a:pt x="1343888" y="36169"/>
                  </a:lnTo>
                  <a:lnTo>
                    <a:pt x="1349616" y="35318"/>
                  </a:lnTo>
                  <a:lnTo>
                    <a:pt x="1353642" y="32727"/>
                  </a:lnTo>
                  <a:lnTo>
                    <a:pt x="1353832" y="28384"/>
                  </a:lnTo>
                  <a:close/>
                </a:path>
                <a:path extrusionOk="0" h="319404" w="8641080">
                  <a:moveTo>
                    <a:pt x="1362748" y="74091"/>
                  </a:moveTo>
                  <a:lnTo>
                    <a:pt x="1348054" y="74091"/>
                  </a:lnTo>
                  <a:lnTo>
                    <a:pt x="1348054" y="89077"/>
                  </a:lnTo>
                  <a:lnTo>
                    <a:pt x="1362748" y="89077"/>
                  </a:lnTo>
                  <a:lnTo>
                    <a:pt x="1362748" y="74091"/>
                  </a:lnTo>
                  <a:close/>
                </a:path>
                <a:path extrusionOk="0" h="319404" w="8641080">
                  <a:moveTo>
                    <a:pt x="1377708" y="44602"/>
                  </a:moveTo>
                  <a:lnTo>
                    <a:pt x="1370241" y="44602"/>
                  </a:lnTo>
                  <a:lnTo>
                    <a:pt x="1368780" y="38493"/>
                  </a:lnTo>
                  <a:lnTo>
                    <a:pt x="1362748" y="36995"/>
                  </a:lnTo>
                  <a:lnTo>
                    <a:pt x="1362748" y="44602"/>
                  </a:lnTo>
                  <a:lnTo>
                    <a:pt x="1356995" y="45986"/>
                  </a:lnTo>
                  <a:lnTo>
                    <a:pt x="1355585" y="51981"/>
                  </a:lnTo>
                  <a:lnTo>
                    <a:pt x="1362748" y="51981"/>
                  </a:lnTo>
                  <a:lnTo>
                    <a:pt x="1364475" y="57848"/>
                  </a:lnTo>
                  <a:lnTo>
                    <a:pt x="1370241" y="59359"/>
                  </a:lnTo>
                  <a:lnTo>
                    <a:pt x="1370241" y="51981"/>
                  </a:lnTo>
                  <a:lnTo>
                    <a:pt x="1376299" y="50596"/>
                  </a:lnTo>
                  <a:lnTo>
                    <a:pt x="1377708" y="44602"/>
                  </a:lnTo>
                  <a:close/>
                </a:path>
                <a:path extrusionOk="0" h="319404" w="8641080">
                  <a:moveTo>
                    <a:pt x="1437817" y="117424"/>
                  </a:moveTo>
                  <a:lnTo>
                    <a:pt x="1436382" y="111086"/>
                  </a:lnTo>
                  <a:lnTo>
                    <a:pt x="1431086" y="109080"/>
                  </a:lnTo>
                  <a:lnTo>
                    <a:pt x="1428394" y="104508"/>
                  </a:lnTo>
                  <a:lnTo>
                    <a:pt x="1426032" y="99568"/>
                  </a:lnTo>
                  <a:lnTo>
                    <a:pt x="1421739" y="96443"/>
                  </a:lnTo>
                  <a:lnTo>
                    <a:pt x="1421396" y="105905"/>
                  </a:lnTo>
                  <a:lnTo>
                    <a:pt x="1412240" y="106819"/>
                  </a:lnTo>
                  <a:lnTo>
                    <a:pt x="1414538" y="118567"/>
                  </a:lnTo>
                  <a:lnTo>
                    <a:pt x="1429207" y="118567"/>
                  </a:lnTo>
                  <a:lnTo>
                    <a:pt x="1433474" y="118338"/>
                  </a:lnTo>
                  <a:lnTo>
                    <a:pt x="1437817" y="117424"/>
                  </a:lnTo>
                  <a:close/>
                </a:path>
                <a:path extrusionOk="0" h="319404" w="8641080">
                  <a:moveTo>
                    <a:pt x="1477645" y="117932"/>
                  </a:moveTo>
                  <a:lnTo>
                    <a:pt x="1477264" y="108102"/>
                  </a:lnTo>
                  <a:lnTo>
                    <a:pt x="1471599" y="99847"/>
                  </a:lnTo>
                  <a:lnTo>
                    <a:pt x="1460220" y="96393"/>
                  </a:lnTo>
                  <a:lnTo>
                    <a:pt x="1458569" y="96443"/>
                  </a:lnTo>
                  <a:lnTo>
                    <a:pt x="1459839" y="106197"/>
                  </a:lnTo>
                  <a:lnTo>
                    <a:pt x="1462544" y="114642"/>
                  </a:lnTo>
                  <a:lnTo>
                    <a:pt x="1466926" y="121424"/>
                  </a:lnTo>
                  <a:lnTo>
                    <a:pt x="1473225" y="126174"/>
                  </a:lnTo>
                  <a:lnTo>
                    <a:pt x="1477645" y="117932"/>
                  </a:lnTo>
                  <a:close/>
                </a:path>
                <a:path extrusionOk="0" h="319404" w="8641080">
                  <a:moveTo>
                    <a:pt x="1539659" y="59347"/>
                  </a:moveTo>
                  <a:lnTo>
                    <a:pt x="1536141" y="60172"/>
                  </a:lnTo>
                  <a:lnTo>
                    <a:pt x="1533004" y="60515"/>
                  </a:lnTo>
                  <a:lnTo>
                    <a:pt x="1524063" y="60515"/>
                  </a:lnTo>
                  <a:lnTo>
                    <a:pt x="1519364" y="58953"/>
                  </a:lnTo>
                  <a:lnTo>
                    <a:pt x="1511376" y="55841"/>
                  </a:lnTo>
                  <a:lnTo>
                    <a:pt x="1508099" y="54292"/>
                  </a:lnTo>
                  <a:lnTo>
                    <a:pt x="1504835" y="54292"/>
                  </a:lnTo>
                  <a:lnTo>
                    <a:pt x="1501851" y="54292"/>
                  </a:lnTo>
                  <a:lnTo>
                    <a:pt x="1498892" y="55587"/>
                  </a:lnTo>
                  <a:lnTo>
                    <a:pt x="1495399" y="59347"/>
                  </a:lnTo>
                  <a:lnTo>
                    <a:pt x="1495323" y="67030"/>
                  </a:lnTo>
                  <a:lnTo>
                    <a:pt x="1498841" y="72212"/>
                  </a:lnTo>
                  <a:lnTo>
                    <a:pt x="1504950" y="75145"/>
                  </a:lnTo>
                  <a:lnTo>
                    <a:pt x="1512646" y="76060"/>
                  </a:lnTo>
                  <a:lnTo>
                    <a:pt x="1522907" y="74777"/>
                  </a:lnTo>
                  <a:lnTo>
                    <a:pt x="1532115" y="71247"/>
                  </a:lnTo>
                  <a:lnTo>
                    <a:pt x="1538351" y="65951"/>
                  </a:lnTo>
                  <a:lnTo>
                    <a:pt x="1539659" y="59347"/>
                  </a:lnTo>
                  <a:close/>
                </a:path>
                <a:path extrusionOk="0" h="319404" w="8641080">
                  <a:moveTo>
                    <a:pt x="1576527" y="274370"/>
                  </a:moveTo>
                  <a:lnTo>
                    <a:pt x="1546847" y="274370"/>
                  </a:lnTo>
                  <a:lnTo>
                    <a:pt x="1544624" y="283654"/>
                  </a:lnTo>
                  <a:lnTo>
                    <a:pt x="1545717" y="289864"/>
                  </a:lnTo>
                  <a:lnTo>
                    <a:pt x="1549273" y="293357"/>
                  </a:lnTo>
                  <a:lnTo>
                    <a:pt x="1554492" y="294449"/>
                  </a:lnTo>
                  <a:lnTo>
                    <a:pt x="1562328" y="292849"/>
                  </a:lnTo>
                  <a:lnTo>
                    <a:pt x="1569783" y="288493"/>
                  </a:lnTo>
                  <a:lnTo>
                    <a:pt x="1575104" y="282105"/>
                  </a:lnTo>
                  <a:lnTo>
                    <a:pt x="1576527" y="274370"/>
                  </a:lnTo>
                  <a:close/>
                </a:path>
                <a:path extrusionOk="0" h="319404" w="8641080">
                  <a:moveTo>
                    <a:pt x="1642719" y="259283"/>
                  </a:moveTo>
                  <a:lnTo>
                    <a:pt x="1633893" y="259740"/>
                  </a:lnTo>
                  <a:lnTo>
                    <a:pt x="1626006" y="261162"/>
                  </a:lnTo>
                  <a:lnTo>
                    <a:pt x="1620926" y="265417"/>
                  </a:lnTo>
                  <a:lnTo>
                    <a:pt x="1620520" y="274370"/>
                  </a:lnTo>
                  <a:lnTo>
                    <a:pt x="1621218" y="274383"/>
                  </a:lnTo>
                  <a:lnTo>
                    <a:pt x="1629283" y="273291"/>
                  </a:lnTo>
                  <a:lnTo>
                    <a:pt x="1635366" y="270217"/>
                  </a:lnTo>
                  <a:lnTo>
                    <a:pt x="1639760" y="265455"/>
                  </a:lnTo>
                  <a:lnTo>
                    <a:pt x="1642719" y="259283"/>
                  </a:lnTo>
                  <a:close/>
                </a:path>
                <a:path extrusionOk="0" h="319404" w="8641080">
                  <a:moveTo>
                    <a:pt x="1745970" y="274370"/>
                  </a:moveTo>
                  <a:lnTo>
                    <a:pt x="1740598" y="270954"/>
                  </a:lnTo>
                  <a:lnTo>
                    <a:pt x="1734477" y="268351"/>
                  </a:lnTo>
                  <a:lnTo>
                    <a:pt x="1727479" y="266687"/>
                  </a:lnTo>
                  <a:lnTo>
                    <a:pt x="1719465" y="266103"/>
                  </a:lnTo>
                  <a:lnTo>
                    <a:pt x="1716290" y="266103"/>
                  </a:lnTo>
                  <a:lnTo>
                    <a:pt x="1712887" y="266357"/>
                  </a:lnTo>
                  <a:lnTo>
                    <a:pt x="1709216" y="266877"/>
                  </a:lnTo>
                  <a:lnTo>
                    <a:pt x="1707134" y="276237"/>
                  </a:lnTo>
                  <a:lnTo>
                    <a:pt x="1707946" y="282295"/>
                  </a:lnTo>
                  <a:lnTo>
                    <a:pt x="1711058" y="285546"/>
                  </a:lnTo>
                  <a:lnTo>
                    <a:pt x="1715897" y="286512"/>
                  </a:lnTo>
                  <a:lnTo>
                    <a:pt x="1723898" y="285165"/>
                  </a:lnTo>
                  <a:lnTo>
                    <a:pt x="1732483" y="281914"/>
                  </a:lnTo>
                  <a:lnTo>
                    <a:pt x="1740293" y="277926"/>
                  </a:lnTo>
                  <a:lnTo>
                    <a:pt x="1745970" y="274370"/>
                  </a:lnTo>
                  <a:close/>
                </a:path>
                <a:path extrusionOk="0" h="319404" w="8641080">
                  <a:moveTo>
                    <a:pt x="1819643" y="274370"/>
                  </a:moveTo>
                  <a:lnTo>
                    <a:pt x="1816773" y="275437"/>
                  </a:lnTo>
                  <a:lnTo>
                    <a:pt x="1814499" y="275894"/>
                  </a:lnTo>
                  <a:lnTo>
                    <a:pt x="1807044" y="275894"/>
                  </a:lnTo>
                  <a:lnTo>
                    <a:pt x="1802663" y="257708"/>
                  </a:lnTo>
                  <a:lnTo>
                    <a:pt x="1797024" y="257708"/>
                  </a:lnTo>
                  <a:lnTo>
                    <a:pt x="1795208" y="257708"/>
                  </a:lnTo>
                  <a:lnTo>
                    <a:pt x="1792909" y="258178"/>
                  </a:lnTo>
                  <a:lnTo>
                    <a:pt x="1790001" y="259270"/>
                  </a:lnTo>
                  <a:lnTo>
                    <a:pt x="1787232" y="269621"/>
                  </a:lnTo>
                  <a:lnTo>
                    <a:pt x="1790306" y="277139"/>
                  </a:lnTo>
                  <a:lnTo>
                    <a:pt x="1797100" y="281711"/>
                  </a:lnTo>
                  <a:lnTo>
                    <a:pt x="1805520" y="283248"/>
                  </a:lnTo>
                  <a:lnTo>
                    <a:pt x="1812226" y="283248"/>
                  </a:lnTo>
                  <a:lnTo>
                    <a:pt x="1818462" y="280352"/>
                  </a:lnTo>
                  <a:lnTo>
                    <a:pt x="1819643" y="274370"/>
                  </a:lnTo>
                  <a:close/>
                </a:path>
                <a:path extrusionOk="0" h="319404" w="8641080">
                  <a:moveTo>
                    <a:pt x="1905609" y="136715"/>
                  </a:moveTo>
                  <a:lnTo>
                    <a:pt x="1903615" y="130048"/>
                  </a:lnTo>
                  <a:lnTo>
                    <a:pt x="1893265" y="126174"/>
                  </a:lnTo>
                  <a:lnTo>
                    <a:pt x="1890509" y="140919"/>
                  </a:lnTo>
                  <a:lnTo>
                    <a:pt x="1893417" y="145834"/>
                  </a:lnTo>
                  <a:lnTo>
                    <a:pt x="1897113" y="145834"/>
                  </a:lnTo>
                  <a:lnTo>
                    <a:pt x="1902396" y="143027"/>
                  </a:lnTo>
                  <a:lnTo>
                    <a:pt x="1905609" y="136715"/>
                  </a:lnTo>
                  <a:close/>
                </a:path>
                <a:path extrusionOk="0" h="319404" w="8641080">
                  <a:moveTo>
                    <a:pt x="2062480" y="22250"/>
                  </a:moveTo>
                  <a:lnTo>
                    <a:pt x="2061121" y="22148"/>
                  </a:lnTo>
                  <a:lnTo>
                    <a:pt x="2060460" y="22148"/>
                  </a:lnTo>
                  <a:lnTo>
                    <a:pt x="2048497" y="26695"/>
                  </a:lnTo>
                  <a:lnTo>
                    <a:pt x="2042883" y="36766"/>
                  </a:lnTo>
                  <a:lnTo>
                    <a:pt x="2044776" y="46990"/>
                  </a:lnTo>
                  <a:lnTo>
                    <a:pt x="2055304" y="51981"/>
                  </a:lnTo>
                  <a:lnTo>
                    <a:pt x="2055355" y="42824"/>
                  </a:lnTo>
                  <a:lnTo>
                    <a:pt x="2056498" y="34772"/>
                  </a:lnTo>
                  <a:lnTo>
                    <a:pt x="2058847" y="27901"/>
                  </a:lnTo>
                  <a:lnTo>
                    <a:pt x="2062480" y="22250"/>
                  </a:lnTo>
                  <a:close/>
                </a:path>
                <a:path extrusionOk="0" h="319404" w="8641080">
                  <a:moveTo>
                    <a:pt x="2362454" y="107124"/>
                  </a:moveTo>
                  <a:lnTo>
                    <a:pt x="2360384" y="100406"/>
                  </a:lnTo>
                  <a:lnTo>
                    <a:pt x="2349944" y="96443"/>
                  </a:lnTo>
                  <a:lnTo>
                    <a:pt x="2347264" y="111302"/>
                  </a:lnTo>
                  <a:lnTo>
                    <a:pt x="2350249" y="116255"/>
                  </a:lnTo>
                  <a:lnTo>
                    <a:pt x="2353995" y="116255"/>
                  </a:lnTo>
                  <a:lnTo>
                    <a:pt x="2359279" y="113449"/>
                  </a:lnTo>
                  <a:lnTo>
                    <a:pt x="2362454" y="107124"/>
                  </a:lnTo>
                  <a:close/>
                </a:path>
                <a:path extrusionOk="0" h="319404" w="8641080">
                  <a:moveTo>
                    <a:pt x="2369616" y="235381"/>
                  </a:moveTo>
                  <a:lnTo>
                    <a:pt x="2368042" y="227482"/>
                  </a:lnTo>
                  <a:lnTo>
                    <a:pt x="2357145" y="222173"/>
                  </a:lnTo>
                  <a:lnTo>
                    <a:pt x="2354478" y="228892"/>
                  </a:lnTo>
                  <a:lnTo>
                    <a:pt x="2350122" y="233832"/>
                  </a:lnTo>
                  <a:lnTo>
                    <a:pt x="2345613" y="238569"/>
                  </a:lnTo>
                  <a:lnTo>
                    <a:pt x="2342489" y="244640"/>
                  </a:lnTo>
                  <a:lnTo>
                    <a:pt x="2345461" y="245364"/>
                  </a:lnTo>
                  <a:lnTo>
                    <a:pt x="2348268" y="245681"/>
                  </a:lnTo>
                  <a:lnTo>
                    <a:pt x="2350859" y="245681"/>
                  </a:lnTo>
                  <a:lnTo>
                    <a:pt x="2363381" y="242544"/>
                  </a:lnTo>
                  <a:lnTo>
                    <a:pt x="2369616" y="235381"/>
                  </a:lnTo>
                  <a:close/>
                </a:path>
                <a:path extrusionOk="0" h="319404" w="8641080">
                  <a:moveTo>
                    <a:pt x="2600312" y="118567"/>
                  </a:moveTo>
                  <a:lnTo>
                    <a:pt x="2591511" y="118986"/>
                  </a:lnTo>
                  <a:lnTo>
                    <a:pt x="2583624" y="120396"/>
                  </a:lnTo>
                  <a:lnTo>
                    <a:pt x="2578544" y="124612"/>
                  </a:lnTo>
                  <a:lnTo>
                    <a:pt x="2578189" y="133438"/>
                  </a:lnTo>
                  <a:lnTo>
                    <a:pt x="2579827" y="133477"/>
                  </a:lnTo>
                  <a:lnTo>
                    <a:pt x="2591333" y="133477"/>
                  </a:lnTo>
                  <a:lnTo>
                    <a:pt x="2597226" y="127495"/>
                  </a:lnTo>
                  <a:lnTo>
                    <a:pt x="2600312" y="118567"/>
                  </a:lnTo>
                  <a:close/>
                </a:path>
                <a:path extrusionOk="0" h="319404" w="8641080">
                  <a:moveTo>
                    <a:pt x="2656179" y="28003"/>
                  </a:moveTo>
                  <a:lnTo>
                    <a:pt x="2651823" y="14986"/>
                  </a:lnTo>
                  <a:lnTo>
                    <a:pt x="2642070" y="16268"/>
                  </a:lnTo>
                  <a:lnTo>
                    <a:pt x="2633751" y="18961"/>
                  </a:lnTo>
                  <a:lnTo>
                    <a:pt x="2627134" y="23380"/>
                  </a:lnTo>
                  <a:lnTo>
                    <a:pt x="2622435" y="29845"/>
                  </a:lnTo>
                  <a:lnTo>
                    <a:pt x="2623718" y="29679"/>
                  </a:lnTo>
                  <a:lnTo>
                    <a:pt x="2628912" y="29616"/>
                  </a:lnTo>
                  <a:lnTo>
                    <a:pt x="2639072" y="30314"/>
                  </a:lnTo>
                  <a:lnTo>
                    <a:pt x="2649969" y="30314"/>
                  </a:lnTo>
                  <a:lnTo>
                    <a:pt x="2656179" y="28003"/>
                  </a:lnTo>
                  <a:close/>
                </a:path>
                <a:path extrusionOk="0" h="319404" w="8641080">
                  <a:moveTo>
                    <a:pt x="2659303" y="192786"/>
                  </a:moveTo>
                  <a:lnTo>
                    <a:pt x="2656929" y="193421"/>
                  </a:lnTo>
                  <a:lnTo>
                    <a:pt x="2654897" y="193713"/>
                  </a:lnTo>
                  <a:lnTo>
                    <a:pt x="2653144" y="193713"/>
                  </a:lnTo>
                  <a:lnTo>
                    <a:pt x="2645803" y="191262"/>
                  </a:lnTo>
                  <a:lnTo>
                    <a:pt x="2637104" y="180479"/>
                  </a:lnTo>
                  <a:lnTo>
                    <a:pt x="2629954" y="178028"/>
                  </a:lnTo>
                  <a:lnTo>
                    <a:pt x="2627084" y="188252"/>
                  </a:lnTo>
                  <a:lnTo>
                    <a:pt x="2630106" y="195719"/>
                  </a:lnTo>
                  <a:lnTo>
                    <a:pt x="2636875" y="200279"/>
                  </a:lnTo>
                  <a:lnTo>
                    <a:pt x="2645283" y="201828"/>
                  </a:lnTo>
                  <a:lnTo>
                    <a:pt x="2651988" y="201828"/>
                  </a:lnTo>
                  <a:lnTo>
                    <a:pt x="2658224" y="198907"/>
                  </a:lnTo>
                  <a:lnTo>
                    <a:pt x="2659303" y="192786"/>
                  </a:lnTo>
                  <a:close/>
                </a:path>
                <a:path extrusionOk="0" h="319404" w="8641080">
                  <a:moveTo>
                    <a:pt x="2708084" y="44107"/>
                  </a:moveTo>
                  <a:lnTo>
                    <a:pt x="2706357" y="36868"/>
                  </a:lnTo>
                  <a:lnTo>
                    <a:pt x="2702661" y="31750"/>
                  </a:lnTo>
                  <a:lnTo>
                    <a:pt x="2697010" y="29806"/>
                  </a:lnTo>
                  <a:lnTo>
                    <a:pt x="2696083" y="29845"/>
                  </a:lnTo>
                  <a:lnTo>
                    <a:pt x="2696680" y="45072"/>
                  </a:lnTo>
                  <a:lnTo>
                    <a:pt x="2690380" y="53581"/>
                  </a:lnTo>
                  <a:lnTo>
                    <a:pt x="2683256" y="61264"/>
                  </a:lnTo>
                  <a:lnTo>
                    <a:pt x="2681401" y="74091"/>
                  </a:lnTo>
                  <a:lnTo>
                    <a:pt x="2683548" y="74701"/>
                  </a:lnTo>
                  <a:lnTo>
                    <a:pt x="2685567" y="74980"/>
                  </a:lnTo>
                  <a:lnTo>
                    <a:pt x="2687459" y="74980"/>
                  </a:lnTo>
                  <a:lnTo>
                    <a:pt x="2695498" y="73037"/>
                  </a:lnTo>
                  <a:lnTo>
                    <a:pt x="2701582" y="67932"/>
                  </a:lnTo>
                  <a:lnTo>
                    <a:pt x="2705697" y="60693"/>
                  </a:lnTo>
                  <a:lnTo>
                    <a:pt x="2707868" y="52400"/>
                  </a:lnTo>
                  <a:lnTo>
                    <a:pt x="2708084" y="44107"/>
                  </a:lnTo>
                  <a:close/>
                </a:path>
                <a:path extrusionOk="0" h="319404" w="8641080">
                  <a:moveTo>
                    <a:pt x="3138106" y="89077"/>
                  </a:moveTo>
                  <a:lnTo>
                    <a:pt x="3135198" y="88671"/>
                  </a:lnTo>
                  <a:lnTo>
                    <a:pt x="3132480" y="88468"/>
                  </a:lnTo>
                  <a:lnTo>
                    <a:pt x="3129940" y="88468"/>
                  </a:lnTo>
                  <a:lnTo>
                    <a:pt x="3121723" y="89369"/>
                  </a:lnTo>
                  <a:lnTo>
                    <a:pt x="3115310" y="92151"/>
                  </a:lnTo>
                  <a:lnTo>
                    <a:pt x="3110915" y="96926"/>
                  </a:lnTo>
                  <a:lnTo>
                    <a:pt x="3108706" y="103822"/>
                  </a:lnTo>
                  <a:lnTo>
                    <a:pt x="3112986" y="104165"/>
                  </a:lnTo>
                  <a:lnTo>
                    <a:pt x="3117342" y="105079"/>
                  </a:lnTo>
                  <a:lnTo>
                    <a:pt x="3115881" y="111086"/>
                  </a:lnTo>
                  <a:lnTo>
                    <a:pt x="3130626" y="111086"/>
                  </a:lnTo>
                  <a:lnTo>
                    <a:pt x="3130626" y="101053"/>
                  </a:lnTo>
                  <a:lnTo>
                    <a:pt x="3134055" y="94957"/>
                  </a:lnTo>
                  <a:lnTo>
                    <a:pt x="3138106" y="89077"/>
                  </a:lnTo>
                  <a:close/>
                </a:path>
                <a:path extrusionOk="0" h="319404" w="8641080">
                  <a:moveTo>
                    <a:pt x="3189567" y="281520"/>
                  </a:moveTo>
                  <a:lnTo>
                    <a:pt x="3186747" y="280250"/>
                  </a:lnTo>
                  <a:lnTo>
                    <a:pt x="3175609" y="272973"/>
                  </a:lnTo>
                  <a:lnTo>
                    <a:pt x="3167888" y="272973"/>
                  </a:lnTo>
                  <a:lnTo>
                    <a:pt x="3163697" y="272973"/>
                  </a:lnTo>
                  <a:lnTo>
                    <a:pt x="3160509" y="275120"/>
                  </a:lnTo>
                  <a:lnTo>
                    <a:pt x="3160204" y="281520"/>
                  </a:lnTo>
                  <a:lnTo>
                    <a:pt x="3162998" y="283083"/>
                  </a:lnTo>
                  <a:lnTo>
                    <a:pt x="3174034" y="290334"/>
                  </a:lnTo>
                  <a:lnTo>
                    <a:pt x="3186011" y="290334"/>
                  </a:lnTo>
                  <a:lnTo>
                    <a:pt x="3189262" y="288124"/>
                  </a:lnTo>
                  <a:lnTo>
                    <a:pt x="3189567" y="281520"/>
                  </a:lnTo>
                  <a:close/>
                </a:path>
                <a:path extrusionOk="0" h="319404" w="8641080">
                  <a:moveTo>
                    <a:pt x="3219208" y="14986"/>
                  </a:moveTo>
                  <a:lnTo>
                    <a:pt x="3214573" y="14516"/>
                  </a:lnTo>
                  <a:lnTo>
                    <a:pt x="3210547" y="13830"/>
                  </a:lnTo>
                  <a:lnTo>
                    <a:pt x="3211753" y="7493"/>
                  </a:lnTo>
                  <a:lnTo>
                    <a:pt x="3197034" y="7493"/>
                  </a:lnTo>
                  <a:lnTo>
                    <a:pt x="3197288" y="16408"/>
                  </a:lnTo>
                  <a:lnTo>
                    <a:pt x="3197428" y="25488"/>
                  </a:lnTo>
                  <a:lnTo>
                    <a:pt x="3199180" y="32956"/>
                  </a:lnTo>
                  <a:lnTo>
                    <a:pt x="3204286" y="36982"/>
                  </a:lnTo>
                  <a:lnTo>
                    <a:pt x="3206915" y="30543"/>
                  </a:lnTo>
                  <a:lnTo>
                    <a:pt x="3211284" y="25730"/>
                  </a:lnTo>
                  <a:lnTo>
                    <a:pt x="3215868" y="21056"/>
                  </a:lnTo>
                  <a:lnTo>
                    <a:pt x="3219208" y="14986"/>
                  </a:lnTo>
                  <a:close/>
                </a:path>
                <a:path extrusionOk="0" h="319404" w="8641080">
                  <a:moveTo>
                    <a:pt x="3285401" y="237261"/>
                  </a:moveTo>
                  <a:lnTo>
                    <a:pt x="3283508" y="237413"/>
                  </a:lnTo>
                  <a:lnTo>
                    <a:pt x="3277184" y="237413"/>
                  </a:lnTo>
                  <a:lnTo>
                    <a:pt x="3263201" y="229704"/>
                  </a:lnTo>
                  <a:lnTo>
                    <a:pt x="3257740" y="229704"/>
                  </a:lnTo>
                  <a:lnTo>
                    <a:pt x="3256051" y="229768"/>
                  </a:lnTo>
                  <a:lnTo>
                    <a:pt x="3256508" y="242785"/>
                  </a:lnTo>
                  <a:lnTo>
                    <a:pt x="3255060" y="257759"/>
                  </a:lnTo>
                  <a:lnTo>
                    <a:pt x="3256280" y="270103"/>
                  </a:lnTo>
                  <a:lnTo>
                    <a:pt x="3264738" y="275234"/>
                  </a:lnTo>
                  <a:lnTo>
                    <a:pt x="3266440" y="275234"/>
                  </a:lnTo>
                  <a:lnTo>
                    <a:pt x="3268421" y="274955"/>
                  </a:lnTo>
                  <a:lnTo>
                    <a:pt x="3270707" y="274370"/>
                  </a:lnTo>
                  <a:lnTo>
                    <a:pt x="3265957" y="259905"/>
                  </a:lnTo>
                  <a:lnTo>
                    <a:pt x="3268332" y="251802"/>
                  </a:lnTo>
                  <a:lnTo>
                    <a:pt x="3275571" y="245706"/>
                  </a:lnTo>
                  <a:lnTo>
                    <a:pt x="3285401" y="237261"/>
                  </a:lnTo>
                  <a:close/>
                </a:path>
                <a:path extrusionOk="0" h="319404" w="8641080">
                  <a:moveTo>
                    <a:pt x="3332492" y="61912"/>
                  </a:moveTo>
                  <a:lnTo>
                    <a:pt x="3330562" y="58280"/>
                  </a:lnTo>
                  <a:lnTo>
                    <a:pt x="3326815" y="58280"/>
                  </a:lnTo>
                  <a:lnTo>
                    <a:pt x="3323882" y="58280"/>
                  </a:lnTo>
                  <a:lnTo>
                    <a:pt x="3319830" y="60515"/>
                  </a:lnTo>
                  <a:lnTo>
                    <a:pt x="3314763" y="66725"/>
                  </a:lnTo>
                  <a:lnTo>
                    <a:pt x="3319589" y="71158"/>
                  </a:lnTo>
                  <a:lnTo>
                    <a:pt x="3323386" y="72809"/>
                  </a:lnTo>
                  <a:lnTo>
                    <a:pt x="3330371" y="72809"/>
                  </a:lnTo>
                  <a:lnTo>
                    <a:pt x="3332403" y="69176"/>
                  </a:lnTo>
                  <a:lnTo>
                    <a:pt x="3332492" y="61912"/>
                  </a:lnTo>
                  <a:close/>
                </a:path>
                <a:path extrusionOk="0" h="319404" w="8641080">
                  <a:moveTo>
                    <a:pt x="3368510" y="138163"/>
                  </a:moveTo>
                  <a:lnTo>
                    <a:pt x="3366554" y="126174"/>
                  </a:lnTo>
                  <a:lnTo>
                    <a:pt x="3352635" y="127000"/>
                  </a:lnTo>
                  <a:lnTo>
                    <a:pt x="3347097" y="128816"/>
                  </a:lnTo>
                  <a:lnTo>
                    <a:pt x="3344367" y="133438"/>
                  </a:lnTo>
                  <a:lnTo>
                    <a:pt x="3353854" y="133667"/>
                  </a:lnTo>
                  <a:lnTo>
                    <a:pt x="3350971" y="146456"/>
                  </a:lnTo>
                  <a:lnTo>
                    <a:pt x="3359061" y="148183"/>
                  </a:lnTo>
                  <a:lnTo>
                    <a:pt x="3359607" y="138976"/>
                  </a:lnTo>
                  <a:lnTo>
                    <a:pt x="3368510" y="138163"/>
                  </a:lnTo>
                  <a:close/>
                </a:path>
                <a:path extrusionOk="0" h="319404" w="8641080">
                  <a:moveTo>
                    <a:pt x="3381171" y="22237"/>
                  </a:moveTo>
                  <a:lnTo>
                    <a:pt x="3372231" y="18224"/>
                  </a:lnTo>
                  <a:lnTo>
                    <a:pt x="3360394" y="4165"/>
                  </a:lnTo>
                  <a:lnTo>
                    <a:pt x="3351606" y="0"/>
                  </a:lnTo>
                  <a:lnTo>
                    <a:pt x="3347567" y="9017"/>
                  </a:lnTo>
                  <a:lnTo>
                    <a:pt x="3333661" y="20980"/>
                  </a:lnTo>
                  <a:lnTo>
                    <a:pt x="3329686" y="29845"/>
                  </a:lnTo>
                  <a:lnTo>
                    <a:pt x="3337179" y="26771"/>
                  </a:lnTo>
                  <a:lnTo>
                    <a:pt x="3343706" y="25933"/>
                  </a:lnTo>
                  <a:lnTo>
                    <a:pt x="3352977" y="25933"/>
                  </a:lnTo>
                  <a:lnTo>
                    <a:pt x="3365030" y="27139"/>
                  </a:lnTo>
                  <a:lnTo>
                    <a:pt x="3372574" y="27139"/>
                  </a:lnTo>
                  <a:lnTo>
                    <a:pt x="3376955" y="26123"/>
                  </a:lnTo>
                  <a:lnTo>
                    <a:pt x="3381171" y="22237"/>
                  </a:lnTo>
                  <a:close/>
                </a:path>
                <a:path extrusionOk="0" h="319404" w="8641080">
                  <a:moveTo>
                    <a:pt x="3388360" y="178028"/>
                  </a:moveTo>
                  <a:lnTo>
                    <a:pt x="3385655" y="177736"/>
                  </a:lnTo>
                  <a:lnTo>
                    <a:pt x="3383089" y="177571"/>
                  </a:lnTo>
                  <a:lnTo>
                    <a:pt x="3380663" y="177571"/>
                  </a:lnTo>
                  <a:lnTo>
                    <a:pt x="3370872" y="178739"/>
                  </a:lnTo>
                  <a:lnTo>
                    <a:pt x="3363671" y="182562"/>
                  </a:lnTo>
                  <a:lnTo>
                    <a:pt x="3359569" y="189547"/>
                  </a:lnTo>
                  <a:lnTo>
                    <a:pt x="3359061" y="200152"/>
                  </a:lnTo>
                  <a:lnTo>
                    <a:pt x="3361537" y="200240"/>
                  </a:lnTo>
                  <a:lnTo>
                    <a:pt x="3371786" y="198196"/>
                  </a:lnTo>
                  <a:lnTo>
                    <a:pt x="3378835" y="192925"/>
                  </a:lnTo>
                  <a:lnTo>
                    <a:pt x="3383927" y="185762"/>
                  </a:lnTo>
                  <a:lnTo>
                    <a:pt x="3388360" y="178028"/>
                  </a:lnTo>
                  <a:close/>
                </a:path>
                <a:path extrusionOk="0" h="319404" w="8641080">
                  <a:moveTo>
                    <a:pt x="3415677" y="129349"/>
                  </a:moveTo>
                  <a:lnTo>
                    <a:pt x="3413658" y="122580"/>
                  </a:lnTo>
                  <a:lnTo>
                    <a:pt x="3403308" y="118567"/>
                  </a:lnTo>
                  <a:lnTo>
                    <a:pt x="3400539" y="133527"/>
                  </a:lnTo>
                  <a:lnTo>
                    <a:pt x="3403485" y="138518"/>
                  </a:lnTo>
                  <a:lnTo>
                    <a:pt x="3407206" y="138518"/>
                  </a:lnTo>
                  <a:lnTo>
                    <a:pt x="3412477" y="135712"/>
                  </a:lnTo>
                  <a:lnTo>
                    <a:pt x="3415677" y="129349"/>
                  </a:lnTo>
                  <a:close/>
                </a:path>
                <a:path extrusionOk="0" h="319404" w="8641080">
                  <a:moveTo>
                    <a:pt x="3447338" y="215023"/>
                  </a:moveTo>
                  <a:lnTo>
                    <a:pt x="3430003" y="216014"/>
                  </a:lnTo>
                  <a:lnTo>
                    <a:pt x="3414090" y="218465"/>
                  </a:lnTo>
                  <a:lnTo>
                    <a:pt x="3400056" y="222885"/>
                  </a:lnTo>
                  <a:lnTo>
                    <a:pt x="3388360" y="229768"/>
                  </a:lnTo>
                  <a:lnTo>
                    <a:pt x="3391166" y="231813"/>
                  </a:lnTo>
                  <a:lnTo>
                    <a:pt x="3398139" y="233045"/>
                  </a:lnTo>
                  <a:lnTo>
                    <a:pt x="3406356" y="233045"/>
                  </a:lnTo>
                  <a:lnTo>
                    <a:pt x="3419221" y="232079"/>
                  </a:lnTo>
                  <a:lnTo>
                    <a:pt x="3431781" y="228955"/>
                  </a:lnTo>
                  <a:lnTo>
                    <a:pt x="3441877" y="223380"/>
                  </a:lnTo>
                  <a:lnTo>
                    <a:pt x="3447338" y="215023"/>
                  </a:lnTo>
                  <a:close/>
                </a:path>
                <a:path extrusionOk="0" h="319404" w="8641080">
                  <a:moveTo>
                    <a:pt x="3528542" y="22250"/>
                  </a:moveTo>
                  <a:lnTo>
                    <a:pt x="3525939" y="21170"/>
                  </a:lnTo>
                  <a:lnTo>
                    <a:pt x="3523234" y="20701"/>
                  </a:lnTo>
                  <a:lnTo>
                    <a:pt x="3520579" y="20701"/>
                  </a:lnTo>
                  <a:lnTo>
                    <a:pt x="3509035" y="23609"/>
                  </a:lnTo>
                  <a:lnTo>
                    <a:pt x="3500920" y="30454"/>
                  </a:lnTo>
                  <a:lnTo>
                    <a:pt x="3499078" y="38404"/>
                  </a:lnTo>
                  <a:lnTo>
                    <a:pt x="3506355" y="44615"/>
                  </a:lnTo>
                  <a:lnTo>
                    <a:pt x="3508730" y="35928"/>
                  </a:lnTo>
                  <a:lnTo>
                    <a:pt x="3516249" y="32385"/>
                  </a:lnTo>
                  <a:lnTo>
                    <a:pt x="3524377" y="29375"/>
                  </a:lnTo>
                  <a:lnTo>
                    <a:pt x="3528542" y="22250"/>
                  </a:lnTo>
                  <a:close/>
                </a:path>
                <a:path extrusionOk="0" h="319404" w="8641080">
                  <a:moveTo>
                    <a:pt x="3771709" y="59347"/>
                  </a:moveTo>
                  <a:lnTo>
                    <a:pt x="3771354" y="51168"/>
                  </a:lnTo>
                  <a:lnTo>
                    <a:pt x="3766337" y="44272"/>
                  </a:lnTo>
                  <a:lnTo>
                    <a:pt x="3758781" y="39522"/>
                  </a:lnTo>
                  <a:lnTo>
                    <a:pt x="3750780" y="37757"/>
                  </a:lnTo>
                  <a:lnTo>
                    <a:pt x="3746322" y="37757"/>
                  </a:lnTo>
                  <a:lnTo>
                    <a:pt x="3742740" y="39776"/>
                  </a:lnTo>
                  <a:lnTo>
                    <a:pt x="3742042" y="44602"/>
                  </a:lnTo>
                  <a:lnTo>
                    <a:pt x="3749738" y="47967"/>
                  </a:lnTo>
                  <a:lnTo>
                    <a:pt x="3763975" y="55968"/>
                  </a:lnTo>
                  <a:lnTo>
                    <a:pt x="3771709" y="59347"/>
                  </a:lnTo>
                  <a:close/>
                </a:path>
                <a:path extrusionOk="0" h="319404" w="8641080">
                  <a:moveTo>
                    <a:pt x="3867162" y="59347"/>
                  </a:moveTo>
                  <a:lnTo>
                    <a:pt x="3862908" y="58991"/>
                  </a:lnTo>
                  <a:lnTo>
                    <a:pt x="3858526" y="58191"/>
                  </a:lnTo>
                  <a:lnTo>
                    <a:pt x="3859987" y="51968"/>
                  </a:lnTo>
                  <a:lnTo>
                    <a:pt x="3845318" y="51968"/>
                  </a:lnTo>
                  <a:lnTo>
                    <a:pt x="3844925" y="64668"/>
                  </a:lnTo>
                  <a:lnTo>
                    <a:pt x="3837686" y="70408"/>
                  </a:lnTo>
                  <a:lnTo>
                    <a:pt x="3828732" y="74333"/>
                  </a:lnTo>
                  <a:lnTo>
                    <a:pt x="3823208" y="81584"/>
                  </a:lnTo>
                  <a:lnTo>
                    <a:pt x="3828161" y="86372"/>
                  </a:lnTo>
                  <a:lnTo>
                    <a:pt x="3832390" y="88290"/>
                  </a:lnTo>
                  <a:lnTo>
                    <a:pt x="3836136" y="88290"/>
                  </a:lnTo>
                  <a:lnTo>
                    <a:pt x="3844810" y="84721"/>
                  </a:lnTo>
                  <a:lnTo>
                    <a:pt x="3852278" y="76365"/>
                  </a:lnTo>
                  <a:lnTo>
                    <a:pt x="3859441" y="66725"/>
                  </a:lnTo>
                  <a:lnTo>
                    <a:pt x="3867162" y="59347"/>
                  </a:lnTo>
                  <a:close/>
                </a:path>
                <a:path extrusionOk="0" h="319404" w="8641080">
                  <a:moveTo>
                    <a:pt x="3888829" y="254025"/>
                  </a:moveTo>
                  <a:lnTo>
                    <a:pt x="3887101" y="250685"/>
                  </a:lnTo>
                  <a:lnTo>
                    <a:pt x="3881590" y="250685"/>
                  </a:lnTo>
                  <a:lnTo>
                    <a:pt x="3877068" y="250685"/>
                  </a:lnTo>
                  <a:lnTo>
                    <a:pt x="3869994" y="252933"/>
                  </a:lnTo>
                  <a:lnTo>
                    <a:pt x="3859987" y="259283"/>
                  </a:lnTo>
                  <a:lnTo>
                    <a:pt x="3865842" y="262712"/>
                  </a:lnTo>
                  <a:lnTo>
                    <a:pt x="3870947" y="264020"/>
                  </a:lnTo>
                  <a:lnTo>
                    <a:pt x="3881831" y="264020"/>
                  </a:lnTo>
                  <a:lnTo>
                    <a:pt x="3886200" y="260680"/>
                  </a:lnTo>
                  <a:lnTo>
                    <a:pt x="3888829" y="254025"/>
                  </a:lnTo>
                  <a:close/>
                </a:path>
                <a:path extrusionOk="0" h="319404" w="8641080">
                  <a:moveTo>
                    <a:pt x="4036682" y="59347"/>
                  </a:moveTo>
                  <a:lnTo>
                    <a:pt x="4026217" y="59359"/>
                  </a:lnTo>
                  <a:lnTo>
                    <a:pt x="4014495" y="51968"/>
                  </a:lnTo>
                  <a:lnTo>
                    <a:pt x="4015905" y="61683"/>
                  </a:lnTo>
                  <a:lnTo>
                    <a:pt x="4018648" y="70065"/>
                  </a:lnTo>
                  <a:lnTo>
                    <a:pt x="4023055" y="76796"/>
                  </a:lnTo>
                  <a:lnTo>
                    <a:pt x="4029468" y="81584"/>
                  </a:lnTo>
                  <a:lnTo>
                    <a:pt x="4028897" y="71437"/>
                  </a:lnTo>
                  <a:lnTo>
                    <a:pt x="4032897" y="65341"/>
                  </a:lnTo>
                  <a:lnTo>
                    <a:pt x="4036682" y="59347"/>
                  </a:lnTo>
                  <a:close/>
                </a:path>
                <a:path extrusionOk="0" h="319404" w="8641080">
                  <a:moveTo>
                    <a:pt x="4176763" y="222173"/>
                  </a:moveTo>
                  <a:lnTo>
                    <a:pt x="4174680" y="222859"/>
                  </a:lnTo>
                  <a:lnTo>
                    <a:pt x="4172178" y="223113"/>
                  </a:lnTo>
                  <a:lnTo>
                    <a:pt x="4165701" y="223113"/>
                  </a:lnTo>
                  <a:lnTo>
                    <a:pt x="4148988" y="221234"/>
                  </a:lnTo>
                  <a:lnTo>
                    <a:pt x="4145292" y="221234"/>
                  </a:lnTo>
                  <a:lnTo>
                    <a:pt x="4138193" y="221234"/>
                  </a:lnTo>
                  <a:lnTo>
                    <a:pt x="4132834" y="222973"/>
                  </a:lnTo>
                  <a:lnTo>
                    <a:pt x="4132478" y="229768"/>
                  </a:lnTo>
                  <a:lnTo>
                    <a:pt x="4134497" y="229082"/>
                  </a:lnTo>
                  <a:lnTo>
                    <a:pt x="4136936" y="228841"/>
                  </a:lnTo>
                  <a:lnTo>
                    <a:pt x="4143349" y="228841"/>
                  </a:lnTo>
                  <a:lnTo>
                    <a:pt x="4160101" y="230759"/>
                  </a:lnTo>
                  <a:lnTo>
                    <a:pt x="4170908" y="230759"/>
                  </a:lnTo>
                  <a:lnTo>
                    <a:pt x="4176306" y="229006"/>
                  </a:lnTo>
                  <a:lnTo>
                    <a:pt x="4176763" y="222173"/>
                  </a:lnTo>
                  <a:close/>
                </a:path>
                <a:path extrusionOk="0" h="319404" w="8641080">
                  <a:moveTo>
                    <a:pt x="4404944" y="29845"/>
                  </a:moveTo>
                  <a:lnTo>
                    <a:pt x="4404169" y="15862"/>
                  </a:lnTo>
                  <a:lnTo>
                    <a:pt x="4402379" y="10261"/>
                  </a:lnTo>
                  <a:lnTo>
                    <a:pt x="4397768" y="7493"/>
                  </a:lnTo>
                  <a:lnTo>
                    <a:pt x="4398797" y="14173"/>
                  </a:lnTo>
                  <a:lnTo>
                    <a:pt x="4394936" y="15900"/>
                  </a:lnTo>
                  <a:lnTo>
                    <a:pt x="4386326" y="15900"/>
                  </a:lnTo>
                  <a:lnTo>
                    <a:pt x="4372153" y="13830"/>
                  </a:lnTo>
                  <a:lnTo>
                    <a:pt x="4363593" y="13830"/>
                  </a:lnTo>
                  <a:lnTo>
                    <a:pt x="4359795" y="15570"/>
                  </a:lnTo>
                  <a:lnTo>
                    <a:pt x="4360888" y="22237"/>
                  </a:lnTo>
                  <a:lnTo>
                    <a:pt x="4370286" y="23622"/>
                  </a:lnTo>
                  <a:lnTo>
                    <a:pt x="4385640" y="29705"/>
                  </a:lnTo>
                  <a:lnTo>
                    <a:pt x="4394987" y="31076"/>
                  </a:lnTo>
                  <a:lnTo>
                    <a:pt x="4397883" y="31076"/>
                  </a:lnTo>
                  <a:lnTo>
                    <a:pt x="4401159" y="30708"/>
                  </a:lnTo>
                  <a:lnTo>
                    <a:pt x="4404944" y="29845"/>
                  </a:lnTo>
                  <a:close/>
                </a:path>
                <a:path extrusionOk="0" h="319404" w="8641080">
                  <a:moveTo>
                    <a:pt x="4973040" y="57797"/>
                  </a:moveTo>
                  <a:lnTo>
                    <a:pt x="4968976" y="50444"/>
                  </a:lnTo>
                  <a:lnTo>
                    <a:pt x="4961915" y="45453"/>
                  </a:lnTo>
                  <a:lnTo>
                    <a:pt x="4953851" y="43611"/>
                  </a:lnTo>
                  <a:lnTo>
                    <a:pt x="4948745" y="43611"/>
                  </a:lnTo>
                  <a:lnTo>
                    <a:pt x="4944237" y="46075"/>
                  </a:lnTo>
                  <a:lnTo>
                    <a:pt x="4942751" y="51981"/>
                  </a:lnTo>
                  <a:lnTo>
                    <a:pt x="4950003" y="54419"/>
                  </a:lnTo>
                  <a:lnTo>
                    <a:pt x="4958702" y="65163"/>
                  </a:lnTo>
                  <a:lnTo>
                    <a:pt x="4966043" y="67614"/>
                  </a:lnTo>
                  <a:lnTo>
                    <a:pt x="4967770" y="67614"/>
                  </a:lnTo>
                  <a:lnTo>
                    <a:pt x="4969789" y="67348"/>
                  </a:lnTo>
                  <a:lnTo>
                    <a:pt x="4972139" y="66725"/>
                  </a:lnTo>
                  <a:lnTo>
                    <a:pt x="4973040" y="57797"/>
                  </a:lnTo>
                  <a:close/>
                </a:path>
                <a:path extrusionOk="0" h="319404" w="8641080">
                  <a:moveTo>
                    <a:pt x="5119421" y="29845"/>
                  </a:moveTo>
                  <a:lnTo>
                    <a:pt x="5116969" y="30302"/>
                  </a:lnTo>
                  <a:lnTo>
                    <a:pt x="5114772" y="30505"/>
                  </a:lnTo>
                  <a:lnTo>
                    <a:pt x="5102212" y="30505"/>
                  </a:lnTo>
                  <a:lnTo>
                    <a:pt x="5083657" y="7048"/>
                  </a:lnTo>
                  <a:lnTo>
                    <a:pt x="5073205" y="7048"/>
                  </a:lnTo>
                  <a:lnTo>
                    <a:pt x="5071580" y="7048"/>
                  </a:lnTo>
                  <a:lnTo>
                    <a:pt x="5069814" y="7188"/>
                  </a:lnTo>
                  <a:lnTo>
                    <a:pt x="5067884" y="7493"/>
                  </a:lnTo>
                  <a:lnTo>
                    <a:pt x="5069751" y="19316"/>
                  </a:lnTo>
                  <a:lnTo>
                    <a:pt x="5077688" y="28778"/>
                  </a:lnTo>
                  <a:lnTo>
                    <a:pt x="5089245" y="35064"/>
                  </a:lnTo>
                  <a:lnTo>
                    <a:pt x="5102009" y="37350"/>
                  </a:lnTo>
                  <a:lnTo>
                    <a:pt x="5109032" y="37350"/>
                  </a:lnTo>
                  <a:lnTo>
                    <a:pt x="5115496" y="35064"/>
                  </a:lnTo>
                  <a:lnTo>
                    <a:pt x="5119421" y="29845"/>
                  </a:lnTo>
                  <a:close/>
                </a:path>
                <a:path extrusionOk="0" h="319404" w="8641080">
                  <a:moveTo>
                    <a:pt x="5193106" y="14986"/>
                  </a:moveTo>
                  <a:lnTo>
                    <a:pt x="5185194" y="14528"/>
                  </a:lnTo>
                  <a:lnTo>
                    <a:pt x="5181435" y="14528"/>
                  </a:lnTo>
                  <a:lnTo>
                    <a:pt x="5171999" y="15138"/>
                  </a:lnTo>
                  <a:lnTo>
                    <a:pt x="5164175" y="17437"/>
                  </a:lnTo>
                  <a:lnTo>
                    <a:pt x="5158689" y="22098"/>
                  </a:lnTo>
                  <a:lnTo>
                    <a:pt x="5156238" y="29845"/>
                  </a:lnTo>
                  <a:lnTo>
                    <a:pt x="5159692" y="30010"/>
                  </a:lnTo>
                  <a:lnTo>
                    <a:pt x="5161331" y="30010"/>
                  </a:lnTo>
                  <a:lnTo>
                    <a:pt x="5172062" y="29070"/>
                  </a:lnTo>
                  <a:lnTo>
                    <a:pt x="5180901" y="26250"/>
                  </a:lnTo>
                  <a:lnTo>
                    <a:pt x="5187912" y="21551"/>
                  </a:lnTo>
                  <a:lnTo>
                    <a:pt x="5193106" y="14986"/>
                  </a:lnTo>
                  <a:close/>
                </a:path>
                <a:path extrusionOk="0" h="319404" w="8641080">
                  <a:moveTo>
                    <a:pt x="5236375" y="151638"/>
                  </a:moveTo>
                  <a:lnTo>
                    <a:pt x="5232590" y="142392"/>
                  </a:lnTo>
                  <a:lnTo>
                    <a:pt x="5223789" y="134277"/>
                  </a:lnTo>
                  <a:lnTo>
                    <a:pt x="5215204" y="126174"/>
                  </a:lnTo>
                  <a:lnTo>
                    <a:pt x="5215598" y="138747"/>
                  </a:lnTo>
                  <a:lnTo>
                    <a:pt x="5218138" y="149123"/>
                  </a:lnTo>
                  <a:lnTo>
                    <a:pt x="5222887" y="157276"/>
                  </a:lnTo>
                  <a:lnTo>
                    <a:pt x="5229898" y="163169"/>
                  </a:lnTo>
                  <a:lnTo>
                    <a:pt x="5236375" y="151638"/>
                  </a:lnTo>
                  <a:close/>
                </a:path>
                <a:path extrusionOk="0" h="319404" w="8641080">
                  <a:moveTo>
                    <a:pt x="5244528" y="200558"/>
                  </a:moveTo>
                  <a:lnTo>
                    <a:pt x="5240490" y="190017"/>
                  </a:lnTo>
                  <a:lnTo>
                    <a:pt x="5229898" y="185178"/>
                  </a:lnTo>
                  <a:lnTo>
                    <a:pt x="5230546" y="195453"/>
                  </a:lnTo>
                  <a:lnTo>
                    <a:pt x="5229174" y="207695"/>
                  </a:lnTo>
                  <a:lnTo>
                    <a:pt x="5229733" y="217944"/>
                  </a:lnTo>
                  <a:lnTo>
                    <a:pt x="5236146" y="222237"/>
                  </a:lnTo>
                  <a:lnTo>
                    <a:pt x="5237365" y="222173"/>
                  </a:lnTo>
                  <a:lnTo>
                    <a:pt x="5243119" y="212661"/>
                  </a:lnTo>
                  <a:lnTo>
                    <a:pt x="5244528" y="200558"/>
                  </a:lnTo>
                  <a:close/>
                </a:path>
                <a:path extrusionOk="0" h="319404" w="8641080">
                  <a:moveTo>
                    <a:pt x="5532031" y="96443"/>
                  </a:moveTo>
                  <a:lnTo>
                    <a:pt x="5529072" y="95834"/>
                  </a:lnTo>
                  <a:lnTo>
                    <a:pt x="5526430" y="95554"/>
                  </a:lnTo>
                  <a:lnTo>
                    <a:pt x="5524068" y="95554"/>
                  </a:lnTo>
                  <a:lnTo>
                    <a:pt x="5513692" y="98183"/>
                  </a:lnTo>
                  <a:lnTo>
                    <a:pt x="5507621" y="105130"/>
                  </a:lnTo>
                  <a:lnTo>
                    <a:pt x="5504408" y="114935"/>
                  </a:lnTo>
                  <a:lnTo>
                    <a:pt x="5502643" y="126174"/>
                  </a:lnTo>
                  <a:lnTo>
                    <a:pt x="5504180" y="126225"/>
                  </a:lnTo>
                  <a:lnTo>
                    <a:pt x="5515089" y="122758"/>
                  </a:lnTo>
                  <a:lnTo>
                    <a:pt x="5521274" y="114490"/>
                  </a:lnTo>
                  <a:lnTo>
                    <a:pt x="5525871" y="104648"/>
                  </a:lnTo>
                  <a:lnTo>
                    <a:pt x="5532031" y="96443"/>
                  </a:lnTo>
                  <a:close/>
                </a:path>
                <a:path extrusionOk="0" h="319404" w="8641080">
                  <a:moveTo>
                    <a:pt x="6010834" y="170421"/>
                  </a:moveTo>
                  <a:lnTo>
                    <a:pt x="6003734" y="166573"/>
                  </a:lnTo>
                  <a:lnTo>
                    <a:pt x="5998324" y="165125"/>
                  </a:lnTo>
                  <a:lnTo>
                    <a:pt x="5994425" y="165125"/>
                  </a:lnTo>
                  <a:lnTo>
                    <a:pt x="5988469" y="165125"/>
                  </a:lnTo>
                  <a:lnTo>
                    <a:pt x="5986005" y="168490"/>
                  </a:lnTo>
                  <a:lnTo>
                    <a:pt x="5986627" y="175234"/>
                  </a:lnTo>
                  <a:lnTo>
                    <a:pt x="5989726" y="178600"/>
                  </a:lnTo>
                  <a:lnTo>
                    <a:pt x="5998997" y="178600"/>
                  </a:lnTo>
                  <a:lnTo>
                    <a:pt x="6004433" y="176441"/>
                  </a:lnTo>
                  <a:lnTo>
                    <a:pt x="6010834" y="170421"/>
                  </a:lnTo>
                  <a:close/>
                </a:path>
                <a:path extrusionOk="0" h="319404" w="8641080">
                  <a:moveTo>
                    <a:pt x="6386754" y="287032"/>
                  </a:moveTo>
                  <a:lnTo>
                    <a:pt x="6383604" y="280365"/>
                  </a:lnTo>
                  <a:lnTo>
                    <a:pt x="6378245" y="276364"/>
                  </a:lnTo>
                  <a:lnTo>
                    <a:pt x="6371793" y="275031"/>
                  </a:lnTo>
                  <a:lnTo>
                    <a:pt x="6365341" y="276364"/>
                  </a:lnTo>
                  <a:lnTo>
                    <a:pt x="6359995" y="280365"/>
                  </a:lnTo>
                  <a:lnTo>
                    <a:pt x="6356858" y="287032"/>
                  </a:lnTo>
                  <a:lnTo>
                    <a:pt x="6357023" y="296367"/>
                  </a:lnTo>
                  <a:lnTo>
                    <a:pt x="6364821" y="296405"/>
                  </a:lnTo>
                  <a:lnTo>
                    <a:pt x="6368288" y="295084"/>
                  </a:lnTo>
                  <a:lnTo>
                    <a:pt x="6373304" y="292442"/>
                  </a:lnTo>
                  <a:lnTo>
                    <a:pt x="6374854" y="291122"/>
                  </a:lnTo>
                  <a:lnTo>
                    <a:pt x="6379096" y="291122"/>
                  </a:lnTo>
                  <a:lnTo>
                    <a:pt x="6381801" y="292442"/>
                  </a:lnTo>
                  <a:lnTo>
                    <a:pt x="6386627" y="296367"/>
                  </a:lnTo>
                  <a:lnTo>
                    <a:pt x="6386754" y="287032"/>
                  </a:lnTo>
                  <a:close/>
                </a:path>
                <a:path extrusionOk="0" h="319404" w="8641080">
                  <a:moveTo>
                    <a:pt x="6541173" y="252018"/>
                  </a:moveTo>
                  <a:lnTo>
                    <a:pt x="6534467" y="248183"/>
                  </a:lnTo>
                  <a:lnTo>
                    <a:pt x="6531572" y="240525"/>
                  </a:lnTo>
                  <a:lnTo>
                    <a:pt x="6528473" y="233006"/>
                  </a:lnTo>
                  <a:lnTo>
                    <a:pt x="6521221" y="229616"/>
                  </a:lnTo>
                  <a:lnTo>
                    <a:pt x="6519786" y="229666"/>
                  </a:lnTo>
                  <a:lnTo>
                    <a:pt x="6518986" y="229768"/>
                  </a:lnTo>
                  <a:lnTo>
                    <a:pt x="6517627" y="240220"/>
                  </a:lnTo>
                  <a:lnTo>
                    <a:pt x="6520662" y="249859"/>
                  </a:lnTo>
                  <a:lnTo>
                    <a:pt x="6526390" y="256933"/>
                  </a:lnTo>
                  <a:lnTo>
                    <a:pt x="6533083" y="259689"/>
                  </a:lnTo>
                  <a:lnTo>
                    <a:pt x="6536360" y="259689"/>
                  </a:lnTo>
                  <a:lnTo>
                    <a:pt x="6539370" y="257454"/>
                  </a:lnTo>
                  <a:lnTo>
                    <a:pt x="6541173" y="252018"/>
                  </a:lnTo>
                  <a:close/>
                </a:path>
                <a:path extrusionOk="0" h="319404" w="8641080">
                  <a:moveTo>
                    <a:pt x="6629489" y="22237"/>
                  </a:moveTo>
                  <a:lnTo>
                    <a:pt x="6625730" y="19761"/>
                  </a:lnTo>
                  <a:lnTo>
                    <a:pt x="6619418" y="16891"/>
                  </a:lnTo>
                  <a:lnTo>
                    <a:pt x="6611785" y="14516"/>
                  </a:lnTo>
                  <a:lnTo>
                    <a:pt x="6604076" y="13525"/>
                  </a:lnTo>
                  <a:lnTo>
                    <a:pt x="6598171" y="13525"/>
                  </a:lnTo>
                  <a:lnTo>
                    <a:pt x="6593383" y="15735"/>
                  </a:lnTo>
                  <a:lnTo>
                    <a:pt x="6592633" y="22237"/>
                  </a:lnTo>
                  <a:lnTo>
                    <a:pt x="6596456" y="24765"/>
                  </a:lnTo>
                  <a:lnTo>
                    <a:pt x="6602806" y="27673"/>
                  </a:lnTo>
                  <a:lnTo>
                    <a:pt x="6610439" y="30048"/>
                  </a:lnTo>
                  <a:lnTo>
                    <a:pt x="6618148" y="31038"/>
                  </a:lnTo>
                  <a:lnTo>
                    <a:pt x="6624066" y="31038"/>
                  </a:lnTo>
                  <a:lnTo>
                    <a:pt x="6628816" y="28803"/>
                  </a:lnTo>
                  <a:lnTo>
                    <a:pt x="6629489" y="22237"/>
                  </a:lnTo>
                  <a:close/>
                </a:path>
                <a:path extrusionOk="0" h="319404" w="8641080">
                  <a:moveTo>
                    <a:pt x="6953720" y="36995"/>
                  </a:moveTo>
                  <a:lnTo>
                    <a:pt x="6943687" y="33464"/>
                  </a:lnTo>
                  <a:lnTo>
                    <a:pt x="6935737" y="27724"/>
                  </a:lnTo>
                  <a:lnTo>
                    <a:pt x="6927329" y="22390"/>
                  </a:lnTo>
                  <a:lnTo>
                    <a:pt x="6915925" y="20040"/>
                  </a:lnTo>
                  <a:lnTo>
                    <a:pt x="6912089" y="20040"/>
                  </a:lnTo>
                  <a:lnTo>
                    <a:pt x="6907606" y="20688"/>
                  </a:lnTo>
                  <a:lnTo>
                    <a:pt x="6902221" y="22250"/>
                  </a:lnTo>
                  <a:lnTo>
                    <a:pt x="6905015" y="31064"/>
                  </a:lnTo>
                  <a:lnTo>
                    <a:pt x="6913461" y="37668"/>
                  </a:lnTo>
                  <a:lnTo>
                    <a:pt x="6925056" y="41808"/>
                  </a:lnTo>
                  <a:lnTo>
                    <a:pt x="6937299" y="43243"/>
                  </a:lnTo>
                  <a:lnTo>
                    <a:pt x="6945122" y="43243"/>
                  </a:lnTo>
                  <a:lnTo>
                    <a:pt x="6951713" y="41262"/>
                  </a:lnTo>
                  <a:lnTo>
                    <a:pt x="6953720" y="36995"/>
                  </a:lnTo>
                  <a:close/>
                </a:path>
                <a:path extrusionOk="0" h="319404" w="8641080">
                  <a:moveTo>
                    <a:pt x="7152564" y="118567"/>
                  </a:moveTo>
                  <a:lnTo>
                    <a:pt x="7152284" y="110693"/>
                  </a:lnTo>
                  <a:lnTo>
                    <a:pt x="7151383" y="103378"/>
                  </a:lnTo>
                  <a:lnTo>
                    <a:pt x="7148525" y="97980"/>
                  </a:lnTo>
                  <a:lnTo>
                    <a:pt x="7142404" y="95885"/>
                  </a:lnTo>
                  <a:lnTo>
                    <a:pt x="7141096" y="95885"/>
                  </a:lnTo>
                  <a:lnTo>
                    <a:pt x="7139610" y="96062"/>
                  </a:lnTo>
                  <a:lnTo>
                    <a:pt x="7137921" y="96443"/>
                  </a:lnTo>
                  <a:lnTo>
                    <a:pt x="7137921" y="111086"/>
                  </a:lnTo>
                  <a:lnTo>
                    <a:pt x="7145071" y="111086"/>
                  </a:lnTo>
                  <a:lnTo>
                    <a:pt x="7146798" y="117195"/>
                  </a:lnTo>
                  <a:lnTo>
                    <a:pt x="7152564" y="118567"/>
                  </a:lnTo>
                  <a:close/>
                </a:path>
                <a:path extrusionOk="0" h="319404" w="8641080">
                  <a:moveTo>
                    <a:pt x="7180313" y="167563"/>
                  </a:moveTo>
                  <a:lnTo>
                    <a:pt x="7174738" y="163169"/>
                  </a:lnTo>
                  <a:lnTo>
                    <a:pt x="7172388" y="169532"/>
                  </a:lnTo>
                  <a:lnTo>
                    <a:pt x="7169340" y="175475"/>
                  </a:lnTo>
                  <a:lnTo>
                    <a:pt x="7168985" y="180771"/>
                  </a:lnTo>
                  <a:lnTo>
                    <a:pt x="7174738" y="185178"/>
                  </a:lnTo>
                  <a:lnTo>
                    <a:pt x="7176910" y="178777"/>
                  </a:lnTo>
                  <a:lnTo>
                    <a:pt x="7179907" y="172834"/>
                  </a:lnTo>
                  <a:lnTo>
                    <a:pt x="7180313" y="167563"/>
                  </a:lnTo>
                  <a:close/>
                </a:path>
                <a:path extrusionOk="0" h="319404" w="8641080">
                  <a:moveTo>
                    <a:pt x="7191997" y="135382"/>
                  </a:moveTo>
                  <a:lnTo>
                    <a:pt x="7191311" y="128689"/>
                  </a:lnTo>
                  <a:lnTo>
                    <a:pt x="7188213" y="125349"/>
                  </a:lnTo>
                  <a:lnTo>
                    <a:pt x="7183069" y="125349"/>
                  </a:lnTo>
                  <a:lnTo>
                    <a:pt x="7178967" y="125349"/>
                  </a:lnTo>
                  <a:lnTo>
                    <a:pt x="7173569" y="127482"/>
                  </a:lnTo>
                  <a:lnTo>
                    <a:pt x="7167245" y="133438"/>
                  </a:lnTo>
                  <a:lnTo>
                    <a:pt x="7174357" y="137274"/>
                  </a:lnTo>
                  <a:lnTo>
                    <a:pt x="7179754" y="138722"/>
                  </a:lnTo>
                  <a:lnTo>
                    <a:pt x="7189571" y="138722"/>
                  </a:lnTo>
                  <a:lnTo>
                    <a:pt x="7191997" y="135382"/>
                  </a:lnTo>
                  <a:close/>
                </a:path>
                <a:path extrusionOk="0" h="319404" w="8641080">
                  <a:moveTo>
                    <a:pt x="7226211" y="103822"/>
                  </a:moveTo>
                  <a:lnTo>
                    <a:pt x="7224611" y="103784"/>
                  </a:lnTo>
                  <a:lnTo>
                    <a:pt x="7213054" y="103784"/>
                  </a:lnTo>
                  <a:lnTo>
                    <a:pt x="7207110" y="109753"/>
                  </a:lnTo>
                  <a:lnTo>
                    <a:pt x="7204088" y="118567"/>
                  </a:lnTo>
                  <a:lnTo>
                    <a:pt x="7205091" y="118579"/>
                  </a:lnTo>
                  <a:lnTo>
                    <a:pt x="7213028" y="117513"/>
                  </a:lnTo>
                  <a:lnTo>
                    <a:pt x="7218997" y="114490"/>
                  </a:lnTo>
                  <a:lnTo>
                    <a:pt x="7223303" y="109829"/>
                  </a:lnTo>
                  <a:lnTo>
                    <a:pt x="7226211" y="103822"/>
                  </a:lnTo>
                  <a:close/>
                </a:path>
                <a:path extrusionOk="0" h="319404" w="8641080">
                  <a:moveTo>
                    <a:pt x="7233679" y="36995"/>
                  </a:moveTo>
                  <a:lnTo>
                    <a:pt x="7222706" y="39116"/>
                  </a:lnTo>
                  <a:lnTo>
                    <a:pt x="7212736" y="42087"/>
                  </a:lnTo>
                  <a:lnTo>
                    <a:pt x="7205840" y="48107"/>
                  </a:lnTo>
                  <a:lnTo>
                    <a:pt x="7204100" y="59359"/>
                  </a:lnTo>
                  <a:lnTo>
                    <a:pt x="7206793" y="59651"/>
                  </a:lnTo>
                  <a:lnTo>
                    <a:pt x="7209371" y="59804"/>
                  </a:lnTo>
                  <a:lnTo>
                    <a:pt x="7211784" y="59804"/>
                  </a:lnTo>
                  <a:lnTo>
                    <a:pt x="7221728" y="58623"/>
                  </a:lnTo>
                  <a:lnTo>
                    <a:pt x="7229030" y="54749"/>
                  </a:lnTo>
                  <a:lnTo>
                    <a:pt x="7233183" y="47701"/>
                  </a:lnTo>
                  <a:lnTo>
                    <a:pt x="7233679" y="36995"/>
                  </a:lnTo>
                  <a:close/>
                </a:path>
                <a:path extrusionOk="0" h="319404" w="8641080">
                  <a:moveTo>
                    <a:pt x="7322248" y="35293"/>
                  </a:moveTo>
                  <a:lnTo>
                    <a:pt x="7318984" y="28549"/>
                  </a:lnTo>
                  <a:lnTo>
                    <a:pt x="7313460" y="24447"/>
                  </a:lnTo>
                  <a:lnTo>
                    <a:pt x="7306869" y="23075"/>
                  </a:lnTo>
                  <a:lnTo>
                    <a:pt x="7299858" y="23075"/>
                  </a:lnTo>
                  <a:lnTo>
                    <a:pt x="7293038" y="27597"/>
                  </a:lnTo>
                  <a:lnTo>
                    <a:pt x="7292403" y="36995"/>
                  </a:lnTo>
                  <a:lnTo>
                    <a:pt x="7300900" y="38950"/>
                  </a:lnTo>
                  <a:lnTo>
                    <a:pt x="7305319" y="45288"/>
                  </a:lnTo>
                  <a:lnTo>
                    <a:pt x="7317651" y="45288"/>
                  </a:lnTo>
                  <a:lnTo>
                    <a:pt x="7319734" y="45085"/>
                  </a:lnTo>
                  <a:lnTo>
                    <a:pt x="7322071" y="44615"/>
                  </a:lnTo>
                  <a:lnTo>
                    <a:pt x="7322248" y="35293"/>
                  </a:lnTo>
                  <a:close/>
                </a:path>
                <a:path extrusionOk="0" h="319404" w="8641080">
                  <a:moveTo>
                    <a:pt x="7918539" y="252018"/>
                  </a:moveTo>
                  <a:lnTo>
                    <a:pt x="7903819" y="252018"/>
                  </a:lnTo>
                  <a:lnTo>
                    <a:pt x="7903819" y="266877"/>
                  </a:lnTo>
                  <a:lnTo>
                    <a:pt x="7918539" y="266877"/>
                  </a:lnTo>
                  <a:lnTo>
                    <a:pt x="7918539" y="252018"/>
                  </a:lnTo>
                  <a:close/>
                </a:path>
                <a:path extrusionOk="0" h="319404" w="8641080">
                  <a:moveTo>
                    <a:pt x="7984985" y="44602"/>
                  </a:moveTo>
                  <a:lnTo>
                    <a:pt x="7979702" y="42545"/>
                  </a:lnTo>
                  <a:lnTo>
                    <a:pt x="7976997" y="37884"/>
                  </a:lnTo>
                  <a:lnTo>
                    <a:pt x="7974609" y="32893"/>
                  </a:lnTo>
                  <a:lnTo>
                    <a:pt x="7970304" y="29845"/>
                  </a:lnTo>
                  <a:lnTo>
                    <a:pt x="7968196" y="37922"/>
                  </a:lnTo>
                  <a:lnTo>
                    <a:pt x="7969859" y="45491"/>
                  </a:lnTo>
                  <a:lnTo>
                    <a:pt x="7973835" y="51092"/>
                  </a:lnTo>
                  <a:lnTo>
                    <a:pt x="7978699" y="53289"/>
                  </a:lnTo>
                  <a:lnTo>
                    <a:pt x="7981505" y="53289"/>
                  </a:lnTo>
                  <a:lnTo>
                    <a:pt x="7984020" y="50825"/>
                  </a:lnTo>
                  <a:lnTo>
                    <a:pt x="7984985" y="44602"/>
                  </a:lnTo>
                  <a:close/>
                </a:path>
                <a:path extrusionOk="0" h="319404" w="8641080">
                  <a:moveTo>
                    <a:pt x="8017421" y="47155"/>
                  </a:moveTo>
                  <a:lnTo>
                    <a:pt x="8015491" y="43548"/>
                  </a:lnTo>
                  <a:lnTo>
                    <a:pt x="8011757" y="43548"/>
                  </a:lnTo>
                  <a:lnTo>
                    <a:pt x="8008823" y="43548"/>
                  </a:lnTo>
                  <a:lnTo>
                    <a:pt x="8004759" y="45770"/>
                  </a:lnTo>
                  <a:lnTo>
                    <a:pt x="7999654" y="51968"/>
                  </a:lnTo>
                  <a:lnTo>
                    <a:pt x="8004467" y="56349"/>
                  </a:lnTo>
                  <a:lnTo>
                    <a:pt x="8008252" y="57988"/>
                  </a:lnTo>
                  <a:lnTo>
                    <a:pt x="8015262" y="57988"/>
                  </a:lnTo>
                  <a:lnTo>
                    <a:pt x="8017307" y="54381"/>
                  </a:lnTo>
                  <a:lnTo>
                    <a:pt x="8017421" y="47155"/>
                  </a:lnTo>
                  <a:close/>
                </a:path>
                <a:path extrusionOk="0" h="319404" w="8641080">
                  <a:moveTo>
                    <a:pt x="8095462" y="237261"/>
                  </a:moveTo>
                  <a:lnTo>
                    <a:pt x="8088655" y="234924"/>
                  </a:lnTo>
                  <a:lnTo>
                    <a:pt x="8073288" y="224688"/>
                  </a:lnTo>
                  <a:lnTo>
                    <a:pt x="8066227" y="222364"/>
                  </a:lnTo>
                  <a:lnTo>
                    <a:pt x="8063065" y="222364"/>
                  </a:lnTo>
                  <a:lnTo>
                    <a:pt x="8060410" y="224345"/>
                  </a:lnTo>
                  <a:lnTo>
                    <a:pt x="8058632" y="229768"/>
                  </a:lnTo>
                  <a:lnTo>
                    <a:pt x="8061833" y="234696"/>
                  </a:lnTo>
                  <a:lnTo>
                    <a:pt x="8067942" y="240118"/>
                  </a:lnTo>
                  <a:lnTo>
                    <a:pt x="8075689" y="244513"/>
                  </a:lnTo>
                  <a:lnTo>
                    <a:pt x="8083766" y="246316"/>
                  </a:lnTo>
                  <a:lnTo>
                    <a:pt x="8088706" y="246316"/>
                  </a:lnTo>
                  <a:lnTo>
                    <a:pt x="8093075" y="243878"/>
                  </a:lnTo>
                  <a:lnTo>
                    <a:pt x="8095462" y="237261"/>
                  </a:lnTo>
                  <a:close/>
                </a:path>
                <a:path extrusionOk="0" h="319404" w="8641080">
                  <a:moveTo>
                    <a:pt x="8456320" y="289115"/>
                  </a:moveTo>
                  <a:lnTo>
                    <a:pt x="8450250" y="287985"/>
                  </a:lnTo>
                  <a:lnTo>
                    <a:pt x="8445487" y="287528"/>
                  </a:lnTo>
                  <a:lnTo>
                    <a:pt x="8441804" y="287528"/>
                  </a:lnTo>
                  <a:lnTo>
                    <a:pt x="8433283" y="287528"/>
                  </a:lnTo>
                  <a:lnTo>
                    <a:pt x="8430641" y="290017"/>
                  </a:lnTo>
                  <a:lnTo>
                    <a:pt x="8432190" y="294982"/>
                  </a:lnTo>
                  <a:lnTo>
                    <a:pt x="8436394" y="297472"/>
                  </a:lnTo>
                  <a:lnTo>
                    <a:pt x="8446300" y="297472"/>
                  </a:lnTo>
                  <a:lnTo>
                    <a:pt x="8451875" y="295338"/>
                  </a:lnTo>
                  <a:lnTo>
                    <a:pt x="8456320" y="289115"/>
                  </a:lnTo>
                  <a:close/>
                </a:path>
                <a:path extrusionOk="0" h="319404" w="8641080">
                  <a:moveTo>
                    <a:pt x="8640458" y="0"/>
                  </a:moveTo>
                  <a:lnTo>
                    <a:pt x="8625738" y="0"/>
                  </a:lnTo>
                  <a:lnTo>
                    <a:pt x="8625738" y="14986"/>
                  </a:lnTo>
                  <a:lnTo>
                    <a:pt x="8640458" y="14986"/>
                  </a:lnTo>
                  <a:lnTo>
                    <a:pt x="86404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31" name="Google Shape;7931;gefe2f4b35a_0_3189"/>
            <p:cNvSpPr/>
            <p:nvPr/>
          </p:nvSpPr>
          <p:spPr>
            <a:xfrm>
              <a:off x="1993" y="8419744"/>
              <a:ext cx="8557895" cy="266065"/>
            </a:xfrm>
            <a:custGeom>
              <a:rect b="b" l="l" r="r" t="t"/>
              <a:pathLst>
                <a:path extrusionOk="0" h="266065" w="8557895">
                  <a:moveTo>
                    <a:pt x="11480" y="18072"/>
                  </a:moveTo>
                  <a:lnTo>
                    <a:pt x="5740" y="13665"/>
                  </a:lnTo>
                  <a:lnTo>
                    <a:pt x="3403" y="20078"/>
                  </a:lnTo>
                  <a:lnTo>
                    <a:pt x="355" y="25996"/>
                  </a:lnTo>
                  <a:lnTo>
                    <a:pt x="0" y="31229"/>
                  </a:lnTo>
                  <a:lnTo>
                    <a:pt x="5740" y="35547"/>
                  </a:lnTo>
                  <a:lnTo>
                    <a:pt x="8077" y="29273"/>
                  </a:lnTo>
                  <a:lnTo>
                    <a:pt x="11125" y="23355"/>
                  </a:lnTo>
                  <a:lnTo>
                    <a:pt x="11480" y="18072"/>
                  </a:lnTo>
                  <a:close/>
                </a:path>
                <a:path extrusionOk="0" h="266065" w="8557895">
                  <a:moveTo>
                    <a:pt x="300418" y="132003"/>
                  </a:moveTo>
                  <a:lnTo>
                    <a:pt x="299745" y="132003"/>
                  </a:lnTo>
                  <a:lnTo>
                    <a:pt x="291668" y="133083"/>
                  </a:lnTo>
                  <a:lnTo>
                    <a:pt x="285572" y="136131"/>
                  </a:lnTo>
                  <a:lnTo>
                    <a:pt x="281190" y="140830"/>
                  </a:lnTo>
                  <a:lnTo>
                    <a:pt x="278231" y="146875"/>
                  </a:lnTo>
                  <a:lnTo>
                    <a:pt x="279552" y="146888"/>
                  </a:lnTo>
                  <a:lnTo>
                    <a:pt x="287362" y="145808"/>
                  </a:lnTo>
                  <a:lnTo>
                    <a:pt x="293255" y="142786"/>
                  </a:lnTo>
                  <a:lnTo>
                    <a:pt x="297522" y="138087"/>
                  </a:lnTo>
                  <a:lnTo>
                    <a:pt x="300418" y="132003"/>
                  </a:lnTo>
                  <a:close/>
                </a:path>
                <a:path extrusionOk="0" h="266065" w="8557895">
                  <a:moveTo>
                    <a:pt x="337210" y="132003"/>
                  </a:moveTo>
                  <a:lnTo>
                    <a:pt x="322554" y="132003"/>
                  </a:lnTo>
                  <a:lnTo>
                    <a:pt x="322554" y="146862"/>
                  </a:lnTo>
                  <a:lnTo>
                    <a:pt x="337210" y="146862"/>
                  </a:lnTo>
                  <a:lnTo>
                    <a:pt x="337210" y="132003"/>
                  </a:lnTo>
                  <a:close/>
                </a:path>
                <a:path extrusionOk="0" h="266065" w="8557895">
                  <a:moveTo>
                    <a:pt x="388708" y="87871"/>
                  </a:moveTo>
                  <a:lnTo>
                    <a:pt x="382117" y="84988"/>
                  </a:lnTo>
                  <a:lnTo>
                    <a:pt x="377291" y="80492"/>
                  </a:lnTo>
                  <a:lnTo>
                    <a:pt x="372643" y="75869"/>
                  </a:lnTo>
                  <a:lnTo>
                    <a:pt x="366560" y="72669"/>
                  </a:lnTo>
                  <a:lnTo>
                    <a:pt x="367817" y="88785"/>
                  </a:lnTo>
                  <a:lnTo>
                    <a:pt x="365480" y="101320"/>
                  </a:lnTo>
                  <a:lnTo>
                    <a:pt x="360006" y="110667"/>
                  </a:lnTo>
                  <a:lnTo>
                    <a:pt x="351866" y="117259"/>
                  </a:lnTo>
                  <a:lnTo>
                    <a:pt x="355727" y="117525"/>
                  </a:lnTo>
                  <a:lnTo>
                    <a:pt x="357530" y="117525"/>
                  </a:lnTo>
                  <a:lnTo>
                    <a:pt x="370674" y="115582"/>
                  </a:lnTo>
                  <a:lnTo>
                    <a:pt x="380149" y="109867"/>
                  </a:lnTo>
                  <a:lnTo>
                    <a:pt x="386105" y="100571"/>
                  </a:lnTo>
                  <a:lnTo>
                    <a:pt x="388708" y="87871"/>
                  </a:lnTo>
                  <a:close/>
                </a:path>
                <a:path extrusionOk="0" h="266065" w="8557895">
                  <a:moveTo>
                    <a:pt x="425551" y="6184"/>
                  </a:moveTo>
                  <a:lnTo>
                    <a:pt x="421246" y="1752"/>
                  </a:lnTo>
                  <a:lnTo>
                    <a:pt x="416953" y="0"/>
                  </a:lnTo>
                  <a:lnTo>
                    <a:pt x="412750" y="0"/>
                  </a:lnTo>
                  <a:lnTo>
                    <a:pt x="404101" y="2247"/>
                  </a:lnTo>
                  <a:lnTo>
                    <a:pt x="395897" y="7759"/>
                  </a:lnTo>
                  <a:lnTo>
                    <a:pt x="388315" y="14617"/>
                  </a:lnTo>
                  <a:lnTo>
                    <a:pt x="381533" y="20942"/>
                  </a:lnTo>
                  <a:lnTo>
                    <a:pt x="387413" y="20942"/>
                  </a:lnTo>
                  <a:lnTo>
                    <a:pt x="393649" y="21297"/>
                  </a:lnTo>
                  <a:lnTo>
                    <a:pt x="399529" y="21297"/>
                  </a:lnTo>
                  <a:lnTo>
                    <a:pt x="409282" y="20777"/>
                  </a:lnTo>
                  <a:lnTo>
                    <a:pt x="417436" y="18669"/>
                  </a:lnTo>
                  <a:lnTo>
                    <a:pt x="423151" y="14084"/>
                  </a:lnTo>
                  <a:lnTo>
                    <a:pt x="425551" y="6184"/>
                  </a:lnTo>
                  <a:close/>
                </a:path>
                <a:path extrusionOk="0" h="266065" w="8557895">
                  <a:moveTo>
                    <a:pt x="700290" y="95491"/>
                  </a:moveTo>
                  <a:lnTo>
                    <a:pt x="698055" y="90411"/>
                  </a:lnTo>
                  <a:lnTo>
                    <a:pt x="692962" y="87325"/>
                  </a:lnTo>
                  <a:lnTo>
                    <a:pt x="686638" y="86283"/>
                  </a:lnTo>
                  <a:lnTo>
                    <a:pt x="680554" y="86283"/>
                  </a:lnTo>
                  <a:lnTo>
                    <a:pt x="674992" y="89128"/>
                  </a:lnTo>
                  <a:lnTo>
                    <a:pt x="676173" y="95021"/>
                  </a:lnTo>
                  <a:lnTo>
                    <a:pt x="680466" y="95491"/>
                  </a:lnTo>
                  <a:lnTo>
                    <a:pt x="684784" y="96177"/>
                  </a:lnTo>
                  <a:lnTo>
                    <a:pt x="683374" y="102514"/>
                  </a:lnTo>
                  <a:lnTo>
                    <a:pt x="698042" y="102514"/>
                  </a:lnTo>
                  <a:lnTo>
                    <a:pt x="700290" y="95491"/>
                  </a:lnTo>
                  <a:close/>
                </a:path>
                <a:path extrusionOk="0" h="266065" w="8557895">
                  <a:moveTo>
                    <a:pt x="818019" y="136728"/>
                  </a:moveTo>
                  <a:lnTo>
                    <a:pt x="816038" y="124866"/>
                  </a:lnTo>
                  <a:lnTo>
                    <a:pt x="793889" y="124866"/>
                  </a:lnTo>
                  <a:lnTo>
                    <a:pt x="793889" y="146875"/>
                  </a:lnTo>
                  <a:lnTo>
                    <a:pt x="808545" y="146875"/>
                  </a:lnTo>
                  <a:lnTo>
                    <a:pt x="809129" y="137541"/>
                  </a:lnTo>
                  <a:lnTo>
                    <a:pt x="818019" y="136728"/>
                  </a:lnTo>
                  <a:close/>
                </a:path>
                <a:path extrusionOk="0" h="266065" w="8557895">
                  <a:moveTo>
                    <a:pt x="823493" y="58026"/>
                  </a:moveTo>
                  <a:lnTo>
                    <a:pt x="822947" y="54241"/>
                  </a:lnTo>
                  <a:lnTo>
                    <a:pt x="822464" y="50469"/>
                  </a:lnTo>
                  <a:lnTo>
                    <a:pt x="818311" y="50469"/>
                  </a:lnTo>
                  <a:lnTo>
                    <a:pt x="817651" y="50469"/>
                  </a:lnTo>
                  <a:lnTo>
                    <a:pt x="816889" y="50558"/>
                  </a:lnTo>
                  <a:lnTo>
                    <a:pt x="816038" y="50774"/>
                  </a:lnTo>
                  <a:lnTo>
                    <a:pt x="812812" y="56680"/>
                  </a:lnTo>
                  <a:lnTo>
                    <a:pt x="805599" y="58648"/>
                  </a:lnTo>
                  <a:lnTo>
                    <a:pt x="798068" y="60350"/>
                  </a:lnTo>
                  <a:lnTo>
                    <a:pt x="793889" y="65405"/>
                  </a:lnTo>
                  <a:lnTo>
                    <a:pt x="795985" y="65214"/>
                  </a:lnTo>
                  <a:lnTo>
                    <a:pt x="802284" y="65214"/>
                  </a:lnTo>
                  <a:lnTo>
                    <a:pt x="816063" y="72771"/>
                  </a:lnTo>
                  <a:lnTo>
                    <a:pt x="821982" y="72771"/>
                  </a:lnTo>
                  <a:lnTo>
                    <a:pt x="823493" y="72656"/>
                  </a:lnTo>
                  <a:lnTo>
                    <a:pt x="823493" y="58026"/>
                  </a:lnTo>
                  <a:close/>
                </a:path>
                <a:path extrusionOk="0" h="266065" w="8557895">
                  <a:moveTo>
                    <a:pt x="1119200" y="72428"/>
                  </a:moveTo>
                  <a:lnTo>
                    <a:pt x="1115402" y="67208"/>
                  </a:lnTo>
                  <a:lnTo>
                    <a:pt x="1108214" y="64312"/>
                  </a:lnTo>
                  <a:lnTo>
                    <a:pt x="1099121" y="63423"/>
                  </a:lnTo>
                  <a:lnTo>
                    <a:pt x="1086116" y="64897"/>
                  </a:lnTo>
                  <a:lnTo>
                    <a:pt x="1076198" y="68757"/>
                  </a:lnTo>
                  <a:lnTo>
                    <a:pt x="1073289" y="74168"/>
                  </a:lnTo>
                  <a:lnTo>
                    <a:pt x="1081316" y="80276"/>
                  </a:lnTo>
                  <a:lnTo>
                    <a:pt x="1083030" y="74396"/>
                  </a:lnTo>
                  <a:lnTo>
                    <a:pt x="1085151" y="72390"/>
                  </a:lnTo>
                  <a:lnTo>
                    <a:pt x="1090510" y="72390"/>
                  </a:lnTo>
                  <a:lnTo>
                    <a:pt x="1093838" y="74815"/>
                  </a:lnTo>
                  <a:lnTo>
                    <a:pt x="1101534" y="79679"/>
                  </a:lnTo>
                  <a:lnTo>
                    <a:pt x="1105928" y="82105"/>
                  </a:lnTo>
                  <a:lnTo>
                    <a:pt x="1113167" y="82105"/>
                  </a:lnTo>
                  <a:lnTo>
                    <a:pt x="1115580" y="81584"/>
                  </a:lnTo>
                  <a:lnTo>
                    <a:pt x="1118133" y="80276"/>
                  </a:lnTo>
                  <a:lnTo>
                    <a:pt x="1119200" y="72428"/>
                  </a:lnTo>
                  <a:close/>
                </a:path>
                <a:path extrusionOk="0" h="266065" w="8557895">
                  <a:moveTo>
                    <a:pt x="1147521" y="117259"/>
                  </a:moveTo>
                  <a:lnTo>
                    <a:pt x="1137043" y="119735"/>
                  </a:lnTo>
                  <a:lnTo>
                    <a:pt x="1126477" y="122047"/>
                  </a:lnTo>
                  <a:lnTo>
                    <a:pt x="1117219" y="125653"/>
                  </a:lnTo>
                  <a:lnTo>
                    <a:pt x="1110653" y="132003"/>
                  </a:lnTo>
                  <a:lnTo>
                    <a:pt x="1115021" y="136664"/>
                  </a:lnTo>
                  <a:lnTo>
                    <a:pt x="1119581" y="138595"/>
                  </a:lnTo>
                  <a:lnTo>
                    <a:pt x="1123988" y="138595"/>
                  </a:lnTo>
                  <a:lnTo>
                    <a:pt x="1131531" y="136753"/>
                  </a:lnTo>
                  <a:lnTo>
                    <a:pt x="1138275" y="131902"/>
                  </a:lnTo>
                  <a:lnTo>
                    <a:pt x="1143762" y="125069"/>
                  </a:lnTo>
                  <a:lnTo>
                    <a:pt x="1147521" y="117259"/>
                  </a:lnTo>
                  <a:close/>
                </a:path>
                <a:path extrusionOk="0" h="266065" w="8557895">
                  <a:moveTo>
                    <a:pt x="1213688" y="109778"/>
                  </a:moveTo>
                  <a:lnTo>
                    <a:pt x="1207820" y="108724"/>
                  </a:lnTo>
                  <a:lnTo>
                    <a:pt x="1203159" y="108292"/>
                  </a:lnTo>
                  <a:lnTo>
                    <a:pt x="1199527" y="108292"/>
                  </a:lnTo>
                  <a:lnTo>
                    <a:pt x="1190815" y="108292"/>
                  </a:lnTo>
                  <a:lnTo>
                    <a:pt x="1188046" y="110782"/>
                  </a:lnTo>
                  <a:lnTo>
                    <a:pt x="1189456" y="115785"/>
                  </a:lnTo>
                  <a:lnTo>
                    <a:pt x="1193622" y="118275"/>
                  </a:lnTo>
                  <a:lnTo>
                    <a:pt x="1203553" y="118275"/>
                  </a:lnTo>
                  <a:lnTo>
                    <a:pt x="1209192" y="116116"/>
                  </a:lnTo>
                  <a:lnTo>
                    <a:pt x="1213688" y="109778"/>
                  </a:lnTo>
                  <a:close/>
                </a:path>
                <a:path extrusionOk="0" h="266065" w="8557895">
                  <a:moveTo>
                    <a:pt x="1303959" y="147421"/>
                  </a:moveTo>
                  <a:lnTo>
                    <a:pt x="1301076" y="139509"/>
                  </a:lnTo>
                  <a:lnTo>
                    <a:pt x="1295831" y="139509"/>
                  </a:lnTo>
                  <a:lnTo>
                    <a:pt x="1294815" y="139611"/>
                  </a:lnTo>
                  <a:lnTo>
                    <a:pt x="1292250" y="146189"/>
                  </a:lnTo>
                  <a:lnTo>
                    <a:pt x="1289113" y="152247"/>
                  </a:lnTo>
                  <a:lnTo>
                    <a:pt x="1286941" y="159372"/>
                  </a:lnTo>
                  <a:lnTo>
                    <a:pt x="1287310" y="169113"/>
                  </a:lnTo>
                  <a:lnTo>
                    <a:pt x="1289799" y="170535"/>
                  </a:lnTo>
                  <a:lnTo>
                    <a:pt x="1291971" y="171157"/>
                  </a:lnTo>
                  <a:lnTo>
                    <a:pt x="1300619" y="171157"/>
                  </a:lnTo>
                  <a:lnTo>
                    <a:pt x="1303731" y="163245"/>
                  </a:lnTo>
                  <a:lnTo>
                    <a:pt x="1303959" y="147421"/>
                  </a:lnTo>
                  <a:close/>
                </a:path>
                <a:path extrusionOk="0" h="266065" w="8557895">
                  <a:moveTo>
                    <a:pt x="1416837" y="116344"/>
                  </a:moveTo>
                  <a:lnTo>
                    <a:pt x="1405318" y="109778"/>
                  </a:lnTo>
                  <a:lnTo>
                    <a:pt x="1402245" y="117805"/>
                  </a:lnTo>
                  <a:lnTo>
                    <a:pt x="1395907" y="122618"/>
                  </a:lnTo>
                  <a:lnTo>
                    <a:pt x="1390611" y="128473"/>
                  </a:lnTo>
                  <a:lnTo>
                    <a:pt x="1390624" y="139611"/>
                  </a:lnTo>
                  <a:lnTo>
                    <a:pt x="1391983" y="139649"/>
                  </a:lnTo>
                  <a:lnTo>
                    <a:pt x="1406359" y="135610"/>
                  </a:lnTo>
                  <a:lnTo>
                    <a:pt x="1415910" y="126390"/>
                  </a:lnTo>
                  <a:lnTo>
                    <a:pt x="1416837" y="116344"/>
                  </a:lnTo>
                  <a:close/>
                </a:path>
                <a:path extrusionOk="0" h="266065" w="8557895">
                  <a:moveTo>
                    <a:pt x="1425460" y="148856"/>
                  </a:moveTo>
                  <a:lnTo>
                    <a:pt x="1419999" y="139611"/>
                  </a:lnTo>
                  <a:lnTo>
                    <a:pt x="1414030" y="150139"/>
                  </a:lnTo>
                  <a:lnTo>
                    <a:pt x="1396580" y="165887"/>
                  </a:lnTo>
                  <a:lnTo>
                    <a:pt x="1390611" y="176593"/>
                  </a:lnTo>
                  <a:lnTo>
                    <a:pt x="1393278" y="177457"/>
                  </a:lnTo>
                  <a:lnTo>
                    <a:pt x="1395857" y="177838"/>
                  </a:lnTo>
                  <a:lnTo>
                    <a:pt x="1398320" y="177838"/>
                  </a:lnTo>
                  <a:lnTo>
                    <a:pt x="1412862" y="172961"/>
                  </a:lnTo>
                  <a:lnTo>
                    <a:pt x="1422488" y="161632"/>
                  </a:lnTo>
                  <a:lnTo>
                    <a:pt x="1425460" y="148856"/>
                  </a:lnTo>
                  <a:close/>
                </a:path>
                <a:path extrusionOk="0" h="266065" w="8557895">
                  <a:moveTo>
                    <a:pt x="1581975" y="146862"/>
                  </a:moveTo>
                  <a:lnTo>
                    <a:pt x="1560068" y="146862"/>
                  </a:lnTo>
                  <a:lnTo>
                    <a:pt x="1560068" y="161963"/>
                  </a:lnTo>
                  <a:lnTo>
                    <a:pt x="1581975" y="161963"/>
                  </a:lnTo>
                  <a:lnTo>
                    <a:pt x="1581975" y="146862"/>
                  </a:lnTo>
                  <a:close/>
                </a:path>
                <a:path extrusionOk="0" h="266065" w="8557895">
                  <a:moveTo>
                    <a:pt x="1596974" y="6184"/>
                  </a:moveTo>
                  <a:lnTo>
                    <a:pt x="1595678" y="6350"/>
                  </a:lnTo>
                  <a:lnTo>
                    <a:pt x="1590433" y="6413"/>
                  </a:lnTo>
                  <a:lnTo>
                    <a:pt x="1580235" y="5715"/>
                  </a:lnTo>
                  <a:lnTo>
                    <a:pt x="1577873" y="5715"/>
                  </a:lnTo>
                  <a:lnTo>
                    <a:pt x="1569313" y="5715"/>
                  </a:lnTo>
                  <a:lnTo>
                    <a:pt x="1563090" y="8013"/>
                  </a:lnTo>
                  <a:lnTo>
                    <a:pt x="1567268" y="20942"/>
                  </a:lnTo>
                  <a:lnTo>
                    <a:pt x="1570075" y="21259"/>
                  </a:lnTo>
                  <a:lnTo>
                    <a:pt x="1572704" y="21424"/>
                  </a:lnTo>
                  <a:lnTo>
                    <a:pt x="1575168" y="21424"/>
                  </a:lnTo>
                  <a:lnTo>
                    <a:pt x="1583639" y="20561"/>
                  </a:lnTo>
                  <a:lnTo>
                    <a:pt x="1590205" y="17881"/>
                  </a:lnTo>
                  <a:lnTo>
                    <a:pt x="1594700" y="13144"/>
                  </a:lnTo>
                  <a:lnTo>
                    <a:pt x="1596974" y="6184"/>
                  </a:lnTo>
                  <a:close/>
                </a:path>
                <a:path extrusionOk="0" h="266065" w="8557895">
                  <a:moveTo>
                    <a:pt x="1655584" y="58026"/>
                  </a:moveTo>
                  <a:lnTo>
                    <a:pt x="1651063" y="53365"/>
                  </a:lnTo>
                  <a:lnTo>
                    <a:pt x="1641690" y="50330"/>
                  </a:lnTo>
                  <a:lnTo>
                    <a:pt x="1632686" y="50330"/>
                  </a:lnTo>
                  <a:lnTo>
                    <a:pt x="1623479" y="51536"/>
                  </a:lnTo>
                  <a:lnTo>
                    <a:pt x="1615960" y="55410"/>
                  </a:lnTo>
                  <a:lnTo>
                    <a:pt x="1611528" y="62331"/>
                  </a:lnTo>
                  <a:lnTo>
                    <a:pt x="1611579" y="72669"/>
                  </a:lnTo>
                  <a:lnTo>
                    <a:pt x="1625117" y="71628"/>
                  </a:lnTo>
                  <a:lnTo>
                    <a:pt x="1637284" y="69100"/>
                  </a:lnTo>
                  <a:lnTo>
                    <a:pt x="1647609" y="64706"/>
                  </a:lnTo>
                  <a:lnTo>
                    <a:pt x="1655584" y="58026"/>
                  </a:lnTo>
                  <a:close/>
                </a:path>
                <a:path extrusionOk="0" h="266065" w="8557895">
                  <a:moveTo>
                    <a:pt x="1670596" y="87871"/>
                  </a:moveTo>
                  <a:lnTo>
                    <a:pt x="1662493" y="88976"/>
                  </a:lnTo>
                  <a:lnTo>
                    <a:pt x="1656029" y="91109"/>
                  </a:lnTo>
                  <a:lnTo>
                    <a:pt x="1650580" y="93192"/>
                  </a:lnTo>
                  <a:lnTo>
                    <a:pt x="1645526" y="94119"/>
                  </a:lnTo>
                  <a:lnTo>
                    <a:pt x="1642071" y="94119"/>
                  </a:lnTo>
                  <a:lnTo>
                    <a:pt x="1638439" y="92557"/>
                  </a:lnTo>
                  <a:lnTo>
                    <a:pt x="1633753" y="87871"/>
                  </a:lnTo>
                  <a:lnTo>
                    <a:pt x="1634998" y="97447"/>
                  </a:lnTo>
                  <a:lnTo>
                    <a:pt x="1637652" y="105765"/>
                  </a:lnTo>
                  <a:lnTo>
                    <a:pt x="1642021" y="112471"/>
                  </a:lnTo>
                  <a:lnTo>
                    <a:pt x="1648447" y="117259"/>
                  </a:lnTo>
                  <a:lnTo>
                    <a:pt x="1651812" y="107823"/>
                  </a:lnTo>
                  <a:lnTo>
                    <a:pt x="1661033" y="104165"/>
                  </a:lnTo>
                  <a:lnTo>
                    <a:pt x="1669491" y="99707"/>
                  </a:lnTo>
                  <a:lnTo>
                    <a:pt x="1670596" y="87871"/>
                  </a:lnTo>
                  <a:close/>
                </a:path>
                <a:path extrusionOk="0" h="266065" w="8557895">
                  <a:moveTo>
                    <a:pt x="1687017" y="197370"/>
                  </a:moveTo>
                  <a:lnTo>
                    <a:pt x="1684693" y="191198"/>
                  </a:lnTo>
                  <a:lnTo>
                    <a:pt x="1679308" y="191198"/>
                  </a:lnTo>
                  <a:lnTo>
                    <a:pt x="1678813" y="191198"/>
                  </a:lnTo>
                  <a:lnTo>
                    <a:pt x="1678292" y="191249"/>
                  </a:lnTo>
                  <a:lnTo>
                    <a:pt x="1677746" y="191363"/>
                  </a:lnTo>
                  <a:lnTo>
                    <a:pt x="1677530" y="195478"/>
                  </a:lnTo>
                  <a:lnTo>
                    <a:pt x="1677060" y="199136"/>
                  </a:lnTo>
                  <a:lnTo>
                    <a:pt x="1671891" y="199136"/>
                  </a:lnTo>
                  <a:lnTo>
                    <a:pt x="1670596" y="198970"/>
                  </a:lnTo>
                  <a:lnTo>
                    <a:pt x="1670596" y="213601"/>
                  </a:lnTo>
                  <a:lnTo>
                    <a:pt x="1673047" y="215201"/>
                  </a:lnTo>
                  <a:lnTo>
                    <a:pt x="1675231" y="215887"/>
                  </a:lnTo>
                  <a:lnTo>
                    <a:pt x="1682877" y="215887"/>
                  </a:lnTo>
                  <a:lnTo>
                    <a:pt x="1686102" y="209715"/>
                  </a:lnTo>
                  <a:lnTo>
                    <a:pt x="1687017" y="197370"/>
                  </a:lnTo>
                  <a:close/>
                </a:path>
                <a:path extrusionOk="0" h="266065" w="8557895">
                  <a:moveTo>
                    <a:pt x="1700898" y="122821"/>
                  </a:moveTo>
                  <a:lnTo>
                    <a:pt x="1699971" y="117259"/>
                  </a:lnTo>
                  <a:lnTo>
                    <a:pt x="1698129" y="115697"/>
                  </a:lnTo>
                  <a:lnTo>
                    <a:pt x="1695716" y="115074"/>
                  </a:lnTo>
                  <a:lnTo>
                    <a:pt x="1693062" y="115074"/>
                  </a:lnTo>
                  <a:lnTo>
                    <a:pt x="1683943" y="115074"/>
                  </a:lnTo>
                  <a:lnTo>
                    <a:pt x="1671916" y="122453"/>
                  </a:lnTo>
                  <a:lnTo>
                    <a:pt x="1666417" y="132702"/>
                  </a:lnTo>
                  <a:lnTo>
                    <a:pt x="1669427" y="135572"/>
                  </a:lnTo>
                  <a:lnTo>
                    <a:pt x="1674952" y="135572"/>
                  </a:lnTo>
                  <a:lnTo>
                    <a:pt x="1684667" y="133604"/>
                  </a:lnTo>
                  <a:lnTo>
                    <a:pt x="1694561" y="128816"/>
                  </a:lnTo>
                  <a:lnTo>
                    <a:pt x="1700898" y="122821"/>
                  </a:lnTo>
                  <a:close/>
                </a:path>
                <a:path extrusionOk="0" h="266065" w="8557895">
                  <a:moveTo>
                    <a:pt x="1810359" y="101155"/>
                  </a:moveTo>
                  <a:lnTo>
                    <a:pt x="1802942" y="95008"/>
                  </a:lnTo>
                  <a:lnTo>
                    <a:pt x="1798967" y="102082"/>
                  </a:lnTo>
                  <a:lnTo>
                    <a:pt x="1790928" y="105067"/>
                  </a:lnTo>
                  <a:lnTo>
                    <a:pt x="1783435" y="108585"/>
                  </a:lnTo>
                  <a:lnTo>
                    <a:pt x="1781048" y="117259"/>
                  </a:lnTo>
                  <a:lnTo>
                    <a:pt x="1783638" y="118364"/>
                  </a:lnTo>
                  <a:lnTo>
                    <a:pt x="1786331" y="118846"/>
                  </a:lnTo>
                  <a:lnTo>
                    <a:pt x="1788985" y="118846"/>
                  </a:lnTo>
                  <a:lnTo>
                    <a:pt x="1800466" y="115938"/>
                  </a:lnTo>
                  <a:lnTo>
                    <a:pt x="1808556" y="109080"/>
                  </a:lnTo>
                  <a:lnTo>
                    <a:pt x="1810359" y="101155"/>
                  </a:lnTo>
                  <a:close/>
                </a:path>
                <a:path extrusionOk="0" h="266065" w="8557895">
                  <a:moveTo>
                    <a:pt x="1913458" y="95008"/>
                  </a:moveTo>
                  <a:lnTo>
                    <a:pt x="1898764" y="95008"/>
                  </a:lnTo>
                  <a:lnTo>
                    <a:pt x="1898764" y="109766"/>
                  </a:lnTo>
                  <a:lnTo>
                    <a:pt x="1913458" y="109766"/>
                  </a:lnTo>
                  <a:lnTo>
                    <a:pt x="1913458" y="95008"/>
                  </a:lnTo>
                  <a:close/>
                </a:path>
                <a:path extrusionOk="0" h="266065" w="8557895">
                  <a:moveTo>
                    <a:pt x="1971141" y="98577"/>
                  </a:moveTo>
                  <a:lnTo>
                    <a:pt x="1965998" y="90716"/>
                  </a:lnTo>
                  <a:lnTo>
                    <a:pt x="1954999" y="87490"/>
                  </a:lnTo>
                  <a:lnTo>
                    <a:pt x="1953514" y="87490"/>
                  </a:lnTo>
                  <a:lnTo>
                    <a:pt x="1951926" y="87617"/>
                  </a:lnTo>
                  <a:lnTo>
                    <a:pt x="1950224" y="87871"/>
                  </a:lnTo>
                  <a:lnTo>
                    <a:pt x="1951672" y="97447"/>
                  </a:lnTo>
                  <a:lnTo>
                    <a:pt x="1954428" y="105752"/>
                  </a:lnTo>
                  <a:lnTo>
                    <a:pt x="1958835" y="112471"/>
                  </a:lnTo>
                  <a:lnTo>
                    <a:pt x="1965223" y="117259"/>
                  </a:lnTo>
                  <a:lnTo>
                    <a:pt x="1970773" y="108331"/>
                  </a:lnTo>
                  <a:lnTo>
                    <a:pt x="1971141" y="98577"/>
                  </a:lnTo>
                  <a:close/>
                </a:path>
                <a:path extrusionOk="0" h="266065" w="8557895">
                  <a:moveTo>
                    <a:pt x="1979942" y="169125"/>
                  </a:moveTo>
                  <a:lnTo>
                    <a:pt x="1979637" y="165354"/>
                  </a:lnTo>
                  <a:lnTo>
                    <a:pt x="1978964" y="161671"/>
                  </a:lnTo>
                  <a:lnTo>
                    <a:pt x="1974773" y="161671"/>
                  </a:lnTo>
                  <a:lnTo>
                    <a:pt x="1974088" y="161671"/>
                  </a:lnTo>
                  <a:lnTo>
                    <a:pt x="1972449" y="161975"/>
                  </a:lnTo>
                  <a:lnTo>
                    <a:pt x="1970201" y="166522"/>
                  </a:lnTo>
                  <a:lnTo>
                    <a:pt x="1967115" y="167843"/>
                  </a:lnTo>
                  <a:lnTo>
                    <a:pt x="1961184" y="167843"/>
                  </a:lnTo>
                  <a:lnTo>
                    <a:pt x="1950478" y="165227"/>
                  </a:lnTo>
                  <a:lnTo>
                    <a:pt x="1943011" y="165227"/>
                  </a:lnTo>
                  <a:lnTo>
                    <a:pt x="1938553" y="167563"/>
                  </a:lnTo>
                  <a:lnTo>
                    <a:pt x="1935594" y="176606"/>
                  </a:lnTo>
                  <a:lnTo>
                    <a:pt x="1938616" y="175882"/>
                  </a:lnTo>
                  <a:lnTo>
                    <a:pt x="1941207" y="175577"/>
                  </a:lnTo>
                  <a:lnTo>
                    <a:pt x="1949805" y="175577"/>
                  </a:lnTo>
                  <a:lnTo>
                    <a:pt x="1965604" y="184823"/>
                  </a:lnTo>
                  <a:lnTo>
                    <a:pt x="1974202" y="184823"/>
                  </a:lnTo>
                  <a:lnTo>
                    <a:pt x="1976856" y="184492"/>
                  </a:lnTo>
                  <a:lnTo>
                    <a:pt x="1979942" y="183743"/>
                  </a:lnTo>
                  <a:lnTo>
                    <a:pt x="1979942" y="169125"/>
                  </a:lnTo>
                  <a:close/>
                </a:path>
                <a:path extrusionOk="0" h="266065" w="8557895">
                  <a:moveTo>
                    <a:pt x="1994573" y="65405"/>
                  </a:moveTo>
                  <a:lnTo>
                    <a:pt x="1992820" y="65366"/>
                  </a:lnTo>
                  <a:lnTo>
                    <a:pt x="1986775" y="65366"/>
                  </a:lnTo>
                  <a:lnTo>
                    <a:pt x="1983244" y="66687"/>
                  </a:lnTo>
                  <a:lnTo>
                    <a:pt x="1978164" y="69329"/>
                  </a:lnTo>
                  <a:lnTo>
                    <a:pt x="1976615" y="70662"/>
                  </a:lnTo>
                  <a:lnTo>
                    <a:pt x="1972462" y="70662"/>
                  </a:lnTo>
                  <a:lnTo>
                    <a:pt x="1969858" y="69342"/>
                  </a:lnTo>
                  <a:lnTo>
                    <a:pt x="1965223" y="65405"/>
                  </a:lnTo>
                  <a:lnTo>
                    <a:pt x="1965007" y="74447"/>
                  </a:lnTo>
                  <a:lnTo>
                    <a:pt x="1967522" y="80708"/>
                  </a:lnTo>
                  <a:lnTo>
                    <a:pt x="1971954" y="84353"/>
                  </a:lnTo>
                  <a:lnTo>
                    <a:pt x="1977491" y="85534"/>
                  </a:lnTo>
                  <a:lnTo>
                    <a:pt x="1983867" y="84188"/>
                  </a:lnTo>
                  <a:lnTo>
                    <a:pt x="1989556" y="80238"/>
                  </a:lnTo>
                  <a:lnTo>
                    <a:pt x="1993480" y="73914"/>
                  </a:lnTo>
                  <a:lnTo>
                    <a:pt x="1994573" y="65405"/>
                  </a:lnTo>
                  <a:close/>
                </a:path>
                <a:path extrusionOk="0" h="266065" w="8557895">
                  <a:moveTo>
                    <a:pt x="2126602" y="228727"/>
                  </a:moveTo>
                  <a:lnTo>
                    <a:pt x="2126043" y="219341"/>
                  </a:lnTo>
                  <a:lnTo>
                    <a:pt x="2124202" y="214655"/>
                  </a:lnTo>
                  <a:lnTo>
                    <a:pt x="2120709" y="214655"/>
                  </a:lnTo>
                  <a:lnTo>
                    <a:pt x="2118601" y="214655"/>
                  </a:lnTo>
                  <a:lnTo>
                    <a:pt x="2115870" y="216369"/>
                  </a:lnTo>
                  <a:lnTo>
                    <a:pt x="2112530" y="220853"/>
                  </a:lnTo>
                  <a:lnTo>
                    <a:pt x="2116874" y="230149"/>
                  </a:lnTo>
                  <a:lnTo>
                    <a:pt x="2120227" y="233426"/>
                  </a:lnTo>
                  <a:lnTo>
                    <a:pt x="2125307" y="233426"/>
                  </a:lnTo>
                  <a:lnTo>
                    <a:pt x="2126602" y="228727"/>
                  </a:lnTo>
                  <a:close/>
                </a:path>
                <a:path extrusionOk="0" h="266065" w="8557895">
                  <a:moveTo>
                    <a:pt x="2178735" y="65405"/>
                  </a:moveTo>
                  <a:lnTo>
                    <a:pt x="2178469" y="57492"/>
                  </a:lnTo>
                  <a:lnTo>
                    <a:pt x="2177554" y="50152"/>
                  </a:lnTo>
                  <a:lnTo>
                    <a:pt x="2174659" y="44754"/>
                  </a:lnTo>
                  <a:lnTo>
                    <a:pt x="2168448" y="42646"/>
                  </a:lnTo>
                  <a:lnTo>
                    <a:pt x="2167153" y="42646"/>
                  </a:lnTo>
                  <a:lnTo>
                    <a:pt x="2165705" y="42811"/>
                  </a:lnTo>
                  <a:lnTo>
                    <a:pt x="2164054" y="43180"/>
                  </a:lnTo>
                  <a:lnTo>
                    <a:pt x="2164054" y="58026"/>
                  </a:lnTo>
                  <a:lnTo>
                    <a:pt x="2171242" y="58026"/>
                  </a:lnTo>
                  <a:lnTo>
                    <a:pt x="2173033" y="64020"/>
                  </a:lnTo>
                  <a:lnTo>
                    <a:pt x="2178735" y="65405"/>
                  </a:lnTo>
                  <a:close/>
                </a:path>
                <a:path extrusionOk="0" h="266065" w="8557895">
                  <a:moveTo>
                    <a:pt x="2518295" y="132600"/>
                  </a:moveTo>
                  <a:lnTo>
                    <a:pt x="2510193" y="124866"/>
                  </a:lnTo>
                  <a:lnTo>
                    <a:pt x="2502192" y="130263"/>
                  </a:lnTo>
                  <a:lnTo>
                    <a:pt x="2491105" y="136969"/>
                  </a:lnTo>
                  <a:lnTo>
                    <a:pt x="2485898" y="144957"/>
                  </a:lnTo>
                  <a:lnTo>
                    <a:pt x="2495537" y="154254"/>
                  </a:lnTo>
                  <a:lnTo>
                    <a:pt x="2499893" y="145211"/>
                  </a:lnTo>
                  <a:lnTo>
                    <a:pt x="2511171" y="138696"/>
                  </a:lnTo>
                  <a:lnTo>
                    <a:pt x="2518295" y="132600"/>
                  </a:lnTo>
                  <a:close/>
                </a:path>
                <a:path extrusionOk="0" h="266065" w="8557895">
                  <a:moveTo>
                    <a:pt x="2701810" y="161963"/>
                  </a:moveTo>
                  <a:lnTo>
                    <a:pt x="2697010" y="163576"/>
                  </a:lnTo>
                  <a:lnTo>
                    <a:pt x="2693149" y="164249"/>
                  </a:lnTo>
                  <a:lnTo>
                    <a:pt x="2681833" y="164249"/>
                  </a:lnTo>
                  <a:lnTo>
                    <a:pt x="2666898" y="146824"/>
                  </a:lnTo>
                  <a:lnTo>
                    <a:pt x="2658961" y="146824"/>
                  </a:lnTo>
                  <a:lnTo>
                    <a:pt x="2657564" y="146862"/>
                  </a:lnTo>
                  <a:lnTo>
                    <a:pt x="2657818" y="157251"/>
                  </a:lnTo>
                  <a:lnTo>
                    <a:pt x="2654071" y="163347"/>
                  </a:lnTo>
                  <a:lnTo>
                    <a:pt x="2677858" y="177355"/>
                  </a:lnTo>
                  <a:lnTo>
                    <a:pt x="2686786" y="176530"/>
                  </a:lnTo>
                  <a:lnTo>
                    <a:pt x="2694406" y="173863"/>
                  </a:lnTo>
                  <a:lnTo>
                    <a:pt x="2699753" y="169087"/>
                  </a:lnTo>
                  <a:lnTo>
                    <a:pt x="2701810" y="161963"/>
                  </a:lnTo>
                  <a:close/>
                </a:path>
                <a:path extrusionOk="0" h="266065" w="8557895">
                  <a:moveTo>
                    <a:pt x="2782671" y="161963"/>
                  </a:moveTo>
                  <a:lnTo>
                    <a:pt x="2782392" y="153873"/>
                  </a:lnTo>
                  <a:lnTo>
                    <a:pt x="2781439" y="146507"/>
                  </a:lnTo>
                  <a:lnTo>
                    <a:pt x="2778531" y="141147"/>
                  </a:lnTo>
                  <a:lnTo>
                    <a:pt x="2772397" y="139065"/>
                  </a:lnTo>
                  <a:lnTo>
                    <a:pt x="2771102" y="139065"/>
                  </a:lnTo>
                  <a:lnTo>
                    <a:pt x="2769641" y="139242"/>
                  </a:lnTo>
                  <a:lnTo>
                    <a:pt x="2767990" y="139611"/>
                  </a:lnTo>
                  <a:lnTo>
                    <a:pt x="2767990" y="154241"/>
                  </a:lnTo>
                  <a:lnTo>
                    <a:pt x="2775470" y="154241"/>
                  </a:lnTo>
                  <a:lnTo>
                    <a:pt x="2776626" y="160464"/>
                  </a:lnTo>
                  <a:lnTo>
                    <a:pt x="2782671" y="161963"/>
                  </a:lnTo>
                  <a:close/>
                </a:path>
                <a:path extrusionOk="0" h="266065" w="8557895">
                  <a:moveTo>
                    <a:pt x="2832684" y="49314"/>
                  </a:moveTo>
                  <a:lnTo>
                    <a:pt x="2826982" y="43167"/>
                  </a:lnTo>
                  <a:lnTo>
                    <a:pt x="2817050" y="49187"/>
                  </a:lnTo>
                  <a:lnTo>
                    <a:pt x="2814561" y="53543"/>
                  </a:lnTo>
                  <a:lnTo>
                    <a:pt x="2817203" y="56184"/>
                  </a:lnTo>
                  <a:lnTo>
                    <a:pt x="2822638" y="57073"/>
                  </a:lnTo>
                  <a:lnTo>
                    <a:pt x="2828391" y="56235"/>
                  </a:lnTo>
                  <a:lnTo>
                    <a:pt x="2832443" y="53657"/>
                  </a:lnTo>
                  <a:lnTo>
                    <a:pt x="2832684" y="49314"/>
                  </a:lnTo>
                  <a:close/>
                </a:path>
                <a:path extrusionOk="0" h="266065" w="8557895">
                  <a:moveTo>
                    <a:pt x="2871800" y="25425"/>
                  </a:moveTo>
                  <a:lnTo>
                    <a:pt x="2863862" y="20929"/>
                  </a:lnTo>
                  <a:lnTo>
                    <a:pt x="2863761" y="30708"/>
                  </a:lnTo>
                  <a:lnTo>
                    <a:pt x="2858224" y="39128"/>
                  </a:lnTo>
                  <a:lnTo>
                    <a:pt x="2855493" y="45910"/>
                  </a:lnTo>
                  <a:lnTo>
                    <a:pt x="2863862" y="50774"/>
                  </a:lnTo>
                  <a:lnTo>
                    <a:pt x="2867266" y="44323"/>
                  </a:lnTo>
                  <a:lnTo>
                    <a:pt x="2871419" y="34556"/>
                  </a:lnTo>
                  <a:lnTo>
                    <a:pt x="2871800" y="25425"/>
                  </a:lnTo>
                  <a:close/>
                </a:path>
                <a:path extrusionOk="0" h="266065" w="8557895">
                  <a:moveTo>
                    <a:pt x="2879356" y="237451"/>
                  </a:moveTo>
                  <a:lnTo>
                    <a:pt x="2878201" y="225120"/>
                  </a:lnTo>
                  <a:lnTo>
                    <a:pt x="2869806" y="219976"/>
                  </a:lnTo>
                  <a:lnTo>
                    <a:pt x="2868117" y="219976"/>
                  </a:lnTo>
                  <a:lnTo>
                    <a:pt x="2866148" y="220243"/>
                  </a:lnTo>
                  <a:lnTo>
                    <a:pt x="2863850" y="220840"/>
                  </a:lnTo>
                  <a:lnTo>
                    <a:pt x="2863735" y="235877"/>
                  </a:lnTo>
                  <a:lnTo>
                    <a:pt x="2865882" y="248589"/>
                  </a:lnTo>
                  <a:lnTo>
                    <a:pt x="2870695" y="258572"/>
                  </a:lnTo>
                  <a:lnTo>
                    <a:pt x="2878556" y="265442"/>
                  </a:lnTo>
                  <a:lnTo>
                    <a:pt x="2877921" y="252425"/>
                  </a:lnTo>
                  <a:lnTo>
                    <a:pt x="2879356" y="237451"/>
                  </a:lnTo>
                  <a:close/>
                </a:path>
                <a:path extrusionOk="0" h="266065" w="8557895">
                  <a:moveTo>
                    <a:pt x="2930004" y="198958"/>
                  </a:moveTo>
                  <a:lnTo>
                    <a:pt x="2924264" y="197104"/>
                  </a:lnTo>
                  <a:lnTo>
                    <a:pt x="2921673" y="192620"/>
                  </a:lnTo>
                  <a:lnTo>
                    <a:pt x="2922803" y="183743"/>
                  </a:lnTo>
                  <a:lnTo>
                    <a:pt x="2914154" y="185013"/>
                  </a:lnTo>
                  <a:lnTo>
                    <a:pt x="2901823" y="182714"/>
                  </a:lnTo>
                  <a:lnTo>
                    <a:pt x="2900654" y="191363"/>
                  </a:lnTo>
                  <a:lnTo>
                    <a:pt x="2906572" y="194614"/>
                  </a:lnTo>
                  <a:lnTo>
                    <a:pt x="2908566" y="201879"/>
                  </a:lnTo>
                  <a:lnTo>
                    <a:pt x="2910268" y="209435"/>
                  </a:lnTo>
                  <a:lnTo>
                    <a:pt x="2915335" y="213588"/>
                  </a:lnTo>
                  <a:lnTo>
                    <a:pt x="2915335" y="203796"/>
                  </a:lnTo>
                  <a:lnTo>
                    <a:pt x="2928302" y="206794"/>
                  </a:lnTo>
                  <a:lnTo>
                    <a:pt x="2930004" y="198958"/>
                  </a:lnTo>
                  <a:close/>
                </a:path>
                <a:path extrusionOk="0" h="266065" w="8557895">
                  <a:moveTo>
                    <a:pt x="2944698" y="213588"/>
                  </a:moveTo>
                  <a:lnTo>
                    <a:pt x="2930004" y="213588"/>
                  </a:lnTo>
                  <a:lnTo>
                    <a:pt x="2930004" y="228460"/>
                  </a:lnTo>
                  <a:lnTo>
                    <a:pt x="2944698" y="228460"/>
                  </a:lnTo>
                  <a:lnTo>
                    <a:pt x="2944698" y="213588"/>
                  </a:lnTo>
                  <a:close/>
                </a:path>
                <a:path extrusionOk="0" h="266065" w="8557895">
                  <a:moveTo>
                    <a:pt x="2989021" y="191350"/>
                  </a:moveTo>
                  <a:lnTo>
                    <a:pt x="2988005" y="191465"/>
                  </a:lnTo>
                  <a:lnTo>
                    <a:pt x="2985643" y="191465"/>
                  </a:lnTo>
                  <a:lnTo>
                    <a:pt x="2980740" y="190461"/>
                  </a:lnTo>
                  <a:lnTo>
                    <a:pt x="2968993" y="188442"/>
                  </a:lnTo>
                  <a:lnTo>
                    <a:pt x="2962160" y="187439"/>
                  </a:lnTo>
                  <a:lnTo>
                    <a:pt x="2955950" y="187439"/>
                  </a:lnTo>
                  <a:lnTo>
                    <a:pt x="2946133" y="187439"/>
                  </a:lnTo>
                  <a:lnTo>
                    <a:pt x="2937878" y="189953"/>
                  </a:lnTo>
                  <a:lnTo>
                    <a:pt x="2937484" y="198958"/>
                  </a:lnTo>
                  <a:lnTo>
                    <a:pt x="2940316" y="197675"/>
                  </a:lnTo>
                  <a:lnTo>
                    <a:pt x="2943237" y="197167"/>
                  </a:lnTo>
                  <a:lnTo>
                    <a:pt x="2952483" y="197167"/>
                  </a:lnTo>
                  <a:lnTo>
                    <a:pt x="2958884" y="199529"/>
                  </a:lnTo>
                  <a:lnTo>
                    <a:pt x="2970619" y="204279"/>
                  </a:lnTo>
                  <a:lnTo>
                    <a:pt x="2975953" y="206641"/>
                  </a:lnTo>
                  <a:lnTo>
                    <a:pt x="2985262" y="206641"/>
                  </a:lnTo>
                  <a:lnTo>
                    <a:pt x="2988627" y="203034"/>
                  </a:lnTo>
                  <a:lnTo>
                    <a:pt x="2989021" y="191350"/>
                  </a:lnTo>
                  <a:close/>
                </a:path>
                <a:path extrusionOk="0" h="266065" w="8557895">
                  <a:moveTo>
                    <a:pt x="3083864" y="234061"/>
                  </a:moveTo>
                  <a:lnTo>
                    <a:pt x="3077349" y="228447"/>
                  </a:lnTo>
                  <a:lnTo>
                    <a:pt x="3074327" y="236486"/>
                  </a:lnTo>
                  <a:lnTo>
                    <a:pt x="3068053" y="241261"/>
                  </a:lnTo>
                  <a:lnTo>
                    <a:pt x="3062757" y="247002"/>
                  </a:lnTo>
                  <a:lnTo>
                    <a:pt x="3062655" y="257949"/>
                  </a:lnTo>
                  <a:lnTo>
                    <a:pt x="3063938" y="258381"/>
                  </a:lnTo>
                  <a:lnTo>
                    <a:pt x="3065195" y="258584"/>
                  </a:lnTo>
                  <a:lnTo>
                    <a:pt x="3066427" y="258584"/>
                  </a:lnTo>
                  <a:lnTo>
                    <a:pt x="3076371" y="254177"/>
                  </a:lnTo>
                  <a:lnTo>
                    <a:pt x="3082861" y="244322"/>
                  </a:lnTo>
                  <a:lnTo>
                    <a:pt x="3083864" y="234061"/>
                  </a:lnTo>
                  <a:close/>
                </a:path>
                <a:path extrusionOk="0" h="266065" w="8557895">
                  <a:moveTo>
                    <a:pt x="3150946" y="139623"/>
                  </a:moveTo>
                  <a:lnTo>
                    <a:pt x="3144151" y="131381"/>
                  </a:lnTo>
                  <a:lnTo>
                    <a:pt x="3142081" y="118440"/>
                  </a:lnTo>
                  <a:lnTo>
                    <a:pt x="3139059" y="106489"/>
                  </a:lnTo>
                  <a:lnTo>
                    <a:pt x="3129394" y="101244"/>
                  </a:lnTo>
                  <a:lnTo>
                    <a:pt x="3127210" y="101244"/>
                  </a:lnTo>
                  <a:lnTo>
                    <a:pt x="3124644" y="101638"/>
                  </a:lnTo>
                  <a:lnTo>
                    <a:pt x="3121596" y="102527"/>
                  </a:lnTo>
                  <a:lnTo>
                    <a:pt x="3116973" y="112979"/>
                  </a:lnTo>
                  <a:lnTo>
                    <a:pt x="3121241" y="127139"/>
                  </a:lnTo>
                  <a:lnTo>
                    <a:pt x="3130854" y="139585"/>
                  </a:lnTo>
                  <a:lnTo>
                    <a:pt x="3142284" y="144945"/>
                  </a:lnTo>
                  <a:lnTo>
                    <a:pt x="3145510" y="144945"/>
                  </a:lnTo>
                  <a:lnTo>
                    <a:pt x="3148533" y="143370"/>
                  </a:lnTo>
                  <a:lnTo>
                    <a:pt x="3150946" y="139623"/>
                  </a:lnTo>
                  <a:close/>
                </a:path>
                <a:path extrusionOk="0" h="266065" w="8557895">
                  <a:moveTo>
                    <a:pt x="3217468" y="220853"/>
                  </a:moveTo>
                  <a:lnTo>
                    <a:pt x="3212833" y="220510"/>
                  </a:lnTo>
                  <a:lnTo>
                    <a:pt x="3208807" y="220040"/>
                  </a:lnTo>
                  <a:lnTo>
                    <a:pt x="3210014" y="213588"/>
                  </a:lnTo>
                  <a:lnTo>
                    <a:pt x="3195294" y="213588"/>
                  </a:lnTo>
                  <a:lnTo>
                    <a:pt x="3195599" y="223735"/>
                  </a:lnTo>
                  <a:lnTo>
                    <a:pt x="3191827" y="229946"/>
                  </a:lnTo>
                  <a:lnTo>
                    <a:pt x="3187827" y="235940"/>
                  </a:lnTo>
                  <a:lnTo>
                    <a:pt x="3190570" y="236270"/>
                  </a:lnTo>
                  <a:lnTo>
                    <a:pt x="3193148" y="236448"/>
                  </a:lnTo>
                  <a:lnTo>
                    <a:pt x="3195561" y="236448"/>
                  </a:lnTo>
                  <a:lnTo>
                    <a:pt x="3204070" y="235546"/>
                  </a:lnTo>
                  <a:lnTo>
                    <a:pt x="3210674" y="232752"/>
                  </a:lnTo>
                  <a:lnTo>
                    <a:pt x="3215195" y="227901"/>
                  </a:lnTo>
                  <a:lnTo>
                    <a:pt x="3217468" y="220853"/>
                  </a:lnTo>
                  <a:close/>
                </a:path>
                <a:path extrusionOk="0" h="266065" w="8557895">
                  <a:moveTo>
                    <a:pt x="3276181" y="20929"/>
                  </a:moveTo>
                  <a:lnTo>
                    <a:pt x="3274745" y="21120"/>
                  </a:lnTo>
                  <a:lnTo>
                    <a:pt x="3271990" y="21196"/>
                  </a:lnTo>
                  <a:lnTo>
                    <a:pt x="3266071" y="21196"/>
                  </a:lnTo>
                  <a:lnTo>
                    <a:pt x="3260725" y="19646"/>
                  </a:lnTo>
                  <a:lnTo>
                    <a:pt x="3251212" y="16548"/>
                  </a:lnTo>
                  <a:lnTo>
                    <a:pt x="3247034" y="14998"/>
                  </a:lnTo>
                  <a:lnTo>
                    <a:pt x="3243478" y="14998"/>
                  </a:lnTo>
                  <a:lnTo>
                    <a:pt x="3238487" y="14998"/>
                  </a:lnTo>
                  <a:lnTo>
                    <a:pt x="3234690" y="18046"/>
                  </a:lnTo>
                  <a:lnTo>
                    <a:pt x="3232124" y="28409"/>
                  </a:lnTo>
                  <a:lnTo>
                    <a:pt x="3234105" y="27762"/>
                  </a:lnTo>
                  <a:lnTo>
                    <a:pt x="3236506" y="27520"/>
                  </a:lnTo>
                  <a:lnTo>
                    <a:pt x="3242868" y="27520"/>
                  </a:lnTo>
                  <a:lnTo>
                    <a:pt x="3259683" y="29464"/>
                  </a:lnTo>
                  <a:lnTo>
                    <a:pt x="3270478" y="29464"/>
                  </a:lnTo>
                  <a:lnTo>
                    <a:pt x="3275812" y="27711"/>
                  </a:lnTo>
                  <a:lnTo>
                    <a:pt x="3276181" y="20929"/>
                  </a:lnTo>
                  <a:close/>
                </a:path>
                <a:path extrusionOk="0" h="266065" w="8557895">
                  <a:moveTo>
                    <a:pt x="3278022" y="177012"/>
                  </a:moveTo>
                  <a:lnTo>
                    <a:pt x="3275177" y="169024"/>
                  </a:lnTo>
                  <a:lnTo>
                    <a:pt x="3269945" y="169024"/>
                  </a:lnTo>
                  <a:lnTo>
                    <a:pt x="3269310" y="169049"/>
                  </a:lnTo>
                  <a:lnTo>
                    <a:pt x="3268980" y="169113"/>
                  </a:lnTo>
                  <a:lnTo>
                    <a:pt x="3268281" y="177876"/>
                  </a:lnTo>
                  <a:lnTo>
                    <a:pt x="3265449" y="184327"/>
                  </a:lnTo>
                  <a:lnTo>
                    <a:pt x="3262515" y="190652"/>
                  </a:lnTo>
                  <a:lnTo>
                    <a:pt x="3261512" y="198958"/>
                  </a:lnTo>
                  <a:lnTo>
                    <a:pt x="3263925" y="200355"/>
                  </a:lnTo>
                  <a:lnTo>
                    <a:pt x="3266059" y="200964"/>
                  </a:lnTo>
                  <a:lnTo>
                    <a:pt x="3274593" y="200964"/>
                  </a:lnTo>
                  <a:lnTo>
                    <a:pt x="3277730" y="192976"/>
                  </a:lnTo>
                  <a:lnTo>
                    <a:pt x="3278022" y="177012"/>
                  </a:lnTo>
                  <a:close/>
                </a:path>
                <a:path extrusionOk="0" h="266065" w="8557895">
                  <a:moveTo>
                    <a:pt x="3460343" y="28409"/>
                  </a:moveTo>
                  <a:lnTo>
                    <a:pt x="3450018" y="30886"/>
                  </a:lnTo>
                  <a:lnTo>
                    <a:pt x="3439426" y="33197"/>
                  </a:lnTo>
                  <a:lnTo>
                    <a:pt x="3430092" y="36817"/>
                  </a:lnTo>
                  <a:lnTo>
                    <a:pt x="3423501" y="43167"/>
                  </a:lnTo>
                  <a:lnTo>
                    <a:pt x="3426688" y="46570"/>
                  </a:lnTo>
                  <a:lnTo>
                    <a:pt x="3430562" y="48018"/>
                  </a:lnTo>
                  <a:lnTo>
                    <a:pt x="3434626" y="48018"/>
                  </a:lnTo>
                  <a:lnTo>
                    <a:pt x="3442373" y="46418"/>
                  </a:lnTo>
                  <a:lnTo>
                    <a:pt x="3449777" y="42125"/>
                  </a:lnTo>
                  <a:lnTo>
                    <a:pt x="3456025" y="35864"/>
                  </a:lnTo>
                  <a:lnTo>
                    <a:pt x="3460343" y="28409"/>
                  </a:lnTo>
                  <a:close/>
                </a:path>
                <a:path extrusionOk="0" h="266065" w="8557895">
                  <a:moveTo>
                    <a:pt x="3652939" y="145376"/>
                  </a:moveTo>
                  <a:lnTo>
                    <a:pt x="3651935" y="139611"/>
                  </a:lnTo>
                  <a:lnTo>
                    <a:pt x="3650894" y="139738"/>
                  </a:lnTo>
                  <a:lnTo>
                    <a:pt x="3649014" y="139788"/>
                  </a:lnTo>
                  <a:lnTo>
                    <a:pt x="3643604" y="139788"/>
                  </a:lnTo>
                  <a:lnTo>
                    <a:pt x="3629571" y="131965"/>
                  </a:lnTo>
                  <a:lnTo>
                    <a:pt x="3624059" y="131965"/>
                  </a:lnTo>
                  <a:lnTo>
                    <a:pt x="3622573" y="132016"/>
                  </a:lnTo>
                  <a:lnTo>
                    <a:pt x="3620503" y="139446"/>
                  </a:lnTo>
                  <a:lnTo>
                    <a:pt x="3623272" y="144614"/>
                  </a:lnTo>
                  <a:lnTo>
                    <a:pt x="3629241" y="147612"/>
                  </a:lnTo>
                  <a:lnTo>
                    <a:pt x="3636746" y="148590"/>
                  </a:lnTo>
                  <a:lnTo>
                    <a:pt x="3644925" y="148590"/>
                  </a:lnTo>
                  <a:lnTo>
                    <a:pt x="3652939" y="145376"/>
                  </a:lnTo>
                  <a:close/>
                </a:path>
                <a:path extrusionOk="0" h="266065" w="8557895">
                  <a:moveTo>
                    <a:pt x="3741597" y="55346"/>
                  </a:moveTo>
                  <a:lnTo>
                    <a:pt x="3738410" y="48983"/>
                  </a:lnTo>
                  <a:lnTo>
                    <a:pt x="3732022" y="48983"/>
                  </a:lnTo>
                  <a:lnTo>
                    <a:pt x="3730155" y="48983"/>
                  </a:lnTo>
                  <a:lnTo>
                    <a:pt x="3728008" y="49530"/>
                  </a:lnTo>
                  <a:lnTo>
                    <a:pt x="3725595" y="50774"/>
                  </a:lnTo>
                  <a:lnTo>
                    <a:pt x="3725595" y="72669"/>
                  </a:lnTo>
                  <a:lnTo>
                    <a:pt x="3728008" y="73926"/>
                  </a:lnTo>
                  <a:lnTo>
                    <a:pt x="3730155" y="74472"/>
                  </a:lnTo>
                  <a:lnTo>
                    <a:pt x="3738410" y="74472"/>
                  </a:lnTo>
                  <a:lnTo>
                    <a:pt x="3741597" y="68097"/>
                  </a:lnTo>
                  <a:lnTo>
                    <a:pt x="3741597" y="55346"/>
                  </a:lnTo>
                  <a:close/>
                </a:path>
                <a:path extrusionOk="0" h="266065" w="8557895">
                  <a:moveTo>
                    <a:pt x="3822014" y="80632"/>
                  </a:moveTo>
                  <a:lnTo>
                    <a:pt x="3813975" y="72669"/>
                  </a:lnTo>
                  <a:lnTo>
                    <a:pt x="3806736" y="83807"/>
                  </a:lnTo>
                  <a:lnTo>
                    <a:pt x="3797325" y="93726"/>
                  </a:lnTo>
                  <a:lnTo>
                    <a:pt x="3794429" y="102387"/>
                  </a:lnTo>
                  <a:lnTo>
                    <a:pt x="3806774" y="109778"/>
                  </a:lnTo>
                  <a:lnTo>
                    <a:pt x="3807930" y="97663"/>
                  </a:lnTo>
                  <a:lnTo>
                    <a:pt x="3816502" y="88455"/>
                  </a:lnTo>
                  <a:lnTo>
                    <a:pt x="3822014" y="80632"/>
                  </a:lnTo>
                  <a:close/>
                </a:path>
                <a:path extrusionOk="0" h="266065" w="8557895">
                  <a:moveTo>
                    <a:pt x="3864762" y="95351"/>
                  </a:moveTo>
                  <a:lnTo>
                    <a:pt x="3864711" y="79870"/>
                  </a:lnTo>
                  <a:lnTo>
                    <a:pt x="3859352" y="72136"/>
                  </a:lnTo>
                  <a:lnTo>
                    <a:pt x="3848658" y="72136"/>
                  </a:lnTo>
                  <a:lnTo>
                    <a:pt x="3847084" y="72136"/>
                  </a:lnTo>
                  <a:lnTo>
                    <a:pt x="3845395" y="72301"/>
                  </a:lnTo>
                  <a:lnTo>
                    <a:pt x="3843591" y="72669"/>
                  </a:lnTo>
                  <a:lnTo>
                    <a:pt x="3838448" y="80721"/>
                  </a:lnTo>
                  <a:lnTo>
                    <a:pt x="3839159" y="85559"/>
                  </a:lnTo>
                  <a:lnTo>
                    <a:pt x="3842080" y="91414"/>
                  </a:lnTo>
                  <a:lnTo>
                    <a:pt x="3843591" y="102514"/>
                  </a:lnTo>
                  <a:lnTo>
                    <a:pt x="3845458" y="102908"/>
                  </a:lnTo>
                  <a:lnTo>
                    <a:pt x="3847211" y="103085"/>
                  </a:lnTo>
                  <a:lnTo>
                    <a:pt x="3859466" y="103085"/>
                  </a:lnTo>
                  <a:lnTo>
                    <a:pt x="3864762" y="95351"/>
                  </a:lnTo>
                  <a:close/>
                </a:path>
                <a:path extrusionOk="0" h="266065" w="8557895">
                  <a:moveTo>
                    <a:pt x="3968762" y="102514"/>
                  </a:moveTo>
                  <a:lnTo>
                    <a:pt x="3962184" y="99847"/>
                  </a:lnTo>
                  <a:lnTo>
                    <a:pt x="3957345" y="95491"/>
                  </a:lnTo>
                  <a:lnTo>
                    <a:pt x="3952671" y="90982"/>
                  </a:lnTo>
                  <a:lnTo>
                    <a:pt x="3946575" y="87871"/>
                  </a:lnTo>
                  <a:lnTo>
                    <a:pt x="3945877" y="95796"/>
                  </a:lnTo>
                  <a:lnTo>
                    <a:pt x="3949242" y="103035"/>
                  </a:lnTo>
                  <a:lnTo>
                    <a:pt x="3954957" y="108318"/>
                  </a:lnTo>
                  <a:lnTo>
                    <a:pt x="3961307" y="110363"/>
                  </a:lnTo>
                  <a:lnTo>
                    <a:pt x="3964825" y="110363"/>
                  </a:lnTo>
                  <a:lnTo>
                    <a:pt x="3967797" y="108115"/>
                  </a:lnTo>
                  <a:lnTo>
                    <a:pt x="3968762" y="102514"/>
                  </a:lnTo>
                  <a:close/>
                </a:path>
                <a:path extrusionOk="0" h="266065" w="8557895">
                  <a:moveTo>
                    <a:pt x="3983393" y="228447"/>
                  </a:moveTo>
                  <a:lnTo>
                    <a:pt x="3969093" y="232613"/>
                  </a:lnTo>
                  <a:lnTo>
                    <a:pt x="3955123" y="237070"/>
                  </a:lnTo>
                  <a:lnTo>
                    <a:pt x="3944226" y="244602"/>
                  </a:lnTo>
                  <a:lnTo>
                    <a:pt x="3939108" y="257949"/>
                  </a:lnTo>
                  <a:lnTo>
                    <a:pt x="3942702" y="258368"/>
                  </a:lnTo>
                  <a:lnTo>
                    <a:pt x="3946093" y="258584"/>
                  </a:lnTo>
                  <a:lnTo>
                    <a:pt x="3949268" y="258584"/>
                  </a:lnTo>
                  <a:lnTo>
                    <a:pt x="3963416" y="256781"/>
                  </a:lnTo>
                  <a:lnTo>
                    <a:pt x="3973919" y="251256"/>
                  </a:lnTo>
                  <a:lnTo>
                    <a:pt x="3980624" y="241871"/>
                  </a:lnTo>
                  <a:lnTo>
                    <a:pt x="3983393" y="228447"/>
                  </a:lnTo>
                  <a:close/>
                </a:path>
                <a:path extrusionOk="0" h="266065" w="8557895">
                  <a:moveTo>
                    <a:pt x="4232884" y="181546"/>
                  </a:moveTo>
                  <a:lnTo>
                    <a:pt x="4226560" y="169113"/>
                  </a:lnTo>
                  <a:lnTo>
                    <a:pt x="4219791" y="180771"/>
                  </a:lnTo>
                  <a:lnTo>
                    <a:pt x="4209973" y="189458"/>
                  </a:lnTo>
                  <a:lnTo>
                    <a:pt x="4199255" y="197231"/>
                  </a:lnTo>
                  <a:lnTo>
                    <a:pt x="4189742" y="206095"/>
                  </a:lnTo>
                  <a:lnTo>
                    <a:pt x="4193159" y="210426"/>
                  </a:lnTo>
                  <a:lnTo>
                    <a:pt x="4197540" y="212229"/>
                  </a:lnTo>
                  <a:lnTo>
                    <a:pt x="4202201" y="212229"/>
                  </a:lnTo>
                  <a:lnTo>
                    <a:pt x="4216438" y="207391"/>
                  </a:lnTo>
                  <a:lnTo>
                    <a:pt x="4228096" y="195732"/>
                  </a:lnTo>
                  <a:lnTo>
                    <a:pt x="4232884" y="181546"/>
                  </a:lnTo>
                  <a:close/>
                </a:path>
                <a:path extrusionOk="0" h="266065" w="8557895">
                  <a:moveTo>
                    <a:pt x="4307395" y="161975"/>
                  </a:moveTo>
                  <a:lnTo>
                    <a:pt x="4304093" y="158330"/>
                  </a:lnTo>
                  <a:lnTo>
                    <a:pt x="4300906" y="156870"/>
                  </a:lnTo>
                  <a:lnTo>
                    <a:pt x="4297794" y="156870"/>
                  </a:lnTo>
                  <a:lnTo>
                    <a:pt x="4290860" y="159029"/>
                  </a:lnTo>
                  <a:lnTo>
                    <a:pt x="4284065" y="164299"/>
                  </a:lnTo>
                  <a:lnTo>
                    <a:pt x="4277334" y="170776"/>
                  </a:lnTo>
                  <a:lnTo>
                    <a:pt x="4270578" y="176606"/>
                  </a:lnTo>
                  <a:lnTo>
                    <a:pt x="4273778" y="179971"/>
                  </a:lnTo>
                  <a:lnTo>
                    <a:pt x="4277665" y="181406"/>
                  </a:lnTo>
                  <a:lnTo>
                    <a:pt x="4281741" y="181406"/>
                  </a:lnTo>
                  <a:lnTo>
                    <a:pt x="4289488" y="179819"/>
                  </a:lnTo>
                  <a:lnTo>
                    <a:pt x="4296880" y="175552"/>
                  </a:lnTo>
                  <a:lnTo>
                    <a:pt x="4303103" y="169354"/>
                  </a:lnTo>
                  <a:lnTo>
                    <a:pt x="4307395" y="161975"/>
                  </a:lnTo>
                  <a:close/>
                </a:path>
                <a:path extrusionOk="0" h="266065" w="8557895">
                  <a:moveTo>
                    <a:pt x="5135943" y="95440"/>
                  </a:moveTo>
                  <a:lnTo>
                    <a:pt x="5125148" y="87871"/>
                  </a:lnTo>
                  <a:lnTo>
                    <a:pt x="5119205" y="96647"/>
                  </a:lnTo>
                  <a:lnTo>
                    <a:pt x="5113045" y="105270"/>
                  </a:lnTo>
                  <a:lnTo>
                    <a:pt x="5109273" y="116230"/>
                  </a:lnTo>
                  <a:lnTo>
                    <a:pt x="5110492" y="132003"/>
                  </a:lnTo>
                  <a:lnTo>
                    <a:pt x="5123510" y="123596"/>
                  </a:lnTo>
                  <a:lnTo>
                    <a:pt x="5133695" y="109385"/>
                  </a:lnTo>
                  <a:lnTo>
                    <a:pt x="5135943" y="95440"/>
                  </a:lnTo>
                  <a:close/>
                </a:path>
                <a:path extrusionOk="0" h="266065" w="8557895">
                  <a:moveTo>
                    <a:pt x="5152187" y="234010"/>
                  </a:moveTo>
                  <a:lnTo>
                    <a:pt x="5150675" y="226148"/>
                  </a:lnTo>
                  <a:lnTo>
                    <a:pt x="5139829" y="220853"/>
                  </a:lnTo>
                  <a:lnTo>
                    <a:pt x="5137162" y="227520"/>
                  </a:lnTo>
                  <a:lnTo>
                    <a:pt x="5132819" y="232460"/>
                  </a:lnTo>
                  <a:lnTo>
                    <a:pt x="5128298" y="237185"/>
                  </a:lnTo>
                  <a:lnTo>
                    <a:pt x="5125136" y="243217"/>
                  </a:lnTo>
                  <a:lnTo>
                    <a:pt x="5128095" y="243941"/>
                  </a:lnTo>
                  <a:lnTo>
                    <a:pt x="5130889" y="244259"/>
                  </a:lnTo>
                  <a:lnTo>
                    <a:pt x="5133467" y="244259"/>
                  </a:lnTo>
                  <a:lnTo>
                    <a:pt x="5145925" y="241147"/>
                  </a:lnTo>
                  <a:lnTo>
                    <a:pt x="5152187" y="234010"/>
                  </a:lnTo>
                  <a:close/>
                </a:path>
                <a:path extrusionOk="0" h="266065" w="8557895">
                  <a:moveTo>
                    <a:pt x="5188026" y="189484"/>
                  </a:moveTo>
                  <a:lnTo>
                    <a:pt x="5184140" y="176593"/>
                  </a:lnTo>
                  <a:lnTo>
                    <a:pt x="5173662" y="179057"/>
                  </a:lnTo>
                  <a:lnTo>
                    <a:pt x="5163045" y="181343"/>
                  </a:lnTo>
                  <a:lnTo>
                    <a:pt x="5153761" y="184950"/>
                  </a:lnTo>
                  <a:lnTo>
                    <a:pt x="5147297" y="191350"/>
                  </a:lnTo>
                  <a:lnTo>
                    <a:pt x="5148935" y="190982"/>
                  </a:lnTo>
                  <a:lnTo>
                    <a:pt x="5150802" y="190842"/>
                  </a:lnTo>
                  <a:lnTo>
                    <a:pt x="5155908" y="190842"/>
                  </a:lnTo>
                  <a:lnTo>
                    <a:pt x="5169662" y="192151"/>
                  </a:lnTo>
                  <a:lnTo>
                    <a:pt x="5181714" y="192151"/>
                  </a:lnTo>
                  <a:lnTo>
                    <a:pt x="5188026" y="189484"/>
                  </a:lnTo>
                  <a:close/>
                </a:path>
                <a:path extrusionOk="0" h="266065" w="8557895">
                  <a:moveTo>
                    <a:pt x="5249723" y="205397"/>
                  </a:moveTo>
                  <a:lnTo>
                    <a:pt x="5243144" y="191363"/>
                  </a:lnTo>
                  <a:lnTo>
                    <a:pt x="5235626" y="191363"/>
                  </a:lnTo>
                  <a:lnTo>
                    <a:pt x="5235626" y="183743"/>
                  </a:lnTo>
                  <a:lnTo>
                    <a:pt x="5223573" y="192074"/>
                  </a:lnTo>
                  <a:lnTo>
                    <a:pt x="5214188" y="203060"/>
                  </a:lnTo>
                  <a:lnTo>
                    <a:pt x="5208194" y="217436"/>
                  </a:lnTo>
                  <a:lnTo>
                    <a:pt x="5206327" y="235940"/>
                  </a:lnTo>
                  <a:lnTo>
                    <a:pt x="5208689" y="236435"/>
                  </a:lnTo>
                  <a:lnTo>
                    <a:pt x="5211051" y="236677"/>
                  </a:lnTo>
                  <a:lnTo>
                    <a:pt x="5213388" y="236677"/>
                  </a:lnTo>
                  <a:lnTo>
                    <a:pt x="5231498" y="231914"/>
                  </a:lnTo>
                  <a:lnTo>
                    <a:pt x="5244719" y="220205"/>
                  </a:lnTo>
                  <a:lnTo>
                    <a:pt x="5249723" y="205397"/>
                  </a:lnTo>
                  <a:close/>
                </a:path>
                <a:path extrusionOk="0" h="266065" w="8557895">
                  <a:moveTo>
                    <a:pt x="5773407" y="13665"/>
                  </a:moveTo>
                  <a:lnTo>
                    <a:pt x="5751296" y="13665"/>
                  </a:lnTo>
                  <a:lnTo>
                    <a:pt x="5751296" y="28409"/>
                  </a:lnTo>
                  <a:lnTo>
                    <a:pt x="5773407" y="28409"/>
                  </a:lnTo>
                  <a:lnTo>
                    <a:pt x="5773407" y="13665"/>
                  </a:lnTo>
                  <a:close/>
                </a:path>
                <a:path extrusionOk="0" h="266065" w="8557895">
                  <a:moveTo>
                    <a:pt x="6207887" y="176593"/>
                  </a:moveTo>
                  <a:lnTo>
                    <a:pt x="6207455" y="176593"/>
                  </a:lnTo>
                  <a:lnTo>
                    <a:pt x="6200533" y="176593"/>
                  </a:lnTo>
                  <a:lnTo>
                    <a:pt x="6181217" y="185127"/>
                  </a:lnTo>
                  <a:lnTo>
                    <a:pt x="6171273" y="185127"/>
                  </a:lnTo>
                  <a:lnTo>
                    <a:pt x="6167869" y="184721"/>
                  </a:lnTo>
                  <a:lnTo>
                    <a:pt x="6163894" y="183730"/>
                  </a:lnTo>
                  <a:lnTo>
                    <a:pt x="6164148" y="194602"/>
                  </a:lnTo>
                  <a:lnTo>
                    <a:pt x="6170282" y="199542"/>
                  </a:lnTo>
                  <a:lnTo>
                    <a:pt x="6178689" y="202171"/>
                  </a:lnTo>
                  <a:lnTo>
                    <a:pt x="6185713" y="206095"/>
                  </a:lnTo>
                  <a:lnTo>
                    <a:pt x="6189904" y="197294"/>
                  </a:lnTo>
                  <a:lnTo>
                    <a:pt x="6203924" y="185470"/>
                  </a:lnTo>
                  <a:lnTo>
                    <a:pt x="6207887" y="176593"/>
                  </a:lnTo>
                  <a:close/>
                </a:path>
                <a:path extrusionOk="0" h="266065" w="8557895">
                  <a:moveTo>
                    <a:pt x="6333553" y="138811"/>
                  </a:moveTo>
                  <a:lnTo>
                    <a:pt x="6333083" y="132016"/>
                  </a:lnTo>
                  <a:lnTo>
                    <a:pt x="6331407" y="132664"/>
                  </a:lnTo>
                  <a:lnTo>
                    <a:pt x="6329337" y="132892"/>
                  </a:lnTo>
                  <a:lnTo>
                    <a:pt x="6323876" y="132892"/>
                  </a:lnTo>
                  <a:lnTo>
                    <a:pt x="6309601" y="131152"/>
                  </a:lnTo>
                  <a:lnTo>
                    <a:pt x="6306464" y="131152"/>
                  </a:lnTo>
                  <a:lnTo>
                    <a:pt x="6300267" y="131152"/>
                  </a:lnTo>
                  <a:lnTo>
                    <a:pt x="6295745" y="132854"/>
                  </a:lnTo>
                  <a:lnTo>
                    <a:pt x="6296241" y="139611"/>
                  </a:lnTo>
                  <a:lnTo>
                    <a:pt x="6297930" y="138976"/>
                  </a:lnTo>
                  <a:lnTo>
                    <a:pt x="6300013" y="138734"/>
                  </a:lnTo>
                  <a:lnTo>
                    <a:pt x="6305486" y="138734"/>
                  </a:lnTo>
                  <a:lnTo>
                    <a:pt x="6319812" y="140525"/>
                  </a:lnTo>
                  <a:lnTo>
                    <a:pt x="6329096" y="140525"/>
                  </a:lnTo>
                  <a:lnTo>
                    <a:pt x="6333553" y="138811"/>
                  </a:lnTo>
                  <a:close/>
                </a:path>
                <a:path extrusionOk="0" h="266065" w="8557895">
                  <a:moveTo>
                    <a:pt x="6414744" y="145211"/>
                  </a:moveTo>
                  <a:lnTo>
                    <a:pt x="6387325" y="131343"/>
                  </a:lnTo>
                  <a:lnTo>
                    <a:pt x="6384252" y="131343"/>
                  </a:lnTo>
                  <a:lnTo>
                    <a:pt x="6380950" y="131559"/>
                  </a:lnTo>
                  <a:lnTo>
                    <a:pt x="6377368" y="132016"/>
                  </a:lnTo>
                  <a:lnTo>
                    <a:pt x="6375768" y="139674"/>
                  </a:lnTo>
                  <a:lnTo>
                    <a:pt x="6379146" y="144868"/>
                  </a:lnTo>
                  <a:lnTo>
                    <a:pt x="6385877" y="147828"/>
                  </a:lnTo>
                  <a:lnTo>
                    <a:pt x="6394348" y="148767"/>
                  </a:lnTo>
                  <a:lnTo>
                    <a:pt x="6404445" y="148767"/>
                  </a:lnTo>
                  <a:lnTo>
                    <a:pt x="6414744" y="145211"/>
                  </a:lnTo>
                  <a:close/>
                </a:path>
                <a:path extrusionOk="0" h="266065" w="8557895">
                  <a:moveTo>
                    <a:pt x="6473215" y="58026"/>
                  </a:moveTo>
                  <a:lnTo>
                    <a:pt x="6471679" y="58305"/>
                  </a:lnTo>
                  <a:lnTo>
                    <a:pt x="6470282" y="58420"/>
                  </a:lnTo>
                  <a:lnTo>
                    <a:pt x="6463462" y="58420"/>
                  </a:lnTo>
                  <a:lnTo>
                    <a:pt x="6450368" y="49288"/>
                  </a:lnTo>
                  <a:lnTo>
                    <a:pt x="6444920" y="49288"/>
                  </a:lnTo>
                  <a:lnTo>
                    <a:pt x="6442545" y="49288"/>
                  </a:lnTo>
                  <a:lnTo>
                    <a:pt x="6439751" y="49720"/>
                  </a:lnTo>
                  <a:lnTo>
                    <a:pt x="6436360" y="50774"/>
                  </a:lnTo>
                  <a:lnTo>
                    <a:pt x="6434353" y="60159"/>
                  </a:lnTo>
                  <a:lnTo>
                    <a:pt x="6435191" y="66230"/>
                  </a:lnTo>
                  <a:lnTo>
                    <a:pt x="6438303" y="69494"/>
                  </a:lnTo>
                  <a:lnTo>
                    <a:pt x="6443104" y="70472"/>
                  </a:lnTo>
                  <a:lnTo>
                    <a:pt x="6451054" y="69100"/>
                  </a:lnTo>
                  <a:lnTo>
                    <a:pt x="6459626" y="65798"/>
                  </a:lnTo>
                  <a:lnTo>
                    <a:pt x="6467449" y="61709"/>
                  </a:lnTo>
                  <a:lnTo>
                    <a:pt x="6473215" y="58026"/>
                  </a:lnTo>
                  <a:close/>
                </a:path>
                <a:path extrusionOk="0" h="266065" w="8557895">
                  <a:moveTo>
                    <a:pt x="6487871" y="28409"/>
                  </a:moveTo>
                  <a:lnTo>
                    <a:pt x="6473215" y="28409"/>
                  </a:lnTo>
                  <a:lnTo>
                    <a:pt x="6473215" y="43167"/>
                  </a:lnTo>
                  <a:lnTo>
                    <a:pt x="6487871" y="43167"/>
                  </a:lnTo>
                  <a:lnTo>
                    <a:pt x="6487871" y="28409"/>
                  </a:lnTo>
                  <a:close/>
                </a:path>
                <a:path extrusionOk="0" h="266065" w="8557895">
                  <a:moveTo>
                    <a:pt x="6546863" y="87871"/>
                  </a:moveTo>
                  <a:lnTo>
                    <a:pt x="6539001" y="81737"/>
                  </a:lnTo>
                  <a:lnTo>
                    <a:pt x="6533286" y="79502"/>
                  </a:lnTo>
                  <a:lnTo>
                    <a:pt x="6529425" y="79502"/>
                  </a:lnTo>
                  <a:lnTo>
                    <a:pt x="6524333" y="79502"/>
                  </a:lnTo>
                  <a:lnTo>
                    <a:pt x="6522504" y="83388"/>
                  </a:lnTo>
                  <a:lnTo>
                    <a:pt x="6524066" y="91173"/>
                  </a:lnTo>
                  <a:lnTo>
                    <a:pt x="6527457" y="95059"/>
                  </a:lnTo>
                  <a:lnTo>
                    <a:pt x="6536588" y="95059"/>
                  </a:lnTo>
                  <a:lnTo>
                    <a:pt x="6541351" y="93116"/>
                  </a:lnTo>
                  <a:lnTo>
                    <a:pt x="6546863" y="87871"/>
                  </a:lnTo>
                  <a:close/>
                </a:path>
                <a:path extrusionOk="0" h="266065" w="8557895">
                  <a:moveTo>
                    <a:pt x="6776987" y="182613"/>
                  </a:moveTo>
                  <a:lnTo>
                    <a:pt x="6774675" y="176441"/>
                  </a:lnTo>
                  <a:lnTo>
                    <a:pt x="6769392" y="176441"/>
                  </a:lnTo>
                  <a:lnTo>
                    <a:pt x="6768389" y="176491"/>
                  </a:lnTo>
                  <a:lnTo>
                    <a:pt x="6767855" y="176606"/>
                  </a:lnTo>
                  <a:lnTo>
                    <a:pt x="6767614" y="180378"/>
                  </a:lnTo>
                  <a:lnTo>
                    <a:pt x="6766915" y="184048"/>
                  </a:lnTo>
                  <a:lnTo>
                    <a:pt x="6762051" y="184048"/>
                  </a:lnTo>
                  <a:lnTo>
                    <a:pt x="6761277" y="183959"/>
                  </a:lnTo>
                  <a:lnTo>
                    <a:pt x="6760400" y="183743"/>
                  </a:lnTo>
                  <a:lnTo>
                    <a:pt x="6760400" y="198970"/>
                  </a:lnTo>
                  <a:lnTo>
                    <a:pt x="6762839" y="200482"/>
                  </a:lnTo>
                  <a:lnTo>
                    <a:pt x="6765010" y="201142"/>
                  </a:lnTo>
                  <a:lnTo>
                    <a:pt x="6772757" y="201142"/>
                  </a:lnTo>
                  <a:lnTo>
                    <a:pt x="6776021" y="194957"/>
                  </a:lnTo>
                  <a:lnTo>
                    <a:pt x="6776987" y="182613"/>
                  </a:lnTo>
                  <a:close/>
                </a:path>
                <a:path extrusionOk="0" h="266065" w="8557895">
                  <a:moveTo>
                    <a:pt x="6785864" y="122859"/>
                  </a:moveTo>
                  <a:lnTo>
                    <a:pt x="6782486" y="109778"/>
                  </a:lnTo>
                  <a:lnTo>
                    <a:pt x="6771157" y="113284"/>
                  </a:lnTo>
                  <a:lnTo>
                    <a:pt x="6758292" y="115201"/>
                  </a:lnTo>
                  <a:lnTo>
                    <a:pt x="6746456" y="118173"/>
                  </a:lnTo>
                  <a:lnTo>
                    <a:pt x="6738201" y="124866"/>
                  </a:lnTo>
                  <a:lnTo>
                    <a:pt x="6740322" y="124231"/>
                  </a:lnTo>
                  <a:lnTo>
                    <a:pt x="6742836" y="124002"/>
                  </a:lnTo>
                  <a:lnTo>
                    <a:pt x="6749288" y="124002"/>
                  </a:lnTo>
                  <a:lnTo>
                    <a:pt x="6765861" y="125717"/>
                  </a:lnTo>
                  <a:lnTo>
                    <a:pt x="6779133" y="125717"/>
                  </a:lnTo>
                  <a:lnTo>
                    <a:pt x="6785864" y="122859"/>
                  </a:lnTo>
                  <a:close/>
                </a:path>
                <a:path extrusionOk="0" h="266065" w="8557895">
                  <a:moveTo>
                    <a:pt x="6805993" y="92443"/>
                  </a:moveTo>
                  <a:lnTo>
                    <a:pt x="6802806" y="86067"/>
                  </a:lnTo>
                  <a:lnTo>
                    <a:pt x="6796418" y="86067"/>
                  </a:lnTo>
                  <a:lnTo>
                    <a:pt x="6794551" y="86067"/>
                  </a:lnTo>
                  <a:lnTo>
                    <a:pt x="6792392" y="86614"/>
                  </a:lnTo>
                  <a:lnTo>
                    <a:pt x="6789979" y="87871"/>
                  </a:lnTo>
                  <a:lnTo>
                    <a:pt x="6789979" y="109778"/>
                  </a:lnTo>
                  <a:lnTo>
                    <a:pt x="6792379" y="111010"/>
                  </a:lnTo>
                  <a:lnTo>
                    <a:pt x="6794500" y="111544"/>
                  </a:lnTo>
                  <a:lnTo>
                    <a:pt x="6802768" y="111544"/>
                  </a:lnTo>
                  <a:lnTo>
                    <a:pt x="6805968" y="105181"/>
                  </a:lnTo>
                  <a:lnTo>
                    <a:pt x="6805993" y="92443"/>
                  </a:lnTo>
                  <a:close/>
                </a:path>
                <a:path extrusionOk="0" h="266065" w="8557895">
                  <a:moveTo>
                    <a:pt x="6893014" y="6172"/>
                  </a:moveTo>
                  <a:lnTo>
                    <a:pt x="6891629" y="6070"/>
                  </a:lnTo>
                  <a:lnTo>
                    <a:pt x="6890956" y="6070"/>
                  </a:lnTo>
                  <a:lnTo>
                    <a:pt x="6878891" y="10566"/>
                  </a:lnTo>
                  <a:lnTo>
                    <a:pt x="6873265" y="20523"/>
                  </a:lnTo>
                  <a:lnTo>
                    <a:pt x="6875119" y="30619"/>
                  </a:lnTo>
                  <a:lnTo>
                    <a:pt x="6885508" y="35547"/>
                  </a:lnTo>
                  <a:lnTo>
                    <a:pt x="6885622" y="26555"/>
                  </a:lnTo>
                  <a:lnTo>
                    <a:pt x="6886867" y="18618"/>
                  </a:lnTo>
                  <a:lnTo>
                    <a:pt x="6889318" y="11811"/>
                  </a:lnTo>
                  <a:lnTo>
                    <a:pt x="6893014" y="6172"/>
                  </a:lnTo>
                  <a:close/>
                </a:path>
                <a:path extrusionOk="0" h="266065" w="8557895">
                  <a:moveTo>
                    <a:pt x="6974167" y="169113"/>
                  </a:moveTo>
                  <a:lnTo>
                    <a:pt x="6951980" y="169113"/>
                  </a:lnTo>
                  <a:lnTo>
                    <a:pt x="6951980" y="183743"/>
                  </a:lnTo>
                  <a:lnTo>
                    <a:pt x="6974167" y="183743"/>
                  </a:lnTo>
                  <a:lnTo>
                    <a:pt x="6974167" y="169113"/>
                  </a:lnTo>
                  <a:close/>
                </a:path>
                <a:path extrusionOk="0" h="266065" w="8557895">
                  <a:moveTo>
                    <a:pt x="7732611" y="176606"/>
                  </a:moveTo>
                  <a:lnTo>
                    <a:pt x="7727239" y="173215"/>
                  </a:lnTo>
                  <a:lnTo>
                    <a:pt x="7721117" y="170624"/>
                  </a:lnTo>
                  <a:lnTo>
                    <a:pt x="7714094" y="168973"/>
                  </a:lnTo>
                  <a:lnTo>
                    <a:pt x="7705966" y="168402"/>
                  </a:lnTo>
                  <a:lnTo>
                    <a:pt x="7702842" y="168402"/>
                  </a:lnTo>
                  <a:lnTo>
                    <a:pt x="7699476" y="168630"/>
                  </a:lnTo>
                  <a:lnTo>
                    <a:pt x="7695832" y="169113"/>
                  </a:lnTo>
                  <a:lnTo>
                    <a:pt x="7695832" y="191363"/>
                  </a:lnTo>
                  <a:lnTo>
                    <a:pt x="7706284" y="188887"/>
                  </a:lnTo>
                  <a:lnTo>
                    <a:pt x="7716825" y="186575"/>
                  </a:lnTo>
                  <a:lnTo>
                    <a:pt x="7726070" y="182956"/>
                  </a:lnTo>
                  <a:lnTo>
                    <a:pt x="7732611" y="176606"/>
                  </a:lnTo>
                  <a:close/>
                </a:path>
                <a:path extrusionOk="0" h="266065" w="8557895">
                  <a:moveTo>
                    <a:pt x="8338058" y="115849"/>
                  </a:moveTo>
                  <a:lnTo>
                    <a:pt x="8336864" y="109778"/>
                  </a:lnTo>
                  <a:lnTo>
                    <a:pt x="8328330" y="109461"/>
                  </a:lnTo>
                  <a:lnTo>
                    <a:pt x="8326768" y="102209"/>
                  </a:lnTo>
                  <a:lnTo>
                    <a:pt x="8318043" y="102209"/>
                  </a:lnTo>
                  <a:lnTo>
                    <a:pt x="8317039" y="102209"/>
                  </a:lnTo>
                  <a:lnTo>
                    <a:pt x="8315934" y="102311"/>
                  </a:lnTo>
                  <a:lnTo>
                    <a:pt x="8314715" y="102527"/>
                  </a:lnTo>
                  <a:lnTo>
                    <a:pt x="8312455" y="109524"/>
                  </a:lnTo>
                  <a:lnTo>
                    <a:pt x="8314703" y="114604"/>
                  </a:lnTo>
                  <a:lnTo>
                    <a:pt x="8319808" y="117703"/>
                  </a:lnTo>
                  <a:lnTo>
                    <a:pt x="8326183" y="118757"/>
                  </a:lnTo>
                  <a:lnTo>
                    <a:pt x="8332368" y="118757"/>
                  </a:lnTo>
                  <a:lnTo>
                    <a:pt x="8338058" y="115849"/>
                  </a:lnTo>
                  <a:close/>
                </a:path>
                <a:path extrusionOk="0" h="266065" w="8557895">
                  <a:moveTo>
                    <a:pt x="8388363" y="95008"/>
                  </a:moveTo>
                  <a:lnTo>
                    <a:pt x="8380298" y="94500"/>
                  </a:lnTo>
                  <a:lnTo>
                    <a:pt x="8376463" y="94500"/>
                  </a:lnTo>
                  <a:lnTo>
                    <a:pt x="8367052" y="95123"/>
                  </a:lnTo>
                  <a:lnTo>
                    <a:pt x="8359267" y="97434"/>
                  </a:lnTo>
                  <a:lnTo>
                    <a:pt x="8353844" y="102095"/>
                  </a:lnTo>
                  <a:lnTo>
                    <a:pt x="8351494" y="109766"/>
                  </a:lnTo>
                  <a:lnTo>
                    <a:pt x="8359584" y="110248"/>
                  </a:lnTo>
                  <a:lnTo>
                    <a:pt x="8363420" y="110248"/>
                  </a:lnTo>
                  <a:lnTo>
                    <a:pt x="8372805" y="109651"/>
                  </a:lnTo>
                  <a:lnTo>
                    <a:pt x="8380552" y="107365"/>
                  </a:lnTo>
                  <a:lnTo>
                    <a:pt x="8385975" y="102717"/>
                  </a:lnTo>
                  <a:lnTo>
                    <a:pt x="8388363" y="95008"/>
                  </a:lnTo>
                  <a:close/>
                </a:path>
                <a:path extrusionOk="0" h="266065" w="8557895">
                  <a:moveTo>
                    <a:pt x="8486457" y="88023"/>
                  </a:moveTo>
                  <a:lnTo>
                    <a:pt x="8484197" y="82969"/>
                  </a:lnTo>
                  <a:lnTo>
                    <a:pt x="8479053" y="79895"/>
                  </a:lnTo>
                  <a:lnTo>
                    <a:pt x="8472678" y="78854"/>
                  </a:lnTo>
                  <a:lnTo>
                    <a:pt x="8466442" y="78854"/>
                  </a:lnTo>
                  <a:lnTo>
                    <a:pt x="8460727" y="81775"/>
                  </a:lnTo>
                  <a:lnTo>
                    <a:pt x="8462061" y="87871"/>
                  </a:lnTo>
                  <a:lnTo>
                    <a:pt x="8466353" y="87985"/>
                  </a:lnTo>
                  <a:lnTo>
                    <a:pt x="8470646" y="88684"/>
                  </a:lnTo>
                  <a:lnTo>
                    <a:pt x="8469262" y="95008"/>
                  </a:lnTo>
                  <a:lnTo>
                    <a:pt x="8484235" y="95008"/>
                  </a:lnTo>
                  <a:lnTo>
                    <a:pt x="8486457" y="88023"/>
                  </a:lnTo>
                  <a:close/>
                </a:path>
                <a:path extrusionOk="0" h="266065" w="8557895">
                  <a:moveTo>
                    <a:pt x="8557844" y="206095"/>
                  </a:moveTo>
                  <a:lnTo>
                    <a:pt x="8551240" y="203428"/>
                  </a:lnTo>
                  <a:lnTo>
                    <a:pt x="8546351" y="199034"/>
                  </a:lnTo>
                  <a:lnTo>
                    <a:pt x="8541664" y="194487"/>
                  </a:lnTo>
                  <a:lnTo>
                    <a:pt x="8535695" y="191350"/>
                  </a:lnTo>
                  <a:lnTo>
                    <a:pt x="8534883" y="199428"/>
                  </a:lnTo>
                  <a:lnTo>
                    <a:pt x="8538197" y="206717"/>
                  </a:lnTo>
                  <a:lnTo>
                    <a:pt x="8543912" y="211988"/>
                  </a:lnTo>
                  <a:lnTo>
                    <a:pt x="8550288" y="214007"/>
                  </a:lnTo>
                  <a:lnTo>
                    <a:pt x="8553856" y="214007"/>
                  </a:lnTo>
                  <a:lnTo>
                    <a:pt x="8556892" y="211734"/>
                  </a:lnTo>
                  <a:lnTo>
                    <a:pt x="8557844" y="2060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32" name="Google Shape;7932;gefe2f4b35a_0_3189"/>
            <p:cNvSpPr/>
            <p:nvPr/>
          </p:nvSpPr>
          <p:spPr>
            <a:xfrm>
              <a:off x="0" y="8648191"/>
              <a:ext cx="8309609" cy="393065"/>
            </a:xfrm>
            <a:custGeom>
              <a:rect b="b" l="l" r="r" t="t"/>
              <a:pathLst>
                <a:path extrusionOk="0" h="393065" w="8309609">
                  <a:moveTo>
                    <a:pt x="23101" y="309740"/>
                  </a:moveTo>
                  <a:lnTo>
                    <a:pt x="22428" y="303847"/>
                  </a:lnTo>
                  <a:lnTo>
                    <a:pt x="21069" y="302475"/>
                  </a:lnTo>
                  <a:lnTo>
                    <a:pt x="19380" y="301929"/>
                  </a:lnTo>
                  <a:lnTo>
                    <a:pt x="10464" y="301929"/>
                  </a:lnTo>
                  <a:lnTo>
                    <a:pt x="1181" y="310210"/>
                  </a:lnTo>
                  <a:lnTo>
                    <a:pt x="0" y="311391"/>
                  </a:lnTo>
                  <a:lnTo>
                    <a:pt x="0" y="321754"/>
                  </a:lnTo>
                  <a:lnTo>
                    <a:pt x="7175" y="320243"/>
                  </a:lnTo>
                  <a:lnTo>
                    <a:pt x="16700" y="315671"/>
                  </a:lnTo>
                  <a:lnTo>
                    <a:pt x="23101" y="309740"/>
                  </a:lnTo>
                  <a:close/>
                </a:path>
                <a:path extrusionOk="0" h="393065" w="8309609">
                  <a:moveTo>
                    <a:pt x="103555" y="148209"/>
                  </a:moveTo>
                  <a:lnTo>
                    <a:pt x="101917" y="148564"/>
                  </a:lnTo>
                  <a:lnTo>
                    <a:pt x="100037" y="148704"/>
                  </a:lnTo>
                  <a:lnTo>
                    <a:pt x="94881" y="148704"/>
                  </a:lnTo>
                  <a:lnTo>
                    <a:pt x="80949" y="147358"/>
                  </a:lnTo>
                  <a:lnTo>
                    <a:pt x="77800" y="147358"/>
                  </a:lnTo>
                  <a:lnTo>
                    <a:pt x="68922" y="147358"/>
                  </a:lnTo>
                  <a:lnTo>
                    <a:pt x="62725" y="150037"/>
                  </a:lnTo>
                  <a:lnTo>
                    <a:pt x="66738" y="162953"/>
                  </a:lnTo>
                  <a:lnTo>
                    <a:pt x="74688" y="163410"/>
                  </a:lnTo>
                  <a:lnTo>
                    <a:pt x="78447" y="163410"/>
                  </a:lnTo>
                  <a:lnTo>
                    <a:pt x="87871" y="162801"/>
                  </a:lnTo>
                  <a:lnTo>
                    <a:pt x="95669" y="160515"/>
                  </a:lnTo>
                  <a:lnTo>
                    <a:pt x="101130" y="155879"/>
                  </a:lnTo>
                  <a:lnTo>
                    <a:pt x="103555" y="148209"/>
                  </a:lnTo>
                  <a:close/>
                </a:path>
                <a:path extrusionOk="0" h="393065" w="8309609">
                  <a:moveTo>
                    <a:pt x="162598" y="306362"/>
                  </a:moveTo>
                  <a:lnTo>
                    <a:pt x="162547" y="296265"/>
                  </a:lnTo>
                  <a:lnTo>
                    <a:pt x="152095" y="298780"/>
                  </a:lnTo>
                  <a:lnTo>
                    <a:pt x="141528" y="301104"/>
                  </a:lnTo>
                  <a:lnTo>
                    <a:pt x="132257" y="304723"/>
                  </a:lnTo>
                  <a:lnTo>
                    <a:pt x="125679" y="311137"/>
                  </a:lnTo>
                  <a:lnTo>
                    <a:pt x="129959" y="315772"/>
                  </a:lnTo>
                  <a:lnTo>
                    <a:pt x="137337" y="318465"/>
                  </a:lnTo>
                  <a:lnTo>
                    <a:pt x="144411" y="318465"/>
                  </a:lnTo>
                  <a:lnTo>
                    <a:pt x="152323" y="317207"/>
                  </a:lnTo>
                  <a:lnTo>
                    <a:pt x="158788" y="313258"/>
                  </a:lnTo>
                  <a:lnTo>
                    <a:pt x="162598" y="306362"/>
                  </a:lnTo>
                  <a:close/>
                </a:path>
                <a:path extrusionOk="0" h="393065" w="8309609">
                  <a:moveTo>
                    <a:pt x="171678" y="163042"/>
                  </a:moveTo>
                  <a:lnTo>
                    <a:pt x="168871" y="157911"/>
                  </a:lnTo>
                  <a:lnTo>
                    <a:pt x="162890" y="154927"/>
                  </a:lnTo>
                  <a:lnTo>
                    <a:pt x="155397" y="153949"/>
                  </a:lnTo>
                  <a:lnTo>
                    <a:pt x="147218" y="153949"/>
                  </a:lnTo>
                  <a:lnTo>
                    <a:pt x="139255" y="157162"/>
                  </a:lnTo>
                  <a:lnTo>
                    <a:pt x="140423" y="162941"/>
                  </a:lnTo>
                  <a:lnTo>
                    <a:pt x="148907" y="164795"/>
                  </a:lnTo>
                  <a:lnTo>
                    <a:pt x="153111" y="171107"/>
                  </a:lnTo>
                  <a:lnTo>
                    <a:pt x="165290" y="171107"/>
                  </a:lnTo>
                  <a:lnTo>
                    <a:pt x="167347" y="170903"/>
                  </a:lnTo>
                  <a:lnTo>
                    <a:pt x="169659" y="170434"/>
                  </a:lnTo>
                  <a:lnTo>
                    <a:pt x="171678" y="163042"/>
                  </a:lnTo>
                  <a:close/>
                </a:path>
                <a:path extrusionOk="0" h="393065" w="8309609">
                  <a:moveTo>
                    <a:pt x="177215" y="140703"/>
                  </a:moveTo>
                  <a:lnTo>
                    <a:pt x="176466" y="132727"/>
                  </a:lnTo>
                  <a:lnTo>
                    <a:pt x="175260" y="125374"/>
                  </a:lnTo>
                  <a:lnTo>
                    <a:pt x="166662" y="125374"/>
                  </a:lnTo>
                  <a:lnTo>
                    <a:pt x="165442" y="125374"/>
                  </a:lnTo>
                  <a:lnTo>
                    <a:pt x="164084" y="125526"/>
                  </a:lnTo>
                  <a:lnTo>
                    <a:pt x="162547" y="125831"/>
                  </a:lnTo>
                  <a:lnTo>
                    <a:pt x="163347" y="139865"/>
                  </a:lnTo>
                  <a:lnTo>
                    <a:pt x="165112" y="145453"/>
                  </a:lnTo>
                  <a:lnTo>
                    <a:pt x="169672" y="148196"/>
                  </a:lnTo>
                  <a:lnTo>
                    <a:pt x="169976" y="144068"/>
                  </a:lnTo>
                  <a:lnTo>
                    <a:pt x="170662" y="140474"/>
                  </a:lnTo>
                  <a:lnTo>
                    <a:pt x="175691" y="140474"/>
                  </a:lnTo>
                  <a:lnTo>
                    <a:pt x="176403" y="140550"/>
                  </a:lnTo>
                  <a:lnTo>
                    <a:pt x="177215" y="140703"/>
                  </a:lnTo>
                  <a:close/>
                </a:path>
                <a:path extrusionOk="0" h="393065" w="8309609">
                  <a:moveTo>
                    <a:pt x="218236" y="138912"/>
                  </a:moveTo>
                  <a:lnTo>
                    <a:pt x="214045" y="125831"/>
                  </a:lnTo>
                  <a:lnTo>
                    <a:pt x="204266" y="127254"/>
                  </a:lnTo>
                  <a:lnTo>
                    <a:pt x="195872" y="129984"/>
                  </a:lnTo>
                  <a:lnTo>
                    <a:pt x="189166" y="134366"/>
                  </a:lnTo>
                  <a:lnTo>
                    <a:pt x="184442" y="140703"/>
                  </a:lnTo>
                  <a:lnTo>
                    <a:pt x="185585" y="140576"/>
                  </a:lnTo>
                  <a:lnTo>
                    <a:pt x="190487" y="140525"/>
                  </a:lnTo>
                  <a:lnTo>
                    <a:pt x="200888" y="141262"/>
                  </a:lnTo>
                  <a:lnTo>
                    <a:pt x="211912" y="141262"/>
                  </a:lnTo>
                  <a:lnTo>
                    <a:pt x="218236" y="138912"/>
                  </a:lnTo>
                  <a:close/>
                </a:path>
                <a:path extrusionOk="0" h="393065" w="8309609">
                  <a:moveTo>
                    <a:pt x="501205" y="148196"/>
                  </a:moveTo>
                  <a:lnTo>
                    <a:pt x="494703" y="142455"/>
                  </a:lnTo>
                  <a:lnTo>
                    <a:pt x="490220" y="140373"/>
                  </a:lnTo>
                  <a:lnTo>
                    <a:pt x="487375" y="140373"/>
                  </a:lnTo>
                  <a:lnTo>
                    <a:pt x="483628" y="140373"/>
                  </a:lnTo>
                  <a:lnTo>
                    <a:pt x="482701" y="143967"/>
                  </a:lnTo>
                  <a:lnTo>
                    <a:pt x="484708" y="151168"/>
                  </a:lnTo>
                  <a:lnTo>
                    <a:pt x="487641" y="154762"/>
                  </a:lnTo>
                  <a:lnTo>
                    <a:pt x="494411" y="154762"/>
                  </a:lnTo>
                  <a:lnTo>
                    <a:pt x="497700" y="152984"/>
                  </a:lnTo>
                  <a:lnTo>
                    <a:pt x="501205" y="148196"/>
                  </a:lnTo>
                  <a:close/>
                </a:path>
                <a:path extrusionOk="0" h="393065" w="8309609">
                  <a:moveTo>
                    <a:pt x="531317" y="28803"/>
                  </a:moveTo>
                  <a:lnTo>
                    <a:pt x="530847" y="22250"/>
                  </a:lnTo>
                  <a:lnTo>
                    <a:pt x="529196" y="22860"/>
                  </a:lnTo>
                  <a:lnTo>
                    <a:pt x="527177" y="23088"/>
                  </a:lnTo>
                  <a:lnTo>
                    <a:pt x="521716" y="23088"/>
                  </a:lnTo>
                  <a:lnTo>
                    <a:pt x="507085" y="21196"/>
                  </a:lnTo>
                  <a:lnTo>
                    <a:pt x="503910" y="21196"/>
                  </a:lnTo>
                  <a:lnTo>
                    <a:pt x="497890" y="21196"/>
                  </a:lnTo>
                  <a:lnTo>
                    <a:pt x="493547" y="22898"/>
                  </a:lnTo>
                  <a:lnTo>
                    <a:pt x="494030" y="29502"/>
                  </a:lnTo>
                  <a:lnTo>
                    <a:pt x="495668" y="28867"/>
                  </a:lnTo>
                  <a:lnTo>
                    <a:pt x="497713" y="28625"/>
                  </a:lnTo>
                  <a:lnTo>
                    <a:pt x="503174" y="28625"/>
                  </a:lnTo>
                  <a:lnTo>
                    <a:pt x="517740" y="30492"/>
                  </a:lnTo>
                  <a:lnTo>
                    <a:pt x="526948" y="30492"/>
                  </a:lnTo>
                  <a:lnTo>
                    <a:pt x="531317" y="28803"/>
                  </a:lnTo>
                  <a:close/>
                </a:path>
                <a:path extrusionOk="0" h="393065" w="8309609">
                  <a:moveTo>
                    <a:pt x="823722" y="236550"/>
                  </a:moveTo>
                  <a:lnTo>
                    <a:pt x="815479" y="236550"/>
                  </a:lnTo>
                  <a:lnTo>
                    <a:pt x="814133" y="236550"/>
                  </a:lnTo>
                  <a:lnTo>
                    <a:pt x="812495" y="236702"/>
                  </a:lnTo>
                  <a:lnTo>
                    <a:pt x="810539" y="237032"/>
                  </a:lnTo>
                  <a:lnTo>
                    <a:pt x="810539" y="244398"/>
                  </a:lnTo>
                  <a:lnTo>
                    <a:pt x="800874" y="255574"/>
                  </a:lnTo>
                  <a:lnTo>
                    <a:pt x="799312" y="259524"/>
                  </a:lnTo>
                  <a:lnTo>
                    <a:pt x="803770" y="259524"/>
                  </a:lnTo>
                  <a:lnTo>
                    <a:pt x="811428" y="253784"/>
                  </a:lnTo>
                  <a:lnTo>
                    <a:pt x="821410" y="242290"/>
                  </a:lnTo>
                  <a:lnTo>
                    <a:pt x="823722" y="236550"/>
                  </a:lnTo>
                  <a:close/>
                </a:path>
                <a:path extrusionOk="0" h="393065" w="8309609">
                  <a:moveTo>
                    <a:pt x="1040993" y="317893"/>
                  </a:moveTo>
                  <a:lnTo>
                    <a:pt x="1040561" y="298475"/>
                  </a:lnTo>
                  <a:lnTo>
                    <a:pt x="1037145" y="288759"/>
                  </a:lnTo>
                  <a:lnTo>
                    <a:pt x="1031913" y="288759"/>
                  </a:lnTo>
                  <a:lnTo>
                    <a:pt x="1031494" y="288785"/>
                  </a:lnTo>
                  <a:lnTo>
                    <a:pt x="1032586" y="301028"/>
                  </a:lnTo>
                  <a:lnTo>
                    <a:pt x="1029093" y="308622"/>
                  </a:lnTo>
                  <a:lnTo>
                    <a:pt x="1025004" y="315569"/>
                  </a:lnTo>
                  <a:lnTo>
                    <a:pt x="1024356" y="325869"/>
                  </a:lnTo>
                  <a:lnTo>
                    <a:pt x="1026655" y="327075"/>
                  </a:lnTo>
                  <a:lnTo>
                    <a:pt x="1028674" y="327609"/>
                  </a:lnTo>
                  <a:lnTo>
                    <a:pt x="1038009" y="327609"/>
                  </a:lnTo>
                  <a:lnTo>
                    <a:pt x="1040993" y="317893"/>
                  </a:lnTo>
                  <a:close/>
                </a:path>
                <a:path extrusionOk="0" h="393065" w="8309609">
                  <a:moveTo>
                    <a:pt x="1134795" y="251790"/>
                  </a:moveTo>
                  <a:lnTo>
                    <a:pt x="1132573" y="251193"/>
                  </a:lnTo>
                  <a:lnTo>
                    <a:pt x="1130668" y="250926"/>
                  </a:lnTo>
                  <a:lnTo>
                    <a:pt x="1129042" y="250926"/>
                  </a:lnTo>
                  <a:lnTo>
                    <a:pt x="1121308" y="255003"/>
                  </a:lnTo>
                  <a:lnTo>
                    <a:pt x="1118920" y="264337"/>
                  </a:lnTo>
                  <a:lnTo>
                    <a:pt x="1117498" y="274612"/>
                  </a:lnTo>
                  <a:lnTo>
                    <a:pt x="1112634" y="281520"/>
                  </a:lnTo>
                  <a:lnTo>
                    <a:pt x="1114882" y="281724"/>
                  </a:lnTo>
                  <a:lnTo>
                    <a:pt x="1115910" y="281724"/>
                  </a:lnTo>
                  <a:lnTo>
                    <a:pt x="1125283" y="278917"/>
                  </a:lnTo>
                  <a:lnTo>
                    <a:pt x="1130325" y="271754"/>
                  </a:lnTo>
                  <a:lnTo>
                    <a:pt x="1132865" y="262089"/>
                  </a:lnTo>
                  <a:lnTo>
                    <a:pt x="1134795" y="251790"/>
                  </a:lnTo>
                  <a:close/>
                </a:path>
                <a:path extrusionOk="0" h="393065" w="8309609">
                  <a:moveTo>
                    <a:pt x="1208468" y="14757"/>
                  </a:moveTo>
                  <a:lnTo>
                    <a:pt x="1186345" y="14757"/>
                  </a:lnTo>
                  <a:lnTo>
                    <a:pt x="1186345" y="29502"/>
                  </a:lnTo>
                  <a:lnTo>
                    <a:pt x="1208468" y="29502"/>
                  </a:lnTo>
                  <a:lnTo>
                    <a:pt x="1208468" y="14757"/>
                  </a:lnTo>
                  <a:close/>
                </a:path>
                <a:path extrusionOk="0" h="393065" w="8309609">
                  <a:moveTo>
                    <a:pt x="1296797" y="311124"/>
                  </a:moveTo>
                  <a:lnTo>
                    <a:pt x="1293837" y="307911"/>
                  </a:lnTo>
                  <a:lnTo>
                    <a:pt x="1289316" y="306235"/>
                  </a:lnTo>
                  <a:lnTo>
                    <a:pt x="1284693" y="306235"/>
                  </a:lnTo>
                  <a:lnTo>
                    <a:pt x="1278178" y="307416"/>
                  </a:lnTo>
                  <a:lnTo>
                    <a:pt x="1272476" y="310997"/>
                  </a:lnTo>
                  <a:lnTo>
                    <a:pt x="1268590" y="317119"/>
                  </a:lnTo>
                  <a:lnTo>
                    <a:pt x="1267447" y="325869"/>
                  </a:lnTo>
                  <a:lnTo>
                    <a:pt x="1270342" y="326275"/>
                  </a:lnTo>
                  <a:lnTo>
                    <a:pt x="1273060" y="326478"/>
                  </a:lnTo>
                  <a:lnTo>
                    <a:pt x="1275588" y="326478"/>
                  </a:lnTo>
                  <a:lnTo>
                    <a:pt x="1283792" y="325589"/>
                  </a:lnTo>
                  <a:lnTo>
                    <a:pt x="1290180" y="322808"/>
                  </a:lnTo>
                  <a:lnTo>
                    <a:pt x="1294587" y="318033"/>
                  </a:lnTo>
                  <a:lnTo>
                    <a:pt x="1296797" y="311124"/>
                  </a:lnTo>
                  <a:close/>
                </a:path>
                <a:path extrusionOk="0" h="393065" w="8309609">
                  <a:moveTo>
                    <a:pt x="1363002" y="288772"/>
                  </a:moveTo>
                  <a:lnTo>
                    <a:pt x="1357134" y="287731"/>
                  </a:lnTo>
                  <a:lnTo>
                    <a:pt x="1352486" y="287299"/>
                  </a:lnTo>
                  <a:lnTo>
                    <a:pt x="1348854" y="287299"/>
                  </a:lnTo>
                  <a:lnTo>
                    <a:pt x="1340116" y="287299"/>
                  </a:lnTo>
                  <a:lnTo>
                    <a:pt x="1337335" y="289814"/>
                  </a:lnTo>
                  <a:lnTo>
                    <a:pt x="1338732" y="294830"/>
                  </a:lnTo>
                  <a:lnTo>
                    <a:pt x="1342898" y="297332"/>
                  </a:lnTo>
                  <a:lnTo>
                    <a:pt x="1352854" y="297332"/>
                  </a:lnTo>
                  <a:lnTo>
                    <a:pt x="1358506" y="295160"/>
                  </a:lnTo>
                  <a:lnTo>
                    <a:pt x="1363002" y="288772"/>
                  </a:lnTo>
                  <a:close/>
                </a:path>
                <a:path extrusionOk="0" h="393065" w="8309609">
                  <a:moveTo>
                    <a:pt x="1564881" y="143306"/>
                  </a:moveTo>
                  <a:lnTo>
                    <a:pt x="1562950" y="139674"/>
                  </a:lnTo>
                  <a:lnTo>
                    <a:pt x="1559217" y="139674"/>
                  </a:lnTo>
                  <a:lnTo>
                    <a:pt x="1556270" y="139674"/>
                  </a:lnTo>
                  <a:lnTo>
                    <a:pt x="1552206" y="141922"/>
                  </a:lnTo>
                  <a:lnTo>
                    <a:pt x="1547101" y="148196"/>
                  </a:lnTo>
                  <a:lnTo>
                    <a:pt x="1551914" y="152552"/>
                  </a:lnTo>
                  <a:lnTo>
                    <a:pt x="1555699" y="154178"/>
                  </a:lnTo>
                  <a:lnTo>
                    <a:pt x="1562722" y="154178"/>
                  </a:lnTo>
                  <a:lnTo>
                    <a:pt x="1564767" y="150558"/>
                  </a:lnTo>
                  <a:lnTo>
                    <a:pt x="1564881" y="143306"/>
                  </a:lnTo>
                  <a:close/>
                </a:path>
                <a:path extrusionOk="0" h="393065" w="8309609">
                  <a:moveTo>
                    <a:pt x="1945081" y="29502"/>
                  </a:moveTo>
                  <a:lnTo>
                    <a:pt x="1943887" y="29502"/>
                  </a:lnTo>
                  <a:lnTo>
                    <a:pt x="1925866" y="34302"/>
                  </a:lnTo>
                  <a:lnTo>
                    <a:pt x="1923770" y="46647"/>
                  </a:lnTo>
                  <a:lnTo>
                    <a:pt x="1926513" y="63436"/>
                  </a:lnTo>
                  <a:lnTo>
                    <a:pt x="1922932" y="81597"/>
                  </a:lnTo>
                  <a:lnTo>
                    <a:pt x="1945081" y="81597"/>
                  </a:lnTo>
                  <a:lnTo>
                    <a:pt x="1942922" y="65265"/>
                  </a:lnTo>
                  <a:lnTo>
                    <a:pt x="1940636" y="54114"/>
                  </a:lnTo>
                  <a:lnTo>
                    <a:pt x="1940572" y="43688"/>
                  </a:lnTo>
                  <a:lnTo>
                    <a:pt x="1945081" y="29502"/>
                  </a:lnTo>
                  <a:close/>
                </a:path>
                <a:path extrusionOk="0" h="393065" w="8309609">
                  <a:moveTo>
                    <a:pt x="1981936" y="74104"/>
                  </a:moveTo>
                  <a:lnTo>
                    <a:pt x="1981009" y="65671"/>
                  </a:lnTo>
                  <a:lnTo>
                    <a:pt x="1978025" y="59334"/>
                  </a:lnTo>
                  <a:lnTo>
                    <a:pt x="1973313" y="54800"/>
                  </a:lnTo>
                  <a:lnTo>
                    <a:pt x="1967217" y="51739"/>
                  </a:lnTo>
                  <a:lnTo>
                    <a:pt x="1961984" y="59436"/>
                  </a:lnTo>
                  <a:lnTo>
                    <a:pt x="1960486" y="67132"/>
                  </a:lnTo>
                  <a:lnTo>
                    <a:pt x="1963623" y="73063"/>
                  </a:lnTo>
                  <a:lnTo>
                    <a:pt x="1972335" y="75438"/>
                  </a:lnTo>
                  <a:lnTo>
                    <a:pt x="1975015" y="75438"/>
                  </a:lnTo>
                  <a:lnTo>
                    <a:pt x="1978202" y="75018"/>
                  </a:lnTo>
                  <a:lnTo>
                    <a:pt x="1981936" y="74104"/>
                  </a:lnTo>
                  <a:close/>
                </a:path>
                <a:path extrusionOk="0" h="393065" w="8309609">
                  <a:moveTo>
                    <a:pt x="2394242" y="29502"/>
                  </a:moveTo>
                  <a:lnTo>
                    <a:pt x="2389441" y="25171"/>
                  </a:lnTo>
                  <a:lnTo>
                    <a:pt x="2385669" y="23545"/>
                  </a:lnTo>
                  <a:lnTo>
                    <a:pt x="2382863" y="23545"/>
                  </a:lnTo>
                  <a:lnTo>
                    <a:pt x="2378684" y="23545"/>
                  </a:lnTo>
                  <a:lnTo>
                    <a:pt x="2376665" y="27152"/>
                  </a:lnTo>
                  <a:lnTo>
                    <a:pt x="2376589" y="34378"/>
                  </a:lnTo>
                  <a:lnTo>
                    <a:pt x="2378519" y="37985"/>
                  </a:lnTo>
                  <a:lnTo>
                    <a:pt x="2385161" y="37985"/>
                  </a:lnTo>
                  <a:lnTo>
                    <a:pt x="2389200" y="35750"/>
                  </a:lnTo>
                  <a:lnTo>
                    <a:pt x="2394242" y="29502"/>
                  </a:lnTo>
                  <a:close/>
                </a:path>
                <a:path extrusionOk="0" h="393065" w="8309609">
                  <a:moveTo>
                    <a:pt x="2454325" y="243674"/>
                  </a:moveTo>
                  <a:lnTo>
                    <a:pt x="2427122" y="232562"/>
                  </a:lnTo>
                  <a:lnTo>
                    <a:pt x="2417724" y="233565"/>
                  </a:lnTo>
                  <a:lnTo>
                    <a:pt x="2411692" y="236855"/>
                  </a:lnTo>
                  <a:lnTo>
                    <a:pt x="2410701" y="242798"/>
                  </a:lnTo>
                  <a:lnTo>
                    <a:pt x="2416429" y="251790"/>
                  </a:lnTo>
                  <a:lnTo>
                    <a:pt x="2415375" y="245097"/>
                  </a:lnTo>
                  <a:lnTo>
                    <a:pt x="2419248" y="243357"/>
                  </a:lnTo>
                  <a:lnTo>
                    <a:pt x="2427871" y="243357"/>
                  </a:lnTo>
                  <a:lnTo>
                    <a:pt x="2441994" y="245402"/>
                  </a:lnTo>
                  <a:lnTo>
                    <a:pt x="2450541" y="245402"/>
                  </a:lnTo>
                  <a:lnTo>
                    <a:pt x="2454325" y="243674"/>
                  </a:lnTo>
                  <a:close/>
                </a:path>
                <a:path extrusionOk="0" h="393065" w="8309609">
                  <a:moveTo>
                    <a:pt x="2512187" y="59232"/>
                  </a:moveTo>
                  <a:lnTo>
                    <a:pt x="2501265" y="55537"/>
                  </a:lnTo>
                  <a:lnTo>
                    <a:pt x="2504719" y="44589"/>
                  </a:lnTo>
                  <a:lnTo>
                    <a:pt x="2501125" y="40652"/>
                  </a:lnTo>
                  <a:lnTo>
                    <a:pt x="2495461" y="37769"/>
                  </a:lnTo>
                  <a:lnTo>
                    <a:pt x="2488361" y="36004"/>
                  </a:lnTo>
                  <a:lnTo>
                    <a:pt x="2480487" y="35394"/>
                  </a:lnTo>
                  <a:lnTo>
                    <a:pt x="2468638" y="36804"/>
                  </a:lnTo>
                  <a:lnTo>
                    <a:pt x="2458682" y="41122"/>
                  </a:lnTo>
                  <a:lnTo>
                    <a:pt x="2452814" y="48539"/>
                  </a:lnTo>
                  <a:lnTo>
                    <a:pt x="2453221" y="59232"/>
                  </a:lnTo>
                  <a:lnTo>
                    <a:pt x="2458643" y="62547"/>
                  </a:lnTo>
                  <a:lnTo>
                    <a:pt x="2467330" y="65405"/>
                  </a:lnTo>
                  <a:lnTo>
                    <a:pt x="2477947" y="67424"/>
                  </a:lnTo>
                  <a:lnTo>
                    <a:pt x="2489111" y="68186"/>
                  </a:lnTo>
                  <a:lnTo>
                    <a:pt x="2499893" y="68186"/>
                  </a:lnTo>
                  <a:lnTo>
                    <a:pt x="2509520" y="65786"/>
                  </a:lnTo>
                  <a:lnTo>
                    <a:pt x="2512187" y="59232"/>
                  </a:lnTo>
                  <a:close/>
                </a:path>
                <a:path extrusionOk="0" h="393065" w="8309609">
                  <a:moveTo>
                    <a:pt x="2569794" y="321602"/>
                  </a:moveTo>
                  <a:lnTo>
                    <a:pt x="2556522" y="296252"/>
                  </a:lnTo>
                  <a:lnTo>
                    <a:pt x="2548864" y="295300"/>
                  </a:lnTo>
                  <a:lnTo>
                    <a:pt x="2542692" y="294843"/>
                  </a:lnTo>
                  <a:lnTo>
                    <a:pt x="2537676" y="294843"/>
                  </a:lnTo>
                  <a:lnTo>
                    <a:pt x="2525026" y="296443"/>
                  </a:lnTo>
                  <a:lnTo>
                    <a:pt x="2518168" y="301053"/>
                  </a:lnTo>
                  <a:lnTo>
                    <a:pt x="2514689" y="308495"/>
                  </a:lnTo>
                  <a:lnTo>
                    <a:pt x="2512187" y="318503"/>
                  </a:lnTo>
                  <a:lnTo>
                    <a:pt x="2504389" y="316915"/>
                  </a:lnTo>
                  <a:lnTo>
                    <a:pt x="2499512" y="312724"/>
                  </a:lnTo>
                  <a:lnTo>
                    <a:pt x="2496362" y="306793"/>
                  </a:lnTo>
                  <a:lnTo>
                    <a:pt x="2491841" y="293204"/>
                  </a:lnTo>
                  <a:lnTo>
                    <a:pt x="2488730" y="287274"/>
                  </a:lnTo>
                  <a:lnTo>
                    <a:pt x="2483891" y="283083"/>
                  </a:lnTo>
                  <a:lnTo>
                    <a:pt x="2476474" y="281482"/>
                  </a:lnTo>
                  <a:lnTo>
                    <a:pt x="2475369" y="281508"/>
                  </a:lnTo>
                  <a:lnTo>
                    <a:pt x="2478862" y="294347"/>
                  </a:lnTo>
                  <a:lnTo>
                    <a:pt x="2478633" y="302056"/>
                  </a:lnTo>
                  <a:lnTo>
                    <a:pt x="2476766" y="310591"/>
                  </a:lnTo>
                  <a:lnTo>
                    <a:pt x="2475369" y="325869"/>
                  </a:lnTo>
                  <a:lnTo>
                    <a:pt x="2467889" y="325869"/>
                  </a:lnTo>
                  <a:lnTo>
                    <a:pt x="2471623" y="333248"/>
                  </a:lnTo>
                  <a:lnTo>
                    <a:pt x="2467889" y="340855"/>
                  </a:lnTo>
                  <a:lnTo>
                    <a:pt x="2483891" y="359206"/>
                  </a:lnTo>
                  <a:lnTo>
                    <a:pt x="2501176" y="368935"/>
                  </a:lnTo>
                  <a:lnTo>
                    <a:pt x="2520226" y="377558"/>
                  </a:lnTo>
                  <a:lnTo>
                    <a:pt x="2541549" y="392582"/>
                  </a:lnTo>
                  <a:lnTo>
                    <a:pt x="2555773" y="371589"/>
                  </a:lnTo>
                  <a:lnTo>
                    <a:pt x="2567368" y="347319"/>
                  </a:lnTo>
                  <a:lnTo>
                    <a:pt x="2569794" y="321602"/>
                  </a:lnTo>
                  <a:close/>
                </a:path>
                <a:path extrusionOk="0" h="393065" w="8309609">
                  <a:moveTo>
                    <a:pt x="2667025" y="111086"/>
                  </a:moveTo>
                  <a:lnTo>
                    <a:pt x="2663126" y="106972"/>
                  </a:lnTo>
                  <a:lnTo>
                    <a:pt x="2657868" y="105295"/>
                  </a:lnTo>
                  <a:lnTo>
                    <a:pt x="2652255" y="105295"/>
                  </a:lnTo>
                  <a:lnTo>
                    <a:pt x="2643949" y="106387"/>
                  </a:lnTo>
                  <a:lnTo>
                    <a:pt x="2635796" y="109308"/>
                  </a:lnTo>
                  <a:lnTo>
                    <a:pt x="2628493" y="113550"/>
                  </a:lnTo>
                  <a:lnTo>
                    <a:pt x="2622689" y="118579"/>
                  </a:lnTo>
                  <a:lnTo>
                    <a:pt x="2631719" y="121208"/>
                  </a:lnTo>
                  <a:lnTo>
                    <a:pt x="2639822" y="123761"/>
                  </a:lnTo>
                  <a:lnTo>
                    <a:pt x="2654871" y="123761"/>
                  </a:lnTo>
                  <a:lnTo>
                    <a:pt x="2661577" y="120650"/>
                  </a:lnTo>
                  <a:lnTo>
                    <a:pt x="2667025" y="111086"/>
                  </a:lnTo>
                  <a:close/>
                </a:path>
                <a:path extrusionOk="0" h="393065" w="8309609">
                  <a:moveTo>
                    <a:pt x="2696349" y="177685"/>
                  </a:moveTo>
                  <a:lnTo>
                    <a:pt x="2667025" y="177685"/>
                  </a:lnTo>
                  <a:lnTo>
                    <a:pt x="2667800" y="186067"/>
                  </a:lnTo>
                  <a:lnTo>
                    <a:pt x="2670772" y="192354"/>
                  </a:lnTo>
                  <a:lnTo>
                    <a:pt x="2675521" y="196875"/>
                  </a:lnTo>
                  <a:lnTo>
                    <a:pt x="2681655" y="199936"/>
                  </a:lnTo>
                  <a:lnTo>
                    <a:pt x="2682354" y="191376"/>
                  </a:lnTo>
                  <a:lnTo>
                    <a:pt x="2686443" y="186169"/>
                  </a:lnTo>
                  <a:lnTo>
                    <a:pt x="2691803" y="182283"/>
                  </a:lnTo>
                  <a:lnTo>
                    <a:pt x="2696349" y="177685"/>
                  </a:lnTo>
                  <a:close/>
                </a:path>
                <a:path extrusionOk="0" h="393065" w="8309609">
                  <a:moveTo>
                    <a:pt x="2808452" y="177584"/>
                  </a:moveTo>
                  <a:lnTo>
                    <a:pt x="2805125" y="172427"/>
                  </a:lnTo>
                  <a:lnTo>
                    <a:pt x="2798457" y="169506"/>
                  </a:lnTo>
                  <a:lnTo>
                    <a:pt x="2790050" y="168592"/>
                  </a:lnTo>
                  <a:lnTo>
                    <a:pt x="2779903" y="168592"/>
                  </a:lnTo>
                  <a:lnTo>
                    <a:pt x="2769451" y="172173"/>
                  </a:lnTo>
                  <a:lnTo>
                    <a:pt x="2769984" y="177698"/>
                  </a:lnTo>
                  <a:lnTo>
                    <a:pt x="2775394" y="181076"/>
                  </a:lnTo>
                  <a:lnTo>
                    <a:pt x="2781528" y="183667"/>
                  </a:lnTo>
                  <a:lnTo>
                    <a:pt x="2788577" y="185318"/>
                  </a:lnTo>
                  <a:lnTo>
                    <a:pt x="2796717" y="185902"/>
                  </a:lnTo>
                  <a:lnTo>
                    <a:pt x="2799842" y="185902"/>
                  </a:lnTo>
                  <a:lnTo>
                    <a:pt x="2803207" y="185674"/>
                  </a:lnTo>
                  <a:lnTo>
                    <a:pt x="2806852" y="185191"/>
                  </a:lnTo>
                  <a:lnTo>
                    <a:pt x="2808452" y="177584"/>
                  </a:lnTo>
                  <a:close/>
                </a:path>
                <a:path extrusionOk="0" h="393065" w="8309609">
                  <a:moveTo>
                    <a:pt x="2836176" y="192684"/>
                  </a:moveTo>
                  <a:lnTo>
                    <a:pt x="2831363" y="188277"/>
                  </a:lnTo>
                  <a:lnTo>
                    <a:pt x="2827578" y="186626"/>
                  </a:lnTo>
                  <a:lnTo>
                    <a:pt x="2824772" y="186626"/>
                  </a:lnTo>
                  <a:lnTo>
                    <a:pt x="2820619" y="186626"/>
                  </a:lnTo>
                  <a:lnTo>
                    <a:pt x="2818625" y="190246"/>
                  </a:lnTo>
                  <a:lnTo>
                    <a:pt x="2818561" y="197472"/>
                  </a:lnTo>
                  <a:lnTo>
                    <a:pt x="2820505" y="201091"/>
                  </a:lnTo>
                  <a:lnTo>
                    <a:pt x="2827147" y="201091"/>
                  </a:lnTo>
                  <a:lnTo>
                    <a:pt x="2831160" y="198869"/>
                  </a:lnTo>
                  <a:lnTo>
                    <a:pt x="2836176" y="192684"/>
                  </a:lnTo>
                  <a:close/>
                </a:path>
                <a:path extrusionOk="0" h="393065" w="8309609">
                  <a:moveTo>
                    <a:pt x="2859544" y="224548"/>
                  </a:moveTo>
                  <a:lnTo>
                    <a:pt x="2857766" y="221081"/>
                  </a:lnTo>
                  <a:lnTo>
                    <a:pt x="2853156" y="221081"/>
                  </a:lnTo>
                  <a:lnTo>
                    <a:pt x="2849422" y="221081"/>
                  </a:lnTo>
                  <a:lnTo>
                    <a:pt x="2843809" y="223367"/>
                  </a:lnTo>
                  <a:lnTo>
                    <a:pt x="2836176" y="229768"/>
                  </a:lnTo>
                  <a:lnTo>
                    <a:pt x="2841409" y="233540"/>
                  </a:lnTo>
                  <a:lnTo>
                    <a:pt x="2845816" y="234962"/>
                  </a:lnTo>
                  <a:lnTo>
                    <a:pt x="2854782" y="234962"/>
                  </a:lnTo>
                  <a:lnTo>
                    <a:pt x="2858046" y="231495"/>
                  </a:lnTo>
                  <a:lnTo>
                    <a:pt x="2859544" y="224548"/>
                  </a:lnTo>
                  <a:close/>
                </a:path>
                <a:path extrusionOk="0" h="393065" w="8309609">
                  <a:moveTo>
                    <a:pt x="2946692" y="74104"/>
                  </a:moveTo>
                  <a:lnTo>
                    <a:pt x="2917329" y="96342"/>
                  </a:lnTo>
                  <a:lnTo>
                    <a:pt x="2928188" y="94259"/>
                  </a:lnTo>
                  <a:lnTo>
                    <a:pt x="2938157" y="91363"/>
                  </a:lnTo>
                  <a:lnTo>
                    <a:pt x="2945053" y="85394"/>
                  </a:lnTo>
                  <a:lnTo>
                    <a:pt x="2946692" y="74104"/>
                  </a:lnTo>
                  <a:close/>
                </a:path>
                <a:path extrusionOk="0" h="393065" w="8309609">
                  <a:moveTo>
                    <a:pt x="3020364" y="251790"/>
                  </a:moveTo>
                  <a:lnTo>
                    <a:pt x="3018421" y="252437"/>
                  </a:lnTo>
                  <a:lnTo>
                    <a:pt x="3016046" y="252679"/>
                  </a:lnTo>
                  <a:lnTo>
                    <a:pt x="3009735" y="252679"/>
                  </a:lnTo>
                  <a:lnTo>
                    <a:pt x="2992894" y="250748"/>
                  </a:lnTo>
                  <a:lnTo>
                    <a:pt x="2989148" y="250748"/>
                  </a:lnTo>
                  <a:lnTo>
                    <a:pt x="2982049" y="250748"/>
                  </a:lnTo>
                  <a:lnTo>
                    <a:pt x="2976651" y="252488"/>
                  </a:lnTo>
                  <a:lnTo>
                    <a:pt x="2976295" y="259283"/>
                  </a:lnTo>
                  <a:lnTo>
                    <a:pt x="2979521" y="258457"/>
                  </a:lnTo>
                  <a:lnTo>
                    <a:pt x="2982518" y="258127"/>
                  </a:lnTo>
                  <a:lnTo>
                    <a:pt x="2991218" y="258127"/>
                  </a:lnTo>
                  <a:lnTo>
                    <a:pt x="2996222" y="259613"/>
                  </a:lnTo>
                  <a:lnTo>
                    <a:pt x="3004731" y="262572"/>
                  </a:lnTo>
                  <a:lnTo>
                    <a:pt x="3008236" y="264058"/>
                  </a:lnTo>
                  <a:lnTo>
                    <a:pt x="3015183" y="264058"/>
                  </a:lnTo>
                  <a:lnTo>
                    <a:pt x="3018104" y="261251"/>
                  </a:lnTo>
                  <a:lnTo>
                    <a:pt x="3020364" y="251790"/>
                  </a:lnTo>
                  <a:close/>
                </a:path>
                <a:path extrusionOk="0" h="393065" w="8309609">
                  <a:moveTo>
                    <a:pt x="3099612" y="124815"/>
                  </a:moveTo>
                  <a:lnTo>
                    <a:pt x="3098190" y="121285"/>
                  </a:lnTo>
                  <a:lnTo>
                    <a:pt x="3095218" y="120192"/>
                  </a:lnTo>
                  <a:lnTo>
                    <a:pt x="3090468" y="121932"/>
                  </a:lnTo>
                  <a:lnTo>
                    <a:pt x="3087078" y="126568"/>
                  </a:lnTo>
                  <a:lnTo>
                    <a:pt x="3087446" y="133134"/>
                  </a:lnTo>
                  <a:lnTo>
                    <a:pt x="3093999" y="140716"/>
                  </a:lnTo>
                  <a:lnTo>
                    <a:pt x="3098546" y="131178"/>
                  </a:lnTo>
                  <a:lnTo>
                    <a:pt x="3099612" y="124815"/>
                  </a:lnTo>
                  <a:close/>
                </a:path>
                <a:path extrusionOk="0" h="393065" w="8309609">
                  <a:moveTo>
                    <a:pt x="3211995" y="199936"/>
                  </a:moveTo>
                  <a:lnTo>
                    <a:pt x="3207194" y="195541"/>
                  </a:lnTo>
                  <a:lnTo>
                    <a:pt x="3203410" y="193903"/>
                  </a:lnTo>
                  <a:lnTo>
                    <a:pt x="3200590" y="193903"/>
                  </a:lnTo>
                  <a:lnTo>
                    <a:pt x="3196399" y="193903"/>
                  </a:lnTo>
                  <a:lnTo>
                    <a:pt x="3194354" y="197535"/>
                  </a:lnTo>
                  <a:lnTo>
                    <a:pt x="3194227" y="204812"/>
                  </a:lnTo>
                  <a:lnTo>
                    <a:pt x="3196145" y="208445"/>
                  </a:lnTo>
                  <a:lnTo>
                    <a:pt x="3202825" y="208445"/>
                  </a:lnTo>
                  <a:lnTo>
                    <a:pt x="3206889" y="206197"/>
                  </a:lnTo>
                  <a:lnTo>
                    <a:pt x="3211995" y="199936"/>
                  </a:lnTo>
                  <a:close/>
                </a:path>
                <a:path extrusionOk="0" h="393065" w="8309609">
                  <a:moveTo>
                    <a:pt x="3257664" y="28994"/>
                  </a:moveTo>
                  <a:lnTo>
                    <a:pt x="3257321" y="28994"/>
                  </a:lnTo>
                  <a:lnTo>
                    <a:pt x="3248812" y="29514"/>
                  </a:lnTo>
                  <a:lnTo>
                    <a:pt x="3228937" y="30899"/>
                  </a:lnTo>
                  <a:lnTo>
                    <a:pt x="3229406" y="30899"/>
                  </a:lnTo>
                  <a:lnTo>
                    <a:pt x="3257664" y="28994"/>
                  </a:lnTo>
                  <a:close/>
                </a:path>
                <a:path extrusionOk="0" h="393065" w="8309609">
                  <a:moveTo>
                    <a:pt x="3323704" y="131889"/>
                  </a:moveTo>
                  <a:lnTo>
                    <a:pt x="3322472" y="125831"/>
                  </a:lnTo>
                  <a:lnTo>
                    <a:pt x="3314255" y="125526"/>
                  </a:lnTo>
                  <a:lnTo>
                    <a:pt x="3312452" y="118237"/>
                  </a:lnTo>
                  <a:lnTo>
                    <a:pt x="3303778" y="118237"/>
                  </a:lnTo>
                  <a:lnTo>
                    <a:pt x="3302736" y="118237"/>
                  </a:lnTo>
                  <a:lnTo>
                    <a:pt x="3301593" y="118338"/>
                  </a:lnTo>
                  <a:lnTo>
                    <a:pt x="3300323" y="118579"/>
                  </a:lnTo>
                  <a:lnTo>
                    <a:pt x="3298177" y="125603"/>
                  </a:lnTo>
                  <a:lnTo>
                    <a:pt x="3300450" y="130670"/>
                  </a:lnTo>
                  <a:lnTo>
                    <a:pt x="3305530" y="133756"/>
                  </a:lnTo>
                  <a:lnTo>
                    <a:pt x="3311855" y="134797"/>
                  </a:lnTo>
                  <a:lnTo>
                    <a:pt x="3318027" y="134797"/>
                  </a:lnTo>
                  <a:lnTo>
                    <a:pt x="3323704" y="131889"/>
                  </a:lnTo>
                  <a:close/>
                </a:path>
                <a:path extrusionOk="0" h="393065" w="8309609">
                  <a:moveTo>
                    <a:pt x="3337141" y="229781"/>
                  </a:moveTo>
                  <a:lnTo>
                    <a:pt x="3332213" y="229781"/>
                  </a:lnTo>
                  <a:lnTo>
                    <a:pt x="3317456" y="230238"/>
                  </a:lnTo>
                  <a:lnTo>
                    <a:pt x="3304781" y="232829"/>
                  </a:lnTo>
                  <a:lnTo>
                    <a:pt x="3296056" y="239395"/>
                  </a:lnTo>
                  <a:lnTo>
                    <a:pt x="3293122" y="251790"/>
                  </a:lnTo>
                  <a:lnTo>
                    <a:pt x="3306483" y="248564"/>
                  </a:lnTo>
                  <a:lnTo>
                    <a:pt x="3318370" y="243852"/>
                  </a:lnTo>
                  <a:lnTo>
                    <a:pt x="3328644" y="237617"/>
                  </a:lnTo>
                  <a:lnTo>
                    <a:pt x="3337141" y="229781"/>
                  </a:lnTo>
                  <a:close/>
                </a:path>
                <a:path extrusionOk="0" h="393065" w="8309609">
                  <a:moveTo>
                    <a:pt x="3366820" y="111086"/>
                  </a:moveTo>
                  <a:lnTo>
                    <a:pt x="3365284" y="111861"/>
                  </a:lnTo>
                  <a:lnTo>
                    <a:pt x="3363785" y="112179"/>
                  </a:lnTo>
                  <a:lnTo>
                    <a:pt x="3358362" y="112179"/>
                  </a:lnTo>
                  <a:lnTo>
                    <a:pt x="3354692" y="109778"/>
                  </a:lnTo>
                  <a:lnTo>
                    <a:pt x="3348113" y="104978"/>
                  </a:lnTo>
                  <a:lnTo>
                    <a:pt x="3345205" y="102577"/>
                  </a:lnTo>
                  <a:lnTo>
                    <a:pt x="3342767" y="102577"/>
                  </a:lnTo>
                  <a:lnTo>
                    <a:pt x="3340455" y="102577"/>
                  </a:lnTo>
                  <a:lnTo>
                    <a:pt x="3338563" y="104736"/>
                  </a:lnTo>
                  <a:lnTo>
                    <a:pt x="3337153" y="111086"/>
                  </a:lnTo>
                  <a:lnTo>
                    <a:pt x="3342906" y="112814"/>
                  </a:lnTo>
                  <a:lnTo>
                    <a:pt x="3345764" y="117195"/>
                  </a:lnTo>
                  <a:lnTo>
                    <a:pt x="3344634" y="125844"/>
                  </a:lnTo>
                  <a:lnTo>
                    <a:pt x="3359327" y="125844"/>
                  </a:lnTo>
                  <a:lnTo>
                    <a:pt x="3359327" y="118579"/>
                  </a:lnTo>
                  <a:lnTo>
                    <a:pt x="3365347" y="117195"/>
                  </a:lnTo>
                  <a:lnTo>
                    <a:pt x="3366820" y="111086"/>
                  </a:lnTo>
                  <a:close/>
                </a:path>
                <a:path extrusionOk="0" h="393065" w="8309609">
                  <a:moveTo>
                    <a:pt x="3441014" y="200520"/>
                  </a:moveTo>
                  <a:lnTo>
                    <a:pt x="3440430" y="185178"/>
                  </a:lnTo>
                  <a:lnTo>
                    <a:pt x="3431768" y="186321"/>
                  </a:lnTo>
                  <a:lnTo>
                    <a:pt x="3419411" y="184023"/>
                  </a:lnTo>
                  <a:lnTo>
                    <a:pt x="3418255" y="192671"/>
                  </a:lnTo>
                  <a:lnTo>
                    <a:pt x="3426561" y="198970"/>
                  </a:lnTo>
                  <a:lnTo>
                    <a:pt x="3422739" y="206463"/>
                  </a:lnTo>
                  <a:lnTo>
                    <a:pt x="3414814" y="214452"/>
                  </a:lnTo>
                  <a:lnTo>
                    <a:pt x="3410801" y="222173"/>
                  </a:lnTo>
                  <a:lnTo>
                    <a:pt x="3414204" y="222834"/>
                  </a:lnTo>
                  <a:lnTo>
                    <a:pt x="3417252" y="223151"/>
                  </a:lnTo>
                  <a:lnTo>
                    <a:pt x="3419995" y="223151"/>
                  </a:lnTo>
                  <a:lnTo>
                    <a:pt x="3431679" y="220357"/>
                  </a:lnTo>
                  <a:lnTo>
                    <a:pt x="3438385" y="212534"/>
                  </a:lnTo>
                  <a:lnTo>
                    <a:pt x="3441014" y="200520"/>
                  </a:lnTo>
                  <a:close/>
                </a:path>
                <a:path extrusionOk="0" h="393065" w="8309609">
                  <a:moveTo>
                    <a:pt x="3602431" y="266763"/>
                  </a:moveTo>
                  <a:lnTo>
                    <a:pt x="3600513" y="267360"/>
                  </a:lnTo>
                  <a:lnTo>
                    <a:pt x="3598202" y="267589"/>
                  </a:lnTo>
                  <a:lnTo>
                    <a:pt x="3591890" y="267589"/>
                  </a:lnTo>
                  <a:lnTo>
                    <a:pt x="3574732" y="265607"/>
                  </a:lnTo>
                  <a:lnTo>
                    <a:pt x="3570935" y="265607"/>
                  </a:lnTo>
                  <a:lnTo>
                    <a:pt x="3563836" y="265607"/>
                  </a:lnTo>
                  <a:lnTo>
                    <a:pt x="3558476" y="267335"/>
                  </a:lnTo>
                  <a:lnTo>
                    <a:pt x="3558159" y="274015"/>
                  </a:lnTo>
                  <a:lnTo>
                    <a:pt x="3558895" y="274002"/>
                  </a:lnTo>
                  <a:lnTo>
                    <a:pt x="3564229" y="275920"/>
                  </a:lnTo>
                  <a:lnTo>
                    <a:pt x="3566439" y="280962"/>
                  </a:lnTo>
                  <a:lnTo>
                    <a:pt x="3566541" y="288099"/>
                  </a:lnTo>
                  <a:lnTo>
                    <a:pt x="3564636" y="304444"/>
                  </a:lnTo>
                  <a:lnTo>
                    <a:pt x="3564686" y="311569"/>
                  </a:lnTo>
                  <a:lnTo>
                    <a:pt x="3566807" y="316611"/>
                  </a:lnTo>
                  <a:lnTo>
                    <a:pt x="3572040" y="318528"/>
                  </a:lnTo>
                  <a:lnTo>
                    <a:pt x="3572840" y="318503"/>
                  </a:lnTo>
                  <a:lnTo>
                    <a:pt x="3576485" y="305396"/>
                  </a:lnTo>
                  <a:lnTo>
                    <a:pt x="3589134" y="301472"/>
                  </a:lnTo>
                  <a:lnTo>
                    <a:pt x="3601034" y="296824"/>
                  </a:lnTo>
                  <a:lnTo>
                    <a:pt x="3602431" y="281508"/>
                  </a:lnTo>
                  <a:lnTo>
                    <a:pt x="3598710" y="274015"/>
                  </a:lnTo>
                  <a:lnTo>
                    <a:pt x="3602431" y="266763"/>
                  </a:lnTo>
                  <a:close/>
                </a:path>
                <a:path extrusionOk="0" h="393065" w="8309609">
                  <a:moveTo>
                    <a:pt x="3712908" y="177685"/>
                  </a:moveTo>
                  <a:lnTo>
                    <a:pt x="3703993" y="178142"/>
                  </a:lnTo>
                  <a:lnTo>
                    <a:pt x="3696131" y="179527"/>
                  </a:lnTo>
                  <a:lnTo>
                    <a:pt x="3691128" y="183743"/>
                  </a:lnTo>
                  <a:lnTo>
                    <a:pt x="3690810" y="192671"/>
                  </a:lnTo>
                  <a:lnTo>
                    <a:pt x="3691813" y="192684"/>
                  </a:lnTo>
                  <a:lnTo>
                    <a:pt x="3699713" y="191604"/>
                  </a:lnTo>
                  <a:lnTo>
                    <a:pt x="3705682" y="188544"/>
                  </a:lnTo>
                  <a:lnTo>
                    <a:pt x="3709987" y="183819"/>
                  </a:lnTo>
                  <a:lnTo>
                    <a:pt x="3712908" y="177685"/>
                  </a:lnTo>
                  <a:close/>
                </a:path>
                <a:path extrusionOk="0" h="393065" w="8309609">
                  <a:moveTo>
                    <a:pt x="3715905" y="61785"/>
                  </a:moveTo>
                  <a:lnTo>
                    <a:pt x="3713962" y="58178"/>
                  </a:lnTo>
                  <a:lnTo>
                    <a:pt x="3710241" y="58178"/>
                  </a:lnTo>
                  <a:lnTo>
                    <a:pt x="3707320" y="58178"/>
                  </a:lnTo>
                  <a:lnTo>
                    <a:pt x="3703294" y="60401"/>
                  </a:lnTo>
                  <a:lnTo>
                    <a:pt x="3698265" y="66598"/>
                  </a:lnTo>
                  <a:lnTo>
                    <a:pt x="3703078" y="70967"/>
                  </a:lnTo>
                  <a:lnTo>
                    <a:pt x="3706863" y="72605"/>
                  </a:lnTo>
                  <a:lnTo>
                    <a:pt x="3713835" y="72605"/>
                  </a:lnTo>
                  <a:lnTo>
                    <a:pt x="3715829" y="68999"/>
                  </a:lnTo>
                  <a:lnTo>
                    <a:pt x="3715905" y="61785"/>
                  </a:lnTo>
                  <a:close/>
                </a:path>
                <a:path extrusionOk="0" h="393065" w="8309609">
                  <a:moveTo>
                    <a:pt x="3720071" y="88849"/>
                  </a:moveTo>
                  <a:lnTo>
                    <a:pt x="3716147" y="84683"/>
                  </a:lnTo>
                  <a:lnTo>
                    <a:pt x="3710927" y="82981"/>
                  </a:lnTo>
                  <a:lnTo>
                    <a:pt x="3705339" y="82981"/>
                  </a:lnTo>
                  <a:lnTo>
                    <a:pt x="3697135" y="84074"/>
                  </a:lnTo>
                  <a:lnTo>
                    <a:pt x="3689096" y="87020"/>
                  </a:lnTo>
                  <a:lnTo>
                    <a:pt x="3681844" y="91274"/>
                  </a:lnTo>
                  <a:lnTo>
                    <a:pt x="3676053" y="96342"/>
                  </a:lnTo>
                  <a:lnTo>
                    <a:pt x="3681501" y="99847"/>
                  </a:lnTo>
                  <a:lnTo>
                    <a:pt x="3682136" y="105981"/>
                  </a:lnTo>
                  <a:lnTo>
                    <a:pt x="3679736" y="112864"/>
                  </a:lnTo>
                  <a:lnTo>
                    <a:pt x="3676053" y="118579"/>
                  </a:lnTo>
                  <a:lnTo>
                    <a:pt x="3690353" y="114452"/>
                  </a:lnTo>
                  <a:lnTo>
                    <a:pt x="3700792" y="106387"/>
                  </a:lnTo>
                  <a:lnTo>
                    <a:pt x="3709860" y="96989"/>
                  </a:lnTo>
                  <a:lnTo>
                    <a:pt x="3720071" y="88849"/>
                  </a:lnTo>
                  <a:close/>
                </a:path>
                <a:path extrusionOk="0" h="393065" w="8309609">
                  <a:moveTo>
                    <a:pt x="3779101" y="44602"/>
                  </a:moveTo>
                  <a:lnTo>
                    <a:pt x="3775684" y="44437"/>
                  </a:lnTo>
                  <a:lnTo>
                    <a:pt x="3774046" y="44437"/>
                  </a:lnTo>
                  <a:lnTo>
                    <a:pt x="3763391" y="45351"/>
                  </a:lnTo>
                  <a:lnTo>
                    <a:pt x="3754539" y="48120"/>
                  </a:lnTo>
                  <a:lnTo>
                    <a:pt x="3747490" y="52755"/>
                  </a:lnTo>
                  <a:lnTo>
                    <a:pt x="3742283" y="59245"/>
                  </a:lnTo>
                  <a:lnTo>
                    <a:pt x="3749357" y="62026"/>
                  </a:lnTo>
                  <a:lnTo>
                    <a:pt x="3754729" y="63461"/>
                  </a:lnTo>
                  <a:lnTo>
                    <a:pt x="3759085" y="63461"/>
                  </a:lnTo>
                  <a:lnTo>
                    <a:pt x="3765092" y="62318"/>
                  </a:lnTo>
                  <a:lnTo>
                    <a:pt x="3770058" y="58826"/>
                  </a:lnTo>
                  <a:lnTo>
                    <a:pt x="3774541" y="52946"/>
                  </a:lnTo>
                  <a:lnTo>
                    <a:pt x="3779101" y="44602"/>
                  </a:lnTo>
                  <a:close/>
                </a:path>
                <a:path extrusionOk="0" h="393065" w="8309609">
                  <a:moveTo>
                    <a:pt x="3824325" y="309499"/>
                  </a:moveTo>
                  <a:lnTo>
                    <a:pt x="3822992" y="303923"/>
                  </a:lnTo>
                  <a:lnTo>
                    <a:pt x="3815969" y="296265"/>
                  </a:lnTo>
                  <a:lnTo>
                    <a:pt x="3810774" y="304165"/>
                  </a:lnTo>
                  <a:lnTo>
                    <a:pt x="3810368" y="309714"/>
                  </a:lnTo>
                  <a:lnTo>
                    <a:pt x="3813111" y="312991"/>
                  </a:lnTo>
                  <a:lnTo>
                    <a:pt x="3817416" y="314071"/>
                  </a:lnTo>
                  <a:lnTo>
                    <a:pt x="3821849" y="312915"/>
                  </a:lnTo>
                  <a:lnTo>
                    <a:pt x="3824325" y="309499"/>
                  </a:lnTo>
                  <a:close/>
                </a:path>
                <a:path extrusionOk="0" h="393065" w="8309609">
                  <a:moveTo>
                    <a:pt x="3864406" y="272186"/>
                  </a:moveTo>
                  <a:lnTo>
                    <a:pt x="3860241" y="259270"/>
                  </a:lnTo>
                  <a:lnTo>
                    <a:pt x="3857447" y="258940"/>
                  </a:lnTo>
                  <a:lnTo>
                    <a:pt x="3854818" y="258775"/>
                  </a:lnTo>
                  <a:lnTo>
                    <a:pt x="3852367" y="258775"/>
                  </a:lnTo>
                  <a:lnTo>
                    <a:pt x="3843909" y="259638"/>
                  </a:lnTo>
                  <a:lnTo>
                    <a:pt x="3837355" y="262318"/>
                  </a:lnTo>
                  <a:lnTo>
                    <a:pt x="3832847" y="267055"/>
                  </a:lnTo>
                  <a:lnTo>
                    <a:pt x="3830574" y="274015"/>
                  </a:lnTo>
                  <a:lnTo>
                    <a:pt x="3831856" y="273850"/>
                  </a:lnTo>
                  <a:lnTo>
                    <a:pt x="3837076" y="273786"/>
                  </a:lnTo>
                  <a:lnTo>
                    <a:pt x="3847287" y="274497"/>
                  </a:lnTo>
                  <a:lnTo>
                    <a:pt x="3858196" y="274497"/>
                  </a:lnTo>
                  <a:lnTo>
                    <a:pt x="3864406" y="272186"/>
                  </a:lnTo>
                  <a:close/>
                </a:path>
                <a:path extrusionOk="0" h="393065" w="8309609">
                  <a:moveTo>
                    <a:pt x="3882402" y="96342"/>
                  </a:moveTo>
                  <a:lnTo>
                    <a:pt x="3880751" y="96304"/>
                  </a:lnTo>
                  <a:lnTo>
                    <a:pt x="3869194" y="96304"/>
                  </a:lnTo>
                  <a:lnTo>
                    <a:pt x="3863251" y="102171"/>
                  </a:lnTo>
                  <a:lnTo>
                    <a:pt x="3860254" y="111086"/>
                  </a:lnTo>
                  <a:lnTo>
                    <a:pt x="3861257" y="111099"/>
                  </a:lnTo>
                  <a:lnTo>
                    <a:pt x="3869144" y="110020"/>
                  </a:lnTo>
                  <a:lnTo>
                    <a:pt x="3875062" y="106997"/>
                  </a:lnTo>
                  <a:lnTo>
                    <a:pt x="3879367" y="102336"/>
                  </a:lnTo>
                  <a:lnTo>
                    <a:pt x="3882402" y="96342"/>
                  </a:lnTo>
                  <a:close/>
                </a:path>
                <a:path extrusionOk="0" h="393065" w="8309609">
                  <a:moveTo>
                    <a:pt x="3889603" y="140716"/>
                  </a:moveTo>
                  <a:lnTo>
                    <a:pt x="3883710" y="139661"/>
                  </a:lnTo>
                  <a:lnTo>
                    <a:pt x="3879050" y="139230"/>
                  </a:lnTo>
                  <a:lnTo>
                    <a:pt x="3875417" y="139230"/>
                  </a:lnTo>
                  <a:lnTo>
                    <a:pt x="3866731" y="139230"/>
                  </a:lnTo>
                  <a:lnTo>
                    <a:pt x="3863987" y="141719"/>
                  </a:lnTo>
                  <a:lnTo>
                    <a:pt x="3865397" y="146697"/>
                  </a:lnTo>
                  <a:lnTo>
                    <a:pt x="3869563" y="149174"/>
                  </a:lnTo>
                  <a:lnTo>
                    <a:pt x="3879494" y="149174"/>
                  </a:lnTo>
                  <a:lnTo>
                    <a:pt x="3885120" y="147027"/>
                  </a:lnTo>
                  <a:lnTo>
                    <a:pt x="3889603" y="140716"/>
                  </a:lnTo>
                  <a:close/>
                </a:path>
                <a:path extrusionOk="0" h="393065" w="8309609">
                  <a:moveTo>
                    <a:pt x="3898227" y="226669"/>
                  </a:moveTo>
                  <a:lnTo>
                    <a:pt x="3889603" y="214668"/>
                  </a:lnTo>
                  <a:lnTo>
                    <a:pt x="3889451" y="231533"/>
                  </a:lnTo>
                  <a:lnTo>
                    <a:pt x="3881463" y="245300"/>
                  </a:lnTo>
                  <a:lnTo>
                    <a:pt x="3875748" y="256781"/>
                  </a:lnTo>
                  <a:lnTo>
                    <a:pt x="3882402" y="266763"/>
                  </a:lnTo>
                  <a:lnTo>
                    <a:pt x="3889806" y="257111"/>
                  </a:lnTo>
                  <a:lnTo>
                    <a:pt x="3896690" y="242277"/>
                  </a:lnTo>
                  <a:lnTo>
                    <a:pt x="3898227" y="226669"/>
                  </a:lnTo>
                  <a:close/>
                </a:path>
                <a:path extrusionOk="0" h="393065" w="8309609">
                  <a:moveTo>
                    <a:pt x="3963733" y="207708"/>
                  </a:moveTo>
                  <a:lnTo>
                    <a:pt x="3963289" y="199936"/>
                  </a:lnTo>
                  <a:lnTo>
                    <a:pt x="3956405" y="202311"/>
                  </a:lnTo>
                  <a:lnTo>
                    <a:pt x="3950932" y="202984"/>
                  </a:lnTo>
                  <a:lnTo>
                    <a:pt x="3943286" y="202984"/>
                  </a:lnTo>
                  <a:lnTo>
                    <a:pt x="3933596" y="201752"/>
                  </a:lnTo>
                  <a:lnTo>
                    <a:pt x="3927462" y="201752"/>
                  </a:lnTo>
                  <a:lnTo>
                    <a:pt x="3923766" y="202907"/>
                  </a:lnTo>
                  <a:lnTo>
                    <a:pt x="3919245" y="207416"/>
                  </a:lnTo>
                  <a:lnTo>
                    <a:pt x="3923385" y="210172"/>
                  </a:lnTo>
                  <a:lnTo>
                    <a:pt x="3930612" y="213042"/>
                  </a:lnTo>
                  <a:lnTo>
                    <a:pt x="3939527" y="215315"/>
                  </a:lnTo>
                  <a:lnTo>
                    <a:pt x="3948722" y="216230"/>
                  </a:lnTo>
                  <a:lnTo>
                    <a:pt x="3955618" y="215430"/>
                  </a:lnTo>
                  <a:lnTo>
                    <a:pt x="3960888" y="212725"/>
                  </a:lnTo>
                  <a:lnTo>
                    <a:pt x="3963733" y="207708"/>
                  </a:lnTo>
                  <a:close/>
                </a:path>
                <a:path extrusionOk="0" h="393065" w="8309609">
                  <a:moveTo>
                    <a:pt x="3985387" y="0"/>
                  </a:moveTo>
                  <a:lnTo>
                    <a:pt x="3971086" y="4165"/>
                  </a:lnTo>
                  <a:lnTo>
                    <a:pt x="3957116" y="8623"/>
                  </a:lnTo>
                  <a:lnTo>
                    <a:pt x="3946220" y="16154"/>
                  </a:lnTo>
                  <a:lnTo>
                    <a:pt x="3941102" y="29502"/>
                  </a:lnTo>
                  <a:lnTo>
                    <a:pt x="3944696" y="29921"/>
                  </a:lnTo>
                  <a:lnTo>
                    <a:pt x="3948087" y="30137"/>
                  </a:lnTo>
                  <a:lnTo>
                    <a:pt x="3951262" y="30137"/>
                  </a:lnTo>
                  <a:lnTo>
                    <a:pt x="3965410" y="28333"/>
                  </a:lnTo>
                  <a:lnTo>
                    <a:pt x="3975912" y="22809"/>
                  </a:lnTo>
                  <a:lnTo>
                    <a:pt x="3982618" y="13423"/>
                  </a:lnTo>
                  <a:lnTo>
                    <a:pt x="3985387" y="0"/>
                  </a:lnTo>
                  <a:close/>
                </a:path>
                <a:path extrusionOk="0" h="393065" w="8309609">
                  <a:moveTo>
                    <a:pt x="4478909" y="237032"/>
                  </a:moveTo>
                  <a:lnTo>
                    <a:pt x="4477829" y="237172"/>
                  </a:lnTo>
                  <a:lnTo>
                    <a:pt x="4476813" y="237236"/>
                  </a:lnTo>
                  <a:lnTo>
                    <a:pt x="4470565" y="237236"/>
                  </a:lnTo>
                  <a:lnTo>
                    <a:pt x="4456798" y="229666"/>
                  </a:lnTo>
                  <a:lnTo>
                    <a:pt x="4451718" y="229666"/>
                  </a:lnTo>
                  <a:lnTo>
                    <a:pt x="4449546" y="229768"/>
                  </a:lnTo>
                  <a:lnTo>
                    <a:pt x="4449546" y="259270"/>
                  </a:lnTo>
                  <a:lnTo>
                    <a:pt x="4451883" y="259346"/>
                  </a:lnTo>
                  <a:lnTo>
                    <a:pt x="4462208" y="257340"/>
                  </a:lnTo>
                  <a:lnTo>
                    <a:pt x="4469308" y="252120"/>
                  </a:lnTo>
                  <a:lnTo>
                    <a:pt x="4474451" y="244944"/>
                  </a:lnTo>
                  <a:lnTo>
                    <a:pt x="4478909" y="237032"/>
                  </a:lnTo>
                  <a:close/>
                </a:path>
                <a:path extrusionOk="0" h="393065" w="8309609">
                  <a:moveTo>
                    <a:pt x="5189093" y="306311"/>
                  </a:moveTo>
                  <a:lnTo>
                    <a:pt x="5187150" y="302704"/>
                  </a:lnTo>
                  <a:lnTo>
                    <a:pt x="5183429" y="302704"/>
                  </a:lnTo>
                  <a:lnTo>
                    <a:pt x="5180508" y="302704"/>
                  </a:lnTo>
                  <a:lnTo>
                    <a:pt x="5176482" y="304927"/>
                  </a:lnTo>
                  <a:lnTo>
                    <a:pt x="5171440" y="311124"/>
                  </a:lnTo>
                  <a:lnTo>
                    <a:pt x="5176253" y="315506"/>
                  </a:lnTo>
                  <a:lnTo>
                    <a:pt x="5180038" y="317131"/>
                  </a:lnTo>
                  <a:lnTo>
                    <a:pt x="5187010" y="317131"/>
                  </a:lnTo>
                  <a:lnTo>
                    <a:pt x="5189017" y="313524"/>
                  </a:lnTo>
                  <a:lnTo>
                    <a:pt x="5189093" y="306311"/>
                  </a:lnTo>
                  <a:close/>
                </a:path>
                <a:path extrusionOk="0" h="393065" w="8309609">
                  <a:moveTo>
                    <a:pt x="5592546" y="236512"/>
                  </a:moveTo>
                  <a:lnTo>
                    <a:pt x="5592216" y="236512"/>
                  </a:lnTo>
                  <a:lnTo>
                    <a:pt x="5583783" y="237032"/>
                  </a:lnTo>
                  <a:lnTo>
                    <a:pt x="5563997" y="238417"/>
                  </a:lnTo>
                  <a:lnTo>
                    <a:pt x="5592546" y="236512"/>
                  </a:lnTo>
                  <a:close/>
                </a:path>
                <a:path extrusionOk="0" h="393065" w="8309609">
                  <a:moveTo>
                    <a:pt x="5628068" y="259283"/>
                  </a:moveTo>
                  <a:lnTo>
                    <a:pt x="5620575" y="259283"/>
                  </a:lnTo>
                  <a:lnTo>
                    <a:pt x="5619216" y="253174"/>
                  </a:lnTo>
                  <a:lnTo>
                    <a:pt x="5613463" y="251790"/>
                  </a:lnTo>
                  <a:lnTo>
                    <a:pt x="5613463" y="259283"/>
                  </a:lnTo>
                  <a:lnTo>
                    <a:pt x="5607355" y="260654"/>
                  </a:lnTo>
                  <a:lnTo>
                    <a:pt x="5605945" y="266776"/>
                  </a:lnTo>
                  <a:lnTo>
                    <a:pt x="5613463" y="266776"/>
                  </a:lnTo>
                  <a:lnTo>
                    <a:pt x="5614581" y="272542"/>
                  </a:lnTo>
                  <a:lnTo>
                    <a:pt x="5620575" y="274027"/>
                  </a:lnTo>
                  <a:lnTo>
                    <a:pt x="5620575" y="266776"/>
                  </a:lnTo>
                  <a:lnTo>
                    <a:pt x="5626684" y="265264"/>
                  </a:lnTo>
                  <a:lnTo>
                    <a:pt x="5628068" y="259283"/>
                  </a:lnTo>
                  <a:close/>
                </a:path>
                <a:path extrusionOk="0" h="393065" w="8309609">
                  <a:moveTo>
                    <a:pt x="5664936" y="162941"/>
                  </a:moveTo>
                  <a:lnTo>
                    <a:pt x="5661190" y="162636"/>
                  </a:lnTo>
                  <a:lnTo>
                    <a:pt x="5657596" y="162471"/>
                  </a:lnTo>
                  <a:lnTo>
                    <a:pt x="5654154" y="162471"/>
                  </a:lnTo>
                  <a:lnTo>
                    <a:pt x="5636399" y="164211"/>
                  </a:lnTo>
                  <a:lnTo>
                    <a:pt x="5622239" y="169633"/>
                  </a:lnTo>
                  <a:lnTo>
                    <a:pt x="5611977" y="179019"/>
                  </a:lnTo>
                  <a:lnTo>
                    <a:pt x="5605945" y="192671"/>
                  </a:lnTo>
                  <a:lnTo>
                    <a:pt x="5626214" y="190741"/>
                  </a:lnTo>
                  <a:lnTo>
                    <a:pt x="5643092" y="185496"/>
                  </a:lnTo>
                  <a:lnTo>
                    <a:pt x="5656148" y="176403"/>
                  </a:lnTo>
                  <a:lnTo>
                    <a:pt x="5664936" y="162941"/>
                  </a:lnTo>
                  <a:close/>
                </a:path>
                <a:path extrusionOk="0" h="393065" w="8309609">
                  <a:moveTo>
                    <a:pt x="5694299" y="311124"/>
                  </a:moveTo>
                  <a:lnTo>
                    <a:pt x="5690070" y="306565"/>
                  </a:lnTo>
                  <a:lnTo>
                    <a:pt x="5682500" y="303834"/>
                  </a:lnTo>
                  <a:lnTo>
                    <a:pt x="5675325" y="303834"/>
                  </a:lnTo>
                  <a:lnTo>
                    <a:pt x="5666333" y="303834"/>
                  </a:lnTo>
                  <a:lnTo>
                    <a:pt x="5657939" y="308127"/>
                  </a:lnTo>
                  <a:lnTo>
                    <a:pt x="5657481" y="318503"/>
                  </a:lnTo>
                  <a:lnTo>
                    <a:pt x="5661685" y="323024"/>
                  </a:lnTo>
                  <a:lnTo>
                    <a:pt x="5669280" y="325780"/>
                  </a:lnTo>
                  <a:lnTo>
                    <a:pt x="5685447" y="325780"/>
                  </a:lnTo>
                  <a:lnTo>
                    <a:pt x="5693791" y="321525"/>
                  </a:lnTo>
                  <a:lnTo>
                    <a:pt x="5694299" y="311124"/>
                  </a:lnTo>
                  <a:close/>
                </a:path>
                <a:path extrusionOk="0" h="393065" w="8309609">
                  <a:moveTo>
                    <a:pt x="5695302" y="204724"/>
                  </a:moveTo>
                  <a:lnTo>
                    <a:pt x="5687085" y="199936"/>
                  </a:lnTo>
                  <a:lnTo>
                    <a:pt x="5683529" y="206362"/>
                  </a:lnTo>
                  <a:lnTo>
                    <a:pt x="5679325" y="216103"/>
                  </a:lnTo>
                  <a:lnTo>
                    <a:pt x="5678995" y="225221"/>
                  </a:lnTo>
                  <a:lnTo>
                    <a:pt x="5687085" y="229781"/>
                  </a:lnTo>
                  <a:lnTo>
                    <a:pt x="5687123" y="219925"/>
                  </a:lnTo>
                  <a:lnTo>
                    <a:pt x="5692584" y="211480"/>
                  </a:lnTo>
                  <a:lnTo>
                    <a:pt x="5695302" y="204724"/>
                  </a:lnTo>
                  <a:close/>
                </a:path>
                <a:path extrusionOk="0" h="393065" w="8309609">
                  <a:moveTo>
                    <a:pt x="5863793" y="303860"/>
                  </a:moveTo>
                  <a:lnTo>
                    <a:pt x="5860859" y="303453"/>
                  </a:lnTo>
                  <a:lnTo>
                    <a:pt x="5858103" y="303250"/>
                  </a:lnTo>
                  <a:lnTo>
                    <a:pt x="5855551" y="303250"/>
                  </a:lnTo>
                  <a:lnTo>
                    <a:pt x="5847359" y="304139"/>
                  </a:lnTo>
                  <a:lnTo>
                    <a:pt x="5840984" y="306882"/>
                  </a:lnTo>
                  <a:lnTo>
                    <a:pt x="5836615" y="311632"/>
                  </a:lnTo>
                  <a:lnTo>
                    <a:pt x="5834418" y="318503"/>
                  </a:lnTo>
                  <a:lnTo>
                    <a:pt x="5837225" y="318858"/>
                  </a:lnTo>
                  <a:lnTo>
                    <a:pt x="5839879" y="319036"/>
                  </a:lnTo>
                  <a:lnTo>
                    <a:pt x="5842343" y="319036"/>
                  </a:lnTo>
                  <a:lnTo>
                    <a:pt x="5850623" y="318173"/>
                  </a:lnTo>
                  <a:lnTo>
                    <a:pt x="5857075" y="315468"/>
                  </a:lnTo>
                  <a:lnTo>
                    <a:pt x="5861532" y="310756"/>
                  </a:lnTo>
                  <a:lnTo>
                    <a:pt x="5863793" y="303860"/>
                  </a:lnTo>
                  <a:close/>
                </a:path>
                <a:path extrusionOk="0" h="393065" w="8309609">
                  <a:moveTo>
                    <a:pt x="5863793" y="192671"/>
                  </a:moveTo>
                  <a:lnTo>
                    <a:pt x="5851449" y="189903"/>
                  </a:lnTo>
                  <a:lnTo>
                    <a:pt x="5842533" y="185877"/>
                  </a:lnTo>
                  <a:lnTo>
                    <a:pt x="5835154" y="182270"/>
                  </a:lnTo>
                  <a:lnTo>
                    <a:pt x="5827458" y="180695"/>
                  </a:lnTo>
                  <a:lnTo>
                    <a:pt x="5823445" y="180695"/>
                  </a:lnTo>
                  <a:lnTo>
                    <a:pt x="5818670" y="181927"/>
                  </a:lnTo>
                  <a:lnTo>
                    <a:pt x="5812269" y="185191"/>
                  </a:lnTo>
                  <a:lnTo>
                    <a:pt x="5811863" y="193128"/>
                  </a:lnTo>
                  <a:lnTo>
                    <a:pt x="5816473" y="198386"/>
                  </a:lnTo>
                  <a:lnTo>
                    <a:pt x="5824563" y="201295"/>
                  </a:lnTo>
                  <a:lnTo>
                    <a:pt x="5834621" y="202196"/>
                  </a:lnTo>
                  <a:lnTo>
                    <a:pt x="5844794" y="201447"/>
                  </a:lnTo>
                  <a:lnTo>
                    <a:pt x="5853976" y="199415"/>
                  </a:lnTo>
                  <a:lnTo>
                    <a:pt x="5860770" y="196380"/>
                  </a:lnTo>
                  <a:lnTo>
                    <a:pt x="5863793" y="192671"/>
                  </a:lnTo>
                  <a:close/>
                </a:path>
                <a:path extrusionOk="0" h="393065" w="8309609">
                  <a:moveTo>
                    <a:pt x="5931649" y="206946"/>
                  </a:moveTo>
                  <a:lnTo>
                    <a:pt x="5922772" y="199936"/>
                  </a:lnTo>
                  <a:lnTo>
                    <a:pt x="5918733" y="207708"/>
                  </a:lnTo>
                  <a:lnTo>
                    <a:pt x="5910796" y="215722"/>
                  </a:lnTo>
                  <a:lnTo>
                    <a:pt x="5906960" y="223304"/>
                  </a:lnTo>
                  <a:lnTo>
                    <a:pt x="5915279" y="229781"/>
                  </a:lnTo>
                  <a:lnTo>
                    <a:pt x="5921413" y="224129"/>
                  </a:lnTo>
                  <a:lnTo>
                    <a:pt x="5929046" y="215760"/>
                  </a:lnTo>
                  <a:lnTo>
                    <a:pt x="5931649" y="206946"/>
                  </a:lnTo>
                  <a:close/>
                </a:path>
                <a:path extrusionOk="0" h="393065" w="8309609">
                  <a:moveTo>
                    <a:pt x="6364719" y="222173"/>
                  </a:moveTo>
                  <a:lnTo>
                    <a:pt x="6363602" y="222034"/>
                  </a:lnTo>
                  <a:lnTo>
                    <a:pt x="6361582" y="221970"/>
                  </a:lnTo>
                  <a:lnTo>
                    <a:pt x="6356096" y="221970"/>
                  </a:lnTo>
                  <a:lnTo>
                    <a:pt x="6342012" y="229819"/>
                  </a:lnTo>
                  <a:lnTo>
                    <a:pt x="6335585" y="229806"/>
                  </a:lnTo>
                  <a:lnTo>
                    <a:pt x="6335077" y="229768"/>
                  </a:lnTo>
                  <a:lnTo>
                    <a:pt x="6330734" y="242620"/>
                  </a:lnTo>
                  <a:lnTo>
                    <a:pt x="6336970" y="244970"/>
                  </a:lnTo>
                  <a:lnTo>
                    <a:pt x="6347981" y="244970"/>
                  </a:lnTo>
                  <a:lnTo>
                    <a:pt x="6358572" y="244195"/>
                  </a:lnTo>
                  <a:lnTo>
                    <a:pt x="6362306" y="244195"/>
                  </a:lnTo>
                  <a:lnTo>
                    <a:pt x="6363563" y="244246"/>
                  </a:lnTo>
                  <a:lnTo>
                    <a:pt x="6364719" y="244398"/>
                  </a:lnTo>
                  <a:lnTo>
                    <a:pt x="6364719" y="222173"/>
                  </a:lnTo>
                  <a:close/>
                </a:path>
                <a:path extrusionOk="0" h="393065" w="8309609">
                  <a:moveTo>
                    <a:pt x="6725513" y="274015"/>
                  </a:moveTo>
                  <a:lnTo>
                    <a:pt x="6722897" y="273621"/>
                  </a:lnTo>
                  <a:lnTo>
                    <a:pt x="6720497" y="273443"/>
                  </a:lnTo>
                  <a:lnTo>
                    <a:pt x="6718274" y="273443"/>
                  </a:lnTo>
                  <a:lnTo>
                    <a:pt x="6707137" y="275386"/>
                  </a:lnTo>
                  <a:lnTo>
                    <a:pt x="6699174" y="280517"/>
                  </a:lnTo>
                  <a:lnTo>
                    <a:pt x="6693370" y="287832"/>
                  </a:lnTo>
                  <a:lnTo>
                    <a:pt x="6688734" y="296265"/>
                  </a:lnTo>
                  <a:lnTo>
                    <a:pt x="6702526" y="295389"/>
                  </a:lnTo>
                  <a:lnTo>
                    <a:pt x="6714579" y="292671"/>
                  </a:lnTo>
                  <a:lnTo>
                    <a:pt x="6722897" y="286181"/>
                  </a:lnTo>
                  <a:lnTo>
                    <a:pt x="6725513" y="274015"/>
                  </a:lnTo>
                  <a:close/>
                </a:path>
                <a:path extrusionOk="0" h="393065" w="8309609">
                  <a:moveTo>
                    <a:pt x="6752336" y="21717"/>
                  </a:moveTo>
                  <a:lnTo>
                    <a:pt x="6752145" y="13716"/>
                  </a:lnTo>
                  <a:lnTo>
                    <a:pt x="6747853" y="6235"/>
                  </a:lnTo>
                  <a:lnTo>
                    <a:pt x="6740195" y="0"/>
                  </a:lnTo>
                  <a:lnTo>
                    <a:pt x="6740588" y="8902"/>
                  </a:lnTo>
                  <a:lnTo>
                    <a:pt x="6740741" y="17995"/>
                  </a:lnTo>
                  <a:lnTo>
                    <a:pt x="6742481" y="25463"/>
                  </a:lnTo>
                  <a:lnTo>
                    <a:pt x="6747662" y="29502"/>
                  </a:lnTo>
                  <a:lnTo>
                    <a:pt x="6752336" y="21717"/>
                  </a:lnTo>
                  <a:close/>
                </a:path>
                <a:path extrusionOk="0" h="393065" w="8309609">
                  <a:moveTo>
                    <a:pt x="6931838" y="66598"/>
                  </a:moveTo>
                  <a:lnTo>
                    <a:pt x="6918198" y="67779"/>
                  </a:lnTo>
                  <a:lnTo>
                    <a:pt x="6906019" y="70383"/>
                  </a:lnTo>
                  <a:lnTo>
                    <a:pt x="6895668" y="74841"/>
                  </a:lnTo>
                  <a:lnTo>
                    <a:pt x="6887502" y="81597"/>
                  </a:lnTo>
                  <a:lnTo>
                    <a:pt x="6890664" y="84670"/>
                  </a:lnTo>
                  <a:lnTo>
                    <a:pt x="6894322" y="85940"/>
                  </a:lnTo>
                  <a:lnTo>
                    <a:pt x="6898221" y="85940"/>
                  </a:lnTo>
                  <a:lnTo>
                    <a:pt x="6907238" y="84035"/>
                  </a:lnTo>
                  <a:lnTo>
                    <a:pt x="6916318" y="79260"/>
                  </a:lnTo>
                  <a:lnTo>
                    <a:pt x="6924751" y="72974"/>
                  </a:lnTo>
                  <a:lnTo>
                    <a:pt x="6931838" y="66598"/>
                  </a:lnTo>
                  <a:close/>
                </a:path>
                <a:path extrusionOk="0" h="393065" w="8309609">
                  <a:moveTo>
                    <a:pt x="6983362" y="185178"/>
                  </a:moveTo>
                  <a:lnTo>
                    <a:pt x="6969836" y="186321"/>
                  </a:lnTo>
                  <a:lnTo>
                    <a:pt x="6957657" y="188836"/>
                  </a:lnTo>
                  <a:lnTo>
                    <a:pt x="6947319" y="193217"/>
                  </a:lnTo>
                  <a:lnTo>
                    <a:pt x="6939280" y="199923"/>
                  </a:lnTo>
                  <a:lnTo>
                    <a:pt x="6943699" y="204431"/>
                  </a:lnTo>
                  <a:lnTo>
                    <a:pt x="6948030" y="206209"/>
                  </a:lnTo>
                  <a:lnTo>
                    <a:pt x="6952234" y="206209"/>
                  </a:lnTo>
                  <a:lnTo>
                    <a:pt x="6960819" y="203936"/>
                  </a:lnTo>
                  <a:lnTo>
                    <a:pt x="6968934" y="198399"/>
                  </a:lnTo>
                  <a:lnTo>
                    <a:pt x="6983362" y="185178"/>
                  </a:lnTo>
                  <a:close/>
                </a:path>
                <a:path extrusionOk="0" h="393065" w="8309609">
                  <a:moveTo>
                    <a:pt x="7012953" y="237032"/>
                  </a:moveTo>
                  <a:lnTo>
                    <a:pt x="7012051" y="228650"/>
                  </a:lnTo>
                  <a:lnTo>
                    <a:pt x="7009066" y="222402"/>
                  </a:lnTo>
                  <a:lnTo>
                    <a:pt x="7004278" y="217881"/>
                  </a:lnTo>
                  <a:lnTo>
                    <a:pt x="6997992" y="214668"/>
                  </a:lnTo>
                  <a:lnTo>
                    <a:pt x="6997992" y="222173"/>
                  </a:lnTo>
                  <a:lnTo>
                    <a:pt x="6992213" y="223659"/>
                  </a:lnTo>
                  <a:lnTo>
                    <a:pt x="6990829" y="229768"/>
                  </a:lnTo>
                  <a:lnTo>
                    <a:pt x="6999402" y="229971"/>
                  </a:lnTo>
                  <a:lnTo>
                    <a:pt x="7000684" y="237312"/>
                  </a:lnTo>
                  <a:lnTo>
                    <a:pt x="7010692" y="237312"/>
                  </a:lnTo>
                  <a:lnTo>
                    <a:pt x="7011771" y="237223"/>
                  </a:lnTo>
                  <a:lnTo>
                    <a:pt x="7012953" y="237032"/>
                  </a:lnTo>
                  <a:close/>
                </a:path>
                <a:path extrusionOk="0" h="393065" w="8309609">
                  <a:moveTo>
                    <a:pt x="7034873" y="185178"/>
                  </a:moveTo>
                  <a:lnTo>
                    <a:pt x="7030631" y="182333"/>
                  </a:lnTo>
                  <a:lnTo>
                    <a:pt x="7023532" y="179489"/>
                  </a:lnTo>
                  <a:lnTo>
                    <a:pt x="7014858" y="177279"/>
                  </a:lnTo>
                  <a:lnTo>
                    <a:pt x="7005929" y="176403"/>
                  </a:lnTo>
                  <a:lnTo>
                    <a:pt x="6998411" y="176403"/>
                  </a:lnTo>
                  <a:lnTo>
                    <a:pt x="6992086" y="178663"/>
                  </a:lnTo>
                  <a:lnTo>
                    <a:pt x="6990829" y="185178"/>
                  </a:lnTo>
                  <a:lnTo>
                    <a:pt x="6998906" y="188290"/>
                  </a:lnTo>
                  <a:lnTo>
                    <a:pt x="7007555" y="192405"/>
                  </a:lnTo>
                  <a:lnTo>
                    <a:pt x="7016115" y="195999"/>
                  </a:lnTo>
                  <a:lnTo>
                    <a:pt x="7023875" y="197535"/>
                  </a:lnTo>
                  <a:lnTo>
                    <a:pt x="7029285" y="197535"/>
                  </a:lnTo>
                  <a:lnTo>
                    <a:pt x="7033412" y="194424"/>
                  </a:lnTo>
                  <a:lnTo>
                    <a:pt x="7034873" y="185178"/>
                  </a:lnTo>
                  <a:close/>
                </a:path>
                <a:path extrusionOk="0" h="393065" w="8309609">
                  <a:moveTo>
                    <a:pt x="7182155" y="274027"/>
                  </a:moveTo>
                  <a:lnTo>
                    <a:pt x="7176770" y="270268"/>
                  </a:lnTo>
                  <a:lnTo>
                    <a:pt x="7173277" y="264629"/>
                  </a:lnTo>
                  <a:lnTo>
                    <a:pt x="7169277" y="259499"/>
                  </a:lnTo>
                  <a:lnTo>
                    <a:pt x="7162368" y="257263"/>
                  </a:lnTo>
                  <a:lnTo>
                    <a:pt x="7159853" y="257263"/>
                  </a:lnTo>
                  <a:lnTo>
                    <a:pt x="7156742" y="257860"/>
                  </a:lnTo>
                  <a:lnTo>
                    <a:pt x="7152805" y="259283"/>
                  </a:lnTo>
                  <a:lnTo>
                    <a:pt x="7153034" y="267462"/>
                  </a:lnTo>
                  <a:lnTo>
                    <a:pt x="7157948" y="274345"/>
                  </a:lnTo>
                  <a:lnTo>
                    <a:pt x="7165467" y="279095"/>
                  </a:lnTo>
                  <a:lnTo>
                    <a:pt x="7173430" y="280873"/>
                  </a:lnTo>
                  <a:lnTo>
                    <a:pt x="7177887" y="280873"/>
                  </a:lnTo>
                  <a:lnTo>
                    <a:pt x="7181456" y="278853"/>
                  </a:lnTo>
                  <a:lnTo>
                    <a:pt x="7182155" y="274027"/>
                  </a:lnTo>
                  <a:close/>
                </a:path>
                <a:path extrusionOk="0" h="393065" w="8309609">
                  <a:moveTo>
                    <a:pt x="7211809" y="251777"/>
                  </a:moveTo>
                  <a:lnTo>
                    <a:pt x="7207618" y="247637"/>
                  </a:lnTo>
                  <a:lnTo>
                    <a:pt x="7201992" y="245262"/>
                  </a:lnTo>
                  <a:lnTo>
                    <a:pt x="7196760" y="245262"/>
                  </a:lnTo>
                  <a:lnTo>
                    <a:pt x="7189787" y="245262"/>
                  </a:lnTo>
                  <a:lnTo>
                    <a:pt x="7183488" y="249466"/>
                  </a:lnTo>
                  <a:lnTo>
                    <a:pt x="7182155" y="259270"/>
                  </a:lnTo>
                  <a:lnTo>
                    <a:pt x="7184161" y="259054"/>
                  </a:lnTo>
                  <a:lnTo>
                    <a:pt x="7202538" y="259041"/>
                  </a:lnTo>
                  <a:lnTo>
                    <a:pt x="7210311" y="258445"/>
                  </a:lnTo>
                  <a:lnTo>
                    <a:pt x="7211809" y="251777"/>
                  </a:lnTo>
                  <a:close/>
                </a:path>
                <a:path extrusionOk="0" h="393065" w="8309609">
                  <a:moveTo>
                    <a:pt x="7248919" y="13220"/>
                  </a:moveTo>
                  <a:lnTo>
                    <a:pt x="7241159" y="7493"/>
                  </a:lnTo>
                  <a:lnTo>
                    <a:pt x="7231951" y="14884"/>
                  </a:lnTo>
                  <a:lnTo>
                    <a:pt x="7216203" y="15646"/>
                  </a:lnTo>
                  <a:lnTo>
                    <a:pt x="7201929" y="17830"/>
                  </a:lnTo>
                  <a:lnTo>
                    <a:pt x="7197141" y="29502"/>
                  </a:lnTo>
                  <a:lnTo>
                    <a:pt x="7208355" y="32092"/>
                  </a:lnTo>
                  <a:lnTo>
                    <a:pt x="7211873" y="33401"/>
                  </a:lnTo>
                  <a:lnTo>
                    <a:pt x="7218985" y="33401"/>
                  </a:lnTo>
                  <a:lnTo>
                    <a:pt x="7222579" y="32092"/>
                  </a:lnTo>
                  <a:lnTo>
                    <a:pt x="7233933" y="29502"/>
                  </a:lnTo>
                  <a:lnTo>
                    <a:pt x="7235749" y="35255"/>
                  </a:lnTo>
                  <a:lnTo>
                    <a:pt x="7233933" y="44259"/>
                  </a:lnTo>
                  <a:lnTo>
                    <a:pt x="7241159" y="44602"/>
                  </a:lnTo>
                  <a:lnTo>
                    <a:pt x="7240168" y="31826"/>
                  </a:lnTo>
                  <a:lnTo>
                    <a:pt x="7245667" y="21336"/>
                  </a:lnTo>
                  <a:lnTo>
                    <a:pt x="7248919" y="13220"/>
                  </a:lnTo>
                  <a:close/>
                </a:path>
                <a:path extrusionOk="0" h="393065" w="8309609">
                  <a:moveTo>
                    <a:pt x="7469619" y="133324"/>
                  </a:moveTo>
                  <a:lnTo>
                    <a:pt x="7457592" y="126834"/>
                  </a:lnTo>
                  <a:lnTo>
                    <a:pt x="7450442" y="115519"/>
                  </a:lnTo>
                  <a:lnTo>
                    <a:pt x="7443686" y="103873"/>
                  </a:lnTo>
                  <a:lnTo>
                    <a:pt x="7432815" y="96342"/>
                  </a:lnTo>
                  <a:lnTo>
                    <a:pt x="7432522" y="111417"/>
                  </a:lnTo>
                  <a:lnTo>
                    <a:pt x="7432624" y="126072"/>
                  </a:lnTo>
                  <a:lnTo>
                    <a:pt x="7434618" y="138823"/>
                  </a:lnTo>
                  <a:lnTo>
                    <a:pt x="7439977" y="148196"/>
                  </a:lnTo>
                  <a:lnTo>
                    <a:pt x="7449769" y="146786"/>
                  </a:lnTo>
                  <a:lnTo>
                    <a:pt x="7458164" y="144043"/>
                  </a:lnTo>
                  <a:lnTo>
                    <a:pt x="7464869" y="139674"/>
                  </a:lnTo>
                  <a:lnTo>
                    <a:pt x="7469619" y="133324"/>
                  </a:lnTo>
                  <a:close/>
                </a:path>
                <a:path extrusionOk="0" h="393065" w="8309609">
                  <a:moveTo>
                    <a:pt x="7535812" y="29514"/>
                  </a:moveTo>
                  <a:lnTo>
                    <a:pt x="7531608" y="25412"/>
                  </a:lnTo>
                  <a:lnTo>
                    <a:pt x="7525994" y="23075"/>
                  </a:lnTo>
                  <a:lnTo>
                    <a:pt x="7520787" y="23075"/>
                  </a:lnTo>
                  <a:lnTo>
                    <a:pt x="7513828" y="23075"/>
                  </a:lnTo>
                  <a:lnTo>
                    <a:pt x="7507605" y="27254"/>
                  </a:lnTo>
                  <a:lnTo>
                    <a:pt x="7506462" y="36995"/>
                  </a:lnTo>
                  <a:lnTo>
                    <a:pt x="7508367" y="36804"/>
                  </a:lnTo>
                  <a:lnTo>
                    <a:pt x="7527125" y="36804"/>
                  </a:lnTo>
                  <a:lnTo>
                    <a:pt x="7534516" y="36093"/>
                  </a:lnTo>
                  <a:lnTo>
                    <a:pt x="7535812" y="29514"/>
                  </a:lnTo>
                  <a:close/>
                </a:path>
                <a:path extrusionOk="0" h="393065" w="8309609">
                  <a:moveTo>
                    <a:pt x="7615377" y="91643"/>
                  </a:moveTo>
                  <a:lnTo>
                    <a:pt x="7612380" y="76695"/>
                  </a:lnTo>
                  <a:lnTo>
                    <a:pt x="7602283" y="66598"/>
                  </a:lnTo>
                  <a:lnTo>
                    <a:pt x="7603287" y="80733"/>
                  </a:lnTo>
                  <a:lnTo>
                    <a:pt x="7600480" y="90881"/>
                  </a:lnTo>
                  <a:lnTo>
                    <a:pt x="7596695" y="100012"/>
                  </a:lnTo>
                  <a:lnTo>
                    <a:pt x="7594803" y="111086"/>
                  </a:lnTo>
                  <a:lnTo>
                    <a:pt x="7595540" y="111099"/>
                  </a:lnTo>
                  <a:lnTo>
                    <a:pt x="7610145" y="105194"/>
                  </a:lnTo>
                  <a:lnTo>
                    <a:pt x="7615377" y="91643"/>
                  </a:lnTo>
                  <a:close/>
                </a:path>
                <a:path extrusionOk="0" h="393065" w="8309609">
                  <a:moveTo>
                    <a:pt x="8309216" y="303860"/>
                  </a:moveTo>
                  <a:lnTo>
                    <a:pt x="8305305" y="297357"/>
                  </a:lnTo>
                  <a:lnTo>
                    <a:pt x="8299501" y="292823"/>
                  </a:lnTo>
                  <a:lnTo>
                    <a:pt x="8292351" y="290169"/>
                  </a:lnTo>
                  <a:lnTo>
                    <a:pt x="8284388" y="289306"/>
                  </a:lnTo>
                  <a:lnTo>
                    <a:pt x="8271726" y="291287"/>
                  </a:lnTo>
                  <a:lnTo>
                    <a:pt x="8260474" y="297053"/>
                  </a:lnTo>
                  <a:lnTo>
                    <a:pt x="8252663" y="306235"/>
                  </a:lnTo>
                  <a:lnTo>
                    <a:pt x="8250301" y="318516"/>
                  </a:lnTo>
                  <a:lnTo>
                    <a:pt x="8254403" y="322148"/>
                  </a:lnTo>
                  <a:lnTo>
                    <a:pt x="8258696" y="323596"/>
                  </a:lnTo>
                  <a:lnTo>
                    <a:pt x="8263102" y="323596"/>
                  </a:lnTo>
                  <a:lnTo>
                    <a:pt x="8274367" y="321030"/>
                  </a:lnTo>
                  <a:lnTo>
                    <a:pt x="8285937" y="315125"/>
                  </a:lnTo>
                  <a:lnTo>
                    <a:pt x="8297621" y="308508"/>
                  </a:lnTo>
                  <a:lnTo>
                    <a:pt x="8309216" y="3038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33" name="Google Shape;7933;gefe2f4b35a_0_3189"/>
            <p:cNvSpPr/>
            <p:nvPr/>
          </p:nvSpPr>
          <p:spPr>
            <a:xfrm>
              <a:off x="0" y="8951442"/>
              <a:ext cx="7462520" cy="332104"/>
            </a:xfrm>
            <a:custGeom>
              <a:rect b="b" l="l" r="r" t="t"/>
              <a:pathLst>
                <a:path extrusionOk="0" h="332104" w="7462520">
                  <a:moveTo>
                    <a:pt x="29921" y="52362"/>
                  </a:moveTo>
                  <a:lnTo>
                    <a:pt x="27584" y="53022"/>
                  </a:lnTo>
                  <a:lnTo>
                    <a:pt x="24815" y="53276"/>
                  </a:lnTo>
                  <a:lnTo>
                    <a:pt x="17475" y="53276"/>
                  </a:lnTo>
                  <a:lnTo>
                    <a:pt x="0" y="51409"/>
                  </a:lnTo>
                  <a:lnTo>
                    <a:pt x="0" y="59690"/>
                  </a:lnTo>
                  <a:lnTo>
                    <a:pt x="10058" y="60769"/>
                  </a:lnTo>
                  <a:lnTo>
                    <a:pt x="22377" y="60769"/>
                  </a:lnTo>
                  <a:lnTo>
                    <a:pt x="28625" y="59029"/>
                  </a:lnTo>
                  <a:lnTo>
                    <a:pt x="29921" y="52362"/>
                  </a:lnTo>
                  <a:close/>
                </a:path>
                <a:path extrusionOk="0" h="332104" w="7462520">
                  <a:moveTo>
                    <a:pt x="273062" y="200533"/>
                  </a:moveTo>
                  <a:lnTo>
                    <a:pt x="271957" y="200393"/>
                  </a:lnTo>
                  <a:lnTo>
                    <a:pt x="270929" y="200329"/>
                  </a:lnTo>
                  <a:lnTo>
                    <a:pt x="269951" y="200329"/>
                  </a:lnTo>
                  <a:lnTo>
                    <a:pt x="264579" y="200329"/>
                  </a:lnTo>
                  <a:lnTo>
                    <a:pt x="250710" y="207873"/>
                  </a:lnTo>
                  <a:lnTo>
                    <a:pt x="244106" y="207848"/>
                  </a:lnTo>
                  <a:lnTo>
                    <a:pt x="243382" y="207784"/>
                  </a:lnTo>
                  <a:lnTo>
                    <a:pt x="244411" y="219710"/>
                  </a:lnTo>
                  <a:lnTo>
                    <a:pt x="253568" y="223443"/>
                  </a:lnTo>
                  <a:lnTo>
                    <a:pt x="265049" y="224929"/>
                  </a:lnTo>
                  <a:lnTo>
                    <a:pt x="273062" y="230035"/>
                  </a:lnTo>
                  <a:lnTo>
                    <a:pt x="273062" y="200533"/>
                  </a:lnTo>
                  <a:close/>
                </a:path>
                <a:path extrusionOk="0" h="332104" w="7462520">
                  <a:moveTo>
                    <a:pt x="368554" y="267144"/>
                  </a:moveTo>
                  <a:lnTo>
                    <a:pt x="364350" y="263017"/>
                  </a:lnTo>
                  <a:lnTo>
                    <a:pt x="358686" y="260604"/>
                  </a:lnTo>
                  <a:lnTo>
                    <a:pt x="353441" y="260604"/>
                  </a:lnTo>
                  <a:lnTo>
                    <a:pt x="346532" y="260604"/>
                  </a:lnTo>
                  <a:lnTo>
                    <a:pt x="340347" y="264795"/>
                  </a:lnTo>
                  <a:lnTo>
                    <a:pt x="339204" y="274751"/>
                  </a:lnTo>
                  <a:lnTo>
                    <a:pt x="349427" y="275209"/>
                  </a:lnTo>
                  <a:lnTo>
                    <a:pt x="355409" y="279501"/>
                  </a:lnTo>
                  <a:lnTo>
                    <a:pt x="363283" y="279501"/>
                  </a:lnTo>
                  <a:lnTo>
                    <a:pt x="365760" y="276758"/>
                  </a:lnTo>
                  <a:lnTo>
                    <a:pt x="368554" y="267144"/>
                  </a:lnTo>
                  <a:close/>
                </a:path>
                <a:path extrusionOk="0" h="332104" w="7462520">
                  <a:moveTo>
                    <a:pt x="471881" y="163436"/>
                  </a:moveTo>
                  <a:lnTo>
                    <a:pt x="470115" y="152158"/>
                  </a:lnTo>
                  <a:lnTo>
                    <a:pt x="463207" y="146177"/>
                  </a:lnTo>
                  <a:lnTo>
                    <a:pt x="453199" y="143281"/>
                  </a:lnTo>
                  <a:lnTo>
                    <a:pt x="442175" y="141185"/>
                  </a:lnTo>
                  <a:lnTo>
                    <a:pt x="442175" y="156057"/>
                  </a:lnTo>
                  <a:lnTo>
                    <a:pt x="443217" y="163741"/>
                  </a:lnTo>
                  <a:lnTo>
                    <a:pt x="448030" y="163741"/>
                  </a:lnTo>
                  <a:lnTo>
                    <a:pt x="448792" y="163639"/>
                  </a:lnTo>
                  <a:lnTo>
                    <a:pt x="449668" y="163436"/>
                  </a:lnTo>
                  <a:lnTo>
                    <a:pt x="450583" y="159448"/>
                  </a:lnTo>
                  <a:lnTo>
                    <a:pt x="451866" y="158115"/>
                  </a:lnTo>
                  <a:lnTo>
                    <a:pt x="455333" y="158115"/>
                  </a:lnTo>
                  <a:lnTo>
                    <a:pt x="457517" y="159473"/>
                  </a:lnTo>
                  <a:lnTo>
                    <a:pt x="462927" y="162191"/>
                  </a:lnTo>
                  <a:lnTo>
                    <a:pt x="466153" y="163550"/>
                  </a:lnTo>
                  <a:lnTo>
                    <a:pt x="470585" y="163550"/>
                  </a:lnTo>
                  <a:lnTo>
                    <a:pt x="471881" y="163436"/>
                  </a:lnTo>
                  <a:close/>
                </a:path>
                <a:path extrusionOk="0" h="332104" w="7462520">
                  <a:moveTo>
                    <a:pt x="770763" y="295021"/>
                  </a:moveTo>
                  <a:lnTo>
                    <a:pt x="766533" y="281901"/>
                  </a:lnTo>
                  <a:lnTo>
                    <a:pt x="763752" y="281559"/>
                  </a:lnTo>
                  <a:lnTo>
                    <a:pt x="761136" y="281381"/>
                  </a:lnTo>
                  <a:lnTo>
                    <a:pt x="758698" y="281381"/>
                  </a:lnTo>
                  <a:lnTo>
                    <a:pt x="750227" y="282270"/>
                  </a:lnTo>
                  <a:lnTo>
                    <a:pt x="743648" y="285038"/>
                  </a:lnTo>
                  <a:lnTo>
                    <a:pt x="739152" y="289852"/>
                  </a:lnTo>
                  <a:lnTo>
                    <a:pt x="736904" y="296862"/>
                  </a:lnTo>
                  <a:lnTo>
                    <a:pt x="738136" y="296722"/>
                  </a:lnTo>
                  <a:lnTo>
                    <a:pt x="743178" y="296659"/>
                  </a:lnTo>
                  <a:lnTo>
                    <a:pt x="753173" y="297319"/>
                  </a:lnTo>
                  <a:lnTo>
                    <a:pt x="764260" y="297319"/>
                  </a:lnTo>
                  <a:lnTo>
                    <a:pt x="770763" y="295021"/>
                  </a:lnTo>
                  <a:close/>
                </a:path>
                <a:path extrusionOk="0" h="332104" w="7462520">
                  <a:moveTo>
                    <a:pt x="851065" y="254990"/>
                  </a:moveTo>
                  <a:lnTo>
                    <a:pt x="849934" y="247065"/>
                  </a:lnTo>
                  <a:lnTo>
                    <a:pt x="846912" y="243497"/>
                  </a:lnTo>
                  <a:lnTo>
                    <a:pt x="845172" y="243497"/>
                  </a:lnTo>
                  <a:lnTo>
                    <a:pt x="842911" y="245935"/>
                  </a:lnTo>
                  <a:lnTo>
                    <a:pt x="840130" y="252387"/>
                  </a:lnTo>
                  <a:lnTo>
                    <a:pt x="838212" y="256514"/>
                  </a:lnTo>
                  <a:lnTo>
                    <a:pt x="842949" y="267182"/>
                  </a:lnTo>
                  <a:lnTo>
                    <a:pt x="847102" y="267182"/>
                  </a:lnTo>
                  <a:lnTo>
                    <a:pt x="847394" y="267131"/>
                  </a:lnTo>
                  <a:lnTo>
                    <a:pt x="850226" y="263080"/>
                  </a:lnTo>
                  <a:lnTo>
                    <a:pt x="851065" y="254990"/>
                  </a:lnTo>
                  <a:close/>
                </a:path>
                <a:path extrusionOk="0" h="332104" w="7462520">
                  <a:moveTo>
                    <a:pt x="904811" y="303009"/>
                  </a:moveTo>
                  <a:lnTo>
                    <a:pt x="899147" y="296862"/>
                  </a:lnTo>
                  <a:lnTo>
                    <a:pt x="889165" y="302856"/>
                  </a:lnTo>
                  <a:lnTo>
                    <a:pt x="886701" y="307200"/>
                  </a:lnTo>
                  <a:lnTo>
                    <a:pt x="889406" y="309841"/>
                  </a:lnTo>
                  <a:lnTo>
                    <a:pt x="894892" y="310743"/>
                  </a:lnTo>
                  <a:lnTo>
                    <a:pt x="900595" y="309905"/>
                  </a:lnTo>
                  <a:lnTo>
                    <a:pt x="904595" y="307340"/>
                  </a:lnTo>
                  <a:lnTo>
                    <a:pt x="904811" y="303009"/>
                  </a:lnTo>
                  <a:close/>
                </a:path>
                <a:path extrusionOk="0" h="332104" w="7462520">
                  <a:moveTo>
                    <a:pt x="935977" y="244779"/>
                  </a:moveTo>
                  <a:lnTo>
                    <a:pt x="913815" y="244779"/>
                  </a:lnTo>
                  <a:lnTo>
                    <a:pt x="913815" y="259778"/>
                  </a:lnTo>
                  <a:lnTo>
                    <a:pt x="935977" y="259778"/>
                  </a:lnTo>
                  <a:lnTo>
                    <a:pt x="935977" y="244779"/>
                  </a:lnTo>
                  <a:close/>
                </a:path>
                <a:path extrusionOk="0" h="332104" w="7462520">
                  <a:moveTo>
                    <a:pt x="965352" y="311619"/>
                  </a:moveTo>
                  <a:lnTo>
                    <a:pt x="950633" y="311619"/>
                  </a:lnTo>
                  <a:lnTo>
                    <a:pt x="950633" y="326364"/>
                  </a:lnTo>
                  <a:lnTo>
                    <a:pt x="965352" y="326364"/>
                  </a:lnTo>
                  <a:lnTo>
                    <a:pt x="965352" y="311619"/>
                  </a:lnTo>
                  <a:close/>
                </a:path>
                <a:path extrusionOk="0" h="332104" w="7462520">
                  <a:moveTo>
                    <a:pt x="994676" y="7874"/>
                  </a:moveTo>
                  <a:lnTo>
                    <a:pt x="992593" y="7620"/>
                  </a:lnTo>
                  <a:lnTo>
                    <a:pt x="990638" y="7505"/>
                  </a:lnTo>
                  <a:lnTo>
                    <a:pt x="988796" y="7505"/>
                  </a:lnTo>
                  <a:lnTo>
                    <a:pt x="976007" y="9829"/>
                  </a:lnTo>
                  <a:lnTo>
                    <a:pt x="966546" y="15582"/>
                  </a:lnTo>
                  <a:lnTo>
                    <a:pt x="958672" y="22923"/>
                  </a:lnTo>
                  <a:lnTo>
                    <a:pt x="950633" y="29997"/>
                  </a:lnTo>
                  <a:lnTo>
                    <a:pt x="965238" y="28143"/>
                  </a:lnTo>
                  <a:lnTo>
                    <a:pt x="979589" y="25984"/>
                  </a:lnTo>
                  <a:lnTo>
                    <a:pt x="990473" y="20294"/>
                  </a:lnTo>
                  <a:lnTo>
                    <a:pt x="994676" y="7874"/>
                  </a:lnTo>
                  <a:close/>
                </a:path>
                <a:path extrusionOk="0" h="332104" w="7462520">
                  <a:moveTo>
                    <a:pt x="1032319" y="65951"/>
                  </a:moveTo>
                  <a:lnTo>
                    <a:pt x="1031900" y="53035"/>
                  </a:lnTo>
                  <a:lnTo>
                    <a:pt x="1024356" y="44869"/>
                  </a:lnTo>
                  <a:lnTo>
                    <a:pt x="1019797" y="53428"/>
                  </a:lnTo>
                  <a:lnTo>
                    <a:pt x="1013980" y="73418"/>
                  </a:lnTo>
                  <a:lnTo>
                    <a:pt x="1009637" y="81864"/>
                  </a:lnTo>
                  <a:lnTo>
                    <a:pt x="1011809" y="82753"/>
                  </a:lnTo>
                  <a:lnTo>
                    <a:pt x="1013879" y="83159"/>
                  </a:lnTo>
                  <a:lnTo>
                    <a:pt x="1015796" y="83159"/>
                  </a:lnTo>
                  <a:lnTo>
                    <a:pt x="1026617" y="77901"/>
                  </a:lnTo>
                  <a:lnTo>
                    <a:pt x="1032319" y="65951"/>
                  </a:lnTo>
                  <a:close/>
                </a:path>
                <a:path extrusionOk="0" h="332104" w="7462520">
                  <a:moveTo>
                    <a:pt x="1134795" y="22618"/>
                  </a:moveTo>
                  <a:lnTo>
                    <a:pt x="1130579" y="19748"/>
                  </a:lnTo>
                  <a:lnTo>
                    <a:pt x="1123480" y="16891"/>
                  </a:lnTo>
                  <a:lnTo>
                    <a:pt x="1114780" y="14693"/>
                  </a:lnTo>
                  <a:lnTo>
                    <a:pt x="1105801" y="13817"/>
                  </a:lnTo>
                  <a:lnTo>
                    <a:pt x="1098194" y="13817"/>
                  </a:lnTo>
                  <a:lnTo>
                    <a:pt x="1091768" y="16090"/>
                  </a:lnTo>
                  <a:lnTo>
                    <a:pt x="1090510" y="22618"/>
                  </a:lnTo>
                  <a:lnTo>
                    <a:pt x="1092784" y="21691"/>
                  </a:lnTo>
                  <a:lnTo>
                    <a:pt x="1095019" y="21297"/>
                  </a:lnTo>
                  <a:lnTo>
                    <a:pt x="1102664" y="21297"/>
                  </a:lnTo>
                  <a:lnTo>
                    <a:pt x="1107833" y="23749"/>
                  </a:lnTo>
                  <a:lnTo>
                    <a:pt x="1117333" y="28638"/>
                  </a:lnTo>
                  <a:lnTo>
                    <a:pt x="1121676" y="31089"/>
                  </a:lnTo>
                  <a:lnTo>
                    <a:pt x="1129080" y="31089"/>
                  </a:lnTo>
                  <a:lnTo>
                    <a:pt x="1132217" y="28943"/>
                  </a:lnTo>
                  <a:lnTo>
                    <a:pt x="1134795" y="22618"/>
                  </a:lnTo>
                  <a:close/>
                </a:path>
                <a:path extrusionOk="0" h="332104" w="7462520">
                  <a:moveTo>
                    <a:pt x="1274597" y="89344"/>
                  </a:moveTo>
                  <a:lnTo>
                    <a:pt x="1272984" y="89306"/>
                  </a:lnTo>
                  <a:lnTo>
                    <a:pt x="1261452" y="89306"/>
                  </a:lnTo>
                  <a:lnTo>
                    <a:pt x="1255776" y="95288"/>
                  </a:lnTo>
                  <a:lnTo>
                    <a:pt x="1252461" y="104203"/>
                  </a:lnTo>
                  <a:lnTo>
                    <a:pt x="1253477" y="104228"/>
                  </a:lnTo>
                  <a:lnTo>
                    <a:pt x="1261414" y="103124"/>
                  </a:lnTo>
                  <a:lnTo>
                    <a:pt x="1267396" y="100063"/>
                  </a:lnTo>
                  <a:lnTo>
                    <a:pt x="1271701" y="95351"/>
                  </a:lnTo>
                  <a:lnTo>
                    <a:pt x="1274597" y="89344"/>
                  </a:lnTo>
                  <a:close/>
                </a:path>
                <a:path extrusionOk="0" h="332104" w="7462520">
                  <a:moveTo>
                    <a:pt x="1487855" y="126238"/>
                  </a:moveTo>
                  <a:lnTo>
                    <a:pt x="1480947" y="118960"/>
                  </a:lnTo>
                  <a:lnTo>
                    <a:pt x="1480045" y="122948"/>
                  </a:lnTo>
                  <a:lnTo>
                    <a:pt x="1478762" y="124282"/>
                  </a:lnTo>
                  <a:lnTo>
                    <a:pt x="1475320" y="124282"/>
                  </a:lnTo>
                  <a:lnTo>
                    <a:pt x="1473136" y="122923"/>
                  </a:lnTo>
                  <a:lnTo>
                    <a:pt x="1467751" y="120205"/>
                  </a:lnTo>
                  <a:lnTo>
                    <a:pt x="1464525" y="118846"/>
                  </a:lnTo>
                  <a:lnTo>
                    <a:pt x="1460703" y="118846"/>
                  </a:lnTo>
                  <a:lnTo>
                    <a:pt x="1459458" y="118884"/>
                  </a:lnTo>
                  <a:lnTo>
                    <a:pt x="1458823" y="118960"/>
                  </a:lnTo>
                  <a:lnTo>
                    <a:pt x="1458023" y="128676"/>
                  </a:lnTo>
                  <a:lnTo>
                    <a:pt x="1460474" y="135115"/>
                  </a:lnTo>
                  <a:lnTo>
                    <a:pt x="1465199" y="138671"/>
                  </a:lnTo>
                  <a:lnTo>
                    <a:pt x="1471206" y="139776"/>
                  </a:lnTo>
                  <a:lnTo>
                    <a:pt x="1480058" y="137858"/>
                  </a:lnTo>
                  <a:lnTo>
                    <a:pt x="1486585" y="132943"/>
                  </a:lnTo>
                  <a:lnTo>
                    <a:pt x="1487855" y="126238"/>
                  </a:lnTo>
                  <a:close/>
                </a:path>
                <a:path extrusionOk="0" h="332104" w="7462520">
                  <a:moveTo>
                    <a:pt x="1613573" y="259765"/>
                  </a:moveTo>
                  <a:lnTo>
                    <a:pt x="1605241" y="258013"/>
                  </a:lnTo>
                  <a:lnTo>
                    <a:pt x="1598663" y="255295"/>
                  </a:lnTo>
                  <a:lnTo>
                    <a:pt x="1593837" y="255295"/>
                  </a:lnTo>
                  <a:lnTo>
                    <a:pt x="1587868" y="255295"/>
                  </a:lnTo>
                  <a:lnTo>
                    <a:pt x="1584579" y="259461"/>
                  </a:lnTo>
                  <a:lnTo>
                    <a:pt x="1583956" y="274751"/>
                  </a:lnTo>
                  <a:lnTo>
                    <a:pt x="1593723" y="273265"/>
                  </a:lnTo>
                  <a:lnTo>
                    <a:pt x="1602117" y="270497"/>
                  </a:lnTo>
                  <a:lnTo>
                    <a:pt x="1608848" y="266115"/>
                  </a:lnTo>
                  <a:lnTo>
                    <a:pt x="1613573" y="259765"/>
                  </a:lnTo>
                  <a:close/>
                </a:path>
                <a:path extrusionOk="0" h="332104" w="7462520">
                  <a:moveTo>
                    <a:pt x="1689404" y="82181"/>
                  </a:moveTo>
                  <a:lnTo>
                    <a:pt x="1688998" y="72885"/>
                  </a:lnTo>
                  <a:lnTo>
                    <a:pt x="1686064" y="68237"/>
                  </a:lnTo>
                  <a:lnTo>
                    <a:pt x="1680019" y="68237"/>
                  </a:lnTo>
                  <a:lnTo>
                    <a:pt x="1676273" y="68237"/>
                  </a:lnTo>
                  <a:lnTo>
                    <a:pt x="1671332" y="70027"/>
                  </a:lnTo>
                  <a:lnTo>
                    <a:pt x="1665109" y="74714"/>
                  </a:lnTo>
                  <a:lnTo>
                    <a:pt x="1672209" y="83654"/>
                  </a:lnTo>
                  <a:lnTo>
                    <a:pt x="1677885" y="86817"/>
                  </a:lnTo>
                  <a:lnTo>
                    <a:pt x="1686864" y="86817"/>
                  </a:lnTo>
                  <a:lnTo>
                    <a:pt x="1689404" y="82181"/>
                  </a:lnTo>
                  <a:close/>
                </a:path>
                <a:path extrusionOk="0" h="332104" w="7462520">
                  <a:moveTo>
                    <a:pt x="2425839" y="215798"/>
                  </a:moveTo>
                  <a:lnTo>
                    <a:pt x="2422804" y="206121"/>
                  </a:lnTo>
                  <a:lnTo>
                    <a:pt x="2415209" y="206121"/>
                  </a:lnTo>
                  <a:lnTo>
                    <a:pt x="2413457" y="206121"/>
                  </a:lnTo>
                  <a:lnTo>
                    <a:pt x="2411463" y="206641"/>
                  </a:lnTo>
                  <a:lnTo>
                    <a:pt x="2409202" y="207784"/>
                  </a:lnTo>
                  <a:lnTo>
                    <a:pt x="2410701" y="221957"/>
                  </a:lnTo>
                  <a:lnTo>
                    <a:pt x="2406167" y="233895"/>
                  </a:lnTo>
                  <a:lnTo>
                    <a:pt x="2403424" y="242125"/>
                  </a:lnTo>
                  <a:lnTo>
                    <a:pt x="2410333" y="245186"/>
                  </a:lnTo>
                  <a:lnTo>
                    <a:pt x="2411996" y="245186"/>
                  </a:lnTo>
                  <a:lnTo>
                    <a:pt x="2414016" y="245059"/>
                  </a:lnTo>
                  <a:lnTo>
                    <a:pt x="2416429" y="244779"/>
                  </a:lnTo>
                  <a:lnTo>
                    <a:pt x="2422156" y="244817"/>
                  </a:lnTo>
                  <a:lnTo>
                    <a:pt x="2425522" y="235140"/>
                  </a:lnTo>
                  <a:lnTo>
                    <a:pt x="2425839" y="215798"/>
                  </a:lnTo>
                  <a:close/>
                </a:path>
                <a:path extrusionOk="0" h="332104" w="7462520">
                  <a:moveTo>
                    <a:pt x="2460675" y="318884"/>
                  </a:moveTo>
                  <a:lnTo>
                    <a:pt x="2456942" y="316458"/>
                  </a:lnTo>
                  <a:lnTo>
                    <a:pt x="2450617" y="313575"/>
                  </a:lnTo>
                  <a:lnTo>
                    <a:pt x="2442946" y="311175"/>
                  </a:lnTo>
                  <a:lnTo>
                    <a:pt x="2435212" y="310172"/>
                  </a:lnTo>
                  <a:lnTo>
                    <a:pt x="2429357" y="310172"/>
                  </a:lnTo>
                  <a:lnTo>
                    <a:pt x="2424633" y="312381"/>
                  </a:lnTo>
                  <a:lnTo>
                    <a:pt x="2423884" y="318884"/>
                  </a:lnTo>
                  <a:lnTo>
                    <a:pt x="2425890" y="318782"/>
                  </a:lnTo>
                  <a:lnTo>
                    <a:pt x="2432532" y="318782"/>
                  </a:lnTo>
                  <a:lnTo>
                    <a:pt x="2437600" y="322008"/>
                  </a:lnTo>
                  <a:lnTo>
                    <a:pt x="2445867" y="328472"/>
                  </a:lnTo>
                  <a:lnTo>
                    <a:pt x="2449068" y="331698"/>
                  </a:lnTo>
                  <a:lnTo>
                    <a:pt x="2454948" y="331698"/>
                  </a:lnTo>
                  <a:lnTo>
                    <a:pt x="2457615" y="328485"/>
                  </a:lnTo>
                  <a:lnTo>
                    <a:pt x="2460675" y="318884"/>
                  </a:lnTo>
                  <a:close/>
                </a:path>
                <a:path extrusionOk="0" h="332104" w="7462520">
                  <a:moveTo>
                    <a:pt x="2578443" y="104203"/>
                  </a:moveTo>
                  <a:lnTo>
                    <a:pt x="2571280" y="100342"/>
                  </a:lnTo>
                  <a:lnTo>
                    <a:pt x="2565857" y="98882"/>
                  </a:lnTo>
                  <a:lnTo>
                    <a:pt x="2561958" y="98882"/>
                  </a:lnTo>
                  <a:lnTo>
                    <a:pt x="2556052" y="98882"/>
                  </a:lnTo>
                  <a:lnTo>
                    <a:pt x="2553639" y="102222"/>
                  </a:lnTo>
                  <a:lnTo>
                    <a:pt x="2554351" y="108902"/>
                  </a:lnTo>
                  <a:lnTo>
                    <a:pt x="2557475" y="112242"/>
                  </a:lnTo>
                  <a:lnTo>
                    <a:pt x="2566733" y="112242"/>
                  </a:lnTo>
                  <a:lnTo>
                    <a:pt x="2572131" y="110121"/>
                  </a:lnTo>
                  <a:lnTo>
                    <a:pt x="2578443" y="104203"/>
                  </a:lnTo>
                  <a:close/>
                </a:path>
                <a:path extrusionOk="0" h="332104" w="7462520">
                  <a:moveTo>
                    <a:pt x="2688869" y="22618"/>
                  </a:moveTo>
                  <a:lnTo>
                    <a:pt x="2688361" y="14693"/>
                  </a:lnTo>
                  <a:lnTo>
                    <a:pt x="2687218" y="7378"/>
                  </a:lnTo>
                  <a:lnTo>
                    <a:pt x="2678544" y="7378"/>
                  </a:lnTo>
                  <a:lnTo>
                    <a:pt x="2677261" y="7378"/>
                  </a:lnTo>
                  <a:lnTo>
                    <a:pt x="2675813" y="7531"/>
                  </a:lnTo>
                  <a:lnTo>
                    <a:pt x="2674175" y="7874"/>
                  </a:lnTo>
                  <a:lnTo>
                    <a:pt x="2675356" y="16522"/>
                  </a:lnTo>
                  <a:lnTo>
                    <a:pt x="2673083" y="28968"/>
                  </a:lnTo>
                  <a:lnTo>
                    <a:pt x="2681655" y="29997"/>
                  </a:lnTo>
                  <a:lnTo>
                    <a:pt x="2681935" y="25946"/>
                  </a:lnTo>
                  <a:lnTo>
                    <a:pt x="2682443" y="22415"/>
                  </a:lnTo>
                  <a:lnTo>
                    <a:pt x="2687434" y="22415"/>
                  </a:lnTo>
                  <a:lnTo>
                    <a:pt x="2688869" y="22618"/>
                  </a:lnTo>
                  <a:close/>
                </a:path>
                <a:path extrusionOk="0" h="332104" w="7462520">
                  <a:moveTo>
                    <a:pt x="2711005" y="59601"/>
                  </a:moveTo>
                  <a:lnTo>
                    <a:pt x="2707030" y="55397"/>
                  </a:lnTo>
                  <a:lnTo>
                    <a:pt x="2701594" y="53174"/>
                  </a:lnTo>
                  <a:lnTo>
                    <a:pt x="2696464" y="53174"/>
                  </a:lnTo>
                  <a:lnTo>
                    <a:pt x="2690076" y="54470"/>
                  </a:lnTo>
                  <a:lnTo>
                    <a:pt x="2684907" y="58394"/>
                  </a:lnTo>
                  <a:lnTo>
                    <a:pt x="2681808" y="65112"/>
                  </a:lnTo>
                  <a:lnTo>
                    <a:pt x="2681655" y="74701"/>
                  </a:lnTo>
                  <a:lnTo>
                    <a:pt x="2691269" y="73240"/>
                  </a:lnTo>
                  <a:lnTo>
                    <a:pt x="2699575" y="70485"/>
                  </a:lnTo>
                  <a:lnTo>
                    <a:pt x="2706268" y="66065"/>
                  </a:lnTo>
                  <a:lnTo>
                    <a:pt x="2711005" y="59601"/>
                  </a:lnTo>
                  <a:close/>
                </a:path>
                <a:path extrusionOk="0" h="332104" w="7462520">
                  <a:moveTo>
                    <a:pt x="2799067" y="276186"/>
                  </a:moveTo>
                  <a:lnTo>
                    <a:pt x="2792133" y="267131"/>
                  </a:lnTo>
                  <a:lnTo>
                    <a:pt x="2787789" y="277507"/>
                  </a:lnTo>
                  <a:lnTo>
                    <a:pt x="2781935" y="286448"/>
                  </a:lnTo>
                  <a:lnTo>
                    <a:pt x="2775635" y="294995"/>
                  </a:lnTo>
                  <a:lnTo>
                    <a:pt x="2769984" y="304126"/>
                  </a:lnTo>
                  <a:lnTo>
                    <a:pt x="2772689" y="305181"/>
                  </a:lnTo>
                  <a:lnTo>
                    <a:pt x="2775267" y="305650"/>
                  </a:lnTo>
                  <a:lnTo>
                    <a:pt x="2777706" y="305650"/>
                  </a:lnTo>
                  <a:lnTo>
                    <a:pt x="2790456" y="300647"/>
                  </a:lnTo>
                  <a:lnTo>
                    <a:pt x="2798051" y="289090"/>
                  </a:lnTo>
                  <a:lnTo>
                    <a:pt x="2799067" y="276186"/>
                  </a:lnTo>
                  <a:close/>
                </a:path>
                <a:path extrusionOk="0" h="332104" w="7462520">
                  <a:moveTo>
                    <a:pt x="2895142" y="52349"/>
                  </a:moveTo>
                  <a:lnTo>
                    <a:pt x="2893644" y="52133"/>
                  </a:lnTo>
                  <a:lnTo>
                    <a:pt x="2892120" y="52019"/>
                  </a:lnTo>
                  <a:lnTo>
                    <a:pt x="2890596" y="52019"/>
                  </a:lnTo>
                  <a:lnTo>
                    <a:pt x="2872092" y="56857"/>
                  </a:lnTo>
                  <a:lnTo>
                    <a:pt x="2858363" y="68033"/>
                  </a:lnTo>
                  <a:lnTo>
                    <a:pt x="2854553" y="80530"/>
                  </a:lnTo>
                  <a:lnTo>
                    <a:pt x="2865844" y="89344"/>
                  </a:lnTo>
                  <a:lnTo>
                    <a:pt x="2871800" y="78625"/>
                  </a:lnTo>
                  <a:lnTo>
                    <a:pt x="2889199" y="62877"/>
                  </a:lnTo>
                  <a:lnTo>
                    <a:pt x="2895142" y="52349"/>
                  </a:lnTo>
                  <a:close/>
                </a:path>
                <a:path extrusionOk="0" h="332104" w="7462520">
                  <a:moveTo>
                    <a:pt x="2922308" y="15862"/>
                  </a:moveTo>
                  <a:lnTo>
                    <a:pt x="2919311" y="8699"/>
                  </a:lnTo>
                  <a:lnTo>
                    <a:pt x="2911360" y="8699"/>
                  </a:lnTo>
                  <a:lnTo>
                    <a:pt x="2907296" y="8699"/>
                  </a:lnTo>
                  <a:lnTo>
                    <a:pt x="2901950" y="10566"/>
                  </a:lnTo>
                  <a:lnTo>
                    <a:pt x="2895155" y="15252"/>
                  </a:lnTo>
                  <a:lnTo>
                    <a:pt x="2895155" y="29997"/>
                  </a:lnTo>
                  <a:lnTo>
                    <a:pt x="2900388" y="35267"/>
                  </a:lnTo>
                  <a:lnTo>
                    <a:pt x="2905036" y="37350"/>
                  </a:lnTo>
                  <a:lnTo>
                    <a:pt x="2916136" y="37350"/>
                  </a:lnTo>
                  <a:lnTo>
                    <a:pt x="2920733" y="30187"/>
                  </a:lnTo>
                  <a:lnTo>
                    <a:pt x="2922308" y="15862"/>
                  </a:lnTo>
                  <a:close/>
                </a:path>
                <a:path extrusionOk="0" h="332104" w="7462520">
                  <a:moveTo>
                    <a:pt x="3013113" y="178308"/>
                  </a:moveTo>
                  <a:lnTo>
                    <a:pt x="3002711" y="178308"/>
                  </a:lnTo>
                  <a:lnTo>
                    <a:pt x="2996603" y="174726"/>
                  </a:lnTo>
                  <a:lnTo>
                    <a:pt x="2991015" y="170700"/>
                  </a:lnTo>
                  <a:lnTo>
                    <a:pt x="2990265" y="182943"/>
                  </a:lnTo>
                  <a:lnTo>
                    <a:pt x="2977070" y="195681"/>
                  </a:lnTo>
                  <a:lnTo>
                    <a:pt x="2976295" y="207797"/>
                  </a:lnTo>
                  <a:lnTo>
                    <a:pt x="2989846" y="204825"/>
                  </a:lnTo>
                  <a:lnTo>
                    <a:pt x="2999270" y="197662"/>
                  </a:lnTo>
                  <a:lnTo>
                    <a:pt x="3006420" y="188201"/>
                  </a:lnTo>
                  <a:lnTo>
                    <a:pt x="3013113" y="178308"/>
                  </a:lnTo>
                  <a:close/>
                </a:path>
                <a:path extrusionOk="0" h="332104" w="7462520">
                  <a:moveTo>
                    <a:pt x="3035300" y="156057"/>
                  </a:moveTo>
                  <a:lnTo>
                    <a:pt x="3024581" y="156070"/>
                  </a:lnTo>
                  <a:lnTo>
                    <a:pt x="3019006" y="152374"/>
                  </a:lnTo>
                  <a:lnTo>
                    <a:pt x="3013113" y="148678"/>
                  </a:lnTo>
                  <a:lnTo>
                    <a:pt x="3013113" y="170700"/>
                  </a:lnTo>
                  <a:lnTo>
                    <a:pt x="3027832" y="170700"/>
                  </a:lnTo>
                  <a:lnTo>
                    <a:pt x="3027832" y="163436"/>
                  </a:lnTo>
                  <a:lnTo>
                    <a:pt x="3033877" y="162052"/>
                  </a:lnTo>
                  <a:lnTo>
                    <a:pt x="3035300" y="156057"/>
                  </a:lnTo>
                  <a:close/>
                </a:path>
                <a:path extrusionOk="0" h="332104" w="7462520">
                  <a:moveTo>
                    <a:pt x="3035300" y="30010"/>
                  </a:moveTo>
                  <a:lnTo>
                    <a:pt x="3032048" y="29781"/>
                  </a:lnTo>
                  <a:lnTo>
                    <a:pt x="3030537" y="29781"/>
                  </a:lnTo>
                  <a:lnTo>
                    <a:pt x="3014751" y="33210"/>
                  </a:lnTo>
                  <a:lnTo>
                    <a:pt x="3003740" y="41427"/>
                  </a:lnTo>
                  <a:lnTo>
                    <a:pt x="2994380" y="51282"/>
                  </a:lnTo>
                  <a:lnTo>
                    <a:pt x="2983534" y="59613"/>
                  </a:lnTo>
                  <a:lnTo>
                    <a:pt x="2987319" y="60223"/>
                  </a:lnTo>
                  <a:lnTo>
                    <a:pt x="2990773" y="60515"/>
                  </a:lnTo>
                  <a:lnTo>
                    <a:pt x="2993948" y="60515"/>
                  </a:lnTo>
                  <a:lnTo>
                    <a:pt x="3009125" y="57772"/>
                  </a:lnTo>
                  <a:lnTo>
                    <a:pt x="3019958" y="50673"/>
                  </a:lnTo>
                  <a:lnTo>
                    <a:pt x="3028124" y="40868"/>
                  </a:lnTo>
                  <a:lnTo>
                    <a:pt x="3035300" y="30010"/>
                  </a:lnTo>
                  <a:close/>
                </a:path>
                <a:path extrusionOk="0" h="332104" w="7462520">
                  <a:moveTo>
                    <a:pt x="3131096" y="68402"/>
                  </a:moveTo>
                  <a:lnTo>
                    <a:pt x="3104172" y="51638"/>
                  </a:lnTo>
                  <a:lnTo>
                    <a:pt x="3101035" y="51638"/>
                  </a:lnTo>
                  <a:lnTo>
                    <a:pt x="3097669" y="51866"/>
                  </a:lnTo>
                  <a:lnTo>
                    <a:pt x="3093999" y="52362"/>
                  </a:lnTo>
                  <a:lnTo>
                    <a:pt x="3095866" y="60655"/>
                  </a:lnTo>
                  <a:lnTo>
                    <a:pt x="3101289" y="66916"/>
                  </a:lnTo>
                  <a:lnTo>
                    <a:pt x="3108807" y="70878"/>
                  </a:lnTo>
                  <a:lnTo>
                    <a:pt x="3116973" y="72263"/>
                  </a:lnTo>
                  <a:lnTo>
                    <a:pt x="3124581" y="72263"/>
                  </a:lnTo>
                  <a:lnTo>
                    <a:pt x="3131096" y="68402"/>
                  </a:lnTo>
                  <a:close/>
                </a:path>
                <a:path extrusionOk="0" h="332104" w="7462520">
                  <a:moveTo>
                    <a:pt x="3197275" y="37604"/>
                  </a:moveTo>
                  <a:lnTo>
                    <a:pt x="3190722" y="34785"/>
                  </a:lnTo>
                  <a:lnTo>
                    <a:pt x="3185909" y="30327"/>
                  </a:lnTo>
                  <a:lnTo>
                    <a:pt x="3181235" y="25755"/>
                  </a:lnTo>
                  <a:lnTo>
                    <a:pt x="3175101" y="22618"/>
                  </a:lnTo>
                  <a:lnTo>
                    <a:pt x="3174428" y="30695"/>
                  </a:lnTo>
                  <a:lnTo>
                    <a:pt x="3177819" y="37998"/>
                  </a:lnTo>
                  <a:lnTo>
                    <a:pt x="3183534" y="43294"/>
                  </a:lnTo>
                  <a:lnTo>
                    <a:pt x="3189884" y="45339"/>
                  </a:lnTo>
                  <a:lnTo>
                    <a:pt x="3193377" y="45339"/>
                  </a:lnTo>
                  <a:lnTo>
                    <a:pt x="3196323" y="43116"/>
                  </a:lnTo>
                  <a:lnTo>
                    <a:pt x="3197275" y="37604"/>
                  </a:lnTo>
                  <a:close/>
                </a:path>
                <a:path extrusionOk="0" h="332104" w="7462520">
                  <a:moveTo>
                    <a:pt x="3298152" y="292633"/>
                  </a:moveTo>
                  <a:lnTo>
                    <a:pt x="3296081" y="285889"/>
                  </a:lnTo>
                  <a:lnTo>
                    <a:pt x="3285655" y="281889"/>
                  </a:lnTo>
                  <a:lnTo>
                    <a:pt x="3282962" y="296799"/>
                  </a:lnTo>
                  <a:lnTo>
                    <a:pt x="3285960" y="301777"/>
                  </a:lnTo>
                  <a:lnTo>
                    <a:pt x="3289693" y="301777"/>
                  </a:lnTo>
                  <a:lnTo>
                    <a:pt x="3294989" y="298970"/>
                  </a:lnTo>
                  <a:lnTo>
                    <a:pt x="3298152" y="292633"/>
                  </a:lnTo>
                  <a:close/>
                </a:path>
                <a:path extrusionOk="0" h="332104" w="7462520">
                  <a:moveTo>
                    <a:pt x="3412312" y="318757"/>
                  </a:moveTo>
                  <a:lnTo>
                    <a:pt x="3408921" y="313613"/>
                  </a:lnTo>
                  <a:lnTo>
                    <a:pt x="3402215" y="310692"/>
                  </a:lnTo>
                  <a:lnTo>
                    <a:pt x="3393808" y="309778"/>
                  </a:lnTo>
                  <a:lnTo>
                    <a:pt x="3383661" y="309778"/>
                  </a:lnTo>
                  <a:lnTo>
                    <a:pt x="3373297" y="313347"/>
                  </a:lnTo>
                  <a:lnTo>
                    <a:pt x="3373945" y="318884"/>
                  </a:lnTo>
                  <a:lnTo>
                    <a:pt x="3377323" y="322478"/>
                  </a:lnTo>
                  <a:lnTo>
                    <a:pt x="3380409" y="323621"/>
                  </a:lnTo>
                  <a:lnTo>
                    <a:pt x="3385959" y="323621"/>
                  </a:lnTo>
                  <a:lnTo>
                    <a:pt x="3396119" y="320255"/>
                  </a:lnTo>
                  <a:lnTo>
                    <a:pt x="3402469" y="320255"/>
                  </a:lnTo>
                  <a:lnTo>
                    <a:pt x="3406356" y="321678"/>
                  </a:lnTo>
                  <a:lnTo>
                    <a:pt x="3410801" y="326364"/>
                  </a:lnTo>
                  <a:lnTo>
                    <a:pt x="3412312" y="318757"/>
                  </a:lnTo>
                  <a:close/>
                </a:path>
                <a:path extrusionOk="0" h="332104" w="7462520">
                  <a:moveTo>
                    <a:pt x="3432949" y="59613"/>
                  </a:moveTo>
                  <a:lnTo>
                    <a:pt x="3418700" y="63830"/>
                  </a:lnTo>
                  <a:lnTo>
                    <a:pt x="3407854" y="71361"/>
                  </a:lnTo>
                  <a:lnTo>
                    <a:pt x="3400336" y="82270"/>
                  </a:lnTo>
                  <a:lnTo>
                    <a:pt x="3396081" y="96608"/>
                  </a:lnTo>
                  <a:lnTo>
                    <a:pt x="3398075" y="96659"/>
                  </a:lnTo>
                  <a:lnTo>
                    <a:pt x="3411664" y="92379"/>
                  </a:lnTo>
                  <a:lnTo>
                    <a:pt x="3419386" y="82169"/>
                  </a:lnTo>
                  <a:lnTo>
                    <a:pt x="3425164" y="69938"/>
                  </a:lnTo>
                  <a:lnTo>
                    <a:pt x="3432949" y="59613"/>
                  </a:lnTo>
                  <a:close/>
                </a:path>
                <a:path extrusionOk="0" h="332104" w="7462520">
                  <a:moveTo>
                    <a:pt x="3437267" y="213474"/>
                  </a:moveTo>
                  <a:lnTo>
                    <a:pt x="3432949" y="200533"/>
                  </a:lnTo>
                  <a:lnTo>
                    <a:pt x="3423183" y="201853"/>
                  </a:lnTo>
                  <a:lnTo>
                    <a:pt x="3414826" y="204584"/>
                  </a:lnTo>
                  <a:lnTo>
                    <a:pt x="3408197" y="208978"/>
                  </a:lnTo>
                  <a:lnTo>
                    <a:pt x="3403562" y="215290"/>
                  </a:lnTo>
                  <a:lnTo>
                    <a:pt x="3404806" y="215125"/>
                  </a:lnTo>
                  <a:lnTo>
                    <a:pt x="3409962" y="215061"/>
                  </a:lnTo>
                  <a:lnTo>
                    <a:pt x="3420249" y="215798"/>
                  </a:lnTo>
                  <a:lnTo>
                    <a:pt x="3431108" y="215798"/>
                  </a:lnTo>
                  <a:lnTo>
                    <a:pt x="3437267" y="213474"/>
                  </a:lnTo>
                  <a:close/>
                </a:path>
                <a:path extrusionOk="0" h="332104" w="7462520">
                  <a:moveTo>
                    <a:pt x="3469690" y="61277"/>
                  </a:moveTo>
                  <a:lnTo>
                    <a:pt x="3462337" y="52349"/>
                  </a:lnTo>
                  <a:lnTo>
                    <a:pt x="3457029" y="62166"/>
                  </a:lnTo>
                  <a:lnTo>
                    <a:pt x="3446538" y="71412"/>
                  </a:lnTo>
                  <a:lnTo>
                    <a:pt x="3440252" y="80365"/>
                  </a:lnTo>
                  <a:lnTo>
                    <a:pt x="3447592" y="89331"/>
                  </a:lnTo>
                  <a:lnTo>
                    <a:pt x="3453015" y="79514"/>
                  </a:lnTo>
                  <a:lnTo>
                    <a:pt x="3463480" y="70243"/>
                  </a:lnTo>
                  <a:lnTo>
                    <a:pt x="3469690" y="61277"/>
                  </a:lnTo>
                  <a:close/>
                </a:path>
                <a:path extrusionOk="0" h="332104" w="7462520">
                  <a:moveTo>
                    <a:pt x="3594963" y="296862"/>
                  </a:moveTo>
                  <a:lnTo>
                    <a:pt x="3593668" y="287070"/>
                  </a:lnTo>
                  <a:lnTo>
                    <a:pt x="3590963" y="278625"/>
                  </a:lnTo>
                  <a:lnTo>
                    <a:pt x="3586594" y="271881"/>
                  </a:lnTo>
                  <a:lnTo>
                    <a:pt x="3580333" y="267131"/>
                  </a:lnTo>
                  <a:lnTo>
                    <a:pt x="3575888" y="275336"/>
                  </a:lnTo>
                  <a:lnTo>
                    <a:pt x="3576320" y="285178"/>
                  </a:lnTo>
                  <a:lnTo>
                    <a:pt x="3581997" y="293446"/>
                  </a:lnTo>
                  <a:lnTo>
                    <a:pt x="3593300" y="296913"/>
                  </a:lnTo>
                  <a:lnTo>
                    <a:pt x="3594963" y="296862"/>
                  </a:lnTo>
                  <a:close/>
                </a:path>
                <a:path extrusionOk="0" h="332104" w="7462520">
                  <a:moveTo>
                    <a:pt x="3702951" y="94234"/>
                  </a:moveTo>
                  <a:lnTo>
                    <a:pt x="3695877" y="88671"/>
                  </a:lnTo>
                  <a:lnTo>
                    <a:pt x="3694442" y="88671"/>
                  </a:lnTo>
                  <a:lnTo>
                    <a:pt x="3692766" y="88887"/>
                  </a:lnTo>
                  <a:lnTo>
                    <a:pt x="3690797" y="89331"/>
                  </a:lnTo>
                  <a:lnTo>
                    <a:pt x="3688727" y="100787"/>
                  </a:lnTo>
                  <a:lnTo>
                    <a:pt x="3683774" y="113728"/>
                  </a:lnTo>
                  <a:lnTo>
                    <a:pt x="3682339" y="125564"/>
                  </a:lnTo>
                  <a:lnTo>
                    <a:pt x="3690797" y="133705"/>
                  </a:lnTo>
                  <a:lnTo>
                    <a:pt x="3694595" y="122250"/>
                  </a:lnTo>
                  <a:lnTo>
                    <a:pt x="3700576" y="107264"/>
                  </a:lnTo>
                  <a:lnTo>
                    <a:pt x="3702951" y="94234"/>
                  </a:lnTo>
                  <a:close/>
                </a:path>
                <a:path extrusionOk="0" h="332104" w="7462520">
                  <a:moveTo>
                    <a:pt x="3736098" y="50685"/>
                  </a:moveTo>
                  <a:lnTo>
                    <a:pt x="3735057" y="44869"/>
                  </a:lnTo>
                  <a:lnTo>
                    <a:pt x="3732898" y="45059"/>
                  </a:lnTo>
                  <a:lnTo>
                    <a:pt x="3726573" y="45059"/>
                  </a:lnTo>
                  <a:lnTo>
                    <a:pt x="3712756" y="37515"/>
                  </a:lnTo>
                  <a:lnTo>
                    <a:pt x="3707485" y="37515"/>
                  </a:lnTo>
                  <a:lnTo>
                    <a:pt x="3705441" y="37604"/>
                  </a:lnTo>
                  <a:lnTo>
                    <a:pt x="3703472" y="44945"/>
                  </a:lnTo>
                  <a:lnTo>
                    <a:pt x="3706253" y="50038"/>
                  </a:lnTo>
                  <a:lnTo>
                    <a:pt x="3712184" y="52997"/>
                  </a:lnTo>
                  <a:lnTo>
                    <a:pt x="3719639" y="53949"/>
                  </a:lnTo>
                  <a:lnTo>
                    <a:pt x="3727932" y="53949"/>
                  </a:lnTo>
                  <a:lnTo>
                    <a:pt x="3736098" y="50685"/>
                  </a:lnTo>
                  <a:close/>
                </a:path>
                <a:path extrusionOk="0" h="332104" w="7462520">
                  <a:moveTo>
                    <a:pt x="3742296" y="207784"/>
                  </a:moveTo>
                  <a:lnTo>
                    <a:pt x="3738816" y="207314"/>
                  </a:lnTo>
                  <a:lnTo>
                    <a:pt x="3735590" y="207098"/>
                  </a:lnTo>
                  <a:lnTo>
                    <a:pt x="3732568" y="207098"/>
                  </a:lnTo>
                  <a:lnTo>
                    <a:pt x="3724338" y="207695"/>
                  </a:lnTo>
                  <a:lnTo>
                    <a:pt x="3717175" y="209372"/>
                  </a:lnTo>
                  <a:lnTo>
                    <a:pt x="3710927" y="211963"/>
                  </a:lnTo>
                  <a:lnTo>
                    <a:pt x="3705441" y="215290"/>
                  </a:lnTo>
                  <a:lnTo>
                    <a:pt x="3706723" y="225132"/>
                  </a:lnTo>
                  <a:lnTo>
                    <a:pt x="3709428" y="233540"/>
                  </a:lnTo>
                  <a:lnTo>
                    <a:pt x="3713797" y="240195"/>
                  </a:lnTo>
                  <a:lnTo>
                    <a:pt x="3720071" y="244779"/>
                  </a:lnTo>
                  <a:lnTo>
                    <a:pt x="3719614" y="229400"/>
                  </a:lnTo>
                  <a:lnTo>
                    <a:pt x="3727551" y="222529"/>
                  </a:lnTo>
                  <a:lnTo>
                    <a:pt x="3737305" y="217551"/>
                  </a:lnTo>
                  <a:lnTo>
                    <a:pt x="3742296" y="207784"/>
                  </a:lnTo>
                  <a:close/>
                </a:path>
                <a:path extrusionOk="0" h="332104" w="7462520">
                  <a:moveTo>
                    <a:pt x="3765537" y="38760"/>
                  </a:moveTo>
                  <a:lnTo>
                    <a:pt x="3756952" y="37604"/>
                  </a:lnTo>
                  <a:lnTo>
                    <a:pt x="3754310" y="44119"/>
                  </a:lnTo>
                  <a:lnTo>
                    <a:pt x="3749967" y="48945"/>
                  </a:lnTo>
                  <a:lnTo>
                    <a:pt x="3745446" y="53619"/>
                  </a:lnTo>
                  <a:lnTo>
                    <a:pt x="3742296" y="59613"/>
                  </a:lnTo>
                  <a:lnTo>
                    <a:pt x="3764419" y="59613"/>
                  </a:lnTo>
                  <a:lnTo>
                    <a:pt x="3763289" y="50977"/>
                  </a:lnTo>
                  <a:lnTo>
                    <a:pt x="3765537" y="38760"/>
                  </a:lnTo>
                  <a:close/>
                </a:path>
                <a:path extrusionOk="0" h="332104" w="7462520">
                  <a:moveTo>
                    <a:pt x="3813772" y="53606"/>
                  </a:moveTo>
                  <a:lnTo>
                    <a:pt x="3810025" y="48653"/>
                  </a:lnTo>
                  <a:lnTo>
                    <a:pt x="3801313" y="44869"/>
                  </a:lnTo>
                  <a:lnTo>
                    <a:pt x="3801554" y="55003"/>
                  </a:lnTo>
                  <a:lnTo>
                    <a:pt x="3797833" y="60998"/>
                  </a:lnTo>
                  <a:lnTo>
                    <a:pt x="3793769" y="67106"/>
                  </a:lnTo>
                  <a:lnTo>
                    <a:pt x="3808780" y="67106"/>
                  </a:lnTo>
                  <a:lnTo>
                    <a:pt x="3813149" y="59766"/>
                  </a:lnTo>
                  <a:lnTo>
                    <a:pt x="3813772" y="53606"/>
                  </a:lnTo>
                  <a:close/>
                </a:path>
                <a:path extrusionOk="0" h="332104" w="7462520">
                  <a:moveTo>
                    <a:pt x="4074426" y="65290"/>
                  </a:moveTo>
                  <a:lnTo>
                    <a:pt x="4073741" y="59613"/>
                  </a:lnTo>
                  <a:lnTo>
                    <a:pt x="4070388" y="60642"/>
                  </a:lnTo>
                  <a:lnTo>
                    <a:pt x="4067632" y="61061"/>
                  </a:lnTo>
                  <a:lnTo>
                    <a:pt x="4059809" y="61061"/>
                  </a:lnTo>
                  <a:lnTo>
                    <a:pt x="4046715" y="51943"/>
                  </a:lnTo>
                  <a:lnTo>
                    <a:pt x="4041229" y="51943"/>
                  </a:lnTo>
                  <a:lnTo>
                    <a:pt x="4039933" y="51943"/>
                  </a:lnTo>
                  <a:lnTo>
                    <a:pt x="4038498" y="52070"/>
                  </a:lnTo>
                  <a:lnTo>
                    <a:pt x="4036923" y="52362"/>
                  </a:lnTo>
                  <a:lnTo>
                    <a:pt x="4035399" y="59956"/>
                  </a:lnTo>
                  <a:lnTo>
                    <a:pt x="4038739" y="65112"/>
                  </a:lnTo>
                  <a:lnTo>
                    <a:pt x="4045369" y="68033"/>
                  </a:lnTo>
                  <a:lnTo>
                    <a:pt x="4053713" y="68961"/>
                  </a:lnTo>
                  <a:lnTo>
                    <a:pt x="4063911" y="68961"/>
                  </a:lnTo>
                  <a:lnTo>
                    <a:pt x="4074426" y="65290"/>
                  </a:lnTo>
                  <a:close/>
                </a:path>
                <a:path extrusionOk="0" h="332104" w="7462520">
                  <a:moveTo>
                    <a:pt x="4094162" y="264223"/>
                  </a:moveTo>
                  <a:lnTo>
                    <a:pt x="4088409" y="259765"/>
                  </a:lnTo>
                  <a:lnTo>
                    <a:pt x="4086085" y="266179"/>
                  </a:lnTo>
                  <a:lnTo>
                    <a:pt x="4083113" y="272122"/>
                  </a:lnTo>
                  <a:lnTo>
                    <a:pt x="4082783" y="277431"/>
                  </a:lnTo>
                  <a:lnTo>
                    <a:pt x="4088409" y="281889"/>
                  </a:lnTo>
                  <a:lnTo>
                    <a:pt x="4090746" y="275488"/>
                  </a:lnTo>
                  <a:lnTo>
                    <a:pt x="4093807" y="269532"/>
                  </a:lnTo>
                  <a:lnTo>
                    <a:pt x="4094162" y="264223"/>
                  </a:lnTo>
                  <a:close/>
                </a:path>
                <a:path extrusionOk="0" h="332104" w="7462520">
                  <a:moveTo>
                    <a:pt x="4101642" y="308724"/>
                  </a:moveTo>
                  <a:lnTo>
                    <a:pt x="4095902" y="304126"/>
                  </a:lnTo>
                  <a:lnTo>
                    <a:pt x="4093540" y="310540"/>
                  </a:lnTo>
                  <a:lnTo>
                    <a:pt x="4090505" y="316509"/>
                  </a:lnTo>
                  <a:lnTo>
                    <a:pt x="4090162" y="321843"/>
                  </a:lnTo>
                  <a:lnTo>
                    <a:pt x="4095902" y="326364"/>
                  </a:lnTo>
                  <a:lnTo>
                    <a:pt x="4098239" y="320027"/>
                  </a:lnTo>
                  <a:lnTo>
                    <a:pt x="4101287" y="314083"/>
                  </a:lnTo>
                  <a:lnTo>
                    <a:pt x="4101642" y="308724"/>
                  </a:lnTo>
                  <a:close/>
                </a:path>
                <a:path extrusionOk="0" h="332104" w="7462520">
                  <a:moveTo>
                    <a:pt x="4184243" y="111696"/>
                  </a:moveTo>
                  <a:lnTo>
                    <a:pt x="4175722" y="109753"/>
                  </a:lnTo>
                  <a:lnTo>
                    <a:pt x="4171543" y="103479"/>
                  </a:lnTo>
                  <a:lnTo>
                    <a:pt x="4161320" y="103479"/>
                  </a:lnTo>
                  <a:lnTo>
                    <a:pt x="4159415" y="103479"/>
                  </a:lnTo>
                  <a:lnTo>
                    <a:pt x="4157294" y="103695"/>
                  </a:lnTo>
                  <a:lnTo>
                    <a:pt x="4154894" y="104203"/>
                  </a:lnTo>
                  <a:lnTo>
                    <a:pt x="4155897" y="112661"/>
                  </a:lnTo>
                  <a:lnTo>
                    <a:pt x="4159859" y="118986"/>
                  </a:lnTo>
                  <a:lnTo>
                    <a:pt x="4165663" y="122961"/>
                  </a:lnTo>
                  <a:lnTo>
                    <a:pt x="4172153" y="124333"/>
                  </a:lnTo>
                  <a:lnTo>
                    <a:pt x="4178338" y="124333"/>
                  </a:lnTo>
                  <a:lnTo>
                    <a:pt x="4183888" y="120434"/>
                  </a:lnTo>
                  <a:lnTo>
                    <a:pt x="4184243" y="111696"/>
                  </a:lnTo>
                  <a:close/>
                </a:path>
                <a:path extrusionOk="0" h="332104" w="7462520">
                  <a:moveTo>
                    <a:pt x="4192930" y="302806"/>
                  </a:moveTo>
                  <a:lnTo>
                    <a:pt x="4191736" y="296862"/>
                  </a:lnTo>
                  <a:lnTo>
                    <a:pt x="4183164" y="296443"/>
                  </a:lnTo>
                  <a:lnTo>
                    <a:pt x="4181843" y="289102"/>
                  </a:lnTo>
                  <a:lnTo>
                    <a:pt x="4172801" y="289102"/>
                  </a:lnTo>
                  <a:lnTo>
                    <a:pt x="4171823" y="289102"/>
                  </a:lnTo>
                  <a:lnTo>
                    <a:pt x="4170743" y="289191"/>
                  </a:lnTo>
                  <a:lnTo>
                    <a:pt x="4169562" y="289382"/>
                  </a:lnTo>
                  <a:lnTo>
                    <a:pt x="4167327" y="296418"/>
                  </a:lnTo>
                  <a:lnTo>
                    <a:pt x="4169613" y="301510"/>
                  </a:lnTo>
                  <a:lnTo>
                    <a:pt x="4174769" y="304622"/>
                  </a:lnTo>
                  <a:lnTo>
                    <a:pt x="4181183" y="305663"/>
                  </a:lnTo>
                  <a:lnTo>
                    <a:pt x="4187317" y="305663"/>
                  </a:lnTo>
                  <a:lnTo>
                    <a:pt x="4192930" y="302806"/>
                  </a:lnTo>
                  <a:close/>
                </a:path>
                <a:path extrusionOk="0" h="332104" w="7462520">
                  <a:moveTo>
                    <a:pt x="4250702" y="37604"/>
                  </a:moveTo>
                  <a:lnTo>
                    <a:pt x="4244987" y="31838"/>
                  </a:lnTo>
                  <a:lnTo>
                    <a:pt x="4236009" y="26809"/>
                  </a:lnTo>
                  <a:lnTo>
                    <a:pt x="4225175" y="23253"/>
                  </a:lnTo>
                  <a:lnTo>
                    <a:pt x="4213911" y="21907"/>
                  </a:lnTo>
                  <a:lnTo>
                    <a:pt x="4206189" y="22745"/>
                  </a:lnTo>
                  <a:lnTo>
                    <a:pt x="4199559" y="25438"/>
                  </a:lnTo>
                  <a:lnTo>
                    <a:pt x="4194556" y="30302"/>
                  </a:lnTo>
                  <a:lnTo>
                    <a:pt x="4191736" y="37604"/>
                  </a:lnTo>
                  <a:lnTo>
                    <a:pt x="4197146" y="40881"/>
                  </a:lnTo>
                  <a:lnTo>
                    <a:pt x="4205795" y="43700"/>
                  </a:lnTo>
                  <a:lnTo>
                    <a:pt x="4216349" y="45669"/>
                  </a:lnTo>
                  <a:lnTo>
                    <a:pt x="4227461" y="46418"/>
                  </a:lnTo>
                  <a:lnTo>
                    <a:pt x="4238295" y="46418"/>
                  </a:lnTo>
                  <a:lnTo>
                    <a:pt x="4247997" y="44043"/>
                  </a:lnTo>
                  <a:lnTo>
                    <a:pt x="4250702" y="37604"/>
                  </a:lnTo>
                  <a:close/>
                </a:path>
                <a:path extrusionOk="0" h="332104" w="7462520">
                  <a:moveTo>
                    <a:pt x="4255706" y="305498"/>
                  </a:moveTo>
                  <a:lnTo>
                    <a:pt x="4251972" y="300583"/>
                  </a:lnTo>
                  <a:lnTo>
                    <a:pt x="4243248" y="296862"/>
                  </a:lnTo>
                  <a:lnTo>
                    <a:pt x="4242676" y="306197"/>
                  </a:lnTo>
                  <a:lnTo>
                    <a:pt x="4233697" y="307009"/>
                  </a:lnTo>
                  <a:lnTo>
                    <a:pt x="4235729" y="318884"/>
                  </a:lnTo>
                  <a:lnTo>
                    <a:pt x="4250702" y="318884"/>
                  </a:lnTo>
                  <a:lnTo>
                    <a:pt x="4255071" y="311607"/>
                  </a:lnTo>
                  <a:lnTo>
                    <a:pt x="4255706" y="305498"/>
                  </a:lnTo>
                  <a:close/>
                </a:path>
                <a:path extrusionOk="0" h="332104" w="7462520">
                  <a:moveTo>
                    <a:pt x="4303103" y="284302"/>
                  </a:moveTo>
                  <a:lnTo>
                    <a:pt x="4300664" y="275971"/>
                  </a:lnTo>
                  <a:lnTo>
                    <a:pt x="4295724" y="271348"/>
                  </a:lnTo>
                  <a:lnTo>
                    <a:pt x="4289120" y="269913"/>
                  </a:lnTo>
                  <a:lnTo>
                    <a:pt x="4282872" y="270814"/>
                  </a:lnTo>
                  <a:lnTo>
                    <a:pt x="4276509" y="273316"/>
                  </a:lnTo>
                  <a:lnTo>
                    <a:pt x="4270527" y="277114"/>
                  </a:lnTo>
                  <a:lnTo>
                    <a:pt x="4265396" y="281889"/>
                  </a:lnTo>
                  <a:lnTo>
                    <a:pt x="4267809" y="281800"/>
                  </a:lnTo>
                  <a:lnTo>
                    <a:pt x="4278096" y="283743"/>
                  </a:lnTo>
                  <a:lnTo>
                    <a:pt x="4286021" y="288226"/>
                  </a:lnTo>
                  <a:lnTo>
                    <a:pt x="4293451" y="293255"/>
                  </a:lnTo>
                  <a:lnTo>
                    <a:pt x="4302239" y="296849"/>
                  </a:lnTo>
                  <a:lnTo>
                    <a:pt x="4303103" y="284302"/>
                  </a:lnTo>
                  <a:close/>
                </a:path>
                <a:path extrusionOk="0" h="332104" w="7462520">
                  <a:moveTo>
                    <a:pt x="4820793" y="158597"/>
                  </a:moveTo>
                  <a:lnTo>
                    <a:pt x="4818862" y="154978"/>
                  </a:lnTo>
                  <a:lnTo>
                    <a:pt x="4815141" y="154978"/>
                  </a:lnTo>
                  <a:lnTo>
                    <a:pt x="4812220" y="154978"/>
                  </a:lnTo>
                  <a:lnTo>
                    <a:pt x="4808207" y="157213"/>
                  </a:lnTo>
                  <a:lnTo>
                    <a:pt x="4803178" y="163436"/>
                  </a:lnTo>
                  <a:lnTo>
                    <a:pt x="4807991" y="167830"/>
                  </a:lnTo>
                  <a:lnTo>
                    <a:pt x="4811763" y="169481"/>
                  </a:lnTo>
                  <a:lnTo>
                    <a:pt x="4818723" y="169481"/>
                  </a:lnTo>
                  <a:lnTo>
                    <a:pt x="4820729" y="165849"/>
                  </a:lnTo>
                  <a:lnTo>
                    <a:pt x="4820793" y="158597"/>
                  </a:lnTo>
                  <a:close/>
                </a:path>
                <a:path extrusionOk="0" h="332104" w="7462520">
                  <a:moveTo>
                    <a:pt x="4861877" y="281889"/>
                  </a:moveTo>
                  <a:lnTo>
                    <a:pt x="4853597" y="281584"/>
                  </a:lnTo>
                  <a:lnTo>
                    <a:pt x="4852035" y="274434"/>
                  </a:lnTo>
                  <a:lnTo>
                    <a:pt x="4843310" y="274434"/>
                  </a:lnTo>
                  <a:lnTo>
                    <a:pt x="4842294" y="274434"/>
                  </a:lnTo>
                  <a:lnTo>
                    <a:pt x="4841176" y="274535"/>
                  </a:lnTo>
                  <a:lnTo>
                    <a:pt x="4839944" y="274751"/>
                  </a:lnTo>
                  <a:lnTo>
                    <a:pt x="4839944" y="296862"/>
                  </a:lnTo>
                  <a:lnTo>
                    <a:pt x="4854651" y="296862"/>
                  </a:lnTo>
                  <a:lnTo>
                    <a:pt x="4854384" y="289382"/>
                  </a:lnTo>
                  <a:lnTo>
                    <a:pt x="4860696" y="287883"/>
                  </a:lnTo>
                  <a:lnTo>
                    <a:pt x="4861877" y="281889"/>
                  </a:lnTo>
                  <a:close/>
                </a:path>
                <a:path extrusionOk="0" h="332104" w="7462520">
                  <a:moveTo>
                    <a:pt x="4928349" y="252387"/>
                  </a:moveTo>
                  <a:lnTo>
                    <a:pt x="4906162" y="267131"/>
                  </a:lnTo>
                  <a:lnTo>
                    <a:pt x="4907800" y="267169"/>
                  </a:lnTo>
                  <a:lnTo>
                    <a:pt x="4919370" y="267169"/>
                  </a:lnTo>
                  <a:lnTo>
                    <a:pt x="4925288" y="261213"/>
                  </a:lnTo>
                  <a:lnTo>
                    <a:pt x="4928349" y="252387"/>
                  </a:lnTo>
                  <a:close/>
                </a:path>
                <a:path extrusionOk="0" h="332104" w="7462520">
                  <a:moveTo>
                    <a:pt x="5019205" y="279971"/>
                  </a:moveTo>
                  <a:lnTo>
                    <a:pt x="5016817" y="272465"/>
                  </a:lnTo>
                  <a:lnTo>
                    <a:pt x="5011280" y="267487"/>
                  </a:lnTo>
                  <a:lnTo>
                    <a:pt x="5004486" y="265684"/>
                  </a:lnTo>
                  <a:lnTo>
                    <a:pt x="4999799" y="265684"/>
                  </a:lnTo>
                  <a:lnTo>
                    <a:pt x="4995557" y="268401"/>
                  </a:lnTo>
                  <a:lnTo>
                    <a:pt x="4994478" y="274751"/>
                  </a:lnTo>
                  <a:lnTo>
                    <a:pt x="4995786" y="274535"/>
                  </a:lnTo>
                  <a:lnTo>
                    <a:pt x="4996980" y="274434"/>
                  </a:lnTo>
                  <a:lnTo>
                    <a:pt x="5009223" y="274434"/>
                  </a:lnTo>
                  <a:lnTo>
                    <a:pt x="5009832" y="284873"/>
                  </a:lnTo>
                  <a:lnTo>
                    <a:pt x="5016601" y="289382"/>
                  </a:lnTo>
                  <a:lnTo>
                    <a:pt x="5019205" y="279971"/>
                  </a:lnTo>
                  <a:close/>
                </a:path>
                <a:path extrusionOk="0" h="332104" w="7462520">
                  <a:moveTo>
                    <a:pt x="5245138" y="281889"/>
                  </a:moveTo>
                  <a:lnTo>
                    <a:pt x="5243715" y="272186"/>
                  </a:lnTo>
                  <a:lnTo>
                    <a:pt x="5240985" y="263817"/>
                  </a:lnTo>
                  <a:lnTo>
                    <a:pt x="5236578" y="257111"/>
                  </a:lnTo>
                  <a:lnTo>
                    <a:pt x="5230152" y="252387"/>
                  </a:lnTo>
                  <a:lnTo>
                    <a:pt x="5230165" y="261988"/>
                  </a:lnTo>
                  <a:lnTo>
                    <a:pt x="5229707" y="272097"/>
                  </a:lnTo>
                  <a:lnTo>
                    <a:pt x="5231396" y="280073"/>
                  </a:lnTo>
                  <a:lnTo>
                    <a:pt x="5237861" y="283311"/>
                  </a:lnTo>
                  <a:lnTo>
                    <a:pt x="5239817" y="283311"/>
                  </a:lnTo>
                  <a:lnTo>
                    <a:pt x="5242204" y="282867"/>
                  </a:lnTo>
                  <a:lnTo>
                    <a:pt x="5245138" y="281889"/>
                  </a:lnTo>
                  <a:close/>
                </a:path>
                <a:path extrusionOk="0" h="332104" w="7462520">
                  <a:moveTo>
                    <a:pt x="5480799" y="67106"/>
                  </a:moveTo>
                  <a:lnTo>
                    <a:pt x="5474309" y="61404"/>
                  </a:lnTo>
                  <a:lnTo>
                    <a:pt x="5469826" y="59334"/>
                  </a:lnTo>
                  <a:lnTo>
                    <a:pt x="5466956" y="59334"/>
                  </a:lnTo>
                  <a:lnTo>
                    <a:pt x="5463171" y="59334"/>
                  </a:lnTo>
                  <a:lnTo>
                    <a:pt x="5462206" y="62928"/>
                  </a:lnTo>
                  <a:lnTo>
                    <a:pt x="5464162" y="70116"/>
                  </a:lnTo>
                  <a:lnTo>
                    <a:pt x="5467083" y="73723"/>
                  </a:lnTo>
                  <a:lnTo>
                    <a:pt x="5473890" y="73723"/>
                  </a:lnTo>
                  <a:lnTo>
                    <a:pt x="5477230" y="71932"/>
                  </a:lnTo>
                  <a:lnTo>
                    <a:pt x="5480799" y="67106"/>
                  </a:lnTo>
                  <a:close/>
                </a:path>
                <a:path extrusionOk="0" h="332104" w="7462520">
                  <a:moveTo>
                    <a:pt x="5628564" y="69405"/>
                  </a:moveTo>
                  <a:lnTo>
                    <a:pt x="5628068" y="59601"/>
                  </a:lnTo>
                  <a:lnTo>
                    <a:pt x="5626214" y="59207"/>
                  </a:lnTo>
                  <a:lnTo>
                    <a:pt x="5624487" y="59016"/>
                  </a:lnTo>
                  <a:lnTo>
                    <a:pt x="5622874" y="59016"/>
                  </a:lnTo>
                  <a:lnTo>
                    <a:pt x="5611215" y="63601"/>
                  </a:lnTo>
                  <a:lnTo>
                    <a:pt x="5606758" y="73748"/>
                  </a:lnTo>
                  <a:lnTo>
                    <a:pt x="5609793" y="84112"/>
                  </a:lnTo>
                  <a:lnTo>
                    <a:pt x="5620575" y="89331"/>
                  </a:lnTo>
                  <a:lnTo>
                    <a:pt x="5623166" y="82651"/>
                  </a:lnTo>
                  <a:lnTo>
                    <a:pt x="5626379" y="76542"/>
                  </a:lnTo>
                  <a:lnTo>
                    <a:pt x="5628564" y="69405"/>
                  </a:lnTo>
                  <a:close/>
                </a:path>
                <a:path extrusionOk="0" h="332104" w="7462520">
                  <a:moveTo>
                    <a:pt x="5745810" y="193040"/>
                  </a:moveTo>
                  <a:lnTo>
                    <a:pt x="5731116" y="193040"/>
                  </a:lnTo>
                  <a:lnTo>
                    <a:pt x="5731383" y="200533"/>
                  </a:lnTo>
                  <a:lnTo>
                    <a:pt x="5725096" y="201917"/>
                  </a:lnTo>
                  <a:lnTo>
                    <a:pt x="5723877" y="207784"/>
                  </a:lnTo>
                  <a:lnTo>
                    <a:pt x="5732653" y="207479"/>
                  </a:lnTo>
                  <a:lnTo>
                    <a:pt x="5740438" y="206171"/>
                  </a:lnTo>
                  <a:lnTo>
                    <a:pt x="5745429" y="201980"/>
                  </a:lnTo>
                  <a:lnTo>
                    <a:pt x="5745810" y="193040"/>
                  </a:lnTo>
                  <a:close/>
                </a:path>
                <a:path extrusionOk="0" h="332104" w="7462520">
                  <a:moveTo>
                    <a:pt x="5781002" y="167995"/>
                  </a:moveTo>
                  <a:lnTo>
                    <a:pt x="5775388" y="163436"/>
                  </a:lnTo>
                  <a:lnTo>
                    <a:pt x="5773077" y="169799"/>
                  </a:lnTo>
                  <a:lnTo>
                    <a:pt x="5770029" y="175780"/>
                  </a:lnTo>
                  <a:lnTo>
                    <a:pt x="5769673" y="181178"/>
                  </a:lnTo>
                  <a:lnTo>
                    <a:pt x="5775388" y="185788"/>
                  </a:lnTo>
                  <a:lnTo>
                    <a:pt x="5777585" y="179285"/>
                  </a:lnTo>
                  <a:lnTo>
                    <a:pt x="5780595" y="173316"/>
                  </a:lnTo>
                  <a:lnTo>
                    <a:pt x="5781002" y="167995"/>
                  </a:lnTo>
                  <a:close/>
                </a:path>
                <a:path extrusionOk="0" h="332104" w="7462520">
                  <a:moveTo>
                    <a:pt x="5863793" y="609"/>
                  </a:moveTo>
                  <a:lnTo>
                    <a:pt x="5860859" y="203"/>
                  </a:lnTo>
                  <a:lnTo>
                    <a:pt x="5858103" y="0"/>
                  </a:lnTo>
                  <a:lnTo>
                    <a:pt x="5855551" y="0"/>
                  </a:lnTo>
                  <a:lnTo>
                    <a:pt x="5847359" y="889"/>
                  </a:lnTo>
                  <a:lnTo>
                    <a:pt x="5840984" y="3632"/>
                  </a:lnTo>
                  <a:lnTo>
                    <a:pt x="5836615" y="8382"/>
                  </a:lnTo>
                  <a:lnTo>
                    <a:pt x="5834418" y="15252"/>
                  </a:lnTo>
                  <a:lnTo>
                    <a:pt x="5837225" y="15608"/>
                  </a:lnTo>
                  <a:lnTo>
                    <a:pt x="5839879" y="15786"/>
                  </a:lnTo>
                  <a:lnTo>
                    <a:pt x="5842343" y="15786"/>
                  </a:lnTo>
                  <a:lnTo>
                    <a:pt x="5850623" y="14922"/>
                  </a:lnTo>
                  <a:lnTo>
                    <a:pt x="5857075" y="12217"/>
                  </a:lnTo>
                  <a:lnTo>
                    <a:pt x="5861532" y="7505"/>
                  </a:lnTo>
                  <a:lnTo>
                    <a:pt x="5863793" y="609"/>
                  </a:lnTo>
                  <a:close/>
                </a:path>
                <a:path extrusionOk="0" h="332104" w="7462520">
                  <a:moveTo>
                    <a:pt x="6318961" y="88544"/>
                  </a:moveTo>
                  <a:lnTo>
                    <a:pt x="6316929" y="80098"/>
                  </a:lnTo>
                  <a:lnTo>
                    <a:pt x="6305728" y="74714"/>
                  </a:lnTo>
                  <a:lnTo>
                    <a:pt x="6305372" y="87172"/>
                  </a:lnTo>
                  <a:lnTo>
                    <a:pt x="6284061" y="91668"/>
                  </a:lnTo>
                  <a:lnTo>
                    <a:pt x="6283541" y="104203"/>
                  </a:lnTo>
                  <a:lnTo>
                    <a:pt x="6287681" y="104101"/>
                  </a:lnTo>
                  <a:lnTo>
                    <a:pt x="6295466" y="104571"/>
                  </a:lnTo>
                  <a:lnTo>
                    <a:pt x="6302349" y="105981"/>
                  </a:lnTo>
                  <a:lnTo>
                    <a:pt x="6308280" y="108343"/>
                  </a:lnTo>
                  <a:lnTo>
                    <a:pt x="6313221" y="111696"/>
                  </a:lnTo>
                  <a:lnTo>
                    <a:pt x="6316243" y="99314"/>
                  </a:lnTo>
                  <a:lnTo>
                    <a:pt x="6318961" y="88544"/>
                  </a:lnTo>
                  <a:close/>
                </a:path>
                <a:path extrusionOk="0" h="332104" w="7462520">
                  <a:moveTo>
                    <a:pt x="6342545" y="59613"/>
                  </a:moveTo>
                  <a:lnTo>
                    <a:pt x="6333744" y="60121"/>
                  </a:lnTo>
                  <a:lnTo>
                    <a:pt x="6325857" y="61556"/>
                  </a:lnTo>
                  <a:lnTo>
                    <a:pt x="6320764" y="65786"/>
                  </a:lnTo>
                  <a:lnTo>
                    <a:pt x="6320396" y="74714"/>
                  </a:lnTo>
                  <a:lnTo>
                    <a:pt x="6321349" y="74726"/>
                  </a:lnTo>
                  <a:lnTo>
                    <a:pt x="6329286" y="73621"/>
                  </a:lnTo>
                  <a:lnTo>
                    <a:pt x="6335293" y="70535"/>
                  </a:lnTo>
                  <a:lnTo>
                    <a:pt x="6339624" y="65760"/>
                  </a:lnTo>
                  <a:lnTo>
                    <a:pt x="6342545" y="59613"/>
                  </a:lnTo>
                  <a:close/>
                </a:path>
                <a:path extrusionOk="0" h="332104" w="7462520">
                  <a:moveTo>
                    <a:pt x="6401511" y="230035"/>
                  </a:moveTo>
                  <a:lnTo>
                    <a:pt x="6398374" y="231533"/>
                  </a:lnTo>
                  <a:lnTo>
                    <a:pt x="6395529" y="232156"/>
                  </a:lnTo>
                  <a:lnTo>
                    <a:pt x="6386208" y="232156"/>
                  </a:lnTo>
                  <a:lnTo>
                    <a:pt x="6381115" y="227977"/>
                  </a:lnTo>
                  <a:lnTo>
                    <a:pt x="6372466" y="219633"/>
                  </a:lnTo>
                  <a:lnTo>
                    <a:pt x="6368923" y="215455"/>
                  </a:lnTo>
                  <a:lnTo>
                    <a:pt x="6365278" y="215455"/>
                  </a:lnTo>
                  <a:lnTo>
                    <a:pt x="6362751" y="215455"/>
                  </a:lnTo>
                  <a:lnTo>
                    <a:pt x="6360173" y="217474"/>
                  </a:lnTo>
                  <a:lnTo>
                    <a:pt x="6357264" y="222897"/>
                  </a:lnTo>
                  <a:lnTo>
                    <a:pt x="6365316" y="227749"/>
                  </a:lnTo>
                  <a:lnTo>
                    <a:pt x="6374028" y="234353"/>
                  </a:lnTo>
                  <a:lnTo>
                    <a:pt x="6382728" y="240182"/>
                  </a:lnTo>
                  <a:lnTo>
                    <a:pt x="6390741" y="242684"/>
                  </a:lnTo>
                  <a:lnTo>
                    <a:pt x="6395339" y="242684"/>
                  </a:lnTo>
                  <a:lnTo>
                    <a:pt x="6399162" y="239356"/>
                  </a:lnTo>
                  <a:lnTo>
                    <a:pt x="6401511" y="230035"/>
                  </a:lnTo>
                  <a:close/>
                </a:path>
                <a:path extrusionOk="0" h="332104" w="7462520">
                  <a:moveTo>
                    <a:pt x="6416230" y="44869"/>
                  </a:moveTo>
                  <a:lnTo>
                    <a:pt x="6405778" y="47332"/>
                  </a:lnTo>
                  <a:lnTo>
                    <a:pt x="6395199" y="49644"/>
                  </a:lnTo>
                  <a:lnTo>
                    <a:pt x="6385928" y="53251"/>
                  </a:lnTo>
                  <a:lnTo>
                    <a:pt x="6379362" y="59613"/>
                  </a:lnTo>
                  <a:lnTo>
                    <a:pt x="6386525" y="62522"/>
                  </a:lnTo>
                  <a:lnTo>
                    <a:pt x="6391935" y="64008"/>
                  </a:lnTo>
                  <a:lnTo>
                    <a:pt x="6396317" y="64008"/>
                  </a:lnTo>
                  <a:lnTo>
                    <a:pt x="6402273" y="62839"/>
                  </a:lnTo>
                  <a:lnTo>
                    <a:pt x="6407213" y="59321"/>
                  </a:lnTo>
                  <a:lnTo>
                    <a:pt x="6411684" y="53352"/>
                  </a:lnTo>
                  <a:lnTo>
                    <a:pt x="6416230" y="44869"/>
                  </a:lnTo>
                  <a:close/>
                </a:path>
                <a:path extrusionOk="0" h="332104" w="7462520">
                  <a:moveTo>
                    <a:pt x="6541427" y="289382"/>
                  </a:moveTo>
                  <a:lnTo>
                    <a:pt x="6536893" y="285165"/>
                  </a:lnTo>
                  <a:lnTo>
                    <a:pt x="6528829" y="282956"/>
                  </a:lnTo>
                  <a:lnTo>
                    <a:pt x="6520408" y="282956"/>
                  </a:lnTo>
                  <a:lnTo>
                    <a:pt x="6509486" y="284226"/>
                  </a:lnTo>
                  <a:lnTo>
                    <a:pt x="6499720" y="288112"/>
                  </a:lnTo>
                  <a:lnTo>
                    <a:pt x="6492659" y="294716"/>
                  </a:lnTo>
                  <a:lnTo>
                    <a:pt x="6489852" y="304126"/>
                  </a:lnTo>
                  <a:lnTo>
                    <a:pt x="6502286" y="299999"/>
                  </a:lnTo>
                  <a:lnTo>
                    <a:pt x="6517360" y="298526"/>
                  </a:lnTo>
                  <a:lnTo>
                    <a:pt x="6531584" y="296176"/>
                  </a:lnTo>
                  <a:lnTo>
                    <a:pt x="6541427" y="289382"/>
                  </a:lnTo>
                  <a:close/>
                </a:path>
                <a:path extrusionOk="0" h="332104" w="7462520">
                  <a:moveTo>
                    <a:pt x="6578244" y="252387"/>
                  </a:moveTo>
                  <a:lnTo>
                    <a:pt x="6576542" y="251663"/>
                  </a:lnTo>
                  <a:lnTo>
                    <a:pt x="6574803" y="251345"/>
                  </a:lnTo>
                  <a:lnTo>
                    <a:pt x="6573088" y="251345"/>
                  </a:lnTo>
                  <a:lnTo>
                    <a:pt x="6563525" y="254584"/>
                  </a:lnTo>
                  <a:lnTo>
                    <a:pt x="6557035" y="261937"/>
                  </a:lnTo>
                  <a:lnTo>
                    <a:pt x="6556172" y="269836"/>
                  </a:lnTo>
                  <a:lnTo>
                    <a:pt x="6563500" y="274751"/>
                  </a:lnTo>
                  <a:lnTo>
                    <a:pt x="6566192" y="268058"/>
                  </a:lnTo>
                  <a:lnTo>
                    <a:pt x="6570561" y="263182"/>
                  </a:lnTo>
                  <a:lnTo>
                    <a:pt x="6575082" y="258495"/>
                  </a:lnTo>
                  <a:lnTo>
                    <a:pt x="6578244" y="252387"/>
                  </a:lnTo>
                  <a:close/>
                </a:path>
                <a:path extrusionOk="0" h="332104" w="7462520">
                  <a:moveTo>
                    <a:pt x="6703352" y="141198"/>
                  </a:moveTo>
                  <a:lnTo>
                    <a:pt x="6698310" y="132410"/>
                  </a:lnTo>
                  <a:lnTo>
                    <a:pt x="6692468" y="126669"/>
                  </a:lnTo>
                  <a:lnTo>
                    <a:pt x="6686347" y="123545"/>
                  </a:lnTo>
                  <a:lnTo>
                    <a:pt x="6680492" y="122605"/>
                  </a:lnTo>
                  <a:lnTo>
                    <a:pt x="6671818" y="125374"/>
                  </a:lnTo>
                  <a:lnTo>
                    <a:pt x="6670116" y="131559"/>
                  </a:lnTo>
                  <a:lnTo>
                    <a:pt x="6679311" y="137909"/>
                  </a:lnTo>
                  <a:lnTo>
                    <a:pt x="6703352" y="141198"/>
                  </a:lnTo>
                  <a:close/>
                </a:path>
                <a:path extrusionOk="0" h="332104" w="7462520">
                  <a:moveTo>
                    <a:pt x="6762382" y="200533"/>
                  </a:moveTo>
                  <a:lnTo>
                    <a:pt x="6710845" y="200533"/>
                  </a:lnTo>
                  <a:lnTo>
                    <a:pt x="6713728" y="212407"/>
                  </a:lnTo>
                  <a:lnTo>
                    <a:pt x="6721856" y="218998"/>
                  </a:lnTo>
                  <a:lnTo>
                    <a:pt x="6731813" y="223735"/>
                  </a:lnTo>
                  <a:lnTo>
                    <a:pt x="6740195" y="230035"/>
                  </a:lnTo>
                  <a:lnTo>
                    <a:pt x="6741312" y="218186"/>
                  </a:lnTo>
                  <a:lnTo>
                    <a:pt x="6749783" y="213690"/>
                  </a:lnTo>
                  <a:lnTo>
                    <a:pt x="6759003" y="209994"/>
                  </a:lnTo>
                  <a:lnTo>
                    <a:pt x="6762382" y="200533"/>
                  </a:lnTo>
                  <a:close/>
                </a:path>
                <a:path extrusionOk="0" h="332104" w="7462520">
                  <a:moveTo>
                    <a:pt x="6811594" y="82232"/>
                  </a:moveTo>
                  <a:lnTo>
                    <a:pt x="6809702" y="72110"/>
                  </a:lnTo>
                  <a:lnTo>
                    <a:pt x="6799199" y="67106"/>
                  </a:lnTo>
                  <a:lnTo>
                    <a:pt x="6799123" y="76314"/>
                  </a:lnTo>
                  <a:lnTo>
                    <a:pt x="6797967" y="84353"/>
                  </a:lnTo>
                  <a:lnTo>
                    <a:pt x="6795617" y="91147"/>
                  </a:lnTo>
                  <a:lnTo>
                    <a:pt x="6791973" y="96596"/>
                  </a:lnTo>
                  <a:lnTo>
                    <a:pt x="6793357" y="96697"/>
                  </a:lnTo>
                  <a:lnTo>
                    <a:pt x="6794030" y="96697"/>
                  </a:lnTo>
                  <a:lnTo>
                    <a:pt x="6805993" y="92202"/>
                  </a:lnTo>
                  <a:lnTo>
                    <a:pt x="6811594" y="82232"/>
                  </a:lnTo>
                  <a:close/>
                </a:path>
                <a:path extrusionOk="0" h="332104" w="7462520">
                  <a:moveTo>
                    <a:pt x="6828841" y="222897"/>
                  </a:moveTo>
                  <a:lnTo>
                    <a:pt x="6822757" y="221767"/>
                  </a:lnTo>
                  <a:lnTo>
                    <a:pt x="6817969" y="221310"/>
                  </a:lnTo>
                  <a:lnTo>
                    <a:pt x="6814286" y="221310"/>
                  </a:lnTo>
                  <a:lnTo>
                    <a:pt x="6805765" y="221310"/>
                  </a:lnTo>
                  <a:lnTo>
                    <a:pt x="6803136" y="223786"/>
                  </a:lnTo>
                  <a:lnTo>
                    <a:pt x="6804685" y="228727"/>
                  </a:lnTo>
                  <a:lnTo>
                    <a:pt x="6808889" y="231203"/>
                  </a:lnTo>
                  <a:lnTo>
                    <a:pt x="6818808" y="231203"/>
                  </a:lnTo>
                  <a:lnTo>
                    <a:pt x="6824383" y="229082"/>
                  </a:lnTo>
                  <a:lnTo>
                    <a:pt x="6828841" y="222897"/>
                  </a:lnTo>
                  <a:close/>
                </a:path>
                <a:path extrusionOk="0" h="332104" w="7462520">
                  <a:moveTo>
                    <a:pt x="6874332" y="190080"/>
                  </a:moveTo>
                  <a:lnTo>
                    <a:pt x="6871348" y="180454"/>
                  </a:lnTo>
                  <a:lnTo>
                    <a:pt x="6865658" y="173380"/>
                  </a:lnTo>
                  <a:lnTo>
                    <a:pt x="6858927" y="170637"/>
                  </a:lnTo>
                  <a:lnTo>
                    <a:pt x="6855625" y="170637"/>
                  </a:lnTo>
                  <a:lnTo>
                    <a:pt x="6852577" y="172872"/>
                  </a:lnTo>
                  <a:lnTo>
                    <a:pt x="6850710" y="178295"/>
                  </a:lnTo>
                  <a:lnTo>
                    <a:pt x="6852005" y="178142"/>
                  </a:lnTo>
                  <a:lnTo>
                    <a:pt x="6858762" y="178142"/>
                  </a:lnTo>
                  <a:lnTo>
                    <a:pt x="6858648" y="196621"/>
                  </a:lnTo>
                  <a:lnTo>
                    <a:pt x="6858559" y="202780"/>
                  </a:lnTo>
                  <a:lnTo>
                    <a:pt x="6866623" y="202780"/>
                  </a:lnTo>
                  <a:lnTo>
                    <a:pt x="6869303" y="202107"/>
                  </a:lnTo>
                  <a:lnTo>
                    <a:pt x="6872884" y="200533"/>
                  </a:lnTo>
                  <a:lnTo>
                    <a:pt x="6874332" y="190080"/>
                  </a:lnTo>
                  <a:close/>
                </a:path>
                <a:path extrusionOk="0" h="332104" w="7462520">
                  <a:moveTo>
                    <a:pt x="7036384" y="262445"/>
                  </a:moveTo>
                  <a:lnTo>
                    <a:pt x="7036346" y="249542"/>
                  </a:lnTo>
                  <a:lnTo>
                    <a:pt x="7033057" y="243090"/>
                  </a:lnTo>
                  <a:lnTo>
                    <a:pt x="7026516" y="243090"/>
                  </a:lnTo>
                  <a:lnTo>
                    <a:pt x="7024662" y="243090"/>
                  </a:lnTo>
                  <a:lnTo>
                    <a:pt x="7022554" y="243611"/>
                  </a:lnTo>
                  <a:lnTo>
                    <a:pt x="7020192" y="244779"/>
                  </a:lnTo>
                  <a:lnTo>
                    <a:pt x="7020192" y="267131"/>
                  </a:lnTo>
                  <a:lnTo>
                    <a:pt x="7022605" y="268363"/>
                  </a:lnTo>
                  <a:lnTo>
                    <a:pt x="7024751" y="268897"/>
                  </a:lnTo>
                  <a:lnTo>
                    <a:pt x="7033133" y="268897"/>
                  </a:lnTo>
                  <a:lnTo>
                    <a:pt x="7036384" y="262445"/>
                  </a:lnTo>
                  <a:close/>
                </a:path>
                <a:path extrusionOk="0" h="332104" w="7462520">
                  <a:moveTo>
                    <a:pt x="7462228" y="226974"/>
                  </a:moveTo>
                  <a:lnTo>
                    <a:pt x="7458723" y="214020"/>
                  </a:lnTo>
                  <a:lnTo>
                    <a:pt x="7447458" y="207797"/>
                  </a:lnTo>
                  <a:lnTo>
                    <a:pt x="7448448" y="220040"/>
                  </a:lnTo>
                  <a:lnTo>
                    <a:pt x="7444918" y="227634"/>
                  </a:lnTo>
                  <a:lnTo>
                    <a:pt x="7440790" y="234556"/>
                  </a:lnTo>
                  <a:lnTo>
                    <a:pt x="7439990" y="244792"/>
                  </a:lnTo>
                  <a:lnTo>
                    <a:pt x="7442073" y="245351"/>
                  </a:lnTo>
                  <a:lnTo>
                    <a:pt x="7444016" y="245605"/>
                  </a:lnTo>
                  <a:lnTo>
                    <a:pt x="7445807" y="245605"/>
                  </a:lnTo>
                  <a:lnTo>
                    <a:pt x="7457935" y="239801"/>
                  </a:lnTo>
                  <a:lnTo>
                    <a:pt x="7462228" y="2269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34" name="Google Shape;7934;gefe2f4b35a_0_3189"/>
            <p:cNvSpPr/>
            <p:nvPr/>
          </p:nvSpPr>
          <p:spPr>
            <a:xfrm>
              <a:off x="89077" y="9261220"/>
              <a:ext cx="8278495" cy="328295"/>
            </a:xfrm>
            <a:custGeom>
              <a:rect b="b" l="l" r="r" t="t"/>
              <a:pathLst>
                <a:path extrusionOk="0" h="328295" w="8278495">
                  <a:moveTo>
                    <a:pt x="41567" y="258876"/>
                  </a:moveTo>
                  <a:lnTo>
                    <a:pt x="36601" y="246468"/>
                  </a:lnTo>
                  <a:lnTo>
                    <a:pt x="24003" y="248970"/>
                  </a:lnTo>
                  <a:lnTo>
                    <a:pt x="8750" y="253492"/>
                  </a:lnTo>
                  <a:lnTo>
                    <a:pt x="0" y="259981"/>
                  </a:lnTo>
                  <a:lnTo>
                    <a:pt x="6959" y="268376"/>
                  </a:lnTo>
                  <a:lnTo>
                    <a:pt x="6197" y="261772"/>
                  </a:lnTo>
                  <a:lnTo>
                    <a:pt x="10642" y="260413"/>
                  </a:lnTo>
                  <a:lnTo>
                    <a:pt x="18415" y="260413"/>
                  </a:lnTo>
                  <a:lnTo>
                    <a:pt x="27063" y="261061"/>
                  </a:lnTo>
                  <a:lnTo>
                    <a:pt x="36398" y="261061"/>
                  </a:lnTo>
                  <a:lnTo>
                    <a:pt x="41567" y="258876"/>
                  </a:lnTo>
                  <a:close/>
                </a:path>
                <a:path extrusionOk="0" h="328295" w="8278495">
                  <a:moveTo>
                    <a:pt x="184696" y="208953"/>
                  </a:moveTo>
                  <a:lnTo>
                    <a:pt x="184086" y="198666"/>
                  </a:lnTo>
                  <a:lnTo>
                    <a:pt x="177520" y="194348"/>
                  </a:lnTo>
                  <a:lnTo>
                    <a:pt x="176479" y="194386"/>
                  </a:lnTo>
                  <a:lnTo>
                    <a:pt x="175399" y="206387"/>
                  </a:lnTo>
                  <a:lnTo>
                    <a:pt x="167005" y="210896"/>
                  </a:lnTo>
                  <a:lnTo>
                    <a:pt x="157797" y="214579"/>
                  </a:lnTo>
                  <a:lnTo>
                    <a:pt x="154292" y="224116"/>
                  </a:lnTo>
                  <a:lnTo>
                    <a:pt x="162788" y="226161"/>
                  </a:lnTo>
                  <a:lnTo>
                    <a:pt x="166979" y="232194"/>
                  </a:lnTo>
                  <a:lnTo>
                    <a:pt x="179349" y="232194"/>
                  </a:lnTo>
                  <a:lnTo>
                    <a:pt x="181521" y="231990"/>
                  </a:lnTo>
                  <a:lnTo>
                    <a:pt x="183972" y="231495"/>
                  </a:lnTo>
                  <a:lnTo>
                    <a:pt x="183337" y="221221"/>
                  </a:lnTo>
                  <a:lnTo>
                    <a:pt x="184696" y="208953"/>
                  </a:lnTo>
                  <a:close/>
                </a:path>
                <a:path extrusionOk="0" h="328295" w="8278495">
                  <a:moveTo>
                    <a:pt x="190957" y="298767"/>
                  </a:moveTo>
                  <a:lnTo>
                    <a:pt x="183972" y="290715"/>
                  </a:lnTo>
                  <a:lnTo>
                    <a:pt x="179997" y="299923"/>
                  </a:lnTo>
                  <a:lnTo>
                    <a:pt x="174739" y="307708"/>
                  </a:lnTo>
                  <a:lnTo>
                    <a:pt x="170357" y="316242"/>
                  </a:lnTo>
                  <a:lnTo>
                    <a:pt x="169024" y="327710"/>
                  </a:lnTo>
                  <a:lnTo>
                    <a:pt x="170243" y="328066"/>
                  </a:lnTo>
                  <a:lnTo>
                    <a:pt x="171450" y="328231"/>
                  </a:lnTo>
                  <a:lnTo>
                    <a:pt x="172631" y="328231"/>
                  </a:lnTo>
                  <a:lnTo>
                    <a:pt x="183464" y="323100"/>
                  </a:lnTo>
                  <a:lnTo>
                    <a:pt x="190182" y="311416"/>
                  </a:lnTo>
                  <a:lnTo>
                    <a:pt x="190957" y="298767"/>
                  </a:lnTo>
                  <a:close/>
                </a:path>
                <a:path extrusionOk="0" h="328295" w="8278495">
                  <a:moveTo>
                    <a:pt x="227952" y="194386"/>
                  </a:moveTo>
                  <a:lnTo>
                    <a:pt x="215607" y="196837"/>
                  </a:lnTo>
                  <a:lnTo>
                    <a:pt x="206603" y="202603"/>
                  </a:lnTo>
                  <a:lnTo>
                    <a:pt x="200952" y="211696"/>
                  </a:lnTo>
                  <a:lnTo>
                    <a:pt x="198628" y="224116"/>
                  </a:lnTo>
                  <a:lnTo>
                    <a:pt x="209689" y="220510"/>
                  </a:lnTo>
                  <a:lnTo>
                    <a:pt x="218262" y="214350"/>
                  </a:lnTo>
                  <a:lnTo>
                    <a:pt x="224345" y="205638"/>
                  </a:lnTo>
                  <a:lnTo>
                    <a:pt x="227952" y="194386"/>
                  </a:lnTo>
                  <a:close/>
                </a:path>
                <a:path extrusionOk="0" h="328295" w="8278495">
                  <a:moveTo>
                    <a:pt x="507911" y="83312"/>
                  </a:moveTo>
                  <a:lnTo>
                    <a:pt x="500329" y="82956"/>
                  </a:lnTo>
                  <a:lnTo>
                    <a:pt x="496747" y="82956"/>
                  </a:lnTo>
                  <a:lnTo>
                    <a:pt x="487095" y="83540"/>
                  </a:lnTo>
                  <a:lnTo>
                    <a:pt x="479158" y="85788"/>
                  </a:lnTo>
                  <a:lnTo>
                    <a:pt x="473595" y="90462"/>
                  </a:lnTo>
                  <a:lnTo>
                    <a:pt x="471119" y="98285"/>
                  </a:lnTo>
                  <a:lnTo>
                    <a:pt x="474980" y="98374"/>
                  </a:lnTo>
                  <a:lnTo>
                    <a:pt x="486156" y="97447"/>
                  </a:lnTo>
                  <a:lnTo>
                    <a:pt x="495338" y="94653"/>
                  </a:lnTo>
                  <a:lnTo>
                    <a:pt x="502577" y="89954"/>
                  </a:lnTo>
                  <a:lnTo>
                    <a:pt x="507911" y="83312"/>
                  </a:lnTo>
                  <a:close/>
                </a:path>
                <a:path extrusionOk="0" h="328295" w="8278495">
                  <a:moveTo>
                    <a:pt x="508482" y="163004"/>
                  </a:moveTo>
                  <a:lnTo>
                    <a:pt x="481596" y="149364"/>
                  </a:lnTo>
                  <a:lnTo>
                    <a:pt x="478383" y="149364"/>
                  </a:lnTo>
                  <a:lnTo>
                    <a:pt x="474903" y="149606"/>
                  </a:lnTo>
                  <a:lnTo>
                    <a:pt x="471131" y="150139"/>
                  </a:lnTo>
                  <a:lnTo>
                    <a:pt x="469519" y="157708"/>
                  </a:lnTo>
                  <a:lnTo>
                    <a:pt x="472782" y="162839"/>
                  </a:lnTo>
                  <a:lnTo>
                    <a:pt x="479374" y="165760"/>
                  </a:lnTo>
                  <a:lnTo>
                    <a:pt x="487718" y="166687"/>
                  </a:lnTo>
                  <a:lnTo>
                    <a:pt x="497916" y="166687"/>
                  </a:lnTo>
                  <a:lnTo>
                    <a:pt x="508482" y="163004"/>
                  </a:lnTo>
                  <a:close/>
                </a:path>
                <a:path extrusionOk="0" h="328295" w="8278495">
                  <a:moveTo>
                    <a:pt x="573570" y="295008"/>
                  </a:moveTo>
                  <a:lnTo>
                    <a:pt x="561657" y="290664"/>
                  </a:lnTo>
                  <a:lnTo>
                    <a:pt x="559422" y="290715"/>
                  </a:lnTo>
                  <a:lnTo>
                    <a:pt x="560400" y="303441"/>
                  </a:lnTo>
                  <a:lnTo>
                    <a:pt x="554901" y="313791"/>
                  </a:lnTo>
                  <a:lnTo>
                    <a:pt x="551649" y="321868"/>
                  </a:lnTo>
                  <a:lnTo>
                    <a:pt x="559422" y="327710"/>
                  </a:lnTo>
                  <a:lnTo>
                    <a:pt x="564184" y="317563"/>
                  </a:lnTo>
                  <a:lnTo>
                    <a:pt x="571665" y="305308"/>
                  </a:lnTo>
                  <a:lnTo>
                    <a:pt x="573570" y="295008"/>
                  </a:lnTo>
                  <a:close/>
                </a:path>
                <a:path extrusionOk="0" h="328295" w="8278495">
                  <a:moveTo>
                    <a:pt x="758317" y="305460"/>
                  </a:moveTo>
                  <a:lnTo>
                    <a:pt x="757212" y="296595"/>
                  </a:lnTo>
                  <a:lnTo>
                    <a:pt x="752360" y="289941"/>
                  </a:lnTo>
                  <a:lnTo>
                    <a:pt x="745197" y="285750"/>
                  </a:lnTo>
                  <a:lnTo>
                    <a:pt x="737108" y="284302"/>
                  </a:lnTo>
                  <a:lnTo>
                    <a:pt x="729234" y="284302"/>
                  </a:lnTo>
                  <a:lnTo>
                    <a:pt x="722058" y="288582"/>
                  </a:lnTo>
                  <a:lnTo>
                    <a:pt x="721461" y="298208"/>
                  </a:lnTo>
                  <a:lnTo>
                    <a:pt x="725068" y="297751"/>
                  </a:lnTo>
                  <a:lnTo>
                    <a:pt x="728408" y="297535"/>
                  </a:lnTo>
                  <a:lnTo>
                    <a:pt x="731494" y="297535"/>
                  </a:lnTo>
                  <a:lnTo>
                    <a:pt x="739660" y="298094"/>
                  </a:lnTo>
                  <a:lnTo>
                    <a:pt x="746734" y="299681"/>
                  </a:lnTo>
                  <a:lnTo>
                    <a:pt x="752894" y="302183"/>
                  </a:lnTo>
                  <a:lnTo>
                    <a:pt x="758317" y="305460"/>
                  </a:lnTo>
                  <a:close/>
                </a:path>
                <a:path extrusionOk="0" h="328295" w="8278495">
                  <a:moveTo>
                    <a:pt x="839914" y="223354"/>
                  </a:moveTo>
                  <a:lnTo>
                    <a:pt x="839431" y="216522"/>
                  </a:lnTo>
                  <a:lnTo>
                    <a:pt x="835406" y="212280"/>
                  </a:lnTo>
                  <a:lnTo>
                    <a:pt x="830300" y="210426"/>
                  </a:lnTo>
                  <a:lnTo>
                    <a:pt x="825093" y="210426"/>
                  </a:lnTo>
                  <a:lnTo>
                    <a:pt x="818413" y="211404"/>
                  </a:lnTo>
                  <a:lnTo>
                    <a:pt x="812126" y="214185"/>
                  </a:lnTo>
                  <a:lnTo>
                    <a:pt x="806691" y="218503"/>
                  </a:lnTo>
                  <a:lnTo>
                    <a:pt x="802589" y="224116"/>
                  </a:lnTo>
                  <a:lnTo>
                    <a:pt x="804227" y="223481"/>
                  </a:lnTo>
                  <a:lnTo>
                    <a:pt x="806246" y="223253"/>
                  </a:lnTo>
                  <a:lnTo>
                    <a:pt x="811657" y="223253"/>
                  </a:lnTo>
                  <a:lnTo>
                    <a:pt x="826096" y="225082"/>
                  </a:lnTo>
                  <a:lnTo>
                    <a:pt x="835418" y="225082"/>
                  </a:lnTo>
                  <a:lnTo>
                    <a:pt x="839914" y="223354"/>
                  </a:lnTo>
                  <a:close/>
                </a:path>
                <a:path extrusionOk="0" h="328295" w="8278495">
                  <a:moveTo>
                    <a:pt x="913053" y="113042"/>
                  </a:moveTo>
                  <a:lnTo>
                    <a:pt x="911390" y="113004"/>
                  </a:lnTo>
                  <a:lnTo>
                    <a:pt x="899820" y="113004"/>
                  </a:lnTo>
                  <a:lnTo>
                    <a:pt x="893927" y="118872"/>
                  </a:lnTo>
                  <a:lnTo>
                    <a:pt x="890905" y="127787"/>
                  </a:lnTo>
                  <a:lnTo>
                    <a:pt x="891857" y="127800"/>
                  </a:lnTo>
                  <a:lnTo>
                    <a:pt x="899807" y="126707"/>
                  </a:lnTo>
                  <a:lnTo>
                    <a:pt x="905814" y="123659"/>
                  </a:lnTo>
                  <a:lnTo>
                    <a:pt x="910145" y="118986"/>
                  </a:lnTo>
                  <a:lnTo>
                    <a:pt x="913053" y="113042"/>
                  </a:lnTo>
                  <a:close/>
                </a:path>
                <a:path extrusionOk="0" h="328295" w="8278495">
                  <a:moveTo>
                    <a:pt x="927785" y="201764"/>
                  </a:moveTo>
                  <a:lnTo>
                    <a:pt x="898436" y="201764"/>
                  </a:lnTo>
                  <a:lnTo>
                    <a:pt x="898436" y="224116"/>
                  </a:lnTo>
                  <a:lnTo>
                    <a:pt x="900087" y="224167"/>
                  </a:lnTo>
                  <a:lnTo>
                    <a:pt x="909891" y="221424"/>
                  </a:lnTo>
                  <a:lnTo>
                    <a:pt x="916012" y="214972"/>
                  </a:lnTo>
                  <a:lnTo>
                    <a:pt x="921080" y="207530"/>
                  </a:lnTo>
                  <a:lnTo>
                    <a:pt x="927785" y="201764"/>
                  </a:lnTo>
                  <a:close/>
                </a:path>
                <a:path extrusionOk="0" h="328295" w="8278495">
                  <a:moveTo>
                    <a:pt x="1019606" y="40297"/>
                  </a:moveTo>
                  <a:lnTo>
                    <a:pt x="1019568" y="24676"/>
                  </a:lnTo>
                  <a:lnTo>
                    <a:pt x="1008900" y="16586"/>
                  </a:lnTo>
                  <a:lnTo>
                    <a:pt x="1003376" y="27774"/>
                  </a:lnTo>
                  <a:lnTo>
                    <a:pt x="992098" y="49923"/>
                  </a:lnTo>
                  <a:lnTo>
                    <a:pt x="986751" y="61302"/>
                  </a:lnTo>
                  <a:lnTo>
                    <a:pt x="989266" y="62001"/>
                  </a:lnTo>
                  <a:lnTo>
                    <a:pt x="991679" y="62331"/>
                  </a:lnTo>
                  <a:lnTo>
                    <a:pt x="993965" y="62331"/>
                  </a:lnTo>
                  <a:lnTo>
                    <a:pt x="1010564" y="55499"/>
                  </a:lnTo>
                  <a:lnTo>
                    <a:pt x="1019606" y="40297"/>
                  </a:lnTo>
                  <a:close/>
                </a:path>
                <a:path extrusionOk="0" h="328295" w="8278495">
                  <a:moveTo>
                    <a:pt x="1163396" y="246456"/>
                  </a:moveTo>
                  <a:lnTo>
                    <a:pt x="1141564" y="246456"/>
                  </a:lnTo>
                  <a:lnTo>
                    <a:pt x="1141564" y="261213"/>
                  </a:lnTo>
                  <a:lnTo>
                    <a:pt x="1163396" y="261213"/>
                  </a:lnTo>
                  <a:lnTo>
                    <a:pt x="1163396" y="246456"/>
                  </a:lnTo>
                  <a:close/>
                </a:path>
                <a:path extrusionOk="0" h="328295" w="8278495">
                  <a:moveTo>
                    <a:pt x="1349629" y="61087"/>
                  </a:moveTo>
                  <a:lnTo>
                    <a:pt x="1346911" y="55981"/>
                  </a:lnTo>
                  <a:lnTo>
                    <a:pt x="1341018" y="52997"/>
                  </a:lnTo>
                  <a:lnTo>
                    <a:pt x="1333576" y="52019"/>
                  </a:lnTo>
                  <a:lnTo>
                    <a:pt x="1325321" y="52019"/>
                  </a:lnTo>
                  <a:lnTo>
                    <a:pt x="1317180" y="55321"/>
                  </a:lnTo>
                  <a:lnTo>
                    <a:pt x="1318234" y="61290"/>
                  </a:lnTo>
                  <a:lnTo>
                    <a:pt x="1326451" y="63131"/>
                  </a:lnTo>
                  <a:lnTo>
                    <a:pt x="1330769" y="69189"/>
                  </a:lnTo>
                  <a:lnTo>
                    <a:pt x="1342923" y="69189"/>
                  </a:lnTo>
                  <a:lnTo>
                    <a:pt x="1345107" y="68961"/>
                  </a:lnTo>
                  <a:lnTo>
                    <a:pt x="1347558" y="68440"/>
                  </a:lnTo>
                  <a:lnTo>
                    <a:pt x="1349629" y="61087"/>
                  </a:lnTo>
                  <a:close/>
                </a:path>
                <a:path extrusionOk="0" h="328295" w="8278495">
                  <a:moveTo>
                    <a:pt x="1472984" y="290715"/>
                  </a:moveTo>
                  <a:lnTo>
                    <a:pt x="1468158" y="286778"/>
                  </a:lnTo>
                  <a:lnTo>
                    <a:pt x="1465465" y="285470"/>
                  </a:lnTo>
                  <a:lnTo>
                    <a:pt x="1461223" y="285470"/>
                  </a:lnTo>
                  <a:lnTo>
                    <a:pt x="1459674" y="286791"/>
                  </a:lnTo>
                  <a:lnTo>
                    <a:pt x="1454658" y="289433"/>
                  </a:lnTo>
                  <a:lnTo>
                    <a:pt x="1451165" y="290753"/>
                  </a:lnTo>
                  <a:lnTo>
                    <a:pt x="1443367" y="290715"/>
                  </a:lnTo>
                  <a:lnTo>
                    <a:pt x="1443367" y="275971"/>
                  </a:lnTo>
                  <a:lnTo>
                    <a:pt x="1433779" y="277393"/>
                  </a:lnTo>
                  <a:lnTo>
                    <a:pt x="1425473" y="280111"/>
                  </a:lnTo>
                  <a:lnTo>
                    <a:pt x="1418793" y="284441"/>
                  </a:lnTo>
                  <a:lnTo>
                    <a:pt x="1414043" y="290715"/>
                  </a:lnTo>
                  <a:lnTo>
                    <a:pt x="1418755" y="295706"/>
                  </a:lnTo>
                  <a:lnTo>
                    <a:pt x="1424508" y="299123"/>
                  </a:lnTo>
                  <a:lnTo>
                    <a:pt x="1431099" y="301078"/>
                  </a:lnTo>
                  <a:lnTo>
                    <a:pt x="1438300" y="301701"/>
                  </a:lnTo>
                  <a:lnTo>
                    <a:pt x="1447076" y="300926"/>
                  </a:lnTo>
                  <a:lnTo>
                    <a:pt x="1456004" y="298716"/>
                  </a:lnTo>
                  <a:lnTo>
                    <a:pt x="1464767" y="295249"/>
                  </a:lnTo>
                  <a:lnTo>
                    <a:pt x="1472984" y="290715"/>
                  </a:lnTo>
                  <a:close/>
                </a:path>
                <a:path extrusionOk="0" h="328295" w="8278495">
                  <a:moveTo>
                    <a:pt x="2548293" y="61302"/>
                  </a:moveTo>
                  <a:lnTo>
                    <a:pt x="2533599" y="61302"/>
                  </a:lnTo>
                  <a:lnTo>
                    <a:pt x="2533599" y="68453"/>
                  </a:lnTo>
                  <a:lnTo>
                    <a:pt x="2527846" y="69951"/>
                  </a:lnTo>
                  <a:lnTo>
                    <a:pt x="2526119" y="76047"/>
                  </a:lnTo>
                  <a:lnTo>
                    <a:pt x="2534932" y="75488"/>
                  </a:lnTo>
                  <a:lnTo>
                    <a:pt x="2542819" y="74117"/>
                  </a:lnTo>
                  <a:lnTo>
                    <a:pt x="2547899" y="70015"/>
                  </a:lnTo>
                  <a:lnTo>
                    <a:pt x="2548293" y="61302"/>
                  </a:lnTo>
                  <a:close/>
                </a:path>
                <a:path extrusionOk="0" h="328295" w="8278495">
                  <a:moveTo>
                    <a:pt x="2785592" y="269151"/>
                  </a:moveTo>
                  <a:lnTo>
                    <a:pt x="2779712" y="263499"/>
                  </a:lnTo>
                  <a:lnTo>
                    <a:pt x="2772613" y="263499"/>
                  </a:lnTo>
                  <a:lnTo>
                    <a:pt x="2765933" y="263499"/>
                  </a:lnTo>
                  <a:lnTo>
                    <a:pt x="2758186" y="268490"/>
                  </a:lnTo>
                  <a:lnTo>
                    <a:pt x="2754566" y="275983"/>
                  </a:lnTo>
                  <a:lnTo>
                    <a:pt x="2758275" y="275894"/>
                  </a:lnTo>
                  <a:lnTo>
                    <a:pt x="2766110" y="276339"/>
                  </a:lnTo>
                  <a:lnTo>
                    <a:pt x="2773083" y="277723"/>
                  </a:lnTo>
                  <a:lnTo>
                    <a:pt x="2779077" y="280085"/>
                  </a:lnTo>
                  <a:lnTo>
                    <a:pt x="2783954" y="283476"/>
                  </a:lnTo>
                  <a:lnTo>
                    <a:pt x="2785592" y="269151"/>
                  </a:lnTo>
                  <a:close/>
                </a:path>
                <a:path extrusionOk="0" h="328295" w="8278495">
                  <a:moveTo>
                    <a:pt x="2865564" y="267766"/>
                  </a:moveTo>
                  <a:lnTo>
                    <a:pt x="2865069" y="261226"/>
                  </a:lnTo>
                  <a:lnTo>
                    <a:pt x="2860929" y="256667"/>
                  </a:lnTo>
                  <a:lnTo>
                    <a:pt x="2853169" y="253847"/>
                  </a:lnTo>
                  <a:lnTo>
                    <a:pt x="2845841" y="253847"/>
                  </a:lnTo>
                  <a:lnTo>
                    <a:pt x="2836888" y="253847"/>
                  </a:lnTo>
                  <a:lnTo>
                    <a:pt x="2828569" y="258051"/>
                  </a:lnTo>
                  <a:lnTo>
                    <a:pt x="2828252" y="268376"/>
                  </a:lnTo>
                  <a:lnTo>
                    <a:pt x="2829852" y="267766"/>
                  </a:lnTo>
                  <a:lnTo>
                    <a:pt x="2831846" y="267538"/>
                  </a:lnTo>
                  <a:lnTo>
                    <a:pt x="2837269" y="267538"/>
                  </a:lnTo>
                  <a:lnTo>
                    <a:pt x="2852013" y="269455"/>
                  </a:lnTo>
                  <a:lnTo>
                    <a:pt x="2861233" y="269455"/>
                  </a:lnTo>
                  <a:lnTo>
                    <a:pt x="2865564" y="267766"/>
                  </a:lnTo>
                  <a:close/>
                </a:path>
                <a:path extrusionOk="0" h="328295" w="8278495">
                  <a:moveTo>
                    <a:pt x="2887218" y="31330"/>
                  </a:moveTo>
                  <a:lnTo>
                    <a:pt x="2886456" y="23558"/>
                  </a:lnTo>
                  <a:lnTo>
                    <a:pt x="2885313" y="16129"/>
                  </a:lnTo>
                  <a:lnTo>
                    <a:pt x="2876664" y="16129"/>
                  </a:lnTo>
                  <a:lnTo>
                    <a:pt x="2875445" y="16129"/>
                  </a:lnTo>
                  <a:lnTo>
                    <a:pt x="2874086" y="16281"/>
                  </a:lnTo>
                  <a:lnTo>
                    <a:pt x="2872562" y="16586"/>
                  </a:lnTo>
                  <a:lnTo>
                    <a:pt x="2873362" y="30619"/>
                  </a:lnTo>
                  <a:lnTo>
                    <a:pt x="2875153" y="36195"/>
                  </a:lnTo>
                  <a:lnTo>
                    <a:pt x="2879763" y="38938"/>
                  </a:lnTo>
                  <a:lnTo>
                    <a:pt x="2880017" y="34925"/>
                  </a:lnTo>
                  <a:lnTo>
                    <a:pt x="2880703" y="31076"/>
                  </a:lnTo>
                  <a:lnTo>
                    <a:pt x="2885706" y="31076"/>
                  </a:lnTo>
                  <a:lnTo>
                    <a:pt x="2886418" y="31165"/>
                  </a:lnTo>
                  <a:lnTo>
                    <a:pt x="2887218" y="31330"/>
                  </a:lnTo>
                  <a:close/>
                </a:path>
                <a:path extrusionOk="0" h="328295" w="8278495">
                  <a:moveTo>
                    <a:pt x="2962122" y="26835"/>
                  </a:moveTo>
                  <a:lnTo>
                    <a:pt x="2953397" y="16586"/>
                  </a:lnTo>
                  <a:lnTo>
                    <a:pt x="2944253" y="26047"/>
                  </a:lnTo>
                  <a:lnTo>
                    <a:pt x="2930906" y="31165"/>
                  </a:lnTo>
                  <a:lnTo>
                    <a:pt x="2919590" y="38277"/>
                  </a:lnTo>
                  <a:lnTo>
                    <a:pt x="2916580" y="53695"/>
                  </a:lnTo>
                  <a:lnTo>
                    <a:pt x="2920377" y="53606"/>
                  </a:lnTo>
                  <a:lnTo>
                    <a:pt x="2928264" y="54063"/>
                  </a:lnTo>
                  <a:lnTo>
                    <a:pt x="2935224" y="55473"/>
                  </a:lnTo>
                  <a:lnTo>
                    <a:pt x="2941231" y="57873"/>
                  </a:lnTo>
                  <a:lnTo>
                    <a:pt x="2946222" y="61302"/>
                  </a:lnTo>
                  <a:lnTo>
                    <a:pt x="2948686" y="48399"/>
                  </a:lnTo>
                  <a:lnTo>
                    <a:pt x="2957271" y="37172"/>
                  </a:lnTo>
                  <a:lnTo>
                    <a:pt x="2962122" y="26835"/>
                  </a:lnTo>
                  <a:close/>
                </a:path>
                <a:path extrusionOk="0" h="328295" w="8278495">
                  <a:moveTo>
                    <a:pt x="3011792" y="197307"/>
                  </a:moveTo>
                  <a:lnTo>
                    <a:pt x="3004934" y="187121"/>
                  </a:lnTo>
                  <a:lnTo>
                    <a:pt x="3000324" y="197231"/>
                  </a:lnTo>
                  <a:lnTo>
                    <a:pt x="2991891" y="203466"/>
                  </a:lnTo>
                  <a:lnTo>
                    <a:pt x="2982645" y="208876"/>
                  </a:lnTo>
                  <a:lnTo>
                    <a:pt x="2975584" y="216509"/>
                  </a:lnTo>
                  <a:lnTo>
                    <a:pt x="2977350" y="219748"/>
                  </a:lnTo>
                  <a:lnTo>
                    <a:pt x="2980486" y="221119"/>
                  </a:lnTo>
                  <a:lnTo>
                    <a:pt x="2984220" y="221119"/>
                  </a:lnTo>
                  <a:lnTo>
                    <a:pt x="2996476" y="217436"/>
                  </a:lnTo>
                  <a:lnTo>
                    <a:pt x="3007322" y="208457"/>
                  </a:lnTo>
                  <a:lnTo>
                    <a:pt x="3011792" y="197307"/>
                  </a:lnTo>
                  <a:close/>
                </a:path>
                <a:path extrusionOk="0" h="328295" w="8278495">
                  <a:moveTo>
                    <a:pt x="3049282" y="157276"/>
                  </a:moveTo>
                  <a:lnTo>
                    <a:pt x="3044507" y="152996"/>
                  </a:lnTo>
                  <a:lnTo>
                    <a:pt x="3040735" y="151384"/>
                  </a:lnTo>
                  <a:lnTo>
                    <a:pt x="3037916" y="151384"/>
                  </a:lnTo>
                  <a:lnTo>
                    <a:pt x="3033699" y="151384"/>
                  </a:lnTo>
                  <a:lnTo>
                    <a:pt x="3031642" y="154990"/>
                  </a:lnTo>
                  <a:lnTo>
                    <a:pt x="3031490" y="162229"/>
                  </a:lnTo>
                  <a:lnTo>
                    <a:pt x="3033395" y="165836"/>
                  </a:lnTo>
                  <a:lnTo>
                    <a:pt x="3040062" y="165836"/>
                  </a:lnTo>
                  <a:lnTo>
                    <a:pt x="3044152" y="163576"/>
                  </a:lnTo>
                  <a:lnTo>
                    <a:pt x="3049282" y="157276"/>
                  </a:lnTo>
                  <a:close/>
                </a:path>
                <a:path extrusionOk="0" h="328295" w="8278495">
                  <a:moveTo>
                    <a:pt x="3063862" y="216509"/>
                  </a:moveTo>
                  <a:lnTo>
                    <a:pt x="3055074" y="217017"/>
                  </a:lnTo>
                  <a:lnTo>
                    <a:pt x="3047225" y="218427"/>
                  </a:lnTo>
                  <a:lnTo>
                    <a:pt x="3042170" y="222631"/>
                  </a:lnTo>
                  <a:lnTo>
                    <a:pt x="3041802" y="231495"/>
                  </a:lnTo>
                  <a:lnTo>
                    <a:pt x="3043110" y="231521"/>
                  </a:lnTo>
                  <a:lnTo>
                    <a:pt x="3050895" y="230441"/>
                  </a:lnTo>
                  <a:lnTo>
                    <a:pt x="3056775" y="227393"/>
                  </a:lnTo>
                  <a:lnTo>
                    <a:pt x="3061004" y="222656"/>
                  </a:lnTo>
                  <a:lnTo>
                    <a:pt x="3063862" y="216509"/>
                  </a:lnTo>
                  <a:close/>
                </a:path>
                <a:path extrusionOk="0" h="328295" w="8278495">
                  <a:moveTo>
                    <a:pt x="3108210" y="172377"/>
                  </a:moveTo>
                  <a:lnTo>
                    <a:pt x="3103308" y="167957"/>
                  </a:lnTo>
                  <a:lnTo>
                    <a:pt x="3099473" y="166306"/>
                  </a:lnTo>
                  <a:lnTo>
                    <a:pt x="3096628" y="166306"/>
                  </a:lnTo>
                  <a:lnTo>
                    <a:pt x="3092437" y="166306"/>
                  </a:lnTo>
                  <a:lnTo>
                    <a:pt x="3090418" y="169900"/>
                  </a:lnTo>
                  <a:lnTo>
                    <a:pt x="3090380" y="177101"/>
                  </a:lnTo>
                  <a:lnTo>
                    <a:pt x="3092348" y="180695"/>
                  </a:lnTo>
                  <a:lnTo>
                    <a:pt x="3099079" y="180695"/>
                  </a:lnTo>
                  <a:lnTo>
                    <a:pt x="3103130" y="178498"/>
                  </a:lnTo>
                  <a:lnTo>
                    <a:pt x="3108210" y="172377"/>
                  </a:lnTo>
                  <a:close/>
                </a:path>
                <a:path extrusionOk="0" h="328295" w="8278495">
                  <a:moveTo>
                    <a:pt x="3167646" y="233934"/>
                  </a:moveTo>
                  <a:lnTo>
                    <a:pt x="3165970" y="225933"/>
                  </a:lnTo>
                  <a:lnTo>
                    <a:pt x="3159556" y="222669"/>
                  </a:lnTo>
                  <a:lnTo>
                    <a:pt x="3157613" y="222669"/>
                  </a:lnTo>
                  <a:lnTo>
                    <a:pt x="3155213" y="223126"/>
                  </a:lnTo>
                  <a:lnTo>
                    <a:pt x="3152279" y="224116"/>
                  </a:lnTo>
                  <a:lnTo>
                    <a:pt x="3151898" y="235597"/>
                  </a:lnTo>
                  <a:lnTo>
                    <a:pt x="3154019" y="244563"/>
                  </a:lnTo>
                  <a:lnTo>
                    <a:pt x="3159010" y="250685"/>
                  </a:lnTo>
                  <a:lnTo>
                    <a:pt x="3167227" y="253606"/>
                  </a:lnTo>
                  <a:lnTo>
                    <a:pt x="3167189" y="244043"/>
                  </a:lnTo>
                  <a:lnTo>
                    <a:pt x="3167646" y="233934"/>
                  </a:lnTo>
                  <a:close/>
                </a:path>
                <a:path extrusionOk="0" h="328295" w="8278495">
                  <a:moveTo>
                    <a:pt x="3218700" y="150139"/>
                  </a:moveTo>
                  <a:lnTo>
                    <a:pt x="3216808" y="150088"/>
                  </a:lnTo>
                  <a:lnTo>
                    <a:pt x="3205403" y="150088"/>
                  </a:lnTo>
                  <a:lnTo>
                    <a:pt x="3199587" y="156032"/>
                  </a:lnTo>
                  <a:lnTo>
                    <a:pt x="3196577" y="164884"/>
                  </a:lnTo>
                  <a:lnTo>
                    <a:pt x="3197275" y="164896"/>
                  </a:lnTo>
                  <a:lnTo>
                    <a:pt x="3205315" y="163817"/>
                  </a:lnTo>
                  <a:lnTo>
                    <a:pt x="3211385" y="160782"/>
                  </a:lnTo>
                  <a:lnTo>
                    <a:pt x="3215754" y="156121"/>
                  </a:lnTo>
                  <a:lnTo>
                    <a:pt x="3218700" y="150139"/>
                  </a:lnTo>
                  <a:close/>
                </a:path>
                <a:path extrusionOk="0" h="328295" w="8278495">
                  <a:moveTo>
                    <a:pt x="3323234" y="8978"/>
                  </a:moveTo>
                  <a:lnTo>
                    <a:pt x="3319843" y="3835"/>
                  </a:lnTo>
                  <a:lnTo>
                    <a:pt x="3313138" y="914"/>
                  </a:lnTo>
                  <a:lnTo>
                    <a:pt x="3304730" y="0"/>
                  </a:lnTo>
                  <a:lnTo>
                    <a:pt x="3294583" y="0"/>
                  </a:lnTo>
                  <a:lnTo>
                    <a:pt x="3284220" y="3568"/>
                  </a:lnTo>
                  <a:lnTo>
                    <a:pt x="3284867" y="9105"/>
                  </a:lnTo>
                  <a:lnTo>
                    <a:pt x="3288246" y="12700"/>
                  </a:lnTo>
                  <a:lnTo>
                    <a:pt x="3291332" y="13843"/>
                  </a:lnTo>
                  <a:lnTo>
                    <a:pt x="3296882" y="13843"/>
                  </a:lnTo>
                  <a:lnTo>
                    <a:pt x="3307042" y="10477"/>
                  </a:lnTo>
                  <a:lnTo>
                    <a:pt x="3313392" y="10477"/>
                  </a:lnTo>
                  <a:lnTo>
                    <a:pt x="3317278" y="11899"/>
                  </a:lnTo>
                  <a:lnTo>
                    <a:pt x="3321723" y="16586"/>
                  </a:lnTo>
                  <a:lnTo>
                    <a:pt x="3323234" y="8978"/>
                  </a:lnTo>
                  <a:close/>
                </a:path>
                <a:path extrusionOk="0" h="328295" w="8278495">
                  <a:moveTo>
                    <a:pt x="3342144" y="213829"/>
                  </a:moveTo>
                  <a:lnTo>
                    <a:pt x="3336417" y="209372"/>
                  </a:lnTo>
                  <a:lnTo>
                    <a:pt x="3334093" y="215773"/>
                  </a:lnTo>
                  <a:lnTo>
                    <a:pt x="3331121" y="221729"/>
                  </a:lnTo>
                  <a:lnTo>
                    <a:pt x="3330791" y="227025"/>
                  </a:lnTo>
                  <a:lnTo>
                    <a:pt x="3336417" y="231495"/>
                  </a:lnTo>
                  <a:lnTo>
                    <a:pt x="3338741" y="225094"/>
                  </a:lnTo>
                  <a:lnTo>
                    <a:pt x="3341789" y="219138"/>
                  </a:lnTo>
                  <a:lnTo>
                    <a:pt x="3342144" y="213829"/>
                  </a:lnTo>
                  <a:close/>
                </a:path>
                <a:path extrusionOk="0" h="328295" w="8278495">
                  <a:moveTo>
                    <a:pt x="3354159" y="152527"/>
                  </a:moveTo>
                  <a:lnTo>
                    <a:pt x="3352215" y="148920"/>
                  </a:lnTo>
                  <a:lnTo>
                    <a:pt x="3348469" y="148920"/>
                  </a:lnTo>
                  <a:lnTo>
                    <a:pt x="3345535" y="148920"/>
                  </a:lnTo>
                  <a:lnTo>
                    <a:pt x="3341484" y="151130"/>
                  </a:lnTo>
                  <a:lnTo>
                    <a:pt x="3336404" y="157289"/>
                  </a:lnTo>
                  <a:lnTo>
                    <a:pt x="3341243" y="161696"/>
                  </a:lnTo>
                  <a:lnTo>
                    <a:pt x="3345053" y="163347"/>
                  </a:lnTo>
                  <a:lnTo>
                    <a:pt x="3352038" y="163347"/>
                  </a:lnTo>
                  <a:lnTo>
                    <a:pt x="3354070" y="159740"/>
                  </a:lnTo>
                  <a:lnTo>
                    <a:pt x="3354159" y="152527"/>
                  </a:lnTo>
                  <a:close/>
                </a:path>
                <a:path extrusionOk="0" h="328295" w="8278495">
                  <a:moveTo>
                    <a:pt x="3505873" y="194386"/>
                  </a:moveTo>
                  <a:lnTo>
                    <a:pt x="3499408" y="188709"/>
                  </a:lnTo>
                  <a:lnTo>
                    <a:pt x="3494938" y="186651"/>
                  </a:lnTo>
                  <a:lnTo>
                    <a:pt x="3492081" y="186651"/>
                  </a:lnTo>
                  <a:lnTo>
                    <a:pt x="3488296" y="186651"/>
                  </a:lnTo>
                  <a:lnTo>
                    <a:pt x="3487356" y="190258"/>
                  </a:lnTo>
                  <a:lnTo>
                    <a:pt x="3489325" y="197485"/>
                  </a:lnTo>
                  <a:lnTo>
                    <a:pt x="3492246" y="201091"/>
                  </a:lnTo>
                  <a:lnTo>
                    <a:pt x="3499015" y="201091"/>
                  </a:lnTo>
                  <a:lnTo>
                    <a:pt x="3502342" y="199288"/>
                  </a:lnTo>
                  <a:lnTo>
                    <a:pt x="3505873" y="194386"/>
                  </a:lnTo>
                  <a:close/>
                </a:path>
                <a:path extrusionOk="0" h="328295" w="8278495">
                  <a:moveTo>
                    <a:pt x="3794544" y="181991"/>
                  </a:moveTo>
                  <a:lnTo>
                    <a:pt x="3793134" y="170980"/>
                  </a:lnTo>
                  <a:lnTo>
                    <a:pt x="3785806" y="164884"/>
                  </a:lnTo>
                  <a:lnTo>
                    <a:pt x="3785730" y="175958"/>
                  </a:lnTo>
                  <a:lnTo>
                    <a:pt x="3780447" y="181762"/>
                  </a:lnTo>
                  <a:lnTo>
                    <a:pt x="3774186" y="186486"/>
                  </a:lnTo>
                  <a:lnTo>
                    <a:pt x="3771163" y="194386"/>
                  </a:lnTo>
                  <a:lnTo>
                    <a:pt x="3774719" y="196392"/>
                  </a:lnTo>
                  <a:lnTo>
                    <a:pt x="3777894" y="197256"/>
                  </a:lnTo>
                  <a:lnTo>
                    <a:pt x="3780663" y="197256"/>
                  </a:lnTo>
                  <a:lnTo>
                    <a:pt x="3790302" y="192544"/>
                  </a:lnTo>
                  <a:lnTo>
                    <a:pt x="3794544" y="181991"/>
                  </a:lnTo>
                  <a:close/>
                </a:path>
                <a:path extrusionOk="0" h="328295" w="8278495">
                  <a:moveTo>
                    <a:pt x="3858018" y="58635"/>
                  </a:moveTo>
                  <a:lnTo>
                    <a:pt x="3853815" y="52235"/>
                  </a:lnTo>
                  <a:lnTo>
                    <a:pt x="3846906" y="44653"/>
                  </a:lnTo>
                  <a:lnTo>
                    <a:pt x="3844798" y="31330"/>
                  </a:lnTo>
                  <a:lnTo>
                    <a:pt x="3842054" y="31013"/>
                  </a:lnTo>
                  <a:lnTo>
                    <a:pt x="3839476" y="30848"/>
                  </a:lnTo>
                  <a:lnTo>
                    <a:pt x="3837063" y="30848"/>
                  </a:lnTo>
                  <a:lnTo>
                    <a:pt x="3828592" y="31724"/>
                  </a:lnTo>
                  <a:lnTo>
                    <a:pt x="3822001" y="34442"/>
                  </a:lnTo>
                  <a:lnTo>
                    <a:pt x="3817467" y="39204"/>
                  </a:lnTo>
                  <a:lnTo>
                    <a:pt x="3815194" y="46202"/>
                  </a:lnTo>
                  <a:lnTo>
                    <a:pt x="3823424" y="51117"/>
                  </a:lnTo>
                  <a:lnTo>
                    <a:pt x="3828415" y="57315"/>
                  </a:lnTo>
                  <a:lnTo>
                    <a:pt x="3831666" y="62636"/>
                  </a:lnTo>
                  <a:lnTo>
                    <a:pt x="3834688" y="64884"/>
                  </a:lnTo>
                  <a:lnTo>
                    <a:pt x="3836797" y="64884"/>
                  </a:lnTo>
                  <a:lnTo>
                    <a:pt x="3839641" y="61912"/>
                  </a:lnTo>
                  <a:lnTo>
                    <a:pt x="3844798" y="53695"/>
                  </a:lnTo>
                  <a:lnTo>
                    <a:pt x="3846271" y="59563"/>
                  </a:lnTo>
                  <a:lnTo>
                    <a:pt x="3845115" y="68211"/>
                  </a:lnTo>
                  <a:lnTo>
                    <a:pt x="3852024" y="68440"/>
                  </a:lnTo>
                  <a:lnTo>
                    <a:pt x="3858018" y="58635"/>
                  </a:lnTo>
                  <a:close/>
                </a:path>
                <a:path extrusionOk="0" h="328295" w="8278495">
                  <a:moveTo>
                    <a:pt x="3931551" y="201244"/>
                  </a:moveTo>
                  <a:lnTo>
                    <a:pt x="3923487" y="201244"/>
                  </a:lnTo>
                  <a:lnTo>
                    <a:pt x="3922128" y="201244"/>
                  </a:lnTo>
                  <a:lnTo>
                    <a:pt x="3920464" y="201409"/>
                  </a:lnTo>
                  <a:lnTo>
                    <a:pt x="3918470" y="201764"/>
                  </a:lnTo>
                  <a:lnTo>
                    <a:pt x="3918470" y="209372"/>
                  </a:lnTo>
                  <a:lnTo>
                    <a:pt x="3908806" y="220433"/>
                  </a:lnTo>
                  <a:lnTo>
                    <a:pt x="3907155" y="224358"/>
                  </a:lnTo>
                  <a:lnTo>
                    <a:pt x="3911422" y="224358"/>
                  </a:lnTo>
                  <a:lnTo>
                    <a:pt x="3919055" y="218579"/>
                  </a:lnTo>
                  <a:lnTo>
                    <a:pt x="3929113" y="207022"/>
                  </a:lnTo>
                  <a:lnTo>
                    <a:pt x="3931551" y="201244"/>
                  </a:lnTo>
                  <a:close/>
                </a:path>
                <a:path extrusionOk="0" h="328295" w="8278495">
                  <a:moveTo>
                    <a:pt x="4036123" y="76034"/>
                  </a:moveTo>
                  <a:lnTo>
                    <a:pt x="4021480" y="76034"/>
                  </a:lnTo>
                  <a:lnTo>
                    <a:pt x="4021480" y="105422"/>
                  </a:lnTo>
                  <a:lnTo>
                    <a:pt x="4036123" y="105422"/>
                  </a:lnTo>
                  <a:lnTo>
                    <a:pt x="4036123" y="76034"/>
                  </a:lnTo>
                  <a:close/>
                </a:path>
                <a:path extrusionOk="0" h="328295" w="8278495">
                  <a:moveTo>
                    <a:pt x="4124782" y="157289"/>
                  </a:moveTo>
                  <a:lnTo>
                    <a:pt x="4123410" y="157467"/>
                  </a:lnTo>
                  <a:lnTo>
                    <a:pt x="4118140" y="157530"/>
                  </a:lnTo>
                  <a:lnTo>
                    <a:pt x="4108526" y="156946"/>
                  </a:lnTo>
                  <a:lnTo>
                    <a:pt x="4106265" y="156946"/>
                  </a:lnTo>
                  <a:lnTo>
                    <a:pt x="4097451" y="156946"/>
                  </a:lnTo>
                  <a:lnTo>
                    <a:pt x="4090873" y="159181"/>
                  </a:lnTo>
                  <a:lnTo>
                    <a:pt x="4095165" y="172377"/>
                  </a:lnTo>
                  <a:lnTo>
                    <a:pt x="4097845" y="172694"/>
                  </a:lnTo>
                  <a:lnTo>
                    <a:pt x="4100360" y="172847"/>
                  </a:lnTo>
                  <a:lnTo>
                    <a:pt x="4102722" y="172847"/>
                  </a:lnTo>
                  <a:lnTo>
                    <a:pt x="4111294" y="171958"/>
                  </a:lnTo>
                  <a:lnTo>
                    <a:pt x="4117949" y="169176"/>
                  </a:lnTo>
                  <a:lnTo>
                    <a:pt x="4122496" y="164350"/>
                  </a:lnTo>
                  <a:lnTo>
                    <a:pt x="4124782" y="157289"/>
                  </a:lnTo>
                  <a:close/>
                </a:path>
                <a:path extrusionOk="0" h="328295" w="8278495">
                  <a:moveTo>
                    <a:pt x="4176712" y="64147"/>
                  </a:moveTo>
                  <a:lnTo>
                    <a:pt x="4175620" y="56362"/>
                  </a:lnTo>
                  <a:lnTo>
                    <a:pt x="4168825" y="46202"/>
                  </a:lnTo>
                  <a:lnTo>
                    <a:pt x="4164342" y="57416"/>
                  </a:lnTo>
                  <a:lnTo>
                    <a:pt x="4163834" y="65087"/>
                  </a:lnTo>
                  <a:lnTo>
                    <a:pt x="4166044" y="69481"/>
                  </a:lnTo>
                  <a:lnTo>
                    <a:pt x="4169689" y="70878"/>
                  </a:lnTo>
                  <a:lnTo>
                    <a:pt x="4174071" y="69126"/>
                  </a:lnTo>
                  <a:lnTo>
                    <a:pt x="4176712" y="64147"/>
                  </a:lnTo>
                  <a:close/>
                </a:path>
                <a:path extrusionOk="0" h="328295" w="8278495">
                  <a:moveTo>
                    <a:pt x="4183494" y="238861"/>
                  </a:moveTo>
                  <a:lnTo>
                    <a:pt x="4181411" y="239496"/>
                  </a:lnTo>
                  <a:lnTo>
                    <a:pt x="4178935" y="239737"/>
                  </a:lnTo>
                  <a:lnTo>
                    <a:pt x="4172483" y="239737"/>
                  </a:lnTo>
                  <a:lnTo>
                    <a:pt x="4155783" y="237972"/>
                  </a:lnTo>
                  <a:lnTo>
                    <a:pt x="4152049" y="237972"/>
                  </a:lnTo>
                  <a:lnTo>
                    <a:pt x="4142600" y="237972"/>
                  </a:lnTo>
                  <a:lnTo>
                    <a:pt x="4135996" y="240804"/>
                  </a:lnTo>
                  <a:lnTo>
                    <a:pt x="4139476" y="253606"/>
                  </a:lnTo>
                  <a:lnTo>
                    <a:pt x="4152989" y="252476"/>
                  </a:lnTo>
                  <a:lnTo>
                    <a:pt x="4165142" y="249961"/>
                  </a:lnTo>
                  <a:lnTo>
                    <a:pt x="4175468" y="245579"/>
                  </a:lnTo>
                  <a:lnTo>
                    <a:pt x="4183494" y="238861"/>
                  </a:lnTo>
                  <a:close/>
                </a:path>
                <a:path extrusionOk="0" h="328295" w="8278495">
                  <a:moveTo>
                    <a:pt x="4221327" y="252171"/>
                  </a:moveTo>
                  <a:lnTo>
                    <a:pt x="4220311" y="246456"/>
                  </a:lnTo>
                  <a:lnTo>
                    <a:pt x="4218521" y="246595"/>
                  </a:lnTo>
                  <a:lnTo>
                    <a:pt x="4212183" y="246595"/>
                  </a:lnTo>
                  <a:lnTo>
                    <a:pt x="4198023" y="238810"/>
                  </a:lnTo>
                  <a:lnTo>
                    <a:pt x="4192473" y="238810"/>
                  </a:lnTo>
                  <a:lnTo>
                    <a:pt x="4190962" y="238861"/>
                  </a:lnTo>
                  <a:lnTo>
                    <a:pt x="4188968" y="246278"/>
                  </a:lnTo>
                  <a:lnTo>
                    <a:pt x="4191787" y="251409"/>
                  </a:lnTo>
                  <a:lnTo>
                    <a:pt x="4197756" y="254393"/>
                  </a:lnTo>
                  <a:lnTo>
                    <a:pt x="4205249" y="255358"/>
                  </a:lnTo>
                  <a:lnTo>
                    <a:pt x="4213403" y="255358"/>
                  </a:lnTo>
                  <a:lnTo>
                    <a:pt x="4221327" y="252171"/>
                  </a:lnTo>
                  <a:close/>
                </a:path>
                <a:path extrusionOk="0" h="328295" w="8278495">
                  <a:moveTo>
                    <a:pt x="4247616" y="227317"/>
                  </a:moveTo>
                  <a:lnTo>
                    <a:pt x="4245597" y="220560"/>
                  </a:lnTo>
                  <a:lnTo>
                    <a:pt x="4235259" y="216509"/>
                  </a:lnTo>
                  <a:lnTo>
                    <a:pt x="4232478" y="231482"/>
                  </a:lnTo>
                  <a:lnTo>
                    <a:pt x="4235437" y="236474"/>
                  </a:lnTo>
                  <a:lnTo>
                    <a:pt x="4239158" y="236474"/>
                  </a:lnTo>
                  <a:lnTo>
                    <a:pt x="4244429" y="233667"/>
                  </a:lnTo>
                  <a:lnTo>
                    <a:pt x="4247616" y="227317"/>
                  </a:lnTo>
                  <a:close/>
                </a:path>
                <a:path extrusionOk="0" h="328295" w="8278495">
                  <a:moveTo>
                    <a:pt x="4282249" y="39420"/>
                  </a:moveTo>
                  <a:lnTo>
                    <a:pt x="4272064" y="31330"/>
                  </a:lnTo>
                  <a:lnTo>
                    <a:pt x="4266590" y="42621"/>
                  </a:lnTo>
                  <a:lnTo>
                    <a:pt x="4255414" y="64706"/>
                  </a:lnTo>
                  <a:lnTo>
                    <a:pt x="4249915" y="76047"/>
                  </a:lnTo>
                  <a:lnTo>
                    <a:pt x="4251833" y="76225"/>
                  </a:lnTo>
                  <a:lnTo>
                    <a:pt x="4252773" y="76225"/>
                  </a:lnTo>
                  <a:lnTo>
                    <a:pt x="4269473" y="69570"/>
                  </a:lnTo>
                  <a:lnTo>
                    <a:pt x="4280344" y="54737"/>
                  </a:lnTo>
                  <a:lnTo>
                    <a:pt x="4282249" y="39420"/>
                  </a:lnTo>
                  <a:close/>
                </a:path>
                <a:path extrusionOk="0" h="328295" w="8278495">
                  <a:moveTo>
                    <a:pt x="4286821" y="246468"/>
                  </a:moveTo>
                  <a:lnTo>
                    <a:pt x="4281576" y="242595"/>
                  </a:lnTo>
                  <a:lnTo>
                    <a:pt x="4277157" y="241134"/>
                  </a:lnTo>
                  <a:lnTo>
                    <a:pt x="4273651" y="241134"/>
                  </a:lnTo>
                  <a:lnTo>
                    <a:pt x="4268241" y="241134"/>
                  </a:lnTo>
                  <a:lnTo>
                    <a:pt x="4265015" y="244614"/>
                  </a:lnTo>
                  <a:lnTo>
                    <a:pt x="4263555" y="251561"/>
                  </a:lnTo>
                  <a:lnTo>
                    <a:pt x="4265333" y="255028"/>
                  </a:lnTo>
                  <a:lnTo>
                    <a:pt x="4273677" y="255028"/>
                  </a:lnTo>
                  <a:lnTo>
                    <a:pt x="4279239" y="252780"/>
                  </a:lnTo>
                  <a:lnTo>
                    <a:pt x="4286821" y="246468"/>
                  </a:lnTo>
                  <a:close/>
                </a:path>
                <a:path extrusionOk="0" h="328295" w="8278495">
                  <a:moveTo>
                    <a:pt x="4325645" y="61683"/>
                  </a:moveTo>
                  <a:lnTo>
                    <a:pt x="4322623" y="52019"/>
                  </a:lnTo>
                  <a:lnTo>
                    <a:pt x="4315003" y="52019"/>
                  </a:lnTo>
                  <a:lnTo>
                    <a:pt x="4313237" y="52019"/>
                  </a:lnTo>
                  <a:lnTo>
                    <a:pt x="4311218" y="52539"/>
                  </a:lnTo>
                  <a:lnTo>
                    <a:pt x="4308945" y="53695"/>
                  </a:lnTo>
                  <a:lnTo>
                    <a:pt x="4304347" y="61620"/>
                  </a:lnTo>
                  <a:lnTo>
                    <a:pt x="4300740" y="74383"/>
                  </a:lnTo>
                  <a:lnTo>
                    <a:pt x="4301604" y="86271"/>
                  </a:lnTo>
                  <a:lnTo>
                    <a:pt x="4310418" y="91503"/>
                  </a:lnTo>
                  <a:lnTo>
                    <a:pt x="4312069" y="91503"/>
                  </a:lnTo>
                  <a:lnTo>
                    <a:pt x="4313961" y="91249"/>
                  </a:lnTo>
                  <a:lnTo>
                    <a:pt x="4316120" y="90678"/>
                  </a:lnTo>
                  <a:lnTo>
                    <a:pt x="4321810" y="90703"/>
                  </a:lnTo>
                  <a:lnTo>
                    <a:pt x="4325239" y="81026"/>
                  </a:lnTo>
                  <a:lnTo>
                    <a:pt x="4325645" y="61683"/>
                  </a:lnTo>
                  <a:close/>
                </a:path>
                <a:path extrusionOk="0" h="328295" w="8278495">
                  <a:moveTo>
                    <a:pt x="4330839" y="246456"/>
                  </a:moveTo>
                  <a:lnTo>
                    <a:pt x="4329595" y="236613"/>
                  </a:lnTo>
                  <a:lnTo>
                    <a:pt x="4326941" y="228168"/>
                  </a:lnTo>
                  <a:lnTo>
                    <a:pt x="4322559" y="221373"/>
                  </a:lnTo>
                  <a:lnTo>
                    <a:pt x="4316120" y="216509"/>
                  </a:lnTo>
                  <a:lnTo>
                    <a:pt x="4316171" y="226326"/>
                  </a:lnTo>
                  <a:lnTo>
                    <a:pt x="4315765" y="236524"/>
                  </a:lnTo>
                  <a:lnTo>
                    <a:pt x="4317479" y="244538"/>
                  </a:lnTo>
                  <a:lnTo>
                    <a:pt x="4323931" y="247777"/>
                  </a:lnTo>
                  <a:lnTo>
                    <a:pt x="4325798" y="247777"/>
                  </a:lnTo>
                  <a:lnTo>
                    <a:pt x="4328071" y="247370"/>
                  </a:lnTo>
                  <a:lnTo>
                    <a:pt x="4330839" y="246456"/>
                  </a:lnTo>
                  <a:close/>
                </a:path>
                <a:path extrusionOk="0" h="328295" w="8278495">
                  <a:moveTo>
                    <a:pt x="4353001" y="61290"/>
                  </a:moveTo>
                  <a:lnTo>
                    <a:pt x="4338332" y="61290"/>
                  </a:lnTo>
                  <a:lnTo>
                    <a:pt x="4338332" y="76034"/>
                  </a:lnTo>
                  <a:lnTo>
                    <a:pt x="4353001" y="76034"/>
                  </a:lnTo>
                  <a:lnTo>
                    <a:pt x="4353001" y="61290"/>
                  </a:lnTo>
                  <a:close/>
                </a:path>
                <a:path extrusionOk="0" h="328295" w="8278495">
                  <a:moveTo>
                    <a:pt x="4437634" y="71094"/>
                  </a:moveTo>
                  <a:lnTo>
                    <a:pt x="4436453" y="63169"/>
                  </a:lnTo>
                  <a:lnTo>
                    <a:pt x="4433405" y="59601"/>
                  </a:lnTo>
                  <a:lnTo>
                    <a:pt x="4431665" y="59601"/>
                  </a:lnTo>
                  <a:lnTo>
                    <a:pt x="4429417" y="62026"/>
                  </a:lnTo>
                  <a:lnTo>
                    <a:pt x="4426661" y="68440"/>
                  </a:lnTo>
                  <a:lnTo>
                    <a:pt x="4424680" y="72567"/>
                  </a:lnTo>
                  <a:lnTo>
                    <a:pt x="4429455" y="83350"/>
                  </a:lnTo>
                  <a:lnTo>
                    <a:pt x="4434002" y="83337"/>
                  </a:lnTo>
                  <a:lnTo>
                    <a:pt x="4434141" y="83312"/>
                  </a:lnTo>
                  <a:lnTo>
                    <a:pt x="4436872" y="79197"/>
                  </a:lnTo>
                  <a:lnTo>
                    <a:pt x="4437634" y="71094"/>
                  </a:lnTo>
                  <a:close/>
                </a:path>
                <a:path extrusionOk="0" h="328295" w="8278495">
                  <a:moveTo>
                    <a:pt x="4522406" y="179641"/>
                  </a:moveTo>
                  <a:lnTo>
                    <a:pt x="4518799" y="177888"/>
                  </a:lnTo>
                  <a:lnTo>
                    <a:pt x="4515104" y="177139"/>
                  </a:lnTo>
                  <a:lnTo>
                    <a:pt x="4511599" y="177139"/>
                  </a:lnTo>
                  <a:lnTo>
                    <a:pt x="4500156" y="179959"/>
                  </a:lnTo>
                  <a:lnTo>
                    <a:pt x="4492764" y="186702"/>
                  </a:lnTo>
                  <a:lnTo>
                    <a:pt x="4491964" y="194818"/>
                  </a:lnTo>
                  <a:lnTo>
                    <a:pt x="4500308" y="201764"/>
                  </a:lnTo>
                  <a:lnTo>
                    <a:pt x="4504448" y="194919"/>
                  </a:lnTo>
                  <a:lnTo>
                    <a:pt x="4512551" y="191947"/>
                  </a:lnTo>
                  <a:lnTo>
                    <a:pt x="4520044" y="188366"/>
                  </a:lnTo>
                  <a:lnTo>
                    <a:pt x="4522406" y="179641"/>
                  </a:lnTo>
                  <a:close/>
                </a:path>
                <a:path extrusionOk="0" h="328295" w="8278495">
                  <a:moveTo>
                    <a:pt x="4927524" y="98285"/>
                  </a:moveTo>
                  <a:lnTo>
                    <a:pt x="4916665" y="101625"/>
                  </a:lnTo>
                  <a:lnTo>
                    <a:pt x="4912957" y="90678"/>
                  </a:lnTo>
                  <a:lnTo>
                    <a:pt x="4900142" y="93218"/>
                  </a:lnTo>
                  <a:lnTo>
                    <a:pt x="4889741" y="97332"/>
                  </a:lnTo>
                  <a:lnTo>
                    <a:pt x="4885410" y="103695"/>
                  </a:lnTo>
                  <a:lnTo>
                    <a:pt x="4890795" y="113042"/>
                  </a:lnTo>
                  <a:lnTo>
                    <a:pt x="4901717" y="116725"/>
                  </a:lnTo>
                  <a:lnTo>
                    <a:pt x="4898301" y="127787"/>
                  </a:lnTo>
                  <a:lnTo>
                    <a:pt x="4927524" y="127787"/>
                  </a:lnTo>
                  <a:lnTo>
                    <a:pt x="4927524" y="98285"/>
                  </a:lnTo>
                  <a:close/>
                </a:path>
                <a:path extrusionOk="0" h="328295" w="8278495">
                  <a:moveTo>
                    <a:pt x="4978603" y="226161"/>
                  </a:moveTo>
                  <a:lnTo>
                    <a:pt x="4976901" y="222834"/>
                  </a:lnTo>
                  <a:lnTo>
                    <a:pt x="4971415" y="222834"/>
                  </a:lnTo>
                  <a:lnTo>
                    <a:pt x="4966894" y="222834"/>
                  </a:lnTo>
                  <a:lnTo>
                    <a:pt x="4959807" y="225094"/>
                  </a:lnTo>
                  <a:lnTo>
                    <a:pt x="4949736" y="231495"/>
                  </a:lnTo>
                  <a:lnTo>
                    <a:pt x="4955540" y="234861"/>
                  </a:lnTo>
                  <a:lnTo>
                    <a:pt x="4960620" y="236143"/>
                  </a:lnTo>
                  <a:lnTo>
                    <a:pt x="4971529" y="236143"/>
                  </a:lnTo>
                  <a:lnTo>
                    <a:pt x="4975923" y="232816"/>
                  </a:lnTo>
                  <a:lnTo>
                    <a:pt x="4978603" y="226161"/>
                  </a:lnTo>
                  <a:close/>
                </a:path>
                <a:path extrusionOk="0" h="328295" w="8278495">
                  <a:moveTo>
                    <a:pt x="5104295" y="24193"/>
                  </a:moveTo>
                  <a:lnTo>
                    <a:pt x="5102669" y="24041"/>
                  </a:lnTo>
                  <a:lnTo>
                    <a:pt x="5101895" y="24041"/>
                  </a:lnTo>
                  <a:lnTo>
                    <a:pt x="5089271" y="29654"/>
                  </a:lnTo>
                  <a:lnTo>
                    <a:pt x="5083454" y="42125"/>
                  </a:lnTo>
                  <a:lnTo>
                    <a:pt x="5085651" y="54864"/>
                  </a:lnTo>
                  <a:lnTo>
                    <a:pt x="5097056" y="61302"/>
                  </a:lnTo>
                  <a:lnTo>
                    <a:pt x="5096230" y="49276"/>
                  </a:lnTo>
                  <a:lnTo>
                    <a:pt x="5097411" y="39293"/>
                  </a:lnTo>
                  <a:lnTo>
                    <a:pt x="5100218" y="31026"/>
                  </a:lnTo>
                  <a:lnTo>
                    <a:pt x="5104295" y="24193"/>
                  </a:lnTo>
                  <a:close/>
                </a:path>
                <a:path extrusionOk="0" h="328295" w="8278495">
                  <a:moveTo>
                    <a:pt x="5192877" y="105422"/>
                  </a:moveTo>
                  <a:lnTo>
                    <a:pt x="5187708" y="105791"/>
                  </a:lnTo>
                  <a:lnTo>
                    <a:pt x="5182628" y="106045"/>
                  </a:lnTo>
                  <a:lnTo>
                    <a:pt x="5177815" y="106045"/>
                  </a:lnTo>
                  <a:lnTo>
                    <a:pt x="5168900" y="105689"/>
                  </a:lnTo>
                  <a:lnTo>
                    <a:pt x="5160873" y="104432"/>
                  </a:lnTo>
                  <a:lnTo>
                    <a:pt x="5154003" y="102057"/>
                  </a:lnTo>
                  <a:lnTo>
                    <a:pt x="5148542" y="98285"/>
                  </a:lnTo>
                  <a:lnTo>
                    <a:pt x="5146903" y="110693"/>
                  </a:lnTo>
                  <a:lnTo>
                    <a:pt x="5149913" y="119100"/>
                  </a:lnTo>
                  <a:lnTo>
                    <a:pt x="5156263" y="123888"/>
                  </a:lnTo>
                  <a:lnTo>
                    <a:pt x="5164658" y="125412"/>
                  </a:lnTo>
                  <a:lnTo>
                    <a:pt x="5173916" y="123977"/>
                  </a:lnTo>
                  <a:lnTo>
                    <a:pt x="5182603" y="119926"/>
                  </a:lnTo>
                  <a:lnTo>
                    <a:pt x="5189372" y="113614"/>
                  </a:lnTo>
                  <a:lnTo>
                    <a:pt x="5192877" y="105422"/>
                  </a:lnTo>
                  <a:close/>
                </a:path>
                <a:path extrusionOk="0" h="328295" w="8278495">
                  <a:moveTo>
                    <a:pt x="5200015" y="157289"/>
                  </a:moveTo>
                  <a:lnTo>
                    <a:pt x="5191226" y="157797"/>
                  </a:lnTo>
                  <a:lnTo>
                    <a:pt x="5183352" y="159219"/>
                  </a:lnTo>
                  <a:lnTo>
                    <a:pt x="5178272" y="163449"/>
                  </a:lnTo>
                  <a:lnTo>
                    <a:pt x="5177891" y="172389"/>
                  </a:lnTo>
                  <a:lnTo>
                    <a:pt x="5178603" y="172389"/>
                  </a:lnTo>
                  <a:lnTo>
                    <a:pt x="5186667" y="171310"/>
                  </a:lnTo>
                  <a:lnTo>
                    <a:pt x="5192738" y="168262"/>
                  </a:lnTo>
                  <a:lnTo>
                    <a:pt x="5197094" y="163512"/>
                  </a:lnTo>
                  <a:lnTo>
                    <a:pt x="5200015" y="157289"/>
                  </a:lnTo>
                  <a:close/>
                </a:path>
                <a:path extrusionOk="0" h="328295" w="8278495">
                  <a:moveTo>
                    <a:pt x="5598007" y="194386"/>
                  </a:moveTo>
                  <a:lnTo>
                    <a:pt x="5596344" y="183146"/>
                  </a:lnTo>
                  <a:lnTo>
                    <a:pt x="5589359" y="177165"/>
                  </a:lnTo>
                  <a:lnTo>
                    <a:pt x="5579300" y="174294"/>
                  </a:lnTo>
                  <a:lnTo>
                    <a:pt x="5568404" y="172377"/>
                  </a:lnTo>
                  <a:lnTo>
                    <a:pt x="5568950" y="182854"/>
                  </a:lnTo>
                  <a:lnTo>
                    <a:pt x="5572963" y="189826"/>
                  </a:lnTo>
                  <a:lnTo>
                    <a:pt x="5580050" y="193713"/>
                  </a:lnTo>
                  <a:lnTo>
                    <a:pt x="5589841" y="194906"/>
                  </a:lnTo>
                  <a:lnTo>
                    <a:pt x="5592394" y="194906"/>
                  </a:lnTo>
                  <a:lnTo>
                    <a:pt x="5595124" y="194729"/>
                  </a:lnTo>
                  <a:lnTo>
                    <a:pt x="5598007" y="194386"/>
                  </a:lnTo>
                  <a:close/>
                </a:path>
                <a:path extrusionOk="0" h="328295" w="8278495">
                  <a:moveTo>
                    <a:pt x="5862980" y="283464"/>
                  </a:moveTo>
                  <a:lnTo>
                    <a:pt x="5848388" y="283464"/>
                  </a:lnTo>
                  <a:lnTo>
                    <a:pt x="5848388" y="290715"/>
                  </a:lnTo>
                  <a:lnTo>
                    <a:pt x="5842584" y="292100"/>
                  </a:lnTo>
                  <a:lnTo>
                    <a:pt x="5840857" y="298208"/>
                  </a:lnTo>
                  <a:lnTo>
                    <a:pt x="5849658" y="297726"/>
                  </a:lnTo>
                  <a:lnTo>
                    <a:pt x="5857545" y="296367"/>
                  </a:lnTo>
                  <a:lnTo>
                    <a:pt x="5862612" y="292252"/>
                  </a:lnTo>
                  <a:lnTo>
                    <a:pt x="5862980" y="283464"/>
                  </a:lnTo>
                  <a:close/>
                </a:path>
                <a:path extrusionOk="0" h="328295" w="8278495">
                  <a:moveTo>
                    <a:pt x="5905589" y="280568"/>
                  </a:moveTo>
                  <a:lnTo>
                    <a:pt x="5899836" y="275971"/>
                  </a:lnTo>
                  <a:lnTo>
                    <a:pt x="5897651" y="282333"/>
                  </a:lnTo>
                  <a:lnTo>
                    <a:pt x="5894654" y="288302"/>
                  </a:lnTo>
                  <a:lnTo>
                    <a:pt x="5894248" y="293674"/>
                  </a:lnTo>
                  <a:lnTo>
                    <a:pt x="5899836" y="298208"/>
                  </a:lnTo>
                  <a:lnTo>
                    <a:pt x="5902198" y="291871"/>
                  </a:lnTo>
                  <a:lnTo>
                    <a:pt x="5905246" y="285927"/>
                  </a:lnTo>
                  <a:lnTo>
                    <a:pt x="5905589" y="280568"/>
                  </a:lnTo>
                  <a:close/>
                </a:path>
                <a:path extrusionOk="0" h="328295" w="8278495">
                  <a:moveTo>
                    <a:pt x="6158052" y="281965"/>
                  </a:moveTo>
                  <a:lnTo>
                    <a:pt x="6157684" y="261226"/>
                  </a:lnTo>
                  <a:lnTo>
                    <a:pt x="6135471" y="261226"/>
                  </a:lnTo>
                  <a:lnTo>
                    <a:pt x="6136500" y="276974"/>
                  </a:lnTo>
                  <a:lnTo>
                    <a:pt x="6134379" y="289547"/>
                  </a:lnTo>
                  <a:lnTo>
                    <a:pt x="6131026" y="300901"/>
                  </a:lnTo>
                  <a:lnTo>
                    <a:pt x="6128334" y="312953"/>
                  </a:lnTo>
                  <a:lnTo>
                    <a:pt x="6144590" y="309003"/>
                  </a:lnTo>
                  <a:lnTo>
                    <a:pt x="6154090" y="298284"/>
                  </a:lnTo>
                  <a:lnTo>
                    <a:pt x="6158052" y="281965"/>
                  </a:lnTo>
                  <a:close/>
                </a:path>
                <a:path extrusionOk="0" h="328295" w="8278495">
                  <a:moveTo>
                    <a:pt x="6164097" y="211048"/>
                  </a:moveTo>
                  <a:lnTo>
                    <a:pt x="6160782" y="201764"/>
                  </a:lnTo>
                  <a:lnTo>
                    <a:pt x="6150800" y="201764"/>
                  </a:lnTo>
                  <a:lnTo>
                    <a:pt x="6150432" y="201764"/>
                  </a:lnTo>
                  <a:lnTo>
                    <a:pt x="6151130" y="213588"/>
                  </a:lnTo>
                  <a:lnTo>
                    <a:pt x="6149949" y="223507"/>
                  </a:lnTo>
                  <a:lnTo>
                    <a:pt x="6147130" y="231838"/>
                  </a:lnTo>
                  <a:lnTo>
                    <a:pt x="6142939" y="238861"/>
                  </a:lnTo>
                  <a:lnTo>
                    <a:pt x="6143866" y="238887"/>
                  </a:lnTo>
                  <a:lnTo>
                    <a:pt x="6150775" y="237286"/>
                  </a:lnTo>
                  <a:lnTo>
                    <a:pt x="6156274" y="233083"/>
                  </a:lnTo>
                  <a:lnTo>
                    <a:pt x="6160198" y="227139"/>
                  </a:lnTo>
                  <a:lnTo>
                    <a:pt x="6162395" y="220332"/>
                  </a:lnTo>
                  <a:lnTo>
                    <a:pt x="6164097" y="211048"/>
                  </a:lnTo>
                  <a:close/>
                </a:path>
                <a:path extrusionOk="0" h="328295" w="8278495">
                  <a:moveTo>
                    <a:pt x="6188519" y="117703"/>
                  </a:moveTo>
                  <a:lnTo>
                    <a:pt x="6185281" y="111277"/>
                  </a:lnTo>
                  <a:lnTo>
                    <a:pt x="6178791" y="111277"/>
                  </a:lnTo>
                  <a:lnTo>
                    <a:pt x="6176911" y="111277"/>
                  </a:lnTo>
                  <a:lnTo>
                    <a:pt x="6174765" y="111810"/>
                  </a:lnTo>
                  <a:lnTo>
                    <a:pt x="6172339" y="113042"/>
                  </a:lnTo>
                  <a:lnTo>
                    <a:pt x="6172339" y="135280"/>
                  </a:lnTo>
                  <a:lnTo>
                    <a:pt x="6174714" y="136461"/>
                  </a:lnTo>
                  <a:lnTo>
                    <a:pt x="6176835" y="136982"/>
                  </a:lnTo>
                  <a:lnTo>
                    <a:pt x="6185205" y="136982"/>
                  </a:lnTo>
                  <a:lnTo>
                    <a:pt x="6188481" y="130556"/>
                  </a:lnTo>
                  <a:lnTo>
                    <a:pt x="6188519" y="117703"/>
                  </a:lnTo>
                  <a:close/>
                </a:path>
                <a:path extrusionOk="0" h="328295" w="8278495">
                  <a:moveTo>
                    <a:pt x="6371806" y="145834"/>
                  </a:moveTo>
                  <a:lnTo>
                    <a:pt x="6369685" y="136918"/>
                  </a:lnTo>
                  <a:lnTo>
                    <a:pt x="6364681" y="130810"/>
                  </a:lnTo>
                  <a:lnTo>
                    <a:pt x="6356451" y="127787"/>
                  </a:lnTo>
                  <a:lnTo>
                    <a:pt x="6356528" y="138912"/>
                  </a:lnTo>
                  <a:lnTo>
                    <a:pt x="6351308" y="144703"/>
                  </a:lnTo>
                  <a:lnTo>
                    <a:pt x="6344996" y="149402"/>
                  </a:lnTo>
                  <a:lnTo>
                    <a:pt x="6341783" y="157276"/>
                  </a:lnTo>
                  <a:lnTo>
                    <a:pt x="6371374" y="157276"/>
                  </a:lnTo>
                  <a:lnTo>
                    <a:pt x="6371806" y="145834"/>
                  </a:lnTo>
                  <a:close/>
                </a:path>
                <a:path extrusionOk="0" h="328295" w="8278495">
                  <a:moveTo>
                    <a:pt x="6386131" y="83312"/>
                  </a:moveTo>
                  <a:lnTo>
                    <a:pt x="6356451" y="83312"/>
                  </a:lnTo>
                  <a:lnTo>
                    <a:pt x="6357874" y="93040"/>
                  </a:lnTo>
                  <a:lnTo>
                    <a:pt x="6360617" y="101460"/>
                  </a:lnTo>
                  <a:lnTo>
                    <a:pt x="6364999" y="108229"/>
                  </a:lnTo>
                  <a:lnTo>
                    <a:pt x="6371374" y="113042"/>
                  </a:lnTo>
                  <a:lnTo>
                    <a:pt x="6371361" y="101917"/>
                  </a:lnTo>
                  <a:lnTo>
                    <a:pt x="6376619" y="96100"/>
                  </a:lnTo>
                  <a:lnTo>
                    <a:pt x="6382944" y="91325"/>
                  </a:lnTo>
                  <a:lnTo>
                    <a:pt x="6386131" y="83312"/>
                  </a:lnTo>
                  <a:close/>
                </a:path>
                <a:path extrusionOk="0" h="328295" w="8278495">
                  <a:moveTo>
                    <a:pt x="6437630" y="61302"/>
                  </a:moveTo>
                  <a:lnTo>
                    <a:pt x="6436842" y="52857"/>
                  </a:lnTo>
                  <a:lnTo>
                    <a:pt x="6433858" y="46532"/>
                  </a:lnTo>
                  <a:lnTo>
                    <a:pt x="6429083" y="41998"/>
                  </a:lnTo>
                  <a:lnTo>
                    <a:pt x="6422911" y="38938"/>
                  </a:lnTo>
                  <a:lnTo>
                    <a:pt x="6417665" y="46520"/>
                  </a:lnTo>
                  <a:lnTo>
                    <a:pt x="6416180" y="54229"/>
                  </a:lnTo>
                  <a:lnTo>
                    <a:pt x="6419367" y="60210"/>
                  </a:lnTo>
                  <a:lnTo>
                    <a:pt x="6428143" y="62623"/>
                  </a:lnTo>
                  <a:lnTo>
                    <a:pt x="6430797" y="62623"/>
                  </a:lnTo>
                  <a:lnTo>
                    <a:pt x="6433947" y="62204"/>
                  </a:lnTo>
                  <a:lnTo>
                    <a:pt x="6437630" y="61302"/>
                  </a:lnTo>
                  <a:close/>
                </a:path>
                <a:path extrusionOk="0" h="328295" w="8278495">
                  <a:moveTo>
                    <a:pt x="6518745" y="53708"/>
                  </a:moveTo>
                  <a:lnTo>
                    <a:pt x="6518046" y="44970"/>
                  </a:lnTo>
                  <a:lnTo>
                    <a:pt x="6514655" y="35179"/>
                  </a:lnTo>
                  <a:lnTo>
                    <a:pt x="6509537" y="27190"/>
                  </a:lnTo>
                  <a:lnTo>
                    <a:pt x="6503695" y="23888"/>
                  </a:lnTo>
                  <a:lnTo>
                    <a:pt x="6501143" y="23888"/>
                  </a:lnTo>
                  <a:lnTo>
                    <a:pt x="6498666" y="26022"/>
                  </a:lnTo>
                  <a:lnTo>
                    <a:pt x="6496621" y="31330"/>
                  </a:lnTo>
                  <a:lnTo>
                    <a:pt x="6497891" y="31178"/>
                  </a:lnTo>
                  <a:lnTo>
                    <a:pt x="6504508" y="31178"/>
                  </a:lnTo>
                  <a:lnTo>
                    <a:pt x="6504241" y="55943"/>
                  </a:lnTo>
                  <a:lnTo>
                    <a:pt x="6512433" y="55943"/>
                  </a:lnTo>
                  <a:lnTo>
                    <a:pt x="6515151" y="55270"/>
                  </a:lnTo>
                  <a:lnTo>
                    <a:pt x="6518745" y="53708"/>
                  </a:lnTo>
                  <a:close/>
                </a:path>
                <a:path extrusionOk="0" h="328295" w="8278495">
                  <a:moveTo>
                    <a:pt x="6607111" y="1841"/>
                  </a:moveTo>
                  <a:lnTo>
                    <a:pt x="6584899" y="1841"/>
                  </a:lnTo>
                  <a:lnTo>
                    <a:pt x="6584899" y="24193"/>
                  </a:lnTo>
                  <a:lnTo>
                    <a:pt x="6587033" y="24726"/>
                  </a:lnTo>
                  <a:lnTo>
                    <a:pt x="6588874" y="24968"/>
                  </a:lnTo>
                  <a:lnTo>
                    <a:pt x="6590474" y="24968"/>
                  </a:lnTo>
                  <a:lnTo>
                    <a:pt x="6597713" y="22237"/>
                  </a:lnTo>
                  <a:lnTo>
                    <a:pt x="6601180" y="15760"/>
                  </a:lnTo>
                  <a:lnTo>
                    <a:pt x="6603454" y="8102"/>
                  </a:lnTo>
                  <a:lnTo>
                    <a:pt x="6607111" y="1841"/>
                  </a:lnTo>
                  <a:close/>
                </a:path>
                <a:path extrusionOk="0" h="328295" w="8278495">
                  <a:moveTo>
                    <a:pt x="6643916" y="179641"/>
                  </a:moveTo>
                  <a:lnTo>
                    <a:pt x="6640017" y="169202"/>
                  </a:lnTo>
                  <a:lnTo>
                    <a:pt x="6635318" y="165696"/>
                  </a:lnTo>
                  <a:lnTo>
                    <a:pt x="6631622" y="165696"/>
                  </a:lnTo>
                  <a:lnTo>
                    <a:pt x="6627825" y="165696"/>
                  </a:lnTo>
                  <a:lnTo>
                    <a:pt x="6625082" y="169379"/>
                  </a:lnTo>
                  <a:lnTo>
                    <a:pt x="6625501" y="176745"/>
                  </a:lnTo>
                  <a:lnTo>
                    <a:pt x="6628676" y="180428"/>
                  </a:lnTo>
                  <a:lnTo>
                    <a:pt x="6638785" y="180428"/>
                  </a:lnTo>
                  <a:lnTo>
                    <a:pt x="6641173" y="180187"/>
                  </a:lnTo>
                  <a:lnTo>
                    <a:pt x="6643916" y="179641"/>
                  </a:lnTo>
                  <a:close/>
                </a:path>
                <a:path extrusionOk="0" h="328295" w="8278495">
                  <a:moveTo>
                    <a:pt x="6710108" y="61302"/>
                  </a:moveTo>
                  <a:lnTo>
                    <a:pt x="6705257" y="56845"/>
                  </a:lnTo>
                  <a:lnTo>
                    <a:pt x="6701447" y="55181"/>
                  </a:lnTo>
                  <a:lnTo>
                    <a:pt x="6698640" y="55181"/>
                  </a:lnTo>
                  <a:lnTo>
                    <a:pt x="6694500" y="55181"/>
                  </a:lnTo>
                  <a:lnTo>
                    <a:pt x="6692519" y="58788"/>
                  </a:lnTo>
                  <a:lnTo>
                    <a:pt x="6692481" y="66001"/>
                  </a:lnTo>
                  <a:lnTo>
                    <a:pt x="6694437" y="69608"/>
                  </a:lnTo>
                  <a:lnTo>
                    <a:pt x="6701104" y="69608"/>
                  </a:lnTo>
                  <a:lnTo>
                    <a:pt x="6705105" y="67411"/>
                  </a:lnTo>
                  <a:lnTo>
                    <a:pt x="6710108" y="61302"/>
                  </a:lnTo>
                  <a:close/>
                </a:path>
                <a:path extrusionOk="0" h="328295" w="8278495">
                  <a:moveTo>
                    <a:pt x="6828117" y="164884"/>
                  </a:moveTo>
                  <a:lnTo>
                    <a:pt x="6815734" y="167182"/>
                  </a:lnTo>
                  <a:lnTo>
                    <a:pt x="6806679" y="172859"/>
                  </a:lnTo>
                  <a:lnTo>
                    <a:pt x="6800926" y="181914"/>
                  </a:lnTo>
                  <a:lnTo>
                    <a:pt x="6798424" y="194386"/>
                  </a:lnTo>
                  <a:lnTo>
                    <a:pt x="6810972" y="192036"/>
                  </a:lnTo>
                  <a:lnTo>
                    <a:pt x="6820078" y="186334"/>
                  </a:lnTo>
                  <a:lnTo>
                    <a:pt x="6825780" y="177292"/>
                  </a:lnTo>
                  <a:lnTo>
                    <a:pt x="6828117" y="164884"/>
                  </a:lnTo>
                  <a:close/>
                </a:path>
                <a:path extrusionOk="0" h="328295" w="8278495">
                  <a:moveTo>
                    <a:pt x="6851421" y="77203"/>
                  </a:moveTo>
                  <a:lnTo>
                    <a:pt x="6842760" y="76047"/>
                  </a:lnTo>
                  <a:lnTo>
                    <a:pt x="6842011" y="85636"/>
                  </a:lnTo>
                  <a:lnTo>
                    <a:pt x="6839293" y="88328"/>
                  </a:lnTo>
                  <a:lnTo>
                    <a:pt x="6833502" y="88328"/>
                  </a:lnTo>
                  <a:lnTo>
                    <a:pt x="6822986" y="83997"/>
                  </a:lnTo>
                  <a:lnTo>
                    <a:pt x="6817639" y="83997"/>
                  </a:lnTo>
                  <a:lnTo>
                    <a:pt x="6815074" y="85585"/>
                  </a:lnTo>
                  <a:lnTo>
                    <a:pt x="6813397" y="90690"/>
                  </a:lnTo>
                  <a:lnTo>
                    <a:pt x="6818833" y="94107"/>
                  </a:lnTo>
                  <a:lnTo>
                    <a:pt x="6824993" y="96723"/>
                  </a:lnTo>
                  <a:lnTo>
                    <a:pt x="6832079" y="98399"/>
                  </a:lnTo>
                  <a:lnTo>
                    <a:pt x="6840258" y="98996"/>
                  </a:lnTo>
                  <a:lnTo>
                    <a:pt x="6843331" y="98996"/>
                  </a:lnTo>
                  <a:lnTo>
                    <a:pt x="6846633" y="98767"/>
                  </a:lnTo>
                  <a:lnTo>
                    <a:pt x="6850215" y="98285"/>
                  </a:lnTo>
                  <a:lnTo>
                    <a:pt x="6849097" y="89179"/>
                  </a:lnTo>
                  <a:lnTo>
                    <a:pt x="6851421" y="77203"/>
                  </a:lnTo>
                  <a:close/>
                </a:path>
                <a:path extrusionOk="0" h="328295" w="8278495">
                  <a:moveTo>
                    <a:pt x="7599159" y="42100"/>
                  </a:moveTo>
                  <a:lnTo>
                    <a:pt x="7597153" y="35344"/>
                  </a:lnTo>
                  <a:lnTo>
                    <a:pt x="7586815" y="31330"/>
                  </a:lnTo>
                  <a:lnTo>
                    <a:pt x="7584033" y="46278"/>
                  </a:lnTo>
                  <a:lnTo>
                    <a:pt x="7586967" y="51269"/>
                  </a:lnTo>
                  <a:lnTo>
                    <a:pt x="7590688" y="51269"/>
                  </a:lnTo>
                  <a:lnTo>
                    <a:pt x="7595959" y="48450"/>
                  </a:lnTo>
                  <a:lnTo>
                    <a:pt x="7599159" y="42100"/>
                  </a:lnTo>
                  <a:close/>
                </a:path>
                <a:path extrusionOk="0" h="328295" w="8278495">
                  <a:moveTo>
                    <a:pt x="7866494" y="209372"/>
                  </a:moveTo>
                  <a:lnTo>
                    <a:pt x="7861224" y="207213"/>
                  </a:lnTo>
                  <a:lnTo>
                    <a:pt x="7858531" y="202526"/>
                  </a:lnTo>
                  <a:lnTo>
                    <a:pt x="7856156" y="197523"/>
                  </a:lnTo>
                  <a:lnTo>
                    <a:pt x="7851838" y="194386"/>
                  </a:lnTo>
                  <a:lnTo>
                    <a:pt x="7849819" y="202577"/>
                  </a:lnTo>
                  <a:lnTo>
                    <a:pt x="7851546" y="210185"/>
                  </a:lnTo>
                  <a:lnTo>
                    <a:pt x="7855547" y="215785"/>
                  </a:lnTo>
                  <a:lnTo>
                    <a:pt x="7860398" y="217970"/>
                  </a:lnTo>
                  <a:lnTo>
                    <a:pt x="7863167" y="217970"/>
                  </a:lnTo>
                  <a:lnTo>
                    <a:pt x="7865631" y="215519"/>
                  </a:lnTo>
                  <a:lnTo>
                    <a:pt x="7866494" y="209372"/>
                  </a:lnTo>
                  <a:close/>
                </a:path>
                <a:path extrusionOk="0" h="328295" w="8278495">
                  <a:moveTo>
                    <a:pt x="7925498" y="238861"/>
                  </a:moveTo>
                  <a:lnTo>
                    <a:pt x="7919491" y="237769"/>
                  </a:lnTo>
                  <a:lnTo>
                    <a:pt x="7914741" y="237312"/>
                  </a:lnTo>
                  <a:lnTo>
                    <a:pt x="7911084" y="237312"/>
                  </a:lnTo>
                  <a:lnTo>
                    <a:pt x="7902511" y="237312"/>
                  </a:lnTo>
                  <a:lnTo>
                    <a:pt x="7899844" y="239801"/>
                  </a:lnTo>
                  <a:lnTo>
                    <a:pt x="7901368" y="244754"/>
                  </a:lnTo>
                  <a:lnTo>
                    <a:pt x="7905559" y="247243"/>
                  </a:lnTo>
                  <a:lnTo>
                    <a:pt x="7915478" y="247243"/>
                  </a:lnTo>
                  <a:lnTo>
                    <a:pt x="7921066" y="245110"/>
                  </a:lnTo>
                  <a:lnTo>
                    <a:pt x="7925498" y="238861"/>
                  </a:lnTo>
                  <a:close/>
                </a:path>
                <a:path extrusionOk="0" h="328295" w="8278495">
                  <a:moveTo>
                    <a:pt x="8043469" y="201764"/>
                  </a:moveTo>
                  <a:lnTo>
                    <a:pt x="8041119" y="202844"/>
                  </a:lnTo>
                  <a:lnTo>
                    <a:pt x="8039036" y="203314"/>
                  </a:lnTo>
                  <a:lnTo>
                    <a:pt x="8030464" y="203314"/>
                  </a:lnTo>
                  <a:lnTo>
                    <a:pt x="8026476" y="197307"/>
                  </a:lnTo>
                  <a:lnTo>
                    <a:pt x="8020151" y="185305"/>
                  </a:lnTo>
                  <a:lnTo>
                    <a:pt x="8017802" y="179298"/>
                  </a:lnTo>
                  <a:lnTo>
                    <a:pt x="8014386" y="179298"/>
                  </a:lnTo>
                  <a:lnTo>
                    <a:pt x="8012328" y="179298"/>
                  </a:lnTo>
                  <a:lnTo>
                    <a:pt x="8009890" y="181470"/>
                  </a:lnTo>
                  <a:lnTo>
                    <a:pt x="8006651" y="187121"/>
                  </a:lnTo>
                  <a:lnTo>
                    <a:pt x="8011401" y="192659"/>
                  </a:lnTo>
                  <a:lnTo>
                    <a:pt x="8017675" y="200545"/>
                  </a:lnTo>
                  <a:lnTo>
                    <a:pt x="8024927" y="207594"/>
                  </a:lnTo>
                  <a:lnTo>
                    <a:pt x="8032661" y="210642"/>
                  </a:lnTo>
                  <a:lnTo>
                    <a:pt x="8036369" y="210642"/>
                  </a:lnTo>
                  <a:lnTo>
                    <a:pt x="8040065" y="208203"/>
                  </a:lnTo>
                  <a:lnTo>
                    <a:pt x="8043469" y="201764"/>
                  </a:lnTo>
                  <a:close/>
                </a:path>
                <a:path extrusionOk="0" h="328295" w="8278495">
                  <a:moveTo>
                    <a:pt x="8278177" y="264617"/>
                  </a:moveTo>
                  <a:lnTo>
                    <a:pt x="8274367" y="255397"/>
                  </a:lnTo>
                  <a:lnTo>
                    <a:pt x="8265541" y="247180"/>
                  </a:lnTo>
                  <a:lnTo>
                    <a:pt x="8256956" y="238861"/>
                  </a:lnTo>
                  <a:lnTo>
                    <a:pt x="8256651" y="252323"/>
                  </a:lnTo>
                  <a:lnTo>
                    <a:pt x="8257972" y="263944"/>
                  </a:lnTo>
                  <a:lnTo>
                    <a:pt x="8262467" y="272300"/>
                  </a:lnTo>
                  <a:lnTo>
                    <a:pt x="8271700" y="275971"/>
                  </a:lnTo>
                  <a:lnTo>
                    <a:pt x="8278177" y="26461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35" name="Google Shape;7935;gefe2f4b35a_0_3189"/>
            <p:cNvSpPr/>
            <p:nvPr/>
          </p:nvSpPr>
          <p:spPr>
            <a:xfrm>
              <a:off x="22440" y="9551885"/>
              <a:ext cx="8264525" cy="379095"/>
            </a:xfrm>
            <a:custGeom>
              <a:rect b="b" l="l" r="r" t="t"/>
              <a:pathLst>
                <a:path extrusionOk="0" h="379095" w="8264525">
                  <a:moveTo>
                    <a:pt x="14655" y="237083"/>
                  </a:moveTo>
                  <a:lnTo>
                    <a:pt x="0" y="237083"/>
                  </a:lnTo>
                  <a:lnTo>
                    <a:pt x="0" y="252056"/>
                  </a:lnTo>
                  <a:lnTo>
                    <a:pt x="14655" y="252056"/>
                  </a:lnTo>
                  <a:lnTo>
                    <a:pt x="14655" y="237083"/>
                  </a:lnTo>
                  <a:close/>
                </a:path>
                <a:path extrusionOk="0" h="379095" w="8264525">
                  <a:moveTo>
                    <a:pt x="77800" y="297154"/>
                  </a:moveTo>
                  <a:lnTo>
                    <a:pt x="77584" y="296367"/>
                  </a:lnTo>
                  <a:lnTo>
                    <a:pt x="76479" y="292442"/>
                  </a:lnTo>
                  <a:lnTo>
                    <a:pt x="71501" y="289648"/>
                  </a:lnTo>
                  <a:lnTo>
                    <a:pt x="64681" y="288734"/>
                  </a:lnTo>
                  <a:lnTo>
                    <a:pt x="57645" y="288734"/>
                  </a:lnTo>
                  <a:lnTo>
                    <a:pt x="50609" y="291376"/>
                  </a:lnTo>
                  <a:lnTo>
                    <a:pt x="51485" y="296418"/>
                  </a:lnTo>
                  <a:lnTo>
                    <a:pt x="51752" y="296367"/>
                  </a:lnTo>
                  <a:lnTo>
                    <a:pt x="56629" y="297154"/>
                  </a:lnTo>
                  <a:lnTo>
                    <a:pt x="64617" y="299097"/>
                  </a:lnTo>
                  <a:lnTo>
                    <a:pt x="71640" y="301548"/>
                  </a:lnTo>
                  <a:lnTo>
                    <a:pt x="73621" y="303872"/>
                  </a:lnTo>
                  <a:lnTo>
                    <a:pt x="77800" y="297154"/>
                  </a:lnTo>
                  <a:close/>
                </a:path>
                <a:path extrusionOk="0" h="379095" w="8264525">
                  <a:moveTo>
                    <a:pt x="198780" y="51904"/>
                  </a:moveTo>
                  <a:lnTo>
                    <a:pt x="197713" y="46888"/>
                  </a:lnTo>
                  <a:lnTo>
                    <a:pt x="194957" y="44894"/>
                  </a:lnTo>
                  <a:lnTo>
                    <a:pt x="191554" y="44894"/>
                  </a:lnTo>
                  <a:lnTo>
                    <a:pt x="181622" y="48920"/>
                  </a:lnTo>
                  <a:lnTo>
                    <a:pt x="172948" y="58077"/>
                  </a:lnTo>
                  <a:lnTo>
                    <a:pt x="169938" y="67945"/>
                  </a:lnTo>
                  <a:lnTo>
                    <a:pt x="176949" y="74142"/>
                  </a:lnTo>
                  <a:lnTo>
                    <a:pt x="177736" y="67906"/>
                  </a:lnTo>
                  <a:lnTo>
                    <a:pt x="183400" y="66421"/>
                  </a:lnTo>
                  <a:lnTo>
                    <a:pt x="193052" y="66421"/>
                  </a:lnTo>
                  <a:lnTo>
                    <a:pt x="198780" y="66890"/>
                  </a:lnTo>
                  <a:lnTo>
                    <a:pt x="198780" y="51904"/>
                  </a:lnTo>
                  <a:close/>
                </a:path>
                <a:path extrusionOk="0" h="379095" w="8264525">
                  <a:moveTo>
                    <a:pt x="220941" y="222326"/>
                  </a:moveTo>
                  <a:lnTo>
                    <a:pt x="215087" y="222008"/>
                  </a:lnTo>
                  <a:lnTo>
                    <a:pt x="212305" y="222008"/>
                  </a:lnTo>
                  <a:lnTo>
                    <a:pt x="200494" y="222821"/>
                  </a:lnTo>
                  <a:lnTo>
                    <a:pt x="190449" y="225437"/>
                  </a:lnTo>
                  <a:lnTo>
                    <a:pt x="182499" y="230098"/>
                  </a:lnTo>
                  <a:lnTo>
                    <a:pt x="176949" y="237096"/>
                  </a:lnTo>
                  <a:lnTo>
                    <a:pt x="182981" y="237096"/>
                  </a:lnTo>
                  <a:lnTo>
                    <a:pt x="189395" y="237490"/>
                  </a:lnTo>
                  <a:lnTo>
                    <a:pt x="195427" y="237490"/>
                  </a:lnTo>
                  <a:lnTo>
                    <a:pt x="205003" y="236969"/>
                  </a:lnTo>
                  <a:lnTo>
                    <a:pt x="213004" y="234835"/>
                  </a:lnTo>
                  <a:lnTo>
                    <a:pt x="218592" y="230238"/>
                  </a:lnTo>
                  <a:lnTo>
                    <a:pt x="220941" y="222326"/>
                  </a:lnTo>
                  <a:close/>
                </a:path>
                <a:path extrusionOk="0" h="379095" w="8264525">
                  <a:moveTo>
                    <a:pt x="249313" y="137579"/>
                  </a:moveTo>
                  <a:lnTo>
                    <a:pt x="243128" y="125882"/>
                  </a:lnTo>
                  <a:lnTo>
                    <a:pt x="241160" y="138861"/>
                  </a:lnTo>
                  <a:lnTo>
                    <a:pt x="231343" y="143878"/>
                  </a:lnTo>
                  <a:lnTo>
                    <a:pt x="220078" y="147358"/>
                  </a:lnTo>
                  <a:lnTo>
                    <a:pt x="213741" y="155727"/>
                  </a:lnTo>
                  <a:lnTo>
                    <a:pt x="220903" y="158191"/>
                  </a:lnTo>
                  <a:lnTo>
                    <a:pt x="229603" y="168986"/>
                  </a:lnTo>
                  <a:lnTo>
                    <a:pt x="236905" y="171437"/>
                  </a:lnTo>
                  <a:lnTo>
                    <a:pt x="238671" y="171437"/>
                  </a:lnTo>
                  <a:lnTo>
                    <a:pt x="240715" y="171145"/>
                  </a:lnTo>
                  <a:lnTo>
                    <a:pt x="243128" y="170484"/>
                  </a:lnTo>
                  <a:lnTo>
                    <a:pt x="245821" y="160083"/>
                  </a:lnTo>
                  <a:lnTo>
                    <a:pt x="249047" y="149047"/>
                  </a:lnTo>
                  <a:lnTo>
                    <a:pt x="249313" y="137579"/>
                  </a:lnTo>
                  <a:close/>
                </a:path>
                <a:path extrusionOk="0" h="379095" w="8264525">
                  <a:moveTo>
                    <a:pt x="322427" y="147091"/>
                  </a:moveTo>
                  <a:lnTo>
                    <a:pt x="316750" y="140982"/>
                  </a:lnTo>
                  <a:lnTo>
                    <a:pt x="306781" y="146926"/>
                  </a:lnTo>
                  <a:lnTo>
                    <a:pt x="304317" y="151244"/>
                  </a:lnTo>
                  <a:lnTo>
                    <a:pt x="307022" y="153873"/>
                  </a:lnTo>
                  <a:lnTo>
                    <a:pt x="312508" y="154762"/>
                  </a:lnTo>
                  <a:lnTo>
                    <a:pt x="318211" y="153924"/>
                  </a:lnTo>
                  <a:lnTo>
                    <a:pt x="322211" y="151384"/>
                  </a:lnTo>
                  <a:lnTo>
                    <a:pt x="322427" y="147091"/>
                  </a:lnTo>
                  <a:close/>
                </a:path>
                <a:path extrusionOk="0" h="379095" w="8264525">
                  <a:moveTo>
                    <a:pt x="330822" y="226606"/>
                  </a:moveTo>
                  <a:lnTo>
                    <a:pt x="319125" y="222275"/>
                  </a:lnTo>
                  <a:lnTo>
                    <a:pt x="316750" y="222338"/>
                  </a:lnTo>
                  <a:lnTo>
                    <a:pt x="321856" y="234924"/>
                  </a:lnTo>
                  <a:lnTo>
                    <a:pt x="316661" y="237121"/>
                  </a:lnTo>
                  <a:lnTo>
                    <a:pt x="307314" y="237121"/>
                  </a:lnTo>
                  <a:lnTo>
                    <a:pt x="298843" y="236499"/>
                  </a:lnTo>
                  <a:lnTo>
                    <a:pt x="291084" y="236499"/>
                  </a:lnTo>
                  <a:lnTo>
                    <a:pt x="286639" y="237832"/>
                  </a:lnTo>
                  <a:lnTo>
                    <a:pt x="287426" y="244462"/>
                  </a:lnTo>
                  <a:lnTo>
                    <a:pt x="291338" y="243052"/>
                  </a:lnTo>
                  <a:lnTo>
                    <a:pt x="294436" y="242455"/>
                  </a:lnTo>
                  <a:lnTo>
                    <a:pt x="296938" y="242455"/>
                  </a:lnTo>
                  <a:lnTo>
                    <a:pt x="303860" y="244716"/>
                  </a:lnTo>
                  <a:lnTo>
                    <a:pt x="307860" y="249885"/>
                  </a:lnTo>
                  <a:lnTo>
                    <a:pt x="311365" y="255562"/>
                  </a:lnTo>
                  <a:lnTo>
                    <a:pt x="316750" y="259334"/>
                  </a:lnTo>
                  <a:lnTo>
                    <a:pt x="321475" y="249174"/>
                  </a:lnTo>
                  <a:lnTo>
                    <a:pt x="328879" y="236918"/>
                  </a:lnTo>
                  <a:lnTo>
                    <a:pt x="330822" y="226606"/>
                  </a:lnTo>
                  <a:close/>
                </a:path>
                <a:path extrusionOk="0" h="379095" w="8264525">
                  <a:moveTo>
                    <a:pt x="432447" y="291731"/>
                  </a:moveTo>
                  <a:lnTo>
                    <a:pt x="429869" y="279933"/>
                  </a:lnTo>
                  <a:lnTo>
                    <a:pt x="421970" y="271005"/>
                  </a:lnTo>
                  <a:lnTo>
                    <a:pt x="411238" y="267474"/>
                  </a:lnTo>
                  <a:lnTo>
                    <a:pt x="406641" y="267474"/>
                  </a:lnTo>
                  <a:lnTo>
                    <a:pt x="401955" y="269417"/>
                  </a:lnTo>
                  <a:lnTo>
                    <a:pt x="397929" y="274078"/>
                  </a:lnTo>
                  <a:lnTo>
                    <a:pt x="407974" y="278917"/>
                  </a:lnTo>
                  <a:lnTo>
                    <a:pt x="414210" y="287477"/>
                  </a:lnTo>
                  <a:lnTo>
                    <a:pt x="419633" y="296799"/>
                  </a:lnTo>
                  <a:lnTo>
                    <a:pt x="427228" y="303911"/>
                  </a:lnTo>
                  <a:lnTo>
                    <a:pt x="432447" y="291731"/>
                  </a:lnTo>
                  <a:close/>
                </a:path>
                <a:path extrusionOk="0" h="379095" w="8264525">
                  <a:moveTo>
                    <a:pt x="471589" y="199986"/>
                  </a:moveTo>
                  <a:lnTo>
                    <a:pt x="456641" y="199986"/>
                  </a:lnTo>
                  <a:lnTo>
                    <a:pt x="456298" y="209550"/>
                  </a:lnTo>
                  <a:lnTo>
                    <a:pt x="447382" y="210464"/>
                  </a:lnTo>
                  <a:lnTo>
                    <a:pt x="449440" y="222338"/>
                  </a:lnTo>
                  <a:lnTo>
                    <a:pt x="471589" y="222338"/>
                  </a:lnTo>
                  <a:lnTo>
                    <a:pt x="471589" y="199986"/>
                  </a:lnTo>
                  <a:close/>
                </a:path>
                <a:path extrusionOk="0" h="379095" w="8264525">
                  <a:moveTo>
                    <a:pt x="574548" y="266814"/>
                  </a:moveTo>
                  <a:lnTo>
                    <a:pt x="567309" y="264274"/>
                  </a:lnTo>
                  <a:lnTo>
                    <a:pt x="558685" y="253555"/>
                  </a:lnTo>
                  <a:lnTo>
                    <a:pt x="551421" y="251129"/>
                  </a:lnTo>
                  <a:lnTo>
                    <a:pt x="549668" y="251129"/>
                  </a:lnTo>
                  <a:lnTo>
                    <a:pt x="547624" y="251421"/>
                  </a:lnTo>
                  <a:lnTo>
                    <a:pt x="545211" y="252056"/>
                  </a:lnTo>
                  <a:lnTo>
                    <a:pt x="544296" y="260934"/>
                  </a:lnTo>
                  <a:lnTo>
                    <a:pt x="548360" y="268274"/>
                  </a:lnTo>
                  <a:lnTo>
                    <a:pt x="555434" y="273265"/>
                  </a:lnTo>
                  <a:lnTo>
                    <a:pt x="563511" y="275107"/>
                  </a:lnTo>
                  <a:lnTo>
                    <a:pt x="568591" y="275107"/>
                  </a:lnTo>
                  <a:lnTo>
                    <a:pt x="573062" y="272656"/>
                  </a:lnTo>
                  <a:lnTo>
                    <a:pt x="574548" y="266814"/>
                  </a:lnTo>
                  <a:close/>
                </a:path>
                <a:path extrusionOk="0" h="379095" w="8264525">
                  <a:moveTo>
                    <a:pt x="618871" y="252056"/>
                  </a:moveTo>
                  <a:lnTo>
                    <a:pt x="616064" y="250863"/>
                  </a:lnTo>
                  <a:lnTo>
                    <a:pt x="612673" y="250342"/>
                  </a:lnTo>
                  <a:lnTo>
                    <a:pt x="609193" y="250342"/>
                  </a:lnTo>
                  <a:lnTo>
                    <a:pt x="598182" y="251955"/>
                  </a:lnTo>
                  <a:lnTo>
                    <a:pt x="590054" y="256019"/>
                  </a:lnTo>
                  <a:lnTo>
                    <a:pt x="588378" y="261366"/>
                  </a:lnTo>
                  <a:lnTo>
                    <a:pt x="596696" y="266814"/>
                  </a:lnTo>
                  <a:lnTo>
                    <a:pt x="599922" y="260819"/>
                  </a:lnTo>
                  <a:lnTo>
                    <a:pt x="607148" y="258749"/>
                  </a:lnTo>
                  <a:lnTo>
                    <a:pt x="614692" y="257022"/>
                  </a:lnTo>
                  <a:lnTo>
                    <a:pt x="618871" y="252056"/>
                  </a:lnTo>
                  <a:close/>
                </a:path>
                <a:path extrusionOk="0" h="379095" w="8264525">
                  <a:moveTo>
                    <a:pt x="618883" y="229819"/>
                  </a:moveTo>
                  <a:lnTo>
                    <a:pt x="618528" y="220738"/>
                  </a:lnTo>
                  <a:lnTo>
                    <a:pt x="618401" y="211569"/>
                  </a:lnTo>
                  <a:lnTo>
                    <a:pt x="616648" y="204076"/>
                  </a:lnTo>
                  <a:lnTo>
                    <a:pt x="611428" y="199986"/>
                  </a:lnTo>
                  <a:lnTo>
                    <a:pt x="606145" y="208483"/>
                  </a:lnTo>
                  <a:lnTo>
                    <a:pt x="605116" y="217792"/>
                  </a:lnTo>
                  <a:lnTo>
                    <a:pt x="609104" y="225653"/>
                  </a:lnTo>
                  <a:lnTo>
                    <a:pt x="618883" y="229819"/>
                  </a:lnTo>
                  <a:close/>
                </a:path>
                <a:path extrusionOk="0" h="379095" w="8264525">
                  <a:moveTo>
                    <a:pt x="640207" y="4343"/>
                  </a:moveTo>
                  <a:lnTo>
                    <a:pt x="628294" y="0"/>
                  </a:lnTo>
                  <a:lnTo>
                    <a:pt x="626059" y="50"/>
                  </a:lnTo>
                  <a:lnTo>
                    <a:pt x="627037" y="12776"/>
                  </a:lnTo>
                  <a:lnTo>
                    <a:pt x="621538" y="23126"/>
                  </a:lnTo>
                  <a:lnTo>
                    <a:pt x="618286" y="31203"/>
                  </a:lnTo>
                  <a:lnTo>
                    <a:pt x="626059" y="37045"/>
                  </a:lnTo>
                  <a:lnTo>
                    <a:pt x="630821" y="26898"/>
                  </a:lnTo>
                  <a:lnTo>
                    <a:pt x="638302" y="14643"/>
                  </a:lnTo>
                  <a:lnTo>
                    <a:pt x="640207" y="4343"/>
                  </a:lnTo>
                  <a:close/>
                </a:path>
                <a:path extrusionOk="0" h="379095" w="8264525">
                  <a:moveTo>
                    <a:pt x="648246" y="326161"/>
                  </a:moveTo>
                  <a:lnTo>
                    <a:pt x="627888" y="318490"/>
                  </a:lnTo>
                  <a:lnTo>
                    <a:pt x="625716" y="302920"/>
                  </a:lnTo>
                  <a:lnTo>
                    <a:pt x="621906" y="285953"/>
                  </a:lnTo>
                  <a:lnTo>
                    <a:pt x="596696" y="274078"/>
                  </a:lnTo>
                  <a:lnTo>
                    <a:pt x="581253" y="295770"/>
                  </a:lnTo>
                  <a:lnTo>
                    <a:pt x="577608" y="320878"/>
                  </a:lnTo>
                  <a:lnTo>
                    <a:pt x="576110" y="346684"/>
                  </a:lnTo>
                  <a:lnTo>
                    <a:pt x="567118" y="370509"/>
                  </a:lnTo>
                  <a:lnTo>
                    <a:pt x="575843" y="376364"/>
                  </a:lnTo>
                  <a:lnTo>
                    <a:pt x="583082" y="378764"/>
                  </a:lnTo>
                  <a:lnTo>
                    <a:pt x="589292" y="378764"/>
                  </a:lnTo>
                  <a:lnTo>
                    <a:pt x="606425" y="371538"/>
                  </a:lnTo>
                  <a:lnTo>
                    <a:pt x="619671" y="355130"/>
                  </a:lnTo>
                  <a:lnTo>
                    <a:pt x="632472" y="337375"/>
                  </a:lnTo>
                  <a:lnTo>
                    <a:pt x="648246" y="326161"/>
                  </a:lnTo>
                  <a:close/>
                </a:path>
                <a:path extrusionOk="0" h="379095" w="8264525">
                  <a:moveTo>
                    <a:pt x="773442" y="133375"/>
                  </a:moveTo>
                  <a:lnTo>
                    <a:pt x="766229" y="133375"/>
                  </a:lnTo>
                  <a:lnTo>
                    <a:pt x="764755" y="127381"/>
                  </a:lnTo>
                  <a:lnTo>
                    <a:pt x="758736" y="125882"/>
                  </a:lnTo>
                  <a:lnTo>
                    <a:pt x="752640" y="131711"/>
                  </a:lnTo>
                  <a:lnTo>
                    <a:pt x="752614" y="136829"/>
                  </a:lnTo>
                  <a:lnTo>
                    <a:pt x="756640" y="140474"/>
                  </a:lnTo>
                  <a:lnTo>
                    <a:pt x="762723" y="141846"/>
                  </a:lnTo>
                  <a:lnTo>
                    <a:pt x="767397" y="141846"/>
                  </a:lnTo>
                  <a:lnTo>
                    <a:pt x="772121" y="139458"/>
                  </a:lnTo>
                  <a:lnTo>
                    <a:pt x="773442" y="133375"/>
                  </a:lnTo>
                  <a:close/>
                </a:path>
                <a:path extrusionOk="0" h="379095" w="8264525">
                  <a:moveTo>
                    <a:pt x="891362" y="88900"/>
                  </a:moveTo>
                  <a:lnTo>
                    <a:pt x="869213" y="103974"/>
                  </a:lnTo>
                  <a:lnTo>
                    <a:pt x="869607" y="103987"/>
                  </a:lnTo>
                  <a:lnTo>
                    <a:pt x="877798" y="102920"/>
                  </a:lnTo>
                  <a:lnTo>
                    <a:pt x="883958" y="99872"/>
                  </a:lnTo>
                  <a:lnTo>
                    <a:pt x="888390" y="95110"/>
                  </a:lnTo>
                  <a:lnTo>
                    <a:pt x="891362" y="88900"/>
                  </a:lnTo>
                  <a:close/>
                </a:path>
                <a:path extrusionOk="0" h="379095" w="8264525">
                  <a:moveTo>
                    <a:pt x="957541" y="259334"/>
                  </a:moveTo>
                  <a:lnTo>
                    <a:pt x="956132" y="259422"/>
                  </a:lnTo>
                  <a:lnTo>
                    <a:pt x="948880" y="259422"/>
                  </a:lnTo>
                  <a:lnTo>
                    <a:pt x="951039" y="227774"/>
                  </a:lnTo>
                  <a:lnTo>
                    <a:pt x="943673" y="227774"/>
                  </a:lnTo>
                  <a:lnTo>
                    <a:pt x="941603" y="227774"/>
                  </a:lnTo>
                  <a:lnTo>
                    <a:pt x="938911" y="228396"/>
                  </a:lnTo>
                  <a:lnTo>
                    <a:pt x="935431" y="229819"/>
                  </a:lnTo>
                  <a:lnTo>
                    <a:pt x="930529" y="237794"/>
                  </a:lnTo>
                  <a:lnTo>
                    <a:pt x="932027" y="250469"/>
                  </a:lnTo>
                  <a:lnTo>
                    <a:pt x="938136" y="262204"/>
                  </a:lnTo>
                  <a:lnTo>
                    <a:pt x="947026" y="267373"/>
                  </a:lnTo>
                  <a:lnTo>
                    <a:pt x="950468" y="267373"/>
                  </a:lnTo>
                  <a:lnTo>
                    <a:pt x="954100" y="265074"/>
                  </a:lnTo>
                  <a:lnTo>
                    <a:pt x="957541" y="259334"/>
                  </a:lnTo>
                  <a:close/>
                </a:path>
                <a:path extrusionOk="0" h="379095" w="8264525">
                  <a:moveTo>
                    <a:pt x="1066596" y="262915"/>
                  </a:moveTo>
                  <a:lnTo>
                    <a:pt x="1060869" y="252056"/>
                  </a:lnTo>
                  <a:lnTo>
                    <a:pt x="1050950" y="262382"/>
                  </a:lnTo>
                  <a:lnTo>
                    <a:pt x="1048715" y="270002"/>
                  </a:lnTo>
                  <a:lnTo>
                    <a:pt x="1051674" y="274713"/>
                  </a:lnTo>
                  <a:lnTo>
                    <a:pt x="1057338" y="276326"/>
                  </a:lnTo>
                  <a:lnTo>
                    <a:pt x="1062863" y="274891"/>
                  </a:lnTo>
                  <a:lnTo>
                    <a:pt x="1066596" y="270471"/>
                  </a:lnTo>
                  <a:lnTo>
                    <a:pt x="1066596" y="262915"/>
                  </a:lnTo>
                  <a:close/>
                </a:path>
                <a:path extrusionOk="0" h="379095" w="8264525">
                  <a:moveTo>
                    <a:pt x="1127074" y="96380"/>
                  </a:moveTo>
                  <a:lnTo>
                    <a:pt x="1125448" y="96989"/>
                  </a:lnTo>
                  <a:lnTo>
                    <a:pt x="1123442" y="97218"/>
                  </a:lnTo>
                  <a:lnTo>
                    <a:pt x="1118057" y="97218"/>
                  </a:lnTo>
                  <a:lnTo>
                    <a:pt x="1103617" y="95402"/>
                  </a:lnTo>
                  <a:lnTo>
                    <a:pt x="1100442" y="95402"/>
                  </a:lnTo>
                  <a:lnTo>
                    <a:pt x="1094244" y="95402"/>
                  </a:lnTo>
                  <a:lnTo>
                    <a:pt x="1089723" y="97142"/>
                  </a:lnTo>
                  <a:lnTo>
                    <a:pt x="1090206" y="103987"/>
                  </a:lnTo>
                  <a:lnTo>
                    <a:pt x="1096086" y="107213"/>
                  </a:lnTo>
                  <a:lnTo>
                    <a:pt x="1098080" y="114414"/>
                  </a:lnTo>
                  <a:lnTo>
                    <a:pt x="1099807" y="121881"/>
                  </a:lnTo>
                  <a:lnTo>
                    <a:pt x="1104887" y="125895"/>
                  </a:lnTo>
                  <a:lnTo>
                    <a:pt x="1105852" y="114033"/>
                  </a:lnTo>
                  <a:lnTo>
                    <a:pt x="1114323" y="109537"/>
                  </a:lnTo>
                  <a:lnTo>
                    <a:pt x="1123632" y="105841"/>
                  </a:lnTo>
                  <a:lnTo>
                    <a:pt x="1127074" y="96380"/>
                  </a:lnTo>
                  <a:close/>
                </a:path>
                <a:path extrusionOk="0" h="379095" w="8264525">
                  <a:moveTo>
                    <a:pt x="1340548" y="111137"/>
                  </a:moveTo>
                  <a:lnTo>
                    <a:pt x="1338922" y="110451"/>
                  </a:lnTo>
                  <a:lnTo>
                    <a:pt x="1337271" y="110147"/>
                  </a:lnTo>
                  <a:lnTo>
                    <a:pt x="1335620" y="110147"/>
                  </a:lnTo>
                  <a:lnTo>
                    <a:pt x="1326134" y="113423"/>
                  </a:lnTo>
                  <a:lnTo>
                    <a:pt x="1319618" y="120840"/>
                  </a:lnTo>
                  <a:lnTo>
                    <a:pt x="1318666" y="128701"/>
                  </a:lnTo>
                  <a:lnTo>
                    <a:pt x="1325867" y="133375"/>
                  </a:lnTo>
                  <a:lnTo>
                    <a:pt x="1328712" y="126822"/>
                  </a:lnTo>
                  <a:lnTo>
                    <a:pt x="1333119" y="122008"/>
                  </a:lnTo>
                  <a:lnTo>
                    <a:pt x="1337576" y="117309"/>
                  </a:lnTo>
                  <a:lnTo>
                    <a:pt x="1340548" y="111137"/>
                  </a:lnTo>
                  <a:close/>
                </a:path>
                <a:path extrusionOk="0" h="379095" w="8264525">
                  <a:moveTo>
                    <a:pt x="1355648" y="274929"/>
                  </a:moveTo>
                  <a:lnTo>
                    <a:pt x="1348054" y="266814"/>
                  </a:lnTo>
                  <a:lnTo>
                    <a:pt x="1343888" y="275678"/>
                  </a:lnTo>
                  <a:lnTo>
                    <a:pt x="1329867" y="287553"/>
                  </a:lnTo>
                  <a:lnTo>
                    <a:pt x="1325867" y="296418"/>
                  </a:lnTo>
                  <a:lnTo>
                    <a:pt x="1328940" y="297751"/>
                  </a:lnTo>
                  <a:lnTo>
                    <a:pt x="1331950" y="298335"/>
                  </a:lnTo>
                  <a:lnTo>
                    <a:pt x="1334795" y="298335"/>
                  </a:lnTo>
                  <a:lnTo>
                    <a:pt x="1346923" y="294474"/>
                  </a:lnTo>
                  <a:lnTo>
                    <a:pt x="1354569" y="285419"/>
                  </a:lnTo>
                  <a:lnTo>
                    <a:pt x="1355648" y="274929"/>
                  </a:lnTo>
                  <a:close/>
                </a:path>
                <a:path extrusionOk="0" h="379095" w="8264525">
                  <a:moveTo>
                    <a:pt x="1414195" y="222326"/>
                  </a:moveTo>
                  <a:lnTo>
                    <a:pt x="1407083" y="218465"/>
                  </a:lnTo>
                  <a:lnTo>
                    <a:pt x="1401686" y="217017"/>
                  </a:lnTo>
                  <a:lnTo>
                    <a:pt x="1397800" y="217017"/>
                  </a:lnTo>
                  <a:lnTo>
                    <a:pt x="1391894" y="217017"/>
                  </a:lnTo>
                  <a:lnTo>
                    <a:pt x="1389468" y="220383"/>
                  </a:lnTo>
                  <a:lnTo>
                    <a:pt x="1390154" y="227101"/>
                  </a:lnTo>
                  <a:lnTo>
                    <a:pt x="1393266" y="230454"/>
                  </a:lnTo>
                  <a:lnTo>
                    <a:pt x="1402499" y="230454"/>
                  </a:lnTo>
                  <a:lnTo>
                    <a:pt x="1407883" y="228320"/>
                  </a:lnTo>
                  <a:lnTo>
                    <a:pt x="1414195" y="222326"/>
                  </a:lnTo>
                  <a:close/>
                </a:path>
                <a:path extrusionOk="0" h="379095" w="8264525">
                  <a:moveTo>
                    <a:pt x="1517472" y="51904"/>
                  </a:moveTo>
                  <a:lnTo>
                    <a:pt x="1506258" y="48336"/>
                  </a:lnTo>
                  <a:lnTo>
                    <a:pt x="1510004" y="37045"/>
                  </a:lnTo>
                  <a:lnTo>
                    <a:pt x="1507286" y="36728"/>
                  </a:lnTo>
                  <a:lnTo>
                    <a:pt x="1504721" y="36563"/>
                  </a:lnTo>
                  <a:lnTo>
                    <a:pt x="1502321" y="36563"/>
                  </a:lnTo>
                  <a:lnTo>
                    <a:pt x="1493951" y="37426"/>
                  </a:lnTo>
                  <a:lnTo>
                    <a:pt x="1487424" y="40144"/>
                  </a:lnTo>
                  <a:lnTo>
                    <a:pt x="1482940" y="44907"/>
                  </a:lnTo>
                  <a:lnTo>
                    <a:pt x="1480680" y="51904"/>
                  </a:lnTo>
                  <a:lnTo>
                    <a:pt x="1484452" y="63080"/>
                  </a:lnTo>
                  <a:lnTo>
                    <a:pt x="1473212" y="66890"/>
                  </a:lnTo>
                  <a:lnTo>
                    <a:pt x="1475054" y="75666"/>
                  </a:lnTo>
                  <a:lnTo>
                    <a:pt x="1478749" y="81661"/>
                  </a:lnTo>
                  <a:lnTo>
                    <a:pt x="1483829" y="85102"/>
                  </a:lnTo>
                  <a:lnTo>
                    <a:pt x="1489798" y="86207"/>
                  </a:lnTo>
                  <a:lnTo>
                    <a:pt x="1500047" y="83616"/>
                  </a:lnTo>
                  <a:lnTo>
                    <a:pt x="1509382" y="76454"/>
                  </a:lnTo>
                  <a:lnTo>
                    <a:pt x="1515859" y="65582"/>
                  </a:lnTo>
                  <a:lnTo>
                    <a:pt x="1517472" y="51904"/>
                  </a:lnTo>
                  <a:close/>
                </a:path>
                <a:path extrusionOk="0" h="379095" w="8264525">
                  <a:moveTo>
                    <a:pt x="1598587" y="201472"/>
                  </a:moveTo>
                  <a:lnTo>
                    <a:pt x="1591132" y="185229"/>
                  </a:lnTo>
                  <a:lnTo>
                    <a:pt x="1582966" y="197396"/>
                  </a:lnTo>
                  <a:lnTo>
                    <a:pt x="1575257" y="210083"/>
                  </a:lnTo>
                  <a:lnTo>
                    <a:pt x="1568094" y="223291"/>
                  </a:lnTo>
                  <a:lnTo>
                    <a:pt x="1561528" y="237083"/>
                  </a:lnTo>
                  <a:lnTo>
                    <a:pt x="1561757" y="237083"/>
                  </a:lnTo>
                  <a:lnTo>
                    <a:pt x="1578864" y="231698"/>
                  </a:lnTo>
                  <a:lnTo>
                    <a:pt x="1592821" y="218389"/>
                  </a:lnTo>
                  <a:lnTo>
                    <a:pt x="1598587" y="201472"/>
                  </a:lnTo>
                  <a:close/>
                </a:path>
                <a:path extrusionOk="0" h="379095" w="8264525">
                  <a:moveTo>
                    <a:pt x="3012783" y="213512"/>
                  </a:moveTo>
                  <a:lnTo>
                    <a:pt x="3005391" y="207479"/>
                  </a:lnTo>
                  <a:lnTo>
                    <a:pt x="3004375" y="215277"/>
                  </a:lnTo>
                  <a:lnTo>
                    <a:pt x="2999333" y="215277"/>
                  </a:lnTo>
                  <a:lnTo>
                    <a:pt x="2997924" y="215074"/>
                  </a:lnTo>
                  <a:lnTo>
                    <a:pt x="2991472" y="212191"/>
                  </a:lnTo>
                  <a:lnTo>
                    <a:pt x="2986646" y="207695"/>
                  </a:lnTo>
                  <a:lnTo>
                    <a:pt x="2981985" y="203111"/>
                  </a:lnTo>
                  <a:lnTo>
                    <a:pt x="2976003" y="199986"/>
                  </a:lnTo>
                  <a:lnTo>
                    <a:pt x="2972714" y="211074"/>
                  </a:lnTo>
                  <a:lnTo>
                    <a:pt x="2975800" y="218401"/>
                  </a:lnTo>
                  <a:lnTo>
                    <a:pt x="2983141" y="222440"/>
                  </a:lnTo>
                  <a:lnTo>
                    <a:pt x="2992653" y="223685"/>
                  </a:lnTo>
                  <a:lnTo>
                    <a:pt x="3003372" y="222313"/>
                  </a:lnTo>
                  <a:lnTo>
                    <a:pt x="3011093" y="218694"/>
                  </a:lnTo>
                  <a:lnTo>
                    <a:pt x="3012783" y="213512"/>
                  </a:lnTo>
                  <a:close/>
                </a:path>
                <a:path extrusionOk="0" h="379095" w="8264525">
                  <a:moveTo>
                    <a:pt x="3020352" y="28841"/>
                  </a:moveTo>
                  <a:lnTo>
                    <a:pt x="3012859" y="22288"/>
                  </a:lnTo>
                  <a:lnTo>
                    <a:pt x="3013037" y="33693"/>
                  </a:lnTo>
                  <a:lnTo>
                    <a:pt x="2997746" y="40640"/>
                  </a:lnTo>
                  <a:lnTo>
                    <a:pt x="2997936" y="51904"/>
                  </a:lnTo>
                  <a:lnTo>
                    <a:pt x="2999892" y="52717"/>
                  </a:lnTo>
                  <a:lnTo>
                    <a:pt x="3001797" y="53073"/>
                  </a:lnTo>
                  <a:lnTo>
                    <a:pt x="3003626" y="53073"/>
                  </a:lnTo>
                  <a:lnTo>
                    <a:pt x="3013887" y="48844"/>
                  </a:lnTo>
                  <a:lnTo>
                    <a:pt x="3020072" y="39230"/>
                  </a:lnTo>
                  <a:lnTo>
                    <a:pt x="3020352" y="28841"/>
                  </a:lnTo>
                  <a:close/>
                </a:path>
                <a:path extrusionOk="0" h="379095" w="8264525">
                  <a:moveTo>
                    <a:pt x="3065259" y="80022"/>
                  </a:moveTo>
                  <a:lnTo>
                    <a:pt x="3063938" y="74472"/>
                  </a:lnTo>
                  <a:lnTo>
                    <a:pt x="3056902" y="66890"/>
                  </a:lnTo>
                  <a:lnTo>
                    <a:pt x="3051733" y="74764"/>
                  </a:lnTo>
                  <a:lnTo>
                    <a:pt x="3051314" y="80276"/>
                  </a:lnTo>
                  <a:lnTo>
                    <a:pt x="3054032" y="83515"/>
                  </a:lnTo>
                  <a:lnTo>
                    <a:pt x="3058312" y="84582"/>
                  </a:lnTo>
                  <a:lnTo>
                    <a:pt x="3062757" y="83426"/>
                  </a:lnTo>
                  <a:lnTo>
                    <a:pt x="3065259" y="80022"/>
                  </a:lnTo>
                  <a:close/>
                </a:path>
                <a:path extrusionOk="0" h="379095" w="8264525">
                  <a:moveTo>
                    <a:pt x="3084792" y="56502"/>
                  </a:moveTo>
                  <a:lnTo>
                    <a:pt x="3079051" y="51904"/>
                  </a:lnTo>
                  <a:lnTo>
                    <a:pt x="3076689" y="58343"/>
                  </a:lnTo>
                  <a:lnTo>
                    <a:pt x="3073641" y="64274"/>
                  </a:lnTo>
                  <a:lnTo>
                    <a:pt x="3073285" y="69583"/>
                  </a:lnTo>
                  <a:lnTo>
                    <a:pt x="3079051" y="74142"/>
                  </a:lnTo>
                  <a:lnTo>
                    <a:pt x="3081401" y="67805"/>
                  </a:lnTo>
                  <a:lnTo>
                    <a:pt x="3084436" y="61861"/>
                  </a:lnTo>
                  <a:lnTo>
                    <a:pt x="3084792" y="56502"/>
                  </a:lnTo>
                  <a:close/>
                </a:path>
                <a:path extrusionOk="0" h="379095" w="8264525">
                  <a:moveTo>
                    <a:pt x="3204159" y="118732"/>
                  </a:moveTo>
                  <a:lnTo>
                    <a:pt x="3189567" y="118732"/>
                  </a:lnTo>
                  <a:lnTo>
                    <a:pt x="3189567" y="133362"/>
                  </a:lnTo>
                  <a:lnTo>
                    <a:pt x="3204159" y="133362"/>
                  </a:lnTo>
                  <a:lnTo>
                    <a:pt x="3204159" y="118732"/>
                  </a:lnTo>
                  <a:close/>
                </a:path>
                <a:path extrusionOk="0" h="379095" w="8264525">
                  <a:moveTo>
                    <a:pt x="3255721" y="59283"/>
                  </a:moveTo>
                  <a:lnTo>
                    <a:pt x="3255530" y="44678"/>
                  </a:lnTo>
                  <a:lnTo>
                    <a:pt x="3250819" y="34607"/>
                  </a:lnTo>
                  <a:lnTo>
                    <a:pt x="3243097" y="27635"/>
                  </a:lnTo>
                  <a:lnTo>
                    <a:pt x="3233864" y="22288"/>
                  </a:lnTo>
                  <a:lnTo>
                    <a:pt x="3236214" y="34632"/>
                  </a:lnTo>
                  <a:lnTo>
                    <a:pt x="3240252" y="45326"/>
                  </a:lnTo>
                  <a:lnTo>
                    <a:pt x="3246551" y="53746"/>
                  </a:lnTo>
                  <a:lnTo>
                    <a:pt x="3255721" y="59283"/>
                  </a:lnTo>
                  <a:close/>
                </a:path>
                <a:path extrusionOk="0" h="379095" w="8264525">
                  <a:moveTo>
                    <a:pt x="3271380" y="146773"/>
                  </a:moveTo>
                  <a:lnTo>
                    <a:pt x="3267227" y="139395"/>
                  </a:lnTo>
                  <a:lnTo>
                    <a:pt x="3260166" y="134391"/>
                  </a:lnTo>
                  <a:lnTo>
                    <a:pt x="3252139" y="132537"/>
                  </a:lnTo>
                  <a:lnTo>
                    <a:pt x="3247047" y="132537"/>
                  </a:lnTo>
                  <a:lnTo>
                    <a:pt x="3242564" y="135026"/>
                  </a:lnTo>
                  <a:lnTo>
                    <a:pt x="3241065" y="140982"/>
                  </a:lnTo>
                  <a:lnTo>
                    <a:pt x="3249396" y="145580"/>
                  </a:lnTo>
                  <a:lnTo>
                    <a:pt x="3246678" y="152234"/>
                  </a:lnTo>
                  <a:lnTo>
                    <a:pt x="3241141" y="160642"/>
                  </a:lnTo>
                  <a:lnTo>
                    <a:pt x="3241065" y="170484"/>
                  </a:lnTo>
                  <a:lnTo>
                    <a:pt x="3244024" y="171627"/>
                  </a:lnTo>
                  <a:lnTo>
                    <a:pt x="3246336" y="172110"/>
                  </a:lnTo>
                  <a:lnTo>
                    <a:pt x="3253714" y="172110"/>
                  </a:lnTo>
                  <a:lnTo>
                    <a:pt x="3258032" y="154063"/>
                  </a:lnTo>
                  <a:lnTo>
                    <a:pt x="3265373" y="154063"/>
                  </a:lnTo>
                  <a:lnTo>
                    <a:pt x="3267710" y="154559"/>
                  </a:lnTo>
                  <a:lnTo>
                    <a:pt x="3270681" y="155727"/>
                  </a:lnTo>
                  <a:lnTo>
                    <a:pt x="3271380" y="146773"/>
                  </a:lnTo>
                  <a:close/>
                </a:path>
                <a:path extrusionOk="0" h="379095" w="8264525">
                  <a:moveTo>
                    <a:pt x="3323234" y="109156"/>
                  </a:moveTo>
                  <a:lnTo>
                    <a:pt x="3314700" y="103987"/>
                  </a:lnTo>
                  <a:lnTo>
                    <a:pt x="3313874" y="108585"/>
                  </a:lnTo>
                  <a:lnTo>
                    <a:pt x="3311004" y="110223"/>
                  </a:lnTo>
                  <a:lnTo>
                    <a:pt x="3302470" y="110223"/>
                  </a:lnTo>
                  <a:lnTo>
                    <a:pt x="3296120" y="106845"/>
                  </a:lnTo>
                  <a:lnTo>
                    <a:pt x="3292564" y="103987"/>
                  </a:lnTo>
                  <a:lnTo>
                    <a:pt x="3291040" y="111544"/>
                  </a:lnTo>
                  <a:lnTo>
                    <a:pt x="3293122" y="116509"/>
                  </a:lnTo>
                  <a:lnTo>
                    <a:pt x="3297758" y="119240"/>
                  </a:lnTo>
                  <a:lnTo>
                    <a:pt x="3303955" y="120078"/>
                  </a:lnTo>
                  <a:lnTo>
                    <a:pt x="3314141" y="118452"/>
                  </a:lnTo>
                  <a:lnTo>
                    <a:pt x="3321812" y="114388"/>
                  </a:lnTo>
                  <a:lnTo>
                    <a:pt x="3323234" y="109156"/>
                  </a:lnTo>
                  <a:close/>
                </a:path>
                <a:path extrusionOk="0" h="379095" w="8264525">
                  <a:moveTo>
                    <a:pt x="3373640" y="37058"/>
                  </a:moveTo>
                  <a:lnTo>
                    <a:pt x="3371875" y="37503"/>
                  </a:lnTo>
                  <a:lnTo>
                    <a:pt x="3369830" y="37655"/>
                  </a:lnTo>
                  <a:lnTo>
                    <a:pt x="3364585" y="37655"/>
                  </a:lnTo>
                  <a:lnTo>
                    <a:pt x="3351123" y="36398"/>
                  </a:lnTo>
                  <a:lnTo>
                    <a:pt x="3348075" y="36398"/>
                  </a:lnTo>
                  <a:lnTo>
                    <a:pt x="3339261" y="36398"/>
                  </a:lnTo>
                  <a:lnTo>
                    <a:pt x="3333026" y="39027"/>
                  </a:lnTo>
                  <a:lnTo>
                    <a:pt x="3336874" y="51917"/>
                  </a:lnTo>
                  <a:lnTo>
                    <a:pt x="3344773" y="52336"/>
                  </a:lnTo>
                  <a:lnTo>
                    <a:pt x="3348494" y="52336"/>
                  </a:lnTo>
                  <a:lnTo>
                    <a:pt x="3357994" y="51739"/>
                  </a:lnTo>
                  <a:lnTo>
                    <a:pt x="3365804" y="49466"/>
                  </a:lnTo>
                  <a:lnTo>
                    <a:pt x="3371240" y="44805"/>
                  </a:lnTo>
                  <a:lnTo>
                    <a:pt x="3373640" y="37058"/>
                  </a:lnTo>
                  <a:close/>
                </a:path>
                <a:path extrusionOk="0" h="379095" w="8264525">
                  <a:moveTo>
                    <a:pt x="3420961" y="173761"/>
                  </a:moveTo>
                  <a:lnTo>
                    <a:pt x="3415169" y="169481"/>
                  </a:lnTo>
                  <a:lnTo>
                    <a:pt x="3407930" y="169481"/>
                  </a:lnTo>
                  <a:lnTo>
                    <a:pt x="3400539" y="170776"/>
                  </a:lnTo>
                  <a:lnTo>
                    <a:pt x="3393757" y="174256"/>
                  </a:lnTo>
                  <a:lnTo>
                    <a:pt x="3389172" y="179285"/>
                  </a:lnTo>
                  <a:lnTo>
                    <a:pt x="3388360" y="185229"/>
                  </a:lnTo>
                  <a:lnTo>
                    <a:pt x="3390354" y="185280"/>
                  </a:lnTo>
                  <a:lnTo>
                    <a:pt x="3396284" y="185280"/>
                  </a:lnTo>
                  <a:lnTo>
                    <a:pt x="3399726" y="183972"/>
                  </a:lnTo>
                  <a:lnTo>
                    <a:pt x="3404705" y="181356"/>
                  </a:lnTo>
                  <a:lnTo>
                    <a:pt x="3406241" y="180047"/>
                  </a:lnTo>
                  <a:lnTo>
                    <a:pt x="3410496" y="180060"/>
                  </a:lnTo>
                  <a:lnTo>
                    <a:pt x="3413188" y="181356"/>
                  </a:lnTo>
                  <a:lnTo>
                    <a:pt x="3417989" y="185229"/>
                  </a:lnTo>
                  <a:lnTo>
                    <a:pt x="3420961" y="173761"/>
                  </a:lnTo>
                  <a:close/>
                </a:path>
                <a:path extrusionOk="0" h="379095" w="8264525">
                  <a:moveTo>
                    <a:pt x="3459861" y="262623"/>
                  </a:moveTo>
                  <a:lnTo>
                    <a:pt x="3457803" y="255930"/>
                  </a:lnTo>
                  <a:lnTo>
                    <a:pt x="3447364" y="252056"/>
                  </a:lnTo>
                  <a:lnTo>
                    <a:pt x="3444697" y="266839"/>
                  </a:lnTo>
                  <a:lnTo>
                    <a:pt x="3447656" y="271767"/>
                  </a:lnTo>
                  <a:lnTo>
                    <a:pt x="3451377" y="271767"/>
                  </a:lnTo>
                  <a:lnTo>
                    <a:pt x="3456673" y="268960"/>
                  </a:lnTo>
                  <a:lnTo>
                    <a:pt x="3459861" y="262623"/>
                  </a:lnTo>
                  <a:close/>
                </a:path>
                <a:path extrusionOk="0" h="379095" w="8264525">
                  <a:moveTo>
                    <a:pt x="3594684" y="14795"/>
                  </a:moveTo>
                  <a:lnTo>
                    <a:pt x="3592588" y="14287"/>
                  </a:lnTo>
                  <a:lnTo>
                    <a:pt x="3590785" y="14058"/>
                  </a:lnTo>
                  <a:lnTo>
                    <a:pt x="3589210" y="14058"/>
                  </a:lnTo>
                  <a:lnTo>
                    <a:pt x="3581933" y="16776"/>
                  </a:lnTo>
                  <a:lnTo>
                    <a:pt x="3578453" y="23228"/>
                  </a:lnTo>
                  <a:lnTo>
                    <a:pt x="3576180" y="30848"/>
                  </a:lnTo>
                  <a:lnTo>
                    <a:pt x="3572522" y="37045"/>
                  </a:lnTo>
                  <a:lnTo>
                    <a:pt x="3573843" y="37172"/>
                  </a:lnTo>
                  <a:lnTo>
                    <a:pt x="3575100" y="37236"/>
                  </a:lnTo>
                  <a:lnTo>
                    <a:pt x="3576307" y="37236"/>
                  </a:lnTo>
                  <a:lnTo>
                    <a:pt x="3584994" y="35814"/>
                  </a:lnTo>
                  <a:lnTo>
                    <a:pt x="3590925" y="31572"/>
                  </a:lnTo>
                  <a:lnTo>
                    <a:pt x="3594150" y="24561"/>
                  </a:lnTo>
                  <a:lnTo>
                    <a:pt x="3594684" y="14795"/>
                  </a:lnTo>
                  <a:close/>
                </a:path>
                <a:path extrusionOk="0" h="379095" w="8264525">
                  <a:moveTo>
                    <a:pt x="3623995" y="125895"/>
                  </a:moveTo>
                  <a:lnTo>
                    <a:pt x="3623208" y="117576"/>
                  </a:lnTo>
                  <a:lnTo>
                    <a:pt x="3620249" y="111404"/>
                  </a:lnTo>
                  <a:lnTo>
                    <a:pt x="3615499" y="106997"/>
                  </a:lnTo>
                  <a:lnTo>
                    <a:pt x="3609340" y="103987"/>
                  </a:lnTo>
                  <a:lnTo>
                    <a:pt x="3610254" y="112318"/>
                  </a:lnTo>
                  <a:lnTo>
                    <a:pt x="3613239" y="118529"/>
                  </a:lnTo>
                  <a:lnTo>
                    <a:pt x="3617925" y="122936"/>
                  </a:lnTo>
                  <a:lnTo>
                    <a:pt x="3623995" y="125895"/>
                  </a:lnTo>
                  <a:close/>
                </a:path>
                <a:path extrusionOk="0" h="379095" w="8264525">
                  <a:moveTo>
                    <a:pt x="3653612" y="81635"/>
                  </a:moveTo>
                  <a:lnTo>
                    <a:pt x="3642728" y="83705"/>
                  </a:lnTo>
                  <a:lnTo>
                    <a:pt x="3632682" y="86588"/>
                  </a:lnTo>
                  <a:lnTo>
                    <a:pt x="3625697" y="92595"/>
                  </a:lnTo>
                  <a:lnTo>
                    <a:pt x="3623995" y="103987"/>
                  </a:lnTo>
                  <a:lnTo>
                    <a:pt x="3626091" y="104051"/>
                  </a:lnTo>
                  <a:lnTo>
                    <a:pt x="3636530" y="101993"/>
                  </a:lnTo>
                  <a:lnTo>
                    <a:pt x="3643731" y="96710"/>
                  </a:lnTo>
                  <a:lnTo>
                    <a:pt x="3648989" y="89484"/>
                  </a:lnTo>
                  <a:lnTo>
                    <a:pt x="3653612" y="81635"/>
                  </a:lnTo>
                  <a:close/>
                </a:path>
                <a:path extrusionOk="0" h="379095" w="8264525">
                  <a:moveTo>
                    <a:pt x="3685971" y="100025"/>
                  </a:moveTo>
                  <a:lnTo>
                    <a:pt x="3675824" y="88900"/>
                  </a:lnTo>
                  <a:lnTo>
                    <a:pt x="3668179" y="101790"/>
                  </a:lnTo>
                  <a:lnTo>
                    <a:pt x="3659035" y="113080"/>
                  </a:lnTo>
                  <a:lnTo>
                    <a:pt x="3650856" y="125310"/>
                  </a:lnTo>
                  <a:lnTo>
                    <a:pt x="3646119" y="140982"/>
                  </a:lnTo>
                  <a:lnTo>
                    <a:pt x="3664432" y="132981"/>
                  </a:lnTo>
                  <a:lnTo>
                    <a:pt x="3679952" y="117017"/>
                  </a:lnTo>
                  <a:lnTo>
                    <a:pt x="3685971" y="100025"/>
                  </a:lnTo>
                  <a:close/>
                </a:path>
                <a:path extrusionOk="0" h="379095" w="8264525">
                  <a:moveTo>
                    <a:pt x="3819156" y="210121"/>
                  </a:moveTo>
                  <a:lnTo>
                    <a:pt x="3817975" y="202196"/>
                  </a:lnTo>
                  <a:lnTo>
                    <a:pt x="3814915" y="198628"/>
                  </a:lnTo>
                  <a:lnTo>
                    <a:pt x="3813175" y="198628"/>
                  </a:lnTo>
                  <a:lnTo>
                    <a:pt x="3810914" y="201066"/>
                  </a:lnTo>
                  <a:lnTo>
                    <a:pt x="3808133" y="207479"/>
                  </a:lnTo>
                  <a:lnTo>
                    <a:pt x="3806494" y="211696"/>
                  </a:lnTo>
                  <a:lnTo>
                    <a:pt x="3811028" y="222377"/>
                  </a:lnTo>
                  <a:lnTo>
                    <a:pt x="3815537" y="222364"/>
                  </a:lnTo>
                  <a:lnTo>
                    <a:pt x="3815689" y="222326"/>
                  </a:lnTo>
                  <a:lnTo>
                    <a:pt x="3818407" y="218224"/>
                  </a:lnTo>
                  <a:lnTo>
                    <a:pt x="3819156" y="210121"/>
                  </a:lnTo>
                  <a:close/>
                </a:path>
                <a:path extrusionOk="0" h="379095" w="8264525">
                  <a:moveTo>
                    <a:pt x="3903980" y="96393"/>
                  </a:moveTo>
                  <a:lnTo>
                    <a:pt x="3901173" y="96037"/>
                  </a:lnTo>
                  <a:lnTo>
                    <a:pt x="3898531" y="95859"/>
                  </a:lnTo>
                  <a:lnTo>
                    <a:pt x="3896068" y="95859"/>
                  </a:lnTo>
                  <a:lnTo>
                    <a:pt x="3887774" y="96723"/>
                  </a:lnTo>
                  <a:lnTo>
                    <a:pt x="3881323" y="99441"/>
                  </a:lnTo>
                  <a:lnTo>
                    <a:pt x="3876878" y="104178"/>
                  </a:lnTo>
                  <a:lnTo>
                    <a:pt x="3874630" y="111137"/>
                  </a:lnTo>
                  <a:lnTo>
                    <a:pt x="3884231" y="109867"/>
                  </a:lnTo>
                  <a:lnTo>
                    <a:pt x="3892537" y="107124"/>
                  </a:lnTo>
                  <a:lnTo>
                    <a:pt x="3899230" y="102704"/>
                  </a:lnTo>
                  <a:lnTo>
                    <a:pt x="3903980" y="96393"/>
                  </a:lnTo>
                  <a:close/>
                </a:path>
                <a:path extrusionOk="0" h="379095" w="8264525">
                  <a:moveTo>
                    <a:pt x="3926128" y="133375"/>
                  </a:moveTo>
                  <a:lnTo>
                    <a:pt x="3920109" y="132283"/>
                  </a:lnTo>
                  <a:lnTo>
                    <a:pt x="3915372" y="131826"/>
                  </a:lnTo>
                  <a:lnTo>
                    <a:pt x="3911714" y="131826"/>
                  </a:lnTo>
                  <a:lnTo>
                    <a:pt x="3903154" y="131826"/>
                  </a:lnTo>
                  <a:lnTo>
                    <a:pt x="3900487" y="134302"/>
                  </a:lnTo>
                  <a:lnTo>
                    <a:pt x="3901998" y="139268"/>
                  </a:lnTo>
                  <a:lnTo>
                    <a:pt x="3906189" y="141757"/>
                  </a:lnTo>
                  <a:lnTo>
                    <a:pt x="3916095" y="141757"/>
                  </a:lnTo>
                  <a:lnTo>
                    <a:pt x="3921683" y="139623"/>
                  </a:lnTo>
                  <a:lnTo>
                    <a:pt x="3926128" y="133375"/>
                  </a:lnTo>
                  <a:close/>
                </a:path>
                <a:path extrusionOk="0" h="379095" w="8264525">
                  <a:moveTo>
                    <a:pt x="3977640" y="111137"/>
                  </a:moveTo>
                  <a:lnTo>
                    <a:pt x="3964114" y="112369"/>
                  </a:lnTo>
                  <a:lnTo>
                    <a:pt x="3951960" y="114960"/>
                  </a:lnTo>
                  <a:lnTo>
                    <a:pt x="3941622" y="119329"/>
                  </a:lnTo>
                  <a:lnTo>
                    <a:pt x="3933596" y="125882"/>
                  </a:lnTo>
                  <a:lnTo>
                    <a:pt x="3938549" y="130949"/>
                  </a:lnTo>
                  <a:lnTo>
                    <a:pt x="3944391" y="133083"/>
                  </a:lnTo>
                  <a:lnTo>
                    <a:pt x="3950208" y="133083"/>
                  </a:lnTo>
                  <a:lnTo>
                    <a:pt x="3959364" y="131356"/>
                  </a:lnTo>
                  <a:lnTo>
                    <a:pt x="3967569" y="126644"/>
                  </a:lnTo>
                  <a:lnTo>
                    <a:pt x="3973957" y="119672"/>
                  </a:lnTo>
                  <a:lnTo>
                    <a:pt x="3977640" y="111137"/>
                  </a:lnTo>
                  <a:close/>
                </a:path>
                <a:path extrusionOk="0" h="379095" w="8264525">
                  <a:moveTo>
                    <a:pt x="3999928" y="279285"/>
                  </a:moveTo>
                  <a:lnTo>
                    <a:pt x="3999331" y="269963"/>
                  </a:lnTo>
                  <a:lnTo>
                    <a:pt x="3991445" y="265899"/>
                  </a:lnTo>
                  <a:lnTo>
                    <a:pt x="3989654" y="265899"/>
                  </a:lnTo>
                  <a:lnTo>
                    <a:pt x="3987558" y="266192"/>
                  </a:lnTo>
                  <a:lnTo>
                    <a:pt x="3985095" y="266814"/>
                  </a:lnTo>
                  <a:lnTo>
                    <a:pt x="3982885" y="278358"/>
                  </a:lnTo>
                  <a:lnTo>
                    <a:pt x="3980408" y="286156"/>
                  </a:lnTo>
                  <a:lnTo>
                    <a:pt x="3982085" y="291680"/>
                  </a:lnTo>
                  <a:lnTo>
                    <a:pt x="3992295" y="296430"/>
                  </a:lnTo>
                  <a:lnTo>
                    <a:pt x="3996512" y="289547"/>
                  </a:lnTo>
                  <a:lnTo>
                    <a:pt x="3999928" y="279285"/>
                  </a:lnTo>
                  <a:close/>
                </a:path>
                <a:path extrusionOk="0" h="379095" w="8264525">
                  <a:moveTo>
                    <a:pt x="4089819" y="136550"/>
                  </a:moveTo>
                  <a:lnTo>
                    <a:pt x="4086923" y="129514"/>
                  </a:lnTo>
                  <a:lnTo>
                    <a:pt x="4080433" y="126034"/>
                  </a:lnTo>
                  <a:lnTo>
                    <a:pt x="4071353" y="125082"/>
                  </a:lnTo>
                  <a:lnTo>
                    <a:pt x="4067441" y="125082"/>
                  </a:lnTo>
                  <a:lnTo>
                    <a:pt x="4063161" y="125437"/>
                  </a:lnTo>
                  <a:lnTo>
                    <a:pt x="4058793" y="125882"/>
                  </a:lnTo>
                  <a:lnTo>
                    <a:pt x="4060418" y="137236"/>
                  </a:lnTo>
                  <a:lnTo>
                    <a:pt x="4067314" y="143230"/>
                  </a:lnTo>
                  <a:lnTo>
                    <a:pt x="4077271" y="146113"/>
                  </a:lnTo>
                  <a:lnTo>
                    <a:pt x="4088104" y="148120"/>
                  </a:lnTo>
                  <a:lnTo>
                    <a:pt x="4089819" y="136550"/>
                  </a:lnTo>
                  <a:close/>
                </a:path>
                <a:path extrusionOk="0" h="379095" w="8264525">
                  <a:moveTo>
                    <a:pt x="4176471" y="229819"/>
                  </a:moveTo>
                  <a:lnTo>
                    <a:pt x="4167809" y="226250"/>
                  </a:lnTo>
                  <a:lnTo>
                    <a:pt x="4160443" y="221284"/>
                  </a:lnTo>
                  <a:lnTo>
                    <a:pt x="4152442" y="216890"/>
                  </a:lnTo>
                  <a:lnTo>
                    <a:pt x="4141940" y="214998"/>
                  </a:lnTo>
                  <a:lnTo>
                    <a:pt x="4139654" y="215074"/>
                  </a:lnTo>
                  <a:lnTo>
                    <a:pt x="4140733" y="223481"/>
                  </a:lnTo>
                  <a:lnTo>
                    <a:pt x="4147108" y="230022"/>
                  </a:lnTo>
                  <a:lnTo>
                    <a:pt x="4156329" y="234276"/>
                  </a:lnTo>
                  <a:lnTo>
                    <a:pt x="4165943" y="235788"/>
                  </a:lnTo>
                  <a:lnTo>
                    <a:pt x="4171518" y="235788"/>
                  </a:lnTo>
                  <a:lnTo>
                    <a:pt x="4175912" y="233959"/>
                  </a:lnTo>
                  <a:lnTo>
                    <a:pt x="4176471" y="229819"/>
                  </a:lnTo>
                  <a:close/>
                </a:path>
                <a:path extrusionOk="0" h="379095" w="8264525">
                  <a:moveTo>
                    <a:pt x="4314279" y="84226"/>
                  </a:moveTo>
                  <a:lnTo>
                    <a:pt x="4300118" y="82384"/>
                  </a:lnTo>
                  <a:lnTo>
                    <a:pt x="4277626" y="80111"/>
                  </a:lnTo>
                  <a:lnTo>
                    <a:pt x="4265053" y="74142"/>
                  </a:lnTo>
                  <a:lnTo>
                    <a:pt x="4265053" y="96380"/>
                  </a:lnTo>
                  <a:lnTo>
                    <a:pt x="4265358" y="100495"/>
                  </a:lnTo>
                  <a:lnTo>
                    <a:pt x="4266057" y="104152"/>
                  </a:lnTo>
                  <a:lnTo>
                    <a:pt x="4271061" y="104152"/>
                  </a:lnTo>
                  <a:lnTo>
                    <a:pt x="4272318" y="103974"/>
                  </a:lnTo>
                  <a:lnTo>
                    <a:pt x="4277068" y="97510"/>
                  </a:lnTo>
                  <a:lnTo>
                    <a:pt x="4283773" y="93078"/>
                  </a:lnTo>
                  <a:lnTo>
                    <a:pt x="4292155" y="90322"/>
                  </a:lnTo>
                  <a:lnTo>
                    <a:pt x="4301896" y="88900"/>
                  </a:lnTo>
                  <a:lnTo>
                    <a:pt x="4314279" y="84226"/>
                  </a:lnTo>
                  <a:close/>
                </a:path>
                <a:path extrusionOk="0" h="379095" w="8264525">
                  <a:moveTo>
                    <a:pt x="4323766" y="192836"/>
                  </a:moveTo>
                  <a:lnTo>
                    <a:pt x="4317479" y="191008"/>
                  </a:lnTo>
                  <a:lnTo>
                    <a:pt x="4314266" y="188036"/>
                  </a:lnTo>
                  <a:lnTo>
                    <a:pt x="4310570" y="188036"/>
                  </a:lnTo>
                  <a:lnTo>
                    <a:pt x="4308195" y="188036"/>
                  </a:lnTo>
                  <a:lnTo>
                    <a:pt x="4305617" y="189268"/>
                  </a:lnTo>
                  <a:lnTo>
                    <a:pt x="4301896" y="192836"/>
                  </a:lnTo>
                  <a:lnTo>
                    <a:pt x="4303649" y="198589"/>
                  </a:lnTo>
                  <a:lnTo>
                    <a:pt x="4301896" y="207238"/>
                  </a:lnTo>
                  <a:lnTo>
                    <a:pt x="4309097" y="207479"/>
                  </a:lnTo>
                  <a:lnTo>
                    <a:pt x="4311307" y="202196"/>
                  </a:lnTo>
                  <a:lnTo>
                    <a:pt x="4315942" y="199504"/>
                  </a:lnTo>
                  <a:lnTo>
                    <a:pt x="4320819" y="197154"/>
                  </a:lnTo>
                  <a:lnTo>
                    <a:pt x="4323766" y="192836"/>
                  </a:lnTo>
                  <a:close/>
                </a:path>
                <a:path extrusionOk="0" h="379095" w="8264525">
                  <a:moveTo>
                    <a:pt x="4978336" y="58902"/>
                  </a:moveTo>
                  <a:lnTo>
                    <a:pt x="4964925" y="51904"/>
                  </a:lnTo>
                  <a:lnTo>
                    <a:pt x="4959108" y="60820"/>
                  </a:lnTo>
                  <a:lnTo>
                    <a:pt x="4954448" y="63512"/>
                  </a:lnTo>
                  <a:lnTo>
                    <a:pt x="4943373" y="63512"/>
                  </a:lnTo>
                  <a:lnTo>
                    <a:pt x="4937087" y="61125"/>
                  </a:lnTo>
                  <a:lnTo>
                    <a:pt x="4928019" y="59283"/>
                  </a:lnTo>
                  <a:lnTo>
                    <a:pt x="4929175" y="67170"/>
                  </a:lnTo>
                  <a:lnTo>
                    <a:pt x="4933366" y="72402"/>
                  </a:lnTo>
                  <a:lnTo>
                    <a:pt x="4939804" y="75285"/>
                  </a:lnTo>
                  <a:lnTo>
                    <a:pt x="4947628" y="76174"/>
                  </a:lnTo>
                  <a:lnTo>
                    <a:pt x="4963693" y="73456"/>
                  </a:lnTo>
                  <a:lnTo>
                    <a:pt x="4975936" y="66890"/>
                  </a:lnTo>
                  <a:lnTo>
                    <a:pt x="4978336" y="58902"/>
                  </a:lnTo>
                  <a:close/>
                </a:path>
                <a:path extrusionOk="0" h="379095" w="8264525">
                  <a:moveTo>
                    <a:pt x="5082565" y="22288"/>
                  </a:moveTo>
                  <a:lnTo>
                    <a:pt x="5080889" y="21602"/>
                  </a:lnTo>
                  <a:lnTo>
                    <a:pt x="5079174" y="21285"/>
                  </a:lnTo>
                  <a:lnTo>
                    <a:pt x="5077485" y="21285"/>
                  </a:lnTo>
                  <a:lnTo>
                    <a:pt x="5067897" y="24536"/>
                  </a:lnTo>
                  <a:lnTo>
                    <a:pt x="5061394" y="31889"/>
                  </a:lnTo>
                  <a:lnTo>
                    <a:pt x="5060531" y="39789"/>
                  </a:lnTo>
                  <a:lnTo>
                    <a:pt x="5067884" y="44653"/>
                  </a:lnTo>
                  <a:lnTo>
                    <a:pt x="5070526" y="38023"/>
                  </a:lnTo>
                  <a:lnTo>
                    <a:pt x="5074882" y="33159"/>
                  </a:lnTo>
                  <a:lnTo>
                    <a:pt x="5079403" y="28460"/>
                  </a:lnTo>
                  <a:lnTo>
                    <a:pt x="5082565" y="22288"/>
                  </a:lnTo>
                  <a:close/>
                </a:path>
                <a:path extrusionOk="0" h="379095" w="8264525">
                  <a:moveTo>
                    <a:pt x="5414022" y="88900"/>
                  </a:moveTo>
                  <a:lnTo>
                    <a:pt x="5408168" y="87858"/>
                  </a:lnTo>
                  <a:lnTo>
                    <a:pt x="5403520" y="87426"/>
                  </a:lnTo>
                  <a:lnTo>
                    <a:pt x="5399887" y="87426"/>
                  </a:lnTo>
                  <a:lnTo>
                    <a:pt x="5391162" y="87426"/>
                  </a:lnTo>
                  <a:lnTo>
                    <a:pt x="5388381" y="89941"/>
                  </a:lnTo>
                  <a:lnTo>
                    <a:pt x="5389778" y="94957"/>
                  </a:lnTo>
                  <a:lnTo>
                    <a:pt x="5393931" y="97459"/>
                  </a:lnTo>
                  <a:lnTo>
                    <a:pt x="5403888" y="97459"/>
                  </a:lnTo>
                  <a:lnTo>
                    <a:pt x="5409539" y="95288"/>
                  </a:lnTo>
                  <a:lnTo>
                    <a:pt x="5414022" y="88900"/>
                  </a:lnTo>
                  <a:close/>
                </a:path>
                <a:path extrusionOk="0" h="379095" w="8264525">
                  <a:moveTo>
                    <a:pt x="5717057" y="102196"/>
                  </a:moveTo>
                  <a:lnTo>
                    <a:pt x="5715724" y="96596"/>
                  </a:lnTo>
                  <a:lnTo>
                    <a:pt x="5708675" y="88900"/>
                  </a:lnTo>
                  <a:lnTo>
                    <a:pt x="5703494" y="96862"/>
                  </a:lnTo>
                  <a:lnTo>
                    <a:pt x="5703087" y="102438"/>
                  </a:lnTo>
                  <a:lnTo>
                    <a:pt x="5705830" y="105727"/>
                  </a:lnTo>
                  <a:lnTo>
                    <a:pt x="5710136" y="106794"/>
                  </a:lnTo>
                  <a:lnTo>
                    <a:pt x="5714568" y="105638"/>
                  </a:lnTo>
                  <a:lnTo>
                    <a:pt x="5717057" y="102196"/>
                  </a:lnTo>
                  <a:close/>
                </a:path>
                <a:path extrusionOk="0" h="379095" w="8264525">
                  <a:moveTo>
                    <a:pt x="5750191" y="45872"/>
                  </a:moveTo>
                  <a:lnTo>
                    <a:pt x="5748706" y="41173"/>
                  </a:lnTo>
                  <a:lnTo>
                    <a:pt x="5745861" y="39712"/>
                  </a:lnTo>
                  <a:lnTo>
                    <a:pt x="5741543" y="41986"/>
                  </a:lnTo>
                  <a:lnTo>
                    <a:pt x="5738584" y="48044"/>
                  </a:lnTo>
                  <a:lnTo>
                    <a:pt x="5739181" y="56718"/>
                  </a:lnTo>
                  <a:lnTo>
                    <a:pt x="5745480" y="66890"/>
                  </a:lnTo>
                  <a:lnTo>
                    <a:pt x="5749417" y="54279"/>
                  </a:lnTo>
                  <a:lnTo>
                    <a:pt x="5750191" y="45872"/>
                  </a:lnTo>
                  <a:close/>
                </a:path>
                <a:path extrusionOk="0" h="379095" w="8264525">
                  <a:moveTo>
                    <a:pt x="5885599" y="274078"/>
                  </a:moveTo>
                  <a:lnTo>
                    <a:pt x="5884608" y="264477"/>
                  </a:lnTo>
                  <a:lnTo>
                    <a:pt x="5879579" y="255143"/>
                  </a:lnTo>
                  <a:lnTo>
                    <a:pt x="5872251" y="248081"/>
                  </a:lnTo>
                  <a:lnTo>
                    <a:pt x="5864403" y="245287"/>
                  </a:lnTo>
                  <a:lnTo>
                    <a:pt x="5860961" y="245287"/>
                  </a:lnTo>
                  <a:lnTo>
                    <a:pt x="5857900" y="247256"/>
                  </a:lnTo>
                  <a:lnTo>
                    <a:pt x="5855995" y="252056"/>
                  </a:lnTo>
                  <a:lnTo>
                    <a:pt x="5861913" y="256946"/>
                  </a:lnTo>
                  <a:lnTo>
                    <a:pt x="5864441" y="265328"/>
                  </a:lnTo>
                  <a:lnTo>
                    <a:pt x="5867438" y="273253"/>
                  </a:lnTo>
                  <a:lnTo>
                    <a:pt x="5874766" y="276771"/>
                  </a:lnTo>
                  <a:lnTo>
                    <a:pt x="5877496" y="276771"/>
                  </a:lnTo>
                  <a:lnTo>
                    <a:pt x="5881014" y="275971"/>
                  </a:lnTo>
                  <a:lnTo>
                    <a:pt x="5885599" y="274078"/>
                  </a:lnTo>
                  <a:close/>
                </a:path>
                <a:path extrusionOk="0" h="379095" w="8264525">
                  <a:moveTo>
                    <a:pt x="5915482" y="254317"/>
                  </a:moveTo>
                  <a:lnTo>
                    <a:pt x="5913831" y="246329"/>
                  </a:lnTo>
                  <a:lnTo>
                    <a:pt x="5907417" y="243078"/>
                  </a:lnTo>
                  <a:lnTo>
                    <a:pt x="5905512" y="243078"/>
                  </a:lnTo>
                  <a:lnTo>
                    <a:pt x="5903176" y="243509"/>
                  </a:lnTo>
                  <a:lnTo>
                    <a:pt x="5900318" y="244462"/>
                  </a:lnTo>
                  <a:lnTo>
                    <a:pt x="5899912" y="255930"/>
                  </a:lnTo>
                  <a:lnTo>
                    <a:pt x="5902020" y="264922"/>
                  </a:lnTo>
                  <a:lnTo>
                    <a:pt x="5906948" y="271081"/>
                  </a:lnTo>
                  <a:lnTo>
                    <a:pt x="5915012" y="274078"/>
                  </a:lnTo>
                  <a:lnTo>
                    <a:pt x="5914999" y="264439"/>
                  </a:lnTo>
                  <a:lnTo>
                    <a:pt x="5915482" y="254317"/>
                  </a:lnTo>
                  <a:close/>
                </a:path>
                <a:path extrusionOk="0" h="379095" w="8264525">
                  <a:moveTo>
                    <a:pt x="6003341" y="51904"/>
                  </a:moveTo>
                  <a:lnTo>
                    <a:pt x="6001042" y="51765"/>
                  </a:lnTo>
                  <a:lnTo>
                    <a:pt x="5999962" y="51765"/>
                  </a:lnTo>
                  <a:lnTo>
                    <a:pt x="5991187" y="53149"/>
                  </a:lnTo>
                  <a:lnTo>
                    <a:pt x="5985116" y="57315"/>
                  </a:lnTo>
                  <a:lnTo>
                    <a:pt x="5981776" y="64300"/>
                  </a:lnTo>
                  <a:lnTo>
                    <a:pt x="5981179" y="74142"/>
                  </a:lnTo>
                  <a:lnTo>
                    <a:pt x="5983376" y="74714"/>
                  </a:lnTo>
                  <a:lnTo>
                    <a:pt x="5985256" y="74980"/>
                  </a:lnTo>
                  <a:lnTo>
                    <a:pt x="5986881" y="74980"/>
                  </a:lnTo>
                  <a:lnTo>
                    <a:pt x="5994006" y="72237"/>
                  </a:lnTo>
                  <a:lnTo>
                    <a:pt x="5997422" y="65747"/>
                  </a:lnTo>
                  <a:lnTo>
                    <a:pt x="5999683" y="58115"/>
                  </a:lnTo>
                  <a:lnTo>
                    <a:pt x="6003341" y="51904"/>
                  </a:lnTo>
                  <a:close/>
                </a:path>
                <a:path extrusionOk="0" h="379095" w="8264525">
                  <a:moveTo>
                    <a:pt x="6100038" y="108585"/>
                  </a:moveTo>
                  <a:lnTo>
                    <a:pt x="6091631" y="103987"/>
                  </a:lnTo>
                  <a:lnTo>
                    <a:pt x="6084176" y="111125"/>
                  </a:lnTo>
                  <a:lnTo>
                    <a:pt x="6070841" y="112471"/>
                  </a:lnTo>
                  <a:lnTo>
                    <a:pt x="6058700" y="115062"/>
                  </a:lnTo>
                  <a:lnTo>
                    <a:pt x="6054814" y="125895"/>
                  </a:lnTo>
                  <a:lnTo>
                    <a:pt x="6060211" y="129311"/>
                  </a:lnTo>
                  <a:lnTo>
                    <a:pt x="6066371" y="131902"/>
                  </a:lnTo>
                  <a:lnTo>
                    <a:pt x="6073419" y="133540"/>
                  </a:lnTo>
                  <a:lnTo>
                    <a:pt x="6081496" y="134112"/>
                  </a:lnTo>
                  <a:lnTo>
                    <a:pt x="6084633" y="134112"/>
                  </a:lnTo>
                  <a:lnTo>
                    <a:pt x="6087999" y="133870"/>
                  </a:lnTo>
                  <a:lnTo>
                    <a:pt x="6091631" y="133388"/>
                  </a:lnTo>
                  <a:lnTo>
                    <a:pt x="6091847" y="123609"/>
                  </a:lnTo>
                  <a:lnTo>
                    <a:pt x="6097384" y="115227"/>
                  </a:lnTo>
                  <a:lnTo>
                    <a:pt x="6100038" y="108585"/>
                  </a:lnTo>
                  <a:close/>
                </a:path>
                <a:path extrusionOk="0" h="379095" w="8264525">
                  <a:moveTo>
                    <a:pt x="6193612" y="129438"/>
                  </a:moveTo>
                  <a:lnTo>
                    <a:pt x="6188519" y="121577"/>
                  </a:lnTo>
                  <a:lnTo>
                    <a:pt x="6177534" y="118351"/>
                  </a:lnTo>
                  <a:lnTo>
                    <a:pt x="6176048" y="118351"/>
                  </a:lnTo>
                  <a:lnTo>
                    <a:pt x="6174448" y="118478"/>
                  </a:lnTo>
                  <a:lnTo>
                    <a:pt x="6172746" y="118745"/>
                  </a:lnTo>
                  <a:lnTo>
                    <a:pt x="6172378" y="130149"/>
                  </a:lnTo>
                  <a:lnTo>
                    <a:pt x="6174498" y="139052"/>
                  </a:lnTo>
                  <a:lnTo>
                    <a:pt x="6179413" y="145161"/>
                  </a:lnTo>
                  <a:lnTo>
                    <a:pt x="6187440" y="148120"/>
                  </a:lnTo>
                  <a:lnTo>
                    <a:pt x="6193142" y="139192"/>
                  </a:lnTo>
                  <a:lnTo>
                    <a:pt x="6193612" y="129438"/>
                  </a:lnTo>
                  <a:close/>
                </a:path>
                <a:path extrusionOk="0" h="379095" w="8264525">
                  <a:moveTo>
                    <a:pt x="6224321" y="170484"/>
                  </a:moveTo>
                  <a:lnTo>
                    <a:pt x="6223000" y="170675"/>
                  </a:lnTo>
                  <a:lnTo>
                    <a:pt x="6217704" y="170738"/>
                  </a:lnTo>
                  <a:lnTo>
                    <a:pt x="6207645" y="170053"/>
                  </a:lnTo>
                  <a:lnTo>
                    <a:pt x="6205309" y="170053"/>
                  </a:lnTo>
                  <a:lnTo>
                    <a:pt x="6196812" y="170053"/>
                  </a:lnTo>
                  <a:lnTo>
                    <a:pt x="6190615" y="172339"/>
                  </a:lnTo>
                  <a:lnTo>
                    <a:pt x="6194971" y="185229"/>
                  </a:lnTo>
                  <a:lnTo>
                    <a:pt x="6197778" y="185585"/>
                  </a:lnTo>
                  <a:lnTo>
                    <a:pt x="6200419" y="185762"/>
                  </a:lnTo>
                  <a:lnTo>
                    <a:pt x="6202883" y="185762"/>
                  </a:lnTo>
                  <a:lnTo>
                    <a:pt x="6211163" y="184899"/>
                  </a:lnTo>
                  <a:lnTo>
                    <a:pt x="6217628" y="182181"/>
                  </a:lnTo>
                  <a:lnTo>
                    <a:pt x="6222073" y="177444"/>
                  </a:lnTo>
                  <a:lnTo>
                    <a:pt x="6224321" y="170484"/>
                  </a:lnTo>
                  <a:close/>
                </a:path>
                <a:path extrusionOk="0" h="379095" w="8264525">
                  <a:moveTo>
                    <a:pt x="6776758" y="185229"/>
                  </a:moveTo>
                  <a:lnTo>
                    <a:pt x="6762039" y="185229"/>
                  </a:lnTo>
                  <a:lnTo>
                    <a:pt x="6762039" y="199974"/>
                  </a:lnTo>
                  <a:lnTo>
                    <a:pt x="6776758" y="199974"/>
                  </a:lnTo>
                  <a:lnTo>
                    <a:pt x="6776758" y="185229"/>
                  </a:lnTo>
                  <a:close/>
                </a:path>
                <a:path extrusionOk="0" h="379095" w="8264525">
                  <a:moveTo>
                    <a:pt x="6822160" y="29171"/>
                  </a:moveTo>
                  <a:lnTo>
                    <a:pt x="6821983" y="29171"/>
                  </a:lnTo>
                  <a:lnTo>
                    <a:pt x="6793751" y="31038"/>
                  </a:lnTo>
                  <a:lnTo>
                    <a:pt x="6813575" y="29781"/>
                  </a:lnTo>
                  <a:lnTo>
                    <a:pt x="6822160" y="29171"/>
                  </a:lnTo>
                  <a:close/>
                </a:path>
                <a:path extrusionOk="0" h="379095" w="8264525">
                  <a:moveTo>
                    <a:pt x="7019899" y="88900"/>
                  </a:moveTo>
                  <a:lnTo>
                    <a:pt x="7018236" y="88188"/>
                  </a:lnTo>
                  <a:lnTo>
                    <a:pt x="7016547" y="87871"/>
                  </a:lnTo>
                  <a:lnTo>
                    <a:pt x="7014870" y="87871"/>
                  </a:lnTo>
                  <a:lnTo>
                    <a:pt x="7005358" y="91147"/>
                  </a:lnTo>
                  <a:lnTo>
                    <a:pt x="6998843" y="98539"/>
                  </a:lnTo>
                  <a:lnTo>
                    <a:pt x="6997916" y="106426"/>
                  </a:lnTo>
                  <a:lnTo>
                    <a:pt x="7005231" y="111137"/>
                  </a:lnTo>
                  <a:lnTo>
                    <a:pt x="7007873" y="104609"/>
                  </a:lnTo>
                  <a:lnTo>
                    <a:pt x="7012241" y="99758"/>
                  </a:lnTo>
                  <a:lnTo>
                    <a:pt x="7016763" y="95034"/>
                  </a:lnTo>
                  <a:lnTo>
                    <a:pt x="7019899" y="88900"/>
                  </a:lnTo>
                  <a:close/>
                </a:path>
                <a:path extrusionOk="0" h="379095" w="8264525">
                  <a:moveTo>
                    <a:pt x="7204037" y="199974"/>
                  </a:moveTo>
                  <a:lnTo>
                    <a:pt x="7203160" y="199821"/>
                  </a:lnTo>
                  <a:lnTo>
                    <a:pt x="7202271" y="199745"/>
                  </a:lnTo>
                  <a:lnTo>
                    <a:pt x="7201370" y="199745"/>
                  </a:lnTo>
                  <a:lnTo>
                    <a:pt x="7189140" y="203454"/>
                  </a:lnTo>
                  <a:lnTo>
                    <a:pt x="7179107" y="212128"/>
                  </a:lnTo>
                  <a:lnTo>
                    <a:pt x="7175335" y="222135"/>
                  </a:lnTo>
                  <a:lnTo>
                    <a:pt x="7181913" y="229819"/>
                  </a:lnTo>
                  <a:lnTo>
                    <a:pt x="7187590" y="222453"/>
                  </a:lnTo>
                  <a:lnTo>
                    <a:pt x="7196544" y="218490"/>
                  </a:lnTo>
                  <a:lnTo>
                    <a:pt x="7203707" y="212725"/>
                  </a:lnTo>
                  <a:lnTo>
                    <a:pt x="7204037" y="199974"/>
                  </a:lnTo>
                  <a:close/>
                </a:path>
                <a:path extrusionOk="0" h="379095" w="8264525">
                  <a:moveTo>
                    <a:pt x="7373467" y="44653"/>
                  </a:moveTo>
                  <a:lnTo>
                    <a:pt x="7372744" y="36842"/>
                  </a:lnTo>
                  <a:lnTo>
                    <a:pt x="7371613" y="29222"/>
                  </a:lnTo>
                  <a:lnTo>
                    <a:pt x="7363206" y="29222"/>
                  </a:lnTo>
                  <a:lnTo>
                    <a:pt x="7361923" y="29222"/>
                  </a:lnTo>
                  <a:lnTo>
                    <a:pt x="7360475" y="29400"/>
                  </a:lnTo>
                  <a:lnTo>
                    <a:pt x="7358837" y="29781"/>
                  </a:lnTo>
                  <a:lnTo>
                    <a:pt x="7359980" y="38544"/>
                  </a:lnTo>
                  <a:lnTo>
                    <a:pt x="7357364" y="50647"/>
                  </a:lnTo>
                  <a:lnTo>
                    <a:pt x="7366013" y="51904"/>
                  </a:lnTo>
                  <a:lnTo>
                    <a:pt x="7366279" y="48044"/>
                  </a:lnTo>
                  <a:lnTo>
                    <a:pt x="7366978" y="44348"/>
                  </a:lnTo>
                  <a:lnTo>
                    <a:pt x="7371829" y="44348"/>
                  </a:lnTo>
                  <a:lnTo>
                    <a:pt x="7372591" y="44437"/>
                  </a:lnTo>
                  <a:lnTo>
                    <a:pt x="7373467" y="44653"/>
                  </a:lnTo>
                  <a:close/>
                </a:path>
                <a:path extrusionOk="0" h="379095" w="8264525">
                  <a:moveTo>
                    <a:pt x="7881633" y="207479"/>
                  </a:moveTo>
                  <a:lnTo>
                    <a:pt x="7877429" y="203365"/>
                  </a:lnTo>
                  <a:lnTo>
                    <a:pt x="7871790" y="200977"/>
                  </a:lnTo>
                  <a:lnTo>
                    <a:pt x="7866558" y="200977"/>
                  </a:lnTo>
                  <a:lnTo>
                    <a:pt x="7859636" y="200977"/>
                  </a:lnTo>
                  <a:lnTo>
                    <a:pt x="7853439" y="205168"/>
                  </a:lnTo>
                  <a:lnTo>
                    <a:pt x="7852308" y="215074"/>
                  </a:lnTo>
                  <a:lnTo>
                    <a:pt x="7854620" y="214782"/>
                  </a:lnTo>
                  <a:lnTo>
                    <a:pt x="7872527" y="214744"/>
                  </a:lnTo>
                  <a:lnTo>
                    <a:pt x="7880299" y="214261"/>
                  </a:lnTo>
                  <a:lnTo>
                    <a:pt x="7881633" y="207479"/>
                  </a:lnTo>
                  <a:close/>
                </a:path>
                <a:path extrusionOk="0" h="379095" w="8264525">
                  <a:moveTo>
                    <a:pt x="7901635" y="181254"/>
                  </a:moveTo>
                  <a:lnTo>
                    <a:pt x="7899552" y="174498"/>
                  </a:lnTo>
                  <a:lnTo>
                    <a:pt x="7889100" y="170484"/>
                  </a:lnTo>
                  <a:lnTo>
                    <a:pt x="7886420" y="185432"/>
                  </a:lnTo>
                  <a:lnTo>
                    <a:pt x="7889430" y="190423"/>
                  </a:lnTo>
                  <a:lnTo>
                    <a:pt x="7893177" y="190423"/>
                  </a:lnTo>
                  <a:lnTo>
                    <a:pt x="7898460" y="187604"/>
                  </a:lnTo>
                  <a:lnTo>
                    <a:pt x="7901635" y="181254"/>
                  </a:lnTo>
                  <a:close/>
                </a:path>
                <a:path extrusionOk="0" h="379095" w="8264525">
                  <a:moveTo>
                    <a:pt x="8013547" y="170827"/>
                  </a:moveTo>
                  <a:lnTo>
                    <a:pt x="8013039" y="161467"/>
                  </a:lnTo>
                  <a:lnTo>
                    <a:pt x="8011236" y="156781"/>
                  </a:lnTo>
                  <a:lnTo>
                    <a:pt x="8007769" y="156781"/>
                  </a:lnTo>
                  <a:lnTo>
                    <a:pt x="8005661" y="156781"/>
                  </a:lnTo>
                  <a:lnTo>
                    <a:pt x="8002956" y="158496"/>
                  </a:lnTo>
                  <a:lnTo>
                    <a:pt x="7999603" y="162979"/>
                  </a:lnTo>
                  <a:lnTo>
                    <a:pt x="8003870" y="172250"/>
                  </a:lnTo>
                  <a:lnTo>
                    <a:pt x="8007185" y="175514"/>
                  </a:lnTo>
                  <a:lnTo>
                    <a:pt x="8012239" y="175514"/>
                  </a:lnTo>
                  <a:lnTo>
                    <a:pt x="8013547" y="170827"/>
                  </a:lnTo>
                  <a:close/>
                </a:path>
                <a:path extrusionOk="0" h="379095" w="8264525">
                  <a:moveTo>
                    <a:pt x="8080464" y="148120"/>
                  </a:moveTo>
                  <a:lnTo>
                    <a:pt x="8072971" y="148120"/>
                  </a:lnTo>
                  <a:lnTo>
                    <a:pt x="8071853" y="142138"/>
                  </a:lnTo>
                  <a:lnTo>
                    <a:pt x="8065833" y="140982"/>
                  </a:lnTo>
                  <a:lnTo>
                    <a:pt x="8066113" y="148120"/>
                  </a:lnTo>
                  <a:lnTo>
                    <a:pt x="8059750" y="149618"/>
                  </a:lnTo>
                  <a:lnTo>
                    <a:pt x="8058607" y="155727"/>
                  </a:lnTo>
                  <a:lnTo>
                    <a:pt x="8066113" y="155727"/>
                  </a:lnTo>
                  <a:lnTo>
                    <a:pt x="8067205" y="161836"/>
                  </a:lnTo>
                  <a:lnTo>
                    <a:pt x="8073288" y="162979"/>
                  </a:lnTo>
                  <a:lnTo>
                    <a:pt x="8072971" y="155727"/>
                  </a:lnTo>
                  <a:lnTo>
                    <a:pt x="8079308" y="154228"/>
                  </a:lnTo>
                  <a:lnTo>
                    <a:pt x="8080464" y="148120"/>
                  </a:lnTo>
                  <a:close/>
                </a:path>
                <a:path extrusionOk="0" h="379095" w="8264525">
                  <a:moveTo>
                    <a:pt x="8117345" y="229819"/>
                  </a:moveTo>
                  <a:lnTo>
                    <a:pt x="8116443" y="214210"/>
                  </a:lnTo>
                  <a:lnTo>
                    <a:pt x="8111541" y="203250"/>
                  </a:lnTo>
                  <a:lnTo>
                    <a:pt x="8103451" y="196786"/>
                  </a:lnTo>
                  <a:lnTo>
                    <a:pt x="8092999" y="194665"/>
                  </a:lnTo>
                  <a:lnTo>
                    <a:pt x="8086903" y="194665"/>
                  </a:lnTo>
                  <a:lnTo>
                    <a:pt x="8080134" y="196469"/>
                  </a:lnTo>
                  <a:lnTo>
                    <a:pt x="8073288" y="199974"/>
                  </a:lnTo>
                  <a:lnTo>
                    <a:pt x="8078991" y="212826"/>
                  </a:lnTo>
                  <a:lnTo>
                    <a:pt x="8092821" y="217449"/>
                  </a:lnTo>
                  <a:lnTo>
                    <a:pt x="8107908" y="220789"/>
                  </a:lnTo>
                  <a:lnTo>
                    <a:pt x="8117345" y="229819"/>
                  </a:lnTo>
                  <a:close/>
                </a:path>
                <a:path extrusionOk="0" h="379095" w="8264525">
                  <a:moveTo>
                    <a:pt x="8161617" y="274066"/>
                  </a:moveTo>
                  <a:lnTo>
                    <a:pt x="8159013" y="273672"/>
                  </a:lnTo>
                  <a:lnTo>
                    <a:pt x="8156626" y="273494"/>
                  </a:lnTo>
                  <a:lnTo>
                    <a:pt x="8154416" y="273494"/>
                  </a:lnTo>
                  <a:lnTo>
                    <a:pt x="8143316" y="275463"/>
                  </a:lnTo>
                  <a:lnTo>
                    <a:pt x="8135379" y="280631"/>
                  </a:lnTo>
                  <a:lnTo>
                    <a:pt x="8129562" y="287972"/>
                  </a:lnTo>
                  <a:lnTo>
                    <a:pt x="8124825" y="296418"/>
                  </a:lnTo>
                  <a:lnTo>
                    <a:pt x="8127416" y="296811"/>
                  </a:lnTo>
                  <a:lnTo>
                    <a:pt x="8129803" y="296989"/>
                  </a:lnTo>
                  <a:lnTo>
                    <a:pt x="8132000" y="296989"/>
                  </a:lnTo>
                  <a:lnTo>
                    <a:pt x="8143075" y="295033"/>
                  </a:lnTo>
                  <a:lnTo>
                    <a:pt x="8151012" y="289864"/>
                  </a:lnTo>
                  <a:lnTo>
                    <a:pt x="8156842" y="282524"/>
                  </a:lnTo>
                  <a:lnTo>
                    <a:pt x="8161617" y="274066"/>
                  </a:lnTo>
                  <a:close/>
                </a:path>
                <a:path extrusionOk="0" h="379095" w="8264525">
                  <a:moveTo>
                    <a:pt x="8264068" y="126834"/>
                  </a:moveTo>
                  <a:lnTo>
                    <a:pt x="8260943" y="116433"/>
                  </a:lnTo>
                  <a:lnTo>
                    <a:pt x="8249971" y="111137"/>
                  </a:lnTo>
                  <a:lnTo>
                    <a:pt x="8247418" y="117868"/>
                  </a:lnTo>
                  <a:lnTo>
                    <a:pt x="8244319" y="123990"/>
                  </a:lnTo>
                  <a:lnTo>
                    <a:pt x="8242236" y="131140"/>
                  </a:lnTo>
                  <a:lnTo>
                    <a:pt x="8242795" y="140982"/>
                  </a:lnTo>
                  <a:lnTo>
                    <a:pt x="8244637" y="141389"/>
                  </a:lnTo>
                  <a:lnTo>
                    <a:pt x="8246377" y="141566"/>
                  </a:lnTo>
                  <a:lnTo>
                    <a:pt x="8247989" y="141566"/>
                  </a:lnTo>
                  <a:lnTo>
                    <a:pt x="8259648" y="136994"/>
                  </a:lnTo>
                  <a:lnTo>
                    <a:pt x="8264068" y="1268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36" name="Google Shape;7936;gefe2f4b35a_0_3189"/>
            <p:cNvSpPr/>
            <p:nvPr/>
          </p:nvSpPr>
          <p:spPr>
            <a:xfrm>
              <a:off x="7747" y="9840620"/>
              <a:ext cx="8471535" cy="326390"/>
            </a:xfrm>
            <a:custGeom>
              <a:rect b="b" l="l" r="r" t="t"/>
              <a:pathLst>
                <a:path extrusionOk="0" h="326390" w="8471535">
                  <a:moveTo>
                    <a:pt x="29794" y="230632"/>
                  </a:moveTo>
                  <a:lnTo>
                    <a:pt x="22174" y="222592"/>
                  </a:lnTo>
                  <a:lnTo>
                    <a:pt x="18783" y="232194"/>
                  </a:lnTo>
                  <a:lnTo>
                    <a:pt x="13030" y="239344"/>
                  </a:lnTo>
                  <a:lnTo>
                    <a:pt x="6286" y="245529"/>
                  </a:lnTo>
                  <a:lnTo>
                    <a:pt x="0" y="252209"/>
                  </a:lnTo>
                  <a:lnTo>
                    <a:pt x="3009" y="253479"/>
                  </a:lnTo>
                  <a:lnTo>
                    <a:pt x="5956" y="254038"/>
                  </a:lnTo>
                  <a:lnTo>
                    <a:pt x="8750" y="254038"/>
                  </a:lnTo>
                  <a:lnTo>
                    <a:pt x="20955" y="250164"/>
                  </a:lnTo>
                  <a:lnTo>
                    <a:pt x="28676" y="241084"/>
                  </a:lnTo>
                  <a:lnTo>
                    <a:pt x="29794" y="230632"/>
                  </a:lnTo>
                  <a:close/>
                </a:path>
                <a:path extrusionOk="0" h="326390" w="8471535">
                  <a:moveTo>
                    <a:pt x="60756" y="243433"/>
                  </a:moveTo>
                  <a:lnTo>
                    <a:pt x="58458" y="237299"/>
                  </a:lnTo>
                  <a:lnTo>
                    <a:pt x="53098" y="237299"/>
                  </a:lnTo>
                  <a:lnTo>
                    <a:pt x="52603" y="237299"/>
                  </a:lnTo>
                  <a:lnTo>
                    <a:pt x="52082" y="237350"/>
                  </a:lnTo>
                  <a:lnTo>
                    <a:pt x="51523" y="237464"/>
                  </a:lnTo>
                  <a:lnTo>
                    <a:pt x="51257" y="241134"/>
                  </a:lnTo>
                  <a:lnTo>
                    <a:pt x="50761" y="244906"/>
                  </a:lnTo>
                  <a:lnTo>
                    <a:pt x="45897" y="244906"/>
                  </a:lnTo>
                  <a:lnTo>
                    <a:pt x="45135" y="244805"/>
                  </a:lnTo>
                  <a:lnTo>
                    <a:pt x="44272" y="244602"/>
                  </a:lnTo>
                  <a:lnTo>
                    <a:pt x="44272" y="259689"/>
                  </a:lnTo>
                  <a:lnTo>
                    <a:pt x="46685" y="261213"/>
                  </a:lnTo>
                  <a:lnTo>
                    <a:pt x="48844" y="261861"/>
                  </a:lnTo>
                  <a:lnTo>
                    <a:pt x="56502" y="261861"/>
                  </a:lnTo>
                  <a:lnTo>
                    <a:pt x="59778" y="255727"/>
                  </a:lnTo>
                  <a:lnTo>
                    <a:pt x="60756" y="243433"/>
                  </a:lnTo>
                  <a:close/>
                </a:path>
                <a:path extrusionOk="0" h="326390" w="8471535">
                  <a:moveTo>
                    <a:pt x="81165" y="170624"/>
                  </a:moveTo>
                  <a:lnTo>
                    <a:pt x="58991" y="170624"/>
                  </a:lnTo>
                  <a:lnTo>
                    <a:pt x="59613" y="180911"/>
                  </a:lnTo>
                  <a:lnTo>
                    <a:pt x="58216" y="193141"/>
                  </a:lnTo>
                  <a:lnTo>
                    <a:pt x="58724" y="203377"/>
                  </a:lnTo>
                  <a:lnTo>
                    <a:pt x="65074" y="207657"/>
                  </a:lnTo>
                  <a:lnTo>
                    <a:pt x="66179" y="207606"/>
                  </a:lnTo>
                  <a:lnTo>
                    <a:pt x="64909" y="193319"/>
                  </a:lnTo>
                  <a:lnTo>
                    <a:pt x="71831" y="187261"/>
                  </a:lnTo>
                  <a:lnTo>
                    <a:pt x="79667" y="182130"/>
                  </a:lnTo>
                  <a:lnTo>
                    <a:pt x="81165" y="170624"/>
                  </a:lnTo>
                  <a:close/>
                </a:path>
                <a:path extrusionOk="0" h="326390" w="8471535">
                  <a:moveTo>
                    <a:pt x="92494" y="8420"/>
                  </a:moveTo>
                  <a:lnTo>
                    <a:pt x="92278" y="7632"/>
                  </a:lnTo>
                  <a:lnTo>
                    <a:pt x="91173" y="3708"/>
                  </a:lnTo>
                  <a:lnTo>
                    <a:pt x="86194" y="914"/>
                  </a:lnTo>
                  <a:lnTo>
                    <a:pt x="79375" y="0"/>
                  </a:lnTo>
                  <a:lnTo>
                    <a:pt x="72339" y="0"/>
                  </a:lnTo>
                  <a:lnTo>
                    <a:pt x="65303" y="2641"/>
                  </a:lnTo>
                  <a:lnTo>
                    <a:pt x="66179" y="7683"/>
                  </a:lnTo>
                  <a:lnTo>
                    <a:pt x="66446" y="7632"/>
                  </a:lnTo>
                  <a:lnTo>
                    <a:pt x="71323" y="8420"/>
                  </a:lnTo>
                  <a:lnTo>
                    <a:pt x="79311" y="10363"/>
                  </a:lnTo>
                  <a:lnTo>
                    <a:pt x="86334" y="12814"/>
                  </a:lnTo>
                  <a:lnTo>
                    <a:pt x="88315" y="15138"/>
                  </a:lnTo>
                  <a:lnTo>
                    <a:pt x="92494" y="8420"/>
                  </a:lnTo>
                  <a:close/>
                </a:path>
                <a:path extrusionOk="0" h="326390" w="8471535">
                  <a:moveTo>
                    <a:pt x="235623" y="96532"/>
                  </a:moveTo>
                  <a:lnTo>
                    <a:pt x="232638" y="97688"/>
                  </a:lnTo>
                  <a:lnTo>
                    <a:pt x="230327" y="98183"/>
                  </a:lnTo>
                  <a:lnTo>
                    <a:pt x="222986" y="98183"/>
                  </a:lnTo>
                  <a:lnTo>
                    <a:pt x="218897" y="80213"/>
                  </a:lnTo>
                  <a:lnTo>
                    <a:pt x="213309" y="80213"/>
                  </a:lnTo>
                  <a:lnTo>
                    <a:pt x="211505" y="80213"/>
                  </a:lnTo>
                  <a:lnTo>
                    <a:pt x="209219" y="80683"/>
                  </a:lnTo>
                  <a:lnTo>
                    <a:pt x="206298" y="81775"/>
                  </a:lnTo>
                  <a:lnTo>
                    <a:pt x="202412" y="96621"/>
                  </a:lnTo>
                  <a:lnTo>
                    <a:pt x="202145" y="106692"/>
                  </a:lnTo>
                  <a:lnTo>
                    <a:pt x="204838" y="112407"/>
                  </a:lnTo>
                  <a:lnTo>
                    <a:pt x="209829" y="114223"/>
                  </a:lnTo>
                  <a:lnTo>
                    <a:pt x="215480" y="112979"/>
                  </a:lnTo>
                  <a:lnTo>
                    <a:pt x="221945" y="109435"/>
                  </a:lnTo>
                  <a:lnTo>
                    <a:pt x="228790" y="103860"/>
                  </a:lnTo>
                  <a:lnTo>
                    <a:pt x="235623" y="96532"/>
                  </a:lnTo>
                  <a:close/>
                </a:path>
                <a:path extrusionOk="0" h="326390" w="8471535">
                  <a:moveTo>
                    <a:pt x="353593" y="326301"/>
                  </a:moveTo>
                  <a:lnTo>
                    <a:pt x="353250" y="317347"/>
                  </a:lnTo>
                  <a:lnTo>
                    <a:pt x="353110" y="308254"/>
                  </a:lnTo>
                  <a:lnTo>
                    <a:pt x="351345" y="300786"/>
                  </a:lnTo>
                  <a:lnTo>
                    <a:pt x="346113" y="296684"/>
                  </a:lnTo>
                  <a:lnTo>
                    <a:pt x="340360" y="307441"/>
                  </a:lnTo>
                  <a:lnTo>
                    <a:pt x="329222" y="312877"/>
                  </a:lnTo>
                  <a:lnTo>
                    <a:pt x="317322" y="317627"/>
                  </a:lnTo>
                  <a:lnTo>
                    <a:pt x="309283" y="326301"/>
                  </a:lnTo>
                  <a:lnTo>
                    <a:pt x="353593" y="326301"/>
                  </a:lnTo>
                  <a:close/>
                </a:path>
                <a:path extrusionOk="0" h="326390" w="8471535">
                  <a:moveTo>
                    <a:pt x="371246" y="247332"/>
                  </a:moveTo>
                  <a:lnTo>
                    <a:pt x="369316" y="243700"/>
                  </a:lnTo>
                  <a:lnTo>
                    <a:pt x="365594" y="243700"/>
                  </a:lnTo>
                  <a:lnTo>
                    <a:pt x="362673" y="243700"/>
                  </a:lnTo>
                  <a:lnTo>
                    <a:pt x="358635" y="245948"/>
                  </a:lnTo>
                  <a:lnTo>
                    <a:pt x="353593" y="252209"/>
                  </a:lnTo>
                  <a:lnTo>
                    <a:pt x="358406" y="256603"/>
                  </a:lnTo>
                  <a:lnTo>
                    <a:pt x="362191" y="258241"/>
                  </a:lnTo>
                  <a:lnTo>
                    <a:pt x="369163" y="258241"/>
                  </a:lnTo>
                  <a:lnTo>
                    <a:pt x="371170" y="254609"/>
                  </a:lnTo>
                  <a:lnTo>
                    <a:pt x="371246" y="247332"/>
                  </a:lnTo>
                  <a:close/>
                </a:path>
                <a:path extrusionOk="0" h="326390" w="8471535">
                  <a:moveTo>
                    <a:pt x="441934" y="281698"/>
                  </a:moveTo>
                  <a:lnTo>
                    <a:pt x="440283" y="280987"/>
                  </a:lnTo>
                  <a:lnTo>
                    <a:pt x="438594" y="280670"/>
                  </a:lnTo>
                  <a:lnTo>
                    <a:pt x="436918" y="280670"/>
                  </a:lnTo>
                  <a:lnTo>
                    <a:pt x="427405" y="283946"/>
                  </a:lnTo>
                  <a:lnTo>
                    <a:pt x="420878" y="291350"/>
                  </a:lnTo>
                  <a:lnTo>
                    <a:pt x="419976" y="299224"/>
                  </a:lnTo>
                  <a:lnTo>
                    <a:pt x="427316" y="303936"/>
                  </a:lnTo>
                  <a:lnTo>
                    <a:pt x="429945" y="297484"/>
                  </a:lnTo>
                  <a:lnTo>
                    <a:pt x="434276" y="292646"/>
                  </a:lnTo>
                  <a:lnTo>
                    <a:pt x="438785" y="287896"/>
                  </a:lnTo>
                  <a:lnTo>
                    <a:pt x="441934" y="281698"/>
                  </a:lnTo>
                  <a:close/>
                </a:path>
                <a:path extrusionOk="0" h="326390" w="8471535">
                  <a:moveTo>
                    <a:pt x="552450" y="259689"/>
                  </a:moveTo>
                  <a:lnTo>
                    <a:pt x="543648" y="260007"/>
                  </a:lnTo>
                  <a:lnTo>
                    <a:pt x="535762" y="261327"/>
                  </a:lnTo>
                  <a:lnTo>
                    <a:pt x="530669" y="265518"/>
                  </a:lnTo>
                  <a:lnTo>
                    <a:pt x="530301" y="274447"/>
                  </a:lnTo>
                  <a:lnTo>
                    <a:pt x="531304" y="274459"/>
                  </a:lnTo>
                  <a:lnTo>
                    <a:pt x="539229" y="273367"/>
                  </a:lnTo>
                  <a:lnTo>
                    <a:pt x="545223" y="270306"/>
                  </a:lnTo>
                  <a:lnTo>
                    <a:pt x="549541" y="265645"/>
                  </a:lnTo>
                  <a:lnTo>
                    <a:pt x="552450" y="259689"/>
                  </a:lnTo>
                  <a:close/>
                </a:path>
                <a:path extrusionOk="0" h="326390" w="8471535">
                  <a:moveTo>
                    <a:pt x="679602" y="141071"/>
                  </a:moveTo>
                  <a:lnTo>
                    <a:pt x="676795" y="135915"/>
                  </a:lnTo>
                  <a:lnTo>
                    <a:pt x="670839" y="132918"/>
                  </a:lnTo>
                  <a:lnTo>
                    <a:pt x="663371" y="131953"/>
                  </a:lnTo>
                  <a:lnTo>
                    <a:pt x="655129" y="131953"/>
                  </a:lnTo>
                  <a:lnTo>
                    <a:pt x="647090" y="135216"/>
                  </a:lnTo>
                  <a:lnTo>
                    <a:pt x="648246" y="141020"/>
                  </a:lnTo>
                  <a:lnTo>
                    <a:pt x="652030" y="140931"/>
                  </a:lnTo>
                  <a:lnTo>
                    <a:pt x="659879" y="141376"/>
                  </a:lnTo>
                  <a:lnTo>
                    <a:pt x="666750" y="142773"/>
                  </a:lnTo>
                  <a:lnTo>
                    <a:pt x="672655" y="145135"/>
                  </a:lnTo>
                  <a:lnTo>
                    <a:pt x="677621" y="148513"/>
                  </a:lnTo>
                  <a:lnTo>
                    <a:pt x="679602" y="141071"/>
                  </a:lnTo>
                  <a:close/>
                </a:path>
                <a:path extrusionOk="0" h="326390" w="8471535">
                  <a:moveTo>
                    <a:pt x="914095" y="206667"/>
                  </a:moveTo>
                  <a:lnTo>
                    <a:pt x="913269" y="192862"/>
                  </a:lnTo>
                  <a:lnTo>
                    <a:pt x="900976" y="195376"/>
                  </a:lnTo>
                  <a:lnTo>
                    <a:pt x="890333" y="199440"/>
                  </a:lnTo>
                  <a:lnTo>
                    <a:pt x="881951" y="205778"/>
                  </a:lnTo>
                  <a:lnTo>
                    <a:pt x="876452" y="215099"/>
                  </a:lnTo>
                  <a:lnTo>
                    <a:pt x="883056" y="217779"/>
                  </a:lnTo>
                  <a:lnTo>
                    <a:pt x="887958" y="222173"/>
                  </a:lnTo>
                  <a:lnTo>
                    <a:pt x="892644" y="226720"/>
                  </a:lnTo>
                  <a:lnTo>
                    <a:pt x="898613" y="229844"/>
                  </a:lnTo>
                  <a:lnTo>
                    <a:pt x="903109" y="221424"/>
                  </a:lnTo>
                  <a:lnTo>
                    <a:pt x="909485" y="214947"/>
                  </a:lnTo>
                  <a:lnTo>
                    <a:pt x="914095" y="206667"/>
                  </a:lnTo>
                  <a:close/>
                </a:path>
                <a:path extrusionOk="0" h="326390" w="8471535">
                  <a:moveTo>
                    <a:pt x="950137" y="170624"/>
                  </a:moveTo>
                  <a:lnTo>
                    <a:pt x="948563" y="171437"/>
                  </a:lnTo>
                  <a:lnTo>
                    <a:pt x="947026" y="171780"/>
                  </a:lnTo>
                  <a:lnTo>
                    <a:pt x="941590" y="171780"/>
                  </a:lnTo>
                  <a:lnTo>
                    <a:pt x="937971" y="169392"/>
                  </a:lnTo>
                  <a:lnTo>
                    <a:pt x="931494" y="164604"/>
                  </a:lnTo>
                  <a:lnTo>
                    <a:pt x="928636" y="162204"/>
                  </a:lnTo>
                  <a:lnTo>
                    <a:pt x="926249" y="162204"/>
                  </a:lnTo>
                  <a:lnTo>
                    <a:pt x="923988" y="162204"/>
                  </a:lnTo>
                  <a:lnTo>
                    <a:pt x="922134" y="164338"/>
                  </a:lnTo>
                  <a:lnTo>
                    <a:pt x="920762" y="170624"/>
                  </a:lnTo>
                  <a:lnTo>
                    <a:pt x="928776" y="174701"/>
                  </a:lnTo>
                  <a:lnTo>
                    <a:pt x="935710" y="183286"/>
                  </a:lnTo>
                  <a:lnTo>
                    <a:pt x="944765" y="183286"/>
                  </a:lnTo>
                  <a:lnTo>
                    <a:pt x="947724" y="180073"/>
                  </a:lnTo>
                  <a:lnTo>
                    <a:pt x="950137" y="170624"/>
                  </a:lnTo>
                  <a:close/>
                </a:path>
                <a:path extrusionOk="0" h="326390" w="8471535">
                  <a:moveTo>
                    <a:pt x="965060" y="74523"/>
                  </a:moveTo>
                  <a:lnTo>
                    <a:pt x="950137" y="74523"/>
                  </a:lnTo>
                  <a:lnTo>
                    <a:pt x="950137" y="81775"/>
                  </a:lnTo>
                  <a:lnTo>
                    <a:pt x="944346" y="83172"/>
                  </a:lnTo>
                  <a:lnTo>
                    <a:pt x="942886" y="89154"/>
                  </a:lnTo>
                  <a:lnTo>
                    <a:pt x="951712" y="88785"/>
                  </a:lnTo>
                  <a:lnTo>
                    <a:pt x="959612" y="87452"/>
                  </a:lnTo>
                  <a:lnTo>
                    <a:pt x="964692" y="83324"/>
                  </a:lnTo>
                  <a:lnTo>
                    <a:pt x="965060" y="74523"/>
                  </a:lnTo>
                  <a:close/>
                </a:path>
                <a:path extrusionOk="0" h="326390" w="8471535">
                  <a:moveTo>
                    <a:pt x="1016609" y="296684"/>
                  </a:moveTo>
                  <a:lnTo>
                    <a:pt x="1008786" y="296265"/>
                  </a:lnTo>
                  <a:lnTo>
                    <a:pt x="1005065" y="296265"/>
                  </a:lnTo>
                  <a:lnTo>
                    <a:pt x="995502" y="296862"/>
                  </a:lnTo>
                  <a:lnTo>
                    <a:pt x="987590" y="299135"/>
                  </a:lnTo>
                  <a:lnTo>
                    <a:pt x="982091" y="303784"/>
                  </a:lnTo>
                  <a:lnTo>
                    <a:pt x="979754" y="311543"/>
                  </a:lnTo>
                  <a:lnTo>
                    <a:pt x="984072" y="316026"/>
                  </a:lnTo>
                  <a:lnTo>
                    <a:pt x="988555" y="317868"/>
                  </a:lnTo>
                  <a:lnTo>
                    <a:pt x="992886" y="317868"/>
                  </a:lnTo>
                  <a:lnTo>
                    <a:pt x="1000417" y="316052"/>
                  </a:lnTo>
                  <a:lnTo>
                    <a:pt x="1007160" y="311238"/>
                  </a:lnTo>
                  <a:lnTo>
                    <a:pt x="1012710" y="304457"/>
                  </a:lnTo>
                  <a:lnTo>
                    <a:pt x="1016609" y="296684"/>
                  </a:lnTo>
                  <a:close/>
                </a:path>
                <a:path extrusionOk="0" h="326390" w="8471535">
                  <a:moveTo>
                    <a:pt x="1068082" y="7683"/>
                  </a:moveTo>
                  <a:lnTo>
                    <a:pt x="1055979" y="12128"/>
                  </a:lnTo>
                  <a:lnTo>
                    <a:pt x="1048054" y="20789"/>
                  </a:lnTo>
                  <a:lnTo>
                    <a:pt x="1040930" y="30327"/>
                  </a:lnTo>
                  <a:lnTo>
                    <a:pt x="1031265" y="37414"/>
                  </a:lnTo>
                  <a:lnTo>
                    <a:pt x="1035964" y="40220"/>
                  </a:lnTo>
                  <a:lnTo>
                    <a:pt x="1040231" y="41427"/>
                  </a:lnTo>
                  <a:lnTo>
                    <a:pt x="1044067" y="41427"/>
                  </a:lnTo>
                  <a:lnTo>
                    <a:pt x="1054481" y="38011"/>
                  </a:lnTo>
                  <a:lnTo>
                    <a:pt x="1061999" y="29502"/>
                  </a:lnTo>
                  <a:lnTo>
                    <a:pt x="1066546" y="18529"/>
                  </a:lnTo>
                  <a:lnTo>
                    <a:pt x="1068082" y="7683"/>
                  </a:lnTo>
                  <a:close/>
                </a:path>
                <a:path extrusionOk="0" h="326390" w="8471535">
                  <a:moveTo>
                    <a:pt x="1075575" y="244602"/>
                  </a:moveTo>
                  <a:lnTo>
                    <a:pt x="1068082" y="244602"/>
                  </a:lnTo>
                  <a:lnTo>
                    <a:pt x="1066622" y="238836"/>
                  </a:lnTo>
                  <a:lnTo>
                    <a:pt x="1060653" y="237464"/>
                  </a:lnTo>
                  <a:lnTo>
                    <a:pt x="1054519" y="243141"/>
                  </a:lnTo>
                  <a:lnTo>
                    <a:pt x="1054468" y="248196"/>
                  </a:lnTo>
                  <a:lnTo>
                    <a:pt x="1058506" y="251828"/>
                  </a:lnTo>
                  <a:lnTo>
                    <a:pt x="1064641" y="253225"/>
                  </a:lnTo>
                  <a:lnTo>
                    <a:pt x="1069340" y="253225"/>
                  </a:lnTo>
                  <a:lnTo>
                    <a:pt x="1074127" y="250812"/>
                  </a:lnTo>
                  <a:lnTo>
                    <a:pt x="1075575" y="244602"/>
                  </a:lnTo>
                  <a:close/>
                </a:path>
                <a:path extrusionOk="0" h="326390" w="8471535">
                  <a:moveTo>
                    <a:pt x="1221689" y="204825"/>
                  </a:moveTo>
                  <a:lnTo>
                    <a:pt x="1217701" y="197002"/>
                  </a:lnTo>
                  <a:lnTo>
                    <a:pt x="1207935" y="192862"/>
                  </a:lnTo>
                  <a:lnTo>
                    <a:pt x="1208290" y="201942"/>
                  </a:lnTo>
                  <a:lnTo>
                    <a:pt x="1208430" y="211099"/>
                  </a:lnTo>
                  <a:lnTo>
                    <a:pt x="1210195" y="218567"/>
                  </a:lnTo>
                  <a:lnTo>
                    <a:pt x="1215415" y="222592"/>
                  </a:lnTo>
                  <a:lnTo>
                    <a:pt x="1220673" y="214109"/>
                  </a:lnTo>
                  <a:lnTo>
                    <a:pt x="1221689" y="204825"/>
                  </a:lnTo>
                  <a:close/>
                </a:path>
                <a:path extrusionOk="0" h="326390" w="8471535">
                  <a:moveTo>
                    <a:pt x="1436420" y="303936"/>
                  </a:moveTo>
                  <a:lnTo>
                    <a:pt x="1434020" y="304622"/>
                  </a:lnTo>
                  <a:lnTo>
                    <a:pt x="1431201" y="304876"/>
                  </a:lnTo>
                  <a:lnTo>
                    <a:pt x="1423873" y="304876"/>
                  </a:lnTo>
                  <a:lnTo>
                    <a:pt x="1404950" y="302958"/>
                  </a:lnTo>
                  <a:lnTo>
                    <a:pt x="1400695" y="302958"/>
                  </a:lnTo>
                  <a:lnTo>
                    <a:pt x="1392567" y="302958"/>
                  </a:lnTo>
                  <a:lnTo>
                    <a:pt x="1386179" y="304711"/>
                  </a:lnTo>
                  <a:lnTo>
                    <a:pt x="1384871" y="311543"/>
                  </a:lnTo>
                  <a:lnTo>
                    <a:pt x="1391754" y="313397"/>
                  </a:lnTo>
                  <a:lnTo>
                    <a:pt x="1399019" y="315061"/>
                  </a:lnTo>
                  <a:lnTo>
                    <a:pt x="1406410" y="316280"/>
                  </a:lnTo>
                  <a:lnTo>
                    <a:pt x="1413662" y="316738"/>
                  </a:lnTo>
                  <a:lnTo>
                    <a:pt x="1420863" y="316115"/>
                  </a:lnTo>
                  <a:lnTo>
                    <a:pt x="1427276" y="313994"/>
                  </a:lnTo>
                  <a:lnTo>
                    <a:pt x="1432560" y="310045"/>
                  </a:lnTo>
                  <a:lnTo>
                    <a:pt x="1436420" y="303936"/>
                  </a:lnTo>
                  <a:close/>
                </a:path>
                <a:path extrusionOk="0" h="326390" w="8471535">
                  <a:moveTo>
                    <a:pt x="1561515" y="303936"/>
                  </a:moveTo>
                  <a:lnTo>
                    <a:pt x="1553464" y="303466"/>
                  </a:lnTo>
                  <a:lnTo>
                    <a:pt x="1549641" y="303466"/>
                  </a:lnTo>
                  <a:lnTo>
                    <a:pt x="1540281" y="304063"/>
                  </a:lnTo>
                  <a:lnTo>
                    <a:pt x="1532547" y="306349"/>
                  </a:lnTo>
                  <a:lnTo>
                    <a:pt x="1527111" y="310984"/>
                  </a:lnTo>
                  <a:lnTo>
                    <a:pt x="1524711" y="318693"/>
                  </a:lnTo>
                  <a:lnTo>
                    <a:pt x="1528432" y="318884"/>
                  </a:lnTo>
                  <a:lnTo>
                    <a:pt x="1530197" y="318884"/>
                  </a:lnTo>
                  <a:lnTo>
                    <a:pt x="1540827" y="317944"/>
                  </a:lnTo>
                  <a:lnTo>
                    <a:pt x="1549590" y="315137"/>
                  </a:lnTo>
                  <a:lnTo>
                    <a:pt x="1556499" y="310464"/>
                  </a:lnTo>
                  <a:lnTo>
                    <a:pt x="1561515" y="303936"/>
                  </a:lnTo>
                  <a:close/>
                </a:path>
                <a:path extrusionOk="0" h="326390" w="8471535">
                  <a:moveTo>
                    <a:pt x="1620520" y="222592"/>
                  </a:moveTo>
                  <a:lnTo>
                    <a:pt x="1614512" y="221488"/>
                  </a:lnTo>
                  <a:lnTo>
                    <a:pt x="1609775" y="221030"/>
                  </a:lnTo>
                  <a:lnTo>
                    <a:pt x="1606105" y="221030"/>
                  </a:lnTo>
                  <a:lnTo>
                    <a:pt x="1597533" y="221030"/>
                  </a:lnTo>
                  <a:lnTo>
                    <a:pt x="1594866" y="223520"/>
                  </a:lnTo>
                  <a:lnTo>
                    <a:pt x="1596377" y="228473"/>
                  </a:lnTo>
                  <a:lnTo>
                    <a:pt x="1600568" y="230962"/>
                  </a:lnTo>
                  <a:lnTo>
                    <a:pt x="1610474" y="230962"/>
                  </a:lnTo>
                  <a:lnTo>
                    <a:pt x="1616075" y="228828"/>
                  </a:lnTo>
                  <a:lnTo>
                    <a:pt x="1620520" y="222592"/>
                  </a:lnTo>
                  <a:close/>
                </a:path>
                <a:path extrusionOk="0" h="326390" w="8471535">
                  <a:moveTo>
                    <a:pt x="1856181" y="303936"/>
                  </a:moveTo>
                  <a:lnTo>
                    <a:pt x="1852650" y="300215"/>
                  </a:lnTo>
                  <a:lnTo>
                    <a:pt x="1849348" y="298691"/>
                  </a:lnTo>
                  <a:lnTo>
                    <a:pt x="1846287" y="298691"/>
                  </a:lnTo>
                  <a:lnTo>
                    <a:pt x="1840496" y="300532"/>
                  </a:lnTo>
                  <a:lnTo>
                    <a:pt x="1835327" y="305244"/>
                  </a:lnTo>
                  <a:lnTo>
                    <a:pt x="1830768" y="311683"/>
                  </a:lnTo>
                  <a:lnTo>
                    <a:pt x="1826831" y="318681"/>
                  </a:lnTo>
                  <a:lnTo>
                    <a:pt x="1836432" y="317461"/>
                  </a:lnTo>
                  <a:lnTo>
                    <a:pt x="1844738" y="314820"/>
                  </a:lnTo>
                  <a:lnTo>
                    <a:pt x="1851431" y="310413"/>
                  </a:lnTo>
                  <a:lnTo>
                    <a:pt x="1856181" y="303936"/>
                  </a:lnTo>
                  <a:close/>
                </a:path>
                <a:path extrusionOk="0" h="326390" w="8471535">
                  <a:moveTo>
                    <a:pt x="1861223" y="265201"/>
                  </a:moveTo>
                  <a:lnTo>
                    <a:pt x="1859788" y="257365"/>
                  </a:lnTo>
                  <a:lnTo>
                    <a:pt x="1848980" y="252209"/>
                  </a:lnTo>
                  <a:lnTo>
                    <a:pt x="1846338" y="258826"/>
                  </a:lnTo>
                  <a:lnTo>
                    <a:pt x="1841957" y="263677"/>
                  </a:lnTo>
                  <a:lnTo>
                    <a:pt x="1837334" y="268351"/>
                  </a:lnTo>
                  <a:lnTo>
                    <a:pt x="1834007" y="274447"/>
                  </a:lnTo>
                  <a:lnTo>
                    <a:pt x="1836978" y="275183"/>
                  </a:lnTo>
                  <a:lnTo>
                    <a:pt x="1839785" y="275513"/>
                  </a:lnTo>
                  <a:lnTo>
                    <a:pt x="1842376" y="275513"/>
                  </a:lnTo>
                  <a:lnTo>
                    <a:pt x="1854885" y="272376"/>
                  </a:lnTo>
                  <a:lnTo>
                    <a:pt x="1861223" y="265201"/>
                  </a:lnTo>
                  <a:close/>
                </a:path>
                <a:path extrusionOk="0" h="326390" w="8471535">
                  <a:moveTo>
                    <a:pt x="2245004" y="223608"/>
                  </a:moveTo>
                  <a:lnTo>
                    <a:pt x="2239187" y="215099"/>
                  </a:lnTo>
                  <a:lnTo>
                    <a:pt x="2234933" y="225539"/>
                  </a:lnTo>
                  <a:lnTo>
                    <a:pt x="2229078" y="234518"/>
                  </a:lnTo>
                  <a:lnTo>
                    <a:pt x="2222779" y="243078"/>
                  </a:lnTo>
                  <a:lnTo>
                    <a:pt x="2217229" y="252209"/>
                  </a:lnTo>
                  <a:lnTo>
                    <a:pt x="2218398" y="252463"/>
                  </a:lnTo>
                  <a:lnTo>
                    <a:pt x="2219541" y="252590"/>
                  </a:lnTo>
                  <a:lnTo>
                    <a:pt x="2220684" y="252590"/>
                  </a:lnTo>
                  <a:lnTo>
                    <a:pt x="2233295" y="247624"/>
                  </a:lnTo>
                  <a:lnTo>
                    <a:pt x="2242223" y="236207"/>
                  </a:lnTo>
                  <a:lnTo>
                    <a:pt x="2245004" y="223608"/>
                  </a:lnTo>
                  <a:close/>
                </a:path>
                <a:path extrusionOk="0" h="326390" w="8471535">
                  <a:moveTo>
                    <a:pt x="2548763" y="252209"/>
                  </a:moveTo>
                  <a:lnTo>
                    <a:pt x="2548458" y="239496"/>
                  </a:lnTo>
                  <a:lnTo>
                    <a:pt x="2545829" y="229120"/>
                  </a:lnTo>
                  <a:lnTo>
                    <a:pt x="2540927" y="221018"/>
                  </a:lnTo>
                  <a:lnTo>
                    <a:pt x="2533789" y="215099"/>
                  </a:lnTo>
                  <a:lnTo>
                    <a:pt x="2529941" y="228676"/>
                  </a:lnTo>
                  <a:lnTo>
                    <a:pt x="2531033" y="238150"/>
                  </a:lnTo>
                  <a:lnTo>
                    <a:pt x="2537244" y="245376"/>
                  </a:lnTo>
                  <a:lnTo>
                    <a:pt x="2548763" y="252209"/>
                  </a:lnTo>
                  <a:close/>
                </a:path>
                <a:path extrusionOk="0" h="326390" w="8471535">
                  <a:moveTo>
                    <a:pt x="3138119" y="133527"/>
                  </a:moveTo>
                  <a:lnTo>
                    <a:pt x="3132264" y="132486"/>
                  </a:lnTo>
                  <a:lnTo>
                    <a:pt x="3127616" y="132054"/>
                  </a:lnTo>
                  <a:lnTo>
                    <a:pt x="3123996" y="132054"/>
                  </a:lnTo>
                  <a:lnTo>
                    <a:pt x="3115246" y="132054"/>
                  </a:lnTo>
                  <a:lnTo>
                    <a:pt x="3112465" y="134569"/>
                  </a:lnTo>
                  <a:lnTo>
                    <a:pt x="3113836" y="139573"/>
                  </a:lnTo>
                  <a:lnTo>
                    <a:pt x="3118002" y="142087"/>
                  </a:lnTo>
                  <a:lnTo>
                    <a:pt x="3127959" y="142087"/>
                  </a:lnTo>
                  <a:lnTo>
                    <a:pt x="3133610" y="139915"/>
                  </a:lnTo>
                  <a:lnTo>
                    <a:pt x="3138119" y="133527"/>
                  </a:lnTo>
                  <a:close/>
                </a:path>
                <a:path extrusionOk="0" h="326390" w="8471535">
                  <a:moveTo>
                    <a:pt x="3190036" y="284149"/>
                  </a:moveTo>
                  <a:lnTo>
                    <a:pt x="3189528" y="274447"/>
                  </a:lnTo>
                  <a:lnTo>
                    <a:pt x="3187674" y="274345"/>
                  </a:lnTo>
                  <a:lnTo>
                    <a:pt x="3186798" y="274345"/>
                  </a:lnTo>
                  <a:lnTo>
                    <a:pt x="3176536" y="276377"/>
                  </a:lnTo>
                  <a:lnTo>
                    <a:pt x="3169475" y="281622"/>
                  </a:lnTo>
                  <a:lnTo>
                    <a:pt x="3164344" y="288810"/>
                  </a:lnTo>
                  <a:lnTo>
                    <a:pt x="3159887" y="296697"/>
                  </a:lnTo>
                  <a:lnTo>
                    <a:pt x="3161830" y="296633"/>
                  </a:lnTo>
                  <a:lnTo>
                    <a:pt x="3170999" y="296633"/>
                  </a:lnTo>
                  <a:lnTo>
                    <a:pt x="3176435" y="300494"/>
                  </a:lnTo>
                  <a:lnTo>
                    <a:pt x="3182061" y="303949"/>
                  </a:lnTo>
                  <a:lnTo>
                    <a:pt x="3184664" y="297370"/>
                  </a:lnTo>
                  <a:lnTo>
                    <a:pt x="3187865" y="291274"/>
                  </a:lnTo>
                  <a:lnTo>
                    <a:pt x="3190036" y="284149"/>
                  </a:lnTo>
                  <a:close/>
                </a:path>
                <a:path extrusionOk="0" h="326390" w="8471535">
                  <a:moveTo>
                    <a:pt x="3211855" y="186182"/>
                  </a:moveTo>
                  <a:lnTo>
                    <a:pt x="3204260" y="178117"/>
                  </a:lnTo>
                  <a:lnTo>
                    <a:pt x="3200095" y="186969"/>
                  </a:lnTo>
                  <a:lnTo>
                    <a:pt x="3186049" y="198755"/>
                  </a:lnTo>
                  <a:lnTo>
                    <a:pt x="3182074" y="207606"/>
                  </a:lnTo>
                  <a:lnTo>
                    <a:pt x="3185147" y="208940"/>
                  </a:lnTo>
                  <a:lnTo>
                    <a:pt x="3188157" y="209524"/>
                  </a:lnTo>
                  <a:lnTo>
                    <a:pt x="3191002" y="209524"/>
                  </a:lnTo>
                  <a:lnTo>
                    <a:pt x="3203130" y="205663"/>
                  </a:lnTo>
                  <a:lnTo>
                    <a:pt x="3210788" y="196621"/>
                  </a:lnTo>
                  <a:lnTo>
                    <a:pt x="3211855" y="186182"/>
                  </a:lnTo>
                  <a:close/>
                </a:path>
                <a:path extrusionOk="0" h="326390" w="8471535">
                  <a:moveTo>
                    <a:pt x="3218853" y="163360"/>
                  </a:moveTo>
                  <a:lnTo>
                    <a:pt x="3218167" y="155575"/>
                  </a:lnTo>
                  <a:lnTo>
                    <a:pt x="3217202" y="147942"/>
                  </a:lnTo>
                  <a:lnTo>
                    <a:pt x="3208705" y="147942"/>
                  </a:lnTo>
                  <a:lnTo>
                    <a:pt x="3207410" y="147942"/>
                  </a:lnTo>
                  <a:lnTo>
                    <a:pt x="3205937" y="148120"/>
                  </a:lnTo>
                  <a:lnTo>
                    <a:pt x="3204260" y="148501"/>
                  </a:lnTo>
                  <a:lnTo>
                    <a:pt x="3205403" y="157251"/>
                  </a:lnTo>
                  <a:lnTo>
                    <a:pt x="3203054" y="169367"/>
                  </a:lnTo>
                  <a:lnTo>
                    <a:pt x="3211715" y="170624"/>
                  </a:lnTo>
                  <a:lnTo>
                    <a:pt x="3211969" y="166839"/>
                  </a:lnTo>
                  <a:lnTo>
                    <a:pt x="3212668" y="163055"/>
                  </a:lnTo>
                  <a:lnTo>
                    <a:pt x="3217329" y="163055"/>
                  </a:lnTo>
                  <a:lnTo>
                    <a:pt x="3218040" y="163156"/>
                  </a:lnTo>
                  <a:lnTo>
                    <a:pt x="3218853" y="163360"/>
                  </a:lnTo>
                  <a:close/>
                </a:path>
                <a:path extrusionOk="0" h="326390" w="8471535">
                  <a:moveTo>
                    <a:pt x="3264522" y="30200"/>
                  </a:moveTo>
                  <a:lnTo>
                    <a:pt x="3263227" y="15176"/>
                  </a:lnTo>
                  <a:lnTo>
                    <a:pt x="3261766" y="15151"/>
                  </a:lnTo>
                  <a:lnTo>
                    <a:pt x="3246056" y="16776"/>
                  </a:lnTo>
                  <a:lnTo>
                    <a:pt x="3229572" y="21336"/>
                  </a:lnTo>
                  <a:lnTo>
                    <a:pt x="3220339" y="28371"/>
                  </a:lnTo>
                  <a:lnTo>
                    <a:pt x="3226371" y="37414"/>
                  </a:lnTo>
                  <a:lnTo>
                    <a:pt x="3229038" y="31915"/>
                  </a:lnTo>
                  <a:lnTo>
                    <a:pt x="3232886" y="30264"/>
                  </a:lnTo>
                  <a:lnTo>
                    <a:pt x="3240265" y="30264"/>
                  </a:lnTo>
                  <a:lnTo>
                    <a:pt x="3253168" y="33934"/>
                  </a:lnTo>
                  <a:lnTo>
                    <a:pt x="3261118" y="33934"/>
                  </a:lnTo>
                  <a:lnTo>
                    <a:pt x="3264522" y="30200"/>
                  </a:lnTo>
                  <a:close/>
                </a:path>
                <a:path extrusionOk="0" h="326390" w="8471535">
                  <a:moveTo>
                    <a:pt x="3264852" y="178587"/>
                  </a:moveTo>
                  <a:lnTo>
                    <a:pt x="3258959" y="172935"/>
                  </a:lnTo>
                  <a:lnTo>
                    <a:pt x="3251822" y="172935"/>
                  </a:lnTo>
                  <a:lnTo>
                    <a:pt x="3245078" y="172935"/>
                  </a:lnTo>
                  <a:lnTo>
                    <a:pt x="3237230" y="177990"/>
                  </a:lnTo>
                  <a:lnTo>
                    <a:pt x="3233610" y="185610"/>
                  </a:lnTo>
                  <a:lnTo>
                    <a:pt x="3234753" y="185470"/>
                  </a:lnTo>
                  <a:lnTo>
                    <a:pt x="3236823" y="185407"/>
                  </a:lnTo>
                  <a:lnTo>
                    <a:pt x="3242221" y="185407"/>
                  </a:lnTo>
                  <a:lnTo>
                    <a:pt x="3256216" y="192913"/>
                  </a:lnTo>
                  <a:lnTo>
                    <a:pt x="3262693" y="192900"/>
                  </a:lnTo>
                  <a:lnTo>
                    <a:pt x="3263227" y="192862"/>
                  </a:lnTo>
                  <a:lnTo>
                    <a:pt x="3264852" y="178587"/>
                  </a:lnTo>
                  <a:close/>
                </a:path>
                <a:path extrusionOk="0" h="326390" w="8471535">
                  <a:moveTo>
                    <a:pt x="3314712" y="148501"/>
                  </a:moveTo>
                  <a:lnTo>
                    <a:pt x="3312566" y="148297"/>
                  </a:lnTo>
                  <a:lnTo>
                    <a:pt x="3306280" y="148297"/>
                  </a:lnTo>
                  <a:lnTo>
                    <a:pt x="3292462" y="155816"/>
                  </a:lnTo>
                  <a:lnTo>
                    <a:pt x="3285960" y="155803"/>
                  </a:lnTo>
                  <a:lnTo>
                    <a:pt x="3285363" y="155752"/>
                  </a:lnTo>
                  <a:lnTo>
                    <a:pt x="3283610" y="150114"/>
                  </a:lnTo>
                  <a:lnTo>
                    <a:pt x="3285109" y="141363"/>
                  </a:lnTo>
                  <a:lnTo>
                    <a:pt x="3277908" y="141008"/>
                  </a:lnTo>
                  <a:lnTo>
                    <a:pt x="3277908" y="163360"/>
                  </a:lnTo>
                  <a:lnTo>
                    <a:pt x="3286087" y="163830"/>
                  </a:lnTo>
                  <a:lnTo>
                    <a:pt x="3289909" y="163830"/>
                  </a:lnTo>
                  <a:lnTo>
                    <a:pt x="3299282" y="163220"/>
                  </a:lnTo>
                  <a:lnTo>
                    <a:pt x="3306965" y="160934"/>
                  </a:lnTo>
                  <a:lnTo>
                    <a:pt x="3312325" y="156260"/>
                  </a:lnTo>
                  <a:lnTo>
                    <a:pt x="3314712" y="148501"/>
                  </a:lnTo>
                  <a:close/>
                </a:path>
                <a:path extrusionOk="0" h="326390" w="8471535">
                  <a:moveTo>
                    <a:pt x="3377463" y="58178"/>
                  </a:moveTo>
                  <a:lnTo>
                    <a:pt x="3373755" y="51142"/>
                  </a:lnTo>
                  <a:lnTo>
                    <a:pt x="3366300" y="48577"/>
                  </a:lnTo>
                  <a:lnTo>
                    <a:pt x="3360737" y="49618"/>
                  </a:lnTo>
                  <a:lnTo>
                    <a:pt x="3354921" y="52882"/>
                  </a:lnTo>
                  <a:lnTo>
                    <a:pt x="3349231" y="58572"/>
                  </a:lnTo>
                  <a:lnTo>
                    <a:pt x="3344113" y="66916"/>
                  </a:lnTo>
                  <a:lnTo>
                    <a:pt x="3350691" y="69646"/>
                  </a:lnTo>
                  <a:lnTo>
                    <a:pt x="3355581" y="74053"/>
                  </a:lnTo>
                  <a:lnTo>
                    <a:pt x="3360255" y="78600"/>
                  </a:lnTo>
                  <a:lnTo>
                    <a:pt x="3366211" y="81775"/>
                  </a:lnTo>
                  <a:lnTo>
                    <a:pt x="3375571" y="68719"/>
                  </a:lnTo>
                  <a:lnTo>
                    <a:pt x="3377463" y="58178"/>
                  </a:lnTo>
                  <a:close/>
                </a:path>
                <a:path extrusionOk="0" h="326390" w="8471535">
                  <a:moveTo>
                    <a:pt x="3484207" y="222592"/>
                  </a:moveTo>
                  <a:lnTo>
                    <a:pt x="3481463" y="222161"/>
                  </a:lnTo>
                  <a:lnTo>
                    <a:pt x="3478961" y="221957"/>
                  </a:lnTo>
                  <a:lnTo>
                    <a:pt x="3476650" y="221957"/>
                  </a:lnTo>
                  <a:lnTo>
                    <a:pt x="3465563" y="223926"/>
                  </a:lnTo>
                  <a:lnTo>
                    <a:pt x="3457676" y="229082"/>
                  </a:lnTo>
                  <a:lnTo>
                    <a:pt x="3451949" y="236347"/>
                  </a:lnTo>
                  <a:lnTo>
                    <a:pt x="3447326" y="244602"/>
                  </a:lnTo>
                  <a:lnTo>
                    <a:pt x="3459403" y="242125"/>
                  </a:lnTo>
                  <a:lnTo>
                    <a:pt x="3468573" y="236575"/>
                  </a:lnTo>
                  <a:lnTo>
                    <a:pt x="3476333" y="229552"/>
                  </a:lnTo>
                  <a:lnTo>
                    <a:pt x="3484207" y="222592"/>
                  </a:lnTo>
                  <a:close/>
                </a:path>
                <a:path extrusionOk="0" h="326390" w="8471535">
                  <a:moveTo>
                    <a:pt x="3528276" y="185610"/>
                  </a:moveTo>
                  <a:lnTo>
                    <a:pt x="3526891" y="174091"/>
                  </a:lnTo>
                  <a:lnTo>
                    <a:pt x="3519068" y="168910"/>
                  </a:lnTo>
                  <a:lnTo>
                    <a:pt x="3512172" y="162814"/>
                  </a:lnTo>
                  <a:lnTo>
                    <a:pt x="3513556" y="148501"/>
                  </a:lnTo>
                  <a:lnTo>
                    <a:pt x="3491344" y="148501"/>
                  </a:lnTo>
                  <a:lnTo>
                    <a:pt x="3493046" y="163944"/>
                  </a:lnTo>
                  <a:lnTo>
                    <a:pt x="3499167" y="176999"/>
                  </a:lnTo>
                  <a:lnTo>
                    <a:pt x="3508146" y="186029"/>
                  </a:lnTo>
                  <a:lnTo>
                    <a:pt x="3518420" y="189407"/>
                  </a:lnTo>
                  <a:lnTo>
                    <a:pt x="3521837" y="189407"/>
                  </a:lnTo>
                  <a:lnTo>
                    <a:pt x="3525202" y="188226"/>
                  </a:lnTo>
                  <a:lnTo>
                    <a:pt x="3528276" y="185610"/>
                  </a:lnTo>
                  <a:close/>
                </a:path>
                <a:path extrusionOk="0" h="326390" w="8471535">
                  <a:moveTo>
                    <a:pt x="3631527" y="59436"/>
                  </a:moveTo>
                  <a:lnTo>
                    <a:pt x="3630104" y="59613"/>
                  </a:lnTo>
                  <a:lnTo>
                    <a:pt x="3627336" y="59690"/>
                  </a:lnTo>
                  <a:lnTo>
                    <a:pt x="3621405" y="59690"/>
                  </a:lnTo>
                  <a:lnTo>
                    <a:pt x="3616033" y="58153"/>
                  </a:lnTo>
                  <a:lnTo>
                    <a:pt x="3606444" y="55054"/>
                  </a:lnTo>
                  <a:lnTo>
                    <a:pt x="3602228" y="53505"/>
                  </a:lnTo>
                  <a:lnTo>
                    <a:pt x="3598634" y="53505"/>
                  </a:lnTo>
                  <a:lnTo>
                    <a:pt x="3593592" y="53505"/>
                  </a:lnTo>
                  <a:lnTo>
                    <a:pt x="3589756" y="56553"/>
                  </a:lnTo>
                  <a:lnTo>
                    <a:pt x="3587216" y="66929"/>
                  </a:lnTo>
                  <a:lnTo>
                    <a:pt x="3596119" y="68072"/>
                  </a:lnTo>
                  <a:lnTo>
                    <a:pt x="3608222" y="65773"/>
                  </a:lnTo>
                  <a:lnTo>
                    <a:pt x="3609378" y="74523"/>
                  </a:lnTo>
                  <a:lnTo>
                    <a:pt x="3611130" y="79946"/>
                  </a:lnTo>
                  <a:lnTo>
                    <a:pt x="3609378" y="88925"/>
                  </a:lnTo>
                  <a:lnTo>
                    <a:pt x="3616833" y="89154"/>
                  </a:lnTo>
                  <a:lnTo>
                    <a:pt x="3616833" y="66929"/>
                  </a:lnTo>
                  <a:lnTo>
                    <a:pt x="3622573" y="65189"/>
                  </a:lnTo>
                  <a:lnTo>
                    <a:pt x="3631209" y="66687"/>
                  </a:lnTo>
                  <a:lnTo>
                    <a:pt x="3631527" y="59436"/>
                  </a:lnTo>
                  <a:close/>
                </a:path>
                <a:path extrusionOk="0" h="326390" w="8471535">
                  <a:moveTo>
                    <a:pt x="3697694" y="170624"/>
                  </a:moveTo>
                  <a:lnTo>
                    <a:pt x="3683063" y="170624"/>
                  </a:lnTo>
                  <a:lnTo>
                    <a:pt x="3683063" y="185610"/>
                  </a:lnTo>
                  <a:lnTo>
                    <a:pt x="3697694" y="185610"/>
                  </a:lnTo>
                  <a:lnTo>
                    <a:pt x="3697694" y="170624"/>
                  </a:lnTo>
                  <a:close/>
                </a:path>
                <a:path extrusionOk="0" h="326390" w="8471535">
                  <a:moveTo>
                    <a:pt x="3889667" y="164655"/>
                  </a:moveTo>
                  <a:lnTo>
                    <a:pt x="3888371" y="153035"/>
                  </a:lnTo>
                  <a:lnTo>
                    <a:pt x="3883876" y="144691"/>
                  </a:lnTo>
                  <a:lnTo>
                    <a:pt x="3874655" y="141008"/>
                  </a:lnTo>
                  <a:lnTo>
                    <a:pt x="3874198" y="154470"/>
                  </a:lnTo>
                  <a:lnTo>
                    <a:pt x="3875532" y="166090"/>
                  </a:lnTo>
                  <a:lnTo>
                    <a:pt x="3880078" y="174447"/>
                  </a:lnTo>
                  <a:lnTo>
                    <a:pt x="3889311" y="178117"/>
                  </a:lnTo>
                  <a:lnTo>
                    <a:pt x="3889667" y="164655"/>
                  </a:lnTo>
                  <a:close/>
                </a:path>
                <a:path extrusionOk="0" h="326390" w="8471535">
                  <a:moveTo>
                    <a:pt x="4029176" y="89154"/>
                  </a:moveTo>
                  <a:lnTo>
                    <a:pt x="4026458" y="88836"/>
                  </a:lnTo>
                  <a:lnTo>
                    <a:pt x="4023906" y="88671"/>
                  </a:lnTo>
                  <a:lnTo>
                    <a:pt x="4021505" y="88671"/>
                  </a:lnTo>
                  <a:lnTo>
                    <a:pt x="4013098" y="89535"/>
                  </a:lnTo>
                  <a:lnTo>
                    <a:pt x="4006558" y="92252"/>
                  </a:lnTo>
                  <a:lnTo>
                    <a:pt x="4002062" y="97015"/>
                  </a:lnTo>
                  <a:lnTo>
                    <a:pt x="3999801" y="104013"/>
                  </a:lnTo>
                  <a:lnTo>
                    <a:pt x="4009402" y="102603"/>
                  </a:lnTo>
                  <a:lnTo>
                    <a:pt x="4017721" y="99872"/>
                  </a:lnTo>
                  <a:lnTo>
                    <a:pt x="4024414" y="95504"/>
                  </a:lnTo>
                  <a:lnTo>
                    <a:pt x="4029176" y="89154"/>
                  </a:lnTo>
                  <a:close/>
                </a:path>
                <a:path extrusionOk="0" h="326390" w="8471535">
                  <a:moveTo>
                    <a:pt x="4102811" y="185610"/>
                  </a:moveTo>
                  <a:lnTo>
                    <a:pt x="4099369" y="182079"/>
                  </a:lnTo>
                  <a:lnTo>
                    <a:pt x="4096080" y="180619"/>
                  </a:lnTo>
                  <a:lnTo>
                    <a:pt x="4092943" y="180619"/>
                  </a:lnTo>
                  <a:lnTo>
                    <a:pt x="4085183" y="183464"/>
                  </a:lnTo>
                  <a:lnTo>
                    <a:pt x="4078084" y="190461"/>
                  </a:lnTo>
                  <a:lnTo>
                    <a:pt x="4071696" y="199288"/>
                  </a:lnTo>
                  <a:lnTo>
                    <a:pt x="4065994" y="207619"/>
                  </a:lnTo>
                  <a:lnTo>
                    <a:pt x="4078109" y="205066"/>
                  </a:lnTo>
                  <a:lnTo>
                    <a:pt x="4087317" y="199504"/>
                  </a:lnTo>
                  <a:lnTo>
                    <a:pt x="4095077" y="192493"/>
                  </a:lnTo>
                  <a:lnTo>
                    <a:pt x="4102811" y="185610"/>
                  </a:lnTo>
                  <a:close/>
                </a:path>
                <a:path extrusionOk="0" h="326390" w="8471535">
                  <a:moveTo>
                    <a:pt x="4110291" y="252209"/>
                  </a:moveTo>
                  <a:lnTo>
                    <a:pt x="4109389" y="238175"/>
                  </a:lnTo>
                  <a:lnTo>
                    <a:pt x="4107484" y="232638"/>
                  </a:lnTo>
                  <a:lnTo>
                    <a:pt x="4102798" y="229844"/>
                  </a:lnTo>
                  <a:lnTo>
                    <a:pt x="4097998" y="239839"/>
                  </a:lnTo>
                  <a:lnTo>
                    <a:pt x="4078313" y="249631"/>
                  </a:lnTo>
                  <a:lnTo>
                    <a:pt x="4073487" y="259676"/>
                  </a:lnTo>
                  <a:lnTo>
                    <a:pt x="4077081" y="260172"/>
                  </a:lnTo>
                  <a:lnTo>
                    <a:pt x="4080408" y="260400"/>
                  </a:lnTo>
                  <a:lnTo>
                    <a:pt x="4083520" y="260400"/>
                  </a:lnTo>
                  <a:lnTo>
                    <a:pt x="4091648" y="259829"/>
                  </a:lnTo>
                  <a:lnTo>
                    <a:pt x="4098721" y="258178"/>
                  </a:lnTo>
                  <a:lnTo>
                    <a:pt x="4104894" y="255600"/>
                  </a:lnTo>
                  <a:lnTo>
                    <a:pt x="4110291" y="252209"/>
                  </a:lnTo>
                  <a:close/>
                </a:path>
                <a:path extrusionOk="0" h="326390" w="8471535">
                  <a:moveTo>
                    <a:pt x="4227969" y="185610"/>
                  </a:moveTo>
                  <a:lnTo>
                    <a:pt x="4208742" y="181952"/>
                  </a:lnTo>
                  <a:lnTo>
                    <a:pt x="4199737" y="180606"/>
                  </a:lnTo>
                  <a:lnTo>
                    <a:pt x="4191139" y="180073"/>
                  </a:lnTo>
                  <a:lnTo>
                    <a:pt x="4183151" y="180708"/>
                  </a:lnTo>
                  <a:lnTo>
                    <a:pt x="4175582" y="182816"/>
                  </a:lnTo>
                  <a:lnTo>
                    <a:pt x="4168457" y="186753"/>
                  </a:lnTo>
                  <a:lnTo>
                    <a:pt x="4161802" y="192862"/>
                  </a:lnTo>
                  <a:lnTo>
                    <a:pt x="4169105" y="198335"/>
                  </a:lnTo>
                  <a:lnTo>
                    <a:pt x="4177576" y="202438"/>
                  </a:lnTo>
                  <a:lnTo>
                    <a:pt x="4186745" y="205016"/>
                  </a:lnTo>
                  <a:lnTo>
                    <a:pt x="4196130" y="205905"/>
                  </a:lnTo>
                  <a:lnTo>
                    <a:pt x="4206202" y="204749"/>
                  </a:lnTo>
                  <a:lnTo>
                    <a:pt x="4215295" y="201117"/>
                  </a:lnTo>
                  <a:lnTo>
                    <a:pt x="4222775" y="194818"/>
                  </a:lnTo>
                  <a:lnTo>
                    <a:pt x="4227969" y="185610"/>
                  </a:lnTo>
                  <a:close/>
                </a:path>
                <a:path extrusionOk="0" h="326390" w="8471535">
                  <a:moveTo>
                    <a:pt x="4250156" y="296684"/>
                  </a:moveTo>
                  <a:lnTo>
                    <a:pt x="4245826" y="292900"/>
                  </a:lnTo>
                  <a:lnTo>
                    <a:pt x="4242803" y="291782"/>
                  </a:lnTo>
                  <a:lnTo>
                    <a:pt x="4238510" y="291782"/>
                  </a:lnTo>
                  <a:lnTo>
                    <a:pt x="4232440" y="294144"/>
                  </a:lnTo>
                  <a:lnTo>
                    <a:pt x="4228147" y="294144"/>
                  </a:lnTo>
                  <a:lnTo>
                    <a:pt x="4225125" y="293027"/>
                  </a:lnTo>
                  <a:lnTo>
                    <a:pt x="4220807" y="289306"/>
                  </a:lnTo>
                  <a:lnTo>
                    <a:pt x="4220591" y="298589"/>
                  </a:lnTo>
                  <a:lnTo>
                    <a:pt x="4223766" y="305295"/>
                  </a:lnTo>
                  <a:lnTo>
                    <a:pt x="4229189" y="309372"/>
                  </a:lnTo>
                  <a:lnTo>
                    <a:pt x="4235691" y="310743"/>
                  </a:lnTo>
                  <a:lnTo>
                    <a:pt x="4242676" y="310743"/>
                  </a:lnTo>
                  <a:lnTo>
                    <a:pt x="4249509" y="306171"/>
                  </a:lnTo>
                  <a:lnTo>
                    <a:pt x="4250156" y="296684"/>
                  </a:lnTo>
                  <a:close/>
                </a:path>
                <a:path extrusionOk="0" h="326390" w="8471535">
                  <a:moveTo>
                    <a:pt x="4251655" y="200304"/>
                  </a:moveTo>
                  <a:lnTo>
                    <a:pt x="4248531" y="187807"/>
                  </a:lnTo>
                  <a:lnTo>
                    <a:pt x="4245635" y="187807"/>
                  </a:lnTo>
                  <a:lnTo>
                    <a:pt x="4244645" y="187807"/>
                  </a:lnTo>
                  <a:lnTo>
                    <a:pt x="4243692" y="189255"/>
                  </a:lnTo>
                  <a:lnTo>
                    <a:pt x="4242955" y="192862"/>
                  </a:lnTo>
                  <a:lnTo>
                    <a:pt x="4241279" y="200406"/>
                  </a:lnTo>
                  <a:lnTo>
                    <a:pt x="4244632" y="212712"/>
                  </a:lnTo>
                  <a:lnTo>
                    <a:pt x="4248531" y="212712"/>
                  </a:lnTo>
                  <a:lnTo>
                    <a:pt x="4249483" y="211251"/>
                  </a:lnTo>
                  <a:lnTo>
                    <a:pt x="4250156" y="207606"/>
                  </a:lnTo>
                  <a:lnTo>
                    <a:pt x="4251655" y="200304"/>
                  </a:lnTo>
                  <a:close/>
                </a:path>
                <a:path extrusionOk="0" h="326390" w="8471535">
                  <a:moveTo>
                    <a:pt x="4281436" y="64922"/>
                  </a:moveTo>
                  <a:lnTo>
                    <a:pt x="4279747" y="52171"/>
                  </a:lnTo>
                  <a:lnTo>
                    <a:pt x="4278490" y="51752"/>
                  </a:lnTo>
                  <a:lnTo>
                    <a:pt x="4277258" y="51562"/>
                  </a:lnTo>
                  <a:lnTo>
                    <a:pt x="4276052" y="51562"/>
                  </a:lnTo>
                  <a:lnTo>
                    <a:pt x="4266108" y="55968"/>
                  </a:lnTo>
                  <a:lnTo>
                    <a:pt x="4259567" y="65824"/>
                  </a:lnTo>
                  <a:lnTo>
                    <a:pt x="4258462" y="76111"/>
                  </a:lnTo>
                  <a:lnTo>
                    <a:pt x="4264825" y="81775"/>
                  </a:lnTo>
                  <a:lnTo>
                    <a:pt x="4269791" y="75501"/>
                  </a:lnTo>
                  <a:lnTo>
                    <a:pt x="4276725" y="71297"/>
                  </a:lnTo>
                  <a:lnTo>
                    <a:pt x="4281436" y="64922"/>
                  </a:lnTo>
                  <a:close/>
                </a:path>
                <a:path extrusionOk="0" h="326390" w="8471535">
                  <a:moveTo>
                    <a:pt x="4596282" y="192862"/>
                  </a:moveTo>
                  <a:lnTo>
                    <a:pt x="4593475" y="192506"/>
                  </a:lnTo>
                  <a:lnTo>
                    <a:pt x="4590834" y="192328"/>
                  </a:lnTo>
                  <a:lnTo>
                    <a:pt x="4588370" y="192328"/>
                  </a:lnTo>
                  <a:lnTo>
                    <a:pt x="4580090" y="193192"/>
                  </a:lnTo>
                  <a:lnTo>
                    <a:pt x="4573638" y="195910"/>
                  </a:lnTo>
                  <a:lnTo>
                    <a:pt x="4569206" y="200660"/>
                  </a:lnTo>
                  <a:lnTo>
                    <a:pt x="4566958" y="207606"/>
                  </a:lnTo>
                  <a:lnTo>
                    <a:pt x="4576699" y="206349"/>
                  </a:lnTo>
                  <a:lnTo>
                    <a:pt x="4585068" y="203708"/>
                  </a:lnTo>
                  <a:lnTo>
                    <a:pt x="4591697" y="199326"/>
                  </a:lnTo>
                  <a:lnTo>
                    <a:pt x="4596282" y="192862"/>
                  </a:lnTo>
                  <a:close/>
                </a:path>
                <a:path extrusionOk="0" h="326390" w="8471535">
                  <a:moveTo>
                    <a:pt x="4824730" y="229844"/>
                  </a:moveTo>
                  <a:lnTo>
                    <a:pt x="4822634" y="229336"/>
                  </a:lnTo>
                  <a:lnTo>
                    <a:pt x="4820831" y="229108"/>
                  </a:lnTo>
                  <a:lnTo>
                    <a:pt x="4819256" y="229108"/>
                  </a:lnTo>
                  <a:lnTo>
                    <a:pt x="4811979" y="231838"/>
                  </a:lnTo>
                  <a:lnTo>
                    <a:pt x="4808512" y="238302"/>
                  </a:lnTo>
                  <a:lnTo>
                    <a:pt x="4806264" y="245948"/>
                  </a:lnTo>
                  <a:lnTo>
                    <a:pt x="4802632" y="252209"/>
                  </a:lnTo>
                  <a:lnTo>
                    <a:pt x="4805070" y="252374"/>
                  </a:lnTo>
                  <a:lnTo>
                    <a:pt x="4806213" y="252374"/>
                  </a:lnTo>
                  <a:lnTo>
                    <a:pt x="4814989" y="250964"/>
                  </a:lnTo>
                  <a:lnTo>
                    <a:pt x="4820971" y="246735"/>
                  </a:lnTo>
                  <a:lnTo>
                    <a:pt x="4824209" y="239687"/>
                  </a:lnTo>
                  <a:lnTo>
                    <a:pt x="4824730" y="229844"/>
                  </a:lnTo>
                  <a:close/>
                </a:path>
                <a:path extrusionOk="0" h="326390" w="8471535">
                  <a:moveTo>
                    <a:pt x="4892408" y="203161"/>
                  </a:moveTo>
                  <a:lnTo>
                    <a:pt x="4883747" y="192862"/>
                  </a:lnTo>
                  <a:lnTo>
                    <a:pt x="4879581" y="204165"/>
                  </a:lnTo>
                  <a:lnTo>
                    <a:pt x="4870945" y="215379"/>
                  </a:lnTo>
                  <a:lnTo>
                    <a:pt x="4866818" y="226491"/>
                  </a:lnTo>
                  <a:lnTo>
                    <a:pt x="4876254" y="237464"/>
                  </a:lnTo>
                  <a:lnTo>
                    <a:pt x="4878768" y="224650"/>
                  </a:lnTo>
                  <a:lnTo>
                    <a:pt x="4887442" y="213474"/>
                  </a:lnTo>
                  <a:lnTo>
                    <a:pt x="4892408" y="203161"/>
                  </a:lnTo>
                  <a:close/>
                </a:path>
                <a:path extrusionOk="0" h="326390" w="8471535">
                  <a:moveTo>
                    <a:pt x="4905921" y="259689"/>
                  </a:moveTo>
                  <a:lnTo>
                    <a:pt x="4903952" y="260286"/>
                  </a:lnTo>
                  <a:lnTo>
                    <a:pt x="4901616" y="260515"/>
                  </a:lnTo>
                  <a:lnTo>
                    <a:pt x="4895227" y="260515"/>
                  </a:lnTo>
                  <a:lnTo>
                    <a:pt x="4878019" y="258521"/>
                  </a:lnTo>
                  <a:lnTo>
                    <a:pt x="4874234" y="258521"/>
                  </a:lnTo>
                  <a:lnTo>
                    <a:pt x="4867211" y="258521"/>
                  </a:lnTo>
                  <a:lnTo>
                    <a:pt x="4861928" y="260235"/>
                  </a:lnTo>
                  <a:lnTo>
                    <a:pt x="4861598" y="266839"/>
                  </a:lnTo>
                  <a:lnTo>
                    <a:pt x="4867643" y="268478"/>
                  </a:lnTo>
                  <a:lnTo>
                    <a:pt x="4874184" y="270573"/>
                  </a:lnTo>
                  <a:lnTo>
                    <a:pt x="4880927" y="272389"/>
                  </a:lnTo>
                  <a:lnTo>
                    <a:pt x="4887646" y="273164"/>
                  </a:lnTo>
                  <a:lnTo>
                    <a:pt x="4894732" y="273164"/>
                  </a:lnTo>
                  <a:lnTo>
                    <a:pt x="4901298" y="270065"/>
                  </a:lnTo>
                  <a:lnTo>
                    <a:pt x="4905921" y="259689"/>
                  </a:lnTo>
                  <a:close/>
                </a:path>
                <a:path extrusionOk="0" h="326390" w="8471535">
                  <a:moveTo>
                    <a:pt x="5141544" y="96532"/>
                  </a:moveTo>
                  <a:lnTo>
                    <a:pt x="5134495" y="92786"/>
                  </a:lnTo>
                  <a:lnTo>
                    <a:pt x="5129123" y="91363"/>
                  </a:lnTo>
                  <a:lnTo>
                    <a:pt x="5125250" y="91363"/>
                  </a:lnTo>
                  <a:lnTo>
                    <a:pt x="5119294" y="91363"/>
                  </a:lnTo>
                  <a:lnTo>
                    <a:pt x="5116842" y="94703"/>
                  </a:lnTo>
                  <a:lnTo>
                    <a:pt x="5117465" y="101409"/>
                  </a:lnTo>
                  <a:lnTo>
                    <a:pt x="5120538" y="104749"/>
                  </a:lnTo>
                  <a:lnTo>
                    <a:pt x="5129771" y="104749"/>
                  </a:lnTo>
                  <a:lnTo>
                    <a:pt x="5135194" y="102590"/>
                  </a:lnTo>
                  <a:lnTo>
                    <a:pt x="5141544" y="96532"/>
                  </a:lnTo>
                  <a:close/>
                </a:path>
                <a:path extrusionOk="0" h="326390" w="8471535">
                  <a:moveTo>
                    <a:pt x="5250345" y="255816"/>
                  </a:moveTo>
                  <a:lnTo>
                    <a:pt x="5250307" y="248285"/>
                  </a:lnTo>
                  <a:lnTo>
                    <a:pt x="5244554" y="237464"/>
                  </a:lnTo>
                  <a:lnTo>
                    <a:pt x="5234749" y="247751"/>
                  </a:lnTo>
                  <a:lnTo>
                    <a:pt x="5232552" y="255346"/>
                  </a:lnTo>
                  <a:lnTo>
                    <a:pt x="5235524" y="260045"/>
                  </a:lnTo>
                  <a:lnTo>
                    <a:pt x="5241163" y="261658"/>
                  </a:lnTo>
                  <a:lnTo>
                    <a:pt x="5246649" y="260223"/>
                  </a:lnTo>
                  <a:lnTo>
                    <a:pt x="5250345" y="255816"/>
                  </a:lnTo>
                  <a:close/>
                </a:path>
                <a:path extrusionOk="0" h="326390" w="8471535">
                  <a:moveTo>
                    <a:pt x="5343334" y="225094"/>
                  </a:moveTo>
                  <a:lnTo>
                    <a:pt x="5341391" y="221488"/>
                  </a:lnTo>
                  <a:lnTo>
                    <a:pt x="5337657" y="221488"/>
                  </a:lnTo>
                  <a:lnTo>
                    <a:pt x="5334736" y="221488"/>
                  </a:lnTo>
                  <a:lnTo>
                    <a:pt x="5330723" y="223697"/>
                  </a:lnTo>
                  <a:lnTo>
                    <a:pt x="5325707" y="229857"/>
                  </a:lnTo>
                  <a:lnTo>
                    <a:pt x="5330545" y="234276"/>
                  </a:lnTo>
                  <a:lnTo>
                    <a:pt x="5334343" y="235915"/>
                  </a:lnTo>
                  <a:lnTo>
                    <a:pt x="5341290" y="235915"/>
                  </a:lnTo>
                  <a:lnTo>
                    <a:pt x="5343283" y="232308"/>
                  </a:lnTo>
                  <a:lnTo>
                    <a:pt x="5343334" y="225094"/>
                  </a:lnTo>
                  <a:close/>
                </a:path>
                <a:path extrusionOk="0" h="326390" w="8471535">
                  <a:moveTo>
                    <a:pt x="5509819" y="215099"/>
                  </a:moveTo>
                  <a:lnTo>
                    <a:pt x="5503799" y="214007"/>
                  </a:lnTo>
                  <a:lnTo>
                    <a:pt x="5499062" y="213550"/>
                  </a:lnTo>
                  <a:lnTo>
                    <a:pt x="5495391" y="213550"/>
                  </a:lnTo>
                  <a:lnTo>
                    <a:pt x="5486806" y="213550"/>
                  </a:lnTo>
                  <a:lnTo>
                    <a:pt x="5484101" y="216027"/>
                  </a:lnTo>
                  <a:lnTo>
                    <a:pt x="5485562" y="220992"/>
                  </a:lnTo>
                  <a:lnTo>
                    <a:pt x="5489727" y="223481"/>
                  </a:lnTo>
                  <a:lnTo>
                    <a:pt x="5499659" y="223481"/>
                  </a:lnTo>
                  <a:lnTo>
                    <a:pt x="5505285" y="221348"/>
                  </a:lnTo>
                  <a:lnTo>
                    <a:pt x="5509819" y="215099"/>
                  </a:lnTo>
                  <a:close/>
                </a:path>
                <a:path extrusionOk="0" h="326390" w="8471535">
                  <a:moveTo>
                    <a:pt x="5900305" y="7683"/>
                  </a:moveTo>
                  <a:lnTo>
                    <a:pt x="5878144" y="22428"/>
                  </a:lnTo>
                  <a:lnTo>
                    <a:pt x="5879770" y="22479"/>
                  </a:lnTo>
                  <a:lnTo>
                    <a:pt x="5891327" y="22479"/>
                  </a:lnTo>
                  <a:lnTo>
                    <a:pt x="5897016" y="16510"/>
                  </a:lnTo>
                  <a:lnTo>
                    <a:pt x="5900305" y="7683"/>
                  </a:lnTo>
                  <a:close/>
                </a:path>
                <a:path extrusionOk="0" h="326390" w="8471535">
                  <a:moveTo>
                    <a:pt x="6032665" y="185610"/>
                  </a:moveTo>
                  <a:lnTo>
                    <a:pt x="6020346" y="187998"/>
                  </a:lnTo>
                  <a:lnTo>
                    <a:pt x="6009716" y="192074"/>
                  </a:lnTo>
                  <a:lnTo>
                    <a:pt x="6001359" y="198424"/>
                  </a:lnTo>
                  <a:lnTo>
                    <a:pt x="5995873" y="207606"/>
                  </a:lnTo>
                  <a:lnTo>
                    <a:pt x="6000153" y="212026"/>
                  </a:lnTo>
                  <a:lnTo>
                    <a:pt x="6004979" y="213944"/>
                  </a:lnTo>
                  <a:lnTo>
                    <a:pt x="6009703" y="213944"/>
                  </a:lnTo>
                  <a:lnTo>
                    <a:pt x="6018441" y="211734"/>
                  </a:lnTo>
                  <a:lnTo>
                    <a:pt x="6025870" y="205701"/>
                  </a:lnTo>
                  <a:lnTo>
                    <a:pt x="6030963" y="196710"/>
                  </a:lnTo>
                  <a:lnTo>
                    <a:pt x="6032665" y="185610"/>
                  </a:lnTo>
                  <a:close/>
                </a:path>
                <a:path extrusionOk="0" h="326390" w="8471535">
                  <a:moveTo>
                    <a:pt x="6059868" y="226237"/>
                  </a:moveTo>
                  <a:lnTo>
                    <a:pt x="6059513" y="211378"/>
                  </a:lnTo>
                  <a:lnTo>
                    <a:pt x="6053239" y="198412"/>
                  </a:lnTo>
                  <a:lnTo>
                    <a:pt x="6040475" y="192862"/>
                  </a:lnTo>
                  <a:lnTo>
                    <a:pt x="6040158" y="192862"/>
                  </a:lnTo>
                  <a:lnTo>
                    <a:pt x="6043676" y="204254"/>
                  </a:lnTo>
                  <a:lnTo>
                    <a:pt x="6045555" y="217195"/>
                  </a:lnTo>
                  <a:lnTo>
                    <a:pt x="6048426" y="229120"/>
                  </a:lnTo>
                  <a:lnTo>
                    <a:pt x="6054839" y="237464"/>
                  </a:lnTo>
                  <a:lnTo>
                    <a:pt x="6059868" y="226237"/>
                  </a:lnTo>
                  <a:close/>
                </a:path>
                <a:path extrusionOk="0" h="326390" w="8471535">
                  <a:moveTo>
                    <a:pt x="6798970" y="266839"/>
                  </a:moveTo>
                  <a:lnTo>
                    <a:pt x="6769265" y="266839"/>
                  </a:lnTo>
                  <a:lnTo>
                    <a:pt x="6769875" y="277088"/>
                  </a:lnTo>
                  <a:lnTo>
                    <a:pt x="6765811" y="283197"/>
                  </a:lnTo>
                  <a:lnTo>
                    <a:pt x="6762102" y="289306"/>
                  </a:lnTo>
                  <a:lnTo>
                    <a:pt x="6774180" y="286600"/>
                  </a:lnTo>
                  <a:lnTo>
                    <a:pt x="6783337" y="280974"/>
                  </a:lnTo>
                  <a:lnTo>
                    <a:pt x="6791084" y="273913"/>
                  </a:lnTo>
                  <a:lnTo>
                    <a:pt x="6798970" y="266839"/>
                  </a:lnTo>
                  <a:close/>
                </a:path>
                <a:path extrusionOk="0" h="326390" w="8471535">
                  <a:moveTo>
                    <a:pt x="6954609" y="229806"/>
                  </a:moveTo>
                  <a:lnTo>
                    <a:pt x="6953440" y="222592"/>
                  </a:lnTo>
                  <a:lnTo>
                    <a:pt x="6916623" y="222592"/>
                  </a:lnTo>
                  <a:lnTo>
                    <a:pt x="6917525" y="230987"/>
                  </a:lnTo>
                  <a:lnTo>
                    <a:pt x="6920522" y="237223"/>
                  </a:lnTo>
                  <a:lnTo>
                    <a:pt x="6925297" y="241642"/>
                  </a:lnTo>
                  <a:lnTo>
                    <a:pt x="6931546" y="244602"/>
                  </a:lnTo>
                  <a:lnTo>
                    <a:pt x="6925704" y="231317"/>
                  </a:lnTo>
                  <a:lnTo>
                    <a:pt x="6932181" y="230390"/>
                  </a:lnTo>
                  <a:lnTo>
                    <a:pt x="6949224" y="230416"/>
                  </a:lnTo>
                  <a:lnTo>
                    <a:pt x="6954609" y="229806"/>
                  </a:lnTo>
                  <a:close/>
                </a:path>
                <a:path extrusionOk="0" h="326390" w="8471535">
                  <a:moveTo>
                    <a:pt x="7005193" y="207606"/>
                  </a:moveTo>
                  <a:lnTo>
                    <a:pt x="7003339" y="208064"/>
                  </a:lnTo>
                  <a:lnTo>
                    <a:pt x="7001192" y="208229"/>
                  </a:lnTo>
                  <a:lnTo>
                    <a:pt x="6995871" y="208229"/>
                  </a:lnTo>
                  <a:lnTo>
                    <a:pt x="6982777" y="207098"/>
                  </a:lnTo>
                  <a:lnTo>
                    <a:pt x="6979793" y="207098"/>
                  </a:lnTo>
                  <a:lnTo>
                    <a:pt x="6970839" y="207098"/>
                  </a:lnTo>
                  <a:lnTo>
                    <a:pt x="6964502" y="209677"/>
                  </a:lnTo>
                  <a:lnTo>
                    <a:pt x="6968414" y="222592"/>
                  </a:lnTo>
                  <a:lnTo>
                    <a:pt x="6978739" y="220040"/>
                  </a:lnTo>
                  <a:lnTo>
                    <a:pt x="6989292" y="217652"/>
                  </a:lnTo>
                  <a:lnTo>
                    <a:pt x="6998614" y="213982"/>
                  </a:lnTo>
                  <a:lnTo>
                    <a:pt x="7005193" y="207606"/>
                  </a:lnTo>
                  <a:close/>
                </a:path>
                <a:path extrusionOk="0" h="326390" w="8471535">
                  <a:moveTo>
                    <a:pt x="7115708" y="266839"/>
                  </a:moveTo>
                  <a:lnTo>
                    <a:pt x="7105967" y="268312"/>
                  </a:lnTo>
                  <a:lnTo>
                    <a:pt x="7097585" y="271030"/>
                  </a:lnTo>
                  <a:lnTo>
                    <a:pt x="7090867" y="275386"/>
                  </a:lnTo>
                  <a:lnTo>
                    <a:pt x="7086117" y="281698"/>
                  </a:lnTo>
                  <a:lnTo>
                    <a:pt x="7089076" y="282105"/>
                  </a:lnTo>
                  <a:lnTo>
                    <a:pt x="7091858" y="282321"/>
                  </a:lnTo>
                  <a:lnTo>
                    <a:pt x="7094448" y="282321"/>
                  </a:lnTo>
                  <a:lnTo>
                    <a:pt x="7102691" y="281432"/>
                  </a:lnTo>
                  <a:lnTo>
                    <a:pt x="7109104" y="278650"/>
                  </a:lnTo>
                  <a:lnTo>
                    <a:pt x="7113498" y="273837"/>
                  </a:lnTo>
                  <a:lnTo>
                    <a:pt x="7115708" y="266839"/>
                  </a:lnTo>
                  <a:close/>
                </a:path>
                <a:path extrusionOk="0" h="326390" w="8471535">
                  <a:moveTo>
                    <a:pt x="7268832" y="75704"/>
                  </a:moveTo>
                  <a:lnTo>
                    <a:pt x="7268019" y="68389"/>
                  </a:lnTo>
                  <a:lnTo>
                    <a:pt x="7263028" y="62230"/>
                  </a:lnTo>
                  <a:lnTo>
                    <a:pt x="7256234" y="59639"/>
                  </a:lnTo>
                  <a:lnTo>
                    <a:pt x="7252944" y="59639"/>
                  </a:lnTo>
                  <a:lnTo>
                    <a:pt x="7249846" y="61683"/>
                  </a:lnTo>
                  <a:lnTo>
                    <a:pt x="7248106" y="66929"/>
                  </a:lnTo>
                  <a:lnTo>
                    <a:pt x="7253427" y="68986"/>
                  </a:lnTo>
                  <a:lnTo>
                    <a:pt x="7256221" y="73660"/>
                  </a:lnTo>
                  <a:lnTo>
                    <a:pt x="7258685" y="78676"/>
                  </a:lnTo>
                  <a:lnTo>
                    <a:pt x="7263066" y="81775"/>
                  </a:lnTo>
                  <a:lnTo>
                    <a:pt x="7268832" y="75704"/>
                  </a:lnTo>
                  <a:close/>
                </a:path>
                <a:path extrusionOk="0" h="326390" w="8471535">
                  <a:moveTo>
                    <a:pt x="7771181" y="170624"/>
                  </a:moveTo>
                  <a:lnTo>
                    <a:pt x="7749032" y="170624"/>
                  </a:lnTo>
                  <a:lnTo>
                    <a:pt x="7748270" y="184289"/>
                  </a:lnTo>
                  <a:lnTo>
                    <a:pt x="7753617" y="191833"/>
                  </a:lnTo>
                  <a:lnTo>
                    <a:pt x="7762214" y="196215"/>
                  </a:lnTo>
                  <a:lnTo>
                    <a:pt x="7771181" y="200355"/>
                  </a:lnTo>
                  <a:lnTo>
                    <a:pt x="7770546" y="191719"/>
                  </a:lnTo>
                  <a:lnTo>
                    <a:pt x="7766545" y="186524"/>
                  </a:lnTo>
                  <a:lnTo>
                    <a:pt x="7761186" y="182689"/>
                  </a:lnTo>
                  <a:lnTo>
                    <a:pt x="7756525" y="178117"/>
                  </a:lnTo>
                  <a:lnTo>
                    <a:pt x="7761986" y="176263"/>
                  </a:lnTo>
                  <a:lnTo>
                    <a:pt x="7771181" y="177761"/>
                  </a:lnTo>
                  <a:lnTo>
                    <a:pt x="7771181" y="170624"/>
                  </a:lnTo>
                  <a:close/>
                </a:path>
                <a:path extrusionOk="0" h="326390" w="8471535">
                  <a:moveTo>
                    <a:pt x="7926006" y="207606"/>
                  </a:moveTo>
                  <a:lnTo>
                    <a:pt x="7924508" y="196113"/>
                  </a:lnTo>
                  <a:lnTo>
                    <a:pt x="7919313" y="188328"/>
                  </a:lnTo>
                  <a:lnTo>
                    <a:pt x="7911909" y="182803"/>
                  </a:lnTo>
                  <a:lnTo>
                    <a:pt x="7903794" y="178117"/>
                  </a:lnTo>
                  <a:lnTo>
                    <a:pt x="7903578" y="190258"/>
                  </a:lnTo>
                  <a:lnTo>
                    <a:pt x="7906029" y="199669"/>
                  </a:lnTo>
                  <a:lnTo>
                    <a:pt x="7911782" y="205752"/>
                  </a:lnTo>
                  <a:lnTo>
                    <a:pt x="7921447" y="207911"/>
                  </a:lnTo>
                  <a:lnTo>
                    <a:pt x="7922869" y="207911"/>
                  </a:lnTo>
                  <a:lnTo>
                    <a:pt x="7924393" y="207810"/>
                  </a:lnTo>
                  <a:lnTo>
                    <a:pt x="7926006" y="207606"/>
                  </a:lnTo>
                  <a:close/>
                </a:path>
                <a:path extrusionOk="0" h="326390" w="8471535">
                  <a:moveTo>
                    <a:pt x="7940624" y="289306"/>
                  </a:moveTo>
                  <a:lnTo>
                    <a:pt x="7934566" y="273075"/>
                  </a:lnTo>
                  <a:lnTo>
                    <a:pt x="7922488" y="262940"/>
                  </a:lnTo>
                  <a:lnTo>
                    <a:pt x="7908391" y="254812"/>
                  </a:lnTo>
                  <a:lnTo>
                    <a:pt x="7896326" y="244602"/>
                  </a:lnTo>
                  <a:lnTo>
                    <a:pt x="7898790" y="264502"/>
                  </a:lnTo>
                  <a:lnTo>
                    <a:pt x="7908544" y="277025"/>
                  </a:lnTo>
                  <a:lnTo>
                    <a:pt x="7923263" y="284505"/>
                  </a:lnTo>
                  <a:lnTo>
                    <a:pt x="7940624" y="289306"/>
                  </a:lnTo>
                  <a:close/>
                </a:path>
                <a:path extrusionOk="0" h="326390" w="8471535">
                  <a:moveTo>
                    <a:pt x="8154124" y="148501"/>
                  </a:moveTo>
                  <a:lnTo>
                    <a:pt x="8139519" y="148501"/>
                  </a:lnTo>
                  <a:lnTo>
                    <a:pt x="8139519" y="163372"/>
                  </a:lnTo>
                  <a:lnTo>
                    <a:pt x="8154124" y="163372"/>
                  </a:lnTo>
                  <a:lnTo>
                    <a:pt x="8154124" y="148501"/>
                  </a:lnTo>
                  <a:close/>
                </a:path>
                <a:path extrusionOk="0" h="326390" w="8471535">
                  <a:moveTo>
                    <a:pt x="8168881" y="229844"/>
                  </a:moveTo>
                  <a:lnTo>
                    <a:pt x="8156537" y="232384"/>
                  </a:lnTo>
                  <a:lnTo>
                    <a:pt x="8145907" y="236499"/>
                  </a:lnTo>
                  <a:lnTo>
                    <a:pt x="8137550" y="242874"/>
                  </a:lnTo>
                  <a:lnTo>
                    <a:pt x="8132038" y="252209"/>
                  </a:lnTo>
                  <a:lnTo>
                    <a:pt x="8145932" y="251256"/>
                  </a:lnTo>
                  <a:lnTo>
                    <a:pt x="8157959" y="248500"/>
                  </a:lnTo>
                  <a:lnTo>
                    <a:pt x="8166227" y="242011"/>
                  </a:lnTo>
                  <a:lnTo>
                    <a:pt x="8168881" y="229844"/>
                  </a:lnTo>
                  <a:close/>
                </a:path>
                <a:path extrusionOk="0" h="326390" w="8471535">
                  <a:moveTo>
                    <a:pt x="8213153" y="229844"/>
                  </a:moveTo>
                  <a:lnTo>
                    <a:pt x="8209064" y="225361"/>
                  </a:lnTo>
                  <a:lnTo>
                    <a:pt x="8201482" y="222631"/>
                  </a:lnTo>
                  <a:lnTo>
                    <a:pt x="8194256" y="222631"/>
                  </a:lnTo>
                  <a:lnTo>
                    <a:pt x="8185175" y="222631"/>
                  </a:lnTo>
                  <a:lnTo>
                    <a:pt x="8176641" y="226936"/>
                  </a:lnTo>
                  <a:lnTo>
                    <a:pt x="8176311" y="237464"/>
                  </a:lnTo>
                  <a:lnTo>
                    <a:pt x="8179257" y="240601"/>
                  </a:lnTo>
                  <a:lnTo>
                    <a:pt x="8183410" y="241960"/>
                  </a:lnTo>
                  <a:lnTo>
                    <a:pt x="8187957" y="241960"/>
                  </a:lnTo>
                  <a:lnTo>
                    <a:pt x="8194751" y="241058"/>
                  </a:lnTo>
                  <a:lnTo>
                    <a:pt x="8201584" y="238556"/>
                  </a:lnTo>
                  <a:lnTo>
                    <a:pt x="8207896" y="234721"/>
                  </a:lnTo>
                  <a:lnTo>
                    <a:pt x="8213153" y="229844"/>
                  </a:lnTo>
                  <a:close/>
                </a:path>
                <a:path extrusionOk="0" h="326390" w="8471535">
                  <a:moveTo>
                    <a:pt x="8234667" y="267385"/>
                  </a:moveTo>
                  <a:lnTo>
                    <a:pt x="8234159" y="258025"/>
                  </a:lnTo>
                  <a:lnTo>
                    <a:pt x="8232343" y="253339"/>
                  </a:lnTo>
                  <a:lnTo>
                    <a:pt x="8228876" y="253339"/>
                  </a:lnTo>
                  <a:lnTo>
                    <a:pt x="8226755" y="253339"/>
                  </a:lnTo>
                  <a:lnTo>
                    <a:pt x="8224012" y="255104"/>
                  </a:lnTo>
                  <a:lnTo>
                    <a:pt x="8220634" y="259689"/>
                  </a:lnTo>
                  <a:lnTo>
                    <a:pt x="8224939" y="268833"/>
                  </a:lnTo>
                  <a:lnTo>
                    <a:pt x="8228266" y="272072"/>
                  </a:lnTo>
                  <a:lnTo>
                    <a:pt x="8233359" y="272072"/>
                  </a:lnTo>
                  <a:lnTo>
                    <a:pt x="8234667" y="267385"/>
                  </a:lnTo>
                  <a:close/>
                </a:path>
                <a:path extrusionOk="0" h="326390" w="8471535">
                  <a:moveTo>
                    <a:pt x="8301469" y="89154"/>
                  </a:moveTo>
                  <a:lnTo>
                    <a:pt x="8299767" y="89560"/>
                  </a:lnTo>
                  <a:lnTo>
                    <a:pt x="8297812" y="89700"/>
                  </a:lnTo>
                  <a:lnTo>
                    <a:pt x="8292655" y="89700"/>
                  </a:lnTo>
                  <a:lnTo>
                    <a:pt x="8279168" y="88455"/>
                  </a:lnTo>
                  <a:lnTo>
                    <a:pt x="8276082" y="88455"/>
                  </a:lnTo>
                  <a:lnTo>
                    <a:pt x="8267141" y="88455"/>
                  </a:lnTo>
                  <a:lnTo>
                    <a:pt x="8260766" y="91084"/>
                  </a:lnTo>
                  <a:lnTo>
                    <a:pt x="8264652" y="104013"/>
                  </a:lnTo>
                  <a:lnTo>
                    <a:pt x="8272602" y="104482"/>
                  </a:lnTo>
                  <a:lnTo>
                    <a:pt x="8276374" y="104482"/>
                  </a:lnTo>
                  <a:lnTo>
                    <a:pt x="8285861" y="103873"/>
                  </a:lnTo>
                  <a:lnTo>
                    <a:pt x="8293709" y="101574"/>
                  </a:lnTo>
                  <a:lnTo>
                    <a:pt x="8299170" y="96901"/>
                  </a:lnTo>
                  <a:lnTo>
                    <a:pt x="8301469" y="89154"/>
                  </a:lnTo>
                  <a:close/>
                </a:path>
                <a:path extrusionOk="0" h="326390" w="8471535">
                  <a:moveTo>
                    <a:pt x="8329422" y="268300"/>
                  </a:moveTo>
                  <a:lnTo>
                    <a:pt x="8328711" y="260946"/>
                  </a:lnTo>
                  <a:lnTo>
                    <a:pt x="8323834" y="254787"/>
                  </a:lnTo>
                  <a:lnTo>
                    <a:pt x="8317141" y="252209"/>
                  </a:lnTo>
                  <a:lnTo>
                    <a:pt x="8313839" y="252209"/>
                  </a:lnTo>
                  <a:lnTo>
                    <a:pt x="8310715" y="254304"/>
                  </a:lnTo>
                  <a:lnTo>
                    <a:pt x="8308962" y="259689"/>
                  </a:lnTo>
                  <a:lnTo>
                    <a:pt x="8318436" y="259689"/>
                  </a:lnTo>
                  <a:lnTo>
                    <a:pt x="8315553" y="272491"/>
                  </a:lnTo>
                  <a:lnTo>
                    <a:pt x="8323643" y="274447"/>
                  </a:lnTo>
                  <a:lnTo>
                    <a:pt x="8329422" y="268300"/>
                  </a:lnTo>
                  <a:close/>
                </a:path>
                <a:path extrusionOk="0" h="326390" w="8471535">
                  <a:moveTo>
                    <a:pt x="8390483" y="114401"/>
                  </a:moveTo>
                  <a:lnTo>
                    <a:pt x="8389417" y="106641"/>
                  </a:lnTo>
                  <a:lnTo>
                    <a:pt x="8382622" y="96532"/>
                  </a:lnTo>
                  <a:lnTo>
                    <a:pt x="8378076" y="107708"/>
                  </a:lnTo>
                  <a:lnTo>
                    <a:pt x="8377542" y="115341"/>
                  </a:lnTo>
                  <a:lnTo>
                    <a:pt x="8379752" y="119722"/>
                  </a:lnTo>
                  <a:lnTo>
                    <a:pt x="8383410" y="121119"/>
                  </a:lnTo>
                  <a:lnTo>
                    <a:pt x="8387816" y="119367"/>
                  </a:lnTo>
                  <a:lnTo>
                    <a:pt x="8390483" y="114401"/>
                  </a:lnTo>
                  <a:close/>
                </a:path>
                <a:path extrusionOk="0" h="326390" w="8471535">
                  <a:moveTo>
                    <a:pt x="8471002" y="22440"/>
                  </a:moveTo>
                  <a:lnTo>
                    <a:pt x="8465071" y="21374"/>
                  </a:lnTo>
                  <a:lnTo>
                    <a:pt x="8460372" y="20929"/>
                  </a:lnTo>
                  <a:lnTo>
                    <a:pt x="8456727" y="20929"/>
                  </a:lnTo>
                  <a:lnTo>
                    <a:pt x="8448040" y="20929"/>
                  </a:lnTo>
                  <a:lnTo>
                    <a:pt x="8445297" y="23431"/>
                  </a:lnTo>
                  <a:lnTo>
                    <a:pt x="8446732" y="28435"/>
                  </a:lnTo>
                  <a:lnTo>
                    <a:pt x="8450910" y="30924"/>
                  </a:lnTo>
                  <a:lnTo>
                    <a:pt x="8460854" y="30924"/>
                  </a:lnTo>
                  <a:lnTo>
                    <a:pt x="8466493" y="28765"/>
                  </a:lnTo>
                  <a:lnTo>
                    <a:pt x="8471002" y="224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37" name="Google Shape;7937;gefe2f4b35a_0_3189"/>
            <p:cNvSpPr/>
            <p:nvPr/>
          </p:nvSpPr>
          <p:spPr>
            <a:xfrm>
              <a:off x="132905" y="10144086"/>
              <a:ext cx="8147050" cy="421640"/>
            </a:xfrm>
            <a:custGeom>
              <a:rect b="b" l="l" r="r" t="t"/>
              <a:pathLst>
                <a:path extrusionOk="0" h="421640" w="8147050">
                  <a:moveTo>
                    <a:pt x="29641" y="193255"/>
                  </a:moveTo>
                  <a:lnTo>
                    <a:pt x="28549" y="193040"/>
                  </a:lnTo>
                  <a:lnTo>
                    <a:pt x="27444" y="192938"/>
                  </a:lnTo>
                  <a:lnTo>
                    <a:pt x="26327" y="192938"/>
                  </a:lnTo>
                  <a:lnTo>
                    <a:pt x="13081" y="197319"/>
                  </a:lnTo>
                  <a:lnTo>
                    <a:pt x="3086" y="207733"/>
                  </a:lnTo>
                  <a:lnTo>
                    <a:pt x="0" y="220065"/>
                  </a:lnTo>
                  <a:lnTo>
                    <a:pt x="7531" y="230251"/>
                  </a:lnTo>
                  <a:lnTo>
                    <a:pt x="9740" y="217601"/>
                  </a:lnTo>
                  <a:lnTo>
                    <a:pt x="19418" y="212534"/>
                  </a:lnTo>
                  <a:lnTo>
                    <a:pt x="28676" y="207086"/>
                  </a:lnTo>
                  <a:lnTo>
                    <a:pt x="29641" y="193255"/>
                  </a:lnTo>
                  <a:close/>
                </a:path>
                <a:path extrusionOk="0" h="421640" w="8147050">
                  <a:moveTo>
                    <a:pt x="88328" y="230251"/>
                  </a:moveTo>
                  <a:lnTo>
                    <a:pt x="66497" y="230251"/>
                  </a:lnTo>
                  <a:lnTo>
                    <a:pt x="66497" y="244995"/>
                  </a:lnTo>
                  <a:lnTo>
                    <a:pt x="88328" y="244995"/>
                  </a:lnTo>
                  <a:lnTo>
                    <a:pt x="88328" y="230251"/>
                  </a:lnTo>
                  <a:close/>
                </a:path>
                <a:path extrusionOk="0" h="421640" w="8147050">
                  <a:moveTo>
                    <a:pt x="165201" y="136474"/>
                  </a:moveTo>
                  <a:lnTo>
                    <a:pt x="163258" y="132854"/>
                  </a:lnTo>
                  <a:lnTo>
                    <a:pt x="159512" y="132854"/>
                  </a:lnTo>
                  <a:lnTo>
                    <a:pt x="156552" y="132854"/>
                  </a:lnTo>
                  <a:lnTo>
                    <a:pt x="152450" y="135115"/>
                  </a:lnTo>
                  <a:lnTo>
                    <a:pt x="147320" y="141401"/>
                  </a:lnTo>
                  <a:lnTo>
                    <a:pt x="152158" y="145694"/>
                  </a:lnTo>
                  <a:lnTo>
                    <a:pt x="155956" y="147307"/>
                  </a:lnTo>
                  <a:lnTo>
                    <a:pt x="163029" y="147307"/>
                  </a:lnTo>
                  <a:lnTo>
                    <a:pt x="165087" y="143700"/>
                  </a:lnTo>
                  <a:lnTo>
                    <a:pt x="165201" y="136474"/>
                  </a:lnTo>
                  <a:close/>
                </a:path>
                <a:path extrusionOk="0" h="421640" w="8147050">
                  <a:moveTo>
                    <a:pt x="309270" y="133908"/>
                  </a:moveTo>
                  <a:lnTo>
                    <a:pt x="288036" y="142417"/>
                  </a:lnTo>
                  <a:lnTo>
                    <a:pt x="279463" y="152577"/>
                  </a:lnTo>
                  <a:lnTo>
                    <a:pt x="280301" y="161112"/>
                  </a:lnTo>
                  <a:lnTo>
                    <a:pt x="287274" y="164680"/>
                  </a:lnTo>
                  <a:lnTo>
                    <a:pt x="292976" y="163106"/>
                  </a:lnTo>
                  <a:lnTo>
                    <a:pt x="299008" y="157924"/>
                  </a:lnTo>
                  <a:lnTo>
                    <a:pt x="304673" y="148424"/>
                  </a:lnTo>
                  <a:lnTo>
                    <a:pt x="309270" y="133908"/>
                  </a:lnTo>
                  <a:close/>
                </a:path>
                <a:path extrusionOk="0" h="421640" w="8147050">
                  <a:moveTo>
                    <a:pt x="331000" y="79971"/>
                  </a:moveTo>
                  <a:lnTo>
                    <a:pt x="324256" y="74561"/>
                  </a:lnTo>
                  <a:lnTo>
                    <a:pt x="322160" y="79946"/>
                  </a:lnTo>
                  <a:lnTo>
                    <a:pt x="317423" y="82727"/>
                  </a:lnTo>
                  <a:lnTo>
                    <a:pt x="312356" y="85102"/>
                  </a:lnTo>
                  <a:lnTo>
                    <a:pt x="309270" y="89319"/>
                  </a:lnTo>
                  <a:lnTo>
                    <a:pt x="311442" y="93865"/>
                  </a:lnTo>
                  <a:lnTo>
                    <a:pt x="314706" y="95631"/>
                  </a:lnTo>
                  <a:lnTo>
                    <a:pt x="318058" y="95631"/>
                  </a:lnTo>
                  <a:lnTo>
                    <a:pt x="325386" y="93052"/>
                  </a:lnTo>
                  <a:lnTo>
                    <a:pt x="330542" y="86982"/>
                  </a:lnTo>
                  <a:lnTo>
                    <a:pt x="331000" y="79971"/>
                  </a:lnTo>
                  <a:close/>
                </a:path>
                <a:path extrusionOk="0" h="421640" w="8147050">
                  <a:moveTo>
                    <a:pt x="362140" y="36093"/>
                  </a:moveTo>
                  <a:lnTo>
                    <a:pt x="361124" y="30314"/>
                  </a:lnTo>
                  <a:lnTo>
                    <a:pt x="352615" y="28384"/>
                  </a:lnTo>
                  <a:lnTo>
                    <a:pt x="348221" y="22098"/>
                  </a:lnTo>
                  <a:lnTo>
                    <a:pt x="337959" y="22098"/>
                  </a:lnTo>
                  <a:lnTo>
                    <a:pt x="336042" y="22098"/>
                  </a:lnTo>
                  <a:lnTo>
                    <a:pt x="333908" y="22313"/>
                  </a:lnTo>
                  <a:lnTo>
                    <a:pt x="331508" y="22821"/>
                  </a:lnTo>
                  <a:lnTo>
                    <a:pt x="329526" y="30226"/>
                  </a:lnTo>
                  <a:lnTo>
                    <a:pt x="332346" y="35356"/>
                  </a:lnTo>
                  <a:lnTo>
                    <a:pt x="338340" y="38341"/>
                  </a:lnTo>
                  <a:lnTo>
                    <a:pt x="345871" y="39306"/>
                  </a:lnTo>
                  <a:lnTo>
                    <a:pt x="354101" y="39306"/>
                  </a:lnTo>
                  <a:lnTo>
                    <a:pt x="362140" y="36093"/>
                  </a:lnTo>
                  <a:close/>
                </a:path>
                <a:path extrusionOk="0" h="421640" w="8147050">
                  <a:moveTo>
                    <a:pt x="553643" y="265633"/>
                  </a:moveTo>
                  <a:lnTo>
                    <a:pt x="552462" y="259740"/>
                  </a:lnTo>
                  <a:lnTo>
                    <a:pt x="544042" y="257810"/>
                  </a:lnTo>
                  <a:lnTo>
                    <a:pt x="539826" y="251853"/>
                  </a:lnTo>
                  <a:lnTo>
                    <a:pt x="529729" y="251853"/>
                  </a:lnTo>
                  <a:lnTo>
                    <a:pt x="527761" y="251853"/>
                  </a:lnTo>
                  <a:lnTo>
                    <a:pt x="525576" y="252082"/>
                  </a:lnTo>
                  <a:lnTo>
                    <a:pt x="523087" y="252603"/>
                  </a:lnTo>
                  <a:lnTo>
                    <a:pt x="521119" y="259930"/>
                  </a:lnTo>
                  <a:lnTo>
                    <a:pt x="523900" y="265010"/>
                  </a:lnTo>
                  <a:lnTo>
                    <a:pt x="529793" y="267970"/>
                  </a:lnTo>
                  <a:lnTo>
                    <a:pt x="537222" y="268922"/>
                  </a:lnTo>
                  <a:lnTo>
                    <a:pt x="545503" y="268922"/>
                  </a:lnTo>
                  <a:lnTo>
                    <a:pt x="553643" y="265633"/>
                  </a:lnTo>
                  <a:close/>
                </a:path>
                <a:path extrusionOk="0" h="421640" w="8147050">
                  <a:moveTo>
                    <a:pt x="596709" y="311607"/>
                  </a:moveTo>
                  <a:lnTo>
                    <a:pt x="593305" y="301447"/>
                  </a:lnTo>
                  <a:lnTo>
                    <a:pt x="587184" y="294957"/>
                  </a:lnTo>
                  <a:lnTo>
                    <a:pt x="579221" y="291515"/>
                  </a:lnTo>
                  <a:lnTo>
                    <a:pt x="570318" y="290512"/>
                  </a:lnTo>
                  <a:lnTo>
                    <a:pt x="562787" y="291084"/>
                  </a:lnTo>
                  <a:lnTo>
                    <a:pt x="555752" y="292582"/>
                  </a:lnTo>
                  <a:lnTo>
                    <a:pt x="549732" y="294627"/>
                  </a:lnTo>
                  <a:lnTo>
                    <a:pt x="545261" y="296862"/>
                  </a:lnTo>
                  <a:lnTo>
                    <a:pt x="551967" y="300736"/>
                  </a:lnTo>
                  <a:lnTo>
                    <a:pt x="554888" y="308432"/>
                  </a:lnTo>
                  <a:lnTo>
                    <a:pt x="557936" y="315963"/>
                  </a:lnTo>
                  <a:lnTo>
                    <a:pt x="565048" y="319354"/>
                  </a:lnTo>
                  <a:lnTo>
                    <a:pt x="567131" y="319201"/>
                  </a:lnTo>
                  <a:lnTo>
                    <a:pt x="567982" y="312572"/>
                  </a:lnTo>
                  <a:lnTo>
                    <a:pt x="574243" y="311492"/>
                  </a:lnTo>
                  <a:lnTo>
                    <a:pt x="583438" y="311492"/>
                  </a:lnTo>
                  <a:lnTo>
                    <a:pt x="594055" y="311746"/>
                  </a:lnTo>
                  <a:lnTo>
                    <a:pt x="596709" y="311607"/>
                  </a:lnTo>
                  <a:close/>
                </a:path>
                <a:path extrusionOk="0" h="421640" w="8147050">
                  <a:moveTo>
                    <a:pt x="626122" y="222745"/>
                  </a:moveTo>
                  <a:lnTo>
                    <a:pt x="622223" y="223685"/>
                  </a:lnTo>
                  <a:lnTo>
                    <a:pt x="618871" y="224078"/>
                  </a:lnTo>
                  <a:lnTo>
                    <a:pt x="608926" y="224078"/>
                  </a:lnTo>
                  <a:lnTo>
                    <a:pt x="589521" y="215493"/>
                  </a:lnTo>
                  <a:lnTo>
                    <a:pt x="582561" y="215493"/>
                  </a:lnTo>
                  <a:lnTo>
                    <a:pt x="582104" y="215493"/>
                  </a:lnTo>
                  <a:lnTo>
                    <a:pt x="583641" y="224840"/>
                  </a:lnTo>
                  <a:lnTo>
                    <a:pt x="588264" y="231305"/>
                  </a:lnTo>
                  <a:lnTo>
                    <a:pt x="595020" y="235038"/>
                  </a:lnTo>
                  <a:lnTo>
                    <a:pt x="602945" y="236245"/>
                  </a:lnTo>
                  <a:lnTo>
                    <a:pt x="610184" y="235343"/>
                  </a:lnTo>
                  <a:lnTo>
                    <a:pt x="616915" y="232702"/>
                  </a:lnTo>
                  <a:lnTo>
                    <a:pt x="622452" y="228473"/>
                  </a:lnTo>
                  <a:lnTo>
                    <a:pt x="626122" y="222745"/>
                  </a:lnTo>
                  <a:close/>
                </a:path>
                <a:path extrusionOk="0" h="421640" w="8147050">
                  <a:moveTo>
                    <a:pt x="848512" y="327850"/>
                  </a:moveTo>
                  <a:lnTo>
                    <a:pt x="839901" y="326694"/>
                  </a:lnTo>
                  <a:lnTo>
                    <a:pt x="837222" y="333095"/>
                  </a:lnTo>
                  <a:lnTo>
                    <a:pt x="832840" y="337896"/>
                  </a:lnTo>
                  <a:lnTo>
                    <a:pt x="828255" y="342569"/>
                  </a:lnTo>
                  <a:lnTo>
                    <a:pt x="824979" y="348589"/>
                  </a:lnTo>
                  <a:lnTo>
                    <a:pt x="847077" y="348589"/>
                  </a:lnTo>
                  <a:lnTo>
                    <a:pt x="845921" y="339940"/>
                  </a:lnTo>
                  <a:lnTo>
                    <a:pt x="848512" y="327850"/>
                  </a:lnTo>
                  <a:close/>
                </a:path>
                <a:path extrusionOk="0" h="421640" w="8147050">
                  <a:moveTo>
                    <a:pt x="1222921" y="45072"/>
                  </a:moveTo>
                  <a:lnTo>
                    <a:pt x="1213929" y="43916"/>
                  </a:lnTo>
                  <a:lnTo>
                    <a:pt x="1215402" y="37465"/>
                  </a:lnTo>
                  <a:lnTo>
                    <a:pt x="1200708" y="37465"/>
                  </a:lnTo>
                  <a:lnTo>
                    <a:pt x="1201000" y="47599"/>
                  </a:lnTo>
                  <a:lnTo>
                    <a:pt x="1197254" y="53708"/>
                  </a:lnTo>
                  <a:lnTo>
                    <a:pt x="1193190" y="59817"/>
                  </a:lnTo>
                  <a:lnTo>
                    <a:pt x="1196009" y="60134"/>
                  </a:lnTo>
                  <a:lnTo>
                    <a:pt x="1198638" y="60312"/>
                  </a:lnTo>
                  <a:lnTo>
                    <a:pt x="1201089" y="60312"/>
                  </a:lnTo>
                  <a:lnTo>
                    <a:pt x="1209509" y="59461"/>
                  </a:lnTo>
                  <a:lnTo>
                    <a:pt x="1216025" y="56769"/>
                  </a:lnTo>
                  <a:lnTo>
                    <a:pt x="1220533" y="52044"/>
                  </a:lnTo>
                  <a:lnTo>
                    <a:pt x="1222921" y="45072"/>
                  </a:lnTo>
                  <a:close/>
                </a:path>
                <a:path extrusionOk="0" h="421640" w="8147050">
                  <a:moveTo>
                    <a:pt x="1436357" y="469"/>
                  </a:moveTo>
                  <a:lnTo>
                    <a:pt x="1428305" y="0"/>
                  </a:lnTo>
                  <a:lnTo>
                    <a:pt x="1424482" y="0"/>
                  </a:lnTo>
                  <a:lnTo>
                    <a:pt x="1415122" y="596"/>
                  </a:lnTo>
                  <a:lnTo>
                    <a:pt x="1407388" y="2882"/>
                  </a:lnTo>
                  <a:lnTo>
                    <a:pt x="1401953" y="7518"/>
                  </a:lnTo>
                  <a:lnTo>
                    <a:pt x="1399552" y="15227"/>
                  </a:lnTo>
                  <a:lnTo>
                    <a:pt x="1403273" y="15417"/>
                  </a:lnTo>
                  <a:lnTo>
                    <a:pt x="1405039" y="15417"/>
                  </a:lnTo>
                  <a:lnTo>
                    <a:pt x="1415669" y="14478"/>
                  </a:lnTo>
                  <a:lnTo>
                    <a:pt x="1424432" y="11671"/>
                  </a:lnTo>
                  <a:lnTo>
                    <a:pt x="1431340" y="6997"/>
                  </a:lnTo>
                  <a:lnTo>
                    <a:pt x="1436357" y="469"/>
                  </a:lnTo>
                  <a:close/>
                </a:path>
                <a:path extrusionOk="0" h="421640" w="8147050">
                  <a:moveTo>
                    <a:pt x="1451063" y="119164"/>
                  </a:moveTo>
                  <a:lnTo>
                    <a:pt x="1443139" y="116166"/>
                  </a:lnTo>
                  <a:lnTo>
                    <a:pt x="1438211" y="109982"/>
                  </a:lnTo>
                  <a:lnTo>
                    <a:pt x="1436027" y="100939"/>
                  </a:lnTo>
                  <a:lnTo>
                    <a:pt x="1436357" y="89319"/>
                  </a:lnTo>
                  <a:lnTo>
                    <a:pt x="1427746" y="90462"/>
                  </a:lnTo>
                  <a:lnTo>
                    <a:pt x="1415389" y="88150"/>
                  </a:lnTo>
                  <a:lnTo>
                    <a:pt x="1414208" y="96926"/>
                  </a:lnTo>
                  <a:lnTo>
                    <a:pt x="1415059" y="96875"/>
                  </a:lnTo>
                  <a:lnTo>
                    <a:pt x="1421434" y="96875"/>
                  </a:lnTo>
                  <a:lnTo>
                    <a:pt x="1425168" y="104724"/>
                  </a:lnTo>
                  <a:lnTo>
                    <a:pt x="1431975" y="120421"/>
                  </a:lnTo>
                  <a:lnTo>
                    <a:pt x="1435049" y="128282"/>
                  </a:lnTo>
                  <a:lnTo>
                    <a:pt x="1442961" y="128282"/>
                  </a:lnTo>
                  <a:lnTo>
                    <a:pt x="1446479" y="125717"/>
                  </a:lnTo>
                  <a:lnTo>
                    <a:pt x="1451063" y="119164"/>
                  </a:lnTo>
                  <a:close/>
                </a:path>
                <a:path extrusionOk="0" h="421640" w="8147050">
                  <a:moveTo>
                    <a:pt x="1657337" y="119164"/>
                  </a:moveTo>
                  <a:lnTo>
                    <a:pt x="1651279" y="118033"/>
                  </a:lnTo>
                  <a:lnTo>
                    <a:pt x="1646504" y="117576"/>
                  </a:lnTo>
                  <a:lnTo>
                    <a:pt x="1642833" y="117576"/>
                  </a:lnTo>
                  <a:lnTo>
                    <a:pt x="1634312" y="117576"/>
                  </a:lnTo>
                  <a:lnTo>
                    <a:pt x="1631683" y="120065"/>
                  </a:lnTo>
                  <a:lnTo>
                    <a:pt x="1633245" y="125031"/>
                  </a:lnTo>
                  <a:lnTo>
                    <a:pt x="1637436" y="127520"/>
                  </a:lnTo>
                  <a:lnTo>
                    <a:pt x="1647329" y="127520"/>
                  </a:lnTo>
                  <a:lnTo>
                    <a:pt x="1652905" y="125387"/>
                  </a:lnTo>
                  <a:lnTo>
                    <a:pt x="1657337" y="119164"/>
                  </a:lnTo>
                  <a:close/>
                </a:path>
                <a:path extrusionOk="0" h="421640" w="8147050">
                  <a:moveTo>
                    <a:pt x="1759889" y="81749"/>
                  </a:moveTo>
                  <a:lnTo>
                    <a:pt x="1754505" y="74015"/>
                  </a:lnTo>
                  <a:lnTo>
                    <a:pt x="1743722" y="74015"/>
                  </a:lnTo>
                  <a:lnTo>
                    <a:pt x="1742097" y="74015"/>
                  </a:lnTo>
                  <a:lnTo>
                    <a:pt x="1740357" y="74193"/>
                  </a:lnTo>
                  <a:lnTo>
                    <a:pt x="1738490" y="74561"/>
                  </a:lnTo>
                  <a:lnTo>
                    <a:pt x="1738490" y="104419"/>
                  </a:lnTo>
                  <a:lnTo>
                    <a:pt x="1740319" y="104787"/>
                  </a:lnTo>
                  <a:lnTo>
                    <a:pt x="1742033" y="104952"/>
                  </a:lnTo>
                  <a:lnTo>
                    <a:pt x="1754441" y="104952"/>
                  </a:lnTo>
                  <a:lnTo>
                    <a:pt x="1759864" y="97218"/>
                  </a:lnTo>
                  <a:lnTo>
                    <a:pt x="1759889" y="81749"/>
                  </a:lnTo>
                  <a:close/>
                </a:path>
                <a:path extrusionOk="0" h="421640" w="8147050">
                  <a:moveTo>
                    <a:pt x="1785086" y="287769"/>
                  </a:moveTo>
                  <a:lnTo>
                    <a:pt x="1780044" y="287769"/>
                  </a:lnTo>
                  <a:lnTo>
                    <a:pt x="1778825" y="287769"/>
                  </a:lnTo>
                  <a:lnTo>
                    <a:pt x="1777276" y="288328"/>
                  </a:lnTo>
                  <a:lnTo>
                    <a:pt x="1775358" y="289585"/>
                  </a:lnTo>
                  <a:lnTo>
                    <a:pt x="1776628" y="303504"/>
                  </a:lnTo>
                  <a:lnTo>
                    <a:pt x="1775383" y="310095"/>
                  </a:lnTo>
                  <a:lnTo>
                    <a:pt x="1768436" y="310095"/>
                  </a:lnTo>
                  <a:lnTo>
                    <a:pt x="1765046" y="308178"/>
                  </a:lnTo>
                  <a:lnTo>
                    <a:pt x="1760601" y="304457"/>
                  </a:lnTo>
                  <a:lnTo>
                    <a:pt x="1761947" y="320294"/>
                  </a:lnTo>
                  <a:lnTo>
                    <a:pt x="1765122" y="325996"/>
                  </a:lnTo>
                  <a:lnTo>
                    <a:pt x="1773389" y="325996"/>
                  </a:lnTo>
                  <a:lnTo>
                    <a:pt x="1778736" y="316445"/>
                  </a:lnTo>
                  <a:lnTo>
                    <a:pt x="1784578" y="297319"/>
                  </a:lnTo>
                  <a:lnTo>
                    <a:pt x="1785086" y="287769"/>
                  </a:lnTo>
                  <a:close/>
                </a:path>
                <a:path extrusionOk="0" h="421640" w="8147050">
                  <a:moveTo>
                    <a:pt x="2128964" y="289585"/>
                  </a:moveTo>
                  <a:lnTo>
                    <a:pt x="2114016" y="289585"/>
                  </a:lnTo>
                  <a:lnTo>
                    <a:pt x="2114016" y="296862"/>
                  </a:lnTo>
                  <a:lnTo>
                    <a:pt x="2108250" y="298234"/>
                  </a:lnTo>
                  <a:lnTo>
                    <a:pt x="2106790" y="304457"/>
                  </a:lnTo>
                  <a:lnTo>
                    <a:pt x="2115616" y="303898"/>
                  </a:lnTo>
                  <a:lnTo>
                    <a:pt x="2123503" y="302501"/>
                  </a:lnTo>
                  <a:lnTo>
                    <a:pt x="2128583" y="298373"/>
                  </a:lnTo>
                  <a:lnTo>
                    <a:pt x="2128964" y="289585"/>
                  </a:lnTo>
                  <a:close/>
                </a:path>
                <a:path extrusionOk="0" h="421640" w="8147050">
                  <a:moveTo>
                    <a:pt x="3123400" y="8077"/>
                  </a:moveTo>
                  <a:lnTo>
                    <a:pt x="3122117" y="8255"/>
                  </a:lnTo>
                  <a:lnTo>
                    <a:pt x="3116884" y="8318"/>
                  </a:lnTo>
                  <a:lnTo>
                    <a:pt x="3106585" y="7581"/>
                  </a:lnTo>
                  <a:lnTo>
                    <a:pt x="3104197" y="7581"/>
                  </a:lnTo>
                  <a:lnTo>
                    <a:pt x="3095714" y="7581"/>
                  </a:lnTo>
                  <a:lnTo>
                    <a:pt x="3089554" y="9906"/>
                  </a:lnTo>
                  <a:lnTo>
                    <a:pt x="3093694" y="22834"/>
                  </a:lnTo>
                  <a:lnTo>
                    <a:pt x="3096501" y="23164"/>
                  </a:lnTo>
                  <a:lnTo>
                    <a:pt x="3099143" y="23329"/>
                  </a:lnTo>
                  <a:lnTo>
                    <a:pt x="3101606" y="23329"/>
                  </a:lnTo>
                  <a:lnTo>
                    <a:pt x="3110077" y="22466"/>
                  </a:lnTo>
                  <a:lnTo>
                    <a:pt x="3116630" y="19773"/>
                  </a:lnTo>
                  <a:lnTo>
                    <a:pt x="3121114" y="15049"/>
                  </a:lnTo>
                  <a:lnTo>
                    <a:pt x="3123400" y="8077"/>
                  </a:lnTo>
                  <a:close/>
                </a:path>
                <a:path extrusionOk="0" h="421640" w="8147050">
                  <a:moveTo>
                    <a:pt x="3246831" y="117754"/>
                  </a:moveTo>
                  <a:lnTo>
                    <a:pt x="3241052" y="111569"/>
                  </a:lnTo>
                  <a:lnTo>
                    <a:pt x="3231197" y="117627"/>
                  </a:lnTo>
                  <a:lnTo>
                    <a:pt x="3228771" y="122008"/>
                  </a:lnTo>
                  <a:lnTo>
                    <a:pt x="3231451" y="124675"/>
                  </a:lnTo>
                  <a:lnTo>
                    <a:pt x="3236899" y="125577"/>
                  </a:lnTo>
                  <a:lnTo>
                    <a:pt x="3242627" y="124714"/>
                  </a:lnTo>
                  <a:lnTo>
                    <a:pt x="3246640" y="122123"/>
                  </a:lnTo>
                  <a:lnTo>
                    <a:pt x="3246831" y="117754"/>
                  </a:lnTo>
                  <a:close/>
                </a:path>
                <a:path extrusionOk="0" h="421640" w="8147050">
                  <a:moveTo>
                    <a:pt x="3418065" y="67310"/>
                  </a:moveTo>
                  <a:lnTo>
                    <a:pt x="3412718" y="65163"/>
                  </a:lnTo>
                  <a:lnTo>
                    <a:pt x="3409912" y="60515"/>
                  </a:lnTo>
                  <a:lnTo>
                    <a:pt x="3407448" y="55511"/>
                  </a:lnTo>
                  <a:lnTo>
                    <a:pt x="3403117" y="52324"/>
                  </a:lnTo>
                  <a:lnTo>
                    <a:pt x="3397326" y="58508"/>
                  </a:lnTo>
                  <a:lnTo>
                    <a:pt x="3398113" y="65887"/>
                  </a:lnTo>
                  <a:lnTo>
                    <a:pt x="3403092" y="72072"/>
                  </a:lnTo>
                  <a:lnTo>
                    <a:pt x="3409886" y="74663"/>
                  </a:lnTo>
                  <a:lnTo>
                    <a:pt x="3413201" y="74663"/>
                  </a:lnTo>
                  <a:lnTo>
                    <a:pt x="3416325" y="72605"/>
                  </a:lnTo>
                  <a:lnTo>
                    <a:pt x="3418065" y="67310"/>
                  </a:lnTo>
                  <a:close/>
                </a:path>
                <a:path extrusionOk="0" h="421640" w="8147050">
                  <a:moveTo>
                    <a:pt x="3469525" y="133908"/>
                  </a:moveTo>
                  <a:lnTo>
                    <a:pt x="3447427" y="148653"/>
                  </a:lnTo>
                  <a:lnTo>
                    <a:pt x="3449053" y="148691"/>
                  </a:lnTo>
                  <a:lnTo>
                    <a:pt x="3460597" y="148691"/>
                  </a:lnTo>
                  <a:lnTo>
                    <a:pt x="3466490" y="142722"/>
                  </a:lnTo>
                  <a:lnTo>
                    <a:pt x="3469525" y="133908"/>
                  </a:lnTo>
                  <a:close/>
                </a:path>
                <a:path extrusionOk="0" h="421640" w="8147050">
                  <a:moveTo>
                    <a:pt x="3543160" y="215493"/>
                  </a:moveTo>
                  <a:lnTo>
                    <a:pt x="3535667" y="215493"/>
                  </a:lnTo>
                  <a:lnTo>
                    <a:pt x="3534283" y="209397"/>
                  </a:lnTo>
                  <a:lnTo>
                    <a:pt x="3528530" y="208000"/>
                  </a:lnTo>
                  <a:lnTo>
                    <a:pt x="3522395" y="213753"/>
                  </a:lnTo>
                  <a:lnTo>
                    <a:pt x="3522357" y="218871"/>
                  </a:lnTo>
                  <a:lnTo>
                    <a:pt x="3526383" y="222542"/>
                  </a:lnTo>
                  <a:lnTo>
                    <a:pt x="3532479" y="223939"/>
                  </a:lnTo>
                  <a:lnTo>
                    <a:pt x="3537089" y="223939"/>
                  </a:lnTo>
                  <a:lnTo>
                    <a:pt x="3541763" y="221564"/>
                  </a:lnTo>
                  <a:lnTo>
                    <a:pt x="3543160" y="215493"/>
                  </a:lnTo>
                  <a:close/>
                </a:path>
                <a:path extrusionOk="0" h="421640" w="8147050">
                  <a:moveTo>
                    <a:pt x="3572535" y="82054"/>
                  </a:moveTo>
                  <a:lnTo>
                    <a:pt x="3566058" y="76390"/>
                  </a:lnTo>
                  <a:lnTo>
                    <a:pt x="3561575" y="74333"/>
                  </a:lnTo>
                  <a:lnTo>
                    <a:pt x="3558730" y="74333"/>
                  </a:lnTo>
                  <a:lnTo>
                    <a:pt x="3554958" y="74333"/>
                  </a:lnTo>
                  <a:lnTo>
                    <a:pt x="3554018" y="77914"/>
                  </a:lnTo>
                  <a:lnTo>
                    <a:pt x="3556012" y="85090"/>
                  </a:lnTo>
                  <a:lnTo>
                    <a:pt x="3558933" y="88684"/>
                  </a:lnTo>
                  <a:lnTo>
                    <a:pt x="3565690" y="88684"/>
                  </a:lnTo>
                  <a:lnTo>
                    <a:pt x="3569017" y="86893"/>
                  </a:lnTo>
                  <a:lnTo>
                    <a:pt x="3572535" y="82054"/>
                  </a:lnTo>
                  <a:close/>
                </a:path>
                <a:path extrusionOk="0" h="421640" w="8147050">
                  <a:moveTo>
                    <a:pt x="3727348" y="193255"/>
                  </a:moveTo>
                  <a:lnTo>
                    <a:pt x="3719855" y="193255"/>
                  </a:lnTo>
                  <a:lnTo>
                    <a:pt x="3718382" y="187147"/>
                  </a:lnTo>
                  <a:lnTo>
                    <a:pt x="3712680" y="185762"/>
                  </a:lnTo>
                  <a:lnTo>
                    <a:pt x="3706545" y="191490"/>
                  </a:lnTo>
                  <a:lnTo>
                    <a:pt x="3706507" y="196596"/>
                  </a:lnTo>
                  <a:lnTo>
                    <a:pt x="3710559" y="200266"/>
                  </a:lnTo>
                  <a:lnTo>
                    <a:pt x="3716680" y="201663"/>
                  </a:lnTo>
                  <a:lnTo>
                    <a:pt x="3721290" y="201663"/>
                  </a:lnTo>
                  <a:lnTo>
                    <a:pt x="3725938" y="199313"/>
                  </a:lnTo>
                  <a:lnTo>
                    <a:pt x="3727348" y="193255"/>
                  </a:lnTo>
                  <a:close/>
                </a:path>
                <a:path extrusionOk="0" h="421640" w="8147050">
                  <a:moveTo>
                    <a:pt x="3764153" y="370941"/>
                  </a:moveTo>
                  <a:lnTo>
                    <a:pt x="3763784" y="361988"/>
                  </a:lnTo>
                  <a:lnTo>
                    <a:pt x="3763670" y="352894"/>
                  </a:lnTo>
                  <a:lnTo>
                    <a:pt x="3761917" y="345427"/>
                  </a:lnTo>
                  <a:lnTo>
                    <a:pt x="3756698" y="341325"/>
                  </a:lnTo>
                  <a:lnTo>
                    <a:pt x="3751669" y="351142"/>
                  </a:lnTo>
                  <a:lnTo>
                    <a:pt x="3741928" y="356171"/>
                  </a:lnTo>
                  <a:lnTo>
                    <a:pt x="3734016" y="363042"/>
                  </a:lnTo>
                  <a:lnTo>
                    <a:pt x="3734511" y="378434"/>
                  </a:lnTo>
                  <a:lnTo>
                    <a:pt x="3736657" y="378637"/>
                  </a:lnTo>
                  <a:lnTo>
                    <a:pt x="3743045" y="378637"/>
                  </a:lnTo>
                  <a:lnTo>
                    <a:pt x="3757066" y="370878"/>
                  </a:lnTo>
                  <a:lnTo>
                    <a:pt x="3764153" y="370941"/>
                  </a:lnTo>
                  <a:close/>
                </a:path>
                <a:path extrusionOk="0" h="421640" w="8147050">
                  <a:moveTo>
                    <a:pt x="3786340" y="296849"/>
                  </a:moveTo>
                  <a:lnTo>
                    <a:pt x="3779634" y="289750"/>
                  </a:lnTo>
                  <a:lnTo>
                    <a:pt x="3782314" y="280466"/>
                  </a:lnTo>
                  <a:lnTo>
                    <a:pt x="3783253" y="271995"/>
                  </a:lnTo>
                  <a:lnTo>
                    <a:pt x="3771366" y="267347"/>
                  </a:lnTo>
                  <a:lnTo>
                    <a:pt x="3764153" y="263537"/>
                  </a:lnTo>
                  <a:lnTo>
                    <a:pt x="3756698" y="259740"/>
                  </a:lnTo>
                  <a:lnTo>
                    <a:pt x="3754158" y="266484"/>
                  </a:lnTo>
                  <a:lnTo>
                    <a:pt x="3751059" y="272592"/>
                  </a:lnTo>
                  <a:lnTo>
                    <a:pt x="3748976" y="279742"/>
                  </a:lnTo>
                  <a:lnTo>
                    <a:pt x="3749497" y="289572"/>
                  </a:lnTo>
                  <a:lnTo>
                    <a:pt x="3760381" y="293039"/>
                  </a:lnTo>
                  <a:lnTo>
                    <a:pt x="3756698" y="304457"/>
                  </a:lnTo>
                  <a:lnTo>
                    <a:pt x="3759289" y="304101"/>
                  </a:lnTo>
                  <a:lnTo>
                    <a:pt x="3777132" y="304063"/>
                  </a:lnTo>
                  <a:lnTo>
                    <a:pt x="3784828" y="303606"/>
                  </a:lnTo>
                  <a:lnTo>
                    <a:pt x="3786340" y="296849"/>
                  </a:lnTo>
                  <a:close/>
                </a:path>
                <a:path extrusionOk="0" h="421640" w="8147050">
                  <a:moveTo>
                    <a:pt x="3837851" y="319201"/>
                  </a:moveTo>
                  <a:lnTo>
                    <a:pt x="3823081" y="322948"/>
                  </a:lnTo>
                  <a:lnTo>
                    <a:pt x="3814368" y="332714"/>
                  </a:lnTo>
                  <a:lnTo>
                    <a:pt x="3809987" y="346849"/>
                  </a:lnTo>
                  <a:lnTo>
                    <a:pt x="3808209" y="363677"/>
                  </a:lnTo>
                  <a:lnTo>
                    <a:pt x="3810482" y="364147"/>
                  </a:lnTo>
                  <a:lnTo>
                    <a:pt x="3812514" y="364363"/>
                  </a:lnTo>
                  <a:lnTo>
                    <a:pt x="3814330" y="364363"/>
                  </a:lnTo>
                  <a:lnTo>
                    <a:pt x="3825900" y="358762"/>
                  </a:lnTo>
                  <a:lnTo>
                    <a:pt x="3829964" y="345668"/>
                  </a:lnTo>
                  <a:lnTo>
                    <a:pt x="3832085" y="330631"/>
                  </a:lnTo>
                  <a:lnTo>
                    <a:pt x="3837851" y="319201"/>
                  </a:lnTo>
                  <a:close/>
                </a:path>
                <a:path extrusionOk="0" h="421640" w="8147050">
                  <a:moveTo>
                    <a:pt x="3843451" y="59283"/>
                  </a:moveTo>
                  <a:lnTo>
                    <a:pt x="3835463" y="59283"/>
                  </a:lnTo>
                  <a:lnTo>
                    <a:pt x="3834092" y="59283"/>
                  </a:lnTo>
                  <a:lnTo>
                    <a:pt x="3832415" y="59448"/>
                  </a:lnTo>
                  <a:lnTo>
                    <a:pt x="3830383" y="59817"/>
                  </a:lnTo>
                  <a:lnTo>
                    <a:pt x="3830383" y="67310"/>
                  </a:lnTo>
                  <a:lnTo>
                    <a:pt x="3820795" y="78384"/>
                  </a:lnTo>
                  <a:lnTo>
                    <a:pt x="3819169" y="82308"/>
                  </a:lnTo>
                  <a:lnTo>
                    <a:pt x="3823449" y="82308"/>
                  </a:lnTo>
                  <a:lnTo>
                    <a:pt x="3831031" y="76542"/>
                  </a:lnTo>
                  <a:lnTo>
                    <a:pt x="3841026" y="65036"/>
                  </a:lnTo>
                  <a:lnTo>
                    <a:pt x="3843451" y="59283"/>
                  </a:lnTo>
                  <a:close/>
                </a:path>
                <a:path extrusionOk="0" h="421640" w="8147050">
                  <a:moveTo>
                    <a:pt x="3881844" y="67310"/>
                  </a:moveTo>
                  <a:lnTo>
                    <a:pt x="3873093" y="67691"/>
                  </a:lnTo>
                  <a:lnTo>
                    <a:pt x="3865308" y="69024"/>
                  </a:lnTo>
                  <a:lnTo>
                    <a:pt x="3860330" y="73190"/>
                  </a:lnTo>
                  <a:lnTo>
                    <a:pt x="3860000" y="82054"/>
                  </a:lnTo>
                  <a:lnTo>
                    <a:pt x="3861028" y="82067"/>
                  </a:lnTo>
                  <a:lnTo>
                    <a:pt x="3868890" y="80987"/>
                  </a:lnTo>
                  <a:lnTo>
                    <a:pt x="3874757" y="77965"/>
                  </a:lnTo>
                  <a:lnTo>
                    <a:pt x="3878973" y="73304"/>
                  </a:lnTo>
                  <a:lnTo>
                    <a:pt x="3881844" y="67310"/>
                  </a:lnTo>
                  <a:close/>
                </a:path>
                <a:path extrusionOk="0" h="421640" w="8147050">
                  <a:moveTo>
                    <a:pt x="3896817" y="37465"/>
                  </a:moveTo>
                  <a:lnTo>
                    <a:pt x="3886390" y="39941"/>
                  </a:lnTo>
                  <a:lnTo>
                    <a:pt x="3875836" y="42265"/>
                  </a:lnTo>
                  <a:lnTo>
                    <a:pt x="3866565" y="45910"/>
                  </a:lnTo>
                  <a:lnTo>
                    <a:pt x="3860000" y="52324"/>
                  </a:lnTo>
                  <a:lnTo>
                    <a:pt x="3863276" y="51358"/>
                  </a:lnTo>
                  <a:lnTo>
                    <a:pt x="3865994" y="50952"/>
                  </a:lnTo>
                  <a:lnTo>
                    <a:pt x="3873868" y="50952"/>
                  </a:lnTo>
                  <a:lnTo>
                    <a:pt x="3887139" y="60159"/>
                  </a:lnTo>
                  <a:lnTo>
                    <a:pt x="3894036" y="60159"/>
                  </a:lnTo>
                  <a:lnTo>
                    <a:pt x="3895356" y="60045"/>
                  </a:lnTo>
                  <a:lnTo>
                    <a:pt x="3896817" y="59817"/>
                  </a:lnTo>
                  <a:lnTo>
                    <a:pt x="3896817" y="37465"/>
                  </a:lnTo>
                  <a:close/>
                </a:path>
                <a:path extrusionOk="0" h="421640" w="8147050">
                  <a:moveTo>
                    <a:pt x="3970502" y="37465"/>
                  </a:moveTo>
                  <a:lnTo>
                    <a:pt x="3948328" y="37465"/>
                  </a:lnTo>
                  <a:lnTo>
                    <a:pt x="3949598" y="47320"/>
                  </a:lnTo>
                  <a:lnTo>
                    <a:pt x="3952303" y="55765"/>
                  </a:lnTo>
                  <a:lnTo>
                    <a:pt x="3956697" y="62522"/>
                  </a:lnTo>
                  <a:lnTo>
                    <a:pt x="3962984" y="67310"/>
                  </a:lnTo>
                  <a:lnTo>
                    <a:pt x="3963568" y="58547"/>
                  </a:lnTo>
                  <a:lnTo>
                    <a:pt x="3966451" y="52082"/>
                  </a:lnTo>
                  <a:lnTo>
                    <a:pt x="3969474" y="45783"/>
                  </a:lnTo>
                  <a:lnTo>
                    <a:pt x="3970502" y="37465"/>
                  </a:lnTo>
                  <a:close/>
                </a:path>
                <a:path extrusionOk="0" h="421640" w="8147050">
                  <a:moveTo>
                    <a:pt x="3999827" y="119164"/>
                  </a:moveTo>
                  <a:lnTo>
                    <a:pt x="3977640" y="119164"/>
                  </a:lnTo>
                  <a:lnTo>
                    <a:pt x="3978313" y="129362"/>
                  </a:lnTo>
                  <a:lnTo>
                    <a:pt x="3976992" y="141630"/>
                  </a:lnTo>
                  <a:lnTo>
                    <a:pt x="3977665" y="151955"/>
                  </a:lnTo>
                  <a:lnTo>
                    <a:pt x="3984282" y="156286"/>
                  </a:lnTo>
                  <a:lnTo>
                    <a:pt x="3985133" y="156248"/>
                  </a:lnTo>
                  <a:lnTo>
                    <a:pt x="3985895" y="143941"/>
                  </a:lnTo>
                  <a:lnTo>
                    <a:pt x="3999065" y="131343"/>
                  </a:lnTo>
                  <a:lnTo>
                    <a:pt x="3999827" y="119164"/>
                  </a:lnTo>
                  <a:close/>
                </a:path>
                <a:path extrusionOk="0" h="421640" w="8147050">
                  <a:moveTo>
                    <a:pt x="4083037" y="160870"/>
                  </a:moveTo>
                  <a:lnTo>
                    <a:pt x="4080954" y="148666"/>
                  </a:lnTo>
                  <a:lnTo>
                    <a:pt x="4066006" y="148666"/>
                  </a:lnTo>
                  <a:lnTo>
                    <a:pt x="4065714" y="158229"/>
                  </a:lnTo>
                  <a:lnTo>
                    <a:pt x="4056761" y="159156"/>
                  </a:lnTo>
                  <a:lnTo>
                    <a:pt x="4058831" y="171030"/>
                  </a:lnTo>
                  <a:lnTo>
                    <a:pt x="4073474" y="171030"/>
                  </a:lnTo>
                  <a:lnTo>
                    <a:pt x="4074071" y="161467"/>
                  </a:lnTo>
                  <a:lnTo>
                    <a:pt x="4083037" y="160870"/>
                  </a:lnTo>
                  <a:close/>
                </a:path>
                <a:path extrusionOk="0" h="421640" w="8147050">
                  <a:moveTo>
                    <a:pt x="4154589" y="222745"/>
                  </a:moveTo>
                  <a:lnTo>
                    <a:pt x="4141965" y="227253"/>
                  </a:lnTo>
                  <a:lnTo>
                    <a:pt x="4130281" y="237236"/>
                  </a:lnTo>
                  <a:lnTo>
                    <a:pt x="4125226" y="249224"/>
                  </a:lnTo>
                  <a:lnTo>
                    <a:pt x="4132491" y="259740"/>
                  </a:lnTo>
                  <a:lnTo>
                    <a:pt x="4140301" y="253047"/>
                  </a:lnTo>
                  <a:lnTo>
                    <a:pt x="4145915" y="243890"/>
                  </a:lnTo>
                  <a:lnTo>
                    <a:pt x="4150347" y="233413"/>
                  </a:lnTo>
                  <a:lnTo>
                    <a:pt x="4154589" y="222745"/>
                  </a:lnTo>
                  <a:close/>
                </a:path>
                <a:path extrusionOk="0" h="421640" w="8147050">
                  <a:moveTo>
                    <a:pt x="4242994" y="237502"/>
                  </a:moveTo>
                  <a:lnTo>
                    <a:pt x="4240657" y="238493"/>
                  </a:lnTo>
                  <a:lnTo>
                    <a:pt x="4238358" y="238899"/>
                  </a:lnTo>
                  <a:lnTo>
                    <a:pt x="4230649" y="238899"/>
                  </a:lnTo>
                  <a:lnTo>
                    <a:pt x="4225506" y="236474"/>
                  </a:lnTo>
                  <a:lnTo>
                    <a:pt x="4216019" y="231609"/>
                  </a:lnTo>
                  <a:lnTo>
                    <a:pt x="4211688" y="229184"/>
                  </a:lnTo>
                  <a:lnTo>
                    <a:pt x="4207878" y="229184"/>
                  </a:lnTo>
                  <a:lnTo>
                    <a:pt x="4204322" y="229184"/>
                  </a:lnTo>
                  <a:lnTo>
                    <a:pt x="4201210" y="231292"/>
                  </a:lnTo>
                  <a:lnTo>
                    <a:pt x="4198632" y="237502"/>
                  </a:lnTo>
                  <a:lnTo>
                    <a:pt x="4208475" y="240169"/>
                  </a:lnTo>
                  <a:lnTo>
                    <a:pt x="4216324" y="244208"/>
                  </a:lnTo>
                  <a:lnTo>
                    <a:pt x="4222864" y="247891"/>
                  </a:lnTo>
                  <a:lnTo>
                    <a:pt x="4228808" y="249491"/>
                  </a:lnTo>
                  <a:lnTo>
                    <a:pt x="4233062" y="249491"/>
                  </a:lnTo>
                  <a:lnTo>
                    <a:pt x="4237406" y="246481"/>
                  </a:lnTo>
                  <a:lnTo>
                    <a:pt x="4242994" y="237502"/>
                  </a:lnTo>
                  <a:close/>
                </a:path>
                <a:path extrusionOk="0" h="421640" w="8147050">
                  <a:moveTo>
                    <a:pt x="4279811" y="59829"/>
                  </a:moveTo>
                  <a:lnTo>
                    <a:pt x="4278122" y="59105"/>
                  </a:lnTo>
                  <a:lnTo>
                    <a:pt x="4276395" y="58788"/>
                  </a:lnTo>
                  <a:lnTo>
                    <a:pt x="4274680" y="58788"/>
                  </a:lnTo>
                  <a:lnTo>
                    <a:pt x="4265117" y="62026"/>
                  </a:lnTo>
                  <a:lnTo>
                    <a:pt x="4258627" y="69380"/>
                  </a:lnTo>
                  <a:lnTo>
                    <a:pt x="4257776" y="77254"/>
                  </a:lnTo>
                  <a:lnTo>
                    <a:pt x="4265117" y="82067"/>
                  </a:lnTo>
                  <a:lnTo>
                    <a:pt x="4267784" y="75501"/>
                  </a:lnTo>
                  <a:lnTo>
                    <a:pt x="4272140" y="70675"/>
                  </a:lnTo>
                  <a:lnTo>
                    <a:pt x="4276661" y="65989"/>
                  </a:lnTo>
                  <a:lnTo>
                    <a:pt x="4279811" y="59829"/>
                  </a:lnTo>
                  <a:close/>
                </a:path>
                <a:path extrusionOk="0" h="421640" w="8147050">
                  <a:moveTo>
                    <a:pt x="4279862" y="173520"/>
                  </a:moveTo>
                  <a:lnTo>
                    <a:pt x="4279824" y="163410"/>
                  </a:lnTo>
                  <a:lnTo>
                    <a:pt x="4276001" y="163322"/>
                  </a:lnTo>
                  <a:lnTo>
                    <a:pt x="4264723" y="164249"/>
                  </a:lnTo>
                  <a:lnTo>
                    <a:pt x="4255452" y="167043"/>
                  </a:lnTo>
                  <a:lnTo>
                    <a:pt x="4248201" y="171742"/>
                  </a:lnTo>
                  <a:lnTo>
                    <a:pt x="4242994" y="178384"/>
                  </a:lnTo>
                  <a:lnTo>
                    <a:pt x="4247273" y="182943"/>
                  </a:lnTo>
                  <a:lnTo>
                    <a:pt x="4254614" y="185585"/>
                  </a:lnTo>
                  <a:lnTo>
                    <a:pt x="4261675" y="185585"/>
                  </a:lnTo>
                  <a:lnTo>
                    <a:pt x="4269587" y="184327"/>
                  </a:lnTo>
                  <a:lnTo>
                    <a:pt x="4276052" y="180403"/>
                  </a:lnTo>
                  <a:lnTo>
                    <a:pt x="4279862" y="173520"/>
                  </a:lnTo>
                  <a:close/>
                </a:path>
                <a:path extrusionOk="0" h="421640" w="8147050">
                  <a:moveTo>
                    <a:pt x="4287012" y="326694"/>
                  </a:moveTo>
                  <a:lnTo>
                    <a:pt x="4285056" y="326567"/>
                  </a:lnTo>
                  <a:lnTo>
                    <a:pt x="4284129" y="326567"/>
                  </a:lnTo>
                  <a:lnTo>
                    <a:pt x="4274058" y="328599"/>
                  </a:lnTo>
                  <a:lnTo>
                    <a:pt x="4267098" y="333819"/>
                  </a:lnTo>
                  <a:lnTo>
                    <a:pt x="4262031" y="340918"/>
                  </a:lnTo>
                  <a:lnTo>
                    <a:pt x="4257599" y="348576"/>
                  </a:lnTo>
                  <a:lnTo>
                    <a:pt x="4268495" y="346671"/>
                  </a:lnTo>
                  <a:lnTo>
                    <a:pt x="4278477" y="343827"/>
                  </a:lnTo>
                  <a:lnTo>
                    <a:pt x="4285386" y="337883"/>
                  </a:lnTo>
                  <a:lnTo>
                    <a:pt x="4287012" y="326694"/>
                  </a:lnTo>
                  <a:close/>
                </a:path>
                <a:path extrusionOk="0" h="421640" w="8147050">
                  <a:moveTo>
                    <a:pt x="4295191" y="234645"/>
                  </a:moveTo>
                  <a:lnTo>
                    <a:pt x="4294492" y="222745"/>
                  </a:lnTo>
                  <a:lnTo>
                    <a:pt x="4283519" y="226555"/>
                  </a:lnTo>
                  <a:lnTo>
                    <a:pt x="4279811" y="215493"/>
                  </a:lnTo>
                  <a:lnTo>
                    <a:pt x="4272851" y="223291"/>
                  </a:lnTo>
                  <a:lnTo>
                    <a:pt x="4264203" y="229387"/>
                  </a:lnTo>
                  <a:lnTo>
                    <a:pt x="4255935" y="235915"/>
                  </a:lnTo>
                  <a:lnTo>
                    <a:pt x="4250131" y="244995"/>
                  </a:lnTo>
                  <a:lnTo>
                    <a:pt x="4261370" y="248793"/>
                  </a:lnTo>
                  <a:lnTo>
                    <a:pt x="4257599" y="259740"/>
                  </a:lnTo>
                  <a:lnTo>
                    <a:pt x="4264965" y="259727"/>
                  </a:lnTo>
                  <a:lnTo>
                    <a:pt x="4268660" y="261086"/>
                  </a:lnTo>
                  <a:lnTo>
                    <a:pt x="4273918" y="263804"/>
                  </a:lnTo>
                  <a:lnTo>
                    <a:pt x="4275480" y="265163"/>
                  </a:lnTo>
                  <a:lnTo>
                    <a:pt x="4279658" y="265163"/>
                  </a:lnTo>
                  <a:lnTo>
                    <a:pt x="4282287" y="263817"/>
                  </a:lnTo>
                  <a:lnTo>
                    <a:pt x="4286999" y="259740"/>
                  </a:lnTo>
                  <a:lnTo>
                    <a:pt x="4291152" y="252844"/>
                  </a:lnTo>
                  <a:lnTo>
                    <a:pt x="4293971" y="244576"/>
                  </a:lnTo>
                  <a:lnTo>
                    <a:pt x="4295191" y="234645"/>
                  </a:lnTo>
                  <a:close/>
                </a:path>
                <a:path extrusionOk="0" h="421640" w="8147050">
                  <a:moveTo>
                    <a:pt x="4316641" y="111569"/>
                  </a:moveTo>
                  <a:lnTo>
                    <a:pt x="4310050" y="108953"/>
                  </a:lnTo>
                  <a:lnTo>
                    <a:pt x="4305224" y="104597"/>
                  </a:lnTo>
                  <a:lnTo>
                    <a:pt x="4300575" y="100050"/>
                  </a:lnTo>
                  <a:lnTo>
                    <a:pt x="4294492" y="96926"/>
                  </a:lnTo>
                  <a:lnTo>
                    <a:pt x="4293755" y="104914"/>
                  </a:lnTo>
                  <a:lnTo>
                    <a:pt x="4297096" y="112166"/>
                  </a:lnTo>
                  <a:lnTo>
                    <a:pt x="4302785" y="117424"/>
                  </a:lnTo>
                  <a:lnTo>
                    <a:pt x="4309135" y="119456"/>
                  </a:lnTo>
                  <a:lnTo>
                    <a:pt x="4312678" y="119456"/>
                  </a:lnTo>
                  <a:lnTo>
                    <a:pt x="4315688" y="117195"/>
                  </a:lnTo>
                  <a:lnTo>
                    <a:pt x="4316641" y="111569"/>
                  </a:lnTo>
                  <a:close/>
                </a:path>
                <a:path extrusionOk="0" h="421640" w="8147050">
                  <a:moveTo>
                    <a:pt x="4426077" y="71640"/>
                  </a:moveTo>
                  <a:lnTo>
                    <a:pt x="4425607" y="65608"/>
                  </a:lnTo>
                  <a:lnTo>
                    <a:pt x="4422051" y="61328"/>
                  </a:lnTo>
                  <a:lnTo>
                    <a:pt x="4414850" y="59715"/>
                  </a:lnTo>
                  <a:lnTo>
                    <a:pt x="4412450" y="59829"/>
                  </a:lnTo>
                  <a:lnTo>
                    <a:pt x="4411573" y="72072"/>
                  </a:lnTo>
                  <a:lnTo>
                    <a:pt x="4398365" y="84683"/>
                  </a:lnTo>
                  <a:lnTo>
                    <a:pt x="4397489" y="96926"/>
                  </a:lnTo>
                  <a:lnTo>
                    <a:pt x="4398657" y="97282"/>
                  </a:lnTo>
                  <a:lnTo>
                    <a:pt x="4399851" y="97434"/>
                  </a:lnTo>
                  <a:lnTo>
                    <a:pt x="4401045" y="97434"/>
                  </a:lnTo>
                  <a:lnTo>
                    <a:pt x="4407890" y="95808"/>
                  </a:lnTo>
                  <a:lnTo>
                    <a:pt x="4414367" y="91528"/>
                  </a:lnTo>
                  <a:lnTo>
                    <a:pt x="4419905" y="85496"/>
                  </a:lnTo>
                  <a:lnTo>
                    <a:pt x="4423994" y="78574"/>
                  </a:lnTo>
                  <a:lnTo>
                    <a:pt x="4426077" y="71640"/>
                  </a:lnTo>
                  <a:close/>
                </a:path>
                <a:path extrusionOk="0" h="421640" w="8147050">
                  <a:moveTo>
                    <a:pt x="4441787" y="141401"/>
                  </a:moveTo>
                  <a:lnTo>
                    <a:pt x="4440390" y="131622"/>
                  </a:lnTo>
                  <a:lnTo>
                    <a:pt x="4437685" y="123202"/>
                  </a:lnTo>
                  <a:lnTo>
                    <a:pt x="4433354" y="116420"/>
                  </a:lnTo>
                  <a:lnTo>
                    <a:pt x="4427067" y="111569"/>
                  </a:lnTo>
                  <a:lnTo>
                    <a:pt x="4426978" y="121361"/>
                  </a:lnTo>
                  <a:lnTo>
                    <a:pt x="4426509" y="131533"/>
                  </a:lnTo>
                  <a:lnTo>
                    <a:pt x="4428223" y="139522"/>
                  </a:lnTo>
                  <a:lnTo>
                    <a:pt x="4434713" y="142760"/>
                  </a:lnTo>
                  <a:lnTo>
                    <a:pt x="4436618" y="142760"/>
                  </a:lnTo>
                  <a:lnTo>
                    <a:pt x="4438955" y="142341"/>
                  </a:lnTo>
                  <a:lnTo>
                    <a:pt x="4441787" y="141401"/>
                  </a:lnTo>
                  <a:close/>
                </a:path>
                <a:path extrusionOk="0" h="421640" w="8147050">
                  <a:moveTo>
                    <a:pt x="4913071" y="22834"/>
                  </a:moveTo>
                  <a:lnTo>
                    <a:pt x="4909261" y="21945"/>
                  </a:lnTo>
                  <a:lnTo>
                    <a:pt x="4905984" y="21577"/>
                  </a:lnTo>
                  <a:lnTo>
                    <a:pt x="4903063" y="21577"/>
                  </a:lnTo>
                  <a:lnTo>
                    <a:pt x="4893767" y="22948"/>
                  </a:lnTo>
                  <a:lnTo>
                    <a:pt x="4878451" y="28956"/>
                  </a:lnTo>
                  <a:lnTo>
                    <a:pt x="4869116" y="30314"/>
                  </a:lnTo>
                  <a:lnTo>
                    <a:pt x="4867986" y="39001"/>
                  </a:lnTo>
                  <a:lnTo>
                    <a:pt x="4870564" y="42113"/>
                  </a:lnTo>
                  <a:lnTo>
                    <a:pt x="4874996" y="42113"/>
                  </a:lnTo>
                  <a:lnTo>
                    <a:pt x="4884305" y="39446"/>
                  </a:lnTo>
                  <a:lnTo>
                    <a:pt x="4895202" y="33375"/>
                  </a:lnTo>
                  <a:lnTo>
                    <a:pt x="4905527" y="26860"/>
                  </a:lnTo>
                  <a:lnTo>
                    <a:pt x="4913071" y="22834"/>
                  </a:lnTo>
                  <a:close/>
                </a:path>
                <a:path extrusionOk="0" h="421640" w="8147050">
                  <a:moveTo>
                    <a:pt x="4979581" y="319201"/>
                  </a:moveTo>
                  <a:lnTo>
                    <a:pt x="4964874" y="319201"/>
                  </a:lnTo>
                  <a:lnTo>
                    <a:pt x="4964874" y="348576"/>
                  </a:lnTo>
                  <a:lnTo>
                    <a:pt x="4979581" y="348576"/>
                  </a:lnTo>
                  <a:lnTo>
                    <a:pt x="4979581" y="319201"/>
                  </a:lnTo>
                  <a:close/>
                </a:path>
                <a:path extrusionOk="0" h="421640" w="8147050">
                  <a:moveTo>
                    <a:pt x="5075402" y="378434"/>
                  </a:moveTo>
                  <a:lnTo>
                    <a:pt x="5061585" y="382231"/>
                  </a:lnTo>
                  <a:lnTo>
                    <a:pt x="5053228" y="370941"/>
                  </a:lnTo>
                  <a:lnTo>
                    <a:pt x="5039512" y="377532"/>
                  </a:lnTo>
                  <a:lnTo>
                    <a:pt x="5026114" y="384429"/>
                  </a:lnTo>
                  <a:lnTo>
                    <a:pt x="5015192" y="393827"/>
                  </a:lnTo>
                  <a:lnTo>
                    <a:pt x="5008918" y="407924"/>
                  </a:lnTo>
                  <a:lnTo>
                    <a:pt x="5012398" y="406844"/>
                  </a:lnTo>
                  <a:lnTo>
                    <a:pt x="5015763" y="406374"/>
                  </a:lnTo>
                  <a:lnTo>
                    <a:pt x="5019052" y="406374"/>
                  </a:lnTo>
                  <a:lnTo>
                    <a:pt x="5025860" y="407009"/>
                  </a:lnTo>
                  <a:lnTo>
                    <a:pt x="5059007" y="421081"/>
                  </a:lnTo>
                  <a:lnTo>
                    <a:pt x="5068824" y="421081"/>
                  </a:lnTo>
                  <a:lnTo>
                    <a:pt x="5072304" y="419557"/>
                  </a:lnTo>
                  <a:lnTo>
                    <a:pt x="5075402" y="415531"/>
                  </a:lnTo>
                  <a:lnTo>
                    <a:pt x="5067922" y="404241"/>
                  </a:lnTo>
                  <a:lnTo>
                    <a:pt x="5075402" y="393293"/>
                  </a:lnTo>
                  <a:lnTo>
                    <a:pt x="5075402" y="378434"/>
                  </a:lnTo>
                  <a:close/>
                </a:path>
                <a:path extrusionOk="0" h="421640" w="8147050">
                  <a:moveTo>
                    <a:pt x="5126939" y="193255"/>
                  </a:moveTo>
                  <a:lnTo>
                    <a:pt x="5117960" y="192100"/>
                  </a:lnTo>
                  <a:lnTo>
                    <a:pt x="5105882" y="194411"/>
                  </a:lnTo>
                  <a:lnTo>
                    <a:pt x="5103723" y="178130"/>
                  </a:lnTo>
                  <a:lnTo>
                    <a:pt x="5099405" y="178130"/>
                  </a:lnTo>
                  <a:lnTo>
                    <a:pt x="5098770" y="178130"/>
                  </a:lnTo>
                  <a:lnTo>
                    <a:pt x="5097246" y="178384"/>
                  </a:lnTo>
                  <a:lnTo>
                    <a:pt x="5096599" y="188760"/>
                  </a:lnTo>
                  <a:lnTo>
                    <a:pt x="5092547" y="195732"/>
                  </a:lnTo>
                  <a:lnTo>
                    <a:pt x="5089055" y="203314"/>
                  </a:lnTo>
                  <a:lnTo>
                    <a:pt x="5090045" y="215493"/>
                  </a:lnTo>
                  <a:lnTo>
                    <a:pt x="5102136" y="212902"/>
                  </a:lnTo>
                  <a:lnTo>
                    <a:pt x="5111293" y="207314"/>
                  </a:lnTo>
                  <a:lnTo>
                    <a:pt x="5119052" y="200266"/>
                  </a:lnTo>
                  <a:lnTo>
                    <a:pt x="5126939" y="193255"/>
                  </a:lnTo>
                  <a:close/>
                </a:path>
                <a:path extrusionOk="0" h="421640" w="8147050">
                  <a:moveTo>
                    <a:pt x="5207724" y="274497"/>
                  </a:moveTo>
                  <a:lnTo>
                    <a:pt x="5204752" y="273227"/>
                  </a:lnTo>
                  <a:lnTo>
                    <a:pt x="5193792" y="265950"/>
                  </a:lnTo>
                  <a:lnTo>
                    <a:pt x="5186134" y="265950"/>
                  </a:lnTo>
                  <a:lnTo>
                    <a:pt x="5181981" y="265950"/>
                  </a:lnTo>
                  <a:lnTo>
                    <a:pt x="5178793" y="268097"/>
                  </a:lnTo>
                  <a:lnTo>
                    <a:pt x="5178399" y="274497"/>
                  </a:lnTo>
                  <a:lnTo>
                    <a:pt x="5179911" y="273735"/>
                  </a:lnTo>
                  <a:lnTo>
                    <a:pt x="5181409" y="273418"/>
                  </a:lnTo>
                  <a:lnTo>
                    <a:pt x="5186819" y="273418"/>
                  </a:lnTo>
                  <a:lnTo>
                    <a:pt x="5190490" y="275831"/>
                  </a:lnTo>
                  <a:lnTo>
                    <a:pt x="5197030" y="280657"/>
                  </a:lnTo>
                  <a:lnTo>
                    <a:pt x="5199913" y="283070"/>
                  </a:lnTo>
                  <a:lnTo>
                    <a:pt x="5204574" y="283070"/>
                  </a:lnTo>
                  <a:lnTo>
                    <a:pt x="5206403" y="280898"/>
                  </a:lnTo>
                  <a:lnTo>
                    <a:pt x="5207724" y="274497"/>
                  </a:lnTo>
                  <a:close/>
                </a:path>
                <a:path extrusionOk="0" h="421640" w="8147050">
                  <a:moveTo>
                    <a:pt x="5281447" y="289585"/>
                  </a:moveTo>
                  <a:lnTo>
                    <a:pt x="5273776" y="285064"/>
                  </a:lnTo>
                  <a:lnTo>
                    <a:pt x="5260022" y="271995"/>
                  </a:lnTo>
                  <a:lnTo>
                    <a:pt x="5253964" y="269278"/>
                  </a:lnTo>
                  <a:lnTo>
                    <a:pt x="5250548" y="269278"/>
                  </a:lnTo>
                  <a:lnTo>
                    <a:pt x="5247424" y="272643"/>
                  </a:lnTo>
                  <a:lnTo>
                    <a:pt x="5244617" y="282105"/>
                  </a:lnTo>
                  <a:lnTo>
                    <a:pt x="5250129" y="285318"/>
                  </a:lnTo>
                  <a:lnTo>
                    <a:pt x="5256962" y="290779"/>
                  </a:lnTo>
                  <a:lnTo>
                    <a:pt x="5264416" y="295948"/>
                  </a:lnTo>
                  <a:lnTo>
                    <a:pt x="5271744" y="298234"/>
                  </a:lnTo>
                  <a:lnTo>
                    <a:pt x="5275491" y="298234"/>
                  </a:lnTo>
                  <a:lnTo>
                    <a:pt x="5278882" y="295935"/>
                  </a:lnTo>
                  <a:lnTo>
                    <a:pt x="5281447" y="289585"/>
                  </a:lnTo>
                  <a:close/>
                </a:path>
                <a:path extrusionOk="0" h="421640" w="8147050">
                  <a:moveTo>
                    <a:pt x="5293830" y="101803"/>
                  </a:moveTo>
                  <a:lnTo>
                    <a:pt x="5290070" y="92544"/>
                  </a:lnTo>
                  <a:lnTo>
                    <a:pt x="5282044" y="83553"/>
                  </a:lnTo>
                  <a:lnTo>
                    <a:pt x="5274208" y="74561"/>
                  </a:lnTo>
                  <a:lnTo>
                    <a:pt x="5273751" y="88011"/>
                  </a:lnTo>
                  <a:lnTo>
                    <a:pt x="5275072" y="99593"/>
                  </a:lnTo>
                  <a:lnTo>
                    <a:pt x="5279644" y="107899"/>
                  </a:lnTo>
                  <a:lnTo>
                    <a:pt x="5288902" y="111556"/>
                  </a:lnTo>
                  <a:lnTo>
                    <a:pt x="5293830" y="101803"/>
                  </a:lnTo>
                  <a:close/>
                </a:path>
                <a:path extrusionOk="0" h="421640" w="8147050">
                  <a:moveTo>
                    <a:pt x="5296319" y="186321"/>
                  </a:moveTo>
                  <a:lnTo>
                    <a:pt x="5294947" y="177952"/>
                  </a:lnTo>
                  <a:lnTo>
                    <a:pt x="5291658" y="173761"/>
                  </a:lnTo>
                  <a:lnTo>
                    <a:pt x="5287238" y="173761"/>
                  </a:lnTo>
                  <a:lnTo>
                    <a:pt x="5283428" y="173761"/>
                  </a:lnTo>
                  <a:lnTo>
                    <a:pt x="5278780" y="176872"/>
                  </a:lnTo>
                  <a:lnTo>
                    <a:pt x="5274208" y="185762"/>
                  </a:lnTo>
                  <a:lnTo>
                    <a:pt x="5280418" y="189179"/>
                  </a:lnTo>
                  <a:lnTo>
                    <a:pt x="5285079" y="190512"/>
                  </a:lnTo>
                  <a:lnTo>
                    <a:pt x="5294414" y="190512"/>
                  </a:lnTo>
                  <a:lnTo>
                    <a:pt x="5296319" y="186321"/>
                  </a:lnTo>
                  <a:close/>
                </a:path>
                <a:path extrusionOk="0" h="421640" w="8147050">
                  <a:moveTo>
                    <a:pt x="5347894" y="30327"/>
                  </a:moveTo>
                  <a:lnTo>
                    <a:pt x="5318252" y="30327"/>
                  </a:lnTo>
                  <a:lnTo>
                    <a:pt x="5318036" y="39344"/>
                  </a:lnTo>
                  <a:lnTo>
                    <a:pt x="5320525" y="45580"/>
                  </a:lnTo>
                  <a:lnTo>
                    <a:pt x="5324932" y="49212"/>
                  </a:lnTo>
                  <a:lnTo>
                    <a:pt x="5330469" y="50380"/>
                  </a:lnTo>
                  <a:lnTo>
                    <a:pt x="5336908" y="49022"/>
                  </a:lnTo>
                  <a:lnTo>
                    <a:pt x="5342674" y="45085"/>
                  </a:lnTo>
                  <a:lnTo>
                    <a:pt x="5346687" y="38785"/>
                  </a:lnTo>
                  <a:lnTo>
                    <a:pt x="5347894" y="30327"/>
                  </a:lnTo>
                  <a:close/>
                </a:path>
                <a:path extrusionOk="0" h="421640" w="8147050">
                  <a:moveTo>
                    <a:pt x="5384660" y="311607"/>
                  </a:moveTo>
                  <a:lnTo>
                    <a:pt x="5381980" y="311073"/>
                  </a:lnTo>
                  <a:lnTo>
                    <a:pt x="5379605" y="310832"/>
                  </a:lnTo>
                  <a:lnTo>
                    <a:pt x="5377472" y="310832"/>
                  </a:lnTo>
                  <a:lnTo>
                    <a:pt x="5366944" y="313563"/>
                  </a:lnTo>
                  <a:lnTo>
                    <a:pt x="5360263" y="320014"/>
                  </a:lnTo>
                  <a:lnTo>
                    <a:pt x="5354790" y="327634"/>
                  </a:lnTo>
                  <a:lnTo>
                    <a:pt x="5347894" y="333832"/>
                  </a:lnTo>
                  <a:lnTo>
                    <a:pt x="5350510" y="334238"/>
                  </a:lnTo>
                  <a:lnTo>
                    <a:pt x="5352910" y="334416"/>
                  </a:lnTo>
                  <a:lnTo>
                    <a:pt x="5355145" y="334416"/>
                  </a:lnTo>
                  <a:lnTo>
                    <a:pt x="5366258" y="332473"/>
                  </a:lnTo>
                  <a:lnTo>
                    <a:pt x="5374221" y="327342"/>
                  </a:lnTo>
                  <a:lnTo>
                    <a:pt x="5380025" y="320040"/>
                  </a:lnTo>
                  <a:lnTo>
                    <a:pt x="5384660" y="311607"/>
                  </a:lnTo>
                  <a:close/>
                </a:path>
                <a:path extrusionOk="0" h="421640" w="8147050">
                  <a:moveTo>
                    <a:pt x="5391912" y="178396"/>
                  </a:moveTo>
                  <a:lnTo>
                    <a:pt x="5385917" y="177304"/>
                  </a:lnTo>
                  <a:lnTo>
                    <a:pt x="5381193" y="176847"/>
                  </a:lnTo>
                  <a:lnTo>
                    <a:pt x="5377535" y="176847"/>
                  </a:lnTo>
                  <a:lnTo>
                    <a:pt x="5368937" y="176847"/>
                  </a:lnTo>
                  <a:lnTo>
                    <a:pt x="5366258" y="179349"/>
                  </a:lnTo>
                  <a:lnTo>
                    <a:pt x="5367756" y="184327"/>
                  </a:lnTo>
                  <a:lnTo>
                    <a:pt x="5371935" y="186817"/>
                  </a:lnTo>
                  <a:lnTo>
                    <a:pt x="5381853" y="186817"/>
                  </a:lnTo>
                  <a:lnTo>
                    <a:pt x="5387454" y="184670"/>
                  </a:lnTo>
                  <a:lnTo>
                    <a:pt x="5391912" y="178396"/>
                  </a:lnTo>
                  <a:close/>
                </a:path>
                <a:path extrusionOk="0" h="421640" w="8147050">
                  <a:moveTo>
                    <a:pt x="5473039" y="267347"/>
                  </a:moveTo>
                  <a:lnTo>
                    <a:pt x="5465800" y="267347"/>
                  </a:lnTo>
                  <a:lnTo>
                    <a:pt x="5458142" y="266941"/>
                  </a:lnTo>
                  <a:lnTo>
                    <a:pt x="5450891" y="266941"/>
                  </a:lnTo>
                  <a:lnTo>
                    <a:pt x="5441962" y="267220"/>
                  </a:lnTo>
                  <a:lnTo>
                    <a:pt x="5433834" y="268325"/>
                  </a:lnTo>
                  <a:lnTo>
                    <a:pt x="5426888" y="270624"/>
                  </a:lnTo>
                  <a:lnTo>
                    <a:pt x="5421503" y="274497"/>
                  </a:lnTo>
                  <a:lnTo>
                    <a:pt x="5425541" y="282981"/>
                  </a:lnTo>
                  <a:lnTo>
                    <a:pt x="5432044" y="289102"/>
                  </a:lnTo>
                  <a:lnTo>
                    <a:pt x="5440108" y="292811"/>
                  </a:lnTo>
                  <a:lnTo>
                    <a:pt x="5448859" y="294055"/>
                  </a:lnTo>
                  <a:lnTo>
                    <a:pt x="5458536" y="292417"/>
                  </a:lnTo>
                  <a:lnTo>
                    <a:pt x="5466651" y="287464"/>
                  </a:lnTo>
                  <a:lnTo>
                    <a:pt x="5471922" y="279133"/>
                  </a:lnTo>
                  <a:lnTo>
                    <a:pt x="5473039" y="267347"/>
                  </a:lnTo>
                  <a:close/>
                </a:path>
                <a:path extrusionOk="0" h="421640" w="8147050">
                  <a:moveTo>
                    <a:pt x="5612904" y="333832"/>
                  </a:moveTo>
                  <a:lnTo>
                    <a:pt x="5583555" y="333832"/>
                  </a:lnTo>
                  <a:lnTo>
                    <a:pt x="5583555" y="356184"/>
                  </a:lnTo>
                  <a:lnTo>
                    <a:pt x="5594388" y="354101"/>
                  </a:lnTo>
                  <a:lnTo>
                    <a:pt x="5604357" y="351193"/>
                  </a:lnTo>
                  <a:lnTo>
                    <a:pt x="5611253" y="345186"/>
                  </a:lnTo>
                  <a:lnTo>
                    <a:pt x="5612904" y="333832"/>
                  </a:lnTo>
                  <a:close/>
                </a:path>
                <a:path extrusionOk="0" h="421640" w="8147050">
                  <a:moveTo>
                    <a:pt x="5789854" y="289585"/>
                  </a:moveTo>
                  <a:lnTo>
                    <a:pt x="5789447" y="276885"/>
                  </a:lnTo>
                  <a:lnTo>
                    <a:pt x="5786920" y="266471"/>
                  </a:lnTo>
                  <a:lnTo>
                    <a:pt x="5782183" y="258356"/>
                  </a:lnTo>
                  <a:lnTo>
                    <a:pt x="5775134" y="252603"/>
                  </a:lnTo>
                  <a:lnTo>
                    <a:pt x="5772480" y="259067"/>
                  </a:lnTo>
                  <a:lnTo>
                    <a:pt x="5768086" y="263893"/>
                  </a:lnTo>
                  <a:lnTo>
                    <a:pt x="5763476" y="268541"/>
                  </a:lnTo>
                  <a:lnTo>
                    <a:pt x="5760148" y="274497"/>
                  </a:lnTo>
                  <a:lnTo>
                    <a:pt x="5762460" y="273900"/>
                  </a:lnTo>
                  <a:lnTo>
                    <a:pt x="5764428" y="273634"/>
                  </a:lnTo>
                  <a:lnTo>
                    <a:pt x="5766143" y="273634"/>
                  </a:lnTo>
                  <a:lnTo>
                    <a:pt x="5773610" y="276098"/>
                  </a:lnTo>
                  <a:lnTo>
                    <a:pt x="5782513" y="287007"/>
                  </a:lnTo>
                  <a:lnTo>
                    <a:pt x="5789854" y="289585"/>
                  </a:lnTo>
                  <a:close/>
                </a:path>
                <a:path extrusionOk="0" h="421640" w="8147050">
                  <a:moveTo>
                    <a:pt x="5858472" y="163258"/>
                  </a:moveTo>
                  <a:lnTo>
                    <a:pt x="5856338" y="147701"/>
                  </a:lnTo>
                  <a:lnTo>
                    <a:pt x="5846724" y="128993"/>
                  </a:lnTo>
                  <a:lnTo>
                    <a:pt x="5841365" y="104419"/>
                  </a:lnTo>
                  <a:lnTo>
                    <a:pt x="5838101" y="104305"/>
                  </a:lnTo>
                  <a:lnTo>
                    <a:pt x="5815190" y="114287"/>
                  </a:lnTo>
                  <a:lnTo>
                    <a:pt x="5807849" y="137693"/>
                  </a:lnTo>
                  <a:lnTo>
                    <a:pt x="5812777" y="164782"/>
                  </a:lnTo>
                  <a:lnTo>
                    <a:pt x="5826684" y="185762"/>
                  </a:lnTo>
                  <a:lnTo>
                    <a:pt x="5830417" y="174701"/>
                  </a:lnTo>
                  <a:lnTo>
                    <a:pt x="5841365" y="178384"/>
                  </a:lnTo>
                  <a:lnTo>
                    <a:pt x="5858472" y="163258"/>
                  </a:lnTo>
                  <a:close/>
                </a:path>
                <a:path extrusionOk="0" h="421640" w="8147050">
                  <a:moveTo>
                    <a:pt x="5863463" y="274485"/>
                  </a:moveTo>
                  <a:lnTo>
                    <a:pt x="5827661" y="254774"/>
                  </a:lnTo>
                  <a:lnTo>
                    <a:pt x="5819152" y="244995"/>
                  </a:lnTo>
                  <a:lnTo>
                    <a:pt x="5817108" y="250304"/>
                  </a:lnTo>
                  <a:lnTo>
                    <a:pt x="5812485" y="253022"/>
                  </a:lnTo>
                  <a:lnTo>
                    <a:pt x="5807545" y="255409"/>
                  </a:lnTo>
                  <a:lnTo>
                    <a:pt x="5804560" y="259740"/>
                  </a:lnTo>
                  <a:lnTo>
                    <a:pt x="5806783" y="259537"/>
                  </a:lnTo>
                  <a:lnTo>
                    <a:pt x="5807811" y="259537"/>
                  </a:lnTo>
                  <a:lnTo>
                    <a:pt x="5817184" y="262369"/>
                  </a:lnTo>
                  <a:lnTo>
                    <a:pt x="5822213" y="269570"/>
                  </a:lnTo>
                  <a:lnTo>
                    <a:pt x="5824753" y="279260"/>
                  </a:lnTo>
                  <a:lnTo>
                    <a:pt x="5826671" y="289572"/>
                  </a:lnTo>
                  <a:lnTo>
                    <a:pt x="5833783" y="289877"/>
                  </a:lnTo>
                  <a:lnTo>
                    <a:pt x="5837174" y="289877"/>
                  </a:lnTo>
                  <a:lnTo>
                    <a:pt x="5847004" y="289318"/>
                  </a:lnTo>
                  <a:lnTo>
                    <a:pt x="5855182" y="287083"/>
                  </a:lnTo>
                  <a:lnTo>
                    <a:pt x="5860923" y="282397"/>
                  </a:lnTo>
                  <a:lnTo>
                    <a:pt x="5863463" y="274485"/>
                  </a:lnTo>
                  <a:close/>
                </a:path>
                <a:path extrusionOk="0" h="421640" w="8147050">
                  <a:moveTo>
                    <a:pt x="6025464" y="52324"/>
                  </a:moveTo>
                  <a:lnTo>
                    <a:pt x="6023927" y="52158"/>
                  </a:lnTo>
                  <a:lnTo>
                    <a:pt x="6022492" y="52082"/>
                  </a:lnTo>
                  <a:lnTo>
                    <a:pt x="6021159" y="52082"/>
                  </a:lnTo>
                  <a:lnTo>
                    <a:pt x="6009068" y="55765"/>
                  </a:lnTo>
                  <a:lnTo>
                    <a:pt x="6005690" y="64414"/>
                  </a:lnTo>
                  <a:lnTo>
                    <a:pt x="6009259" y="74383"/>
                  </a:lnTo>
                  <a:lnTo>
                    <a:pt x="6018009" y="82054"/>
                  </a:lnTo>
                  <a:lnTo>
                    <a:pt x="6018123" y="72847"/>
                  </a:lnTo>
                  <a:lnTo>
                    <a:pt x="6019381" y="64770"/>
                  </a:lnTo>
                  <a:lnTo>
                    <a:pt x="6021806" y="57912"/>
                  </a:lnTo>
                  <a:lnTo>
                    <a:pt x="6025464" y="52324"/>
                  </a:lnTo>
                  <a:close/>
                </a:path>
                <a:path extrusionOk="0" h="421640" w="8147050">
                  <a:moveTo>
                    <a:pt x="6739979" y="274485"/>
                  </a:moveTo>
                  <a:lnTo>
                    <a:pt x="6732791" y="274485"/>
                  </a:lnTo>
                  <a:lnTo>
                    <a:pt x="6730987" y="268846"/>
                  </a:lnTo>
                  <a:lnTo>
                    <a:pt x="6725285" y="267347"/>
                  </a:lnTo>
                  <a:lnTo>
                    <a:pt x="6722618" y="273824"/>
                  </a:lnTo>
                  <a:lnTo>
                    <a:pt x="6718249" y="278688"/>
                  </a:lnTo>
                  <a:lnTo>
                    <a:pt x="6713728" y="283438"/>
                  </a:lnTo>
                  <a:lnTo>
                    <a:pt x="6710591" y="289585"/>
                  </a:lnTo>
                  <a:lnTo>
                    <a:pt x="6715303" y="293471"/>
                  </a:lnTo>
                  <a:lnTo>
                    <a:pt x="6717970" y="294767"/>
                  </a:lnTo>
                  <a:lnTo>
                    <a:pt x="6722199" y="294767"/>
                  </a:lnTo>
                  <a:lnTo>
                    <a:pt x="6723748" y="293458"/>
                  </a:lnTo>
                  <a:lnTo>
                    <a:pt x="6728714" y="290842"/>
                  </a:lnTo>
                  <a:lnTo>
                    <a:pt x="6732143" y="289534"/>
                  </a:lnTo>
                  <a:lnTo>
                    <a:pt x="6739293" y="289547"/>
                  </a:lnTo>
                  <a:lnTo>
                    <a:pt x="6739979" y="289585"/>
                  </a:lnTo>
                  <a:lnTo>
                    <a:pt x="6739979" y="274485"/>
                  </a:lnTo>
                  <a:close/>
                </a:path>
                <a:path extrusionOk="0" h="421640" w="8147050">
                  <a:moveTo>
                    <a:pt x="6791465" y="244995"/>
                  </a:moveTo>
                  <a:lnTo>
                    <a:pt x="6790652" y="236613"/>
                  </a:lnTo>
                  <a:lnTo>
                    <a:pt x="6787667" y="230289"/>
                  </a:lnTo>
                  <a:lnTo>
                    <a:pt x="6782905" y="225755"/>
                  </a:lnTo>
                  <a:lnTo>
                    <a:pt x="6776809" y="222745"/>
                  </a:lnTo>
                  <a:lnTo>
                    <a:pt x="6777698" y="231140"/>
                  </a:lnTo>
                  <a:lnTo>
                    <a:pt x="6780657" y="237464"/>
                  </a:lnTo>
                  <a:lnTo>
                    <a:pt x="6785343" y="241998"/>
                  </a:lnTo>
                  <a:lnTo>
                    <a:pt x="6791465" y="244995"/>
                  </a:lnTo>
                  <a:close/>
                </a:path>
                <a:path extrusionOk="0" h="421640" w="8147050">
                  <a:moveTo>
                    <a:pt x="6929856" y="58508"/>
                  </a:moveTo>
                  <a:lnTo>
                    <a:pt x="6924091" y="52324"/>
                  </a:lnTo>
                  <a:lnTo>
                    <a:pt x="6914210" y="58356"/>
                  </a:lnTo>
                  <a:lnTo>
                    <a:pt x="6911810" y="62725"/>
                  </a:lnTo>
                  <a:lnTo>
                    <a:pt x="6914553" y="65392"/>
                  </a:lnTo>
                  <a:lnTo>
                    <a:pt x="6920052" y="66294"/>
                  </a:lnTo>
                  <a:lnTo>
                    <a:pt x="6925742" y="65443"/>
                  </a:lnTo>
                  <a:lnTo>
                    <a:pt x="6929704" y="62865"/>
                  </a:lnTo>
                  <a:lnTo>
                    <a:pt x="6929856" y="58508"/>
                  </a:lnTo>
                  <a:close/>
                </a:path>
                <a:path extrusionOk="0" h="421640" w="8147050">
                  <a:moveTo>
                    <a:pt x="7019442" y="25387"/>
                  </a:moveTo>
                  <a:lnTo>
                    <a:pt x="7010260" y="22606"/>
                  </a:lnTo>
                  <a:lnTo>
                    <a:pt x="7008800" y="22606"/>
                  </a:lnTo>
                  <a:lnTo>
                    <a:pt x="7007136" y="22682"/>
                  </a:lnTo>
                  <a:lnTo>
                    <a:pt x="7005256" y="22834"/>
                  </a:lnTo>
                  <a:lnTo>
                    <a:pt x="7005485" y="31724"/>
                  </a:lnTo>
                  <a:lnTo>
                    <a:pt x="7005612" y="40779"/>
                  </a:lnTo>
                  <a:lnTo>
                    <a:pt x="7007339" y="48247"/>
                  </a:lnTo>
                  <a:lnTo>
                    <a:pt x="7012419" y="52324"/>
                  </a:lnTo>
                  <a:lnTo>
                    <a:pt x="7013816" y="42075"/>
                  </a:lnTo>
                  <a:lnTo>
                    <a:pt x="7018388" y="32486"/>
                  </a:lnTo>
                  <a:lnTo>
                    <a:pt x="7019442" y="25387"/>
                  </a:lnTo>
                  <a:close/>
                </a:path>
                <a:path extrusionOk="0" h="421640" w="8147050">
                  <a:moveTo>
                    <a:pt x="7262050" y="42062"/>
                  </a:moveTo>
                  <a:lnTo>
                    <a:pt x="7259460" y="34975"/>
                  </a:lnTo>
                  <a:lnTo>
                    <a:pt x="7248372" y="30327"/>
                  </a:lnTo>
                  <a:lnTo>
                    <a:pt x="7246252" y="46113"/>
                  </a:lnTo>
                  <a:lnTo>
                    <a:pt x="7249808" y="51396"/>
                  </a:lnTo>
                  <a:lnTo>
                    <a:pt x="7253821" y="51396"/>
                  </a:lnTo>
                  <a:lnTo>
                    <a:pt x="7259155" y="48552"/>
                  </a:lnTo>
                  <a:lnTo>
                    <a:pt x="7262050" y="42062"/>
                  </a:lnTo>
                  <a:close/>
                </a:path>
                <a:path extrusionOk="0" h="421640" w="8147050">
                  <a:moveTo>
                    <a:pt x="7337272" y="326948"/>
                  </a:moveTo>
                  <a:lnTo>
                    <a:pt x="7329208" y="319201"/>
                  </a:lnTo>
                  <a:lnTo>
                    <a:pt x="7324077" y="327367"/>
                  </a:lnTo>
                  <a:lnTo>
                    <a:pt x="7316444" y="337566"/>
                  </a:lnTo>
                  <a:lnTo>
                    <a:pt x="7313409" y="347840"/>
                  </a:lnTo>
                  <a:lnTo>
                    <a:pt x="7322045" y="356184"/>
                  </a:lnTo>
                  <a:lnTo>
                    <a:pt x="7323201" y="343979"/>
                  </a:lnTo>
                  <a:lnTo>
                    <a:pt x="7331773" y="334721"/>
                  </a:lnTo>
                  <a:lnTo>
                    <a:pt x="7337272" y="326948"/>
                  </a:lnTo>
                  <a:close/>
                </a:path>
                <a:path extrusionOk="0" h="421640" w="8147050">
                  <a:moveTo>
                    <a:pt x="7378992" y="202234"/>
                  </a:moveTo>
                  <a:lnTo>
                    <a:pt x="7378179" y="192366"/>
                  </a:lnTo>
                  <a:lnTo>
                    <a:pt x="7366038" y="185762"/>
                  </a:lnTo>
                  <a:lnTo>
                    <a:pt x="7363180" y="195618"/>
                  </a:lnTo>
                  <a:lnTo>
                    <a:pt x="7360552" y="204901"/>
                  </a:lnTo>
                  <a:lnTo>
                    <a:pt x="7360679" y="213880"/>
                  </a:lnTo>
                  <a:lnTo>
                    <a:pt x="7366038" y="222745"/>
                  </a:lnTo>
                  <a:lnTo>
                    <a:pt x="7373328" y="213106"/>
                  </a:lnTo>
                  <a:lnTo>
                    <a:pt x="7378992" y="202234"/>
                  </a:lnTo>
                  <a:close/>
                </a:path>
                <a:path extrusionOk="0" h="421640" w="8147050">
                  <a:moveTo>
                    <a:pt x="7697483" y="96926"/>
                  </a:moveTo>
                  <a:lnTo>
                    <a:pt x="7693241" y="96583"/>
                  </a:lnTo>
                  <a:lnTo>
                    <a:pt x="7688897" y="95770"/>
                  </a:lnTo>
                  <a:lnTo>
                    <a:pt x="7690371" y="89319"/>
                  </a:lnTo>
                  <a:lnTo>
                    <a:pt x="7675410" y="89319"/>
                  </a:lnTo>
                  <a:lnTo>
                    <a:pt x="7676096" y="101282"/>
                  </a:lnTo>
                  <a:lnTo>
                    <a:pt x="7674915" y="111239"/>
                  </a:lnTo>
                  <a:lnTo>
                    <a:pt x="7672184" y="119519"/>
                  </a:lnTo>
                  <a:lnTo>
                    <a:pt x="7668184" y="126415"/>
                  </a:lnTo>
                  <a:lnTo>
                    <a:pt x="7669720" y="126466"/>
                  </a:lnTo>
                  <a:lnTo>
                    <a:pt x="7680604" y="123037"/>
                  </a:lnTo>
                  <a:lnTo>
                    <a:pt x="7686764" y="114858"/>
                  </a:lnTo>
                  <a:lnTo>
                    <a:pt x="7691348" y="105105"/>
                  </a:lnTo>
                  <a:lnTo>
                    <a:pt x="7697483" y="96926"/>
                  </a:lnTo>
                  <a:close/>
                </a:path>
                <a:path extrusionOk="0" h="421640" w="8147050">
                  <a:moveTo>
                    <a:pt x="7749019" y="119164"/>
                  </a:moveTo>
                  <a:lnTo>
                    <a:pt x="7745958" y="119913"/>
                  </a:lnTo>
                  <a:lnTo>
                    <a:pt x="7743101" y="120218"/>
                  </a:lnTo>
                  <a:lnTo>
                    <a:pt x="7734452" y="120218"/>
                  </a:lnTo>
                  <a:lnTo>
                    <a:pt x="7729372" y="118706"/>
                  </a:lnTo>
                  <a:lnTo>
                    <a:pt x="7720724" y="115697"/>
                  </a:lnTo>
                  <a:lnTo>
                    <a:pt x="7717142" y="114185"/>
                  </a:lnTo>
                  <a:lnTo>
                    <a:pt x="7714158" y="114185"/>
                  </a:lnTo>
                  <a:lnTo>
                    <a:pt x="7710094" y="114185"/>
                  </a:lnTo>
                  <a:lnTo>
                    <a:pt x="7707160" y="116992"/>
                  </a:lnTo>
                  <a:lnTo>
                    <a:pt x="7704976" y="126415"/>
                  </a:lnTo>
                  <a:lnTo>
                    <a:pt x="7709281" y="125272"/>
                  </a:lnTo>
                  <a:lnTo>
                    <a:pt x="7712951" y="124764"/>
                  </a:lnTo>
                  <a:lnTo>
                    <a:pt x="7716139" y="124764"/>
                  </a:lnTo>
                  <a:lnTo>
                    <a:pt x="7725054" y="126403"/>
                  </a:lnTo>
                  <a:lnTo>
                    <a:pt x="7731531" y="130517"/>
                  </a:lnTo>
                  <a:lnTo>
                    <a:pt x="7736738" y="135915"/>
                  </a:lnTo>
                  <a:lnTo>
                    <a:pt x="7741844" y="141401"/>
                  </a:lnTo>
                  <a:lnTo>
                    <a:pt x="7741526" y="131038"/>
                  </a:lnTo>
                  <a:lnTo>
                    <a:pt x="7745260" y="124929"/>
                  </a:lnTo>
                  <a:lnTo>
                    <a:pt x="7749019" y="119164"/>
                  </a:lnTo>
                  <a:close/>
                </a:path>
                <a:path extrusionOk="0" h="421640" w="8147050">
                  <a:moveTo>
                    <a:pt x="8021828" y="222745"/>
                  </a:moveTo>
                  <a:lnTo>
                    <a:pt x="8019034" y="222427"/>
                  </a:lnTo>
                  <a:lnTo>
                    <a:pt x="8016418" y="222262"/>
                  </a:lnTo>
                  <a:lnTo>
                    <a:pt x="8013979" y="222262"/>
                  </a:lnTo>
                  <a:lnTo>
                    <a:pt x="8005572" y="223113"/>
                  </a:lnTo>
                  <a:lnTo>
                    <a:pt x="7999044" y="225806"/>
                  </a:lnTo>
                  <a:lnTo>
                    <a:pt x="7994536" y="230530"/>
                  </a:lnTo>
                  <a:lnTo>
                    <a:pt x="7992161" y="237502"/>
                  </a:lnTo>
                  <a:lnTo>
                    <a:pt x="7996199" y="241884"/>
                  </a:lnTo>
                  <a:lnTo>
                    <a:pt x="8001736" y="244170"/>
                  </a:lnTo>
                  <a:lnTo>
                    <a:pt x="8006969" y="244170"/>
                  </a:lnTo>
                  <a:lnTo>
                    <a:pt x="8013382" y="242887"/>
                  </a:lnTo>
                  <a:lnTo>
                    <a:pt x="8018589" y="238950"/>
                  </a:lnTo>
                  <a:lnTo>
                    <a:pt x="8021688" y="232270"/>
                  </a:lnTo>
                  <a:lnTo>
                    <a:pt x="8021828" y="222745"/>
                  </a:lnTo>
                  <a:close/>
                </a:path>
                <a:path extrusionOk="0" h="421640" w="8147050">
                  <a:moveTo>
                    <a:pt x="8023707" y="304279"/>
                  </a:moveTo>
                  <a:lnTo>
                    <a:pt x="8020901" y="299199"/>
                  </a:lnTo>
                  <a:lnTo>
                    <a:pt x="8014983" y="296240"/>
                  </a:lnTo>
                  <a:lnTo>
                    <a:pt x="8007553" y="295275"/>
                  </a:lnTo>
                  <a:lnTo>
                    <a:pt x="7999273" y="295275"/>
                  </a:lnTo>
                  <a:lnTo>
                    <a:pt x="7991119" y="298577"/>
                  </a:lnTo>
                  <a:lnTo>
                    <a:pt x="7992148" y="304457"/>
                  </a:lnTo>
                  <a:lnTo>
                    <a:pt x="7993253" y="304317"/>
                  </a:lnTo>
                  <a:lnTo>
                    <a:pt x="7995272" y="304266"/>
                  </a:lnTo>
                  <a:lnTo>
                    <a:pt x="8000619" y="304266"/>
                  </a:lnTo>
                  <a:lnTo>
                    <a:pt x="8014386" y="311708"/>
                  </a:lnTo>
                  <a:lnTo>
                    <a:pt x="8020278" y="311708"/>
                  </a:lnTo>
                  <a:lnTo>
                    <a:pt x="8021815" y="311607"/>
                  </a:lnTo>
                  <a:lnTo>
                    <a:pt x="8023707" y="304279"/>
                  </a:lnTo>
                  <a:close/>
                </a:path>
                <a:path extrusionOk="0" h="421640" w="8147050">
                  <a:moveTo>
                    <a:pt x="8146986" y="156248"/>
                  </a:moveTo>
                  <a:lnTo>
                    <a:pt x="8146555" y="145465"/>
                  </a:lnTo>
                  <a:lnTo>
                    <a:pt x="8140306" y="140550"/>
                  </a:lnTo>
                  <a:lnTo>
                    <a:pt x="8131873" y="137909"/>
                  </a:lnTo>
                  <a:lnTo>
                    <a:pt x="8124863" y="133908"/>
                  </a:lnTo>
                  <a:lnTo>
                    <a:pt x="8125142" y="144665"/>
                  </a:lnTo>
                  <a:lnTo>
                    <a:pt x="8131378" y="149491"/>
                  </a:lnTo>
                  <a:lnTo>
                    <a:pt x="8139887" y="152120"/>
                  </a:lnTo>
                  <a:lnTo>
                    <a:pt x="8146986" y="1562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38" name="Google Shape;7938;gefe2f4b35a_0_3189"/>
            <p:cNvSpPr/>
            <p:nvPr/>
          </p:nvSpPr>
          <p:spPr>
            <a:xfrm>
              <a:off x="0" y="10485310"/>
              <a:ext cx="8199120" cy="408304"/>
            </a:xfrm>
            <a:custGeom>
              <a:rect b="b" l="l" r="r" t="t"/>
              <a:pathLst>
                <a:path extrusionOk="0" h="408304" w="8199120">
                  <a:moveTo>
                    <a:pt x="18580" y="171183"/>
                  </a:moveTo>
                  <a:lnTo>
                    <a:pt x="15227" y="163144"/>
                  </a:lnTo>
                  <a:lnTo>
                    <a:pt x="13804" y="159804"/>
                  </a:lnTo>
                  <a:lnTo>
                    <a:pt x="8051" y="157391"/>
                  </a:lnTo>
                  <a:lnTo>
                    <a:pt x="0" y="157391"/>
                  </a:lnTo>
                  <a:lnTo>
                    <a:pt x="0" y="175425"/>
                  </a:lnTo>
                  <a:lnTo>
                    <a:pt x="11518" y="175425"/>
                  </a:lnTo>
                  <a:lnTo>
                    <a:pt x="18580" y="171183"/>
                  </a:lnTo>
                  <a:close/>
                </a:path>
                <a:path extrusionOk="0" h="408304" w="8199120">
                  <a:moveTo>
                    <a:pt x="81394" y="148285"/>
                  </a:moveTo>
                  <a:lnTo>
                    <a:pt x="66738" y="148285"/>
                  </a:lnTo>
                  <a:lnTo>
                    <a:pt x="66738" y="155536"/>
                  </a:lnTo>
                  <a:lnTo>
                    <a:pt x="60655" y="157048"/>
                  </a:lnTo>
                  <a:lnTo>
                    <a:pt x="59270" y="163144"/>
                  </a:lnTo>
                  <a:lnTo>
                    <a:pt x="68173" y="162788"/>
                  </a:lnTo>
                  <a:lnTo>
                    <a:pt x="76034" y="161378"/>
                  </a:lnTo>
                  <a:lnTo>
                    <a:pt x="81051" y="157137"/>
                  </a:lnTo>
                  <a:lnTo>
                    <a:pt x="81394" y="148285"/>
                  </a:lnTo>
                  <a:close/>
                </a:path>
                <a:path extrusionOk="0" h="408304" w="8199120">
                  <a:moveTo>
                    <a:pt x="159715" y="389750"/>
                  </a:moveTo>
                  <a:lnTo>
                    <a:pt x="156768" y="385038"/>
                  </a:lnTo>
                  <a:lnTo>
                    <a:pt x="151117" y="383438"/>
                  </a:lnTo>
                  <a:lnTo>
                    <a:pt x="145605" y="384873"/>
                  </a:lnTo>
                  <a:lnTo>
                    <a:pt x="141859" y="389293"/>
                  </a:lnTo>
                  <a:lnTo>
                    <a:pt x="141871" y="396849"/>
                  </a:lnTo>
                  <a:lnTo>
                    <a:pt x="147586" y="407682"/>
                  </a:lnTo>
                  <a:lnTo>
                    <a:pt x="157480" y="397357"/>
                  </a:lnTo>
                  <a:lnTo>
                    <a:pt x="159715" y="389750"/>
                  </a:lnTo>
                  <a:close/>
                </a:path>
                <a:path extrusionOk="0" h="408304" w="8199120">
                  <a:moveTo>
                    <a:pt x="283286" y="298970"/>
                  </a:moveTo>
                  <a:lnTo>
                    <a:pt x="281355" y="295363"/>
                  </a:lnTo>
                  <a:lnTo>
                    <a:pt x="277609" y="295363"/>
                  </a:lnTo>
                  <a:lnTo>
                    <a:pt x="274675" y="295363"/>
                  </a:lnTo>
                  <a:lnTo>
                    <a:pt x="270637" y="297573"/>
                  </a:lnTo>
                  <a:lnTo>
                    <a:pt x="265569" y="303720"/>
                  </a:lnTo>
                  <a:lnTo>
                    <a:pt x="270395" y="308140"/>
                  </a:lnTo>
                  <a:lnTo>
                    <a:pt x="274193" y="309791"/>
                  </a:lnTo>
                  <a:lnTo>
                    <a:pt x="281178" y="309791"/>
                  </a:lnTo>
                  <a:lnTo>
                    <a:pt x="283197" y="306184"/>
                  </a:lnTo>
                  <a:lnTo>
                    <a:pt x="283286" y="298970"/>
                  </a:lnTo>
                  <a:close/>
                </a:path>
                <a:path extrusionOk="0" h="408304" w="8199120">
                  <a:moveTo>
                    <a:pt x="291185" y="76885"/>
                  </a:moveTo>
                  <a:lnTo>
                    <a:pt x="290029" y="68948"/>
                  </a:lnTo>
                  <a:lnTo>
                    <a:pt x="286994" y="65366"/>
                  </a:lnTo>
                  <a:lnTo>
                    <a:pt x="285267" y="65366"/>
                  </a:lnTo>
                  <a:lnTo>
                    <a:pt x="283006" y="67818"/>
                  </a:lnTo>
                  <a:lnTo>
                    <a:pt x="280225" y="74307"/>
                  </a:lnTo>
                  <a:lnTo>
                    <a:pt x="278257" y="78409"/>
                  </a:lnTo>
                  <a:lnTo>
                    <a:pt x="283032" y="89115"/>
                  </a:lnTo>
                  <a:lnTo>
                    <a:pt x="287553" y="89103"/>
                  </a:lnTo>
                  <a:lnTo>
                    <a:pt x="287718" y="89065"/>
                  </a:lnTo>
                  <a:lnTo>
                    <a:pt x="290436" y="85001"/>
                  </a:lnTo>
                  <a:lnTo>
                    <a:pt x="291185" y="76885"/>
                  </a:lnTo>
                  <a:close/>
                </a:path>
                <a:path extrusionOk="0" h="408304" w="8199120">
                  <a:moveTo>
                    <a:pt x="318173" y="300951"/>
                  </a:moveTo>
                  <a:lnTo>
                    <a:pt x="316623" y="293687"/>
                  </a:lnTo>
                  <a:lnTo>
                    <a:pt x="309867" y="288988"/>
                  </a:lnTo>
                  <a:lnTo>
                    <a:pt x="309867" y="296481"/>
                  </a:lnTo>
                  <a:lnTo>
                    <a:pt x="303822" y="297980"/>
                  </a:lnTo>
                  <a:lnTo>
                    <a:pt x="302412" y="303733"/>
                  </a:lnTo>
                  <a:lnTo>
                    <a:pt x="305269" y="308673"/>
                  </a:lnTo>
                  <a:lnTo>
                    <a:pt x="308203" y="310578"/>
                  </a:lnTo>
                  <a:lnTo>
                    <a:pt x="310743" y="310578"/>
                  </a:lnTo>
                  <a:lnTo>
                    <a:pt x="315785" y="307644"/>
                  </a:lnTo>
                  <a:lnTo>
                    <a:pt x="318173" y="300951"/>
                  </a:lnTo>
                  <a:close/>
                </a:path>
                <a:path extrusionOk="0" h="408304" w="8199120">
                  <a:moveTo>
                    <a:pt x="410514" y="188074"/>
                  </a:moveTo>
                  <a:lnTo>
                    <a:pt x="406920" y="178130"/>
                  </a:lnTo>
                  <a:lnTo>
                    <a:pt x="398157" y="170522"/>
                  </a:lnTo>
                  <a:lnTo>
                    <a:pt x="397510" y="179209"/>
                  </a:lnTo>
                  <a:lnTo>
                    <a:pt x="394677" y="185597"/>
                  </a:lnTo>
                  <a:lnTo>
                    <a:pt x="391718" y="191858"/>
                  </a:lnTo>
                  <a:lnTo>
                    <a:pt x="390702" y="200139"/>
                  </a:lnTo>
                  <a:lnTo>
                    <a:pt x="392290" y="200317"/>
                  </a:lnTo>
                  <a:lnTo>
                    <a:pt x="393763" y="200406"/>
                  </a:lnTo>
                  <a:lnTo>
                    <a:pt x="395147" y="200406"/>
                  </a:lnTo>
                  <a:lnTo>
                    <a:pt x="407174" y="196723"/>
                  </a:lnTo>
                  <a:lnTo>
                    <a:pt x="410514" y="188074"/>
                  </a:lnTo>
                  <a:close/>
                </a:path>
                <a:path extrusionOk="0" h="408304" w="8199120">
                  <a:moveTo>
                    <a:pt x="457161" y="155536"/>
                  </a:moveTo>
                  <a:lnTo>
                    <a:pt x="420382" y="155536"/>
                  </a:lnTo>
                  <a:lnTo>
                    <a:pt x="420382" y="165912"/>
                  </a:lnTo>
                  <a:lnTo>
                    <a:pt x="416890" y="172021"/>
                  </a:lnTo>
                  <a:lnTo>
                    <a:pt x="412889" y="177901"/>
                  </a:lnTo>
                  <a:lnTo>
                    <a:pt x="414464" y="177914"/>
                  </a:lnTo>
                  <a:lnTo>
                    <a:pt x="429285" y="176580"/>
                  </a:lnTo>
                  <a:lnTo>
                    <a:pt x="441375" y="172466"/>
                  </a:lnTo>
                  <a:lnTo>
                    <a:pt x="450684" y="165493"/>
                  </a:lnTo>
                  <a:lnTo>
                    <a:pt x="457161" y="155536"/>
                  </a:lnTo>
                  <a:close/>
                </a:path>
                <a:path extrusionOk="0" h="408304" w="8199120">
                  <a:moveTo>
                    <a:pt x="582663" y="341604"/>
                  </a:moveTo>
                  <a:lnTo>
                    <a:pt x="574865" y="333463"/>
                  </a:lnTo>
                  <a:lnTo>
                    <a:pt x="569315" y="340779"/>
                  </a:lnTo>
                  <a:lnTo>
                    <a:pt x="560374" y="344741"/>
                  </a:lnTo>
                  <a:lnTo>
                    <a:pt x="553135" y="350494"/>
                  </a:lnTo>
                  <a:lnTo>
                    <a:pt x="552742" y="363194"/>
                  </a:lnTo>
                  <a:lnTo>
                    <a:pt x="555840" y="364502"/>
                  </a:lnTo>
                  <a:lnTo>
                    <a:pt x="558863" y="365086"/>
                  </a:lnTo>
                  <a:lnTo>
                    <a:pt x="561733" y="365086"/>
                  </a:lnTo>
                  <a:lnTo>
                    <a:pt x="573989" y="361213"/>
                  </a:lnTo>
                  <a:lnTo>
                    <a:pt x="581672" y="352120"/>
                  </a:lnTo>
                  <a:lnTo>
                    <a:pt x="582663" y="341604"/>
                  </a:lnTo>
                  <a:close/>
                </a:path>
                <a:path extrusionOk="0" h="408304" w="8199120">
                  <a:moveTo>
                    <a:pt x="619137" y="251993"/>
                  </a:moveTo>
                  <a:lnTo>
                    <a:pt x="614591" y="251650"/>
                  </a:lnTo>
                  <a:lnTo>
                    <a:pt x="610273" y="250837"/>
                  </a:lnTo>
                  <a:lnTo>
                    <a:pt x="611682" y="244729"/>
                  </a:lnTo>
                  <a:lnTo>
                    <a:pt x="596988" y="244729"/>
                  </a:lnTo>
                  <a:lnTo>
                    <a:pt x="594677" y="257073"/>
                  </a:lnTo>
                  <a:lnTo>
                    <a:pt x="583565" y="260591"/>
                  </a:lnTo>
                  <a:lnTo>
                    <a:pt x="573646" y="265430"/>
                  </a:lnTo>
                  <a:lnTo>
                    <a:pt x="574865" y="281724"/>
                  </a:lnTo>
                  <a:lnTo>
                    <a:pt x="589927" y="278218"/>
                  </a:lnTo>
                  <a:lnTo>
                    <a:pt x="602310" y="272046"/>
                  </a:lnTo>
                  <a:lnTo>
                    <a:pt x="612038" y="263283"/>
                  </a:lnTo>
                  <a:lnTo>
                    <a:pt x="619137" y="251993"/>
                  </a:lnTo>
                  <a:close/>
                </a:path>
                <a:path extrusionOk="0" h="408304" w="8199120">
                  <a:moveTo>
                    <a:pt x="697014" y="253822"/>
                  </a:moveTo>
                  <a:lnTo>
                    <a:pt x="690816" y="251523"/>
                  </a:lnTo>
                  <a:lnTo>
                    <a:pt x="682282" y="251523"/>
                  </a:lnTo>
                  <a:lnTo>
                    <a:pt x="679919" y="251523"/>
                  </a:lnTo>
                  <a:lnTo>
                    <a:pt x="669747" y="252234"/>
                  </a:lnTo>
                  <a:lnTo>
                    <a:pt x="665899" y="252234"/>
                  </a:lnTo>
                  <a:lnTo>
                    <a:pt x="664514" y="252171"/>
                  </a:lnTo>
                  <a:lnTo>
                    <a:pt x="663219" y="251993"/>
                  </a:lnTo>
                  <a:lnTo>
                    <a:pt x="663562" y="261035"/>
                  </a:lnTo>
                  <a:lnTo>
                    <a:pt x="663702" y="270192"/>
                  </a:lnTo>
                  <a:lnTo>
                    <a:pt x="665480" y="277685"/>
                  </a:lnTo>
                  <a:lnTo>
                    <a:pt x="670687" y="281724"/>
                  </a:lnTo>
                  <a:lnTo>
                    <a:pt x="669937" y="268173"/>
                  </a:lnTo>
                  <a:lnTo>
                    <a:pt x="675208" y="261454"/>
                  </a:lnTo>
                  <a:lnTo>
                    <a:pt x="685393" y="261454"/>
                  </a:lnTo>
                  <a:lnTo>
                    <a:pt x="689229" y="263232"/>
                  </a:lnTo>
                  <a:lnTo>
                    <a:pt x="692823" y="266738"/>
                  </a:lnTo>
                  <a:lnTo>
                    <a:pt x="697014" y="253822"/>
                  </a:lnTo>
                  <a:close/>
                </a:path>
                <a:path extrusionOk="0" h="408304" w="8199120">
                  <a:moveTo>
                    <a:pt x="700036" y="81457"/>
                  </a:moveTo>
                  <a:lnTo>
                    <a:pt x="685380" y="81457"/>
                  </a:lnTo>
                  <a:lnTo>
                    <a:pt x="685660" y="89065"/>
                  </a:lnTo>
                  <a:lnTo>
                    <a:pt x="679323" y="90449"/>
                  </a:lnTo>
                  <a:lnTo>
                    <a:pt x="678167" y="96545"/>
                  </a:lnTo>
                  <a:lnTo>
                    <a:pt x="680059" y="96494"/>
                  </a:lnTo>
                  <a:lnTo>
                    <a:pt x="689000" y="96494"/>
                  </a:lnTo>
                  <a:lnTo>
                    <a:pt x="694651" y="100241"/>
                  </a:lnTo>
                  <a:lnTo>
                    <a:pt x="700036" y="103695"/>
                  </a:lnTo>
                  <a:lnTo>
                    <a:pt x="700036" y="81457"/>
                  </a:lnTo>
                  <a:close/>
                </a:path>
                <a:path extrusionOk="0" h="408304" w="8199120">
                  <a:moveTo>
                    <a:pt x="720051" y="359054"/>
                  </a:moveTo>
                  <a:lnTo>
                    <a:pt x="717981" y="352323"/>
                  </a:lnTo>
                  <a:lnTo>
                    <a:pt x="707555" y="348322"/>
                  </a:lnTo>
                  <a:lnTo>
                    <a:pt x="704850" y="363232"/>
                  </a:lnTo>
                  <a:lnTo>
                    <a:pt x="707834" y="368211"/>
                  </a:lnTo>
                  <a:lnTo>
                    <a:pt x="711581" y="368211"/>
                  </a:lnTo>
                  <a:lnTo>
                    <a:pt x="716876" y="365404"/>
                  </a:lnTo>
                  <a:lnTo>
                    <a:pt x="720051" y="359054"/>
                  </a:lnTo>
                  <a:close/>
                </a:path>
                <a:path extrusionOk="0" h="408304" w="8199120">
                  <a:moveTo>
                    <a:pt x="722160" y="222377"/>
                  </a:moveTo>
                  <a:lnTo>
                    <a:pt x="713371" y="218274"/>
                  </a:lnTo>
                  <a:lnTo>
                    <a:pt x="701636" y="204304"/>
                  </a:lnTo>
                  <a:lnTo>
                    <a:pt x="692835" y="200139"/>
                  </a:lnTo>
                  <a:lnTo>
                    <a:pt x="693534" y="212420"/>
                  </a:lnTo>
                  <a:lnTo>
                    <a:pt x="692035" y="226847"/>
                  </a:lnTo>
                  <a:lnTo>
                    <a:pt x="692734" y="239064"/>
                  </a:lnTo>
                  <a:lnTo>
                    <a:pt x="700036" y="244729"/>
                  </a:lnTo>
                  <a:lnTo>
                    <a:pt x="702398" y="236004"/>
                  </a:lnTo>
                  <a:lnTo>
                    <a:pt x="709917" y="232384"/>
                  </a:lnTo>
                  <a:lnTo>
                    <a:pt x="718019" y="229362"/>
                  </a:lnTo>
                  <a:lnTo>
                    <a:pt x="722160" y="222377"/>
                  </a:lnTo>
                  <a:close/>
                </a:path>
                <a:path extrusionOk="0" h="408304" w="8199120">
                  <a:moveTo>
                    <a:pt x="810539" y="333476"/>
                  </a:moveTo>
                  <a:lnTo>
                    <a:pt x="807440" y="333654"/>
                  </a:lnTo>
                  <a:lnTo>
                    <a:pt x="794600" y="326910"/>
                  </a:lnTo>
                  <a:lnTo>
                    <a:pt x="789940" y="311937"/>
                  </a:lnTo>
                  <a:lnTo>
                    <a:pt x="785596" y="296659"/>
                  </a:lnTo>
                  <a:lnTo>
                    <a:pt x="773696" y="288988"/>
                  </a:lnTo>
                  <a:lnTo>
                    <a:pt x="774890" y="306895"/>
                  </a:lnTo>
                  <a:lnTo>
                    <a:pt x="769454" y="318096"/>
                  </a:lnTo>
                  <a:lnTo>
                    <a:pt x="751865" y="333476"/>
                  </a:lnTo>
                  <a:lnTo>
                    <a:pt x="758050" y="336435"/>
                  </a:lnTo>
                  <a:lnTo>
                    <a:pt x="762736" y="341007"/>
                  </a:lnTo>
                  <a:lnTo>
                    <a:pt x="765644" y="347395"/>
                  </a:lnTo>
                  <a:lnTo>
                    <a:pt x="766521" y="355828"/>
                  </a:lnTo>
                  <a:lnTo>
                    <a:pt x="780059" y="352005"/>
                  </a:lnTo>
                  <a:lnTo>
                    <a:pt x="788670" y="363207"/>
                  </a:lnTo>
                  <a:lnTo>
                    <a:pt x="796759" y="358394"/>
                  </a:lnTo>
                  <a:lnTo>
                    <a:pt x="804113" y="352818"/>
                  </a:lnTo>
                  <a:lnTo>
                    <a:pt x="809205" y="345008"/>
                  </a:lnTo>
                  <a:lnTo>
                    <a:pt x="810539" y="333476"/>
                  </a:lnTo>
                  <a:close/>
                </a:path>
                <a:path extrusionOk="0" h="408304" w="8199120">
                  <a:moveTo>
                    <a:pt x="944549" y="235254"/>
                  </a:moveTo>
                  <a:lnTo>
                    <a:pt x="941374" y="235254"/>
                  </a:lnTo>
                  <a:lnTo>
                    <a:pt x="939342" y="235254"/>
                  </a:lnTo>
                  <a:lnTo>
                    <a:pt x="935329" y="237858"/>
                  </a:lnTo>
                  <a:lnTo>
                    <a:pt x="925055" y="248196"/>
                  </a:lnTo>
                  <a:lnTo>
                    <a:pt x="919886" y="243243"/>
                  </a:lnTo>
                  <a:lnTo>
                    <a:pt x="921829" y="258356"/>
                  </a:lnTo>
                  <a:lnTo>
                    <a:pt x="923848" y="260781"/>
                  </a:lnTo>
                  <a:lnTo>
                    <a:pt x="930427" y="260781"/>
                  </a:lnTo>
                  <a:lnTo>
                    <a:pt x="935774" y="254406"/>
                  </a:lnTo>
                  <a:lnTo>
                    <a:pt x="942835" y="241642"/>
                  </a:lnTo>
                  <a:lnTo>
                    <a:pt x="944549" y="235254"/>
                  </a:lnTo>
                  <a:close/>
                </a:path>
                <a:path extrusionOk="0" h="408304" w="8199120">
                  <a:moveTo>
                    <a:pt x="965352" y="170522"/>
                  </a:moveTo>
                  <a:lnTo>
                    <a:pt x="943165" y="185394"/>
                  </a:lnTo>
                  <a:lnTo>
                    <a:pt x="943851" y="185407"/>
                  </a:lnTo>
                  <a:lnTo>
                    <a:pt x="951903" y="184340"/>
                  </a:lnTo>
                  <a:lnTo>
                    <a:pt x="957986" y="181317"/>
                  </a:lnTo>
                  <a:lnTo>
                    <a:pt x="962380" y="176618"/>
                  </a:lnTo>
                  <a:lnTo>
                    <a:pt x="965352" y="170522"/>
                  </a:lnTo>
                  <a:close/>
                </a:path>
                <a:path extrusionOk="0" h="408304" w="8199120">
                  <a:moveTo>
                    <a:pt x="1009624" y="222377"/>
                  </a:moveTo>
                  <a:lnTo>
                    <a:pt x="1008024" y="222338"/>
                  </a:lnTo>
                  <a:lnTo>
                    <a:pt x="996416" y="222338"/>
                  </a:lnTo>
                  <a:lnTo>
                    <a:pt x="990536" y="228307"/>
                  </a:lnTo>
                  <a:lnTo>
                    <a:pt x="987501" y="237121"/>
                  </a:lnTo>
                  <a:lnTo>
                    <a:pt x="988555" y="237134"/>
                  </a:lnTo>
                  <a:lnTo>
                    <a:pt x="996416" y="236080"/>
                  </a:lnTo>
                  <a:lnTo>
                    <a:pt x="1002334" y="233083"/>
                  </a:lnTo>
                  <a:lnTo>
                    <a:pt x="1006627" y="228422"/>
                  </a:lnTo>
                  <a:lnTo>
                    <a:pt x="1009624" y="222377"/>
                  </a:lnTo>
                  <a:close/>
                </a:path>
                <a:path extrusionOk="0" h="408304" w="8199120">
                  <a:moveTo>
                    <a:pt x="1105179" y="333476"/>
                  </a:moveTo>
                  <a:lnTo>
                    <a:pt x="1103642" y="333197"/>
                  </a:lnTo>
                  <a:lnTo>
                    <a:pt x="1102245" y="333082"/>
                  </a:lnTo>
                  <a:lnTo>
                    <a:pt x="1100975" y="333082"/>
                  </a:lnTo>
                  <a:lnTo>
                    <a:pt x="1095451" y="333082"/>
                  </a:lnTo>
                  <a:lnTo>
                    <a:pt x="1082471" y="342214"/>
                  </a:lnTo>
                  <a:lnTo>
                    <a:pt x="1074623" y="342214"/>
                  </a:lnTo>
                  <a:lnTo>
                    <a:pt x="1071816" y="341782"/>
                  </a:lnTo>
                  <a:lnTo>
                    <a:pt x="1068400" y="340728"/>
                  </a:lnTo>
                  <a:lnTo>
                    <a:pt x="1071257" y="352818"/>
                  </a:lnTo>
                  <a:lnTo>
                    <a:pt x="1081049" y="357924"/>
                  </a:lnTo>
                  <a:lnTo>
                    <a:pt x="1093711" y="360045"/>
                  </a:lnTo>
                  <a:lnTo>
                    <a:pt x="1105179" y="363207"/>
                  </a:lnTo>
                  <a:lnTo>
                    <a:pt x="1105179" y="333476"/>
                  </a:lnTo>
                  <a:close/>
                </a:path>
                <a:path extrusionOk="0" h="408304" w="8199120">
                  <a:moveTo>
                    <a:pt x="1120127" y="148297"/>
                  </a:moveTo>
                  <a:lnTo>
                    <a:pt x="1114158" y="147218"/>
                  </a:lnTo>
                  <a:lnTo>
                    <a:pt x="1109446" y="146773"/>
                  </a:lnTo>
                  <a:lnTo>
                    <a:pt x="1105801" y="146773"/>
                  </a:lnTo>
                  <a:lnTo>
                    <a:pt x="1097178" y="146773"/>
                  </a:lnTo>
                  <a:lnTo>
                    <a:pt x="1094473" y="149250"/>
                  </a:lnTo>
                  <a:lnTo>
                    <a:pt x="1095959" y="154203"/>
                  </a:lnTo>
                  <a:lnTo>
                    <a:pt x="1100137" y="156692"/>
                  </a:lnTo>
                  <a:lnTo>
                    <a:pt x="1110056" y="156692"/>
                  </a:lnTo>
                  <a:lnTo>
                    <a:pt x="1115669" y="154546"/>
                  </a:lnTo>
                  <a:lnTo>
                    <a:pt x="1120127" y="148297"/>
                  </a:lnTo>
                  <a:close/>
                </a:path>
                <a:path extrusionOk="0" h="408304" w="8199120">
                  <a:moveTo>
                    <a:pt x="1134795" y="274231"/>
                  </a:moveTo>
                  <a:lnTo>
                    <a:pt x="1132027" y="262089"/>
                  </a:lnTo>
                  <a:lnTo>
                    <a:pt x="1123721" y="255638"/>
                  </a:lnTo>
                  <a:lnTo>
                    <a:pt x="1111745" y="252920"/>
                  </a:lnTo>
                  <a:lnTo>
                    <a:pt x="1097978" y="251993"/>
                  </a:lnTo>
                  <a:lnTo>
                    <a:pt x="1100010" y="264718"/>
                  </a:lnTo>
                  <a:lnTo>
                    <a:pt x="1111859" y="267652"/>
                  </a:lnTo>
                  <a:lnTo>
                    <a:pt x="1125982" y="268312"/>
                  </a:lnTo>
                  <a:lnTo>
                    <a:pt x="1134795" y="274231"/>
                  </a:lnTo>
                  <a:close/>
                </a:path>
                <a:path extrusionOk="0" h="408304" w="8199120">
                  <a:moveTo>
                    <a:pt x="1164158" y="29718"/>
                  </a:moveTo>
                  <a:lnTo>
                    <a:pt x="1156436" y="28333"/>
                  </a:lnTo>
                  <a:lnTo>
                    <a:pt x="1146949" y="25285"/>
                  </a:lnTo>
                  <a:lnTo>
                    <a:pt x="1136777" y="22237"/>
                  </a:lnTo>
                  <a:lnTo>
                    <a:pt x="1126959" y="20853"/>
                  </a:lnTo>
                  <a:lnTo>
                    <a:pt x="1120775" y="20853"/>
                  </a:lnTo>
                  <a:lnTo>
                    <a:pt x="1115529" y="23075"/>
                  </a:lnTo>
                  <a:lnTo>
                    <a:pt x="1112647" y="29718"/>
                  </a:lnTo>
                  <a:lnTo>
                    <a:pt x="1115872" y="28346"/>
                  </a:lnTo>
                  <a:lnTo>
                    <a:pt x="1118997" y="27787"/>
                  </a:lnTo>
                  <a:lnTo>
                    <a:pt x="1128369" y="27787"/>
                  </a:lnTo>
                  <a:lnTo>
                    <a:pt x="1134262" y="30251"/>
                  </a:lnTo>
                  <a:lnTo>
                    <a:pt x="1144981" y="35191"/>
                  </a:lnTo>
                  <a:lnTo>
                    <a:pt x="1149819" y="37655"/>
                  </a:lnTo>
                  <a:lnTo>
                    <a:pt x="1157922" y="37655"/>
                  </a:lnTo>
                  <a:lnTo>
                    <a:pt x="1161300" y="35623"/>
                  </a:lnTo>
                  <a:lnTo>
                    <a:pt x="1164158" y="29718"/>
                  </a:lnTo>
                  <a:close/>
                </a:path>
                <a:path extrusionOk="0" h="408304" w="8199120">
                  <a:moveTo>
                    <a:pt x="1311478" y="126047"/>
                  </a:moveTo>
                  <a:lnTo>
                    <a:pt x="1307757" y="123532"/>
                  </a:lnTo>
                  <a:lnTo>
                    <a:pt x="1301483" y="120650"/>
                  </a:lnTo>
                  <a:lnTo>
                    <a:pt x="1293863" y="118287"/>
                  </a:lnTo>
                  <a:lnTo>
                    <a:pt x="1286154" y="117297"/>
                  </a:lnTo>
                  <a:lnTo>
                    <a:pt x="1280210" y="117297"/>
                  </a:lnTo>
                  <a:lnTo>
                    <a:pt x="1275372" y="119519"/>
                  </a:lnTo>
                  <a:lnTo>
                    <a:pt x="1274597" y="126047"/>
                  </a:lnTo>
                  <a:lnTo>
                    <a:pt x="1280248" y="130441"/>
                  </a:lnTo>
                  <a:lnTo>
                    <a:pt x="1286598" y="134924"/>
                  </a:lnTo>
                  <a:lnTo>
                    <a:pt x="1293190" y="138417"/>
                  </a:lnTo>
                  <a:lnTo>
                    <a:pt x="1299540" y="139814"/>
                  </a:lnTo>
                  <a:lnTo>
                    <a:pt x="1304772" y="139814"/>
                  </a:lnTo>
                  <a:lnTo>
                    <a:pt x="1309204" y="136271"/>
                  </a:lnTo>
                  <a:lnTo>
                    <a:pt x="1311478" y="126047"/>
                  </a:lnTo>
                  <a:close/>
                </a:path>
                <a:path extrusionOk="0" h="408304" w="8199120">
                  <a:moveTo>
                    <a:pt x="1407312" y="355815"/>
                  </a:moveTo>
                  <a:lnTo>
                    <a:pt x="1391767" y="356806"/>
                  </a:lnTo>
                  <a:lnTo>
                    <a:pt x="1379042" y="360641"/>
                  </a:lnTo>
                  <a:lnTo>
                    <a:pt x="1371244" y="369481"/>
                  </a:lnTo>
                  <a:lnTo>
                    <a:pt x="1370495" y="385432"/>
                  </a:lnTo>
                  <a:lnTo>
                    <a:pt x="1383995" y="382257"/>
                  </a:lnTo>
                  <a:lnTo>
                    <a:pt x="1393405" y="375031"/>
                  </a:lnTo>
                  <a:lnTo>
                    <a:pt x="1400556" y="365594"/>
                  </a:lnTo>
                  <a:lnTo>
                    <a:pt x="1407312" y="355815"/>
                  </a:lnTo>
                  <a:close/>
                </a:path>
                <a:path extrusionOk="0" h="408304" w="8199120">
                  <a:moveTo>
                    <a:pt x="1451622" y="348322"/>
                  </a:moveTo>
                  <a:lnTo>
                    <a:pt x="1444472" y="344462"/>
                  </a:lnTo>
                  <a:lnTo>
                    <a:pt x="1439049" y="343001"/>
                  </a:lnTo>
                  <a:lnTo>
                    <a:pt x="1435138" y="343001"/>
                  </a:lnTo>
                  <a:lnTo>
                    <a:pt x="1429219" y="343001"/>
                  </a:lnTo>
                  <a:lnTo>
                    <a:pt x="1426768" y="346341"/>
                  </a:lnTo>
                  <a:lnTo>
                    <a:pt x="1427441" y="353021"/>
                  </a:lnTo>
                  <a:lnTo>
                    <a:pt x="1430540" y="356362"/>
                  </a:lnTo>
                  <a:lnTo>
                    <a:pt x="1439824" y="356362"/>
                  </a:lnTo>
                  <a:lnTo>
                    <a:pt x="1445247" y="354241"/>
                  </a:lnTo>
                  <a:lnTo>
                    <a:pt x="1451622" y="348322"/>
                  </a:lnTo>
                  <a:close/>
                </a:path>
                <a:path extrusionOk="0" h="408304" w="8199120">
                  <a:moveTo>
                    <a:pt x="1516037" y="301040"/>
                  </a:moveTo>
                  <a:lnTo>
                    <a:pt x="1510258" y="296468"/>
                  </a:lnTo>
                  <a:lnTo>
                    <a:pt x="1507959" y="302831"/>
                  </a:lnTo>
                  <a:lnTo>
                    <a:pt x="1505000" y="308813"/>
                  </a:lnTo>
                  <a:lnTo>
                    <a:pt x="1504670" y="314210"/>
                  </a:lnTo>
                  <a:lnTo>
                    <a:pt x="1510258" y="318820"/>
                  </a:lnTo>
                  <a:lnTo>
                    <a:pt x="1512633" y="312318"/>
                  </a:lnTo>
                  <a:lnTo>
                    <a:pt x="1515694" y="306362"/>
                  </a:lnTo>
                  <a:lnTo>
                    <a:pt x="1516037" y="301040"/>
                  </a:lnTo>
                  <a:close/>
                </a:path>
                <a:path extrusionOk="0" h="408304" w="8199120">
                  <a:moveTo>
                    <a:pt x="1532458" y="37211"/>
                  </a:moveTo>
                  <a:lnTo>
                    <a:pt x="1517764" y="37211"/>
                  </a:lnTo>
                  <a:lnTo>
                    <a:pt x="1517764" y="52070"/>
                  </a:lnTo>
                  <a:lnTo>
                    <a:pt x="1532458" y="52070"/>
                  </a:lnTo>
                  <a:lnTo>
                    <a:pt x="1532458" y="37211"/>
                  </a:lnTo>
                  <a:close/>
                </a:path>
                <a:path extrusionOk="0" h="408304" w="8199120">
                  <a:moveTo>
                    <a:pt x="1569262" y="214884"/>
                  </a:moveTo>
                  <a:lnTo>
                    <a:pt x="1554607" y="214884"/>
                  </a:lnTo>
                  <a:lnTo>
                    <a:pt x="1554607" y="229628"/>
                  </a:lnTo>
                  <a:lnTo>
                    <a:pt x="1569262" y="229628"/>
                  </a:lnTo>
                  <a:lnTo>
                    <a:pt x="1569262" y="214884"/>
                  </a:lnTo>
                  <a:close/>
                </a:path>
                <a:path extrusionOk="0" h="408304" w="8199120">
                  <a:moveTo>
                    <a:pt x="2011210" y="81445"/>
                  </a:moveTo>
                  <a:lnTo>
                    <a:pt x="2010524" y="81445"/>
                  </a:lnTo>
                  <a:lnTo>
                    <a:pt x="2002510" y="82524"/>
                  </a:lnTo>
                  <a:lnTo>
                    <a:pt x="1996503" y="85559"/>
                  </a:lnTo>
                  <a:lnTo>
                    <a:pt x="1992134" y="90322"/>
                  </a:lnTo>
                  <a:lnTo>
                    <a:pt x="1989048" y="96545"/>
                  </a:lnTo>
                  <a:lnTo>
                    <a:pt x="1990077" y="96558"/>
                  </a:lnTo>
                  <a:lnTo>
                    <a:pt x="1998052" y="95478"/>
                  </a:lnTo>
                  <a:lnTo>
                    <a:pt x="2004047" y="92405"/>
                  </a:lnTo>
                  <a:lnTo>
                    <a:pt x="2008339" y="87642"/>
                  </a:lnTo>
                  <a:lnTo>
                    <a:pt x="2011210" y="81445"/>
                  </a:lnTo>
                  <a:close/>
                </a:path>
                <a:path extrusionOk="0" h="408304" w="8199120">
                  <a:moveTo>
                    <a:pt x="2114524" y="118440"/>
                  </a:moveTo>
                  <a:lnTo>
                    <a:pt x="2108682" y="117398"/>
                  </a:lnTo>
                  <a:lnTo>
                    <a:pt x="2104047" y="116967"/>
                  </a:lnTo>
                  <a:lnTo>
                    <a:pt x="2100427" y="116967"/>
                  </a:lnTo>
                  <a:lnTo>
                    <a:pt x="2091690" y="116967"/>
                  </a:lnTo>
                  <a:lnTo>
                    <a:pt x="2088921" y="119481"/>
                  </a:lnTo>
                  <a:lnTo>
                    <a:pt x="2090305" y="124498"/>
                  </a:lnTo>
                  <a:lnTo>
                    <a:pt x="2094458" y="127012"/>
                  </a:lnTo>
                  <a:lnTo>
                    <a:pt x="2104390" y="127012"/>
                  </a:lnTo>
                  <a:lnTo>
                    <a:pt x="2110041" y="124828"/>
                  </a:lnTo>
                  <a:lnTo>
                    <a:pt x="2114524" y="118440"/>
                  </a:lnTo>
                  <a:close/>
                </a:path>
                <a:path extrusionOk="0" h="408304" w="8199120">
                  <a:moveTo>
                    <a:pt x="2158568" y="66700"/>
                  </a:moveTo>
                  <a:lnTo>
                    <a:pt x="2143874" y="66700"/>
                  </a:lnTo>
                  <a:lnTo>
                    <a:pt x="2143874" y="74307"/>
                  </a:lnTo>
                  <a:lnTo>
                    <a:pt x="2138146" y="75692"/>
                  </a:lnTo>
                  <a:lnTo>
                    <a:pt x="2136419" y="81445"/>
                  </a:lnTo>
                  <a:lnTo>
                    <a:pt x="2145207" y="81165"/>
                  </a:lnTo>
                  <a:lnTo>
                    <a:pt x="2153081" y="79870"/>
                  </a:lnTo>
                  <a:lnTo>
                    <a:pt x="2158174" y="75692"/>
                  </a:lnTo>
                  <a:lnTo>
                    <a:pt x="2158568" y="66700"/>
                  </a:lnTo>
                  <a:close/>
                </a:path>
                <a:path extrusionOk="0" h="408304" w="8199120">
                  <a:moveTo>
                    <a:pt x="2210066" y="207619"/>
                  </a:moveTo>
                  <a:lnTo>
                    <a:pt x="2204047" y="206527"/>
                  </a:lnTo>
                  <a:lnTo>
                    <a:pt x="2199309" y="206070"/>
                  </a:lnTo>
                  <a:lnTo>
                    <a:pt x="2195639" y="206070"/>
                  </a:lnTo>
                  <a:lnTo>
                    <a:pt x="2187067" y="206070"/>
                  </a:lnTo>
                  <a:lnTo>
                    <a:pt x="2184400" y="208559"/>
                  </a:lnTo>
                  <a:lnTo>
                    <a:pt x="2185911" y="213512"/>
                  </a:lnTo>
                  <a:lnTo>
                    <a:pt x="2190102" y="216001"/>
                  </a:lnTo>
                  <a:lnTo>
                    <a:pt x="2200021" y="216001"/>
                  </a:lnTo>
                  <a:lnTo>
                    <a:pt x="2205609" y="213868"/>
                  </a:lnTo>
                  <a:lnTo>
                    <a:pt x="2210066" y="207619"/>
                  </a:lnTo>
                  <a:close/>
                </a:path>
                <a:path extrusionOk="0" h="408304" w="8199120">
                  <a:moveTo>
                    <a:pt x="2226018" y="331863"/>
                  </a:moveTo>
                  <a:lnTo>
                    <a:pt x="2224976" y="326085"/>
                  </a:lnTo>
                  <a:lnTo>
                    <a:pt x="2221865" y="326148"/>
                  </a:lnTo>
                  <a:lnTo>
                    <a:pt x="2213775" y="325704"/>
                  </a:lnTo>
                  <a:lnTo>
                    <a:pt x="2206637" y="324358"/>
                  </a:lnTo>
                  <a:lnTo>
                    <a:pt x="2200516" y="322072"/>
                  </a:lnTo>
                  <a:lnTo>
                    <a:pt x="2195423" y="318820"/>
                  </a:lnTo>
                  <a:lnTo>
                    <a:pt x="2193429" y="326148"/>
                  </a:lnTo>
                  <a:lnTo>
                    <a:pt x="2196185" y="331216"/>
                  </a:lnTo>
                  <a:lnTo>
                    <a:pt x="2202091" y="334162"/>
                  </a:lnTo>
                  <a:lnTo>
                    <a:pt x="2209546" y="335114"/>
                  </a:lnTo>
                  <a:lnTo>
                    <a:pt x="2217839" y="335114"/>
                  </a:lnTo>
                  <a:lnTo>
                    <a:pt x="2226018" y="331863"/>
                  </a:lnTo>
                  <a:close/>
                </a:path>
                <a:path extrusionOk="0" h="408304" w="8199120">
                  <a:moveTo>
                    <a:pt x="3219462" y="214884"/>
                  </a:moveTo>
                  <a:lnTo>
                    <a:pt x="3204540" y="214884"/>
                  </a:lnTo>
                  <a:lnTo>
                    <a:pt x="3204540" y="229628"/>
                  </a:lnTo>
                  <a:lnTo>
                    <a:pt x="3219462" y="229628"/>
                  </a:lnTo>
                  <a:lnTo>
                    <a:pt x="3219462" y="214884"/>
                  </a:lnTo>
                  <a:close/>
                </a:path>
                <a:path extrusionOk="0" h="408304" w="8199120">
                  <a:moveTo>
                    <a:pt x="3248812" y="163144"/>
                  </a:moveTo>
                  <a:lnTo>
                    <a:pt x="3237280" y="156578"/>
                  </a:lnTo>
                  <a:lnTo>
                    <a:pt x="3229241" y="146596"/>
                  </a:lnTo>
                  <a:lnTo>
                    <a:pt x="3220402" y="137477"/>
                  </a:lnTo>
                  <a:lnTo>
                    <a:pt x="3206483" y="133489"/>
                  </a:lnTo>
                  <a:lnTo>
                    <a:pt x="3204540" y="133540"/>
                  </a:lnTo>
                  <a:lnTo>
                    <a:pt x="3207562" y="145694"/>
                  </a:lnTo>
                  <a:lnTo>
                    <a:pt x="3214941" y="157480"/>
                  </a:lnTo>
                  <a:lnTo>
                    <a:pt x="3225012" y="166395"/>
                  </a:lnTo>
                  <a:lnTo>
                    <a:pt x="3236125" y="169926"/>
                  </a:lnTo>
                  <a:lnTo>
                    <a:pt x="3240684" y="169926"/>
                  </a:lnTo>
                  <a:lnTo>
                    <a:pt x="3245078" y="167919"/>
                  </a:lnTo>
                  <a:lnTo>
                    <a:pt x="3248812" y="163144"/>
                  </a:lnTo>
                  <a:close/>
                </a:path>
                <a:path extrusionOk="0" h="408304" w="8199120">
                  <a:moveTo>
                    <a:pt x="3337153" y="318820"/>
                  </a:moveTo>
                  <a:lnTo>
                    <a:pt x="3331972" y="316611"/>
                  </a:lnTo>
                  <a:lnTo>
                    <a:pt x="3329267" y="311924"/>
                  </a:lnTo>
                  <a:lnTo>
                    <a:pt x="3326828" y="306920"/>
                  </a:lnTo>
                  <a:lnTo>
                    <a:pt x="3322472" y="303733"/>
                  </a:lnTo>
                  <a:lnTo>
                    <a:pt x="3316414" y="313016"/>
                  </a:lnTo>
                  <a:lnTo>
                    <a:pt x="3305086" y="321538"/>
                  </a:lnTo>
                  <a:lnTo>
                    <a:pt x="3298787" y="330403"/>
                  </a:lnTo>
                  <a:lnTo>
                    <a:pt x="3307778" y="340728"/>
                  </a:lnTo>
                  <a:lnTo>
                    <a:pt x="3312934" y="333082"/>
                  </a:lnTo>
                  <a:lnTo>
                    <a:pt x="3331984" y="326453"/>
                  </a:lnTo>
                  <a:lnTo>
                    <a:pt x="3337153" y="318820"/>
                  </a:lnTo>
                  <a:close/>
                </a:path>
                <a:path extrusionOk="0" h="408304" w="8199120">
                  <a:moveTo>
                    <a:pt x="3484499" y="274243"/>
                  </a:moveTo>
                  <a:lnTo>
                    <a:pt x="3475875" y="273926"/>
                  </a:lnTo>
                  <a:lnTo>
                    <a:pt x="3474580" y="266471"/>
                  </a:lnTo>
                  <a:lnTo>
                    <a:pt x="3465538" y="266471"/>
                  </a:lnTo>
                  <a:lnTo>
                    <a:pt x="3464572" y="266471"/>
                  </a:lnTo>
                  <a:lnTo>
                    <a:pt x="3463506" y="266560"/>
                  </a:lnTo>
                  <a:lnTo>
                    <a:pt x="3462337" y="266750"/>
                  </a:lnTo>
                  <a:lnTo>
                    <a:pt x="3462337" y="288988"/>
                  </a:lnTo>
                  <a:lnTo>
                    <a:pt x="3477298" y="288988"/>
                  </a:lnTo>
                  <a:lnTo>
                    <a:pt x="3477298" y="281724"/>
                  </a:lnTo>
                  <a:lnTo>
                    <a:pt x="3483025" y="280225"/>
                  </a:lnTo>
                  <a:lnTo>
                    <a:pt x="3484499" y="274243"/>
                  </a:lnTo>
                  <a:close/>
                </a:path>
                <a:path extrusionOk="0" h="408304" w="8199120">
                  <a:moveTo>
                    <a:pt x="3514115" y="170522"/>
                  </a:moveTo>
                  <a:lnTo>
                    <a:pt x="3511448" y="170116"/>
                  </a:lnTo>
                  <a:lnTo>
                    <a:pt x="3508997" y="169926"/>
                  </a:lnTo>
                  <a:lnTo>
                    <a:pt x="3506736" y="169926"/>
                  </a:lnTo>
                  <a:lnTo>
                    <a:pt x="3495560" y="171894"/>
                  </a:lnTo>
                  <a:lnTo>
                    <a:pt x="3487623" y="177076"/>
                  </a:lnTo>
                  <a:lnTo>
                    <a:pt x="3481882" y="184365"/>
                  </a:lnTo>
                  <a:lnTo>
                    <a:pt x="3477298" y="192646"/>
                  </a:lnTo>
                  <a:lnTo>
                    <a:pt x="3481222" y="196596"/>
                  </a:lnTo>
                  <a:lnTo>
                    <a:pt x="3483991" y="197942"/>
                  </a:lnTo>
                  <a:lnTo>
                    <a:pt x="3489109" y="197942"/>
                  </a:lnTo>
                  <a:lnTo>
                    <a:pt x="3491446" y="196443"/>
                  </a:lnTo>
                  <a:lnTo>
                    <a:pt x="3497592" y="193446"/>
                  </a:lnTo>
                  <a:lnTo>
                    <a:pt x="3501415" y="191960"/>
                  </a:lnTo>
                  <a:lnTo>
                    <a:pt x="3509137" y="191960"/>
                  </a:lnTo>
                  <a:lnTo>
                    <a:pt x="3511473" y="192163"/>
                  </a:lnTo>
                  <a:lnTo>
                    <a:pt x="3514115" y="192646"/>
                  </a:lnTo>
                  <a:lnTo>
                    <a:pt x="3514115" y="170522"/>
                  </a:lnTo>
                  <a:close/>
                </a:path>
                <a:path extrusionOk="0" h="408304" w="8199120">
                  <a:moveTo>
                    <a:pt x="3698278" y="29730"/>
                  </a:moveTo>
                  <a:lnTo>
                    <a:pt x="3693452" y="25323"/>
                  </a:lnTo>
                  <a:lnTo>
                    <a:pt x="3689667" y="23685"/>
                  </a:lnTo>
                  <a:lnTo>
                    <a:pt x="3686848" y="23685"/>
                  </a:lnTo>
                  <a:lnTo>
                    <a:pt x="3682657" y="23685"/>
                  </a:lnTo>
                  <a:lnTo>
                    <a:pt x="3680625" y="27317"/>
                  </a:lnTo>
                  <a:lnTo>
                    <a:pt x="3680510" y="34556"/>
                  </a:lnTo>
                  <a:lnTo>
                    <a:pt x="3682428" y="38188"/>
                  </a:lnTo>
                  <a:lnTo>
                    <a:pt x="3689108" y="38188"/>
                  </a:lnTo>
                  <a:lnTo>
                    <a:pt x="3693172" y="35953"/>
                  </a:lnTo>
                  <a:lnTo>
                    <a:pt x="3698278" y="29730"/>
                  </a:lnTo>
                  <a:close/>
                </a:path>
                <a:path extrusionOk="0" h="408304" w="8199120">
                  <a:moveTo>
                    <a:pt x="3736911" y="20967"/>
                  </a:moveTo>
                  <a:lnTo>
                    <a:pt x="3734562" y="14795"/>
                  </a:lnTo>
                  <a:lnTo>
                    <a:pt x="3729202" y="14795"/>
                  </a:lnTo>
                  <a:lnTo>
                    <a:pt x="3728694" y="14795"/>
                  </a:lnTo>
                  <a:lnTo>
                    <a:pt x="3728161" y="14846"/>
                  </a:lnTo>
                  <a:lnTo>
                    <a:pt x="3727589" y="14973"/>
                  </a:lnTo>
                  <a:lnTo>
                    <a:pt x="3727107" y="19037"/>
                  </a:lnTo>
                  <a:lnTo>
                    <a:pt x="3726611" y="22656"/>
                  </a:lnTo>
                  <a:lnTo>
                    <a:pt x="3721493" y="22656"/>
                  </a:lnTo>
                  <a:lnTo>
                    <a:pt x="3720820" y="22593"/>
                  </a:lnTo>
                  <a:lnTo>
                    <a:pt x="3720071" y="22466"/>
                  </a:lnTo>
                  <a:lnTo>
                    <a:pt x="3720071" y="37223"/>
                  </a:lnTo>
                  <a:lnTo>
                    <a:pt x="3722598" y="38811"/>
                  </a:lnTo>
                  <a:lnTo>
                    <a:pt x="3724846" y="39497"/>
                  </a:lnTo>
                  <a:lnTo>
                    <a:pt x="3732695" y="39497"/>
                  </a:lnTo>
                  <a:lnTo>
                    <a:pt x="3735984" y="33324"/>
                  </a:lnTo>
                  <a:lnTo>
                    <a:pt x="3736911" y="20967"/>
                  </a:lnTo>
                  <a:close/>
                </a:path>
                <a:path extrusionOk="0" h="408304" w="8199120">
                  <a:moveTo>
                    <a:pt x="3764407" y="170522"/>
                  </a:moveTo>
                  <a:lnTo>
                    <a:pt x="3757968" y="167728"/>
                  </a:lnTo>
                  <a:lnTo>
                    <a:pt x="3753154" y="163296"/>
                  </a:lnTo>
                  <a:lnTo>
                    <a:pt x="3748430" y="158724"/>
                  </a:lnTo>
                  <a:lnTo>
                    <a:pt x="3742283" y="155536"/>
                  </a:lnTo>
                  <a:lnTo>
                    <a:pt x="3732238" y="168363"/>
                  </a:lnTo>
                  <a:lnTo>
                    <a:pt x="3730383" y="183451"/>
                  </a:lnTo>
                  <a:lnTo>
                    <a:pt x="3736340" y="197599"/>
                  </a:lnTo>
                  <a:lnTo>
                    <a:pt x="3749776" y="207632"/>
                  </a:lnTo>
                  <a:lnTo>
                    <a:pt x="3753548" y="198437"/>
                  </a:lnTo>
                  <a:lnTo>
                    <a:pt x="3758692" y="190639"/>
                  </a:lnTo>
                  <a:lnTo>
                    <a:pt x="3763035" y="182054"/>
                  </a:lnTo>
                  <a:lnTo>
                    <a:pt x="3764407" y="170522"/>
                  </a:lnTo>
                  <a:close/>
                </a:path>
                <a:path extrusionOk="0" h="408304" w="8199120">
                  <a:moveTo>
                    <a:pt x="3873042" y="287845"/>
                  </a:moveTo>
                  <a:lnTo>
                    <a:pt x="3871620" y="284314"/>
                  </a:lnTo>
                  <a:lnTo>
                    <a:pt x="3868661" y="283222"/>
                  </a:lnTo>
                  <a:lnTo>
                    <a:pt x="3863898" y="284962"/>
                  </a:lnTo>
                  <a:lnTo>
                    <a:pt x="3860508" y="289598"/>
                  </a:lnTo>
                  <a:lnTo>
                    <a:pt x="3860876" y="296164"/>
                  </a:lnTo>
                  <a:lnTo>
                    <a:pt x="3867429" y="303733"/>
                  </a:lnTo>
                  <a:lnTo>
                    <a:pt x="3871963" y="294195"/>
                  </a:lnTo>
                  <a:lnTo>
                    <a:pt x="3873042" y="287845"/>
                  </a:lnTo>
                  <a:close/>
                </a:path>
                <a:path extrusionOk="0" h="408304" w="8199120">
                  <a:moveTo>
                    <a:pt x="3882402" y="363194"/>
                  </a:moveTo>
                  <a:lnTo>
                    <a:pt x="3860241" y="377812"/>
                  </a:lnTo>
                  <a:lnTo>
                    <a:pt x="3861892" y="377850"/>
                  </a:lnTo>
                  <a:lnTo>
                    <a:pt x="3873449" y="377850"/>
                  </a:lnTo>
                  <a:lnTo>
                    <a:pt x="3879100" y="371894"/>
                  </a:lnTo>
                  <a:lnTo>
                    <a:pt x="3882402" y="363194"/>
                  </a:lnTo>
                  <a:close/>
                </a:path>
                <a:path extrusionOk="0" h="408304" w="8199120">
                  <a:moveTo>
                    <a:pt x="3897058" y="29718"/>
                  </a:moveTo>
                  <a:lnTo>
                    <a:pt x="3896690" y="20764"/>
                  </a:lnTo>
                  <a:lnTo>
                    <a:pt x="3896576" y="11671"/>
                  </a:lnTo>
                  <a:lnTo>
                    <a:pt x="3894823" y="4203"/>
                  </a:lnTo>
                  <a:lnTo>
                    <a:pt x="3889603" y="101"/>
                  </a:lnTo>
                  <a:lnTo>
                    <a:pt x="3884574" y="9918"/>
                  </a:lnTo>
                  <a:lnTo>
                    <a:pt x="3874833" y="14947"/>
                  </a:lnTo>
                  <a:lnTo>
                    <a:pt x="3866921" y="21818"/>
                  </a:lnTo>
                  <a:lnTo>
                    <a:pt x="3867416" y="37211"/>
                  </a:lnTo>
                  <a:lnTo>
                    <a:pt x="3869563" y="37414"/>
                  </a:lnTo>
                  <a:lnTo>
                    <a:pt x="3875951" y="37414"/>
                  </a:lnTo>
                  <a:lnTo>
                    <a:pt x="3889972" y="29654"/>
                  </a:lnTo>
                  <a:lnTo>
                    <a:pt x="3897058" y="29718"/>
                  </a:lnTo>
                  <a:close/>
                </a:path>
                <a:path extrusionOk="0" h="408304" w="8199120">
                  <a:moveTo>
                    <a:pt x="3919258" y="385432"/>
                  </a:moveTo>
                  <a:lnTo>
                    <a:pt x="3917759" y="373875"/>
                  </a:lnTo>
                  <a:lnTo>
                    <a:pt x="3912578" y="366052"/>
                  </a:lnTo>
                  <a:lnTo>
                    <a:pt x="3905186" y="360514"/>
                  </a:lnTo>
                  <a:lnTo>
                    <a:pt x="3897071" y="355815"/>
                  </a:lnTo>
                  <a:lnTo>
                    <a:pt x="3898366" y="367360"/>
                  </a:lnTo>
                  <a:lnTo>
                    <a:pt x="3903497" y="375158"/>
                  </a:lnTo>
                  <a:lnTo>
                    <a:pt x="3910965" y="380695"/>
                  </a:lnTo>
                  <a:lnTo>
                    <a:pt x="3919258" y="385432"/>
                  </a:lnTo>
                  <a:close/>
                </a:path>
                <a:path extrusionOk="0" h="408304" w="8199120">
                  <a:moveTo>
                    <a:pt x="3942638" y="190030"/>
                  </a:moveTo>
                  <a:lnTo>
                    <a:pt x="3939400" y="183603"/>
                  </a:lnTo>
                  <a:lnTo>
                    <a:pt x="3932923" y="183603"/>
                  </a:lnTo>
                  <a:lnTo>
                    <a:pt x="3931031" y="183603"/>
                  </a:lnTo>
                  <a:lnTo>
                    <a:pt x="3928872" y="184150"/>
                  </a:lnTo>
                  <a:lnTo>
                    <a:pt x="3926421" y="185407"/>
                  </a:lnTo>
                  <a:lnTo>
                    <a:pt x="3926421" y="207632"/>
                  </a:lnTo>
                  <a:lnTo>
                    <a:pt x="3928795" y="208813"/>
                  </a:lnTo>
                  <a:lnTo>
                    <a:pt x="3930916" y="209334"/>
                  </a:lnTo>
                  <a:lnTo>
                    <a:pt x="3939298" y="209334"/>
                  </a:lnTo>
                  <a:lnTo>
                    <a:pt x="3942575" y="202907"/>
                  </a:lnTo>
                  <a:lnTo>
                    <a:pt x="3942638" y="190030"/>
                  </a:lnTo>
                  <a:close/>
                </a:path>
                <a:path extrusionOk="0" h="408304" w="8199120">
                  <a:moveTo>
                    <a:pt x="4059047" y="318820"/>
                  </a:moveTo>
                  <a:lnTo>
                    <a:pt x="4056862" y="318249"/>
                  </a:lnTo>
                  <a:lnTo>
                    <a:pt x="4054995" y="317995"/>
                  </a:lnTo>
                  <a:lnTo>
                    <a:pt x="4053370" y="317995"/>
                  </a:lnTo>
                  <a:lnTo>
                    <a:pt x="4046245" y="320713"/>
                  </a:lnTo>
                  <a:lnTo>
                    <a:pt x="4042829" y="327164"/>
                  </a:lnTo>
                  <a:lnTo>
                    <a:pt x="4040568" y="334695"/>
                  </a:lnTo>
                  <a:lnTo>
                    <a:pt x="4036936" y="340728"/>
                  </a:lnTo>
                  <a:lnTo>
                    <a:pt x="4039158" y="341325"/>
                  </a:lnTo>
                  <a:lnTo>
                    <a:pt x="4041063" y="341591"/>
                  </a:lnTo>
                  <a:lnTo>
                    <a:pt x="4042702" y="341591"/>
                  </a:lnTo>
                  <a:lnTo>
                    <a:pt x="4049712" y="338861"/>
                  </a:lnTo>
                  <a:lnTo>
                    <a:pt x="4053052" y="332422"/>
                  </a:lnTo>
                  <a:lnTo>
                    <a:pt x="4055300" y="324878"/>
                  </a:lnTo>
                  <a:lnTo>
                    <a:pt x="4059047" y="318820"/>
                  </a:lnTo>
                  <a:close/>
                </a:path>
                <a:path extrusionOk="0" h="408304" w="8199120">
                  <a:moveTo>
                    <a:pt x="4059047" y="101"/>
                  </a:moveTo>
                  <a:lnTo>
                    <a:pt x="4057231" y="0"/>
                  </a:lnTo>
                  <a:lnTo>
                    <a:pt x="4056367" y="0"/>
                  </a:lnTo>
                  <a:lnTo>
                    <a:pt x="4046207" y="2044"/>
                  </a:lnTo>
                  <a:lnTo>
                    <a:pt x="4039222" y="7327"/>
                  </a:lnTo>
                  <a:lnTo>
                    <a:pt x="4034129" y="14566"/>
                  </a:lnTo>
                  <a:lnTo>
                    <a:pt x="4029722" y="22453"/>
                  </a:lnTo>
                  <a:lnTo>
                    <a:pt x="4059047" y="22453"/>
                  </a:lnTo>
                  <a:lnTo>
                    <a:pt x="4059047" y="101"/>
                  </a:lnTo>
                  <a:close/>
                </a:path>
                <a:path extrusionOk="0" h="408304" w="8199120">
                  <a:moveTo>
                    <a:pt x="4110545" y="259473"/>
                  </a:moveTo>
                  <a:lnTo>
                    <a:pt x="4098493" y="262089"/>
                  </a:lnTo>
                  <a:lnTo>
                    <a:pt x="4089349" y="267665"/>
                  </a:lnTo>
                  <a:lnTo>
                    <a:pt x="4081602" y="274726"/>
                  </a:lnTo>
                  <a:lnTo>
                    <a:pt x="4073728" y="281724"/>
                  </a:lnTo>
                  <a:lnTo>
                    <a:pt x="4077195" y="285216"/>
                  </a:lnTo>
                  <a:lnTo>
                    <a:pt x="4080510" y="286677"/>
                  </a:lnTo>
                  <a:lnTo>
                    <a:pt x="4083659" y="286677"/>
                  </a:lnTo>
                  <a:lnTo>
                    <a:pt x="4091521" y="283781"/>
                  </a:lnTo>
                  <a:lnTo>
                    <a:pt x="4098645" y="276707"/>
                  </a:lnTo>
                  <a:lnTo>
                    <a:pt x="4104983" y="267804"/>
                  </a:lnTo>
                  <a:lnTo>
                    <a:pt x="4110545" y="259473"/>
                  </a:lnTo>
                  <a:close/>
                </a:path>
                <a:path extrusionOk="0" h="408304" w="8199120">
                  <a:moveTo>
                    <a:pt x="5154333" y="240398"/>
                  </a:moveTo>
                  <a:lnTo>
                    <a:pt x="5152263" y="233641"/>
                  </a:lnTo>
                  <a:lnTo>
                    <a:pt x="5141823" y="229641"/>
                  </a:lnTo>
                  <a:lnTo>
                    <a:pt x="5139131" y="244589"/>
                  </a:lnTo>
                  <a:lnTo>
                    <a:pt x="5142128" y="249580"/>
                  </a:lnTo>
                  <a:lnTo>
                    <a:pt x="5145875" y="249580"/>
                  </a:lnTo>
                  <a:lnTo>
                    <a:pt x="5151158" y="246761"/>
                  </a:lnTo>
                  <a:lnTo>
                    <a:pt x="5154333" y="240398"/>
                  </a:lnTo>
                  <a:close/>
                </a:path>
                <a:path extrusionOk="0" h="408304" w="8199120">
                  <a:moveTo>
                    <a:pt x="5178653" y="303720"/>
                  </a:moveTo>
                  <a:lnTo>
                    <a:pt x="5156492" y="303720"/>
                  </a:lnTo>
                  <a:lnTo>
                    <a:pt x="5156492" y="318808"/>
                  </a:lnTo>
                  <a:lnTo>
                    <a:pt x="5178653" y="318808"/>
                  </a:lnTo>
                  <a:lnTo>
                    <a:pt x="5178653" y="303720"/>
                  </a:lnTo>
                  <a:close/>
                </a:path>
                <a:path extrusionOk="0" h="408304" w="8199120">
                  <a:moveTo>
                    <a:pt x="5392420" y="37211"/>
                  </a:moveTo>
                  <a:lnTo>
                    <a:pt x="5381612" y="37236"/>
                  </a:lnTo>
                  <a:lnTo>
                    <a:pt x="5370271" y="29718"/>
                  </a:lnTo>
                  <a:lnTo>
                    <a:pt x="5369496" y="44424"/>
                  </a:lnTo>
                  <a:lnTo>
                    <a:pt x="5366004" y="54483"/>
                  </a:lnTo>
                  <a:lnTo>
                    <a:pt x="5366461" y="61391"/>
                  </a:lnTo>
                  <a:lnTo>
                    <a:pt x="5377535" y="66700"/>
                  </a:lnTo>
                  <a:lnTo>
                    <a:pt x="5380596" y="58775"/>
                  </a:lnTo>
                  <a:lnTo>
                    <a:pt x="5386921" y="54076"/>
                  </a:lnTo>
                  <a:lnTo>
                    <a:pt x="5392280" y="48323"/>
                  </a:lnTo>
                  <a:lnTo>
                    <a:pt x="5392420" y="37211"/>
                  </a:lnTo>
                  <a:close/>
                </a:path>
                <a:path extrusionOk="0" h="408304" w="8199120">
                  <a:moveTo>
                    <a:pt x="5473319" y="52070"/>
                  </a:moveTo>
                  <a:lnTo>
                    <a:pt x="5472531" y="44196"/>
                  </a:lnTo>
                  <a:lnTo>
                    <a:pt x="5471553" y="36652"/>
                  </a:lnTo>
                  <a:lnTo>
                    <a:pt x="5463121" y="36652"/>
                  </a:lnTo>
                  <a:lnTo>
                    <a:pt x="5461813" y="36652"/>
                  </a:lnTo>
                  <a:lnTo>
                    <a:pt x="5460339" y="36830"/>
                  </a:lnTo>
                  <a:lnTo>
                    <a:pt x="5458650" y="37223"/>
                  </a:lnTo>
                  <a:lnTo>
                    <a:pt x="5459768" y="45859"/>
                  </a:lnTo>
                  <a:lnTo>
                    <a:pt x="5457469" y="58064"/>
                  </a:lnTo>
                  <a:lnTo>
                    <a:pt x="5466105" y="59448"/>
                  </a:lnTo>
                  <a:lnTo>
                    <a:pt x="5466334" y="55486"/>
                  </a:lnTo>
                  <a:lnTo>
                    <a:pt x="5467007" y="51765"/>
                  </a:lnTo>
                  <a:lnTo>
                    <a:pt x="5471731" y="51765"/>
                  </a:lnTo>
                  <a:lnTo>
                    <a:pt x="5472468" y="51866"/>
                  </a:lnTo>
                  <a:lnTo>
                    <a:pt x="5473319" y="52070"/>
                  </a:lnTo>
                  <a:close/>
                </a:path>
                <a:path extrusionOk="0" h="408304" w="8199120">
                  <a:moveTo>
                    <a:pt x="5474589" y="93726"/>
                  </a:moveTo>
                  <a:lnTo>
                    <a:pt x="5471401" y="87299"/>
                  </a:lnTo>
                  <a:lnTo>
                    <a:pt x="5465000" y="87299"/>
                  </a:lnTo>
                  <a:lnTo>
                    <a:pt x="5463146" y="87299"/>
                  </a:lnTo>
                  <a:lnTo>
                    <a:pt x="5461038" y="87833"/>
                  </a:lnTo>
                  <a:lnTo>
                    <a:pt x="5458650" y="89065"/>
                  </a:lnTo>
                  <a:lnTo>
                    <a:pt x="5458650" y="111290"/>
                  </a:lnTo>
                  <a:lnTo>
                    <a:pt x="5460987" y="112471"/>
                  </a:lnTo>
                  <a:lnTo>
                    <a:pt x="5463070" y="112991"/>
                  </a:lnTo>
                  <a:lnTo>
                    <a:pt x="5471325" y="112991"/>
                  </a:lnTo>
                  <a:lnTo>
                    <a:pt x="5474551" y="106565"/>
                  </a:lnTo>
                  <a:lnTo>
                    <a:pt x="5474589" y="93726"/>
                  </a:lnTo>
                  <a:close/>
                </a:path>
                <a:path extrusionOk="0" h="408304" w="8199120">
                  <a:moveTo>
                    <a:pt x="5598477" y="163144"/>
                  </a:moveTo>
                  <a:lnTo>
                    <a:pt x="5593181" y="161074"/>
                  </a:lnTo>
                  <a:lnTo>
                    <a:pt x="5590489" y="156362"/>
                  </a:lnTo>
                  <a:lnTo>
                    <a:pt x="5588114" y="151333"/>
                  </a:lnTo>
                  <a:lnTo>
                    <a:pt x="5583783" y="148285"/>
                  </a:lnTo>
                  <a:lnTo>
                    <a:pt x="5581777" y="156400"/>
                  </a:lnTo>
                  <a:lnTo>
                    <a:pt x="5583504" y="164007"/>
                  </a:lnTo>
                  <a:lnTo>
                    <a:pt x="5587517" y="169633"/>
                  </a:lnTo>
                  <a:lnTo>
                    <a:pt x="5592356" y="171831"/>
                  </a:lnTo>
                  <a:lnTo>
                    <a:pt x="5595124" y="171831"/>
                  </a:lnTo>
                  <a:lnTo>
                    <a:pt x="5597588" y="169367"/>
                  </a:lnTo>
                  <a:lnTo>
                    <a:pt x="5598477" y="163144"/>
                  </a:lnTo>
                  <a:close/>
                </a:path>
                <a:path extrusionOk="0" h="408304" w="8199120">
                  <a:moveTo>
                    <a:pt x="5613463" y="133540"/>
                  </a:moveTo>
                  <a:lnTo>
                    <a:pt x="5608637" y="129171"/>
                  </a:lnTo>
                  <a:lnTo>
                    <a:pt x="5604840" y="127533"/>
                  </a:lnTo>
                  <a:lnTo>
                    <a:pt x="5602021" y="127533"/>
                  </a:lnTo>
                  <a:lnTo>
                    <a:pt x="5597830" y="127533"/>
                  </a:lnTo>
                  <a:lnTo>
                    <a:pt x="5595785" y="131140"/>
                  </a:lnTo>
                  <a:lnTo>
                    <a:pt x="5595683" y="138366"/>
                  </a:lnTo>
                  <a:lnTo>
                    <a:pt x="5597614" y="141973"/>
                  </a:lnTo>
                  <a:lnTo>
                    <a:pt x="5604307" y="141973"/>
                  </a:lnTo>
                  <a:lnTo>
                    <a:pt x="5608358" y="139750"/>
                  </a:lnTo>
                  <a:lnTo>
                    <a:pt x="5613463" y="133540"/>
                  </a:lnTo>
                  <a:close/>
                </a:path>
                <a:path extrusionOk="0" h="408304" w="8199120">
                  <a:moveTo>
                    <a:pt x="5657481" y="177901"/>
                  </a:moveTo>
                  <a:lnTo>
                    <a:pt x="5655615" y="178015"/>
                  </a:lnTo>
                  <a:lnTo>
                    <a:pt x="5648160" y="178015"/>
                  </a:lnTo>
                  <a:lnTo>
                    <a:pt x="5641314" y="154686"/>
                  </a:lnTo>
                  <a:lnTo>
                    <a:pt x="5633771" y="154686"/>
                  </a:lnTo>
                  <a:lnTo>
                    <a:pt x="5632158" y="154686"/>
                  </a:lnTo>
                  <a:lnTo>
                    <a:pt x="5630278" y="154952"/>
                  </a:lnTo>
                  <a:lnTo>
                    <a:pt x="5628068" y="155549"/>
                  </a:lnTo>
                  <a:lnTo>
                    <a:pt x="5625249" y="162191"/>
                  </a:lnTo>
                  <a:lnTo>
                    <a:pt x="5620855" y="167106"/>
                  </a:lnTo>
                  <a:lnTo>
                    <a:pt x="5616422" y="171831"/>
                  </a:lnTo>
                  <a:lnTo>
                    <a:pt x="5613476" y="177901"/>
                  </a:lnTo>
                  <a:lnTo>
                    <a:pt x="5617667" y="180733"/>
                  </a:lnTo>
                  <a:lnTo>
                    <a:pt x="5624754" y="183591"/>
                  </a:lnTo>
                  <a:lnTo>
                    <a:pt x="5633402" y="185788"/>
                  </a:lnTo>
                  <a:lnTo>
                    <a:pt x="5642343" y="186677"/>
                  </a:lnTo>
                  <a:lnTo>
                    <a:pt x="5649861" y="186677"/>
                  </a:lnTo>
                  <a:lnTo>
                    <a:pt x="5656211" y="184416"/>
                  </a:lnTo>
                  <a:lnTo>
                    <a:pt x="5657481" y="177901"/>
                  </a:lnTo>
                  <a:close/>
                </a:path>
                <a:path extrusionOk="0" h="408304" w="8199120">
                  <a:moveTo>
                    <a:pt x="5679630" y="192646"/>
                  </a:moveTo>
                  <a:lnTo>
                    <a:pt x="5678817" y="184302"/>
                  </a:lnTo>
                  <a:lnTo>
                    <a:pt x="5675833" y="178041"/>
                  </a:lnTo>
                  <a:lnTo>
                    <a:pt x="5671070" y="173558"/>
                  </a:lnTo>
                  <a:lnTo>
                    <a:pt x="5664936" y="170522"/>
                  </a:lnTo>
                  <a:lnTo>
                    <a:pt x="5665813" y="178981"/>
                  </a:lnTo>
                  <a:lnTo>
                    <a:pt x="5668708" y="185216"/>
                  </a:lnTo>
                  <a:lnTo>
                    <a:pt x="5673395" y="189649"/>
                  </a:lnTo>
                  <a:lnTo>
                    <a:pt x="5679630" y="192646"/>
                  </a:lnTo>
                  <a:close/>
                </a:path>
                <a:path extrusionOk="0" h="408304" w="8199120">
                  <a:moveTo>
                    <a:pt x="5716460" y="103682"/>
                  </a:moveTo>
                  <a:lnTo>
                    <a:pt x="5705843" y="103708"/>
                  </a:lnTo>
                  <a:lnTo>
                    <a:pt x="5700077" y="100190"/>
                  </a:lnTo>
                  <a:lnTo>
                    <a:pt x="5694299" y="96545"/>
                  </a:lnTo>
                  <a:lnTo>
                    <a:pt x="5694642" y="105448"/>
                  </a:lnTo>
                  <a:lnTo>
                    <a:pt x="5694781" y="114541"/>
                  </a:lnTo>
                  <a:lnTo>
                    <a:pt x="5696559" y="122008"/>
                  </a:lnTo>
                  <a:lnTo>
                    <a:pt x="5701779" y="126047"/>
                  </a:lnTo>
                  <a:lnTo>
                    <a:pt x="5704421" y="119430"/>
                  </a:lnTo>
                  <a:lnTo>
                    <a:pt x="5708777" y="114566"/>
                  </a:lnTo>
                  <a:lnTo>
                    <a:pt x="5713298" y="109855"/>
                  </a:lnTo>
                  <a:lnTo>
                    <a:pt x="5716460" y="103682"/>
                  </a:lnTo>
                  <a:close/>
                </a:path>
                <a:path extrusionOk="0" h="408304" w="8199120">
                  <a:moveTo>
                    <a:pt x="5803684" y="218846"/>
                  </a:moveTo>
                  <a:lnTo>
                    <a:pt x="5799645" y="215214"/>
                  </a:lnTo>
                  <a:lnTo>
                    <a:pt x="5793524" y="213817"/>
                  </a:lnTo>
                  <a:lnTo>
                    <a:pt x="5788812" y="213817"/>
                  </a:lnTo>
                  <a:lnTo>
                    <a:pt x="5784037" y="216217"/>
                  </a:lnTo>
                  <a:lnTo>
                    <a:pt x="5782602" y="222377"/>
                  </a:lnTo>
                  <a:lnTo>
                    <a:pt x="5790082" y="222377"/>
                  </a:lnTo>
                  <a:lnTo>
                    <a:pt x="5791555" y="228485"/>
                  </a:lnTo>
                  <a:lnTo>
                    <a:pt x="5797537" y="229628"/>
                  </a:lnTo>
                  <a:lnTo>
                    <a:pt x="5803646" y="223913"/>
                  </a:lnTo>
                  <a:lnTo>
                    <a:pt x="5803684" y="218846"/>
                  </a:lnTo>
                  <a:close/>
                </a:path>
                <a:path extrusionOk="0" h="408304" w="8199120">
                  <a:moveTo>
                    <a:pt x="5863793" y="281724"/>
                  </a:moveTo>
                  <a:lnTo>
                    <a:pt x="5858522" y="277901"/>
                  </a:lnTo>
                  <a:lnTo>
                    <a:pt x="5854090" y="276453"/>
                  </a:lnTo>
                  <a:lnTo>
                    <a:pt x="5850585" y="276453"/>
                  </a:lnTo>
                  <a:lnTo>
                    <a:pt x="5845149" y="276453"/>
                  </a:lnTo>
                  <a:lnTo>
                    <a:pt x="5841924" y="279933"/>
                  </a:lnTo>
                  <a:lnTo>
                    <a:pt x="5840514" y="286905"/>
                  </a:lnTo>
                  <a:lnTo>
                    <a:pt x="5842317" y="290398"/>
                  </a:lnTo>
                  <a:lnTo>
                    <a:pt x="5850661" y="290398"/>
                  </a:lnTo>
                  <a:lnTo>
                    <a:pt x="5856236" y="288112"/>
                  </a:lnTo>
                  <a:lnTo>
                    <a:pt x="5863793" y="281724"/>
                  </a:lnTo>
                  <a:close/>
                </a:path>
                <a:path extrusionOk="0" h="408304" w="8199120">
                  <a:moveTo>
                    <a:pt x="6400825" y="346176"/>
                  </a:moveTo>
                  <a:lnTo>
                    <a:pt x="6394056" y="340728"/>
                  </a:lnTo>
                  <a:lnTo>
                    <a:pt x="6392011" y="346125"/>
                  </a:lnTo>
                  <a:lnTo>
                    <a:pt x="6387363" y="348957"/>
                  </a:lnTo>
                  <a:lnTo>
                    <a:pt x="6382398" y="351447"/>
                  </a:lnTo>
                  <a:lnTo>
                    <a:pt x="6379362" y="355828"/>
                  </a:lnTo>
                  <a:lnTo>
                    <a:pt x="6381496" y="360248"/>
                  </a:lnTo>
                  <a:lnTo>
                    <a:pt x="6384671" y="361988"/>
                  </a:lnTo>
                  <a:lnTo>
                    <a:pt x="6387960" y="361988"/>
                  </a:lnTo>
                  <a:lnTo>
                    <a:pt x="6395250" y="359371"/>
                  </a:lnTo>
                  <a:lnTo>
                    <a:pt x="6400381" y="353237"/>
                  </a:lnTo>
                  <a:lnTo>
                    <a:pt x="6400825" y="346176"/>
                  </a:lnTo>
                  <a:close/>
                </a:path>
                <a:path extrusionOk="0" h="408304" w="8199120">
                  <a:moveTo>
                    <a:pt x="6511988" y="170522"/>
                  </a:moveTo>
                  <a:lnTo>
                    <a:pt x="6504305" y="167106"/>
                  </a:lnTo>
                  <a:lnTo>
                    <a:pt x="6490094" y="159042"/>
                  </a:lnTo>
                  <a:lnTo>
                    <a:pt x="6482385" y="155536"/>
                  </a:lnTo>
                  <a:lnTo>
                    <a:pt x="6482740" y="163779"/>
                  </a:lnTo>
                  <a:lnTo>
                    <a:pt x="6487782" y="170751"/>
                  </a:lnTo>
                  <a:lnTo>
                    <a:pt x="6495377" y="175577"/>
                  </a:lnTo>
                  <a:lnTo>
                    <a:pt x="6503378" y="177368"/>
                  </a:lnTo>
                  <a:lnTo>
                    <a:pt x="6507785" y="177368"/>
                  </a:lnTo>
                  <a:lnTo>
                    <a:pt x="6511303" y="175348"/>
                  </a:lnTo>
                  <a:lnTo>
                    <a:pt x="6511988" y="170522"/>
                  </a:lnTo>
                  <a:close/>
                </a:path>
                <a:path extrusionOk="0" h="408304" w="8199120">
                  <a:moveTo>
                    <a:pt x="7182167" y="103695"/>
                  </a:moveTo>
                  <a:lnTo>
                    <a:pt x="7180656" y="90843"/>
                  </a:lnTo>
                  <a:lnTo>
                    <a:pt x="7173849" y="81686"/>
                  </a:lnTo>
                  <a:lnTo>
                    <a:pt x="7163511" y="76200"/>
                  </a:lnTo>
                  <a:lnTo>
                    <a:pt x="7151446" y="74383"/>
                  </a:lnTo>
                  <a:lnTo>
                    <a:pt x="7142785" y="75298"/>
                  </a:lnTo>
                  <a:lnTo>
                    <a:pt x="7134809" y="78054"/>
                  </a:lnTo>
                  <a:lnTo>
                    <a:pt x="7128154" y="82651"/>
                  </a:lnTo>
                  <a:lnTo>
                    <a:pt x="7123455" y="89065"/>
                  </a:lnTo>
                  <a:lnTo>
                    <a:pt x="7135558" y="95465"/>
                  </a:lnTo>
                  <a:lnTo>
                    <a:pt x="7147395" y="100418"/>
                  </a:lnTo>
                  <a:lnTo>
                    <a:pt x="7159142" y="103606"/>
                  </a:lnTo>
                  <a:lnTo>
                    <a:pt x="7170991" y="104749"/>
                  </a:lnTo>
                  <a:lnTo>
                    <a:pt x="7174662" y="104749"/>
                  </a:lnTo>
                  <a:lnTo>
                    <a:pt x="7178383" y="104406"/>
                  </a:lnTo>
                  <a:lnTo>
                    <a:pt x="7182167" y="103695"/>
                  </a:lnTo>
                  <a:close/>
                </a:path>
                <a:path extrusionOk="0" h="408304" w="8199120">
                  <a:moveTo>
                    <a:pt x="7227481" y="177558"/>
                  </a:moveTo>
                  <a:lnTo>
                    <a:pt x="7223544" y="172326"/>
                  </a:lnTo>
                  <a:lnTo>
                    <a:pt x="7216178" y="169405"/>
                  </a:lnTo>
                  <a:lnTo>
                    <a:pt x="7206945" y="168490"/>
                  </a:lnTo>
                  <a:lnTo>
                    <a:pt x="7198042" y="169189"/>
                  </a:lnTo>
                  <a:lnTo>
                    <a:pt x="7190118" y="171157"/>
                  </a:lnTo>
                  <a:lnTo>
                    <a:pt x="7184403" y="174129"/>
                  </a:lnTo>
                  <a:lnTo>
                    <a:pt x="7182155" y="177901"/>
                  </a:lnTo>
                  <a:lnTo>
                    <a:pt x="7191565" y="179260"/>
                  </a:lnTo>
                  <a:lnTo>
                    <a:pt x="7207072" y="185267"/>
                  </a:lnTo>
                  <a:lnTo>
                    <a:pt x="7216445" y="186639"/>
                  </a:lnTo>
                  <a:lnTo>
                    <a:pt x="7219378" y="186639"/>
                  </a:lnTo>
                  <a:lnTo>
                    <a:pt x="7222668" y="186283"/>
                  </a:lnTo>
                  <a:lnTo>
                    <a:pt x="7226465" y="185394"/>
                  </a:lnTo>
                  <a:lnTo>
                    <a:pt x="7227481" y="177558"/>
                  </a:lnTo>
                  <a:close/>
                </a:path>
                <a:path extrusionOk="0" h="408304" w="8199120">
                  <a:moveTo>
                    <a:pt x="7241159" y="251993"/>
                  </a:moveTo>
                  <a:lnTo>
                    <a:pt x="7226465" y="251993"/>
                  </a:lnTo>
                  <a:lnTo>
                    <a:pt x="7226465" y="259473"/>
                  </a:lnTo>
                  <a:lnTo>
                    <a:pt x="7220648" y="260972"/>
                  </a:lnTo>
                  <a:lnTo>
                    <a:pt x="7218985" y="266738"/>
                  </a:lnTo>
                  <a:lnTo>
                    <a:pt x="7227798" y="266382"/>
                  </a:lnTo>
                  <a:lnTo>
                    <a:pt x="7235698" y="265074"/>
                  </a:lnTo>
                  <a:lnTo>
                    <a:pt x="7240778" y="260908"/>
                  </a:lnTo>
                  <a:lnTo>
                    <a:pt x="7241159" y="251993"/>
                  </a:lnTo>
                  <a:close/>
                </a:path>
                <a:path extrusionOk="0" h="408304" w="8199120">
                  <a:moveTo>
                    <a:pt x="7381278" y="118427"/>
                  </a:moveTo>
                  <a:lnTo>
                    <a:pt x="7375944" y="116420"/>
                  </a:lnTo>
                  <a:lnTo>
                    <a:pt x="7373163" y="111836"/>
                  </a:lnTo>
                  <a:lnTo>
                    <a:pt x="7370712" y="106870"/>
                  </a:lnTo>
                  <a:lnTo>
                    <a:pt x="7366355" y="103682"/>
                  </a:lnTo>
                  <a:lnTo>
                    <a:pt x="7365708" y="112331"/>
                  </a:lnTo>
                  <a:lnTo>
                    <a:pt x="7361695" y="117538"/>
                  </a:lnTo>
                  <a:lnTo>
                    <a:pt x="7356322" y="121412"/>
                  </a:lnTo>
                  <a:lnTo>
                    <a:pt x="7351611" y="126047"/>
                  </a:lnTo>
                  <a:lnTo>
                    <a:pt x="7353681" y="125831"/>
                  </a:lnTo>
                  <a:lnTo>
                    <a:pt x="7372045" y="125818"/>
                  </a:lnTo>
                  <a:lnTo>
                    <a:pt x="7379741" y="125209"/>
                  </a:lnTo>
                  <a:lnTo>
                    <a:pt x="7381278" y="118427"/>
                  </a:lnTo>
                  <a:close/>
                </a:path>
                <a:path extrusionOk="0" h="408304" w="8199120">
                  <a:moveTo>
                    <a:pt x="7381278" y="74307"/>
                  </a:moveTo>
                  <a:lnTo>
                    <a:pt x="7378497" y="74002"/>
                  </a:lnTo>
                  <a:lnTo>
                    <a:pt x="7375855" y="73850"/>
                  </a:lnTo>
                  <a:lnTo>
                    <a:pt x="7373391" y="73850"/>
                  </a:lnTo>
                  <a:lnTo>
                    <a:pt x="7363485" y="75018"/>
                  </a:lnTo>
                  <a:lnTo>
                    <a:pt x="7356297" y="78867"/>
                  </a:lnTo>
                  <a:lnTo>
                    <a:pt x="7352208" y="85864"/>
                  </a:lnTo>
                  <a:lnTo>
                    <a:pt x="7351611" y="96532"/>
                  </a:lnTo>
                  <a:lnTo>
                    <a:pt x="7355065" y="97459"/>
                  </a:lnTo>
                  <a:lnTo>
                    <a:pt x="7358012" y="97866"/>
                  </a:lnTo>
                  <a:lnTo>
                    <a:pt x="7360539" y="97866"/>
                  </a:lnTo>
                  <a:lnTo>
                    <a:pt x="7369327" y="95478"/>
                  </a:lnTo>
                  <a:lnTo>
                    <a:pt x="7374483" y="89522"/>
                  </a:lnTo>
                  <a:lnTo>
                    <a:pt x="7377849" y="81851"/>
                  </a:lnTo>
                  <a:lnTo>
                    <a:pt x="7381278" y="74307"/>
                  </a:lnTo>
                  <a:close/>
                </a:path>
                <a:path extrusionOk="0" h="408304" w="8199120">
                  <a:moveTo>
                    <a:pt x="7712773" y="311340"/>
                  </a:moveTo>
                  <a:lnTo>
                    <a:pt x="7712126" y="302539"/>
                  </a:lnTo>
                  <a:lnTo>
                    <a:pt x="7706423" y="295402"/>
                  </a:lnTo>
                  <a:lnTo>
                    <a:pt x="7697800" y="290614"/>
                  </a:lnTo>
                  <a:lnTo>
                    <a:pt x="7688377" y="288874"/>
                  </a:lnTo>
                  <a:lnTo>
                    <a:pt x="7682573" y="288874"/>
                  </a:lnTo>
                  <a:lnTo>
                    <a:pt x="7677582" y="291147"/>
                  </a:lnTo>
                  <a:lnTo>
                    <a:pt x="7675893" y="296468"/>
                  </a:lnTo>
                  <a:lnTo>
                    <a:pt x="7678064" y="295948"/>
                  </a:lnTo>
                  <a:lnTo>
                    <a:pt x="7679931" y="295719"/>
                  </a:lnTo>
                  <a:lnTo>
                    <a:pt x="7688478" y="295719"/>
                  </a:lnTo>
                  <a:lnTo>
                    <a:pt x="7700010" y="312102"/>
                  </a:lnTo>
                  <a:lnTo>
                    <a:pt x="7708684" y="312102"/>
                  </a:lnTo>
                  <a:lnTo>
                    <a:pt x="7710589" y="311861"/>
                  </a:lnTo>
                  <a:lnTo>
                    <a:pt x="7712773" y="311340"/>
                  </a:lnTo>
                  <a:close/>
                </a:path>
                <a:path extrusionOk="0" h="408304" w="8199120">
                  <a:moveTo>
                    <a:pt x="7994142" y="317982"/>
                  </a:moveTo>
                  <a:lnTo>
                    <a:pt x="7992453" y="311340"/>
                  </a:lnTo>
                  <a:lnTo>
                    <a:pt x="7991259" y="311531"/>
                  </a:lnTo>
                  <a:lnTo>
                    <a:pt x="7990154" y="311619"/>
                  </a:lnTo>
                  <a:lnTo>
                    <a:pt x="7978026" y="311619"/>
                  </a:lnTo>
                  <a:lnTo>
                    <a:pt x="7977454" y="300799"/>
                  </a:lnTo>
                  <a:lnTo>
                    <a:pt x="7970558" y="296468"/>
                  </a:lnTo>
                  <a:lnTo>
                    <a:pt x="7969732" y="307289"/>
                  </a:lnTo>
                  <a:lnTo>
                    <a:pt x="7960373" y="313867"/>
                  </a:lnTo>
                  <a:lnTo>
                    <a:pt x="7954226" y="319163"/>
                  </a:lnTo>
                  <a:lnTo>
                    <a:pt x="7963065" y="326085"/>
                  </a:lnTo>
                  <a:lnTo>
                    <a:pt x="7961363" y="319519"/>
                  </a:lnTo>
                  <a:lnTo>
                    <a:pt x="7964500" y="317830"/>
                  </a:lnTo>
                  <a:lnTo>
                    <a:pt x="7971790" y="317830"/>
                  </a:lnTo>
                  <a:lnTo>
                    <a:pt x="7983639" y="319671"/>
                  </a:lnTo>
                  <a:lnTo>
                    <a:pt x="7990980" y="319671"/>
                  </a:lnTo>
                  <a:lnTo>
                    <a:pt x="7994142" y="317982"/>
                  </a:lnTo>
                  <a:close/>
                </a:path>
                <a:path extrusionOk="0" h="408304" w="8199120">
                  <a:moveTo>
                    <a:pt x="8198777" y="259473"/>
                  </a:moveTo>
                  <a:lnTo>
                    <a:pt x="8193379" y="246405"/>
                  </a:lnTo>
                  <a:lnTo>
                    <a:pt x="8180514" y="240804"/>
                  </a:lnTo>
                  <a:lnTo>
                    <a:pt x="8165770" y="237070"/>
                  </a:lnTo>
                  <a:lnTo>
                    <a:pt x="8154721" y="229641"/>
                  </a:lnTo>
                  <a:lnTo>
                    <a:pt x="8156168" y="243522"/>
                  </a:lnTo>
                  <a:lnTo>
                    <a:pt x="8161807" y="253187"/>
                  </a:lnTo>
                  <a:lnTo>
                    <a:pt x="8171459" y="258826"/>
                  </a:lnTo>
                  <a:lnTo>
                    <a:pt x="8184972" y="260667"/>
                  </a:lnTo>
                  <a:lnTo>
                    <a:pt x="8189163" y="260667"/>
                  </a:lnTo>
                  <a:lnTo>
                    <a:pt x="8193773" y="260261"/>
                  </a:lnTo>
                  <a:lnTo>
                    <a:pt x="8198777" y="25947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7939" name="Google Shape;7939;gefe2f4b35a_0_3189"/>
            <p:cNvSpPr/>
            <p:nvPr/>
          </p:nvSpPr>
          <p:spPr>
            <a:xfrm>
              <a:off x="14516" y="10863135"/>
              <a:ext cx="8133080" cy="304165"/>
            </a:xfrm>
            <a:custGeom>
              <a:rect b="b" l="l" r="r" t="t"/>
              <a:pathLst>
                <a:path extrusionOk="0" h="304165" w="8133080">
                  <a:moveTo>
                    <a:pt x="44754" y="274358"/>
                  </a:moveTo>
                  <a:lnTo>
                    <a:pt x="40982" y="275221"/>
                  </a:lnTo>
                  <a:lnTo>
                    <a:pt x="37731" y="275590"/>
                  </a:lnTo>
                  <a:lnTo>
                    <a:pt x="27698" y="275590"/>
                  </a:lnTo>
                  <a:lnTo>
                    <a:pt x="8039" y="266750"/>
                  </a:lnTo>
                  <a:lnTo>
                    <a:pt x="952" y="266750"/>
                  </a:lnTo>
                  <a:lnTo>
                    <a:pt x="711" y="266750"/>
                  </a:lnTo>
                  <a:lnTo>
                    <a:pt x="0" y="278574"/>
                  </a:lnTo>
                  <a:lnTo>
                    <a:pt x="1155" y="288505"/>
                  </a:lnTo>
                  <a:lnTo>
                    <a:pt x="3886" y="296837"/>
                  </a:lnTo>
                  <a:lnTo>
                    <a:pt x="7912" y="303860"/>
                  </a:lnTo>
                  <a:lnTo>
                    <a:pt x="21463" y="300812"/>
                  </a:lnTo>
                  <a:lnTo>
                    <a:pt x="33540" y="296291"/>
                  </a:lnTo>
                  <a:lnTo>
                    <a:pt x="42011" y="288175"/>
                  </a:lnTo>
                  <a:lnTo>
                    <a:pt x="44754" y="274358"/>
                  </a:lnTo>
                  <a:close/>
                </a:path>
                <a:path extrusionOk="0" h="304165" w="8133080">
                  <a:moveTo>
                    <a:pt x="145199" y="11925"/>
                  </a:moveTo>
                  <a:lnTo>
                    <a:pt x="142252" y="7213"/>
                  </a:lnTo>
                  <a:lnTo>
                    <a:pt x="136601" y="5613"/>
                  </a:lnTo>
                  <a:lnTo>
                    <a:pt x="131089" y="7048"/>
                  </a:lnTo>
                  <a:lnTo>
                    <a:pt x="127342" y="11468"/>
                  </a:lnTo>
                  <a:lnTo>
                    <a:pt x="127355" y="19024"/>
                  </a:lnTo>
                  <a:lnTo>
                    <a:pt x="133070" y="29857"/>
                  </a:lnTo>
                  <a:lnTo>
                    <a:pt x="142963" y="19532"/>
                  </a:lnTo>
                  <a:lnTo>
                    <a:pt x="145199" y="11925"/>
                  </a:lnTo>
                  <a:close/>
                </a:path>
                <a:path extrusionOk="0" h="304165" w="8133080">
                  <a:moveTo>
                    <a:pt x="314490" y="250520"/>
                  </a:moveTo>
                  <a:lnTo>
                    <a:pt x="314159" y="232498"/>
                  </a:lnTo>
                  <a:lnTo>
                    <a:pt x="302514" y="222275"/>
                  </a:lnTo>
                  <a:lnTo>
                    <a:pt x="297332" y="235623"/>
                  </a:lnTo>
                  <a:lnTo>
                    <a:pt x="293509" y="250266"/>
                  </a:lnTo>
                  <a:lnTo>
                    <a:pt x="288671" y="263944"/>
                  </a:lnTo>
                  <a:lnTo>
                    <a:pt x="280390" y="274358"/>
                  </a:lnTo>
                  <a:lnTo>
                    <a:pt x="282867" y="275018"/>
                  </a:lnTo>
                  <a:lnTo>
                    <a:pt x="285229" y="275323"/>
                  </a:lnTo>
                  <a:lnTo>
                    <a:pt x="287477" y="275323"/>
                  </a:lnTo>
                  <a:lnTo>
                    <a:pt x="305079" y="267690"/>
                  </a:lnTo>
                  <a:lnTo>
                    <a:pt x="314490" y="250520"/>
                  </a:lnTo>
                  <a:close/>
                </a:path>
                <a:path extrusionOk="0" h="304165" w="8133080">
                  <a:moveTo>
                    <a:pt x="405866" y="66840"/>
                  </a:moveTo>
                  <a:lnTo>
                    <a:pt x="405485" y="57746"/>
                  </a:lnTo>
                  <a:lnTo>
                    <a:pt x="405345" y="48590"/>
                  </a:lnTo>
                  <a:lnTo>
                    <a:pt x="403593" y="41084"/>
                  </a:lnTo>
                  <a:lnTo>
                    <a:pt x="398373" y="36995"/>
                  </a:lnTo>
                  <a:lnTo>
                    <a:pt x="400138" y="49949"/>
                  </a:lnTo>
                  <a:lnTo>
                    <a:pt x="395439" y="56400"/>
                  </a:lnTo>
                  <a:lnTo>
                    <a:pt x="388518" y="60617"/>
                  </a:lnTo>
                  <a:lnTo>
                    <a:pt x="383641" y="66840"/>
                  </a:lnTo>
                  <a:lnTo>
                    <a:pt x="405866" y="66840"/>
                  </a:lnTo>
                  <a:close/>
                </a:path>
                <a:path extrusionOk="0" h="304165" w="8133080">
                  <a:moveTo>
                    <a:pt x="462953" y="140398"/>
                  </a:moveTo>
                  <a:lnTo>
                    <a:pt x="454939" y="140398"/>
                  </a:lnTo>
                  <a:lnTo>
                    <a:pt x="453580" y="140398"/>
                  </a:lnTo>
                  <a:lnTo>
                    <a:pt x="451904" y="140563"/>
                  </a:lnTo>
                  <a:lnTo>
                    <a:pt x="449897" y="140919"/>
                  </a:lnTo>
                  <a:lnTo>
                    <a:pt x="449897" y="148183"/>
                  </a:lnTo>
                  <a:lnTo>
                    <a:pt x="440258" y="159308"/>
                  </a:lnTo>
                  <a:lnTo>
                    <a:pt x="438658" y="163233"/>
                  </a:lnTo>
                  <a:lnTo>
                    <a:pt x="443014" y="163233"/>
                  </a:lnTo>
                  <a:lnTo>
                    <a:pt x="450596" y="157530"/>
                  </a:lnTo>
                  <a:lnTo>
                    <a:pt x="460565" y="146113"/>
                  </a:lnTo>
                  <a:lnTo>
                    <a:pt x="462953" y="140398"/>
                  </a:lnTo>
                  <a:close/>
                </a:path>
                <a:path extrusionOk="0" h="304165" w="8133080">
                  <a:moveTo>
                    <a:pt x="527723" y="37947"/>
                  </a:moveTo>
                  <a:lnTo>
                    <a:pt x="526364" y="33261"/>
                  </a:lnTo>
                  <a:lnTo>
                    <a:pt x="521296" y="30505"/>
                  </a:lnTo>
                  <a:lnTo>
                    <a:pt x="514413" y="29591"/>
                  </a:lnTo>
                  <a:lnTo>
                    <a:pt x="507441" y="29591"/>
                  </a:lnTo>
                  <a:lnTo>
                    <a:pt x="500532" y="32131"/>
                  </a:lnTo>
                  <a:lnTo>
                    <a:pt x="501383" y="36995"/>
                  </a:lnTo>
                  <a:lnTo>
                    <a:pt x="505485" y="37782"/>
                  </a:lnTo>
                  <a:lnTo>
                    <a:pt x="513740" y="39725"/>
                  </a:lnTo>
                  <a:lnTo>
                    <a:pt x="521360" y="42202"/>
                  </a:lnTo>
                  <a:lnTo>
                    <a:pt x="523532" y="44589"/>
                  </a:lnTo>
                  <a:lnTo>
                    <a:pt x="527723" y="37947"/>
                  </a:lnTo>
                  <a:close/>
                </a:path>
                <a:path extrusionOk="0" h="304165" w="8133080">
                  <a:moveTo>
                    <a:pt x="789482" y="21805"/>
                  </a:moveTo>
                  <a:lnTo>
                    <a:pt x="786091" y="14516"/>
                  </a:lnTo>
                  <a:lnTo>
                    <a:pt x="780364" y="9245"/>
                  </a:lnTo>
                  <a:lnTo>
                    <a:pt x="774014" y="7200"/>
                  </a:lnTo>
                  <a:lnTo>
                    <a:pt x="770483" y="7200"/>
                  </a:lnTo>
                  <a:lnTo>
                    <a:pt x="767524" y="9474"/>
                  </a:lnTo>
                  <a:lnTo>
                    <a:pt x="766660" y="15100"/>
                  </a:lnTo>
                  <a:lnTo>
                    <a:pt x="773099" y="17767"/>
                  </a:lnTo>
                  <a:lnTo>
                    <a:pt x="777938" y="22123"/>
                  </a:lnTo>
                  <a:lnTo>
                    <a:pt x="782675" y="26670"/>
                  </a:lnTo>
                  <a:lnTo>
                    <a:pt x="788784" y="29845"/>
                  </a:lnTo>
                  <a:lnTo>
                    <a:pt x="789482" y="21805"/>
                  </a:lnTo>
                  <a:close/>
                </a:path>
                <a:path extrusionOk="0" h="304165" w="8133080">
                  <a:moveTo>
                    <a:pt x="1123251" y="91630"/>
                  </a:moveTo>
                  <a:lnTo>
                    <a:pt x="1121308" y="88023"/>
                  </a:lnTo>
                  <a:lnTo>
                    <a:pt x="1117587" y="88023"/>
                  </a:lnTo>
                  <a:lnTo>
                    <a:pt x="1114666" y="88023"/>
                  </a:lnTo>
                  <a:lnTo>
                    <a:pt x="1110640" y="90246"/>
                  </a:lnTo>
                  <a:lnTo>
                    <a:pt x="1105611" y="96443"/>
                  </a:lnTo>
                  <a:lnTo>
                    <a:pt x="1110437" y="100825"/>
                  </a:lnTo>
                  <a:lnTo>
                    <a:pt x="1114221" y="102463"/>
                  </a:lnTo>
                  <a:lnTo>
                    <a:pt x="1121181" y="102463"/>
                  </a:lnTo>
                  <a:lnTo>
                    <a:pt x="1123188" y="98856"/>
                  </a:lnTo>
                  <a:lnTo>
                    <a:pt x="1123251" y="91630"/>
                  </a:lnTo>
                  <a:close/>
                </a:path>
                <a:path extrusionOk="0" h="304165" w="8133080">
                  <a:moveTo>
                    <a:pt x="1128572" y="147434"/>
                  </a:moveTo>
                  <a:lnTo>
                    <a:pt x="1128001" y="133578"/>
                  </a:lnTo>
                  <a:lnTo>
                    <a:pt x="1120279" y="126174"/>
                  </a:lnTo>
                  <a:lnTo>
                    <a:pt x="1120406" y="139763"/>
                  </a:lnTo>
                  <a:lnTo>
                    <a:pt x="1114780" y="152006"/>
                  </a:lnTo>
                  <a:lnTo>
                    <a:pt x="1111897" y="162407"/>
                  </a:lnTo>
                  <a:lnTo>
                    <a:pt x="1120279" y="170421"/>
                  </a:lnTo>
                  <a:lnTo>
                    <a:pt x="1125004" y="161721"/>
                  </a:lnTo>
                  <a:lnTo>
                    <a:pt x="1128572" y="147434"/>
                  </a:lnTo>
                  <a:close/>
                </a:path>
                <a:path extrusionOk="0" h="304165" w="8133080">
                  <a:moveTo>
                    <a:pt x="1252931" y="222288"/>
                  </a:moveTo>
                  <a:lnTo>
                    <a:pt x="1223327" y="244513"/>
                  </a:lnTo>
                  <a:lnTo>
                    <a:pt x="1226032" y="244805"/>
                  </a:lnTo>
                  <a:lnTo>
                    <a:pt x="1228623" y="244970"/>
                  </a:lnTo>
                  <a:lnTo>
                    <a:pt x="1231049" y="244970"/>
                  </a:lnTo>
                  <a:lnTo>
                    <a:pt x="1240993" y="243789"/>
                  </a:lnTo>
                  <a:lnTo>
                    <a:pt x="1248283" y="239941"/>
                  </a:lnTo>
                  <a:lnTo>
                    <a:pt x="1252435" y="232930"/>
                  </a:lnTo>
                  <a:lnTo>
                    <a:pt x="1252931" y="222288"/>
                  </a:lnTo>
                  <a:close/>
                </a:path>
                <a:path extrusionOk="0" h="304165" w="8133080">
                  <a:moveTo>
                    <a:pt x="1525397" y="163156"/>
                  </a:moveTo>
                  <a:lnTo>
                    <a:pt x="1510753" y="163156"/>
                  </a:lnTo>
                  <a:lnTo>
                    <a:pt x="1510753" y="177901"/>
                  </a:lnTo>
                  <a:lnTo>
                    <a:pt x="1525397" y="177901"/>
                  </a:lnTo>
                  <a:lnTo>
                    <a:pt x="1525397" y="163156"/>
                  </a:lnTo>
                  <a:close/>
                </a:path>
                <a:path extrusionOk="0" h="304165" w="8133080">
                  <a:moveTo>
                    <a:pt x="1525397" y="126174"/>
                  </a:moveTo>
                  <a:lnTo>
                    <a:pt x="1513078" y="128549"/>
                  </a:lnTo>
                  <a:lnTo>
                    <a:pt x="1502384" y="132600"/>
                  </a:lnTo>
                  <a:lnTo>
                    <a:pt x="1494002" y="138938"/>
                  </a:lnTo>
                  <a:lnTo>
                    <a:pt x="1488605" y="148170"/>
                  </a:lnTo>
                  <a:lnTo>
                    <a:pt x="1491335" y="148615"/>
                  </a:lnTo>
                  <a:lnTo>
                    <a:pt x="1493837" y="148818"/>
                  </a:lnTo>
                  <a:lnTo>
                    <a:pt x="1496136" y="148818"/>
                  </a:lnTo>
                  <a:lnTo>
                    <a:pt x="1507147" y="146862"/>
                  </a:lnTo>
                  <a:lnTo>
                    <a:pt x="1515033" y="141732"/>
                  </a:lnTo>
                  <a:lnTo>
                    <a:pt x="1520799" y="134467"/>
                  </a:lnTo>
                  <a:lnTo>
                    <a:pt x="1525397" y="126174"/>
                  </a:lnTo>
                  <a:close/>
                </a:path>
                <a:path extrusionOk="0" h="304165" w="8133080">
                  <a:moveTo>
                    <a:pt x="1694967" y="66827"/>
                  </a:moveTo>
                  <a:lnTo>
                    <a:pt x="1688401" y="58661"/>
                  </a:lnTo>
                  <a:lnTo>
                    <a:pt x="1681391" y="55295"/>
                  </a:lnTo>
                  <a:lnTo>
                    <a:pt x="1674444" y="55295"/>
                  </a:lnTo>
                  <a:lnTo>
                    <a:pt x="1659826" y="59931"/>
                  </a:lnTo>
                  <a:lnTo>
                    <a:pt x="1646542" y="71704"/>
                  </a:lnTo>
                  <a:lnTo>
                    <a:pt x="1635709" y="87439"/>
                  </a:lnTo>
                  <a:lnTo>
                    <a:pt x="1628470" y="103936"/>
                  </a:lnTo>
                  <a:lnTo>
                    <a:pt x="1633169" y="104127"/>
                  </a:lnTo>
                  <a:lnTo>
                    <a:pt x="1653286" y="99466"/>
                  </a:lnTo>
                  <a:lnTo>
                    <a:pt x="1667230" y="88582"/>
                  </a:lnTo>
                  <a:lnTo>
                    <a:pt x="1679587" y="76149"/>
                  </a:lnTo>
                  <a:lnTo>
                    <a:pt x="1694967" y="66827"/>
                  </a:lnTo>
                  <a:close/>
                </a:path>
                <a:path extrusionOk="0" h="304165" w="8133080">
                  <a:moveTo>
                    <a:pt x="2637561" y="22352"/>
                  </a:moveTo>
                  <a:lnTo>
                    <a:pt x="2635605" y="23012"/>
                  </a:lnTo>
                  <a:lnTo>
                    <a:pt x="2633243" y="23253"/>
                  </a:lnTo>
                  <a:lnTo>
                    <a:pt x="2626918" y="23253"/>
                  </a:lnTo>
                  <a:lnTo>
                    <a:pt x="2610104" y="21310"/>
                  </a:lnTo>
                  <a:lnTo>
                    <a:pt x="2606370" y="21310"/>
                  </a:lnTo>
                  <a:lnTo>
                    <a:pt x="2599283" y="21310"/>
                  </a:lnTo>
                  <a:lnTo>
                    <a:pt x="2593898" y="23050"/>
                  </a:lnTo>
                  <a:lnTo>
                    <a:pt x="2593543" y="29845"/>
                  </a:lnTo>
                  <a:lnTo>
                    <a:pt x="2595575" y="29159"/>
                  </a:lnTo>
                  <a:lnTo>
                    <a:pt x="2598026" y="28905"/>
                  </a:lnTo>
                  <a:lnTo>
                    <a:pt x="2604439" y="28905"/>
                  </a:lnTo>
                  <a:lnTo>
                    <a:pt x="2621127" y="30797"/>
                  </a:lnTo>
                  <a:lnTo>
                    <a:pt x="2631871" y="30797"/>
                  </a:lnTo>
                  <a:lnTo>
                    <a:pt x="2637193" y="29070"/>
                  </a:lnTo>
                  <a:lnTo>
                    <a:pt x="2637561" y="22352"/>
                  </a:lnTo>
                  <a:close/>
                </a:path>
                <a:path extrusionOk="0" h="304165" w="8133080">
                  <a:moveTo>
                    <a:pt x="2756090" y="226758"/>
                  </a:moveTo>
                  <a:lnTo>
                    <a:pt x="2748000" y="222275"/>
                  </a:lnTo>
                  <a:lnTo>
                    <a:pt x="2747962" y="232079"/>
                  </a:lnTo>
                  <a:lnTo>
                    <a:pt x="2742501" y="240512"/>
                  </a:lnTo>
                  <a:lnTo>
                    <a:pt x="2739783" y="247269"/>
                  </a:lnTo>
                  <a:lnTo>
                    <a:pt x="2748000" y="252006"/>
                  </a:lnTo>
                  <a:lnTo>
                    <a:pt x="2751582" y="245579"/>
                  </a:lnTo>
                  <a:lnTo>
                    <a:pt x="2755785" y="235839"/>
                  </a:lnTo>
                  <a:lnTo>
                    <a:pt x="2756090" y="226758"/>
                  </a:lnTo>
                  <a:close/>
                </a:path>
                <a:path extrusionOk="0" h="304165" w="8133080">
                  <a:moveTo>
                    <a:pt x="3064827" y="140919"/>
                  </a:moveTo>
                  <a:lnTo>
                    <a:pt x="3062960" y="140868"/>
                  </a:lnTo>
                  <a:lnTo>
                    <a:pt x="3051543" y="140868"/>
                  </a:lnTo>
                  <a:lnTo>
                    <a:pt x="3045930" y="146913"/>
                  </a:lnTo>
                  <a:lnTo>
                    <a:pt x="3042678" y="155676"/>
                  </a:lnTo>
                  <a:lnTo>
                    <a:pt x="3043669" y="155689"/>
                  </a:lnTo>
                  <a:lnTo>
                    <a:pt x="3051581" y="154635"/>
                  </a:lnTo>
                  <a:lnTo>
                    <a:pt x="3057575" y="151638"/>
                  </a:lnTo>
                  <a:lnTo>
                    <a:pt x="3061906" y="146964"/>
                  </a:lnTo>
                  <a:lnTo>
                    <a:pt x="3064827" y="140919"/>
                  </a:lnTo>
                  <a:close/>
                </a:path>
                <a:path extrusionOk="0" h="304165" w="8133080">
                  <a:moveTo>
                    <a:pt x="3086976" y="111074"/>
                  </a:moveTo>
                  <a:lnTo>
                    <a:pt x="3080651" y="109385"/>
                  </a:lnTo>
                  <a:lnTo>
                    <a:pt x="3077426" y="106540"/>
                  </a:lnTo>
                  <a:lnTo>
                    <a:pt x="3073654" y="106540"/>
                  </a:lnTo>
                  <a:lnTo>
                    <a:pt x="3071241" y="106540"/>
                  </a:lnTo>
                  <a:lnTo>
                    <a:pt x="3068624" y="107708"/>
                  </a:lnTo>
                  <a:lnTo>
                    <a:pt x="3064827" y="111074"/>
                  </a:lnTo>
                  <a:lnTo>
                    <a:pt x="3066542" y="116954"/>
                  </a:lnTo>
                  <a:lnTo>
                    <a:pt x="3065107" y="125818"/>
                  </a:lnTo>
                  <a:lnTo>
                    <a:pt x="3072282" y="126174"/>
                  </a:lnTo>
                  <a:lnTo>
                    <a:pt x="3074327" y="120840"/>
                  </a:lnTo>
                  <a:lnTo>
                    <a:pt x="3078962" y="118021"/>
                  </a:lnTo>
                  <a:lnTo>
                    <a:pt x="3083928" y="115519"/>
                  </a:lnTo>
                  <a:lnTo>
                    <a:pt x="3086976" y="111074"/>
                  </a:lnTo>
                  <a:close/>
                </a:path>
                <a:path extrusionOk="0" h="304165" w="8133080">
                  <a:moveTo>
                    <a:pt x="3145942" y="215011"/>
                  </a:moveTo>
                  <a:lnTo>
                    <a:pt x="3145015" y="201053"/>
                  </a:lnTo>
                  <a:lnTo>
                    <a:pt x="3143110" y="195478"/>
                  </a:lnTo>
                  <a:lnTo>
                    <a:pt x="3138424" y="192773"/>
                  </a:lnTo>
                  <a:lnTo>
                    <a:pt x="3135820" y="199390"/>
                  </a:lnTo>
                  <a:lnTo>
                    <a:pt x="3131477" y="204241"/>
                  </a:lnTo>
                  <a:lnTo>
                    <a:pt x="3126968" y="208915"/>
                  </a:lnTo>
                  <a:lnTo>
                    <a:pt x="3123844" y="215011"/>
                  </a:lnTo>
                  <a:lnTo>
                    <a:pt x="3145942" y="215011"/>
                  </a:lnTo>
                  <a:close/>
                </a:path>
                <a:path extrusionOk="0" h="304165" w="8133080">
                  <a:moveTo>
                    <a:pt x="3521506" y="200152"/>
                  </a:moveTo>
                  <a:lnTo>
                    <a:pt x="3499586" y="215011"/>
                  </a:lnTo>
                  <a:lnTo>
                    <a:pt x="3500310" y="215011"/>
                  </a:lnTo>
                  <a:lnTo>
                    <a:pt x="3508298" y="213944"/>
                  </a:lnTo>
                  <a:lnTo>
                    <a:pt x="3514255" y="210934"/>
                  </a:lnTo>
                  <a:lnTo>
                    <a:pt x="3518547" y="206248"/>
                  </a:lnTo>
                  <a:lnTo>
                    <a:pt x="3521506" y="200152"/>
                  </a:lnTo>
                  <a:close/>
                </a:path>
                <a:path extrusionOk="0" h="304165" w="8133080">
                  <a:moveTo>
                    <a:pt x="3595103" y="229755"/>
                  </a:moveTo>
                  <a:lnTo>
                    <a:pt x="3589096" y="228663"/>
                  </a:lnTo>
                  <a:lnTo>
                    <a:pt x="3584359" y="228206"/>
                  </a:lnTo>
                  <a:lnTo>
                    <a:pt x="3580701" y="228206"/>
                  </a:lnTo>
                  <a:lnTo>
                    <a:pt x="3572129" y="228206"/>
                  </a:lnTo>
                  <a:lnTo>
                    <a:pt x="3569449" y="230695"/>
                  </a:lnTo>
                  <a:lnTo>
                    <a:pt x="3570948" y="235648"/>
                  </a:lnTo>
                  <a:lnTo>
                    <a:pt x="3575126" y="238137"/>
                  </a:lnTo>
                  <a:lnTo>
                    <a:pt x="3585045" y="238137"/>
                  </a:lnTo>
                  <a:lnTo>
                    <a:pt x="3590645" y="236004"/>
                  </a:lnTo>
                  <a:lnTo>
                    <a:pt x="3595103" y="229755"/>
                  </a:lnTo>
                  <a:close/>
                </a:path>
                <a:path extrusionOk="0" h="304165" w="8133080">
                  <a:moveTo>
                    <a:pt x="3646906" y="215011"/>
                  </a:moveTo>
                  <a:lnTo>
                    <a:pt x="3645497" y="205168"/>
                  </a:lnTo>
                  <a:lnTo>
                    <a:pt x="3642753" y="196723"/>
                  </a:lnTo>
                  <a:lnTo>
                    <a:pt x="3638346" y="189966"/>
                  </a:lnTo>
                  <a:lnTo>
                    <a:pt x="3631920" y="185166"/>
                  </a:lnTo>
                  <a:lnTo>
                    <a:pt x="3631069" y="191731"/>
                  </a:lnTo>
                  <a:lnTo>
                    <a:pt x="3624872" y="193040"/>
                  </a:lnTo>
                  <a:lnTo>
                    <a:pt x="3615042" y="193040"/>
                  </a:lnTo>
                  <a:lnTo>
                    <a:pt x="3610051" y="192773"/>
                  </a:lnTo>
                  <a:lnTo>
                    <a:pt x="3610051" y="222275"/>
                  </a:lnTo>
                  <a:lnTo>
                    <a:pt x="3613404" y="223304"/>
                  </a:lnTo>
                  <a:lnTo>
                    <a:pt x="3616172" y="223723"/>
                  </a:lnTo>
                  <a:lnTo>
                    <a:pt x="3624008" y="223723"/>
                  </a:lnTo>
                  <a:lnTo>
                    <a:pt x="3637140" y="214617"/>
                  </a:lnTo>
                  <a:lnTo>
                    <a:pt x="3643973" y="214617"/>
                  </a:lnTo>
                  <a:lnTo>
                    <a:pt x="3645370" y="214731"/>
                  </a:lnTo>
                  <a:lnTo>
                    <a:pt x="3646906" y="215011"/>
                  </a:lnTo>
                  <a:close/>
                </a:path>
                <a:path extrusionOk="0" h="304165" w="8133080">
                  <a:moveTo>
                    <a:pt x="3838244" y="177901"/>
                  </a:moveTo>
                  <a:lnTo>
                    <a:pt x="3816058" y="177901"/>
                  </a:lnTo>
                  <a:lnTo>
                    <a:pt x="3816870" y="192087"/>
                  </a:lnTo>
                  <a:lnTo>
                    <a:pt x="3815410" y="208470"/>
                  </a:lnTo>
                  <a:lnTo>
                    <a:pt x="3816146" y="222516"/>
                  </a:lnTo>
                  <a:lnTo>
                    <a:pt x="3823614" y="229755"/>
                  </a:lnTo>
                  <a:lnTo>
                    <a:pt x="3823716" y="213334"/>
                  </a:lnTo>
                  <a:lnTo>
                    <a:pt x="3837914" y="194335"/>
                  </a:lnTo>
                  <a:lnTo>
                    <a:pt x="3838244" y="177901"/>
                  </a:lnTo>
                  <a:close/>
                </a:path>
                <a:path extrusionOk="0" h="304165" w="8133080">
                  <a:moveTo>
                    <a:pt x="3980015" y="274612"/>
                  </a:moveTo>
                  <a:lnTo>
                    <a:pt x="3977094" y="266674"/>
                  </a:lnTo>
                  <a:lnTo>
                    <a:pt x="3971810" y="266674"/>
                  </a:lnTo>
                  <a:lnTo>
                    <a:pt x="3970883" y="266750"/>
                  </a:lnTo>
                  <a:lnTo>
                    <a:pt x="3970769" y="275971"/>
                  </a:lnTo>
                  <a:lnTo>
                    <a:pt x="3969524" y="284022"/>
                  </a:lnTo>
                  <a:lnTo>
                    <a:pt x="3967086" y="290842"/>
                  </a:lnTo>
                  <a:lnTo>
                    <a:pt x="3963416" y="296354"/>
                  </a:lnTo>
                  <a:lnTo>
                    <a:pt x="3965905" y="297789"/>
                  </a:lnTo>
                  <a:lnTo>
                    <a:pt x="3968089" y="298411"/>
                  </a:lnTo>
                  <a:lnTo>
                    <a:pt x="3976738" y="298411"/>
                  </a:lnTo>
                  <a:lnTo>
                    <a:pt x="3979837" y="290474"/>
                  </a:lnTo>
                  <a:lnTo>
                    <a:pt x="3980015" y="274612"/>
                  </a:lnTo>
                  <a:close/>
                </a:path>
                <a:path extrusionOk="0" h="304165" w="8133080">
                  <a:moveTo>
                    <a:pt x="4191851" y="126174"/>
                  </a:moveTo>
                  <a:lnTo>
                    <a:pt x="4187863" y="115709"/>
                  </a:lnTo>
                  <a:lnTo>
                    <a:pt x="4183138" y="112191"/>
                  </a:lnTo>
                  <a:lnTo>
                    <a:pt x="4179430" y="112191"/>
                  </a:lnTo>
                  <a:lnTo>
                    <a:pt x="4175633" y="112191"/>
                  </a:lnTo>
                  <a:lnTo>
                    <a:pt x="4172902" y="115887"/>
                  </a:lnTo>
                  <a:lnTo>
                    <a:pt x="4173385" y="123278"/>
                  </a:lnTo>
                  <a:lnTo>
                    <a:pt x="4176598" y="126974"/>
                  </a:lnTo>
                  <a:lnTo>
                    <a:pt x="4186720" y="126974"/>
                  </a:lnTo>
                  <a:lnTo>
                    <a:pt x="4189120" y="126720"/>
                  </a:lnTo>
                  <a:lnTo>
                    <a:pt x="4191851" y="126174"/>
                  </a:lnTo>
                  <a:close/>
                </a:path>
                <a:path extrusionOk="0" h="304165" w="8133080">
                  <a:moveTo>
                    <a:pt x="4221213" y="81699"/>
                  </a:moveTo>
                  <a:lnTo>
                    <a:pt x="4191863" y="81699"/>
                  </a:lnTo>
                  <a:lnTo>
                    <a:pt x="4191863" y="96443"/>
                  </a:lnTo>
                  <a:lnTo>
                    <a:pt x="4221213" y="96443"/>
                  </a:lnTo>
                  <a:lnTo>
                    <a:pt x="4221213" y="81699"/>
                  </a:lnTo>
                  <a:close/>
                </a:path>
                <a:path extrusionOk="0" h="304165" w="8133080">
                  <a:moveTo>
                    <a:pt x="4228528" y="126517"/>
                  </a:moveTo>
                  <a:lnTo>
                    <a:pt x="4224515" y="115963"/>
                  </a:lnTo>
                  <a:lnTo>
                    <a:pt x="4214038" y="111074"/>
                  </a:lnTo>
                  <a:lnTo>
                    <a:pt x="4214673" y="121386"/>
                  </a:lnTo>
                  <a:lnTo>
                    <a:pt x="4213288" y="133654"/>
                  </a:lnTo>
                  <a:lnTo>
                    <a:pt x="4213771" y="143929"/>
                  </a:lnTo>
                  <a:lnTo>
                    <a:pt x="4220019" y="148221"/>
                  </a:lnTo>
                  <a:lnTo>
                    <a:pt x="4221213" y="148170"/>
                  </a:lnTo>
                  <a:lnTo>
                    <a:pt x="4227093" y="138620"/>
                  </a:lnTo>
                  <a:lnTo>
                    <a:pt x="4228528" y="126517"/>
                  </a:lnTo>
                  <a:close/>
                </a:path>
                <a:path extrusionOk="0" h="304165" w="8133080">
                  <a:moveTo>
                    <a:pt x="4541101" y="61988"/>
                  </a:moveTo>
                  <a:lnTo>
                    <a:pt x="4539170" y="58369"/>
                  </a:lnTo>
                  <a:lnTo>
                    <a:pt x="4535436" y="58369"/>
                  </a:lnTo>
                  <a:lnTo>
                    <a:pt x="4532503" y="58369"/>
                  </a:lnTo>
                  <a:lnTo>
                    <a:pt x="4528451" y="60604"/>
                  </a:lnTo>
                  <a:lnTo>
                    <a:pt x="4523359" y="66827"/>
                  </a:lnTo>
                  <a:lnTo>
                    <a:pt x="4528185" y="71221"/>
                  </a:lnTo>
                  <a:lnTo>
                    <a:pt x="4531969" y="72872"/>
                  </a:lnTo>
                  <a:lnTo>
                    <a:pt x="4538967" y="72872"/>
                  </a:lnTo>
                  <a:lnTo>
                    <a:pt x="4540999" y="69240"/>
                  </a:lnTo>
                  <a:lnTo>
                    <a:pt x="4541101" y="61988"/>
                  </a:lnTo>
                  <a:close/>
                </a:path>
                <a:path extrusionOk="0" h="304165" w="8133080">
                  <a:moveTo>
                    <a:pt x="4589437" y="254304"/>
                  </a:moveTo>
                  <a:lnTo>
                    <a:pt x="4587862" y="238734"/>
                  </a:lnTo>
                  <a:lnTo>
                    <a:pt x="4574883" y="229755"/>
                  </a:lnTo>
                  <a:lnTo>
                    <a:pt x="4576572" y="246761"/>
                  </a:lnTo>
                  <a:lnTo>
                    <a:pt x="4571847" y="261785"/>
                  </a:lnTo>
                  <a:lnTo>
                    <a:pt x="4568634" y="273761"/>
                  </a:lnTo>
                  <a:lnTo>
                    <a:pt x="4574883" y="281609"/>
                  </a:lnTo>
                  <a:lnTo>
                    <a:pt x="4583735" y="270560"/>
                  </a:lnTo>
                  <a:lnTo>
                    <a:pt x="4589437" y="254304"/>
                  </a:lnTo>
                  <a:close/>
                </a:path>
                <a:path extrusionOk="0" h="304165" w="8133080">
                  <a:moveTo>
                    <a:pt x="5539892" y="7607"/>
                  </a:moveTo>
                  <a:lnTo>
                    <a:pt x="5529707" y="7620"/>
                  </a:lnTo>
                  <a:lnTo>
                    <a:pt x="5523433" y="3987"/>
                  </a:lnTo>
                  <a:lnTo>
                    <a:pt x="5517769" y="0"/>
                  </a:lnTo>
                  <a:lnTo>
                    <a:pt x="5517769" y="29857"/>
                  </a:lnTo>
                  <a:lnTo>
                    <a:pt x="5519890" y="30378"/>
                  </a:lnTo>
                  <a:lnTo>
                    <a:pt x="5521718" y="30619"/>
                  </a:lnTo>
                  <a:lnTo>
                    <a:pt x="5523319" y="30619"/>
                  </a:lnTo>
                  <a:lnTo>
                    <a:pt x="5530532" y="27889"/>
                  </a:lnTo>
                  <a:lnTo>
                    <a:pt x="5533974" y="21424"/>
                  </a:lnTo>
                  <a:lnTo>
                    <a:pt x="5536235" y="13804"/>
                  </a:lnTo>
                  <a:lnTo>
                    <a:pt x="5539892" y="7607"/>
                  </a:lnTo>
                  <a:close/>
                </a:path>
                <a:path extrusionOk="0" h="304165" w="8133080">
                  <a:moveTo>
                    <a:pt x="6417246" y="152666"/>
                  </a:moveTo>
                  <a:lnTo>
                    <a:pt x="6409182" y="148170"/>
                  </a:lnTo>
                  <a:lnTo>
                    <a:pt x="6405626" y="154622"/>
                  </a:lnTo>
                  <a:lnTo>
                    <a:pt x="6401422" y="164388"/>
                  </a:lnTo>
                  <a:lnTo>
                    <a:pt x="6401105" y="173469"/>
                  </a:lnTo>
                  <a:lnTo>
                    <a:pt x="6409182" y="177901"/>
                  </a:lnTo>
                  <a:lnTo>
                    <a:pt x="6412624" y="171488"/>
                  </a:lnTo>
                  <a:lnTo>
                    <a:pt x="6416853" y="161759"/>
                  </a:lnTo>
                  <a:lnTo>
                    <a:pt x="6417246" y="152666"/>
                  </a:lnTo>
                  <a:close/>
                </a:path>
                <a:path extrusionOk="0" h="304165" w="8133080">
                  <a:moveTo>
                    <a:pt x="6524231" y="114109"/>
                  </a:moveTo>
                  <a:lnTo>
                    <a:pt x="6522466" y="108610"/>
                  </a:lnTo>
                  <a:lnTo>
                    <a:pt x="6512192" y="103936"/>
                  </a:lnTo>
                  <a:lnTo>
                    <a:pt x="6504724" y="113817"/>
                  </a:lnTo>
                  <a:lnTo>
                    <a:pt x="6500495" y="123215"/>
                  </a:lnTo>
                  <a:lnTo>
                    <a:pt x="6503962" y="130365"/>
                  </a:lnTo>
                  <a:lnTo>
                    <a:pt x="6519646" y="133426"/>
                  </a:lnTo>
                  <a:lnTo>
                    <a:pt x="6521831" y="121881"/>
                  </a:lnTo>
                  <a:lnTo>
                    <a:pt x="6524231" y="114109"/>
                  </a:lnTo>
                  <a:close/>
                </a:path>
                <a:path extrusionOk="0" h="304165" w="8133080">
                  <a:moveTo>
                    <a:pt x="6846633" y="61988"/>
                  </a:moveTo>
                  <a:lnTo>
                    <a:pt x="6844690" y="58369"/>
                  </a:lnTo>
                  <a:lnTo>
                    <a:pt x="6840969" y="58369"/>
                  </a:lnTo>
                  <a:lnTo>
                    <a:pt x="6838048" y="58369"/>
                  </a:lnTo>
                  <a:lnTo>
                    <a:pt x="6834022" y="60604"/>
                  </a:lnTo>
                  <a:lnTo>
                    <a:pt x="6828980" y="66827"/>
                  </a:lnTo>
                  <a:lnTo>
                    <a:pt x="6833806" y="71221"/>
                  </a:lnTo>
                  <a:lnTo>
                    <a:pt x="6837591" y="72872"/>
                  </a:lnTo>
                  <a:lnTo>
                    <a:pt x="6844551" y="72872"/>
                  </a:lnTo>
                  <a:lnTo>
                    <a:pt x="6846557" y="69240"/>
                  </a:lnTo>
                  <a:lnTo>
                    <a:pt x="6846633" y="61988"/>
                  </a:lnTo>
                  <a:close/>
                </a:path>
                <a:path extrusionOk="0" h="304165" w="8133080">
                  <a:moveTo>
                    <a:pt x="6946671" y="229755"/>
                  </a:moveTo>
                  <a:lnTo>
                    <a:pt x="6942379" y="215734"/>
                  </a:lnTo>
                  <a:lnTo>
                    <a:pt x="6933857" y="205790"/>
                  </a:lnTo>
                  <a:lnTo>
                    <a:pt x="6922554" y="198577"/>
                  </a:lnTo>
                  <a:lnTo>
                    <a:pt x="6909854" y="192773"/>
                  </a:lnTo>
                  <a:lnTo>
                    <a:pt x="6910400" y="202920"/>
                  </a:lnTo>
                  <a:lnTo>
                    <a:pt x="6906336" y="208915"/>
                  </a:lnTo>
                  <a:lnTo>
                    <a:pt x="6902678" y="215011"/>
                  </a:lnTo>
                  <a:lnTo>
                    <a:pt x="6912242" y="220141"/>
                  </a:lnTo>
                  <a:lnTo>
                    <a:pt x="6937248" y="224510"/>
                  </a:lnTo>
                  <a:lnTo>
                    <a:pt x="6946671" y="229755"/>
                  </a:lnTo>
                  <a:close/>
                </a:path>
                <a:path extrusionOk="0" h="304165" w="8133080">
                  <a:moveTo>
                    <a:pt x="6962915" y="133070"/>
                  </a:moveTo>
                  <a:lnTo>
                    <a:pt x="6961645" y="118681"/>
                  </a:lnTo>
                  <a:lnTo>
                    <a:pt x="6950405" y="122491"/>
                  </a:lnTo>
                  <a:lnTo>
                    <a:pt x="6946659" y="111086"/>
                  </a:lnTo>
                  <a:lnTo>
                    <a:pt x="6943445" y="110147"/>
                  </a:lnTo>
                  <a:lnTo>
                    <a:pt x="6940766" y="109766"/>
                  </a:lnTo>
                  <a:lnTo>
                    <a:pt x="6938467" y="109766"/>
                  </a:lnTo>
                  <a:lnTo>
                    <a:pt x="6932854" y="109766"/>
                  </a:lnTo>
                  <a:lnTo>
                    <a:pt x="6919557" y="119037"/>
                  </a:lnTo>
                  <a:lnTo>
                    <a:pt x="6912648" y="119037"/>
                  </a:lnTo>
                  <a:lnTo>
                    <a:pt x="6911314" y="118922"/>
                  </a:lnTo>
                  <a:lnTo>
                    <a:pt x="6909854" y="118681"/>
                  </a:lnTo>
                  <a:lnTo>
                    <a:pt x="6910464" y="128854"/>
                  </a:lnTo>
                  <a:lnTo>
                    <a:pt x="6909092" y="141097"/>
                  </a:lnTo>
                  <a:lnTo>
                    <a:pt x="6909727" y="151396"/>
                  </a:lnTo>
                  <a:lnTo>
                    <a:pt x="6916369" y="155727"/>
                  </a:lnTo>
                  <a:lnTo>
                    <a:pt x="6917309" y="155689"/>
                  </a:lnTo>
                  <a:lnTo>
                    <a:pt x="6918706" y="149339"/>
                  </a:lnTo>
                  <a:lnTo>
                    <a:pt x="6920573" y="147180"/>
                  </a:lnTo>
                  <a:lnTo>
                    <a:pt x="6925246" y="147193"/>
                  </a:lnTo>
                  <a:lnTo>
                    <a:pt x="6928104" y="149593"/>
                  </a:lnTo>
                  <a:lnTo>
                    <a:pt x="6934594" y="154393"/>
                  </a:lnTo>
                  <a:lnTo>
                    <a:pt x="6938213" y="156806"/>
                  </a:lnTo>
                  <a:lnTo>
                    <a:pt x="6943611" y="156806"/>
                  </a:lnTo>
                  <a:lnTo>
                    <a:pt x="6945122" y="156476"/>
                  </a:lnTo>
                  <a:lnTo>
                    <a:pt x="6946659" y="155689"/>
                  </a:lnTo>
                  <a:lnTo>
                    <a:pt x="6948170" y="144208"/>
                  </a:lnTo>
                  <a:lnTo>
                    <a:pt x="6956006" y="139128"/>
                  </a:lnTo>
                  <a:lnTo>
                    <a:pt x="6962915" y="133070"/>
                  </a:lnTo>
                  <a:close/>
                </a:path>
                <a:path extrusionOk="0" h="304165" w="8133080">
                  <a:moveTo>
                    <a:pt x="6968845" y="177901"/>
                  </a:moveTo>
                  <a:lnTo>
                    <a:pt x="6946659" y="177901"/>
                  </a:lnTo>
                  <a:lnTo>
                    <a:pt x="6946290" y="189395"/>
                  </a:lnTo>
                  <a:lnTo>
                    <a:pt x="6948424" y="198374"/>
                  </a:lnTo>
                  <a:lnTo>
                    <a:pt x="6953428" y="204533"/>
                  </a:lnTo>
                  <a:lnTo>
                    <a:pt x="6961632" y="207518"/>
                  </a:lnTo>
                  <a:lnTo>
                    <a:pt x="6962140" y="198894"/>
                  </a:lnTo>
                  <a:lnTo>
                    <a:pt x="6964908" y="192493"/>
                  </a:lnTo>
                  <a:lnTo>
                    <a:pt x="6967842" y="186207"/>
                  </a:lnTo>
                  <a:lnTo>
                    <a:pt x="6968845" y="177901"/>
                  </a:lnTo>
                  <a:close/>
                </a:path>
                <a:path extrusionOk="0" h="304165" w="8133080">
                  <a:moveTo>
                    <a:pt x="8118640" y="79095"/>
                  </a:moveTo>
                  <a:lnTo>
                    <a:pt x="8117637" y="70726"/>
                  </a:lnTo>
                  <a:lnTo>
                    <a:pt x="8105902" y="59728"/>
                  </a:lnTo>
                  <a:lnTo>
                    <a:pt x="8099628" y="59728"/>
                  </a:lnTo>
                  <a:lnTo>
                    <a:pt x="8097012" y="59728"/>
                  </a:lnTo>
                  <a:lnTo>
                    <a:pt x="8095348" y="61645"/>
                  </a:lnTo>
                  <a:lnTo>
                    <a:pt x="8096847" y="76644"/>
                  </a:lnTo>
                  <a:lnTo>
                    <a:pt x="8104746" y="81635"/>
                  </a:lnTo>
                  <a:lnTo>
                    <a:pt x="8115198" y="81635"/>
                  </a:lnTo>
                  <a:lnTo>
                    <a:pt x="8118640" y="79095"/>
                  </a:lnTo>
                  <a:close/>
                </a:path>
                <a:path extrusionOk="0" h="304165" w="8133080">
                  <a:moveTo>
                    <a:pt x="8132762" y="89065"/>
                  </a:moveTo>
                  <a:lnTo>
                    <a:pt x="8118043" y="89065"/>
                  </a:lnTo>
                  <a:lnTo>
                    <a:pt x="8118043" y="103936"/>
                  </a:lnTo>
                  <a:lnTo>
                    <a:pt x="8132762" y="103936"/>
                  </a:lnTo>
                  <a:lnTo>
                    <a:pt x="8132762" y="89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7940" name="Google Shape;7940;gefe2f4b35a_0_3189"/>
          <p:cNvPicPr preferRelativeResize="0"/>
          <p:nvPr/>
        </p:nvPicPr>
        <p:blipFill>
          <a:blip r:embed="rId24">
            <a:alphaModFix/>
          </a:blip>
          <a:stretch>
            <a:fillRect/>
          </a:stretch>
        </p:blipFill>
        <p:spPr>
          <a:xfrm flipH="1">
            <a:off x="95025" y="-81325"/>
            <a:ext cx="13717874" cy="13717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7941" name="Google Shape;7941;gefe2f4b35a_0_3189"/>
          <p:cNvPicPr preferRelativeResize="0"/>
          <p:nvPr/>
        </p:nvPicPr>
        <p:blipFill>
          <a:blip r:embed="rId25">
            <a:alphaModFix/>
          </a:blip>
          <a:stretch>
            <a:fillRect/>
          </a:stretch>
        </p:blipFill>
        <p:spPr>
          <a:xfrm>
            <a:off x="666012" y="4137042"/>
            <a:ext cx="667873" cy="631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942" name="Google Shape;7942;gefe2f4b35a_0_3189"/>
          <p:cNvPicPr preferRelativeResize="0"/>
          <p:nvPr/>
        </p:nvPicPr>
        <p:blipFill>
          <a:blip r:embed="rId26">
            <a:alphaModFix/>
          </a:blip>
          <a:stretch>
            <a:fillRect/>
          </a:stretch>
        </p:blipFill>
        <p:spPr>
          <a:xfrm>
            <a:off x="3870955" y="4137041"/>
            <a:ext cx="667875" cy="631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7943" name="Google Shape;7943;gefe2f4b35a_0_3189"/>
          <p:cNvPicPr preferRelativeResize="0"/>
          <p:nvPr/>
        </p:nvPicPr>
        <p:blipFill>
          <a:blip r:embed="rId27">
            <a:alphaModFix/>
          </a:blip>
          <a:stretch>
            <a:fillRect/>
          </a:stretch>
        </p:blipFill>
        <p:spPr>
          <a:xfrm>
            <a:off x="10660963" y="281713"/>
            <a:ext cx="2331839" cy="1723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944" name="Google Shape;7944;gefe2f4b35a_0_3189"/>
          <p:cNvPicPr preferRelativeResize="0"/>
          <p:nvPr/>
        </p:nvPicPr>
        <p:blipFill>
          <a:blip r:embed="rId28">
            <a:alphaModFix/>
          </a:blip>
          <a:stretch>
            <a:fillRect/>
          </a:stretch>
        </p:blipFill>
        <p:spPr>
          <a:xfrm>
            <a:off x="1795125" y="5258848"/>
            <a:ext cx="9385181" cy="931675"/>
          </a:xfrm>
          <a:prstGeom prst="rect">
            <a:avLst/>
          </a:prstGeom>
          <a:noFill/>
          <a:ln>
            <a:noFill/>
          </a:ln>
        </p:spPr>
      </p:pic>
      <p:sp>
        <p:nvSpPr>
          <p:cNvPr id="7945" name="Google Shape;7945;gefe2f4b35a_0_3189"/>
          <p:cNvSpPr txBox="1"/>
          <p:nvPr/>
        </p:nvSpPr>
        <p:spPr>
          <a:xfrm>
            <a:off x="705037" y="1159462"/>
            <a:ext cx="47685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PAINEL TEMÁTICO 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946" name="Google Shape;7946;gefe2f4b35a_0_3189"/>
          <p:cNvSpPr txBox="1"/>
          <p:nvPr/>
        </p:nvSpPr>
        <p:spPr>
          <a:xfrm>
            <a:off x="687750" y="2081300"/>
            <a:ext cx="8883000" cy="172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5000">
                <a:solidFill>
                  <a:srgbClr val="23223B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Título do Painel Temático:</a:t>
            </a:r>
            <a:endParaRPr b="1" sz="5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000">
                <a:solidFill>
                  <a:srgbClr val="23223B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subtítulo do painel temático</a:t>
            </a:r>
            <a:endParaRPr sz="5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47" name="Google Shape;7947;gefe2f4b35a_0_3189"/>
          <p:cNvSpPr txBox="1"/>
          <p:nvPr/>
        </p:nvSpPr>
        <p:spPr>
          <a:xfrm>
            <a:off x="1466387" y="4137042"/>
            <a:ext cx="14052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XX/XX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948" name="Google Shape;7948;gefe2f4b35a_0_3189"/>
          <p:cNvSpPr txBox="1"/>
          <p:nvPr/>
        </p:nvSpPr>
        <p:spPr>
          <a:xfrm>
            <a:off x="4683550" y="4137042"/>
            <a:ext cx="18384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XXhXX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949" name="Google Shape;7949;gefe2f4b35a_0_3189"/>
          <p:cNvSpPr/>
          <p:nvPr/>
        </p:nvSpPr>
        <p:spPr>
          <a:xfrm>
            <a:off x="838461" y="6291549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0" name="Google Shape;7950;gefe2f4b35a_0_3189"/>
          <p:cNvSpPr txBox="1"/>
          <p:nvPr/>
        </p:nvSpPr>
        <p:spPr>
          <a:xfrm>
            <a:off x="686661" y="8636786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951" name="Google Shape;7951;gefe2f4b35a_0_3189"/>
          <p:cNvSpPr/>
          <p:nvPr/>
        </p:nvSpPr>
        <p:spPr>
          <a:xfrm>
            <a:off x="5771637" y="6291549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2" name="Google Shape;7952;gefe2f4b35a_0_3189"/>
          <p:cNvSpPr txBox="1"/>
          <p:nvPr/>
        </p:nvSpPr>
        <p:spPr>
          <a:xfrm>
            <a:off x="5619837" y="8636786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953" name="Google Shape;7953;gefe2f4b35a_0_3189"/>
          <p:cNvSpPr/>
          <p:nvPr/>
        </p:nvSpPr>
        <p:spPr>
          <a:xfrm>
            <a:off x="10677038" y="6291549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4" name="Google Shape;7954;gefe2f4b35a_0_3189"/>
          <p:cNvSpPr txBox="1"/>
          <p:nvPr/>
        </p:nvSpPr>
        <p:spPr>
          <a:xfrm>
            <a:off x="10525238" y="8636786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955" name="Google Shape;7955;gefe2f4b35a_0_3189"/>
          <p:cNvSpPr/>
          <p:nvPr/>
        </p:nvSpPr>
        <p:spPr>
          <a:xfrm>
            <a:off x="3280662" y="9426264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6" name="Google Shape;7956;gefe2f4b35a_0_3189"/>
          <p:cNvSpPr txBox="1"/>
          <p:nvPr/>
        </p:nvSpPr>
        <p:spPr>
          <a:xfrm>
            <a:off x="3128862" y="11771501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957" name="Google Shape;7957;gefe2f4b35a_0_3189"/>
          <p:cNvSpPr/>
          <p:nvPr/>
        </p:nvSpPr>
        <p:spPr>
          <a:xfrm>
            <a:off x="8163788" y="9385801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8" name="Google Shape;7958;gefe2f4b35a_0_3189"/>
          <p:cNvSpPr txBox="1"/>
          <p:nvPr/>
        </p:nvSpPr>
        <p:spPr>
          <a:xfrm>
            <a:off x="8011988" y="11731039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962" name="Shape 7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3" name="Google Shape;7963;gefe2f4b35a_0_4785"/>
          <p:cNvSpPr/>
          <p:nvPr/>
        </p:nvSpPr>
        <p:spPr>
          <a:xfrm>
            <a:off x="6948239" y="11129886"/>
            <a:ext cx="11429" cy="22859"/>
          </a:xfrm>
          <a:custGeom>
            <a:rect b="b" l="l" r="r" t="t"/>
            <a:pathLst>
              <a:path extrusionOk="0" h="22859" w="11429">
                <a:moveTo>
                  <a:pt x="5741" y="0"/>
                </a:moveTo>
                <a:lnTo>
                  <a:pt x="3418" y="6410"/>
                </a:lnTo>
                <a:lnTo>
                  <a:pt x="364" y="12385"/>
                </a:lnTo>
                <a:lnTo>
                  <a:pt x="0" y="17755"/>
                </a:lnTo>
                <a:lnTo>
                  <a:pt x="5741" y="22351"/>
                </a:lnTo>
                <a:lnTo>
                  <a:pt x="7929" y="15987"/>
                </a:lnTo>
                <a:lnTo>
                  <a:pt x="10928" y="10004"/>
                </a:lnTo>
                <a:lnTo>
                  <a:pt x="11333" y="4606"/>
                </a:lnTo>
                <a:lnTo>
                  <a:pt x="5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64" name="Google Shape;7964;gefe2f4b35a_0_4785"/>
          <p:cNvSpPr/>
          <p:nvPr/>
        </p:nvSpPr>
        <p:spPr>
          <a:xfrm>
            <a:off x="7090017" y="11129722"/>
            <a:ext cx="19050" cy="14604"/>
          </a:xfrm>
          <a:custGeom>
            <a:rect b="b" l="l" r="r" t="t"/>
            <a:pathLst>
              <a:path extrusionOk="0" h="14604" w="19050">
                <a:moveTo>
                  <a:pt x="7531" y="0"/>
                </a:moveTo>
                <a:lnTo>
                  <a:pt x="4686" y="0"/>
                </a:lnTo>
                <a:lnTo>
                  <a:pt x="927" y="0"/>
                </a:lnTo>
                <a:lnTo>
                  <a:pt x="0" y="3594"/>
                </a:lnTo>
                <a:lnTo>
                  <a:pt x="2006" y="10782"/>
                </a:lnTo>
                <a:lnTo>
                  <a:pt x="4927" y="14389"/>
                </a:lnTo>
                <a:lnTo>
                  <a:pt x="11684" y="14389"/>
                </a:lnTo>
                <a:lnTo>
                  <a:pt x="14986" y="12598"/>
                </a:lnTo>
                <a:lnTo>
                  <a:pt x="18491" y="7759"/>
                </a:lnTo>
                <a:lnTo>
                  <a:pt x="12001" y="2070"/>
                </a:lnTo>
                <a:lnTo>
                  <a:pt x="75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65" name="Google Shape;7965;gefe2f4b35a_0_4785"/>
          <p:cNvSpPr/>
          <p:nvPr/>
        </p:nvSpPr>
        <p:spPr>
          <a:xfrm>
            <a:off x="6577036" y="11143271"/>
            <a:ext cx="26034" cy="16509"/>
          </a:xfrm>
          <a:custGeom>
            <a:rect b="b" l="l" r="r" t="t"/>
            <a:pathLst>
              <a:path extrusionOk="0" h="16509" w="26034">
                <a:moveTo>
                  <a:pt x="11925" y="0"/>
                </a:moveTo>
                <a:lnTo>
                  <a:pt x="5714" y="0"/>
                </a:lnTo>
                <a:lnTo>
                  <a:pt x="0" y="2921"/>
                </a:lnTo>
                <a:lnTo>
                  <a:pt x="1219" y="8966"/>
                </a:lnTo>
                <a:lnTo>
                  <a:pt x="5791" y="9309"/>
                </a:lnTo>
                <a:lnTo>
                  <a:pt x="10083" y="10121"/>
                </a:lnTo>
                <a:lnTo>
                  <a:pt x="8674" y="16217"/>
                </a:lnTo>
                <a:lnTo>
                  <a:pt x="23342" y="16217"/>
                </a:lnTo>
                <a:lnTo>
                  <a:pt x="25578" y="9199"/>
                </a:lnTo>
                <a:lnTo>
                  <a:pt x="23353" y="4122"/>
                </a:lnTo>
                <a:lnTo>
                  <a:pt x="18268" y="1039"/>
                </a:lnTo>
                <a:lnTo>
                  <a:pt x="11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66" name="Google Shape;7966;gefe2f4b35a_0_4785"/>
          <p:cNvSpPr/>
          <p:nvPr/>
        </p:nvSpPr>
        <p:spPr>
          <a:xfrm>
            <a:off x="258108" y="11159487"/>
            <a:ext cx="29845" cy="30479"/>
          </a:xfrm>
          <a:custGeom>
            <a:rect b="b" l="l" r="r" t="t"/>
            <a:pathLst>
              <a:path extrusionOk="0" h="30479" w="29845">
                <a:moveTo>
                  <a:pt x="22123" y="0"/>
                </a:moveTo>
                <a:lnTo>
                  <a:pt x="21892" y="12737"/>
                </a:lnTo>
                <a:lnTo>
                  <a:pt x="14719" y="18472"/>
                </a:lnTo>
                <a:lnTo>
                  <a:pt x="5717" y="22434"/>
                </a:lnTo>
                <a:lnTo>
                  <a:pt x="0" y="29857"/>
                </a:lnTo>
                <a:lnTo>
                  <a:pt x="29616" y="29857"/>
                </a:lnTo>
                <a:lnTo>
                  <a:pt x="29247" y="20738"/>
                </a:lnTo>
                <a:lnTo>
                  <a:pt x="29094" y="11518"/>
                </a:lnTo>
                <a:lnTo>
                  <a:pt x="27328" y="400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67" name="Google Shape;7967;gefe2f4b35a_0_4785"/>
          <p:cNvSpPr/>
          <p:nvPr/>
        </p:nvSpPr>
        <p:spPr>
          <a:xfrm>
            <a:off x="3793761" y="11159487"/>
            <a:ext cx="29845" cy="15875"/>
          </a:xfrm>
          <a:custGeom>
            <a:rect b="b" l="l" r="r" t="t"/>
            <a:pathLst>
              <a:path extrusionOk="0" h="15875" w="29845">
                <a:moveTo>
                  <a:pt x="29705" y="0"/>
                </a:moveTo>
                <a:lnTo>
                  <a:pt x="19902" y="1427"/>
                </a:lnTo>
                <a:lnTo>
                  <a:pt x="11499" y="4189"/>
                </a:lnTo>
                <a:lnTo>
                  <a:pt x="4773" y="8635"/>
                </a:lnTo>
                <a:lnTo>
                  <a:pt x="0" y="15113"/>
                </a:lnTo>
                <a:lnTo>
                  <a:pt x="2679" y="15417"/>
                </a:lnTo>
                <a:lnTo>
                  <a:pt x="5194" y="15570"/>
                </a:lnTo>
                <a:lnTo>
                  <a:pt x="7543" y="15570"/>
                </a:lnTo>
                <a:lnTo>
                  <a:pt x="16083" y="14680"/>
                </a:lnTo>
                <a:lnTo>
                  <a:pt x="22706" y="11899"/>
                </a:lnTo>
                <a:lnTo>
                  <a:pt x="27287" y="7061"/>
                </a:lnTo>
                <a:lnTo>
                  <a:pt x="29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68" name="Google Shape;7968;gefe2f4b35a_0_4785"/>
          <p:cNvSpPr/>
          <p:nvPr/>
        </p:nvSpPr>
        <p:spPr>
          <a:xfrm>
            <a:off x="4250705" y="11157797"/>
            <a:ext cx="16510" cy="26034"/>
          </a:xfrm>
          <a:custGeom>
            <a:rect b="b" l="l" r="r" t="t"/>
            <a:pathLst>
              <a:path extrusionOk="0" h="26034" w="16510">
                <a:moveTo>
                  <a:pt x="12674" y="0"/>
                </a:moveTo>
                <a:lnTo>
                  <a:pt x="6235" y="0"/>
                </a:lnTo>
                <a:lnTo>
                  <a:pt x="4406" y="0"/>
                </a:lnTo>
                <a:lnTo>
                  <a:pt x="2336" y="520"/>
                </a:lnTo>
                <a:lnTo>
                  <a:pt x="0" y="1689"/>
                </a:lnTo>
                <a:lnTo>
                  <a:pt x="0" y="23939"/>
                </a:lnTo>
                <a:lnTo>
                  <a:pt x="2412" y="25196"/>
                </a:lnTo>
                <a:lnTo>
                  <a:pt x="4546" y="25742"/>
                </a:lnTo>
                <a:lnTo>
                  <a:pt x="12788" y="25742"/>
                </a:lnTo>
                <a:lnTo>
                  <a:pt x="15963" y="19304"/>
                </a:lnTo>
                <a:lnTo>
                  <a:pt x="15913" y="6438"/>
                </a:lnTo>
                <a:lnTo>
                  <a:pt x="12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69" name="Google Shape;7969;gefe2f4b35a_0_4785"/>
          <p:cNvSpPr/>
          <p:nvPr/>
        </p:nvSpPr>
        <p:spPr>
          <a:xfrm>
            <a:off x="4154896" y="11174593"/>
            <a:ext cx="44450" cy="34290"/>
          </a:xfrm>
          <a:custGeom>
            <a:rect b="b" l="l" r="r" t="t"/>
            <a:pathLst>
              <a:path extrusionOk="0" h="34290" w="44450">
                <a:moveTo>
                  <a:pt x="44018" y="0"/>
                </a:moveTo>
                <a:lnTo>
                  <a:pt x="22123" y="0"/>
                </a:lnTo>
                <a:lnTo>
                  <a:pt x="21047" y="11830"/>
                </a:lnTo>
                <a:lnTo>
                  <a:pt x="12609" y="16297"/>
                </a:lnTo>
                <a:lnTo>
                  <a:pt x="3397" y="19988"/>
                </a:lnTo>
                <a:lnTo>
                  <a:pt x="0" y="29489"/>
                </a:lnTo>
                <a:lnTo>
                  <a:pt x="3365" y="32423"/>
                </a:lnTo>
                <a:lnTo>
                  <a:pt x="6604" y="33667"/>
                </a:lnTo>
                <a:lnTo>
                  <a:pt x="9740" y="33667"/>
                </a:lnTo>
                <a:lnTo>
                  <a:pt x="19486" y="29893"/>
                </a:lnTo>
                <a:lnTo>
                  <a:pt x="28451" y="20796"/>
                </a:lnTo>
                <a:lnTo>
                  <a:pt x="36629" y="9718"/>
                </a:lnTo>
                <a:lnTo>
                  <a:pt x="440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70" name="Google Shape;7970;gefe2f4b35a_0_4785"/>
          <p:cNvSpPr/>
          <p:nvPr/>
        </p:nvSpPr>
        <p:spPr>
          <a:xfrm>
            <a:off x="3897072" y="11204088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14" y="10752"/>
                </a:lnTo>
                <a:lnTo>
                  <a:pt x="6554" y="15573"/>
                </a:lnTo>
                <a:lnTo>
                  <a:pt x="15064" y="18170"/>
                </a:lnTo>
                <a:lnTo>
                  <a:pt x="22186" y="22250"/>
                </a:lnTo>
                <a:lnTo>
                  <a:pt x="21718" y="11442"/>
                </a:lnTo>
                <a:lnTo>
                  <a:pt x="15422" y="6538"/>
                </a:lnTo>
                <a:lnTo>
                  <a:pt x="6961" y="39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71" name="Google Shape;7971;gefe2f4b35a_0_4785"/>
          <p:cNvSpPr/>
          <p:nvPr/>
        </p:nvSpPr>
        <p:spPr>
          <a:xfrm>
            <a:off x="1355840" y="11217530"/>
            <a:ext cx="36830" cy="38734"/>
          </a:xfrm>
          <a:custGeom>
            <a:rect b="b" l="l" r="r" t="t"/>
            <a:pathLst>
              <a:path extrusionOk="0" h="38734" w="36830">
                <a:moveTo>
                  <a:pt x="11493" y="0"/>
                </a:moveTo>
                <a:lnTo>
                  <a:pt x="5562" y="0"/>
                </a:lnTo>
                <a:lnTo>
                  <a:pt x="749" y="2235"/>
                </a:lnTo>
                <a:lnTo>
                  <a:pt x="0" y="8813"/>
                </a:lnTo>
                <a:lnTo>
                  <a:pt x="6809" y="14289"/>
                </a:lnTo>
                <a:lnTo>
                  <a:pt x="8928" y="24417"/>
                </a:lnTo>
                <a:lnTo>
                  <a:pt x="11408" y="34175"/>
                </a:lnTo>
                <a:lnTo>
                  <a:pt x="19304" y="38544"/>
                </a:lnTo>
                <a:lnTo>
                  <a:pt x="21107" y="38468"/>
                </a:lnTo>
                <a:lnTo>
                  <a:pt x="22123" y="38303"/>
                </a:lnTo>
                <a:lnTo>
                  <a:pt x="25456" y="30566"/>
                </a:lnTo>
                <a:lnTo>
                  <a:pt x="33446" y="16479"/>
                </a:lnTo>
                <a:lnTo>
                  <a:pt x="36779" y="8813"/>
                </a:lnTo>
                <a:lnTo>
                  <a:pt x="33067" y="6284"/>
                </a:lnTo>
                <a:lnTo>
                  <a:pt x="26793" y="3382"/>
                </a:lnTo>
                <a:lnTo>
                  <a:pt x="19191" y="993"/>
                </a:lnTo>
                <a:lnTo>
                  <a:pt x="11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72" name="Google Shape;7972;gefe2f4b35a_0_4785"/>
          <p:cNvSpPr/>
          <p:nvPr/>
        </p:nvSpPr>
        <p:spPr>
          <a:xfrm>
            <a:off x="2723481" y="11233239"/>
            <a:ext cx="26035" cy="17145"/>
          </a:xfrm>
          <a:custGeom>
            <a:rect b="b" l="l" r="r" t="t"/>
            <a:pathLst>
              <a:path extrusionOk="0" h="17145" w="26035">
                <a:moveTo>
                  <a:pt x="14472" y="0"/>
                </a:moveTo>
                <a:lnTo>
                  <a:pt x="5251" y="0"/>
                </a:lnTo>
                <a:lnTo>
                  <a:pt x="4324" y="0"/>
                </a:lnTo>
                <a:lnTo>
                  <a:pt x="3321" y="76"/>
                </a:lnTo>
                <a:lnTo>
                  <a:pt x="2216" y="241"/>
                </a:lnTo>
                <a:lnTo>
                  <a:pt x="0" y="7336"/>
                </a:lnTo>
                <a:lnTo>
                  <a:pt x="2324" y="12482"/>
                </a:lnTo>
                <a:lnTo>
                  <a:pt x="7535" y="15616"/>
                </a:lnTo>
                <a:lnTo>
                  <a:pt x="13976" y="16675"/>
                </a:lnTo>
                <a:lnTo>
                  <a:pt x="20110" y="16675"/>
                </a:lnTo>
                <a:lnTo>
                  <a:pt x="25673" y="13817"/>
                </a:lnTo>
                <a:lnTo>
                  <a:pt x="24378" y="7848"/>
                </a:lnTo>
                <a:lnTo>
                  <a:pt x="15742" y="7632"/>
                </a:lnTo>
                <a:lnTo>
                  <a:pt x="14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73" name="Google Shape;7973;gefe2f4b35a_0_4785"/>
          <p:cNvSpPr/>
          <p:nvPr/>
        </p:nvSpPr>
        <p:spPr>
          <a:xfrm>
            <a:off x="3344631" y="11233484"/>
            <a:ext cx="22225" cy="22859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790" y="14152"/>
                </a:lnTo>
                <a:lnTo>
                  <a:pt x="2607" y="19650"/>
                </a:lnTo>
                <a:lnTo>
                  <a:pt x="7239" y="22352"/>
                </a:lnTo>
                <a:lnTo>
                  <a:pt x="10367" y="16330"/>
                </a:lnTo>
                <a:lnTo>
                  <a:pt x="16417" y="13071"/>
                </a:lnTo>
                <a:lnTo>
                  <a:pt x="21615" y="886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74" name="Google Shape;7974;gefe2f4b35a_0_4785"/>
          <p:cNvSpPr/>
          <p:nvPr/>
        </p:nvSpPr>
        <p:spPr>
          <a:xfrm>
            <a:off x="3212003" y="11241089"/>
            <a:ext cx="22225" cy="15240"/>
          </a:xfrm>
          <a:custGeom>
            <a:rect b="b" l="l" r="r" t="t"/>
            <a:pathLst>
              <a:path extrusionOk="0" h="15240" w="22225">
                <a:moveTo>
                  <a:pt x="22123" y="0"/>
                </a:moveTo>
                <a:lnTo>
                  <a:pt x="13194" y="341"/>
                </a:lnTo>
                <a:lnTo>
                  <a:pt x="5318" y="1709"/>
                </a:lnTo>
                <a:lnTo>
                  <a:pt x="313" y="5909"/>
                </a:lnTo>
                <a:lnTo>
                  <a:pt x="0" y="14744"/>
                </a:lnTo>
                <a:lnTo>
                  <a:pt x="1600" y="14782"/>
                </a:lnTo>
                <a:lnTo>
                  <a:pt x="13182" y="14782"/>
                </a:lnTo>
                <a:lnTo>
                  <a:pt x="19126" y="8813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75" name="Google Shape;7975;gefe2f4b35a_0_4785"/>
          <p:cNvSpPr/>
          <p:nvPr/>
        </p:nvSpPr>
        <p:spPr>
          <a:xfrm>
            <a:off x="3972247" y="11241089"/>
            <a:ext cx="14604" cy="18415"/>
          </a:xfrm>
          <a:custGeom>
            <a:rect b="b" l="l" r="r" t="t"/>
            <a:pathLst>
              <a:path extrusionOk="0" h="18415" w="14604">
                <a:moveTo>
                  <a:pt x="5689" y="0"/>
                </a:moveTo>
                <a:lnTo>
                  <a:pt x="437" y="7904"/>
                </a:lnTo>
                <a:lnTo>
                  <a:pt x="0" y="13455"/>
                </a:lnTo>
                <a:lnTo>
                  <a:pt x="2753" y="16730"/>
                </a:lnTo>
                <a:lnTo>
                  <a:pt x="7073" y="17805"/>
                </a:lnTo>
                <a:lnTo>
                  <a:pt x="11518" y="16648"/>
                </a:lnTo>
                <a:lnTo>
                  <a:pt x="14020" y="13236"/>
                </a:lnTo>
                <a:lnTo>
                  <a:pt x="12703" y="7657"/>
                </a:lnTo>
                <a:lnTo>
                  <a:pt x="56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76" name="Google Shape;7976;gefe2f4b35a_0_4785"/>
          <p:cNvSpPr/>
          <p:nvPr/>
        </p:nvSpPr>
        <p:spPr>
          <a:xfrm>
            <a:off x="7727402" y="11248454"/>
            <a:ext cx="37465" cy="29845"/>
          </a:xfrm>
          <a:custGeom>
            <a:rect b="b" l="l" r="r" t="t"/>
            <a:pathLst>
              <a:path extrusionOk="0" h="29845" w="37465">
                <a:moveTo>
                  <a:pt x="35001" y="0"/>
                </a:moveTo>
                <a:lnTo>
                  <a:pt x="34124" y="0"/>
                </a:lnTo>
                <a:lnTo>
                  <a:pt x="21920" y="3743"/>
                </a:lnTo>
                <a:lnTo>
                  <a:pt x="14690" y="12461"/>
                </a:lnTo>
                <a:lnTo>
                  <a:pt x="8646" y="22384"/>
                </a:lnTo>
                <a:lnTo>
                  <a:pt x="0" y="29743"/>
                </a:lnTo>
                <a:lnTo>
                  <a:pt x="36868" y="126"/>
                </a:lnTo>
                <a:lnTo>
                  <a:pt x="350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77" name="Google Shape;7977;gefe2f4b35a_0_4785"/>
          <p:cNvSpPr/>
          <p:nvPr/>
        </p:nvSpPr>
        <p:spPr>
          <a:xfrm>
            <a:off x="154381" y="11255812"/>
            <a:ext cx="17780" cy="39370"/>
          </a:xfrm>
          <a:custGeom>
            <a:rect b="b" l="l" r="r" t="t"/>
            <a:pathLst>
              <a:path extrusionOk="0" h="39370" w="17780">
                <a:moveTo>
                  <a:pt x="13814" y="0"/>
                </a:moveTo>
                <a:lnTo>
                  <a:pt x="8582" y="0"/>
                </a:lnTo>
                <a:lnTo>
                  <a:pt x="8176" y="25"/>
                </a:lnTo>
                <a:lnTo>
                  <a:pt x="4029" y="7098"/>
                </a:lnTo>
                <a:lnTo>
                  <a:pt x="1210" y="15416"/>
                </a:lnTo>
                <a:lnTo>
                  <a:pt x="0" y="25312"/>
                </a:lnTo>
                <a:lnTo>
                  <a:pt x="683" y="37122"/>
                </a:lnTo>
                <a:lnTo>
                  <a:pt x="3007" y="38328"/>
                </a:lnTo>
                <a:lnTo>
                  <a:pt x="5064" y="38862"/>
                </a:lnTo>
                <a:lnTo>
                  <a:pt x="14526" y="38862"/>
                </a:lnTo>
                <a:lnTo>
                  <a:pt x="17574" y="29146"/>
                </a:lnTo>
                <a:lnTo>
                  <a:pt x="17218" y="9715"/>
                </a:lnTo>
                <a:lnTo>
                  <a:pt x="13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78" name="Google Shape;7978;gefe2f4b35a_0_4785"/>
          <p:cNvSpPr/>
          <p:nvPr/>
        </p:nvSpPr>
        <p:spPr>
          <a:xfrm>
            <a:off x="38808" y="11263321"/>
            <a:ext cx="12065" cy="22859"/>
          </a:xfrm>
          <a:custGeom>
            <a:rect b="b" l="l" r="r" t="t"/>
            <a:pathLst>
              <a:path extrusionOk="0" h="22859" w="12065">
                <a:moveTo>
                  <a:pt x="5745" y="0"/>
                </a:moveTo>
                <a:lnTo>
                  <a:pt x="3411" y="6346"/>
                </a:lnTo>
                <a:lnTo>
                  <a:pt x="358" y="12299"/>
                </a:lnTo>
                <a:lnTo>
                  <a:pt x="0" y="17691"/>
                </a:lnTo>
                <a:lnTo>
                  <a:pt x="5745" y="22351"/>
                </a:lnTo>
                <a:lnTo>
                  <a:pt x="8111" y="15796"/>
                </a:lnTo>
                <a:lnTo>
                  <a:pt x="11160" y="9837"/>
                </a:lnTo>
                <a:lnTo>
                  <a:pt x="11501" y="4547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79" name="Google Shape;7979;gefe2f4b35a_0_4785"/>
          <p:cNvSpPr/>
          <p:nvPr/>
        </p:nvSpPr>
        <p:spPr>
          <a:xfrm>
            <a:off x="3204711" y="11261740"/>
            <a:ext cx="29844" cy="24129"/>
          </a:xfrm>
          <a:custGeom>
            <a:rect b="b" l="l" r="r" t="t"/>
            <a:pathLst>
              <a:path extrusionOk="0" h="24129" w="29844">
                <a:moveTo>
                  <a:pt x="24094" y="0"/>
                </a:moveTo>
                <a:lnTo>
                  <a:pt x="21427" y="0"/>
                </a:lnTo>
                <a:lnTo>
                  <a:pt x="9917" y="2931"/>
                </a:lnTo>
                <a:lnTo>
                  <a:pt x="1825" y="9810"/>
                </a:lnTo>
                <a:lnTo>
                  <a:pt x="0" y="17766"/>
                </a:lnTo>
                <a:lnTo>
                  <a:pt x="7292" y="23926"/>
                </a:lnTo>
                <a:lnTo>
                  <a:pt x="11401" y="16875"/>
                </a:lnTo>
                <a:lnTo>
                  <a:pt x="19444" y="13881"/>
                </a:lnTo>
                <a:lnTo>
                  <a:pt x="26943" y="10325"/>
                </a:lnTo>
                <a:lnTo>
                  <a:pt x="29415" y="1587"/>
                </a:lnTo>
                <a:lnTo>
                  <a:pt x="26799" y="482"/>
                </a:lnTo>
                <a:lnTo>
                  <a:pt x="24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80" name="Google Shape;7980;gefe2f4b35a_0_4785"/>
          <p:cNvSpPr/>
          <p:nvPr/>
        </p:nvSpPr>
        <p:spPr>
          <a:xfrm>
            <a:off x="7835930" y="11270579"/>
            <a:ext cx="24765" cy="22859"/>
          </a:xfrm>
          <a:custGeom>
            <a:rect b="b" l="l" r="r" t="t"/>
            <a:pathLst>
              <a:path extrusionOk="0" h="22859" w="24765">
                <a:moveTo>
                  <a:pt x="24155" y="0"/>
                </a:moveTo>
                <a:lnTo>
                  <a:pt x="9144" y="0"/>
                </a:lnTo>
                <a:lnTo>
                  <a:pt x="8864" y="9448"/>
                </a:lnTo>
                <a:lnTo>
                  <a:pt x="0" y="10490"/>
                </a:lnTo>
                <a:lnTo>
                  <a:pt x="1955" y="22364"/>
                </a:lnTo>
                <a:lnTo>
                  <a:pt x="24155" y="22364"/>
                </a:lnTo>
                <a:lnTo>
                  <a:pt x="241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81" name="Google Shape;7981;gefe2f4b35a_0_4785"/>
          <p:cNvSpPr/>
          <p:nvPr/>
        </p:nvSpPr>
        <p:spPr>
          <a:xfrm>
            <a:off x="3315017" y="11278031"/>
            <a:ext cx="66675" cy="24765"/>
          </a:xfrm>
          <a:custGeom>
            <a:rect b="b" l="l" r="r" t="t"/>
            <a:pathLst>
              <a:path extrusionOk="0" h="24765" w="66675">
                <a:moveTo>
                  <a:pt x="16764" y="6172"/>
                </a:moveTo>
                <a:lnTo>
                  <a:pt x="14414" y="0"/>
                </a:lnTo>
                <a:lnTo>
                  <a:pt x="9067" y="0"/>
                </a:lnTo>
                <a:lnTo>
                  <a:pt x="8013" y="50"/>
                </a:lnTo>
                <a:lnTo>
                  <a:pt x="7454" y="177"/>
                </a:lnTo>
                <a:lnTo>
                  <a:pt x="6946" y="4229"/>
                </a:lnTo>
                <a:lnTo>
                  <a:pt x="6413" y="7848"/>
                </a:lnTo>
                <a:lnTo>
                  <a:pt x="1397" y="7848"/>
                </a:lnTo>
                <a:lnTo>
                  <a:pt x="736" y="7785"/>
                </a:lnTo>
                <a:lnTo>
                  <a:pt x="0" y="7645"/>
                </a:lnTo>
                <a:lnTo>
                  <a:pt x="0" y="22390"/>
                </a:lnTo>
                <a:lnTo>
                  <a:pt x="2527" y="23990"/>
                </a:lnTo>
                <a:lnTo>
                  <a:pt x="4762" y="24676"/>
                </a:lnTo>
                <a:lnTo>
                  <a:pt x="12585" y="24676"/>
                </a:lnTo>
                <a:lnTo>
                  <a:pt x="15849" y="18503"/>
                </a:lnTo>
                <a:lnTo>
                  <a:pt x="16764" y="6172"/>
                </a:lnTo>
                <a:close/>
              </a:path>
              <a:path extrusionOk="0" h="24765" w="66675">
                <a:moveTo>
                  <a:pt x="66395" y="14909"/>
                </a:moveTo>
                <a:lnTo>
                  <a:pt x="58928" y="14909"/>
                </a:lnTo>
                <a:lnTo>
                  <a:pt x="57531" y="8801"/>
                </a:lnTo>
                <a:lnTo>
                  <a:pt x="51790" y="7645"/>
                </a:lnTo>
                <a:lnTo>
                  <a:pt x="45656" y="13373"/>
                </a:lnTo>
                <a:lnTo>
                  <a:pt x="45580" y="18465"/>
                </a:lnTo>
                <a:lnTo>
                  <a:pt x="49568" y="22123"/>
                </a:lnTo>
                <a:lnTo>
                  <a:pt x="55613" y="23520"/>
                </a:lnTo>
                <a:lnTo>
                  <a:pt x="60261" y="23520"/>
                </a:lnTo>
                <a:lnTo>
                  <a:pt x="64985" y="21107"/>
                </a:lnTo>
                <a:lnTo>
                  <a:pt x="66395" y="1490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82" name="Google Shape;7982;gefe2f4b35a_0_4785"/>
          <p:cNvSpPr/>
          <p:nvPr/>
        </p:nvSpPr>
        <p:spPr>
          <a:xfrm>
            <a:off x="3829660" y="11285672"/>
            <a:ext cx="17145" cy="37465"/>
          </a:xfrm>
          <a:custGeom>
            <a:rect b="b" l="l" r="r" t="t"/>
            <a:pathLst>
              <a:path extrusionOk="0" h="37465" w="17145">
                <a:moveTo>
                  <a:pt x="8474" y="0"/>
                </a:moveTo>
                <a:lnTo>
                  <a:pt x="7354" y="10381"/>
                </a:lnTo>
                <a:lnTo>
                  <a:pt x="2078" y="21012"/>
                </a:lnTo>
                <a:lnTo>
                  <a:pt x="0" y="30414"/>
                </a:lnTo>
                <a:lnTo>
                  <a:pt x="8474" y="37109"/>
                </a:lnTo>
                <a:lnTo>
                  <a:pt x="12737" y="29562"/>
                </a:lnTo>
                <a:lnTo>
                  <a:pt x="16575" y="17435"/>
                </a:lnTo>
                <a:lnTo>
                  <a:pt x="16362" y="5867"/>
                </a:lnTo>
                <a:lnTo>
                  <a:pt x="8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83" name="Google Shape;7983;gefe2f4b35a_0_4785"/>
          <p:cNvSpPr/>
          <p:nvPr/>
        </p:nvSpPr>
        <p:spPr>
          <a:xfrm>
            <a:off x="44551" y="11374526"/>
            <a:ext cx="29844" cy="15240"/>
          </a:xfrm>
          <a:custGeom>
            <a:rect b="b" l="l" r="r" t="t"/>
            <a:pathLst>
              <a:path extrusionOk="0" h="15240" w="29844">
                <a:moveTo>
                  <a:pt x="29387" y="0"/>
                </a:moveTo>
                <a:lnTo>
                  <a:pt x="0" y="0"/>
                </a:lnTo>
                <a:lnTo>
                  <a:pt x="0" y="14744"/>
                </a:lnTo>
                <a:lnTo>
                  <a:pt x="29387" y="14744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84" name="Google Shape;7984;gefe2f4b35a_0_4785"/>
          <p:cNvSpPr/>
          <p:nvPr/>
        </p:nvSpPr>
        <p:spPr>
          <a:xfrm>
            <a:off x="3735054" y="11425143"/>
            <a:ext cx="23495" cy="13970"/>
          </a:xfrm>
          <a:custGeom>
            <a:rect b="b" l="l" r="r" t="t"/>
            <a:pathLst>
              <a:path extrusionOk="0" h="13970" w="23495">
                <a:moveTo>
                  <a:pt x="21424" y="0"/>
                </a:moveTo>
                <a:lnTo>
                  <a:pt x="16865" y="0"/>
                </a:lnTo>
                <a:lnTo>
                  <a:pt x="13157" y="0"/>
                </a:lnTo>
                <a:lnTo>
                  <a:pt x="7594" y="2285"/>
                </a:lnTo>
                <a:lnTo>
                  <a:pt x="0" y="8712"/>
                </a:lnTo>
                <a:lnTo>
                  <a:pt x="5168" y="12445"/>
                </a:lnTo>
                <a:lnTo>
                  <a:pt x="9537" y="13855"/>
                </a:lnTo>
                <a:lnTo>
                  <a:pt x="18427" y="13855"/>
                </a:lnTo>
                <a:lnTo>
                  <a:pt x="21678" y="10401"/>
                </a:lnTo>
                <a:lnTo>
                  <a:pt x="23177" y="3467"/>
                </a:lnTo>
                <a:lnTo>
                  <a:pt x="214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85" name="Google Shape;7985;gefe2f4b35a_0_4785"/>
          <p:cNvSpPr/>
          <p:nvPr/>
        </p:nvSpPr>
        <p:spPr>
          <a:xfrm>
            <a:off x="4559973" y="11433847"/>
            <a:ext cx="22225" cy="15240"/>
          </a:xfrm>
          <a:custGeom>
            <a:rect b="b" l="l" r="r" t="t"/>
            <a:pathLst>
              <a:path extrusionOk="0" h="15240" w="22225">
                <a:moveTo>
                  <a:pt x="22186" y="0"/>
                </a:moveTo>
                <a:lnTo>
                  <a:pt x="0" y="0"/>
                </a:lnTo>
                <a:lnTo>
                  <a:pt x="0" y="14630"/>
                </a:lnTo>
                <a:lnTo>
                  <a:pt x="22186" y="14630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86" name="Google Shape;7986;gefe2f4b35a_0_4785"/>
          <p:cNvSpPr/>
          <p:nvPr/>
        </p:nvSpPr>
        <p:spPr>
          <a:xfrm>
            <a:off x="2076987" y="11448489"/>
            <a:ext cx="15875" cy="38734"/>
          </a:xfrm>
          <a:custGeom>
            <a:rect b="b" l="l" r="r" t="t"/>
            <a:pathLst>
              <a:path extrusionOk="0" h="38734" w="15875">
                <a:moveTo>
                  <a:pt x="736" y="0"/>
                </a:moveTo>
                <a:lnTo>
                  <a:pt x="999" y="11234"/>
                </a:lnTo>
                <a:lnTo>
                  <a:pt x="0" y="23804"/>
                </a:lnTo>
                <a:lnTo>
                  <a:pt x="1372" y="34038"/>
                </a:lnTo>
                <a:lnTo>
                  <a:pt x="8750" y="38265"/>
                </a:lnTo>
                <a:lnTo>
                  <a:pt x="10591" y="38265"/>
                </a:lnTo>
                <a:lnTo>
                  <a:pt x="12788" y="37896"/>
                </a:lnTo>
                <a:lnTo>
                  <a:pt x="15417" y="37109"/>
                </a:lnTo>
                <a:lnTo>
                  <a:pt x="15031" y="24374"/>
                </a:lnTo>
                <a:lnTo>
                  <a:pt x="12506" y="13973"/>
                </a:lnTo>
                <a:lnTo>
                  <a:pt x="7766" y="5862"/>
                </a:lnTo>
                <a:lnTo>
                  <a:pt x="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7987" name="Google Shape;7987;gefe2f4b35a_0_4785"/>
          <p:cNvGrpSpPr/>
          <p:nvPr/>
        </p:nvGrpSpPr>
        <p:grpSpPr>
          <a:xfrm>
            <a:off x="1074616" y="0"/>
            <a:ext cx="12641450" cy="13717332"/>
            <a:chOff x="1074616" y="0"/>
            <a:chExt cx="12641450" cy="13717332"/>
          </a:xfrm>
        </p:grpSpPr>
        <p:sp>
          <p:nvSpPr>
            <p:cNvPr id="7988" name="Google Shape;7988;gefe2f4b35a_0_4785"/>
            <p:cNvSpPr/>
            <p:nvPr/>
          </p:nvSpPr>
          <p:spPr>
            <a:xfrm>
              <a:off x="7879179" y="11283495"/>
              <a:ext cx="32384" cy="26034"/>
            </a:xfrm>
            <a:custGeom>
              <a:rect b="b" l="l" r="r" t="t"/>
              <a:pathLst>
                <a:path extrusionOk="0" h="26034" w="32384">
                  <a:moveTo>
                    <a:pt x="12592" y="0"/>
                  </a:moveTo>
                  <a:lnTo>
                    <a:pt x="10026" y="0"/>
                  </a:lnTo>
                  <a:lnTo>
                    <a:pt x="6826" y="647"/>
                  </a:lnTo>
                  <a:lnTo>
                    <a:pt x="2749" y="2171"/>
                  </a:lnTo>
                  <a:lnTo>
                    <a:pt x="0" y="12378"/>
                  </a:lnTo>
                  <a:lnTo>
                    <a:pt x="3059" y="19802"/>
                  </a:lnTo>
                  <a:lnTo>
                    <a:pt x="9830" y="24335"/>
                  </a:lnTo>
                  <a:lnTo>
                    <a:pt x="18218" y="25869"/>
                  </a:lnTo>
                  <a:lnTo>
                    <a:pt x="24936" y="25869"/>
                  </a:lnTo>
                  <a:lnTo>
                    <a:pt x="31197" y="22961"/>
                  </a:lnTo>
                  <a:lnTo>
                    <a:pt x="32366" y="16916"/>
                  </a:lnTo>
                  <a:lnTo>
                    <a:pt x="26881" y="13153"/>
                  </a:lnTo>
                  <a:lnTo>
                    <a:pt x="23369" y="7462"/>
                  </a:lnTo>
                  <a:lnTo>
                    <a:pt x="19412" y="2269"/>
                  </a:lnTo>
                  <a:lnTo>
                    <a:pt x="125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7989" name="Google Shape;7989;gefe2f4b35a_0_4785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1074616" y="0"/>
              <a:ext cx="12641450" cy="137173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990" name="Google Shape;7990;gefe2f4b35a_0_4785"/>
            <p:cNvSpPr/>
            <p:nvPr/>
          </p:nvSpPr>
          <p:spPr>
            <a:xfrm>
              <a:off x="1572869" y="11315103"/>
              <a:ext cx="2442210" cy="81915"/>
            </a:xfrm>
            <a:custGeom>
              <a:rect b="b" l="l" r="r" t="t"/>
              <a:pathLst>
                <a:path extrusionOk="0" h="81915" w="2442210">
                  <a:moveTo>
                    <a:pt x="33210" y="76"/>
                  </a:moveTo>
                  <a:lnTo>
                    <a:pt x="31419" y="0"/>
                  </a:lnTo>
                  <a:lnTo>
                    <a:pt x="13970" y="7416"/>
                  </a:lnTo>
                  <a:lnTo>
                    <a:pt x="2235" y="24104"/>
                  </a:lnTo>
                  <a:lnTo>
                    <a:pt x="0" y="41732"/>
                  </a:lnTo>
                  <a:lnTo>
                    <a:pt x="11087" y="51930"/>
                  </a:lnTo>
                  <a:lnTo>
                    <a:pt x="13868" y="36017"/>
                  </a:lnTo>
                  <a:lnTo>
                    <a:pt x="21628" y="25222"/>
                  </a:lnTo>
                  <a:lnTo>
                    <a:pt x="29654" y="14820"/>
                  </a:lnTo>
                  <a:lnTo>
                    <a:pt x="33210" y="76"/>
                  </a:lnTo>
                  <a:close/>
                </a:path>
                <a:path extrusionOk="0" h="81915" w="2442210">
                  <a:moveTo>
                    <a:pt x="1624406" y="59423"/>
                  </a:moveTo>
                  <a:lnTo>
                    <a:pt x="1616951" y="59423"/>
                  </a:lnTo>
                  <a:lnTo>
                    <a:pt x="1615503" y="53314"/>
                  </a:lnTo>
                  <a:lnTo>
                    <a:pt x="1609750" y="51930"/>
                  </a:lnTo>
                  <a:lnTo>
                    <a:pt x="1609750" y="59423"/>
                  </a:lnTo>
                  <a:lnTo>
                    <a:pt x="1603692" y="60794"/>
                  </a:lnTo>
                  <a:lnTo>
                    <a:pt x="1602232" y="66573"/>
                  </a:lnTo>
                  <a:lnTo>
                    <a:pt x="1609750" y="66573"/>
                  </a:lnTo>
                  <a:lnTo>
                    <a:pt x="1610931" y="72669"/>
                  </a:lnTo>
                  <a:lnTo>
                    <a:pt x="1616951" y="74168"/>
                  </a:lnTo>
                  <a:lnTo>
                    <a:pt x="1616951" y="66573"/>
                  </a:lnTo>
                  <a:lnTo>
                    <a:pt x="1622971" y="65405"/>
                  </a:lnTo>
                  <a:lnTo>
                    <a:pt x="1624406" y="59423"/>
                  </a:lnTo>
                  <a:close/>
                </a:path>
                <a:path extrusionOk="0" h="81915" w="2442210">
                  <a:moveTo>
                    <a:pt x="1815744" y="22313"/>
                  </a:moveTo>
                  <a:lnTo>
                    <a:pt x="1814106" y="22275"/>
                  </a:lnTo>
                  <a:lnTo>
                    <a:pt x="1802587" y="22275"/>
                  </a:lnTo>
                  <a:lnTo>
                    <a:pt x="1796935" y="28244"/>
                  </a:lnTo>
                  <a:lnTo>
                    <a:pt x="1793938" y="37058"/>
                  </a:lnTo>
                  <a:lnTo>
                    <a:pt x="1794967" y="37071"/>
                  </a:lnTo>
                  <a:lnTo>
                    <a:pt x="1802828" y="36017"/>
                  </a:lnTo>
                  <a:lnTo>
                    <a:pt x="1808683" y="33020"/>
                  </a:lnTo>
                  <a:lnTo>
                    <a:pt x="1812886" y="28359"/>
                  </a:lnTo>
                  <a:lnTo>
                    <a:pt x="1815744" y="22313"/>
                  </a:lnTo>
                  <a:close/>
                </a:path>
                <a:path extrusionOk="0" h="81915" w="2442210">
                  <a:moveTo>
                    <a:pt x="1867560" y="29578"/>
                  </a:moveTo>
                  <a:lnTo>
                    <a:pt x="1861743" y="28549"/>
                  </a:lnTo>
                  <a:lnTo>
                    <a:pt x="1857108" y="28130"/>
                  </a:lnTo>
                  <a:lnTo>
                    <a:pt x="1853501" y="28130"/>
                  </a:lnTo>
                  <a:lnTo>
                    <a:pt x="1844725" y="28130"/>
                  </a:lnTo>
                  <a:lnTo>
                    <a:pt x="1841931" y="30632"/>
                  </a:lnTo>
                  <a:lnTo>
                    <a:pt x="1843290" y="35610"/>
                  </a:lnTo>
                  <a:lnTo>
                    <a:pt x="1847456" y="38112"/>
                  </a:lnTo>
                  <a:lnTo>
                    <a:pt x="1857400" y="38112"/>
                  </a:lnTo>
                  <a:lnTo>
                    <a:pt x="1863064" y="35941"/>
                  </a:lnTo>
                  <a:lnTo>
                    <a:pt x="1867560" y="29578"/>
                  </a:lnTo>
                  <a:close/>
                </a:path>
                <a:path extrusionOk="0" h="81915" w="2442210">
                  <a:moveTo>
                    <a:pt x="2281199" y="52971"/>
                  </a:moveTo>
                  <a:lnTo>
                    <a:pt x="2272715" y="44665"/>
                  </a:lnTo>
                  <a:lnTo>
                    <a:pt x="2271420" y="56743"/>
                  </a:lnTo>
                  <a:lnTo>
                    <a:pt x="2262822" y="65938"/>
                  </a:lnTo>
                  <a:lnTo>
                    <a:pt x="2257310" y="73736"/>
                  </a:lnTo>
                  <a:lnTo>
                    <a:pt x="2265261" y="81661"/>
                  </a:lnTo>
                  <a:lnTo>
                    <a:pt x="2270480" y="73355"/>
                  </a:lnTo>
                  <a:lnTo>
                    <a:pt x="2278126" y="63169"/>
                  </a:lnTo>
                  <a:lnTo>
                    <a:pt x="2281199" y="52971"/>
                  </a:lnTo>
                  <a:close/>
                </a:path>
                <a:path extrusionOk="0" h="81915" w="2442210">
                  <a:moveTo>
                    <a:pt x="2441867" y="37058"/>
                  </a:moveTo>
                  <a:lnTo>
                    <a:pt x="2435529" y="35356"/>
                  </a:lnTo>
                  <a:lnTo>
                    <a:pt x="2432316" y="32372"/>
                  </a:lnTo>
                  <a:lnTo>
                    <a:pt x="2428608" y="32372"/>
                  </a:lnTo>
                  <a:lnTo>
                    <a:pt x="2426258" y="32372"/>
                  </a:lnTo>
                  <a:lnTo>
                    <a:pt x="2423706" y="33566"/>
                  </a:lnTo>
                  <a:lnTo>
                    <a:pt x="2420035" y="37058"/>
                  </a:lnTo>
                  <a:lnTo>
                    <a:pt x="2421725" y="42938"/>
                  </a:lnTo>
                  <a:lnTo>
                    <a:pt x="2420035" y="51574"/>
                  </a:lnTo>
                  <a:lnTo>
                    <a:pt x="2427198" y="51930"/>
                  </a:lnTo>
                  <a:lnTo>
                    <a:pt x="2429395" y="46558"/>
                  </a:lnTo>
                  <a:lnTo>
                    <a:pt x="2434018" y="43815"/>
                  </a:lnTo>
                  <a:lnTo>
                    <a:pt x="2438908" y="41402"/>
                  </a:lnTo>
                  <a:lnTo>
                    <a:pt x="2441867" y="37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7991" name="Google Shape;7991;gefe2f4b35a_0_4785"/>
          <p:cNvSpPr/>
          <p:nvPr/>
        </p:nvSpPr>
        <p:spPr>
          <a:xfrm>
            <a:off x="3388620" y="11470960"/>
            <a:ext cx="29845" cy="29845"/>
          </a:xfrm>
          <a:custGeom>
            <a:rect b="b" l="l" r="r" t="t"/>
            <a:pathLst>
              <a:path extrusionOk="0" h="29845" w="29845">
                <a:moveTo>
                  <a:pt x="14947" y="0"/>
                </a:moveTo>
                <a:lnTo>
                  <a:pt x="14947" y="21894"/>
                </a:lnTo>
                <a:lnTo>
                  <a:pt x="9258" y="23622"/>
                </a:lnTo>
                <a:lnTo>
                  <a:pt x="254" y="22123"/>
                </a:lnTo>
                <a:lnTo>
                  <a:pt x="0" y="29387"/>
                </a:lnTo>
                <a:lnTo>
                  <a:pt x="29654" y="29387"/>
                </a:lnTo>
                <a:lnTo>
                  <a:pt x="28403" y="19543"/>
                </a:lnTo>
                <a:lnTo>
                  <a:pt x="25701" y="11145"/>
                </a:lnTo>
                <a:lnTo>
                  <a:pt x="21299" y="4522"/>
                </a:lnTo>
                <a:lnTo>
                  <a:pt x="14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92" name="Google Shape;7992;gefe2f4b35a_0_4785"/>
          <p:cNvSpPr/>
          <p:nvPr/>
        </p:nvSpPr>
        <p:spPr>
          <a:xfrm>
            <a:off x="4205856" y="11468825"/>
            <a:ext cx="39370" cy="17145"/>
          </a:xfrm>
          <a:custGeom>
            <a:rect b="b" l="l" r="r" t="t"/>
            <a:pathLst>
              <a:path extrusionOk="0" h="17145" w="39370">
                <a:moveTo>
                  <a:pt x="20523" y="0"/>
                </a:moveTo>
                <a:lnTo>
                  <a:pt x="10388" y="0"/>
                </a:lnTo>
                <a:lnTo>
                  <a:pt x="0" y="3606"/>
                </a:lnTo>
                <a:lnTo>
                  <a:pt x="520" y="9283"/>
                </a:lnTo>
                <a:lnTo>
                  <a:pt x="8508" y="12153"/>
                </a:lnTo>
                <a:lnTo>
                  <a:pt x="13309" y="12788"/>
                </a:lnTo>
                <a:lnTo>
                  <a:pt x="18313" y="12788"/>
                </a:lnTo>
                <a:lnTo>
                  <a:pt x="22961" y="12395"/>
                </a:lnTo>
                <a:lnTo>
                  <a:pt x="27266" y="12395"/>
                </a:lnTo>
                <a:lnTo>
                  <a:pt x="30835" y="13157"/>
                </a:lnTo>
                <a:lnTo>
                  <a:pt x="37388" y="16776"/>
                </a:lnTo>
                <a:lnTo>
                  <a:pt x="38995" y="9102"/>
                </a:lnTo>
                <a:lnTo>
                  <a:pt x="35647" y="3897"/>
                </a:lnTo>
                <a:lnTo>
                  <a:pt x="28953" y="937"/>
                </a:lnTo>
                <a:lnTo>
                  <a:pt x="205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93" name="Google Shape;7993;gefe2f4b35a_0_4785"/>
          <p:cNvSpPr/>
          <p:nvPr/>
        </p:nvSpPr>
        <p:spPr>
          <a:xfrm>
            <a:off x="3322478" y="11480893"/>
            <a:ext cx="52070" cy="26670"/>
          </a:xfrm>
          <a:custGeom>
            <a:rect b="b" l="l" r="r" t="t"/>
            <a:pathLst>
              <a:path extrusionOk="0" h="26670" w="52070">
                <a:moveTo>
                  <a:pt x="28714" y="0"/>
                </a:moveTo>
                <a:lnTo>
                  <a:pt x="19598" y="1368"/>
                </a:lnTo>
                <a:lnTo>
                  <a:pt x="11118" y="5270"/>
                </a:lnTo>
                <a:lnTo>
                  <a:pt x="4258" y="11401"/>
                </a:lnTo>
                <a:lnTo>
                  <a:pt x="0" y="19456"/>
                </a:lnTo>
                <a:lnTo>
                  <a:pt x="5092" y="24777"/>
                </a:lnTo>
                <a:lnTo>
                  <a:pt x="9791" y="26555"/>
                </a:lnTo>
                <a:lnTo>
                  <a:pt x="19316" y="26555"/>
                </a:lnTo>
                <a:lnTo>
                  <a:pt x="24155" y="24726"/>
                </a:lnTo>
                <a:lnTo>
                  <a:pt x="34810" y="21056"/>
                </a:lnTo>
                <a:lnTo>
                  <a:pt x="40627" y="19227"/>
                </a:lnTo>
                <a:lnTo>
                  <a:pt x="48704" y="19227"/>
                </a:lnTo>
                <a:lnTo>
                  <a:pt x="51485" y="19456"/>
                </a:lnTo>
                <a:lnTo>
                  <a:pt x="48458" y="10640"/>
                </a:lnTo>
                <a:lnTo>
                  <a:pt x="43219" y="4594"/>
                </a:lnTo>
                <a:lnTo>
                  <a:pt x="36421" y="1114"/>
                </a:lnTo>
                <a:lnTo>
                  <a:pt x="28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94" name="Google Shape;7994;gefe2f4b35a_0_4785"/>
          <p:cNvSpPr/>
          <p:nvPr/>
        </p:nvSpPr>
        <p:spPr>
          <a:xfrm>
            <a:off x="1981932" y="11483357"/>
            <a:ext cx="29844" cy="33654"/>
          </a:xfrm>
          <a:custGeom>
            <a:rect b="b" l="l" r="r" t="t"/>
            <a:pathLst>
              <a:path extrusionOk="0" h="33654" w="29844">
                <a:moveTo>
                  <a:pt x="21666" y="0"/>
                </a:moveTo>
                <a:lnTo>
                  <a:pt x="15481" y="0"/>
                </a:lnTo>
                <a:lnTo>
                  <a:pt x="13449" y="0"/>
                </a:lnTo>
                <a:lnTo>
                  <a:pt x="10731" y="673"/>
                </a:lnTo>
                <a:lnTo>
                  <a:pt x="7111" y="2235"/>
                </a:lnTo>
                <a:lnTo>
                  <a:pt x="7746" y="12382"/>
                </a:lnTo>
                <a:lnTo>
                  <a:pt x="3670" y="18491"/>
                </a:lnTo>
                <a:lnTo>
                  <a:pt x="0" y="24587"/>
                </a:lnTo>
                <a:lnTo>
                  <a:pt x="2781" y="25857"/>
                </a:lnTo>
                <a:lnTo>
                  <a:pt x="13919" y="33134"/>
                </a:lnTo>
                <a:lnTo>
                  <a:pt x="25819" y="33134"/>
                </a:lnTo>
                <a:lnTo>
                  <a:pt x="28994" y="30987"/>
                </a:lnTo>
                <a:lnTo>
                  <a:pt x="29273" y="24587"/>
                </a:lnTo>
                <a:lnTo>
                  <a:pt x="28003" y="24752"/>
                </a:lnTo>
                <a:lnTo>
                  <a:pt x="21399" y="24752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95" name="Google Shape;7995;gefe2f4b35a_0_4785"/>
          <p:cNvSpPr/>
          <p:nvPr/>
        </p:nvSpPr>
        <p:spPr>
          <a:xfrm>
            <a:off x="1029482" y="11507946"/>
            <a:ext cx="16509" cy="21590"/>
          </a:xfrm>
          <a:custGeom>
            <a:rect b="b" l="l" r="r" t="t"/>
            <a:pathLst>
              <a:path extrusionOk="0" h="21590" w="16509">
                <a:moveTo>
                  <a:pt x="2019" y="0"/>
                </a:moveTo>
                <a:lnTo>
                  <a:pt x="0" y="15798"/>
                </a:lnTo>
                <a:lnTo>
                  <a:pt x="3619" y="21069"/>
                </a:lnTo>
                <a:lnTo>
                  <a:pt x="7670" y="21069"/>
                </a:lnTo>
                <a:lnTo>
                  <a:pt x="13024" y="18229"/>
                </a:lnTo>
                <a:lnTo>
                  <a:pt x="15894" y="11739"/>
                </a:lnTo>
                <a:lnTo>
                  <a:pt x="13239" y="4647"/>
                </a:lnTo>
                <a:lnTo>
                  <a:pt x="20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96" name="Google Shape;7996;gefe2f4b35a_0_4785"/>
          <p:cNvSpPr/>
          <p:nvPr/>
        </p:nvSpPr>
        <p:spPr>
          <a:xfrm>
            <a:off x="2755319" y="11507895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902" y="0"/>
                </a:lnTo>
                <a:lnTo>
                  <a:pt x="3048" y="5943"/>
                </a:lnTo>
                <a:lnTo>
                  <a:pt x="0" y="14808"/>
                </a:lnTo>
                <a:lnTo>
                  <a:pt x="1003" y="14820"/>
                </a:lnTo>
                <a:lnTo>
                  <a:pt x="8913" y="13729"/>
                </a:lnTo>
                <a:lnTo>
                  <a:pt x="14838" y="10679"/>
                </a:lnTo>
                <a:lnTo>
                  <a:pt x="19132" y="6007"/>
                </a:lnTo>
                <a:lnTo>
                  <a:pt x="22148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97" name="Google Shape;7997;gefe2f4b35a_0_4785"/>
          <p:cNvSpPr/>
          <p:nvPr/>
        </p:nvSpPr>
        <p:spPr>
          <a:xfrm>
            <a:off x="1068396" y="11513946"/>
            <a:ext cx="23494" cy="38734"/>
          </a:xfrm>
          <a:custGeom>
            <a:rect b="b" l="l" r="r" t="t"/>
            <a:pathLst>
              <a:path extrusionOk="0" h="38734" w="23494">
                <a:moveTo>
                  <a:pt x="1117" y="0"/>
                </a:moveTo>
                <a:lnTo>
                  <a:pt x="0" y="8763"/>
                </a:lnTo>
                <a:lnTo>
                  <a:pt x="6685" y="15863"/>
                </a:lnTo>
                <a:lnTo>
                  <a:pt x="3994" y="25146"/>
                </a:lnTo>
                <a:lnTo>
                  <a:pt x="3036" y="33608"/>
                </a:lnTo>
                <a:lnTo>
                  <a:pt x="14922" y="38252"/>
                </a:lnTo>
                <a:lnTo>
                  <a:pt x="15565" y="27951"/>
                </a:lnTo>
                <a:lnTo>
                  <a:pt x="19608" y="20999"/>
                </a:lnTo>
                <a:lnTo>
                  <a:pt x="23109" y="13399"/>
                </a:lnTo>
                <a:lnTo>
                  <a:pt x="22123" y="1155"/>
                </a:lnTo>
                <a:lnTo>
                  <a:pt x="13462" y="2425"/>
                </a:lnTo>
                <a:lnTo>
                  <a:pt x="1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98" name="Google Shape;7998;gefe2f4b35a_0_4785"/>
          <p:cNvSpPr/>
          <p:nvPr/>
        </p:nvSpPr>
        <p:spPr>
          <a:xfrm>
            <a:off x="3676060" y="11529847"/>
            <a:ext cx="33654" cy="45720"/>
          </a:xfrm>
          <a:custGeom>
            <a:rect b="b" l="l" r="r" t="t"/>
            <a:pathLst>
              <a:path extrusionOk="0" h="45720" w="33654">
                <a:moveTo>
                  <a:pt x="22212" y="0"/>
                </a:moveTo>
                <a:lnTo>
                  <a:pt x="18829" y="6102"/>
                </a:lnTo>
                <a:lnTo>
                  <a:pt x="11558" y="8196"/>
                </a:lnTo>
                <a:lnTo>
                  <a:pt x="4061" y="9963"/>
                </a:lnTo>
                <a:lnTo>
                  <a:pt x="0" y="15087"/>
                </a:lnTo>
                <a:lnTo>
                  <a:pt x="2006" y="14846"/>
                </a:lnTo>
                <a:lnTo>
                  <a:pt x="11404" y="14846"/>
                </a:lnTo>
                <a:lnTo>
                  <a:pt x="15138" y="45466"/>
                </a:lnTo>
                <a:lnTo>
                  <a:pt x="25285" y="45466"/>
                </a:lnTo>
                <a:lnTo>
                  <a:pt x="27178" y="45186"/>
                </a:lnTo>
                <a:lnTo>
                  <a:pt x="29387" y="44589"/>
                </a:lnTo>
                <a:lnTo>
                  <a:pt x="31049" y="28814"/>
                </a:lnTo>
                <a:lnTo>
                  <a:pt x="33458" y="17722"/>
                </a:lnTo>
                <a:lnTo>
                  <a:pt x="32038" y="8917"/>
                </a:lnTo>
                <a:lnTo>
                  <a:pt x="222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7999" name="Google Shape;7999;gefe2f4b35a_0_4785"/>
          <p:cNvSpPr/>
          <p:nvPr/>
        </p:nvSpPr>
        <p:spPr>
          <a:xfrm>
            <a:off x="3519514" y="11537452"/>
            <a:ext cx="31114" cy="29845"/>
          </a:xfrm>
          <a:custGeom>
            <a:rect b="b" l="l" r="r" t="t"/>
            <a:pathLst>
              <a:path extrusionOk="0" h="29845" w="31114">
                <a:moveTo>
                  <a:pt x="23970" y="0"/>
                </a:moveTo>
                <a:lnTo>
                  <a:pt x="17652" y="6468"/>
                </a:lnTo>
                <a:lnTo>
                  <a:pt x="7473" y="9172"/>
                </a:lnTo>
                <a:lnTo>
                  <a:pt x="0" y="14662"/>
                </a:lnTo>
                <a:lnTo>
                  <a:pt x="1796" y="29489"/>
                </a:lnTo>
                <a:lnTo>
                  <a:pt x="2749" y="29679"/>
                </a:lnTo>
                <a:lnTo>
                  <a:pt x="3714" y="29756"/>
                </a:lnTo>
                <a:lnTo>
                  <a:pt x="4704" y="29756"/>
                </a:lnTo>
                <a:lnTo>
                  <a:pt x="16955" y="26097"/>
                </a:lnTo>
                <a:lnTo>
                  <a:pt x="26882" y="17521"/>
                </a:lnTo>
                <a:lnTo>
                  <a:pt x="30536" y="7622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00" name="Google Shape;8000;gefe2f4b35a_0_4785"/>
          <p:cNvSpPr/>
          <p:nvPr/>
        </p:nvSpPr>
        <p:spPr>
          <a:xfrm>
            <a:off x="2079959" y="11559685"/>
            <a:ext cx="18414" cy="13970"/>
          </a:xfrm>
          <a:custGeom>
            <a:rect b="b" l="l" r="r" t="t"/>
            <a:pathLst>
              <a:path extrusionOk="0" h="13970" w="18414">
                <a:moveTo>
                  <a:pt x="12449" y="0"/>
                </a:moveTo>
                <a:lnTo>
                  <a:pt x="2495" y="6027"/>
                </a:lnTo>
                <a:lnTo>
                  <a:pt x="0" y="10383"/>
                </a:lnTo>
                <a:lnTo>
                  <a:pt x="2633" y="13028"/>
                </a:lnTo>
                <a:lnTo>
                  <a:pt x="8067" y="13919"/>
                </a:lnTo>
                <a:lnTo>
                  <a:pt x="13802" y="13067"/>
                </a:lnTo>
                <a:lnTo>
                  <a:pt x="17859" y="10488"/>
                </a:lnTo>
                <a:lnTo>
                  <a:pt x="18115" y="6145"/>
                </a:lnTo>
                <a:lnTo>
                  <a:pt x="124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01" name="Google Shape;8001;gefe2f4b35a_0_4785"/>
          <p:cNvSpPr/>
          <p:nvPr/>
        </p:nvSpPr>
        <p:spPr>
          <a:xfrm>
            <a:off x="1068406" y="11582047"/>
            <a:ext cx="29844" cy="37465"/>
          </a:xfrm>
          <a:custGeom>
            <a:rect b="b" l="l" r="r" t="t"/>
            <a:pathLst>
              <a:path extrusionOk="0" h="37465" w="29844">
                <a:moveTo>
                  <a:pt x="29578" y="0"/>
                </a:moveTo>
                <a:lnTo>
                  <a:pt x="15969" y="2797"/>
                </a:lnTo>
                <a:lnTo>
                  <a:pt x="6359" y="9761"/>
                </a:lnTo>
                <a:lnTo>
                  <a:pt x="964" y="21090"/>
                </a:lnTo>
                <a:lnTo>
                  <a:pt x="0" y="36982"/>
                </a:lnTo>
                <a:lnTo>
                  <a:pt x="13613" y="33941"/>
                </a:lnTo>
                <a:lnTo>
                  <a:pt x="23280" y="26916"/>
                </a:lnTo>
                <a:lnTo>
                  <a:pt x="28701" y="15677"/>
                </a:lnTo>
                <a:lnTo>
                  <a:pt x="295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02" name="Google Shape;8002;gefe2f4b35a_0_4785"/>
          <p:cNvSpPr/>
          <p:nvPr/>
        </p:nvSpPr>
        <p:spPr>
          <a:xfrm>
            <a:off x="2062746" y="11596675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0" y="0"/>
                </a:lnTo>
                <a:lnTo>
                  <a:pt x="0" y="14757"/>
                </a:lnTo>
                <a:lnTo>
                  <a:pt x="22174" y="14757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03" name="Google Shape;8003;gefe2f4b35a_0_4785"/>
          <p:cNvSpPr/>
          <p:nvPr/>
        </p:nvSpPr>
        <p:spPr>
          <a:xfrm>
            <a:off x="1844736" y="11604050"/>
            <a:ext cx="12700" cy="31750"/>
          </a:xfrm>
          <a:custGeom>
            <a:rect b="b" l="l" r="r" t="t"/>
            <a:pathLst>
              <a:path extrusionOk="0" h="31750" w="12700">
                <a:moveTo>
                  <a:pt x="4538" y="0"/>
                </a:moveTo>
                <a:lnTo>
                  <a:pt x="447" y="14266"/>
                </a:lnTo>
                <a:lnTo>
                  <a:pt x="0" y="23958"/>
                </a:lnTo>
                <a:lnTo>
                  <a:pt x="2050" y="29478"/>
                </a:lnTo>
                <a:lnTo>
                  <a:pt x="5453" y="31229"/>
                </a:lnTo>
                <a:lnTo>
                  <a:pt x="9691" y="28933"/>
                </a:lnTo>
                <a:lnTo>
                  <a:pt x="12258" y="22505"/>
                </a:lnTo>
                <a:lnTo>
                  <a:pt x="11194" y="12632"/>
                </a:lnTo>
                <a:lnTo>
                  <a:pt x="4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04" name="Google Shape;8004;gefe2f4b35a_0_4785"/>
          <p:cNvSpPr/>
          <p:nvPr/>
        </p:nvSpPr>
        <p:spPr>
          <a:xfrm>
            <a:off x="3793760" y="11610382"/>
            <a:ext cx="23495" cy="13970"/>
          </a:xfrm>
          <a:custGeom>
            <a:rect b="b" l="l" r="r" t="t"/>
            <a:pathLst>
              <a:path extrusionOk="0" h="13970" w="23495">
                <a:moveTo>
                  <a:pt x="21590" y="0"/>
                </a:moveTo>
                <a:lnTo>
                  <a:pt x="16967" y="0"/>
                </a:lnTo>
                <a:lnTo>
                  <a:pt x="13233" y="0"/>
                </a:lnTo>
                <a:lnTo>
                  <a:pt x="7632" y="2273"/>
                </a:lnTo>
                <a:lnTo>
                  <a:pt x="0" y="8648"/>
                </a:lnTo>
                <a:lnTo>
                  <a:pt x="5257" y="12420"/>
                </a:lnTo>
                <a:lnTo>
                  <a:pt x="9664" y="13855"/>
                </a:lnTo>
                <a:lnTo>
                  <a:pt x="18643" y="13855"/>
                </a:lnTo>
                <a:lnTo>
                  <a:pt x="21894" y="10388"/>
                </a:lnTo>
                <a:lnTo>
                  <a:pt x="23368" y="3467"/>
                </a:lnTo>
                <a:lnTo>
                  <a:pt x="2159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05" name="Google Shape;8005;gefe2f4b35a_0_4785"/>
          <p:cNvSpPr/>
          <p:nvPr/>
        </p:nvSpPr>
        <p:spPr>
          <a:xfrm>
            <a:off x="6482386" y="11633780"/>
            <a:ext cx="37465" cy="21590"/>
          </a:xfrm>
          <a:custGeom>
            <a:rect b="b" l="l" r="r" t="t"/>
            <a:pathLst>
              <a:path extrusionOk="0" h="21590" w="37465">
                <a:moveTo>
                  <a:pt x="36868" y="0"/>
                </a:moveTo>
                <a:lnTo>
                  <a:pt x="0" y="0"/>
                </a:lnTo>
                <a:lnTo>
                  <a:pt x="1253" y="8894"/>
                </a:lnTo>
                <a:lnTo>
                  <a:pt x="6116" y="15560"/>
                </a:lnTo>
                <a:lnTo>
                  <a:pt x="13239" y="19745"/>
                </a:lnTo>
                <a:lnTo>
                  <a:pt x="21272" y="21196"/>
                </a:lnTo>
                <a:lnTo>
                  <a:pt x="28158" y="19961"/>
                </a:lnTo>
                <a:lnTo>
                  <a:pt x="33704" y="16136"/>
                </a:lnTo>
                <a:lnTo>
                  <a:pt x="36933" y="9543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06" name="Google Shape;8006;gefe2f4b35a_0_4785"/>
          <p:cNvSpPr/>
          <p:nvPr/>
        </p:nvSpPr>
        <p:spPr>
          <a:xfrm>
            <a:off x="1783041" y="11642331"/>
            <a:ext cx="100964" cy="55879"/>
          </a:xfrm>
          <a:custGeom>
            <a:rect b="b" l="l" r="r" t="t"/>
            <a:pathLst>
              <a:path extrusionOk="0" h="55879" w="100964">
                <a:moveTo>
                  <a:pt x="44081" y="6197"/>
                </a:moveTo>
                <a:lnTo>
                  <a:pt x="39738" y="1752"/>
                </a:lnTo>
                <a:lnTo>
                  <a:pt x="35433" y="0"/>
                </a:lnTo>
                <a:lnTo>
                  <a:pt x="31216" y="0"/>
                </a:lnTo>
                <a:lnTo>
                  <a:pt x="22580" y="2247"/>
                </a:lnTo>
                <a:lnTo>
                  <a:pt x="14389" y="7747"/>
                </a:lnTo>
                <a:lnTo>
                  <a:pt x="6807" y="14605"/>
                </a:lnTo>
                <a:lnTo>
                  <a:pt x="0" y="20955"/>
                </a:lnTo>
                <a:lnTo>
                  <a:pt x="13538" y="19812"/>
                </a:lnTo>
                <a:lnTo>
                  <a:pt x="25717" y="17297"/>
                </a:lnTo>
                <a:lnTo>
                  <a:pt x="36068" y="12915"/>
                </a:lnTo>
                <a:lnTo>
                  <a:pt x="44081" y="6197"/>
                </a:lnTo>
                <a:close/>
              </a:path>
              <a:path extrusionOk="0" h="55879" w="100964">
                <a:moveTo>
                  <a:pt x="100876" y="46469"/>
                </a:moveTo>
                <a:lnTo>
                  <a:pt x="98793" y="39712"/>
                </a:lnTo>
                <a:lnTo>
                  <a:pt x="88341" y="35699"/>
                </a:lnTo>
                <a:lnTo>
                  <a:pt x="85661" y="50647"/>
                </a:lnTo>
                <a:lnTo>
                  <a:pt x="88658" y="55638"/>
                </a:lnTo>
                <a:lnTo>
                  <a:pt x="92405" y="55638"/>
                </a:lnTo>
                <a:lnTo>
                  <a:pt x="97701" y="52832"/>
                </a:lnTo>
                <a:lnTo>
                  <a:pt x="100876" y="4646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07" name="Google Shape;8007;gefe2f4b35a_0_4785"/>
          <p:cNvSpPr/>
          <p:nvPr/>
        </p:nvSpPr>
        <p:spPr>
          <a:xfrm>
            <a:off x="3511980" y="11693128"/>
            <a:ext cx="15875" cy="21590"/>
          </a:xfrm>
          <a:custGeom>
            <a:rect b="b" l="l" r="r" t="t"/>
            <a:pathLst>
              <a:path extrusionOk="0" h="21590" w="15875">
                <a:moveTo>
                  <a:pt x="2133" y="0"/>
                </a:moveTo>
                <a:lnTo>
                  <a:pt x="0" y="15773"/>
                </a:lnTo>
                <a:lnTo>
                  <a:pt x="3517" y="21031"/>
                </a:lnTo>
                <a:lnTo>
                  <a:pt x="7531" y="21031"/>
                </a:lnTo>
                <a:lnTo>
                  <a:pt x="12872" y="18186"/>
                </a:lnTo>
                <a:lnTo>
                  <a:pt x="15781" y="11691"/>
                </a:lnTo>
                <a:lnTo>
                  <a:pt x="13215" y="4609"/>
                </a:lnTo>
                <a:lnTo>
                  <a:pt x="21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08" name="Google Shape;8008;gefe2f4b35a_0_4785"/>
          <p:cNvSpPr/>
          <p:nvPr/>
        </p:nvSpPr>
        <p:spPr>
          <a:xfrm>
            <a:off x="3396081" y="11699912"/>
            <a:ext cx="96520" cy="22859"/>
          </a:xfrm>
          <a:custGeom>
            <a:rect b="b" l="l" r="r" t="t"/>
            <a:pathLst>
              <a:path extrusionOk="0" h="22859" w="96520">
                <a:moveTo>
                  <a:pt x="31483" y="9448"/>
                </a:moveTo>
                <a:lnTo>
                  <a:pt x="30518" y="3149"/>
                </a:lnTo>
                <a:lnTo>
                  <a:pt x="26492" y="0"/>
                </a:lnTo>
                <a:lnTo>
                  <a:pt x="20027" y="0"/>
                </a:lnTo>
                <a:lnTo>
                  <a:pt x="14770" y="0"/>
                </a:lnTo>
                <a:lnTo>
                  <a:pt x="7886" y="2082"/>
                </a:lnTo>
                <a:lnTo>
                  <a:pt x="0" y="7962"/>
                </a:lnTo>
                <a:lnTo>
                  <a:pt x="8978" y="11315"/>
                </a:lnTo>
                <a:lnTo>
                  <a:pt x="15773" y="12598"/>
                </a:lnTo>
                <a:lnTo>
                  <a:pt x="28422" y="12598"/>
                </a:lnTo>
                <a:lnTo>
                  <a:pt x="31483" y="9448"/>
                </a:lnTo>
                <a:close/>
              </a:path>
              <a:path extrusionOk="0" h="22859" w="96520">
                <a:moveTo>
                  <a:pt x="96139" y="18262"/>
                </a:moveTo>
                <a:lnTo>
                  <a:pt x="93268" y="9067"/>
                </a:lnTo>
                <a:lnTo>
                  <a:pt x="89382" y="4470"/>
                </a:lnTo>
                <a:lnTo>
                  <a:pt x="83426" y="4470"/>
                </a:lnTo>
                <a:lnTo>
                  <a:pt x="80632" y="4470"/>
                </a:lnTo>
                <a:lnTo>
                  <a:pt x="77381" y="5486"/>
                </a:lnTo>
                <a:lnTo>
                  <a:pt x="73710" y="7975"/>
                </a:lnTo>
                <a:lnTo>
                  <a:pt x="82080" y="19050"/>
                </a:lnTo>
                <a:lnTo>
                  <a:pt x="87871" y="22860"/>
                </a:lnTo>
                <a:lnTo>
                  <a:pt x="95135" y="22860"/>
                </a:lnTo>
                <a:lnTo>
                  <a:pt x="96139" y="1826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09" name="Google Shape;8009;gefe2f4b35a_0_4785"/>
          <p:cNvSpPr/>
          <p:nvPr/>
        </p:nvSpPr>
        <p:spPr>
          <a:xfrm>
            <a:off x="6438072" y="11700381"/>
            <a:ext cx="37464" cy="52704"/>
          </a:xfrm>
          <a:custGeom>
            <a:rect b="b" l="l" r="r" t="t"/>
            <a:pathLst>
              <a:path extrusionOk="0" h="52704" w="37464">
                <a:moveTo>
                  <a:pt x="7463" y="0"/>
                </a:moveTo>
                <a:lnTo>
                  <a:pt x="2114" y="9364"/>
                </a:lnTo>
                <a:lnTo>
                  <a:pt x="118" y="22121"/>
                </a:lnTo>
                <a:lnTo>
                  <a:pt x="0" y="36781"/>
                </a:lnTo>
                <a:lnTo>
                  <a:pt x="287" y="51854"/>
                </a:lnTo>
                <a:lnTo>
                  <a:pt x="3932" y="52400"/>
                </a:lnTo>
                <a:lnTo>
                  <a:pt x="7311" y="52654"/>
                </a:lnTo>
                <a:lnTo>
                  <a:pt x="10447" y="52654"/>
                </a:lnTo>
                <a:lnTo>
                  <a:pt x="18517" y="52051"/>
                </a:lnTo>
                <a:lnTo>
                  <a:pt x="25562" y="50365"/>
                </a:lnTo>
                <a:lnTo>
                  <a:pt x="31723" y="47778"/>
                </a:lnTo>
                <a:lnTo>
                  <a:pt x="37143" y="44475"/>
                </a:lnTo>
                <a:lnTo>
                  <a:pt x="24775" y="19604"/>
                </a:lnTo>
                <a:lnTo>
                  <a:pt x="17396" y="8458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10" name="Google Shape;8010;gefe2f4b35a_0_4785"/>
          <p:cNvSpPr/>
          <p:nvPr/>
        </p:nvSpPr>
        <p:spPr>
          <a:xfrm>
            <a:off x="1056301" y="11707874"/>
            <a:ext cx="13334" cy="22859"/>
          </a:xfrm>
          <a:custGeom>
            <a:rect b="b" l="l" r="r" t="t"/>
            <a:pathLst>
              <a:path extrusionOk="0" h="22859" w="13334">
                <a:moveTo>
                  <a:pt x="4835" y="0"/>
                </a:moveTo>
                <a:lnTo>
                  <a:pt x="0" y="9688"/>
                </a:lnTo>
                <a:lnTo>
                  <a:pt x="114" y="16811"/>
                </a:lnTo>
                <a:lnTo>
                  <a:pt x="3339" y="21206"/>
                </a:lnTo>
                <a:lnTo>
                  <a:pt x="7833" y="22707"/>
                </a:lnTo>
                <a:lnTo>
                  <a:pt x="11549" y="21356"/>
                </a:lnTo>
                <a:lnTo>
                  <a:pt x="13283" y="17211"/>
                </a:lnTo>
                <a:lnTo>
                  <a:pt x="11542" y="10138"/>
                </a:lnTo>
                <a:lnTo>
                  <a:pt x="48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11" name="Google Shape;8011;gefe2f4b35a_0_4785"/>
          <p:cNvSpPr/>
          <p:nvPr/>
        </p:nvSpPr>
        <p:spPr>
          <a:xfrm>
            <a:off x="4027186" y="11709590"/>
            <a:ext cx="27939" cy="18415"/>
          </a:xfrm>
          <a:custGeom>
            <a:rect b="b" l="l" r="r" t="t"/>
            <a:pathLst>
              <a:path extrusionOk="0" h="18415" w="27939">
                <a:moveTo>
                  <a:pt x="17386" y="0"/>
                </a:moveTo>
                <a:lnTo>
                  <a:pt x="12064" y="0"/>
                </a:lnTo>
                <a:lnTo>
                  <a:pt x="7683" y="0"/>
                </a:lnTo>
                <a:lnTo>
                  <a:pt x="3581" y="1574"/>
                </a:lnTo>
                <a:lnTo>
                  <a:pt x="2539" y="5537"/>
                </a:lnTo>
                <a:lnTo>
                  <a:pt x="0" y="14071"/>
                </a:lnTo>
                <a:lnTo>
                  <a:pt x="6870" y="18122"/>
                </a:lnTo>
                <a:lnTo>
                  <a:pt x="20815" y="18122"/>
                </a:lnTo>
                <a:lnTo>
                  <a:pt x="27889" y="13754"/>
                </a:lnTo>
                <a:lnTo>
                  <a:pt x="24371" y="5537"/>
                </a:lnTo>
                <a:lnTo>
                  <a:pt x="23126" y="2324"/>
                </a:lnTo>
                <a:lnTo>
                  <a:pt x="173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12" name="Google Shape;8012;gefe2f4b35a_0_4785"/>
          <p:cNvSpPr/>
          <p:nvPr/>
        </p:nvSpPr>
        <p:spPr>
          <a:xfrm>
            <a:off x="5628077" y="11707874"/>
            <a:ext cx="27304" cy="38100"/>
          </a:xfrm>
          <a:custGeom>
            <a:rect b="b" l="l" r="r" t="t"/>
            <a:pathLst>
              <a:path extrusionOk="0" h="38100" w="27304">
                <a:moveTo>
                  <a:pt x="14744" y="0"/>
                </a:moveTo>
                <a:lnTo>
                  <a:pt x="15551" y="13654"/>
                </a:lnTo>
                <a:lnTo>
                  <a:pt x="10934" y="21948"/>
                </a:lnTo>
                <a:lnTo>
                  <a:pt x="4536" y="28514"/>
                </a:lnTo>
                <a:lnTo>
                  <a:pt x="0" y="36982"/>
                </a:lnTo>
                <a:lnTo>
                  <a:pt x="2362" y="37388"/>
                </a:lnTo>
                <a:lnTo>
                  <a:pt x="4559" y="37579"/>
                </a:lnTo>
                <a:lnTo>
                  <a:pt x="6604" y="37579"/>
                </a:lnTo>
                <a:lnTo>
                  <a:pt x="21088" y="32771"/>
                </a:lnTo>
                <a:lnTo>
                  <a:pt x="26800" y="21628"/>
                </a:lnTo>
                <a:lnTo>
                  <a:pt x="24449" y="9065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13" name="Google Shape;8013;gefe2f4b35a_0_4785"/>
          <p:cNvSpPr/>
          <p:nvPr/>
        </p:nvSpPr>
        <p:spPr>
          <a:xfrm>
            <a:off x="3388623" y="11722592"/>
            <a:ext cx="21589" cy="30479"/>
          </a:xfrm>
          <a:custGeom>
            <a:rect b="b" l="l" r="r" t="t"/>
            <a:pathLst>
              <a:path extrusionOk="0" h="30479" w="21589">
                <a:moveTo>
                  <a:pt x="12077" y="0"/>
                </a:moveTo>
                <a:lnTo>
                  <a:pt x="1346" y="0"/>
                </a:lnTo>
                <a:lnTo>
                  <a:pt x="0" y="38"/>
                </a:lnTo>
                <a:lnTo>
                  <a:pt x="0" y="29641"/>
                </a:lnTo>
                <a:lnTo>
                  <a:pt x="1968" y="29984"/>
                </a:lnTo>
                <a:lnTo>
                  <a:pt x="3771" y="30149"/>
                </a:lnTo>
                <a:lnTo>
                  <a:pt x="16776" y="30149"/>
                </a:lnTo>
                <a:lnTo>
                  <a:pt x="21107" y="22618"/>
                </a:lnTo>
                <a:lnTo>
                  <a:pt x="18770" y="7543"/>
                </a:lnTo>
                <a:lnTo>
                  <a:pt x="120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14" name="Google Shape;8014;gefe2f4b35a_0_4785"/>
          <p:cNvSpPr/>
          <p:nvPr/>
        </p:nvSpPr>
        <p:spPr>
          <a:xfrm>
            <a:off x="4077345" y="11730130"/>
            <a:ext cx="26670" cy="37465"/>
          </a:xfrm>
          <a:custGeom>
            <a:rect b="b" l="l" r="r" t="t"/>
            <a:pathLst>
              <a:path extrusionOk="0" h="37465" w="26670">
                <a:moveTo>
                  <a:pt x="23970" y="0"/>
                </a:moveTo>
                <a:lnTo>
                  <a:pt x="9378" y="5401"/>
                </a:lnTo>
                <a:lnTo>
                  <a:pt x="412" y="17494"/>
                </a:lnTo>
                <a:lnTo>
                  <a:pt x="0" y="30110"/>
                </a:lnTo>
                <a:lnTo>
                  <a:pt x="11067" y="37084"/>
                </a:lnTo>
                <a:lnTo>
                  <a:pt x="11971" y="24836"/>
                </a:lnTo>
                <a:lnTo>
                  <a:pt x="25181" y="12148"/>
                </a:lnTo>
                <a:lnTo>
                  <a:pt x="26079" y="101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15" name="Google Shape;8015;gefe2f4b35a_0_4785"/>
          <p:cNvSpPr/>
          <p:nvPr/>
        </p:nvSpPr>
        <p:spPr>
          <a:xfrm>
            <a:off x="5154792" y="11728532"/>
            <a:ext cx="13335" cy="24129"/>
          </a:xfrm>
          <a:custGeom>
            <a:rect b="b" l="l" r="r" t="t"/>
            <a:pathLst>
              <a:path extrusionOk="0" h="24129" w="13335">
                <a:moveTo>
                  <a:pt x="8496" y="0"/>
                </a:moveTo>
                <a:lnTo>
                  <a:pt x="6756" y="0"/>
                </a:lnTo>
                <a:lnTo>
                  <a:pt x="4483" y="2438"/>
                </a:lnTo>
                <a:lnTo>
                  <a:pt x="1714" y="8851"/>
                </a:lnTo>
                <a:lnTo>
                  <a:pt x="0" y="12966"/>
                </a:lnTo>
                <a:lnTo>
                  <a:pt x="4622" y="23736"/>
                </a:lnTo>
                <a:lnTo>
                  <a:pt x="9067" y="23723"/>
                </a:lnTo>
                <a:lnTo>
                  <a:pt x="9194" y="23698"/>
                </a:lnTo>
                <a:lnTo>
                  <a:pt x="11939" y="19593"/>
                </a:lnTo>
                <a:lnTo>
                  <a:pt x="12712" y="11491"/>
                </a:lnTo>
                <a:lnTo>
                  <a:pt x="11552" y="3568"/>
                </a:lnTo>
                <a:lnTo>
                  <a:pt x="84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16" name="Google Shape;8016;gefe2f4b35a_0_4785"/>
          <p:cNvSpPr/>
          <p:nvPr/>
        </p:nvSpPr>
        <p:spPr>
          <a:xfrm>
            <a:off x="7745" y="11737379"/>
            <a:ext cx="29845" cy="15875"/>
          </a:xfrm>
          <a:custGeom>
            <a:rect b="b" l="l" r="r" t="t"/>
            <a:pathLst>
              <a:path extrusionOk="0" h="15875" w="29845">
                <a:moveTo>
                  <a:pt x="29349" y="0"/>
                </a:moveTo>
                <a:lnTo>
                  <a:pt x="19616" y="1410"/>
                </a:lnTo>
                <a:lnTo>
                  <a:pt x="11322" y="4143"/>
                </a:lnTo>
                <a:lnTo>
                  <a:pt x="4703" y="8518"/>
                </a:lnTo>
                <a:lnTo>
                  <a:pt x="0" y="14859"/>
                </a:lnTo>
                <a:lnTo>
                  <a:pt x="2832" y="15227"/>
                </a:lnTo>
                <a:lnTo>
                  <a:pt x="5511" y="15417"/>
                </a:lnTo>
                <a:lnTo>
                  <a:pt x="8000" y="15417"/>
                </a:lnTo>
                <a:lnTo>
                  <a:pt x="16265" y="14528"/>
                </a:lnTo>
                <a:lnTo>
                  <a:pt x="22704" y="11761"/>
                </a:lnTo>
                <a:lnTo>
                  <a:pt x="27128" y="6968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17" name="Google Shape;8017;gefe2f4b35a_0_4785"/>
          <p:cNvSpPr/>
          <p:nvPr/>
        </p:nvSpPr>
        <p:spPr>
          <a:xfrm>
            <a:off x="5908054" y="11737239"/>
            <a:ext cx="22225" cy="22859"/>
          </a:xfrm>
          <a:custGeom>
            <a:rect b="b" l="l" r="r" t="t"/>
            <a:pathLst>
              <a:path extrusionOk="0" h="22859" w="22225">
                <a:moveTo>
                  <a:pt x="3403" y="0"/>
                </a:moveTo>
                <a:lnTo>
                  <a:pt x="2311" y="0"/>
                </a:lnTo>
                <a:lnTo>
                  <a:pt x="0" y="139"/>
                </a:lnTo>
                <a:lnTo>
                  <a:pt x="381" y="9921"/>
                </a:lnTo>
                <a:lnTo>
                  <a:pt x="3492" y="16929"/>
                </a:lnTo>
                <a:lnTo>
                  <a:pt x="9365" y="21145"/>
                </a:lnTo>
                <a:lnTo>
                  <a:pt x="18033" y="22555"/>
                </a:lnTo>
                <a:lnTo>
                  <a:pt x="19253" y="22555"/>
                </a:lnTo>
                <a:lnTo>
                  <a:pt x="20535" y="22491"/>
                </a:lnTo>
                <a:lnTo>
                  <a:pt x="21894" y="22377"/>
                </a:lnTo>
                <a:lnTo>
                  <a:pt x="21504" y="12569"/>
                </a:lnTo>
                <a:lnTo>
                  <a:pt x="18311" y="5578"/>
                </a:lnTo>
                <a:lnTo>
                  <a:pt x="12288" y="1392"/>
                </a:lnTo>
                <a:lnTo>
                  <a:pt x="34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18" name="Google Shape;8018;gefe2f4b35a_0_4785"/>
          <p:cNvSpPr/>
          <p:nvPr/>
        </p:nvSpPr>
        <p:spPr>
          <a:xfrm>
            <a:off x="6408778" y="11737379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532" y="9783"/>
                </a:lnTo>
                <a:lnTo>
                  <a:pt x="3773" y="16795"/>
                </a:lnTo>
                <a:lnTo>
                  <a:pt x="9702" y="21016"/>
                </a:lnTo>
                <a:lnTo>
                  <a:pt x="18300" y="22428"/>
                </a:lnTo>
                <a:lnTo>
                  <a:pt x="19507" y="22428"/>
                </a:lnTo>
                <a:lnTo>
                  <a:pt x="22098" y="22237"/>
                </a:lnTo>
                <a:lnTo>
                  <a:pt x="21802" y="11499"/>
                </a:lnTo>
                <a:lnTo>
                  <a:pt x="15563" y="6704"/>
                </a:lnTo>
                <a:lnTo>
                  <a:pt x="7067" y="411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19" name="Google Shape;8019;gefe2f4b35a_0_4785"/>
          <p:cNvSpPr/>
          <p:nvPr/>
        </p:nvSpPr>
        <p:spPr>
          <a:xfrm>
            <a:off x="1318962" y="11744855"/>
            <a:ext cx="44450" cy="44450"/>
          </a:xfrm>
          <a:custGeom>
            <a:rect b="b" l="l" r="r" t="t"/>
            <a:pathLst>
              <a:path extrusionOk="0" h="44450" w="44450">
                <a:moveTo>
                  <a:pt x="44043" y="0"/>
                </a:moveTo>
                <a:lnTo>
                  <a:pt x="21902" y="11010"/>
                </a:lnTo>
                <a:lnTo>
                  <a:pt x="10880" y="16602"/>
                </a:lnTo>
                <a:lnTo>
                  <a:pt x="0" y="22364"/>
                </a:lnTo>
                <a:lnTo>
                  <a:pt x="3390" y="21564"/>
                </a:lnTo>
                <a:lnTo>
                  <a:pt x="6337" y="21209"/>
                </a:lnTo>
                <a:lnTo>
                  <a:pt x="8940" y="21209"/>
                </a:lnTo>
                <a:lnTo>
                  <a:pt x="20354" y="24314"/>
                </a:lnTo>
                <a:lnTo>
                  <a:pt x="27825" y="31419"/>
                </a:lnTo>
                <a:lnTo>
                  <a:pt x="34629" y="39211"/>
                </a:lnTo>
                <a:lnTo>
                  <a:pt x="44043" y="44373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20" name="Google Shape;8020;gefe2f4b35a_0_4785"/>
          <p:cNvSpPr/>
          <p:nvPr/>
        </p:nvSpPr>
        <p:spPr>
          <a:xfrm>
            <a:off x="5502897" y="11744858"/>
            <a:ext cx="15239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57"/>
                </a:lnTo>
                <a:lnTo>
                  <a:pt x="14668" y="1475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21" name="Google Shape;8021;gefe2f4b35a_0_4785"/>
          <p:cNvSpPr/>
          <p:nvPr/>
        </p:nvSpPr>
        <p:spPr>
          <a:xfrm>
            <a:off x="5947372" y="11752236"/>
            <a:ext cx="28575" cy="29845"/>
          </a:xfrm>
          <a:custGeom>
            <a:rect b="b" l="l" r="r" t="t"/>
            <a:pathLst>
              <a:path extrusionOk="0" h="29845" w="28575">
                <a:moveTo>
                  <a:pt x="19416" y="0"/>
                </a:moveTo>
                <a:lnTo>
                  <a:pt x="10387" y="7783"/>
                </a:lnTo>
                <a:lnTo>
                  <a:pt x="1652" y="15451"/>
                </a:lnTo>
                <a:lnTo>
                  <a:pt x="0" y="22797"/>
                </a:lnTo>
                <a:lnTo>
                  <a:pt x="12215" y="29616"/>
                </a:lnTo>
                <a:lnTo>
                  <a:pt x="13008" y="18882"/>
                </a:lnTo>
                <a:lnTo>
                  <a:pt x="22283" y="12345"/>
                </a:lnTo>
                <a:lnTo>
                  <a:pt x="28324" y="7040"/>
                </a:lnTo>
                <a:lnTo>
                  <a:pt x="194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22" name="Google Shape;8022;gefe2f4b35a_0_4785"/>
          <p:cNvSpPr/>
          <p:nvPr/>
        </p:nvSpPr>
        <p:spPr>
          <a:xfrm>
            <a:off x="3911758" y="11759614"/>
            <a:ext cx="29845" cy="46354"/>
          </a:xfrm>
          <a:custGeom>
            <a:rect b="b" l="l" r="r" t="t"/>
            <a:pathLst>
              <a:path extrusionOk="0" h="46354" w="29845">
                <a:moveTo>
                  <a:pt x="14668" y="0"/>
                </a:moveTo>
                <a:lnTo>
                  <a:pt x="9570" y="9658"/>
                </a:lnTo>
                <a:lnTo>
                  <a:pt x="5247" y="34981"/>
                </a:lnTo>
                <a:lnTo>
                  <a:pt x="0" y="44704"/>
                </a:lnTo>
                <a:lnTo>
                  <a:pt x="2870" y="45770"/>
                </a:lnTo>
                <a:lnTo>
                  <a:pt x="5143" y="46240"/>
                </a:lnTo>
                <a:lnTo>
                  <a:pt x="12611" y="46240"/>
                </a:lnTo>
                <a:lnTo>
                  <a:pt x="16865" y="28016"/>
                </a:lnTo>
                <a:lnTo>
                  <a:pt x="24180" y="28016"/>
                </a:lnTo>
                <a:lnTo>
                  <a:pt x="26454" y="28498"/>
                </a:lnTo>
                <a:lnTo>
                  <a:pt x="29362" y="29616"/>
                </a:lnTo>
                <a:lnTo>
                  <a:pt x="29841" y="18132"/>
                </a:lnTo>
                <a:lnTo>
                  <a:pt x="27720" y="9145"/>
                </a:lnTo>
                <a:lnTo>
                  <a:pt x="22747" y="2989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23" name="Google Shape;8023;gefe2f4b35a_0_4785"/>
          <p:cNvSpPr/>
          <p:nvPr/>
        </p:nvSpPr>
        <p:spPr>
          <a:xfrm>
            <a:off x="5451168" y="11780733"/>
            <a:ext cx="38100" cy="24129"/>
          </a:xfrm>
          <a:custGeom>
            <a:rect b="b" l="l" r="r" t="t"/>
            <a:pathLst>
              <a:path extrusionOk="0" h="24129" w="38100">
                <a:moveTo>
                  <a:pt x="14935" y="0"/>
                </a:moveTo>
                <a:lnTo>
                  <a:pt x="8140" y="0"/>
                </a:lnTo>
                <a:lnTo>
                  <a:pt x="1981" y="2628"/>
                </a:lnTo>
                <a:lnTo>
                  <a:pt x="0" y="8496"/>
                </a:lnTo>
                <a:lnTo>
                  <a:pt x="8801" y="12122"/>
                </a:lnTo>
                <a:lnTo>
                  <a:pt x="16206" y="17191"/>
                </a:lnTo>
                <a:lnTo>
                  <a:pt x="24204" y="21699"/>
                </a:lnTo>
                <a:lnTo>
                  <a:pt x="34785" y="23647"/>
                </a:lnTo>
                <a:lnTo>
                  <a:pt x="36817" y="23596"/>
                </a:lnTo>
                <a:lnTo>
                  <a:pt x="37611" y="13828"/>
                </a:lnTo>
                <a:lnTo>
                  <a:pt x="32796" y="6392"/>
                </a:lnTo>
                <a:lnTo>
                  <a:pt x="24521" y="1659"/>
                </a:lnTo>
                <a:lnTo>
                  <a:pt x="149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24" name="Google Shape;8024;gefe2f4b35a_0_4785"/>
          <p:cNvSpPr/>
          <p:nvPr/>
        </p:nvSpPr>
        <p:spPr>
          <a:xfrm>
            <a:off x="6592879" y="11789064"/>
            <a:ext cx="22225" cy="31115"/>
          </a:xfrm>
          <a:custGeom>
            <a:rect b="b" l="l" r="r" t="t"/>
            <a:pathLst>
              <a:path extrusionOk="0" h="31115" w="22225">
                <a:moveTo>
                  <a:pt x="20142" y="0"/>
                </a:moveTo>
                <a:lnTo>
                  <a:pt x="19202" y="0"/>
                </a:lnTo>
                <a:lnTo>
                  <a:pt x="9758" y="2787"/>
                </a:lnTo>
                <a:lnTo>
                  <a:pt x="4629" y="9923"/>
                </a:lnTo>
                <a:lnTo>
                  <a:pt x="1985" y="19572"/>
                </a:lnTo>
                <a:lnTo>
                  <a:pt x="0" y="29895"/>
                </a:lnTo>
                <a:lnTo>
                  <a:pt x="2311" y="30543"/>
                </a:lnTo>
                <a:lnTo>
                  <a:pt x="4267" y="30835"/>
                </a:lnTo>
                <a:lnTo>
                  <a:pt x="5930" y="30835"/>
                </a:lnTo>
                <a:lnTo>
                  <a:pt x="13544" y="26730"/>
                </a:lnTo>
                <a:lnTo>
                  <a:pt x="15901" y="17333"/>
                </a:lnTo>
                <a:lnTo>
                  <a:pt x="17337" y="7020"/>
                </a:lnTo>
                <a:lnTo>
                  <a:pt x="22186" y="165"/>
                </a:lnTo>
                <a:lnTo>
                  <a:pt x="201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25" name="Google Shape;8025;gefe2f4b35a_0_4785"/>
          <p:cNvSpPr/>
          <p:nvPr/>
        </p:nvSpPr>
        <p:spPr>
          <a:xfrm>
            <a:off x="3808778" y="11803664"/>
            <a:ext cx="29845" cy="19684"/>
          </a:xfrm>
          <a:custGeom>
            <a:rect b="b" l="l" r="r" t="t"/>
            <a:pathLst>
              <a:path extrusionOk="0" h="19684" w="29845">
                <a:moveTo>
                  <a:pt x="23545" y="0"/>
                </a:moveTo>
                <a:lnTo>
                  <a:pt x="20942" y="0"/>
                </a:lnTo>
                <a:lnTo>
                  <a:pt x="12826" y="899"/>
                </a:lnTo>
                <a:lnTo>
                  <a:pt x="6508" y="3673"/>
                </a:lnTo>
                <a:lnTo>
                  <a:pt x="2172" y="8433"/>
                </a:lnTo>
                <a:lnTo>
                  <a:pt x="0" y="15290"/>
                </a:lnTo>
                <a:lnTo>
                  <a:pt x="8343" y="16992"/>
                </a:lnTo>
                <a:lnTo>
                  <a:pt x="14922" y="19672"/>
                </a:lnTo>
                <a:lnTo>
                  <a:pt x="25641" y="19672"/>
                </a:lnTo>
                <a:lnTo>
                  <a:pt x="28854" y="15608"/>
                </a:lnTo>
                <a:lnTo>
                  <a:pt x="29349" y="660"/>
                </a:lnTo>
                <a:lnTo>
                  <a:pt x="26365" y="228"/>
                </a:lnTo>
                <a:lnTo>
                  <a:pt x="235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26" name="Google Shape;8026;gefe2f4b35a_0_4785"/>
          <p:cNvSpPr/>
          <p:nvPr/>
        </p:nvSpPr>
        <p:spPr>
          <a:xfrm>
            <a:off x="7782228" y="11804970"/>
            <a:ext cx="19050" cy="15240"/>
          </a:xfrm>
          <a:custGeom>
            <a:rect b="b" l="l" r="r" t="t"/>
            <a:pathLst>
              <a:path extrusionOk="0" h="15240" w="19050">
                <a:moveTo>
                  <a:pt x="10248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95"/>
                </a:lnTo>
                <a:lnTo>
                  <a:pt x="431" y="11087"/>
                </a:lnTo>
                <a:lnTo>
                  <a:pt x="3606" y="14782"/>
                </a:lnTo>
                <a:lnTo>
                  <a:pt x="13728" y="14782"/>
                </a:lnTo>
                <a:lnTo>
                  <a:pt x="16116" y="14541"/>
                </a:lnTo>
                <a:lnTo>
                  <a:pt x="18859" y="13995"/>
                </a:lnTo>
                <a:lnTo>
                  <a:pt x="14947" y="3517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27" name="Google Shape;8027;gefe2f4b35a_0_4785"/>
          <p:cNvSpPr/>
          <p:nvPr/>
        </p:nvSpPr>
        <p:spPr>
          <a:xfrm>
            <a:off x="1480959" y="11818959"/>
            <a:ext cx="36830" cy="29845"/>
          </a:xfrm>
          <a:custGeom>
            <a:rect b="b" l="l" r="r" t="t"/>
            <a:pathLst>
              <a:path extrusionOk="0" h="29845" w="36830">
                <a:moveTo>
                  <a:pt x="36804" y="0"/>
                </a:moveTo>
                <a:lnTo>
                  <a:pt x="23286" y="3066"/>
                </a:lnTo>
                <a:lnTo>
                  <a:pt x="13873" y="10206"/>
                </a:lnTo>
                <a:lnTo>
                  <a:pt x="6724" y="19614"/>
                </a:lnTo>
                <a:lnTo>
                  <a:pt x="0" y="29489"/>
                </a:lnTo>
                <a:lnTo>
                  <a:pt x="1968" y="29667"/>
                </a:lnTo>
                <a:lnTo>
                  <a:pt x="3848" y="29743"/>
                </a:lnTo>
                <a:lnTo>
                  <a:pt x="5651" y="29743"/>
                </a:lnTo>
                <a:lnTo>
                  <a:pt x="18886" y="27789"/>
                </a:lnTo>
                <a:lnTo>
                  <a:pt x="28347" y="22053"/>
                </a:lnTo>
                <a:lnTo>
                  <a:pt x="34249" y="12726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28" name="Google Shape;8028;gefe2f4b35a_0_4785"/>
          <p:cNvSpPr/>
          <p:nvPr/>
        </p:nvSpPr>
        <p:spPr>
          <a:xfrm>
            <a:off x="1701965" y="11818963"/>
            <a:ext cx="15239" cy="15240"/>
          </a:xfrm>
          <a:custGeom>
            <a:rect b="b" l="l" r="r" t="t"/>
            <a:pathLst>
              <a:path extrusionOk="0" h="15240" w="15239">
                <a:moveTo>
                  <a:pt x="14681" y="0"/>
                </a:moveTo>
                <a:lnTo>
                  <a:pt x="0" y="0"/>
                </a:lnTo>
                <a:lnTo>
                  <a:pt x="0" y="14744"/>
                </a:lnTo>
                <a:lnTo>
                  <a:pt x="14681" y="14744"/>
                </a:lnTo>
                <a:lnTo>
                  <a:pt x="146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29" name="Google Shape;8029;gefe2f4b35a_0_4785"/>
          <p:cNvSpPr/>
          <p:nvPr/>
        </p:nvSpPr>
        <p:spPr>
          <a:xfrm>
            <a:off x="7639071" y="11824517"/>
            <a:ext cx="16509" cy="26034"/>
          </a:xfrm>
          <a:custGeom>
            <a:rect b="b" l="l" r="r" t="t"/>
            <a:pathLst>
              <a:path extrusionOk="0" h="26034" w="16509">
                <a:moveTo>
                  <a:pt x="12738" y="0"/>
                </a:moveTo>
                <a:lnTo>
                  <a:pt x="6273" y="0"/>
                </a:lnTo>
                <a:lnTo>
                  <a:pt x="4445" y="0"/>
                </a:lnTo>
                <a:lnTo>
                  <a:pt x="2349" y="520"/>
                </a:lnTo>
                <a:lnTo>
                  <a:pt x="0" y="1701"/>
                </a:lnTo>
                <a:lnTo>
                  <a:pt x="0" y="23939"/>
                </a:lnTo>
                <a:lnTo>
                  <a:pt x="2400" y="25171"/>
                </a:lnTo>
                <a:lnTo>
                  <a:pt x="4521" y="25704"/>
                </a:lnTo>
                <a:lnTo>
                  <a:pt x="12801" y="25704"/>
                </a:lnTo>
                <a:lnTo>
                  <a:pt x="16014" y="19278"/>
                </a:lnTo>
                <a:lnTo>
                  <a:pt x="15976" y="6426"/>
                </a:lnTo>
                <a:lnTo>
                  <a:pt x="127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30" name="Google Shape;8030;gefe2f4b35a_0_4785"/>
          <p:cNvSpPr/>
          <p:nvPr/>
        </p:nvSpPr>
        <p:spPr>
          <a:xfrm>
            <a:off x="6600377" y="11848451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0" y="22364"/>
                </a:lnTo>
                <a:lnTo>
                  <a:pt x="14693" y="22364"/>
                </a:lnTo>
                <a:lnTo>
                  <a:pt x="14693" y="14744"/>
                </a:lnTo>
                <a:lnTo>
                  <a:pt x="20688" y="13715"/>
                </a:lnTo>
                <a:lnTo>
                  <a:pt x="22186" y="7607"/>
                </a:lnTo>
                <a:lnTo>
                  <a:pt x="11684" y="7607"/>
                </a:lnTo>
                <a:lnTo>
                  <a:pt x="5549" y="4025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31" name="Google Shape;8031;gefe2f4b35a_0_4785"/>
          <p:cNvSpPr/>
          <p:nvPr/>
        </p:nvSpPr>
        <p:spPr>
          <a:xfrm>
            <a:off x="6740347" y="11847452"/>
            <a:ext cx="22225" cy="23495"/>
          </a:xfrm>
          <a:custGeom>
            <a:rect b="b" l="l" r="r" t="t"/>
            <a:pathLst>
              <a:path extrusionOk="0" h="23495" w="22225">
                <a:moveTo>
                  <a:pt x="18674" y="0"/>
                </a:moveTo>
                <a:lnTo>
                  <a:pt x="16998" y="0"/>
                </a:lnTo>
                <a:lnTo>
                  <a:pt x="7403" y="3274"/>
                </a:lnTo>
                <a:lnTo>
                  <a:pt x="882" y="10677"/>
                </a:lnTo>
                <a:lnTo>
                  <a:pt x="0" y="18580"/>
                </a:lnTo>
                <a:lnTo>
                  <a:pt x="7321" y="23355"/>
                </a:lnTo>
                <a:lnTo>
                  <a:pt x="9992" y="16733"/>
                </a:lnTo>
                <a:lnTo>
                  <a:pt x="14356" y="11874"/>
                </a:lnTo>
                <a:lnTo>
                  <a:pt x="18883" y="7167"/>
                </a:lnTo>
                <a:lnTo>
                  <a:pt x="22040" y="1003"/>
                </a:lnTo>
                <a:lnTo>
                  <a:pt x="20376" y="304"/>
                </a:lnTo>
                <a:lnTo>
                  <a:pt x="186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32" name="Google Shape;8032;gefe2f4b35a_0_4785"/>
          <p:cNvSpPr/>
          <p:nvPr/>
        </p:nvSpPr>
        <p:spPr>
          <a:xfrm>
            <a:off x="7797100" y="11847981"/>
            <a:ext cx="24765" cy="23495"/>
          </a:xfrm>
          <a:custGeom>
            <a:rect b="b" l="l" r="r" t="t"/>
            <a:pathLst>
              <a:path extrusionOk="0" h="23495" w="24765">
                <a:moveTo>
                  <a:pt x="24409" y="0"/>
                </a:moveTo>
                <a:lnTo>
                  <a:pt x="16090" y="0"/>
                </a:lnTo>
                <a:lnTo>
                  <a:pt x="14757" y="0"/>
                </a:lnTo>
                <a:lnTo>
                  <a:pt x="13144" y="152"/>
                </a:lnTo>
                <a:lnTo>
                  <a:pt x="11214" y="469"/>
                </a:lnTo>
                <a:lnTo>
                  <a:pt x="11214" y="8077"/>
                </a:lnTo>
                <a:lnTo>
                  <a:pt x="1587" y="19151"/>
                </a:lnTo>
                <a:lnTo>
                  <a:pt x="0" y="23075"/>
                </a:lnTo>
                <a:lnTo>
                  <a:pt x="4406" y="23075"/>
                </a:lnTo>
                <a:lnTo>
                  <a:pt x="12090" y="17310"/>
                </a:lnTo>
                <a:lnTo>
                  <a:pt x="22085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33" name="Google Shape;8033;gefe2f4b35a_0_4785"/>
          <p:cNvSpPr/>
          <p:nvPr/>
        </p:nvSpPr>
        <p:spPr>
          <a:xfrm>
            <a:off x="5582763" y="11854230"/>
            <a:ext cx="33020" cy="17779"/>
          </a:xfrm>
          <a:custGeom>
            <a:rect b="b" l="l" r="r" t="t"/>
            <a:pathLst>
              <a:path extrusionOk="0" h="17779" w="33020">
                <a:moveTo>
                  <a:pt x="16128" y="0"/>
                </a:moveTo>
                <a:lnTo>
                  <a:pt x="7950" y="0"/>
                </a:lnTo>
                <a:lnTo>
                  <a:pt x="0" y="3213"/>
                </a:lnTo>
                <a:lnTo>
                  <a:pt x="1028" y="8966"/>
                </a:lnTo>
                <a:lnTo>
                  <a:pt x="9524" y="11010"/>
                </a:lnTo>
                <a:lnTo>
                  <a:pt x="13703" y="17310"/>
                </a:lnTo>
                <a:lnTo>
                  <a:pt x="26098" y="17310"/>
                </a:lnTo>
                <a:lnTo>
                  <a:pt x="28257" y="17094"/>
                </a:lnTo>
                <a:lnTo>
                  <a:pt x="30708" y="16586"/>
                </a:lnTo>
                <a:lnTo>
                  <a:pt x="32579" y="9145"/>
                </a:lnTo>
                <a:lnTo>
                  <a:pt x="29681" y="3983"/>
                </a:lnTo>
                <a:lnTo>
                  <a:pt x="23652" y="975"/>
                </a:lnTo>
                <a:lnTo>
                  <a:pt x="16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34" name="Google Shape;8034;gefe2f4b35a_0_4785"/>
          <p:cNvSpPr/>
          <p:nvPr/>
        </p:nvSpPr>
        <p:spPr>
          <a:xfrm>
            <a:off x="3811203" y="11863199"/>
            <a:ext cx="34925" cy="26670"/>
          </a:xfrm>
          <a:custGeom>
            <a:rect b="b" l="l" r="r" t="t"/>
            <a:pathLst>
              <a:path extrusionOk="0" h="26670" w="34925">
                <a:moveTo>
                  <a:pt x="4775" y="0"/>
                </a:moveTo>
                <a:lnTo>
                  <a:pt x="0" y="11868"/>
                </a:lnTo>
                <a:lnTo>
                  <a:pt x="195" y="20148"/>
                </a:lnTo>
                <a:lnTo>
                  <a:pt x="4227" y="24999"/>
                </a:lnTo>
                <a:lnTo>
                  <a:pt x="10960" y="26581"/>
                </a:lnTo>
                <a:lnTo>
                  <a:pt x="16637" y="25837"/>
                </a:lnTo>
                <a:lnTo>
                  <a:pt x="22688" y="23639"/>
                </a:lnTo>
                <a:lnTo>
                  <a:pt x="28730" y="20039"/>
                </a:lnTo>
                <a:lnTo>
                  <a:pt x="34379" y="15087"/>
                </a:lnTo>
                <a:lnTo>
                  <a:pt x="26685" y="11663"/>
                </a:lnTo>
                <a:lnTo>
                  <a:pt x="12469" y="3559"/>
                </a:lnTo>
                <a:lnTo>
                  <a:pt x="47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35" name="Google Shape;8035;gefe2f4b35a_0_4785"/>
          <p:cNvSpPr/>
          <p:nvPr/>
        </p:nvSpPr>
        <p:spPr>
          <a:xfrm>
            <a:off x="5849051" y="11870387"/>
            <a:ext cx="52070" cy="16509"/>
          </a:xfrm>
          <a:custGeom>
            <a:rect b="b" l="l" r="r" t="t"/>
            <a:pathLst>
              <a:path extrusionOk="0" h="16509" w="52070">
                <a:moveTo>
                  <a:pt x="28956" y="0"/>
                </a:moveTo>
                <a:lnTo>
                  <a:pt x="25539" y="0"/>
                </a:lnTo>
                <a:lnTo>
                  <a:pt x="15907" y="544"/>
                </a:lnTo>
                <a:lnTo>
                  <a:pt x="7888" y="2716"/>
                </a:lnTo>
                <a:lnTo>
                  <a:pt x="2310" y="7324"/>
                </a:lnTo>
                <a:lnTo>
                  <a:pt x="0" y="15176"/>
                </a:lnTo>
                <a:lnTo>
                  <a:pt x="2336" y="14427"/>
                </a:lnTo>
                <a:lnTo>
                  <a:pt x="5156" y="14160"/>
                </a:lnTo>
                <a:lnTo>
                  <a:pt x="12611" y="14160"/>
                </a:lnTo>
                <a:lnTo>
                  <a:pt x="32334" y="16357"/>
                </a:lnTo>
                <a:lnTo>
                  <a:pt x="36728" y="16357"/>
                </a:lnTo>
                <a:lnTo>
                  <a:pt x="43723" y="15689"/>
                </a:lnTo>
                <a:lnTo>
                  <a:pt x="48956" y="13247"/>
                </a:lnTo>
                <a:lnTo>
                  <a:pt x="51778" y="8379"/>
                </a:lnTo>
                <a:lnTo>
                  <a:pt x="51536" y="431"/>
                </a:lnTo>
                <a:lnTo>
                  <a:pt x="43129" y="546"/>
                </a:lnTo>
                <a:lnTo>
                  <a:pt x="289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36" name="Google Shape;8036;gefe2f4b35a_0_4785"/>
          <p:cNvSpPr/>
          <p:nvPr/>
        </p:nvSpPr>
        <p:spPr>
          <a:xfrm>
            <a:off x="6604051" y="11870817"/>
            <a:ext cx="85090" cy="52070"/>
          </a:xfrm>
          <a:custGeom>
            <a:rect b="b" l="l" r="r" t="t"/>
            <a:pathLst>
              <a:path extrusionOk="0" h="52070" w="85090">
                <a:moveTo>
                  <a:pt x="25679" y="36982"/>
                </a:moveTo>
                <a:lnTo>
                  <a:pt x="19659" y="35890"/>
                </a:lnTo>
                <a:lnTo>
                  <a:pt x="14922" y="35433"/>
                </a:lnTo>
                <a:lnTo>
                  <a:pt x="11252" y="35433"/>
                </a:lnTo>
                <a:lnTo>
                  <a:pt x="2679" y="35433"/>
                </a:lnTo>
                <a:lnTo>
                  <a:pt x="0" y="37909"/>
                </a:lnTo>
                <a:lnTo>
                  <a:pt x="1498" y="42875"/>
                </a:lnTo>
                <a:lnTo>
                  <a:pt x="5676" y="45364"/>
                </a:lnTo>
                <a:lnTo>
                  <a:pt x="15608" y="45364"/>
                </a:lnTo>
                <a:lnTo>
                  <a:pt x="21209" y="43230"/>
                </a:lnTo>
                <a:lnTo>
                  <a:pt x="25679" y="36982"/>
                </a:lnTo>
                <a:close/>
              </a:path>
              <a:path extrusionOk="0" h="52070" w="85090">
                <a:moveTo>
                  <a:pt x="62471" y="0"/>
                </a:moveTo>
                <a:lnTo>
                  <a:pt x="47828" y="0"/>
                </a:lnTo>
                <a:lnTo>
                  <a:pt x="47828" y="14744"/>
                </a:lnTo>
                <a:lnTo>
                  <a:pt x="62471" y="14744"/>
                </a:lnTo>
                <a:lnTo>
                  <a:pt x="62471" y="0"/>
                </a:lnTo>
                <a:close/>
              </a:path>
              <a:path extrusionOk="0" h="52070" w="85090">
                <a:moveTo>
                  <a:pt x="84683" y="22225"/>
                </a:moveTo>
                <a:lnTo>
                  <a:pt x="77406" y="22225"/>
                </a:lnTo>
                <a:lnTo>
                  <a:pt x="75704" y="16243"/>
                </a:lnTo>
                <a:lnTo>
                  <a:pt x="69926" y="14744"/>
                </a:lnTo>
                <a:lnTo>
                  <a:pt x="65836" y="23609"/>
                </a:lnTo>
                <a:lnTo>
                  <a:pt x="51917" y="35534"/>
                </a:lnTo>
                <a:lnTo>
                  <a:pt x="47828" y="44577"/>
                </a:lnTo>
                <a:lnTo>
                  <a:pt x="55308" y="44577"/>
                </a:lnTo>
                <a:lnTo>
                  <a:pt x="56730" y="50228"/>
                </a:lnTo>
                <a:lnTo>
                  <a:pt x="62458" y="51841"/>
                </a:lnTo>
                <a:lnTo>
                  <a:pt x="66624" y="42976"/>
                </a:lnTo>
                <a:lnTo>
                  <a:pt x="80670" y="31102"/>
                </a:lnTo>
                <a:lnTo>
                  <a:pt x="84683" y="2222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37" name="Google Shape;8037;gefe2f4b35a_0_4785"/>
          <p:cNvSpPr/>
          <p:nvPr/>
        </p:nvSpPr>
        <p:spPr>
          <a:xfrm>
            <a:off x="7683068" y="11907799"/>
            <a:ext cx="15240" cy="15240"/>
          </a:xfrm>
          <a:custGeom>
            <a:rect b="b" l="l" r="r" t="t"/>
            <a:pathLst>
              <a:path extrusionOk="0" h="15240" w="15240">
                <a:moveTo>
                  <a:pt x="14757" y="0"/>
                </a:moveTo>
                <a:lnTo>
                  <a:pt x="0" y="0"/>
                </a:lnTo>
                <a:lnTo>
                  <a:pt x="0" y="14858"/>
                </a:lnTo>
                <a:lnTo>
                  <a:pt x="14757" y="14858"/>
                </a:lnTo>
                <a:lnTo>
                  <a:pt x="14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38" name="Google Shape;8038;gefe2f4b35a_0_4785"/>
          <p:cNvSpPr/>
          <p:nvPr/>
        </p:nvSpPr>
        <p:spPr>
          <a:xfrm>
            <a:off x="6548866" y="11915399"/>
            <a:ext cx="20320" cy="29845"/>
          </a:xfrm>
          <a:custGeom>
            <a:rect b="b" l="l" r="r" t="t"/>
            <a:pathLst>
              <a:path extrusionOk="0" h="29845" w="20320">
                <a:moveTo>
                  <a:pt x="7175" y="0"/>
                </a:moveTo>
                <a:lnTo>
                  <a:pt x="7081" y="9017"/>
                </a:lnTo>
                <a:lnTo>
                  <a:pt x="5868" y="16997"/>
                </a:lnTo>
                <a:lnTo>
                  <a:pt x="3516" y="23851"/>
                </a:lnTo>
                <a:lnTo>
                  <a:pt x="0" y="29489"/>
                </a:lnTo>
                <a:lnTo>
                  <a:pt x="1968" y="29578"/>
                </a:lnTo>
                <a:lnTo>
                  <a:pt x="14078" y="25065"/>
                </a:lnTo>
                <a:lnTo>
                  <a:pt x="19702" y="15079"/>
                </a:lnTo>
                <a:lnTo>
                  <a:pt x="17761" y="4948"/>
                </a:lnTo>
                <a:lnTo>
                  <a:pt x="71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39" name="Google Shape;8039;gefe2f4b35a_0_4785"/>
          <p:cNvSpPr/>
          <p:nvPr/>
        </p:nvSpPr>
        <p:spPr>
          <a:xfrm>
            <a:off x="29917" y="11921905"/>
            <a:ext cx="24765" cy="13970"/>
          </a:xfrm>
          <a:custGeom>
            <a:rect b="b" l="l" r="r" t="t"/>
            <a:pathLst>
              <a:path extrusionOk="0" h="13970" w="24765">
                <a:moveTo>
                  <a:pt x="20853" y="0"/>
                </a:moveTo>
                <a:lnTo>
                  <a:pt x="15748" y="0"/>
                </a:lnTo>
                <a:lnTo>
                  <a:pt x="11671" y="0"/>
                </a:lnTo>
                <a:lnTo>
                  <a:pt x="6299" y="2146"/>
                </a:lnTo>
                <a:lnTo>
                  <a:pt x="0" y="8127"/>
                </a:lnTo>
                <a:lnTo>
                  <a:pt x="7061" y="11988"/>
                </a:lnTo>
                <a:lnTo>
                  <a:pt x="12420" y="13436"/>
                </a:lnTo>
                <a:lnTo>
                  <a:pt x="22148" y="13436"/>
                </a:lnTo>
                <a:lnTo>
                  <a:pt x="24574" y="10083"/>
                </a:lnTo>
                <a:lnTo>
                  <a:pt x="23926" y="3365"/>
                </a:lnTo>
                <a:lnTo>
                  <a:pt x="208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40" name="Google Shape;8040;gefe2f4b35a_0_4785"/>
          <p:cNvSpPr/>
          <p:nvPr/>
        </p:nvSpPr>
        <p:spPr>
          <a:xfrm>
            <a:off x="6320647" y="11932617"/>
            <a:ext cx="36829" cy="27304"/>
          </a:xfrm>
          <a:custGeom>
            <a:rect b="b" l="l" r="r" t="t"/>
            <a:pathLst>
              <a:path extrusionOk="0" h="27304" w="36829">
                <a:moveTo>
                  <a:pt x="20813" y="0"/>
                </a:moveTo>
                <a:lnTo>
                  <a:pt x="10162" y="2369"/>
                </a:lnTo>
                <a:lnTo>
                  <a:pt x="2099" y="8570"/>
                </a:lnTo>
                <a:lnTo>
                  <a:pt x="0" y="17246"/>
                </a:lnTo>
                <a:lnTo>
                  <a:pt x="7237" y="27038"/>
                </a:lnTo>
                <a:lnTo>
                  <a:pt x="10155" y="20892"/>
                </a:lnTo>
                <a:lnTo>
                  <a:pt x="14466" y="16236"/>
                </a:lnTo>
                <a:lnTo>
                  <a:pt x="20449" y="13286"/>
                </a:lnTo>
                <a:lnTo>
                  <a:pt x="28382" y="12255"/>
                </a:lnTo>
                <a:lnTo>
                  <a:pt x="29423" y="12268"/>
                </a:lnTo>
                <a:lnTo>
                  <a:pt x="29627" y="16344"/>
                </a:lnTo>
                <a:lnTo>
                  <a:pt x="30325" y="19964"/>
                </a:lnTo>
                <a:lnTo>
                  <a:pt x="35265" y="19964"/>
                </a:lnTo>
                <a:lnTo>
                  <a:pt x="36624" y="19761"/>
                </a:lnTo>
                <a:lnTo>
                  <a:pt x="36017" y="10619"/>
                </a:lnTo>
                <a:lnTo>
                  <a:pt x="32629" y="4498"/>
                </a:lnTo>
                <a:lnTo>
                  <a:pt x="27286" y="1069"/>
                </a:lnTo>
                <a:lnTo>
                  <a:pt x="208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41" name="Google Shape;8041;gefe2f4b35a_0_4785"/>
          <p:cNvSpPr/>
          <p:nvPr/>
        </p:nvSpPr>
        <p:spPr>
          <a:xfrm>
            <a:off x="7785943" y="11937413"/>
            <a:ext cx="15875" cy="31750"/>
          </a:xfrm>
          <a:custGeom>
            <a:rect b="b" l="l" r="r" t="t"/>
            <a:pathLst>
              <a:path extrusionOk="0" h="31750" w="15875">
                <a:moveTo>
                  <a:pt x="507" y="0"/>
                </a:moveTo>
                <a:lnTo>
                  <a:pt x="494" y="9727"/>
                </a:lnTo>
                <a:lnTo>
                  <a:pt x="0" y="19896"/>
                </a:lnTo>
                <a:lnTo>
                  <a:pt x="1629" y="27905"/>
                </a:lnTo>
                <a:lnTo>
                  <a:pt x="7988" y="31153"/>
                </a:lnTo>
                <a:lnTo>
                  <a:pt x="9905" y="31153"/>
                </a:lnTo>
                <a:lnTo>
                  <a:pt x="12255" y="30708"/>
                </a:lnTo>
                <a:lnTo>
                  <a:pt x="15151" y="29730"/>
                </a:lnTo>
                <a:lnTo>
                  <a:pt x="15459" y="18159"/>
                </a:lnTo>
                <a:lnTo>
                  <a:pt x="13287" y="9197"/>
                </a:lnTo>
                <a:lnTo>
                  <a:pt x="8385" y="3070"/>
                </a:lnTo>
                <a:lnTo>
                  <a:pt x="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42" name="Google Shape;8042;gefe2f4b35a_0_4785"/>
          <p:cNvSpPr/>
          <p:nvPr/>
        </p:nvSpPr>
        <p:spPr>
          <a:xfrm>
            <a:off x="545551" y="11953099"/>
            <a:ext cx="29845" cy="14604"/>
          </a:xfrm>
          <a:custGeom>
            <a:rect b="b" l="l" r="r" t="t"/>
            <a:pathLst>
              <a:path extrusionOk="0" h="14604" w="29845">
                <a:moveTo>
                  <a:pt x="19405" y="0"/>
                </a:moveTo>
                <a:lnTo>
                  <a:pt x="14160" y="0"/>
                </a:lnTo>
                <a:lnTo>
                  <a:pt x="7264" y="0"/>
                </a:lnTo>
                <a:lnTo>
                  <a:pt x="1130" y="4165"/>
                </a:lnTo>
                <a:lnTo>
                  <a:pt x="0" y="14046"/>
                </a:lnTo>
                <a:lnTo>
                  <a:pt x="2324" y="13754"/>
                </a:lnTo>
                <a:lnTo>
                  <a:pt x="4889" y="13690"/>
                </a:lnTo>
                <a:lnTo>
                  <a:pt x="20320" y="13716"/>
                </a:lnTo>
                <a:lnTo>
                  <a:pt x="27990" y="13195"/>
                </a:lnTo>
                <a:lnTo>
                  <a:pt x="29324" y="6553"/>
                </a:lnTo>
                <a:lnTo>
                  <a:pt x="25082" y="2413"/>
                </a:lnTo>
                <a:lnTo>
                  <a:pt x="194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43" name="Google Shape;8043;gefe2f4b35a_0_4785"/>
          <p:cNvSpPr/>
          <p:nvPr/>
        </p:nvSpPr>
        <p:spPr>
          <a:xfrm>
            <a:off x="1208459" y="11953602"/>
            <a:ext cx="22225" cy="12700"/>
          </a:xfrm>
          <a:custGeom>
            <a:rect b="b" l="l" r="r" t="t"/>
            <a:pathLst>
              <a:path extrusionOk="0" h="12700" w="22225">
                <a:moveTo>
                  <a:pt x="11112" y="0"/>
                </a:moveTo>
                <a:lnTo>
                  <a:pt x="6515" y="0"/>
                </a:lnTo>
                <a:lnTo>
                  <a:pt x="4089" y="0"/>
                </a:lnTo>
                <a:lnTo>
                  <a:pt x="1892" y="1511"/>
                </a:lnTo>
                <a:lnTo>
                  <a:pt x="0" y="6045"/>
                </a:lnTo>
                <a:lnTo>
                  <a:pt x="5638" y="6794"/>
                </a:lnTo>
                <a:lnTo>
                  <a:pt x="11010" y="12204"/>
                </a:lnTo>
                <a:lnTo>
                  <a:pt x="18034" y="12204"/>
                </a:lnTo>
                <a:lnTo>
                  <a:pt x="20269" y="10655"/>
                </a:lnTo>
                <a:lnTo>
                  <a:pt x="22186" y="6045"/>
                </a:lnTo>
                <a:lnTo>
                  <a:pt x="16522" y="5435"/>
                </a:lnTo>
                <a:lnTo>
                  <a:pt x="111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44" name="Google Shape;8044;gefe2f4b35a_0_4785"/>
          <p:cNvSpPr/>
          <p:nvPr/>
        </p:nvSpPr>
        <p:spPr>
          <a:xfrm>
            <a:off x="6769854" y="11952384"/>
            <a:ext cx="37465" cy="23495"/>
          </a:xfrm>
          <a:custGeom>
            <a:rect b="b" l="l" r="r" t="t"/>
            <a:pathLst>
              <a:path extrusionOk="0" h="23495" w="37465">
                <a:moveTo>
                  <a:pt x="14630" y="0"/>
                </a:moveTo>
                <a:lnTo>
                  <a:pt x="14003" y="8516"/>
                </a:lnTo>
                <a:lnTo>
                  <a:pt x="10006" y="13647"/>
                </a:lnTo>
                <a:lnTo>
                  <a:pt x="4663" y="17457"/>
                </a:lnTo>
                <a:lnTo>
                  <a:pt x="0" y="22009"/>
                </a:lnTo>
                <a:lnTo>
                  <a:pt x="1612" y="21399"/>
                </a:lnTo>
                <a:lnTo>
                  <a:pt x="3619" y="21170"/>
                </a:lnTo>
                <a:lnTo>
                  <a:pt x="9042" y="21170"/>
                </a:lnTo>
                <a:lnTo>
                  <a:pt x="23647" y="23025"/>
                </a:lnTo>
                <a:lnTo>
                  <a:pt x="32918" y="23025"/>
                </a:lnTo>
                <a:lnTo>
                  <a:pt x="37338" y="21348"/>
                </a:lnTo>
                <a:lnTo>
                  <a:pt x="36868" y="14757"/>
                </a:lnTo>
                <a:lnTo>
                  <a:pt x="35737" y="14922"/>
                </a:lnTo>
                <a:lnTo>
                  <a:pt x="33718" y="14998"/>
                </a:lnTo>
                <a:lnTo>
                  <a:pt x="22085" y="14998"/>
                </a:lnTo>
                <a:lnTo>
                  <a:pt x="21551" y="4254"/>
                </a:lnTo>
                <a:lnTo>
                  <a:pt x="14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45" name="Google Shape;8045;gefe2f4b35a_0_4785"/>
          <p:cNvSpPr/>
          <p:nvPr/>
        </p:nvSpPr>
        <p:spPr>
          <a:xfrm>
            <a:off x="5471177" y="11959650"/>
            <a:ext cx="15875" cy="21590"/>
          </a:xfrm>
          <a:custGeom>
            <a:rect b="b" l="l" r="r" t="t"/>
            <a:pathLst>
              <a:path extrusionOk="0" h="21590" w="15875">
                <a:moveTo>
                  <a:pt x="2146" y="0"/>
                </a:moveTo>
                <a:lnTo>
                  <a:pt x="0" y="15773"/>
                </a:lnTo>
                <a:lnTo>
                  <a:pt x="3530" y="21043"/>
                </a:lnTo>
                <a:lnTo>
                  <a:pt x="7543" y="21043"/>
                </a:lnTo>
                <a:lnTo>
                  <a:pt x="12885" y="18196"/>
                </a:lnTo>
                <a:lnTo>
                  <a:pt x="15794" y="11698"/>
                </a:lnTo>
                <a:lnTo>
                  <a:pt x="13228" y="4611"/>
                </a:lnTo>
                <a:lnTo>
                  <a:pt x="21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46" name="Google Shape;8046;gefe2f4b35a_0_4785"/>
          <p:cNvSpPr/>
          <p:nvPr/>
        </p:nvSpPr>
        <p:spPr>
          <a:xfrm>
            <a:off x="1018946" y="11974713"/>
            <a:ext cx="20319" cy="22859"/>
          </a:xfrm>
          <a:custGeom>
            <a:rect b="b" l="l" r="r" t="t"/>
            <a:pathLst>
              <a:path extrusionOk="0" h="22859" w="20319">
                <a:moveTo>
                  <a:pt x="13957" y="0"/>
                </a:moveTo>
                <a:lnTo>
                  <a:pt x="10934" y="0"/>
                </a:lnTo>
                <a:lnTo>
                  <a:pt x="5842" y="0"/>
                </a:lnTo>
                <a:lnTo>
                  <a:pt x="1409" y="5689"/>
                </a:lnTo>
                <a:lnTo>
                  <a:pt x="0" y="17081"/>
                </a:lnTo>
                <a:lnTo>
                  <a:pt x="3009" y="22771"/>
                </a:lnTo>
                <a:lnTo>
                  <a:pt x="14897" y="22771"/>
                </a:lnTo>
                <a:lnTo>
                  <a:pt x="17310" y="22504"/>
                </a:lnTo>
                <a:lnTo>
                  <a:pt x="20066" y="21920"/>
                </a:lnTo>
                <a:lnTo>
                  <a:pt x="20066" y="7175"/>
                </a:lnTo>
                <a:lnTo>
                  <a:pt x="17208" y="1993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47" name="Google Shape;8047;gefe2f4b35a_0_4785"/>
          <p:cNvSpPr/>
          <p:nvPr/>
        </p:nvSpPr>
        <p:spPr>
          <a:xfrm>
            <a:off x="5896672" y="11973843"/>
            <a:ext cx="41275" cy="15875"/>
          </a:xfrm>
          <a:custGeom>
            <a:rect b="b" l="l" r="r" t="t"/>
            <a:pathLst>
              <a:path extrusionOk="0" h="15875" w="41275">
                <a:moveTo>
                  <a:pt x="18351" y="0"/>
                </a:moveTo>
                <a:lnTo>
                  <a:pt x="15341" y="0"/>
                </a:lnTo>
                <a:lnTo>
                  <a:pt x="6375" y="0"/>
                </a:lnTo>
                <a:lnTo>
                  <a:pt x="0" y="2603"/>
                </a:lnTo>
                <a:lnTo>
                  <a:pt x="3911" y="15532"/>
                </a:lnTo>
                <a:lnTo>
                  <a:pt x="8204" y="15646"/>
                </a:lnTo>
                <a:lnTo>
                  <a:pt x="19225" y="14719"/>
                </a:lnTo>
                <a:lnTo>
                  <a:pt x="28289" y="11915"/>
                </a:lnTo>
                <a:lnTo>
                  <a:pt x="35457" y="7202"/>
                </a:lnTo>
                <a:lnTo>
                  <a:pt x="40792" y="546"/>
                </a:lnTo>
                <a:lnTo>
                  <a:pt x="38976" y="1003"/>
                </a:lnTo>
                <a:lnTo>
                  <a:pt x="36868" y="1168"/>
                </a:lnTo>
                <a:lnTo>
                  <a:pt x="31584" y="1168"/>
                </a:lnTo>
                <a:lnTo>
                  <a:pt x="183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48" name="Google Shape;8048;gefe2f4b35a_0_4785"/>
          <p:cNvSpPr/>
          <p:nvPr/>
        </p:nvSpPr>
        <p:spPr>
          <a:xfrm>
            <a:off x="7049800" y="11973284"/>
            <a:ext cx="23495" cy="13970"/>
          </a:xfrm>
          <a:custGeom>
            <a:rect b="b" l="l" r="r" t="t"/>
            <a:pathLst>
              <a:path extrusionOk="0" h="13970" w="23495">
                <a:moveTo>
                  <a:pt x="21335" y="0"/>
                </a:moveTo>
                <a:lnTo>
                  <a:pt x="16738" y="0"/>
                </a:lnTo>
                <a:lnTo>
                  <a:pt x="13042" y="0"/>
                </a:lnTo>
                <a:lnTo>
                  <a:pt x="7518" y="2260"/>
                </a:lnTo>
                <a:lnTo>
                  <a:pt x="0" y="8610"/>
                </a:lnTo>
                <a:lnTo>
                  <a:pt x="5232" y="12471"/>
                </a:lnTo>
                <a:lnTo>
                  <a:pt x="9626" y="13931"/>
                </a:lnTo>
                <a:lnTo>
                  <a:pt x="18491" y="13931"/>
                </a:lnTo>
                <a:lnTo>
                  <a:pt x="21704" y="10452"/>
                </a:lnTo>
                <a:lnTo>
                  <a:pt x="23113" y="3479"/>
                </a:lnTo>
                <a:lnTo>
                  <a:pt x="21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49" name="Google Shape;8049;gefe2f4b35a_0_4785"/>
          <p:cNvSpPr/>
          <p:nvPr/>
        </p:nvSpPr>
        <p:spPr>
          <a:xfrm>
            <a:off x="965348" y="11981889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999" y="6619"/>
                </a:lnTo>
                <a:lnTo>
                  <a:pt x="7650" y="11476"/>
                </a:lnTo>
                <a:lnTo>
                  <a:pt x="3136" y="16182"/>
                </a:lnTo>
                <a:lnTo>
                  <a:pt x="0" y="22351"/>
                </a:lnTo>
                <a:lnTo>
                  <a:pt x="1638" y="23037"/>
                </a:lnTo>
                <a:lnTo>
                  <a:pt x="3302" y="23342"/>
                </a:lnTo>
                <a:lnTo>
                  <a:pt x="4953" y="23342"/>
                </a:lnTo>
                <a:lnTo>
                  <a:pt x="14491" y="20056"/>
                </a:lnTo>
                <a:lnTo>
                  <a:pt x="21042" y="12633"/>
                </a:lnTo>
                <a:lnTo>
                  <a:pt x="21971" y="472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50" name="Google Shape;8050;gefe2f4b35a_0_4785"/>
          <p:cNvSpPr/>
          <p:nvPr/>
        </p:nvSpPr>
        <p:spPr>
          <a:xfrm>
            <a:off x="5392426" y="11980796"/>
            <a:ext cx="23495" cy="13970"/>
          </a:xfrm>
          <a:custGeom>
            <a:rect b="b" l="l" r="r" t="t"/>
            <a:pathLst>
              <a:path extrusionOk="0" h="13970" w="23495">
                <a:moveTo>
                  <a:pt x="21399" y="0"/>
                </a:moveTo>
                <a:lnTo>
                  <a:pt x="16802" y="0"/>
                </a:lnTo>
                <a:lnTo>
                  <a:pt x="13093" y="0"/>
                </a:lnTo>
                <a:lnTo>
                  <a:pt x="7543" y="2260"/>
                </a:lnTo>
                <a:lnTo>
                  <a:pt x="0" y="8585"/>
                </a:lnTo>
                <a:lnTo>
                  <a:pt x="5219" y="12395"/>
                </a:lnTo>
                <a:lnTo>
                  <a:pt x="9613" y="13843"/>
                </a:lnTo>
                <a:lnTo>
                  <a:pt x="18503" y="13843"/>
                </a:lnTo>
                <a:lnTo>
                  <a:pt x="21729" y="10375"/>
                </a:lnTo>
                <a:lnTo>
                  <a:pt x="23177" y="3454"/>
                </a:lnTo>
                <a:lnTo>
                  <a:pt x="213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51" name="Google Shape;8051;gefe2f4b35a_0_4785"/>
          <p:cNvSpPr/>
          <p:nvPr/>
        </p:nvSpPr>
        <p:spPr>
          <a:xfrm>
            <a:off x="928509" y="11989371"/>
            <a:ext cx="29844" cy="15240"/>
          </a:xfrm>
          <a:custGeom>
            <a:rect b="b" l="l" r="r" t="t"/>
            <a:pathLst>
              <a:path extrusionOk="0" h="15240" w="29844">
                <a:moveTo>
                  <a:pt x="29375" y="0"/>
                </a:moveTo>
                <a:lnTo>
                  <a:pt x="0" y="0"/>
                </a:lnTo>
                <a:lnTo>
                  <a:pt x="0" y="14859"/>
                </a:lnTo>
                <a:lnTo>
                  <a:pt x="29375" y="14859"/>
                </a:lnTo>
                <a:lnTo>
                  <a:pt x="293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52" name="Google Shape;8052;gefe2f4b35a_0_4785"/>
          <p:cNvSpPr/>
          <p:nvPr/>
        </p:nvSpPr>
        <p:spPr>
          <a:xfrm>
            <a:off x="1215691" y="11989377"/>
            <a:ext cx="19684" cy="38100"/>
          </a:xfrm>
          <a:custGeom>
            <a:rect b="b" l="l" r="r" t="t"/>
            <a:pathLst>
              <a:path extrusionOk="0" h="38100" w="19684">
                <a:moveTo>
                  <a:pt x="0" y="0"/>
                </a:moveTo>
                <a:lnTo>
                  <a:pt x="0" y="37109"/>
                </a:lnTo>
                <a:lnTo>
                  <a:pt x="2070" y="37541"/>
                </a:lnTo>
                <a:lnTo>
                  <a:pt x="3962" y="37744"/>
                </a:lnTo>
                <a:lnTo>
                  <a:pt x="5689" y="37744"/>
                </a:lnTo>
                <a:lnTo>
                  <a:pt x="17693" y="31846"/>
                </a:lnTo>
                <a:lnTo>
                  <a:pt x="19527" y="18872"/>
                </a:lnTo>
                <a:lnTo>
                  <a:pt x="13020" y="5897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53" name="Google Shape;8053;gefe2f4b35a_0_4785"/>
          <p:cNvSpPr/>
          <p:nvPr/>
        </p:nvSpPr>
        <p:spPr>
          <a:xfrm>
            <a:off x="348928" y="12003962"/>
            <a:ext cx="18414" cy="29845"/>
          </a:xfrm>
          <a:custGeom>
            <a:rect b="b" l="l" r="r" t="t"/>
            <a:pathLst>
              <a:path extrusionOk="0" h="29845" w="18414">
                <a:moveTo>
                  <a:pt x="11100" y="0"/>
                </a:moveTo>
                <a:lnTo>
                  <a:pt x="9411" y="0"/>
                </a:lnTo>
                <a:lnTo>
                  <a:pt x="7379" y="88"/>
                </a:lnTo>
                <a:lnTo>
                  <a:pt x="4940" y="279"/>
                </a:lnTo>
                <a:lnTo>
                  <a:pt x="4331" y="114"/>
                </a:lnTo>
                <a:lnTo>
                  <a:pt x="3797" y="38"/>
                </a:lnTo>
                <a:lnTo>
                  <a:pt x="3315" y="38"/>
                </a:lnTo>
                <a:lnTo>
                  <a:pt x="0" y="4406"/>
                </a:lnTo>
                <a:lnTo>
                  <a:pt x="2091" y="14166"/>
                </a:lnTo>
                <a:lnTo>
                  <a:pt x="7071" y="24298"/>
                </a:lnTo>
                <a:lnTo>
                  <a:pt x="12421" y="29781"/>
                </a:lnTo>
                <a:lnTo>
                  <a:pt x="11577" y="17573"/>
                </a:lnTo>
                <a:lnTo>
                  <a:pt x="16023" y="8175"/>
                </a:lnTo>
                <a:lnTo>
                  <a:pt x="18338" y="2135"/>
                </a:lnTo>
                <a:lnTo>
                  <a:pt x="111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54" name="Google Shape;8054;gefe2f4b35a_0_4785"/>
          <p:cNvSpPr/>
          <p:nvPr/>
        </p:nvSpPr>
        <p:spPr>
          <a:xfrm>
            <a:off x="5347633" y="12004240"/>
            <a:ext cx="28575" cy="52070"/>
          </a:xfrm>
          <a:custGeom>
            <a:rect b="b" l="l" r="r" t="t"/>
            <a:pathLst>
              <a:path extrusionOk="0" h="52070" w="28575">
                <a:moveTo>
                  <a:pt x="15178" y="0"/>
                </a:moveTo>
                <a:lnTo>
                  <a:pt x="12633" y="14358"/>
                </a:lnTo>
                <a:lnTo>
                  <a:pt x="4563" y="27903"/>
                </a:lnTo>
                <a:lnTo>
                  <a:pt x="0" y="40431"/>
                </a:lnTo>
                <a:lnTo>
                  <a:pt x="7977" y="51739"/>
                </a:lnTo>
                <a:lnTo>
                  <a:pt x="15621" y="39328"/>
                </a:lnTo>
                <a:lnTo>
                  <a:pt x="25503" y="22283"/>
                </a:lnTo>
                <a:lnTo>
                  <a:pt x="28423" y="7032"/>
                </a:lnTo>
                <a:lnTo>
                  <a:pt x="151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55" name="Google Shape;8055;gefe2f4b35a_0_4785"/>
          <p:cNvSpPr/>
          <p:nvPr/>
        </p:nvSpPr>
        <p:spPr>
          <a:xfrm>
            <a:off x="943176" y="12011458"/>
            <a:ext cx="20955" cy="30479"/>
          </a:xfrm>
          <a:custGeom>
            <a:rect b="b" l="l" r="r" t="t"/>
            <a:pathLst>
              <a:path extrusionOk="0" h="30479" w="20955">
                <a:moveTo>
                  <a:pt x="12128" y="0"/>
                </a:moveTo>
                <a:lnTo>
                  <a:pt x="1435" y="0"/>
                </a:lnTo>
                <a:lnTo>
                  <a:pt x="0" y="50"/>
                </a:lnTo>
                <a:lnTo>
                  <a:pt x="0" y="29768"/>
                </a:lnTo>
                <a:lnTo>
                  <a:pt x="1866" y="30086"/>
                </a:lnTo>
                <a:lnTo>
                  <a:pt x="3581" y="30238"/>
                </a:lnTo>
                <a:lnTo>
                  <a:pt x="16522" y="30238"/>
                </a:lnTo>
                <a:lnTo>
                  <a:pt x="20942" y="22682"/>
                </a:lnTo>
                <a:lnTo>
                  <a:pt x="18745" y="7556"/>
                </a:lnTo>
                <a:lnTo>
                  <a:pt x="121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56" name="Google Shape;8056;gefe2f4b35a_0_4785"/>
          <p:cNvSpPr/>
          <p:nvPr/>
        </p:nvSpPr>
        <p:spPr>
          <a:xfrm>
            <a:off x="1245301" y="12011394"/>
            <a:ext cx="36830" cy="15875"/>
          </a:xfrm>
          <a:custGeom>
            <a:rect b="b" l="l" r="r" t="t"/>
            <a:pathLst>
              <a:path extrusionOk="0" h="15875" w="36830">
                <a:moveTo>
                  <a:pt x="33947" y="0"/>
                </a:moveTo>
                <a:lnTo>
                  <a:pt x="32575" y="0"/>
                </a:lnTo>
                <a:lnTo>
                  <a:pt x="21502" y="939"/>
                </a:lnTo>
                <a:lnTo>
                  <a:pt x="12363" y="3762"/>
                </a:lnTo>
                <a:lnTo>
                  <a:pt x="5186" y="8476"/>
                </a:lnTo>
                <a:lnTo>
                  <a:pt x="0" y="15087"/>
                </a:lnTo>
                <a:lnTo>
                  <a:pt x="7302" y="15430"/>
                </a:lnTo>
                <a:lnTo>
                  <a:pt x="10794" y="15430"/>
                </a:lnTo>
                <a:lnTo>
                  <a:pt x="20527" y="14846"/>
                </a:lnTo>
                <a:lnTo>
                  <a:pt x="28608" y="12596"/>
                </a:lnTo>
                <a:lnTo>
                  <a:pt x="34281" y="7934"/>
                </a:lnTo>
                <a:lnTo>
                  <a:pt x="36791" y="114"/>
                </a:lnTo>
                <a:lnTo>
                  <a:pt x="33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57" name="Google Shape;8057;gefe2f4b35a_0_4785"/>
          <p:cNvSpPr/>
          <p:nvPr/>
        </p:nvSpPr>
        <p:spPr>
          <a:xfrm>
            <a:off x="3948570" y="12011145"/>
            <a:ext cx="36829" cy="29209"/>
          </a:xfrm>
          <a:custGeom>
            <a:rect b="b" l="l" r="r" t="t"/>
            <a:pathLst>
              <a:path extrusionOk="0" h="29209" w="36829">
                <a:moveTo>
                  <a:pt x="29273" y="0"/>
                </a:moveTo>
                <a:lnTo>
                  <a:pt x="25692" y="0"/>
                </a:lnTo>
                <a:lnTo>
                  <a:pt x="16012" y="584"/>
                </a:lnTo>
                <a:lnTo>
                  <a:pt x="8035" y="2836"/>
                </a:lnTo>
                <a:lnTo>
                  <a:pt x="2464" y="7506"/>
                </a:lnTo>
                <a:lnTo>
                  <a:pt x="0" y="15341"/>
                </a:lnTo>
                <a:lnTo>
                  <a:pt x="1435" y="15100"/>
                </a:lnTo>
                <a:lnTo>
                  <a:pt x="2768" y="14998"/>
                </a:lnTo>
                <a:lnTo>
                  <a:pt x="10934" y="14998"/>
                </a:lnTo>
                <a:lnTo>
                  <a:pt x="15024" y="18402"/>
                </a:lnTo>
                <a:lnTo>
                  <a:pt x="21463" y="25209"/>
                </a:lnTo>
                <a:lnTo>
                  <a:pt x="23825" y="28625"/>
                </a:lnTo>
                <a:lnTo>
                  <a:pt x="29718" y="28625"/>
                </a:lnTo>
                <a:lnTo>
                  <a:pt x="32677" y="26987"/>
                </a:lnTo>
                <a:lnTo>
                  <a:pt x="36830" y="22593"/>
                </a:lnTo>
                <a:lnTo>
                  <a:pt x="36830" y="35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58" name="Google Shape;8058;gefe2f4b35a_0_4785"/>
          <p:cNvSpPr/>
          <p:nvPr/>
        </p:nvSpPr>
        <p:spPr>
          <a:xfrm>
            <a:off x="5112484" y="12026487"/>
            <a:ext cx="29845" cy="30479"/>
          </a:xfrm>
          <a:custGeom>
            <a:rect b="b" l="l" r="r" t="t"/>
            <a:pathLst>
              <a:path extrusionOk="0" h="30479" w="29845">
                <a:moveTo>
                  <a:pt x="29349" y="0"/>
                </a:moveTo>
                <a:lnTo>
                  <a:pt x="16998" y="2353"/>
                </a:lnTo>
                <a:lnTo>
                  <a:pt x="7988" y="8048"/>
                </a:lnTo>
                <a:lnTo>
                  <a:pt x="2321" y="17091"/>
                </a:lnTo>
                <a:lnTo>
                  <a:pt x="0" y="29489"/>
                </a:lnTo>
                <a:lnTo>
                  <a:pt x="2971" y="30124"/>
                </a:lnTo>
                <a:lnTo>
                  <a:pt x="5613" y="30416"/>
                </a:lnTo>
                <a:lnTo>
                  <a:pt x="7962" y="30416"/>
                </a:lnTo>
                <a:lnTo>
                  <a:pt x="18191" y="27771"/>
                </a:lnTo>
                <a:lnTo>
                  <a:pt x="24209" y="20828"/>
                </a:lnTo>
                <a:lnTo>
                  <a:pt x="27451" y="11074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59" name="Google Shape;8059;gefe2f4b35a_0_4785"/>
          <p:cNvSpPr/>
          <p:nvPr/>
        </p:nvSpPr>
        <p:spPr>
          <a:xfrm>
            <a:off x="308600" y="12041233"/>
            <a:ext cx="24129" cy="37465"/>
          </a:xfrm>
          <a:custGeom>
            <a:rect b="b" l="l" r="r" t="t"/>
            <a:pathLst>
              <a:path extrusionOk="0" h="37465" w="24129">
                <a:moveTo>
                  <a:pt x="15939" y="0"/>
                </a:moveTo>
                <a:lnTo>
                  <a:pt x="10805" y="8225"/>
                </a:lnTo>
                <a:lnTo>
                  <a:pt x="3139" y="18464"/>
                </a:lnTo>
                <a:lnTo>
                  <a:pt x="0" y="28748"/>
                </a:lnTo>
                <a:lnTo>
                  <a:pt x="8446" y="37109"/>
                </a:lnTo>
                <a:lnTo>
                  <a:pt x="9792" y="24774"/>
                </a:lnTo>
                <a:lnTo>
                  <a:pt x="18469" y="15478"/>
                </a:lnTo>
                <a:lnTo>
                  <a:pt x="24009" y="7720"/>
                </a:lnTo>
                <a:lnTo>
                  <a:pt x="159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60" name="Google Shape;8060;gefe2f4b35a_0_4785"/>
          <p:cNvSpPr/>
          <p:nvPr/>
        </p:nvSpPr>
        <p:spPr>
          <a:xfrm>
            <a:off x="7673830" y="12048445"/>
            <a:ext cx="33020" cy="17145"/>
          </a:xfrm>
          <a:custGeom>
            <a:rect b="b" l="l" r="r" t="t"/>
            <a:pathLst>
              <a:path extrusionOk="0" h="17145" w="33020">
                <a:moveTo>
                  <a:pt x="9046" y="0"/>
                </a:moveTo>
                <a:lnTo>
                  <a:pt x="3560" y="0"/>
                </a:lnTo>
                <a:lnTo>
                  <a:pt x="2074" y="50"/>
                </a:lnTo>
                <a:lnTo>
                  <a:pt x="0" y="7512"/>
                </a:lnTo>
                <a:lnTo>
                  <a:pt x="2717" y="12673"/>
                </a:lnTo>
                <a:lnTo>
                  <a:pt x="8609" y="15668"/>
                </a:lnTo>
                <a:lnTo>
                  <a:pt x="16057" y="16636"/>
                </a:lnTo>
                <a:lnTo>
                  <a:pt x="24325" y="16636"/>
                </a:lnTo>
                <a:lnTo>
                  <a:pt x="32491" y="13347"/>
                </a:lnTo>
                <a:lnTo>
                  <a:pt x="31475" y="7531"/>
                </a:lnTo>
                <a:lnTo>
                  <a:pt x="30370" y="7670"/>
                </a:lnTo>
                <a:lnTo>
                  <a:pt x="28350" y="7734"/>
                </a:lnTo>
                <a:lnTo>
                  <a:pt x="23004" y="7734"/>
                </a:lnTo>
                <a:lnTo>
                  <a:pt x="90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61" name="Google Shape;8061;gefe2f4b35a_0_4785"/>
          <p:cNvSpPr/>
          <p:nvPr/>
        </p:nvSpPr>
        <p:spPr>
          <a:xfrm>
            <a:off x="2283123" y="12063579"/>
            <a:ext cx="16510" cy="29845"/>
          </a:xfrm>
          <a:custGeom>
            <a:rect b="b" l="l" r="r" t="t"/>
            <a:pathLst>
              <a:path extrusionOk="0" h="29845" w="16510">
                <a:moveTo>
                  <a:pt x="8063" y="0"/>
                </a:moveTo>
                <a:lnTo>
                  <a:pt x="4518" y="6247"/>
                </a:lnTo>
                <a:lnTo>
                  <a:pt x="324" y="15908"/>
                </a:lnTo>
                <a:lnTo>
                  <a:pt x="0" y="24962"/>
                </a:lnTo>
                <a:lnTo>
                  <a:pt x="8063" y="29387"/>
                </a:lnTo>
                <a:lnTo>
                  <a:pt x="8249" y="19659"/>
                </a:lnTo>
                <a:lnTo>
                  <a:pt x="13702" y="11283"/>
                </a:lnTo>
                <a:lnTo>
                  <a:pt x="16335" y="4613"/>
                </a:lnTo>
                <a:lnTo>
                  <a:pt x="80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62" name="Google Shape;8062;gefe2f4b35a_0_4785"/>
          <p:cNvSpPr/>
          <p:nvPr/>
        </p:nvSpPr>
        <p:spPr>
          <a:xfrm>
            <a:off x="5407115" y="12063526"/>
            <a:ext cx="22225" cy="15240"/>
          </a:xfrm>
          <a:custGeom>
            <a:rect b="b" l="l" r="r" t="t"/>
            <a:pathLst>
              <a:path extrusionOk="0" h="15240" w="22225">
                <a:moveTo>
                  <a:pt x="20269" y="0"/>
                </a:moveTo>
                <a:lnTo>
                  <a:pt x="8864" y="0"/>
                </a:lnTo>
                <a:lnTo>
                  <a:pt x="3009" y="5956"/>
                </a:lnTo>
                <a:lnTo>
                  <a:pt x="0" y="14820"/>
                </a:lnTo>
                <a:lnTo>
                  <a:pt x="673" y="14820"/>
                </a:lnTo>
                <a:lnTo>
                  <a:pt x="8717" y="13756"/>
                </a:lnTo>
                <a:lnTo>
                  <a:pt x="14735" y="10750"/>
                </a:lnTo>
                <a:lnTo>
                  <a:pt x="19100" y="6087"/>
                </a:lnTo>
                <a:lnTo>
                  <a:pt x="22186" y="50"/>
                </a:lnTo>
                <a:lnTo>
                  <a:pt x="20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63" name="Google Shape;8063;gefe2f4b35a_0_4785"/>
          <p:cNvSpPr/>
          <p:nvPr/>
        </p:nvSpPr>
        <p:spPr>
          <a:xfrm>
            <a:off x="102967" y="12069799"/>
            <a:ext cx="37464" cy="15240"/>
          </a:xfrm>
          <a:custGeom>
            <a:rect b="b" l="l" r="r" t="t"/>
            <a:pathLst>
              <a:path extrusionOk="0" h="15240" w="37464">
                <a:moveTo>
                  <a:pt x="13944" y="0"/>
                </a:moveTo>
                <a:lnTo>
                  <a:pt x="10731" y="0"/>
                </a:lnTo>
                <a:lnTo>
                  <a:pt x="4508" y="0"/>
                </a:lnTo>
                <a:lnTo>
                  <a:pt x="0" y="1727"/>
                </a:lnTo>
                <a:lnTo>
                  <a:pt x="584" y="8547"/>
                </a:lnTo>
                <a:lnTo>
                  <a:pt x="4622" y="12788"/>
                </a:lnTo>
                <a:lnTo>
                  <a:pt x="9779" y="14630"/>
                </a:lnTo>
                <a:lnTo>
                  <a:pt x="15024" y="14630"/>
                </a:lnTo>
                <a:lnTo>
                  <a:pt x="21732" y="13653"/>
                </a:lnTo>
                <a:lnTo>
                  <a:pt x="28040" y="10893"/>
                </a:lnTo>
                <a:lnTo>
                  <a:pt x="33449" y="6604"/>
                </a:lnTo>
                <a:lnTo>
                  <a:pt x="37465" y="1041"/>
                </a:lnTo>
                <a:lnTo>
                  <a:pt x="35877" y="1625"/>
                </a:lnTo>
                <a:lnTo>
                  <a:pt x="33921" y="1841"/>
                </a:lnTo>
                <a:lnTo>
                  <a:pt x="28562" y="1841"/>
                </a:lnTo>
                <a:lnTo>
                  <a:pt x="139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64" name="Google Shape;8064;gefe2f4b35a_0_4785"/>
          <p:cNvSpPr/>
          <p:nvPr/>
        </p:nvSpPr>
        <p:spPr>
          <a:xfrm>
            <a:off x="741015" y="12084694"/>
            <a:ext cx="51434" cy="17145"/>
          </a:xfrm>
          <a:custGeom>
            <a:rect b="b" l="l" r="r" t="t"/>
            <a:pathLst>
              <a:path extrusionOk="0" h="17145" w="51434">
                <a:moveTo>
                  <a:pt x="44310" y="0"/>
                </a:moveTo>
                <a:lnTo>
                  <a:pt x="34810" y="0"/>
                </a:lnTo>
                <a:lnTo>
                  <a:pt x="31076" y="0"/>
                </a:lnTo>
                <a:lnTo>
                  <a:pt x="14389" y="1778"/>
                </a:lnTo>
                <a:lnTo>
                  <a:pt x="7937" y="1778"/>
                </a:lnTo>
                <a:lnTo>
                  <a:pt x="5448" y="1536"/>
                </a:lnTo>
                <a:lnTo>
                  <a:pt x="3352" y="901"/>
                </a:lnTo>
                <a:lnTo>
                  <a:pt x="0" y="13868"/>
                </a:lnTo>
                <a:lnTo>
                  <a:pt x="6654" y="16700"/>
                </a:lnTo>
                <a:lnTo>
                  <a:pt x="19837" y="16700"/>
                </a:lnTo>
                <a:lnTo>
                  <a:pt x="36410" y="14973"/>
                </a:lnTo>
                <a:lnTo>
                  <a:pt x="42951" y="14973"/>
                </a:lnTo>
                <a:lnTo>
                  <a:pt x="45516" y="15214"/>
                </a:lnTo>
                <a:lnTo>
                  <a:pt x="47663" y="15887"/>
                </a:lnTo>
                <a:lnTo>
                  <a:pt x="50965" y="2870"/>
                </a:lnTo>
                <a:lnTo>
                  <a:pt x="443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65" name="Google Shape;8065;gefe2f4b35a_0_4785"/>
          <p:cNvSpPr/>
          <p:nvPr/>
        </p:nvSpPr>
        <p:spPr>
          <a:xfrm>
            <a:off x="7587303" y="12085597"/>
            <a:ext cx="23495" cy="37465"/>
          </a:xfrm>
          <a:custGeom>
            <a:rect b="b" l="l" r="r" t="t"/>
            <a:pathLst>
              <a:path extrusionOk="0" h="37465" w="23495">
                <a:moveTo>
                  <a:pt x="14985" y="0"/>
                </a:moveTo>
                <a:lnTo>
                  <a:pt x="13525" y="4775"/>
                </a:lnTo>
                <a:lnTo>
                  <a:pt x="9982" y="7658"/>
                </a:lnTo>
                <a:lnTo>
                  <a:pt x="2565" y="7658"/>
                </a:lnTo>
                <a:lnTo>
                  <a:pt x="1333" y="7569"/>
                </a:lnTo>
                <a:lnTo>
                  <a:pt x="0" y="7365"/>
                </a:lnTo>
                <a:lnTo>
                  <a:pt x="1423" y="17260"/>
                </a:lnTo>
                <a:lnTo>
                  <a:pt x="4149" y="25674"/>
                </a:lnTo>
                <a:lnTo>
                  <a:pt x="8547" y="32338"/>
                </a:lnTo>
                <a:lnTo>
                  <a:pt x="14985" y="36982"/>
                </a:lnTo>
                <a:lnTo>
                  <a:pt x="19093" y="29635"/>
                </a:lnTo>
                <a:lnTo>
                  <a:pt x="22939" y="17586"/>
                </a:lnTo>
                <a:lnTo>
                  <a:pt x="22808" y="5989"/>
                </a:lnTo>
                <a:lnTo>
                  <a:pt x="149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66" name="Google Shape;8066;gefe2f4b35a_0_4785"/>
          <p:cNvSpPr/>
          <p:nvPr/>
        </p:nvSpPr>
        <p:spPr>
          <a:xfrm>
            <a:off x="96332" y="12092965"/>
            <a:ext cx="36830" cy="37465"/>
          </a:xfrm>
          <a:custGeom>
            <a:rect b="b" l="l" r="r" t="t"/>
            <a:pathLst>
              <a:path extrusionOk="0" h="37465" w="36830">
                <a:moveTo>
                  <a:pt x="14394" y="0"/>
                </a:moveTo>
                <a:lnTo>
                  <a:pt x="10612" y="9525"/>
                </a:lnTo>
                <a:lnTo>
                  <a:pt x="3472" y="20197"/>
                </a:lnTo>
                <a:lnTo>
                  <a:pt x="0" y="30048"/>
                </a:lnTo>
                <a:lnTo>
                  <a:pt x="7219" y="37109"/>
                </a:lnTo>
                <a:lnTo>
                  <a:pt x="10005" y="30700"/>
                </a:lnTo>
                <a:lnTo>
                  <a:pt x="13272" y="24738"/>
                </a:lnTo>
                <a:lnTo>
                  <a:pt x="17179" y="19401"/>
                </a:lnTo>
                <a:lnTo>
                  <a:pt x="21887" y="14871"/>
                </a:lnTo>
                <a:lnTo>
                  <a:pt x="27678" y="13144"/>
                </a:lnTo>
                <a:lnTo>
                  <a:pt x="36289" y="14643"/>
                </a:lnTo>
                <a:lnTo>
                  <a:pt x="36606" y="7620"/>
                </a:lnTo>
                <a:lnTo>
                  <a:pt x="26205" y="7620"/>
                </a:lnTo>
                <a:lnTo>
                  <a:pt x="20274" y="3924"/>
                </a:lnTo>
                <a:lnTo>
                  <a:pt x="14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67" name="Google Shape;8067;gefe2f4b35a_0_4785"/>
          <p:cNvSpPr/>
          <p:nvPr/>
        </p:nvSpPr>
        <p:spPr>
          <a:xfrm>
            <a:off x="5428992" y="12091789"/>
            <a:ext cx="22860" cy="31115"/>
          </a:xfrm>
          <a:custGeom>
            <a:rect b="b" l="l" r="r" t="t"/>
            <a:pathLst>
              <a:path extrusionOk="0" h="31115" w="22860">
                <a:moveTo>
                  <a:pt x="18344" y="0"/>
                </a:moveTo>
                <a:lnTo>
                  <a:pt x="16541" y="0"/>
                </a:lnTo>
                <a:lnTo>
                  <a:pt x="6382" y="4215"/>
                </a:lnTo>
                <a:lnTo>
                  <a:pt x="250" y="13806"/>
                </a:lnTo>
                <a:lnTo>
                  <a:pt x="0" y="24190"/>
                </a:lnTo>
                <a:lnTo>
                  <a:pt x="7486" y="30784"/>
                </a:lnTo>
                <a:lnTo>
                  <a:pt x="7278" y="19531"/>
                </a:lnTo>
                <a:lnTo>
                  <a:pt x="14907" y="16111"/>
                </a:lnTo>
                <a:lnTo>
                  <a:pt x="22497" y="12627"/>
                </a:lnTo>
                <a:lnTo>
                  <a:pt x="22167" y="1181"/>
                </a:lnTo>
                <a:lnTo>
                  <a:pt x="20237" y="368"/>
                </a:lnTo>
                <a:lnTo>
                  <a:pt x="183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68" name="Google Shape;8068;gefe2f4b35a_0_4785"/>
          <p:cNvSpPr/>
          <p:nvPr/>
        </p:nvSpPr>
        <p:spPr>
          <a:xfrm>
            <a:off x="1326117" y="12100579"/>
            <a:ext cx="22859" cy="23495"/>
          </a:xfrm>
          <a:custGeom>
            <a:rect b="b" l="l" r="r" t="t"/>
            <a:pathLst>
              <a:path extrusionOk="0" h="23495" w="22859">
                <a:moveTo>
                  <a:pt x="14998" y="0"/>
                </a:moveTo>
                <a:lnTo>
                  <a:pt x="11847" y="6012"/>
                </a:lnTo>
                <a:lnTo>
                  <a:pt x="5784" y="9226"/>
                </a:lnTo>
                <a:lnTo>
                  <a:pt x="579" y="13326"/>
                </a:lnTo>
                <a:lnTo>
                  <a:pt x="0" y="21996"/>
                </a:lnTo>
                <a:lnTo>
                  <a:pt x="1727" y="22758"/>
                </a:lnTo>
                <a:lnTo>
                  <a:pt x="3492" y="23101"/>
                </a:lnTo>
                <a:lnTo>
                  <a:pt x="5245" y="23101"/>
                </a:lnTo>
                <a:lnTo>
                  <a:pt x="14829" y="19836"/>
                </a:lnTo>
                <a:lnTo>
                  <a:pt x="21366" y="12469"/>
                </a:lnTo>
                <a:lnTo>
                  <a:pt x="22281" y="4643"/>
                </a:lnTo>
                <a:lnTo>
                  <a:pt x="149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69" name="Google Shape;8069;gefe2f4b35a_0_4785"/>
          <p:cNvSpPr/>
          <p:nvPr/>
        </p:nvSpPr>
        <p:spPr>
          <a:xfrm>
            <a:off x="286580" y="12107397"/>
            <a:ext cx="38100" cy="45084"/>
          </a:xfrm>
          <a:custGeom>
            <a:rect b="b" l="l" r="r" t="t"/>
            <a:pathLst>
              <a:path extrusionOk="0" h="45084" w="38100">
                <a:moveTo>
                  <a:pt x="15980" y="0"/>
                </a:moveTo>
                <a:lnTo>
                  <a:pt x="13592" y="0"/>
                </a:lnTo>
                <a:lnTo>
                  <a:pt x="11040" y="152"/>
                </a:lnTo>
                <a:lnTo>
                  <a:pt x="8334" y="444"/>
                </a:lnTo>
                <a:lnTo>
                  <a:pt x="8561" y="14114"/>
                </a:lnTo>
                <a:lnTo>
                  <a:pt x="2929" y="26362"/>
                </a:lnTo>
                <a:lnTo>
                  <a:pt x="0" y="36795"/>
                </a:lnTo>
                <a:lnTo>
                  <a:pt x="8334" y="45021"/>
                </a:lnTo>
                <a:lnTo>
                  <a:pt x="8851" y="34296"/>
                </a:lnTo>
                <a:lnTo>
                  <a:pt x="13040" y="27270"/>
                </a:lnTo>
                <a:lnTo>
                  <a:pt x="20400" y="23429"/>
                </a:lnTo>
                <a:lnTo>
                  <a:pt x="30432" y="22263"/>
                </a:lnTo>
                <a:lnTo>
                  <a:pt x="32807" y="22263"/>
                </a:lnTo>
                <a:lnTo>
                  <a:pt x="35322" y="22402"/>
                </a:lnTo>
                <a:lnTo>
                  <a:pt x="37964" y="22669"/>
                </a:lnTo>
                <a:lnTo>
                  <a:pt x="37370" y="12087"/>
                </a:lnTo>
                <a:lnTo>
                  <a:pt x="33244" y="5076"/>
                </a:lnTo>
                <a:lnTo>
                  <a:pt x="25982" y="1195"/>
                </a:lnTo>
                <a:lnTo>
                  <a:pt x="159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70" name="Google Shape;8070;gefe2f4b35a_0_4785"/>
          <p:cNvSpPr/>
          <p:nvPr/>
        </p:nvSpPr>
        <p:spPr>
          <a:xfrm>
            <a:off x="1120133" y="12107838"/>
            <a:ext cx="22859" cy="29845"/>
          </a:xfrm>
          <a:custGeom>
            <a:rect b="b" l="l" r="r" t="t"/>
            <a:pathLst>
              <a:path extrusionOk="0" h="29845" w="22859">
                <a:moveTo>
                  <a:pt x="0" y="0"/>
                </a:moveTo>
                <a:lnTo>
                  <a:pt x="648" y="8641"/>
                </a:lnTo>
                <a:lnTo>
                  <a:pt x="4657" y="13838"/>
                </a:lnTo>
                <a:lnTo>
                  <a:pt x="10004" y="17675"/>
                </a:lnTo>
                <a:lnTo>
                  <a:pt x="14668" y="22237"/>
                </a:lnTo>
                <a:lnTo>
                  <a:pt x="10058" y="22580"/>
                </a:lnTo>
                <a:lnTo>
                  <a:pt x="5727" y="23393"/>
                </a:lnTo>
                <a:lnTo>
                  <a:pt x="7200" y="29717"/>
                </a:lnTo>
                <a:lnTo>
                  <a:pt x="9105" y="29794"/>
                </a:lnTo>
                <a:lnTo>
                  <a:pt x="16376" y="28279"/>
                </a:lnTo>
                <a:lnTo>
                  <a:pt x="20808" y="23896"/>
                </a:lnTo>
                <a:lnTo>
                  <a:pt x="22593" y="16887"/>
                </a:lnTo>
                <a:lnTo>
                  <a:pt x="21920" y="7492"/>
                </a:lnTo>
                <a:lnTo>
                  <a:pt x="11290" y="7505"/>
                </a:lnTo>
                <a:lnTo>
                  <a:pt x="5486" y="3860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71" name="Google Shape;8071;gefe2f4b35a_0_4785"/>
          <p:cNvSpPr/>
          <p:nvPr/>
        </p:nvSpPr>
        <p:spPr>
          <a:xfrm>
            <a:off x="2113994" y="12121233"/>
            <a:ext cx="23494" cy="31750"/>
          </a:xfrm>
          <a:custGeom>
            <a:rect b="b" l="l" r="r" t="t"/>
            <a:pathLst>
              <a:path extrusionOk="0" h="31750" w="23494">
                <a:moveTo>
                  <a:pt x="14793" y="0"/>
                </a:moveTo>
                <a:lnTo>
                  <a:pt x="12901" y="0"/>
                </a:lnTo>
                <a:lnTo>
                  <a:pt x="10590" y="419"/>
                </a:lnTo>
                <a:lnTo>
                  <a:pt x="7770" y="1346"/>
                </a:lnTo>
                <a:lnTo>
                  <a:pt x="5221" y="8086"/>
                </a:lnTo>
                <a:lnTo>
                  <a:pt x="2095" y="14197"/>
                </a:lnTo>
                <a:lnTo>
                  <a:pt x="0" y="21343"/>
                </a:lnTo>
                <a:lnTo>
                  <a:pt x="544" y="31191"/>
                </a:lnTo>
                <a:lnTo>
                  <a:pt x="22439" y="31191"/>
                </a:lnTo>
                <a:lnTo>
                  <a:pt x="22414" y="21441"/>
                </a:lnTo>
                <a:lnTo>
                  <a:pt x="22888" y="11261"/>
                </a:lnTo>
                <a:lnTo>
                  <a:pt x="21226" y="3248"/>
                </a:lnTo>
                <a:lnTo>
                  <a:pt x="147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72" name="Google Shape;8072;gefe2f4b35a_0_4785"/>
          <p:cNvSpPr/>
          <p:nvPr/>
        </p:nvSpPr>
        <p:spPr>
          <a:xfrm>
            <a:off x="1083310" y="12130075"/>
            <a:ext cx="50800" cy="59690"/>
          </a:xfrm>
          <a:custGeom>
            <a:rect b="b" l="l" r="r" t="t"/>
            <a:pathLst>
              <a:path extrusionOk="0" h="59690" w="50800">
                <a:moveTo>
                  <a:pt x="21869" y="0"/>
                </a:moveTo>
                <a:lnTo>
                  <a:pt x="13106" y="368"/>
                </a:lnTo>
                <a:lnTo>
                  <a:pt x="5321" y="1765"/>
                </a:lnTo>
                <a:lnTo>
                  <a:pt x="330" y="5969"/>
                </a:lnTo>
                <a:lnTo>
                  <a:pt x="0" y="14744"/>
                </a:lnTo>
                <a:lnTo>
                  <a:pt x="1892" y="14795"/>
                </a:lnTo>
                <a:lnTo>
                  <a:pt x="13271" y="14795"/>
                </a:lnTo>
                <a:lnTo>
                  <a:pt x="18859" y="8763"/>
                </a:lnTo>
                <a:lnTo>
                  <a:pt x="21869" y="0"/>
                </a:lnTo>
                <a:close/>
              </a:path>
              <a:path extrusionOk="0" h="59690" w="50800">
                <a:moveTo>
                  <a:pt x="50292" y="28498"/>
                </a:moveTo>
                <a:lnTo>
                  <a:pt x="49606" y="21234"/>
                </a:lnTo>
                <a:lnTo>
                  <a:pt x="46621" y="16090"/>
                </a:lnTo>
                <a:lnTo>
                  <a:pt x="40970" y="14135"/>
                </a:lnTo>
                <a:lnTo>
                  <a:pt x="39725" y="14135"/>
                </a:lnTo>
                <a:lnTo>
                  <a:pt x="38341" y="14338"/>
                </a:lnTo>
                <a:lnTo>
                  <a:pt x="36817" y="14744"/>
                </a:lnTo>
                <a:lnTo>
                  <a:pt x="34912" y="25984"/>
                </a:lnTo>
                <a:lnTo>
                  <a:pt x="31127" y="35191"/>
                </a:lnTo>
                <a:lnTo>
                  <a:pt x="28308" y="45326"/>
                </a:lnTo>
                <a:lnTo>
                  <a:pt x="29324" y="59347"/>
                </a:lnTo>
                <a:lnTo>
                  <a:pt x="30467" y="59524"/>
                </a:lnTo>
                <a:lnTo>
                  <a:pt x="31026" y="59524"/>
                </a:lnTo>
                <a:lnTo>
                  <a:pt x="36753" y="57569"/>
                </a:lnTo>
                <a:lnTo>
                  <a:pt x="41884" y="52438"/>
                </a:lnTo>
                <a:lnTo>
                  <a:pt x="46075" y="45161"/>
                </a:lnTo>
                <a:lnTo>
                  <a:pt x="48996" y="36830"/>
                </a:lnTo>
                <a:lnTo>
                  <a:pt x="50292" y="284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73" name="Google Shape;8073;gefe2f4b35a_0_4785"/>
          <p:cNvSpPr/>
          <p:nvPr/>
        </p:nvSpPr>
        <p:spPr>
          <a:xfrm>
            <a:off x="5952068" y="12144657"/>
            <a:ext cx="17145" cy="24765"/>
          </a:xfrm>
          <a:custGeom>
            <a:rect b="b" l="l" r="r" t="t"/>
            <a:pathLst>
              <a:path extrusionOk="0" h="24765" w="17145">
                <a:moveTo>
                  <a:pt x="14300" y="0"/>
                </a:moveTo>
                <a:lnTo>
                  <a:pt x="9042" y="0"/>
                </a:lnTo>
                <a:lnTo>
                  <a:pt x="8559" y="0"/>
                </a:lnTo>
                <a:lnTo>
                  <a:pt x="8051" y="50"/>
                </a:lnTo>
                <a:lnTo>
                  <a:pt x="7518" y="165"/>
                </a:lnTo>
                <a:lnTo>
                  <a:pt x="7238" y="4178"/>
                </a:lnTo>
                <a:lnTo>
                  <a:pt x="6565" y="8026"/>
                </a:lnTo>
                <a:lnTo>
                  <a:pt x="1536" y="8026"/>
                </a:lnTo>
                <a:lnTo>
                  <a:pt x="812" y="7937"/>
                </a:lnTo>
                <a:lnTo>
                  <a:pt x="0" y="7759"/>
                </a:lnTo>
                <a:lnTo>
                  <a:pt x="0" y="22415"/>
                </a:lnTo>
                <a:lnTo>
                  <a:pt x="2489" y="24015"/>
                </a:lnTo>
                <a:lnTo>
                  <a:pt x="4698" y="24688"/>
                </a:lnTo>
                <a:lnTo>
                  <a:pt x="12420" y="24688"/>
                </a:lnTo>
                <a:lnTo>
                  <a:pt x="15646" y="18516"/>
                </a:lnTo>
                <a:lnTo>
                  <a:pt x="16598" y="6172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74" name="Google Shape;8074;gefe2f4b35a_0_4785"/>
          <p:cNvSpPr/>
          <p:nvPr/>
        </p:nvSpPr>
        <p:spPr>
          <a:xfrm>
            <a:off x="4810382" y="12152384"/>
            <a:ext cx="22225" cy="15240"/>
          </a:xfrm>
          <a:custGeom>
            <a:rect b="b" l="l" r="r" t="t"/>
            <a:pathLst>
              <a:path extrusionOk="0" h="15240" w="22225">
                <a:moveTo>
                  <a:pt x="20472" y="0"/>
                </a:moveTo>
                <a:lnTo>
                  <a:pt x="8953" y="0"/>
                </a:lnTo>
                <a:lnTo>
                  <a:pt x="3035" y="5867"/>
                </a:lnTo>
                <a:lnTo>
                  <a:pt x="0" y="14681"/>
                </a:lnTo>
                <a:lnTo>
                  <a:pt x="1282" y="14706"/>
                </a:lnTo>
                <a:lnTo>
                  <a:pt x="9085" y="13620"/>
                </a:lnTo>
                <a:lnTo>
                  <a:pt x="14966" y="10587"/>
                </a:lnTo>
                <a:lnTo>
                  <a:pt x="19209" y="5946"/>
                </a:lnTo>
                <a:lnTo>
                  <a:pt x="22098" y="38"/>
                </a:lnTo>
                <a:lnTo>
                  <a:pt x="204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75" name="Google Shape;8075;gefe2f4b35a_0_4785"/>
          <p:cNvSpPr/>
          <p:nvPr/>
        </p:nvSpPr>
        <p:spPr>
          <a:xfrm>
            <a:off x="1460546" y="12174673"/>
            <a:ext cx="11430" cy="22225"/>
          </a:xfrm>
          <a:custGeom>
            <a:rect b="b" l="l" r="r" t="t"/>
            <a:pathLst>
              <a:path extrusionOk="0" h="22225" w="11430">
                <a:moveTo>
                  <a:pt x="5765" y="0"/>
                </a:moveTo>
                <a:lnTo>
                  <a:pt x="3400" y="6340"/>
                </a:lnTo>
                <a:lnTo>
                  <a:pt x="345" y="12255"/>
                </a:lnTo>
                <a:lnTo>
                  <a:pt x="0" y="17541"/>
                </a:lnTo>
                <a:lnTo>
                  <a:pt x="5765" y="21996"/>
                </a:lnTo>
                <a:lnTo>
                  <a:pt x="7938" y="15596"/>
                </a:lnTo>
                <a:lnTo>
                  <a:pt x="10932" y="9659"/>
                </a:lnTo>
                <a:lnTo>
                  <a:pt x="11342" y="4392"/>
                </a:lnTo>
                <a:lnTo>
                  <a:pt x="57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76" name="Google Shape;8076;gefe2f4b35a_0_4785"/>
          <p:cNvSpPr/>
          <p:nvPr/>
        </p:nvSpPr>
        <p:spPr>
          <a:xfrm>
            <a:off x="5495453" y="12174103"/>
            <a:ext cx="15239" cy="22859"/>
          </a:xfrm>
          <a:custGeom>
            <a:rect b="b" l="l" r="r" t="t"/>
            <a:pathLst>
              <a:path extrusionOk="0" h="22859" w="15239">
                <a:moveTo>
                  <a:pt x="4483" y="0"/>
                </a:moveTo>
                <a:lnTo>
                  <a:pt x="3175" y="0"/>
                </a:lnTo>
                <a:lnTo>
                  <a:pt x="1689" y="177"/>
                </a:lnTo>
                <a:lnTo>
                  <a:pt x="0" y="571"/>
                </a:lnTo>
                <a:lnTo>
                  <a:pt x="0" y="15316"/>
                </a:lnTo>
                <a:lnTo>
                  <a:pt x="7454" y="15316"/>
                </a:lnTo>
                <a:lnTo>
                  <a:pt x="8661" y="21412"/>
                </a:lnTo>
                <a:lnTo>
                  <a:pt x="14617" y="22567"/>
                </a:lnTo>
                <a:lnTo>
                  <a:pt x="14353" y="14669"/>
                </a:lnTo>
                <a:lnTo>
                  <a:pt x="13412" y="7397"/>
                </a:lnTo>
                <a:lnTo>
                  <a:pt x="10540" y="2068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77" name="Google Shape;8077;gefe2f4b35a_0_4785"/>
          <p:cNvSpPr/>
          <p:nvPr/>
        </p:nvSpPr>
        <p:spPr>
          <a:xfrm>
            <a:off x="1156239" y="12181816"/>
            <a:ext cx="16509" cy="30479"/>
          </a:xfrm>
          <a:custGeom>
            <a:rect b="b" l="l" r="r" t="t"/>
            <a:pathLst>
              <a:path extrusionOk="0" h="30479" w="16509">
                <a:moveTo>
                  <a:pt x="7913" y="0"/>
                </a:moveTo>
                <a:lnTo>
                  <a:pt x="4518" y="6488"/>
                </a:lnTo>
                <a:lnTo>
                  <a:pt x="374" y="16263"/>
                </a:lnTo>
                <a:lnTo>
                  <a:pt x="0" y="25394"/>
                </a:lnTo>
                <a:lnTo>
                  <a:pt x="7913" y="29946"/>
                </a:lnTo>
                <a:lnTo>
                  <a:pt x="11337" y="23488"/>
                </a:lnTo>
                <a:lnTo>
                  <a:pt x="15557" y="13677"/>
                </a:lnTo>
                <a:lnTo>
                  <a:pt x="15955" y="4514"/>
                </a:lnTo>
                <a:lnTo>
                  <a:pt x="79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78" name="Google Shape;8078;gefe2f4b35a_0_4785"/>
          <p:cNvSpPr/>
          <p:nvPr/>
        </p:nvSpPr>
        <p:spPr>
          <a:xfrm>
            <a:off x="2136430" y="12181331"/>
            <a:ext cx="34289" cy="16509"/>
          </a:xfrm>
          <a:custGeom>
            <a:rect b="b" l="l" r="r" t="t"/>
            <a:pathLst>
              <a:path extrusionOk="0" h="16509" w="34289">
                <a:moveTo>
                  <a:pt x="24269" y="0"/>
                </a:moveTo>
                <a:lnTo>
                  <a:pt x="21843" y="0"/>
                </a:lnTo>
                <a:lnTo>
                  <a:pt x="13362" y="863"/>
                </a:lnTo>
                <a:lnTo>
                  <a:pt x="6778" y="3579"/>
                </a:lnTo>
                <a:lnTo>
                  <a:pt x="2266" y="8342"/>
                </a:lnTo>
                <a:lnTo>
                  <a:pt x="0" y="15341"/>
                </a:lnTo>
                <a:lnTo>
                  <a:pt x="1142" y="15214"/>
                </a:lnTo>
                <a:lnTo>
                  <a:pt x="6045" y="15163"/>
                </a:lnTo>
                <a:lnTo>
                  <a:pt x="16471" y="15913"/>
                </a:lnTo>
                <a:lnTo>
                  <a:pt x="27508" y="15913"/>
                </a:lnTo>
                <a:lnTo>
                  <a:pt x="33820" y="13563"/>
                </a:lnTo>
                <a:lnTo>
                  <a:pt x="29616" y="482"/>
                </a:lnTo>
                <a:lnTo>
                  <a:pt x="26860" y="165"/>
                </a:lnTo>
                <a:lnTo>
                  <a:pt x="242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79" name="Google Shape;8079;gefe2f4b35a_0_4785"/>
          <p:cNvSpPr/>
          <p:nvPr/>
        </p:nvSpPr>
        <p:spPr>
          <a:xfrm>
            <a:off x="1605738" y="12189697"/>
            <a:ext cx="8255" cy="44450"/>
          </a:xfrm>
          <a:custGeom>
            <a:rect b="b" l="l" r="r" t="t"/>
            <a:pathLst>
              <a:path extrusionOk="0" h="44450" w="8255">
                <a:moveTo>
                  <a:pt x="4557" y="0"/>
                </a:moveTo>
                <a:lnTo>
                  <a:pt x="3478" y="0"/>
                </a:lnTo>
                <a:lnTo>
                  <a:pt x="2094" y="2019"/>
                </a:lnTo>
                <a:lnTo>
                  <a:pt x="354" y="6972"/>
                </a:lnTo>
                <a:lnTo>
                  <a:pt x="0" y="16012"/>
                </a:lnTo>
                <a:lnTo>
                  <a:pt x="197" y="28335"/>
                </a:lnTo>
                <a:lnTo>
                  <a:pt x="1291" y="39203"/>
                </a:lnTo>
                <a:lnTo>
                  <a:pt x="3630" y="43878"/>
                </a:lnTo>
                <a:lnTo>
                  <a:pt x="4710" y="43878"/>
                </a:lnTo>
                <a:lnTo>
                  <a:pt x="6094" y="41833"/>
                </a:lnTo>
                <a:lnTo>
                  <a:pt x="7834" y="36829"/>
                </a:lnTo>
                <a:lnTo>
                  <a:pt x="8190" y="27764"/>
                </a:lnTo>
                <a:lnTo>
                  <a:pt x="7996" y="15471"/>
                </a:lnTo>
                <a:lnTo>
                  <a:pt x="6902" y="4650"/>
                </a:lnTo>
                <a:lnTo>
                  <a:pt x="45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80" name="Google Shape;8080;gefe2f4b35a_0_4785"/>
          <p:cNvSpPr/>
          <p:nvPr/>
        </p:nvSpPr>
        <p:spPr>
          <a:xfrm>
            <a:off x="273057" y="12196167"/>
            <a:ext cx="29845" cy="16509"/>
          </a:xfrm>
          <a:custGeom>
            <a:rect b="b" l="l" r="r" t="t"/>
            <a:pathLst>
              <a:path extrusionOk="0" h="16509" w="29845">
                <a:moveTo>
                  <a:pt x="24117" y="0"/>
                </a:moveTo>
                <a:lnTo>
                  <a:pt x="21742" y="0"/>
                </a:lnTo>
                <a:lnTo>
                  <a:pt x="13314" y="902"/>
                </a:lnTo>
                <a:lnTo>
                  <a:pt x="6761" y="3706"/>
                </a:lnTo>
                <a:lnTo>
                  <a:pt x="2263" y="8556"/>
                </a:lnTo>
                <a:lnTo>
                  <a:pt x="0" y="15595"/>
                </a:lnTo>
                <a:lnTo>
                  <a:pt x="2628" y="15900"/>
                </a:lnTo>
                <a:lnTo>
                  <a:pt x="5105" y="16065"/>
                </a:lnTo>
                <a:lnTo>
                  <a:pt x="7429" y="16065"/>
                </a:lnTo>
                <a:lnTo>
                  <a:pt x="15903" y="15177"/>
                </a:lnTo>
                <a:lnTo>
                  <a:pt x="22509" y="12401"/>
                </a:lnTo>
                <a:lnTo>
                  <a:pt x="27055" y="7568"/>
                </a:lnTo>
                <a:lnTo>
                  <a:pt x="29349" y="507"/>
                </a:lnTo>
                <a:lnTo>
                  <a:pt x="26657" y="165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81" name="Google Shape;8081;gefe2f4b35a_0_4785"/>
          <p:cNvSpPr/>
          <p:nvPr/>
        </p:nvSpPr>
        <p:spPr>
          <a:xfrm>
            <a:off x="4140205" y="12196672"/>
            <a:ext cx="22225" cy="22859"/>
          </a:xfrm>
          <a:custGeom>
            <a:rect b="b" l="l" r="r" t="t"/>
            <a:pathLst>
              <a:path extrusionOk="0" h="22859" w="22225">
                <a:moveTo>
                  <a:pt x="0" y="0"/>
                </a:moveTo>
                <a:lnTo>
                  <a:pt x="373" y="9751"/>
                </a:lnTo>
                <a:lnTo>
                  <a:pt x="3492" y="16767"/>
                </a:lnTo>
                <a:lnTo>
                  <a:pt x="9383" y="21006"/>
                </a:lnTo>
                <a:lnTo>
                  <a:pt x="18072" y="22428"/>
                </a:lnTo>
                <a:lnTo>
                  <a:pt x="19278" y="22428"/>
                </a:lnTo>
                <a:lnTo>
                  <a:pt x="20561" y="22364"/>
                </a:lnTo>
                <a:lnTo>
                  <a:pt x="21894" y="22237"/>
                </a:lnTo>
                <a:lnTo>
                  <a:pt x="21611" y="11485"/>
                </a:lnTo>
                <a:lnTo>
                  <a:pt x="15467" y="6665"/>
                </a:lnTo>
                <a:lnTo>
                  <a:pt x="7062" y="4072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82" name="Google Shape;8082;gefe2f4b35a_0_4785"/>
          <p:cNvSpPr/>
          <p:nvPr/>
        </p:nvSpPr>
        <p:spPr>
          <a:xfrm>
            <a:off x="663159" y="12204165"/>
            <a:ext cx="37465" cy="29845"/>
          </a:xfrm>
          <a:custGeom>
            <a:rect b="b" l="l" r="r" t="t"/>
            <a:pathLst>
              <a:path extrusionOk="0" h="29845" w="37465">
                <a:moveTo>
                  <a:pt x="29678" y="0"/>
                </a:moveTo>
                <a:lnTo>
                  <a:pt x="22349" y="7881"/>
                </a:lnTo>
                <a:lnTo>
                  <a:pt x="8698" y="13970"/>
                </a:lnTo>
                <a:lnTo>
                  <a:pt x="0" y="20448"/>
                </a:lnTo>
                <a:lnTo>
                  <a:pt x="7529" y="29502"/>
                </a:lnTo>
                <a:lnTo>
                  <a:pt x="14837" y="21613"/>
                </a:lnTo>
                <a:lnTo>
                  <a:pt x="28434" y="15522"/>
                </a:lnTo>
                <a:lnTo>
                  <a:pt x="37115" y="9045"/>
                </a:lnTo>
                <a:lnTo>
                  <a:pt x="29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83" name="Google Shape;8083;gefe2f4b35a_0_4785"/>
          <p:cNvSpPr/>
          <p:nvPr/>
        </p:nvSpPr>
        <p:spPr>
          <a:xfrm>
            <a:off x="1355845" y="12204165"/>
            <a:ext cx="22225" cy="23495"/>
          </a:xfrm>
          <a:custGeom>
            <a:rect b="b" l="l" r="r" t="t"/>
            <a:pathLst>
              <a:path extrusionOk="0" h="23495" w="22225">
                <a:moveTo>
                  <a:pt x="14655" y="0"/>
                </a:moveTo>
                <a:lnTo>
                  <a:pt x="11996" y="6619"/>
                </a:lnTo>
                <a:lnTo>
                  <a:pt x="7637" y="11477"/>
                </a:lnTo>
                <a:lnTo>
                  <a:pt x="3124" y="16187"/>
                </a:lnTo>
                <a:lnTo>
                  <a:pt x="0" y="22364"/>
                </a:lnTo>
                <a:lnTo>
                  <a:pt x="1650" y="23050"/>
                </a:lnTo>
                <a:lnTo>
                  <a:pt x="3340" y="23355"/>
                </a:lnTo>
                <a:lnTo>
                  <a:pt x="5016" y="23355"/>
                </a:lnTo>
                <a:lnTo>
                  <a:pt x="14587" y="20082"/>
                </a:lnTo>
                <a:lnTo>
                  <a:pt x="21104" y="12682"/>
                </a:lnTo>
                <a:lnTo>
                  <a:pt x="21986" y="4779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84" name="Google Shape;8084;gefe2f4b35a_0_4785"/>
          <p:cNvSpPr/>
          <p:nvPr/>
        </p:nvSpPr>
        <p:spPr>
          <a:xfrm>
            <a:off x="119948" y="12211763"/>
            <a:ext cx="11430" cy="22225"/>
          </a:xfrm>
          <a:custGeom>
            <a:rect b="b" l="l" r="r" t="t"/>
            <a:pathLst>
              <a:path extrusionOk="0" h="22225" w="11430">
                <a:moveTo>
                  <a:pt x="5732" y="0"/>
                </a:moveTo>
                <a:lnTo>
                  <a:pt x="3407" y="6343"/>
                </a:lnTo>
                <a:lnTo>
                  <a:pt x="360" y="12253"/>
                </a:lnTo>
                <a:lnTo>
                  <a:pt x="0" y="17514"/>
                </a:lnTo>
                <a:lnTo>
                  <a:pt x="5732" y="21907"/>
                </a:lnTo>
                <a:lnTo>
                  <a:pt x="8065" y="15550"/>
                </a:lnTo>
                <a:lnTo>
                  <a:pt x="11047" y="9615"/>
                </a:lnTo>
                <a:lnTo>
                  <a:pt x="11372" y="4349"/>
                </a:lnTo>
                <a:lnTo>
                  <a:pt x="5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85" name="Google Shape;8085;gefe2f4b35a_0_4785"/>
          <p:cNvSpPr/>
          <p:nvPr/>
        </p:nvSpPr>
        <p:spPr>
          <a:xfrm>
            <a:off x="2082227" y="12218912"/>
            <a:ext cx="15239" cy="20320"/>
          </a:xfrm>
          <a:custGeom>
            <a:rect b="b" l="l" r="r" t="t"/>
            <a:pathLst>
              <a:path extrusionOk="0" h="20320" w="15239">
                <a:moveTo>
                  <a:pt x="2692" y="0"/>
                </a:moveTo>
                <a:lnTo>
                  <a:pt x="0" y="14947"/>
                </a:lnTo>
                <a:lnTo>
                  <a:pt x="2997" y="19938"/>
                </a:lnTo>
                <a:lnTo>
                  <a:pt x="6730" y="19938"/>
                </a:lnTo>
                <a:lnTo>
                  <a:pt x="12018" y="17121"/>
                </a:lnTo>
                <a:lnTo>
                  <a:pt x="15189" y="10764"/>
                </a:lnTo>
                <a:lnTo>
                  <a:pt x="13121" y="4010"/>
                </a:lnTo>
                <a:lnTo>
                  <a:pt x="2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86" name="Google Shape;8086;gefe2f4b35a_0_4785"/>
          <p:cNvSpPr/>
          <p:nvPr/>
        </p:nvSpPr>
        <p:spPr>
          <a:xfrm>
            <a:off x="4095655" y="12217805"/>
            <a:ext cx="52070" cy="15875"/>
          </a:xfrm>
          <a:custGeom>
            <a:rect b="b" l="l" r="r" t="t"/>
            <a:pathLst>
              <a:path extrusionOk="0" h="15875" w="52070">
                <a:moveTo>
                  <a:pt x="19261" y="0"/>
                </a:moveTo>
                <a:lnTo>
                  <a:pt x="14905" y="0"/>
                </a:lnTo>
                <a:lnTo>
                  <a:pt x="7968" y="667"/>
                </a:lnTo>
                <a:lnTo>
                  <a:pt x="2786" y="3101"/>
                </a:lnTo>
                <a:lnTo>
                  <a:pt x="0" y="7950"/>
                </a:lnTo>
                <a:lnTo>
                  <a:pt x="249" y="15862"/>
                </a:lnTo>
                <a:lnTo>
                  <a:pt x="6396" y="13779"/>
                </a:lnTo>
                <a:lnTo>
                  <a:pt x="12022" y="13119"/>
                </a:lnTo>
                <a:lnTo>
                  <a:pt x="21433" y="13119"/>
                </a:lnTo>
                <a:lnTo>
                  <a:pt x="32482" y="14528"/>
                </a:lnTo>
                <a:lnTo>
                  <a:pt x="35644" y="15011"/>
                </a:lnTo>
                <a:lnTo>
                  <a:pt x="44991" y="15011"/>
                </a:lnTo>
                <a:lnTo>
                  <a:pt x="49436" y="12407"/>
                </a:lnTo>
                <a:lnTo>
                  <a:pt x="51760" y="1104"/>
                </a:lnTo>
                <a:lnTo>
                  <a:pt x="49347" y="1905"/>
                </a:lnTo>
                <a:lnTo>
                  <a:pt x="46439" y="2197"/>
                </a:lnTo>
                <a:lnTo>
                  <a:pt x="38883" y="2197"/>
                </a:lnTo>
                <a:lnTo>
                  <a:pt x="192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87" name="Google Shape;8087;gefe2f4b35a_0_4785"/>
          <p:cNvSpPr/>
          <p:nvPr/>
        </p:nvSpPr>
        <p:spPr>
          <a:xfrm>
            <a:off x="265570" y="12233671"/>
            <a:ext cx="15239" cy="22859"/>
          </a:xfrm>
          <a:custGeom>
            <a:rect b="b" l="l" r="r" t="t"/>
            <a:pathLst>
              <a:path extrusionOk="0" h="22859" w="15239">
                <a:moveTo>
                  <a:pt x="0" y="0"/>
                </a:moveTo>
                <a:lnTo>
                  <a:pt x="807" y="8384"/>
                </a:lnTo>
                <a:lnTo>
                  <a:pt x="3784" y="14705"/>
                </a:lnTo>
                <a:lnTo>
                  <a:pt x="8533" y="19232"/>
                </a:lnTo>
                <a:lnTo>
                  <a:pt x="14655" y="22237"/>
                </a:lnTo>
                <a:lnTo>
                  <a:pt x="13785" y="13899"/>
                </a:lnTo>
                <a:lnTo>
                  <a:pt x="10895" y="7656"/>
                </a:lnTo>
                <a:lnTo>
                  <a:pt x="6220" y="3144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88" name="Google Shape;8088;gefe2f4b35a_0_4785"/>
          <p:cNvSpPr/>
          <p:nvPr/>
        </p:nvSpPr>
        <p:spPr>
          <a:xfrm>
            <a:off x="4648366" y="12233671"/>
            <a:ext cx="57150" cy="37465"/>
          </a:xfrm>
          <a:custGeom>
            <a:rect b="b" l="l" r="r" t="t"/>
            <a:pathLst>
              <a:path extrusionOk="0" h="37465" w="57150">
                <a:moveTo>
                  <a:pt x="44335" y="0"/>
                </a:moveTo>
                <a:lnTo>
                  <a:pt x="39417" y="11779"/>
                </a:lnTo>
                <a:lnTo>
                  <a:pt x="24953" y="14004"/>
                </a:lnTo>
                <a:lnTo>
                  <a:pt x="9097" y="14787"/>
                </a:lnTo>
                <a:lnTo>
                  <a:pt x="0" y="22237"/>
                </a:lnTo>
                <a:lnTo>
                  <a:pt x="4089" y="25260"/>
                </a:lnTo>
                <a:lnTo>
                  <a:pt x="7912" y="26009"/>
                </a:lnTo>
                <a:lnTo>
                  <a:pt x="13334" y="26009"/>
                </a:lnTo>
                <a:lnTo>
                  <a:pt x="20167" y="25272"/>
                </a:lnTo>
                <a:lnTo>
                  <a:pt x="27050" y="25272"/>
                </a:lnTo>
                <a:lnTo>
                  <a:pt x="31965" y="27165"/>
                </a:lnTo>
                <a:lnTo>
                  <a:pt x="36817" y="37096"/>
                </a:lnTo>
                <a:lnTo>
                  <a:pt x="44233" y="26144"/>
                </a:lnTo>
                <a:lnTo>
                  <a:pt x="53744" y="16295"/>
                </a:lnTo>
                <a:lnTo>
                  <a:pt x="56671" y="7573"/>
                </a:lnTo>
                <a:lnTo>
                  <a:pt x="443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89" name="Google Shape;8089;gefe2f4b35a_0_4785"/>
          <p:cNvSpPr/>
          <p:nvPr/>
        </p:nvSpPr>
        <p:spPr>
          <a:xfrm>
            <a:off x="414155" y="12248761"/>
            <a:ext cx="20320" cy="18415"/>
          </a:xfrm>
          <a:custGeom>
            <a:rect b="b" l="l" r="r" t="t"/>
            <a:pathLst>
              <a:path extrusionOk="0" h="18415" w="20320">
                <a:moveTo>
                  <a:pt x="6224" y="0"/>
                </a:moveTo>
                <a:lnTo>
                  <a:pt x="1004" y="8390"/>
                </a:lnTo>
                <a:lnTo>
                  <a:pt x="0" y="13896"/>
                </a:lnTo>
                <a:lnTo>
                  <a:pt x="2108" y="16912"/>
                </a:lnTo>
                <a:lnTo>
                  <a:pt x="6224" y="17830"/>
                </a:lnTo>
                <a:lnTo>
                  <a:pt x="14270" y="15894"/>
                </a:lnTo>
                <a:lnTo>
                  <a:pt x="20031" y="11182"/>
                </a:lnTo>
                <a:lnTo>
                  <a:pt x="18888" y="5336"/>
                </a:lnTo>
                <a:lnTo>
                  <a:pt x="622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90" name="Google Shape;8090;gefe2f4b35a_0_4785"/>
          <p:cNvSpPr/>
          <p:nvPr/>
        </p:nvSpPr>
        <p:spPr>
          <a:xfrm>
            <a:off x="1944962" y="12254908"/>
            <a:ext cx="22860" cy="23495"/>
          </a:xfrm>
          <a:custGeom>
            <a:rect b="b" l="l" r="r" t="t"/>
            <a:pathLst>
              <a:path extrusionOk="0" h="23495" w="22860">
                <a:moveTo>
                  <a:pt x="18912" y="0"/>
                </a:moveTo>
                <a:lnTo>
                  <a:pt x="17236" y="0"/>
                </a:lnTo>
                <a:lnTo>
                  <a:pt x="7593" y="3286"/>
                </a:lnTo>
                <a:lnTo>
                  <a:pt x="978" y="10709"/>
                </a:lnTo>
                <a:lnTo>
                  <a:pt x="0" y="18613"/>
                </a:lnTo>
                <a:lnTo>
                  <a:pt x="7266" y="23342"/>
                </a:lnTo>
                <a:lnTo>
                  <a:pt x="9956" y="16728"/>
                </a:lnTo>
                <a:lnTo>
                  <a:pt x="14364" y="11871"/>
                </a:lnTo>
                <a:lnTo>
                  <a:pt x="18969" y="7162"/>
                </a:lnTo>
                <a:lnTo>
                  <a:pt x="22252" y="990"/>
                </a:lnTo>
                <a:lnTo>
                  <a:pt x="20601" y="304"/>
                </a:lnTo>
                <a:lnTo>
                  <a:pt x="189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91" name="Google Shape;8091;gefe2f4b35a_0_4785"/>
          <p:cNvSpPr/>
          <p:nvPr/>
        </p:nvSpPr>
        <p:spPr>
          <a:xfrm>
            <a:off x="4132745" y="12255003"/>
            <a:ext cx="44450" cy="27304"/>
          </a:xfrm>
          <a:custGeom>
            <a:rect b="b" l="l" r="r" t="t"/>
            <a:pathLst>
              <a:path extrusionOk="0" h="27304" w="44450">
                <a:moveTo>
                  <a:pt x="16408" y="0"/>
                </a:moveTo>
                <a:lnTo>
                  <a:pt x="12725" y="0"/>
                </a:lnTo>
                <a:lnTo>
                  <a:pt x="5664" y="0"/>
                </a:lnTo>
                <a:lnTo>
                  <a:pt x="355" y="1727"/>
                </a:lnTo>
                <a:lnTo>
                  <a:pt x="30619" y="27190"/>
                </a:lnTo>
                <a:lnTo>
                  <a:pt x="36039" y="25847"/>
                </a:lnTo>
                <a:lnTo>
                  <a:pt x="40371" y="21418"/>
                </a:lnTo>
                <a:lnTo>
                  <a:pt x="43244" y="13303"/>
                </a:lnTo>
                <a:lnTo>
                  <a:pt x="44284" y="901"/>
                </a:lnTo>
                <a:lnTo>
                  <a:pt x="42164" y="1625"/>
                </a:lnTo>
                <a:lnTo>
                  <a:pt x="39624" y="1879"/>
                </a:lnTo>
                <a:lnTo>
                  <a:pt x="33083" y="1879"/>
                </a:lnTo>
                <a:lnTo>
                  <a:pt x="164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92" name="Google Shape;8092;gefe2f4b35a_0_4785"/>
          <p:cNvSpPr/>
          <p:nvPr/>
        </p:nvSpPr>
        <p:spPr>
          <a:xfrm>
            <a:off x="4272568" y="12270766"/>
            <a:ext cx="22225" cy="22859"/>
          </a:xfrm>
          <a:custGeom>
            <a:rect b="b" l="l" r="r" t="t"/>
            <a:pathLst>
              <a:path extrusionOk="0" h="22859" w="22225">
                <a:moveTo>
                  <a:pt x="22186" y="0"/>
                </a:moveTo>
                <a:lnTo>
                  <a:pt x="0" y="0"/>
                </a:lnTo>
                <a:lnTo>
                  <a:pt x="943" y="8368"/>
                </a:lnTo>
                <a:lnTo>
                  <a:pt x="3932" y="14662"/>
                </a:lnTo>
                <a:lnTo>
                  <a:pt x="8685" y="19184"/>
                </a:lnTo>
                <a:lnTo>
                  <a:pt x="14922" y="22237"/>
                </a:lnTo>
                <a:lnTo>
                  <a:pt x="14414" y="12103"/>
                </a:lnTo>
                <a:lnTo>
                  <a:pt x="18415" y="5994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93" name="Google Shape;8093;gefe2f4b35a_0_4785"/>
          <p:cNvSpPr/>
          <p:nvPr/>
        </p:nvSpPr>
        <p:spPr>
          <a:xfrm>
            <a:off x="4184256" y="12278254"/>
            <a:ext cx="22225" cy="22859"/>
          </a:xfrm>
          <a:custGeom>
            <a:rect b="b" l="l" r="r" t="t"/>
            <a:pathLst>
              <a:path extrusionOk="0" h="22859" w="22225">
                <a:moveTo>
                  <a:pt x="7480" y="0"/>
                </a:moveTo>
                <a:lnTo>
                  <a:pt x="7480" y="7493"/>
                </a:lnTo>
                <a:lnTo>
                  <a:pt x="1384" y="8648"/>
                </a:lnTo>
                <a:lnTo>
                  <a:pt x="0" y="14744"/>
                </a:lnTo>
                <a:lnTo>
                  <a:pt x="8623" y="15278"/>
                </a:lnTo>
                <a:lnTo>
                  <a:pt x="9867" y="22606"/>
                </a:lnTo>
                <a:lnTo>
                  <a:pt x="19951" y="22606"/>
                </a:lnTo>
                <a:lnTo>
                  <a:pt x="20980" y="22517"/>
                </a:lnTo>
                <a:lnTo>
                  <a:pt x="22123" y="22352"/>
                </a:lnTo>
                <a:lnTo>
                  <a:pt x="21340" y="13853"/>
                </a:lnTo>
                <a:lnTo>
                  <a:pt x="18359" y="7504"/>
                </a:lnTo>
                <a:lnTo>
                  <a:pt x="13599" y="2990"/>
                </a:lnTo>
                <a:lnTo>
                  <a:pt x="7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94" name="Google Shape;8094;gefe2f4b35a_0_4785"/>
          <p:cNvSpPr/>
          <p:nvPr/>
        </p:nvSpPr>
        <p:spPr>
          <a:xfrm>
            <a:off x="228723" y="12291525"/>
            <a:ext cx="16510" cy="25400"/>
          </a:xfrm>
          <a:custGeom>
            <a:rect b="b" l="l" r="r" t="t"/>
            <a:pathLst>
              <a:path extrusionOk="0" h="25400" w="16510">
                <a:moveTo>
                  <a:pt x="10452" y="0"/>
                </a:moveTo>
                <a:lnTo>
                  <a:pt x="6591" y="0"/>
                </a:lnTo>
                <a:lnTo>
                  <a:pt x="4165" y="0"/>
                </a:lnTo>
                <a:lnTo>
                  <a:pt x="1739" y="2501"/>
                </a:lnTo>
                <a:lnTo>
                  <a:pt x="0" y="9080"/>
                </a:lnTo>
                <a:lnTo>
                  <a:pt x="8902" y="10464"/>
                </a:lnTo>
                <a:lnTo>
                  <a:pt x="4635" y="17157"/>
                </a:lnTo>
                <a:lnTo>
                  <a:pt x="0" y="23723"/>
                </a:lnTo>
                <a:lnTo>
                  <a:pt x="2946" y="24841"/>
                </a:lnTo>
                <a:lnTo>
                  <a:pt x="5397" y="25323"/>
                </a:lnTo>
                <a:lnTo>
                  <a:pt x="14706" y="25323"/>
                </a:lnTo>
                <a:lnTo>
                  <a:pt x="16433" y="18986"/>
                </a:lnTo>
                <a:lnTo>
                  <a:pt x="14300" y="6324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95" name="Google Shape;8095;gefe2f4b35a_0_4785"/>
          <p:cNvSpPr/>
          <p:nvPr/>
        </p:nvSpPr>
        <p:spPr>
          <a:xfrm>
            <a:off x="3509938" y="12293872"/>
            <a:ext cx="19050" cy="15240"/>
          </a:xfrm>
          <a:custGeom>
            <a:rect b="b" l="l" r="r" t="t"/>
            <a:pathLst>
              <a:path extrusionOk="0" h="15240" w="19050">
                <a:moveTo>
                  <a:pt x="10236" y="0"/>
                </a:moveTo>
                <a:lnTo>
                  <a:pt x="6540" y="0"/>
                </a:lnTo>
                <a:lnTo>
                  <a:pt x="2743" y="0"/>
                </a:lnTo>
                <a:lnTo>
                  <a:pt x="0" y="3670"/>
                </a:lnTo>
                <a:lnTo>
                  <a:pt x="419" y="11010"/>
                </a:lnTo>
                <a:lnTo>
                  <a:pt x="3594" y="14681"/>
                </a:lnTo>
                <a:lnTo>
                  <a:pt x="13703" y="14681"/>
                </a:lnTo>
                <a:lnTo>
                  <a:pt x="16103" y="14439"/>
                </a:lnTo>
                <a:lnTo>
                  <a:pt x="18859" y="13881"/>
                </a:lnTo>
                <a:lnTo>
                  <a:pt x="14935" y="3492"/>
                </a:lnTo>
                <a:lnTo>
                  <a:pt x="102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96" name="Google Shape;8096;gefe2f4b35a_0_4785"/>
          <p:cNvSpPr/>
          <p:nvPr/>
        </p:nvSpPr>
        <p:spPr>
          <a:xfrm>
            <a:off x="5186147" y="12292231"/>
            <a:ext cx="22225" cy="23495"/>
          </a:xfrm>
          <a:custGeom>
            <a:rect b="b" l="l" r="r" t="t"/>
            <a:pathLst>
              <a:path extrusionOk="0" h="23495" w="22225">
                <a:moveTo>
                  <a:pt x="18211" y="0"/>
                </a:moveTo>
                <a:lnTo>
                  <a:pt x="16624" y="0"/>
                </a:lnTo>
                <a:lnTo>
                  <a:pt x="9383" y="2727"/>
                </a:lnTo>
                <a:lnTo>
                  <a:pt x="5911" y="9193"/>
                </a:lnTo>
                <a:lnTo>
                  <a:pt x="3640" y="16818"/>
                </a:lnTo>
                <a:lnTo>
                  <a:pt x="0" y="23025"/>
                </a:lnTo>
                <a:lnTo>
                  <a:pt x="2527" y="23202"/>
                </a:lnTo>
                <a:lnTo>
                  <a:pt x="3708" y="23202"/>
                </a:lnTo>
                <a:lnTo>
                  <a:pt x="12322" y="21780"/>
                </a:lnTo>
                <a:lnTo>
                  <a:pt x="18284" y="17540"/>
                </a:lnTo>
                <a:lnTo>
                  <a:pt x="21574" y="10520"/>
                </a:lnTo>
                <a:lnTo>
                  <a:pt x="22174" y="762"/>
                </a:lnTo>
                <a:lnTo>
                  <a:pt x="20053" y="241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97" name="Google Shape;8097;gefe2f4b35a_0_4785"/>
          <p:cNvSpPr/>
          <p:nvPr/>
        </p:nvSpPr>
        <p:spPr>
          <a:xfrm>
            <a:off x="195579" y="12299017"/>
            <a:ext cx="26035" cy="10159"/>
          </a:xfrm>
          <a:custGeom>
            <a:rect b="b" l="l" r="r" t="t"/>
            <a:pathLst>
              <a:path extrusionOk="0" h="10159" w="26035">
                <a:moveTo>
                  <a:pt x="14808" y="0"/>
                </a:moveTo>
                <a:lnTo>
                  <a:pt x="11125" y="0"/>
                </a:lnTo>
                <a:lnTo>
                  <a:pt x="2616" y="0"/>
                </a:lnTo>
                <a:lnTo>
                  <a:pt x="0" y="2476"/>
                </a:lnTo>
                <a:lnTo>
                  <a:pt x="1562" y="7429"/>
                </a:lnTo>
                <a:lnTo>
                  <a:pt x="5753" y="9893"/>
                </a:lnTo>
                <a:lnTo>
                  <a:pt x="15659" y="9893"/>
                </a:lnTo>
                <a:lnTo>
                  <a:pt x="21221" y="7785"/>
                </a:lnTo>
                <a:lnTo>
                  <a:pt x="25653" y="1587"/>
                </a:lnTo>
                <a:lnTo>
                  <a:pt x="19583" y="457"/>
                </a:lnTo>
                <a:lnTo>
                  <a:pt x="148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98" name="Google Shape;8098;gefe2f4b35a_0_4785"/>
          <p:cNvSpPr/>
          <p:nvPr/>
        </p:nvSpPr>
        <p:spPr>
          <a:xfrm>
            <a:off x="1589802" y="12298964"/>
            <a:ext cx="12700" cy="24129"/>
          </a:xfrm>
          <a:custGeom>
            <a:rect b="b" l="l" r="r" t="t"/>
            <a:pathLst>
              <a:path extrusionOk="0" h="24129" w="12700">
                <a:moveTo>
                  <a:pt x="8204" y="0"/>
                </a:moveTo>
                <a:lnTo>
                  <a:pt x="6502" y="0"/>
                </a:lnTo>
                <a:lnTo>
                  <a:pt x="4305" y="2425"/>
                </a:lnTo>
                <a:lnTo>
                  <a:pt x="1625" y="8801"/>
                </a:lnTo>
                <a:lnTo>
                  <a:pt x="0" y="13398"/>
                </a:lnTo>
                <a:lnTo>
                  <a:pt x="4330" y="23914"/>
                </a:lnTo>
                <a:lnTo>
                  <a:pt x="9169" y="23888"/>
                </a:lnTo>
                <a:lnTo>
                  <a:pt x="11747" y="19786"/>
                </a:lnTo>
                <a:lnTo>
                  <a:pt x="12420" y="11615"/>
                </a:lnTo>
                <a:lnTo>
                  <a:pt x="11226" y="3609"/>
                </a:lnTo>
                <a:lnTo>
                  <a:pt x="82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099" name="Google Shape;8099;gefe2f4b35a_0_4785"/>
          <p:cNvSpPr/>
          <p:nvPr/>
        </p:nvSpPr>
        <p:spPr>
          <a:xfrm>
            <a:off x="5311314" y="1231525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60" y="8750"/>
                </a:lnTo>
                <a:lnTo>
                  <a:pt x="0" y="14744"/>
                </a:lnTo>
                <a:lnTo>
                  <a:pt x="8798" y="14446"/>
                </a:lnTo>
                <a:lnTo>
                  <a:pt x="16689" y="13158"/>
                </a:lnTo>
                <a:lnTo>
                  <a:pt x="21772" y="897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00" name="Google Shape;8100;gefe2f4b35a_0_4785"/>
          <p:cNvSpPr/>
          <p:nvPr/>
        </p:nvSpPr>
        <p:spPr>
          <a:xfrm>
            <a:off x="7447457" y="12315253"/>
            <a:ext cx="15240" cy="15240"/>
          </a:xfrm>
          <a:custGeom>
            <a:rect b="b" l="l" r="r" t="t"/>
            <a:pathLst>
              <a:path extrusionOk="0" h="15240" w="15240">
                <a:moveTo>
                  <a:pt x="14655" y="0"/>
                </a:moveTo>
                <a:lnTo>
                  <a:pt x="0" y="0"/>
                </a:lnTo>
                <a:lnTo>
                  <a:pt x="0" y="14744"/>
                </a:lnTo>
                <a:lnTo>
                  <a:pt x="14655" y="14744"/>
                </a:lnTo>
                <a:lnTo>
                  <a:pt x="14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01" name="Google Shape;8101;gefe2f4b35a_0_4785"/>
          <p:cNvSpPr/>
          <p:nvPr/>
        </p:nvSpPr>
        <p:spPr>
          <a:xfrm>
            <a:off x="2045399" y="12329999"/>
            <a:ext cx="15239" cy="20320"/>
          </a:xfrm>
          <a:custGeom>
            <a:rect b="b" l="l" r="r" t="t"/>
            <a:pathLst>
              <a:path extrusionOk="0" h="20320" w="15239">
                <a:moveTo>
                  <a:pt x="2705" y="0"/>
                </a:moveTo>
                <a:lnTo>
                  <a:pt x="0" y="14947"/>
                </a:lnTo>
                <a:lnTo>
                  <a:pt x="2997" y="19939"/>
                </a:lnTo>
                <a:lnTo>
                  <a:pt x="6743" y="19939"/>
                </a:lnTo>
                <a:lnTo>
                  <a:pt x="12033" y="17119"/>
                </a:lnTo>
                <a:lnTo>
                  <a:pt x="15206" y="10760"/>
                </a:lnTo>
                <a:lnTo>
                  <a:pt x="13139" y="4004"/>
                </a:lnTo>
                <a:lnTo>
                  <a:pt x="2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02" name="Google Shape;8102;gefe2f4b35a_0_4785"/>
          <p:cNvSpPr/>
          <p:nvPr/>
        </p:nvSpPr>
        <p:spPr>
          <a:xfrm>
            <a:off x="3755475" y="12351619"/>
            <a:ext cx="31114" cy="20954"/>
          </a:xfrm>
          <a:custGeom>
            <a:rect b="b" l="l" r="r" t="t"/>
            <a:pathLst>
              <a:path extrusionOk="0" h="20954" w="31114">
                <a:moveTo>
                  <a:pt x="18415" y="0"/>
                </a:moveTo>
                <a:lnTo>
                  <a:pt x="8026" y="0"/>
                </a:lnTo>
                <a:lnTo>
                  <a:pt x="6083" y="0"/>
                </a:lnTo>
                <a:lnTo>
                  <a:pt x="3924" y="215"/>
                </a:lnTo>
                <a:lnTo>
                  <a:pt x="1473" y="723"/>
                </a:lnTo>
                <a:lnTo>
                  <a:pt x="0" y="15024"/>
                </a:lnTo>
                <a:lnTo>
                  <a:pt x="5905" y="20650"/>
                </a:lnTo>
                <a:lnTo>
                  <a:pt x="19723" y="20650"/>
                </a:lnTo>
                <a:lnTo>
                  <a:pt x="27470" y="15659"/>
                </a:lnTo>
                <a:lnTo>
                  <a:pt x="31089" y="8216"/>
                </a:lnTo>
                <a:lnTo>
                  <a:pt x="22593" y="6273"/>
                </a:lnTo>
                <a:lnTo>
                  <a:pt x="184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03" name="Google Shape;8103;gefe2f4b35a_0_4785"/>
          <p:cNvSpPr/>
          <p:nvPr/>
        </p:nvSpPr>
        <p:spPr>
          <a:xfrm>
            <a:off x="221239" y="12359486"/>
            <a:ext cx="59054" cy="74929"/>
          </a:xfrm>
          <a:custGeom>
            <a:rect b="b" l="l" r="r" t="t"/>
            <a:pathLst>
              <a:path extrusionOk="0" h="74929" w="59054">
                <a:moveTo>
                  <a:pt x="26606" y="0"/>
                </a:moveTo>
                <a:lnTo>
                  <a:pt x="23761" y="114"/>
                </a:lnTo>
                <a:lnTo>
                  <a:pt x="22148" y="355"/>
                </a:lnTo>
                <a:lnTo>
                  <a:pt x="23549" y="20239"/>
                </a:lnTo>
                <a:lnTo>
                  <a:pt x="15617" y="30733"/>
                </a:lnTo>
                <a:lnTo>
                  <a:pt x="5414" y="38999"/>
                </a:lnTo>
                <a:lnTo>
                  <a:pt x="0" y="52196"/>
                </a:lnTo>
                <a:lnTo>
                  <a:pt x="6373" y="58757"/>
                </a:lnTo>
                <a:lnTo>
                  <a:pt x="13855" y="64193"/>
                </a:lnTo>
                <a:lnTo>
                  <a:pt x="21824" y="69193"/>
                </a:lnTo>
                <a:lnTo>
                  <a:pt x="29654" y="74447"/>
                </a:lnTo>
                <a:lnTo>
                  <a:pt x="37136" y="61514"/>
                </a:lnTo>
                <a:lnTo>
                  <a:pt x="46251" y="50220"/>
                </a:lnTo>
                <a:lnTo>
                  <a:pt x="54402" y="38019"/>
                </a:lnTo>
                <a:lnTo>
                  <a:pt x="58991" y="22364"/>
                </a:lnTo>
                <a:lnTo>
                  <a:pt x="49737" y="17964"/>
                </a:lnTo>
                <a:lnTo>
                  <a:pt x="43684" y="10377"/>
                </a:lnTo>
                <a:lnTo>
                  <a:pt x="37188" y="3192"/>
                </a:lnTo>
                <a:lnTo>
                  <a:pt x="26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04" name="Google Shape;8104;gefe2f4b35a_0_4785"/>
          <p:cNvSpPr/>
          <p:nvPr/>
        </p:nvSpPr>
        <p:spPr>
          <a:xfrm>
            <a:off x="3698266" y="12359837"/>
            <a:ext cx="22225" cy="23495"/>
          </a:xfrm>
          <a:custGeom>
            <a:rect b="b" l="l" r="r" t="t"/>
            <a:pathLst>
              <a:path extrusionOk="0" h="23495" w="22225">
                <a:moveTo>
                  <a:pt x="14643" y="0"/>
                </a:moveTo>
                <a:lnTo>
                  <a:pt x="11849" y="6535"/>
                </a:lnTo>
                <a:lnTo>
                  <a:pt x="7440" y="11395"/>
                </a:lnTo>
                <a:lnTo>
                  <a:pt x="2971" y="16059"/>
                </a:lnTo>
                <a:lnTo>
                  <a:pt x="0" y="22009"/>
                </a:lnTo>
                <a:lnTo>
                  <a:pt x="1689" y="22758"/>
                </a:lnTo>
                <a:lnTo>
                  <a:pt x="3416" y="23088"/>
                </a:lnTo>
                <a:lnTo>
                  <a:pt x="5118" y="23088"/>
                </a:lnTo>
                <a:lnTo>
                  <a:pt x="14534" y="19841"/>
                </a:lnTo>
                <a:lnTo>
                  <a:pt x="20953" y="12506"/>
                </a:lnTo>
                <a:lnTo>
                  <a:pt x="21836" y="4689"/>
                </a:lnTo>
                <a:lnTo>
                  <a:pt x="146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05" name="Google Shape;8105;gefe2f4b35a_0_4785"/>
          <p:cNvSpPr/>
          <p:nvPr/>
        </p:nvSpPr>
        <p:spPr>
          <a:xfrm>
            <a:off x="1217067" y="12367106"/>
            <a:ext cx="20319" cy="18415"/>
          </a:xfrm>
          <a:custGeom>
            <a:rect b="b" l="l" r="r" t="t"/>
            <a:pathLst>
              <a:path extrusionOk="0" h="18415" w="20319">
                <a:moveTo>
                  <a:pt x="6107" y="0"/>
                </a:moveTo>
                <a:lnTo>
                  <a:pt x="958" y="8477"/>
                </a:lnTo>
                <a:lnTo>
                  <a:pt x="0" y="14038"/>
                </a:lnTo>
                <a:lnTo>
                  <a:pt x="2129" y="17082"/>
                </a:lnTo>
                <a:lnTo>
                  <a:pt x="6246" y="18008"/>
                </a:lnTo>
                <a:lnTo>
                  <a:pt x="14258" y="16053"/>
                </a:lnTo>
                <a:lnTo>
                  <a:pt x="19969" y="11295"/>
                </a:lnTo>
                <a:lnTo>
                  <a:pt x="18784" y="5390"/>
                </a:lnTo>
                <a:lnTo>
                  <a:pt x="61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06" name="Google Shape;8106;gefe2f4b35a_0_4785"/>
          <p:cNvSpPr/>
          <p:nvPr/>
        </p:nvSpPr>
        <p:spPr>
          <a:xfrm>
            <a:off x="4147411" y="12374397"/>
            <a:ext cx="22225" cy="30479"/>
          </a:xfrm>
          <a:custGeom>
            <a:rect b="b" l="l" r="r" t="t"/>
            <a:pathLst>
              <a:path extrusionOk="0" h="30479" w="22225">
                <a:moveTo>
                  <a:pt x="19964" y="0"/>
                </a:moveTo>
                <a:lnTo>
                  <a:pt x="18973" y="0"/>
                </a:lnTo>
                <a:lnTo>
                  <a:pt x="9531" y="2760"/>
                </a:lnTo>
                <a:lnTo>
                  <a:pt x="4481" y="9836"/>
                </a:lnTo>
                <a:lnTo>
                  <a:pt x="1934" y="19416"/>
                </a:lnTo>
                <a:lnTo>
                  <a:pt x="0" y="29692"/>
                </a:lnTo>
                <a:lnTo>
                  <a:pt x="1155" y="29832"/>
                </a:lnTo>
                <a:lnTo>
                  <a:pt x="2247" y="29895"/>
                </a:lnTo>
                <a:lnTo>
                  <a:pt x="3276" y="29895"/>
                </a:lnTo>
                <a:lnTo>
                  <a:pt x="12535" y="27142"/>
                </a:lnTo>
                <a:lnTo>
                  <a:pt x="17575" y="20077"/>
                </a:lnTo>
                <a:lnTo>
                  <a:pt x="20184" y="10495"/>
                </a:lnTo>
                <a:lnTo>
                  <a:pt x="22148" y="190"/>
                </a:lnTo>
                <a:lnTo>
                  <a:pt x="199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07" name="Google Shape;8107;gefe2f4b35a_0_4785"/>
          <p:cNvSpPr/>
          <p:nvPr/>
        </p:nvSpPr>
        <p:spPr>
          <a:xfrm>
            <a:off x="1605439" y="12381493"/>
            <a:ext cx="30480" cy="30479"/>
          </a:xfrm>
          <a:custGeom>
            <a:rect b="b" l="l" r="r" t="t"/>
            <a:pathLst>
              <a:path extrusionOk="0" h="30479" w="30480">
                <a:moveTo>
                  <a:pt x="27894" y="0"/>
                </a:moveTo>
                <a:lnTo>
                  <a:pt x="26624" y="0"/>
                </a:lnTo>
                <a:lnTo>
                  <a:pt x="13812" y="3272"/>
                </a:lnTo>
                <a:lnTo>
                  <a:pt x="3415" y="11242"/>
                </a:lnTo>
                <a:lnTo>
                  <a:pt x="0" y="21141"/>
                </a:lnTo>
                <a:lnTo>
                  <a:pt x="8133" y="30200"/>
                </a:lnTo>
                <a:lnTo>
                  <a:pt x="12127" y="21370"/>
                </a:lnTo>
                <a:lnTo>
                  <a:pt x="26162" y="9378"/>
                </a:lnTo>
                <a:lnTo>
                  <a:pt x="30320" y="355"/>
                </a:lnTo>
                <a:lnTo>
                  <a:pt x="29139" y="114"/>
                </a:lnTo>
                <a:lnTo>
                  <a:pt x="2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08" name="Google Shape;8108;gefe2f4b35a_0_4785"/>
          <p:cNvSpPr/>
          <p:nvPr/>
        </p:nvSpPr>
        <p:spPr>
          <a:xfrm>
            <a:off x="3618839" y="12381065"/>
            <a:ext cx="64770" cy="26670"/>
          </a:xfrm>
          <a:custGeom>
            <a:rect b="b" l="l" r="r" t="t"/>
            <a:pathLst>
              <a:path extrusionOk="0" h="26670" w="64770">
                <a:moveTo>
                  <a:pt x="13970" y="21513"/>
                </a:moveTo>
                <a:lnTo>
                  <a:pt x="12687" y="15938"/>
                </a:lnTo>
                <a:lnTo>
                  <a:pt x="5740" y="8267"/>
                </a:lnTo>
                <a:lnTo>
                  <a:pt x="469" y="16179"/>
                </a:lnTo>
                <a:lnTo>
                  <a:pt x="0" y="21729"/>
                </a:lnTo>
                <a:lnTo>
                  <a:pt x="2730" y="25019"/>
                </a:lnTo>
                <a:lnTo>
                  <a:pt x="7035" y="26085"/>
                </a:lnTo>
                <a:lnTo>
                  <a:pt x="11455" y="24930"/>
                </a:lnTo>
                <a:lnTo>
                  <a:pt x="13970" y="21513"/>
                </a:lnTo>
                <a:close/>
              </a:path>
              <a:path extrusionOk="0" h="26670" w="64770">
                <a:moveTo>
                  <a:pt x="64439" y="8267"/>
                </a:moveTo>
                <a:lnTo>
                  <a:pt x="56654" y="2209"/>
                </a:lnTo>
                <a:lnTo>
                  <a:pt x="50965" y="0"/>
                </a:lnTo>
                <a:lnTo>
                  <a:pt x="47117" y="0"/>
                </a:lnTo>
                <a:lnTo>
                  <a:pt x="41986" y="0"/>
                </a:lnTo>
                <a:lnTo>
                  <a:pt x="40119" y="3911"/>
                </a:lnTo>
                <a:lnTo>
                  <a:pt x="41592" y="11734"/>
                </a:lnTo>
                <a:lnTo>
                  <a:pt x="44945" y="15646"/>
                </a:lnTo>
                <a:lnTo>
                  <a:pt x="54076" y="15646"/>
                </a:lnTo>
                <a:lnTo>
                  <a:pt x="58877" y="13652"/>
                </a:lnTo>
                <a:lnTo>
                  <a:pt x="64439" y="826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09" name="Google Shape;8109;gefe2f4b35a_0_4785"/>
          <p:cNvSpPr/>
          <p:nvPr/>
        </p:nvSpPr>
        <p:spPr>
          <a:xfrm>
            <a:off x="2071965" y="12404087"/>
            <a:ext cx="13969" cy="18415"/>
          </a:xfrm>
          <a:custGeom>
            <a:rect b="b" l="l" r="r" t="t"/>
            <a:pathLst>
              <a:path extrusionOk="0" h="18415" w="13969">
                <a:moveTo>
                  <a:pt x="5757" y="0"/>
                </a:moveTo>
                <a:lnTo>
                  <a:pt x="473" y="7944"/>
                </a:lnTo>
                <a:lnTo>
                  <a:pt x="0" y="13523"/>
                </a:lnTo>
                <a:lnTo>
                  <a:pt x="2719" y="16814"/>
                </a:lnTo>
                <a:lnTo>
                  <a:pt x="7015" y="17894"/>
                </a:lnTo>
                <a:lnTo>
                  <a:pt x="11442" y="16732"/>
                </a:lnTo>
                <a:lnTo>
                  <a:pt x="13954" y="13304"/>
                </a:lnTo>
                <a:lnTo>
                  <a:pt x="12681" y="7698"/>
                </a:lnTo>
                <a:lnTo>
                  <a:pt x="57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10" name="Google Shape;8110;gefe2f4b35a_0_4785"/>
          <p:cNvSpPr/>
          <p:nvPr/>
        </p:nvSpPr>
        <p:spPr>
          <a:xfrm>
            <a:off x="3493683" y="12402874"/>
            <a:ext cx="35560" cy="38734"/>
          </a:xfrm>
          <a:custGeom>
            <a:rect b="b" l="l" r="r" t="t"/>
            <a:pathLst>
              <a:path extrusionOk="0" h="38734" w="35560">
                <a:moveTo>
                  <a:pt x="29927" y="0"/>
                </a:moveTo>
                <a:lnTo>
                  <a:pt x="27476" y="0"/>
                </a:lnTo>
                <a:lnTo>
                  <a:pt x="12840" y="4879"/>
                </a:lnTo>
                <a:lnTo>
                  <a:pt x="3078" y="16205"/>
                </a:lnTo>
                <a:lnTo>
                  <a:pt x="0" y="29007"/>
                </a:lnTo>
                <a:lnTo>
                  <a:pt x="5416" y="38315"/>
                </a:lnTo>
                <a:lnTo>
                  <a:pt x="12279" y="28352"/>
                </a:lnTo>
                <a:lnTo>
                  <a:pt x="21868" y="21275"/>
                </a:lnTo>
                <a:lnTo>
                  <a:pt x="30653" y="13441"/>
                </a:lnTo>
                <a:lnTo>
                  <a:pt x="35109" y="1206"/>
                </a:lnTo>
                <a:lnTo>
                  <a:pt x="32480" y="381"/>
                </a:lnTo>
                <a:lnTo>
                  <a:pt x="299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11" name="Google Shape;8111;gefe2f4b35a_0_4785"/>
          <p:cNvSpPr/>
          <p:nvPr/>
        </p:nvSpPr>
        <p:spPr>
          <a:xfrm>
            <a:off x="1164145" y="12411684"/>
            <a:ext cx="15240" cy="15240"/>
          </a:xfrm>
          <a:custGeom>
            <a:rect b="b" l="l" r="r" t="t"/>
            <a:pathLst>
              <a:path extrusionOk="0" h="15240" w="15240">
                <a:moveTo>
                  <a:pt x="14719" y="0"/>
                </a:moveTo>
                <a:lnTo>
                  <a:pt x="0" y="0"/>
                </a:lnTo>
                <a:lnTo>
                  <a:pt x="0" y="14757"/>
                </a:lnTo>
                <a:lnTo>
                  <a:pt x="14719" y="14757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12" name="Google Shape;8112;gefe2f4b35a_0_4785"/>
          <p:cNvSpPr/>
          <p:nvPr/>
        </p:nvSpPr>
        <p:spPr>
          <a:xfrm>
            <a:off x="5672123" y="12429313"/>
            <a:ext cx="31114" cy="34290"/>
          </a:xfrm>
          <a:custGeom>
            <a:rect b="b" l="l" r="r" t="t"/>
            <a:pathLst>
              <a:path extrusionOk="0" h="34290" w="31114">
                <a:moveTo>
                  <a:pt x="14579" y="0"/>
                </a:moveTo>
                <a:lnTo>
                  <a:pt x="9194" y="0"/>
                </a:lnTo>
                <a:lnTo>
                  <a:pt x="3708" y="3340"/>
                </a:lnTo>
                <a:lnTo>
                  <a:pt x="0" y="11887"/>
                </a:lnTo>
                <a:lnTo>
                  <a:pt x="1549" y="11722"/>
                </a:lnTo>
                <a:lnTo>
                  <a:pt x="2235" y="11722"/>
                </a:lnTo>
                <a:lnTo>
                  <a:pt x="9513" y="15097"/>
                </a:lnTo>
                <a:lnTo>
                  <a:pt x="12609" y="22590"/>
                </a:lnTo>
                <a:lnTo>
                  <a:pt x="15502" y="30249"/>
                </a:lnTo>
                <a:lnTo>
                  <a:pt x="22174" y="34124"/>
                </a:lnTo>
                <a:lnTo>
                  <a:pt x="31035" y="23611"/>
                </a:lnTo>
                <a:lnTo>
                  <a:pt x="30749" y="12457"/>
                </a:lnTo>
                <a:lnTo>
                  <a:pt x="24278" y="3605"/>
                </a:lnTo>
                <a:lnTo>
                  <a:pt x="145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13" name="Google Shape;8113;gefe2f4b35a_0_4785"/>
          <p:cNvSpPr/>
          <p:nvPr/>
        </p:nvSpPr>
        <p:spPr>
          <a:xfrm>
            <a:off x="6039423" y="12425388"/>
            <a:ext cx="45720" cy="18415"/>
          </a:xfrm>
          <a:custGeom>
            <a:rect b="b" l="l" r="r" t="t"/>
            <a:pathLst>
              <a:path extrusionOk="0" h="18415" w="45720">
                <a:moveTo>
                  <a:pt x="15228" y="0"/>
                </a:moveTo>
                <a:lnTo>
                  <a:pt x="8916" y="0"/>
                </a:lnTo>
                <a:lnTo>
                  <a:pt x="6617" y="0"/>
                </a:lnTo>
                <a:lnTo>
                  <a:pt x="4014" y="317"/>
                </a:lnTo>
                <a:lnTo>
                  <a:pt x="1004" y="1054"/>
                </a:lnTo>
                <a:lnTo>
                  <a:pt x="0" y="8863"/>
                </a:lnTo>
                <a:lnTo>
                  <a:pt x="3998" y="14081"/>
                </a:lnTo>
                <a:lnTo>
                  <a:pt x="11430" y="16998"/>
                </a:lnTo>
                <a:lnTo>
                  <a:pt x="20727" y="17906"/>
                </a:lnTo>
                <a:lnTo>
                  <a:pt x="29633" y="17206"/>
                </a:lnTo>
                <a:lnTo>
                  <a:pt x="37536" y="15259"/>
                </a:lnTo>
                <a:lnTo>
                  <a:pt x="43191" y="12292"/>
                </a:lnTo>
                <a:lnTo>
                  <a:pt x="45352" y="8534"/>
                </a:lnTo>
                <a:lnTo>
                  <a:pt x="42495" y="9194"/>
                </a:lnTo>
                <a:lnTo>
                  <a:pt x="40006" y="9486"/>
                </a:lnTo>
                <a:lnTo>
                  <a:pt x="31382" y="9486"/>
                </a:lnTo>
                <a:lnTo>
                  <a:pt x="152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14" name="Google Shape;8114;gefe2f4b35a_0_4785"/>
          <p:cNvSpPr/>
          <p:nvPr/>
        </p:nvSpPr>
        <p:spPr>
          <a:xfrm>
            <a:off x="4154894" y="12433930"/>
            <a:ext cx="37464" cy="45084"/>
          </a:xfrm>
          <a:custGeom>
            <a:rect b="b" l="l" r="r" t="t"/>
            <a:pathLst>
              <a:path extrusionOk="0" h="45084" w="37464">
                <a:moveTo>
                  <a:pt x="36842" y="0"/>
                </a:moveTo>
                <a:lnTo>
                  <a:pt x="17614" y="6509"/>
                </a:lnTo>
                <a:lnTo>
                  <a:pt x="11625" y="17503"/>
                </a:lnTo>
                <a:lnTo>
                  <a:pt x="9033" y="30807"/>
                </a:lnTo>
                <a:lnTo>
                  <a:pt x="0" y="44246"/>
                </a:lnTo>
                <a:lnTo>
                  <a:pt x="1968" y="44513"/>
                </a:lnTo>
                <a:lnTo>
                  <a:pt x="3810" y="44627"/>
                </a:lnTo>
                <a:lnTo>
                  <a:pt x="5511" y="44627"/>
                </a:lnTo>
                <a:lnTo>
                  <a:pt x="19954" y="40217"/>
                </a:lnTo>
                <a:lnTo>
                  <a:pt x="27844" y="29148"/>
                </a:lnTo>
                <a:lnTo>
                  <a:pt x="32400" y="1466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15" name="Google Shape;8115;gefe2f4b35a_0_4785"/>
          <p:cNvSpPr/>
          <p:nvPr/>
        </p:nvSpPr>
        <p:spPr>
          <a:xfrm>
            <a:off x="6696190" y="12440230"/>
            <a:ext cx="17779" cy="14604"/>
          </a:xfrm>
          <a:custGeom>
            <a:rect b="b" l="l" r="r" t="t"/>
            <a:pathLst>
              <a:path extrusionOk="0" h="14604" w="17779">
                <a:moveTo>
                  <a:pt x="15709" y="0"/>
                </a:moveTo>
                <a:lnTo>
                  <a:pt x="12001" y="0"/>
                </a:lnTo>
                <a:lnTo>
                  <a:pt x="9080" y="0"/>
                </a:lnTo>
                <a:lnTo>
                  <a:pt x="5041" y="2260"/>
                </a:lnTo>
                <a:lnTo>
                  <a:pt x="0" y="8572"/>
                </a:lnTo>
                <a:lnTo>
                  <a:pt x="4800" y="12915"/>
                </a:lnTo>
                <a:lnTo>
                  <a:pt x="8559" y="14541"/>
                </a:lnTo>
                <a:lnTo>
                  <a:pt x="15544" y="14541"/>
                </a:lnTo>
                <a:lnTo>
                  <a:pt x="17551" y="10909"/>
                </a:lnTo>
                <a:lnTo>
                  <a:pt x="17640" y="3632"/>
                </a:lnTo>
                <a:lnTo>
                  <a:pt x="15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16" name="Google Shape;8116;gefe2f4b35a_0_4785"/>
          <p:cNvSpPr/>
          <p:nvPr/>
        </p:nvSpPr>
        <p:spPr>
          <a:xfrm>
            <a:off x="5628081" y="12478181"/>
            <a:ext cx="15239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871"/>
                </a:lnTo>
                <a:lnTo>
                  <a:pt x="14744" y="14871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17" name="Google Shape;8117;gefe2f4b35a_0_4785"/>
          <p:cNvSpPr/>
          <p:nvPr/>
        </p:nvSpPr>
        <p:spPr>
          <a:xfrm>
            <a:off x="1089656" y="12484382"/>
            <a:ext cx="40005" cy="16509"/>
          </a:xfrm>
          <a:custGeom>
            <a:rect b="b" l="l" r="r" t="t"/>
            <a:pathLst>
              <a:path extrusionOk="0" h="16509" w="40005">
                <a:moveTo>
                  <a:pt x="30488" y="0"/>
                </a:moveTo>
                <a:lnTo>
                  <a:pt x="26081" y="0"/>
                </a:lnTo>
                <a:lnTo>
                  <a:pt x="13192" y="1130"/>
                </a:lnTo>
                <a:lnTo>
                  <a:pt x="3059" y="4360"/>
                </a:lnTo>
                <a:lnTo>
                  <a:pt x="0" y="9445"/>
                </a:lnTo>
                <a:lnTo>
                  <a:pt x="8327" y="16141"/>
                </a:lnTo>
                <a:lnTo>
                  <a:pt x="6498" y="9436"/>
                </a:lnTo>
                <a:lnTo>
                  <a:pt x="9698" y="7734"/>
                </a:lnTo>
                <a:lnTo>
                  <a:pt x="17115" y="7734"/>
                </a:lnTo>
                <a:lnTo>
                  <a:pt x="28990" y="9550"/>
                </a:lnTo>
                <a:lnTo>
                  <a:pt x="36330" y="9550"/>
                </a:lnTo>
                <a:lnTo>
                  <a:pt x="39480" y="7874"/>
                </a:lnTo>
                <a:lnTo>
                  <a:pt x="37676" y="1282"/>
                </a:lnTo>
                <a:lnTo>
                  <a:pt x="34616" y="419"/>
                </a:lnTo>
                <a:lnTo>
                  <a:pt x="304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18" name="Google Shape;8118;gefe2f4b35a_0_4785"/>
          <p:cNvSpPr/>
          <p:nvPr/>
        </p:nvSpPr>
        <p:spPr>
          <a:xfrm>
            <a:off x="1569266" y="12493897"/>
            <a:ext cx="31115" cy="29209"/>
          </a:xfrm>
          <a:custGeom>
            <a:rect b="b" l="l" r="r" t="t"/>
            <a:pathLst>
              <a:path extrusionOk="0" h="29209" w="31115">
                <a:moveTo>
                  <a:pt x="13957" y="0"/>
                </a:moveTo>
                <a:lnTo>
                  <a:pt x="7543" y="0"/>
                </a:lnTo>
                <a:lnTo>
                  <a:pt x="1447" y="4368"/>
                </a:lnTo>
                <a:lnTo>
                  <a:pt x="0" y="14122"/>
                </a:lnTo>
                <a:lnTo>
                  <a:pt x="4038" y="12623"/>
                </a:lnTo>
                <a:lnTo>
                  <a:pt x="7213" y="12001"/>
                </a:lnTo>
                <a:lnTo>
                  <a:pt x="9766" y="12001"/>
                </a:lnTo>
                <a:lnTo>
                  <a:pt x="16694" y="14276"/>
                </a:lnTo>
                <a:lnTo>
                  <a:pt x="20731" y="19473"/>
                </a:lnTo>
                <a:lnTo>
                  <a:pt x="24269" y="25154"/>
                </a:lnTo>
                <a:lnTo>
                  <a:pt x="29705" y="28879"/>
                </a:lnTo>
                <a:lnTo>
                  <a:pt x="30970" y="16823"/>
                </a:lnTo>
                <a:lnTo>
                  <a:pt x="27689" y="7734"/>
                </a:lnTo>
                <a:lnTo>
                  <a:pt x="21479" y="1997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19" name="Google Shape;8119;gefe2f4b35a_0_4785"/>
          <p:cNvSpPr/>
          <p:nvPr/>
        </p:nvSpPr>
        <p:spPr>
          <a:xfrm>
            <a:off x="832674" y="12500486"/>
            <a:ext cx="19684" cy="29845"/>
          </a:xfrm>
          <a:custGeom>
            <a:rect b="b" l="l" r="r" t="t"/>
            <a:pathLst>
              <a:path extrusionOk="0" h="29845" w="19684">
                <a:moveTo>
                  <a:pt x="1536" y="0"/>
                </a:moveTo>
                <a:lnTo>
                  <a:pt x="0" y="38"/>
                </a:lnTo>
                <a:lnTo>
                  <a:pt x="1297" y="9834"/>
                </a:lnTo>
                <a:lnTo>
                  <a:pt x="4021" y="18248"/>
                </a:lnTo>
                <a:lnTo>
                  <a:pt x="8413" y="24935"/>
                </a:lnTo>
                <a:lnTo>
                  <a:pt x="14719" y="29552"/>
                </a:lnTo>
                <a:lnTo>
                  <a:pt x="19144" y="21329"/>
                </a:lnTo>
                <a:lnTo>
                  <a:pt x="18724" y="11571"/>
                </a:lnTo>
                <a:lnTo>
                  <a:pt x="13006" y="3415"/>
                </a:lnTo>
                <a:lnTo>
                  <a:pt x="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20" name="Google Shape;8120;gefe2f4b35a_0_4785"/>
          <p:cNvSpPr/>
          <p:nvPr/>
        </p:nvSpPr>
        <p:spPr>
          <a:xfrm>
            <a:off x="1688942" y="12499944"/>
            <a:ext cx="42544" cy="38100"/>
          </a:xfrm>
          <a:custGeom>
            <a:rect b="b" l="l" r="r" t="t"/>
            <a:pathLst>
              <a:path extrusionOk="0" h="38100" w="42544">
                <a:moveTo>
                  <a:pt x="37973" y="0"/>
                </a:moveTo>
                <a:lnTo>
                  <a:pt x="35775" y="0"/>
                </a:lnTo>
                <a:lnTo>
                  <a:pt x="16846" y="4360"/>
                </a:lnTo>
                <a:lnTo>
                  <a:pt x="3098" y="14760"/>
                </a:lnTo>
                <a:lnTo>
                  <a:pt x="0" y="27174"/>
                </a:lnTo>
                <a:lnTo>
                  <a:pt x="13017" y="37579"/>
                </a:lnTo>
                <a:lnTo>
                  <a:pt x="14268" y="22283"/>
                </a:lnTo>
                <a:lnTo>
                  <a:pt x="26147" y="17567"/>
                </a:lnTo>
                <a:lnTo>
                  <a:pt x="38786" y="13608"/>
                </a:lnTo>
                <a:lnTo>
                  <a:pt x="42316" y="584"/>
                </a:lnTo>
                <a:lnTo>
                  <a:pt x="40157" y="190"/>
                </a:lnTo>
                <a:lnTo>
                  <a:pt x="379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21" name="Google Shape;8121;gefe2f4b35a_0_4785"/>
          <p:cNvSpPr/>
          <p:nvPr/>
        </p:nvSpPr>
        <p:spPr>
          <a:xfrm>
            <a:off x="235098" y="12522775"/>
            <a:ext cx="24764" cy="29845"/>
          </a:xfrm>
          <a:custGeom>
            <a:rect b="b" l="l" r="r" t="t"/>
            <a:pathLst>
              <a:path extrusionOk="0" h="29845" w="24764">
                <a:moveTo>
                  <a:pt x="15800" y="0"/>
                </a:moveTo>
                <a:lnTo>
                  <a:pt x="11787" y="7734"/>
                </a:lnTo>
                <a:lnTo>
                  <a:pt x="3844" y="15740"/>
                </a:lnTo>
                <a:lnTo>
                  <a:pt x="0" y="23247"/>
                </a:lnTo>
                <a:lnTo>
                  <a:pt x="8281" y="29489"/>
                </a:lnTo>
                <a:lnTo>
                  <a:pt x="14430" y="23958"/>
                </a:lnTo>
                <a:lnTo>
                  <a:pt x="22066" y="15740"/>
                </a:lnTo>
                <a:lnTo>
                  <a:pt x="24689" y="7024"/>
                </a:lnTo>
                <a:lnTo>
                  <a:pt x="15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22" name="Google Shape;8122;gefe2f4b35a_0_4785"/>
          <p:cNvSpPr/>
          <p:nvPr/>
        </p:nvSpPr>
        <p:spPr>
          <a:xfrm>
            <a:off x="1024351" y="12540074"/>
            <a:ext cx="36830" cy="17779"/>
          </a:xfrm>
          <a:custGeom>
            <a:rect b="b" l="l" r="r" t="t"/>
            <a:pathLst>
              <a:path extrusionOk="0" h="17779" w="36830">
                <a:moveTo>
                  <a:pt x="10947" y="0"/>
                </a:moveTo>
                <a:lnTo>
                  <a:pt x="8496" y="0"/>
                </a:lnTo>
                <a:lnTo>
                  <a:pt x="5041" y="0"/>
                </a:lnTo>
                <a:lnTo>
                  <a:pt x="2501" y="2768"/>
                </a:lnTo>
                <a:lnTo>
                  <a:pt x="0" y="12191"/>
                </a:lnTo>
                <a:lnTo>
                  <a:pt x="1968" y="11874"/>
                </a:lnTo>
                <a:lnTo>
                  <a:pt x="3809" y="11734"/>
                </a:lnTo>
                <a:lnTo>
                  <a:pt x="11023" y="11734"/>
                </a:lnTo>
                <a:lnTo>
                  <a:pt x="15443" y="13106"/>
                </a:lnTo>
                <a:lnTo>
                  <a:pt x="22796" y="15874"/>
                </a:lnTo>
                <a:lnTo>
                  <a:pt x="25717" y="17259"/>
                </a:lnTo>
                <a:lnTo>
                  <a:pt x="31686" y="17259"/>
                </a:lnTo>
                <a:lnTo>
                  <a:pt x="34277" y="14490"/>
                </a:lnTo>
                <a:lnTo>
                  <a:pt x="36779" y="5054"/>
                </a:lnTo>
                <a:lnTo>
                  <a:pt x="34797" y="5372"/>
                </a:lnTo>
                <a:lnTo>
                  <a:pt x="32918" y="5511"/>
                </a:lnTo>
                <a:lnTo>
                  <a:pt x="25628" y="5511"/>
                </a:lnTo>
                <a:lnTo>
                  <a:pt x="21196" y="4140"/>
                </a:lnTo>
                <a:lnTo>
                  <a:pt x="13842" y="1384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23" name="Google Shape;8123;gefe2f4b35a_0_4785"/>
          <p:cNvSpPr/>
          <p:nvPr/>
        </p:nvSpPr>
        <p:spPr>
          <a:xfrm>
            <a:off x="4663036" y="12537523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7480" y="0"/>
                </a:lnTo>
                <a:lnTo>
                  <a:pt x="7480" y="7607"/>
                </a:lnTo>
                <a:lnTo>
                  <a:pt x="1435" y="8648"/>
                </a:lnTo>
                <a:lnTo>
                  <a:pt x="0" y="14744"/>
                </a:lnTo>
                <a:lnTo>
                  <a:pt x="8923" y="14451"/>
                </a:lnTo>
                <a:lnTo>
                  <a:pt x="16794" y="13163"/>
                </a:lnTo>
                <a:lnTo>
                  <a:pt x="21804" y="8979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24" name="Google Shape;8124;gefe2f4b35a_0_4785"/>
          <p:cNvSpPr/>
          <p:nvPr/>
        </p:nvSpPr>
        <p:spPr>
          <a:xfrm>
            <a:off x="4339009" y="12544759"/>
            <a:ext cx="44450" cy="29845"/>
          </a:xfrm>
          <a:custGeom>
            <a:rect b="b" l="l" r="r" t="t"/>
            <a:pathLst>
              <a:path extrusionOk="0" h="29845" w="44450">
                <a:moveTo>
                  <a:pt x="39928" y="0"/>
                </a:moveTo>
                <a:lnTo>
                  <a:pt x="38049" y="0"/>
                </a:lnTo>
                <a:lnTo>
                  <a:pt x="23992" y="2854"/>
                </a:lnTo>
                <a:lnTo>
                  <a:pt x="14281" y="10091"/>
                </a:lnTo>
                <a:lnTo>
                  <a:pt x="6941" y="19722"/>
                </a:lnTo>
                <a:lnTo>
                  <a:pt x="0" y="29756"/>
                </a:lnTo>
                <a:lnTo>
                  <a:pt x="15034" y="26446"/>
                </a:lnTo>
                <a:lnTo>
                  <a:pt x="27322" y="20377"/>
                </a:lnTo>
                <a:lnTo>
                  <a:pt x="36959" y="11650"/>
                </a:lnTo>
                <a:lnTo>
                  <a:pt x="44043" y="368"/>
                </a:lnTo>
                <a:lnTo>
                  <a:pt x="41922" y="114"/>
                </a:lnTo>
                <a:lnTo>
                  <a:pt x="399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25" name="Google Shape;8125;gefe2f4b35a_0_4785"/>
          <p:cNvSpPr/>
          <p:nvPr/>
        </p:nvSpPr>
        <p:spPr>
          <a:xfrm>
            <a:off x="669942" y="12567014"/>
            <a:ext cx="31115" cy="45084"/>
          </a:xfrm>
          <a:custGeom>
            <a:rect b="b" l="l" r="r" t="t"/>
            <a:pathLst>
              <a:path extrusionOk="0" h="45084" w="31115">
                <a:moveTo>
                  <a:pt x="22895" y="0"/>
                </a:moveTo>
                <a:lnTo>
                  <a:pt x="16235" y="10455"/>
                </a:lnTo>
                <a:lnTo>
                  <a:pt x="5636" y="21567"/>
                </a:lnTo>
                <a:lnTo>
                  <a:pt x="0" y="33046"/>
                </a:lnTo>
                <a:lnTo>
                  <a:pt x="8227" y="44602"/>
                </a:lnTo>
                <a:lnTo>
                  <a:pt x="14910" y="34197"/>
                </a:lnTo>
                <a:lnTo>
                  <a:pt x="25500" y="23167"/>
                </a:lnTo>
                <a:lnTo>
                  <a:pt x="31121" y="11705"/>
                </a:lnTo>
                <a:lnTo>
                  <a:pt x="228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26" name="Google Shape;8126;gefe2f4b35a_0_4785"/>
          <p:cNvSpPr/>
          <p:nvPr/>
        </p:nvSpPr>
        <p:spPr>
          <a:xfrm>
            <a:off x="1421648" y="12565706"/>
            <a:ext cx="15875" cy="31750"/>
          </a:xfrm>
          <a:custGeom>
            <a:rect b="b" l="l" r="r" t="t"/>
            <a:pathLst>
              <a:path extrusionOk="0" h="31750" w="15875">
                <a:moveTo>
                  <a:pt x="7336" y="0"/>
                </a:moveTo>
                <a:lnTo>
                  <a:pt x="5457" y="0"/>
                </a:lnTo>
                <a:lnTo>
                  <a:pt x="3158" y="406"/>
                </a:lnTo>
                <a:lnTo>
                  <a:pt x="351" y="1308"/>
                </a:lnTo>
                <a:lnTo>
                  <a:pt x="0" y="12977"/>
                </a:lnTo>
                <a:lnTo>
                  <a:pt x="2158" y="22026"/>
                </a:lnTo>
                <a:lnTo>
                  <a:pt x="7073" y="28177"/>
                </a:lnTo>
                <a:lnTo>
                  <a:pt x="14994" y="31153"/>
                </a:lnTo>
                <a:lnTo>
                  <a:pt x="14991" y="21404"/>
                </a:lnTo>
                <a:lnTo>
                  <a:pt x="15480" y="11237"/>
                </a:lnTo>
                <a:lnTo>
                  <a:pt x="13812" y="3240"/>
                </a:lnTo>
                <a:lnTo>
                  <a:pt x="73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27" name="Google Shape;8127;gefe2f4b35a_0_4785"/>
          <p:cNvSpPr/>
          <p:nvPr/>
        </p:nvSpPr>
        <p:spPr>
          <a:xfrm>
            <a:off x="405121" y="12596858"/>
            <a:ext cx="22859" cy="38734"/>
          </a:xfrm>
          <a:custGeom>
            <a:rect b="b" l="l" r="r" t="t"/>
            <a:pathLst>
              <a:path extrusionOk="0" h="38734" w="22859">
                <a:moveTo>
                  <a:pt x="7770" y="0"/>
                </a:moveTo>
                <a:lnTo>
                  <a:pt x="779" y="8995"/>
                </a:lnTo>
                <a:lnTo>
                  <a:pt x="0" y="21974"/>
                </a:lnTo>
                <a:lnTo>
                  <a:pt x="4032" y="33643"/>
                </a:lnTo>
                <a:lnTo>
                  <a:pt x="11479" y="38709"/>
                </a:lnTo>
                <a:lnTo>
                  <a:pt x="14793" y="38709"/>
                </a:lnTo>
                <a:lnTo>
                  <a:pt x="18565" y="36093"/>
                </a:lnTo>
                <a:lnTo>
                  <a:pt x="22426" y="29502"/>
                </a:lnTo>
                <a:lnTo>
                  <a:pt x="18047" y="24738"/>
                </a:lnTo>
                <a:lnTo>
                  <a:pt x="20137" y="14760"/>
                </a:lnTo>
                <a:lnTo>
                  <a:pt x="19708" y="4777"/>
                </a:lnTo>
                <a:lnTo>
                  <a:pt x="77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28" name="Google Shape;8128;gefe2f4b35a_0_4785"/>
          <p:cNvSpPr/>
          <p:nvPr/>
        </p:nvSpPr>
        <p:spPr>
          <a:xfrm>
            <a:off x="96031" y="12610703"/>
            <a:ext cx="22225" cy="31115"/>
          </a:xfrm>
          <a:custGeom>
            <a:rect b="b" l="l" r="r" t="t"/>
            <a:pathLst>
              <a:path extrusionOk="0" h="31115" w="22225">
                <a:moveTo>
                  <a:pt x="18034" y="0"/>
                </a:moveTo>
                <a:lnTo>
                  <a:pt x="16395" y="0"/>
                </a:lnTo>
                <a:lnTo>
                  <a:pt x="8818" y="4091"/>
                </a:lnTo>
                <a:lnTo>
                  <a:pt x="6426" y="13444"/>
                </a:lnTo>
                <a:lnTo>
                  <a:pt x="4919" y="23676"/>
                </a:lnTo>
                <a:lnTo>
                  <a:pt x="0" y="30403"/>
                </a:lnTo>
                <a:lnTo>
                  <a:pt x="1206" y="30556"/>
                </a:lnTo>
                <a:lnTo>
                  <a:pt x="2336" y="30632"/>
                </a:lnTo>
                <a:lnTo>
                  <a:pt x="3403" y="30632"/>
                </a:lnTo>
                <a:lnTo>
                  <a:pt x="12648" y="27858"/>
                </a:lnTo>
                <a:lnTo>
                  <a:pt x="17667" y="20759"/>
                </a:lnTo>
                <a:lnTo>
                  <a:pt x="20250" y="11167"/>
                </a:lnTo>
                <a:lnTo>
                  <a:pt x="22186" y="914"/>
                </a:lnTo>
                <a:lnTo>
                  <a:pt x="19939" y="279"/>
                </a:lnTo>
                <a:lnTo>
                  <a:pt x="180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29" name="Google Shape;8129;gefe2f4b35a_0_4785"/>
          <p:cNvSpPr/>
          <p:nvPr/>
        </p:nvSpPr>
        <p:spPr>
          <a:xfrm>
            <a:off x="3897077" y="12611617"/>
            <a:ext cx="29845" cy="13970"/>
          </a:xfrm>
          <a:custGeom>
            <a:rect b="b" l="l" r="r" t="t"/>
            <a:pathLst>
              <a:path extrusionOk="0" h="13970" w="29845">
                <a:moveTo>
                  <a:pt x="29349" y="0"/>
                </a:moveTo>
                <a:lnTo>
                  <a:pt x="27431" y="203"/>
                </a:lnTo>
                <a:lnTo>
                  <a:pt x="8674" y="203"/>
                </a:lnTo>
                <a:lnTo>
                  <a:pt x="1320" y="901"/>
                </a:lnTo>
                <a:lnTo>
                  <a:pt x="0" y="7493"/>
                </a:lnTo>
                <a:lnTo>
                  <a:pt x="4178" y="11582"/>
                </a:lnTo>
                <a:lnTo>
                  <a:pt x="9791" y="13919"/>
                </a:lnTo>
                <a:lnTo>
                  <a:pt x="21983" y="13919"/>
                </a:lnTo>
                <a:lnTo>
                  <a:pt x="28232" y="9753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30" name="Google Shape;8130;gefe2f4b35a_0_4785"/>
          <p:cNvSpPr/>
          <p:nvPr/>
        </p:nvSpPr>
        <p:spPr>
          <a:xfrm>
            <a:off x="847396" y="12619111"/>
            <a:ext cx="36830" cy="29845"/>
          </a:xfrm>
          <a:custGeom>
            <a:rect b="b" l="l" r="r" t="t"/>
            <a:pathLst>
              <a:path extrusionOk="0" h="29845" w="36830">
                <a:moveTo>
                  <a:pt x="22110" y="0"/>
                </a:moveTo>
                <a:lnTo>
                  <a:pt x="16557" y="7245"/>
                </a:lnTo>
                <a:lnTo>
                  <a:pt x="7612" y="11168"/>
                </a:lnTo>
                <a:lnTo>
                  <a:pt x="388" y="16907"/>
                </a:lnTo>
                <a:lnTo>
                  <a:pt x="0" y="29603"/>
                </a:lnTo>
                <a:lnTo>
                  <a:pt x="3441" y="29768"/>
                </a:lnTo>
                <a:lnTo>
                  <a:pt x="5079" y="29768"/>
                </a:lnTo>
                <a:lnTo>
                  <a:pt x="15789" y="28828"/>
                </a:lnTo>
                <a:lnTo>
                  <a:pt x="24623" y="26009"/>
                </a:lnTo>
                <a:lnTo>
                  <a:pt x="31617" y="21314"/>
                </a:lnTo>
                <a:lnTo>
                  <a:pt x="36804" y="14744"/>
                </a:lnTo>
                <a:lnTo>
                  <a:pt x="31517" y="12592"/>
                </a:lnTo>
                <a:lnTo>
                  <a:pt x="28824" y="7939"/>
                </a:lnTo>
                <a:lnTo>
                  <a:pt x="26447" y="3002"/>
                </a:lnTo>
                <a:lnTo>
                  <a:pt x="22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31" name="Google Shape;8131;gefe2f4b35a_0_4785"/>
          <p:cNvSpPr/>
          <p:nvPr/>
        </p:nvSpPr>
        <p:spPr>
          <a:xfrm>
            <a:off x="272454" y="12626362"/>
            <a:ext cx="15875" cy="37465"/>
          </a:xfrm>
          <a:custGeom>
            <a:rect b="b" l="l" r="r" t="t"/>
            <a:pathLst>
              <a:path extrusionOk="0" h="37465" w="15875">
                <a:moveTo>
                  <a:pt x="7777" y="0"/>
                </a:moveTo>
                <a:lnTo>
                  <a:pt x="8747" y="12734"/>
                </a:lnTo>
                <a:lnTo>
                  <a:pt x="3239" y="23136"/>
                </a:lnTo>
                <a:lnTo>
                  <a:pt x="0" y="31246"/>
                </a:lnTo>
                <a:lnTo>
                  <a:pt x="7777" y="37109"/>
                </a:lnTo>
                <a:lnTo>
                  <a:pt x="12022" y="29753"/>
                </a:lnTo>
                <a:lnTo>
                  <a:pt x="15859" y="17687"/>
                </a:lnTo>
                <a:lnTo>
                  <a:pt x="15655" y="6055"/>
                </a:lnTo>
                <a:lnTo>
                  <a:pt x="77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32" name="Google Shape;8132;gefe2f4b35a_0_4785"/>
          <p:cNvSpPr/>
          <p:nvPr/>
        </p:nvSpPr>
        <p:spPr>
          <a:xfrm>
            <a:off x="4807801" y="12633277"/>
            <a:ext cx="24764" cy="24765"/>
          </a:xfrm>
          <a:custGeom>
            <a:rect b="b" l="l" r="r" t="t"/>
            <a:pathLst>
              <a:path extrusionOk="0" h="24765" w="24764">
                <a:moveTo>
                  <a:pt x="6826" y="0"/>
                </a:moveTo>
                <a:lnTo>
                  <a:pt x="5594" y="0"/>
                </a:lnTo>
                <a:lnTo>
                  <a:pt x="4197" y="177"/>
                </a:lnTo>
                <a:lnTo>
                  <a:pt x="2572" y="584"/>
                </a:lnTo>
                <a:lnTo>
                  <a:pt x="0" y="10049"/>
                </a:lnTo>
                <a:lnTo>
                  <a:pt x="2462" y="17587"/>
                </a:lnTo>
                <a:lnTo>
                  <a:pt x="8056" y="22570"/>
                </a:lnTo>
                <a:lnTo>
                  <a:pt x="14878" y="24371"/>
                </a:lnTo>
                <a:lnTo>
                  <a:pt x="19539" y="24371"/>
                </a:lnTo>
                <a:lnTo>
                  <a:pt x="23717" y="21691"/>
                </a:lnTo>
                <a:lnTo>
                  <a:pt x="24670" y="15430"/>
                </a:lnTo>
                <a:lnTo>
                  <a:pt x="19089" y="12805"/>
                </a:lnTo>
                <a:lnTo>
                  <a:pt x="16053" y="7524"/>
                </a:lnTo>
                <a:lnTo>
                  <a:pt x="12865" y="2339"/>
                </a:lnTo>
                <a:lnTo>
                  <a:pt x="68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33" name="Google Shape;8133;gefe2f4b35a_0_4785"/>
          <p:cNvSpPr/>
          <p:nvPr/>
        </p:nvSpPr>
        <p:spPr>
          <a:xfrm>
            <a:off x="4906164" y="12678184"/>
            <a:ext cx="22860" cy="37465"/>
          </a:xfrm>
          <a:custGeom>
            <a:rect b="b" l="l" r="r" t="t"/>
            <a:pathLst>
              <a:path extrusionOk="0" h="37465" w="22860">
                <a:moveTo>
                  <a:pt x="15633" y="0"/>
                </a:moveTo>
                <a:lnTo>
                  <a:pt x="14693" y="38"/>
                </a:lnTo>
                <a:lnTo>
                  <a:pt x="13474" y="4813"/>
                </a:lnTo>
                <a:lnTo>
                  <a:pt x="9956" y="7696"/>
                </a:lnTo>
                <a:lnTo>
                  <a:pt x="2552" y="7696"/>
                </a:lnTo>
                <a:lnTo>
                  <a:pt x="1320" y="7594"/>
                </a:lnTo>
                <a:lnTo>
                  <a:pt x="0" y="7404"/>
                </a:lnTo>
                <a:lnTo>
                  <a:pt x="1961" y="17731"/>
                </a:lnTo>
                <a:lnTo>
                  <a:pt x="4568" y="27352"/>
                </a:lnTo>
                <a:lnTo>
                  <a:pt x="9619" y="34453"/>
                </a:lnTo>
                <a:lnTo>
                  <a:pt x="18910" y="37223"/>
                </a:lnTo>
                <a:lnTo>
                  <a:pt x="21031" y="37160"/>
                </a:lnTo>
                <a:lnTo>
                  <a:pt x="22186" y="37020"/>
                </a:lnTo>
                <a:lnTo>
                  <a:pt x="21505" y="26810"/>
                </a:lnTo>
                <a:lnTo>
                  <a:pt x="22815" y="14576"/>
                </a:lnTo>
                <a:lnTo>
                  <a:pt x="22172" y="4309"/>
                </a:lnTo>
                <a:lnTo>
                  <a:pt x="1563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34" name="Google Shape;8134;gefe2f4b35a_0_4785"/>
          <p:cNvSpPr/>
          <p:nvPr/>
        </p:nvSpPr>
        <p:spPr>
          <a:xfrm>
            <a:off x="763021" y="12684070"/>
            <a:ext cx="26034" cy="10159"/>
          </a:xfrm>
          <a:custGeom>
            <a:rect b="b" l="l" r="r" t="t"/>
            <a:pathLst>
              <a:path extrusionOk="0" h="10159" w="26034">
                <a:moveTo>
                  <a:pt x="15011" y="0"/>
                </a:moveTo>
                <a:lnTo>
                  <a:pt x="11366" y="0"/>
                </a:lnTo>
                <a:lnTo>
                  <a:pt x="2717" y="0"/>
                </a:lnTo>
                <a:lnTo>
                  <a:pt x="0" y="2489"/>
                </a:lnTo>
                <a:lnTo>
                  <a:pt x="1473" y="7467"/>
                </a:lnTo>
                <a:lnTo>
                  <a:pt x="5651" y="9969"/>
                </a:lnTo>
                <a:lnTo>
                  <a:pt x="15582" y="9969"/>
                </a:lnTo>
                <a:lnTo>
                  <a:pt x="21196" y="7810"/>
                </a:lnTo>
                <a:lnTo>
                  <a:pt x="25654" y="1511"/>
                </a:lnTo>
                <a:lnTo>
                  <a:pt x="19710" y="444"/>
                </a:lnTo>
                <a:lnTo>
                  <a:pt x="15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35" name="Google Shape;8135;gefe2f4b35a_0_4785"/>
          <p:cNvSpPr/>
          <p:nvPr/>
        </p:nvSpPr>
        <p:spPr>
          <a:xfrm>
            <a:off x="1230635" y="12706263"/>
            <a:ext cx="16509" cy="26034"/>
          </a:xfrm>
          <a:custGeom>
            <a:rect b="b" l="l" r="r" t="t"/>
            <a:pathLst>
              <a:path extrusionOk="0" h="26034" w="16509">
                <a:moveTo>
                  <a:pt x="12814" y="0"/>
                </a:moveTo>
                <a:lnTo>
                  <a:pt x="6413" y="0"/>
                </a:lnTo>
                <a:lnTo>
                  <a:pt x="4546" y="0"/>
                </a:lnTo>
                <a:lnTo>
                  <a:pt x="2412" y="546"/>
                </a:lnTo>
                <a:lnTo>
                  <a:pt x="0" y="1790"/>
                </a:lnTo>
                <a:lnTo>
                  <a:pt x="0" y="24028"/>
                </a:lnTo>
                <a:lnTo>
                  <a:pt x="2349" y="25209"/>
                </a:lnTo>
                <a:lnTo>
                  <a:pt x="4432" y="25730"/>
                </a:lnTo>
                <a:lnTo>
                  <a:pt x="12712" y="25730"/>
                </a:lnTo>
                <a:lnTo>
                  <a:pt x="15951" y="19304"/>
                </a:lnTo>
                <a:lnTo>
                  <a:pt x="16001" y="6438"/>
                </a:lnTo>
                <a:lnTo>
                  <a:pt x="128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36" name="Google Shape;8136;gefe2f4b35a_0_4785"/>
          <p:cNvSpPr/>
          <p:nvPr/>
        </p:nvSpPr>
        <p:spPr>
          <a:xfrm>
            <a:off x="1694497" y="12715202"/>
            <a:ext cx="22225" cy="15240"/>
          </a:xfrm>
          <a:custGeom>
            <a:rect b="b" l="l" r="r" t="t"/>
            <a:pathLst>
              <a:path extrusionOk="0" h="15240" w="22225">
                <a:moveTo>
                  <a:pt x="22148" y="0"/>
                </a:moveTo>
                <a:lnTo>
                  <a:pt x="0" y="0"/>
                </a:lnTo>
                <a:lnTo>
                  <a:pt x="0" y="15087"/>
                </a:lnTo>
                <a:lnTo>
                  <a:pt x="22148" y="1508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37" name="Google Shape;8137;gefe2f4b35a_0_4785"/>
          <p:cNvSpPr/>
          <p:nvPr/>
        </p:nvSpPr>
        <p:spPr>
          <a:xfrm>
            <a:off x="778698" y="12720452"/>
            <a:ext cx="24765" cy="33654"/>
          </a:xfrm>
          <a:custGeom>
            <a:rect b="b" l="l" r="r" t="t"/>
            <a:pathLst>
              <a:path extrusionOk="0" h="33654" w="24765">
                <a:moveTo>
                  <a:pt x="16877" y="0"/>
                </a:moveTo>
                <a:lnTo>
                  <a:pt x="10756" y="0"/>
                </a:lnTo>
                <a:lnTo>
                  <a:pt x="8737" y="0"/>
                </a:lnTo>
                <a:lnTo>
                  <a:pt x="6057" y="673"/>
                </a:lnTo>
                <a:lnTo>
                  <a:pt x="2488" y="2235"/>
                </a:lnTo>
                <a:lnTo>
                  <a:pt x="0" y="13487"/>
                </a:lnTo>
                <a:lnTo>
                  <a:pt x="2266" y="23555"/>
                </a:lnTo>
                <a:lnTo>
                  <a:pt x="7657" y="30799"/>
                </a:lnTo>
                <a:lnTo>
                  <a:pt x="14541" y="33578"/>
                </a:lnTo>
                <a:lnTo>
                  <a:pt x="18338" y="33578"/>
                </a:lnTo>
                <a:lnTo>
                  <a:pt x="22072" y="30962"/>
                </a:lnTo>
                <a:lnTo>
                  <a:pt x="24612" y="24587"/>
                </a:lnTo>
                <a:lnTo>
                  <a:pt x="23342" y="24752"/>
                </a:lnTo>
                <a:lnTo>
                  <a:pt x="16738" y="24752"/>
                </a:lnTo>
                <a:lnTo>
                  <a:pt x="168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38" name="Google Shape;8138;gefe2f4b35a_0_4785"/>
          <p:cNvSpPr/>
          <p:nvPr/>
        </p:nvSpPr>
        <p:spPr>
          <a:xfrm>
            <a:off x="175444" y="12737156"/>
            <a:ext cx="24130" cy="38100"/>
          </a:xfrm>
          <a:custGeom>
            <a:rect b="b" l="l" r="r" t="t"/>
            <a:pathLst>
              <a:path extrusionOk="0" h="38100" w="24130">
                <a:moveTo>
                  <a:pt x="13839" y="0"/>
                </a:moveTo>
                <a:lnTo>
                  <a:pt x="4975" y="0"/>
                </a:lnTo>
                <a:lnTo>
                  <a:pt x="3997" y="0"/>
                </a:lnTo>
                <a:lnTo>
                  <a:pt x="2943" y="88"/>
                </a:lnTo>
                <a:lnTo>
                  <a:pt x="1774" y="279"/>
                </a:lnTo>
                <a:lnTo>
                  <a:pt x="0" y="12816"/>
                </a:lnTo>
                <a:lnTo>
                  <a:pt x="2568" y="24906"/>
                </a:lnTo>
                <a:lnTo>
                  <a:pt x="8061" y="34017"/>
                </a:lnTo>
                <a:lnTo>
                  <a:pt x="15059" y="37617"/>
                </a:lnTo>
                <a:lnTo>
                  <a:pt x="18157" y="37617"/>
                </a:lnTo>
                <a:lnTo>
                  <a:pt x="21294" y="35420"/>
                </a:lnTo>
                <a:lnTo>
                  <a:pt x="23949" y="30137"/>
                </a:lnTo>
                <a:lnTo>
                  <a:pt x="18810" y="27083"/>
                </a:lnTo>
                <a:lnTo>
                  <a:pt x="19734" y="22559"/>
                </a:lnTo>
                <a:lnTo>
                  <a:pt x="22764" y="16262"/>
                </a:lnTo>
                <a:lnTo>
                  <a:pt x="23949" y="7886"/>
                </a:lnTo>
                <a:lnTo>
                  <a:pt x="15414" y="7264"/>
                </a:lnTo>
                <a:lnTo>
                  <a:pt x="138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39" name="Google Shape;8139;gefe2f4b35a_0_4785"/>
          <p:cNvSpPr/>
          <p:nvPr/>
        </p:nvSpPr>
        <p:spPr>
          <a:xfrm>
            <a:off x="4868967" y="12737438"/>
            <a:ext cx="29845" cy="30479"/>
          </a:xfrm>
          <a:custGeom>
            <a:rect b="b" l="l" r="r" t="t"/>
            <a:pathLst>
              <a:path extrusionOk="0" h="30479" w="29845">
                <a:moveTo>
                  <a:pt x="379" y="0"/>
                </a:moveTo>
                <a:lnTo>
                  <a:pt x="0" y="13331"/>
                </a:lnTo>
                <a:lnTo>
                  <a:pt x="3452" y="22847"/>
                </a:lnTo>
                <a:lnTo>
                  <a:pt x="10733" y="28553"/>
                </a:lnTo>
                <a:lnTo>
                  <a:pt x="21842" y="30454"/>
                </a:lnTo>
                <a:lnTo>
                  <a:pt x="24280" y="30454"/>
                </a:lnTo>
                <a:lnTo>
                  <a:pt x="26909" y="30251"/>
                </a:lnTo>
                <a:lnTo>
                  <a:pt x="29728" y="29857"/>
                </a:lnTo>
                <a:lnTo>
                  <a:pt x="27519" y="17253"/>
                </a:lnTo>
                <a:lnTo>
                  <a:pt x="21840" y="8104"/>
                </a:lnTo>
                <a:lnTo>
                  <a:pt x="12767" y="2366"/>
                </a:lnTo>
                <a:lnTo>
                  <a:pt x="3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40" name="Google Shape;8140;gefe2f4b35a_0_4785"/>
          <p:cNvSpPr/>
          <p:nvPr/>
        </p:nvSpPr>
        <p:spPr>
          <a:xfrm>
            <a:off x="1313258" y="12752196"/>
            <a:ext cx="14605" cy="18415"/>
          </a:xfrm>
          <a:custGeom>
            <a:rect b="b" l="l" r="r" t="t"/>
            <a:pathLst>
              <a:path extrusionOk="0" h="18415" w="14605">
                <a:moveTo>
                  <a:pt x="5705" y="0"/>
                </a:moveTo>
                <a:lnTo>
                  <a:pt x="452" y="7998"/>
                </a:lnTo>
                <a:lnTo>
                  <a:pt x="0" y="13608"/>
                </a:lnTo>
                <a:lnTo>
                  <a:pt x="2733" y="16912"/>
                </a:lnTo>
                <a:lnTo>
                  <a:pt x="7038" y="17995"/>
                </a:lnTo>
                <a:lnTo>
                  <a:pt x="11502" y="16821"/>
                </a:lnTo>
                <a:lnTo>
                  <a:pt x="14030" y="13365"/>
                </a:lnTo>
                <a:lnTo>
                  <a:pt x="12728" y="7724"/>
                </a:lnTo>
                <a:lnTo>
                  <a:pt x="57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41" name="Google Shape;8141;gefe2f4b35a_0_4785"/>
          <p:cNvSpPr/>
          <p:nvPr/>
        </p:nvSpPr>
        <p:spPr>
          <a:xfrm>
            <a:off x="1792498" y="12766673"/>
            <a:ext cx="29210" cy="1904"/>
          </a:xfrm>
          <a:custGeom>
            <a:rect b="b" l="l" r="r" t="t"/>
            <a:pathLst>
              <a:path extrusionOk="0" h="1904" w="29210">
                <a:moveTo>
                  <a:pt x="28625" y="0"/>
                </a:moveTo>
                <a:lnTo>
                  <a:pt x="28422" y="0"/>
                </a:lnTo>
                <a:lnTo>
                  <a:pt x="0" y="1866"/>
                </a:lnTo>
                <a:lnTo>
                  <a:pt x="5664" y="1549"/>
                </a:lnTo>
                <a:lnTo>
                  <a:pt x="286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42" name="Google Shape;8142;gefe2f4b35a_0_4785"/>
          <p:cNvSpPr/>
          <p:nvPr/>
        </p:nvSpPr>
        <p:spPr>
          <a:xfrm>
            <a:off x="1887051" y="12776559"/>
            <a:ext cx="21589" cy="13334"/>
          </a:xfrm>
          <a:custGeom>
            <a:rect b="b" l="l" r="r" t="t"/>
            <a:pathLst>
              <a:path extrusionOk="0" h="13334" w="21589">
                <a:moveTo>
                  <a:pt x="9283" y="0"/>
                </a:moveTo>
                <a:lnTo>
                  <a:pt x="6007" y="0"/>
                </a:lnTo>
                <a:lnTo>
                  <a:pt x="1231" y="0"/>
                </a:lnTo>
                <a:lnTo>
                  <a:pt x="0" y="3251"/>
                </a:lnTo>
                <a:lnTo>
                  <a:pt x="2108" y="9740"/>
                </a:lnTo>
                <a:lnTo>
                  <a:pt x="5461" y="12979"/>
                </a:lnTo>
                <a:lnTo>
                  <a:pt x="13208" y="12979"/>
                </a:lnTo>
                <a:lnTo>
                  <a:pt x="17195" y="11023"/>
                </a:lnTo>
                <a:lnTo>
                  <a:pt x="21221" y="5600"/>
                </a:lnTo>
                <a:lnTo>
                  <a:pt x="14211" y="1524"/>
                </a:lnTo>
                <a:lnTo>
                  <a:pt x="92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43" name="Google Shape;8143;gefe2f4b35a_0_4785"/>
          <p:cNvSpPr/>
          <p:nvPr/>
        </p:nvSpPr>
        <p:spPr>
          <a:xfrm>
            <a:off x="151546" y="12787819"/>
            <a:ext cx="26035" cy="10159"/>
          </a:xfrm>
          <a:custGeom>
            <a:rect b="b" l="l" r="r" t="t"/>
            <a:pathLst>
              <a:path extrusionOk="0" h="10159" w="26035">
                <a:moveTo>
                  <a:pt x="15151" y="0"/>
                </a:moveTo>
                <a:lnTo>
                  <a:pt x="11518" y="0"/>
                </a:lnTo>
                <a:lnTo>
                  <a:pt x="2793" y="0"/>
                </a:lnTo>
                <a:lnTo>
                  <a:pt x="0" y="2501"/>
                </a:lnTo>
                <a:lnTo>
                  <a:pt x="1346" y="7493"/>
                </a:lnTo>
                <a:lnTo>
                  <a:pt x="5486" y="9982"/>
                </a:lnTo>
                <a:lnTo>
                  <a:pt x="15430" y="9982"/>
                </a:lnTo>
                <a:lnTo>
                  <a:pt x="21107" y="7823"/>
                </a:lnTo>
                <a:lnTo>
                  <a:pt x="25666" y="1473"/>
                </a:lnTo>
                <a:lnTo>
                  <a:pt x="19799" y="431"/>
                </a:lnTo>
                <a:lnTo>
                  <a:pt x="151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44" name="Google Shape;8144;gefe2f4b35a_0_4785"/>
          <p:cNvSpPr/>
          <p:nvPr/>
        </p:nvSpPr>
        <p:spPr>
          <a:xfrm>
            <a:off x="4551704" y="12796005"/>
            <a:ext cx="38100" cy="24765"/>
          </a:xfrm>
          <a:custGeom>
            <a:rect b="b" l="l" r="r" t="t"/>
            <a:pathLst>
              <a:path extrusionOk="0" h="24765" w="38100">
                <a:moveTo>
                  <a:pt x="13612" y="0"/>
                </a:moveTo>
                <a:lnTo>
                  <a:pt x="6665" y="0"/>
                </a:lnTo>
                <a:lnTo>
                  <a:pt x="4976" y="0"/>
                </a:lnTo>
                <a:lnTo>
                  <a:pt x="3058" y="241"/>
                </a:lnTo>
                <a:lnTo>
                  <a:pt x="823" y="787"/>
                </a:lnTo>
                <a:lnTo>
                  <a:pt x="0" y="10491"/>
                </a:lnTo>
                <a:lnTo>
                  <a:pt x="4787" y="17897"/>
                </a:lnTo>
                <a:lnTo>
                  <a:pt x="13044" y="22622"/>
                </a:lnTo>
                <a:lnTo>
                  <a:pt x="22629" y="24282"/>
                </a:lnTo>
                <a:lnTo>
                  <a:pt x="29462" y="24282"/>
                </a:lnTo>
                <a:lnTo>
                  <a:pt x="35685" y="21615"/>
                </a:lnTo>
                <a:lnTo>
                  <a:pt x="37691" y="15646"/>
                </a:lnTo>
                <a:lnTo>
                  <a:pt x="35507" y="16167"/>
                </a:lnTo>
                <a:lnTo>
                  <a:pt x="33615" y="16395"/>
                </a:lnTo>
                <a:lnTo>
                  <a:pt x="24979" y="16395"/>
                </a:lnTo>
                <a:lnTo>
                  <a:pt x="136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45" name="Google Shape;8145;gefe2f4b35a_0_4785"/>
          <p:cNvSpPr/>
          <p:nvPr/>
        </p:nvSpPr>
        <p:spPr>
          <a:xfrm>
            <a:off x="1090521" y="12833894"/>
            <a:ext cx="24765" cy="22859"/>
          </a:xfrm>
          <a:custGeom>
            <a:rect b="b" l="l" r="r" t="t"/>
            <a:pathLst>
              <a:path extrusionOk="0" h="22859" w="24765">
                <a:moveTo>
                  <a:pt x="22123" y="0"/>
                </a:moveTo>
                <a:lnTo>
                  <a:pt x="0" y="0"/>
                </a:lnTo>
                <a:lnTo>
                  <a:pt x="0" y="22237"/>
                </a:lnTo>
                <a:lnTo>
                  <a:pt x="14668" y="22237"/>
                </a:lnTo>
                <a:lnTo>
                  <a:pt x="15214" y="12788"/>
                </a:lnTo>
                <a:lnTo>
                  <a:pt x="24168" y="11861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46" name="Google Shape;8146;gefe2f4b35a_0_4785"/>
          <p:cNvSpPr/>
          <p:nvPr/>
        </p:nvSpPr>
        <p:spPr>
          <a:xfrm>
            <a:off x="545548" y="12841178"/>
            <a:ext cx="29845" cy="37465"/>
          </a:xfrm>
          <a:custGeom>
            <a:rect b="b" l="l" r="r" t="t"/>
            <a:pathLst>
              <a:path extrusionOk="0" h="37465" w="29845">
                <a:moveTo>
                  <a:pt x="27152" y="0"/>
                </a:moveTo>
                <a:lnTo>
                  <a:pt x="26174" y="0"/>
                </a:lnTo>
                <a:lnTo>
                  <a:pt x="20840" y="0"/>
                </a:lnTo>
                <a:lnTo>
                  <a:pt x="6807" y="7505"/>
                </a:lnTo>
                <a:lnTo>
                  <a:pt x="0" y="7467"/>
                </a:lnTo>
                <a:lnTo>
                  <a:pt x="1319" y="19013"/>
                </a:lnTo>
                <a:lnTo>
                  <a:pt x="6437" y="26838"/>
                </a:lnTo>
                <a:lnTo>
                  <a:pt x="13867" y="32438"/>
                </a:lnTo>
                <a:lnTo>
                  <a:pt x="22123" y="37312"/>
                </a:lnTo>
                <a:lnTo>
                  <a:pt x="21437" y="25350"/>
                </a:lnTo>
                <a:lnTo>
                  <a:pt x="22609" y="15381"/>
                </a:lnTo>
                <a:lnTo>
                  <a:pt x="25338" y="7099"/>
                </a:lnTo>
                <a:lnTo>
                  <a:pt x="29324" y="203"/>
                </a:lnTo>
                <a:lnTo>
                  <a:pt x="271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47" name="Google Shape;8147;gefe2f4b35a_0_4785"/>
          <p:cNvSpPr/>
          <p:nvPr/>
        </p:nvSpPr>
        <p:spPr>
          <a:xfrm>
            <a:off x="1055795" y="12907873"/>
            <a:ext cx="20955" cy="45084"/>
          </a:xfrm>
          <a:custGeom>
            <a:rect b="b" l="l" r="r" t="t"/>
            <a:pathLst>
              <a:path extrusionOk="0" h="45084" w="20955">
                <a:moveTo>
                  <a:pt x="12606" y="0"/>
                </a:moveTo>
                <a:lnTo>
                  <a:pt x="5478" y="12882"/>
                </a:lnTo>
                <a:lnTo>
                  <a:pt x="0" y="27566"/>
                </a:lnTo>
                <a:lnTo>
                  <a:pt x="2167" y="39624"/>
                </a:lnTo>
                <a:lnTo>
                  <a:pt x="17978" y="44627"/>
                </a:lnTo>
                <a:lnTo>
                  <a:pt x="20035" y="44589"/>
                </a:lnTo>
                <a:lnTo>
                  <a:pt x="19457" y="32323"/>
                </a:lnTo>
                <a:lnTo>
                  <a:pt x="20921" y="17841"/>
                </a:lnTo>
                <a:lnTo>
                  <a:pt x="20085" y="5586"/>
                </a:lnTo>
                <a:lnTo>
                  <a:pt x="126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48" name="Google Shape;8148;gefe2f4b35a_0_4785"/>
          <p:cNvSpPr/>
          <p:nvPr/>
        </p:nvSpPr>
        <p:spPr>
          <a:xfrm>
            <a:off x="1878577" y="12906959"/>
            <a:ext cx="22225" cy="31115"/>
          </a:xfrm>
          <a:custGeom>
            <a:rect b="b" l="l" r="r" t="t"/>
            <a:pathLst>
              <a:path extrusionOk="0" h="31115" w="22225">
                <a:moveTo>
                  <a:pt x="17957" y="0"/>
                </a:moveTo>
                <a:lnTo>
                  <a:pt x="16306" y="0"/>
                </a:lnTo>
                <a:lnTo>
                  <a:pt x="8640" y="4095"/>
                </a:lnTo>
                <a:lnTo>
                  <a:pt x="6267" y="13465"/>
                </a:lnTo>
                <a:lnTo>
                  <a:pt x="4837" y="23735"/>
                </a:lnTo>
                <a:lnTo>
                  <a:pt x="0" y="30530"/>
                </a:lnTo>
                <a:lnTo>
                  <a:pt x="1168" y="30670"/>
                </a:lnTo>
                <a:lnTo>
                  <a:pt x="2260" y="30733"/>
                </a:lnTo>
                <a:lnTo>
                  <a:pt x="3301" y="30733"/>
                </a:lnTo>
                <a:lnTo>
                  <a:pt x="12674" y="27964"/>
                </a:lnTo>
                <a:lnTo>
                  <a:pt x="17706" y="20862"/>
                </a:lnTo>
                <a:lnTo>
                  <a:pt x="20257" y="11242"/>
                </a:lnTo>
                <a:lnTo>
                  <a:pt x="22186" y="914"/>
                </a:lnTo>
                <a:lnTo>
                  <a:pt x="19900" y="292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49" name="Google Shape;8149;gefe2f4b35a_0_4785"/>
          <p:cNvSpPr/>
          <p:nvPr/>
        </p:nvSpPr>
        <p:spPr>
          <a:xfrm>
            <a:off x="1097987" y="12914934"/>
            <a:ext cx="15240" cy="22859"/>
          </a:xfrm>
          <a:custGeom>
            <a:rect b="b" l="l" r="r" t="t"/>
            <a:pathLst>
              <a:path extrusionOk="0" h="22859" w="15240">
                <a:moveTo>
                  <a:pt x="4483" y="0"/>
                </a:moveTo>
                <a:lnTo>
                  <a:pt x="3174" y="0"/>
                </a:lnTo>
                <a:lnTo>
                  <a:pt x="1689" y="177"/>
                </a:lnTo>
                <a:lnTo>
                  <a:pt x="0" y="546"/>
                </a:lnTo>
                <a:lnTo>
                  <a:pt x="0" y="15405"/>
                </a:lnTo>
                <a:lnTo>
                  <a:pt x="7200" y="15405"/>
                </a:lnTo>
                <a:lnTo>
                  <a:pt x="8928" y="21386"/>
                </a:lnTo>
                <a:lnTo>
                  <a:pt x="14655" y="22555"/>
                </a:lnTo>
                <a:lnTo>
                  <a:pt x="14411" y="14642"/>
                </a:lnTo>
                <a:lnTo>
                  <a:pt x="13517" y="7377"/>
                </a:lnTo>
                <a:lnTo>
                  <a:pt x="10649" y="2061"/>
                </a:lnTo>
                <a:lnTo>
                  <a:pt x="44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50" name="Google Shape;8150;gefe2f4b35a_0_4785"/>
          <p:cNvSpPr/>
          <p:nvPr/>
        </p:nvSpPr>
        <p:spPr>
          <a:xfrm>
            <a:off x="611694" y="12937487"/>
            <a:ext cx="34290" cy="15875"/>
          </a:xfrm>
          <a:custGeom>
            <a:rect b="b" l="l" r="r" t="t"/>
            <a:pathLst>
              <a:path extrusionOk="0" h="15875" w="34290">
                <a:moveTo>
                  <a:pt x="29629" y="0"/>
                </a:moveTo>
                <a:lnTo>
                  <a:pt x="19882" y="1396"/>
                </a:lnTo>
                <a:lnTo>
                  <a:pt x="11495" y="4114"/>
                </a:lnTo>
                <a:lnTo>
                  <a:pt x="4767" y="8518"/>
                </a:lnTo>
                <a:lnTo>
                  <a:pt x="0" y="14973"/>
                </a:lnTo>
                <a:lnTo>
                  <a:pt x="1219" y="14820"/>
                </a:lnTo>
                <a:lnTo>
                  <a:pt x="6222" y="14757"/>
                </a:lnTo>
                <a:lnTo>
                  <a:pt x="16243" y="15417"/>
                </a:lnTo>
                <a:lnTo>
                  <a:pt x="27431" y="15417"/>
                </a:lnTo>
                <a:lnTo>
                  <a:pt x="34061" y="13131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51" name="Google Shape;8151;gefe2f4b35a_0_4785"/>
          <p:cNvSpPr/>
          <p:nvPr/>
        </p:nvSpPr>
        <p:spPr>
          <a:xfrm>
            <a:off x="375551" y="12944051"/>
            <a:ext cx="37465" cy="23495"/>
          </a:xfrm>
          <a:custGeom>
            <a:rect b="b" l="l" r="r" t="t"/>
            <a:pathLst>
              <a:path extrusionOk="0" h="23495" w="37465">
                <a:moveTo>
                  <a:pt x="13741" y="0"/>
                </a:moveTo>
                <a:lnTo>
                  <a:pt x="10540" y="0"/>
                </a:lnTo>
                <a:lnTo>
                  <a:pt x="4432" y="0"/>
                </a:lnTo>
                <a:lnTo>
                  <a:pt x="0" y="1714"/>
                </a:lnTo>
                <a:lnTo>
                  <a:pt x="469" y="8407"/>
                </a:lnTo>
                <a:lnTo>
                  <a:pt x="2870" y="7759"/>
                </a:lnTo>
                <a:lnTo>
                  <a:pt x="4914" y="7480"/>
                </a:lnTo>
                <a:lnTo>
                  <a:pt x="6680" y="7480"/>
                </a:lnTo>
                <a:lnTo>
                  <a:pt x="14003" y="9906"/>
                </a:lnTo>
                <a:lnTo>
                  <a:pt x="18386" y="15265"/>
                </a:lnTo>
                <a:lnTo>
                  <a:pt x="22707" y="20681"/>
                </a:lnTo>
                <a:lnTo>
                  <a:pt x="29844" y="23279"/>
                </a:lnTo>
                <a:lnTo>
                  <a:pt x="29844" y="13131"/>
                </a:lnTo>
                <a:lnTo>
                  <a:pt x="33337" y="7035"/>
                </a:lnTo>
                <a:lnTo>
                  <a:pt x="37337" y="1041"/>
                </a:lnTo>
                <a:lnTo>
                  <a:pt x="35725" y="1651"/>
                </a:lnTo>
                <a:lnTo>
                  <a:pt x="33743" y="1866"/>
                </a:lnTo>
                <a:lnTo>
                  <a:pt x="28346" y="1866"/>
                </a:lnTo>
                <a:lnTo>
                  <a:pt x="137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52" name="Google Shape;8152;gefe2f4b35a_0_4785"/>
          <p:cNvSpPr/>
          <p:nvPr/>
        </p:nvSpPr>
        <p:spPr>
          <a:xfrm>
            <a:off x="1657596" y="12945089"/>
            <a:ext cx="29844" cy="29845"/>
          </a:xfrm>
          <a:custGeom>
            <a:rect b="b" l="l" r="r" t="t"/>
            <a:pathLst>
              <a:path extrusionOk="0" h="29845" w="29844">
                <a:moveTo>
                  <a:pt x="29692" y="0"/>
                </a:moveTo>
                <a:lnTo>
                  <a:pt x="0" y="0"/>
                </a:lnTo>
                <a:lnTo>
                  <a:pt x="372" y="8837"/>
                </a:lnTo>
                <a:lnTo>
                  <a:pt x="523" y="17889"/>
                </a:lnTo>
                <a:lnTo>
                  <a:pt x="2289" y="25344"/>
                </a:lnTo>
                <a:lnTo>
                  <a:pt x="7505" y="29387"/>
                </a:lnTo>
                <a:lnTo>
                  <a:pt x="11643" y="20581"/>
                </a:lnTo>
                <a:lnTo>
                  <a:pt x="25682" y="8806"/>
                </a:lnTo>
                <a:lnTo>
                  <a:pt x="2969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53" name="Google Shape;8153;gefe2f4b35a_0_4785"/>
          <p:cNvSpPr/>
          <p:nvPr/>
        </p:nvSpPr>
        <p:spPr>
          <a:xfrm>
            <a:off x="4180454" y="12945089"/>
            <a:ext cx="16510" cy="45084"/>
          </a:xfrm>
          <a:custGeom>
            <a:rect b="b" l="l" r="r" t="t"/>
            <a:pathLst>
              <a:path extrusionOk="0" h="45084" w="16510">
                <a:moveTo>
                  <a:pt x="3800" y="0"/>
                </a:moveTo>
                <a:lnTo>
                  <a:pt x="4079" y="17138"/>
                </a:lnTo>
                <a:lnTo>
                  <a:pt x="206" y="29710"/>
                </a:lnTo>
                <a:lnTo>
                  <a:pt x="0" y="38545"/>
                </a:lnTo>
                <a:lnTo>
                  <a:pt x="11280" y="44475"/>
                </a:lnTo>
                <a:lnTo>
                  <a:pt x="12644" y="28923"/>
                </a:lnTo>
                <a:lnTo>
                  <a:pt x="16475" y="16232"/>
                </a:lnTo>
                <a:lnTo>
                  <a:pt x="15838" y="6543"/>
                </a:lnTo>
                <a:lnTo>
                  <a:pt x="38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54" name="Google Shape;8154;gefe2f4b35a_0_4785"/>
          <p:cNvSpPr/>
          <p:nvPr/>
        </p:nvSpPr>
        <p:spPr>
          <a:xfrm>
            <a:off x="5525384" y="12947560"/>
            <a:ext cx="12064" cy="27304"/>
          </a:xfrm>
          <a:custGeom>
            <a:rect b="b" l="l" r="r" t="t"/>
            <a:pathLst>
              <a:path extrusionOk="0" h="27304" w="12064">
                <a:moveTo>
                  <a:pt x="7275" y="0"/>
                </a:moveTo>
                <a:lnTo>
                  <a:pt x="2947" y="2249"/>
                </a:lnTo>
                <a:lnTo>
                  <a:pt x="0" y="8240"/>
                </a:lnTo>
                <a:lnTo>
                  <a:pt x="597" y="16839"/>
                </a:lnTo>
                <a:lnTo>
                  <a:pt x="6907" y="26911"/>
                </a:lnTo>
                <a:lnTo>
                  <a:pt x="10840" y="14423"/>
                </a:lnTo>
                <a:lnTo>
                  <a:pt x="11606" y="6092"/>
                </a:lnTo>
                <a:lnTo>
                  <a:pt x="10114" y="1443"/>
                </a:lnTo>
                <a:lnTo>
                  <a:pt x="72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55" name="Google Shape;8155;gefe2f4b35a_0_4785"/>
          <p:cNvSpPr/>
          <p:nvPr/>
        </p:nvSpPr>
        <p:spPr>
          <a:xfrm>
            <a:off x="1039011" y="12952458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54" y="10120"/>
                </a:lnTo>
                <a:lnTo>
                  <a:pt x="3824" y="16906"/>
                </a:lnTo>
                <a:lnTo>
                  <a:pt x="10020" y="20716"/>
                </a:lnTo>
                <a:lnTo>
                  <a:pt x="17754" y="21907"/>
                </a:lnTo>
                <a:lnTo>
                  <a:pt x="26122" y="20808"/>
                </a:lnTo>
                <a:lnTo>
                  <a:pt x="34023" y="17757"/>
                </a:lnTo>
                <a:lnTo>
                  <a:pt x="40428" y="13120"/>
                </a:lnTo>
                <a:lnTo>
                  <a:pt x="44310" y="7264"/>
                </a:lnTo>
                <a:lnTo>
                  <a:pt x="39179" y="7619"/>
                </a:lnTo>
                <a:lnTo>
                  <a:pt x="34163" y="7873"/>
                </a:lnTo>
                <a:lnTo>
                  <a:pt x="29375" y="7873"/>
                </a:lnTo>
                <a:lnTo>
                  <a:pt x="20431" y="7509"/>
                </a:lnTo>
                <a:lnTo>
                  <a:pt x="12382" y="6246"/>
                </a:lnTo>
                <a:lnTo>
                  <a:pt x="5486" y="382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56" name="Google Shape;8156;gefe2f4b35a_0_4785"/>
          <p:cNvSpPr/>
          <p:nvPr/>
        </p:nvSpPr>
        <p:spPr>
          <a:xfrm>
            <a:off x="4626203" y="12959721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21462" y="0"/>
                </a:lnTo>
                <a:lnTo>
                  <a:pt x="13410" y="1078"/>
                </a:lnTo>
                <a:lnTo>
                  <a:pt x="7335" y="4105"/>
                </a:lnTo>
                <a:lnTo>
                  <a:pt x="2958" y="8765"/>
                </a:lnTo>
                <a:lnTo>
                  <a:pt x="0" y="14744"/>
                </a:lnTo>
                <a:lnTo>
                  <a:pt x="1866" y="14808"/>
                </a:lnTo>
                <a:lnTo>
                  <a:pt x="13309" y="14808"/>
                </a:lnTo>
                <a:lnTo>
                  <a:pt x="19151" y="8750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57" name="Google Shape;8157;gefe2f4b35a_0_4785"/>
          <p:cNvSpPr/>
          <p:nvPr/>
        </p:nvSpPr>
        <p:spPr>
          <a:xfrm>
            <a:off x="5915278" y="12967322"/>
            <a:ext cx="15239" cy="15240"/>
          </a:xfrm>
          <a:custGeom>
            <a:rect b="b" l="l" r="r" t="t"/>
            <a:pathLst>
              <a:path extrusionOk="0" h="15240" w="15239">
                <a:moveTo>
                  <a:pt x="14668" y="0"/>
                </a:moveTo>
                <a:lnTo>
                  <a:pt x="0" y="0"/>
                </a:lnTo>
                <a:lnTo>
                  <a:pt x="0" y="14744"/>
                </a:lnTo>
                <a:lnTo>
                  <a:pt x="14668" y="14744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58" name="Google Shape;8158;gefe2f4b35a_0_4785"/>
          <p:cNvSpPr/>
          <p:nvPr/>
        </p:nvSpPr>
        <p:spPr>
          <a:xfrm>
            <a:off x="1392626" y="12974466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0"/>
                </a:moveTo>
                <a:lnTo>
                  <a:pt x="21475" y="0"/>
                </a:lnTo>
                <a:lnTo>
                  <a:pt x="13419" y="1087"/>
                </a:lnTo>
                <a:lnTo>
                  <a:pt x="7337" y="4159"/>
                </a:lnTo>
                <a:lnTo>
                  <a:pt x="2955" y="8926"/>
                </a:lnTo>
                <a:lnTo>
                  <a:pt x="0" y="15100"/>
                </a:lnTo>
                <a:lnTo>
                  <a:pt x="711" y="15100"/>
                </a:lnTo>
                <a:lnTo>
                  <a:pt x="8717" y="14028"/>
                </a:lnTo>
                <a:lnTo>
                  <a:pt x="14724" y="10983"/>
                </a:lnTo>
                <a:lnTo>
                  <a:pt x="19090" y="6222"/>
                </a:lnTo>
                <a:lnTo>
                  <a:pt x="22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59" name="Google Shape;8159;gefe2f4b35a_0_4785"/>
          <p:cNvSpPr/>
          <p:nvPr/>
        </p:nvSpPr>
        <p:spPr>
          <a:xfrm>
            <a:off x="4685182" y="12982079"/>
            <a:ext cx="15239" cy="15240"/>
          </a:xfrm>
          <a:custGeom>
            <a:rect b="b" l="l" r="r" t="t"/>
            <a:pathLst>
              <a:path extrusionOk="0" h="15240" w="15239">
                <a:moveTo>
                  <a:pt x="14744" y="0"/>
                </a:moveTo>
                <a:lnTo>
                  <a:pt x="0" y="0"/>
                </a:lnTo>
                <a:lnTo>
                  <a:pt x="0" y="14744"/>
                </a:lnTo>
                <a:lnTo>
                  <a:pt x="14744" y="14744"/>
                </a:lnTo>
                <a:lnTo>
                  <a:pt x="14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60" name="Google Shape;8160;gefe2f4b35a_0_4785"/>
          <p:cNvSpPr/>
          <p:nvPr/>
        </p:nvSpPr>
        <p:spPr>
          <a:xfrm>
            <a:off x="1436641" y="12989528"/>
            <a:ext cx="22225" cy="15240"/>
          </a:xfrm>
          <a:custGeom>
            <a:rect b="b" l="l" r="r" t="t"/>
            <a:pathLst>
              <a:path extrusionOk="0" h="15240" w="22225">
                <a:moveTo>
                  <a:pt x="20574" y="0"/>
                </a:moveTo>
                <a:lnTo>
                  <a:pt x="8966" y="0"/>
                </a:lnTo>
                <a:lnTo>
                  <a:pt x="3340" y="5968"/>
                </a:lnTo>
                <a:lnTo>
                  <a:pt x="0" y="14782"/>
                </a:lnTo>
                <a:lnTo>
                  <a:pt x="1054" y="14795"/>
                </a:lnTo>
                <a:lnTo>
                  <a:pt x="8969" y="13734"/>
                </a:lnTo>
                <a:lnTo>
                  <a:pt x="14949" y="10736"/>
                </a:lnTo>
                <a:lnTo>
                  <a:pt x="19265" y="6078"/>
                </a:lnTo>
                <a:lnTo>
                  <a:pt x="22186" y="38"/>
                </a:lnTo>
                <a:lnTo>
                  <a:pt x="205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61" name="Google Shape;8161;gefe2f4b35a_0_4785"/>
          <p:cNvSpPr/>
          <p:nvPr/>
        </p:nvSpPr>
        <p:spPr>
          <a:xfrm>
            <a:off x="4617596" y="12989566"/>
            <a:ext cx="23495" cy="29844"/>
          </a:xfrm>
          <a:custGeom>
            <a:rect b="b" l="l" r="r" t="t"/>
            <a:pathLst>
              <a:path extrusionOk="0" h="29844" w="23495">
                <a:moveTo>
                  <a:pt x="23279" y="0"/>
                </a:moveTo>
                <a:lnTo>
                  <a:pt x="8610" y="0"/>
                </a:lnTo>
                <a:lnTo>
                  <a:pt x="4330" y="228"/>
                </a:lnTo>
                <a:lnTo>
                  <a:pt x="0" y="812"/>
                </a:lnTo>
                <a:lnTo>
                  <a:pt x="1384" y="7264"/>
                </a:lnTo>
                <a:lnTo>
                  <a:pt x="7302" y="10576"/>
                </a:lnTo>
                <a:lnTo>
                  <a:pt x="9293" y="17779"/>
                </a:lnTo>
                <a:lnTo>
                  <a:pt x="11003" y="25288"/>
                </a:lnTo>
                <a:lnTo>
                  <a:pt x="16078" y="29514"/>
                </a:lnTo>
                <a:lnTo>
                  <a:pt x="16644" y="20943"/>
                </a:lnTo>
                <a:lnTo>
                  <a:pt x="19464" y="14581"/>
                </a:lnTo>
                <a:lnTo>
                  <a:pt x="22391" y="8306"/>
                </a:lnTo>
                <a:lnTo>
                  <a:pt x="232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62" name="Google Shape;8162;gefe2f4b35a_0_4785"/>
          <p:cNvSpPr/>
          <p:nvPr/>
        </p:nvSpPr>
        <p:spPr>
          <a:xfrm>
            <a:off x="1407314" y="13004274"/>
            <a:ext cx="22225" cy="15240"/>
          </a:xfrm>
          <a:custGeom>
            <a:rect b="b" l="l" r="r" t="t"/>
            <a:pathLst>
              <a:path extrusionOk="0" h="15240" w="22225">
                <a:moveTo>
                  <a:pt x="20548" y="0"/>
                </a:moveTo>
                <a:lnTo>
                  <a:pt x="8940" y="0"/>
                </a:lnTo>
                <a:lnTo>
                  <a:pt x="3022" y="5968"/>
                </a:lnTo>
                <a:lnTo>
                  <a:pt x="0" y="14795"/>
                </a:lnTo>
                <a:lnTo>
                  <a:pt x="977" y="14808"/>
                </a:lnTo>
                <a:lnTo>
                  <a:pt x="8911" y="13732"/>
                </a:lnTo>
                <a:lnTo>
                  <a:pt x="14897" y="10709"/>
                </a:lnTo>
                <a:lnTo>
                  <a:pt x="19215" y="6042"/>
                </a:lnTo>
                <a:lnTo>
                  <a:pt x="22148" y="38"/>
                </a:lnTo>
                <a:lnTo>
                  <a:pt x="205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63" name="Google Shape;8163;gefe2f4b35a_0_4785"/>
          <p:cNvSpPr/>
          <p:nvPr/>
        </p:nvSpPr>
        <p:spPr>
          <a:xfrm>
            <a:off x="4337696" y="13048676"/>
            <a:ext cx="31750" cy="29844"/>
          </a:xfrm>
          <a:custGeom>
            <a:rect b="b" l="l" r="r" t="t"/>
            <a:pathLst>
              <a:path extrusionOk="0" h="29844" w="31750">
                <a:moveTo>
                  <a:pt x="23456" y="0"/>
                </a:moveTo>
                <a:lnTo>
                  <a:pt x="29413" y="13550"/>
                </a:lnTo>
                <a:lnTo>
                  <a:pt x="22504" y="14351"/>
                </a:lnTo>
                <a:lnTo>
                  <a:pt x="5600" y="14338"/>
                </a:lnTo>
                <a:lnTo>
                  <a:pt x="0" y="14859"/>
                </a:lnTo>
                <a:lnTo>
                  <a:pt x="1308" y="22123"/>
                </a:lnTo>
                <a:lnTo>
                  <a:pt x="4483" y="27584"/>
                </a:lnTo>
                <a:lnTo>
                  <a:pt x="8826" y="29756"/>
                </a:lnTo>
                <a:lnTo>
                  <a:pt x="13233" y="29756"/>
                </a:lnTo>
                <a:lnTo>
                  <a:pt x="23072" y="26356"/>
                </a:lnTo>
                <a:lnTo>
                  <a:pt x="30094" y="18211"/>
                </a:lnTo>
                <a:lnTo>
                  <a:pt x="31241" y="8399"/>
                </a:lnTo>
                <a:lnTo>
                  <a:pt x="23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64" name="Google Shape;8164;gefe2f4b35a_0_4785"/>
          <p:cNvSpPr/>
          <p:nvPr/>
        </p:nvSpPr>
        <p:spPr>
          <a:xfrm>
            <a:off x="4663037" y="13049919"/>
            <a:ext cx="14604" cy="19050"/>
          </a:xfrm>
          <a:custGeom>
            <a:rect b="b" l="l" r="r" t="t"/>
            <a:pathLst>
              <a:path extrusionOk="0" h="19050" w="14604">
                <a:moveTo>
                  <a:pt x="11823" y="0"/>
                </a:moveTo>
                <a:lnTo>
                  <a:pt x="8305" y="0"/>
                </a:lnTo>
                <a:lnTo>
                  <a:pt x="6159" y="0"/>
                </a:lnTo>
                <a:lnTo>
                  <a:pt x="3403" y="1727"/>
                </a:lnTo>
                <a:lnTo>
                  <a:pt x="0" y="6248"/>
                </a:lnTo>
                <a:lnTo>
                  <a:pt x="4317" y="15494"/>
                </a:lnTo>
                <a:lnTo>
                  <a:pt x="7683" y="18757"/>
                </a:lnTo>
                <a:lnTo>
                  <a:pt x="12826" y="18757"/>
                </a:lnTo>
                <a:lnTo>
                  <a:pt x="14160" y="14071"/>
                </a:lnTo>
                <a:lnTo>
                  <a:pt x="13665" y="4686"/>
                </a:lnTo>
                <a:lnTo>
                  <a:pt x="118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65" name="Google Shape;8165;gefe2f4b35a_0_4785"/>
          <p:cNvSpPr/>
          <p:nvPr/>
        </p:nvSpPr>
        <p:spPr>
          <a:xfrm>
            <a:off x="4206379" y="13055798"/>
            <a:ext cx="29845" cy="30480"/>
          </a:xfrm>
          <a:custGeom>
            <a:rect b="b" l="l" r="r" t="t"/>
            <a:pathLst>
              <a:path extrusionOk="0" h="30480" w="29845">
                <a:moveTo>
                  <a:pt x="26174" y="0"/>
                </a:moveTo>
                <a:lnTo>
                  <a:pt x="24764" y="0"/>
                </a:lnTo>
                <a:lnTo>
                  <a:pt x="14360" y="3224"/>
                </a:lnTo>
                <a:lnTo>
                  <a:pt x="8577" y="11088"/>
                </a:lnTo>
                <a:lnTo>
                  <a:pt x="4696" y="20879"/>
                </a:lnTo>
                <a:lnTo>
                  <a:pt x="0" y="29883"/>
                </a:lnTo>
                <a:lnTo>
                  <a:pt x="11106" y="26205"/>
                </a:lnTo>
                <a:lnTo>
                  <a:pt x="19756" y="20045"/>
                </a:lnTo>
                <a:lnTo>
                  <a:pt x="25865" y="11425"/>
                </a:lnTo>
                <a:lnTo>
                  <a:pt x="29349" y="368"/>
                </a:lnTo>
                <a:lnTo>
                  <a:pt x="27698" y="114"/>
                </a:lnTo>
                <a:lnTo>
                  <a:pt x="261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66" name="Google Shape;8166;gefe2f4b35a_0_4785"/>
          <p:cNvSpPr/>
          <p:nvPr/>
        </p:nvSpPr>
        <p:spPr>
          <a:xfrm>
            <a:off x="4795646" y="13093154"/>
            <a:ext cx="15239" cy="15240"/>
          </a:xfrm>
          <a:custGeom>
            <a:rect b="b" l="l" r="r" t="t"/>
            <a:pathLst>
              <a:path extrusionOk="0" h="15240" w="15239">
                <a:moveTo>
                  <a:pt x="14732" y="0"/>
                </a:moveTo>
                <a:lnTo>
                  <a:pt x="0" y="0"/>
                </a:lnTo>
                <a:lnTo>
                  <a:pt x="0" y="14757"/>
                </a:lnTo>
                <a:lnTo>
                  <a:pt x="14732" y="14757"/>
                </a:lnTo>
                <a:lnTo>
                  <a:pt x="147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67" name="Google Shape;8167;gefe2f4b35a_0_4785"/>
          <p:cNvSpPr/>
          <p:nvPr/>
        </p:nvSpPr>
        <p:spPr>
          <a:xfrm>
            <a:off x="280236" y="13107491"/>
            <a:ext cx="36829" cy="15875"/>
          </a:xfrm>
          <a:custGeom>
            <a:rect b="b" l="l" r="r" t="t"/>
            <a:pathLst>
              <a:path extrusionOk="0" h="15875" w="36829">
                <a:moveTo>
                  <a:pt x="28981" y="0"/>
                </a:moveTo>
                <a:lnTo>
                  <a:pt x="25272" y="0"/>
                </a:lnTo>
                <a:lnTo>
                  <a:pt x="15791" y="592"/>
                </a:lnTo>
                <a:lnTo>
                  <a:pt x="7940" y="2843"/>
                </a:lnTo>
                <a:lnTo>
                  <a:pt x="2438" y="7463"/>
                </a:lnTo>
                <a:lnTo>
                  <a:pt x="0" y="15163"/>
                </a:lnTo>
                <a:lnTo>
                  <a:pt x="8204" y="15684"/>
                </a:lnTo>
                <a:lnTo>
                  <a:pt x="12103" y="15684"/>
                </a:lnTo>
                <a:lnTo>
                  <a:pt x="21450" y="15063"/>
                </a:lnTo>
                <a:lnTo>
                  <a:pt x="29163" y="12757"/>
                </a:lnTo>
                <a:lnTo>
                  <a:pt x="34521" y="8097"/>
                </a:lnTo>
                <a:lnTo>
                  <a:pt x="36804" y="419"/>
                </a:lnTo>
                <a:lnTo>
                  <a:pt x="289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68" name="Google Shape;8168;gefe2f4b35a_0_4785"/>
          <p:cNvSpPr/>
          <p:nvPr/>
        </p:nvSpPr>
        <p:spPr>
          <a:xfrm>
            <a:off x="1804941" y="13107900"/>
            <a:ext cx="22225" cy="15240"/>
          </a:xfrm>
          <a:custGeom>
            <a:rect b="b" l="l" r="r" t="t"/>
            <a:pathLst>
              <a:path extrusionOk="0" h="15240" w="22225">
                <a:moveTo>
                  <a:pt x="22174" y="12"/>
                </a:moveTo>
                <a:lnTo>
                  <a:pt x="0" y="14757"/>
                </a:lnTo>
                <a:lnTo>
                  <a:pt x="1638" y="14795"/>
                </a:lnTo>
                <a:lnTo>
                  <a:pt x="13246" y="14795"/>
                </a:lnTo>
                <a:lnTo>
                  <a:pt x="19126" y="8928"/>
                </a:lnTo>
                <a:lnTo>
                  <a:pt x="2217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69" name="Google Shape;8169;gefe2f4b35a_0_4785"/>
          <p:cNvSpPr/>
          <p:nvPr/>
        </p:nvSpPr>
        <p:spPr>
          <a:xfrm>
            <a:off x="367198" y="13114473"/>
            <a:ext cx="38735" cy="31115"/>
          </a:xfrm>
          <a:custGeom>
            <a:rect b="b" l="l" r="r" t="t"/>
            <a:pathLst>
              <a:path extrusionOk="0" h="31115" w="38735">
                <a:moveTo>
                  <a:pt x="14493" y="0"/>
                </a:moveTo>
                <a:lnTo>
                  <a:pt x="11331" y="0"/>
                </a:lnTo>
                <a:lnTo>
                  <a:pt x="5260" y="0"/>
                </a:lnTo>
                <a:lnTo>
                  <a:pt x="879" y="1663"/>
                </a:lnTo>
                <a:lnTo>
                  <a:pt x="1361" y="8178"/>
                </a:lnTo>
                <a:lnTo>
                  <a:pt x="3927" y="8051"/>
                </a:lnTo>
                <a:lnTo>
                  <a:pt x="8407" y="11440"/>
                </a:lnTo>
                <a:lnTo>
                  <a:pt x="3481" y="18962"/>
                </a:lnTo>
                <a:lnTo>
                  <a:pt x="0" y="26648"/>
                </a:lnTo>
                <a:lnTo>
                  <a:pt x="8816" y="30530"/>
                </a:lnTo>
                <a:lnTo>
                  <a:pt x="15891" y="22860"/>
                </a:lnTo>
                <a:lnTo>
                  <a:pt x="25139" y="17372"/>
                </a:lnTo>
                <a:lnTo>
                  <a:pt x="33573" y="11062"/>
                </a:lnTo>
                <a:lnTo>
                  <a:pt x="38204" y="927"/>
                </a:lnTo>
                <a:lnTo>
                  <a:pt x="36540" y="1574"/>
                </a:lnTo>
                <a:lnTo>
                  <a:pt x="34483" y="1816"/>
                </a:lnTo>
                <a:lnTo>
                  <a:pt x="28997" y="1816"/>
                </a:lnTo>
                <a:lnTo>
                  <a:pt x="144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70" name="Google Shape;8170;gefe2f4b35a_0_4785"/>
          <p:cNvSpPr/>
          <p:nvPr/>
        </p:nvSpPr>
        <p:spPr>
          <a:xfrm>
            <a:off x="108716" y="13122656"/>
            <a:ext cx="17144" cy="24130"/>
          </a:xfrm>
          <a:custGeom>
            <a:rect b="b" l="l" r="r" t="t"/>
            <a:pathLst>
              <a:path extrusionOk="0" h="24130" w="17144">
                <a:moveTo>
                  <a:pt x="2011" y="0"/>
                </a:moveTo>
                <a:lnTo>
                  <a:pt x="0" y="8240"/>
                </a:lnTo>
                <a:lnTo>
                  <a:pt x="1693" y="15882"/>
                </a:lnTo>
                <a:lnTo>
                  <a:pt x="5683" y="21508"/>
                </a:lnTo>
                <a:lnTo>
                  <a:pt x="10558" y="23698"/>
                </a:lnTo>
                <a:lnTo>
                  <a:pt x="13377" y="23698"/>
                </a:lnTo>
                <a:lnTo>
                  <a:pt x="15930" y="21247"/>
                </a:lnTo>
                <a:lnTo>
                  <a:pt x="16959" y="15100"/>
                </a:lnTo>
                <a:lnTo>
                  <a:pt x="11651" y="12881"/>
                </a:lnTo>
                <a:lnTo>
                  <a:pt x="8875" y="8193"/>
                </a:lnTo>
                <a:lnTo>
                  <a:pt x="6404" y="3182"/>
                </a:lnTo>
                <a:lnTo>
                  <a:pt x="20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71" name="Google Shape;8171;gefe2f4b35a_0_4785"/>
          <p:cNvSpPr/>
          <p:nvPr/>
        </p:nvSpPr>
        <p:spPr>
          <a:xfrm>
            <a:off x="4537885" y="13122656"/>
            <a:ext cx="22225" cy="15240"/>
          </a:xfrm>
          <a:custGeom>
            <a:rect b="b" l="l" r="r" t="t"/>
            <a:pathLst>
              <a:path extrusionOk="0" h="15240" w="22225">
                <a:moveTo>
                  <a:pt x="22098" y="0"/>
                </a:moveTo>
                <a:lnTo>
                  <a:pt x="7467" y="0"/>
                </a:lnTo>
                <a:lnTo>
                  <a:pt x="7467" y="7607"/>
                </a:lnTo>
                <a:lnTo>
                  <a:pt x="1384" y="8991"/>
                </a:lnTo>
                <a:lnTo>
                  <a:pt x="0" y="15100"/>
                </a:lnTo>
                <a:lnTo>
                  <a:pt x="8790" y="14633"/>
                </a:lnTo>
                <a:lnTo>
                  <a:pt x="16663" y="13208"/>
                </a:lnTo>
                <a:lnTo>
                  <a:pt x="21729" y="8953"/>
                </a:lnTo>
                <a:lnTo>
                  <a:pt x="22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72" name="Google Shape;8172;gefe2f4b35a_0_4785"/>
          <p:cNvSpPr/>
          <p:nvPr/>
        </p:nvSpPr>
        <p:spPr>
          <a:xfrm>
            <a:off x="1267458" y="13137552"/>
            <a:ext cx="16509" cy="24765"/>
          </a:xfrm>
          <a:custGeom>
            <a:rect b="b" l="l" r="r" t="t"/>
            <a:pathLst>
              <a:path extrusionOk="0" h="24765" w="16509">
                <a:moveTo>
                  <a:pt x="14173" y="0"/>
                </a:moveTo>
                <a:lnTo>
                  <a:pt x="8877" y="0"/>
                </a:lnTo>
                <a:lnTo>
                  <a:pt x="8331" y="0"/>
                </a:lnTo>
                <a:lnTo>
                  <a:pt x="7759" y="63"/>
                </a:lnTo>
                <a:lnTo>
                  <a:pt x="7150" y="203"/>
                </a:lnTo>
                <a:lnTo>
                  <a:pt x="6921" y="3911"/>
                </a:lnTo>
                <a:lnTo>
                  <a:pt x="6476" y="7721"/>
                </a:lnTo>
                <a:lnTo>
                  <a:pt x="1536" y="7721"/>
                </a:lnTo>
                <a:lnTo>
                  <a:pt x="812" y="7632"/>
                </a:lnTo>
                <a:lnTo>
                  <a:pt x="0" y="7454"/>
                </a:lnTo>
                <a:lnTo>
                  <a:pt x="0" y="22212"/>
                </a:lnTo>
                <a:lnTo>
                  <a:pt x="2438" y="23812"/>
                </a:lnTo>
                <a:lnTo>
                  <a:pt x="4622" y="24485"/>
                </a:lnTo>
                <a:lnTo>
                  <a:pt x="12230" y="24485"/>
                </a:lnTo>
                <a:lnTo>
                  <a:pt x="15468" y="18364"/>
                </a:lnTo>
                <a:lnTo>
                  <a:pt x="16446" y="6121"/>
                </a:lnTo>
                <a:lnTo>
                  <a:pt x="141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73" name="Google Shape;8173;gefe2f4b35a_0_4785"/>
          <p:cNvSpPr/>
          <p:nvPr/>
        </p:nvSpPr>
        <p:spPr>
          <a:xfrm>
            <a:off x="1746232" y="13137753"/>
            <a:ext cx="28575" cy="27940"/>
          </a:xfrm>
          <a:custGeom>
            <a:rect b="b" l="l" r="r" t="t"/>
            <a:pathLst>
              <a:path extrusionOk="0" h="27940" w="28575">
                <a:moveTo>
                  <a:pt x="21869" y="0"/>
                </a:moveTo>
                <a:lnTo>
                  <a:pt x="19507" y="8671"/>
                </a:lnTo>
                <a:lnTo>
                  <a:pt x="12025" y="12166"/>
                </a:lnTo>
                <a:lnTo>
                  <a:pt x="3997" y="15080"/>
                </a:lnTo>
                <a:lnTo>
                  <a:pt x="0" y="22009"/>
                </a:lnTo>
                <a:lnTo>
                  <a:pt x="1993" y="26060"/>
                </a:lnTo>
                <a:lnTo>
                  <a:pt x="5092" y="27698"/>
                </a:lnTo>
                <a:lnTo>
                  <a:pt x="8509" y="27698"/>
                </a:lnTo>
                <a:lnTo>
                  <a:pt x="18059" y="24222"/>
                </a:lnTo>
                <a:lnTo>
                  <a:pt x="25776" y="16121"/>
                </a:lnTo>
                <a:lnTo>
                  <a:pt x="28198" y="6883"/>
                </a:lnTo>
                <a:lnTo>
                  <a:pt x="218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74" name="Google Shape;8174;gefe2f4b35a_0_4785"/>
          <p:cNvSpPr/>
          <p:nvPr/>
        </p:nvSpPr>
        <p:spPr>
          <a:xfrm>
            <a:off x="305452" y="13152080"/>
            <a:ext cx="41910" cy="38100"/>
          </a:xfrm>
          <a:custGeom>
            <a:rect b="b" l="l" r="r" t="t"/>
            <a:pathLst>
              <a:path extrusionOk="0" h="38100" w="41910">
                <a:moveTo>
                  <a:pt x="35369" y="0"/>
                </a:moveTo>
                <a:lnTo>
                  <a:pt x="32677" y="0"/>
                </a:lnTo>
                <a:lnTo>
                  <a:pt x="14772" y="2695"/>
                </a:lnTo>
                <a:lnTo>
                  <a:pt x="3665" y="10306"/>
                </a:lnTo>
                <a:lnTo>
                  <a:pt x="0" y="22117"/>
                </a:lnTo>
                <a:lnTo>
                  <a:pt x="4419" y="37414"/>
                </a:lnTo>
                <a:lnTo>
                  <a:pt x="8420" y="37490"/>
                </a:lnTo>
                <a:lnTo>
                  <a:pt x="24068" y="35777"/>
                </a:lnTo>
                <a:lnTo>
                  <a:pt x="35545" y="29832"/>
                </a:lnTo>
                <a:lnTo>
                  <a:pt x="41658" y="18448"/>
                </a:lnTo>
                <a:lnTo>
                  <a:pt x="41211" y="419"/>
                </a:lnTo>
                <a:lnTo>
                  <a:pt x="38214" y="139"/>
                </a:lnTo>
                <a:lnTo>
                  <a:pt x="353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75" name="Google Shape;8175;gefe2f4b35a_0_4785"/>
          <p:cNvSpPr/>
          <p:nvPr/>
        </p:nvSpPr>
        <p:spPr>
          <a:xfrm>
            <a:off x="1355705" y="13163367"/>
            <a:ext cx="37465" cy="23494"/>
          </a:xfrm>
          <a:custGeom>
            <a:rect b="b" l="l" r="r" t="t"/>
            <a:pathLst>
              <a:path extrusionOk="0" h="23494" w="37465">
                <a:moveTo>
                  <a:pt x="22021" y="0"/>
                </a:moveTo>
                <a:lnTo>
                  <a:pt x="18503" y="0"/>
                </a:lnTo>
                <a:lnTo>
                  <a:pt x="14985" y="0"/>
                </a:lnTo>
                <a:lnTo>
                  <a:pt x="11468" y="1295"/>
                </a:lnTo>
                <a:lnTo>
                  <a:pt x="139" y="3886"/>
                </a:lnTo>
                <a:lnTo>
                  <a:pt x="0" y="18249"/>
                </a:lnTo>
                <a:lnTo>
                  <a:pt x="3822" y="23202"/>
                </a:lnTo>
                <a:lnTo>
                  <a:pt x="9220" y="23202"/>
                </a:lnTo>
                <a:lnTo>
                  <a:pt x="16164" y="21175"/>
                </a:lnTo>
                <a:lnTo>
                  <a:pt x="23683" y="16187"/>
                </a:lnTo>
                <a:lnTo>
                  <a:pt x="30896" y="9878"/>
                </a:lnTo>
                <a:lnTo>
                  <a:pt x="36918" y="3886"/>
                </a:lnTo>
                <a:lnTo>
                  <a:pt x="25552" y="1295"/>
                </a:lnTo>
                <a:lnTo>
                  <a:pt x="220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76" name="Google Shape;8176;gefe2f4b35a_0_4785"/>
          <p:cNvSpPr/>
          <p:nvPr/>
        </p:nvSpPr>
        <p:spPr>
          <a:xfrm>
            <a:off x="943166" y="13166103"/>
            <a:ext cx="22225" cy="23494"/>
          </a:xfrm>
          <a:custGeom>
            <a:rect b="b" l="l" r="r" t="t"/>
            <a:pathLst>
              <a:path extrusionOk="0" h="23494" w="22225">
                <a:moveTo>
                  <a:pt x="1447" y="0"/>
                </a:moveTo>
                <a:lnTo>
                  <a:pt x="0" y="8635"/>
                </a:lnTo>
                <a:lnTo>
                  <a:pt x="6574" y="11313"/>
                </a:lnTo>
                <a:lnTo>
                  <a:pt x="11407" y="15708"/>
                </a:lnTo>
                <a:lnTo>
                  <a:pt x="16084" y="20253"/>
                </a:lnTo>
                <a:lnTo>
                  <a:pt x="22186" y="23380"/>
                </a:lnTo>
                <a:lnTo>
                  <a:pt x="22186" y="1155"/>
                </a:lnTo>
                <a:lnTo>
                  <a:pt x="13512" y="2285"/>
                </a:lnTo>
                <a:lnTo>
                  <a:pt x="14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77" name="Google Shape;8177;gefe2f4b35a_0_4785"/>
          <p:cNvSpPr/>
          <p:nvPr/>
        </p:nvSpPr>
        <p:spPr>
          <a:xfrm>
            <a:off x="1180024" y="13204238"/>
            <a:ext cx="13969" cy="29844"/>
          </a:xfrm>
          <a:custGeom>
            <a:rect b="b" l="l" r="r" t="t"/>
            <a:pathLst>
              <a:path extrusionOk="0" h="29844" w="13969">
                <a:moveTo>
                  <a:pt x="6311" y="0"/>
                </a:moveTo>
                <a:lnTo>
                  <a:pt x="1028" y="8513"/>
                </a:lnTo>
                <a:lnTo>
                  <a:pt x="0" y="17741"/>
                </a:lnTo>
                <a:lnTo>
                  <a:pt x="4000" y="25503"/>
                </a:lnTo>
                <a:lnTo>
                  <a:pt x="13804" y="29616"/>
                </a:lnTo>
                <a:lnTo>
                  <a:pt x="13430" y="20661"/>
                </a:lnTo>
                <a:lnTo>
                  <a:pt x="13287" y="11564"/>
                </a:lnTo>
                <a:lnTo>
                  <a:pt x="11529" y="4089"/>
                </a:lnTo>
                <a:lnTo>
                  <a:pt x="63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78" name="Google Shape;8178;gefe2f4b35a_0_4785"/>
          <p:cNvSpPr/>
          <p:nvPr/>
        </p:nvSpPr>
        <p:spPr>
          <a:xfrm>
            <a:off x="700044" y="13219109"/>
            <a:ext cx="22225" cy="45084"/>
          </a:xfrm>
          <a:custGeom>
            <a:rect b="b" l="l" r="r" t="t"/>
            <a:pathLst>
              <a:path extrusionOk="0" h="45084" w="22225">
                <a:moveTo>
                  <a:pt x="7518" y="0"/>
                </a:moveTo>
                <a:lnTo>
                  <a:pt x="8508" y="13946"/>
                </a:lnTo>
                <a:lnTo>
                  <a:pt x="5683" y="24047"/>
                </a:lnTo>
                <a:lnTo>
                  <a:pt x="1896" y="33243"/>
                </a:lnTo>
                <a:lnTo>
                  <a:pt x="0" y="44475"/>
                </a:lnTo>
                <a:lnTo>
                  <a:pt x="1714" y="44665"/>
                </a:lnTo>
                <a:lnTo>
                  <a:pt x="2539" y="44665"/>
                </a:lnTo>
                <a:lnTo>
                  <a:pt x="15801" y="37920"/>
                </a:lnTo>
                <a:lnTo>
                  <a:pt x="21802" y="22956"/>
                </a:lnTo>
                <a:lnTo>
                  <a:pt x="19417" y="7680"/>
                </a:lnTo>
                <a:lnTo>
                  <a:pt x="75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79" name="Google Shape;8179;gefe2f4b35a_0_4785"/>
          <p:cNvSpPr/>
          <p:nvPr/>
        </p:nvSpPr>
        <p:spPr>
          <a:xfrm>
            <a:off x="5055224" y="13219109"/>
            <a:ext cx="11429" cy="22859"/>
          </a:xfrm>
          <a:custGeom>
            <a:rect b="b" l="l" r="r" t="t"/>
            <a:pathLst>
              <a:path extrusionOk="0" h="22859" w="11429">
                <a:moveTo>
                  <a:pt x="5745" y="0"/>
                </a:moveTo>
                <a:lnTo>
                  <a:pt x="3411" y="6339"/>
                </a:lnTo>
                <a:lnTo>
                  <a:pt x="358" y="12280"/>
                </a:lnTo>
                <a:lnTo>
                  <a:pt x="0" y="17641"/>
                </a:lnTo>
                <a:lnTo>
                  <a:pt x="5745" y="22237"/>
                </a:lnTo>
                <a:lnTo>
                  <a:pt x="8063" y="15875"/>
                </a:lnTo>
                <a:lnTo>
                  <a:pt x="11041" y="9904"/>
                </a:lnTo>
                <a:lnTo>
                  <a:pt x="11371" y="4540"/>
                </a:lnTo>
                <a:lnTo>
                  <a:pt x="57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80" name="Google Shape;8180;gefe2f4b35a_0_4785"/>
          <p:cNvSpPr/>
          <p:nvPr/>
        </p:nvSpPr>
        <p:spPr>
          <a:xfrm>
            <a:off x="4051558" y="13241345"/>
            <a:ext cx="15875" cy="29844"/>
          </a:xfrm>
          <a:custGeom>
            <a:rect b="b" l="l" r="r" t="t"/>
            <a:pathLst>
              <a:path extrusionOk="0" h="29844" w="15875">
                <a:moveTo>
                  <a:pt x="0" y="0"/>
                </a:moveTo>
                <a:lnTo>
                  <a:pt x="1441" y="9788"/>
                </a:lnTo>
                <a:lnTo>
                  <a:pt x="4175" y="18197"/>
                </a:lnTo>
                <a:lnTo>
                  <a:pt x="8561" y="24879"/>
                </a:lnTo>
                <a:lnTo>
                  <a:pt x="14960" y="29489"/>
                </a:lnTo>
                <a:lnTo>
                  <a:pt x="15360" y="18029"/>
                </a:lnTo>
                <a:lnTo>
                  <a:pt x="13228" y="9082"/>
                </a:lnTo>
                <a:lnTo>
                  <a:pt x="8222" y="29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81" name="Google Shape;8181;gefe2f4b35a_0_4785"/>
          <p:cNvSpPr/>
          <p:nvPr/>
        </p:nvSpPr>
        <p:spPr>
          <a:xfrm>
            <a:off x="13347" y="13248680"/>
            <a:ext cx="47625" cy="38100"/>
          </a:xfrm>
          <a:custGeom>
            <a:rect b="b" l="l" r="r" t="t"/>
            <a:pathLst>
              <a:path extrusionOk="0" h="38100" w="47625">
                <a:moveTo>
                  <a:pt x="25984" y="0"/>
                </a:moveTo>
                <a:lnTo>
                  <a:pt x="23749" y="152"/>
                </a:lnTo>
                <a:lnTo>
                  <a:pt x="22975" y="8554"/>
                </a:lnTo>
                <a:lnTo>
                  <a:pt x="19986" y="14790"/>
                </a:lnTo>
                <a:lnTo>
                  <a:pt x="15212" y="19210"/>
                </a:lnTo>
                <a:lnTo>
                  <a:pt x="9080" y="22161"/>
                </a:lnTo>
                <a:lnTo>
                  <a:pt x="8635" y="16116"/>
                </a:lnTo>
                <a:lnTo>
                  <a:pt x="7492" y="13804"/>
                </a:lnTo>
                <a:lnTo>
                  <a:pt x="4102" y="13804"/>
                </a:lnTo>
                <a:lnTo>
                  <a:pt x="1562" y="19837"/>
                </a:lnTo>
                <a:lnTo>
                  <a:pt x="0" y="31902"/>
                </a:lnTo>
                <a:lnTo>
                  <a:pt x="977" y="37934"/>
                </a:lnTo>
                <a:lnTo>
                  <a:pt x="6819" y="37934"/>
                </a:lnTo>
                <a:lnTo>
                  <a:pt x="7873" y="37719"/>
                </a:lnTo>
                <a:lnTo>
                  <a:pt x="9080" y="37249"/>
                </a:lnTo>
                <a:lnTo>
                  <a:pt x="8039" y="30505"/>
                </a:lnTo>
                <a:lnTo>
                  <a:pt x="11950" y="28752"/>
                </a:lnTo>
                <a:lnTo>
                  <a:pt x="20586" y="28765"/>
                </a:lnTo>
                <a:lnTo>
                  <a:pt x="34544" y="30734"/>
                </a:lnTo>
                <a:lnTo>
                  <a:pt x="43167" y="30734"/>
                </a:lnTo>
                <a:lnTo>
                  <a:pt x="47053" y="28981"/>
                </a:lnTo>
                <a:lnTo>
                  <a:pt x="45923" y="22161"/>
                </a:lnTo>
                <a:lnTo>
                  <a:pt x="39239" y="18468"/>
                </a:lnTo>
                <a:lnTo>
                  <a:pt x="36344" y="10875"/>
                </a:lnTo>
                <a:lnTo>
                  <a:pt x="33253" y="3385"/>
                </a:lnTo>
                <a:lnTo>
                  <a:pt x="259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82" name="Google Shape;8182;gefe2f4b35a_0_4785"/>
          <p:cNvSpPr/>
          <p:nvPr/>
        </p:nvSpPr>
        <p:spPr>
          <a:xfrm>
            <a:off x="979982" y="13256094"/>
            <a:ext cx="15240" cy="29844"/>
          </a:xfrm>
          <a:custGeom>
            <a:rect b="b" l="l" r="r" t="t"/>
            <a:pathLst>
              <a:path extrusionOk="0" h="29844" w="15240">
                <a:moveTo>
                  <a:pt x="14693" y="0"/>
                </a:moveTo>
                <a:lnTo>
                  <a:pt x="0" y="0"/>
                </a:lnTo>
                <a:lnTo>
                  <a:pt x="0" y="29844"/>
                </a:lnTo>
                <a:lnTo>
                  <a:pt x="14693" y="29844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83" name="Google Shape;8183;gefe2f4b35a_0_4785"/>
          <p:cNvSpPr/>
          <p:nvPr/>
        </p:nvSpPr>
        <p:spPr>
          <a:xfrm>
            <a:off x="1833438" y="13261869"/>
            <a:ext cx="33019" cy="17780"/>
          </a:xfrm>
          <a:custGeom>
            <a:rect b="b" l="l" r="r" t="t"/>
            <a:pathLst>
              <a:path extrusionOk="0" h="17780" w="33019">
                <a:moveTo>
                  <a:pt x="16103" y="0"/>
                </a:moveTo>
                <a:lnTo>
                  <a:pt x="7937" y="0"/>
                </a:lnTo>
                <a:lnTo>
                  <a:pt x="0" y="3213"/>
                </a:lnTo>
                <a:lnTo>
                  <a:pt x="1155" y="8966"/>
                </a:lnTo>
                <a:lnTo>
                  <a:pt x="9652" y="11010"/>
                </a:lnTo>
                <a:lnTo>
                  <a:pt x="13855" y="17310"/>
                </a:lnTo>
                <a:lnTo>
                  <a:pt x="25996" y="17310"/>
                </a:lnTo>
                <a:lnTo>
                  <a:pt x="28117" y="17081"/>
                </a:lnTo>
                <a:lnTo>
                  <a:pt x="30505" y="16586"/>
                </a:lnTo>
                <a:lnTo>
                  <a:pt x="32471" y="9140"/>
                </a:lnTo>
                <a:lnTo>
                  <a:pt x="29624" y="3978"/>
                </a:lnTo>
                <a:lnTo>
                  <a:pt x="23617" y="973"/>
                </a:lnTo>
                <a:lnTo>
                  <a:pt x="161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84" name="Google Shape;8184;gefe2f4b35a_0_4785"/>
          <p:cNvSpPr/>
          <p:nvPr/>
        </p:nvSpPr>
        <p:spPr>
          <a:xfrm>
            <a:off x="1503126" y="13278452"/>
            <a:ext cx="36830" cy="19050"/>
          </a:xfrm>
          <a:custGeom>
            <a:rect b="b" l="l" r="r" t="t"/>
            <a:pathLst>
              <a:path extrusionOk="0" h="19050" w="36830">
                <a:moveTo>
                  <a:pt x="36791" y="0"/>
                </a:moveTo>
                <a:lnTo>
                  <a:pt x="26292" y="2444"/>
                </a:lnTo>
                <a:lnTo>
                  <a:pt x="15671" y="4719"/>
                </a:lnTo>
                <a:lnTo>
                  <a:pt x="6413" y="8292"/>
                </a:lnTo>
                <a:lnTo>
                  <a:pt x="0" y="14630"/>
                </a:lnTo>
                <a:lnTo>
                  <a:pt x="7569" y="16522"/>
                </a:lnTo>
                <a:lnTo>
                  <a:pt x="14986" y="18910"/>
                </a:lnTo>
                <a:lnTo>
                  <a:pt x="29311" y="18910"/>
                </a:lnTo>
                <a:lnTo>
                  <a:pt x="35331" y="14782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85" name="Google Shape;8185;gefe2f4b35a_0_4785"/>
          <p:cNvSpPr/>
          <p:nvPr/>
        </p:nvSpPr>
        <p:spPr>
          <a:xfrm>
            <a:off x="545514" y="13285933"/>
            <a:ext cx="21590" cy="30480"/>
          </a:xfrm>
          <a:custGeom>
            <a:rect b="b" l="l" r="r" t="t"/>
            <a:pathLst>
              <a:path extrusionOk="0" h="30480" w="21590">
                <a:moveTo>
                  <a:pt x="14691" y="0"/>
                </a:moveTo>
                <a:lnTo>
                  <a:pt x="11626" y="7785"/>
                </a:lnTo>
                <a:lnTo>
                  <a:pt x="5296" y="12503"/>
                </a:lnTo>
                <a:lnTo>
                  <a:pt x="0" y="18345"/>
                </a:lnTo>
                <a:lnTo>
                  <a:pt x="35" y="29502"/>
                </a:lnTo>
                <a:lnTo>
                  <a:pt x="1305" y="29933"/>
                </a:lnTo>
                <a:lnTo>
                  <a:pt x="2562" y="30137"/>
                </a:lnTo>
                <a:lnTo>
                  <a:pt x="3794" y="30137"/>
                </a:lnTo>
                <a:lnTo>
                  <a:pt x="13676" y="25726"/>
                </a:lnTo>
                <a:lnTo>
                  <a:pt x="20101" y="15863"/>
                </a:lnTo>
                <a:lnTo>
                  <a:pt x="21096" y="5603"/>
                </a:lnTo>
                <a:lnTo>
                  <a:pt x="1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86" name="Google Shape;8186;gefe2f4b35a_0_4785"/>
          <p:cNvSpPr/>
          <p:nvPr/>
        </p:nvSpPr>
        <p:spPr>
          <a:xfrm>
            <a:off x="987511" y="13337691"/>
            <a:ext cx="16509" cy="31750"/>
          </a:xfrm>
          <a:custGeom>
            <a:rect b="b" l="l" r="r" t="t"/>
            <a:pathLst>
              <a:path extrusionOk="0" h="31750" w="16509">
                <a:moveTo>
                  <a:pt x="13525" y="0"/>
                </a:moveTo>
                <a:lnTo>
                  <a:pt x="8204" y="0"/>
                </a:lnTo>
                <a:lnTo>
                  <a:pt x="7518" y="25"/>
                </a:lnTo>
                <a:lnTo>
                  <a:pt x="7162" y="101"/>
                </a:lnTo>
                <a:lnTo>
                  <a:pt x="7070" y="9051"/>
                </a:lnTo>
                <a:lnTo>
                  <a:pt x="5862" y="16995"/>
                </a:lnTo>
                <a:lnTo>
                  <a:pt x="3514" y="23840"/>
                </a:lnTo>
                <a:lnTo>
                  <a:pt x="0" y="29489"/>
                </a:lnTo>
                <a:lnTo>
                  <a:pt x="2438" y="30911"/>
                </a:lnTo>
                <a:lnTo>
                  <a:pt x="4584" y="31534"/>
                </a:lnTo>
                <a:lnTo>
                  <a:pt x="13106" y="31534"/>
                </a:lnTo>
                <a:lnTo>
                  <a:pt x="16192" y="23660"/>
                </a:lnTo>
                <a:lnTo>
                  <a:pt x="16408" y="7886"/>
                </a:lnTo>
                <a:lnTo>
                  <a:pt x="135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87" name="Google Shape;8187;gefe2f4b35a_0_4785"/>
          <p:cNvSpPr/>
          <p:nvPr/>
        </p:nvSpPr>
        <p:spPr>
          <a:xfrm>
            <a:off x="4984149" y="13361191"/>
            <a:ext cx="18414" cy="14605"/>
          </a:xfrm>
          <a:custGeom>
            <a:rect b="b" l="l" r="r" t="t"/>
            <a:pathLst>
              <a:path extrusionOk="0" h="14605" w="18414">
                <a:moveTo>
                  <a:pt x="9207" y="0"/>
                </a:moveTo>
                <a:lnTo>
                  <a:pt x="6362" y="0"/>
                </a:lnTo>
                <a:lnTo>
                  <a:pt x="2133" y="0"/>
                </a:lnTo>
                <a:lnTo>
                  <a:pt x="88" y="3619"/>
                </a:lnTo>
                <a:lnTo>
                  <a:pt x="0" y="10871"/>
                </a:lnTo>
                <a:lnTo>
                  <a:pt x="1955" y="14503"/>
                </a:lnTo>
                <a:lnTo>
                  <a:pt x="8686" y="14503"/>
                </a:lnTo>
                <a:lnTo>
                  <a:pt x="12763" y="12255"/>
                </a:lnTo>
                <a:lnTo>
                  <a:pt x="17881" y="5981"/>
                </a:lnTo>
                <a:lnTo>
                  <a:pt x="13017" y="1625"/>
                </a:lnTo>
                <a:lnTo>
                  <a:pt x="92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88" name="Google Shape;8188;gefe2f4b35a_0_4785"/>
          <p:cNvSpPr/>
          <p:nvPr/>
        </p:nvSpPr>
        <p:spPr>
          <a:xfrm>
            <a:off x="1935571" y="13369425"/>
            <a:ext cx="39369" cy="29209"/>
          </a:xfrm>
          <a:custGeom>
            <a:rect b="b" l="l" r="r" t="t"/>
            <a:pathLst>
              <a:path extrusionOk="0" h="29209" w="39369">
                <a:moveTo>
                  <a:pt x="32015" y="0"/>
                </a:moveTo>
                <a:lnTo>
                  <a:pt x="29501" y="0"/>
                </a:lnTo>
                <a:lnTo>
                  <a:pt x="26859" y="0"/>
                </a:lnTo>
                <a:lnTo>
                  <a:pt x="24548" y="1511"/>
                </a:lnTo>
                <a:lnTo>
                  <a:pt x="18414" y="4521"/>
                </a:lnTo>
                <a:lnTo>
                  <a:pt x="14604" y="6019"/>
                </a:lnTo>
                <a:lnTo>
                  <a:pt x="6908" y="6019"/>
                </a:lnTo>
                <a:lnTo>
                  <a:pt x="4609" y="5816"/>
                </a:lnTo>
                <a:lnTo>
                  <a:pt x="2031" y="5359"/>
                </a:lnTo>
                <a:lnTo>
                  <a:pt x="0" y="13455"/>
                </a:lnTo>
                <a:lnTo>
                  <a:pt x="1716" y="21026"/>
                </a:lnTo>
                <a:lnTo>
                  <a:pt x="5724" y="26628"/>
                </a:lnTo>
                <a:lnTo>
                  <a:pt x="10565" y="28816"/>
                </a:lnTo>
                <a:lnTo>
                  <a:pt x="13346" y="28816"/>
                </a:lnTo>
                <a:lnTo>
                  <a:pt x="15810" y="26339"/>
                </a:lnTo>
                <a:lnTo>
                  <a:pt x="16661" y="20104"/>
                </a:lnTo>
                <a:lnTo>
                  <a:pt x="12369" y="19761"/>
                </a:lnTo>
                <a:lnTo>
                  <a:pt x="8051" y="18948"/>
                </a:lnTo>
                <a:lnTo>
                  <a:pt x="9524" y="12496"/>
                </a:lnTo>
                <a:lnTo>
                  <a:pt x="11149" y="12331"/>
                </a:lnTo>
                <a:lnTo>
                  <a:pt x="31076" y="12407"/>
                </a:lnTo>
                <a:lnTo>
                  <a:pt x="37667" y="11531"/>
                </a:lnTo>
                <a:lnTo>
                  <a:pt x="38873" y="5359"/>
                </a:lnTo>
                <a:lnTo>
                  <a:pt x="34822" y="1358"/>
                </a:lnTo>
                <a:lnTo>
                  <a:pt x="320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89" name="Google Shape;8189;gefe2f4b35a_0_4785"/>
          <p:cNvSpPr/>
          <p:nvPr/>
        </p:nvSpPr>
        <p:spPr>
          <a:xfrm>
            <a:off x="1444162" y="13374780"/>
            <a:ext cx="38100" cy="22859"/>
          </a:xfrm>
          <a:custGeom>
            <a:rect b="b" l="l" r="r" t="t"/>
            <a:pathLst>
              <a:path extrusionOk="0" h="22859" w="38100">
                <a:moveTo>
                  <a:pt x="36791" y="0"/>
                </a:moveTo>
                <a:lnTo>
                  <a:pt x="0" y="0"/>
                </a:lnTo>
                <a:lnTo>
                  <a:pt x="779" y="8335"/>
                </a:lnTo>
                <a:lnTo>
                  <a:pt x="3746" y="14576"/>
                </a:lnTo>
                <a:lnTo>
                  <a:pt x="8504" y="19088"/>
                </a:lnTo>
                <a:lnTo>
                  <a:pt x="14655" y="22237"/>
                </a:lnTo>
                <a:lnTo>
                  <a:pt x="8864" y="8636"/>
                </a:lnTo>
                <a:lnTo>
                  <a:pt x="15697" y="7835"/>
                </a:lnTo>
                <a:lnTo>
                  <a:pt x="32435" y="7848"/>
                </a:lnTo>
                <a:lnTo>
                  <a:pt x="37998" y="7327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90" name="Google Shape;8190;gefe2f4b35a_0_4785"/>
          <p:cNvSpPr/>
          <p:nvPr/>
        </p:nvSpPr>
        <p:spPr>
          <a:xfrm>
            <a:off x="0" y="13411767"/>
            <a:ext cx="8255" cy="19684"/>
          </a:xfrm>
          <a:custGeom>
            <a:rect b="b" l="l" r="r" t="t"/>
            <a:pathLst>
              <a:path extrusionOk="0" h="19684" w="8255">
                <a:moveTo>
                  <a:pt x="7744" y="0"/>
                </a:moveTo>
                <a:lnTo>
                  <a:pt x="0" y="1501"/>
                </a:lnTo>
                <a:lnTo>
                  <a:pt x="0" y="19504"/>
                </a:lnTo>
                <a:lnTo>
                  <a:pt x="5833" y="11198"/>
                </a:lnTo>
                <a:lnTo>
                  <a:pt x="77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91" name="Google Shape;8191;gefe2f4b35a_0_4785"/>
          <p:cNvSpPr/>
          <p:nvPr/>
        </p:nvSpPr>
        <p:spPr>
          <a:xfrm>
            <a:off x="236186" y="13419016"/>
            <a:ext cx="44450" cy="38100"/>
          </a:xfrm>
          <a:custGeom>
            <a:rect b="b" l="l" r="r" t="t"/>
            <a:pathLst>
              <a:path extrusionOk="0" h="38100" w="44450">
                <a:moveTo>
                  <a:pt x="44043" y="0"/>
                </a:moveTo>
                <a:lnTo>
                  <a:pt x="43548" y="0"/>
                </a:lnTo>
                <a:lnTo>
                  <a:pt x="27926" y="4491"/>
                </a:lnTo>
                <a:lnTo>
                  <a:pt x="18388" y="15060"/>
                </a:lnTo>
                <a:lnTo>
                  <a:pt x="10542" y="27351"/>
                </a:lnTo>
                <a:lnTo>
                  <a:pt x="0" y="37007"/>
                </a:lnTo>
                <a:lnTo>
                  <a:pt x="9969" y="37604"/>
                </a:lnTo>
                <a:lnTo>
                  <a:pt x="14719" y="37604"/>
                </a:lnTo>
                <a:lnTo>
                  <a:pt x="23601" y="37245"/>
                </a:lnTo>
                <a:lnTo>
                  <a:pt x="31648" y="36001"/>
                </a:lnTo>
                <a:lnTo>
                  <a:pt x="38561" y="33618"/>
                </a:lnTo>
                <a:lnTo>
                  <a:pt x="44043" y="29844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92" name="Google Shape;8192;gefe2f4b35a_0_4785"/>
          <p:cNvSpPr/>
          <p:nvPr/>
        </p:nvSpPr>
        <p:spPr>
          <a:xfrm>
            <a:off x="368070" y="13418039"/>
            <a:ext cx="38100" cy="9525"/>
          </a:xfrm>
          <a:custGeom>
            <a:rect b="b" l="l" r="r" t="t"/>
            <a:pathLst>
              <a:path extrusionOk="0" h="9525" w="38100">
                <a:moveTo>
                  <a:pt x="13919" y="0"/>
                </a:moveTo>
                <a:lnTo>
                  <a:pt x="10744" y="0"/>
                </a:lnTo>
                <a:lnTo>
                  <a:pt x="4533" y="0"/>
                </a:lnTo>
                <a:lnTo>
                  <a:pt x="0" y="1727"/>
                </a:lnTo>
                <a:lnTo>
                  <a:pt x="482" y="8597"/>
                </a:lnTo>
                <a:lnTo>
                  <a:pt x="2209" y="7937"/>
                </a:lnTo>
                <a:lnTo>
                  <a:pt x="4318" y="7708"/>
                </a:lnTo>
                <a:lnTo>
                  <a:pt x="9817" y="7708"/>
                </a:lnTo>
                <a:lnTo>
                  <a:pt x="24053" y="9448"/>
                </a:lnTo>
                <a:lnTo>
                  <a:pt x="33324" y="9448"/>
                </a:lnTo>
                <a:lnTo>
                  <a:pt x="37795" y="7746"/>
                </a:lnTo>
                <a:lnTo>
                  <a:pt x="37325" y="977"/>
                </a:lnTo>
                <a:lnTo>
                  <a:pt x="35725" y="1587"/>
                </a:lnTo>
                <a:lnTo>
                  <a:pt x="33731" y="1816"/>
                </a:lnTo>
                <a:lnTo>
                  <a:pt x="28371" y="1816"/>
                </a:lnTo>
                <a:lnTo>
                  <a:pt x="13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8193" name="Google Shape;8193;gefe2f4b35a_0_4785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99402" y="10961592"/>
            <a:ext cx="1031236" cy="931692"/>
          </a:xfrm>
          <a:prstGeom prst="rect">
            <a:avLst/>
          </a:prstGeom>
          <a:noFill/>
          <a:ln>
            <a:noFill/>
          </a:ln>
        </p:spPr>
      </p:pic>
      <p:sp>
        <p:nvSpPr>
          <p:cNvPr id="8194" name="Google Shape;8194;gefe2f4b35a_0_4785"/>
          <p:cNvSpPr/>
          <p:nvPr/>
        </p:nvSpPr>
        <p:spPr>
          <a:xfrm>
            <a:off x="102238" y="13454731"/>
            <a:ext cx="26035" cy="16509"/>
          </a:xfrm>
          <a:custGeom>
            <a:rect b="b" l="l" r="r" t="t"/>
            <a:pathLst>
              <a:path extrusionOk="0" h="16509" w="26035">
                <a:moveTo>
                  <a:pt x="11709" y="0"/>
                </a:moveTo>
                <a:lnTo>
                  <a:pt x="5562" y="0"/>
                </a:lnTo>
                <a:lnTo>
                  <a:pt x="0" y="2870"/>
                </a:lnTo>
                <a:lnTo>
                  <a:pt x="1320" y="8890"/>
                </a:lnTo>
                <a:lnTo>
                  <a:pt x="5664" y="9118"/>
                </a:lnTo>
                <a:lnTo>
                  <a:pt x="9994" y="10045"/>
                </a:lnTo>
                <a:lnTo>
                  <a:pt x="8483" y="16383"/>
                </a:lnTo>
                <a:lnTo>
                  <a:pt x="23444" y="16383"/>
                </a:lnTo>
                <a:lnTo>
                  <a:pt x="25691" y="9322"/>
                </a:lnTo>
                <a:lnTo>
                  <a:pt x="23372" y="4191"/>
                </a:lnTo>
                <a:lnTo>
                  <a:pt x="18156" y="1059"/>
                </a:lnTo>
                <a:lnTo>
                  <a:pt x="117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95" name="Google Shape;8195;gefe2f4b35a_0_4785"/>
          <p:cNvSpPr/>
          <p:nvPr/>
        </p:nvSpPr>
        <p:spPr>
          <a:xfrm>
            <a:off x="685379" y="13478259"/>
            <a:ext cx="36829" cy="29844"/>
          </a:xfrm>
          <a:custGeom>
            <a:rect b="b" l="l" r="r" t="t"/>
            <a:pathLst>
              <a:path extrusionOk="0" h="29844" w="36829">
                <a:moveTo>
                  <a:pt x="36779" y="0"/>
                </a:moveTo>
                <a:lnTo>
                  <a:pt x="23274" y="3120"/>
                </a:lnTo>
                <a:lnTo>
                  <a:pt x="13855" y="10377"/>
                </a:lnTo>
                <a:lnTo>
                  <a:pt x="6704" y="19904"/>
                </a:lnTo>
                <a:lnTo>
                  <a:pt x="0" y="29832"/>
                </a:lnTo>
                <a:lnTo>
                  <a:pt x="13517" y="26790"/>
                </a:lnTo>
                <a:lnTo>
                  <a:pt x="22928" y="19578"/>
                </a:lnTo>
                <a:lnTo>
                  <a:pt x="30069" y="1003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96" name="Google Shape;8196;gefe2f4b35a_0_4785"/>
          <p:cNvSpPr/>
          <p:nvPr/>
        </p:nvSpPr>
        <p:spPr>
          <a:xfrm>
            <a:off x="1451616" y="13477680"/>
            <a:ext cx="44450" cy="36830"/>
          </a:xfrm>
          <a:custGeom>
            <a:rect b="b" l="l" r="r" t="t"/>
            <a:pathLst>
              <a:path extrusionOk="0" h="36830" w="44450">
                <a:moveTo>
                  <a:pt x="26123" y="0"/>
                </a:moveTo>
                <a:lnTo>
                  <a:pt x="24892" y="0"/>
                </a:lnTo>
                <a:lnTo>
                  <a:pt x="23495" y="177"/>
                </a:lnTo>
                <a:lnTo>
                  <a:pt x="21869" y="584"/>
                </a:lnTo>
                <a:lnTo>
                  <a:pt x="21627" y="13282"/>
                </a:lnTo>
                <a:lnTo>
                  <a:pt x="14478" y="19043"/>
                </a:lnTo>
                <a:lnTo>
                  <a:pt x="5556" y="23033"/>
                </a:lnTo>
                <a:lnTo>
                  <a:pt x="0" y="30416"/>
                </a:lnTo>
                <a:lnTo>
                  <a:pt x="4381" y="34836"/>
                </a:lnTo>
                <a:lnTo>
                  <a:pt x="8674" y="36576"/>
                </a:lnTo>
                <a:lnTo>
                  <a:pt x="12852" y="36576"/>
                </a:lnTo>
                <a:lnTo>
                  <a:pt x="21453" y="34300"/>
                </a:lnTo>
                <a:lnTo>
                  <a:pt x="29587" y="28746"/>
                </a:lnTo>
                <a:lnTo>
                  <a:pt x="44056" y="15430"/>
                </a:lnTo>
                <a:lnTo>
                  <a:pt x="38441" y="12805"/>
                </a:lnTo>
                <a:lnTo>
                  <a:pt x="35380" y="7524"/>
                </a:lnTo>
                <a:lnTo>
                  <a:pt x="32174" y="2339"/>
                </a:lnTo>
                <a:lnTo>
                  <a:pt x="26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97" name="Google Shape;8197;gefe2f4b35a_0_4785"/>
          <p:cNvSpPr/>
          <p:nvPr/>
        </p:nvSpPr>
        <p:spPr>
          <a:xfrm>
            <a:off x="316218" y="13500602"/>
            <a:ext cx="20320" cy="29844"/>
          </a:xfrm>
          <a:custGeom>
            <a:rect b="b" l="l" r="r" t="t"/>
            <a:pathLst>
              <a:path extrusionOk="0" h="29844" w="20320">
                <a:moveTo>
                  <a:pt x="8320" y="0"/>
                </a:moveTo>
                <a:lnTo>
                  <a:pt x="8247" y="9844"/>
                </a:lnTo>
                <a:lnTo>
                  <a:pt x="2724" y="18253"/>
                </a:lnTo>
                <a:lnTo>
                  <a:pt x="0" y="24913"/>
                </a:lnTo>
                <a:lnTo>
                  <a:pt x="8320" y="29514"/>
                </a:lnTo>
                <a:lnTo>
                  <a:pt x="14448" y="20347"/>
                </a:lnTo>
                <a:lnTo>
                  <a:pt x="19888" y="12380"/>
                </a:lnTo>
                <a:lnTo>
                  <a:pt x="19545" y="5602"/>
                </a:lnTo>
                <a:lnTo>
                  <a:pt x="83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98" name="Google Shape;8198;gefe2f4b35a_0_4785"/>
          <p:cNvSpPr/>
          <p:nvPr/>
        </p:nvSpPr>
        <p:spPr>
          <a:xfrm>
            <a:off x="1539915" y="13498841"/>
            <a:ext cx="16509" cy="26034"/>
          </a:xfrm>
          <a:custGeom>
            <a:rect b="b" l="l" r="r" t="t"/>
            <a:pathLst>
              <a:path extrusionOk="0" h="26034" w="16509">
                <a:moveTo>
                  <a:pt x="12953" y="0"/>
                </a:moveTo>
                <a:lnTo>
                  <a:pt x="6451" y="0"/>
                </a:lnTo>
                <a:lnTo>
                  <a:pt x="4571" y="0"/>
                </a:lnTo>
                <a:lnTo>
                  <a:pt x="2425" y="533"/>
                </a:lnTo>
                <a:lnTo>
                  <a:pt x="0" y="1765"/>
                </a:lnTo>
                <a:lnTo>
                  <a:pt x="0" y="24002"/>
                </a:lnTo>
                <a:lnTo>
                  <a:pt x="2400" y="25209"/>
                </a:lnTo>
                <a:lnTo>
                  <a:pt x="4533" y="25730"/>
                </a:lnTo>
                <a:lnTo>
                  <a:pt x="12928" y="25730"/>
                </a:lnTo>
                <a:lnTo>
                  <a:pt x="16192" y="19303"/>
                </a:lnTo>
                <a:lnTo>
                  <a:pt x="16217" y="6438"/>
                </a:lnTo>
                <a:lnTo>
                  <a:pt x="1295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199" name="Google Shape;8199;gefe2f4b35a_0_4785"/>
          <p:cNvSpPr/>
          <p:nvPr/>
        </p:nvSpPr>
        <p:spPr>
          <a:xfrm>
            <a:off x="5237627" y="13499773"/>
            <a:ext cx="24129" cy="23494"/>
          </a:xfrm>
          <a:custGeom>
            <a:rect b="b" l="l" r="r" t="t"/>
            <a:pathLst>
              <a:path extrusionOk="0" h="23494" w="24129">
                <a:moveTo>
                  <a:pt x="18161" y="0"/>
                </a:moveTo>
                <a:lnTo>
                  <a:pt x="16535" y="0"/>
                </a:lnTo>
                <a:lnTo>
                  <a:pt x="9435" y="2739"/>
                </a:lnTo>
                <a:lnTo>
                  <a:pt x="6053" y="9226"/>
                </a:lnTo>
                <a:lnTo>
                  <a:pt x="3778" y="16866"/>
                </a:lnTo>
                <a:lnTo>
                  <a:pt x="0" y="23063"/>
                </a:lnTo>
                <a:lnTo>
                  <a:pt x="14681" y="23063"/>
                </a:lnTo>
                <a:lnTo>
                  <a:pt x="19316" y="22491"/>
                </a:lnTo>
                <a:lnTo>
                  <a:pt x="23609" y="22047"/>
                </a:lnTo>
                <a:lnTo>
                  <a:pt x="22225" y="15595"/>
                </a:lnTo>
                <a:lnTo>
                  <a:pt x="13246" y="14198"/>
                </a:lnTo>
                <a:lnTo>
                  <a:pt x="17589" y="7518"/>
                </a:lnTo>
                <a:lnTo>
                  <a:pt x="22225" y="825"/>
                </a:lnTo>
                <a:lnTo>
                  <a:pt x="20040" y="253"/>
                </a:lnTo>
                <a:lnTo>
                  <a:pt x="18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00" name="Google Shape;8200;gefe2f4b35a_0_4785"/>
          <p:cNvSpPr/>
          <p:nvPr/>
        </p:nvSpPr>
        <p:spPr>
          <a:xfrm>
            <a:off x="388023" y="13522842"/>
            <a:ext cx="15239" cy="20319"/>
          </a:xfrm>
          <a:custGeom>
            <a:rect b="b" l="l" r="r" t="t"/>
            <a:pathLst>
              <a:path extrusionOk="0" h="20319" w="15239">
                <a:moveTo>
                  <a:pt x="2679" y="0"/>
                </a:moveTo>
                <a:lnTo>
                  <a:pt x="0" y="14808"/>
                </a:lnTo>
                <a:lnTo>
                  <a:pt x="2984" y="19735"/>
                </a:lnTo>
                <a:lnTo>
                  <a:pt x="6730" y="19735"/>
                </a:lnTo>
                <a:lnTo>
                  <a:pt x="12032" y="16928"/>
                </a:lnTo>
                <a:lnTo>
                  <a:pt x="15216" y="10606"/>
                </a:lnTo>
                <a:lnTo>
                  <a:pt x="13144" y="3914"/>
                </a:lnTo>
                <a:lnTo>
                  <a:pt x="2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01" name="Google Shape;8201;gefe2f4b35a_0_4785"/>
          <p:cNvSpPr/>
          <p:nvPr/>
        </p:nvSpPr>
        <p:spPr>
          <a:xfrm>
            <a:off x="750674" y="13521406"/>
            <a:ext cx="25400" cy="16509"/>
          </a:xfrm>
          <a:custGeom>
            <a:rect b="b" l="l" r="r" t="t"/>
            <a:pathLst>
              <a:path extrusionOk="0" h="16509" w="25400">
                <a:moveTo>
                  <a:pt x="11582" y="0"/>
                </a:moveTo>
                <a:lnTo>
                  <a:pt x="5524" y="0"/>
                </a:lnTo>
                <a:lnTo>
                  <a:pt x="0" y="2832"/>
                </a:lnTo>
                <a:lnTo>
                  <a:pt x="1193" y="8712"/>
                </a:lnTo>
                <a:lnTo>
                  <a:pt x="9778" y="9855"/>
                </a:lnTo>
                <a:lnTo>
                  <a:pt x="8356" y="16306"/>
                </a:lnTo>
                <a:lnTo>
                  <a:pt x="23025" y="16306"/>
                </a:lnTo>
                <a:lnTo>
                  <a:pt x="25285" y="9263"/>
                </a:lnTo>
                <a:lnTo>
                  <a:pt x="23042" y="4157"/>
                </a:lnTo>
                <a:lnTo>
                  <a:pt x="17929" y="1049"/>
                </a:lnTo>
                <a:lnTo>
                  <a:pt x="115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02" name="Google Shape;8202;gefe2f4b35a_0_4785"/>
          <p:cNvSpPr/>
          <p:nvPr/>
        </p:nvSpPr>
        <p:spPr>
          <a:xfrm>
            <a:off x="4955521" y="13522534"/>
            <a:ext cx="26035" cy="17144"/>
          </a:xfrm>
          <a:custGeom>
            <a:rect b="b" l="l" r="r" t="t"/>
            <a:pathLst>
              <a:path extrusionOk="0" h="17144" w="26035">
                <a:moveTo>
                  <a:pt x="14303" y="0"/>
                </a:moveTo>
                <a:lnTo>
                  <a:pt x="5439" y="0"/>
                </a:lnTo>
                <a:lnTo>
                  <a:pt x="4436" y="0"/>
                </a:lnTo>
                <a:lnTo>
                  <a:pt x="3331" y="101"/>
                </a:lnTo>
                <a:lnTo>
                  <a:pt x="2124" y="304"/>
                </a:lnTo>
                <a:lnTo>
                  <a:pt x="0" y="7343"/>
                </a:lnTo>
                <a:lnTo>
                  <a:pt x="2281" y="12441"/>
                </a:lnTo>
                <a:lnTo>
                  <a:pt x="7380" y="15540"/>
                </a:lnTo>
                <a:lnTo>
                  <a:pt x="13707" y="16586"/>
                </a:lnTo>
                <a:lnTo>
                  <a:pt x="19866" y="16586"/>
                </a:lnTo>
                <a:lnTo>
                  <a:pt x="25543" y="13652"/>
                </a:lnTo>
                <a:lnTo>
                  <a:pt x="24362" y="7581"/>
                </a:lnTo>
                <a:lnTo>
                  <a:pt x="16081" y="7366"/>
                </a:lnTo>
                <a:lnTo>
                  <a:pt x="143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03" name="Google Shape;8203;gefe2f4b35a_0_4785"/>
          <p:cNvSpPr/>
          <p:nvPr/>
        </p:nvSpPr>
        <p:spPr>
          <a:xfrm>
            <a:off x="5282787" y="13524580"/>
            <a:ext cx="21589" cy="13334"/>
          </a:xfrm>
          <a:custGeom>
            <a:rect b="b" l="l" r="r" t="t"/>
            <a:pathLst>
              <a:path extrusionOk="0" h="13334" w="21589">
                <a:moveTo>
                  <a:pt x="9258" y="0"/>
                </a:moveTo>
                <a:lnTo>
                  <a:pt x="6019" y="0"/>
                </a:lnTo>
                <a:lnTo>
                  <a:pt x="1244" y="0"/>
                </a:lnTo>
                <a:lnTo>
                  <a:pt x="0" y="3263"/>
                </a:lnTo>
                <a:lnTo>
                  <a:pt x="2044" y="9766"/>
                </a:lnTo>
                <a:lnTo>
                  <a:pt x="5333" y="13017"/>
                </a:lnTo>
                <a:lnTo>
                  <a:pt x="13017" y="13017"/>
                </a:lnTo>
                <a:lnTo>
                  <a:pt x="17005" y="11036"/>
                </a:lnTo>
                <a:lnTo>
                  <a:pt x="21031" y="5537"/>
                </a:lnTo>
                <a:lnTo>
                  <a:pt x="14135" y="1498"/>
                </a:lnTo>
                <a:lnTo>
                  <a:pt x="9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04" name="Google Shape;8204;gefe2f4b35a_0_4785"/>
          <p:cNvSpPr/>
          <p:nvPr/>
        </p:nvSpPr>
        <p:spPr>
          <a:xfrm>
            <a:off x="3204542" y="13603631"/>
            <a:ext cx="39369" cy="45719"/>
          </a:xfrm>
          <a:custGeom>
            <a:rect b="b" l="l" r="r" t="t"/>
            <a:pathLst>
              <a:path extrusionOk="0" h="45719" w="39369">
                <a:moveTo>
                  <a:pt x="16751" y="0"/>
                </a:moveTo>
                <a:lnTo>
                  <a:pt x="6007" y="0"/>
                </a:lnTo>
                <a:lnTo>
                  <a:pt x="4203" y="0"/>
                </a:lnTo>
                <a:lnTo>
                  <a:pt x="2222" y="177"/>
                </a:lnTo>
                <a:lnTo>
                  <a:pt x="0" y="571"/>
                </a:lnTo>
                <a:lnTo>
                  <a:pt x="0" y="22923"/>
                </a:lnTo>
                <a:lnTo>
                  <a:pt x="11150" y="26606"/>
                </a:lnTo>
                <a:lnTo>
                  <a:pt x="7467" y="37680"/>
                </a:lnTo>
                <a:lnTo>
                  <a:pt x="15671" y="38188"/>
                </a:lnTo>
                <a:lnTo>
                  <a:pt x="17449" y="45465"/>
                </a:lnTo>
                <a:lnTo>
                  <a:pt x="27254" y="45465"/>
                </a:lnTo>
                <a:lnTo>
                  <a:pt x="28359" y="45377"/>
                </a:lnTo>
                <a:lnTo>
                  <a:pt x="29591" y="45161"/>
                </a:lnTo>
                <a:lnTo>
                  <a:pt x="29883" y="35598"/>
                </a:lnTo>
                <a:lnTo>
                  <a:pt x="39154" y="35026"/>
                </a:lnTo>
                <a:lnTo>
                  <a:pt x="36817" y="22923"/>
                </a:lnTo>
                <a:lnTo>
                  <a:pt x="25869" y="19126"/>
                </a:lnTo>
                <a:lnTo>
                  <a:pt x="29591" y="8064"/>
                </a:lnTo>
                <a:lnTo>
                  <a:pt x="20955" y="6184"/>
                </a:lnTo>
                <a:lnTo>
                  <a:pt x="167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05" name="Google Shape;8205;gefe2f4b35a_0_4785"/>
          <p:cNvSpPr/>
          <p:nvPr/>
        </p:nvSpPr>
        <p:spPr>
          <a:xfrm>
            <a:off x="3159988" y="13715277"/>
            <a:ext cx="1269" cy="1269"/>
          </a:xfrm>
          <a:custGeom>
            <a:rect b="b" l="l" r="r" t="t"/>
            <a:pathLst>
              <a:path extrusionOk="0" h="1269" w="1269">
                <a:moveTo>
                  <a:pt x="477" y="0"/>
                </a:moveTo>
                <a:lnTo>
                  <a:pt x="0" y="722"/>
                </a:lnTo>
                <a:lnTo>
                  <a:pt x="717" y="722"/>
                </a:lnTo>
                <a:lnTo>
                  <a:pt x="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06" name="Google Shape;8206;gefe2f4b35a_0_4785"/>
          <p:cNvSpPr/>
          <p:nvPr/>
        </p:nvSpPr>
        <p:spPr>
          <a:xfrm>
            <a:off x="685375" y="13545095"/>
            <a:ext cx="29845" cy="37465"/>
          </a:xfrm>
          <a:custGeom>
            <a:rect b="b" l="l" r="r" t="t"/>
            <a:pathLst>
              <a:path extrusionOk="0" h="37465" w="29845">
                <a:moveTo>
                  <a:pt x="22186" y="0"/>
                </a:moveTo>
                <a:lnTo>
                  <a:pt x="0" y="0"/>
                </a:lnTo>
                <a:lnTo>
                  <a:pt x="3084" y="13634"/>
                </a:lnTo>
                <a:lnTo>
                  <a:pt x="10287" y="23125"/>
                </a:lnTo>
                <a:lnTo>
                  <a:pt x="19756" y="30327"/>
                </a:lnTo>
                <a:lnTo>
                  <a:pt x="29641" y="37096"/>
                </a:lnTo>
                <a:lnTo>
                  <a:pt x="26157" y="23827"/>
                </a:lnTo>
                <a:lnTo>
                  <a:pt x="26204" y="16252"/>
                </a:lnTo>
                <a:lnTo>
                  <a:pt x="26107" y="982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07" name="Google Shape;8207;gefe2f4b35a_0_4785"/>
          <p:cNvSpPr/>
          <p:nvPr/>
        </p:nvSpPr>
        <p:spPr>
          <a:xfrm>
            <a:off x="170306" y="13552223"/>
            <a:ext cx="22225" cy="12065"/>
          </a:xfrm>
          <a:custGeom>
            <a:rect b="b" l="l" r="r" t="t"/>
            <a:pathLst>
              <a:path extrusionOk="0" h="12065" w="22225">
                <a:moveTo>
                  <a:pt x="17589" y="0"/>
                </a:moveTo>
                <a:lnTo>
                  <a:pt x="15836" y="0"/>
                </a:lnTo>
                <a:lnTo>
                  <a:pt x="4749" y="0"/>
                </a:lnTo>
                <a:lnTo>
                  <a:pt x="558" y="2997"/>
                </a:lnTo>
                <a:lnTo>
                  <a:pt x="0" y="9004"/>
                </a:lnTo>
                <a:lnTo>
                  <a:pt x="3632" y="12001"/>
                </a:lnTo>
                <a:lnTo>
                  <a:pt x="12725" y="12001"/>
                </a:lnTo>
                <a:lnTo>
                  <a:pt x="18173" y="9055"/>
                </a:lnTo>
                <a:lnTo>
                  <a:pt x="21628" y="241"/>
                </a:lnTo>
                <a:lnTo>
                  <a:pt x="19519" y="76"/>
                </a:lnTo>
                <a:lnTo>
                  <a:pt x="17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08" name="Google Shape;8208;gefe2f4b35a_0_4785"/>
          <p:cNvSpPr/>
          <p:nvPr/>
        </p:nvSpPr>
        <p:spPr>
          <a:xfrm>
            <a:off x="902478" y="13566731"/>
            <a:ext cx="24765" cy="23494"/>
          </a:xfrm>
          <a:custGeom>
            <a:rect b="b" l="l" r="r" t="t"/>
            <a:pathLst>
              <a:path extrusionOk="0" h="23494" w="24765">
                <a:moveTo>
                  <a:pt x="24409" y="0"/>
                </a:moveTo>
                <a:lnTo>
                  <a:pt x="16167" y="0"/>
                </a:lnTo>
                <a:lnTo>
                  <a:pt x="14846" y="0"/>
                </a:lnTo>
                <a:lnTo>
                  <a:pt x="13246" y="152"/>
                </a:lnTo>
                <a:lnTo>
                  <a:pt x="11341" y="469"/>
                </a:lnTo>
                <a:lnTo>
                  <a:pt x="11341" y="7962"/>
                </a:lnTo>
                <a:lnTo>
                  <a:pt x="1625" y="19100"/>
                </a:lnTo>
                <a:lnTo>
                  <a:pt x="0" y="23037"/>
                </a:lnTo>
                <a:lnTo>
                  <a:pt x="4381" y="23037"/>
                </a:lnTo>
                <a:lnTo>
                  <a:pt x="12039" y="17272"/>
                </a:lnTo>
                <a:lnTo>
                  <a:pt x="22059" y="5765"/>
                </a:lnTo>
                <a:lnTo>
                  <a:pt x="24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09" name="Google Shape;8209;gefe2f4b35a_0_4785"/>
          <p:cNvSpPr/>
          <p:nvPr/>
        </p:nvSpPr>
        <p:spPr>
          <a:xfrm>
            <a:off x="4933531" y="13574695"/>
            <a:ext cx="26670" cy="22859"/>
          </a:xfrm>
          <a:custGeom>
            <a:rect b="b" l="l" r="r" t="t"/>
            <a:pathLst>
              <a:path extrusionOk="0" h="22859" w="26670">
                <a:moveTo>
                  <a:pt x="24117" y="0"/>
                </a:moveTo>
                <a:lnTo>
                  <a:pt x="9474" y="0"/>
                </a:lnTo>
                <a:lnTo>
                  <a:pt x="8928" y="9575"/>
                </a:lnTo>
                <a:lnTo>
                  <a:pt x="0" y="10147"/>
                </a:lnTo>
                <a:lnTo>
                  <a:pt x="1993" y="22237"/>
                </a:lnTo>
                <a:lnTo>
                  <a:pt x="16941" y="22237"/>
                </a:lnTo>
                <a:lnTo>
                  <a:pt x="17284" y="12674"/>
                </a:lnTo>
                <a:lnTo>
                  <a:pt x="26187" y="11861"/>
                </a:lnTo>
                <a:lnTo>
                  <a:pt x="241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10" name="Google Shape;8210;gefe2f4b35a_0_4785"/>
          <p:cNvSpPr/>
          <p:nvPr/>
        </p:nvSpPr>
        <p:spPr>
          <a:xfrm>
            <a:off x="935970" y="13596931"/>
            <a:ext cx="37465" cy="22859"/>
          </a:xfrm>
          <a:custGeom>
            <a:rect b="b" l="l" r="r" t="t"/>
            <a:pathLst>
              <a:path extrusionOk="0" h="22859" w="37465">
                <a:moveTo>
                  <a:pt x="36842" y="0"/>
                </a:moveTo>
                <a:lnTo>
                  <a:pt x="0" y="0"/>
                </a:lnTo>
                <a:lnTo>
                  <a:pt x="0" y="22364"/>
                </a:lnTo>
                <a:lnTo>
                  <a:pt x="10780" y="18400"/>
                </a:lnTo>
                <a:lnTo>
                  <a:pt x="19502" y="12349"/>
                </a:lnTo>
                <a:lnTo>
                  <a:pt x="27683" y="5714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11" name="Google Shape;8211;gefe2f4b35a_0_4785"/>
          <p:cNvSpPr/>
          <p:nvPr/>
        </p:nvSpPr>
        <p:spPr>
          <a:xfrm>
            <a:off x="692843" y="13609928"/>
            <a:ext cx="16509" cy="26034"/>
          </a:xfrm>
          <a:custGeom>
            <a:rect b="b" l="l" r="r" t="t"/>
            <a:pathLst>
              <a:path extrusionOk="0" h="26034" w="16509">
                <a:moveTo>
                  <a:pt x="12941" y="0"/>
                </a:moveTo>
                <a:lnTo>
                  <a:pt x="6438" y="0"/>
                </a:lnTo>
                <a:lnTo>
                  <a:pt x="4559" y="0"/>
                </a:lnTo>
                <a:lnTo>
                  <a:pt x="2412" y="533"/>
                </a:lnTo>
                <a:lnTo>
                  <a:pt x="0" y="1765"/>
                </a:lnTo>
                <a:lnTo>
                  <a:pt x="0" y="24117"/>
                </a:lnTo>
                <a:lnTo>
                  <a:pt x="2362" y="25298"/>
                </a:lnTo>
                <a:lnTo>
                  <a:pt x="4483" y="25806"/>
                </a:lnTo>
                <a:lnTo>
                  <a:pt x="12865" y="25806"/>
                </a:lnTo>
                <a:lnTo>
                  <a:pt x="16154" y="19354"/>
                </a:lnTo>
                <a:lnTo>
                  <a:pt x="16192" y="6451"/>
                </a:lnTo>
                <a:lnTo>
                  <a:pt x="129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12" name="Google Shape;8212;gefe2f4b35a_0_4785"/>
          <p:cNvSpPr/>
          <p:nvPr/>
        </p:nvSpPr>
        <p:spPr>
          <a:xfrm>
            <a:off x="893423" y="13626552"/>
            <a:ext cx="13969" cy="17780"/>
          </a:xfrm>
          <a:custGeom>
            <a:rect b="b" l="l" r="r" t="t"/>
            <a:pathLst>
              <a:path extrusionOk="0" h="17780" w="13969">
                <a:moveTo>
                  <a:pt x="5727" y="0"/>
                </a:moveTo>
                <a:lnTo>
                  <a:pt x="468" y="7892"/>
                </a:lnTo>
                <a:lnTo>
                  <a:pt x="0" y="13431"/>
                </a:lnTo>
                <a:lnTo>
                  <a:pt x="2713" y="16696"/>
                </a:lnTo>
                <a:lnTo>
                  <a:pt x="6997" y="17767"/>
                </a:lnTo>
                <a:lnTo>
                  <a:pt x="11433" y="16611"/>
                </a:lnTo>
                <a:lnTo>
                  <a:pt x="13949" y="13203"/>
                </a:lnTo>
                <a:lnTo>
                  <a:pt x="12671" y="7635"/>
                </a:lnTo>
                <a:lnTo>
                  <a:pt x="5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13" name="Google Shape;8213;gefe2f4b35a_0_4785"/>
          <p:cNvSpPr/>
          <p:nvPr/>
        </p:nvSpPr>
        <p:spPr>
          <a:xfrm>
            <a:off x="1009633" y="13640367"/>
            <a:ext cx="52069" cy="12700"/>
          </a:xfrm>
          <a:custGeom>
            <a:rect b="b" l="l" r="r" t="t"/>
            <a:pathLst>
              <a:path extrusionOk="0" h="12700" w="52069">
                <a:moveTo>
                  <a:pt x="19596" y="0"/>
                </a:moveTo>
                <a:lnTo>
                  <a:pt x="15354" y="0"/>
                </a:lnTo>
                <a:lnTo>
                  <a:pt x="7366" y="0"/>
                </a:lnTo>
                <a:lnTo>
                  <a:pt x="1155" y="1727"/>
                </a:lnTo>
                <a:lnTo>
                  <a:pt x="0" y="8420"/>
                </a:lnTo>
                <a:lnTo>
                  <a:pt x="2578" y="8102"/>
                </a:lnTo>
                <a:lnTo>
                  <a:pt x="4991" y="7975"/>
                </a:lnTo>
                <a:lnTo>
                  <a:pt x="13906" y="7975"/>
                </a:lnTo>
                <a:lnTo>
                  <a:pt x="19354" y="9118"/>
                </a:lnTo>
                <a:lnTo>
                  <a:pt x="28740" y="11404"/>
                </a:lnTo>
                <a:lnTo>
                  <a:pt x="32664" y="12560"/>
                </a:lnTo>
                <a:lnTo>
                  <a:pt x="41643" y="12560"/>
                </a:lnTo>
                <a:lnTo>
                  <a:pt x="46253" y="9969"/>
                </a:lnTo>
                <a:lnTo>
                  <a:pt x="51498" y="939"/>
                </a:lnTo>
                <a:lnTo>
                  <a:pt x="49047" y="1689"/>
                </a:lnTo>
                <a:lnTo>
                  <a:pt x="46126" y="1955"/>
                </a:lnTo>
                <a:lnTo>
                  <a:pt x="38646" y="1955"/>
                </a:lnTo>
                <a:lnTo>
                  <a:pt x="19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14" name="Google Shape;8214;gefe2f4b35a_0_4785"/>
          <p:cNvSpPr/>
          <p:nvPr/>
        </p:nvSpPr>
        <p:spPr>
          <a:xfrm>
            <a:off x="692833" y="13656073"/>
            <a:ext cx="14604" cy="29844"/>
          </a:xfrm>
          <a:custGeom>
            <a:rect b="b" l="l" r="r" t="t"/>
            <a:pathLst>
              <a:path extrusionOk="0" h="29844" w="14604">
                <a:moveTo>
                  <a:pt x="4838" y="0"/>
                </a:moveTo>
                <a:lnTo>
                  <a:pt x="3416" y="0"/>
                </a:lnTo>
                <a:lnTo>
                  <a:pt x="1816" y="63"/>
                </a:lnTo>
                <a:lnTo>
                  <a:pt x="0" y="203"/>
                </a:lnTo>
                <a:lnTo>
                  <a:pt x="228" y="9174"/>
                </a:lnTo>
                <a:lnTo>
                  <a:pt x="361" y="18297"/>
                </a:lnTo>
                <a:lnTo>
                  <a:pt x="2114" y="25777"/>
                </a:lnTo>
                <a:lnTo>
                  <a:pt x="7200" y="29819"/>
                </a:lnTo>
                <a:lnTo>
                  <a:pt x="8594" y="19491"/>
                </a:lnTo>
                <a:lnTo>
                  <a:pt x="13158" y="9871"/>
                </a:lnTo>
                <a:lnTo>
                  <a:pt x="14153" y="2769"/>
                </a:lnTo>
                <a:lnTo>
                  <a:pt x="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15" name="Google Shape;8215;gefe2f4b35a_0_4785"/>
          <p:cNvSpPr/>
          <p:nvPr/>
        </p:nvSpPr>
        <p:spPr>
          <a:xfrm>
            <a:off x="1532458" y="13656284"/>
            <a:ext cx="22225" cy="15240"/>
          </a:xfrm>
          <a:custGeom>
            <a:rect b="b" l="l" r="r" t="t"/>
            <a:pathLst>
              <a:path extrusionOk="0" h="15240" w="22225">
                <a:moveTo>
                  <a:pt x="22161" y="0"/>
                </a:moveTo>
                <a:lnTo>
                  <a:pt x="0" y="0"/>
                </a:lnTo>
                <a:lnTo>
                  <a:pt x="0" y="14871"/>
                </a:lnTo>
                <a:lnTo>
                  <a:pt x="22161" y="14871"/>
                </a:lnTo>
                <a:lnTo>
                  <a:pt x="221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16" name="Google Shape;8216;gefe2f4b35a_0_4785"/>
          <p:cNvSpPr/>
          <p:nvPr/>
        </p:nvSpPr>
        <p:spPr>
          <a:xfrm>
            <a:off x="552753" y="13688134"/>
            <a:ext cx="44450" cy="20319"/>
          </a:xfrm>
          <a:custGeom>
            <a:rect b="b" l="l" r="r" t="t"/>
            <a:pathLst>
              <a:path extrusionOk="0" h="20319" w="44450">
                <a:moveTo>
                  <a:pt x="13055" y="0"/>
                </a:moveTo>
                <a:lnTo>
                  <a:pt x="6083" y="0"/>
                </a:lnTo>
                <a:lnTo>
                  <a:pt x="571" y="1701"/>
                </a:lnTo>
                <a:lnTo>
                  <a:pt x="0" y="5143"/>
                </a:lnTo>
                <a:lnTo>
                  <a:pt x="9633" y="10267"/>
                </a:lnTo>
                <a:lnTo>
                  <a:pt x="34806" y="14685"/>
                </a:lnTo>
                <a:lnTo>
                  <a:pt x="44246" y="20002"/>
                </a:lnTo>
                <a:lnTo>
                  <a:pt x="42478" y="11326"/>
                </a:lnTo>
                <a:lnTo>
                  <a:pt x="34913" y="5067"/>
                </a:lnTo>
                <a:lnTo>
                  <a:pt x="24217" y="1275"/>
                </a:lnTo>
                <a:lnTo>
                  <a:pt x="130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17" name="Google Shape;8217;gefe2f4b35a_0_4785"/>
          <p:cNvSpPr/>
          <p:nvPr/>
        </p:nvSpPr>
        <p:spPr>
          <a:xfrm>
            <a:off x="146644" y="13692598"/>
            <a:ext cx="31114" cy="15240"/>
          </a:xfrm>
          <a:custGeom>
            <a:rect b="b" l="l" r="r" t="t"/>
            <a:pathLst>
              <a:path extrusionOk="0" h="15240" w="31114">
                <a:moveTo>
                  <a:pt x="23837" y="0"/>
                </a:moveTo>
                <a:lnTo>
                  <a:pt x="20993" y="0"/>
                </a:lnTo>
                <a:lnTo>
                  <a:pt x="9017" y="0"/>
                </a:lnTo>
                <a:lnTo>
                  <a:pt x="3098" y="3708"/>
                </a:lnTo>
                <a:lnTo>
                  <a:pt x="0" y="11125"/>
                </a:lnTo>
                <a:lnTo>
                  <a:pt x="2819" y="14833"/>
                </a:lnTo>
                <a:lnTo>
                  <a:pt x="8305" y="14833"/>
                </a:lnTo>
                <a:lnTo>
                  <a:pt x="12800" y="14110"/>
                </a:lnTo>
                <a:lnTo>
                  <a:pt x="18108" y="11725"/>
                </a:lnTo>
                <a:lnTo>
                  <a:pt x="24080" y="7354"/>
                </a:lnTo>
                <a:lnTo>
                  <a:pt x="30568" y="673"/>
                </a:lnTo>
                <a:lnTo>
                  <a:pt x="27025" y="215"/>
                </a:lnTo>
                <a:lnTo>
                  <a:pt x="238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18" name="Google Shape;8218;gefe2f4b35a_0_4785"/>
          <p:cNvSpPr/>
          <p:nvPr/>
        </p:nvSpPr>
        <p:spPr>
          <a:xfrm>
            <a:off x="877013" y="13700642"/>
            <a:ext cx="15875" cy="15875"/>
          </a:xfrm>
          <a:custGeom>
            <a:rect b="b" l="l" r="r" t="t"/>
            <a:pathLst>
              <a:path extrusionOk="0" h="15875" w="15875">
                <a:moveTo>
                  <a:pt x="7188" y="0"/>
                </a:moveTo>
                <a:lnTo>
                  <a:pt x="7188" y="7493"/>
                </a:lnTo>
                <a:lnTo>
                  <a:pt x="1435" y="8991"/>
                </a:lnTo>
                <a:lnTo>
                  <a:pt x="0" y="14630"/>
                </a:lnTo>
                <a:lnTo>
                  <a:pt x="415" y="15356"/>
                </a:lnTo>
                <a:lnTo>
                  <a:pt x="14387" y="15356"/>
                </a:lnTo>
                <a:lnTo>
                  <a:pt x="15579" y="11911"/>
                </a:lnTo>
                <a:lnTo>
                  <a:pt x="13972" y="4654"/>
                </a:lnTo>
                <a:lnTo>
                  <a:pt x="7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19" name="Google Shape;8219;gefe2f4b35a_0_4785"/>
          <p:cNvSpPr/>
          <p:nvPr/>
        </p:nvSpPr>
        <p:spPr>
          <a:xfrm>
            <a:off x="1717598" y="13700642"/>
            <a:ext cx="14605" cy="15875"/>
          </a:xfrm>
          <a:custGeom>
            <a:rect b="b" l="l" r="r" t="t"/>
            <a:pathLst>
              <a:path extrusionOk="0" h="15875" w="14605">
                <a:moveTo>
                  <a:pt x="6505" y="0"/>
                </a:moveTo>
                <a:lnTo>
                  <a:pt x="535" y="10905"/>
                </a:lnTo>
                <a:lnTo>
                  <a:pt x="0" y="15356"/>
                </a:lnTo>
                <a:lnTo>
                  <a:pt x="14584" y="15356"/>
                </a:lnTo>
                <a:lnTo>
                  <a:pt x="13976" y="5472"/>
                </a:lnTo>
                <a:lnTo>
                  <a:pt x="65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20" name="Google Shape;8220;gefe2f4b35a_0_4785"/>
          <p:cNvSpPr/>
          <p:nvPr/>
        </p:nvSpPr>
        <p:spPr>
          <a:xfrm>
            <a:off x="1899299" y="13699703"/>
            <a:ext cx="16510" cy="16509"/>
          </a:xfrm>
          <a:custGeom>
            <a:rect b="b" l="l" r="r" t="t"/>
            <a:pathLst>
              <a:path extrusionOk="0" h="16509" w="16510">
                <a:moveTo>
                  <a:pt x="11919" y="0"/>
                </a:moveTo>
                <a:lnTo>
                  <a:pt x="10268" y="0"/>
                </a:lnTo>
                <a:lnTo>
                  <a:pt x="2732" y="4090"/>
                </a:lnTo>
                <a:lnTo>
                  <a:pt x="389" y="13463"/>
                </a:lnTo>
                <a:lnTo>
                  <a:pt x="0" y="16296"/>
                </a:lnTo>
                <a:lnTo>
                  <a:pt x="15674" y="16296"/>
                </a:lnTo>
                <a:lnTo>
                  <a:pt x="16507" y="13154"/>
                </a:lnTo>
                <a:lnTo>
                  <a:pt x="16148" y="939"/>
                </a:lnTo>
                <a:lnTo>
                  <a:pt x="13862" y="292"/>
                </a:lnTo>
                <a:lnTo>
                  <a:pt x="119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21" name="Google Shape;8221;gefe2f4b35a_0_4785"/>
          <p:cNvSpPr/>
          <p:nvPr/>
        </p:nvSpPr>
        <p:spPr>
          <a:xfrm>
            <a:off x="4769461" y="13708133"/>
            <a:ext cx="12700" cy="8255"/>
          </a:xfrm>
          <a:custGeom>
            <a:rect b="b" l="l" r="r" t="t"/>
            <a:pathLst>
              <a:path extrusionOk="0" h="8255" w="12700">
                <a:moveTo>
                  <a:pt x="4095" y="0"/>
                </a:moveTo>
                <a:lnTo>
                  <a:pt x="677" y="6295"/>
                </a:lnTo>
                <a:lnTo>
                  <a:pt x="0" y="7866"/>
                </a:lnTo>
                <a:lnTo>
                  <a:pt x="11148" y="7866"/>
                </a:lnTo>
                <a:lnTo>
                  <a:pt x="12402" y="4784"/>
                </a:lnTo>
                <a:lnTo>
                  <a:pt x="40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22" name="Google Shape;8222;gefe2f4b35a_0_4785"/>
          <p:cNvSpPr/>
          <p:nvPr/>
        </p:nvSpPr>
        <p:spPr>
          <a:xfrm>
            <a:off x="122286" y="13715277"/>
            <a:ext cx="3810" cy="1269"/>
          </a:xfrm>
          <a:custGeom>
            <a:rect b="b" l="l" r="r" t="t"/>
            <a:pathLst>
              <a:path extrusionOk="0" h="1269" w="3810">
                <a:moveTo>
                  <a:pt x="3395" y="0"/>
                </a:moveTo>
                <a:lnTo>
                  <a:pt x="0" y="722"/>
                </a:lnTo>
                <a:lnTo>
                  <a:pt x="3284" y="722"/>
                </a:lnTo>
                <a:lnTo>
                  <a:pt x="33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23" name="Google Shape;8223;gefe2f4b35a_0_4785"/>
          <p:cNvSpPr/>
          <p:nvPr/>
        </p:nvSpPr>
        <p:spPr>
          <a:xfrm>
            <a:off x="4847764" y="13715100"/>
            <a:ext cx="29210" cy="1269"/>
          </a:xfrm>
          <a:custGeom>
            <a:rect b="b" l="l" r="r" t="t"/>
            <a:pathLst>
              <a:path extrusionOk="0" h="1269" w="29210">
                <a:moveTo>
                  <a:pt x="14213" y="0"/>
                </a:moveTo>
                <a:lnTo>
                  <a:pt x="11800" y="0"/>
                </a:lnTo>
                <a:lnTo>
                  <a:pt x="1711" y="481"/>
                </a:lnTo>
                <a:lnTo>
                  <a:pt x="0" y="899"/>
                </a:lnTo>
                <a:lnTo>
                  <a:pt x="28828" y="899"/>
                </a:lnTo>
                <a:lnTo>
                  <a:pt x="29039" y="203"/>
                </a:lnTo>
                <a:lnTo>
                  <a:pt x="23979" y="203"/>
                </a:lnTo>
                <a:lnTo>
                  <a:pt x="14213" y="0"/>
                </a:lnTo>
                <a:close/>
              </a:path>
              <a:path extrusionOk="0" h="1269" w="29210">
                <a:moveTo>
                  <a:pt x="29046" y="177"/>
                </a:moveTo>
                <a:lnTo>
                  <a:pt x="27268" y="203"/>
                </a:lnTo>
                <a:lnTo>
                  <a:pt x="29039" y="20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24" name="Google Shape;8224;gefe2f4b35a_0_4785"/>
          <p:cNvSpPr/>
          <p:nvPr/>
        </p:nvSpPr>
        <p:spPr>
          <a:xfrm>
            <a:off x="12905544" y="0"/>
            <a:ext cx="15240" cy="11430"/>
          </a:xfrm>
          <a:custGeom>
            <a:rect b="b" l="l" r="r" t="t"/>
            <a:pathLst>
              <a:path extrusionOk="0" h="11430" w="15240">
                <a:moveTo>
                  <a:pt x="14154" y="0"/>
                </a:moveTo>
                <a:lnTo>
                  <a:pt x="0" y="0"/>
                </a:lnTo>
                <a:lnTo>
                  <a:pt x="895" y="6969"/>
                </a:lnTo>
                <a:lnTo>
                  <a:pt x="8115" y="11190"/>
                </a:lnTo>
                <a:lnTo>
                  <a:pt x="9994" y="11190"/>
                </a:lnTo>
                <a:lnTo>
                  <a:pt x="12255" y="10796"/>
                </a:lnTo>
                <a:lnTo>
                  <a:pt x="14985" y="9933"/>
                </a:lnTo>
                <a:lnTo>
                  <a:pt x="141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25" name="Google Shape;8225;gefe2f4b35a_0_4785"/>
          <p:cNvSpPr/>
          <p:nvPr/>
        </p:nvSpPr>
        <p:spPr>
          <a:xfrm>
            <a:off x="10121432" y="1112"/>
            <a:ext cx="44450" cy="20955"/>
          </a:xfrm>
          <a:custGeom>
            <a:rect b="b" l="l" r="r" t="t"/>
            <a:pathLst>
              <a:path extrusionOk="0" h="20955" w="44450">
                <a:moveTo>
                  <a:pt x="12522" y="0"/>
                </a:moveTo>
                <a:lnTo>
                  <a:pt x="7505" y="0"/>
                </a:lnTo>
                <a:lnTo>
                  <a:pt x="3022" y="2362"/>
                </a:lnTo>
                <a:lnTo>
                  <a:pt x="0" y="8813"/>
                </a:lnTo>
                <a:lnTo>
                  <a:pt x="7395" y="11810"/>
                </a:lnTo>
                <a:lnTo>
                  <a:pt x="17646" y="15678"/>
                </a:lnTo>
                <a:lnTo>
                  <a:pt x="28535" y="19022"/>
                </a:lnTo>
                <a:lnTo>
                  <a:pt x="37845" y="20447"/>
                </a:lnTo>
                <a:lnTo>
                  <a:pt x="41592" y="20447"/>
                </a:lnTo>
                <a:lnTo>
                  <a:pt x="44005" y="19291"/>
                </a:lnTo>
                <a:lnTo>
                  <a:pt x="44005" y="16306"/>
                </a:lnTo>
                <a:lnTo>
                  <a:pt x="38427" y="12231"/>
                </a:lnTo>
                <a:lnTo>
                  <a:pt x="30583" y="6796"/>
                </a:lnTo>
                <a:lnTo>
                  <a:pt x="21579" y="2038"/>
                </a:lnTo>
                <a:lnTo>
                  <a:pt x="1252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26" name="Google Shape;8226;gefe2f4b35a_0_4785"/>
          <p:cNvSpPr/>
          <p:nvPr/>
        </p:nvSpPr>
        <p:spPr>
          <a:xfrm>
            <a:off x="6397104" y="39074"/>
            <a:ext cx="26670" cy="30480"/>
          </a:xfrm>
          <a:custGeom>
            <a:rect b="b" l="l" r="r" t="t"/>
            <a:pathLst>
              <a:path extrusionOk="0" h="30480" w="26670">
                <a:moveTo>
                  <a:pt x="23804" y="0"/>
                </a:moveTo>
                <a:lnTo>
                  <a:pt x="22445" y="0"/>
                </a:lnTo>
                <a:lnTo>
                  <a:pt x="10841" y="4567"/>
                </a:lnTo>
                <a:lnTo>
                  <a:pt x="2751" y="14695"/>
                </a:lnTo>
                <a:lnTo>
                  <a:pt x="0" y="25026"/>
                </a:lnTo>
                <a:lnTo>
                  <a:pt x="4411" y="30200"/>
                </a:lnTo>
                <a:lnTo>
                  <a:pt x="10617" y="23558"/>
                </a:lnTo>
                <a:lnTo>
                  <a:pt x="17362" y="17373"/>
                </a:lnTo>
                <a:lnTo>
                  <a:pt x="23178" y="10198"/>
                </a:lnTo>
                <a:lnTo>
                  <a:pt x="26598" y="584"/>
                </a:lnTo>
                <a:lnTo>
                  <a:pt x="25188" y="190"/>
                </a:lnTo>
                <a:lnTo>
                  <a:pt x="2380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227" name="Google Shape;8227;gefe2f4b35a_0_4785"/>
          <p:cNvGrpSpPr/>
          <p:nvPr/>
        </p:nvGrpSpPr>
        <p:grpSpPr>
          <a:xfrm>
            <a:off x="2724364" y="69269"/>
            <a:ext cx="38946" cy="23494"/>
            <a:chOff x="2724364" y="69269"/>
            <a:chExt cx="38946" cy="23494"/>
          </a:xfrm>
        </p:grpSpPr>
        <p:sp>
          <p:nvSpPr>
            <p:cNvPr id="8228" name="Google Shape;8228;gefe2f4b35a_0_4785"/>
            <p:cNvSpPr/>
            <p:nvPr/>
          </p:nvSpPr>
          <p:spPr>
            <a:xfrm>
              <a:off x="2724364" y="78701"/>
              <a:ext cx="12700" cy="13334"/>
            </a:xfrm>
            <a:custGeom>
              <a:rect b="b" l="l" r="r" t="t"/>
              <a:pathLst>
                <a:path extrusionOk="0" h="13334" w="12700">
                  <a:moveTo>
                    <a:pt x="12611" y="0"/>
                  </a:moveTo>
                  <a:lnTo>
                    <a:pt x="5791" y="1130"/>
                  </a:lnTo>
                  <a:lnTo>
                    <a:pt x="0" y="3327"/>
                  </a:lnTo>
                  <a:lnTo>
                    <a:pt x="1333" y="12801"/>
                  </a:lnTo>
                  <a:lnTo>
                    <a:pt x="3009" y="12192"/>
                  </a:lnTo>
                  <a:lnTo>
                    <a:pt x="5041" y="11963"/>
                  </a:lnTo>
                  <a:lnTo>
                    <a:pt x="8877" y="11963"/>
                  </a:lnTo>
                  <a:lnTo>
                    <a:pt x="10553" y="12077"/>
                  </a:lnTo>
                  <a:lnTo>
                    <a:pt x="12280" y="12242"/>
                  </a:lnTo>
                  <a:lnTo>
                    <a:pt x="126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29" name="Google Shape;8229;gefe2f4b35a_0_4785"/>
            <p:cNvSpPr/>
            <p:nvPr/>
          </p:nvSpPr>
          <p:spPr>
            <a:xfrm>
              <a:off x="2736641" y="69269"/>
              <a:ext cx="26669" cy="23494"/>
            </a:xfrm>
            <a:custGeom>
              <a:rect b="b" l="l" r="r" t="t"/>
              <a:pathLst>
                <a:path extrusionOk="0" h="23494" w="26669">
                  <a:moveTo>
                    <a:pt x="18681" y="0"/>
                  </a:moveTo>
                  <a:lnTo>
                    <a:pt x="17602" y="8242"/>
                  </a:lnTo>
                  <a:lnTo>
                    <a:pt x="8267" y="8115"/>
                  </a:lnTo>
                  <a:lnTo>
                    <a:pt x="330" y="9436"/>
                  </a:lnTo>
                  <a:lnTo>
                    <a:pt x="0" y="21678"/>
                  </a:lnTo>
                  <a:lnTo>
                    <a:pt x="1778" y="21844"/>
                  </a:lnTo>
                  <a:lnTo>
                    <a:pt x="12636" y="23202"/>
                  </a:lnTo>
                  <a:lnTo>
                    <a:pt x="21932" y="23202"/>
                  </a:lnTo>
                  <a:lnTo>
                    <a:pt x="26377" y="21488"/>
                  </a:lnTo>
                  <a:lnTo>
                    <a:pt x="25882" y="14744"/>
                  </a:lnTo>
                  <a:lnTo>
                    <a:pt x="20556" y="12069"/>
                  </a:lnTo>
                  <a:lnTo>
                    <a:pt x="21424" y="7677"/>
                  </a:lnTo>
                  <a:lnTo>
                    <a:pt x="22721" y="3132"/>
                  </a:lnTo>
                  <a:lnTo>
                    <a:pt x="18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8230" name="Google Shape;8230;gefe2f4b35a_0_4785"/>
          <p:cNvGrpSpPr/>
          <p:nvPr/>
        </p:nvGrpSpPr>
        <p:grpSpPr>
          <a:xfrm>
            <a:off x="2762521" y="98999"/>
            <a:ext cx="37464" cy="44930"/>
            <a:chOff x="2762521" y="98999"/>
            <a:chExt cx="37464" cy="44930"/>
          </a:xfrm>
        </p:grpSpPr>
        <p:sp>
          <p:nvSpPr>
            <p:cNvPr id="8231" name="Google Shape;8231;gefe2f4b35a_0_4785"/>
            <p:cNvSpPr/>
            <p:nvPr/>
          </p:nvSpPr>
          <p:spPr>
            <a:xfrm>
              <a:off x="2763527" y="140754"/>
              <a:ext cx="6985" cy="3175"/>
            </a:xfrm>
            <a:custGeom>
              <a:rect b="b" l="l" r="r" t="t"/>
              <a:pathLst>
                <a:path extrusionOk="0" h="3175" w="6985">
                  <a:moveTo>
                    <a:pt x="0" y="0"/>
                  </a:moveTo>
                  <a:lnTo>
                    <a:pt x="698" y="1689"/>
                  </a:lnTo>
                  <a:lnTo>
                    <a:pt x="1917" y="2870"/>
                  </a:lnTo>
                  <a:lnTo>
                    <a:pt x="4940" y="2870"/>
                  </a:lnTo>
                  <a:lnTo>
                    <a:pt x="5651" y="2781"/>
                  </a:lnTo>
                  <a:lnTo>
                    <a:pt x="6464" y="2616"/>
                  </a:lnTo>
                  <a:lnTo>
                    <a:pt x="6769" y="1549"/>
                  </a:lnTo>
                  <a:lnTo>
                    <a:pt x="6934" y="10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32" name="Google Shape;8232;gefe2f4b35a_0_4785"/>
            <p:cNvSpPr/>
            <p:nvPr/>
          </p:nvSpPr>
          <p:spPr>
            <a:xfrm>
              <a:off x="2762521" y="98999"/>
              <a:ext cx="37464" cy="43180"/>
            </a:xfrm>
            <a:custGeom>
              <a:rect b="b" l="l" r="r" t="t"/>
              <a:pathLst>
                <a:path extrusionOk="0" h="43180" w="37464">
                  <a:moveTo>
                    <a:pt x="29616" y="0"/>
                  </a:moveTo>
                  <a:lnTo>
                    <a:pt x="25072" y="7732"/>
                  </a:lnTo>
                  <a:lnTo>
                    <a:pt x="19929" y="14862"/>
                  </a:lnTo>
                  <a:lnTo>
                    <a:pt x="12942" y="20091"/>
                  </a:lnTo>
                  <a:lnTo>
                    <a:pt x="2870" y="22123"/>
                  </a:lnTo>
                  <a:lnTo>
                    <a:pt x="0" y="22009"/>
                  </a:lnTo>
                  <a:lnTo>
                    <a:pt x="0" y="37096"/>
                  </a:lnTo>
                  <a:lnTo>
                    <a:pt x="444" y="40411"/>
                  </a:lnTo>
                  <a:lnTo>
                    <a:pt x="1003" y="41757"/>
                  </a:lnTo>
                  <a:lnTo>
                    <a:pt x="7937" y="42773"/>
                  </a:lnTo>
                  <a:lnTo>
                    <a:pt x="10759" y="35400"/>
                  </a:lnTo>
                  <a:lnTo>
                    <a:pt x="14498" y="29024"/>
                  </a:lnTo>
                  <a:lnTo>
                    <a:pt x="19154" y="24540"/>
                  </a:lnTo>
                  <a:lnTo>
                    <a:pt x="24726" y="22847"/>
                  </a:lnTo>
                  <a:lnTo>
                    <a:pt x="28295" y="22847"/>
                  </a:lnTo>
                  <a:lnTo>
                    <a:pt x="32346" y="24777"/>
                  </a:lnTo>
                  <a:lnTo>
                    <a:pt x="36880" y="29502"/>
                  </a:lnTo>
                  <a:lnTo>
                    <a:pt x="36669" y="20599"/>
                  </a:lnTo>
                  <a:lnTo>
                    <a:pt x="36596" y="11512"/>
                  </a:lnTo>
                  <a:lnTo>
                    <a:pt x="34850" y="4045"/>
                  </a:lnTo>
                  <a:lnTo>
                    <a:pt x="296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233" name="Google Shape;8233;gefe2f4b35a_0_4785"/>
          <p:cNvSpPr/>
          <p:nvPr/>
        </p:nvSpPr>
        <p:spPr>
          <a:xfrm>
            <a:off x="3882411" y="98999"/>
            <a:ext cx="17779" cy="19685"/>
          </a:xfrm>
          <a:custGeom>
            <a:rect b="b" l="l" r="r" t="t"/>
            <a:pathLst>
              <a:path extrusionOk="0" h="19685" w="17779">
                <a:moveTo>
                  <a:pt x="0" y="0"/>
                </a:moveTo>
                <a:lnTo>
                  <a:pt x="3822" y="14198"/>
                </a:lnTo>
                <a:lnTo>
                  <a:pt x="9918" y="19088"/>
                </a:lnTo>
                <a:lnTo>
                  <a:pt x="13881" y="19088"/>
                </a:lnTo>
                <a:lnTo>
                  <a:pt x="17298" y="17103"/>
                </a:lnTo>
                <a:lnTo>
                  <a:pt x="17179" y="12206"/>
                </a:lnTo>
                <a:lnTo>
                  <a:pt x="11941" y="5977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34" name="Google Shape;8234;gefe2f4b35a_0_4785"/>
          <p:cNvSpPr/>
          <p:nvPr/>
        </p:nvSpPr>
        <p:spPr>
          <a:xfrm>
            <a:off x="4014751" y="128496"/>
            <a:ext cx="59054" cy="28575"/>
          </a:xfrm>
          <a:custGeom>
            <a:rect b="b" l="l" r="r" t="t"/>
            <a:pathLst>
              <a:path extrusionOk="0" h="28575" w="59054">
                <a:moveTo>
                  <a:pt x="58991" y="0"/>
                </a:moveTo>
                <a:lnTo>
                  <a:pt x="52006" y="4381"/>
                </a:lnTo>
                <a:lnTo>
                  <a:pt x="45389" y="5600"/>
                </a:lnTo>
                <a:lnTo>
                  <a:pt x="35344" y="5600"/>
                </a:lnTo>
                <a:lnTo>
                  <a:pt x="21234" y="3721"/>
                </a:lnTo>
                <a:lnTo>
                  <a:pt x="11201" y="3721"/>
                </a:lnTo>
                <a:lnTo>
                  <a:pt x="5156" y="5880"/>
                </a:lnTo>
                <a:lnTo>
                  <a:pt x="0" y="14871"/>
                </a:lnTo>
                <a:lnTo>
                  <a:pt x="2412" y="14185"/>
                </a:lnTo>
                <a:lnTo>
                  <a:pt x="4787" y="13881"/>
                </a:lnTo>
                <a:lnTo>
                  <a:pt x="15303" y="13881"/>
                </a:lnTo>
                <a:lnTo>
                  <a:pt x="23050" y="17487"/>
                </a:lnTo>
                <a:lnTo>
                  <a:pt x="37236" y="24714"/>
                </a:lnTo>
                <a:lnTo>
                  <a:pt x="43662" y="28321"/>
                </a:lnTo>
                <a:lnTo>
                  <a:pt x="52882" y="28321"/>
                </a:lnTo>
                <a:lnTo>
                  <a:pt x="56184" y="26695"/>
                </a:lnTo>
                <a:lnTo>
                  <a:pt x="58991" y="22352"/>
                </a:lnTo>
                <a:lnTo>
                  <a:pt x="50672" y="20624"/>
                </a:lnTo>
                <a:lnTo>
                  <a:pt x="47764" y="13944"/>
                </a:lnTo>
                <a:lnTo>
                  <a:pt x="44297" y="7607"/>
                </a:lnTo>
                <a:lnTo>
                  <a:pt x="50063" y="5880"/>
                </a:lnTo>
                <a:lnTo>
                  <a:pt x="58699" y="7264"/>
                </a:lnTo>
                <a:lnTo>
                  <a:pt x="589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235" name="Google Shape;8235;gefe2f4b35a_0_4785"/>
          <p:cNvGrpSpPr/>
          <p:nvPr/>
        </p:nvGrpSpPr>
        <p:grpSpPr>
          <a:xfrm>
            <a:off x="5208325" y="183979"/>
            <a:ext cx="44320" cy="26701"/>
            <a:chOff x="5208325" y="183979"/>
            <a:chExt cx="44320" cy="26701"/>
          </a:xfrm>
        </p:grpSpPr>
        <p:sp>
          <p:nvSpPr>
            <p:cNvPr id="8236" name="Google Shape;8236;gefe2f4b35a_0_4785"/>
            <p:cNvSpPr/>
            <p:nvPr/>
          </p:nvSpPr>
          <p:spPr>
            <a:xfrm>
              <a:off x="5208325" y="184010"/>
              <a:ext cx="29845" cy="26670"/>
            </a:xfrm>
            <a:custGeom>
              <a:rect b="b" l="l" r="r" t="t"/>
              <a:pathLst>
                <a:path extrusionOk="0" h="26670" w="29845">
                  <a:moveTo>
                    <a:pt x="27812" y="0"/>
                  </a:moveTo>
                  <a:lnTo>
                    <a:pt x="19498" y="2005"/>
                  </a:lnTo>
                  <a:lnTo>
                    <a:pt x="11439" y="5786"/>
                  </a:lnTo>
                  <a:lnTo>
                    <a:pt x="4613" y="9445"/>
                  </a:lnTo>
                  <a:lnTo>
                    <a:pt x="0" y="11087"/>
                  </a:lnTo>
                  <a:lnTo>
                    <a:pt x="5753" y="12814"/>
                  </a:lnTo>
                  <a:lnTo>
                    <a:pt x="8559" y="17437"/>
                  </a:lnTo>
                  <a:lnTo>
                    <a:pt x="7137" y="26187"/>
                  </a:lnTo>
                  <a:lnTo>
                    <a:pt x="8559" y="26403"/>
                  </a:lnTo>
                  <a:lnTo>
                    <a:pt x="9855" y="26504"/>
                  </a:lnTo>
                  <a:lnTo>
                    <a:pt x="16751" y="26504"/>
                  </a:lnTo>
                  <a:lnTo>
                    <a:pt x="27317" y="19227"/>
                  </a:lnTo>
                  <a:lnTo>
                    <a:pt x="29692" y="18351"/>
                  </a:lnTo>
                  <a:lnTo>
                    <a:pt x="2781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37" name="Google Shape;8237;gefe2f4b35a_0_4785"/>
            <p:cNvSpPr/>
            <p:nvPr/>
          </p:nvSpPr>
          <p:spPr>
            <a:xfrm>
              <a:off x="5236135" y="183979"/>
              <a:ext cx="16510" cy="19050"/>
            </a:xfrm>
            <a:custGeom>
              <a:rect b="b" l="l" r="r" t="t"/>
              <a:pathLst>
                <a:path extrusionOk="0" h="19050" w="16510">
                  <a:moveTo>
                    <a:pt x="7988" y="0"/>
                  </a:moveTo>
                  <a:lnTo>
                    <a:pt x="1041" y="0"/>
                  </a:lnTo>
                  <a:lnTo>
                    <a:pt x="0" y="25"/>
                  </a:lnTo>
                  <a:lnTo>
                    <a:pt x="1257" y="12052"/>
                  </a:lnTo>
                  <a:lnTo>
                    <a:pt x="1879" y="18376"/>
                  </a:lnTo>
                  <a:lnTo>
                    <a:pt x="3581" y="17741"/>
                  </a:lnTo>
                  <a:lnTo>
                    <a:pt x="5511" y="17348"/>
                  </a:lnTo>
                  <a:lnTo>
                    <a:pt x="10159" y="17348"/>
                  </a:lnTo>
                  <a:lnTo>
                    <a:pt x="12877" y="17741"/>
                  </a:lnTo>
                  <a:lnTo>
                    <a:pt x="16179" y="18719"/>
                  </a:lnTo>
                  <a:lnTo>
                    <a:pt x="13969" y="4394"/>
                  </a:lnTo>
                  <a:lnTo>
                    <a:pt x="7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238" name="Google Shape;8238;gefe2f4b35a_0_4785"/>
          <p:cNvSpPr/>
          <p:nvPr/>
        </p:nvSpPr>
        <p:spPr>
          <a:xfrm>
            <a:off x="1204526" y="195094"/>
            <a:ext cx="19050" cy="18414"/>
          </a:xfrm>
          <a:custGeom>
            <a:rect b="b" l="l" r="r" t="t"/>
            <a:pathLst>
              <a:path extrusionOk="0" h="18414" w="19050">
                <a:moveTo>
                  <a:pt x="18648" y="0"/>
                </a:moveTo>
                <a:lnTo>
                  <a:pt x="5838" y="5398"/>
                </a:lnTo>
                <a:lnTo>
                  <a:pt x="173" y="11306"/>
                </a:lnTo>
                <a:lnTo>
                  <a:pt x="0" y="16066"/>
                </a:lnTo>
                <a:lnTo>
                  <a:pt x="3662" y="18021"/>
                </a:lnTo>
                <a:lnTo>
                  <a:pt x="7828" y="18021"/>
                </a:lnTo>
                <a:lnTo>
                  <a:pt x="14229" y="13423"/>
                </a:lnTo>
                <a:lnTo>
                  <a:pt x="186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39" name="Google Shape;8239;gefe2f4b35a_0_4785"/>
          <p:cNvSpPr/>
          <p:nvPr/>
        </p:nvSpPr>
        <p:spPr>
          <a:xfrm>
            <a:off x="2585339" y="267018"/>
            <a:ext cx="30480" cy="31750"/>
          </a:xfrm>
          <a:custGeom>
            <a:rect b="b" l="l" r="r" t="t"/>
            <a:pathLst>
              <a:path extrusionOk="0" h="31750" w="30480">
                <a:moveTo>
                  <a:pt x="23761" y="0"/>
                </a:moveTo>
                <a:lnTo>
                  <a:pt x="21780" y="0"/>
                </a:lnTo>
                <a:lnTo>
                  <a:pt x="15709" y="0"/>
                </a:lnTo>
                <a:lnTo>
                  <a:pt x="15938" y="24587"/>
                </a:lnTo>
                <a:lnTo>
                  <a:pt x="9359" y="24587"/>
                </a:lnTo>
                <a:lnTo>
                  <a:pt x="8724" y="24536"/>
                </a:lnTo>
                <a:lnTo>
                  <a:pt x="8026" y="24409"/>
                </a:lnTo>
                <a:lnTo>
                  <a:pt x="7035" y="16967"/>
                </a:lnTo>
                <a:lnTo>
                  <a:pt x="2184" y="16967"/>
                </a:lnTo>
                <a:lnTo>
                  <a:pt x="1435" y="17068"/>
                </a:lnTo>
                <a:lnTo>
                  <a:pt x="571" y="17272"/>
                </a:lnTo>
                <a:lnTo>
                  <a:pt x="0" y="27597"/>
                </a:lnTo>
                <a:lnTo>
                  <a:pt x="3378" y="31521"/>
                </a:lnTo>
                <a:lnTo>
                  <a:pt x="8039" y="31521"/>
                </a:lnTo>
                <a:lnTo>
                  <a:pt x="16082" y="28616"/>
                </a:lnTo>
                <a:lnTo>
                  <a:pt x="23945" y="21328"/>
                </a:lnTo>
                <a:lnTo>
                  <a:pt x="29313" y="11799"/>
                </a:lnTo>
                <a:lnTo>
                  <a:pt x="29870" y="2171"/>
                </a:lnTo>
                <a:lnTo>
                  <a:pt x="26377" y="647"/>
                </a:lnTo>
                <a:lnTo>
                  <a:pt x="237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240" name="Google Shape;8240;gefe2f4b35a_0_4785"/>
          <p:cNvGrpSpPr/>
          <p:nvPr/>
        </p:nvGrpSpPr>
        <p:grpSpPr>
          <a:xfrm>
            <a:off x="4991505" y="276683"/>
            <a:ext cx="40004" cy="52351"/>
            <a:chOff x="4991505" y="276683"/>
            <a:chExt cx="40004" cy="52351"/>
          </a:xfrm>
        </p:grpSpPr>
        <p:sp>
          <p:nvSpPr>
            <p:cNvPr id="8241" name="Google Shape;8241;gefe2f4b35a_0_4785"/>
            <p:cNvSpPr/>
            <p:nvPr/>
          </p:nvSpPr>
          <p:spPr>
            <a:xfrm>
              <a:off x="4991505" y="287124"/>
              <a:ext cx="40004" cy="41910"/>
            </a:xfrm>
            <a:custGeom>
              <a:rect b="b" l="l" r="r" t="t"/>
              <a:pathLst>
                <a:path extrusionOk="0" h="41910" w="40004">
                  <a:moveTo>
                    <a:pt x="18351" y="0"/>
                  </a:moveTo>
                  <a:lnTo>
                    <a:pt x="7074" y="228"/>
                  </a:lnTo>
                  <a:lnTo>
                    <a:pt x="6022" y="14428"/>
                  </a:lnTo>
                  <a:lnTo>
                    <a:pt x="1081" y="24620"/>
                  </a:lnTo>
                  <a:lnTo>
                    <a:pt x="0" y="32909"/>
                  </a:lnTo>
                  <a:lnTo>
                    <a:pt x="10528" y="41402"/>
                  </a:lnTo>
                  <a:lnTo>
                    <a:pt x="13271" y="32334"/>
                  </a:lnTo>
                  <a:lnTo>
                    <a:pt x="18465" y="30505"/>
                  </a:lnTo>
                  <a:lnTo>
                    <a:pt x="25527" y="30505"/>
                  </a:lnTo>
                  <a:lnTo>
                    <a:pt x="32385" y="31343"/>
                  </a:lnTo>
                  <a:lnTo>
                    <a:pt x="36868" y="31343"/>
                  </a:lnTo>
                  <a:lnTo>
                    <a:pt x="39154" y="30429"/>
                  </a:lnTo>
                  <a:lnTo>
                    <a:pt x="39827" y="26657"/>
                  </a:lnTo>
                  <a:lnTo>
                    <a:pt x="33833" y="20675"/>
                  </a:lnTo>
                  <a:lnTo>
                    <a:pt x="28656" y="13838"/>
                  </a:lnTo>
                  <a:lnTo>
                    <a:pt x="23695" y="6745"/>
                  </a:lnTo>
                  <a:lnTo>
                    <a:pt x="183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42" name="Google Shape;8242;gefe2f4b35a_0_4785"/>
            <p:cNvSpPr/>
            <p:nvPr/>
          </p:nvSpPr>
          <p:spPr>
            <a:xfrm>
              <a:off x="4994485" y="276683"/>
              <a:ext cx="15875" cy="10795"/>
            </a:xfrm>
            <a:custGeom>
              <a:rect b="b" l="l" r="r" t="t"/>
              <a:pathLst>
                <a:path extrusionOk="0" h="10795" w="15875">
                  <a:moveTo>
                    <a:pt x="0" y="0"/>
                  </a:moveTo>
                  <a:lnTo>
                    <a:pt x="2146" y="3937"/>
                  </a:lnTo>
                  <a:lnTo>
                    <a:pt x="3441" y="7467"/>
                  </a:lnTo>
                  <a:lnTo>
                    <a:pt x="4102" y="10668"/>
                  </a:lnTo>
                  <a:lnTo>
                    <a:pt x="11607" y="10541"/>
                  </a:lnTo>
                  <a:lnTo>
                    <a:pt x="15367" y="10439"/>
                  </a:lnTo>
                  <a:lnTo>
                    <a:pt x="11303" y="5918"/>
                  </a:lnTo>
                  <a:lnTo>
                    <a:pt x="6502" y="2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243" name="Google Shape;8243;gefe2f4b35a_0_4785"/>
          <p:cNvSpPr/>
          <p:nvPr/>
        </p:nvSpPr>
        <p:spPr>
          <a:xfrm>
            <a:off x="4103516" y="321116"/>
            <a:ext cx="14604" cy="30479"/>
          </a:xfrm>
          <a:custGeom>
            <a:rect b="b" l="l" r="r" t="t"/>
            <a:pathLst>
              <a:path extrusionOk="0" h="30479" w="14604">
                <a:moveTo>
                  <a:pt x="9831" y="0"/>
                </a:moveTo>
                <a:lnTo>
                  <a:pt x="8104" y="50"/>
                </a:lnTo>
                <a:lnTo>
                  <a:pt x="7037" y="152"/>
                </a:lnTo>
                <a:lnTo>
                  <a:pt x="1359" y="6501"/>
                </a:lnTo>
                <a:lnTo>
                  <a:pt x="0" y="16743"/>
                </a:lnTo>
                <a:lnTo>
                  <a:pt x="2095" y="26268"/>
                </a:lnTo>
                <a:lnTo>
                  <a:pt x="6783" y="30467"/>
                </a:lnTo>
                <a:lnTo>
                  <a:pt x="9043" y="30467"/>
                </a:lnTo>
                <a:lnTo>
                  <a:pt x="11698" y="28130"/>
                </a:lnTo>
                <a:lnTo>
                  <a:pt x="14530" y="22174"/>
                </a:lnTo>
                <a:lnTo>
                  <a:pt x="5584" y="18473"/>
                </a:lnTo>
                <a:lnTo>
                  <a:pt x="9018" y="10877"/>
                </a:lnTo>
                <a:lnTo>
                  <a:pt x="14033" y="3386"/>
                </a:lnTo>
                <a:lnTo>
                  <a:pt x="98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244" name="Google Shape;8244;gefe2f4b35a_0_4785"/>
          <p:cNvGrpSpPr/>
          <p:nvPr/>
        </p:nvGrpSpPr>
        <p:grpSpPr>
          <a:xfrm>
            <a:off x="5235127" y="343291"/>
            <a:ext cx="43529" cy="28217"/>
            <a:chOff x="5235127" y="343291"/>
            <a:chExt cx="43529" cy="28217"/>
          </a:xfrm>
        </p:grpSpPr>
        <p:sp>
          <p:nvSpPr>
            <p:cNvPr id="8245" name="Google Shape;8245;gefe2f4b35a_0_4785"/>
            <p:cNvSpPr/>
            <p:nvPr/>
          </p:nvSpPr>
          <p:spPr>
            <a:xfrm>
              <a:off x="5248177" y="362619"/>
              <a:ext cx="30479" cy="8889"/>
            </a:xfrm>
            <a:custGeom>
              <a:rect b="b" l="l" r="r" t="t"/>
              <a:pathLst>
                <a:path extrusionOk="0" h="8889" w="30479">
                  <a:moveTo>
                    <a:pt x="11366" y="0"/>
                  </a:moveTo>
                  <a:lnTo>
                    <a:pt x="8381" y="1854"/>
                  </a:lnTo>
                  <a:lnTo>
                    <a:pt x="4698" y="3441"/>
                  </a:lnTo>
                  <a:lnTo>
                    <a:pt x="0" y="5003"/>
                  </a:lnTo>
                  <a:lnTo>
                    <a:pt x="6934" y="7797"/>
                  </a:lnTo>
                  <a:lnTo>
                    <a:pt x="15278" y="8877"/>
                  </a:lnTo>
                  <a:lnTo>
                    <a:pt x="21424" y="8877"/>
                  </a:lnTo>
                  <a:lnTo>
                    <a:pt x="27566" y="8383"/>
                  </a:lnTo>
                  <a:lnTo>
                    <a:pt x="30125" y="7064"/>
                  </a:lnTo>
                  <a:lnTo>
                    <a:pt x="27677" y="5158"/>
                  </a:lnTo>
                  <a:lnTo>
                    <a:pt x="18795" y="2908"/>
                  </a:lnTo>
                  <a:lnTo>
                    <a:pt x="15773" y="2514"/>
                  </a:lnTo>
                  <a:lnTo>
                    <a:pt x="13373" y="1447"/>
                  </a:lnTo>
                  <a:lnTo>
                    <a:pt x="113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46" name="Google Shape;8246;gefe2f4b35a_0_4785"/>
            <p:cNvSpPr/>
            <p:nvPr/>
          </p:nvSpPr>
          <p:spPr>
            <a:xfrm>
              <a:off x="5235127" y="343291"/>
              <a:ext cx="24764" cy="24764"/>
            </a:xfrm>
            <a:custGeom>
              <a:rect b="b" l="l" r="r" t="t"/>
              <a:pathLst>
                <a:path extrusionOk="0" h="24764" w="24764">
                  <a:moveTo>
                    <a:pt x="2496" y="0"/>
                  </a:moveTo>
                  <a:lnTo>
                    <a:pt x="0" y="8650"/>
                  </a:lnTo>
                  <a:lnTo>
                    <a:pt x="1596" y="15476"/>
                  </a:lnTo>
                  <a:lnTo>
                    <a:pt x="6280" y="20647"/>
                  </a:lnTo>
                  <a:lnTo>
                    <a:pt x="13049" y="24333"/>
                  </a:lnTo>
                  <a:lnTo>
                    <a:pt x="17748" y="22771"/>
                  </a:lnTo>
                  <a:lnTo>
                    <a:pt x="21431" y="21183"/>
                  </a:lnTo>
                  <a:lnTo>
                    <a:pt x="24416" y="19329"/>
                  </a:lnTo>
                  <a:lnTo>
                    <a:pt x="19332" y="14160"/>
                  </a:lnTo>
                  <a:lnTo>
                    <a:pt x="14965" y="8212"/>
                  </a:lnTo>
                  <a:lnTo>
                    <a:pt x="9844" y="2989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8247" name="Google Shape;8247;gefe2f4b35a_0_4785"/>
          <p:cNvGrpSpPr/>
          <p:nvPr/>
        </p:nvGrpSpPr>
        <p:grpSpPr>
          <a:xfrm>
            <a:off x="5505946" y="349525"/>
            <a:ext cx="49225" cy="23495"/>
            <a:chOff x="5505946" y="349525"/>
            <a:chExt cx="49225" cy="23495"/>
          </a:xfrm>
        </p:grpSpPr>
        <p:sp>
          <p:nvSpPr>
            <p:cNvPr id="8248" name="Google Shape;8248;gefe2f4b35a_0_4785"/>
            <p:cNvSpPr/>
            <p:nvPr/>
          </p:nvSpPr>
          <p:spPr>
            <a:xfrm>
              <a:off x="5525961" y="350024"/>
              <a:ext cx="29210" cy="16510"/>
            </a:xfrm>
            <a:custGeom>
              <a:rect b="b" l="l" r="r" t="t"/>
              <a:pathLst>
                <a:path extrusionOk="0" h="16510" w="29210">
                  <a:moveTo>
                    <a:pt x="0" y="0"/>
                  </a:moveTo>
                  <a:lnTo>
                    <a:pt x="12" y="1651"/>
                  </a:lnTo>
                  <a:lnTo>
                    <a:pt x="3784" y="1651"/>
                  </a:lnTo>
                  <a:lnTo>
                    <a:pt x="7454" y="2603"/>
                  </a:lnTo>
                  <a:lnTo>
                    <a:pt x="23495" y="16002"/>
                  </a:lnTo>
                  <a:lnTo>
                    <a:pt x="26733" y="15011"/>
                  </a:lnTo>
                  <a:lnTo>
                    <a:pt x="28714" y="12750"/>
                  </a:lnTo>
                  <a:lnTo>
                    <a:pt x="28460" y="8229"/>
                  </a:lnTo>
                  <a:lnTo>
                    <a:pt x="20232" y="7204"/>
                  </a:lnTo>
                  <a:lnTo>
                    <a:pt x="13463" y="4810"/>
                  </a:lnTo>
                  <a:lnTo>
                    <a:pt x="7077" y="2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49" name="Google Shape;8249;gefe2f4b35a_0_4785"/>
            <p:cNvSpPr/>
            <p:nvPr/>
          </p:nvSpPr>
          <p:spPr>
            <a:xfrm>
              <a:off x="5505946" y="349525"/>
              <a:ext cx="43814" cy="23495"/>
            </a:xfrm>
            <a:custGeom>
              <a:rect b="b" l="l" r="r" t="t"/>
              <a:pathLst>
                <a:path extrusionOk="0" h="23495" w="43814">
                  <a:moveTo>
                    <a:pt x="16360" y="0"/>
                  </a:moveTo>
                  <a:lnTo>
                    <a:pt x="14265" y="0"/>
                  </a:lnTo>
                  <a:lnTo>
                    <a:pt x="11319" y="0"/>
                  </a:lnTo>
                  <a:lnTo>
                    <a:pt x="7991" y="368"/>
                  </a:lnTo>
                  <a:lnTo>
                    <a:pt x="4130" y="1244"/>
                  </a:lnTo>
                  <a:lnTo>
                    <a:pt x="3954" y="9677"/>
                  </a:lnTo>
                  <a:lnTo>
                    <a:pt x="1259" y="15994"/>
                  </a:lnTo>
                  <a:lnTo>
                    <a:pt x="0" y="20498"/>
                  </a:lnTo>
                  <a:lnTo>
                    <a:pt x="4130" y="23495"/>
                  </a:lnTo>
                  <a:lnTo>
                    <a:pt x="3775" y="16713"/>
                  </a:lnTo>
                  <a:lnTo>
                    <a:pt x="8359" y="14922"/>
                  </a:lnTo>
                  <a:lnTo>
                    <a:pt x="18240" y="14922"/>
                  </a:lnTo>
                  <a:lnTo>
                    <a:pt x="34585" y="17157"/>
                  </a:lnTo>
                  <a:lnTo>
                    <a:pt x="40122" y="17157"/>
                  </a:lnTo>
                  <a:lnTo>
                    <a:pt x="41964" y="16967"/>
                  </a:lnTo>
                  <a:lnTo>
                    <a:pt x="43500" y="16497"/>
                  </a:lnTo>
                  <a:lnTo>
                    <a:pt x="27473" y="3098"/>
                  </a:lnTo>
                  <a:lnTo>
                    <a:pt x="23803" y="2159"/>
                  </a:lnTo>
                  <a:lnTo>
                    <a:pt x="20018" y="2159"/>
                  </a:lnTo>
                  <a:lnTo>
                    <a:pt x="20018" y="495"/>
                  </a:lnTo>
                  <a:lnTo>
                    <a:pt x="18253" y="190"/>
                  </a:lnTo>
                  <a:lnTo>
                    <a:pt x="163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250" name="Google Shape;8250;gefe2f4b35a_0_4785"/>
          <p:cNvSpPr/>
          <p:nvPr/>
        </p:nvSpPr>
        <p:spPr>
          <a:xfrm>
            <a:off x="3344634" y="394407"/>
            <a:ext cx="29845" cy="22225"/>
          </a:xfrm>
          <a:custGeom>
            <a:rect b="b" l="l" r="r" t="t"/>
            <a:pathLst>
              <a:path extrusionOk="0" h="22225" w="29845">
                <a:moveTo>
                  <a:pt x="10096" y="0"/>
                </a:moveTo>
                <a:lnTo>
                  <a:pt x="6730" y="0"/>
                </a:lnTo>
                <a:lnTo>
                  <a:pt x="4216" y="0"/>
                </a:lnTo>
                <a:lnTo>
                  <a:pt x="1930" y="2197"/>
                </a:lnTo>
                <a:lnTo>
                  <a:pt x="0" y="8216"/>
                </a:lnTo>
                <a:lnTo>
                  <a:pt x="647" y="8178"/>
                </a:lnTo>
                <a:lnTo>
                  <a:pt x="4305" y="8178"/>
                </a:lnTo>
                <a:lnTo>
                  <a:pt x="8940" y="11569"/>
                </a:lnTo>
                <a:lnTo>
                  <a:pt x="17881" y="18338"/>
                </a:lnTo>
                <a:lnTo>
                  <a:pt x="22199" y="21717"/>
                </a:lnTo>
                <a:lnTo>
                  <a:pt x="27330" y="21717"/>
                </a:lnTo>
                <a:lnTo>
                  <a:pt x="28828" y="20091"/>
                </a:lnTo>
                <a:lnTo>
                  <a:pt x="29324" y="15709"/>
                </a:lnTo>
                <a:lnTo>
                  <a:pt x="28778" y="15748"/>
                </a:lnTo>
                <a:lnTo>
                  <a:pt x="25260" y="15748"/>
                </a:lnTo>
                <a:lnTo>
                  <a:pt x="13842" y="3937"/>
                </a:lnTo>
                <a:lnTo>
                  <a:pt x="1009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51" name="Google Shape;8251;gefe2f4b35a_0_4785"/>
          <p:cNvSpPr/>
          <p:nvPr/>
        </p:nvSpPr>
        <p:spPr>
          <a:xfrm>
            <a:off x="5289092" y="465617"/>
            <a:ext cx="29845" cy="26034"/>
          </a:xfrm>
          <a:custGeom>
            <a:rect b="b" l="l" r="r" t="t"/>
            <a:pathLst>
              <a:path extrusionOk="0" h="26034" w="29845">
                <a:moveTo>
                  <a:pt x="4317" y="0"/>
                </a:moveTo>
                <a:lnTo>
                  <a:pt x="1879" y="0"/>
                </a:lnTo>
                <a:lnTo>
                  <a:pt x="215" y="1155"/>
                </a:lnTo>
                <a:lnTo>
                  <a:pt x="0" y="3835"/>
                </a:lnTo>
                <a:lnTo>
                  <a:pt x="8979" y="7862"/>
                </a:lnTo>
                <a:lnTo>
                  <a:pt x="20890" y="21830"/>
                </a:lnTo>
                <a:lnTo>
                  <a:pt x="29705" y="25857"/>
                </a:lnTo>
                <a:lnTo>
                  <a:pt x="27499" y="16861"/>
                </a:lnTo>
                <a:lnTo>
                  <a:pt x="20716" y="8523"/>
                </a:lnTo>
                <a:lnTo>
                  <a:pt x="12081" y="2388"/>
                </a:lnTo>
                <a:lnTo>
                  <a:pt x="43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52" name="Google Shape;8252;gefe2f4b35a_0_4785"/>
          <p:cNvSpPr/>
          <p:nvPr/>
        </p:nvSpPr>
        <p:spPr>
          <a:xfrm>
            <a:off x="331744" y="469456"/>
            <a:ext cx="33654" cy="29845"/>
          </a:xfrm>
          <a:custGeom>
            <a:rect b="b" l="l" r="r" t="t"/>
            <a:pathLst>
              <a:path extrusionOk="0" h="29845" w="33654">
                <a:moveTo>
                  <a:pt x="29603" y="0"/>
                </a:moveTo>
                <a:lnTo>
                  <a:pt x="25574" y="10589"/>
                </a:lnTo>
                <a:lnTo>
                  <a:pt x="13601" y="13322"/>
                </a:lnTo>
                <a:lnTo>
                  <a:pt x="2228" y="16769"/>
                </a:lnTo>
                <a:lnTo>
                  <a:pt x="0" y="29502"/>
                </a:lnTo>
                <a:lnTo>
                  <a:pt x="1396" y="29565"/>
                </a:lnTo>
                <a:lnTo>
                  <a:pt x="14717" y="25576"/>
                </a:lnTo>
                <a:lnTo>
                  <a:pt x="26716" y="16463"/>
                </a:lnTo>
                <a:lnTo>
                  <a:pt x="33106" y="6510"/>
                </a:lnTo>
                <a:lnTo>
                  <a:pt x="2960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53" name="Google Shape;8253;gefe2f4b35a_0_4785"/>
          <p:cNvSpPr/>
          <p:nvPr/>
        </p:nvSpPr>
        <p:spPr>
          <a:xfrm>
            <a:off x="3396081" y="498955"/>
            <a:ext cx="27939" cy="37465"/>
          </a:xfrm>
          <a:custGeom>
            <a:rect b="b" l="l" r="r" t="t"/>
            <a:pathLst>
              <a:path extrusionOk="0" h="37465" w="27939">
                <a:moveTo>
                  <a:pt x="22186" y="0"/>
                </a:moveTo>
                <a:lnTo>
                  <a:pt x="18061" y="6960"/>
                </a:lnTo>
                <a:lnTo>
                  <a:pt x="9945" y="9966"/>
                </a:lnTo>
                <a:lnTo>
                  <a:pt x="2404" y="13576"/>
                </a:lnTo>
                <a:lnTo>
                  <a:pt x="0" y="22352"/>
                </a:lnTo>
                <a:lnTo>
                  <a:pt x="9829" y="22352"/>
                </a:lnTo>
                <a:lnTo>
                  <a:pt x="6946" y="35267"/>
                </a:lnTo>
                <a:lnTo>
                  <a:pt x="14732" y="37109"/>
                </a:lnTo>
                <a:lnTo>
                  <a:pt x="13462" y="22477"/>
                </a:lnTo>
                <a:lnTo>
                  <a:pt x="21264" y="12372"/>
                </a:lnTo>
                <a:lnTo>
                  <a:pt x="27663" y="5359"/>
                </a:lnTo>
                <a:lnTo>
                  <a:pt x="2218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54" name="Google Shape;8254;gefe2f4b35a_0_4785"/>
          <p:cNvSpPr/>
          <p:nvPr/>
        </p:nvSpPr>
        <p:spPr>
          <a:xfrm>
            <a:off x="4007553" y="513708"/>
            <a:ext cx="26035" cy="30479"/>
          </a:xfrm>
          <a:custGeom>
            <a:rect b="b" l="l" r="r" t="t"/>
            <a:pathLst>
              <a:path extrusionOk="0" h="30479" w="26035">
                <a:moveTo>
                  <a:pt x="22174" y="0"/>
                </a:moveTo>
                <a:lnTo>
                  <a:pt x="18021" y="8878"/>
                </a:lnTo>
                <a:lnTo>
                  <a:pt x="10977" y="14836"/>
                </a:lnTo>
                <a:lnTo>
                  <a:pt x="3987" y="20838"/>
                </a:lnTo>
                <a:lnTo>
                  <a:pt x="0" y="29845"/>
                </a:lnTo>
                <a:lnTo>
                  <a:pt x="1231" y="29921"/>
                </a:lnTo>
                <a:lnTo>
                  <a:pt x="12376" y="25356"/>
                </a:lnTo>
                <a:lnTo>
                  <a:pt x="21637" y="15255"/>
                </a:lnTo>
                <a:lnTo>
                  <a:pt x="25931" y="5007"/>
                </a:lnTo>
                <a:lnTo>
                  <a:pt x="221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255" name="Google Shape;8255;gefe2f4b35a_0_4785"/>
          <p:cNvGrpSpPr/>
          <p:nvPr/>
        </p:nvGrpSpPr>
        <p:grpSpPr>
          <a:xfrm>
            <a:off x="5751723" y="550809"/>
            <a:ext cx="39272" cy="4779"/>
            <a:chOff x="5751723" y="550809"/>
            <a:chExt cx="39272" cy="4779"/>
          </a:xfrm>
        </p:grpSpPr>
        <p:sp>
          <p:nvSpPr>
            <p:cNvPr id="8256" name="Google Shape;8256;gefe2f4b35a_0_4785"/>
            <p:cNvSpPr/>
            <p:nvPr/>
          </p:nvSpPr>
          <p:spPr>
            <a:xfrm>
              <a:off x="5751723" y="551143"/>
              <a:ext cx="30479" cy="4445"/>
            </a:xfrm>
            <a:custGeom>
              <a:rect b="b" l="l" r="r" t="t"/>
              <a:pathLst>
                <a:path extrusionOk="0" h="4445" w="30479">
                  <a:moveTo>
                    <a:pt x="27203" y="0"/>
                  </a:moveTo>
                  <a:lnTo>
                    <a:pt x="8812" y="1892"/>
                  </a:lnTo>
                  <a:lnTo>
                    <a:pt x="498" y="3159"/>
                  </a:lnTo>
                  <a:lnTo>
                    <a:pt x="0" y="3868"/>
                  </a:lnTo>
                  <a:lnTo>
                    <a:pt x="5054" y="4089"/>
                  </a:lnTo>
                  <a:lnTo>
                    <a:pt x="11899" y="4089"/>
                  </a:lnTo>
                  <a:lnTo>
                    <a:pt x="23367" y="3492"/>
                  </a:lnTo>
                  <a:lnTo>
                    <a:pt x="30213" y="2603"/>
                  </a:lnTo>
                  <a:lnTo>
                    <a:pt x="27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57" name="Google Shape;8257;gefe2f4b35a_0_4785"/>
            <p:cNvSpPr/>
            <p:nvPr/>
          </p:nvSpPr>
          <p:spPr>
            <a:xfrm>
              <a:off x="5778931" y="550809"/>
              <a:ext cx="12064" cy="3175"/>
            </a:xfrm>
            <a:custGeom>
              <a:rect b="b" l="l" r="r" t="t"/>
              <a:pathLst>
                <a:path extrusionOk="0" h="3175" w="12064">
                  <a:moveTo>
                    <a:pt x="3670" y="0"/>
                  </a:moveTo>
                  <a:lnTo>
                    <a:pt x="0" y="330"/>
                  </a:lnTo>
                  <a:lnTo>
                    <a:pt x="990" y="1206"/>
                  </a:lnTo>
                  <a:lnTo>
                    <a:pt x="3009" y="2933"/>
                  </a:lnTo>
                  <a:lnTo>
                    <a:pt x="9143" y="2133"/>
                  </a:lnTo>
                  <a:lnTo>
                    <a:pt x="11582" y="1092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8258" name="Google Shape;8258;gefe2f4b35a_0_4785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88672" y="550809"/>
            <a:ext cx="93081" cy="815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259" name="Google Shape;8259;gefe2f4b35a_0_4785"/>
          <p:cNvGrpSpPr/>
          <p:nvPr/>
        </p:nvGrpSpPr>
        <p:grpSpPr>
          <a:xfrm>
            <a:off x="5090694" y="589903"/>
            <a:ext cx="23861" cy="31551"/>
            <a:chOff x="5090694" y="589903"/>
            <a:chExt cx="23861" cy="31551"/>
          </a:xfrm>
        </p:grpSpPr>
        <p:sp>
          <p:nvSpPr>
            <p:cNvPr id="8260" name="Google Shape;8260;gefe2f4b35a_0_4785"/>
            <p:cNvSpPr/>
            <p:nvPr/>
          </p:nvSpPr>
          <p:spPr>
            <a:xfrm>
              <a:off x="5103126" y="589903"/>
              <a:ext cx="11429" cy="16509"/>
            </a:xfrm>
            <a:custGeom>
              <a:rect b="b" l="l" r="r" t="t"/>
              <a:pathLst>
                <a:path extrusionOk="0" h="16509" w="11429">
                  <a:moveTo>
                    <a:pt x="8483" y="0"/>
                  </a:moveTo>
                  <a:lnTo>
                    <a:pt x="5600" y="0"/>
                  </a:lnTo>
                  <a:lnTo>
                    <a:pt x="2793" y="0"/>
                  </a:lnTo>
                  <a:lnTo>
                    <a:pt x="0" y="5016"/>
                  </a:lnTo>
                  <a:lnTo>
                    <a:pt x="1079" y="15036"/>
                  </a:lnTo>
                  <a:lnTo>
                    <a:pt x="4152" y="15316"/>
                  </a:lnTo>
                  <a:lnTo>
                    <a:pt x="10045" y="15963"/>
                  </a:lnTo>
                  <a:lnTo>
                    <a:pt x="11379" y="5321"/>
                  </a:lnTo>
                  <a:lnTo>
                    <a:pt x="848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61" name="Google Shape;8261;gefe2f4b35a_0_4785"/>
            <p:cNvSpPr/>
            <p:nvPr/>
          </p:nvSpPr>
          <p:spPr>
            <a:xfrm>
              <a:off x="5090694" y="604945"/>
              <a:ext cx="22860" cy="16509"/>
            </a:xfrm>
            <a:custGeom>
              <a:rect b="b" l="l" r="r" t="t"/>
              <a:pathLst>
                <a:path extrusionOk="0" h="16509" w="22860">
                  <a:moveTo>
                    <a:pt x="13512" y="0"/>
                  </a:moveTo>
                  <a:lnTo>
                    <a:pt x="13677" y="1574"/>
                  </a:lnTo>
                  <a:lnTo>
                    <a:pt x="13944" y="3263"/>
                  </a:lnTo>
                  <a:lnTo>
                    <a:pt x="14325" y="5092"/>
                  </a:lnTo>
                  <a:lnTo>
                    <a:pt x="1803" y="12458"/>
                  </a:lnTo>
                  <a:lnTo>
                    <a:pt x="0" y="16154"/>
                  </a:lnTo>
                  <a:lnTo>
                    <a:pt x="6311" y="16154"/>
                  </a:lnTo>
                  <a:lnTo>
                    <a:pt x="22479" y="927"/>
                  </a:lnTo>
                  <a:lnTo>
                    <a:pt x="19570" y="584"/>
                  </a:lnTo>
                  <a:lnTo>
                    <a:pt x="1351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262" name="Google Shape;8262;gefe2f4b35a_0_4785"/>
          <p:cNvSpPr/>
          <p:nvPr/>
        </p:nvSpPr>
        <p:spPr>
          <a:xfrm>
            <a:off x="1834586" y="602554"/>
            <a:ext cx="29210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18782" y="6097"/>
                </a:lnTo>
                <a:lnTo>
                  <a:pt x="11517" y="8191"/>
                </a:lnTo>
                <a:lnTo>
                  <a:pt x="4030" y="9961"/>
                </a:lnTo>
                <a:lnTo>
                  <a:pt x="0" y="15087"/>
                </a:lnTo>
                <a:lnTo>
                  <a:pt x="9499" y="15087"/>
                </a:lnTo>
                <a:lnTo>
                  <a:pt x="6654" y="27762"/>
                </a:lnTo>
                <a:lnTo>
                  <a:pt x="14693" y="29845"/>
                </a:lnTo>
                <a:lnTo>
                  <a:pt x="14749" y="18293"/>
                </a:lnTo>
                <a:lnTo>
                  <a:pt x="22836" y="10469"/>
                </a:lnTo>
                <a:lnTo>
                  <a:pt x="28715" y="4872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263" name="Google Shape;8263;gefe2f4b35a_0_4785"/>
          <p:cNvGrpSpPr/>
          <p:nvPr/>
        </p:nvGrpSpPr>
        <p:grpSpPr>
          <a:xfrm>
            <a:off x="1434951" y="610035"/>
            <a:ext cx="35868" cy="20320"/>
            <a:chOff x="1434951" y="610035"/>
            <a:chExt cx="35868" cy="20320"/>
          </a:xfrm>
        </p:grpSpPr>
        <p:sp>
          <p:nvSpPr>
            <p:cNvPr id="8264" name="Google Shape;8264;gefe2f4b35a_0_4785"/>
            <p:cNvSpPr/>
            <p:nvPr/>
          </p:nvSpPr>
          <p:spPr>
            <a:xfrm>
              <a:off x="1440339" y="610035"/>
              <a:ext cx="30480" cy="20320"/>
            </a:xfrm>
            <a:custGeom>
              <a:rect b="b" l="l" r="r" t="t"/>
              <a:pathLst>
                <a:path extrusionOk="0" h="20320" w="30480">
                  <a:moveTo>
                    <a:pt x="25971" y="0"/>
                  </a:moveTo>
                  <a:lnTo>
                    <a:pt x="27673" y="6705"/>
                  </a:lnTo>
                  <a:lnTo>
                    <a:pt x="24447" y="8407"/>
                  </a:lnTo>
                  <a:lnTo>
                    <a:pt x="17005" y="8407"/>
                  </a:lnTo>
                  <a:lnTo>
                    <a:pt x="10363" y="7391"/>
                  </a:lnTo>
                  <a:lnTo>
                    <a:pt x="3492" y="15024"/>
                  </a:lnTo>
                  <a:lnTo>
                    <a:pt x="0" y="18808"/>
                  </a:lnTo>
                  <a:lnTo>
                    <a:pt x="1549" y="19583"/>
                  </a:lnTo>
                  <a:lnTo>
                    <a:pt x="3403" y="19926"/>
                  </a:lnTo>
                  <a:lnTo>
                    <a:pt x="5422" y="19926"/>
                  </a:lnTo>
                  <a:lnTo>
                    <a:pt x="16198" y="17470"/>
                  </a:lnTo>
                  <a:lnTo>
                    <a:pt x="25822" y="11715"/>
                  </a:lnTo>
                  <a:lnTo>
                    <a:pt x="30383" y="5085"/>
                  </a:lnTo>
                  <a:lnTo>
                    <a:pt x="259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65" name="Google Shape;8265;gefe2f4b35a_0_4785"/>
            <p:cNvSpPr/>
            <p:nvPr/>
          </p:nvSpPr>
          <p:spPr>
            <a:xfrm>
              <a:off x="1434951" y="616610"/>
              <a:ext cx="15875" cy="12700"/>
            </a:xfrm>
            <a:custGeom>
              <a:rect b="b" l="l" r="r" t="t"/>
              <a:pathLst>
                <a:path extrusionOk="0" h="12700" w="15875">
                  <a:moveTo>
                    <a:pt x="10261" y="0"/>
                  </a:moveTo>
                  <a:lnTo>
                    <a:pt x="7924" y="0"/>
                  </a:lnTo>
                  <a:lnTo>
                    <a:pt x="3124" y="0"/>
                  </a:lnTo>
                  <a:lnTo>
                    <a:pt x="0" y="1663"/>
                  </a:lnTo>
                  <a:lnTo>
                    <a:pt x="1701" y="8178"/>
                  </a:lnTo>
                  <a:lnTo>
                    <a:pt x="2463" y="10083"/>
                  </a:lnTo>
                  <a:lnTo>
                    <a:pt x="3759" y="11404"/>
                  </a:lnTo>
                  <a:lnTo>
                    <a:pt x="5397" y="12230"/>
                  </a:lnTo>
                  <a:lnTo>
                    <a:pt x="8889" y="8445"/>
                  </a:lnTo>
                  <a:lnTo>
                    <a:pt x="12344" y="4635"/>
                  </a:lnTo>
                  <a:lnTo>
                    <a:pt x="15747" y="812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8266" name="Google Shape;8266;gefe2f4b35a_0_4785"/>
          <p:cNvGrpSpPr/>
          <p:nvPr/>
        </p:nvGrpSpPr>
        <p:grpSpPr>
          <a:xfrm>
            <a:off x="3723808" y="623683"/>
            <a:ext cx="32532" cy="1880"/>
            <a:chOff x="3723808" y="623683"/>
            <a:chExt cx="32532" cy="1880"/>
          </a:xfrm>
        </p:grpSpPr>
        <p:sp>
          <p:nvSpPr>
            <p:cNvPr id="8267" name="Google Shape;8267;gefe2f4b35a_0_4785"/>
            <p:cNvSpPr/>
            <p:nvPr/>
          </p:nvSpPr>
          <p:spPr>
            <a:xfrm>
              <a:off x="3723808" y="623683"/>
              <a:ext cx="15239" cy="1270"/>
            </a:xfrm>
            <a:custGeom>
              <a:rect b="b" l="l" r="r" t="t"/>
              <a:pathLst>
                <a:path extrusionOk="0" h="1270" w="15239">
                  <a:moveTo>
                    <a:pt x="292" y="0"/>
                  </a:moveTo>
                  <a:lnTo>
                    <a:pt x="0" y="0"/>
                  </a:lnTo>
                  <a:lnTo>
                    <a:pt x="14820" y="673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68" name="Google Shape;8268;gefe2f4b35a_0_4785"/>
            <p:cNvSpPr/>
            <p:nvPr/>
          </p:nvSpPr>
          <p:spPr>
            <a:xfrm>
              <a:off x="3738561" y="624293"/>
              <a:ext cx="17779" cy="1270"/>
            </a:xfrm>
            <a:custGeom>
              <a:rect b="b" l="l" r="r" t="t"/>
              <a:pathLst>
                <a:path extrusionOk="0" h="1270" w="17779">
                  <a:moveTo>
                    <a:pt x="0" y="0"/>
                  </a:moveTo>
                  <a:lnTo>
                    <a:pt x="16878" y="800"/>
                  </a:lnTo>
                  <a:lnTo>
                    <a:pt x="17564" y="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8269" name="Google Shape;8269;gefe2f4b35a_0_4785"/>
          <p:cNvGrpSpPr/>
          <p:nvPr/>
        </p:nvGrpSpPr>
        <p:grpSpPr>
          <a:xfrm>
            <a:off x="5163985" y="624784"/>
            <a:ext cx="29409" cy="22474"/>
            <a:chOff x="5163985" y="624784"/>
            <a:chExt cx="29409" cy="22474"/>
          </a:xfrm>
        </p:grpSpPr>
        <p:sp>
          <p:nvSpPr>
            <p:cNvPr id="8270" name="Google Shape;8270;gefe2f4b35a_0_4785"/>
            <p:cNvSpPr/>
            <p:nvPr/>
          </p:nvSpPr>
          <p:spPr>
            <a:xfrm>
              <a:off x="5176249" y="624784"/>
              <a:ext cx="17145" cy="22225"/>
            </a:xfrm>
            <a:custGeom>
              <a:rect b="b" l="l" r="r" t="t"/>
              <a:pathLst>
                <a:path extrusionOk="0" h="22225" w="17145">
                  <a:moveTo>
                    <a:pt x="9893" y="0"/>
                  </a:moveTo>
                  <a:lnTo>
                    <a:pt x="10896" y="8470"/>
                  </a:lnTo>
                  <a:lnTo>
                    <a:pt x="5638" y="10604"/>
                  </a:lnTo>
                  <a:lnTo>
                    <a:pt x="0" y="12319"/>
                  </a:lnTo>
                  <a:lnTo>
                    <a:pt x="1155" y="15151"/>
                  </a:lnTo>
                  <a:lnTo>
                    <a:pt x="2324" y="18376"/>
                  </a:lnTo>
                  <a:lnTo>
                    <a:pt x="3606" y="22059"/>
                  </a:lnTo>
                  <a:lnTo>
                    <a:pt x="10223" y="21767"/>
                  </a:lnTo>
                  <a:lnTo>
                    <a:pt x="15824" y="20421"/>
                  </a:lnTo>
                  <a:lnTo>
                    <a:pt x="17119" y="14744"/>
                  </a:lnTo>
                  <a:lnTo>
                    <a:pt x="11775" y="12156"/>
                  </a:lnTo>
                  <a:lnTo>
                    <a:pt x="12639" y="7815"/>
                  </a:lnTo>
                  <a:lnTo>
                    <a:pt x="13937" y="3252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71" name="Google Shape;8271;gefe2f4b35a_0_4785"/>
            <p:cNvSpPr/>
            <p:nvPr/>
          </p:nvSpPr>
          <p:spPr>
            <a:xfrm>
              <a:off x="5163985" y="637099"/>
              <a:ext cx="15875" cy="10159"/>
            </a:xfrm>
            <a:custGeom>
              <a:rect b="b" l="l" r="r" t="t"/>
              <a:pathLst>
                <a:path extrusionOk="0" h="10159" w="15875">
                  <a:moveTo>
                    <a:pt x="12268" y="0"/>
                  </a:moveTo>
                  <a:lnTo>
                    <a:pt x="6553" y="1727"/>
                  </a:lnTo>
                  <a:lnTo>
                    <a:pt x="431" y="3022"/>
                  </a:lnTo>
                  <a:lnTo>
                    <a:pt x="0" y="10045"/>
                  </a:lnTo>
                  <a:lnTo>
                    <a:pt x="2019" y="9829"/>
                  </a:lnTo>
                  <a:lnTo>
                    <a:pt x="4229" y="9791"/>
                  </a:lnTo>
                  <a:lnTo>
                    <a:pt x="14592" y="9804"/>
                  </a:lnTo>
                  <a:lnTo>
                    <a:pt x="15875" y="9740"/>
                  </a:lnTo>
                  <a:lnTo>
                    <a:pt x="14592" y="6057"/>
                  </a:lnTo>
                  <a:lnTo>
                    <a:pt x="13411" y="2832"/>
                  </a:lnTo>
                  <a:lnTo>
                    <a:pt x="122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272" name="Google Shape;8272;gefe2f4b35a_0_4785"/>
          <p:cNvSpPr/>
          <p:nvPr/>
        </p:nvSpPr>
        <p:spPr>
          <a:xfrm>
            <a:off x="4419915" y="669383"/>
            <a:ext cx="22860" cy="14604"/>
          </a:xfrm>
          <a:custGeom>
            <a:rect b="b" l="l" r="r" t="t"/>
            <a:pathLst>
              <a:path extrusionOk="0" h="14604" w="22860">
                <a:moveTo>
                  <a:pt x="14960" y="0"/>
                </a:moveTo>
                <a:lnTo>
                  <a:pt x="13919" y="7556"/>
                </a:lnTo>
                <a:lnTo>
                  <a:pt x="9105" y="7556"/>
                </a:lnTo>
                <a:lnTo>
                  <a:pt x="8343" y="7467"/>
                </a:lnTo>
                <a:lnTo>
                  <a:pt x="7492" y="7264"/>
                </a:lnTo>
                <a:lnTo>
                  <a:pt x="7492" y="4914"/>
                </a:lnTo>
                <a:lnTo>
                  <a:pt x="5537" y="2451"/>
                </a:lnTo>
                <a:lnTo>
                  <a:pt x="2133" y="2451"/>
                </a:lnTo>
                <a:lnTo>
                  <a:pt x="711" y="3733"/>
                </a:lnTo>
                <a:lnTo>
                  <a:pt x="0" y="7264"/>
                </a:lnTo>
                <a:lnTo>
                  <a:pt x="2197" y="12242"/>
                </a:lnTo>
                <a:lnTo>
                  <a:pt x="7010" y="14160"/>
                </a:lnTo>
                <a:lnTo>
                  <a:pt x="11671" y="14160"/>
                </a:lnTo>
                <a:lnTo>
                  <a:pt x="18287" y="12826"/>
                </a:lnTo>
                <a:lnTo>
                  <a:pt x="22493" y="9423"/>
                </a:lnTo>
                <a:lnTo>
                  <a:pt x="22110" y="4848"/>
                </a:lnTo>
                <a:lnTo>
                  <a:pt x="149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73" name="Google Shape;8273;gefe2f4b35a_0_4785"/>
          <p:cNvSpPr/>
          <p:nvPr/>
        </p:nvSpPr>
        <p:spPr>
          <a:xfrm>
            <a:off x="3572848" y="691647"/>
            <a:ext cx="22225" cy="24129"/>
          </a:xfrm>
          <a:custGeom>
            <a:rect b="b" l="l" r="r" t="t"/>
            <a:pathLst>
              <a:path extrusionOk="0" h="24129" w="22225">
                <a:moveTo>
                  <a:pt x="5626" y="0"/>
                </a:moveTo>
                <a:lnTo>
                  <a:pt x="3644" y="0"/>
                </a:lnTo>
                <a:lnTo>
                  <a:pt x="2209" y="0"/>
                </a:lnTo>
                <a:lnTo>
                  <a:pt x="990" y="1981"/>
                </a:lnTo>
                <a:lnTo>
                  <a:pt x="0" y="7353"/>
                </a:lnTo>
                <a:lnTo>
                  <a:pt x="2984" y="7327"/>
                </a:lnTo>
                <a:lnTo>
                  <a:pt x="13588" y="23939"/>
                </a:lnTo>
                <a:lnTo>
                  <a:pt x="18186" y="23939"/>
                </a:lnTo>
                <a:lnTo>
                  <a:pt x="20167" y="21526"/>
                </a:lnTo>
                <a:lnTo>
                  <a:pt x="22123" y="14833"/>
                </a:lnTo>
                <a:lnTo>
                  <a:pt x="21539" y="15036"/>
                </a:lnTo>
                <a:lnTo>
                  <a:pt x="20967" y="15125"/>
                </a:lnTo>
                <a:lnTo>
                  <a:pt x="16814" y="15125"/>
                </a:lnTo>
                <a:lnTo>
                  <a:pt x="13627" y="11353"/>
                </a:lnTo>
                <a:lnTo>
                  <a:pt x="8026" y="3784"/>
                </a:lnTo>
                <a:lnTo>
                  <a:pt x="5626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74" name="Google Shape;8274;gefe2f4b35a_0_4785"/>
          <p:cNvSpPr/>
          <p:nvPr/>
        </p:nvSpPr>
        <p:spPr>
          <a:xfrm>
            <a:off x="3469803" y="755585"/>
            <a:ext cx="26035" cy="18415"/>
          </a:xfrm>
          <a:custGeom>
            <a:rect b="b" l="l" r="r" t="t"/>
            <a:pathLst>
              <a:path extrusionOk="0" h="18415" w="26035">
                <a:moveTo>
                  <a:pt x="11684" y="0"/>
                </a:moveTo>
                <a:lnTo>
                  <a:pt x="6959" y="0"/>
                </a:lnTo>
                <a:lnTo>
                  <a:pt x="3289" y="0"/>
                </a:lnTo>
                <a:lnTo>
                  <a:pt x="381" y="2679"/>
                </a:lnTo>
                <a:lnTo>
                  <a:pt x="0" y="10121"/>
                </a:lnTo>
                <a:lnTo>
                  <a:pt x="10579" y="15709"/>
                </a:lnTo>
                <a:lnTo>
                  <a:pt x="17043" y="17792"/>
                </a:lnTo>
                <a:lnTo>
                  <a:pt x="25781" y="17792"/>
                </a:lnTo>
                <a:lnTo>
                  <a:pt x="24726" y="13335"/>
                </a:lnTo>
                <a:lnTo>
                  <a:pt x="17691" y="4445"/>
                </a:lnTo>
                <a:lnTo>
                  <a:pt x="1168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75" name="Google Shape;8275;gefe2f4b35a_0_4785"/>
          <p:cNvSpPr/>
          <p:nvPr/>
        </p:nvSpPr>
        <p:spPr>
          <a:xfrm>
            <a:off x="5604822" y="765737"/>
            <a:ext cx="23495" cy="22225"/>
          </a:xfrm>
          <a:custGeom>
            <a:rect b="b" l="l" r="r" t="t"/>
            <a:pathLst>
              <a:path extrusionOk="0" h="22225" w="23495">
                <a:moveTo>
                  <a:pt x="6794" y="0"/>
                </a:moveTo>
                <a:lnTo>
                  <a:pt x="4800" y="0"/>
                </a:lnTo>
                <a:lnTo>
                  <a:pt x="3352" y="0"/>
                </a:lnTo>
                <a:lnTo>
                  <a:pt x="2133" y="1981"/>
                </a:lnTo>
                <a:lnTo>
                  <a:pt x="1130" y="7353"/>
                </a:lnTo>
                <a:lnTo>
                  <a:pt x="9766" y="8394"/>
                </a:lnTo>
                <a:lnTo>
                  <a:pt x="8648" y="14846"/>
                </a:lnTo>
                <a:lnTo>
                  <a:pt x="4013" y="15074"/>
                </a:lnTo>
                <a:lnTo>
                  <a:pt x="0" y="15989"/>
                </a:lnTo>
                <a:lnTo>
                  <a:pt x="1130" y="22098"/>
                </a:lnTo>
                <a:lnTo>
                  <a:pt x="14911" y="21239"/>
                </a:lnTo>
                <a:lnTo>
                  <a:pt x="20427" y="19449"/>
                </a:lnTo>
                <a:lnTo>
                  <a:pt x="23253" y="14846"/>
                </a:lnTo>
                <a:lnTo>
                  <a:pt x="22669" y="15049"/>
                </a:lnTo>
                <a:lnTo>
                  <a:pt x="22110" y="15138"/>
                </a:lnTo>
                <a:lnTo>
                  <a:pt x="17995" y="15138"/>
                </a:lnTo>
                <a:lnTo>
                  <a:pt x="14808" y="11353"/>
                </a:lnTo>
                <a:lnTo>
                  <a:pt x="9207" y="3784"/>
                </a:lnTo>
                <a:lnTo>
                  <a:pt x="6794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76" name="Google Shape;8276;gefe2f4b35a_0_4785"/>
          <p:cNvSpPr/>
          <p:nvPr/>
        </p:nvSpPr>
        <p:spPr>
          <a:xfrm>
            <a:off x="5150763" y="787750"/>
            <a:ext cx="27939" cy="15240"/>
          </a:xfrm>
          <a:custGeom>
            <a:rect b="b" l="l" r="r" t="t"/>
            <a:pathLst>
              <a:path extrusionOk="0" h="15240" w="27939">
                <a:moveTo>
                  <a:pt x="26931" y="0"/>
                </a:moveTo>
                <a:lnTo>
                  <a:pt x="26397" y="0"/>
                </a:lnTo>
                <a:lnTo>
                  <a:pt x="16038" y="1921"/>
                </a:lnTo>
                <a:lnTo>
                  <a:pt x="5336" y="6380"/>
                </a:lnTo>
                <a:lnTo>
                  <a:pt x="0" y="11417"/>
                </a:lnTo>
                <a:lnTo>
                  <a:pt x="5735" y="15074"/>
                </a:lnTo>
                <a:lnTo>
                  <a:pt x="12069" y="12097"/>
                </a:lnTo>
                <a:lnTo>
                  <a:pt x="17995" y="8743"/>
                </a:lnTo>
                <a:lnTo>
                  <a:pt x="23328" y="4809"/>
                </a:lnTo>
                <a:lnTo>
                  <a:pt x="27883" y="88"/>
                </a:lnTo>
                <a:lnTo>
                  <a:pt x="26931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77" name="Google Shape;8277;gefe2f4b35a_0_4785"/>
          <p:cNvSpPr/>
          <p:nvPr/>
        </p:nvSpPr>
        <p:spPr>
          <a:xfrm>
            <a:off x="4059050" y="804863"/>
            <a:ext cx="29845" cy="19684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27" y="3238"/>
                </a:lnTo>
                <a:lnTo>
                  <a:pt x="0" y="12700"/>
                </a:lnTo>
                <a:lnTo>
                  <a:pt x="2603" y="11125"/>
                </a:lnTo>
                <a:lnTo>
                  <a:pt x="5067" y="10502"/>
                </a:lnTo>
                <a:lnTo>
                  <a:pt x="11722" y="10502"/>
                </a:lnTo>
                <a:lnTo>
                  <a:pt x="15532" y="12712"/>
                </a:lnTo>
                <a:lnTo>
                  <a:pt x="21882" y="17145"/>
                </a:lnTo>
                <a:lnTo>
                  <a:pt x="24422" y="19354"/>
                </a:lnTo>
                <a:lnTo>
                  <a:pt x="27863" y="19354"/>
                </a:lnTo>
                <a:lnTo>
                  <a:pt x="28917" y="17640"/>
                </a:lnTo>
                <a:lnTo>
                  <a:pt x="29362" y="12700"/>
                </a:lnTo>
                <a:lnTo>
                  <a:pt x="21348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78" name="Google Shape;8278;gefe2f4b35a_0_4785"/>
          <p:cNvSpPr/>
          <p:nvPr/>
        </p:nvSpPr>
        <p:spPr>
          <a:xfrm>
            <a:off x="2968843" y="810153"/>
            <a:ext cx="36830" cy="22859"/>
          </a:xfrm>
          <a:custGeom>
            <a:rect b="b" l="l" r="r" t="t"/>
            <a:pathLst>
              <a:path extrusionOk="0" h="22859" w="36830">
                <a:moveTo>
                  <a:pt x="11950" y="0"/>
                </a:moveTo>
                <a:lnTo>
                  <a:pt x="7619" y="0"/>
                </a:lnTo>
                <a:lnTo>
                  <a:pt x="4444" y="0"/>
                </a:lnTo>
                <a:lnTo>
                  <a:pt x="1765" y="1981"/>
                </a:lnTo>
                <a:lnTo>
                  <a:pt x="0" y="7416"/>
                </a:lnTo>
                <a:lnTo>
                  <a:pt x="1765" y="6654"/>
                </a:lnTo>
                <a:lnTo>
                  <a:pt x="3428" y="6311"/>
                </a:lnTo>
                <a:lnTo>
                  <a:pt x="10528" y="6311"/>
                </a:lnTo>
                <a:lnTo>
                  <a:pt x="14960" y="10439"/>
                </a:lnTo>
                <a:lnTo>
                  <a:pt x="22694" y="18656"/>
                </a:lnTo>
                <a:lnTo>
                  <a:pt x="26009" y="22771"/>
                </a:lnTo>
                <a:lnTo>
                  <a:pt x="31749" y="22771"/>
                </a:lnTo>
                <a:lnTo>
                  <a:pt x="34175" y="20599"/>
                </a:lnTo>
                <a:lnTo>
                  <a:pt x="36817" y="14681"/>
                </a:lnTo>
                <a:lnTo>
                  <a:pt x="32664" y="14681"/>
                </a:lnTo>
                <a:lnTo>
                  <a:pt x="17208" y="3670"/>
                </a:lnTo>
                <a:lnTo>
                  <a:pt x="1195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79" name="Google Shape;8279;gefe2f4b35a_0_4785"/>
          <p:cNvSpPr/>
          <p:nvPr/>
        </p:nvSpPr>
        <p:spPr>
          <a:xfrm>
            <a:off x="5524824" y="854668"/>
            <a:ext cx="28575" cy="29844"/>
          </a:xfrm>
          <a:custGeom>
            <a:rect b="b" l="l" r="r" t="t"/>
            <a:pathLst>
              <a:path extrusionOk="0" h="29844" w="28575">
                <a:moveTo>
                  <a:pt x="22123" y="0"/>
                </a:moveTo>
                <a:lnTo>
                  <a:pt x="18145" y="8810"/>
                </a:lnTo>
                <a:lnTo>
                  <a:pt x="4149" y="20634"/>
                </a:lnTo>
                <a:lnTo>
                  <a:pt x="0" y="29502"/>
                </a:lnTo>
                <a:lnTo>
                  <a:pt x="11348" y="25767"/>
                </a:lnTo>
                <a:lnTo>
                  <a:pt x="22620" y="17256"/>
                </a:lnTo>
                <a:lnTo>
                  <a:pt x="28112" y="7492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80" name="Google Shape;8280;gefe2f4b35a_0_4785"/>
          <p:cNvSpPr/>
          <p:nvPr/>
        </p:nvSpPr>
        <p:spPr>
          <a:xfrm>
            <a:off x="4228256" y="884121"/>
            <a:ext cx="29845" cy="30480"/>
          </a:xfrm>
          <a:custGeom>
            <a:rect b="b" l="l" r="r" t="t"/>
            <a:pathLst>
              <a:path extrusionOk="0" h="30480" w="29845">
                <a:moveTo>
                  <a:pt x="1173" y="0"/>
                </a:moveTo>
                <a:lnTo>
                  <a:pt x="297" y="38"/>
                </a:lnTo>
                <a:lnTo>
                  <a:pt x="0" y="11430"/>
                </a:lnTo>
                <a:lnTo>
                  <a:pt x="15288" y="18390"/>
                </a:lnTo>
                <a:lnTo>
                  <a:pt x="14991" y="29768"/>
                </a:lnTo>
                <a:lnTo>
                  <a:pt x="16819" y="30099"/>
                </a:lnTo>
                <a:lnTo>
                  <a:pt x="18407" y="30238"/>
                </a:lnTo>
                <a:lnTo>
                  <a:pt x="29532" y="30238"/>
                </a:lnTo>
                <a:lnTo>
                  <a:pt x="6632" y="1298"/>
                </a:lnTo>
                <a:lnTo>
                  <a:pt x="117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81" name="Google Shape;8281;gefe2f4b35a_0_4785"/>
          <p:cNvSpPr/>
          <p:nvPr/>
        </p:nvSpPr>
        <p:spPr>
          <a:xfrm>
            <a:off x="4662368" y="940807"/>
            <a:ext cx="16510" cy="26034"/>
          </a:xfrm>
          <a:custGeom>
            <a:rect b="b" l="l" r="r" t="t"/>
            <a:pathLst>
              <a:path extrusionOk="0" h="26034" w="16510">
                <a:moveTo>
                  <a:pt x="13871" y="0"/>
                </a:moveTo>
                <a:lnTo>
                  <a:pt x="12626" y="0"/>
                </a:lnTo>
                <a:lnTo>
                  <a:pt x="10785" y="774"/>
                </a:lnTo>
                <a:lnTo>
                  <a:pt x="8143" y="2590"/>
                </a:lnTo>
                <a:lnTo>
                  <a:pt x="1595" y="9846"/>
                </a:lnTo>
                <a:lnTo>
                  <a:pt x="0" y="17313"/>
                </a:lnTo>
                <a:lnTo>
                  <a:pt x="1943" y="23146"/>
                </a:lnTo>
                <a:lnTo>
                  <a:pt x="6010" y="25501"/>
                </a:lnTo>
                <a:lnTo>
                  <a:pt x="6708" y="25501"/>
                </a:lnTo>
                <a:lnTo>
                  <a:pt x="15975" y="3870"/>
                </a:lnTo>
                <a:lnTo>
                  <a:pt x="1387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82" name="Google Shape;8282;gefe2f4b35a_0_4785"/>
          <p:cNvSpPr/>
          <p:nvPr/>
        </p:nvSpPr>
        <p:spPr>
          <a:xfrm>
            <a:off x="2475370" y="951002"/>
            <a:ext cx="29844" cy="26669"/>
          </a:xfrm>
          <a:custGeom>
            <a:rect b="b" l="l" r="r" t="t"/>
            <a:pathLst>
              <a:path extrusionOk="0" h="26669" w="29844">
                <a:moveTo>
                  <a:pt x="0" y="0"/>
                </a:moveTo>
                <a:lnTo>
                  <a:pt x="487" y="10033"/>
                </a:lnTo>
                <a:lnTo>
                  <a:pt x="6500" y="18499"/>
                </a:lnTo>
                <a:lnTo>
                  <a:pt x="15150" y="24347"/>
                </a:lnTo>
                <a:lnTo>
                  <a:pt x="23545" y="26530"/>
                </a:lnTo>
                <a:lnTo>
                  <a:pt x="26758" y="26530"/>
                </a:lnTo>
                <a:lnTo>
                  <a:pt x="29070" y="25158"/>
                </a:lnTo>
                <a:lnTo>
                  <a:pt x="29349" y="22009"/>
                </a:lnTo>
                <a:lnTo>
                  <a:pt x="20570" y="18037"/>
                </a:lnTo>
                <a:lnTo>
                  <a:pt x="8807" y="4042"/>
                </a:lnTo>
                <a:lnTo>
                  <a:pt x="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283" name="Google Shape;8283;gefe2f4b35a_0_4785"/>
          <p:cNvGrpSpPr/>
          <p:nvPr/>
        </p:nvGrpSpPr>
        <p:grpSpPr>
          <a:xfrm>
            <a:off x="5510071" y="968333"/>
            <a:ext cx="44779" cy="35559"/>
            <a:chOff x="5510071" y="968333"/>
            <a:chExt cx="44779" cy="35559"/>
          </a:xfrm>
        </p:grpSpPr>
        <p:sp>
          <p:nvSpPr>
            <p:cNvPr id="8284" name="Google Shape;8284;gefe2f4b35a_0_4785"/>
            <p:cNvSpPr/>
            <p:nvPr/>
          </p:nvSpPr>
          <p:spPr>
            <a:xfrm>
              <a:off x="5533261" y="970611"/>
              <a:ext cx="21589" cy="32384"/>
            </a:xfrm>
            <a:custGeom>
              <a:rect b="b" l="l" r="r" t="t"/>
              <a:pathLst>
                <a:path extrusionOk="0" h="32384" w="21589">
                  <a:moveTo>
                    <a:pt x="12" y="22720"/>
                  </a:moveTo>
                  <a:lnTo>
                    <a:pt x="0" y="32296"/>
                  </a:lnTo>
                  <a:lnTo>
                    <a:pt x="1727" y="31419"/>
                  </a:lnTo>
                  <a:lnTo>
                    <a:pt x="3848" y="29057"/>
                  </a:lnTo>
                  <a:lnTo>
                    <a:pt x="6540" y="24637"/>
                  </a:lnTo>
                  <a:lnTo>
                    <a:pt x="3873" y="24498"/>
                  </a:lnTo>
                  <a:lnTo>
                    <a:pt x="1409" y="24142"/>
                  </a:lnTo>
                  <a:lnTo>
                    <a:pt x="12" y="22720"/>
                  </a:lnTo>
                  <a:close/>
                </a:path>
                <a:path extrusionOk="0" h="32384" w="21589">
                  <a:moveTo>
                    <a:pt x="18744" y="17411"/>
                  </a:moveTo>
                  <a:lnTo>
                    <a:pt x="10058" y="17411"/>
                  </a:lnTo>
                  <a:lnTo>
                    <a:pt x="15608" y="21120"/>
                  </a:lnTo>
                  <a:lnTo>
                    <a:pt x="21158" y="24637"/>
                  </a:lnTo>
                  <a:lnTo>
                    <a:pt x="20446" y="21475"/>
                  </a:lnTo>
                  <a:lnTo>
                    <a:pt x="19367" y="18605"/>
                  </a:lnTo>
                  <a:lnTo>
                    <a:pt x="18744" y="17411"/>
                  </a:lnTo>
                  <a:close/>
                </a:path>
                <a:path extrusionOk="0" h="32384" w="21589">
                  <a:moveTo>
                    <a:pt x="50" y="0"/>
                  </a:moveTo>
                  <a:lnTo>
                    <a:pt x="25" y="17437"/>
                  </a:lnTo>
                  <a:lnTo>
                    <a:pt x="863" y="17411"/>
                  </a:lnTo>
                  <a:lnTo>
                    <a:pt x="18744" y="17411"/>
                  </a:lnTo>
                  <a:lnTo>
                    <a:pt x="18021" y="16027"/>
                  </a:lnTo>
                  <a:lnTo>
                    <a:pt x="10655" y="7810"/>
                  </a:lnTo>
                  <a:lnTo>
                    <a:pt x="7010" y="3682"/>
                  </a:lnTo>
                  <a:lnTo>
                    <a:pt x="4775" y="2158"/>
                  </a:lnTo>
                  <a:lnTo>
                    <a:pt x="2425" y="92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85" name="Google Shape;8285;gefe2f4b35a_0_4785"/>
            <p:cNvSpPr/>
            <p:nvPr/>
          </p:nvSpPr>
          <p:spPr>
            <a:xfrm>
              <a:off x="5510071" y="968333"/>
              <a:ext cx="41275" cy="35559"/>
            </a:xfrm>
            <a:custGeom>
              <a:rect b="b" l="l" r="r" t="t"/>
              <a:pathLst>
                <a:path extrusionOk="0" h="35559" w="41275">
                  <a:moveTo>
                    <a:pt x="30200" y="5956"/>
                  </a:moveTo>
                  <a:lnTo>
                    <a:pt x="33845" y="10096"/>
                  </a:lnTo>
                  <a:lnTo>
                    <a:pt x="41211" y="18313"/>
                  </a:lnTo>
                  <a:lnTo>
                    <a:pt x="38455" y="13004"/>
                  </a:lnTo>
                  <a:lnTo>
                    <a:pt x="34543" y="8915"/>
                  </a:lnTo>
                  <a:lnTo>
                    <a:pt x="30200" y="5956"/>
                  </a:lnTo>
                  <a:close/>
                </a:path>
                <a:path extrusionOk="0" h="35559" w="41275">
                  <a:moveTo>
                    <a:pt x="23240" y="4292"/>
                  </a:moveTo>
                  <a:lnTo>
                    <a:pt x="8674" y="4292"/>
                  </a:lnTo>
                  <a:lnTo>
                    <a:pt x="11671" y="11963"/>
                  </a:lnTo>
                  <a:lnTo>
                    <a:pt x="16357" y="27292"/>
                  </a:lnTo>
                  <a:lnTo>
                    <a:pt x="18072" y="34963"/>
                  </a:lnTo>
                  <a:lnTo>
                    <a:pt x="22161" y="34963"/>
                  </a:lnTo>
                  <a:lnTo>
                    <a:pt x="22656" y="34836"/>
                  </a:lnTo>
                  <a:lnTo>
                    <a:pt x="23190" y="34569"/>
                  </a:lnTo>
                  <a:lnTo>
                    <a:pt x="23202" y="24993"/>
                  </a:lnTo>
                  <a:lnTo>
                    <a:pt x="22174" y="23952"/>
                  </a:lnTo>
                  <a:lnTo>
                    <a:pt x="21729" y="22313"/>
                  </a:lnTo>
                  <a:lnTo>
                    <a:pt x="22224" y="19773"/>
                  </a:lnTo>
                  <a:lnTo>
                    <a:pt x="23215" y="19723"/>
                  </a:lnTo>
                  <a:lnTo>
                    <a:pt x="23240" y="4292"/>
                  </a:lnTo>
                  <a:close/>
                </a:path>
                <a:path extrusionOk="0" h="35559" w="41275">
                  <a:moveTo>
                    <a:pt x="15405" y="0"/>
                  </a:moveTo>
                  <a:lnTo>
                    <a:pt x="6616" y="0"/>
                  </a:lnTo>
                  <a:lnTo>
                    <a:pt x="2209" y="1600"/>
                  </a:lnTo>
                  <a:lnTo>
                    <a:pt x="0" y="4686"/>
                  </a:lnTo>
                  <a:lnTo>
                    <a:pt x="888" y="4419"/>
                  </a:lnTo>
                  <a:lnTo>
                    <a:pt x="1727" y="4292"/>
                  </a:lnTo>
                  <a:lnTo>
                    <a:pt x="23240" y="4292"/>
                  </a:lnTo>
                  <a:lnTo>
                    <a:pt x="23240" y="2273"/>
                  </a:lnTo>
                  <a:lnTo>
                    <a:pt x="19342" y="749"/>
                  </a:lnTo>
                  <a:lnTo>
                    <a:pt x="154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8286" name="Google Shape;8286;gefe2f4b35a_0_4785"/>
          <p:cNvGrpSpPr/>
          <p:nvPr/>
        </p:nvGrpSpPr>
        <p:grpSpPr>
          <a:xfrm>
            <a:off x="2398819" y="979415"/>
            <a:ext cx="39069" cy="17857"/>
            <a:chOff x="2398819" y="979415"/>
            <a:chExt cx="39069" cy="17857"/>
          </a:xfrm>
        </p:grpSpPr>
        <p:sp>
          <p:nvSpPr>
            <p:cNvPr id="8287" name="Google Shape;8287;gefe2f4b35a_0_4785"/>
            <p:cNvSpPr/>
            <p:nvPr/>
          </p:nvSpPr>
          <p:spPr>
            <a:xfrm>
              <a:off x="2398819" y="979415"/>
              <a:ext cx="9525" cy="17144"/>
            </a:xfrm>
            <a:custGeom>
              <a:rect b="b" l="l" r="r" t="t"/>
              <a:pathLst>
                <a:path extrusionOk="0" h="17144" w="9525">
                  <a:moveTo>
                    <a:pt x="7772" y="0"/>
                  </a:moveTo>
                  <a:lnTo>
                    <a:pt x="7353" y="0"/>
                  </a:lnTo>
                  <a:lnTo>
                    <a:pt x="5905" y="0"/>
                  </a:lnTo>
                  <a:lnTo>
                    <a:pt x="4419" y="317"/>
                  </a:lnTo>
                  <a:lnTo>
                    <a:pt x="2895" y="1079"/>
                  </a:lnTo>
                  <a:lnTo>
                    <a:pt x="0" y="10452"/>
                  </a:lnTo>
                  <a:lnTo>
                    <a:pt x="3429" y="14998"/>
                  </a:lnTo>
                  <a:lnTo>
                    <a:pt x="9144" y="16573"/>
                  </a:lnTo>
                  <a:lnTo>
                    <a:pt x="8928" y="11087"/>
                  </a:lnTo>
                  <a:lnTo>
                    <a:pt x="8585" y="76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88" name="Google Shape;8288;gefe2f4b35a_0_4785"/>
            <p:cNvSpPr/>
            <p:nvPr/>
          </p:nvSpPr>
          <p:spPr>
            <a:xfrm>
              <a:off x="2407408" y="979492"/>
              <a:ext cx="30480" cy="17780"/>
            </a:xfrm>
            <a:custGeom>
              <a:rect b="b" l="l" r="r" t="t"/>
              <a:pathLst>
                <a:path extrusionOk="0" h="17780" w="30480">
                  <a:moveTo>
                    <a:pt x="0" y="0"/>
                  </a:moveTo>
                  <a:lnTo>
                    <a:pt x="546" y="16497"/>
                  </a:lnTo>
                  <a:lnTo>
                    <a:pt x="2209" y="16954"/>
                  </a:lnTo>
                  <a:lnTo>
                    <a:pt x="4051" y="17157"/>
                  </a:lnTo>
                  <a:lnTo>
                    <a:pt x="5981" y="17157"/>
                  </a:lnTo>
                  <a:lnTo>
                    <a:pt x="17430" y="15226"/>
                  </a:lnTo>
                  <a:lnTo>
                    <a:pt x="26885" y="10661"/>
                  </a:lnTo>
                  <a:lnTo>
                    <a:pt x="30302" y="5306"/>
                  </a:lnTo>
                  <a:lnTo>
                    <a:pt x="23634" y="1003"/>
                  </a:lnTo>
                  <a:lnTo>
                    <a:pt x="22313" y="7365"/>
                  </a:lnTo>
                  <a:lnTo>
                    <a:pt x="20472" y="9525"/>
                  </a:lnTo>
                  <a:lnTo>
                    <a:pt x="15798" y="9525"/>
                  </a:lnTo>
                  <a:lnTo>
                    <a:pt x="12915" y="7124"/>
                  </a:lnTo>
                  <a:lnTo>
                    <a:pt x="6718" y="2578"/>
                  </a:lnTo>
                  <a:lnTo>
                    <a:pt x="3479" y="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8289" name="Google Shape;8289;gefe2f4b35a_0_4785"/>
          <p:cNvGrpSpPr/>
          <p:nvPr/>
        </p:nvGrpSpPr>
        <p:grpSpPr>
          <a:xfrm>
            <a:off x="5027611" y="995246"/>
            <a:ext cx="33654" cy="52082"/>
            <a:chOff x="5027611" y="995246"/>
            <a:chExt cx="33654" cy="52082"/>
          </a:xfrm>
        </p:grpSpPr>
        <p:sp>
          <p:nvSpPr>
            <p:cNvPr id="8290" name="Google Shape;8290;gefe2f4b35a_0_4785"/>
            <p:cNvSpPr/>
            <p:nvPr/>
          </p:nvSpPr>
          <p:spPr>
            <a:xfrm>
              <a:off x="5027611" y="1015578"/>
              <a:ext cx="33654" cy="31750"/>
            </a:xfrm>
            <a:custGeom>
              <a:rect b="b" l="l" r="r" t="t"/>
              <a:pathLst>
                <a:path extrusionOk="0" h="31750" w="33654">
                  <a:moveTo>
                    <a:pt x="18656" y="0"/>
                  </a:moveTo>
                  <a:lnTo>
                    <a:pt x="2260" y="38"/>
                  </a:lnTo>
                  <a:lnTo>
                    <a:pt x="302" y="8259"/>
                  </a:lnTo>
                  <a:lnTo>
                    <a:pt x="0" y="16479"/>
                  </a:lnTo>
                  <a:lnTo>
                    <a:pt x="1192" y="24350"/>
                  </a:lnTo>
                  <a:lnTo>
                    <a:pt x="3721" y="31521"/>
                  </a:lnTo>
                  <a:lnTo>
                    <a:pt x="4571" y="25095"/>
                  </a:lnTo>
                  <a:lnTo>
                    <a:pt x="10464" y="23876"/>
                  </a:lnTo>
                  <a:lnTo>
                    <a:pt x="19710" y="23876"/>
                  </a:lnTo>
                  <a:lnTo>
                    <a:pt x="28740" y="24320"/>
                  </a:lnTo>
                  <a:lnTo>
                    <a:pt x="33362" y="24269"/>
                  </a:lnTo>
                  <a:lnTo>
                    <a:pt x="29933" y="17805"/>
                  </a:lnTo>
                  <a:lnTo>
                    <a:pt x="29260" y="8636"/>
                  </a:lnTo>
                  <a:lnTo>
                    <a:pt x="27952" y="101"/>
                  </a:lnTo>
                  <a:lnTo>
                    <a:pt x="186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91" name="Google Shape;8291;gefe2f4b35a_0_4785"/>
            <p:cNvSpPr/>
            <p:nvPr/>
          </p:nvSpPr>
          <p:spPr>
            <a:xfrm>
              <a:off x="5029877" y="995246"/>
              <a:ext cx="26035" cy="20955"/>
            </a:xfrm>
            <a:custGeom>
              <a:rect b="b" l="l" r="r" t="t"/>
              <a:pathLst>
                <a:path extrusionOk="0" h="20955" w="26035">
                  <a:moveTo>
                    <a:pt x="16116" y="0"/>
                  </a:moveTo>
                  <a:lnTo>
                    <a:pt x="10495" y="4386"/>
                  </a:lnTo>
                  <a:lnTo>
                    <a:pt x="5976" y="9328"/>
                  </a:lnTo>
                  <a:lnTo>
                    <a:pt x="2498" y="14698"/>
                  </a:lnTo>
                  <a:lnTo>
                    <a:pt x="0" y="20370"/>
                  </a:lnTo>
                  <a:lnTo>
                    <a:pt x="19443" y="20332"/>
                  </a:lnTo>
                  <a:lnTo>
                    <a:pt x="25692" y="20434"/>
                  </a:lnTo>
                  <a:lnTo>
                    <a:pt x="24358" y="11772"/>
                  </a:lnTo>
                  <a:lnTo>
                    <a:pt x="22364" y="3771"/>
                  </a:lnTo>
                  <a:lnTo>
                    <a:pt x="1611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292" name="Google Shape;8292;gefe2f4b35a_0_4785"/>
          <p:cNvSpPr/>
          <p:nvPr/>
        </p:nvSpPr>
        <p:spPr>
          <a:xfrm>
            <a:off x="1075836" y="1032205"/>
            <a:ext cx="29844" cy="30480"/>
          </a:xfrm>
          <a:custGeom>
            <a:rect b="b" l="l" r="r" t="t"/>
            <a:pathLst>
              <a:path extrusionOk="0" h="30480" w="29844">
                <a:moveTo>
                  <a:pt x="27978" y="0"/>
                </a:moveTo>
                <a:lnTo>
                  <a:pt x="16989" y="3481"/>
                </a:lnTo>
                <a:lnTo>
                  <a:pt x="10774" y="11774"/>
                </a:lnTo>
                <a:lnTo>
                  <a:pt x="6166" y="21650"/>
                </a:lnTo>
                <a:lnTo>
                  <a:pt x="0" y="29883"/>
                </a:lnTo>
                <a:lnTo>
                  <a:pt x="1524" y="29921"/>
                </a:lnTo>
                <a:lnTo>
                  <a:pt x="12424" y="26450"/>
                </a:lnTo>
                <a:lnTo>
                  <a:pt x="18584" y="18175"/>
                </a:lnTo>
                <a:lnTo>
                  <a:pt x="23171" y="8302"/>
                </a:lnTo>
                <a:lnTo>
                  <a:pt x="29349" y="38"/>
                </a:lnTo>
                <a:lnTo>
                  <a:pt x="2797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93" name="Google Shape;8293;gefe2f4b35a_0_4785"/>
          <p:cNvSpPr/>
          <p:nvPr/>
        </p:nvSpPr>
        <p:spPr>
          <a:xfrm>
            <a:off x="2269060" y="1128688"/>
            <a:ext cx="34289" cy="29844"/>
          </a:xfrm>
          <a:custGeom>
            <a:rect b="b" l="l" r="r" t="t"/>
            <a:pathLst>
              <a:path extrusionOk="0" h="29844" w="34289">
                <a:moveTo>
                  <a:pt x="29641" y="0"/>
                </a:moveTo>
                <a:lnTo>
                  <a:pt x="22674" y="7785"/>
                </a:lnTo>
                <a:lnTo>
                  <a:pt x="6996" y="21717"/>
                </a:lnTo>
                <a:lnTo>
                  <a:pt x="0" y="29502"/>
                </a:lnTo>
                <a:lnTo>
                  <a:pt x="1066" y="29679"/>
                </a:lnTo>
                <a:lnTo>
                  <a:pt x="2159" y="29768"/>
                </a:lnTo>
                <a:lnTo>
                  <a:pt x="3263" y="29768"/>
                </a:lnTo>
                <a:lnTo>
                  <a:pt x="17109" y="25956"/>
                </a:lnTo>
                <a:lnTo>
                  <a:pt x="28687" y="17122"/>
                </a:lnTo>
                <a:lnTo>
                  <a:pt x="34148" y="7169"/>
                </a:lnTo>
                <a:lnTo>
                  <a:pt x="2964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294" name="Google Shape;8294;gefe2f4b35a_0_4785"/>
          <p:cNvGrpSpPr/>
          <p:nvPr/>
        </p:nvGrpSpPr>
        <p:grpSpPr>
          <a:xfrm>
            <a:off x="5477529" y="1137933"/>
            <a:ext cx="47528" cy="28699"/>
            <a:chOff x="5477529" y="1137933"/>
            <a:chExt cx="47528" cy="28699"/>
          </a:xfrm>
        </p:grpSpPr>
        <p:sp>
          <p:nvSpPr>
            <p:cNvPr id="8295" name="Google Shape;8295;gefe2f4b35a_0_4785"/>
            <p:cNvSpPr/>
            <p:nvPr/>
          </p:nvSpPr>
          <p:spPr>
            <a:xfrm>
              <a:off x="5477529" y="1137933"/>
              <a:ext cx="17145" cy="15240"/>
            </a:xfrm>
            <a:custGeom>
              <a:rect b="b" l="l" r="r" t="t"/>
              <a:pathLst>
                <a:path extrusionOk="0" h="15240" w="17145">
                  <a:moveTo>
                    <a:pt x="3949" y="0"/>
                  </a:moveTo>
                  <a:lnTo>
                    <a:pt x="1676" y="0"/>
                  </a:lnTo>
                  <a:lnTo>
                    <a:pt x="0" y="0"/>
                  </a:lnTo>
                  <a:lnTo>
                    <a:pt x="215" y="1549"/>
                  </a:lnTo>
                  <a:lnTo>
                    <a:pt x="3276" y="5499"/>
                  </a:lnTo>
                  <a:lnTo>
                    <a:pt x="7391" y="6235"/>
                  </a:lnTo>
                  <a:lnTo>
                    <a:pt x="11811" y="10502"/>
                  </a:lnTo>
                  <a:lnTo>
                    <a:pt x="16421" y="15176"/>
                  </a:lnTo>
                  <a:lnTo>
                    <a:pt x="16573" y="6477"/>
                  </a:lnTo>
                  <a:lnTo>
                    <a:pt x="9740" y="288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296" name="Google Shape;8296;gefe2f4b35a_0_4785"/>
            <p:cNvSpPr/>
            <p:nvPr/>
          </p:nvSpPr>
          <p:spPr>
            <a:xfrm>
              <a:off x="5493943" y="1144407"/>
              <a:ext cx="31114" cy="22225"/>
            </a:xfrm>
            <a:custGeom>
              <a:rect b="b" l="l" r="r" t="t"/>
              <a:pathLst>
                <a:path extrusionOk="0" h="22225" w="31114">
                  <a:moveTo>
                    <a:pt x="165" y="0"/>
                  </a:moveTo>
                  <a:lnTo>
                    <a:pt x="0" y="8699"/>
                  </a:lnTo>
                  <a:lnTo>
                    <a:pt x="6261" y="15049"/>
                  </a:lnTo>
                  <a:lnTo>
                    <a:pt x="12852" y="22148"/>
                  </a:lnTo>
                  <a:lnTo>
                    <a:pt x="23291" y="22148"/>
                  </a:lnTo>
                  <a:lnTo>
                    <a:pt x="27101" y="19850"/>
                  </a:lnTo>
                  <a:lnTo>
                    <a:pt x="30873" y="13779"/>
                  </a:lnTo>
                  <a:lnTo>
                    <a:pt x="24873" y="12146"/>
                  </a:lnTo>
                  <a:lnTo>
                    <a:pt x="17152" y="8770"/>
                  </a:lnTo>
                  <a:lnTo>
                    <a:pt x="8615" y="445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297" name="Google Shape;8297;gefe2f4b35a_0_4785"/>
          <p:cNvSpPr/>
          <p:nvPr/>
        </p:nvSpPr>
        <p:spPr>
          <a:xfrm>
            <a:off x="1038275" y="1158187"/>
            <a:ext cx="22859" cy="19684"/>
          </a:xfrm>
          <a:custGeom>
            <a:rect b="b" l="l" r="r" t="t"/>
            <a:pathLst>
              <a:path extrusionOk="0" h="19684" w="22859">
                <a:moveTo>
                  <a:pt x="22861" y="0"/>
                </a:moveTo>
                <a:lnTo>
                  <a:pt x="7946" y="6109"/>
                </a:lnTo>
                <a:lnTo>
                  <a:pt x="866" y="12493"/>
                </a:lnTo>
                <a:lnTo>
                  <a:pt x="0" y="17520"/>
                </a:lnTo>
                <a:lnTo>
                  <a:pt x="3722" y="19558"/>
                </a:lnTo>
                <a:lnTo>
                  <a:pt x="7750" y="18546"/>
                </a:lnTo>
                <a:lnTo>
                  <a:pt x="12563" y="15232"/>
                </a:lnTo>
                <a:lnTo>
                  <a:pt x="17740" y="9190"/>
                </a:lnTo>
                <a:lnTo>
                  <a:pt x="2286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98" name="Google Shape;8298;gefe2f4b35a_0_4785"/>
          <p:cNvSpPr/>
          <p:nvPr/>
        </p:nvSpPr>
        <p:spPr>
          <a:xfrm>
            <a:off x="820038" y="1165675"/>
            <a:ext cx="34925" cy="37465"/>
          </a:xfrm>
          <a:custGeom>
            <a:rect b="b" l="l" r="r" t="t"/>
            <a:pathLst>
              <a:path extrusionOk="0" h="37465" w="34925">
                <a:moveTo>
                  <a:pt x="34815" y="0"/>
                </a:moveTo>
                <a:lnTo>
                  <a:pt x="20193" y="4256"/>
                </a:lnTo>
                <a:lnTo>
                  <a:pt x="6751" y="14443"/>
                </a:lnTo>
                <a:lnTo>
                  <a:pt x="0" y="26681"/>
                </a:lnTo>
                <a:lnTo>
                  <a:pt x="5452" y="37096"/>
                </a:lnTo>
                <a:lnTo>
                  <a:pt x="9761" y="24869"/>
                </a:lnTo>
                <a:lnTo>
                  <a:pt x="18524" y="17038"/>
                </a:lnTo>
                <a:lnTo>
                  <a:pt x="28091" y="9962"/>
                </a:lnTo>
                <a:lnTo>
                  <a:pt x="3481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299" name="Google Shape;8299;gefe2f4b35a_0_4785"/>
          <p:cNvSpPr/>
          <p:nvPr/>
        </p:nvSpPr>
        <p:spPr>
          <a:xfrm>
            <a:off x="2600698" y="1180421"/>
            <a:ext cx="51435" cy="59690"/>
          </a:xfrm>
          <a:custGeom>
            <a:rect b="b" l="l" r="r" t="t"/>
            <a:pathLst>
              <a:path extrusionOk="0" h="59690" w="51435">
                <a:moveTo>
                  <a:pt x="7367" y="0"/>
                </a:moveTo>
                <a:lnTo>
                  <a:pt x="3211" y="14443"/>
                </a:lnTo>
                <a:lnTo>
                  <a:pt x="0" y="30668"/>
                </a:lnTo>
                <a:lnTo>
                  <a:pt x="472" y="46396"/>
                </a:lnTo>
                <a:lnTo>
                  <a:pt x="7367" y="59347"/>
                </a:lnTo>
                <a:lnTo>
                  <a:pt x="24662" y="57730"/>
                </a:lnTo>
                <a:lnTo>
                  <a:pt x="34096" y="52758"/>
                </a:lnTo>
                <a:lnTo>
                  <a:pt x="41170" y="43705"/>
                </a:lnTo>
                <a:lnTo>
                  <a:pt x="51385" y="29845"/>
                </a:lnTo>
                <a:lnTo>
                  <a:pt x="47893" y="22352"/>
                </a:lnTo>
                <a:lnTo>
                  <a:pt x="44172" y="14757"/>
                </a:lnTo>
                <a:lnTo>
                  <a:pt x="37551" y="8417"/>
                </a:lnTo>
                <a:lnTo>
                  <a:pt x="28222" y="4830"/>
                </a:lnTo>
                <a:lnTo>
                  <a:pt x="17667" y="2518"/>
                </a:lnTo>
                <a:lnTo>
                  <a:pt x="736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00" name="Google Shape;8300;gefe2f4b35a_0_4785"/>
          <p:cNvGrpSpPr/>
          <p:nvPr/>
        </p:nvGrpSpPr>
        <p:grpSpPr>
          <a:xfrm>
            <a:off x="3094626" y="1226498"/>
            <a:ext cx="37291" cy="22225"/>
            <a:chOff x="3094626" y="1226498"/>
            <a:chExt cx="37291" cy="22225"/>
          </a:xfrm>
        </p:grpSpPr>
        <p:sp>
          <p:nvSpPr>
            <p:cNvPr id="8301" name="Google Shape;8301;gefe2f4b35a_0_4785"/>
            <p:cNvSpPr/>
            <p:nvPr/>
          </p:nvSpPr>
          <p:spPr>
            <a:xfrm>
              <a:off x="3094626" y="1233771"/>
              <a:ext cx="8255" cy="13969"/>
            </a:xfrm>
            <a:custGeom>
              <a:rect b="b" l="l" r="r" t="t"/>
              <a:pathLst>
                <a:path extrusionOk="0" h="13969" w="8255">
                  <a:moveTo>
                    <a:pt x="6807" y="0"/>
                  </a:moveTo>
                  <a:lnTo>
                    <a:pt x="1714" y="4584"/>
                  </a:lnTo>
                  <a:lnTo>
                    <a:pt x="0" y="10236"/>
                  </a:lnTo>
                  <a:lnTo>
                    <a:pt x="6870" y="13487"/>
                  </a:lnTo>
                  <a:lnTo>
                    <a:pt x="7175" y="12103"/>
                  </a:lnTo>
                  <a:lnTo>
                    <a:pt x="7493" y="10922"/>
                  </a:lnTo>
                  <a:lnTo>
                    <a:pt x="7848" y="9918"/>
                  </a:lnTo>
                  <a:lnTo>
                    <a:pt x="7188" y="3162"/>
                  </a:lnTo>
                  <a:lnTo>
                    <a:pt x="680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02" name="Google Shape;8302;gefe2f4b35a_0_4785"/>
            <p:cNvSpPr/>
            <p:nvPr/>
          </p:nvSpPr>
          <p:spPr>
            <a:xfrm>
              <a:off x="3101437" y="1226498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17843" y="0"/>
                  </a:moveTo>
                  <a:lnTo>
                    <a:pt x="11645" y="0"/>
                  </a:lnTo>
                  <a:lnTo>
                    <a:pt x="4495" y="3225"/>
                  </a:lnTo>
                  <a:lnTo>
                    <a:pt x="0" y="7277"/>
                  </a:lnTo>
                  <a:lnTo>
                    <a:pt x="711" y="13728"/>
                  </a:lnTo>
                  <a:lnTo>
                    <a:pt x="1028" y="17183"/>
                  </a:lnTo>
                  <a:lnTo>
                    <a:pt x="2273" y="13576"/>
                  </a:lnTo>
                  <a:lnTo>
                    <a:pt x="3797" y="12268"/>
                  </a:lnTo>
                  <a:lnTo>
                    <a:pt x="7962" y="12268"/>
                  </a:lnTo>
                  <a:lnTo>
                    <a:pt x="10820" y="14668"/>
                  </a:lnTo>
                  <a:lnTo>
                    <a:pt x="17310" y="19481"/>
                  </a:lnTo>
                  <a:lnTo>
                    <a:pt x="20942" y="21882"/>
                  </a:lnTo>
                  <a:lnTo>
                    <a:pt x="26377" y="21882"/>
                  </a:lnTo>
                  <a:lnTo>
                    <a:pt x="27889" y="21551"/>
                  </a:lnTo>
                  <a:lnTo>
                    <a:pt x="29451" y="20764"/>
                  </a:lnTo>
                  <a:lnTo>
                    <a:pt x="29880" y="10978"/>
                  </a:lnTo>
                  <a:lnTo>
                    <a:pt x="27619" y="4567"/>
                  </a:lnTo>
                  <a:lnTo>
                    <a:pt x="23371" y="1063"/>
                  </a:lnTo>
                  <a:lnTo>
                    <a:pt x="178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03" name="Google Shape;8303;gefe2f4b35a_0_4785"/>
          <p:cNvSpPr/>
          <p:nvPr/>
        </p:nvSpPr>
        <p:spPr>
          <a:xfrm>
            <a:off x="2510471" y="1299105"/>
            <a:ext cx="36194" cy="20319"/>
          </a:xfrm>
          <a:custGeom>
            <a:rect b="b" l="l" r="r" t="t"/>
            <a:pathLst>
              <a:path extrusionOk="0" h="20319" w="36194">
                <a:moveTo>
                  <a:pt x="31076" y="0"/>
                </a:moveTo>
                <a:lnTo>
                  <a:pt x="32753" y="6515"/>
                </a:lnTo>
                <a:lnTo>
                  <a:pt x="29654" y="8178"/>
                </a:lnTo>
                <a:lnTo>
                  <a:pt x="22390" y="8178"/>
                </a:lnTo>
                <a:lnTo>
                  <a:pt x="10553" y="6350"/>
                </a:lnTo>
                <a:lnTo>
                  <a:pt x="3187" y="6350"/>
                </a:lnTo>
                <a:lnTo>
                  <a:pt x="0" y="8051"/>
                </a:lnTo>
                <a:lnTo>
                  <a:pt x="1727" y="14757"/>
                </a:lnTo>
                <a:lnTo>
                  <a:pt x="3225" y="18465"/>
                </a:lnTo>
                <a:lnTo>
                  <a:pt x="6667" y="19938"/>
                </a:lnTo>
                <a:lnTo>
                  <a:pt x="10833" y="19938"/>
                </a:lnTo>
                <a:lnTo>
                  <a:pt x="21595" y="17478"/>
                </a:lnTo>
                <a:lnTo>
                  <a:pt x="31170" y="11717"/>
                </a:lnTo>
                <a:lnTo>
                  <a:pt x="35637" y="5081"/>
                </a:lnTo>
                <a:lnTo>
                  <a:pt x="31076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04" name="Google Shape;8304;gefe2f4b35a_0_4785"/>
          <p:cNvSpPr/>
          <p:nvPr/>
        </p:nvSpPr>
        <p:spPr>
          <a:xfrm>
            <a:off x="1121651" y="1327503"/>
            <a:ext cx="20955" cy="29844"/>
          </a:xfrm>
          <a:custGeom>
            <a:rect b="b" l="l" r="r" t="t"/>
            <a:pathLst>
              <a:path extrusionOk="0" h="29844" w="20955">
                <a:moveTo>
                  <a:pt x="15011" y="0"/>
                </a:moveTo>
                <a:lnTo>
                  <a:pt x="12839" y="0"/>
                </a:lnTo>
                <a:lnTo>
                  <a:pt x="2730" y="0"/>
                </a:lnTo>
                <a:lnTo>
                  <a:pt x="0" y="7429"/>
                </a:lnTo>
                <a:lnTo>
                  <a:pt x="2247" y="22275"/>
                </a:lnTo>
                <a:lnTo>
                  <a:pt x="7251" y="29692"/>
                </a:lnTo>
                <a:lnTo>
                  <a:pt x="15265" y="29692"/>
                </a:lnTo>
                <a:lnTo>
                  <a:pt x="17995" y="27914"/>
                </a:lnTo>
                <a:lnTo>
                  <a:pt x="20408" y="23456"/>
                </a:lnTo>
                <a:lnTo>
                  <a:pt x="12280" y="21958"/>
                </a:lnTo>
                <a:lnTo>
                  <a:pt x="8851" y="15278"/>
                </a:lnTo>
                <a:lnTo>
                  <a:pt x="5676" y="8712"/>
                </a:lnTo>
                <a:lnTo>
                  <a:pt x="11429" y="6870"/>
                </a:lnTo>
                <a:lnTo>
                  <a:pt x="20408" y="8369"/>
                </a:lnTo>
                <a:lnTo>
                  <a:pt x="20408" y="1104"/>
                </a:lnTo>
                <a:lnTo>
                  <a:pt x="17525" y="342"/>
                </a:lnTo>
                <a:lnTo>
                  <a:pt x="1501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05" name="Google Shape;8305;gefe2f4b35a_0_4785"/>
          <p:cNvSpPr/>
          <p:nvPr/>
        </p:nvSpPr>
        <p:spPr>
          <a:xfrm>
            <a:off x="641328" y="1393198"/>
            <a:ext cx="22225" cy="29844"/>
          </a:xfrm>
          <a:custGeom>
            <a:rect b="b" l="l" r="r" t="t"/>
            <a:pathLst>
              <a:path extrusionOk="0" h="29844" w="22225">
                <a:moveTo>
                  <a:pt x="14160" y="0"/>
                </a:moveTo>
                <a:lnTo>
                  <a:pt x="8166" y="0"/>
                </a:lnTo>
                <a:lnTo>
                  <a:pt x="6184" y="0"/>
                </a:lnTo>
                <a:lnTo>
                  <a:pt x="3530" y="673"/>
                </a:lnTo>
                <a:lnTo>
                  <a:pt x="0" y="2247"/>
                </a:lnTo>
                <a:lnTo>
                  <a:pt x="589" y="11179"/>
                </a:lnTo>
                <a:lnTo>
                  <a:pt x="5005" y="20019"/>
                </a:lnTo>
                <a:lnTo>
                  <a:pt x="11271" y="26781"/>
                </a:lnTo>
                <a:lnTo>
                  <a:pt x="17411" y="29476"/>
                </a:lnTo>
                <a:lnTo>
                  <a:pt x="19646" y="29476"/>
                </a:lnTo>
                <a:lnTo>
                  <a:pt x="21348" y="27940"/>
                </a:lnTo>
                <a:lnTo>
                  <a:pt x="21894" y="24257"/>
                </a:lnTo>
                <a:lnTo>
                  <a:pt x="20485" y="24460"/>
                </a:lnTo>
                <a:lnTo>
                  <a:pt x="13970" y="24460"/>
                </a:lnTo>
                <a:lnTo>
                  <a:pt x="1416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06" name="Google Shape;8306;gefe2f4b35a_0_4785"/>
          <p:cNvSpPr/>
          <p:nvPr/>
        </p:nvSpPr>
        <p:spPr>
          <a:xfrm>
            <a:off x="3285671" y="1410180"/>
            <a:ext cx="44450" cy="42544"/>
          </a:xfrm>
          <a:custGeom>
            <a:rect b="b" l="l" r="r" t="t"/>
            <a:pathLst>
              <a:path extrusionOk="0" h="42544" w="44450">
                <a:moveTo>
                  <a:pt x="32258" y="0"/>
                </a:moveTo>
                <a:lnTo>
                  <a:pt x="24696" y="424"/>
                </a:lnTo>
                <a:lnTo>
                  <a:pt x="17970" y="1736"/>
                </a:lnTo>
                <a:lnTo>
                  <a:pt x="12187" y="3996"/>
                </a:lnTo>
                <a:lnTo>
                  <a:pt x="7454" y="7264"/>
                </a:lnTo>
                <a:lnTo>
                  <a:pt x="7454" y="14884"/>
                </a:lnTo>
                <a:lnTo>
                  <a:pt x="0" y="14884"/>
                </a:lnTo>
                <a:lnTo>
                  <a:pt x="0" y="22364"/>
                </a:lnTo>
                <a:lnTo>
                  <a:pt x="6019" y="23520"/>
                </a:lnTo>
                <a:lnTo>
                  <a:pt x="7454" y="29629"/>
                </a:lnTo>
                <a:lnTo>
                  <a:pt x="18427" y="25819"/>
                </a:lnTo>
                <a:lnTo>
                  <a:pt x="14655" y="37109"/>
                </a:lnTo>
                <a:lnTo>
                  <a:pt x="17932" y="40576"/>
                </a:lnTo>
                <a:lnTo>
                  <a:pt x="21450" y="42087"/>
                </a:lnTo>
                <a:lnTo>
                  <a:pt x="24892" y="42087"/>
                </a:lnTo>
                <a:lnTo>
                  <a:pt x="32015" y="39914"/>
                </a:lnTo>
                <a:lnTo>
                  <a:pt x="38120" y="34024"/>
                </a:lnTo>
                <a:lnTo>
                  <a:pt x="42456" y="25366"/>
                </a:lnTo>
                <a:lnTo>
                  <a:pt x="44272" y="14884"/>
                </a:lnTo>
                <a:lnTo>
                  <a:pt x="33032" y="11074"/>
                </a:lnTo>
                <a:lnTo>
                  <a:pt x="36804" y="127"/>
                </a:lnTo>
                <a:lnTo>
                  <a:pt x="3225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07" name="Google Shape;8307;gefe2f4b35a_0_4785"/>
          <p:cNvGrpSpPr/>
          <p:nvPr/>
        </p:nvGrpSpPr>
        <p:grpSpPr>
          <a:xfrm>
            <a:off x="4817838" y="1417450"/>
            <a:ext cx="17943" cy="25216"/>
            <a:chOff x="4817838" y="1417450"/>
            <a:chExt cx="17943" cy="25216"/>
          </a:xfrm>
        </p:grpSpPr>
        <p:sp>
          <p:nvSpPr>
            <p:cNvPr id="8308" name="Google Shape;8308;gefe2f4b35a_0_4785"/>
            <p:cNvSpPr/>
            <p:nvPr/>
          </p:nvSpPr>
          <p:spPr>
            <a:xfrm>
              <a:off x="4818636" y="1417901"/>
              <a:ext cx="17145" cy="24765"/>
            </a:xfrm>
            <a:custGeom>
              <a:rect b="b" l="l" r="r" t="t"/>
              <a:pathLst>
                <a:path extrusionOk="0" h="24765" w="17145">
                  <a:moveTo>
                    <a:pt x="38" y="0"/>
                  </a:moveTo>
                  <a:lnTo>
                    <a:pt x="0" y="3378"/>
                  </a:lnTo>
                  <a:lnTo>
                    <a:pt x="3644" y="19062"/>
                  </a:lnTo>
                  <a:lnTo>
                    <a:pt x="9512" y="24726"/>
                  </a:lnTo>
                  <a:lnTo>
                    <a:pt x="13334" y="24726"/>
                  </a:lnTo>
                  <a:lnTo>
                    <a:pt x="16588" y="22420"/>
                  </a:lnTo>
                  <a:lnTo>
                    <a:pt x="16463" y="16516"/>
                  </a:lnTo>
                  <a:lnTo>
                    <a:pt x="11450" y="853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09" name="Google Shape;8309;gefe2f4b35a_0_4785"/>
            <p:cNvSpPr/>
            <p:nvPr/>
          </p:nvSpPr>
          <p:spPr>
            <a:xfrm>
              <a:off x="4817838" y="1417450"/>
              <a:ext cx="1270" cy="4444"/>
            </a:xfrm>
            <a:custGeom>
              <a:rect b="b" l="l" r="r" t="t"/>
              <a:pathLst>
                <a:path extrusionOk="0" h="4444" w="1270">
                  <a:moveTo>
                    <a:pt x="0" y="0"/>
                  </a:moveTo>
                  <a:lnTo>
                    <a:pt x="254" y="1346"/>
                  </a:lnTo>
                  <a:lnTo>
                    <a:pt x="520" y="2616"/>
                  </a:lnTo>
                  <a:lnTo>
                    <a:pt x="800" y="3835"/>
                  </a:lnTo>
                  <a:lnTo>
                    <a:pt x="812" y="2705"/>
                  </a:lnTo>
                  <a:lnTo>
                    <a:pt x="812" y="1587"/>
                  </a:lnTo>
                  <a:lnTo>
                    <a:pt x="838" y="444"/>
                  </a:lnTo>
                  <a:lnTo>
                    <a:pt x="558" y="3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8310" name="Google Shape;8310;gefe2f4b35a_0_4785"/>
          <p:cNvGrpSpPr/>
          <p:nvPr/>
        </p:nvGrpSpPr>
        <p:grpSpPr>
          <a:xfrm>
            <a:off x="2446028" y="1432547"/>
            <a:ext cx="22457" cy="22325"/>
            <a:chOff x="2446028" y="1432547"/>
            <a:chExt cx="22457" cy="22325"/>
          </a:xfrm>
        </p:grpSpPr>
        <p:sp>
          <p:nvSpPr>
            <p:cNvPr id="8311" name="Google Shape;8311;gefe2f4b35a_0_4785"/>
            <p:cNvSpPr/>
            <p:nvPr/>
          </p:nvSpPr>
          <p:spPr>
            <a:xfrm>
              <a:off x="2454516" y="1432547"/>
              <a:ext cx="13969" cy="18415"/>
            </a:xfrm>
            <a:custGeom>
              <a:rect b="b" l="l" r="r" t="t"/>
              <a:pathLst>
                <a:path extrusionOk="0" h="18415" w="13969">
                  <a:moveTo>
                    <a:pt x="13373" y="0"/>
                  </a:moveTo>
                  <a:lnTo>
                    <a:pt x="9270" y="546"/>
                  </a:lnTo>
                  <a:lnTo>
                    <a:pt x="4394" y="266"/>
                  </a:lnTo>
                  <a:lnTo>
                    <a:pt x="292" y="736"/>
                  </a:lnTo>
                  <a:lnTo>
                    <a:pt x="0" y="17983"/>
                  </a:lnTo>
                  <a:lnTo>
                    <a:pt x="4350" y="14412"/>
                  </a:lnTo>
                  <a:lnTo>
                    <a:pt x="9553" y="11772"/>
                  </a:lnTo>
                  <a:lnTo>
                    <a:pt x="13323" y="7742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12" name="Google Shape;8312;gefe2f4b35a_0_4785"/>
            <p:cNvSpPr/>
            <p:nvPr/>
          </p:nvSpPr>
          <p:spPr>
            <a:xfrm>
              <a:off x="2446028" y="1433282"/>
              <a:ext cx="8889" cy="21590"/>
            </a:xfrm>
            <a:custGeom>
              <a:rect b="b" l="l" r="r" t="t"/>
              <a:pathLst>
                <a:path extrusionOk="0" h="21590" w="8889">
                  <a:moveTo>
                    <a:pt x="8775" y="0"/>
                  </a:moveTo>
                  <a:lnTo>
                    <a:pt x="4216" y="520"/>
                  </a:lnTo>
                  <a:lnTo>
                    <a:pt x="596" y="1981"/>
                  </a:lnTo>
                  <a:lnTo>
                    <a:pt x="0" y="6527"/>
                  </a:lnTo>
                  <a:lnTo>
                    <a:pt x="5322" y="9188"/>
                  </a:lnTo>
                  <a:lnTo>
                    <a:pt x="4448" y="13557"/>
                  </a:lnTo>
                  <a:lnTo>
                    <a:pt x="3150" y="18097"/>
                  </a:lnTo>
                  <a:lnTo>
                    <a:pt x="7200" y="21272"/>
                  </a:lnTo>
                  <a:lnTo>
                    <a:pt x="7315" y="19621"/>
                  </a:lnTo>
                  <a:lnTo>
                    <a:pt x="7797" y="18313"/>
                  </a:lnTo>
                  <a:lnTo>
                    <a:pt x="8496" y="17246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13" name="Google Shape;8313;gefe2f4b35a_0_4785"/>
          <p:cNvSpPr/>
          <p:nvPr/>
        </p:nvSpPr>
        <p:spPr>
          <a:xfrm>
            <a:off x="1003322" y="1445944"/>
            <a:ext cx="28575" cy="16509"/>
          </a:xfrm>
          <a:custGeom>
            <a:rect b="b" l="l" r="r" t="t"/>
            <a:pathLst>
              <a:path extrusionOk="0" h="16509" w="28575">
                <a:moveTo>
                  <a:pt x="23495" y="0"/>
                </a:moveTo>
                <a:lnTo>
                  <a:pt x="20993" y="0"/>
                </a:lnTo>
                <a:lnTo>
                  <a:pt x="10454" y="2130"/>
                </a:lnTo>
                <a:lnTo>
                  <a:pt x="2418" y="7023"/>
                </a:lnTo>
                <a:lnTo>
                  <a:pt x="0" y="12430"/>
                </a:lnTo>
                <a:lnTo>
                  <a:pt x="6312" y="16103"/>
                </a:lnTo>
                <a:lnTo>
                  <a:pt x="9490" y="10150"/>
                </a:lnTo>
                <a:lnTo>
                  <a:pt x="16609" y="8162"/>
                </a:lnTo>
                <a:lnTo>
                  <a:pt x="24046" y="6455"/>
                </a:lnTo>
                <a:lnTo>
                  <a:pt x="28181" y="1346"/>
                </a:lnTo>
                <a:lnTo>
                  <a:pt x="25946" y="406"/>
                </a:lnTo>
                <a:lnTo>
                  <a:pt x="2349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14" name="Google Shape;8314;gefe2f4b35a_0_4785"/>
          <p:cNvSpPr/>
          <p:nvPr/>
        </p:nvSpPr>
        <p:spPr>
          <a:xfrm>
            <a:off x="4579649" y="1454557"/>
            <a:ext cx="24764" cy="18415"/>
          </a:xfrm>
          <a:custGeom>
            <a:rect b="b" l="l" r="r" t="t"/>
            <a:pathLst>
              <a:path extrusionOk="0" h="18415" w="24764">
                <a:moveTo>
                  <a:pt x="24383" y="0"/>
                </a:moveTo>
                <a:lnTo>
                  <a:pt x="8221" y="5187"/>
                </a:lnTo>
                <a:lnTo>
                  <a:pt x="699" y="11150"/>
                </a:lnTo>
                <a:lnTo>
                  <a:pt x="0" y="16066"/>
                </a:lnTo>
                <a:lnTo>
                  <a:pt x="4304" y="18110"/>
                </a:lnTo>
                <a:lnTo>
                  <a:pt x="8576" y="17180"/>
                </a:lnTo>
                <a:lnTo>
                  <a:pt x="13615" y="14122"/>
                </a:lnTo>
                <a:lnTo>
                  <a:pt x="19019" y="8530"/>
                </a:lnTo>
                <a:lnTo>
                  <a:pt x="24383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15" name="Google Shape;8315;gefe2f4b35a_0_4785"/>
          <p:cNvSpPr/>
          <p:nvPr/>
        </p:nvSpPr>
        <p:spPr>
          <a:xfrm>
            <a:off x="1517769" y="1462045"/>
            <a:ext cx="27305" cy="20955"/>
          </a:xfrm>
          <a:custGeom>
            <a:rect b="b" l="l" r="r" t="t"/>
            <a:pathLst>
              <a:path extrusionOk="0" h="20955" w="27305">
                <a:moveTo>
                  <a:pt x="22148" y="0"/>
                </a:moveTo>
                <a:lnTo>
                  <a:pt x="18830" y="5898"/>
                </a:lnTo>
                <a:lnTo>
                  <a:pt x="11645" y="7891"/>
                </a:lnTo>
                <a:lnTo>
                  <a:pt x="4175" y="9624"/>
                </a:lnTo>
                <a:lnTo>
                  <a:pt x="0" y="14744"/>
                </a:lnTo>
                <a:lnTo>
                  <a:pt x="1854" y="18884"/>
                </a:lnTo>
                <a:lnTo>
                  <a:pt x="4889" y="20510"/>
                </a:lnTo>
                <a:lnTo>
                  <a:pt x="8267" y="20510"/>
                </a:lnTo>
                <a:lnTo>
                  <a:pt x="16942" y="17653"/>
                </a:lnTo>
                <a:lnTo>
                  <a:pt x="24099" y="11183"/>
                </a:lnTo>
                <a:lnTo>
                  <a:pt x="26811" y="4249"/>
                </a:lnTo>
                <a:lnTo>
                  <a:pt x="22148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16" name="Google Shape;8316;gefe2f4b35a_0_4785"/>
          <p:cNvSpPr/>
          <p:nvPr/>
        </p:nvSpPr>
        <p:spPr>
          <a:xfrm>
            <a:off x="358315" y="1508673"/>
            <a:ext cx="32385" cy="21590"/>
          </a:xfrm>
          <a:custGeom>
            <a:rect b="b" l="l" r="r" t="t"/>
            <a:pathLst>
              <a:path extrusionOk="0" h="21590" w="32385">
                <a:moveTo>
                  <a:pt x="2019" y="0"/>
                </a:moveTo>
                <a:lnTo>
                  <a:pt x="0" y="0"/>
                </a:lnTo>
                <a:lnTo>
                  <a:pt x="2362" y="4775"/>
                </a:lnTo>
                <a:lnTo>
                  <a:pt x="10236" y="19862"/>
                </a:lnTo>
                <a:lnTo>
                  <a:pt x="18922" y="18821"/>
                </a:lnTo>
                <a:lnTo>
                  <a:pt x="31241" y="21361"/>
                </a:lnTo>
                <a:lnTo>
                  <a:pt x="32384" y="12712"/>
                </a:lnTo>
                <a:lnTo>
                  <a:pt x="21082" y="9177"/>
                </a:lnTo>
                <a:lnTo>
                  <a:pt x="12068" y="4979"/>
                </a:lnTo>
                <a:lnTo>
                  <a:pt x="5620" y="1470"/>
                </a:lnTo>
                <a:lnTo>
                  <a:pt x="2019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17" name="Google Shape;8317;gefe2f4b35a_0_4785"/>
          <p:cNvSpPr/>
          <p:nvPr/>
        </p:nvSpPr>
        <p:spPr>
          <a:xfrm>
            <a:off x="5454369" y="1581843"/>
            <a:ext cx="33020" cy="9525"/>
          </a:xfrm>
          <a:custGeom>
            <a:rect b="b" l="l" r="r" t="t"/>
            <a:pathLst>
              <a:path extrusionOk="0" h="9525" w="33020">
                <a:moveTo>
                  <a:pt x="1231" y="0"/>
                </a:moveTo>
                <a:lnTo>
                  <a:pt x="558" y="0"/>
                </a:lnTo>
                <a:lnTo>
                  <a:pt x="0" y="0"/>
                </a:lnTo>
                <a:lnTo>
                  <a:pt x="4635" y="1612"/>
                </a:lnTo>
                <a:lnTo>
                  <a:pt x="18948" y="6146"/>
                </a:lnTo>
                <a:lnTo>
                  <a:pt x="27660" y="8483"/>
                </a:lnTo>
                <a:lnTo>
                  <a:pt x="31330" y="9372"/>
                </a:lnTo>
                <a:lnTo>
                  <a:pt x="32664" y="9372"/>
                </a:lnTo>
                <a:lnTo>
                  <a:pt x="25184" y="7023"/>
                </a:lnTo>
                <a:lnTo>
                  <a:pt x="9461" y="2349"/>
                </a:lnTo>
                <a:lnTo>
                  <a:pt x="123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18" name="Google Shape;8318;gefe2f4b35a_0_4785"/>
          <p:cNvSpPr/>
          <p:nvPr/>
        </p:nvSpPr>
        <p:spPr>
          <a:xfrm>
            <a:off x="106373" y="1661967"/>
            <a:ext cx="26035" cy="37464"/>
          </a:xfrm>
          <a:custGeom>
            <a:rect b="b" l="l" r="r" t="t"/>
            <a:pathLst>
              <a:path extrusionOk="0" h="37464" w="26035">
                <a:moveTo>
                  <a:pt x="19307" y="0"/>
                </a:moveTo>
                <a:lnTo>
                  <a:pt x="15302" y="11336"/>
                </a:lnTo>
                <a:lnTo>
                  <a:pt x="6256" y="22177"/>
                </a:lnTo>
                <a:lnTo>
                  <a:pt x="0" y="31203"/>
                </a:lnTo>
                <a:lnTo>
                  <a:pt x="4359" y="37096"/>
                </a:lnTo>
                <a:lnTo>
                  <a:pt x="5794" y="32296"/>
                </a:lnTo>
                <a:lnTo>
                  <a:pt x="9249" y="29502"/>
                </a:lnTo>
                <a:lnTo>
                  <a:pt x="16551" y="29502"/>
                </a:lnTo>
                <a:lnTo>
                  <a:pt x="17872" y="29616"/>
                </a:lnTo>
                <a:lnTo>
                  <a:pt x="19307" y="29845"/>
                </a:lnTo>
                <a:lnTo>
                  <a:pt x="17645" y="18245"/>
                </a:lnTo>
                <a:lnTo>
                  <a:pt x="22589" y="9217"/>
                </a:lnTo>
                <a:lnTo>
                  <a:pt x="25892" y="3041"/>
                </a:lnTo>
                <a:lnTo>
                  <a:pt x="1930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19" name="Google Shape;8319;gefe2f4b35a_0_4785"/>
          <p:cNvSpPr/>
          <p:nvPr/>
        </p:nvSpPr>
        <p:spPr>
          <a:xfrm>
            <a:off x="4461393" y="1692525"/>
            <a:ext cx="25400" cy="12064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59" y="0"/>
                </a:lnTo>
                <a:lnTo>
                  <a:pt x="558" y="0"/>
                </a:lnTo>
                <a:lnTo>
                  <a:pt x="0" y="2870"/>
                </a:lnTo>
                <a:lnTo>
                  <a:pt x="3886" y="8610"/>
                </a:lnTo>
                <a:lnTo>
                  <a:pt x="8356" y="11480"/>
                </a:lnTo>
                <a:lnTo>
                  <a:pt x="17221" y="11480"/>
                </a:lnTo>
                <a:lnTo>
                  <a:pt x="21196" y="10134"/>
                </a:lnTo>
                <a:lnTo>
                  <a:pt x="24993" y="6540"/>
                </a:lnTo>
                <a:lnTo>
                  <a:pt x="15367" y="1727"/>
                </a:lnTo>
                <a:lnTo>
                  <a:pt x="908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20" name="Google Shape;8320;gefe2f4b35a_0_4785"/>
          <p:cNvSpPr/>
          <p:nvPr/>
        </p:nvSpPr>
        <p:spPr>
          <a:xfrm>
            <a:off x="2254420" y="1706557"/>
            <a:ext cx="29844" cy="29844"/>
          </a:xfrm>
          <a:custGeom>
            <a:rect b="b" l="l" r="r" t="t"/>
            <a:pathLst>
              <a:path extrusionOk="0" h="29844" w="29844">
                <a:moveTo>
                  <a:pt x="22123" y="0"/>
                </a:moveTo>
                <a:lnTo>
                  <a:pt x="21107" y="6248"/>
                </a:lnTo>
                <a:lnTo>
                  <a:pt x="15417" y="7747"/>
                </a:lnTo>
                <a:lnTo>
                  <a:pt x="5753" y="7747"/>
                </a:lnTo>
                <a:lnTo>
                  <a:pt x="0" y="7264"/>
                </a:lnTo>
                <a:lnTo>
                  <a:pt x="0" y="22352"/>
                </a:lnTo>
                <a:lnTo>
                  <a:pt x="965" y="29806"/>
                </a:lnTo>
                <a:lnTo>
                  <a:pt x="5829" y="29806"/>
                </a:lnTo>
                <a:lnTo>
                  <a:pt x="6591" y="29705"/>
                </a:lnTo>
                <a:lnTo>
                  <a:pt x="7467" y="29502"/>
                </a:lnTo>
                <a:lnTo>
                  <a:pt x="10638" y="23597"/>
                </a:lnTo>
                <a:lnTo>
                  <a:pt x="17740" y="21605"/>
                </a:lnTo>
                <a:lnTo>
                  <a:pt x="25153" y="19875"/>
                </a:lnTo>
                <a:lnTo>
                  <a:pt x="29260" y="14757"/>
                </a:lnTo>
                <a:lnTo>
                  <a:pt x="23962" y="12090"/>
                </a:lnTo>
                <a:lnTo>
                  <a:pt x="24853" y="7721"/>
                </a:lnTo>
                <a:lnTo>
                  <a:pt x="26163" y="3180"/>
                </a:lnTo>
                <a:lnTo>
                  <a:pt x="22123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21" name="Google Shape;8321;gefe2f4b35a_0_4785"/>
          <p:cNvGrpSpPr/>
          <p:nvPr/>
        </p:nvGrpSpPr>
        <p:grpSpPr>
          <a:xfrm>
            <a:off x="168920" y="1758411"/>
            <a:ext cx="30597" cy="26270"/>
            <a:chOff x="168920" y="1758411"/>
            <a:chExt cx="30597" cy="26270"/>
          </a:xfrm>
        </p:grpSpPr>
        <p:sp>
          <p:nvSpPr>
            <p:cNvPr id="8322" name="Google Shape;8322;gefe2f4b35a_0_4785"/>
            <p:cNvSpPr/>
            <p:nvPr/>
          </p:nvSpPr>
          <p:spPr>
            <a:xfrm>
              <a:off x="178562" y="1766901"/>
              <a:ext cx="20955" cy="17780"/>
            </a:xfrm>
            <a:custGeom>
              <a:rect b="b" l="l" r="r" t="t"/>
              <a:pathLst>
                <a:path extrusionOk="0" h="17780" w="20955">
                  <a:moveTo>
                    <a:pt x="7340" y="0"/>
                  </a:moveTo>
                  <a:lnTo>
                    <a:pt x="2425" y="5930"/>
                  </a:lnTo>
                  <a:lnTo>
                    <a:pt x="0" y="8928"/>
                  </a:lnTo>
                  <a:lnTo>
                    <a:pt x="5435" y="13970"/>
                  </a:lnTo>
                  <a:lnTo>
                    <a:pt x="12141" y="17551"/>
                  </a:lnTo>
                  <a:lnTo>
                    <a:pt x="18897" y="17551"/>
                  </a:lnTo>
                  <a:lnTo>
                    <a:pt x="20573" y="16408"/>
                  </a:lnTo>
                  <a:lnTo>
                    <a:pt x="20827" y="13754"/>
                  </a:lnTo>
                  <a:lnTo>
                    <a:pt x="15671" y="9804"/>
                  </a:lnTo>
                  <a:lnTo>
                    <a:pt x="11950" y="4483"/>
                  </a:lnTo>
                  <a:lnTo>
                    <a:pt x="73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23" name="Google Shape;8323;gefe2f4b35a_0_4785"/>
            <p:cNvSpPr/>
            <p:nvPr/>
          </p:nvSpPr>
          <p:spPr>
            <a:xfrm>
              <a:off x="168920" y="1758411"/>
              <a:ext cx="17144" cy="17780"/>
            </a:xfrm>
            <a:custGeom>
              <a:rect b="b" l="l" r="r" t="t"/>
              <a:pathLst>
                <a:path extrusionOk="0" h="17780" w="17144">
                  <a:moveTo>
                    <a:pt x="749" y="0"/>
                  </a:moveTo>
                  <a:lnTo>
                    <a:pt x="0" y="5854"/>
                  </a:lnTo>
                  <a:lnTo>
                    <a:pt x="4178" y="12369"/>
                  </a:lnTo>
                  <a:lnTo>
                    <a:pt x="9639" y="17424"/>
                  </a:lnTo>
                  <a:lnTo>
                    <a:pt x="12064" y="14427"/>
                  </a:lnTo>
                  <a:lnTo>
                    <a:pt x="16979" y="8496"/>
                  </a:lnTo>
                  <a:lnTo>
                    <a:pt x="12839" y="4457"/>
                  </a:lnTo>
                  <a:lnTo>
                    <a:pt x="7988" y="1092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8324" name="Google Shape;8324;gefe2f4b35a_0_4785"/>
          <p:cNvGrpSpPr/>
          <p:nvPr/>
        </p:nvGrpSpPr>
        <p:grpSpPr>
          <a:xfrm>
            <a:off x="5104561" y="1765839"/>
            <a:ext cx="27939" cy="30209"/>
            <a:chOff x="5104561" y="1765839"/>
            <a:chExt cx="27939" cy="30209"/>
          </a:xfrm>
        </p:grpSpPr>
        <p:sp>
          <p:nvSpPr>
            <p:cNvPr id="8325" name="Google Shape;8325;gefe2f4b35a_0_4785"/>
            <p:cNvSpPr/>
            <p:nvPr/>
          </p:nvSpPr>
          <p:spPr>
            <a:xfrm>
              <a:off x="5104561" y="1765839"/>
              <a:ext cx="27939" cy="26035"/>
            </a:xfrm>
            <a:custGeom>
              <a:rect b="b" l="l" r="r" t="t"/>
              <a:pathLst>
                <a:path extrusionOk="0" h="26035" w="27939">
                  <a:moveTo>
                    <a:pt x="1452" y="0"/>
                  </a:moveTo>
                  <a:lnTo>
                    <a:pt x="448" y="63"/>
                  </a:lnTo>
                  <a:lnTo>
                    <a:pt x="0" y="10946"/>
                  </a:lnTo>
                  <a:lnTo>
                    <a:pt x="6887" y="14441"/>
                  </a:lnTo>
                  <a:lnTo>
                    <a:pt x="14518" y="17195"/>
                  </a:lnTo>
                  <a:lnTo>
                    <a:pt x="16298" y="25857"/>
                  </a:lnTo>
                  <a:lnTo>
                    <a:pt x="23600" y="25768"/>
                  </a:lnTo>
                  <a:lnTo>
                    <a:pt x="27233" y="25768"/>
                  </a:lnTo>
                  <a:lnTo>
                    <a:pt x="27652" y="22910"/>
                  </a:lnTo>
                  <a:lnTo>
                    <a:pt x="6907" y="1292"/>
                  </a:lnTo>
                  <a:lnTo>
                    <a:pt x="14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26" name="Google Shape;8326;gefe2f4b35a_0_4785"/>
            <p:cNvSpPr/>
            <p:nvPr/>
          </p:nvSpPr>
          <p:spPr>
            <a:xfrm>
              <a:off x="5119679" y="1791604"/>
              <a:ext cx="12700" cy="4444"/>
            </a:xfrm>
            <a:custGeom>
              <a:rect b="b" l="l" r="r" t="t"/>
              <a:pathLst>
                <a:path extrusionOk="0" h="4444" w="12700">
                  <a:moveTo>
                    <a:pt x="12115" y="0"/>
                  </a:moveTo>
                  <a:lnTo>
                    <a:pt x="8470" y="0"/>
                  </a:lnTo>
                  <a:lnTo>
                    <a:pt x="1181" y="88"/>
                  </a:lnTo>
                  <a:lnTo>
                    <a:pt x="914" y="1193"/>
                  </a:lnTo>
                  <a:lnTo>
                    <a:pt x="520" y="2425"/>
                  </a:lnTo>
                  <a:lnTo>
                    <a:pt x="0" y="3797"/>
                  </a:lnTo>
                  <a:lnTo>
                    <a:pt x="1917" y="4140"/>
                  </a:lnTo>
                  <a:lnTo>
                    <a:pt x="3568" y="4305"/>
                  </a:lnTo>
                  <a:lnTo>
                    <a:pt x="9613" y="4305"/>
                  </a:lnTo>
                  <a:lnTo>
                    <a:pt x="11747" y="2590"/>
                  </a:lnTo>
                  <a:lnTo>
                    <a:pt x="121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8327" name="Google Shape;8327;gefe2f4b35a_0_4785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405397" y="1810268"/>
            <a:ext cx="140144" cy="100723"/>
          </a:xfrm>
          <a:prstGeom prst="rect">
            <a:avLst/>
          </a:prstGeom>
          <a:noFill/>
          <a:ln>
            <a:noFill/>
          </a:ln>
        </p:spPr>
      </p:pic>
      <p:sp>
        <p:nvSpPr>
          <p:cNvPr id="8328" name="Google Shape;8328;gefe2f4b35a_0_4785"/>
          <p:cNvSpPr/>
          <p:nvPr/>
        </p:nvSpPr>
        <p:spPr>
          <a:xfrm>
            <a:off x="4870375" y="1807607"/>
            <a:ext cx="7620" cy="3175"/>
          </a:xfrm>
          <a:custGeom>
            <a:rect b="b" l="l" r="r" t="t"/>
            <a:pathLst>
              <a:path extrusionOk="0" h="3175" w="7620">
                <a:moveTo>
                  <a:pt x="685" y="0"/>
                </a:moveTo>
                <a:lnTo>
                  <a:pt x="342" y="0"/>
                </a:lnTo>
                <a:lnTo>
                  <a:pt x="0" y="0"/>
                </a:lnTo>
                <a:lnTo>
                  <a:pt x="1358" y="660"/>
                </a:lnTo>
                <a:lnTo>
                  <a:pt x="6426" y="2667"/>
                </a:lnTo>
                <a:lnTo>
                  <a:pt x="7569" y="2667"/>
                </a:lnTo>
                <a:lnTo>
                  <a:pt x="6184" y="1993"/>
                </a:lnTo>
                <a:lnTo>
                  <a:pt x="2743" y="673"/>
                </a:lnTo>
                <a:lnTo>
                  <a:pt x="68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29" name="Google Shape;8329;gefe2f4b35a_0_4785"/>
          <p:cNvGrpSpPr/>
          <p:nvPr/>
        </p:nvGrpSpPr>
        <p:grpSpPr>
          <a:xfrm>
            <a:off x="4184253" y="1817569"/>
            <a:ext cx="36956" cy="24944"/>
            <a:chOff x="4184253" y="1817569"/>
            <a:chExt cx="36956" cy="24944"/>
          </a:xfrm>
        </p:grpSpPr>
        <p:sp>
          <p:nvSpPr>
            <p:cNvPr id="8330" name="Google Shape;8330;gefe2f4b35a_0_4785"/>
            <p:cNvSpPr/>
            <p:nvPr/>
          </p:nvSpPr>
          <p:spPr>
            <a:xfrm>
              <a:off x="4204064" y="1822828"/>
              <a:ext cx="17145" cy="19685"/>
            </a:xfrm>
            <a:custGeom>
              <a:rect b="b" l="l" r="r" t="t"/>
              <a:pathLst>
                <a:path extrusionOk="0" h="19685" w="17145">
                  <a:moveTo>
                    <a:pt x="0" y="0"/>
                  </a:moveTo>
                  <a:lnTo>
                    <a:pt x="279" y="16205"/>
                  </a:lnTo>
                  <a:lnTo>
                    <a:pt x="5207" y="18389"/>
                  </a:lnTo>
                  <a:lnTo>
                    <a:pt x="9969" y="19672"/>
                  </a:lnTo>
                  <a:lnTo>
                    <a:pt x="15621" y="19672"/>
                  </a:lnTo>
                  <a:lnTo>
                    <a:pt x="17145" y="18897"/>
                  </a:lnTo>
                  <a:lnTo>
                    <a:pt x="17030" y="17170"/>
                  </a:lnTo>
                  <a:lnTo>
                    <a:pt x="10541" y="12306"/>
                  </a:lnTo>
                  <a:lnTo>
                    <a:pt x="6451" y="49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31" name="Google Shape;8331;gefe2f4b35a_0_4785"/>
            <p:cNvSpPr/>
            <p:nvPr/>
          </p:nvSpPr>
          <p:spPr>
            <a:xfrm>
              <a:off x="4184253" y="1817569"/>
              <a:ext cx="20320" cy="21589"/>
            </a:xfrm>
            <a:custGeom>
              <a:rect b="b" l="l" r="r" t="t"/>
              <a:pathLst>
                <a:path extrusionOk="0" h="21589" w="20320">
                  <a:moveTo>
                    <a:pt x="10794" y="0"/>
                  </a:moveTo>
                  <a:lnTo>
                    <a:pt x="3708" y="0"/>
                  </a:lnTo>
                  <a:lnTo>
                    <a:pt x="2527" y="0"/>
                  </a:lnTo>
                  <a:lnTo>
                    <a:pt x="1295" y="63"/>
                  </a:lnTo>
                  <a:lnTo>
                    <a:pt x="20091" y="21463"/>
                  </a:lnTo>
                  <a:lnTo>
                    <a:pt x="19811" y="5257"/>
                  </a:lnTo>
                  <a:lnTo>
                    <a:pt x="15760" y="2159"/>
                  </a:lnTo>
                  <a:lnTo>
                    <a:pt x="107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8332" name="Google Shape;8332;gefe2f4b35a_0_4785"/>
          <p:cNvGrpSpPr/>
          <p:nvPr/>
        </p:nvGrpSpPr>
        <p:grpSpPr>
          <a:xfrm>
            <a:off x="4786808" y="1832395"/>
            <a:ext cx="38735" cy="15875"/>
            <a:chOff x="4786808" y="1832395"/>
            <a:chExt cx="38735" cy="15875"/>
          </a:xfrm>
        </p:grpSpPr>
        <p:sp>
          <p:nvSpPr>
            <p:cNvPr id="8333" name="Google Shape;8333;gefe2f4b35a_0_4785"/>
            <p:cNvSpPr/>
            <p:nvPr/>
          </p:nvSpPr>
          <p:spPr>
            <a:xfrm>
              <a:off x="4788005" y="1832395"/>
              <a:ext cx="1270" cy="1905"/>
            </a:xfrm>
            <a:custGeom>
              <a:rect b="b" l="l" r="r" t="t"/>
              <a:pathLst>
                <a:path extrusionOk="0" h="1905" w="1270">
                  <a:moveTo>
                    <a:pt x="190" y="0"/>
                  </a:moveTo>
                  <a:lnTo>
                    <a:pt x="114" y="482"/>
                  </a:lnTo>
                  <a:lnTo>
                    <a:pt x="50" y="952"/>
                  </a:lnTo>
                  <a:lnTo>
                    <a:pt x="0" y="1397"/>
                  </a:lnTo>
                  <a:lnTo>
                    <a:pt x="203" y="1079"/>
                  </a:lnTo>
                  <a:lnTo>
                    <a:pt x="419" y="762"/>
                  </a:lnTo>
                  <a:lnTo>
                    <a:pt x="647" y="444"/>
                  </a:lnTo>
                  <a:lnTo>
                    <a:pt x="495" y="30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34" name="Google Shape;8334;gefe2f4b35a_0_4785"/>
            <p:cNvSpPr/>
            <p:nvPr/>
          </p:nvSpPr>
          <p:spPr>
            <a:xfrm>
              <a:off x="4786808" y="1832395"/>
              <a:ext cx="38735" cy="15875"/>
            </a:xfrm>
            <a:custGeom>
              <a:rect b="b" l="l" r="r" t="t"/>
              <a:pathLst>
                <a:path extrusionOk="0" h="15875" w="38735">
                  <a:moveTo>
                    <a:pt x="38201" y="0"/>
                  </a:moveTo>
                  <a:lnTo>
                    <a:pt x="30183" y="1251"/>
                  </a:lnTo>
                  <a:lnTo>
                    <a:pt x="23806" y="3424"/>
                  </a:lnTo>
                  <a:lnTo>
                    <a:pt x="18438" y="5484"/>
                  </a:lnTo>
                  <a:lnTo>
                    <a:pt x="13449" y="6400"/>
                  </a:lnTo>
                  <a:lnTo>
                    <a:pt x="10058" y="6400"/>
                  </a:lnTo>
                  <a:lnTo>
                    <a:pt x="6476" y="4902"/>
                  </a:lnTo>
                  <a:lnTo>
                    <a:pt x="1841" y="444"/>
                  </a:lnTo>
                  <a:lnTo>
                    <a:pt x="1193" y="1397"/>
                  </a:lnTo>
                  <a:lnTo>
                    <a:pt x="0" y="11785"/>
                  </a:lnTo>
                  <a:lnTo>
                    <a:pt x="4876" y="15430"/>
                  </a:lnTo>
                  <a:lnTo>
                    <a:pt x="11442" y="15430"/>
                  </a:lnTo>
                  <a:lnTo>
                    <a:pt x="19970" y="13846"/>
                  </a:lnTo>
                  <a:lnTo>
                    <a:pt x="28432" y="9920"/>
                  </a:lnTo>
                  <a:lnTo>
                    <a:pt x="35088" y="4891"/>
                  </a:lnTo>
                  <a:lnTo>
                    <a:pt x="382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35" name="Google Shape;8335;gefe2f4b35a_0_4785"/>
          <p:cNvSpPr/>
          <p:nvPr/>
        </p:nvSpPr>
        <p:spPr>
          <a:xfrm>
            <a:off x="4604035" y="1840951"/>
            <a:ext cx="52704" cy="36194"/>
          </a:xfrm>
          <a:custGeom>
            <a:rect b="b" l="l" r="r" t="t"/>
            <a:pathLst>
              <a:path extrusionOk="0" h="36194" w="52704">
                <a:moveTo>
                  <a:pt x="14554" y="0"/>
                </a:moveTo>
                <a:lnTo>
                  <a:pt x="9232" y="0"/>
                </a:lnTo>
                <a:lnTo>
                  <a:pt x="5537" y="0"/>
                </a:lnTo>
                <a:lnTo>
                  <a:pt x="2374" y="1701"/>
                </a:lnTo>
                <a:lnTo>
                  <a:pt x="0" y="6299"/>
                </a:lnTo>
                <a:lnTo>
                  <a:pt x="11904" y="10949"/>
                </a:lnTo>
                <a:lnTo>
                  <a:pt x="10960" y="19454"/>
                </a:lnTo>
                <a:lnTo>
                  <a:pt x="8272" y="28843"/>
                </a:lnTo>
                <a:lnTo>
                  <a:pt x="14947" y="36144"/>
                </a:lnTo>
                <a:lnTo>
                  <a:pt x="14947" y="21056"/>
                </a:lnTo>
                <a:lnTo>
                  <a:pt x="16560" y="20447"/>
                </a:lnTo>
                <a:lnTo>
                  <a:pt x="18567" y="20218"/>
                </a:lnTo>
                <a:lnTo>
                  <a:pt x="23977" y="20218"/>
                </a:lnTo>
                <a:lnTo>
                  <a:pt x="38557" y="22059"/>
                </a:lnTo>
                <a:lnTo>
                  <a:pt x="47840" y="22059"/>
                </a:lnTo>
                <a:lnTo>
                  <a:pt x="52260" y="20383"/>
                </a:lnTo>
                <a:lnTo>
                  <a:pt x="51815" y="13792"/>
                </a:lnTo>
                <a:lnTo>
                  <a:pt x="49618" y="14097"/>
                </a:lnTo>
                <a:lnTo>
                  <a:pt x="41719" y="14097"/>
                </a:lnTo>
                <a:lnTo>
                  <a:pt x="34556" y="10579"/>
                </a:lnTo>
                <a:lnTo>
                  <a:pt x="20967" y="3517"/>
                </a:lnTo>
                <a:lnTo>
                  <a:pt x="1455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36" name="Google Shape;8336;gefe2f4b35a_0_4785"/>
          <p:cNvSpPr/>
          <p:nvPr/>
        </p:nvSpPr>
        <p:spPr>
          <a:xfrm>
            <a:off x="5060966" y="1914086"/>
            <a:ext cx="41275" cy="24130"/>
          </a:xfrm>
          <a:custGeom>
            <a:rect b="b" l="l" r="r" t="t"/>
            <a:pathLst>
              <a:path extrusionOk="0" h="24130" w="41275">
                <a:moveTo>
                  <a:pt x="36817" y="0"/>
                </a:moveTo>
                <a:lnTo>
                  <a:pt x="30769" y="8655"/>
                </a:lnTo>
                <a:lnTo>
                  <a:pt x="19299" y="11866"/>
                </a:lnTo>
                <a:lnTo>
                  <a:pt x="7383" y="14646"/>
                </a:lnTo>
                <a:lnTo>
                  <a:pt x="0" y="22009"/>
                </a:lnTo>
                <a:lnTo>
                  <a:pt x="3187" y="23050"/>
                </a:lnTo>
                <a:lnTo>
                  <a:pt x="6489" y="23507"/>
                </a:lnTo>
                <a:lnTo>
                  <a:pt x="9779" y="23507"/>
                </a:lnTo>
                <a:lnTo>
                  <a:pt x="24542" y="20643"/>
                </a:lnTo>
                <a:lnTo>
                  <a:pt x="36018" y="13911"/>
                </a:lnTo>
                <a:lnTo>
                  <a:pt x="41134" y="6100"/>
                </a:lnTo>
                <a:lnTo>
                  <a:pt x="3681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37" name="Google Shape;8337;gefe2f4b35a_0_4785"/>
          <p:cNvSpPr/>
          <p:nvPr/>
        </p:nvSpPr>
        <p:spPr>
          <a:xfrm>
            <a:off x="4393243" y="1936758"/>
            <a:ext cx="26035" cy="15875"/>
          </a:xfrm>
          <a:custGeom>
            <a:rect b="b" l="l" r="r" t="t"/>
            <a:pathLst>
              <a:path extrusionOk="0" h="15875" w="26035">
                <a:moveTo>
                  <a:pt x="25430" y="0"/>
                </a:moveTo>
                <a:lnTo>
                  <a:pt x="24262" y="0"/>
                </a:lnTo>
                <a:lnTo>
                  <a:pt x="23462" y="0"/>
                </a:lnTo>
                <a:lnTo>
                  <a:pt x="21874" y="1854"/>
                </a:lnTo>
                <a:lnTo>
                  <a:pt x="19487" y="6832"/>
                </a:lnTo>
                <a:lnTo>
                  <a:pt x="17353" y="6743"/>
                </a:lnTo>
                <a:lnTo>
                  <a:pt x="16223" y="6743"/>
                </a:lnTo>
                <a:lnTo>
                  <a:pt x="8372" y="7197"/>
                </a:lnTo>
                <a:lnTo>
                  <a:pt x="2078" y="8586"/>
                </a:lnTo>
                <a:lnTo>
                  <a:pt x="0" y="10949"/>
                </a:lnTo>
                <a:lnTo>
                  <a:pt x="4793" y="14325"/>
                </a:lnTo>
                <a:lnTo>
                  <a:pt x="7054" y="15405"/>
                </a:lnTo>
                <a:lnTo>
                  <a:pt x="9136" y="15862"/>
                </a:lnTo>
                <a:lnTo>
                  <a:pt x="16566" y="15862"/>
                </a:lnTo>
                <a:lnTo>
                  <a:pt x="20465" y="11899"/>
                </a:lnTo>
                <a:lnTo>
                  <a:pt x="24884" y="3962"/>
                </a:lnTo>
                <a:lnTo>
                  <a:pt x="254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38" name="Google Shape;8338;gefe2f4b35a_0_4785"/>
          <p:cNvSpPr/>
          <p:nvPr/>
        </p:nvSpPr>
        <p:spPr>
          <a:xfrm>
            <a:off x="1414799" y="1959226"/>
            <a:ext cx="29844" cy="21589"/>
          </a:xfrm>
          <a:custGeom>
            <a:rect b="b" l="l" r="r" t="t"/>
            <a:pathLst>
              <a:path extrusionOk="0" h="21589" w="29844">
                <a:moveTo>
                  <a:pt x="4914" y="0"/>
                </a:moveTo>
                <a:lnTo>
                  <a:pt x="3086" y="0"/>
                </a:lnTo>
                <a:lnTo>
                  <a:pt x="1485" y="0"/>
                </a:lnTo>
                <a:lnTo>
                  <a:pt x="431" y="1701"/>
                </a:lnTo>
                <a:lnTo>
                  <a:pt x="0" y="6604"/>
                </a:lnTo>
                <a:lnTo>
                  <a:pt x="5689" y="8102"/>
                </a:lnTo>
                <a:lnTo>
                  <a:pt x="8623" y="12712"/>
                </a:lnTo>
                <a:lnTo>
                  <a:pt x="7200" y="21463"/>
                </a:lnTo>
                <a:lnTo>
                  <a:pt x="21843" y="21463"/>
                </a:lnTo>
                <a:lnTo>
                  <a:pt x="21843" y="13855"/>
                </a:lnTo>
                <a:lnTo>
                  <a:pt x="27889" y="12712"/>
                </a:lnTo>
                <a:lnTo>
                  <a:pt x="29362" y="6604"/>
                </a:lnTo>
                <a:lnTo>
                  <a:pt x="26746" y="8178"/>
                </a:lnTo>
                <a:lnTo>
                  <a:pt x="24282" y="8813"/>
                </a:lnTo>
                <a:lnTo>
                  <a:pt x="17614" y="8813"/>
                </a:lnTo>
                <a:lnTo>
                  <a:pt x="13804" y="6604"/>
                </a:lnTo>
                <a:lnTo>
                  <a:pt x="7454" y="2197"/>
                </a:lnTo>
                <a:lnTo>
                  <a:pt x="491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39" name="Google Shape;8339;gefe2f4b35a_0_4785"/>
          <p:cNvSpPr/>
          <p:nvPr/>
        </p:nvSpPr>
        <p:spPr>
          <a:xfrm>
            <a:off x="759034" y="2069419"/>
            <a:ext cx="29845" cy="23494"/>
          </a:xfrm>
          <a:custGeom>
            <a:rect b="b" l="l" r="r" t="t"/>
            <a:pathLst>
              <a:path extrusionOk="0" h="23494" w="29845">
                <a:moveTo>
                  <a:pt x="22148" y="0"/>
                </a:moveTo>
                <a:lnTo>
                  <a:pt x="7492" y="0"/>
                </a:lnTo>
                <a:lnTo>
                  <a:pt x="7492" y="7607"/>
                </a:lnTo>
                <a:lnTo>
                  <a:pt x="1409" y="8991"/>
                </a:lnTo>
                <a:lnTo>
                  <a:pt x="0" y="14859"/>
                </a:lnTo>
                <a:lnTo>
                  <a:pt x="1549" y="14071"/>
                </a:lnTo>
                <a:lnTo>
                  <a:pt x="3060" y="13741"/>
                </a:lnTo>
                <a:lnTo>
                  <a:pt x="8483" y="13741"/>
                </a:lnTo>
                <a:lnTo>
                  <a:pt x="12141" y="16154"/>
                </a:lnTo>
                <a:lnTo>
                  <a:pt x="18694" y="20955"/>
                </a:lnTo>
                <a:lnTo>
                  <a:pt x="21589" y="23355"/>
                </a:lnTo>
                <a:lnTo>
                  <a:pt x="26339" y="23355"/>
                </a:lnTo>
                <a:lnTo>
                  <a:pt x="28232" y="21209"/>
                </a:lnTo>
                <a:lnTo>
                  <a:pt x="29641" y="14859"/>
                </a:lnTo>
                <a:lnTo>
                  <a:pt x="23850" y="13360"/>
                </a:lnTo>
                <a:lnTo>
                  <a:pt x="14960" y="14859"/>
                </a:lnTo>
                <a:lnTo>
                  <a:pt x="14668" y="7607"/>
                </a:lnTo>
                <a:lnTo>
                  <a:pt x="19278" y="7023"/>
                </a:lnTo>
                <a:lnTo>
                  <a:pt x="23329" y="6451"/>
                </a:lnTo>
                <a:lnTo>
                  <a:pt x="22148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40" name="Google Shape;8340;gefe2f4b35a_0_4785"/>
          <p:cNvSpPr/>
          <p:nvPr/>
        </p:nvSpPr>
        <p:spPr>
          <a:xfrm>
            <a:off x="4371278" y="2091768"/>
            <a:ext cx="34289" cy="14605"/>
          </a:xfrm>
          <a:custGeom>
            <a:rect b="b" l="l" r="r" t="t"/>
            <a:pathLst>
              <a:path extrusionOk="0" h="14605" w="34289">
                <a:moveTo>
                  <a:pt x="33925" y="0"/>
                </a:moveTo>
                <a:lnTo>
                  <a:pt x="12176" y="3220"/>
                </a:lnTo>
                <a:lnTo>
                  <a:pt x="1518" y="7916"/>
                </a:lnTo>
                <a:lnTo>
                  <a:pt x="0" y="12153"/>
                </a:lnTo>
                <a:lnTo>
                  <a:pt x="5668" y="13995"/>
                </a:lnTo>
                <a:lnTo>
                  <a:pt x="11162" y="13282"/>
                </a:lnTo>
                <a:lnTo>
                  <a:pt x="17920" y="10926"/>
                </a:lnTo>
                <a:lnTo>
                  <a:pt x="25617" y="6606"/>
                </a:lnTo>
                <a:lnTo>
                  <a:pt x="339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41" name="Google Shape;8341;gefe2f4b35a_0_4785"/>
          <p:cNvSpPr/>
          <p:nvPr/>
        </p:nvSpPr>
        <p:spPr>
          <a:xfrm>
            <a:off x="5112479" y="2095958"/>
            <a:ext cx="33020" cy="32385"/>
          </a:xfrm>
          <a:custGeom>
            <a:rect b="b" l="l" r="r" t="t"/>
            <a:pathLst>
              <a:path extrusionOk="0" h="32385" w="33020">
                <a:moveTo>
                  <a:pt x="30137" y="0"/>
                </a:moveTo>
                <a:lnTo>
                  <a:pt x="23380" y="0"/>
                </a:lnTo>
                <a:lnTo>
                  <a:pt x="21018" y="0"/>
                </a:lnTo>
                <a:lnTo>
                  <a:pt x="18122" y="990"/>
                </a:lnTo>
                <a:lnTo>
                  <a:pt x="14668" y="3302"/>
                </a:lnTo>
                <a:lnTo>
                  <a:pt x="19265" y="3644"/>
                </a:lnTo>
                <a:lnTo>
                  <a:pt x="23279" y="4114"/>
                </a:lnTo>
                <a:lnTo>
                  <a:pt x="22174" y="10566"/>
                </a:lnTo>
                <a:lnTo>
                  <a:pt x="15835" y="13498"/>
                </a:lnTo>
                <a:lnTo>
                  <a:pt x="9901" y="16767"/>
                </a:lnTo>
                <a:lnTo>
                  <a:pt x="4559" y="20621"/>
                </a:lnTo>
                <a:lnTo>
                  <a:pt x="0" y="25311"/>
                </a:lnTo>
                <a:lnTo>
                  <a:pt x="5892" y="30327"/>
                </a:lnTo>
                <a:lnTo>
                  <a:pt x="11036" y="32346"/>
                </a:lnTo>
                <a:lnTo>
                  <a:pt x="24028" y="32346"/>
                </a:lnTo>
                <a:lnTo>
                  <a:pt x="29413" y="24257"/>
                </a:lnTo>
                <a:lnTo>
                  <a:pt x="32461" y="8089"/>
                </a:lnTo>
                <a:lnTo>
                  <a:pt x="301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8342" name="Google Shape;8342;gefe2f4b35a_0_4785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138369" y="2121265"/>
            <a:ext cx="95761" cy="66835"/>
          </a:xfrm>
          <a:prstGeom prst="rect">
            <a:avLst/>
          </a:prstGeom>
          <a:noFill/>
          <a:ln>
            <a:noFill/>
          </a:ln>
        </p:spPr>
      </p:pic>
      <p:sp>
        <p:nvSpPr>
          <p:cNvPr id="8343" name="Google Shape;8343;gefe2f4b35a_0_4785"/>
          <p:cNvSpPr/>
          <p:nvPr/>
        </p:nvSpPr>
        <p:spPr>
          <a:xfrm>
            <a:off x="3648999" y="2113964"/>
            <a:ext cx="41910" cy="26035"/>
          </a:xfrm>
          <a:custGeom>
            <a:rect b="b" l="l" r="r" t="t"/>
            <a:pathLst>
              <a:path extrusionOk="0" h="26035" w="41910">
                <a:moveTo>
                  <a:pt x="40462" y="0"/>
                </a:moveTo>
                <a:lnTo>
                  <a:pt x="39750" y="0"/>
                </a:lnTo>
                <a:lnTo>
                  <a:pt x="33492" y="1102"/>
                </a:lnTo>
                <a:lnTo>
                  <a:pt x="0" y="25654"/>
                </a:lnTo>
                <a:lnTo>
                  <a:pt x="1041" y="25654"/>
                </a:lnTo>
                <a:lnTo>
                  <a:pt x="2349" y="24663"/>
                </a:lnTo>
                <a:lnTo>
                  <a:pt x="4940" y="22288"/>
                </a:lnTo>
                <a:lnTo>
                  <a:pt x="17260" y="19785"/>
                </a:lnTo>
                <a:lnTo>
                  <a:pt x="27903" y="15673"/>
                </a:lnTo>
                <a:lnTo>
                  <a:pt x="36281" y="9335"/>
                </a:lnTo>
                <a:lnTo>
                  <a:pt x="41808" y="152"/>
                </a:lnTo>
                <a:lnTo>
                  <a:pt x="40462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44" name="Google Shape;8344;gefe2f4b35a_0_4785"/>
          <p:cNvSpPr/>
          <p:nvPr/>
        </p:nvSpPr>
        <p:spPr>
          <a:xfrm>
            <a:off x="287719" y="2187793"/>
            <a:ext cx="52070" cy="53975"/>
          </a:xfrm>
          <a:custGeom>
            <a:rect b="b" l="l" r="r" t="t"/>
            <a:pathLst>
              <a:path extrusionOk="0" h="53975" w="52070">
                <a:moveTo>
                  <a:pt x="43307" y="0"/>
                </a:moveTo>
                <a:lnTo>
                  <a:pt x="39395" y="0"/>
                </a:lnTo>
                <a:lnTo>
                  <a:pt x="26385" y="619"/>
                </a:lnTo>
                <a:lnTo>
                  <a:pt x="15087" y="2905"/>
                </a:lnTo>
                <a:lnTo>
                  <a:pt x="6094" y="7500"/>
                </a:lnTo>
                <a:lnTo>
                  <a:pt x="0" y="15049"/>
                </a:lnTo>
                <a:lnTo>
                  <a:pt x="10947" y="18859"/>
                </a:lnTo>
                <a:lnTo>
                  <a:pt x="7200" y="29921"/>
                </a:lnTo>
                <a:lnTo>
                  <a:pt x="15532" y="31648"/>
                </a:lnTo>
                <a:lnTo>
                  <a:pt x="18694" y="38227"/>
                </a:lnTo>
                <a:lnTo>
                  <a:pt x="22148" y="44564"/>
                </a:lnTo>
                <a:lnTo>
                  <a:pt x="21424" y="51206"/>
                </a:lnTo>
                <a:lnTo>
                  <a:pt x="22440" y="53848"/>
                </a:lnTo>
                <a:lnTo>
                  <a:pt x="24485" y="53848"/>
                </a:lnTo>
                <a:lnTo>
                  <a:pt x="31252" y="49132"/>
                </a:lnTo>
                <a:lnTo>
                  <a:pt x="39695" y="38039"/>
                </a:lnTo>
                <a:lnTo>
                  <a:pt x="47283" y="25151"/>
                </a:lnTo>
                <a:lnTo>
                  <a:pt x="51485" y="15049"/>
                </a:lnTo>
                <a:lnTo>
                  <a:pt x="47739" y="7569"/>
                </a:lnTo>
                <a:lnTo>
                  <a:pt x="51485" y="304"/>
                </a:lnTo>
                <a:lnTo>
                  <a:pt x="4330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45" name="Google Shape;8345;gefe2f4b35a_0_4785"/>
          <p:cNvGrpSpPr/>
          <p:nvPr/>
        </p:nvGrpSpPr>
        <p:grpSpPr>
          <a:xfrm>
            <a:off x="2755319" y="2152402"/>
            <a:ext cx="52069" cy="19377"/>
            <a:chOff x="2755319" y="2152402"/>
            <a:chExt cx="52069" cy="19377"/>
          </a:xfrm>
        </p:grpSpPr>
        <p:sp>
          <p:nvSpPr>
            <p:cNvPr id="8346" name="Google Shape;8346;gefe2f4b35a_0_4785"/>
            <p:cNvSpPr/>
            <p:nvPr/>
          </p:nvSpPr>
          <p:spPr>
            <a:xfrm>
              <a:off x="2783806" y="2167335"/>
              <a:ext cx="17780" cy="4444"/>
            </a:xfrm>
            <a:custGeom>
              <a:rect b="b" l="l" r="r" t="t"/>
              <a:pathLst>
                <a:path extrusionOk="0" h="4444" w="17780">
                  <a:moveTo>
                    <a:pt x="0" y="0"/>
                  </a:moveTo>
                  <a:lnTo>
                    <a:pt x="3733" y="2235"/>
                  </a:lnTo>
                  <a:lnTo>
                    <a:pt x="7213" y="4203"/>
                  </a:lnTo>
                  <a:lnTo>
                    <a:pt x="12992" y="4203"/>
                  </a:lnTo>
                  <a:lnTo>
                    <a:pt x="15328" y="3187"/>
                  </a:lnTo>
                  <a:lnTo>
                    <a:pt x="17640" y="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47" name="Google Shape;8347;gefe2f4b35a_0_4785"/>
            <p:cNvSpPr/>
            <p:nvPr/>
          </p:nvSpPr>
          <p:spPr>
            <a:xfrm>
              <a:off x="2755319" y="2152402"/>
              <a:ext cx="52069" cy="15875"/>
            </a:xfrm>
            <a:custGeom>
              <a:rect b="b" l="l" r="r" t="t"/>
              <a:pathLst>
                <a:path extrusionOk="0" h="15875" w="52069">
                  <a:moveTo>
                    <a:pt x="15735" y="0"/>
                  </a:moveTo>
                  <a:lnTo>
                    <a:pt x="11823" y="0"/>
                  </a:lnTo>
                  <a:lnTo>
                    <a:pt x="6565" y="0"/>
                  </a:lnTo>
                  <a:lnTo>
                    <a:pt x="2578" y="3098"/>
                  </a:lnTo>
                  <a:lnTo>
                    <a:pt x="0" y="13462"/>
                  </a:lnTo>
                  <a:lnTo>
                    <a:pt x="4343" y="9842"/>
                  </a:lnTo>
                  <a:lnTo>
                    <a:pt x="8356" y="8496"/>
                  </a:lnTo>
                  <a:lnTo>
                    <a:pt x="17411" y="8496"/>
                  </a:lnTo>
                  <a:lnTo>
                    <a:pt x="22199" y="11163"/>
                  </a:lnTo>
                  <a:lnTo>
                    <a:pt x="28486" y="14935"/>
                  </a:lnTo>
                  <a:lnTo>
                    <a:pt x="46139" y="15455"/>
                  </a:lnTo>
                  <a:lnTo>
                    <a:pt x="47942" y="13360"/>
                  </a:lnTo>
                  <a:lnTo>
                    <a:pt x="49745" y="10274"/>
                  </a:lnTo>
                  <a:lnTo>
                    <a:pt x="51549" y="5854"/>
                  </a:lnTo>
                  <a:lnTo>
                    <a:pt x="48679" y="6553"/>
                  </a:lnTo>
                  <a:lnTo>
                    <a:pt x="45923" y="6832"/>
                  </a:lnTo>
                  <a:lnTo>
                    <a:pt x="36753" y="6832"/>
                  </a:lnTo>
                  <a:lnTo>
                    <a:pt x="30848" y="5130"/>
                  </a:lnTo>
                  <a:lnTo>
                    <a:pt x="20332" y="1714"/>
                  </a:lnTo>
                  <a:lnTo>
                    <a:pt x="157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48" name="Google Shape;8348;gefe2f4b35a_0_4785"/>
          <p:cNvSpPr/>
          <p:nvPr/>
        </p:nvSpPr>
        <p:spPr>
          <a:xfrm>
            <a:off x="2490038" y="2187802"/>
            <a:ext cx="55880" cy="23494"/>
          </a:xfrm>
          <a:custGeom>
            <a:rect b="b" l="l" r="r" t="t"/>
            <a:pathLst>
              <a:path extrusionOk="0" h="23494" w="55880">
                <a:moveTo>
                  <a:pt x="38417" y="0"/>
                </a:moveTo>
                <a:lnTo>
                  <a:pt x="35610" y="0"/>
                </a:lnTo>
                <a:lnTo>
                  <a:pt x="23711" y="779"/>
                </a:lnTo>
                <a:lnTo>
                  <a:pt x="13657" y="3333"/>
                </a:lnTo>
                <a:lnTo>
                  <a:pt x="5676" y="7983"/>
                </a:lnTo>
                <a:lnTo>
                  <a:pt x="0" y="15049"/>
                </a:lnTo>
                <a:lnTo>
                  <a:pt x="13609" y="18932"/>
                </a:lnTo>
                <a:lnTo>
                  <a:pt x="29487" y="21445"/>
                </a:lnTo>
                <a:lnTo>
                  <a:pt x="43925" y="22798"/>
                </a:lnTo>
                <a:lnTo>
                  <a:pt x="53213" y="23202"/>
                </a:lnTo>
                <a:lnTo>
                  <a:pt x="55575" y="23202"/>
                </a:lnTo>
                <a:lnTo>
                  <a:pt x="55460" y="22987"/>
                </a:lnTo>
                <a:lnTo>
                  <a:pt x="51511" y="22656"/>
                </a:lnTo>
                <a:lnTo>
                  <a:pt x="51193" y="13081"/>
                </a:lnTo>
                <a:lnTo>
                  <a:pt x="42291" y="12166"/>
                </a:lnTo>
                <a:lnTo>
                  <a:pt x="44361" y="304"/>
                </a:lnTo>
                <a:lnTo>
                  <a:pt x="38417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49" name="Google Shape;8349;gefe2f4b35a_0_4785"/>
          <p:cNvGrpSpPr/>
          <p:nvPr/>
        </p:nvGrpSpPr>
        <p:grpSpPr>
          <a:xfrm>
            <a:off x="2131615" y="2231275"/>
            <a:ext cx="27726" cy="4968"/>
            <a:chOff x="2131615" y="2231275"/>
            <a:chExt cx="27726" cy="4968"/>
          </a:xfrm>
        </p:grpSpPr>
        <p:sp>
          <p:nvSpPr>
            <p:cNvPr id="8350" name="Google Shape;8350;gefe2f4b35a_0_4785"/>
            <p:cNvSpPr/>
            <p:nvPr/>
          </p:nvSpPr>
          <p:spPr>
            <a:xfrm>
              <a:off x="2147277" y="2231275"/>
              <a:ext cx="12064" cy="2539"/>
            </a:xfrm>
            <a:custGeom>
              <a:rect b="b" l="l" r="r" t="t"/>
              <a:pathLst>
                <a:path extrusionOk="0" h="2539" w="12064">
                  <a:moveTo>
                    <a:pt x="11455" y="0"/>
                  </a:moveTo>
                  <a:lnTo>
                    <a:pt x="11137" y="0"/>
                  </a:lnTo>
                  <a:lnTo>
                    <a:pt x="10960" y="0"/>
                  </a:lnTo>
                  <a:lnTo>
                    <a:pt x="8928" y="304"/>
                  </a:lnTo>
                  <a:lnTo>
                    <a:pt x="4102" y="1079"/>
                  </a:lnTo>
                  <a:lnTo>
                    <a:pt x="0" y="1790"/>
                  </a:lnTo>
                  <a:lnTo>
                    <a:pt x="0" y="1981"/>
                  </a:lnTo>
                  <a:lnTo>
                    <a:pt x="6032" y="952"/>
                  </a:lnTo>
                  <a:lnTo>
                    <a:pt x="114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51" name="Google Shape;8351;gefe2f4b35a_0_4785"/>
            <p:cNvSpPr/>
            <p:nvPr/>
          </p:nvSpPr>
          <p:spPr>
            <a:xfrm>
              <a:off x="2131615" y="2233068"/>
              <a:ext cx="15875" cy="3175"/>
            </a:xfrm>
            <a:custGeom>
              <a:rect b="b" l="l" r="r" t="t"/>
              <a:pathLst>
                <a:path extrusionOk="0" h="3175" w="15875">
                  <a:moveTo>
                    <a:pt x="15659" y="0"/>
                  </a:moveTo>
                  <a:lnTo>
                    <a:pt x="4013" y="2032"/>
                  </a:lnTo>
                  <a:lnTo>
                    <a:pt x="0" y="2755"/>
                  </a:lnTo>
                  <a:lnTo>
                    <a:pt x="431" y="2755"/>
                  </a:lnTo>
                  <a:lnTo>
                    <a:pt x="7251" y="1625"/>
                  </a:lnTo>
                  <a:lnTo>
                    <a:pt x="15659" y="190"/>
                  </a:lnTo>
                  <a:lnTo>
                    <a:pt x="156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8352" name="Google Shape;8352;gefe2f4b35a_0_4785"/>
          <p:cNvGrpSpPr/>
          <p:nvPr/>
        </p:nvGrpSpPr>
        <p:grpSpPr>
          <a:xfrm>
            <a:off x="3813604" y="2254708"/>
            <a:ext cx="32210" cy="27193"/>
            <a:chOff x="3813604" y="2254708"/>
            <a:chExt cx="32210" cy="27193"/>
          </a:xfrm>
        </p:grpSpPr>
        <p:sp>
          <p:nvSpPr>
            <p:cNvPr id="8353" name="Google Shape;8353;gefe2f4b35a_0_4785"/>
            <p:cNvSpPr/>
            <p:nvPr/>
          </p:nvSpPr>
          <p:spPr>
            <a:xfrm>
              <a:off x="3824860" y="2259041"/>
              <a:ext cx="20954" cy="22860"/>
            </a:xfrm>
            <a:custGeom>
              <a:rect b="b" l="l" r="r" t="t"/>
              <a:pathLst>
                <a:path extrusionOk="0" h="22860" w="20954">
                  <a:moveTo>
                    <a:pt x="292" y="0"/>
                  </a:moveTo>
                  <a:lnTo>
                    <a:pt x="0" y="16217"/>
                  </a:lnTo>
                  <a:lnTo>
                    <a:pt x="4851" y="20002"/>
                  </a:lnTo>
                  <a:lnTo>
                    <a:pt x="10617" y="22326"/>
                  </a:lnTo>
                  <a:lnTo>
                    <a:pt x="18046" y="22326"/>
                  </a:lnTo>
                  <a:lnTo>
                    <a:pt x="20370" y="20980"/>
                  </a:lnTo>
                  <a:lnTo>
                    <a:pt x="20726" y="17907"/>
                  </a:lnTo>
                  <a:lnTo>
                    <a:pt x="13792" y="15244"/>
                  </a:lnTo>
                  <a:lnTo>
                    <a:pt x="8875" y="10591"/>
                  </a:lnTo>
                  <a:lnTo>
                    <a:pt x="4776" y="5119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54" name="Google Shape;8354;gefe2f4b35a_0_4785"/>
            <p:cNvSpPr/>
            <p:nvPr/>
          </p:nvSpPr>
          <p:spPr>
            <a:xfrm>
              <a:off x="3813604" y="2254708"/>
              <a:ext cx="12064" cy="20955"/>
            </a:xfrm>
            <a:custGeom>
              <a:rect b="b" l="l" r="r" t="t"/>
              <a:pathLst>
                <a:path extrusionOk="0" h="20955" w="12064">
                  <a:moveTo>
                    <a:pt x="2374" y="0"/>
                  </a:moveTo>
                  <a:lnTo>
                    <a:pt x="0" y="8051"/>
                  </a:lnTo>
                  <a:lnTo>
                    <a:pt x="4838" y="15570"/>
                  </a:lnTo>
                  <a:lnTo>
                    <a:pt x="11252" y="20561"/>
                  </a:lnTo>
                  <a:lnTo>
                    <a:pt x="11544" y="4330"/>
                  </a:lnTo>
                  <a:lnTo>
                    <a:pt x="9182" y="2222"/>
                  </a:lnTo>
                  <a:lnTo>
                    <a:pt x="6311" y="596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55" name="Google Shape;8355;gefe2f4b35a_0_4785"/>
          <p:cNvSpPr/>
          <p:nvPr/>
        </p:nvSpPr>
        <p:spPr>
          <a:xfrm>
            <a:off x="2700965" y="2273979"/>
            <a:ext cx="46989" cy="18414"/>
          </a:xfrm>
          <a:custGeom>
            <a:rect b="b" l="l" r="r" t="t"/>
            <a:pathLst>
              <a:path extrusionOk="0" h="18414" w="46989">
                <a:moveTo>
                  <a:pt x="21665" y="0"/>
                </a:moveTo>
                <a:lnTo>
                  <a:pt x="10628" y="989"/>
                </a:lnTo>
                <a:lnTo>
                  <a:pt x="3000" y="4124"/>
                </a:lnTo>
                <a:lnTo>
                  <a:pt x="0" y="9654"/>
                </a:lnTo>
                <a:lnTo>
                  <a:pt x="2843" y="17830"/>
                </a:lnTo>
                <a:lnTo>
                  <a:pt x="6069" y="12395"/>
                </a:lnTo>
                <a:lnTo>
                  <a:pt x="10095" y="10756"/>
                </a:lnTo>
                <a:lnTo>
                  <a:pt x="17702" y="10756"/>
                </a:lnTo>
                <a:lnTo>
                  <a:pt x="31393" y="14528"/>
                </a:lnTo>
                <a:lnTo>
                  <a:pt x="39623" y="14528"/>
                </a:lnTo>
                <a:lnTo>
                  <a:pt x="44055" y="12026"/>
                </a:lnTo>
                <a:lnTo>
                  <a:pt x="46900" y="2971"/>
                </a:lnTo>
                <a:lnTo>
                  <a:pt x="40312" y="1709"/>
                </a:lnTo>
                <a:lnTo>
                  <a:pt x="33830" y="776"/>
                </a:lnTo>
                <a:lnTo>
                  <a:pt x="27574" y="198"/>
                </a:lnTo>
                <a:lnTo>
                  <a:pt x="2166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56" name="Google Shape;8356;gefe2f4b35a_0_4785"/>
          <p:cNvGrpSpPr/>
          <p:nvPr/>
        </p:nvGrpSpPr>
        <p:grpSpPr>
          <a:xfrm>
            <a:off x="3624226" y="2276949"/>
            <a:ext cx="38891" cy="29740"/>
            <a:chOff x="3624226" y="2276949"/>
            <a:chExt cx="38891" cy="29740"/>
          </a:xfrm>
        </p:grpSpPr>
        <p:sp>
          <p:nvSpPr>
            <p:cNvPr id="8357" name="Google Shape;8357;gefe2f4b35a_0_4785"/>
            <p:cNvSpPr/>
            <p:nvPr/>
          </p:nvSpPr>
          <p:spPr>
            <a:xfrm>
              <a:off x="3645972" y="2276949"/>
              <a:ext cx="17145" cy="13969"/>
            </a:xfrm>
            <a:custGeom>
              <a:rect b="b" l="l" r="r" t="t"/>
              <a:pathLst>
                <a:path extrusionOk="0" h="13969" w="17145">
                  <a:moveTo>
                    <a:pt x="7962" y="0"/>
                  </a:moveTo>
                  <a:lnTo>
                    <a:pt x="7810" y="3365"/>
                  </a:lnTo>
                  <a:lnTo>
                    <a:pt x="4432" y="5981"/>
                  </a:lnTo>
                  <a:lnTo>
                    <a:pt x="0" y="8293"/>
                  </a:lnTo>
                  <a:lnTo>
                    <a:pt x="3200" y="9677"/>
                  </a:lnTo>
                  <a:lnTo>
                    <a:pt x="6375" y="11480"/>
                  </a:lnTo>
                  <a:lnTo>
                    <a:pt x="9512" y="13550"/>
                  </a:lnTo>
                  <a:lnTo>
                    <a:pt x="14909" y="8775"/>
                  </a:lnTo>
                  <a:lnTo>
                    <a:pt x="16738" y="3911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58" name="Google Shape;8358;gefe2f4b35a_0_4785"/>
            <p:cNvSpPr/>
            <p:nvPr/>
          </p:nvSpPr>
          <p:spPr>
            <a:xfrm>
              <a:off x="3630800" y="2285243"/>
              <a:ext cx="24764" cy="10160"/>
            </a:xfrm>
            <a:custGeom>
              <a:rect b="b" l="l" r="r" t="t"/>
              <a:pathLst>
                <a:path extrusionOk="0" h="10160" w="24764">
                  <a:moveTo>
                    <a:pt x="15176" y="0"/>
                  </a:moveTo>
                  <a:lnTo>
                    <a:pt x="10426" y="2476"/>
                  </a:lnTo>
                  <a:lnTo>
                    <a:pt x="4483" y="4572"/>
                  </a:lnTo>
                  <a:lnTo>
                    <a:pt x="0" y="6845"/>
                  </a:lnTo>
                  <a:lnTo>
                    <a:pt x="6134" y="7747"/>
                  </a:lnTo>
                  <a:lnTo>
                    <a:pt x="12293" y="8763"/>
                  </a:lnTo>
                  <a:lnTo>
                    <a:pt x="18478" y="9893"/>
                  </a:lnTo>
                  <a:lnTo>
                    <a:pt x="20764" y="8382"/>
                  </a:lnTo>
                  <a:lnTo>
                    <a:pt x="22923" y="6819"/>
                  </a:lnTo>
                  <a:lnTo>
                    <a:pt x="24688" y="5257"/>
                  </a:lnTo>
                  <a:lnTo>
                    <a:pt x="21551" y="3187"/>
                  </a:lnTo>
                  <a:lnTo>
                    <a:pt x="18376" y="1384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59" name="Google Shape;8359;gefe2f4b35a_0_4785"/>
            <p:cNvSpPr/>
            <p:nvPr/>
          </p:nvSpPr>
          <p:spPr>
            <a:xfrm>
              <a:off x="3624226" y="2292084"/>
              <a:ext cx="25400" cy="14605"/>
            </a:xfrm>
            <a:custGeom>
              <a:rect b="b" l="l" r="r" t="t"/>
              <a:pathLst>
                <a:path extrusionOk="0" h="14605" w="25400">
                  <a:moveTo>
                    <a:pt x="6567" y="0"/>
                  </a:moveTo>
                  <a:lnTo>
                    <a:pt x="2041" y="2846"/>
                  </a:lnTo>
                  <a:lnTo>
                    <a:pt x="0" y="6053"/>
                  </a:lnTo>
                  <a:lnTo>
                    <a:pt x="1490" y="9824"/>
                  </a:lnTo>
                  <a:lnTo>
                    <a:pt x="7558" y="14363"/>
                  </a:lnTo>
                  <a:lnTo>
                    <a:pt x="10352" y="11595"/>
                  </a:lnTo>
                  <a:lnTo>
                    <a:pt x="18289" y="7518"/>
                  </a:lnTo>
                  <a:lnTo>
                    <a:pt x="25045" y="3060"/>
                  </a:lnTo>
                  <a:lnTo>
                    <a:pt x="18873" y="1917"/>
                  </a:lnTo>
                  <a:lnTo>
                    <a:pt x="12714" y="901"/>
                  </a:lnTo>
                  <a:lnTo>
                    <a:pt x="65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60" name="Google Shape;8360;gefe2f4b35a_0_4785"/>
          <p:cNvSpPr/>
          <p:nvPr/>
        </p:nvSpPr>
        <p:spPr>
          <a:xfrm>
            <a:off x="4007556" y="2388196"/>
            <a:ext cx="22225" cy="24130"/>
          </a:xfrm>
          <a:custGeom>
            <a:rect b="b" l="l" r="r" t="t"/>
            <a:pathLst>
              <a:path extrusionOk="0" h="24130" w="22225">
                <a:moveTo>
                  <a:pt x="5600" y="0"/>
                </a:moveTo>
                <a:lnTo>
                  <a:pt x="3644" y="0"/>
                </a:lnTo>
                <a:lnTo>
                  <a:pt x="2222" y="0"/>
                </a:lnTo>
                <a:lnTo>
                  <a:pt x="1003" y="1993"/>
                </a:lnTo>
                <a:lnTo>
                  <a:pt x="0" y="7429"/>
                </a:lnTo>
                <a:lnTo>
                  <a:pt x="2959" y="7416"/>
                </a:lnTo>
                <a:lnTo>
                  <a:pt x="13449" y="23837"/>
                </a:lnTo>
                <a:lnTo>
                  <a:pt x="18097" y="23837"/>
                </a:lnTo>
                <a:lnTo>
                  <a:pt x="20129" y="21412"/>
                </a:lnTo>
                <a:lnTo>
                  <a:pt x="22174" y="14693"/>
                </a:lnTo>
                <a:lnTo>
                  <a:pt x="21526" y="14935"/>
                </a:lnTo>
                <a:lnTo>
                  <a:pt x="20904" y="15036"/>
                </a:lnTo>
                <a:lnTo>
                  <a:pt x="16662" y="15036"/>
                </a:lnTo>
                <a:lnTo>
                  <a:pt x="13487" y="11277"/>
                </a:lnTo>
                <a:lnTo>
                  <a:pt x="7950" y="3759"/>
                </a:lnTo>
                <a:lnTo>
                  <a:pt x="560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61" name="Google Shape;8361;gefe2f4b35a_0_4785"/>
          <p:cNvSpPr/>
          <p:nvPr/>
        </p:nvSpPr>
        <p:spPr>
          <a:xfrm>
            <a:off x="2497528" y="2476978"/>
            <a:ext cx="33655" cy="41910"/>
          </a:xfrm>
          <a:custGeom>
            <a:rect b="b" l="l" r="r" t="t"/>
            <a:pathLst>
              <a:path extrusionOk="0" h="41910" w="33655">
                <a:moveTo>
                  <a:pt x="29324" y="0"/>
                </a:moveTo>
                <a:lnTo>
                  <a:pt x="24794" y="12102"/>
                </a:lnTo>
                <a:lnTo>
                  <a:pt x="17581" y="21450"/>
                </a:lnTo>
                <a:lnTo>
                  <a:pt x="8909" y="29350"/>
                </a:lnTo>
                <a:lnTo>
                  <a:pt x="0" y="37109"/>
                </a:lnTo>
                <a:lnTo>
                  <a:pt x="2298" y="40347"/>
                </a:lnTo>
                <a:lnTo>
                  <a:pt x="5041" y="41719"/>
                </a:lnTo>
                <a:lnTo>
                  <a:pt x="7975" y="41719"/>
                </a:lnTo>
                <a:lnTo>
                  <a:pt x="19339" y="36147"/>
                </a:lnTo>
                <a:lnTo>
                  <a:pt x="28970" y="23383"/>
                </a:lnTo>
                <a:lnTo>
                  <a:pt x="33441" y="9358"/>
                </a:lnTo>
                <a:lnTo>
                  <a:pt x="2932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62" name="Google Shape;8362;gefe2f4b35a_0_4785"/>
          <p:cNvGrpSpPr/>
          <p:nvPr/>
        </p:nvGrpSpPr>
        <p:grpSpPr>
          <a:xfrm>
            <a:off x="1767458" y="2484471"/>
            <a:ext cx="25933" cy="29844"/>
            <a:chOff x="1767458" y="2484471"/>
            <a:chExt cx="25933" cy="29844"/>
          </a:xfrm>
        </p:grpSpPr>
        <p:sp>
          <p:nvSpPr>
            <p:cNvPr id="8363" name="Google Shape;8363;gefe2f4b35a_0_4785"/>
            <p:cNvSpPr/>
            <p:nvPr/>
          </p:nvSpPr>
          <p:spPr>
            <a:xfrm>
              <a:off x="1788947" y="2487512"/>
              <a:ext cx="4444" cy="7619"/>
            </a:xfrm>
            <a:custGeom>
              <a:rect b="b" l="l" r="r" t="t"/>
              <a:pathLst>
                <a:path extrusionOk="0" h="7619" w="4444">
                  <a:moveTo>
                    <a:pt x="0" y="0"/>
                  </a:moveTo>
                  <a:lnTo>
                    <a:pt x="25" y="7162"/>
                  </a:lnTo>
                  <a:lnTo>
                    <a:pt x="3187" y="5016"/>
                  </a:lnTo>
                  <a:lnTo>
                    <a:pt x="4406" y="2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64" name="Google Shape;8364;gefe2f4b35a_0_4785"/>
            <p:cNvSpPr/>
            <p:nvPr/>
          </p:nvSpPr>
          <p:spPr>
            <a:xfrm>
              <a:off x="1767458" y="2484471"/>
              <a:ext cx="21589" cy="29844"/>
            </a:xfrm>
            <a:custGeom>
              <a:rect b="b" l="l" r="r" t="t"/>
              <a:pathLst>
                <a:path extrusionOk="0" h="29844" w="21589">
                  <a:moveTo>
                    <a:pt x="15591" y="0"/>
                  </a:moveTo>
                  <a:lnTo>
                    <a:pt x="11768" y="7720"/>
                  </a:lnTo>
                  <a:lnTo>
                    <a:pt x="3891" y="15713"/>
                  </a:lnTo>
                  <a:lnTo>
                    <a:pt x="0" y="23252"/>
                  </a:lnTo>
                  <a:lnTo>
                    <a:pt x="8136" y="29616"/>
                  </a:lnTo>
                  <a:lnTo>
                    <a:pt x="6939" y="22513"/>
                  </a:lnTo>
                  <a:lnTo>
                    <a:pt x="10395" y="17316"/>
                  </a:lnTo>
                  <a:lnTo>
                    <a:pt x="16067" y="13414"/>
                  </a:lnTo>
                  <a:lnTo>
                    <a:pt x="21522" y="10198"/>
                  </a:lnTo>
                  <a:lnTo>
                    <a:pt x="21484" y="3035"/>
                  </a:lnTo>
                  <a:lnTo>
                    <a:pt x="20112" y="2120"/>
                  </a:lnTo>
                  <a:lnTo>
                    <a:pt x="18182" y="1117"/>
                  </a:lnTo>
                  <a:lnTo>
                    <a:pt x="155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65" name="Google Shape;8365;gefe2f4b35a_0_4785"/>
          <p:cNvSpPr/>
          <p:nvPr/>
        </p:nvSpPr>
        <p:spPr>
          <a:xfrm>
            <a:off x="4551576" y="2506512"/>
            <a:ext cx="31114" cy="20319"/>
          </a:xfrm>
          <a:custGeom>
            <a:rect b="b" l="l" r="r" t="t"/>
            <a:pathLst>
              <a:path extrusionOk="0" h="20319" w="31114">
                <a:moveTo>
                  <a:pt x="28409" y="0"/>
                </a:moveTo>
                <a:lnTo>
                  <a:pt x="27419" y="0"/>
                </a:lnTo>
                <a:lnTo>
                  <a:pt x="21996" y="0"/>
                </a:lnTo>
                <a:lnTo>
                  <a:pt x="7937" y="7620"/>
                </a:lnTo>
                <a:lnTo>
                  <a:pt x="1485" y="7607"/>
                </a:lnTo>
                <a:lnTo>
                  <a:pt x="952" y="7569"/>
                </a:lnTo>
                <a:lnTo>
                  <a:pt x="0" y="16967"/>
                </a:lnTo>
                <a:lnTo>
                  <a:pt x="1676" y="20320"/>
                </a:lnTo>
                <a:lnTo>
                  <a:pt x="4686" y="20320"/>
                </a:lnTo>
                <a:lnTo>
                  <a:pt x="10907" y="17548"/>
                </a:lnTo>
                <a:lnTo>
                  <a:pt x="18273" y="11252"/>
                </a:lnTo>
                <a:lnTo>
                  <a:pt x="25322" y="4460"/>
                </a:lnTo>
                <a:lnTo>
                  <a:pt x="30594" y="203"/>
                </a:lnTo>
                <a:lnTo>
                  <a:pt x="29463" y="63"/>
                </a:lnTo>
                <a:lnTo>
                  <a:pt x="284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66" name="Google Shape;8366;gefe2f4b35a_0_4785"/>
          <p:cNvSpPr/>
          <p:nvPr/>
        </p:nvSpPr>
        <p:spPr>
          <a:xfrm>
            <a:off x="2313420" y="2565595"/>
            <a:ext cx="22225" cy="22860"/>
          </a:xfrm>
          <a:custGeom>
            <a:rect b="b" l="l" r="r" t="t"/>
            <a:pathLst>
              <a:path extrusionOk="0" h="22860" w="22225">
                <a:moveTo>
                  <a:pt x="6197" y="0"/>
                </a:moveTo>
                <a:lnTo>
                  <a:pt x="1993" y="0"/>
                </a:lnTo>
                <a:lnTo>
                  <a:pt x="1397" y="0"/>
                </a:lnTo>
                <a:lnTo>
                  <a:pt x="736" y="76"/>
                </a:lnTo>
                <a:lnTo>
                  <a:pt x="0" y="228"/>
                </a:lnTo>
                <a:lnTo>
                  <a:pt x="758" y="14285"/>
                </a:lnTo>
                <a:lnTo>
                  <a:pt x="2564" y="19772"/>
                </a:lnTo>
                <a:lnTo>
                  <a:pt x="7175" y="22466"/>
                </a:lnTo>
                <a:lnTo>
                  <a:pt x="9640" y="15085"/>
                </a:lnTo>
                <a:lnTo>
                  <a:pt x="17381" y="8970"/>
                </a:lnTo>
                <a:lnTo>
                  <a:pt x="21886" y="4044"/>
                </a:lnTo>
                <a:lnTo>
                  <a:pt x="14643" y="228"/>
                </a:lnTo>
                <a:lnTo>
                  <a:pt x="13665" y="8013"/>
                </a:lnTo>
                <a:lnTo>
                  <a:pt x="8788" y="8013"/>
                </a:lnTo>
                <a:lnTo>
                  <a:pt x="8039" y="7924"/>
                </a:lnTo>
                <a:lnTo>
                  <a:pt x="7175" y="7721"/>
                </a:lnTo>
                <a:lnTo>
                  <a:pt x="6870" y="3682"/>
                </a:lnTo>
                <a:lnTo>
                  <a:pt x="6197" y="0"/>
                </a:lnTo>
                <a:close/>
              </a:path>
            </a:pathLst>
          </a:custGeom>
          <a:solidFill>
            <a:srgbClr val="BB876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67" name="Google Shape;8367;gefe2f4b35a_0_4785"/>
          <p:cNvSpPr/>
          <p:nvPr/>
        </p:nvSpPr>
        <p:spPr>
          <a:xfrm>
            <a:off x="1252652" y="2601703"/>
            <a:ext cx="22225" cy="23494"/>
          </a:xfrm>
          <a:custGeom>
            <a:rect b="b" l="l" r="r" t="t"/>
            <a:pathLst>
              <a:path extrusionOk="0" h="23494" w="22225">
                <a:moveTo>
                  <a:pt x="18630" y="0"/>
                </a:moveTo>
                <a:lnTo>
                  <a:pt x="16966" y="0"/>
                </a:lnTo>
                <a:lnTo>
                  <a:pt x="7389" y="3306"/>
                </a:lnTo>
                <a:lnTo>
                  <a:pt x="875" y="10772"/>
                </a:lnTo>
                <a:lnTo>
                  <a:pt x="0" y="18720"/>
                </a:lnTo>
                <a:lnTo>
                  <a:pt x="7339" y="23469"/>
                </a:lnTo>
                <a:lnTo>
                  <a:pt x="7971" y="14913"/>
                </a:lnTo>
                <a:lnTo>
                  <a:pt x="11965" y="9677"/>
                </a:lnTo>
                <a:lnTo>
                  <a:pt x="17298" y="5717"/>
                </a:lnTo>
                <a:lnTo>
                  <a:pt x="21944" y="990"/>
                </a:lnTo>
                <a:lnTo>
                  <a:pt x="20306" y="304"/>
                </a:lnTo>
                <a:lnTo>
                  <a:pt x="18630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68" name="Google Shape;8368;gefe2f4b35a_0_4785"/>
          <p:cNvSpPr/>
          <p:nvPr/>
        </p:nvSpPr>
        <p:spPr>
          <a:xfrm>
            <a:off x="2881669" y="2609026"/>
            <a:ext cx="28575" cy="16510"/>
          </a:xfrm>
          <a:custGeom>
            <a:rect b="b" l="l" r="r" t="t"/>
            <a:pathLst>
              <a:path extrusionOk="0" h="16510" w="28575">
                <a:moveTo>
                  <a:pt x="23480" y="0"/>
                </a:moveTo>
                <a:lnTo>
                  <a:pt x="20940" y="0"/>
                </a:lnTo>
                <a:lnTo>
                  <a:pt x="10407" y="2136"/>
                </a:lnTo>
                <a:lnTo>
                  <a:pt x="2390" y="7042"/>
                </a:lnTo>
                <a:lnTo>
                  <a:pt x="0" y="12462"/>
                </a:lnTo>
                <a:lnTo>
                  <a:pt x="6347" y="16141"/>
                </a:lnTo>
                <a:lnTo>
                  <a:pt x="9516" y="10174"/>
                </a:lnTo>
                <a:lnTo>
                  <a:pt x="16618" y="8162"/>
                </a:lnTo>
                <a:lnTo>
                  <a:pt x="24050" y="6451"/>
                </a:lnTo>
                <a:lnTo>
                  <a:pt x="28204" y="1384"/>
                </a:lnTo>
                <a:lnTo>
                  <a:pt x="25956" y="419"/>
                </a:lnTo>
                <a:lnTo>
                  <a:pt x="234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69" name="Google Shape;8369;gefe2f4b35a_0_4785"/>
          <p:cNvGrpSpPr/>
          <p:nvPr/>
        </p:nvGrpSpPr>
        <p:grpSpPr>
          <a:xfrm>
            <a:off x="22140" y="2706635"/>
            <a:ext cx="44612" cy="44433"/>
            <a:chOff x="22140" y="2706635"/>
            <a:chExt cx="44612" cy="44433"/>
          </a:xfrm>
        </p:grpSpPr>
        <p:sp>
          <p:nvSpPr>
            <p:cNvPr id="8370" name="Google Shape;8370;gefe2f4b35a_0_4785"/>
            <p:cNvSpPr/>
            <p:nvPr/>
          </p:nvSpPr>
          <p:spPr>
            <a:xfrm>
              <a:off x="22140" y="2709793"/>
              <a:ext cx="35560" cy="41275"/>
            </a:xfrm>
            <a:custGeom>
              <a:rect b="b" l="l" r="r" t="t"/>
              <a:pathLst>
                <a:path extrusionOk="0" h="41275" w="35560">
                  <a:moveTo>
                    <a:pt x="10369" y="0"/>
                  </a:moveTo>
                  <a:lnTo>
                    <a:pt x="14667" y="15451"/>
                  </a:lnTo>
                  <a:lnTo>
                    <a:pt x="8000" y="26930"/>
                  </a:lnTo>
                  <a:lnTo>
                    <a:pt x="0" y="35247"/>
                  </a:lnTo>
                  <a:lnTo>
                    <a:pt x="298" y="41211"/>
                  </a:lnTo>
                  <a:lnTo>
                    <a:pt x="6603" y="34784"/>
                  </a:lnTo>
                  <a:lnTo>
                    <a:pt x="15560" y="30964"/>
                  </a:lnTo>
                  <a:lnTo>
                    <a:pt x="25683" y="28279"/>
                  </a:lnTo>
                  <a:lnTo>
                    <a:pt x="35489" y="25260"/>
                  </a:lnTo>
                  <a:lnTo>
                    <a:pt x="22853" y="12725"/>
                  </a:lnTo>
                  <a:lnTo>
                    <a:pt x="10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71" name="Google Shape;8371;gefe2f4b35a_0_4785"/>
            <p:cNvSpPr/>
            <p:nvPr/>
          </p:nvSpPr>
          <p:spPr>
            <a:xfrm>
              <a:off x="29922" y="2706635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0" y="0"/>
                  </a:moveTo>
                  <a:lnTo>
                    <a:pt x="977" y="1079"/>
                  </a:lnTo>
                  <a:lnTo>
                    <a:pt x="2590" y="3162"/>
                  </a:lnTo>
                  <a:lnTo>
                    <a:pt x="15070" y="15878"/>
                  </a:lnTo>
                  <a:lnTo>
                    <a:pt x="27711" y="28422"/>
                  </a:lnTo>
                  <a:lnTo>
                    <a:pt x="31292" y="26987"/>
                  </a:lnTo>
                  <a:lnTo>
                    <a:pt x="34455" y="25133"/>
                  </a:lnTo>
                  <a:lnTo>
                    <a:pt x="36817" y="22466"/>
                  </a:lnTo>
                  <a:lnTo>
                    <a:pt x="35267" y="22682"/>
                  </a:lnTo>
                  <a:lnTo>
                    <a:pt x="33832" y="22796"/>
                  </a:lnTo>
                  <a:lnTo>
                    <a:pt x="32512" y="22796"/>
                  </a:lnTo>
                  <a:lnTo>
                    <a:pt x="21849" y="19552"/>
                  </a:lnTo>
                  <a:lnTo>
                    <a:pt x="15313" y="12245"/>
                  </a:lnTo>
                  <a:lnTo>
                    <a:pt x="9248" y="45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72" name="Google Shape;8372;gefe2f4b35a_0_4785"/>
          <p:cNvSpPr/>
          <p:nvPr/>
        </p:nvSpPr>
        <p:spPr>
          <a:xfrm>
            <a:off x="3366816" y="2737991"/>
            <a:ext cx="49529" cy="15875"/>
          </a:xfrm>
          <a:custGeom>
            <a:rect b="b" l="l" r="r" t="t"/>
            <a:pathLst>
              <a:path extrusionOk="0" h="15875" w="49529">
                <a:moveTo>
                  <a:pt x="39522" y="0"/>
                </a:moveTo>
                <a:lnTo>
                  <a:pt x="34544" y="0"/>
                </a:lnTo>
                <a:lnTo>
                  <a:pt x="24924" y="1397"/>
                </a:lnTo>
                <a:lnTo>
                  <a:pt x="14671" y="4811"/>
                </a:lnTo>
                <a:lnTo>
                  <a:pt x="5718" y="9070"/>
                </a:lnTo>
                <a:lnTo>
                  <a:pt x="0" y="13004"/>
                </a:lnTo>
                <a:lnTo>
                  <a:pt x="1714" y="14757"/>
                </a:lnTo>
                <a:lnTo>
                  <a:pt x="5118" y="15443"/>
                </a:lnTo>
                <a:lnTo>
                  <a:pt x="9372" y="15443"/>
                </a:lnTo>
                <a:lnTo>
                  <a:pt x="49453" y="5626"/>
                </a:lnTo>
                <a:lnTo>
                  <a:pt x="44729" y="5664"/>
                </a:lnTo>
                <a:lnTo>
                  <a:pt x="43992" y="5753"/>
                </a:lnTo>
                <a:lnTo>
                  <a:pt x="43230" y="1587"/>
                </a:lnTo>
                <a:lnTo>
                  <a:pt x="395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73" name="Google Shape;8373;gefe2f4b35a_0_4785"/>
          <p:cNvSpPr/>
          <p:nvPr/>
        </p:nvSpPr>
        <p:spPr>
          <a:xfrm>
            <a:off x="1093759" y="2743743"/>
            <a:ext cx="26669" cy="22860"/>
          </a:xfrm>
          <a:custGeom>
            <a:rect b="b" l="l" r="r" t="t"/>
            <a:pathLst>
              <a:path extrusionOk="0" h="22860" w="26669">
                <a:moveTo>
                  <a:pt x="26374" y="0"/>
                </a:moveTo>
                <a:lnTo>
                  <a:pt x="4225" y="0"/>
                </a:lnTo>
                <a:lnTo>
                  <a:pt x="3907" y="8335"/>
                </a:lnTo>
                <a:lnTo>
                  <a:pt x="1196" y="14585"/>
                </a:lnTo>
                <a:lnTo>
                  <a:pt x="0" y="19130"/>
                </a:lnTo>
                <a:lnTo>
                  <a:pt x="4225" y="22352"/>
                </a:lnTo>
                <a:lnTo>
                  <a:pt x="8373" y="15271"/>
                </a:lnTo>
                <a:lnTo>
                  <a:pt x="16485" y="12247"/>
                </a:lnTo>
                <a:lnTo>
                  <a:pt x="24004" y="8687"/>
                </a:lnTo>
                <a:lnTo>
                  <a:pt x="26374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74" name="Google Shape;8374;gefe2f4b35a_0_4785"/>
          <p:cNvGrpSpPr/>
          <p:nvPr/>
        </p:nvGrpSpPr>
        <p:grpSpPr>
          <a:xfrm>
            <a:off x="1583471" y="2833278"/>
            <a:ext cx="22841" cy="14666"/>
            <a:chOff x="1583471" y="2833278"/>
            <a:chExt cx="22841" cy="14666"/>
          </a:xfrm>
        </p:grpSpPr>
        <p:sp>
          <p:nvSpPr>
            <p:cNvPr id="8375" name="Google Shape;8375;gefe2f4b35a_0_4785"/>
            <p:cNvSpPr/>
            <p:nvPr/>
          </p:nvSpPr>
          <p:spPr>
            <a:xfrm>
              <a:off x="1583471" y="2833339"/>
              <a:ext cx="10159" cy="14605"/>
            </a:xfrm>
            <a:custGeom>
              <a:rect b="b" l="l" r="r" t="t"/>
              <a:pathLst>
                <a:path extrusionOk="0" h="14605" w="10159">
                  <a:moveTo>
                    <a:pt x="9510" y="0"/>
                  </a:moveTo>
                  <a:lnTo>
                    <a:pt x="3506" y="1679"/>
                  </a:lnTo>
                  <a:lnTo>
                    <a:pt x="0" y="5083"/>
                  </a:lnTo>
                  <a:lnTo>
                    <a:pt x="857" y="9444"/>
                  </a:lnTo>
                  <a:lnTo>
                    <a:pt x="7948" y="13995"/>
                  </a:lnTo>
                  <a:lnTo>
                    <a:pt x="8545" y="9652"/>
                  </a:lnTo>
                  <a:lnTo>
                    <a:pt x="9574" y="8204"/>
                  </a:lnTo>
                  <a:lnTo>
                    <a:pt x="95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76" name="Google Shape;8376;gefe2f4b35a_0_4785"/>
            <p:cNvSpPr/>
            <p:nvPr/>
          </p:nvSpPr>
          <p:spPr>
            <a:xfrm>
              <a:off x="1592978" y="2833278"/>
              <a:ext cx="13334" cy="12064"/>
            </a:xfrm>
            <a:custGeom>
              <a:rect b="b" l="l" r="r" t="t"/>
              <a:pathLst>
                <a:path extrusionOk="0" h="12064" w="13334">
                  <a:moveTo>
                    <a:pt x="6108" y="0"/>
                  </a:moveTo>
                  <a:lnTo>
                    <a:pt x="1447" y="0"/>
                  </a:lnTo>
                  <a:lnTo>
                    <a:pt x="482" y="25"/>
                  </a:lnTo>
                  <a:lnTo>
                    <a:pt x="0" y="63"/>
                  </a:lnTo>
                  <a:lnTo>
                    <a:pt x="76" y="8267"/>
                  </a:lnTo>
                  <a:lnTo>
                    <a:pt x="800" y="7251"/>
                  </a:lnTo>
                  <a:lnTo>
                    <a:pt x="1905" y="6604"/>
                  </a:lnTo>
                  <a:lnTo>
                    <a:pt x="4343" y="6604"/>
                  </a:lnTo>
                  <a:lnTo>
                    <a:pt x="5118" y="6705"/>
                  </a:lnTo>
                  <a:lnTo>
                    <a:pt x="5994" y="6908"/>
                  </a:lnTo>
                  <a:lnTo>
                    <a:pt x="5994" y="9194"/>
                  </a:lnTo>
                  <a:lnTo>
                    <a:pt x="7937" y="11633"/>
                  </a:lnTo>
                  <a:lnTo>
                    <a:pt x="11188" y="11633"/>
                  </a:lnTo>
                  <a:lnTo>
                    <a:pt x="12534" y="10375"/>
                  </a:lnTo>
                  <a:lnTo>
                    <a:pt x="13106" y="6908"/>
                  </a:lnTo>
                  <a:lnTo>
                    <a:pt x="10922" y="1917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grpSp>
        <p:nvGrpSpPr>
          <p:cNvPr id="8377" name="Google Shape;8377;gefe2f4b35a_0_4785"/>
          <p:cNvGrpSpPr/>
          <p:nvPr/>
        </p:nvGrpSpPr>
        <p:grpSpPr>
          <a:xfrm>
            <a:off x="736904" y="2854817"/>
            <a:ext cx="40544" cy="30201"/>
            <a:chOff x="736904" y="2854817"/>
            <a:chExt cx="40544" cy="30201"/>
          </a:xfrm>
        </p:grpSpPr>
        <p:sp>
          <p:nvSpPr>
            <p:cNvPr id="8378" name="Google Shape;8378;gefe2f4b35a_0_4785"/>
            <p:cNvSpPr/>
            <p:nvPr/>
          </p:nvSpPr>
          <p:spPr>
            <a:xfrm>
              <a:off x="736904" y="2875493"/>
              <a:ext cx="3175" cy="9525"/>
            </a:xfrm>
            <a:custGeom>
              <a:rect b="b" l="l" r="r" t="t"/>
              <a:pathLst>
                <a:path extrusionOk="0" h="9525" w="3175">
                  <a:moveTo>
                    <a:pt x="3073" y="0"/>
                  </a:moveTo>
                  <a:lnTo>
                    <a:pt x="1422" y="2362"/>
                  </a:lnTo>
                  <a:lnTo>
                    <a:pt x="317" y="5257"/>
                  </a:lnTo>
                  <a:lnTo>
                    <a:pt x="0" y="8940"/>
                  </a:lnTo>
                  <a:lnTo>
                    <a:pt x="1003" y="8940"/>
                  </a:lnTo>
                  <a:lnTo>
                    <a:pt x="2044" y="8864"/>
                  </a:lnTo>
                  <a:lnTo>
                    <a:pt x="3124" y="8750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79" name="Google Shape;8379;gefe2f4b35a_0_4785"/>
            <p:cNvSpPr/>
            <p:nvPr/>
          </p:nvSpPr>
          <p:spPr>
            <a:xfrm>
              <a:off x="739983" y="2854817"/>
              <a:ext cx="37465" cy="29844"/>
            </a:xfrm>
            <a:custGeom>
              <a:rect b="b" l="l" r="r" t="t"/>
              <a:pathLst>
                <a:path extrusionOk="0" h="29844" w="37465">
                  <a:moveTo>
                    <a:pt x="33718" y="0"/>
                  </a:moveTo>
                  <a:lnTo>
                    <a:pt x="26317" y="6109"/>
                  </a:lnTo>
                  <a:lnTo>
                    <a:pt x="7358" y="14408"/>
                  </a:lnTo>
                  <a:lnTo>
                    <a:pt x="0" y="20675"/>
                  </a:lnTo>
                  <a:lnTo>
                    <a:pt x="38" y="29425"/>
                  </a:lnTo>
                  <a:lnTo>
                    <a:pt x="15064" y="25045"/>
                  </a:lnTo>
                  <a:lnTo>
                    <a:pt x="29160" y="16894"/>
                  </a:lnTo>
                  <a:lnTo>
                    <a:pt x="37115" y="7651"/>
                  </a:lnTo>
                  <a:lnTo>
                    <a:pt x="337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80" name="Google Shape;8380;gefe2f4b35a_0_4785"/>
          <p:cNvSpPr/>
          <p:nvPr/>
        </p:nvSpPr>
        <p:spPr>
          <a:xfrm>
            <a:off x="3402002" y="2854817"/>
            <a:ext cx="29845" cy="34925"/>
          </a:xfrm>
          <a:custGeom>
            <a:rect b="b" l="l" r="r" t="t"/>
            <a:pathLst>
              <a:path extrusionOk="0" h="34925" w="29845">
                <a:moveTo>
                  <a:pt x="23495" y="0"/>
                </a:moveTo>
                <a:lnTo>
                  <a:pt x="19842" y="6260"/>
                </a:lnTo>
                <a:lnTo>
                  <a:pt x="17595" y="13916"/>
                </a:lnTo>
                <a:lnTo>
                  <a:pt x="14186" y="20395"/>
                </a:lnTo>
                <a:lnTo>
                  <a:pt x="7048" y="23126"/>
                </a:lnTo>
                <a:lnTo>
                  <a:pt x="5473" y="23126"/>
                </a:lnTo>
                <a:lnTo>
                  <a:pt x="3670" y="22885"/>
                </a:lnTo>
                <a:lnTo>
                  <a:pt x="1562" y="22352"/>
                </a:lnTo>
                <a:lnTo>
                  <a:pt x="0" y="31064"/>
                </a:lnTo>
                <a:lnTo>
                  <a:pt x="2032" y="34391"/>
                </a:lnTo>
                <a:lnTo>
                  <a:pt x="5600" y="34391"/>
                </a:lnTo>
                <a:lnTo>
                  <a:pt x="15447" y="29578"/>
                </a:lnTo>
                <a:lnTo>
                  <a:pt x="25253" y="18691"/>
                </a:lnTo>
                <a:lnTo>
                  <a:pt x="29707" y="7056"/>
                </a:lnTo>
                <a:lnTo>
                  <a:pt x="234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81" name="Google Shape;8381;gefe2f4b35a_0_4785"/>
          <p:cNvGrpSpPr/>
          <p:nvPr/>
        </p:nvGrpSpPr>
        <p:grpSpPr>
          <a:xfrm>
            <a:off x="2431036" y="2912153"/>
            <a:ext cx="51807" cy="39648"/>
            <a:chOff x="2431036" y="2912153"/>
            <a:chExt cx="51807" cy="39648"/>
          </a:xfrm>
        </p:grpSpPr>
        <p:sp>
          <p:nvSpPr>
            <p:cNvPr id="8382" name="Google Shape;8382;gefe2f4b35a_0_4785"/>
            <p:cNvSpPr/>
            <p:nvPr/>
          </p:nvSpPr>
          <p:spPr>
            <a:xfrm>
              <a:off x="2431036" y="2912153"/>
              <a:ext cx="42544" cy="39369"/>
            </a:xfrm>
            <a:custGeom>
              <a:rect b="b" l="l" r="r" t="t"/>
              <a:pathLst>
                <a:path extrusionOk="0" h="39369" w="42544">
                  <a:moveTo>
                    <a:pt x="5384" y="0"/>
                  </a:moveTo>
                  <a:lnTo>
                    <a:pt x="3251" y="0"/>
                  </a:lnTo>
                  <a:lnTo>
                    <a:pt x="1422" y="622"/>
                  </a:lnTo>
                  <a:lnTo>
                    <a:pt x="0" y="2006"/>
                  </a:lnTo>
                  <a:lnTo>
                    <a:pt x="9306" y="5586"/>
                  </a:lnTo>
                  <a:lnTo>
                    <a:pt x="13970" y="13950"/>
                  </a:lnTo>
                  <a:lnTo>
                    <a:pt x="15394" y="25620"/>
                  </a:lnTo>
                  <a:lnTo>
                    <a:pt x="14986" y="39116"/>
                  </a:lnTo>
                  <a:lnTo>
                    <a:pt x="37833" y="39116"/>
                  </a:lnTo>
                  <a:lnTo>
                    <a:pt x="40157" y="32562"/>
                  </a:lnTo>
                  <a:lnTo>
                    <a:pt x="42164" y="25679"/>
                  </a:lnTo>
                  <a:lnTo>
                    <a:pt x="33179" y="16346"/>
                  </a:lnTo>
                  <a:lnTo>
                    <a:pt x="23341" y="8110"/>
                  </a:lnTo>
                  <a:lnTo>
                    <a:pt x="13719" y="2238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83" name="Google Shape;8383;gefe2f4b35a_0_4785"/>
            <p:cNvSpPr/>
            <p:nvPr/>
          </p:nvSpPr>
          <p:spPr>
            <a:xfrm>
              <a:off x="2468874" y="2937832"/>
              <a:ext cx="13969" cy="13969"/>
            </a:xfrm>
            <a:custGeom>
              <a:rect b="b" l="l" r="r" t="t"/>
              <a:pathLst>
                <a:path extrusionOk="0" h="13969" w="13969">
                  <a:moveTo>
                    <a:pt x="4330" y="0"/>
                  </a:moveTo>
                  <a:lnTo>
                    <a:pt x="2959" y="4597"/>
                  </a:lnTo>
                  <a:lnTo>
                    <a:pt x="2324" y="6883"/>
                  </a:lnTo>
                  <a:lnTo>
                    <a:pt x="0" y="13436"/>
                  </a:lnTo>
                  <a:lnTo>
                    <a:pt x="13957" y="13436"/>
                  </a:lnTo>
                  <a:lnTo>
                    <a:pt x="11912" y="9512"/>
                  </a:lnTo>
                  <a:lnTo>
                    <a:pt x="8483" y="4787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84" name="Google Shape;8384;gefe2f4b35a_0_4785"/>
          <p:cNvSpPr/>
          <p:nvPr/>
        </p:nvSpPr>
        <p:spPr>
          <a:xfrm>
            <a:off x="1753430" y="2930070"/>
            <a:ext cx="36830" cy="21589"/>
          </a:xfrm>
          <a:custGeom>
            <a:rect b="b" l="l" r="r" t="t"/>
            <a:pathLst>
              <a:path extrusionOk="0" h="21589" w="36830">
                <a:moveTo>
                  <a:pt x="10248" y="0"/>
                </a:moveTo>
                <a:lnTo>
                  <a:pt x="6705" y="0"/>
                </a:lnTo>
                <a:lnTo>
                  <a:pt x="3428" y="3429"/>
                </a:lnTo>
                <a:lnTo>
                  <a:pt x="0" y="13703"/>
                </a:lnTo>
                <a:lnTo>
                  <a:pt x="2552" y="12369"/>
                </a:lnTo>
                <a:lnTo>
                  <a:pt x="5003" y="11836"/>
                </a:lnTo>
                <a:lnTo>
                  <a:pt x="12280" y="11836"/>
                </a:lnTo>
                <a:lnTo>
                  <a:pt x="16700" y="14274"/>
                </a:lnTo>
                <a:lnTo>
                  <a:pt x="24460" y="19138"/>
                </a:lnTo>
                <a:lnTo>
                  <a:pt x="27787" y="21577"/>
                </a:lnTo>
                <a:lnTo>
                  <a:pt x="33121" y="21577"/>
                </a:lnTo>
                <a:lnTo>
                  <a:pt x="35204" y="19570"/>
                </a:lnTo>
                <a:lnTo>
                  <a:pt x="36817" y="13703"/>
                </a:lnTo>
                <a:lnTo>
                  <a:pt x="28611" y="11144"/>
                </a:lnTo>
                <a:lnTo>
                  <a:pt x="21637" y="6480"/>
                </a:lnTo>
                <a:lnTo>
                  <a:pt x="15611" y="2001"/>
                </a:lnTo>
                <a:lnTo>
                  <a:pt x="102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85" name="Google Shape;8385;gefe2f4b35a_0_4785"/>
          <p:cNvSpPr/>
          <p:nvPr/>
        </p:nvSpPr>
        <p:spPr>
          <a:xfrm>
            <a:off x="3611426" y="2929578"/>
            <a:ext cx="20320" cy="27939"/>
          </a:xfrm>
          <a:custGeom>
            <a:rect b="b" l="l" r="r" t="t"/>
            <a:pathLst>
              <a:path extrusionOk="0" h="27939" w="20320">
                <a:moveTo>
                  <a:pt x="19735" y="0"/>
                </a:moveTo>
                <a:lnTo>
                  <a:pt x="17818" y="0"/>
                </a:lnTo>
                <a:lnTo>
                  <a:pt x="16713" y="0"/>
                </a:lnTo>
                <a:lnTo>
                  <a:pt x="15125" y="1841"/>
                </a:lnTo>
                <a:lnTo>
                  <a:pt x="13157" y="6591"/>
                </a:lnTo>
                <a:lnTo>
                  <a:pt x="9654" y="12007"/>
                </a:lnTo>
                <a:lnTo>
                  <a:pt x="5006" y="18996"/>
                </a:lnTo>
                <a:lnTo>
                  <a:pt x="1144" y="25036"/>
                </a:lnTo>
                <a:lnTo>
                  <a:pt x="0" y="27609"/>
                </a:lnTo>
                <a:lnTo>
                  <a:pt x="368" y="27609"/>
                </a:lnTo>
                <a:lnTo>
                  <a:pt x="2044" y="25946"/>
                </a:lnTo>
                <a:lnTo>
                  <a:pt x="5702" y="21691"/>
                </a:lnTo>
                <a:lnTo>
                  <a:pt x="6870" y="22123"/>
                </a:lnTo>
                <a:lnTo>
                  <a:pt x="7962" y="22313"/>
                </a:lnTo>
                <a:lnTo>
                  <a:pt x="14376" y="22313"/>
                </a:lnTo>
                <a:lnTo>
                  <a:pt x="17551" y="16738"/>
                </a:lnTo>
                <a:lnTo>
                  <a:pt x="20231" y="5575"/>
                </a:lnTo>
                <a:lnTo>
                  <a:pt x="197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86" name="Google Shape;8386;gefe2f4b35a_0_4785"/>
          <p:cNvSpPr/>
          <p:nvPr/>
        </p:nvSpPr>
        <p:spPr>
          <a:xfrm>
            <a:off x="1429472" y="2943773"/>
            <a:ext cx="52069" cy="45085"/>
          </a:xfrm>
          <a:custGeom>
            <a:rect b="b" l="l" r="r" t="t"/>
            <a:pathLst>
              <a:path extrusionOk="0" h="45085" w="52069">
                <a:moveTo>
                  <a:pt x="7175" y="0"/>
                </a:moveTo>
                <a:lnTo>
                  <a:pt x="8301" y="13998"/>
                </a:lnTo>
                <a:lnTo>
                  <a:pt x="5502" y="24099"/>
                </a:lnTo>
                <a:lnTo>
                  <a:pt x="1746" y="33270"/>
                </a:lnTo>
                <a:lnTo>
                  <a:pt x="0" y="44475"/>
                </a:lnTo>
                <a:lnTo>
                  <a:pt x="8940" y="44881"/>
                </a:lnTo>
                <a:lnTo>
                  <a:pt x="13220" y="44881"/>
                </a:lnTo>
                <a:lnTo>
                  <a:pt x="22569" y="44537"/>
                </a:lnTo>
                <a:lnTo>
                  <a:pt x="31019" y="43305"/>
                </a:lnTo>
                <a:lnTo>
                  <a:pt x="38270" y="40890"/>
                </a:lnTo>
                <a:lnTo>
                  <a:pt x="44018" y="36995"/>
                </a:lnTo>
                <a:lnTo>
                  <a:pt x="40563" y="26047"/>
                </a:lnTo>
                <a:lnTo>
                  <a:pt x="51485" y="22237"/>
                </a:lnTo>
                <a:lnTo>
                  <a:pt x="45094" y="11992"/>
                </a:lnTo>
                <a:lnTo>
                  <a:pt x="33978" y="6542"/>
                </a:lnTo>
                <a:lnTo>
                  <a:pt x="20539" y="3379"/>
                </a:lnTo>
                <a:lnTo>
                  <a:pt x="7175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87" name="Google Shape;8387;gefe2f4b35a_0_4785"/>
          <p:cNvGrpSpPr/>
          <p:nvPr/>
        </p:nvGrpSpPr>
        <p:grpSpPr>
          <a:xfrm>
            <a:off x="583303" y="2994182"/>
            <a:ext cx="28745" cy="16553"/>
            <a:chOff x="583303" y="2994182"/>
            <a:chExt cx="28745" cy="16553"/>
          </a:xfrm>
        </p:grpSpPr>
        <p:sp>
          <p:nvSpPr>
            <p:cNvPr id="8388" name="Google Shape;8388;gefe2f4b35a_0_4785"/>
            <p:cNvSpPr/>
            <p:nvPr/>
          </p:nvSpPr>
          <p:spPr>
            <a:xfrm>
              <a:off x="583303" y="2994225"/>
              <a:ext cx="20320" cy="16510"/>
            </a:xfrm>
            <a:custGeom>
              <a:rect b="b" l="l" r="r" t="t"/>
              <a:pathLst>
                <a:path extrusionOk="0" h="16510" w="20320">
                  <a:moveTo>
                    <a:pt x="19857" y="0"/>
                  </a:moveTo>
                  <a:lnTo>
                    <a:pt x="9674" y="2534"/>
                  </a:lnTo>
                  <a:lnTo>
                    <a:pt x="2095" y="7467"/>
                  </a:lnTo>
                  <a:lnTo>
                    <a:pt x="0" y="12705"/>
                  </a:lnTo>
                  <a:lnTo>
                    <a:pt x="6268" y="16154"/>
                  </a:lnTo>
                  <a:lnTo>
                    <a:pt x="6395" y="8890"/>
                  </a:lnTo>
                  <a:lnTo>
                    <a:pt x="13698" y="8801"/>
                  </a:lnTo>
                  <a:lnTo>
                    <a:pt x="19895" y="7658"/>
                  </a:lnTo>
                  <a:lnTo>
                    <a:pt x="198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89" name="Google Shape;8389;gefe2f4b35a_0_4785"/>
            <p:cNvSpPr/>
            <p:nvPr/>
          </p:nvSpPr>
          <p:spPr>
            <a:xfrm>
              <a:off x="603158" y="2994182"/>
              <a:ext cx="8890" cy="8255"/>
            </a:xfrm>
            <a:custGeom>
              <a:rect b="b" l="l" r="r" t="t"/>
              <a:pathLst>
                <a:path extrusionOk="0" h="8255" w="8890">
                  <a:moveTo>
                    <a:pt x="3924" y="0"/>
                  </a:moveTo>
                  <a:lnTo>
                    <a:pt x="1447" y="0"/>
                  </a:lnTo>
                  <a:lnTo>
                    <a:pt x="482" y="12"/>
                  </a:lnTo>
                  <a:lnTo>
                    <a:pt x="0" y="38"/>
                  </a:lnTo>
                  <a:lnTo>
                    <a:pt x="38" y="7708"/>
                  </a:lnTo>
                  <a:lnTo>
                    <a:pt x="4254" y="6934"/>
                  </a:lnTo>
                  <a:lnTo>
                    <a:pt x="7962" y="5664"/>
                  </a:lnTo>
                  <a:lnTo>
                    <a:pt x="8534" y="1333"/>
                  </a:lnTo>
                  <a:lnTo>
                    <a:pt x="6337" y="393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90" name="Google Shape;8390;gefe2f4b35a_0_4785"/>
          <p:cNvSpPr/>
          <p:nvPr/>
        </p:nvSpPr>
        <p:spPr>
          <a:xfrm>
            <a:off x="2033621" y="3008555"/>
            <a:ext cx="20955" cy="24764"/>
          </a:xfrm>
          <a:custGeom>
            <a:rect b="b" l="l" r="r" t="t"/>
            <a:pathLst>
              <a:path extrusionOk="0" h="24764" w="20955">
                <a:moveTo>
                  <a:pt x="18961" y="0"/>
                </a:moveTo>
                <a:lnTo>
                  <a:pt x="16433" y="0"/>
                </a:lnTo>
                <a:lnTo>
                  <a:pt x="12001" y="5041"/>
                </a:lnTo>
                <a:lnTo>
                  <a:pt x="7251" y="16802"/>
                </a:lnTo>
                <a:lnTo>
                  <a:pt x="0" y="17005"/>
                </a:lnTo>
                <a:lnTo>
                  <a:pt x="1142" y="24333"/>
                </a:lnTo>
                <a:lnTo>
                  <a:pt x="12039" y="24333"/>
                </a:lnTo>
                <a:lnTo>
                  <a:pt x="13207" y="24257"/>
                </a:lnTo>
                <a:lnTo>
                  <a:pt x="14477" y="24053"/>
                </a:lnTo>
                <a:lnTo>
                  <a:pt x="18966" y="14139"/>
                </a:lnTo>
                <a:lnTo>
                  <a:pt x="20953" y="6554"/>
                </a:lnTo>
                <a:lnTo>
                  <a:pt x="20823" y="1706"/>
                </a:lnTo>
                <a:lnTo>
                  <a:pt x="189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91" name="Google Shape;8391;gefe2f4b35a_0_4785"/>
          <p:cNvSpPr/>
          <p:nvPr/>
        </p:nvSpPr>
        <p:spPr>
          <a:xfrm>
            <a:off x="3029590" y="3025355"/>
            <a:ext cx="19050" cy="37464"/>
          </a:xfrm>
          <a:custGeom>
            <a:rect b="b" l="l" r="r" t="t"/>
            <a:pathLst>
              <a:path extrusionOk="0" h="37464" w="19050">
                <a:moveTo>
                  <a:pt x="5714" y="0"/>
                </a:moveTo>
                <a:lnTo>
                  <a:pt x="7372" y="13301"/>
                </a:lnTo>
                <a:lnTo>
                  <a:pt x="3009" y="24893"/>
                </a:lnTo>
                <a:lnTo>
                  <a:pt x="0" y="33288"/>
                </a:lnTo>
                <a:lnTo>
                  <a:pt x="5714" y="36995"/>
                </a:lnTo>
                <a:lnTo>
                  <a:pt x="12885" y="27262"/>
                </a:lnTo>
                <a:lnTo>
                  <a:pt x="18568" y="16425"/>
                </a:lnTo>
                <a:lnTo>
                  <a:pt x="17825" y="6625"/>
                </a:lnTo>
                <a:lnTo>
                  <a:pt x="571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92" name="Google Shape;8392;gefe2f4b35a_0_4785"/>
          <p:cNvSpPr/>
          <p:nvPr/>
        </p:nvSpPr>
        <p:spPr>
          <a:xfrm>
            <a:off x="1510272" y="3056444"/>
            <a:ext cx="17780" cy="19050"/>
          </a:xfrm>
          <a:custGeom>
            <a:rect b="b" l="l" r="r" t="t"/>
            <a:pathLst>
              <a:path extrusionOk="0" h="19050" w="17780">
                <a:moveTo>
                  <a:pt x="6591" y="0"/>
                </a:moveTo>
                <a:lnTo>
                  <a:pt x="3746" y="0"/>
                </a:lnTo>
                <a:lnTo>
                  <a:pt x="2070" y="0"/>
                </a:lnTo>
                <a:lnTo>
                  <a:pt x="698" y="1651"/>
                </a:lnTo>
                <a:lnTo>
                  <a:pt x="0" y="5905"/>
                </a:lnTo>
                <a:lnTo>
                  <a:pt x="7493" y="5905"/>
                </a:lnTo>
                <a:lnTo>
                  <a:pt x="13309" y="15621"/>
                </a:lnTo>
                <a:lnTo>
                  <a:pt x="16065" y="19037"/>
                </a:lnTo>
                <a:lnTo>
                  <a:pt x="17741" y="19037"/>
                </a:lnTo>
                <a:lnTo>
                  <a:pt x="15887" y="14274"/>
                </a:lnTo>
                <a:lnTo>
                  <a:pt x="10325" y="4762"/>
                </a:lnTo>
                <a:lnTo>
                  <a:pt x="6591" y="0"/>
                </a:lnTo>
                <a:close/>
              </a:path>
            </a:pathLst>
          </a:custGeom>
          <a:solidFill>
            <a:srgbClr val="C2B9B0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93" name="Google Shape;8393;gefe2f4b35a_0_4785"/>
          <p:cNvSpPr/>
          <p:nvPr/>
        </p:nvSpPr>
        <p:spPr>
          <a:xfrm>
            <a:off x="2843644" y="3201775"/>
            <a:ext cx="25400" cy="15239"/>
          </a:xfrm>
          <a:custGeom>
            <a:rect b="b" l="l" r="r" t="t"/>
            <a:pathLst>
              <a:path extrusionOk="0" h="15239" w="25400">
                <a:moveTo>
                  <a:pt x="21843" y="0"/>
                </a:moveTo>
                <a:lnTo>
                  <a:pt x="11836" y="0"/>
                </a:lnTo>
                <a:lnTo>
                  <a:pt x="8610" y="0"/>
                </a:lnTo>
                <a:lnTo>
                  <a:pt x="4698" y="381"/>
                </a:lnTo>
                <a:lnTo>
                  <a:pt x="0" y="1257"/>
                </a:lnTo>
                <a:lnTo>
                  <a:pt x="4229" y="11239"/>
                </a:lnTo>
                <a:lnTo>
                  <a:pt x="10071" y="14617"/>
                </a:lnTo>
                <a:lnTo>
                  <a:pt x="20192" y="14617"/>
                </a:lnTo>
                <a:lnTo>
                  <a:pt x="24396" y="10960"/>
                </a:lnTo>
                <a:lnTo>
                  <a:pt x="25222" y="3644"/>
                </a:lnTo>
                <a:lnTo>
                  <a:pt x="218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94" name="Google Shape;8394;gefe2f4b35a_0_4785"/>
          <p:cNvSpPr/>
          <p:nvPr/>
        </p:nvSpPr>
        <p:spPr>
          <a:xfrm>
            <a:off x="2334504" y="3225281"/>
            <a:ext cx="29210" cy="29845"/>
          </a:xfrm>
          <a:custGeom>
            <a:rect b="b" l="l" r="r" t="t"/>
            <a:pathLst>
              <a:path extrusionOk="0" h="29845" w="29210">
                <a:moveTo>
                  <a:pt x="22901" y="0"/>
                </a:moveTo>
                <a:lnTo>
                  <a:pt x="16237" y="6718"/>
                </a:lnTo>
                <a:lnTo>
                  <a:pt x="5633" y="13889"/>
                </a:lnTo>
                <a:lnTo>
                  <a:pt x="0" y="21490"/>
                </a:lnTo>
                <a:lnTo>
                  <a:pt x="8245" y="29502"/>
                </a:lnTo>
                <a:lnTo>
                  <a:pt x="14687" y="22668"/>
                </a:lnTo>
                <a:lnTo>
                  <a:pt x="23864" y="14012"/>
                </a:lnTo>
                <a:lnTo>
                  <a:pt x="28896" y="5725"/>
                </a:lnTo>
                <a:lnTo>
                  <a:pt x="2290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395" name="Google Shape;8395;gefe2f4b35a_0_4785"/>
          <p:cNvGrpSpPr/>
          <p:nvPr/>
        </p:nvGrpSpPr>
        <p:grpSpPr>
          <a:xfrm>
            <a:off x="652946" y="3242315"/>
            <a:ext cx="32896" cy="20647"/>
            <a:chOff x="652946" y="3242315"/>
            <a:chExt cx="32896" cy="20647"/>
          </a:xfrm>
        </p:grpSpPr>
        <p:sp>
          <p:nvSpPr>
            <p:cNvPr id="8396" name="Google Shape;8396;gefe2f4b35a_0_4785"/>
            <p:cNvSpPr/>
            <p:nvPr/>
          </p:nvSpPr>
          <p:spPr>
            <a:xfrm>
              <a:off x="664888" y="3247087"/>
              <a:ext cx="20954" cy="15875"/>
            </a:xfrm>
            <a:custGeom>
              <a:rect b="b" l="l" r="r" t="t"/>
              <a:pathLst>
                <a:path extrusionOk="0" h="15875" w="20954">
                  <a:moveTo>
                    <a:pt x="0" y="0"/>
                  </a:moveTo>
                  <a:lnTo>
                    <a:pt x="88" y="15011"/>
                  </a:lnTo>
                  <a:lnTo>
                    <a:pt x="8559" y="14401"/>
                  </a:lnTo>
                  <a:lnTo>
                    <a:pt x="19380" y="15875"/>
                  </a:lnTo>
                  <a:lnTo>
                    <a:pt x="20485" y="7696"/>
                  </a:lnTo>
                  <a:lnTo>
                    <a:pt x="12153" y="5867"/>
                  </a:lnTo>
                  <a:lnTo>
                    <a:pt x="5207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397" name="Google Shape;8397;gefe2f4b35a_0_4785"/>
            <p:cNvSpPr/>
            <p:nvPr/>
          </p:nvSpPr>
          <p:spPr>
            <a:xfrm>
              <a:off x="652946" y="3242315"/>
              <a:ext cx="12065" cy="20320"/>
            </a:xfrm>
            <a:custGeom>
              <a:rect b="b" l="l" r="r" t="t"/>
              <a:pathLst>
                <a:path extrusionOk="0" h="20320" w="12065">
                  <a:moveTo>
                    <a:pt x="3479" y="0"/>
                  </a:moveTo>
                  <a:lnTo>
                    <a:pt x="2082" y="0"/>
                  </a:lnTo>
                  <a:lnTo>
                    <a:pt x="0" y="0"/>
                  </a:lnTo>
                  <a:lnTo>
                    <a:pt x="2349" y="4787"/>
                  </a:lnTo>
                  <a:lnTo>
                    <a:pt x="10274" y="19951"/>
                  </a:lnTo>
                  <a:lnTo>
                    <a:pt x="12039" y="19786"/>
                  </a:lnTo>
                  <a:lnTo>
                    <a:pt x="11938" y="4775"/>
                  </a:lnTo>
                  <a:lnTo>
                    <a:pt x="6883" y="2159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sp>
        <p:nvSpPr>
          <p:cNvPr id="8398" name="Google Shape;8398;gefe2f4b35a_0_4785"/>
          <p:cNvSpPr/>
          <p:nvPr/>
        </p:nvSpPr>
        <p:spPr>
          <a:xfrm>
            <a:off x="2888013" y="3239333"/>
            <a:ext cx="52069" cy="15875"/>
          </a:xfrm>
          <a:custGeom>
            <a:rect b="b" l="l" r="r" t="t"/>
            <a:pathLst>
              <a:path extrusionOk="0" h="15875" w="52069">
                <a:moveTo>
                  <a:pt x="23787" y="0"/>
                </a:moveTo>
                <a:lnTo>
                  <a:pt x="14867" y="836"/>
                </a:lnTo>
                <a:lnTo>
                  <a:pt x="7269" y="3516"/>
                </a:lnTo>
                <a:lnTo>
                  <a:pt x="1982" y="8299"/>
                </a:lnTo>
                <a:lnTo>
                  <a:pt x="0" y="15443"/>
                </a:lnTo>
                <a:lnTo>
                  <a:pt x="17915" y="13760"/>
                </a:lnTo>
                <a:lnTo>
                  <a:pt x="32642" y="12522"/>
                </a:lnTo>
                <a:lnTo>
                  <a:pt x="43916" y="10960"/>
                </a:lnTo>
                <a:lnTo>
                  <a:pt x="51473" y="8305"/>
                </a:lnTo>
                <a:lnTo>
                  <a:pt x="46700" y="4955"/>
                </a:lnTo>
                <a:lnTo>
                  <a:pt x="40011" y="2328"/>
                </a:lnTo>
                <a:lnTo>
                  <a:pt x="32131" y="613"/>
                </a:lnTo>
                <a:lnTo>
                  <a:pt x="23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399" name="Google Shape;8399;gefe2f4b35a_0_4785"/>
          <p:cNvSpPr/>
          <p:nvPr/>
        </p:nvSpPr>
        <p:spPr>
          <a:xfrm>
            <a:off x="2387806" y="3253949"/>
            <a:ext cx="21589" cy="23495"/>
          </a:xfrm>
          <a:custGeom>
            <a:rect b="b" l="l" r="r" t="t"/>
            <a:pathLst>
              <a:path extrusionOk="0" h="23495" w="21589">
                <a:moveTo>
                  <a:pt x="18605" y="0"/>
                </a:moveTo>
                <a:lnTo>
                  <a:pt x="17259" y="0"/>
                </a:lnTo>
                <a:lnTo>
                  <a:pt x="10883" y="0"/>
                </a:lnTo>
                <a:lnTo>
                  <a:pt x="5359" y="5803"/>
                </a:lnTo>
                <a:lnTo>
                  <a:pt x="0" y="17399"/>
                </a:lnTo>
                <a:lnTo>
                  <a:pt x="139" y="23202"/>
                </a:lnTo>
                <a:lnTo>
                  <a:pt x="5511" y="23202"/>
                </a:lnTo>
                <a:lnTo>
                  <a:pt x="6438" y="23075"/>
                </a:lnTo>
                <a:lnTo>
                  <a:pt x="9558" y="17052"/>
                </a:lnTo>
                <a:lnTo>
                  <a:pt x="15614" y="13808"/>
                </a:lnTo>
                <a:lnTo>
                  <a:pt x="20822" y="9634"/>
                </a:lnTo>
                <a:lnTo>
                  <a:pt x="21399" y="825"/>
                </a:lnTo>
                <a:lnTo>
                  <a:pt x="19989" y="254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00" name="Google Shape;8400;gefe2f4b35a_0_4785"/>
          <p:cNvSpPr/>
          <p:nvPr/>
        </p:nvSpPr>
        <p:spPr>
          <a:xfrm>
            <a:off x="1223175" y="3299376"/>
            <a:ext cx="36830" cy="29845"/>
          </a:xfrm>
          <a:custGeom>
            <a:rect b="b" l="l" r="r" t="t"/>
            <a:pathLst>
              <a:path extrusionOk="0" h="29845" w="36830">
                <a:moveTo>
                  <a:pt x="0" y="0"/>
                </a:moveTo>
                <a:lnTo>
                  <a:pt x="4288" y="12371"/>
                </a:lnTo>
                <a:lnTo>
                  <a:pt x="15389" y="17902"/>
                </a:lnTo>
                <a:lnTo>
                  <a:pt x="27999" y="21854"/>
                </a:lnTo>
                <a:lnTo>
                  <a:pt x="36817" y="29489"/>
                </a:lnTo>
                <a:lnTo>
                  <a:pt x="32427" y="17268"/>
                </a:lnTo>
                <a:lnTo>
                  <a:pt x="23985" y="9129"/>
                </a:lnTo>
                <a:lnTo>
                  <a:pt x="12755" y="3798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01" name="Google Shape;8401;gefe2f4b35a_0_4785"/>
          <p:cNvSpPr/>
          <p:nvPr/>
        </p:nvSpPr>
        <p:spPr>
          <a:xfrm>
            <a:off x="1576790" y="3321589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6027" y="0"/>
                </a:lnTo>
                <a:lnTo>
                  <a:pt x="15138" y="38"/>
                </a:lnTo>
                <a:lnTo>
                  <a:pt x="14630" y="139"/>
                </a:lnTo>
                <a:lnTo>
                  <a:pt x="11501" y="6130"/>
                </a:lnTo>
                <a:lnTo>
                  <a:pt x="5476" y="9310"/>
                </a:lnTo>
                <a:lnTo>
                  <a:pt x="371" y="13378"/>
                </a:lnTo>
                <a:lnTo>
                  <a:pt x="0" y="22034"/>
                </a:lnTo>
                <a:lnTo>
                  <a:pt x="1473" y="22669"/>
                </a:lnTo>
                <a:lnTo>
                  <a:pt x="2921" y="22948"/>
                </a:lnTo>
                <a:lnTo>
                  <a:pt x="10604" y="22948"/>
                </a:lnTo>
                <a:lnTo>
                  <a:pt x="15989" y="17208"/>
                </a:lnTo>
                <a:lnTo>
                  <a:pt x="21158" y="5740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02" name="Google Shape;8402;gefe2f4b35a_0_4785"/>
          <p:cNvSpPr/>
          <p:nvPr/>
        </p:nvSpPr>
        <p:spPr>
          <a:xfrm>
            <a:off x="3514110" y="3377689"/>
            <a:ext cx="19050" cy="18414"/>
          </a:xfrm>
          <a:custGeom>
            <a:rect b="b" l="l" r="r" t="t"/>
            <a:pathLst>
              <a:path extrusionOk="0" h="18414" w="19050">
                <a:moveTo>
                  <a:pt x="14884" y="0"/>
                </a:moveTo>
                <a:lnTo>
                  <a:pt x="10769" y="0"/>
                </a:lnTo>
                <a:lnTo>
                  <a:pt x="4419" y="4597"/>
                </a:lnTo>
                <a:lnTo>
                  <a:pt x="0" y="18021"/>
                </a:lnTo>
                <a:lnTo>
                  <a:pt x="12687" y="12623"/>
                </a:lnTo>
                <a:lnTo>
                  <a:pt x="18310" y="6715"/>
                </a:lnTo>
                <a:lnTo>
                  <a:pt x="18498" y="1955"/>
                </a:lnTo>
                <a:lnTo>
                  <a:pt x="148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03" name="Google Shape;8403;gefe2f4b35a_0_4785"/>
          <p:cNvSpPr/>
          <p:nvPr/>
        </p:nvSpPr>
        <p:spPr>
          <a:xfrm>
            <a:off x="773342" y="3388215"/>
            <a:ext cx="48259" cy="20320"/>
          </a:xfrm>
          <a:custGeom>
            <a:rect b="b" l="l" r="r" t="t"/>
            <a:pathLst>
              <a:path extrusionOk="0" h="20320" w="48259">
                <a:moveTo>
                  <a:pt x="44691" y="0"/>
                </a:moveTo>
                <a:lnTo>
                  <a:pt x="45059" y="6731"/>
                </a:lnTo>
                <a:lnTo>
                  <a:pt x="40474" y="8496"/>
                </a:lnTo>
                <a:lnTo>
                  <a:pt x="30606" y="8496"/>
                </a:lnTo>
                <a:lnTo>
                  <a:pt x="14401" y="6337"/>
                </a:lnTo>
                <a:lnTo>
                  <a:pt x="4571" y="6337"/>
                </a:lnTo>
                <a:lnTo>
                  <a:pt x="0" y="8089"/>
                </a:lnTo>
                <a:lnTo>
                  <a:pt x="355" y="14744"/>
                </a:lnTo>
                <a:lnTo>
                  <a:pt x="4927" y="18630"/>
                </a:lnTo>
                <a:lnTo>
                  <a:pt x="11429" y="20205"/>
                </a:lnTo>
                <a:lnTo>
                  <a:pt x="18160" y="20205"/>
                </a:lnTo>
                <a:lnTo>
                  <a:pt x="31375" y="18320"/>
                </a:lnTo>
                <a:lnTo>
                  <a:pt x="42198" y="13493"/>
                </a:lnTo>
                <a:lnTo>
                  <a:pt x="47636" y="6971"/>
                </a:lnTo>
                <a:lnTo>
                  <a:pt x="44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04" name="Google Shape;8404;gefe2f4b35a_0_4785"/>
          <p:cNvSpPr/>
          <p:nvPr/>
        </p:nvSpPr>
        <p:spPr>
          <a:xfrm>
            <a:off x="180215" y="3462304"/>
            <a:ext cx="26670" cy="22860"/>
          </a:xfrm>
          <a:custGeom>
            <a:rect b="b" l="l" r="r" t="t"/>
            <a:pathLst>
              <a:path extrusionOk="0" h="22860" w="26670">
                <a:moveTo>
                  <a:pt x="26383" y="0"/>
                </a:moveTo>
                <a:lnTo>
                  <a:pt x="4234" y="0"/>
                </a:lnTo>
                <a:lnTo>
                  <a:pt x="3889" y="8370"/>
                </a:lnTo>
                <a:lnTo>
                  <a:pt x="1181" y="14678"/>
                </a:lnTo>
                <a:lnTo>
                  <a:pt x="0" y="19238"/>
                </a:lnTo>
                <a:lnTo>
                  <a:pt x="4234" y="22364"/>
                </a:lnTo>
                <a:lnTo>
                  <a:pt x="8352" y="15241"/>
                </a:lnTo>
                <a:lnTo>
                  <a:pt x="16461" y="12220"/>
                </a:lnTo>
                <a:lnTo>
                  <a:pt x="23994" y="8680"/>
                </a:lnTo>
                <a:lnTo>
                  <a:pt x="263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05" name="Google Shape;8405;gefe2f4b35a_0_4785"/>
          <p:cNvSpPr/>
          <p:nvPr/>
        </p:nvSpPr>
        <p:spPr>
          <a:xfrm>
            <a:off x="973333" y="3572534"/>
            <a:ext cx="19684" cy="1270"/>
          </a:xfrm>
          <a:custGeom>
            <a:rect b="b" l="l" r="r" t="t"/>
            <a:pathLst>
              <a:path extrusionOk="0" h="1270" w="19684">
                <a:moveTo>
                  <a:pt x="50" y="0"/>
                </a:moveTo>
                <a:lnTo>
                  <a:pt x="19621" y="1193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06" name="Google Shape;8406;gefe2f4b35a_0_4785"/>
          <p:cNvSpPr/>
          <p:nvPr/>
        </p:nvSpPr>
        <p:spPr>
          <a:xfrm>
            <a:off x="2231649" y="3632725"/>
            <a:ext cx="24764" cy="37464"/>
          </a:xfrm>
          <a:custGeom>
            <a:rect b="b" l="l" r="r" t="t"/>
            <a:pathLst>
              <a:path extrusionOk="0" h="37464" w="24764">
                <a:moveTo>
                  <a:pt x="15285" y="0"/>
                </a:moveTo>
                <a:lnTo>
                  <a:pt x="14108" y="12118"/>
                </a:lnTo>
                <a:lnTo>
                  <a:pt x="5514" y="21321"/>
                </a:lnTo>
                <a:lnTo>
                  <a:pt x="0" y="29141"/>
                </a:lnTo>
                <a:lnTo>
                  <a:pt x="8059" y="37109"/>
                </a:lnTo>
                <a:lnTo>
                  <a:pt x="10520" y="26092"/>
                </a:lnTo>
                <a:lnTo>
                  <a:pt x="19530" y="17259"/>
                </a:lnTo>
                <a:lnTo>
                  <a:pt x="24611" y="9073"/>
                </a:lnTo>
                <a:lnTo>
                  <a:pt x="152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07" name="Google Shape;8407;gefe2f4b35a_0_4785"/>
          <p:cNvSpPr/>
          <p:nvPr/>
        </p:nvSpPr>
        <p:spPr>
          <a:xfrm>
            <a:off x="2600567" y="3666629"/>
            <a:ext cx="24764" cy="18414"/>
          </a:xfrm>
          <a:custGeom>
            <a:rect b="b" l="l" r="r" t="t"/>
            <a:pathLst>
              <a:path extrusionOk="0" h="18414" w="24764">
                <a:moveTo>
                  <a:pt x="20167" y="0"/>
                </a:moveTo>
                <a:lnTo>
                  <a:pt x="15894" y="921"/>
                </a:lnTo>
                <a:lnTo>
                  <a:pt x="10845" y="3954"/>
                </a:lnTo>
                <a:lnTo>
                  <a:pt x="5415" y="9499"/>
                </a:lnTo>
                <a:lnTo>
                  <a:pt x="0" y="17957"/>
                </a:lnTo>
                <a:lnTo>
                  <a:pt x="16195" y="12848"/>
                </a:lnTo>
                <a:lnTo>
                  <a:pt x="23752" y="6931"/>
                </a:lnTo>
                <a:lnTo>
                  <a:pt x="24474" y="2037"/>
                </a:lnTo>
                <a:lnTo>
                  <a:pt x="201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8408" name="Google Shape;8408;gefe2f4b35a_0_4785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633874" y="3683486"/>
            <a:ext cx="125158" cy="68046"/>
          </a:xfrm>
          <a:prstGeom prst="rect">
            <a:avLst/>
          </a:prstGeom>
          <a:noFill/>
          <a:ln>
            <a:noFill/>
          </a:ln>
        </p:spPr>
      </p:pic>
      <p:sp>
        <p:nvSpPr>
          <p:cNvPr id="8409" name="Google Shape;8409;gefe2f4b35a_0_4785"/>
          <p:cNvSpPr/>
          <p:nvPr/>
        </p:nvSpPr>
        <p:spPr>
          <a:xfrm>
            <a:off x="957888" y="3759822"/>
            <a:ext cx="44450" cy="28575"/>
          </a:xfrm>
          <a:custGeom>
            <a:rect b="b" l="l" r="r" t="t"/>
            <a:pathLst>
              <a:path extrusionOk="0" h="28575" w="44450">
                <a:moveTo>
                  <a:pt x="11125" y="0"/>
                </a:moveTo>
                <a:lnTo>
                  <a:pt x="7137" y="0"/>
                </a:lnTo>
                <a:lnTo>
                  <a:pt x="3441" y="3568"/>
                </a:lnTo>
                <a:lnTo>
                  <a:pt x="0" y="13601"/>
                </a:lnTo>
                <a:lnTo>
                  <a:pt x="3111" y="12128"/>
                </a:lnTo>
                <a:lnTo>
                  <a:pt x="5930" y="11506"/>
                </a:lnTo>
                <a:lnTo>
                  <a:pt x="15290" y="11506"/>
                </a:lnTo>
                <a:lnTo>
                  <a:pt x="20434" y="15760"/>
                </a:lnTo>
                <a:lnTo>
                  <a:pt x="29159" y="24244"/>
                </a:lnTo>
                <a:lnTo>
                  <a:pt x="32740" y="28498"/>
                </a:lnTo>
                <a:lnTo>
                  <a:pt x="38874" y="28498"/>
                </a:lnTo>
                <a:lnTo>
                  <a:pt x="41414" y="26492"/>
                </a:lnTo>
                <a:lnTo>
                  <a:pt x="44246" y="21094"/>
                </a:lnTo>
                <a:lnTo>
                  <a:pt x="34956" y="17118"/>
                </a:lnTo>
                <a:lnTo>
                  <a:pt x="26362" y="9942"/>
                </a:lnTo>
                <a:lnTo>
                  <a:pt x="18429" y="3069"/>
                </a:lnTo>
                <a:lnTo>
                  <a:pt x="111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10" name="Google Shape;8410;gefe2f4b35a_0_4785"/>
          <p:cNvSpPr/>
          <p:nvPr/>
        </p:nvSpPr>
        <p:spPr>
          <a:xfrm>
            <a:off x="3342928" y="3773427"/>
            <a:ext cx="24129" cy="22860"/>
          </a:xfrm>
          <a:custGeom>
            <a:rect b="b" l="l" r="r" t="t"/>
            <a:pathLst>
              <a:path extrusionOk="0" h="22860" w="24129">
                <a:moveTo>
                  <a:pt x="16394" y="0"/>
                </a:moveTo>
                <a:lnTo>
                  <a:pt x="12176" y="5614"/>
                </a:lnTo>
                <a:lnTo>
                  <a:pt x="3894" y="11204"/>
                </a:lnTo>
                <a:lnTo>
                  <a:pt x="0" y="16752"/>
                </a:lnTo>
                <a:lnTo>
                  <a:pt x="8940" y="22237"/>
                </a:lnTo>
                <a:lnTo>
                  <a:pt x="11376" y="14857"/>
                </a:lnTo>
                <a:lnTo>
                  <a:pt x="19106" y="8742"/>
                </a:lnTo>
                <a:lnTo>
                  <a:pt x="23616" y="3815"/>
                </a:lnTo>
                <a:lnTo>
                  <a:pt x="163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11" name="Google Shape;8411;gefe2f4b35a_0_4785"/>
          <p:cNvSpPr/>
          <p:nvPr/>
        </p:nvSpPr>
        <p:spPr>
          <a:xfrm>
            <a:off x="736911" y="3899255"/>
            <a:ext cx="73659" cy="52704"/>
          </a:xfrm>
          <a:custGeom>
            <a:rect b="b" l="l" r="r" t="t"/>
            <a:pathLst>
              <a:path extrusionOk="0" h="52704" w="73659">
                <a:moveTo>
                  <a:pt x="73634" y="0"/>
                </a:moveTo>
                <a:lnTo>
                  <a:pt x="52206" y="4452"/>
                </a:lnTo>
                <a:lnTo>
                  <a:pt x="32807" y="10902"/>
                </a:lnTo>
                <a:lnTo>
                  <a:pt x="15413" y="19363"/>
                </a:lnTo>
                <a:lnTo>
                  <a:pt x="0" y="29845"/>
                </a:lnTo>
                <a:lnTo>
                  <a:pt x="11150" y="33540"/>
                </a:lnTo>
                <a:lnTo>
                  <a:pt x="7454" y="44589"/>
                </a:lnTo>
                <a:lnTo>
                  <a:pt x="29616" y="44589"/>
                </a:lnTo>
                <a:lnTo>
                  <a:pt x="40563" y="40906"/>
                </a:lnTo>
                <a:lnTo>
                  <a:pt x="44272" y="52082"/>
                </a:lnTo>
                <a:lnTo>
                  <a:pt x="52590" y="51561"/>
                </a:lnTo>
                <a:lnTo>
                  <a:pt x="54292" y="44310"/>
                </a:lnTo>
                <a:lnTo>
                  <a:pt x="64173" y="44310"/>
                </a:lnTo>
                <a:lnTo>
                  <a:pt x="66408" y="44589"/>
                </a:lnTo>
                <a:lnTo>
                  <a:pt x="62661" y="37096"/>
                </a:lnTo>
                <a:lnTo>
                  <a:pt x="66408" y="29845"/>
                </a:lnTo>
                <a:lnTo>
                  <a:pt x="66480" y="20631"/>
                </a:lnTo>
                <a:lnTo>
                  <a:pt x="67640" y="12550"/>
                </a:lnTo>
                <a:lnTo>
                  <a:pt x="69990" y="5656"/>
                </a:lnTo>
                <a:lnTo>
                  <a:pt x="736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12" name="Google Shape;8412;gefe2f4b35a_0_4785"/>
          <p:cNvSpPr/>
          <p:nvPr/>
        </p:nvSpPr>
        <p:spPr>
          <a:xfrm>
            <a:off x="4596858" y="3891297"/>
            <a:ext cx="55879" cy="27304"/>
          </a:xfrm>
          <a:custGeom>
            <a:rect b="b" l="l" r="r" t="t"/>
            <a:pathLst>
              <a:path extrusionOk="0" h="27304" w="55879">
                <a:moveTo>
                  <a:pt x="49110" y="0"/>
                </a:moveTo>
                <a:lnTo>
                  <a:pt x="40233" y="0"/>
                </a:lnTo>
                <a:lnTo>
                  <a:pt x="37096" y="0"/>
                </a:lnTo>
                <a:lnTo>
                  <a:pt x="23279" y="1320"/>
                </a:lnTo>
                <a:lnTo>
                  <a:pt x="18161" y="1320"/>
                </a:lnTo>
                <a:lnTo>
                  <a:pt x="16281" y="1181"/>
                </a:lnTo>
                <a:lnTo>
                  <a:pt x="14643" y="812"/>
                </a:lnTo>
                <a:lnTo>
                  <a:pt x="13906" y="8559"/>
                </a:lnTo>
                <a:lnTo>
                  <a:pt x="12712" y="15951"/>
                </a:lnTo>
                <a:lnTo>
                  <a:pt x="2971" y="15951"/>
                </a:lnTo>
                <a:lnTo>
                  <a:pt x="1574" y="15786"/>
                </a:lnTo>
                <a:lnTo>
                  <a:pt x="0" y="15455"/>
                </a:lnTo>
                <a:lnTo>
                  <a:pt x="63" y="24269"/>
                </a:lnTo>
                <a:lnTo>
                  <a:pt x="1600" y="27305"/>
                </a:lnTo>
                <a:lnTo>
                  <a:pt x="7454" y="27305"/>
                </a:lnTo>
                <a:lnTo>
                  <a:pt x="12090" y="23507"/>
                </a:lnTo>
                <a:lnTo>
                  <a:pt x="23799" y="15913"/>
                </a:lnTo>
                <a:lnTo>
                  <a:pt x="30886" y="12115"/>
                </a:lnTo>
                <a:lnTo>
                  <a:pt x="42875" y="12128"/>
                </a:lnTo>
                <a:lnTo>
                  <a:pt x="47104" y="13081"/>
                </a:lnTo>
                <a:lnTo>
                  <a:pt x="51511" y="15455"/>
                </a:lnTo>
                <a:lnTo>
                  <a:pt x="55372" y="2654"/>
                </a:lnTo>
                <a:lnTo>
                  <a:pt x="491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13" name="Google Shape;8413;gefe2f4b35a_0_4785"/>
          <p:cNvSpPr/>
          <p:nvPr/>
        </p:nvSpPr>
        <p:spPr>
          <a:xfrm>
            <a:off x="2122848" y="3898032"/>
            <a:ext cx="21589" cy="35560"/>
          </a:xfrm>
          <a:custGeom>
            <a:rect b="b" l="l" r="r" t="t"/>
            <a:pathLst>
              <a:path extrusionOk="0" h="35560" w="21589">
                <a:moveTo>
                  <a:pt x="15620" y="0"/>
                </a:moveTo>
                <a:lnTo>
                  <a:pt x="13423" y="0"/>
                </a:lnTo>
                <a:lnTo>
                  <a:pt x="2908" y="0"/>
                </a:lnTo>
                <a:lnTo>
                  <a:pt x="0" y="8737"/>
                </a:lnTo>
                <a:lnTo>
                  <a:pt x="1396" y="26225"/>
                </a:lnTo>
                <a:lnTo>
                  <a:pt x="5702" y="34963"/>
                </a:lnTo>
                <a:lnTo>
                  <a:pt x="11061" y="34963"/>
                </a:lnTo>
                <a:lnTo>
                  <a:pt x="12445" y="33807"/>
                </a:lnTo>
                <a:lnTo>
                  <a:pt x="13576" y="31076"/>
                </a:lnTo>
                <a:lnTo>
                  <a:pt x="7992" y="22191"/>
                </a:lnTo>
                <a:lnTo>
                  <a:pt x="10299" y="16229"/>
                </a:lnTo>
                <a:lnTo>
                  <a:pt x="16112" y="10226"/>
                </a:lnTo>
                <a:lnTo>
                  <a:pt x="21043" y="1219"/>
                </a:lnTo>
                <a:lnTo>
                  <a:pt x="18148" y="381"/>
                </a:lnTo>
                <a:lnTo>
                  <a:pt x="156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14" name="Google Shape;8414;gefe2f4b35a_0_4785"/>
          <p:cNvSpPr/>
          <p:nvPr/>
        </p:nvSpPr>
        <p:spPr>
          <a:xfrm>
            <a:off x="4972093" y="4078390"/>
            <a:ext cx="31750" cy="19685"/>
          </a:xfrm>
          <a:custGeom>
            <a:rect b="b" l="l" r="r" t="t"/>
            <a:pathLst>
              <a:path extrusionOk="0" h="19685" w="31750">
                <a:moveTo>
                  <a:pt x="16773" y="0"/>
                </a:moveTo>
                <a:lnTo>
                  <a:pt x="10029" y="0"/>
                </a:lnTo>
                <a:lnTo>
                  <a:pt x="3817" y="1132"/>
                </a:lnTo>
                <a:lnTo>
                  <a:pt x="0" y="4157"/>
                </a:lnTo>
                <a:lnTo>
                  <a:pt x="635" y="8513"/>
                </a:lnTo>
                <a:lnTo>
                  <a:pt x="7781" y="13639"/>
                </a:lnTo>
                <a:lnTo>
                  <a:pt x="8734" y="5918"/>
                </a:lnTo>
                <a:lnTo>
                  <a:pt x="13789" y="5918"/>
                </a:lnTo>
                <a:lnTo>
                  <a:pt x="15287" y="6146"/>
                </a:lnTo>
                <a:lnTo>
                  <a:pt x="12887" y="15227"/>
                </a:lnTo>
                <a:lnTo>
                  <a:pt x="23085" y="19126"/>
                </a:lnTo>
                <a:lnTo>
                  <a:pt x="30959" y="19126"/>
                </a:lnTo>
                <a:lnTo>
                  <a:pt x="31403" y="17145"/>
                </a:lnTo>
                <a:lnTo>
                  <a:pt x="22386" y="13639"/>
                </a:lnTo>
                <a:lnTo>
                  <a:pt x="24012" y="3695"/>
                </a:lnTo>
                <a:lnTo>
                  <a:pt x="16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15" name="Google Shape;8415;gefe2f4b35a_0_4785"/>
          <p:cNvSpPr/>
          <p:nvPr/>
        </p:nvSpPr>
        <p:spPr>
          <a:xfrm>
            <a:off x="1747727" y="4136514"/>
            <a:ext cx="33019" cy="22860"/>
          </a:xfrm>
          <a:custGeom>
            <a:rect b="b" l="l" r="r" t="t"/>
            <a:pathLst>
              <a:path extrusionOk="0" h="22860" w="33019">
                <a:moveTo>
                  <a:pt x="27863" y="0"/>
                </a:moveTo>
                <a:lnTo>
                  <a:pt x="29044" y="7175"/>
                </a:lnTo>
                <a:lnTo>
                  <a:pt x="23736" y="7810"/>
                </a:lnTo>
                <a:lnTo>
                  <a:pt x="6540" y="7785"/>
                </a:lnTo>
                <a:lnTo>
                  <a:pt x="0" y="8737"/>
                </a:lnTo>
                <a:lnTo>
                  <a:pt x="5702" y="22123"/>
                </a:lnTo>
                <a:lnTo>
                  <a:pt x="6667" y="22352"/>
                </a:lnTo>
                <a:lnTo>
                  <a:pt x="7670" y="22453"/>
                </a:lnTo>
                <a:lnTo>
                  <a:pt x="8712" y="22453"/>
                </a:lnTo>
                <a:lnTo>
                  <a:pt x="19778" y="19263"/>
                </a:lnTo>
                <a:lnTo>
                  <a:pt x="29084" y="12074"/>
                </a:lnTo>
                <a:lnTo>
                  <a:pt x="32992" y="4462"/>
                </a:lnTo>
                <a:lnTo>
                  <a:pt x="278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16" name="Google Shape;8416;gefe2f4b35a_0_4785"/>
          <p:cNvSpPr/>
          <p:nvPr/>
        </p:nvSpPr>
        <p:spPr>
          <a:xfrm>
            <a:off x="2293699" y="4147977"/>
            <a:ext cx="27305" cy="5079"/>
          </a:xfrm>
          <a:custGeom>
            <a:rect b="b" l="l" r="r" t="t"/>
            <a:pathLst>
              <a:path extrusionOk="0" h="5079" w="27305">
                <a:moveTo>
                  <a:pt x="50" y="0"/>
                </a:moveTo>
                <a:lnTo>
                  <a:pt x="26682" y="4635"/>
                </a:lnTo>
                <a:lnTo>
                  <a:pt x="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17" name="Google Shape;8417;gefe2f4b35a_0_4785"/>
          <p:cNvSpPr/>
          <p:nvPr/>
        </p:nvSpPr>
        <p:spPr>
          <a:xfrm>
            <a:off x="5254982" y="4143772"/>
            <a:ext cx="19685" cy="52070"/>
          </a:xfrm>
          <a:custGeom>
            <a:rect b="b" l="l" r="r" t="t"/>
            <a:pathLst>
              <a:path extrusionOk="0" h="52070" w="19685">
                <a:moveTo>
                  <a:pt x="4873" y="0"/>
                </a:moveTo>
                <a:lnTo>
                  <a:pt x="4211" y="20282"/>
                </a:lnTo>
                <a:lnTo>
                  <a:pt x="1182" y="34042"/>
                </a:lnTo>
                <a:lnTo>
                  <a:pt x="0" y="43744"/>
                </a:lnTo>
                <a:lnTo>
                  <a:pt x="4873" y="51854"/>
                </a:lnTo>
                <a:lnTo>
                  <a:pt x="5458" y="48069"/>
                </a:lnTo>
                <a:lnTo>
                  <a:pt x="6969" y="46697"/>
                </a:lnTo>
                <a:lnTo>
                  <a:pt x="11833" y="46697"/>
                </a:lnTo>
                <a:lnTo>
                  <a:pt x="19478" y="51854"/>
                </a:lnTo>
                <a:lnTo>
                  <a:pt x="13714" y="35406"/>
                </a:lnTo>
                <a:lnTo>
                  <a:pt x="15395" y="20178"/>
                </a:lnTo>
                <a:lnTo>
                  <a:pt x="15467" y="7825"/>
                </a:lnTo>
                <a:lnTo>
                  <a:pt x="4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18" name="Google Shape;8418;gefe2f4b35a_0_4785"/>
          <p:cNvSpPr/>
          <p:nvPr/>
        </p:nvSpPr>
        <p:spPr>
          <a:xfrm>
            <a:off x="3587791" y="4154201"/>
            <a:ext cx="29845" cy="26670"/>
          </a:xfrm>
          <a:custGeom>
            <a:rect b="b" l="l" r="r" t="t"/>
            <a:pathLst>
              <a:path extrusionOk="0" h="26670" w="29845">
                <a:moveTo>
                  <a:pt x="5778" y="0"/>
                </a:moveTo>
                <a:lnTo>
                  <a:pt x="2578" y="0"/>
                </a:lnTo>
                <a:lnTo>
                  <a:pt x="279" y="1346"/>
                </a:lnTo>
                <a:lnTo>
                  <a:pt x="0" y="4432"/>
                </a:lnTo>
                <a:lnTo>
                  <a:pt x="8788" y="8585"/>
                </a:lnTo>
                <a:lnTo>
                  <a:pt x="20534" y="22645"/>
                </a:lnTo>
                <a:lnTo>
                  <a:pt x="29336" y="26670"/>
                </a:lnTo>
                <a:lnTo>
                  <a:pt x="28840" y="16507"/>
                </a:lnTo>
                <a:lnTo>
                  <a:pt x="22820" y="8005"/>
                </a:lnTo>
                <a:lnTo>
                  <a:pt x="14169" y="2168"/>
                </a:lnTo>
                <a:lnTo>
                  <a:pt x="57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19" name="Google Shape;8419;gefe2f4b35a_0_4785"/>
          <p:cNvSpPr/>
          <p:nvPr/>
        </p:nvSpPr>
        <p:spPr>
          <a:xfrm>
            <a:off x="3333809" y="4165427"/>
            <a:ext cx="40639" cy="38100"/>
          </a:xfrm>
          <a:custGeom>
            <a:rect b="b" l="l" r="r" t="t"/>
            <a:pathLst>
              <a:path extrusionOk="0" h="38100" w="40639">
                <a:moveTo>
                  <a:pt x="30773" y="0"/>
                </a:moveTo>
                <a:lnTo>
                  <a:pt x="26074" y="0"/>
                </a:lnTo>
                <a:lnTo>
                  <a:pt x="13614" y="5223"/>
                </a:lnTo>
                <a:lnTo>
                  <a:pt x="4173" y="17068"/>
                </a:lnTo>
                <a:lnTo>
                  <a:pt x="0" y="29800"/>
                </a:lnTo>
                <a:lnTo>
                  <a:pt x="3341" y="37680"/>
                </a:lnTo>
                <a:lnTo>
                  <a:pt x="11442" y="29204"/>
                </a:lnTo>
                <a:lnTo>
                  <a:pt x="32045" y="16738"/>
                </a:lnTo>
                <a:lnTo>
                  <a:pt x="40146" y="8191"/>
                </a:lnTo>
                <a:lnTo>
                  <a:pt x="35612" y="2336"/>
                </a:lnTo>
                <a:lnTo>
                  <a:pt x="307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20" name="Google Shape;8420;gefe2f4b35a_0_4785"/>
          <p:cNvSpPr/>
          <p:nvPr/>
        </p:nvSpPr>
        <p:spPr>
          <a:xfrm>
            <a:off x="1837557" y="4187790"/>
            <a:ext cx="21589" cy="10160"/>
          </a:xfrm>
          <a:custGeom>
            <a:rect b="b" l="l" r="r" t="t"/>
            <a:pathLst>
              <a:path extrusionOk="0" h="10160" w="21589">
                <a:moveTo>
                  <a:pt x="21424" y="0"/>
                </a:moveTo>
                <a:lnTo>
                  <a:pt x="0" y="9779"/>
                </a:lnTo>
                <a:lnTo>
                  <a:pt x="214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21" name="Google Shape;8421;gefe2f4b35a_0_4785"/>
          <p:cNvSpPr/>
          <p:nvPr/>
        </p:nvSpPr>
        <p:spPr>
          <a:xfrm>
            <a:off x="1299085" y="4193913"/>
            <a:ext cx="33655" cy="24129"/>
          </a:xfrm>
          <a:custGeom>
            <a:rect b="b" l="l" r="r" t="t"/>
            <a:pathLst>
              <a:path extrusionOk="0" h="24129" w="33655">
                <a:moveTo>
                  <a:pt x="21906" y="0"/>
                </a:moveTo>
                <a:lnTo>
                  <a:pt x="19506" y="0"/>
                </a:lnTo>
                <a:lnTo>
                  <a:pt x="8738" y="3685"/>
                </a:lnTo>
                <a:lnTo>
                  <a:pt x="1706" y="11823"/>
                </a:lnTo>
                <a:lnTo>
                  <a:pt x="0" y="20038"/>
                </a:lnTo>
                <a:lnTo>
                  <a:pt x="5205" y="23952"/>
                </a:lnTo>
                <a:lnTo>
                  <a:pt x="3986" y="16497"/>
                </a:lnTo>
                <a:lnTo>
                  <a:pt x="9777" y="16065"/>
                </a:lnTo>
                <a:lnTo>
                  <a:pt x="26097" y="16078"/>
                </a:lnTo>
                <a:lnTo>
                  <a:pt x="33031" y="15392"/>
                </a:lnTo>
                <a:lnTo>
                  <a:pt x="27024" y="1714"/>
                </a:lnTo>
                <a:lnTo>
                  <a:pt x="24433" y="520"/>
                </a:lnTo>
                <a:lnTo>
                  <a:pt x="21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22" name="Google Shape;8422;gefe2f4b35a_0_4785"/>
          <p:cNvSpPr/>
          <p:nvPr/>
        </p:nvSpPr>
        <p:spPr>
          <a:xfrm>
            <a:off x="1114949" y="4202767"/>
            <a:ext cx="27305" cy="22860"/>
          </a:xfrm>
          <a:custGeom>
            <a:rect b="b" l="l" r="r" t="t"/>
            <a:pathLst>
              <a:path extrusionOk="0" h="22860" w="27305">
                <a:moveTo>
                  <a:pt x="25098" y="0"/>
                </a:moveTo>
                <a:lnTo>
                  <a:pt x="24044" y="0"/>
                </a:lnTo>
                <a:lnTo>
                  <a:pt x="13005" y="3244"/>
                </a:lnTo>
                <a:lnTo>
                  <a:pt x="3798" y="10544"/>
                </a:lnTo>
                <a:lnTo>
                  <a:pt x="0" y="18248"/>
                </a:lnTo>
                <a:lnTo>
                  <a:pt x="5184" y="22707"/>
                </a:lnTo>
                <a:lnTo>
                  <a:pt x="7563" y="13930"/>
                </a:lnTo>
                <a:lnTo>
                  <a:pt x="15058" y="10315"/>
                </a:lnTo>
                <a:lnTo>
                  <a:pt x="23097" y="7305"/>
                </a:lnTo>
                <a:lnTo>
                  <a:pt x="27104" y="342"/>
                </a:lnTo>
                <a:lnTo>
                  <a:pt x="26126" y="114"/>
                </a:lnTo>
                <a:lnTo>
                  <a:pt x="250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23" name="Google Shape;8423;gefe2f4b35a_0_4785"/>
          <p:cNvSpPr/>
          <p:nvPr/>
        </p:nvSpPr>
        <p:spPr>
          <a:xfrm>
            <a:off x="2308110" y="4208099"/>
            <a:ext cx="34925" cy="18414"/>
          </a:xfrm>
          <a:custGeom>
            <a:rect b="b" l="l" r="r" t="t"/>
            <a:pathLst>
              <a:path extrusionOk="0" h="18414" w="34925">
                <a:moveTo>
                  <a:pt x="6721" y="0"/>
                </a:moveTo>
                <a:lnTo>
                  <a:pt x="2198" y="905"/>
                </a:lnTo>
                <a:lnTo>
                  <a:pt x="0" y="3862"/>
                </a:lnTo>
                <a:lnTo>
                  <a:pt x="806" y="9231"/>
                </a:lnTo>
                <a:lnTo>
                  <a:pt x="5299" y="17373"/>
                </a:lnTo>
                <a:lnTo>
                  <a:pt x="5794" y="11010"/>
                </a:lnTo>
                <a:lnTo>
                  <a:pt x="7661" y="8864"/>
                </a:lnTo>
                <a:lnTo>
                  <a:pt x="12969" y="8864"/>
                </a:lnTo>
                <a:lnTo>
                  <a:pt x="26927" y="18288"/>
                </a:lnTo>
                <a:lnTo>
                  <a:pt x="32248" y="18288"/>
                </a:lnTo>
                <a:lnTo>
                  <a:pt x="34140" y="16129"/>
                </a:lnTo>
                <a:lnTo>
                  <a:pt x="34636" y="9766"/>
                </a:lnTo>
                <a:lnTo>
                  <a:pt x="27586" y="6043"/>
                </a:lnTo>
                <a:lnTo>
                  <a:pt x="20121" y="2930"/>
                </a:lnTo>
                <a:lnTo>
                  <a:pt x="12935" y="793"/>
                </a:lnTo>
                <a:lnTo>
                  <a:pt x="67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24" name="Google Shape;8424;gefe2f4b35a_0_4785"/>
          <p:cNvSpPr/>
          <p:nvPr/>
        </p:nvSpPr>
        <p:spPr>
          <a:xfrm>
            <a:off x="825491" y="4259050"/>
            <a:ext cx="5080" cy="32385"/>
          </a:xfrm>
          <a:custGeom>
            <a:rect b="b" l="l" r="r" t="t"/>
            <a:pathLst>
              <a:path extrusionOk="0" h="32385" w="5080">
                <a:moveTo>
                  <a:pt x="4889" y="0"/>
                </a:moveTo>
                <a:lnTo>
                  <a:pt x="4457" y="0"/>
                </a:lnTo>
                <a:lnTo>
                  <a:pt x="3986" y="1323"/>
                </a:lnTo>
                <a:lnTo>
                  <a:pt x="3124" y="5667"/>
                </a:lnTo>
                <a:lnTo>
                  <a:pt x="1814" y="13587"/>
                </a:lnTo>
                <a:lnTo>
                  <a:pt x="0" y="25641"/>
                </a:lnTo>
                <a:lnTo>
                  <a:pt x="0" y="30073"/>
                </a:lnTo>
                <a:lnTo>
                  <a:pt x="203" y="31864"/>
                </a:lnTo>
                <a:lnTo>
                  <a:pt x="1206" y="31864"/>
                </a:lnTo>
                <a:lnTo>
                  <a:pt x="2400" y="23901"/>
                </a:lnTo>
                <a:lnTo>
                  <a:pt x="4254" y="7962"/>
                </a:lnTo>
                <a:lnTo>
                  <a:pt x="48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25" name="Google Shape;8425;gefe2f4b35a_0_4785"/>
          <p:cNvSpPr/>
          <p:nvPr/>
        </p:nvSpPr>
        <p:spPr>
          <a:xfrm>
            <a:off x="59278" y="4269713"/>
            <a:ext cx="33655" cy="30479"/>
          </a:xfrm>
          <a:custGeom>
            <a:rect b="b" l="l" r="r" t="t"/>
            <a:pathLst>
              <a:path extrusionOk="0" h="30479" w="33655">
                <a:moveTo>
                  <a:pt x="29641" y="0"/>
                </a:moveTo>
                <a:lnTo>
                  <a:pt x="22645" y="7940"/>
                </a:lnTo>
                <a:lnTo>
                  <a:pt x="6967" y="21917"/>
                </a:lnTo>
                <a:lnTo>
                  <a:pt x="0" y="29857"/>
                </a:lnTo>
                <a:lnTo>
                  <a:pt x="1092" y="29895"/>
                </a:lnTo>
                <a:lnTo>
                  <a:pt x="14516" y="25860"/>
                </a:lnTo>
                <a:lnTo>
                  <a:pt x="26573" y="16643"/>
                </a:lnTo>
                <a:lnTo>
                  <a:pt x="33026" y="657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26" name="Google Shape;8426;gefe2f4b35a_0_4785"/>
          <p:cNvSpPr/>
          <p:nvPr/>
        </p:nvSpPr>
        <p:spPr>
          <a:xfrm>
            <a:off x="824367" y="4299567"/>
            <a:ext cx="24765" cy="29845"/>
          </a:xfrm>
          <a:custGeom>
            <a:rect b="b" l="l" r="r" t="t"/>
            <a:pathLst>
              <a:path extrusionOk="0" h="29845" w="24765">
                <a:moveTo>
                  <a:pt x="15762" y="0"/>
                </a:moveTo>
                <a:lnTo>
                  <a:pt x="11797" y="7717"/>
                </a:lnTo>
                <a:lnTo>
                  <a:pt x="3853" y="15694"/>
                </a:lnTo>
                <a:lnTo>
                  <a:pt x="0" y="23199"/>
                </a:lnTo>
                <a:lnTo>
                  <a:pt x="8307" y="29502"/>
                </a:lnTo>
                <a:lnTo>
                  <a:pt x="9238" y="18695"/>
                </a:lnTo>
                <a:lnTo>
                  <a:pt x="18526" y="12150"/>
                </a:lnTo>
                <a:lnTo>
                  <a:pt x="24568" y="6906"/>
                </a:lnTo>
                <a:lnTo>
                  <a:pt x="157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27" name="Google Shape;8427;gefe2f4b35a_0_4785"/>
          <p:cNvSpPr/>
          <p:nvPr/>
        </p:nvSpPr>
        <p:spPr>
          <a:xfrm>
            <a:off x="2571248" y="4321797"/>
            <a:ext cx="36830" cy="22225"/>
          </a:xfrm>
          <a:custGeom>
            <a:rect b="b" l="l" r="r" t="t"/>
            <a:pathLst>
              <a:path extrusionOk="0" h="22225" w="36830">
                <a:moveTo>
                  <a:pt x="36461" y="0"/>
                </a:moveTo>
                <a:lnTo>
                  <a:pt x="29324" y="0"/>
                </a:lnTo>
                <a:lnTo>
                  <a:pt x="31216" y="3352"/>
                </a:lnTo>
                <a:lnTo>
                  <a:pt x="29654" y="4470"/>
                </a:lnTo>
                <a:lnTo>
                  <a:pt x="23317" y="4470"/>
                </a:lnTo>
                <a:lnTo>
                  <a:pt x="9461" y="1155"/>
                </a:lnTo>
                <a:lnTo>
                  <a:pt x="5130" y="38"/>
                </a:lnTo>
                <a:lnTo>
                  <a:pt x="0" y="38"/>
                </a:lnTo>
                <a:lnTo>
                  <a:pt x="292" y="1752"/>
                </a:lnTo>
                <a:lnTo>
                  <a:pt x="7200" y="7264"/>
                </a:lnTo>
                <a:lnTo>
                  <a:pt x="9347" y="7035"/>
                </a:lnTo>
                <a:lnTo>
                  <a:pt x="21602" y="7035"/>
                </a:lnTo>
                <a:lnTo>
                  <a:pt x="22390" y="17665"/>
                </a:lnTo>
                <a:lnTo>
                  <a:pt x="29324" y="22021"/>
                </a:lnTo>
                <a:lnTo>
                  <a:pt x="29578" y="18237"/>
                </a:lnTo>
                <a:lnTo>
                  <a:pt x="30225" y="14452"/>
                </a:lnTo>
                <a:lnTo>
                  <a:pt x="35178" y="14452"/>
                </a:lnTo>
                <a:lnTo>
                  <a:pt x="35940" y="14541"/>
                </a:lnTo>
                <a:lnTo>
                  <a:pt x="36817" y="14744"/>
                </a:lnTo>
                <a:lnTo>
                  <a:pt x="35026" y="8877"/>
                </a:lnTo>
                <a:lnTo>
                  <a:pt x="36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28" name="Google Shape;8428;gefe2f4b35a_0_4785"/>
          <p:cNvSpPr/>
          <p:nvPr/>
        </p:nvSpPr>
        <p:spPr>
          <a:xfrm>
            <a:off x="2396962" y="4373343"/>
            <a:ext cx="31750" cy="37464"/>
          </a:xfrm>
          <a:custGeom>
            <a:rect b="b" l="l" r="r" t="t"/>
            <a:pathLst>
              <a:path extrusionOk="0" h="37464" w="31750">
                <a:moveTo>
                  <a:pt x="18704" y="0"/>
                </a:moveTo>
                <a:lnTo>
                  <a:pt x="14564" y="0"/>
                </a:lnTo>
                <a:lnTo>
                  <a:pt x="13891" y="0"/>
                </a:lnTo>
                <a:lnTo>
                  <a:pt x="13129" y="101"/>
                </a:lnTo>
                <a:lnTo>
                  <a:pt x="12253" y="304"/>
                </a:lnTo>
                <a:lnTo>
                  <a:pt x="8826" y="13832"/>
                </a:lnTo>
                <a:lnTo>
                  <a:pt x="1799" y="23298"/>
                </a:lnTo>
                <a:lnTo>
                  <a:pt x="0" y="30515"/>
                </a:lnTo>
                <a:lnTo>
                  <a:pt x="12253" y="37299"/>
                </a:lnTo>
                <a:lnTo>
                  <a:pt x="16113" y="26013"/>
                </a:lnTo>
                <a:lnTo>
                  <a:pt x="25075" y="15178"/>
                </a:lnTo>
                <a:lnTo>
                  <a:pt x="31296" y="6154"/>
                </a:lnTo>
                <a:lnTo>
                  <a:pt x="26934" y="304"/>
                </a:lnTo>
                <a:lnTo>
                  <a:pt x="26629" y="3987"/>
                </a:lnTo>
                <a:lnTo>
                  <a:pt x="25969" y="7747"/>
                </a:lnTo>
                <a:lnTo>
                  <a:pt x="21105" y="7747"/>
                </a:lnTo>
                <a:lnTo>
                  <a:pt x="20343" y="7658"/>
                </a:lnTo>
                <a:lnTo>
                  <a:pt x="19479" y="7454"/>
                </a:lnTo>
                <a:lnTo>
                  <a:pt x="19225" y="3682"/>
                </a:lnTo>
                <a:lnTo>
                  <a:pt x="187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29" name="Google Shape;8429;gefe2f4b35a_0_4785"/>
          <p:cNvSpPr/>
          <p:nvPr/>
        </p:nvSpPr>
        <p:spPr>
          <a:xfrm>
            <a:off x="2939482" y="4417975"/>
            <a:ext cx="36830" cy="27304"/>
          </a:xfrm>
          <a:custGeom>
            <a:rect b="b" l="l" r="r" t="t"/>
            <a:pathLst>
              <a:path extrusionOk="0" h="27304" w="36830">
                <a:moveTo>
                  <a:pt x="12687" y="0"/>
                </a:moveTo>
                <a:lnTo>
                  <a:pt x="8191" y="0"/>
                </a:lnTo>
                <a:lnTo>
                  <a:pt x="5461" y="0"/>
                </a:lnTo>
                <a:lnTo>
                  <a:pt x="2743" y="2057"/>
                </a:lnTo>
                <a:lnTo>
                  <a:pt x="0" y="7416"/>
                </a:lnTo>
                <a:lnTo>
                  <a:pt x="6629" y="7378"/>
                </a:lnTo>
                <a:lnTo>
                  <a:pt x="12611" y="12268"/>
                </a:lnTo>
                <a:lnTo>
                  <a:pt x="23558" y="22072"/>
                </a:lnTo>
                <a:lnTo>
                  <a:pt x="28511" y="26962"/>
                </a:lnTo>
                <a:lnTo>
                  <a:pt x="34124" y="26962"/>
                </a:lnTo>
                <a:lnTo>
                  <a:pt x="35712" y="25603"/>
                </a:lnTo>
                <a:lnTo>
                  <a:pt x="36830" y="22161"/>
                </a:lnTo>
                <a:lnTo>
                  <a:pt x="31394" y="22174"/>
                </a:lnTo>
                <a:lnTo>
                  <a:pt x="26555" y="16637"/>
                </a:lnTo>
                <a:lnTo>
                  <a:pt x="17208" y="5549"/>
                </a:lnTo>
                <a:lnTo>
                  <a:pt x="126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30" name="Google Shape;8430;gefe2f4b35a_0_4785"/>
          <p:cNvSpPr/>
          <p:nvPr/>
        </p:nvSpPr>
        <p:spPr>
          <a:xfrm>
            <a:off x="3152943" y="4425396"/>
            <a:ext cx="29844" cy="29845"/>
          </a:xfrm>
          <a:custGeom>
            <a:rect b="b" l="l" r="r" t="t"/>
            <a:pathLst>
              <a:path extrusionOk="0" h="29845" w="29844">
                <a:moveTo>
                  <a:pt x="29679" y="0"/>
                </a:moveTo>
                <a:lnTo>
                  <a:pt x="18457" y="3652"/>
                </a:lnTo>
                <a:lnTo>
                  <a:pt x="9796" y="9779"/>
                </a:lnTo>
                <a:lnTo>
                  <a:pt x="3657" y="18391"/>
                </a:lnTo>
                <a:lnTo>
                  <a:pt x="0" y="29502"/>
                </a:lnTo>
                <a:lnTo>
                  <a:pt x="11090" y="25858"/>
                </a:lnTo>
                <a:lnTo>
                  <a:pt x="19702" y="19756"/>
                </a:lnTo>
                <a:lnTo>
                  <a:pt x="25883" y="11151"/>
                </a:lnTo>
                <a:lnTo>
                  <a:pt x="296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31" name="Google Shape;8431;gefe2f4b35a_0_4785"/>
          <p:cNvSpPr/>
          <p:nvPr/>
        </p:nvSpPr>
        <p:spPr>
          <a:xfrm>
            <a:off x="1747912" y="4432877"/>
            <a:ext cx="27939" cy="37464"/>
          </a:xfrm>
          <a:custGeom>
            <a:rect b="b" l="l" r="r" t="t"/>
            <a:pathLst>
              <a:path extrusionOk="0" h="37464" w="27939">
                <a:moveTo>
                  <a:pt x="27675" y="0"/>
                </a:moveTo>
                <a:lnTo>
                  <a:pt x="27498" y="0"/>
                </a:lnTo>
                <a:lnTo>
                  <a:pt x="15245" y="4748"/>
                </a:lnTo>
                <a:lnTo>
                  <a:pt x="4661" y="15744"/>
                </a:lnTo>
                <a:lnTo>
                  <a:pt x="0" y="28117"/>
                </a:lnTo>
                <a:lnTo>
                  <a:pt x="5514" y="36995"/>
                </a:lnTo>
                <a:lnTo>
                  <a:pt x="5514" y="22021"/>
                </a:lnTo>
                <a:lnTo>
                  <a:pt x="12004" y="23837"/>
                </a:lnTo>
                <a:lnTo>
                  <a:pt x="15191" y="26758"/>
                </a:lnTo>
                <a:lnTo>
                  <a:pt x="21262" y="26758"/>
                </a:lnTo>
                <a:lnTo>
                  <a:pt x="23853" y="25539"/>
                </a:lnTo>
                <a:lnTo>
                  <a:pt x="27675" y="22021"/>
                </a:lnTo>
                <a:lnTo>
                  <a:pt x="276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32" name="Google Shape;8432;gefe2f4b35a_0_4785"/>
          <p:cNvSpPr/>
          <p:nvPr/>
        </p:nvSpPr>
        <p:spPr>
          <a:xfrm>
            <a:off x="2769557" y="4505659"/>
            <a:ext cx="30480" cy="14604"/>
          </a:xfrm>
          <a:custGeom>
            <a:rect b="b" l="l" r="r" t="t"/>
            <a:pathLst>
              <a:path extrusionOk="0" h="14604" w="30480">
                <a:moveTo>
                  <a:pt x="20502" y="0"/>
                </a:moveTo>
                <a:lnTo>
                  <a:pt x="14812" y="0"/>
                </a:lnTo>
                <a:lnTo>
                  <a:pt x="6827" y="1151"/>
                </a:lnTo>
                <a:lnTo>
                  <a:pt x="763" y="3786"/>
                </a:lnTo>
                <a:lnTo>
                  <a:pt x="0" y="6670"/>
                </a:lnTo>
                <a:lnTo>
                  <a:pt x="7916" y="8572"/>
                </a:lnTo>
                <a:lnTo>
                  <a:pt x="12755" y="8547"/>
                </a:lnTo>
                <a:lnTo>
                  <a:pt x="17530" y="9918"/>
                </a:lnTo>
                <a:lnTo>
                  <a:pt x="25417" y="12623"/>
                </a:lnTo>
                <a:lnTo>
                  <a:pt x="28528" y="13982"/>
                </a:lnTo>
                <a:lnTo>
                  <a:pt x="29925" y="13982"/>
                </a:lnTo>
                <a:lnTo>
                  <a:pt x="28223" y="12623"/>
                </a:lnTo>
                <a:lnTo>
                  <a:pt x="22584" y="8572"/>
                </a:lnTo>
                <a:lnTo>
                  <a:pt x="25036" y="2146"/>
                </a:lnTo>
                <a:lnTo>
                  <a:pt x="2050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33" name="Google Shape;8433;gefe2f4b35a_0_4785"/>
          <p:cNvSpPr/>
          <p:nvPr/>
        </p:nvSpPr>
        <p:spPr>
          <a:xfrm>
            <a:off x="4979882" y="4514230"/>
            <a:ext cx="36829" cy="29845"/>
          </a:xfrm>
          <a:custGeom>
            <a:rect b="b" l="l" r="r" t="t"/>
            <a:pathLst>
              <a:path extrusionOk="0" h="29845" w="36829">
                <a:moveTo>
                  <a:pt x="36728" y="0"/>
                </a:moveTo>
                <a:lnTo>
                  <a:pt x="23233" y="3111"/>
                </a:lnTo>
                <a:lnTo>
                  <a:pt x="13825" y="10345"/>
                </a:lnTo>
                <a:lnTo>
                  <a:pt x="6687" y="19868"/>
                </a:lnTo>
                <a:lnTo>
                  <a:pt x="0" y="29845"/>
                </a:lnTo>
                <a:lnTo>
                  <a:pt x="11869" y="25083"/>
                </a:lnTo>
                <a:lnTo>
                  <a:pt x="21378" y="17946"/>
                </a:lnTo>
                <a:lnTo>
                  <a:pt x="29380" y="9297"/>
                </a:lnTo>
                <a:lnTo>
                  <a:pt x="3672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34" name="Google Shape;8434;gefe2f4b35a_0_4785"/>
          <p:cNvSpPr/>
          <p:nvPr/>
        </p:nvSpPr>
        <p:spPr>
          <a:xfrm>
            <a:off x="166446" y="4528978"/>
            <a:ext cx="55879" cy="16510"/>
          </a:xfrm>
          <a:custGeom>
            <a:rect b="b" l="l" r="r" t="t"/>
            <a:pathLst>
              <a:path extrusionOk="0" h="16510" w="55879">
                <a:moveTo>
                  <a:pt x="54787" y="0"/>
                </a:moveTo>
                <a:lnTo>
                  <a:pt x="48285" y="1917"/>
                </a:lnTo>
                <a:lnTo>
                  <a:pt x="40944" y="2463"/>
                </a:lnTo>
                <a:lnTo>
                  <a:pt x="29337" y="2463"/>
                </a:lnTo>
                <a:lnTo>
                  <a:pt x="13195" y="1587"/>
                </a:lnTo>
                <a:lnTo>
                  <a:pt x="3416" y="1587"/>
                </a:lnTo>
                <a:lnTo>
                  <a:pt x="0" y="2717"/>
                </a:lnTo>
                <a:lnTo>
                  <a:pt x="3225" y="7493"/>
                </a:lnTo>
                <a:lnTo>
                  <a:pt x="10590" y="8866"/>
                </a:lnTo>
                <a:lnTo>
                  <a:pt x="20421" y="11887"/>
                </a:lnTo>
                <a:lnTo>
                  <a:pt x="31215" y="14908"/>
                </a:lnTo>
                <a:lnTo>
                  <a:pt x="41465" y="16281"/>
                </a:lnTo>
                <a:lnTo>
                  <a:pt x="49758" y="16281"/>
                </a:lnTo>
                <a:lnTo>
                  <a:pt x="55702" y="12496"/>
                </a:lnTo>
                <a:lnTo>
                  <a:pt x="547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35" name="Google Shape;8435;gefe2f4b35a_0_4785"/>
          <p:cNvSpPr/>
          <p:nvPr/>
        </p:nvSpPr>
        <p:spPr>
          <a:xfrm>
            <a:off x="2593366" y="4536475"/>
            <a:ext cx="40005" cy="16510"/>
          </a:xfrm>
          <a:custGeom>
            <a:rect b="b" l="l" r="r" t="t"/>
            <a:pathLst>
              <a:path extrusionOk="0" h="16510" w="40005">
                <a:moveTo>
                  <a:pt x="36842" y="0"/>
                </a:moveTo>
                <a:lnTo>
                  <a:pt x="22170" y="2238"/>
                </a:lnTo>
                <a:lnTo>
                  <a:pt x="12144" y="2632"/>
                </a:lnTo>
                <a:lnTo>
                  <a:pt x="5256" y="3611"/>
                </a:lnTo>
                <a:lnTo>
                  <a:pt x="0" y="7607"/>
                </a:lnTo>
                <a:lnTo>
                  <a:pt x="3674" y="10148"/>
                </a:lnTo>
                <a:lnTo>
                  <a:pt x="9913" y="12865"/>
                </a:lnTo>
                <a:lnTo>
                  <a:pt x="17518" y="15029"/>
                </a:lnTo>
                <a:lnTo>
                  <a:pt x="25285" y="15913"/>
                </a:lnTo>
                <a:lnTo>
                  <a:pt x="33604" y="15913"/>
                </a:lnTo>
                <a:lnTo>
                  <a:pt x="39979" y="12141"/>
                </a:lnTo>
                <a:lnTo>
                  <a:pt x="368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36" name="Google Shape;8436;gefe2f4b35a_0_4785"/>
          <p:cNvSpPr/>
          <p:nvPr/>
        </p:nvSpPr>
        <p:spPr>
          <a:xfrm>
            <a:off x="3477296" y="4581181"/>
            <a:ext cx="38735" cy="37464"/>
          </a:xfrm>
          <a:custGeom>
            <a:rect b="b" l="l" r="r" t="t"/>
            <a:pathLst>
              <a:path extrusionOk="0" h="37464" w="38735">
                <a:moveTo>
                  <a:pt x="36817" y="0"/>
                </a:moveTo>
                <a:lnTo>
                  <a:pt x="31128" y="12761"/>
                </a:lnTo>
                <a:lnTo>
                  <a:pt x="18170" y="18262"/>
                </a:lnTo>
                <a:lnTo>
                  <a:pt x="5331" y="23849"/>
                </a:lnTo>
                <a:lnTo>
                  <a:pt x="0" y="36868"/>
                </a:lnTo>
                <a:lnTo>
                  <a:pt x="15294" y="31628"/>
                </a:lnTo>
                <a:lnTo>
                  <a:pt x="29624" y="20596"/>
                </a:lnTo>
                <a:lnTo>
                  <a:pt x="38345" y="84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37" name="Google Shape;8437;gefe2f4b35a_0_4785"/>
          <p:cNvSpPr/>
          <p:nvPr/>
        </p:nvSpPr>
        <p:spPr>
          <a:xfrm>
            <a:off x="5103050" y="4606523"/>
            <a:ext cx="40639" cy="22860"/>
          </a:xfrm>
          <a:custGeom>
            <a:rect b="b" l="l" r="r" t="t"/>
            <a:pathLst>
              <a:path extrusionOk="0" h="22860" w="40639">
                <a:moveTo>
                  <a:pt x="6959" y="0"/>
                </a:moveTo>
                <a:lnTo>
                  <a:pt x="2514" y="0"/>
                </a:lnTo>
                <a:lnTo>
                  <a:pt x="0" y="1143"/>
                </a:lnTo>
                <a:lnTo>
                  <a:pt x="1968" y="4152"/>
                </a:lnTo>
                <a:lnTo>
                  <a:pt x="11569" y="12687"/>
                </a:lnTo>
                <a:lnTo>
                  <a:pt x="10833" y="22694"/>
                </a:lnTo>
                <a:lnTo>
                  <a:pt x="15278" y="22694"/>
                </a:lnTo>
                <a:lnTo>
                  <a:pt x="17957" y="19621"/>
                </a:lnTo>
                <a:lnTo>
                  <a:pt x="24091" y="11531"/>
                </a:lnTo>
                <a:lnTo>
                  <a:pt x="40386" y="11544"/>
                </a:lnTo>
                <a:lnTo>
                  <a:pt x="13010" y="497"/>
                </a:lnTo>
                <a:lnTo>
                  <a:pt x="69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38" name="Google Shape;8438;gefe2f4b35a_0_4785"/>
          <p:cNvSpPr/>
          <p:nvPr/>
        </p:nvSpPr>
        <p:spPr>
          <a:xfrm>
            <a:off x="2133706" y="4626309"/>
            <a:ext cx="25400" cy="12064"/>
          </a:xfrm>
          <a:custGeom>
            <a:rect b="b" l="l" r="r" t="t"/>
            <a:pathLst>
              <a:path extrusionOk="0" h="12064" w="25400">
                <a:moveTo>
                  <a:pt x="9080" y="0"/>
                </a:moveTo>
                <a:lnTo>
                  <a:pt x="5372" y="0"/>
                </a:lnTo>
                <a:lnTo>
                  <a:pt x="584" y="0"/>
                </a:lnTo>
                <a:lnTo>
                  <a:pt x="0" y="2857"/>
                </a:lnTo>
                <a:lnTo>
                  <a:pt x="3835" y="8585"/>
                </a:lnTo>
                <a:lnTo>
                  <a:pt x="8267" y="11442"/>
                </a:lnTo>
                <a:lnTo>
                  <a:pt x="17094" y="11442"/>
                </a:lnTo>
                <a:lnTo>
                  <a:pt x="21056" y="10096"/>
                </a:lnTo>
                <a:lnTo>
                  <a:pt x="24866" y="6489"/>
                </a:lnTo>
                <a:lnTo>
                  <a:pt x="15316" y="1714"/>
                </a:lnTo>
                <a:lnTo>
                  <a:pt x="90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39" name="Google Shape;8439;gefe2f4b35a_0_4785"/>
          <p:cNvSpPr/>
          <p:nvPr/>
        </p:nvSpPr>
        <p:spPr>
          <a:xfrm>
            <a:off x="3400047" y="4647600"/>
            <a:ext cx="40639" cy="15239"/>
          </a:xfrm>
          <a:custGeom>
            <a:rect b="b" l="l" r="r" t="t"/>
            <a:pathLst>
              <a:path extrusionOk="0" h="15239" w="40639">
                <a:moveTo>
                  <a:pt x="38444" y="0"/>
                </a:moveTo>
                <a:lnTo>
                  <a:pt x="24275" y="1540"/>
                </a:lnTo>
                <a:lnTo>
                  <a:pt x="9189" y="5343"/>
                </a:lnTo>
                <a:lnTo>
                  <a:pt x="0" y="10179"/>
                </a:lnTo>
                <a:lnTo>
                  <a:pt x="3519" y="14820"/>
                </a:lnTo>
                <a:lnTo>
                  <a:pt x="13883" y="12366"/>
                </a:lnTo>
                <a:lnTo>
                  <a:pt x="24477" y="10075"/>
                </a:lnTo>
                <a:lnTo>
                  <a:pt x="33808" y="6468"/>
                </a:lnTo>
                <a:lnTo>
                  <a:pt x="40387" y="63"/>
                </a:lnTo>
                <a:lnTo>
                  <a:pt x="38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40" name="Google Shape;8440;gefe2f4b35a_0_4785"/>
          <p:cNvSpPr/>
          <p:nvPr/>
        </p:nvSpPr>
        <p:spPr>
          <a:xfrm>
            <a:off x="3528796" y="4662418"/>
            <a:ext cx="29845" cy="22860"/>
          </a:xfrm>
          <a:custGeom>
            <a:rect b="b" l="l" r="r" t="t"/>
            <a:pathLst>
              <a:path extrusionOk="0" h="22860" w="29845">
                <a:moveTo>
                  <a:pt x="29362" y="0"/>
                </a:moveTo>
                <a:lnTo>
                  <a:pt x="18491" y="2033"/>
                </a:lnTo>
                <a:lnTo>
                  <a:pt x="8518" y="4941"/>
                </a:lnTo>
                <a:lnTo>
                  <a:pt x="1626" y="10938"/>
                </a:lnTo>
                <a:lnTo>
                  <a:pt x="0" y="22237"/>
                </a:lnTo>
                <a:lnTo>
                  <a:pt x="1676" y="22288"/>
                </a:lnTo>
                <a:lnTo>
                  <a:pt x="11486" y="19589"/>
                </a:lnTo>
                <a:lnTo>
                  <a:pt x="17610" y="13234"/>
                </a:lnTo>
                <a:lnTo>
                  <a:pt x="22687" y="5834"/>
                </a:lnTo>
                <a:lnTo>
                  <a:pt x="293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41" name="Google Shape;8441;gefe2f4b35a_0_4785"/>
          <p:cNvSpPr/>
          <p:nvPr/>
        </p:nvSpPr>
        <p:spPr>
          <a:xfrm>
            <a:off x="1966615" y="4679668"/>
            <a:ext cx="31114" cy="12700"/>
          </a:xfrm>
          <a:custGeom>
            <a:rect b="b" l="l" r="r" t="t"/>
            <a:pathLst>
              <a:path extrusionOk="0" h="12700" w="31114">
                <a:moveTo>
                  <a:pt x="16205" y="0"/>
                </a:moveTo>
                <a:lnTo>
                  <a:pt x="8216" y="0"/>
                </a:lnTo>
                <a:lnTo>
                  <a:pt x="0" y="3162"/>
                </a:lnTo>
                <a:lnTo>
                  <a:pt x="609" y="12598"/>
                </a:lnTo>
                <a:lnTo>
                  <a:pt x="23913" y="9901"/>
                </a:lnTo>
                <a:lnTo>
                  <a:pt x="30667" y="5651"/>
                </a:lnTo>
                <a:lnTo>
                  <a:pt x="26291" y="1725"/>
                </a:lnTo>
                <a:lnTo>
                  <a:pt x="16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42" name="Google Shape;8442;gefe2f4b35a_0_4785"/>
          <p:cNvSpPr/>
          <p:nvPr/>
        </p:nvSpPr>
        <p:spPr>
          <a:xfrm>
            <a:off x="3257754" y="4714085"/>
            <a:ext cx="27939" cy="15239"/>
          </a:xfrm>
          <a:custGeom>
            <a:rect b="b" l="l" r="r" t="t"/>
            <a:pathLst>
              <a:path extrusionOk="0" h="15239" w="27939">
                <a:moveTo>
                  <a:pt x="26560" y="0"/>
                </a:moveTo>
                <a:lnTo>
                  <a:pt x="16187" y="1935"/>
                </a:lnTo>
                <a:lnTo>
                  <a:pt x="5405" y="6426"/>
                </a:lnTo>
                <a:lnTo>
                  <a:pt x="0" y="11497"/>
                </a:lnTo>
                <a:lnTo>
                  <a:pt x="5757" y="15176"/>
                </a:lnTo>
                <a:lnTo>
                  <a:pt x="12190" y="12197"/>
                </a:lnTo>
                <a:lnTo>
                  <a:pt x="18099" y="8831"/>
                </a:lnTo>
                <a:lnTo>
                  <a:pt x="23374" y="4862"/>
                </a:lnTo>
                <a:lnTo>
                  <a:pt x="27906" y="76"/>
                </a:lnTo>
                <a:lnTo>
                  <a:pt x="265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43" name="Google Shape;8443;gefe2f4b35a_0_4785"/>
          <p:cNvSpPr/>
          <p:nvPr/>
        </p:nvSpPr>
        <p:spPr>
          <a:xfrm>
            <a:off x="4707390" y="4716577"/>
            <a:ext cx="29845" cy="19685"/>
          </a:xfrm>
          <a:custGeom>
            <a:rect b="b" l="l" r="r" t="t"/>
            <a:pathLst>
              <a:path extrusionOk="0" h="19685" w="29845">
                <a:moveTo>
                  <a:pt x="14477" y="0"/>
                </a:moveTo>
                <a:lnTo>
                  <a:pt x="8889" y="0"/>
                </a:lnTo>
                <a:lnTo>
                  <a:pt x="5473" y="0"/>
                </a:lnTo>
                <a:lnTo>
                  <a:pt x="2501" y="3225"/>
                </a:lnTo>
                <a:lnTo>
                  <a:pt x="0" y="12674"/>
                </a:lnTo>
                <a:lnTo>
                  <a:pt x="2616" y="11049"/>
                </a:lnTo>
                <a:lnTo>
                  <a:pt x="5092" y="10401"/>
                </a:lnTo>
                <a:lnTo>
                  <a:pt x="11734" y="10401"/>
                </a:lnTo>
                <a:lnTo>
                  <a:pt x="15519" y="12623"/>
                </a:lnTo>
                <a:lnTo>
                  <a:pt x="21831" y="17068"/>
                </a:lnTo>
                <a:lnTo>
                  <a:pt x="24383" y="19291"/>
                </a:lnTo>
                <a:lnTo>
                  <a:pt x="27812" y="19291"/>
                </a:lnTo>
                <a:lnTo>
                  <a:pt x="28867" y="17589"/>
                </a:lnTo>
                <a:lnTo>
                  <a:pt x="29324" y="12674"/>
                </a:lnTo>
                <a:lnTo>
                  <a:pt x="21285" y="8597"/>
                </a:lnTo>
                <a:lnTo>
                  <a:pt x="144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44" name="Google Shape;8444;gefe2f4b35a_0_4785"/>
          <p:cNvSpPr/>
          <p:nvPr/>
        </p:nvSpPr>
        <p:spPr>
          <a:xfrm>
            <a:off x="4979949" y="4724361"/>
            <a:ext cx="109220" cy="43814"/>
          </a:xfrm>
          <a:custGeom>
            <a:rect b="b" l="l" r="r" t="t"/>
            <a:pathLst>
              <a:path extrusionOk="0" h="43814" w="109220">
                <a:moveTo>
                  <a:pt x="29222" y="34391"/>
                </a:moveTo>
                <a:lnTo>
                  <a:pt x="23533" y="31445"/>
                </a:lnTo>
                <a:lnTo>
                  <a:pt x="14185" y="29235"/>
                </a:lnTo>
                <a:lnTo>
                  <a:pt x="7581" y="29235"/>
                </a:lnTo>
                <a:lnTo>
                  <a:pt x="2463" y="29895"/>
                </a:lnTo>
                <a:lnTo>
                  <a:pt x="0" y="32054"/>
                </a:lnTo>
                <a:lnTo>
                  <a:pt x="1282" y="35966"/>
                </a:lnTo>
                <a:lnTo>
                  <a:pt x="7429" y="41871"/>
                </a:lnTo>
                <a:lnTo>
                  <a:pt x="6870" y="36474"/>
                </a:lnTo>
                <a:lnTo>
                  <a:pt x="7721" y="34620"/>
                </a:lnTo>
                <a:lnTo>
                  <a:pt x="11176" y="34620"/>
                </a:lnTo>
                <a:lnTo>
                  <a:pt x="13919" y="36830"/>
                </a:lnTo>
                <a:lnTo>
                  <a:pt x="19685" y="41236"/>
                </a:lnTo>
                <a:lnTo>
                  <a:pt x="22694" y="43446"/>
                </a:lnTo>
                <a:lnTo>
                  <a:pt x="27406" y="43446"/>
                </a:lnTo>
                <a:lnTo>
                  <a:pt x="29083" y="41186"/>
                </a:lnTo>
                <a:lnTo>
                  <a:pt x="29222" y="34391"/>
                </a:lnTo>
                <a:close/>
              </a:path>
              <a:path extrusionOk="0" h="43814" w="109220">
                <a:moveTo>
                  <a:pt x="108839" y="8432"/>
                </a:moveTo>
                <a:lnTo>
                  <a:pt x="108572" y="2806"/>
                </a:lnTo>
                <a:lnTo>
                  <a:pt x="104533" y="0"/>
                </a:lnTo>
                <a:lnTo>
                  <a:pt x="96354" y="0"/>
                </a:lnTo>
                <a:lnTo>
                  <a:pt x="90728" y="0"/>
                </a:lnTo>
                <a:lnTo>
                  <a:pt x="83159" y="1333"/>
                </a:lnTo>
                <a:lnTo>
                  <a:pt x="73571" y="4902"/>
                </a:lnTo>
                <a:lnTo>
                  <a:pt x="83718" y="9563"/>
                </a:lnTo>
                <a:lnTo>
                  <a:pt x="91732" y="11239"/>
                </a:lnTo>
                <a:lnTo>
                  <a:pt x="105041" y="11239"/>
                </a:lnTo>
                <a:lnTo>
                  <a:pt x="108839" y="84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45" name="Google Shape;8445;gefe2f4b35a_0_4785"/>
          <p:cNvSpPr/>
          <p:nvPr/>
        </p:nvSpPr>
        <p:spPr>
          <a:xfrm>
            <a:off x="2423891" y="4788250"/>
            <a:ext cx="40005" cy="36195"/>
          </a:xfrm>
          <a:custGeom>
            <a:rect b="b" l="l" r="r" t="t"/>
            <a:pathLst>
              <a:path extrusionOk="0" h="36195" w="40005">
                <a:moveTo>
                  <a:pt x="36791" y="0"/>
                </a:moveTo>
                <a:lnTo>
                  <a:pt x="28705" y="8595"/>
                </a:lnTo>
                <a:lnTo>
                  <a:pt x="8093" y="21300"/>
                </a:lnTo>
                <a:lnTo>
                  <a:pt x="0" y="29832"/>
                </a:lnTo>
                <a:lnTo>
                  <a:pt x="3035" y="34010"/>
                </a:lnTo>
                <a:lnTo>
                  <a:pt x="6743" y="35725"/>
                </a:lnTo>
                <a:lnTo>
                  <a:pt x="10667" y="35725"/>
                </a:lnTo>
                <a:lnTo>
                  <a:pt x="23283" y="30864"/>
                </a:lnTo>
                <a:lnTo>
                  <a:pt x="34045" y="19786"/>
                </a:lnTo>
                <a:lnTo>
                  <a:pt x="39650" y="7746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46" name="Google Shape;8446;gefe2f4b35a_0_4785"/>
          <p:cNvSpPr/>
          <p:nvPr/>
        </p:nvSpPr>
        <p:spPr>
          <a:xfrm>
            <a:off x="5038821" y="4795855"/>
            <a:ext cx="45720" cy="29845"/>
          </a:xfrm>
          <a:custGeom>
            <a:rect b="b" l="l" r="r" t="t"/>
            <a:pathLst>
              <a:path extrusionOk="0" h="29845" w="45720">
                <a:moveTo>
                  <a:pt x="44043" y="0"/>
                </a:moveTo>
                <a:lnTo>
                  <a:pt x="30671" y="3117"/>
                </a:lnTo>
                <a:lnTo>
                  <a:pt x="18764" y="7832"/>
                </a:lnTo>
                <a:lnTo>
                  <a:pt x="8485" y="14191"/>
                </a:lnTo>
                <a:lnTo>
                  <a:pt x="0" y="22237"/>
                </a:lnTo>
                <a:lnTo>
                  <a:pt x="10566" y="22212"/>
                </a:lnTo>
                <a:lnTo>
                  <a:pt x="22148" y="29502"/>
                </a:lnTo>
                <a:lnTo>
                  <a:pt x="24914" y="23094"/>
                </a:lnTo>
                <a:lnTo>
                  <a:pt x="28174" y="17154"/>
                </a:lnTo>
                <a:lnTo>
                  <a:pt x="32092" y="11885"/>
                </a:lnTo>
                <a:lnTo>
                  <a:pt x="36830" y="7493"/>
                </a:lnTo>
                <a:lnTo>
                  <a:pt x="36931" y="10490"/>
                </a:lnTo>
                <a:lnTo>
                  <a:pt x="38392" y="12039"/>
                </a:lnTo>
                <a:lnTo>
                  <a:pt x="42532" y="12039"/>
                </a:lnTo>
                <a:lnTo>
                  <a:pt x="45453" y="8178"/>
                </a:lnTo>
                <a:lnTo>
                  <a:pt x="440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47" name="Google Shape;8447;gefe2f4b35a_0_4785"/>
          <p:cNvSpPr/>
          <p:nvPr/>
        </p:nvSpPr>
        <p:spPr>
          <a:xfrm>
            <a:off x="3852768" y="4840334"/>
            <a:ext cx="52070" cy="45085"/>
          </a:xfrm>
          <a:custGeom>
            <a:rect b="b" l="l" r="r" t="t"/>
            <a:pathLst>
              <a:path extrusionOk="0" h="45085" w="52070">
                <a:moveTo>
                  <a:pt x="51511" y="0"/>
                </a:moveTo>
                <a:lnTo>
                  <a:pt x="29641" y="0"/>
                </a:lnTo>
                <a:lnTo>
                  <a:pt x="28260" y="15306"/>
                </a:lnTo>
                <a:lnTo>
                  <a:pt x="16354" y="19973"/>
                </a:lnTo>
                <a:lnTo>
                  <a:pt x="3681" y="23931"/>
                </a:lnTo>
                <a:lnTo>
                  <a:pt x="0" y="37109"/>
                </a:lnTo>
                <a:lnTo>
                  <a:pt x="825" y="43472"/>
                </a:lnTo>
                <a:lnTo>
                  <a:pt x="6743" y="44691"/>
                </a:lnTo>
                <a:lnTo>
                  <a:pt x="16090" y="44691"/>
                </a:lnTo>
                <a:lnTo>
                  <a:pt x="25488" y="44208"/>
                </a:lnTo>
                <a:lnTo>
                  <a:pt x="29641" y="44246"/>
                </a:lnTo>
                <a:lnTo>
                  <a:pt x="27327" y="25438"/>
                </a:lnTo>
                <a:lnTo>
                  <a:pt x="36056" y="17713"/>
                </a:lnTo>
                <a:lnTo>
                  <a:pt x="47045" y="12192"/>
                </a:lnTo>
                <a:lnTo>
                  <a:pt x="51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48" name="Google Shape;8448;gefe2f4b35a_0_4785"/>
          <p:cNvSpPr/>
          <p:nvPr/>
        </p:nvSpPr>
        <p:spPr>
          <a:xfrm>
            <a:off x="2107079" y="4847587"/>
            <a:ext cx="33655" cy="38100"/>
          </a:xfrm>
          <a:custGeom>
            <a:rect b="b" l="l" r="r" t="t"/>
            <a:pathLst>
              <a:path extrusionOk="0" h="38100" w="33655">
                <a:moveTo>
                  <a:pt x="29349" y="0"/>
                </a:moveTo>
                <a:lnTo>
                  <a:pt x="23420" y="10722"/>
                </a:lnTo>
                <a:lnTo>
                  <a:pt x="14760" y="18626"/>
                </a:lnTo>
                <a:lnTo>
                  <a:pt x="6057" y="26465"/>
                </a:lnTo>
                <a:lnTo>
                  <a:pt x="0" y="36995"/>
                </a:lnTo>
                <a:lnTo>
                  <a:pt x="1739" y="37426"/>
                </a:lnTo>
                <a:lnTo>
                  <a:pt x="3441" y="37630"/>
                </a:lnTo>
                <a:lnTo>
                  <a:pt x="5105" y="37630"/>
                </a:lnTo>
                <a:lnTo>
                  <a:pt x="19398" y="32546"/>
                </a:lnTo>
                <a:lnTo>
                  <a:pt x="29495" y="20939"/>
                </a:lnTo>
                <a:lnTo>
                  <a:pt x="33458" y="8269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49" name="Google Shape;8449;gefe2f4b35a_0_4785"/>
          <p:cNvSpPr/>
          <p:nvPr/>
        </p:nvSpPr>
        <p:spPr>
          <a:xfrm>
            <a:off x="582837" y="4855081"/>
            <a:ext cx="20320" cy="17145"/>
          </a:xfrm>
          <a:custGeom>
            <a:rect b="b" l="l" r="r" t="t"/>
            <a:pathLst>
              <a:path extrusionOk="0" h="17145" w="20320">
                <a:moveTo>
                  <a:pt x="14160" y="0"/>
                </a:moveTo>
                <a:lnTo>
                  <a:pt x="14160" y="7378"/>
                </a:lnTo>
                <a:lnTo>
                  <a:pt x="2489" y="14439"/>
                </a:lnTo>
                <a:lnTo>
                  <a:pt x="0" y="16992"/>
                </a:lnTo>
                <a:lnTo>
                  <a:pt x="1587" y="16992"/>
                </a:lnTo>
                <a:lnTo>
                  <a:pt x="7573" y="14746"/>
                </a:lnTo>
                <a:lnTo>
                  <a:pt x="15798" y="9586"/>
                </a:lnTo>
                <a:lnTo>
                  <a:pt x="20061" y="3882"/>
                </a:lnTo>
                <a:lnTo>
                  <a:pt x="1416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50" name="Google Shape;8450;gefe2f4b35a_0_4785"/>
          <p:cNvSpPr/>
          <p:nvPr/>
        </p:nvSpPr>
        <p:spPr>
          <a:xfrm>
            <a:off x="4810366" y="4947589"/>
            <a:ext cx="73660" cy="33654"/>
          </a:xfrm>
          <a:custGeom>
            <a:rect b="b" l="l" r="r" t="t"/>
            <a:pathLst>
              <a:path extrusionOk="0" h="33654" w="73660">
                <a:moveTo>
                  <a:pt x="29578" y="25946"/>
                </a:moveTo>
                <a:lnTo>
                  <a:pt x="27419" y="16941"/>
                </a:lnTo>
                <a:lnTo>
                  <a:pt x="20650" y="8572"/>
                </a:lnTo>
                <a:lnTo>
                  <a:pt x="12026" y="2400"/>
                </a:lnTo>
                <a:lnTo>
                  <a:pt x="4267" y="0"/>
                </a:lnTo>
                <a:lnTo>
                  <a:pt x="1841" y="0"/>
                </a:lnTo>
                <a:lnTo>
                  <a:pt x="190" y="1143"/>
                </a:lnTo>
                <a:lnTo>
                  <a:pt x="0" y="3835"/>
                </a:lnTo>
                <a:lnTo>
                  <a:pt x="8940" y="7924"/>
                </a:lnTo>
                <a:lnTo>
                  <a:pt x="20789" y="21932"/>
                </a:lnTo>
                <a:lnTo>
                  <a:pt x="29578" y="25946"/>
                </a:lnTo>
                <a:close/>
              </a:path>
              <a:path extrusionOk="0" h="33654" w="73660">
                <a:moveTo>
                  <a:pt x="73634" y="3835"/>
                </a:moveTo>
                <a:lnTo>
                  <a:pt x="71615" y="3619"/>
                </a:lnTo>
                <a:lnTo>
                  <a:pt x="69723" y="3517"/>
                </a:lnTo>
                <a:lnTo>
                  <a:pt x="67970" y="3517"/>
                </a:lnTo>
                <a:lnTo>
                  <a:pt x="52349" y="7721"/>
                </a:lnTo>
                <a:lnTo>
                  <a:pt x="45669" y="17221"/>
                </a:lnTo>
                <a:lnTo>
                  <a:pt x="44208" y="27343"/>
                </a:lnTo>
                <a:lnTo>
                  <a:pt x="44284" y="33439"/>
                </a:lnTo>
                <a:lnTo>
                  <a:pt x="53416" y="27851"/>
                </a:lnTo>
                <a:lnTo>
                  <a:pt x="61353" y="21056"/>
                </a:lnTo>
                <a:lnTo>
                  <a:pt x="68084" y="13055"/>
                </a:lnTo>
                <a:lnTo>
                  <a:pt x="73634" y="3835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51" name="Google Shape;8451;gefe2f4b35a_0_4785"/>
          <p:cNvSpPr/>
          <p:nvPr/>
        </p:nvSpPr>
        <p:spPr>
          <a:xfrm>
            <a:off x="2747869" y="5049771"/>
            <a:ext cx="44450" cy="20320"/>
          </a:xfrm>
          <a:custGeom>
            <a:rect b="b" l="l" r="r" t="t"/>
            <a:pathLst>
              <a:path extrusionOk="0" h="20320" w="44450">
                <a:moveTo>
                  <a:pt x="37426" y="0"/>
                </a:moveTo>
                <a:lnTo>
                  <a:pt x="34886" y="0"/>
                </a:lnTo>
                <a:lnTo>
                  <a:pt x="32219" y="0"/>
                </a:lnTo>
                <a:lnTo>
                  <a:pt x="29870" y="1498"/>
                </a:lnTo>
                <a:lnTo>
                  <a:pt x="23710" y="4508"/>
                </a:lnTo>
                <a:lnTo>
                  <a:pt x="19900" y="6019"/>
                </a:lnTo>
                <a:lnTo>
                  <a:pt x="12268" y="6019"/>
                </a:lnTo>
                <a:lnTo>
                  <a:pt x="10007" y="5816"/>
                </a:lnTo>
                <a:lnTo>
                  <a:pt x="7454" y="5346"/>
                </a:lnTo>
                <a:lnTo>
                  <a:pt x="7454" y="2997"/>
                </a:lnTo>
                <a:lnTo>
                  <a:pt x="5422" y="546"/>
                </a:lnTo>
                <a:lnTo>
                  <a:pt x="2006" y="546"/>
                </a:lnTo>
                <a:lnTo>
                  <a:pt x="596" y="1816"/>
                </a:lnTo>
                <a:lnTo>
                  <a:pt x="0" y="5346"/>
                </a:lnTo>
                <a:lnTo>
                  <a:pt x="8318" y="6845"/>
                </a:lnTo>
                <a:lnTo>
                  <a:pt x="14655" y="20104"/>
                </a:lnTo>
                <a:lnTo>
                  <a:pt x="24442" y="18785"/>
                </a:lnTo>
                <a:lnTo>
                  <a:pt x="32831" y="16054"/>
                </a:lnTo>
                <a:lnTo>
                  <a:pt x="39535" y="11658"/>
                </a:lnTo>
                <a:lnTo>
                  <a:pt x="44272" y="5346"/>
                </a:lnTo>
                <a:lnTo>
                  <a:pt x="40246" y="1358"/>
                </a:lnTo>
                <a:lnTo>
                  <a:pt x="3742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52" name="Google Shape;8452;gefe2f4b35a_0_4785"/>
          <p:cNvSpPr/>
          <p:nvPr/>
        </p:nvSpPr>
        <p:spPr>
          <a:xfrm>
            <a:off x="3269640" y="5129135"/>
            <a:ext cx="75564" cy="62864"/>
          </a:xfrm>
          <a:custGeom>
            <a:rect b="b" l="l" r="r" t="t"/>
            <a:pathLst>
              <a:path extrusionOk="0" h="62864" w="75564">
                <a:moveTo>
                  <a:pt x="23482" y="59309"/>
                </a:moveTo>
                <a:lnTo>
                  <a:pt x="13792" y="49364"/>
                </a:lnTo>
                <a:lnTo>
                  <a:pt x="7594" y="45961"/>
                </a:lnTo>
                <a:lnTo>
                  <a:pt x="4165" y="45961"/>
                </a:lnTo>
                <a:lnTo>
                  <a:pt x="419" y="45961"/>
                </a:lnTo>
                <a:lnTo>
                  <a:pt x="0" y="50038"/>
                </a:lnTo>
                <a:lnTo>
                  <a:pt x="4025" y="58178"/>
                </a:lnTo>
                <a:lnTo>
                  <a:pt x="8470" y="62255"/>
                </a:lnTo>
                <a:lnTo>
                  <a:pt x="17157" y="62255"/>
                </a:lnTo>
                <a:lnTo>
                  <a:pt x="20205" y="61404"/>
                </a:lnTo>
                <a:lnTo>
                  <a:pt x="23482" y="59309"/>
                </a:lnTo>
                <a:close/>
              </a:path>
              <a:path extrusionOk="0" h="62864" w="75564">
                <a:moveTo>
                  <a:pt x="74980" y="88"/>
                </a:moveTo>
                <a:lnTo>
                  <a:pt x="73990" y="0"/>
                </a:lnTo>
                <a:lnTo>
                  <a:pt x="73431" y="0"/>
                </a:lnTo>
                <a:lnTo>
                  <a:pt x="63004" y="1879"/>
                </a:lnTo>
                <a:lnTo>
                  <a:pt x="52336" y="6261"/>
                </a:lnTo>
                <a:lnTo>
                  <a:pt x="47078" y="11214"/>
                </a:lnTo>
                <a:lnTo>
                  <a:pt x="52819" y="14833"/>
                </a:lnTo>
                <a:lnTo>
                  <a:pt x="59156" y="12039"/>
                </a:lnTo>
                <a:lnTo>
                  <a:pt x="65087" y="8750"/>
                </a:lnTo>
                <a:lnTo>
                  <a:pt x="70421" y="4826"/>
                </a:lnTo>
                <a:lnTo>
                  <a:pt x="74980" y="8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53" name="Google Shape;8453;gefe2f4b35a_0_4785"/>
          <p:cNvSpPr/>
          <p:nvPr/>
        </p:nvSpPr>
        <p:spPr>
          <a:xfrm>
            <a:off x="1311474" y="5195695"/>
            <a:ext cx="34290" cy="31750"/>
          </a:xfrm>
          <a:custGeom>
            <a:rect b="b" l="l" r="r" t="t"/>
            <a:pathLst>
              <a:path extrusionOk="0" h="31750" w="34290">
                <a:moveTo>
                  <a:pt x="29641" y="0"/>
                </a:moveTo>
                <a:lnTo>
                  <a:pt x="25447" y="10805"/>
                </a:lnTo>
                <a:lnTo>
                  <a:pt x="13415" y="13669"/>
                </a:lnTo>
                <a:lnTo>
                  <a:pt x="2086" y="17161"/>
                </a:lnTo>
                <a:lnTo>
                  <a:pt x="0" y="29845"/>
                </a:lnTo>
                <a:lnTo>
                  <a:pt x="2768" y="30861"/>
                </a:lnTo>
                <a:lnTo>
                  <a:pt x="5435" y="31318"/>
                </a:lnTo>
                <a:lnTo>
                  <a:pt x="7988" y="31318"/>
                </a:lnTo>
                <a:lnTo>
                  <a:pt x="21376" y="26899"/>
                </a:lnTo>
                <a:lnTo>
                  <a:pt x="30454" y="16925"/>
                </a:lnTo>
                <a:lnTo>
                  <a:pt x="33712" y="6318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54" name="Google Shape;8454;gefe2f4b35a_0_4785"/>
          <p:cNvSpPr/>
          <p:nvPr/>
        </p:nvSpPr>
        <p:spPr>
          <a:xfrm>
            <a:off x="3857772" y="5270829"/>
            <a:ext cx="31114" cy="20320"/>
          </a:xfrm>
          <a:custGeom>
            <a:rect b="b" l="l" r="r" t="t"/>
            <a:pathLst>
              <a:path extrusionOk="0" h="20320" w="31114">
                <a:moveTo>
                  <a:pt x="8242" y="0"/>
                </a:moveTo>
                <a:lnTo>
                  <a:pt x="2628" y="0"/>
                </a:lnTo>
                <a:lnTo>
                  <a:pt x="0" y="2374"/>
                </a:lnTo>
                <a:lnTo>
                  <a:pt x="9664" y="6451"/>
                </a:lnTo>
                <a:lnTo>
                  <a:pt x="14414" y="9436"/>
                </a:lnTo>
                <a:lnTo>
                  <a:pt x="29083" y="19723"/>
                </a:lnTo>
                <a:lnTo>
                  <a:pt x="30962" y="19723"/>
                </a:lnTo>
                <a:lnTo>
                  <a:pt x="29476" y="18173"/>
                </a:lnTo>
                <a:lnTo>
                  <a:pt x="24638" y="14046"/>
                </a:lnTo>
                <a:lnTo>
                  <a:pt x="24644" y="7677"/>
                </a:lnTo>
                <a:lnTo>
                  <a:pt x="20574" y="3313"/>
                </a:lnTo>
                <a:lnTo>
                  <a:pt x="14436" y="803"/>
                </a:lnTo>
                <a:lnTo>
                  <a:pt x="82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55" name="Google Shape;8455;gefe2f4b35a_0_4785"/>
          <p:cNvSpPr/>
          <p:nvPr/>
        </p:nvSpPr>
        <p:spPr>
          <a:xfrm>
            <a:off x="3765595" y="5320531"/>
            <a:ext cx="28575" cy="16510"/>
          </a:xfrm>
          <a:custGeom>
            <a:rect b="b" l="l" r="r" t="t"/>
            <a:pathLst>
              <a:path extrusionOk="0" h="16510" w="28575">
                <a:moveTo>
                  <a:pt x="23511" y="0"/>
                </a:moveTo>
                <a:lnTo>
                  <a:pt x="21022" y="0"/>
                </a:lnTo>
                <a:lnTo>
                  <a:pt x="10465" y="2140"/>
                </a:lnTo>
                <a:lnTo>
                  <a:pt x="2412" y="7050"/>
                </a:lnTo>
                <a:lnTo>
                  <a:pt x="0" y="12456"/>
                </a:lnTo>
                <a:lnTo>
                  <a:pt x="6366" y="16090"/>
                </a:lnTo>
                <a:lnTo>
                  <a:pt x="9530" y="10159"/>
                </a:lnTo>
                <a:lnTo>
                  <a:pt x="16621" y="8113"/>
                </a:lnTo>
                <a:lnTo>
                  <a:pt x="24036" y="6370"/>
                </a:lnTo>
                <a:lnTo>
                  <a:pt x="28172" y="1346"/>
                </a:lnTo>
                <a:lnTo>
                  <a:pt x="25949" y="406"/>
                </a:lnTo>
                <a:lnTo>
                  <a:pt x="23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56" name="Google Shape;8456;gefe2f4b35a_0_4785"/>
          <p:cNvSpPr/>
          <p:nvPr/>
        </p:nvSpPr>
        <p:spPr>
          <a:xfrm>
            <a:off x="1583963" y="5410710"/>
            <a:ext cx="27940" cy="24129"/>
          </a:xfrm>
          <a:custGeom>
            <a:rect b="b" l="l" r="r" t="t"/>
            <a:pathLst>
              <a:path extrusionOk="0" h="24129" w="27940">
                <a:moveTo>
                  <a:pt x="22123" y="0"/>
                </a:moveTo>
                <a:lnTo>
                  <a:pt x="17982" y="6978"/>
                </a:lnTo>
                <a:lnTo>
                  <a:pt x="9885" y="10013"/>
                </a:lnTo>
                <a:lnTo>
                  <a:pt x="2376" y="13630"/>
                </a:lnTo>
                <a:lnTo>
                  <a:pt x="0" y="22352"/>
                </a:lnTo>
                <a:lnTo>
                  <a:pt x="2641" y="23545"/>
                </a:lnTo>
                <a:lnTo>
                  <a:pt x="5207" y="24066"/>
                </a:lnTo>
                <a:lnTo>
                  <a:pt x="7632" y="24066"/>
                </a:lnTo>
                <a:lnTo>
                  <a:pt x="18533" y="20377"/>
                </a:lnTo>
                <a:lnTo>
                  <a:pt x="25631" y="12223"/>
                </a:lnTo>
                <a:lnTo>
                  <a:pt x="27353" y="3974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57" name="Google Shape;8457;gefe2f4b35a_0_4785"/>
          <p:cNvSpPr/>
          <p:nvPr/>
        </p:nvSpPr>
        <p:spPr>
          <a:xfrm>
            <a:off x="1996494" y="5417978"/>
            <a:ext cx="17144" cy="24764"/>
          </a:xfrm>
          <a:custGeom>
            <a:rect b="b" l="l" r="r" t="t"/>
            <a:pathLst>
              <a:path extrusionOk="0" h="24764" w="17144">
                <a:moveTo>
                  <a:pt x="7537" y="0"/>
                </a:moveTo>
                <a:lnTo>
                  <a:pt x="2182" y="11486"/>
                </a:lnTo>
                <a:lnTo>
                  <a:pt x="0" y="18988"/>
                </a:lnTo>
                <a:lnTo>
                  <a:pt x="322" y="23072"/>
                </a:lnTo>
                <a:lnTo>
                  <a:pt x="2482" y="24307"/>
                </a:lnTo>
                <a:lnTo>
                  <a:pt x="9457" y="20670"/>
                </a:lnTo>
                <a:lnTo>
                  <a:pt x="15930" y="12582"/>
                </a:lnTo>
                <a:lnTo>
                  <a:pt x="16943" y="4280"/>
                </a:lnTo>
                <a:lnTo>
                  <a:pt x="75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58" name="Google Shape;8458;gefe2f4b35a_0_4785"/>
          <p:cNvSpPr/>
          <p:nvPr/>
        </p:nvSpPr>
        <p:spPr>
          <a:xfrm>
            <a:off x="432300" y="5495135"/>
            <a:ext cx="17779" cy="19685"/>
          </a:xfrm>
          <a:custGeom>
            <a:rect b="b" l="l" r="r" t="t"/>
            <a:pathLst>
              <a:path extrusionOk="0" h="19685" w="17779">
                <a:moveTo>
                  <a:pt x="7463" y="0"/>
                </a:moveTo>
                <a:lnTo>
                  <a:pt x="3463" y="0"/>
                </a:lnTo>
                <a:lnTo>
                  <a:pt x="0" y="2014"/>
                </a:lnTo>
                <a:lnTo>
                  <a:pt x="93" y="6978"/>
                </a:lnTo>
                <a:lnTo>
                  <a:pt x="5351" y="13276"/>
                </a:lnTo>
                <a:lnTo>
                  <a:pt x="17382" y="19291"/>
                </a:lnTo>
                <a:lnTo>
                  <a:pt x="13572" y="4940"/>
                </a:lnTo>
                <a:lnTo>
                  <a:pt x="74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59" name="Google Shape;8459;gefe2f4b35a_0_4785"/>
          <p:cNvSpPr/>
          <p:nvPr/>
        </p:nvSpPr>
        <p:spPr>
          <a:xfrm>
            <a:off x="2593361" y="5505367"/>
            <a:ext cx="43180" cy="17145"/>
          </a:xfrm>
          <a:custGeom>
            <a:rect b="b" l="l" r="r" t="t"/>
            <a:pathLst>
              <a:path extrusionOk="0" h="17145" w="43180">
                <a:moveTo>
                  <a:pt x="11010" y="0"/>
                </a:moveTo>
                <a:lnTo>
                  <a:pt x="7429" y="0"/>
                </a:lnTo>
                <a:lnTo>
                  <a:pt x="3911" y="0"/>
                </a:lnTo>
                <a:lnTo>
                  <a:pt x="1155" y="2273"/>
                </a:lnTo>
                <a:lnTo>
                  <a:pt x="0" y="9067"/>
                </a:lnTo>
                <a:lnTo>
                  <a:pt x="2273" y="14541"/>
                </a:lnTo>
                <a:lnTo>
                  <a:pt x="10096" y="16675"/>
                </a:lnTo>
                <a:lnTo>
                  <a:pt x="18415" y="16675"/>
                </a:lnTo>
                <a:lnTo>
                  <a:pt x="30099" y="15351"/>
                </a:lnTo>
                <a:lnTo>
                  <a:pt x="39230" y="11896"/>
                </a:lnTo>
                <a:lnTo>
                  <a:pt x="42560" y="7084"/>
                </a:lnTo>
                <a:lnTo>
                  <a:pt x="36842" y="1689"/>
                </a:lnTo>
                <a:lnTo>
                  <a:pt x="36283" y="7480"/>
                </a:lnTo>
                <a:lnTo>
                  <a:pt x="34201" y="9474"/>
                </a:lnTo>
                <a:lnTo>
                  <a:pt x="28117" y="9474"/>
                </a:lnTo>
                <a:lnTo>
                  <a:pt x="15392" y="2362"/>
                </a:lnTo>
                <a:lnTo>
                  <a:pt x="110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60" name="Google Shape;8460;gefe2f4b35a_0_4785"/>
          <p:cNvSpPr/>
          <p:nvPr/>
        </p:nvSpPr>
        <p:spPr>
          <a:xfrm>
            <a:off x="2583830" y="5670094"/>
            <a:ext cx="53975" cy="52070"/>
          </a:xfrm>
          <a:custGeom>
            <a:rect b="b" l="l" r="r" t="t"/>
            <a:pathLst>
              <a:path extrusionOk="0" h="52070" w="53975">
                <a:moveTo>
                  <a:pt x="38862" y="0"/>
                </a:moveTo>
                <a:lnTo>
                  <a:pt x="28412" y="2454"/>
                </a:lnTo>
                <a:lnTo>
                  <a:pt x="17867" y="4745"/>
                </a:lnTo>
                <a:lnTo>
                  <a:pt x="8624" y="8352"/>
                </a:lnTo>
                <a:lnTo>
                  <a:pt x="2082" y="14757"/>
                </a:lnTo>
                <a:lnTo>
                  <a:pt x="12992" y="18440"/>
                </a:lnTo>
                <a:lnTo>
                  <a:pt x="9537" y="29502"/>
                </a:lnTo>
                <a:lnTo>
                  <a:pt x="8940" y="38950"/>
                </a:lnTo>
                <a:lnTo>
                  <a:pt x="0" y="39992"/>
                </a:lnTo>
                <a:lnTo>
                  <a:pt x="2082" y="51854"/>
                </a:lnTo>
                <a:lnTo>
                  <a:pt x="19842" y="47568"/>
                </a:lnTo>
                <a:lnTo>
                  <a:pt x="35225" y="40868"/>
                </a:lnTo>
                <a:lnTo>
                  <a:pt x="46904" y="30387"/>
                </a:lnTo>
                <a:lnTo>
                  <a:pt x="53555" y="14757"/>
                </a:lnTo>
                <a:lnTo>
                  <a:pt x="38862" y="14757"/>
                </a:lnTo>
                <a:lnTo>
                  <a:pt x="388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61" name="Google Shape;8461;gefe2f4b35a_0_4785"/>
          <p:cNvSpPr/>
          <p:nvPr/>
        </p:nvSpPr>
        <p:spPr>
          <a:xfrm>
            <a:off x="2328052" y="5758820"/>
            <a:ext cx="81280" cy="75564"/>
          </a:xfrm>
          <a:custGeom>
            <a:rect b="b" l="l" r="r" t="t"/>
            <a:pathLst>
              <a:path extrusionOk="0" h="75564" w="81280">
                <a:moveTo>
                  <a:pt x="51536" y="0"/>
                </a:moveTo>
                <a:lnTo>
                  <a:pt x="39265" y="13579"/>
                </a:lnTo>
                <a:lnTo>
                  <a:pt x="21434" y="21607"/>
                </a:lnTo>
                <a:lnTo>
                  <a:pt x="5770" y="31795"/>
                </a:lnTo>
                <a:lnTo>
                  <a:pt x="0" y="51854"/>
                </a:lnTo>
                <a:lnTo>
                  <a:pt x="10947" y="55664"/>
                </a:lnTo>
                <a:lnTo>
                  <a:pt x="7492" y="66598"/>
                </a:lnTo>
                <a:lnTo>
                  <a:pt x="9715" y="65671"/>
                </a:lnTo>
                <a:lnTo>
                  <a:pt x="11912" y="65277"/>
                </a:lnTo>
                <a:lnTo>
                  <a:pt x="19494" y="65277"/>
                </a:lnTo>
                <a:lnTo>
                  <a:pt x="24650" y="67729"/>
                </a:lnTo>
                <a:lnTo>
                  <a:pt x="34162" y="72656"/>
                </a:lnTo>
                <a:lnTo>
                  <a:pt x="38519" y="75107"/>
                </a:lnTo>
                <a:lnTo>
                  <a:pt x="45910" y="75107"/>
                </a:lnTo>
                <a:lnTo>
                  <a:pt x="49021" y="72948"/>
                </a:lnTo>
                <a:lnTo>
                  <a:pt x="51536" y="66598"/>
                </a:lnTo>
                <a:lnTo>
                  <a:pt x="47605" y="61220"/>
                </a:lnTo>
                <a:lnTo>
                  <a:pt x="57153" y="55614"/>
                </a:lnTo>
                <a:lnTo>
                  <a:pt x="71296" y="50030"/>
                </a:lnTo>
                <a:lnTo>
                  <a:pt x="81152" y="44716"/>
                </a:lnTo>
                <a:lnTo>
                  <a:pt x="77406" y="37096"/>
                </a:lnTo>
                <a:lnTo>
                  <a:pt x="81152" y="29502"/>
                </a:lnTo>
                <a:lnTo>
                  <a:pt x="72796" y="28117"/>
                </a:lnTo>
                <a:lnTo>
                  <a:pt x="69659" y="21437"/>
                </a:lnTo>
                <a:lnTo>
                  <a:pt x="66192" y="14757"/>
                </a:lnTo>
                <a:lnTo>
                  <a:pt x="55257" y="11061"/>
                </a:lnTo>
                <a:lnTo>
                  <a:pt x="515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62" name="Google Shape;8462;gefe2f4b35a_0_4785"/>
          <p:cNvSpPr/>
          <p:nvPr/>
        </p:nvSpPr>
        <p:spPr>
          <a:xfrm>
            <a:off x="1856738" y="5825420"/>
            <a:ext cx="125730" cy="52704"/>
          </a:xfrm>
          <a:custGeom>
            <a:rect b="b" l="l" r="r" t="t"/>
            <a:pathLst>
              <a:path extrusionOk="0" h="52704" w="125730">
                <a:moveTo>
                  <a:pt x="117703" y="0"/>
                </a:moveTo>
                <a:lnTo>
                  <a:pt x="108974" y="1526"/>
                </a:lnTo>
                <a:lnTo>
                  <a:pt x="100528" y="2493"/>
                </a:lnTo>
                <a:lnTo>
                  <a:pt x="92312" y="3002"/>
                </a:lnTo>
                <a:lnTo>
                  <a:pt x="77406" y="3149"/>
                </a:lnTo>
                <a:lnTo>
                  <a:pt x="50482" y="1981"/>
                </a:lnTo>
                <a:lnTo>
                  <a:pt x="33289" y="2229"/>
                </a:lnTo>
                <a:lnTo>
                  <a:pt x="22656" y="3113"/>
                </a:lnTo>
                <a:lnTo>
                  <a:pt x="11595" y="4836"/>
                </a:lnTo>
                <a:lnTo>
                  <a:pt x="0" y="7607"/>
                </a:lnTo>
                <a:lnTo>
                  <a:pt x="3454" y="15100"/>
                </a:lnTo>
                <a:lnTo>
                  <a:pt x="0" y="22352"/>
                </a:lnTo>
                <a:lnTo>
                  <a:pt x="18837" y="38520"/>
                </a:lnTo>
                <a:lnTo>
                  <a:pt x="48009" y="44351"/>
                </a:lnTo>
                <a:lnTo>
                  <a:pt x="80795" y="46615"/>
                </a:lnTo>
                <a:lnTo>
                  <a:pt x="110477" y="52082"/>
                </a:lnTo>
                <a:lnTo>
                  <a:pt x="113832" y="44365"/>
                </a:lnTo>
                <a:lnTo>
                  <a:pt x="121819" y="30083"/>
                </a:lnTo>
                <a:lnTo>
                  <a:pt x="125196" y="22352"/>
                </a:lnTo>
                <a:lnTo>
                  <a:pt x="113906" y="13601"/>
                </a:lnTo>
                <a:lnTo>
                  <a:pt x="117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63" name="Google Shape;8463;gefe2f4b35a_0_4785"/>
          <p:cNvSpPr/>
          <p:nvPr/>
        </p:nvSpPr>
        <p:spPr>
          <a:xfrm>
            <a:off x="1893521" y="5536662"/>
            <a:ext cx="41275" cy="26670"/>
          </a:xfrm>
          <a:custGeom>
            <a:rect b="b" l="l" r="r" t="t"/>
            <a:pathLst>
              <a:path extrusionOk="0" h="26670" w="41275">
                <a:moveTo>
                  <a:pt x="36906" y="0"/>
                </a:moveTo>
                <a:lnTo>
                  <a:pt x="33011" y="11025"/>
                </a:lnTo>
                <a:lnTo>
                  <a:pt x="20853" y="13623"/>
                </a:lnTo>
                <a:lnTo>
                  <a:pt x="7495" y="14969"/>
                </a:lnTo>
                <a:lnTo>
                  <a:pt x="0" y="22237"/>
                </a:lnTo>
                <a:lnTo>
                  <a:pt x="3581" y="25323"/>
                </a:lnTo>
                <a:lnTo>
                  <a:pt x="8178" y="26619"/>
                </a:lnTo>
                <a:lnTo>
                  <a:pt x="12992" y="26619"/>
                </a:lnTo>
                <a:lnTo>
                  <a:pt x="25622" y="23949"/>
                </a:lnTo>
                <a:lnTo>
                  <a:pt x="35988" y="17281"/>
                </a:lnTo>
                <a:lnTo>
                  <a:pt x="40834" y="8627"/>
                </a:lnTo>
                <a:lnTo>
                  <a:pt x="369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64" name="Google Shape;8464;gefe2f4b35a_0_4785"/>
          <p:cNvSpPr/>
          <p:nvPr/>
        </p:nvSpPr>
        <p:spPr>
          <a:xfrm>
            <a:off x="4352163" y="5564709"/>
            <a:ext cx="18414" cy="18414"/>
          </a:xfrm>
          <a:custGeom>
            <a:rect b="b" l="l" r="r" t="t"/>
            <a:pathLst>
              <a:path extrusionOk="0" h="18414" w="18414">
                <a:moveTo>
                  <a:pt x="17881" y="0"/>
                </a:moveTo>
                <a:lnTo>
                  <a:pt x="0" y="17894"/>
                </a:lnTo>
                <a:lnTo>
                  <a:pt x="2438" y="15494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65" name="Google Shape;8465;gefe2f4b35a_0_4785"/>
          <p:cNvSpPr/>
          <p:nvPr/>
        </p:nvSpPr>
        <p:spPr>
          <a:xfrm>
            <a:off x="622715" y="5588511"/>
            <a:ext cx="19050" cy="18414"/>
          </a:xfrm>
          <a:custGeom>
            <a:rect b="b" l="l" r="r" t="t"/>
            <a:pathLst>
              <a:path extrusionOk="0" h="18414" w="19050">
                <a:moveTo>
                  <a:pt x="18607" y="0"/>
                </a:moveTo>
                <a:lnTo>
                  <a:pt x="5813" y="5352"/>
                </a:lnTo>
                <a:lnTo>
                  <a:pt x="162" y="11233"/>
                </a:lnTo>
                <a:lnTo>
                  <a:pt x="0" y="15980"/>
                </a:lnTo>
                <a:lnTo>
                  <a:pt x="3672" y="17932"/>
                </a:lnTo>
                <a:lnTo>
                  <a:pt x="7825" y="17932"/>
                </a:lnTo>
                <a:lnTo>
                  <a:pt x="14213" y="13360"/>
                </a:lnTo>
                <a:lnTo>
                  <a:pt x="18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66" name="Google Shape;8466;gefe2f4b35a_0_4785"/>
          <p:cNvSpPr/>
          <p:nvPr/>
        </p:nvSpPr>
        <p:spPr>
          <a:xfrm>
            <a:off x="2437724" y="5639977"/>
            <a:ext cx="20319" cy="38100"/>
          </a:xfrm>
          <a:custGeom>
            <a:rect b="b" l="l" r="r" t="t"/>
            <a:pathLst>
              <a:path extrusionOk="0" h="38100" w="20319">
                <a:moveTo>
                  <a:pt x="19059" y="0"/>
                </a:moveTo>
                <a:lnTo>
                  <a:pt x="16341" y="0"/>
                </a:lnTo>
                <a:lnTo>
                  <a:pt x="16075" y="0"/>
                </a:lnTo>
                <a:lnTo>
                  <a:pt x="15795" y="88"/>
                </a:lnTo>
                <a:lnTo>
                  <a:pt x="15503" y="279"/>
                </a:lnTo>
                <a:lnTo>
                  <a:pt x="10991" y="8742"/>
                </a:lnTo>
                <a:lnTo>
                  <a:pt x="4608" y="15308"/>
                </a:lnTo>
                <a:lnTo>
                  <a:pt x="0" y="23605"/>
                </a:lnTo>
                <a:lnTo>
                  <a:pt x="809" y="37261"/>
                </a:lnTo>
                <a:lnTo>
                  <a:pt x="2219" y="37782"/>
                </a:lnTo>
                <a:lnTo>
                  <a:pt x="3553" y="38023"/>
                </a:lnTo>
                <a:lnTo>
                  <a:pt x="12544" y="38023"/>
                </a:lnTo>
                <a:lnTo>
                  <a:pt x="16799" y="28511"/>
                </a:lnTo>
                <a:lnTo>
                  <a:pt x="20050" y="9512"/>
                </a:lnTo>
                <a:lnTo>
                  <a:pt x="190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67" name="Google Shape;8467;gefe2f4b35a_0_4785"/>
          <p:cNvSpPr/>
          <p:nvPr/>
        </p:nvSpPr>
        <p:spPr>
          <a:xfrm>
            <a:off x="2725704" y="5652032"/>
            <a:ext cx="24764" cy="18414"/>
          </a:xfrm>
          <a:custGeom>
            <a:rect b="b" l="l" r="r" t="t"/>
            <a:pathLst>
              <a:path extrusionOk="0" h="18414" w="24764">
                <a:moveTo>
                  <a:pt x="20193" y="0"/>
                </a:moveTo>
                <a:lnTo>
                  <a:pt x="15889" y="926"/>
                </a:lnTo>
                <a:lnTo>
                  <a:pt x="10815" y="3976"/>
                </a:lnTo>
                <a:lnTo>
                  <a:pt x="5382" y="9552"/>
                </a:lnTo>
                <a:lnTo>
                  <a:pt x="0" y="18059"/>
                </a:lnTo>
                <a:lnTo>
                  <a:pt x="16269" y="12880"/>
                </a:lnTo>
                <a:lnTo>
                  <a:pt x="23836" y="6934"/>
                </a:lnTo>
                <a:lnTo>
                  <a:pt x="24533" y="2035"/>
                </a:lnTo>
                <a:lnTo>
                  <a:pt x="201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68" name="Google Shape;8468;gefe2f4b35a_0_4785"/>
          <p:cNvSpPr/>
          <p:nvPr/>
        </p:nvSpPr>
        <p:spPr>
          <a:xfrm>
            <a:off x="621318" y="5662490"/>
            <a:ext cx="34290" cy="37464"/>
          </a:xfrm>
          <a:custGeom>
            <a:rect b="b" l="l" r="r" t="t"/>
            <a:pathLst>
              <a:path extrusionOk="0" h="37464" w="34290">
                <a:moveTo>
                  <a:pt x="27181" y="0"/>
                </a:moveTo>
                <a:lnTo>
                  <a:pt x="20153" y="9979"/>
                </a:lnTo>
                <a:lnTo>
                  <a:pt x="8062" y="19500"/>
                </a:lnTo>
                <a:lnTo>
                  <a:pt x="0" y="28546"/>
                </a:lnTo>
                <a:lnTo>
                  <a:pt x="5058" y="37096"/>
                </a:lnTo>
                <a:lnTo>
                  <a:pt x="13958" y="28937"/>
                </a:lnTo>
                <a:lnTo>
                  <a:pt x="26721" y="20019"/>
                </a:lnTo>
                <a:lnTo>
                  <a:pt x="34183" y="10366"/>
                </a:lnTo>
                <a:lnTo>
                  <a:pt x="2718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69" name="Google Shape;8469;gefe2f4b35a_0_4785"/>
          <p:cNvSpPr/>
          <p:nvPr/>
        </p:nvSpPr>
        <p:spPr>
          <a:xfrm>
            <a:off x="3204543" y="5697816"/>
            <a:ext cx="41910" cy="15239"/>
          </a:xfrm>
          <a:custGeom>
            <a:rect b="b" l="l" r="r" t="t"/>
            <a:pathLst>
              <a:path extrusionOk="0" h="15239" w="41910">
                <a:moveTo>
                  <a:pt x="12903" y="0"/>
                </a:moveTo>
                <a:lnTo>
                  <a:pt x="8813" y="0"/>
                </a:lnTo>
                <a:lnTo>
                  <a:pt x="4330" y="0"/>
                </a:lnTo>
                <a:lnTo>
                  <a:pt x="876" y="2235"/>
                </a:lnTo>
                <a:lnTo>
                  <a:pt x="0" y="9144"/>
                </a:lnTo>
                <a:lnTo>
                  <a:pt x="5219" y="13195"/>
                </a:lnTo>
                <a:lnTo>
                  <a:pt x="15405" y="15240"/>
                </a:lnTo>
                <a:lnTo>
                  <a:pt x="24409" y="15240"/>
                </a:lnTo>
                <a:lnTo>
                  <a:pt x="33600" y="14402"/>
                </a:lnTo>
                <a:lnTo>
                  <a:pt x="39971" y="11885"/>
                </a:lnTo>
                <a:lnTo>
                  <a:pt x="41663" y="7680"/>
                </a:lnTo>
                <a:lnTo>
                  <a:pt x="36817" y="1778"/>
                </a:lnTo>
                <a:lnTo>
                  <a:pt x="37630" y="5981"/>
                </a:lnTo>
                <a:lnTo>
                  <a:pt x="36423" y="7429"/>
                </a:lnTo>
                <a:lnTo>
                  <a:pt x="31292" y="7429"/>
                </a:lnTo>
                <a:lnTo>
                  <a:pt x="27038" y="5575"/>
                </a:lnTo>
                <a:lnTo>
                  <a:pt x="17843" y="1854"/>
                </a:lnTo>
                <a:lnTo>
                  <a:pt x="129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70" name="Google Shape;8470;gefe2f4b35a_0_4785"/>
          <p:cNvSpPr/>
          <p:nvPr/>
        </p:nvSpPr>
        <p:spPr>
          <a:xfrm>
            <a:off x="1915593" y="5713343"/>
            <a:ext cx="22225" cy="23495"/>
          </a:xfrm>
          <a:custGeom>
            <a:rect b="b" l="l" r="r" t="t"/>
            <a:pathLst>
              <a:path extrusionOk="0" h="23495" w="22225">
                <a:moveTo>
                  <a:pt x="18657" y="0"/>
                </a:moveTo>
                <a:lnTo>
                  <a:pt x="16980" y="0"/>
                </a:lnTo>
                <a:lnTo>
                  <a:pt x="7405" y="3274"/>
                </a:lnTo>
                <a:lnTo>
                  <a:pt x="883" y="10677"/>
                </a:lnTo>
                <a:lnTo>
                  <a:pt x="0" y="18580"/>
                </a:lnTo>
                <a:lnTo>
                  <a:pt x="7341" y="23355"/>
                </a:lnTo>
                <a:lnTo>
                  <a:pt x="7958" y="14760"/>
                </a:lnTo>
                <a:lnTo>
                  <a:pt x="11961" y="9545"/>
                </a:lnTo>
                <a:lnTo>
                  <a:pt x="17321" y="5647"/>
                </a:lnTo>
                <a:lnTo>
                  <a:pt x="22009" y="1003"/>
                </a:lnTo>
                <a:lnTo>
                  <a:pt x="20346" y="304"/>
                </a:lnTo>
                <a:lnTo>
                  <a:pt x="186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8471" name="Google Shape;8471;gefe2f4b35a_0_4785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457170" y="5729439"/>
            <a:ext cx="117703" cy="90957"/>
          </a:xfrm>
          <a:prstGeom prst="rect">
            <a:avLst/>
          </a:prstGeom>
          <a:noFill/>
          <a:ln>
            <a:noFill/>
          </a:ln>
        </p:spPr>
      </p:pic>
      <p:sp>
        <p:nvSpPr>
          <p:cNvPr id="8472" name="Google Shape;8472;gefe2f4b35a_0_4785"/>
          <p:cNvSpPr/>
          <p:nvPr/>
        </p:nvSpPr>
        <p:spPr>
          <a:xfrm>
            <a:off x="3639281" y="5773572"/>
            <a:ext cx="43814" cy="31750"/>
          </a:xfrm>
          <a:custGeom>
            <a:rect b="b" l="l" r="r" t="t"/>
            <a:pathLst>
              <a:path extrusionOk="0" h="31750" w="43814">
                <a:moveTo>
                  <a:pt x="36779" y="0"/>
                </a:moveTo>
                <a:lnTo>
                  <a:pt x="32943" y="11045"/>
                </a:lnTo>
                <a:lnTo>
                  <a:pt x="20866" y="13685"/>
                </a:lnTo>
                <a:lnTo>
                  <a:pt x="7550" y="15071"/>
                </a:lnTo>
                <a:lnTo>
                  <a:pt x="0" y="22352"/>
                </a:lnTo>
                <a:lnTo>
                  <a:pt x="1422" y="22110"/>
                </a:lnTo>
                <a:lnTo>
                  <a:pt x="2717" y="22009"/>
                </a:lnTo>
                <a:lnTo>
                  <a:pt x="9525" y="22009"/>
                </a:lnTo>
                <a:lnTo>
                  <a:pt x="22796" y="31280"/>
                </a:lnTo>
                <a:lnTo>
                  <a:pt x="30797" y="31280"/>
                </a:lnTo>
                <a:lnTo>
                  <a:pt x="33515" y="30899"/>
                </a:lnTo>
                <a:lnTo>
                  <a:pt x="36779" y="29959"/>
                </a:lnTo>
                <a:lnTo>
                  <a:pt x="35230" y="18277"/>
                </a:lnTo>
                <a:lnTo>
                  <a:pt x="40165" y="9188"/>
                </a:lnTo>
                <a:lnTo>
                  <a:pt x="43406" y="2995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73" name="Google Shape;8473;gefe2f4b35a_0_4785"/>
          <p:cNvSpPr/>
          <p:nvPr/>
        </p:nvSpPr>
        <p:spPr>
          <a:xfrm>
            <a:off x="3432952" y="5795919"/>
            <a:ext cx="52070" cy="66675"/>
          </a:xfrm>
          <a:custGeom>
            <a:rect b="b" l="l" r="r" t="t"/>
            <a:pathLst>
              <a:path extrusionOk="0" h="66675" w="52070">
                <a:moveTo>
                  <a:pt x="29387" y="0"/>
                </a:moveTo>
                <a:lnTo>
                  <a:pt x="21281" y="12143"/>
                </a:lnTo>
                <a:lnTo>
                  <a:pt x="11569" y="22779"/>
                </a:lnTo>
                <a:lnTo>
                  <a:pt x="3420" y="34988"/>
                </a:lnTo>
                <a:lnTo>
                  <a:pt x="0" y="51854"/>
                </a:lnTo>
                <a:lnTo>
                  <a:pt x="10985" y="55664"/>
                </a:lnTo>
                <a:lnTo>
                  <a:pt x="7493" y="66611"/>
                </a:lnTo>
                <a:lnTo>
                  <a:pt x="23997" y="61024"/>
                </a:lnTo>
                <a:lnTo>
                  <a:pt x="37488" y="52435"/>
                </a:lnTo>
                <a:lnTo>
                  <a:pt x="46996" y="39868"/>
                </a:lnTo>
                <a:lnTo>
                  <a:pt x="51549" y="22352"/>
                </a:lnTo>
                <a:lnTo>
                  <a:pt x="42725" y="21803"/>
                </a:lnTo>
                <a:lnTo>
                  <a:pt x="34839" y="20432"/>
                </a:lnTo>
                <a:lnTo>
                  <a:pt x="29768" y="16335"/>
                </a:lnTo>
                <a:lnTo>
                  <a:pt x="29387" y="7607"/>
                </a:lnTo>
                <a:lnTo>
                  <a:pt x="33388" y="7607"/>
                </a:lnTo>
                <a:lnTo>
                  <a:pt x="37998" y="1498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74" name="Google Shape;8474;gefe2f4b35a_0_4785"/>
          <p:cNvSpPr/>
          <p:nvPr/>
        </p:nvSpPr>
        <p:spPr>
          <a:xfrm>
            <a:off x="1792196" y="5878529"/>
            <a:ext cx="42544" cy="19050"/>
          </a:xfrm>
          <a:custGeom>
            <a:rect b="b" l="l" r="r" t="t"/>
            <a:pathLst>
              <a:path extrusionOk="0" h="19050" w="42544">
                <a:moveTo>
                  <a:pt x="4051" y="0"/>
                </a:moveTo>
                <a:lnTo>
                  <a:pt x="1955" y="0"/>
                </a:lnTo>
                <a:lnTo>
                  <a:pt x="0" y="0"/>
                </a:lnTo>
                <a:lnTo>
                  <a:pt x="673" y="1587"/>
                </a:lnTo>
                <a:lnTo>
                  <a:pt x="5575" y="6235"/>
                </a:lnTo>
                <a:lnTo>
                  <a:pt x="12623" y="9534"/>
                </a:lnTo>
                <a:lnTo>
                  <a:pt x="19669" y="13722"/>
                </a:lnTo>
                <a:lnTo>
                  <a:pt x="26395" y="17319"/>
                </a:lnTo>
                <a:lnTo>
                  <a:pt x="32486" y="18846"/>
                </a:lnTo>
                <a:lnTo>
                  <a:pt x="36855" y="18846"/>
                </a:lnTo>
                <a:lnTo>
                  <a:pt x="40385" y="15659"/>
                </a:lnTo>
                <a:lnTo>
                  <a:pt x="42392" y="6235"/>
                </a:lnTo>
                <a:lnTo>
                  <a:pt x="40220" y="6997"/>
                </a:lnTo>
                <a:lnTo>
                  <a:pt x="37744" y="7315"/>
                </a:lnTo>
                <a:lnTo>
                  <a:pt x="28790" y="7315"/>
                </a:lnTo>
                <a:lnTo>
                  <a:pt x="21551" y="5486"/>
                </a:lnTo>
                <a:lnTo>
                  <a:pt x="9182" y="1828"/>
                </a:lnTo>
                <a:lnTo>
                  <a:pt x="40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75" name="Google Shape;8475;gefe2f4b35a_0_4785"/>
          <p:cNvSpPr/>
          <p:nvPr/>
        </p:nvSpPr>
        <p:spPr>
          <a:xfrm>
            <a:off x="2114538" y="5918616"/>
            <a:ext cx="24764" cy="18414"/>
          </a:xfrm>
          <a:custGeom>
            <a:rect b="b" l="l" r="r" t="t"/>
            <a:pathLst>
              <a:path extrusionOk="0" h="18414" w="24764">
                <a:moveTo>
                  <a:pt x="20066" y="0"/>
                </a:moveTo>
                <a:lnTo>
                  <a:pt x="15789" y="922"/>
                </a:lnTo>
                <a:lnTo>
                  <a:pt x="10752" y="3960"/>
                </a:lnTo>
                <a:lnTo>
                  <a:pt x="5355" y="9520"/>
                </a:lnTo>
                <a:lnTo>
                  <a:pt x="0" y="18008"/>
                </a:lnTo>
                <a:lnTo>
                  <a:pt x="16194" y="12890"/>
                </a:lnTo>
                <a:lnTo>
                  <a:pt x="23720" y="6956"/>
                </a:lnTo>
                <a:lnTo>
                  <a:pt x="24403" y="2045"/>
                </a:lnTo>
                <a:lnTo>
                  <a:pt x="200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76" name="Google Shape;8476;gefe2f4b35a_0_4785"/>
          <p:cNvSpPr/>
          <p:nvPr/>
        </p:nvSpPr>
        <p:spPr>
          <a:xfrm>
            <a:off x="309874" y="6032955"/>
            <a:ext cx="162559" cy="78739"/>
          </a:xfrm>
          <a:custGeom>
            <a:rect b="b" l="l" r="r" t="t"/>
            <a:pathLst>
              <a:path extrusionOk="0" h="78739" w="162559">
                <a:moveTo>
                  <a:pt x="117678" y="0"/>
                </a:moveTo>
                <a:lnTo>
                  <a:pt x="109029" y="1028"/>
                </a:lnTo>
                <a:lnTo>
                  <a:pt x="110502" y="7493"/>
                </a:lnTo>
                <a:lnTo>
                  <a:pt x="106705" y="18554"/>
                </a:lnTo>
                <a:lnTo>
                  <a:pt x="95516" y="14744"/>
                </a:lnTo>
                <a:lnTo>
                  <a:pt x="90244" y="26639"/>
                </a:lnTo>
                <a:lnTo>
                  <a:pt x="80040" y="33591"/>
                </a:lnTo>
                <a:lnTo>
                  <a:pt x="66146" y="36847"/>
                </a:lnTo>
                <a:lnTo>
                  <a:pt x="49809" y="37655"/>
                </a:lnTo>
                <a:lnTo>
                  <a:pt x="10007" y="36957"/>
                </a:lnTo>
                <a:lnTo>
                  <a:pt x="7162" y="37096"/>
                </a:lnTo>
                <a:lnTo>
                  <a:pt x="10972" y="48285"/>
                </a:lnTo>
                <a:lnTo>
                  <a:pt x="0" y="51841"/>
                </a:lnTo>
                <a:lnTo>
                  <a:pt x="12543" y="63920"/>
                </a:lnTo>
                <a:lnTo>
                  <a:pt x="27452" y="72182"/>
                </a:lnTo>
                <a:lnTo>
                  <a:pt x="44107" y="76921"/>
                </a:lnTo>
                <a:lnTo>
                  <a:pt x="61887" y="78435"/>
                </a:lnTo>
                <a:lnTo>
                  <a:pt x="91689" y="74750"/>
                </a:lnTo>
                <a:lnTo>
                  <a:pt x="120118" y="64560"/>
                </a:lnTo>
                <a:lnTo>
                  <a:pt x="144463" y="49160"/>
                </a:lnTo>
                <a:lnTo>
                  <a:pt x="162013" y="29845"/>
                </a:lnTo>
                <a:lnTo>
                  <a:pt x="156358" y="22377"/>
                </a:lnTo>
                <a:lnTo>
                  <a:pt x="148132" y="17583"/>
                </a:lnTo>
                <a:lnTo>
                  <a:pt x="139421" y="13332"/>
                </a:lnTo>
                <a:lnTo>
                  <a:pt x="132308" y="7493"/>
                </a:lnTo>
                <a:lnTo>
                  <a:pt x="121450" y="11290"/>
                </a:lnTo>
                <a:lnTo>
                  <a:pt x="1176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77" name="Google Shape;8477;gefe2f4b35a_0_4785"/>
          <p:cNvSpPr/>
          <p:nvPr/>
        </p:nvSpPr>
        <p:spPr>
          <a:xfrm>
            <a:off x="764815" y="5957359"/>
            <a:ext cx="18415" cy="18414"/>
          </a:xfrm>
          <a:custGeom>
            <a:rect b="b" l="l" r="r" t="t"/>
            <a:pathLst>
              <a:path extrusionOk="0" h="18414" w="18415">
                <a:moveTo>
                  <a:pt x="17881" y="0"/>
                </a:moveTo>
                <a:lnTo>
                  <a:pt x="0" y="17932"/>
                </a:lnTo>
                <a:lnTo>
                  <a:pt x="178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78" name="Google Shape;8478;gefe2f4b35a_0_4785"/>
          <p:cNvSpPr/>
          <p:nvPr/>
        </p:nvSpPr>
        <p:spPr>
          <a:xfrm>
            <a:off x="4214257" y="5981100"/>
            <a:ext cx="20320" cy="17145"/>
          </a:xfrm>
          <a:custGeom>
            <a:rect b="b" l="l" r="r" t="t"/>
            <a:pathLst>
              <a:path extrusionOk="0" h="17145" w="20320">
                <a:moveTo>
                  <a:pt x="14300" y="0"/>
                </a:moveTo>
                <a:lnTo>
                  <a:pt x="14300" y="7607"/>
                </a:lnTo>
                <a:lnTo>
                  <a:pt x="2628" y="14528"/>
                </a:lnTo>
                <a:lnTo>
                  <a:pt x="0" y="17043"/>
                </a:lnTo>
                <a:lnTo>
                  <a:pt x="1460" y="17043"/>
                </a:lnTo>
                <a:lnTo>
                  <a:pt x="7352" y="14778"/>
                </a:lnTo>
                <a:lnTo>
                  <a:pt x="15633" y="9583"/>
                </a:lnTo>
                <a:lnTo>
                  <a:pt x="20037" y="3857"/>
                </a:lnTo>
                <a:lnTo>
                  <a:pt x="14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79" name="Google Shape;8479;gefe2f4b35a_0_4785"/>
          <p:cNvSpPr/>
          <p:nvPr/>
        </p:nvSpPr>
        <p:spPr>
          <a:xfrm>
            <a:off x="2319359" y="6047701"/>
            <a:ext cx="46989" cy="17145"/>
          </a:xfrm>
          <a:custGeom>
            <a:rect b="b" l="l" r="r" t="t"/>
            <a:pathLst>
              <a:path extrusionOk="0" h="17145" w="46989">
                <a:moveTo>
                  <a:pt x="1231" y="0"/>
                </a:moveTo>
                <a:lnTo>
                  <a:pt x="0" y="12865"/>
                </a:lnTo>
                <a:lnTo>
                  <a:pt x="5867" y="16979"/>
                </a:lnTo>
                <a:lnTo>
                  <a:pt x="20624" y="16979"/>
                </a:lnTo>
                <a:lnTo>
                  <a:pt x="29070" y="13779"/>
                </a:lnTo>
                <a:lnTo>
                  <a:pt x="41948" y="7378"/>
                </a:lnTo>
                <a:lnTo>
                  <a:pt x="46380" y="4191"/>
                </a:lnTo>
                <a:lnTo>
                  <a:pt x="44665" y="4191"/>
                </a:lnTo>
                <a:lnTo>
                  <a:pt x="42443" y="5118"/>
                </a:lnTo>
                <a:lnTo>
                  <a:pt x="38049" y="7493"/>
                </a:lnTo>
                <a:lnTo>
                  <a:pt x="34404" y="8013"/>
                </a:lnTo>
                <a:lnTo>
                  <a:pt x="31038" y="8255"/>
                </a:lnTo>
                <a:lnTo>
                  <a:pt x="27901" y="8255"/>
                </a:lnTo>
                <a:lnTo>
                  <a:pt x="19821" y="7665"/>
                </a:lnTo>
                <a:lnTo>
                  <a:pt x="12780" y="5994"/>
                </a:lnTo>
                <a:lnTo>
                  <a:pt x="6633" y="3390"/>
                </a:lnTo>
                <a:lnTo>
                  <a:pt x="12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80" name="Google Shape;8480;gefe2f4b35a_0_4785"/>
          <p:cNvSpPr/>
          <p:nvPr/>
        </p:nvSpPr>
        <p:spPr>
          <a:xfrm>
            <a:off x="2762525" y="6132320"/>
            <a:ext cx="29844" cy="26670"/>
          </a:xfrm>
          <a:custGeom>
            <a:rect b="b" l="l" r="r" t="t"/>
            <a:pathLst>
              <a:path extrusionOk="0" h="26670" w="29844">
                <a:moveTo>
                  <a:pt x="5943" y="0"/>
                </a:moveTo>
                <a:lnTo>
                  <a:pt x="2705" y="0"/>
                </a:lnTo>
                <a:lnTo>
                  <a:pt x="355" y="1384"/>
                </a:lnTo>
                <a:lnTo>
                  <a:pt x="0" y="4559"/>
                </a:lnTo>
                <a:lnTo>
                  <a:pt x="8794" y="8521"/>
                </a:lnTo>
                <a:lnTo>
                  <a:pt x="20672" y="22447"/>
                </a:lnTo>
                <a:lnTo>
                  <a:pt x="29616" y="26466"/>
                </a:lnTo>
                <a:lnTo>
                  <a:pt x="29026" y="16485"/>
                </a:lnTo>
                <a:lnTo>
                  <a:pt x="22994" y="8037"/>
                </a:lnTo>
                <a:lnTo>
                  <a:pt x="14355" y="2186"/>
                </a:lnTo>
                <a:lnTo>
                  <a:pt x="594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81" name="Google Shape;8481;gefe2f4b35a_0_4785"/>
          <p:cNvSpPr/>
          <p:nvPr/>
        </p:nvSpPr>
        <p:spPr>
          <a:xfrm>
            <a:off x="3372497" y="6144328"/>
            <a:ext cx="17779" cy="26035"/>
          </a:xfrm>
          <a:custGeom>
            <a:rect b="b" l="l" r="r" t="t"/>
            <a:pathLst>
              <a:path extrusionOk="0" h="26035" w="17779">
                <a:moveTo>
                  <a:pt x="17157" y="0"/>
                </a:moveTo>
                <a:lnTo>
                  <a:pt x="15074" y="0"/>
                </a:lnTo>
                <a:lnTo>
                  <a:pt x="13957" y="0"/>
                </a:lnTo>
                <a:lnTo>
                  <a:pt x="12052" y="1828"/>
                </a:lnTo>
                <a:lnTo>
                  <a:pt x="8928" y="7315"/>
                </a:lnTo>
                <a:lnTo>
                  <a:pt x="914" y="20967"/>
                </a:lnTo>
                <a:lnTo>
                  <a:pt x="0" y="25780"/>
                </a:lnTo>
                <a:lnTo>
                  <a:pt x="4914" y="25780"/>
                </a:lnTo>
                <a:lnTo>
                  <a:pt x="14122" y="15341"/>
                </a:lnTo>
                <a:lnTo>
                  <a:pt x="16129" y="7315"/>
                </a:lnTo>
                <a:lnTo>
                  <a:pt x="16535" y="6337"/>
                </a:lnTo>
                <a:lnTo>
                  <a:pt x="171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82" name="Google Shape;8482;gefe2f4b35a_0_4785"/>
          <p:cNvSpPr/>
          <p:nvPr/>
        </p:nvSpPr>
        <p:spPr>
          <a:xfrm>
            <a:off x="2740972" y="6151638"/>
            <a:ext cx="20319" cy="17145"/>
          </a:xfrm>
          <a:custGeom>
            <a:rect b="b" l="l" r="r" t="t"/>
            <a:pathLst>
              <a:path extrusionOk="0" h="17145" w="20319">
                <a:moveTo>
                  <a:pt x="14350" y="0"/>
                </a:moveTo>
                <a:lnTo>
                  <a:pt x="14350" y="7137"/>
                </a:lnTo>
                <a:lnTo>
                  <a:pt x="2527" y="14300"/>
                </a:lnTo>
                <a:lnTo>
                  <a:pt x="0" y="16878"/>
                </a:lnTo>
                <a:lnTo>
                  <a:pt x="1600" y="16878"/>
                </a:lnTo>
                <a:lnTo>
                  <a:pt x="7578" y="14637"/>
                </a:lnTo>
                <a:lnTo>
                  <a:pt x="15805" y="9496"/>
                </a:lnTo>
                <a:lnTo>
                  <a:pt x="20116" y="3826"/>
                </a:lnTo>
                <a:lnTo>
                  <a:pt x="143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83" name="Google Shape;8483;gefe2f4b35a_0_4785"/>
          <p:cNvSpPr/>
          <p:nvPr/>
        </p:nvSpPr>
        <p:spPr>
          <a:xfrm>
            <a:off x="2453552" y="6166386"/>
            <a:ext cx="36830" cy="59689"/>
          </a:xfrm>
          <a:custGeom>
            <a:rect b="b" l="l" r="r" t="t"/>
            <a:pathLst>
              <a:path extrusionOk="0" h="59689" w="36830">
                <a:moveTo>
                  <a:pt x="7131" y="0"/>
                </a:moveTo>
                <a:lnTo>
                  <a:pt x="430" y="26716"/>
                </a:lnTo>
                <a:lnTo>
                  <a:pt x="0" y="43378"/>
                </a:lnTo>
                <a:lnTo>
                  <a:pt x="7131" y="59232"/>
                </a:lnTo>
                <a:lnTo>
                  <a:pt x="7546" y="49481"/>
                </a:lnTo>
                <a:lnTo>
                  <a:pt x="10758" y="42465"/>
                </a:lnTo>
                <a:lnTo>
                  <a:pt x="16744" y="38226"/>
                </a:lnTo>
                <a:lnTo>
                  <a:pt x="25482" y="36804"/>
                </a:lnTo>
                <a:lnTo>
                  <a:pt x="27959" y="36868"/>
                </a:lnTo>
                <a:lnTo>
                  <a:pt x="29280" y="36995"/>
                </a:lnTo>
                <a:lnTo>
                  <a:pt x="29280" y="39331"/>
                </a:lnTo>
                <a:lnTo>
                  <a:pt x="31235" y="41795"/>
                </a:lnTo>
                <a:lnTo>
                  <a:pt x="34537" y="41795"/>
                </a:lnTo>
                <a:lnTo>
                  <a:pt x="35896" y="40513"/>
                </a:lnTo>
                <a:lnTo>
                  <a:pt x="36480" y="36995"/>
                </a:lnTo>
                <a:lnTo>
                  <a:pt x="25830" y="31050"/>
                </a:lnTo>
                <a:lnTo>
                  <a:pt x="20520" y="19792"/>
                </a:lnTo>
                <a:lnTo>
                  <a:pt x="15853" y="7887"/>
                </a:lnTo>
                <a:lnTo>
                  <a:pt x="71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84" name="Google Shape;8484;gefe2f4b35a_0_4785"/>
          <p:cNvSpPr/>
          <p:nvPr/>
        </p:nvSpPr>
        <p:spPr>
          <a:xfrm>
            <a:off x="1137141" y="6178565"/>
            <a:ext cx="20955" cy="15239"/>
          </a:xfrm>
          <a:custGeom>
            <a:rect b="b" l="l" r="r" t="t"/>
            <a:pathLst>
              <a:path extrusionOk="0" h="15239" w="20955">
                <a:moveTo>
                  <a:pt x="8432" y="0"/>
                </a:moveTo>
                <a:lnTo>
                  <a:pt x="3568" y="0"/>
                </a:lnTo>
                <a:lnTo>
                  <a:pt x="0" y="0"/>
                </a:lnTo>
                <a:lnTo>
                  <a:pt x="304" y="2705"/>
                </a:lnTo>
                <a:lnTo>
                  <a:pt x="12369" y="10071"/>
                </a:lnTo>
                <a:lnTo>
                  <a:pt x="13093" y="10452"/>
                </a:lnTo>
                <a:lnTo>
                  <a:pt x="15227" y="15214"/>
                </a:lnTo>
                <a:lnTo>
                  <a:pt x="18186" y="15214"/>
                </a:lnTo>
                <a:lnTo>
                  <a:pt x="19151" y="13931"/>
                </a:lnTo>
                <a:lnTo>
                  <a:pt x="19837" y="10071"/>
                </a:lnTo>
                <a:lnTo>
                  <a:pt x="20497" y="5016"/>
                </a:lnTo>
                <a:lnTo>
                  <a:pt x="84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85" name="Google Shape;8485;gefe2f4b35a_0_4785"/>
          <p:cNvSpPr/>
          <p:nvPr/>
        </p:nvSpPr>
        <p:spPr>
          <a:xfrm>
            <a:off x="913044" y="6232492"/>
            <a:ext cx="31750" cy="38100"/>
          </a:xfrm>
          <a:custGeom>
            <a:rect b="b" l="l" r="r" t="t"/>
            <a:pathLst>
              <a:path extrusionOk="0" h="38100" w="31750">
                <a:moveTo>
                  <a:pt x="13506" y="0"/>
                </a:moveTo>
                <a:lnTo>
                  <a:pt x="3740" y="0"/>
                </a:lnTo>
                <a:lnTo>
                  <a:pt x="2343" y="152"/>
                </a:lnTo>
                <a:lnTo>
                  <a:pt x="768" y="495"/>
                </a:lnTo>
                <a:lnTo>
                  <a:pt x="1221" y="7874"/>
                </a:lnTo>
                <a:lnTo>
                  <a:pt x="1334" y="11353"/>
                </a:lnTo>
                <a:lnTo>
                  <a:pt x="0" y="23025"/>
                </a:lnTo>
                <a:lnTo>
                  <a:pt x="486" y="33263"/>
                </a:lnTo>
                <a:lnTo>
                  <a:pt x="6775" y="37553"/>
                </a:lnTo>
                <a:lnTo>
                  <a:pt x="7562" y="37528"/>
                </a:lnTo>
                <a:lnTo>
                  <a:pt x="7969" y="37490"/>
                </a:lnTo>
                <a:lnTo>
                  <a:pt x="9124" y="28740"/>
                </a:lnTo>
                <a:lnTo>
                  <a:pt x="6851" y="16637"/>
                </a:lnTo>
                <a:lnTo>
                  <a:pt x="15462" y="15481"/>
                </a:lnTo>
                <a:lnTo>
                  <a:pt x="14662" y="7429"/>
                </a:lnTo>
                <a:lnTo>
                  <a:pt x="13506" y="0"/>
                </a:lnTo>
                <a:close/>
              </a:path>
              <a:path extrusionOk="0" h="38100" w="31750">
                <a:moveTo>
                  <a:pt x="15462" y="15481"/>
                </a:moveTo>
                <a:lnTo>
                  <a:pt x="14458" y="20815"/>
                </a:lnTo>
                <a:lnTo>
                  <a:pt x="15741" y="22783"/>
                </a:lnTo>
                <a:lnTo>
                  <a:pt x="20910" y="22783"/>
                </a:lnTo>
                <a:lnTo>
                  <a:pt x="25622" y="18973"/>
                </a:lnTo>
                <a:lnTo>
                  <a:pt x="27900" y="15671"/>
                </a:lnTo>
                <a:lnTo>
                  <a:pt x="16871" y="15671"/>
                </a:lnTo>
                <a:lnTo>
                  <a:pt x="16211" y="15608"/>
                </a:lnTo>
                <a:lnTo>
                  <a:pt x="15462" y="15481"/>
                </a:lnTo>
                <a:close/>
              </a:path>
              <a:path extrusionOk="0" h="38100" w="31750">
                <a:moveTo>
                  <a:pt x="31426" y="7543"/>
                </a:moveTo>
                <a:lnTo>
                  <a:pt x="25190" y="7543"/>
                </a:lnTo>
                <a:lnTo>
                  <a:pt x="24149" y="7645"/>
                </a:lnTo>
                <a:lnTo>
                  <a:pt x="22929" y="7874"/>
                </a:lnTo>
                <a:lnTo>
                  <a:pt x="22421" y="12052"/>
                </a:lnTo>
                <a:lnTo>
                  <a:pt x="21926" y="15671"/>
                </a:lnTo>
                <a:lnTo>
                  <a:pt x="27900" y="15671"/>
                </a:lnTo>
                <a:lnTo>
                  <a:pt x="30880" y="11353"/>
                </a:lnTo>
                <a:lnTo>
                  <a:pt x="31426" y="754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86" name="Google Shape;8486;gefe2f4b35a_0_4785"/>
          <p:cNvSpPr/>
          <p:nvPr/>
        </p:nvSpPr>
        <p:spPr>
          <a:xfrm>
            <a:off x="2843302" y="6248514"/>
            <a:ext cx="22860" cy="14604"/>
          </a:xfrm>
          <a:custGeom>
            <a:rect b="b" l="l" r="r" t="t"/>
            <a:pathLst>
              <a:path extrusionOk="0" h="14604" w="22860">
                <a:moveTo>
                  <a:pt x="15630" y="0"/>
                </a:moveTo>
                <a:lnTo>
                  <a:pt x="10995" y="0"/>
                </a:lnTo>
                <a:lnTo>
                  <a:pt x="4274" y="1345"/>
                </a:lnTo>
                <a:lnTo>
                  <a:pt x="0" y="4770"/>
                </a:lnTo>
                <a:lnTo>
                  <a:pt x="425" y="9360"/>
                </a:lnTo>
                <a:lnTo>
                  <a:pt x="7807" y="14198"/>
                </a:lnTo>
                <a:lnTo>
                  <a:pt x="8099" y="10223"/>
                </a:lnTo>
                <a:lnTo>
                  <a:pt x="8785" y="6413"/>
                </a:lnTo>
                <a:lnTo>
                  <a:pt x="13509" y="6413"/>
                </a:lnTo>
                <a:lnTo>
                  <a:pt x="14233" y="6515"/>
                </a:lnTo>
                <a:lnTo>
                  <a:pt x="15059" y="6718"/>
                </a:lnTo>
                <a:lnTo>
                  <a:pt x="15059" y="9067"/>
                </a:lnTo>
                <a:lnTo>
                  <a:pt x="17091" y="11518"/>
                </a:lnTo>
                <a:lnTo>
                  <a:pt x="20507" y="11518"/>
                </a:lnTo>
                <a:lnTo>
                  <a:pt x="21929" y="10248"/>
                </a:lnTo>
                <a:lnTo>
                  <a:pt x="22552" y="6718"/>
                </a:lnTo>
                <a:lnTo>
                  <a:pt x="20393" y="1866"/>
                </a:lnTo>
                <a:lnTo>
                  <a:pt x="156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87" name="Google Shape;8487;gefe2f4b35a_0_4785"/>
          <p:cNvSpPr/>
          <p:nvPr/>
        </p:nvSpPr>
        <p:spPr>
          <a:xfrm>
            <a:off x="982584" y="6263302"/>
            <a:ext cx="49530" cy="21589"/>
          </a:xfrm>
          <a:custGeom>
            <a:rect b="b" l="l" r="r" t="t"/>
            <a:pathLst>
              <a:path extrusionOk="0" h="21589" w="49530">
                <a:moveTo>
                  <a:pt x="5676" y="0"/>
                </a:moveTo>
                <a:lnTo>
                  <a:pt x="1270" y="0"/>
                </a:lnTo>
                <a:lnTo>
                  <a:pt x="0" y="1816"/>
                </a:lnTo>
                <a:lnTo>
                  <a:pt x="4927" y="6680"/>
                </a:lnTo>
                <a:lnTo>
                  <a:pt x="6337" y="6261"/>
                </a:lnTo>
                <a:lnTo>
                  <a:pt x="7721" y="6070"/>
                </a:lnTo>
                <a:lnTo>
                  <a:pt x="15278" y="6070"/>
                </a:lnTo>
                <a:lnTo>
                  <a:pt x="21018" y="9906"/>
                </a:lnTo>
                <a:lnTo>
                  <a:pt x="31534" y="17576"/>
                </a:lnTo>
                <a:lnTo>
                  <a:pt x="36296" y="21412"/>
                </a:lnTo>
                <a:lnTo>
                  <a:pt x="43611" y="21412"/>
                </a:lnTo>
                <a:lnTo>
                  <a:pt x="46405" y="19456"/>
                </a:lnTo>
                <a:lnTo>
                  <a:pt x="48920" y="14160"/>
                </a:lnTo>
                <a:lnTo>
                  <a:pt x="41320" y="10179"/>
                </a:lnTo>
                <a:lnTo>
                  <a:pt x="29127" y="5508"/>
                </a:lnTo>
                <a:lnTo>
                  <a:pt x="16019" y="1623"/>
                </a:lnTo>
                <a:lnTo>
                  <a:pt x="567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88" name="Google Shape;8488;gefe2f4b35a_0_4785"/>
          <p:cNvSpPr/>
          <p:nvPr/>
        </p:nvSpPr>
        <p:spPr>
          <a:xfrm>
            <a:off x="1112644" y="6269983"/>
            <a:ext cx="44450" cy="22225"/>
          </a:xfrm>
          <a:custGeom>
            <a:rect b="b" l="l" r="r" t="t"/>
            <a:pathLst>
              <a:path extrusionOk="0" h="22225" w="44450">
                <a:moveTo>
                  <a:pt x="0" y="0"/>
                </a:moveTo>
                <a:lnTo>
                  <a:pt x="1762" y="8758"/>
                </a:lnTo>
                <a:lnTo>
                  <a:pt x="8953" y="15632"/>
                </a:lnTo>
                <a:lnTo>
                  <a:pt x="19202" y="20122"/>
                </a:lnTo>
                <a:lnTo>
                  <a:pt x="30137" y="21729"/>
                </a:lnTo>
                <a:lnTo>
                  <a:pt x="36817" y="21729"/>
                </a:lnTo>
                <a:lnTo>
                  <a:pt x="42468" y="19672"/>
                </a:lnTo>
                <a:lnTo>
                  <a:pt x="44335" y="14973"/>
                </a:lnTo>
                <a:lnTo>
                  <a:pt x="41821" y="15354"/>
                </a:lnTo>
                <a:lnTo>
                  <a:pt x="39522" y="15519"/>
                </a:lnTo>
                <a:lnTo>
                  <a:pt x="37388" y="15519"/>
                </a:lnTo>
                <a:lnTo>
                  <a:pt x="26038" y="13642"/>
                </a:lnTo>
                <a:lnTo>
                  <a:pt x="17256" y="9221"/>
                </a:lnTo>
                <a:lnTo>
                  <a:pt x="9192" y="4069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89" name="Google Shape;8489;gefe2f4b35a_0_4785"/>
          <p:cNvSpPr/>
          <p:nvPr/>
        </p:nvSpPr>
        <p:spPr>
          <a:xfrm>
            <a:off x="1212787" y="6297147"/>
            <a:ext cx="27940" cy="11429"/>
          </a:xfrm>
          <a:custGeom>
            <a:rect b="b" l="l" r="r" t="t"/>
            <a:pathLst>
              <a:path extrusionOk="0" h="11429" w="27940">
                <a:moveTo>
                  <a:pt x="27901" y="0"/>
                </a:moveTo>
                <a:lnTo>
                  <a:pt x="0" y="11125"/>
                </a:lnTo>
                <a:lnTo>
                  <a:pt x="27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90" name="Google Shape;8490;gefe2f4b35a_0_4785"/>
          <p:cNvSpPr/>
          <p:nvPr/>
        </p:nvSpPr>
        <p:spPr>
          <a:xfrm>
            <a:off x="4349363" y="6307085"/>
            <a:ext cx="34289" cy="37464"/>
          </a:xfrm>
          <a:custGeom>
            <a:rect b="b" l="l" r="r" t="t"/>
            <a:pathLst>
              <a:path extrusionOk="0" h="37464" w="34289">
                <a:moveTo>
                  <a:pt x="26542" y="0"/>
                </a:moveTo>
                <a:lnTo>
                  <a:pt x="11785" y="0"/>
                </a:lnTo>
                <a:lnTo>
                  <a:pt x="14194" y="16002"/>
                </a:lnTo>
                <a:lnTo>
                  <a:pt x="6776" y="26487"/>
                </a:lnTo>
                <a:lnTo>
                  <a:pt x="0" y="32973"/>
                </a:lnTo>
                <a:lnTo>
                  <a:pt x="4330" y="36982"/>
                </a:lnTo>
                <a:lnTo>
                  <a:pt x="13336" y="31254"/>
                </a:lnTo>
                <a:lnTo>
                  <a:pt x="19772" y="22956"/>
                </a:lnTo>
                <a:lnTo>
                  <a:pt x="25824" y="14270"/>
                </a:lnTo>
                <a:lnTo>
                  <a:pt x="33680" y="7378"/>
                </a:lnTo>
                <a:lnTo>
                  <a:pt x="29374" y="7137"/>
                </a:lnTo>
                <a:lnTo>
                  <a:pt x="25044" y="6223"/>
                </a:lnTo>
                <a:lnTo>
                  <a:pt x="265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91" name="Google Shape;8491;gefe2f4b35a_0_4785"/>
          <p:cNvSpPr/>
          <p:nvPr/>
        </p:nvSpPr>
        <p:spPr>
          <a:xfrm>
            <a:off x="707560" y="6322062"/>
            <a:ext cx="36195" cy="29845"/>
          </a:xfrm>
          <a:custGeom>
            <a:rect b="b" l="l" r="r" t="t"/>
            <a:pathLst>
              <a:path extrusionOk="0" h="29845" w="36195">
                <a:moveTo>
                  <a:pt x="29349" y="0"/>
                </a:moveTo>
                <a:lnTo>
                  <a:pt x="24288" y="7637"/>
                </a:lnTo>
                <a:lnTo>
                  <a:pt x="5160" y="14307"/>
                </a:lnTo>
                <a:lnTo>
                  <a:pt x="0" y="22009"/>
                </a:lnTo>
                <a:lnTo>
                  <a:pt x="10566" y="21983"/>
                </a:lnTo>
                <a:lnTo>
                  <a:pt x="16344" y="25641"/>
                </a:lnTo>
                <a:lnTo>
                  <a:pt x="22059" y="29502"/>
                </a:lnTo>
                <a:lnTo>
                  <a:pt x="22145" y="18004"/>
                </a:lnTo>
                <a:lnTo>
                  <a:pt x="30219" y="10212"/>
                </a:lnTo>
                <a:lnTo>
                  <a:pt x="36036" y="4690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92" name="Google Shape;8492;gefe2f4b35a_0_4785"/>
          <p:cNvSpPr/>
          <p:nvPr/>
        </p:nvSpPr>
        <p:spPr>
          <a:xfrm>
            <a:off x="4311755" y="6336445"/>
            <a:ext cx="33654" cy="22860"/>
          </a:xfrm>
          <a:custGeom>
            <a:rect b="b" l="l" r="r" t="t"/>
            <a:pathLst>
              <a:path extrusionOk="0" h="22860" w="33654">
                <a:moveTo>
                  <a:pt x="25184" y="0"/>
                </a:moveTo>
                <a:lnTo>
                  <a:pt x="24104" y="0"/>
                </a:lnTo>
                <a:lnTo>
                  <a:pt x="13085" y="3233"/>
                </a:lnTo>
                <a:lnTo>
                  <a:pt x="3853" y="10517"/>
                </a:lnTo>
                <a:lnTo>
                  <a:pt x="0" y="18221"/>
                </a:lnTo>
                <a:lnTo>
                  <a:pt x="5118" y="22720"/>
                </a:lnTo>
                <a:lnTo>
                  <a:pt x="3911" y="15113"/>
                </a:lnTo>
                <a:lnTo>
                  <a:pt x="9715" y="14655"/>
                </a:lnTo>
                <a:lnTo>
                  <a:pt x="26212" y="14655"/>
                </a:lnTo>
                <a:lnTo>
                  <a:pt x="33058" y="13931"/>
                </a:lnTo>
                <a:lnTo>
                  <a:pt x="27254" y="368"/>
                </a:lnTo>
                <a:lnTo>
                  <a:pt x="26238" y="114"/>
                </a:lnTo>
                <a:lnTo>
                  <a:pt x="251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93" name="Google Shape;8493;gefe2f4b35a_0_4785"/>
          <p:cNvSpPr/>
          <p:nvPr/>
        </p:nvSpPr>
        <p:spPr>
          <a:xfrm>
            <a:off x="926898" y="6418167"/>
            <a:ext cx="24130" cy="22860"/>
          </a:xfrm>
          <a:custGeom>
            <a:rect b="b" l="l" r="r" t="t"/>
            <a:pathLst>
              <a:path extrusionOk="0" h="22860" w="24130">
                <a:moveTo>
                  <a:pt x="16273" y="0"/>
                </a:moveTo>
                <a:lnTo>
                  <a:pt x="12072" y="5774"/>
                </a:lnTo>
                <a:lnTo>
                  <a:pt x="3824" y="11376"/>
                </a:lnTo>
                <a:lnTo>
                  <a:pt x="0" y="16848"/>
                </a:lnTo>
                <a:lnTo>
                  <a:pt x="9072" y="22237"/>
                </a:lnTo>
                <a:lnTo>
                  <a:pt x="11531" y="14839"/>
                </a:lnTo>
                <a:lnTo>
                  <a:pt x="19259" y="8694"/>
                </a:lnTo>
                <a:lnTo>
                  <a:pt x="23694" y="3762"/>
                </a:lnTo>
                <a:lnTo>
                  <a:pt x="16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94" name="Google Shape;8494;gefe2f4b35a_0_4785"/>
          <p:cNvSpPr/>
          <p:nvPr/>
        </p:nvSpPr>
        <p:spPr>
          <a:xfrm>
            <a:off x="371602" y="6444522"/>
            <a:ext cx="18414" cy="5079"/>
          </a:xfrm>
          <a:custGeom>
            <a:rect b="b" l="l" r="r" t="t"/>
            <a:pathLst>
              <a:path extrusionOk="0" h="5079" w="18414">
                <a:moveTo>
                  <a:pt x="17881" y="0"/>
                </a:moveTo>
                <a:lnTo>
                  <a:pt x="13309" y="1130"/>
                </a:lnTo>
                <a:lnTo>
                  <a:pt x="0" y="4533"/>
                </a:lnTo>
                <a:lnTo>
                  <a:pt x="152" y="4533"/>
                </a:lnTo>
                <a:lnTo>
                  <a:pt x="4419" y="3492"/>
                </a:lnTo>
                <a:lnTo>
                  <a:pt x="179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95" name="Google Shape;8495;gefe2f4b35a_0_4785"/>
          <p:cNvSpPr/>
          <p:nvPr/>
        </p:nvSpPr>
        <p:spPr>
          <a:xfrm>
            <a:off x="2740656" y="6470244"/>
            <a:ext cx="43814" cy="23495"/>
          </a:xfrm>
          <a:custGeom>
            <a:rect b="b" l="l" r="r" t="t"/>
            <a:pathLst>
              <a:path extrusionOk="0" h="23495" w="43814">
                <a:moveTo>
                  <a:pt x="36817" y="0"/>
                </a:moveTo>
                <a:lnTo>
                  <a:pt x="32923" y="10829"/>
                </a:lnTo>
                <a:lnTo>
                  <a:pt x="20775" y="13414"/>
                </a:lnTo>
                <a:lnTo>
                  <a:pt x="7443" y="14766"/>
                </a:lnTo>
                <a:lnTo>
                  <a:pt x="0" y="21894"/>
                </a:lnTo>
                <a:lnTo>
                  <a:pt x="2819" y="22593"/>
                </a:lnTo>
                <a:lnTo>
                  <a:pt x="6007" y="22910"/>
                </a:lnTo>
                <a:lnTo>
                  <a:pt x="9321" y="22910"/>
                </a:lnTo>
                <a:lnTo>
                  <a:pt x="24824" y="20865"/>
                </a:lnTo>
                <a:lnTo>
                  <a:pt x="37676" y="15546"/>
                </a:lnTo>
                <a:lnTo>
                  <a:pt x="43224" y="8182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96" name="Google Shape;8496;gefe2f4b35a_0_4785"/>
          <p:cNvSpPr/>
          <p:nvPr/>
        </p:nvSpPr>
        <p:spPr>
          <a:xfrm>
            <a:off x="199396" y="6489494"/>
            <a:ext cx="33654" cy="29209"/>
          </a:xfrm>
          <a:custGeom>
            <a:rect b="b" l="l" r="r" t="t"/>
            <a:pathLst>
              <a:path extrusionOk="0" h="29209" w="33654">
                <a:moveTo>
                  <a:pt x="33286" y="0"/>
                </a:moveTo>
                <a:lnTo>
                  <a:pt x="32753" y="0"/>
                </a:lnTo>
                <a:lnTo>
                  <a:pt x="31508" y="787"/>
                </a:lnTo>
                <a:lnTo>
                  <a:pt x="29324" y="2641"/>
                </a:lnTo>
                <a:lnTo>
                  <a:pt x="28206" y="2628"/>
                </a:lnTo>
                <a:lnTo>
                  <a:pt x="0" y="22110"/>
                </a:lnTo>
                <a:lnTo>
                  <a:pt x="114" y="28600"/>
                </a:lnTo>
                <a:lnTo>
                  <a:pt x="7670" y="28600"/>
                </a:lnTo>
                <a:lnTo>
                  <a:pt x="10706" y="27533"/>
                </a:lnTo>
                <a:lnTo>
                  <a:pt x="14655" y="25006"/>
                </a:lnTo>
                <a:lnTo>
                  <a:pt x="19686" y="19989"/>
                </a:lnTo>
                <a:lnTo>
                  <a:pt x="26566" y="11517"/>
                </a:lnTo>
                <a:lnTo>
                  <a:pt x="32149" y="3537"/>
                </a:lnTo>
                <a:lnTo>
                  <a:pt x="332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97" name="Google Shape;8497;gefe2f4b35a_0_4785"/>
          <p:cNvSpPr/>
          <p:nvPr/>
        </p:nvSpPr>
        <p:spPr>
          <a:xfrm>
            <a:off x="2241881" y="6519357"/>
            <a:ext cx="21589" cy="12065"/>
          </a:xfrm>
          <a:custGeom>
            <a:rect b="b" l="l" r="r" t="t"/>
            <a:pathLst>
              <a:path extrusionOk="0" h="12065" w="21589">
                <a:moveTo>
                  <a:pt x="11099" y="2146"/>
                </a:moveTo>
                <a:lnTo>
                  <a:pt x="9626" y="2146"/>
                </a:lnTo>
                <a:lnTo>
                  <a:pt x="8877" y="2374"/>
                </a:lnTo>
                <a:lnTo>
                  <a:pt x="8191" y="2755"/>
                </a:lnTo>
                <a:lnTo>
                  <a:pt x="9677" y="3657"/>
                </a:lnTo>
                <a:lnTo>
                  <a:pt x="11226" y="4686"/>
                </a:lnTo>
                <a:lnTo>
                  <a:pt x="16890" y="8585"/>
                </a:lnTo>
                <a:lnTo>
                  <a:pt x="20650" y="11442"/>
                </a:lnTo>
                <a:lnTo>
                  <a:pt x="21501" y="11442"/>
                </a:lnTo>
                <a:lnTo>
                  <a:pt x="19316" y="9194"/>
                </a:lnTo>
                <a:lnTo>
                  <a:pt x="12547" y="2743"/>
                </a:lnTo>
                <a:lnTo>
                  <a:pt x="11823" y="2324"/>
                </a:lnTo>
                <a:lnTo>
                  <a:pt x="11099" y="2146"/>
                </a:lnTo>
                <a:close/>
              </a:path>
              <a:path extrusionOk="0" h="12065" w="21589">
                <a:moveTo>
                  <a:pt x="3263" y="0"/>
                </a:moveTo>
                <a:lnTo>
                  <a:pt x="0" y="0"/>
                </a:lnTo>
                <a:lnTo>
                  <a:pt x="241" y="2514"/>
                </a:lnTo>
                <a:lnTo>
                  <a:pt x="5054" y="9880"/>
                </a:lnTo>
                <a:lnTo>
                  <a:pt x="3898" y="7950"/>
                </a:lnTo>
                <a:lnTo>
                  <a:pt x="5575" y="4216"/>
                </a:lnTo>
                <a:lnTo>
                  <a:pt x="8191" y="2755"/>
                </a:lnTo>
                <a:lnTo>
                  <a:pt x="5600" y="1168"/>
                </a:lnTo>
                <a:lnTo>
                  <a:pt x="326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98" name="Google Shape;8498;gefe2f4b35a_0_4785"/>
          <p:cNvSpPr/>
          <p:nvPr/>
        </p:nvSpPr>
        <p:spPr>
          <a:xfrm>
            <a:off x="2686198" y="6531891"/>
            <a:ext cx="25400" cy="12065"/>
          </a:xfrm>
          <a:custGeom>
            <a:rect b="b" l="l" r="r" t="t"/>
            <a:pathLst>
              <a:path extrusionOk="0" h="12065" w="25400">
                <a:moveTo>
                  <a:pt x="11810" y="0"/>
                </a:moveTo>
                <a:lnTo>
                  <a:pt x="7924" y="0"/>
                </a:lnTo>
                <a:lnTo>
                  <a:pt x="2120" y="0"/>
                </a:lnTo>
                <a:lnTo>
                  <a:pt x="0" y="2946"/>
                </a:lnTo>
                <a:lnTo>
                  <a:pt x="1219" y="8826"/>
                </a:lnTo>
                <a:lnTo>
                  <a:pt x="4571" y="11772"/>
                </a:lnTo>
                <a:lnTo>
                  <a:pt x="13792" y="11772"/>
                </a:lnTo>
                <a:lnTo>
                  <a:pt x="18973" y="9944"/>
                </a:lnTo>
                <a:lnTo>
                  <a:pt x="24815" y="4851"/>
                </a:lnTo>
                <a:lnTo>
                  <a:pt x="17348" y="1320"/>
                </a:lnTo>
                <a:lnTo>
                  <a:pt x="1181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499" name="Google Shape;8499;gefe2f4b35a_0_4785"/>
          <p:cNvSpPr/>
          <p:nvPr/>
        </p:nvSpPr>
        <p:spPr>
          <a:xfrm>
            <a:off x="1164148" y="6536743"/>
            <a:ext cx="22859" cy="14604"/>
          </a:xfrm>
          <a:custGeom>
            <a:rect b="b" l="l" r="r" t="t"/>
            <a:pathLst>
              <a:path extrusionOk="0" h="14604" w="22859">
                <a:moveTo>
                  <a:pt x="14719" y="0"/>
                </a:moveTo>
                <a:lnTo>
                  <a:pt x="14439" y="4203"/>
                </a:lnTo>
                <a:lnTo>
                  <a:pt x="13754" y="7772"/>
                </a:lnTo>
                <a:lnTo>
                  <a:pt x="8763" y="7772"/>
                </a:lnTo>
                <a:lnTo>
                  <a:pt x="8166" y="7721"/>
                </a:lnTo>
                <a:lnTo>
                  <a:pt x="7493" y="7594"/>
                </a:lnTo>
                <a:lnTo>
                  <a:pt x="7493" y="5029"/>
                </a:lnTo>
                <a:lnTo>
                  <a:pt x="5524" y="2654"/>
                </a:lnTo>
                <a:lnTo>
                  <a:pt x="2082" y="2654"/>
                </a:lnTo>
                <a:lnTo>
                  <a:pt x="622" y="3987"/>
                </a:lnTo>
                <a:lnTo>
                  <a:pt x="0" y="7594"/>
                </a:lnTo>
                <a:lnTo>
                  <a:pt x="2171" y="12407"/>
                </a:lnTo>
                <a:lnTo>
                  <a:pt x="6921" y="14262"/>
                </a:lnTo>
                <a:lnTo>
                  <a:pt x="11557" y="14262"/>
                </a:lnTo>
                <a:lnTo>
                  <a:pt x="18282" y="12917"/>
                </a:lnTo>
                <a:lnTo>
                  <a:pt x="22553" y="9488"/>
                </a:lnTo>
                <a:lnTo>
                  <a:pt x="22117" y="4880"/>
                </a:lnTo>
                <a:lnTo>
                  <a:pt x="147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00" name="Google Shape;8500;gefe2f4b35a_0_4785"/>
          <p:cNvSpPr/>
          <p:nvPr/>
        </p:nvSpPr>
        <p:spPr>
          <a:xfrm>
            <a:off x="3503340" y="6566348"/>
            <a:ext cx="31750" cy="5079"/>
          </a:xfrm>
          <a:custGeom>
            <a:rect b="b" l="l" r="r" t="t"/>
            <a:pathLst>
              <a:path extrusionOk="0" h="5079" w="31750">
                <a:moveTo>
                  <a:pt x="25456" y="0"/>
                </a:moveTo>
                <a:lnTo>
                  <a:pt x="11184" y="2225"/>
                </a:lnTo>
                <a:lnTo>
                  <a:pt x="3053" y="3679"/>
                </a:lnTo>
                <a:lnTo>
                  <a:pt x="0" y="4471"/>
                </a:lnTo>
                <a:lnTo>
                  <a:pt x="958" y="4711"/>
                </a:lnTo>
                <a:lnTo>
                  <a:pt x="10658" y="3975"/>
                </a:lnTo>
                <a:lnTo>
                  <a:pt x="23647" y="2355"/>
                </a:lnTo>
                <a:lnTo>
                  <a:pt x="31415" y="736"/>
                </a:lnTo>
                <a:lnTo>
                  <a:pt x="254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01" name="Google Shape;8501;gefe2f4b35a_0_4785"/>
          <p:cNvSpPr/>
          <p:nvPr/>
        </p:nvSpPr>
        <p:spPr>
          <a:xfrm>
            <a:off x="574875" y="6625498"/>
            <a:ext cx="29845" cy="30479"/>
          </a:xfrm>
          <a:custGeom>
            <a:rect b="b" l="l" r="r" t="t"/>
            <a:pathLst>
              <a:path extrusionOk="0" h="30479" w="29845">
                <a:moveTo>
                  <a:pt x="27470" y="0"/>
                </a:moveTo>
                <a:lnTo>
                  <a:pt x="26492" y="0"/>
                </a:lnTo>
                <a:lnTo>
                  <a:pt x="21107" y="0"/>
                </a:lnTo>
                <a:lnTo>
                  <a:pt x="7188" y="7645"/>
                </a:lnTo>
                <a:lnTo>
                  <a:pt x="647" y="7620"/>
                </a:lnTo>
                <a:lnTo>
                  <a:pt x="0" y="7569"/>
                </a:lnTo>
                <a:lnTo>
                  <a:pt x="0" y="22428"/>
                </a:lnTo>
                <a:lnTo>
                  <a:pt x="279" y="26530"/>
                </a:lnTo>
                <a:lnTo>
                  <a:pt x="977" y="30099"/>
                </a:lnTo>
                <a:lnTo>
                  <a:pt x="6146" y="30099"/>
                </a:lnTo>
                <a:lnTo>
                  <a:pt x="7454" y="29921"/>
                </a:lnTo>
                <a:lnTo>
                  <a:pt x="10737" y="20187"/>
                </a:lnTo>
                <a:lnTo>
                  <a:pt x="16500" y="12985"/>
                </a:lnTo>
                <a:lnTo>
                  <a:pt x="23278" y="6821"/>
                </a:lnTo>
                <a:lnTo>
                  <a:pt x="29603" y="203"/>
                </a:lnTo>
                <a:lnTo>
                  <a:pt x="28498" y="63"/>
                </a:lnTo>
                <a:lnTo>
                  <a:pt x="274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02" name="Google Shape;8502;gefe2f4b35a_0_4785"/>
          <p:cNvSpPr/>
          <p:nvPr/>
        </p:nvSpPr>
        <p:spPr>
          <a:xfrm>
            <a:off x="2004035" y="6653572"/>
            <a:ext cx="33019" cy="17145"/>
          </a:xfrm>
          <a:custGeom>
            <a:rect b="b" l="l" r="r" t="t"/>
            <a:pathLst>
              <a:path extrusionOk="0" h="17145" w="33019">
                <a:moveTo>
                  <a:pt x="12598" y="0"/>
                </a:moveTo>
                <a:lnTo>
                  <a:pt x="6134" y="0"/>
                </a:lnTo>
                <a:lnTo>
                  <a:pt x="520" y="2425"/>
                </a:lnTo>
                <a:lnTo>
                  <a:pt x="0" y="9105"/>
                </a:lnTo>
                <a:lnTo>
                  <a:pt x="5778" y="10833"/>
                </a:lnTo>
                <a:lnTo>
                  <a:pt x="14452" y="9461"/>
                </a:lnTo>
                <a:lnTo>
                  <a:pt x="14719" y="16598"/>
                </a:lnTo>
                <a:lnTo>
                  <a:pt x="31134" y="13040"/>
                </a:lnTo>
                <a:lnTo>
                  <a:pt x="32475" y="7442"/>
                </a:lnTo>
                <a:lnTo>
                  <a:pt x="24408" y="2272"/>
                </a:lnTo>
                <a:lnTo>
                  <a:pt x="125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03" name="Google Shape;8503;gefe2f4b35a_0_4785"/>
          <p:cNvSpPr/>
          <p:nvPr/>
        </p:nvSpPr>
        <p:spPr>
          <a:xfrm>
            <a:off x="2459993" y="6664025"/>
            <a:ext cx="47625" cy="19050"/>
          </a:xfrm>
          <a:custGeom>
            <a:rect b="b" l="l" r="r" t="t"/>
            <a:pathLst>
              <a:path extrusionOk="0" h="19050" w="47625">
                <a:moveTo>
                  <a:pt x="10452" y="0"/>
                </a:moveTo>
                <a:lnTo>
                  <a:pt x="4254" y="0"/>
                </a:lnTo>
                <a:lnTo>
                  <a:pt x="1625" y="0"/>
                </a:lnTo>
                <a:lnTo>
                  <a:pt x="0" y="1676"/>
                </a:lnTo>
                <a:lnTo>
                  <a:pt x="37134" y="18923"/>
                </a:lnTo>
                <a:lnTo>
                  <a:pt x="45364" y="18316"/>
                </a:lnTo>
                <a:lnTo>
                  <a:pt x="47574" y="16846"/>
                </a:lnTo>
                <a:lnTo>
                  <a:pt x="40992" y="15033"/>
                </a:lnTo>
                <a:lnTo>
                  <a:pt x="22847" y="13398"/>
                </a:lnTo>
                <a:lnTo>
                  <a:pt x="22250" y="9271"/>
                </a:lnTo>
                <a:lnTo>
                  <a:pt x="104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04" name="Google Shape;8504;gefe2f4b35a_0_4785"/>
          <p:cNvSpPr/>
          <p:nvPr/>
        </p:nvSpPr>
        <p:spPr>
          <a:xfrm>
            <a:off x="3057198" y="6753159"/>
            <a:ext cx="25400" cy="14604"/>
          </a:xfrm>
          <a:custGeom>
            <a:rect b="b" l="l" r="r" t="t"/>
            <a:pathLst>
              <a:path extrusionOk="0" h="14604" w="25400">
                <a:moveTo>
                  <a:pt x="20294" y="0"/>
                </a:moveTo>
                <a:lnTo>
                  <a:pt x="15125" y="0"/>
                </a:lnTo>
                <a:lnTo>
                  <a:pt x="10172" y="0"/>
                </a:lnTo>
                <a:lnTo>
                  <a:pt x="4292" y="3365"/>
                </a:lnTo>
                <a:lnTo>
                  <a:pt x="0" y="13347"/>
                </a:lnTo>
                <a:lnTo>
                  <a:pt x="4699" y="14224"/>
                </a:lnTo>
                <a:lnTo>
                  <a:pt x="8597" y="14604"/>
                </a:lnTo>
                <a:lnTo>
                  <a:pt x="21831" y="14604"/>
                </a:lnTo>
                <a:lnTo>
                  <a:pt x="25234" y="10960"/>
                </a:lnTo>
                <a:lnTo>
                  <a:pt x="24472" y="3657"/>
                </a:lnTo>
                <a:lnTo>
                  <a:pt x="202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05" name="Google Shape;8505;gefe2f4b35a_0_4785"/>
          <p:cNvSpPr/>
          <p:nvPr/>
        </p:nvSpPr>
        <p:spPr>
          <a:xfrm>
            <a:off x="457104" y="6759012"/>
            <a:ext cx="24129" cy="22859"/>
          </a:xfrm>
          <a:custGeom>
            <a:rect b="b" l="l" r="r" t="t"/>
            <a:pathLst>
              <a:path extrusionOk="0" h="22859" w="24129">
                <a:moveTo>
                  <a:pt x="14783" y="0"/>
                </a:moveTo>
                <a:lnTo>
                  <a:pt x="12170" y="7396"/>
                </a:lnTo>
                <a:lnTo>
                  <a:pt x="4430" y="13538"/>
                </a:lnTo>
                <a:lnTo>
                  <a:pt x="0" y="18470"/>
                </a:lnTo>
                <a:lnTo>
                  <a:pt x="7316" y="22237"/>
                </a:lnTo>
                <a:lnTo>
                  <a:pt x="11542" y="16621"/>
                </a:lnTo>
                <a:lnTo>
                  <a:pt x="19875" y="11028"/>
                </a:lnTo>
                <a:lnTo>
                  <a:pt x="23795" y="5480"/>
                </a:lnTo>
                <a:lnTo>
                  <a:pt x="1478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06" name="Google Shape;8506;gefe2f4b35a_0_4785"/>
          <p:cNvSpPr/>
          <p:nvPr/>
        </p:nvSpPr>
        <p:spPr>
          <a:xfrm>
            <a:off x="3206954" y="6766504"/>
            <a:ext cx="39369" cy="22225"/>
          </a:xfrm>
          <a:custGeom>
            <a:rect b="b" l="l" r="r" t="t"/>
            <a:pathLst>
              <a:path extrusionOk="0" h="22225" w="39369">
                <a:moveTo>
                  <a:pt x="34404" y="0"/>
                </a:moveTo>
                <a:lnTo>
                  <a:pt x="35191" y="6718"/>
                </a:lnTo>
                <a:lnTo>
                  <a:pt x="30721" y="8089"/>
                </a:lnTo>
                <a:lnTo>
                  <a:pt x="22923" y="8089"/>
                </a:lnTo>
                <a:lnTo>
                  <a:pt x="14351" y="7442"/>
                </a:lnTo>
                <a:lnTo>
                  <a:pt x="5092" y="7442"/>
                </a:lnTo>
                <a:lnTo>
                  <a:pt x="0" y="9626"/>
                </a:lnTo>
                <a:lnTo>
                  <a:pt x="5054" y="22009"/>
                </a:lnTo>
                <a:lnTo>
                  <a:pt x="5918" y="22021"/>
                </a:lnTo>
                <a:lnTo>
                  <a:pt x="18734" y="19468"/>
                </a:lnTo>
                <a:lnTo>
                  <a:pt x="31962" y="13377"/>
                </a:lnTo>
                <a:lnTo>
                  <a:pt x="39290" y="6103"/>
                </a:lnTo>
                <a:lnTo>
                  <a:pt x="344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07" name="Google Shape;8507;gefe2f4b35a_0_4785"/>
          <p:cNvSpPr/>
          <p:nvPr/>
        </p:nvSpPr>
        <p:spPr>
          <a:xfrm>
            <a:off x="1874827" y="6788439"/>
            <a:ext cx="26035" cy="30479"/>
          </a:xfrm>
          <a:custGeom>
            <a:rect b="b" l="l" r="r" t="t"/>
            <a:pathLst>
              <a:path extrusionOk="0" h="30479" w="26035">
                <a:moveTo>
                  <a:pt x="24703" y="0"/>
                </a:moveTo>
                <a:lnTo>
                  <a:pt x="13563" y="4564"/>
                </a:lnTo>
                <a:lnTo>
                  <a:pt x="4300" y="14663"/>
                </a:lnTo>
                <a:lnTo>
                  <a:pt x="0" y="24908"/>
                </a:lnTo>
                <a:lnTo>
                  <a:pt x="3748" y="29908"/>
                </a:lnTo>
                <a:lnTo>
                  <a:pt x="10091" y="23221"/>
                </a:lnTo>
                <a:lnTo>
                  <a:pt x="16894" y="17021"/>
                </a:lnTo>
                <a:lnTo>
                  <a:pt x="22670" y="9805"/>
                </a:lnTo>
                <a:lnTo>
                  <a:pt x="25934" y="76"/>
                </a:lnTo>
                <a:lnTo>
                  <a:pt x="247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08" name="Google Shape;8508;gefe2f4b35a_0_4785"/>
          <p:cNvSpPr/>
          <p:nvPr/>
        </p:nvSpPr>
        <p:spPr>
          <a:xfrm>
            <a:off x="2423868" y="6795892"/>
            <a:ext cx="36830" cy="22859"/>
          </a:xfrm>
          <a:custGeom>
            <a:rect b="b" l="l" r="r" t="t"/>
            <a:pathLst>
              <a:path extrusionOk="0" h="22859" w="36830">
                <a:moveTo>
                  <a:pt x="28312" y="0"/>
                </a:moveTo>
                <a:lnTo>
                  <a:pt x="22152" y="0"/>
                </a:lnTo>
                <a:lnTo>
                  <a:pt x="11002" y="2186"/>
                </a:lnTo>
                <a:lnTo>
                  <a:pt x="2448" y="7704"/>
                </a:lnTo>
                <a:lnTo>
                  <a:pt x="0" y="14985"/>
                </a:lnTo>
                <a:lnTo>
                  <a:pt x="7166" y="22466"/>
                </a:lnTo>
                <a:lnTo>
                  <a:pt x="10100" y="13309"/>
                </a:lnTo>
                <a:lnTo>
                  <a:pt x="15383" y="11480"/>
                </a:lnTo>
                <a:lnTo>
                  <a:pt x="22482" y="11480"/>
                </a:lnTo>
                <a:lnTo>
                  <a:pt x="29277" y="12293"/>
                </a:lnTo>
                <a:lnTo>
                  <a:pt x="33760" y="12293"/>
                </a:lnTo>
                <a:lnTo>
                  <a:pt x="36059" y="11391"/>
                </a:lnTo>
                <a:lnTo>
                  <a:pt x="36808" y="7708"/>
                </a:lnTo>
                <a:lnTo>
                  <a:pt x="34052" y="2184"/>
                </a:lnTo>
                <a:lnTo>
                  <a:pt x="2831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09" name="Google Shape;8509;gefe2f4b35a_0_4785"/>
          <p:cNvSpPr/>
          <p:nvPr/>
        </p:nvSpPr>
        <p:spPr>
          <a:xfrm>
            <a:off x="4422667" y="6855462"/>
            <a:ext cx="41910" cy="22859"/>
          </a:xfrm>
          <a:custGeom>
            <a:rect b="b" l="l" r="r" t="t"/>
            <a:pathLst>
              <a:path extrusionOk="0" h="22859" w="41910">
                <a:moveTo>
                  <a:pt x="34072" y="0"/>
                </a:moveTo>
                <a:lnTo>
                  <a:pt x="26177" y="7067"/>
                </a:lnTo>
                <a:lnTo>
                  <a:pt x="10983" y="11633"/>
                </a:lnTo>
                <a:lnTo>
                  <a:pt x="0" y="15941"/>
                </a:lnTo>
                <a:lnTo>
                  <a:pt x="4735" y="22237"/>
                </a:lnTo>
                <a:lnTo>
                  <a:pt x="14923" y="17173"/>
                </a:lnTo>
                <a:lnTo>
                  <a:pt x="31357" y="13881"/>
                </a:lnTo>
                <a:lnTo>
                  <a:pt x="41814" y="9207"/>
                </a:lnTo>
                <a:lnTo>
                  <a:pt x="340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10" name="Google Shape;8510;gefe2f4b35a_0_4785"/>
          <p:cNvSpPr/>
          <p:nvPr/>
        </p:nvSpPr>
        <p:spPr>
          <a:xfrm>
            <a:off x="131089" y="6862605"/>
            <a:ext cx="31114" cy="22859"/>
          </a:xfrm>
          <a:custGeom>
            <a:rect b="b" l="l" r="r" t="t"/>
            <a:pathLst>
              <a:path extrusionOk="0" h="22859" w="31114">
                <a:moveTo>
                  <a:pt x="23970" y="0"/>
                </a:moveTo>
                <a:lnTo>
                  <a:pt x="18266" y="5999"/>
                </a:lnTo>
                <a:lnTo>
                  <a:pt x="6625" y="10252"/>
                </a:lnTo>
                <a:lnTo>
                  <a:pt x="0" y="14937"/>
                </a:lnTo>
                <a:lnTo>
                  <a:pt x="9340" y="22237"/>
                </a:lnTo>
                <a:lnTo>
                  <a:pt x="14191" y="15684"/>
                </a:lnTo>
                <a:lnTo>
                  <a:pt x="24618" y="10252"/>
                </a:lnTo>
                <a:lnTo>
                  <a:pt x="31064" y="5253"/>
                </a:lnTo>
                <a:lnTo>
                  <a:pt x="2397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11" name="Google Shape;8511;gefe2f4b35a_0_4785"/>
          <p:cNvSpPr/>
          <p:nvPr/>
        </p:nvSpPr>
        <p:spPr>
          <a:xfrm>
            <a:off x="1133190" y="6874392"/>
            <a:ext cx="45719" cy="19050"/>
          </a:xfrm>
          <a:custGeom>
            <a:rect b="b" l="l" r="r" t="t"/>
            <a:pathLst>
              <a:path extrusionOk="0" h="19050" w="45719">
                <a:moveTo>
                  <a:pt x="15646" y="0"/>
                </a:moveTo>
                <a:lnTo>
                  <a:pt x="6845" y="0"/>
                </a:lnTo>
                <a:lnTo>
                  <a:pt x="0" y="1524"/>
                </a:lnTo>
                <a:lnTo>
                  <a:pt x="1612" y="3302"/>
                </a:lnTo>
                <a:lnTo>
                  <a:pt x="10698" y="7212"/>
                </a:lnTo>
                <a:lnTo>
                  <a:pt x="18742" y="12299"/>
                </a:lnTo>
                <a:lnTo>
                  <a:pt x="27523" y="16710"/>
                </a:lnTo>
                <a:lnTo>
                  <a:pt x="38823" y="18592"/>
                </a:lnTo>
                <a:lnTo>
                  <a:pt x="40932" y="18592"/>
                </a:lnTo>
                <a:lnTo>
                  <a:pt x="43205" y="18427"/>
                </a:lnTo>
                <a:lnTo>
                  <a:pt x="45681" y="18059"/>
                </a:lnTo>
                <a:lnTo>
                  <a:pt x="44830" y="9365"/>
                </a:lnTo>
                <a:lnTo>
                  <a:pt x="37707" y="3809"/>
                </a:lnTo>
                <a:lnTo>
                  <a:pt x="27063" y="864"/>
                </a:lnTo>
                <a:lnTo>
                  <a:pt x="156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12" name="Google Shape;8512;gefe2f4b35a_0_4785"/>
          <p:cNvSpPr/>
          <p:nvPr/>
        </p:nvSpPr>
        <p:spPr>
          <a:xfrm>
            <a:off x="976337" y="6884764"/>
            <a:ext cx="26034" cy="30479"/>
          </a:xfrm>
          <a:custGeom>
            <a:rect b="b" l="l" r="r" t="t"/>
            <a:pathLst>
              <a:path extrusionOk="0" h="30479" w="26034">
                <a:moveTo>
                  <a:pt x="24419" y="0"/>
                </a:moveTo>
                <a:lnTo>
                  <a:pt x="13364" y="4566"/>
                </a:lnTo>
                <a:lnTo>
                  <a:pt x="4230" y="14670"/>
                </a:lnTo>
                <a:lnTo>
                  <a:pt x="0" y="24919"/>
                </a:lnTo>
                <a:lnTo>
                  <a:pt x="3654" y="29921"/>
                </a:lnTo>
                <a:lnTo>
                  <a:pt x="9829" y="23111"/>
                </a:lnTo>
                <a:lnTo>
                  <a:pt x="16567" y="16867"/>
                </a:lnTo>
                <a:lnTo>
                  <a:pt x="22385" y="9691"/>
                </a:lnTo>
                <a:lnTo>
                  <a:pt x="25803" y="88"/>
                </a:lnTo>
                <a:lnTo>
                  <a:pt x="2441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13" name="Google Shape;8513;gefe2f4b35a_0_4785"/>
          <p:cNvSpPr/>
          <p:nvPr/>
        </p:nvSpPr>
        <p:spPr>
          <a:xfrm>
            <a:off x="441945" y="6891866"/>
            <a:ext cx="23495" cy="20954"/>
          </a:xfrm>
          <a:custGeom>
            <a:rect b="b" l="l" r="r" t="t"/>
            <a:pathLst>
              <a:path extrusionOk="0" h="20954" w="23495">
                <a:moveTo>
                  <a:pt x="4527" y="0"/>
                </a:moveTo>
                <a:lnTo>
                  <a:pt x="3295" y="0"/>
                </a:lnTo>
                <a:lnTo>
                  <a:pt x="1872" y="177"/>
                </a:lnTo>
                <a:lnTo>
                  <a:pt x="234" y="584"/>
                </a:lnTo>
                <a:lnTo>
                  <a:pt x="0" y="8316"/>
                </a:lnTo>
                <a:lnTo>
                  <a:pt x="4368" y="14790"/>
                </a:lnTo>
                <a:lnTo>
                  <a:pt x="11032" y="19238"/>
                </a:lnTo>
                <a:lnTo>
                  <a:pt x="17684" y="20891"/>
                </a:lnTo>
                <a:lnTo>
                  <a:pt x="20948" y="20891"/>
                </a:lnTo>
                <a:lnTo>
                  <a:pt x="23145" y="19227"/>
                </a:lnTo>
                <a:lnTo>
                  <a:pt x="22484" y="15328"/>
                </a:lnTo>
                <a:lnTo>
                  <a:pt x="16859" y="12719"/>
                </a:lnTo>
                <a:lnTo>
                  <a:pt x="13796" y="7473"/>
                </a:lnTo>
                <a:lnTo>
                  <a:pt x="10588" y="2323"/>
                </a:lnTo>
                <a:lnTo>
                  <a:pt x="45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14" name="Google Shape;8514;gefe2f4b35a_0_4785"/>
          <p:cNvSpPr/>
          <p:nvPr/>
        </p:nvSpPr>
        <p:spPr>
          <a:xfrm>
            <a:off x="1355840" y="6892449"/>
            <a:ext cx="48894" cy="37465"/>
          </a:xfrm>
          <a:custGeom>
            <a:rect b="b" l="l" r="r" t="t"/>
            <a:pathLst>
              <a:path extrusionOk="0" h="37465" w="48894">
                <a:moveTo>
                  <a:pt x="36779" y="0"/>
                </a:moveTo>
                <a:lnTo>
                  <a:pt x="33577" y="9070"/>
                </a:lnTo>
                <a:lnTo>
                  <a:pt x="28813" y="16606"/>
                </a:lnTo>
                <a:lnTo>
                  <a:pt x="21663" y="21754"/>
                </a:lnTo>
                <a:lnTo>
                  <a:pt x="11303" y="23660"/>
                </a:lnTo>
                <a:lnTo>
                  <a:pt x="8001" y="23660"/>
                </a:lnTo>
                <a:lnTo>
                  <a:pt x="4254" y="23215"/>
                </a:lnTo>
                <a:lnTo>
                  <a:pt x="0" y="22237"/>
                </a:lnTo>
                <a:lnTo>
                  <a:pt x="1092" y="32880"/>
                </a:lnTo>
                <a:lnTo>
                  <a:pt x="6629" y="36868"/>
                </a:lnTo>
                <a:lnTo>
                  <a:pt x="13589" y="36868"/>
                </a:lnTo>
                <a:lnTo>
                  <a:pt x="29869" y="31552"/>
                </a:lnTo>
                <a:lnTo>
                  <a:pt x="43762" y="19619"/>
                </a:lnTo>
                <a:lnTo>
                  <a:pt x="48366" y="7094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15" name="Google Shape;8515;gefe2f4b35a_0_4785"/>
          <p:cNvSpPr/>
          <p:nvPr/>
        </p:nvSpPr>
        <p:spPr>
          <a:xfrm>
            <a:off x="931171" y="6920904"/>
            <a:ext cx="34290" cy="23495"/>
          </a:xfrm>
          <a:custGeom>
            <a:rect b="b" l="l" r="r" t="t"/>
            <a:pathLst>
              <a:path extrusionOk="0" h="23495" w="34290">
                <a:moveTo>
                  <a:pt x="29677" y="0"/>
                </a:moveTo>
                <a:lnTo>
                  <a:pt x="27378" y="0"/>
                </a:lnTo>
                <a:lnTo>
                  <a:pt x="14331" y="3139"/>
                </a:lnTo>
                <a:lnTo>
                  <a:pt x="4191" y="10321"/>
                </a:lnTo>
                <a:lnTo>
                  <a:pt x="0" y="18195"/>
                </a:lnTo>
                <a:lnTo>
                  <a:pt x="4797" y="23406"/>
                </a:lnTo>
                <a:lnTo>
                  <a:pt x="10548" y="16296"/>
                </a:lnTo>
                <a:lnTo>
                  <a:pt x="21306" y="14166"/>
                </a:lnTo>
                <a:lnTo>
                  <a:pt x="31156" y="11065"/>
                </a:lnTo>
                <a:lnTo>
                  <a:pt x="34185" y="1041"/>
                </a:lnTo>
                <a:lnTo>
                  <a:pt x="31963" y="317"/>
                </a:lnTo>
                <a:lnTo>
                  <a:pt x="2967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16" name="Google Shape;8516;gefe2f4b35a_0_4785"/>
          <p:cNvSpPr/>
          <p:nvPr/>
        </p:nvSpPr>
        <p:spPr>
          <a:xfrm>
            <a:off x="1038292" y="6951784"/>
            <a:ext cx="22859" cy="22859"/>
          </a:xfrm>
          <a:custGeom>
            <a:rect b="b" l="l" r="r" t="t"/>
            <a:pathLst>
              <a:path extrusionOk="0" h="22859" w="22859">
                <a:moveTo>
                  <a:pt x="718" y="0"/>
                </a:moveTo>
                <a:lnTo>
                  <a:pt x="0" y="7976"/>
                </a:lnTo>
                <a:lnTo>
                  <a:pt x="3363" y="15235"/>
                </a:lnTo>
                <a:lnTo>
                  <a:pt x="9083" y="20515"/>
                </a:lnTo>
                <a:lnTo>
                  <a:pt x="15437" y="22555"/>
                </a:lnTo>
                <a:lnTo>
                  <a:pt x="18942" y="22555"/>
                </a:lnTo>
                <a:lnTo>
                  <a:pt x="21901" y="20320"/>
                </a:lnTo>
                <a:lnTo>
                  <a:pt x="22841" y="14757"/>
                </a:lnTo>
                <a:lnTo>
                  <a:pt x="21762" y="14897"/>
                </a:lnTo>
                <a:lnTo>
                  <a:pt x="20758" y="14973"/>
                </a:lnTo>
                <a:lnTo>
                  <a:pt x="8147" y="14973"/>
                </a:lnTo>
                <a:lnTo>
                  <a:pt x="7627" y="4279"/>
                </a:lnTo>
                <a:lnTo>
                  <a:pt x="7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17" name="Google Shape;8517;gefe2f4b35a_0_4785"/>
          <p:cNvSpPr/>
          <p:nvPr/>
        </p:nvSpPr>
        <p:spPr>
          <a:xfrm>
            <a:off x="2747860" y="6951784"/>
            <a:ext cx="41275" cy="29845"/>
          </a:xfrm>
          <a:custGeom>
            <a:rect b="b" l="l" r="r" t="t"/>
            <a:pathLst>
              <a:path extrusionOk="0" h="29845" w="41275">
                <a:moveTo>
                  <a:pt x="36817" y="0"/>
                </a:moveTo>
                <a:lnTo>
                  <a:pt x="29714" y="9379"/>
                </a:lnTo>
                <a:lnTo>
                  <a:pt x="16065" y="12250"/>
                </a:lnTo>
                <a:lnTo>
                  <a:pt x="3588" y="16371"/>
                </a:lnTo>
                <a:lnTo>
                  <a:pt x="0" y="29502"/>
                </a:lnTo>
                <a:lnTo>
                  <a:pt x="838" y="29514"/>
                </a:lnTo>
                <a:lnTo>
                  <a:pt x="16682" y="26451"/>
                </a:lnTo>
                <a:lnTo>
                  <a:pt x="32305" y="18886"/>
                </a:lnTo>
                <a:lnTo>
                  <a:pt x="41189" y="9256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18" name="Google Shape;8518;gefe2f4b35a_0_4785"/>
          <p:cNvSpPr/>
          <p:nvPr/>
        </p:nvSpPr>
        <p:spPr>
          <a:xfrm>
            <a:off x="3338508" y="6996033"/>
            <a:ext cx="22225" cy="30479"/>
          </a:xfrm>
          <a:custGeom>
            <a:rect b="b" l="l" r="r" t="t"/>
            <a:pathLst>
              <a:path extrusionOk="0" h="30479" w="22225">
                <a:moveTo>
                  <a:pt x="13355" y="0"/>
                </a:moveTo>
                <a:lnTo>
                  <a:pt x="10225" y="8519"/>
                </a:lnTo>
                <a:lnTo>
                  <a:pt x="3569" y="17776"/>
                </a:lnTo>
                <a:lnTo>
                  <a:pt x="0" y="25610"/>
                </a:lnTo>
                <a:lnTo>
                  <a:pt x="6128" y="29857"/>
                </a:lnTo>
                <a:lnTo>
                  <a:pt x="9956" y="22059"/>
                </a:lnTo>
                <a:lnTo>
                  <a:pt x="17824" y="13928"/>
                </a:lnTo>
                <a:lnTo>
                  <a:pt x="21650" y="6297"/>
                </a:lnTo>
                <a:lnTo>
                  <a:pt x="133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19" name="Google Shape;8519;gefe2f4b35a_0_4785"/>
          <p:cNvSpPr/>
          <p:nvPr/>
        </p:nvSpPr>
        <p:spPr>
          <a:xfrm>
            <a:off x="692844" y="7003528"/>
            <a:ext cx="36829" cy="22859"/>
          </a:xfrm>
          <a:custGeom>
            <a:rect b="b" l="l" r="r" t="t"/>
            <a:pathLst>
              <a:path extrusionOk="0" h="22859" w="36829">
                <a:moveTo>
                  <a:pt x="36779" y="0"/>
                </a:moveTo>
                <a:lnTo>
                  <a:pt x="24722" y="2664"/>
                </a:lnTo>
                <a:lnTo>
                  <a:pt x="15517" y="8281"/>
                </a:lnTo>
                <a:lnTo>
                  <a:pt x="0" y="22364"/>
                </a:lnTo>
                <a:lnTo>
                  <a:pt x="12177" y="19793"/>
                </a:lnTo>
                <a:lnTo>
                  <a:pt x="22823" y="15635"/>
                </a:lnTo>
                <a:lnTo>
                  <a:pt x="31252" y="9250"/>
                </a:lnTo>
                <a:lnTo>
                  <a:pt x="3677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20" name="Google Shape;8520;gefe2f4b35a_0_4785"/>
          <p:cNvSpPr/>
          <p:nvPr/>
        </p:nvSpPr>
        <p:spPr>
          <a:xfrm>
            <a:off x="3197231" y="7002428"/>
            <a:ext cx="22860" cy="23495"/>
          </a:xfrm>
          <a:custGeom>
            <a:rect b="b" l="l" r="r" t="t"/>
            <a:pathLst>
              <a:path extrusionOk="0" h="23495" w="22860">
                <a:moveTo>
                  <a:pt x="18715" y="0"/>
                </a:moveTo>
                <a:lnTo>
                  <a:pt x="16962" y="0"/>
                </a:lnTo>
                <a:lnTo>
                  <a:pt x="7400" y="3261"/>
                </a:lnTo>
                <a:lnTo>
                  <a:pt x="887" y="10652"/>
                </a:lnTo>
                <a:lnTo>
                  <a:pt x="0" y="18580"/>
                </a:lnTo>
                <a:lnTo>
                  <a:pt x="7310" y="23456"/>
                </a:lnTo>
                <a:lnTo>
                  <a:pt x="8102" y="14806"/>
                </a:lnTo>
                <a:lnTo>
                  <a:pt x="12181" y="9594"/>
                </a:lnTo>
                <a:lnTo>
                  <a:pt x="17554" y="5726"/>
                </a:lnTo>
                <a:lnTo>
                  <a:pt x="22233" y="1104"/>
                </a:lnTo>
                <a:lnTo>
                  <a:pt x="20493" y="342"/>
                </a:lnTo>
                <a:lnTo>
                  <a:pt x="187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21" name="Google Shape;8521;gefe2f4b35a_0_4785"/>
          <p:cNvSpPr/>
          <p:nvPr/>
        </p:nvSpPr>
        <p:spPr>
          <a:xfrm>
            <a:off x="1837444" y="7053264"/>
            <a:ext cx="24130" cy="12065"/>
          </a:xfrm>
          <a:custGeom>
            <a:rect b="b" l="l" r="r" t="t"/>
            <a:pathLst>
              <a:path extrusionOk="0" h="12065" w="24130">
                <a:moveTo>
                  <a:pt x="23507" y="0"/>
                </a:moveTo>
                <a:lnTo>
                  <a:pt x="0" y="11595"/>
                </a:lnTo>
                <a:lnTo>
                  <a:pt x="235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22" name="Google Shape;8522;gefe2f4b35a_0_4785"/>
          <p:cNvSpPr/>
          <p:nvPr/>
        </p:nvSpPr>
        <p:spPr>
          <a:xfrm>
            <a:off x="4736720" y="7153887"/>
            <a:ext cx="29845" cy="19684"/>
          </a:xfrm>
          <a:custGeom>
            <a:rect b="b" l="l" r="r" t="t"/>
            <a:pathLst>
              <a:path extrusionOk="0" h="19684" w="29845">
                <a:moveTo>
                  <a:pt x="14439" y="0"/>
                </a:moveTo>
                <a:lnTo>
                  <a:pt x="8813" y="0"/>
                </a:lnTo>
                <a:lnTo>
                  <a:pt x="5410" y="0"/>
                </a:lnTo>
                <a:lnTo>
                  <a:pt x="2476" y="3187"/>
                </a:lnTo>
                <a:lnTo>
                  <a:pt x="0" y="12585"/>
                </a:lnTo>
                <a:lnTo>
                  <a:pt x="2641" y="10998"/>
                </a:lnTo>
                <a:lnTo>
                  <a:pt x="5130" y="10375"/>
                </a:lnTo>
                <a:lnTo>
                  <a:pt x="11861" y="10375"/>
                </a:lnTo>
                <a:lnTo>
                  <a:pt x="15709" y="12585"/>
                </a:lnTo>
                <a:lnTo>
                  <a:pt x="22098" y="17018"/>
                </a:lnTo>
                <a:lnTo>
                  <a:pt x="24650" y="19227"/>
                </a:lnTo>
                <a:lnTo>
                  <a:pt x="28105" y="19227"/>
                </a:lnTo>
                <a:lnTo>
                  <a:pt x="29171" y="17513"/>
                </a:lnTo>
                <a:lnTo>
                  <a:pt x="29616" y="12585"/>
                </a:lnTo>
                <a:lnTo>
                  <a:pt x="21336" y="8699"/>
                </a:lnTo>
                <a:lnTo>
                  <a:pt x="1443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23" name="Google Shape;8523;gefe2f4b35a_0_4785"/>
          <p:cNvSpPr/>
          <p:nvPr/>
        </p:nvSpPr>
        <p:spPr>
          <a:xfrm>
            <a:off x="554365" y="7194794"/>
            <a:ext cx="43179" cy="16509"/>
          </a:xfrm>
          <a:custGeom>
            <a:rect b="b" l="l" r="r" t="t"/>
            <a:pathLst>
              <a:path extrusionOk="0" h="16509" w="43179">
                <a:moveTo>
                  <a:pt x="35768" y="0"/>
                </a:moveTo>
                <a:lnTo>
                  <a:pt x="31768" y="0"/>
                </a:lnTo>
                <a:lnTo>
                  <a:pt x="17314" y="1402"/>
                </a:lnTo>
                <a:lnTo>
                  <a:pt x="5276" y="5094"/>
                </a:lnTo>
                <a:lnTo>
                  <a:pt x="0" y="10303"/>
                </a:lnTo>
                <a:lnTo>
                  <a:pt x="5834" y="16256"/>
                </a:lnTo>
                <a:lnTo>
                  <a:pt x="7206" y="11544"/>
                </a:lnTo>
                <a:lnTo>
                  <a:pt x="9898" y="10033"/>
                </a:lnTo>
                <a:lnTo>
                  <a:pt x="16198" y="10033"/>
                </a:lnTo>
                <a:lnTo>
                  <a:pt x="30168" y="14782"/>
                </a:lnTo>
                <a:lnTo>
                  <a:pt x="38118" y="14782"/>
                </a:lnTo>
                <a:lnTo>
                  <a:pt x="41877" y="11811"/>
                </a:lnTo>
                <a:lnTo>
                  <a:pt x="42626" y="1168"/>
                </a:lnTo>
                <a:lnTo>
                  <a:pt x="39527" y="368"/>
                </a:lnTo>
                <a:lnTo>
                  <a:pt x="357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24" name="Google Shape;8524;gefe2f4b35a_0_4785"/>
          <p:cNvSpPr/>
          <p:nvPr/>
        </p:nvSpPr>
        <p:spPr>
          <a:xfrm>
            <a:off x="3529589" y="7193935"/>
            <a:ext cx="43814" cy="22859"/>
          </a:xfrm>
          <a:custGeom>
            <a:rect b="b" l="l" r="r" t="t"/>
            <a:pathLst>
              <a:path extrusionOk="0" h="22859" w="43814">
                <a:moveTo>
                  <a:pt x="36258" y="0"/>
                </a:moveTo>
                <a:lnTo>
                  <a:pt x="33756" y="0"/>
                </a:lnTo>
                <a:lnTo>
                  <a:pt x="26822" y="2298"/>
                </a:lnTo>
                <a:lnTo>
                  <a:pt x="22810" y="7554"/>
                </a:lnTo>
                <a:lnTo>
                  <a:pt x="19306" y="13314"/>
                </a:lnTo>
                <a:lnTo>
                  <a:pt x="13893" y="17119"/>
                </a:lnTo>
                <a:lnTo>
                  <a:pt x="0" y="20853"/>
                </a:lnTo>
                <a:lnTo>
                  <a:pt x="635" y="22860"/>
                </a:lnTo>
                <a:lnTo>
                  <a:pt x="6896" y="22860"/>
                </a:lnTo>
                <a:lnTo>
                  <a:pt x="17776" y="21638"/>
                </a:lnTo>
                <a:lnTo>
                  <a:pt x="30605" y="17865"/>
                </a:lnTo>
                <a:lnTo>
                  <a:pt x="40669" y="11383"/>
                </a:lnTo>
                <a:lnTo>
                  <a:pt x="43256" y="2032"/>
                </a:lnTo>
                <a:lnTo>
                  <a:pt x="39357" y="596"/>
                </a:lnTo>
                <a:lnTo>
                  <a:pt x="3625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25" name="Google Shape;8525;gefe2f4b35a_0_4785"/>
          <p:cNvSpPr/>
          <p:nvPr/>
        </p:nvSpPr>
        <p:spPr>
          <a:xfrm>
            <a:off x="838467" y="7203565"/>
            <a:ext cx="24130" cy="22859"/>
          </a:xfrm>
          <a:custGeom>
            <a:rect b="b" l="l" r="r" t="t"/>
            <a:pathLst>
              <a:path extrusionOk="0" h="22859" w="24130">
                <a:moveTo>
                  <a:pt x="16385" y="0"/>
                </a:moveTo>
                <a:lnTo>
                  <a:pt x="12165" y="5616"/>
                </a:lnTo>
                <a:lnTo>
                  <a:pt x="3890" y="11210"/>
                </a:lnTo>
                <a:lnTo>
                  <a:pt x="0" y="16762"/>
                </a:lnTo>
                <a:lnTo>
                  <a:pt x="8931" y="22250"/>
                </a:lnTo>
                <a:lnTo>
                  <a:pt x="11358" y="14814"/>
                </a:lnTo>
                <a:lnTo>
                  <a:pt x="19102" y="8615"/>
                </a:lnTo>
                <a:lnTo>
                  <a:pt x="23623" y="3671"/>
                </a:lnTo>
                <a:lnTo>
                  <a:pt x="163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26" name="Google Shape;8526;gefe2f4b35a_0_4785"/>
          <p:cNvSpPr/>
          <p:nvPr/>
        </p:nvSpPr>
        <p:spPr>
          <a:xfrm>
            <a:off x="3941122" y="7265219"/>
            <a:ext cx="43814" cy="17145"/>
          </a:xfrm>
          <a:custGeom>
            <a:rect b="b" l="l" r="r" t="t"/>
            <a:pathLst>
              <a:path extrusionOk="0" h="17145" w="43814">
                <a:moveTo>
                  <a:pt x="11722" y="0"/>
                </a:moveTo>
                <a:lnTo>
                  <a:pt x="5600" y="0"/>
                </a:lnTo>
                <a:lnTo>
                  <a:pt x="711" y="3289"/>
                </a:lnTo>
                <a:lnTo>
                  <a:pt x="0" y="12433"/>
                </a:lnTo>
                <a:lnTo>
                  <a:pt x="2717" y="11417"/>
                </a:lnTo>
                <a:lnTo>
                  <a:pt x="5956" y="11010"/>
                </a:lnTo>
                <a:lnTo>
                  <a:pt x="16078" y="11010"/>
                </a:lnTo>
                <a:lnTo>
                  <a:pt x="23545" y="12509"/>
                </a:lnTo>
                <a:lnTo>
                  <a:pt x="35915" y="15494"/>
                </a:lnTo>
                <a:lnTo>
                  <a:pt x="40792" y="16992"/>
                </a:lnTo>
                <a:lnTo>
                  <a:pt x="43624" y="16992"/>
                </a:lnTo>
                <a:lnTo>
                  <a:pt x="42278" y="15824"/>
                </a:lnTo>
                <a:lnTo>
                  <a:pt x="36817" y="12433"/>
                </a:lnTo>
                <a:lnTo>
                  <a:pt x="31824" y="7993"/>
                </a:lnTo>
                <a:lnTo>
                  <a:pt x="25469" y="3997"/>
                </a:lnTo>
                <a:lnTo>
                  <a:pt x="18515" y="1110"/>
                </a:lnTo>
                <a:lnTo>
                  <a:pt x="11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27" name="Google Shape;8527;gefe2f4b35a_0_4785"/>
          <p:cNvSpPr/>
          <p:nvPr/>
        </p:nvSpPr>
        <p:spPr>
          <a:xfrm>
            <a:off x="4176355" y="7286845"/>
            <a:ext cx="23495" cy="20954"/>
          </a:xfrm>
          <a:custGeom>
            <a:rect b="b" l="l" r="r" t="t"/>
            <a:pathLst>
              <a:path extrusionOk="0" h="20954" w="23495">
                <a:moveTo>
                  <a:pt x="5397" y="0"/>
                </a:moveTo>
                <a:lnTo>
                  <a:pt x="2171" y="0"/>
                </a:lnTo>
                <a:lnTo>
                  <a:pt x="0" y="1651"/>
                </a:lnTo>
                <a:lnTo>
                  <a:pt x="673" y="5562"/>
                </a:lnTo>
                <a:lnTo>
                  <a:pt x="6278" y="8265"/>
                </a:lnTo>
                <a:lnTo>
                  <a:pt x="9309" y="13504"/>
                </a:lnTo>
                <a:lnTo>
                  <a:pt x="12435" y="18608"/>
                </a:lnTo>
                <a:lnTo>
                  <a:pt x="18326" y="20904"/>
                </a:lnTo>
                <a:lnTo>
                  <a:pt x="19545" y="20904"/>
                </a:lnTo>
                <a:lnTo>
                  <a:pt x="20942" y="20713"/>
                </a:lnTo>
                <a:lnTo>
                  <a:pt x="22555" y="20307"/>
                </a:lnTo>
                <a:lnTo>
                  <a:pt x="22942" y="12633"/>
                </a:lnTo>
                <a:lnTo>
                  <a:pt x="18653" y="6153"/>
                </a:lnTo>
                <a:lnTo>
                  <a:pt x="12025" y="1672"/>
                </a:lnTo>
                <a:lnTo>
                  <a:pt x="539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28" name="Google Shape;8528;gefe2f4b35a_0_4785"/>
          <p:cNvSpPr/>
          <p:nvPr/>
        </p:nvSpPr>
        <p:spPr>
          <a:xfrm>
            <a:off x="29921" y="7336763"/>
            <a:ext cx="21590" cy="23495"/>
          </a:xfrm>
          <a:custGeom>
            <a:rect b="b" l="l" r="r" t="t"/>
            <a:pathLst>
              <a:path extrusionOk="0" h="23495" w="21590">
                <a:moveTo>
                  <a:pt x="20942" y="0"/>
                </a:moveTo>
                <a:lnTo>
                  <a:pt x="15963" y="0"/>
                </a:lnTo>
                <a:lnTo>
                  <a:pt x="15113" y="38"/>
                </a:lnTo>
                <a:lnTo>
                  <a:pt x="14630" y="127"/>
                </a:lnTo>
                <a:lnTo>
                  <a:pt x="11503" y="6193"/>
                </a:lnTo>
                <a:lnTo>
                  <a:pt x="5481" y="9440"/>
                </a:lnTo>
                <a:lnTo>
                  <a:pt x="376" y="13619"/>
                </a:lnTo>
                <a:lnTo>
                  <a:pt x="0" y="22479"/>
                </a:lnTo>
                <a:lnTo>
                  <a:pt x="1422" y="23063"/>
                </a:lnTo>
                <a:lnTo>
                  <a:pt x="2819" y="23329"/>
                </a:lnTo>
                <a:lnTo>
                  <a:pt x="10515" y="23329"/>
                </a:lnTo>
                <a:lnTo>
                  <a:pt x="15951" y="17500"/>
                </a:lnTo>
                <a:lnTo>
                  <a:pt x="21158" y="5829"/>
                </a:lnTo>
                <a:lnTo>
                  <a:pt x="2094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29" name="Google Shape;8529;gefe2f4b35a_0_4785"/>
          <p:cNvSpPr/>
          <p:nvPr/>
        </p:nvSpPr>
        <p:spPr>
          <a:xfrm>
            <a:off x="4093081" y="7359237"/>
            <a:ext cx="40004" cy="29845"/>
          </a:xfrm>
          <a:custGeom>
            <a:rect b="b" l="l" r="r" t="t"/>
            <a:pathLst>
              <a:path extrusionOk="0" h="29845" w="40004">
                <a:moveTo>
                  <a:pt x="32118" y="0"/>
                </a:moveTo>
                <a:lnTo>
                  <a:pt x="24122" y="8855"/>
                </a:lnTo>
                <a:lnTo>
                  <a:pt x="10258" y="16567"/>
                </a:lnTo>
                <a:lnTo>
                  <a:pt x="0" y="23374"/>
                </a:lnTo>
                <a:lnTo>
                  <a:pt x="2819" y="29514"/>
                </a:lnTo>
                <a:lnTo>
                  <a:pt x="30551" y="18605"/>
                </a:lnTo>
                <a:lnTo>
                  <a:pt x="39504" y="10594"/>
                </a:lnTo>
                <a:lnTo>
                  <a:pt x="321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30" name="Google Shape;8530;gefe2f4b35a_0_4785"/>
          <p:cNvSpPr/>
          <p:nvPr/>
        </p:nvSpPr>
        <p:spPr>
          <a:xfrm>
            <a:off x="2003400" y="7365212"/>
            <a:ext cx="29844" cy="14604"/>
          </a:xfrm>
          <a:custGeom>
            <a:rect b="b" l="l" r="r" t="t"/>
            <a:pathLst>
              <a:path extrusionOk="0" h="14604" w="29844">
                <a:moveTo>
                  <a:pt x="20425" y="0"/>
                </a:moveTo>
                <a:lnTo>
                  <a:pt x="14710" y="0"/>
                </a:lnTo>
                <a:lnTo>
                  <a:pt x="6773" y="1162"/>
                </a:lnTo>
                <a:lnTo>
                  <a:pt x="761" y="3832"/>
                </a:lnTo>
                <a:lnTo>
                  <a:pt x="0" y="6782"/>
                </a:lnTo>
                <a:lnTo>
                  <a:pt x="7814" y="8788"/>
                </a:lnTo>
                <a:lnTo>
                  <a:pt x="13034" y="8750"/>
                </a:lnTo>
                <a:lnTo>
                  <a:pt x="17784" y="10058"/>
                </a:lnTo>
                <a:lnTo>
                  <a:pt x="25518" y="12674"/>
                </a:lnTo>
                <a:lnTo>
                  <a:pt x="28528" y="13982"/>
                </a:lnTo>
                <a:lnTo>
                  <a:pt x="29823" y="13982"/>
                </a:lnTo>
                <a:lnTo>
                  <a:pt x="28109" y="12687"/>
                </a:lnTo>
                <a:lnTo>
                  <a:pt x="22559" y="8788"/>
                </a:lnTo>
                <a:lnTo>
                  <a:pt x="24997" y="2197"/>
                </a:lnTo>
                <a:lnTo>
                  <a:pt x="2042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31" name="Google Shape;8531;gefe2f4b35a_0_4785"/>
          <p:cNvSpPr/>
          <p:nvPr/>
        </p:nvSpPr>
        <p:spPr>
          <a:xfrm>
            <a:off x="1616149" y="7375576"/>
            <a:ext cx="27305" cy="20954"/>
          </a:xfrm>
          <a:custGeom>
            <a:rect b="b" l="l" r="r" t="t"/>
            <a:pathLst>
              <a:path extrusionOk="0" h="20954" w="27305">
                <a:moveTo>
                  <a:pt x="21999" y="0"/>
                </a:moveTo>
                <a:lnTo>
                  <a:pt x="18671" y="0"/>
                </a:lnTo>
                <a:lnTo>
                  <a:pt x="9974" y="2851"/>
                </a:lnTo>
                <a:lnTo>
                  <a:pt x="2766" y="9324"/>
                </a:lnTo>
                <a:lnTo>
                  <a:pt x="0" y="16298"/>
                </a:lnTo>
                <a:lnTo>
                  <a:pt x="4625" y="20650"/>
                </a:lnTo>
                <a:lnTo>
                  <a:pt x="8008" y="14565"/>
                </a:lnTo>
                <a:lnTo>
                  <a:pt x="15279" y="12501"/>
                </a:lnTo>
                <a:lnTo>
                  <a:pt x="22776" y="10740"/>
                </a:lnTo>
                <a:lnTo>
                  <a:pt x="26838" y="5562"/>
                </a:lnTo>
                <a:lnTo>
                  <a:pt x="24996" y="1574"/>
                </a:lnTo>
                <a:lnTo>
                  <a:pt x="219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32" name="Google Shape;8532;gefe2f4b35a_0_4785"/>
          <p:cNvSpPr/>
          <p:nvPr/>
        </p:nvSpPr>
        <p:spPr>
          <a:xfrm>
            <a:off x="4120213" y="7410980"/>
            <a:ext cx="27304" cy="29845"/>
          </a:xfrm>
          <a:custGeom>
            <a:rect b="b" l="l" r="r" t="t"/>
            <a:pathLst>
              <a:path extrusionOk="0" h="29845" w="27304">
                <a:moveTo>
                  <a:pt x="27198" y="0"/>
                </a:moveTo>
                <a:lnTo>
                  <a:pt x="12530" y="0"/>
                </a:lnTo>
                <a:lnTo>
                  <a:pt x="7032" y="5475"/>
                </a:lnTo>
                <a:lnTo>
                  <a:pt x="2039" y="15603"/>
                </a:lnTo>
                <a:lnTo>
                  <a:pt x="0" y="25362"/>
                </a:lnTo>
                <a:lnTo>
                  <a:pt x="3360" y="29730"/>
                </a:lnTo>
                <a:lnTo>
                  <a:pt x="3843" y="29730"/>
                </a:lnTo>
                <a:lnTo>
                  <a:pt x="4389" y="29654"/>
                </a:lnTo>
                <a:lnTo>
                  <a:pt x="4986" y="29489"/>
                </a:lnTo>
                <a:lnTo>
                  <a:pt x="9178" y="20681"/>
                </a:lnTo>
                <a:lnTo>
                  <a:pt x="16244" y="14782"/>
                </a:lnTo>
                <a:lnTo>
                  <a:pt x="23235" y="8865"/>
                </a:lnTo>
                <a:lnTo>
                  <a:pt x="271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33" name="Google Shape;8533;gefe2f4b35a_0_4785"/>
          <p:cNvSpPr/>
          <p:nvPr/>
        </p:nvSpPr>
        <p:spPr>
          <a:xfrm>
            <a:off x="465454" y="7425718"/>
            <a:ext cx="21590" cy="52070"/>
          </a:xfrm>
          <a:custGeom>
            <a:rect b="b" l="l" r="r" t="t"/>
            <a:pathLst>
              <a:path extrusionOk="0" h="52070" w="21590">
                <a:moveTo>
                  <a:pt x="13627" y="12"/>
                </a:moveTo>
                <a:lnTo>
                  <a:pt x="12916" y="0"/>
                </a:lnTo>
                <a:lnTo>
                  <a:pt x="0" y="7782"/>
                </a:lnTo>
                <a:lnTo>
                  <a:pt x="1175" y="25076"/>
                </a:lnTo>
                <a:lnTo>
                  <a:pt x="10266" y="42798"/>
                </a:lnTo>
                <a:lnTo>
                  <a:pt x="21095" y="51866"/>
                </a:lnTo>
                <a:lnTo>
                  <a:pt x="19842" y="34722"/>
                </a:lnTo>
                <a:lnTo>
                  <a:pt x="11951" y="23258"/>
                </a:lnTo>
                <a:lnTo>
                  <a:pt x="6765" y="13135"/>
                </a:lnTo>
                <a:lnTo>
                  <a:pt x="13627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34" name="Google Shape;8534;gefe2f4b35a_0_4785"/>
          <p:cNvSpPr/>
          <p:nvPr/>
        </p:nvSpPr>
        <p:spPr>
          <a:xfrm>
            <a:off x="2129255" y="7433213"/>
            <a:ext cx="36830" cy="29845"/>
          </a:xfrm>
          <a:custGeom>
            <a:rect b="b" l="l" r="r" t="t"/>
            <a:pathLst>
              <a:path extrusionOk="0" h="29845" w="36830">
                <a:moveTo>
                  <a:pt x="36791" y="0"/>
                </a:moveTo>
                <a:lnTo>
                  <a:pt x="23279" y="3022"/>
                </a:lnTo>
                <a:lnTo>
                  <a:pt x="13857" y="10183"/>
                </a:lnTo>
                <a:lnTo>
                  <a:pt x="6704" y="19657"/>
                </a:lnTo>
                <a:lnTo>
                  <a:pt x="0" y="29616"/>
                </a:lnTo>
                <a:lnTo>
                  <a:pt x="11972" y="25008"/>
                </a:lnTo>
                <a:lnTo>
                  <a:pt x="21420" y="17880"/>
                </a:lnTo>
                <a:lnTo>
                  <a:pt x="29355" y="9215"/>
                </a:lnTo>
                <a:lnTo>
                  <a:pt x="367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35" name="Google Shape;8535;gefe2f4b35a_0_4785"/>
          <p:cNvSpPr/>
          <p:nvPr/>
        </p:nvSpPr>
        <p:spPr>
          <a:xfrm>
            <a:off x="0" y="7477584"/>
            <a:ext cx="635" cy="636"/>
          </a:xfrm>
          <a:custGeom>
            <a:rect b="b" l="l" r="r" t="t"/>
            <a:pathLst>
              <a:path extrusionOk="0" h="634" w="635">
                <a:moveTo>
                  <a:pt x="259" y="0"/>
                </a:moveTo>
                <a:lnTo>
                  <a:pt x="0" y="33"/>
                </a:lnTo>
                <a:lnTo>
                  <a:pt x="0" y="546"/>
                </a:lnTo>
                <a:lnTo>
                  <a:pt x="25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36" name="Google Shape;8536;gefe2f4b35a_0_4785"/>
          <p:cNvSpPr/>
          <p:nvPr/>
        </p:nvSpPr>
        <p:spPr>
          <a:xfrm>
            <a:off x="1377500" y="7490911"/>
            <a:ext cx="45084" cy="16509"/>
          </a:xfrm>
          <a:custGeom>
            <a:rect b="b" l="l" r="r" t="t"/>
            <a:pathLst>
              <a:path extrusionOk="0" h="16509" w="45084">
                <a:moveTo>
                  <a:pt x="14900" y="0"/>
                </a:moveTo>
                <a:lnTo>
                  <a:pt x="8037" y="813"/>
                </a:lnTo>
                <a:lnTo>
                  <a:pt x="2798" y="3544"/>
                </a:lnTo>
                <a:lnTo>
                  <a:pt x="0" y="8631"/>
                </a:lnTo>
                <a:lnTo>
                  <a:pt x="460" y="16510"/>
                </a:lnTo>
                <a:lnTo>
                  <a:pt x="15869" y="13542"/>
                </a:lnTo>
                <a:lnTo>
                  <a:pt x="28392" y="12811"/>
                </a:lnTo>
                <a:lnTo>
                  <a:pt x="37959" y="12055"/>
                </a:lnTo>
                <a:lnTo>
                  <a:pt x="44503" y="9017"/>
                </a:lnTo>
                <a:lnTo>
                  <a:pt x="40263" y="6182"/>
                </a:lnTo>
                <a:lnTo>
                  <a:pt x="32988" y="3241"/>
                </a:lnTo>
                <a:lnTo>
                  <a:pt x="24069" y="933"/>
                </a:lnTo>
                <a:lnTo>
                  <a:pt x="149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37" name="Google Shape;8537;gefe2f4b35a_0_4785"/>
          <p:cNvSpPr/>
          <p:nvPr/>
        </p:nvSpPr>
        <p:spPr>
          <a:xfrm>
            <a:off x="2747909" y="7507418"/>
            <a:ext cx="23494" cy="22225"/>
          </a:xfrm>
          <a:custGeom>
            <a:rect b="b" l="l" r="r" t="t"/>
            <a:pathLst>
              <a:path extrusionOk="0" h="22225" w="23494">
                <a:moveTo>
                  <a:pt x="14616" y="0"/>
                </a:moveTo>
                <a:lnTo>
                  <a:pt x="12144" y="7253"/>
                </a:lnTo>
                <a:lnTo>
                  <a:pt x="4424" y="13377"/>
                </a:lnTo>
                <a:lnTo>
                  <a:pt x="0" y="18289"/>
                </a:lnTo>
                <a:lnTo>
                  <a:pt x="7415" y="21907"/>
                </a:lnTo>
                <a:lnTo>
                  <a:pt x="7669" y="18199"/>
                </a:lnTo>
                <a:lnTo>
                  <a:pt x="8126" y="14490"/>
                </a:lnTo>
                <a:lnTo>
                  <a:pt x="13041" y="14490"/>
                </a:lnTo>
                <a:lnTo>
                  <a:pt x="13777" y="14579"/>
                </a:lnTo>
                <a:lnTo>
                  <a:pt x="14616" y="14757"/>
                </a:lnTo>
                <a:lnTo>
                  <a:pt x="14616" y="17106"/>
                </a:lnTo>
                <a:lnTo>
                  <a:pt x="16673" y="19558"/>
                </a:lnTo>
                <a:lnTo>
                  <a:pt x="20089" y="19558"/>
                </a:lnTo>
                <a:lnTo>
                  <a:pt x="21499" y="18288"/>
                </a:lnTo>
                <a:lnTo>
                  <a:pt x="22083" y="14757"/>
                </a:lnTo>
                <a:lnTo>
                  <a:pt x="17524" y="14173"/>
                </a:lnTo>
                <a:lnTo>
                  <a:pt x="13498" y="13487"/>
                </a:lnTo>
                <a:lnTo>
                  <a:pt x="14616" y="7150"/>
                </a:lnTo>
                <a:lnTo>
                  <a:pt x="18616" y="7150"/>
                </a:lnTo>
                <a:lnTo>
                  <a:pt x="23264" y="1155"/>
                </a:lnTo>
                <a:lnTo>
                  <a:pt x="14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38" name="Google Shape;8538;gefe2f4b35a_0_4785"/>
          <p:cNvSpPr/>
          <p:nvPr/>
        </p:nvSpPr>
        <p:spPr>
          <a:xfrm>
            <a:off x="1576786" y="7529321"/>
            <a:ext cx="26669" cy="30479"/>
          </a:xfrm>
          <a:custGeom>
            <a:rect b="b" l="l" r="r" t="t"/>
            <a:pathLst>
              <a:path extrusionOk="0" h="30479" w="26669">
                <a:moveTo>
                  <a:pt x="22186" y="0"/>
                </a:moveTo>
                <a:lnTo>
                  <a:pt x="16414" y="7492"/>
                </a:lnTo>
                <a:lnTo>
                  <a:pt x="7383" y="11503"/>
                </a:lnTo>
                <a:lnTo>
                  <a:pt x="207" y="17223"/>
                </a:lnTo>
                <a:lnTo>
                  <a:pt x="0" y="29845"/>
                </a:lnTo>
                <a:lnTo>
                  <a:pt x="1409" y="30264"/>
                </a:lnTo>
                <a:lnTo>
                  <a:pt x="2806" y="30454"/>
                </a:lnTo>
                <a:lnTo>
                  <a:pt x="4165" y="30454"/>
                </a:lnTo>
                <a:lnTo>
                  <a:pt x="15637" y="25890"/>
                </a:lnTo>
                <a:lnTo>
                  <a:pt x="23715" y="15746"/>
                </a:lnTo>
                <a:lnTo>
                  <a:pt x="26523" y="5342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39" name="Google Shape;8539;gefe2f4b35a_0_4785"/>
          <p:cNvSpPr/>
          <p:nvPr/>
        </p:nvSpPr>
        <p:spPr>
          <a:xfrm>
            <a:off x="2224962" y="7529114"/>
            <a:ext cx="20319" cy="31115"/>
          </a:xfrm>
          <a:custGeom>
            <a:rect b="b" l="l" r="r" t="t"/>
            <a:pathLst>
              <a:path extrusionOk="0" h="31115" w="20319">
                <a:moveTo>
                  <a:pt x="19461" y="0"/>
                </a:moveTo>
                <a:lnTo>
                  <a:pt x="15842" y="0"/>
                </a:lnTo>
                <a:lnTo>
                  <a:pt x="15131" y="63"/>
                </a:lnTo>
                <a:lnTo>
                  <a:pt x="14737" y="203"/>
                </a:lnTo>
                <a:lnTo>
                  <a:pt x="11569" y="8284"/>
                </a:lnTo>
                <a:lnTo>
                  <a:pt x="5253" y="13096"/>
                </a:lnTo>
                <a:lnTo>
                  <a:pt x="0" y="18923"/>
                </a:lnTo>
                <a:lnTo>
                  <a:pt x="18" y="30048"/>
                </a:lnTo>
                <a:lnTo>
                  <a:pt x="1440" y="30594"/>
                </a:lnTo>
                <a:lnTo>
                  <a:pt x="2786" y="30848"/>
                </a:lnTo>
                <a:lnTo>
                  <a:pt x="11105" y="30848"/>
                </a:lnTo>
                <a:lnTo>
                  <a:pt x="15855" y="23139"/>
                </a:lnTo>
                <a:lnTo>
                  <a:pt x="20033" y="7708"/>
                </a:lnTo>
                <a:lnTo>
                  <a:pt x="194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40" name="Google Shape;8540;gefe2f4b35a_0_4785"/>
          <p:cNvSpPr/>
          <p:nvPr/>
        </p:nvSpPr>
        <p:spPr>
          <a:xfrm>
            <a:off x="2673612" y="7536928"/>
            <a:ext cx="22860" cy="19684"/>
          </a:xfrm>
          <a:custGeom>
            <a:rect b="b" l="l" r="r" t="t"/>
            <a:pathLst>
              <a:path extrusionOk="0" h="19684" w="22860">
                <a:moveTo>
                  <a:pt x="22736" y="0"/>
                </a:moveTo>
                <a:lnTo>
                  <a:pt x="7929" y="6094"/>
                </a:lnTo>
                <a:lnTo>
                  <a:pt x="884" y="12442"/>
                </a:lnTo>
                <a:lnTo>
                  <a:pt x="0" y="17434"/>
                </a:lnTo>
                <a:lnTo>
                  <a:pt x="3674" y="19456"/>
                </a:lnTo>
                <a:lnTo>
                  <a:pt x="7674" y="18450"/>
                </a:lnTo>
                <a:lnTo>
                  <a:pt x="12462" y="15152"/>
                </a:lnTo>
                <a:lnTo>
                  <a:pt x="17622" y="9142"/>
                </a:lnTo>
                <a:lnTo>
                  <a:pt x="2273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41" name="Google Shape;8541;gefe2f4b35a_0_4785"/>
          <p:cNvSpPr/>
          <p:nvPr/>
        </p:nvSpPr>
        <p:spPr>
          <a:xfrm>
            <a:off x="4795760" y="7550408"/>
            <a:ext cx="24129" cy="31115"/>
          </a:xfrm>
          <a:custGeom>
            <a:rect b="b" l="l" r="r" t="t"/>
            <a:pathLst>
              <a:path extrusionOk="0" h="31115" w="24129">
                <a:moveTo>
                  <a:pt x="13569" y="0"/>
                </a:moveTo>
                <a:lnTo>
                  <a:pt x="10775" y="0"/>
                </a:lnTo>
                <a:lnTo>
                  <a:pt x="8286" y="2489"/>
                </a:lnTo>
                <a:lnTo>
                  <a:pt x="7409" y="8750"/>
                </a:lnTo>
                <a:lnTo>
                  <a:pt x="14641" y="12780"/>
                </a:lnTo>
                <a:lnTo>
                  <a:pt x="7290" y="19799"/>
                </a:lnTo>
                <a:lnTo>
                  <a:pt x="0" y="26884"/>
                </a:lnTo>
                <a:lnTo>
                  <a:pt x="7409" y="31115"/>
                </a:lnTo>
                <a:lnTo>
                  <a:pt x="8603" y="26149"/>
                </a:lnTo>
                <a:lnTo>
                  <a:pt x="12096" y="23317"/>
                </a:lnTo>
                <a:lnTo>
                  <a:pt x="19487" y="23317"/>
                </a:lnTo>
                <a:lnTo>
                  <a:pt x="20732" y="23418"/>
                </a:lnTo>
                <a:lnTo>
                  <a:pt x="22078" y="23609"/>
                </a:lnTo>
                <a:lnTo>
                  <a:pt x="24102" y="15398"/>
                </a:lnTo>
                <a:lnTo>
                  <a:pt x="22395" y="7785"/>
                </a:lnTo>
                <a:lnTo>
                  <a:pt x="18402" y="2181"/>
                </a:lnTo>
                <a:lnTo>
                  <a:pt x="135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42" name="Google Shape;8542;gefe2f4b35a_0_4785"/>
          <p:cNvSpPr/>
          <p:nvPr/>
        </p:nvSpPr>
        <p:spPr>
          <a:xfrm>
            <a:off x="2261878" y="7611017"/>
            <a:ext cx="26035" cy="29845"/>
          </a:xfrm>
          <a:custGeom>
            <a:rect b="b" l="l" r="r" t="t"/>
            <a:pathLst>
              <a:path extrusionOk="0" h="29845" w="26035">
                <a:moveTo>
                  <a:pt x="21805" y="0"/>
                </a:moveTo>
                <a:lnTo>
                  <a:pt x="17870" y="8824"/>
                </a:lnTo>
                <a:lnTo>
                  <a:pt x="3978" y="20677"/>
                </a:lnTo>
                <a:lnTo>
                  <a:pt x="0" y="29502"/>
                </a:lnTo>
                <a:lnTo>
                  <a:pt x="927" y="29591"/>
                </a:lnTo>
                <a:lnTo>
                  <a:pt x="1397" y="29591"/>
                </a:lnTo>
                <a:lnTo>
                  <a:pt x="12447" y="25076"/>
                </a:lnTo>
                <a:lnTo>
                  <a:pt x="21536" y="15086"/>
                </a:lnTo>
                <a:lnTo>
                  <a:pt x="25657" y="4950"/>
                </a:lnTo>
                <a:lnTo>
                  <a:pt x="218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43" name="Google Shape;8543;gefe2f4b35a_0_4785"/>
          <p:cNvSpPr/>
          <p:nvPr/>
        </p:nvSpPr>
        <p:spPr>
          <a:xfrm>
            <a:off x="3425492" y="7678411"/>
            <a:ext cx="29845" cy="29209"/>
          </a:xfrm>
          <a:custGeom>
            <a:rect b="b" l="l" r="r" t="t"/>
            <a:pathLst>
              <a:path extrusionOk="0" h="29209" w="29845">
                <a:moveTo>
                  <a:pt x="4965" y="0"/>
                </a:moveTo>
                <a:lnTo>
                  <a:pt x="3124" y="0"/>
                </a:lnTo>
                <a:lnTo>
                  <a:pt x="1511" y="0"/>
                </a:lnTo>
                <a:lnTo>
                  <a:pt x="444" y="1727"/>
                </a:lnTo>
                <a:lnTo>
                  <a:pt x="0" y="6692"/>
                </a:lnTo>
                <a:lnTo>
                  <a:pt x="1612" y="6527"/>
                </a:lnTo>
                <a:lnTo>
                  <a:pt x="2324" y="6527"/>
                </a:lnTo>
                <a:lnTo>
                  <a:pt x="9528" y="9921"/>
                </a:lnTo>
                <a:lnTo>
                  <a:pt x="12592" y="17443"/>
                </a:lnTo>
                <a:lnTo>
                  <a:pt x="15465" y="25108"/>
                </a:lnTo>
                <a:lnTo>
                  <a:pt x="22097" y="28930"/>
                </a:lnTo>
                <a:lnTo>
                  <a:pt x="22402" y="24917"/>
                </a:lnTo>
                <a:lnTo>
                  <a:pt x="23088" y="21183"/>
                </a:lnTo>
                <a:lnTo>
                  <a:pt x="28041" y="21183"/>
                </a:lnTo>
                <a:lnTo>
                  <a:pt x="28765" y="21272"/>
                </a:lnTo>
                <a:lnTo>
                  <a:pt x="29590" y="21450"/>
                </a:lnTo>
                <a:lnTo>
                  <a:pt x="29590" y="6692"/>
                </a:lnTo>
                <a:lnTo>
                  <a:pt x="26962" y="8267"/>
                </a:lnTo>
                <a:lnTo>
                  <a:pt x="24472" y="8889"/>
                </a:lnTo>
                <a:lnTo>
                  <a:pt x="17754" y="8889"/>
                </a:lnTo>
                <a:lnTo>
                  <a:pt x="13919" y="6667"/>
                </a:lnTo>
                <a:lnTo>
                  <a:pt x="7518" y="2222"/>
                </a:lnTo>
                <a:lnTo>
                  <a:pt x="496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44" name="Google Shape;8544;gefe2f4b35a_0_4785"/>
          <p:cNvSpPr/>
          <p:nvPr/>
        </p:nvSpPr>
        <p:spPr>
          <a:xfrm>
            <a:off x="4305295" y="7696492"/>
            <a:ext cx="15239" cy="26034"/>
          </a:xfrm>
          <a:custGeom>
            <a:rect b="b" l="l" r="r" t="t"/>
            <a:pathLst>
              <a:path extrusionOk="0" h="26034" w="15239">
                <a:moveTo>
                  <a:pt x="10795" y="0"/>
                </a:moveTo>
                <a:lnTo>
                  <a:pt x="5663" y="1907"/>
                </a:lnTo>
                <a:lnTo>
                  <a:pt x="1294" y="7219"/>
                </a:lnTo>
                <a:lnTo>
                  <a:pt x="0" y="15323"/>
                </a:lnTo>
                <a:lnTo>
                  <a:pt x="4090" y="25603"/>
                </a:lnTo>
                <a:lnTo>
                  <a:pt x="11915" y="13882"/>
                </a:lnTo>
                <a:lnTo>
                  <a:pt x="14772" y="5938"/>
                </a:lnTo>
                <a:lnTo>
                  <a:pt x="13964" y="1426"/>
                </a:lnTo>
                <a:lnTo>
                  <a:pt x="1079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45" name="Google Shape;8545;gefe2f4b35a_0_4785"/>
          <p:cNvSpPr/>
          <p:nvPr/>
        </p:nvSpPr>
        <p:spPr>
          <a:xfrm>
            <a:off x="2930014" y="7707345"/>
            <a:ext cx="22225" cy="22859"/>
          </a:xfrm>
          <a:custGeom>
            <a:rect b="b" l="l" r="r" t="t"/>
            <a:pathLst>
              <a:path extrusionOk="0" h="22859" w="22225">
                <a:moveTo>
                  <a:pt x="9474" y="0"/>
                </a:moveTo>
                <a:lnTo>
                  <a:pt x="9156" y="9563"/>
                </a:lnTo>
                <a:lnTo>
                  <a:pt x="0" y="10134"/>
                </a:lnTo>
                <a:lnTo>
                  <a:pt x="1981" y="22237"/>
                </a:lnTo>
                <a:lnTo>
                  <a:pt x="16675" y="22237"/>
                </a:lnTo>
                <a:lnTo>
                  <a:pt x="21214" y="14857"/>
                </a:lnTo>
                <a:lnTo>
                  <a:pt x="21913" y="8656"/>
                </a:lnTo>
                <a:lnTo>
                  <a:pt x="18193" y="3687"/>
                </a:lnTo>
                <a:lnTo>
                  <a:pt x="947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46" name="Google Shape;8546;gefe2f4b35a_0_4785"/>
          <p:cNvSpPr/>
          <p:nvPr/>
        </p:nvSpPr>
        <p:spPr>
          <a:xfrm>
            <a:off x="3804569" y="7707345"/>
            <a:ext cx="26035" cy="22859"/>
          </a:xfrm>
          <a:custGeom>
            <a:rect b="b" l="l" r="r" t="t"/>
            <a:pathLst>
              <a:path extrusionOk="0" h="22859" w="26035">
                <a:moveTo>
                  <a:pt x="26013" y="0"/>
                </a:moveTo>
                <a:lnTo>
                  <a:pt x="4207" y="0"/>
                </a:lnTo>
                <a:lnTo>
                  <a:pt x="3886" y="8335"/>
                </a:lnTo>
                <a:lnTo>
                  <a:pt x="1188" y="14576"/>
                </a:lnTo>
                <a:lnTo>
                  <a:pt x="0" y="19088"/>
                </a:lnTo>
                <a:lnTo>
                  <a:pt x="4207" y="22237"/>
                </a:lnTo>
                <a:lnTo>
                  <a:pt x="8170" y="15187"/>
                </a:lnTo>
                <a:lnTo>
                  <a:pt x="16182" y="12204"/>
                </a:lnTo>
                <a:lnTo>
                  <a:pt x="23658" y="8678"/>
                </a:lnTo>
                <a:lnTo>
                  <a:pt x="2601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47" name="Google Shape;8547;gefe2f4b35a_0_4785"/>
          <p:cNvSpPr/>
          <p:nvPr/>
        </p:nvSpPr>
        <p:spPr>
          <a:xfrm>
            <a:off x="3270976" y="7736851"/>
            <a:ext cx="27939" cy="29845"/>
          </a:xfrm>
          <a:custGeom>
            <a:rect b="b" l="l" r="r" t="t"/>
            <a:pathLst>
              <a:path extrusionOk="0" h="29845" w="27939">
                <a:moveTo>
                  <a:pt x="22148" y="0"/>
                </a:moveTo>
                <a:lnTo>
                  <a:pt x="17996" y="8876"/>
                </a:lnTo>
                <a:lnTo>
                  <a:pt x="10955" y="14832"/>
                </a:lnTo>
                <a:lnTo>
                  <a:pt x="3973" y="20832"/>
                </a:lnTo>
                <a:lnTo>
                  <a:pt x="0" y="29844"/>
                </a:lnTo>
                <a:lnTo>
                  <a:pt x="11188" y="25912"/>
                </a:lnTo>
                <a:lnTo>
                  <a:pt x="22394" y="17298"/>
                </a:lnTo>
                <a:lnTo>
                  <a:pt x="27940" y="7497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48" name="Google Shape;8548;gefe2f4b35a_0_4785"/>
          <p:cNvSpPr/>
          <p:nvPr/>
        </p:nvSpPr>
        <p:spPr>
          <a:xfrm>
            <a:off x="2320677" y="7759198"/>
            <a:ext cx="29210" cy="22859"/>
          </a:xfrm>
          <a:custGeom>
            <a:rect b="b" l="l" r="r" t="t"/>
            <a:pathLst>
              <a:path extrusionOk="0" h="22859" w="29210">
                <a:moveTo>
                  <a:pt x="22068" y="0"/>
                </a:moveTo>
                <a:lnTo>
                  <a:pt x="16649" y="2826"/>
                </a:lnTo>
                <a:lnTo>
                  <a:pt x="6192" y="5932"/>
                </a:lnTo>
                <a:lnTo>
                  <a:pt x="0" y="11631"/>
                </a:lnTo>
                <a:lnTo>
                  <a:pt x="7374" y="22237"/>
                </a:lnTo>
                <a:lnTo>
                  <a:pt x="12396" y="15546"/>
                </a:lnTo>
                <a:lnTo>
                  <a:pt x="22827" y="10133"/>
                </a:lnTo>
                <a:lnTo>
                  <a:pt x="29206" y="5212"/>
                </a:lnTo>
                <a:lnTo>
                  <a:pt x="220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49" name="Google Shape;8549;gefe2f4b35a_0_4785"/>
          <p:cNvSpPr/>
          <p:nvPr/>
        </p:nvSpPr>
        <p:spPr>
          <a:xfrm>
            <a:off x="2563672" y="7776926"/>
            <a:ext cx="44450" cy="27304"/>
          </a:xfrm>
          <a:custGeom>
            <a:rect b="b" l="l" r="r" t="t"/>
            <a:pathLst>
              <a:path extrusionOk="0" h="27304" w="44450">
                <a:moveTo>
                  <a:pt x="37769" y="0"/>
                </a:moveTo>
                <a:lnTo>
                  <a:pt x="34709" y="0"/>
                </a:lnTo>
                <a:lnTo>
                  <a:pt x="25938" y="3337"/>
                </a:lnTo>
                <a:lnTo>
                  <a:pt x="17545" y="11129"/>
                </a:lnTo>
                <a:lnTo>
                  <a:pt x="9055" y="20043"/>
                </a:lnTo>
                <a:lnTo>
                  <a:pt x="0" y="26746"/>
                </a:lnTo>
                <a:lnTo>
                  <a:pt x="2743" y="26949"/>
                </a:lnTo>
                <a:lnTo>
                  <a:pt x="4025" y="26949"/>
                </a:lnTo>
                <a:lnTo>
                  <a:pt x="16988" y="24207"/>
                </a:lnTo>
                <a:lnTo>
                  <a:pt x="26250" y="17767"/>
                </a:lnTo>
                <a:lnTo>
                  <a:pt x="34493" y="10308"/>
                </a:lnTo>
                <a:lnTo>
                  <a:pt x="44399" y="4508"/>
                </a:lnTo>
                <a:lnTo>
                  <a:pt x="40970" y="1320"/>
                </a:lnTo>
                <a:lnTo>
                  <a:pt x="377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50" name="Google Shape;8550;gefe2f4b35a_0_4785"/>
          <p:cNvSpPr/>
          <p:nvPr/>
        </p:nvSpPr>
        <p:spPr>
          <a:xfrm>
            <a:off x="766530" y="7870400"/>
            <a:ext cx="41275" cy="37465"/>
          </a:xfrm>
          <a:custGeom>
            <a:rect b="b" l="l" r="r" t="t"/>
            <a:pathLst>
              <a:path extrusionOk="0" h="37465" w="41275">
                <a:moveTo>
                  <a:pt x="0" y="0"/>
                </a:moveTo>
                <a:lnTo>
                  <a:pt x="0" y="36868"/>
                </a:lnTo>
                <a:lnTo>
                  <a:pt x="13901" y="33802"/>
                </a:lnTo>
                <a:lnTo>
                  <a:pt x="30457" y="28744"/>
                </a:lnTo>
                <a:lnTo>
                  <a:pt x="40980" y="22218"/>
                </a:lnTo>
                <a:lnTo>
                  <a:pt x="36779" y="14744"/>
                </a:lnTo>
                <a:lnTo>
                  <a:pt x="35471" y="18491"/>
                </a:lnTo>
                <a:lnTo>
                  <a:pt x="33477" y="19977"/>
                </a:lnTo>
                <a:lnTo>
                  <a:pt x="31064" y="19977"/>
                </a:lnTo>
                <a:lnTo>
                  <a:pt x="23794" y="17057"/>
                </a:lnTo>
                <a:lnTo>
                  <a:pt x="15517" y="10526"/>
                </a:lnTo>
                <a:lnTo>
                  <a:pt x="7248" y="372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51" name="Google Shape;8551;gefe2f4b35a_0_4785"/>
          <p:cNvSpPr/>
          <p:nvPr/>
        </p:nvSpPr>
        <p:spPr>
          <a:xfrm>
            <a:off x="0" y="7922128"/>
            <a:ext cx="22860" cy="13970"/>
          </a:xfrm>
          <a:custGeom>
            <a:rect b="b" l="l" r="r" t="t"/>
            <a:pathLst>
              <a:path extrusionOk="0" h="13970" w="22860">
                <a:moveTo>
                  <a:pt x="22434" y="0"/>
                </a:moveTo>
                <a:lnTo>
                  <a:pt x="9867" y="2621"/>
                </a:lnTo>
                <a:lnTo>
                  <a:pt x="0" y="5594"/>
                </a:lnTo>
                <a:lnTo>
                  <a:pt x="0" y="13837"/>
                </a:lnTo>
                <a:lnTo>
                  <a:pt x="17264" y="7787"/>
                </a:lnTo>
                <a:lnTo>
                  <a:pt x="2243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52" name="Google Shape;8552;gefe2f4b35a_0_4785"/>
          <p:cNvSpPr/>
          <p:nvPr/>
        </p:nvSpPr>
        <p:spPr>
          <a:xfrm>
            <a:off x="2357262" y="7996232"/>
            <a:ext cx="16510" cy="38734"/>
          </a:xfrm>
          <a:custGeom>
            <a:rect b="b" l="l" r="r" t="t"/>
            <a:pathLst>
              <a:path extrusionOk="0" h="38734" w="16510">
                <a:moveTo>
                  <a:pt x="7637" y="0"/>
                </a:moveTo>
                <a:lnTo>
                  <a:pt x="1364" y="12532"/>
                </a:lnTo>
                <a:lnTo>
                  <a:pt x="0" y="24985"/>
                </a:lnTo>
                <a:lnTo>
                  <a:pt x="1781" y="34531"/>
                </a:lnTo>
                <a:lnTo>
                  <a:pt x="4945" y="38341"/>
                </a:lnTo>
                <a:lnTo>
                  <a:pt x="6765" y="36712"/>
                </a:lnTo>
                <a:lnTo>
                  <a:pt x="8072" y="31426"/>
                </a:lnTo>
                <a:lnTo>
                  <a:pt x="8488" y="21882"/>
                </a:lnTo>
                <a:lnTo>
                  <a:pt x="7637" y="7480"/>
                </a:lnTo>
                <a:lnTo>
                  <a:pt x="11663" y="7480"/>
                </a:lnTo>
                <a:lnTo>
                  <a:pt x="15968" y="1257"/>
                </a:lnTo>
                <a:lnTo>
                  <a:pt x="76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53" name="Google Shape;8553;gefe2f4b35a_0_4785"/>
          <p:cNvSpPr/>
          <p:nvPr/>
        </p:nvSpPr>
        <p:spPr>
          <a:xfrm>
            <a:off x="4724073" y="8004760"/>
            <a:ext cx="42545" cy="28575"/>
          </a:xfrm>
          <a:custGeom>
            <a:rect b="b" l="l" r="r" t="t"/>
            <a:pathLst>
              <a:path extrusionOk="0" h="28575" w="42545">
                <a:moveTo>
                  <a:pt x="3962" y="0"/>
                </a:moveTo>
                <a:lnTo>
                  <a:pt x="1904" y="0"/>
                </a:lnTo>
                <a:lnTo>
                  <a:pt x="0" y="0"/>
                </a:lnTo>
                <a:lnTo>
                  <a:pt x="673" y="1549"/>
                </a:lnTo>
                <a:lnTo>
                  <a:pt x="5448" y="6096"/>
                </a:lnTo>
                <a:lnTo>
                  <a:pt x="14958" y="9586"/>
                </a:lnTo>
                <a:lnTo>
                  <a:pt x="22042" y="15459"/>
                </a:lnTo>
                <a:lnTo>
                  <a:pt x="28167" y="22240"/>
                </a:lnTo>
                <a:lnTo>
                  <a:pt x="34797" y="28460"/>
                </a:lnTo>
                <a:lnTo>
                  <a:pt x="35775" y="20904"/>
                </a:lnTo>
                <a:lnTo>
                  <a:pt x="40639" y="20904"/>
                </a:lnTo>
                <a:lnTo>
                  <a:pt x="41389" y="20993"/>
                </a:lnTo>
                <a:lnTo>
                  <a:pt x="42265" y="21196"/>
                </a:lnTo>
                <a:lnTo>
                  <a:pt x="42265" y="6096"/>
                </a:lnTo>
                <a:lnTo>
                  <a:pt x="40017" y="6908"/>
                </a:lnTo>
                <a:lnTo>
                  <a:pt x="37464" y="7251"/>
                </a:lnTo>
                <a:lnTo>
                  <a:pt x="28422" y="7251"/>
                </a:lnTo>
                <a:lnTo>
                  <a:pt x="21247" y="5435"/>
                </a:lnTo>
                <a:lnTo>
                  <a:pt x="9004" y="1816"/>
                </a:lnTo>
                <a:lnTo>
                  <a:pt x="3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54" name="Google Shape;8554;gefe2f4b35a_0_4785"/>
          <p:cNvSpPr/>
          <p:nvPr/>
        </p:nvSpPr>
        <p:spPr>
          <a:xfrm>
            <a:off x="2254505" y="8040707"/>
            <a:ext cx="27305" cy="37465"/>
          </a:xfrm>
          <a:custGeom>
            <a:rect b="b" l="l" r="r" t="t"/>
            <a:pathLst>
              <a:path extrusionOk="0" h="37465" w="27305">
                <a:moveTo>
                  <a:pt x="22038" y="0"/>
                </a:moveTo>
                <a:lnTo>
                  <a:pt x="16633" y="9811"/>
                </a:lnTo>
                <a:lnTo>
                  <a:pt x="6185" y="19064"/>
                </a:lnTo>
                <a:lnTo>
                  <a:pt x="0" y="28062"/>
                </a:lnTo>
                <a:lnTo>
                  <a:pt x="7382" y="37109"/>
                </a:lnTo>
                <a:lnTo>
                  <a:pt x="12905" y="27351"/>
                </a:lnTo>
                <a:lnTo>
                  <a:pt x="21835" y="16473"/>
                </a:lnTo>
                <a:lnTo>
                  <a:pt x="27203" y="6635"/>
                </a:lnTo>
                <a:lnTo>
                  <a:pt x="220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55" name="Google Shape;8555;gefe2f4b35a_0_4785"/>
          <p:cNvSpPr/>
          <p:nvPr/>
        </p:nvSpPr>
        <p:spPr>
          <a:xfrm>
            <a:off x="22438" y="8092560"/>
            <a:ext cx="81280" cy="126365"/>
          </a:xfrm>
          <a:custGeom>
            <a:rect b="b" l="l" r="r" t="t"/>
            <a:pathLst>
              <a:path extrusionOk="0" h="126365" w="81280">
                <a:moveTo>
                  <a:pt x="73596" y="0"/>
                </a:moveTo>
                <a:lnTo>
                  <a:pt x="62721" y="7478"/>
                </a:lnTo>
                <a:lnTo>
                  <a:pt x="50820" y="14014"/>
                </a:lnTo>
                <a:lnTo>
                  <a:pt x="37436" y="19102"/>
                </a:lnTo>
                <a:lnTo>
                  <a:pt x="22110" y="22237"/>
                </a:lnTo>
                <a:lnTo>
                  <a:pt x="22877" y="37722"/>
                </a:lnTo>
                <a:lnTo>
                  <a:pt x="16456" y="46058"/>
                </a:lnTo>
                <a:lnTo>
                  <a:pt x="7333" y="51757"/>
                </a:lnTo>
                <a:lnTo>
                  <a:pt x="0" y="59334"/>
                </a:lnTo>
                <a:lnTo>
                  <a:pt x="15899" y="69149"/>
                </a:lnTo>
                <a:lnTo>
                  <a:pt x="24122" y="86809"/>
                </a:lnTo>
                <a:lnTo>
                  <a:pt x="29494" y="107381"/>
                </a:lnTo>
                <a:lnTo>
                  <a:pt x="36842" y="125933"/>
                </a:lnTo>
                <a:lnTo>
                  <a:pt x="40563" y="114884"/>
                </a:lnTo>
                <a:lnTo>
                  <a:pt x="51498" y="118567"/>
                </a:lnTo>
                <a:lnTo>
                  <a:pt x="55652" y="104099"/>
                </a:lnTo>
                <a:lnTo>
                  <a:pt x="61299" y="95992"/>
                </a:lnTo>
                <a:lnTo>
                  <a:pt x="62046" y="89895"/>
                </a:lnTo>
                <a:lnTo>
                  <a:pt x="51498" y="81457"/>
                </a:lnTo>
                <a:lnTo>
                  <a:pt x="52819" y="81483"/>
                </a:lnTo>
                <a:lnTo>
                  <a:pt x="60607" y="80405"/>
                </a:lnTo>
                <a:lnTo>
                  <a:pt x="66489" y="77360"/>
                </a:lnTo>
                <a:lnTo>
                  <a:pt x="70730" y="72626"/>
                </a:lnTo>
                <a:lnTo>
                  <a:pt x="73596" y="66484"/>
                </a:lnTo>
                <a:lnTo>
                  <a:pt x="62712" y="63030"/>
                </a:lnTo>
                <a:lnTo>
                  <a:pt x="66484" y="51739"/>
                </a:lnTo>
                <a:lnTo>
                  <a:pt x="66411" y="40647"/>
                </a:lnTo>
                <a:lnTo>
                  <a:pt x="71632" y="34912"/>
                </a:lnTo>
                <a:lnTo>
                  <a:pt x="77937" y="30215"/>
                </a:lnTo>
                <a:lnTo>
                  <a:pt x="81114" y="22237"/>
                </a:lnTo>
                <a:lnTo>
                  <a:pt x="7359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8556" name="Google Shape;8556;gefe2f4b35a_0_4785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52019" y="8285219"/>
            <a:ext cx="88567" cy="79844"/>
          </a:xfrm>
          <a:prstGeom prst="rect">
            <a:avLst/>
          </a:prstGeom>
          <a:noFill/>
          <a:ln>
            <a:noFill/>
          </a:ln>
        </p:spPr>
      </p:pic>
      <p:sp>
        <p:nvSpPr>
          <p:cNvPr id="8557" name="Google Shape;8557;gefe2f4b35a_0_4785"/>
          <p:cNvSpPr/>
          <p:nvPr/>
        </p:nvSpPr>
        <p:spPr>
          <a:xfrm>
            <a:off x="131470" y="8409012"/>
            <a:ext cx="83185" cy="165100"/>
          </a:xfrm>
          <a:custGeom>
            <a:rect b="b" l="l" r="r" t="t"/>
            <a:pathLst>
              <a:path extrusionOk="0" h="165100" w="83185">
                <a:moveTo>
                  <a:pt x="36245" y="10579"/>
                </a:moveTo>
                <a:lnTo>
                  <a:pt x="31076" y="2159"/>
                </a:lnTo>
                <a:lnTo>
                  <a:pt x="27241" y="673"/>
                </a:lnTo>
                <a:lnTo>
                  <a:pt x="23812" y="0"/>
                </a:lnTo>
                <a:lnTo>
                  <a:pt x="20751" y="0"/>
                </a:lnTo>
                <a:lnTo>
                  <a:pt x="5918" y="8001"/>
                </a:lnTo>
                <a:lnTo>
                  <a:pt x="0" y="26454"/>
                </a:lnTo>
                <a:lnTo>
                  <a:pt x="1511" y="47053"/>
                </a:lnTo>
                <a:lnTo>
                  <a:pt x="8966" y="61506"/>
                </a:lnTo>
                <a:lnTo>
                  <a:pt x="12179" y="55397"/>
                </a:lnTo>
                <a:lnTo>
                  <a:pt x="19367" y="53289"/>
                </a:lnTo>
                <a:lnTo>
                  <a:pt x="26885" y="51485"/>
                </a:lnTo>
                <a:lnTo>
                  <a:pt x="31076" y="46291"/>
                </a:lnTo>
                <a:lnTo>
                  <a:pt x="19850" y="42951"/>
                </a:lnTo>
                <a:lnTo>
                  <a:pt x="31076" y="39141"/>
                </a:lnTo>
                <a:lnTo>
                  <a:pt x="31064" y="25349"/>
                </a:lnTo>
                <a:lnTo>
                  <a:pt x="34518" y="17068"/>
                </a:lnTo>
                <a:lnTo>
                  <a:pt x="36245" y="10579"/>
                </a:lnTo>
                <a:close/>
              </a:path>
              <a:path extrusionOk="0" h="165100" w="83185">
                <a:moveTo>
                  <a:pt x="82575" y="127990"/>
                </a:moveTo>
                <a:lnTo>
                  <a:pt x="71323" y="131800"/>
                </a:lnTo>
                <a:lnTo>
                  <a:pt x="67919" y="120510"/>
                </a:lnTo>
                <a:lnTo>
                  <a:pt x="61137" y="115824"/>
                </a:lnTo>
                <a:lnTo>
                  <a:pt x="57505" y="108026"/>
                </a:lnTo>
                <a:lnTo>
                  <a:pt x="53428" y="100711"/>
                </a:lnTo>
                <a:lnTo>
                  <a:pt x="45275" y="97472"/>
                </a:lnTo>
                <a:lnTo>
                  <a:pt x="43294" y="97472"/>
                </a:lnTo>
                <a:lnTo>
                  <a:pt x="40957" y="97815"/>
                </a:lnTo>
                <a:lnTo>
                  <a:pt x="38188" y="98602"/>
                </a:lnTo>
                <a:lnTo>
                  <a:pt x="40843" y="111518"/>
                </a:lnTo>
                <a:lnTo>
                  <a:pt x="31076" y="120510"/>
                </a:lnTo>
                <a:lnTo>
                  <a:pt x="23304" y="133172"/>
                </a:lnTo>
                <a:lnTo>
                  <a:pt x="26250" y="143217"/>
                </a:lnTo>
                <a:lnTo>
                  <a:pt x="33388" y="153022"/>
                </a:lnTo>
                <a:lnTo>
                  <a:pt x="38188" y="164985"/>
                </a:lnTo>
                <a:lnTo>
                  <a:pt x="54279" y="160832"/>
                </a:lnTo>
                <a:lnTo>
                  <a:pt x="68084" y="154305"/>
                </a:lnTo>
                <a:lnTo>
                  <a:pt x="78041" y="143865"/>
                </a:lnTo>
                <a:lnTo>
                  <a:pt x="82575" y="12799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58" name="Google Shape;8558;gefe2f4b35a_0_4785"/>
          <p:cNvSpPr/>
          <p:nvPr/>
        </p:nvSpPr>
        <p:spPr>
          <a:xfrm>
            <a:off x="138658" y="8055457"/>
            <a:ext cx="104775" cy="46354"/>
          </a:xfrm>
          <a:custGeom>
            <a:rect b="b" l="l" r="r" t="t"/>
            <a:pathLst>
              <a:path extrusionOk="0" h="46354" w="104775">
                <a:moveTo>
                  <a:pt x="23647" y="3746"/>
                </a:moveTo>
                <a:lnTo>
                  <a:pt x="16395" y="0"/>
                </a:lnTo>
                <a:lnTo>
                  <a:pt x="12192" y="5626"/>
                </a:lnTo>
                <a:lnTo>
                  <a:pt x="3911" y="11226"/>
                </a:lnTo>
                <a:lnTo>
                  <a:pt x="0" y="16814"/>
                </a:lnTo>
                <a:lnTo>
                  <a:pt x="8940" y="22364"/>
                </a:lnTo>
                <a:lnTo>
                  <a:pt x="11391" y="14935"/>
                </a:lnTo>
                <a:lnTo>
                  <a:pt x="19138" y="8724"/>
                </a:lnTo>
                <a:lnTo>
                  <a:pt x="23647" y="3746"/>
                </a:lnTo>
                <a:close/>
              </a:path>
              <a:path extrusionOk="0" h="46354" w="104775">
                <a:moveTo>
                  <a:pt x="104432" y="12598"/>
                </a:moveTo>
                <a:lnTo>
                  <a:pt x="101498" y="12598"/>
                </a:lnTo>
                <a:lnTo>
                  <a:pt x="100660" y="12598"/>
                </a:lnTo>
                <a:lnTo>
                  <a:pt x="99352" y="13284"/>
                </a:lnTo>
                <a:lnTo>
                  <a:pt x="88760" y="22707"/>
                </a:lnTo>
                <a:lnTo>
                  <a:pt x="75145" y="25717"/>
                </a:lnTo>
                <a:lnTo>
                  <a:pt x="63525" y="30734"/>
                </a:lnTo>
                <a:lnTo>
                  <a:pt x="60731" y="44589"/>
                </a:lnTo>
                <a:lnTo>
                  <a:pt x="63474" y="45720"/>
                </a:lnTo>
                <a:lnTo>
                  <a:pt x="66192" y="46215"/>
                </a:lnTo>
                <a:lnTo>
                  <a:pt x="68834" y="46215"/>
                </a:lnTo>
                <a:lnTo>
                  <a:pt x="76682" y="44767"/>
                </a:lnTo>
                <a:lnTo>
                  <a:pt x="83883" y="40970"/>
                </a:lnTo>
                <a:lnTo>
                  <a:pt x="90220" y="35585"/>
                </a:lnTo>
                <a:lnTo>
                  <a:pt x="95478" y="29413"/>
                </a:lnTo>
                <a:lnTo>
                  <a:pt x="101676" y="21005"/>
                </a:lnTo>
                <a:lnTo>
                  <a:pt x="104432" y="1259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59" name="Google Shape;8559;gefe2f4b35a_0_4785"/>
          <p:cNvSpPr/>
          <p:nvPr/>
        </p:nvSpPr>
        <p:spPr>
          <a:xfrm>
            <a:off x="2121366" y="8094548"/>
            <a:ext cx="16510" cy="25400"/>
          </a:xfrm>
          <a:custGeom>
            <a:rect b="b" l="l" r="r" t="t"/>
            <a:pathLst>
              <a:path extrusionOk="0" h="25400" w="16510">
                <a:moveTo>
                  <a:pt x="2349" y="0"/>
                </a:moveTo>
                <a:lnTo>
                  <a:pt x="0" y="0"/>
                </a:lnTo>
                <a:lnTo>
                  <a:pt x="393" y="1828"/>
                </a:lnTo>
                <a:lnTo>
                  <a:pt x="7886" y="5499"/>
                </a:lnTo>
                <a:lnTo>
                  <a:pt x="7467" y="13055"/>
                </a:lnTo>
                <a:lnTo>
                  <a:pt x="8445" y="25107"/>
                </a:lnTo>
                <a:lnTo>
                  <a:pt x="12369" y="25107"/>
                </a:lnTo>
                <a:lnTo>
                  <a:pt x="13589" y="23710"/>
                </a:lnTo>
                <a:lnTo>
                  <a:pt x="15062" y="20256"/>
                </a:lnTo>
                <a:lnTo>
                  <a:pt x="16415" y="11396"/>
                </a:lnTo>
                <a:lnTo>
                  <a:pt x="12801" y="5065"/>
                </a:lnTo>
                <a:lnTo>
                  <a:pt x="7139" y="1266"/>
                </a:lnTo>
                <a:lnTo>
                  <a:pt x="2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60" name="Google Shape;8560;gefe2f4b35a_0_4785"/>
          <p:cNvSpPr/>
          <p:nvPr/>
        </p:nvSpPr>
        <p:spPr>
          <a:xfrm>
            <a:off x="2927297" y="8100031"/>
            <a:ext cx="39369" cy="22225"/>
          </a:xfrm>
          <a:custGeom>
            <a:rect b="b" l="l" r="r" t="t"/>
            <a:pathLst>
              <a:path extrusionOk="0" h="22225" w="39369">
                <a:moveTo>
                  <a:pt x="34344" y="12"/>
                </a:moveTo>
                <a:lnTo>
                  <a:pt x="33620" y="0"/>
                </a:lnTo>
                <a:lnTo>
                  <a:pt x="20799" y="2549"/>
                </a:lnTo>
                <a:lnTo>
                  <a:pt x="7478" y="8634"/>
                </a:lnTo>
                <a:lnTo>
                  <a:pt x="0" y="15907"/>
                </a:lnTo>
                <a:lnTo>
                  <a:pt x="4702" y="22021"/>
                </a:lnTo>
                <a:lnTo>
                  <a:pt x="3914" y="15341"/>
                </a:lnTo>
                <a:lnTo>
                  <a:pt x="8398" y="13995"/>
                </a:lnTo>
                <a:lnTo>
                  <a:pt x="16183" y="13995"/>
                </a:lnTo>
                <a:lnTo>
                  <a:pt x="24730" y="14617"/>
                </a:lnTo>
                <a:lnTo>
                  <a:pt x="34077" y="14617"/>
                </a:lnTo>
                <a:lnTo>
                  <a:pt x="39284" y="12445"/>
                </a:lnTo>
                <a:lnTo>
                  <a:pt x="34344" y="1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61" name="Google Shape;8561;gefe2f4b35a_0_4785"/>
          <p:cNvSpPr/>
          <p:nvPr/>
        </p:nvSpPr>
        <p:spPr>
          <a:xfrm>
            <a:off x="822923" y="8115620"/>
            <a:ext cx="24765" cy="19050"/>
          </a:xfrm>
          <a:custGeom>
            <a:rect b="b" l="l" r="r" t="t"/>
            <a:pathLst>
              <a:path extrusionOk="0" h="19050" w="24765">
                <a:moveTo>
                  <a:pt x="7962" y="0"/>
                </a:moveTo>
                <a:lnTo>
                  <a:pt x="2463" y="0"/>
                </a:lnTo>
                <a:lnTo>
                  <a:pt x="0" y="2336"/>
                </a:lnTo>
                <a:lnTo>
                  <a:pt x="9753" y="6438"/>
                </a:lnTo>
                <a:lnTo>
                  <a:pt x="13881" y="6426"/>
                </a:lnTo>
                <a:lnTo>
                  <a:pt x="15951" y="9486"/>
                </a:lnTo>
                <a:lnTo>
                  <a:pt x="18884" y="15608"/>
                </a:lnTo>
                <a:lnTo>
                  <a:pt x="19735" y="18656"/>
                </a:lnTo>
                <a:lnTo>
                  <a:pt x="21894" y="18656"/>
                </a:lnTo>
                <a:lnTo>
                  <a:pt x="22936" y="17360"/>
                </a:lnTo>
                <a:lnTo>
                  <a:pt x="24472" y="13931"/>
                </a:lnTo>
                <a:lnTo>
                  <a:pt x="24454" y="7640"/>
                </a:lnTo>
                <a:lnTo>
                  <a:pt x="20332" y="3308"/>
                </a:lnTo>
                <a:lnTo>
                  <a:pt x="14153" y="805"/>
                </a:lnTo>
                <a:lnTo>
                  <a:pt x="79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62" name="Google Shape;8562;gefe2f4b35a_0_4785"/>
          <p:cNvSpPr/>
          <p:nvPr/>
        </p:nvSpPr>
        <p:spPr>
          <a:xfrm>
            <a:off x="3043181" y="8128296"/>
            <a:ext cx="35560" cy="13970"/>
          </a:xfrm>
          <a:custGeom>
            <a:rect b="b" l="l" r="r" t="t"/>
            <a:pathLst>
              <a:path extrusionOk="0" h="13970" w="35560">
                <a:moveTo>
                  <a:pt x="25031" y="0"/>
                </a:moveTo>
                <a:lnTo>
                  <a:pt x="19392" y="0"/>
                </a:lnTo>
                <a:lnTo>
                  <a:pt x="13995" y="0"/>
                </a:lnTo>
                <a:lnTo>
                  <a:pt x="8712" y="2209"/>
                </a:lnTo>
                <a:lnTo>
                  <a:pt x="6781" y="8737"/>
                </a:lnTo>
                <a:lnTo>
                  <a:pt x="0" y="10566"/>
                </a:lnTo>
                <a:lnTo>
                  <a:pt x="1028" y="13385"/>
                </a:lnTo>
                <a:lnTo>
                  <a:pt x="7175" y="13385"/>
                </a:lnTo>
                <a:lnTo>
                  <a:pt x="10731" y="12191"/>
                </a:lnTo>
                <a:lnTo>
                  <a:pt x="14020" y="8737"/>
                </a:lnTo>
                <a:lnTo>
                  <a:pt x="18681" y="9372"/>
                </a:lnTo>
                <a:lnTo>
                  <a:pt x="22377" y="9639"/>
                </a:lnTo>
                <a:lnTo>
                  <a:pt x="33870" y="9639"/>
                </a:lnTo>
                <a:lnTo>
                  <a:pt x="35229" y="7238"/>
                </a:lnTo>
                <a:lnTo>
                  <a:pt x="30810" y="2412"/>
                </a:lnTo>
                <a:lnTo>
                  <a:pt x="250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63" name="Google Shape;8563;gefe2f4b35a_0_4785"/>
          <p:cNvSpPr/>
          <p:nvPr/>
        </p:nvSpPr>
        <p:spPr>
          <a:xfrm>
            <a:off x="3941240" y="8165548"/>
            <a:ext cx="29845" cy="12700"/>
          </a:xfrm>
          <a:custGeom>
            <a:rect b="b" l="l" r="r" t="t"/>
            <a:pathLst>
              <a:path extrusionOk="0" h="12700" w="29845">
                <a:moveTo>
                  <a:pt x="20205" y="0"/>
                </a:moveTo>
                <a:lnTo>
                  <a:pt x="16598" y="0"/>
                </a:lnTo>
                <a:lnTo>
                  <a:pt x="5511" y="0"/>
                </a:lnTo>
                <a:lnTo>
                  <a:pt x="863" y="3162"/>
                </a:lnTo>
                <a:lnTo>
                  <a:pt x="0" y="9474"/>
                </a:lnTo>
                <a:lnTo>
                  <a:pt x="3784" y="12636"/>
                </a:lnTo>
                <a:lnTo>
                  <a:pt x="15036" y="12636"/>
                </a:lnTo>
                <a:lnTo>
                  <a:pt x="22364" y="9728"/>
                </a:lnTo>
                <a:lnTo>
                  <a:pt x="29514" y="1104"/>
                </a:lnTo>
                <a:lnTo>
                  <a:pt x="24485" y="330"/>
                </a:lnTo>
                <a:lnTo>
                  <a:pt x="202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64" name="Google Shape;8564;gefe2f4b35a_0_4785"/>
          <p:cNvSpPr/>
          <p:nvPr/>
        </p:nvSpPr>
        <p:spPr>
          <a:xfrm>
            <a:off x="1215694" y="8257421"/>
            <a:ext cx="22859" cy="36195"/>
          </a:xfrm>
          <a:custGeom>
            <a:rect b="b" l="l" r="r" t="t"/>
            <a:pathLst>
              <a:path extrusionOk="0" h="36195" w="22859">
                <a:moveTo>
                  <a:pt x="6616" y="0"/>
                </a:moveTo>
                <a:lnTo>
                  <a:pt x="3924" y="0"/>
                </a:lnTo>
                <a:lnTo>
                  <a:pt x="1511" y="1638"/>
                </a:lnTo>
                <a:lnTo>
                  <a:pt x="0" y="5562"/>
                </a:lnTo>
                <a:lnTo>
                  <a:pt x="1282" y="5207"/>
                </a:lnTo>
                <a:lnTo>
                  <a:pt x="2387" y="5041"/>
                </a:lnTo>
                <a:lnTo>
                  <a:pt x="9702" y="5041"/>
                </a:lnTo>
                <a:lnTo>
                  <a:pt x="5181" y="35572"/>
                </a:lnTo>
                <a:lnTo>
                  <a:pt x="12547" y="35572"/>
                </a:lnTo>
                <a:lnTo>
                  <a:pt x="13652" y="35407"/>
                </a:lnTo>
                <a:lnTo>
                  <a:pt x="14947" y="35052"/>
                </a:lnTo>
                <a:lnTo>
                  <a:pt x="22386" y="25390"/>
                </a:lnTo>
                <a:lnTo>
                  <a:pt x="21193" y="13806"/>
                </a:lnTo>
                <a:lnTo>
                  <a:pt x="14794" y="4082"/>
                </a:lnTo>
                <a:lnTo>
                  <a:pt x="661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65" name="Google Shape;8565;gefe2f4b35a_0_4785"/>
          <p:cNvSpPr/>
          <p:nvPr/>
        </p:nvSpPr>
        <p:spPr>
          <a:xfrm>
            <a:off x="3712909" y="8262983"/>
            <a:ext cx="29210" cy="29845"/>
          </a:xfrm>
          <a:custGeom>
            <a:rect b="b" l="l" r="r" t="t"/>
            <a:pathLst>
              <a:path extrusionOk="0" h="29845" w="29210">
                <a:moveTo>
                  <a:pt x="22148" y="0"/>
                </a:moveTo>
                <a:lnTo>
                  <a:pt x="21348" y="6261"/>
                </a:lnTo>
                <a:lnTo>
                  <a:pt x="15532" y="7683"/>
                </a:lnTo>
                <a:lnTo>
                  <a:pt x="5740" y="7683"/>
                </a:lnTo>
                <a:lnTo>
                  <a:pt x="0" y="7251"/>
                </a:lnTo>
                <a:lnTo>
                  <a:pt x="0" y="22237"/>
                </a:lnTo>
                <a:lnTo>
                  <a:pt x="7162" y="22237"/>
                </a:lnTo>
                <a:lnTo>
                  <a:pt x="8966" y="28003"/>
                </a:lnTo>
                <a:lnTo>
                  <a:pt x="14693" y="29489"/>
                </a:lnTo>
                <a:lnTo>
                  <a:pt x="14776" y="17955"/>
                </a:lnTo>
                <a:lnTo>
                  <a:pt x="22860" y="10172"/>
                </a:lnTo>
                <a:lnTo>
                  <a:pt x="28724" y="4675"/>
                </a:lnTo>
                <a:lnTo>
                  <a:pt x="221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66" name="Google Shape;8566;gefe2f4b35a_0_4785"/>
          <p:cNvSpPr/>
          <p:nvPr/>
        </p:nvSpPr>
        <p:spPr>
          <a:xfrm>
            <a:off x="3243683" y="8277363"/>
            <a:ext cx="29210" cy="22859"/>
          </a:xfrm>
          <a:custGeom>
            <a:rect b="b" l="l" r="r" t="t"/>
            <a:pathLst>
              <a:path extrusionOk="0" h="22859" w="29210">
                <a:moveTo>
                  <a:pt x="25220" y="0"/>
                </a:moveTo>
                <a:lnTo>
                  <a:pt x="24140" y="0"/>
                </a:lnTo>
                <a:lnTo>
                  <a:pt x="13102" y="3233"/>
                </a:lnTo>
                <a:lnTo>
                  <a:pt x="3857" y="10517"/>
                </a:lnTo>
                <a:lnTo>
                  <a:pt x="0" y="18221"/>
                </a:lnTo>
                <a:lnTo>
                  <a:pt x="5128" y="22720"/>
                </a:lnTo>
                <a:lnTo>
                  <a:pt x="5801" y="18986"/>
                </a:lnTo>
                <a:lnTo>
                  <a:pt x="8227" y="18211"/>
                </a:lnTo>
                <a:lnTo>
                  <a:pt x="12342" y="18211"/>
                </a:lnTo>
                <a:lnTo>
                  <a:pt x="17168" y="18630"/>
                </a:lnTo>
                <a:lnTo>
                  <a:pt x="24051" y="18630"/>
                </a:lnTo>
                <a:lnTo>
                  <a:pt x="29004" y="16268"/>
                </a:lnTo>
                <a:lnTo>
                  <a:pt x="27290" y="368"/>
                </a:lnTo>
                <a:lnTo>
                  <a:pt x="26274" y="114"/>
                </a:lnTo>
                <a:lnTo>
                  <a:pt x="2522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67" name="Google Shape;8567;gefe2f4b35a_0_4785"/>
          <p:cNvSpPr/>
          <p:nvPr/>
        </p:nvSpPr>
        <p:spPr>
          <a:xfrm>
            <a:off x="1560673" y="8287969"/>
            <a:ext cx="25400" cy="19050"/>
          </a:xfrm>
          <a:custGeom>
            <a:rect b="b" l="l" r="r" t="t"/>
            <a:pathLst>
              <a:path extrusionOk="0" h="19050" w="25400">
                <a:moveTo>
                  <a:pt x="7061" y="0"/>
                </a:moveTo>
                <a:lnTo>
                  <a:pt x="5473" y="0"/>
                </a:lnTo>
                <a:lnTo>
                  <a:pt x="2933" y="0"/>
                </a:lnTo>
                <a:lnTo>
                  <a:pt x="0" y="3898"/>
                </a:lnTo>
                <a:lnTo>
                  <a:pt x="1396" y="12115"/>
                </a:lnTo>
                <a:lnTo>
                  <a:pt x="10058" y="16776"/>
                </a:lnTo>
                <a:lnTo>
                  <a:pt x="16865" y="18656"/>
                </a:lnTo>
                <a:lnTo>
                  <a:pt x="20929" y="18656"/>
                </a:lnTo>
                <a:lnTo>
                  <a:pt x="24776" y="17485"/>
                </a:lnTo>
                <a:lnTo>
                  <a:pt x="24379" y="14354"/>
                </a:lnTo>
                <a:lnTo>
                  <a:pt x="19174" y="9837"/>
                </a:lnTo>
                <a:lnTo>
                  <a:pt x="8597" y="4508"/>
                </a:lnTo>
                <a:lnTo>
                  <a:pt x="8496" y="1536"/>
                </a:lnTo>
                <a:lnTo>
                  <a:pt x="7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68" name="Google Shape;8568;gefe2f4b35a_0_4785"/>
          <p:cNvSpPr/>
          <p:nvPr/>
        </p:nvSpPr>
        <p:spPr>
          <a:xfrm>
            <a:off x="2423900" y="8285219"/>
            <a:ext cx="27305" cy="24129"/>
          </a:xfrm>
          <a:custGeom>
            <a:rect b="b" l="l" r="r" t="t"/>
            <a:pathLst>
              <a:path extrusionOk="0" h="24129" w="27305">
                <a:moveTo>
                  <a:pt x="22123" y="0"/>
                </a:moveTo>
                <a:lnTo>
                  <a:pt x="19752" y="8691"/>
                </a:lnTo>
                <a:lnTo>
                  <a:pt x="12233" y="12218"/>
                </a:lnTo>
                <a:lnTo>
                  <a:pt x="4128" y="15139"/>
                </a:lnTo>
                <a:lnTo>
                  <a:pt x="0" y="22009"/>
                </a:lnTo>
                <a:lnTo>
                  <a:pt x="2717" y="23279"/>
                </a:lnTo>
                <a:lnTo>
                  <a:pt x="5346" y="23837"/>
                </a:lnTo>
                <a:lnTo>
                  <a:pt x="7848" y="23837"/>
                </a:lnTo>
                <a:lnTo>
                  <a:pt x="18569" y="20184"/>
                </a:lnTo>
                <a:lnTo>
                  <a:pt x="25520" y="12109"/>
                </a:lnTo>
                <a:lnTo>
                  <a:pt x="27204" y="3938"/>
                </a:lnTo>
                <a:lnTo>
                  <a:pt x="221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69" name="Google Shape;8569;gefe2f4b35a_0_4785"/>
          <p:cNvSpPr/>
          <p:nvPr/>
        </p:nvSpPr>
        <p:spPr>
          <a:xfrm>
            <a:off x="4232515" y="8285219"/>
            <a:ext cx="40639" cy="22859"/>
          </a:xfrm>
          <a:custGeom>
            <a:rect b="b" l="l" r="r" t="t"/>
            <a:pathLst>
              <a:path extrusionOk="0" h="22859" w="40639">
                <a:moveTo>
                  <a:pt x="40056" y="0"/>
                </a:moveTo>
                <a:lnTo>
                  <a:pt x="25994" y="5119"/>
                </a:lnTo>
                <a:lnTo>
                  <a:pt x="8848" y="12580"/>
                </a:lnTo>
                <a:lnTo>
                  <a:pt x="0" y="19311"/>
                </a:lnTo>
                <a:lnTo>
                  <a:pt x="10834" y="22237"/>
                </a:lnTo>
                <a:lnTo>
                  <a:pt x="15380" y="22161"/>
                </a:lnTo>
                <a:lnTo>
                  <a:pt x="18187" y="22009"/>
                </a:lnTo>
                <a:lnTo>
                  <a:pt x="22174" y="15139"/>
                </a:lnTo>
                <a:lnTo>
                  <a:pt x="30203" y="12218"/>
                </a:lnTo>
                <a:lnTo>
                  <a:pt x="37691" y="8691"/>
                </a:lnTo>
                <a:lnTo>
                  <a:pt x="400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70" name="Google Shape;8570;gefe2f4b35a_0_4785"/>
          <p:cNvSpPr/>
          <p:nvPr/>
        </p:nvSpPr>
        <p:spPr>
          <a:xfrm>
            <a:off x="3653930" y="8292477"/>
            <a:ext cx="37464" cy="23495"/>
          </a:xfrm>
          <a:custGeom>
            <a:rect b="b" l="l" r="r" t="t"/>
            <a:pathLst>
              <a:path extrusionOk="0" h="23495" w="37464">
                <a:moveTo>
                  <a:pt x="36880" y="0"/>
                </a:moveTo>
                <a:lnTo>
                  <a:pt x="24570" y="2539"/>
                </a:lnTo>
                <a:lnTo>
                  <a:pt x="13925" y="6643"/>
                </a:lnTo>
                <a:lnTo>
                  <a:pt x="5537" y="13017"/>
                </a:lnTo>
                <a:lnTo>
                  <a:pt x="0" y="22364"/>
                </a:lnTo>
                <a:lnTo>
                  <a:pt x="2717" y="22923"/>
                </a:lnTo>
                <a:lnTo>
                  <a:pt x="5130" y="23190"/>
                </a:lnTo>
                <a:lnTo>
                  <a:pt x="7277" y="23190"/>
                </a:lnTo>
                <a:lnTo>
                  <a:pt x="17705" y="20432"/>
                </a:lnTo>
                <a:lnTo>
                  <a:pt x="24417" y="13904"/>
                </a:lnTo>
                <a:lnTo>
                  <a:pt x="29960" y="6222"/>
                </a:lnTo>
                <a:lnTo>
                  <a:pt x="36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71" name="Google Shape;8571;gefe2f4b35a_0_4785"/>
          <p:cNvSpPr/>
          <p:nvPr/>
        </p:nvSpPr>
        <p:spPr>
          <a:xfrm>
            <a:off x="1521950" y="8314837"/>
            <a:ext cx="55244" cy="13970"/>
          </a:xfrm>
          <a:custGeom>
            <a:rect b="b" l="l" r="r" t="t"/>
            <a:pathLst>
              <a:path extrusionOk="0" h="13970" w="55244">
                <a:moveTo>
                  <a:pt x="54838" y="0"/>
                </a:moveTo>
                <a:lnTo>
                  <a:pt x="48336" y="1905"/>
                </a:lnTo>
                <a:lnTo>
                  <a:pt x="41033" y="2438"/>
                </a:lnTo>
                <a:lnTo>
                  <a:pt x="29362" y="2438"/>
                </a:lnTo>
                <a:lnTo>
                  <a:pt x="12865" y="1498"/>
                </a:lnTo>
                <a:lnTo>
                  <a:pt x="3238" y="1498"/>
                </a:lnTo>
                <a:lnTo>
                  <a:pt x="31178" y="13462"/>
                </a:lnTo>
                <a:lnTo>
                  <a:pt x="38254" y="12774"/>
                </a:lnTo>
                <a:lnTo>
                  <a:pt x="44703" y="10507"/>
                </a:lnTo>
                <a:lnTo>
                  <a:pt x="50305" y="6352"/>
                </a:lnTo>
                <a:lnTo>
                  <a:pt x="548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72" name="Google Shape;8572;gefe2f4b35a_0_4785"/>
          <p:cNvSpPr/>
          <p:nvPr/>
        </p:nvSpPr>
        <p:spPr>
          <a:xfrm>
            <a:off x="1231218" y="8329583"/>
            <a:ext cx="15240" cy="23495"/>
          </a:xfrm>
          <a:custGeom>
            <a:rect b="b" l="l" r="r" t="t"/>
            <a:pathLst>
              <a:path extrusionOk="0" h="23495" w="15240">
                <a:moveTo>
                  <a:pt x="6627" y="0"/>
                </a:moveTo>
                <a:lnTo>
                  <a:pt x="1103" y="5634"/>
                </a:lnTo>
                <a:lnTo>
                  <a:pt x="0" y="13300"/>
                </a:lnTo>
                <a:lnTo>
                  <a:pt x="2175" y="20056"/>
                </a:lnTo>
                <a:lnTo>
                  <a:pt x="6488" y="22961"/>
                </a:lnTo>
                <a:lnTo>
                  <a:pt x="8863" y="22961"/>
                </a:lnTo>
                <a:lnTo>
                  <a:pt x="11580" y="20662"/>
                </a:lnTo>
                <a:lnTo>
                  <a:pt x="14082" y="14643"/>
                </a:lnTo>
                <a:lnTo>
                  <a:pt x="9421" y="14401"/>
                </a:lnTo>
                <a:lnTo>
                  <a:pt x="5167" y="13830"/>
                </a:lnTo>
                <a:lnTo>
                  <a:pt x="6627" y="7493"/>
                </a:lnTo>
                <a:lnTo>
                  <a:pt x="10920" y="7493"/>
                </a:lnTo>
                <a:lnTo>
                  <a:pt x="14920" y="1498"/>
                </a:lnTo>
                <a:lnTo>
                  <a:pt x="66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73" name="Google Shape;8573;gefe2f4b35a_0_4785"/>
          <p:cNvSpPr/>
          <p:nvPr/>
        </p:nvSpPr>
        <p:spPr>
          <a:xfrm>
            <a:off x="2718242" y="8328224"/>
            <a:ext cx="38735" cy="17779"/>
          </a:xfrm>
          <a:custGeom>
            <a:rect b="b" l="l" r="r" t="t"/>
            <a:pathLst>
              <a:path extrusionOk="0" h="17779" w="38735">
                <a:moveTo>
                  <a:pt x="10947" y="0"/>
                </a:moveTo>
                <a:lnTo>
                  <a:pt x="4927" y="0"/>
                </a:lnTo>
                <a:lnTo>
                  <a:pt x="3073" y="0"/>
                </a:lnTo>
                <a:lnTo>
                  <a:pt x="1473" y="406"/>
                </a:lnTo>
                <a:lnTo>
                  <a:pt x="266" y="1358"/>
                </a:lnTo>
                <a:lnTo>
                  <a:pt x="0" y="5176"/>
                </a:lnTo>
                <a:lnTo>
                  <a:pt x="7669" y="7229"/>
                </a:lnTo>
                <a:lnTo>
                  <a:pt x="17173" y="8220"/>
                </a:lnTo>
                <a:lnTo>
                  <a:pt x="22415" y="8851"/>
                </a:lnTo>
                <a:lnTo>
                  <a:pt x="31902" y="15011"/>
                </a:lnTo>
                <a:lnTo>
                  <a:pt x="36258" y="17272"/>
                </a:lnTo>
                <a:lnTo>
                  <a:pt x="38620" y="17272"/>
                </a:lnTo>
                <a:lnTo>
                  <a:pt x="33553" y="12954"/>
                </a:lnTo>
                <a:lnTo>
                  <a:pt x="19722" y="4318"/>
                </a:lnTo>
                <a:lnTo>
                  <a:pt x="109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74" name="Google Shape;8574;gefe2f4b35a_0_4785"/>
          <p:cNvSpPr/>
          <p:nvPr/>
        </p:nvSpPr>
        <p:spPr>
          <a:xfrm>
            <a:off x="3604517" y="8336724"/>
            <a:ext cx="27304" cy="22859"/>
          </a:xfrm>
          <a:custGeom>
            <a:rect b="b" l="l" r="r" t="t"/>
            <a:pathLst>
              <a:path extrusionOk="0" h="22859" w="27304">
                <a:moveTo>
                  <a:pt x="25287" y="0"/>
                </a:moveTo>
                <a:lnTo>
                  <a:pt x="24245" y="0"/>
                </a:lnTo>
                <a:lnTo>
                  <a:pt x="13250" y="3228"/>
                </a:lnTo>
                <a:lnTo>
                  <a:pt x="3941" y="10491"/>
                </a:lnTo>
                <a:lnTo>
                  <a:pt x="0" y="18157"/>
                </a:lnTo>
                <a:lnTo>
                  <a:pt x="5106" y="22593"/>
                </a:lnTo>
                <a:lnTo>
                  <a:pt x="7478" y="13867"/>
                </a:lnTo>
                <a:lnTo>
                  <a:pt x="15001" y="10263"/>
                </a:lnTo>
                <a:lnTo>
                  <a:pt x="23118" y="7261"/>
                </a:lnTo>
                <a:lnTo>
                  <a:pt x="27268" y="342"/>
                </a:lnTo>
                <a:lnTo>
                  <a:pt x="26303" y="114"/>
                </a:lnTo>
                <a:lnTo>
                  <a:pt x="252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75" name="Google Shape;8575;gefe2f4b35a_0_4785"/>
          <p:cNvSpPr/>
          <p:nvPr/>
        </p:nvSpPr>
        <p:spPr>
          <a:xfrm>
            <a:off x="897324" y="8351819"/>
            <a:ext cx="24130" cy="22859"/>
          </a:xfrm>
          <a:custGeom>
            <a:rect b="b" l="l" r="r" t="t"/>
            <a:pathLst>
              <a:path extrusionOk="0" h="22859" w="24130">
                <a:moveTo>
                  <a:pt x="16491" y="0"/>
                </a:moveTo>
                <a:lnTo>
                  <a:pt x="12240" y="5616"/>
                </a:lnTo>
                <a:lnTo>
                  <a:pt x="3905" y="11210"/>
                </a:lnTo>
                <a:lnTo>
                  <a:pt x="0" y="16762"/>
                </a:lnTo>
                <a:lnTo>
                  <a:pt x="9036" y="22250"/>
                </a:lnTo>
                <a:lnTo>
                  <a:pt x="11615" y="14869"/>
                </a:lnTo>
                <a:lnTo>
                  <a:pt x="19345" y="8667"/>
                </a:lnTo>
                <a:lnTo>
                  <a:pt x="23784" y="3694"/>
                </a:lnTo>
                <a:lnTo>
                  <a:pt x="164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76" name="Google Shape;8576;gefe2f4b35a_0_4785"/>
          <p:cNvSpPr/>
          <p:nvPr/>
        </p:nvSpPr>
        <p:spPr>
          <a:xfrm>
            <a:off x="1473484" y="8359313"/>
            <a:ext cx="34290" cy="30479"/>
          </a:xfrm>
          <a:custGeom>
            <a:rect b="b" l="l" r="r" t="t"/>
            <a:pathLst>
              <a:path extrusionOk="0" h="30479" w="34290">
                <a:moveTo>
                  <a:pt x="29641" y="0"/>
                </a:moveTo>
                <a:lnTo>
                  <a:pt x="25629" y="10639"/>
                </a:lnTo>
                <a:lnTo>
                  <a:pt x="13644" y="13379"/>
                </a:lnTo>
                <a:lnTo>
                  <a:pt x="2247" y="16834"/>
                </a:lnTo>
                <a:lnTo>
                  <a:pt x="0" y="29616"/>
                </a:lnTo>
                <a:lnTo>
                  <a:pt x="1028" y="29794"/>
                </a:lnTo>
                <a:lnTo>
                  <a:pt x="2095" y="29870"/>
                </a:lnTo>
                <a:lnTo>
                  <a:pt x="3162" y="29870"/>
                </a:lnTo>
                <a:lnTo>
                  <a:pt x="17054" y="26046"/>
                </a:lnTo>
                <a:lnTo>
                  <a:pt x="28670" y="17183"/>
                </a:lnTo>
                <a:lnTo>
                  <a:pt x="34151" y="7196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77" name="Google Shape;8577;gefe2f4b35a_0_4785"/>
          <p:cNvSpPr/>
          <p:nvPr/>
        </p:nvSpPr>
        <p:spPr>
          <a:xfrm>
            <a:off x="713603" y="8367366"/>
            <a:ext cx="21590" cy="36195"/>
          </a:xfrm>
          <a:custGeom>
            <a:rect b="b" l="l" r="r" t="t"/>
            <a:pathLst>
              <a:path extrusionOk="0" h="36195" w="21590">
                <a:moveTo>
                  <a:pt x="18250" y="0"/>
                </a:moveTo>
                <a:lnTo>
                  <a:pt x="16281" y="0"/>
                </a:lnTo>
                <a:lnTo>
                  <a:pt x="13157" y="1943"/>
                </a:lnTo>
                <a:lnTo>
                  <a:pt x="8559" y="6705"/>
                </a:lnTo>
                <a:lnTo>
                  <a:pt x="14898" y="11391"/>
                </a:lnTo>
                <a:lnTo>
                  <a:pt x="7078" y="19850"/>
                </a:lnTo>
                <a:lnTo>
                  <a:pt x="0" y="29108"/>
                </a:lnTo>
                <a:lnTo>
                  <a:pt x="8559" y="36194"/>
                </a:lnTo>
                <a:lnTo>
                  <a:pt x="14271" y="27940"/>
                </a:lnTo>
                <a:lnTo>
                  <a:pt x="19072" y="15787"/>
                </a:lnTo>
                <a:lnTo>
                  <a:pt x="21040" y="4789"/>
                </a:lnTo>
                <a:lnTo>
                  <a:pt x="18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78" name="Google Shape;8578;gefe2f4b35a_0_4785"/>
          <p:cNvSpPr/>
          <p:nvPr/>
        </p:nvSpPr>
        <p:spPr>
          <a:xfrm>
            <a:off x="2571456" y="8383233"/>
            <a:ext cx="22225" cy="20954"/>
          </a:xfrm>
          <a:custGeom>
            <a:rect b="b" l="l" r="r" t="t"/>
            <a:pathLst>
              <a:path extrusionOk="0" h="20954" w="22225">
                <a:moveTo>
                  <a:pt x="3538" y="0"/>
                </a:moveTo>
                <a:lnTo>
                  <a:pt x="0" y="2066"/>
                </a:lnTo>
                <a:lnTo>
                  <a:pt x="834" y="7204"/>
                </a:lnTo>
                <a:lnTo>
                  <a:pt x="7615" y="13823"/>
                </a:lnTo>
                <a:lnTo>
                  <a:pt x="21915" y="20332"/>
                </a:lnTo>
                <a:lnTo>
                  <a:pt x="17050" y="10785"/>
                </a:lnTo>
                <a:lnTo>
                  <a:pt x="12079" y="4503"/>
                </a:lnTo>
                <a:lnTo>
                  <a:pt x="7431" y="1053"/>
                </a:lnTo>
                <a:lnTo>
                  <a:pt x="353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79" name="Google Shape;8579;gefe2f4b35a_0_4785"/>
          <p:cNvSpPr/>
          <p:nvPr/>
        </p:nvSpPr>
        <p:spPr>
          <a:xfrm>
            <a:off x="3467835" y="8380838"/>
            <a:ext cx="31114" cy="21590"/>
          </a:xfrm>
          <a:custGeom>
            <a:rect b="b" l="l" r="r" t="t"/>
            <a:pathLst>
              <a:path extrusionOk="0" h="21590" w="31114">
                <a:moveTo>
                  <a:pt x="14909" y="0"/>
                </a:moveTo>
                <a:lnTo>
                  <a:pt x="6235" y="0"/>
                </a:lnTo>
                <a:lnTo>
                  <a:pt x="4978" y="0"/>
                </a:lnTo>
                <a:lnTo>
                  <a:pt x="3568" y="152"/>
                </a:lnTo>
                <a:lnTo>
                  <a:pt x="1968" y="495"/>
                </a:lnTo>
                <a:lnTo>
                  <a:pt x="0" y="16370"/>
                </a:lnTo>
                <a:lnTo>
                  <a:pt x="5613" y="21031"/>
                </a:lnTo>
                <a:lnTo>
                  <a:pt x="17094" y="21031"/>
                </a:lnTo>
                <a:lnTo>
                  <a:pt x="22428" y="18643"/>
                </a:lnTo>
                <a:lnTo>
                  <a:pt x="29438" y="13868"/>
                </a:lnTo>
                <a:lnTo>
                  <a:pt x="31102" y="11480"/>
                </a:lnTo>
                <a:lnTo>
                  <a:pt x="26809" y="11480"/>
                </a:lnTo>
                <a:lnTo>
                  <a:pt x="23101" y="12598"/>
                </a:lnTo>
                <a:lnTo>
                  <a:pt x="16662" y="15582"/>
                </a:lnTo>
                <a:lnTo>
                  <a:pt x="15913" y="7518"/>
                </a:lnTo>
                <a:lnTo>
                  <a:pt x="1490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80" name="Google Shape;8580;gefe2f4b35a_0_4785"/>
          <p:cNvSpPr/>
          <p:nvPr/>
        </p:nvSpPr>
        <p:spPr>
          <a:xfrm>
            <a:off x="336878" y="8411164"/>
            <a:ext cx="24764" cy="18415"/>
          </a:xfrm>
          <a:custGeom>
            <a:rect b="b" l="l" r="r" t="t"/>
            <a:pathLst>
              <a:path extrusionOk="0" h="18415" w="24764">
                <a:moveTo>
                  <a:pt x="24469" y="0"/>
                </a:moveTo>
                <a:lnTo>
                  <a:pt x="8257" y="5079"/>
                </a:lnTo>
                <a:lnTo>
                  <a:pt x="705" y="10990"/>
                </a:lnTo>
                <a:lnTo>
                  <a:pt x="0" y="15889"/>
                </a:lnTo>
                <a:lnTo>
                  <a:pt x="4326" y="17932"/>
                </a:lnTo>
                <a:lnTo>
                  <a:pt x="8599" y="17012"/>
                </a:lnTo>
                <a:lnTo>
                  <a:pt x="13645" y="13985"/>
                </a:lnTo>
                <a:lnTo>
                  <a:pt x="19068" y="8449"/>
                </a:lnTo>
                <a:lnTo>
                  <a:pt x="2446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81" name="Google Shape;8581;gefe2f4b35a_0_4785"/>
          <p:cNvSpPr/>
          <p:nvPr/>
        </p:nvSpPr>
        <p:spPr>
          <a:xfrm>
            <a:off x="1195036" y="8418424"/>
            <a:ext cx="20955" cy="27940"/>
          </a:xfrm>
          <a:custGeom>
            <a:rect b="b" l="l" r="r" t="t"/>
            <a:pathLst>
              <a:path extrusionOk="0" h="27940" w="20955">
                <a:moveTo>
                  <a:pt x="20654" y="0"/>
                </a:moveTo>
                <a:lnTo>
                  <a:pt x="6503" y="9377"/>
                </a:lnTo>
                <a:lnTo>
                  <a:pt x="240" y="18392"/>
                </a:lnTo>
                <a:lnTo>
                  <a:pt x="0" y="25174"/>
                </a:lnTo>
                <a:lnTo>
                  <a:pt x="3915" y="27851"/>
                </a:lnTo>
                <a:lnTo>
                  <a:pt x="7968" y="26396"/>
                </a:lnTo>
                <a:lnTo>
                  <a:pt x="12489" y="21650"/>
                </a:lnTo>
                <a:lnTo>
                  <a:pt x="16908" y="13042"/>
                </a:lnTo>
                <a:lnTo>
                  <a:pt x="2065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82" name="Google Shape;8582;gefe2f4b35a_0_4785"/>
          <p:cNvSpPr/>
          <p:nvPr/>
        </p:nvSpPr>
        <p:spPr>
          <a:xfrm>
            <a:off x="3270976" y="8670435"/>
            <a:ext cx="59054" cy="88265"/>
          </a:xfrm>
          <a:custGeom>
            <a:rect b="b" l="l" r="r" t="t"/>
            <a:pathLst>
              <a:path extrusionOk="0" h="88265" w="59054">
                <a:moveTo>
                  <a:pt x="29349" y="0"/>
                </a:moveTo>
                <a:lnTo>
                  <a:pt x="20236" y="5600"/>
                </a:lnTo>
                <a:lnTo>
                  <a:pt x="12298" y="12372"/>
                </a:lnTo>
                <a:lnTo>
                  <a:pt x="5548" y="20331"/>
                </a:lnTo>
                <a:lnTo>
                  <a:pt x="0" y="29489"/>
                </a:lnTo>
                <a:lnTo>
                  <a:pt x="5918" y="36376"/>
                </a:lnTo>
                <a:lnTo>
                  <a:pt x="13541" y="41694"/>
                </a:lnTo>
                <a:lnTo>
                  <a:pt x="19931" y="48373"/>
                </a:lnTo>
                <a:lnTo>
                  <a:pt x="22148" y="59347"/>
                </a:lnTo>
                <a:lnTo>
                  <a:pt x="17513" y="59575"/>
                </a:lnTo>
                <a:lnTo>
                  <a:pt x="13538" y="60261"/>
                </a:lnTo>
                <a:lnTo>
                  <a:pt x="14693" y="66598"/>
                </a:lnTo>
                <a:lnTo>
                  <a:pt x="22148" y="74091"/>
                </a:lnTo>
                <a:lnTo>
                  <a:pt x="14693" y="81343"/>
                </a:lnTo>
                <a:lnTo>
                  <a:pt x="16395" y="86093"/>
                </a:lnTo>
                <a:lnTo>
                  <a:pt x="19519" y="87833"/>
                </a:lnTo>
                <a:lnTo>
                  <a:pt x="23406" y="87833"/>
                </a:lnTo>
                <a:lnTo>
                  <a:pt x="32177" y="85805"/>
                </a:lnTo>
                <a:lnTo>
                  <a:pt x="41843" y="81281"/>
                </a:lnTo>
                <a:lnTo>
                  <a:pt x="51180" y="76597"/>
                </a:lnTo>
                <a:lnTo>
                  <a:pt x="58966" y="74091"/>
                </a:lnTo>
                <a:lnTo>
                  <a:pt x="58529" y="55908"/>
                </a:lnTo>
                <a:lnTo>
                  <a:pt x="54824" y="41051"/>
                </a:lnTo>
                <a:lnTo>
                  <a:pt x="44043" y="14744"/>
                </a:lnTo>
                <a:lnTo>
                  <a:pt x="33121" y="1106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83" name="Google Shape;8583;gefe2f4b35a_0_4785"/>
          <p:cNvSpPr/>
          <p:nvPr/>
        </p:nvSpPr>
        <p:spPr>
          <a:xfrm>
            <a:off x="1841765" y="8492404"/>
            <a:ext cx="38735" cy="42545"/>
          </a:xfrm>
          <a:custGeom>
            <a:rect b="b" l="l" r="r" t="t"/>
            <a:pathLst>
              <a:path extrusionOk="0" h="42545" w="38735">
                <a:moveTo>
                  <a:pt x="29629" y="0"/>
                </a:moveTo>
                <a:lnTo>
                  <a:pt x="26181" y="11469"/>
                </a:lnTo>
                <a:lnTo>
                  <a:pt x="18176" y="18289"/>
                </a:lnTo>
                <a:lnTo>
                  <a:pt x="8490" y="23426"/>
                </a:lnTo>
                <a:lnTo>
                  <a:pt x="0" y="29845"/>
                </a:lnTo>
                <a:lnTo>
                  <a:pt x="6781" y="32201"/>
                </a:lnTo>
                <a:lnTo>
                  <a:pt x="15462" y="36383"/>
                </a:lnTo>
                <a:lnTo>
                  <a:pt x="24381" y="40373"/>
                </a:lnTo>
                <a:lnTo>
                  <a:pt x="31876" y="42151"/>
                </a:lnTo>
                <a:lnTo>
                  <a:pt x="34785" y="42151"/>
                </a:lnTo>
                <a:lnTo>
                  <a:pt x="36677" y="40779"/>
                </a:lnTo>
                <a:lnTo>
                  <a:pt x="36804" y="37109"/>
                </a:lnTo>
                <a:lnTo>
                  <a:pt x="35166" y="37376"/>
                </a:lnTo>
                <a:lnTo>
                  <a:pt x="34531" y="37376"/>
                </a:lnTo>
                <a:lnTo>
                  <a:pt x="31736" y="31968"/>
                </a:lnTo>
                <a:lnTo>
                  <a:pt x="36242" y="19840"/>
                </a:lnTo>
                <a:lnTo>
                  <a:pt x="38667" y="7136"/>
                </a:lnTo>
                <a:lnTo>
                  <a:pt x="296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84" name="Google Shape;8584;gefe2f4b35a_0_4785"/>
          <p:cNvSpPr/>
          <p:nvPr/>
        </p:nvSpPr>
        <p:spPr>
          <a:xfrm>
            <a:off x="2084920" y="8535365"/>
            <a:ext cx="83185" cy="31750"/>
          </a:xfrm>
          <a:custGeom>
            <a:rect b="b" l="l" r="r" t="t"/>
            <a:pathLst>
              <a:path extrusionOk="0" h="31750" w="83185">
                <a:moveTo>
                  <a:pt x="29616" y="16383"/>
                </a:moveTo>
                <a:lnTo>
                  <a:pt x="26644" y="17526"/>
                </a:lnTo>
                <a:lnTo>
                  <a:pt x="24333" y="18021"/>
                </a:lnTo>
                <a:lnTo>
                  <a:pt x="16954" y="18021"/>
                </a:lnTo>
                <a:lnTo>
                  <a:pt x="12636" y="0"/>
                </a:lnTo>
                <a:lnTo>
                  <a:pt x="7099" y="0"/>
                </a:lnTo>
                <a:lnTo>
                  <a:pt x="5270" y="0"/>
                </a:lnTo>
                <a:lnTo>
                  <a:pt x="2959" y="495"/>
                </a:lnTo>
                <a:lnTo>
                  <a:pt x="0" y="1638"/>
                </a:lnTo>
                <a:lnTo>
                  <a:pt x="241" y="9829"/>
                </a:lnTo>
                <a:lnTo>
                  <a:pt x="5207" y="16713"/>
                </a:lnTo>
                <a:lnTo>
                  <a:pt x="12776" y="21463"/>
                </a:lnTo>
                <a:lnTo>
                  <a:pt x="20815" y="23228"/>
                </a:lnTo>
                <a:lnTo>
                  <a:pt x="25298" y="23228"/>
                </a:lnTo>
                <a:lnTo>
                  <a:pt x="28892" y="21209"/>
                </a:lnTo>
                <a:lnTo>
                  <a:pt x="29616" y="16383"/>
                </a:lnTo>
                <a:close/>
              </a:path>
              <a:path extrusionOk="0" h="31750" w="83185">
                <a:moveTo>
                  <a:pt x="82969" y="16497"/>
                </a:moveTo>
                <a:lnTo>
                  <a:pt x="73647" y="9245"/>
                </a:lnTo>
                <a:lnTo>
                  <a:pt x="68770" y="15798"/>
                </a:lnTo>
                <a:lnTo>
                  <a:pt x="58331" y="21196"/>
                </a:lnTo>
                <a:lnTo>
                  <a:pt x="51879" y="26123"/>
                </a:lnTo>
                <a:lnTo>
                  <a:pt x="58953" y="31254"/>
                </a:lnTo>
                <a:lnTo>
                  <a:pt x="64693" y="25374"/>
                </a:lnTo>
                <a:lnTo>
                  <a:pt x="76339" y="21158"/>
                </a:lnTo>
                <a:lnTo>
                  <a:pt x="82969" y="16497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85" name="Google Shape;8585;gefe2f4b35a_0_4785"/>
          <p:cNvSpPr/>
          <p:nvPr/>
        </p:nvSpPr>
        <p:spPr>
          <a:xfrm>
            <a:off x="69305" y="8579453"/>
            <a:ext cx="11430" cy="24129"/>
          </a:xfrm>
          <a:custGeom>
            <a:rect b="b" l="l" r="r" t="t"/>
            <a:pathLst>
              <a:path extrusionOk="0" h="24129" w="11430">
                <a:moveTo>
                  <a:pt x="8249" y="0"/>
                </a:moveTo>
                <a:lnTo>
                  <a:pt x="4042" y="2168"/>
                </a:lnTo>
                <a:lnTo>
                  <a:pt x="548" y="7785"/>
                </a:lnTo>
                <a:lnTo>
                  <a:pt x="0" y="15516"/>
                </a:lnTo>
                <a:lnTo>
                  <a:pt x="4629" y="24028"/>
                </a:lnTo>
                <a:lnTo>
                  <a:pt x="9413" y="12815"/>
                </a:lnTo>
                <a:lnTo>
                  <a:pt x="11087" y="5384"/>
                </a:lnTo>
                <a:lnTo>
                  <a:pt x="10437" y="1268"/>
                </a:lnTo>
                <a:lnTo>
                  <a:pt x="82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86" name="Google Shape;8586;gefe2f4b35a_0_4785"/>
          <p:cNvSpPr/>
          <p:nvPr/>
        </p:nvSpPr>
        <p:spPr>
          <a:xfrm>
            <a:off x="207932" y="8573985"/>
            <a:ext cx="28575" cy="52070"/>
          </a:xfrm>
          <a:custGeom>
            <a:rect b="b" l="l" r="r" t="t"/>
            <a:pathLst>
              <a:path extrusionOk="0" h="52070" w="28575">
                <a:moveTo>
                  <a:pt x="6122" y="0"/>
                </a:moveTo>
                <a:lnTo>
                  <a:pt x="4170" y="16496"/>
                </a:lnTo>
                <a:lnTo>
                  <a:pt x="0" y="31718"/>
                </a:lnTo>
                <a:lnTo>
                  <a:pt x="684" y="44044"/>
                </a:lnTo>
                <a:lnTo>
                  <a:pt x="13298" y="51854"/>
                </a:lnTo>
                <a:lnTo>
                  <a:pt x="15391" y="46553"/>
                </a:lnTo>
                <a:lnTo>
                  <a:pt x="20124" y="43834"/>
                </a:lnTo>
                <a:lnTo>
                  <a:pt x="25182" y="41438"/>
                </a:lnTo>
                <a:lnTo>
                  <a:pt x="28246" y="37109"/>
                </a:lnTo>
                <a:lnTo>
                  <a:pt x="9664" y="31961"/>
                </a:lnTo>
                <a:lnTo>
                  <a:pt x="12665" y="20888"/>
                </a:lnTo>
                <a:lnTo>
                  <a:pt x="17925" y="8648"/>
                </a:lnTo>
                <a:lnTo>
                  <a:pt x="61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87" name="Google Shape;8587;gefe2f4b35a_0_4785"/>
          <p:cNvSpPr/>
          <p:nvPr/>
        </p:nvSpPr>
        <p:spPr>
          <a:xfrm>
            <a:off x="199390" y="8694762"/>
            <a:ext cx="118110" cy="139065"/>
          </a:xfrm>
          <a:custGeom>
            <a:rect b="b" l="l" r="r" t="t"/>
            <a:pathLst>
              <a:path extrusionOk="0" h="139065" w="118110">
                <a:moveTo>
                  <a:pt x="58712" y="5181"/>
                </a:moveTo>
                <a:lnTo>
                  <a:pt x="54089" y="1295"/>
                </a:lnTo>
                <a:lnTo>
                  <a:pt x="51473" y="0"/>
                </a:lnTo>
                <a:lnTo>
                  <a:pt x="49403" y="0"/>
                </a:lnTo>
                <a:lnTo>
                  <a:pt x="47320" y="0"/>
                </a:lnTo>
                <a:lnTo>
                  <a:pt x="45770" y="1308"/>
                </a:lnTo>
                <a:lnTo>
                  <a:pt x="40741" y="3924"/>
                </a:lnTo>
                <a:lnTo>
                  <a:pt x="37261" y="5219"/>
                </a:lnTo>
                <a:lnTo>
                  <a:pt x="29324" y="5181"/>
                </a:lnTo>
                <a:lnTo>
                  <a:pt x="21831" y="8978"/>
                </a:lnTo>
                <a:lnTo>
                  <a:pt x="14655" y="5181"/>
                </a:lnTo>
                <a:lnTo>
                  <a:pt x="11315" y="12966"/>
                </a:lnTo>
                <a:lnTo>
                  <a:pt x="3340" y="27292"/>
                </a:lnTo>
                <a:lnTo>
                  <a:pt x="0" y="35026"/>
                </a:lnTo>
                <a:lnTo>
                  <a:pt x="2336" y="34950"/>
                </a:lnTo>
                <a:lnTo>
                  <a:pt x="12776" y="36830"/>
                </a:lnTo>
                <a:lnTo>
                  <a:pt x="20688" y="41211"/>
                </a:lnTo>
                <a:lnTo>
                  <a:pt x="28041" y="46164"/>
                </a:lnTo>
                <a:lnTo>
                  <a:pt x="36779" y="49784"/>
                </a:lnTo>
                <a:lnTo>
                  <a:pt x="36779" y="42278"/>
                </a:lnTo>
                <a:lnTo>
                  <a:pt x="43980" y="42278"/>
                </a:lnTo>
                <a:lnTo>
                  <a:pt x="42608" y="27851"/>
                </a:lnTo>
                <a:lnTo>
                  <a:pt x="49517" y="21793"/>
                </a:lnTo>
                <a:lnTo>
                  <a:pt x="57340" y="16700"/>
                </a:lnTo>
                <a:lnTo>
                  <a:pt x="58712" y="5181"/>
                </a:lnTo>
                <a:close/>
              </a:path>
              <a:path extrusionOk="0" h="139065" w="118110">
                <a:moveTo>
                  <a:pt x="117640" y="94132"/>
                </a:moveTo>
                <a:lnTo>
                  <a:pt x="109753" y="98920"/>
                </a:lnTo>
                <a:lnTo>
                  <a:pt x="103568" y="100672"/>
                </a:lnTo>
                <a:lnTo>
                  <a:pt x="98158" y="100672"/>
                </a:lnTo>
                <a:lnTo>
                  <a:pt x="87706" y="98539"/>
                </a:lnTo>
                <a:lnTo>
                  <a:pt x="77673" y="93814"/>
                </a:lnTo>
                <a:lnTo>
                  <a:pt x="66217" y="89039"/>
                </a:lnTo>
                <a:lnTo>
                  <a:pt x="51498" y="86753"/>
                </a:lnTo>
                <a:lnTo>
                  <a:pt x="55219" y="97815"/>
                </a:lnTo>
                <a:lnTo>
                  <a:pt x="43980" y="94132"/>
                </a:lnTo>
                <a:lnTo>
                  <a:pt x="66167" y="131114"/>
                </a:lnTo>
                <a:lnTo>
                  <a:pt x="73660" y="134810"/>
                </a:lnTo>
                <a:lnTo>
                  <a:pt x="80835" y="138607"/>
                </a:lnTo>
                <a:lnTo>
                  <a:pt x="85750" y="123164"/>
                </a:lnTo>
                <a:lnTo>
                  <a:pt x="97650" y="114731"/>
                </a:lnTo>
                <a:lnTo>
                  <a:pt x="110337" y="107111"/>
                </a:lnTo>
                <a:lnTo>
                  <a:pt x="117640" y="9413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88" name="Google Shape;8588;gefe2f4b35a_0_4785"/>
          <p:cNvSpPr/>
          <p:nvPr/>
        </p:nvSpPr>
        <p:spPr>
          <a:xfrm>
            <a:off x="4077829" y="8625746"/>
            <a:ext cx="40639" cy="37465"/>
          </a:xfrm>
          <a:custGeom>
            <a:rect b="b" l="l" r="r" t="t"/>
            <a:pathLst>
              <a:path extrusionOk="0" h="37465" w="40639">
                <a:moveTo>
                  <a:pt x="38061" y="0"/>
                </a:moveTo>
                <a:lnTo>
                  <a:pt x="21532" y="4479"/>
                </a:lnTo>
                <a:lnTo>
                  <a:pt x="7442" y="15046"/>
                </a:lnTo>
                <a:lnTo>
                  <a:pt x="0" y="27389"/>
                </a:lnTo>
                <a:lnTo>
                  <a:pt x="3416" y="37198"/>
                </a:lnTo>
                <a:lnTo>
                  <a:pt x="13137" y="28581"/>
                </a:lnTo>
                <a:lnTo>
                  <a:pt x="24852" y="21845"/>
                </a:lnTo>
                <a:lnTo>
                  <a:pt x="35050" y="13511"/>
                </a:lnTo>
                <a:lnTo>
                  <a:pt x="40220" y="101"/>
                </a:lnTo>
                <a:lnTo>
                  <a:pt x="38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89" name="Google Shape;8589;gefe2f4b35a_0_4785"/>
          <p:cNvSpPr/>
          <p:nvPr/>
        </p:nvSpPr>
        <p:spPr>
          <a:xfrm>
            <a:off x="3101496" y="8665253"/>
            <a:ext cx="22225" cy="29845"/>
          </a:xfrm>
          <a:custGeom>
            <a:rect b="b" l="l" r="r" t="t"/>
            <a:pathLst>
              <a:path extrusionOk="0" h="29845" w="22225">
                <a:moveTo>
                  <a:pt x="4444" y="0"/>
                </a:moveTo>
                <a:lnTo>
                  <a:pt x="2222" y="0"/>
                </a:lnTo>
                <a:lnTo>
                  <a:pt x="546" y="1524"/>
                </a:lnTo>
                <a:lnTo>
                  <a:pt x="0" y="5181"/>
                </a:lnTo>
                <a:lnTo>
                  <a:pt x="1295" y="5016"/>
                </a:lnTo>
                <a:lnTo>
                  <a:pt x="8039" y="5016"/>
                </a:lnTo>
                <a:lnTo>
                  <a:pt x="7823" y="29679"/>
                </a:lnTo>
                <a:lnTo>
                  <a:pt x="15963" y="29679"/>
                </a:lnTo>
                <a:lnTo>
                  <a:pt x="18605" y="29032"/>
                </a:lnTo>
                <a:lnTo>
                  <a:pt x="22097" y="27533"/>
                </a:lnTo>
                <a:lnTo>
                  <a:pt x="21500" y="18538"/>
                </a:lnTo>
                <a:lnTo>
                  <a:pt x="17014" y="9594"/>
                </a:lnTo>
                <a:lnTo>
                  <a:pt x="10657" y="2737"/>
                </a:lnTo>
                <a:lnTo>
                  <a:pt x="444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90" name="Google Shape;8590;gefe2f4b35a_0_4785"/>
          <p:cNvSpPr/>
          <p:nvPr/>
        </p:nvSpPr>
        <p:spPr>
          <a:xfrm>
            <a:off x="559621" y="8685182"/>
            <a:ext cx="22859" cy="37465"/>
          </a:xfrm>
          <a:custGeom>
            <a:rect b="b" l="l" r="r" t="t"/>
            <a:pathLst>
              <a:path extrusionOk="0" h="37465" w="22859">
                <a:moveTo>
                  <a:pt x="15250" y="0"/>
                </a:moveTo>
                <a:lnTo>
                  <a:pt x="14091" y="12166"/>
                </a:lnTo>
                <a:lnTo>
                  <a:pt x="5510" y="21450"/>
                </a:lnTo>
                <a:lnTo>
                  <a:pt x="0" y="29285"/>
                </a:lnTo>
                <a:lnTo>
                  <a:pt x="8049" y="37109"/>
                </a:lnTo>
                <a:lnTo>
                  <a:pt x="11846" y="27567"/>
                </a:lnTo>
                <a:lnTo>
                  <a:pt x="18993" y="16868"/>
                </a:lnTo>
                <a:lnTo>
                  <a:pt x="22468" y="7012"/>
                </a:lnTo>
                <a:lnTo>
                  <a:pt x="1525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91" name="Google Shape;8591;gefe2f4b35a_0_4785"/>
          <p:cNvSpPr/>
          <p:nvPr/>
        </p:nvSpPr>
        <p:spPr>
          <a:xfrm>
            <a:off x="3366813" y="8714789"/>
            <a:ext cx="31750" cy="37465"/>
          </a:xfrm>
          <a:custGeom>
            <a:rect b="b" l="l" r="r" t="t"/>
            <a:pathLst>
              <a:path extrusionOk="0" h="37465" w="31750">
                <a:moveTo>
                  <a:pt x="29273" y="0"/>
                </a:moveTo>
                <a:lnTo>
                  <a:pt x="28448" y="6489"/>
                </a:lnTo>
                <a:lnTo>
                  <a:pt x="22377" y="7785"/>
                </a:lnTo>
                <a:lnTo>
                  <a:pt x="12433" y="7785"/>
                </a:lnTo>
                <a:lnTo>
                  <a:pt x="7150" y="7505"/>
                </a:lnTo>
                <a:lnTo>
                  <a:pt x="7108" y="16692"/>
                </a:lnTo>
                <a:lnTo>
                  <a:pt x="5965" y="24707"/>
                </a:lnTo>
                <a:lnTo>
                  <a:pt x="3628" y="31494"/>
                </a:lnTo>
                <a:lnTo>
                  <a:pt x="0" y="36995"/>
                </a:lnTo>
                <a:lnTo>
                  <a:pt x="12653" y="30989"/>
                </a:lnTo>
                <a:lnTo>
                  <a:pt x="24561" y="19364"/>
                </a:lnTo>
                <a:lnTo>
                  <a:pt x="31507" y="7305"/>
                </a:lnTo>
                <a:lnTo>
                  <a:pt x="292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92" name="Google Shape;8592;gefe2f4b35a_0_4785"/>
          <p:cNvSpPr/>
          <p:nvPr/>
        </p:nvSpPr>
        <p:spPr>
          <a:xfrm>
            <a:off x="3160081" y="8766766"/>
            <a:ext cx="32385" cy="11429"/>
          </a:xfrm>
          <a:custGeom>
            <a:rect b="b" l="l" r="r" t="t"/>
            <a:pathLst>
              <a:path extrusionOk="0" h="11429" w="32385">
                <a:moveTo>
                  <a:pt x="29737" y="0"/>
                </a:moveTo>
                <a:lnTo>
                  <a:pt x="13302" y="5293"/>
                </a:lnTo>
                <a:lnTo>
                  <a:pt x="3789" y="8755"/>
                </a:lnTo>
                <a:lnTo>
                  <a:pt x="0" y="10642"/>
                </a:lnTo>
                <a:lnTo>
                  <a:pt x="730" y="11214"/>
                </a:lnTo>
                <a:lnTo>
                  <a:pt x="9853" y="9702"/>
                </a:lnTo>
                <a:lnTo>
                  <a:pt x="22711" y="6249"/>
                </a:lnTo>
                <a:lnTo>
                  <a:pt x="31831" y="2475"/>
                </a:lnTo>
                <a:lnTo>
                  <a:pt x="2973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93" name="Google Shape;8593;gefe2f4b35a_0_4785"/>
          <p:cNvSpPr/>
          <p:nvPr/>
        </p:nvSpPr>
        <p:spPr>
          <a:xfrm>
            <a:off x="979507" y="8795330"/>
            <a:ext cx="37465" cy="30479"/>
          </a:xfrm>
          <a:custGeom>
            <a:rect b="b" l="l" r="r" t="t"/>
            <a:pathLst>
              <a:path extrusionOk="0" h="30479" w="37465">
                <a:moveTo>
                  <a:pt x="13931" y="0"/>
                </a:moveTo>
                <a:lnTo>
                  <a:pt x="10718" y="0"/>
                </a:lnTo>
                <a:lnTo>
                  <a:pt x="4521" y="0"/>
                </a:lnTo>
                <a:lnTo>
                  <a:pt x="0" y="1727"/>
                </a:lnTo>
                <a:lnTo>
                  <a:pt x="482" y="8534"/>
                </a:lnTo>
                <a:lnTo>
                  <a:pt x="1587" y="8483"/>
                </a:lnTo>
                <a:lnTo>
                  <a:pt x="8686" y="8483"/>
                </a:lnTo>
                <a:lnTo>
                  <a:pt x="8648" y="13982"/>
                </a:lnTo>
                <a:lnTo>
                  <a:pt x="5181" y="24968"/>
                </a:lnTo>
                <a:lnTo>
                  <a:pt x="1765" y="30454"/>
                </a:lnTo>
                <a:lnTo>
                  <a:pt x="2311" y="30454"/>
                </a:lnTo>
                <a:lnTo>
                  <a:pt x="8000" y="23291"/>
                </a:lnTo>
                <a:lnTo>
                  <a:pt x="17449" y="22948"/>
                </a:lnTo>
                <a:lnTo>
                  <a:pt x="14566" y="10261"/>
                </a:lnTo>
                <a:lnTo>
                  <a:pt x="22631" y="8534"/>
                </a:lnTo>
                <a:lnTo>
                  <a:pt x="23190" y="12052"/>
                </a:lnTo>
                <a:lnTo>
                  <a:pt x="24599" y="13449"/>
                </a:lnTo>
                <a:lnTo>
                  <a:pt x="30162" y="13449"/>
                </a:lnTo>
                <a:lnTo>
                  <a:pt x="35598" y="6819"/>
                </a:lnTo>
                <a:lnTo>
                  <a:pt x="37350" y="1054"/>
                </a:lnTo>
                <a:lnTo>
                  <a:pt x="35775" y="1638"/>
                </a:lnTo>
                <a:lnTo>
                  <a:pt x="33832" y="1854"/>
                </a:lnTo>
                <a:lnTo>
                  <a:pt x="28511" y="1854"/>
                </a:lnTo>
                <a:lnTo>
                  <a:pt x="1393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94" name="Google Shape;8594;gefe2f4b35a_0_4785"/>
          <p:cNvSpPr/>
          <p:nvPr/>
        </p:nvSpPr>
        <p:spPr>
          <a:xfrm>
            <a:off x="3983890" y="8833370"/>
            <a:ext cx="53339" cy="29845"/>
          </a:xfrm>
          <a:custGeom>
            <a:rect b="b" l="l" r="r" t="t"/>
            <a:pathLst>
              <a:path extrusionOk="0" h="29845" w="53339">
                <a:moveTo>
                  <a:pt x="30861" y="0"/>
                </a:moveTo>
                <a:lnTo>
                  <a:pt x="30075" y="13928"/>
                </a:lnTo>
                <a:lnTo>
                  <a:pt x="28276" y="19491"/>
                </a:lnTo>
                <a:lnTo>
                  <a:pt x="23660" y="22237"/>
                </a:lnTo>
                <a:lnTo>
                  <a:pt x="23380" y="16268"/>
                </a:lnTo>
                <a:lnTo>
                  <a:pt x="20675" y="14033"/>
                </a:lnTo>
                <a:lnTo>
                  <a:pt x="10147" y="14033"/>
                </a:lnTo>
                <a:lnTo>
                  <a:pt x="0" y="23456"/>
                </a:lnTo>
                <a:lnTo>
                  <a:pt x="1511" y="29489"/>
                </a:lnTo>
                <a:lnTo>
                  <a:pt x="7023" y="29781"/>
                </a:lnTo>
                <a:lnTo>
                  <a:pt x="9639" y="29781"/>
                </a:lnTo>
                <a:lnTo>
                  <a:pt x="24721" y="28454"/>
                </a:lnTo>
                <a:lnTo>
                  <a:pt x="37110" y="24385"/>
                </a:lnTo>
                <a:lnTo>
                  <a:pt x="46617" y="17442"/>
                </a:lnTo>
                <a:lnTo>
                  <a:pt x="53047" y="7493"/>
                </a:lnTo>
                <a:lnTo>
                  <a:pt x="42418" y="7505"/>
                </a:lnTo>
                <a:lnTo>
                  <a:pt x="36652" y="3860"/>
                </a:lnTo>
                <a:lnTo>
                  <a:pt x="308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95" name="Google Shape;8595;gefe2f4b35a_0_4785"/>
          <p:cNvSpPr/>
          <p:nvPr/>
        </p:nvSpPr>
        <p:spPr>
          <a:xfrm>
            <a:off x="752673" y="8911966"/>
            <a:ext cx="16509" cy="19684"/>
          </a:xfrm>
          <a:custGeom>
            <a:rect b="b" l="l" r="r" t="t"/>
            <a:pathLst>
              <a:path extrusionOk="0" h="19684" w="16509">
                <a:moveTo>
                  <a:pt x="16294" y="0"/>
                </a:moveTo>
                <a:lnTo>
                  <a:pt x="0" y="19367"/>
                </a:lnTo>
                <a:lnTo>
                  <a:pt x="15608" y="876"/>
                </a:lnTo>
                <a:lnTo>
                  <a:pt x="163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96" name="Google Shape;8596;gefe2f4b35a_0_4785"/>
          <p:cNvSpPr/>
          <p:nvPr/>
        </p:nvSpPr>
        <p:spPr>
          <a:xfrm>
            <a:off x="2925575" y="8946427"/>
            <a:ext cx="31114" cy="10159"/>
          </a:xfrm>
          <a:custGeom>
            <a:rect b="b" l="l" r="r" t="t"/>
            <a:pathLst>
              <a:path extrusionOk="0" h="10159" w="31114">
                <a:moveTo>
                  <a:pt x="28575" y="5613"/>
                </a:moveTo>
                <a:lnTo>
                  <a:pt x="21120" y="5613"/>
                </a:lnTo>
                <a:lnTo>
                  <a:pt x="17094" y="7137"/>
                </a:lnTo>
                <a:lnTo>
                  <a:pt x="23114" y="9677"/>
                </a:lnTo>
                <a:lnTo>
                  <a:pt x="29438" y="9677"/>
                </a:lnTo>
                <a:lnTo>
                  <a:pt x="31013" y="8636"/>
                </a:lnTo>
                <a:lnTo>
                  <a:pt x="28575" y="5613"/>
                </a:lnTo>
                <a:close/>
              </a:path>
              <a:path extrusionOk="0" h="10159" w="31114">
                <a:moveTo>
                  <a:pt x="20764" y="0"/>
                </a:moveTo>
                <a:lnTo>
                  <a:pt x="11023" y="0"/>
                </a:lnTo>
                <a:lnTo>
                  <a:pt x="5765" y="2413"/>
                </a:lnTo>
                <a:lnTo>
                  <a:pt x="254" y="7213"/>
                </a:lnTo>
                <a:lnTo>
                  <a:pt x="0" y="9626"/>
                </a:lnTo>
                <a:lnTo>
                  <a:pt x="7645" y="9626"/>
                </a:lnTo>
                <a:lnTo>
                  <a:pt x="12839" y="8559"/>
                </a:lnTo>
                <a:lnTo>
                  <a:pt x="21120" y="5613"/>
                </a:lnTo>
                <a:lnTo>
                  <a:pt x="28575" y="5613"/>
                </a:lnTo>
                <a:lnTo>
                  <a:pt x="25171" y="1485"/>
                </a:lnTo>
                <a:lnTo>
                  <a:pt x="207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97" name="Google Shape;8597;gefe2f4b35a_0_4785"/>
          <p:cNvSpPr/>
          <p:nvPr/>
        </p:nvSpPr>
        <p:spPr>
          <a:xfrm>
            <a:off x="103184" y="8969426"/>
            <a:ext cx="31114" cy="27940"/>
          </a:xfrm>
          <a:custGeom>
            <a:rect b="b" l="l" r="r" t="t"/>
            <a:pathLst>
              <a:path extrusionOk="0" h="27940" w="31114">
                <a:moveTo>
                  <a:pt x="11061" y="0"/>
                </a:moveTo>
                <a:lnTo>
                  <a:pt x="4229" y="0"/>
                </a:lnTo>
                <a:lnTo>
                  <a:pt x="0" y="4241"/>
                </a:lnTo>
                <a:lnTo>
                  <a:pt x="7543" y="12014"/>
                </a:lnTo>
                <a:lnTo>
                  <a:pt x="8077" y="7950"/>
                </a:lnTo>
                <a:lnTo>
                  <a:pt x="8610" y="4432"/>
                </a:lnTo>
                <a:lnTo>
                  <a:pt x="13614" y="4432"/>
                </a:lnTo>
                <a:lnTo>
                  <a:pt x="14287" y="4495"/>
                </a:lnTo>
                <a:lnTo>
                  <a:pt x="15036" y="4635"/>
                </a:lnTo>
                <a:lnTo>
                  <a:pt x="15328" y="12669"/>
                </a:lnTo>
                <a:lnTo>
                  <a:pt x="16240" y="20004"/>
                </a:lnTo>
                <a:lnTo>
                  <a:pt x="19108" y="25350"/>
                </a:lnTo>
                <a:lnTo>
                  <a:pt x="25273" y="27419"/>
                </a:lnTo>
                <a:lnTo>
                  <a:pt x="26581" y="27419"/>
                </a:lnTo>
                <a:lnTo>
                  <a:pt x="28067" y="27241"/>
                </a:lnTo>
                <a:lnTo>
                  <a:pt x="29743" y="26873"/>
                </a:lnTo>
                <a:lnTo>
                  <a:pt x="30505" y="14846"/>
                </a:lnTo>
                <a:lnTo>
                  <a:pt x="26065" y="6478"/>
                </a:lnTo>
                <a:lnTo>
                  <a:pt x="18793" y="1589"/>
                </a:lnTo>
                <a:lnTo>
                  <a:pt x="1106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598" name="Google Shape;8598;gefe2f4b35a_0_4785"/>
          <p:cNvSpPr/>
          <p:nvPr/>
        </p:nvSpPr>
        <p:spPr>
          <a:xfrm>
            <a:off x="751874" y="9144481"/>
            <a:ext cx="59054" cy="75565"/>
          </a:xfrm>
          <a:custGeom>
            <a:rect b="b" l="l" r="r" t="t"/>
            <a:pathLst>
              <a:path extrusionOk="0" h="75565" w="59054">
                <a:moveTo>
                  <a:pt x="36804" y="0"/>
                </a:moveTo>
                <a:lnTo>
                  <a:pt x="24994" y="16038"/>
                </a:lnTo>
                <a:lnTo>
                  <a:pt x="14301" y="33121"/>
                </a:lnTo>
                <a:lnTo>
                  <a:pt x="5659" y="52167"/>
                </a:lnTo>
                <a:lnTo>
                  <a:pt x="0" y="74091"/>
                </a:lnTo>
                <a:lnTo>
                  <a:pt x="1612" y="73482"/>
                </a:lnTo>
                <a:lnTo>
                  <a:pt x="3619" y="73253"/>
                </a:lnTo>
                <a:lnTo>
                  <a:pt x="9017" y="73253"/>
                </a:lnTo>
                <a:lnTo>
                  <a:pt x="23533" y="75082"/>
                </a:lnTo>
                <a:lnTo>
                  <a:pt x="32842" y="75082"/>
                </a:lnTo>
                <a:lnTo>
                  <a:pt x="37287" y="73380"/>
                </a:lnTo>
                <a:lnTo>
                  <a:pt x="36804" y="66725"/>
                </a:lnTo>
                <a:lnTo>
                  <a:pt x="31324" y="61482"/>
                </a:lnTo>
                <a:lnTo>
                  <a:pt x="40405" y="57300"/>
                </a:lnTo>
                <a:lnTo>
                  <a:pt x="53153" y="52297"/>
                </a:lnTo>
                <a:lnTo>
                  <a:pt x="58674" y="44589"/>
                </a:lnTo>
                <a:lnTo>
                  <a:pt x="51631" y="38652"/>
                </a:lnTo>
                <a:lnTo>
                  <a:pt x="46902" y="30494"/>
                </a:lnTo>
                <a:lnTo>
                  <a:pt x="44395" y="20109"/>
                </a:lnTo>
                <a:lnTo>
                  <a:pt x="44018" y="7492"/>
                </a:lnTo>
                <a:lnTo>
                  <a:pt x="36804" y="7492"/>
                </a:lnTo>
                <a:lnTo>
                  <a:pt x="3680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8599" name="Google Shape;8599;gefe2f4b35a_0_4785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1450924" y="9159230"/>
            <a:ext cx="74350" cy="111086"/>
          </a:xfrm>
          <a:prstGeom prst="rect">
            <a:avLst/>
          </a:prstGeom>
          <a:noFill/>
          <a:ln>
            <a:noFill/>
          </a:ln>
        </p:spPr>
      </p:pic>
      <p:sp>
        <p:nvSpPr>
          <p:cNvPr id="8600" name="Google Shape;8600;gefe2f4b35a_0_4785"/>
          <p:cNvSpPr/>
          <p:nvPr/>
        </p:nvSpPr>
        <p:spPr>
          <a:xfrm>
            <a:off x="4101806" y="9085145"/>
            <a:ext cx="45720" cy="16509"/>
          </a:xfrm>
          <a:custGeom>
            <a:rect b="b" l="l" r="r" t="t"/>
            <a:pathLst>
              <a:path extrusionOk="0" h="16509" w="45720">
                <a:moveTo>
                  <a:pt x="45605" y="0"/>
                </a:moveTo>
                <a:lnTo>
                  <a:pt x="37388" y="2920"/>
                </a:lnTo>
                <a:lnTo>
                  <a:pt x="32893" y="3898"/>
                </a:lnTo>
                <a:lnTo>
                  <a:pt x="29324" y="3898"/>
                </a:lnTo>
                <a:lnTo>
                  <a:pt x="24712" y="3373"/>
                </a:lnTo>
                <a:lnTo>
                  <a:pt x="19640" y="2173"/>
                </a:lnTo>
                <a:lnTo>
                  <a:pt x="12482" y="861"/>
                </a:lnTo>
                <a:lnTo>
                  <a:pt x="1612" y="0"/>
                </a:lnTo>
                <a:lnTo>
                  <a:pt x="0" y="11874"/>
                </a:lnTo>
                <a:lnTo>
                  <a:pt x="6464" y="16027"/>
                </a:lnTo>
                <a:lnTo>
                  <a:pt x="14897" y="16027"/>
                </a:lnTo>
                <a:lnTo>
                  <a:pt x="24924" y="14457"/>
                </a:lnTo>
                <a:lnTo>
                  <a:pt x="34680" y="10504"/>
                </a:lnTo>
                <a:lnTo>
                  <a:pt x="42221" y="5306"/>
                </a:lnTo>
                <a:lnTo>
                  <a:pt x="45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01" name="Google Shape;8601;gefe2f4b35a_0_4785"/>
          <p:cNvSpPr/>
          <p:nvPr/>
        </p:nvSpPr>
        <p:spPr>
          <a:xfrm>
            <a:off x="3296490" y="9092628"/>
            <a:ext cx="19050" cy="18415"/>
          </a:xfrm>
          <a:custGeom>
            <a:rect b="b" l="l" r="r" t="t"/>
            <a:pathLst>
              <a:path extrusionOk="0" h="18415" w="19050">
                <a:moveTo>
                  <a:pt x="18530" y="0"/>
                </a:moveTo>
                <a:lnTo>
                  <a:pt x="5821" y="5390"/>
                </a:lnTo>
                <a:lnTo>
                  <a:pt x="188" y="11295"/>
                </a:lnTo>
                <a:lnTo>
                  <a:pt x="0" y="16053"/>
                </a:lnTo>
                <a:lnTo>
                  <a:pt x="3621" y="18008"/>
                </a:lnTo>
                <a:lnTo>
                  <a:pt x="7735" y="18008"/>
                </a:lnTo>
                <a:lnTo>
                  <a:pt x="14111" y="13423"/>
                </a:lnTo>
                <a:lnTo>
                  <a:pt x="185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02" name="Google Shape;8602;gefe2f4b35a_0_4785"/>
          <p:cNvSpPr/>
          <p:nvPr/>
        </p:nvSpPr>
        <p:spPr>
          <a:xfrm>
            <a:off x="420725" y="9314605"/>
            <a:ext cx="43815" cy="59690"/>
          </a:xfrm>
          <a:custGeom>
            <a:rect b="b" l="l" r="r" t="t"/>
            <a:pathLst>
              <a:path extrusionOk="0" h="59690" w="43815">
                <a:moveTo>
                  <a:pt x="26367" y="0"/>
                </a:moveTo>
                <a:lnTo>
                  <a:pt x="17655" y="0"/>
                </a:lnTo>
                <a:lnTo>
                  <a:pt x="15559" y="101"/>
                </a:lnTo>
                <a:lnTo>
                  <a:pt x="14340" y="317"/>
                </a:lnTo>
                <a:lnTo>
                  <a:pt x="18061" y="11252"/>
                </a:lnTo>
                <a:lnTo>
                  <a:pt x="6822" y="15049"/>
                </a:lnTo>
                <a:lnTo>
                  <a:pt x="0" y="28142"/>
                </a:lnTo>
                <a:lnTo>
                  <a:pt x="1735" y="41756"/>
                </a:lnTo>
                <a:lnTo>
                  <a:pt x="9672" y="53166"/>
                </a:lnTo>
                <a:lnTo>
                  <a:pt x="21452" y="59651"/>
                </a:lnTo>
                <a:lnTo>
                  <a:pt x="30164" y="48247"/>
                </a:lnTo>
                <a:lnTo>
                  <a:pt x="43703" y="52031"/>
                </a:lnTo>
                <a:lnTo>
                  <a:pt x="43703" y="37287"/>
                </a:lnTo>
                <a:lnTo>
                  <a:pt x="32717" y="24384"/>
                </a:lnTo>
                <a:lnTo>
                  <a:pt x="36438" y="7912"/>
                </a:lnTo>
                <a:lnTo>
                  <a:pt x="27967" y="7289"/>
                </a:lnTo>
                <a:lnTo>
                  <a:pt x="263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03" name="Google Shape;8603;gefe2f4b35a_0_4785"/>
          <p:cNvSpPr/>
          <p:nvPr/>
        </p:nvSpPr>
        <p:spPr>
          <a:xfrm>
            <a:off x="331737" y="9127945"/>
            <a:ext cx="52070" cy="39370"/>
          </a:xfrm>
          <a:custGeom>
            <a:rect b="b" l="l" r="r" t="t"/>
            <a:pathLst>
              <a:path extrusionOk="0" h="39370" w="52070">
                <a:moveTo>
                  <a:pt x="20955" y="0"/>
                </a:moveTo>
                <a:lnTo>
                  <a:pt x="11722" y="0"/>
                </a:lnTo>
                <a:lnTo>
                  <a:pt x="8407" y="0"/>
                </a:lnTo>
                <a:lnTo>
                  <a:pt x="4572" y="533"/>
                </a:lnTo>
                <a:lnTo>
                  <a:pt x="0" y="1790"/>
                </a:lnTo>
                <a:lnTo>
                  <a:pt x="797" y="12234"/>
                </a:lnTo>
                <a:lnTo>
                  <a:pt x="4910" y="19245"/>
                </a:lnTo>
                <a:lnTo>
                  <a:pt x="8434" y="26777"/>
                </a:lnTo>
                <a:lnTo>
                  <a:pt x="7467" y="38785"/>
                </a:lnTo>
                <a:lnTo>
                  <a:pt x="29616" y="38785"/>
                </a:lnTo>
                <a:lnTo>
                  <a:pt x="25869" y="27838"/>
                </a:lnTo>
                <a:lnTo>
                  <a:pt x="36817" y="31280"/>
                </a:lnTo>
                <a:lnTo>
                  <a:pt x="45173" y="29908"/>
                </a:lnTo>
                <a:lnTo>
                  <a:pt x="48285" y="23215"/>
                </a:lnTo>
                <a:lnTo>
                  <a:pt x="51803" y="16535"/>
                </a:lnTo>
                <a:lnTo>
                  <a:pt x="41414" y="16560"/>
                </a:lnTo>
                <a:lnTo>
                  <a:pt x="209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04" name="Google Shape;8604;gefe2f4b35a_0_4785"/>
          <p:cNvSpPr/>
          <p:nvPr/>
        </p:nvSpPr>
        <p:spPr>
          <a:xfrm>
            <a:off x="3293121" y="9129734"/>
            <a:ext cx="74295" cy="59690"/>
          </a:xfrm>
          <a:custGeom>
            <a:rect b="b" l="l" r="r" t="t"/>
            <a:pathLst>
              <a:path extrusionOk="0" h="59690" w="74295">
                <a:moveTo>
                  <a:pt x="44030" y="0"/>
                </a:moveTo>
                <a:lnTo>
                  <a:pt x="37143" y="13283"/>
                </a:lnTo>
                <a:lnTo>
                  <a:pt x="23301" y="19664"/>
                </a:lnTo>
                <a:lnTo>
                  <a:pt x="8815" y="25462"/>
                </a:lnTo>
                <a:lnTo>
                  <a:pt x="0" y="36995"/>
                </a:lnTo>
                <a:lnTo>
                  <a:pt x="7200" y="36995"/>
                </a:lnTo>
                <a:lnTo>
                  <a:pt x="7200" y="44602"/>
                </a:lnTo>
                <a:lnTo>
                  <a:pt x="6061" y="49801"/>
                </a:lnTo>
                <a:lnTo>
                  <a:pt x="3533" y="53655"/>
                </a:lnTo>
                <a:lnTo>
                  <a:pt x="2839" y="56669"/>
                </a:lnTo>
                <a:lnTo>
                  <a:pt x="7200" y="59347"/>
                </a:lnTo>
                <a:lnTo>
                  <a:pt x="13258" y="54279"/>
                </a:lnTo>
                <a:lnTo>
                  <a:pt x="20497" y="53301"/>
                </a:lnTo>
                <a:lnTo>
                  <a:pt x="30822" y="53301"/>
                </a:lnTo>
                <a:lnTo>
                  <a:pt x="41033" y="53682"/>
                </a:lnTo>
                <a:lnTo>
                  <a:pt x="43649" y="53682"/>
                </a:lnTo>
                <a:lnTo>
                  <a:pt x="51148" y="53351"/>
                </a:lnTo>
                <a:lnTo>
                  <a:pt x="58712" y="52043"/>
                </a:lnTo>
                <a:lnTo>
                  <a:pt x="66256" y="49284"/>
                </a:lnTo>
                <a:lnTo>
                  <a:pt x="73698" y="44602"/>
                </a:lnTo>
                <a:lnTo>
                  <a:pt x="69209" y="30453"/>
                </a:lnTo>
                <a:lnTo>
                  <a:pt x="62731" y="18367"/>
                </a:lnTo>
                <a:lnTo>
                  <a:pt x="54320" y="8247"/>
                </a:lnTo>
                <a:lnTo>
                  <a:pt x="4403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05" name="Google Shape;8605;gefe2f4b35a_0_4785"/>
          <p:cNvSpPr/>
          <p:nvPr/>
        </p:nvSpPr>
        <p:spPr>
          <a:xfrm>
            <a:off x="3507305" y="9130196"/>
            <a:ext cx="24129" cy="17145"/>
          </a:xfrm>
          <a:custGeom>
            <a:rect b="b" l="l" r="r" t="t"/>
            <a:pathLst>
              <a:path extrusionOk="0" h="17145" w="24129">
                <a:moveTo>
                  <a:pt x="23698" y="0"/>
                </a:moveTo>
                <a:lnTo>
                  <a:pt x="0" y="17056"/>
                </a:lnTo>
                <a:lnTo>
                  <a:pt x="2369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06" name="Google Shape;8606;gefe2f4b35a_0_4785"/>
          <p:cNvSpPr/>
          <p:nvPr/>
        </p:nvSpPr>
        <p:spPr>
          <a:xfrm>
            <a:off x="2465871" y="9137224"/>
            <a:ext cx="22225" cy="22225"/>
          </a:xfrm>
          <a:custGeom>
            <a:rect b="b" l="l" r="r" t="t"/>
            <a:pathLst>
              <a:path extrusionOk="0" h="22225" w="22225">
                <a:moveTo>
                  <a:pt x="9499" y="0"/>
                </a:moveTo>
                <a:lnTo>
                  <a:pt x="8966" y="9232"/>
                </a:lnTo>
                <a:lnTo>
                  <a:pt x="0" y="10147"/>
                </a:lnTo>
                <a:lnTo>
                  <a:pt x="2019" y="22009"/>
                </a:lnTo>
                <a:lnTo>
                  <a:pt x="16967" y="22009"/>
                </a:lnTo>
                <a:lnTo>
                  <a:pt x="21349" y="14728"/>
                </a:lnTo>
                <a:lnTo>
                  <a:pt x="21982" y="8628"/>
                </a:lnTo>
                <a:lnTo>
                  <a:pt x="18240" y="3715"/>
                </a:lnTo>
                <a:lnTo>
                  <a:pt x="94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07" name="Google Shape;8607;gefe2f4b35a_0_4785"/>
          <p:cNvSpPr/>
          <p:nvPr/>
        </p:nvSpPr>
        <p:spPr>
          <a:xfrm>
            <a:off x="3226717" y="9137224"/>
            <a:ext cx="24130" cy="22225"/>
          </a:xfrm>
          <a:custGeom>
            <a:rect b="b" l="l" r="r" t="t"/>
            <a:pathLst>
              <a:path extrusionOk="0" h="22225" w="24130">
                <a:moveTo>
                  <a:pt x="14641" y="0"/>
                </a:moveTo>
                <a:lnTo>
                  <a:pt x="12154" y="7275"/>
                </a:lnTo>
                <a:lnTo>
                  <a:pt x="4427" y="13376"/>
                </a:lnTo>
                <a:lnTo>
                  <a:pt x="0" y="18291"/>
                </a:lnTo>
                <a:lnTo>
                  <a:pt x="7414" y="22009"/>
                </a:lnTo>
                <a:lnTo>
                  <a:pt x="11630" y="16380"/>
                </a:lnTo>
                <a:lnTo>
                  <a:pt x="19886" y="10871"/>
                </a:lnTo>
                <a:lnTo>
                  <a:pt x="23713" y="5428"/>
                </a:lnTo>
                <a:lnTo>
                  <a:pt x="14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08" name="Google Shape;8608;gefe2f4b35a_0_4785"/>
          <p:cNvSpPr/>
          <p:nvPr/>
        </p:nvSpPr>
        <p:spPr>
          <a:xfrm>
            <a:off x="1311469" y="9155783"/>
            <a:ext cx="44450" cy="33654"/>
          </a:xfrm>
          <a:custGeom>
            <a:rect b="b" l="l" r="r" t="t"/>
            <a:pathLst>
              <a:path extrusionOk="0" h="33654" w="44450">
                <a:moveTo>
                  <a:pt x="38455" y="0"/>
                </a:moveTo>
                <a:lnTo>
                  <a:pt x="35217" y="0"/>
                </a:lnTo>
                <a:lnTo>
                  <a:pt x="24731" y="3158"/>
                </a:lnTo>
                <a:lnTo>
                  <a:pt x="14579" y="11196"/>
                </a:lnTo>
                <a:lnTo>
                  <a:pt x="5942" y="21961"/>
                </a:lnTo>
                <a:lnTo>
                  <a:pt x="0" y="33299"/>
                </a:lnTo>
                <a:lnTo>
                  <a:pt x="22148" y="33299"/>
                </a:lnTo>
                <a:lnTo>
                  <a:pt x="20327" y="18413"/>
                </a:lnTo>
                <a:lnTo>
                  <a:pt x="27755" y="12888"/>
                </a:lnTo>
                <a:lnTo>
                  <a:pt x="37936" y="10105"/>
                </a:lnTo>
                <a:lnTo>
                  <a:pt x="44373" y="3441"/>
                </a:lnTo>
                <a:lnTo>
                  <a:pt x="41554" y="1041"/>
                </a:lnTo>
                <a:lnTo>
                  <a:pt x="384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09" name="Google Shape;8609;gefe2f4b35a_0_4785"/>
          <p:cNvSpPr/>
          <p:nvPr/>
        </p:nvSpPr>
        <p:spPr>
          <a:xfrm>
            <a:off x="2447169" y="9209735"/>
            <a:ext cx="32385" cy="17779"/>
          </a:xfrm>
          <a:custGeom>
            <a:rect b="b" l="l" r="r" t="t"/>
            <a:pathLst>
              <a:path extrusionOk="0" h="17779" w="32385">
                <a:moveTo>
                  <a:pt x="32346" y="0"/>
                </a:moveTo>
                <a:lnTo>
                  <a:pt x="25209" y="0"/>
                </a:lnTo>
                <a:lnTo>
                  <a:pt x="18453" y="2362"/>
                </a:lnTo>
                <a:lnTo>
                  <a:pt x="6057" y="8839"/>
                </a:lnTo>
                <a:lnTo>
                  <a:pt x="553" y="11842"/>
                </a:lnTo>
                <a:lnTo>
                  <a:pt x="6057" y="16446"/>
                </a:lnTo>
                <a:lnTo>
                  <a:pt x="6743" y="16992"/>
                </a:lnTo>
                <a:lnTo>
                  <a:pt x="7632" y="17233"/>
                </a:lnTo>
                <a:lnTo>
                  <a:pt x="13055" y="17233"/>
                </a:lnTo>
                <a:lnTo>
                  <a:pt x="19989" y="12928"/>
                </a:lnTo>
                <a:lnTo>
                  <a:pt x="29641" y="4305"/>
                </a:lnTo>
                <a:lnTo>
                  <a:pt x="32346" y="0"/>
                </a:lnTo>
                <a:close/>
              </a:path>
              <a:path extrusionOk="0" h="17779" w="32385">
                <a:moveTo>
                  <a:pt x="0" y="11379"/>
                </a:moveTo>
                <a:lnTo>
                  <a:pt x="355" y="11950"/>
                </a:lnTo>
                <a:lnTo>
                  <a:pt x="553" y="11842"/>
                </a:lnTo>
                <a:lnTo>
                  <a:pt x="0" y="11379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10" name="Google Shape;8610;gefe2f4b35a_0_4785"/>
          <p:cNvSpPr/>
          <p:nvPr/>
        </p:nvSpPr>
        <p:spPr>
          <a:xfrm>
            <a:off x="132928" y="9226186"/>
            <a:ext cx="44450" cy="44450"/>
          </a:xfrm>
          <a:custGeom>
            <a:rect b="b" l="l" r="r" t="t"/>
            <a:pathLst>
              <a:path extrusionOk="0" h="44450" w="44450">
                <a:moveTo>
                  <a:pt x="44284" y="0"/>
                </a:moveTo>
                <a:lnTo>
                  <a:pt x="30005" y="4023"/>
                </a:lnTo>
                <a:lnTo>
                  <a:pt x="19556" y="11969"/>
                </a:lnTo>
                <a:lnTo>
                  <a:pt x="10400" y="21277"/>
                </a:lnTo>
                <a:lnTo>
                  <a:pt x="0" y="29387"/>
                </a:lnTo>
                <a:lnTo>
                  <a:pt x="5283" y="31593"/>
                </a:lnTo>
                <a:lnTo>
                  <a:pt x="7977" y="36241"/>
                </a:lnTo>
                <a:lnTo>
                  <a:pt x="10349" y="41148"/>
                </a:lnTo>
                <a:lnTo>
                  <a:pt x="14668" y="44132"/>
                </a:lnTo>
                <a:lnTo>
                  <a:pt x="16827" y="30528"/>
                </a:lnTo>
                <a:lnTo>
                  <a:pt x="25057" y="23018"/>
                </a:lnTo>
                <a:lnTo>
                  <a:pt x="35496" y="15032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11" name="Google Shape;8611;gefe2f4b35a_0_4785"/>
          <p:cNvSpPr/>
          <p:nvPr/>
        </p:nvSpPr>
        <p:spPr>
          <a:xfrm>
            <a:off x="3052559" y="9246202"/>
            <a:ext cx="11430" cy="24129"/>
          </a:xfrm>
          <a:custGeom>
            <a:rect b="b" l="l" r="r" t="t"/>
            <a:pathLst>
              <a:path extrusionOk="0" h="24129" w="11430">
                <a:moveTo>
                  <a:pt x="8251" y="0"/>
                </a:moveTo>
                <a:lnTo>
                  <a:pt x="4037" y="2171"/>
                </a:lnTo>
                <a:lnTo>
                  <a:pt x="542" y="7800"/>
                </a:lnTo>
                <a:lnTo>
                  <a:pt x="0" y="15559"/>
                </a:lnTo>
                <a:lnTo>
                  <a:pt x="4644" y="24117"/>
                </a:lnTo>
                <a:lnTo>
                  <a:pt x="9433" y="12858"/>
                </a:lnTo>
                <a:lnTo>
                  <a:pt x="11105" y="5400"/>
                </a:lnTo>
                <a:lnTo>
                  <a:pt x="10448" y="1271"/>
                </a:lnTo>
                <a:lnTo>
                  <a:pt x="82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12" name="Google Shape;8612;gefe2f4b35a_0_4785"/>
          <p:cNvSpPr/>
          <p:nvPr/>
        </p:nvSpPr>
        <p:spPr>
          <a:xfrm>
            <a:off x="3993795" y="9254243"/>
            <a:ext cx="28575" cy="16509"/>
          </a:xfrm>
          <a:custGeom>
            <a:rect b="b" l="l" r="r" t="t"/>
            <a:pathLst>
              <a:path extrusionOk="0" h="16509" w="28575">
                <a:moveTo>
                  <a:pt x="23878" y="0"/>
                </a:moveTo>
                <a:lnTo>
                  <a:pt x="21415" y="0"/>
                </a:lnTo>
                <a:lnTo>
                  <a:pt x="10752" y="2178"/>
                </a:lnTo>
                <a:lnTo>
                  <a:pt x="2550" y="7146"/>
                </a:lnTo>
                <a:lnTo>
                  <a:pt x="0" y="12558"/>
                </a:lnTo>
                <a:lnTo>
                  <a:pt x="6289" y="16065"/>
                </a:lnTo>
                <a:lnTo>
                  <a:pt x="9647" y="10114"/>
                </a:lnTo>
                <a:lnTo>
                  <a:pt x="16854" y="8131"/>
                </a:lnTo>
                <a:lnTo>
                  <a:pt x="24325" y="6428"/>
                </a:lnTo>
                <a:lnTo>
                  <a:pt x="28476" y="1320"/>
                </a:lnTo>
                <a:lnTo>
                  <a:pt x="26291" y="393"/>
                </a:lnTo>
                <a:lnTo>
                  <a:pt x="2387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13" name="Google Shape;8613;gefe2f4b35a_0_4785"/>
          <p:cNvSpPr/>
          <p:nvPr/>
        </p:nvSpPr>
        <p:spPr>
          <a:xfrm>
            <a:off x="473324" y="9266704"/>
            <a:ext cx="26670" cy="33654"/>
          </a:xfrm>
          <a:custGeom>
            <a:rect b="b" l="l" r="r" t="t"/>
            <a:pathLst>
              <a:path extrusionOk="0" h="33654" w="26670">
                <a:moveTo>
                  <a:pt x="26045" y="0"/>
                </a:moveTo>
                <a:lnTo>
                  <a:pt x="25042" y="0"/>
                </a:lnTo>
                <a:lnTo>
                  <a:pt x="23315" y="1079"/>
                </a:lnTo>
                <a:lnTo>
                  <a:pt x="20711" y="3606"/>
                </a:lnTo>
                <a:lnTo>
                  <a:pt x="16409" y="12970"/>
                </a:lnTo>
                <a:lnTo>
                  <a:pt x="6527" y="21034"/>
                </a:lnTo>
                <a:lnTo>
                  <a:pt x="0" y="27845"/>
                </a:lnTo>
                <a:lnTo>
                  <a:pt x="5763" y="33451"/>
                </a:lnTo>
                <a:lnTo>
                  <a:pt x="13792" y="27817"/>
                </a:lnTo>
                <a:lnTo>
                  <a:pt x="21605" y="16363"/>
                </a:lnTo>
                <a:lnTo>
                  <a:pt x="26568" y="5091"/>
                </a:lnTo>
                <a:lnTo>
                  <a:pt x="260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14" name="Google Shape;8614;gefe2f4b35a_0_4785"/>
          <p:cNvSpPr/>
          <p:nvPr/>
        </p:nvSpPr>
        <p:spPr>
          <a:xfrm>
            <a:off x="2515748" y="9263057"/>
            <a:ext cx="19050" cy="18415"/>
          </a:xfrm>
          <a:custGeom>
            <a:rect b="b" l="l" r="r" t="t"/>
            <a:pathLst>
              <a:path extrusionOk="0" h="18415" w="19050">
                <a:moveTo>
                  <a:pt x="18655" y="0"/>
                </a:moveTo>
                <a:lnTo>
                  <a:pt x="5838" y="5360"/>
                </a:lnTo>
                <a:lnTo>
                  <a:pt x="171" y="11258"/>
                </a:lnTo>
                <a:lnTo>
                  <a:pt x="0" y="16023"/>
                </a:lnTo>
                <a:lnTo>
                  <a:pt x="3669" y="17983"/>
                </a:lnTo>
                <a:lnTo>
                  <a:pt x="7822" y="17983"/>
                </a:lnTo>
                <a:lnTo>
                  <a:pt x="14223" y="13398"/>
                </a:lnTo>
                <a:lnTo>
                  <a:pt x="1865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15" name="Google Shape;8615;gefe2f4b35a_0_4785"/>
          <p:cNvSpPr/>
          <p:nvPr/>
        </p:nvSpPr>
        <p:spPr>
          <a:xfrm>
            <a:off x="3177835" y="9263057"/>
            <a:ext cx="25400" cy="37465"/>
          </a:xfrm>
          <a:custGeom>
            <a:rect b="b" l="l" r="r" t="t"/>
            <a:pathLst>
              <a:path extrusionOk="0" h="37465" w="25400">
                <a:moveTo>
                  <a:pt x="19448" y="0"/>
                </a:moveTo>
                <a:lnTo>
                  <a:pt x="9913" y="8971"/>
                </a:lnTo>
                <a:lnTo>
                  <a:pt x="1370" y="19758"/>
                </a:lnTo>
                <a:lnTo>
                  <a:pt x="0" y="29939"/>
                </a:lnTo>
                <a:lnTo>
                  <a:pt x="11981" y="37096"/>
                </a:lnTo>
                <a:lnTo>
                  <a:pt x="10719" y="22372"/>
                </a:lnTo>
                <a:lnTo>
                  <a:pt x="18524" y="12285"/>
                </a:lnTo>
                <a:lnTo>
                  <a:pt x="24925" y="5330"/>
                </a:lnTo>
                <a:lnTo>
                  <a:pt x="1944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16" name="Google Shape;8616;gefe2f4b35a_0_4785"/>
          <p:cNvSpPr/>
          <p:nvPr/>
        </p:nvSpPr>
        <p:spPr>
          <a:xfrm>
            <a:off x="2810381" y="9270313"/>
            <a:ext cx="19050" cy="18415"/>
          </a:xfrm>
          <a:custGeom>
            <a:rect b="b" l="l" r="r" t="t"/>
            <a:pathLst>
              <a:path extrusionOk="0" h="18415" w="19050">
                <a:moveTo>
                  <a:pt x="18605" y="0"/>
                </a:moveTo>
                <a:lnTo>
                  <a:pt x="5818" y="5392"/>
                </a:lnTo>
                <a:lnTo>
                  <a:pt x="168" y="11301"/>
                </a:lnTo>
                <a:lnTo>
                  <a:pt x="0" y="16064"/>
                </a:lnTo>
                <a:lnTo>
                  <a:pt x="3657" y="18021"/>
                </a:lnTo>
                <a:lnTo>
                  <a:pt x="7810" y="18021"/>
                </a:lnTo>
                <a:lnTo>
                  <a:pt x="14198" y="13423"/>
                </a:lnTo>
                <a:lnTo>
                  <a:pt x="1860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17" name="Google Shape;8617;gefe2f4b35a_0_4785"/>
          <p:cNvSpPr/>
          <p:nvPr/>
        </p:nvSpPr>
        <p:spPr>
          <a:xfrm>
            <a:off x="3213756" y="9289686"/>
            <a:ext cx="22225" cy="34925"/>
          </a:xfrm>
          <a:custGeom>
            <a:rect b="b" l="l" r="r" t="t"/>
            <a:pathLst>
              <a:path extrusionOk="0" h="34925" w="22225">
                <a:moveTo>
                  <a:pt x="12585" y="23482"/>
                </a:moveTo>
                <a:lnTo>
                  <a:pt x="10960" y="23482"/>
                </a:lnTo>
                <a:lnTo>
                  <a:pt x="7518" y="26327"/>
                </a:lnTo>
                <a:lnTo>
                  <a:pt x="2044" y="32029"/>
                </a:lnTo>
                <a:lnTo>
                  <a:pt x="0" y="34886"/>
                </a:lnTo>
                <a:lnTo>
                  <a:pt x="2019" y="34886"/>
                </a:lnTo>
                <a:lnTo>
                  <a:pt x="12877" y="23710"/>
                </a:lnTo>
                <a:lnTo>
                  <a:pt x="12763" y="23558"/>
                </a:lnTo>
                <a:lnTo>
                  <a:pt x="12585" y="23482"/>
                </a:lnTo>
                <a:close/>
              </a:path>
              <a:path extrusionOk="0" h="34925" w="22225">
                <a:moveTo>
                  <a:pt x="13728" y="22034"/>
                </a:moveTo>
                <a:lnTo>
                  <a:pt x="12877" y="23710"/>
                </a:lnTo>
                <a:lnTo>
                  <a:pt x="13055" y="23964"/>
                </a:lnTo>
                <a:lnTo>
                  <a:pt x="13067" y="24447"/>
                </a:lnTo>
                <a:lnTo>
                  <a:pt x="13728" y="22034"/>
                </a:lnTo>
                <a:close/>
              </a:path>
              <a:path extrusionOk="0" h="34925" w="22225">
                <a:moveTo>
                  <a:pt x="21666" y="0"/>
                </a:moveTo>
                <a:lnTo>
                  <a:pt x="20510" y="0"/>
                </a:lnTo>
                <a:lnTo>
                  <a:pt x="18287" y="5778"/>
                </a:lnTo>
                <a:lnTo>
                  <a:pt x="13728" y="22034"/>
                </a:lnTo>
                <a:lnTo>
                  <a:pt x="18643" y="12217"/>
                </a:lnTo>
                <a:lnTo>
                  <a:pt x="2166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18" name="Google Shape;8618;gefe2f4b35a_0_4785"/>
          <p:cNvSpPr/>
          <p:nvPr/>
        </p:nvSpPr>
        <p:spPr>
          <a:xfrm>
            <a:off x="265567" y="9313641"/>
            <a:ext cx="37464" cy="31750"/>
          </a:xfrm>
          <a:custGeom>
            <a:rect b="b" l="l" r="r" t="t"/>
            <a:pathLst>
              <a:path extrusionOk="0" h="31750" w="37464">
                <a:moveTo>
                  <a:pt x="9880" y="0"/>
                </a:moveTo>
                <a:lnTo>
                  <a:pt x="6095" y="0"/>
                </a:lnTo>
                <a:lnTo>
                  <a:pt x="2654" y="2362"/>
                </a:lnTo>
                <a:lnTo>
                  <a:pt x="0" y="8877"/>
                </a:lnTo>
                <a:lnTo>
                  <a:pt x="8623" y="9905"/>
                </a:lnTo>
                <a:lnTo>
                  <a:pt x="7492" y="30886"/>
                </a:lnTo>
                <a:lnTo>
                  <a:pt x="8661" y="31064"/>
                </a:lnTo>
                <a:lnTo>
                  <a:pt x="9740" y="31153"/>
                </a:lnTo>
                <a:lnTo>
                  <a:pt x="21945" y="31153"/>
                </a:lnTo>
                <a:lnTo>
                  <a:pt x="22504" y="20561"/>
                </a:lnTo>
                <a:lnTo>
                  <a:pt x="29349" y="16014"/>
                </a:lnTo>
                <a:lnTo>
                  <a:pt x="29349" y="18364"/>
                </a:lnTo>
                <a:lnTo>
                  <a:pt x="31381" y="20815"/>
                </a:lnTo>
                <a:lnTo>
                  <a:pt x="34810" y="20815"/>
                </a:lnTo>
                <a:lnTo>
                  <a:pt x="36233" y="19545"/>
                </a:lnTo>
                <a:lnTo>
                  <a:pt x="36842" y="16014"/>
                </a:lnTo>
                <a:lnTo>
                  <a:pt x="31351" y="12890"/>
                </a:lnTo>
                <a:lnTo>
                  <a:pt x="24571" y="7454"/>
                </a:lnTo>
                <a:lnTo>
                  <a:pt x="17186" y="2295"/>
                </a:lnTo>
                <a:lnTo>
                  <a:pt x="98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19" name="Google Shape;8619;gefe2f4b35a_0_4785"/>
          <p:cNvSpPr/>
          <p:nvPr/>
        </p:nvSpPr>
        <p:spPr>
          <a:xfrm>
            <a:off x="1549167" y="9314918"/>
            <a:ext cx="36194" cy="29845"/>
          </a:xfrm>
          <a:custGeom>
            <a:rect b="b" l="l" r="r" t="t"/>
            <a:pathLst>
              <a:path extrusionOk="0" h="29845" w="36194">
                <a:moveTo>
                  <a:pt x="27621" y="0"/>
                </a:moveTo>
                <a:lnTo>
                  <a:pt x="22352" y="10021"/>
                </a:lnTo>
                <a:lnTo>
                  <a:pt x="9390" y="16837"/>
                </a:lnTo>
                <a:lnTo>
                  <a:pt x="0" y="22638"/>
                </a:lnTo>
                <a:lnTo>
                  <a:pt x="5447" y="29616"/>
                </a:lnTo>
                <a:lnTo>
                  <a:pt x="14294" y="23301"/>
                </a:lnTo>
                <a:lnTo>
                  <a:pt x="27849" y="17137"/>
                </a:lnTo>
                <a:lnTo>
                  <a:pt x="35747" y="9808"/>
                </a:lnTo>
                <a:lnTo>
                  <a:pt x="2762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20" name="Google Shape;8620;gefe2f4b35a_0_4785"/>
          <p:cNvSpPr/>
          <p:nvPr/>
        </p:nvSpPr>
        <p:spPr>
          <a:xfrm>
            <a:off x="523397" y="9329661"/>
            <a:ext cx="33020" cy="31115"/>
          </a:xfrm>
          <a:custGeom>
            <a:rect b="b" l="l" r="r" t="t"/>
            <a:pathLst>
              <a:path extrusionOk="0" h="31115" w="33020">
                <a:moveTo>
                  <a:pt x="29349" y="0"/>
                </a:moveTo>
                <a:lnTo>
                  <a:pt x="23006" y="8406"/>
                </a:lnTo>
                <a:lnTo>
                  <a:pt x="11741" y="11853"/>
                </a:lnTo>
                <a:lnTo>
                  <a:pt x="1942" y="16832"/>
                </a:lnTo>
                <a:lnTo>
                  <a:pt x="0" y="29832"/>
                </a:lnTo>
                <a:lnTo>
                  <a:pt x="2057" y="30492"/>
                </a:lnTo>
                <a:lnTo>
                  <a:pt x="4076" y="30797"/>
                </a:lnTo>
                <a:lnTo>
                  <a:pt x="6032" y="30797"/>
                </a:lnTo>
                <a:lnTo>
                  <a:pt x="19253" y="26205"/>
                </a:lnTo>
                <a:lnTo>
                  <a:pt x="28678" y="15984"/>
                </a:lnTo>
                <a:lnTo>
                  <a:pt x="32609" y="5471"/>
                </a:lnTo>
                <a:lnTo>
                  <a:pt x="2934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21" name="Google Shape;8621;gefe2f4b35a_0_4785"/>
          <p:cNvSpPr/>
          <p:nvPr/>
        </p:nvSpPr>
        <p:spPr>
          <a:xfrm>
            <a:off x="3378003" y="9338204"/>
            <a:ext cx="40639" cy="28575"/>
          </a:xfrm>
          <a:custGeom>
            <a:rect b="b" l="l" r="r" t="t"/>
            <a:pathLst>
              <a:path extrusionOk="0" h="28575" w="40639">
                <a:moveTo>
                  <a:pt x="1587" y="0"/>
                </a:moveTo>
                <a:lnTo>
                  <a:pt x="0" y="0"/>
                </a:lnTo>
                <a:lnTo>
                  <a:pt x="266" y="1778"/>
                </a:lnTo>
                <a:lnTo>
                  <a:pt x="3416" y="6324"/>
                </a:lnTo>
                <a:lnTo>
                  <a:pt x="12176" y="10084"/>
                </a:lnTo>
                <a:lnTo>
                  <a:pt x="15898" y="15003"/>
                </a:lnTo>
                <a:lnTo>
                  <a:pt x="15180" y="21110"/>
                </a:lnTo>
                <a:lnTo>
                  <a:pt x="10617" y="28435"/>
                </a:lnTo>
                <a:lnTo>
                  <a:pt x="12484" y="28244"/>
                </a:lnTo>
                <a:lnTo>
                  <a:pt x="31661" y="28257"/>
                </a:lnTo>
                <a:lnTo>
                  <a:pt x="38836" y="27533"/>
                </a:lnTo>
                <a:lnTo>
                  <a:pt x="40271" y="21297"/>
                </a:lnTo>
                <a:lnTo>
                  <a:pt x="31423" y="17000"/>
                </a:lnTo>
                <a:lnTo>
                  <a:pt x="8649" y="3004"/>
                </a:lnTo>
                <a:lnTo>
                  <a:pt x="15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22" name="Google Shape;8622;gefe2f4b35a_0_4785"/>
          <p:cNvSpPr/>
          <p:nvPr/>
        </p:nvSpPr>
        <p:spPr>
          <a:xfrm>
            <a:off x="346165" y="9366642"/>
            <a:ext cx="29845" cy="36829"/>
          </a:xfrm>
          <a:custGeom>
            <a:rect b="b" l="l" r="r" t="t"/>
            <a:pathLst>
              <a:path extrusionOk="0" h="36829" w="29845">
                <a:moveTo>
                  <a:pt x="7700" y="0"/>
                </a:moveTo>
                <a:lnTo>
                  <a:pt x="5200" y="6758"/>
                </a:lnTo>
                <a:lnTo>
                  <a:pt x="2100" y="12900"/>
                </a:lnTo>
                <a:lnTo>
                  <a:pt x="0" y="20056"/>
                </a:lnTo>
                <a:lnTo>
                  <a:pt x="500" y="29857"/>
                </a:lnTo>
                <a:lnTo>
                  <a:pt x="3116" y="28244"/>
                </a:lnTo>
                <a:lnTo>
                  <a:pt x="5592" y="27622"/>
                </a:lnTo>
                <a:lnTo>
                  <a:pt x="12260" y="27622"/>
                </a:lnTo>
                <a:lnTo>
                  <a:pt x="16070" y="29832"/>
                </a:lnTo>
                <a:lnTo>
                  <a:pt x="22420" y="34264"/>
                </a:lnTo>
                <a:lnTo>
                  <a:pt x="24947" y="36487"/>
                </a:lnTo>
                <a:lnTo>
                  <a:pt x="28376" y="36487"/>
                </a:lnTo>
                <a:lnTo>
                  <a:pt x="29417" y="34772"/>
                </a:lnTo>
                <a:lnTo>
                  <a:pt x="29849" y="29857"/>
                </a:lnTo>
                <a:lnTo>
                  <a:pt x="27944" y="30086"/>
                </a:lnTo>
                <a:lnTo>
                  <a:pt x="27106" y="30086"/>
                </a:lnTo>
                <a:lnTo>
                  <a:pt x="19325" y="25662"/>
                </a:lnTo>
                <a:lnTo>
                  <a:pt x="16817" y="15781"/>
                </a:lnTo>
                <a:lnTo>
                  <a:pt x="14603" y="5531"/>
                </a:lnTo>
                <a:lnTo>
                  <a:pt x="77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23" name="Google Shape;8623;gefe2f4b35a_0_4785"/>
          <p:cNvSpPr/>
          <p:nvPr/>
        </p:nvSpPr>
        <p:spPr>
          <a:xfrm>
            <a:off x="3410803" y="9372395"/>
            <a:ext cx="22225" cy="24129"/>
          </a:xfrm>
          <a:custGeom>
            <a:rect b="b" l="l" r="r" t="t"/>
            <a:pathLst>
              <a:path extrusionOk="0" h="24129" w="22225">
                <a:moveTo>
                  <a:pt x="8547" y="0"/>
                </a:moveTo>
                <a:lnTo>
                  <a:pt x="5918" y="0"/>
                </a:lnTo>
                <a:lnTo>
                  <a:pt x="3924" y="0"/>
                </a:lnTo>
                <a:lnTo>
                  <a:pt x="1955" y="2400"/>
                </a:lnTo>
                <a:lnTo>
                  <a:pt x="0" y="9004"/>
                </a:lnTo>
                <a:lnTo>
                  <a:pt x="584" y="8801"/>
                </a:lnTo>
                <a:lnTo>
                  <a:pt x="1155" y="8712"/>
                </a:lnTo>
                <a:lnTo>
                  <a:pt x="5270" y="8712"/>
                </a:lnTo>
                <a:lnTo>
                  <a:pt x="8470" y="12509"/>
                </a:lnTo>
                <a:lnTo>
                  <a:pt x="14071" y="20104"/>
                </a:lnTo>
                <a:lnTo>
                  <a:pt x="16484" y="23901"/>
                </a:lnTo>
                <a:lnTo>
                  <a:pt x="19913" y="23901"/>
                </a:lnTo>
                <a:lnTo>
                  <a:pt x="21145" y="21932"/>
                </a:lnTo>
                <a:lnTo>
                  <a:pt x="22148" y="16611"/>
                </a:lnTo>
                <a:lnTo>
                  <a:pt x="19202" y="16624"/>
                </a:lnTo>
                <a:lnTo>
                  <a:pt x="854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8624" name="Google Shape;8624;gefe2f4b35a_0_4785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486552" y="9456501"/>
            <a:ext cx="88315" cy="82473"/>
          </a:xfrm>
          <a:prstGeom prst="rect">
            <a:avLst/>
          </a:prstGeom>
          <a:noFill/>
          <a:ln>
            <a:noFill/>
          </a:ln>
        </p:spPr>
      </p:pic>
      <p:sp>
        <p:nvSpPr>
          <p:cNvPr id="8625" name="Google Shape;8625;gefe2f4b35a_0_4785"/>
          <p:cNvSpPr/>
          <p:nvPr/>
        </p:nvSpPr>
        <p:spPr>
          <a:xfrm>
            <a:off x="2881405" y="9440858"/>
            <a:ext cx="18414" cy="29845"/>
          </a:xfrm>
          <a:custGeom>
            <a:rect b="b" l="l" r="r" t="t"/>
            <a:pathLst>
              <a:path extrusionOk="0" h="29845" w="18414">
                <a:moveTo>
                  <a:pt x="6607" y="0"/>
                </a:moveTo>
                <a:lnTo>
                  <a:pt x="8172" y="11542"/>
                </a:lnTo>
                <a:lnTo>
                  <a:pt x="3245" y="20475"/>
                </a:lnTo>
                <a:lnTo>
                  <a:pt x="0" y="26603"/>
                </a:lnTo>
                <a:lnTo>
                  <a:pt x="6607" y="29730"/>
                </a:lnTo>
                <a:lnTo>
                  <a:pt x="12740" y="20415"/>
                </a:lnTo>
                <a:lnTo>
                  <a:pt x="18237" y="12355"/>
                </a:lnTo>
                <a:lnTo>
                  <a:pt x="17920" y="5550"/>
                </a:lnTo>
                <a:lnTo>
                  <a:pt x="6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26" name="Google Shape;8626;gefe2f4b35a_0_4785"/>
          <p:cNvSpPr/>
          <p:nvPr/>
        </p:nvSpPr>
        <p:spPr>
          <a:xfrm>
            <a:off x="3169056" y="9456928"/>
            <a:ext cx="33019" cy="8890"/>
          </a:xfrm>
          <a:custGeom>
            <a:rect b="b" l="l" r="r" t="t"/>
            <a:pathLst>
              <a:path extrusionOk="0" h="8890" w="33019">
                <a:moveTo>
                  <a:pt x="32423" y="0"/>
                </a:moveTo>
                <a:lnTo>
                  <a:pt x="28041" y="0"/>
                </a:lnTo>
                <a:lnTo>
                  <a:pt x="24879" y="0"/>
                </a:lnTo>
                <a:lnTo>
                  <a:pt x="17284" y="1612"/>
                </a:lnTo>
                <a:lnTo>
                  <a:pt x="6045" y="6057"/>
                </a:lnTo>
                <a:lnTo>
                  <a:pt x="1193" y="8051"/>
                </a:lnTo>
                <a:lnTo>
                  <a:pt x="0" y="8737"/>
                </a:lnTo>
                <a:lnTo>
                  <a:pt x="2171" y="8737"/>
                </a:lnTo>
                <a:lnTo>
                  <a:pt x="8369" y="7099"/>
                </a:lnTo>
                <a:lnTo>
                  <a:pt x="28295" y="3098"/>
                </a:lnTo>
                <a:lnTo>
                  <a:pt x="3242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27" name="Google Shape;8627;gefe2f4b35a_0_4785"/>
          <p:cNvSpPr/>
          <p:nvPr/>
        </p:nvSpPr>
        <p:spPr>
          <a:xfrm>
            <a:off x="191930" y="9470587"/>
            <a:ext cx="22225" cy="22225"/>
          </a:xfrm>
          <a:custGeom>
            <a:rect b="b" l="l" r="r" t="t"/>
            <a:pathLst>
              <a:path extrusionOk="0" h="22225" w="22225">
                <a:moveTo>
                  <a:pt x="14668" y="0"/>
                </a:moveTo>
                <a:lnTo>
                  <a:pt x="12008" y="6516"/>
                </a:lnTo>
                <a:lnTo>
                  <a:pt x="7648" y="11361"/>
                </a:lnTo>
                <a:lnTo>
                  <a:pt x="3131" y="16057"/>
                </a:lnTo>
                <a:lnTo>
                  <a:pt x="0" y="22123"/>
                </a:lnTo>
                <a:lnTo>
                  <a:pt x="13757" y="21243"/>
                </a:lnTo>
                <a:lnTo>
                  <a:pt x="19291" y="19415"/>
                </a:lnTo>
                <a:lnTo>
                  <a:pt x="22123" y="14744"/>
                </a:lnTo>
                <a:lnTo>
                  <a:pt x="16774" y="12067"/>
                </a:lnTo>
                <a:lnTo>
                  <a:pt x="17619" y="7672"/>
                </a:lnTo>
                <a:lnTo>
                  <a:pt x="18853" y="312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28" name="Google Shape;8628;gefe2f4b35a_0_4785"/>
          <p:cNvSpPr/>
          <p:nvPr/>
        </p:nvSpPr>
        <p:spPr>
          <a:xfrm>
            <a:off x="3342587" y="9510825"/>
            <a:ext cx="15875" cy="27940"/>
          </a:xfrm>
          <a:custGeom>
            <a:rect b="b" l="l" r="r" t="t"/>
            <a:pathLst>
              <a:path extrusionOk="0" h="27940" w="15875">
                <a:moveTo>
                  <a:pt x="13957" y="0"/>
                </a:moveTo>
                <a:lnTo>
                  <a:pt x="11849" y="0"/>
                </a:lnTo>
                <a:lnTo>
                  <a:pt x="10985" y="0"/>
                </a:lnTo>
                <a:lnTo>
                  <a:pt x="10083" y="1168"/>
                </a:lnTo>
                <a:lnTo>
                  <a:pt x="9270" y="4000"/>
                </a:lnTo>
                <a:lnTo>
                  <a:pt x="8953" y="13576"/>
                </a:lnTo>
                <a:lnTo>
                  <a:pt x="0" y="14389"/>
                </a:lnTo>
                <a:lnTo>
                  <a:pt x="2044" y="26365"/>
                </a:lnTo>
                <a:lnTo>
                  <a:pt x="3987" y="27241"/>
                </a:lnTo>
                <a:lnTo>
                  <a:pt x="5689" y="27635"/>
                </a:lnTo>
                <a:lnTo>
                  <a:pt x="13309" y="27635"/>
                </a:lnTo>
                <a:lnTo>
                  <a:pt x="15532" y="20726"/>
                </a:lnTo>
                <a:lnTo>
                  <a:pt x="15862" y="6908"/>
                </a:lnTo>
                <a:lnTo>
                  <a:pt x="13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29" name="Google Shape;8629;gefe2f4b35a_0_4785"/>
          <p:cNvSpPr/>
          <p:nvPr/>
        </p:nvSpPr>
        <p:spPr>
          <a:xfrm>
            <a:off x="2777469" y="9514826"/>
            <a:ext cx="19685" cy="45084"/>
          </a:xfrm>
          <a:custGeom>
            <a:rect b="b" l="l" r="r" t="t"/>
            <a:pathLst>
              <a:path extrusionOk="0" h="45084" w="19685">
                <a:moveTo>
                  <a:pt x="14668" y="0"/>
                </a:moveTo>
                <a:lnTo>
                  <a:pt x="13220" y="4991"/>
                </a:lnTo>
                <a:lnTo>
                  <a:pt x="9766" y="7823"/>
                </a:lnTo>
                <a:lnTo>
                  <a:pt x="2247" y="7823"/>
                </a:lnTo>
                <a:lnTo>
                  <a:pt x="0" y="7620"/>
                </a:lnTo>
                <a:lnTo>
                  <a:pt x="2468" y="17999"/>
                </a:lnTo>
                <a:lnTo>
                  <a:pt x="4776" y="28616"/>
                </a:lnTo>
                <a:lnTo>
                  <a:pt x="8363" y="37980"/>
                </a:lnTo>
                <a:lnTo>
                  <a:pt x="14668" y="44602"/>
                </a:lnTo>
                <a:lnTo>
                  <a:pt x="15975" y="27278"/>
                </a:lnTo>
                <a:lnTo>
                  <a:pt x="18783" y="15776"/>
                </a:lnTo>
                <a:lnTo>
                  <a:pt x="19533" y="7537"/>
                </a:lnTo>
                <a:lnTo>
                  <a:pt x="146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30" name="Google Shape;8630;gefe2f4b35a_0_4785"/>
          <p:cNvSpPr/>
          <p:nvPr/>
        </p:nvSpPr>
        <p:spPr>
          <a:xfrm>
            <a:off x="3963239" y="9566402"/>
            <a:ext cx="29845" cy="37465"/>
          </a:xfrm>
          <a:custGeom>
            <a:rect b="b" l="l" r="r" t="t"/>
            <a:pathLst>
              <a:path extrusionOk="0" h="37465" w="29845">
                <a:moveTo>
                  <a:pt x="27603" y="0"/>
                </a:moveTo>
                <a:lnTo>
                  <a:pt x="26549" y="0"/>
                </a:lnTo>
                <a:lnTo>
                  <a:pt x="13229" y="4400"/>
                </a:lnTo>
                <a:lnTo>
                  <a:pt x="3140" y="14851"/>
                </a:lnTo>
                <a:lnTo>
                  <a:pt x="0" y="27223"/>
                </a:lnTo>
                <a:lnTo>
                  <a:pt x="7525" y="37388"/>
                </a:lnTo>
                <a:lnTo>
                  <a:pt x="11732" y="26823"/>
                </a:lnTo>
                <a:lnTo>
                  <a:pt x="16094" y="16409"/>
                </a:lnTo>
                <a:lnTo>
                  <a:pt x="21709" y="7208"/>
                </a:lnTo>
                <a:lnTo>
                  <a:pt x="29673" y="279"/>
                </a:lnTo>
                <a:lnTo>
                  <a:pt x="28645" y="88"/>
                </a:lnTo>
                <a:lnTo>
                  <a:pt x="2760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31" name="Google Shape;8631;gefe2f4b35a_0_4785"/>
          <p:cNvSpPr/>
          <p:nvPr/>
        </p:nvSpPr>
        <p:spPr>
          <a:xfrm>
            <a:off x="3723075" y="9574174"/>
            <a:ext cx="41910" cy="37465"/>
          </a:xfrm>
          <a:custGeom>
            <a:rect b="b" l="l" r="r" t="t"/>
            <a:pathLst>
              <a:path extrusionOk="0" h="37465" w="41910">
                <a:moveTo>
                  <a:pt x="19218" y="0"/>
                </a:moveTo>
                <a:lnTo>
                  <a:pt x="15191" y="11243"/>
                </a:lnTo>
                <a:lnTo>
                  <a:pt x="6170" y="21997"/>
                </a:lnTo>
                <a:lnTo>
                  <a:pt x="0" y="31002"/>
                </a:lnTo>
                <a:lnTo>
                  <a:pt x="4524" y="36995"/>
                </a:lnTo>
                <a:lnTo>
                  <a:pt x="11902" y="29644"/>
                </a:lnTo>
                <a:lnTo>
                  <a:pt x="23809" y="26781"/>
                </a:lnTo>
                <a:lnTo>
                  <a:pt x="35278" y="23464"/>
                </a:lnTo>
                <a:lnTo>
                  <a:pt x="41341" y="14757"/>
                </a:lnTo>
                <a:lnTo>
                  <a:pt x="34904" y="12090"/>
                </a:lnTo>
                <a:lnTo>
                  <a:pt x="30084" y="7721"/>
                </a:lnTo>
                <a:lnTo>
                  <a:pt x="25363" y="3180"/>
                </a:lnTo>
                <a:lnTo>
                  <a:pt x="1921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32" name="Google Shape;8632;gefe2f4b35a_0_4785"/>
          <p:cNvSpPr/>
          <p:nvPr/>
        </p:nvSpPr>
        <p:spPr>
          <a:xfrm>
            <a:off x="286760" y="9633516"/>
            <a:ext cx="36195" cy="29845"/>
          </a:xfrm>
          <a:custGeom>
            <a:rect b="b" l="l" r="r" t="t"/>
            <a:pathLst>
              <a:path extrusionOk="0" h="29845" w="36195">
                <a:moveTo>
                  <a:pt x="30280" y="0"/>
                </a:moveTo>
                <a:lnTo>
                  <a:pt x="21442" y="6281"/>
                </a:lnTo>
                <a:lnTo>
                  <a:pt x="7888" y="12465"/>
                </a:lnTo>
                <a:lnTo>
                  <a:pt x="0" y="19791"/>
                </a:lnTo>
                <a:lnTo>
                  <a:pt x="8157" y="29502"/>
                </a:lnTo>
                <a:lnTo>
                  <a:pt x="13530" y="19643"/>
                </a:lnTo>
                <a:lnTo>
                  <a:pt x="26462" y="12850"/>
                </a:lnTo>
                <a:lnTo>
                  <a:pt x="35773" y="7008"/>
                </a:lnTo>
                <a:lnTo>
                  <a:pt x="3028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33" name="Google Shape;8633;gefe2f4b35a_0_4785"/>
          <p:cNvSpPr/>
          <p:nvPr/>
        </p:nvSpPr>
        <p:spPr>
          <a:xfrm>
            <a:off x="4163647" y="9633516"/>
            <a:ext cx="29210" cy="29845"/>
          </a:xfrm>
          <a:custGeom>
            <a:rect b="b" l="l" r="r" t="t"/>
            <a:pathLst>
              <a:path extrusionOk="0" h="29845" w="29210">
                <a:moveTo>
                  <a:pt x="20607" y="0"/>
                </a:moveTo>
                <a:lnTo>
                  <a:pt x="16342" y="9162"/>
                </a:lnTo>
                <a:lnTo>
                  <a:pt x="6474" y="17127"/>
                </a:lnTo>
                <a:lnTo>
                  <a:pt x="0" y="23904"/>
                </a:lnTo>
                <a:lnTo>
                  <a:pt x="5914" y="29502"/>
                </a:lnTo>
                <a:lnTo>
                  <a:pt x="12617" y="22756"/>
                </a:lnTo>
                <a:lnTo>
                  <a:pt x="23290" y="15617"/>
                </a:lnTo>
                <a:lnTo>
                  <a:pt x="28949" y="8045"/>
                </a:lnTo>
                <a:lnTo>
                  <a:pt x="2060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34" name="Google Shape;8634;gefe2f4b35a_0_4785"/>
          <p:cNvSpPr/>
          <p:nvPr/>
        </p:nvSpPr>
        <p:spPr>
          <a:xfrm>
            <a:off x="435009" y="9692864"/>
            <a:ext cx="34290" cy="44450"/>
          </a:xfrm>
          <a:custGeom>
            <a:rect b="b" l="l" r="r" t="t"/>
            <a:pathLst>
              <a:path extrusionOk="0" h="44450" w="34290">
                <a:moveTo>
                  <a:pt x="22156" y="0"/>
                </a:moveTo>
                <a:lnTo>
                  <a:pt x="21611" y="16423"/>
                </a:lnTo>
                <a:lnTo>
                  <a:pt x="9519" y="25966"/>
                </a:lnTo>
                <a:lnTo>
                  <a:pt x="0" y="33588"/>
                </a:lnTo>
                <a:lnTo>
                  <a:pt x="7170" y="44246"/>
                </a:lnTo>
                <a:lnTo>
                  <a:pt x="29569" y="20561"/>
                </a:lnTo>
                <a:lnTo>
                  <a:pt x="33991" y="8756"/>
                </a:lnTo>
                <a:lnTo>
                  <a:pt x="2215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35" name="Google Shape;8635;gefe2f4b35a_0_4785"/>
          <p:cNvSpPr/>
          <p:nvPr/>
        </p:nvSpPr>
        <p:spPr>
          <a:xfrm>
            <a:off x="3315017" y="9692722"/>
            <a:ext cx="22225" cy="24129"/>
          </a:xfrm>
          <a:custGeom>
            <a:rect b="b" l="l" r="r" t="t"/>
            <a:pathLst>
              <a:path extrusionOk="0" h="24129" w="22225">
                <a:moveTo>
                  <a:pt x="5651" y="0"/>
                </a:moveTo>
                <a:lnTo>
                  <a:pt x="3657" y="0"/>
                </a:lnTo>
                <a:lnTo>
                  <a:pt x="2235" y="0"/>
                </a:lnTo>
                <a:lnTo>
                  <a:pt x="1016" y="1955"/>
                </a:lnTo>
                <a:lnTo>
                  <a:pt x="0" y="7277"/>
                </a:lnTo>
                <a:lnTo>
                  <a:pt x="2933" y="7264"/>
                </a:lnTo>
                <a:lnTo>
                  <a:pt x="13563" y="24041"/>
                </a:lnTo>
                <a:lnTo>
                  <a:pt x="18186" y="24041"/>
                </a:lnTo>
                <a:lnTo>
                  <a:pt x="20167" y="21602"/>
                </a:lnTo>
                <a:lnTo>
                  <a:pt x="22136" y="14884"/>
                </a:lnTo>
                <a:lnTo>
                  <a:pt x="21551" y="15087"/>
                </a:lnTo>
                <a:lnTo>
                  <a:pt x="20980" y="15189"/>
                </a:lnTo>
                <a:lnTo>
                  <a:pt x="16827" y="15189"/>
                </a:lnTo>
                <a:lnTo>
                  <a:pt x="13627" y="11391"/>
                </a:lnTo>
                <a:lnTo>
                  <a:pt x="8039" y="3797"/>
                </a:lnTo>
                <a:lnTo>
                  <a:pt x="565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36" name="Google Shape;8636;gefe2f4b35a_0_4785"/>
          <p:cNvSpPr/>
          <p:nvPr/>
        </p:nvSpPr>
        <p:spPr>
          <a:xfrm>
            <a:off x="1049858" y="9729851"/>
            <a:ext cx="121919" cy="104140"/>
          </a:xfrm>
          <a:custGeom>
            <a:rect b="b" l="l" r="r" t="t"/>
            <a:pathLst>
              <a:path extrusionOk="0" h="104140" w="121919">
                <a:moveTo>
                  <a:pt x="18542" y="0"/>
                </a:moveTo>
                <a:lnTo>
                  <a:pt x="5829" y="5334"/>
                </a:lnTo>
                <a:lnTo>
                  <a:pt x="190" y="11188"/>
                </a:lnTo>
                <a:lnTo>
                  <a:pt x="0" y="15900"/>
                </a:lnTo>
                <a:lnTo>
                  <a:pt x="3619" y="17830"/>
                </a:lnTo>
                <a:lnTo>
                  <a:pt x="7734" y="17830"/>
                </a:lnTo>
                <a:lnTo>
                  <a:pt x="14109" y="13284"/>
                </a:lnTo>
                <a:lnTo>
                  <a:pt x="18542" y="0"/>
                </a:lnTo>
                <a:close/>
              </a:path>
              <a:path extrusionOk="0" h="104140" w="121919">
                <a:moveTo>
                  <a:pt x="121589" y="44373"/>
                </a:moveTo>
                <a:lnTo>
                  <a:pt x="114287" y="29514"/>
                </a:lnTo>
                <a:lnTo>
                  <a:pt x="103339" y="25806"/>
                </a:lnTo>
                <a:lnTo>
                  <a:pt x="107111" y="14871"/>
                </a:lnTo>
                <a:lnTo>
                  <a:pt x="87833" y="21463"/>
                </a:lnTo>
                <a:lnTo>
                  <a:pt x="69405" y="28841"/>
                </a:lnTo>
                <a:lnTo>
                  <a:pt x="33451" y="44361"/>
                </a:lnTo>
                <a:lnTo>
                  <a:pt x="44335" y="48056"/>
                </a:lnTo>
                <a:lnTo>
                  <a:pt x="40652" y="59118"/>
                </a:lnTo>
                <a:lnTo>
                  <a:pt x="44577" y="61849"/>
                </a:lnTo>
                <a:lnTo>
                  <a:pt x="48615" y="62649"/>
                </a:lnTo>
                <a:lnTo>
                  <a:pt x="55829" y="62649"/>
                </a:lnTo>
                <a:lnTo>
                  <a:pt x="68643" y="61125"/>
                </a:lnTo>
                <a:lnTo>
                  <a:pt x="78257" y="61125"/>
                </a:lnTo>
                <a:lnTo>
                  <a:pt x="84861" y="62255"/>
                </a:lnTo>
                <a:lnTo>
                  <a:pt x="92189" y="66484"/>
                </a:lnTo>
                <a:lnTo>
                  <a:pt x="83375" y="77647"/>
                </a:lnTo>
                <a:lnTo>
                  <a:pt x="81432" y="87503"/>
                </a:lnTo>
                <a:lnTo>
                  <a:pt x="86741" y="96126"/>
                </a:lnTo>
                <a:lnTo>
                  <a:pt x="99644" y="103593"/>
                </a:lnTo>
                <a:lnTo>
                  <a:pt x="101079" y="98679"/>
                </a:lnTo>
                <a:lnTo>
                  <a:pt x="104660" y="95859"/>
                </a:lnTo>
                <a:lnTo>
                  <a:pt x="113068" y="95935"/>
                </a:lnTo>
                <a:lnTo>
                  <a:pt x="114287" y="96113"/>
                </a:lnTo>
                <a:lnTo>
                  <a:pt x="115112" y="76898"/>
                </a:lnTo>
                <a:lnTo>
                  <a:pt x="119697" y="59905"/>
                </a:lnTo>
                <a:lnTo>
                  <a:pt x="121589" y="44373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37" name="Google Shape;8637;gefe2f4b35a_0_4785"/>
          <p:cNvSpPr/>
          <p:nvPr/>
        </p:nvSpPr>
        <p:spPr>
          <a:xfrm>
            <a:off x="3507366" y="9736814"/>
            <a:ext cx="36195" cy="23495"/>
          </a:xfrm>
          <a:custGeom>
            <a:rect b="b" l="l" r="r" t="t"/>
            <a:pathLst>
              <a:path extrusionOk="0" h="23495" w="36195">
                <a:moveTo>
                  <a:pt x="35052" y="0"/>
                </a:moveTo>
                <a:lnTo>
                  <a:pt x="30911" y="0"/>
                </a:lnTo>
                <a:lnTo>
                  <a:pt x="30251" y="0"/>
                </a:lnTo>
                <a:lnTo>
                  <a:pt x="29514" y="88"/>
                </a:lnTo>
                <a:lnTo>
                  <a:pt x="28663" y="304"/>
                </a:lnTo>
                <a:lnTo>
                  <a:pt x="29235" y="5460"/>
                </a:lnTo>
                <a:lnTo>
                  <a:pt x="26670" y="7162"/>
                </a:lnTo>
                <a:lnTo>
                  <a:pt x="19291" y="7162"/>
                </a:lnTo>
                <a:lnTo>
                  <a:pt x="14554" y="5600"/>
                </a:lnTo>
                <a:lnTo>
                  <a:pt x="6248" y="2476"/>
                </a:lnTo>
                <a:lnTo>
                  <a:pt x="2667" y="914"/>
                </a:lnTo>
                <a:lnTo>
                  <a:pt x="0" y="914"/>
                </a:lnTo>
                <a:lnTo>
                  <a:pt x="1130" y="2641"/>
                </a:lnTo>
                <a:lnTo>
                  <a:pt x="6743" y="7899"/>
                </a:lnTo>
                <a:lnTo>
                  <a:pt x="13866" y="10336"/>
                </a:lnTo>
                <a:lnTo>
                  <a:pt x="22563" y="21058"/>
                </a:lnTo>
                <a:lnTo>
                  <a:pt x="29857" y="23494"/>
                </a:lnTo>
                <a:lnTo>
                  <a:pt x="31623" y="23494"/>
                </a:lnTo>
                <a:lnTo>
                  <a:pt x="33693" y="23202"/>
                </a:lnTo>
                <a:lnTo>
                  <a:pt x="36118" y="22542"/>
                </a:lnTo>
                <a:lnTo>
                  <a:pt x="36118" y="7899"/>
                </a:lnTo>
                <a:lnTo>
                  <a:pt x="3505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38" name="Google Shape;8638;gefe2f4b35a_0_4785"/>
          <p:cNvSpPr/>
          <p:nvPr/>
        </p:nvSpPr>
        <p:spPr>
          <a:xfrm>
            <a:off x="1333619" y="9747567"/>
            <a:ext cx="37465" cy="17779"/>
          </a:xfrm>
          <a:custGeom>
            <a:rect b="b" l="l" r="r" t="t"/>
            <a:pathLst>
              <a:path extrusionOk="0" h="17779" w="37465">
                <a:moveTo>
                  <a:pt x="22186" y="0"/>
                </a:moveTo>
                <a:lnTo>
                  <a:pt x="15392" y="0"/>
                </a:lnTo>
                <a:lnTo>
                  <a:pt x="10261" y="0"/>
                </a:lnTo>
                <a:lnTo>
                  <a:pt x="5219" y="3200"/>
                </a:lnTo>
                <a:lnTo>
                  <a:pt x="0" y="11785"/>
                </a:lnTo>
                <a:lnTo>
                  <a:pt x="3022" y="10223"/>
                </a:lnTo>
                <a:lnTo>
                  <a:pt x="6007" y="9613"/>
                </a:lnTo>
                <a:lnTo>
                  <a:pt x="14046" y="9613"/>
                </a:lnTo>
                <a:lnTo>
                  <a:pt x="18884" y="11557"/>
                </a:lnTo>
                <a:lnTo>
                  <a:pt x="27216" y="15443"/>
                </a:lnTo>
                <a:lnTo>
                  <a:pt x="30708" y="17399"/>
                </a:lnTo>
                <a:lnTo>
                  <a:pt x="35242" y="17399"/>
                </a:lnTo>
                <a:lnTo>
                  <a:pt x="36576" y="15938"/>
                </a:lnTo>
                <a:lnTo>
                  <a:pt x="36880" y="11785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39" name="Google Shape;8639;gefe2f4b35a_0_4785"/>
          <p:cNvSpPr/>
          <p:nvPr/>
        </p:nvSpPr>
        <p:spPr>
          <a:xfrm>
            <a:off x="3410203" y="9776093"/>
            <a:ext cx="23495" cy="20320"/>
          </a:xfrm>
          <a:custGeom>
            <a:rect b="b" l="l" r="r" t="t"/>
            <a:pathLst>
              <a:path extrusionOk="0" h="20320" w="23495">
                <a:moveTo>
                  <a:pt x="5511" y="0"/>
                </a:moveTo>
                <a:lnTo>
                  <a:pt x="2235" y="0"/>
                </a:lnTo>
                <a:lnTo>
                  <a:pt x="0" y="1663"/>
                </a:lnTo>
                <a:lnTo>
                  <a:pt x="609" y="5600"/>
                </a:lnTo>
                <a:lnTo>
                  <a:pt x="9525" y="7112"/>
                </a:lnTo>
                <a:lnTo>
                  <a:pt x="5232" y="13665"/>
                </a:lnTo>
                <a:lnTo>
                  <a:pt x="609" y="20243"/>
                </a:lnTo>
                <a:lnTo>
                  <a:pt x="22758" y="20243"/>
                </a:lnTo>
                <a:lnTo>
                  <a:pt x="23053" y="12558"/>
                </a:lnTo>
                <a:lnTo>
                  <a:pt x="18754" y="6102"/>
                </a:lnTo>
                <a:lnTo>
                  <a:pt x="12146" y="1655"/>
                </a:lnTo>
                <a:lnTo>
                  <a:pt x="55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40" name="Google Shape;8640;gefe2f4b35a_0_4785"/>
          <p:cNvSpPr/>
          <p:nvPr/>
        </p:nvSpPr>
        <p:spPr>
          <a:xfrm>
            <a:off x="494037" y="9796336"/>
            <a:ext cx="15240" cy="52070"/>
          </a:xfrm>
          <a:custGeom>
            <a:rect b="b" l="l" r="r" t="t"/>
            <a:pathLst>
              <a:path extrusionOk="0" h="52070" w="15240">
                <a:moveTo>
                  <a:pt x="0" y="0"/>
                </a:moveTo>
                <a:lnTo>
                  <a:pt x="3712" y="18569"/>
                </a:lnTo>
                <a:lnTo>
                  <a:pt x="2909" y="32942"/>
                </a:lnTo>
                <a:lnTo>
                  <a:pt x="4309" y="43835"/>
                </a:lnTo>
                <a:lnTo>
                  <a:pt x="14630" y="51968"/>
                </a:lnTo>
                <a:lnTo>
                  <a:pt x="14305" y="35700"/>
                </a:lnTo>
                <a:lnTo>
                  <a:pt x="11868" y="21450"/>
                </a:lnTo>
                <a:lnTo>
                  <a:pt x="7154" y="9466"/>
                </a:lnTo>
                <a:lnTo>
                  <a:pt x="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41" name="Google Shape;8641;gefe2f4b35a_0_4785"/>
          <p:cNvSpPr/>
          <p:nvPr/>
        </p:nvSpPr>
        <p:spPr>
          <a:xfrm>
            <a:off x="833021" y="9803938"/>
            <a:ext cx="44450" cy="22225"/>
          </a:xfrm>
          <a:custGeom>
            <a:rect b="b" l="l" r="r" t="t"/>
            <a:pathLst>
              <a:path extrusionOk="0" h="22225" w="44450">
                <a:moveTo>
                  <a:pt x="43987" y="0"/>
                </a:moveTo>
                <a:lnTo>
                  <a:pt x="21825" y="0"/>
                </a:lnTo>
                <a:lnTo>
                  <a:pt x="21996" y="11816"/>
                </a:lnTo>
                <a:lnTo>
                  <a:pt x="9841" y="15544"/>
                </a:lnTo>
                <a:lnTo>
                  <a:pt x="0" y="17005"/>
                </a:lnTo>
                <a:lnTo>
                  <a:pt x="7106" y="22021"/>
                </a:lnTo>
                <a:lnTo>
                  <a:pt x="18700" y="18932"/>
                </a:lnTo>
                <a:lnTo>
                  <a:pt x="31371" y="16883"/>
                </a:lnTo>
                <a:lnTo>
                  <a:pt x="41130" y="11897"/>
                </a:lnTo>
                <a:lnTo>
                  <a:pt x="439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42" name="Google Shape;8642;gefe2f4b35a_0_4785"/>
          <p:cNvSpPr/>
          <p:nvPr/>
        </p:nvSpPr>
        <p:spPr>
          <a:xfrm>
            <a:off x="1388506" y="9800314"/>
            <a:ext cx="31115" cy="19684"/>
          </a:xfrm>
          <a:custGeom>
            <a:rect b="b" l="l" r="r" t="t"/>
            <a:pathLst>
              <a:path extrusionOk="0" h="19684" w="31115">
                <a:moveTo>
                  <a:pt x="30873" y="0"/>
                </a:moveTo>
                <a:lnTo>
                  <a:pt x="25831" y="0"/>
                </a:lnTo>
                <a:lnTo>
                  <a:pt x="23507" y="0"/>
                </a:lnTo>
                <a:lnTo>
                  <a:pt x="18948" y="1054"/>
                </a:lnTo>
                <a:lnTo>
                  <a:pt x="11290" y="3619"/>
                </a:lnTo>
                <a:lnTo>
                  <a:pt x="11290" y="10896"/>
                </a:lnTo>
                <a:lnTo>
                  <a:pt x="2425" y="17284"/>
                </a:lnTo>
                <a:lnTo>
                  <a:pt x="0" y="19659"/>
                </a:lnTo>
                <a:lnTo>
                  <a:pt x="2565" y="19659"/>
                </a:lnTo>
                <a:lnTo>
                  <a:pt x="11277" y="14744"/>
                </a:lnTo>
                <a:lnTo>
                  <a:pt x="25438" y="4914"/>
                </a:lnTo>
                <a:lnTo>
                  <a:pt x="3087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43" name="Google Shape;8643;gefe2f4b35a_0_4785"/>
          <p:cNvSpPr/>
          <p:nvPr/>
        </p:nvSpPr>
        <p:spPr>
          <a:xfrm>
            <a:off x="670688" y="9842686"/>
            <a:ext cx="37465" cy="27940"/>
          </a:xfrm>
          <a:custGeom>
            <a:rect b="b" l="l" r="r" t="t"/>
            <a:pathLst>
              <a:path extrusionOk="0" h="27940" w="37465">
                <a:moveTo>
                  <a:pt x="6172" y="0"/>
                </a:moveTo>
                <a:lnTo>
                  <a:pt x="3733" y="0"/>
                </a:lnTo>
                <a:lnTo>
                  <a:pt x="1625" y="0"/>
                </a:lnTo>
                <a:lnTo>
                  <a:pt x="292" y="1447"/>
                </a:lnTo>
                <a:lnTo>
                  <a:pt x="0" y="5613"/>
                </a:lnTo>
                <a:lnTo>
                  <a:pt x="8635" y="6997"/>
                </a:lnTo>
                <a:lnTo>
                  <a:pt x="7480" y="27863"/>
                </a:lnTo>
                <a:lnTo>
                  <a:pt x="36868" y="5613"/>
                </a:lnTo>
                <a:lnTo>
                  <a:pt x="33870" y="7150"/>
                </a:lnTo>
                <a:lnTo>
                  <a:pt x="30899" y="7759"/>
                </a:lnTo>
                <a:lnTo>
                  <a:pt x="22859" y="7759"/>
                </a:lnTo>
                <a:lnTo>
                  <a:pt x="18008" y="5816"/>
                </a:lnTo>
                <a:lnTo>
                  <a:pt x="9664" y="1943"/>
                </a:lnTo>
                <a:lnTo>
                  <a:pt x="617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44" name="Google Shape;8644;gefe2f4b35a_0_4785"/>
          <p:cNvSpPr/>
          <p:nvPr/>
        </p:nvSpPr>
        <p:spPr>
          <a:xfrm>
            <a:off x="1175275" y="9841047"/>
            <a:ext cx="38100" cy="9525"/>
          </a:xfrm>
          <a:custGeom>
            <a:rect b="b" l="l" r="r" t="t"/>
            <a:pathLst>
              <a:path extrusionOk="0" h="9525" w="38100">
                <a:moveTo>
                  <a:pt x="33188" y="0"/>
                </a:moveTo>
                <a:lnTo>
                  <a:pt x="10025" y="1406"/>
                </a:lnTo>
                <a:lnTo>
                  <a:pt x="0" y="2630"/>
                </a:lnTo>
                <a:lnTo>
                  <a:pt x="1037" y="4352"/>
                </a:lnTo>
                <a:lnTo>
                  <a:pt x="12271" y="7632"/>
                </a:lnTo>
                <a:lnTo>
                  <a:pt x="19154" y="9131"/>
                </a:lnTo>
                <a:lnTo>
                  <a:pt x="31905" y="9131"/>
                </a:lnTo>
                <a:lnTo>
                  <a:pt x="37569" y="7277"/>
                </a:lnTo>
                <a:lnTo>
                  <a:pt x="3318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45" name="Google Shape;8645;gefe2f4b35a_0_4785"/>
          <p:cNvSpPr/>
          <p:nvPr/>
        </p:nvSpPr>
        <p:spPr>
          <a:xfrm>
            <a:off x="3992911" y="9864490"/>
            <a:ext cx="36829" cy="35559"/>
          </a:xfrm>
          <a:custGeom>
            <a:rect b="b" l="l" r="r" t="t"/>
            <a:pathLst>
              <a:path extrusionOk="0" h="35559" w="36829">
                <a:moveTo>
                  <a:pt x="29171" y="0"/>
                </a:moveTo>
                <a:lnTo>
                  <a:pt x="26809" y="0"/>
                </a:lnTo>
                <a:lnTo>
                  <a:pt x="24980" y="0"/>
                </a:lnTo>
                <a:lnTo>
                  <a:pt x="22301" y="1905"/>
                </a:lnTo>
                <a:lnTo>
                  <a:pt x="15582" y="5715"/>
                </a:lnTo>
                <a:lnTo>
                  <a:pt x="11544" y="7607"/>
                </a:lnTo>
                <a:lnTo>
                  <a:pt x="4775" y="7607"/>
                </a:lnTo>
                <a:lnTo>
                  <a:pt x="2438" y="7162"/>
                </a:lnTo>
                <a:lnTo>
                  <a:pt x="0" y="6057"/>
                </a:lnTo>
                <a:lnTo>
                  <a:pt x="0" y="20802"/>
                </a:lnTo>
                <a:lnTo>
                  <a:pt x="14643" y="20802"/>
                </a:lnTo>
                <a:lnTo>
                  <a:pt x="14643" y="35547"/>
                </a:lnTo>
                <a:lnTo>
                  <a:pt x="28544" y="34774"/>
                </a:lnTo>
                <a:lnTo>
                  <a:pt x="34083" y="32963"/>
                </a:lnTo>
                <a:lnTo>
                  <a:pt x="36817" y="28295"/>
                </a:lnTo>
                <a:lnTo>
                  <a:pt x="25603" y="24599"/>
                </a:lnTo>
                <a:lnTo>
                  <a:pt x="29362" y="13538"/>
                </a:lnTo>
                <a:lnTo>
                  <a:pt x="30137" y="3162"/>
                </a:lnTo>
                <a:lnTo>
                  <a:pt x="2917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46" name="Google Shape;8646;gefe2f4b35a_0_4785"/>
          <p:cNvSpPr/>
          <p:nvPr/>
        </p:nvSpPr>
        <p:spPr>
          <a:xfrm>
            <a:off x="3515009" y="9921511"/>
            <a:ext cx="21589" cy="23495"/>
          </a:xfrm>
          <a:custGeom>
            <a:rect b="b" l="l" r="r" t="t"/>
            <a:pathLst>
              <a:path extrusionOk="0" h="23495" w="21589">
                <a:moveTo>
                  <a:pt x="18211" y="0"/>
                </a:moveTo>
                <a:lnTo>
                  <a:pt x="16852" y="0"/>
                </a:lnTo>
                <a:lnTo>
                  <a:pt x="10604" y="0"/>
                </a:lnTo>
                <a:lnTo>
                  <a:pt x="5219" y="5816"/>
                </a:lnTo>
                <a:lnTo>
                  <a:pt x="0" y="17437"/>
                </a:lnTo>
                <a:lnTo>
                  <a:pt x="152" y="23241"/>
                </a:lnTo>
                <a:lnTo>
                  <a:pt x="5397" y="23241"/>
                </a:lnTo>
                <a:lnTo>
                  <a:pt x="6299" y="23113"/>
                </a:lnTo>
                <a:lnTo>
                  <a:pt x="9500" y="17049"/>
                </a:lnTo>
                <a:lnTo>
                  <a:pt x="15454" y="13814"/>
                </a:lnTo>
                <a:lnTo>
                  <a:pt x="20509" y="9669"/>
                </a:lnTo>
                <a:lnTo>
                  <a:pt x="21018" y="876"/>
                </a:lnTo>
                <a:lnTo>
                  <a:pt x="19608" y="266"/>
                </a:lnTo>
                <a:lnTo>
                  <a:pt x="1821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47" name="Google Shape;8647;gefe2f4b35a_0_4785"/>
          <p:cNvSpPr/>
          <p:nvPr/>
        </p:nvSpPr>
        <p:spPr>
          <a:xfrm>
            <a:off x="508665" y="9944630"/>
            <a:ext cx="31115" cy="36195"/>
          </a:xfrm>
          <a:custGeom>
            <a:rect b="b" l="l" r="r" t="t"/>
            <a:pathLst>
              <a:path extrusionOk="0" h="36195" w="31115">
                <a:moveTo>
                  <a:pt x="29387" y="0"/>
                </a:moveTo>
                <a:lnTo>
                  <a:pt x="17030" y="2359"/>
                </a:lnTo>
                <a:lnTo>
                  <a:pt x="8016" y="8054"/>
                </a:lnTo>
                <a:lnTo>
                  <a:pt x="2341" y="17098"/>
                </a:lnTo>
                <a:lnTo>
                  <a:pt x="0" y="29502"/>
                </a:lnTo>
                <a:lnTo>
                  <a:pt x="2603" y="27927"/>
                </a:lnTo>
                <a:lnTo>
                  <a:pt x="5067" y="27305"/>
                </a:lnTo>
                <a:lnTo>
                  <a:pt x="11722" y="27305"/>
                </a:lnTo>
                <a:lnTo>
                  <a:pt x="15532" y="29527"/>
                </a:lnTo>
                <a:lnTo>
                  <a:pt x="21882" y="33947"/>
                </a:lnTo>
                <a:lnTo>
                  <a:pt x="24434" y="36156"/>
                </a:lnTo>
                <a:lnTo>
                  <a:pt x="27876" y="36156"/>
                </a:lnTo>
                <a:lnTo>
                  <a:pt x="28943" y="34442"/>
                </a:lnTo>
                <a:lnTo>
                  <a:pt x="29387" y="29502"/>
                </a:lnTo>
                <a:lnTo>
                  <a:pt x="22797" y="26535"/>
                </a:lnTo>
                <a:lnTo>
                  <a:pt x="26044" y="20418"/>
                </a:lnTo>
                <a:lnTo>
                  <a:pt x="30962" y="11467"/>
                </a:lnTo>
                <a:lnTo>
                  <a:pt x="293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48" name="Google Shape;8648;gefe2f4b35a_0_4785"/>
          <p:cNvSpPr/>
          <p:nvPr/>
        </p:nvSpPr>
        <p:spPr>
          <a:xfrm>
            <a:off x="637603" y="9952252"/>
            <a:ext cx="129540" cy="281940"/>
          </a:xfrm>
          <a:custGeom>
            <a:rect b="b" l="l" r="r" t="t"/>
            <a:pathLst>
              <a:path extrusionOk="0" h="281940" w="129540">
                <a:moveTo>
                  <a:pt x="99301" y="95973"/>
                </a:moveTo>
                <a:lnTo>
                  <a:pt x="89928" y="73761"/>
                </a:lnTo>
                <a:lnTo>
                  <a:pt x="90182" y="48285"/>
                </a:lnTo>
                <a:lnTo>
                  <a:pt x="89535" y="22656"/>
                </a:lnTo>
                <a:lnTo>
                  <a:pt x="77406" y="0"/>
                </a:lnTo>
                <a:lnTo>
                  <a:pt x="73037" y="23329"/>
                </a:lnTo>
                <a:lnTo>
                  <a:pt x="56261" y="34201"/>
                </a:lnTo>
                <a:lnTo>
                  <a:pt x="37109" y="42722"/>
                </a:lnTo>
                <a:lnTo>
                  <a:pt x="25615" y="59004"/>
                </a:lnTo>
                <a:lnTo>
                  <a:pt x="23901" y="65659"/>
                </a:lnTo>
                <a:lnTo>
                  <a:pt x="27114" y="67335"/>
                </a:lnTo>
                <a:lnTo>
                  <a:pt x="34505" y="67335"/>
                </a:lnTo>
                <a:lnTo>
                  <a:pt x="46291" y="65557"/>
                </a:lnTo>
                <a:lnTo>
                  <a:pt x="53721" y="65557"/>
                </a:lnTo>
                <a:lnTo>
                  <a:pt x="56959" y="67259"/>
                </a:lnTo>
                <a:lnTo>
                  <a:pt x="55232" y="73977"/>
                </a:lnTo>
                <a:lnTo>
                  <a:pt x="45656" y="81000"/>
                </a:lnTo>
                <a:lnTo>
                  <a:pt x="34607" y="86487"/>
                </a:lnTo>
                <a:lnTo>
                  <a:pt x="10883" y="95973"/>
                </a:lnTo>
                <a:lnTo>
                  <a:pt x="11747" y="107911"/>
                </a:lnTo>
                <a:lnTo>
                  <a:pt x="10579" y="117843"/>
                </a:lnTo>
                <a:lnTo>
                  <a:pt x="7759" y="126098"/>
                </a:lnTo>
                <a:lnTo>
                  <a:pt x="3708" y="132981"/>
                </a:lnTo>
                <a:lnTo>
                  <a:pt x="11734" y="133337"/>
                </a:lnTo>
                <a:lnTo>
                  <a:pt x="30988" y="130771"/>
                </a:lnTo>
                <a:lnTo>
                  <a:pt x="46164" y="124002"/>
                </a:lnTo>
                <a:lnTo>
                  <a:pt x="58674" y="114439"/>
                </a:lnTo>
                <a:lnTo>
                  <a:pt x="69951" y="103466"/>
                </a:lnTo>
                <a:lnTo>
                  <a:pt x="70777" y="109943"/>
                </a:lnTo>
                <a:lnTo>
                  <a:pt x="76631" y="111315"/>
                </a:lnTo>
                <a:lnTo>
                  <a:pt x="86487" y="111315"/>
                </a:lnTo>
                <a:lnTo>
                  <a:pt x="92011" y="110959"/>
                </a:lnTo>
                <a:lnTo>
                  <a:pt x="88353" y="99783"/>
                </a:lnTo>
                <a:lnTo>
                  <a:pt x="99301" y="95973"/>
                </a:lnTo>
                <a:close/>
              </a:path>
              <a:path extrusionOk="0" h="281940" w="129540">
                <a:moveTo>
                  <a:pt x="128917" y="214668"/>
                </a:moveTo>
                <a:lnTo>
                  <a:pt x="122834" y="213271"/>
                </a:lnTo>
                <a:lnTo>
                  <a:pt x="121424" y="207048"/>
                </a:lnTo>
                <a:lnTo>
                  <a:pt x="114249" y="210858"/>
                </a:lnTo>
                <a:lnTo>
                  <a:pt x="106756" y="207048"/>
                </a:lnTo>
                <a:lnTo>
                  <a:pt x="99822" y="207187"/>
                </a:lnTo>
                <a:lnTo>
                  <a:pt x="94526" y="201422"/>
                </a:lnTo>
                <a:lnTo>
                  <a:pt x="90716" y="189903"/>
                </a:lnTo>
                <a:lnTo>
                  <a:pt x="92214" y="184137"/>
                </a:lnTo>
                <a:lnTo>
                  <a:pt x="102133" y="184137"/>
                </a:lnTo>
                <a:lnTo>
                  <a:pt x="104267" y="184416"/>
                </a:lnTo>
                <a:lnTo>
                  <a:pt x="106756" y="185051"/>
                </a:lnTo>
                <a:lnTo>
                  <a:pt x="106756" y="155206"/>
                </a:lnTo>
                <a:lnTo>
                  <a:pt x="103403" y="149491"/>
                </a:lnTo>
                <a:lnTo>
                  <a:pt x="97282" y="146431"/>
                </a:lnTo>
                <a:lnTo>
                  <a:pt x="90335" y="144094"/>
                </a:lnTo>
                <a:lnTo>
                  <a:pt x="84543" y="140576"/>
                </a:lnTo>
                <a:lnTo>
                  <a:pt x="80238" y="154698"/>
                </a:lnTo>
                <a:lnTo>
                  <a:pt x="73812" y="166738"/>
                </a:lnTo>
                <a:lnTo>
                  <a:pt x="65417" y="176822"/>
                </a:lnTo>
                <a:lnTo>
                  <a:pt x="55219" y="185051"/>
                </a:lnTo>
                <a:lnTo>
                  <a:pt x="3708" y="185051"/>
                </a:lnTo>
                <a:lnTo>
                  <a:pt x="0" y="196113"/>
                </a:lnTo>
                <a:lnTo>
                  <a:pt x="3708" y="207048"/>
                </a:lnTo>
                <a:lnTo>
                  <a:pt x="10883" y="207048"/>
                </a:lnTo>
                <a:lnTo>
                  <a:pt x="18732" y="217703"/>
                </a:lnTo>
                <a:lnTo>
                  <a:pt x="23952" y="231940"/>
                </a:lnTo>
                <a:lnTo>
                  <a:pt x="24523" y="246748"/>
                </a:lnTo>
                <a:lnTo>
                  <a:pt x="18389" y="259143"/>
                </a:lnTo>
                <a:lnTo>
                  <a:pt x="23787" y="258508"/>
                </a:lnTo>
                <a:lnTo>
                  <a:pt x="29718" y="258102"/>
                </a:lnTo>
                <a:lnTo>
                  <a:pt x="35445" y="258102"/>
                </a:lnTo>
                <a:lnTo>
                  <a:pt x="49669" y="259181"/>
                </a:lnTo>
                <a:lnTo>
                  <a:pt x="59791" y="262890"/>
                </a:lnTo>
                <a:lnTo>
                  <a:pt x="62674" y="269976"/>
                </a:lnTo>
                <a:lnTo>
                  <a:pt x="55219" y="281152"/>
                </a:lnTo>
                <a:lnTo>
                  <a:pt x="61315" y="281851"/>
                </a:lnTo>
                <a:lnTo>
                  <a:pt x="64020" y="281851"/>
                </a:lnTo>
                <a:lnTo>
                  <a:pt x="85090" y="275551"/>
                </a:lnTo>
                <a:lnTo>
                  <a:pt x="98348" y="261315"/>
                </a:lnTo>
                <a:lnTo>
                  <a:pt x="110667" y="246100"/>
                </a:lnTo>
                <a:lnTo>
                  <a:pt x="128917" y="236905"/>
                </a:lnTo>
                <a:lnTo>
                  <a:pt x="125133" y="229298"/>
                </a:lnTo>
                <a:lnTo>
                  <a:pt x="128917" y="222161"/>
                </a:lnTo>
                <a:lnTo>
                  <a:pt x="128917" y="214668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49" name="Google Shape;8649;gefe2f4b35a_0_4785"/>
          <p:cNvSpPr/>
          <p:nvPr/>
        </p:nvSpPr>
        <p:spPr>
          <a:xfrm>
            <a:off x="3463014" y="9953837"/>
            <a:ext cx="33020" cy="20320"/>
          </a:xfrm>
          <a:custGeom>
            <a:rect b="b" l="l" r="r" t="t"/>
            <a:pathLst>
              <a:path extrusionOk="0" h="20320" w="33020">
                <a:moveTo>
                  <a:pt x="21699" y="0"/>
                </a:moveTo>
                <a:lnTo>
                  <a:pt x="11329" y="926"/>
                </a:lnTo>
                <a:lnTo>
                  <a:pt x="2804" y="4162"/>
                </a:lnTo>
                <a:lnTo>
                  <a:pt x="0" y="10394"/>
                </a:lnTo>
                <a:lnTo>
                  <a:pt x="6789" y="20307"/>
                </a:lnTo>
                <a:lnTo>
                  <a:pt x="6789" y="5549"/>
                </a:lnTo>
                <a:lnTo>
                  <a:pt x="26055" y="4082"/>
                </a:lnTo>
                <a:lnTo>
                  <a:pt x="32556" y="2241"/>
                </a:lnTo>
                <a:lnTo>
                  <a:pt x="29901" y="667"/>
                </a:lnTo>
                <a:lnTo>
                  <a:pt x="2169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50" name="Google Shape;8650;gefe2f4b35a_0_4785"/>
          <p:cNvSpPr/>
          <p:nvPr/>
        </p:nvSpPr>
        <p:spPr>
          <a:xfrm>
            <a:off x="4110551" y="9981624"/>
            <a:ext cx="27304" cy="24765"/>
          </a:xfrm>
          <a:custGeom>
            <a:rect b="b" l="l" r="r" t="t"/>
            <a:pathLst>
              <a:path extrusionOk="0" h="24765" w="27304">
                <a:moveTo>
                  <a:pt x="22186" y="0"/>
                </a:moveTo>
                <a:lnTo>
                  <a:pt x="19822" y="8727"/>
                </a:lnTo>
                <a:lnTo>
                  <a:pt x="12298" y="12257"/>
                </a:lnTo>
                <a:lnTo>
                  <a:pt x="4172" y="15246"/>
                </a:lnTo>
                <a:lnTo>
                  <a:pt x="0" y="22352"/>
                </a:lnTo>
                <a:lnTo>
                  <a:pt x="2717" y="23622"/>
                </a:lnTo>
                <a:lnTo>
                  <a:pt x="5334" y="24168"/>
                </a:lnTo>
                <a:lnTo>
                  <a:pt x="7823" y="24168"/>
                </a:lnTo>
                <a:lnTo>
                  <a:pt x="18602" y="20477"/>
                </a:lnTo>
                <a:lnTo>
                  <a:pt x="25592" y="12312"/>
                </a:lnTo>
                <a:lnTo>
                  <a:pt x="27288" y="4033"/>
                </a:lnTo>
                <a:lnTo>
                  <a:pt x="2218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51" name="Google Shape;8651;gefe2f4b35a_0_4785"/>
          <p:cNvSpPr/>
          <p:nvPr/>
        </p:nvSpPr>
        <p:spPr>
          <a:xfrm>
            <a:off x="519640" y="9991693"/>
            <a:ext cx="34925" cy="19684"/>
          </a:xfrm>
          <a:custGeom>
            <a:rect b="b" l="l" r="r" t="t"/>
            <a:pathLst>
              <a:path extrusionOk="0" h="19684" w="34925">
                <a:moveTo>
                  <a:pt x="24346" y="0"/>
                </a:moveTo>
                <a:lnTo>
                  <a:pt x="19838" y="0"/>
                </a:lnTo>
                <a:lnTo>
                  <a:pt x="10026" y="2100"/>
                </a:lnTo>
                <a:lnTo>
                  <a:pt x="2753" y="7229"/>
                </a:lnTo>
                <a:lnTo>
                  <a:pt x="0" y="13630"/>
                </a:lnTo>
                <a:lnTo>
                  <a:pt x="3747" y="19545"/>
                </a:lnTo>
                <a:lnTo>
                  <a:pt x="2045" y="12966"/>
                </a:lnTo>
                <a:lnTo>
                  <a:pt x="5182" y="11290"/>
                </a:lnTo>
                <a:lnTo>
                  <a:pt x="12472" y="11290"/>
                </a:lnTo>
                <a:lnTo>
                  <a:pt x="24232" y="13093"/>
                </a:lnTo>
                <a:lnTo>
                  <a:pt x="31611" y="13093"/>
                </a:lnTo>
                <a:lnTo>
                  <a:pt x="34811" y="11391"/>
                </a:lnTo>
                <a:lnTo>
                  <a:pt x="33109" y="4673"/>
                </a:lnTo>
                <a:lnTo>
                  <a:pt x="29007" y="1346"/>
                </a:lnTo>
                <a:lnTo>
                  <a:pt x="2434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52" name="Google Shape;8652;gefe2f4b35a_0_4785"/>
          <p:cNvSpPr/>
          <p:nvPr/>
        </p:nvSpPr>
        <p:spPr>
          <a:xfrm>
            <a:off x="83198" y="10048226"/>
            <a:ext cx="20319" cy="37465"/>
          </a:xfrm>
          <a:custGeom>
            <a:rect b="b" l="l" r="r" t="t"/>
            <a:pathLst>
              <a:path extrusionOk="0" h="37465" w="20319">
                <a:moveTo>
                  <a:pt x="5722" y="0"/>
                </a:moveTo>
                <a:lnTo>
                  <a:pt x="7358" y="13445"/>
                </a:lnTo>
                <a:lnTo>
                  <a:pt x="2997" y="25107"/>
                </a:lnTo>
                <a:lnTo>
                  <a:pt x="0" y="33464"/>
                </a:lnTo>
                <a:lnTo>
                  <a:pt x="5722" y="36995"/>
                </a:lnTo>
                <a:lnTo>
                  <a:pt x="15053" y="29653"/>
                </a:lnTo>
                <a:lnTo>
                  <a:pt x="19842" y="17973"/>
                </a:lnTo>
                <a:lnTo>
                  <a:pt x="17571" y="6555"/>
                </a:lnTo>
                <a:lnTo>
                  <a:pt x="572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53" name="Google Shape;8653;gefe2f4b35a_0_4785"/>
          <p:cNvSpPr/>
          <p:nvPr/>
        </p:nvSpPr>
        <p:spPr>
          <a:xfrm>
            <a:off x="1149518" y="10100303"/>
            <a:ext cx="52069" cy="52704"/>
          </a:xfrm>
          <a:custGeom>
            <a:rect b="b" l="l" r="r" t="t"/>
            <a:pathLst>
              <a:path extrusionOk="0" h="52704" w="52069">
                <a:moveTo>
                  <a:pt x="36817" y="0"/>
                </a:moveTo>
                <a:lnTo>
                  <a:pt x="25934" y="1924"/>
                </a:lnTo>
                <a:lnTo>
                  <a:pt x="15960" y="4794"/>
                </a:lnTo>
                <a:lnTo>
                  <a:pt x="9078" y="10769"/>
                </a:lnTo>
                <a:lnTo>
                  <a:pt x="7467" y="22009"/>
                </a:lnTo>
                <a:lnTo>
                  <a:pt x="10909" y="33312"/>
                </a:lnTo>
                <a:lnTo>
                  <a:pt x="0" y="36995"/>
                </a:lnTo>
                <a:lnTo>
                  <a:pt x="5994" y="44588"/>
                </a:lnTo>
                <a:lnTo>
                  <a:pt x="15036" y="49220"/>
                </a:lnTo>
                <a:lnTo>
                  <a:pt x="26460" y="51530"/>
                </a:lnTo>
                <a:lnTo>
                  <a:pt x="39598" y="52158"/>
                </a:lnTo>
                <a:lnTo>
                  <a:pt x="43459" y="52158"/>
                </a:lnTo>
                <a:lnTo>
                  <a:pt x="51473" y="51854"/>
                </a:lnTo>
                <a:lnTo>
                  <a:pt x="49382" y="38592"/>
                </a:lnTo>
                <a:lnTo>
                  <a:pt x="42491" y="31019"/>
                </a:lnTo>
                <a:lnTo>
                  <a:pt x="38300" y="24589"/>
                </a:lnTo>
                <a:lnTo>
                  <a:pt x="44310" y="14757"/>
                </a:lnTo>
                <a:lnTo>
                  <a:pt x="33032" y="10947"/>
                </a:lnTo>
                <a:lnTo>
                  <a:pt x="3681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54" name="Google Shape;8654;gefe2f4b35a_0_4785"/>
          <p:cNvSpPr/>
          <p:nvPr/>
        </p:nvSpPr>
        <p:spPr>
          <a:xfrm>
            <a:off x="3587796" y="10080612"/>
            <a:ext cx="29210" cy="29845"/>
          </a:xfrm>
          <a:custGeom>
            <a:rect b="b" l="l" r="r" t="t"/>
            <a:pathLst>
              <a:path extrusionOk="0" h="29845" w="29210">
                <a:moveTo>
                  <a:pt x="28727" y="0"/>
                </a:moveTo>
                <a:lnTo>
                  <a:pt x="26314" y="0"/>
                </a:lnTo>
                <a:lnTo>
                  <a:pt x="25285" y="0"/>
                </a:lnTo>
                <a:lnTo>
                  <a:pt x="23787" y="1346"/>
                </a:lnTo>
                <a:lnTo>
                  <a:pt x="21831" y="4610"/>
                </a:lnTo>
                <a:lnTo>
                  <a:pt x="17827" y="11681"/>
                </a:lnTo>
                <a:lnTo>
                  <a:pt x="9810" y="14690"/>
                </a:lnTo>
                <a:lnTo>
                  <a:pt x="2346" y="18218"/>
                </a:lnTo>
                <a:lnTo>
                  <a:pt x="0" y="26847"/>
                </a:lnTo>
                <a:lnTo>
                  <a:pt x="3340" y="28727"/>
                </a:lnTo>
                <a:lnTo>
                  <a:pt x="6375" y="29527"/>
                </a:lnTo>
                <a:lnTo>
                  <a:pt x="17386" y="29527"/>
                </a:lnTo>
                <a:lnTo>
                  <a:pt x="22885" y="22148"/>
                </a:lnTo>
                <a:lnTo>
                  <a:pt x="28562" y="7378"/>
                </a:lnTo>
                <a:lnTo>
                  <a:pt x="2872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55" name="Google Shape;8655;gefe2f4b35a_0_4785"/>
          <p:cNvSpPr/>
          <p:nvPr/>
        </p:nvSpPr>
        <p:spPr>
          <a:xfrm>
            <a:off x="86046" y="10102918"/>
            <a:ext cx="17780" cy="27304"/>
          </a:xfrm>
          <a:custGeom>
            <a:rect b="b" l="l" r="r" t="t"/>
            <a:pathLst>
              <a:path extrusionOk="0" h="27304" w="17780">
                <a:moveTo>
                  <a:pt x="12485" y="0"/>
                </a:moveTo>
                <a:lnTo>
                  <a:pt x="10224" y="0"/>
                </a:lnTo>
                <a:lnTo>
                  <a:pt x="4487" y="3177"/>
                </a:lnTo>
                <a:lnTo>
                  <a:pt x="809" y="10723"/>
                </a:lnTo>
                <a:lnTo>
                  <a:pt x="0" y="19657"/>
                </a:lnTo>
                <a:lnTo>
                  <a:pt x="2871" y="27000"/>
                </a:lnTo>
                <a:lnTo>
                  <a:pt x="5512" y="20319"/>
                </a:lnTo>
                <a:lnTo>
                  <a:pt x="9859" y="15428"/>
                </a:lnTo>
                <a:lnTo>
                  <a:pt x="14372" y="10707"/>
                </a:lnTo>
                <a:lnTo>
                  <a:pt x="17514" y="4533"/>
                </a:lnTo>
                <a:lnTo>
                  <a:pt x="14961" y="1320"/>
                </a:lnTo>
                <a:lnTo>
                  <a:pt x="124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56" name="Google Shape;8656;gefe2f4b35a_0_4785"/>
          <p:cNvSpPr/>
          <p:nvPr/>
        </p:nvSpPr>
        <p:spPr>
          <a:xfrm>
            <a:off x="3297730" y="10147675"/>
            <a:ext cx="17779" cy="19684"/>
          </a:xfrm>
          <a:custGeom>
            <a:rect b="b" l="l" r="r" t="t"/>
            <a:pathLst>
              <a:path extrusionOk="0" h="19684" w="17779">
                <a:moveTo>
                  <a:pt x="7391" y="0"/>
                </a:moveTo>
                <a:lnTo>
                  <a:pt x="3428" y="0"/>
                </a:lnTo>
                <a:lnTo>
                  <a:pt x="0" y="2007"/>
                </a:lnTo>
                <a:lnTo>
                  <a:pt x="107" y="6958"/>
                </a:lnTo>
                <a:lnTo>
                  <a:pt x="5339" y="13239"/>
                </a:lnTo>
                <a:lnTo>
                  <a:pt x="17284" y="19240"/>
                </a:lnTo>
                <a:lnTo>
                  <a:pt x="13474" y="4927"/>
                </a:lnTo>
                <a:lnTo>
                  <a:pt x="73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8657" name="Google Shape;8657;gefe2f4b35a_0_4785"/>
          <p:cNvPicPr preferRelativeResize="0"/>
          <p:nvPr/>
        </p:nvPicPr>
        <p:blipFill rotWithShape="1">
          <a:blip r:embed="rId13">
            <a:alphaModFix/>
          </a:blip>
          <a:srcRect b="0" l="0" r="0" t="0"/>
          <a:stretch/>
        </p:blipFill>
        <p:spPr>
          <a:xfrm>
            <a:off x="819535" y="10262624"/>
            <a:ext cx="147519" cy="155945"/>
          </a:xfrm>
          <a:prstGeom prst="rect">
            <a:avLst/>
          </a:prstGeom>
          <a:noFill/>
          <a:ln>
            <a:noFill/>
          </a:ln>
        </p:spPr>
      </p:pic>
      <p:sp>
        <p:nvSpPr>
          <p:cNvPr id="8658" name="Google Shape;8658;gefe2f4b35a_0_4785"/>
          <p:cNvSpPr/>
          <p:nvPr/>
        </p:nvSpPr>
        <p:spPr>
          <a:xfrm>
            <a:off x="1215688" y="10277995"/>
            <a:ext cx="60325" cy="52070"/>
          </a:xfrm>
          <a:custGeom>
            <a:rect b="b" l="l" r="r" t="t"/>
            <a:pathLst>
              <a:path extrusionOk="0" h="52070" w="60325">
                <a:moveTo>
                  <a:pt x="58915" y="0"/>
                </a:moveTo>
                <a:lnTo>
                  <a:pt x="29616" y="0"/>
                </a:lnTo>
                <a:lnTo>
                  <a:pt x="33362" y="10947"/>
                </a:lnTo>
                <a:lnTo>
                  <a:pt x="22161" y="7493"/>
                </a:lnTo>
                <a:lnTo>
                  <a:pt x="20591" y="20629"/>
                </a:lnTo>
                <a:lnTo>
                  <a:pt x="13328" y="28146"/>
                </a:lnTo>
                <a:lnTo>
                  <a:pt x="4941" y="34582"/>
                </a:lnTo>
                <a:lnTo>
                  <a:pt x="0" y="44475"/>
                </a:lnTo>
                <a:lnTo>
                  <a:pt x="6694" y="47553"/>
                </a:lnTo>
                <a:lnTo>
                  <a:pt x="13414" y="49757"/>
                </a:lnTo>
                <a:lnTo>
                  <a:pt x="20063" y="51081"/>
                </a:lnTo>
                <a:lnTo>
                  <a:pt x="26542" y="51523"/>
                </a:lnTo>
                <a:lnTo>
                  <a:pt x="42241" y="48350"/>
                </a:lnTo>
                <a:lnTo>
                  <a:pt x="54130" y="38768"/>
                </a:lnTo>
                <a:lnTo>
                  <a:pt x="60318" y="22682"/>
                </a:lnTo>
                <a:lnTo>
                  <a:pt x="5891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59" name="Google Shape;8659;gefe2f4b35a_0_4785"/>
          <p:cNvSpPr/>
          <p:nvPr/>
        </p:nvSpPr>
        <p:spPr>
          <a:xfrm>
            <a:off x="3775291" y="10270501"/>
            <a:ext cx="19050" cy="18415"/>
          </a:xfrm>
          <a:custGeom>
            <a:rect b="b" l="l" r="r" t="t"/>
            <a:pathLst>
              <a:path extrusionOk="0" h="18415" w="19050">
                <a:moveTo>
                  <a:pt x="18475" y="0"/>
                </a:moveTo>
                <a:lnTo>
                  <a:pt x="5797" y="5398"/>
                </a:lnTo>
                <a:lnTo>
                  <a:pt x="182" y="11306"/>
                </a:lnTo>
                <a:lnTo>
                  <a:pt x="0" y="16066"/>
                </a:lnTo>
                <a:lnTo>
                  <a:pt x="3616" y="18021"/>
                </a:lnTo>
                <a:lnTo>
                  <a:pt x="7731" y="18021"/>
                </a:lnTo>
                <a:lnTo>
                  <a:pt x="14068" y="13423"/>
                </a:lnTo>
                <a:lnTo>
                  <a:pt x="1847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60" name="Google Shape;8660;gefe2f4b35a_0_4785"/>
          <p:cNvSpPr/>
          <p:nvPr/>
        </p:nvSpPr>
        <p:spPr>
          <a:xfrm>
            <a:off x="73936" y="10381587"/>
            <a:ext cx="48894" cy="67309"/>
          </a:xfrm>
          <a:custGeom>
            <a:rect b="b" l="l" r="r" t="t"/>
            <a:pathLst>
              <a:path extrusionOk="0" h="67309" w="48894">
                <a:moveTo>
                  <a:pt x="44284" y="0"/>
                </a:moveTo>
                <a:lnTo>
                  <a:pt x="40741" y="13233"/>
                </a:lnTo>
                <a:lnTo>
                  <a:pt x="28271" y="17384"/>
                </a:lnTo>
                <a:lnTo>
                  <a:pt x="14604" y="20304"/>
                </a:lnTo>
                <a:lnTo>
                  <a:pt x="7467" y="29845"/>
                </a:lnTo>
                <a:lnTo>
                  <a:pt x="16687" y="43776"/>
                </a:lnTo>
                <a:lnTo>
                  <a:pt x="0" y="44589"/>
                </a:lnTo>
                <a:lnTo>
                  <a:pt x="1701" y="50355"/>
                </a:lnTo>
                <a:lnTo>
                  <a:pt x="292" y="59004"/>
                </a:lnTo>
                <a:lnTo>
                  <a:pt x="7467" y="59347"/>
                </a:lnTo>
                <a:lnTo>
                  <a:pt x="14986" y="63144"/>
                </a:lnTo>
                <a:lnTo>
                  <a:pt x="22098" y="66954"/>
                </a:lnTo>
                <a:lnTo>
                  <a:pt x="33371" y="53588"/>
                </a:lnTo>
                <a:lnTo>
                  <a:pt x="43368" y="34296"/>
                </a:lnTo>
                <a:lnTo>
                  <a:pt x="48278" y="14594"/>
                </a:lnTo>
                <a:lnTo>
                  <a:pt x="4428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61" name="Google Shape;8661;gefe2f4b35a_0_4785"/>
          <p:cNvSpPr/>
          <p:nvPr/>
        </p:nvSpPr>
        <p:spPr>
          <a:xfrm>
            <a:off x="0" y="10374334"/>
            <a:ext cx="15240" cy="37465"/>
          </a:xfrm>
          <a:custGeom>
            <a:rect b="b" l="l" r="r" t="t"/>
            <a:pathLst>
              <a:path extrusionOk="0" h="37465" w="15240">
                <a:moveTo>
                  <a:pt x="256" y="0"/>
                </a:moveTo>
                <a:lnTo>
                  <a:pt x="0" y="329"/>
                </a:lnTo>
                <a:lnTo>
                  <a:pt x="0" y="20934"/>
                </a:lnTo>
                <a:lnTo>
                  <a:pt x="15229" y="22352"/>
                </a:lnTo>
                <a:lnTo>
                  <a:pt x="14301" y="13916"/>
                </a:lnTo>
                <a:lnTo>
                  <a:pt x="11305" y="7585"/>
                </a:lnTo>
                <a:lnTo>
                  <a:pt x="6528" y="3049"/>
                </a:lnTo>
                <a:lnTo>
                  <a:pt x="256" y="0"/>
                </a:lnTo>
                <a:close/>
              </a:path>
              <a:path extrusionOk="0" h="37465" w="15240">
                <a:moveTo>
                  <a:pt x="0" y="33410"/>
                </a:moveTo>
                <a:lnTo>
                  <a:pt x="0" y="37212"/>
                </a:lnTo>
                <a:lnTo>
                  <a:pt x="256" y="37096"/>
                </a:lnTo>
                <a:lnTo>
                  <a:pt x="0" y="3341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62" name="Google Shape;8662;gefe2f4b35a_0_4785"/>
          <p:cNvSpPr/>
          <p:nvPr/>
        </p:nvSpPr>
        <p:spPr>
          <a:xfrm>
            <a:off x="0" y="10477917"/>
            <a:ext cx="5080" cy="12065"/>
          </a:xfrm>
          <a:custGeom>
            <a:rect b="b" l="l" r="r" t="t"/>
            <a:pathLst>
              <a:path extrusionOk="0" h="12065" w="5080">
                <a:moveTo>
                  <a:pt x="257" y="0"/>
                </a:moveTo>
                <a:lnTo>
                  <a:pt x="384" y="2565"/>
                </a:lnTo>
                <a:lnTo>
                  <a:pt x="0" y="2721"/>
                </a:lnTo>
                <a:lnTo>
                  <a:pt x="0" y="11753"/>
                </a:lnTo>
                <a:lnTo>
                  <a:pt x="4490" y="7578"/>
                </a:lnTo>
                <a:lnTo>
                  <a:pt x="2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63" name="Google Shape;8663;gefe2f4b35a_0_4785"/>
          <p:cNvSpPr/>
          <p:nvPr/>
        </p:nvSpPr>
        <p:spPr>
          <a:xfrm>
            <a:off x="604280" y="10581847"/>
            <a:ext cx="37465" cy="29845"/>
          </a:xfrm>
          <a:custGeom>
            <a:rect b="b" l="l" r="r" t="t"/>
            <a:pathLst>
              <a:path extrusionOk="0" h="29845" w="37465">
                <a:moveTo>
                  <a:pt x="29589" y="0"/>
                </a:moveTo>
                <a:lnTo>
                  <a:pt x="22274" y="7881"/>
                </a:lnTo>
                <a:lnTo>
                  <a:pt x="8682" y="13969"/>
                </a:lnTo>
                <a:lnTo>
                  <a:pt x="0" y="20448"/>
                </a:lnTo>
                <a:lnTo>
                  <a:pt x="7415" y="29502"/>
                </a:lnTo>
                <a:lnTo>
                  <a:pt x="12537" y="19372"/>
                </a:lnTo>
                <a:lnTo>
                  <a:pt x="27027" y="14108"/>
                </a:lnTo>
                <a:lnTo>
                  <a:pt x="37254" y="9165"/>
                </a:lnTo>
                <a:lnTo>
                  <a:pt x="2958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64" name="Google Shape;8664;gefe2f4b35a_0_4785"/>
          <p:cNvSpPr/>
          <p:nvPr/>
        </p:nvSpPr>
        <p:spPr>
          <a:xfrm>
            <a:off x="4154026" y="10626101"/>
            <a:ext cx="15239" cy="29845"/>
          </a:xfrm>
          <a:custGeom>
            <a:rect b="b" l="l" r="r" t="t"/>
            <a:pathLst>
              <a:path extrusionOk="0" h="29845" w="15239">
                <a:moveTo>
                  <a:pt x="8067" y="0"/>
                </a:moveTo>
                <a:lnTo>
                  <a:pt x="4625" y="6445"/>
                </a:lnTo>
                <a:lnTo>
                  <a:pt x="394" y="16208"/>
                </a:lnTo>
                <a:lnTo>
                  <a:pt x="0" y="25299"/>
                </a:lnTo>
                <a:lnTo>
                  <a:pt x="8067" y="29730"/>
                </a:lnTo>
                <a:lnTo>
                  <a:pt x="6491" y="18198"/>
                </a:lnTo>
                <a:lnTo>
                  <a:pt x="11419" y="9207"/>
                </a:lnTo>
                <a:lnTo>
                  <a:pt x="14671" y="3045"/>
                </a:lnTo>
                <a:lnTo>
                  <a:pt x="806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65" name="Google Shape;8665;gefe2f4b35a_0_4785"/>
          <p:cNvSpPr/>
          <p:nvPr/>
        </p:nvSpPr>
        <p:spPr>
          <a:xfrm>
            <a:off x="420375" y="10663205"/>
            <a:ext cx="26034" cy="27940"/>
          </a:xfrm>
          <a:custGeom>
            <a:rect b="b" l="l" r="r" t="t"/>
            <a:pathLst>
              <a:path extrusionOk="0" h="27940" w="26034">
                <a:moveTo>
                  <a:pt x="14693" y="0"/>
                </a:moveTo>
                <a:lnTo>
                  <a:pt x="11860" y="6550"/>
                </a:lnTo>
                <a:lnTo>
                  <a:pt x="7446" y="11376"/>
                </a:lnTo>
                <a:lnTo>
                  <a:pt x="2983" y="16073"/>
                </a:lnTo>
                <a:lnTo>
                  <a:pt x="0" y="22237"/>
                </a:lnTo>
                <a:lnTo>
                  <a:pt x="2565" y="25908"/>
                </a:lnTo>
                <a:lnTo>
                  <a:pt x="5842" y="27406"/>
                </a:lnTo>
                <a:lnTo>
                  <a:pt x="9207" y="27406"/>
                </a:lnTo>
                <a:lnTo>
                  <a:pt x="19146" y="23540"/>
                </a:lnTo>
                <a:lnTo>
                  <a:pt x="25909" y="14812"/>
                </a:lnTo>
                <a:lnTo>
                  <a:pt x="25693" y="5530"/>
                </a:lnTo>
                <a:lnTo>
                  <a:pt x="14693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66" name="Google Shape;8666;gefe2f4b35a_0_4785"/>
          <p:cNvSpPr/>
          <p:nvPr/>
        </p:nvSpPr>
        <p:spPr>
          <a:xfrm>
            <a:off x="628856" y="10640845"/>
            <a:ext cx="27304" cy="30479"/>
          </a:xfrm>
          <a:custGeom>
            <a:rect b="b" l="l" r="r" t="t"/>
            <a:pathLst>
              <a:path extrusionOk="0" h="30479" w="27304">
                <a:moveTo>
                  <a:pt x="27145" y="0"/>
                </a:moveTo>
                <a:lnTo>
                  <a:pt x="12464" y="0"/>
                </a:lnTo>
                <a:lnTo>
                  <a:pt x="6959" y="5534"/>
                </a:lnTo>
                <a:lnTo>
                  <a:pt x="1988" y="15779"/>
                </a:lnTo>
                <a:lnTo>
                  <a:pt x="0" y="25653"/>
                </a:lnTo>
                <a:lnTo>
                  <a:pt x="3447" y="30073"/>
                </a:lnTo>
                <a:lnTo>
                  <a:pt x="3916" y="30073"/>
                </a:lnTo>
                <a:lnTo>
                  <a:pt x="5009" y="29857"/>
                </a:lnTo>
                <a:lnTo>
                  <a:pt x="9162" y="20972"/>
                </a:lnTo>
                <a:lnTo>
                  <a:pt x="16196" y="15009"/>
                </a:lnTo>
                <a:lnTo>
                  <a:pt x="23170" y="9006"/>
                </a:lnTo>
                <a:lnTo>
                  <a:pt x="2714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67" name="Google Shape;8667;gefe2f4b35a_0_4785"/>
          <p:cNvSpPr/>
          <p:nvPr/>
        </p:nvSpPr>
        <p:spPr>
          <a:xfrm>
            <a:off x="559513" y="10663205"/>
            <a:ext cx="15875" cy="41909"/>
          </a:xfrm>
          <a:custGeom>
            <a:rect b="b" l="l" r="r" t="t"/>
            <a:pathLst>
              <a:path extrusionOk="0" h="41909" w="15875">
                <a:moveTo>
                  <a:pt x="691" y="0"/>
                </a:moveTo>
                <a:lnTo>
                  <a:pt x="0" y="12563"/>
                </a:lnTo>
                <a:lnTo>
                  <a:pt x="2395" y="26173"/>
                </a:lnTo>
                <a:lnTo>
                  <a:pt x="6640" y="37084"/>
                </a:lnTo>
                <a:lnTo>
                  <a:pt x="11499" y="41554"/>
                </a:lnTo>
                <a:lnTo>
                  <a:pt x="12922" y="41554"/>
                </a:lnTo>
                <a:lnTo>
                  <a:pt x="14255" y="40182"/>
                </a:lnTo>
                <a:lnTo>
                  <a:pt x="15360" y="36982"/>
                </a:lnTo>
                <a:lnTo>
                  <a:pt x="9360" y="25762"/>
                </a:lnTo>
                <a:lnTo>
                  <a:pt x="11493" y="15038"/>
                </a:lnTo>
                <a:lnTo>
                  <a:pt x="11892" y="6041"/>
                </a:lnTo>
                <a:lnTo>
                  <a:pt x="69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68" name="Google Shape;8668;gefe2f4b35a_0_4785"/>
          <p:cNvSpPr/>
          <p:nvPr/>
        </p:nvSpPr>
        <p:spPr>
          <a:xfrm>
            <a:off x="4088409" y="10714596"/>
            <a:ext cx="52070" cy="82550"/>
          </a:xfrm>
          <a:custGeom>
            <a:rect b="b" l="l" r="r" t="t"/>
            <a:pathLst>
              <a:path extrusionOk="0" h="82550" w="52070">
                <a:moveTo>
                  <a:pt x="33629" y="54203"/>
                </a:moveTo>
                <a:lnTo>
                  <a:pt x="29641" y="44958"/>
                </a:lnTo>
                <a:lnTo>
                  <a:pt x="24409" y="56349"/>
                </a:lnTo>
                <a:lnTo>
                  <a:pt x="13868" y="62382"/>
                </a:lnTo>
                <a:lnTo>
                  <a:pt x="3784" y="68973"/>
                </a:lnTo>
                <a:lnTo>
                  <a:pt x="0" y="82067"/>
                </a:lnTo>
                <a:lnTo>
                  <a:pt x="13982" y="77152"/>
                </a:lnTo>
                <a:lnTo>
                  <a:pt x="26809" y="66395"/>
                </a:lnTo>
                <a:lnTo>
                  <a:pt x="33629" y="54203"/>
                </a:lnTo>
                <a:close/>
              </a:path>
              <a:path extrusionOk="0" h="82550" w="52070">
                <a:moveTo>
                  <a:pt x="51790" y="342"/>
                </a:moveTo>
                <a:lnTo>
                  <a:pt x="50812" y="114"/>
                </a:lnTo>
                <a:lnTo>
                  <a:pt x="49796" y="0"/>
                </a:lnTo>
                <a:lnTo>
                  <a:pt x="48742" y="0"/>
                </a:lnTo>
                <a:lnTo>
                  <a:pt x="37617" y="3251"/>
                </a:lnTo>
                <a:lnTo>
                  <a:pt x="28257" y="10553"/>
                </a:lnTo>
                <a:lnTo>
                  <a:pt x="24358" y="18262"/>
                </a:lnTo>
                <a:lnTo>
                  <a:pt x="29641" y="22707"/>
                </a:lnTo>
                <a:lnTo>
                  <a:pt x="32004" y="14020"/>
                </a:lnTo>
                <a:lnTo>
                  <a:pt x="39522" y="10452"/>
                </a:lnTo>
                <a:lnTo>
                  <a:pt x="47637" y="7429"/>
                </a:lnTo>
                <a:lnTo>
                  <a:pt x="51790" y="342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69" name="Google Shape;8669;gefe2f4b35a_0_4785"/>
          <p:cNvSpPr/>
          <p:nvPr/>
        </p:nvSpPr>
        <p:spPr>
          <a:xfrm>
            <a:off x="221237" y="10774288"/>
            <a:ext cx="37464" cy="21590"/>
          </a:xfrm>
          <a:custGeom>
            <a:rect b="b" l="l" r="r" t="t"/>
            <a:pathLst>
              <a:path extrusionOk="0" h="21590" w="37464">
                <a:moveTo>
                  <a:pt x="36868" y="0"/>
                </a:moveTo>
                <a:lnTo>
                  <a:pt x="23477" y="4732"/>
                </a:lnTo>
                <a:lnTo>
                  <a:pt x="14100" y="8667"/>
                </a:lnTo>
                <a:lnTo>
                  <a:pt x="6889" y="11955"/>
                </a:lnTo>
                <a:lnTo>
                  <a:pt x="0" y="14744"/>
                </a:lnTo>
                <a:lnTo>
                  <a:pt x="4444" y="19405"/>
                </a:lnTo>
                <a:lnTo>
                  <a:pt x="9042" y="21323"/>
                </a:lnTo>
                <a:lnTo>
                  <a:pt x="13449" y="21323"/>
                </a:lnTo>
                <a:lnTo>
                  <a:pt x="20985" y="19482"/>
                </a:lnTo>
                <a:lnTo>
                  <a:pt x="27687" y="14638"/>
                </a:lnTo>
                <a:lnTo>
                  <a:pt x="33124" y="7805"/>
                </a:lnTo>
                <a:lnTo>
                  <a:pt x="3686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70" name="Google Shape;8670;gefe2f4b35a_0_4785"/>
          <p:cNvSpPr/>
          <p:nvPr/>
        </p:nvSpPr>
        <p:spPr>
          <a:xfrm>
            <a:off x="715877" y="10810026"/>
            <a:ext cx="28575" cy="16509"/>
          </a:xfrm>
          <a:custGeom>
            <a:rect b="b" l="l" r="r" t="t"/>
            <a:pathLst>
              <a:path extrusionOk="0" h="16509" w="28575">
                <a:moveTo>
                  <a:pt x="23829" y="0"/>
                </a:moveTo>
                <a:lnTo>
                  <a:pt x="21315" y="0"/>
                </a:lnTo>
                <a:lnTo>
                  <a:pt x="10684" y="2168"/>
                </a:lnTo>
                <a:lnTo>
                  <a:pt x="2523" y="7115"/>
                </a:lnTo>
                <a:lnTo>
                  <a:pt x="0" y="12505"/>
                </a:lnTo>
                <a:lnTo>
                  <a:pt x="6278" y="16002"/>
                </a:lnTo>
                <a:lnTo>
                  <a:pt x="9641" y="10099"/>
                </a:lnTo>
                <a:lnTo>
                  <a:pt x="16851" y="8120"/>
                </a:lnTo>
                <a:lnTo>
                  <a:pt x="24327" y="6424"/>
                </a:lnTo>
                <a:lnTo>
                  <a:pt x="28490" y="1371"/>
                </a:lnTo>
                <a:lnTo>
                  <a:pt x="26268" y="406"/>
                </a:lnTo>
                <a:lnTo>
                  <a:pt x="23829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71" name="Google Shape;8671;gefe2f4b35a_0_4785"/>
          <p:cNvSpPr/>
          <p:nvPr/>
        </p:nvSpPr>
        <p:spPr>
          <a:xfrm>
            <a:off x="993079" y="10854221"/>
            <a:ext cx="43180" cy="12700"/>
          </a:xfrm>
          <a:custGeom>
            <a:rect b="b" l="l" r="r" t="t"/>
            <a:pathLst>
              <a:path extrusionOk="0" h="12700" w="43180">
                <a:moveTo>
                  <a:pt x="30162" y="0"/>
                </a:moveTo>
                <a:lnTo>
                  <a:pt x="20116" y="0"/>
                </a:lnTo>
                <a:lnTo>
                  <a:pt x="10071" y="0"/>
                </a:lnTo>
                <a:lnTo>
                  <a:pt x="0" y="2971"/>
                </a:lnTo>
                <a:lnTo>
                  <a:pt x="29286" y="12623"/>
                </a:lnTo>
                <a:lnTo>
                  <a:pt x="36735" y="12390"/>
                </a:lnTo>
                <a:lnTo>
                  <a:pt x="41652" y="11691"/>
                </a:lnTo>
                <a:lnTo>
                  <a:pt x="42670" y="10528"/>
                </a:lnTo>
                <a:lnTo>
                  <a:pt x="38417" y="8902"/>
                </a:lnTo>
                <a:lnTo>
                  <a:pt x="40157" y="2971"/>
                </a:lnTo>
                <a:lnTo>
                  <a:pt x="3016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72" name="Google Shape;8672;gefe2f4b35a_0_4785"/>
          <p:cNvSpPr/>
          <p:nvPr/>
        </p:nvSpPr>
        <p:spPr>
          <a:xfrm>
            <a:off x="3929512" y="10867228"/>
            <a:ext cx="18414" cy="5079"/>
          </a:xfrm>
          <a:custGeom>
            <a:rect b="b" l="l" r="r" t="t"/>
            <a:pathLst>
              <a:path extrusionOk="0" h="5079" w="18414">
                <a:moveTo>
                  <a:pt x="17868" y="0"/>
                </a:moveTo>
                <a:lnTo>
                  <a:pt x="4381" y="3378"/>
                </a:lnTo>
                <a:lnTo>
                  <a:pt x="0" y="4508"/>
                </a:lnTo>
                <a:lnTo>
                  <a:pt x="203" y="4508"/>
                </a:lnTo>
                <a:lnTo>
                  <a:pt x="4381" y="3505"/>
                </a:lnTo>
                <a:lnTo>
                  <a:pt x="1795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73" name="Google Shape;8673;gefe2f4b35a_0_4785"/>
          <p:cNvSpPr/>
          <p:nvPr/>
        </p:nvSpPr>
        <p:spPr>
          <a:xfrm>
            <a:off x="98540" y="10885483"/>
            <a:ext cx="24764" cy="37465"/>
          </a:xfrm>
          <a:custGeom>
            <a:rect b="b" l="l" r="r" t="t"/>
            <a:pathLst>
              <a:path extrusionOk="0" h="37465" w="24764">
                <a:moveTo>
                  <a:pt x="12187" y="0"/>
                </a:moveTo>
                <a:lnTo>
                  <a:pt x="8483" y="9732"/>
                </a:lnTo>
                <a:lnTo>
                  <a:pt x="2789" y="21863"/>
                </a:lnTo>
                <a:lnTo>
                  <a:pt x="0" y="32307"/>
                </a:lnTo>
                <a:lnTo>
                  <a:pt x="5011" y="36982"/>
                </a:lnTo>
                <a:lnTo>
                  <a:pt x="12264" y="26038"/>
                </a:lnTo>
                <a:lnTo>
                  <a:pt x="21682" y="16205"/>
                </a:lnTo>
                <a:lnTo>
                  <a:pt x="24558" y="7514"/>
                </a:lnTo>
                <a:lnTo>
                  <a:pt x="12187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74" name="Google Shape;8674;gefe2f4b35a_0_4785"/>
          <p:cNvSpPr/>
          <p:nvPr/>
        </p:nvSpPr>
        <p:spPr>
          <a:xfrm>
            <a:off x="4007556" y="10976602"/>
            <a:ext cx="29845" cy="19684"/>
          </a:xfrm>
          <a:custGeom>
            <a:rect b="b" l="l" r="r" t="t"/>
            <a:pathLst>
              <a:path extrusionOk="0" h="19684" w="29845">
                <a:moveTo>
                  <a:pt x="14541" y="0"/>
                </a:moveTo>
                <a:lnTo>
                  <a:pt x="8940" y="0"/>
                </a:lnTo>
                <a:lnTo>
                  <a:pt x="5499" y="0"/>
                </a:lnTo>
                <a:lnTo>
                  <a:pt x="2514" y="3225"/>
                </a:lnTo>
                <a:lnTo>
                  <a:pt x="0" y="12700"/>
                </a:lnTo>
                <a:lnTo>
                  <a:pt x="2641" y="11036"/>
                </a:lnTo>
                <a:lnTo>
                  <a:pt x="5156" y="10388"/>
                </a:lnTo>
                <a:lnTo>
                  <a:pt x="11823" y="10388"/>
                </a:lnTo>
                <a:lnTo>
                  <a:pt x="15621" y="12611"/>
                </a:lnTo>
                <a:lnTo>
                  <a:pt x="21945" y="17068"/>
                </a:lnTo>
                <a:lnTo>
                  <a:pt x="24472" y="19304"/>
                </a:lnTo>
                <a:lnTo>
                  <a:pt x="27889" y="19304"/>
                </a:lnTo>
                <a:lnTo>
                  <a:pt x="28930" y="17602"/>
                </a:lnTo>
                <a:lnTo>
                  <a:pt x="29375" y="12700"/>
                </a:lnTo>
                <a:lnTo>
                  <a:pt x="21361" y="8559"/>
                </a:lnTo>
                <a:lnTo>
                  <a:pt x="145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75" name="Google Shape;8675;gefe2f4b35a_0_4785"/>
          <p:cNvSpPr/>
          <p:nvPr/>
        </p:nvSpPr>
        <p:spPr>
          <a:xfrm>
            <a:off x="1233" y="11462331"/>
            <a:ext cx="21590" cy="23495"/>
          </a:xfrm>
          <a:custGeom>
            <a:rect b="b" l="l" r="r" t="t"/>
            <a:pathLst>
              <a:path extrusionOk="0" h="23495" w="21590">
                <a:moveTo>
                  <a:pt x="18300" y="0"/>
                </a:moveTo>
                <a:lnTo>
                  <a:pt x="16903" y="0"/>
                </a:lnTo>
                <a:lnTo>
                  <a:pt x="10579" y="0"/>
                </a:lnTo>
                <a:lnTo>
                  <a:pt x="5156" y="5842"/>
                </a:lnTo>
                <a:lnTo>
                  <a:pt x="0" y="17526"/>
                </a:lnTo>
                <a:lnTo>
                  <a:pt x="266" y="23368"/>
                </a:lnTo>
                <a:lnTo>
                  <a:pt x="5676" y="23368"/>
                </a:lnTo>
                <a:lnTo>
                  <a:pt x="6515" y="23266"/>
                </a:lnTo>
                <a:lnTo>
                  <a:pt x="9657" y="17096"/>
                </a:lnTo>
                <a:lnTo>
                  <a:pt x="15689" y="13857"/>
                </a:lnTo>
                <a:lnTo>
                  <a:pt x="20804" y="9734"/>
                </a:lnTo>
                <a:lnTo>
                  <a:pt x="21196" y="914"/>
                </a:lnTo>
                <a:lnTo>
                  <a:pt x="19735" y="292"/>
                </a:lnTo>
                <a:lnTo>
                  <a:pt x="183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676" name="Google Shape;8676;gefe2f4b35a_0_4785"/>
          <p:cNvGrpSpPr/>
          <p:nvPr/>
        </p:nvGrpSpPr>
        <p:grpSpPr>
          <a:xfrm>
            <a:off x="560200" y="11974395"/>
            <a:ext cx="192279" cy="179044"/>
            <a:chOff x="560200" y="11974395"/>
            <a:chExt cx="192279" cy="179044"/>
          </a:xfrm>
        </p:grpSpPr>
        <p:sp>
          <p:nvSpPr>
            <p:cNvPr id="8677" name="Google Shape;8677;gefe2f4b35a_0_4785"/>
            <p:cNvSpPr/>
            <p:nvPr/>
          </p:nvSpPr>
          <p:spPr>
            <a:xfrm>
              <a:off x="729620" y="11974395"/>
              <a:ext cx="22859" cy="45084"/>
            </a:xfrm>
            <a:custGeom>
              <a:rect b="b" l="l" r="r" t="t"/>
              <a:pathLst>
                <a:path extrusionOk="0" h="45084" w="22859">
                  <a:moveTo>
                    <a:pt x="22250" y="0"/>
                  </a:moveTo>
                  <a:lnTo>
                    <a:pt x="12992" y="927"/>
                  </a:lnTo>
                  <a:lnTo>
                    <a:pt x="4673" y="2311"/>
                  </a:lnTo>
                  <a:lnTo>
                    <a:pt x="7289" y="14985"/>
                  </a:lnTo>
                  <a:lnTo>
                    <a:pt x="3810" y="26047"/>
                  </a:lnTo>
                  <a:lnTo>
                    <a:pt x="0" y="37109"/>
                  </a:lnTo>
                  <a:lnTo>
                    <a:pt x="1282" y="42036"/>
                  </a:lnTo>
                  <a:lnTo>
                    <a:pt x="4826" y="44843"/>
                  </a:lnTo>
                  <a:lnTo>
                    <a:pt x="12331" y="44843"/>
                  </a:lnTo>
                  <a:lnTo>
                    <a:pt x="14757" y="44602"/>
                  </a:lnTo>
                  <a:lnTo>
                    <a:pt x="14476" y="31332"/>
                  </a:lnTo>
                  <a:lnTo>
                    <a:pt x="22524" y="13469"/>
                  </a:lnTo>
                  <a:lnTo>
                    <a:pt x="222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8678" name="Google Shape;8678;gefe2f4b35a_0_4785"/>
            <p:cNvPicPr preferRelativeResize="0"/>
            <p:nvPr/>
          </p:nvPicPr>
          <p:blipFill rotWithShape="1">
            <a:blip r:embed="rId14">
              <a:alphaModFix/>
            </a:blip>
            <a:srcRect b="0" l="0" r="0" t="0"/>
            <a:stretch/>
          </p:blipFill>
          <p:spPr>
            <a:xfrm>
              <a:off x="560200" y="12004240"/>
              <a:ext cx="147356" cy="14919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79" name="Google Shape;8679;gefe2f4b35a_0_4785"/>
          <p:cNvSpPr/>
          <p:nvPr/>
        </p:nvSpPr>
        <p:spPr>
          <a:xfrm>
            <a:off x="1085354" y="11981889"/>
            <a:ext cx="29209" cy="37465"/>
          </a:xfrm>
          <a:custGeom>
            <a:rect b="b" l="l" r="r" t="t"/>
            <a:pathLst>
              <a:path extrusionOk="0" h="37465" w="29209">
                <a:moveTo>
                  <a:pt x="19832" y="0"/>
                </a:moveTo>
                <a:lnTo>
                  <a:pt x="14288" y="9584"/>
                </a:lnTo>
                <a:lnTo>
                  <a:pt x="5359" y="20450"/>
                </a:lnTo>
                <a:lnTo>
                  <a:pt x="0" y="30368"/>
                </a:lnTo>
                <a:lnTo>
                  <a:pt x="5164" y="37109"/>
                </a:lnTo>
                <a:lnTo>
                  <a:pt x="11326" y="28016"/>
                </a:lnTo>
                <a:lnTo>
                  <a:pt x="22628" y="19540"/>
                </a:lnTo>
                <a:lnTo>
                  <a:pt x="28865" y="10572"/>
                </a:lnTo>
                <a:lnTo>
                  <a:pt x="1983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80" name="Google Shape;8680;gefe2f4b35a_0_4785"/>
          <p:cNvSpPr/>
          <p:nvPr/>
        </p:nvSpPr>
        <p:spPr>
          <a:xfrm>
            <a:off x="353862" y="12333724"/>
            <a:ext cx="55245" cy="33654"/>
          </a:xfrm>
          <a:custGeom>
            <a:rect b="b" l="l" r="r" t="t"/>
            <a:pathLst>
              <a:path extrusionOk="0" h="33654" w="55245">
                <a:moveTo>
                  <a:pt x="21094" y="0"/>
                </a:moveTo>
                <a:lnTo>
                  <a:pt x="13448" y="1019"/>
                </a:lnTo>
                <a:lnTo>
                  <a:pt x="6956" y="4271"/>
                </a:lnTo>
                <a:lnTo>
                  <a:pt x="2260" y="10045"/>
                </a:lnTo>
                <a:lnTo>
                  <a:pt x="0" y="18630"/>
                </a:lnTo>
                <a:lnTo>
                  <a:pt x="9309" y="19011"/>
                </a:lnTo>
                <a:lnTo>
                  <a:pt x="13741" y="19011"/>
                </a:lnTo>
                <a:lnTo>
                  <a:pt x="22975" y="18681"/>
                </a:lnTo>
                <a:lnTo>
                  <a:pt x="31338" y="17473"/>
                </a:lnTo>
                <a:lnTo>
                  <a:pt x="38542" y="15063"/>
                </a:lnTo>
                <a:lnTo>
                  <a:pt x="44297" y="11125"/>
                </a:lnTo>
                <a:lnTo>
                  <a:pt x="45135" y="25199"/>
                </a:lnTo>
                <a:lnTo>
                  <a:pt x="46933" y="30688"/>
                </a:lnTo>
                <a:lnTo>
                  <a:pt x="51536" y="33388"/>
                </a:lnTo>
                <a:lnTo>
                  <a:pt x="55207" y="21463"/>
                </a:lnTo>
                <a:lnTo>
                  <a:pt x="48712" y="10731"/>
                </a:lnTo>
                <a:lnTo>
                  <a:pt x="36018" y="2980"/>
                </a:lnTo>
                <a:lnTo>
                  <a:pt x="210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81" name="Google Shape;8681;gefe2f4b35a_0_4785"/>
          <p:cNvSpPr/>
          <p:nvPr/>
        </p:nvSpPr>
        <p:spPr>
          <a:xfrm>
            <a:off x="1155943" y="12366679"/>
            <a:ext cx="27305" cy="1270"/>
          </a:xfrm>
          <a:custGeom>
            <a:rect b="b" l="l" r="r" t="t"/>
            <a:pathLst>
              <a:path extrusionOk="0" h="1270" w="27305">
                <a:moveTo>
                  <a:pt x="26708" y="0"/>
                </a:moveTo>
                <a:lnTo>
                  <a:pt x="25730" y="0"/>
                </a:lnTo>
                <a:lnTo>
                  <a:pt x="8204" y="431"/>
                </a:lnTo>
                <a:lnTo>
                  <a:pt x="0" y="736"/>
                </a:lnTo>
                <a:lnTo>
                  <a:pt x="1777" y="736"/>
                </a:lnTo>
                <a:lnTo>
                  <a:pt x="26708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82" name="Google Shape;8682;gefe2f4b35a_0_4785"/>
          <p:cNvSpPr/>
          <p:nvPr/>
        </p:nvSpPr>
        <p:spPr>
          <a:xfrm>
            <a:off x="655993" y="12648717"/>
            <a:ext cx="54609" cy="66675"/>
          </a:xfrm>
          <a:custGeom>
            <a:rect b="b" l="l" r="r" t="t"/>
            <a:pathLst>
              <a:path extrusionOk="0" h="66675" w="54609">
                <a:moveTo>
                  <a:pt x="21564" y="62090"/>
                </a:moveTo>
                <a:lnTo>
                  <a:pt x="19138" y="52108"/>
                </a:lnTo>
                <a:lnTo>
                  <a:pt x="9690" y="41948"/>
                </a:lnTo>
                <a:lnTo>
                  <a:pt x="0" y="36880"/>
                </a:lnTo>
                <a:lnTo>
                  <a:pt x="1917" y="48831"/>
                </a:lnTo>
                <a:lnTo>
                  <a:pt x="9118" y="53327"/>
                </a:lnTo>
                <a:lnTo>
                  <a:pt x="13576" y="57010"/>
                </a:lnTo>
                <a:lnTo>
                  <a:pt x="7226" y="66497"/>
                </a:lnTo>
                <a:lnTo>
                  <a:pt x="9258" y="66598"/>
                </a:lnTo>
                <a:lnTo>
                  <a:pt x="10185" y="66598"/>
                </a:lnTo>
                <a:lnTo>
                  <a:pt x="21564" y="62090"/>
                </a:lnTo>
                <a:close/>
              </a:path>
              <a:path extrusionOk="0" h="66675" w="54609">
                <a:moveTo>
                  <a:pt x="54394" y="7886"/>
                </a:moveTo>
                <a:lnTo>
                  <a:pt x="44043" y="0"/>
                </a:lnTo>
                <a:lnTo>
                  <a:pt x="40424" y="12979"/>
                </a:lnTo>
                <a:lnTo>
                  <a:pt x="30441" y="19519"/>
                </a:lnTo>
                <a:lnTo>
                  <a:pt x="19913" y="25527"/>
                </a:lnTo>
                <a:lnTo>
                  <a:pt x="14693" y="36868"/>
                </a:lnTo>
                <a:lnTo>
                  <a:pt x="17056" y="37096"/>
                </a:lnTo>
                <a:lnTo>
                  <a:pt x="18249" y="37096"/>
                </a:lnTo>
                <a:lnTo>
                  <a:pt x="36436" y="32004"/>
                </a:lnTo>
                <a:lnTo>
                  <a:pt x="50177" y="20408"/>
                </a:lnTo>
                <a:lnTo>
                  <a:pt x="54394" y="7886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83" name="Google Shape;8683;gefe2f4b35a_0_4785"/>
          <p:cNvSpPr/>
          <p:nvPr/>
        </p:nvSpPr>
        <p:spPr>
          <a:xfrm>
            <a:off x="762118" y="12759800"/>
            <a:ext cx="26670" cy="37465"/>
          </a:xfrm>
          <a:custGeom>
            <a:rect b="b" l="l" r="r" t="t"/>
            <a:pathLst>
              <a:path extrusionOk="0" h="37465" w="26670">
                <a:moveTo>
                  <a:pt x="19064" y="0"/>
                </a:moveTo>
                <a:lnTo>
                  <a:pt x="15180" y="11222"/>
                </a:lnTo>
                <a:lnTo>
                  <a:pt x="6207" y="21948"/>
                </a:lnTo>
                <a:lnTo>
                  <a:pt x="0" y="30946"/>
                </a:lnTo>
                <a:lnTo>
                  <a:pt x="4409" y="36982"/>
                </a:lnTo>
                <a:lnTo>
                  <a:pt x="11906" y="29387"/>
                </a:lnTo>
                <a:lnTo>
                  <a:pt x="21538" y="19267"/>
                </a:lnTo>
                <a:lnTo>
                  <a:pt x="26268" y="8759"/>
                </a:lnTo>
                <a:lnTo>
                  <a:pt x="1906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84" name="Google Shape;8684;gefe2f4b35a_0_4785"/>
          <p:cNvSpPr/>
          <p:nvPr/>
        </p:nvSpPr>
        <p:spPr>
          <a:xfrm>
            <a:off x="1292296" y="13263314"/>
            <a:ext cx="34290" cy="29844"/>
          </a:xfrm>
          <a:custGeom>
            <a:rect b="b" l="l" r="r" t="t"/>
            <a:pathLst>
              <a:path extrusionOk="0" h="29844" w="34290">
                <a:moveTo>
                  <a:pt x="31685" y="0"/>
                </a:moveTo>
                <a:lnTo>
                  <a:pt x="30593" y="0"/>
                </a:lnTo>
                <a:lnTo>
                  <a:pt x="16896" y="3810"/>
                </a:lnTo>
                <a:lnTo>
                  <a:pt x="5412" y="12641"/>
                </a:lnTo>
                <a:lnTo>
                  <a:pt x="0" y="22593"/>
                </a:lnTo>
                <a:lnTo>
                  <a:pt x="4520" y="29768"/>
                </a:lnTo>
                <a:lnTo>
                  <a:pt x="9262" y="19822"/>
                </a:lnTo>
                <a:lnTo>
                  <a:pt x="29090" y="10269"/>
                </a:lnTo>
                <a:lnTo>
                  <a:pt x="33818" y="266"/>
                </a:lnTo>
                <a:lnTo>
                  <a:pt x="32764" y="88"/>
                </a:lnTo>
                <a:lnTo>
                  <a:pt x="3168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85" name="Google Shape;8685;gefe2f4b35a_0_4785"/>
          <p:cNvSpPr/>
          <p:nvPr/>
        </p:nvSpPr>
        <p:spPr>
          <a:xfrm>
            <a:off x="1170745" y="13272984"/>
            <a:ext cx="1269" cy="19684"/>
          </a:xfrm>
          <a:custGeom>
            <a:rect b="b" l="l" r="r" t="t"/>
            <a:pathLst>
              <a:path extrusionOk="0" h="19684" w="1269">
                <a:moveTo>
                  <a:pt x="1206" y="0"/>
                </a:moveTo>
                <a:lnTo>
                  <a:pt x="0" y="19685"/>
                </a:lnTo>
                <a:lnTo>
                  <a:pt x="253" y="16002"/>
                </a:lnTo>
                <a:lnTo>
                  <a:pt x="1130" y="1536"/>
                </a:lnTo>
                <a:lnTo>
                  <a:pt x="1206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pic>
        <p:nvPicPr>
          <p:cNvPr id="8686" name="Google Shape;8686;gefe2f4b35a_0_4785"/>
          <p:cNvPicPr preferRelativeResize="0"/>
          <p:nvPr/>
        </p:nvPicPr>
        <p:blipFill rotWithShape="1">
          <a:blip r:embed="rId15">
            <a:alphaModFix/>
          </a:blip>
          <a:srcRect b="0" l="0" r="0" t="0"/>
          <a:stretch/>
        </p:blipFill>
        <p:spPr>
          <a:xfrm>
            <a:off x="736907" y="13373986"/>
            <a:ext cx="103225" cy="131318"/>
          </a:xfrm>
          <a:prstGeom prst="rect">
            <a:avLst/>
          </a:prstGeom>
          <a:noFill/>
          <a:ln>
            <a:noFill/>
          </a:ln>
        </p:spPr>
      </p:pic>
      <p:sp>
        <p:nvSpPr>
          <p:cNvPr id="8687" name="Google Shape;8687;gefe2f4b35a_0_4785"/>
          <p:cNvSpPr/>
          <p:nvPr/>
        </p:nvSpPr>
        <p:spPr>
          <a:xfrm>
            <a:off x="177217" y="13427409"/>
            <a:ext cx="29845" cy="21590"/>
          </a:xfrm>
          <a:custGeom>
            <a:rect b="b" l="l" r="r" t="t"/>
            <a:pathLst>
              <a:path extrusionOk="0" h="21590" w="29845">
                <a:moveTo>
                  <a:pt x="4940" y="0"/>
                </a:moveTo>
                <a:lnTo>
                  <a:pt x="3111" y="0"/>
                </a:lnTo>
                <a:lnTo>
                  <a:pt x="1498" y="0"/>
                </a:lnTo>
                <a:lnTo>
                  <a:pt x="444" y="1701"/>
                </a:lnTo>
                <a:lnTo>
                  <a:pt x="0" y="6591"/>
                </a:lnTo>
                <a:lnTo>
                  <a:pt x="5727" y="8089"/>
                </a:lnTo>
                <a:lnTo>
                  <a:pt x="8356" y="12700"/>
                </a:lnTo>
                <a:lnTo>
                  <a:pt x="7226" y="21450"/>
                </a:lnTo>
                <a:lnTo>
                  <a:pt x="22174" y="21450"/>
                </a:lnTo>
                <a:lnTo>
                  <a:pt x="22174" y="13855"/>
                </a:lnTo>
                <a:lnTo>
                  <a:pt x="27939" y="12471"/>
                </a:lnTo>
                <a:lnTo>
                  <a:pt x="29375" y="6591"/>
                </a:lnTo>
                <a:lnTo>
                  <a:pt x="26771" y="8178"/>
                </a:lnTo>
                <a:lnTo>
                  <a:pt x="24307" y="8801"/>
                </a:lnTo>
                <a:lnTo>
                  <a:pt x="17652" y="8801"/>
                </a:lnTo>
                <a:lnTo>
                  <a:pt x="13855" y="6604"/>
                </a:lnTo>
                <a:lnTo>
                  <a:pt x="7492" y="2197"/>
                </a:lnTo>
                <a:lnTo>
                  <a:pt x="494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88" name="Google Shape;8688;gefe2f4b35a_0_4785"/>
          <p:cNvSpPr/>
          <p:nvPr/>
        </p:nvSpPr>
        <p:spPr>
          <a:xfrm>
            <a:off x="265280" y="13604198"/>
            <a:ext cx="38100" cy="38734"/>
          </a:xfrm>
          <a:custGeom>
            <a:rect b="b" l="l" r="r" t="t"/>
            <a:pathLst>
              <a:path extrusionOk="0" h="38734" w="38100">
                <a:moveTo>
                  <a:pt x="29641" y="0"/>
                </a:moveTo>
                <a:lnTo>
                  <a:pt x="14947" y="0"/>
                </a:lnTo>
                <a:lnTo>
                  <a:pt x="16357" y="16256"/>
                </a:lnTo>
                <a:lnTo>
                  <a:pt x="292" y="15100"/>
                </a:lnTo>
                <a:lnTo>
                  <a:pt x="0" y="25247"/>
                </a:lnTo>
                <a:lnTo>
                  <a:pt x="3746" y="31216"/>
                </a:lnTo>
                <a:lnTo>
                  <a:pt x="7785" y="37109"/>
                </a:lnTo>
                <a:lnTo>
                  <a:pt x="14947" y="33655"/>
                </a:lnTo>
                <a:lnTo>
                  <a:pt x="22440" y="37109"/>
                </a:lnTo>
                <a:lnTo>
                  <a:pt x="25323" y="38087"/>
                </a:lnTo>
                <a:lnTo>
                  <a:pt x="27673" y="38519"/>
                </a:lnTo>
                <a:lnTo>
                  <a:pt x="29578" y="38519"/>
                </a:lnTo>
                <a:lnTo>
                  <a:pt x="35943" y="35264"/>
                </a:lnTo>
                <a:lnTo>
                  <a:pt x="37580" y="27254"/>
                </a:lnTo>
                <a:lnTo>
                  <a:pt x="37106" y="17119"/>
                </a:lnTo>
                <a:lnTo>
                  <a:pt x="37134" y="7493"/>
                </a:lnTo>
                <a:lnTo>
                  <a:pt x="26187" y="11303"/>
                </a:lnTo>
                <a:lnTo>
                  <a:pt x="29641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89" name="Google Shape;8689;gefe2f4b35a_0_4785"/>
          <p:cNvSpPr/>
          <p:nvPr/>
        </p:nvSpPr>
        <p:spPr>
          <a:xfrm>
            <a:off x="617277" y="13680913"/>
            <a:ext cx="19684" cy="24130"/>
          </a:xfrm>
          <a:custGeom>
            <a:rect b="b" l="l" r="r" t="t"/>
            <a:pathLst>
              <a:path extrusionOk="0" h="24130" w="19684">
                <a:moveTo>
                  <a:pt x="3035" y="0"/>
                </a:moveTo>
                <a:lnTo>
                  <a:pt x="0" y="0"/>
                </a:lnTo>
                <a:lnTo>
                  <a:pt x="165" y="4940"/>
                </a:lnTo>
                <a:lnTo>
                  <a:pt x="11061" y="22961"/>
                </a:lnTo>
                <a:lnTo>
                  <a:pt x="11760" y="24053"/>
                </a:lnTo>
                <a:lnTo>
                  <a:pt x="12852" y="24053"/>
                </a:lnTo>
                <a:lnTo>
                  <a:pt x="12560" y="20612"/>
                </a:lnTo>
                <a:lnTo>
                  <a:pt x="16598" y="19723"/>
                </a:lnTo>
                <a:lnTo>
                  <a:pt x="19264" y="15821"/>
                </a:lnTo>
                <a:lnTo>
                  <a:pt x="15508" y="9132"/>
                </a:lnTo>
                <a:lnTo>
                  <a:pt x="8906" y="2808"/>
                </a:lnTo>
                <a:lnTo>
                  <a:pt x="3035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90" name="Google Shape;8690;gefe2f4b35a_0_4785"/>
          <p:cNvSpPr/>
          <p:nvPr/>
        </p:nvSpPr>
        <p:spPr>
          <a:xfrm>
            <a:off x="346661" y="7849254"/>
            <a:ext cx="59054" cy="50800"/>
          </a:xfrm>
          <a:custGeom>
            <a:rect b="b" l="l" r="r" t="t"/>
            <a:pathLst>
              <a:path extrusionOk="0" h="50800" w="59054">
                <a:moveTo>
                  <a:pt x="26682" y="0"/>
                </a:moveTo>
                <a:lnTo>
                  <a:pt x="16525" y="1928"/>
                </a:lnTo>
                <a:lnTo>
                  <a:pt x="8107" y="8134"/>
                </a:lnTo>
                <a:lnTo>
                  <a:pt x="2306" y="19245"/>
                </a:lnTo>
                <a:lnTo>
                  <a:pt x="0" y="35890"/>
                </a:lnTo>
                <a:lnTo>
                  <a:pt x="10934" y="39573"/>
                </a:lnTo>
                <a:lnTo>
                  <a:pt x="7200" y="50533"/>
                </a:lnTo>
                <a:lnTo>
                  <a:pt x="26751" y="48008"/>
                </a:lnTo>
                <a:lnTo>
                  <a:pt x="42456" y="41582"/>
                </a:lnTo>
                <a:lnTo>
                  <a:pt x="53417" y="30380"/>
                </a:lnTo>
                <a:lnTo>
                  <a:pt x="58737" y="13525"/>
                </a:lnTo>
                <a:lnTo>
                  <a:pt x="51285" y="8004"/>
                </a:lnTo>
                <a:lnTo>
                  <a:pt x="43214" y="3733"/>
                </a:lnTo>
                <a:lnTo>
                  <a:pt x="34891" y="977"/>
                </a:lnTo>
                <a:lnTo>
                  <a:pt x="26682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91" name="Google Shape;8691;gefe2f4b35a_0_4785"/>
          <p:cNvSpPr/>
          <p:nvPr/>
        </p:nvSpPr>
        <p:spPr>
          <a:xfrm>
            <a:off x="0" y="12147391"/>
            <a:ext cx="37465" cy="66040"/>
          </a:xfrm>
          <a:custGeom>
            <a:rect b="b" l="l" r="r" t="t"/>
            <a:pathLst>
              <a:path extrusionOk="0" h="66040" w="37465">
                <a:moveTo>
                  <a:pt x="13600" y="0"/>
                </a:moveTo>
                <a:lnTo>
                  <a:pt x="8279" y="0"/>
                </a:lnTo>
                <a:lnTo>
                  <a:pt x="1573" y="1549"/>
                </a:lnTo>
                <a:lnTo>
                  <a:pt x="0" y="2193"/>
                </a:lnTo>
                <a:lnTo>
                  <a:pt x="0" y="62518"/>
                </a:lnTo>
                <a:lnTo>
                  <a:pt x="20382" y="65773"/>
                </a:lnTo>
                <a:lnTo>
                  <a:pt x="25678" y="65773"/>
                </a:lnTo>
                <a:lnTo>
                  <a:pt x="31278" y="65316"/>
                </a:lnTo>
                <a:lnTo>
                  <a:pt x="37095" y="64376"/>
                </a:lnTo>
                <a:lnTo>
                  <a:pt x="35156" y="41801"/>
                </a:lnTo>
                <a:lnTo>
                  <a:pt x="33177" y="21062"/>
                </a:lnTo>
                <a:lnTo>
                  <a:pt x="27283" y="5886"/>
                </a:lnTo>
                <a:lnTo>
                  <a:pt x="13600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8692" name="Google Shape;8692;gefe2f4b35a_0_4785"/>
          <p:cNvSpPr/>
          <p:nvPr/>
        </p:nvSpPr>
        <p:spPr>
          <a:xfrm>
            <a:off x="730241" y="13663547"/>
            <a:ext cx="29209" cy="45084"/>
          </a:xfrm>
          <a:custGeom>
            <a:rect b="b" l="l" r="r" t="t"/>
            <a:pathLst>
              <a:path extrusionOk="0" h="45084" w="29209">
                <a:moveTo>
                  <a:pt x="28794" y="0"/>
                </a:moveTo>
                <a:lnTo>
                  <a:pt x="6671" y="0"/>
                </a:lnTo>
                <a:lnTo>
                  <a:pt x="0" y="14373"/>
                </a:lnTo>
                <a:lnTo>
                  <a:pt x="3688" y="28128"/>
                </a:lnTo>
                <a:lnTo>
                  <a:pt x="14399" y="38967"/>
                </a:lnTo>
                <a:lnTo>
                  <a:pt x="28794" y="44589"/>
                </a:lnTo>
                <a:lnTo>
                  <a:pt x="28794" y="0"/>
                </a:lnTo>
                <a:close/>
              </a:path>
            </a:pathLst>
          </a:custGeom>
          <a:solidFill>
            <a:srgbClr val="69857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</p:txBody>
      </p:sp>
      <p:grpSp>
        <p:nvGrpSpPr>
          <p:cNvPr id="8693" name="Google Shape;8693;gefe2f4b35a_0_4785"/>
          <p:cNvGrpSpPr/>
          <p:nvPr/>
        </p:nvGrpSpPr>
        <p:grpSpPr>
          <a:xfrm>
            <a:off x="-1612" y="0"/>
            <a:ext cx="13717891" cy="13716494"/>
            <a:chOff x="-1612" y="0"/>
            <a:chExt cx="13717891" cy="13716494"/>
          </a:xfrm>
        </p:grpSpPr>
        <p:pic>
          <p:nvPicPr>
            <p:cNvPr id="8694" name="Google Shape;8694;gefe2f4b35a_0_4785"/>
            <p:cNvPicPr preferRelativeResize="0"/>
            <p:nvPr/>
          </p:nvPicPr>
          <p:blipFill rotWithShape="1">
            <a:blip r:embed="rId16">
              <a:alphaModFix/>
            </a:blip>
            <a:srcRect b="0" l="0" r="0" t="0"/>
            <a:stretch/>
          </p:blipFill>
          <p:spPr>
            <a:xfrm>
              <a:off x="1093949" y="0"/>
              <a:ext cx="371487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695" name="Google Shape;8695;gefe2f4b35a_0_4785"/>
            <p:cNvSpPr/>
            <p:nvPr/>
          </p:nvSpPr>
          <p:spPr>
            <a:xfrm>
              <a:off x="1578737" y="0"/>
              <a:ext cx="291464" cy="13716000"/>
            </a:xfrm>
            <a:custGeom>
              <a:rect b="b" l="l" r="r" t="t"/>
              <a:pathLst>
                <a:path extrusionOk="0" h="13716000" w="291464">
                  <a:moveTo>
                    <a:pt x="153847" y="12573000"/>
                  </a:moveTo>
                  <a:lnTo>
                    <a:pt x="151384" y="12446000"/>
                  </a:lnTo>
                  <a:lnTo>
                    <a:pt x="149161" y="12319000"/>
                  </a:lnTo>
                  <a:lnTo>
                    <a:pt x="147027" y="12192000"/>
                  </a:lnTo>
                  <a:lnTo>
                    <a:pt x="144957" y="12065000"/>
                  </a:lnTo>
                  <a:lnTo>
                    <a:pt x="142963" y="12065000"/>
                  </a:lnTo>
                  <a:lnTo>
                    <a:pt x="141058" y="11938000"/>
                  </a:lnTo>
                  <a:lnTo>
                    <a:pt x="139217" y="11811000"/>
                  </a:lnTo>
                  <a:lnTo>
                    <a:pt x="137452" y="11684000"/>
                  </a:lnTo>
                  <a:lnTo>
                    <a:pt x="135763" y="11684000"/>
                  </a:lnTo>
                  <a:lnTo>
                    <a:pt x="134975" y="11557000"/>
                  </a:lnTo>
                  <a:lnTo>
                    <a:pt x="134213" y="11557000"/>
                  </a:lnTo>
                  <a:lnTo>
                    <a:pt x="133502" y="11430000"/>
                  </a:lnTo>
                  <a:lnTo>
                    <a:pt x="132168" y="11430000"/>
                  </a:lnTo>
                  <a:lnTo>
                    <a:pt x="131559" y="11303000"/>
                  </a:lnTo>
                  <a:lnTo>
                    <a:pt x="130975" y="11303000"/>
                  </a:lnTo>
                  <a:lnTo>
                    <a:pt x="130429" y="11176000"/>
                  </a:lnTo>
                  <a:lnTo>
                    <a:pt x="129413" y="11176000"/>
                  </a:lnTo>
                  <a:lnTo>
                    <a:pt x="128498" y="11049000"/>
                  </a:lnTo>
                  <a:lnTo>
                    <a:pt x="127685" y="10922000"/>
                  </a:lnTo>
                  <a:lnTo>
                    <a:pt x="126961" y="10795000"/>
                  </a:lnTo>
                  <a:lnTo>
                    <a:pt x="126301" y="10668000"/>
                  </a:lnTo>
                  <a:lnTo>
                    <a:pt x="125717" y="10668000"/>
                  </a:lnTo>
                  <a:lnTo>
                    <a:pt x="124942" y="10414000"/>
                  </a:lnTo>
                  <a:lnTo>
                    <a:pt x="122085" y="9779000"/>
                  </a:lnTo>
                  <a:lnTo>
                    <a:pt x="121361" y="9652000"/>
                  </a:lnTo>
                  <a:lnTo>
                    <a:pt x="120815" y="9525000"/>
                  </a:lnTo>
                  <a:lnTo>
                    <a:pt x="120218" y="9398000"/>
                  </a:lnTo>
                  <a:lnTo>
                    <a:pt x="119545" y="9398000"/>
                  </a:lnTo>
                  <a:lnTo>
                    <a:pt x="118808" y="9271000"/>
                  </a:lnTo>
                  <a:lnTo>
                    <a:pt x="117970" y="9144000"/>
                  </a:lnTo>
                  <a:lnTo>
                    <a:pt x="117525" y="9144000"/>
                  </a:lnTo>
                  <a:lnTo>
                    <a:pt x="117043" y="9017000"/>
                  </a:lnTo>
                  <a:lnTo>
                    <a:pt x="116535" y="9017000"/>
                  </a:lnTo>
                  <a:lnTo>
                    <a:pt x="116001" y="8890000"/>
                  </a:lnTo>
                  <a:lnTo>
                    <a:pt x="114846" y="8890000"/>
                  </a:lnTo>
                  <a:lnTo>
                    <a:pt x="114223" y="8763000"/>
                  </a:lnTo>
                  <a:lnTo>
                    <a:pt x="128447" y="8763000"/>
                  </a:lnTo>
                  <a:lnTo>
                    <a:pt x="125984" y="8636000"/>
                  </a:lnTo>
                  <a:lnTo>
                    <a:pt x="123761" y="8509000"/>
                  </a:lnTo>
                  <a:lnTo>
                    <a:pt x="121627" y="8382000"/>
                  </a:lnTo>
                  <a:lnTo>
                    <a:pt x="119557" y="8382000"/>
                  </a:lnTo>
                  <a:lnTo>
                    <a:pt x="117563" y="8255000"/>
                  </a:lnTo>
                  <a:lnTo>
                    <a:pt x="115646" y="8128000"/>
                  </a:lnTo>
                  <a:lnTo>
                    <a:pt x="113804" y="8001000"/>
                  </a:lnTo>
                  <a:lnTo>
                    <a:pt x="112039" y="7874000"/>
                  </a:lnTo>
                  <a:lnTo>
                    <a:pt x="110350" y="7874000"/>
                  </a:lnTo>
                  <a:lnTo>
                    <a:pt x="109562" y="7747000"/>
                  </a:lnTo>
                  <a:lnTo>
                    <a:pt x="108813" y="7747000"/>
                  </a:lnTo>
                  <a:lnTo>
                    <a:pt x="108089" y="7620000"/>
                  </a:lnTo>
                  <a:lnTo>
                    <a:pt x="106768" y="7620000"/>
                  </a:lnTo>
                  <a:lnTo>
                    <a:pt x="106146" y="7493000"/>
                  </a:lnTo>
                  <a:lnTo>
                    <a:pt x="105575" y="7493000"/>
                  </a:lnTo>
                  <a:lnTo>
                    <a:pt x="105016" y="7366000"/>
                  </a:lnTo>
                  <a:lnTo>
                    <a:pt x="104000" y="7366000"/>
                  </a:lnTo>
                  <a:lnTo>
                    <a:pt x="103098" y="7239000"/>
                  </a:lnTo>
                  <a:lnTo>
                    <a:pt x="102285" y="7112000"/>
                  </a:lnTo>
                  <a:lnTo>
                    <a:pt x="101561" y="6985000"/>
                  </a:lnTo>
                  <a:lnTo>
                    <a:pt x="100914" y="6858000"/>
                  </a:lnTo>
                  <a:lnTo>
                    <a:pt x="100317" y="6858000"/>
                  </a:lnTo>
                  <a:lnTo>
                    <a:pt x="99542" y="6604000"/>
                  </a:lnTo>
                  <a:lnTo>
                    <a:pt x="96685" y="5969000"/>
                  </a:lnTo>
                  <a:lnTo>
                    <a:pt x="95961" y="5842000"/>
                  </a:lnTo>
                  <a:lnTo>
                    <a:pt x="95415" y="5715000"/>
                  </a:lnTo>
                  <a:lnTo>
                    <a:pt x="94818" y="5715000"/>
                  </a:lnTo>
                  <a:lnTo>
                    <a:pt x="94145" y="5588000"/>
                  </a:lnTo>
                  <a:lnTo>
                    <a:pt x="93408" y="5461000"/>
                  </a:lnTo>
                  <a:lnTo>
                    <a:pt x="92570" y="5334000"/>
                  </a:lnTo>
                  <a:lnTo>
                    <a:pt x="92125" y="5334000"/>
                  </a:lnTo>
                  <a:lnTo>
                    <a:pt x="91643" y="5207000"/>
                  </a:lnTo>
                  <a:lnTo>
                    <a:pt x="90601" y="5207000"/>
                  </a:lnTo>
                  <a:lnTo>
                    <a:pt x="90043" y="5080000"/>
                  </a:lnTo>
                  <a:lnTo>
                    <a:pt x="89446" y="5080000"/>
                  </a:lnTo>
                  <a:lnTo>
                    <a:pt x="88823" y="4953000"/>
                  </a:lnTo>
                  <a:lnTo>
                    <a:pt x="103047" y="4953000"/>
                  </a:lnTo>
                  <a:lnTo>
                    <a:pt x="100584" y="4826000"/>
                  </a:lnTo>
                  <a:lnTo>
                    <a:pt x="98361" y="4699000"/>
                  </a:lnTo>
                  <a:lnTo>
                    <a:pt x="96227" y="4572000"/>
                  </a:lnTo>
                  <a:lnTo>
                    <a:pt x="94157" y="4572000"/>
                  </a:lnTo>
                  <a:lnTo>
                    <a:pt x="92163" y="4445000"/>
                  </a:lnTo>
                  <a:lnTo>
                    <a:pt x="90246" y="4318000"/>
                  </a:lnTo>
                  <a:lnTo>
                    <a:pt x="88404" y="4191000"/>
                  </a:lnTo>
                  <a:lnTo>
                    <a:pt x="86639" y="4191000"/>
                  </a:lnTo>
                  <a:lnTo>
                    <a:pt x="85788" y="4064000"/>
                  </a:lnTo>
                  <a:lnTo>
                    <a:pt x="84950" y="4064000"/>
                  </a:lnTo>
                  <a:lnTo>
                    <a:pt x="84162" y="3937000"/>
                  </a:lnTo>
                  <a:lnTo>
                    <a:pt x="82689" y="3937000"/>
                  </a:lnTo>
                  <a:lnTo>
                    <a:pt x="82016" y="3810000"/>
                  </a:lnTo>
                  <a:lnTo>
                    <a:pt x="81368" y="3810000"/>
                  </a:lnTo>
                  <a:lnTo>
                    <a:pt x="80746" y="3683000"/>
                  </a:lnTo>
                  <a:lnTo>
                    <a:pt x="79616" y="3683000"/>
                  </a:lnTo>
                  <a:lnTo>
                    <a:pt x="79095" y="3556000"/>
                  </a:lnTo>
                  <a:lnTo>
                    <a:pt x="78600" y="3556000"/>
                  </a:lnTo>
                  <a:lnTo>
                    <a:pt x="77698" y="3429000"/>
                  </a:lnTo>
                  <a:lnTo>
                    <a:pt x="76885" y="3302000"/>
                  </a:lnTo>
                  <a:lnTo>
                    <a:pt x="76161" y="3175000"/>
                  </a:lnTo>
                  <a:lnTo>
                    <a:pt x="75514" y="3175000"/>
                  </a:lnTo>
                  <a:lnTo>
                    <a:pt x="74917" y="3048000"/>
                  </a:lnTo>
                  <a:lnTo>
                    <a:pt x="74142" y="2921000"/>
                  </a:lnTo>
                  <a:lnTo>
                    <a:pt x="71285" y="2159000"/>
                  </a:lnTo>
                  <a:lnTo>
                    <a:pt x="70561" y="2032000"/>
                  </a:lnTo>
                  <a:lnTo>
                    <a:pt x="70015" y="1905000"/>
                  </a:lnTo>
                  <a:lnTo>
                    <a:pt x="69418" y="1905000"/>
                  </a:lnTo>
                  <a:lnTo>
                    <a:pt x="68745" y="1778000"/>
                  </a:lnTo>
                  <a:lnTo>
                    <a:pt x="68008" y="1651000"/>
                  </a:lnTo>
                  <a:lnTo>
                    <a:pt x="67170" y="1524000"/>
                  </a:lnTo>
                  <a:lnTo>
                    <a:pt x="66725" y="1524000"/>
                  </a:lnTo>
                  <a:lnTo>
                    <a:pt x="66243" y="1397000"/>
                  </a:lnTo>
                  <a:lnTo>
                    <a:pt x="65201" y="1397000"/>
                  </a:lnTo>
                  <a:lnTo>
                    <a:pt x="64643" y="1270000"/>
                  </a:lnTo>
                  <a:lnTo>
                    <a:pt x="64046" y="1270000"/>
                  </a:lnTo>
                  <a:lnTo>
                    <a:pt x="63423" y="1143000"/>
                  </a:lnTo>
                  <a:lnTo>
                    <a:pt x="77647" y="1143000"/>
                  </a:lnTo>
                  <a:lnTo>
                    <a:pt x="75184" y="1016000"/>
                  </a:lnTo>
                  <a:lnTo>
                    <a:pt x="72961" y="889000"/>
                  </a:lnTo>
                  <a:lnTo>
                    <a:pt x="70827" y="889000"/>
                  </a:lnTo>
                  <a:lnTo>
                    <a:pt x="68757" y="762000"/>
                  </a:lnTo>
                  <a:lnTo>
                    <a:pt x="66763" y="635000"/>
                  </a:lnTo>
                  <a:lnTo>
                    <a:pt x="64846" y="508000"/>
                  </a:lnTo>
                  <a:lnTo>
                    <a:pt x="63004" y="381000"/>
                  </a:lnTo>
                  <a:lnTo>
                    <a:pt x="61239" y="381000"/>
                  </a:lnTo>
                  <a:lnTo>
                    <a:pt x="60388" y="254000"/>
                  </a:lnTo>
                  <a:lnTo>
                    <a:pt x="59550" y="254000"/>
                  </a:lnTo>
                  <a:lnTo>
                    <a:pt x="58750" y="127000"/>
                  </a:lnTo>
                  <a:lnTo>
                    <a:pt x="57988" y="127000"/>
                  </a:lnTo>
                  <a:lnTo>
                    <a:pt x="57048" y="0"/>
                  </a:lnTo>
                  <a:lnTo>
                    <a:pt x="0" y="0"/>
                  </a:lnTo>
                  <a:lnTo>
                    <a:pt x="1524" y="127000"/>
                  </a:lnTo>
                  <a:lnTo>
                    <a:pt x="3187" y="254000"/>
                  </a:lnTo>
                  <a:lnTo>
                    <a:pt x="4940" y="381000"/>
                  </a:lnTo>
                  <a:lnTo>
                    <a:pt x="6756" y="508000"/>
                  </a:lnTo>
                  <a:lnTo>
                    <a:pt x="8648" y="508000"/>
                  </a:lnTo>
                  <a:lnTo>
                    <a:pt x="10629" y="635000"/>
                  </a:lnTo>
                  <a:lnTo>
                    <a:pt x="12674" y="762000"/>
                  </a:lnTo>
                  <a:lnTo>
                    <a:pt x="14808" y="889000"/>
                  </a:lnTo>
                  <a:lnTo>
                    <a:pt x="17005" y="1016000"/>
                  </a:lnTo>
                  <a:lnTo>
                    <a:pt x="19291" y="1016000"/>
                  </a:lnTo>
                  <a:lnTo>
                    <a:pt x="18059" y="1143000"/>
                  </a:lnTo>
                  <a:lnTo>
                    <a:pt x="16941" y="1143000"/>
                  </a:lnTo>
                  <a:lnTo>
                    <a:pt x="15938" y="1270000"/>
                  </a:lnTo>
                  <a:lnTo>
                    <a:pt x="14198" y="1270000"/>
                  </a:lnTo>
                  <a:lnTo>
                    <a:pt x="13462" y="1397000"/>
                  </a:lnTo>
                  <a:lnTo>
                    <a:pt x="12814" y="1397000"/>
                  </a:lnTo>
                  <a:lnTo>
                    <a:pt x="12255" y="1524000"/>
                  </a:lnTo>
                  <a:lnTo>
                    <a:pt x="11353" y="1524000"/>
                  </a:lnTo>
                  <a:lnTo>
                    <a:pt x="11010" y="1651000"/>
                  </a:lnTo>
                  <a:lnTo>
                    <a:pt x="10731" y="1651000"/>
                  </a:lnTo>
                  <a:lnTo>
                    <a:pt x="10528" y="1778000"/>
                  </a:lnTo>
                  <a:lnTo>
                    <a:pt x="10261" y="1778000"/>
                  </a:lnTo>
                  <a:lnTo>
                    <a:pt x="10210" y="1905000"/>
                  </a:lnTo>
                  <a:lnTo>
                    <a:pt x="10287" y="2032000"/>
                  </a:lnTo>
                  <a:lnTo>
                    <a:pt x="10439" y="2159000"/>
                  </a:lnTo>
                  <a:lnTo>
                    <a:pt x="10680" y="2286000"/>
                  </a:lnTo>
                  <a:lnTo>
                    <a:pt x="10998" y="2286000"/>
                  </a:lnTo>
                  <a:lnTo>
                    <a:pt x="11404" y="2413000"/>
                  </a:lnTo>
                  <a:lnTo>
                    <a:pt x="11874" y="2540000"/>
                  </a:lnTo>
                  <a:lnTo>
                    <a:pt x="12446" y="2667000"/>
                  </a:lnTo>
                  <a:lnTo>
                    <a:pt x="13081" y="2794000"/>
                  </a:lnTo>
                  <a:lnTo>
                    <a:pt x="13804" y="2794000"/>
                  </a:lnTo>
                  <a:lnTo>
                    <a:pt x="14592" y="2921000"/>
                  </a:lnTo>
                  <a:lnTo>
                    <a:pt x="15481" y="3048000"/>
                  </a:lnTo>
                  <a:lnTo>
                    <a:pt x="16433" y="3175000"/>
                  </a:lnTo>
                  <a:lnTo>
                    <a:pt x="17475" y="3302000"/>
                  </a:lnTo>
                  <a:lnTo>
                    <a:pt x="18592" y="3302000"/>
                  </a:lnTo>
                  <a:lnTo>
                    <a:pt x="19786" y="3429000"/>
                  </a:lnTo>
                  <a:lnTo>
                    <a:pt x="21056" y="3556000"/>
                  </a:lnTo>
                  <a:lnTo>
                    <a:pt x="22402" y="3683000"/>
                  </a:lnTo>
                  <a:lnTo>
                    <a:pt x="23837" y="3810000"/>
                  </a:lnTo>
                  <a:lnTo>
                    <a:pt x="25349" y="3810000"/>
                  </a:lnTo>
                  <a:lnTo>
                    <a:pt x="26936" y="3937000"/>
                  </a:lnTo>
                  <a:lnTo>
                    <a:pt x="28600" y="4064000"/>
                  </a:lnTo>
                  <a:lnTo>
                    <a:pt x="30340" y="4191000"/>
                  </a:lnTo>
                  <a:lnTo>
                    <a:pt x="32156" y="4318000"/>
                  </a:lnTo>
                  <a:lnTo>
                    <a:pt x="34048" y="4318000"/>
                  </a:lnTo>
                  <a:lnTo>
                    <a:pt x="36029" y="4445000"/>
                  </a:lnTo>
                  <a:lnTo>
                    <a:pt x="38074" y="4572000"/>
                  </a:lnTo>
                  <a:lnTo>
                    <a:pt x="40208" y="4699000"/>
                  </a:lnTo>
                  <a:lnTo>
                    <a:pt x="42405" y="4826000"/>
                  </a:lnTo>
                  <a:lnTo>
                    <a:pt x="44691" y="4826000"/>
                  </a:lnTo>
                  <a:lnTo>
                    <a:pt x="43459" y="4953000"/>
                  </a:lnTo>
                  <a:lnTo>
                    <a:pt x="42341" y="4953000"/>
                  </a:lnTo>
                  <a:lnTo>
                    <a:pt x="41338" y="5080000"/>
                  </a:lnTo>
                  <a:lnTo>
                    <a:pt x="39598" y="5080000"/>
                  </a:lnTo>
                  <a:lnTo>
                    <a:pt x="38862" y="5207000"/>
                  </a:lnTo>
                  <a:lnTo>
                    <a:pt x="38214" y="5207000"/>
                  </a:lnTo>
                  <a:lnTo>
                    <a:pt x="37655" y="5334000"/>
                  </a:lnTo>
                  <a:lnTo>
                    <a:pt x="36753" y="5334000"/>
                  </a:lnTo>
                  <a:lnTo>
                    <a:pt x="36410" y="5461000"/>
                  </a:lnTo>
                  <a:lnTo>
                    <a:pt x="35928" y="5461000"/>
                  </a:lnTo>
                  <a:lnTo>
                    <a:pt x="35763" y="5588000"/>
                  </a:lnTo>
                  <a:lnTo>
                    <a:pt x="35610" y="5715000"/>
                  </a:lnTo>
                  <a:lnTo>
                    <a:pt x="35687" y="5842000"/>
                  </a:lnTo>
                  <a:lnTo>
                    <a:pt x="35839" y="5969000"/>
                  </a:lnTo>
                  <a:lnTo>
                    <a:pt x="36080" y="5969000"/>
                  </a:lnTo>
                  <a:lnTo>
                    <a:pt x="36398" y="6096000"/>
                  </a:lnTo>
                  <a:lnTo>
                    <a:pt x="36804" y="6223000"/>
                  </a:lnTo>
                  <a:lnTo>
                    <a:pt x="37274" y="6350000"/>
                  </a:lnTo>
                  <a:lnTo>
                    <a:pt x="37846" y="6477000"/>
                  </a:lnTo>
                  <a:lnTo>
                    <a:pt x="38481" y="6477000"/>
                  </a:lnTo>
                  <a:lnTo>
                    <a:pt x="39204" y="6604000"/>
                  </a:lnTo>
                  <a:lnTo>
                    <a:pt x="39992" y="6731000"/>
                  </a:lnTo>
                  <a:lnTo>
                    <a:pt x="40881" y="6858000"/>
                  </a:lnTo>
                  <a:lnTo>
                    <a:pt x="41833" y="6985000"/>
                  </a:lnTo>
                  <a:lnTo>
                    <a:pt x="42875" y="6985000"/>
                  </a:lnTo>
                  <a:lnTo>
                    <a:pt x="43992" y="7112000"/>
                  </a:lnTo>
                  <a:lnTo>
                    <a:pt x="45186" y="7239000"/>
                  </a:lnTo>
                  <a:lnTo>
                    <a:pt x="46456" y="7366000"/>
                  </a:lnTo>
                  <a:lnTo>
                    <a:pt x="47802" y="7493000"/>
                  </a:lnTo>
                  <a:lnTo>
                    <a:pt x="49237" y="7493000"/>
                  </a:lnTo>
                  <a:lnTo>
                    <a:pt x="50749" y="7620000"/>
                  </a:lnTo>
                  <a:lnTo>
                    <a:pt x="52336" y="7747000"/>
                  </a:lnTo>
                  <a:lnTo>
                    <a:pt x="54000" y="7874000"/>
                  </a:lnTo>
                  <a:lnTo>
                    <a:pt x="55740" y="8001000"/>
                  </a:lnTo>
                  <a:lnTo>
                    <a:pt x="57556" y="8001000"/>
                  </a:lnTo>
                  <a:lnTo>
                    <a:pt x="59448" y="8128000"/>
                  </a:lnTo>
                  <a:lnTo>
                    <a:pt x="61429" y="8255000"/>
                  </a:lnTo>
                  <a:lnTo>
                    <a:pt x="63474" y="8382000"/>
                  </a:lnTo>
                  <a:lnTo>
                    <a:pt x="65608" y="8509000"/>
                  </a:lnTo>
                  <a:lnTo>
                    <a:pt x="67805" y="8509000"/>
                  </a:lnTo>
                  <a:lnTo>
                    <a:pt x="70091" y="8636000"/>
                  </a:lnTo>
                  <a:lnTo>
                    <a:pt x="68859" y="8763000"/>
                  </a:lnTo>
                  <a:lnTo>
                    <a:pt x="66738" y="8763000"/>
                  </a:lnTo>
                  <a:lnTo>
                    <a:pt x="65811" y="8890000"/>
                  </a:lnTo>
                  <a:lnTo>
                    <a:pt x="64998" y="8890000"/>
                  </a:lnTo>
                  <a:lnTo>
                    <a:pt x="64262" y="9017000"/>
                  </a:lnTo>
                  <a:lnTo>
                    <a:pt x="63055" y="9017000"/>
                  </a:lnTo>
                  <a:lnTo>
                    <a:pt x="62572" y="9144000"/>
                  </a:lnTo>
                  <a:lnTo>
                    <a:pt x="62153" y="9144000"/>
                  </a:lnTo>
                  <a:lnTo>
                    <a:pt x="61810" y="9271000"/>
                  </a:lnTo>
                  <a:lnTo>
                    <a:pt x="61328" y="9271000"/>
                  </a:lnTo>
                  <a:lnTo>
                    <a:pt x="61175" y="9398000"/>
                  </a:lnTo>
                  <a:lnTo>
                    <a:pt x="61023" y="9525000"/>
                  </a:lnTo>
                  <a:lnTo>
                    <a:pt x="61099" y="9652000"/>
                  </a:lnTo>
                  <a:lnTo>
                    <a:pt x="61252" y="9779000"/>
                  </a:lnTo>
                  <a:lnTo>
                    <a:pt x="61493" y="9779000"/>
                  </a:lnTo>
                  <a:lnTo>
                    <a:pt x="61810" y="9906000"/>
                  </a:lnTo>
                  <a:lnTo>
                    <a:pt x="62204" y="10033000"/>
                  </a:lnTo>
                  <a:lnTo>
                    <a:pt x="62687" y="10160000"/>
                  </a:lnTo>
                  <a:lnTo>
                    <a:pt x="63246" y="10287000"/>
                  </a:lnTo>
                  <a:lnTo>
                    <a:pt x="63881" y="10287000"/>
                  </a:lnTo>
                  <a:lnTo>
                    <a:pt x="64592" y="10414000"/>
                  </a:lnTo>
                  <a:lnTo>
                    <a:pt x="65392" y="10541000"/>
                  </a:lnTo>
                  <a:lnTo>
                    <a:pt x="66268" y="10668000"/>
                  </a:lnTo>
                  <a:lnTo>
                    <a:pt x="67233" y="10795000"/>
                  </a:lnTo>
                  <a:lnTo>
                    <a:pt x="68262" y="10795000"/>
                  </a:lnTo>
                  <a:lnTo>
                    <a:pt x="69380" y="10922000"/>
                  </a:lnTo>
                  <a:lnTo>
                    <a:pt x="70573" y="11049000"/>
                  </a:lnTo>
                  <a:lnTo>
                    <a:pt x="71856" y="11176000"/>
                  </a:lnTo>
                  <a:lnTo>
                    <a:pt x="73202" y="11303000"/>
                  </a:lnTo>
                  <a:lnTo>
                    <a:pt x="74637" y="11303000"/>
                  </a:lnTo>
                  <a:lnTo>
                    <a:pt x="76136" y="11430000"/>
                  </a:lnTo>
                  <a:lnTo>
                    <a:pt x="77724" y="11557000"/>
                  </a:lnTo>
                  <a:lnTo>
                    <a:pt x="79387" y="11684000"/>
                  </a:lnTo>
                  <a:lnTo>
                    <a:pt x="81140" y="11811000"/>
                  </a:lnTo>
                  <a:lnTo>
                    <a:pt x="82956" y="11811000"/>
                  </a:lnTo>
                  <a:lnTo>
                    <a:pt x="84848" y="11938000"/>
                  </a:lnTo>
                  <a:lnTo>
                    <a:pt x="86829" y="12065000"/>
                  </a:lnTo>
                  <a:lnTo>
                    <a:pt x="88874" y="12192000"/>
                  </a:lnTo>
                  <a:lnTo>
                    <a:pt x="91008" y="12319000"/>
                  </a:lnTo>
                  <a:lnTo>
                    <a:pt x="93205" y="12319000"/>
                  </a:lnTo>
                  <a:lnTo>
                    <a:pt x="95491" y="12446000"/>
                  </a:lnTo>
                  <a:lnTo>
                    <a:pt x="94259" y="12573000"/>
                  </a:lnTo>
                  <a:lnTo>
                    <a:pt x="92138" y="12573000"/>
                  </a:lnTo>
                  <a:lnTo>
                    <a:pt x="91211" y="12700000"/>
                  </a:lnTo>
                  <a:lnTo>
                    <a:pt x="90398" y="12700000"/>
                  </a:lnTo>
                  <a:lnTo>
                    <a:pt x="89662" y="12827000"/>
                  </a:lnTo>
                  <a:lnTo>
                    <a:pt x="88455" y="12827000"/>
                  </a:lnTo>
                  <a:lnTo>
                    <a:pt x="87972" y="12954000"/>
                  </a:lnTo>
                  <a:lnTo>
                    <a:pt x="87210" y="12954000"/>
                  </a:lnTo>
                  <a:lnTo>
                    <a:pt x="86944" y="13081000"/>
                  </a:lnTo>
                  <a:lnTo>
                    <a:pt x="86728" y="13081000"/>
                  </a:lnTo>
                  <a:lnTo>
                    <a:pt x="86575" y="13208000"/>
                  </a:lnTo>
                  <a:lnTo>
                    <a:pt x="86499" y="13462000"/>
                  </a:lnTo>
                  <a:lnTo>
                    <a:pt x="86652" y="13462000"/>
                  </a:lnTo>
                  <a:lnTo>
                    <a:pt x="86893" y="13589000"/>
                  </a:lnTo>
                  <a:lnTo>
                    <a:pt x="87210" y="13716000"/>
                  </a:lnTo>
                  <a:lnTo>
                    <a:pt x="148259" y="13716000"/>
                  </a:lnTo>
                  <a:lnTo>
                    <a:pt x="147256" y="13589000"/>
                  </a:lnTo>
                  <a:lnTo>
                    <a:pt x="146494" y="13462000"/>
                  </a:lnTo>
                  <a:lnTo>
                    <a:pt x="145923" y="13335000"/>
                  </a:lnTo>
                  <a:lnTo>
                    <a:pt x="145288" y="13208000"/>
                  </a:lnTo>
                  <a:lnTo>
                    <a:pt x="144589" y="13081000"/>
                  </a:lnTo>
                  <a:lnTo>
                    <a:pt x="143802" y="12954000"/>
                  </a:lnTo>
                  <a:lnTo>
                    <a:pt x="142925" y="12954000"/>
                  </a:lnTo>
                  <a:lnTo>
                    <a:pt x="142443" y="12827000"/>
                  </a:lnTo>
                  <a:lnTo>
                    <a:pt x="141935" y="12827000"/>
                  </a:lnTo>
                  <a:lnTo>
                    <a:pt x="141401" y="12700000"/>
                  </a:lnTo>
                  <a:lnTo>
                    <a:pt x="140246" y="12700000"/>
                  </a:lnTo>
                  <a:lnTo>
                    <a:pt x="139623" y="12573000"/>
                  </a:lnTo>
                  <a:lnTo>
                    <a:pt x="153847" y="12573000"/>
                  </a:lnTo>
                  <a:close/>
                </a:path>
                <a:path extrusionOk="0" h="13716000" w="291464">
                  <a:moveTo>
                    <a:pt x="291312" y="12573000"/>
                  </a:moveTo>
                  <a:lnTo>
                    <a:pt x="288848" y="12446000"/>
                  </a:lnTo>
                  <a:lnTo>
                    <a:pt x="286639" y="12319000"/>
                  </a:lnTo>
                  <a:lnTo>
                    <a:pt x="284492" y="12192000"/>
                  </a:lnTo>
                  <a:lnTo>
                    <a:pt x="282435" y="12065000"/>
                  </a:lnTo>
                  <a:lnTo>
                    <a:pt x="280441" y="12065000"/>
                  </a:lnTo>
                  <a:lnTo>
                    <a:pt x="278523" y="11938000"/>
                  </a:lnTo>
                  <a:lnTo>
                    <a:pt x="276669" y="11811000"/>
                  </a:lnTo>
                  <a:lnTo>
                    <a:pt x="274904" y="11684000"/>
                  </a:lnTo>
                  <a:lnTo>
                    <a:pt x="273227" y="11684000"/>
                  </a:lnTo>
                  <a:lnTo>
                    <a:pt x="272427" y="11557000"/>
                  </a:lnTo>
                  <a:lnTo>
                    <a:pt x="271678" y="11557000"/>
                  </a:lnTo>
                  <a:lnTo>
                    <a:pt x="270954" y="11430000"/>
                  </a:lnTo>
                  <a:lnTo>
                    <a:pt x="269633" y="11430000"/>
                  </a:lnTo>
                  <a:lnTo>
                    <a:pt x="269024" y="11303000"/>
                  </a:lnTo>
                  <a:lnTo>
                    <a:pt x="268439" y="11303000"/>
                  </a:lnTo>
                  <a:lnTo>
                    <a:pt x="267881" y="11176000"/>
                  </a:lnTo>
                  <a:lnTo>
                    <a:pt x="266865" y="11176000"/>
                  </a:lnTo>
                  <a:lnTo>
                    <a:pt x="265963" y="11049000"/>
                  </a:lnTo>
                  <a:lnTo>
                    <a:pt x="265150" y="10922000"/>
                  </a:lnTo>
                  <a:lnTo>
                    <a:pt x="264426" y="10795000"/>
                  </a:lnTo>
                  <a:lnTo>
                    <a:pt x="263779" y="10668000"/>
                  </a:lnTo>
                  <a:lnTo>
                    <a:pt x="263182" y="10668000"/>
                  </a:lnTo>
                  <a:lnTo>
                    <a:pt x="262407" y="10414000"/>
                  </a:lnTo>
                  <a:lnTo>
                    <a:pt x="259549" y="9779000"/>
                  </a:lnTo>
                  <a:lnTo>
                    <a:pt x="258826" y="9652000"/>
                  </a:lnTo>
                  <a:lnTo>
                    <a:pt x="258279" y="9525000"/>
                  </a:lnTo>
                  <a:lnTo>
                    <a:pt x="257683" y="9398000"/>
                  </a:lnTo>
                  <a:lnTo>
                    <a:pt x="257009" y="9398000"/>
                  </a:lnTo>
                  <a:lnTo>
                    <a:pt x="256260" y="9271000"/>
                  </a:lnTo>
                  <a:lnTo>
                    <a:pt x="255435" y="9144000"/>
                  </a:lnTo>
                  <a:lnTo>
                    <a:pt x="254977" y="9144000"/>
                  </a:lnTo>
                  <a:lnTo>
                    <a:pt x="254508" y="9017000"/>
                  </a:lnTo>
                  <a:lnTo>
                    <a:pt x="254000" y="9017000"/>
                  </a:lnTo>
                  <a:lnTo>
                    <a:pt x="253466" y="8890000"/>
                  </a:lnTo>
                  <a:lnTo>
                    <a:pt x="252310" y="8890000"/>
                  </a:lnTo>
                  <a:lnTo>
                    <a:pt x="251675" y="8763000"/>
                  </a:lnTo>
                  <a:lnTo>
                    <a:pt x="265912" y="8763000"/>
                  </a:lnTo>
                  <a:lnTo>
                    <a:pt x="263448" y="8636000"/>
                  </a:lnTo>
                  <a:lnTo>
                    <a:pt x="261239" y="8509000"/>
                  </a:lnTo>
                  <a:lnTo>
                    <a:pt x="259092" y="8382000"/>
                  </a:lnTo>
                  <a:lnTo>
                    <a:pt x="257035" y="8382000"/>
                  </a:lnTo>
                  <a:lnTo>
                    <a:pt x="255041" y="8255000"/>
                  </a:lnTo>
                  <a:lnTo>
                    <a:pt x="253123" y="8128000"/>
                  </a:lnTo>
                  <a:lnTo>
                    <a:pt x="251269" y="8001000"/>
                  </a:lnTo>
                  <a:lnTo>
                    <a:pt x="249504" y="7874000"/>
                  </a:lnTo>
                  <a:lnTo>
                    <a:pt x="247827" y="7874000"/>
                  </a:lnTo>
                  <a:lnTo>
                    <a:pt x="247027" y="7747000"/>
                  </a:lnTo>
                  <a:lnTo>
                    <a:pt x="246278" y="7747000"/>
                  </a:lnTo>
                  <a:lnTo>
                    <a:pt x="245554" y="7620000"/>
                  </a:lnTo>
                  <a:lnTo>
                    <a:pt x="244233" y="7620000"/>
                  </a:lnTo>
                  <a:lnTo>
                    <a:pt x="243624" y="7493000"/>
                  </a:lnTo>
                  <a:lnTo>
                    <a:pt x="243039" y="7493000"/>
                  </a:lnTo>
                  <a:lnTo>
                    <a:pt x="242481" y="7366000"/>
                  </a:lnTo>
                  <a:lnTo>
                    <a:pt x="241465" y="7366000"/>
                  </a:lnTo>
                  <a:lnTo>
                    <a:pt x="240563" y="7239000"/>
                  </a:lnTo>
                  <a:lnTo>
                    <a:pt x="239750" y="7112000"/>
                  </a:lnTo>
                  <a:lnTo>
                    <a:pt x="239026" y="6985000"/>
                  </a:lnTo>
                  <a:lnTo>
                    <a:pt x="238379" y="6858000"/>
                  </a:lnTo>
                  <a:lnTo>
                    <a:pt x="237782" y="6858000"/>
                  </a:lnTo>
                  <a:lnTo>
                    <a:pt x="237007" y="6604000"/>
                  </a:lnTo>
                  <a:lnTo>
                    <a:pt x="234162" y="5969000"/>
                  </a:lnTo>
                  <a:lnTo>
                    <a:pt x="233426" y="5842000"/>
                  </a:lnTo>
                  <a:lnTo>
                    <a:pt x="232879" y="5715000"/>
                  </a:lnTo>
                  <a:lnTo>
                    <a:pt x="232283" y="5715000"/>
                  </a:lnTo>
                  <a:lnTo>
                    <a:pt x="231622" y="5588000"/>
                  </a:lnTo>
                  <a:lnTo>
                    <a:pt x="230873" y="5461000"/>
                  </a:lnTo>
                  <a:lnTo>
                    <a:pt x="230047" y="5334000"/>
                  </a:lnTo>
                  <a:lnTo>
                    <a:pt x="229590" y="5334000"/>
                  </a:lnTo>
                  <a:lnTo>
                    <a:pt x="229108" y="5207000"/>
                  </a:lnTo>
                  <a:lnTo>
                    <a:pt x="228079" y="5207000"/>
                  </a:lnTo>
                  <a:lnTo>
                    <a:pt x="227507" y="5080000"/>
                  </a:lnTo>
                  <a:lnTo>
                    <a:pt x="226910" y="5080000"/>
                  </a:lnTo>
                  <a:lnTo>
                    <a:pt x="226288" y="4953000"/>
                  </a:lnTo>
                  <a:lnTo>
                    <a:pt x="240512" y="4953000"/>
                  </a:lnTo>
                  <a:lnTo>
                    <a:pt x="238048" y="4826000"/>
                  </a:lnTo>
                  <a:lnTo>
                    <a:pt x="235839" y="4699000"/>
                  </a:lnTo>
                  <a:lnTo>
                    <a:pt x="233692" y="4572000"/>
                  </a:lnTo>
                  <a:lnTo>
                    <a:pt x="231635" y="4572000"/>
                  </a:lnTo>
                  <a:lnTo>
                    <a:pt x="229641" y="4445000"/>
                  </a:lnTo>
                  <a:lnTo>
                    <a:pt x="227723" y="4318000"/>
                  </a:lnTo>
                  <a:lnTo>
                    <a:pt x="225869" y="4191000"/>
                  </a:lnTo>
                  <a:lnTo>
                    <a:pt x="224104" y="4191000"/>
                  </a:lnTo>
                  <a:lnTo>
                    <a:pt x="223253" y="4064000"/>
                  </a:lnTo>
                  <a:lnTo>
                    <a:pt x="222427" y="4064000"/>
                  </a:lnTo>
                  <a:lnTo>
                    <a:pt x="221627" y="3937000"/>
                  </a:lnTo>
                  <a:lnTo>
                    <a:pt x="220154" y="3937000"/>
                  </a:lnTo>
                  <a:lnTo>
                    <a:pt x="219481" y="3810000"/>
                  </a:lnTo>
                  <a:lnTo>
                    <a:pt x="218833" y="3810000"/>
                  </a:lnTo>
                  <a:lnTo>
                    <a:pt x="218224" y="3683000"/>
                  </a:lnTo>
                  <a:lnTo>
                    <a:pt x="217081" y="3683000"/>
                  </a:lnTo>
                  <a:lnTo>
                    <a:pt x="216560" y="3556000"/>
                  </a:lnTo>
                  <a:lnTo>
                    <a:pt x="216065" y="3556000"/>
                  </a:lnTo>
                  <a:lnTo>
                    <a:pt x="215163" y="3429000"/>
                  </a:lnTo>
                  <a:lnTo>
                    <a:pt x="214350" y="3302000"/>
                  </a:lnTo>
                  <a:lnTo>
                    <a:pt x="213626" y="3175000"/>
                  </a:lnTo>
                  <a:lnTo>
                    <a:pt x="212979" y="3175000"/>
                  </a:lnTo>
                  <a:lnTo>
                    <a:pt x="212382" y="3048000"/>
                  </a:lnTo>
                  <a:lnTo>
                    <a:pt x="211607" y="2921000"/>
                  </a:lnTo>
                  <a:lnTo>
                    <a:pt x="208762" y="2159000"/>
                  </a:lnTo>
                  <a:lnTo>
                    <a:pt x="208026" y="2032000"/>
                  </a:lnTo>
                  <a:lnTo>
                    <a:pt x="207479" y="1905000"/>
                  </a:lnTo>
                  <a:lnTo>
                    <a:pt x="206883" y="1905000"/>
                  </a:lnTo>
                  <a:lnTo>
                    <a:pt x="206222" y="1778000"/>
                  </a:lnTo>
                  <a:lnTo>
                    <a:pt x="205473" y="1651000"/>
                  </a:lnTo>
                  <a:lnTo>
                    <a:pt x="204647" y="1524000"/>
                  </a:lnTo>
                  <a:lnTo>
                    <a:pt x="204190" y="1524000"/>
                  </a:lnTo>
                  <a:lnTo>
                    <a:pt x="203708" y="1397000"/>
                  </a:lnTo>
                  <a:lnTo>
                    <a:pt x="202679" y="1397000"/>
                  </a:lnTo>
                  <a:lnTo>
                    <a:pt x="202107" y="1270000"/>
                  </a:lnTo>
                  <a:lnTo>
                    <a:pt x="201510" y="1270000"/>
                  </a:lnTo>
                  <a:lnTo>
                    <a:pt x="200888" y="1143000"/>
                  </a:lnTo>
                  <a:lnTo>
                    <a:pt x="215112" y="1143000"/>
                  </a:lnTo>
                  <a:lnTo>
                    <a:pt x="212648" y="1016000"/>
                  </a:lnTo>
                  <a:lnTo>
                    <a:pt x="210439" y="889000"/>
                  </a:lnTo>
                  <a:lnTo>
                    <a:pt x="208292" y="889000"/>
                  </a:lnTo>
                  <a:lnTo>
                    <a:pt x="206235" y="762000"/>
                  </a:lnTo>
                  <a:lnTo>
                    <a:pt x="204241" y="635000"/>
                  </a:lnTo>
                  <a:lnTo>
                    <a:pt x="202323" y="508000"/>
                  </a:lnTo>
                  <a:lnTo>
                    <a:pt x="200469" y="381000"/>
                  </a:lnTo>
                  <a:lnTo>
                    <a:pt x="198704" y="381000"/>
                  </a:lnTo>
                  <a:lnTo>
                    <a:pt x="197853" y="254000"/>
                  </a:lnTo>
                  <a:lnTo>
                    <a:pt x="197015" y="254000"/>
                  </a:lnTo>
                  <a:lnTo>
                    <a:pt x="196215" y="127000"/>
                  </a:lnTo>
                  <a:lnTo>
                    <a:pt x="195453" y="127000"/>
                  </a:lnTo>
                  <a:lnTo>
                    <a:pt x="194513" y="0"/>
                  </a:lnTo>
                  <a:lnTo>
                    <a:pt x="137464" y="0"/>
                  </a:lnTo>
                  <a:lnTo>
                    <a:pt x="139001" y="127000"/>
                  </a:lnTo>
                  <a:lnTo>
                    <a:pt x="140665" y="254000"/>
                  </a:lnTo>
                  <a:lnTo>
                    <a:pt x="142405" y="381000"/>
                  </a:lnTo>
                  <a:lnTo>
                    <a:pt x="144221" y="508000"/>
                  </a:lnTo>
                  <a:lnTo>
                    <a:pt x="146126" y="508000"/>
                  </a:lnTo>
                  <a:lnTo>
                    <a:pt x="148094" y="635000"/>
                  </a:lnTo>
                  <a:lnTo>
                    <a:pt x="150139" y="762000"/>
                  </a:lnTo>
                  <a:lnTo>
                    <a:pt x="152273" y="889000"/>
                  </a:lnTo>
                  <a:lnTo>
                    <a:pt x="154482" y="1016000"/>
                  </a:lnTo>
                  <a:lnTo>
                    <a:pt x="156756" y="1016000"/>
                  </a:lnTo>
                  <a:lnTo>
                    <a:pt x="155536" y="1143000"/>
                  </a:lnTo>
                  <a:lnTo>
                    <a:pt x="154419" y="1143000"/>
                  </a:lnTo>
                  <a:lnTo>
                    <a:pt x="153403" y="1270000"/>
                  </a:lnTo>
                  <a:lnTo>
                    <a:pt x="151663" y="1270000"/>
                  </a:lnTo>
                  <a:lnTo>
                    <a:pt x="150926" y="1397000"/>
                  </a:lnTo>
                  <a:lnTo>
                    <a:pt x="150291" y="1397000"/>
                  </a:lnTo>
                  <a:lnTo>
                    <a:pt x="149720" y="1524000"/>
                  </a:lnTo>
                  <a:lnTo>
                    <a:pt x="148831" y="1524000"/>
                  </a:lnTo>
                  <a:lnTo>
                    <a:pt x="148488" y="1651000"/>
                  </a:lnTo>
                  <a:lnTo>
                    <a:pt x="148209" y="1651000"/>
                  </a:lnTo>
                  <a:lnTo>
                    <a:pt x="147993" y="1778000"/>
                  </a:lnTo>
                  <a:lnTo>
                    <a:pt x="147739" y="1778000"/>
                  </a:lnTo>
                  <a:lnTo>
                    <a:pt x="147688" y="1905000"/>
                  </a:lnTo>
                  <a:lnTo>
                    <a:pt x="147764" y="2032000"/>
                  </a:lnTo>
                  <a:lnTo>
                    <a:pt x="147916" y="2159000"/>
                  </a:lnTo>
                  <a:lnTo>
                    <a:pt x="148158" y="2286000"/>
                  </a:lnTo>
                  <a:lnTo>
                    <a:pt x="148475" y="2286000"/>
                  </a:lnTo>
                  <a:lnTo>
                    <a:pt x="148869" y="2413000"/>
                  </a:lnTo>
                  <a:lnTo>
                    <a:pt x="149352" y="2540000"/>
                  </a:lnTo>
                  <a:lnTo>
                    <a:pt x="149910" y="2667000"/>
                  </a:lnTo>
                  <a:lnTo>
                    <a:pt x="150545" y="2794000"/>
                  </a:lnTo>
                  <a:lnTo>
                    <a:pt x="151269" y="2794000"/>
                  </a:lnTo>
                  <a:lnTo>
                    <a:pt x="152069" y="2921000"/>
                  </a:lnTo>
                  <a:lnTo>
                    <a:pt x="152946" y="3048000"/>
                  </a:lnTo>
                  <a:lnTo>
                    <a:pt x="153898" y="3175000"/>
                  </a:lnTo>
                  <a:lnTo>
                    <a:pt x="154940" y="3302000"/>
                  </a:lnTo>
                  <a:lnTo>
                    <a:pt x="156057" y="3302000"/>
                  </a:lnTo>
                  <a:lnTo>
                    <a:pt x="157251" y="3429000"/>
                  </a:lnTo>
                  <a:lnTo>
                    <a:pt x="158521" y="3556000"/>
                  </a:lnTo>
                  <a:lnTo>
                    <a:pt x="159867" y="3683000"/>
                  </a:lnTo>
                  <a:lnTo>
                    <a:pt x="161302" y="3810000"/>
                  </a:lnTo>
                  <a:lnTo>
                    <a:pt x="162814" y="3810000"/>
                  </a:lnTo>
                  <a:lnTo>
                    <a:pt x="164401" y="3937000"/>
                  </a:lnTo>
                  <a:lnTo>
                    <a:pt x="166065" y="4064000"/>
                  </a:lnTo>
                  <a:lnTo>
                    <a:pt x="167805" y="4191000"/>
                  </a:lnTo>
                  <a:lnTo>
                    <a:pt x="169621" y="4318000"/>
                  </a:lnTo>
                  <a:lnTo>
                    <a:pt x="171526" y="4318000"/>
                  </a:lnTo>
                  <a:lnTo>
                    <a:pt x="173494" y="4445000"/>
                  </a:lnTo>
                  <a:lnTo>
                    <a:pt x="175539" y="4572000"/>
                  </a:lnTo>
                  <a:lnTo>
                    <a:pt x="177673" y="4699000"/>
                  </a:lnTo>
                  <a:lnTo>
                    <a:pt x="179882" y="4826000"/>
                  </a:lnTo>
                  <a:lnTo>
                    <a:pt x="182156" y="4826000"/>
                  </a:lnTo>
                  <a:lnTo>
                    <a:pt x="180936" y="4953000"/>
                  </a:lnTo>
                  <a:lnTo>
                    <a:pt x="179819" y="4953000"/>
                  </a:lnTo>
                  <a:lnTo>
                    <a:pt x="178803" y="5080000"/>
                  </a:lnTo>
                  <a:lnTo>
                    <a:pt x="177063" y="5080000"/>
                  </a:lnTo>
                  <a:lnTo>
                    <a:pt x="176326" y="5207000"/>
                  </a:lnTo>
                  <a:lnTo>
                    <a:pt x="175691" y="5207000"/>
                  </a:lnTo>
                  <a:lnTo>
                    <a:pt x="175120" y="5334000"/>
                  </a:lnTo>
                  <a:lnTo>
                    <a:pt x="174231" y="5334000"/>
                  </a:lnTo>
                  <a:lnTo>
                    <a:pt x="173888" y="5461000"/>
                  </a:lnTo>
                  <a:lnTo>
                    <a:pt x="173393" y="5461000"/>
                  </a:lnTo>
                  <a:lnTo>
                    <a:pt x="173240" y="5588000"/>
                  </a:lnTo>
                  <a:lnTo>
                    <a:pt x="173088" y="5715000"/>
                  </a:lnTo>
                  <a:lnTo>
                    <a:pt x="173164" y="5842000"/>
                  </a:lnTo>
                  <a:lnTo>
                    <a:pt x="173316" y="5969000"/>
                  </a:lnTo>
                  <a:lnTo>
                    <a:pt x="173558" y="5969000"/>
                  </a:lnTo>
                  <a:lnTo>
                    <a:pt x="173875" y="6096000"/>
                  </a:lnTo>
                  <a:lnTo>
                    <a:pt x="174269" y="6223000"/>
                  </a:lnTo>
                  <a:lnTo>
                    <a:pt x="174752" y="6350000"/>
                  </a:lnTo>
                  <a:lnTo>
                    <a:pt x="175310" y="6477000"/>
                  </a:lnTo>
                  <a:lnTo>
                    <a:pt x="175945" y="6477000"/>
                  </a:lnTo>
                  <a:lnTo>
                    <a:pt x="176669" y="6604000"/>
                  </a:lnTo>
                  <a:lnTo>
                    <a:pt x="177469" y="6731000"/>
                  </a:lnTo>
                  <a:lnTo>
                    <a:pt x="178346" y="6858000"/>
                  </a:lnTo>
                  <a:lnTo>
                    <a:pt x="179298" y="6985000"/>
                  </a:lnTo>
                  <a:lnTo>
                    <a:pt x="180340" y="6985000"/>
                  </a:lnTo>
                  <a:lnTo>
                    <a:pt x="181457" y="7112000"/>
                  </a:lnTo>
                  <a:lnTo>
                    <a:pt x="182651" y="7239000"/>
                  </a:lnTo>
                  <a:lnTo>
                    <a:pt x="183921" y="7366000"/>
                  </a:lnTo>
                  <a:lnTo>
                    <a:pt x="185267" y="7493000"/>
                  </a:lnTo>
                  <a:lnTo>
                    <a:pt x="186702" y="7493000"/>
                  </a:lnTo>
                  <a:lnTo>
                    <a:pt x="188214" y="7620000"/>
                  </a:lnTo>
                  <a:lnTo>
                    <a:pt x="189801" y="7747000"/>
                  </a:lnTo>
                  <a:lnTo>
                    <a:pt x="191465" y="7874000"/>
                  </a:lnTo>
                  <a:lnTo>
                    <a:pt x="193205" y="8001000"/>
                  </a:lnTo>
                  <a:lnTo>
                    <a:pt x="195021" y="8001000"/>
                  </a:lnTo>
                  <a:lnTo>
                    <a:pt x="196926" y="8128000"/>
                  </a:lnTo>
                  <a:lnTo>
                    <a:pt x="198894" y="8255000"/>
                  </a:lnTo>
                  <a:lnTo>
                    <a:pt x="200939" y="8382000"/>
                  </a:lnTo>
                  <a:lnTo>
                    <a:pt x="203073" y="8509000"/>
                  </a:lnTo>
                  <a:lnTo>
                    <a:pt x="205282" y="8509000"/>
                  </a:lnTo>
                  <a:lnTo>
                    <a:pt x="207556" y="8636000"/>
                  </a:lnTo>
                  <a:lnTo>
                    <a:pt x="206336" y="8763000"/>
                  </a:lnTo>
                  <a:lnTo>
                    <a:pt x="204203" y="8763000"/>
                  </a:lnTo>
                  <a:lnTo>
                    <a:pt x="203288" y="8890000"/>
                  </a:lnTo>
                  <a:lnTo>
                    <a:pt x="202463" y="8890000"/>
                  </a:lnTo>
                  <a:lnTo>
                    <a:pt x="201726" y="9017000"/>
                  </a:lnTo>
                  <a:lnTo>
                    <a:pt x="200520" y="9017000"/>
                  </a:lnTo>
                  <a:lnTo>
                    <a:pt x="200037" y="9144000"/>
                  </a:lnTo>
                  <a:lnTo>
                    <a:pt x="199631" y="9144000"/>
                  </a:lnTo>
                  <a:lnTo>
                    <a:pt x="199288" y="9271000"/>
                  </a:lnTo>
                  <a:lnTo>
                    <a:pt x="198793" y="9271000"/>
                  </a:lnTo>
                  <a:lnTo>
                    <a:pt x="198640" y="9398000"/>
                  </a:lnTo>
                  <a:lnTo>
                    <a:pt x="198488" y="9525000"/>
                  </a:lnTo>
                  <a:lnTo>
                    <a:pt x="198564" y="9652000"/>
                  </a:lnTo>
                  <a:lnTo>
                    <a:pt x="198716" y="9779000"/>
                  </a:lnTo>
                  <a:lnTo>
                    <a:pt x="198958" y="9779000"/>
                  </a:lnTo>
                  <a:lnTo>
                    <a:pt x="199275" y="9906000"/>
                  </a:lnTo>
                  <a:lnTo>
                    <a:pt x="199669" y="10033000"/>
                  </a:lnTo>
                  <a:lnTo>
                    <a:pt x="200152" y="10160000"/>
                  </a:lnTo>
                  <a:lnTo>
                    <a:pt x="200710" y="10287000"/>
                  </a:lnTo>
                  <a:lnTo>
                    <a:pt x="201345" y="10287000"/>
                  </a:lnTo>
                  <a:lnTo>
                    <a:pt x="202069" y="10414000"/>
                  </a:lnTo>
                  <a:lnTo>
                    <a:pt x="202869" y="10541000"/>
                  </a:lnTo>
                  <a:lnTo>
                    <a:pt x="203746" y="10668000"/>
                  </a:lnTo>
                  <a:lnTo>
                    <a:pt x="204698" y="10795000"/>
                  </a:lnTo>
                  <a:lnTo>
                    <a:pt x="205740" y="10795000"/>
                  </a:lnTo>
                  <a:lnTo>
                    <a:pt x="206857" y="10922000"/>
                  </a:lnTo>
                  <a:lnTo>
                    <a:pt x="208051" y="11049000"/>
                  </a:lnTo>
                  <a:lnTo>
                    <a:pt x="209321" y="11176000"/>
                  </a:lnTo>
                  <a:lnTo>
                    <a:pt x="210667" y="11303000"/>
                  </a:lnTo>
                  <a:lnTo>
                    <a:pt x="212102" y="11303000"/>
                  </a:lnTo>
                  <a:lnTo>
                    <a:pt x="213614" y="11430000"/>
                  </a:lnTo>
                  <a:lnTo>
                    <a:pt x="215201" y="11557000"/>
                  </a:lnTo>
                  <a:lnTo>
                    <a:pt x="216865" y="11684000"/>
                  </a:lnTo>
                  <a:lnTo>
                    <a:pt x="218605" y="11811000"/>
                  </a:lnTo>
                  <a:lnTo>
                    <a:pt x="220421" y="11811000"/>
                  </a:lnTo>
                  <a:lnTo>
                    <a:pt x="222326" y="11938000"/>
                  </a:lnTo>
                  <a:lnTo>
                    <a:pt x="224294" y="12065000"/>
                  </a:lnTo>
                  <a:lnTo>
                    <a:pt x="226339" y="12192000"/>
                  </a:lnTo>
                  <a:lnTo>
                    <a:pt x="228473" y="12319000"/>
                  </a:lnTo>
                  <a:lnTo>
                    <a:pt x="230682" y="12319000"/>
                  </a:lnTo>
                  <a:lnTo>
                    <a:pt x="232956" y="12446000"/>
                  </a:lnTo>
                  <a:lnTo>
                    <a:pt x="231736" y="12573000"/>
                  </a:lnTo>
                  <a:lnTo>
                    <a:pt x="229603" y="12573000"/>
                  </a:lnTo>
                  <a:lnTo>
                    <a:pt x="228688" y="12700000"/>
                  </a:lnTo>
                  <a:lnTo>
                    <a:pt x="227863" y="12700000"/>
                  </a:lnTo>
                  <a:lnTo>
                    <a:pt x="227126" y="12827000"/>
                  </a:lnTo>
                  <a:lnTo>
                    <a:pt x="225920" y="12827000"/>
                  </a:lnTo>
                  <a:lnTo>
                    <a:pt x="225437" y="12954000"/>
                  </a:lnTo>
                  <a:lnTo>
                    <a:pt x="224688" y="12954000"/>
                  </a:lnTo>
                  <a:lnTo>
                    <a:pt x="224409" y="13081000"/>
                  </a:lnTo>
                  <a:lnTo>
                    <a:pt x="224193" y="13081000"/>
                  </a:lnTo>
                  <a:lnTo>
                    <a:pt x="224040" y="13208000"/>
                  </a:lnTo>
                  <a:lnTo>
                    <a:pt x="223964" y="13462000"/>
                  </a:lnTo>
                  <a:lnTo>
                    <a:pt x="224116" y="13462000"/>
                  </a:lnTo>
                  <a:lnTo>
                    <a:pt x="224358" y="13589000"/>
                  </a:lnTo>
                  <a:lnTo>
                    <a:pt x="224675" y="13716000"/>
                  </a:lnTo>
                  <a:lnTo>
                    <a:pt x="285724" y="13716000"/>
                  </a:lnTo>
                  <a:lnTo>
                    <a:pt x="284721" y="13589000"/>
                  </a:lnTo>
                  <a:lnTo>
                    <a:pt x="283959" y="13462000"/>
                  </a:lnTo>
                  <a:lnTo>
                    <a:pt x="283387" y="13335000"/>
                  </a:lnTo>
                  <a:lnTo>
                    <a:pt x="282752" y="13208000"/>
                  </a:lnTo>
                  <a:lnTo>
                    <a:pt x="282054" y="13081000"/>
                  </a:lnTo>
                  <a:lnTo>
                    <a:pt x="281266" y="12954000"/>
                  </a:lnTo>
                  <a:lnTo>
                    <a:pt x="280390" y="12954000"/>
                  </a:lnTo>
                  <a:lnTo>
                    <a:pt x="279908" y="12827000"/>
                  </a:lnTo>
                  <a:lnTo>
                    <a:pt x="279412" y="12827000"/>
                  </a:lnTo>
                  <a:lnTo>
                    <a:pt x="278879" y="12700000"/>
                  </a:lnTo>
                  <a:lnTo>
                    <a:pt x="277710" y="12700000"/>
                  </a:lnTo>
                  <a:lnTo>
                    <a:pt x="277088" y="12573000"/>
                  </a:lnTo>
                  <a:lnTo>
                    <a:pt x="291312" y="12573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8696" name="Google Shape;8696;gefe2f4b35a_0_4785"/>
            <p:cNvPicPr preferRelativeResize="0"/>
            <p:nvPr/>
          </p:nvPicPr>
          <p:blipFill rotWithShape="1">
            <a:blip r:embed="rId17">
              <a:alphaModFix/>
            </a:blip>
            <a:srcRect b="0" l="0" r="0" t="0"/>
            <a:stretch/>
          </p:blipFill>
          <p:spPr>
            <a:xfrm>
              <a:off x="0" y="0"/>
              <a:ext cx="35961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697" name="Google Shape;8697;gefe2f4b35a_0_4785"/>
            <p:cNvSpPr/>
            <p:nvPr/>
          </p:nvSpPr>
          <p:spPr>
            <a:xfrm>
              <a:off x="574662" y="0"/>
              <a:ext cx="9443085" cy="13716000"/>
            </a:xfrm>
            <a:custGeom>
              <a:rect b="b" l="l" r="r" t="t"/>
              <a:pathLst>
                <a:path extrusionOk="0" h="13716000" w="9443085">
                  <a:moveTo>
                    <a:pt x="156133" y="13716000"/>
                  </a:moveTo>
                  <a:lnTo>
                    <a:pt x="154660" y="13589000"/>
                  </a:lnTo>
                  <a:lnTo>
                    <a:pt x="153111" y="13462000"/>
                  </a:lnTo>
                  <a:lnTo>
                    <a:pt x="151498" y="13335000"/>
                  </a:lnTo>
                  <a:lnTo>
                    <a:pt x="149783" y="13335000"/>
                  </a:lnTo>
                  <a:lnTo>
                    <a:pt x="148005" y="13208000"/>
                  </a:lnTo>
                  <a:lnTo>
                    <a:pt x="146151" y="13081000"/>
                  </a:lnTo>
                  <a:lnTo>
                    <a:pt x="144221" y="12954000"/>
                  </a:lnTo>
                  <a:lnTo>
                    <a:pt x="142201" y="12827000"/>
                  </a:lnTo>
                  <a:lnTo>
                    <a:pt x="140119" y="12827000"/>
                  </a:lnTo>
                  <a:lnTo>
                    <a:pt x="137947" y="12700000"/>
                  </a:lnTo>
                  <a:lnTo>
                    <a:pt x="135699" y="12573000"/>
                  </a:lnTo>
                  <a:lnTo>
                    <a:pt x="134556" y="12573000"/>
                  </a:lnTo>
                  <a:lnTo>
                    <a:pt x="135775" y="12446000"/>
                  </a:lnTo>
                  <a:lnTo>
                    <a:pt x="136893" y="12446000"/>
                  </a:lnTo>
                  <a:lnTo>
                    <a:pt x="137909" y="12319000"/>
                  </a:lnTo>
                  <a:lnTo>
                    <a:pt x="139649" y="12319000"/>
                  </a:lnTo>
                  <a:lnTo>
                    <a:pt x="140385" y="12192000"/>
                  </a:lnTo>
                  <a:lnTo>
                    <a:pt x="141020" y="12192000"/>
                  </a:lnTo>
                  <a:lnTo>
                    <a:pt x="141592" y="12065000"/>
                  </a:lnTo>
                  <a:lnTo>
                    <a:pt x="142481" y="12065000"/>
                  </a:lnTo>
                  <a:lnTo>
                    <a:pt x="142824" y="11938000"/>
                  </a:lnTo>
                  <a:lnTo>
                    <a:pt x="143319" y="11938000"/>
                  </a:lnTo>
                  <a:lnTo>
                    <a:pt x="143471" y="11811000"/>
                  </a:lnTo>
                  <a:lnTo>
                    <a:pt x="143624" y="11684000"/>
                  </a:lnTo>
                  <a:lnTo>
                    <a:pt x="143548" y="11557000"/>
                  </a:lnTo>
                  <a:lnTo>
                    <a:pt x="143395" y="11430000"/>
                  </a:lnTo>
                  <a:lnTo>
                    <a:pt x="143154" y="11430000"/>
                  </a:lnTo>
                  <a:lnTo>
                    <a:pt x="142836" y="11303000"/>
                  </a:lnTo>
                  <a:lnTo>
                    <a:pt x="142443" y="11176000"/>
                  </a:lnTo>
                  <a:lnTo>
                    <a:pt x="141960" y="11049000"/>
                  </a:lnTo>
                  <a:lnTo>
                    <a:pt x="141401" y="10922000"/>
                  </a:lnTo>
                  <a:lnTo>
                    <a:pt x="140766" y="10922000"/>
                  </a:lnTo>
                  <a:lnTo>
                    <a:pt x="140042" y="10795000"/>
                  </a:lnTo>
                  <a:lnTo>
                    <a:pt x="139242" y="10668000"/>
                  </a:lnTo>
                  <a:lnTo>
                    <a:pt x="138366" y="10541000"/>
                  </a:lnTo>
                  <a:lnTo>
                    <a:pt x="137414" y="10414000"/>
                  </a:lnTo>
                  <a:lnTo>
                    <a:pt x="136372" y="10414000"/>
                  </a:lnTo>
                  <a:lnTo>
                    <a:pt x="135255" y="10287000"/>
                  </a:lnTo>
                  <a:lnTo>
                    <a:pt x="134061" y="10160000"/>
                  </a:lnTo>
                  <a:lnTo>
                    <a:pt x="132791" y="10033000"/>
                  </a:lnTo>
                  <a:lnTo>
                    <a:pt x="131445" y="9906000"/>
                  </a:lnTo>
                  <a:lnTo>
                    <a:pt x="130009" y="9906000"/>
                  </a:lnTo>
                  <a:lnTo>
                    <a:pt x="128498" y="9779000"/>
                  </a:lnTo>
                  <a:lnTo>
                    <a:pt x="126911" y="9652000"/>
                  </a:lnTo>
                  <a:lnTo>
                    <a:pt x="125247" y="9525000"/>
                  </a:lnTo>
                  <a:lnTo>
                    <a:pt x="123507" y="9398000"/>
                  </a:lnTo>
                  <a:lnTo>
                    <a:pt x="121691" y="9398000"/>
                  </a:lnTo>
                  <a:lnTo>
                    <a:pt x="119786" y="9271000"/>
                  </a:lnTo>
                  <a:lnTo>
                    <a:pt x="117817" y="9144000"/>
                  </a:lnTo>
                  <a:lnTo>
                    <a:pt x="115773" y="9017000"/>
                  </a:lnTo>
                  <a:lnTo>
                    <a:pt x="113639" y="8890000"/>
                  </a:lnTo>
                  <a:lnTo>
                    <a:pt x="111429" y="8890000"/>
                  </a:lnTo>
                  <a:lnTo>
                    <a:pt x="109156" y="8763000"/>
                  </a:lnTo>
                  <a:lnTo>
                    <a:pt x="110375" y="8636000"/>
                  </a:lnTo>
                  <a:lnTo>
                    <a:pt x="112509" y="8636000"/>
                  </a:lnTo>
                  <a:lnTo>
                    <a:pt x="113423" y="8509000"/>
                  </a:lnTo>
                  <a:lnTo>
                    <a:pt x="114249" y="8509000"/>
                  </a:lnTo>
                  <a:lnTo>
                    <a:pt x="114985" y="8382000"/>
                  </a:lnTo>
                  <a:lnTo>
                    <a:pt x="116192" y="8382000"/>
                  </a:lnTo>
                  <a:lnTo>
                    <a:pt x="116674" y="8255000"/>
                  </a:lnTo>
                  <a:lnTo>
                    <a:pt x="117081" y="8255000"/>
                  </a:lnTo>
                  <a:lnTo>
                    <a:pt x="117424" y="8128000"/>
                  </a:lnTo>
                  <a:lnTo>
                    <a:pt x="117919" y="8128000"/>
                  </a:lnTo>
                  <a:lnTo>
                    <a:pt x="118071" y="8001000"/>
                  </a:lnTo>
                  <a:lnTo>
                    <a:pt x="118224" y="7874000"/>
                  </a:lnTo>
                  <a:lnTo>
                    <a:pt x="118148" y="7747000"/>
                  </a:lnTo>
                  <a:lnTo>
                    <a:pt x="117995" y="7620000"/>
                  </a:lnTo>
                  <a:lnTo>
                    <a:pt x="117754" y="7620000"/>
                  </a:lnTo>
                  <a:lnTo>
                    <a:pt x="117436" y="7493000"/>
                  </a:lnTo>
                  <a:lnTo>
                    <a:pt x="117043" y="7366000"/>
                  </a:lnTo>
                  <a:lnTo>
                    <a:pt x="116560" y="7239000"/>
                  </a:lnTo>
                  <a:lnTo>
                    <a:pt x="116001" y="7112000"/>
                  </a:lnTo>
                  <a:lnTo>
                    <a:pt x="115366" y="7112000"/>
                  </a:lnTo>
                  <a:lnTo>
                    <a:pt x="114642" y="6985000"/>
                  </a:lnTo>
                  <a:lnTo>
                    <a:pt x="113842" y="6858000"/>
                  </a:lnTo>
                  <a:lnTo>
                    <a:pt x="112966" y="6731000"/>
                  </a:lnTo>
                  <a:lnTo>
                    <a:pt x="112001" y="6604000"/>
                  </a:lnTo>
                  <a:lnTo>
                    <a:pt x="110972" y="6604000"/>
                  </a:lnTo>
                  <a:lnTo>
                    <a:pt x="109855" y="6477000"/>
                  </a:lnTo>
                  <a:lnTo>
                    <a:pt x="108661" y="6350000"/>
                  </a:lnTo>
                  <a:lnTo>
                    <a:pt x="107391" y="6223000"/>
                  </a:lnTo>
                  <a:lnTo>
                    <a:pt x="106032" y="6096000"/>
                  </a:lnTo>
                  <a:lnTo>
                    <a:pt x="104597" y="6096000"/>
                  </a:lnTo>
                  <a:lnTo>
                    <a:pt x="103098" y="5969000"/>
                  </a:lnTo>
                  <a:lnTo>
                    <a:pt x="101511" y="5842000"/>
                  </a:lnTo>
                  <a:lnTo>
                    <a:pt x="99847" y="5715000"/>
                  </a:lnTo>
                  <a:lnTo>
                    <a:pt x="98107" y="5588000"/>
                  </a:lnTo>
                  <a:lnTo>
                    <a:pt x="96278" y="5588000"/>
                  </a:lnTo>
                  <a:lnTo>
                    <a:pt x="94386" y="5461000"/>
                  </a:lnTo>
                  <a:lnTo>
                    <a:pt x="92417" y="5334000"/>
                  </a:lnTo>
                  <a:lnTo>
                    <a:pt x="90360" y="5207000"/>
                  </a:lnTo>
                  <a:lnTo>
                    <a:pt x="88239" y="5080000"/>
                  </a:lnTo>
                  <a:lnTo>
                    <a:pt x="86029" y="5080000"/>
                  </a:lnTo>
                  <a:lnTo>
                    <a:pt x="83756" y="4953000"/>
                  </a:lnTo>
                  <a:lnTo>
                    <a:pt x="84975" y="4826000"/>
                  </a:lnTo>
                  <a:lnTo>
                    <a:pt x="87109" y="4826000"/>
                  </a:lnTo>
                  <a:lnTo>
                    <a:pt x="88023" y="4699000"/>
                  </a:lnTo>
                  <a:lnTo>
                    <a:pt x="88849" y="4699000"/>
                  </a:lnTo>
                  <a:lnTo>
                    <a:pt x="89573" y="4572000"/>
                  </a:lnTo>
                  <a:lnTo>
                    <a:pt x="90779" y="4572000"/>
                  </a:lnTo>
                  <a:lnTo>
                    <a:pt x="91274" y="4445000"/>
                  </a:lnTo>
                  <a:lnTo>
                    <a:pt x="92024" y="4445000"/>
                  </a:lnTo>
                  <a:lnTo>
                    <a:pt x="92290" y="4318000"/>
                  </a:lnTo>
                  <a:lnTo>
                    <a:pt x="92506" y="4318000"/>
                  </a:lnTo>
                  <a:lnTo>
                    <a:pt x="92659" y="4191000"/>
                  </a:lnTo>
                  <a:lnTo>
                    <a:pt x="92811" y="4191000"/>
                  </a:lnTo>
                  <a:lnTo>
                    <a:pt x="92748" y="3937000"/>
                  </a:lnTo>
                  <a:lnTo>
                    <a:pt x="92595" y="3937000"/>
                  </a:lnTo>
                  <a:lnTo>
                    <a:pt x="92354" y="3810000"/>
                  </a:lnTo>
                  <a:lnTo>
                    <a:pt x="92036" y="3683000"/>
                  </a:lnTo>
                  <a:lnTo>
                    <a:pt x="91643" y="3556000"/>
                  </a:lnTo>
                  <a:lnTo>
                    <a:pt x="91160" y="3429000"/>
                  </a:lnTo>
                  <a:lnTo>
                    <a:pt x="90601" y="3429000"/>
                  </a:lnTo>
                  <a:lnTo>
                    <a:pt x="89966" y="3302000"/>
                  </a:lnTo>
                  <a:lnTo>
                    <a:pt x="89242" y="3175000"/>
                  </a:lnTo>
                  <a:lnTo>
                    <a:pt x="88442" y="3048000"/>
                  </a:lnTo>
                  <a:lnTo>
                    <a:pt x="87566" y="2921000"/>
                  </a:lnTo>
                  <a:lnTo>
                    <a:pt x="86601" y="2921000"/>
                  </a:lnTo>
                  <a:lnTo>
                    <a:pt x="85572" y="2794000"/>
                  </a:lnTo>
                  <a:lnTo>
                    <a:pt x="84455" y="2667000"/>
                  </a:lnTo>
                  <a:lnTo>
                    <a:pt x="83261" y="2540000"/>
                  </a:lnTo>
                  <a:lnTo>
                    <a:pt x="81991" y="2413000"/>
                  </a:lnTo>
                  <a:lnTo>
                    <a:pt x="80632" y="2413000"/>
                  </a:lnTo>
                  <a:lnTo>
                    <a:pt x="79197" y="2286000"/>
                  </a:lnTo>
                  <a:lnTo>
                    <a:pt x="77698" y="2159000"/>
                  </a:lnTo>
                  <a:lnTo>
                    <a:pt x="76111" y="2032000"/>
                  </a:lnTo>
                  <a:lnTo>
                    <a:pt x="74447" y="1905000"/>
                  </a:lnTo>
                  <a:lnTo>
                    <a:pt x="72707" y="1905000"/>
                  </a:lnTo>
                  <a:lnTo>
                    <a:pt x="70878" y="1778000"/>
                  </a:lnTo>
                  <a:lnTo>
                    <a:pt x="68986" y="1651000"/>
                  </a:lnTo>
                  <a:lnTo>
                    <a:pt x="67017" y="1524000"/>
                  </a:lnTo>
                  <a:lnTo>
                    <a:pt x="64960" y="1397000"/>
                  </a:lnTo>
                  <a:lnTo>
                    <a:pt x="62839" y="1397000"/>
                  </a:lnTo>
                  <a:lnTo>
                    <a:pt x="60629" y="1270000"/>
                  </a:lnTo>
                  <a:lnTo>
                    <a:pt x="58356" y="1143000"/>
                  </a:lnTo>
                  <a:lnTo>
                    <a:pt x="59575" y="1143000"/>
                  </a:lnTo>
                  <a:lnTo>
                    <a:pt x="60693" y="1016000"/>
                  </a:lnTo>
                  <a:lnTo>
                    <a:pt x="61709" y="1016000"/>
                  </a:lnTo>
                  <a:lnTo>
                    <a:pt x="62623" y="889000"/>
                  </a:lnTo>
                  <a:lnTo>
                    <a:pt x="64173" y="889000"/>
                  </a:lnTo>
                  <a:lnTo>
                    <a:pt x="64820" y="762000"/>
                  </a:lnTo>
                  <a:lnTo>
                    <a:pt x="65379" y="762000"/>
                  </a:lnTo>
                  <a:lnTo>
                    <a:pt x="65874" y="635000"/>
                  </a:lnTo>
                  <a:lnTo>
                    <a:pt x="66624" y="635000"/>
                  </a:lnTo>
                  <a:lnTo>
                    <a:pt x="66890" y="508000"/>
                  </a:lnTo>
                  <a:lnTo>
                    <a:pt x="67106" y="508000"/>
                  </a:lnTo>
                  <a:lnTo>
                    <a:pt x="67259" y="381000"/>
                  </a:lnTo>
                  <a:lnTo>
                    <a:pt x="67411" y="381000"/>
                  </a:lnTo>
                  <a:lnTo>
                    <a:pt x="67348" y="127000"/>
                  </a:lnTo>
                  <a:lnTo>
                    <a:pt x="67144" y="0"/>
                  </a:lnTo>
                  <a:lnTo>
                    <a:pt x="6654" y="0"/>
                  </a:lnTo>
                  <a:lnTo>
                    <a:pt x="7353" y="254000"/>
                  </a:lnTo>
                  <a:lnTo>
                    <a:pt x="7924" y="254000"/>
                  </a:lnTo>
                  <a:lnTo>
                    <a:pt x="8547" y="381000"/>
                  </a:lnTo>
                  <a:lnTo>
                    <a:pt x="9258" y="508000"/>
                  </a:lnTo>
                  <a:lnTo>
                    <a:pt x="10045" y="635000"/>
                  </a:lnTo>
                  <a:lnTo>
                    <a:pt x="10922" y="762000"/>
                  </a:lnTo>
                  <a:lnTo>
                    <a:pt x="11899" y="762000"/>
                  </a:lnTo>
                  <a:lnTo>
                    <a:pt x="12433" y="889000"/>
                  </a:lnTo>
                  <a:lnTo>
                    <a:pt x="13004" y="889000"/>
                  </a:lnTo>
                  <a:lnTo>
                    <a:pt x="13601" y="1016000"/>
                  </a:lnTo>
                  <a:lnTo>
                    <a:pt x="0" y="1016000"/>
                  </a:lnTo>
                  <a:lnTo>
                    <a:pt x="2463" y="1143000"/>
                  </a:lnTo>
                  <a:lnTo>
                    <a:pt x="4673" y="1270000"/>
                  </a:lnTo>
                  <a:lnTo>
                    <a:pt x="6819" y="1397000"/>
                  </a:lnTo>
                  <a:lnTo>
                    <a:pt x="8877" y="1524000"/>
                  </a:lnTo>
                  <a:lnTo>
                    <a:pt x="10871" y="1524000"/>
                  </a:lnTo>
                  <a:lnTo>
                    <a:pt x="12788" y="1651000"/>
                  </a:lnTo>
                  <a:lnTo>
                    <a:pt x="14643" y="1778000"/>
                  </a:lnTo>
                  <a:lnTo>
                    <a:pt x="16408" y="1905000"/>
                  </a:lnTo>
                  <a:lnTo>
                    <a:pt x="17259" y="1905000"/>
                  </a:lnTo>
                  <a:lnTo>
                    <a:pt x="18084" y="2032000"/>
                  </a:lnTo>
                  <a:lnTo>
                    <a:pt x="19634" y="2032000"/>
                  </a:lnTo>
                  <a:lnTo>
                    <a:pt x="20358" y="2159000"/>
                  </a:lnTo>
                  <a:lnTo>
                    <a:pt x="21031" y="2159000"/>
                  </a:lnTo>
                  <a:lnTo>
                    <a:pt x="21678" y="2286000"/>
                  </a:lnTo>
                  <a:lnTo>
                    <a:pt x="22872" y="2286000"/>
                  </a:lnTo>
                  <a:lnTo>
                    <a:pt x="23431" y="2413000"/>
                  </a:lnTo>
                  <a:lnTo>
                    <a:pt x="23952" y="2413000"/>
                  </a:lnTo>
                  <a:lnTo>
                    <a:pt x="24447" y="2540000"/>
                  </a:lnTo>
                  <a:lnTo>
                    <a:pt x="25349" y="2540000"/>
                  </a:lnTo>
                  <a:lnTo>
                    <a:pt x="26162" y="2667000"/>
                  </a:lnTo>
                  <a:lnTo>
                    <a:pt x="26885" y="2794000"/>
                  </a:lnTo>
                  <a:lnTo>
                    <a:pt x="27533" y="2921000"/>
                  </a:lnTo>
                  <a:lnTo>
                    <a:pt x="28130" y="3048000"/>
                  </a:lnTo>
                  <a:lnTo>
                    <a:pt x="28905" y="3175000"/>
                  </a:lnTo>
                  <a:lnTo>
                    <a:pt x="31750" y="3810000"/>
                  </a:lnTo>
                  <a:lnTo>
                    <a:pt x="32486" y="3937000"/>
                  </a:lnTo>
                  <a:lnTo>
                    <a:pt x="33032" y="4064000"/>
                  </a:lnTo>
                  <a:lnTo>
                    <a:pt x="33629" y="4191000"/>
                  </a:lnTo>
                  <a:lnTo>
                    <a:pt x="34290" y="4191000"/>
                  </a:lnTo>
                  <a:lnTo>
                    <a:pt x="35039" y="4318000"/>
                  </a:lnTo>
                  <a:lnTo>
                    <a:pt x="35864" y="4445000"/>
                  </a:lnTo>
                  <a:lnTo>
                    <a:pt x="36322" y="4445000"/>
                  </a:lnTo>
                  <a:lnTo>
                    <a:pt x="36804" y="4572000"/>
                  </a:lnTo>
                  <a:lnTo>
                    <a:pt x="37299" y="4572000"/>
                  </a:lnTo>
                  <a:lnTo>
                    <a:pt x="37833" y="4699000"/>
                  </a:lnTo>
                  <a:lnTo>
                    <a:pt x="39001" y="4699000"/>
                  </a:lnTo>
                  <a:lnTo>
                    <a:pt x="39624" y="4826000"/>
                  </a:lnTo>
                  <a:lnTo>
                    <a:pt x="25400" y="4826000"/>
                  </a:lnTo>
                  <a:lnTo>
                    <a:pt x="27863" y="4953000"/>
                  </a:lnTo>
                  <a:lnTo>
                    <a:pt x="30086" y="5080000"/>
                  </a:lnTo>
                  <a:lnTo>
                    <a:pt x="32219" y="5207000"/>
                  </a:lnTo>
                  <a:lnTo>
                    <a:pt x="34290" y="5334000"/>
                  </a:lnTo>
                  <a:lnTo>
                    <a:pt x="36283" y="5334000"/>
                  </a:lnTo>
                  <a:lnTo>
                    <a:pt x="38188" y="5461000"/>
                  </a:lnTo>
                  <a:lnTo>
                    <a:pt x="40030" y="5588000"/>
                  </a:lnTo>
                  <a:lnTo>
                    <a:pt x="41795" y="5715000"/>
                  </a:lnTo>
                  <a:lnTo>
                    <a:pt x="43472" y="5715000"/>
                  </a:lnTo>
                  <a:lnTo>
                    <a:pt x="44272" y="5842000"/>
                  </a:lnTo>
                  <a:lnTo>
                    <a:pt x="45021" y="5842000"/>
                  </a:lnTo>
                  <a:lnTo>
                    <a:pt x="45745" y="5969000"/>
                  </a:lnTo>
                  <a:lnTo>
                    <a:pt x="47066" y="5969000"/>
                  </a:lnTo>
                  <a:lnTo>
                    <a:pt x="47688" y="6096000"/>
                  </a:lnTo>
                  <a:lnTo>
                    <a:pt x="48272" y="6096000"/>
                  </a:lnTo>
                  <a:lnTo>
                    <a:pt x="48818" y="6223000"/>
                  </a:lnTo>
                  <a:lnTo>
                    <a:pt x="49834" y="6223000"/>
                  </a:lnTo>
                  <a:lnTo>
                    <a:pt x="50749" y="6350000"/>
                  </a:lnTo>
                  <a:lnTo>
                    <a:pt x="51562" y="6477000"/>
                  </a:lnTo>
                  <a:lnTo>
                    <a:pt x="52285" y="6604000"/>
                  </a:lnTo>
                  <a:lnTo>
                    <a:pt x="52933" y="6731000"/>
                  </a:lnTo>
                  <a:lnTo>
                    <a:pt x="53517" y="6731000"/>
                  </a:lnTo>
                  <a:lnTo>
                    <a:pt x="54305" y="6985000"/>
                  </a:lnTo>
                  <a:lnTo>
                    <a:pt x="57150" y="7620000"/>
                  </a:lnTo>
                  <a:lnTo>
                    <a:pt x="57886" y="7747000"/>
                  </a:lnTo>
                  <a:lnTo>
                    <a:pt x="58432" y="7874000"/>
                  </a:lnTo>
                  <a:lnTo>
                    <a:pt x="59029" y="8001000"/>
                  </a:lnTo>
                  <a:lnTo>
                    <a:pt x="59690" y="8001000"/>
                  </a:lnTo>
                  <a:lnTo>
                    <a:pt x="60439" y="8128000"/>
                  </a:lnTo>
                  <a:lnTo>
                    <a:pt x="61264" y="8255000"/>
                  </a:lnTo>
                  <a:lnTo>
                    <a:pt x="61722" y="8255000"/>
                  </a:lnTo>
                  <a:lnTo>
                    <a:pt x="62204" y="8382000"/>
                  </a:lnTo>
                  <a:lnTo>
                    <a:pt x="62699" y="8382000"/>
                  </a:lnTo>
                  <a:lnTo>
                    <a:pt x="63233" y="8509000"/>
                  </a:lnTo>
                  <a:lnTo>
                    <a:pt x="64401" y="8509000"/>
                  </a:lnTo>
                  <a:lnTo>
                    <a:pt x="65024" y="8636000"/>
                  </a:lnTo>
                  <a:lnTo>
                    <a:pt x="50800" y="8636000"/>
                  </a:lnTo>
                  <a:lnTo>
                    <a:pt x="53263" y="8763000"/>
                  </a:lnTo>
                  <a:lnTo>
                    <a:pt x="55473" y="8890000"/>
                  </a:lnTo>
                  <a:lnTo>
                    <a:pt x="57619" y="9017000"/>
                  </a:lnTo>
                  <a:lnTo>
                    <a:pt x="59677" y="9017000"/>
                  </a:lnTo>
                  <a:lnTo>
                    <a:pt x="61671" y="9144000"/>
                  </a:lnTo>
                  <a:lnTo>
                    <a:pt x="63588" y="9271000"/>
                  </a:lnTo>
                  <a:lnTo>
                    <a:pt x="65430" y="9398000"/>
                  </a:lnTo>
                  <a:lnTo>
                    <a:pt x="67195" y="9525000"/>
                  </a:lnTo>
                  <a:lnTo>
                    <a:pt x="68872" y="9525000"/>
                  </a:lnTo>
                  <a:lnTo>
                    <a:pt x="69672" y="9652000"/>
                  </a:lnTo>
                  <a:lnTo>
                    <a:pt x="70421" y="9652000"/>
                  </a:lnTo>
                  <a:lnTo>
                    <a:pt x="71145" y="9779000"/>
                  </a:lnTo>
                  <a:lnTo>
                    <a:pt x="72466" y="9779000"/>
                  </a:lnTo>
                  <a:lnTo>
                    <a:pt x="73088" y="9906000"/>
                  </a:lnTo>
                  <a:lnTo>
                    <a:pt x="73660" y="9906000"/>
                  </a:lnTo>
                  <a:lnTo>
                    <a:pt x="74218" y="10033000"/>
                  </a:lnTo>
                  <a:lnTo>
                    <a:pt x="75234" y="10033000"/>
                  </a:lnTo>
                  <a:lnTo>
                    <a:pt x="76136" y="10160000"/>
                  </a:lnTo>
                  <a:lnTo>
                    <a:pt x="76949" y="10287000"/>
                  </a:lnTo>
                  <a:lnTo>
                    <a:pt x="77673" y="10414000"/>
                  </a:lnTo>
                  <a:lnTo>
                    <a:pt x="78333" y="10541000"/>
                  </a:lnTo>
                  <a:lnTo>
                    <a:pt x="78917" y="10541000"/>
                  </a:lnTo>
                  <a:lnTo>
                    <a:pt x="79705" y="10795000"/>
                  </a:lnTo>
                  <a:lnTo>
                    <a:pt x="82550" y="11430000"/>
                  </a:lnTo>
                  <a:lnTo>
                    <a:pt x="83286" y="11557000"/>
                  </a:lnTo>
                  <a:lnTo>
                    <a:pt x="83832" y="11684000"/>
                  </a:lnTo>
                  <a:lnTo>
                    <a:pt x="84429" y="11684000"/>
                  </a:lnTo>
                  <a:lnTo>
                    <a:pt x="85090" y="11811000"/>
                  </a:lnTo>
                  <a:lnTo>
                    <a:pt x="85839" y="11938000"/>
                  </a:lnTo>
                  <a:lnTo>
                    <a:pt x="86664" y="12065000"/>
                  </a:lnTo>
                  <a:lnTo>
                    <a:pt x="87122" y="12065000"/>
                  </a:lnTo>
                  <a:lnTo>
                    <a:pt x="87604" y="12192000"/>
                  </a:lnTo>
                  <a:lnTo>
                    <a:pt x="88633" y="12192000"/>
                  </a:lnTo>
                  <a:lnTo>
                    <a:pt x="89204" y="12319000"/>
                  </a:lnTo>
                  <a:lnTo>
                    <a:pt x="89801" y="12319000"/>
                  </a:lnTo>
                  <a:lnTo>
                    <a:pt x="90424" y="12446000"/>
                  </a:lnTo>
                  <a:lnTo>
                    <a:pt x="76200" y="12446000"/>
                  </a:lnTo>
                  <a:lnTo>
                    <a:pt x="78663" y="12573000"/>
                  </a:lnTo>
                  <a:lnTo>
                    <a:pt x="80873" y="12700000"/>
                  </a:lnTo>
                  <a:lnTo>
                    <a:pt x="83019" y="12827000"/>
                  </a:lnTo>
                  <a:lnTo>
                    <a:pt x="85077" y="12827000"/>
                  </a:lnTo>
                  <a:lnTo>
                    <a:pt x="87071" y="12954000"/>
                  </a:lnTo>
                  <a:lnTo>
                    <a:pt x="88988" y="13081000"/>
                  </a:lnTo>
                  <a:lnTo>
                    <a:pt x="90843" y="13208000"/>
                  </a:lnTo>
                  <a:lnTo>
                    <a:pt x="92608" y="13208000"/>
                  </a:lnTo>
                  <a:lnTo>
                    <a:pt x="93459" y="13335000"/>
                  </a:lnTo>
                  <a:lnTo>
                    <a:pt x="94297" y="13335000"/>
                  </a:lnTo>
                  <a:lnTo>
                    <a:pt x="95097" y="13462000"/>
                  </a:lnTo>
                  <a:lnTo>
                    <a:pt x="96583" y="13462000"/>
                  </a:lnTo>
                  <a:lnTo>
                    <a:pt x="97269" y="13589000"/>
                  </a:lnTo>
                  <a:lnTo>
                    <a:pt x="97917" y="13589000"/>
                  </a:lnTo>
                  <a:lnTo>
                    <a:pt x="98526" y="13716000"/>
                  </a:lnTo>
                  <a:lnTo>
                    <a:pt x="156133" y="13716000"/>
                  </a:lnTo>
                  <a:close/>
                </a:path>
                <a:path extrusionOk="0" h="13716000" w="9443085">
                  <a:moveTo>
                    <a:pt x="293598" y="13716000"/>
                  </a:moveTo>
                  <a:lnTo>
                    <a:pt x="292125" y="13589013"/>
                  </a:lnTo>
                  <a:lnTo>
                    <a:pt x="290588" y="13462013"/>
                  </a:lnTo>
                  <a:lnTo>
                    <a:pt x="288963" y="13335013"/>
                  </a:lnTo>
                  <a:lnTo>
                    <a:pt x="287261" y="13335013"/>
                  </a:lnTo>
                  <a:lnTo>
                    <a:pt x="285470" y="13208013"/>
                  </a:lnTo>
                  <a:lnTo>
                    <a:pt x="283616" y="13081013"/>
                  </a:lnTo>
                  <a:lnTo>
                    <a:pt x="281686" y="12954013"/>
                  </a:lnTo>
                  <a:lnTo>
                    <a:pt x="279679" y="12827013"/>
                  </a:lnTo>
                  <a:lnTo>
                    <a:pt x="277583" y="12827013"/>
                  </a:lnTo>
                  <a:lnTo>
                    <a:pt x="275424" y="12700013"/>
                  </a:lnTo>
                  <a:lnTo>
                    <a:pt x="273177" y="12573013"/>
                  </a:lnTo>
                  <a:lnTo>
                    <a:pt x="272034" y="12573013"/>
                  </a:lnTo>
                  <a:lnTo>
                    <a:pt x="273253" y="12446013"/>
                  </a:lnTo>
                  <a:lnTo>
                    <a:pt x="274370" y="12446013"/>
                  </a:lnTo>
                  <a:lnTo>
                    <a:pt x="275386" y="12319013"/>
                  </a:lnTo>
                  <a:lnTo>
                    <a:pt x="277126" y="12319013"/>
                  </a:lnTo>
                  <a:lnTo>
                    <a:pt x="277850" y="12192013"/>
                  </a:lnTo>
                  <a:lnTo>
                    <a:pt x="278498" y="12192013"/>
                  </a:lnTo>
                  <a:lnTo>
                    <a:pt x="279057" y="12065013"/>
                  </a:lnTo>
                  <a:lnTo>
                    <a:pt x="279958" y="12065013"/>
                  </a:lnTo>
                  <a:lnTo>
                    <a:pt x="280301" y="11938013"/>
                  </a:lnTo>
                  <a:lnTo>
                    <a:pt x="280784" y="11938013"/>
                  </a:lnTo>
                  <a:lnTo>
                    <a:pt x="280936" y="11811013"/>
                  </a:lnTo>
                  <a:lnTo>
                    <a:pt x="281089" y="11684013"/>
                  </a:lnTo>
                  <a:lnTo>
                    <a:pt x="281025" y="11557013"/>
                  </a:lnTo>
                  <a:lnTo>
                    <a:pt x="280860" y="11430013"/>
                  </a:lnTo>
                  <a:lnTo>
                    <a:pt x="280631" y="11430013"/>
                  </a:lnTo>
                  <a:lnTo>
                    <a:pt x="280314" y="11303013"/>
                  </a:lnTo>
                  <a:lnTo>
                    <a:pt x="279908" y="11176013"/>
                  </a:lnTo>
                  <a:lnTo>
                    <a:pt x="279425" y="11049013"/>
                  </a:lnTo>
                  <a:lnTo>
                    <a:pt x="278866" y="10922013"/>
                  </a:lnTo>
                  <a:lnTo>
                    <a:pt x="278231" y="10922013"/>
                  </a:lnTo>
                  <a:lnTo>
                    <a:pt x="277507" y="10795013"/>
                  </a:lnTo>
                  <a:lnTo>
                    <a:pt x="276720" y="10668013"/>
                  </a:lnTo>
                  <a:lnTo>
                    <a:pt x="275831" y="10541013"/>
                  </a:lnTo>
                  <a:lnTo>
                    <a:pt x="274878" y="10414013"/>
                  </a:lnTo>
                  <a:lnTo>
                    <a:pt x="273837" y="10414013"/>
                  </a:lnTo>
                  <a:lnTo>
                    <a:pt x="272732" y="10287013"/>
                  </a:lnTo>
                  <a:lnTo>
                    <a:pt x="271538" y="10160013"/>
                  </a:lnTo>
                  <a:lnTo>
                    <a:pt x="270256" y="10033013"/>
                  </a:lnTo>
                  <a:lnTo>
                    <a:pt x="268909" y="9906013"/>
                  </a:lnTo>
                  <a:lnTo>
                    <a:pt x="267474" y="9906013"/>
                  </a:lnTo>
                  <a:lnTo>
                    <a:pt x="265963" y="9779013"/>
                  </a:lnTo>
                  <a:lnTo>
                    <a:pt x="264388" y="9652013"/>
                  </a:lnTo>
                  <a:lnTo>
                    <a:pt x="262712" y="9525013"/>
                  </a:lnTo>
                  <a:lnTo>
                    <a:pt x="260972" y="9398013"/>
                  </a:lnTo>
                  <a:lnTo>
                    <a:pt x="259156" y="9398013"/>
                  </a:lnTo>
                  <a:lnTo>
                    <a:pt x="257263" y="9271013"/>
                  </a:lnTo>
                  <a:lnTo>
                    <a:pt x="255282" y="9144013"/>
                  </a:lnTo>
                  <a:lnTo>
                    <a:pt x="253238" y="9017013"/>
                  </a:lnTo>
                  <a:lnTo>
                    <a:pt x="251104" y="8890013"/>
                  </a:lnTo>
                  <a:lnTo>
                    <a:pt x="248894" y="8890013"/>
                  </a:lnTo>
                  <a:lnTo>
                    <a:pt x="246621" y="8763013"/>
                  </a:lnTo>
                  <a:lnTo>
                    <a:pt x="247840" y="8636013"/>
                  </a:lnTo>
                  <a:lnTo>
                    <a:pt x="249974" y="8636013"/>
                  </a:lnTo>
                  <a:lnTo>
                    <a:pt x="250901" y="8509013"/>
                  </a:lnTo>
                  <a:lnTo>
                    <a:pt x="251714" y="8509013"/>
                  </a:lnTo>
                  <a:lnTo>
                    <a:pt x="252450" y="8382013"/>
                  </a:lnTo>
                  <a:lnTo>
                    <a:pt x="253657" y="8382013"/>
                  </a:lnTo>
                  <a:lnTo>
                    <a:pt x="254152" y="8255013"/>
                  </a:lnTo>
                  <a:lnTo>
                    <a:pt x="254558" y="8255013"/>
                  </a:lnTo>
                  <a:lnTo>
                    <a:pt x="254901" y="8128013"/>
                  </a:lnTo>
                  <a:lnTo>
                    <a:pt x="255384" y="8128013"/>
                  </a:lnTo>
                  <a:lnTo>
                    <a:pt x="255536" y="8001013"/>
                  </a:lnTo>
                  <a:lnTo>
                    <a:pt x="255689" y="7874013"/>
                  </a:lnTo>
                  <a:lnTo>
                    <a:pt x="255612" y="7747013"/>
                  </a:lnTo>
                  <a:lnTo>
                    <a:pt x="255460" y="7620013"/>
                  </a:lnTo>
                  <a:lnTo>
                    <a:pt x="255219" y="7620013"/>
                  </a:lnTo>
                  <a:lnTo>
                    <a:pt x="254901" y="7493013"/>
                  </a:lnTo>
                  <a:lnTo>
                    <a:pt x="254508" y="7366013"/>
                  </a:lnTo>
                  <a:lnTo>
                    <a:pt x="254025" y="7239013"/>
                  </a:lnTo>
                  <a:lnTo>
                    <a:pt x="253466" y="7112013"/>
                  </a:lnTo>
                  <a:lnTo>
                    <a:pt x="252831" y="7112013"/>
                  </a:lnTo>
                  <a:lnTo>
                    <a:pt x="252107" y="6985013"/>
                  </a:lnTo>
                  <a:lnTo>
                    <a:pt x="251307" y="6858013"/>
                  </a:lnTo>
                  <a:lnTo>
                    <a:pt x="250431" y="6731013"/>
                  </a:lnTo>
                  <a:lnTo>
                    <a:pt x="249478" y="6604013"/>
                  </a:lnTo>
                  <a:lnTo>
                    <a:pt x="248437" y="6604013"/>
                  </a:lnTo>
                  <a:lnTo>
                    <a:pt x="247319" y="6477013"/>
                  </a:lnTo>
                  <a:lnTo>
                    <a:pt x="246126" y="6350013"/>
                  </a:lnTo>
                  <a:lnTo>
                    <a:pt x="244856" y="6223012"/>
                  </a:lnTo>
                  <a:lnTo>
                    <a:pt x="243497" y="6096012"/>
                  </a:lnTo>
                  <a:lnTo>
                    <a:pt x="242074" y="6096012"/>
                  </a:lnTo>
                  <a:lnTo>
                    <a:pt x="240563" y="5969012"/>
                  </a:lnTo>
                  <a:lnTo>
                    <a:pt x="238975" y="5842012"/>
                  </a:lnTo>
                  <a:lnTo>
                    <a:pt x="237312" y="5715012"/>
                  </a:lnTo>
                  <a:lnTo>
                    <a:pt x="235572" y="5588012"/>
                  </a:lnTo>
                  <a:lnTo>
                    <a:pt x="233756" y="5588012"/>
                  </a:lnTo>
                  <a:lnTo>
                    <a:pt x="231851" y="5461012"/>
                  </a:lnTo>
                  <a:lnTo>
                    <a:pt x="229882" y="5334012"/>
                  </a:lnTo>
                  <a:lnTo>
                    <a:pt x="227825" y="5207012"/>
                  </a:lnTo>
                  <a:lnTo>
                    <a:pt x="225704" y="5080012"/>
                  </a:lnTo>
                  <a:lnTo>
                    <a:pt x="223494" y="5080012"/>
                  </a:lnTo>
                  <a:lnTo>
                    <a:pt x="221221" y="4953012"/>
                  </a:lnTo>
                  <a:lnTo>
                    <a:pt x="222440" y="4826012"/>
                  </a:lnTo>
                  <a:lnTo>
                    <a:pt x="224574" y="4826012"/>
                  </a:lnTo>
                  <a:lnTo>
                    <a:pt x="225488" y="4699012"/>
                  </a:lnTo>
                  <a:lnTo>
                    <a:pt x="226314" y="4699012"/>
                  </a:lnTo>
                  <a:lnTo>
                    <a:pt x="227050" y="4572012"/>
                  </a:lnTo>
                  <a:lnTo>
                    <a:pt x="228257" y="4572012"/>
                  </a:lnTo>
                  <a:lnTo>
                    <a:pt x="228739" y="4445012"/>
                  </a:lnTo>
                  <a:lnTo>
                    <a:pt x="229501" y="4445012"/>
                  </a:lnTo>
                  <a:lnTo>
                    <a:pt x="229768" y="4318012"/>
                  </a:lnTo>
                  <a:lnTo>
                    <a:pt x="229984" y="4318012"/>
                  </a:lnTo>
                  <a:lnTo>
                    <a:pt x="230136" y="4191012"/>
                  </a:lnTo>
                  <a:lnTo>
                    <a:pt x="230289" y="4191012"/>
                  </a:lnTo>
                  <a:lnTo>
                    <a:pt x="230225" y="3937012"/>
                  </a:lnTo>
                  <a:lnTo>
                    <a:pt x="230060" y="3937012"/>
                  </a:lnTo>
                  <a:lnTo>
                    <a:pt x="229831" y="3810012"/>
                  </a:lnTo>
                  <a:lnTo>
                    <a:pt x="229514" y="3683012"/>
                  </a:lnTo>
                  <a:lnTo>
                    <a:pt x="229108" y="3556012"/>
                  </a:lnTo>
                  <a:lnTo>
                    <a:pt x="228625" y="3429012"/>
                  </a:lnTo>
                  <a:lnTo>
                    <a:pt x="228066" y="3429012"/>
                  </a:lnTo>
                  <a:lnTo>
                    <a:pt x="227431" y="3302012"/>
                  </a:lnTo>
                  <a:lnTo>
                    <a:pt x="226707" y="3175012"/>
                  </a:lnTo>
                  <a:lnTo>
                    <a:pt x="225907" y="3048012"/>
                  </a:lnTo>
                  <a:lnTo>
                    <a:pt x="225031" y="2921012"/>
                  </a:lnTo>
                  <a:lnTo>
                    <a:pt x="224078" y="2921012"/>
                  </a:lnTo>
                  <a:lnTo>
                    <a:pt x="223037" y="2794012"/>
                  </a:lnTo>
                  <a:lnTo>
                    <a:pt x="221919" y="2667012"/>
                  </a:lnTo>
                  <a:lnTo>
                    <a:pt x="220726" y="2540012"/>
                  </a:lnTo>
                  <a:lnTo>
                    <a:pt x="219456" y="2413012"/>
                  </a:lnTo>
                  <a:lnTo>
                    <a:pt x="218097" y="2413012"/>
                  </a:lnTo>
                  <a:lnTo>
                    <a:pt x="216674" y="2286012"/>
                  </a:lnTo>
                  <a:lnTo>
                    <a:pt x="215163" y="2159012"/>
                  </a:lnTo>
                  <a:lnTo>
                    <a:pt x="213575" y="2032012"/>
                  </a:lnTo>
                  <a:lnTo>
                    <a:pt x="211912" y="1905012"/>
                  </a:lnTo>
                  <a:lnTo>
                    <a:pt x="210172" y="1905012"/>
                  </a:lnTo>
                  <a:lnTo>
                    <a:pt x="208356" y="1778012"/>
                  </a:lnTo>
                  <a:lnTo>
                    <a:pt x="206451" y="1651012"/>
                  </a:lnTo>
                  <a:lnTo>
                    <a:pt x="204482" y="1524012"/>
                  </a:lnTo>
                  <a:lnTo>
                    <a:pt x="202425" y="1397012"/>
                  </a:lnTo>
                  <a:lnTo>
                    <a:pt x="200304" y="1397012"/>
                  </a:lnTo>
                  <a:lnTo>
                    <a:pt x="198094" y="1270012"/>
                  </a:lnTo>
                  <a:lnTo>
                    <a:pt x="195821" y="1143012"/>
                  </a:lnTo>
                  <a:lnTo>
                    <a:pt x="197040" y="1143012"/>
                  </a:lnTo>
                  <a:lnTo>
                    <a:pt x="198158" y="1016012"/>
                  </a:lnTo>
                  <a:lnTo>
                    <a:pt x="199174" y="1016012"/>
                  </a:lnTo>
                  <a:lnTo>
                    <a:pt x="200088" y="889012"/>
                  </a:lnTo>
                  <a:lnTo>
                    <a:pt x="201637" y="889012"/>
                  </a:lnTo>
                  <a:lnTo>
                    <a:pt x="202285" y="762012"/>
                  </a:lnTo>
                  <a:lnTo>
                    <a:pt x="202857" y="762012"/>
                  </a:lnTo>
                  <a:lnTo>
                    <a:pt x="203339" y="635012"/>
                  </a:lnTo>
                  <a:lnTo>
                    <a:pt x="204089" y="635012"/>
                  </a:lnTo>
                  <a:lnTo>
                    <a:pt x="204368" y="508012"/>
                  </a:lnTo>
                  <a:lnTo>
                    <a:pt x="204584" y="508012"/>
                  </a:lnTo>
                  <a:lnTo>
                    <a:pt x="204736" y="381012"/>
                  </a:lnTo>
                  <a:lnTo>
                    <a:pt x="204889" y="381012"/>
                  </a:lnTo>
                  <a:lnTo>
                    <a:pt x="204825" y="127012"/>
                  </a:lnTo>
                  <a:lnTo>
                    <a:pt x="204622" y="12"/>
                  </a:lnTo>
                  <a:lnTo>
                    <a:pt x="144119" y="12"/>
                  </a:lnTo>
                  <a:lnTo>
                    <a:pt x="144830" y="254012"/>
                  </a:lnTo>
                  <a:lnTo>
                    <a:pt x="145389" y="254012"/>
                  </a:lnTo>
                  <a:lnTo>
                    <a:pt x="146024" y="381012"/>
                  </a:lnTo>
                  <a:lnTo>
                    <a:pt x="146735" y="508012"/>
                  </a:lnTo>
                  <a:lnTo>
                    <a:pt x="147523" y="635012"/>
                  </a:lnTo>
                  <a:lnTo>
                    <a:pt x="148399" y="762012"/>
                  </a:lnTo>
                  <a:lnTo>
                    <a:pt x="149377" y="762012"/>
                  </a:lnTo>
                  <a:lnTo>
                    <a:pt x="149910" y="889012"/>
                  </a:lnTo>
                  <a:lnTo>
                    <a:pt x="150482" y="889012"/>
                  </a:lnTo>
                  <a:lnTo>
                    <a:pt x="151066" y="1016012"/>
                  </a:lnTo>
                  <a:lnTo>
                    <a:pt x="137464" y="1016012"/>
                  </a:lnTo>
                  <a:lnTo>
                    <a:pt x="138798" y="1143012"/>
                  </a:lnTo>
                  <a:lnTo>
                    <a:pt x="141046" y="1270012"/>
                  </a:lnTo>
                  <a:lnTo>
                    <a:pt x="143230" y="1270012"/>
                  </a:lnTo>
                  <a:lnTo>
                    <a:pt x="145326" y="1397012"/>
                  </a:lnTo>
                  <a:lnTo>
                    <a:pt x="147358" y="1524012"/>
                  </a:lnTo>
                  <a:lnTo>
                    <a:pt x="149313" y="1651012"/>
                  </a:lnTo>
                  <a:lnTo>
                    <a:pt x="151193" y="1778012"/>
                  </a:lnTo>
                  <a:lnTo>
                    <a:pt x="152996" y="1778012"/>
                  </a:lnTo>
                  <a:lnTo>
                    <a:pt x="154724" y="1905012"/>
                  </a:lnTo>
                  <a:lnTo>
                    <a:pt x="155549" y="2032012"/>
                  </a:lnTo>
                  <a:lnTo>
                    <a:pt x="157099" y="2032012"/>
                  </a:lnTo>
                  <a:lnTo>
                    <a:pt x="157810" y="2159012"/>
                  </a:lnTo>
                  <a:lnTo>
                    <a:pt x="158496" y="2159012"/>
                  </a:lnTo>
                  <a:lnTo>
                    <a:pt x="159143" y="2286012"/>
                  </a:lnTo>
                  <a:lnTo>
                    <a:pt x="160337" y="2286012"/>
                  </a:lnTo>
                  <a:lnTo>
                    <a:pt x="160883" y="2413012"/>
                  </a:lnTo>
                  <a:lnTo>
                    <a:pt x="161417" y="2413012"/>
                  </a:lnTo>
                  <a:lnTo>
                    <a:pt x="161899" y="2540012"/>
                  </a:lnTo>
                  <a:lnTo>
                    <a:pt x="162814" y="2540012"/>
                  </a:lnTo>
                  <a:lnTo>
                    <a:pt x="163626" y="2667012"/>
                  </a:lnTo>
                  <a:lnTo>
                    <a:pt x="164350" y="2794012"/>
                  </a:lnTo>
                  <a:lnTo>
                    <a:pt x="165011" y="2921012"/>
                  </a:lnTo>
                  <a:lnTo>
                    <a:pt x="165595" y="3048012"/>
                  </a:lnTo>
                  <a:lnTo>
                    <a:pt x="166370" y="3175012"/>
                  </a:lnTo>
                  <a:lnTo>
                    <a:pt x="169227" y="3810012"/>
                  </a:lnTo>
                  <a:lnTo>
                    <a:pt x="169964" y="3937012"/>
                  </a:lnTo>
                  <a:lnTo>
                    <a:pt x="170497" y="4064012"/>
                  </a:lnTo>
                  <a:lnTo>
                    <a:pt x="171107" y="4191012"/>
                  </a:lnTo>
                  <a:lnTo>
                    <a:pt x="171767" y="4191012"/>
                  </a:lnTo>
                  <a:lnTo>
                    <a:pt x="172516" y="4318012"/>
                  </a:lnTo>
                  <a:lnTo>
                    <a:pt x="173342" y="4445012"/>
                  </a:lnTo>
                  <a:lnTo>
                    <a:pt x="173799" y="4445012"/>
                  </a:lnTo>
                  <a:lnTo>
                    <a:pt x="174269" y="4572012"/>
                  </a:lnTo>
                  <a:lnTo>
                    <a:pt x="174777" y="4572012"/>
                  </a:lnTo>
                  <a:lnTo>
                    <a:pt x="175310" y="4699012"/>
                  </a:lnTo>
                  <a:lnTo>
                    <a:pt x="176466" y="4699012"/>
                  </a:lnTo>
                  <a:lnTo>
                    <a:pt x="177101" y="4826012"/>
                  </a:lnTo>
                  <a:lnTo>
                    <a:pt x="162864" y="4826012"/>
                  </a:lnTo>
                  <a:lnTo>
                    <a:pt x="164198" y="4953012"/>
                  </a:lnTo>
                  <a:lnTo>
                    <a:pt x="166458" y="5080012"/>
                  </a:lnTo>
                  <a:lnTo>
                    <a:pt x="168630" y="5080012"/>
                  </a:lnTo>
                  <a:lnTo>
                    <a:pt x="170738" y="5207012"/>
                  </a:lnTo>
                  <a:lnTo>
                    <a:pt x="172758" y="5334012"/>
                  </a:lnTo>
                  <a:lnTo>
                    <a:pt x="174713" y="5461012"/>
                  </a:lnTo>
                  <a:lnTo>
                    <a:pt x="176593" y="5588012"/>
                  </a:lnTo>
                  <a:lnTo>
                    <a:pt x="178396" y="5588012"/>
                  </a:lnTo>
                  <a:lnTo>
                    <a:pt x="180124" y="5715012"/>
                  </a:lnTo>
                  <a:lnTo>
                    <a:pt x="180949" y="5715012"/>
                  </a:lnTo>
                  <a:lnTo>
                    <a:pt x="181749" y="5842012"/>
                  </a:lnTo>
                  <a:lnTo>
                    <a:pt x="182499" y="5842012"/>
                  </a:lnTo>
                  <a:lnTo>
                    <a:pt x="183210" y="5969012"/>
                  </a:lnTo>
                  <a:lnTo>
                    <a:pt x="184543" y="5969012"/>
                  </a:lnTo>
                  <a:lnTo>
                    <a:pt x="185153" y="6096012"/>
                  </a:lnTo>
                  <a:lnTo>
                    <a:pt x="185737" y="6096012"/>
                  </a:lnTo>
                  <a:lnTo>
                    <a:pt x="186283" y="6223012"/>
                  </a:lnTo>
                  <a:lnTo>
                    <a:pt x="187299" y="6223012"/>
                  </a:lnTo>
                  <a:lnTo>
                    <a:pt x="188214" y="6350013"/>
                  </a:lnTo>
                  <a:lnTo>
                    <a:pt x="189026" y="6477013"/>
                  </a:lnTo>
                  <a:lnTo>
                    <a:pt x="189750" y="6604013"/>
                  </a:lnTo>
                  <a:lnTo>
                    <a:pt x="190411" y="6731013"/>
                  </a:lnTo>
                  <a:lnTo>
                    <a:pt x="190995" y="6731013"/>
                  </a:lnTo>
                  <a:lnTo>
                    <a:pt x="191770" y="6985013"/>
                  </a:lnTo>
                  <a:lnTo>
                    <a:pt x="194627" y="7620013"/>
                  </a:lnTo>
                  <a:lnTo>
                    <a:pt x="195364" y="7747013"/>
                  </a:lnTo>
                  <a:lnTo>
                    <a:pt x="195897" y="7874013"/>
                  </a:lnTo>
                  <a:lnTo>
                    <a:pt x="196507" y="8001013"/>
                  </a:lnTo>
                  <a:lnTo>
                    <a:pt x="197167" y="8001013"/>
                  </a:lnTo>
                  <a:lnTo>
                    <a:pt x="197916" y="8128013"/>
                  </a:lnTo>
                  <a:lnTo>
                    <a:pt x="198742" y="8255013"/>
                  </a:lnTo>
                  <a:lnTo>
                    <a:pt x="199199" y="8255013"/>
                  </a:lnTo>
                  <a:lnTo>
                    <a:pt x="199669" y="8382013"/>
                  </a:lnTo>
                  <a:lnTo>
                    <a:pt x="200177" y="8382013"/>
                  </a:lnTo>
                  <a:lnTo>
                    <a:pt x="200710" y="8509013"/>
                  </a:lnTo>
                  <a:lnTo>
                    <a:pt x="201866" y="8509013"/>
                  </a:lnTo>
                  <a:lnTo>
                    <a:pt x="202501" y="8636013"/>
                  </a:lnTo>
                  <a:lnTo>
                    <a:pt x="188277" y="8636013"/>
                  </a:lnTo>
                  <a:lnTo>
                    <a:pt x="190741" y="8763013"/>
                  </a:lnTo>
                  <a:lnTo>
                    <a:pt x="192951" y="8890013"/>
                  </a:lnTo>
                  <a:lnTo>
                    <a:pt x="195084" y="9017013"/>
                  </a:lnTo>
                  <a:lnTo>
                    <a:pt x="197154" y="9017013"/>
                  </a:lnTo>
                  <a:lnTo>
                    <a:pt x="199148" y="9144013"/>
                  </a:lnTo>
                  <a:lnTo>
                    <a:pt x="201066" y="9271013"/>
                  </a:lnTo>
                  <a:lnTo>
                    <a:pt x="202907" y="9398013"/>
                  </a:lnTo>
                  <a:lnTo>
                    <a:pt x="204673" y="9525013"/>
                  </a:lnTo>
                  <a:lnTo>
                    <a:pt x="206349" y="9525013"/>
                  </a:lnTo>
                  <a:lnTo>
                    <a:pt x="207149" y="9652013"/>
                  </a:lnTo>
                  <a:lnTo>
                    <a:pt x="207899" y="9652013"/>
                  </a:lnTo>
                  <a:lnTo>
                    <a:pt x="208610" y="9779013"/>
                  </a:lnTo>
                  <a:lnTo>
                    <a:pt x="209943" y="9779013"/>
                  </a:lnTo>
                  <a:lnTo>
                    <a:pt x="210553" y="9906013"/>
                  </a:lnTo>
                  <a:lnTo>
                    <a:pt x="211137" y="9906013"/>
                  </a:lnTo>
                  <a:lnTo>
                    <a:pt x="211683" y="10033013"/>
                  </a:lnTo>
                  <a:lnTo>
                    <a:pt x="212699" y="10033013"/>
                  </a:lnTo>
                  <a:lnTo>
                    <a:pt x="213614" y="10160013"/>
                  </a:lnTo>
                  <a:lnTo>
                    <a:pt x="214426" y="10287013"/>
                  </a:lnTo>
                  <a:lnTo>
                    <a:pt x="215150" y="10414013"/>
                  </a:lnTo>
                  <a:lnTo>
                    <a:pt x="215798" y="10541013"/>
                  </a:lnTo>
                  <a:lnTo>
                    <a:pt x="216395" y="10541013"/>
                  </a:lnTo>
                  <a:lnTo>
                    <a:pt x="217170" y="10795013"/>
                  </a:lnTo>
                  <a:lnTo>
                    <a:pt x="220027" y="11430013"/>
                  </a:lnTo>
                  <a:lnTo>
                    <a:pt x="220751" y="11557013"/>
                  </a:lnTo>
                  <a:lnTo>
                    <a:pt x="221297" y="11684013"/>
                  </a:lnTo>
                  <a:lnTo>
                    <a:pt x="221894" y="11684013"/>
                  </a:lnTo>
                  <a:lnTo>
                    <a:pt x="222567" y="11811013"/>
                  </a:lnTo>
                  <a:lnTo>
                    <a:pt x="223304" y="11938013"/>
                  </a:lnTo>
                  <a:lnTo>
                    <a:pt x="224142" y="12065013"/>
                  </a:lnTo>
                  <a:lnTo>
                    <a:pt x="224586" y="12065013"/>
                  </a:lnTo>
                  <a:lnTo>
                    <a:pt x="225069" y="12192013"/>
                  </a:lnTo>
                  <a:lnTo>
                    <a:pt x="226110" y="12192013"/>
                  </a:lnTo>
                  <a:lnTo>
                    <a:pt x="226669" y="12319013"/>
                  </a:lnTo>
                  <a:lnTo>
                    <a:pt x="227266" y="12319013"/>
                  </a:lnTo>
                  <a:lnTo>
                    <a:pt x="227901" y="12446013"/>
                  </a:lnTo>
                  <a:lnTo>
                    <a:pt x="213677" y="12446013"/>
                  </a:lnTo>
                  <a:lnTo>
                    <a:pt x="216141" y="12573013"/>
                  </a:lnTo>
                  <a:lnTo>
                    <a:pt x="218351" y="12700013"/>
                  </a:lnTo>
                  <a:lnTo>
                    <a:pt x="220484" y="12827013"/>
                  </a:lnTo>
                  <a:lnTo>
                    <a:pt x="222554" y="12827013"/>
                  </a:lnTo>
                  <a:lnTo>
                    <a:pt x="224548" y="12954013"/>
                  </a:lnTo>
                  <a:lnTo>
                    <a:pt x="226466" y="13081013"/>
                  </a:lnTo>
                  <a:lnTo>
                    <a:pt x="228307" y="13208013"/>
                  </a:lnTo>
                  <a:lnTo>
                    <a:pt x="230073" y="13208013"/>
                  </a:lnTo>
                  <a:lnTo>
                    <a:pt x="230924" y="13335013"/>
                  </a:lnTo>
                  <a:lnTo>
                    <a:pt x="231762" y="13335013"/>
                  </a:lnTo>
                  <a:lnTo>
                    <a:pt x="232562" y="13462013"/>
                  </a:lnTo>
                  <a:lnTo>
                    <a:pt x="234035" y="13462013"/>
                  </a:lnTo>
                  <a:lnTo>
                    <a:pt x="234721" y="13589013"/>
                  </a:lnTo>
                  <a:lnTo>
                    <a:pt x="235369" y="13589013"/>
                  </a:lnTo>
                  <a:lnTo>
                    <a:pt x="235991" y="13716000"/>
                  </a:lnTo>
                  <a:lnTo>
                    <a:pt x="293598" y="13716000"/>
                  </a:lnTo>
                  <a:close/>
                </a:path>
                <a:path extrusionOk="0" h="13716000" w="9443085">
                  <a:moveTo>
                    <a:pt x="7341019" y="13589000"/>
                  </a:moveTo>
                  <a:lnTo>
                    <a:pt x="7293673" y="13589000"/>
                  </a:lnTo>
                  <a:lnTo>
                    <a:pt x="7259193" y="13716000"/>
                  </a:lnTo>
                  <a:lnTo>
                    <a:pt x="7306475" y="13716000"/>
                  </a:lnTo>
                  <a:lnTo>
                    <a:pt x="7341019" y="13589000"/>
                  </a:lnTo>
                  <a:close/>
                </a:path>
                <a:path extrusionOk="0" h="13716000" w="9443085">
                  <a:moveTo>
                    <a:pt x="7497673" y="13716000"/>
                  </a:moveTo>
                  <a:lnTo>
                    <a:pt x="7485177" y="13589000"/>
                  </a:lnTo>
                  <a:lnTo>
                    <a:pt x="7476833" y="13589000"/>
                  </a:lnTo>
                  <a:lnTo>
                    <a:pt x="7444892" y="13462000"/>
                  </a:lnTo>
                  <a:lnTo>
                    <a:pt x="7403033" y="13462000"/>
                  </a:lnTo>
                  <a:lnTo>
                    <a:pt x="7436307" y="13589000"/>
                  </a:lnTo>
                  <a:lnTo>
                    <a:pt x="7373150" y="13589000"/>
                  </a:lnTo>
                  <a:lnTo>
                    <a:pt x="7403033" y="13462000"/>
                  </a:lnTo>
                  <a:lnTo>
                    <a:pt x="7384364" y="13462000"/>
                  </a:lnTo>
                  <a:lnTo>
                    <a:pt x="7356322" y="13589000"/>
                  </a:lnTo>
                  <a:lnTo>
                    <a:pt x="7349134" y="13589000"/>
                  </a:lnTo>
                  <a:lnTo>
                    <a:pt x="7331545" y="13716000"/>
                  </a:lnTo>
                  <a:lnTo>
                    <a:pt x="7497673" y="13716000"/>
                  </a:lnTo>
                  <a:close/>
                </a:path>
                <a:path extrusionOk="0" h="13716000" w="9443085">
                  <a:moveTo>
                    <a:pt x="7577912" y="13208000"/>
                  </a:moveTo>
                  <a:lnTo>
                    <a:pt x="7577544" y="13208000"/>
                  </a:lnTo>
                  <a:lnTo>
                    <a:pt x="7576680" y="13081000"/>
                  </a:lnTo>
                  <a:lnTo>
                    <a:pt x="7575258" y="13081000"/>
                  </a:lnTo>
                  <a:lnTo>
                    <a:pt x="7573213" y="12954000"/>
                  </a:lnTo>
                  <a:lnTo>
                    <a:pt x="7565098" y="12954000"/>
                  </a:lnTo>
                  <a:lnTo>
                    <a:pt x="7565098" y="12827000"/>
                  </a:lnTo>
                  <a:lnTo>
                    <a:pt x="7564450" y="12827000"/>
                  </a:lnTo>
                  <a:lnTo>
                    <a:pt x="7565250" y="12700000"/>
                  </a:lnTo>
                  <a:lnTo>
                    <a:pt x="7566165" y="12700000"/>
                  </a:lnTo>
                  <a:lnTo>
                    <a:pt x="7567117" y="12573000"/>
                  </a:lnTo>
                  <a:lnTo>
                    <a:pt x="7568832" y="12573000"/>
                  </a:lnTo>
                  <a:lnTo>
                    <a:pt x="7569454" y="12446000"/>
                  </a:lnTo>
                  <a:lnTo>
                    <a:pt x="7569809" y="12446000"/>
                  </a:lnTo>
                  <a:lnTo>
                    <a:pt x="7569835" y="12319000"/>
                  </a:lnTo>
                  <a:lnTo>
                    <a:pt x="7569454" y="12319000"/>
                  </a:lnTo>
                  <a:lnTo>
                    <a:pt x="7568578" y="12192000"/>
                  </a:lnTo>
                  <a:lnTo>
                    <a:pt x="7565098" y="12192000"/>
                  </a:lnTo>
                  <a:lnTo>
                    <a:pt x="7562342" y="12065000"/>
                  </a:lnTo>
                  <a:lnTo>
                    <a:pt x="7555458" y="12065000"/>
                  </a:lnTo>
                  <a:lnTo>
                    <a:pt x="7555814" y="11938000"/>
                  </a:lnTo>
                  <a:lnTo>
                    <a:pt x="7556436" y="11938000"/>
                  </a:lnTo>
                  <a:lnTo>
                    <a:pt x="7557236" y="11811000"/>
                  </a:lnTo>
                  <a:lnTo>
                    <a:pt x="7559116" y="11811000"/>
                  </a:lnTo>
                  <a:lnTo>
                    <a:pt x="7560030" y="11684000"/>
                  </a:lnTo>
                  <a:lnTo>
                    <a:pt x="7560831" y="11684000"/>
                  </a:lnTo>
                  <a:lnTo>
                    <a:pt x="7561453" y="11557000"/>
                  </a:lnTo>
                  <a:lnTo>
                    <a:pt x="7561834" y="11557000"/>
                  </a:lnTo>
                  <a:lnTo>
                    <a:pt x="7561453" y="11430000"/>
                  </a:lnTo>
                  <a:lnTo>
                    <a:pt x="7560577" y="11430000"/>
                  </a:lnTo>
                  <a:lnTo>
                    <a:pt x="7559154" y="11303000"/>
                  </a:lnTo>
                  <a:lnTo>
                    <a:pt x="7554341" y="11303000"/>
                  </a:lnTo>
                  <a:lnTo>
                    <a:pt x="7550810" y="11176000"/>
                  </a:lnTo>
                  <a:lnTo>
                    <a:pt x="7547711" y="11176000"/>
                  </a:lnTo>
                  <a:lnTo>
                    <a:pt x="7548321" y="11049000"/>
                  </a:lnTo>
                  <a:lnTo>
                    <a:pt x="7549108" y="11049000"/>
                  </a:lnTo>
                  <a:lnTo>
                    <a:pt x="7550010" y="10922000"/>
                  </a:lnTo>
                  <a:lnTo>
                    <a:pt x="7551839" y="10922000"/>
                  </a:lnTo>
                  <a:lnTo>
                    <a:pt x="7552639" y="10795000"/>
                  </a:lnTo>
                  <a:lnTo>
                    <a:pt x="7553261" y="10795000"/>
                  </a:lnTo>
                  <a:lnTo>
                    <a:pt x="7553642" y="10668000"/>
                  </a:lnTo>
                  <a:lnTo>
                    <a:pt x="7553376" y="10668000"/>
                  </a:lnTo>
                  <a:lnTo>
                    <a:pt x="7552588" y="10541000"/>
                  </a:lnTo>
                  <a:lnTo>
                    <a:pt x="7551267" y="10541000"/>
                  </a:lnTo>
                  <a:lnTo>
                    <a:pt x="7549350" y="10414000"/>
                  </a:lnTo>
                  <a:lnTo>
                    <a:pt x="7543419" y="10414000"/>
                  </a:lnTo>
                  <a:lnTo>
                    <a:pt x="7550048" y="10287000"/>
                  </a:lnTo>
                  <a:lnTo>
                    <a:pt x="7553528" y="10287000"/>
                  </a:lnTo>
                  <a:lnTo>
                    <a:pt x="7554150" y="10160000"/>
                  </a:lnTo>
                  <a:lnTo>
                    <a:pt x="7555865" y="10160000"/>
                  </a:lnTo>
                  <a:lnTo>
                    <a:pt x="7556817" y="10033000"/>
                  </a:lnTo>
                  <a:lnTo>
                    <a:pt x="7557732" y="10033000"/>
                  </a:lnTo>
                  <a:lnTo>
                    <a:pt x="7558545" y="9906000"/>
                  </a:lnTo>
                  <a:lnTo>
                    <a:pt x="7559522" y="9906000"/>
                  </a:lnTo>
                  <a:lnTo>
                    <a:pt x="7559535" y="9779000"/>
                  </a:lnTo>
                  <a:lnTo>
                    <a:pt x="7559154" y="9779000"/>
                  </a:lnTo>
                  <a:lnTo>
                    <a:pt x="7558291" y="9652000"/>
                  </a:lnTo>
                  <a:lnTo>
                    <a:pt x="7556868" y="9652000"/>
                  </a:lnTo>
                  <a:lnTo>
                    <a:pt x="7554811" y="9525000"/>
                  </a:lnTo>
                  <a:lnTo>
                    <a:pt x="7546708" y="9525000"/>
                  </a:lnTo>
                  <a:lnTo>
                    <a:pt x="7546708" y="9398000"/>
                  </a:lnTo>
                  <a:lnTo>
                    <a:pt x="7546048" y="9398000"/>
                  </a:lnTo>
                  <a:lnTo>
                    <a:pt x="7546848" y="9271000"/>
                  </a:lnTo>
                  <a:lnTo>
                    <a:pt x="7547775" y="9271000"/>
                  </a:lnTo>
                  <a:lnTo>
                    <a:pt x="7548727" y="9144000"/>
                  </a:lnTo>
                  <a:lnTo>
                    <a:pt x="7550442" y="9144000"/>
                  </a:lnTo>
                  <a:lnTo>
                    <a:pt x="7551064" y="9017000"/>
                  </a:lnTo>
                  <a:lnTo>
                    <a:pt x="7551420" y="9017000"/>
                  </a:lnTo>
                  <a:lnTo>
                    <a:pt x="7551445" y="8890000"/>
                  </a:lnTo>
                  <a:lnTo>
                    <a:pt x="7550201" y="8890000"/>
                  </a:lnTo>
                  <a:lnTo>
                    <a:pt x="7548778" y="8763000"/>
                  </a:lnTo>
                  <a:lnTo>
                    <a:pt x="7546721" y="8763000"/>
                  </a:lnTo>
                  <a:lnTo>
                    <a:pt x="7543952" y="8636000"/>
                  </a:lnTo>
                  <a:lnTo>
                    <a:pt x="7537082" y="8636000"/>
                  </a:lnTo>
                  <a:lnTo>
                    <a:pt x="7537437" y="8509000"/>
                  </a:lnTo>
                  <a:lnTo>
                    <a:pt x="7538860" y="8509000"/>
                  </a:lnTo>
                  <a:lnTo>
                    <a:pt x="7539774" y="8382000"/>
                  </a:lnTo>
                  <a:lnTo>
                    <a:pt x="7540726" y="8382000"/>
                  </a:lnTo>
                  <a:lnTo>
                    <a:pt x="7541641" y="8255000"/>
                  </a:lnTo>
                  <a:lnTo>
                    <a:pt x="7542441" y="8255000"/>
                  </a:lnTo>
                  <a:lnTo>
                    <a:pt x="7543063" y="8128000"/>
                  </a:lnTo>
                  <a:lnTo>
                    <a:pt x="7543444" y="8128000"/>
                  </a:lnTo>
                  <a:lnTo>
                    <a:pt x="7543051" y="8001000"/>
                  </a:lnTo>
                  <a:lnTo>
                    <a:pt x="7542187" y="8001000"/>
                  </a:lnTo>
                  <a:lnTo>
                    <a:pt x="7540765" y="7874000"/>
                  </a:lnTo>
                  <a:lnTo>
                    <a:pt x="7535964" y="7874000"/>
                  </a:lnTo>
                  <a:lnTo>
                    <a:pt x="7532433" y="7747000"/>
                  </a:lnTo>
                  <a:lnTo>
                    <a:pt x="7529335" y="7747000"/>
                  </a:lnTo>
                  <a:lnTo>
                    <a:pt x="7529957" y="7620000"/>
                  </a:lnTo>
                  <a:lnTo>
                    <a:pt x="7530757" y="7620000"/>
                  </a:lnTo>
                  <a:lnTo>
                    <a:pt x="7531671" y="7493000"/>
                  </a:lnTo>
                  <a:lnTo>
                    <a:pt x="7533538" y="7493000"/>
                  </a:lnTo>
                  <a:lnTo>
                    <a:pt x="7534338" y="7366000"/>
                  </a:lnTo>
                  <a:lnTo>
                    <a:pt x="7534961" y="7366000"/>
                  </a:lnTo>
                  <a:lnTo>
                    <a:pt x="7535316" y="7239000"/>
                  </a:lnTo>
                  <a:lnTo>
                    <a:pt x="7534961" y="7239000"/>
                  </a:lnTo>
                  <a:lnTo>
                    <a:pt x="7534097" y="7112000"/>
                  </a:lnTo>
                  <a:lnTo>
                    <a:pt x="7532675" y="7112000"/>
                  </a:lnTo>
                  <a:lnTo>
                    <a:pt x="7530617" y="6985000"/>
                  </a:lnTo>
                  <a:lnTo>
                    <a:pt x="7527861" y="6985000"/>
                  </a:lnTo>
                  <a:lnTo>
                    <a:pt x="7527137" y="6958965"/>
                  </a:lnTo>
                  <a:lnTo>
                    <a:pt x="7527137" y="12827000"/>
                  </a:lnTo>
                  <a:lnTo>
                    <a:pt x="7462469" y="12827000"/>
                  </a:lnTo>
                  <a:lnTo>
                    <a:pt x="7446162" y="12700000"/>
                  </a:lnTo>
                  <a:lnTo>
                    <a:pt x="7436802" y="12700000"/>
                  </a:lnTo>
                  <a:lnTo>
                    <a:pt x="7403871" y="12573000"/>
                  </a:lnTo>
                  <a:lnTo>
                    <a:pt x="7376261" y="12573000"/>
                  </a:lnTo>
                  <a:lnTo>
                    <a:pt x="7348220" y="12700000"/>
                  </a:lnTo>
                  <a:lnTo>
                    <a:pt x="7377836" y="12700000"/>
                  </a:lnTo>
                  <a:lnTo>
                    <a:pt x="7359078" y="12827000"/>
                  </a:lnTo>
                  <a:lnTo>
                    <a:pt x="7298372" y="12827000"/>
                  </a:lnTo>
                  <a:lnTo>
                    <a:pt x="7332916" y="12700000"/>
                  </a:lnTo>
                  <a:lnTo>
                    <a:pt x="7285571" y="12700000"/>
                  </a:lnTo>
                  <a:lnTo>
                    <a:pt x="7251090" y="12827000"/>
                  </a:lnTo>
                  <a:lnTo>
                    <a:pt x="7250379" y="12700000"/>
                  </a:lnTo>
                  <a:lnTo>
                    <a:pt x="7249566" y="12700000"/>
                  </a:lnTo>
                  <a:lnTo>
                    <a:pt x="7249350" y="12573000"/>
                  </a:lnTo>
                  <a:lnTo>
                    <a:pt x="7331926" y="12573000"/>
                  </a:lnTo>
                  <a:lnTo>
                    <a:pt x="7359320" y="12446000"/>
                  </a:lnTo>
                  <a:lnTo>
                    <a:pt x="7278649" y="12446000"/>
                  </a:lnTo>
                  <a:lnTo>
                    <a:pt x="7248385" y="12319000"/>
                  </a:lnTo>
                  <a:lnTo>
                    <a:pt x="7247509" y="12319000"/>
                  </a:lnTo>
                  <a:lnTo>
                    <a:pt x="7246810" y="12192000"/>
                  </a:lnTo>
                  <a:lnTo>
                    <a:pt x="7244562" y="12192000"/>
                  </a:lnTo>
                  <a:lnTo>
                    <a:pt x="7243216" y="12065000"/>
                  </a:lnTo>
                  <a:lnTo>
                    <a:pt x="7265949" y="12192000"/>
                  </a:lnTo>
                  <a:lnTo>
                    <a:pt x="7298499" y="12192000"/>
                  </a:lnTo>
                  <a:lnTo>
                    <a:pt x="7324369" y="12319000"/>
                  </a:lnTo>
                  <a:lnTo>
                    <a:pt x="7353605" y="12319000"/>
                  </a:lnTo>
                  <a:lnTo>
                    <a:pt x="7336193" y="12192000"/>
                  </a:lnTo>
                  <a:lnTo>
                    <a:pt x="7449744" y="12192000"/>
                  </a:lnTo>
                  <a:lnTo>
                    <a:pt x="7418591" y="12319000"/>
                  </a:lnTo>
                  <a:lnTo>
                    <a:pt x="7458342" y="12319000"/>
                  </a:lnTo>
                  <a:lnTo>
                    <a:pt x="7487729" y="12192000"/>
                  </a:lnTo>
                  <a:lnTo>
                    <a:pt x="7505078" y="12192000"/>
                  </a:lnTo>
                  <a:lnTo>
                    <a:pt x="7522819" y="12065000"/>
                  </a:lnTo>
                  <a:lnTo>
                    <a:pt x="7521511" y="12192000"/>
                  </a:lnTo>
                  <a:lnTo>
                    <a:pt x="7517346" y="12192000"/>
                  </a:lnTo>
                  <a:lnTo>
                    <a:pt x="7518006" y="12319000"/>
                  </a:lnTo>
                  <a:lnTo>
                    <a:pt x="7491806" y="12319000"/>
                  </a:lnTo>
                  <a:lnTo>
                    <a:pt x="7463307" y="12446000"/>
                  </a:lnTo>
                  <a:lnTo>
                    <a:pt x="7405573" y="12446000"/>
                  </a:lnTo>
                  <a:lnTo>
                    <a:pt x="7462952" y="12573000"/>
                  </a:lnTo>
                  <a:lnTo>
                    <a:pt x="7526337" y="12573000"/>
                  </a:lnTo>
                  <a:lnTo>
                    <a:pt x="7526820" y="12700000"/>
                  </a:lnTo>
                  <a:lnTo>
                    <a:pt x="7493825" y="12700000"/>
                  </a:lnTo>
                  <a:lnTo>
                    <a:pt x="7527137" y="12827000"/>
                  </a:lnTo>
                  <a:lnTo>
                    <a:pt x="7527137" y="6958965"/>
                  </a:lnTo>
                  <a:lnTo>
                    <a:pt x="7524331" y="6858000"/>
                  </a:lnTo>
                  <a:lnTo>
                    <a:pt x="7521118" y="6858000"/>
                  </a:lnTo>
                  <a:lnTo>
                    <a:pt x="7521740" y="6731000"/>
                  </a:lnTo>
                  <a:lnTo>
                    <a:pt x="7522540" y="6731000"/>
                  </a:lnTo>
                  <a:lnTo>
                    <a:pt x="7523454" y="6604000"/>
                  </a:lnTo>
                  <a:lnTo>
                    <a:pt x="7525321" y="6604000"/>
                  </a:lnTo>
                  <a:lnTo>
                    <a:pt x="7526134" y="6477000"/>
                  </a:lnTo>
                  <a:lnTo>
                    <a:pt x="7526744" y="6477000"/>
                  </a:lnTo>
                  <a:lnTo>
                    <a:pt x="7527112" y="6350000"/>
                  </a:lnTo>
                  <a:lnTo>
                    <a:pt x="7526744" y="6350000"/>
                  </a:lnTo>
                  <a:lnTo>
                    <a:pt x="7525880" y="6223000"/>
                  </a:lnTo>
                  <a:lnTo>
                    <a:pt x="7524458" y="6223000"/>
                  </a:lnTo>
                  <a:lnTo>
                    <a:pt x="7522400" y="6096000"/>
                  </a:lnTo>
                  <a:lnTo>
                    <a:pt x="7519175" y="6096000"/>
                  </a:lnTo>
                  <a:lnTo>
                    <a:pt x="7519175" y="11938000"/>
                  </a:lnTo>
                  <a:lnTo>
                    <a:pt x="7491057" y="11938000"/>
                  </a:lnTo>
                  <a:lnTo>
                    <a:pt x="7460729" y="11811000"/>
                  </a:lnTo>
                  <a:lnTo>
                    <a:pt x="7420203" y="11811000"/>
                  </a:lnTo>
                  <a:lnTo>
                    <a:pt x="7485812" y="11938000"/>
                  </a:lnTo>
                  <a:lnTo>
                    <a:pt x="7419784" y="11938000"/>
                  </a:lnTo>
                  <a:lnTo>
                    <a:pt x="7398969" y="11811000"/>
                  </a:lnTo>
                  <a:lnTo>
                    <a:pt x="7395832" y="11811000"/>
                  </a:lnTo>
                  <a:lnTo>
                    <a:pt x="7393673" y="11938000"/>
                  </a:lnTo>
                  <a:lnTo>
                    <a:pt x="7324915" y="11938000"/>
                  </a:lnTo>
                  <a:lnTo>
                    <a:pt x="7357046" y="11811000"/>
                  </a:lnTo>
                  <a:lnTo>
                    <a:pt x="7309967" y="11811000"/>
                  </a:lnTo>
                  <a:lnTo>
                    <a:pt x="7277557" y="11938000"/>
                  </a:lnTo>
                  <a:lnTo>
                    <a:pt x="7284072" y="11938000"/>
                  </a:lnTo>
                  <a:lnTo>
                    <a:pt x="7270026" y="12065000"/>
                  </a:lnTo>
                  <a:lnTo>
                    <a:pt x="7244156" y="12065000"/>
                  </a:lnTo>
                  <a:lnTo>
                    <a:pt x="7243940" y="11938000"/>
                  </a:lnTo>
                  <a:lnTo>
                    <a:pt x="7242378" y="11938000"/>
                  </a:lnTo>
                  <a:lnTo>
                    <a:pt x="7241883" y="11811000"/>
                  </a:lnTo>
                  <a:lnTo>
                    <a:pt x="7248969" y="11811000"/>
                  </a:lnTo>
                  <a:lnTo>
                    <a:pt x="7273988" y="11684000"/>
                  </a:lnTo>
                  <a:lnTo>
                    <a:pt x="7354278" y="11684000"/>
                  </a:lnTo>
                  <a:lnTo>
                    <a:pt x="7326909" y="11557000"/>
                  </a:lnTo>
                  <a:lnTo>
                    <a:pt x="7240384" y="11557000"/>
                  </a:lnTo>
                  <a:lnTo>
                    <a:pt x="7240016" y="11430000"/>
                  </a:lnTo>
                  <a:lnTo>
                    <a:pt x="7238797" y="11430000"/>
                  </a:lnTo>
                  <a:lnTo>
                    <a:pt x="7237844" y="11303000"/>
                  </a:lnTo>
                  <a:lnTo>
                    <a:pt x="7250963" y="11303000"/>
                  </a:lnTo>
                  <a:lnTo>
                    <a:pt x="7257986" y="11430000"/>
                  </a:lnTo>
                  <a:lnTo>
                    <a:pt x="7310628" y="11430000"/>
                  </a:lnTo>
                  <a:lnTo>
                    <a:pt x="7291413" y="11303000"/>
                  </a:lnTo>
                  <a:lnTo>
                    <a:pt x="7340422" y="11303000"/>
                  </a:lnTo>
                  <a:lnTo>
                    <a:pt x="7355383" y="11430000"/>
                  </a:lnTo>
                  <a:lnTo>
                    <a:pt x="7417511" y="11430000"/>
                  </a:lnTo>
                  <a:lnTo>
                    <a:pt x="7430008" y="11303000"/>
                  </a:lnTo>
                  <a:lnTo>
                    <a:pt x="7473810" y="11303000"/>
                  </a:lnTo>
                  <a:lnTo>
                    <a:pt x="7441743" y="11430000"/>
                  </a:lnTo>
                  <a:lnTo>
                    <a:pt x="7512761" y="11430000"/>
                  </a:lnTo>
                  <a:lnTo>
                    <a:pt x="7483805" y="11557000"/>
                  </a:lnTo>
                  <a:lnTo>
                    <a:pt x="7427315" y="11557000"/>
                  </a:lnTo>
                  <a:lnTo>
                    <a:pt x="7399883" y="11684000"/>
                  </a:lnTo>
                  <a:lnTo>
                    <a:pt x="7518324" y="11684000"/>
                  </a:lnTo>
                  <a:lnTo>
                    <a:pt x="7518806" y="11811000"/>
                  </a:lnTo>
                  <a:lnTo>
                    <a:pt x="7519022" y="11811000"/>
                  </a:lnTo>
                  <a:lnTo>
                    <a:pt x="7519175" y="11938000"/>
                  </a:lnTo>
                  <a:lnTo>
                    <a:pt x="7519175" y="6096000"/>
                  </a:lnTo>
                  <a:lnTo>
                    <a:pt x="7516850" y="6096000"/>
                  </a:lnTo>
                  <a:lnTo>
                    <a:pt x="7516850" y="10287000"/>
                  </a:lnTo>
                  <a:lnTo>
                    <a:pt x="7511047" y="10287000"/>
                  </a:lnTo>
                  <a:lnTo>
                    <a:pt x="7511047" y="11049000"/>
                  </a:lnTo>
                  <a:lnTo>
                    <a:pt x="7510983" y="11176000"/>
                  </a:lnTo>
                  <a:lnTo>
                    <a:pt x="7498601" y="11176000"/>
                  </a:lnTo>
                  <a:lnTo>
                    <a:pt x="7486066" y="11049000"/>
                  </a:lnTo>
                  <a:lnTo>
                    <a:pt x="7482954" y="11049000"/>
                  </a:lnTo>
                  <a:lnTo>
                    <a:pt x="7452627" y="10922000"/>
                  </a:lnTo>
                  <a:lnTo>
                    <a:pt x="7378827" y="10922000"/>
                  </a:lnTo>
                  <a:lnTo>
                    <a:pt x="7412114" y="11049000"/>
                  </a:lnTo>
                  <a:lnTo>
                    <a:pt x="7348944" y="11049000"/>
                  </a:lnTo>
                  <a:lnTo>
                    <a:pt x="7378827" y="10922000"/>
                  </a:lnTo>
                  <a:lnTo>
                    <a:pt x="7332129" y="10922000"/>
                  </a:lnTo>
                  <a:lnTo>
                    <a:pt x="7301878" y="11049000"/>
                  </a:lnTo>
                  <a:lnTo>
                    <a:pt x="7307351" y="11049000"/>
                  </a:lnTo>
                  <a:lnTo>
                    <a:pt x="7291883" y="11176000"/>
                  </a:lnTo>
                  <a:lnTo>
                    <a:pt x="7245159" y="11176000"/>
                  </a:lnTo>
                  <a:lnTo>
                    <a:pt x="7282269" y="11049000"/>
                  </a:lnTo>
                  <a:lnTo>
                    <a:pt x="7233793" y="11049000"/>
                  </a:lnTo>
                  <a:lnTo>
                    <a:pt x="7233463" y="10922000"/>
                  </a:lnTo>
                  <a:lnTo>
                    <a:pt x="7265898" y="10922000"/>
                  </a:lnTo>
                  <a:lnTo>
                    <a:pt x="7290473" y="10795000"/>
                  </a:lnTo>
                  <a:lnTo>
                    <a:pt x="7318807" y="10795000"/>
                  </a:lnTo>
                  <a:lnTo>
                    <a:pt x="7291171" y="10668000"/>
                  </a:lnTo>
                  <a:lnTo>
                    <a:pt x="7231913" y="10668000"/>
                  </a:lnTo>
                  <a:lnTo>
                    <a:pt x="7231405" y="10541000"/>
                  </a:lnTo>
                  <a:lnTo>
                    <a:pt x="7263676" y="10541000"/>
                  </a:lnTo>
                  <a:lnTo>
                    <a:pt x="7245045" y="10414000"/>
                  </a:lnTo>
                  <a:lnTo>
                    <a:pt x="7296137" y="10414000"/>
                  </a:lnTo>
                  <a:lnTo>
                    <a:pt x="7319785" y="10541000"/>
                  </a:lnTo>
                  <a:lnTo>
                    <a:pt x="7334453" y="10541000"/>
                  </a:lnTo>
                  <a:lnTo>
                    <a:pt x="7360742" y="10668000"/>
                  </a:lnTo>
                  <a:lnTo>
                    <a:pt x="7384796" y="10668000"/>
                  </a:lnTo>
                  <a:lnTo>
                    <a:pt x="7413231" y="10541000"/>
                  </a:lnTo>
                  <a:lnTo>
                    <a:pt x="7432624" y="10541000"/>
                  </a:lnTo>
                  <a:lnTo>
                    <a:pt x="7452030" y="10414000"/>
                  </a:lnTo>
                  <a:lnTo>
                    <a:pt x="7498982" y="10414000"/>
                  </a:lnTo>
                  <a:lnTo>
                    <a:pt x="7465733" y="10541000"/>
                  </a:lnTo>
                  <a:lnTo>
                    <a:pt x="7503084" y="10541000"/>
                  </a:lnTo>
                  <a:lnTo>
                    <a:pt x="7504671" y="10668000"/>
                  </a:lnTo>
                  <a:lnTo>
                    <a:pt x="7447216" y="10668000"/>
                  </a:lnTo>
                  <a:lnTo>
                    <a:pt x="7419213" y="10795000"/>
                  </a:lnTo>
                  <a:lnTo>
                    <a:pt x="7446848" y="10795000"/>
                  </a:lnTo>
                  <a:lnTo>
                    <a:pt x="7473099" y="10922000"/>
                  </a:lnTo>
                  <a:lnTo>
                    <a:pt x="7510716" y="10922000"/>
                  </a:lnTo>
                  <a:lnTo>
                    <a:pt x="7510920" y="11049000"/>
                  </a:lnTo>
                  <a:lnTo>
                    <a:pt x="7511047" y="11049000"/>
                  </a:lnTo>
                  <a:lnTo>
                    <a:pt x="7511047" y="10287000"/>
                  </a:lnTo>
                  <a:lnTo>
                    <a:pt x="7479284" y="10287000"/>
                  </a:lnTo>
                  <a:lnTo>
                    <a:pt x="7466787" y="10160000"/>
                  </a:lnTo>
                  <a:lnTo>
                    <a:pt x="7458443" y="10160000"/>
                  </a:lnTo>
                  <a:lnTo>
                    <a:pt x="7426515" y="10033000"/>
                  </a:lnTo>
                  <a:lnTo>
                    <a:pt x="7365974" y="10033000"/>
                  </a:lnTo>
                  <a:lnTo>
                    <a:pt x="7337933" y="10160000"/>
                  </a:lnTo>
                  <a:lnTo>
                    <a:pt x="7330745" y="10160000"/>
                  </a:lnTo>
                  <a:lnTo>
                    <a:pt x="7313168" y="10287000"/>
                  </a:lnTo>
                  <a:lnTo>
                    <a:pt x="7288073" y="10287000"/>
                  </a:lnTo>
                  <a:lnTo>
                    <a:pt x="7322617" y="10160000"/>
                  </a:lnTo>
                  <a:lnTo>
                    <a:pt x="7275284" y="10160000"/>
                  </a:lnTo>
                  <a:lnTo>
                    <a:pt x="7240803" y="10287000"/>
                  </a:lnTo>
                  <a:lnTo>
                    <a:pt x="7240092" y="10160000"/>
                  </a:lnTo>
                  <a:lnTo>
                    <a:pt x="7239609" y="10160000"/>
                  </a:lnTo>
                  <a:lnTo>
                    <a:pt x="7239279" y="10033000"/>
                  </a:lnTo>
                  <a:lnTo>
                    <a:pt x="7296277" y="10033000"/>
                  </a:lnTo>
                  <a:lnTo>
                    <a:pt x="7321639" y="9906000"/>
                  </a:lnTo>
                  <a:lnTo>
                    <a:pt x="7296975" y="9906000"/>
                  </a:lnTo>
                  <a:lnTo>
                    <a:pt x="7268362" y="9779000"/>
                  </a:lnTo>
                  <a:lnTo>
                    <a:pt x="7237222" y="9779000"/>
                  </a:lnTo>
                  <a:lnTo>
                    <a:pt x="7236511" y="9652000"/>
                  </a:lnTo>
                  <a:lnTo>
                    <a:pt x="7234644" y="9652000"/>
                  </a:lnTo>
                  <a:lnTo>
                    <a:pt x="7234263" y="9525000"/>
                  </a:lnTo>
                  <a:lnTo>
                    <a:pt x="7234466" y="9525000"/>
                  </a:lnTo>
                  <a:lnTo>
                    <a:pt x="7234161" y="9398000"/>
                  </a:lnTo>
                  <a:lnTo>
                    <a:pt x="7249757" y="9398000"/>
                  </a:lnTo>
                  <a:lnTo>
                    <a:pt x="7249414" y="9525000"/>
                  </a:lnTo>
                  <a:lnTo>
                    <a:pt x="7255662" y="9525000"/>
                  </a:lnTo>
                  <a:lnTo>
                    <a:pt x="7278649" y="9652000"/>
                  </a:lnTo>
                  <a:lnTo>
                    <a:pt x="7314070" y="9652000"/>
                  </a:lnTo>
                  <a:lnTo>
                    <a:pt x="7340257" y="9779000"/>
                  </a:lnTo>
                  <a:lnTo>
                    <a:pt x="7377849" y="9779000"/>
                  </a:lnTo>
                  <a:lnTo>
                    <a:pt x="7360602" y="9652000"/>
                  </a:lnTo>
                  <a:lnTo>
                    <a:pt x="7408304" y="9652000"/>
                  </a:lnTo>
                  <a:lnTo>
                    <a:pt x="7377849" y="9779000"/>
                  </a:lnTo>
                  <a:lnTo>
                    <a:pt x="7419048" y="9779000"/>
                  </a:lnTo>
                  <a:lnTo>
                    <a:pt x="7448055" y="9652000"/>
                  </a:lnTo>
                  <a:lnTo>
                    <a:pt x="7476579" y="9652000"/>
                  </a:lnTo>
                  <a:lnTo>
                    <a:pt x="7494778" y="9525000"/>
                  </a:lnTo>
                  <a:lnTo>
                    <a:pt x="7510081" y="9525000"/>
                  </a:lnTo>
                  <a:lnTo>
                    <a:pt x="7509129" y="9652000"/>
                  </a:lnTo>
                  <a:lnTo>
                    <a:pt x="7507719" y="9652000"/>
                  </a:lnTo>
                  <a:lnTo>
                    <a:pt x="7508888" y="9779000"/>
                  </a:lnTo>
                  <a:lnTo>
                    <a:pt x="7453020" y="9779000"/>
                  </a:lnTo>
                  <a:lnTo>
                    <a:pt x="7425029" y="9906000"/>
                  </a:lnTo>
                  <a:lnTo>
                    <a:pt x="7395273" y="9906000"/>
                  </a:lnTo>
                  <a:lnTo>
                    <a:pt x="7452665" y="10033000"/>
                  </a:lnTo>
                  <a:lnTo>
                    <a:pt x="7516050" y="10033000"/>
                  </a:lnTo>
                  <a:lnTo>
                    <a:pt x="7516520" y="10160000"/>
                  </a:lnTo>
                  <a:lnTo>
                    <a:pt x="7483538" y="10160000"/>
                  </a:lnTo>
                  <a:lnTo>
                    <a:pt x="7516850" y="10287000"/>
                  </a:lnTo>
                  <a:lnTo>
                    <a:pt x="7516850" y="6096000"/>
                  </a:lnTo>
                  <a:lnTo>
                    <a:pt x="7514298" y="6096000"/>
                  </a:lnTo>
                  <a:lnTo>
                    <a:pt x="7514298" y="5969000"/>
                  </a:lnTo>
                  <a:lnTo>
                    <a:pt x="7513650" y="5969000"/>
                  </a:lnTo>
                  <a:lnTo>
                    <a:pt x="7514450" y="5842000"/>
                  </a:lnTo>
                  <a:lnTo>
                    <a:pt x="7515365" y="5842000"/>
                  </a:lnTo>
                  <a:lnTo>
                    <a:pt x="7516317" y="5715000"/>
                  </a:lnTo>
                  <a:lnTo>
                    <a:pt x="7518032" y="5715000"/>
                  </a:lnTo>
                  <a:lnTo>
                    <a:pt x="7518654" y="5588000"/>
                  </a:lnTo>
                  <a:lnTo>
                    <a:pt x="7519009" y="5588000"/>
                  </a:lnTo>
                  <a:lnTo>
                    <a:pt x="7519035" y="5461000"/>
                  </a:lnTo>
                  <a:lnTo>
                    <a:pt x="7518654" y="5461000"/>
                  </a:lnTo>
                  <a:lnTo>
                    <a:pt x="7517790" y="5334000"/>
                  </a:lnTo>
                  <a:lnTo>
                    <a:pt x="7514310" y="5334000"/>
                  </a:lnTo>
                  <a:lnTo>
                    <a:pt x="7511555" y="5207000"/>
                  </a:lnTo>
                  <a:lnTo>
                    <a:pt x="7508799" y="5207000"/>
                  </a:lnTo>
                  <a:lnTo>
                    <a:pt x="7508799" y="9398000"/>
                  </a:lnTo>
                  <a:lnTo>
                    <a:pt x="7480681" y="9271000"/>
                  </a:lnTo>
                  <a:lnTo>
                    <a:pt x="7475436" y="9271000"/>
                  </a:lnTo>
                  <a:lnTo>
                    <a:pt x="7475436" y="9398000"/>
                  </a:lnTo>
                  <a:lnTo>
                    <a:pt x="7444092" y="9398000"/>
                  </a:lnTo>
                  <a:lnTo>
                    <a:pt x="7433729" y="9317279"/>
                  </a:lnTo>
                  <a:lnTo>
                    <a:pt x="7475436" y="9398000"/>
                  </a:lnTo>
                  <a:lnTo>
                    <a:pt x="7475436" y="9271000"/>
                  </a:lnTo>
                  <a:lnTo>
                    <a:pt x="7427785" y="9271000"/>
                  </a:lnTo>
                  <a:lnTo>
                    <a:pt x="7418413" y="9271000"/>
                  </a:lnTo>
                  <a:lnTo>
                    <a:pt x="7385469" y="9144000"/>
                  </a:lnTo>
                  <a:lnTo>
                    <a:pt x="7357872" y="9144000"/>
                  </a:lnTo>
                  <a:lnTo>
                    <a:pt x="7329830" y="9271000"/>
                  </a:lnTo>
                  <a:lnTo>
                    <a:pt x="7359434" y="9271000"/>
                  </a:lnTo>
                  <a:lnTo>
                    <a:pt x="7340676" y="9398000"/>
                  </a:lnTo>
                  <a:lnTo>
                    <a:pt x="7279983" y="9398000"/>
                  </a:lnTo>
                  <a:lnTo>
                    <a:pt x="7314527" y="9271000"/>
                  </a:lnTo>
                  <a:lnTo>
                    <a:pt x="7267181" y="9271000"/>
                  </a:lnTo>
                  <a:lnTo>
                    <a:pt x="7232701" y="9398000"/>
                  </a:lnTo>
                  <a:lnTo>
                    <a:pt x="7231989" y="9271000"/>
                  </a:lnTo>
                  <a:lnTo>
                    <a:pt x="7231177" y="9271000"/>
                  </a:lnTo>
                  <a:lnTo>
                    <a:pt x="7230961" y="9144000"/>
                  </a:lnTo>
                  <a:lnTo>
                    <a:pt x="7340917" y="9144000"/>
                  </a:lnTo>
                  <a:lnTo>
                    <a:pt x="7345896" y="9017000"/>
                  </a:lnTo>
                  <a:lnTo>
                    <a:pt x="7260260" y="9017000"/>
                  </a:lnTo>
                  <a:lnTo>
                    <a:pt x="7229996" y="8890000"/>
                  </a:lnTo>
                  <a:lnTo>
                    <a:pt x="7229119" y="8890000"/>
                  </a:lnTo>
                  <a:lnTo>
                    <a:pt x="7228421" y="8763000"/>
                  </a:lnTo>
                  <a:lnTo>
                    <a:pt x="7226173" y="8763000"/>
                  </a:lnTo>
                  <a:lnTo>
                    <a:pt x="7224827" y="8636000"/>
                  </a:lnTo>
                  <a:lnTo>
                    <a:pt x="7247560" y="8763000"/>
                  </a:lnTo>
                  <a:lnTo>
                    <a:pt x="7254773" y="8763000"/>
                  </a:lnTo>
                  <a:lnTo>
                    <a:pt x="7280097" y="8890000"/>
                  </a:lnTo>
                  <a:lnTo>
                    <a:pt x="7335215" y="8890000"/>
                  </a:lnTo>
                  <a:lnTo>
                    <a:pt x="7317816" y="8763000"/>
                  </a:lnTo>
                  <a:lnTo>
                    <a:pt x="7431354" y="8763000"/>
                  </a:lnTo>
                  <a:lnTo>
                    <a:pt x="7400201" y="8890000"/>
                  </a:lnTo>
                  <a:lnTo>
                    <a:pt x="7439952" y="8890000"/>
                  </a:lnTo>
                  <a:lnTo>
                    <a:pt x="7469340" y="8763000"/>
                  </a:lnTo>
                  <a:lnTo>
                    <a:pt x="7486688" y="8763000"/>
                  </a:lnTo>
                  <a:lnTo>
                    <a:pt x="7504430" y="8636000"/>
                  </a:lnTo>
                  <a:lnTo>
                    <a:pt x="7503122" y="8763000"/>
                  </a:lnTo>
                  <a:lnTo>
                    <a:pt x="7498956" y="8763000"/>
                  </a:lnTo>
                  <a:lnTo>
                    <a:pt x="7499617" y="8890000"/>
                  </a:lnTo>
                  <a:lnTo>
                    <a:pt x="7473416" y="8890000"/>
                  </a:lnTo>
                  <a:lnTo>
                    <a:pt x="7444930" y="9017000"/>
                  </a:lnTo>
                  <a:lnTo>
                    <a:pt x="7387183" y="9017000"/>
                  </a:lnTo>
                  <a:lnTo>
                    <a:pt x="7444562" y="9144000"/>
                  </a:lnTo>
                  <a:lnTo>
                    <a:pt x="7507948" y="9144000"/>
                  </a:lnTo>
                  <a:lnTo>
                    <a:pt x="7508430" y="9271000"/>
                  </a:lnTo>
                  <a:lnTo>
                    <a:pt x="7508646" y="9271000"/>
                  </a:lnTo>
                  <a:lnTo>
                    <a:pt x="7508799" y="9398000"/>
                  </a:lnTo>
                  <a:lnTo>
                    <a:pt x="7508799" y="5207000"/>
                  </a:lnTo>
                  <a:lnTo>
                    <a:pt x="7504658" y="5207000"/>
                  </a:lnTo>
                  <a:lnTo>
                    <a:pt x="7505014" y="5080000"/>
                  </a:lnTo>
                  <a:lnTo>
                    <a:pt x="7505636" y="5080000"/>
                  </a:lnTo>
                  <a:lnTo>
                    <a:pt x="7506436" y="4953000"/>
                  </a:lnTo>
                  <a:lnTo>
                    <a:pt x="7508316" y="4953000"/>
                  </a:lnTo>
                  <a:lnTo>
                    <a:pt x="7509230" y="4826000"/>
                  </a:lnTo>
                  <a:lnTo>
                    <a:pt x="7510031" y="4826000"/>
                  </a:lnTo>
                  <a:lnTo>
                    <a:pt x="7510653" y="4699000"/>
                  </a:lnTo>
                  <a:lnTo>
                    <a:pt x="7511034" y="4699000"/>
                  </a:lnTo>
                  <a:lnTo>
                    <a:pt x="7510653" y="4572000"/>
                  </a:lnTo>
                  <a:lnTo>
                    <a:pt x="7509777" y="4572000"/>
                  </a:lnTo>
                  <a:lnTo>
                    <a:pt x="7508354" y="4445000"/>
                  </a:lnTo>
                  <a:lnTo>
                    <a:pt x="7503541" y="4445000"/>
                  </a:lnTo>
                  <a:lnTo>
                    <a:pt x="7500633" y="4340390"/>
                  </a:lnTo>
                  <a:lnTo>
                    <a:pt x="7500633" y="8509000"/>
                  </a:lnTo>
                  <a:lnTo>
                    <a:pt x="7472667" y="8509000"/>
                  </a:lnTo>
                  <a:lnTo>
                    <a:pt x="7442340" y="8382000"/>
                  </a:lnTo>
                  <a:lnTo>
                    <a:pt x="7401814" y="8382000"/>
                  </a:lnTo>
                  <a:lnTo>
                    <a:pt x="7467435" y="8509000"/>
                  </a:lnTo>
                  <a:lnTo>
                    <a:pt x="7306526" y="8509000"/>
                  </a:lnTo>
                  <a:lnTo>
                    <a:pt x="7338657" y="8382000"/>
                  </a:lnTo>
                  <a:lnTo>
                    <a:pt x="7291578" y="8382000"/>
                  </a:lnTo>
                  <a:lnTo>
                    <a:pt x="7259180" y="8509000"/>
                  </a:lnTo>
                  <a:lnTo>
                    <a:pt x="7281583" y="8509000"/>
                  </a:lnTo>
                  <a:lnTo>
                    <a:pt x="7265683" y="8636000"/>
                  </a:lnTo>
                  <a:lnTo>
                    <a:pt x="7225766" y="8636000"/>
                  </a:lnTo>
                  <a:lnTo>
                    <a:pt x="7225538" y="8509000"/>
                  </a:lnTo>
                  <a:lnTo>
                    <a:pt x="7223988" y="8509000"/>
                  </a:lnTo>
                  <a:lnTo>
                    <a:pt x="7223493" y="8382000"/>
                  </a:lnTo>
                  <a:lnTo>
                    <a:pt x="7230592" y="8382000"/>
                  </a:lnTo>
                  <a:lnTo>
                    <a:pt x="7255599" y="8255000"/>
                  </a:lnTo>
                  <a:lnTo>
                    <a:pt x="7335888" y="8255000"/>
                  </a:lnTo>
                  <a:lnTo>
                    <a:pt x="7308520" y="8128000"/>
                  </a:lnTo>
                  <a:lnTo>
                    <a:pt x="7221995" y="8128000"/>
                  </a:lnTo>
                  <a:lnTo>
                    <a:pt x="7221626" y="8001000"/>
                  </a:lnTo>
                  <a:lnTo>
                    <a:pt x="7220407" y="8001000"/>
                  </a:lnTo>
                  <a:lnTo>
                    <a:pt x="7219455" y="7874000"/>
                  </a:lnTo>
                  <a:lnTo>
                    <a:pt x="7225817" y="7874000"/>
                  </a:lnTo>
                  <a:lnTo>
                    <a:pt x="7232574" y="8001000"/>
                  </a:lnTo>
                  <a:lnTo>
                    <a:pt x="7273023" y="8001000"/>
                  </a:lnTo>
                  <a:lnTo>
                    <a:pt x="7253389" y="7874000"/>
                  </a:lnTo>
                  <a:lnTo>
                    <a:pt x="7322032" y="7874000"/>
                  </a:lnTo>
                  <a:lnTo>
                    <a:pt x="7336993" y="8001000"/>
                  </a:lnTo>
                  <a:lnTo>
                    <a:pt x="7411618" y="8001000"/>
                  </a:lnTo>
                  <a:lnTo>
                    <a:pt x="7422337" y="7874000"/>
                  </a:lnTo>
                  <a:lnTo>
                    <a:pt x="7455433" y="7874000"/>
                  </a:lnTo>
                  <a:lnTo>
                    <a:pt x="7423366" y="8001000"/>
                  </a:lnTo>
                  <a:lnTo>
                    <a:pt x="7494384" y="8001000"/>
                  </a:lnTo>
                  <a:lnTo>
                    <a:pt x="7465428" y="8128000"/>
                  </a:lnTo>
                  <a:lnTo>
                    <a:pt x="7408926" y="8128000"/>
                  </a:lnTo>
                  <a:lnTo>
                    <a:pt x="7381494" y="8255000"/>
                  </a:lnTo>
                  <a:lnTo>
                    <a:pt x="7462812" y="8255000"/>
                  </a:lnTo>
                  <a:lnTo>
                    <a:pt x="7492568" y="8382000"/>
                  </a:lnTo>
                  <a:lnTo>
                    <a:pt x="7500417" y="8382000"/>
                  </a:lnTo>
                  <a:lnTo>
                    <a:pt x="7500633" y="8509000"/>
                  </a:lnTo>
                  <a:lnTo>
                    <a:pt x="7500633" y="4340390"/>
                  </a:lnTo>
                  <a:lnTo>
                    <a:pt x="7500010" y="4318000"/>
                  </a:lnTo>
                  <a:lnTo>
                    <a:pt x="7496924" y="4318000"/>
                  </a:lnTo>
                  <a:lnTo>
                    <a:pt x="7497546" y="4191000"/>
                  </a:lnTo>
                  <a:lnTo>
                    <a:pt x="7498347" y="4191000"/>
                  </a:lnTo>
                  <a:lnTo>
                    <a:pt x="7499261" y="4064000"/>
                  </a:lnTo>
                  <a:lnTo>
                    <a:pt x="7500213" y="4064000"/>
                  </a:lnTo>
                  <a:lnTo>
                    <a:pt x="7501128" y="3937000"/>
                  </a:lnTo>
                  <a:lnTo>
                    <a:pt x="7502550" y="3937000"/>
                  </a:lnTo>
                  <a:lnTo>
                    <a:pt x="7502906" y="3810000"/>
                  </a:lnTo>
                  <a:lnTo>
                    <a:pt x="7502550" y="3683000"/>
                  </a:lnTo>
                  <a:lnTo>
                    <a:pt x="7500252" y="3683000"/>
                  </a:lnTo>
                  <a:lnTo>
                    <a:pt x="7498194" y="3556000"/>
                  </a:lnTo>
                  <a:lnTo>
                    <a:pt x="7495438" y="3556000"/>
                  </a:lnTo>
                  <a:lnTo>
                    <a:pt x="7492657" y="3455962"/>
                  </a:lnTo>
                  <a:lnTo>
                    <a:pt x="7492657" y="7620000"/>
                  </a:lnTo>
                  <a:lnTo>
                    <a:pt x="7492593" y="7747000"/>
                  </a:lnTo>
                  <a:lnTo>
                    <a:pt x="7480211" y="7747000"/>
                  </a:lnTo>
                  <a:lnTo>
                    <a:pt x="7467676" y="7620000"/>
                  </a:lnTo>
                  <a:lnTo>
                    <a:pt x="7434237" y="7620000"/>
                  </a:lnTo>
                  <a:lnTo>
                    <a:pt x="7402309" y="7493000"/>
                  </a:lnTo>
                  <a:lnTo>
                    <a:pt x="7360437" y="7493000"/>
                  </a:lnTo>
                  <a:lnTo>
                    <a:pt x="7393724" y="7620000"/>
                  </a:lnTo>
                  <a:lnTo>
                    <a:pt x="7330554" y="7620000"/>
                  </a:lnTo>
                  <a:lnTo>
                    <a:pt x="7360437" y="7493000"/>
                  </a:lnTo>
                  <a:lnTo>
                    <a:pt x="7313739" y="7493000"/>
                  </a:lnTo>
                  <a:lnTo>
                    <a:pt x="7283488" y="7620000"/>
                  </a:lnTo>
                  <a:lnTo>
                    <a:pt x="7288962" y="7620000"/>
                  </a:lnTo>
                  <a:lnTo>
                    <a:pt x="7273493" y="7747000"/>
                  </a:lnTo>
                  <a:lnTo>
                    <a:pt x="7226782" y="7747000"/>
                  </a:lnTo>
                  <a:lnTo>
                    <a:pt x="7263879" y="7620000"/>
                  </a:lnTo>
                  <a:lnTo>
                    <a:pt x="7215403" y="7620000"/>
                  </a:lnTo>
                  <a:lnTo>
                    <a:pt x="7215073" y="7493000"/>
                  </a:lnTo>
                  <a:lnTo>
                    <a:pt x="7247509" y="7493000"/>
                  </a:lnTo>
                  <a:lnTo>
                    <a:pt x="7272083" y="7366000"/>
                  </a:lnTo>
                  <a:lnTo>
                    <a:pt x="7300417" y="7366000"/>
                  </a:lnTo>
                  <a:lnTo>
                    <a:pt x="7272782" y="7239000"/>
                  </a:lnTo>
                  <a:lnTo>
                    <a:pt x="7213524" y="7239000"/>
                  </a:lnTo>
                  <a:lnTo>
                    <a:pt x="7213016" y="7112000"/>
                  </a:lnTo>
                  <a:lnTo>
                    <a:pt x="7245286" y="7112000"/>
                  </a:lnTo>
                  <a:lnTo>
                    <a:pt x="7226655" y="6985000"/>
                  </a:lnTo>
                  <a:lnTo>
                    <a:pt x="7277748" y="6985000"/>
                  </a:lnTo>
                  <a:lnTo>
                    <a:pt x="7301395" y="7112000"/>
                  </a:lnTo>
                  <a:lnTo>
                    <a:pt x="7316063" y="7112000"/>
                  </a:lnTo>
                  <a:lnTo>
                    <a:pt x="7342352" y="7239000"/>
                  </a:lnTo>
                  <a:lnTo>
                    <a:pt x="7366394" y="7239000"/>
                  </a:lnTo>
                  <a:lnTo>
                    <a:pt x="7394842" y="7112000"/>
                  </a:lnTo>
                  <a:lnTo>
                    <a:pt x="7433640" y="7112000"/>
                  </a:lnTo>
                  <a:lnTo>
                    <a:pt x="7452385" y="6985000"/>
                  </a:lnTo>
                  <a:lnTo>
                    <a:pt x="7480592" y="6985000"/>
                  </a:lnTo>
                  <a:lnTo>
                    <a:pt x="7447343" y="7112000"/>
                  </a:lnTo>
                  <a:lnTo>
                    <a:pt x="7484694" y="7112000"/>
                  </a:lnTo>
                  <a:lnTo>
                    <a:pt x="7486282" y="7239000"/>
                  </a:lnTo>
                  <a:lnTo>
                    <a:pt x="7428827" y="7239000"/>
                  </a:lnTo>
                  <a:lnTo>
                    <a:pt x="7400836" y="7366000"/>
                  </a:lnTo>
                  <a:lnTo>
                    <a:pt x="7428471" y="7366000"/>
                  </a:lnTo>
                  <a:lnTo>
                    <a:pt x="7454709" y="7493000"/>
                  </a:lnTo>
                  <a:lnTo>
                    <a:pt x="7492314" y="7493000"/>
                  </a:lnTo>
                  <a:lnTo>
                    <a:pt x="7492530" y="7620000"/>
                  </a:lnTo>
                  <a:lnTo>
                    <a:pt x="7492657" y="7620000"/>
                  </a:lnTo>
                  <a:lnTo>
                    <a:pt x="7492657" y="3455962"/>
                  </a:lnTo>
                  <a:lnTo>
                    <a:pt x="7491908" y="3429000"/>
                  </a:lnTo>
                  <a:lnTo>
                    <a:pt x="7490752" y="3429000"/>
                  </a:lnTo>
                  <a:lnTo>
                    <a:pt x="7491565" y="3302000"/>
                  </a:lnTo>
                  <a:lnTo>
                    <a:pt x="7492479" y="3302000"/>
                  </a:lnTo>
                  <a:lnTo>
                    <a:pt x="7493432" y="3175000"/>
                  </a:lnTo>
                  <a:lnTo>
                    <a:pt x="7495108" y="3175000"/>
                  </a:lnTo>
                  <a:lnTo>
                    <a:pt x="7495705" y="3048000"/>
                  </a:lnTo>
                  <a:lnTo>
                    <a:pt x="7496048" y="3048000"/>
                  </a:lnTo>
                  <a:lnTo>
                    <a:pt x="7496048" y="2921000"/>
                  </a:lnTo>
                  <a:lnTo>
                    <a:pt x="7494765" y="2921000"/>
                  </a:lnTo>
                  <a:lnTo>
                    <a:pt x="7493330" y="2794000"/>
                  </a:lnTo>
                  <a:lnTo>
                    <a:pt x="7491285" y="2794000"/>
                  </a:lnTo>
                  <a:lnTo>
                    <a:pt x="7488529" y="2667000"/>
                  </a:lnTo>
                  <a:lnTo>
                    <a:pt x="7484440" y="2667000"/>
                  </a:lnTo>
                  <a:lnTo>
                    <a:pt x="7484440" y="6731000"/>
                  </a:lnTo>
                  <a:lnTo>
                    <a:pt x="7484377" y="6858000"/>
                  </a:lnTo>
                  <a:lnTo>
                    <a:pt x="7446873" y="6858000"/>
                  </a:lnTo>
                  <a:lnTo>
                    <a:pt x="7434377" y="6731000"/>
                  </a:lnTo>
                  <a:lnTo>
                    <a:pt x="7426033" y="6731000"/>
                  </a:lnTo>
                  <a:lnTo>
                    <a:pt x="7394092" y="6604000"/>
                  </a:lnTo>
                  <a:lnTo>
                    <a:pt x="7352233" y="6604000"/>
                  </a:lnTo>
                  <a:lnTo>
                    <a:pt x="7385507" y="6731000"/>
                  </a:lnTo>
                  <a:lnTo>
                    <a:pt x="7322350" y="6731000"/>
                  </a:lnTo>
                  <a:lnTo>
                    <a:pt x="7352233" y="6604000"/>
                  </a:lnTo>
                  <a:lnTo>
                    <a:pt x="7333564" y="6604000"/>
                  </a:lnTo>
                  <a:lnTo>
                    <a:pt x="7305522" y="6731000"/>
                  </a:lnTo>
                  <a:lnTo>
                    <a:pt x="7298334" y="6731000"/>
                  </a:lnTo>
                  <a:lnTo>
                    <a:pt x="7280745" y="6858000"/>
                  </a:lnTo>
                  <a:lnTo>
                    <a:pt x="7255675" y="6858000"/>
                  </a:lnTo>
                  <a:lnTo>
                    <a:pt x="7290219" y="6731000"/>
                  </a:lnTo>
                  <a:lnTo>
                    <a:pt x="7242873" y="6731000"/>
                  </a:lnTo>
                  <a:lnTo>
                    <a:pt x="7208393" y="6858000"/>
                  </a:lnTo>
                  <a:lnTo>
                    <a:pt x="7207682" y="6731000"/>
                  </a:lnTo>
                  <a:lnTo>
                    <a:pt x="7207186" y="6731000"/>
                  </a:lnTo>
                  <a:lnTo>
                    <a:pt x="7206856" y="6604000"/>
                  </a:lnTo>
                  <a:lnTo>
                    <a:pt x="7263866" y="6604000"/>
                  </a:lnTo>
                  <a:lnTo>
                    <a:pt x="7289228" y="6477000"/>
                  </a:lnTo>
                  <a:lnTo>
                    <a:pt x="7264565" y="6477000"/>
                  </a:lnTo>
                  <a:lnTo>
                    <a:pt x="7235952" y="6350000"/>
                  </a:lnTo>
                  <a:lnTo>
                    <a:pt x="7205319" y="6350000"/>
                  </a:lnTo>
                  <a:lnTo>
                    <a:pt x="7204811" y="6223000"/>
                  </a:lnTo>
                  <a:lnTo>
                    <a:pt x="7218439" y="6223000"/>
                  </a:lnTo>
                  <a:lnTo>
                    <a:pt x="7202233" y="6096000"/>
                  </a:lnTo>
                  <a:lnTo>
                    <a:pt x="7246252" y="6096000"/>
                  </a:lnTo>
                  <a:lnTo>
                    <a:pt x="7269543" y="6223000"/>
                  </a:lnTo>
                  <a:lnTo>
                    <a:pt x="7281659" y="6223000"/>
                  </a:lnTo>
                  <a:lnTo>
                    <a:pt x="7307847" y="6350000"/>
                  </a:lnTo>
                  <a:lnTo>
                    <a:pt x="7345439" y="6350000"/>
                  </a:lnTo>
                  <a:lnTo>
                    <a:pt x="7328192" y="6223000"/>
                  </a:lnTo>
                  <a:lnTo>
                    <a:pt x="7375893" y="6223000"/>
                  </a:lnTo>
                  <a:lnTo>
                    <a:pt x="7345439" y="6350000"/>
                  </a:lnTo>
                  <a:lnTo>
                    <a:pt x="7386625" y="6350000"/>
                  </a:lnTo>
                  <a:lnTo>
                    <a:pt x="7415644" y="6223000"/>
                  </a:lnTo>
                  <a:lnTo>
                    <a:pt x="7444168" y="6223000"/>
                  </a:lnTo>
                  <a:lnTo>
                    <a:pt x="7462367" y="6096000"/>
                  </a:lnTo>
                  <a:lnTo>
                    <a:pt x="7476706" y="6096000"/>
                  </a:lnTo>
                  <a:lnTo>
                    <a:pt x="7475944" y="6223000"/>
                  </a:lnTo>
                  <a:lnTo>
                    <a:pt x="7475309" y="6223000"/>
                  </a:lnTo>
                  <a:lnTo>
                    <a:pt x="7476490" y="6350000"/>
                  </a:lnTo>
                  <a:lnTo>
                    <a:pt x="7420610" y="6350000"/>
                  </a:lnTo>
                  <a:lnTo>
                    <a:pt x="7392619" y="6477000"/>
                  </a:lnTo>
                  <a:lnTo>
                    <a:pt x="7362876" y="6477000"/>
                  </a:lnTo>
                  <a:lnTo>
                    <a:pt x="7420254" y="6604000"/>
                  </a:lnTo>
                  <a:lnTo>
                    <a:pt x="7483640" y="6604000"/>
                  </a:lnTo>
                  <a:lnTo>
                    <a:pt x="7484110" y="6731000"/>
                  </a:lnTo>
                  <a:lnTo>
                    <a:pt x="7484440" y="6731000"/>
                  </a:lnTo>
                  <a:lnTo>
                    <a:pt x="7484440" y="2667000"/>
                  </a:lnTo>
                  <a:lnTo>
                    <a:pt x="7481583" y="2667000"/>
                  </a:lnTo>
                  <a:lnTo>
                    <a:pt x="7481938" y="2540000"/>
                  </a:lnTo>
                  <a:lnTo>
                    <a:pt x="7482560" y="2540000"/>
                  </a:lnTo>
                  <a:lnTo>
                    <a:pt x="7483361" y="2413000"/>
                  </a:lnTo>
                  <a:lnTo>
                    <a:pt x="7485227" y="2413000"/>
                  </a:lnTo>
                  <a:lnTo>
                    <a:pt x="7486142" y="2286000"/>
                  </a:lnTo>
                  <a:lnTo>
                    <a:pt x="7486955" y="2286000"/>
                  </a:lnTo>
                  <a:lnTo>
                    <a:pt x="7487564" y="2159000"/>
                  </a:lnTo>
                  <a:lnTo>
                    <a:pt x="7487945" y="2159000"/>
                  </a:lnTo>
                  <a:lnTo>
                    <a:pt x="7487564" y="2032000"/>
                  </a:lnTo>
                  <a:lnTo>
                    <a:pt x="7486688" y="2032000"/>
                  </a:lnTo>
                  <a:lnTo>
                    <a:pt x="7485266" y="1905000"/>
                  </a:lnTo>
                  <a:lnTo>
                    <a:pt x="7480452" y="1905000"/>
                  </a:lnTo>
                  <a:lnTo>
                    <a:pt x="7476922" y="1778000"/>
                  </a:lnTo>
                  <a:lnTo>
                    <a:pt x="7476350" y="1778000"/>
                  </a:lnTo>
                  <a:lnTo>
                    <a:pt x="7476350" y="5969000"/>
                  </a:lnTo>
                  <a:lnTo>
                    <a:pt x="7411669" y="5969000"/>
                  </a:lnTo>
                  <a:lnTo>
                    <a:pt x="7395362" y="5842000"/>
                  </a:lnTo>
                  <a:lnTo>
                    <a:pt x="7386002" y="5842000"/>
                  </a:lnTo>
                  <a:lnTo>
                    <a:pt x="7353059" y="5715000"/>
                  </a:lnTo>
                  <a:lnTo>
                    <a:pt x="7325461" y="5715000"/>
                  </a:lnTo>
                  <a:lnTo>
                    <a:pt x="7297420" y="5842000"/>
                  </a:lnTo>
                  <a:lnTo>
                    <a:pt x="7327036" y="5842000"/>
                  </a:lnTo>
                  <a:lnTo>
                    <a:pt x="7308266" y="5969000"/>
                  </a:lnTo>
                  <a:lnTo>
                    <a:pt x="7247572" y="5969000"/>
                  </a:lnTo>
                  <a:lnTo>
                    <a:pt x="7282116" y="5842000"/>
                  </a:lnTo>
                  <a:lnTo>
                    <a:pt x="7234771" y="5842000"/>
                  </a:lnTo>
                  <a:lnTo>
                    <a:pt x="7200290" y="5969000"/>
                  </a:lnTo>
                  <a:lnTo>
                    <a:pt x="7199579" y="5842000"/>
                  </a:lnTo>
                  <a:lnTo>
                    <a:pt x="7198754" y="5842000"/>
                  </a:lnTo>
                  <a:lnTo>
                    <a:pt x="7198538" y="5715000"/>
                  </a:lnTo>
                  <a:lnTo>
                    <a:pt x="7281126" y="5715000"/>
                  </a:lnTo>
                  <a:lnTo>
                    <a:pt x="7308520" y="5588000"/>
                  </a:lnTo>
                  <a:lnTo>
                    <a:pt x="7227862" y="5588000"/>
                  </a:lnTo>
                  <a:lnTo>
                    <a:pt x="7197585" y="5461000"/>
                  </a:lnTo>
                  <a:lnTo>
                    <a:pt x="7196709" y="5461000"/>
                  </a:lnTo>
                  <a:lnTo>
                    <a:pt x="7196010" y="5334000"/>
                  </a:lnTo>
                  <a:lnTo>
                    <a:pt x="7193750" y="5334000"/>
                  </a:lnTo>
                  <a:lnTo>
                    <a:pt x="7192416" y="5207000"/>
                  </a:lnTo>
                  <a:lnTo>
                    <a:pt x="7215149" y="5334000"/>
                  </a:lnTo>
                  <a:lnTo>
                    <a:pt x="7247699" y="5334000"/>
                  </a:lnTo>
                  <a:lnTo>
                    <a:pt x="7273569" y="5461000"/>
                  </a:lnTo>
                  <a:lnTo>
                    <a:pt x="7302805" y="5461000"/>
                  </a:lnTo>
                  <a:lnTo>
                    <a:pt x="7285393" y="5334000"/>
                  </a:lnTo>
                  <a:lnTo>
                    <a:pt x="7398956" y="5334000"/>
                  </a:lnTo>
                  <a:lnTo>
                    <a:pt x="7367803" y="5461000"/>
                  </a:lnTo>
                  <a:lnTo>
                    <a:pt x="7407542" y="5461000"/>
                  </a:lnTo>
                  <a:lnTo>
                    <a:pt x="7436917" y="5334000"/>
                  </a:lnTo>
                  <a:lnTo>
                    <a:pt x="7454278" y="5334000"/>
                  </a:lnTo>
                  <a:lnTo>
                    <a:pt x="7472019" y="5207000"/>
                  </a:lnTo>
                  <a:lnTo>
                    <a:pt x="7470711" y="5334000"/>
                  </a:lnTo>
                  <a:lnTo>
                    <a:pt x="7466546" y="5334000"/>
                  </a:lnTo>
                  <a:lnTo>
                    <a:pt x="7467219" y="5461000"/>
                  </a:lnTo>
                  <a:lnTo>
                    <a:pt x="7441019" y="5461000"/>
                  </a:lnTo>
                  <a:lnTo>
                    <a:pt x="7412520" y="5588000"/>
                  </a:lnTo>
                  <a:lnTo>
                    <a:pt x="7354773" y="5588000"/>
                  </a:lnTo>
                  <a:lnTo>
                    <a:pt x="7412152" y="5715000"/>
                  </a:lnTo>
                  <a:lnTo>
                    <a:pt x="7475537" y="5715000"/>
                  </a:lnTo>
                  <a:lnTo>
                    <a:pt x="7476020" y="5842000"/>
                  </a:lnTo>
                  <a:lnTo>
                    <a:pt x="7443038" y="5842000"/>
                  </a:lnTo>
                  <a:lnTo>
                    <a:pt x="7476350" y="5969000"/>
                  </a:lnTo>
                  <a:lnTo>
                    <a:pt x="7476350" y="1778000"/>
                  </a:lnTo>
                  <a:lnTo>
                    <a:pt x="7473937" y="1778000"/>
                  </a:lnTo>
                  <a:lnTo>
                    <a:pt x="7474547" y="1651000"/>
                  </a:lnTo>
                  <a:lnTo>
                    <a:pt x="7475360" y="1651000"/>
                  </a:lnTo>
                  <a:lnTo>
                    <a:pt x="7476274" y="1524000"/>
                  </a:lnTo>
                  <a:lnTo>
                    <a:pt x="7478141" y="1524000"/>
                  </a:lnTo>
                  <a:lnTo>
                    <a:pt x="7478941" y="1397000"/>
                  </a:lnTo>
                  <a:lnTo>
                    <a:pt x="7479551" y="1397000"/>
                  </a:lnTo>
                  <a:lnTo>
                    <a:pt x="7479919" y="1270000"/>
                  </a:lnTo>
                  <a:lnTo>
                    <a:pt x="7479551" y="1270000"/>
                  </a:lnTo>
                  <a:lnTo>
                    <a:pt x="7478687" y="1143000"/>
                  </a:lnTo>
                  <a:lnTo>
                    <a:pt x="7477265" y="1143000"/>
                  </a:lnTo>
                  <a:lnTo>
                    <a:pt x="7475207" y="1016000"/>
                  </a:lnTo>
                  <a:lnTo>
                    <a:pt x="7468603" y="1016000"/>
                  </a:lnTo>
                  <a:lnTo>
                    <a:pt x="7468375" y="999070"/>
                  </a:lnTo>
                  <a:lnTo>
                    <a:pt x="7468375" y="5080000"/>
                  </a:lnTo>
                  <a:lnTo>
                    <a:pt x="7440257" y="5080000"/>
                  </a:lnTo>
                  <a:lnTo>
                    <a:pt x="7409929" y="4953000"/>
                  </a:lnTo>
                  <a:lnTo>
                    <a:pt x="7369403" y="4953000"/>
                  </a:lnTo>
                  <a:lnTo>
                    <a:pt x="7435024" y="5080000"/>
                  </a:lnTo>
                  <a:lnTo>
                    <a:pt x="7368984" y="5080000"/>
                  </a:lnTo>
                  <a:lnTo>
                    <a:pt x="7348182" y="4953000"/>
                  </a:lnTo>
                  <a:lnTo>
                    <a:pt x="7345045" y="4953000"/>
                  </a:lnTo>
                  <a:lnTo>
                    <a:pt x="7342873" y="5080000"/>
                  </a:lnTo>
                  <a:lnTo>
                    <a:pt x="7274103" y="5080000"/>
                  </a:lnTo>
                  <a:lnTo>
                    <a:pt x="7306234" y="4953000"/>
                  </a:lnTo>
                  <a:lnTo>
                    <a:pt x="7259167" y="4953000"/>
                  </a:lnTo>
                  <a:lnTo>
                    <a:pt x="7226757" y="5080000"/>
                  </a:lnTo>
                  <a:lnTo>
                    <a:pt x="7233272" y="5080000"/>
                  </a:lnTo>
                  <a:lnTo>
                    <a:pt x="7219226" y="5207000"/>
                  </a:lnTo>
                  <a:lnTo>
                    <a:pt x="7193356" y="5207000"/>
                  </a:lnTo>
                  <a:lnTo>
                    <a:pt x="7193140" y="5080000"/>
                  </a:lnTo>
                  <a:lnTo>
                    <a:pt x="7191578" y="5080000"/>
                  </a:lnTo>
                  <a:lnTo>
                    <a:pt x="7191083" y="4953000"/>
                  </a:lnTo>
                  <a:lnTo>
                    <a:pt x="7198169" y="4953000"/>
                  </a:lnTo>
                  <a:lnTo>
                    <a:pt x="7223201" y="4826000"/>
                  </a:lnTo>
                  <a:lnTo>
                    <a:pt x="7303478" y="4826000"/>
                  </a:lnTo>
                  <a:lnTo>
                    <a:pt x="7276109" y="4699000"/>
                  </a:lnTo>
                  <a:lnTo>
                    <a:pt x="7189571" y="4699000"/>
                  </a:lnTo>
                  <a:lnTo>
                    <a:pt x="7189203" y="4572000"/>
                  </a:lnTo>
                  <a:lnTo>
                    <a:pt x="7187997" y="4572000"/>
                  </a:lnTo>
                  <a:lnTo>
                    <a:pt x="7187044" y="4445000"/>
                  </a:lnTo>
                  <a:lnTo>
                    <a:pt x="7200163" y="4445000"/>
                  </a:lnTo>
                  <a:lnTo>
                    <a:pt x="7214362" y="4572000"/>
                  </a:lnTo>
                  <a:lnTo>
                    <a:pt x="7259815" y="4572000"/>
                  </a:lnTo>
                  <a:lnTo>
                    <a:pt x="7240600" y="4445000"/>
                  </a:lnTo>
                  <a:lnTo>
                    <a:pt x="7289622" y="4445000"/>
                  </a:lnTo>
                  <a:lnTo>
                    <a:pt x="7304570" y="4572000"/>
                  </a:lnTo>
                  <a:lnTo>
                    <a:pt x="7366711" y="4572000"/>
                  </a:lnTo>
                  <a:lnTo>
                    <a:pt x="7379208" y="4445000"/>
                  </a:lnTo>
                  <a:lnTo>
                    <a:pt x="7423010" y="4445000"/>
                  </a:lnTo>
                  <a:lnTo>
                    <a:pt x="7390943" y="4572000"/>
                  </a:lnTo>
                  <a:lnTo>
                    <a:pt x="7461948" y="4572000"/>
                  </a:lnTo>
                  <a:lnTo>
                    <a:pt x="7433005" y="4699000"/>
                  </a:lnTo>
                  <a:lnTo>
                    <a:pt x="7376515" y="4699000"/>
                  </a:lnTo>
                  <a:lnTo>
                    <a:pt x="7349083" y="4826000"/>
                  </a:lnTo>
                  <a:lnTo>
                    <a:pt x="7467524" y="4826000"/>
                  </a:lnTo>
                  <a:lnTo>
                    <a:pt x="7468006" y="4953000"/>
                  </a:lnTo>
                  <a:lnTo>
                    <a:pt x="7468222" y="4953000"/>
                  </a:lnTo>
                  <a:lnTo>
                    <a:pt x="7468375" y="5080000"/>
                  </a:lnTo>
                  <a:lnTo>
                    <a:pt x="7468375" y="999070"/>
                  </a:lnTo>
                  <a:lnTo>
                    <a:pt x="7466889" y="889000"/>
                  </a:lnTo>
                  <a:lnTo>
                    <a:pt x="7465835" y="889000"/>
                  </a:lnTo>
                  <a:lnTo>
                    <a:pt x="7466457" y="762000"/>
                  </a:lnTo>
                  <a:lnTo>
                    <a:pt x="7468171" y="762000"/>
                  </a:lnTo>
                  <a:lnTo>
                    <a:pt x="7469124" y="635000"/>
                  </a:lnTo>
                  <a:lnTo>
                    <a:pt x="7470038" y="635000"/>
                  </a:lnTo>
                  <a:lnTo>
                    <a:pt x="7470838" y="508000"/>
                  </a:lnTo>
                  <a:lnTo>
                    <a:pt x="7471816" y="508000"/>
                  </a:lnTo>
                  <a:lnTo>
                    <a:pt x="7471842" y="381000"/>
                  </a:lnTo>
                  <a:lnTo>
                    <a:pt x="7471461" y="381000"/>
                  </a:lnTo>
                  <a:lnTo>
                    <a:pt x="7470597" y="254000"/>
                  </a:lnTo>
                  <a:lnTo>
                    <a:pt x="7467117" y="254000"/>
                  </a:lnTo>
                  <a:lnTo>
                    <a:pt x="7464361" y="127000"/>
                  </a:lnTo>
                  <a:lnTo>
                    <a:pt x="7460247" y="127000"/>
                  </a:lnTo>
                  <a:lnTo>
                    <a:pt x="7460247" y="4191000"/>
                  </a:lnTo>
                  <a:lnTo>
                    <a:pt x="7460183" y="4318000"/>
                  </a:lnTo>
                  <a:lnTo>
                    <a:pt x="7447801" y="4318000"/>
                  </a:lnTo>
                  <a:lnTo>
                    <a:pt x="7435266" y="4191000"/>
                  </a:lnTo>
                  <a:lnTo>
                    <a:pt x="7432154" y="4191000"/>
                  </a:lnTo>
                  <a:lnTo>
                    <a:pt x="7401827" y="4064000"/>
                  </a:lnTo>
                  <a:lnTo>
                    <a:pt x="7328027" y="4064000"/>
                  </a:lnTo>
                  <a:lnTo>
                    <a:pt x="7361314" y="4191000"/>
                  </a:lnTo>
                  <a:lnTo>
                    <a:pt x="7298144" y="4191000"/>
                  </a:lnTo>
                  <a:lnTo>
                    <a:pt x="7328027" y="4064000"/>
                  </a:lnTo>
                  <a:lnTo>
                    <a:pt x="7281329" y="4064000"/>
                  </a:lnTo>
                  <a:lnTo>
                    <a:pt x="7251078" y="4191000"/>
                  </a:lnTo>
                  <a:lnTo>
                    <a:pt x="7256551" y="4191000"/>
                  </a:lnTo>
                  <a:lnTo>
                    <a:pt x="7241083" y="4318000"/>
                  </a:lnTo>
                  <a:lnTo>
                    <a:pt x="7194359" y="4318000"/>
                  </a:lnTo>
                  <a:lnTo>
                    <a:pt x="7231469" y="4191000"/>
                  </a:lnTo>
                  <a:lnTo>
                    <a:pt x="7182993" y="4191000"/>
                  </a:lnTo>
                  <a:lnTo>
                    <a:pt x="7182663" y="4064000"/>
                  </a:lnTo>
                  <a:lnTo>
                    <a:pt x="7215098" y="4064000"/>
                  </a:lnTo>
                  <a:lnTo>
                    <a:pt x="7239673" y="3937000"/>
                  </a:lnTo>
                  <a:lnTo>
                    <a:pt x="7268019" y="3937000"/>
                  </a:lnTo>
                  <a:lnTo>
                    <a:pt x="7240371" y="3810000"/>
                  </a:lnTo>
                  <a:lnTo>
                    <a:pt x="7181113" y="3810000"/>
                  </a:lnTo>
                  <a:lnTo>
                    <a:pt x="7180605" y="3683000"/>
                  </a:lnTo>
                  <a:lnTo>
                    <a:pt x="7212876" y="3683000"/>
                  </a:lnTo>
                  <a:lnTo>
                    <a:pt x="7194245" y="3556000"/>
                  </a:lnTo>
                  <a:lnTo>
                    <a:pt x="7245337" y="3556000"/>
                  </a:lnTo>
                  <a:lnTo>
                    <a:pt x="7268985" y="3683000"/>
                  </a:lnTo>
                  <a:lnTo>
                    <a:pt x="7283653" y="3683000"/>
                  </a:lnTo>
                  <a:lnTo>
                    <a:pt x="7309942" y="3810000"/>
                  </a:lnTo>
                  <a:lnTo>
                    <a:pt x="7333983" y="3810000"/>
                  </a:lnTo>
                  <a:lnTo>
                    <a:pt x="7362418" y="3683000"/>
                  </a:lnTo>
                  <a:lnTo>
                    <a:pt x="7381824" y="3683000"/>
                  </a:lnTo>
                  <a:lnTo>
                    <a:pt x="7401230" y="3556000"/>
                  </a:lnTo>
                  <a:lnTo>
                    <a:pt x="7448182" y="3556000"/>
                  </a:lnTo>
                  <a:lnTo>
                    <a:pt x="7414933" y="3683000"/>
                  </a:lnTo>
                  <a:lnTo>
                    <a:pt x="7452284" y="3683000"/>
                  </a:lnTo>
                  <a:lnTo>
                    <a:pt x="7453871" y="3810000"/>
                  </a:lnTo>
                  <a:lnTo>
                    <a:pt x="7396416" y="3810000"/>
                  </a:lnTo>
                  <a:lnTo>
                    <a:pt x="7368413" y="3937000"/>
                  </a:lnTo>
                  <a:lnTo>
                    <a:pt x="7396048" y="3937000"/>
                  </a:lnTo>
                  <a:lnTo>
                    <a:pt x="7422299" y="4064000"/>
                  </a:lnTo>
                  <a:lnTo>
                    <a:pt x="7459916" y="4064000"/>
                  </a:lnTo>
                  <a:lnTo>
                    <a:pt x="7460120" y="4191000"/>
                  </a:lnTo>
                  <a:lnTo>
                    <a:pt x="7460247" y="4191000"/>
                  </a:lnTo>
                  <a:lnTo>
                    <a:pt x="7460247" y="127000"/>
                  </a:lnTo>
                  <a:lnTo>
                    <a:pt x="7458900" y="127000"/>
                  </a:lnTo>
                  <a:lnTo>
                    <a:pt x="7458875" y="0"/>
                  </a:lnTo>
                  <a:lnTo>
                    <a:pt x="7453389" y="0"/>
                  </a:lnTo>
                  <a:lnTo>
                    <a:pt x="7453389" y="3429000"/>
                  </a:lnTo>
                  <a:lnTo>
                    <a:pt x="7425258" y="3302000"/>
                  </a:lnTo>
                  <a:lnTo>
                    <a:pt x="7420038" y="3302000"/>
                  </a:lnTo>
                  <a:lnTo>
                    <a:pt x="7420038" y="3429000"/>
                  </a:lnTo>
                  <a:lnTo>
                    <a:pt x="7388669" y="3429000"/>
                  </a:lnTo>
                  <a:lnTo>
                    <a:pt x="7378306" y="3348228"/>
                  </a:lnTo>
                  <a:lnTo>
                    <a:pt x="7420038" y="3429000"/>
                  </a:lnTo>
                  <a:lnTo>
                    <a:pt x="7420038" y="3302000"/>
                  </a:lnTo>
                  <a:lnTo>
                    <a:pt x="7372363" y="3302000"/>
                  </a:lnTo>
                  <a:lnTo>
                    <a:pt x="7354417" y="3302000"/>
                  </a:lnTo>
                  <a:lnTo>
                    <a:pt x="7330072" y="3302000"/>
                  </a:lnTo>
                  <a:lnTo>
                    <a:pt x="7323074" y="3175000"/>
                  </a:lnTo>
                  <a:lnTo>
                    <a:pt x="7308075" y="3175000"/>
                  </a:lnTo>
                  <a:lnTo>
                    <a:pt x="7302474" y="3302000"/>
                  </a:lnTo>
                  <a:lnTo>
                    <a:pt x="7304037" y="3302000"/>
                  </a:lnTo>
                  <a:lnTo>
                    <a:pt x="7285279" y="3429000"/>
                  </a:lnTo>
                  <a:lnTo>
                    <a:pt x="7259129" y="3429000"/>
                  </a:lnTo>
                  <a:lnTo>
                    <a:pt x="7291260" y="3302000"/>
                  </a:lnTo>
                  <a:lnTo>
                    <a:pt x="7244181" y="3302000"/>
                  </a:lnTo>
                  <a:lnTo>
                    <a:pt x="7211771" y="3429000"/>
                  </a:lnTo>
                  <a:lnTo>
                    <a:pt x="7177291" y="3429000"/>
                  </a:lnTo>
                  <a:lnTo>
                    <a:pt x="7176592" y="3302000"/>
                  </a:lnTo>
                  <a:lnTo>
                    <a:pt x="7175767" y="3302000"/>
                  </a:lnTo>
                  <a:lnTo>
                    <a:pt x="7175563" y="3175000"/>
                  </a:lnTo>
                  <a:lnTo>
                    <a:pt x="7290498" y="3175000"/>
                  </a:lnTo>
                  <a:lnTo>
                    <a:pt x="7292949" y="3048000"/>
                  </a:lnTo>
                  <a:lnTo>
                    <a:pt x="7174598" y="3048000"/>
                  </a:lnTo>
                  <a:lnTo>
                    <a:pt x="7174230" y="2921000"/>
                  </a:lnTo>
                  <a:lnTo>
                    <a:pt x="7173722" y="2921000"/>
                  </a:lnTo>
                  <a:lnTo>
                    <a:pt x="7173023" y="2794000"/>
                  </a:lnTo>
                  <a:lnTo>
                    <a:pt x="7170763" y="2794000"/>
                  </a:lnTo>
                  <a:lnTo>
                    <a:pt x="7169417" y="2667000"/>
                  </a:lnTo>
                  <a:lnTo>
                    <a:pt x="7192162" y="2794000"/>
                  </a:lnTo>
                  <a:lnTo>
                    <a:pt x="7199376" y="2794000"/>
                  </a:lnTo>
                  <a:lnTo>
                    <a:pt x="7224700" y="2921000"/>
                  </a:lnTo>
                  <a:lnTo>
                    <a:pt x="7262419" y="2921000"/>
                  </a:lnTo>
                  <a:lnTo>
                    <a:pt x="7244842" y="2794000"/>
                  </a:lnTo>
                  <a:lnTo>
                    <a:pt x="7375957" y="2794000"/>
                  </a:lnTo>
                  <a:lnTo>
                    <a:pt x="7344804" y="2921000"/>
                  </a:lnTo>
                  <a:lnTo>
                    <a:pt x="7413930" y="2921000"/>
                  </a:lnTo>
                  <a:lnTo>
                    <a:pt x="7443495" y="2794000"/>
                  </a:lnTo>
                  <a:lnTo>
                    <a:pt x="7443546" y="2921000"/>
                  </a:lnTo>
                  <a:lnTo>
                    <a:pt x="7418019" y="2921000"/>
                  </a:lnTo>
                  <a:lnTo>
                    <a:pt x="7389520" y="3048000"/>
                  </a:lnTo>
                  <a:lnTo>
                    <a:pt x="7330389" y="3048000"/>
                  </a:lnTo>
                  <a:lnTo>
                    <a:pt x="7331786" y="3175000"/>
                  </a:lnTo>
                  <a:lnTo>
                    <a:pt x="7452538" y="3175000"/>
                  </a:lnTo>
                  <a:lnTo>
                    <a:pt x="7453020" y="3302000"/>
                  </a:lnTo>
                  <a:lnTo>
                    <a:pt x="7453236" y="3302000"/>
                  </a:lnTo>
                  <a:lnTo>
                    <a:pt x="7453389" y="3429000"/>
                  </a:lnTo>
                  <a:lnTo>
                    <a:pt x="7453389" y="0"/>
                  </a:lnTo>
                  <a:lnTo>
                    <a:pt x="7445299" y="0"/>
                  </a:lnTo>
                  <a:lnTo>
                    <a:pt x="7445299" y="2540000"/>
                  </a:lnTo>
                  <a:lnTo>
                    <a:pt x="7417168" y="2540000"/>
                  </a:lnTo>
                  <a:lnTo>
                    <a:pt x="7386841" y="2413000"/>
                  </a:lnTo>
                  <a:lnTo>
                    <a:pt x="7346315" y="2413000"/>
                  </a:lnTo>
                  <a:lnTo>
                    <a:pt x="7411936" y="2540000"/>
                  </a:lnTo>
                  <a:lnTo>
                    <a:pt x="7251027" y="2540000"/>
                  </a:lnTo>
                  <a:lnTo>
                    <a:pt x="7283158" y="2413000"/>
                  </a:lnTo>
                  <a:lnTo>
                    <a:pt x="7236092" y="2413000"/>
                  </a:lnTo>
                  <a:lnTo>
                    <a:pt x="7203681" y="2540000"/>
                  </a:lnTo>
                  <a:lnTo>
                    <a:pt x="7210196" y="2540000"/>
                  </a:lnTo>
                  <a:lnTo>
                    <a:pt x="7196150" y="2667000"/>
                  </a:lnTo>
                  <a:lnTo>
                    <a:pt x="7170280" y="2667000"/>
                  </a:lnTo>
                  <a:lnTo>
                    <a:pt x="7170052" y="2540000"/>
                  </a:lnTo>
                  <a:lnTo>
                    <a:pt x="7168489" y="2540000"/>
                  </a:lnTo>
                  <a:lnTo>
                    <a:pt x="7168007" y="2413000"/>
                  </a:lnTo>
                  <a:lnTo>
                    <a:pt x="7175093" y="2413000"/>
                  </a:lnTo>
                  <a:lnTo>
                    <a:pt x="7200112" y="2286000"/>
                  </a:lnTo>
                  <a:lnTo>
                    <a:pt x="7280389" y="2286000"/>
                  </a:lnTo>
                  <a:lnTo>
                    <a:pt x="7253021" y="2159000"/>
                  </a:lnTo>
                  <a:lnTo>
                    <a:pt x="7166496" y="2159000"/>
                  </a:lnTo>
                  <a:lnTo>
                    <a:pt x="7166127" y="2032000"/>
                  </a:lnTo>
                  <a:lnTo>
                    <a:pt x="7164921" y="2032000"/>
                  </a:lnTo>
                  <a:lnTo>
                    <a:pt x="7163968" y="1905000"/>
                  </a:lnTo>
                  <a:lnTo>
                    <a:pt x="7177075" y="1905000"/>
                  </a:lnTo>
                  <a:lnTo>
                    <a:pt x="7191273" y="2032000"/>
                  </a:lnTo>
                  <a:lnTo>
                    <a:pt x="7236739" y="2032000"/>
                  </a:lnTo>
                  <a:lnTo>
                    <a:pt x="7217524" y="1905000"/>
                  </a:lnTo>
                  <a:lnTo>
                    <a:pt x="7266546" y="1905000"/>
                  </a:lnTo>
                  <a:lnTo>
                    <a:pt x="7281494" y="2032000"/>
                  </a:lnTo>
                  <a:lnTo>
                    <a:pt x="7343635" y="2032000"/>
                  </a:lnTo>
                  <a:lnTo>
                    <a:pt x="7356119" y="1905000"/>
                  </a:lnTo>
                  <a:lnTo>
                    <a:pt x="7399934" y="1905000"/>
                  </a:lnTo>
                  <a:lnTo>
                    <a:pt x="7367854" y="2032000"/>
                  </a:lnTo>
                  <a:lnTo>
                    <a:pt x="7438872" y="2032000"/>
                  </a:lnTo>
                  <a:lnTo>
                    <a:pt x="7409916" y="2159000"/>
                  </a:lnTo>
                  <a:lnTo>
                    <a:pt x="7353427" y="2159000"/>
                  </a:lnTo>
                  <a:lnTo>
                    <a:pt x="7325995" y="2286000"/>
                  </a:lnTo>
                  <a:lnTo>
                    <a:pt x="7433615" y="2286000"/>
                  </a:lnTo>
                  <a:lnTo>
                    <a:pt x="7437082" y="2413000"/>
                  </a:lnTo>
                  <a:lnTo>
                    <a:pt x="7445134" y="2413000"/>
                  </a:lnTo>
                  <a:lnTo>
                    <a:pt x="7445299" y="2540000"/>
                  </a:lnTo>
                  <a:lnTo>
                    <a:pt x="7445299" y="0"/>
                  </a:lnTo>
                  <a:lnTo>
                    <a:pt x="7437247" y="0"/>
                  </a:lnTo>
                  <a:lnTo>
                    <a:pt x="7437247" y="1651000"/>
                  </a:lnTo>
                  <a:lnTo>
                    <a:pt x="7437196" y="1778000"/>
                  </a:lnTo>
                  <a:lnTo>
                    <a:pt x="7412279" y="1778000"/>
                  </a:lnTo>
                  <a:lnTo>
                    <a:pt x="7399693" y="1651000"/>
                  </a:lnTo>
                  <a:lnTo>
                    <a:pt x="7378840" y="1651000"/>
                  </a:lnTo>
                  <a:lnTo>
                    <a:pt x="7346899" y="1524000"/>
                  </a:lnTo>
                  <a:lnTo>
                    <a:pt x="7305027" y="1524000"/>
                  </a:lnTo>
                  <a:lnTo>
                    <a:pt x="7338314" y="1651000"/>
                  </a:lnTo>
                  <a:lnTo>
                    <a:pt x="7275157" y="1651000"/>
                  </a:lnTo>
                  <a:lnTo>
                    <a:pt x="7305027" y="1524000"/>
                  </a:lnTo>
                  <a:lnTo>
                    <a:pt x="7258329" y="1524000"/>
                  </a:lnTo>
                  <a:lnTo>
                    <a:pt x="7228078" y="1651000"/>
                  </a:lnTo>
                  <a:lnTo>
                    <a:pt x="7251141" y="1651000"/>
                  </a:lnTo>
                  <a:lnTo>
                    <a:pt x="7233552" y="1778000"/>
                  </a:lnTo>
                  <a:lnTo>
                    <a:pt x="7171372" y="1778000"/>
                  </a:lnTo>
                  <a:lnTo>
                    <a:pt x="7208482" y="1651000"/>
                  </a:lnTo>
                  <a:lnTo>
                    <a:pt x="7159993" y="1651000"/>
                  </a:lnTo>
                  <a:lnTo>
                    <a:pt x="7159663" y="1524000"/>
                  </a:lnTo>
                  <a:lnTo>
                    <a:pt x="7216673" y="1524000"/>
                  </a:lnTo>
                  <a:lnTo>
                    <a:pt x="7242035" y="1397000"/>
                  </a:lnTo>
                  <a:lnTo>
                    <a:pt x="7217372" y="1397000"/>
                  </a:lnTo>
                  <a:lnTo>
                    <a:pt x="7188759" y="1270000"/>
                  </a:lnTo>
                  <a:lnTo>
                    <a:pt x="7158126" y="1270000"/>
                  </a:lnTo>
                  <a:lnTo>
                    <a:pt x="7157606" y="1143000"/>
                  </a:lnTo>
                  <a:lnTo>
                    <a:pt x="7171258" y="1143000"/>
                  </a:lnTo>
                  <a:lnTo>
                    <a:pt x="7155053" y="1016000"/>
                  </a:lnTo>
                  <a:lnTo>
                    <a:pt x="7199058" y="1016000"/>
                  </a:lnTo>
                  <a:lnTo>
                    <a:pt x="7222350" y="1143000"/>
                  </a:lnTo>
                  <a:lnTo>
                    <a:pt x="7234466" y="1143000"/>
                  </a:lnTo>
                  <a:lnTo>
                    <a:pt x="7260653" y="1270000"/>
                  </a:lnTo>
                  <a:lnTo>
                    <a:pt x="7339431" y="1270000"/>
                  </a:lnTo>
                  <a:lnTo>
                    <a:pt x="7368451" y="1143000"/>
                  </a:lnTo>
                  <a:lnTo>
                    <a:pt x="7378243" y="1143000"/>
                  </a:lnTo>
                  <a:lnTo>
                    <a:pt x="7396988" y="1016000"/>
                  </a:lnTo>
                  <a:lnTo>
                    <a:pt x="7425182" y="1016000"/>
                  </a:lnTo>
                  <a:lnTo>
                    <a:pt x="7391933" y="1143000"/>
                  </a:lnTo>
                  <a:lnTo>
                    <a:pt x="7428116" y="1143000"/>
                  </a:lnTo>
                  <a:lnTo>
                    <a:pt x="7429297" y="1270000"/>
                  </a:lnTo>
                  <a:lnTo>
                    <a:pt x="7373417" y="1270000"/>
                  </a:lnTo>
                  <a:lnTo>
                    <a:pt x="7345426" y="1397000"/>
                  </a:lnTo>
                  <a:lnTo>
                    <a:pt x="7373061" y="1397000"/>
                  </a:lnTo>
                  <a:lnTo>
                    <a:pt x="7399299" y="1524000"/>
                  </a:lnTo>
                  <a:lnTo>
                    <a:pt x="7436917" y="1524000"/>
                  </a:lnTo>
                  <a:lnTo>
                    <a:pt x="7437133" y="1651000"/>
                  </a:lnTo>
                  <a:lnTo>
                    <a:pt x="7437247" y="0"/>
                  </a:lnTo>
                  <a:lnTo>
                    <a:pt x="7162254" y="0"/>
                  </a:lnTo>
                  <a:lnTo>
                    <a:pt x="7161949" y="127000"/>
                  </a:lnTo>
                  <a:lnTo>
                    <a:pt x="7167956" y="127000"/>
                  </a:lnTo>
                  <a:lnTo>
                    <a:pt x="7190956" y="254000"/>
                  </a:lnTo>
                  <a:lnTo>
                    <a:pt x="7200506" y="254000"/>
                  </a:lnTo>
                  <a:lnTo>
                    <a:pt x="7226376" y="381000"/>
                  </a:lnTo>
                  <a:lnTo>
                    <a:pt x="7272909" y="381000"/>
                  </a:lnTo>
                  <a:lnTo>
                    <a:pt x="7255611" y="254000"/>
                  </a:lnTo>
                  <a:lnTo>
                    <a:pt x="7320610" y="254000"/>
                  </a:lnTo>
                  <a:lnTo>
                    <a:pt x="7290143" y="381000"/>
                  </a:lnTo>
                  <a:lnTo>
                    <a:pt x="7360348" y="381000"/>
                  </a:lnTo>
                  <a:lnTo>
                    <a:pt x="7389736" y="254000"/>
                  </a:lnTo>
                  <a:lnTo>
                    <a:pt x="7388885" y="254000"/>
                  </a:lnTo>
                  <a:lnTo>
                    <a:pt x="7407084" y="127000"/>
                  </a:lnTo>
                  <a:lnTo>
                    <a:pt x="7423518" y="127000"/>
                  </a:lnTo>
                  <a:lnTo>
                    <a:pt x="7422388" y="254000"/>
                  </a:lnTo>
                  <a:lnTo>
                    <a:pt x="7419353" y="254000"/>
                  </a:lnTo>
                  <a:lnTo>
                    <a:pt x="7420026" y="381000"/>
                  </a:lnTo>
                  <a:lnTo>
                    <a:pt x="7393826" y="381000"/>
                  </a:lnTo>
                  <a:lnTo>
                    <a:pt x="7365327" y="508000"/>
                  </a:lnTo>
                  <a:lnTo>
                    <a:pt x="7307580" y="508000"/>
                  </a:lnTo>
                  <a:lnTo>
                    <a:pt x="7364971" y="635000"/>
                  </a:lnTo>
                  <a:lnTo>
                    <a:pt x="7428344" y="635000"/>
                  </a:lnTo>
                  <a:lnTo>
                    <a:pt x="7428827" y="762000"/>
                  </a:lnTo>
                  <a:lnTo>
                    <a:pt x="7395845" y="762000"/>
                  </a:lnTo>
                  <a:lnTo>
                    <a:pt x="7429157" y="889000"/>
                  </a:lnTo>
                  <a:lnTo>
                    <a:pt x="7379081" y="889000"/>
                  </a:lnTo>
                  <a:lnTo>
                    <a:pt x="7364476" y="762000"/>
                  </a:lnTo>
                  <a:lnTo>
                    <a:pt x="7338809" y="762000"/>
                  </a:lnTo>
                  <a:lnTo>
                    <a:pt x="7305878" y="635000"/>
                  </a:lnTo>
                  <a:lnTo>
                    <a:pt x="7278281" y="635000"/>
                  </a:lnTo>
                  <a:lnTo>
                    <a:pt x="7250227" y="762000"/>
                  </a:lnTo>
                  <a:lnTo>
                    <a:pt x="7261072" y="762000"/>
                  </a:lnTo>
                  <a:lnTo>
                    <a:pt x="7243038" y="889000"/>
                  </a:lnTo>
                  <a:lnTo>
                    <a:pt x="7200379" y="889000"/>
                  </a:lnTo>
                  <a:lnTo>
                    <a:pt x="7234923" y="762000"/>
                  </a:lnTo>
                  <a:lnTo>
                    <a:pt x="7187578" y="762000"/>
                  </a:lnTo>
                  <a:lnTo>
                    <a:pt x="7153097" y="889000"/>
                  </a:lnTo>
                  <a:lnTo>
                    <a:pt x="7152386" y="762000"/>
                  </a:lnTo>
                  <a:lnTo>
                    <a:pt x="7151573" y="762000"/>
                  </a:lnTo>
                  <a:lnTo>
                    <a:pt x="7151357" y="635000"/>
                  </a:lnTo>
                  <a:lnTo>
                    <a:pt x="7233933" y="635000"/>
                  </a:lnTo>
                  <a:lnTo>
                    <a:pt x="7261326" y="508000"/>
                  </a:lnTo>
                  <a:lnTo>
                    <a:pt x="7180656" y="508000"/>
                  </a:lnTo>
                  <a:lnTo>
                    <a:pt x="7150392" y="381000"/>
                  </a:lnTo>
                  <a:lnTo>
                    <a:pt x="7149516" y="381000"/>
                  </a:lnTo>
                  <a:lnTo>
                    <a:pt x="7148817" y="254000"/>
                  </a:lnTo>
                  <a:lnTo>
                    <a:pt x="7146569" y="254000"/>
                  </a:lnTo>
                  <a:lnTo>
                    <a:pt x="7145223" y="127000"/>
                  </a:lnTo>
                  <a:lnTo>
                    <a:pt x="7146645" y="127000"/>
                  </a:lnTo>
                  <a:lnTo>
                    <a:pt x="7146544" y="0"/>
                  </a:lnTo>
                  <a:lnTo>
                    <a:pt x="7111301" y="0"/>
                  </a:lnTo>
                  <a:lnTo>
                    <a:pt x="7111555" y="127000"/>
                  </a:lnTo>
                  <a:lnTo>
                    <a:pt x="7111720" y="127000"/>
                  </a:lnTo>
                  <a:lnTo>
                    <a:pt x="7109282" y="254000"/>
                  </a:lnTo>
                  <a:lnTo>
                    <a:pt x="7106285" y="254000"/>
                  </a:lnTo>
                  <a:lnTo>
                    <a:pt x="7105612" y="381000"/>
                  </a:lnTo>
                  <a:lnTo>
                    <a:pt x="7105421" y="381000"/>
                  </a:lnTo>
                  <a:lnTo>
                    <a:pt x="7105650" y="508000"/>
                  </a:lnTo>
                  <a:lnTo>
                    <a:pt x="7107187" y="508000"/>
                  </a:lnTo>
                  <a:lnTo>
                    <a:pt x="7108393" y="635000"/>
                  </a:lnTo>
                  <a:lnTo>
                    <a:pt x="7111365" y="635000"/>
                  </a:lnTo>
                  <a:lnTo>
                    <a:pt x="7113041" y="762000"/>
                  </a:lnTo>
                  <a:lnTo>
                    <a:pt x="7116508" y="889000"/>
                  </a:lnTo>
                  <a:lnTo>
                    <a:pt x="7122300" y="889000"/>
                  </a:lnTo>
                  <a:lnTo>
                    <a:pt x="7125703" y="1016000"/>
                  </a:lnTo>
                  <a:lnTo>
                    <a:pt x="7117385" y="1016000"/>
                  </a:lnTo>
                  <a:lnTo>
                    <a:pt x="7115594" y="1143000"/>
                  </a:lnTo>
                  <a:lnTo>
                    <a:pt x="7114387" y="1143000"/>
                  </a:lnTo>
                  <a:lnTo>
                    <a:pt x="7113714" y="1270000"/>
                  </a:lnTo>
                  <a:lnTo>
                    <a:pt x="7114362" y="1397000"/>
                  </a:lnTo>
                  <a:lnTo>
                    <a:pt x="7116483" y="1397000"/>
                  </a:lnTo>
                  <a:lnTo>
                    <a:pt x="7117893" y="1524000"/>
                  </a:lnTo>
                  <a:lnTo>
                    <a:pt x="7119467" y="1524000"/>
                  </a:lnTo>
                  <a:lnTo>
                    <a:pt x="7121144" y="1651000"/>
                  </a:lnTo>
                  <a:lnTo>
                    <a:pt x="7124598" y="1651000"/>
                  </a:lnTo>
                  <a:lnTo>
                    <a:pt x="7126287" y="1778000"/>
                  </a:lnTo>
                  <a:lnTo>
                    <a:pt x="7130961" y="1778000"/>
                  </a:lnTo>
                  <a:lnTo>
                    <a:pt x="7127824" y="1905000"/>
                  </a:lnTo>
                  <a:lnTo>
                    <a:pt x="7123595" y="1905000"/>
                  </a:lnTo>
                  <a:lnTo>
                    <a:pt x="7122388" y="2032000"/>
                  </a:lnTo>
                  <a:lnTo>
                    <a:pt x="7121715" y="2032000"/>
                  </a:lnTo>
                  <a:lnTo>
                    <a:pt x="7121525" y="2159000"/>
                  </a:lnTo>
                  <a:lnTo>
                    <a:pt x="7122363" y="2159000"/>
                  </a:lnTo>
                  <a:lnTo>
                    <a:pt x="7123290" y="2286000"/>
                  </a:lnTo>
                  <a:lnTo>
                    <a:pt x="7124484" y="2286000"/>
                  </a:lnTo>
                  <a:lnTo>
                    <a:pt x="7125894" y="2413000"/>
                  </a:lnTo>
                  <a:lnTo>
                    <a:pt x="7129145" y="2413000"/>
                  </a:lnTo>
                  <a:lnTo>
                    <a:pt x="7132612" y="2540000"/>
                  </a:lnTo>
                  <a:lnTo>
                    <a:pt x="7134288" y="2540000"/>
                  </a:lnTo>
                  <a:lnTo>
                    <a:pt x="7135863" y="2667000"/>
                  </a:lnTo>
                  <a:lnTo>
                    <a:pt x="7133488" y="2794000"/>
                  </a:lnTo>
                  <a:lnTo>
                    <a:pt x="7131698" y="2794000"/>
                  </a:lnTo>
                  <a:lnTo>
                    <a:pt x="7130491" y="2921000"/>
                  </a:lnTo>
                  <a:lnTo>
                    <a:pt x="7129627" y="2921000"/>
                  </a:lnTo>
                  <a:lnTo>
                    <a:pt x="7129856" y="3048000"/>
                  </a:lnTo>
                  <a:lnTo>
                    <a:pt x="7130466" y="3048000"/>
                  </a:lnTo>
                  <a:lnTo>
                    <a:pt x="7131393" y="3175000"/>
                  </a:lnTo>
                  <a:lnTo>
                    <a:pt x="7133996" y="3175000"/>
                  </a:lnTo>
                  <a:lnTo>
                    <a:pt x="7135571" y="3302000"/>
                  </a:lnTo>
                  <a:lnTo>
                    <a:pt x="7137247" y="3302000"/>
                  </a:lnTo>
                  <a:lnTo>
                    <a:pt x="7140702" y="3429000"/>
                  </a:lnTo>
                  <a:lnTo>
                    <a:pt x="7142378" y="3429000"/>
                  </a:lnTo>
                  <a:lnTo>
                    <a:pt x="7143953" y="3556000"/>
                  </a:lnTo>
                  <a:lnTo>
                    <a:pt x="7139483" y="3556000"/>
                  </a:lnTo>
                  <a:lnTo>
                    <a:pt x="7137946" y="3683000"/>
                  </a:lnTo>
                  <a:lnTo>
                    <a:pt x="7137006" y="3683000"/>
                  </a:lnTo>
                  <a:lnTo>
                    <a:pt x="7136600" y="3810000"/>
                  </a:lnTo>
                  <a:lnTo>
                    <a:pt x="7137184" y="3810000"/>
                  </a:lnTo>
                  <a:lnTo>
                    <a:pt x="7138035" y="3937000"/>
                  </a:lnTo>
                  <a:lnTo>
                    <a:pt x="7139191" y="3937000"/>
                  </a:lnTo>
                  <a:lnTo>
                    <a:pt x="7140600" y="4064000"/>
                  </a:lnTo>
                  <a:lnTo>
                    <a:pt x="7143902" y="4064000"/>
                  </a:lnTo>
                  <a:lnTo>
                    <a:pt x="7147471" y="4191000"/>
                  </a:lnTo>
                  <a:lnTo>
                    <a:pt x="7149211" y="4318000"/>
                  </a:lnTo>
                  <a:lnTo>
                    <a:pt x="7154050" y="4318000"/>
                  </a:lnTo>
                  <a:lnTo>
                    <a:pt x="7150913" y="4445000"/>
                  </a:lnTo>
                  <a:lnTo>
                    <a:pt x="7146684" y="4445000"/>
                  </a:lnTo>
                  <a:lnTo>
                    <a:pt x="7145477" y="4572000"/>
                  </a:lnTo>
                  <a:lnTo>
                    <a:pt x="7144804" y="4572000"/>
                  </a:lnTo>
                  <a:lnTo>
                    <a:pt x="7144613" y="4699000"/>
                  </a:lnTo>
                  <a:lnTo>
                    <a:pt x="7145452" y="4699000"/>
                  </a:lnTo>
                  <a:lnTo>
                    <a:pt x="7146379" y="4826000"/>
                  </a:lnTo>
                  <a:lnTo>
                    <a:pt x="7148982" y="4826000"/>
                  </a:lnTo>
                  <a:lnTo>
                    <a:pt x="7150544" y="4953000"/>
                  </a:lnTo>
                  <a:lnTo>
                    <a:pt x="7152233" y="4953000"/>
                  </a:lnTo>
                  <a:lnTo>
                    <a:pt x="7155688" y="5080000"/>
                  </a:lnTo>
                  <a:lnTo>
                    <a:pt x="7157377" y="5080000"/>
                  </a:lnTo>
                  <a:lnTo>
                    <a:pt x="7158952" y="5207000"/>
                  </a:lnTo>
                  <a:lnTo>
                    <a:pt x="7156475" y="5334000"/>
                  </a:lnTo>
                  <a:lnTo>
                    <a:pt x="7153478" y="5334000"/>
                  </a:lnTo>
                  <a:lnTo>
                    <a:pt x="7152805" y="5461000"/>
                  </a:lnTo>
                  <a:lnTo>
                    <a:pt x="7152614" y="5461000"/>
                  </a:lnTo>
                  <a:lnTo>
                    <a:pt x="7152843" y="5588000"/>
                  </a:lnTo>
                  <a:lnTo>
                    <a:pt x="7154380" y="5588000"/>
                  </a:lnTo>
                  <a:lnTo>
                    <a:pt x="7155586" y="5715000"/>
                  </a:lnTo>
                  <a:lnTo>
                    <a:pt x="7156983" y="5715000"/>
                  </a:lnTo>
                  <a:lnTo>
                    <a:pt x="7158558" y="5842000"/>
                  </a:lnTo>
                  <a:lnTo>
                    <a:pt x="7160234" y="5842000"/>
                  </a:lnTo>
                  <a:lnTo>
                    <a:pt x="7163702" y="5969000"/>
                  </a:lnTo>
                  <a:lnTo>
                    <a:pt x="7165378" y="5969000"/>
                  </a:lnTo>
                  <a:lnTo>
                    <a:pt x="7167131" y="6096000"/>
                  </a:lnTo>
                  <a:lnTo>
                    <a:pt x="7164578" y="6096000"/>
                  </a:lnTo>
                  <a:lnTo>
                    <a:pt x="7162787" y="6223000"/>
                  </a:lnTo>
                  <a:lnTo>
                    <a:pt x="7161581" y="6223000"/>
                  </a:lnTo>
                  <a:lnTo>
                    <a:pt x="7160908" y="6350000"/>
                  </a:lnTo>
                  <a:lnTo>
                    <a:pt x="7161555" y="6477000"/>
                  </a:lnTo>
                  <a:lnTo>
                    <a:pt x="7162482" y="6477000"/>
                  </a:lnTo>
                  <a:lnTo>
                    <a:pt x="7163689" y="6604000"/>
                  </a:lnTo>
                  <a:lnTo>
                    <a:pt x="7166661" y="6604000"/>
                  </a:lnTo>
                  <a:lnTo>
                    <a:pt x="7168337" y="6731000"/>
                  </a:lnTo>
                  <a:lnTo>
                    <a:pt x="7171804" y="6731000"/>
                  </a:lnTo>
                  <a:lnTo>
                    <a:pt x="7173481" y="6858000"/>
                  </a:lnTo>
                  <a:lnTo>
                    <a:pt x="7179043" y="6858000"/>
                  </a:lnTo>
                  <a:lnTo>
                    <a:pt x="7178357" y="6985000"/>
                  </a:lnTo>
                  <a:lnTo>
                    <a:pt x="7172795" y="6985000"/>
                  </a:lnTo>
                  <a:lnTo>
                    <a:pt x="7170991" y="7112000"/>
                  </a:lnTo>
                  <a:lnTo>
                    <a:pt x="7169112" y="7112000"/>
                  </a:lnTo>
                  <a:lnTo>
                    <a:pt x="7168921" y="7239000"/>
                  </a:lnTo>
                  <a:lnTo>
                    <a:pt x="7169163" y="7239000"/>
                  </a:lnTo>
                  <a:lnTo>
                    <a:pt x="7169759" y="7366000"/>
                  </a:lnTo>
                  <a:lnTo>
                    <a:pt x="7171893" y="7366000"/>
                  </a:lnTo>
                  <a:lnTo>
                    <a:pt x="7173303" y="7493000"/>
                  </a:lnTo>
                  <a:lnTo>
                    <a:pt x="7174865" y="7493000"/>
                  </a:lnTo>
                  <a:lnTo>
                    <a:pt x="7176541" y="7620000"/>
                  </a:lnTo>
                  <a:lnTo>
                    <a:pt x="7180008" y="7620000"/>
                  </a:lnTo>
                  <a:lnTo>
                    <a:pt x="7181685" y="7747000"/>
                  </a:lnTo>
                  <a:lnTo>
                    <a:pt x="7186447" y="7747000"/>
                  </a:lnTo>
                  <a:lnTo>
                    <a:pt x="7183323" y="7874000"/>
                  </a:lnTo>
                  <a:lnTo>
                    <a:pt x="7179094" y="7874000"/>
                  </a:lnTo>
                  <a:lnTo>
                    <a:pt x="7177887" y="8001000"/>
                  </a:lnTo>
                  <a:lnTo>
                    <a:pt x="7177214" y="8001000"/>
                  </a:lnTo>
                  <a:lnTo>
                    <a:pt x="7177024" y="8128000"/>
                  </a:lnTo>
                  <a:lnTo>
                    <a:pt x="7177862" y="8128000"/>
                  </a:lnTo>
                  <a:lnTo>
                    <a:pt x="7178789" y="8255000"/>
                  </a:lnTo>
                  <a:lnTo>
                    <a:pt x="7179983" y="8255000"/>
                  </a:lnTo>
                  <a:lnTo>
                    <a:pt x="7181393" y="8382000"/>
                  </a:lnTo>
                  <a:lnTo>
                    <a:pt x="7184644" y="8382000"/>
                  </a:lnTo>
                  <a:lnTo>
                    <a:pt x="7188098" y="8509000"/>
                  </a:lnTo>
                  <a:lnTo>
                    <a:pt x="7189787" y="8509000"/>
                  </a:lnTo>
                  <a:lnTo>
                    <a:pt x="7191489" y="8636000"/>
                  </a:lnTo>
                  <a:lnTo>
                    <a:pt x="7191324" y="8636000"/>
                  </a:lnTo>
                  <a:lnTo>
                    <a:pt x="7188898" y="8763000"/>
                  </a:lnTo>
                  <a:lnTo>
                    <a:pt x="7185888" y="8763000"/>
                  </a:lnTo>
                  <a:lnTo>
                    <a:pt x="7185215" y="8890000"/>
                  </a:lnTo>
                  <a:lnTo>
                    <a:pt x="7185025" y="8890000"/>
                  </a:lnTo>
                  <a:lnTo>
                    <a:pt x="7185266" y="9017000"/>
                  </a:lnTo>
                  <a:lnTo>
                    <a:pt x="7186803" y="9017000"/>
                  </a:lnTo>
                  <a:lnTo>
                    <a:pt x="7187997" y="9144000"/>
                  </a:lnTo>
                  <a:lnTo>
                    <a:pt x="7189406" y="9144000"/>
                  </a:lnTo>
                  <a:lnTo>
                    <a:pt x="7190968" y="9271000"/>
                  </a:lnTo>
                  <a:lnTo>
                    <a:pt x="7192645" y="9271000"/>
                  </a:lnTo>
                  <a:lnTo>
                    <a:pt x="7196112" y="9398000"/>
                  </a:lnTo>
                  <a:lnTo>
                    <a:pt x="7197788" y="9398000"/>
                  </a:lnTo>
                  <a:lnTo>
                    <a:pt x="7199541" y="9525000"/>
                  </a:lnTo>
                  <a:lnTo>
                    <a:pt x="7196988" y="9525000"/>
                  </a:lnTo>
                  <a:lnTo>
                    <a:pt x="7195198" y="9652000"/>
                  </a:lnTo>
                  <a:lnTo>
                    <a:pt x="7193991" y="9652000"/>
                  </a:lnTo>
                  <a:lnTo>
                    <a:pt x="7193318" y="9779000"/>
                  </a:lnTo>
                  <a:lnTo>
                    <a:pt x="7193966" y="9906000"/>
                  </a:lnTo>
                  <a:lnTo>
                    <a:pt x="7194893" y="9906000"/>
                  </a:lnTo>
                  <a:lnTo>
                    <a:pt x="7196087" y="10033000"/>
                  </a:lnTo>
                  <a:lnTo>
                    <a:pt x="7199058" y="10033000"/>
                  </a:lnTo>
                  <a:lnTo>
                    <a:pt x="7200747" y="10160000"/>
                  </a:lnTo>
                  <a:lnTo>
                    <a:pt x="7204202" y="10287000"/>
                  </a:lnTo>
                  <a:lnTo>
                    <a:pt x="7196747" y="10287000"/>
                  </a:lnTo>
                  <a:lnTo>
                    <a:pt x="7193610" y="10414000"/>
                  </a:lnTo>
                  <a:lnTo>
                    <a:pt x="7191172" y="10414000"/>
                  </a:lnTo>
                  <a:lnTo>
                    <a:pt x="7189381" y="10541000"/>
                  </a:lnTo>
                  <a:lnTo>
                    <a:pt x="7187501" y="10541000"/>
                  </a:lnTo>
                  <a:lnTo>
                    <a:pt x="7187311" y="10668000"/>
                  </a:lnTo>
                  <a:lnTo>
                    <a:pt x="7187539" y="10668000"/>
                  </a:lnTo>
                  <a:lnTo>
                    <a:pt x="7188149" y="10795000"/>
                  </a:lnTo>
                  <a:lnTo>
                    <a:pt x="7190283" y="10795000"/>
                  </a:lnTo>
                  <a:lnTo>
                    <a:pt x="7191692" y="10922000"/>
                  </a:lnTo>
                  <a:lnTo>
                    <a:pt x="7193254" y="10922000"/>
                  </a:lnTo>
                  <a:lnTo>
                    <a:pt x="7194931" y="11049000"/>
                  </a:lnTo>
                  <a:lnTo>
                    <a:pt x="7198398" y="11049000"/>
                  </a:lnTo>
                  <a:lnTo>
                    <a:pt x="7200087" y="11176000"/>
                  </a:lnTo>
                  <a:lnTo>
                    <a:pt x="7204850" y="11176000"/>
                  </a:lnTo>
                  <a:lnTo>
                    <a:pt x="7201713" y="11303000"/>
                  </a:lnTo>
                  <a:lnTo>
                    <a:pt x="7197484" y="11303000"/>
                  </a:lnTo>
                  <a:lnTo>
                    <a:pt x="7196277" y="11430000"/>
                  </a:lnTo>
                  <a:lnTo>
                    <a:pt x="7195604" y="11430000"/>
                  </a:lnTo>
                  <a:lnTo>
                    <a:pt x="7195413" y="11557000"/>
                  </a:lnTo>
                  <a:lnTo>
                    <a:pt x="7196252" y="11557000"/>
                  </a:lnTo>
                  <a:lnTo>
                    <a:pt x="7197179" y="11684000"/>
                  </a:lnTo>
                  <a:lnTo>
                    <a:pt x="7199782" y="11684000"/>
                  </a:lnTo>
                  <a:lnTo>
                    <a:pt x="7201357" y="11811000"/>
                  </a:lnTo>
                  <a:lnTo>
                    <a:pt x="7203033" y="11811000"/>
                  </a:lnTo>
                  <a:lnTo>
                    <a:pt x="7206501" y="11938000"/>
                  </a:lnTo>
                  <a:lnTo>
                    <a:pt x="7208177" y="11938000"/>
                  </a:lnTo>
                  <a:lnTo>
                    <a:pt x="7209752" y="12065000"/>
                  </a:lnTo>
                  <a:lnTo>
                    <a:pt x="7207288" y="12192000"/>
                  </a:lnTo>
                  <a:lnTo>
                    <a:pt x="7204278" y="12192000"/>
                  </a:lnTo>
                  <a:lnTo>
                    <a:pt x="7203605" y="12319000"/>
                  </a:lnTo>
                  <a:lnTo>
                    <a:pt x="7203414" y="12319000"/>
                  </a:lnTo>
                  <a:lnTo>
                    <a:pt x="7203656" y="12446000"/>
                  </a:lnTo>
                  <a:lnTo>
                    <a:pt x="7205192" y="12446000"/>
                  </a:lnTo>
                  <a:lnTo>
                    <a:pt x="7206386" y="12573000"/>
                  </a:lnTo>
                  <a:lnTo>
                    <a:pt x="7207796" y="12573000"/>
                  </a:lnTo>
                  <a:lnTo>
                    <a:pt x="7209358" y="12700000"/>
                  </a:lnTo>
                  <a:lnTo>
                    <a:pt x="7211034" y="12700000"/>
                  </a:lnTo>
                  <a:lnTo>
                    <a:pt x="7214502" y="12827000"/>
                  </a:lnTo>
                  <a:lnTo>
                    <a:pt x="7216178" y="12827000"/>
                  </a:lnTo>
                  <a:lnTo>
                    <a:pt x="7217931" y="12954000"/>
                  </a:lnTo>
                  <a:lnTo>
                    <a:pt x="7215378" y="12954000"/>
                  </a:lnTo>
                  <a:lnTo>
                    <a:pt x="7213587" y="13081000"/>
                  </a:lnTo>
                  <a:lnTo>
                    <a:pt x="7212381" y="13081000"/>
                  </a:lnTo>
                  <a:lnTo>
                    <a:pt x="7211708" y="13208000"/>
                  </a:lnTo>
                  <a:lnTo>
                    <a:pt x="7212355" y="13335000"/>
                  </a:lnTo>
                  <a:lnTo>
                    <a:pt x="7213282" y="13335000"/>
                  </a:lnTo>
                  <a:lnTo>
                    <a:pt x="7214489" y="13462000"/>
                  </a:lnTo>
                  <a:lnTo>
                    <a:pt x="7217461" y="13462000"/>
                  </a:lnTo>
                  <a:lnTo>
                    <a:pt x="7219137" y="13589000"/>
                  </a:lnTo>
                  <a:lnTo>
                    <a:pt x="7222604" y="13589000"/>
                  </a:lnTo>
                  <a:lnTo>
                    <a:pt x="7224281" y="13716000"/>
                  </a:lnTo>
                  <a:lnTo>
                    <a:pt x="7259193" y="13716000"/>
                  </a:lnTo>
                  <a:lnTo>
                    <a:pt x="7258482" y="13589000"/>
                  </a:lnTo>
                  <a:lnTo>
                    <a:pt x="7257986" y="13589000"/>
                  </a:lnTo>
                  <a:lnTo>
                    <a:pt x="7257656" y="13462000"/>
                  </a:lnTo>
                  <a:lnTo>
                    <a:pt x="7314666" y="13462000"/>
                  </a:lnTo>
                  <a:lnTo>
                    <a:pt x="7340028" y="13335000"/>
                  </a:lnTo>
                  <a:lnTo>
                    <a:pt x="7315365" y="13335000"/>
                  </a:lnTo>
                  <a:lnTo>
                    <a:pt x="7286752" y="13208000"/>
                  </a:lnTo>
                  <a:lnTo>
                    <a:pt x="7256119" y="13208000"/>
                  </a:lnTo>
                  <a:lnTo>
                    <a:pt x="7255611" y="13081000"/>
                  </a:lnTo>
                  <a:lnTo>
                    <a:pt x="7269239" y="13081000"/>
                  </a:lnTo>
                  <a:lnTo>
                    <a:pt x="7253033" y="12954000"/>
                  </a:lnTo>
                  <a:lnTo>
                    <a:pt x="7297052" y="12954000"/>
                  </a:lnTo>
                  <a:lnTo>
                    <a:pt x="7320343" y="13081000"/>
                  </a:lnTo>
                  <a:lnTo>
                    <a:pt x="7332459" y="13081000"/>
                  </a:lnTo>
                  <a:lnTo>
                    <a:pt x="7358647" y="13208000"/>
                  </a:lnTo>
                  <a:lnTo>
                    <a:pt x="7396239" y="13208000"/>
                  </a:lnTo>
                  <a:lnTo>
                    <a:pt x="7378992" y="13081000"/>
                  </a:lnTo>
                  <a:lnTo>
                    <a:pt x="7426706" y="13081000"/>
                  </a:lnTo>
                  <a:lnTo>
                    <a:pt x="7396239" y="13208000"/>
                  </a:lnTo>
                  <a:lnTo>
                    <a:pt x="7437425" y="13208000"/>
                  </a:lnTo>
                  <a:lnTo>
                    <a:pt x="7466431" y="13081000"/>
                  </a:lnTo>
                  <a:lnTo>
                    <a:pt x="7494968" y="13081000"/>
                  </a:lnTo>
                  <a:lnTo>
                    <a:pt x="7513167" y="12954000"/>
                  </a:lnTo>
                  <a:lnTo>
                    <a:pt x="7527518" y="12954000"/>
                  </a:lnTo>
                  <a:lnTo>
                    <a:pt x="7526744" y="13081000"/>
                  </a:lnTo>
                  <a:lnTo>
                    <a:pt x="7526109" y="13081000"/>
                  </a:lnTo>
                  <a:lnTo>
                    <a:pt x="7527277" y="13208000"/>
                  </a:lnTo>
                  <a:lnTo>
                    <a:pt x="7471410" y="13208000"/>
                  </a:lnTo>
                  <a:lnTo>
                    <a:pt x="7443406" y="13335000"/>
                  </a:lnTo>
                  <a:lnTo>
                    <a:pt x="7413676" y="13335000"/>
                  </a:lnTo>
                  <a:lnTo>
                    <a:pt x="7471054" y="13462000"/>
                  </a:lnTo>
                  <a:lnTo>
                    <a:pt x="7534440" y="13462000"/>
                  </a:lnTo>
                  <a:lnTo>
                    <a:pt x="7534910" y="13589000"/>
                  </a:lnTo>
                  <a:lnTo>
                    <a:pt x="7535240" y="13589000"/>
                  </a:lnTo>
                  <a:lnTo>
                    <a:pt x="7535177" y="13716000"/>
                  </a:lnTo>
                  <a:lnTo>
                    <a:pt x="7571930" y="13716000"/>
                  </a:lnTo>
                  <a:lnTo>
                    <a:pt x="7572553" y="13589000"/>
                  </a:lnTo>
                  <a:lnTo>
                    <a:pt x="7573353" y="13589000"/>
                  </a:lnTo>
                  <a:lnTo>
                    <a:pt x="7574267" y="13462000"/>
                  </a:lnTo>
                  <a:lnTo>
                    <a:pt x="7576134" y="13462000"/>
                  </a:lnTo>
                  <a:lnTo>
                    <a:pt x="7576934" y="13335000"/>
                  </a:lnTo>
                  <a:lnTo>
                    <a:pt x="7577556" y="13335000"/>
                  </a:lnTo>
                  <a:lnTo>
                    <a:pt x="7577912" y="13208000"/>
                  </a:lnTo>
                  <a:close/>
                </a:path>
                <a:path extrusionOk="0" h="13716000" w="9443085">
                  <a:moveTo>
                    <a:pt x="8177657" y="13654634"/>
                  </a:moveTo>
                  <a:lnTo>
                    <a:pt x="8176514" y="13603250"/>
                  </a:lnTo>
                  <a:lnTo>
                    <a:pt x="8171815" y="13550037"/>
                  </a:lnTo>
                  <a:lnTo>
                    <a:pt x="8162290" y="13507682"/>
                  </a:lnTo>
                  <a:lnTo>
                    <a:pt x="8161464" y="13503999"/>
                  </a:lnTo>
                  <a:lnTo>
                    <a:pt x="8124723" y="13467804"/>
                  </a:lnTo>
                  <a:lnTo>
                    <a:pt x="8079600" y="13460781"/>
                  </a:lnTo>
                  <a:lnTo>
                    <a:pt x="8021447" y="13459130"/>
                  </a:lnTo>
                  <a:lnTo>
                    <a:pt x="7963306" y="13461645"/>
                  </a:lnTo>
                  <a:lnTo>
                    <a:pt x="7918145" y="13467144"/>
                  </a:lnTo>
                  <a:lnTo>
                    <a:pt x="7879486" y="13487159"/>
                  </a:lnTo>
                  <a:lnTo>
                    <a:pt x="7862417" y="13523011"/>
                  </a:lnTo>
                  <a:lnTo>
                    <a:pt x="7860297" y="13564845"/>
                  </a:lnTo>
                  <a:lnTo>
                    <a:pt x="7860233" y="13569277"/>
                  </a:lnTo>
                  <a:lnTo>
                    <a:pt x="7865745" y="13616521"/>
                  </a:lnTo>
                  <a:lnTo>
                    <a:pt x="7872450" y="13661301"/>
                  </a:lnTo>
                  <a:lnTo>
                    <a:pt x="7895196" y="13684060"/>
                  </a:lnTo>
                  <a:lnTo>
                    <a:pt x="8054162" y="13683526"/>
                  </a:lnTo>
                  <a:lnTo>
                    <a:pt x="8078559" y="13643521"/>
                  </a:lnTo>
                  <a:lnTo>
                    <a:pt x="8073250" y="13584669"/>
                  </a:lnTo>
                  <a:lnTo>
                    <a:pt x="8014856" y="13562000"/>
                  </a:lnTo>
                  <a:lnTo>
                    <a:pt x="7964271" y="13558711"/>
                  </a:lnTo>
                  <a:lnTo>
                    <a:pt x="7947850" y="13596150"/>
                  </a:lnTo>
                  <a:lnTo>
                    <a:pt x="7989760" y="13606704"/>
                  </a:lnTo>
                  <a:lnTo>
                    <a:pt x="8013878" y="13612317"/>
                  </a:lnTo>
                  <a:lnTo>
                    <a:pt x="7988871" y="13642848"/>
                  </a:lnTo>
                  <a:lnTo>
                    <a:pt x="7939189" y="13641896"/>
                  </a:lnTo>
                  <a:lnTo>
                    <a:pt x="7909484" y="13605993"/>
                  </a:lnTo>
                  <a:lnTo>
                    <a:pt x="7906105" y="13569277"/>
                  </a:lnTo>
                  <a:lnTo>
                    <a:pt x="7907883" y="13536003"/>
                  </a:lnTo>
                  <a:lnTo>
                    <a:pt x="7918145" y="13512635"/>
                  </a:lnTo>
                  <a:lnTo>
                    <a:pt x="7940903" y="13507949"/>
                  </a:lnTo>
                  <a:lnTo>
                    <a:pt x="7986852" y="13507898"/>
                  </a:lnTo>
                  <a:lnTo>
                    <a:pt x="8025638" y="13509866"/>
                  </a:lnTo>
                  <a:lnTo>
                    <a:pt x="8091703" y="13524852"/>
                  </a:lnTo>
                  <a:lnTo>
                    <a:pt x="8121180" y="13573519"/>
                  </a:lnTo>
                  <a:lnTo>
                    <a:pt x="8125168" y="13616521"/>
                  </a:lnTo>
                  <a:lnTo>
                    <a:pt x="8130641" y="13686320"/>
                  </a:lnTo>
                  <a:lnTo>
                    <a:pt x="8109432" y="13711200"/>
                  </a:lnTo>
                  <a:lnTo>
                    <a:pt x="8102651" y="13716000"/>
                  </a:lnTo>
                  <a:lnTo>
                    <a:pt x="8177314" y="13716000"/>
                  </a:lnTo>
                  <a:lnTo>
                    <a:pt x="8177492" y="13703948"/>
                  </a:lnTo>
                  <a:lnTo>
                    <a:pt x="8177606" y="13677265"/>
                  </a:lnTo>
                  <a:lnTo>
                    <a:pt x="8177657" y="13654634"/>
                  </a:lnTo>
                  <a:close/>
                </a:path>
                <a:path extrusionOk="0" h="13716000" w="9443085">
                  <a:moveTo>
                    <a:pt x="8177657" y="155486"/>
                  </a:moveTo>
                  <a:lnTo>
                    <a:pt x="8176514" y="104101"/>
                  </a:lnTo>
                  <a:lnTo>
                    <a:pt x="8171815" y="50888"/>
                  </a:lnTo>
                  <a:lnTo>
                    <a:pt x="8162303" y="8547"/>
                  </a:lnTo>
                  <a:lnTo>
                    <a:pt x="8159585" y="0"/>
                  </a:lnTo>
                  <a:lnTo>
                    <a:pt x="7873771" y="0"/>
                  </a:lnTo>
                  <a:lnTo>
                    <a:pt x="7862417" y="23863"/>
                  </a:lnTo>
                  <a:lnTo>
                    <a:pt x="7860284" y="65697"/>
                  </a:lnTo>
                  <a:lnTo>
                    <a:pt x="7860233" y="70129"/>
                  </a:lnTo>
                  <a:lnTo>
                    <a:pt x="7865745" y="117373"/>
                  </a:lnTo>
                  <a:lnTo>
                    <a:pt x="7872450" y="162153"/>
                  </a:lnTo>
                  <a:lnTo>
                    <a:pt x="7895196" y="184912"/>
                  </a:lnTo>
                  <a:lnTo>
                    <a:pt x="8054162" y="184391"/>
                  </a:lnTo>
                  <a:lnTo>
                    <a:pt x="8078559" y="144373"/>
                  </a:lnTo>
                  <a:lnTo>
                    <a:pt x="8073250" y="85521"/>
                  </a:lnTo>
                  <a:lnTo>
                    <a:pt x="8014856" y="62852"/>
                  </a:lnTo>
                  <a:lnTo>
                    <a:pt x="7964271" y="59563"/>
                  </a:lnTo>
                  <a:lnTo>
                    <a:pt x="7947850" y="97015"/>
                  </a:lnTo>
                  <a:lnTo>
                    <a:pt x="7989760" y="107556"/>
                  </a:lnTo>
                  <a:lnTo>
                    <a:pt x="8013878" y="113169"/>
                  </a:lnTo>
                  <a:lnTo>
                    <a:pt x="7988871" y="143700"/>
                  </a:lnTo>
                  <a:lnTo>
                    <a:pt x="7939189" y="142748"/>
                  </a:lnTo>
                  <a:lnTo>
                    <a:pt x="7909484" y="106845"/>
                  </a:lnTo>
                  <a:lnTo>
                    <a:pt x="7906105" y="70129"/>
                  </a:lnTo>
                  <a:lnTo>
                    <a:pt x="7907883" y="36855"/>
                  </a:lnTo>
                  <a:lnTo>
                    <a:pt x="7918145" y="13487"/>
                  </a:lnTo>
                  <a:lnTo>
                    <a:pt x="7940903" y="8813"/>
                  </a:lnTo>
                  <a:lnTo>
                    <a:pt x="7986865" y="8763"/>
                  </a:lnTo>
                  <a:lnTo>
                    <a:pt x="8025638" y="10718"/>
                  </a:lnTo>
                  <a:lnTo>
                    <a:pt x="8091703" y="25717"/>
                  </a:lnTo>
                  <a:lnTo>
                    <a:pt x="8121180" y="74371"/>
                  </a:lnTo>
                  <a:lnTo>
                    <a:pt x="8125168" y="117373"/>
                  </a:lnTo>
                  <a:lnTo>
                    <a:pt x="8130641" y="187172"/>
                  </a:lnTo>
                  <a:lnTo>
                    <a:pt x="8109432" y="212051"/>
                  </a:lnTo>
                  <a:lnTo>
                    <a:pt x="8085290" y="229158"/>
                  </a:lnTo>
                  <a:lnTo>
                    <a:pt x="8058213" y="238480"/>
                  </a:lnTo>
                  <a:lnTo>
                    <a:pt x="8028203" y="240042"/>
                  </a:lnTo>
                  <a:lnTo>
                    <a:pt x="7994015" y="244094"/>
                  </a:lnTo>
                  <a:lnTo>
                    <a:pt x="7956867" y="245071"/>
                  </a:lnTo>
                  <a:lnTo>
                    <a:pt x="7919707" y="243357"/>
                  </a:lnTo>
                  <a:lnTo>
                    <a:pt x="7885468" y="239344"/>
                  </a:lnTo>
                  <a:lnTo>
                    <a:pt x="7849895" y="236207"/>
                  </a:lnTo>
                  <a:lnTo>
                    <a:pt x="7822959" y="230225"/>
                  </a:lnTo>
                  <a:lnTo>
                    <a:pt x="7806309" y="218122"/>
                  </a:lnTo>
                  <a:lnTo>
                    <a:pt x="7799933" y="199898"/>
                  </a:lnTo>
                  <a:lnTo>
                    <a:pt x="7803832" y="175539"/>
                  </a:lnTo>
                  <a:lnTo>
                    <a:pt x="7799997" y="140957"/>
                  </a:lnTo>
                  <a:lnTo>
                    <a:pt x="7801559" y="102527"/>
                  </a:lnTo>
                  <a:lnTo>
                    <a:pt x="7805242" y="63817"/>
                  </a:lnTo>
                  <a:lnTo>
                    <a:pt x="7807769" y="28422"/>
                  </a:lnTo>
                  <a:lnTo>
                    <a:pt x="7808150" y="0"/>
                  </a:lnTo>
                  <a:lnTo>
                    <a:pt x="7763116" y="0"/>
                  </a:lnTo>
                  <a:lnTo>
                    <a:pt x="7756449" y="249110"/>
                  </a:lnTo>
                  <a:lnTo>
                    <a:pt x="7757617" y="256120"/>
                  </a:lnTo>
                  <a:lnTo>
                    <a:pt x="7827759" y="278612"/>
                  </a:lnTo>
                  <a:lnTo>
                    <a:pt x="7882445" y="284099"/>
                  </a:lnTo>
                  <a:lnTo>
                    <a:pt x="7937322" y="287058"/>
                  </a:lnTo>
                  <a:lnTo>
                    <a:pt x="7992516" y="287083"/>
                  </a:lnTo>
                  <a:lnTo>
                    <a:pt x="8029664" y="286804"/>
                  </a:lnTo>
                  <a:lnTo>
                    <a:pt x="8070532" y="285889"/>
                  </a:lnTo>
                  <a:lnTo>
                    <a:pt x="8110779" y="281432"/>
                  </a:lnTo>
                  <a:lnTo>
                    <a:pt x="8164868" y="258737"/>
                  </a:lnTo>
                  <a:lnTo>
                    <a:pt x="8174164" y="245071"/>
                  </a:lnTo>
                  <a:lnTo>
                    <a:pt x="8177136" y="228511"/>
                  </a:lnTo>
                  <a:lnTo>
                    <a:pt x="8177492" y="204800"/>
                  </a:lnTo>
                  <a:lnTo>
                    <a:pt x="8177606" y="178117"/>
                  </a:lnTo>
                  <a:lnTo>
                    <a:pt x="8177657" y="155486"/>
                  </a:lnTo>
                  <a:close/>
                </a:path>
                <a:path extrusionOk="0" h="13716000" w="9443085">
                  <a:moveTo>
                    <a:pt x="8265058" y="13714997"/>
                  </a:moveTo>
                  <a:lnTo>
                    <a:pt x="8261363" y="13656844"/>
                  </a:lnTo>
                  <a:lnTo>
                    <a:pt x="8258213" y="13604253"/>
                  </a:lnTo>
                  <a:lnTo>
                    <a:pt x="8258276" y="13596150"/>
                  </a:lnTo>
                  <a:lnTo>
                    <a:pt x="8258746" y="13567651"/>
                  </a:lnTo>
                  <a:lnTo>
                    <a:pt x="8260207" y="13522884"/>
                  </a:lnTo>
                  <a:lnTo>
                    <a:pt x="8259178" y="13475030"/>
                  </a:lnTo>
                  <a:lnTo>
                    <a:pt x="8252295" y="13430123"/>
                  </a:lnTo>
                  <a:lnTo>
                    <a:pt x="8236204" y="13394220"/>
                  </a:lnTo>
                  <a:lnTo>
                    <a:pt x="8157883" y="13364159"/>
                  </a:lnTo>
                  <a:lnTo>
                    <a:pt x="8102460" y="13362407"/>
                  </a:lnTo>
                  <a:lnTo>
                    <a:pt x="8046555" y="13364769"/>
                  </a:lnTo>
                  <a:lnTo>
                    <a:pt x="7995437" y="13367919"/>
                  </a:lnTo>
                  <a:lnTo>
                    <a:pt x="7941678" y="13371856"/>
                  </a:lnTo>
                  <a:lnTo>
                    <a:pt x="7888237" y="13377913"/>
                  </a:lnTo>
                  <a:lnTo>
                    <a:pt x="7835024" y="13385826"/>
                  </a:lnTo>
                  <a:lnTo>
                    <a:pt x="7781963" y="13395338"/>
                  </a:lnTo>
                  <a:lnTo>
                    <a:pt x="7757312" y="13716000"/>
                  </a:lnTo>
                  <a:lnTo>
                    <a:pt x="7805864" y="13716000"/>
                  </a:lnTo>
                  <a:lnTo>
                    <a:pt x="7799933" y="13699046"/>
                  </a:lnTo>
                  <a:lnTo>
                    <a:pt x="7803832" y="13674687"/>
                  </a:lnTo>
                  <a:lnTo>
                    <a:pt x="7799997" y="13640105"/>
                  </a:lnTo>
                  <a:lnTo>
                    <a:pt x="7801559" y="13601675"/>
                  </a:lnTo>
                  <a:lnTo>
                    <a:pt x="7805242" y="13562965"/>
                  </a:lnTo>
                  <a:lnTo>
                    <a:pt x="7807769" y="13527570"/>
                  </a:lnTo>
                  <a:lnTo>
                    <a:pt x="7808290" y="13488848"/>
                  </a:lnTo>
                  <a:lnTo>
                    <a:pt x="7828064" y="13441579"/>
                  </a:lnTo>
                  <a:lnTo>
                    <a:pt x="7902422" y="13418261"/>
                  </a:lnTo>
                  <a:lnTo>
                    <a:pt x="7945552" y="13414197"/>
                  </a:lnTo>
                  <a:lnTo>
                    <a:pt x="7989176" y="13412711"/>
                  </a:lnTo>
                  <a:lnTo>
                    <a:pt x="8030311" y="13411937"/>
                  </a:lnTo>
                  <a:lnTo>
                    <a:pt x="8101317" y="13407365"/>
                  </a:lnTo>
                  <a:lnTo>
                    <a:pt x="8139646" y="13408000"/>
                  </a:lnTo>
                  <a:lnTo>
                    <a:pt x="8195462" y="13440169"/>
                  </a:lnTo>
                  <a:lnTo>
                    <a:pt x="8209902" y="13478586"/>
                  </a:lnTo>
                  <a:lnTo>
                    <a:pt x="8216100" y="13524852"/>
                  </a:lnTo>
                  <a:lnTo>
                    <a:pt x="8217052" y="13573519"/>
                  </a:lnTo>
                  <a:lnTo>
                    <a:pt x="8215820" y="13616521"/>
                  </a:lnTo>
                  <a:lnTo>
                    <a:pt x="8215706" y="13622376"/>
                  </a:lnTo>
                  <a:lnTo>
                    <a:pt x="8215223" y="13654634"/>
                  </a:lnTo>
                  <a:lnTo>
                    <a:pt x="8217802" y="13686320"/>
                  </a:lnTo>
                  <a:lnTo>
                    <a:pt x="8220596" y="13716000"/>
                  </a:lnTo>
                  <a:lnTo>
                    <a:pt x="8265058" y="13716000"/>
                  </a:lnTo>
                  <a:lnTo>
                    <a:pt x="8265058" y="13714997"/>
                  </a:lnTo>
                  <a:close/>
                </a:path>
                <a:path extrusionOk="0" h="13716000" w="9443085">
                  <a:moveTo>
                    <a:pt x="8265236" y="13129743"/>
                  </a:moveTo>
                  <a:lnTo>
                    <a:pt x="8265058" y="13072186"/>
                  </a:lnTo>
                  <a:lnTo>
                    <a:pt x="8258149" y="12960439"/>
                  </a:lnTo>
                  <a:lnTo>
                    <a:pt x="8258746" y="12924841"/>
                  </a:lnTo>
                  <a:lnTo>
                    <a:pt x="8260207" y="12880073"/>
                  </a:lnTo>
                  <a:lnTo>
                    <a:pt x="8259178" y="12832220"/>
                  </a:lnTo>
                  <a:lnTo>
                    <a:pt x="8252295" y="12787300"/>
                  </a:lnTo>
                  <a:lnTo>
                    <a:pt x="8236204" y="12751397"/>
                  </a:lnTo>
                  <a:lnTo>
                    <a:pt x="8207540" y="12730556"/>
                  </a:lnTo>
                  <a:lnTo>
                    <a:pt x="8157883" y="12721336"/>
                  </a:lnTo>
                  <a:lnTo>
                    <a:pt x="8102460" y="12719584"/>
                  </a:lnTo>
                  <a:lnTo>
                    <a:pt x="8046555" y="12721958"/>
                  </a:lnTo>
                  <a:lnTo>
                    <a:pt x="7995437" y="12725108"/>
                  </a:lnTo>
                  <a:lnTo>
                    <a:pt x="7941678" y="12729045"/>
                  </a:lnTo>
                  <a:lnTo>
                    <a:pt x="7888237" y="12735090"/>
                  </a:lnTo>
                  <a:lnTo>
                    <a:pt x="7835024" y="12743002"/>
                  </a:lnTo>
                  <a:lnTo>
                    <a:pt x="7781963" y="12752527"/>
                  </a:lnTo>
                  <a:lnTo>
                    <a:pt x="7756449" y="13105448"/>
                  </a:lnTo>
                  <a:lnTo>
                    <a:pt x="7757617" y="13112458"/>
                  </a:lnTo>
                  <a:lnTo>
                    <a:pt x="7827759" y="13134950"/>
                  </a:lnTo>
                  <a:lnTo>
                    <a:pt x="7882445" y="13140423"/>
                  </a:lnTo>
                  <a:lnTo>
                    <a:pt x="7937322" y="13143395"/>
                  </a:lnTo>
                  <a:lnTo>
                    <a:pt x="7992516" y="13143433"/>
                  </a:lnTo>
                  <a:lnTo>
                    <a:pt x="8029664" y="13143129"/>
                  </a:lnTo>
                  <a:lnTo>
                    <a:pt x="8070532" y="13142227"/>
                  </a:lnTo>
                  <a:lnTo>
                    <a:pt x="8110779" y="13137756"/>
                  </a:lnTo>
                  <a:lnTo>
                    <a:pt x="8164868" y="13115062"/>
                  </a:lnTo>
                  <a:lnTo>
                    <a:pt x="8177492" y="13061137"/>
                  </a:lnTo>
                  <a:lnTo>
                    <a:pt x="8177695" y="13014033"/>
                  </a:lnTo>
                  <a:lnTo>
                    <a:pt x="8176514" y="12960452"/>
                  </a:lnTo>
                  <a:lnTo>
                    <a:pt x="8171815" y="12907226"/>
                  </a:lnTo>
                  <a:lnTo>
                    <a:pt x="8161464" y="12861176"/>
                  </a:lnTo>
                  <a:lnTo>
                    <a:pt x="8124723" y="12824994"/>
                  </a:lnTo>
                  <a:lnTo>
                    <a:pt x="8079600" y="12817970"/>
                  </a:lnTo>
                  <a:lnTo>
                    <a:pt x="8021447" y="12816307"/>
                  </a:lnTo>
                  <a:lnTo>
                    <a:pt x="7963306" y="12818821"/>
                  </a:lnTo>
                  <a:lnTo>
                    <a:pt x="7918145" y="12824320"/>
                  </a:lnTo>
                  <a:lnTo>
                    <a:pt x="7879486" y="12844336"/>
                  </a:lnTo>
                  <a:lnTo>
                    <a:pt x="7862417" y="12880188"/>
                  </a:lnTo>
                  <a:lnTo>
                    <a:pt x="7860119" y="12925463"/>
                  </a:lnTo>
                  <a:lnTo>
                    <a:pt x="7865745" y="12973711"/>
                  </a:lnTo>
                  <a:lnTo>
                    <a:pt x="7872450" y="13018491"/>
                  </a:lnTo>
                  <a:lnTo>
                    <a:pt x="8054162" y="13040716"/>
                  </a:lnTo>
                  <a:lnTo>
                    <a:pt x="8081505" y="12972644"/>
                  </a:lnTo>
                  <a:lnTo>
                    <a:pt x="8051101" y="12925933"/>
                  </a:lnTo>
                  <a:lnTo>
                    <a:pt x="7964271" y="12915900"/>
                  </a:lnTo>
                  <a:lnTo>
                    <a:pt x="7947850" y="12953340"/>
                  </a:lnTo>
                  <a:lnTo>
                    <a:pt x="7989760" y="12963881"/>
                  </a:lnTo>
                  <a:lnTo>
                    <a:pt x="8013878" y="12969494"/>
                  </a:lnTo>
                  <a:lnTo>
                    <a:pt x="7988871" y="13000038"/>
                  </a:lnTo>
                  <a:lnTo>
                    <a:pt x="7939189" y="12999072"/>
                  </a:lnTo>
                  <a:lnTo>
                    <a:pt x="7909484" y="12963170"/>
                  </a:lnTo>
                  <a:lnTo>
                    <a:pt x="7906105" y="12926454"/>
                  </a:lnTo>
                  <a:lnTo>
                    <a:pt x="7907883" y="12893180"/>
                  </a:lnTo>
                  <a:lnTo>
                    <a:pt x="7918145" y="12869812"/>
                  </a:lnTo>
                  <a:lnTo>
                    <a:pt x="7940903" y="12865126"/>
                  </a:lnTo>
                  <a:lnTo>
                    <a:pt x="7982699" y="12864859"/>
                  </a:lnTo>
                  <a:lnTo>
                    <a:pt x="8025638" y="12867043"/>
                  </a:lnTo>
                  <a:lnTo>
                    <a:pt x="8091703" y="12882055"/>
                  </a:lnTo>
                  <a:lnTo>
                    <a:pt x="8121180" y="12930708"/>
                  </a:lnTo>
                  <a:lnTo>
                    <a:pt x="8125104" y="12972987"/>
                  </a:lnTo>
                  <a:lnTo>
                    <a:pt x="8130641" y="13043510"/>
                  </a:lnTo>
                  <a:lnTo>
                    <a:pt x="8109432" y="13068389"/>
                  </a:lnTo>
                  <a:lnTo>
                    <a:pt x="8085290" y="13085496"/>
                  </a:lnTo>
                  <a:lnTo>
                    <a:pt x="8058213" y="13094830"/>
                  </a:lnTo>
                  <a:lnTo>
                    <a:pt x="8028203" y="13096380"/>
                  </a:lnTo>
                  <a:lnTo>
                    <a:pt x="7994015" y="13100431"/>
                  </a:lnTo>
                  <a:lnTo>
                    <a:pt x="7956867" y="13101409"/>
                  </a:lnTo>
                  <a:lnTo>
                    <a:pt x="7919707" y="13099695"/>
                  </a:lnTo>
                  <a:lnTo>
                    <a:pt x="7885468" y="13095681"/>
                  </a:lnTo>
                  <a:lnTo>
                    <a:pt x="7849895" y="13092544"/>
                  </a:lnTo>
                  <a:lnTo>
                    <a:pt x="7822959" y="13086563"/>
                  </a:lnTo>
                  <a:lnTo>
                    <a:pt x="7806309" y="13074460"/>
                  </a:lnTo>
                  <a:lnTo>
                    <a:pt x="7799933" y="13056222"/>
                  </a:lnTo>
                  <a:lnTo>
                    <a:pt x="7803832" y="13031877"/>
                  </a:lnTo>
                  <a:lnTo>
                    <a:pt x="7799997" y="12997282"/>
                  </a:lnTo>
                  <a:lnTo>
                    <a:pt x="7801559" y="12958852"/>
                  </a:lnTo>
                  <a:lnTo>
                    <a:pt x="7805242" y="12920142"/>
                  </a:lnTo>
                  <a:lnTo>
                    <a:pt x="7807769" y="12884760"/>
                  </a:lnTo>
                  <a:lnTo>
                    <a:pt x="7808303" y="12844806"/>
                  </a:lnTo>
                  <a:lnTo>
                    <a:pt x="7828064" y="12798768"/>
                  </a:lnTo>
                  <a:lnTo>
                    <a:pt x="7902422" y="12775438"/>
                  </a:lnTo>
                  <a:lnTo>
                    <a:pt x="7945552" y="12771387"/>
                  </a:lnTo>
                  <a:lnTo>
                    <a:pt x="7989176" y="12769901"/>
                  </a:lnTo>
                  <a:lnTo>
                    <a:pt x="8030311" y="12769126"/>
                  </a:lnTo>
                  <a:lnTo>
                    <a:pt x="8101317" y="12764554"/>
                  </a:lnTo>
                  <a:lnTo>
                    <a:pt x="8139646" y="12765189"/>
                  </a:lnTo>
                  <a:lnTo>
                    <a:pt x="8195462" y="12797358"/>
                  </a:lnTo>
                  <a:lnTo>
                    <a:pt x="8209902" y="12835776"/>
                  </a:lnTo>
                  <a:lnTo>
                    <a:pt x="8216112" y="12882067"/>
                  </a:lnTo>
                  <a:lnTo>
                    <a:pt x="8217065" y="12930619"/>
                  </a:lnTo>
                  <a:lnTo>
                    <a:pt x="8215770" y="12975743"/>
                  </a:lnTo>
                  <a:lnTo>
                    <a:pt x="8215223" y="13011823"/>
                  </a:lnTo>
                  <a:lnTo>
                    <a:pt x="8217763" y="13043167"/>
                  </a:lnTo>
                  <a:lnTo>
                    <a:pt x="8221383" y="13081584"/>
                  </a:lnTo>
                  <a:lnTo>
                    <a:pt x="8222170" y="13119380"/>
                  </a:lnTo>
                  <a:lnTo>
                    <a:pt x="8216278" y="13148894"/>
                  </a:lnTo>
                  <a:lnTo>
                    <a:pt x="8194675" y="13175895"/>
                  </a:lnTo>
                  <a:lnTo>
                    <a:pt x="8164970" y="13188988"/>
                  </a:lnTo>
                  <a:lnTo>
                    <a:pt x="8130692" y="13192811"/>
                  </a:lnTo>
                  <a:lnTo>
                    <a:pt x="8095335" y="13191998"/>
                  </a:lnTo>
                  <a:lnTo>
                    <a:pt x="8071307" y="13191147"/>
                  </a:lnTo>
                  <a:lnTo>
                    <a:pt x="7965097" y="13192112"/>
                  </a:lnTo>
                  <a:lnTo>
                    <a:pt x="7866393" y="13192595"/>
                  </a:lnTo>
                  <a:lnTo>
                    <a:pt x="7817053" y="13193141"/>
                  </a:lnTo>
                  <a:lnTo>
                    <a:pt x="7767714" y="13194119"/>
                  </a:lnTo>
                  <a:lnTo>
                    <a:pt x="7752461" y="13209778"/>
                  </a:lnTo>
                  <a:lnTo>
                    <a:pt x="7756284" y="13220472"/>
                  </a:lnTo>
                  <a:lnTo>
                    <a:pt x="7767714" y="13225729"/>
                  </a:lnTo>
                  <a:lnTo>
                    <a:pt x="7819504" y="13227596"/>
                  </a:lnTo>
                  <a:lnTo>
                    <a:pt x="7871307" y="13228663"/>
                  </a:lnTo>
                  <a:lnTo>
                    <a:pt x="7923136" y="13229133"/>
                  </a:lnTo>
                  <a:lnTo>
                    <a:pt x="8026781" y="13229095"/>
                  </a:lnTo>
                  <a:lnTo>
                    <a:pt x="8041297" y="13229311"/>
                  </a:lnTo>
                  <a:lnTo>
                    <a:pt x="8071980" y="13230771"/>
                  </a:lnTo>
                  <a:lnTo>
                    <a:pt x="8121688" y="13233705"/>
                  </a:lnTo>
                  <a:lnTo>
                    <a:pt x="8155279" y="13234429"/>
                  </a:lnTo>
                  <a:lnTo>
                    <a:pt x="8217243" y="13227533"/>
                  </a:lnTo>
                  <a:lnTo>
                    <a:pt x="8252815" y="13202234"/>
                  </a:lnTo>
                  <a:lnTo>
                    <a:pt x="8257946" y="13183159"/>
                  </a:lnTo>
                  <a:lnTo>
                    <a:pt x="8265236" y="13129743"/>
                  </a:lnTo>
                  <a:close/>
                </a:path>
                <a:path extrusionOk="0" h="13716000" w="9443085">
                  <a:moveTo>
                    <a:pt x="8265236" y="12486919"/>
                  </a:moveTo>
                  <a:lnTo>
                    <a:pt x="8265058" y="12429363"/>
                  </a:lnTo>
                  <a:lnTo>
                    <a:pt x="8258149" y="12317628"/>
                  </a:lnTo>
                  <a:lnTo>
                    <a:pt x="8258746" y="12282018"/>
                  </a:lnTo>
                  <a:lnTo>
                    <a:pt x="8260207" y="12237263"/>
                  </a:lnTo>
                  <a:lnTo>
                    <a:pt x="8259178" y="12189397"/>
                  </a:lnTo>
                  <a:lnTo>
                    <a:pt x="8252295" y="12144477"/>
                  </a:lnTo>
                  <a:lnTo>
                    <a:pt x="8236204" y="12108574"/>
                  </a:lnTo>
                  <a:lnTo>
                    <a:pt x="8207540" y="12087746"/>
                  </a:lnTo>
                  <a:lnTo>
                    <a:pt x="8157883" y="12078513"/>
                  </a:lnTo>
                  <a:lnTo>
                    <a:pt x="8102460" y="12076760"/>
                  </a:lnTo>
                  <a:lnTo>
                    <a:pt x="8046555" y="12079135"/>
                  </a:lnTo>
                  <a:lnTo>
                    <a:pt x="7995437" y="12082297"/>
                  </a:lnTo>
                  <a:lnTo>
                    <a:pt x="7941678" y="12086222"/>
                  </a:lnTo>
                  <a:lnTo>
                    <a:pt x="7888237" y="12092280"/>
                  </a:lnTo>
                  <a:lnTo>
                    <a:pt x="7835024" y="12100192"/>
                  </a:lnTo>
                  <a:lnTo>
                    <a:pt x="7781963" y="12109717"/>
                  </a:lnTo>
                  <a:lnTo>
                    <a:pt x="7756449" y="12462637"/>
                  </a:lnTo>
                  <a:lnTo>
                    <a:pt x="7757617" y="12469635"/>
                  </a:lnTo>
                  <a:lnTo>
                    <a:pt x="7827759" y="12492126"/>
                  </a:lnTo>
                  <a:lnTo>
                    <a:pt x="7882445" y="12497613"/>
                  </a:lnTo>
                  <a:lnTo>
                    <a:pt x="7937322" y="12500572"/>
                  </a:lnTo>
                  <a:lnTo>
                    <a:pt x="7992516" y="12500610"/>
                  </a:lnTo>
                  <a:lnTo>
                    <a:pt x="8029664" y="12500318"/>
                  </a:lnTo>
                  <a:lnTo>
                    <a:pt x="8070532" y="12499404"/>
                  </a:lnTo>
                  <a:lnTo>
                    <a:pt x="8110779" y="12494946"/>
                  </a:lnTo>
                  <a:lnTo>
                    <a:pt x="8164868" y="12472251"/>
                  </a:lnTo>
                  <a:lnTo>
                    <a:pt x="8177492" y="12418327"/>
                  </a:lnTo>
                  <a:lnTo>
                    <a:pt x="8177695" y="12371222"/>
                  </a:lnTo>
                  <a:lnTo>
                    <a:pt x="8176514" y="12317628"/>
                  </a:lnTo>
                  <a:lnTo>
                    <a:pt x="8171815" y="12264403"/>
                  </a:lnTo>
                  <a:lnTo>
                    <a:pt x="8161464" y="12218365"/>
                  </a:lnTo>
                  <a:lnTo>
                    <a:pt x="8124723" y="12182183"/>
                  </a:lnTo>
                  <a:lnTo>
                    <a:pt x="8079600" y="12175147"/>
                  </a:lnTo>
                  <a:lnTo>
                    <a:pt x="8021447" y="12173483"/>
                  </a:lnTo>
                  <a:lnTo>
                    <a:pt x="7963306" y="12176011"/>
                  </a:lnTo>
                  <a:lnTo>
                    <a:pt x="7918145" y="12181510"/>
                  </a:lnTo>
                  <a:lnTo>
                    <a:pt x="7879486" y="12201512"/>
                  </a:lnTo>
                  <a:lnTo>
                    <a:pt x="7862417" y="12237377"/>
                  </a:lnTo>
                  <a:lnTo>
                    <a:pt x="7860119" y="12282640"/>
                  </a:lnTo>
                  <a:lnTo>
                    <a:pt x="7865745" y="12330887"/>
                  </a:lnTo>
                  <a:lnTo>
                    <a:pt x="7872450" y="12375667"/>
                  </a:lnTo>
                  <a:lnTo>
                    <a:pt x="8054162" y="12397905"/>
                  </a:lnTo>
                  <a:lnTo>
                    <a:pt x="8081505" y="12329833"/>
                  </a:lnTo>
                  <a:lnTo>
                    <a:pt x="8051101" y="12283123"/>
                  </a:lnTo>
                  <a:lnTo>
                    <a:pt x="7964271" y="12273090"/>
                  </a:lnTo>
                  <a:lnTo>
                    <a:pt x="7947850" y="12310529"/>
                  </a:lnTo>
                  <a:lnTo>
                    <a:pt x="7989760" y="12321070"/>
                  </a:lnTo>
                  <a:lnTo>
                    <a:pt x="8013878" y="12326684"/>
                  </a:lnTo>
                  <a:lnTo>
                    <a:pt x="7988871" y="12357214"/>
                  </a:lnTo>
                  <a:lnTo>
                    <a:pt x="7939189" y="12356262"/>
                  </a:lnTo>
                  <a:lnTo>
                    <a:pt x="7909484" y="12320359"/>
                  </a:lnTo>
                  <a:lnTo>
                    <a:pt x="7906105" y="12283643"/>
                  </a:lnTo>
                  <a:lnTo>
                    <a:pt x="7907883" y="12250369"/>
                  </a:lnTo>
                  <a:lnTo>
                    <a:pt x="7918145" y="12227014"/>
                  </a:lnTo>
                  <a:lnTo>
                    <a:pt x="7940903" y="12222328"/>
                  </a:lnTo>
                  <a:lnTo>
                    <a:pt x="7982699" y="12222048"/>
                  </a:lnTo>
                  <a:lnTo>
                    <a:pt x="8025638" y="12224233"/>
                  </a:lnTo>
                  <a:lnTo>
                    <a:pt x="8091703" y="12239231"/>
                  </a:lnTo>
                  <a:lnTo>
                    <a:pt x="8121180" y="12287898"/>
                  </a:lnTo>
                  <a:lnTo>
                    <a:pt x="8125104" y="12330176"/>
                  </a:lnTo>
                  <a:lnTo>
                    <a:pt x="8130641" y="12400686"/>
                  </a:lnTo>
                  <a:lnTo>
                    <a:pt x="8109432" y="12425566"/>
                  </a:lnTo>
                  <a:lnTo>
                    <a:pt x="8085290" y="12442673"/>
                  </a:lnTo>
                  <a:lnTo>
                    <a:pt x="8058213" y="12452007"/>
                  </a:lnTo>
                  <a:lnTo>
                    <a:pt x="8028203" y="12453557"/>
                  </a:lnTo>
                  <a:lnTo>
                    <a:pt x="7994015" y="12457621"/>
                  </a:lnTo>
                  <a:lnTo>
                    <a:pt x="7956867" y="12458598"/>
                  </a:lnTo>
                  <a:lnTo>
                    <a:pt x="7919707" y="12456884"/>
                  </a:lnTo>
                  <a:lnTo>
                    <a:pt x="7885468" y="12452871"/>
                  </a:lnTo>
                  <a:lnTo>
                    <a:pt x="7849895" y="12449734"/>
                  </a:lnTo>
                  <a:lnTo>
                    <a:pt x="7822959" y="12443752"/>
                  </a:lnTo>
                  <a:lnTo>
                    <a:pt x="7806309" y="12431636"/>
                  </a:lnTo>
                  <a:lnTo>
                    <a:pt x="7799933" y="12413412"/>
                  </a:lnTo>
                  <a:lnTo>
                    <a:pt x="7803832" y="12389066"/>
                  </a:lnTo>
                  <a:lnTo>
                    <a:pt x="7799997" y="12354471"/>
                  </a:lnTo>
                  <a:lnTo>
                    <a:pt x="7801559" y="12316041"/>
                  </a:lnTo>
                  <a:lnTo>
                    <a:pt x="7805242" y="12277331"/>
                  </a:lnTo>
                  <a:lnTo>
                    <a:pt x="7807769" y="12241949"/>
                  </a:lnTo>
                  <a:lnTo>
                    <a:pt x="7808303" y="12201995"/>
                  </a:lnTo>
                  <a:lnTo>
                    <a:pt x="7828064" y="12155957"/>
                  </a:lnTo>
                  <a:lnTo>
                    <a:pt x="7902422" y="12132628"/>
                  </a:lnTo>
                  <a:lnTo>
                    <a:pt x="7945552" y="12128564"/>
                  </a:lnTo>
                  <a:lnTo>
                    <a:pt x="7989176" y="12127078"/>
                  </a:lnTo>
                  <a:lnTo>
                    <a:pt x="8030311" y="12126316"/>
                  </a:lnTo>
                  <a:lnTo>
                    <a:pt x="8101317" y="12121744"/>
                  </a:lnTo>
                  <a:lnTo>
                    <a:pt x="8139646" y="12122366"/>
                  </a:lnTo>
                  <a:lnTo>
                    <a:pt x="8195462" y="12154535"/>
                  </a:lnTo>
                  <a:lnTo>
                    <a:pt x="8209902" y="12192953"/>
                  </a:lnTo>
                  <a:lnTo>
                    <a:pt x="8216112" y="12239257"/>
                  </a:lnTo>
                  <a:lnTo>
                    <a:pt x="8217065" y="12287796"/>
                  </a:lnTo>
                  <a:lnTo>
                    <a:pt x="8215770" y="12332919"/>
                  </a:lnTo>
                  <a:lnTo>
                    <a:pt x="8215223" y="12369000"/>
                  </a:lnTo>
                  <a:lnTo>
                    <a:pt x="8217763" y="12400356"/>
                  </a:lnTo>
                  <a:lnTo>
                    <a:pt x="8221383" y="12438774"/>
                  </a:lnTo>
                  <a:lnTo>
                    <a:pt x="8222170" y="12476569"/>
                  </a:lnTo>
                  <a:lnTo>
                    <a:pt x="8216278" y="12506084"/>
                  </a:lnTo>
                  <a:lnTo>
                    <a:pt x="8194675" y="12533084"/>
                  </a:lnTo>
                  <a:lnTo>
                    <a:pt x="8164970" y="12546178"/>
                  </a:lnTo>
                  <a:lnTo>
                    <a:pt x="8130680" y="12550000"/>
                  </a:lnTo>
                  <a:lnTo>
                    <a:pt x="8095310" y="12549188"/>
                  </a:lnTo>
                  <a:lnTo>
                    <a:pt x="8071294" y="12548324"/>
                  </a:lnTo>
                  <a:lnTo>
                    <a:pt x="7965097" y="12549289"/>
                  </a:lnTo>
                  <a:lnTo>
                    <a:pt x="7866393" y="12549784"/>
                  </a:lnTo>
                  <a:lnTo>
                    <a:pt x="7817053" y="12550318"/>
                  </a:lnTo>
                  <a:lnTo>
                    <a:pt x="7767714" y="12551308"/>
                  </a:lnTo>
                  <a:lnTo>
                    <a:pt x="7752461" y="12566968"/>
                  </a:lnTo>
                  <a:lnTo>
                    <a:pt x="7756284" y="12577661"/>
                  </a:lnTo>
                  <a:lnTo>
                    <a:pt x="7767714" y="12582919"/>
                  </a:lnTo>
                  <a:lnTo>
                    <a:pt x="7819504" y="12584786"/>
                  </a:lnTo>
                  <a:lnTo>
                    <a:pt x="7871307" y="12585852"/>
                  </a:lnTo>
                  <a:lnTo>
                    <a:pt x="7923136" y="12586310"/>
                  </a:lnTo>
                  <a:lnTo>
                    <a:pt x="8026781" y="12586297"/>
                  </a:lnTo>
                  <a:lnTo>
                    <a:pt x="8041297" y="12586500"/>
                  </a:lnTo>
                  <a:lnTo>
                    <a:pt x="8071980" y="12587961"/>
                  </a:lnTo>
                  <a:lnTo>
                    <a:pt x="8121688" y="12590894"/>
                  </a:lnTo>
                  <a:lnTo>
                    <a:pt x="8155279" y="12591618"/>
                  </a:lnTo>
                  <a:lnTo>
                    <a:pt x="8217243" y="12584722"/>
                  </a:lnTo>
                  <a:lnTo>
                    <a:pt x="8252815" y="12559424"/>
                  </a:lnTo>
                  <a:lnTo>
                    <a:pt x="8257946" y="12540348"/>
                  </a:lnTo>
                  <a:lnTo>
                    <a:pt x="8265236" y="12486919"/>
                  </a:lnTo>
                  <a:close/>
                </a:path>
                <a:path extrusionOk="0" h="13716000" w="9443085">
                  <a:moveTo>
                    <a:pt x="8265236" y="11844096"/>
                  </a:moveTo>
                  <a:lnTo>
                    <a:pt x="8265058" y="11786540"/>
                  </a:lnTo>
                  <a:lnTo>
                    <a:pt x="8258149" y="11674793"/>
                  </a:lnTo>
                  <a:lnTo>
                    <a:pt x="8258746" y="11639207"/>
                  </a:lnTo>
                  <a:lnTo>
                    <a:pt x="8260207" y="11594440"/>
                  </a:lnTo>
                  <a:lnTo>
                    <a:pt x="8259178" y="11546586"/>
                  </a:lnTo>
                  <a:lnTo>
                    <a:pt x="8252295" y="11501666"/>
                  </a:lnTo>
                  <a:lnTo>
                    <a:pt x="8236204" y="11465776"/>
                  </a:lnTo>
                  <a:lnTo>
                    <a:pt x="8207540" y="11444935"/>
                  </a:lnTo>
                  <a:lnTo>
                    <a:pt x="8157883" y="11435702"/>
                  </a:lnTo>
                  <a:lnTo>
                    <a:pt x="8102460" y="11433950"/>
                  </a:lnTo>
                  <a:lnTo>
                    <a:pt x="8046555" y="11436325"/>
                  </a:lnTo>
                  <a:lnTo>
                    <a:pt x="7995437" y="11439474"/>
                  </a:lnTo>
                  <a:lnTo>
                    <a:pt x="7941678" y="11443411"/>
                  </a:lnTo>
                  <a:lnTo>
                    <a:pt x="7888237" y="11449456"/>
                  </a:lnTo>
                  <a:lnTo>
                    <a:pt x="7835024" y="11457369"/>
                  </a:lnTo>
                  <a:lnTo>
                    <a:pt x="7781963" y="11466894"/>
                  </a:lnTo>
                  <a:lnTo>
                    <a:pt x="7756449" y="11819801"/>
                  </a:lnTo>
                  <a:lnTo>
                    <a:pt x="7757617" y="11826812"/>
                  </a:lnTo>
                  <a:lnTo>
                    <a:pt x="7827759" y="11849316"/>
                  </a:lnTo>
                  <a:lnTo>
                    <a:pt x="7882445" y="11854802"/>
                  </a:lnTo>
                  <a:lnTo>
                    <a:pt x="7937322" y="11857761"/>
                  </a:lnTo>
                  <a:lnTo>
                    <a:pt x="7992516" y="11857787"/>
                  </a:lnTo>
                  <a:lnTo>
                    <a:pt x="8029664" y="11857507"/>
                  </a:lnTo>
                  <a:lnTo>
                    <a:pt x="8070532" y="11856593"/>
                  </a:lnTo>
                  <a:lnTo>
                    <a:pt x="8110779" y="11852135"/>
                  </a:lnTo>
                  <a:lnTo>
                    <a:pt x="8164868" y="11829440"/>
                  </a:lnTo>
                  <a:lnTo>
                    <a:pt x="8177492" y="11775491"/>
                  </a:lnTo>
                  <a:lnTo>
                    <a:pt x="8177695" y="11728399"/>
                  </a:lnTo>
                  <a:lnTo>
                    <a:pt x="8176514" y="11674818"/>
                  </a:lnTo>
                  <a:lnTo>
                    <a:pt x="8171815" y="11621592"/>
                  </a:lnTo>
                  <a:lnTo>
                    <a:pt x="8161464" y="11575542"/>
                  </a:lnTo>
                  <a:lnTo>
                    <a:pt x="8124723" y="11539360"/>
                  </a:lnTo>
                  <a:lnTo>
                    <a:pt x="8079600" y="11532324"/>
                  </a:lnTo>
                  <a:lnTo>
                    <a:pt x="8021447" y="11530673"/>
                  </a:lnTo>
                  <a:lnTo>
                    <a:pt x="7963306" y="11533200"/>
                  </a:lnTo>
                  <a:lnTo>
                    <a:pt x="7918145" y="11538699"/>
                  </a:lnTo>
                  <a:lnTo>
                    <a:pt x="7879486" y="11558702"/>
                  </a:lnTo>
                  <a:lnTo>
                    <a:pt x="7862417" y="11594554"/>
                  </a:lnTo>
                  <a:lnTo>
                    <a:pt x="7860119" y="11639829"/>
                  </a:lnTo>
                  <a:lnTo>
                    <a:pt x="7865745" y="11688064"/>
                  </a:lnTo>
                  <a:lnTo>
                    <a:pt x="7872450" y="11732844"/>
                  </a:lnTo>
                  <a:lnTo>
                    <a:pt x="8054162" y="11755082"/>
                  </a:lnTo>
                  <a:lnTo>
                    <a:pt x="8081505" y="11687010"/>
                  </a:lnTo>
                  <a:lnTo>
                    <a:pt x="8051101" y="11640287"/>
                  </a:lnTo>
                  <a:lnTo>
                    <a:pt x="7964271" y="11630254"/>
                  </a:lnTo>
                  <a:lnTo>
                    <a:pt x="7947850" y="11667706"/>
                  </a:lnTo>
                  <a:lnTo>
                    <a:pt x="7989760" y="11678247"/>
                  </a:lnTo>
                  <a:lnTo>
                    <a:pt x="8013878" y="11683860"/>
                  </a:lnTo>
                  <a:lnTo>
                    <a:pt x="7988871" y="11714404"/>
                  </a:lnTo>
                  <a:lnTo>
                    <a:pt x="7939189" y="11713439"/>
                  </a:lnTo>
                  <a:lnTo>
                    <a:pt x="7909484" y="11677548"/>
                  </a:lnTo>
                  <a:lnTo>
                    <a:pt x="7906105" y="11640833"/>
                  </a:lnTo>
                  <a:lnTo>
                    <a:pt x="7907883" y="11607559"/>
                  </a:lnTo>
                  <a:lnTo>
                    <a:pt x="7918145" y="11584191"/>
                  </a:lnTo>
                  <a:lnTo>
                    <a:pt x="7940903" y="11579504"/>
                  </a:lnTo>
                  <a:lnTo>
                    <a:pt x="7982699" y="11579238"/>
                  </a:lnTo>
                  <a:lnTo>
                    <a:pt x="8025638" y="11581422"/>
                  </a:lnTo>
                  <a:lnTo>
                    <a:pt x="8091703" y="11596421"/>
                  </a:lnTo>
                  <a:lnTo>
                    <a:pt x="8121180" y="11645087"/>
                  </a:lnTo>
                  <a:lnTo>
                    <a:pt x="8125104" y="11687366"/>
                  </a:lnTo>
                  <a:lnTo>
                    <a:pt x="8130641" y="11757863"/>
                  </a:lnTo>
                  <a:lnTo>
                    <a:pt x="8109432" y="11782755"/>
                  </a:lnTo>
                  <a:lnTo>
                    <a:pt x="8085290" y="11799849"/>
                  </a:lnTo>
                  <a:lnTo>
                    <a:pt x="8058213" y="11809184"/>
                  </a:lnTo>
                  <a:lnTo>
                    <a:pt x="8028203" y="11810733"/>
                  </a:lnTo>
                  <a:lnTo>
                    <a:pt x="7994015" y="11814797"/>
                  </a:lnTo>
                  <a:lnTo>
                    <a:pt x="7956867" y="11815775"/>
                  </a:lnTo>
                  <a:lnTo>
                    <a:pt x="7919707" y="11814061"/>
                  </a:lnTo>
                  <a:lnTo>
                    <a:pt x="7885468" y="11810048"/>
                  </a:lnTo>
                  <a:lnTo>
                    <a:pt x="7849895" y="11806911"/>
                  </a:lnTo>
                  <a:lnTo>
                    <a:pt x="7822959" y="11800929"/>
                  </a:lnTo>
                  <a:lnTo>
                    <a:pt x="7806309" y="11788826"/>
                  </a:lnTo>
                  <a:lnTo>
                    <a:pt x="7799933" y="11770589"/>
                  </a:lnTo>
                  <a:lnTo>
                    <a:pt x="7803832" y="11746243"/>
                  </a:lnTo>
                  <a:lnTo>
                    <a:pt x="7799997" y="11711661"/>
                  </a:lnTo>
                  <a:lnTo>
                    <a:pt x="7801559" y="11673218"/>
                  </a:lnTo>
                  <a:lnTo>
                    <a:pt x="7805242" y="11634508"/>
                  </a:lnTo>
                  <a:lnTo>
                    <a:pt x="7807769" y="11599113"/>
                  </a:lnTo>
                  <a:lnTo>
                    <a:pt x="7808303" y="11559172"/>
                  </a:lnTo>
                  <a:lnTo>
                    <a:pt x="7828064" y="11513134"/>
                  </a:lnTo>
                  <a:lnTo>
                    <a:pt x="7902422" y="11489804"/>
                  </a:lnTo>
                  <a:lnTo>
                    <a:pt x="7945552" y="11485753"/>
                  </a:lnTo>
                  <a:lnTo>
                    <a:pt x="7989176" y="11484267"/>
                  </a:lnTo>
                  <a:lnTo>
                    <a:pt x="8030311" y="11483492"/>
                  </a:lnTo>
                  <a:lnTo>
                    <a:pt x="8101317" y="11478920"/>
                  </a:lnTo>
                  <a:lnTo>
                    <a:pt x="8139646" y="11479555"/>
                  </a:lnTo>
                  <a:lnTo>
                    <a:pt x="8195462" y="11511725"/>
                  </a:lnTo>
                  <a:lnTo>
                    <a:pt x="8209902" y="11550142"/>
                  </a:lnTo>
                  <a:lnTo>
                    <a:pt x="8216112" y="11596434"/>
                  </a:lnTo>
                  <a:lnTo>
                    <a:pt x="8217065" y="11644973"/>
                  </a:lnTo>
                  <a:lnTo>
                    <a:pt x="8215770" y="11690109"/>
                  </a:lnTo>
                  <a:lnTo>
                    <a:pt x="8215223" y="11726177"/>
                  </a:lnTo>
                  <a:lnTo>
                    <a:pt x="8217763" y="11757533"/>
                  </a:lnTo>
                  <a:lnTo>
                    <a:pt x="8221383" y="11795951"/>
                  </a:lnTo>
                  <a:lnTo>
                    <a:pt x="8222170" y="11833758"/>
                  </a:lnTo>
                  <a:lnTo>
                    <a:pt x="8216278" y="11863261"/>
                  </a:lnTo>
                  <a:lnTo>
                    <a:pt x="8194675" y="11890261"/>
                  </a:lnTo>
                  <a:lnTo>
                    <a:pt x="8164970" y="11903354"/>
                  </a:lnTo>
                  <a:lnTo>
                    <a:pt x="8130680" y="11907177"/>
                  </a:lnTo>
                  <a:lnTo>
                    <a:pt x="8095310" y="11906364"/>
                  </a:lnTo>
                  <a:lnTo>
                    <a:pt x="8071294" y="11905513"/>
                  </a:lnTo>
                  <a:lnTo>
                    <a:pt x="7965097" y="11906466"/>
                  </a:lnTo>
                  <a:lnTo>
                    <a:pt x="7866393" y="11906961"/>
                  </a:lnTo>
                  <a:lnTo>
                    <a:pt x="7817053" y="11907495"/>
                  </a:lnTo>
                  <a:lnTo>
                    <a:pt x="7767714" y="11908485"/>
                  </a:lnTo>
                  <a:lnTo>
                    <a:pt x="7752461" y="11924157"/>
                  </a:lnTo>
                  <a:lnTo>
                    <a:pt x="7756284" y="11934850"/>
                  </a:lnTo>
                  <a:lnTo>
                    <a:pt x="7767714" y="11940096"/>
                  </a:lnTo>
                  <a:lnTo>
                    <a:pt x="7819504" y="11941975"/>
                  </a:lnTo>
                  <a:lnTo>
                    <a:pt x="7871307" y="11943029"/>
                  </a:lnTo>
                  <a:lnTo>
                    <a:pt x="7923136" y="11943499"/>
                  </a:lnTo>
                  <a:lnTo>
                    <a:pt x="8026781" y="11943461"/>
                  </a:lnTo>
                  <a:lnTo>
                    <a:pt x="8041297" y="11943677"/>
                  </a:lnTo>
                  <a:lnTo>
                    <a:pt x="8071980" y="11945150"/>
                  </a:lnTo>
                  <a:lnTo>
                    <a:pt x="8121688" y="11948071"/>
                  </a:lnTo>
                  <a:lnTo>
                    <a:pt x="8155279" y="11948808"/>
                  </a:lnTo>
                  <a:lnTo>
                    <a:pt x="8217243" y="11941899"/>
                  </a:lnTo>
                  <a:lnTo>
                    <a:pt x="8252815" y="11916613"/>
                  </a:lnTo>
                  <a:lnTo>
                    <a:pt x="8257946" y="11897525"/>
                  </a:lnTo>
                  <a:lnTo>
                    <a:pt x="8265236" y="11844096"/>
                  </a:lnTo>
                  <a:close/>
                </a:path>
                <a:path extrusionOk="0" h="13716000" w="9443085">
                  <a:moveTo>
                    <a:pt x="8265236" y="11201273"/>
                  </a:moveTo>
                  <a:lnTo>
                    <a:pt x="8265058" y="11143729"/>
                  </a:lnTo>
                  <a:lnTo>
                    <a:pt x="8258149" y="11031982"/>
                  </a:lnTo>
                  <a:lnTo>
                    <a:pt x="8258746" y="10996397"/>
                  </a:lnTo>
                  <a:lnTo>
                    <a:pt x="8260207" y="10951629"/>
                  </a:lnTo>
                  <a:lnTo>
                    <a:pt x="8259178" y="10903763"/>
                  </a:lnTo>
                  <a:lnTo>
                    <a:pt x="8252295" y="10858856"/>
                  </a:lnTo>
                  <a:lnTo>
                    <a:pt x="8236204" y="10822953"/>
                  </a:lnTo>
                  <a:lnTo>
                    <a:pt x="8207540" y="10802112"/>
                  </a:lnTo>
                  <a:lnTo>
                    <a:pt x="8157883" y="10792892"/>
                  </a:lnTo>
                  <a:lnTo>
                    <a:pt x="8102460" y="10791127"/>
                  </a:lnTo>
                  <a:lnTo>
                    <a:pt x="8046555" y="10793501"/>
                  </a:lnTo>
                  <a:lnTo>
                    <a:pt x="7995437" y="10796651"/>
                  </a:lnTo>
                  <a:lnTo>
                    <a:pt x="7941678" y="10800588"/>
                  </a:lnTo>
                  <a:lnTo>
                    <a:pt x="7888237" y="10806646"/>
                  </a:lnTo>
                  <a:lnTo>
                    <a:pt x="7835024" y="10814558"/>
                  </a:lnTo>
                  <a:lnTo>
                    <a:pt x="7781963" y="10824070"/>
                  </a:lnTo>
                  <a:lnTo>
                    <a:pt x="7756449" y="11176991"/>
                  </a:lnTo>
                  <a:lnTo>
                    <a:pt x="7757617" y="11184001"/>
                  </a:lnTo>
                  <a:lnTo>
                    <a:pt x="7827759" y="11206493"/>
                  </a:lnTo>
                  <a:lnTo>
                    <a:pt x="7882445" y="11211979"/>
                  </a:lnTo>
                  <a:lnTo>
                    <a:pt x="7937322" y="11214938"/>
                  </a:lnTo>
                  <a:lnTo>
                    <a:pt x="7992516" y="11214976"/>
                  </a:lnTo>
                  <a:lnTo>
                    <a:pt x="8029664" y="11214684"/>
                  </a:lnTo>
                  <a:lnTo>
                    <a:pt x="8070532" y="11213770"/>
                  </a:lnTo>
                  <a:lnTo>
                    <a:pt x="8110779" y="11209312"/>
                  </a:lnTo>
                  <a:lnTo>
                    <a:pt x="8164868" y="11186617"/>
                  </a:lnTo>
                  <a:lnTo>
                    <a:pt x="8177492" y="11132680"/>
                  </a:lnTo>
                  <a:lnTo>
                    <a:pt x="8177695" y="11085589"/>
                  </a:lnTo>
                  <a:lnTo>
                    <a:pt x="8176514" y="11032007"/>
                  </a:lnTo>
                  <a:lnTo>
                    <a:pt x="8171815" y="10978769"/>
                  </a:lnTo>
                  <a:lnTo>
                    <a:pt x="8161464" y="10932719"/>
                  </a:lnTo>
                  <a:lnTo>
                    <a:pt x="8124723" y="10896549"/>
                  </a:lnTo>
                  <a:lnTo>
                    <a:pt x="8079600" y="10889513"/>
                  </a:lnTo>
                  <a:lnTo>
                    <a:pt x="8021447" y="10887862"/>
                  </a:lnTo>
                  <a:lnTo>
                    <a:pt x="7963306" y="10890390"/>
                  </a:lnTo>
                  <a:lnTo>
                    <a:pt x="7918145" y="10895889"/>
                  </a:lnTo>
                  <a:lnTo>
                    <a:pt x="7879486" y="10915891"/>
                  </a:lnTo>
                  <a:lnTo>
                    <a:pt x="7862417" y="10951743"/>
                  </a:lnTo>
                  <a:lnTo>
                    <a:pt x="7860119" y="10997019"/>
                  </a:lnTo>
                  <a:lnTo>
                    <a:pt x="7865745" y="11045254"/>
                  </a:lnTo>
                  <a:lnTo>
                    <a:pt x="7872450" y="11090034"/>
                  </a:lnTo>
                  <a:lnTo>
                    <a:pt x="8054162" y="11112259"/>
                  </a:lnTo>
                  <a:lnTo>
                    <a:pt x="8081505" y="11044187"/>
                  </a:lnTo>
                  <a:lnTo>
                    <a:pt x="8051101" y="10997476"/>
                  </a:lnTo>
                  <a:lnTo>
                    <a:pt x="7964271" y="10987443"/>
                  </a:lnTo>
                  <a:lnTo>
                    <a:pt x="7947850" y="11024895"/>
                  </a:lnTo>
                  <a:lnTo>
                    <a:pt x="7989760" y="11035436"/>
                  </a:lnTo>
                  <a:lnTo>
                    <a:pt x="8013878" y="11041050"/>
                  </a:lnTo>
                  <a:lnTo>
                    <a:pt x="7988871" y="11071581"/>
                  </a:lnTo>
                  <a:lnTo>
                    <a:pt x="7939189" y="11070628"/>
                  </a:lnTo>
                  <a:lnTo>
                    <a:pt x="7909484" y="11034738"/>
                  </a:lnTo>
                  <a:lnTo>
                    <a:pt x="7906105" y="10998022"/>
                  </a:lnTo>
                  <a:lnTo>
                    <a:pt x="7907883" y="10964736"/>
                  </a:lnTo>
                  <a:lnTo>
                    <a:pt x="7918145" y="10941380"/>
                  </a:lnTo>
                  <a:lnTo>
                    <a:pt x="7940903" y="10936694"/>
                  </a:lnTo>
                  <a:lnTo>
                    <a:pt x="7982699" y="10936415"/>
                  </a:lnTo>
                  <a:lnTo>
                    <a:pt x="8025638" y="10938599"/>
                  </a:lnTo>
                  <a:lnTo>
                    <a:pt x="8091703" y="10953598"/>
                  </a:lnTo>
                  <a:lnTo>
                    <a:pt x="8121180" y="11002251"/>
                  </a:lnTo>
                  <a:lnTo>
                    <a:pt x="8125104" y="11044530"/>
                  </a:lnTo>
                  <a:lnTo>
                    <a:pt x="8130641" y="11115053"/>
                  </a:lnTo>
                  <a:lnTo>
                    <a:pt x="8109432" y="11139932"/>
                  </a:lnTo>
                  <a:lnTo>
                    <a:pt x="8085290" y="11157039"/>
                  </a:lnTo>
                  <a:lnTo>
                    <a:pt x="8058213" y="11166361"/>
                  </a:lnTo>
                  <a:lnTo>
                    <a:pt x="8028203" y="11167923"/>
                  </a:lnTo>
                  <a:lnTo>
                    <a:pt x="7994015" y="11171987"/>
                  </a:lnTo>
                  <a:lnTo>
                    <a:pt x="7956867" y="11172952"/>
                  </a:lnTo>
                  <a:lnTo>
                    <a:pt x="7919707" y="11171238"/>
                  </a:lnTo>
                  <a:lnTo>
                    <a:pt x="7885468" y="11167224"/>
                  </a:lnTo>
                  <a:lnTo>
                    <a:pt x="7849895" y="11164087"/>
                  </a:lnTo>
                  <a:lnTo>
                    <a:pt x="7822959" y="11158118"/>
                  </a:lnTo>
                  <a:lnTo>
                    <a:pt x="7806309" y="11146003"/>
                  </a:lnTo>
                  <a:lnTo>
                    <a:pt x="7799933" y="11127778"/>
                  </a:lnTo>
                  <a:lnTo>
                    <a:pt x="7803832" y="11103432"/>
                  </a:lnTo>
                  <a:lnTo>
                    <a:pt x="7799997" y="11068837"/>
                  </a:lnTo>
                  <a:lnTo>
                    <a:pt x="7801559" y="11030407"/>
                  </a:lnTo>
                  <a:lnTo>
                    <a:pt x="7805242" y="10991698"/>
                  </a:lnTo>
                  <a:lnTo>
                    <a:pt x="7807769" y="10956303"/>
                  </a:lnTo>
                  <a:lnTo>
                    <a:pt x="7808303" y="10916361"/>
                  </a:lnTo>
                  <a:lnTo>
                    <a:pt x="7828064" y="10870324"/>
                  </a:lnTo>
                  <a:lnTo>
                    <a:pt x="7902422" y="10846994"/>
                  </a:lnTo>
                  <a:lnTo>
                    <a:pt x="7945552" y="10842943"/>
                  </a:lnTo>
                  <a:lnTo>
                    <a:pt x="7989176" y="10841457"/>
                  </a:lnTo>
                  <a:lnTo>
                    <a:pt x="8030311" y="10840682"/>
                  </a:lnTo>
                  <a:lnTo>
                    <a:pt x="8101317" y="10836110"/>
                  </a:lnTo>
                  <a:lnTo>
                    <a:pt x="8139646" y="10836745"/>
                  </a:lnTo>
                  <a:lnTo>
                    <a:pt x="8195462" y="10868914"/>
                  </a:lnTo>
                  <a:lnTo>
                    <a:pt x="8209902" y="10907332"/>
                  </a:lnTo>
                  <a:lnTo>
                    <a:pt x="8216112" y="10953623"/>
                  </a:lnTo>
                  <a:lnTo>
                    <a:pt x="8217065" y="11002162"/>
                  </a:lnTo>
                  <a:lnTo>
                    <a:pt x="8215770" y="11047298"/>
                  </a:lnTo>
                  <a:lnTo>
                    <a:pt x="8215223" y="11083366"/>
                  </a:lnTo>
                  <a:lnTo>
                    <a:pt x="8217763" y="11114723"/>
                  </a:lnTo>
                  <a:lnTo>
                    <a:pt x="8221383" y="11153140"/>
                  </a:lnTo>
                  <a:lnTo>
                    <a:pt x="8222170" y="11190948"/>
                  </a:lnTo>
                  <a:lnTo>
                    <a:pt x="8216278" y="11220450"/>
                  </a:lnTo>
                  <a:lnTo>
                    <a:pt x="8194675" y="11247450"/>
                  </a:lnTo>
                  <a:lnTo>
                    <a:pt x="8164957" y="11260544"/>
                  </a:lnTo>
                  <a:lnTo>
                    <a:pt x="8130667" y="11264367"/>
                  </a:lnTo>
                  <a:lnTo>
                    <a:pt x="8095310" y="11263554"/>
                  </a:lnTo>
                  <a:lnTo>
                    <a:pt x="8071294" y="11262703"/>
                  </a:lnTo>
                  <a:lnTo>
                    <a:pt x="7965097" y="11263655"/>
                  </a:lnTo>
                  <a:lnTo>
                    <a:pt x="7866393" y="11264138"/>
                  </a:lnTo>
                  <a:lnTo>
                    <a:pt x="7817053" y="11264671"/>
                  </a:lnTo>
                  <a:lnTo>
                    <a:pt x="7767714" y="11265662"/>
                  </a:lnTo>
                  <a:lnTo>
                    <a:pt x="7752461" y="11281334"/>
                  </a:lnTo>
                  <a:lnTo>
                    <a:pt x="7756284" y="11292027"/>
                  </a:lnTo>
                  <a:lnTo>
                    <a:pt x="7767714" y="11297285"/>
                  </a:lnTo>
                  <a:lnTo>
                    <a:pt x="7819504" y="11299152"/>
                  </a:lnTo>
                  <a:lnTo>
                    <a:pt x="7871307" y="11300219"/>
                  </a:lnTo>
                  <a:lnTo>
                    <a:pt x="7923136" y="11300676"/>
                  </a:lnTo>
                  <a:lnTo>
                    <a:pt x="8026781" y="11300651"/>
                  </a:lnTo>
                  <a:lnTo>
                    <a:pt x="8041297" y="11300866"/>
                  </a:lnTo>
                  <a:lnTo>
                    <a:pt x="8071980" y="11302340"/>
                  </a:lnTo>
                  <a:lnTo>
                    <a:pt x="8121688" y="11305261"/>
                  </a:lnTo>
                  <a:lnTo>
                    <a:pt x="8155279" y="11305997"/>
                  </a:lnTo>
                  <a:lnTo>
                    <a:pt x="8217243" y="11299088"/>
                  </a:lnTo>
                  <a:lnTo>
                    <a:pt x="8252815" y="11273790"/>
                  </a:lnTo>
                  <a:lnTo>
                    <a:pt x="8257946" y="11254702"/>
                  </a:lnTo>
                  <a:lnTo>
                    <a:pt x="8265236" y="11201273"/>
                  </a:lnTo>
                  <a:close/>
                </a:path>
                <a:path extrusionOk="0" h="13716000" w="9443085">
                  <a:moveTo>
                    <a:pt x="8265236" y="10558463"/>
                  </a:moveTo>
                  <a:lnTo>
                    <a:pt x="8265058" y="10500919"/>
                  </a:lnTo>
                  <a:lnTo>
                    <a:pt x="8258149" y="10389171"/>
                  </a:lnTo>
                  <a:lnTo>
                    <a:pt x="8258746" y="10353573"/>
                  </a:lnTo>
                  <a:lnTo>
                    <a:pt x="8260207" y="10308806"/>
                  </a:lnTo>
                  <a:lnTo>
                    <a:pt x="8259178" y="10260940"/>
                  </a:lnTo>
                  <a:lnTo>
                    <a:pt x="8252295" y="10216032"/>
                  </a:lnTo>
                  <a:lnTo>
                    <a:pt x="8236204" y="10180129"/>
                  </a:lnTo>
                  <a:lnTo>
                    <a:pt x="8207540" y="10159289"/>
                  </a:lnTo>
                  <a:lnTo>
                    <a:pt x="8157883" y="10150069"/>
                  </a:lnTo>
                  <a:lnTo>
                    <a:pt x="8102460" y="10148316"/>
                  </a:lnTo>
                  <a:lnTo>
                    <a:pt x="8046555" y="10150678"/>
                  </a:lnTo>
                  <a:lnTo>
                    <a:pt x="7995437" y="10153840"/>
                  </a:lnTo>
                  <a:lnTo>
                    <a:pt x="7941678" y="10157777"/>
                  </a:lnTo>
                  <a:lnTo>
                    <a:pt x="7888237" y="10163823"/>
                  </a:lnTo>
                  <a:lnTo>
                    <a:pt x="7835024" y="10171735"/>
                  </a:lnTo>
                  <a:lnTo>
                    <a:pt x="7781963" y="10181260"/>
                  </a:lnTo>
                  <a:lnTo>
                    <a:pt x="7756449" y="10534180"/>
                  </a:lnTo>
                  <a:lnTo>
                    <a:pt x="7757617" y="10541178"/>
                  </a:lnTo>
                  <a:lnTo>
                    <a:pt x="7827759" y="10563682"/>
                  </a:lnTo>
                  <a:lnTo>
                    <a:pt x="7882445" y="10569156"/>
                  </a:lnTo>
                  <a:lnTo>
                    <a:pt x="7937322" y="10572115"/>
                  </a:lnTo>
                  <a:lnTo>
                    <a:pt x="7992516" y="10572153"/>
                  </a:lnTo>
                  <a:lnTo>
                    <a:pt x="8029664" y="10571874"/>
                  </a:lnTo>
                  <a:lnTo>
                    <a:pt x="8070532" y="10570959"/>
                  </a:lnTo>
                  <a:lnTo>
                    <a:pt x="8110779" y="10566489"/>
                  </a:lnTo>
                  <a:lnTo>
                    <a:pt x="8164868" y="10543794"/>
                  </a:lnTo>
                  <a:lnTo>
                    <a:pt x="8177492" y="10489870"/>
                  </a:lnTo>
                  <a:lnTo>
                    <a:pt x="8177695" y="10442765"/>
                  </a:lnTo>
                  <a:lnTo>
                    <a:pt x="8176514" y="10389184"/>
                  </a:lnTo>
                  <a:lnTo>
                    <a:pt x="8171815" y="10335946"/>
                  </a:lnTo>
                  <a:lnTo>
                    <a:pt x="8161464" y="10289908"/>
                  </a:lnTo>
                  <a:lnTo>
                    <a:pt x="8124723" y="10253726"/>
                  </a:lnTo>
                  <a:lnTo>
                    <a:pt x="8079600" y="10246703"/>
                  </a:lnTo>
                  <a:lnTo>
                    <a:pt x="8021447" y="10245039"/>
                  </a:lnTo>
                  <a:lnTo>
                    <a:pt x="7963306" y="10247566"/>
                  </a:lnTo>
                  <a:lnTo>
                    <a:pt x="7918145" y="10253053"/>
                  </a:lnTo>
                  <a:lnTo>
                    <a:pt x="7879486" y="10273068"/>
                  </a:lnTo>
                  <a:lnTo>
                    <a:pt x="7862417" y="10308933"/>
                  </a:lnTo>
                  <a:lnTo>
                    <a:pt x="7860119" y="10354196"/>
                  </a:lnTo>
                  <a:lnTo>
                    <a:pt x="7865745" y="10402443"/>
                  </a:lnTo>
                  <a:lnTo>
                    <a:pt x="7872450" y="10447223"/>
                  </a:lnTo>
                  <a:lnTo>
                    <a:pt x="8054162" y="10469448"/>
                  </a:lnTo>
                  <a:lnTo>
                    <a:pt x="8081505" y="10401376"/>
                  </a:lnTo>
                  <a:lnTo>
                    <a:pt x="8051101" y="10354666"/>
                  </a:lnTo>
                  <a:lnTo>
                    <a:pt x="7964271" y="10344633"/>
                  </a:lnTo>
                  <a:lnTo>
                    <a:pt x="7947850" y="10382072"/>
                  </a:lnTo>
                  <a:lnTo>
                    <a:pt x="7989760" y="10392626"/>
                  </a:lnTo>
                  <a:lnTo>
                    <a:pt x="8013878" y="10398227"/>
                  </a:lnTo>
                  <a:lnTo>
                    <a:pt x="7988871" y="10428770"/>
                  </a:lnTo>
                  <a:lnTo>
                    <a:pt x="7939189" y="10427805"/>
                  </a:lnTo>
                  <a:lnTo>
                    <a:pt x="7909484" y="10391915"/>
                  </a:lnTo>
                  <a:lnTo>
                    <a:pt x="7906105" y="10355199"/>
                  </a:lnTo>
                  <a:lnTo>
                    <a:pt x="7907883" y="10321925"/>
                  </a:lnTo>
                  <a:lnTo>
                    <a:pt x="7918145" y="10298557"/>
                  </a:lnTo>
                  <a:lnTo>
                    <a:pt x="7940903" y="10293871"/>
                  </a:lnTo>
                  <a:lnTo>
                    <a:pt x="7982699" y="10293604"/>
                  </a:lnTo>
                  <a:lnTo>
                    <a:pt x="8025638" y="10295776"/>
                  </a:lnTo>
                  <a:lnTo>
                    <a:pt x="8091703" y="10310787"/>
                  </a:lnTo>
                  <a:lnTo>
                    <a:pt x="8121180" y="10359441"/>
                  </a:lnTo>
                  <a:lnTo>
                    <a:pt x="8125104" y="10401719"/>
                  </a:lnTo>
                  <a:lnTo>
                    <a:pt x="8130641" y="10472242"/>
                  </a:lnTo>
                  <a:lnTo>
                    <a:pt x="8109432" y="10497121"/>
                  </a:lnTo>
                  <a:lnTo>
                    <a:pt x="8085290" y="10514228"/>
                  </a:lnTo>
                  <a:lnTo>
                    <a:pt x="8058213" y="10523550"/>
                  </a:lnTo>
                  <a:lnTo>
                    <a:pt x="8028203" y="10525112"/>
                  </a:lnTo>
                  <a:lnTo>
                    <a:pt x="7994015" y="10529164"/>
                  </a:lnTo>
                  <a:lnTo>
                    <a:pt x="7956867" y="10530142"/>
                  </a:lnTo>
                  <a:lnTo>
                    <a:pt x="7919707" y="10528427"/>
                  </a:lnTo>
                  <a:lnTo>
                    <a:pt x="7885468" y="10524414"/>
                  </a:lnTo>
                  <a:lnTo>
                    <a:pt x="7849895" y="10521277"/>
                  </a:lnTo>
                  <a:lnTo>
                    <a:pt x="7822959" y="10515295"/>
                  </a:lnTo>
                  <a:lnTo>
                    <a:pt x="7806309" y="10503192"/>
                  </a:lnTo>
                  <a:lnTo>
                    <a:pt x="7799933" y="10484955"/>
                  </a:lnTo>
                  <a:lnTo>
                    <a:pt x="7803832" y="10460609"/>
                  </a:lnTo>
                  <a:lnTo>
                    <a:pt x="7799997" y="10426027"/>
                  </a:lnTo>
                  <a:lnTo>
                    <a:pt x="7801559" y="10387584"/>
                  </a:lnTo>
                  <a:lnTo>
                    <a:pt x="7805242" y="10348887"/>
                  </a:lnTo>
                  <a:lnTo>
                    <a:pt x="7807769" y="10313492"/>
                  </a:lnTo>
                  <a:lnTo>
                    <a:pt x="7808303" y="10273551"/>
                  </a:lnTo>
                  <a:lnTo>
                    <a:pt x="7828064" y="10227500"/>
                  </a:lnTo>
                  <a:lnTo>
                    <a:pt x="7902422" y="10204171"/>
                  </a:lnTo>
                  <a:lnTo>
                    <a:pt x="7945552" y="10200119"/>
                  </a:lnTo>
                  <a:lnTo>
                    <a:pt x="7989176" y="10198633"/>
                  </a:lnTo>
                  <a:lnTo>
                    <a:pt x="8030311" y="10197859"/>
                  </a:lnTo>
                  <a:lnTo>
                    <a:pt x="8101317" y="10193287"/>
                  </a:lnTo>
                  <a:lnTo>
                    <a:pt x="8139646" y="10193922"/>
                  </a:lnTo>
                  <a:lnTo>
                    <a:pt x="8195462" y="10226103"/>
                  </a:lnTo>
                  <a:lnTo>
                    <a:pt x="8209902" y="10264508"/>
                  </a:lnTo>
                  <a:lnTo>
                    <a:pt x="8216112" y="10310812"/>
                  </a:lnTo>
                  <a:lnTo>
                    <a:pt x="8217065" y="10359352"/>
                  </a:lnTo>
                  <a:lnTo>
                    <a:pt x="8215770" y="10404475"/>
                  </a:lnTo>
                  <a:lnTo>
                    <a:pt x="8215223" y="10440556"/>
                  </a:lnTo>
                  <a:lnTo>
                    <a:pt x="8217763" y="10471899"/>
                  </a:lnTo>
                  <a:lnTo>
                    <a:pt x="8221383" y="10510317"/>
                  </a:lnTo>
                  <a:lnTo>
                    <a:pt x="8222170" y="10548125"/>
                  </a:lnTo>
                  <a:lnTo>
                    <a:pt x="8216278" y="10577627"/>
                  </a:lnTo>
                  <a:lnTo>
                    <a:pt x="8194675" y="10604627"/>
                  </a:lnTo>
                  <a:lnTo>
                    <a:pt x="8164970" y="10617721"/>
                  </a:lnTo>
                  <a:lnTo>
                    <a:pt x="8130692" y="10621543"/>
                  </a:lnTo>
                  <a:lnTo>
                    <a:pt x="8095335" y="10620731"/>
                  </a:lnTo>
                  <a:lnTo>
                    <a:pt x="8071307" y="10619880"/>
                  </a:lnTo>
                  <a:lnTo>
                    <a:pt x="7965097" y="10620845"/>
                  </a:lnTo>
                  <a:lnTo>
                    <a:pt x="7866393" y="10621328"/>
                  </a:lnTo>
                  <a:lnTo>
                    <a:pt x="7817053" y="10621874"/>
                  </a:lnTo>
                  <a:lnTo>
                    <a:pt x="7767714" y="10622864"/>
                  </a:lnTo>
                  <a:lnTo>
                    <a:pt x="7752461" y="10638511"/>
                  </a:lnTo>
                  <a:lnTo>
                    <a:pt x="7756284" y="10649204"/>
                  </a:lnTo>
                  <a:lnTo>
                    <a:pt x="7767714" y="10654462"/>
                  </a:lnTo>
                  <a:lnTo>
                    <a:pt x="7819504" y="10656329"/>
                  </a:lnTo>
                  <a:lnTo>
                    <a:pt x="7871307" y="10657396"/>
                  </a:lnTo>
                  <a:lnTo>
                    <a:pt x="7923136" y="10657865"/>
                  </a:lnTo>
                  <a:lnTo>
                    <a:pt x="8026781" y="10657827"/>
                  </a:lnTo>
                  <a:lnTo>
                    <a:pt x="8041297" y="10658043"/>
                  </a:lnTo>
                  <a:lnTo>
                    <a:pt x="8071993" y="10659516"/>
                  </a:lnTo>
                  <a:lnTo>
                    <a:pt x="8121713" y="10662437"/>
                  </a:lnTo>
                  <a:lnTo>
                    <a:pt x="8155292" y="10663174"/>
                  </a:lnTo>
                  <a:lnTo>
                    <a:pt x="8217243" y="10656278"/>
                  </a:lnTo>
                  <a:lnTo>
                    <a:pt x="8252815" y="10630967"/>
                  </a:lnTo>
                  <a:lnTo>
                    <a:pt x="8257946" y="10611891"/>
                  </a:lnTo>
                  <a:lnTo>
                    <a:pt x="8265236" y="10558463"/>
                  </a:lnTo>
                  <a:close/>
                </a:path>
                <a:path extrusionOk="0" h="13716000" w="9443085">
                  <a:moveTo>
                    <a:pt x="8265236" y="9915652"/>
                  </a:moveTo>
                  <a:lnTo>
                    <a:pt x="8265058" y="9858096"/>
                  </a:lnTo>
                  <a:lnTo>
                    <a:pt x="8258149" y="9746361"/>
                  </a:lnTo>
                  <a:lnTo>
                    <a:pt x="8258746" y="9710750"/>
                  </a:lnTo>
                  <a:lnTo>
                    <a:pt x="8260207" y="9665995"/>
                  </a:lnTo>
                  <a:lnTo>
                    <a:pt x="8259178" y="9618129"/>
                  </a:lnTo>
                  <a:lnTo>
                    <a:pt x="8252295" y="9573222"/>
                  </a:lnTo>
                  <a:lnTo>
                    <a:pt x="8236204" y="9537319"/>
                  </a:lnTo>
                  <a:lnTo>
                    <a:pt x="8207540" y="9516478"/>
                  </a:lnTo>
                  <a:lnTo>
                    <a:pt x="8157883" y="9507245"/>
                  </a:lnTo>
                  <a:lnTo>
                    <a:pt x="8102460" y="9505493"/>
                  </a:lnTo>
                  <a:lnTo>
                    <a:pt x="8046555" y="9507868"/>
                  </a:lnTo>
                  <a:lnTo>
                    <a:pt x="7995437" y="9511030"/>
                  </a:lnTo>
                  <a:lnTo>
                    <a:pt x="7941678" y="9514967"/>
                  </a:lnTo>
                  <a:lnTo>
                    <a:pt x="7888237" y="9521012"/>
                  </a:lnTo>
                  <a:lnTo>
                    <a:pt x="7835024" y="9528924"/>
                  </a:lnTo>
                  <a:lnTo>
                    <a:pt x="7781963" y="9538449"/>
                  </a:lnTo>
                  <a:lnTo>
                    <a:pt x="7756449" y="9891357"/>
                  </a:lnTo>
                  <a:lnTo>
                    <a:pt x="7757617" y="9898367"/>
                  </a:lnTo>
                  <a:lnTo>
                    <a:pt x="7827759" y="9920859"/>
                  </a:lnTo>
                  <a:lnTo>
                    <a:pt x="7882445" y="9926345"/>
                  </a:lnTo>
                  <a:lnTo>
                    <a:pt x="7937322" y="9929304"/>
                  </a:lnTo>
                  <a:lnTo>
                    <a:pt x="7992516" y="9929330"/>
                  </a:lnTo>
                  <a:lnTo>
                    <a:pt x="8029664" y="9929050"/>
                  </a:lnTo>
                  <a:lnTo>
                    <a:pt x="8070532" y="9928136"/>
                  </a:lnTo>
                  <a:lnTo>
                    <a:pt x="8110779" y="9923678"/>
                  </a:lnTo>
                  <a:lnTo>
                    <a:pt x="8164868" y="9900983"/>
                  </a:lnTo>
                  <a:lnTo>
                    <a:pt x="8177492" y="9847059"/>
                  </a:lnTo>
                  <a:lnTo>
                    <a:pt x="8177695" y="9799955"/>
                  </a:lnTo>
                  <a:lnTo>
                    <a:pt x="8176514" y="9746374"/>
                  </a:lnTo>
                  <a:lnTo>
                    <a:pt x="8171815" y="9693135"/>
                  </a:lnTo>
                  <a:lnTo>
                    <a:pt x="8161464" y="9647098"/>
                  </a:lnTo>
                  <a:lnTo>
                    <a:pt x="8124723" y="9610915"/>
                  </a:lnTo>
                  <a:lnTo>
                    <a:pt x="8079600" y="9603880"/>
                  </a:lnTo>
                  <a:lnTo>
                    <a:pt x="8021447" y="9602216"/>
                  </a:lnTo>
                  <a:lnTo>
                    <a:pt x="7963306" y="9604743"/>
                  </a:lnTo>
                  <a:lnTo>
                    <a:pt x="7918145" y="9610242"/>
                  </a:lnTo>
                  <a:lnTo>
                    <a:pt x="7879486" y="9630245"/>
                  </a:lnTo>
                  <a:lnTo>
                    <a:pt x="7862417" y="9666110"/>
                  </a:lnTo>
                  <a:lnTo>
                    <a:pt x="7860119" y="9711372"/>
                  </a:lnTo>
                  <a:lnTo>
                    <a:pt x="7865745" y="9759620"/>
                  </a:lnTo>
                  <a:lnTo>
                    <a:pt x="7872450" y="9804400"/>
                  </a:lnTo>
                  <a:lnTo>
                    <a:pt x="8054162" y="9826638"/>
                  </a:lnTo>
                  <a:lnTo>
                    <a:pt x="8081505" y="9758566"/>
                  </a:lnTo>
                  <a:lnTo>
                    <a:pt x="8051101" y="9711855"/>
                  </a:lnTo>
                  <a:lnTo>
                    <a:pt x="7964271" y="9701822"/>
                  </a:lnTo>
                  <a:lnTo>
                    <a:pt x="7947850" y="9739262"/>
                  </a:lnTo>
                  <a:lnTo>
                    <a:pt x="7989760" y="9749803"/>
                  </a:lnTo>
                  <a:lnTo>
                    <a:pt x="8013878" y="9755416"/>
                  </a:lnTo>
                  <a:lnTo>
                    <a:pt x="7988871" y="9785960"/>
                  </a:lnTo>
                  <a:lnTo>
                    <a:pt x="7939189" y="9784994"/>
                  </a:lnTo>
                  <a:lnTo>
                    <a:pt x="7909484" y="9749091"/>
                  </a:lnTo>
                  <a:lnTo>
                    <a:pt x="7906105" y="9712376"/>
                  </a:lnTo>
                  <a:lnTo>
                    <a:pt x="7907883" y="9679102"/>
                  </a:lnTo>
                  <a:lnTo>
                    <a:pt x="7918145" y="9655746"/>
                  </a:lnTo>
                  <a:lnTo>
                    <a:pt x="7940903" y="9651060"/>
                  </a:lnTo>
                  <a:lnTo>
                    <a:pt x="7982699" y="9650793"/>
                  </a:lnTo>
                  <a:lnTo>
                    <a:pt x="8025638" y="9652965"/>
                  </a:lnTo>
                  <a:lnTo>
                    <a:pt x="8091703" y="9667964"/>
                  </a:lnTo>
                  <a:lnTo>
                    <a:pt x="8121180" y="9716630"/>
                  </a:lnTo>
                  <a:lnTo>
                    <a:pt x="8125104" y="9758909"/>
                  </a:lnTo>
                  <a:lnTo>
                    <a:pt x="8130641" y="9829419"/>
                  </a:lnTo>
                  <a:lnTo>
                    <a:pt x="8109432" y="9854298"/>
                  </a:lnTo>
                  <a:lnTo>
                    <a:pt x="8085290" y="9871405"/>
                  </a:lnTo>
                  <a:lnTo>
                    <a:pt x="8058213" y="9880740"/>
                  </a:lnTo>
                  <a:lnTo>
                    <a:pt x="8028203" y="9882289"/>
                  </a:lnTo>
                  <a:lnTo>
                    <a:pt x="7994015" y="9886353"/>
                  </a:lnTo>
                  <a:lnTo>
                    <a:pt x="7956867" y="9887331"/>
                  </a:lnTo>
                  <a:lnTo>
                    <a:pt x="7919707" y="9885604"/>
                  </a:lnTo>
                  <a:lnTo>
                    <a:pt x="7885468" y="9881591"/>
                  </a:lnTo>
                  <a:lnTo>
                    <a:pt x="7849895" y="9878466"/>
                  </a:lnTo>
                  <a:lnTo>
                    <a:pt x="7822959" y="9872485"/>
                  </a:lnTo>
                  <a:lnTo>
                    <a:pt x="7806309" y="9860382"/>
                  </a:lnTo>
                  <a:lnTo>
                    <a:pt x="7799933" y="9842144"/>
                  </a:lnTo>
                  <a:lnTo>
                    <a:pt x="7803832" y="9817798"/>
                  </a:lnTo>
                  <a:lnTo>
                    <a:pt x="7799997" y="9783204"/>
                  </a:lnTo>
                  <a:lnTo>
                    <a:pt x="7801559" y="9744773"/>
                  </a:lnTo>
                  <a:lnTo>
                    <a:pt x="7805242" y="9706064"/>
                  </a:lnTo>
                  <a:lnTo>
                    <a:pt x="7807769" y="9670682"/>
                  </a:lnTo>
                  <a:lnTo>
                    <a:pt x="7808303" y="9630727"/>
                  </a:lnTo>
                  <a:lnTo>
                    <a:pt x="7828064" y="9584677"/>
                  </a:lnTo>
                  <a:lnTo>
                    <a:pt x="7902422" y="9561360"/>
                  </a:lnTo>
                  <a:lnTo>
                    <a:pt x="7945552" y="9557309"/>
                  </a:lnTo>
                  <a:lnTo>
                    <a:pt x="7989176" y="9555823"/>
                  </a:lnTo>
                  <a:lnTo>
                    <a:pt x="8030311" y="9555048"/>
                  </a:lnTo>
                  <a:lnTo>
                    <a:pt x="8101317" y="9550463"/>
                  </a:lnTo>
                  <a:lnTo>
                    <a:pt x="8139646" y="9551098"/>
                  </a:lnTo>
                  <a:lnTo>
                    <a:pt x="8195462" y="9583268"/>
                  </a:lnTo>
                  <a:lnTo>
                    <a:pt x="8209902" y="9621685"/>
                  </a:lnTo>
                  <a:lnTo>
                    <a:pt x="8216112" y="9667989"/>
                  </a:lnTo>
                  <a:lnTo>
                    <a:pt x="8217065" y="9716529"/>
                  </a:lnTo>
                  <a:lnTo>
                    <a:pt x="8215770" y="9761664"/>
                  </a:lnTo>
                  <a:lnTo>
                    <a:pt x="8215223" y="9797732"/>
                  </a:lnTo>
                  <a:lnTo>
                    <a:pt x="8217763" y="9829089"/>
                  </a:lnTo>
                  <a:lnTo>
                    <a:pt x="8221383" y="9867506"/>
                  </a:lnTo>
                  <a:lnTo>
                    <a:pt x="8222170" y="9905301"/>
                  </a:lnTo>
                  <a:lnTo>
                    <a:pt x="8216278" y="9934816"/>
                  </a:lnTo>
                  <a:lnTo>
                    <a:pt x="8194675" y="9961816"/>
                  </a:lnTo>
                  <a:lnTo>
                    <a:pt x="8164970" y="9974910"/>
                  </a:lnTo>
                  <a:lnTo>
                    <a:pt x="8130680" y="9978720"/>
                  </a:lnTo>
                  <a:lnTo>
                    <a:pt x="8095310" y="9977907"/>
                  </a:lnTo>
                  <a:lnTo>
                    <a:pt x="8071294" y="9977056"/>
                  </a:lnTo>
                  <a:lnTo>
                    <a:pt x="7965097" y="9978034"/>
                  </a:lnTo>
                  <a:lnTo>
                    <a:pt x="7866393" y="9978517"/>
                  </a:lnTo>
                  <a:lnTo>
                    <a:pt x="7817053" y="9979050"/>
                  </a:lnTo>
                  <a:lnTo>
                    <a:pt x="7767714" y="9980041"/>
                  </a:lnTo>
                  <a:lnTo>
                    <a:pt x="7752461" y="9995700"/>
                  </a:lnTo>
                  <a:lnTo>
                    <a:pt x="7756284" y="10006393"/>
                  </a:lnTo>
                  <a:lnTo>
                    <a:pt x="7767714" y="10011651"/>
                  </a:lnTo>
                  <a:lnTo>
                    <a:pt x="7819504" y="10013518"/>
                  </a:lnTo>
                  <a:lnTo>
                    <a:pt x="7871307" y="10014585"/>
                  </a:lnTo>
                  <a:lnTo>
                    <a:pt x="7923136" y="10015042"/>
                  </a:lnTo>
                  <a:lnTo>
                    <a:pt x="8026781" y="10015017"/>
                  </a:lnTo>
                  <a:lnTo>
                    <a:pt x="8041297" y="10015233"/>
                  </a:lnTo>
                  <a:lnTo>
                    <a:pt x="8071980" y="10016693"/>
                  </a:lnTo>
                  <a:lnTo>
                    <a:pt x="8121688" y="10019627"/>
                  </a:lnTo>
                  <a:lnTo>
                    <a:pt x="8155279" y="10020351"/>
                  </a:lnTo>
                  <a:lnTo>
                    <a:pt x="8217243" y="10013455"/>
                  </a:lnTo>
                  <a:lnTo>
                    <a:pt x="8252815" y="9988156"/>
                  </a:lnTo>
                  <a:lnTo>
                    <a:pt x="8257946" y="9969081"/>
                  </a:lnTo>
                  <a:lnTo>
                    <a:pt x="8265236" y="9915652"/>
                  </a:lnTo>
                  <a:close/>
                </a:path>
                <a:path extrusionOk="0" h="13716000" w="9443085">
                  <a:moveTo>
                    <a:pt x="8265236" y="9272829"/>
                  </a:moveTo>
                  <a:lnTo>
                    <a:pt x="8265058" y="9215285"/>
                  </a:lnTo>
                  <a:lnTo>
                    <a:pt x="8258149" y="9103538"/>
                  </a:lnTo>
                  <a:lnTo>
                    <a:pt x="8258746" y="9067940"/>
                  </a:lnTo>
                  <a:lnTo>
                    <a:pt x="8260207" y="9023185"/>
                  </a:lnTo>
                  <a:lnTo>
                    <a:pt x="8259178" y="8975319"/>
                  </a:lnTo>
                  <a:lnTo>
                    <a:pt x="8252295" y="8930411"/>
                  </a:lnTo>
                  <a:lnTo>
                    <a:pt x="8236204" y="8894508"/>
                  </a:lnTo>
                  <a:lnTo>
                    <a:pt x="8207540" y="8873668"/>
                  </a:lnTo>
                  <a:lnTo>
                    <a:pt x="8157883" y="8864435"/>
                  </a:lnTo>
                  <a:lnTo>
                    <a:pt x="8102460" y="8862682"/>
                  </a:lnTo>
                  <a:lnTo>
                    <a:pt x="8046555" y="8865044"/>
                  </a:lnTo>
                  <a:lnTo>
                    <a:pt x="7995437" y="8868194"/>
                  </a:lnTo>
                  <a:lnTo>
                    <a:pt x="7941678" y="8872131"/>
                  </a:lnTo>
                  <a:lnTo>
                    <a:pt x="7888237" y="8878189"/>
                  </a:lnTo>
                  <a:lnTo>
                    <a:pt x="7835024" y="8886101"/>
                  </a:lnTo>
                  <a:lnTo>
                    <a:pt x="7781963" y="8895626"/>
                  </a:lnTo>
                  <a:lnTo>
                    <a:pt x="7756449" y="9248534"/>
                  </a:lnTo>
                  <a:lnTo>
                    <a:pt x="7757617" y="9255544"/>
                  </a:lnTo>
                  <a:lnTo>
                    <a:pt x="7827759" y="9278048"/>
                  </a:lnTo>
                  <a:lnTo>
                    <a:pt x="7882445" y="9283535"/>
                  </a:lnTo>
                  <a:lnTo>
                    <a:pt x="7937322" y="9286494"/>
                  </a:lnTo>
                  <a:lnTo>
                    <a:pt x="7992516" y="9286519"/>
                  </a:lnTo>
                  <a:lnTo>
                    <a:pt x="8029664" y="9286240"/>
                  </a:lnTo>
                  <a:lnTo>
                    <a:pt x="8070532" y="9285326"/>
                  </a:lnTo>
                  <a:lnTo>
                    <a:pt x="8110779" y="9280855"/>
                  </a:lnTo>
                  <a:lnTo>
                    <a:pt x="8164868" y="9258160"/>
                  </a:lnTo>
                  <a:lnTo>
                    <a:pt x="8177492" y="9204223"/>
                  </a:lnTo>
                  <a:lnTo>
                    <a:pt x="8177695" y="9157132"/>
                  </a:lnTo>
                  <a:lnTo>
                    <a:pt x="8176514" y="9103550"/>
                  </a:lnTo>
                  <a:lnTo>
                    <a:pt x="8171815" y="9050325"/>
                  </a:lnTo>
                  <a:lnTo>
                    <a:pt x="8161464" y="9004275"/>
                  </a:lnTo>
                  <a:lnTo>
                    <a:pt x="8124723" y="8968092"/>
                  </a:lnTo>
                  <a:lnTo>
                    <a:pt x="8079600" y="8961069"/>
                  </a:lnTo>
                  <a:lnTo>
                    <a:pt x="8021447" y="8959405"/>
                  </a:lnTo>
                  <a:lnTo>
                    <a:pt x="7963306" y="8961933"/>
                  </a:lnTo>
                  <a:lnTo>
                    <a:pt x="7918145" y="8967432"/>
                  </a:lnTo>
                  <a:lnTo>
                    <a:pt x="7879486" y="8987447"/>
                  </a:lnTo>
                  <a:lnTo>
                    <a:pt x="7862417" y="9023299"/>
                  </a:lnTo>
                  <a:lnTo>
                    <a:pt x="7860119" y="9068562"/>
                  </a:lnTo>
                  <a:lnTo>
                    <a:pt x="7865745" y="9116809"/>
                  </a:lnTo>
                  <a:lnTo>
                    <a:pt x="7872450" y="9161589"/>
                  </a:lnTo>
                  <a:lnTo>
                    <a:pt x="8054162" y="9183827"/>
                  </a:lnTo>
                  <a:lnTo>
                    <a:pt x="8081505" y="9115742"/>
                  </a:lnTo>
                  <a:lnTo>
                    <a:pt x="8051101" y="9069032"/>
                  </a:lnTo>
                  <a:lnTo>
                    <a:pt x="7964271" y="9058999"/>
                  </a:lnTo>
                  <a:lnTo>
                    <a:pt x="7947850" y="9096438"/>
                  </a:lnTo>
                  <a:lnTo>
                    <a:pt x="7989760" y="9106979"/>
                  </a:lnTo>
                  <a:lnTo>
                    <a:pt x="8013878" y="9112593"/>
                  </a:lnTo>
                  <a:lnTo>
                    <a:pt x="7988871" y="9143136"/>
                  </a:lnTo>
                  <a:lnTo>
                    <a:pt x="7939189" y="9142184"/>
                  </a:lnTo>
                  <a:lnTo>
                    <a:pt x="7909484" y="9106281"/>
                  </a:lnTo>
                  <a:lnTo>
                    <a:pt x="7906105" y="9069565"/>
                  </a:lnTo>
                  <a:lnTo>
                    <a:pt x="7907883" y="9036291"/>
                  </a:lnTo>
                  <a:lnTo>
                    <a:pt x="7918145" y="9012923"/>
                  </a:lnTo>
                  <a:lnTo>
                    <a:pt x="7940903" y="9008237"/>
                  </a:lnTo>
                  <a:lnTo>
                    <a:pt x="7982699" y="9007970"/>
                  </a:lnTo>
                  <a:lnTo>
                    <a:pt x="8025638" y="9010155"/>
                  </a:lnTo>
                  <a:lnTo>
                    <a:pt x="8091703" y="9025141"/>
                  </a:lnTo>
                  <a:lnTo>
                    <a:pt x="8121180" y="9073807"/>
                  </a:lnTo>
                  <a:lnTo>
                    <a:pt x="8125104" y="9116098"/>
                  </a:lnTo>
                  <a:lnTo>
                    <a:pt x="8130641" y="9186608"/>
                  </a:lnTo>
                  <a:lnTo>
                    <a:pt x="8109432" y="9211488"/>
                  </a:lnTo>
                  <a:lnTo>
                    <a:pt x="8085290" y="9228582"/>
                  </a:lnTo>
                  <a:lnTo>
                    <a:pt x="8058213" y="9237916"/>
                  </a:lnTo>
                  <a:lnTo>
                    <a:pt x="8028203" y="9239479"/>
                  </a:lnTo>
                  <a:lnTo>
                    <a:pt x="7994015" y="9243530"/>
                  </a:lnTo>
                  <a:lnTo>
                    <a:pt x="7956867" y="9244508"/>
                  </a:lnTo>
                  <a:lnTo>
                    <a:pt x="7919707" y="9242793"/>
                  </a:lnTo>
                  <a:lnTo>
                    <a:pt x="7885468" y="9238780"/>
                  </a:lnTo>
                  <a:lnTo>
                    <a:pt x="7849895" y="9235643"/>
                  </a:lnTo>
                  <a:lnTo>
                    <a:pt x="7822959" y="9229661"/>
                  </a:lnTo>
                  <a:lnTo>
                    <a:pt x="7806309" y="9217558"/>
                  </a:lnTo>
                  <a:lnTo>
                    <a:pt x="7799933" y="9199334"/>
                  </a:lnTo>
                  <a:lnTo>
                    <a:pt x="7803832" y="9174988"/>
                  </a:lnTo>
                  <a:lnTo>
                    <a:pt x="7799997" y="9140393"/>
                  </a:lnTo>
                  <a:lnTo>
                    <a:pt x="7801559" y="9101963"/>
                  </a:lnTo>
                  <a:lnTo>
                    <a:pt x="7805242" y="9063253"/>
                  </a:lnTo>
                  <a:lnTo>
                    <a:pt x="7807769" y="9027858"/>
                  </a:lnTo>
                  <a:lnTo>
                    <a:pt x="7808303" y="8987904"/>
                  </a:lnTo>
                  <a:lnTo>
                    <a:pt x="7828064" y="8941867"/>
                  </a:lnTo>
                  <a:lnTo>
                    <a:pt x="7902422" y="8918537"/>
                  </a:lnTo>
                  <a:lnTo>
                    <a:pt x="7945552" y="8914486"/>
                  </a:lnTo>
                  <a:lnTo>
                    <a:pt x="7989176" y="8913000"/>
                  </a:lnTo>
                  <a:lnTo>
                    <a:pt x="8030311" y="8912225"/>
                  </a:lnTo>
                  <a:lnTo>
                    <a:pt x="8101317" y="8907666"/>
                  </a:lnTo>
                  <a:lnTo>
                    <a:pt x="8139646" y="8908288"/>
                  </a:lnTo>
                  <a:lnTo>
                    <a:pt x="8195462" y="8940457"/>
                  </a:lnTo>
                  <a:lnTo>
                    <a:pt x="8209902" y="8978875"/>
                  </a:lnTo>
                  <a:lnTo>
                    <a:pt x="8216112" y="9025166"/>
                  </a:lnTo>
                  <a:lnTo>
                    <a:pt x="8217065" y="9073705"/>
                  </a:lnTo>
                  <a:lnTo>
                    <a:pt x="8215770" y="9118841"/>
                  </a:lnTo>
                  <a:lnTo>
                    <a:pt x="8215223" y="9154922"/>
                  </a:lnTo>
                  <a:lnTo>
                    <a:pt x="8217763" y="9186278"/>
                  </a:lnTo>
                  <a:lnTo>
                    <a:pt x="8221383" y="9224696"/>
                  </a:lnTo>
                  <a:lnTo>
                    <a:pt x="8222170" y="9262491"/>
                  </a:lnTo>
                  <a:lnTo>
                    <a:pt x="8216278" y="9291993"/>
                  </a:lnTo>
                  <a:lnTo>
                    <a:pt x="8194675" y="9319006"/>
                  </a:lnTo>
                  <a:lnTo>
                    <a:pt x="8164970" y="9332100"/>
                  </a:lnTo>
                  <a:lnTo>
                    <a:pt x="8130680" y="9335922"/>
                  </a:lnTo>
                  <a:lnTo>
                    <a:pt x="8095310" y="9335097"/>
                  </a:lnTo>
                  <a:lnTo>
                    <a:pt x="8071294" y="9334246"/>
                  </a:lnTo>
                  <a:lnTo>
                    <a:pt x="7965097" y="9335211"/>
                  </a:lnTo>
                  <a:lnTo>
                    <a:pt x="7866393" y="9335694"/>
                  </a:lnTo>
                  <a:lnTo>
                    <a:pt x="7817053" y="9336227"/>
                  </a:lnTo>
                  <a:lnTo>
                    <a:pt x="7767714" y="9337218"/>
                  </a:lnTo>
                  <a:lnTo>
                    <a:pt x="7752461" y="9352877"/>
                  </a:lnTo>
                  <a:lnTo>
                    <a:pt x="7756284" y="9363583"/>
                  </a:lnTo>
                  <a:lnTo>
                    <a:pt x="7767714" y="9368828"/>
                  </a:lnTo>
                  <a:lnTo>
                    <a:pt x="7819504" y="9370708"/>
                  </a:lnTo>
                  <a:lnTo>
                    <a:pt x="7871307" y="9371762"/>
                  </a:lnTo>
                  <a:lnTo>
                    <a:pt x="7923136" y="9372232"/>
                  </a:lnTo>
                  <a:lnTo>
                    <a:pt x="8026781" y="9372206"/>
                  </a:lnTo>
                  <a:lnTo>
                    <a:pt x="8041297" y="9372422"/>
                  </a:lnTo>
                  <a:lnTo>
                    <a:pt x="8071980" y="9373895"/>
                  </a:lnTo>
                  <a:lnTo>
                    <a:pt x="8121688" y="9376816"/>
                  </a:lnTo>
                  <a:lnTo>
                    <a:pt x="8155279" y="9377553"/>
                  </a:lnTo>
                  <a:lnTo>
                    <a:pt x="8217243" y="9370644"/>
                  </a:lnTo>
                  <a:lnTo>
                    <a:pt x="8252815" y="9345333"/>
                  </a:lnTo>
                  <a:lnTo>
                    <a:pt x="8257946" y="9326258"/>
                  </a:lnTo>
                  <a:lnTo>
                    <a:pt x="8265236" y="9272829"/>
                  </a:lnTo>
                  <a:close/>
                </a:path>
                <a:path extrusionOk="0" h="13716000" w="9443085">
                  <a:moveTo>
                    <a:pt x="8265236" y="8630018"/>
                  </a:moveTo>
                  <a:lnTo>
                    <a:pt x="8265058" y="8572462"/>
                  </a:lnTo>
                  <a:lnTo>
                    <a:pt x="8258149" y="8460727"/>
                  </a:lnTo>
                  <a:lnTo>
                    <a:pt x="8258746" y="8425129"/>
                  </a:lnTo>
                  <a:lnTo>
                    <a:pt x="8260207" y="8380362"/>
                  </a:lnTo>
                  <a:lnTo>
                    <a:pt x="8259178" y="8332495"/>
                  </a:lnTo>
                  <a:lnTo>
                    <a:pt x="8252295" y="8287588"/>
                  </a:lnTo>
                  <a:lnTo>
                    <a:pt x="8236204" y="8251685"/>
                  </a:lnTo>
                  <a:lnTo>
                    <a:pt x="8207540" y="8230857"/>
                  </a:lnTo>
                  <a:lnTo>
                    <a:pt x="8157883" y="8221624"/>
                  </a:lnTo>
                  <a:lnTo>
                    <a:pt x="8102460" y="8219859"/>
                  </a:lnTo>
                  <a:lnTo>
                    <a:pt x="8046555" y="8222234"/>
                  </a:lnTo>
                  <a:lnTo>
                    <a:pt x="7995437" y="8225383"/>
                  </a:lnTo>
                  <a:lnTo>
                    <a:pt x="7941678" y="8229320"/>
                  </a:lnTo>
                  <a:lnTo>
                    <a:pt x="7888237" y="8235366"/>
                  </a:lnTo>
                  <a:lnTo>
                    <a:pt x="7835024" y="8243278"/>
                  </a:lnTo>
                  <a:lnTo>
                    <a:pt x="7781963" y="8252803"/>
                  </a:lnTo>
                  <a:lnTo>
                    <a:pt x="7756449" y="8605723"/>
                  </a:lnTo>
                  <a:lnTo>
                    <a:pt x="7757617" y="8612734"/>
                  </a:lnTo>
                  <a:lnTo>
                    <a:pt x="7827759" y="8635225"/>
                  </a:lnTo>
                  <a:lnTo>
                    <a:pt x="7882445" y="8640712"/>
                  </a:lnTo>
                  <a:lnTo>
                    <a:pt x="7937322" y="8643671"/>
                  </a:lnTo>
                  <a:lnTo>
                    <a:pt x="7992516" y="8643696"/>
                  </a:lnTo>
                  <a:lnTo>
                    <a:pt x="8029664" y="8643404"/>
                  </a:lnTo>
                  <a:lnTo>
                    <a:pt x="8070532" y="8642502"/>
                  </a:lnTo>
                  <a:lnTo>
                    <a:pt x="8110779" y="8638045"/>
                  </a:lnTo>
                  <a:lnTo>
                    <a:pt x="8164868" y="8615350"/>
                  </a:lnTo>
                  <a:lnTo>
                    <a:pt x="8177492" y="8561413"/>
                  </a:lnTo>
                  <a:lnTo>
                    <a:pt x="8177695" y="8514309"/>
                  </a:lnTo>
                  <a:lnTo>
                    <a:pt x="8176514" y="8460727"/>
                  </a:lnTo>
                  <a:lnTo>
                    <a:pt x="8171815" y="8407501"/>
                  </a:lnTo>
                  <a:lnTo>
                    <a:pt x="8161464" y="8361464"/>
                  </a:lnTo>
                  <a:lnTo>
                    <a:pt x="8124723" y="8325269"/>
                  </a:lnTo>
                  <a:lnTo>
                    <a:pt x="8079600" y="8318246"/>
                  </a:lnTo>
                  <a:lnTo>
                    <a:pt x="8021447" y="8316595"/>
                  </a:lnTo>
                  <a:lnTo>
                    <a:pt x="7963306" y="8319109"/>
                  </a:lnTo>
                  <a:lnTo>
                    <a:pt x="7918145" y="8324621"/>
                  </a:lnTo>
                  <a:lnTo>
                    <a:pt x="7879486" y="8344624"/>
                  </a:lnTo>
                  <a:lnTo>
                    <a:pt x="7862417" y="8380489"/>
                  </a:lnTo>
                  <a:lnTo>
                    <a:pt x="7860119" y="8425751"/>
                  </a:lnTo>
                  <a:lnTo>
                    <a:pt x="7865745" y="8473999"/>
                  </a:lnTo>
                  <a:lnTo>
                    <a:pt x="7872450" y="8518779"/>
                  </a:lnTo>
                  <a:lnTo>
                    <a:pt x="8054162" y="8541004"/>
                  </a:lnTo>
                  <a:lnTo>
                    <a:pt x="8081505" y="8472919"/>
                  </a:lnTo>
                  <a:lnTo>
                    <a:pt x="8051101" y="8426221"/>
                  </a:lnTo>
                  <a:lnTo>
                    <a:pt x="7964271" y="8416188"/>
                  </a:lnTo>
                  <a:lnTo>
                    <a:pt x="7947850" y="8453628"/>
                  </a:lnTo>
                  <a:lnTo>
                    <a:pt x="7989760" y="8464169"/>
                  </a:lnTo>
                  <a:lnTo>
                    <a:pt x="8013878" y="8469782"/>
                  </a:lnTo>
                  <a:lnTo>
                    <a:pt x="7988871" y="8500326"/>
                  </a:lnTo>
                  <a:lnTo>
                    <a:pt x="7939189" y="8499361"/>
                  </a:lnTo>
                  <a:lnTo>
                    <a:pt x="7909484" y="8463470"/>
                  </a:lnTo>
                  <a:lnTo>
                    <a:pt x="7906105" y="8426755"/>
                  </a:lnTo>
                  <a:lnTo>
                    <a:pt x="7907883" y="8393481"/>
                  </a:lnTo>
                  <a:lnTo>
                    <a:pt x="7918145" y="8370113"/>
                  </a:lnTo>
                  <a:lnTo>
                    <a:pt x="7940903" y="8365426"/>
                  </a:lnTo>
                  <a:lnTo>
                    <a:pt x="7982699" y="8365160"/>
                  </a:lnTo>
                  <a:lnTo>
                    <a:pt x="8025638" y="8367331"/>
                  </a:lnTo>
                  <a:lnTo>
                    <a:pt x="8091703" y="8382330"/>
                  </a:lnTo>
                  <a:lnTo>
                    <a:pt x="8121180" y="8430984"/>
                  </a:lnTo>
                  <a:lnTo>
                    <a:pt x="8125104" y="8473275"/>
                  </a:lnTo>
                  <a:lnTo>
                    <a:pt x="8130641" y="8543798"/>
                  </a:lnTo>
                  <a:lnTo>
                    <a:pt x="8109432" y="8568665"/>
                  </a:lnTo>
                  <a:lnTo>
                    <a:pt x="8085290" y="8585771"/>
                  </a:lnTo>
                  <a:lnTo>
                    <a:pt x="8058213" y="8595106"/>
                  </a:lnTo>
                  <a:lnTo>
                    <a:pt x="8028203" y="8596668"/>
                  </a:lnTo>
                  <a:lnTo>
                    <a:pt x="7994015" y="8600719"/>
                  </a:lnTo>
                  <a:lnTo>
                    <a:pt x="7956867" y="8601685"/>
                  </a:lnTo>
                  <a:lnTo>
                    <a:pt x="7919707" y="8599970"/>
                  </a:lnTo>
                  <a:lnTo>
                    <a:pt x="7885468" y="8595970"/>
                  </a:lnTo>
                  <a:lnTo>
                    <a:pt x="7849895" y="8592833"/>
                  </a:lnTo>
                  <a:lnTo>
                    <a:pt x="7822959" y="8586851"/>
                  </a:lnTo>
                  <a:lnTo>
                    <a:pt x="7806309" y="8574735"/>
                  </a:lnTo>
                  <a:lnTo>
                    <a:pt x="7799933" y="8556511"/>
                  </a:lnTo>
                  <a:lnTo>
                    <a:pt x="7803832" y="8532152"/>
                  </a:lnTo>
                  <a:lnTo>
                    <a:pt x="7799997" y="8497570"/>
                  </a:lnTo>
                  <a:lnTo>
                    <a:pt x="7801559" y="8459140"/>
                  </a:lnTo>
                  <a:lnTo>
                    <a:pt x="7805242" y="8420430"/>
                  </a:lnTo>
                  <a:lnTo>
                    <a:pt x="7807769" y="8385048"/>
                  </a:lnTo>
                  <a:lnTo>
                    <a:pt x="7808303" y="8345094"/>
                  </a:lnTo>
                  <a:lnTo>
                    <a:pt x="7828064" y="8299043"/>
                  </a:lnTo>
                  <a:lnTo>
                    <a:pt x="7902422" y="8275726"/>
                  </a:lnTo>
                  <a:lnTo>
                    <a:pt x="7945552" y="8271662"/>
                  </a:lnTo>
                  <a:lnTo>
                    <a:pt x="7989176" y="8270176"/>
                  </a:lnTo>
                  <a:lnTo>
                    <a:pt x="8030311" y="8269402"/>
                  </a:lnTo>
                  <a:lnTo>
                    <a:pt x="8101317" y="8264830"/>
                  </a:lnTo>
                  <a:lnTo>
                    <a:pt x="8139646" y="8265465"/>
                  </a:lnTo>
                  <a:lnTo>
                    <a:pt x="8195462" y="8297634"/>
                  </a:lnTo>
                  <a:lnTo>
                    <a:pt x="8209902" y="8336051"/>
                  </a:lnTo>
                  <a:lnTo>
                    <a:pt x="8216112" y="8382343"/>
                  </a:lnTo>
                  <a:lnTo>
                    <a:pt x="8217065" y="8430895"/>
                  </a:lnTo>
                  <a:lnTo>
                    <a:pt x="8215770" y="8476018"/>
                  </a:lnTo>
                  <a:lnTo>
                    <a:pt x="8215223" y="8512099"/>
                  </a:lnTo>
                  <a:lnTo>
                    <a:pt x="8217763" y="8543455"/>
                  </a:lnTo>
                  <a:lnTo>
                    <a:pt x="8221383" y="8581873"/>
                  </a:lnTo>
                  <a:lnTo>
                    <a:pt x="8222170" y="8619680"/>
                  </a:lnTo>
                  <a:lnTo>
                    <a:pt x="8216278" y="8649183"/>
                  </a:lnTo>
                  <a:lnTo>
                    <a:pt x="8194675" y="8676183"/>
                  </a:lnTo>
                  <a:lnTo>
                    <a:pt x="8164957" y="8689276"/>
                  </a:lnTo>
                  <a:lnTo>
                    <a:pt x="8130667" y="8693099"/>
                  </a:lnTo>
                  <a:lnTo>
                    <a:pt x="8095310" y="8692286"/>
                  </a:lnTo>
                  <a:lnTo>
                    <a:pt x="8071294" y="8691435"/>
                  </a:lnTo>
                  <a:lnTo>
                    <a:pt x="7965097" y="8692388"/>
                  </a:lnTo>
                  <a:lnTo>
                    <a:pt x="7866393" y="8692883"/>
                  </a:lnTo>
                  <a:lnTo>
                    <a:pt x="7817053" y="8693417"/>
                  </a:lnTo>
                  <a:lnTo>
                    <a:pt x="7767714" y="8694407"/>
                  </a:lnTo>
                  <a:lnTo>
                    <a:pt x="7752461" y="8710066"/>
                  </a:lnTo>
                  <a:lnTo>
                    <a:pt x="7756284" y="8720760"/>
                  </a:lnTo>
                  <a:lnTo>
                    <a:pt x="7767714" y="8726005"/>
                  </a:lnTo>
                  <a:lnTo>
                    <a:pt x="7819504" y="8727872"/>
                  </a:lnTo>
                  <a:lnTo>
                    <a:pt x="7871307" y="8728939"/>
                  </a:lnTo>
                  <a:lnTo>
                    <a:pt x="7923136" y="8729408"/>
                  </a:lnTo>
                  <a:lnTo>
                    <a:pt x="8026781" y="8729383"/>
                  </a:lnTo>
                  <a:lnTo>
                    <a:pt x="8041284" y="8729599"/>
                  </a:lnTo>
                  <a:lnTo>
                    <a:pt x="8071955" y="8731059"/>
                  </a:lnTo>
                  <a:lnTo>
                    <a:pt x="8121663" y="8733993"/>
                  </a:lnTo>
                  <a:lnTo>
                    <a:pt x="8155267" y="8734730"/>
                  </a:lnTo>
                  <a:lnTo>
                    <a:pt x="8217243" y="8727834"/>
                  </a:lnTo>
                  <a:lnTo>
                    <a:pt x="8252815" y="8702523"/>
                  </a:lnTo>
                  <a:lnTo>
                    <a:pt x="8257946" y="8683447"/>
                  </a:lnTo>
                  <a:lnTo>
                    <a:pt x="8265236" y="8630018"/>
                  </a:lnTo>
                  <a:close/>
                </a:path>
                <a:path extrusionOk="0" h="13716000" w="9443085">
                  <a:moveTo>
                    <a:pt x="8265236" y="7987208"/>
                  </a:moveTo>
                  <a:lnTo>
                    <a:pt x="8265058" y="7929651"/>
                  </a:lnTo>
                  <a:lnTo>
                    <a:pt x="8258149" y="7817917"/>
                  </a:lnTo>
                  <a:lnTo>
                    <a:pt x="8258746" y="7782306"/>
                  </a:lnTo>
                  <a:lnTo>
                    <a:pt x="8260207" y="7737551"/>
                  </a:lnTo>
                  <a:lnTo>
                    <a:pt x="8259178" y="7689685"/>
                  </a:lnTo>
                  <a:lnTo>
                    <a:pt x="8252295" y="7644765"/>
                  </a:lnTo>
                  <a:lnTo>
                    <a:pt x="8236204" y="7608862"/>
                  </a:lnTo>
                  <a:lnTo>
                    <a:pt x="8207540" y="7588034"/>
                  </a:lnTo>
                  <a:lnTo>
                    <a:pt x="8157883" y="7578801"/>
                  </a:lnTo>
                  <a:lnTo>
                    <a:pt x="8102460" y="7577048"/>
                  </a:lnTo>
                  <a:lnTo>
                    <a:pt x="8046555" y="7579423"/>
                  </a:lnTo>
                  <a:lnTo>
                    <a:pt x="7995437" y="7582573"/>
                  </a:lnTo>
                  <a:lnTo>
                    <a:pt x="7941678" y="7586497"/>
                  </a:lnTo>
                  <a:lnTo>
                    <a:pt x="7888237" y="7592555"/>
                  </a:lnTo>
                  <a:lnTo>
                    <a:pt x="7835024" y="7600467"/>
                  </a:lnTo>
                  <a:lnTo>
                    <a:pt x="7781963" y="7609992"/>
                  </a:lnTo>
                  <a:lnTo>
                    <a:pt x="7756449" y="7962913"/>
                  </a:lnTo>
                  <a:lnTo>
                    <a:pt x="7757617" y="7969923"/>
                  </a:lnTo>
                  <a:lnTo>
                    <a:pt x="7827759" y="7992415"/>
                  </a:lnTo>
                  <a:lnTo>
                    <a:pt x="7882445" y="7997888"/>
                  </a:lnTo>
                  <a:lnTo>
                    <a:pt x="7937322" y="8000847"/>
                  </a:lnTo>
                  <a:lnTo>
                    <a:pt x="7992516" y="8000886"/>
                  </a:lnTo>
                  <a:lnTo>
                    <a:pt x="8029664" y="8000593"/>
                  </a:lnTo>
                  <a:lnTo>
                    <a:pt x="8070532" y="7999692"/>
                  </a:lnTo>
                  <a:lnTo>
                    <a:pt x="8110779" y="7995221"/>
                  </a:lnTo>
                  <a:lnTo>
                    <a:pt x="8164868" y="7972526"/>
                  </a:lnTo>
                  <a:lnTo>
                    <a:pt x="8177492" y="7918602"/>
                  </a:lnTo>
                  <a:lnTo>
                    <a:pt x="8177695" y="7871498"/>
                  </a:lnTo>
                  <a:lnTo>
                    <a:pt x="8176514" y="7817917"/>
                  </a:lnTo>
                  <a:lnTo>
                    <a:pt x="8171815" y="7764691"/>
                  </a:lnTo>
                  <a:lnTo>
                    <a:pt x="8161464" y="7718641"/>
                  </a:lnTo>
                  <a:lnTo>
                    <a:pt x="8124723" y="7682458"/>
                  </a:lnTo>
                  <a:lnTo>
                    <a:pt x="8079600" y="7675435"/>
                  </a:lnTo>
                  <a:lnTo>
                    <a:pt x="8021447" y="7673772"/>
                  </a:lnTo>
                  <a:lnTo>
                    <a:pt x="7963306" y="7676286"/>
                  </a:lnTo>
                  <a:lnTo>
                    <a:pt x="7918145" y="7681785"/>
                  </a:lnTo>
                  <a:lnTo>
                    <a:pt x="7879486" y="7701801"/>
                  </a:lnTo>
                  <a:lnTo>
                    <a:pt x="7862417" y="7737653"/>
                  </a:lnTo>
                  <a:lnTo>
                    <a:pt x="7860119" y="7782928"/>
                  </a:lnTo>
                  <a:lnTo>
                    <a:pt x="7865745" y="7831175"/>
                  </a:lnTo>
                  <a:lnTo>
                    <a:pt x="7872450" y="7875968"/>
                  </a:lnTo>
                  <a:lnTo>
                    <a:pt x="8054162" y="7898193"/>
                  </a:lnTo>
                  <a:lnTo>
                    <a:pt x="8081505" y="7830109"/>
                  </a:lnTo>
                  <a:lnTo>
                    <a:pt x="8051101" y="7783411"/>
                  </a:lnTo>
                  <a:lnTo>
                    <a:pt x="7964271" y="7773378"/>
                  </a:lnTo>
                  <a:lnTo>
                    <a:pt x="7947850" y="7810805"/>
                  </a:lnTo>
                  <a:lnTo>
                    <a:pt x="7989760" y="7821358"/>
                  </a:lnTo>
                  <a:lnTo>
                    <a:pt x="8013878" y="7826972"/>
                  </a:lnTo>
                  <a:lnTo>
                    <a:pt x="7988871" y="7857503"/>
                  </a:lnTo>
                  <a:lnTo>
                    <a:pt x="7939189" y="7856537"/>
                  </a:lnTo>
                  <a:lnTo>
                    <a:pt x="7909484" y="7820634"/>
                  </a:lnTo>
                  <a:lnTo>
                    <a:pt x="7906105" y="7783931"/>
                  </a:lnTo>
                  <a:lnTo>
                    <a:pt x="7907883" y="7750657"/>
                  </a:lnTo>
                  <a:lnTo>
                    <a:pt x="7918145" y="7727302"/>
                  </a:lnTo>
                  <a:lnTo>
                    <a:pt x="7940903" y="7722616"/>
                  </a:lnTo>
                  <a:lnTo>
                    <a:pt x="7982699" y="7722336"/>
                  </a:lnTo>
                  <a:lnTo>
                    <a:pt x="8025638" y="7724521"/>
                  </a:lnTo>
                  <a:lnTo>
                    <a:pt x="8091703" y="7739507"/>
                  </a:lnTo>
                  <a:lnTo>
                    <a:pt x="8121180" y="7788173"/>
                  </a:lnTo>
                  <a:lnTo>
                    <a:pt x="8125104" y="7830464"/>
                  </a:lnTo>
                  <a:lnTo>
                    <a:pt x="8130641" y="7900987"/>
                  </a:lnTo>
                  <a:lnTo>
                    <a:pt x="8109432" y="7925854"/>
                  </a:lnTo>
                  <a:lnTo>
                    <a:pt x="8085290" y="7942961"/>
                  </a:lnTo>
                  <a:lnTo>
                    <a:pt x="8058213" y="7952283"/>
                  </a:lnTo>
                  <a:lnTo>
                    <a:pt x="8028203" y="7953845"/>
                  </a:lnTo>
                  <a:lnTo>
                    <a:pt x="7994015" y="7957896"/>
                  </a:lnTo>
                  <a:lnTo>
                    <a:pt x="7956867" y="7958874"/>
                  </a:lnTo>
                  <a:lnTo>
                    <a:pt x="7919707" y="7957159"/>
                  </a:lnTo>
                  <a:lnTo>
                    <a:pt x="7885468" y="7953159"/>
                  </a:lnTo>
                  <a:lnTo>
                    <a:pt x="7849895" y="7950022"/>
                  </a:lnTo>
                  <a:lnTo>
                    <a:pt x="7822959" y="7944028"/>
                  </a:lnTo>
                  <a:lnTo>
                    <a:pt x="7806309" y="7931925"/>
                  </a:lnTo>
                  <a:lnTo>
                    <a:pt x="7799933" y="7913687"/>
                  </a:lnTo>
                  <a:lnTo>
                    <a:pt x="7803832" y="7889341"/>
                  </a:lnTo>
                  <a:lnTo>
                    <a:pt x="7799997" y="7854759"/>
                  </a:lnTo>
                  <a:lnTo>
                    <a:pt x="7801559" y="7816316"/>
                  </a:lnTo>
                  <a:lnTo>
                    <a:pt x="7805242" y="7777620"/>
                  </a:lnTo>
                  <a:lnTo>
                    <a:pt x="7807769" y="7742237"/>
                  </a:lnTo>
                  <a:lnTo>
                    <a:pt x="7808303" y="7702270"/>
                  </a:lnTo>
                  <a:lnTo>
                    <a:pt x="7828064" y="7656233"/>
                  </a:lnTo>
                  <a:lnTo>
                    <a:pt x="7902422" y="7632916"/>
                  </a:lnTo>
                  <a:lnTo>
                    <a:pt x="7945552" y="7628852"/>
                  </a:lnTo>
                  <a:lnTo>
                    <a:pt x="7989176" y="7627353"/>
                  </a:lnTo>
                  <a:lnTo>
                    <a:pt x="8030311" y="7626591"/>
                  </a:lnTo>
                  <a:lnTo>
                    <a:pt x="8101317" y="7622019"/>
                  </a:lnTo>
                  <a:lnTo>
                    <a:pt x="8139646" y="7622654"/>
                  </a:lnTo>
                  <a:lnTo>
                    <a:pt x="8195462" y="7654823"/>
                  </a:lnTo>
                  <a:lnTo>
                    <a:pt x="8209902" y="7693241"/>
                  </a:lnTo>
                  <a:lnTo>
                    <a:pt x="8216112" y="7739532"/>
                  </a:lnTo>
                  <a:lnTo>
                    <a:pt x="8217065" y="7788072"/>
                  </a:lnTo>
                  <a:lnTo>
                    <a:pt x="8215770" y="7833207"/>
                  </a:lnTo>
                  <a:lnTo>
                    <a:pt x="8215223" y="7869288"/>
                  </a:lnTo>
                  <a:lnTo>
                    <a:pt x="8217763" y="7900644"/>
                  </a:lnTo>
                  <a:lnTo>
                    <a:pt x="8221383" y="7939049"/>
                  </a:lnTo>
                  <a:lnTo>
                    <a:pt x="8222170" y="7976857"/>
                  </a:lnTo>
                  <a:lnTo>
                    <a:pt x="8216278" y="8006359"/>
                  </a:lnTo>
                  <a:lnTo>
                    <a:pt x="8194675" y="8033359"/>
                  </a:lnTo>
                  <a:lnTo>
                    <a:pt x="8164970" y="8046453"/>
                  </a:lnTo>
                  <a:lnTo>
                    <a:pt x="8130692" y="8050276"/>
                  </a:lnTo>
                  <a:lnTo>
                    <a:pt x="8095335" y="8049463"/>
                  </a:lnTo>
                  <a:lnTo>
                    <a:pt x="8071307" y="8048625"/>
                  </a:lnTo>
                  <a:lnTo>
                    <a:pt x="7965097" y="8049577"/>
                  </a:lnTo>
                  <a:lnTo>
                    <a:pt x="7866393" y="8050060"/>
                  </a:lnTo>
                  <a:lnTo>
                    <a:pt x="7817053" y="8050606"/>
                  </a:lnTo>
                  <a:lnTo>
                    <a:pt x="7767714" y="8051597"/>
                  </a:lnTo>
                  <a:lnTo>
                    <a:pt x="7752461" y="8067256"/>
                  </a:lnTo>
                  <a:lnTo>
                    <a:pt x="7756284" y="8077949"/>
                  </a:lnTo>
                  <a:lnTo>
                    <a:pt x="7767714" y="8083194"/>
                  </a:lnTo>
                  <a:lnTo>
                    <a:pt x="7819504" y="8085061"/>
                  </a:lnTo>
                  <a:lnTo>
                    <a:pt x="7871307" y="8086128"/>
                  </a:lnTo>
                  <a:lnTo>
                    <a:pt x="7923136" y="8086598"/>
                  </a:lnTo>
                  <a:lnTo>
                    <a:pt x="8026781" y="8086572"/>
                  </a:lnTo>
                  <a:lnTo>
                    <a:pt x="8041297" y="8086776"/>
                  </a:lnTo>
                  <a:lnTo>
                    <a:pt x="8071993" y="8088249"/>
                  </a:lnTo>
                  <a:lnTo>
                    <a:pt x="8121713" y="8091170"/>
                  </a:lnTo>
                  <a:lnTo>
                    <a:pt x="8155292" y="8091906"/>
                  </a:lnTo>
                  <a:lnTo>
                    <a:pt x="8217243" y="8085023"/>
                  </a:lnTo>
                  <a:lnTo>
                    <a:pt x="8252815" y="8059712"/>
                  </a:lnTo>
                  <a:lnTo>
                    <a:pt x="8257946" y="8040637"/>
                  </a:lnTo>
                  <a:lnTo>
                    <a:pt x="8265236" y="7987208"/>
                  </a:lnTo>
                  <a:close/>
                </a:path>
                <a:path extrusionOk="0" h="13716000" w="9443085">
                  <a:moveTo>
                    <a:pt x="8265236" y="7344384"/>
                  </a:moveTo>
                  <a:lnTo>
                    <a:pt x="8265058" y="7286841"/>
                  </a:lnTo>
                  <a:lnTo>
                    <a:pt x="8258149" y="7175093"/>
                  </a:lnTo>
                  <a:lnTo>
                    <a:pt x="8258746" y="7139495"/>
                  </a:lnTo>
                  <a:lnTo>
                    <a:pt x="8260207" y="7094728"/>
                  </a:lnTo>
                  <a:lnTo>
                    <a:pt x="8259178" y="7046862"/>
                  </a:lnTo>
                  <a:lnTo>
                    <a:pt x="8252295" y="7001954"/>
                  </a:lnTo>
                  <a:lnTo>
                    <a:pt x="8236204" y="6966051"/>
                  </a:lnTo>
                  <a:lnTo>
                    <a:pt x="8207540" y="6945211"/>
                  </a:lnTo>
                  <a:lnTo>
                    <a:pt x="8157883" y="6935991"/>
                  </a:lnTo>
                  <a:lnTo>
                    <a:pt x="8102460" y="6934225"/>
                  </a:lnTo>
                  <a:lnTo>
                    <a:pt x="8046555" y="6936600"/>
                  </a:lnTo>
                  <a:lnTo>
                    <a:pt x="7995437" y="6939750"/>
                  </a:lnTo>
                  <a:lnTo>
                    <a:pt x="7941678" y="6943687"/>
                  </a:lnTo>
                  <a:lnTo>
                    <a:pt x="7888237" y="6949732"/>
                  </a:lnTo>
                  <a:lnTo>
                    <a:pt x="7835024" y="6957644"/>
                  </a:lnTo>
                  <a:lnTo>
                    <a:pt x="7781963" y="6967169"/>
                  </a:lnTo>
                  <a:lnTo>
                    <a:pt x="7756449" y="7320089"/>
                  </a:lnTo>
                  <a:lnTo>
                    <a:pt x="7757617" y="7327100"/>
                  </a:lnTo>
                  <a:lnTo>
                    <a:pt x="7827759" y="7349591"/>
                  </a:lnTo>
                  <a:lnTo>
                    <a:pt x="7882445" y="7355078"/>
                  </a:lnTo>
                  <a:lnTo>
                    <a:pt x="7937322" y="7358050"/>
                  </a:lnTo>
                  <a:lnTo>
                    <a:pt x="7992516" y="7358075"/>
                  </a:lnTo>
                  <a:lnTo>
                    <a:pt x="8029664" y="7357783"/>
                  </a:lnTo>
                  <a:lnTo>
                    <a:pt x="8070532" y="7356869"/>
                  </a:lnTo>
                  <a:lnTo>
                    <a:pt x="8110779" y="7352411"/>
                  </a:lnTo>
                  <a:lnTo>
                    <a:pt x="8164868" y="7329716"/>
                  </a:lnTo>
                  <a:lnTo>
                    <a:pt x="8177492" y="7275779"/>
                  </a:lnTo>
                  <a:lnTo>
                    <a:pt x="8177695" y="7228687"/>
                  </a:lnTo>
                  <a:lnTo>
                    <a:pt x="8176514" y="7175093"/>
                  </a:lnTo>
                  <a:lnTo>
                    <a:pt x="8171815" y="7121868"/>
                  </a:lnTo>
                  <a:lnTo>
                    <a:pt x="8161464" y="7075818"/>
                  </a:lnTo>
                  <a:lnTo>
                    <a:pt x="8124723" y="7039635"/>
                  </a:lnTo>
                  <a:lnTo>
                    <a:pt x="8079600" y="7032612"/>
                  </a:lnTo>
                  <a:lnTo>
                    <a:pt x="8021447" y="7030948"/>
                  </a:lnTo>
                  <a:lnTo>
                    <a:pt x="7963306" y="7033476"/>
                  </a:lnTo>
                  <a:lnTo>
                    <a:pt x="7918145" y="7038975"/>
                  </a:lnTo>
                  <a:lnTo>
                    <a:pt x="7879486" y="7058977"/>
                  </a:lnTo>
                  <a:lnTo>
                    <a:pt x="7862417" y="7094842"/>
                  </a:lnTo>
                  <a:lnTo>
                    <a:pt x="7860119" y="7140118"/>
                  </a:lnTo>
                  <a:lnTo>
                    <a:pt x="7865745" y="7188365"/>
                  </a:lnTo>
                  <a:lnTo>
                    <a:pt x="7872450" y="7233145"/>
                  </a:lnTo>
                  <a:lnTo>
                    <a:pt x="8054162" y="7255370"/>
                  </a:lnTo>
                  <a:lnTo>
                    <a:pt x="8081505" y="7187298"/>
                  </a:lnTo>
                  <a:lnTo>
                    <a:pt x="8051101" y="7140588"/>
                  </a:lnTo>
                  <a:lnTo>
                    <a:pt x="7964271" y="7130555"/>
                  </a:lnTo>
                  <a:lnTo>
                    <a:pt x="7947850" y="7167994"/>
                  </a:lnTo>
                  <a:lnTo>
                    <a:pt x="7989760" y="7178535"/>
                  </a:lnTo>
                  <a:lnTo>
                    <a:pt x="8013878" y="7184149"/>
                  </a:lnTo>
                  <a:lnTo>
                    <a:pt x="7988871" y="7214692"/>
                  </a:lnTo>
                  <a:lnTo>
                    <a:pt x="7939189" y="7213740"/>
                  </a:lnTo>
                  <a:lnTo>
                    <a:pt x="7909484" y="7177837"/>
                  </a:lnTo>
                  <a:lnTo>
                    <a:pt x="7906105" y="7141121"/>
                  </a:lnTo>
                  <a:lnTo>
                    <a:pt x="7907883" y="7107834"/>
                  </a:lnTo>
                  <a:lnTo>
                    <a:pt x="7918145" y="7084466"/>
                  </a:lnTo>
                  <a:lnTo>
                    <a:pt x="7940903" y="7079793"/>
                  </a:lnTo>
                  <a:lnTo>
                    <a:pt x="7982699" y="7079526"/>
                  </a:lnTo>
                  <a:lnTo>
                    <a:pt x="8025638" y="7081698"/>
                  </a:lnTo>
                  <a:lnTo>
                    <a:pt x="8091703" y="7096696"/>
                  </a:lnTo>
                  <a:lnTo>
                    <a:pt x="8121180" y="7145363"/>
                  </a:lnTo>
                  <a:lnTo>
                    <a:pt x="8125104" y="7187641"/>
                  </a:lnTo>
                  <a:lnTo>
                    <a:pt x="8130641" y="7258151"/>
                  </a:lnTo>
                  <a:lnTo>
                    <a:pt x="8109432" y="7283031"/>
                  </a:lnTo>
                  <a:lnTo>
                    <a:pt x="8085290" y="7300138"/>
                  </a:lnTo>
                  <a:lnTo>
                    <a:pt x="8058213" y="7309472"/>
                  </a:lnTo>
                  <a:lnTo>
                    <a:pt x="8028203" y="7311022"/>
                  </a:lnTo>
                  <a:lnTo>
                    <a:pt x="7994015" y="7315086"/>
                  </a:lnTo>
                  <a:lnTo>
                    <a:pt x="7956867" y="7316051"/>
                  </a:lnTo>
                  <a:lnTo>
                    <a:pt x="7919707" y="7314336"/>
                  </a:lnTo>
                  <a:lnTo>
                    <a:pt x="7885468" y="7310323"/>
                  </a:lnTo>
                  <a:lnTo>
                    <a:pt x="7849895" y="7307199"/>
                  </a:lnTo>
                  <a:lnTo>
                    <a:pt x="7822959" y="7301217"/>
                  </a:lnTo>
                  <a:lnTo>
                    <a:pt x="7806309" y="7289101"/>
                  </a:lnTo>
                  <a:lnTo>
                    <a:pt x="7799933" y="7270877"/>
                  </a:lnTo>
                  <a:lnTo>
                    <a:pt x="7803832" y="7246518"/>
                  </a:lnTo>
                  <a:lnTo>
                    <a:pt x="7799997" y="7211949"/>
                  </a:lnTo>
                  <a:lnTo>
                    <a:pt x="7801559" y="7173506"/>
                  </a:lnTo>
                  <a:lnTo>
                    <a:pt x="7805242" y="7134809"/>
                  </a:lnTo>
                  <a:lnTo>
                    <a:pt x="7807769" y="7099414"/>
                  </a:lnTo>
                  <a:lnTo>
                    <a:pt x="7808303" y="7059460"/>
                  </a:lnTo>
                  <a:lnTo>
                    <a:pt x="7828064" y="7013410"/>
                  </a:lnTo>
                  <a:lnTo>
                    <a:pt x="7902422" y="6990093"/>
                  </a:lnTo>
                  <a:lnTo>
                    <a:pt x="7945552" y="6986029"/>
                  </a:lnTo>
                  <a:lnTo>
                    <a:pt x="7989176" y="6984543"/>
                  </a:lnTo>
                  <a:lnTo>
                    <a:pt x="8030311" y="6983768"/>
                  </a:lnTo>
                  <a:lnTo>
                    <a:pt x="8101317" y="6979209"/>
                  </a:lnTo>
                  <a:lnTo>
                    <a:pt x="8139646" y="6979844"/>
                  </a:lnTo>
                  <a:lnTo>
                    <a:pt x="8195462" y="7012013"/>
                  </a:lnTo>
                  <a:lnTo>
                    <a:pt x="8209902" y="7050430"/>
                  </a:lnTo>
                  <a:lnTo>
                    <a:pt x="8216112" y="7096722"/>
                  </a:lnTo>
                  <a:lnTo>
                    <a:pt x="8217065" y="7145261"/>
                  </a:lnTo>
                  <a:lnTo>
                    <a:pt x="8215770" y="7190397"/>
                  </a:lnTo>
                  <a:lnTo>
                    <a:pt x="8215223" y="7226465"/>
                  </a:lnTo>
                  <a:lnTo>
                    <a:pt x="8217763" y="7257821"/>
                  </a:lnTo>
                  <a:lnTo>
                    <a:pt x="8221383" y="7296239"/>
                  </a:lnTo>
                  <a:lnTo>
                    <a:pt x="8222170" y="7334034"/>
                  </a:lnTo>
                  <a:lnTo>
                    <a:pt x="8216278" y="7363536"/>
                  </a:lnTo>
                  <a:lnTo>
                    <a:pt x="8194675" y="7390549"/>
                  </a:lnTo>
                  <a:lnTo>
                    <a:pt x="8164970" y="7403643"/>
                  </a:lnTo>
                  <a:lnTo>
                    <a:pt x="8130680" y="7407465"/>
                  </a:lnTo>
                  <a:lnTo>
                    <a:pt x="8095310" y="7406640"/>
                  </a:lnTo>
                  <a:lnTo>
                    <a:pt x="8071294" y="7405789"/>
                  </a:lnTo>
                  <a:lnTo>
                    <a:pt x="8014449" y="7406437"/>
                  </a:lnTo>
                  <a:lnTo>
                    <a:pt x="7866393" y="7407249"/>
                  </a:lnTo>
                  <a:lnTo>
                    <a:pt x="7817053" y="7407796"/>
                  </a:lnTo>
                  <a:lnTo>
                    <a:pt x="7767714" y="7408773"/>
                  </a:lnTo>
                  <a:lnTo>
                    <a:pt x="7752461" y="7424433"/>
                  </a:lnTo>
                  <a:lnTo>
                    <a:pt x="7756284" y="7435126"/>
                  </a:lnTo>
                  <a:lnTo>
                    <a:pt x="7767714" y="7440371"/>
                  </a:lnTo>
                  <a:lnTo>
                    <a:pt x="7819504" y="7442251"/>
                  </a:lnTo>
                  <a:lnTo>
                    <a:pt x="7871307" y="7443317"/>
                  </a:lnTo>
                  <a:lnTo>
                    <a:pt x="7923136" y="7443775"/>
                  </a:lnTo>
                  <a:lnTo>
                    <a:pt x="8026781" y="7443749"/>
                  </a:lnTo>
                  <a:lnTo>
                    <a:pt x="8041297" y="7443965"/>
                  </a:lnTo>
                  <a:lnTo>
                    <a:pt x="8071980" y="7445438"/>
                  </a:lnTo>
                  <a:lnTo>
                    <a:pt x="8121688" y="7448359"/>
                  </a:lnTo>
                  <a:lnTo>
                    <a:pt x="8155279" y="7449096"/>
                  </a:lnTo>
                  <a:lnTo>
                    <a:pt x="8217243" y="7442187"/>
                  </a:lnTo>
                  <a:lnTo>
                    <a:pt x="8252815" y="7416901"/>
                  </a:lnTo>
                  <a:lnTo>
                    <a:pt x="8257946" y="7397813"/>
                  </a:lnTo>
                  <a:lnTo>
                    <a:pt x="8265236" y="7344384"/>
                  </a:lnTo>
                  <a:close/>
                </a:path>
                <a:path extrusionOk="0" h="13716000" w="9443085">
                  <a:moveTo>
                    <a:pt x="8265236" y="6701574"/>
                  </a:moveTo>
                  <a:lnTo>
                    <a:pt x="8265058" y="6644018"/>
                  </a:lnTo>
                  <a:lnTo>
                    <a:pt x="8258149" y="6532283"/>
                  </a:lnTo>
                  <a:lnTo>
                    <a:pt x="8258746" y="6496672"/>
                  </a:lnTo>
                  <a:lnTo>
                    <a:pt x="8260207" y="6451917"/>
                  </a:lnTo>
                  <a:lnTo>
                    <a:pt x="8259178" y="6404051"/>
                  </a:lnTo>
                  <a:lnTo>
                    <a:pt x="8252295" y="6359131"/>
                  </a:lnTo>
                  <a:lnTo>
                    <a:pt x="8236204" y="6323241"/>
                  </a:lnTo>
                  <a:lnTo>
                    <a:pt x="8207540" y="6302400"/>
                  </a:lnTo>
                  <a:lnTo>
                    <a:pt x="8157883" y="6293167"/>
                  </a:lnTo>
                  <a:lnTo>
                    <a:pt x="8102460" y="6291415"/>
                  </a:lnTo>
                  <a:lnTo>
                    <a:pt x="8046555" y="6293790"/>
                  </a:lnTo>
                  <a:lnTo>
                    <a:pt x="7995437" y="6296939"/>
                  </a:lnTo>
                  <a:lnTo>
                    <a:pt x="7941678" y="6300876"/>
                  </a:lnTo>
                  <a:lnTo>
                    <a:pt x="7888237" y="6306921"/>
                  </a:lnTo>
                  <a:lnTo>
                    <a:pt x="7835024" y="6314833"/>
                  </a:lnTo>
                  <a:lnTo>
                    <a:pt x="7781963" y="6324359"/>
                  </a:lnTo>
                  <a:lnTo>
                    <a:pt x="7756449" y="6677279"/>
                  </a:lnTo>
                  <a:lnTo>
                    <a:pt x="7757617" y="6684289"/>
                  </a:lnTo>
                  <a:lnTo>
                    <a:pt x="7827759" y="6706768"/>
                  </a:lnTo>
                  <a:lnTo>
                    <a:pt x="7882445" y="6712255"/>
                  </a:lnTo>
                  <a:lnTo>
                    <a:pt x="7937322" y="6715226"/>
                  </a:lnTo>
                  <a:lnTo>
                    <a:pt x="7992516" y="6715252"/>
                  </a:lnTo>
                  <a:lnTo>
                    <a:pt x="8029664" y="6714960"/>
                  </a:lnTo>
                  <a:lnTo>
                    <a:pt x="8070532" y="6714058"/>
                  </a:lnTo>
                  <a:lnTo>
                    <a:pt x="8110779" y="6709600"/>
                  </a:lnTo>
                  <a:lnTo>
                    <a:pt x="8164868" y="6686905"/>
                  </a:lnTo>
                  <a:lnTo>
                    <a:pt x="8177492" y="6632969"/>
                  </a:lnTo>
                  <a:lnTo>
                    <a:pt x="8177695" y="6585864"/>
                  </a:lnTo>
                  <a:lnTo>
                    <a:pt x="8176514" y="6532283"/>
                  </a:lnTo>
                  <a:lnTo>
                    <a:pt x="8171815" y="6479057"/>
                  </a:lnTo>
                  <a:lnTo>
                    <a:pt x="8161464" y="6433007"/>
                  </a:lnTo>
                  <a:lnTo>
                    <a:pt x="8124723" y="6396825"/>
                  </a:lnTo>
                  <a:lnTo>
                    <a:pt x="8079600" y="6389789"/>
                  </a:lnTo>
                  <a:lnTo>
                    <a:pt x="8021447" y="6388138"/>
                  </a:lnTo>
                  <a:lnTo>
                    <a:pt x="7963306" y="6390665"/>
                  </a:lnTo>
                  <a:lnTo>
                    <a:pt x="7918145" y="6396164"/>
                  </a:lnTo>
                  <a:lnTo>
                    <a:pt x="7879486" y="6416167"/>
                  </a:lnTo>
                  <a:lnTo>
                    <a:pt x="7862417" y="6452032"/>
                  </a:lnTo>
                  <a:lnTo>
                    <a:pt x="7860119" y="6497294"/>
                  </a:lnTo>
                  <a:lnTo>
                    <a:pt x="7865745" y="6545542"/>
                  </a:lnTo>
                  <a:lnTo>
                    <a:pt x="7872450" y="6590335"/>
                  </a:lnTo>
                  <a:lnTo>
                    <a:pt x="8054162" y="6612560"/>
                  </a:lnTo>
                  <a:lnTo>
                    <a:pt x="8081505" y="6544475"/>
                  </a:lnTo>
                  <a:lnTo>
                    <a:pt x="8051101" y="6497777"/>
                  </a:lnTo>
                  <a:lnTo>
                    <a:pt x="7964271" y="6487744"/>
                  </a:lnTo>
                  <a:lnTo>
                    <a:pt x="7947850" y="6525184"/>
                  </a:lnTo>
                  <a:lnTo>
                    <a:pt x="7989760" y="6535725"/>
                  </a:lnTo>
                  <a:lnTo>
                    <a:pt x="8013878" y="6541325"/>
                  </a:lnTo>
                  <a:lnTo>
                    <a:pt x="7988871" y="6571882"/>
                  </a:lnTo>
                  <a:lnTo>
                    <a:pt x="7939189" y="6570916"/>
                  </a:lnTo>
                  <a:lnTo>
                    <a:pt x="7909484" y="6535013"/>
                  </a:lnTo>
                  <a:lnTo>
                    <a:pt x="7906105" y="6498298"/>
                  </a:lnTo>
                  <a:lnTo>
                    <a:pt x="7907883" y="6465024"/>
                  </a:lnTo>
                  <a:lnTo>
                    <a:pt x="7918145" y="6441656"/>
                  </a:lnTo>
                  <a:lnTo>
                    <a:pt x="7940903" y="6436969"/>
                  </a:lnTo>
                  <a:lnTo>
                    <a:pt x="7982699" y="6436703"/>
                  </a:lnTo>
                  <a:lnTo>
                    <a:pt x="8025638" y="6438887"/>
                  </a:lnTo>
                  <a:lnTo>
                    <a:pt x="8091703" y="6453886"/>
                  </a:lnTo>
                  <a:lnTo>
                    <a:pt x="8121180" y="6502540"/>
                  </a:lnTo>
                  <a:lnTo>
                    <a:pt x="8125104" y="6544831"/>
                  </a:lnTo>
                  <a:lnTo>
                    <a:pt x="8130641" y="6615341"/>
                  </a:lnTo>
                  <a:lnTo>
                    <a:pt x="8109432" y="6640220"/>
                  </a:lnTo>
                  <a:lnTo>
                    <a:pt x="8085290" y="6657327"/>
                  </a:lnTo>
                  <a:lnTo>
                    <a:pt x="8058213" y="6666649"/>
                  </a:lnTo>
                  <a:lnTo>
                    <a:pt x="8028203" y="6668211"/>
                  </a:lnTo>
                  <a:lnTo>
                    <a:pt x="7994015" y="6672262"/>
                  </a:lnTo>
                  <a:lnTo>
                    <a:pt x="7956867" y="6673240"/>
                  </a:lnTo>
                  <a:lnTo>
                    <a:pt x="7919707" y="6671538"/>
                  </a:lnTo>
                  <a:lnTo>
                    <a:pt x="7885468" y="6667525"/>
                  </a:lnTo>
                  <a:lnTo>
                    <a:pt x="7849895" y="6664388"/>
                  </a:lnTo>
                  <a:lnTo>
                    <a:pt x="7822959" y="6658407"/>
                  </a:lnTo>
                  <a:lnTo>
                    <a:pt x="7806309" y="6646291"/>
                  </a:lnTo>
                  <a:lnTo>
                    <a:pt x="7799933" y="6628066"/>
                  </a:lnTo>
                  <a:lnTo>
                    <a:pt x="7803832" y="6603720"/>
                  </a:lnTo>
                  <a:lnTo>
                    <a:pt x="7799997" y="6569126"/>
                  </a:lnTo>
                  <a:lnTo>
                    <a:pt x="7801559" y="6530695"/>
                  </a:lnTo>
                  <a:lnTo>
                    <a:pt x="7805242" y="6491986"/>
                  </a:lnTo>
                  <a:lnTo>
                    <a:pt x="7807769" y="6456604"/>
                  </a:lnTo>
                  <a:lnTo>
                    <a:pt x="7808303" y="6416649"/>
                  </a:lnTo>
                  <a:lnTo>
                    <a:pt x="7828064" y="6370599"/>
                  </a:lnTo>
                  <a:lnTo>
                    <a:pt x="7902422" y="6347282"/>
                  </a:lnTo>
                  <a:lnTo>
                    <a:pt x="7945552" y="6343218"/>
                  </a:lnTo>
                  <a:lnTo>
                    <a:pt x="7989176" y="6341732"/>
                  </a:lnTo>
                  <a:lnTo>
                    <a:pt x="8030311" y="6340970"/>
                  </a:lnTo>
                  <a:lnTo>
                    <a:pt x="8101317" y="6336385"/>
                  </a:lnTo>
                  <a:lnTo>
                    <a:pt x="8139646" y="6337020"/>
                  </a:lnTo>
                  <a:lnTo>
                    <a:pt x="8195462" y="6369190"/>
                  </a:lnTo>
                  <a:lnTo>
                    <a:pt x="8209902" y="6407607"/>
                  </a:lnTo>
                  <a:lnTo>
                    <a:pt x="8216112" y="6453899"/>
                  </a:lnTo>
                  <a:lnTo>
                    <a:pt x="8217065" y="6502438"/>
                  </a:lnTo>
                  <a:lnTo>
                    <a:pt x="8215770" y="6547574"/>
                  </a:lnTo>
                  <a:lnTo>
                    <a:pt x="8215223" y="6583654"/>
                  </a:lnTo>
                  <a:lnTo>
                    <a:pt x="8217763" y="6615011"/>
                  </a:lnTo>
                  <a:lnTo>
                    <a:pt x="8221383" y="6653428"/>
                  </a:lnTo>
                  <a:lnTo>
                    <a:pt x="8222170" y="6691223"/>
                  </a:lnTo>
                  <a:lnTo>
                    <a:pt x="8216278" y="6720738"/>
                  </a:lnTo>
                  <a:lnTo>
                    <a:pt x="8194675" y="6747738"/>
                  </a:lnTo>
                  <a:lnTo>
                    <a:pt x="8164970" y="6760832"/>
                  </a:lnTo>
                  <a:lnTo>
                    <a:pt x="8130680" y="6764655"/>
                  </a:lnTo>
                  <a:lnTo>
                    <a:pt x="8095310" y="6763842"/>
                  </a:lnTo>
                  <a:lnTo>
                    <a:pt x="8071294" y="6762978"/>
                  </a:lnTo>
                  <a:lnTo>
                    <a:pt x="7965097" y="6763944"/>
                  </a:lnTo>
                  <a:lnTo>
                    <a:pt x="7866393" y="6764426"/>
                  </a:lnTo>
                  <a:lnTo>
                    <a:pt x="7817053" y="6764972"/>
                  </a:lnTo>
                  <a:lnTo>
                    <a:pt x="7767714" y="6765963"/>
                  </a:lnTo>
                  <a:lnTo>
                    <a:pt x="7752461" y="6781622"/>
                  </a:lnTo>
                  <a:lnTo>
                    <a:pt x="7756284" y="6792315"/>
                  </a:lnTo>
                  <a:lnTo>
                    <a:pt x="7767714" y="6797573"/>
                  </a:lnTo>
                  <a:lnTo>
                    <a:pt x="7819504" y="6799440"/>
                  </a:lnTo>
                  <a:lnTo>
                    <a:pt x="7871307" y="6800494"/>
                  </a:lnTo>
                  <a:lnTo>
                    <a:pt x="7923136" y="6800964"/>
                  </a:lnTo>
                  <a:lnTo>
                    <a:pt x="8026781" y="6800939"/>
                  </a:lnTo>
                  <a:lnTo>
                    <a:pt x="8041297" y="6801142"/>
                  </a:lnTo>
                  <a:lnTo>
                    <a:pt x="8071993" y="6802615"/>
                  </a:lnTo>
                  <a:lnTo>
                    <a:pt x="8121701" y="6805549"/>
                  </a:lnTo>
                  <a:lnTo>
                    <a:pt x="8155279" y="6806273"/>
                  </a:lnTo>
                  <a:lnTo>
                    <a:pt x="8217243" y="6799377"/>
                  </a:lnTo>
                  <a:lnTo>
                    <a:pt x="8252815" y="6774078"/>
                  </a:lnTo>
                  <a:lnTo>
                    <a:pt x="8257946" y="6755003"/>
                  </a:lnTo>
                  <a:lnTo>
                    <a:pt x="8265236" y="6701574"/>
                  </a:lnTo>
                  <a:close/>
                </a:path>
                <a:path extrusionOk="0" h="13716000" w="9443085">
                  <a:moveTo>
                    <a:pt x="8265236" y="6058751"/>
                  </a:moveTo>
                  <a:lnTo>
                    <a:pt x="8265058" y="6001194"/>
                  </a:lnTo>
                  <a:lnTo>
                    <a:pt x="8258149" y="5889460"/>
                  </a:lnTo>
                  <a:lnTo>
                    <a:pt x="8258746" y="5853862"/>
                  </a:lnTo>
                  <a:lnTo>
                    <a:pt x="8260207" y="5809094"/>
                  </a:lnTo>
                  <a:lnTo>
                    <a:pt x="8259178" y="5761228"/>
                  </a:lnTo>
                  <a:lnTo>
                    <a:pt x="8252295" y="5716321"/>
                  </a:lnTo>
                  <a:lnTo>
                    <a:pt x="8236204" y="5680418"/>
                  </a:lnTo>
                  <a:lnTo>
                    <a:pt x="8207540" y="5659577"/>
                  </a:lnTo>
                  <a:lnTo>
                    <a:pt x="8157883" y="5650357"/>
                  </a:lnTo>
                  <a:lnTo>
                    <a:pt x="8102460" y="5648591"/>
                  </a:lnTo>
                  <a:lnTo>
                    <a:pt x="8046555" y="5650966"/>
                  </a:lnTo>
                  <a:lnTo>
                    <a:pt x="7995437" y="5654116"/>
                  </a:lnTo>
                  <a:lnTo>
                    <a:pt x="7941678" y="5658053"/>
                  </a:lnTo>
                  <a:lnTo>
                    <a:pt x="7888237" y="5664111"/>
                  </a:lnTo>
                  <a:lnTo>
                    <a:pt x="7835024" y="5672023"/>
                  </a:lnTo>
                  <a:lnTo>
                    <a:pt x="7781963" y="5681548"/>
                  </a:lnTo>
                  <a:lnTo>
                    <a:pt x="7756449" y="6034456"/>
                  </a:lnTo>
                  <a:lnTo>
                    <a:pt x="7757617" y="6041466"/>
                  </a:lnTo>
                  <a:lnTo>
                    <a:pt x="7827759" y="6063958"/>
                  </a:lnTo>
                  <a:lnTo>
                    <a:pt x="7882445" y="6069444"/>
                  </a:lnTo>
                  <a:lnTo>
                    <a:pt x="7937322" y="6072403"/>
                  </a:lnTo>
                  <a:lnTo>
                    <a:pt x="7992516" y="6072429"/>
                  </a:lnTo>
                  <a:lnTo>
                    <a:pt x="8029664" y="6072149"/>
                  </a:lnTo>
                  <a:lnTo>
                    <a:pt x="8070532" y="6071235"/>
                  </a:lnTo>
                  <a:lnTo>
                    <a:pt x="8110779" y="6066777"/>
                  </a:lnTo>
                  <a:lnTo>
                    <a:pt x="8164868" y="6044082"/>
                  </a:lnTo>
                  <a:lnTo>
                    <a:pt x="8177492" y="5990145"/>
                  </a:lnTo>
                  <a:lnTo>
                    <a:pt x="8177695" y="5943041"/>
                  </a:lnTo>
                  <a:lnTo>
                    <a:pt x="8176514" y="5889472"/>
                  </a:lnTo>
                  <a:lnTo>
                    <a:pt x="8171815" y="5836234"/>
                  </a:lnTo>
                  <a:lnTo>
                    <a:pt x="8161464" y="5790184"/>
                  </a:lnTo>
                  <a:lnTo>
                    <a:pt x="8124723" y="5754014"/>
                  </a:lnTo>
                  <a:lnTo>
                    <a:pt x="8079600" y="5746991"/>
                  </a:lnTo>
                  <a:lnTo>
                    <a:pt x="8021447" y="5745327"/>
                  </a:lnTo>
                  <a:lnTo>
                    <a:pt x="7963306" y="5747842"/>
                  </a:lnTo>
                  <a:lnTo>
                    <a:pt x="7918145" y="5753341"/>
                  </a:lnTo>
                  <a:lnTo>
                    <a:pt x="7879486" y="5773356"/>
                  </a:lnTo>
                  <a:lnTo>
                    <a:pt x="7862417" y="5809208"/>
                  </a:lnTo>
                  <a:lnTo>
                    <a:pt x="7860119" y="5854484"/>
                  </a:lnTo>
                  <a:lnTo>
                    <a:pt x="7865745" y="5902731"/>
                  </a:lnTo>
                  <a:lnTo>
                    <a:pt x="7872450" y="5947511"/>
                  </a:lnTo>
                  <a:lnTo>
                    <a:pt x="8054162" y="5969736"/>
                  </a:lnTo>
                  <a:lnTo>
                    <a:pt x="8081505" y="5901652"/>
                  </a:lnTo>
                  <a:lnTo>
                    <a:pt x="8051101" y="5854954"/>
                  </a:lnTo>
                  <a:lnTo>
                    <a:pt x="7964271" y="5844921"/>
                  </a:lnTo>
                  <a:lnTo>
                    <a:pt x="7947850" y="5882360"/>
                  </a:lnTo>
                  <a:lnTo>
                    <a:pt x="7989760" y="5892901"/>
                  </a:lnTo>
                  <a:lnTo>
                    <a:pt x="8013878" y="5898515"/>
                  </a:lnTo>
                  <a:lnTo>
                    <a:pt x="7988871" y="5929046"/>
                  </a:lnTo>
                  <a:lnTo>
                    <a:pt x="7939189" y="5928093"/>
                  </a:lnTo>
                  <a:lnTo>
                    <a:pt x="7909484" y="5892203"/>
                  </a:lnTo>
                  <a:lnTo>
                    <a:pt x="7906105" y="5855474"/>
                  </a:lnTo>
                  <a:lnTo>
                    <a:pt x="7907883" y="5822200"/>
                  </a:lnTo>
                  <a:lnTo>
                    <a:pt x="7918145" y="5798832"/>
                  </a:lnTo>
                  <a:lnTo>
                    <a:pt x="7940903" y="5794159"/>
                  </a:lnTo>
                  <a:lnTo>
                    <a:pt x="7982699" y="5793892"/>
                  </a:lnTo>
                  <a:lnTo>
                    <a:pt x="8025638" y="5796077"/>
                  </a:lnTo>
                  <a:lnTo>
                    <a:pt x="8091703" y="5811063"/>
                  </a:lnTo>
                  <a:lnTo>
                    <a:pt x="8121180" y="5859729"/>
                  </a:lnTo>
                  <a:lnTo>
                    <a:pt x="8125104" y="5902007"/>
                  </a:lnTo>
                  <a:lnTo>
                    <a:pt x="8130641" y="5972530"/>
                  </a:lnTo>
                  <a:lnTo>
                    <a:pt x="8109432" y="5997410"/>
                  </a:lnTo>
                  <a:lnTo>
                    <a:pt x="8085290" y="6014504"/>
                  </a:lnTo>
                  <a:lnTo>
                    <a:pt x="8058213" y="6023838"/>
                  </a:lnTo>
                  <a:lnTo>
                    <a:pt x="8028203" y="6025400"/>
                  </a:lnTo>
                  <a:lnTo>
                    <a:pt x="7994015" y="6029452"/>
                  </a:lnTo>
                  <a:lnTo>
                    <a:pt x="7956867" y="6030430"/>
                  </a:lnTo>
                  <a:lnTo>
                    <a:pt x="7919707" y="6028702"/>
                  </a:lnTo>
                  <a:lnTo>
                    <a:pt x="7885468" y="6024689"/>
                  </a:lnTo>
                  <a:lnTo>
                    <a:pt x="7849895" y="6021565"/>
                  </a:lnTo>
                  <a:lnTo>
                    <a:pt x="7822959" y="6015583"/>
                  </a:lnTo>
                  <a:lnTo>
                    <a:pt x="7806309" y="6003468"/>
                  </a:lnTo>
                  <a:lnTo>
                    <a:pt x="7799933" y="5985243"/>
                  </a:lnTo>
                  <a:lnTo>
                    <a:pt x="7803832" y="5960897"/>
                  </a:lnTo>
                  <a:lnTo>
                    <a:pt x="7799997" y="5926302"/>
                  </a:lnTo>
                  <a:lnTo>
                    <a:pt x="7801559" y="5887872"/>
                  </a:lnTo>
                  <a:lnTo>
                    <a:pt x="7805242" y="5849175"/>
                  </a:lnTo>
                  <a:lnTo>
                    <a:pt x="7807769" y="5813780"/>
                  </a:lnTo>
                  <a:lnTo>
                    <a:pt x="7808303" y="5773826"/>
                  </a:lnTo>
                  <a:lnTo>
                    <a:pt x="7828064" y="5727776"/>
                  </a:lnTo>
                  <a:lnTo>
                    <a:pt x="7902422" y="5704459"/>
                  </a:lnTo>
                  <a:lnTo>
                    <a:pt x="7945552" y="5700407"/>
                  </a:lnTo>
                  <a:lnTo>
                    <a:pt x="7989176" y="5698922"/>
                  </a:lnTo>
                  <a:lnTo>
                    <a:pt x="8030311" y="5698147"/>
                  </a:lnTo>
                  <a:lnTo>
                    <a:pt x="8101317" y="5693575"/>
                  </a:lnTo>
                  <a:lnTo>
                    <a:pt x="8139646" y="5694210"/>
                  </a:lnTo>
                  <a:lnTo>
                    <a:pt x="8195462" y="5726379"/>
                  </a:lnTo>
                  <a:lnTo>
                    <a:pt x="8209902" y="5764784"/>
                  </a:lnTo>
                  <a:lnTo>
                    <a:pt x="8216112" y="5811088"/>
                  </a:lnTo>
                  <a:lnTo>
                    <a:pt x="8217065" y="5859627"/>
                  </a:lnTo>
                  <a:lnTo>
                    <a:pt x="8215770" y="5904763"/>
                  </a:lnTo>
                  <a:lnTo>
                    <a:pt x="8215223" y="5940844"/>
                  </a:lnTo>
                  <a:lnTo>
                    <a:pt x="8217763" y="5972187"/>
                  </a:lnTo>
                  <a:lnTo>
                    <a:pt x="8221383" y="6010605"/>
                  </a:lnTo>
                  <a:lnTo>
                    <a:pt x="8222170" y="6048413"/>
                  </a:lnTo>
                  <a:lnTo>
                    <a:pt x="8216278" y="6077915"/>
                  </a:lnTo>
                  <a:lnTo>
                    <a:pt x="8194675" y="6104915"/>
                  </a:lnTo>
                  <a:lnTo>
                    <a:pt x="8164970" y="6118009"/>
                  </a:lnTo>
                  <a:lnTo>
                    <a:pt x="8130680" y="6121832"/>
                  </a:lnTo>
                  <a:lnTo>
                    <a:pt x="8095323" y="6121019"/>
                  </a:lnTo>
                  <a:lnTo>
                    <a:pt x="8071294" y="6120168"/>
                  </a:lnTo>
                  <a:lnTo>
                    <a:pt x="7965097" y="6121120"/>
                  </a:lnTo>
                  <a:lnTo>
                    <a:pt x="7866393" y="6121616"/>
                  </a:lnTo>
                  <a:lnTo>
                    <a:pt x="7817053" y="6122149"/>
                  </a:lnTo>
                  <a:lnTo>
                    <a:pt x="7767714" y="6123140"/>
                  </a:lnTo>
                  <a:lnTo>
                    <a:pt x="7752461" y="6138799"/>
                  </a:lnTo>
                  <a:lnTo>
                    <a:pt x="7756284" y="6149492"/>
                  </a:lnTo>
                  <a:lnTo>
                    <a:pt x="7767714" y="6154750"/>
                  </a:lnTo>
                  <a:lnTo>
                    <a:pt x="7819504" y="6156617"/>
                  </a:lnTo>
                  <a:lnTo>
                    <a:pt x="7871307" y="6157684"/>
                  </a:lnTo>
                  <a:lnTo>
                    <a:pt x="7923136" y="6158141"/>
                  </a:lnTo>
                  <a:lnTo>
                    <a:pt x="8026781" y="6158115"/>
                  </a:lnTo>
                  <a:lnTo>
                    <a:pt x="8041297" y="6158331"/>
                  </a:lnTo>
                  <a:lnTo>
                    <a:pt x="8071980" y="6159805"/>
                  </a:lnTo>
                  <a:lnTo>
                    <a:pt x="8121688" y="6162726"/>
                  </a:lnTo>
                  <a:lnTo>
                    <a:pt x="8155279" y="6163462"/>
                  </a:lnTo>
                  <a:lnTo>
                    <a:pt x="8217243" y="6156553"/>
                  </a:lnTo>
                  <a:lnTo>
                    <a:pt x="8252815" y="6131255"/>
                  </a:lnTo>
                  <a:lnTo>
                    <a:pt x="8257946" y="6112180"/>
                  </a:lnTo>
                  <a:lnTo>
                    <a:pt x="8265236" y="6058751"/>
                  </a:lnTo>
                  <a:close/>
                </a:path>
                <a:path extrusionOk="0" h="13716000" w="9443085">
                  <a:moveTo>
                    <a:pt x="8265236" y="5415927"/>
                  </a:moveTo>
                  <a:lnTo>
                    <a:pt x="8265058" y="5358384"/>
                  </a:lnTo>
                  <a:lnTo>
                    <a:pt x="8258149" y="5246649"/>
                  </a:lnTo>
                  <a:lnTo>
                    <a:pt x="8258746" y="5211051"/>
                  </a:lnTo>
                  <a:lnTo>
                    <a:pt x="8260207" y="5166284"/>
                  </a:lnTo>
                  <a:lnTo>
                    <a:pt x="8259178" y="5118417"/>
                  </a:lnTo>
                  <a:lnTo>
                    <a:pt x="8252295" y="5073510"/>
                  </a:lnTo>
                  <a:lnTo>
                    <a:pt x="8236204" y="5037607"/>
                  </a:lnTo>
                  <a:lnTo>
                    <a:pt x="8207540" y="5016766"/>
                  </a:lnTo>
                  <a:lnTo>
                    <a:pt x="8157883" y="5007534"/>
                  </a:lnTo>
                  <a:lnTo>
                    <a:pt x="8102460" y="5005781"/>
                  </a:lnTo>
                  <a:lnTo>
                    <a:pt x="8046555" y="5008156"/>
                  </a:lnTo>
                  <a:lnTo>
                    <a:pt x="7995437" y="5011305"/>
                  </a:lnTo>
                  <a:lnTo>
                    <a:pt x="7941678" y="5015242"/>
                  </a:lnTo>
                  <a:lnTo>
                    <a:pt x="7888237" y="5021288"/>
                  </a:lnTo>
                  <a:lnTo>
                    <a:pt x="7835024" y="5029200"/>
                  </a:lnTo>
                  <a:lnTo>
                    <a:pt x="7781963" y="5038725"/>
                  </a:lnTo>
                  <a:lnTo>
                    <a:pt x="7756449" y="5391645"/>
                  </a:lnTo>
                  <a:lnTo>
                    <a:pt x="7757617" y="5398655"/>
                  </a:lnTo>
                  <a:lnTo>
                    <a:pt x="7827759" y="5421134"/>
                  </a:lnTo>
                  <a:lnTo>
                    <a:pt x="7882445" y="5426621"/>
                  </a:lnTo>
                  <a:lnTo>
                    <a:pt x="7937322" y="5429593"/>
                  </a:lnTo>
                  <a:lnTo>
                    <a:pt x="7992516" y="5429618"/>
                  </a:lnTo>
                  <a:lnTo>
                    <a:pt x="8029664" y="5429326"/>
                  </a:lnTo>
                  <a:lnTo>
                    <a:pt x="8070532" y="5428424"/>
                  </a:lnTo>
                  <a:lnTo>
                    <a:pt x="8110779" y="5423967"/>
                  </a:lnTo>
                  <a:lnTo>
                    <a:pt x="8164868" y="5401272"/>
                  </a:lnTo>
                  <a:lnTo>
                    <a:pt x="8177492" y="5347335"/>
                  </a:lnTo>
                  <a:lnTo>
                    <a:pt x="8177695" y="5300230"/>
                  </a:lnTo>
                  <a:lnTo>
                    <a:pt x="8176514" y="5246649"/>
                  </a:lnTo>
                  <a:lnTo>
                    <a:pt x="8171815" y="5193423"/>
                  </a:lnTo>
                  <a:lnTo>
                    <a:pt x="8161464" y="5147373"/>
                  </a:lnTo>
                  <a:lnTo>
                    <a:pt x="8124723" y="5111204"/>
                  </a:lnTo>
                  <a:lnTo>
                    <a:pt x="8079600" y="5104168"/>
                  </a:lnTo>
                  <a:lnTo>
                    <a:pt x="8021447" y="5102504"/>
                  </a:lnTo>
                  <a:lnTo>
                    <a:pt x="7963306" y="5105031"/>
                  </a:lnTo>
                  <a:lnTo>
                    <a:pt x="7918145" y="5110531"/>
                  </a:lnTo>
                  <a:lnTo>
                    <a:pt x="7879486" y="5130533"/>
                  </a:lnTo>
                  <a:lnTo>
                    <a:pt x="7862417" y="5166398"/>
                  </a:lnTo>
                  <a:lnTo>
                    <a:pt x="7860119" y="5211661"/>
                  </a:lnTo>
                  <a:lnTo>
                    <a:pt x="7865745" y="5259908"/>
                  </a:lnTo>
                  <a:lnTo>
                    <a:pt x="7872450" y="5304688"/>
                  </a:lnTo>
                  <a:lnTo>
                    <a:pt x="8054162" y="5326926"/>
                  </a:lnTo>
                  <a:lnTo>
                    <a:pt x="8081505" y="5258841"/>
                  </a:lnTo>
                  <a:lnTo>
                    <a:pt x="8051101" y="5212131"/>
                  </a:lnTo>
                  <a:lnTo>
                    <a:pt x="7964271" y="5202110"/>
                  </a:lnTo>
                  <a:lnTo>
                    <a:pt x="7947850" y="5239550"/>
                  </a:lnTo>
                  <a:lnTo>
                    <a:pt x="7989760" y="5250091"/>
                  </a:lnTo>
                  <a:lnTo>
                    <a:pt x="8013878" y="5255704"/>
                  </a:lnTo>
                  <a:lnTo>
                    <a:pt x="7988871" y="5286235"/>
                  </a:lnTo>
                  <a:lnTo>
                    <a:pt x="7939189" y="5285283"/>
                  </a:lnTo>
                  <a:lnTo>
                    <a:pt x="7909484" y="5249380"/>
                  </a:lnTo>
                  <a:lnTo>
                    <a:pt x="7906105" y="5212664"/>
                  </a:lnTo>
                  <a:lnTo>
                    <a:pt x="7907883" y="5179390"/>
                  </a:lnTo>
                  <a:lnTo>
                    <a:pt x="7918145" y="5156022"/>
                  </a:lnTo>
                  <a:lnTo>
                    <a:pt x="7940903" y="5151336"/>
                  </a:lnTo>
                  <a:lnTo>
                    <a:pt x="7982699" y="5151069"/>
                  </a:lnTo>
                  <a:lnTo>
                    <a:pt x="8025638" y="5153253"/>
                  </a:lnTo>
                  <a:lnTo>
                    <a:pt x="8091703" y="5168252"/>
                  </a:lnTo>
                  <a:lnTo>
                    <a:pt x="8121180" y="5216906"/>
                  </a:lnTo>
                  <a:lnTo>
                    <a:pt x="8125104" y="5259197"/>
                  </a:lnTo>
                  <a:lnTo>
                    <a:pt x="8130641" y="5329707"/>
                  </a:lnTo>
                  <a:lnTo>
                    <a:pt x="8109432" y="5354586"/>
                  </a:lnTo>
                  <a:lnTo>
                    <a:pt x="8085290" y="5371681"/>
                  </a:lnTo>
                  <a:lnTo>
                    <a:pt x="8058213" y="5381015"/>
                  </a:lnTo>
                  <a:lnTo>
                    <a:pt x="8028203" y="5382577"/>
                  </a:lnTo>
                  <a:lnTo>
                    <a:pt x="7994015" y="5386629"/>
                  </a:lnTo>
                  <a:lnTo>
                    <a:pt x="7956867" y="5387606"/>
                  </a:lnTo>
                  <a:lnTo>
                    <a:pt x="7919707" y="5385892"/>
                  </a:lnTo>
                  <a:lnTo>
                    <a:pt x="7885468" y="5381879"/>
                  </a:lnTo>
                  <a:lnTo>
                    <a:pt x="7849895" y="5378742"/>
                  </a:lnTo>
                  <a:lnTo>
                    <a:pt x="7822959" y="5372760"/>
                  </a:lnTo>
                  <a:lnTo>
                    <a:pt x="7806309" y="5360657"/>
                  </a:lnTo>
                  <a:lnTo>
                    <a:pt x="7799933" y="5342420"/>
                  </a:lnTo>
                  <a:lnTo>
                    <a:pt x="7803832" y="5318074"/>
                  </a:lnTo>
                  <a:lnTo>
                    <a:pt x="7799997" y="5283492"/>
                  </a:lnTo>
                  <a:lnTo>
                    <a:pt x="7801559" y="5245062"/>
                  </a:lnTo>
                  <a:lnTo>
                    <a:pt x="7805242" y="5206352"/>
                  </a:lnTo>
                  <a:lnTo>
                    <a:pt x="7807769" y="5170970"/>
                  </a:lnTo>
                  <a:lnTo>
                    <a:pt x="7808303" y="5131003"/>
                  </a:lnTo>
                  <a:lnTo>
                    <a:pt x="7828064" y="5084953"/>
                  </a:lnTo>
                  <a:lnTo>
                    <a:pt x="7902422" y="5061636"/>
                  </a:lnTo>
                  <a:lnTo>
                    <a:pt x="7945552" y="5057584"/>
                  </a:lnTo>
                  <a:lnTo>
                    <a:pt x="7989176" y="5056098"/>
                  </a:lnTo>
                  <a:lnTo>
                    <a:pt x="8030311" y="5055324"/>
                  </a:lnTo>
                  <a:lnTo>
                    <a:pt x="8101317" y="5050764"/>
                  </a:lnTo>
                  <a:lnTo>
                    <a:pt x="8139646" y="5051387"/>
                  </a:lnTo>
                  <a:lnTo>
                    <a:pt x="8195462" y="5083556"/>
                  </a:lnTo>
                  <a:lnTo>
                    <a:pt x="8209902" y="5121973"/>
                  </a:lnTo>
                  <a:lnTo>
                    <a:pt x="8216112" y="5168265"/>
                  </a:lnTo>
                  <a:lnTo>
                    <a:pt x="8217065" y="5216804"/>
                  </a:lnTo>
                  <a:lnTo>
                    <a:pt x="8215770" y="5261940"/>
                  </a:lnTo>
                  <a:lnTo>
                    <a:pt x="8215223" y="5298021"/>
                  </a:lnTo>
                  <a:lnTo>
                    <a:pt x="8217763" y="5329377"/>
                  </a:lnTo>
                  <a:lnTo>
                    <a:pt x="8221383" y="5367794"/>
                  </a:lnTo>
                  <a:lnTo>
                    <a:pt x="8222170" y="5405590"/>
                  </a:lnTo>
                  <a:lnTo>
                    <a:pt x="8216278" y="5435104"/>
                  </a:lnTo>
                  <a:lnTo>
                    <a:pt x="8194675" y="5462105"/>
                  </a:lnTo>
                  <a:lnTo>
                    <a:pt x="8164957" y="5475198"/>
                  </a:lnTo>
                  <a:lnTo>
                    <a:pt x="8130667" y="5479021"/>
                  </a:lnTo>
                  <a:lnTo>
                    <a:pt x="8095310" y="5478208"/>
                  </a:lnTo>
                  <a:lnTo>
                    <a:pt x="8071294" y="5477345"/>
                  </a:lnTo>
                  <a:lnTo>
                    <a:pt x="7965097" y="5478310"/>
                  </a:lnTo>
                  <a:lnTo>
                    <a:pt x="7866393" y="5478792"/>
                  </a:lnTo>
                  <a:lnTo>
                    <a:pt x="7817053" y="5479339"/>
                  </a:lnTo>
                  <a:lnTo>
                    <a:pt x="7767714" y="5480329"/>
                  </a:lnTo>
                  <a:lnTo>
                    <a:pt x="7752461" y="5495976"/>
                  </a:lnTo>
                  <a:lnTo>
                    <a:pt x="7756284" y="5506682"/>
                  </a:lnTo>
                  <a:lnTo>
                    <a:pt x="7767714" y="5511927"/>
                  </a:lnTo>
                  <a:lnTo>
                    <a:pt x="7819504" y="5513794"/>
                  </a:lnTo>
                  <a:lnTo>
                    <a:pt x="7871307" y="5514860"/>
                  </a:lnTo>
                  <a:lnTo>
                    <a:pt x="7923136" y="5515330"/>
                  </a:lnTo>
                  <a:lnTo>
                    <a:pt x="8026781" y="5515305"/>
                  </a:lnTo>
                  <a:lnTo>
                    <a:pt x="8041284" y="5515521"/>
                  </a:lnTo>
                  <a:lnTo>
                    <a:pt x="8071967" y="5516981"/>
                  </a:lnTo>
                  <a:lnTo>
                    <a:pt x="8121675" y="5519915"/>
                  </a:lnTo>
                  <a:lnTo>
                    <a:pt x="8155267" y="5520639"/>
                  </a:lnTo>
                  <a:lnTo>
                    <a:pt x="8217243" y="5513743"/>
                  </a:lnTo>
                  <a:lnTo>
                    <a:pt x="8252815" y="5488444"/>
                  </a:lnTo>
                  <a:lnTo>
                    <a:pt x="8257946" y="5469369"/>
                  </a:lnTo>
                  <a:lnTo>
                    <a:pt x="8265236" y="5415927"/>
                  </a:lnTo>
                  <a:close/>
                </a:path>
                <a:path extrusionOk="0" h="13716000" w="9443085">
                  <a:moveTo>
                    <a:pt x="8265236" y="4773117"/>
                  </a:moveTo>
                  <a:lnTo>
                    <a:pt x="8265058" y="4715573"/>
                  </a:lnTo>
                  <a:lnTo>
                    <a:pt x="8258149" y="4603813"/>
                  </a:lnTo>
                  <a:lnTo>
                    <a:pt x="8258746" y="4568215"/>
                  </a:lnTo>
                  <a:lnTo>
                    <a:pt x="8260207" y="4523460"/>
                  </a:lnTo>
                  <a:lnTo>
                    <a:pt x="8259178" y="4475594"/>
                  </a:lnTo>
                  <a:lnTo>
                    <a:pt x="8252295" y="4430687"/>
                  </a:lnTo>
                  <a:lnTo>
                    <a:pt x="8236204" y="4394784"/>
                  </a:lnTo>
                  <a:lnTo>
                    <a:pt x="8207540" y="4373943"/>
                  </a:lnTo>
                  <a:lnTo>
                    <a:pt x="8157883" y="4364723"/>
                  </a:lnTo>
                  <a:lnTo>
                    <a:pt x="8102460" y="4362970"/>
                  </a:lnTo>
                  <a:lnTo>
                    <a:pt x="8046555" y="4365333"/>
                  </a:lnTo>
                  <a:lnTo>
                    <a:pt x="7995437" y="4368482"/>
                  </a:lnTo>
                  <a:lnTo>
                    <a:pt x="7941678" y="4372419"/>
                  </a:lnTo>
                  <a:lnTo>
                    <a:pt x="7888237" y="4378477"/>
                  </a:lnTo>
                  <a:lnTo>
                    <a:pt x="7835024" y="4386389"/>
                  </a:lnTo>
                  <a:lnTo>
                    <a:pt x="7781963" y="4395914"/>
                  </a:lnTo>
                  <a:lnTo>
                    <a:pt x="7756449" y="4748822"/>
                  </a:lnTo>
                  <a:lnTo>
                    <a:pt x="7757617" y="4755832"/>
                  </a:lnTo>
                  <a:lnTo>
                    <a:pt x="7827759" y="4778337"/>
                  </a:lnTo>
                  <a:lnTo>
                    <a:pt x="7882445" y="4783810"/>
                  </a:lnTo>
                  <a:lnTo>
                    <a:pt x="7937322" y="4786769"/>
                  </a:lnTo>
                  <a:lnTo>
                    <a:pt x="7992516" y="4786795"/>
                  </a:lnTo>
                  <a:lnTo>
                    <a:pt x="8029664" y="4786515"/>
                  </a:lnTo>
                  <a:lnTo>
                    <a:pt x="8070532" y="4785601"/>
                  </a:lnTo>
                  <a:lnTo>
                    <a:pt x="8110779" y="4781143"/>
                  </a:lnTo>
                  <a:lnTo>
                    <a:pt x="8164868" y="4758448"/>
                  </a:lnTo>
                  <a:lnTo>
                    <a:pt x="8177492" y="4704512"/>
                  </a:lnTo>
                  <a:lnTo>
                    <a:pt x="8177695" y="4657407"/>
                  </a:lnTo>
                  <a:lnTo>
                    <a:pt x="8176514" y="4603839"/>
                  </a:lnTo>
                  <a:lnTo>
                    <a:pt x="8171815" y="4550600"/>
                  </a:lnTo>
                  <a:lnTo>
                    <a:pt x="8161464" y="4504550"/>
                  </a:lnTo>
                  <a:lnTo>
                    <a:pt x="8124723" y="4468380"/>
                  </a:lnTo>
                  <a:lnTo>
                    <a:pt x="8079600" y="4461357"/>
                  </a:lnTo>
                  <a:lnTo>
                    <a:pt x="8021447" y="4459694"/>
                  </a:lnTo>
                  <a:lnTo>
                    <a:pt x="7963306" y="4462208"/>
                  </a:lnTo>
                  <a:lnTo>
                    <a:pt x="7918145" y="4467707"/>
                  </a:lnTo>
                  <a:lnTo>
                    <a:pt x="7879486" y="4487723"/>
                  </a:lnTo>
                  <a:lnTo>
                    <a:pt x="7862417" y="4523575"/>
                  </a:lnTo>
                  <a:lnTo>
                    <a:pt x="7860119" y="4568850"/>
                  </a:lnTo>
                  <a:lnTo>
                    <a:pt x="7865745" y="4617097"/>
                  </a:lnTo>
                  <a:lnTo>
                    <a:pt x="7872450" y="4661878"/>
                  </a:lnTo>
                  <a:lnTo>
                    <a:pt x="8054162" y="4684103"/>
                  </a:lnTo>
                  <a:lnTo>
                    <a:pt x="8081505" y="4616018"/>
                  </a:lnTo>
                  <a:lnTo>
                    <a:pt x="8051101" y="4569320"/>
                  </a:lnTo>
                  <a:lnTo>
                    <a:pt x="7964271" y="4559287"/>
                  </a:lnTo>
                  <a:lnTo>
                    <a:pt x="7947850" y="4596727"/>
                  </a:lnTo>
                  <a:lnTo>
                    <a:pt x="7989760" y="4607268"/>
                  </a:lnTo>
                  <a:lnTo>
                    <a:pt x="8013878" y="4612881"/>
                  </a:lnTo>
                  <a:lnTo>
                    <a:pt x="7988871" y="4643425"/>
                  </a:lnTo>
                  <a:lnTo>
                    <a:pt x="7939189" y="4642459"/>
                  </a:lnTo>
                  <a:lnTo>
                    <a:pt x="7909484" y="4606569"/>
                  </a:lnTo>
                  <a:lnTo>
                    <a:pt x="7906105" y="4569841"/>
                  </a:lnTo>
                  <a:lnTo>
                    <a:pt x="7907883" y="4536567"/>
                  </a:lnTo>
                  <a:lnTo>
                    <a:pt x="7918145" y="4513211"/>
                  </a:lnTo>
                  <a:lnTo>
                    <a:pt x="7940903" y="4508525"/>
                  </a:lnTo>
                  <a:lnTo>
                    <a:pt x="7982699" y="4508258"/>
                  </a:lnTo>
                  <a:lnTo>
                    <a:pt x="8025638" y="4510443"/>
                  </a:lnTo>
                  <a:lnTo>
                    <a:pt x="8091703" y="4525429"/>
                  </a:lnTo>
                  <a:lnTo>
                    <a:pt x="8121180" y="4574095"/>
                  </a:lnTo>
                  <a:lnTo>
                    <a:pt x="8125104" y="4616386"/>
                  </a:lnTo>
                  <a:lnTo>
                    <a:pt x="8130641" y="4686897"/>
                  </a:lnTo>
                  <a:lnTo>
                    <a:pt x="8109432" y="4711776"/>
                  </a:lnTo>
                  <a:lnTo>
                    <a:pt x="8085290" y="4728870"/>
                  </a:lnTo>
                  <a:lnTo>
                    <a:pt x="8058213" y="4738205"/>
                  </a:lnTo>
                  <a:lnTo>
                    <a:pt x="8028203" y="4739767"/>
                  </a:lnTo>
                  <a:lnTo>
                    <a:pt x="7994015" y="4743818"/>
                  </a:lnTo>
                  <a:lnTo>
                    <a:pt x="7956867" y="4744796"/>
                  </a:lnTo>
                  <a:lnTo>
                    <a:pt x="7919707" y="4743081"/>
                  </a:lnTo>
                  <a:lnTo>
                    <a:pt x="7885468" y="4739068"/>
                  </a:lnTo>
                  <a:lnTo>
                    <a:pt x="7849895" y="4735931"/>
                  </a:lnTo>
                  <a:lnTo>
                    <a:pt x="7822959" y="4729950"/>
                  </a:lnTo>
                  <a:lnTo>
                    <a:pt x="7806309" y="4717834"/>
                  </a:lnTo>
                  <a:lnTo>
                    <a:pt x="7799933" y="4699609"/>
                  </a:lnTo>
                  <a:lnTo>
                    <a:pt x="7803832" y="4675263"/>
                  </a:lnTo>
                  <a:lnTo>
                    <a:pt x="7799997" y="4640681"/>
                  </a:lnTo>
                  <a:lnTo>
                    <a:pt x="7801559" y="4602238"/>
                  </a:lnTo>
                  <a:lnTo>
                    <a:pt x="7805242" y="4563542"/>
                  </a:lnTo>
                  <a:lnTo>
                    <a:pt x="7807769" y="4528147"/>
                  </a:lnTo>
                  <a:lnTo>
                    <a:pt x="7808303" y="4488192"/>
                  </a:lnTo>
                  <a:lnTo>
                    <a:pt x="7828064" y="4442142"/>
                  </a:lnTo>
                  <a:lnTo>
                    <a:pt x="7902422" y="4418825"/>
                  </a:lnTo>
                  <a:lnTo>
                    <a:pt x="7945552" y="4414774"/>
                  </a:lnTo>
                  <a:lnTo>
                    <a:pt x="7989176" y="4413275"/>
                  </a:lnTo>
                  <a:lnTo>
                    <a:pt x="8030311" y="4412500"/>
                  </a:lnTo>
                  <a:lnTo>
                    <a:pt x="8101317" y="4407941"/>
                  </a:lnTo>
                  <a:lnTo>
                    <a:pt x="8139646" y="4408576"/>
                  </a:lnTo>
                  <a:lnTo>
                    <a:pt x="8195462" y="4440745"/>
                  </a:lnTo>
                  <a:lnTo>
                    <a:pt x="8209902" y="4479163"/>
                  </a:lnTo>
                  <a:lnTo>
                    <a:pt x="8216112" y="4525454"/>
                  </a:lnTo>
                  <a:lnTo>
                    <a:pt x="8217065" y="4573994"/>
                  </a:lnTo>
                  <a:lnTo>
                    <a:pt x="8215770" y="4619129"/>
                  </a:lnTo>
                  <a:lnTo>
                    <a:pt x="8215223" y="4655210"/>
                  </a:lnTo>
                  <a:lnTo>
                    <a:pt x="8217763" y="4686554"/>
                  </a:lnTo>
                  <a:lnTo>
                    <a:pt x="8221383" y="4724971"/>
                  </a:lnTo>
                  <a:lnTo>
                    <a:pt x="8222170" y="4762779"/>
                  </a:lnTo>
                  <a:lnTo>
                    <a:pt x="8216278" y="4792281"/>
                  </a:lnTo>
                  <a:lnTo>
                    <a:pt x="8194675" y="4819281"/>
                  </a:lnTo>
                  <a:lnTo>
                    <a:pt x="8164970" y="4832375"/>
                  </a:lnTo>
                  <a:lnTo>
                    <a:pt x="8130680" y="4836198"/>
                  </a:lnTo>
                  <a:lnTo>
                    <a:pt x="8095323" y="4835385"/>
                  </a:lnTo>
                  <a:lnTo>
                    <a:pt x="8071294" y="4834534"/>
                  </a:lnTo>
                  <a:lnTo>
                    <a:pt x="7965097" y="4835499"/>
                  </a:lnTo>
                  <a:lnTo>
                    <a:pt x="7866393" y="4835982"/>
                  </a:lnTo>
                  <a:lnTo>
                    <a:pt x="7817053" y="4836515"/>
                  </a:lnTo>
                  <a:lnTo>
                    <a:pt x="7767714" y="4837506"/>
                  </a:lnTo>
                  <a:lnTo>
                    <a:pt x="7752461" y="4853165"/>
                  </a:lnTo>
                  <a:lnTo>
                    <a:pt x="7756284" y="4863858"/>
                  </a:lnTo>
                  <a:lnTo>
                    <a:pt x="7767714" y="4869116"/>
                  </a:lnTo>
                  <a:lnTo>
                    <a:pt x="7819504" y="4870983"/>
                  </a:lnTo>
                  <a:lnTo>
                    <a:pt x="7871307" y="4872050"/>
                  </a:lnTo>
                  <a:lnTo>
                    <a:pt x="7923136" y="4872507"/>
                  </a:lnTo>
                  <a:lnTo>
                    <a:pt x="8026781" y="4872482"/>
                  </a:lnTo>
                  <a:lnTo>
                    <a:pt x="8041297" y="4872698"/>
                  </a:lnTo>
                  <a:lnTo>
                    <a:pt x="8071980" y="4874171"/>
                  </a:lnTo>
                  <a:lnTo>
                    <a:pt x="8121688" y="4877092"/>
                  </a:lnTo>
                  <a:lnTo>
                    <a:pt x="8155279" y="4877828"/>
                  </a:lnTo>
                  <a:lnTo>
                    <a:pt x="8217243" y="4870920"/>
                  </a:lnTo>
                  <a:lnTo>
                    <a:pt x="8252815" y="4845621"/>
                  </a:lnTo>
                  <a:lnTo>
                    <a:pt x="8257946" y="4826546"/>
                  </a:lnTo>
                  <a:lnTo>
                    <a:pt x="8265236" y="4773117"/>
                  </a:lnTo>
                  <a:close/>
                </a:path>
                <a:path extrusionOk="0" h="13716000" w="9443085">
                  <a:moveTo>
                    <a:pt x="8265236" y="4130306"/>
                  </a:moveTo>
                  <a:lnTo>
                    <a:pt x="8265058" y="4072750"/>
                  </a:lnTo>
                  <a:lnTo>
                    <a:pt x="8258149" y="3961003"/>
                  </a:lnTo>
                  <a:lnTo>
                    <a:pt x="8258746" y="3925405"/>
                  </a:lnTo>
                  <a:lnTo>
                    <a:pt x="8260207" y="3880650"/>
                  </a:lnTo>
                  <a:lnTo>
                    <a:pt x="8259178" y="3832783"/>
                  </a:lnTo>
                  <a:lnTo>
                    <a:pt x="8252295" y="3787876"/>
                  </a:lnTo>
                  <a:lnTo>
                    <a:pt x="8236204" y="3751973"/>
                  </a:lnTo>
                  <a:lnTo>
                    <a:pt x="8207540" y="3731133"/>
                  </a:lnTo>
                  <a:lnTo>
                    <a:pt x="8157883" y="3721912"/>
                  </a:lnTo>
                  <a:lnTo>
                    <a:pt x="8102460" y="3720147"/>
                  </a:lnTo>
                  <a:lnTo>
                    <a:pt x="8046555" y="3722522"/>
                  </a:lnTo>
                  <a:lnTo>
                    <a:pt x="7995437" y="3725672"/>
                  </a:lnTo>
                  <a:lnTo>
                    <a:pt x="7941678" y="3729609"/>
                  </a:lnTo>
                  <a:lnTo>
                    <a:pt x="7888237" y="3735654"/>
                  </a:lnTo>
                  <a:lnTo>
                    <a:pt x="7835024" y="3743566"/>
                  </a:lnTo>
                  <a:lnTo>
                    <a:pt x="7781963" y="3753091"/>
                  </a:lnTo>
                  <a:lnTo>
                    <a:pt x="7756449" y="4106011"/>
                  </a:lnTo>
                  <a:lnTo>
                    <a:pt x="7757617" y="4113022"/>
                  </a:lnTo>
                  <a:lnTo>
                    <a:pt x="7827759" y="4135513"/>
                  </a:lnTo>
                  <a:lnTo>
                    <a:pt x="7882445" y="4141000"/>
                  </a:lnTo>
                  <a:lnTo>
                    <a:pt x="7937322" y="4143959"/>
                  </a:lnTo>
                  <a:lnTo>
                    <a:pt x="7992516" y="4143984"/>
                  </a:lnTo>
                  <a:lnTo>
                    <a:pt x="8029664" y="4143705"/>
                  </a:lnTo>
                  <a:lnTo>
                    <a:pt x="8070532" y="4142790"/>
                  </a:lnTo>
                  <a:lnTo>
                    <a:pt x="8110779" y="4138320"/>
                  </a:lnTo>
                  <a:lnTo>
                    <a:pt x="8164868" y="4115638"/>
                  </a:lnTo>
                  <a:lnTo>
                    <a:pt x="8177492" y="4061701"/>
                  </a:lnTo>
                  <a:lnTo>
                    <a:pt x="8177695" y="4014597"/>
                  </a:lnTo>
                  <a:lnTo>
                    <a:pt x="8176514" y="3961015"/>
                  </a:lnTo>
                  <a:lnTo>
                    <a:pt x="8171815" y="3907790"/>
                  </a:lnTo>
                  <a:lnTo>
                    <a:pt x="8161464" y="3861739"/>
                  </a:lnTo>
                  <a:lnTo>
                    <a:pt x="8124723" y="3825557"/>
                  </a:lnTo>
                  <a:lnTo>
                    <a:pt x="8079600" y="3818534"/>
                  </a:lnTo>
                  <a:lnTo>
                    <a:pt x="8021447" y="3816870"/>
                  </a:lnTo>
                  <a:lnTo>
                    <a:pt x="7963306" y="3819398"/>
                  </a:lnTo>
                  <a:lnTo>
                    <a:pt x="7918145" y="3824897"/>
                  </a:lnTo>
                  <a:lnTo>
                    <a:pt x="7879486" y="3844899"/>
                  </a:lnTo>
                  <a:lnTo>
                    <a:pt x="7862417" y="3880764"/>
                  </a:lnTo>
                  <a:lnTo>
                    <a:pt x="7860119" y="3926027"/>
                  </a:lnTo>
                  <a:lnTo>
                    <a:pt x="7865745" y="3974274"/>
                  </a:lnTo>
                  <a:lnTo>
                    <a:pt x="7872450" y="4019054"/>
                  </a:lnTo>
                  <a:lnTo>
                    <a:pt x="8054162" y="4041292"/>
                  </a:lnTo>
                  <a:lnTo>
                    <a:pt x="8081505" y="3973207"/>
                  </a:lnTo>
                  <a:lnTo>
                    <a:pt x="8051101" y="3926509"/>
                  </a:lnTo>
                  <a:lnTo>
                    <a:pt x="7964271" y="3916476"/>
                  </a:lnTo>
                  <a:lnTo>
                    <a:pt x="7947850" y="3953916"/>
                  </a:lnTo>
                  <a:lnTo>
                    <a:pt x="7989760" y="3964457"/>
                  </a:lnTo>
                  <a:lnTo>
                    <a:pt x="8013878" y="3970058"/>
                  </a:lnTo>
                  <a:lnTo>
                    <a:pt x="7988871" y="4000601"/>
                  </a:lnTo>
                  <a:lnTo>
                    <a:pt x="7939189" y="3999649"/>
                  </a:lnTo>
                  <a:lnTo>
                    <a:pt x="7909484" y="3963759"/>
                  </a:lnTo>
                  <a:lnTo>
                    <a:pt x="7906105" y="3927030"/>
                  </a:lnTo>
                  <a:lnTo>
                    <a:pt x="7907883" y="3893756"/>
                  </a:lnTo>
                  <a:lnTo>
                    <a:pt x="7918145" y="3870388"/>
                  </a:lnTo>
                  <a:lnTo>
                    <a:pt x="7940903" y="3865715"/>
                  </a:lnTo>
                  <a:lnTo>
                    <a:pt x="7982699" y="3865435"/>
                  </a:lnTo>
                  <a:lnTo>
                    <a:pt x="8025638" y="3867620"/>
                  </a:lnTo>
                  <a:lnTo>
                    <a:pt x="8091703" y="3882618"/>
                  </a:lnTo>
                  <a:lnTo>
                    <a:pt x="8121180" y="3931285"/>
                  </a:lnTo>
                  <a:lnTo>
                    <a:pt x="8125104" y="3973563"/>
                  </a:lnTo>
                  <a:lnTo>
                    <a:pt x="8130641" y="4044073"/>
                  </a:lnTo>
                  <a:lnTo>
                    <a:pt x="8109432" y="4068953"/>
                  </a:lnTo>
                  <a:lnTo>
                    <a:pt x="8085290" y="4086060"/>
                  </a:lnTo>
                  <a:lnTo>
                    <a:pt x="8058213" y="4095381"/>
                  </a:lnTo>
                  <a:lnTo>
                    <a:pt x="8028203" y="4096943"/>
                  </a:lnTo>
                  <a:lnTo>
                    <a:pt x="7994015" y="4100995"/>
                  </a:lnTo>
                  <a:lnTo>
                    <a:pt x="7956867" y="4101973"/>
                  </a:lnTo>
                  <a:lnTo>
                    <a:pt x="7919707" y="4100258"/>
                  </a:lnTo>
                  <a:lnTo>
                    <a:pt x="7885468" y="4096245"/>
                  </a:lnTo>
                  <a:lnTo>
                    <a:pt x="7849895" y="4093121"/>
                  </a:lnTo>
                  <a:lnTo>
                    <a:pt x="7822959" y="4087139"/>
                  </a:lnTo>
                  <a:lnTo>
                    <a:pt x="7806309" y="4075023"/>
                  </a:lnTo>
                  <a:lnTo>
                    <a:pt x="7799933" y="4056799"/>
                  </a:lnTo>
                  <a:lnTo>
                    <a:pt x="7803832" y="4032440"/>
                  </a:lnTo>
                  <a:lnTo>
                    <a:pt x="7799997" y="3997858"/>
                  </a:lnTo>
                  <a:lnTo>
                    <a:pt x="7801559" y="3959428"/>
                  </a:lnTo>
                  <a:lnTo>
                    <a:pt x="7805242" y="3920731"/>
                  </a:lnTo>
                  <a:lnTo>
                    <a:pt x="7807769" y="3885336"/>
                  </a:lnTo>
                  <a:lnTo>
                    <a:pt x="7808303" y="3845369"/>
                  </a:lnTo>
                  <a:lnTo>
                    <a:pt x="7828064" y="3799319"/>
                  </a:lnTo>
                  <a:lnTo>
                    <a:pt x="7902422" y="3776002"/>
                  </a:lnTo>
                  <a:lnTo>
                    <a:pt x="7945552" y="3771950"/>
                  </a:lnTo>
                  <a:lnTo>
                    <a:pt x="7989176" y="3770465"/>
                  </a:lnTo>
                  <a:lnTo>
                    <a:pt x="8030311" y="3769690"/>
                  </a:lnTo>
                  <a:lnTo>
                    <a:pt x="8101317" y="3765118"/>
                  </a:lnTo>
                  <a:lnTo>
                    <a:pt x="8139646" y="3765753"/>
                  </a:lnTo>
                  <a:lnTo>
                    <a:pt x="8195462" y="3797935"/>
                  </a:lnTo>
                  <a:lnTo>
                    <a:pt x="8209902" y="3836339"/>
                  </a:lnTo>
                  <a:lnTo>
                    <a:pt x="8216112" y="3882644"/>
                  </a:lnTo>
                  <a:lnTo>
                    <a:pt x="8217065" y="3931183"/>
                  </a:lnTo>
                  <a:lnTo>
                    <a:pt x="8215770" y="3976306"/>
                  </a:lnTo>
                  <a:lnTo>
                    <a:pt x="8215223" y="4012387"/>
                  </a:lnTo>
                  <a:lnTo>
                    <a:pt x="8217763" y="4043743"/>
                  </a:lnTo>
                  <a:lnTo>
                    <a:pt x="8221383" y="4082161"/>
                  </a:lnTo>
                  <a:lnTo>
                    <a:pt x="8222170" y="4119969"/>
                  </a:lnTo>
                  <a:lnTo>
                    <a:pt x="8216278" y="4149471"/>
                  </a:lnTo>
                  <a:lnTo>
                    <a:pt x="8194675" y="4176471"/>
                  </a:lnTo>
                  <a:lnTo>
                    <a:pt x="8164957" y="4189565"/>
                  </a:lnTo>
                  <a:lnTo>
                    <a:pt x="8130667" y="4193387"/>
                  </a:lnTo>
                  <a:lnTo>
                    <a:pt x="8095310" y="4192562"/>
                  </a:lnTo>
                  <a:lnTo>
                    <a:pt x="8071294" y="4191711"/>
                  </a:lnTo>
                  <a:lnTo>
                    <a:pt x="7965097" y="4192676"/>
                  </a:lnTo>
                  <a:lnTo>
                    <a:pt x="7866393" y="4193159"/>
                  </a:lnTo>
                  <a:lnTo>
                    <a:pt x="7817053" y="4193705"/>
                  </a:lnTo>
                  <a:lnTo>
                    <a:pt x="7767714" y="4194695"/>
                  </a:lnTo>
                  <a:lnTo>
                    <a:pt x="7752461" y="4210342"/>
                  </a:lnTo>
                  <a:lnTo>
                    <a:pt x="7756284" y="4221048"/>
                  </a:lnTo>
                  <a:lnTo>
                    <a:pt x="7767714" y="4226293"/>
                  </a:lnTo>
                  <a:lnTo>
                    <a:pt x="7819504" y="4228160"/>
                  </a:lnTo>
                  <a:lnTo>
                    <a:pt x="7871307" y="4229227"/>
                  </a:lnTo>
                  <a:lnTo>
                    <a:pt x="7923136" y="4229697"/>
                  </a:lnTo>
                  <a:lnTo>
                    <a:pt x="8026781" y="4229671"/>
                  </a:lnTo>
                  <a:lnTo>
                    <a:pt x="8041297" y="4229887"/>
                  </a:lnTo>
                  <a:lnTo>
                    <a:pt x="8071980" y="4231360"/>
                  </a:lnTo>
                  <a:lnTo>
                    <a:pt x="8121688" y="4234281"/>
                  </a:lnTo>
                  <a:lnTo>
                    <a:pt x="8155279" y="4235018"/>
                  </a:lnTo>
                  <a:lnTo>
                    <a:pt x="8217243" y="4228109"/>
                  </a:lnTo>
                  <a:lnTo>
                    <a:pt x="8252815" y="4202811"/>
                  </a:lnTo>
                  <a:lnTo>
                    <a:pt x="8257946" y="4183735"/>
                  </a:lnTo>
                  <a:lnTo>
                    <a:pt x="8265236" y="4130306"/>
                  </a:lnTo>
                  <a:close/>
                </a:path>
                <a:path extrusionOk="0" h="13716000" w="9443085">
                  <a:moveTo>
                    <a:pt x="8265236" y="3487483"/>
                  </a:moveTo>
                  <a:lnTo>
                    <a:pt x="8265058" y="3429927"/>
                  </a:lnTo>
                  <a:lnTo>
                    <a:pt x="8258149" y="3318179"/>
                  </a:lnTo>
                  <a:lnTo>
                    <a:pt x="8258746" y="3282581"/>
                  </a:lnTo>
                  <a:lnTo>
                    <a:pt x="8260207" y="3237827"/>
                  </a:lnTo>
                  <a:lnTo>
                    <a:pt x="8259178" y="3189960"/>
                  </a:lnTo>
                  <a:lnTo>
                    <a:pt x="8252295" y="3145053"/>
                  </a:lnTo>
                  <a:lnTo>
                    <a:pt x="8236204" y="3109150"/>
                  </a:lnTo>
                  <a:lnTo>
                    <a:pt x="8207540" y="3088309"/>
                  </a:lnTo>
                  <a:lnTo>
                    <a:pt x="8157883" y="3079089"/>
                  </a:lnTo>
                  <a:lnTo>
                    <a:pt x="8102460" y="3077324"/>
                  </a:lnTo>
                  <a:lnTo>
                    <a:pt x="8046555" y="3079699"/>
                  </a:lnTo>
                  <a:lnTo>
                    <a:pt x="7995437" y="3082848"/>
                  </a:lnTo>
                  <a:lnTo>
                    <a:pt x="7941678" y="3086798"/>
                  </a:lnTo>
                  <a:lnTo>
                    <a:pt x="7888237" y="3092843"/>
                  </a:lnTo>
                  <a:lnTo>
                    <a:pt x="7835024" y="3100755"/>
                  </a:lnTo>
                  <a:lnTo>
                    <a:pt x="7781963" y="3110268"/>
                  </a:lnTo>
                  <a:lnTo>
                    <a:pt x="7756449" y="3463188"/>
                  </a:lnTo>
                  <a:lnTo>
                    <a:pt x="7757617" y="3470198"/>
                  </a:lnTo>
                  <a:lnTo>
                    <a:pt x="7827759" y="3492690"/>
                  </a:lnTo>
                  <a:lnTo>
                    <a:pt x="7882445" y="3498177"/>
                  </a:lnTo>
                  <a:lnTo>
                    <a:pt x="7937322" y="3501136"/>
                  </a:lnTo>
                  <a:lnTo>
                    <a:pt x="7992516" y="3501161"/>
                  </a:lnTo>
                  <a:lnTo>
                    <a:pt x="8029664" y="3500882"/>
                  </a:lnTo>
                  <a:lnTo>
                    <a:pt x="8070532" y="3499980"/>
                  </a:lnTo>
                  <a:lnTo>
                    <a:pt x="8110779" y="3495510"/>
                  </a:lnTo>
                  <a:lnTo>
                    <a:pt x="8164868" y="3472815"/>
                  </a:lnTo>
                  <a:lnTo>
                    <a:pt x="8177492" y="3418878"/>
                  </a:lnTo>
                  <a:lnTo>
                    <a:pt x="8177695" y="3371786"/>
                  </a:lnTo>
                  <a:lnTo>
                    <a:pt x="8176514" y="3318205"/>
                  </a:lnTo>
                  <a:lnTo>
                    <a:pt x="8171815" y="3264966"/>
                  </a:lnTo>
                  <a:lnTo>
                    <a:pt x="8161464" y="3218916"/>
                  </a:lnTo>
                  <a:lnTo>
                    <a:pt x="8124723" y="3182747"/>
                  </a:lnTo>
                  <a:lnTo>
                    <a:pt x="8079600" y="3175724"/>
                  </a:lnTo>
                  <a:lnTo>
                    <a:pt x="8021447" y="3174060"/>
                  </a:lnTo>
                  <a:lnTo>
                    <a:pt x="7963306" y="3176574"/>
                  </a:lnTo>
                  <a:lnTo>
                    <a:pt x="7918145" y="3182074"/>
                  </a:lnTo>
                  <a:lnTo>
                    <a:pt x="7879486" y="3202089"/>
                  </a:lnTo>
                  <a:lnTo>
                    <a:pt x="7862417" y="3237941"/>
                  </a:lnTo>
                  <a:lnTo>
                    <a:pt x="7860119" y="3283216"/>
                  </a:lnTo>
                  <a:lnTo>
                    <a:pt x="7865745" y="3331464"/>
                  </a:lnTo>
                  <a:lnTo>
                    <a:pt x="7872450" y="3376244"/>
                  </a:lnTo>
                  <a:lnTo>
                    <a:pt x="8054162" y="3398469"/>
                  </a:lnTo>
                  <a:lnTo>
                    <a:pt x="8081505" y="3330384"/>
                  </a:lnTo>
                  <a:lnTo>
                    <a:pt x="8051101" y="3283686"/>
                  </a:lnTo>
                  <a:lnTo>
                    <a:pt x="7964271" y="3273653"/>
                  </a:lnTo>
                  <a:lnTo>
                    <a:pt x="7947850" y="3311093"/>
                  </a:lnTo>
                  <a:lnTo>
                    <a:pt x="7989760" y="3321634"/>
                  </a:lnTo>
                  <a:lnTo>
                    <a:pt x="8013878" y="3327247"/>
                  </a:lnTo>
                  <a:lnTo>
                    <a:pt x="7988871" y="3357778"/>
                  </a:lnTo>
                  <a:lnTo>
                    <a:pt x="7939189" y="3356826"/>
                  </a:lnTo>
                  <a:lnTo>
                    <a:pt x="7909484" y="3320935"/>
                  </a:lnTo>
                  <a:lnTo>
                    <a:pt x="7906105" y="3284207"/>
                  </a:lnTo>
                  <a:lnTo>
                    <a:pt x="7907883" y="3250933"/>
                  </a:lnTo>
                  <a:lnTo>
                    <a:pt x="7918145" y="3227565"/>
                  </a:lnTo>
                  <a:lnTo>
                    <a:pt x="7940903" y="3222891"/>
                  </a:lnTo>
                  <a:lnTo>
                    <a:pt x="7982699" y="3222625"/>
                  </a:lnTo>
                  <a:lnTo>
                    <a:pt x="8025638" y="3224809"/>
                  </a:lnTo>
                  <a:lnTo>
                    <a:pt x="8091703" y="3239795"/>
                  </a:lnTo>
                  <a:lnTo>
                    <a:pt x="8121180" y="3288461"/>
                  </a:lnTo>
                  <a:lnTo>
                    <a:pt x="8125104" y="3330740"/>
                  </a:lnTo>
                  <a:lnTo>
                    <a:pt x="8130641" y="3401250"/>
                  </a:lnTo>
                  <a:lnTo>
                    <a:pt x="8109432" y="3426129"/>
                  </a:lnTo>
                  <a:lnTo>
                    <a:pt x="8085290" y="3443236"/>
                  </a:lnTo>
                  <a:lnTo>
                    <a:pt x="8058213" y="3452571"/>
                  </a:lnTo>
                  <a:lnTo>
                    <a:pt x="8028203" y="3454120"/>
                  </a:lnTo>
                  <a:lnTo>
                    <a:pt x="7994015" y="3458184"/>
                  </a:lnTo>
                  <a:lnTo>
                    <a:pt x="7956867" y="3459162"/>
                  </a:lnTo>
                  <a:lnTo>
                    <a:pt x="7919707" y="3457448"/>
                  </a:lnTo>
                  <a:lnTo>
                    <a:pt x="7885468" y="3453434"/>
                  </a:lnTo>
                  <a:lnTo>
                    <a:pt x="7849895" y="3450298"/>
                  </a:lnTo>
                  <a:lnTo>
                    <a:pt x="7822959" y="3444316"/>
                  </a:lnTo>
                  <a:lnTo>
                    <a:pt x="7806309" y="3432213"/>
                  </a:lnTo>
                  <a:lnTo>
                    <a:pt x="7799933" y="3413988"/>
                  </a:lnTo>
                  <a:lnTo>
                    <a:pt x="7803832" y="3389630"/>
                  </a:lnTo>
                  <a:lnTo>
                    <a:pt x="7799997" y="3355048"/>
                  </a:lnTo>
                  <a:lnTo>
                    <a:pt x="7801559" y="3316605"/>
                  </a:lnTo>
                  <a:lnTo>
                    <a:pt x="7805242" y="3277908"/>
                  </a:lnTo>
                  <a:lnTo>
                    <a:pt x="7807769" y="3242513"/>
                  </a:lnTo>
                  <a:lnTo>
                    <a:pt x="7808303" y="3202559"/>
                  </a:lnTo>
                  <a:lnTo>
                    <a:pt x="7828064" y="3156521"/>
                  </a:lnTo>
                  <a:lnTo>
                    <a:pt x="7902422" y="3133191"/>
                  </a:lnTo>
                  <a:lnTo>
                    <a:pt x="7945552" y="3129140"/>
                  </a:lnTo>
                  <a:lnTo>
                    <a:pt x="7989176" y="3127641"/>
                  </a:lnTo>
                  <a:lnTo>
                    <a:pt x="8030311" y="3126867"/>
                  </a:lnTo>
                  <a:lnTo>
                    <a:pt x="8101317" y="3122307"/>
                  </a:lnTo>
                  <a:lnTo>
                    <a:pt x="8139646" y="3122942"/>
                  </a:lnTo>
                  <a:lnTo>
                    <a:pt x="8195462" y="3155111"/>
                  </a:lnTo>
                  <a:lnTo>
                    <a:pt x="8209902" y="3193529"/>
                  </a:lnTo>
                  <a:lnTo>
                    <a:pt x="8216112" y="3239820"/>
                  </a:lnTo>
                  <a:lnTo>
                    <a:pt x="8217065" y="3288360"/>
                  </a:lnTo>
                  <a:lnTo>
                    <a:pt x="8215770" y="3333496"/>
                  </a:lnTo>
                  <a:lnTo>
                    <a:pt x="8215223" y="3369564"/>
                  </a:lnTo>
                  <a:lnTo>
                    <a:pt x="8217763" y="3400920"/>
                  </a:lnTo>
                  <a:lnTo>
                    <a:pt x="8221383" y="3439337"/>
                  </a:lnTo>
                  <a:lnTo>
                    <a:pt x="8222170" y="3477145"/>
                  </a:lnTo>
                  <a:lnTo>
                    <a:pt x="8216278" y="3506647"/>
                  </a:lnTo>
                  <a:lnTo>
                    <a:pt x="8194675" y="3533648"/>
                  </a:lnTo>
                  <a:lnTo>
                    <a:pt x="8164970" y="3546741"/>
                  </a:lnTo>
                  <a:lnTo>
                    <a:pt x="8130680" y="3550564"/>
                  </a:lnTo>
                  <a:lnTo>
                    <a:pt x="8095323" y="3549751"/>
                  </a:lnTo>
                  <a:lnTo>
                    <a:pt x="8071294" y="3548900"/>
                  </a:lnTo>
                  <a:lnTo>
                    <a:pt x="7965097" y="3549866"/>
                  </a:lnTo>
                  <a:lnTo>
                    <a:pt x="7866393" y="3550348"/>
                  </a:lnTo>
                  <a:lnTo>
                    <a:pt x="7817053" y="3550882"/>
                  </a:lnTo>
                  <a:lnTo>
                    <a:pt x="7767714" y="3551872"/>
                  </a:lnTo>
                  <a:lnTo>
                    <a:pt x="7752461" y="3567531"/>
                  </a:lnTo>
                  <a:lnTo>
                    <a:pt x="7756284" y="3578237"/>
                  </a:lnTo>
                  <a:lnTo>
                    <a:pt x="7767714" y="3583482"/>
                  </a:lnTo>
                  <a:lnTo>
                    <a:pt x="7819504" y="3585349"/>
                  </a:lnTo>
                  <a:lnTo>
                    <a:pt x="7871307" y="3586416"/>
                  </a:lnTo>
                  <a:lnTo>
                    <a:pt x="7923136" y="3586873"/>
                  </a:lnTo>
                  <a:lnTo>
                    <a:pt x="8026781" y="3586848"/>
                  </a:lnTo>
                  <a:lnTo>
                    <a:pt x="8041297" y="3587064"/>
                  </a:lnTo>
                  <a:lnTo>
                    <a:pt x="8071993" y="3588537"/>
                  </a:lnTo>
                  <a:lnTo>
                    <a:pt x="8121701" y="3591458"/>
                  </a:lnTo>
                  <a:lnTo>
                    <a:pt x="8155279" y="3592195"/>
                  </a:lnTo>
                  <a:lnTo>
                    <a:pt x="8217243" y="3585299"/>
                  </a:lnTo>
                  <a:lnTo>
                    <a:pt x="8252815" y="3559987"/>
                  </a:lnTo>
                  <a:lnTo>
                    <a:pt x="8257946" y="3540912"/>
                  </a:lnTo>
                  <a:lnTo>
                    <a:pt x="8265236" y="3487483"/>
                  </a:lnTo>
                  <a:close/>
                </a:path>
                <a:path extrusionOk="0" h="13716000" w="9443085">
                  <a:moveTo>
                    <a:pt x="8265236" y="2844673"/>
                  </a:moveTo>
                  <a:lnTo>
                    <a:pt x="8265058" y="2787116"/>
                  </a:lnTo>
                  <a:lnTo>
                    <a:pt x="8258149" y="2675369"/>
                  </a:lnTo>
                  <a:lnTo>
                    <a:pt x="8258746" y="2639771"/>
                  </a:lnTo>
                  <a:lnTo>
                    <a:pt x="8260207" y="2595003"/>
                  </a:lnTo>
                  <a:lnTo>
                    <a:pt x="8259178" y="2547150"/>
                  </a:lnTo>
                  <a:lnTo>
                    <a:pt x="8252295" y="2502230"/>
                  </a:lnTo>
                  <a:lnTo>
                    <a:pt x="8236204" y="2466327"/>
                  </a:lnTo>
                  <a:lnTo>
                    <a:pt x="8207540" y="2445499"/>
                  </a:lnTo>
                  <a:lnTo>
                    <a:pt x="8157883" y="2436266"/>
                  </a:lnTo>
                  <a:lnTo>
                    <a:pt x="8102460" y="2434513"/>
                  </a:lnTo>
                  <a:lnTo>
                    <a:pt x="8046555" y="2436888"/>
                  </a:lnTo>
                  <a:lnTo>
                    <a:pt x="7995437" y="2440038"/>
                  </a:lnTo>
                  <a:lnTo>
                    <a:pt x="7941678" y="2443975"/>
                  </a:lnTo>
                  <a:lnTo>
                    <a:pt x="7888237" y="2450020"/>
                  </a:lnTo>
                  <a:lnTo>
                    <a:pt x="7835024" y="2457945"/>
                  </a:lnTo>
                  <a:lnTo>
                    <a:pt x="7781963" y="2467457"/>
                  </a:lnTo>
                  <a:lnTo>
                    <a:pt x="7756449" y="2820378"/>
                  </a:lnTo>
                  <a:lnTo>
                    <a:pt x="7757617" y="2827388"/>
                  </a:lnTo>
                  <a:lnTo>
                    <a:pt x="7827759" y="2849880"/>
                  </a:lnTo>
                  <a:lnTo>
                    <a:pt x="7882445" y="2855366"/>
                  </a:lnTo>
                  <a:lnTo>
                    <a:pt x="7937322" y="2858325"/>
                  </a:lnTo>
                  <a:lnTo>
                    <a:pt x="7992516" y="2858351"/>
                  </a:lnTo>
                  <a:lnTo>
                    <a:pt x="8029664" y="2858071"/>
                  </a:lnTo>
                  <a:lnTo>
                    <a:pt x="8070532" y="2857157"/>
                  </a:lnTo>
                  <a:lnTo>
                    <a:pt x="8110779" y="2852686"/>
                  </a:lnTo>
                  <a:lnTo>
                    <a:pt x="8164868" y="2830004"/>
                  </a:lnTo>
                  <a:lnTo>
                    <a:pt x="8177492" y="2776067"/>
                  </a:lnTo>
                  <a:lnTo>
                    <a:pt x="8177695" y="2728963"/>
                  </a:lnTo>
                  <a:lnTo>
                    <a:pt x="8176514" y="2675382"/>
                  </a:lnTo>
                  <a:lnTo>
                    <a:pt x="8171815" y="2622156"/>
                  </a:lnTo>
                  <a:lnTo>
                    <a:pt x="8161464" y="2576106"/>
                  </a:lnTo>
                  <a:lnTo>
                    <a:pt x="8124723" y="2539936"/>
                  </a:lnTo>
                  <a:lnTo>
                    <a:pt x="8079600" y="2532900"/>
                  </a:lnTo>
                  <a:lnTo>
                    <a:pt x="8021447" y="2531249"/>
                  </a:lnTo>
                  <a:lnTo>
                    <a:pt x="7963306" y="2533764"/>
                  </a:lnTo>
                  <a:lnTo>
                    <a:pt x="7918145" y="2539263"/>
                  </a:lnTo>
                  <a:lnTo>
                    <a:pt x="7879486" y="2559278"/>
                  </a:lnTo>
                  <a:lnTo>
                    <a:pt x="7862417" y="2595130"/>
                  </a:lnTo>
                  <a:lnTo>
                    <a:pt x="7860119" y="2640406"/>
                  </a:lnTo>
                  <a:lnTo>
                    <a:pt x="7865745" y="2688653"/>
                  </a:lnTo>
                  <a:lnTo>
                    <a:pt x="7872450" y="2733433"/>
                  </a:lnTo>
                  <a:lnTo>
                    <a:pt x="8054162" y="2755658"/>
                  </a:lnTo>
                  <a:lnTo>
                    <a:pt x="8081505" y="2687574"/>
                  </a:lnTo>
                  <a:lnTo>
                    <a:pt x="8051101" y="2640876"/>
                  </a:lnTo>
                  <a:lnTo>
                    <a:pt x="7964271" y="2630843"/>
                  </a:lnTo>
                  <a:lnTo>
                    <a:pt x="7947850" y="2668282"/>
                  </a:lnTo>
                  <a:lnTo>
                    <a:pt x="7989760" y="2678823"/>
                  </a:lnTo>
                  <a:lnTo>
                    <a:pt x="8013878" y="2684437"/>
                  </a:lnTo>
                  <a:lnTo>
                    <a:pt x="7988871" y="2714968"/>
                  </a:lnTo>
                  <a:lnTo>
                    <a:pt x="7939189" y="2714015"/>
                  </a:lnTo>
                  <a:lnTo>
                    <a:pt x="7909484" y="2678112"/>
                  </a:lnTo>
                  <a:lnTo>
                    <a:pt x="7906105" y="2641396"/>
                  </a:lnTo>
                  <a:lnTo>
                    <a:pt x="7907883" y="2608122"/>
                  </a:lnTo>
                  <a:lnTo>
                    <a:pt x="7918145" y="2584754"/>
                  </a:lnTo>
                  <a:lnTo>
                    <a:pt x="7940903" y="2580081"/>
                  </a:lnTo>
                  <a:lnTo>
                    <a:pt x="7982699" y="2579814"/>
                  </a:lnTo>
                  <a:lnTo>
                    <a:pt x="8025638" y="2581999"/>
                  </a:lnTo>
                  <a:lnTo>
                    <a:pt x="8091703" y="2596985"/>
                  </a:lnTo>
                  <a:lnTo>
                    <a:pt x="8121180" y="2645638"/>
                  </a:lnTo>
                  <a:lnTo>
                    <a:pt x="8125104" y="2687917"/>
                  </a:lnTo>
                  <a:lnTo>
                    <a:pt x="8130641" y="2758440"/>
                  </a:lnTo>
                  <a:lnTo>
                    <a:pt x="8109432" y="2783319"/>
                  </a:lnTo>
                  <a:lnTo>
                    <a:pt x="8085290" y="2800426"/>
                  </a:lnTo>
                  <a:lnTo>
                    <a:pt x="8058213" y="2809748"/>
                  </a:lnTo>
                  <a:lnTo>
                    <a:pt x="8028203" y="2811310"/>
                  </a:lnTo>
                  <a:lnTo>
                    <a:pt x="7994015" y="2815361"/>
                  </a:lnTo>
                  <a:lnTo>
                    <a:pt x="7956867" y="2816339"/>
                  </a:lnTo>
                  <a:lnTo>
                    <a:pt x="7919707" y="2814624"/>
                  </a:lnTo>
                  <a:lnTo>
                    <a:pt x="7885468" y="2810611"/>
                  </a:lnTo>
                  <a:lnTo>
                    <a:pt x="7849895" y="2807487"/>
                  </a:lnTo>
                  <a:lnTo>
                    <a:pt x="7822959" y="2801493"/>
                  </a:lnTo>
                  <a:lnTo>
                    <a:pt x="7806309" y="2789390"/>
                  </a:lnTo>
                  <a:lnTo>
                    <a:pt x="7799933" y="2771165"/>
                  </a:lnTo>
                  <a:lnTo>
                    <a:pt x="7803832" y="2746819"/>
                  </a:lnTo>
                  <a:lnTo>
                    <a:pt x="7799997" y="2712224"/>
                  </a:lnTo>
                  <a:lnTo>
                    <a:pt x="7801559" y="2673794"/>
                  </a:lnTo>
                  <a:lnTo>
                    <a:pt x="7805242" y="2635085"/>
                  </a:lnTo>
                  <a:lnTo>
                    <a:pt x="7807769" y="2599690"/>
                  </a:lnTo>
                  <a:lnTo>
                    <a:pt x="7808303" y="2559735"/>
                  </a:lnTo>
                  <a:lnTo>
                    <a:pt x="7828064" y="2513698"/>
                  </a:lnTo>
                  <a:lnTo>
                    <a:pt x="7902422" y="2490381"/>
                  </a:lnTo>
                  <a:lnTo>
                    <a:pt x="7945552" y="2486317"/>
                  </a:lnTo>
                  <a:lnTo>
                    <a:pt x="7989176" y="2484831"/>
                  </a:lnTo>
                  <a:lnTo>
                    <a:pt x="8030311" y="2484056"/>
                  </a:lnTo>
                  <a:lnTo>
                    <a:pt x="8101317" y="2479484"/>
                  </a:lnTo>
                  <a:lnTo>
                    <a:pt x="8139646" y="2480119"/>
                  </a:lnTo>
                  <a:lnTo>
                    <a:pt x="8195462" y="2512288"/>
                  </a:lnTo>
                  <a:lnTo>
                    <a:pt x="8209902" y="2550706"/>
                  </a:lnTo>
                  <a:lnTo>
                    <a:pt x="8216112" y="2597010"/>
                  </a:lnTo>
                  <a:lnTo>
                    <a:pt x="8217065" y="2645549"/>
                  </a:lnTo>
                  <a:lnTo>
                    <a:pt x="8215770" y="2690672"/>
                  </a:lnTo>
                  <a:lnTo>
                    <a:pt x="8215223" y="2726753"/>
                  </a:lnTo>
                  <a:lnTo>
                    <a:pt x="8217763" y="2758109"/>
                  </a:lnTo>
                  <a:lnTo>
                    <a:pt x="8221383" y="2796527"/>
                  </a:lnTo>
                  <a:lnTo>
                    <a:pt x="8222170" y="2834335"/>
                  </a:lnTo>
                  <a:lnTo>
                    <a:pt x="8216278" y="2863837"/>
                  </a:lnTo>
                  <a:lnTo>
                    <a:pt x="8194675" y="2890837"/>
                  </a:lnTo>
                  <a:lnTo>
                    <a:pt x="8164970" y="2903931"/>
                  </a:lnTo>
                  <a:lnTo>
                    <a:pt x="8130680" y="2907741"/>
                  </a:lnTo>
                  <a:lnTo>
                    <a:pt x="8095323" y="2906928"/>
                  </a:lnTo>
                  <a:lnTo>
                    <a:pt x="8071294" y="2906090"/>
                  </a:lnTo>
                  <a:lnTo>
                    <a:pt x="7965097" y="2907042"/>
                  </a:lnTo>
                  <a:lnTo>
                    <a:pt x="7866393" y="2907525"/>
                  </a:lnTo>
                  <a:lnTo>
                    <a:pt x="7817053" y="2908071"/>
                  </a:lnTo>
                  <a:lnTo>
                    <a:pt x="7767714" y="2909062"/>
                  </a:lnTo>
                  <a:lnTo>
                    <a:pt x="7752461" y="2924721"/>
                  </a:lnTo>
                  <a:lnTo>
                    <a:pt x="7756284" y="2935414"/>
                  </a:lnTo>
                  <a:lnTo>
                    <a:pt x="7767714" y="2940672"/>
                  </a:lnTo>
                  <a:lnTo>
                    <a:pt x="7819504" y="2942539"/>
                  </a:lnTo>
                  <a:lnTo>
                    <a:pt x="7871307" y="2943593"/>
                  </a:lnTo>
                  <a:lnTo>
                    <a:pt x="7923136" y="2944063"/>
                  </a:lnTo>
                  <a:lnTo>
                    <a:pt x="8026781" y="2944025"/>
                  </a:lnTo>
                  <a:lnTo>
                    <a:pt x="8041284" y="2944241"/>
                  </a:lnTo>
                  <a:lnTo>
                    <a:pt x="8071967" y="2945714"/>
                  </a:lnTo>
                  <a:lnTo>
                    <a:pt x="8121688" y="2948635"/>
                  </a:lnTo>
                  <a:lnTo>
                    <a:pt x="8155279" y="2949371"/>
                  </a:lnTo>
                  <a:lnTo>
                    <a:pt x="8217243" y="2942475"/>
                  </a:lnTo>
                  <a:lnTo>
                    <a:pt x="8252815" y="2917177"/>
                  </a:lnTo>
                  <a:lnTo>
                    <a:pt x="8257946" y="2898089"/>
                  </a:lnTo>
                  <a:lnTo>
                    <a:pt x="8265236" y="2844673"/>
                  </a:lnTo>
                  <a:close/>
                </a:path>
                <a:path extrusionOk="0" h="13716000" w="9443085">
                  <a:moveTo>
                    <a:pt x="8265236" y="2201862"/>
                  </a:moveTo>
                  <a:lnTo>
                    <a:pt x="8265058" y="2144306"/>
                  </a:lnTo>
                  <a:lnTo>
                    <a:pt x="8258149" y="2032546"/>
                  </a:lnTo>
                  <a:lnTo>
                    <a:pt x="8258746" y="1996960"/>
                  </a:lnTo>
                  <a:lnTo>
                    <a:pt x="8260207" y="1952193"/>
                  </a:lnTo>
                  <a:lnTo>
                    <a:pt x="8259178" y="1904326"/>
                  </a:lnTo>
                  <a:lnTo>
                    <a:pt x="8252295" y="1859419"/>
                  </a:lnTo>
                  <a:lnTo>
                    <a:pt x="8236204" y="1823516"/>
                  </a:lnTo>
                  <a:lnTo>
                    <a:pt x="8207540" y="1802676"/>
                  </a:lnTo>
                  <a:lnTo>
                    <a:pt x="8157883" y="1793455"/>
                  </a:lnTo>
                  <a:lnTo>
                    <a:pt x="8102460" y="1791703"/>
                  </a:lnTo>
                  <a:lnTo>
                    <a:pt x="8046555" y="1794065"/>
                  </a:lnTo>
                  <a:lnTo>
                    <a:pt x="7995437" y="1797215"/>
                  </a:lnTo>
                  <a:lnTo>
                    <a:pt x="7941678" y="1801164"/>
                  </a:lnTo>
                  <a:lnTo>
                    <a:pt x="7888237" y="1807210"/>
                  </a:lnTo>
                  <a:lnTo>
                    <a:pt x="7835024" y="1815122"/>
                  </a:lnTo>
                  <a:lnTo>
                    <a:pt x="7781963" y="1824647"/>
                  </a:lnTo>
                  <a:lnTo>
                    <a:pt x="7756449" y="2177554"/>
                  </a:lnTo>
                  <a:lnTo>
                    <a:pt x="7757617" y="2184565"/>
                  </a:lnTo>
                  <a:lnTo>
                    <a:pt x="7827759" y="2207056"/>
                  </a:lnTo>
                  <a:lnTo>
                    <a:pt x="7882445" y="2212543"/>
                  </a:lnTo>
                  <a:lnTo>
                    <a:pt x="7937322" y="2215502"/>
                  </a:lnTo>
                  <a:lnTo>
                    <a:pt x="7992516" y="2215527"/>
                  </a:lnTo>
                  <a:lnTo>
                    <a:pt x="8029664" y="2215248"/>
                  </a:lnTo>
                  <a:lnTo>
                    <a:pt x="8070532" y="2214334"/>
                  </a:lnTo>
                  <a:lnTo>
                    <a:pt x="8110779" y="2209876"/>
                  </a:lnTo>
                  <a:lnTo>
                    <a:pt x="8164868" y="2187181"/>
                  </a:lnTo>
                  <a:lnTo>
                    <a:pt x="8177492" y="2133244"/>
                  </a:lnTo>
                  <a:lnTo>
                    <a:pt x="8177695" y="2086152"/>
                  </a:lnTo>
                  <a:lnTo>
                    <a:pt x="8176514" y="2032571"/>
                  </a:lnTo>
                  <a:lnTo>
                    <a:pt x="8171815" y="1979345"/>
                  </a:lnTo>
                  <a:lnTo>
                    <a:pt x="8161464" y="1933295"/>
                  </a:lnTo>
                  <a:lnTo>
                    <a:pt x="8124723" y="1897113"/>
                  </a:lnTo>
                  <a:lnTo>
                    <a:pt x="8079600" y="1890090"/>
                  </a:lnTo>
                  <a:lnTo>
                    <a:pt x="8021447" y="1888426"/>
                  </a:lnTo>
                  <a:lnTo>
                    <a:pt x="7963306" y="1890941"/>
                  </a:lnTo>
                  <a:lnTo>
                    <a:pt x="7918145" y="1896440"/>
                  </a:lnTo>
                  <a:lnTo>
                    <a:pt x="7879486" y="1916455"/>
                  </a:lnTo>
                  <a:lnTo>
                    <a:pt x="7862417" y="1952307"/>
                  </a:lnTo>
                  <a:lnTo>
                    <a:pt x="7860119" y="1997583"/>
                  </a:lnTo>
                  <a:lnTo>
                    <a:pt x="7865745" y="2045817"/>
                  </a:lnTo>
                  <a:lnTo>
                    <a:pt x="7872450" y="2090597"/>
                  </a:lnTo>
                  <a:lnTo>
                    <a:pt x="8054162" y="2112835"/>
                  </a:lnTo>
                  <a:lnTo>
                    <a:pt x="8081505" y="2044763"/>
                  </a:lnTo>
                  <a:lnTo>
                    <a:pt x="8051101" y="1998052"/>
                  </a:lnTo>
                  <a:lnTo>
                    <a:pt x="7964271" y="1988019"/>
                  </a:lnTo>
                  <a:lnTo>
                    <a:pt x="7947850" y="2025459"/>
                  </a:lnTo>
                  <a:lnTo>
                    <a:pt x="7989760" y="2036000"/>
                  </a:lnTo>
                  <a:lnTo>
                    <a:pt x="8013878" y="2041613"/>
                  </a:lnTo>
                  <a:lnTo>
                    <a:pt x="7988871" y="2072157"/>
                  </a:lnTo>
                  <a:lnTo>
                    <a:pt x="7939189" y="2071192"/>
                  </a:lnTo>
                  <a:lnTo>
                    <a:pt x="7909484" y="2035302"/>
                  </a:lnTo>
                  <a:lnTo>
                    <a:pt x="7906105" y="1998586"/>
                  </a:lnTo>
                  <a:lnTo>
                    <a:pt x="7907883" y="1965299"/>
                  </a:lnTo>
                  <a:lnTo>
                    <a:pt x="7918145" y="1941931"/>
                  </a:lnTo>
                  <a:lnTo>
                    <a:pt x="7940903" y="1937258"/>
                  </a:lnTo>
                  <a:lnTo>
                    <a:pt x="7982699" y="1936991"/>
                  </a:lnTo>
                  <a:lnTo>
                    <a:pt x="8025638" y="1939175"/>
                  </a:lnTo>
                  <a:lnTo>
                    <a:pt x="8091703" y="1954161"/>
                  </a:lnTo>
                  <a:lnTo>
                    <a:pt x="8121180" y="2002828"/>
                  </a:lnTo>
                  <a:lnTo>
                    <a:pt x="8125104" y="2045106"/>
                  </a:lnTo>
                  <a:lnTo>
                    <a:pt x="8130641" y="2115616"/>
                  </a:lnTo>
                  <a:lnTo>
                    <a:pt x="8109432" y="2140496"/>
                  </a:lnTo>
                  <a:lnTo>
                    <a:pt x="8085290" y="2157603"/>
                  </a:lnTo>
                  <a:lnTo>
                    <a:pt x="8058213" y="2166937"/>
                  </a:lnTo>
                  <a:lnTo>
                    <a:pt x="8028203" y="2168487"/>
                  </a:lnTo>
                  <a:lnTo>
                    <a:pt x="7994015" y="2172551"/>
                  </a:lnTo>
                  <a:lnTo>
                    <a:pt x="7956867" y="2173528"/>
                  </a:lnTo>
                  <a:lnTo>
                    <a:pt x="7919707" y="2171814"/>
                  </a:lnTo>
                  <a:lnTo>
                    <a:pt x="7885468" y="2167788"/>
                  </a:lnTo>
                  <a:lnTo>
                    <a:pt x="7849895" y="2164664"/>
                  </a:lnTo>
                  <a:lnTo>
                    <a:pt x="7822959" y="2158682"/>
                  </a:lnTo>
                  <a:lnTo>
                    <a:pt x="7806309" y="2146579"/>
                  </a:lnTo>
                  <a:lnTo>
                    <a:pt x="7799933" y="2128342"/>
                  </a:lnTo>
                  <a:lnTo>
                    <a:pt x="7803832" y="2103996"/>
                  </a:lnTo>
                  <a:lnTo>
                    <a:pt x="7799997" y="2069414"/>
                  </a:lnTo>
                  <a:lnTo>
                    <a:pt x="7801559" y="2030971"/>
                  </a:lnTo>
                  <a:lnTo>
                    <a:pt x="7805242" y="1992274"/>
                  </a:lnTo>
                  <a:lnTo>
                    <a:pt x="7807769" y="1956879"/>
                  </a:lnTo>
                  <a:lnTo>
                    <a:pt x="7808303" y="1916925"/>
                  </a:lnTo>
                  <a:lnTo>
                    <a:pt x="7828064" y="1870875"/>
                  </a:lnTo>
                  <a:lnTo>
                    <a:pt x="7902422" y="1847557"/>
                  </a:lnTo>
                  <a:lnTo>
                    <a:pt x="7945552" y="1843506"/>
                  </a:lnTo>
                  <a:lnTo>
                    <a:pt x="7989176" y="1842020"/>
                  </a:lnTo>
                  <a:lnTo>
                    <a:pt x="8030311" y="1841233"/>
                  </a:lnTo>
                  <a:lnTo>
                    <a:pt x="8101317" y="1836674"/>
                  </a:lnTo>
                  <a:lnTo>
                    <a:pt x="8139646" y="1837309"/>
                  </a:lnTo>
                  <a:lnTo>
                    <a:pt x="8195462" y="1869478"/>
                  </a:lnTo>
                  <a:lnTo>
                    <a:pt x="8209902" y="1907895"/>
                  </a:lnTo>
                  <a:lnTo>
                    <a:pt x="8216112" y="1954187"/>
                  </a:lnTo>
                  <a:lnTo>
                    <a:pt x="8217065" y="2002726"/>
                  </a:lnTo>
                  <a:lnTo>
                    <a:pt x="8215770" y="2047862"/>
                  </a:lnTo>
                  <a:lnTo>
                    <a:pt x="8215223" y="2083930"/>
                  </a:lnTo>
                  <a:lnTo>
                    <a:pt x="8217763" y="2115286"/>
                  </a:lnTo>
                  <a:lnTo>
                    <a:pt x="8221383" y="2153704"/>
                  </a:lnTo>
                  <a:lnTo>
                    <a:pt x="8222170" y="2191512"/>
                  </a:lnTo>
                  <a:lnTo>
                    <a:pt x="8216278" y="2221014"/>
                  </a:lnTo>
                  <a:lnTo>
                    <a:pt x="8194675" y="2248014"/>
                  </a:lnTo>
                  <a:lnTo>
                    <a:pt x="8164970" y="2261108"/>
                  </a:lnTo>
                  <a:lnTo>
                    <a:pt x="8130680" y="2264930"/>
                  </a:lnTo>
                  <a:lnTo>
                    <a:pt x="8095323" y="2264118"/>
                  </a:lnTo>
                  <a:lnTo>
                    <a:pt x="8071294" y="2263267"/>
                  </a:lnTo>
                  <a:lnTo>
                    <a:pt x="7965097" y="2264232"/>
                  </a:lnTo>
                  <a:lnTo>
                    <a:pt x="7866393" y="2264714"/>
                  </a:lnTo>
                  <a:lnTo>
                    <a:pt x="7817053" y="2265248"/>
                  </a:lnTo>
                  <a:lnTo>
                    <a:pt x="7767714" y="2266226"/>
                  </a:lnTo>
                  <a:lnTo>
                    <a:pt x="7752461" y="2281898"/>
                  </a:lnTo>
                  <a:lnTo>
                    <a:pt x="7756284" y="2292591"/>
                  </a:lnTo>
                  <a:lnTo>
                    <a:pt x="7767714" y="2297836"/>
                  </a:lnTo>
                  <a:lnTo>
                    <a:pt x="7819504" y="2299716"/>
                  </a:lnTo>
                  <a:lnTo>
                    <a:pt x="7871307" y="2300782"/>
                  </a:lnTo>
                  <a:lnTo>
                    <a:pt x="7923136" y="2301240"/>
                  </a:lnTo>
                  <a:lnTo>
                    <a:pt x="8026781" y="2301214"/>
                  </a:lnTo>
                  <a:lnTo>
                    <a:pt x="8041284" y="2301430"/>
                  </a:lnTo>
                  <a:lnTo>
                    <a:pt x="8071967" y="2302903"/>
                  </a:lnTo>
                  <a:lnTo>
                    <a:pt x="8121675" y="2305824"/>
                  </a:lnTo>
                  <a:lnTo>
                    <a:pt x="8155267" y="2306561"/>
                  </a:lnTo>
                  <a:lnTo>
                    <a:pt x="8217243" y="2299652"/>
                  </a:lnTo>
                  <a:lnTo>
                    <a:pt x="8252815" y="2274354"/>
                  </a:lnTo>
                  <a:lnTo>
                    <a:pt x="8257946" y="2255278"/>
                  </a:lnTo>
                  <a:lnTo>
                    <a:pt x="8265236" y="2201862"/>
                  </a:lnTo>
                  <a:close/>
                </a:path>
                <a:path extrusionOk="0" h="13716000" w="9443085">
                  <a:moveTo>
                    <a:pt x="8265236" y="1559026"/>
                  </a:moveTo>
                  <a:lnTo>
                    <a:pt x="8265058" y="1501482"/>
                  </a:lnTo>
                  <a:lnTo>
                    <a:pt x="8258149" y="1389735"/>
                  </a:lnTo>
                  <a:lnTo>
                    <a:pt x="8258746" y="1354137"/>
                  </a:lnTo>
                  <a:lnTo>
                    <a:pt x="8260207" y="1309370"/>
                  </a:lnTo>
                  <a:lnTo>
                    <a:pt x="8259178" y="1261516"/>
                  </a:lnTo>
                  <a:lnTo>
                    <a:pt x="8252295" y="1216596"/>
                  </a:lnTo>
                  <a:lnTo>
                    <a:pt x="8236204" y="1180693"/>
                  </a:lnTo>
                  <a:lnTo>
                    <a:pt x="8207540" y="1159865"/>
                  </a:lnTo>
                  <a:lnTo>
                    <a:pt x="8157883" y="1150632"/>
                  </a:lnTo>
                  <a:lnTo>
                    <a:pt x="8102460" y="1148880"/>
                  </a:lnTo>
                  <a:lnTo>
                    <a:pt x="8046555" y="1151255"/>
                  </a:lnTo>
                  <a:lnTo>
                    <a:pt x="7995437" y="1154404"/>
                  </a:lnTo>
                  <a:lnTo>
                    <a:pt x="7941678" y="1158341"/>
                  </a:lnTo>
                  <a:lnTo>
                    <a:pt x="7888237" y="1164386"/>
                  </a:lnTo>
                  <a:lnTo>
                    <a:pt x="7835024" y="1172298"/>
                  </a:lnTo>
                  <a:lnTo>
                    <a:pt x="7781963" y="1181823"/>
                  </a:lnTo>
                  <a:lnTo>
                    <a:pt x="7756449" y="1534744"/>
                  </a:lnTo>
                  <a:lnTo>
                    <a:pt x="7757617" y="1541754"/>
                  </a:lnTo>
                  <a:lnTo>
                    <a:pt x="7827759" y="1564246"/>
                  </a:lnTo>
                  <a:lnTo>
                    <a:pt x="7882445" y="1569732"/>
                  </a:lnTo>
                  <a:lnTo>
                    <a:pt x="7937322" y="1572691"/>
                  </a:lnTo>
                  <a:lnTo>
                    <a:pt x="7992516" y="1572717"/>
                  </a:lnTo>
                  <a:lnTo>
                    <a:pt x="8029664" y="1572437"/>
                  </a:lnTo>
                  <a:lnTo>
                    <a:pt x="8070532" y="1571523"/>
                  </a:lnTo>
                  <a:lnTo>
                    <a:pt x="8110779" y="1567065"/>
                  </a:lnTo>
                  <a:lnTo>
                    <a:pt x="8164868" y="1544370"/>
                  </a:lnTo>
                  <a:lnTo>
                    <a:pt x="8177492" y="1490433"/>
                  </a:lnTo>
                  <a:lnTo>
                    <a:pt x="8177695" y="1443329"/>
                  </a:lnTo>
                  <a:lnTo>
                    <a:pt x="8176514" y="1389748"/>
                  </a:lnTo>
                  <a:lnTo>
                    <a:pt x="8171815" y="1336522"/>
                  </a:lnTo>
                  <a:lnTo>
                    <a:pt x="8161464" y="1290472"/>
                  </a:lnTo>
                  <a:lnTo>
                    <a:pt x="8124723" y="1254290"/>
                  </a:lnTo>
                  <a:lnTo>
                    <a:pt x="8079600" y="1247267"/>
                  </a:lnTo>
                  <a:lnTo>
                    <a:pt x="8021447" y="1245603"/>
                  </a:lnTo>
                  <a:lnTo>
                    <a:pt x="7963306" y="1248130"/>
                  </a:lnTo>
                  <a:lnTo>
                    <a:pt x="7918145" y="1253629"/>
                  </a:lnTo>
                  <a:lnTo>
                    <a:pt x="7879486" y="1273644"/>
                  </a:lnTo>
                  <a:lnTo>
                    <a:pt x="7862417" y="1309497"/>
                  </a:lnTo>
                  <a:lnTo>
                    <a:pt x="7860119" y="1354759"/>
                  </a:lnTo>
                  <a:lnTo>
                    <a:pt x="7865745" y="1403007"/>
                  </a:lnTo>
                  <a:lnTo>
                    <a:pt x="7872450" y="1447787"/>
                  </a:lnTo>
                  <a:lnTo>
                    <a:pt x="8054162" y="1470025"/>
                  </a:lnTo>
                  <a:lnTo>
                    <a:pt x="8081505" y="1401940"/>
                  </a:lnTo>
                  <a:lnTo>
                    <a:pt x="8051101" y="1355242"/>
                  </a:lnTo>
                  <a:lnTo>
                    <a:pt x="7964271" y="1345209"/>
                  </a:lnTo>
                  <a:lnTo>
                    <a:pt x="7947850" y="1382649"/>
                  </a:lnTo>
                  <a:lnTo>
                    <a:pt x="7989760" y="1393190"/>
                  </a:lnTo>
                  <a:lnTo>
                    <a:pt x="8013878" y="1398790"/>
                  </a:lnTo>
                  <a:lnTo>
                    <a:pt x="7988871" y="1429334"/>
                  </a:lnTo>
                  <a:lnTo>
                    <a:pt x="7939189" y="1428381"/>
                  </a:lnTo>
                  <a:lnTo>
                    <a:pt x="7909484" y="1392491"/>
                  </a:lnTo>
                  <a:lnTo>
                    <a:pt x="7906105" y="1355763"/>
                  </a:lnTo>
                  <a:lnTo>
                    <a:pt x="7907883" y="1322489"/>
                  </a:lnTo>
                  <a:lnTo>
                    <a:pt x="7918145" y="1299121"/>
                  </a:lnTo>
                  <a:lnTo>
                    <a:pt x="7940903" y="1294447"/>
                  </a:lnTo>
                  <a:lnTo>
                    <a:pt x="7982699" y="1294180"/>
                  </a:lnTo>
                  <a:lnTo>
                    <a:pt x="8025638" y="1296352"/>
                  </a:lnTo>
                  <a:lnTo>
                    <a:pt x="8091703" y="1311351"/>
                  </a:lnTo>
                  <a:lnTo>
                    <a:pt x="8121180" y="1360004"/>
                  </a:lnTo>
                  <a:lnTo>
                    <a:pt x="8125104" y="1402283"/>
                  </a:lnTo>
                  <a:lnTo>
                    <a:pt x="8130641" y="1472806"/>
                  </a:lnTo>
                  <a:lnTo>
                    <a:pt x="8109432" y="1497685"/>
                  </a:lnTo>
                  <a:lnTo>
                    <a:pt x="8085290" y="1514792"/>
                  </a:lnTo>
                  <a:lnTo>
                    <a:pt x="8058213" y="1524114"/>
                  </a:lnTo>
                  <a:lnTo>
                    <a:pt x="8028203" y="1525676"/>
                  </a:lnTo>
                  <a:lnTo>
                    <a:pt x="7994015" y="1529727"/>
                  </a:lnTo>
                  <a:lnTo>
                    <a:pt x="7956867" y="1530705"/>
                  </a:lnTo>
                  <a:lnTo>
                    <a:pt x="7919707" y="1528991"/>
                  </a:lnTo>
                  <a:lnTo>
                    <a:pt x="7885468" y="1524977"/>
                  </a:lnTo>
                  <a:lnTo>
                    <a:pt x="7849895" y="1521841"/>
                  </a:lnTo>
                  <a:lnTo>
                    <a:pt x="7822959" y="1515859"/>
                  </a:lnTo>
                  <a:lnTo>
                    <a:pt x="7806309" y="1503756"/>
                  </a:lnTo>
                  <a:lnTo>
                    <a:pt x="7799933" y="1485531"/>
                  </a:lnTo>
                  <a:lnTo>
                    <a:pt x="7803832" y="1461173"/>
                  </a:lnTo>
                  <a:lnTo>
                    <a:pt x="7799997" y="1426591"/>
                  </a:lnTo>
                  <a:lnTo>
                    <a:pt x="7801559" y="1388160"/>
                  </a:lnTo>
                  <a:lnTo>
                    <a:pt x="7805242" y="1349451"/>
                  </a:lnTo>
                  <a:lnTo>
                    <a:pt x="7807769" y="1314056"/>
                  </a:lnTo>
                  <a:lnTo>
                    <a:pt x="7808303" y="1274102"/>
                  </a:lnTo>
                  <a:lnTo>
                    <a:pt x="7828064" y="1228064"/>
                  </a:lnTo>
                  <a:lnTo>
                    <a:pt x="7902422" y="1204734"/>
                  </a:lnTo>
                  <a:lnTo>
                    <a:pt x="7945552" y="1200683"/>
                  </a:lnTo>
                  <a:lnTo>
                    <a:pt x="7989176" y="1199197"/>
                  </a:lnTo>
                  <a:lnTo>
                    <a:pt x="8030311" y="1198422"/>
                  </a:lnTo>
                  <a:lnTo>
                    <a:pt x="8101317" y="1193863"/>
                  </a:lnTo>
                  <a:lnTo>
                    <a:pt x="8139646" y="1194485"/>
                  </a:lnTo>
                  <a:lnTo>
                    <a:pt x="8195462" y="1226654"/>
                  </a:lnTo>
                  <a:lnTo>
                    <a:pt x="8209902" y="1265072"/>
                  </a:lnTo>
                  <a:lnTo>
                    <a:pt x="8216112" y="1311376"/>
                  </a:lnTo>
                  <a:lnTo>
                    <a:pt x="8217065" y="1359916"/>
                  </a:lnTo>
                  <a:lnTo>
                    <a:pt x="8215770" y="1405039"/>
                  </a:lnTo>
                  <a:lnTo>
                    <a:pt x="8215223" y="1441119"/>
                  </a:lnTo>
                  <a:lnTo>
                    <a:pt x="8217763" y="1472476"/>
                  </a:lnTo>
                  <a:lnTo>
                    <a:pt x="8221383" y="1510893"/>
                  </a:lnTo>
                  <a:lnTo>
                    <a:pt x="8222170" y="1548701"/>
                  </a:lnTo>
                  <a:lnTo>
                    <a:pt x="8216278" y="1578203"/>
                  </a:lnTo>
                  <a:lnTo>
                    <a:pt x="8194675" y="1605203"/>
                  </a:lnTo>
                  <a:lnTo>
                    <a:pt x="8164957" y="1618297"/>
                  </a:lnTo>
                  <a:lnTo>
                    <a:pt x="8130667" y="1622107"/>
                  </a:lnTo>
                  <a:lnTo>
                    <a:pt x="8095310" y="1621294"/>
                  </a:lnTo>
                  <a:lnTo>
                    <a:pt x="8071294" y="1620456"/>
                  </a:lnTo>
                  <a:lnTo>
                    <a:pt x="7965097" y="1621409"/>
                  </a:lnTo>
                  <a:lnTo>
                    <a:pt x="7866393" y="1621891"/>
                  </a:lnTo>
                  <a:lnTo>
                    <a:pt x="7817053" y="1622425"/>
                  </a:lnTo>
                  <a:lnTo>
                    <a:pt x="7767714" y="1623415"/>
                  </a:lnTo>
                  <a:lnTo>
                    <a:pt x="7752461" y="1639074"/>
                  </a:lnTo>
                  <a:lnTo>
                    <a:pt x="7756284" y="1649780"/>
                  </a:lnTo>
                  <a:lnTo>
                    <a:pt x="7767714" y="1655025"/>
                  </a:lnTo>
                  <a:lnTo>
                    <a:pt x="7819504" y="1656905"/>
                  </a:lnTo>
                  <a:lnTo>
                    <a:pt x="7871307" y="1657959"/>
                  </a:lnTo>
                  <a:lnTo>
                    <a:pt x="7923136" y="1658429"/>
                  </a:lnTo>
                  <a:lnTo>
                    <a:pt x="8026781" y="1658391"/>
                  </a:lnTo>
                  <a:lnTo>
                    <a:pt x="8041284" y="1658607"/>
                  </a:lnTo>
                  <a:lnTo>
                    <a:pt x="8071955" y="1660080"/>
                  </a:lnTo>
                  <a:lnTo>
                    <a:pt x="8121663" y="1663001"/>
                  </a:lnTo>
                  <a:lnTo>
                    <a:pt x="8155267" y="1663750"/>
                  </a:lnTo>
                  <a:lnTo>
                    <a:pt x="8217243" y="1656842"/>
                  </a:lnTo>
                  <a:lnTo>
                    <a:pt x="8252815" y="1631543"/>
                  </a:lnTo>
                  <a:lnTo>
                    <a:pt x="8257946" y="1612455"/>
                  </a:lnTo>
                  <a:lnTo>
                    <a:pt x="8265236" y="1559026"/>
                  </a:lnTo>
                  <a:close/>
                </a:path>
                <a:path extrusionOk="0" h="13716000" w="9443085">
                  <a:moveTo>
                    <a:pt x="8265236" y="916228"/>
                  </a:moveTo>
                  <a:lnTo>
                    <a:pt x="8265058" y="858672"/>
                  </a:lnTo>
                  <a:lnTo>
                    <a:pt x="8258149" y="746912"/>
                  </a:lnTo>
                  <a:lnTo>
                    <a:pt x="8258746" y="711327"/>
                  </a:lnTo>
                  <a:lnTo>
                    <a:pt x="8260207" y="666559"/>
                  </a:lnTo>
                  <a:lnTo>
                    <a:pt x="8259178" y="618705"/>
                  </a:lnTo>
                  <a:lnTo>
                    <a:pt x="8252295" y="573786"/>
                  </a:lnTo>
                  <a:lnTo>
                    <a:pt x="8236204" y="537883"/>
                  </a:lnTo>
                  <a:lnTo>
                    <a:pt x="8207540" y="517042"/>
                  </a:lnTo>
                  <a:lnTo>
                    <a:pt x="8157883" y="507822"/>
                  </a:lnTo>
                  <a:lnTo>
                    <a:pt x="8102460" y="506069"/>
                  </a:lnTo>
                  <a:lnTo>
                    <a:pt x="8046555" y="508431"/>
                  </a:lnTo>
                  <a:lnTo>
                    <a:pt x="7995437" y="511581"/>
                  </a:lnTo>
                  <a:lnTo>
                    <a:pt x="7941678" y="515531"/>
                  </a:lnTo>
                  <a:lnTo>
                    <a:pt x="7888237" y="521576"/>
                  </a:lnTo>
                  <a:lnTo>
                    <a:pt x="7835024" y="529488"/>
                  </a:lnTo>
                  <a:lnTo>
                    <a:pt x="7781963" y="539013"/>
                  </a:lnTo>
                  <a:lnTo>
                    <a:pt x="7756449" y="891921"/>
                  </a:lnTo>
                  <a:lnTo>
                    <a:pt x="7757617" y="898931"/>
                  </a:lnTo>
                  <a:lnTo>
                    <a:pt x="7827759" y="921435"/>
                  </a:lnTo>
                  <a:lnTo>
                    <a:pt x="7882445" y="926909"/>
                  </a:lnTo>
                  <a:lnTo>
                    <a:pt x="7937322" y="929868"/>
                  </a:lnTo>
                  <a:lnTo>
                    <a:pt x="7992516" y="929894"/>
                  </a:lnTo>
                  <a:lnTo>
                    <a:pt x="8029664" y="929614"/>
                  </a:lnTo>
                  <a:lnTo>
                    <a:pt x="8070532" y="928712"/>
                  </a:lnTo>
                  <a:lnTo>
                    <a:pt x="8110779" y="924242"/>
                  </a:lnTo>
                  <a:lnTo>
                    <a:pt x="8164868" y="901547"/>
                  </a:lnTo>
                  <a:lnTo>
                    <a:pt x="8177492" y="847610"/>
                  </a:lnTo>
                  <a:lnTo>
                    <a:pt x="8177695" y="800519"/>
                  </a:lnTo>
                  <a:lnTo>
                    <a:pt x="8176514" y="746937"/>
                  </a:lnTo>
                  <a:lnTo>
                    <a:pt x="8171815" y="693712"/>
                  </a:lnTo>
                  <a:lnTo>
                    <a:pt x="8161464" y="647649"/>
                  </a:lnTo>
                  <a:lnTo>
                    <a:pt x="8124723" y="611479"/>
                  </a:lnTo>
                  <a:lnTo>
                    <a:pt x="8079600" y="604456"/>
                  </a:lnTo>
                  <a:lnTo>
                    <a:pt x="8021447" y="602792"/>
                  </a:lnTo>
                  <a:lnTo>
                    <a:pt x="7963306" y="605307"/>
                  </a:lnTo>
                  <a:lnTo>
                    <a:pt x="7918145" y="610806"/>
                  </a:lnTo>
                  <a:lnTo>
                    <a:pt x="7879486" y="630821"/>
                  </a:lnTo>
                  <a:lnTo>
                    <a:pt x="7862417" y="666673"/>
                  </a:lnTo>
                  <a:lnTo>
                    <a:pt x="7860119" y="711949"/>
                  </a:lnTo>
                  <a:lnTo>
                    <a:pt x="7865745" y="760183"/>
                  </a:lnTo>
                  <a:lnTo>
                    <a:pt x="7872450" y="804964"/>
                  </a:lnTo>
                  <a:lnTo>
                    <a:pt x="8054162" y="827201"/>
                  </a:lnTo>
                  <a:lnTo>
                    <a:pt x="8081505" y="759117"/>
                  </a:lnTo>
                  <a:lnTo>
                    <a:pt x="8051101" y="712419"/>
                  </a:lnTo>
                  <a:lnTo>
                    <a:pt x="7964271" y="702373"/>
                  </a:lnTo>
                  <a:lnTo>
                    <a:pt x="7947850" y="739825"/>
                  </a:lnTo>
                  <a:lnTo>
                    <a:pt x="7989760" y="750379"/>
                  </a:lnTo>
                  <a:lnTo>
                    <a:pt x="8013878" y="755980"/>
                  </a:lnTo>
                  <a:lnTo>
                    <a:pt x="7988871" y="786523"/>
                  </a:lnTo>
                  <a:lnTo>
                    <a:pt x="7939189" y="785571"/>
                  </a:lnTo>
                  <a:lnTo>
                    <a:pt x="7909484" y="749668"/>
                  </a:lnTo>
                  <a:lnTo>
                    <a:pt x="7906105" y="712939"/>
                  </a:lnTo>
                  <a:lnTo>
                    <a:pt x="7907883" y="679678"/>
                  </a:lnTo>
                  <a:lnTo>
                    <a:pt x="7918145" y="656310"/>
                  </a:lnTo>
                  <a:lnTo>
                    <a:pt x="7940903" y="651624"/>
                  </a:lnTo>
                  <a:lnTo>
                    <a:pt x="7982699" y="651357"/>
                  </a:lnTo>
                  <a:lnTo>
                    <a:pt x="8025638" y="653542"/>
                  </a:lnTo>
                  <a:lnTo>
                    <a:pt x="8091703" y="668528"/>
                  </a:lnTo>
                  <a:lnTo>
                    <a:pt x="8121180" y="717194"/>
                  </a:lnTo>
                  <a:lnTo>
                    <a:pt x="8125104" y="759472"/>
                  </a:lnTo>
                  <a:lnTo>
                    <a:pt x="8130641" y="829983"/>
                  </a:lnTo>
                  <a:lnTo>
                    <a:pt x="8109432" y="854862"/>
                  </a:lnTo>
                  <a:lnTo>
                    <a:pt x="8085290" y="871969"/>
                  </a:lnTo>
                  <a:lnTo>
                    <a:pt x="8058213" y="881303"/>
                  </a:lnTo>
                  <a:lnTo>
                    <a:pt x="8028203" y="882853"/>
                  </a:lnTo>
                  <a:lnTo>
                    <a:pt x="7994015" y="886917"/>
                  </a:lnTo>
                  <a:lnTo>
                    <a:pt x="7956867" y="887895"/>
                  </a:lnTo>
                  <a:lnTo>
                    <a:pt x="7919707" y="886180"/>
                  </a:lnTo>
                  <a:lnTo>
                    <a:pt x="7885468" y="882167"/>
                  </a:lnTo>
                  <a:lnTo>
                    <a:pt x="7849895" y="879017"/>
                  </a:lnTo>
                  <a:lnTo>
                    <a:pt x="7822959" y="873048"/>
                  </a:lnTo>
                  <a:lnTo>
                    <a:pt x="7806309" y="860945"/>
                  </a:lnTo>
                  <a:lnTo>
                    <a:pt x="7799933" y="842708"/>
                  </a:lnTo>
                  <a:lnTo>
                    <a:pt x="7803832" y="818362"/>
                  </a:lnTo>
                  <a:lnTo>
                    <a:pt x="7799997" y="783780"/>
                  </a:lnTo>
                  <a:lnTo>
                    <a:pt x="7801559" y="745337"/>
                  </a:lnTo>
                  <a:lnTo>
                    <a:pt x="7805242" y="706640"/>
                  </a:lnTo>
                  <a:lnTo>
                    <a:pt x="7807769" y="671233"/>
                  </a:lnTo>
                  <a:lnTo>
                    <a:pt x="7808303" y="631278"/>
                  </a:lnTo>
                  <a:lnTo>
                    <a:pt x="7828064" y="585241"/>
                  </a:lnTo>
                  <a:lnTo>
                    <a:pt x="7902422" y="561924"/>
                  </a:lnTo>
                  <a:lnTo>
                    <a:pt x="7945552" y="557872"/>
                  </a:lnTo>
                  <a:lnTo>
                    <a:pt x="7989176" y="556387"/>
                  </a:lnTo>
                  <a:lnTo>
                    <a:pt x="8030311" y="555599"/>
                  </a:lnTo>
                  <a:lnTo>
                    <a:pt x="8101317" y="551027"/>
                  </a:lnTo>
                  <a:lnTo>
                    <a:pt x="8139646" y="551662"/>
                  </a:lnTo>
                  <a:lnTo>
                    <a:pt x="8195462" y="583844"/>
                  </a:lnTo>
                  <a:lnTo>
                    <a:pt x="8209902" y="622261"/>
                  </a:lnTo>
                  <a:lnTo>
                    <a:pt x="8216112" y="668553"/>
                  </a:lnTo>
                  <a:lnTo>
                    <a:pt x="8217065" y="717092"/>
                  </a:lnTo>
                  <a:lnTo>
                    <a:pt x="8215770" y="762228"/>
                  </a:lnTo>
                  <a:lnTo>
                    <a:pt x="8215223" y="798296"/>
                  </a:lnTo>
                  <a:lnTo>
                    <a:pt x="8217763" y="829652"/>
                  </a:lnTo>
                  <a:lnTo>
                    <a:pt x="8221383" y="868070"/>
                  </a:lnTo>
                  <a:lnTo>
                    <a:pt x="8222170" y="905878"/>
                  </a:lnTo>
                  <a:lnTo>
                    <a:pt x="8216278" y="935380"/>
                  </a:lnTo>
                  <a:lnTo>
                    <a:pt x="8194675" y="962380"/>
                  </a:lnTo>
                  <a:lnTo>
                    <a:pt x="8164970" y="975474"/>
                  </a:lnTo>
                  <a:lnTo>
                    <a:pt x="8130692" y="979297"/>
                  </a:lnTo>
                  <a:lnTo>
                    <a:pt x="8095335" y="978471"/>
                  </a:lnTo>
                  <a:lnTo>
                    <a:pt x="8071307" y="977633"/>
                  </a:lnTo>
                  <a:lnTo>
                    <a:pt x="7965097" y="978598"/>
                  </a:lnTo>
                  <a:lnTo>
                    <a:pt x="7866393" y="979081"/>
                  </a:lnTo>
                  <a:lnTo>
                    <a:pt x="7817053" y="979614"/>
                  </a:lnTo>
                  <a:lnTo>
                    <a:pt x="7767714" y="980592"/>
                  </a:lnTo>
                  <a:lnTo>
                    <a:pt x="7752461" y="996264"/>
                  </a:lnTo>
                  <a:lnTo>
                    <a:pt x="7756284" y="1006957"/>
                  </a:lnTo>
                  <a:lnTo>
                    <a:pt x="7767714" y="1012202"/>
                  </a:lnTo>
                  <a:lnTo>
                    <a:pt x="7819504" y="1014082"/>
                  </a:lnTo>
                  <a:lnTo>
                    <a:pt x="7871307" y="1015149"/>
                  </a:lnTo>
                  <a:lnTo>
                    <a:pt x="7923136" y="1015606"/>
                  </a:lnTo>
                  <a:lnTo>
                    <a:pt x="8026781" y="1015580"/>
                  </a:lnTo>
                  <a:lnTo>
                    <a:pt x="8041284" y="1015796"/>
                  </a:lnTo>
                  <a:lnTo>
                    <a:pt x="8071955" y="1017270"/>
                  </a:lnTo>
                  <a:lnTo>
                    <a:pt x="8121675" y="1020191"/>
                  </a:lnTo>
                  <a:lnTo>
                    <a:pt x="8155267" y="1020927"/>
                  </a:lnTo>
                  <a:lnTo>
                    <a:pt x="8217243" y="1014018"/>
                  </a:lnTo>
                  <a:lnTo>
                    <a:pt x="8252815" y="988733"/>
                  </a:lnTo>
                  <a:lnTo>
                    <a:pt x="8257946" y="969645"/>
                  </a:lnTo>
                  <a:lnTo>
                    <a:pt x="8265236" y="916228"/>
                  </a:lnTo>
                  <a:close/>
                </a:path>
                <a:path extrusionOk="0" h="13716000" w="9443085">
                  <a:moveTo>
                    <a:pt x="8265236" y="273405"/>
                  </a:moveTo>
                  <a:lnTo>
                    <a:pt x="8265058" y="215849"/>
                  </a:lnTo>
                  <a:lnTo>
                    <a:pt x="8261363" y="157695"/>
                  </a:lnTo>
                  <a:lnTo>
                    <a:pt x="8258213" y="105105"/>
                  </a:lnTo>
                  <a:lnTo>
                    <a:pt x="8258276" y="97015"/>
                  </a:lnTo>
                  <a:lnTo>
                    <a:pt x="8258746" y="68503"/>
                  </a:lnTo>
                  <a:lnTo>
                    <a:pt x="8260207" y="23736"/>
                  </a:lnTo>
                  <a:lnTo>
                    <a:pt x="8259699" y="0"/>
                  </a:lnTo>
                  <a:lnTo>
                    <a:pt x="8212658" y="0"/>
                  </a:lnTo>
                  <a:lnTo>
                    <a:pt x="8216100" y="25717"/>
                  </a:lnTo>
                  <a:lnTo>
                    <a:pt x="8217052" y="74371"/>
                  </a:lnTo>
                  <a:lnTo>
                    <a:pt x="8215820" y="117373"/>
                  </a:lnTo>
                  <a:lnTo>
                    <a:pt x="8215706" y="123228"/>
                  </a:lnTo>
                  <a:lnTo>
                    <a:pt x="8215223" y="155486"/>
                  </a:lnTo>
                  <a:lnTo>
                    <a:pt x="8217802" y="187172"/>
                  </a:lnTo>
                  <a:lnTo>
                    <a:pt x="8221383" y="225259"/>
                  </a:lnTo>
                  <a:lnTo>
                    <a:pt x="8222170" y="263067"/>
                  </a:lnTo>
                  <a:lnTo>
                    <a:pt x="8216278" y="292569"/>
                  </a:lnTo>
                  <a:lnTo>
                    <a:pt x="8194675" y="319570"/>
                  </a:lnTo>
                  <a:lnTo>
                    <a:pt x="8164970" y="332663"/>
                  </a:lnTo>
                  <a:lnTo>
                    <a:pt x="8130680" y="336486"/>
                  </a:lnTo>
                  <a:lnTo>
                    <a:pt x="8095323" y="335673"/>
                  </a:lnTo>
                  <a:lnTo>
                    <a:pt x="8079079" y="335000"/>
                  </a:lnTo>
                  <a:lnTo>
                    <a:pt x="8071294" y="334822"/>
                  </a:lnTo>
                  <a:lnTo>
                    <a:pt x="7767714" y="337781"/>
                  </a:lnTo>
                  <a:lnTo>
                    <a:pt x="7756258" y="342823"/>
                  </a:lnTo>
                  <a:lnTo>
                    <a:pt x="7752461" y="353441"/>
                  </a:lnTo>
                  <a:lnTo>
                    <a:pt x="7756284" y="364147"/>
                  </a:lnTo>
                  <a:lnTo>
                    <a:pt x="7767714" y="369392"/>
                  </a:lnTo>
                  <a:lnTo>
                    <a:pt x="7819504" y="371271"/>
                  </a:lnTo>
                  <a:lnTo>
                    <a:pt x="7871307" y="372325"/>
                  </a:lnTo>
                  <a:lnTo>
                    <a:pt x="7974965" y="372872"/>
                  </a:lnTo>
                  <a:lnTo>
                    <a:pt x="8031937" y="372859"/>
                  </a:lnTo>
                  <a:lnTo>
                    <a:pt x="8041297" y="372986"/>
                  </a:lnTo>
                  <a:lnTo>
                    <a:pt x="8056397" y="373583"/>
                  </a:lnTo>
                  <a:lnTo>
                    <a:pt x="8121688" y="377380"/>
                  </a:lnTo>
                  <a:lnTo>
                    <a:pt x="8155279" y="378104"/>
                  </a:lnTo>
                  <a:lnTo>
                    <a:pt x="8187512" y="376453"/>
                  </a:lnTo>
                  <a:lnTo>
                    <a:pt x="8208378" y="372770"/>
                  </a:lnTo>
                  <a:lnTo>
                    <a:pt x="8217243" y="371208"/>
                  </a:lnTo>
                  <a:lnTo>
                    <a:pt x="8252815" y="345909"/>
                  </a:lnTo>
                  <a:lnTo>
                    <a:pt x="8257946" y="326834"/>
                  </a:lnTo>
                  <a:lnTo>
                    <a:pt x="8265236" y="273405"/>
                  </a:lnTo>
                  <a:close/>
                </a:path>
                <a:path extrusionOk="0" h="13716000" w="9443085">
                  <a:moveTo>
                    <a:pt x="8850770" y="13716000"/>
                  </a:moveTo>
                  <a:lnTo>
                    <a:pt x="8827478" y="13589013"/>
                  </a:lnTo>
                  <a:lnTo>
                    <a:pt x="8815349" y="13589013"/>
                  </a:lnTo>
                  <a:lnTo>
                    <a:pt x="8789162" y="13462013"/>
                  </a:lnTo>
                  <a:lnTo>
                    <a:pt x="8751583" y="13462013"/>
                  </a:lnTo>
                  <a:lnTo>
                    <a:pt x="8768817" y="13589013"/>
                  </a:lnTo>
                  <a:lnTo>
                    <a:pt x="8721115" y="13589013"/>
                  </a:lnTo>
                  <a:lnTo>
                    <a:pt x="8751583" y="13462013"/>
                  </a:lnTo>
                  <a:lnTo>
                    <a:pt x="8710397" y="13462013"/>
                  </a:lnTo>
                  <a:lnTo>
                    <a:pt x="8681377" y="13589013"/>
                  </a:lnTo>
                  <a:lnTo>
                    <a:pt x="8671585" y="13589013"/>
                  </a:lnTo>
                  <a:lnTo>
                    <a:pt x="8652840" y="13716000"/>
                  </a:lnTo>
                  <a:lnTo>
                    <a:pt x="8850770" y="13716000"/>
                  </a:lnTo>
                  <a:close/>
                </a:path>
                <a:path extrusionOk="0" h="13716000" w="9443085">
                  <a:moveTo>
                    <a:pt x="8936101" y="13462013"/>
                  </a:moveTo>
                  <a:lnTo>
                    <a:pt x="8935453" y="13335013"/>
                  </a:lnTo>
                  <a:lnTo>
                    <a:pt x="8934526" y="13335013"/>
                  </a:lnTo>
                  <a:lnTo>
                    <a:pt x="8933332" y="13208013"/>
                  </a:lnTo>
                  <a:lnTo>
                    <a:pt x="8930361" y="13208013"/>
                  </a:lnTo>
                  <a:lnTo>
                    <a:pt x="8928684" y="13081013"/>
                  </a:lnTo>
                  <a:lnTo>
                    <a:pt x="8925217" y="13081013"/>
                  </a:lnTo>
                  <a:lnTo>
                    <a:pt x="8923541" y="12954013"/>
                  </a:lnTo>
                  <a:lnTo>
                    <a:pt x="8918778" y="12954013"/>
                  </a:lnTo>
                  <a:lnTo>
                    <a:pt x="8921902" y="12827013"/>
                  </a:lnTo>
                  <a:lnTo>
                    <a:pt x="8924341" y="12827013"/>
                  </a:lnTo>
                  <a:lnTo>
                    <a:pt x="8926131" y="12700013"/>
                  </a:lnTo>
                  <a:lnTo>
                    <a:pt x="8928011" y="12700013"/>
                  </a:lnTo>
                  <a:lnTo>
                    <a:pt x="8928202" y="12573013"/>
                  </a:lnTo>
                  <a:lnTo>
                    <a:pt x="8927363" y="12573013"/>
                  </a:lnTo>
                  <a:lnTo>
                    <a:pt x="8926436" y="12446013"/>
                  </a:lnTo>
                  <a:lnTo>
                    <a:pt x="8925242" y="12446013"/>
                  </a:lnTo>
                  <a:lnTo>
                    <a:pt x="8923833" y="12319013"/>
                  </a:lnTo>
                  <a:lnTo>
                    <a:pt x="8920582" y="12319013"/>
                  </a:lnTo>
                  <a:lnTo>
                    <a:pt x="8917127" y="12192013"/>
                  </a:lnTo>
                  <a:lnTo>
                    <a:pt x="8915438" y="12065013"/>
                  </a:lnTo>
                  <a:lnTo>
                    <a:pt x="8913901" y="12065013"/>
                  </a:lnTo>
                  <a:lnTo>
                    <a:pt x="8916327" y="11938013"/>
                  </a:lnTo>
                  <a:lnTo>
                    <a:pt x="8918130" y="11938013"/>
                  </a:lnTo>
                  <a:lnTo>
                    <a:pt x="8919337" y="11811013"/>
                  </a:lnTo>
                  <a:lnTo>
                    <a:pt x="8920201" y="11811013"/>
                  </a:lnTo>
                  <a:lnTo>
                    <a:pt x="8919972" y="11684013"/>
                  </a:lnTo>
                  <a:lnTo>
                    <a:pt x="8919362" y="11684013"/>
                  </a:lnTo>
                  <a:lnTo>
                    <a:pt x="8918435" y="11557013"/>
                  </a:lnTo>
                  <a:lnTo>
                    <a:pt x="8915832" y="11557013"/>
                  </a:lnTo>
                  <a:lnTo>
                    <a:pt x="8914257" y="11430013"/>
                  </a:lnTo>
                  <a:lnTo>
                    <a:pt x="8912581" y="11430013"/>
                  </a:lnTo>
                  <a:lnTo>
                    <a:pt x="8909113" y="11303013"/>
                  </a:lnTo>
                  <a:lnTo>
                    <a:pt x="8907437" y="11303013"/>
                  </a:lnTo>
                  <a:lnTo>
                    <a:pt x="8905862" y="11176013"/>
                  </a:lnTo>
                  <a:lnTo>
                    <a:pt x="8908237" y="11049013"/>
                  </a:lnTo>
                  <a:lnTo>
                    <a:pt x="8911234" y="11049013"/>
                  </a:lnTo>
                  <a:lnTo>
                    <a:pt x="8911907" y="10922013"/>
                  </a:lnTo>
                  <a:lnTo>
                    <a:pt x="8912111" y="10922013"/>
                  </a:lnTo>
                  <a:lnTo>
                    <a:pt x="8911869" y="10795013"/>
                  </a:lnTo>
                  <a:lnTo>
                    <a:pt x="8910333" y="10795013"/>
                  </a:lnTo>
                  <a:lnTo>
                    <a:pt x="8909139" y="10668013"/>
                  </a:lnTo>
                  <a:lnTo>
                    <a:pt x="8906167" y="10668013"/>
                  </a:lnTo>
                  <a:lnTo>
                    <a:pt x="8904491" y="10541013"/>
                  </a:lnTo>
                  <a:lnTo>
                    <a:pt x="8901024" y="10414013"/>
                  </a:lnTo>
                  <a:lnTo>
                    <a:pt x="8897137" y="10414013"/>
                  </a:lnTo>
                  <a:lnTo>
                    <a:pt x="8900046" y="10287013"/>
                  </a:lnTo>
                  <a:lnTo>
                    <a:pt x="8902243" y="10287013"/>
                  </a:lnTo>
                  <a:lnTo>
                    <a:pt x="8903767" y="10160013"/>
                  </a:lnTo>
                  <a:lnTo>
                    <a:pt x="8905113" y="10160013"/>
                  </a:lnTo>
                  <a:lnTo>
                    <a:pt x="8905037" y="10033013"/>
                  </a:lnTo>
                  <a:lnTo>
                    <a:pt x="8904541" y="10033013"/>
                  </a:lnTo>
                  <a:lnTo>
                    <a:pt x="8903678" y="9906013"/>
                  </a:lnTo>
                  <a:lnTo>
                    <a:pt x="8901125" y="9906013"/>
                  </a:lnTo>
                  <a:lnTo>
                    <a:pt x="8899538" y="9779013"/>
                  </a:lnTo>
                  <a:lnTo>
                    <a:pt x="8897823" y="9779013"/>
                  </a:lnTo>
                  <a:lnTo>
                    <a:pt x="8894242" y="9652013"/>
                  </a:lnTo>
                  <a:lnTo>
                    <a:pt x="8892515" y="9652013"/>
                  </a:lnTo>
                  <a:lnTo>
                    <a:pt x="8890698" y="9525013"/>
                  </a:lnTo>
                  <a:lnTo>
                    <a:pt x="8890825" y="9525013"/>
                  </a:lnTo>
                  <a:lnTo>
                    <a:pt x="8893251" y="9398013"/>
                  </a:lnTo>
                  <a:lnTo>
                    <a:pt x="8895042" y="9398013"/>
                  </a:lnTo>
                  <a:lnTo>
                    <a:pt x="8896248" y="9271013"/>
                  </a:lnTo>
                  <a:lnTo>
                    <a:pt x="8897125" y="9271013"/>
                  </a:lnTo>
                  <a:lnTo>
                    <a:pt x="8896883" y="9144013"/>
                  </a:lnTo>
                  <a:lnTo>
                    <a:pt x="8896274" y="9144013"/>
                  </a:lnTo>
                  <a:lnTo>
                    <a:pt x="8895347" y="9017013"/>
                  </a:lnTo>
                  <a:lnTo>
                    <a:pt x="8892743" y="9017013"/>
                  </a:lnTo>
                  <a:lnTo>
                    <a:pt x="8891168" y="8890013"/>
                  </a:lnTo>
                  <a:lnTo>
                    <a:pt x="8889492" y="8890013"/>
                  </a:lnTo>
                  <a:lnTo>
                    <a:pt x="8886038" y="8763013"/>
                  </a:lnTo>
                  <a:lnTo>
                    <a:pt x="8885771" y="8763013"/>
                  </a:lnTo>
                  <a:lnTo>
                    <a:pt x="8885771" y="12827013"/>
                  </a:lnTo>
                  <a:lnTo>
                    <a:pt x="8879408" y="12700013"/>
                  </a:lnTo>
                  <a:lnTo>
                    <a:pt x="8832215" y="12700013"/>
                  </a:lnTo>
                  <a:lnTo>
                    <a:pt x="8851836" y="12827013"/>
                  </a:lnTo>
                  <a:lnTo>
                    <a:pt x="8819375" y="12827013"/>
                  </a:lnTo>
                  <a:lnTo>
                    <a:pt x="8795728" y="12700013"/>
                  </a:lnTo>
                  <a:lnTo>
                    <a:pt x="8781072" y="12700013"/>
                  </a:lnTo>
                  <a:lnTo>
                    <a:pt x="8754783" y="12573013"/>
                  </a:lnTo>
                  <a:lnTo>
                    <a:pt x="8730729" y="12573013"/>
                  </a:lnTo>
                  <a:lnTo>
                    <a:pt x="8702294" y="12700013"/>
                  </a:lnTo>
                  <a:lnTo>
                    <a:pt x="8682888" y="12700013"/>
                  </a:lnTo>
                  <a:lnTo>
                    <a:pt x="8663495" y="12827013"/>
                  </a:lnTo>
                  <a:lnTo>
                    <a:pt x="8616544" y="12827013"/>
                  </a:lnTo>
                  <a:lnTo>
                    <a:pt x="8649792" y="12700013"/>
                  </a:lnTo>
                  <a:lnTo>
                    <a:pt x="8612429" y="12700013"/>
                  </a:lnTo>
                  <a:lnTo>
                    <a:pt x="8610854" y="12573013"/>
                  </a:lnTo>
                  <a:lnTo>
                    <a:pt x="8696300" y="12573013"/>
                  </a:lnTo>
                  <a:lnTo>
                    <a:pt x="8723732" y="12446013"/>
                  </a:lnTo>
                  <a:lnTo>
                    <a:pt x="8642413" y="12446013"/>
                  </a:lnTo>
                  <a:lnTo>
                    <a:pt x="8616112" y="12319013"/>
                  </a:lnTo>
                  <a:lnTo>
                    <a:pt x="8604796" y="12319013"/>
                  </a:lnTo>
                  <a:lnTo>
                    <a:pt x="8604593" y="12192013"/>
                  </a:lnTo>
                  <a:lnTo>
                    <a:pt x="8604542" y="12065013"/>
                  </a:lnTo>
                  <a:lnTo>
                    <a:pt x="8616912" y="12192013"/>
                  </a:lnTo>
                  <a:lnTo>
                    <a:pt x="8632558" y="12192013"/>
                  </a:lnTo>
                  <a:lnTo>
                    <a:pt x="8662886" y="12319013"/>
                  </a:lnTo>
                  <a:lnTo>
                    <a:pt x="8703412" y="12319013"/>
                  </a:lnTo>
                  <a:lnTo>
                    <a:pt x="8637791" y="12192013"/>
                  </a:lnTo>
                  <a:lnTo>
                    <a:pt x="8766569" y="12192013"/>
                  </a:lnTo>
                  <a:lnTo>
                    <a:pt x="8736698" y="12319013"/>
                  </a:lnTo>
                  <a:lnTo>
                    <a:pt x="8783396" y="12319013"/>
                  </a:lnTo>
                  <a:lnTo>
                    <a:pt x="8813648" y="12192013"/>
                  </a:lnTo>
                  <a:lnTo>
                    <a:pt x="8823642" y="12192013"/>
                  </a:lnTo>
                  <a:lnTo>
                    <a:pt x="8839543" y="12065013"/>
                  </a:lnTo>
                  <a:lnTo>
                    <a:pt x="8870366" y="12065013"/>
                  </a:lnTo>
                  <a:lnTo>
                    <a:pt x="8833244" y="12192013"/>
                  </a:lnTo>
                  <a:lnTo>
                    <a:pt x="8881237" y="12192013"/>
                  </a:lnTo>
                  <a:lnTo>
                    <a:pt x="8881720" y="12319013"/>
                  </a:lnTo>
                  <a:lnTo>
                    <a:pt x="8849627" y="12319013"/>
                  </a:lnTo>
                  <a:lnTo>
                    <a:pt x="8825052" y="12446013"/>
                  </a:lnTo>
                  <a:lnTo>
                    <a:pt x="8796706" y="12446013"/>
                  </a:lnTo>
                  <a:lnTo>
                    <a:pt x="8824354" y="12573013"/>
                  </a:lnTo>
                  <a:lnTo>
                    <a:pt x="8883599" y="12573013"/>
                  </a:lnTo>
                  <a:lnTo>
                    <a:pt x="8884120" y="12700013"/>
                  </a:lnTo>
                  <a:lnTo>
                    <a:pt x="8884818" y="12700013"/>
                  </a:lnTo>
                  <a:lnTo>
                    <a:pt x="8885771" y="12827013"/>
                  </a:lnTo>
                  <a:lnTo>
                    <a:pt x="8885771" y="8763013"/>
                  </a:lnTo>
                  <a:lnTo>
                    <a:pt x="8884348" y="8763013"/>
                  </a:lnTo>
                  <a:lnTo>
                    <a:pt x="8882774" y="8636013"/>
                  </a:lnTo>
                  <a:lnTo>
                    <a:pt x="8885250" y="8636013"/>
                  </a:lnTo>
                  <a:lnTo>
                    <a:pt x="8887041" y="8509013"/>
                  </a:lnTo>
                  <a:lnTo>
                    <a:pt x="8888247" y="8509013"/>
                  </a:lnTo>
                  <a:lnTo>
                    <a:pt x="8888920" y="8382013"/>
                  </a:lnTo>
                  <a:lnTo>
                    <a:pt x="8888273" y="8255013"/>
                  </a:lnTo>
                  <a:lnTo>
                    <a:pt x="8887346" y="8255013"/>
                  </a:lnTo>
                  <a:lnTo>
                    <a:pt x="8886152" y="8128013"/>
                  </a:lnTo>
                  <a:lnTo>
                    <a:pt x="8883167" y="8128013"/>
                  </a:lnTo>
                  <a:lnTo>
                    <a:pt x="8881491" y="8001013"/>
                  </a:lnTo>
                  <a:lnTo>
                    <a:pt x="8878024" y="7874013"/>
                  </a:lnTo>
                  <a:lnTo>
                    <a:pt x="8877757" y="7874013"/>
                  </a:lnTo>
                  <a:lnTo>
                    <a:pt x="8877757" y="11938013"/>
                  </a:lnTo>
                  <a:lnTo>
                    <a:pt x="8850452" y="11938013"/>
                  </a:lnTo>
                  <a:lnTo>
                    <a:pt x="8825128" y="11811013"/>
                  </a:lnTo>
                  <a:lnTo>
                    <a:pt x="8787409" y="11811013"/>
                  </a:lnTo>
                  <a:lnTo>
                    <a:pt x="8804986" y="11938013"/>
                  </a:lnTo>
                  <a:lnTo>
                    <a:pt x="8743836" y="11938013"/>
                  </a:lnTo>
                  <a:lnTo>
                    <a:pt x="8726970" y="11811013"/>
                  </a:lnTo>
                  <a:lnTo>
                    <a:pt x="8711997" y="11938013"/>
                  </a:lnTo>
                  <a:lnTo>
                    <a:pt x="8673871" y="11938013"/>
                  </a:lnTo>
                  <a:lnTo>
                    <a:pt x="8705012" y="11811013"/>
                  </a:lnTo>
                  <a:lnTo>
                    <a:pt x="8635898" y="11811013"/>
                  </a:lnTo>
                  <a:lnTo>
                    <a:pt x="8606333" y="11938013"/>
                  </a:lnTo>
                  <a:lnTo>
                    <a:pt x="8606269" y="11811013"/>
                  </a:lnTo>
                  <a:lnTo>
                    <a:pt x="8602853" y="11811013"/>
                  </a:lnTo>
                  <a:lnTo>
                    <a:pt x="8631809" y="11684013"/>
                  </a:lnTo>
                  <a:lnTo>
                    <a:pt x="8719439" y="11684013"/>
                  </a:lnTo>
                  <a:lnTo>
                    <a:pt x="8718042" y="11557013"/>
                  </a:lnTo>
                  <a:lnTo>
                    <a:pt x="8597278" y="11557013"/>
                  </a:lnTo>
                  <a:lnTo>
                    <a:pt x="8596795" y="11430013"/>
                  </a:lnTo>
                  <a:lnTo>
                    <a:pt x="8596579" y="11430013"/>
                  </a:lnTo>
                  <a:lnTo>
                    <a:pt x="8596427" y="11303013"/>
                  </a:lnTo>
                  <a:lnTo>
                    <a:pt x="8624545" y="11430013"/>
                  </a:lnTo>
                  <a:lnTo>
                    <a:pt x="8695411" y="11430013"/>
                  </a:lnTo>
                  <a:lnTo>
                    <a:pt x="8629790" y="11303013"/>
                  </a:lnTo>
                  <a:lnTo>
                    <a:pt x="8677440" y="11303013"/>
                  </a:lnTo>
                  <a:lnTo>
                    <a:pt x="8695817" y="11430013"/>
                  </a:lnTo>
                  <a:lnTo>
                    <a:pt x="8726005" y="11430013"/>
                  </a:lnTo>
                  <a:lnTo>
                    <a:pt x="8745791" y="11303013"/>
                  </a:lnTo>
                  <a:lnTo>
                    <a:pt x="8790699" y="11303013"/>
                  </a:lnTo>
                  <a:lnTo>
                    <a:pt x="8758568" y="11430013"/>
                  </a:lnTo>
                  <a:lnTo>
                    <a:pt x="8805647" y="11430013"/>
                  </a:lnTo>
                  <a:lnTo>
                    <a:pt x="8838044" y="11303013"/>
                  </a:lnTo>
                  <a:lnTo>
                    <a:pt x="8845588" y="11303013"/>
                  </a:lnTo>
                  <a:lnTo>
                    <a:pt x="8855481" y="11176013"/>
                  </a:lnTo>
                  <a:lnTo>
                    <a:pt x="8849576" y="11176013"/>
                  </a:lnTo>
                  <a:lnTo>
                    <a:pt x="8826576" y="11049013"/>
                  </a:lnTo>
                  <a:lnTo>
                    <a:pt x="8817026" y="11049013"/>
                  </a:lnTo>
                  <a:lnTo>
                    <a:pt x="8791156" y="10922013"/>
                  </a:lnTo>
                  <a:lnTo>
                    <a:pt x="8744623" y="10922013"/>
                  </a:lnTo>
                  <a:lnTo>
                    <a:pt x="8761908" y="11049013"/>
                  </a:lnTo>
                  <a:lnTo>
                    <a:pt x="8696922" y="11049013"/>
                  </a:lnTo>
                  <a:lnTo>
                    <a:pt x="8727389" y="10922013"/>
                  </a:lnTo>
                  <a:lnTo>
                    <a:pt x="8657171" y="10922013"/>
                  </a:lnTo>
                  <a:lnTo>
                    <a:pt x="8627796" y="11049013"/>
                  </a:lnTo>
                  <a:lnTo>
                    <a:pt x="8628634" y="11049013"/>
                  </a:lnTo>
                  <a:lnTo>
                    <a:pt x="8610448" y="11176013"/>
                  </a:lnTo>
                  <a:lnTo>
                    <a:pt x="8594014" y="11176013"/>
                  </a:lnTo>
                  <a:lnTo>
                    <a:pt x="8595144" y="11049013"/>
                  </a:lnTo>
                  <a:lnTo>
                    <a:pt x="8598179" y="11049013"/>
                  </a:lnTo>
                  <a:lnTo>
                    <a:pt x="8597506" y="10922013"/>
                  </a:lnTo>
                  <a:lnTo>
                    <a:pt x="8623706" y="10922013"/>
                  </a:lnTo>
                  <a:lnTo>
                    <a:pt x="8652205" y="10795013"/>
                  </a:lnTo>
                  <a:lnTo>
                    <a:pt x="8709952" y="10795013"/>
                  </a:lnTo>
                  <a:lnTo>
                    <a:pt x="8652561" y="10668013"/>
                  </a:lnTo>
                  <a:lnTo>
                    <a:pt x="8589188" y="10668013"/>
                  </a:lnTo>
                  <a:lnTo>
                    <a:pt x="8588705" y="10541013"/>
                  </a:lnTo>
                  <a:lnTo>
                    <a:pt x="8621687" y="10541013"/>
                  </a:lnTo>
                  <a:lnTo>
                    <a:pt x="8588375" y="10414013"/>
                  </a:lnTo>
                  <a:lnTo>
                    <a:pt x="8638451" y="10414013"/>
                  </a:lnTo>
                  <a:lnTo>
                    <a:pt x="8653056" y="10541013"/>
                  </a:lnTo>
                  <a:lnTo>
                    <a:pt x="8678710" y="10541013"/>
                  </a:lnTo>
                  <a:lnTo>
                    <a:pt x="8711654" y="10668013"/>
                  </a:lnTo>
                  <a:lnTo>
                    <a:pt x="8739251" y="10668013"/>
                  </a:lnTo>
                  <a:lnTo>
                    <a:pt x="8767293" y="10541013"/>
                  </a:lnTo>
                  <a:lnTo>
                    <a:pt x="8756447" y="10541013"/>
                  </a:lnTo>
                  <a:lnTo>
                    <a:pt x="8774481" y="10414013"/>
                  </a:lnTo>
                  <a:lnTo>
                    <a:pt x="8817140" y="10414013"/>
                  </a:lnTo>
                  <a:lnTo>
                    <a:pt x="8782609" y="10541013"/>
                  </a:lnTo>
                  <a:lnTo>
                    <a:pt x="8829954" y="10541013"/>
                  </a:lnTo>
                  <a:lnTo>
                    <a:pt x="8864435" y="10414013"/>
                  </a:lnTo>
                  <a:lnTo>
                    <a:pt x="8865133" y="10541013"/>
                  </a:lnTo>
                  <a:lnTo>
                    <a:pt x="8865959" y="10541013"/>
                  </a:lnTo>
                  <a:lnTo>
                    <a:pt x="8866162" y="10668013"/>
                  </a:lnTo>
                  <a:lnTo>
                    <a:pt x="8783587" y="10668013"/>
                  </a:lnTo>
                  <a:lnTo>
                    <a:pt x="8756205" y="10795013"/>
                  </a:lnTo>
                  <a:lnTo>
                    <a:pt x="8836863" y="10795013"/>
                  </a:lnTo>
                  <a:lnTo>
                    <a:pt x="8867140" y="10922013"/>
                  </a:lnTo>
                  <a:lnTo>
                    <a:pt x="8868016" y="10922013"/>
                  </a:lnTo>
                  <a:lnTo>
                    <a:pt x="8868715" y="11049013"/>
                  </a:lnTo>
                  <a:lnTo>
                    <a:pt x="8870963" y="11049013"/>
                  </a:lnTo>
                  <a:lnTo>
                    <a:pt x="8872309" y="11176013"/>
                  </a:lnTo>
                  <a:lnTo>
                    <a:pt x="8871064" y="11176013"/>
                  </a:lnTo>
                  <a:lnTo>
                    <a:pt x="8871445" y="11303013"/>
                  </a:lnTo>
                  <a:lnTo>
                    <a:pt x="8873236" y="11303013"/>
                  </a:lnTo>
                  <a:lnTo>
                    <a:pt x="8873731" y="11430013"/>
                  </a:lnTo>
                  <a:lnTo>
                    <a:pt x="8874061" y="11430013"/>
                  </a:lnTo>
                  <a:lnTo>
                    <a:pt x="8874265" y="11557013"/>
                  </a:lnTo>
                  <a:lnTo>
                    <a:pt x="8756879" y="11557013"/>
                  </a:lnTo>
                  <a:lnTo>
                    <a:pt x="8757412" y="11684013"/>
                  </a:lnTo>
                  <a:lnTo>
                    <a:pt x="8875230" y="11684013"/>
                  </a:lnTo>
                  <a:lnTo>
                    <a:pt x="8875598" y="11811013"/>
                  </a:lnTo>
                  <a:lnTo>
                    <a:pt x="8876805" y="11811013"/>
                  </a:lnTo>
                  <a:lnTo>
                    <a:pt x="8877757" y="11938013"/>
                  </a:lnTo>
                  <a:lnTo>
                    <a:pt x="8877757" y="7874013"/>
                  </a:lnTo>
                  <a:lnTo>
                    <a:pt x="8871585" y="7874013"/>
                  </a:lnTo>
                  <a:lnTo>
                    <a:pt x="8874722" y="7747013"/>
                  </a:lnTo>
                  <a:lnTo>
                    <a:pt x="8877148" y="7747013"/>
                  </a:lnTo>
                  <a:lnTo>
                    <a:pt x="8878938" y="7620013"/>
                  </a:lnTo>
                  <a:lnTo>
                    <a:pt x="8880818" y="7620013"/>
                  </a:lnTo>
                  <a:lnTo>
                    <a:pt x="8881008" y="7493013"/>
                  </a:lnTo>
                  <a:lnTo>
                    <a:pt x="8880780" y="7493013"/>
                  </a:lnTo>
                  <a:lnTo>
                    <a:pt x="8880170" y="7366013"/>
                  </a:lnTo>
                  <a:lnTo>
                    <a:pt x="8878049" y="7366013"/>
                  </a:lnTo>
                  <a:lnTo>
                    <a:pt x="8876640" y="7239013"/>
                  </a:lnTo>
                  <a:lnTo>
                    <a:pt x="8875065" y="7239013"/>
                  </a:lnTo>
                  <a:lnTo>
                    <a:pt x="8873388" y="7112013"/>
                  </a:lnTo>
                  <a:lnTo>
                    <a:pt x="8869921" y="7112013"/>
                  </a:lnTo>
                  <a:lnTo>
                    <a:pt x="8868245" y="6985013"/>
                  </a:lnTo>
                  <a:lnTo>
                    <a:pt x="8863381" y="6985013"/>
                  </a:lnTo>
                  <a:lnTo>
                    <a:pt x="8866505" y="6858013"/>
                  </a:lnTo>
                  <a:lnTo>
                    <a:pt x="8870734" y="6858013"/>
                  </a:lnTo>
                  <a:lnTo>
                    <a:pt x="8871941" y="6731013"/>
                  </a:lnTo>
                  <a:lnTo>
                    <a:pt x="8872614" y="6731013"/>
                  </a:lnTo>
                  <a:lnTo>
                    <a:pt x="8872804" y="6604013"/>
                  </a:lnTo>
                  <a:lnTo>
                    <a:pt x="8871966" y="6604013"/>
                  </a:lnTo>
                  <a:lnTo>
                    <a:pt x="8871026" y="6477013"/>
                  </a:lnTo>
                  <a:lnTo>
                    <a:pt x="8869832" y="6477013"/>
                  </a:lnTo>
                  <a:lnTo>
                    <a:pt x="8868423" y="6350013"/>
                  </a:lnTo>
                  <a:lnTo>
                    <a:pt x="8865184" y="6350013"/>
                  </a:lnTo>
                  <a:lnTo>
                    <a:pt x="8862784" y="6262090"/>
                  </a:lnTo>
                  <a:lnTo>
                    <a:pt x="8862784" y="10287013"/>
                  </a:lnTo>
                  <a:lnTo>
                    <a:pt x="8856421" y="10287013"/>
                  </a:lnTo>
                  <a:lnTo>
                    <a:pt x="8849665" y="10160013"/>
                  </a:lnTo>
                  <a:lnTo>
                    <a:pt x="8809215" y="10160013"/>
                  </a:lnTo>
                  <a:lnTo>
                    <a:pt x="8828849" y="10287013"/>
                  </a:lnTo>
                  <a:lnTo>
                    <a:pt x="8760206" y="10287013"/>
                  </a:lnTo>
                  <a:lnTo>
                    <a:pt x="8745245" y="10160013"/>
                  </a:lnTo>
                  <a:lnTo>
                    <a:pt x="8670620" y="10160013"/>
                  </a:lnTo>
                  <a:lnTo>
                    <a:pt x="8659901" y="10287013"/>
                  </a:lnTo>
                  <a:lnTo>
                    <a:pt x="8626805" y="10287013"/>
                  </a:lnTo>
                  <a:lnTo>
                    <a:pt x="8658873" y="10160013"/>
                  </a:lnTo>
                  <a:lnTo>
                    <a:pt x="8587854" y="10160013"/>
                  </a:lnTo>
                  <a:lnTo>
                    <a:pt x="8616810" y="10033013"/>
                  </a:lnTo>
                  <a:lnTo>
                    <a:pt x="8673313" y="10033013"/>
                  </a:lnTo>
                  <a:lnTo>
                    <a:pt x="8700745" y="9906013"/>
                  </a:lnTo>
                  <a:lnTo>
                    <a:pt x="8619426" y="9906013"/>
                  </a:lnTo>
                  <a:lnTo>
                    <a:pt x="8589670" y="9779013"/>
                  </a:lnTo>
                  <a:lnTo>
                    <a:pt x="8581809" y="9779013"/>
                  </a:lnTo>
                  <a:lnTo>
                    <a:pt x="8581593" y="9652013"/>
                  </a:lnTo>
                  <a:lnTo>
                    <a:pt x="8609571" y="9652013"/>
                  </a:lnTo>
                  <a:lnTo>
                    <a:pt x="8639899" y="9779013"/>
                  </a:lnTo>
                  <a:lnTo>
                    <a:pt x="8680425" y="9779013"/>
                  </a:lnTo>
                  <a:lnTo>
                    <a:pt x="8614791" y="9652013"/>
                  </a:lnTo>
                  <a:lnTo>
                    <a:pt x="8775713" y="9652013"/>
                  </a:lnTo>
                  <a:lnTo>
                    <a:pt x="8743582" y="9779013"/>
                  </a:lnTo>
                  <a:lnTo>
                    <a:pt x="8790648" y="9779013"/>
                  </a:lnTo>
                  <a:lnTo>
                    <a:pt x="8823058" y="9652013"/>
                  </a:lnTo>
                  <a:lnTo>
                    <a:pt x="8800643" y="9652013"/>
                  </a:lnTo>
                  <a:lnTo>
                    <a:pt x="8816556" y="9525013"/>
                  </a:lnTo>
                  <a:lnTo>
                    <a:pt x="8856459" y="9525013"/>
                  </a:lnTo>
                  <a:lnTo>
                    <a:pt x="8856688" y="9652013"/>
                  </a:lnTo>
                  <a:lnTo>
                    <a:pt x="8858237" y="9652013"/>
                  </a:lnTo>
                  <a:lnTo>
                    <a:pt x="8858733" y="9779013"/>
                  </a:lnTo>
                  <a:lnTo>
                    <a:pt x="8851646" y="9779013"/>
                  </a:lnTo>
                  <a:lnTo>
                    <a:pt x="8826627" y="9906013"/>
                  </a:lnTo>
                  <a:lnTo>
                    <a:pt x="8746350" y="9906013"/>
                  </a:lnTo>
                  <a:lnTo>
                    <a:pt x="8773706" y="10033013"/>
                  </a:lnTo>
                  <a:lnTo>
                    <a:pt x="8860257" y="10033013"/>
                  </a:lnTo>
                  <a:lnTo>
                    <a:pt x="8860625" y="10160013"/>
                  </a:lnTo>
                  <a:lnTo>
                    <a:pt x="8861831" y="10160013"/>
                  </a:lnTo>
                  <a:lnTo>
                    <a:pt x="8862784" y="10287013"/>
                  </a:lnTo>
                  <a:lnTo>
                    <a:pt x="8862784" y="6262090"/>
                  </a:lnTo>
                  <a:lnTo>
                    <a:pt x="8861717" y="6223012"/>
                  </a:lnTo>
                  <a:lnTo>
                    <a:pt x="8860041" y="6096012"/>
                  </a:lnTo>
                  <a:lnTo>
                    <a:pt x="8858415" y="6096012"/>
                  </a:lnTo>
                  <a:lnTo>
                    <a:pt x="8860841" y="5969012"/>
                  </a:lnTo>
                  <a:lnTo>
                    <a:pt x="8862631" y="5969012"/>
                  </a:lnTo>
                  <a:lnTo>
                    <a:pt x="8863838" y="5842012"/>
                  </a:lnTo>
                  <a:lnTo>
                    <a:pt x="8864714" y="5842012"/>
                  </a:lnTo>
                  <a:lnTo>
                    <a:pt x="8864473" y="5715012"/>
                  </a:lnTo>
                  <a:lnTo>
                    <a:pt x="8863863" y="5715012"/>
                  </a:lnTo>
                  <a:lnTo>
                    <a:pt x="8862936" y="5588012"/>
                  </a:lnTo>
                  <a:lnTo>
                    <a:pt x="8860333" y="5588012"/>
                  </a:lnTo>
                  <a:lnTo>
                    <a:pt x="8858758" y="5461012"/>
                  </a:lnTo>
                  <a:lnTo>
                    <a:pt x="8857082" y="5461012"/>
                  </a:lnTo>
                  <a:lnTo>
                    <a:pt x="8854681" y="5372773"/>
                  </a:lnTo>
                  <a:lnTo>
                    <a:pt x="8854681" y="9398013"/>
                  </a:lnTo>
                  <a:lnTo>
                    <a:pt x="8827376" y="9398013"/>
                  </a:lnTo>
                  <a:lnTo>
                    <a:pt x="8802040" y="9271013"/>
                  </a:lnTo>
                  <a:lnTo>
                    <a:pt x="8764333" y="9271013"/>
                  </a:lnTo>
                  <a:lnTo>
                    <a:pt x="8781910" y="9398013"/>
                  </a:lnTo>
                  <a:lnTo>
                    <a:pt x="8650783" y="9398013"/>
                  </a:lnTo>
                  <a:lnTo>
                    <a:pt x="8681936" y="9271013"/>
                  </a:lnTo>
                  <a:lnTo>
                    <a:pt x="8612810" y="9271013"/>
                  </a:lnTo>
                  <a:lnTo>
                    <a:pt x="8583257" y="9398013"/>
                  </a:lnTo>
                  <a:lnTo>
                    <a:pt x="8583193" y="9271013"/>
                  </a:lnTo>
                  <a:lnTo>
                    <a:pt x="8579764" y="9271013"/>
                  </a:lnTo>
                  <a:lnTo>
                    <a:pt x="8608720" y="9144013"/>
                  </a:lnTo>
                  <a:lnTo>
                    <a:pt x="8696350" y="9144013"/>
                  </a:lnTo>
                  <a:lnTo>
                    <a:pt x="8694953" y="9017013"/>
                  </a:lnTo>
                  <a:lnTo>
                    <a:pt x="8574202" y="9017013"/>
                  </a:lnTo>
                  <a:lnTo>
                    <a:pt x="8573719" y="8890013"/>
                  </a:lnTo>
                  <a:lnTo>
                    <a:pt x="8573503" y="8890013"/>
                  </a:lnTo>
                  <a:lnTo>
                    <a:pt x="8573351" y="8763013"/>
                  </a:lnTo>
                  <a:lnTo>
                    <a:pt x="8601469" y="8890013"/>
                  </a:lnTo>
                  <a:lnTo>
                    <a:pt x="8654364" y="8890013"/>
                  </a:lnTo>
                  <a:lnTo>
                    <a:pt x="8672335" y="8890013"/>
                  </a:lnTo>
                  <a:lnTo>
                    <a:pt x="8696668" y="8890013"/>
                  </a:lnTo>
                  <a:lnTo>
                    <a:pt x="8703666" y="9017013"/>
                  </a:lnTo>
                  <a:lnTo>
                    <a:pt x="8711387" y="9017013"/>
                  </a:lnTo>
                  <a:lnTo>
                    <a:pt x="8718664" y="8890013"/>
                  </a:lnTo>
                  <a:lnTo>
                    <a:pt x="8702929" y="8890013"/>
                  </a:lnTo>
                  <a:lnTo>
                    <a:pt x="8722716" y="8763013"/>
                  </a:lnTo>
                  <a:lnTo>
                    <a:pt x="8767610" y="8763013"/>
                  </a:lnTo>
                  <a:lnTo>
                    <a:pt x="8735492" y="8890013"/>
                  </a:lnTo>
                  <a:lnTo>
                    <a:pt x="8782558" y="8890013"/>
                  </a:lnTo>
                  <a:lnTo>
                    <a:pt x="8814968" y="8763013"/>
                  </a:lnTo>
                  <a:lnTo>
                    <a:pt x="8822499" y="8763013"/>
                  </a:lnTo>
                  <a:lnTo>
                    <a:pt x="8832380" y="8636013"/>
                  </a:lnTo>
                  <a:lnTo>
                    <a:pt x="8826576" y="8636013"/>
                  </a:lnTo>
                  <a:lnTo>
                    <a:pt x="8803576" y="8509013"/>
                  </a:lnTo>
                  <a:lnTo>
                    <a:pt x="8768156" y="8509013"/>
                  </a:lnTo>
                  <a:lnTo>
                    <a:pt x="8741969" y="8382013"/>
                  </a:lnTo>
                  <a:lnTo>
                    <a:pt x="8704389" y="8382013"/>
                  </a:lnTo>
                  <a:lnTo>
                    <a:pt x="8721636" y="8509013"/>
                  </a:lnTo>
                  <a:lnTo>
                    <a:pt x="8673922" y="8509013"/>
                  </a:lnTo>
                  <a:lnTo>
                    <a:pt x="8704389" y="8382013"/>
                  </a:lnTo>
                  <a:lnTo>
                    <a:pt x="8663203" y="8382013"/>
                  </a:lnTo>
                  <a:lnTo>
                    <a:pt x="8648421" y="8446719"/>
                  </a:lnTo>
                  <a:lnTo>
                    <a:pt x="8648421" y="8843734"/>
                  </a:lnTo>
                  <a:lnTo>
                    <a:pt x="8606714" y="8763013"/>
                  </a:lnTo>
                  <a:lnTo>
                    <a:pt x="8638057" y="8763013"/>
                  </a:lnTo>
                  <a:lnTo>
                    <a:pt x="8648421" y="8843734"/>
                  </a:lnTo>
                  <a:lnTo>
                    <a:pt x="8648421" y="8446719"/>
                  </a:lnTo>
                  <a:lnTo>
                    <a:pt x="8634184" y="8509013"/>
                  </a:lnTo>
                  <a:lnTo>
                    <a:pt x="8605647" y="8509013"/>
                  </a:lnTo>
                  <a:lnTo>
                    <a:pt x="8587461" y="8636013"/>
                  </a:lnTo>
                  <a:lnTo>
                    <a:pt x="8572157" y="8636013"/>
                  </a:lnTo>
                  <a:lnTo>
                    <a:pt x="8573110" y="8509013"/>
                  </a:lnTo>
                  <a:lnTo>
                    <a:pt x="8574507" y="8509013"/>
                  </a:lnTo>
                  <a:lnTo>
                    <a:pt x="8573338" y="8382013"/>
                  </a:lnTo>
                  <a:lnTo>
                    <a:pt x="8629218" y="8382013"/>
                  </a:lnTo>
                  <a:lnTo>
                    <a:pt x="8657209" y="8255013"/>
                  </a:lnTo>
                  <a:lnTo>
                    <a:pt x="8686952" y="8255013"/>
                  </a:lnTo>
                  <a:lnTo>
                    <a:pt x="8629574" y="8128013"/>
                  </a:lnTo>
                  <a:lnTo>
                    <a:pt x="8566188" y="8128013"/>
                  </a:lnTo>
                  <a:lnTo>
                    <a:pt x="8565705" y="8001013"/>
                  </a:lnTo>
                  <a:lnTo>
                    <a:pt x="8598700" y="8001013"/>
                  </a:lnTo>
                  <a:lnTo>
                    <a:pt x="8565388" y="7874013"/>
                  </a:lnTo>
                  <a:lnTo>
                    <a:pt x="8602942" y="7874013"/>
                  </a:lnTo>
                  <a:lnTo>
                    <a:pt x="8615451" y="8001013"/>
                  </a:lnTo>
                  <a:lnTo>
                    <a:pt x="8623795" y="8001013"/>
                  </a:lnTo>
                  <a:lnTo>
                    <a:pt x="8655723" y="8128013"/>
                  </a:lnTo>
                  <a:lnTo>
                    <a:pt x="8716264" y="8128013"/>
                  </a:lnTo>
                  <a:lnTo>
                    <a:pt x="8744306" y="8001013"/>
                  </a:lnTo>
                  <a:lnTo>
                    <a:pt x="8733460" y="8001013"/>
                  </a:lnTo>
                  <a:lnTo>
                    <a:pt x="8751494" y="7874013"/>
                  </a:lnTo>
                  <a:lnTo>
                    <a:pt x="8794140" y="7874013"/>
                  </a:lnTo>
                  <a:lnTo>
                    <a:pt x="8759609" y="8001013"/>
                  </a:lnTo>
                  <a:lnTo>
                    <a:pt x="8806955" y="8001013"/>
                  </a:lnTo>
                  <a:lnTo>
                    <a:pt x="8841435" y="7874013"/>
                  </a:lnTo>
                  <a:lnTo>
                    <a:pt x="8842146" y="8001013"/>
                  </a:lnTo>
                  <a:lnTo>
                    <a:pt x="8842629" y="8001013"/>
                  </a:lnTo>
                  <a:lnTo>
                    <a:pt x="8842972" y="8128013"/>
                  </a:lnTo>
                  <a:lnTo>
                    <a:pt x="8785949" y="8128013"/>
                  </a:lnTo>
                  <a:lnTo>
                    <a:pt x="8760587" y="8255013"/>
                  </a:lnTo>
                  <a:lnTo>
                    <a:pt x="8785250" y="8255013"/>
                  </a:lnTo>
                  <a:lnTo>
                    <a:pt x="8813876" y="8382013"/>
                  </a:lnTo>
                  <a:lnTo>
                    <a:pt x="8845017" y="8382013"/>
                  </a:lnTo>
                  <a:lnTo>
                    <a:pt x="8845715" y="8509013"/>
                  </a:lnTo>
                  <a:lnTo>
                    <a:pt x="8847582" y="8509013"/>
                  </a:lnTo>
                  <a:lnTo>
                    <a:pt x="8847963" y="8636013"/>
                  </a:lnTo>
                  <a:lnTo>
                    <a:pt x="8847722" y="8636013"/>
                  </a:lnTo>
                  <a:lnTo>
                    <a:pt x="8847988" y="8763013"/>
                  </a:lnTo>
                  <a:lnTo>
                    <a:pt x="8850147" y="8763013"/>
                  </a:lnTo>
                  <a:lnTo>
                    <a:pt x="8850643" y="8890013"/>
                  </a:lnTo>
                  <a:lnTo>
                    <a:pt x="8850973" y="8890013"/>
                  </a:lnTo>
                  <a:lnTo>
                    <a:pt x="8851189" y="9017013"/>
                  </a:lnTo>
                  <a:lnTo>
                    <a:pt x="8733790" y="9017013"/>
                  </a:lnTo>
                  <a:lnTo>
                    <a:pt x="8734323" y="9144013"/>
                  </a:lnTo>
                  <a:lnTo>
                    <a:pt x="8852154" y="9144013"/>
                  </a:lnTo>
                  <a:lnTo>
                    <a:pt x="8852522" y="9271013"/>
                  </a:lnTo>
                  <a:lnTo>
                    <a:pt x="8853729" y="9271013"/>
                  </a:lnTo>
                  <a:lnTo>
                    <a:pt x="8854681" y="9398013"/>
                  </a:lnTo>
                  <a:lnTo>
                    <a:pt x="8854681" y="5372773"/>
                  </a:lnTo>
                  <a:lnTo>
                    <a:pt x="8853627" y="5334012"/>
                  </a:lnTo>
                  <a:lnTo>
                    <a:pt x="8851938" y="5334012"/>
                  </a:lnTo>
                  <a:lnTo>
                    <a:pt x="8850236" y="5207012"/>
                  </a:lnTo>
                  <a:lnTo>
                    <a:pt x="8850401" y="5207012"/>
                  </a:lnTo>
                  <a:lnTo>
                    <a:pt x="8852827" y="5080012"/>
                  </a:lnTo>
                  <a:lnTo>
                    <a:pt x="8855837" y="5080012"/>
                  </a:lnTo>
                  <a:lnTo>
                    <a:pt x="8856510" y="4953012"/>
                  </a:lnTo>
                  <a:lnTo>
                    <a:pt x="8855862" y="4826012"/>
                  </a:lnTo>
                  <a:lnTo>
                    <a:pt x="8854935" y="4826012"/>
                  </a:lnTo>
                  <a:lnTo>
                    <a:pt x="8853741" y="4699012"/>
                  </a:lnTo>
                  <a:lnTo>
                    <a:pt x="8850757" y="4699012"/>
                  </a:lnTo>
                  <a:lnTo>
                    <a:pt x="8849081" y="4572012"/>
                  </a:lnTo>
                  <a:lnTo>
                    <a:pt x="8845613" y="4445012"/>
                  </a:lnTo>
                  <a:lnTo>
                    <a:pt x="8838959" y="4445012"/>
                  </a:lnTo>
                  <a:lnTo>
                    <a:pt x="8842299" y="4318012"/>
                  </a:lnTo>
                  <a:lnTo>
                    <a:pt x="8844724" y="4318012"/>
                  </a:lnTo>
                  <a:lnTo>
                    <a:pt x="8846528" y="4191012"/>
                  </a:lnTo>
                  <a:lnTo>
                    <a:pt x="8848407" y="4191012"/>
                  </a:lnTo>
                  <a:lnTo>
                    <a:pt x="8848598" y="4064012"/>
                  </a:lnTo>
                  <a:lnTo>
                    <a:pt x="8848369" y="4064012"/>
                  </a:lnTo>
                  <a:lnTo>
                    <a:pt x="8847760" y="3937012"/>
                  </a:lnTo>
                  <a:lnTo>
                    <a:pt x="8845639" y="3937012"/>
                  </a:lnTo>
                  <a:lnTo>
                    <a:pt x="8844229" y="3810012"/>
                  </a:lnTo>
                  <a:lnTo>
                    <a:pt x="8842667" y="3810012"/>
                  </a:lnTo>
                  <a:lnTo>
                    <a:pt x="8840991" y="3683012"/>
                  </a:lnTo>
                  <a:lnTo>
                    <a:pt x="8837524" y="3683012"/>
                  </a:lnTo>
                  <a:lnTo>
                    <a:pt x="8836927" y="3637800"/>
                  </a:lnTo>
                  <a:lnTo>
                    <a:pt x="8836927" y="7620013"/>
                  </a:lnTo>
                  <a:lnTo>
                    <a:pt x="8804643" y="7620013"/>
                  </a:lnTo>
                  <a:lnTo>
                    <a:pt x="8823287" y="7747013"/>
                  </a:lnTo>
                  <a:lnTo>
                    <a:pt x="8772195" y="7747013"/>
                  </a:lnTo>
                  <a:lnTo>
                    <a:pt x="8748547" y="7620013"/>
                  </a:lnTo>
                  <a:lnTo>
                    <a:pt x="8733879" y="7620013"/>
                  </a:lnTo>
                  <a:lnTo>
                    <a:pt x="8707590" y="7493013"/>
                  </a:lnTo>
                  <a:lnTo>
                    <a:pt x="8683536" y="7493013"/>
                  </a:lnTo>
                  <a:lnTo>
                    <a:pt x="8655101" y="7620013"/>
                  </a:lnTo>
                  <a:lnTo>
                    <a:pt x="8635695" y="7620013"/>
                  </a:lnTo>
                  <a:lnTo>
                    <a:pt x="8616302" y="7747013"/>
                  </a:lnTo>
                  <a:lnTo>
                    <a:pt x="8569350" y="7747013"/>
                  </a:lnTo>
                  <a:lnTo>
                    <a:pt x="8602599" y="7620013"/>
                  </a:lnTo>
                  <a:lnTo>
                    <a:pt x="8565248" y="7620013"/>
                  </a:lnTo>
                  <a:lnTo>
                    <a:pt x="8563661" y="7493013"/>
                  </a:lnTo>
                  <a:lnTo>
                    <a:pt x="8621116" y="7493013"/>
                  </a:lnTo>
                  <a:lnTo>
                    <a:pt x="8649119" y="7366013"/>
                  </a:lnTo>
                  <a:lnTo>
                    <a:pt x="8621471" y="7366013"/>
                  </a:lnTo>
                  <a:lnTo>
                    <a:pt x="8595233" y="7239013"/>
                  </a:lnTo>
                  <a:lnTo>
                    <a:pt x="8557616" y="7239013"/>
                  </a:lnTo>
                  <a:lnTo>
                    <a:pt x="8557400" y="7112013"/>
                  </a:lnTo>
                  <a:lnTo>
                    <a:pt x="8557349" y="6985013"/>
                  </a:lnTo>
                  <a:lnTo>
                    <a:pt x="8569731" y="6985013"/>
                  </a:lnTo>
                  <a:lnTo>
                    <a:pt x="8582266" y="7112013"/>
                  </a:lnTo>
                  <a:lnTo>
                    <a:pt x="8585378" y="7112013"/>
                  </a:lnTo>
                  <a:lnTo>
                    <a:pt x="8615705" y="7239013"/>
                  </a:lnTo>
                  <a:lnTo>
                    <a:pt x="8689492" y="7239013"/>
                  </a:lnTo>
                  <a:lnTo>
                    <a:pt x="8656218" y="7112013"/>
                  </a:lnTo>
                  <a:lnTo>
                    <a:pt x="8719375" y="7112013"/>
                  </a:lnTo>
                  <a:lnTo>
                    <a:pt x="8689492" y="7239013"/>
                  </a:lnTo>
                  <a:lnTo>
                    <a:pt x="8736203" y="7239013"/>
                  </a:lnTo>
                  <a:lnTo>
                    <a:pt x="8766454" y="7112013"/>
                  </a:lnTo>
                  <a:lnTo>
                    <a:pt x="8760981" y="7112013"/>
                  </a:lnTo>
                  <a:lnTo>
                    <a:pt x="8776449" y="6985013"/>
                  </a:lnTo>
                  <a:lnTo>
                    <a:pt x="8823160" y="6985013"/>
                  </a:lnTo>
                  <a:lnTo>
                    <a:pt x="8786050" y="7112013"/>
                  </a:lnTo>
                  <a:lnTo>
                    <a:pt x="8834539" y="7112013"/>
                  </a:lnTo>
                  <a:lnTo>
                    <a:pt x="8834869" y="7239013"/>
                  </a:lnTo>
                  <a:lnTo>
                    <a:pt x="8802433" y="7239013"/>
                  </a:lnTo>
                  <a:lnTo>
                    <a:pt x="8777859" y="7366013"/>
                  </a:lnTo>
                  <a:lnTo>
                    <a:pt x="8749513" y="7366013"/>
                  </a:lnTo>
                  <a:lnTo>
                    <a:pt x="8777160" y="7493013"/>
                  </a:lnTo>
                  <a:lnTo>
                    <a:pt x="8836419" y="7493013"/>
                  </a:lnTo>
                  <a:lnTo>
                    <a:pt x="8836927" y="7620013"/>
                  </a:lnTo>
                  <a:lnTo>
                    <a:pt x="8836927" y="3637800"/>
                  </a:lnTo>
                  <a:lnTo>
                    <a:pt x="8835847" y="3556012"/>
                  </a:lnTo>
                  <a:lnTo>
                    <a:pt x="8844978" y="3556012"/>
                  </a:lnTo>
                  <a:lnTo>
                    <a:pt x="8848115" y="3429012"/>
                  </a:lnTo>
                  <a:lnTo>
                    <a:pt x="8852344" y="3429012"/>
                  </a:lnTo>
                  <a:lnTo>
                    <a:pt x="8853551" y="3302012"/>
                  </a:lnTo>
                  <a:lnTo>
                    <a:pt x="8854224" y="3302012"/>
                  </a:lnTo>
                  <a:lnTo>
                    <a:pt x="8854415" y="3175012"/>
                  </a:lnTo>
                  <a:lnTo>
                    <a:pt x="8853576" y="3175012"/>
                  </a:lnTo>
                  <a:lnTo>
                    <a:pt x="8852649" y="3048012"/>
                  </a:lnTo>
                  <a:lnTo>
                    <a:pt x="8851455" y="3048012"/>
                  </a:lnTo>
                  <a:lnTo>
                    <a:pt x="8850046" y="2921012"/>
                  </a:lnTo>
                  <a:lnTo>
                    <a:pt x="8846795" y="2921012"/>
                  </a:lnTo>
                  <a:lnTo>
                    <a:pt x="8843327" y="2794012"/>
                  </a:lnTo>
                  <a:lnTo>
                    <a:pt x="8841651" y="2794012"/>
                  </a:lnTo>
                  <a:lnTo>
                    <a:pt x="8839898" y="2667012"/>
                  </a:lnTo>
                  <a:lnTo>
                    <a:pt x="8840025" y="2667012"/>
                  </a:lnTo>
                  <a:lnTo>
                    <a:pt x="8842451" y="2540012"/>
                  </a:lnTo>
                  <a:lnTo>
                    <a:pt x="8844242" y="2540012"/>
                  </a:lnTo>
                  <a:lnTo>
                    <a:pt x="8845448" y="2413012"/>
                  </a:lnTo>
                  <a:lnTo>
                    <a:pt x="8846325" y="2413012"/>
                  </a:lnTo>
                  <a:lnTo>
                    <a:pt x="8846083" y="2286012"/>
                  </a:lnTo>
                  <a:lnTo>
                    <a:pt x="8845474" y="2286012"/>
                  </a:lnTo>
                  <a:lnTo>
                    <a:pt x="8844547" y="2159012"/>
                  </a:lnTo>
                  <a:lnTo>
                    <a:pt x="8841943" y="2159012"/>
                  </a:lnTo>
                  <a:lnTo>
                    <a:pt x="8840368" y="2032012"/>
                  </a:lnTo>
                  <a:lnTo>
                    <a:pt x="8838692" y="2032012"/>
                  </a:lnTo>
                  <a:lnTo>
                    <a:pt x="8835238" y="1905012"/>
                  </a:lnTo>
                  <a:lnTo>
                    <a:pt x="8833548" y="1905012"/>
                  </a:lnTo>
                  <a:lnTo>
                    <a:pt x="8831974" y="1778012"/>
                  </a:lnTo>
                  <a:lnTo>
                    <a:pt x="8834450" y="1778012"/>
                  </a:lnTo>
                  <a:lnTo>
                    <a:pt x="8836241" y="1651012"/>
                  </a:lnTo>
                  <a:lnTo>
                    <a:pt x="8837447" y="1651012"/>
                  </a:lnTo>
                  <a:lnTo>
                    <a:pt x="8838120" y="1524012"/>
                  </a:lnTo>
                  <a:lnTo>
                    <a:pt x="8837473" y="1397012"/>
                  </a:lnTo>
                  <a:lnTo>
                    <a:pt x="8836533" y="1397012"/>
                  </a:lnTo>
                  <a:lnTo>
                    <a:pt x="8835339" y="1270012"/>
                  </a:lnTo>
                  <a:lnTo>
                    <a:pt x="8832367" y="1270012"/>
                  </a:lnTo>
                  <a:lnTo>
                    <a:pt x="8830691" y="1143012"/>
                  </a:lnTo>
                  <a:lnTo>
                    <a:pt x="8830361" y="1130922"/>
                  </a:lnTo>
                  <a:lnTo>
                    <a:pt x="8830361" y="6858013"/>
                  </a:lnTo>
                  <a:lnTo>
                    <a:pt x="8823998" y="6731013"/>
                  </a:lnTo>
                  <a:lnTo>
                    <a:pt x="8776805" y="6731013"/>
                  </a:lnTo>
                  <a:lnTo>
                    <a:pt x="8796439" y="6858013"/>
                  </a:lnTo>
                  <a:lnTo>
                    <a:pt x="8740330" y="6858013"/>
                  </a:lnTo>
                  <a:lnTo>
                    <a:pt x="8727796" y="6731013"/>
                  </a:lnTo>
                  <a:lnTo>
                    <a:pt x="8699386" y="6731013"/>
                  </a:lnTo>
                  <a:lnTo>
                    <a:pt x="8693785" y="6604013"/>
                  </a:lnTo>
                  <a:lnTo>
                    <a:pt x="8680856" y="6604013"/>
                  </a:lnTo>
                  <a:lnTo>
                    <a:pt x="8675332" y="6731013"/>
                  </a:lnTo>
                  <a:lnTo>
                    <a:pt x="8638197" y="6731013"/>
                  </a:lnTo>
                  <a:lnTo>
                    <a:pt x="8627478" y="6858013"/>
                  </a:lnTo>
                  <a:lnTo>
                    <a:pt x="8594395" y="6858013"/>
                  </a:lnTo>
                  <a:lnTo>
                    <a:pt x="8626462" y="6731013"/>
                  </a:lnTo>
                  <a:lnTo>
                    <a:pt x="8557031" y="6731013"/>
                  </a:lnTo>
                  <a:lnTo>
                    <a:pt x="8555457" y="6604013"/>
                  </a:lnTo>
                  <a:lnTo>
                    <a:pt x="8640902" y="6604013"/>
                  </a:lnTo>
                  <a:lnTo>
                    <a:pt x="8668321" y="6477013"/>
                  </a:lnTo>
                  <a:lnTo>
                    <a:pt x="8587016" y="6477013"/>
                  </a:lnTo>
                  <a:lnTo>
                    <a:pt x="8557260" y="6350013"/>
                  </a:lnTo>
                  <a:lnTo>
                    <a:pt x="8549399" y="6350013"/>
                  </a:lnTo>
                  <a:lnTo>
                    <a:pt x="8549183" y="6223012"/>
                  </a:lnTo>
                  <a:lnTo>
                    <a:pt x="8577161" y="6223012"/>
                  </a:lnTo>
                  <a:lnTo>
                    <a:pt x="8607488" y="6350013"/>
                  </a:lnTo>
                  <a:lnTo>
                    <a:pt x="8648001" y="6350013"/>
                  </a:lnTo>
                  <a:lnTo>
                    <a:pt x="8582393" y="6223012"/>
                  </a:lnTo>
                  <a:lnTo>
                    <a:pt x="8743302" y="6223012"/>
                  </a:lnTo>
                  <a:lnTo>
                    <a:pt x="8711159" y="6350013"/>
                  </a:lnTo>
                  <a:lnTo>
                    <a:pt x="8727999" y="6350013"/>
                  </a:lnTo>
                  <a:lnTo>
                    <a:pt x="8758250" y="6223012"/>
                  </a:lnTo>
                  <a:lnTo>
                    <a:pt x="8768245" y="6223012"/>
                  </a:lnTo>
                  <a:lnTo>
                    <a:pt x="8784145" y="6096012"/>
                  </a:lnTo>
                  <a:lnTo>
                    <a:pt x="8817851" y="6096012"/>
                  </a:lnTo>
                  <a:lnTo>
                    <a:pt x="8814943" y="6223012"/>
                  </a:lnTo>
                  <a:lnTo>
                    <a:pt x="8825840" y="6223012"/>
                  </a:lnTo>
                  <a:lnTo>
                    <a:pt x="8826322" y="6350013"/>
                  </a:lnTo>
                  <a:lnTo>
                    <a:pt x="8819236" y="6350013"/>
                  </a:lnTo>
                  <a:lnTo>
                    <a:pt x="8794217" y="6477013"/>
                  </a:lnTo>
                  <a:lnTo>
                    <a:pt x="8713940" y="6477013"/>
                  </a:lnTo>
                  <a:lnTo>
                    <a:pt x="8741296" y="6604013"/>
                  </a:lnTo>
                  <a:lnTo>
                    <a:pt x="8827833" y="6604013"/>
                  </a:lnTo>
                  <a:lnTo>
                    <a:pt x="8828202" y="6731013"/>
                  </a:lnTo>
                  <a:lnTo>
                    <a:pt x="8829408" y="6731013"/>
                  </a:lnTo>
                  <a:lnTo>
                    <a:pt x="8830361" y="6858013"/>
                  </a:lnTo>
                  <a:lnTo>
                    <a:pt x="8830361" y="1130922"/>
                  </a:lnTo>
                  <a:lnTo>
                    <a:pt x="8827224" y="1016012"/>
                  </a:lnTo>
                  <a:lnTo>
                    <a:pt x="8822271" y="1016012"/>
                  </a:lnTo>
                  <a:lnTo>
                    <a:pt x="8822271" y="5969012"/>
                  </a:lnTo>
                  <a:lnTo>
                    <a:pt x="8794966" y="5969012"/>
                  </a:lnTo>
                  <a:lnTo>
                    <a:pt x="8769629" y="5842012"/>
                  </a:lnTo>
                  <a:lnTo>
                    <a:pt x="8731923" y="5842012"/>
                  </a:lnTo>
                  <a:lnTo>
                    <a:pt x="8749500" y="5969012"/>
                  </a:lnTo>
                  <a:lnTo>
                    <a:pt x="8688349" y="5969012"/>
                  </a:lnTo>
                  <a:lnTo>
                    <a:pt x="8671484" y="5842012"/>
                  </a:lnTo>
                  <a:lnTo>
                    <a:pt x="8656510" y="5842012"/>
                  </a:lnTo>
                  <a:lnTo>
                    <a:pt x="8642591" y="5969012"/>
                  </a:lnTo>
                  <a:lnTo>
                    <a:pt x="8618372" y="5969012"/>
                  </a:lnTo>
                  <a:lnTo>
                    <a:pt x="8649513" y="5842012"/>
                  </a:lnTo>
                  <a:lnTo>
                    <a:pt x="8580399" y="5842012"/>
                  </a:lnTo>
                  <a:lnTo>
                    <a:pt x="8550834" y="5969012"/>
                  </a:lnTo>
                  <a:lnTo>
                    <a:pt x="8550783" y="5842012"/>
                  </a:lnTo>
                  <a:lnTo>
                    <a:pt x="8547354" y="5842012"/>
                  </a:lnTo>
                  <a:lnTo>
                    <a:pt x="8576310" y="5715012"/>
                  </a:lnTo>
                  <a:lnTo>
                    <a:pt x="8660232" y="5715012"/>
                  </a:lnTo>
                  <a:lnTo>
                    <a:pt x="8663927" y="5588012"/>
                  </a:lnTo>
                  <a:lnTo>
                    <a:pt x="8541779" y="5588012"/>
                  </a:lnTo>
                  <a:lnTo>
                    <a:pt x="8541309" y="5461012"/>
                  </a:lnTo>
                  <a:lnTo>
                    <a:pt x="8541093" y="5461012"/>
                  </a:lnTo>
                  <a:lnTo>
                    <a:pt x="8540940" y="5334012"/>
                  </a:lnTo>
                  <a:lnTo>
                    <a:pt x="8569058" y="5461012"/>
                  </a:lnTo>
                  <a:lnTo>
                    <a:pt x="8639912" y="5461012"/>
                  </a:lnTo>
                  <a:lnTo>
                    <a:pt x="8574291" y="5334012"/>
                  </a:lnTo>
                  <a:lnTo>
                    <a:pt x="8621954" y="5334012"/>
                  </a:lnTo>
                  <a:lnTo>
                    <a:pt x="8640331" y="5461012"/>
                  </a:lnTo>
                  <a:lnTo>
                    <a:pt x="8670506" y="5461012"/>
                  </a:lnTo>
                  <a:lnTo>
                    <a:pt x="8690292" y="5334012"/>
                  </a:lnTo>
                  <a:lnTo>
                    <a:pt x="8735212" y="5334012"/>
                  </a:lnTo>
                  <a:lnTo>
                    <a:pt x="8703081" y="5461012"/>
                  </a:lnTo>
                  <a:lnTo>
                    <a:pt x="8750148" y="5461012"/>
                  </a:lnTo>
                  <a:lnTo>
                    <a:pt x="8782545" y="5334012"/>
                  </a:lnTo>
                  <a:lnTo>
                    <a:pt x="8790089" y="5334012"/>
                  </a:lnTo>
                  <a:lnTo>
                    <a:pt x="8799970" y="5207012"/>
                  </a:lnTo>
                  <a:lnTo>
                    <a:pt x="8794166" y="5207012"/>
                  </a:lnTo>
                  <a:lnTo>
                    <a:pt x="8771179" y="5080012"/>
                  </a:lnTo>
                  <a:lnTo>
                    <a:pt x="8761628" y="5080012"/>
                  </a:lnTo>
                  <a:lnTo>
                    <a:pt x="8735758" y="4953012"/>
                  </a:lnTo>
                  <a:lnTo>
                    <a:pt x="8689226" y="4953012"/>
                  </a:lnTo>
                  <a:lnTo>
                    <a:pt x="8706510" y="5080012"/>
                  </a:lnTo>
                  <a:lnTo>
                    <a:pt x="8641512" y="5080012"/>
                  </a:lnTo>
                  <a:lnTo>
                    <a:pt x="8671979" y="4953012"/>
                  </a:lnTo>
                  <a:lnTo>
                    <a:pt x="8630780" y="4953012"/>
                  </a:lnTo>
                  <a:lnTo>
                    <a:pt x="8601773" y="5080012"/>
                  </a:lnTo>
                  <a:lnTo>
                    <a:pt x="8573237" y="5080012"/>
                  </a:lnTo>
                  <a:lnTo>
                    <a:pt x="8555050" y="5207012"/>
                  </a:lnTo>
                  <a:lnTo>
                    <a:pt x="8539734" y="5207012"/>
                  </a:lnTo>
                  <a:lnTo>
                    <a:pt x="8540686" y="5080012"/>
                  </a:lnTo>
                  <a:lnTo>
                    <a:pt x="8542109" y="5080012"/>
                  </a:lnTo>
                  <a:lnTo>
                    <a:pt x="8540940" y="4953012"/>
                  </a:lnTo>
                  <a:lnTo>
                    <a:pt x="8568309" y="4953012"/>
                  </a:lnTo>
                  <a:lnTo>
                    <a:pt x="8596808" y="4826012"/>
                  </a:lnTo>
                  <a:lnTo>
                    <a:pt x="8654542" y="4826012"/>
                  </a:lnTo>
                  <a:lnTo>
                    <a:pt x="8597163" y="4699012"/>
                  </a:lnTo>
                  <a:lnTo>
                    <a:pt x="8533790" y="4699012"/>
                  </a:lnTo>
                  <a:lnTo>
                    <a:pt x="8533295" y="4572012"/>
                  </a:lnTo>
                  <a:lnTo>
                    <a:pt x="8566290" y="4572012"/>
                  </a:lnTo>
                  <a:lnTo>
                    <a:pt x="8532978" y="4445012"/>
                  </a:lnTo>
                  <a:lnTo>
                    <a:pt x="8570531" y="4445012"/>
                  </a:lnTo>
                  <a:lnTo>
                    <a:pt x="8583028" y="4572012"/>
                  </a:lnTo>
                  <a:lnTo>
                    <a:pt x="8623313" y="4572012"/>
                  </a:lnTo>
                  <a:lnTo>
                    <a:pt x="8656256" y="4699012"/>
                  </a:lnTo>
                  <a:lnTo>
                    <a:pt x="8683854" y="4699012"/>
                  </a:lnTo>
                  <a:lnTo>
                    <a:pt x="8711895" y="4572012"/>
                  </a:lnTo>
                  <a:lnTo>
                    <a:pt x="8701049" y="4572012"/>
                  </a:lnTo>
                  <a:lnTo>
                    <a:pt x="8719083" y="4445012"/>
                  </a:lnTo>
                  <a:lnTo>
                    <a:pt x="8761743" y="4445012"/>
                  </a:lnTo>
                  <a:lnTo>
                    <a:pt x="8727199" y="4572012"/>
                  </a:lnTo>
                  <a:lnTo>
                    <a:pt x="8774544" y="4572012"/>
                  </a:lnTo>
                  <a:lnTo>
                    <a:pt x="8809025" y="4445012"/>
                  </a:lnTo>
                  <a:lnTo>
                    <a:pt x="8809736" y="4572012"/>
                  </a:lnTo>
                  <a:lnTo>
                    <a:pt x="8810219" y="4572012"/>
                  </a:lnTo>
                  <a:lnTo>
                    <a:pt x="8810549" y="4699012"/>
                  </a:lnTo>
                  <a:lnTo>
                    <a:pt x="8728189" y="4699012"/>
                  </a:lnTo>
                  <a:lnTo>
                    <a:pt x="8700808" y="4826012"/>
                  </a:lnTo>
                  <a:lnTo>
                    <a:pt x="8752840" y="4826012"/>
                  </a:lnTo>
                  <a:lnTo>
                    <a:pt x="8781466" y="4953012"/>
                  </a:lnTo>
                  <a:lnTo>
                    <a:pt x="8812606" y="4953012"/>
                  </a:lnTo>
                  <a:lnTo>
                    <a:pt x="8813317" y="5080012"/>
                  </a:lnTo>
                  <a:lnTo>
                    <a:pt x="8815172" y="5080012"/>
                  </a:lnTo>
                  <a:lnTo>
                    <a:pt x="8815565" y="5207012"/>
                  </a:lnTo>
                  <a:lnTo>
                    <a:pt x="8815959" y="5334012"/>
                  </a:lnTo>
                  <a:lnTo>
                    <a:pt x="8817737" y="5334012"/>
                  </a:lnTo>
                  <a:lnTo>
                    <a:pt x="8818220" y="5461012"/>
                  </a:lnTo>
                  <a:lnTo>
                    <a:pt x="8818562" y="5461012"/>
                  </a:lnTo>
                  <a:lnTo>
                    <a:pt x="8818778" y="5588012"/>
                  </a:lnTo>
                  <a:lnTo>
                    <a:pt x="8701913" y="5588012"/>
                  </a:lnTo>
                  <a:lnTo>
                    <a:pt x="8705837" y="5715012"/>
                  </a:lnTo>
                  <a:lnTo>
                    <a:pt x="8819731" y="5715012"/>
                  </a:lnTo>
                  <a:lnTo>
                    <a:pt x="8820099" y="5842012"/>
                  </a:lnTo>
                  <a:lnTo>
                    <a:pt x="8821318" y="5842012"/>
                  </a:lnTo>
                  <a:lnTo>
                    <a:pt x="8822271" y="5969012"/>
                  </a:lnTo>
                  <a:lnTo>
                    <a:pt x="8822271" y="1016012"/>
                  </a:lnTo>
                  <a:lnTo>
                    <a:pt x="8820785" y="1016012"/>
                  </a:lnTo>
                  <a:lnTo>
                    <a:pt x="8823922" y="889012"/>
                  </a:lnTo>
                  <a:lnTo>
                    <a:pt x="8826348" y="889012"/>
                  </a:lnTo>
                  <a:lnTo>
                    <a:pt x="8828138" y="762012"/>
                  </a:lnTo>
                  <a:lnTo>
                    <a:pt x="8830018" y="762012"/>
                  </a:lnTo>
                  <a:lnTo>
                    <a:pt x="8830208" y="635012"/>
                  </a:lnTo>
                  <a:lnTo>
                    <a:pt x="8829980" y="635012"/>
                  </a:lnTo>
                  <a:lnTo>
                    <a:pt x="8829370" y="508012"/>
                  </a:lnTo>
                  <a:lnTo>
                    <a:pt x="8827249" y="508012"/>
                  </a:lnTo>
                  <a:lnTo>
                    <a:pt x="8825840" y="381012"/>
                  </a:lnTo>
                  <a:lnTo>
                    <a:pt x="8824265" y="381012"/>
                  </a:lnTo>
                  <a:lnTo>
                    <a:pt x="8822588" y="254012"/>
                  </a:lnTo>
                  <a:lnTo>
                    <a:pt x="8819121" y="254012"/>
                  </a:lnTo>
                  <a:lnTo>
                    <a:pt x="8817445" y="127012"/>
                  </a:lnTo>
                  <a:lnTo>
                    <a:pt x="8812568" y="127012"/>
                  </a:lnTo>
                  <a:lnTo>
                    <a:pt x="8814003" y="12"/>
                  </a:lnTo>
                  <a:lnTo>
                    <a:pt x="8811971" y="12"/>
                  </a:lnTo>
                  <a:lnTo>
                    <a:pt x="8811971" y="3429012"/>
                  </a:lnTo>
                  <a:lnTo>
                    <a:pt x="8805608" y="3429012"/>
                  </a:lnTo>
                  <a:lnTo>
                    <a:pt x="8804504" y="3408210"/>
                  </a:lnTo>
                  <a:lnTo>
                    <a:pt x="8804504" y="4191012"/>
                  </a:lnTo>
                  <a:lnTo>
                    <a:pt x="8772246" y="4191012"/>
                  </a:lnTo>
                  <a:lnTo>
                    <a:pt x="8790876" y="4318012"/>
                  </a:lnTo>
                  <a:lnTo>
                    <a:pt x="8739784" y="4318012"/>
                  </a:lnTo>
                  <a:lnTo>
                    <a:pt x="8716137" y="4191012"/>
                  </a:lnTo>
                  <a:lnTo>
                    <a:pt x="8701468" y="4191012"/>
                  </a:lnTo>
                  <a:lnTo>
                    <a:pt x="8675179" y="4064012"/>
                  </a:lnTo>
                  <a:lnTo>
                    <a:pt x="8651126" y="4064012"/>
                  </a:lnTo>
                  <a:lnTo>
                    <a:pt x="8622690" y="4191012"/>
                  </a:lnTo>
                  <a:lnTo>
                    <a:pt x="8583892" y="4191012"/>
                  </a:lnTo>
                  <a:lnTo>
                    <a:pt x="8565134" y="4318012"/>
                  </a:lnTo>
                  <a:lnTo>
                    <a:pt x="8536940" y="4318012"/>
                  </a:lnTo>
                  <a:lnTo>
                    <a:pt x="8570189" y="4191012"/>
                  </a:lnTo>
                  <a:lnTo>
                    <a:pt x="8532838" y="4191012"/>
                  </a:lnTo>
                  <a:lnTo>
                    <a:pt x="8531250" y="4064012"/>
                  </a:lnTo>
                  <a:lnTo>
                    <a:pt x="8588705" y="4064012"/>
                  </a:lnTo>
                  <a:lnTo>
                    <a:pt x="8616696" y="3937012"/>
                  </a:lnTo>
                  <a:lnTo>
                    <a:pt x="8589061" y="3937012"/>
                  </a:lnTo>
                  <a:lnTo>
                    <a:pt x="8562823" y="3810012"/>
                  </a:lnTo>
                  <a:lnTo>
                    <a:pt x="8525205" y="3810012"/>
                  </a:lnTo>
                  <a:lnTo>
                    <a:pt x="8524989" y="3683012"/>
                  </a:lnTo>
                  <a:lnTo>
                    <a:pt x="8524938" y="3556012"/>
                  </a:lnTo>
                  <a:lnTo>
                    <a:pt x="8537308" y="3556012"/>
                  </a:lnTo>
                  <a:lnTo>
                    <a:pt x="8549856" y="3683012"/>
                  </a:lnTo>
                  <a:lnTo>
                    <a:pt x="8583282" y="3683012"/>
                  </a:lnTo>
                  <a:lnTo>
                    <a:pt x="8615210" y="3810012"/>
                  </a:lnTo>
                  <a:lnTo>
                    <a:pt x="8657095" y="3810012"/>
                  </a:lnTo>
                  <a:lnTo>
                    <a:pt x="8623808" y="3683012"/>
                  </a:lnTo>
                  <a:lnTo>
                    <a:pt x="8686978" y="3683012"/>
                  </a:lnTo>
                  <a:lnTo>
                    <a:pt x="8657095" y="3810012"/>
                  </a:lnTo>
                  <a:lnTo>
                    <a:pt x="8703793" y="3810012"/>
                  </a:lnTo>
                  <a:lnTo>
                    <a:pt x="8734044" y="3683012"/>
                  </a:lnTo>
                  <a:lnTo>
                    <a:pt x="8728558" y="3683012"/>
                  </a:lnTo>
                  <a:lnTo>
                    <a:pt x="8744039" y="3556012"/>
                  </a:lnTo>
                  <a:lnTo>
                    <a:pt x="8790749" y="3556012"/>
                  </a:lnTo>
                  <a:lnTo>
                    <a:pt x="8753640" y="3683012"/>
                  </a:lnTo>
                  <a:lnTo>
                    <a:pt x="8802129" y="3683012"/>
                  </a:lnTo>
                  <a:lnTo>
                    <a:pt x="8802459" y="3810012"/>
                  </a:lnTo>
                  <a:lnTo>
                    <a:pt x="8770010" y="3810012"/>
                  </a:lnTo>
                  <a:lnTo>
                    <a:pt x="8745449" y="3937012"/>
                  </a:lnTo>
                  <a:lnTo>
                    <a:pt x="8717102" y="3937012"/>
                  </a:lnTo>
                  <a:lnTo>
                    <a:pt x="8744750" y="4064012"/>
                  </a:lnTo>
                  <a:lnTo>
                    <a:pt x="8803996" y="4064012"/>
                  </a:lnTo>
                  <a:lnTo>
                    <a:pt x="8804504" y="4191012"/>
                  </a:lnTo>
                  <a:lnTo>
                    <a:pt x="8804504" y="3408210"/>
                  </a:lnTo>
                  <a:lnTo>
                    <a:pt x="8798865" y="3302012"/>
                  </a:lnTo>
                  <a:lnTo>
                    <a:pt x="8758415" y="3302012"/>
                  </a:lnTo>
                  <a:lnTo>
                    <a:pt x="8778037" y="3429012"/>
                  </a:lnTo>
                  <a:lnTo>
                    <a:pt x="8709393" y="3429012"/>
                  </a:lnTo>
                  <a:lnTo>
                    <a:pt x="8694445" y="3302012"/>
                  </a:lnTo>
                  <a:lnTo>
                    <a:pt x="8619820" y="3302012"/>
                  </a:lnTo>
                  <a:lnTo>
                    <a:pt x="8609101" y="3429012"/>
                  </a:lnTo>
                  <a:lnTo>
                    <a:pt x="8575992" y="3429012"/>
                  </a:lnTo>
                  <a:lnTo>
                    <a:pt x="8608073" y="3302012"/>
                  </a:lnTo>
                  <a:lnTo>
                    <a:pt x="8537054" y="3302012"/>
                  </a:lnTo>
                  <a:lnTo>
                    <a:pt x="8566010" y="3175012"/>
                  </a:lnTo>
                  <a:lnTo>
                    <a:pt x="8622513" y="3175012"/>
                  </a:lnTo>
                  <a:lnTo>
                    <a:pt x="8649945" y="3048012"/>
                  </a:lnTo>
                  <a:lnTo>
                    <a:pt x="8568626" y="3048012"/>
                  </a:lnTo>
                  <a:lnTo>
                    <a:pt x="8542325" y="2921012"/>
                  </a:lnTo>
                  <a:lnTo>
                    <a:pt x="8531009" y="2921012"/>
                  </a:lnTo>
                  <a:lnTo>
                    <a:pt x="8530793" y="2794012"/>
                  </a:lnTo>
                  <a:lnTo>
                    <a:pt x="8558771" y="2794012"/>
                  </a:lnTo>
                  <a:lnTo>
                    <a:pt x="8589099" y="2921012"/>
                  </a:lnTo>
                  <a:lnTo>
                    <a:pt x="8629612" y="2921012"/>
                  </a:lnTo>
                  <a:lnTo>
                    <a:pt x="8563991" y="2794012"/>
                  </a:lnTo>
                  <a:lnTo>
                    <a:pt x="8724913" y="2794012"/>
                  </a:lnTo>
                  <a:lnTo>
                    <a:pt x="8692782" y="2921012"/>
                  </a:lnTo>
                  <a:lnTo>
                    <a:pt x="8739848" y="2921012"/>
                  </a:lnTo>
                  <a:lnTo>
                    <a:pt x="8772258" y="2794012"/>
                  </a:lnTo>
                  <a:lnTo>
                    <a:pt x="8749843" y="2794012"/>
                  </a:lnTo>
                  <a:lnTo>
                    <a:pt x="8765743" y="2667012"/>
                  </a:lnTo>
                  <a:lnTo>
                    <a:pt x="8805659" y="2667012"/>
                  </a:lnTo>
                  <a:lnTo>
                    <a:pt x="8805888" y="2794012"/>
                  </a:lnTo>
                  <a:lnTo>
                    <a:pt x="8807450" y="2794012"/>
                  </a:lnTo>
                  <a:lnTo>
                    <a:pt x="8807933" y="2921012"/>
                  </a:lnTo>
                  <a:lnTo>
                    <a:pt x="8800846" y="2921012"/>
                  </a:lnTo>
                  <a:lnTo>
                    <a:pt x="8775827" y="3048012"/>
                  </a:lnTo>
                  <a:lnTo>
                    <a:pt x="8695550" y="3048012"/>
                  </a:lnTo>
                  <a:lnTo>
                    <a:pt x="8722919" y="3175012"/>
                  </a:lnTo>
                  <a:lnTo>
                    <a:pt x="8809444" y="3175012"/>
                  </a:lnTo>
                  <a:lnTo>
                    <a:pt x="8809812" y="3302012"/>
                  </a:lnTo>
                  <a:lnTo>
                    <a:pt x="8811031" y="3302012"/>
                  </a:lnTo>
                  <a:lnTo>
                    <a:pt x="8811971" y="3429012"/>
                  </a:lnTo>
                  <a:lnTo>
                    <a:pt x="8811971" y="12"/>
                  </a:lnTo>
                  <a:lnTo>
                    <a:pt x="8803881" y="12"/>
                  </a:lnTo>
                  <a:lnTo>
                    <a:pt x="8803881" y="2540012"/>
                  </a:lnTo>
                  <a:lnTo>
                    <a:pt x="8776576" y="2540012"/>
                  </a:lnTo>
                  <a:lnTo>
                    <a:pt x="8751240" y="2413012"/>
                  </a:lnTo>
                  <a:lnTo>
                    <a:pt x="8713521" y="2413012"/>
                  </a:lnTo>
                  <a:lnTo>
                    <a:pt x="8731098" y="2540012"/>
                  </a:lnTo>
                  <a:lnTo>
                    <a:pt x="8599983" y="2540012"/>
                  </a:lnTo>
                  <a:lnTo>
                    <a:pt x="8631136" y="2413012"/>
                  </a:lnTo>
                  <a:lnTo>
                    <a:pt x="8562010" y="2413012"/>
                  </a:lnTo>
                  <a:lnTo>
                    <a:pt x="8532457" y="2540012"/>
                  </a:lnTo>
                  <a:lnTo>
                    <a:pt x="8532393" y="2413012"/>
                  </a:lnTo>
                  <a:lnTo>
                    <a:pt x="8528964" y="2413012"/>
                  </a:lnTo>
                  <a:lnTo>
                    <a:pt x="8557920" y="2286012"/>
                  </a:lnTo>
                  <a:lnTo>
                    <a:pt x="8645550" y="2286012"/>
                  </a:lnTo>
                  <a:lnTo>
                    <a:pt x="8644153" y="2159012"/>
                  </a:lnTo>
                  <a:lnTo>
                    <a:pt x="8523402" y="2159012"/>
                  </a:lnTo>
                  <a:lnTo>
                    <a:pt x="8522919" y="2032012"/>
                  </a:lnTo>
                  <a:lnTo>
                    <a:pt x="8522703" y="2032012"/>
                  </a:lnTo>
                  <a:lnTo>
                    <a:pt x="8522551" y="1905012"/>
                  </a:lnTo>
                  <a:lnTo>
                    <a:pt x="8550669" y="2032012"/>
                  </a:lnTo>
                  <a:lnTo>
                    <a:pt x="8603564" y="2032012"/>
                  </a:lnTo>
                  <a:lnTo>
                    <a:pt x="8621535" y="2032012"/>
                  </a:lnTo>
                  <a:lnTo>
                    <a:pt x="8645881" y="2032012"/>
                  </a:lnTo>
                  <a:lnTo>
                    <a:pt x="8652866" y="2159012"/>
                  </a:lnTo>
                  <a:lnTo>
                    <a:pt x="8660587" y="2159012"/>
                  </a:lnTo>
                  <a:lnTo>
                    <a:pt x="8667864" y="2032012"/>
                  </a:lnTo>
                  <a:lnTo>
                    <a:pt x="8652129" y="2032012"/>
                  </a:lnTo>
                  <a:lnTo>
                    <a:pt x="8671903" y="1905012"/>
                  </a:lnTo>
                  <a:lnTo>
                    <a:pt x="8716810" y="1905012"/>
                  </a:lnTo>
                  <a:lnTo>
                    <a:pt x="8684692" y="2032012"/>
                  </a:lnTo>
                  <a:lnTo>
                    <a:pt x="8731758" y="2032012"/>
                  </a:lnTo>
                  <a:lnTo>
                    <a:pt x="8764168" y="1905012"/>
                  </a:lnTo>
                  <a:lnTo>
                    <a:pt x="8771699" y="1905012"/>
                  </a:lnTo>
                  <a:lnTo>
                    <a:pt x="8781580" y="1778012"/>
                  </a:lnTo>
                  <a:lnTo>
                    <a:pt x="8775776" y="1778012"/>
                  </a:lnTo>
                  <a:lnTo>
                    <a:pt x="8752776" y="1651012"/>
                  </a:lnTo>
                  <a:lnTo>
                    <a:pt x="8717369" y="1651012"/>
                  </a:lnTo>
                  <a:lnTo>
                    <a:pt x="8691181" y="1524012"/>
                  </a:lnTo>
                  <a:lnTo>
                    <a:pt x="8653589" y="1524012"/>
                  </a:lnTo>
                  <a:lnTo>
                    <a:pt x="8670836" y="1651012"/>
                  </a:lnTo>
                  <a:lnTo>
                    <a:pt x="8623122" y="1651012"/>
                  </a:lnTo>
                  <a:lnTo>
                    <a:pt x="8653589" y="1524012"/>
                  </a:lnTo>
                  <a:lnTo>
                    <a:pt x="8612403" y="1524012"/>
                  </a:lnTo>
                  <a:lnTo>
                    <a:pt x="8597633" y="1588655"/>
                  </a:lnTo>
                  <a:lnTo>
                    <a:pt x="8597633" y="1985759"/>
                  </a:lnTo>
                  <a:lnTo>
                    <a:pt x="8555901" y="1905012"/>
                  </a:lnTo>
                  <a:lnTo>
                    <a:pt x="8587257" y="1905012"/>
                  </a:lnTo>
                  <a:lnTo>
                    <a:pt x="8597633" y="1985759"/>
                  </a:lnTo>
                  <a:lnTo>
                    <a:pt x="8597633" y="1588655"/>
                  </a:lnTo>
                  <a:lnTo>
                    <a:pt x="8583384" y="1651012"/>
                  </a:lnTo>
                  <a:lnTo>
                    <a:pt x="8554847" y="1651012"/>
                  </a:lnTo>
                  <a:lnTo>
                    <a:pt x="8536648" y="1778012"/>
                  </a:lnTo>
                  <a:lnTo>
                    <a:pt x="8521344" y="1778012"/>
                  </a:lnTo>
                  <a:lnTo>
                    <a:pt x="8522310" y="1651012"/>
                  </a:lnTo>
                  <a:lnTo>
                    <a:pt x="8523707" y="1651012"/>
                  </a:lnTo>
                  <a:lnTo>
                    <a:pt x="8522538" y="1524012"/>
                  </a:lnTo>
                  <a:lnTo>
                    <a:pt x="8578418" y="1524012"/>
                  </a:lnTo>
                  <a:lnTo>
                    <a:pt x="8606409" y="1397012"/>
                  </a:lnTo>
                  <a:lnTo>
                    <a:pt x="8636152" y="1397012"/>
                  </a:lnTo>
                  <a:lnTo>
                    <a:pt x="8578761" y="1270012"/>
                  </a:lnTo>
                  <a:lnTo>
                    <a:pt x="8515388" y="1270012"/>
                  </a:lnTo>
                  <a:lnTo>
                    <a:pt x="8514905" y="1143012"/>
                  </a:lnTo>
                  <a:lnTo>
                    <a:pt x="8547900" y="1143012"/>
                  </a:lnTo>
                  <a:lnTo>
                    <a:pt x="8514588" y="1016012"/>
                  </a:lnTo>
                  <a:lnTo>
                    <a:pt x="8552142" y="1016012"/>
                  </a:lnTo>
                  <a:lnTo>
                    <a:pt x="8564651" y="1143012"/>
                  </a:lnTo>
                  <a:lnTo>
                    <a:pt x="8572995" y="1143012"/>
                  </a:lnTo>
                  <a:lnTo>
                    <a:pt x="8604936" y="1270012"/>
                  </a:lnTo>
                  <a:lnTo>
                    <a:pt x="8665464" y="1270012"/>
                  </a:lnTo>
                  <a:lnTo>
                    <a:pt x="8693506" y="1143012"/>
                  </a:lnTo>
                  <a:lnTo>
                    <a:pt x="8682660" y="1143012"/>
                  </a:lnTo>
                  <a:lnTo>
                    <a:pt x="8700694" y="1016012"/>
                  </a:lnTo>
                  <a:lnTo>
                    <a:pt x="8743340" y="1016012"/>
                  </a:lnTo>
                  <a:lnTo>
                    <a:pt x="8708809" y="1143012"/>
                  </a:lnTo>
                  <a:lnTo>
                    <a:pt x="8756155" y="1143012"/>
                  </a:lnTo>
                  <a:lnTo>
                    <a:pt x="8790635" y="1016012"/>
                  </a:lnTo>
                  <a:lnTo>
                    <a:pt x="8791346" y="1143012"/>
                  </a:lnTo>
                  <a:lnTo>
                    <a:pt x="8791829" y="1143012"/>
                  </a:lnTo>
                  <a:lnTo>
                    <a:pt x="8792172" y="1270012"/>
                  </a:lnTo>
                  <a:lnTo>
                    <a:pt x="8735162" y="1270012"/>
                  </a:lnTo>
                  <a:lnTo>
                    <a:pt x="8709800" y="1397012"/>
                  </a:lnTo>
                  <a:lnTo>
                    <a:pt x="8734450" y="1397012"/>
                  </a:lnTo>
                  <a:lnTo>
                    <a:pt x="8763076" y="1524012"/>
                  </a:lnTo>
                  <a:lnTo>
                    <a:pt x="8794217" y="1524012"/>
                  </a:lnTo>
                  <a:lnTo>
                    <a:pt x="8794915" y="1651012"/>
                  </a:lnTo>
                  <a:lnTo>
                    <a:pt x="8796795" y="1651012"/>
                  </a:lnTo>
                  <a:lnTo>
                    <a:pt x="8797176" y="1778012"/>
                  </a:lnTo>
                  <a:lnTo>
                    <a:pt x="8796922" y="1778012"/>
                  </a:lnTo>
                  <a:lnTo>
                    <a:pt x="8797188" y="1905012"/>
                  </a:lnTo>
                  <a:lnTo>
                    <a:pt x="8799347" y="1905012"/>
                  </a:lnTo>
                  <a:lnTo>
                    <a:pt x="8799843" y="2032012"/>
                  </a:lnTo>
                  <a:lnTo>
                    <a:pt x="8800173" y="2032012"/>
                  </a:lnTo>
                  <a:lnTo>
                    <a:pt x="8800389" y="2159012"/>
                  </a:lnTo>
                  <a:lnTo>
                    <a:pt x="8683003" y="2159012"/>
                  </a:lnTo>
                  <a:lnTo>
                    <a:pt x="8683523" y="2286012"/>
                  </a:lnTo>
                  <a:lnTo>
                    <a:pt x="8801354" y="2286012"/>
                  </a:lnTo>
                  <a:lnTo>
                    <a:pt x="8801722" y="2413012"/>
                  </a:lnTo>
                  <a:lnTo>
                    <a:pt x="8802929" y="2413012"/>
                  </a:lnTo>
                  <a:lnTo>
                    <a:pt x="8803881" y="2540012"/>
                  </a:lnTo>
                  <a:lnTo>
                    <a:pt x="8803881" y="12"/>
                  </a:lnTo>
                  <a:lnTo>
                    <a:pt x="8786114" y="12"/>
                  </a:lnTo>
                  <a:lnTo>
                    <a:pt x="8786114" y="762012"/>
                  </a:lnTo>
                  <a:lnTo>
                    <a:pt x="8753843" y="762012"/>
                  </a:lnTo>
                  <a:lnTo>
                    <a:pt x="8772487" y="889012"/>
                  </a:lnTo>
                  <a:lnTo>
                    <a:pt x="8721382" y="889012"/>
                  </a:lnTo>
                  <a:lnTo>
                    <a:pt x="8697747" y="762012"/>
                  </a:lnTo>
                  <a:lnTo>
                    <a:pt x="8683079" y="762012"/>
                  </a:lnTo>
                  <a:lnTo>
                    <a:pt x="8656790" y="635012"/>
                  </a:lnTo>
                  <a:lnTo>
                    <a:pt x="8632736" y="635012"/>
                  </a:lnTo>
                  <a:lnTo>
                    <a:pt x="8604301" y="762012"/>
                  </a:lnTo>
                  <a:lnTo>
                    <a:pt x="8584895" y="762012"/>
                  </a:lnTo>
                  <a:lnTo>
                    <a:pt x="8565502" y="889012"/>
                  </a:lnTo>
                  <a:lnTo>
                    <a:pt x="8518550" y="889012"/>
                  </a:lnTo>
                  <a:lnTo>
                    <a:pt x="8551799" y="762012"/>
                  </a:lnTo>
                  <a:lnTo>
                    <a:pt x="8514448" y="762012"/>
                  </a:lnTo>
                  <a:lnTo>
                    <a:pt x="8512861" y="635012"/>
                  </a:lnTo>
                  <a:lnTo>
                    <a:pt x="8570316" y="635012"/>
                  </a:lnTo>
                  <a:lnTo>
                    <a:pt x="8598319" y="508012"/>
                  </a:lnTo>
                  <a:lnTo>
                    <a:pt x="8570671" y="508012"/>
                  </a:lnTo>
                  <a:lnTo>
                    <a:pt x="8544433" y="381012"/>
                  </a:lnTo>
                  <a:lnTo>
                    <a:pt x="8506816" y="381012"/>
                  </a:lnTo>
                  <a:lnTo>
                    <a:pt x="8506600" y="254012"/>
                  </a:lnTo>
                  <a:lnTo>
                    <a:pt x="8506549" y="127012"/>
                  </a:lnTo>
                  <a:lnTo>
                    <a:pt x="8518931" y="127012"/>
                  </a:lnTo>
                  <a:lnTo>
                    <a:pt x="8531466" y="254012"/>
                  </a:lnTo>
                  <a:lnTo>
                    <a:pt x="8534565" y="254012"/>
                  </a:lnTo>
                  <a:lnTo>
                    <a:pt x="8564893" y="381012"/>
                  </a:lnTo>
                  <a:lnTo>
                    <a:pt x="8638692" y="381012"/>
                  </a:lnTo>
                  <a:lnTo>
                    <a:pt x="8605418" y="254012"/>
                  </a:lnTo>
                  <a:lnTo>
                    <a:pt x="8668575" y="254012"/>
                  </a:lnTo>
                  <a:lnTo>
                    <a:pt x="8638692" y="381012"/>
                  </a:lnTo>
                  <a:lnTo>
                    <a:pt x="8685403" y="381012"/>
                  </a:lnTo>
                  <a:lnTo>
                    <a:pt x="8715654" y="254012"/>
                  </a:lnTo>
                  <a:lnTo>
                    <a:pt x="8710181" y="254012"/>
                  </a:lnTo>
                  <a:lnTo>
                    <a:pt x="8725649" y="127012"/>
                  </a:lnTo>
                  <a:lnTo>
                    <a:pt x="8772360" y="127012"/>
                  </a:lnTo>
                  <a:lnTo>
                    <a:pt x="8735250" y="254012"/>
                  </a:lnTo>
                  <a:lnTo>
                    <a:pt x="8783726" y="254012"/>
                  </a:lnTo>
                  <a:lnTo>
                    <a:pt x="8784069" y="381012"/>
                  </a:lnTo>
                  <a:lnTo>
                    <a:pt x="8751621" y="381012"/>
                  </a:lnTo>
                  <a:lnTo>
                    <a:pt x="8727059" y="508012"/>
                  </a:lnTo>
                  <a:lnTo>
                    <a:pt x="8698713" y="508012"/>
                  </a:lnTo>
                  <a:lnTo>
                    <a:pt x="8726360" y="635012"/>
                  </a:lnTo>
                  <a:lnTo>
                    <a:pt x="8785606" y="635012"/>
                  </a:lnTo>
                  <a:lnTo>
                    <a:pt x="8786114" y="762012"/>
                  </a:lnTo>
                  <a:lnTo>
                    <a:pt x="8786114" y="12"/>
                  </a:lnTo>
                  <a:lnTo>
                    <a:pt x="8464817" y="12"/>
                  </a:lnTo>
                  <a:lnTo>
                    <a:pt x="8466595" y="127012"/>
                  </a:lnTo>
                  <a:lnTo>
                    <a:pt x="8469808" y="127012"/>
                  </a:lnTo>
                  <a:lnTo>
                    <a:pt x="8469185" y="254012"/>
                  </a:lnTo>
                  <a:lnTo>
                    <a:pt x="8468385" y="254012"/>
                  </a:lnTo>
                  <a:lnTo>
                    <a:pt x="8467471" y="381012"/>
                  </a:lnTo>
                  <a:lnTo>
                    <a:pt x="8466518" y="381012"/>
                  </a:lnTo>
                  <a:lnTo>
                    <a:pt x="8465604" y="508012"/>
                  </a:lnTo>
                  <a:lnTo>
                    <a:pt x="8464182" y="508012"/>
                  </a:lnTo>
                  <a:lnTo>
                    <a:pt x="8463813" y="635012"/>
                  </a:lnTo>
                  <a:lnTo>
                    <a:pt x="8464182" y="762012"/>
                  </a:lnTo>
                  <a:lnTo>
                    <a:pt x="8466468" y="762012"/>
                  </a:lnTo>
                  <a:lnTo>
                    <a:pt x="8468512" y="889012"/>
                  </a:lnTo>
                  <a:lnTo>
                    <a:pt x="8471281" y="889012"/>
                  </a:lnTo>
                  <a:lnTo>
                    <a:pt x="8474812" y="1016012"/>
                  </a:lnTo>
                  <a:lnTo>
                    <a:pt x="8477898" y="1016012"/>
                  </a:lnTo>
                  <a:lnTo>
                    <a:pt x="8477275" y="1143012"/>
                  </a:lnTo>
                  <a:lnTo>
                    <a:pt x="8475561" y="1143012"/>
                  </a:lnTo>
                  <a:lnTo>
                    <a:pt x="8474608" y="1270012"/>
                  </a:lnTo>
                  <a:lnTo>
                    <a:pt x="8473694" y="1270012"/>
                  </a:lnTo>
                  <a:lnTo>
                    <a:pt x="8472894" y="1397012"/>
                  </a:lnTo>
                  <a:lnTo>
                    <a:pt x="8471916" y="1397012"/>
                  </a:lnTo>
                  <a:lnTo>
                    <a:pt x="8471891" y="1524012"/>
                  </a:lnTo>
                  <a:lnTo>
                    <a:pt x="8472272" y="1524012"/>
                  </a:lnTo>
                  <a:lnTo>
                    <a:pt x="8473148" y="1651012"/>
                  </a:lnTo>
                  <a:lnTo>
                    <a:pt x="8474558" y="1651012"/>
                  </a:lnTo>
                  <a:lnTo>
                    <a:pt x="8476615" y="1778012"/>
                  </a:lnTo>
                  <a:lnTo>
                    <a:pt x="8485975" y="1778012"/>
                  </a:lnTo>
                  <a:lnTo>
                    <a:pt x="8486800" y="1905012"/>
                  </a:lnTo>
                  <a:lnTo>
                    <a:pt x="8485289" y="1905012"/>
                  </a:lnTo>
                  <a:lnTo>
                    <a:pt x="8484489" y="2032012"/>
                  </a:lnTo>
                  <a:lnTo>
                    <a:pt x="8483562" y="2032012"/>
                  </a:lnTo>
                  <a:lnTo>
                    <a:pt x="8482609" y="2159012"/>
                  </a:lnTo>
                  <a:lnTo>
                    <a:pt x="8480895" y="2159012"/>
                  </a:lnTo>
                  <a:lnTo>
                    <a:pt x="8480273" y="2286012"/>
                  </a:lnTo>
                  <a:lnTo>
                    <a:pt x="8479917" y="2286012"/>
                  </a:lnTo>
                  <a:lnTo>
                    <a:pt x="8479892" y="2413012"/>
                  </a:lnTo>
                  <a:lnTo>
                    <a:pt x="8481149" y="2413012"/>
                  </a:lnTo>
                  <a:lnTo>
                    <a:pt x="8482571" y="2540012"/>
                  </a:lnTo>
                  <a:lnTo>
                    <a:pt x="8484616" y="2540012"/>
                  </a:lnTo>
                  <a:lnTo>
                    <a:pt x="8487385" y="2667012"/>
                  </a:lnTo>
                  <a:lnTo>
                    <a:pt x="8494357" y="2667012"/>
                  </a:lnTo>
                  <a:lnTo>
                    <a:pt x="8494014" y="2794012"/>
                  </a:lnTo>
                  <a:lnTo>
                    <a:pt x="8492617" y="2794012"/>
                  </a:lnTo>
                  <a:lnTo>
                    <a:pt x="8491715" y="2921012"/>
                  </a:lnTo>
                  <a:lnTo>
                    <a:pt x="8490788" y="2921012"/>
                  </a:lnTo>
                  <a:lnTo>
                    <a:pt x="8489886" y="3048012"/>
                  </a:lnTo>
                  <a:lnTo>
                    <a:pt x="8488464" y="3048012"/>
                  </a:lnTo>
                  <a:lnTo>
                    <a:pt x="8488083" y="3175012"/>
                  </a:lnTo>
                  <a:lnTo>
                    <a:pt x="8488350" y="3302012"/>
                  </a:lnTo>
                  <a:lnTo>
                    <a:pt x="8490458" y="3302012"/>
                  </a:lnTo>
                  <a:lnTo>
                    <a:pt x="8492388" y="3429012"/>
                  </a:lnTo>
                  <a:lnTo>
                    <a:pt x="8494979" y="3429012"/>
                  </a:lnTo>
                  <a:lnTo>
                    <a:pt x="8498319" y="3556012"/>
                  </a:lnTo>
                  <a:lnTo>
                    <a:pt x="8488197" y="3556012"/>
                  </a:lnTo>
                  <a:lnTo>
                    <a:pt x="8487575" y="3683012"/>
                  </a:lnTo>
                  <a:lnTo>
                    <a:pt x="8486775" y="3683012"/>
                  </a:lnTo>
                  <a:lnTo>
                    <a:pt x="8485848" y="3810012"/>
                  </a:lnTo>
                  <a:lnTo>
                    <a:pt x="8483981" y="3810012"/>
                  </a:lnTo>
                  <a:lnTo>
                    <a:pt x="8483181" y="3937012"/>
                  </a:lnTo>
                  <a:lnTo>
                    <a:pt x="8482571" y="3937012"/>
                  </a:lnTo>
                  <a:lnTo>
                    <a:pt x="8482203" y="4064012"/>
                  </a:lnTo>
                  <a:lnTo>
                    <a:pt x="8482571" y="4064012"/>
                  </a:lnTo>
                  <a:lnTo>
                    <a:pt x="8483435" y="4191012"/>
                  </a:lnTo>
                  <a:lnTo>
                    <a:pt x="8484857" y="4191012"/>
                  </a:lnTo>
                  <a:lnTo>
                    <a:pt x="8486915" y="4318012"/>
                  </a:lnTo>
                  <a:lnTo>
                    <a:pt x="8489671" y="4318012"/>
                  </a:lnTo>
                  <a:lnTo>
                    <a:pt x="8493201" y="4445012"/>
                  </a:lnTo>
                  <a:lnTo>
                    <a:pt x="8496287" y="4445012"/>
                  </a:lnTo>
                  <a:lnTo>
                    <a:pt x="8495665" y="4572012"/>
                  </a:lnTo>
                  <a:lnTo>
                    <a:pt x="8493950" y="4572012"/>
                  </a:lnTo>
                  <a:lnTo>
                    <a:pt x="8492998" y="4699012"/>
                  </a:lnTo>
                  <a:lnTo>
                    <a:pt x="8492071" y="4699012"/>
                  </a:lnTo>
                  <a:lnTo>
                    <a:pt x="8491271" y="4826012"/>
                  </a:lnTo>
                  <a:lnTo>
                    <a:pt x="8490306" y="4826012"/>
                  </a:lnTo>
                  <a:lnTo>
                    <a:pt x="8490280" y="4953012"/>
                  </a:lnTo>
                  <a:lnTo>
                    <a:pt x="8490661" y="4953012"/>
                  </a:lnTo>
                  <a:lnTo>
                    <a:pt x="8491525" y="5080012"/>
                  </a:lnTo>
                  <a:lnTo>
                    <a:pt x="8495005" y="5080012"/>
                  </a:lnTo>
                  <a:lnTo>
                    <a:pt x="8497773" y="5207012"/>
                  </a:lnTo>
                  <a:lnTo>
                    <a:pt x="8504644" y="5207012"/>
                  </a:lnTo>
                  <a:lnTo>
                    <a:pt x="8504288" y="5334012"/>
                  </a:lnTo>
                  <a:lnTo>
                    <a:pt x="8503679" y="5334012"/>
                  </a:lnTo>
                  <a:lnTo>
                    <a:pt x="8502866" y="5461012"/>
                  </a:lnTo>
                  <a:lnTo>
                    <a:pt x="8500999" y="5461012"/>
                  </a:lnTo>
                  <a:lnTo>
                    <a:pt x="8500085" y="5588012"/>
                  </a:lnTo>
                  <a:lnTo>
                    <a:pt x="8499284" y="5588012"/>
                  </a:lnTo>
                  <a:lnTo>
                    <a:pt x="8498662" y="5715012"/>
                  </a:lnTo>
                  <a:lnTo>
                    <a:pt x="8498307" y="5715012"/>
                  </a:lnTo>
                  <a:lnTo>
                    <a:pt x="8498281" y="5842012"/>
                  </a:lnTo>
                  <a:lnTo>
                    <a:pt x="8499538" y="5842012"/>
                  </a:lnTo>
                  <a:lnTo>
                    <a:pt x="8500961" y="5969012"/>
                  </a:lnTo>
                  <a:lnTo>
                    <a:pt x="8503006" y="5969012"/>
                  </a:lnTo>
                  <a:lnTo>
                    <a:pt x="8505774" y="6096012"/>
                  </a:lnTo>
                  <a:lnTo>
                    <a:pt x="8512746" y="6096012"/>
                  </a:lnTo>
                  <a:lnTo>
                    <a:pt x="8512391" y="6223012"/>
                  </a:lnTo>
                  <a:lnTo>
                    <a:pt x="8510968" y="6223012"/>
                  </a:lnTo>
                  <a:lnTo>
                    <a:pt x="8510054" y="6350013"/>
                  </a:lnTo>
                  <a:lnTo>
                    <a:pt x="8509102" y="6350013"/>
                  </a:lnTo>
                  <a:lnTo>
                    <a:pt x="8508187" y="6477013"/>
                  </a:lnTo>
                  <a:lnTo>
                    <a:pt x="8506765" y="6477013"/>
                  </a:lnTo>
                  <a:lnTo>
                    <a:pt x="8506409" y="6604013"/>
                  </a:lnTo>
                  <a:lnTo>
                    <a:pt x="8506765" y="6731013"/>
                  </a:lnTo>
                  <a:lnTo>
                    <a:pt x="8509051" y="6731013"/>
                  </a:lnTo>
                  <a:lnTo>
                    <a:pt x="8511108" y="6858013"/>
                  </a:lnTo>
                  <a:lnTo>
                    <a:pt x="8513864" y="6858013"/>
                  </a:lnTo>
                  <a:lnTo>
                    <a:pt x="8517395" y="6985013"/>
                  </a:lnTo>
                  <a:lnTo>
                    <a:pt x="8520595" y="6985013"/>
                  </a:lnTo>
                  <a:lnTo>
                    <a:pt x="8519985" y="7112013"/>
                  </a:lnTo>
                  <a:lnTo>
                    <a:pt x="8519173" y="7112013"/>
                  </a:lnTo>
                  <a:lnTo>
                    <a:pt x="8518258" y="7239013"/>
                  </a:lnTo>
                  <a:lnTo>
                    <a:pt x="8517318" y="7239013"/>
                  </a:lnTo>
                  <a:lnTo>
                    <a:pt x="8516404" y="7366013"/>
                  </a:lnTo>
                  <a:lnTo>
                    <a:pt x="8514982" y="7366013"/>
                  </a:lnTo>
                  <a:lnTo>
                    <a:pt x="8514626" y="7493013"/>
                  </a:lnTo>
                  <a:lnTo>
                    <a:pt x="8514982" y="7620013"/>
                  </a:lnTo>
                  <a:lnTo>
                    <a:pt x="8517268" y="7620013"/>
                  </a:lnTo>
                  <a:lnTo>
                    <a:pt x="8519325" y="7747013"/>
                  </a:lnTo>
                  <a:lnTo>
                    <a:pt x="8522081" y="7747013"/>
                  </a:lnTo>
                  <a:lnTo>
                    <a:pt x="8525612" y="7874013"/>
                  </a:lnTo>
                  <a:lnTo>
                    <a:pt x="8528710" y="7874013"/>
                  </a:lnTo>
                  <a:lnTo>
                    <a:pt x="8528088" y="8001013"/>
                  </a:lnTo>
                  <a:lnTo>
                    <a:pt x="8526374" y="8001013"/>
                  </a:lnTo>
                  <a:lnTo>
                    <a:pt x="8525421" y="8128013"/>
                  </a:lnTo>
                  <a:lnTo>
                    <a:pt x="8524507" y="8128013"/>
                  </a:lnTo>
                  <a:lnTo>
                    <a:pt x="8523694" y="8255013"/>
                  </a:lnTo>
                  <a:lnTo>
                    <a:pt x="8522716" y="8255013"/>
                  </a:lnTo>
                  <a:lnTo>
                    <a:pt x="8522691" y="8382013"/>
                  </a:lnTo>
                  <a:lnTo>
                    <a:pt x="8523084" y="8382013"/>
                  </a:lnTo>
                  <a:lnTo>
                    <a:pt x="8523948" y="8509013"/>
                  </a:lnTo>
                  <a:lnTo>
                    <a:pt x="8525370" y="8509013"/>
                  </a:lnTo>
                  <a:lnTo>
                    <a:pt x="8527415" y="8636013"/>
                  </a:lnTo>
                  <a:lnTo>
                    <a:pt x="8536788" y="8636013"/>
                  </a:lnTo>
                  <a:lnTo>
                    <a:pt x="8537600" y="8763013"/>
                  </a:lnTo>
                  <a:lnTo>
                    <a:pt x="8536089" y="8763013"/>
                  </a:lnTo>
                  <a:lnTo>
                    <a:pt x="8535289" y="8890013"/>
                  </a:lnTo>
                  <a:lnTo>
                    <a:pt x="8534375" y="8890013"/>
                  </a:lnTo>
                  <a:lnTo>
                    <a:pt x="8533422" y="9017013"/>
                  </a:lnTo>
                  <a:lnTo>
                    <a:pt x="8531695" y="9017013"/>
                  </a:lnTo>
                  <a:lnTo>
                    <a:pt x="8531085" y="9144013"/>
                  </a:lnTo>
                  <a:lnTo>
                    <a:pt x="8530717" y="9144013"/>
                  </a:lnTo>
                  <a:lnTo>
                    <a:pt x="8530692" y="9271013"/>
                  </a:lnTo>
                  <a:lnTo>
                    <a:pt x="8531949" y="9271013"/>
                  </a:lnTo>
                  <a:lnTo>
                    <a:pt x="8533371" y="9398013"/>
                  </a:lnTo>
                  <a:lnTo>
                    <a:pt x="8535416" y="9398013"/>
                  </a:lnTo>
                  <a:lnTo>
                    <a:pt x="8538185" y="9525013"/>
                  </a:lnTo>
                  <a:lnTo>
                    <a:pt x="8545157" y="9525013"/>
                  </a:lnTo>
                  <a:lnTo>
                    <a:pt x="8544801" y="9652013"/>
                  </a:lnTo>
                  <a:lnTo>
                    <a:pt x="8543379" y="9652013"/>
                  </a:lnTo>
                  <a:lnTo>
                    <a:pt x="8542464" y="9779013"/>
                  </a:lnTo>
                  <a:lnTo>
                    <a:pt x="8541512" y="9779013"/>
                  </a:lnTo>
                  <a:lnTo>
                    <a:pt x="8540598" y="9906013"/>
                  </a:lnTo>
                  <a:lnTo>
                    <a:pt x="8539797" y="9906013"/>
                  </a:lnTo>
                  <a:lnTo>
                    <a:pt x="8539175" y="10033013"/>
                  </a:lnTo>
                  <a:lnTo>
                    <a:pt x="8538794" y="10033013"/>
                  </a:lnTo>
                  <a:lnTo>
                    <a:pt x="8539175" y="10160013"/>
                  </a:lnTo>
                  <a:lnTo>
                    <a:pt x="8540051" y="10160013"/>
                  </a:lnTo>
                  <a:lnTo>
                    <a:pt x="8541474" y="10287013"/>
                  </a:lnTo>
                  <a:lnTo>
                    <a:pt x="8546287" y="10287013"/>
                  </a:lnTo>
                  <a:lnTo>
                    <a:pt x="8549818" y="10414013"/>
                  </a:lnTo>
                  <a:lnTo>
                    <a:pt x="8551608" y="10414013"/>
                  </a:lnTo>
                  <a:lnTo>
                    <a:pt x="8550973" y="10541013"/>
                  </a:lnTo>
                  <a:lnTo>
                    <a:pt x="8549246" y="10541013"/>
                  </a:lnTo>
                  <a:lnTo>
                    <a:pt x="8548294" y="10668013"/>
                  </a:lnTo>
                  <a:lnTo>
                    <a:pt x="8547392" y="10668013"/>
                  </a:lnTo>
                  <a:lnTo>
                    <a:pt x="8546617" y="10795013"/>
                  </a:lnTo>
                  <a:lnTo>
                    <a:pt x="8545678" y="10795013"/>
                  </a:lnTo>
                  <a:lnTo>
                    <a:pt x="8545678" y="10922013"/>
                  </a:lnTo>
                  <a:lnTo>
                    <a:pt x="8546084" y="10922013"/>
                  </a:lnTo>
                  <a:lnTo>
                    <a:pt x="8546960" y="11049013"/>
                  </a:lnTo>
                  <a:lnTo>
                    <a:pt x="8550440" y="11049013"/>
                  </a:lnTo>
                  <a:lnTo>
                    <a:pt x="8553196" y="11176013"/>
                  </a:lnTo>
                  <a:lnTo>
                    <a:pt x="8560689" y="11176013"/>
                  </a:lnTo>
                  <a:lnTo>
                    <a:pt x="8560156" y="11303013"/>
                  </a:lnTo>
                  <a:lnTo>
                    <a:pt x="8559178" y="11303013"/>
                  </a:lnTo>
                  <a:lnTo>
                    <a:pt x="8558365" y="11430013"/>
                  </a:lnTo>
                  <a:lnTo>
                    <a:pt x="8557450" y="11430013"/>
                  </a:lnTo>
                  <a:lnTo>
                    <a:pt x="8556498" y="11557013"/>
                  </a:lnTo>
                  <a:lnTo>
                    <a:pt x="8554783" y="11557013"/>
                  </a:lnTo>
                  <a:lnTo>
                    <a:pt x="8554161" y="11684013"/>
                  </a:lnTo>
                  <a:lnTo>
                    <a:pt x="8553806" y="11684013"/>
                  </a:lnTo>
                  <a:lnTo>
                    <a:pt x="8553780" y="11811013"/>
                  </a:lnTo>
                  <a:lnTo>
                    <a:pt x="8555025" y="11811013"/>
                  </a:lnTo>
                  <a:lnTo>
                    <a:pt x="8556447" y="11938013"/>
                  </a:lnTo>
                  <a:lnTo>
                    <a:pt x="8558505" y="11938013"/>
                  </a:lnTo>
                  <a:lnTo>
                    <a:pt x="8561273" y="12065013"/>
                  </a:lnTo>
                  <a:lnTo>
                    <a:pt x="8568157" y="12065013"/>
                  </a:lnTo>
                  <a:lnTo>
                    <a:pt x="8567801" y="12192013"/>
                  </a:lnTo>
                  <a:lnTo>
                    <a:pt x="8566379" y="12192013"/>
                  </a:lnTo>
                  <a:lnTo>
                    <a:pt x="8565464" y="12319013"/>
                  </a:lnTo>
                  <a:lnTo>
                    <a:pt x="8564512" y="12319013"/>
                  </a:lnTo>
                  <a:lnTo>
                    <a:pt x="8563597" y="12446013"/>
                  </a:lnTo>
                  <a:lnTo>
                    <a:pt x="8562175" y="12446013"/>
                  </a:lnTo>
                  <a:lnTo>
                    <a:pt x="8561819" y="12573013"/>
                  </a:lnTo>
                  <a:lnTo>
                    <a:pt x="8562175" y="12700013"/>
                  </a:lnTo>
                  <a:lnTo>
                    <a:pt x="8564461" y="12700013"/>
                  </a:lnTo>
                  <a:lnTo>
                    <a:pt x="8566506" y="12827013"/>
                  </a:lnTo>
                  <a:lnTo>
                    <a:pt x="8569261" y="12827013"/>
                  </a:lnTo>
                  <a:lnTo>
                    <a:pt x="8572792" y="12954013"/>
                  </a:lnTo>
                  <a:lnTo>
                    <a:pt x="8575891" y="12954013"/>
                  </a:lnTo>
                  <a:lnTo>
                    <a:pt x="8575269" y="13081013"/>
                  </a:lnTo>
                  <a:lnTo>
                    <a:pt x="8574468" y="13081013"/>
                  </a:lnTo>
                  <a:lnTo>
                    <a:pt x="8573554" y="13208013"/>
                  </a:lnTo>
                  <a:lnTo>
                    <a:pt x="8571687" y="13208013"/>
                  </a:lnTo>
                  <a:lnTo>
                    <a:pt x="8570887" y="13335013"/>
                  </a:lnTo>
                  <a:lnTo>
                    <a:pt x="8570265" y="13335013"/>
                  </a:lnTo>
                  <a:lnTo>
                    <a:pt x="8569909" y="13462013"/>
                  </a:lnTo>
                  <a:lnTo>
                    <a:pt x="8570265" y="13462013"/>
                  </a:lnTo>
                  <a:lnTo>
                    <a:pt x="8571141" y="13589013"/>
                  </a:lnTo>
                  <a:lnTo>
                    <a:pt x="8572563" y="13589013"/>
                  </a:lnTo>
                  <a:lnTo>
                    <a:pt x="8574608" y="13716000"/>
                  </a:lnTo>
                  <a:lnTo>
                    <a:pt x="8620290" y="13716000"/>
                  </a:lnTo>
                  <a:lnTo>
                    <a:pt x="8621052" y="13589013"/>
                  </a:lnTo>
                  <a:lnTo>
                    <a:pt x="8621712" y="13589013"/>
                  </a:lnTo>
                  <a:lnTo>
                    <a:pt x="8620531" y="13462013"/>
                  </a:lnTo>
                  <a:lnTo>
                    <a:pt x="8676399" y="13462013"/>
                  </a:lnTo>
                  <a:lnTo>
                    <a:pt x="8704389" y="13335013"/>
                  </a:lnTo>
                  <a:lnTo>
                    <a:pt x="8734146" y="13335013"/>
                  </a:lnTo>
                  <a:lnTo>
                    <a:pt x="8676754" y="13208013"/>
                  </a:lnTo>
                  <a:lnTo>
                    <a:pt x="8613381" y="13208013"/>
                  </a:lnTo>
                  <a:lnTo>
                    <a:pt x="8612911" y="13081013"/>
                  </a:lnTo>
                  <a:lnTo>
                    <a:pt x="8612568" y="13081013"/>
                  </a:lnTo>
                  <a:lnTo>
                    <a:pt x="8612632" y="12954013"/>
                  </a:lnTo>
                  <a:lnTo>
                    <a:pt x="8637549" y="12954013"/>
                  </a:lnTo>
                  <a:lnTo>
                    <a:pt x="8650135" y="13081013"/>
                  </a:lnTo>
                  <a:lnTo>
                    <a:pt x="8670988" y="13081013"/>
                  </a:lnTo>
                  <a:lnTo>
                    <a:pt x="8702916" y="13208013"/>
                  </a:lnTo>
                  <a:lnTo>
                    <a:pt x="8744788" y="13208013"/>
                  </a:lnTo>
                  <a:lnTo>
                    <a:pt x="8711501" y="13081013"/>
                  </a:lnTo>
                  <a:lnTo>
                    <a:pt x="8774671" y="13081013"/>
                  </a:lnTo>
                  <a:lnTo>
                    <a:pt x="8744788" y="13208013"/>
                  </a:lnTo>
                  <a:lnTo>
                    <a:pt x="8791499" y="13208013"/>
                  </a:lnTo>
                  <a:lnTo>
                    <a:pt x="8821750" y="13081013"/>
                  </a:lnTo>
                  <a:lnTo>
                    <a:pt x="8798687" y="13081013"/>
                  </a:lnTo>
                  <a:lnTo>
                    <a:pt x="8816276" y="12954013"/>
                  </a:lnTo>
                  <a:lnTo>
                    <a:pt x="8878443" y="12954013"/>
                  </a:lnTo>
                  <a:lnTo>
                    <a:pt x="8841334" y="13081013"/>
                  </a:lnTo>
                  <a:lnTo>
                    <a:pt x="8889822" y="13081013"/>
                  </a:lnTo>
                  <a:lnTo>
                    <a:pt x="8890165" y="13208013"/>
                  </a:lnTo>
                  <a:lnTo>
                    <a:pt x="8833142" y="13208013"/>
                  </a:lnTo>
                  <a:lnTo>
                    <a:pt x="8807780" y="13335013"/>
                  </a:lnTo>
                  <a:lnTo>
                    <a:pt x="8832444" y="13335013"/>
                  </a:lnTo>
                  <a:lnTo>
                    <a:pt x="8861069" y="13462013"/>
                  </a:lnTo>
                  <a:lnTo>
                    <a:pt x="8891702" y="13462013"/>
                  </a:lnTo>
                  <a:lnTo>
                    <a:pt x="8892210" y="13589013"/>
                  </a:lnTo>
                  <a:lnTo>
                    <a:pt x="8878570" y="13589013"/>
                  </a:lnTo>
                  <a:lnTo>
                    <a:pt x="8894775" y="13716000"/>
                  </a:lnTo>
                  <a:lnTo>
                    <a:pt x="8932431" y="13716000"/>
                  </a:lnTo>
                  <a:lnTo>
                    <a:pt x="8934221" y="13589013"/>
                  </a:lnTo>
                  <a:lnTo>
                    <a:pt x="8935428" y="13589013"/>
                  </a:lnTo>
                  <a:lnTo>
                    <a:pt x="8936101" y="13462013"/>
                  </a:lnTo>
                  <a:close/>
                </a:path>
                <a:path extrusionOk="0" h="13716000" w="9443085">
                  <a:moveTo>
                    <a:pt x="9305074" y="13716000"/>
                  </a:moveTo>
                  <a:lnTo>
                    <a:pt x="9303487" y="13589000"/>
                  </a:lnTo>
                  <a:lnTo>
                    <a:pt x="9301823" y="13462000"/>
                  </a:lnTo>
                  <a:lnTo>
                    <a:pt x="9300083" y="13335000"/>
                  </a:lnTo>
                  <a:lnTo>
                    <a:pt x="9298267" y="13208000"/>
                  </a:lnTo>
                  <a:lnTo>
                    <a:pt x="9296362" y="13208000"/>
                  </a:lnTo>
                  <a:lnTo>
                    <a:pt x="9294393" y="13081000"/>
                  </a:lnTo>
                  <a:lnTo>
                    <a:pt x="9292349" y="12954000"/>
                  </a:lnTo>
                  <a:lnTo>
                    <a:pt x="9290215" y="12827000"/>
                  </a:lnTo>
                  <a:lnTo>
                    <a:pt x="9288005" y="12700000"/>
                  </a:lnTo>
                  <a:lnTo>
                    <a:pt x="9285732" y="12700000"/>
                  </a:lnTo>
                  <a:lnTo>
                    <a:pt x="9286951" y="12573000"/>
                  </a:lnTo>
                  <a:lnTo>
                    <a:pt x="9288069" y="12573000"/>
                  </a:lnTo>
                  <a:lnTo>
                    <a:pt x="9289085" y="12446000"/>
                  </a:lnTo>
                  <a:lnTo>
                    <a:pt x="9290812" y="12446000"/>
                  </a:lnTo>
                  <a:lnTo>
                    <a:pt x="9291549" y="12319000"/>
                  </a:lnTo>
                  <a:lnTo>
                    <a:pt x="9292755" y="12319000"/>
                  </a:lnTo>
                  <a:lnTo>
                    <a:pt x="9293250" y="12192000"/>
                  </a:lnTo>
                  <a:lnTo>
                    <a:pt x="9293657" y="12192000"/>
                  </a:lnTo>
                  <a:lnTo>
                    <a:pt x="9294000" y="12065000"/>
                  </a:lnTo>
                  <a:lnTo>
                    <a:pt x="9294482" y="12065000"/>
                  </a:lnTo>
                  <a:lnTo>
                    <a:pt x="9294647" y="11938000"/>
                  </a:lnTo>
                  <a:lnTo>
                    <a:pt x="9294800" y="11811000"/>
                  </a:lnTo>
                  <a:lnTo>
                    <a:pt x="9294724" y="11684000"/>
                  </a:lnTo>
                  <a:lnTo>
                    <a:pt x="9294571" y="11557000"/>
                  </a:lnTo>
                  <a:lnTo>
                    <a:pt x="9294330" y="11557000"/>
                  </a:lnTo>
                  <a:lnTo>
                    <a:pt x="9294012" y="11430000"/>
                  </a:lnTo>
                  <a:lnTo>
                    <a:pt x="9293606" y="11303000"/>
                  </a:lnTo>
                  <a:lnTo>
                    <a:pt x="9293136" y="11176000"/>
                  </a:lnTo>
                  <a:lnTo>
                    <a:pt x="9292577" y="11049000"/>
                  </a:lnTo>
                  <a:lnTo>
                    <a:pt x="9291930" y="11049000"/>
                  </a:lnTo>
                  <a:lnTo>
                    <a:pt x="9291218" y="10922000"/>
                  </a:lnTo>
                  <a:lnTo>
                    <a:pt x="9290418" y="10795000"/>
                  </a:lnTo>
                  <a:lnTo>
                    <a:pt x="9289542" y="10668000"/>
                  </a:lnTo>
                  <a:lnTo>
                    <a:pt x="9288577" y="10541000"/>
                  </a:lnTo>
                  <a:lnTo>
                    <a:pt x="9287548" y="10541000"/>
                  </a:lnTo>
                  <a:lnTo>
                    <a:pt x="9286430" y="10414000"/>
                  </a:lnTo>
                  <a:lnTo>
                    <a:pt x="9285237" y="10287000"/>
                  </a:lnTo>
                  <a:lnTo>
                    <a:pt x="9283967" y="10160000"/>
                  </a:lnTo>
                  <a:lnTo>
                    <a:pt x="9282608" y="10033000"/>
                  </a:lnTo>
                  <a:lnTo>
                    <a:pt x="9281185" y="10033000"/>
                  </a:lnTo>
                  <a:lnTo>
                    <a:pt x="9279674" y="9906000"/>
                  </a:lnTo>
                  <a:lnTo>
                    <a:pt x="9278087" y="9779000"/>
                  </a:lnTo>
                  <a:lnTo>
                    <a:pt x="9276423" y="9652000"/>
                  </a:lnTo>
                  <a:lnTo>
                    <a:pt x="9274683" y="9525000"/>
                  </a:lnTo>
                  <a:lnTo>
                    <a:pt x="9272867" y="9525000"/>
                  </a:lnTo>
                  <a:lnTo>
                    <a:pt x="9270962" y="9398000"/>
                  </a:lnTo>
                  <a:lnTo>
                    <a:pt x="9268993" y="9271000"/>
                  </a:lnTo>
                  <a:lnTo>
                    <a:pt x="9266949" y="9144000"/>
                  </a:lnTo>
                  <a:lnTo>
                    <a:pt x="9264815" y="9017000"/>
                  </a:lnTo>
                  <a:lnTo>
                    <a:pt x="9262605" y="9017000"/>
                  </a:lnTo>
                  <a:lnTo>
                    <a:pt x="9260332" y="8890000"/>
                  </a:lnTo>
                  <a:lnTo>
                    <a:pt x="9261551" y="8763000"/>
                  </a:lnTo>
                  <a:lnTo>
                    <a:pt x="9263685" y="8763000"/>
                  </a:lnTo>
                  <a:lnTo>
                    <a:pt x="9264599" y="8636000"/>
                  </a:lnTo>
                  <a:lnTo>
                    <a:pt x="9265412" y="8636000"/>
                  </a:lnTo>
                  <a:lnTo>
                    <a:pt x="9266149" y="8509000"/>
                  </a:lnTo>
                  <a:lnTo>
                    <a:pt x="9267355" y="8509000"/>
                  </a:lnTo>
                  <a:lnTo>
                    <a:pt x="9267838" y="8382000"/>
                  </a:lnTo>
                  <a:lnTo>
                    <a:pt x="9268257" y="8382000"/>
                  </a:lnTo>
                  <a:lnTo>
                    <a:pt x="9268600" y="8255000"/>
                  </a:lnTo>
                  <a:lnTo>
                    <a:pt x="9269082" y="8255000"/>
                  </a:lnTo>
                  <a:lnTo>
                    <a:pt x="9269235" y="8128000"/>
                  </a:lnTo>
                  <a:lnTo>
                    <a:pt x="9269387" y="8128000"/>
                  </a:lnTo>
                  <a:lnTo>
                    <a:pt x="9269324" y="7874000"/>
                  </a:lnTo>
                  <a:lnTo>
                    <a:pt x="9269171" y="7874000"/>
                  </a:lnTo>
                  <a:lnTo>
                    <a:pt x="9268930" y="7747000"/>
                  </a:lnTo>
                  <a:lnTo>
                    <a:pt x="9268612" y="7620000"/>
                  </a:lnTo>
                  <a:lnTo>
                    <a:pt x="9268219" y="7493000"/>
                  </a:lnTo>
                  <a:lnTo>
                    <a:pt x="9267736" y="7366000"/>
                  </a:lnTo>
                  <a:lnTo>
                    <a:pt x="9267177" y="7239000"/>
                  </a:lnTo>
                  <a:lnTo>
                    <a:pt x="9266542" y="7239000"/>
                  </a:lnTo>
                  <a:lnTo>
                    <a:pt x="9265818" y="7112000"/>
                  </a:lnTo>
                  <a:lnTo>
                    <a:pt x="9265018" y="6985000"/>
                  </a:lnTo>
                  <a:lnTo>
                    <a:pt x="9264142" y="6858000"/>
                  </a:lnTo>
                  <a:lnTo>
                    <a:pt x="9263177" y="6731000"/>
                  </a:lnTo>
                  <a:lnTo>
                    <a:pt x="9262148" y="6731000"/>
                  </a:lnTo>
                  <a:lnTo>
                    <a:pt x="9261030" y="6604000"/>
                  </a:lnTo>
                  <a:lnTo>
                    <a:pt x="9259837" y="6477000"/>
                  </a:lnTo>
                  <a:lnTo>
                    <a:pt x="9258567" y="6350000"/>
                  </a:lnTo>
                  <a:lnTo>
                    <a:pt x="9257208" y="6223000"/>
                  </a:lnTo>
                  <a:lnTo>
                    <a:pt x="9255773" y="6223000"/>
                  </a:lnTo>
                  <a:lnTo>
                    <a:pt x="9254274" y="6096000"/>
                  </a:lnTo>
                  <a:lnTo>
                    <a:pt x="9252687" y="5969000"/>
                  </a:lnTo>
                  <a:lnTo>
                    <a:pt x="9251023" y="5842000"/>
                  </a:lnTo>
                  <a:lnTo>
                    <a:pt x="9249283" y="5715000"/>
                  </a:lnTo>
                  <a:lnTo>
                    <a:pt x="9247454" y="5715000"/>
                  </a:lnTo>
                  <a:lnTo>
                    <a:pt x="9245562" y="5588000"/>
                  </a:lnTo>
                  <a:lnTo>
                    <a:pt x="9243593" y="5461000"/>
                  </a:lnTo>
                  <a:lnTo>
                    <a:pt x="9241536" y="5334000"/>
                  </a:lnTo>
                  <a:lnTo>
                    <a:pt x="9239415" y="5207000"/>
                  </a:lnTo>
                  <a:lnTo>
                    <a:pt x="9237205" y="5207000"/>
                  </a:lnTo>
                  <a:lnTo>
                    <a:pt x="9234932" y="5080000"/>
                  </a:lnTo>
                  <a:lnTo>
                    <a:pt x="9236151" y="4953000"/>
                  </a:lnTo>
                  <a:lnTo>
                    <a:pt x="9238285" y="4953000"/>
                  </a:lnTo>
                  <a:lnTo>
                    <a:pt x="9239199" y="4826000"/>
                  </a:lnTo>
                  <a:lnTo>
                    <a:pt x="9240749" y="4826000"/>
                  </a:lnTo>
                  <a:lnTo>
                    <a:pt x="9241396" y="4699000"/>
                  </a:lnTo>
                  <a:lnTo>
                    <a:pt x="9241955" y="4699000"/>
                  </a:lnTo>
                  <a:lnTo>
                    <a:pt x="9242438" y="4572000"/>
                  </a:lnTo>
                  <a:lnTo>
                    <a:pt x="9243200" y="4572000"/>
                  </a:lnTo>
                  <a:lnTo>
                    <a:pt x="9243466" y="4445000"/>
                  </a:lnTo>
                  <a:lnTo>
                    <a:pt x="9243682" y="4445000"/>
                  </a:lnTo>
                  <a:lnTo>
                    <a:pt x="9243835" y="4318000"/>
                  </a:lnTo>
                  <a:lnTo>
                    <a:pt x="9243987" y="4318000"/>
                  </a:lnTo>
                  <a:lnTo>
                    <a:pt x="9243924" y="4064000"/>
                  </a:lnTo>
                  <a:lnTo>
                    <a:pt x="9243771" y="4064000"/>
                  </a:lnTo>
                  <a:lnTo>
                    <a:pt x="9243530" y="3937000"/>
                  </a:lnTo>
                  <a:lnTo>
                    <a:pt x="9243212" y="3810000"/>
                  </a:lnTo>
                  <a:lnTo>
                    <a:pt x="9242819" y="3683000"/>
                  </a:lnTo>
                  <a:lnTo>
                    <a:pt x="9242336" y="3556000"/>
                  </a:lnTo>
                  <a:lnTo>
                    <a:pt x="9241777" y="3556000"/>
                  </a:lnTo>
                  <a:lnTo>
                    <a:pt x="9241142" y="3429000"/>
                  </a:lnTo>
                  <a:lnTo>
                    <a:pt x="9240418" y="3302000"/>
                  </a:lnTo>
                  <a:lnTo>
                    <a:pt x="9239618" y="3175000"/>
                  </a:lnTo>
                  <a:lnTo>
                    <a:pt x="9238742" y="3048000"/>
                  </a:lnTo>
                  <a:lnTo>
                    <a:pt x="9237777" y="3048000"/>
                  </a:lnTo>
                  <a:lnTo>
                    <a:pt x="9236748" y="2921000"/>
                  </a:lnTo>
                  <a:lnTo>
                    <a:pt x="9235630" y="2794000"/>
                  </a:lnTo>
                  <a:lnTo>
                    <a:pt x="9234437" y="2667000"/>
                  </a:lnTo>
                  <a:lnTo>
                    <a:pt x="9233167" y="2540000"/>
                  </a:lnTo>
                  <a:lnTo>
                    <a:pt x="9231808" y="2540000"/>
                  </a:lnTo>
                  <a:lnTo>
                    <a:pt x="9230373" y="2413000"/>
                  </a:lnTo>
                  <a:lnTo>
                    <a:pt x="9228874" y="2286000"/>
                  </a:lnTo>
                  <a:lnTo>
                    <a:pt x="9227287" y="2159000"/>
                  </a:lnTo>
                  <a:lnTo>
                    <a:pt x="9225623" y="2032000"/>
                  </a:lnTo>
                  <a:lnTo>
                    <a:pt x="9223883" y="2032000"/>
                  </a:lnTo>
                  <a:lnTo>
                    <a:pt x="9222054" y="1905000"/>
                  </a:lnTo>
                  <a:lnTo>
                    <a:pt x="9220162" y="1778000"/>
                  </a:lnTo>
                  <a:lnTo>
                    <a:pt x="9218193" y="1651000"/>
                  </a:lnTo>
                  <a:lnTo>
                    <a:pt x="9216136" y="1524000"/>
                  </a:lnTo>
                  <a:lnTo>
                    <a:pt x="9214015" y="1524000"/>
                  </a:lnTo>
                  <a:lnTo>
                    <a:pt x="9211805" y="1397000"/>
                  </a:lnTo>
                  <a:lnTo>
                    <a:pt x="9209532" y="1270000"/>
                  </a:lnTo>
                  <a:lnTo>
                    <a:pt x="9210751" y="1270000"/>
                  </a:lnTo>
                  <a:lnTo>
                    <a:pt x="9211869" y="1143000"/>
                  </a:lnTo>
                  <a:lnTo>
                    <a:pt x="9212885" y="1143000"/>
                  </a:lnTo>
                  <a:lnTo>
                    <a:pt x="9213799" y="1016000"/>
                  </a:lnTo>
                  <a:lnTo>
                    <a:pt x="9215349" y="1016000"/>
                  </a:lnTo>
                  <a:lnTo>
                    <a:pt x="9215996" y="889000"/>
                  </a:lnTo>
                  <a:lnTo>
                    <a:pt x="9216555" y="889000"/>
                  </a:lnTo>
                  <a:lnTo>
                    <a:pt x="9217038" y="762000"/>
                  </a:lnTo>
                  <a:lnTo>
                    <a:pt x="9217800" y="762000"/>
                  </a:lnTo>
                  <a:lnTo>
                    <a:pt x="9218066" y="635000"/>
                  </a:lnTo>
                  <a:lnTo>
                    <a:pt x="9218282" y="635000"/>
                  </a:lnTo>
                  <a:lnTo>
                    <a:pt x="9218435" y="508000"/>
                  </a:lnTo>
                  <a:lnTo>
                    <a:pt x="9218587" y="508000"/>
                  </a:lnTo>
                  <a:lnTo>
                    <a:pt x="9218524" y="381000"/>
                  </a:lnTo>
                  <a:lnTo>
                    <a:pt x="9218358" y="254000"/>
                  </a:lnTo>
                  <a:lnTo>
                    <a:pt x="9218130" y="127000"/>
                  </a:lnTo>
                  <a:lnTo>
                    <a:pt x="9217977" y="0"/>
                  </a:lnTo>
                  <a:lnTo>
                    <a:pt x="9157221" y="0"/>
                  </a:lnTo>
                  <a:lnTo>
                    <a:pt x="9158008" y="254000"/>
                  </a:lnTo>
                  <a:lnTo>
                    <a:pt x="9158808" y="381000"/>
                  </a:lnTo>
                  <a:lnTo>
                    <a:pt x="9159405" y="508000"/>
                  </a:lnTo>
                  <a:lnTo>
                    <a:pt x="9160065" y="635000"/>
                  </a:lnTo>
                  <a:lnTo>
                    <a:pt x="9160815" y="635000"/>
                  </a:lnTo>
                  <a:lnTo>
                    <a:pt x="9161640" y="762000"/>
                  </a:lnTo>
                  <a:lnTo>
                    <a:pt x="9162097" y="889000"/>
                  </a:lnTo>
                  <a:lnTo>
                    <a:pt x="9163075" y="889000"/>
                  </a:lnTo>
                  <a:lnTo>
                    <a:pt x="9163609" y="1016000"/>
                  </a:lnTo>
                  <a:lnTo>
                    <a:pt x="9164180" y="1016000"/>
                  </a:lnTo>
                  <a:lnTo>
                    <a:pt x="9164777" y="1143000"/>
                  </a:lnTo>
                  <a:lnTo>
                    <a:pt x="9151163" y="1143000"/>
                  </a:lnTo>
                  <a:lnTo>
                    <a:pt x="9152509" y="1270000"/>
                  </a:lnTo>
                  <a:lnTo>
                    <a:pt x="9154757" y="1397000"/>
                  </a:lnTo>
                  <a:lnTo>
                    <a:pt x="9156941" y="1397000"/>
                  </a:lnTo>
                  <a:lnTo>
                    <a:pt x="9159037" y="1524000"/>
                  </a:lnTo>
                  <a:lnTo>
                    <a:pt x="9161069" y="1651000"/>
                  </a:lnTo>
                  <a:lnTo>
                    <a:pt x="9163025" y="1778000"/>
                  </a:lnTo>
                  <a:lnTo>
                    <a:pt x="9164904" y="1905000"/>
                  </a:lnTo>
                  <a:lnTo>
                    <a:pt x="9166708" y="1905000"/>
                  </a:lnTo>
                  <a:lnTo>
                    <a:pt x="9168435" y="2032000"/>
                  </a:lnTo>
                  <a:lnTo>
                    <a:pt x="9169260" y="2159000"/>
                  </a:lnTo>
                  <a:lnTo>
                    <a:pt x="9170810" y="2159000"/>
                  </a:lnTo>
                  <a:lnTo>
                    <a:pt x="9171521" y="2286000"/>
                  </a:lnTo>
                  <a:lnTo>
                    <a:pt x="9172207" y="2286000"/>
                  </a:lnTo>
                  <a:lnTo>
                    <a:pt x="9172854" y="2413000"/>
                  </a:lnTo>
                  <a:lnTo>
                    <a:pt x="9174048" y="2413000"/>
                  </a:lnTo>
                  <a:lnTo>
                    <a:pt x="9174594" y="2540000"/>
                  </a:lnTo>
                  <a:lnTo>
                    <a:pt x="9175115" y="2540000"/>
                  </a:lnTo>
                  <a:lnTo>
                    <a:pt x="9175610" y="2667000"/>
                  </a:lnTo>
                  <a:lnTo>
                    <a:pt x="9176525" y="2667000"/>
                  </a:lnTo>
                  <a:lnTo>
                    <a:pt x="9177337" y="2794000"/>
                  </a:lnTo>
                  <a:lnTo>
                    <a:pt x="9178061" y="2921000"/>
                  </a:lnTo>
                  <a:lnTo>
                    <a:pt x="9178709" y="3048000"/>
                  </a:lnTo>
                  <a:lnTo>
                    <a:pt x="9179293" y="3175000"/>
                  </a:lnTo>
                  <a:lnTo>
                    <a:pt x="9180081" y="3302000"/>
                  </a:lnTo>
                  <a:lnTo>
                    <a:pt x="9182925" y="3937000"/>
                  </a:lnTo>
                  <a:lnTo>
                    <a:pt x="9183662" y="4064000"/>
                  </a:lnTo>
                  <a:lnTo>
                    <a:pt x="9184208" y="4191000"/>
                  </a:lnTo>
                  <a:lnTo>
                    <a:pt x="9184805" y="4318000"/>
                  </a:lnTo>
                  <a:lnTo>
                    <a:pt x="9185465" y="4445000"/>
                  </a:lnTo>
                  <a:lnTo>
                    <a:pt x="9186215" y="4445000"/>
                  </a:lnTo>
                  <a:lnTo>
                    <a:pt x="9187040" y="4572000"/>
                  </a:lnTo>
                  <a:lnTo>
                    <a:pt x="9187497" y="4699000"/>
                  </a:lnTo>
                  <a:lnTo>
                    <a:pt x="9188475" y="4699000"/>
                  </a:lnTo>
                  <a:lnTo>
                    <a:pt x="9189009" y="4826000"/>
                  </a:lnTo>
                  <a:lnTo>
                    <a:pt x="9190177" y="4826000"/>
                  </a:lnTo>
                  <a:lnTo>
                    <a:pt x="9190799" y="4953000"/>
                  </a:lnTo>
                  <a:lnTo>
                    <a:pt x="9176563" y="4953000"/>
                  </a:lnTo>
                  <a:lnTo>
                    <a:pt x="9177909" y="5080000"/>
                  </a:lnTo>
                  <a:lnTo>
                    <a:pt x="9180157" y="5207000"/>
                  </a:lnTo>
                  <a:lnTo>
                    <a:pt x="9182329" y="5207000"/>
                  </a:lnTo>
                  <a:lnTo>
                    <a:pt x="9184424" y="5334000"/>
                  </a:lnTo>
                  <a:lnTo>
                    <a:pt x="9186456" y="5461000"/>
                  </a:lnTo>
                  <a:lnTo>
                    <a:pt x="9188412" y="5588000"/>
                  </a:lnTo>
                  <a:lnTo>
                    <a:pt x="9190291" y="5715000"/>
                  </a:lnTo>
                  <a:lnTo>
                    <a:pt x="9192095" y="5715000"/>
                  </a:lnTo>
                  <a:lnTo>
                    <a:pt x="9193822" y="5842000"/>
                  </a:lnTo>
                  <a:lnTo>
                    <a:pt x="9194648" y="5969000"/>
                  </a:lnTo>
                  <a:lnTo>
                    <a:pt x="9196197" y="5969000"/>
                  </a:lnTo>
                  <a:lnTo>
                    <a:pt x="9196921" y="6096000"/>
                  </a:lnTo>
                  <a:lnTo>
                    <a:pt x="9197607" y="6096000"/>
                  </a:lnTo>
                  <a:lnTo>
                    <a:pt x="9198242" y="6223000"/>
                  </a:lnTo>
                  <a:lnTo>
                    <a:pt x="9199448" y="6223000"/>
                  </a:lnTo>
                  <a:lnTo>
                    <a:pt x="9199994" y="6350000"/>
                  </a:lnTo>
                  <a:lnTo>
                    <a:pt x="9201010" y="6350000"/>
                  </a:lnTo>
                  <a:lnTo>
                    <a:pt x="9201925" y="6477000"/>
                  </a:lnTo>
                  <a:lnTo>
                    <a:pt x="9202737" y="6604000"/>
                  </a:lnTo>
                  <a:lnTo>
                    <a:pt x="9203461" y="6731000"/>
                  </a:lnTo>
                  <a:lnTo>
                    <a:pt x="9204109" y="6858000"/>
                  </a:lnTo>
                  <a:lnTo>
                    <a:pt x="9204693" y="6858000"/>
                  </a:lnTo>
                  <a:lnTo>
                    <a:pt x="9205481" y="7112000"/>
                  </a:lnTo>
                  <a:lnTo>
                    <a:pt x="9208325" y="7747000"/>
                  </a:lnTo>
                  <a:lnTo>
                    <a:pt x="9209062" y="7874000"/>
                  </a:lnTo>
                  <a:lnTo>
                    <a:pt x="9209608" y="8001000"/>
                  </a:lnTo>
                  <a:lnTo>
                    <a:pt x="9210205" y="8128000"/>
                  </a:lnTo>
                  <a:lnTo>
                    <a:pt x="9210865" y="8128000"/>
                  </a:lnTo>
                  <a:lnTo>
                    <a:pt x="9211615" y="8255000"/>
                  </a:lnTo>
                  <a:lnTo>
                    <a:pt x="9212440" y="8382000"/>
                  </a:lnTo>
                  <a:lnTo>
                    <a:pt x="9212897" y="8382000"/>
                  </a:lnTo>
                  <a:lnTo>
                    <a:pt x="9213380" y="8509000"/>
                  </a:lnTo>
                  <a:lnTo>
                    <a:pt x="9213875" y="8509000"/>
                  </a:lnTo>
                  <a:lnTo>
                    <a:pt x="9214409" y="8636000"/>
                  </a:lnTo>
                  <a:lnTo>
                    <a:pt x="9215577" y="8636000"/>
                  </a:lnTo>
                  <a:lnTo>
                    <a:pt x="9216199" y="8763000"/>
                  </a:lnTo>
                  <a:lnTo>
                    <a:pt x="9201963" y="8763000"/>
                  </a:lnTo>
                  <a:lnTo>
                    <a:pt x="9203309" y="8890000"/>
                  </a:lnTo>
                  <a:lnTo>
                    <a:pt x="9205557" y="8890000"/>
                  </a:lnTo>
                  <a:lnTo>
                    <a:pt x="9207729" y="9017000"/>
                  </a:lnTo>
                  <a:lnTo>
                    <a:pt x="9209837" y="9144000"/>
                  </a:lnTo>
                  <a:lnTo>
                    <a:pt x="9211856" y="9271000"/>
                  </a:lnTo>
                  <a:lnTo>
                    <a:pt x="9213812" y="9398000"/>
                  </a:lnTo>
                  <a:lnTo>
                    <a:pt x="9215691" y="9398000"/>
                  </a:lnTo>
                  <a:lnTo>
                    <a:pt x="9217495" y="9525000"/>
                  </a:lnTo>
                  <a:lnTo>
                    <a:pt x="9219222" y="9652000"/>
                  </a:lnTo>
                  <a:lnTo>
                    <a:pt x="9220048" y="9652000"/>
                  </a:lnTo>
                  <a:lnTo>
                    <a:pt x="9220848" y="9779000"/>
                  </a:lnTo>
                  <a:lnTo>
                    <a:pt x="9221597" y="9779000"/>
                  </a:lnTo>
                  <a:lnTo>
                    <a:pt x="9222321" y="9906000"/>
                  </a:lnTo>
                  <a:lnTo>
                    <a:pt x="9223642" y="9906000"/>
                  </a:lnTo>
                  <a:lnTo>
                    <a:pt x="9224264" y="10033000"/>
                  </a:lnTo>
                  <a:lnTo>
                    <a:pt x="9224835" y="10033000"/>
                  </a:lnTo>
                  <a:lnTo>
                    <a:pt x="9225394" y="10160000"/>
                  </a:lnTo>
                  <a:lnTo>
                    <a:pt x="9226410" y="10160000"/>
                  </a:lnTo>
                  <a:lnTo>
                    <a:pt x="9227312" y="10287000"/>
                  </a:lnTo>
                  <a:lnTo>
                    <a:pt x="9228125" y="10414000"/>
                  </a:lnTo>
                  <a:lnTo>
                    <a:pt x="9228849" y="10541000"/>
                  </a:lnTo>
                  <a:lnTo>
                    <a:pt x="9229509" y="10668000"/>
                  </a:lnTo>
                  <a:lnTo>
                    <a:pt x="9230093" y="10668000"/>
                  </a:lnTo>
                  <a:lnTo>
                    <a:pt x="9230881" y="10922000"/>
                  </a:lnTo>
                  <a:lnTo>
                    <a:pt x="9233725" y="11557000"/>
                  </a:lnTo>
                  <a:lnTo>
                    <a:pt x="9234462" y="11684000"/>
                  </a:lnTo>
                  <a:lnTo>
                    <a:pt x="9235008" y="11811000"/>
                  </a:lnTo>
                  <a:lnTo>
                    <a:pt x="9235605" y="11938000"/>
                  </a:lnTo>
                  <a:lnTo>
                    <a:pt x="9236265" y="11938000"/>
                  </a:lnTo>
                  <a:lnTo>
                    <a:pt x="9237015" y="12065000"/>
                  </a:lnTo>
                  <a:lnTo>
                    <a:pt x="9237840" y="12192000"/>
                  </a:lnTo>
                  <a:lnTo>
                    <a:pt x="9238297" y="12192000"/>
                  </a:lnTo>
                  <a:lnTo>
                    <a:pt x="9238780" y="12319000"/>
                  </a:lnTo>
                  <a:lnTo>
                    <a:pt x="9239275" y="12319000"/>
                  </a:lnTo>
                  <a:lnTo>
                    <a:pt x="9239809" y="12446000"/>
                  </a:lnTo>
                  <a:lnTo>
                    <a:pt x="9240977" y="12446000"/>
                  </a:lnTo>
                  <a:lnTo>
                    <a:pt x="9241599" y="12573000"/>
                  </a:lnTo>
                  <a:lnTo>
                    <a:pt x="9227363" y="12573000"/>
                  </a:lnTo>
                  <a:lnTo>
                    <a:pt x="9228709" y="12700000"/>
                  </a:lnTo>
                  <a:lnTo>
                    <a:pt x="9230957" y="12700000"/>
                  </a:lnTo>
                  <a:lnTo>
                    <a:pt x="9233129" y="12827000"/>
                  </a:lnTo>
                  <a:lnTo>
                    <a:pt x="9235237" y="12954000"/>
                  </a:lnTo>
                  <a:lnTo>
                    <a:pt x="9237269" y="13081000"/>
                  </a:lnTo>
                  <a:lnTo>
                    <a:pt x="9239212" y="13208000"/>
                  </a:lnTo>
                  <a:lnTo>
                    <a:pt x="9241091" y="13208000"/>
                  </a:lnTo>
                  <a:lnTo>
                    <a:pt x="9242895" y="13335000"/>
                  </a:lnTo>
                  <a:lnTo>
                    <a:pt x="9244622" y="13462000"/>
                  </a:lnTo>
                  <a:lnTo>
                    <a:pt x="9245460" y="13462000"/>
                  </a:lnTo>
                  <a:lnTo>
                    <a:pt x="9246260" y="13589000"/>
                  </a:lnTo>
                  <a:lnTo>
                    <a:pt x="9247022" y="13589000"/>
                  </a:lnTo>
                  <a:lnTo>
                    <a:pt x="9247746" y="13716000"/>
                  </a:lnTo>
                  <a:lnTo>
                    <a:pt x="9305074" y="13716000"/>
                  </a:lnTo>
                  <a:close/>
                </a:path>
                <a:path extrusionOk="0" h="13716000" w="9443085">
                  <a:moveTo>
                    <a:pt x="9442539" y="13716000"/>
                  </a:moveTo>
                  <a:lnTo>
                    <a:pt x="9440951" y="13589013"/>
                  </a:lnTo>
                  <a:lnTo>
                    <a:pt x="9439288" y="13462013"/>
                  </a:lnTo>
                  <a:lnTo>
                    <a:pt x="9437548" y="13335013"/>
                  </a:lnTo>
                  <a:lnTo>
                    <a:pt x="9435732" y="13208013"/>
                  </a:lnTo>
                  <a:lnTo>
                    <a:pt x="9433827" y="13208013"/>
                  </a:lnTo>
                  <a:lnTo>
                    <a:pt x="9431858" y="13081013"/>
                  </a:lnTo>
                  <a:lnTo>
                    <a:pt x="9429813" y="12954013"/>
                  </a:lnTo>
                  <a:lnTo>
                    <a:pt x="9427680" y="12827013"/>
                  </a:lnTo>
                  <a:lnTo>
                    <a:pt x="9425483" y="12700013"/>
                  </a:lnTo>
                  <a:lnTo>
                    <a:pt x="9423197" y="12700013"/>
                  </a:lnTo>
                  <a:lnTo>
                    <a:pt x="9424416" y="12573013"/>
                  </a:lnTo>
                  <a:lnTo>
                    <a:pt x="9425534" y="12573013"/>
                  </a:lnTo>
                  <a:lnTo>
                    <a:pt x="9426550" y="12446013"/>
                  </a:lnTo>
                  <a:lnTo>
                    <a:pt x="9428289" y="12446013"/>
                  </a:lnTo>
                  <a:lnTo>
                    <a:pt x="9429013" y="12319013"/>
                  </a:lnTo>
                  <a:lnTo>
                    <a:pt x="9430220" y="12319013"/>
                  </a:lnTo>
                  <a:lnTo>
                    <a:pt x="9430715" y="12192013"/>
                  </a:lnTo>
                  <a:lnTo>
                    <a:pt x="9431122" y="12192013"/>
                  </a:lnTo>
                  <a:lnTo>
                    <a:pt x="9431464" y="12065013"/>
                  </a:lnTo>
                  <a:lnTo>
                    <a:pt x="9431947" y="12065013"/>
                  </a:lnTo>
                  <a:lnTo>
                    <a:pt x="9432112" y="11938013"/>
                  </a:lnTo>
                  <a:lnTo>
                    <a:pt x="9432265" y="11811013"/>
                  </a:lnTo>
                  <a:lnTo>
                    <a:pt x="9432188" y="11684013"/>
                  </a:lnTo>
                  <a:lnTo>
                    <a:pt x="9432036" y="11557013"/>
                  </a:lnTo>
                  <a:lnTo>
                    <a:pt x="9431795" y="11557013"/>
                  </a:lnTo>
                  <a:lnTo>
                    <a:pt x="9431477" y="11430013"/>
                  </a:lnTo>
                  <a:lnTo>
                    <a:pt x="9431083" y="11303013"/>
                  </a:lnTo>
                  <a:lnTo>
                    <a:pt x="9430601" y="11176013"/>
                  </a:lnTo>
                  <a:lnTo>
                    <a:pt x="9430042" y="11049013"/>
                  </a:lnTo>
                  <a:lnTo>
                    <a:pt x="9429394" y="11049013"/>
                  </a:lnTo>
                  <a:lnTo>
                    <a:pt x="9428683" y="10922013"/>
                  </a:lnTo>
                  <a:lnTo>
                    <a:pt x="9427883" y="10795013"/>
                  </a:lnTo>
                  <a:lnTo>
                    <a:pt x="9427007" y="10668013"/>
                  </a:lnTo>
                  <a:lnTo>
                    <a:pt x="9426042" y="10541013"/>
                  </a:lnTo>
                  <a:lnTo>
                    <a:pt x="9425013" y="10541013"/>
                  </a:lnTo>
                  <a:lnTo>
                    <a:pt x="9423895" y="10414013"/>
                  </a:lnTo>
                  <a:lnTo>
                    <a:pt x="9422701" y="10287013"/>
                  </a:lnTo>
                  <a:lnTo>
                    <a:pt x="9421431" y="10160013"/>
                  </a:lnTo>
                  <a:lnTo>
                    <a:pt x="9420073" y="10033013"/>
                  </a:lnTo>
                  <a:lnTo>
                    <a:pt x="9418650" y="10033013"/>
                  </a:lnTo>
                  <a:lnTo>
                    <a:pt x="9417139" y="9906013"/>
                  </a:lnTo>
                  <a:lnTo>
                    <a:pt x="9415551" y="9779013"/>
                  </a:lnTo>
                  <a:lnTo>
                    <a:pt x="9413888" y="9652013"/>
                  </a:lnTo>
                  <a:lnTo>
                    <a:pt x="9412148" y="9525013"/>
                  </a:lnTo>
                  <a:lnTo>
                    <a:pt x="9410332" y="9525013"/>
                  </a:lnTo>
                  <a:lnTo>
                    <a:pt x="9408427" y="9398013"/>
                  </a:lnTo>
                  <a:lnTo>
                    <a:pt x="9406458" y="9271013"/>
                  </a:lnTo>
                  <a:lnTo>
                    <a:pt x="9404413" y="9144013"/>
                  </a:lnTo>
                  <a:lnTo>
                    <a:pt x="9402280" y="9017013"/>
                  </a:lnTo>
                  <a:lnTo>
                    <a:pt x="9400083" y="9017013"/>
                  </a:lnTo>
                  <a:lnTo>
                    <a:pt x="9397797" y="8890013"/>
                  </a:lnTo>
                  <a:lnTo>
                    <a:pt x="9399016" y="8763013"/>
                  </a:lnTo>
                  <a:lnTo>
                    <a:pt x="9401150" y="8763013"/>
                  </a:lnTo>
                  <a:lnTo>
                    <a:pt x="9402064" y="8636013"/>
                  </a:lnTo>
                  <a:lnTo>
                    <a:pt x="9402889" y="8636013"/>
                  </a:lnTo>
                  <a:lnTo>
                    <a:pt x="9403613" y="8509013"/>
                  </a:lnTo>
                  <a:lnTo>
                    <a:pt x="9404833" y="8509013"/>
                  </a:lnTo>
                  <a:lnTo>
                    <a:pt x="9405315" y="8382013"/>
                  </a:lnTo>
                  <a:lnTo>
                    <a:pt x="9405722" y="8382013"/>
                  </a:lnTo>
                  <a:lnTo>
                    <a:pt x="9406064" y="8255013"/>
                  </a:lnTo>
                  <a:lnTo>
                    <a:pt x="9406547" y="8255013"/>
                  </a:lnTo>
                  <a:lnTo>
                    <a:pt x="9406699" y="8128013"/>
                  </a:lnTo>
                  <a:lnTo>
                    <a:pt x="9406852" y="8128013"/>
                  </a:lnTo>
                  <a:lnTo>
                    <a:pt x="9406776" y="7874013"/>
                  </a:lnTo>
                  <a:lnTo>
                    <a:pt x="9406623" y="7874013"/>
                  </a:lnTo>
                  <a:lnTo>
                    <a:pt x="9406382" y="7747013"/>
                  </a:lnTo>
                  <a:lnTo>
                    <a:pt x="9406064" y="7620013"/>
                  </a:lnTo>
                  <a:lnTo>
                    <a:pt x="9405671" y="7493013"/>
                  </a:lnTo>
                  <a:lnTo>
                    <a:pt x="9405188" y="7366013"/>
                  </a:lnTo>
                  <a:lnTo>
                    <a:pt x="9404642" y="7239013"/>
                  </a:lnTo>
                  <a:lnTo>
                    <a:pt x="9403994" y="7239013"/>
                  </a:lnTo>
                  <a:lnTo>
                    <a:pt x="9403283" y="7112013"/>
                  </a:lnTo>
                  <a:lnTo>
                    <a:pt x="9402483" y="6985013"/>
                  </a:lnTo>
                  <a:lnTo>
                    <a:pt x="9401607" y="6858013"/>
                  </a:lnTo>
                  <a:lnTo>
                    <a:pt x="9400642" y="6731013"/>
                  </a:lnTo>
                  <a:lnTo>
                    <a:pt x="9399613" y="6731013"/>
                  </a:lnTo>
                  <a:lnTo>
                    <a:pt x="9398495" y="6604013"/>
                  </a:lnTo>
                  <a:lnTo>
                    <a:pt x="9397301" y="6477013"/>
                  </a:lnTo>
                  <a:lnTo>
                    <a:pt x="9396031" y="6350013"/>
                  </a:lnTo>
                  <a:lnTo>
                    <a:pt x="9394673" y="6223012"/>
                  </a:lnTo>
                  <a:lnTo>
                    <a:pt x="9393250" y="6223012"/>
                  </a:lnTo>
                  <a:lnTo>
                    <a:pt x="9391739" y="6096012"/>
                  </a:lnTo>
                  <a:lnTo>
                    <a:pt x="9390151" y="5969012"/>
                  </a:lnTo>
                  <a:lnTo>
                    <a:pt x="9388488" y="5842012"/>
                  </a:lnTo>
                  <a:lnTo>
                    <a:pt x="9386748" y="5715012"/>
                  </a:lnTo>
                  <a:lnTo>
                    <a:pt x="9384932" y="5715012"/>
                  </a:lnTo>
                  <a:lnTo>
                    <a:pt x="9383039" y="5588012"/>
                  </a:lnTo>
                  <a:lnTo>
                    <a:pt x="9381058" y="5461012"/>
                  </a:lnTo>
                  <a:lnTo>
                    <a:pt x="9379013" y="5334012"/>
                  </a:lnTo>
                  <a:lnTo>
                    <a:pt x="9376880" y="5207012"/>
                  </a:lnTo>
                  <a:lnTo>
                    <a:pt x="9374683" y="5207012"/>
                  </a:lnTo>
                  <a:lnTo>
                    <a:pt x="9372397" y="5080012"/>
                  </a:lnTo>
                  <a:lnTo>
                    <a:pt x="9373616" y="4953012"/>
                  </a:lnTo>
                  <a:lnTo>
                    <a:pt x="9375750" y="4953012"/>
                  </a:lnTo>
                  <a:lnTo>
                    <a:pt x="9376664" y="4826012"/>
                  </a:lnTo>
                  <a:lnTo>
                    <a:pt x="9378213" y="4826012"/>
                  </a:lnTo>
                  <a:lnTo>
                    <a:pt x="9378861" y="4699012"/>
                  </a:lnTo>
                  <a:lnTo>
                    <a:pt x="9379433" y="4699012"/>
                  </a:lnTo>
                  <a:lnTo>
                    <a:pt x="9379915" y="4572012"/>
                  </a:lnTo>
                  <a:lnTo>
                    <a:pt x="9380664" y="4572012"/>
                  </a:lnTo>
                  <a:lnTo>
                    <a:pt x="9380944" y="4445012"/>
                  </a:lnTo>
                  <a:lnTo>
                    <a:pt x="9381160" y="4445012"/>
                  </a:lnTo>
                  <a:lnTo>
                    <a:pt x="9381312" y="4318012"/>
                  </a:lnTo>
                  <a:lnTo>
                    <a:pt x="9381465" y="4318012"/>
                  </a:lnTo>
                  <a:lnTo>
                    <a:pt x="9381388" y="4064012"/>
                  </a:lnTo>
                  <a:lnTo>
                    <a:pt x="9381236" y="4064012"/>
                  </a:lnTo>
                  <a:lnTo>
                    <a:pt x="9380995" y="3937012"/>
                  </a:lnTo>
                  <a:lnTo>
                    <a:pt x="9380677" y="3810012"/>
                  </a:lnTo>
                  <a:lnTo>
                    <a:pt x="9380283" y="3683012"/>
                  </a:lnTo>
                  <a:lnTo>
                    <a:pt x="9379801" y="3556012"/>
                  </a:lnTo>
                  <a:lnTo>
                    <a:pt x="9379242" y="3556012"/>
                  </a:lnTo>
                  <a:lnTo>
                    <a:pt x="9378594" y="3429012"/>
                  </a:lnTo>
                  <a:lnTo>
                    <a:pt x="9377883" y="3302012"/>
                  </a:lnTo>
                  <a:lnTo>
                    <a:pt x="9377083" y="3175012"/>
                  </a:lnTo>
                  <a:lnTo>
                    <a:pt x="9376207" y="3048012"/>
                  </a:lnTo>
                  <a:lnTo>
                    <a:pt x="9375242" y="3048012"/>
                  </a:lnTo>
                  <a:lnTo>
                    <a:pt x="9374213" y="2921012"/>
                  </a:lnTo>
                  <a:lnTo>
                    <a:pt x="9373095" y="2794012"/>
                  </a:lnTo>
                  <a:lnTo>
                    <a:pt x="9371901" y="2667012"/>
                  </a:lnTo>
                  <a:lnTo>
                    <a:pt x="9370631" y="2540012"/>
                  </a:lnTo>
                  <a:lnTo>
                    <a:pt x="9369273" y="2540012"/>
                  </a:lnTo>
                  <a:lnTo>
                    <a:pt x="9367850" y="2413012"/>
                  </a:lnTo>
                  <a:lnTo>
                    <a:pt x="9366339" y="2286012"/>
                  </a:lnTo>
                  <a:lnTo>
                    <a:pt x="9364751" y="2159012"/>
                  </a:lnTo>
                  <a:lnTo>
                    <a:pt x="9363088" y="2032012"/>
                  </a:lnTo>
                  <a:lnTo>
                    <a:pt x="9361348" y="2032012"/>
                  </a:lnTo>
                  <a:lnTo>
                    <a:pt x="9359532" y="1905012"/>
                  </a:lnTo>
                  <a:lnTo>
                    <a:pt x="9357627" y="1778012"/>
                  </a:lnTo>
                  <a:lnTo>
                    <a:pt x="9355658" y="1651012"/>
                  </a:lnTo>
                  <a:lnTo>
                    <a:pt x="9353613" y="1524012"/>
                  </a:lnTo>
                  <a:lnTo>
                    <a:pt x="9351480" y="1524012"/>
                  </a:lnTo>
                  <a:lnTo>
                    <a:pt x="9349283" y="1397012"/>
                  </a:lnTo>
                  <a:lnTo>
                    <a:pt x="9346997" y="1270012"/>
                  </a:lnTo>
                  <a:lnTo>
                    <a:pt x="9348216" y="1270012"/>
                  </a:lnTo>
                  <a:lnTo>
                    <a:pt x="9349334" y="1143012"/>
                  </a:lnTo>
                  <a:lnTo>
                    <a:pt x="9350350" y="1143012"/>
                  </a:lnTo>
                  <a:lnTo>
                    <a:pt x="9351264" y="1016012"/>
                  </a:lnTo>
                  <a:lnTo>
                    <a:pt x="9352813" y="1016012"/>
                  </a:lnTo>
                  <a:lnTo>
                    <a:pt x="9353461" y="889012"/>
                  </a:lnTo>
                  <a:lnTo>
                    <a:pt x="9354020" y="889012"/>
                  </a:lnTo>
                  <a:lnTo>
                    <a:pt x="9354515" y="762012"/>
                  </a:lnTo>
                  <a:lnTo>
                    <a:pt x="9355264" y="762012"/>
                  </a:lnTo>
                  <a:lnTo>
                    <a:pt x="9355544" y="635012"/>
                  </a:lnTo>
                  <a:lnTo>
                    <a:pt x="9355747" y="635012"/>
                  </a:lnTo>
                  <a:lnTo>
                    <a:pt x="9355912" y="508012"/>
                  </a:lnTo>
                  <a:lnTo>
                    <a:pt x="9356065" y="508012"/>
                  </a:lnTo>
                  <a:lnTo>
                    <a:pt x="9355988" y="381012"/>
                  </a:lnTo>
                  <a:lnTo>
                    <a:pt x="9355836" y="254012"/>
                  </a:lnTo>
                  <a:lnTo>
                    <a:pt x="9355595" y="127012"/>
                  </a:lnTo>
                  <a:lnTo>
                    <a:pt x="9355442" y="12"/>
                  </a:lnTo>
                  <a:lnTo>
                    <a:pt x="9294685" y="12"/>
                  </a:lnTo>
                  <a:lnTo>
                    <a:pt x="9295473" y="254012"/>
                  </a:lnTo>
                  <a:lnTo>
                    <a:pt x="9296273" y="381012"/>
                  </a:lnTo>
                  <a:lnTo>
                    <a:pt x="9296870" y="508012"/>
                  </a:lnTo>
                  <a:lnTo>
                    <a:pt x="9297543" y="635012"/>
                  </a:lnTo>
                  <a:lnTo>
                    <a:pt x="9298280" y="635012"/>
                  </a:lnTo>
                  <a:lnTo>
                    <a:pt x="9299118" y="762012"/>
                  </a:lnTo>
                  <a:lnTo>
                    <a:pt x="9299562" y="889012"/>
                  </a:lnTo>
                  <a:lnTo>
                    <a:pt x="9300553" y="889012"/>
                  </a:lnTo>
                  <a:lnTo>
                    <a:pt x="9301086" y="1016012"/>
                  </a:lnTo>
                  <a:lnTo>
                    <a:pt x="9301645" y="1016012"/>
                  </a:lnTo>
                  <a:lnTo>
                    <a:pt x="9302242" y="1143012"/>
                  </a:lnTo>
                  <a:lnTo>
                    <a:pt x="9288628" y="1143012"/>
                  </a:lnTo>
                  <a:lnTo>
                    <a:pt x="9289974" y="1270012"/>
                  </a:lnTo>
                  <a:lnTo>
                    <a:pt x="9292222" y="1397012"/>
                  </a:lnTo>
                  <a:lnTo>
                    <a:pt x="9294393" y="1397012"/>
                  </a:lnTo>
                  <a:lnTo>
                    <a:pt x="9296489" y="1524012"/>
                  </a:lnTo>
                  <a:lnTo>
                    <a:pt x="9298521" y="1651012"/>
                  </a:lnTo>
                  <a:lnTo>
                    <a:pt x="9300477" y="1778012"/>
                  </a:lnTo>
                  <a:lnTo>
                    <a:pt x="9302356" y="1905012"/>
                  </a:lnTo>
                  <a:lnTo>
                    <a:pt x="9304160" y="1905012"/>
                  </a:lnTo>
                  <a:lnTo>
                    <a:pt x="9305887" y="2032012"/>
                  </a:lnTo>
                  <a:lnTo>
                    <a:pt x="9306725" y="2159012"/>
                  </a:lnTo>
                  <a:lnTo>
                    <a:pt x="9308274" y="2159012"/>
                  </a:lnTo>
                  <a:lnTo>
                    <a:pt x="9308986" y="2286012"/>
                  </a:lnTo>
                  <a:lnTo>
                    <a:pt x="9309671" y="2286012"/>
                  </a:lnTo>
                  <a:lnTo>
                    <a:pt x="9310319" y="2413012"/>
                  </a:lnTo>
                  <a:lnTo>
                    <a:pt x="9311513" y="2413012"/>
                  </a:lnTo>
                  <a:lnTo>
                    <a:pt x="9312059" y="2540012"/>
                  </a:lnTo>
                  <a:lnTo>
                    <a:pt x="9312580" y="2540012"/>
                  </a:lnTo>
                  <a:lnTo>
                    <a:pt x="9313075" y="2667012"/>
                  </a:lnTo>
                  <a:lnTo>
                    <a:pt x="9313977" y="2667012"/>
                  </a:lnTo>
                  <a:lnTo>
                    <a:pt x="9314790" y="2794012"/>
                  </a:lnTo>
                  <a:lnTo>
                    <a:pt x="9315526" y="2921012"/>
                  </a:lnTo>
                  <a:lnTo>
                    <a:pt x="9316174" y="3048012"/>
                  </a:lnTo>
                  <a:lnTo>
                    <a:pt x="9316758" y="3175012"/>
                  </a:lnTo>
                  <a:lnTo>
                    <a:pt x="9317545" y="3302012"/>
                  </a:lnTo>
                  <a:lnTo>
                    <a:pt x="9320390" y="3937012"/>
                  </a:lnTo>
                  <a:lnTo>
                    <a:pt x="9321127" y="4064012"/>
                  </a:lnTo>
                  <a:lnTo>
                    <a:pt x="9321673" y="4191012"/>
                  </a:lnTo>
                  <a:lnTo>
                    <a:pt x="9322270" y="4318012"/>
                  </a:lnTo>
                  <a:lnTo>
                    <a:pt x="9322943" y="4445012"/>
                  </a:lnTo>
                  <a:lnTo>
                    <a:pt x="9323680" y="4445012"/>
                  </a:lnTo>
                  <a:lnTo>
                    <a:pt x="9324518" y="4572012"/>
                  </a:lnTo>
                  <a:lnTo>
                    <a:pt x="9324962" y="4699012"/>
                  </a:lnTo>
                  <a:lnTo>
                    <a:pt x="9325953" y="4699012"/>
                  </a:lnTo>
                  <a:lnTo>
                    <a:pt x="9326486" y="4826012"/>
                  </a:lnTo>
                  <a:lnTo>
                    <a:pt x="9327642" y="4826012"/>
                  </a:lnTo>
                  <a:lnTo>
                    <a:pt x="9328264" y="4953012"/>
                  </a:lnTo>
                  <a:lnTo>
                    <a:pt x="9314028" y="4953012"/>
                  </a:lnTo>
                  <a:lnTo>
                    <a:pt x="9315374" y="5080012"/>
                  </a:lnTo>
                  <a:lnTo>
                    <a:pt x="9317622" y="5207012"/>
                  </a:lnTo>
                  <a:lnTo>
                    <a:pt x="9319793" y="5207012"/>
                  </a:lnTo>
                  <a:lnTo>
                    <a:pt x="9321889" y="5334012"/>
                  </a:lnTo>
                  <a:lnTo>
                    <a:pt x="9323921" y="5461012"/>
                  </a:lnTo>
                  <a:lnTo>
                    <a:pt x="9325877" y="5588012"/>
                  </a:lnTo>
                  <a:lnTo>
                    <a:pt x="9327756" y="5715012"/>
                  </a:lnTo>
                  <a:lnTo>
                    <a:pt x="9329560" y="5715012"/>
                  </a:lnTo>
                  <a:lnTo>
                    <a:pt x="9331287" y="5842012"/>
                  </a:lnTo>
                  <a:lnTo>
                    <a:pt x="9332125" y="5969012"/>
                  </a:lnTo>
                  <a:lnTo>
                    <a:pt x="9333674" y="5969012"/>
                  </a:lnTo>
                  <a:lnTo>
                    <a:pt x="9334386" y="6096012"/>
                  </a:lnTo>
                  <a:lnTo>
                    <a:pt x="9335071" y="6096012"/>
                  </a:lnTo>
                  <a:lnTo>
                    <a:pt x="9335719" y="6223012"/>
                  </a:lnTo>
                  <a:lnTo>
                    <a:pt x="9336913" y="6223012"/>
                  </a:lnTo>
                  <a:lnTo>
                    <a:pt x="9337459" y="6350013"/>
                  </a:lnTo>
                  <a:lnTo>
                    <a:pt x="9338475" y="6350013"/>
                  </a:lnTo>
                  <a:lnTo>
                    <a:pt x="9339377" y="6477013"/>
                  </a:lnTo>
                  <a:lnTo>
                    <a:pt x="9340190" y="6604013"/>
                  </a:lnTo>
                  <a:lnTo>
                    <a:pt x="9340926" y="6731013"/>
                  </a:lnTo>
                  <a:lnTo>
                    <a:pt x="9341574" y="6858013"/>
                  </a:lnTo>
                  <a:lnTo>
                    <a:pt x="9342158" y="6858013"/>
                  </a:lnTo>
                  <a:lnTo>
                    <a:pt x="9342945" y="7112013"/>
                  </a:lnTo>
                  <a:lnTo>
                    <a:pt x="9345790" y="7747013"/>
                  </a:lnTo>
                  <a:lnTo>
                    <a:pt x="9346527" y="7874013"/>
                  </a:lnTo>
                  <a:lnTo>
                    <a:pt x="9347073" y="8001013"/>
                  </a:lnTo>
                  <a:lnTo>
                    <a:pt x="9347670" y="8128013"/>
                  </a:lnTo>
                  <a:lnTo>
                    <a:pt x="9348343" y="8128013"/>
                  </a:lnTo>
                  <a:lnTo>
                    <a:pt x="9349080" y="8255013"/>
                  </a:lnTo>
                  <a:lnTo>
                    <a:pt x="9349918" y="8382013"/>
                  </a:lnTo>
                  <a:lnTo>
                    <a:pt x="9350362" y="8382013"/>
                  </a:lnTo>
                  <a:lnTo>
                    <a:pt x="9350845" y="8509013"/>
                  </a:lnTo>
                  <a:lnTo>
                    <a:pt x="9351353" y="8509013"/>
                  </a:lnTo>
                  <a:lnTo>
                    <a:pt x="9351886" y="8636013"/>
                  </a:lnTo>
                  <a:lnTo>
                    <a:pt x="9353042" y="8636013"/>
                  </a:lnTo>
                  <a:lnTo>
                    <a:pt x="9353664" y="8763013"/>
                  </a:lnTo>
                  <a:lnTo>
                    <a:pt x="9339428" y="8763013"/>
                  </a:lnTo>
                  <a:lnTo>
                    <a:pt x="9340774" y="8890013"/>
                  </a:lnTo>
                  <a:lnTo>
                    <a:pt x="9343022" y="8890013"/>
                  </a:lnTo>
                  <a:lnTo>
                    <a:pt x="9345193" y="9017013"/>
                  </a:lnTo>
                  <a:lnTo>
                    <a:pt x="9347302" y="9144013"/>
                  </a:lnTo>
                  <a:lnTo>
                    <a:pt x="9349334" y="9271013"/>
                  </a:lnTo>
                  <a:lnTo>
                    <a:pt x="9351289" y="9398013"/>
                  </a:lnTo>
                  <a:lnTo>
                    <a:pt x="9353169" y="9398013"/>
                  </a:lnTo>
                  <a:lnTo>
                    <a:pt x="9354972" y="9525013"/>
                  </a:lnTo>
                  <a:lnTo>
                    <a:pt x="9356700" y="9652013"/>
                  </a:lnTo>
                  <a:lnTo>
                    <a:pt x="9357538" y="9652013"/>
                  </a:lnTo>
                  <a:lnTo>
                    <a:pt x="9358325" y="9779013"/>
                  </a:lnTo>
                  <a:lnTo>
                    <a:pt x="9359074" y="9779013"/>
                  </a:lnTo>
                  <a:lnTo>
                    <a:pt x="9359798" y="9906013"/>
                  </a:lnTo>
                  <a:lnTo>
                    <a:pt x="9361119" y="9906013"/>
                  </a:lnTo>
                  <a:lnTo>
                    <a:pt x="9361729" y="10033013"/>
                  </a:lnTo>
                  <a:lnTo>
                    <a:pt x="9362313" y="10033013"/>
                  </a:lnTo>
                  <a:lnTo>
                    <a:pt x="9362872" y="10160013"/>
                  </a:lnTo>
                  <a:lnTo>
                    <a:pt x="9363875" y="10160013"/>
                  </a:lnTo>
                  <a:lnTo>
                    <a:pt x="9364789" y="10287013"/>
                  </a:lnTo>
                  <a:lnTo>
                    <a:pt x="9365602" y="10414013"/>
                  </a:lnTo>
                  <a:lnTo>
                    <a:pt x="9366326" y="10541013"/>
                  </a:lnTo>
                  <a:lnTo>
                    <a:pt x="9366974" y="10668013"/>
                  </a:lnTo>
                  <a:lnTo>
                    <a:pt x="9367571" y="10668013"/>
                  </a:lnTo>
                  <a:lnTo>
                    <a:pt x="9368345" y="10922013"/>
                  </a:lnTo>
                  <a:lnTo>
                    <a:pt x="9371203" y="11557013"/>
                  </a:lnTo>
                  <a:lnTo>
                    <a:pt x="9371927" y="11684013"/>
                  </a:lnTo>
                  <a:lnTo>
                    <a:pt x="9372473" y="11811013"/>
                  </a:lnTo>
                  <a:lnTo>
                    <a:pt x="9373070" y="11938013"/>
                  </a:lnTo>
                  <a:lnTo>
                    <a:pt x="9373743" y="11938013"/>
                  </a:lnTo>
                  <a:lnTo>
                    <a:pt x="9374480" y="12065013"/>
                  </a:lnTo>
                  <a:lnTo>
                    <a:pt x="9375318" y="12192013"/>
                  </a:lnTo>
                  <a:lnTo>
                    <a:pt x="9375762" y="12192013"/>
                  </a:lnTo>
                  <a:lnTo>
                    <a:pt x="9376245" y="12319013"/>
                  </a:lnTo>
                  <a:lnTo>
                    <a:pt x="9376753" y="12319013"/>
                  </a:lnTo>
                  <a:lnTo>
                    <a:pt x="9377286" y="12446013"/>
                  </a:lnTo>
                  <a:lnTo>
                    <a:pt x="9378442" y="12446013"/>
                  </a:lnTo>
                  <a:lnTo>
                    <a:pt x="9379064" y="12573013"/>
                  </a:lnTo>
                  <a:lnTo>
                    <a:pt x="9364828" y="12573013"/>
                  </a:lnTo>
                  <a:lnTo>
                    <a:pt x="9366174" y="12700013"/>
                  </a:lnTo>
                  <a:lnTo>
                    <a:pt x="9368422" y="12700013"/>
                  </a:lnTo>
                  <a:lnTo>
                    <a:pt x="9370593" y="12827013"/>
                  </a:lnTo>
                  <a:lnTo>
                    <a:pt x="9372702" y="12954013"/>
                  </a:lnTo>
                  <a:lnTo>
                    <a:pt x="9374734" y="13081013"/>
                  </a:lnTo>
                  <a:lnTo>
                    <a:pt x="9376689" y="13208013"/>
                  </a:lnTo>
                  <a:lnTo>
                    <a:pt x="9378569" y="13208013"/>
                  </a:lnTo>
                  <a:lnTo>
                    <a:pt x="9380372" y="13335013"/>
                  </a:lnTo>
                  <a:lnTo>
                    <a:pt x="9382100" y="13462013"/>
                  </a:lnTo>
                  <a:lnTo>
                    <a:pt x="9382938" y="13462013"/>
                  </a:lnTo>
                  <a:lnTo>
                    <a:pt x="9383738" y="13589013"/>
                  </a:lnTo>
                  <a:lnTo>
                    <a:pt x="9384500" y="13589013"/>
                  </a:lnTo>
                  <a:lnTo>
                    <a:pt x="9385224" y="13716000"/>
                  </a:lnTo>
                  <a:lnTo>
                    <a:pt x="9442539" y="13716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8698" name="Google Shape;8698;gefe2f4b35a_0_4785"/>
            <p:cNvPicPr preferRelativeResize="0"/>
            <p:nvPr/>
          </p:nvPicPr>
          <p:blipFill rotWithShape="1">
            <a:blip r:embed="rId18">
              <a:alphaModFix/>
            </a:blip>
            <a:srcRect b="0" l="0" r="0" t="0"/>
            <a:stretch/>
          </p:blipFill>
          <p:spPr>
            <a:xfrm>
              <a:off x="6689115" y="0"/>
              <a:ext cx="371488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699" name="Google Shape;8699;gefe2f4b35a_0_4785"/>
            <p:cNvSpPr/>
            <p:nvPr/>
          </p:nvSpPr>
          <p:spPr>
            <a:xfrm>
              <a:off x="4771123" y="0"/>
              <a:ext cx="2694304" cy="13716000"/>
            </a:xfrm>
            <a:custGeom>
              <a:rect b="b" l="l" r="r" t="t"/>
              <a:pathLst>
                <a:path extrusionOk="0" h="13716000" w="2694304">
                  <a:moveTo>
                    <a:pt x="425196" y="13654634"/>
                  </a:moveTo>
                  <a:lnTo>
                    <a:pt x="424053" y="13603250"/>
                  </a:lnTo>
                  <a:lnTo>
                    <a:pt x="419354" y="13550037"/>
                  </a:lnTo>
                  <a:lnTo>
                    <a:pt x="409829" y="13507682"/>
                  </a:lnTo>
                  <a:lnTo>
                    <a:pt x="409003" y="13503999"/>
                  </a:lnTo>
                  <a:lnTo>
                    <a:pt x="372275" y="13467804"/>
                  </a:lnTo>
                  <a:lnTo>
                    <a:pt x="327139" y="13460781"/>
                  </a:lnTo>
                  <a:lnTo>
                    <a:pt x="268998" y="13459130"/>
                  </a:lnTo>
                  <a:lnTo>
                    <a:pt x="210845" y="13461645"/>
                  </a:lnTo>
                  <a:lnTo>
                    <a:pt x="165684" y="13467144"/>
                  </a:lnTo>
                  <a:lnTo>
                    <a:pt x="127025" y="13487159"/>
                  </a:lnTo>
                  <a:lnTo>
                    <a:pt x="109956" y="13523011"/>
                  </a:lnTo>
                  <a:lnTo>
                    <a:pt x="107823" y="13564845"/>
                  </a:lnTo>
                  <a:lnTo>
                    <a:pt x="107772" y="13569277"/>
                  </a:lnTo>
                  <a:lnTo>
                    <a:pt x="113271" y="13616521"/>
                  </a:lnTo>
                  <a:lnTo>
                    <a:pt x="119989" y="13661301"/>
                  </a:lnTo>
                  <a:lnTo>
                    <a:pt x="142748" y="13684060"/>
                  </a:lnTo>
                  <a:lnTo>
                    <a:pt x="301701" y="13683526"/>
                  </a:lnTo>
                  <a:lnTo>
                    <a:pt x="326097" y="13643521"/>
                  </a:lnTo>
                  <a:lnTo>
                    <a:pt x="320789" y="13584669"/>
                  </a:lnTo>
                  <a:lnTo>
                    <a:pt x="262394" y="13562000"/>
                  </a:lnTo>
                  <a:lnTo>
                    <a:pt x="211810" y="13558711"/>
                  </a:lnTo>
                  <a:lnTo>
                    <a:pt x="195389" y="13596150"/>
                  </a:lnTo>
                  <a:lnTo>
                    <a:pt x="237299" y="13606704"/>
                  </a:lnTo>
                  <a:lnTo>
                    <a:pt x="261416" y="13612317"/>
                  </a:lnTo>
                  <a:lnTo>
                    <a:pt x="236410" y="13642848"/>
                  </a:lnTo>
                  <a:lnTo>
                    <a:pt x="186715" y="13641896"/>
                  </a:lnTo>
                  <a:lnTo>
                    <a:pt x="157010" y="13605993"/>
                  </a:lnTo>
                  <a:lnTo>
                    <a:pt x="153644" y="13569277"/>
                  </a:lnTo>
                  <a:lnTo>
                    <a:pt x="155422" y="13536003"/>
                  </a:lnTo>
                  <a:lnTo>
                    <a:pt x="165684" y="13512635"/>
                  </a:lnTo>
                  <a:lnTo>
                    <a:pt x="188429" y="13507949"/>
                  </a:lnTo>
                  <a:lnTo>
                    <a:pt x="234391" y="13507898"/>
                  </a:lnTo>
                  <a:lnTo>
                    <a:pt x="273177" y="13509866"/>
                  </a:lnTo>
                  <a:lnTo>
                    <a:pt x="339242" y="13524852"/>
                  </a:lnTo>
                  <a:lnTo>
                    <a:pt x="368719" y="13573519"/>
                  </a:lnTo>
                  <a:lnTo>
                    <a:pt x="372706" y="13616521"/>
                  </a:lnTo>
                  <a:lnTo>
                    <a:pt x="378193" y="13686320"/>
                  </a:lnTo>
                  <a:lnTo>
                    <a:pt x="356971" y="13711200"/>
                  </a:lnTo>
                  <a:lnTo>
                    <a:pt x="350189" y="13716000"/>
                  </a:lnTo>
                  <a:lnTo>
                    <a:pt x="424853" y="13716000"/>
                  </a:lnTo>
                  <a:lnTo>
                    <a:pt x="425030" y="13703948"/>
                  </a:lnTo>
                  <a:lnTo>
                    <a:pt x="425145" y="13677265"/>
                  </a:lnTo>
                  <a:lnTo>
                    <a:pt x="425196" y="13654634"/>
                  </a:lnTo>
                  <a:close/>
                </a:path>
                <a:path extrusionOk="0" h="13716000" w="2694304">
                  <a:moveTo>
                    <a:pt x="425196" y="155486"/>
                  </a:moveTo>
                  <a:lnTo>
                    <a:pt x="424053" y="104101"/>
                  </a:lnTo>
                  <a:lnTo>
                    <a:pt x="419354" y="50888"/>
                  </a:lnTo>
                  <a:lnTo>
                    <a:pt x="409829" y="8547"/>
                  </a:lnTo>
                  <a:lnTo>
                    <a:pt x="409003" y="4838"/>
                  </a:lnTo>
                  <a:lnTo>
                    <a:pt x="407123" y="0"/>
                  </a:lnTo>
                  <a:lnTo>
                    <a:pt x="121310" y="0"/>
                  </a:lnTo>
                  <a:lnTo>
                    <a:pt x="109956" y="23863"/>
                  </a:lnTo>
                  <a:lnTo>
                    <a:pt x="107823" y="65697"/>
                  </a:lnTo>
                  <a:lnTo>
                    <a:pt x="107772" y="70129"/>
                  </a:lnTo>
                  <a:lnTo>
                    <a:pt x="113271" y="117373"/>
                  </a:lnTo>
                  <a:lnTo>
                    <a:pt x="119989" y="162153"/>
                  </a:lnTo>
                  <a:lnTo>
                    <a:pt x="142748" y="184912"/>
                  </a:lnTo>
                  <a:lnTo>
                    <a:pt x="301701" y="184391"/>
                  </a:lnTo>
                  <a:lnTo>
                    <a:pt x="326097" y="144373"/>
                  </a:lnTo>
                  <a:lnTo>
                    <a:pt x="320789" y="85521"/>
                  </a:lnTo>
                  <a:lnTo>
                    <a:pt x="262394" y="62852"/>
                  </a:lnTo>
                  <a:lnTo>
                    <a:pt x="211810" y="59563"/>
                  </a:lnTo>
                  <a:lnTo>
                    <a:pt x="195389" y="97015"/>
                  </a:lnTo>
                  <a:lnTo>
                    <a:pt x="237299" y="107556"/>
                  </a:lnTo>
                  <a:lnTo>
                    <a:pt x="261416" y="113169"/>
                  </a:lnTo>
                  <a:lnTo>
                    <a:pt x="236410" y="143700"/>
                  </a:lnTo>
                  <a:lnTo>
                    <a:pt x="186715" y="142748"/>
                  </a:lnTo>
                  <a:lnTo>
                    <a:pt x="157010" y="106845"/>
                  </a:lnTo>
                  <a:lnTo>
                    <a:pt x="153644" y="70129"/>
                  </a:lnTo>
                  <a:lnTo>
                    <a:pt x="155422" y="36855"/>
                  </a:lnTo>
                  <a:lnTo>
                    <a:pt x="165684" y="13487"/>
                  </a:lnTo>
                  <a:lnTo>
                    <a:pt x="188429" y="8813"/>
                  </a:lnTo>
                  <a:lnTo>
                    <a:pt x="234403" y="8763"/>
                  </a:lnTo>
                  <a:lnTo>
                    <a:pt x="273177" y="10718"/>
                  </a:lnTo>
                  <a:lnTo>
                    <a:pt x="339242" y="25717"/>
                  </a:lnTo>
                  <a:lnTo>
                    <a:pt x="368719" y="74371"/>
                  </a:lnTo>
                  <a:lnTo>
                    <a:pt x="372706" y="117373"/>
                  </a:lnTo>
                  <a:lnTo>
                    <a:pt x="378193" y="187172"/>
                  </a:lnTo>
                  <a:lnTo>
                    <a:pt x="356971" y="212051"/>
                  </a:lnTo>
                  <a:lnTo>
                    <a:pt x="332828" y="229158"/>
                  </a:lnTo>
                  <a:lnTo>
                    <a:pt x="305739" y="238480"/>
                  </a:lnTo>
                  <a:lnTo>
                    <a:pt x="275742" y="240042"/>
                  </a:lnTo>
                  <a:lnTo>
                    <a:pt x="241541" y="244094"/>
                  </a:lnTo>
                  <a:lnTo>
                    <a:pt x="204406" y="245071"/>
                  </a:lnTo>
                  <a:lnTo>
                    <a:pt x="167246" y="243357"/>
                  </a:lnTo>
                  <a:lnTo>
                    <a:pt x="132994" y="239344"/>
                  </a:lnTo>
                  <a:lnTo>
                    <a:pt x="97434" y="236207"/>
                  </a:lnTo>
                  <a:lnTo>
                    <a:pt x="70497" y="230225"/>
                  </a:lnTo>
                  <a:lnTo>
                    <a:pt x="53848" y="218122"/>
                  </a:lnTo>
                  <a:lnTo>
                    <a:pt x="47472" y="199898"/>
                  </a:lnTo>
                  <a:lnTo>
                    <a:pt x="51384" y="175539"/>
                  </a:lnTo>
                  <a:lnTo>
                    <a:pt x="47548" y="140957"/>
                  </a:lnTo>
                  <a:lnTo>
                    <a:pt x="49098" y="102527"/>
                  </a:lnTo>
                  <a:lnTo>
                    <a:pt x="52768" y="63817"/>
                  </a:lnTo>
                  <a:lnTo>
                    <a:pt x="55308" y="28422"/>
                  </a:lnTo>
                  <a:lnTo>
                    <a:pt x="55689" y="0"/>
                  </a:lnTo>
                  <a:lnTo>
                    <a:pt x="10655" y="0"/>
                  </a:lnTo>
                  <a:lnTo>
                    <a:pt x="3987" y="249110"/>
                  </a:lnTo>
                  <a:lnTo>
                    <a:pt x="5156" y="256120"/>
                  </a:lnTo>
                  <a:lnTo>
                    <a:pt x="75285" y="278612"/>
                  </a:lnTo>
                  <a:lnTo>
                    <a:pt x="129971" y="284099"/>
                  </a:lnTo>
                  <a:lnTo>
                    <a:pt x="184861" y="287058"/>
                  </a:lnTo>
                  <a:lnTo>
                    <a:pt x="240068" y="287083"/>
                  </a:lnTo>
                  <a:lnTo>
                    <a:pt x="277202" y="286804"/>
                  </a:lnTo>
                  <a:lnTo>
                    <a:pt x="318058" y="285889"/>
                  </a:lnTo>
                  <a:lnTo>
                    <a:pt x="358317" y="281432"/>
                  </a:lnTo>
                  <a:lnTo>
                    <a:pt x="412407" y="258737"/>
                  </a:lnTo>
                  <a:lnTo>
                    <a:pt x="421703" y="245071"/>
                  </a:lnTo>
                  <a:lnTo>
                    <a:pt x="424675" y="228511"/>
                  </a:lnTo>
                  <a:lnTo>
                    <a:pt x="425030" y="204800"/>
                  </a:lnTo>
                  <a:lnTo>
                    <a:pt x="425145" y="178117"/>
                  </a:lnTo>
                  <a:lnTo>
                    <a:pt x="425196" y="155486"/>
                  </a:lnTo>
                  <a:close/>
                </a:path>
                <a:path extrusionOk="0" h="13716000" w="2694304">
                  <a:moveTo>
                    <a:pt x="512597" y="13714997"/>
                  </a:moveTo>
                  <a:lnTo>
                    <a:pt x="508901" y="13656844"/>
                  </a:lnTo>
                  <a:lnTo>
                    <a:pt x="505764" y="13604253"/>
                  </a:lnTo>
                  <a:lnTo>
                    <a:pt x="505815" y="13596150"/>
                  </a:lnTo>
                  <a:lnTo>
                    <a:pt x="506285" y="13567651"/>
                  </a:lnTo>
                  <a:lnTo>
                    <a:pt x="507746" y="13522884"/>
                  </a:lnTo>
                  <a:lnTo>
                    <a:pt x="506717" y="13475030"/>
                  </a:lnTo>
                  <a:lnTo>
                    <a:pt x="499833" y="13430123"/>
                  </a:lnTo>
                  <a:lnTo>
                    <a:pt x="483743" y="13394220"/>
                  </a:lnTo>
                  <a:lnTo>
                    <a:pt x="405409" y="13364159"/>
                  </a:lnTo>
                  <a:lnTo>
                    <a:pt x="349999" y="13362407"/>
                  </a:lnTo>
                  <a:lnTo>
                    <a:pt x="294106" y="13364769"/>
                  </a:lnTo>
                  <a:lnTo>
                    <a:pt x="242989" y="13367919"/>
                  </a:lnTo>
                  <a:lnTo>
                    <a:pt x="189230" y="13371856"/>
                  </a:lnTo>
                  <a:lnTo>
                    <a:pt x="135775" y="13377913"/>
                  </a:lnTo>
                  <a:lnTo>
                    <a:pt x="82562" y="13385826"/>
                  </a:lnTo>
                  <a:lnTo>
                    <a:pt x="29514" y="13395338"/>
                  </a:lnTo>
                  <a:lnTo>
                    <a:pt x="4851" y="13716000"/>
                  </a:lnTo>
                  <a:lnTo>
                    <a:pt x="53403" y="13716000"/>
                  </a:lnTo>
                  <a:lnTo>
                    <a:pt x="47472" y="13699046"/>
                  </a:lnTo>
                  <a:lnTo>
                    <a:pt x="51384" y="13674687"/>
                  </a:lnTo>
                  <a:lnTo>
                    <a:pt x="47548" y="13640105"/>
                  </a:lnTo>
                  <a:lnTo>
                    <a:pt x="49098" y="13601675"/>
                  </a:lnTo>
                  <a:lnTo>
                    <a:pt x="52768" y="13562965"/>
                  </a:lnTo>
                  <a:lnTo>
                    <a:pt x="55308" y="13527570"/>
                  </a:lnTo>
                  <a:lnTo>
                    <a:pt x="55829" y="13488848"/>
                  </a:lnTo>
                  <a:lnTo>
                    <a:pt x="75603" y="13441579"/>
                  </a:lnTo>
                  <a:lnTo>
                    <a:pt x="149948" y="13418261"/>
                  </a:lnTo>
                  <a:lnTo>
                    <a:pt x="193090" y="13414197"/>
                  </a:lnTo>
                  <a:lnTo>
                    <a:pt x="236702" y="13412711"/>
                  </a:lnTo>
                  <a:lnTo>
                    <a:pt x="277850" y="13411937"/>
                  </a:lnTo>
                  <a:lnTo>
                    <a:pt x="348856" y="13407365"/>
                  </a:lnTo>
                  <a:lnTo>
                    <a:pt x="387184" y="13408000"/>
                  </a:lnTo>
                  <a:lnTo>
                    <a:pt x="443001" y="13440169"/>
                  </a:lnTo>
                  <a:lnTo>
                    <a:pt x="457441" y="13478586"/>
                  </a:lnTo>
                  <a:lnTo>
                    <a:pt x="463638" y="13524852"/>
                  </a:lnTo>
                  <a:lnTo>
                    <a:pt x="464591" y="13573519"/>
                  </a:lnTo>
                  <a:lnTo>
                    <a:pt x="463359" y="13616521"/>
                  </a:lnTo>
                  <a:lnTo>
                    <a:pt x="463245" y="13622376"/>
                  </a:lnTo>
                  <a:lnTo>
                    <a:pt x="462762" y="13654634"/>
                  </a:lnTo>
                  <a:lnTo>
                    <a:pt x="465328" y="13686320"/>
                  </a:lnTo>
                  <a:lnTo>
                    <a:pt x="468122" y="13716000"/>
                  </a:lnTo>
                  <a:lnTo>
                    <a:pt x="512597" y="13716000"/>
                  </a:lnTo>
                  <a:lnTo>
                    <a:pt x="512597" y="13714997"/>
                  </a:lnTo>
                  <a:close/>
                </a:path>
                <a:path extrusionOk="0" h="13716000" w="2694304">
                  <a:moveTo>
                    <a:pt x="512775" y="13129743"/>
                  </a:moveTo>
                  <a:lnTo>
                    <a:pt x="512597" y="13072186"/>
                  </a:lnTo>
                  <a:lnTo>
                    <a:pt x="505701" y="12960439"/>
                  </a:lnTo>
                  <a:lnTo>
                    <a:pt x="506285" y="12924841"/>
                  </a:lnTo>
                  <a:lnTo>
                    <a:pt x="507746" y="12880073"/>
                  </a:lnTo>
                  <a:lnTo>
                    <a:pt x="506717" y="12832220"/>
                  </a:lnTo>
                  <a:lnTo>
                    <a:pt x="499833" y="12787300"/>
                  </a:lnTo>
                  <a:lnTo>
                    <a:pt x="483743" y="12751397"/>
                  </a:lnTo>
                  <a:lnTo>
                    <a:pt x="455079" y="12730556"/>
                  </a:lnTo>
                  <a:lnTo>
                    <a:pt x="405409" y="12721336"/>
                  </a:lnTo>
                  <a:lnTo>
                    <a:pt x="349999" y="12719584"/>
                  </a:lnTo>
                  <a:lnTo>
                    <a:pt x="294106" y="12721958"/>
                  </a:lnTo>
                  <a:lnTo>
                    <a:pt x="242989" y="12725108"/>
                  </a:lnTo>
                  <a:lnTo>
                    <a:pt x="189230" y="12729045"/>
                  </a:lnTo>
                  <a:lnTo>
                    <a:pt x="135775" y="12735090"/>
                  </a:lnTo>
                  <a:lnTo>
                    <a:pt x="82562" y="12743002"/>
                  </a:lnTo>
                  <a:lnTo>
                    <a:pt x="29514" y="12752527"/>
                  </a:lnTo>
                  <a:lnTo>
                    <a:pt x="3987" y="13105448"/>
                  </a:lnTo>
                  <a:lnTo>
                    <a:pt x="5156" y="13112458"/>
                  </a:lnTo>
                  <a:lnTo>
                    <a:pt x="75285" y="13134950"/>
                  </a:lnTo>
                  <a:lnTo>
                    <a:pt x="129971" y="13140423"/>
                  </a:lnTo>
                  <a:lnTo>
                    <a:pt x="184861" y="13143395"/>
                  </a:lnTo>
                  <a:lnTo>
                    <a:pt x="240068" y="13143433"/>
                  </a:lnTo>
                  <a:lnTo>
                    <a:pt x="277202" y="13143129"/>
                  </a:lnTo>
                  <a:lnTo>
                    <a:pt x="318058" y="13142227"/>
                  </a:lnTo>
                  <a:lnTo>
                    <a:pt x="358317" y="13137756"/>
                  </a:lnTo>
                  <a:lnTo>
                    <a:pt x="412407" y="13115062"/>
                  </a:lnTo>
                  <a:lnTo>
                    <a:pt x="425030" y="13061137"/>
                  </a:lnTo>
                  <a:lnTo>
                    <a:pt x="425246" y="13014033"/>
                  </a:lnTo>
                  <a:lnTo>
                    <a:pt x="424053" y="12960452"/>
                  </a:lnTo>
                  <a:lnTo>
                    <a:pt x="419354" y="12907226"/>
                  </a:lnTo>
                  <a:lnTo>
                    <a:pt x="409003" y="12861176"/>
                  </a:lnTo>
                  <a:lnTo>
                    <a:pt x="372275" y="12824994"/>
                  </a:lnTo>
                  <a:lnTo>
                    <a:pt x="327139" y="12817970"/>
                  </a:lnTo>
                  <a:lnTo>
                    <a:pt x="268998" y="12816307"/>
                  </a:lnTo>
                  <a:lnTo>
                    <a:pt x="210845" y="12818821"/>
                  </a:lnTo>
                  <a:lnTo>
                    <a:pt x="165684" y="12824320"/>
                  </a:lnTo>
                  <a:lnTo>
                    <a:pt x="127025" y="12844336"/>
                  </a:lnTo>
                  <a:lnTo>
                    <a:pt x="109956" y="12880188"/>
                  </a:lnTo>
                  <a:lnTo>
                    <a:pt x="107657" y="12925463"/>
                  </a:lnTo>
                  <a:lnTo>
                    <a:pt x="113271" y="12973711"/>
                  </a:lnTo>
                  <a:lnTo>
                    <a:pt x="119989" y="13018491"/>
                  </a:lnTo>
                  <a:lnTo>
                    <a:pt x="301701" y="13040716"/>
                  </a:lnTo>
                  <a:lnTo>
                    <a:pt x="329044" y="12972644"/>
                  </a:lnTo>
                  <a:lnTo>
                    <a:pt x="298640" y="12925933"/>
                  </a:lnTo>
                  <a:lnTo>
                    <a:pt x="211810" y="12915900"/>
                  </a:lnTo>
                  <a:lnTo>
                    <a:pt x="195389" y="12953340"/>
                  </a:lnTo>
                  <a:lnTo>
                    <a:pt x="237299" y="12963881"/>
                  </a:lnTo>
                  <a:lnTo>
                    <a:pt x="261416" y="12969494"/>
                  </a:lnTo>
                  <a:lnTo>
                    <a:pt x="236410" y="13000038"/>
                  </a:lnTo>
                  <a:lnTo>
                    <a:pt x="186715" y="12999072"/>
                  </a:lnTo>
                  <a:lnTo>
                    <a:pt x="157010" y="12963170"/>
                  </a:lnTo>
                  <a:lnTo>
                    <a:pt x="153644" y="12926454"/>
                  </a:lnTo>
                  <a:lnTo>
                    <a:pt x="155422" y="12893180"/>
                  </a:lnTo>
                  <a:lnTo>
                    <a:pt x="165684" y="12869812"/>
                  </a:lnTo>
                  <a:lnTo>
                    <a:pt x="188429" y="12865126"/>
                  </a:lnTo>
                  <a:lnTo>
                    <a:pt x="230238" y="12864859"/>
                  </a:lnTo>
                  <a:lnTo>
                    <a:pt x="273177" y="12867043"/>
                  </a:lnTo>
                  <a:lnTo>
                    <a:pt x="339242" y="12882055"/>
                  </a:lnTo>
                  <a:lnTo>
                    <a:pt x="368719" y="12930708"/>
                  </a:lnTo>
                  <a:lnTo>
                    <a:pt x="372656" y="12972987"/>
                  </a:lnTo>
                  <a:lnTo>
                    <a:pt x="378193" y="13043510"/>
                  </a:lnTo>
                  <a:lnTo>
                    <a:pt x="356971" y="13068389"/>
                  </a:lnTo>
                  <a:lnTo>
                    <a:pt x="332828" y="13085496"/>
                  </a:lnTo>
                  <a:lnTo>
                    <a:pt x="305739" y="13094830"/>
                  </a:lnTo>
                  <a:lnTo>
                    <a:pt x="275742" y="13096380"/>
                  </a:lnTo>
                  <a:lnTo>
                    <a:pt x="241541" y="13100431"/>
                  </a:lnTo>
                  <a:lnTo>
                    <a:pt x="204406" y="13101409"/>
                  </a:lnTo>
                  <a:lnTo>
                    <a:pt x="167246" y="13099695"/>
                  </a:lnTo>
                  <a:lnTo>
                    <a:pt x="132994" y="13095681"/>
                  </a:lnTo>
                  <a:lnTo>
                    <a:pt x="97434" y="13092544"/>
                  </a:lnTo>
                  <a:lnTo>
                    <a:pt x="70497" y="13086563"/>
                  </a:lnTo>
                  <a:lnTo>
                    <a:pt x="53848" y="13074460"/>
                  </a:lnTo>
                  <a:lnTo>
                    <a:pt x="47472" y="13056222"/>
                  </a:lnTo>
                  <a:lnTo>
                    <a:pt x="51384" y="13031877"/>
                  </a:lnTo>
                  <a:lnTo>
                    <a:pt x="47548" y="12997282"/>
                  </a:lnTo>
                  <a:lnTo>
                    <a:pt x="49098" y="12958852"/>
                  </a:lnTo>
                  <a:lnTo>
                    <a:pt x="52768" y="12920142"/>
                  </a:lnTo>
                  <a:lnTo>
                    <a:pt x="55308" y="12884760"/>
                  </a:lnTo>
                  <a:lnTo>
                    <a:pt x="55841" y="12844806"/>
                  </a:lnTo>
                  <a:lnTo>
                    <a:pt x="75603" y="12798768"/>
                  </a:lnTo>
                  <a:lnTo>
                    <a:pt x="149948" y="12775438"/>
                  </a:lnTo>
                  <a:lnTo>
                    <a:pt x="193090" y="12771387"/>
                  </a:lnTo>
                  <a:lnTo>
                    <a:pt x="236702" y="12769901"/>
                  </a:lnTo>
                  <a:lnTo>
                    <a:pt x="277850" y="12769126"/>
                  </a:lnTo>
                  <a:lnTo>
                    <a:pt x="348856" y="12764554"/>
                  </a:lnTo>
                  <a:lnTo>
                    <a:pt x="387184" y="12765189"/>
                  </a:lnTo>
                  <a:lnTo>
                    <a:pt x="443001" y="12797358"/>
                  </a:lnTo>
                  <a:lnTo>
                    <a:pt x="457441" y="12835776"/>
                  </a:lnTo>
                  <a:lnTo>
                    <a:pt x="463638" y="12882067"/>
                  </a:lnTo>
                  <a:lnTo>
                    <a:pt x="464591" y="12930619"/>
                  </a:lnTo>
                  <a:lnTo>
                    <a:pt x="463296" y="12975743"/>
                  </a:lnTo>
                  <a:lnTo>
                    <a:pt x="462762" y="13011823"/>
                  </a:lnTo>
                  <a:lnTo>
                    <a:pt x="465302" y="13043167"/>
                  </a:lnTo>
                  <a:lnTo>
                    <a:pt x="468909" y="13081584"/>
                  </a:lnTo>
                  <a:lnTo>
                    <a:pt x="469709" y="13119380"/>
                  </a:lnTo>
                  <a:lnTo>
                    <a:pt x="463816" y="13148894"/>
                  </a:lnTo>
                  <a:lnTo>
                    <a:pt x="442201" y="13175895"/>
                  </a:lnTo>
                  <a:lnTo>
                    <a:pt x="412508" y="13188988"/>
                  </a:lnTo>
                  <a:lnTo>
                    <a:pt x="378218" y="13192811"/>
                  </a:lnTo>
                  <a:lnTo>
                    <a:pt x="342874" y="13191998"/>
                  </a:lnTo>
                  <a:lnTo>
                    <a:pt x="318833" y="13191147"/>
                  </a:lnTo>
                  <a:lnTo>
                    <a:pt x="212636" y="13192112"/>
                  </a:lnTo>
                  <a:lnTo>
                    <a:pt x="113931" y="13192595"/>
                  </a:lnTo>
                  <a:lnTo>
                    <a:pt x="64592" y="13193141"/>
                  </a:lnTo>
                  <a:lnTo>
                    <a:pt x="15252" y="13194119"/>
                  </a:lnTo>
                  <a:lnTo>
                    <a:pt x="0" y="13209778"/>
                  </a:lnTo>
                  <a:lnTo>
                    <a:pt x="3822" y="13220472"/>
                  </a:lnTo>
                  <a:lnTo>
                    <a:pt x="15252" y="13225729"/>
                  </a:lnTo>
                  <a:lnTo>
                    <a:pt x="67030" y="13227596"/>
                  </a:lnTo>
                  <a:lnTo>
                    <a:pt x="118846" y="13228663"/>
                  </a:lnTo>
                  <a:lnTo>
                    <a:pt x="170675" y="13229133"/>
                  </a:lnTo>
                  <a:lnTo>
                    <a:pt x="274320" y="13229095"/>
                  </a:lnTo>
                  <a:lnTo>
                    <a:pt x="288823" y="13229311"/>
                  </a:lnTo>
                  <a:lnTo>
                    <a:pt x="319519" y="13230771"/>
                  </a:lnTo>
                  <a:lnTo>
                    <a:pt x="369239" y="13233705"/>
                  </a:lnTo>
                  <a:lnTo>
                    <a:pt x="402818" y="13234429"/>
                  </a:lnTo>
                  <a:lnTo>
                    <a:pt x="464794" y="13227533"/>
                  </a:lnTo>
                  <a:lnTo>
                    <a:pt x="500354" y="13202234"/>
                  </a:lnTo>
                  <a:lnTo>
                    <a:pt x="505498" y="13183159"/>
                  </a:lnTo>
                  <a:lnTo>
                    <a:pt x="512775" y="13129743"/>
                  </a:lnTo>
                  <a:close/>
                </a:path>
                <a:path extrusionOk="0" h="13716000" w="2694304">
                  <a:moveTo>
                    <a:pt x="512775" y="12486919"/>
                  </a:moveTo>
                  <a:lnTo>
                    <a:pt x="512597" y="12429363"/>
                  </a:lnTo>
                  <a:lnTo>
                    <a:pt x="505701" y="12317628"/>
                  </a:lnTo>
                  <a:lnTo>
                    <a:pt x="506285" y="12282018"/>
                  </a:lnTo>
                  <a:lnTo>
                    <a:pt x="507746" y="12237263"/>
                  </a:lnTo>
                  <a:lnTo>
                    <a:pt x="506717" y="12189397"/>
                  </a:lnTo>
                  <a:lnTo>
                    <a:pt x="499833" y="12144477"/>
                  </a:lnTo>
                  <a:lnTo>
                    <a:pt x="483743" y="12108574"/>
                  </a:lnTo>
                  <a:lnTo>
                    <a:pt x="455079" y="12087746"/>
                  </a:lnTo>
                  <a:lnTo>
                    <a:pt x="405409" y="12078513"/>
                  </a:lnTo>
                  <a:lnTo>
                    <a:pt x="349999" y="12076760"/>
                  </a:lnTo>
                  <a:lnTo>
                    <a:pt x="294106" y="12079135"/>
                  </a:lnTo>
                  <a:lnTo>
                    <a:pt x="242989" y="12082297"/>
                  </a:lnTo>
                  <a:lnTo>
                    <a:pt x="189230" y="12086222"/>
                  </a:lnTo>
                  <a:lnTo>
                    <a:pt x="135775" y="12092280"/>
                  </a:lnTo>
                  <a:lnTo>
                    <a:pt x="82562" y="12100192"/>
                  </a:lnTo>
                  <a:lnTo>
                    <a:pt x="29514" y="12109717"/>
                  </a:lnTo>
                  <a:lnTo>
                    <a:pt x="3987" y="12462637"/>
                  </a:lnTo>
                  <a:lnTo>
                    <a:pt x="5156" y="12469635"/>
                  </a:lnTo>
                  <a:lnTo>
                    <a:pt x="75285" y="12492126"/>
                  </a:lnTo>
                  <a:lnTo>
                    <a:pt x="129971" y="12497613"/>
                  </a:lnTo>
                  <a:lnTo>
                    <a:pt x="184861" y="12500572"/>
                  </a:lnTo>
                  <a:lnTo>
                    <a:pt x="240068" y="12500610"/>
                  </a:lnTo>
                  <a:lnTo>
                    <a:pt x="277202" y="12500318"/>
                  </a:lnTo>
                  <a:lnTo>
                    <a:pt x="318058" y="12499404"/>
                  </a:lnTo>
                  <a:lnTo>
                    <a:pt x="358317" y="12494946"/>
                  </a:lnTo>
                  <a:lnTo>
                    <a:pt x="412407" y="12472251"/>
                  </a:lnTo>
                  <a:lnTo>
                    <a:pt x="425030" y="12418327"/>
                  </a:lnTo>
                  <a:lnTo>
                    <a:pt x="425246" y="12371222"/>
                  </a:lnTo>
                  <a:lnTo>
                    <a:pt x="424053" y="12317628"/>
                  </a:lnTo>
                  <a:lnTo>
                    <a:pt x="419354" y="12264403"/>
                  </a:lnTo>
                  <a:lnTo>
                    <a:pt x="409003" y="12218365"/>
                  </a:lnTo>
                  <a:lnTo>
                    <a:pt x="372275" y="12182183"/>
                  </a:lnTo>
                  <a:lnTo>
                    <a:pt x="327139" y="12175147"/>
                  </a:lnTo>
                  <a:lnTo>
                    <a:pt x="268998" y="12173483"/>
                  </a:lnTo>
                  <a:lnTo>
                    <a:pt x="210845" y="12176011"/>
                  </a:lnTo>
                  <a:lnTo>
                    <a:pt x="165684" y="12181510"/>
                  </a:lnTo>
                  <a:lnTo>
                    <a:pt x="127025" y="12201512"/>
                  </a:lnTo>
                  <a:lnTo>
                    <a:pt x="109956" y="12237377"/>
                  </a:lnTo>
                  <a:lnTo>
                    <a:pt x="107657" y="12282640"/>
                  </a:lnTo>
                  <a:lnTo>
                    <a:pt x="113271" y="12330887"/>
                  </a:lnTo>
                  <a:lnTo>
                    <a:pt x="119989" y="12375667"/>
                  </a:lnTo>
                  <a:lnTo>
                    <a:pt x="301701" y="12397905"/>
                  </a:lnTo>
                  <a:lnTo>
                    <a:pt x="329044" y="12329833"/>
                  </a:lnTo>
                  <a:lnTo>
                    <a:pt x="298640" y="12283123"/>
                  </a:lnTo>
                  <a:lnTo>
                    <a:pt x="211810" y="12273090"/>
                  </a:lnTo>
                  <a:lnTo>
                    <a:pt x="195389" y="12310529"/>
                  </a:lnTo>
                  <a:lnTo>
                    <a:pt x="237299" y="12321070"/>
                  </a:lnTo>
                  <a:lnTo>
                    <a:pt x="261416" y="12326684"/>
                  </a:lnTo>
                  <a:lnTo>
                    <a:pt x="236410" y="12357214"/>
                  </a:lnTo>
                  <a:lnTo>
                    <a:pt x="186715" y="12356262"/>
                  </a:lnTo>
                  <a:lnTo>
                    <a:pt x="157010" y="12320359"/>
                  </a:lnTo>
                  <a:lnTo>
                    <a:pt x="153644" y="12283643"/>
                  </a:lnTo>
                  <a:lnTo>
                    <a:pt x="155422" y="12250369"/>
                  </a:lnTo>
                  <a:lnTo>
                    <a:pt x="165684" y="12227014"/>
                  </a:lnTo>
                  <a:lnTo>
                    <a:pt x="188429" y="12222328"/>
                  </a:lnTo>
                  <a:lnTo>
                    <a:pt x="230238" y="12222048"/>
                  </a:lnTo>
                  <a:lnTo>
                    <a:pt x="273177" y="12224233"/>
                  </a:lnTo>
                  <a:lnTo>
                    <a:pt x="339242" y="12239231"/>
                  </a:lnTo>
                  <a:lnTo>
                    <a:pt x="368719" y="12287898"/>
                  </a:lnTo>
                  <a:lnTo>
                    <a:pt x="372656" y="12330176"/>
                  </a:lnTo>
                  <a:lnTo>
                    <a:pt x="378193" y="12400686"/>
                  </a:lnTo>
                  <a:lnTo>
                    <a:pt x="356971" y="12425566"/>
                  </a:lnTo>
                  <a:lnTo>
                    <a:pt x="332828" y="12442673"/>
                  </a:lnTo>
                  <a:lnTo>
                    <a:pt x="305739" y="12452007"/>
                  </a:lnTo>
                  <a:lnTo>
                    <a:pt x="275742" y="12453557"/>
                  </a:lnTo>
                  <a:lnTo>
                    <a:pt x="241541" y="12457621"/>
                  </a:lnTo>
                  <a:lnTo>
                    <a:pt x="204406" y="12458598"/>
                  </a:lnTo>
                  <a:lnTo>
                    <a:pt x="167246" y="12456884"/>
                  </a:lnTo>
                  <a:lnTo>
                    <a:pt x="132994" y="12452871"/>
                  </a:lnTo>
                  <a:lnTo>
                    <a:pt x="97434" y="12449734"/>
                  </a:lnTo>
                  <a:lnTo>
                    <a:pt x="70497" y="12443752"/>
                  </a:lnTo>
                  <a:lnTo>
                    <a:pt x="53848" y="12431636"/>
                  </a:lnTo>
                  <a:lnTo>
                    <a:pt x="47472" y="12413412"/>
                  </a:lnTo>
                  <a:lnTo>
                    <a:pt x="51384" y="12389066"/>
                  </a:lnTo>
                  <a:lnTo>
                    <a:pt x="47548" y="12354471"/>
                  </a:lnTo>
                  <a:lnTo>
                    <a:pt x="49098" y="12316041"/>
                  </a:lnTo>
                  <a:lnTo>
                    <a:pt x="52768" y="12277331"/>
                  </a:lnTo>
                  <a:lnTo>
                    <a:pt x="55308" y="12241949"/>
                  </a:lnTo>
                  <a:lnTo>
                    <a:pt x="55841" y="12201995"/>
                  </a:lnTo>
                  <a:lnTo>
                    <a:pt x="75603" y="12155957"/>
                  </a:lnTo>
                  <a:lnTo>
                    <a:pt x="149948" y="12132628"/>
                  </a:lnTo>
                  <a:lnTo>
                    <a:pt x="193090" y="12128564"/>
                  </a:lnTo>
                  <a:lnTo>
                    <a:pt x="236702" y="12127078"/>
                  </a:lnTo>
                  <a:lnTo>
                    <a:pt x="277850" y="12126316"/>
                  </a:lnTo>
                  <a:lnTo>
                    <a:pt x="348856" y="12121744"/>
                  </a:lnTo>
                  <a:lnTo>
                    <a:pt x="387184" y="12122366"/>
                  </a:lnTo>
                  <a:lnTo>
                    <a:pt x="443001" y="12154535"/>
                  </a:lnTo>
                  <a:lnTo>
                    <a:pt x="457441" y="12192953"/>
                  </a:lnTo>
                  <a:lnTo>
                    <a:pt x="463638" y="12239257"/>
                  </a:lnTo>
                  <a:lnTo>
                    <a:pt x="464591" y="12287796"/>
                  </a:lnTo>
                  <a:lnTo>
                    <a:pt x="463296" y="12332919"/>
                  </a:lnTo>
                  <a:lnTo>
                    <a:pt x="462762" y="12369000"/>
                  </a:lnTo>
                  <a:lnTo>
                    <a:pt x="465302" y="12400356"/>
                  </a:lnTo>
                  <a:lnTo>
                    <a:pt x="468909" y="12438774"/>
                  </a:lnTo>
                  <a:lnTo>
                    <a:pt x="469709" y="12476569"/>
                  </a:lnTo>
                  <a:lnTo>
                    <a:pt x="463816" y="12506084"/>
                  </a:lnTo>
                  <a:lnTo>
                    <a:pt x="442201" y="12533084"/>
                  </a:lnTo>
                  <a:lnTo>
                    <a:pt x="412496" y="12546178"/>
                  </a:lnTo>
                  <a:lnTo>
                    <a:pt x="378218" y="12550000"/>
                  </a:lnTo>
                  <a:lnTo>
                    <a:pt x="342861" y="12549188"/>
                  </a:lnTo>
                  <a:lnTo>
                    <a:pt x="318833" y="12548324"/>
                  </a:lnTo>
                  <a:lnTo>
                    <a:pt x="212636" y="12549289"/>
                  </a:lnTo>
                  <a:lnTo>
                    <a:pt x="113931" y="12549784"/>
                  </a:lnTo>
                  <a:lnTo>
                    <a:pt x="64592" y="12550318"/>
                  </a:lnTo>
                  <a:lnTo>
                    <a:pt x="15252" y="12551308"/>
                  </a:lnTo>
                  <a:lnTo>
                    <a:pt x="0" y="12566968"/>
                  </a:lnTo>
                  <a:lnTo>
                    <a:pt x="3822" y="12577661"/>
                  </a:lnTo>
                  <a:lnTo>
                    <a:pt x="15252" y="12582919"/>
                  </a:lnTo>
                  <a:lnTo>
                    <a:pt x="67030" y="12584786"/>
                  </a:lnTo>
                  <a:lnTo>
                    <a:pt x="118846" y="12585852"/>
                  </a:lnTo>
                  <a:lnTo>
                    <a:pt x="170675" y="12586310"/>
                  </a:lnTo>
                  <a:lnTo>
                    <a:pt x="274320" y="12586297"/>
                  </a:lnTo>
                  <a:lnTo>
                    <a:pt x="288823" y="12586500"/>
                  </a:lnTo>
                  <a:lnTo>
                    <a:pt x="319519" y="12587961"/>
                  </a:lnTo>
                  <a:lnTo>
                    <a:pt x="369239" y="12590894"/>
                  </a:lnTo>
                  <a:lnTo>
                    <a:pt x="402818" y="12591618"/>
                  </a:lnTo>
                  <a:lnTo>
                    <a:pt x="464794" y="12584722"/>
                  </a:lnTo>
                  <a:lnTo>
                    <a:pt x="500354" y="12559424"/>
                  </a:lnTo>
                  <a:lnTo>
                    <a:pt x="505498" y="12540348"/>
                  </a:lnTo>
                  <a:lnTo>
                    <a:pt x="512775" y="12486919"/>
                  </a:lnTo>
                  <a:close/>
                </a:path>
                <a:path extrusionOk="0" h="13716000" w="2694304">
                  <a:moveTo>
                    <a:pt x="512775" y="11844096"/>
                  </a:moveTo>
                  <a:lnTo>
                    <a:pt x="512597" y="11786540"/>
                  </a:lnTo>
                  <a:lnTo>
                    <a:pt x="505701" y="11674793"/>
                  </a:lnTo>
                  <a:lnTo>
                    <a:pt x="506285" y="11639207"/>
                  </a:lnTo>
                  <a:lnTo>
                    <a:pt x="507746" y="11594440"/>
                  </a:lnTo>
                  <a:lnTo>
                    <a:pt x="506717" y="11546586"/>
                  </a:lnTo>
                  <a:lnTo>
                    <a:pt x="499833" y="11501666"/>
                  </a:lnTo>
                  <a:lnTo>
                    <a:pt x="483743" y="11465776"/>
                  </a:lnTo>
                  <a:lnTo>
                    <a:pt x="455079" y="11444935"/>
                  </a:lnTo>
                  <a:lnTo>
                    <a:pt x="405409" y="11435702"/>
                  </a:lnTo>
                  <a:lnTo>
                    <a:pt x="349999" y="11433950"/>
                  </a:lnTo>
                  <a:lnTo>
                    <a:pt x="294106" y="11436325"/>
                  </a:lnTo>
                  <a:lnTo>
                    <a:pt x="242989" y="11439474"/>
                  </a:lnTo>
                  <a:lnTo>
                    <a:pt x="189230" y="11443411"/>
                  </a:lnTo>
                  <a:lnTo>
                    <a:pt x="135775" y="11449456"/>
                  </a:lnTo>
                  <a:lnTo>
                    <a:pt x="82562" y="11457369"/>
                  </a:lnTo>
                  <a:lnTo>
                    <a:pt x="29514" y="11466894"/>
                  </a:lnTo>
                  <a:lnTo>
                    <a:pt x="3987" y="11819801"/>
                  </a:lnTo>
                  <a:lnTo>
                    <a:pt x="5156" y="11826812"/>
                  </a:lnTo>
                  <a:lnTo>
                    <a:pt x="75285" y="11849316"/>
                  </a:lnTo>
                  <a:lnTo>
                    <a:pt x="129971" y="11854802"/>
                  </a:lnTo>
                  <a:lnTo>
                    <a:pt x="184861" y="11857761"/>
                  </a:lnTo>
                  <a:lnTo>
                    <a:pt x="240068" y="11857787"/>
                  </a:lnTo>
                  <a:lnTo>
                    <a:pt x="277202" y="11857507"/>
                  </a:lnTo>
                  <a:lnTo>
                    <a:pt x="318058" y="11856593"/>
                  </a:lnTo>
                  <a:lnTo>
                    <a:pt x="358317" y="11852135"/>
                  </a:lnTo>
                  <a:lnTo>
                    <a:pt x="412407" y="11829440"/>
                  </a:lnTo>
                  <a:lnTo>
                    <a:pt x="425030" y="11775491"/>
                  </a:lnTo>
                  <a:lnTo>
                    <a:pt x="425246" y="11728399"/>
                  </a:lnTo>
                  <a:lnTo>
                    <a:pt x="424053" y="11674818"/>
                  </a:lnTo>
                  <a:lnTo>
                    <a:pt x="419354" y="11621592"/>
                  </a:lnTo>
                  <a:lnTo>
                    <a:pt x="409003" y="11575542"/>
                  </a:lnTo>
                  <a:lnTo>
                    <a:pt x="372275" y="11539360"/>
                  </a:lnTo>
                  <a:lnTo>
                    <a:pt x="327139" y="11532324"/>
                  </a:lnTo>
                  <a:lnTo>
                    <a:pt x="268998" y="11530673"/>
                  </a:lnTo>
                  <a:lnTo>
                    <a:pt x="210845" y="11533200"/>
                  </a:lnTo>
                  <a:lnTo>
                    <a:pt x="165684" y="11538699"/>
                  </a:lnTo>
                  <a:lnTo>
                    <a:pt x="127025" y="11558702"/>
                  </a:lnTo>
                  <a:lnTo>
                    <a:pt x="109956" y="11594554"/>
                  </a:lnTo>
                  <a:lnTo>
                    <a:pt x="107657" y="11639829"/>
                  </a:lnTo>
                  <a:lnTo>
                    <a:pt x="113271" y="11688064"/>
                  </a:lnTo>
                  <a:lnTo>
                    <a:pt x="119989" y="11732844"/>
                  </a:lnTo>
                  <a:lnTo>
                    <a:pt x="301701" y="11755082"/>
                  </a:lnTo>
                  <a:lnTo>
                    <a:pt x="329044" y="11687010"/>
                  </a:lnTo>
                  <a:lnTo>
                    <a:pt x="298640" y="11640287"/>
                  </a:lnTo>
                  <a:lnTo>
                    <a:pt x="211810" y="11630254"/>
                  </a:lnTo>
                  <a:lnTo>
                    <a:pt x="195389" y="11667706"/>
                  </a:lnTo>
                  <a:lnTo>
                    <a:pt x="237299" y="11678247"/>
                  </a:lnTo>
                  <a:lnTo>
                    <a:pt x="261416" y="11683860"/>
                  </a:lnTo>
                  <a:lnTo>
                    <a:pt x="236410" y="11714404"/>
                  </a:lnTo>
                  <a:lnTo>
                    <a:pt x="186715" y="11713439"/>
                  </a:lnTo>
                  <a:lnTo>
                    <a:pt x="157010" y="11677548"/>
                  </a:lnTo>
                  <a:lnTo>
                    <a:pt x="153644" y="11640833"/>
                  </a:lnTo>
                  <a:lnTo>
                    <a:pt x="155422" y="11607559"/>
                  </a:lnTo>
                  <a:lnTo>
                    <a:pt x="165684" y="11584191"/>
                  </a:lnTo>
                  <a:lnTo>
                    <a:pt x="188429" y="11579504"/>
                  </a:lnTo>
                  <a:lnTo>
                    <a:pt x="230238" y="11579238"/>
                  </a:lnTo>
                  <a:lnTo>
                    <a:pt x="273177" y="11581422"/>
                  </a:lnTo>
                  <a:lnTo>
                    <a:pt x="339242" y="11596421"/>
                  </a:lnTo>
                  <a:lnTo>
                    <a:pt x="368719" y="11645087"/>
                  </a:lnTo>
                  <a:lnTo>
                    <a:pt x="372656" y="11687366"/>
                  </a:lnTo>
                  <a:lnTo>
                    <a:pt x="378193" y="11757863"/>
                  </a:lnTo>
                  <a:lnTo>
                    <a:pt x="356971" y="11782755"/>
                  </a:lnTo>
                  <a:lnTo>
                    <a:pt x="332828" y="11799849"/>
                  </a:lnTo>
                  <a:lnTo>
                    <a:pt x="305739" y="11809184"/>
                  </a:lnTo>
                  <a:lnTo>
                    <a:pt x="275742" y="11810733"/>
                  </a:lnTo>
                  <a:lnTo>
                    <a:pt x="241541" y="11814797"/>
                  </a:lnTo>
                  <a:lnTo>
                    <a:pt x="204406" y="11815775"/>
                  </a:lnTo>
                  <a:lnTo>
                    <a:pt x="167246" y="11814061"/>
                  </a:lnTo>
                  <a:lnTo>
                    <a:pt x="132994" y="11810048"/>
                  </a:lnTo>
                  <a:lnTo>
                    <a:pt x="97434" y="11806911"/>
                  </a:lnTo>
                  <a:lnTo>
                    <a:pt x="70497" y="11800929"/>
                  </a:lnTo>
                  <a:lnTo>
                    <a:pt x="53848" y="11788826"/>
                  </a:lnTo>
                  <a:lnTo>
                    <a:pt x="47472" y="11770589"/>
                  </a:lnTo>
                  <a:lnTo>
                    <a:pt x="51384" y="11746243"/>
                  </a:lnTo>
                  <a:lnTo>
                    <a:pt x="47548" y="11711661"/>
                  </a:lnTo>
                  <a:lnTo>
                    <a:pt x="49098" y="11673218"/>
                  </a:lnTo>
                  <a:lnTo>
                    <a:pt x="52768" y="11634508"/>
                  </a:lnTo>
                  <a:lnTo>
                    <a:pt x="55308" y="11599113"/>
                  </a:lnTo>
                  <a:lnTo>
                    <a:pt x="55841" y="11559172"/>
                  </a:lnTo>
                  <a:lnTo>
                    <a:pt x="75603" y="11513134"/>
                  </a:lnTo>
                  <a:lnTo>
                    <a:pt x="149948" y="11489804"/>
                  </a:lnTo>
                  <a:lnTo>
                    <a:pt x="193090" y="11485753"/>
                  </a:lnTo>
                  <a:lnTo>
                    <a:pt x="236702" y="11484267"/>
                  </a:lnTo>
                  <a:lnTo>
                    <a:pt x="277850" y="11483492"/>
                  </a:lnTo>
                  <a:lnTo>
                    <a:pt x="348856" y="11478920"/>
                  </a:lnTo>
                  <a:lnTo>
                    <a:pt x="387184" y="11479555"/>
                  </a:lnTo>
                  <a:lnTo>
                    <a:pt x="443001" y="11511725"/>
                  </a:lnTo>
                  <a:lnTo>
                    <a:pt x="457441" y="11550142"/>
                  </a:lnTo>
                  <a:lnTo>
                    <a:pt x="463638" y="11596434"/>
                  </a:lnTo>
                  <a:lnTo>
                    <a:pt x="464591" y="11644973"/>
                  </a:lnTo>
                  <a:lnTo>
                    <a:pt x="463296" y="11690109"/>
                  </a:lnTo>
                  <a:lnTo>
                    <a:pt x="462762" y="11726177"/>
                  </a:lnTo>
                  <a:lnTo>
                    <a:pt x="465302" y="11757533"/>
                  </a:lnTo>
                  <a:lnTo>
                    <a:pt x="468909" y="11795951"/>
                  </a:lnTo>
                  <a:lnTo>
                    <a:pt x="469709" y="11833758"/>
                  </a:lnTo>
                  <a:lnTo>
                    <a:pt x="463816" y="11863261"/>
                  </a:lnTo>
                  <a:lnTo>
                    <a:pt x="442201" y="11890261"/>
                  </a:lnTo>
                  <a:lnTo>
                    <a:pt x="412496" y="11903354"/>
                  </a:lnTo>
                  <a:lnTo>
                    <a:pt x="378218" y="11907177"/>
                  </a:lnTo>
                  <a:lnTo>
                    <a:pt x="342861" y="11906364"/>
                  </a:lnTo>
                  <a:lnTo>
                    <a:pt x="318833" y="11905513"/>
                  </a:lnTo>
                  <a:lnTo>
                    <a:pt x="212636" y="11906466"/>
                  </a:lnTo>
                  <a:lnTo>
                    <a:pt x="113931" y="11906961"/>
                  </a:lnTo>
                  <a:lnTo>
                    <a:pt x="64592" y="11907495"/>
                  </a:lnTo>
                  <a:lnTo>
                    <a:pt x="15252" y="11908485"/>
                  </a:lnTo>
                  <a:lnTo>
                    <a:pt x="0" y="11924157"/>
                  </a:lnTo>
                  <a:lnTo>
                    <a:pt x="3822" y="11934850"/>
                  </a:lnTo>
                  <a:lnTo>
                    <a:pt x="15252" y="11940096"/>
                  </a:lnTo>
                  <a:lnTo>
                    <a:pt x="67030" y="11941975"/>
                  </a:lnTo>
                  <a:lnTo>
                    <a:pt x="118846" y="11943029"/>
                  </a:lnTo>
                  <a:lnTo>
                    <a:pt x="170675" y="11943499"/>
                  </a:lnTo>
                  <a:lnTo>
                    <a:pt x="274320" y="11943461"/>
                  </a:lnTo>
                  <a:lnTo>
                    <a:pt x="288823" y="11943677"/>
                  </a:lnTo>
                  <a:lnTo>
                    <a:pt x="319519" y="11945150"/>
                  </a:lnTo>
                  <a:lnTo>
                    <a:pt x="369239" y="11948071"/>
                  </a:lnTo>
                  <a:lnTo>
                    <a:pt x="402818" y="11948808"/>
                  </a:lnTo>
                  <a:lnTo>
                    <a:pt x="464794" y="11941899"/>
                  </a:lnTo>
                  <a:lnTo>
                    <a:pt x="500354" y="11916613"/>
                  </a:lnTo>
                  <a:lnTo>
                    <a:pt x="505498" y="11897525"/>
                  </a:lnTo>
                  <a:lnTo>
                    <a:pt x="512775" y="11844096"/>
                  </a:lnTo>
                  <a:close/>
                </a:path>
                <a:path extrusionOk="0" h="13716000" w="2694304">
                  <a:moveTo>
                    <a:pt x="512775" y="11201273"/>
                  </a:moveTo>
                  <a:lnTo>
                    <a:pt x="512597" y="11143729"/>
                  </a:lnTo>
                  <a:lnTo>
                    <a:pt x="505701" y="11031982"/>
                  </a:lnTo>
                  <a:lnTo>
                    <a:pt x="506285" y="10996397"/>
                  </a:lnTo>
                  <a:lnTo>
                    <a:pt x="507746" y="10951629"/>
                  </a:lnTo>
                  <a:lnTo>
                    <a:pt x="506717" y="10903763"/>
                  </a:lnTo>
                  <a:lnTo>
                    <a:pt x="499833" y="10858856"/>
                  </a:lnTo>
                  <a:lnTo>
                    <a:pt x="483743" y="10822953"/>
                  </a:lnTo>
                  <a:lnTo>
                    <a:pt x="455079" y="10802112"/>
                  </a:lnTo>
                  <a:lnTo>
                    <a:pt x="405409" y="10792892"/>
                  </a:lnTo>
                  <a:lnTo>
                    <a:pt x="349999" y="10791127"/>
                  </a:lnTo>
                  <a:lnTo>
                    <a:pt x="294106" y="10793501"/>
                  </a:lnTo>
                  <a:lnTo>
                    <a:pt x="242989" y="10796651"/>
                  </a:lnTo>
                  <a:lnTo>
                    <a:pt x="189230" y="10800588"/>
                  </a:lnTo>
                  <a:lnTo>
                    <a:pt x="135775" y="10806646"/>
                  </a:lnTo>
                  <a:lnTo>
                    <a:pt x="82562" y="10814558"/>
                  </a:lnTo>
                  <a:lnTo>
                    <a:pt x="29514" y="10824070"/>
                  </a:lnTo>
                  <a:lnTo>
                    <a:pt x="3987" y="11176991"/>
                  </a:lnTo>
                  <a:lnTo>
                    <a:pt x="5156" y="11184001"/>
                  </a:lnTo>
                  <a:lnTo>
                    <a:pt x="75285" y="11206493"/>
                  </a:lnTo>
                  <a:lnTo>
                    <a:pt x="129971" y="11211979"/>
                  </a:lnTo>
                  <a:lnTo>
                    <a:pt x="184861" y="11214938"/>
                  </a:lnTo>
                  <a:lnTo>
                    <a:pt x="240068" y="11214976"/>
                  </a:lnTo>
                  <a:lnTo>
                    <a:pt x="277202" y="11214684"/>
                  </a:lnTo>
                  <a:lnTo>
                    <a:pt x="318058" y="11213770"/>
                  </a:lnTo>
                  <a:lnTo>
                    <a:pt x="358317" y="11209312"/>
                  </a:lnTo>
                  <a:lnTo>
                    <a:pt x="412407" y="11186617"/>
                  </a:lnTo>
                  <a:lnTo>
                    <a:pt x="425030" y="11132680"/>
                  </a:lnTo>
                  <a:lnTo>
                    <a:pt x="425246" y="11085589"/>
                  </a:lnTo>
                  <a:lnTo>
                    <a:pt x="424053" y="11032007"/>
                  </a:lnTo>
                  <a:lnTo>
                    <a:pt x="419354" y="10978769"/>
                  </a:lnTo>
                  <a:lnTo>
                    <a:pt x="409003" y="10932719"/>
                  </a:lnTo>
                  <a:lnTo>
                    <a:pt x="372275" y="10896549"/>
                  </a:lnTo>
                  <a:lnTo>
                    <a:pt x="327139" y="10889513"/>
                  </a:lnTo>
                  <a:lnTo>
                    <a:pt x="268998" y="10887862"/>
                  </a:lnTo>
                  <a:lnTo>
                    <a:pt x="210845" y="10890390"/>
                  </a:lnTo>
                  <a:lnTo>
                    <a:pt x="165684" y="10895889"/>
                  </a:lnTo>
                  <a:lnTo>
                    <a:pt x="127025" y="10915891"/>
                  </a:lnTo>
                  <a:lnTo>
                    <a:pt x="109956" y="10951743"/>
                  </a:lnTo>
                  <a:lnTo>
                    <a:pt x="107657" y="10997019"/>
                  </a:lnTo>
                  <a:lnTo>
                    <a:pt x="113271" y="11045254"/>
                  </a:lnTo>
                  <a:lnTo>
                    <a:pt x="119989" y="11090034"/>
                  </a:lnTo>
                  <a:lnTo>
                    <a:pt x="301701" y="11112259"/>
                  </a:lnTo>
                  <a:lnTo>
                    <a:pt x="329044" y="11044187"/>
                  </a:lnTo>
                  <a:lnTo>
                    <a:pt x="298640" y="10997476"/>
                  </a:lnTo>
                  <a:lnTo>
                    <a:pt x="211810" y="10987443"/>
                  </a:lnTo>
                  <a:lnTo>
                    <a:pt x="195389" y="11024895"/>
                  </a:lnTo>
                  <a:lnTo>
                    <a:pt x="237299" y="11035436"/>
                  </a:lnTo>
                  <a:lnTo>
                    <a:pt x="261416" y="11041050"/>
                  </a:lnTo>
                  <a:lnTo>
                    <a:pt x="236410" y="11071581"/>
                  </a:lnTo>
                  <a:lnTo>
                    <a:pt x="186715" y="11070628"/>
                  </a:lnTo>
                  <a:lnTo>
                    <a:pt x="157010" y="11034738"/>
                  </a:lnTo>
                  <a:lnTo>
                    <a:pt x="153644" y="10998022"/>
                  </a:lnTo>
                  <a:lnTo>
                    <a:pt x="155422" y="10964736"/>
                  </a:lnTo>
                  <a:lnTo>
                    <a:pt x="165684" y="10941380"/>
                  </a:lnTo>
                  <a:lnTo>
                    <a:pt x="188429" y="10936694"/>
                  </a:lnTo>
                  <a:lnTo>
                    <a:pt x="230238" y="10936415"/>
                  </a:lnTo>
                  <a:lnTo>
                    <a:pt x="273177" y="10938599"/>
                  </a:lnTo>
                  <a:lnTo>
                    <a:pt x="339242" y="10953598"/>
                  </a:lnTo>
                  <a:lnTo>
                    <a:pt x="368719" y="11002251"/>
                  </a:lnTo>
                  <a:lnTo>
                    <a:pt x="372656" y="11044530"/>
                  </a:lnTo>
                  <a:lnTo>
                    <a:pt x="378193" y="11115053"/>
                  </a:lnTo>
                  <a:lnTo>
                    <a:pt x="356971" y="11139932"/>
                  </a:lnTo>
                  <a:lnTo>
                    <a:pt x="332828" y="11157039"/>
                  </a:lnTo>
                  <a:lnTo>
                    <a:pt x="305739" y="11166361"/>
                  </a:lnTo>
                  <a:lnTo>
                    <a:pt x="275742" y="11167923"/>
                  </a:lnTo>
                  <a:lnTo>
                    <a:pt x="241541" y="11171987"/>
                  </a:lnTo>
                  <a:lnTo>
                    <a:pt x="204406" y="11172952"/>
                  </a:lnTo>
                  <a:lnTo>
                    <a:pt x="167246" y="11171238"/>
                  </a:lnTo>
                  <a:lnTo>
                    <a:pt x="132994" y="11167224"/>
                  </a:lnTo>
                  <a:lnTo>
                    <a:pt x="97434" y="11164087"/>
                  </a:lnTo>
                  <a:lnTo>
                    <a:pt x="70497" y="11158118"/>
                  </a:lnTo>
                  <a:lnTo>
                    <a:pt x="53848" y="11146003"/>
                  </a:lnTo>
                  <a:lnTo>
                    <a:pt x="47472" y="11127778"/>
                  </a:lnTo>
                  <a:lnTo>
                    <a:pt x="51384" y="11103432"/>
                  </a:lnTo>
                  <a:lnTo>
                    <a:pt x="47548" y="11068837"/>
                  </a:lnTo>
                  <a:lnTo>
                    <a:pt x="49098" y="11030407"/>
                  </a:lnTo>
                  <a:lnTo>
                    <a:pt x="52768" y="10991698"/>
                  </a:lnTo>
                  <a:lnTo>
                    <a:pt x="55308" y="10956303"/>
                  </a:lnTo>
                  <a:lnTo>
                    <a:pt x="55841" y="10916361"/>
                  </a:lnTo>
                  <a:lnTo>
                    <a:pt x="75603" y="10870324"/>
                  </a:lnTo>
                  <a:lnTo>
                    <a:pt x="149948" y="10846994"/>
                  </a:lnTo>
                  <a:lnTo>
                    <a:pt x="193090" y="10842943"/>
                  </a:lnTo>
                  <a:lnTo>
                    <a:pt x="236702" y="10841457"/>
                  </a:lnTo>
                  <a:lnTo>
                    <a:pt x="277850" y="10840682"/>
                  </a:lnTo>
                  <a:lnTo>
                    <a:pt x="348856" y="10836110"/>
                  </a:lnTo>
                  <a:lnTo>
                    <a:pt x="387184" y="10836745"/>
                  </a:lnTo>
                  <a:lnTo>
                    <a:pt x="443001" y="10868914"/>
                  </a:lnTo>
                  <a:lnTo>
                    <a:pt x="457441" y="10907332"/>
                  </a:lnTo>
                  <a:lnTo>
                    <a:pt x="463638" y="10953623"/>
                  </a:lnTo>
                  <a:lnTo>
                    <a:pt x="464591" y="11002162"/>
                  </a:lnTo>
                  <a:lnTo>
                    <a:pt x="463296" y="11047298"/>
                  </a:lnTo>
                  <a:lnTo>
                    <a:pt x="462762" y="11083366"/>
                  </a:lnTo>
                  <a:lnTo>
                    <a:pt x="465302" y="11114723"/>
                  </a:lnTo>
                  <a:lnTo>
                    <a:pt x="468909" y="11153140"/>
                  </a:lnTo>
                  <a:lnTo>
                    <a:pt x="469709" y="11190948"/>
                  </a:lnTo>
                  <a:lnTo>
                    <a:pt x="463816" y="11220450"/>
                  </a:lnTo>
                  <a:lnTo>
                    <a:pt x="442201" y="11247450"/>
                  </a:lnTo>
                  <a:lnTo>
                    <a:pt x="412496" y="11260544"/>
                  </a:lnTo>
                  <a:lnTo>
                    <a:pt x="378206" y="11264367"/>
                  </a:lnTo>
                  <a:lnTo>
                    <a:pt x="342849" y="11263554"/>
                  </a:lnTo>
                  <a:lnTo>
                    <a:pt x="318833" y="11262703"/>
                  </a:lnTo>
                  <a:lnTo>
                    <a:pt x="212636" y="11263655"/>
                  </a:lnTo>
                  <a:lnTo>
                    <a:pt x="113931" y="11264138"/>
                  </a:lnTo>
                  <a:lnTo>
                    <a:pt x="64592" y="11264671"/>
                  </a:lnTo>
                  <a:lnTo>
                    <a:pt x="15252" y="11265662"/>
                  </a:lnTo>
                  <a:lnTo>
                    <a:pt x="0" y="11281334"/>
                  </a:lnTo>
                  <a:lnTo>
                    <a:pt x="3822" y="11292027"/>
                  </a:lnTo>
                  <a:lnTo>
                    <a:pt x="15252" y="11297285"/>
                  </a:lnTo>
                  <a:lnTo>
                    <a:pt x="67030" y="11299152"/>
                  </a:lnTo>
                  <a:lnTo>
                    <a:pt x="118846" y="11300219"/>
                  </a:lnTo>
                  <a:lnTo>
                    <a:pt x="170675" y="11300676"/>
                  </a:lnTo>
                  <a:lnTo>
                    <a:pt x="274320" y="11300651"/>
                  </a:lnTo>
                  <a:lnTo>
                    <a:pt x="288823" y="11300866"/>
                  </a:lnTo>
                  <a:lnTo>
                    <a:pt x="319519" y="11302340"/>
                  </a:lnTo>
                  <a:lnTo>
                    <a:pt x="369239" y="11305261"/>
                  </a:lnTo>
                  <a:lnTo>
                    <a:pt x="402818" y="11305997"/>
                  </a:lnTo>
                  <a:lnTo>
                    <a:pt x="464794" y="11299088"/>
                  </a:lnTo>
                  <a:lnTo>
                    <a:pt x="500354" y="11273790"/>
                  </a:lnTo>
                  <a:lnTo>
                    <a:pt x="505498" y="11254702"/>
                  </a:lnTo>
                  <a:lnTo>
                    <a:pt x="512775" y="11201273"/>
                  </a:lnTo>
                  <a:close/>
                </a:path>
                <a:path extrusionOk="0" h="13716000" w="2694304">
                  <a:moveTo>
                    <a:pt x="512775" y="10558463"/>
                  </a:moveTo>
                  <a:lnTo>
                    <a:pt x="512597" y="10500919"/>
                  </a:lnTo>
                  <a:lnTo>
                    <a:pt x="505701" y="10389171"/>
                  </a:lnTo>
                  <a:lnTo>
                    <a:pt x="506285" y="10353573"/>
                  </a:lnTo>
                  <a:lnTo>
                    <a:pt x="507746" y="10308806"/>
                  </a:lnTo>
                  <a:lnTo>
                    <a:pt x="506717" y="10260940"/>
                  </a:lnTo>
                  <a:lnTo>
                    <a:pt x="499833" y="10216032"/>
                  </a:lnTo>
                  <a:lnTo>
                    <a:pt x="483743" y="10180129"/>
                  </a:lnTo>
                  <a:lnTo>
                    <a:pt x="455079" y="10159289"/>
                  </a:lnTo>
                  <a:lnTo>
                    <a:pt x="405409" y="10150069"/>
                  </a:lnTo>
                  <a:lnTo>
                    <a:pt x="349999" y="10148316"/>
                  </a:lnTo>
                  <a:lnTo>
                    <a:pt x="294106" y="10150678"/>
                  </a:lnTo>
                  <a:lnTo>
                    <a:pt x="242989" y="10153840"/>
                  </a:lnTo>
                  <a:lnTo>
                    <a:pt x="189230" y="10157777"/>
                  </a:lnTo>
                  <a:lnTo>
                    <a:pt x="135775" y="10163823"/>
                  </a:lnTo>
                  <a:lnTo>
                    <a:pt x="82562" y="10171735"/>
                  </a:lnTo>
                  <a:lnTo>
                    <a:pt x="29514" y="10181260"/>
                  </a:lnTo>
                  <a:lnTo>
                    <a:pt x="3987" y="10534180"/>
                  </a:lnTo>
                  <a:lnTo>
                    <a:pt x="5156" y="10541178"/>
                  </a:lnTo>
                  <a:lnTo>
                    <a:pt x="75285" y="10563682"/>
                  </a:lnTo>
                  <a:lnTo>
                    <a:pt x="129971" y="10569156"/>
                  </a:lnTo>
                  <a:lnTo>
                    <a:pt x="184861" y="10572115"/>
                  </a:lnTo>
                  <a:lnTo>
                    <a:pt x="240068" y="10572153"/>
                  </a:lnTo>
                  <a:lnTo>
                    <a:pt x="277202" y="10571874"/>
                  </a:lnTo>
                  <a:lnTo>
                    <a:pt x="318058" y="10570959"/>
                  </a:lnTo>
                  <a:lnTo>
                    <a:pt x="358317" y="10566489"/>
                  </a:lnTo>
                  <a:lnTo>
                    <a:pt x="412407" y="10543794"/>
                  </a:lnTo>
                  <a:lnTo>
                    <a:pt x="425030" y="10489870"/>
                  </a:lnTo>
                  <a:lnTo>
                    <a:pt x="425246" y="10442765"/>
                  </a:lnTo>
                  <a:lnTo>
                    <a:pt x="424053" y="10389184"/>
                  </a:lnTo>
                  <a:lnTo>
                    <a:pt x="419354" y="10335946"/>
                  </a:lnTo>
                  <a:lnTo>
                    <a:pt x="409003" y="10289908"/>
                  </a:lnTo>
                  <a:lnTo>
                    <a:pt x="372275" y="10253726"/>
                  </a:lnTo>
                  <a:lnTo>
                    <a:pt x="327139" y="10246703"/>
                  </a:lnTo>
                  <a:lnTo>
                    <a:pt x="268998" y="10245039"/>
                  </a:lnTo>
                  <a:lnTo>
                    <a:pt x="210845" y="10247566"/>
                  </a:lnTo>
                  <a:lnTo>
                    <a:pt x="165684" y="10253053"/>
                  </a:lnTo>
                  <a:lnTo>
                    <a:pt x="127025" y="10273068"/>
                  </a:lnTo>
                  <a:lnTo>
                    <a:pt x="109956" y="10308933"/>
                  </a:lnTo>
                  <a:lnTo>
                    <a:pt x="107657" y="10354196"/>
                  </a:lnTo>
                  <a:lnTo>
                    <a:pt x="113271" y="10402443"/>
                  </a:lnTo>
                  <a:lnTo>
                    <a:pt x="119989" y="10447223"/>
                  </a:lnTo>
                  <a:lnTo>
                    <a:pt x="301701" y="10469448"/>
                  </a:lnTo>
                  <a:lnTo>
                    <a:pt x="329044" y="10401376"/>
                  </a:lnTo>
                  <a:lnTo>
                    <a:pt x="298640" y="10354666"/>
                  </a:lnTo>
                  <a:lnTo>
                    <a:pt x="211810" y="10344633"/>
                  </a:lnTo>
                  <a:lnTo>
                    <a:pt x="195389" y="10382072"/>
                  </a:lnTo>
                  <a:lnTo>
                    <a:pt x="237299" y="10392626"/>
                  </a:lnTo>
                  <a:lnTo>
                    <a:pt x="261416" y="10398227"/>
                  </a:lnTo>
                  <a:lnTo>
                    <a:pt x="236410" y="10428770"/>
                  </a:lnTo>
                  <a:lnTo>
                    <a:pt x="186715" y="10427805"/>
                  </a:lnTo>
                  <a:lnTo>
                    <a:pt x="157010" y="10391915"/>
                  </a:lnTo>
                  <a:lnTo>
                    <a:pt x="153644" y="10355199"/>
                  </a:lnTo>
                  <a:lnTo>
                    <a:pt x="155422" y="10321925"/>
                  </a:lnTo>
                  <a:lnTo>
                    <a:pt x="165684" y="10298557"/>
                  </a:lnTo>
                  <a:lnTo>
                    <a:pt x="188429" y="10293871"/>
                  </a:lnTo>
                  <a:lnTo>
                    <a:pt x="230238" y="10293604"/>
                  </a:lnTo>
                  <a:lnTo>
                    <a:pt x="273177" y="10295776"/>
                  </a:lnTo>
                  <a:lnTo>
                    <a:pt x="339242" y="10310787"/>
                  </a:lnTo>
                  <a:lnTo>
                    <a:pt x="368719" y="10359441"/>
                  </a:lnTo>
                  <a:lnTo>
                    <a:pt x="372656" y="10401719"/>
                  </a:lnTo>
                  <a:lnTo>
                    <a:pt x="378193" y="10472242"/>
                  </a:lnTo>
                  <a:lnTo>
                    <a:pt x="356971" y="10497121"/>
                  </a:lnTo>
                  <a:lnTo>
                    <a:pt x="332828" y="10514228"/>
                  </a:lnTo>
                  <a:lnTo>
                    <a:pt x="305739" y="10523550"/>
                  </a:lnTo>
                  <a:lnTo>
                    <a:pt x="275742" y="10525112"/>
                  </a:lnTo>
                  <a:lnTo>
                    <a:pt x="241541" y="10529164"/>
                  </a:lnTo>
                  <a:lnTo>
                    <a:pt x="204406" y="10530142"/>
                  </a:lnTo>
                  <a:lnTo>
                    <a:pt x="167246" y="10528427"/>
                  </a:lnTo>
                  <a:lnTo>
                    <a:pt x="132994" y="10524414"/>
                  </a:lnTo>
                  <a:lnTo>
                    <a:pt x="97434" y="10521277"/>
                  </a:lnTo>
                  <a:lnTo>
                    <a:pt x="70497" y="10515295"/>
                  </a:lnTo>
                  <a:lnTo>
                    <a:pt x="53848" y="10503192"/>
                  </a:lnTo>
                  <a:lnTo>
                    <a:pt x="47472" y="10484955"/>
                  </a:lnTo>
                  <a:lnTo>
                    <a:pt x="51384" y="10460609"/>
                  </a:lnTo>
                  <a:lnTo>
                    <a:pt x="47548" y="10426027"/>
                  </a:lnTo>
                  <a:lnTo>
                    <a:pt x="49098" y="10387584"/>
                  </a:lnTo>
                  <a:lnTo>
                    <a:pt x="52768" y="10348887"/>
                  </a:lnTo>
                  <a:lnTo>
                    <a:pt x="55308" y="10313492"/>
                  </a:lnTo>
                  <a:lnTo>
                    <a:pt x="55841" y="10273551"/>
                  </a:lnTo>
                  <a:lnTo>
                    <a:pt x="75603" y="10227500"/>
                  </a:lnTo>
                  <a:lnTo>
                    <a:pt x="149948" y="10204171"/>
                  </a:lnTo>
                  <a:lnTo>
                    <a:pt x="193090" y="10200119"/>
                  </a:lnTo>
                  <a:lnTo>
                    <a:pt x="236702" y="10198633"/>
                  </a:lnTo>
                  <a:lnTo>
                    <a:pt x="277850" y="10197859"/>
                  </a:lnTo>
                  <a:lnTo>
                    <a:pt x="348856" y="10193287"/>
                  </a:lnTo>
                  <a:lnTo>
                    <a:pt x="387184" y="10193922"/>
                  </a:lnTo>
                  <a:lnTo>
                    <a:pt x="443001" y="10226103"/>
                  </a:lnTo>
                  <a:lnTo>
                    <a:pt x="457441" y="10264508"/>
                  </a:lnTo>
                  <a:lnTo>
                    <a:pt x="463638" y="10310812"/>
                  </a:lnTo>
                  <a:lnTo>
                    <a:pt x="464591" y="10359352"/>
                  </a:lnTo>
                  <a:lnTo>
                    <a:pt x="463296" y="10404475"/>
                  </a:lnTo>
                  <a:lnTo>
                    <a:pt x="462762" y="10440556"/>
                  </a:lnTo>
                  <a:lnTo>
                    <a:pt x="465302" y="10471899"/>
                  </a:lnTo>
                  <a:lnTo>
                    <a:pt x="468909" y="10510317"/>
                  </a:lnTo>
                  <a:lnTo>
                    <a:pt x="469709" y="10548125"/>
                  </a:lnTo>
                  <a:lnTo>
                    <a:pt x="463816" y="10577627"/>
                  </a:lnTo>
                  <a:lnTo>
                    <a:pt x="442201" y="10604627"/>
                  </a:lnTo>
                  <a:lnTo>
                    <a:pt x="412508" y="10617721"/>
                  </a:lnTo>
                  <a:lnTo>
                    <a:pt x="378218" y="10621543"/>
                  </a:lnTo>
                  <a:lnTo>
                    <a:pt x="342874" y="10620731"/>
                  </a:lnTo>
                  <a:lnTo>
                    <a:pt x="318833" y="10619880"/>
                  </a:lnTo>
                  <a:lnTo>
                    <a:pt x="212636" y="10620845"/>
                  </a:lnTo>
                  <a:lnTo>
                    <a:pt x="113931" y="10621328"/>
                  </a:lnTo>
                  <a:lnTo>
                    <a:pt x="64592" y="10621874"/>
                  </a:lnTo>
                  <a:lnTo>
                    <a:pt x="15252" y="10622864"/>
                  </a:lnTo>
                  <a:lnTo>
                    <a:pt x="0" y="10638511"/>
                  </a:lnTo>
                  <a:lnTo>
                    <a:pt x="3822" y="10649204"/>
                  </a:lnTo>
                  <a:lnTo>
                    <a:pt x="15252" y="10654462"/>
                  </a:lnTo>
                  <a:lnTo>
                    <a:pt x="67030" y="10656329"/>
                  </a:lnTo>
                  <a:lnTo>
                    <a:pt x="118846" y="10657396"/>
                  </a:lnTo>
                  <a:lnTo>
                    <a:pt x="170675" y="10657865"/>
                  </a:lnTo>
                  <a:lnTo>
                    <a:pt x="274320" y="10657827"/>
                  </a:lnTo>
                  <a:lnTo>
                    <a:pt x="288836" y="10658043"/>
                  </a:lnTo>
                  <a:lnTo>
                    <a:pt x="319532" y="10659516"/>
                  </a:lnTo>
                  <a:lnTo>
                    <a:pt x="369252" y="10662437"/>
                  </a:lnTo>
                  <a:lnTo>
                    <a:pt x="402831" y="10663174"/>
                  </a:lnTo>
                  <a:lnTo>
                    <a:pt x="464794" y="10656278"/>
                  </a:lnTo>
                  <a:lnTo>
                    <a:pt x="500354" y="10630967"/>
                  </a:lnTo>
                  <a:lnTo>
                    <a:pt x="505498" y="10611891"/>
                  </a:lnTo>
                  <a:lnTo>
                    <a:pt x="512775" y="10558463"/>
                  </a:lnTo>
                  <a:close/>
                </a:path>
                <a:path extrusionOk="0" h="13716000" w="2694304">
                  <a:moveTo>
                    <a:pt x="512775" y="9915652"/>
                  </a:moveTo>
                  <a:lnTo>
                    <a:pt x="512597" y="9858096"/>
                  </a:lnTo>
                  <a:lnTo>
                    <a:pt x="505701" y="9746361"/>
                  </a:lnTo>
                  <a:lnTo>
                    <a:pt x="506285" y="9710750"/>
                  </a:lnTo>
                  <a:lnTo>
                    <a:pt x="507746" y="9665995"/>
                  </a:lnTo>
                  <a:lnTo>
                    <a:pt x="506717" y="9618129"/>
                  </a:lnTo>
                  <a:lnTo>
                    <a:pt x="499833" y="9573222"/>
                  </a:lnTo>
                  <a:lnTo>
                    <a:pt x="483743" y="9537319"/>
                  </a:lnTo>
                  <a:lnTo>
                    <a:pt x="455079" y="9516478"/>
                  </a:lnTo>
                  <a:lnTo>
                    <a:pt x="405409" y="9507245"/>
                  </a:lnTo>
                  <a:lnTo>
                    <a:pt x="349999" y="9505493"/>
                  </a:lnTo>
                  <a:lnTo>
                    <a:pt x="294106" y="9507868"/>
                  </a:lnTo>
                  <a:lnTo>
                    <a:pt x="242989" y="9511030"/>
                  </a:lnTo>
                  <a:lnTo>
                    <a:pt x="189230" y="9514967"/>
                  </a:lnTo>
                  <a:lnTo>
                    <a:pt x="135775" y="9521012"/>
                  </a:lnTo>
                  <a:lnTo>
                    <a:pt x="82562" y="9528924"/>
                  </a:lnTo>
                  <a:lnTo>
                    <a:pt x="29514" y="9538449"/>
                  </a:lnTo>
                  <a:lnTo>
                    <a:pt x="3987" y="9891357"/>
                  </a:lnTo>
                  <a:lnTo>
                    <a:pt x="5156" y="9898367"/>
                  </a:lnTo>
                  <a:lnTo>
                    <a:pt x="75285" y="9920859"/>
                  </a:lnTo>
                  <a:lnTo>
                    <a:pt x="129971" y="9926345"/>
                  </a:lnTo>
                  <a:lnTo>
                    <a:pt x="184861" y="9929304"/>
                  </a:lnTo>
                  <a:lnTo>
                    <a:pt x="240068" y="9929330"/>
                  </a:lnTo>
                  <a:lnTo>
                    <a:pt x="277202" y="9929050"/>
                  </a:lnTo>
                  <a:lnTo>
                    <a:pt x="318058" y="9928136"/>
                  </a:lnTo>
                  <a:lnTo>
                    <a:pt x="358317" y="9923678"/>
                  </a:lnTo>
                  <a:lnTo>
                    <a:pt x="412407" y="9900983"/>
                  </a:lnTo>
                  <a:lnTo>
                    <a:pt x="425030" y="9847059"/>
                  </a:lnTo>
                  <a:lnTo>
                    <a:pt x="425246" y="9799955"/>
                  </a:lnTo>
                  <a:lnTo>
                    <a:pt x="424053" y="9746374"/>
                  </a:lnTo>
                  <a:lnTo>
                    <a:pt x="419354" y="9693135"/>
                  </a:lnTo>
                  <a:lnTo>
                    <a:pt x="409003" y="9647098"/>
                  </a:lnTo>
                  <a:lnTo>
                    <a:pt x="372275" y="9610915"/>
                  </a:lnTo>
                  <a:lnTo>
                    <a:pt x="327139" y="9603880"/>
                  </a:lnTo>
                  <a:lnTo>
                    <a:pt x="268998" y="9602216"/>
                  </a:lnTo>
                  <a:lnTo>
                    <a:pt x="210845" y="9604743"/>
                  </a:lnTo>
                  <a:lnTo>
                    <a:pt x="165684" y="9610242"/>
                  </a:lnTo>
                  <a:lnTo>
                    <a:pt x="127025" y="9630245"/>
                  </a:lnTo>
                  <a:lnTo>
                    <a:pt x="109956" y="9666110"/>
                  </a:lnTo>
                  <a:lnTo>
                    <a:pt x="107657" y="9711372"/>
                  </a:lnTo>
                  <a:lnTo>
                    <a:pt x="113271" y="9759620"/>
                  </a:lnTo>
                  <a:lnTo>
                    <a:pt x="119989" y="9804400"/>
                  </a:lnTo>
                  <a:lnTo>
                    <a:pt x="301701" y="9826638"/>
                  </a:lnTo>
                  <a:lnTo>
                    <a:pt x="329044" y="9758566"/>
                  </a:lnTo>
                  <a:lnTo>
                    <a:pt x="298640" y="9711855"/>
                  </a:lnTo>
                  <a:lnTo>
                    <a:pt x="211810" y="9701822"/>
                  </a:lnTo>
                  <a:lnTo>
                    <a:pt x="195389" y="9739262"/>
                  </a:lnTo>
                  <a:lnTo>
                    <a:pt x="237299" y="9749803"/>
                  </a:lnTo>
                  <a:lnTo>
                    <a:pt x="261416" y="9755416"/>
                  </a:lnTo>
                  <a:lnTo>
                    <a:pt x="236410" y="9785960"/>
                  </a:lnTo>
                  <a:lnTo>
                    <a:pt x="186715" y="9784994"/>
                  </a:lnTo>
                  <a:lnTo>
                    <a:pt x="157010" y="9749091"/>
                  </a:lnTo>
                  <a:lnTo>
                    <a:pt x="153644" y="9712376"/>
                  </a:lnTo>
                  <a:lnTo>
                    <a:pt x="155422" y="9679102"/>
                  </a:lnTo>
                  <a:lnTo>
                    <a:pt x="165684" y="9655746"/>
                  </a:lnTo>
                  <a:lnTo>
                    <a:pt x="188429" y="9651060"/>
                  </a:lnTo>
                  <a:lnTo>
                    <a:pt x="230238" y="9650793"/>
                  </a:lnTo>
                  <a:lnTo>
                    <a:pt x="273177" y="9652965"/>
                  </a:lnTo>
                  <a:lnTo>
                    <a:pt x="339242" y="9667964"/>
                  </a:lnTo>
                  <a:lnTo>
                    <a:pt x="368719" y="9716630"/>
                  </a:lnTo>
                  <a:lnTo>
                    <a:pt x="372656" y="9758909"/>
                  </a:lnTo>
                  <a:lnTo>
                    <a:pt x="378193" y="9829419"/>
                  </a:lnTo>
                  <a:lnTo>
                    <a:pt x="356971" y="9854298"/>
                  </a:lnTo>
                  <a:lnTo>
                    <a:pt x="332828" y="9871405"/>
                  </a:lnTo>
                  <a:lnTo>
                    <a:pt x="305739" y="9880740"/>
                  </a:lnTo>
                  <a:lnTo>
                    <a:pt x="275742" y="9882289"/>
                  </a:lnTo>
                  <a:lnTo>
                    <a:pt x="241541" y="9886353"/>
                  </a:lnTo>
                  <a:lnTo>
                    <a:pt x="204406" y="9887331"/>
                  </a:lnTo>
                  <a:lnTo>
                    <a:pt x="167246" y="9885604"/>
                  </a:lnTo>
                  <a:lnTo>
                    <a:pt x="132994" y="9881591"/>
                  </a:lnTo>
                  <a:lnTo>
                    <a:pt x="97434" y="9878466"/>
                  </a:lnTo>
                  <a:lnTo>
                    <a:pt x="70497" y="9872485"/>
                  </a:lnTo>
                  <a:lnTo>
                    <a:pt x="53848" y="9860382"/>
                  </a:lnTo>
                  <a:lnTo>
                    <a:pt x="47472" y="9842144"/>
                  </a:lnTo>
                  <a:lnTo>
                    <a:pt x="51384" y="9817798"/>
                  </a:lnTo>
                  <a:lnTo>
                    <a:pt x="47548" y="9783204"/>
                  </a:lnTo>
                  <a:lnTo>
                    <a:pt x="49098" y="9744773"/>
                  </a:lnTo>
                  <a:lnTo>
                    <a:pt x="52768" y="9706064"/>
                  </a:lnTo>
                  <a:lnTo>
                    <a:pt x="55308" y="9670682"/>
                  </a:lnTo>
                  <a:lnTo>
                    <a:pt x="55841" y="9630727"/>
                  </a:lnTo>
                  <a:lnTo>
                    <a:pt x="75603" y="9584677"/>
                  </a:lnTo>
                  <a:lnTo>
                    <a:pt x="149948" y="9561360"/>
                  </a:lnTo>
                  <a:lnTo>
                    <a:pt x="193090" y="9557309"/>
                  </a:lnTo>
                  <a:lnTo>
                    <a:pt x="236702" y="9555823"/>
                  </a:lnTo>
                  <a:lnTo>
                    <a:pt x="277850" y="9555048"/>
                  </a:lnTo>
                  <a:lnTo>
                    <a:pt x="348856" y="9550463"/>
                  </a:lnTo>
                  <a:lnTo>
                    <a:pt x="387184" y="9551098"/>
                  </a:lnTo>
                  <a:lnTo>
                    <a:pt x="443001" y="9583268"/>
                  </a:lnTo>
                  <a:lnTo>
                    <a:pt x="457441" y="9621685"/>
                  </a:lnTo>
                  <a:lnTo>
                    <a:pt x="463638" y="9667989"/>
                  </a:lnTo>
                  <a:lnTo>
                    <a:pt x="464591" y="9716529"/>
                  </a:lnTo>
                  <a:lnTo>
                    <a:pt x="463296" y="9761664"/>
                  </a:lnTo>
                  <a:lnTo>
                    <a:pt x="462762" y="9797732"/>
                  </a:lnTo>
                  <a:lnTo>
                    <a:pt x="465302" y="9829089"/>
                  </a:lnTo>
                  <a:lnTo>
                    <a:pt x="468909" y="9867506"/>
                  </a:lnTo>
                  <a:lnTo>
                    <a:pt x="469709" y="9905301"/>
                  </a:lnTo>
                  <a:lnTo>
                    <a:pt x="463816" y="9934816"/>
                  </a:lnTo>
                  <a:lnTo>
                    <a:pt x="442201" y="9961816"/>
                  </a:lnTo>
                  <a:lnTo>
                    <a:pt x="412496" y="9974910"/>
                  </a:lnTo>
                  <a:lnTo>
                    <a:pt x="378218" y="9978720"/>
                  </a:lnTo>
                  <a:lnTo>
                    <a:pt x="342861" y="9977907"/>
                  </a:lnTo>
                  <a:lnTo>
                    <a:pt x="318833" y="9977056"/>
                  </a:lnTo>
                  <a:lnTo>
                    <a:pt x="212636" y="9978034"/>
                  </a:lnTo>
                  <a:lnTo>
                    <a:pt x="113931" y="9978517"/>
                  </a:lnTo>
                  <a:lnTo>
                    <a:pt x="64592" y="9979050"/>
                  </a:lnTo>
                  <a:lnTo>
                    <a:pt x="15252" y="9980041"/>
                  </a:lnTo>
                  <a:lnTo>
                    <a:pt x="0" y="9995700"/>
                  </a:lnTo>
                  <a:lnTo>
                    <a:pt x="3822" y="10006393"/>
                  </a:lnTo>
                  <a:lnTo>
                    <a:pt x="15252" y="10011651"/>
                  </a:lnTo>
                  <a:lnTo>
                    <a:pt x="67030" y="10013518"/>
                  </a:lnTo>
                  <a:lnTo>
                    <a:pt x="118846" y="10014585"/>
                  </a:lnTo>
                  <a:lnTo>
                    <a:pt x="170675" y="10015042"/>
                  </a:lnTo>
                  <a:lnTo>
                    <a:pt x="274320" y="10015017"/>
                  </a:lnTo>
                  <a:lnTo>
                    <a:pt x="288823" y="10015233"/>
                  </a:lnTo>
                  <a:lnTo>
                    <a:pt x="319519" y="10016693"/>
                  </a:lnTo>
                  <a:lnTo>
                    <a:pt x="369239" y="10019627"/>
                  </a:lnTo>
                  <a:lnTo>
                    <a:pt x="402818" y="10020351"/>
                  </a:lnTo>
                  <a:lnTo>
                    <a:pt x="464794" y="10013455"/>
                  </a:lnTo>
                  <a:lnTo>
                    <a:pt x="500354" y="9988156"/>
                  </a:lnTo>
                  <a:lnTo>
                    <a:pt x="505498" y="9969081"/>
                  </a:lnTo>
                  <a:lnTo>
                    <a:pt x="512775" y="9915652"/>
                  </a:lnTo>
                  <a:close/>
                </a:path>
                <a:path extrusionOk="0" h="13716000" w="2694304">
                  <a:moveTo>
                    <a:pt x="512775" y="9272829"/>
                  </a:moveTo>
                  <a:lnTo>
                    <a:pt x="512597" y="9215285"/>
                  </a:lnTo>
                  <a:lnTo>
                    <a:pt x="505701" y="9103538"/>
                  </a:lnTo>
                  <a:lnTo>
                    <a:pt x="506285" y="9067940"/>
                  </a:lnTo>
                  <a:lnTo>
                    <a:pt x="507746" y="9023185"/>
                  </a:lnTo>
                  <a:lnTo>
                    <a:pt x="506717" y="8975319"/>
                  </a:lnTo>
                  <a:lnTo>
                    <a:pt x="499833" y="8930411"/>
                  </a:lnTo>
                  <a:lnTo>
                    <a:pt x="483743" y="8894508"/>
                  </a:lnTo>
                  <a:lnTo>
                    <a:pt x="455079" y="8873668"/>
                  </a:lnTo>
                  <a:lnTo>
                    <a:pt x="405409" y="8864435"/>
                  </a:lnTo>
                  <a:lnTo>
                    <a:pt x="349999" y="8862682"/>
                  </a:lnTo>
                  <a:lnTo>
                    <a:pt x="294106" y="8865044"/>
                  </a:lnTo>
                  <a:lnTo>
                    <a:pt x="242989" y="8868194"/>
                  </a:lnTo>
                  <a:lnTo>
                    <a:pt x="189230" y="8872131"/>
                  </a:lnTo>
                  <a:lnTo>
                    <a:pt x="135775" y="8878189"/>
                  </a:lnTo>
                  <a:lnTo>
                    <a:pt x="82562" y="8886101"/>
                  </a:lnTo>
                  <a:lnTo>
                    <a:pt x="29514" y="8895626"/>
                  </a:lnTo>
                  <a:lnTo>
                    <a:pt x="3987" y="9248534"/>
                  </a:lnTo>
                  <a:lnTo>
                    <a:pt x="5156" y="9255544"/>
                  </a:lnTo>
                  <a:lnTo>
                    <a:pt x="75285" y="9278048"/>
                  </a:lnTo>
                  <a:lnTo>
                    <a:pt x="129971" y="9283535"/>
                  </a:lnTo>
                  <a:lnTo>
                    <a:pt x="184861" y="9286494"/>
                  </a:lnTo>
                  <a:lnTo>
                    <a:pt x="240068" y="9286519"/>
                  </a:lnTo>
                  <a:lnTo>
                    <a:pt x="277202" y="9286240"/>
                  </a:lnTo>
                  <a:lnTo>
                    <a:pt x="318058" y="9285326"/>
                  </a:lnTo>
                  <a:lnTo>
                    <a:pt x="358317" y="9280855"/>
                  </a:lnTo>
                  <a:lnTo>
                    <a:pt x="412407" y="9258160"/>
                  </a:lnTo>
                  <a:lnTo>
                    <a:pt x="425030" y="9204223"/>
                  </a:lnTo>
                  <a:lnTo>
                    <a:pt x="425246" y="9157132"/>
                  </a:lnTo>
                  <a:lnTo>
                    <a:pt x="424053" y="9103550"/>
                  </a:lnTo>
                  <a:lnTo>
                    <a:pt x="419354" y="9050325"/>
                  </a:lnTo>
                  <a:lnTo>
                    <a:pt x="409003" y="9004275"/>
                  </a:lnTo>
                  <a:lnTo>
                    <a:pt x="372275" y="8968092"/>
                  </a:lnTo>
                  <a:lnTo>
                    <a:pt x="327139" y="8961069"/>
                  </a:lnTo>
                  <a:lnTo>
                    <a:pt x="268998" y="8959405"/>
                  </a:lnTo>
                  <a:lnTo>
                    <a:pt x="210845" y="8961933"/>
                  </a:lnTo>
                  <a:lnTo>
                    <a:pt x="165684" y="8967432"/>
                  </a:lnTo>
                  <a:lnTo>
                    <a:pt x="127025" y="8987447"/>
                  </a:lnTo>
                  <a:lnTo>
                    <a:pt x="109956" y="9023299"/>
                  </a:lnTo>
                  <a:lnTo>
                    <a:pt x="107657" y="9068562"/>
                  </a:lnTo>
                  <a:lnTo>
                    <a:pt x="113271" y="9116809"/>
                  </a:lnTo>
                  <a:lnTo>
                    <a:pt x="119989" y="9161589"/>
                  </a:lnTo>
                  <a:lnTo>
                    <a:pt x="301701" y="9183827"/>
                  </a:lnTo>
                  <a:lnTo>
                    <a:pt x="329044" y="9115742"/>
                  </a:lnTo>
                  <a:lnTo>
                    <a:pt x="298640" y="9069032"/>
                  </a:lnTo>
                  <a:lnTo>
                    <a:pt x="211810" y="9058999"/>
                  </a:lnTo>
                  <a:lnTo>
                    <a:pt x="195389" y="9096438"/>
                  </a:lnTo>
                  <a:lnTo>
                    <a:pt x="237299" y="9106979"/>
                  </a:lnTo>
                  <a:lnTo>
                    <a:pt x="261416" y="9112593"/>
                  </a:lnTo>
                  <a:lnTo>
                    <a:pt x="236410" y="9143136"/>
                  </a:lnTo>
                  <a:lnTo>
                    <a:pt x="186715" y="9142184"/>
                  </a:lnTo>
                  <a:lnTo>
                    <a:pt x="157010" y="9106281"/>
                  </a:lnTo>
                  <a:lnTo>
                    <a:pt x="153644" y="9069565"/>
                  </a:lnTo>
                  <a:lnTo>
                    <a:pt x="155422" y="9036291"/>
                  </a:lnTo>
                  <a:lnTo>
                    <a:pt x="165684" y="9012923"/>
                  </a:lnTo>
                  <a:lnTo>
                    <a:pt x="188429" y="9008237"/>
                  </a:lnTo>
                  <a:lnTo>
                    <a:pt x="230238" y="9007970"/>
                  </a:lnTo>
                  <a:lnTo>
                    <a:pt x="273177" y="9010155"/>
                  </a:lnTo>
                  <a:lnTo>
                    <a:pt x="339242" y="9025141"/>
                  </a:lnTo>
                  <a:lnTo>
                    <a:pt x="368719" y="9073807"/>
                  </a:lnTo>
                  <a:lnTo>
                    <a:pt x="372656" y="9116098"/>
                  </a:lnTo>
                  <a:lnTo>
                    <a:pt x="378193" y="9186608"/>
                  </a:lnTo>
                  <a:lnTo>
                    <a:pt x="356971" y="9211488"/>
                  </a:lnTo>
                  <a:lnTo>
                    <a:pt x="332828" y="9228582"/>
                  </a:lnTo>
                  <a:lnTo>
                    <a:pt x="305739" y="9237916"/>
                  </a:lnTo>
                  <a:lnTo>
                    <a:pt x="275742" y="9239479"/>
                  </a:lnTo>
                  <a:lnTo>
                    <a:pt x="241541" y="9243530"/>
                  </a:lnTo>
                  <a:lnTo>
                    <a:pt x="204406" y="9244508"/>
                  </a:lnTo>
                  <a:lnTo>
                    <a:pt x="167246" y="9242793"/>
                  </a:lnTo>
                  <a:lnTo>
                    <a:pt x="132994" y="9238780"/>
                  </a:lnTo>
                  <a:lnTo>
                    <a:pt x="97434" y="9235643"/>
                  </a:lnTo>
                  <a:lnTo>
                    <a:pt x="70497" y="9229661"/>
                  </a:lnTo>
                  <a:lnTo>
                    <a:pt x="53848" y="9217558"/>
                  </a:lnTo>
                  <a:lnTo>
                    <a:pt x="47472" y="9199334"/>
                  </a:lnTo>
                  <a:lnTo>
                    <a:pt x="51384" y="9174988"/>
                  </a:lnTo>
                  <a:lnTo>
                    <a:pt x="47548" y="9140393"/>
                  </a:lnTo>
                  <a:lnTo>
                    <a:pt x="49098" y="9101963"/>
                  </a:lnTo>
                  <a:lnTo>
                    <a:pt x="52768" y="9063253"/>
                  </a:lnTo>
                  <a:lnTo>
                    <a:pt x="55308" y="9027858"/>
                  </a:lnTo>
                  <a:lnTo>
                    <a:pt x="55841" y="8987904"/>
                  </a:lnTo>
                  <a:lnTo>
                    <a:pt x="75603" y="8941867"/>
                  </a:lnTo>
                  <a:lnTo>
                    <a:pt x="149948" y="8918537"/>
                  </a:lnTo>
                  <a:lnTo>
                    <a:pt x="193090" y="8914486"/>
                  </a:lnTo>
                  <a:lnTo>
                    <a:pt x="236702" y="8913000"/>
                  </a:lnTo>
                  <a:lnTo>
                    <a:pt x="277850" y="8912225"/>
                  </a:lnTo>
                  <a:lnTo>
                    <a:pt x="348856" y="8907666"/>
                  </a:lnTo>
                  <a:lnTo>
                    <a:pt x="387184" y="8908288"/>
                  </a:lnTo>
                  <a:lnTo>
                    <a:pt x="443001" y="8940457"/>
                  </a:lnTo>
                  <a:lnTo>
                    <a:pt x="457441" y="8978875"/>
                  </a:lnTo>
                  <a:lnTo>
                    <a:pt x="463638" y="9025166"/>
                  </a:lnTo>
                  <a:lnTo>
                    <a:pt x="464591" y="9073705"/>
                  </a:lnTo>
                  <a:lnTo>
                    <a:pt x="463296" y="9118841"/>
                  </a:lnTo>
                  <a:lnTo>
                    <a:pt x="462762" y="9154922"/>
                  </a:lnTo>
                  <a:lnTo>
                    <a:pt x="465302" y="9186278"/>
                  </a:lnTo>
                  <a:lnTo>
                    <a:pt x="468909" y="9224696"/>
                  </a:lnTo>
                  <a:lnTo>
                    <a:pt x="469709" y="9262491"/>
                  </a:lnTo>
                  <a:lnTo>
                    <a:pt x="463816" y="9291993"/>
                  </a:lnTo>
                  <a:lnTo>
                    <a:pt x="442201" y="9319006"/>
                  </a:lnTo>
                  <a:lnTo>
                    <a:pt x="412496" y="9332100"/>
                  </a:lnTo>
                  <a:lnTo>
                    <a:pt x="378218" y="9335922"/>
                  </a:lnTo>
                  <a:lnTo>
                    <a:pt x="342861" y="9335097"/>
                  </a:lnTo>
                  <a:lnTo>
                    <a:pt x="318833" y="9334246"/>
                  </a:lnTo>
                  <a:lnTo>
                    <a:pt x="212636" y="9335211"/>
                  </a:lnTo>
                  <a:lnTo>
                    <a:pt x="113931" y="9335694"/>
                  </a:lnTo>
                  <a:lnTo>
                    <a:pt x="64592" y="9336227"/>
                  </a:lnTo>
                  <a:lnTo>
                    <a:pt x="15252" y="9337218"/>
                  </a:lnTo>
                  <a:lnTo>
                    <a:pt x="0" y="9352877"/>
                  </a:lnTo>
                  <a:lnTo>
                    <a:pt x="3822" y="9363583"/>
                  </a:lnTo>
                  <a:lnTo>
                    <a:pt x="15252" y="9368828"/>
                  </a:lnTo>
                  <a:lnTo>
                    <a:pt x="67030" y="9370708"/>
                  </a:lnTo>
                  <a:lnTo>
                    <a:pt x="118846" y="9371762"/>
                  </a:lnTo>
                  <a:lnTo>
                    <a:pt x="170675" y="9372232"/>
                  </a:lnTo>
                  <a:lnTo>
                    <a:pt x="274320" y="9372206"/>
                  </a:lnTo>
                  <a:lnTo>
                    <a:pt x="288823" y="9372422"/>
                  </a:lnTo>
                  <a:lnTo>
                    <a:pt x="319519" y="9373895"/>
                  </a:lnTo>
                  <a:lnTo>
                    <a:pt x="369239" y="9376816"/>
                  </a:lnTo>
                  <a:lnTo>
                    <a:pt x="402818" y="9377553"/>
                  </a:lnTo>
                  <a:lnTo>
                    <a:pt x="464794" y="9370644"/>
                  </a:lnTo>
                  <a:lnTo>
                    <a:pt x="500354" y="9345333"/>
                  </a:lnTo>
                  <a:lnTo>
                    <a:pt x="505498" y="9326258"/>
                  </a:lnTo>
                  <a:lnTo>
                    <a:pt x="512775" y="9272829"/>
                  </a:lnTo>
                  <a:close/>
                </a:path>
                <a:path extrusionOk="0" h="13716000" w="2694304">
                  <a:moveTo>
                    <a:pt x="512775" y="8630018"/>
                  </a:moveTo>
                  <a:lnTo>
                    <a:pt x="512597" y="8572462"/>
                  </a:lnTo>
                  <a:lnTo>
                    <a:pt x="505701" y="8460727"/>
                  </a:lnTo>
                  <a:lnTo>
                    <a:pt x="506285" y="8425129"/>
                  </a:lnTo>
                  <a:lnTo>
                    <a:pt x="507746" y="8380362"/>
                  </a:lnTo>
                  <a:lnTo>
                    <a:pt x="506717" y="8332495"/>
                  </a:lnTo>
                  <a:lnTo>
                    <a:pt x="499833" y="8287588"/>
                  </a:lnTo>
                  <a:lnTo>
                    <a:pt x="483743" y="8251685"/>
                  </a:lnTo>
                  <a:lnTo>
                    <a:pt x="455079" y="8230857"/>
                  </a:lnTo>
                  <a:lnTo>
                    <a:pt x="405409" y="8221624"/>
                  </a:lnTo>
                  <a:lnTo>
                    <a:pt x="349999" y="8219859"/>
                  </a:lnTo>
                  <a:lnTo>
                    <a:pt x="294106" y="8222234"/>
                  </a:lnTo>
                  <a:lnTo>
                    <a:pt x="242989" y="8225383"/>
                  </a:lnTo>
                  <a:lnTo>
                    <a:pt x="189230" y="8229320"/>
                  </a:lnTo>
                  <a:lnTo>
                    <a:pt x="135775" y="8235366"/>
                  </a:lnTo>
                  <a:lnTo>
                    <a:pt x="82562" y="8243278"/>
                  </a:lnTo>
                  <a:lnTo>
                    <a:pt x="29514" y="8252803"/>
                  </a:lnTo>
                  <a:lnTo>
                    <a:pt x="3987" y="8605723"/>
                  </a:lnTo>
                  <a:lnTo>
                    <a:pt x="5156" y="8612734"/>
                  </a:lnTo>
                  <a:lnTo>
                    <a:pt x="75285" y="8635225"/>
                  </a:lnTo>
                  <a:lnTo>
                    <a:pt x="129971" y="8640712"/>
                  </a:lnTo>
                  <a:lnTo>
                    <a:pt x="184861" y="8643671"/>
                  </a:lnTo>
                  <a:lnTo>
                    <a:pt x="240068" y="8643696"/>
                  </a:lnTo>
                  <a:lnTo>
                    <a:pt x="277202" y="8643404"/>
                  </a:lnTo>
                  <a:lnTo>
                    <a:pt x="318058" y="8642502"/>
                  </a:lnTo>
                  <a:lnTo>
                    <a:pt x="358317" y="8638045"/>
                  </a:lnTo>
                  <a:lnTo>
                    <a:pt x="412407" y="8615350"/>
                  </a:lnTo>
                  <a:lnTo>
                    <a:pt x="425030" y="8561413"/>
                  </a:lnTo>
                  <a:lnTo>
                    <a:pt x="425246" y="8514309"/>
                  </a:lnTo>
                  <a:lnTo>
                    <a:pt x="424053" y="8460727"/>
                  </a:lnTo>
                  <a:lnTo>
                    <a:pt x="419354" y="8407501"/>
                  </a:lnTo>
                  <a:lnTo>
                    <a:pt x="409003" y="8361464"/>
                  </a:lnTo>
                  <a:lnTo>
                    <a:pt x="372275" y="8325269"/>
                  </a:lnTo>
                  <a:lnTo>
                    <a:pt x="327139" y="8318246"/>
                  </a:lnTo>
                  <a:lnTo>
                    <a:pt x="268998" y="8316595"/>
                  </a:lnTo>
                  <a:lnTo>
                    <a:pt x="210845" y="8319109"/>
                  </a:lnTo>
                  <a:lnTo>
                    <a:pt x="165684" y="8324621"/>
                  </a:lnTo>
                  <a:lnTo>
                    <a:pt x="127025" y="8344624"/>
                  </a:lnTo>
                  <a:lnTo>
                    <a:pt x="109956" y="8380489"/>
                  </a:lnTo>
                  <a:lnTo>
                    <a:pt x="107657" y="8425751"/>
                  </a:lnTo>
                  <a:lnTo>
                    <a:pt x="113271" y="8473999"/>
                  </a:lnTo>
                  <a:lnTo>
                    <a:pt x="119989" y="8518779"/>
                  </a:lnTo>
                  <a:lnTo>
                    <a:pt x="301701" y="8541004"/>
                  </a:lnTo>
                  <a:lnTo>
                    <a:pt x="329044" y="8472919"/>
                  </a:lnTo>
                  <a:lnTo>
                    <a:pt x="298640" y="8426221"/>
                  </a:lnTo>
                  <a:lnTo>
                    <a:pt x="211810" y="8416188"/>
                  </a:lnTo>
                  <a:lnTo>
                    <a:pt x="195389" y="8453628"/>
                  </a:lnTo>
                  <a:lnTo>
                    <a:pt x="237299" y="8464169"/>
                  </a:lnTo>
                  <a:lnTo>
                    <a:pt x="261416" y="8469782"/>
                  </a:lnTo>
                  <a:lnTo>
                    <a:pt x="236410" y="8500326"/>
                  </a:lnTo>
                  <a:lnTo>
                    <a:pt x="186715" y="8499361"/>
                  </a:lnTo>
                  <a:lnTo>
                    <a:pt x="157010" y="8463470"/>
                  </a:lnTo>
                  <a:lnTo>
                    <a:pt x="153644" y="8426755"/>
                  </a:lnTo>
                  <a:lnTo>
                    <a:pt x="155422" y="8393481"/>
                  </a:lnTo>
                  <a:lnTo>
                    <a:pt x="165684" y="8370113"/>
                  </a:lnTo>
                  <a:lnTo>
                    <a:pt x="188429" y="8365426"/>
                  </a:lnTo>
                  <a:lnTo>
                    <a:pt x="230238" y="8365160"/>
                  </a:lnTo>
                  <a:lnTo>
                    <a:pt x="273177" y="8367331"/>
                  </a:lnTo>
                  <a:lnTo>
                    <a:pt x="339242" y="8382330"/>
                  </a:lnTo>
                  <a:lnTo>
                    <a:pt x="368719" y="8430984"/>
                  </a:lnTo>
                  <a:lnTo>
                    <a:pt x="372656" y="8473275"/>
                  </a:lnTo>
                  <a:lnTo>
                    <a:pt x="378193" y="8543798"/>
                  </a:lnTo>
                  <a:lnTo>
                    <a:pt x="356971" y="8568665"/>
                  </a:lnTo>
                  <a:lnTo>
                    <a:pt x="332828" y="8585771"/>
                  </a:lnTo>
                  <a:lnTo>
                    <a:pt x="305739" y="8595106"/>
                  </a:lnTo>
                  <a:lnTo>
                    <a:pt x="275742" y="8596668"/>
                  </a:lnTo>
                  <a:lnTo>
                    <a:pt x="241541" y="8600719"/>
                  </a:lnTo>
                  <a:lnTo>
                    <a:pt x="204406" y="8601685"/>
                  </a:lnTo>
                  <a:lnTo>
                    <a:pt x="167246" y="8599970"/>
                  </a:lnTo>
                  <a:lnTo>
                    <a:pt x="132994" y="8595970"/>
                  </a:lnTo>
                  <a:lnTo>
                    <a:pt x="97434" y="8592833"/>
                  </a:lnTo>
                  <a:lnTo>
                    <a:pt x="70497" y="8586851"/>
                  </a:lnTo>
                  <a:lnTo>
                    <a:pt x="53848" y="8574735"/>
                  </a:lnTo>
                  <a:lnTo>
                    <a:pt x="47472" y="8556511"/>
                  </a:lnTo>
                  <a:lnTo>
                    <a:pt x="51384" y="8532152"/>
                  </a:lnTo>
                  <a:lnTo>
                    <a:pt x="47548" y="8497570"/>
                  </a:lnTo>
                  <a:lnTo>
                    <a:pt x="49098" y="8459140"/>
                  </a:lnTo>
                  <a:lnTo>
                    <a:pt x="52768" y="8420430"/>
                  </a:lnTo>
                  <a:lnTo>
                    <a:pt x="55308" y="8385048"/>
                  </a:lnTo>
                  <a:lnTo>
                    <a:pt x="55841" y="8345094"/>
                  </a:lnTo>
                  <a:lnTo>
                    <a:pt x="75603" y="8299043"/>
                  </a:lnTo>
                  <a:lnTo>
                    <a:pt x="149948" y="8275726"/>
                  </a:lnTo>
                  <a:lnTo>
                    <a:pt x="193090" y="8271662"/>
                  </a:lnTo>
                  <a:lnTo>
                    <a:pt x="236702" y="8270176"/>
                  </a:lnTo>
                  <a:lnTo>
                    <a:pt x="277850" y="8269402"/>
                  </a:lnTo>
                  <a:lnTo>
                    <a:pt x="348856" y="8264830"/>
                  </a:lnTo>
                  <a:lnTo>
                    <a:pt x="387184" y="8265465"/>
                  </a:lnTo>
                  <a:lnTo>
                    <a:pt x="443001" y="8297634"/>
                  </a:lnTo>
                  <a:lnTo>
                    <a:pt x="457441" y="8336051"/>
                  </a:lnTo>
                  <a:lnTo>
                    <a:pt x="463638" y="8382343"/>
                  </a:lnTo>
                  <a:lnTo>
                    <a:pt x="464591" y="8430895"/>
                  </a:lnTo>
                  <a:lnTo>
                    <a:pt x="463296" y="8476018"/>
                  </a:lnTo>
                  <a:lnTo>
                    <a:pt x="462762" y="8512099"/>
                  </a:lnTo>
                  <a:lnTo>
                    <a:pt x="465302" y="8543455"/>
                  </a:lnTo>
                  <a:lnTo>
                    <a:pt x="468909" y="8581873"/>
                  </a:lnTo>
                  <a:lnTo>
                    <a:pt x="469709" y="8619680"/>
                  </a:lnTo>
                  <a:lnTo>
                    <a:pt x="463816" y="8649183"/>
                  </a:lnTo>
                  <a:lnTo>
                    <a:pt x="442201" y="8676183"/>
                  </a:lnTo>
                  <a:lnTo>
                    <a:pt x="412496" y="8689276"/>
                  </a:lnTo>
                  <a:lnTo>
                    <a:pt x="378206" y="8693099"/>
                  </a:lnTo>
                  <a:lnTo>
                    <a:pt x="342849" y="8692286"/>
                  </a:lnTo>
                  <a:lnTo>
                    <a:pt x="318833" y="8691435"/>
                  </a:lnTo>
                  <a:lnTo>
                    <a:pt x="212636" y="8692388"/>
                  </a:lnTo>
                  <a:lnTo>
                    <a:pt x="113931" y="8692883"/>
                  </a:lnTo>
                  <a:lnTo>
                    <a:pt x="64592" y="8693417"/>
                  </a:lnTo>
                  <a:lnTo>
                    <a:pt x="15252" y="8694407"/>
                  </a:lnTo>
                  <a:lnTo>
                    <a:pt x="0" y="8710066"/>
                  </a:lnTo>
                  <a:lnTo>
                    <a:pt x="3822" y="8720760"/>
                  </a:lnTo>
                  <a:lnTo>
                    <a:pt x="15252" y="8726005"/>
                  </a:lnTo>
                  <a:lnTo>
                    <a:pt x="67030" y="8727872"/>
                  </a:lnTo>
                  <a:lnTo>
                    <a:pt x="118846" y="8728939"/>
                  </a:lnTo>
                  <a:lnTo>
                    <a:pt x="170675" y="8729408"/>
                  </a:lnTo>
                  <a:lnTo>
                    <a:pt x="274320" y="8729383"/>
                  </a:lnTo>
                  <a:lnTo>
                    <a:pt x="288823" y="8729599"/>
                  </a:lnTo>
                  <a:lnTo>
                    <a:pt x="319493" y="8731059"/>
                  </a:lnTo>
                  <a:lnTo>
                    <a:pt x="369214" y="8733993"/>
                  </a:lnTo>
                  <a:lnTo>
                    <a:pt x="402805" y="8734730"/>
                  </a:lnTo>
                  <a:lnTo>
                    <a:pt x="464794" y="8727834"/>
                  </a:lnTo>
                  <a:lnTo>
                    <a:pt x="500354" y="8702523"/>
                  </a:lnTo>
                  <a:lnTo>
                    <a:pt x="505498" y="8683447"/>
                  </a:lnTo>
                  <a:lnTo>
                    <a:pt x="512775" y="8630018"/>
                  </a:lnTo>
                  <a:close/>
                </a:path>
                <a:path extrusionOk="0" h="13716000" w="2694304">
                  <a:moveTo>
                    <a:pt x="512775" y="7987208"/>
                  </a:moveTo>
                  <a:lnTo>
                    <a:pt x="512597" y="7929651"/>
                  </a:lnTo>
                  <a:lnTo>
                    <a:pt x="505701" y="7817917"/>
                  </a:lnTo>
                  <a:lnTo>
                    <a:pt x="506285" y="7782306"/>
                  </a:lnTo>
                  <a:lnTo>
                    <a:pt x="507746" y="7737551"/>
                  </a:lnTo>
                  <a:lnTo>
                    <a:pt x="506717" y="7689685"/>
                  </a:lnTo>
                  <a:lnTo>
                    <a:pt x="499833" y="7644765"/>
                  </a:lnTo>
                  <a:lnTo>
                    <a:pt x="483743" y="7608862"/>
                  </a:lnTo>
                  <a:lnTo>
                    <a:pt x="455079" y="7588034"/>
                  </a:lnTo>
                  <a:lnTo>
                    <a:pt x="405409" y="7578801"/>
                  </a:lnTo>
                  <a:lnTo>
                    <a:pt x="349999" y="7577048"/>
                  </a:lnTo>
                  <a:lnTo>
                    <a:pt x="294106" y="7579423"/>
                  </a:lnTo>
                  <a:lnTo>
                    <a:pt x="242989" y="7582573"/>
                  </a:lnTo>
                  <a:lnTo>
                    <a:pt x="189230" y="7586497"/>
                  </a:lnTo>
                  <a:lnTo>
                    <a:pt x="135775" y="7592555"/>
                  </a:lnTo>
                  <a:lnTo>
                    <a:pt x="82562" y="7600467"/>
                  </a:lnTo>
                  <a:lnTo>
                    <a:pt x="29514" y="7609992"/>
                  </a:lnTo>
                  <a:lnTo>
                    <a:pt x="3987" y="7962913"/>
                  </a:lnTo>
                  <a:lnTo>
                    <a:pt x="5156" y="7969923"/>
                  </a:lnTo>
                  <a:lnTo>
                    <a:pt x="75285" y="7992415"/>
                  </a:lnTo>
                  <a:lnTo>
                    <a:pt x="129971" y="7997888"/>
                  </a:lnTo>
                  <a:lnTo>
                    <a:pt x="184861" y="8000847"/>
                  </a:lnTo>
                  <a:lnTo>
                    <a:pt x="240068" y="8000886"/>
                  </a:lnTo>
                  <a:lnTo>
                    <a:pt x="277202" y="8000593"/>
                  </a:lnTo>
                  <a:lnTo>
                    <a:pt x="318058" y="7999692"/>
                  </a:lnTo>
                  <a:lnTo>
                    <a:pt x="358317" y="7995221"/>
                  </a:lnTo>
                  <a:lnTo>
                    <a:pt x="412407" y="7972526"/>
                  </a:lnTo>
                  <a:lnTo>
                    <a:pt x="425030" y="7918602"/>
                  </a:lnTo>
                  <a:lnTo>
                    <a:pt x="425246" y="7871498"/>
                  </a:lnTo>
                  <a:lnTo>
                    <a:pt x="424053" y="7817917"/>
                  </a:lnTo>
                  <a:lnTo>
                    <a:pt x="419354" y="7764691"/>
                  </a:lnTo>
                  <a:lnTo>
                    <a:pt x="409003" y="7718641"/>
                  </a:lnTo>
                  <a:lnTo>
                    <a:pt x="372275" y="7682458"/>
                  </a:lnTo>
                  <a:lnTo>
                    <a:pt x="327139" y="7675435"/>
                  </a:lnTo>
                  <a:lnTo>
                    <a:pt x="268998" y="7673772"/>
                  </a:lnTo>
                  <a:lnTo>
                    <a:pt x="210845" y="7676286"/>
                  </a:lnTo>
                  <a:lnTo>
                    <a:pt x="165684" y="7681785"/>
                  </a:lnTo>
                  <a:lnTo>
                    <a:pt x="127025" y="7701801"/>
                  </a:lnTo>
                  <a:lnTo>
                    <a:pt x="109956" y="7737653"/>
                  </a:lnTo>
                  <a:lnTo>
                    <a:pt x="107657" y="7782928"/>
                  </a:lnTo>
                  <a:lnTo>
                    <a:pt x="113271" y="7831175"/>
                  </a:lnTo>
                  <a:lnTo>
                    <a:pt x="119989" y="7875968"/>
                  </a:lnTo>
                  <a:lnTo>
                    <a:pt x="301701" y="7898193"/>
                  </a:lnTo>
                  <a:lnTo>
                    <a:pt x="329044" y="7830109"/>
                  </a:lnTo>
                  <a:lnTo>
                    <a:pt x="298640" y="7783411"/>
                  </a:lnTo>
                  <a:lnTo>
                    <a:pt x="211810" y="7773378"/>
                  </a:lnTo>
                  <a:lnTo>
                    <a:pt x="195389" y="7810805"/>
                  </a:lnTo>
                  <a:lnTo>
                    <a:pt x="237299" y="7821358"/>
                  </a:lnTo>
                  <a:lnTo>
                    <a:pt x="261416" y="7826972"/>
                  </a:lnTo>
                  <a:lnTo>
                    <a:pt x="236410" y="7857503"/>
                  </a:lnTo>
                  <a:lnTo>
                    <a:pt x="186715" y="7856537"/>
                  </a:lnTo>
                  <a:lnTo>
                    <a:pt x="157010" y="7820634"/>
                  </a:lnTo>
                  <a:lnTo>
                    <a:pt x="153644" y="7783931"/>
                  </a:lnTo>
                  <a:lnTo>
                    <a:pt x="155422" y="7750657"/>
                  </a:lnTo>
                  <a:lnTo>
                    <a:pt x="165684" y="7727302"/>
                  </a:lnTo>
                  <a:lnTo>
                    <a:pt x="188429" y="7722616"/>
                  </a:lnTo>
                  <a:lnTo>
                    <a:pt x="230238" y="7722336"/>
                  </a:lnTo>
                  <a:lnTo>
                    <a:pt x="273177" y="7724521"/>
                  </a:lnTo>
                  <a:lnTo>
                    <a:pt x="339242" y="7739507"/>
                  </a:lnTo>
                  <a:lnTo>
                    <a:pt x="368719" y="7788173"/>
                  </a:lnTo>
                  <a:lnTo>
                    <a:pt x="372656" y="7830464"/>
                  </a:lnTo>
                  <a:lnTo>
                    <a:pt x="378193" y="7900987"/>
                  </a:lnTo>
                  <a:lnTo>
                    <a:pt x="356971" y="7925854"/>
                  </a:lnTo>
                  <a:lnTo>
                    <a:pt x="332828" y="7942961"/>
                  </a:lnTo>
                  <a:lnTo>
                    <a:pt x="305739" y="7952283"/>
                  </a:lnTo>
                  <a:lnTo>
                    <a:pt x="275742" y="7953845"/>
                  </a:lnTo>
                  <a:lnTo>
                    <a:pt x="241541" y="7957896"/>
                  </a:lnTo>
                  <a:lnTo>
                    <a:pt x="204406" y="7958874"/>
                  </a:lnTo>
                  <a:lnTo>
                    <a:pt x="167246" y="7957159"/>
                  </a:lnTo>
                  <a:lnTo>
                    <a:pt x="132994" y="7953159"/>
                  </a:lnTo>
                  <a:lnTo>
                    <a:pt x="97434" y="7950022"/>
                  </a:lnTo>
                  <a:lnTo>
                    <a:pt x="70497" y="7944028"/>
                  </a:lnTo>
                  <a:lnTo>
                    <a:pt x="53848" y="7931925"/>
                  </a:lnTo>
                  <a:lnTo>
                    <a:pt x="47472" y="7913687"/>
                  </a:lnTo>
                  <a:lnTo>
                    <a:pt x="51384" y="7889341"/>
                  </a:lnTo>
                  <a:lnTo>
                    <a:pt x="47548" y="7854759"/>
                  </a:lnTo>
                  <a:lnTo>
                    <a:pt x="49098" y="7816316"/>
                  </a:lnTo>
                  <a:lnTo>
                    <a:pt x="52768" y="7777620"/>
                  </a:lnTo>
                  <a:lnTo>
                    <a:pt x="55308" y="7742237"/>
                  </a:lnTo>
                  <a:lnTo>
                    <a:pt x="55841" y="7702270"/>
                  </a:lnTo>
                  <a:lnTo>
                    <a:pt x="75603" y="7656233"/>
                  </a:lnTo>
                  <a:lnTo>
                    <a:pt x="149948" y="7632916"/>
                  </a:lnTo>
                  <a:lnTo>
                    <a:pt x="193090" y="7628852"/>
                  </a:lnTo>
                  <a:lnTo>
                    <a:pt x="236702" y="7627353"/>
                  </a:lnTo>
                  <a:lnTo>
                    <a:pt x="277850" y="7626591"/>
                  </a:lnTo>
                  <a:lnTo>
                    <a:pt x="348856" y="7622019"/>
                  </a:lnTo>
                  <a:lnTo>
                    <a:pt x="387184" y="7622654"/>
                  </a:lnTo>
                  <a:lnTo>
                    <a:pt x="443001" y="7654823"/>
                  </a:lnTo>
                  <a:lnTo>
                    <a:pt x="457441" y="7693241"/>
                  </a:lnTo>
                  <a:lnTo>
                    <a:pt x="463638" y="7739532"/>
                  </a:lnTo>
                  <a:lnTo>
                    <a:pt x="464591" y="7788072"/>
                  </a:lnTo>
                  <a:lnTo>
                    <a:pt x="463296" y="7833207"/>
                  </a:lnTo>
                  <a:lnTo>
                    <a:pt x="462762" y="7869288"/>
                  </a:lnTo>
                  <a:lnTo>
                    <a:pt x="465302" y="7900644"/>
                  </a:lnTo>
                  <a:lnTo>
                    <a:pt x="468909" y="7939049"/>
                  </a:lnTo>
                  <a:lnTo>
                    <a:pt x="469709" y="7976857"/>
                  </a:lnTo>
                  <a:lnTo>
                    <a:pt x="463816" y="8006359"/>
                  </a:lnTo>
                  <a:lnTo>
                    <a:pt x="442201" y="8033359"/>
                  </a:lnTo>
                  <a:lnTo>
                    <a:pt x="412508" y="8046453"/>
                  </a:lnTo>
                  <a:lnTo>
                    <a:pt x="378218" y="8050276"/>
                  </a:lnTo>
                  <a:lnTo>
                    <a:pt x="342874" y="8049463"/>
                  </a:lnTo>
                  <a:lnTo>
                    <a:pt x="318833" y="8048625"/>
                  </a:lnTo>
                  <a:lnTo>
                    <a:pt x="212636" y="8049577"/>
                  </a:lnTo>
                  <a:lnTo>
                    <a:pt x="113931" y="8050060"/>
                  </a:lnTo>
                  <a:lnTo>
                    <a:pt x="64592" y="8050606"/>
                  </a:lnTo>
                  <a:lnTo>
                    <a:pt x="15252" y="8051597"/>
                  </a:lnTo>
                  <a:lnTo>
                    <a:pt x="0" y="8067256"/>
                  </a:lnTo>
                  <a:lnTo>
                    <a:pt x="3822" y="8077949"/>
                  </a:lnTo>
                  <a:lnTo>
                    <a:pt x="15252" y="8083194"/>
                  </a:lnTo>
                  <a:lnTo>
                    <a:pt x="67030" y="8085061"/>
                  </a:lnTo>
                  <a:lnTo>
                    <a:pt x="118846" y="8086128"/>
                  </a:lnTo>
                  <a:lnTo>
                    <a:pt x="170675" y="8086598"/>
                  </a:lnTo>
                  <a:lnTo>
                    <a:pt x="274320" y="8086572"/>
                  </a:lnTo>
                  <a:lnTo>
                    <a:pt x="288836" y="8086776"/>
                  </a:lnTo>
                  <a:lnTo>
                    <a:pt x="319532" y="8088249"/>
                  </a:lnTo>
                  <a:lnTo>
                    <a:pt x="369252" y="8091170"/>
                  </a:lnTo>
                  <a:lnTo>
                    <a:pt x="402831" y="8091906"/>
                  </a:lnTo>
                  <a:lnTo>
                    <a:pt x="464794" y="8085023"/>
                  </a:lnTo>
                  <a:lnTo>
                    <a:pt x="500354" y="8059712"/>
                  </a:lnTo>
                  <a:lnTo>
                    <a:pt x="505498" y="8040637"/>
                  </a:lnTo>
                  <a:lnTo>
                    <a:pt x="512775" y="7987208"/>
                  </a:lnTo>
                  <a:close/>
                </a:path>
                <a:path extrusionOk="0" h="13716000" w="2694304">
                  <a:moveTo>
                    <a:pt x="512775" y="7344384"/>
                  </a:moveTo>
                  <a:lnTo>
                    <a:pt x="512597" y="7286841"/>
                  </a:lnTo>
                  <a:lnTo>
                    <a:pt x="505701" y="7175093"/>
                  </a:lnTo>
                  <a:lnTo>
                    <a:pt x="506285" y="7139495"/>
                  </a:lnTo>
                  <a:lnTo>
                    <a:pt x="507746" y="7094728"/>
                  </a:lnTo>
                  <a:lnTo>
                    <a:pt x="506717" y="7046862"/>
                  </a:lnTo>
                  <a:lnTo>
                    <a:pt x="499833" y="7001954"/>
                  </a:lnTo>
                  <a:lnTo>
                    <a:pt x="483743" y="6966051"/>
                  </a:lnTo>
                  <a:lnTo>
                    <a:pt x="455079" y="6945211"/>
                  </a:lnTo>
                  <a:lnTo>
                    <a:pt x="405409" y="6935991"/>
                  </a:lnTo>
                  <a:lnTo>
                    <a:pt x="349999" y="6934225"/>
                  </a:lnTo>
                  <a:lnTo>
                    <a:pt x="294106" y="6936600"/>
                  </a:lnTo>
                  <a:lnTo>
                    <a:pt x="242989" y="6939750"/>
                  </a:lnTo>
                  <a:lnTo>
                    <a:pt x="189230" y="6943687"/>
                  </a:lnTo>
                  <a:lnTo>
                    <a:pt x="135775" y="6949732"/>
                  </a:lnTo>
                  <a:lnTo>
                    <a:pt x="82562" y="6957644"/>
                  </a:lnTo>
                  <a:lnTo>
                    <a:pt x="29514" y="6967169"/>
                  </a:lnTo>
                  <a:lnTo>
                    <a:pt x="3987" y="7320089"/>
                  </a:lnTo>
                  <a:lnTo>
                    <a:pt x="5156" y="7327100"/>
                  </a:lnTo>
                  <a:lnTo>
                    <a:pt x="75285" y="7349591"/>
                  </a:lnTo>
                  <a:lnTo>
                    <a:pt x="129971" y="7355078"/>
                  </a:lnTo>
                  <a:lnTo>
                    <a:pt x="184861" y="7358050"/>
                  </a:lnTo>
                  <a:lnTo>
                    <a:pt x="240068" y="7358075"/>
                  </a:lnTo>
                  <a:lnTo>
                    <a:pt x="277202" y="7357783"/>
                  </a:lnTo>
                  <a:lnTo>
                    <a:pt x="318058" y="7356869"/>
                  </a:lnTo>
                  <a:lnTo>
                    <a:pt x="358317" y="7352411"/>
                  </a:lnTo>
                  <a:lnTo>
                    <a:pt x="412407" y="7329716"/>
                  </a:lnTo>
                  <a:lnTo>
                    <a:pt x="425030" y="7275779"/>
                  </a:lnTo>
                  <a:lnTo>
                    <a:pt x="425246" y="7228687"/>
                  </a:lnTo>
                  <a:lnTo>
                    <a:pt x="424053" y="7175093"/>
                  </a:lnTo>
                  <a:lnTo>
                    <a:pt x="419354" y="7121868"/>
                  </a:lnTo>
                  <a:lnTo>
                    <a:pt x="409003" y="7075818"/>
                  </a:lnTo>
                  <a:lnTo>
                    <a:pt x="372275" y="7039635"/>
                  </a:lnTo>
                  <a:lnTo>
                    <a:pt x="327139" y="7032612"/>
                  </a:lnTo>
                  <a:lnTo>
                    <a:pt x="268998" y="7030948"/>
                  </a:lnTo>
                  <a:lnTo>
                    <a:pt x="210845" y="7033476"/>
                  </a:lnTo>
                  <a:lnTo>
                    <a:pt x="165684" y="7038975"/>
                  </a:lnTo>
                  <a:lnTo>
                    <a:pt x="127025" y="7058977"/>
                  </a:lnTo>
                  <a:lnTo>
                    <a:pt x="109956" y="7094842"/>
                  </a:lnTo>
                  <a:lnTo>
                    <a:pt x="107657" y="7140118"/>
                  </a:lnTo>
                  <a:lnTo>
                    <a:pt x="113271" y="7188365"/>
                  </a:lnTo>
                  <a:lnTo>
                    <a:pt x="119989" y="7233145"/>
                  </a:lnTo>
                  <a:lnTo>
                    <a:pt x="301701" y="7255370"/>
                  </a:lnTo>
                  <a:lnTo>
                    <a:pt x="329044" y="7187298"/>
                  </a:lnTo>
                  <a:lnTo>
                    <a:pt x="298640" y="7140588"/>
                  </a:lnTo>
                  <a:lnTo>
                    <a:pt x="211810" y="7130555"/>
                  </a:lnTo>
                  <a:lnTo>
                    <a:pt x="195389" y="7167994"/>
                  </a:lnTo>
                  <a:lnTo>
                    <a:pt x="237299" y="7178535"/>
                  </a:lnTo>
                  <a:lnTo>
                    <a:pt x="261416" y="7184149"/>
                  </a:lnTo>
                  <a:lnTo>
                    <a:pt x="236410" y="7214692"/>
                  </a:lnTo>
                  <a:lnTo>
                    <a:pt x="186715" y="7213740"/>
                  </a:lnTo>
                  <a:lnTo>
                    <a:pt x="157010" y="7177837"/>
                  </a:lnTo>
                  <a:lnTo>
                    <a:pt x="153644" y="7141121"/>
                  </a:lnTo>
                  <a:lnTo>
                    <a:pt x="155422" y="7107834"/>
                  </a:lnTo>
                  <a:lnTo>
                    <a:pt x="165684" y="7084466"/>
                  </a:lnTo>
                  <a:lnTo>
                    <a:pt x="188429" y="7079793"/>
                  </a:lnTo>
                  <a:lnTo>
                    <a:pt x="230238" y="7079526"/>
                  </a:lnTo>
                  <a:lnTo>
                    <a:pt x="273177" y="7081698"/>
                  </a:lnTo>
                  <a:lnTo>
                    <a:pt x="339242" y="7096696"/>
                  </a:lnTo>
                  <a:lnTo>
                    <a:pt x="368719" y="7145363"/>
                  </a:lnTo>
                  <a:lnTo>
                    <a:pt x="372656" y="7187641"/>
                  </a:lnTo>
                  <a:lnTo>
                    <a:pt x="378193" y="7258151"/>
                  </a:lnTo>
                  <a:lnTo>
                    <a:pt x="356971" y="7283031"/>
                  </a:lnTo>
                  <a:lnTo>
                    <a:pt x="332828" y="7300138"/>
                  </a:lnTo>
                  <a:lnTo>
                    <a:pt x="305739" y="7309472"/>
                  </a:lnTo>
                  <a:lnTo>
                    <a:pt x="275742" y="7311022"/>
                  </a:lnTo>
                  <a:lnTo>
                    <a:pt x="241541" y="7315086"/>
                  </a:lnTo>
                  <a:lnTo>
                    <a:pt x="204406" y="7316051"/>
                  </a:lnTo>
                  <a:lnTo>
                    <a:pt x="167246" y="7314336"/>
                  </a:lnTo>
                  <a:lnTo>
                    <a:pt x="132994" y="7310323"/>
                  </a:lnTo>
                  <a:lnTo>
                    <a:pt x="97434" y="7307199"/>
                  </a:lnTo>
                  <a:lnTo>
                    <a:pt x="70497" y="7301217"/>
                  </a:lnTo>
                  <a:lnTo>
                    <a:pt x="53848" y="7289101"/>
                  </a:lnTo>
                  <a:lnTo>
                    <a:pt x="47472" y="7270877"/>
                  </a:lnTo>
                  <a:lnTo>
                    <a:pt x="51384" y="7246518"/>
                  </a:lnTo>
                  <a:lnTo>
                    <a:pt x="47548" y="7211949"/>
                  </a:lnTo>
                  <a:lnTo>
                    <a:pt x="49098" y="7173506"/>
                  </a:lnTo>
                  <a:lnTo>
                    <a:pt x="52768" y="7134809"/>
                  </a:lnTo>
                  <a:lnTo>
                    <a:pt x="55308" y="7099414"/>
                  </a:lnTo>
                  <a:lnTo>
                    <a:pt x="55841" y="7059460"/>
                  </a:lnTo>
                  <a:lnTo>
                    <a:pt x="75603" y="7013410"/>
                  </a:lnTo>
                  <a:lnTo>
                    <a:pt x="149948" y="6990093"/>
                  </a:lnTo>
                  <a:lnTo>
                    <a:pt x="193090" y="6986029"/>
                  </a:lnTo>
                  <a:lnTo>
                    <a:pt x="236702" y="6984543"/>
                  </a:lnTo>
                  <a:lnTo>
                    <a:pt x="277850" y="6983768"/>
                  </a:lnTo>
                  <a:lnTo>
                    <a:pt x="348856" y="6979209"/>
                  </a:lnTo>
                  <a:lnTo>
                    <a:pt x="387184" y="6979844"/>
                  </a:lnTo>
                  <a:lnTo>
                    <a:pt x="443001" y="7012013"/>
                  </a:lnTo>
                  <a:lnTo>
                    <a:pt x="457441" y="7050430"/>
                  </a:lnTo>
                  <a:lnTo>
                    <a:pt x="463638" y="7096722"/>
                  </a:lnTo>
                  <a:lnTo>
                    <a:pt x="464591" y="7145261"/>
                  </a:lnTo>
                  <a:lnTo>
                    <a:pt x="463296" y="7190397"/>
                  </a:lnTo>
                  <a:lnTo>
                    <a:pt x="462762" y="7226465"/>
                  </a:lnTo>
                  <a:lnTo>
                    <a:pt x="465302" y="7257821"/>
                  </a:lnTo>
                  <a:lnTo>
                    <a:pt x="468909" y="7296239"/>
                  </a:lnTo>
                  <a:lnTo>
                    <a:pt x="469709" y="7334034"/>
                  </a:lnTo>
                  <a:lnTo>
                    <a:pt x="463816" y="7363536"/>
                  </a:lnTo>
                  <a:lnTo>
                    <a:pt x="442201" y="7390549"/>
                  </a:lnTo>
                  <a:lnTo>
                    <a:pt x="412496" y="7403643"/>
                  </a:lnTo>
                  <a:lnTo>
                    <a:pt x="378218" y="7407465"/>
                  </a:lnTo>
                  <a:lnTo>
                    <a:pt x="342861" y="7406640"/>
                  </a:lnTo>
                  <a:lnTo>
                    <a:pt x="318833" y="7405789"/>
                  </a:lnTo>
                  <a:lnTo>
                    <a:pt x="261988" y="7406437"/>
                  </a:lnTo>
                  <a:lnTo>
                    <a:pt x="113931" y="7407249"/>
                  </a:lnTo>
                  <a:lnTo>
                    <a:pt x="64592" y="7407796"/>
                  </a:lnTo>
                  <a:lnTo>
                    <a:pt x="15252" y="7408773"/>
                  </a:lnTo>
                  <a:lnTo>
                    <a:pt x="0" y="7424433"/>
                  </a:lnTo>
                  <a:lnTo>
                    <a:pt x="3822" y="7435126"/>
                  </a:lnTo>
                  <a:lnTo>
                    <a:pt x="15252" y="7440371"/>
                  </a:lnTo>
                  <a:lnTo>
                    <a:pt x="67030" y="7442251"/>
                  </a:lnTo>
                  <a:lnTo>
                    <a:pt x="118846" y="7443317"/>
                  </a:lnTo>
                  <a:lnTo>
                    <a:pt x="170675" y="7443775"/>
                  </a:lnTo>
                  <a:lnTo>
                    <a:pt x="274320" y="7443749"/>
                  </a:lnTo>
                  <a:lnTo>
                    <a:pt x="288823" y="7443965"/>
                  </a:lnTo>
                  <a:lnTo>
                    <a:pt x="319519" y="7445438"/>
                  </a:lnTo>
                  <a:lnTo>
                    <a:pt x="369239" y="7448359"/>
                  </a:lnTo>
                  <a:lnTo>
                    <a:pt x="402818" y="7449096"/>
                  </a:lnTo>
                  <a:lnTo>
                    <a:pt x="464794" y="7442187"/>
                  </a:lnTo>
                  <a:lnTo>
                    <a:pt x="500354" y="7416901"/>
                  </a:lnTo>
                  <a:lnTo>
                    <a:pt x="505498" y="7397813"/>
                  </a:lnTo>
                  <a:lnTo>
                    <a:pt x="512775" y="7344384"/>
                  </a:lnTo>
                  <a:close/>
                </a:path>
                <a:path extrusionOk="0" h="13716000" w="2694304">
                  <a:moveTo>
                    <a:pt x="512775" y="6701574"/>
                  </a:moveTo>
                  <a:lnTo>
                    <a:pt x="512597" y="6644018"/>
                  </a:lnTo>
                  <a:lnTo>
                    <a:pt x="505701" y="6532283"/>
                  </a:lnTo>
                  <a:lnTo>
                    <a:pt x="506285" y="6496672"/>
                  </a:lnTo>
                  <a:lnTo>
                    <a:pt x="507746" y="6451917"/>
                  </a:lnTo>
                  <a:lnTo>
                    <a:pt x="506717" y="6404051"/>
                  </a:lnTo>
                  <a:lnTo>
                    <a:pt x="499833" y="6359131"/>
                  </a:lnTo>
                  <a:lnTo>
                    <a:pt x="483743" y="6323241"/>
                  </a:lnTo>
                  <a:lnTo>
                    <a:pt x="455079" y="6302400"/>
                  </a:lnTo>
                  <a:lnTo>
                    <a:pt x="405409" y="6293167"/>
                  </a:lnTo>
                  <a:lnTo>
                    <a:pt x="349999" y="6291415"/>
                  </a:lnTo>
                  <a:lnTo>
                    <a:pt x="294106" y="6293790"/>
                  </a:lnTo>
                  <a:lnTo>
                    <a:pt x="242989" y="6296939"/>
                  </a:lnTo>
                  <a:lnTo>
                    <a:pt x="189230" y="6300876"/>
                  </a:lnTo>
                  <a:lnTo>
                    <a:pt x="135775" y="6306921"/>
                  </a:lnTo>
                  <a:lnTo>
                    <a:pt x="82562" y="6314833"/>
                  </a:lnTo>
                  <a:lnTo>
                    <a:pt x="29514" y="6324359"/>
                  </a:lnTo>
                  <a:lnTo>
                    <a:pt x="3987" y="6677279"/>
                  </a:lnTo>
                  <a:lnTo>
                    <a:pt x="5156" y="6684289"/>
                  </a:lnTo>
                  <a:lnTo>
                    <a:pt x="75285" y="6706768"/>
                  </a:lnTo>
                  <a:lnTo>
                    <a:pt x="129971" y="6712255"/>
                  </a:lnTo>
                  <a:lnTo>
                    <a:pt x="184861" y="6715226"/>
                  </a:lnTo>
                  <a:lnTo>
                    <a:pt x="240068" y="6715252"/>
                  </a:lnTo>
                  <a:lnTo>
                    <a:pt x="277202" y="6714960"/>
                  </a:lnTo>
                  <a:lnTo>
                    <a:pt x="318058" y="6714058"/>
                  </a:lnTo>
                  <a:lnTo>
                    <a:pt x="358317" y="6709600"/>
                  </a:lnTo>
                  <a:lnTo>
                    <a:pt x="412407" y="6686905"/>
                  </a:lnTo>
                  <a:lnTo>
                    <a:pt x="425030" y="6632969"/>
                  </a:lnTo>
                  <a:lnTo>
                    <a:pt x="425246" y="6585864"/>
                  </a:lnTo>
                  <a:lnTo>
                    <a:pt x="424053" y="6532283"/>
                  </a:lnTo>
                  <a:lnTo>
                    <a:pt x="419354" y="6479057"/>
                  </a:lnTo>
                  <a:lnTo>
                    <a:pt x="409003" y="6433007"/>
                  </a:lnTo>
                  <a:lnTo>
                    <a:pt x="372275" y="6396825"/>
                  </a:lnTo>
                  <a:lnTo>
                    <a:pt x="327139" y="6389789"/>
                  </a:lnTo>
                  <a:lnTo>
                    <a:pt x="268998" y="6388138"/>
                  </a:lnTo>
                  <a:lnTo>
                    <a:pt x="210845" y="6390665"/>
                  </a:lnTo>
                  <a:lnTo>
                    <a:pt x="165684" y="6396164"/>
                  </a:lnTo>
                  <a:lnTo>
                    <a:pt x="127025" y="6416167"/>
                  </a:lnTo>
                  <a:lnTo>
                    <a:pt x="109956" y="6452032"/>
                  </a:lnTo>
                  <a:lnTo>
                    <a:pt x="107657" y="6497294"/>
                  </a:lnTo>
                  <a:lnTo>
                    <a:pt x="113271" y="6545542"/>
                  </a:lnTo>
                  <a:lnTo>
                    <a:pt x="119989" y="6590335"/>
                  </a:lnTo>
                  <a:lnTo>
                    <a:pt x="301701" y="6612560"/>
                  </a:lnTo>
                  <a:lnTo>
                    <a:pt x="329044" y="6544475"/>
                  </a:lnTo>
                  <a:lnTo>
                    <a:pt x="298640" y="6497777"/>
                  </a:lnTo>
                  <a:lnTo>
                    <a:pt x="211810" y="6487744"/>
                  </a:lnTo>
                  <a:lnTo>
                    <a:pt x="195389" y="6525184"/>
                  </a:lnTo>
                  <a:lnTo>
                    <a:pt x="237299" y="6535725"/>
                  </a:lnTo>
                  <a:lnTo>
                    <a:pt x="261416" y="6541325"/>
                  </a:lnTo>
                  <a:lnTo>
                    <a:pt x="236410" y="6571882"/>
                  </a:lnTo>
                  <a:lnTo>
                    <a:pt x="186715" y="6570916"/>
                  </a:lnTo>
                  <a:lnTo>
                    <a:pt x="157010" y="6535013"/>
                  </a:lnTo>
                  <a:lnTo>
                    <a:pt x="153644" y="6498298"/>
                  </a:lnTo>
                  <a:lnTo>
                    <a:pt x="155422" y="6465024"/>
                  </a:lnTo>
                  <a:lnTo>
                    <a:pt x="165684" y="6441656"/>
                  </a:lnTo>
                  <a:lnTo>
                    <a:pt x="188429" y="6436969"/>
                  </a:lnTo>
                  <a:lnTo>
                    <a:pt x="230238" y="6436703"/>
                  </a:lnTo>
                  <a:lnTo>
                    <a:pt x="273177" y="6438887"/>
                  </a:lnTo>
                  <a:lnTo>
                    <a:pt x="339242" y="6453886"/>
                  </a:lnTo>
                  <a:lnTo>
                    <a:pt x="368719" y="6502540"/>
                  </a:lnTo>
                  <a:lnTo>
                    <a:pt x="372656" y="6544831"/>
                  </a:lnTo>
                  <a:lnTo>
                    <a:pt x="378193" y="6615341"/>
                  </a:lnTo>
                  <a:lnTo>
                    <a:pt x="356971" y="6640220"/>
                  </a:lnTo>
                  <a:lnTo>
                    <a:pt x="332828" y="6657327"/>
                  </a:lnTo>
                  <a:lnTo>
                    <a:pt x="305739" y="6666649"/>
                  </a:lnTo>
                  <a:lnTo>
                    <a:pt x="275742" y="6668211"/>
                  </a:lnTo>
                  <a:lnTo>
                    <a:pt x="241541" y="6672262"/>
                  </a:lnTo>
                  <a:lnTo>
                    <a:pt x="204406" y="6673240"/>
                  </a:lnTo>
                  <a:lnTo>
                    <a:pt x="167246" y="6671538"/>
                  </a:lnTo>
                  <a:lnTo>
                    <a:pt x="132994" y="6667525"/>
                  </a:lnTo>
                  <a:lnTo>
                    <a:pt x="97434" y="6664388"/>
                  </a:lnTo>
                  <a:lnTo>
                    <a:pt x="70497" y="6658407"/>
                  </a:lnTo>
                  <a:lnTo>
                    <a:pt x="53848" y="6646291"/>
                  </a:lnTo>
                  <a:lnTo>
                    <a:pt x="47472" y="6628066"/>
                  </a:lnTo>
                  <a:lnTo>
                    <a:pt x="51384" y="6603720"/>
                  </a:lnTo>
                  <a:lnTo>
                    <a:pt x="47548" y="6569126"/>
                  </a:lnTo>
                  <a:lnTo>
                    <a:pt x="49098" y="6530695"/>
                  </a:lnTo>
                  <a:lnTo>
                    <a:pt x="52768" y="6491986"/>
                  </a:lnTo>
                  <a:lnTo>
                    <a:pt x="55308" y="6456604"/>
                  </a:lnTo>
                  <a:lnTo>
                    <a:pt x="55841" y="6416649"/>
                  </a:lnTo>
                  <a:lnTo>
                    <a:pt x="75603" y="6370599"/>
                  </a:lnTo>
                  <a:lnTo>
                    <a:pt x="149948" y="6347282"/>
                  </a:lnTo>
                  <a:lnTo>
                    <a:pt x="193090" y="6343218"/>
                  </a:lnTo>
                  <a:lnTo>
                    <a:pt x="236702" y="6341732"/>
                  </a:lnTo>
                  <a:lnTo>
                    <a:pt x="277850" y="6340970"/>
                  </a:lnTo>
                  <a:lnTo>
                    <a:pt x="348856" y="6336385"/>
                  </a:lnTo>
                  <a:lnTo>
                    <a:pt x="387184" y="6337020"/>
                  </a:lnTo>
                  <a:lnTo>
                    <a:pt x="443001" y="6369190"/>
                  </a:lnTo>
                  <a:lnTo>
                    <a:pt x="457441" y="6407607"/>
                  </a:lnTo>
                  <a:lnTo>
                    <a:pt x="463638" y="6453899"/>
                  </a:lnTo>
                  <a:lnTo>
                    <a:pt x="464591" y="6502438"/>
                  </a:lnTo>
                  <a:lnTo>
                    <a:pt x="463296" y="6547574"/>
                  </a:lnTo>
                  <a:lnTo>
                    <a:pt x="462762" y="6583654"/>
                  </a:lnTo>
                  <a:lnTo>
                    <a:pt x="465302" y="6615011"/>
                  </a:lnTo>
                  <a:lnTo>
                    <a:pt x="468909" y="6653428"/>
                  </a:lnTo>
                  <a:lnTo>
                    <a:pt x="469709" y="6691223"/>
                  </a:lnTo>
                  <a:lnTo>
                    <a:pt x="463816" y="6720738"/>
                  </a:lnTo>
                  <a:lnTo>
                    <a:pt x="442201" y="6747738"/>
                  </a:lnTo>
                  <a:lnTo>
                    <a:pt x="412496" y="6760832"/>
                  </a:lnTo>
                  <a:lnTo>
                    <a:pt x="378206" y="6764655"/>
                  </a:lnTo>
                  <a:lnTo>
                    <a:pt x="342849" y="6763842"/>
                  </a:lnTo>
                  <a:lnTo>
                    <a:pt x="318833" y="6762978"/>
                  </a:lnTo>
                  <a:lnTo>
                    <a:pt x="212636" y="6763944"/>
                  </a:lnTo>
                  <a:lnTo>
                    <a:pt x="113931" y="6764426"/>
                  </a:lnTo>
                  <a:lnTo>
                    <a:pt x="64592" y="6764972"/>
                  </a:lnTo>
                  <a:lnTo>
                    <a:pt x="15252" y="6765963"/>
                  </a:lnTo>
                  <a:lnTo>
                    <a:pt x="0" y="6781622"/>
                  </a:lnTo>
                  <a:lnTo>
                    <a:pt x="3822" y="6792315"/>
                  </a:lnTo>
                  <a:lnTo>
                    <a:pt x="15252" y="6797573"/>
                  </a:lnTo>
                  <a:lnTo>
                    <a:pt x="67030" y="6799440"/>
                  </a:lnTo>
                  <a:lnTo>
                    <a:pt x="118846" y="6800494"/>
                  </a:lnTo>
                  <a:lnTo>
                    <a:pt x="170675" y="6800964"/>
                  </a:lnTo>
                  <a:lnTo>
                    <a:pt x="274320" y="6800939"/>
                  </a:lnTo>
                  <a:lnTo>
                    <a:pt x="288823" y="6801142"/>
                  </a:lnTo>
                  <a:lnTo>
                    <a:pt x="319532" y="6802615"/>
                  </a:lnTo>
                  <a:lnTo>
                    <a:pt x="369252" y="6805549"/>
                  </a:lnTo>
                  <a:lnTo>
                    <a:pt x="402831" y="6806273"/>
                  </a:lnTo>
                  <a:lnTo>
                    <a:pt x="464794" y="6799377"/>
                  </a:lnTo>
                  <a:lnTo>
                    <a:pt x="500354" y="6774078"/>
                  </a:lnTo>
                  <a:lnTo>
                    <a:pt x="505498" y="6755003"/>
                  </a:lnTo>
                  <a:lnTo>
                    <a:pt x="512775" y="6701574"/>
                  </a:lnTo>
                  <a:close/>
                </a:path>
                <a:path extrusionOk="0" h="13716000" w="2694304">
                  <a:moveTo>
                    <a:pt x="512775" y="6058751"/>
                  </a:moveTo>
                  <a:lnTo>
                    <a:pt x="512597" y="6001194"/>
                  </a:lnTo>
                  <a:lnTo>
                    <a:pt x="505701" y="5889460"/>
                  </a:lnTo>
                  <a:lnTo>
                    <a:pt x="506285" y="5853862"/>
                  </a:lnTo>
                  <a:lnTo>
                    <a:pt x="507746" y="5809094"/>
                  </a:lnTo>
                  <a:lnTo>
                    <a:pt x="506717" y="5761228"/>
                  </a:lnTo>
                  <a:lnTo>
                    <a:pt x="499833" y="5716321"/>
                  </a:lnTo>
                  <a:lnTo>
                    <a:pt x="483743" y="5680418"/>
                  </a:lnTo>
                  <a:lnTo>
                    <a:pt x="455079" y="5659577"/>
                  </a:lnTo>
                  <a:lnTo>
                    <a:pt x="405409" y="5650357"/>
                  </a:lnTo>
                  <a:lnTo>
                    <a:pt x="349999" y="5648591"/>
                  </a:lnTo>
                  <a:lnTo>
                    <a:pt x="294106" y="5650966"/>
                  </a:lnTo>
                  <a:lnTo>
                    <a:pt x="242989" y="5654116"/>
                  </a:lnTo>
                  <a:lnTo>
                    <a:pt x="189230" y="5658053"/>
                  </a:lnTo>
                  <a:lnTo>
                    <a:pt x="135775" y="5664111"/>
                  </a:lnTo>
                  <a:lnTo>
                    <a:pt x="82562" y="5672023"/>
                  </a:lnTo>
                  <a:lnTo>
                    <a:pt x="29514" y="5681548"/>
                  </a:lnTo>
                  <a:lnTo>
                    <a:pt x="3987" y="6034456"/>
                  </a:lnTo>
                  <a:lnTo>
                    <a:pt x="5156" y="6041466"/>
                  </a:lnTo>
                  <a:lnTo>
                    <a:pt x="75285" y="6063958"/>
                  </a:lnTo>
                  <a:lnTo>
                    <a:pt x="129971" y="6069444"/>
                  </a:lnTo>
                  <a:lnTo>
                    <a:pt x="184861" y="6072403"/>
                  </a:lnTo>
                  <a:lnTo>
                    <a:pt x="240068" y="6072429"/>
                  </a:lnTo>
                  <a:lnTo>
                    <a:pt x="277202" y="6072149"/>
                  </a:lnTo>
                  <a:lnTo>
                    <a:pt x="318058" y="6071235"/>
                  </a:lnTo>
                  <a:lnTo>
                    <a:pt x="358317" y="6066777"/>
                  </a:lnTo>
                  <a:lnTo>
                    <a:pt x="412407" y="6044082"/>
                  </a:lnTo>
                  <a:lnTo>
                    <a:pt x="425030" y="5990145"/>
                  </a:lnTo>
                  <a:lnTo>
                    <a:pt x="425246" y="5943041"/>
                  </a:lnTo>
                  <a:lnTo>
                    <a:pt x="424053" y="5889472"/>
                  </a:lnTo>
                  <a:lnTo>
                    <a:pt x="419354" y="5836234"/>
                  </a:lnTo>
                  <a:lnTo>
                    <a:pt x="409003" y="5790184"/>
                  </a:lnTo>
                  <a:lnTo>
                    <a:pt x="372275" y="5754014"/>
                  </a:lnTo>
                  <a:lnTo>
                    <a:pt x="327139" y="5746991"/>
                  </a:lnTo>
                  <a:lnTo>
                    <a:pt x="268998" y="5745327"/>
                  </a:lnTo>
                  <a:lnTo>
                    <a:pt x="210845" y="5747842"/>
                  </a:lnTo>
                  <a:lnTo>
                    <a:pt x="165684" y="5753341"/>
                  </a:lnTo>
                  <a:lnTo>
                    <a:pt x="127025" y="5773356"/>
                  </a:lnTo>
                  <a:lnTo>
                    <a:pt x="109956" y="5809208"/>
                  </a:lnTo>
                  <a:lnTo>
                    <a:pt x="107657" y="5854484"/>
                  </a:lnTo>
                  <a:lnTo>
                    <a:pt x="113271" y="5902731"/>
                  </a:lnTo>
                  <a:lnTo>
                    <a:pt x="119989" y="5947511"/>
                  </a:lnTo>
                  <a:lnTo>
                    <a:pt x="301701" y="5969736"/>
                  </a:lnTo>
                  <a:lnTo>
                    <a:pt x="329044" y="5901652"/>
                  </a:lnTo>
                  <a:lnTo>
                    <a:pt x="298640" y="5854954"/>
                  </a:lnTo>
                  <a:lnTo>
                    <a:pt x="211810" y="5844921"/>
                  </a:lnTo>
                  <a:lnTo>
                    <a:pt x="195389" y="5882360"/>
                  </a:lnTo>
                  <a:lnTo>
                    <a:pt x="237299" y="5892901"/>
                  </a:lnTo>
                  <a:lnTo>
                    <a:pt x="261416" y="5898515"/>
                  </a:lnTo>
                  <a:lnTo>
                    <a:pt x="236410" y="5929046"/>
                  </a:lnTo>
                  <a:lnTo>
                    <a:pt x="186715" y="5928093"/>
                  </a:lnTo>
                  <a:lnTo>
                    <a:pt x="157010" y="5892203"/>
                  </a:lnTo>
                  <a:lnTo>
                    <a:pt x="153644" y="5855474"/>
                  </a:lnTo>
                  <a:lnTo>
                    <a:pt x="155422" y="5822200"/>
                  </a:lnTo>
                  <a:lnTo>
                    <a:pt x="165684" y="5798832"/>
                  </a:lnTo>
                  <a:lnTo>
                    <a:pt x="188429" y="5794159"/>
                  </a:lnTo>
                  <a:lnTo>
                    <a:pt x="230238" y="5793892"/>
                  </a:lnTo>
                  <a:lnTo>
                    <a:pt x="273177" y="5796077"/>
                  </a:lnTo>
                  <a:lnTo>
                    <a:pt x="339242" y="5811063"/>
                  </a:lnTo>
                  <a:lnTo>
                    <a:pt x="368719" y="5859729"/>
                  </a:lnTo>
                  <a:lnTo>
                    <a:pt x="372656" y="5902007"/>
                  </a:lnTo>
                  <a:lnTo>
                    <a:pt x="378193" y="5972530"/>
                  </a:lnTo>
                  <a:lnTo>
                    <a:pt x="356971" y="5997410"/>
                  </a:lnTo>
                  <a:lnTo>
                    <a:pt x="332828" y="6014504"/>
                  </a:lnTo>
                  <a:lnTo>
                    <a:pt x="305739" y="6023838"/>
                  </a:lnTo>
                  <a:lnTo>
                    <a:pt x="275742" y="6025400"/>
                  </a:lnTo>
                  <a:lnTo>
                    <a:pt x="241541" y="6029452"/>
                  </a:lnTo>
                  <a:lnTo>
                    <a:pt x="204406" y="6030430"/>
                  </a:lnTo>
                  <a:lnTo>
                    <a:pt x="167246" y="6028702"/>
                  </a:lnTo>
                  <a:lnTo>
                    <a:pt x="132994" y="6024689"/>
                  </a:lnTo>
                  <a:lnTo>
                    <a:pt x="97434" y="6021565"/>
                  </a:lnTo>
                  <a:lnTo>
                    <a:pt x="70497" y="6015583"/>
                  </a:lnTo>
                  <a:lnTo>
                    <a:pt x="53848" y="6003468"/>
                  </a:lnTo>
                  <a:lnTo>
                    <a:pt x="47472" y="5985243"/>
                  </a:lnTo>
                  <a:lnTo>
                    <a:pt x="51384" y="5960897"/>
                  </a:lnTo>
                  <a:lnTo>
                    <a:pt x="47548" y="5926302"/>
                  </a:lnTo>
                  <a:lnTo>
                    <a:pt x="49098" y="5887872"/>
                  </a:lnTo>
                  <a:lnTo>
                    <a:pt x="52768" y="5849175"/>
                  </a:lnTo>
                  <a:lnTo>
                    <a:pt x="55308" y="5813780"/>
                  </a:lnTo>
                  <a:lnTo>
                    <a:pt x="55841" y="5773826"/>
                  </a:lnTo>
                  <a:lnTo>
                    <a:pt x="75603" y="5727776"/>
                  </a:lnTo>
                  <a:lnTo>
                    <a:pt x="149948" y="5704459"/>
                  </a:lnTo>
                  <a:lnTo>
                    <a:pt x="193090" y="5700407"/>
                  </a:lnTo>
                  <a:lnTo>
                    <a:pt x="236702" y="5698922"/>
                  </a:lnTo>
                  <a:lnTo>
                    <a:pt x="277850" y="5698147"/>
                  </a:lnTo>
                  <a:lnTo>
                    <a:pt x="348856" y="5693575"/>
                  </a:lnTo>
                  <a:lnTo>
                    <a:pt x="387184" y="5694210"/>
                  </a:lnTo>
                  <a:lnTo>
                    <a:pt x="443001" y="5726379"/>
                  </a:lnTo>
                  <a:lnTo>
                    <a:pt x="457441" y="5764784"/>
                  </a:lnTo>
                  <a:lnTo>
                    <a:pt x="463638" y="5811088"/>
                  </a:lnTo>
                  <a:lnTo>
                    <a:pt x="464591" y="5859627"/>
                  </a:lnTo>
                  <a:lnTo>
                    <a:pt x="463296" y="5904763"/>
                  </a:lnTo>
                  <a:lnTo>
                    <a:pt x="462762" y="5940844"/>
                  </a:lnTo>
                  <a:lnTo>
                    <a:pt x="465302" y="5972187"/>
                  </a:lnTo>
                  <a:lnTo>
                    <a:pt x="468909" y="6010605"/>
                  </a:lnTo>
                  <a:lnTo>
                    <a:pt x="469709" y="6048413"/>
                  </a:lnTo>
                  <a:lnTo>
                    <a:pt x="463816" y="6077915"/>
                  </a:lnTo>
                  <a:lnTo>
                    <a:pt x="442201" y="6104915"/>
                  </a:lnTo>
                  <a:lnTo>
                    <a:pt x="412508" y="6118009"/>
                  </a:lnTo>
                  <a:lnTo>
                    <a:pt x="378218" y="6121832"/>
                  </a:lnTo>
                  <a:lnTo>
                    <a:pt x="342861" y="6121019"/>
                  </a:lnTo>
                  <a:lnTo>
                    <a:pt x="318833" y="6120168"/>
                  </a:lnTo>
                  <a:lnTo>
                    <a:pt x="212636" y="6121120"/>
                  </a:lnTo>
                  <a:lnTo>
                    <a:pt x="113931" y="6121616"/>
                  </a:lnTo>
                  <a:lnTo>
                    <a:pt x="64592" y="6122149"/>
                  </a:lnTo>
                  <a:lnTo>
                    <a:pt x="15252" y="6123140"/>
                  </a:lnTo>
                  <a:lnTo>
                    <a:pt x="0" y="6138799"/>
                  </a:lnTo>
                  <a:lnTo>
                    <a:pt x="3822" y="6149492"/>
                  </a:lnTo>
                  <a:lnTo>
                    <a:pt x="15252" y="6154750"/>
                  </a:lnTo>
                  <a:lnTo>
                    <a:pt x="67030" y="6156617"/>
                  </a:lnTo>
                  <a:lnTo>
                    <a:pt x="118846" y="6157684"/>
                  </a:lnTo>
                  <a:lnTo>
                    <a:pt x="170675" y="6158141"/>
                  </a:lnTo>
                  <a:lnTo>
                    <a:pt x="274320" y="6158115"/>
                  </a:lnTo>
                  <a:lnTo>
                    <a:pt x="288823" y="6158331"/>
                  </a:lnTo>
                  <a:lnTo>
                    <a:pt x="319519" y="6159805"/>
                  </a:lnTo>
                  <a:lnTo>
                    <a:pt x="369239" y="6162726"/>
                  </a:lnTo>
                  <a:lnTo>
                    <a:pt x="402818" y="6163462"/>
                  </a:lnTo>
                  <a:lnTo>
                    <a:pt x="464794" y="6156553"/>
                  </a:lnTo>
                  <a:lnTo>
                    <a:pt x="500354" y="6131255"/>
                  </a:lnTo>
                  <a:lnTo>
                    <a:pt x="505498" y="6112180"/>
                  </a:lnTo>
                  <a:lnTo>
                    <a:pt x="512775" y="6058751"/>
                  </a:lnTo>
                  <a:close/>
                </a:path>
                <a:path extrusionOk="0" h="13716000" w="2694304">
                  <a:moveTo>
                    <a:pt x="512775" y="5415927"/>
                  </a:moveTo>
                  <a:lnTo>
                    <a:pt x="512597" y="5358384"/>
                  </a:lnTo>
                  <a:lnTo>
                    <a:pt x="505701" y="5246649"/>
                  </a:lnTo>
                  <a:lnTo>
                    <a:pt x="506285" y="5211051"/>
                  </a:lnTo>
                  <a:lnTo>
                    <a:pt x="507746" y="5166284"/>
                  </a:lnTo>
                  <a:lnTo>
                    <a:pt x="506717" y="5118417"/>
                  </a:lnTo>
                  <a:lnTo>
                    <a:pt x="499833" y="5073510"/>
                  </a:lnTo>
                  <a:lnTo>
                    <a:pt x="483743" y="5037607"/>
                  </a:lnTo>
                  <a:lnTo>
                    <a:pt x="455079" y="5016766"/>
                  </a:lnTo>
                  <a:lnTo>
                    <a:pt x="405409" y="5007534"/>
                  </a:lnTo>
                  <a:lnTo>
                    <a:pt x="349999" y="5005781"/>
                  </a:lnTo>
                  <a:lnTo>
                    <a:pt x="294106" y="5008156"/>
                  </a:lnTo>
                  <a:lnTo>
                    <a:pt x="242989" y="5011305"/>
                  </a:lnTo>
                  <a:lnTo>
                    <a:pt x="189230" y="5015242"/>
                  </a:lnTo>
                  <a:lnTo>
                    <a:pt x="135775" y="5021288"/>
                  </a:lnTo>
                  <a:lnTo>
                    <a:pt x="82562" y="5029200"/>
                  </a:lnTo>
                  <a:lnTo>
                    <a:pt x="29514" y="5038725"/>
                  </a:lnTo>
                  <a:lnTo>
                    <a:pt x="3987" y="5391645"/>
                  </a:lnTo>
                  <a:lnTo>
                    <a:pt x="5156" y="5398655"/>
                  </a:lnTo>
                  <a:lnTo>
                    <a:pt x="75285" y="5421134"/>
                  </a:lnTo>
                  <a:lnTo>
                    <a:pt x="129971" y="5426621"/>
                  </a:lnTo>
                  <a:lnTo>
                    <a:pt x="184861" y="5429593"/>
                  </a:lnTo>
                  <a:lnTo>
                    <a:pt x="240068" y="5429618"/>
                  </a:lnTo>
                  <a:lnTo>
                    <a:pt x="277202" y="5429326"/>
                  </a:lnTo>
                  <a:lnTo>
                    <a:pt x="318058" y="5428424"/>
                  </a:lnTo>
                  <a:lnTo>
                    <a:pt x="358317" y="5423967"/>
                  </a:lnTo>
                  <a:lnTo>
                    <a:pt x="412407" y="5401272"/>
                  </a:lnTo>
                  <a:lnTo>
                    <a:pt x="425030" y="5347335"/>
                  </a:lnTo>
                  <a:lnTo>
                    <a:pt x="425246" y="5300230"/>
                  </a:lnTo>
                  <a:lnTo>
                    <a:pt x="424053" y="5246649"/>
                  </a:lnTo>
                  <a:lnTo>
                    <a:pt x="419354" y="5193423"/>
                  </a:lnTo>
                  <a:lnTo>
                    <a:pt x="409003" y="5147373"/>
                  </a:lnTo>
                  <a:lnTo>
                    <a:pt x="372275" y="5111204"/>
                  </a:lnTo>
                  <a:lnTo>
                    <a:pt x="327139" y="5104168"/>
                  </a:lnTo>
                  <a:lnTo>
                    <a:pt x="268998" y="5102504"/>
                  </a:lnTo>
                  <a:lnTo>
                    <a:pt x="210845" y="5105031"/>
                  </a:lnTo>
                  <a:lnTo>
                    <a:pt x="165684" y="5110531"/>
                  </a:lnTo>
                  <a:lnTo>
                    <a:pt x="127025" y="5130533"/>
                  </a:lnTo>
                  <a:lnTo>
                    <a:pt x="109956" y="5166398"/>
                  </a:lnTo>
                  <a:lnTo>
                    <a:pt x="107657" y="5211661"/>
                  </a:lnTo>
                  <a:lnTo>
                    <a:pt x="113271" y="5259908"/>
                  </a:lnTo>
                  <a:lnTo>
                    <a:pt x="119989" y="5304688"/>
                  </a:lnTo>
                  <a:lnTo>
                    <a:pt x="301701" y="5326926"/>
                  </a:lnTo>
                  <a:lnTo>
                    <a:pt x="329044" y="5258841"/>
                  </a:lnTo>
                  <a:lnTo>
                    <a:pt x="298640" y="5212131"/>
                  </a:lnTo>
                  <a:lnTo>
                    <a:pt x="211810" y="5202110"/>
                  </a:lnTo>
                  <a:lnTo>
                    <a:pt x="195389" y="5239550"/>
                  </a:lnTo>
                  <a:lnTo>
                    <a:pt x="237299" y="5250091"/>
                  </a:lnTo>
                  <a:lnTo>
                    <a:pt x="261416" y="5255704"/>
                  </a:lnTo>
                  <a:lnTo>
                    <a:pt x="236410" y="5286235"/>
                  </a:lnTo>
                  <a:lnTo>
                    <a:pt x="186715" y="5285283"/>
                  </a:lnTo>
                  <a:lnTo>
                    <a:pt x="157010" y="5249380"/>
                  </a:lnTo>
                  <a:lnTo>
                    <a:pt x="153644" y="5212664"/>
                  </a:lnTo>
                  <a:lnTo>
                    <a:pt x="155422" y="5179390"/>
                  </a:lnTo>
                  <a:lnTo>
                    <a:pt x="165684" y="5156022"/>
                  </a:lnTo>
                  <a:lnTo>
                    <a:pt x="188429" y="5151336"/>
                  </a:lnTo>
                  <a:lnTo>
                    <a:pt x="230238" y="5151069"/>
                  </a:lnTo>
                  <a:lnTo>
                    <a:pt x="273177" y="5153253"/>
                  </a:lnTo>
                  <a:lnTo>
                    <a:pt x="339242" y="5168252"/>
                  </a:lnTo>
                  <a:lnTo>
                    <a:pt x="368719" y="5216906"/>
                  </a:lnTo>
                  <a:lnTo>
                    <a:pt x="372656" y="5259197"/>
                  </a:lnTo>
                  <a:lnTo>
                    <a:pt x="378193" y="5329707"/>
                  </a:lnTo>
                  <a:lnTo>
                    <a:pt x="356971" y="5354586"/>
                  </a:lnTo>
                  <a:lnTo>
                    <a:pt x="332828" y="5371681"/>
                  </a:lnTo>
                  <a:lnTo>
                    <a:pt x="305739" y="5381015"/>
                  </a:lnTo>
                  <a:lnTo>
                    <a:pt x="275742" y="5382577"/>
                  </a:lnTo>
                  <a:lnTo>
                    <a:pt x="241541" y="5386629"/>
                  </a:lnTo>
                  <a:lnTo>
                    <a:pt x="204406" y="5387606"/>
                  </a:lnTo>
                  <a:lnTo>
                    <a:pt x="167246" y="5385892"/>
                  </a:lnTo>
                  <a:lnTo>
                    <a:pt x="132994" y="5381879"/>
                  </a:lnTo>
                  <a:lnTo>
                    <a:pt x="97434" y="5378742"/>
                  </a:lnTo>
                  <a:lnTo>
                    <a:pt x="70497" y="5372760"/>
                  </a:lnTo>
                  <a:lnTo>
                    <a:pt x="53848" y="5360657"/>
                  </a:lnTo>
                  <a:lnTo>
                    <a:pt x="47472" y="5342420"/>
                  </a:lnTo>
                  <a:lnTo>
                    <a:pt x="51384" y="5318074"/>
                  </a:lnTo>
                  <a:lnTo>
                    <a:pt x="47548" y="5283492"/>
                  </a:lnTo>
                  <a:lnTo>
                    <a:pt x="49098" y="5245062"/>
                  </a:lnTo>
                  <a:lnTo>
                    <a:pt x="52768" y="5206352"/>
                  </a:lnTo>
                  <a:lnTo>
                    <a:pt x="55308" y="5170970"/>
                  </a:lnTo>
                  <a:lnTo>
                    <a:pt x="55841" y="5131003"/>
                  </a:lnTo>
                  <a:lnTo>
                    <a:pt x="75603" y="5084953"/>
                  </a:lnTo>
                  <a:lnTo>
                    <a:pt x="149948" y="5061636"/>
                  </a:lnTo>
                  <a:lnTo>
                    <a:pt x="193090" y="5057584"/>
                  </a:lnTo>
                  <a:lnTo>
                    <a:pt x="236702" y="5056098"/>
                  </a:lnTo>
                  <a:lnTo>
                    <a:pt x="277850" y="5055324"/>
                  </a:lnTo>
                  <a:lnTo>
                    <a:pt x="348856" y="5050764"/>
                  </a:lnTo>
                  <a:lnTo>
                    <a:pt x="387184" y="5051387"/>
                  </a:lnTo>
                  <a:lnTo>
                    <a:pt x="443001" y="5083556"/>
                  </a:lnTo>
                  <a:lnTo>
                    <a:pt x="457441" y="5121973"/>
                  </a:lnTo>
                  <a:lnTo>
                    <a:pt x="463638" y="5168265"/>
                  </a:lnTo>
                  <a:lnTo>
                    <a:pt x="464591" y="5216804"/>
                  </a:lnTo>
                  <a:lnTo>
                    <a:pt x="463296" y="5261940"/>
                  </a:lnTo>
                  <a:lnTo>
                    <a:pt x="462762" y="5298021"/>
                  </a:lnTo>
                  <a:lnTo>
                    <a:pt x="465302" y="5329377"/>
                  </a:lnTo>
                  <a:lnTo>
                    <a:pt x="468909" y="5367794"/>
                  </a:lnTo>
                  <a:lnTo>
                    <a:pt x="469709" y="5405590"/>
                  </a:lnTo>
                  <a:lnTo>
                    <a:pt x="463816" y="5435104"/>
                  </a:lnTo>
                  <a:lnTo>
                    <a:pt x="442201" y="5462105"/>
                  </a:lnTo>
                  <a:lnTo>
                    <a:pt x="412496" y="5475198"/>
                  </a:lnTo>
                  <a:lnTo>
                    <a:pt x="378206" y="5479021"/>
                  </a:lnTo>
                  <a:lnTo>
                    <a:pt x="342849" y="5478208"/>
                  </a:lnTo>
                  <a:lnTo>
                    <a:pt x="318833" y="5477345"/>
                  </a:lnTo>
                  <a:lnTo>
                    <a:pt x="212636" y="5478310"/>
                  </a:lnTo>
                  <a:lnTo>
                    <a:pt x="113931" y="5478792"/>
                  </a:lnTo>
                  <a:lnTo>
                    <a:pt x="64592" y="5479339"/>
                  </a:lnTo>
                  <a:lnTo>
                    <a:pt x="15252" y="5480329"/>
                  </a:lnTo>
                  <a:lnTo>
                    <a:pt x="0" y="5495976"/>
                  </a:lnTo>
                  <a:lnTo>
                    <a:pt x="3822" y="5506682"/>
                  </a:lnTo>
                  <a:lnTo>
                    <a:pt x="15252" y="5511927"/>
                  </a:lnTo>
                  <a:lnTo>
                    <a:pt x="67030" y="5513794"/>
                  </a:lnTo>
                  <a:lnTo>
                    <a:pt x="118846" y="5514860"/>
                  </a:lnTo>
                  <a:lnTo>
                    <a:pt x="170675" y="5515330"/>
                  </a:lnTo>
                  <a:lnTo>
                    <a:pt x="274320" y="5515305"/>
                  </a:lnTo>
                  <a:lnTo>
                    <a:pt x="288823" y="5515521"/>
                  </a:lnTo>
                  <a:lnTo>
                    <a:pt x="319506" y="5516981"/>
                  </a:lnTo>
                  <a:lnTo>
                    <a:pt x="369227" y="5519915"/>
                  </a:lnTo>
                  <a:lnTo>
                    <a:pt x="402818" y="5520639"/>
                  </a:lnTo>
                  <a:lnTo>
                    <a:pt x="464794" y="5513743"/>
                  </a:lnTo>
                  <a:lnTo>
                    <a:pt x="500354" y="5488444"/>
                  </a:lnTo>
                  <a:lnTo>
                    <a:pt x="505498" y="5469369"/>
                  </a:lnTo>
                  <a:lnTo>
                    <a:pt x="512775" y="5415927"/>
                  </a:lnTo>
                  <a:close/>
                </a:path>
                <a:path extrusionOk="0" h="13716000" w="2694304">
                  <a:moveTo>
                    <a:pt x="512775" y="4773117"/>
                  </a:moveTo>
                  <a:lnTo>
                    <a:pt x="512597" y="4715573"/>
                  </a:lnTo>
                  <a:lnTo>
                    <a:pt x="505701" y="4603813"/>
                  </a:lnTo>
                  <a:lnTo>
                    <a:pt x="506285" y="4568215"/>
                  </a:lnTo>
                  <a:lnTo>
                    <a:pt x="507746" y="4523460"/>
                  </a:lnTo>
                  <a:lnTo>
                    <a:pt x="506717" y="4475594"/>
                  </a:lnTo>
                  <a:lnTo>
                    <a:pt x="499833" y="4430687"/>
                  </a:lnTo>
                  <a:lnTo>
                    <a:pt x="483743" y="4394784"/>
                  </a:lnTo>
                  <a:lnTo>
                    <a:pt x="455079" y="4373943"/>
                  </a:lnTo>
                  <a:lnTo>
                    <a:pt x="405409" y="4364723"/>
                  </a:lnTo>
                  <a:lnTo>
                    <a:pt x="349999" y="4362970"/>
                  </a:lnTo>
                  <a:lnTo>
                    <a:pt x="294106" y="4365333"/>
                  </a:lnTo>
                  <a:lnTo>
                    <a:pt x="242989" y="4368482"/>
                  </a:lnTo>
                  <a:lnTo>
                    <a:pt x="189230" y="4372419"/>
                  </a:lnTo>
                  <a:lnTo>
                    <a:pt x="135775" y="4378477"/>
                  </a:lnTo>
                  <a:lnTo>
                    <a:pt x="82562" y="4386389"/>
                  </a:lnTo>
                  <a:lnTo>
                    <a:pt x="29514" y="4395914"/>
                  </a:lnTo>
                  <a:lnTo>
                    <a:pt x="3987" y="4748822"/>
                  </a:lnTo>
                  <a:lnTo>
                    <a:pt x="5156" y="4755832"/>
                  </a:lnTo>
                  <a:lnTo>
                    <a:pt x="75285" y="4778337"/>
                  </a:lnTo>
                  <a:lnTo>
                    <a:pt x="129971" y="4783810"/>
                  </a:lnTo>
                  <a:lnTo>
                    <a:pt x="184861" y="4786769"/>
                  </a:lnTo>
                  <a:lnTo>
                    <a:pt x="240068" y="4786795"/>
                  </a:lnTo>
                  <a:lnTo>
                    <a:pt x="277202" y="4786515"/>
                  </a:lnTo>
                  <a:lnTo>
                    <a:pt x="318058" y="4785601"/>
                  </a:lnTo>
                  <a:lnTo>
                    <a:pt x="358317" y="4781143"/>
                  </a:lnTo>
                  <a:lnTo>
                    <a:pt x="412407" y="4758448"/>
                  </a:lnTo>
                  <a:lnTo>
                    <a:pt x="425030" y="4704512"/>
                  </a:lnTo>
                  <a:lnTo>
                    <a:pt x="425246" y="4657407"/>
                  </a:lnTo>
                  <a:lnTo>
                    <a:pt x="424053" y="4603839"/>
                  </a:lnTo>
                  <a:lnTo>
                    <a:pt x="419354" y="4550600"/>
                  </a:lnTo>
                  <a:lnTo>
                    <a:pt x="409003" y="4504550"/>
                  </a:lnTo>
                  <a:lnTo>
                    <a:pt x="372275" y="4468380"/>
                  </a:lnTo>
                  <a:lnTo>
                    <a:pt x="327139" y="4461357"/>
                  </a:lnTo>
                  <a:lnTo>
                    <a:pt x="268998" y="4459694"/>
                  </a:lnTo>
                  <a:lnTo>
                    <a:pt x="210845" y="4462208"/>
                  </a:lnTo>
                  <a:lnTo>
                    <a:pt x="165684" y="4467707"/>
                  </a:lnTo>
                  <a:lnTo>
                    <a:pt x="127025" y="4487723"/>
                  </a:lnTo>
                  <a:lnTo>
                    <a:pt x="109956" y="4523575"/>
                  </a:lnTo>
                  <a:lnTo>
                    <a:pt x="107657" y="4568850"/>
                  </a:lnTo>
                  <a:lnTo>
                    <a:pt x="113271" y="4617097"/>
                  </a:lnTo>
                  <a:lnTo>
                    <a:pt x="119989" y="4661878"/>
                  </a:lnTo>
                  <a:lnTo>
                    <a:pt x="301701" y="4684103"/>
                  </a:lnTo>
                  <a:lnTo>
                    <a:pt x="329044" y="4616018"/>
                  </a:lnTo>
                  <a:lnTo>
                    <a:pt x="298640" y="4569320"/>
                  </a:lnTo>
                  <a:lnTo>
                    <a:pt x="211810" y="4559287"/>
                  </a:lnTo>
                  <a:lnTo>
                    <a:pt x="195389" y="4596727"/>
                  </a:lnTo>
                  <a:lnTo>
                    <a:pt x="237299" y="4607268"/>
                  </a:lnTo>
                  <a:lnTo>
                    <a:pt x="261416" y="4612881"/>
                  </a:lnTo>
                  <a:lnTo>
                    <a:pt x="236410" y="4643425"/>
                  </a:lnTo>
                  <a:lnTo>
                    <a:pt x="186715" y="4642459"/>
                  </a:lnTo>
                  <a:lnTo>
                    <a:pt x="157010" y="4606569"/>
                  </a:lnTo>
                  <a:lnTo>
                    <a:pt x="153644" y="4569841"/>
                  </a:lnTo>
                  <a:lnTo>
                    <a:pt x="155422" y="4536567"/>
                  </a:lnTo>
                  <a:lnTo>
                    <a:pt x="165684" y="4513211"/>
                  </a:lnTo>
                  <a:lnTo>
                    <a:pt x="188429" y="4508525"/>
                  </a:lnTo>
                  <a:lnTo>
                    <a:pt x="230238" y="4508258"/>
                  </a:lnTo>
                  <a:lnTo>
                    <a:pt x="273177" y="4510443"/>
                  </a:lnTo>
                  <a:lnTo>
                    <a:pt x="339242" y="4525429"/>
                  </a:lnTo>
                  <a:lnTo>
                    <a:pt x="368719" y="4574095"/>
                  </a:lnTo>
                  <a:lnTo>
                    <a:pt x="372656" y="4616386"/>
                  </a:lnTo>
                  <a:lnTo>
                    <a:pt x="378193" y="4686897"/>
                  </a:lnTo>
                  <a:lnTo>
                    <a:pt x="356971" y="4711776"/>
                  </a:lnTo>
                  <a:lnTo>
                    <a:pt x="332828" y="4728870"/>
                  </a:lnTo>
                  <a:lnTo>
                    <a:pt x="305739" y="4738205"/>
                  </a:lnTo>
                  <a:lnTo>
                    <a:pt x="275742" y="4739767"/>
                  </a:lnTo>
                  <a:lnTo>
                    <a:pt x="241541" y="4743818"/>
                  </a:lnTo>
                  <a:lnTo>
                    <a:pt x="204406" y="4744796"/>
                  </a:lnTo>
                  <a:lnTo>
                    <a:pt x="167246" y="4743081"/>
                  </a:lnTo>
                  <a:lnTo>
                    <a:pt x="132994" y="4739068"/>
                  </a:lnTo>
                  <a:lnTo>
                    <a:pt x="97434" y="4735931"/>
                  </a:lnTo>
                  <a:lnTo>
                    <a:pt x="70497" y="4729950"/>
                  </a:lnTo>
                  <a:lnTo>
                    <a:pt x="53848" y="4717834"/>
                  </a:lnTo>
                  <a:lnTo>
                    <a:pt x="47472" y="4699609"/>
                  </a:lnTo>
                  <a:lnTo>
                    <a:pt x="51384" y="4675263"/>
                  </a:lnTo>
                  <a:lnTo>
                    <a:pt x="47548" y="4640681"/>
                  </a:lnTo>
                  <a:lnTo>
                    <a:pt x="49098" y="4602238"/>
                  </a:lnTo>
                  <a:lnTo>
                    <a:pt x="52768" y="4563542"/>
                  </a:lnTo>
                  <a:lnTo>
                    <a:pt x="55308" y="4528147"/>
                  </a:lnTo>
                  <a:lnTo>
                    <a:pt x="55841" y="4488192"/>
                  </a:lnTo>
                  <a:lnTo>
                    <a:pt x="75603" y="4442142"/>
                  </a:lnTo>
                  <a:lnTo>
                    <a:pt x="149948" y="4418825"/>
                  </a:lnTo>
                  <a:lnTo>
                    <a:pt x="193090" y="4414774"/>
                  </a:lnTo>
                  <a:lnTo>
                    <a:pt x="236702" y="4413275"/>
                  </a:lnTo>
                  <a:lnTo>
                    <a:pt x="277850" y="4412500"/>
                  </a:lnTo>
                  <a:lnTo>
                    <a:pt x="348856" y="4407941"/>
                  </a:lnTo>
                  <a:lnTo>
                    <a:pt x="387184" y="4408576"/>
                  </a:lnTo>
                  <a:lnTo>
                    <a:pt x="443001" y="4440745"/>
                  </a:lnTo>
                  <a:lnTo>
                    <a:pt x="457441" y="4479163"/>
                  </a:lnTo>
                  <a:lnTo>
                    <a:pt x="463638" y="4525454"/>
                  </a:lnTo>
                  <a:lnTo>
                    <a:pt x="464591" y="4573994"/>
                  </a:lnTo>
                  <a:lnTo>
                    <a:pt x="463296" y="4619129"/>
                  </a:lnTo>
                  <a:lnTo>
                    <a:pt x="462762" y="4655210"/>
                  </a:lnTo>
                  <a:lnTo>
                    <a:pt x="465302" y="4686554"/>
                  </a:lnTo>
                  <a:lnTo>
                    <a:pt x="468909" y="4724971"/>
                  </a:lnTo>
                  <a:lnTo>
                    <a:pt x="469709" y="4762779"/>
                  </a:lnTo>
                  <a:lnTo>
                    <a:pt x="463816" y="4792281"/>
                  </a:lnTo>
                  <a:lnTo>
                    <a:pt x="442201" y="4819281"/>
                  </a:lnTo>
                  <a:lnTo>
                    <a:pt x="412496" y="4832375"/>
                  </a:lnTo>
                  <a:lnTo>
                    <a:pt x="378218" y="4836198"/>
                  </a:lnTo>
                  <a:lnTo>
                    <a:pt x="342861" y="4835385"/>
                  </a:lnTo>
                  <a:lnTo>
                    <a:pt x="318833" y="4834534"/>
                  </a:lnTo>
                  <a:lnTo>
                    <a:pt x="212636" y="4835499"/>
                  </a:lnTo>
                  <a:lnTo>
                    <a:pt x="113931" y="4835982"/>
                  </a:lnTo>
                  <a:lnTo>
                    <a:pt x="64592" y="4836515"/>
                  </a:lnTo>
                  <a:lnTo>
                    <a:pt x="15252" y="4837506"/>
                  </a:lnTo>
                  <a:lnTo>
                    <a:pt x="0" y="4853165"/>
                  </a:lnTo>
                  <a:lnTo>
                    <a:pt x="3822" y="4863858"/>
                  </a:lnTo>
                  <a:lnTo>
                    <a:pt x="15252" y="4869116"/>
                  </a:lnTo>
                  <a:lnTo>
                    <a:pt x="67030" y="4870983"/>
                  </a:lnTo>
                  <a:lnTo>
                    <a:pt x="118846" y="4872050"/>
                  </a:lnTo>
                  <a:lnTo>
                    <a:pt x="170675" y="4872507"/>
                  </a:lnTo>
                  <a:lnTo>
                    <a:pt x="274320" y="4872482"/>
                  </a:lnTo>
                  <a:lnTo>
                    <a:pt x="288823" y="4872698"/>
                  </a:lnTo>
                  <a:lnTo>
                    <a:pt x="319519" y="4874171"/>
                  </a:lnTo>
                  <a:lnTo>
                    <a:pt x="369239" y="4877092"/>
                  </a:lnTo>
                  <a:lnTo>
                    <a:pt x="402818" y="4877828"/>
                  </a:lnTo>
                  <a:lnTo>
                    <a:pt x="464794" y="4870920"/>
                  </a:lnTo>
                  <a:lnTo>
                    <a:pt x="500354" y="4845621"/>
                  </a:lnTo>
                  <a:lnTo>
                    <a:pt x="505498" y="4826546"/>
                  </a:lnTo>
                  <a:lnTo>
                    <a:pt x="512775" y="4773117"/>
                  </a:lnTo>
                  <a:close/>
                </a:path>
                <a:path extrusionOk="0" h="13716000" w="2694304">
                  <a:moveTo>
                    <a:pt x="512775" y="4130306"/>
                  </a:moveTo>
                  <a:lnTo>
                    <a:pt x="512597" y="4072750"/>
                  </a:lnTo>
                  <a:lnTo>
                    <a:pt x="505701" y="3961003"/>
                  </a:lnTo>
                  <a:lnTo>
                    <a:pt x="506285" y="3925405"/>
                  </a:lnTo>
                  <a:lnTo>
                    <a:pt x="507746" y="3880650"/>
                  </a:lnTo>
                  <a:lnTo>
                    <a:pt x="506717" y="3832783"/>
                  </a:lnTo>
                  <a:lnTo>
                    <a:pt x="499833" y="3787876"/>
                  </a:lnTo>
                  <a:lnTo>
                    <a:pt x="483743" y="3751973"/>
                  </a:lnTo>
                  <a:lnTo>
                    <a:pt x="455079" y="3731133"/>
                  </a:lnTo>
                  <a:lnTo>
                    <a:pt x="405409" y="3721912"/>
                  </a:lnTo>
                  <a:lnTo>
                    <a:pt x="349999" y="3720147"/>
                  </a:lnTo>
                  <a:lnTo>
                    <a:pt x="294106" y="3722522"/>
                  </a:lnTo>
                  <a:lnTo>
                    <a:pt x="242989" y="3725672"/>
                  </a:lnTo>
                  <a:lnTo>
                    <a:pt x="189230" y="3729609"/>
                  </a:lnTo>
                  <a:lnTo>
                    <a:pt x="135775" y="3735654"/>
                  </a:lnTo>
                  <a:lnTo>
                    <a:pt x="82562" y="3743566"/>
                  </a:lnTo>
                  <a:lnTo>
                    <a:pt x="29514" y="3753091"/>
                  </a:lnTo>
                  <a:lnTo>
                    <a:pt x="3987" y="4106011"/>
                  </a:lnTo>
                  <a:lnTo>
                    <a:pt x="5156" y="4113022"/>
                  </a:lnTo>
                  <a:lnTo>
                    <a:pt x="75285" y="4135513"/>
                  </a:lnTo>
                  <a:lnTo>
                    <a:pt x="129971" y="4141000"/>
                  </a:lnTo>
                  <a:lnTo>
                    <a:pt x="184861" y="4143959"/>
                  </a:lnTo>
                  <a:lnTo>
                    <a:pt x="240068" y="4143984"/>
                  </a:lnTo>
                  <a:lnTo>
                    <a:pt x="277202" y="4143705"/>
                  </a:lnTo>
                  <a:lnTo>
                    <a:pt x="318058" y="4142790"/>
                  </a:lnTo>
                  <a:lnTo>
                    <a:pt x="358317" y="4138320"/>
                  </a:lnTo>
                  <a:lnTo>
                    <a:pt x="412407" y="4115638"/>
                  </a:lnTo>
                  <a:lnTo>
                    <a:pt x="425030" y="4061701"/>
                  </a:lnTo>
                  <a:lnTo>
                    <a:pt x="425246" y="4014597"/>
                  </a:lnTo>
                  <a:lnTo>
                    <a:pt x="424053" y="3961015"/>
                  </a:lnTo>
                  <a:lnTo>
                    <a:pt x="419354" y="3907790"/>
                  </a:lnTo>
                  <a:lnTo>
                    <a:pt x="409003" y="3861739"/>
                  </a:lnTo>
                  <a:lnTo>
                    <a:pt x="372275" y="3825557"/>
                  </a:lnTo>
                  <a:lnTo>
                    <a:pt x="327139" y="3818534"/>
                  </a:lnTo>
                  <a:lnTo>
                    <a:pt x="268998" y="3816870"/>
                  </a:lnTo>
                  <a:lnTo>
                    <a:pt x="210845" y="3819398"/>
                  </a:lnTo>
                  <a:lnTo>
                    <a:pt x="165684" y="3824897"/>
                  </a:lnTo>
                  <a:lnTo>
                    <a:pt x="127025" y="3844899"/>
                  </a:lnTo>
                  <a:lnTo>
                    <a:pt x="109956" y="3880764"/>
                  </a:lnTo>
                  <a:lnTo>
                    <a:pt x="107657" y="3926027"/>
                  </a:lnTo>
                  <a:lnTo>
                    <a:pt x="113271" y="3974274"/>
                  </a:lnTo>
                  <a:lnTo>
                    <a:pt x="119989" y="4019054"/>
                  </a:lnTo>
                  <a:lnTo>
                    <a:pt x="301701" y="4041292"/>
                  </a:lnTo>
                  <a:lnTo>
                    <a:pt x="329044" y="3973207"/>
                  </a:lnTo>
                  <a:lnTo>
                    <a:pt x="298640" y="3926509"/>
                  </a:lnTo>
                  <a:lnTo>
                    <a:pt x="211810" y="3916476"/>
                  </a:lnTo>
                  <a:lnTo>
                    <a:pt x="195389" y="3953916"/>
                  </a:lnTo>
                  <a:lnTo>
                    <a:pt x="237299" y="3964457"/>
                  </a:lnTo>
                  <a:lnTo>
                    <a:pt x="261416" y="3970058"/>
                  </a:lnTo>
                  <a:lnTo>
                    <a:pt x="236410" y="4000601"/>
                  </a:lnTo>
                  <a:lnTo>
                    <a:pt x="186715" y="3999649"/>
                  </a:lnTo>
                  <a:lnTo>
                    <a:pt x="157010" y="3963759"/>
                  </a:lnTo>
                  <a:lnTo>
                    <a:pt x="153644" y="3927030"/>
                  </a:lnTo>
                  <a:lnTo>
                    <a:pt x="155422" y="3893756"/>
                  </a:lnTo>
                  <a:lnTo>
                    <a:pt x="165684" y="3870388"/>
                  </a:lnTo>
                  <a:lnTo>
                    <a:pt x="188429" y="3865715"/>
                  </a:lnTo>
                  <a:lnTo>
                    <a:pt x="230238" y="3865435"/>
                  </a:lnTo>
                  <a:lnTo>
                    <a:pt x="273177" y="3867620"/>
                  </a:lnTo>
                  <a:lnTo>
                    <a:pt x="339242" y="3882618"/>
                  </a:lnTo>
                  <a:lnTo>
                    <a:pt x="368719" y="3931285"/>
                  </a:lnTo>
                  <a:lnTo>
                    <a:pt x="372656" y="3973563"/>
                  </a:lnTo>
                  <a:lnTo>
                    <a:pt x="378193" y="4044073"/>
                  </a:lnTo>
                  <a:lnTo>
                    <a:pt x="356971" y="4068953"/>
                  </a:lnTo>
                  <a:lnTo>
                    <a:pt x="332828" y="4086060"/>
                  </a:lnTo>
                  <a:lnTo>
                    <a:pt x="305739" y="4095381"/>
                  </a:lnTo>
                  <a:lnTo>
                    <a:pt x="275742" y="4096943"/>
                  </a:lnTo>
                  <a:lnTo>
                    <a:pt x="241541" y="4100995"/>
                  </a:lnTo>
                  <a:lnTo>
                    <a:pt x="204406" y="4101973"/>
                  </a:lnTo>
                  <a:lnTo>
                    <a:pt x="167246" y="4100258"/>
                  </a:lnTo>
                  <a:lnTo>
                    <a:pt x="132994" y="4096245"/>
                  </a:lnTo>
                  <a:lnTo>
                    <a:pt x="97434" y="4093121"/>
                  </a:lnTo>
                  <a:lnTo>
                    <a:pt x="70497" y="4087139"/>
                  </a:lnTo>
                  <a:lnTo>
                    <a:pt x="53848" y="4075023"/>
                  </a:lnTo>
                  <a:lnTo>
                    <a:pt x="47472" y="4056799"/>
                  </a:lnTo>
                  <a:lnTo>
                    <a:pt x="51384" y="4032440"/>
                  </a:lnTo>
                  <a:lnTo>
                    <a:pt x="47548" y="3997858"/>
                  </a:lnTo>
                  <a:lnTo>
                    <a:pt x="49098" y="3959428"/>
                  </a:lnTo>
                  <a:lnTo>
                    <a:pt x="52768" y="3920731"/>
                  </a:lnTo>
                  <a:lnTo>
                    <a:pt x="55308" y="3885336"/>
                  </a:lnTo>
                  <a:lnTo>
                    <a:pt x="55841" y="3845369"/>
                  </a:lnTo>
                  <a:lnTo>
                    <a:pt x="75603" y="3799319"/>
                  </a:lnTo>
                  <a:lnTo>
                    <a:pt x="149948" y="3776002"/>
                  </a:lnTo>
                  <a:lnTo>
                    <a:pt x="193090" y="3771950"/>
                  </a:lnTo>
                  <a:lnTo>
                    <a:pt x="236702" y="3770465"/>
                  </a:lnTo>
                  <a:lnTo>
                    <a:pt x="277850" y="3769690"/>
                  </a:lnTo>
                  <a:lnTo>
                    <a:pt x="348856" y="3765118"/>
                  </a:lnTo>
                  <a:lnTo>
                    <a:pt x="387184" y="3765753"/>
                  </a:lnTo>
                  <a:lnTo>
                    <a:pt x="443001" y="3797935"/>
                  </a:lnTo>
                  <a:lnTo>
                    <a:pt x="457441" y="3836339"/>
                  </a:lnTo>
                  <a:lnTo>
                    <a:pt x="463638" y="3882644"/>
                  </a:lnTo>
                  <a:lnTo>
                    <a:pt x="464591" y="3931183"/>
                  </a:lnTo>
                  <a:lnTo>
                    <a:pt x="463296" y="3976306"/>
                  </a:lnTo>
                  <a:lnTo>
                    <a:pt x="462762" y="4012387"/>
                  </a:lnTo>
                  <a:lnTo>
                    <a:pt x="465302" y="4043743"/>
                  </a:lnTo>
                  <a:lnTo>
                    <a:pt x="468909" y="4082161"/>
                  </a:lnTo>
                  <a:lnTo>
                    <a:pt x="469709" y="4119969"/>
                  </a:lnTo>
                  <a:lnTo>
                    <a:pt x="463816" y="4149471"/>
                  </a:lnTo>
                  <a:lnTo>
                    <a:pt x="442201" y="4176471"/>
                  </a:lnTo>
                  <a:lnTo>
                    <a:pt x="412496" y="4189565"/>
                  </a:lnTo>
                  <a:lnTo>
                    <a:pt x="378206" y="4193387"/>
                  </a:lnTo>
                  <a:lnTo>
                    <a:pt x="342849" y="4192562"/>
                  </a:lnTo>
                  <a:lnTo>
                    <a:pt x="318833" y="4191711"/>
                  </a:lnTo>
                  <a:lnTo>
                    <a:pt x="212636" y="4192676"/>
                  </a:lnTo>
                  <a:lnTo>
                    <a:pt x="113931" y="4193159"/>
                  </a:lnTo>
                  <a:lnTo>
                    <a:pt x="64592" y="4193705"/>
                  </a:lnTo>
                  <a:lnTo>
                    <a:pt x="15252" y="4194695"/>
                  </a:lnTo>
                  <a:lnTo>
                    <a:pt x="0" y="4210342"/>
                  </a:lnTo>
                  <a:lnTo>
                    <a:pt x="3822" y="4221048"/>
                  </a:lnTo>
                  <a:lnTo>
                    <a:pt x="15252" y="4226293"/>
                  </a:lnTo>
                  <a:lnTo>
                    <a:pt x="67030" y="4228160"/>
                  </a:lnTo>
                  <a:lnTo>
                    <a:pt x="118846" y="4229227"/>
                  </a:lnTo>
                  <a:lnTo>
                    <a:pt x="170675" y="4229697"/>
                  </a:lnTo>
                  <a:lnTo>
                    <a:pt x="274320" y="4229671"/>
                  </a:lnTo>
                  <a:lnTo>
                    <a:pt x="288823" y="4229887"/>
                  </a:lnTo>
                  <a:lnTo>
                    <a:pt x="319519" y="4231360"/>
                  </a:lnTo>
                  <a:lnTo>
                    <a:pt x="369239" y="4234281"/>
                  </a:lnTo>
                  <a:lnTo>
                    <a:pt x="402818" y="4235018"/>
                  </a:lnTo>
                  <a:lnTo>
                    <a:pt x="464794" y="4228109"/>
                  </a:lnTo>
                  <a:lnTo>
                    <a:pt x="500354" y="4202811"/>
                  </a:lnTo>
                  <a:lnTo>
                    <a:pt x="505498" y="4183735"/>
                  </a:lnTo>
                  <a:lnTo>
                    <a:pt x="512775" y="4130306"/>
                  </a:lnTo>
                  <a:close/>
                </a:path>
                <a:path extrusionOk="0" h="13716000" w="2694304">
                  <a:moveTo>
                    <a:pt x="512775" y="3487483"/>
                  </a:moveTo>
                  <a:lnTo>
                    <a:pt x="512597" y="3429927"/>
                  </a:lnTo>
                  <a:lnTo>
                    <a:pt x="505701" y="3318179"/>
                  </a:lnTo>
                  <a:lnTo>
                    <a:pt x="506285" y="3282581"/>
                  </a:lnTo>
                  <a:lnTo>
                    <a:pt x="507746" y="3237827"/>
                  </a:lnTo>
                  <a:lnTo>
                    <a:pt x="506717" y="3189960"/>
                  </a:lnTo>
                  <a:lnTo>
                    <a:pt x="499833" y="3145053"/>
                  </a:lnTo>
                  <a:lnTo>
                    <a:pt x="483743" y="3109150"/>
                  </a:lnTo>
                  <a:lnTo>
                    <a:pt x="455079" y="3088309"/>
                  </a:lnTo>
                  <a:lnTo>
                    <a:pt x="405409" y="3079089"/>
                  </a:lnTo>
                  <a:lnTo>
                    <a:pt x="349999" y="3077324"/>
                  </a:lnTo>
                  <a:lnTo>
                    <a:pt x="294106" y="3079699"/>
                  </a:lnTo>
                  <a:lnTo>
                    <a:pt x="242989" y="3082848"/>
                  </a:lnTo>
                  <a:lnTo>
                    <a:pt x="189230" y="3086798"/>
                  </a:lnTo>
                  <a:lnTo>
                    <a:pt x="135775" y="3092843"/>
                  </a:lnTo>
                  <a:lnTo>
                    <a:pt x="82562" y="3100755"/>
                  </a:lnTo>
                  <a:lnTo>
                    <a:pt x="29514" y="3110268"/>
                  </a:lnTo>
                  <a:lnTo>
                    <a:pt x="3987" y="3463188"/>
                  </a:lnTo>
                  <a:lnTo>
                    <a:pt x="5156" y="3470198"/>
                  </a:lnTo>
                  <a:lnTo>
                    <a:pt x="75285" y="3492690"/>
                  </a:lnTo>
                  <a:lnTo>
                    <a:pt x="129971" y="3498177"/>
                  </a:lnTo>
                  <a:lnTo>
                    <a:pt x="184861" y="3501136"/>
                  </a:lnTo>
                  <a:lnTo>
                    <a:pt x="240068" y="3501161"/>
                  </a:lnTo>
                  <a:lnTo>
                    <a:pt x="277202" y="3500882"/>
                  </a:lnTo>
                  <a:lnTo>
                    <a:pt x="318058" y="3499980"/>
                  </a:lnTo>
                  <a:lnTo>
                    <a:pt x="358317" y="3495510"/>
                  </a:lnTo>
                  <a:lnTo>
                    <a:pt x="412407" y="3472815"/>
                  </a:lnTo>
                  <a:lnTo>
                    <a:pt x="425030" y="3418878"/>
                  </a:lnTo>
                  <a:lnTo>
                    <a:pt x="425246" y="3371786"/>
                  </a:lnTo>
                  <a:lnTo>
                    <a:pt x="424053" y="3318205"/>
                  </a:lnTo>
                  <a:lnTo>
                    <a:pt x="419354" y="3264966"/>
                  </a:lnTo>
                  <a:lnTo>
                    <a:pt x="409003" y="3218916"/>
                  </a:lnTo>
                  <a:lnTo>
                    <a:pt x="372275" y="3182747"/>
                  </a:lnTo>
                  <a:lnTo>
                    <a:pt x="327139" y="3175724"/>
                  </a:lnTo>
                  <a:lnTo>
                    <a:pt x="268998" y="3174060"/>
                  </a:lnTo>
                  <a:lnTo>
                    <a:pt x="210845" y="3176574"/>
                  </a:lnTo>
                  <a:lnTo>
                    <a:pt x="165684" y="3182074"/>
                  </a:lnTo>
                  <a:lnTo>
                    <a:pt x="127025" y="3202089"/>
                  </a:lnTo>
                  <a:lnTo>
                    <a:pt x="109956" y="3237941"/>
                  </a:lnTo>
                  <a:lnTo>
                    <a:pt x="107657" y="3283216"/>
                  </a:lnTo>
                  <a:lnTo>
                    <a:pt x="113271" y="3331464"/>
                  </a:lnTo>
                  <a:lnTo>
                    <a:pt x="119989" y="3376244"/>
                  </a:lnTo>
                  <a:lnTo>
                    <a:pt x="301701" y="3398469"/>
                  </a:lnTo>
                  <a:lnTo>
                    <a:pt x="329044" y="3330384"/>
                  </a:lnTo>
                  <a:lnTo>
                    <a:pt x="298640" y="3283686"/>
                  </a:lnTo>
                  <a:lnTo>
                    <a:pt x="211810" y="3273653"/>
                  </a:lnTo>
                  <a:lnTo>
                    <a:pt x="195389" y="3311093"/>
                  </a:lnTo>
                  <a:lnTo>
                    <a:pt x="237299" y="3321634"/>
                  </a:lnTo>
                  <a:lnTo>
                    <a:pt x="261416" y="3327247"/>
                  </a:lnTo>
                  <a:lnTo>
                    <a:pt x="236410" y="3357778"/>
                  </a:lnTo>
                  <a:lnTo>
                    <a:pt x="186715" y="3356826"/>
                  </a:lnTo>
                  <a:lnTo>
                    <a:pt x="157010" y="3320935"/>
                  </a:lnTo>
                  <a:lnTo>
                    <a:pt x="153644" y="3284207"/>
                  </a:lnTo>
                  <a:lnTo>
                    <a:pt x="155422" y="3250933"/>
                  </a:lnTo>
                  <a:lnTo>
                    <a:pt x="165684" y="3227565"/>
                  </a:lnTo>
                  <a:lnTo>
                    <a:pt x="188429" y="3222891"/>
                  </a:lnTo>
                  <a:lnTo>
                    <a:pt x="230238" y="3222625"/>
                  </a:lnTo>
                  <a:lnTo>
                    <a:pt x="273177" y="3224809"/>
                  </a:lnTo>
                  <a:lnTo>
                    <a:pt x="339242" y="3239795"/>
                  </a:lnTo>
                  <a:lnTo>
                    <a:pt x="368719" y="3288461"/>
                  </a:lnTo>
                  <a:lnTo>
                    <a:pt x="372656" y="3330740"/>
                  </a:lnTo>
                  <a:lnTo>
                    <a:pt x="378193" y="3401250"/>
                  </a:lnTo>
                  <a:lnTo>
                    <a:pt x="356971" y="3426129"/>
                  </a:lnTo>
                  <a:lnTo>
                    <a:pt x="332828" y="3443236"/>
                  </a:lnTo>
                  <a:lnTo>
                    <a:pt x="305739" y="3452571"/>
                  </a:lnTo>
                  <a:lnTo>
                    <a:pt x="275742" y="3454120"/>
                  </a:lnTo>
                  <a:lnTo>
                    <a:pt x="241541" y="3458184"/>
                  </a:lnTo>
                  <a:lnTo>
                    <a:pt x="204406" y="3459162"/>
                  </a:lnTo>
                  <a:lnTo>
                    <a:pt x="167246" y="3457448"/>
                  </a:lnTo>
                  <a:lnTo>
                    <a:pt x="132994" y="3453434"/>
                  </a:lnTo>
                  <a:lnTo>
                    <a:pt x="97434" y="3450298"/>
                  </a:lnTo>
                  <a:lnTo>
                    <a:pt x="70497" y="3444316"/>
                  </a:lnTo>
                  <a:lnTo>
                    <a:pt x="53848" y="3432213"/>
                  </a:lnTo>
                  <a:lnTo>
                    <a:pt x="47472" y="3413988"/>
                  </a:lnTo>
                  <a:lnTo>
                    <a:pt x="51384" y="3389630"/>
                  </a:lnTo>
                  <a:lnTo>
                    <a:pt x="47548" y="3355048"/>
                  </a:lnTo>
                  <a:lnTo>
                    <a:pt x="49098" y="3316605"/>
                  </a:lnTo>
                  <a:lnTo>
                    <a:pt x="52768" y="3277908"/>
                  </a:lnTo>
                  <a:lnTo>
                    <a:pt x="55308" y="3242513"/>
                  </a:lnTo>
                  <a:lnTo>
                    <a:pt x="55841" y="3202559"/>
                  </a:lnTo>
                  <a:lnTo>
                    <a:pt x="75603" y="3156521"/>
                  </a:lnTo>
                  <a:lnTo>
                    <a:pt x="149948" y="3133191"/>
                  </a:lnTo>
                  <a:lnTo>
                    <a:pt x="193090" y="3129140"/>
                  </a:lnTo>
                  <a:lnTo>
                    <a:pt x="236702" y="3127641"/>
                  </a:lnTo>
                  <a:lnTo>
                    <a:pt x="277850" y="3126867"/>
                  </a:lnTo>
                  <a:lnTo>
                    <a:pt x="348856" y="3122307"/>
                  </a:lnTo>
                  <a:lnTo>
                    <a:pt x="387184" y="3122942"/>
                  </a:lnTo>
                  <a:lnTo>
                    <a:pt x="443001" y="3155111"/>
                  </a:lnTo>
                  <a:lnTo>
                    <a:pt x="457441" y="3193529"/>
                  </a:lnTo>
                  <a:lnTo>
                    <a:pt x="463638" y="3239820"/>
                  </a:lnTo>
                  <a:lnTo>
                    <a:pt x="464591" y="3288360"/>
                  </a:lnTo>
                  <a:lnTo>
                    <a:pt x="463296" y="3333496"/>
                  </a:lnTo>
                  <a:lnTo>
                    <a:pt x="462762" y="3369564"/>
                  </a:lnTo>
                  <a:lnTo>
                    <a:pt x="465302" y="3400920"/>
                  </a:lnTo>
                  <a:lnTo>
                    <a:pt x="468909" y="3439337"/>
                  </a:lnTo>
                  <a:lnTo>
                    <a:pt x="469709" y="3477145"/>
                  </a:lnTo>
                  <a:lnTo>
                    <a:pt x="463816" y="3506647"/>
                  </a:lnTo>
                  <a:lnTo>
                    <a:pt x="442201" y="3533648"/>
                  </a:lnTo>
                  <a:lnTo>
                    <a:pt x="412496" y="3546741"/>
                  </a:lnTo>
                  <a:lnTo>
                    <a:pt x="378218" y="3550564"/>
                  </a:lnTo>
                  <a:lnTo>
                    <a:pt x="342861" y="3549751"/>
                  </a:lnTo>
                  <a:lnTo>
                    <a:pt x="318833" y="3548900"/>
                  </a:lnTo>
                  <a:lnTo>
                    <a:pt x="212636" y="3549866"/>
                  </a:lnTo>
                  <a:lnTo>
                    <a:pt x="113931" y="3550348"/>
                  </a:lnTo>
                  <a:lnTo>
                    <a:pt x="64592" y="3550882"/>
                  </a:lnTo>
                  <a:lnTo>
                    <a:pt x="15252" y="3551872"/>
                  </a:lnTo>
                  <a:lnTo>
                    <a:pt x="0" y="3567531"/>
                  </a:lnTo>
                  <a:lnTo>
                    <a:pt x="3822" y="3578237"/>
                  </a:lnTo>
                  <a:lnTo>
                    <a:pt x="15252" y="3583482"/>
                  </a:lnTo>
                  <a:lnTo>
                    <a:pt x="67030" y="3585349"/>
                  </a:lnTo>
                  <a:lnTo>
                    <a:pt x="118846" y="3586416"/>
                  </a:lnTo>
                  <a:lnTo>
                    <a:pt x="170675" y="3586873"/>
                  </a:lnTo>
                  <a:lnTo>
                    <a:pt x="274320" y="3586848"/>
                  </a:lnTo>
                  <a:lnTo>
                    <a:pt x="288823" y="3587064"/>
                  </a:lnTo>
                  <a:lnTo>
                    <a:pt x="319519" y="3588537"/>
                  </a:lnTo>
                  <a:lnTo>
                    <a:pt x="369239" y="3591458"/>
                  </a:lnTo>
                  <a:lnTo>
                    <a:pt x="402831" y="3592195"/>
                  </a:lnTo>
                  <a:lnTo>
                    <a:pt x="464794" y="3585299"/>
                  </a:lnTo>
                  <a:lnTo>
                    <a:pt x="500354" y="3559987"/>
                  </a:lnTo>
                  <a:lnTo>
                    <a:pt x="505498" y="3540912"/>
                  </a:lnTo>
                  <a:lnTo>
                    <a:pt x="512775" y="3487483"/>
                  </a:lnTo>
                  <a:close/>
                </a:path>
                <a:path extrusionOk="0" h="13716000" w="2694304">
                  <a:moveTo>
                    <a:pt x="512775" y="2844673"/>
                  </a:moveTo>
                  <a:lnTo>
                    <a:pt x="512597" y="2787116"/>
                  </a:lnTo>
                  <a:lnTo>
                    <a:pt x="505701" y="2675369"/>
                  </a:lnTo>
                  <a:lnTo>
                    <a:pt x="506285" y="2639771"/>
                  </a:lnTo>
                  <a:lnTo>
                    <a:pt x="507746" y="2595003"/>
                  </a:lnTo>
                  <a:lnTo>
                    <a:pt x="506717" y="2547150"/>
                  </a:lnTo>
                  <a:lnTo>
                    <a:pt x="499833" y="2502230"/>
                  </a:lnTo>
                  <a:lnTo>
                    <a:pt x="483743" y="2466327"/>
                  </a:lnTo>
                  <a:lnTo>
                    <a:pt x="455079" y="2445499"/>
                  </a:lnTo>
                  <a:lnTo>
                    <a:pt x="405409" y="2436266"/>
                  </a:lnTo>
                  <a:lnTo>
                    <a:pt x="349999" y="2434513"/>
                  </a:lnTo>
                  <a:lnTo>
                    <a:pt x="294106" y="2436888"/>
                  </a:lnTo>
                  <a:lnTo>
                    <a:pt x="242989" y="2440038"/>
                  </a:lnTo>
                  <a:lnTo>
                    <a:pt x="189230" y="2443975"/>
                  </a:lnTo>
                  <a:lnTo>
                    <a:pt x="135775" y="2450020"/>
                  </a:lnTo>
                  <a:lnTo>
                    <a:pt x="82562" y="2457945"/>
                  </a:lnTo>
                  <a:lnTo>
                    <a:pt x="29514" y="2467457"/>
                  </a:lnTo>
                  <a:lnTo>
                    <a:pt x="3987" y="2820378"/>
                  </a:lnTo>
                  <a:lnTo>
                    <a:pt x="5156" y="2827388"/>
                  </a:lnTo>
                  <a:lnTo>
                    <a:pt x="75285" y="2849880"/>
                  </a:lnTo>
                  <a:lnTo>
                    <a:pt x="129971" y="2855366"/>
                  </a:lnTo>
                  <a:lnTo>
                    <a:pt x="184861" y="2858325"/>
                  </a:lnTo>
                  <a:lnTo>
                    <a:pt x="240068" y="2858351"/>
                  </a:lnTo>
                  <a:lnTo>
                    <a:pt x="277202" y="2858071"/>
                  </a:lnTo>
                  <a:lnTo>
                    <a:pt x="318058" y="2857157"/>
                  </a:lnTo>
                  <a:lnTo>
                    <a:pt x="358317" y="2852686"/>
                  </a:lnTo>
                  <a:lnTo>
                    <a:pt x="412407" y="2830004"/>
                  </a:lnTo>
                  <a:lnTo>
                    <a:pt x="425030" y="2776067"/>
                  </a:lnTo>
                  <a:lnTo>
                    <a:pt x="425246" y="2728963"/>
                  </a:lnTo>
                  <a:lnTo>
                    <a:pt x="424053" y="2675382"/>
                  </a:lnTo>
                  <a:lnTo>
                    <a:pt x="419354" y="2622156"/>
                  </a:lnTo>
                  <a:lnTo>
                    <a:pt x="409003" y="2576106"/>
                  </a:lnTo>
                  <a:lnTo>
                    <a:pt x="372275" y="2539936"/>
                  </a:lnTo>
                  <a:lnTo>
                    <a:pt x="327139" y="2532900"/>
                  </a:lnTo>
                  <a:lnTo>
                    <a:pt x="268998" y="2531249"/>
                  </a:lnTo>
                  <a:lnTo>
                    <a:pt x="210845" y="2533764"/>
                  </a:lnTo>
                  <a:lnTo>
                    <a:pt x="165684" y="2539263"/>
                  </a:lnTo>
                  <a:lnTo>
                    <a:pt x="127025" y="2559278"/>
                  </a:lnTo>
                  <a:lnTo>
                    <a:pt x="109956" y="2595130"/>
                  </a:lnTo>
                  <a:lnTo>
                    <a:pt x="107657" y="2640406"/>
                  </a:lnTo>
                  <a:lnTo>
                    <a:pt x="113271" y="2688653"/>
                  </a:lnTo>
                  <a:lnTo>
                    <a:pt x="119989" y="2733433"/>
                  </a:lnTo>
                  <a:lnTo>
                    <a:pt x="301701" y="2755658"/>
                  </a:lnTo>
                  <a:lnTo>
                    <a:pt x="329044" y="2687574"/>
                  </a:lnTo>
                  <a:lnTo>
                    <a:pt x="298640" y="2640876"/>
                  </a:lnTo>
                  <a:lnTo>
                    <a:pt x="211810" y="2630843"/>
                  </a:lnTo>
                  <a:lnTo>
                    <a:pt x="195389" y="2668282"/>
                  </a:lnTo>
                  <a:lnTo>
                    <a:pt x="237299" y="2678823"/>
                  </a:lnTo>
                  <a:lnTo>
                    <a:pt x="261416" y="2684437"/>
                  </a:lnTo>
                  <a:lnTo>
                    <a:pt x="236410" y="2714968"/>
                  </a:lnTo>
                  <a:lnTo>
                    <a:pt x="186715" y="2714015"/>
                  </a:lnTo>
                  <a:lnTo>
                    <a:pt x="157010" y="2678112"/>
                  </a:lnTo>
                  <a:lnTo>
                    <a:pt x="153644" y="2641396"/>
                  </a:lnTo>
                  <a:lnTo>
                    <a:pt x="155422" y="2608122"/>
                  </a:lnTo>
                  <a:lnTo>
                    <a:pt x="165684" y="2584754"/>
                  </a:lnTo>
                  <a:lnTo>
                    <a:pt x="188429" y="2580081"/>
                  </a:lnTo>
                  <a:lnTo>
                    <a:pt x="230238" y="2579814"/>
                  </a:lnTo>
                  <a:lnTo>
                    <a:pt x="273177" y="2581999"/>
                  </a:lnTo>
                  <a:lnTo>
                    <a:pt x="339242" y="2596985"/>
                  </a:lnTo>
                  <a:lnTo>
                    <a:pt x="368719" y="2645638"/>
                  </a:lnTo>
                  <a:lnTo>
                    <a:pt x="372656" y="2687917"/>
                  </a:lnTo>
                  <a:lnTo>
                    <a:pt x="378193" y="2758440"/>
                  </a:lnTo>
                  <a:lnTo>
                    <a:pt x="356971" y="2783319"/>
                  </a:lnTo>
                  <a:lnTo>
                    <a:pt x="332828" y="2800426"/>
                  </a:lnTo>
                  <a:lnTo>
                    <a:pt x="305739" y="2809748"/>
                  </a:lnTo>
                  <a:lnTo>
                    <a:pt x="275742" y="2811310"/>
                  </a:lnTo>
                  <a:lnTo>
                    <a:pt x="241541" y="2815361"/>
                  </a:lnTo>
                  <a:lnTo>
                    <a:pt x="204406" y="2816339"/>
                  </a:lnTo>
                  <a:lnTo>
                    <a:pt x="167246" y="2814624"/>
                  </a:lnTo>
                  <a:lnTo>
                    <a:pt x="132994" y="2810611"/>
                  </a:lnTo>
                  <a:lnTo>
                    <a:pt x="97434" y="2807487"/>
                  </a:lnTo>
                  <a:lnTo>
                    <a:pt x="70497" y="2801493"/>
                  </a:lnTo>
                  <a:lnTo>
                    <a:pt x="53848" y="2789390"/>
                  </a:lnTo>
                  <a:lnTo>
                    <a:pt x="47472" y="2771165"/>
                  </a:lnTo>
                  <a:lnTo>
                    <a:pt x="51384" y="2746819"/>
                  </a:lnTo>
                  <a:lnTo>
                    <a:pt x="47548" y="2712224"/>
                  </a:lnTo>
                  <a:lnTo>
                    <a:pt x="49098" y="2673794"/>
                  </a:lnTo>
                  <a:lnTo>
                    <a:pt x="52768" y="2635085"/>
                  </a:lnTo>
                  <a:lnTo>
                    <a:pt x="55308" y="2599690"/>
                  </a:lnTo>
                  <a:lnTo>
                    <a:pt x="55841" y="2559735"/>
                  </a:lnTo>
                  <a:lnTo>
                    <a:pt x="75603" y="2513698"/>
                  </a:lnTo>
                  <a:lnTo>
                    <a:pt x="149948" y="2490381"/>
                  </a:lnTo>
                  <a:lnTo>
                    <a:pt x="193090" y="2486317"/>
                  </a:lnTo>
                  <a:lnTo>
                    <a:pt x="236702" y="2484831"/>
                  </a:lnTo>
                  <a:lnTo>
                    <a:pt x="277850" y="2484056"/>
                  </a:lnTo>
                  <a:lnTo>
                    <a:pt x="348856" y="2479484"/>
                  </a:lnTo>
                  <a:lnTo>
                    <a:pt x="387184" y="2480119"/>
                  </a:lnTo>
                  <a:lnTo>
                    <a:pt x="443001" y="2512288"/>
                  </a:lnTo>
                  <a:lnTo>
                    <a:pt x="457441" y="2550706"/>
                  </a:lnTo>
                  <a:lnTo>
                    <a:pt x="463638" y="2597010"/>
                  </a:lnTo>
                  <a:lnTo>
                    <a:pt x="464591" y="2645549"/>
                  </a:lnTo>
                  <a:lnTo>
                    <a:pt x="463296" y="2690672"/>
                  </a:lnTo>
                  <a:lnTo>
                    <a:pt x="462762" y="2726753"/>
                  </a:lnTo>
                  <a:lnTo>
                    <a:pt x="465302" y="2758109"/>
                  </a:lnTo>
                  <a:lnTo>
                    <a:pt x="468909" y="2796527"/>
                  </a:lnTo>
                  <a:lnTo>
                    <a:pt x="469709" y="2834335"/>
                  </a:lnTo>
                  <a:lnTo>
                    <a:pt x="463816" y="2863837"/>
                  </a:lnTo>
                  <a:lnTo>
                    <a:pt x="442201" y="2890837"/>
                  </a:lnTo>
                  <a:lnTo>
                    <a:pt x="412496" y="2903931"/>
                  </a:lnTo>
                  <a:lnTo>
                    <a:pt x="378218" y="2907741"/>
                  </a:lnTo>
                  <a:lnTo>
                    <a:pt x="342861" y="2906928"/>
                  </a:lnTo>
                  <a:lnTo>
                    <a:pt x="318833" y="2906090"/>
                  </a:lnTo>
                  <a:lnTo>
                    <a:pt x="212636" y="2907042"/>
                  </a:lnTo>
                  <a:lnTo>
                    <a:pt x="113931" y="2907525"/>
                  </a:lnTo>
                  <a:lnTo>
                    <a:pt x="64592" y="2908071"/>
                  </a:lnTo>
                  <a:lnTo>
                    <a:pt x="15252" y="2909062"/>
                  </a:lnTo>
                  <a:lnTo>
                    <a:pt x="0" y="2924721"/>
                  </a:lnTo>
                  <a:lnTo>
                    <a:pt x="3822" y="2935414"/>
                  </a:lnTo>
                  <a:lnTo>
                    <a:pt x="15252" y="2940672"/>
                  </a:lnTo>
                  <a:lnTo>
                    <a:pt x="67030" y="2942539"/>
                  </a:lnTo>
                  <a:lnTo>
                    <a:pt x="118846" y="2943593"/>
                  </a:lnTo>
                  <a:lnTo>
                    <a:pt x="170675" y="2944063"/>
                  </a:lnTo>
                  <a:lnTo>
                    <a:pt x="274320" y="2944025"/>
                  </a:lnTo>
                  <a:lnTo>
                    <a:pt x="288823" y="2944241"/>
                  </a:lnTo>
                  <a:lnTo>
                    <a:pt x="319519" y="2945714"/>
                  </a:lnTo>
                  <a:lnTo>
                    <a:pt x="369227" y="2948635"/>
                  </a:lnTo>
                  <a:lnTo>
                    <a:pt x="402818" y="2949371"/>
                  </a:lnTo>
                  <a:lnTo>
                    <a:pt x="464794" y="2942475"/>
                  </a:lnTo>
                  <a:lnTo>
                    <a:pt x="500354" y="2917177"/>
                  </a:lnTo>
                  <a:lnTo>
                    <a:pt x="505498" y="2898089"/>
                  </a:lnTo>
                  <a:lnTo>
                    <a:pt x="512775" y="2844673"/>
                  </a:lnTo>
                  <a:close/>
                </a:path>
                <a:path extrusionOk="0" h="13716000" w="2694304">
                  <a:moveTo>
                    <a:pt x="512775" y="2201862"/>
                  </a:moveTo>
                  <a:lnTo>
                    <a:pt x="512597" y="2144306"/>
                  </a:lnTo>
                  <a:lnTo>
                    <a:pt x="505701" y="2032546"/>
                  </a:lnTo>
                  <a:lnTo>
                    <a:pt x="506285" y="1996960"/>
                  </a:lnTo>
                  <a:lnTo>
                    <a:pt x="507746" y="1952193"/>
                  </a:lnTo>
                  <a:lnTo>
                    <a:pt x="506717" y="1904326"/>
                  </a:lnTo>
                  <a:lnTo>
                    <a:pt x="499833" y="1859419"/>
                  </a:lnTo>
                  <a:lnTo>
                    <a:pt x="483743" y="1823516"/>
                  </a:lnTo>
                  <a:lnTo>
                    <a:pt x="455079" y="1802676"/>
                  </a:lnTo>
                  <a:lnTo>
                    <a:pt x="405409" y="1793455"/>
                  </a:lnTo>
                  <a:lnTo>
                    <a:pt x="349999" y="1791703"/>
                  </a:lnTo>
                  <a:lnTo>
                    <a:pt x="294106" y="1794065"/>
                  </a:lnTo>
                  <a:lnTo>
                    <a:pt x="242989" y="1797215"/>
                  </a:lnTo>
                  <a:lnTo>
                    <a:pt x="189230" y="1801164"/>
                  </a:lnTo>
                  <a:lnTo>
                    <a:pt x="135775" y="1807210"/>
                  </a:lnTo>
                  <a:lnTo>
                    <a:pt x="82562" y="1815122"/>
                  </a:lnTo>
                  <a:lnTo>
                    <a:pt x="29514" y="1824647"/>
                  </a:lnTo>
                  <a:lnTo>
                    <a:pt x="3987" y="2177554"/>
                  </a:lnTo>
                  <a:lnTo>
                    <a:pt x="5156" y="2184565"/>
                  </a:lnTo>
                  <a:lnTo>
                    <a:pt x="75285" y="2207056"/>
                  </a:lnTo>
                  <a:lnTo>
                    <a:pt x="129971" y="2212543"/>
                  </a:lnTo>
                  <a:lnTo>
                    <a:pt x="184861" y="2215502"/>
                  </a:lnTo>
                  <a:lnTo>
                    <a:pt x="240068" y="2215527"/>
                  </a:lnTo>
                  <a:lnTo>
                    <a:pt x="277202" y="2215248"/>
                  </a:lnTo>
                  <a:lnTo>
                    <a:pt x="318058" y="2214334"/>
                  </a:lnTo>
                  <a:lnTo>
                    <a:pt x="358317" y="2209876"/>
                  </a:lnTo>
                  <a:lnTo>
                    <a:pt x="412407" y="2187181"/>
                  </a:lnTo>
                  <a:lnTo>
                    <a:pt x="425030" y="2133244"/>
                  </a:lnTo>
                  <a:lnTo>
                    <a:pt x="425246" y="2086152"/>
                  </a:lnTo>
                  <a:lnTo>
                    <a:pt x="424053" y="2032571"/>
                  </a:lnTo>
                  <a:lnTo>
                    <a:pt x="419354" y="1979345"/>
                  </a:lnTo>
                  <a:lnTo>
                    <a:pt x="409003" y="1933295"/>
                  </a:lnTo>
                  <a:lnTo>
                    <a:pt x="372275" y="1897113"/>
                  </a:lnTo>
                  <a:lnTo>
                    <a:pt x="327139" y="1890090"/>
                  </a:lnTo>
                  <a:lnTo>
                    <a:pt x="268998" y="1888426"/>
                  </a:lnTo>
                  <a:lnTo>
                    <a:pt x="210845" y="1890941"/>
                  </a:lnTo>
                  <a:lnTo>
                    <a:pt x="165684" y="1896440"/>
                  </a:lnTo>
                  <a:lnTo>
                    <a:pt x="127025" y="1916455"/>
                  </a:lnTo>
                  <a:lnTo>
                    <a:pt x="109956" y="1952307"/>
                  </a:lnTo>
                  <a:lnTo>
                    <a:pt x="107657" y="1997583"/>
                  </a:lnTo>
                  <a:lnTo>
                    <a:pt x="113271" y="2045817"/>
                  </a:lnTo>
                  <a:lnTo>
                    <a:pt x="119989" y="2090597"/>
                  </a:lnTo>
                  <a:lnTo>
                    <a:pt x="301701" y="2112835"/>
                  </a:lnTo>
                  <a:lnTo>
                    <a:pt x="329044" y="2044763"/>
                  </a:lnTo>
                  <a:lnTo>
                    <a:pt x="298640" y="1998052"/>
                  </a:lnTo>
                  <a:lnTo>
                    <a:pt x="211810" y="1988019"/>
                  </a:lnTo>
                  <a:lnTo>
                    <a:pt x="195389" y="2025459"/>
                  </a:lnTo>
                  <a:lnTo>
                    <a:pt x="237299" y="2036000"/>
                  </a:lnTo>
                  <a:lnTo>
                    <a:pt x="261416" y="2041613"/>
                  </a:lnTo>
                  <a:lnTo>
                    <a:pt x="236410" y="2072157"/>
                  </a:lnTo>
                  <a:lnTo>
                    <a:pt x="186715" y="2071192"/>
                  </a:lnTo>
                  <a:lnTo>
                    <a:pt x="157010" y="2035302"/>
                  </a:lnTo>
                  <a:lnTo>
                    <a:pt x="153644" y="1998586"/>
                  </a:lnTo>
                  <a:lnTo>
                    <a:pt x="155422" y="1965299"/>
                  </a:lnTo>
                  <a:lnTo>
                    <a:pt x="165684" y="1941931"/>
                  </a:lnTo>
                  <a:lnTo>
                    <a:pt x="188429" y="1937258"/>
                  </a:lnTo>
                  <a:lnTo>
                    <a:pt x="230238" y="1936991"/>
                  </a:lnTo>
                  <a:lnTo>
                    <a:pt x="273177" y="1939175"/>
                  </a:lnTo>
                  <a:lnTo>
                    <a:pt x="339242" y="1954161"/>
                  </a:lnTo>
                  <a:lnTo>
                    <a:pt x="368719" y="2002828"/>
                  </a:lnTo>
                  <a:lnTo>
                    <a:pt x="372656" y="2045106"/>
                  </a:lnTo>
                  <a:lnTo>
                    <a:pt x="378193" y="2115616"/>
                  </a:lnTo>
                  <a:lnTo>
                    <a:pt x="356971" y="2140496"/>
                  </a:lnTo>
                  <a:lnTo>
                    <a:pt x="332828" y="2157603"/>
                  </a:lnTo>
                  <a:lnTo>
                    <a:pt x="305739" y="2166937"/>
                  </a:lnTo>
                  <a:lnTo>
                    <a:pt x="275742" y="2168487"/>
                  </a:lnTo>
                  <a:lnTo>
                    <a:pt x="241541" y="2172551"/>
                  </a:lnTo>
                  <a:lnTo>
                    <a:pt x="204406" y="2173528"/>
                  </a:lnTo>
                  <a:lnTo>
                    <a:pt x="167246" y="2171814"/>
                  </a:lnTo>
                  <a:lnTo>
                    <a:pt x="132994" y="2167788"/>
                  </a:lnTo>
                  <a:lnTo>
                    <a:pt x="97434" y="2164664"/>
                  </a:lnTo>
                  <a:lnTo>
                    <a:pt x="70497" y="2158682"/>
                  </a:lnTo>
                  <a:lnTo>
                    <a:pt x="53848" y="2146579"/>
                  </a:lnTo>
                  <a:lnTo>
                    <a:pt x="47472" y="2128342"/>
                  </a:lnTo>
                  <a:lnTo>
                    <a:pt x="51384" y="2103996"/>
                  </a:lnTo>
                  <a:lnTo>
                    <a:pt x="47548" y="2069414"/>
                  </a:lnTo>
                  <a:lnTo>
                    <a:pt x="49098" y="2030971"/>
                  </a:lnTo>
                  <a:lnTo>
                    <a:pt x="52768" y="1992274"/>
                  </a:lnTo>
                  <a:lnTo>
                    <a:pt x="55308" y="1956879"/>
                  </a:lnTo>
                  <a:lnTo>
                    <a:pt x="55841" y="1916925"/>
                  </a:lnTo>
                  <a:lnTo>
                    <a:pt x="75603" y="1870875"/>
                  </a:lnTo>
                  <a:lnTo>
                    <a:pt x="149948" y="1847557"/>
                  </a:lnTo>
                  <a:lnTo>
                    <a:pt x="193090" y="1843506"/>
                  </a:lnTo>
                  <a:lnTo>
                    <a:pt x="236702" y="1842020"/>
                  </a:lnTo>
                  <a:lnTo>
                    <a:pt x="277850" y="1841233"/>
                  </a:lnTo>
                  <a:lnTo>
                    <a:pt x="348856" y="1836674"/>
                  </a:lnTo>
                  <a:lnTo>
                    <a:pt x="387184" y="1837309"/>
                  </a:lnTo>
                  <a:lnTo>
                    <a:pt x="443001" y="1869478"/>
                  </a:lnTo>
                  <a:lnTo>
                    <a:pt x="457441" y="1907895"/>
                  </a:lnTo>
                  <a:lnTo>
                    <a:pt x="463638" y="1954187"/>
                  </a:lnTo>
                  <a:lnTo>
                    <a:pt x="464591" y="2002726"/>
                  </a:lnTo>
                  <a:lnTo>
                    <a:pt x="463296" y="2047862"/>
                  </a:lnTo>
                  <a:lnTo>
                    <a:pt x="462762" y="2083930"/>
                  </a:lnTo>
                  <a:lnTo>
                    <a:pt x="465302" y="2115286"/>
                  </a:lnTo>
                  <a:lnTo>
                    <a:pt x="468909" y="2153704"/>
                  </a:lnTo>
                  <a:lnTo>
                    <a:pt x="469709" y="2191512"/>
                  </a:lnTo>
                  <a:lnTo>
                    <a:pt x="463816" y="2221014"/>
                  </a:lnTo>
                  <a:lnTo>
                    <a:pt x="442201" y="2248014"/>
                  </a:lnTo>
                  <a:lnTo>
                    <a:pt x="412496" y="2261108"/>
                  </a:lnTo>
                  <a:lnTo>
                    <a:pt x="378218" y="2264930"/>
                  </a:lnTo>
                  <a:lnTo>
                    <a:pt x="342861" y="2264118"/>
                  </a:lnTo>
                  <a:lnTo>
                    <a:pt x="318833" y="2263267"/>
                  </a:lnTo>
                  <a:lnTo>
                    <a:pt x="212636" y="2264232"/>
                  </a:lnTo>
                  <a:lnTo>
                    <a:pt x="113931" y="2264714"/>
                  </a:lnTo>
                  <a:lnTo>
                    <a:pt x="64592" y="2265248"/>
                  </a:lnTo>
                  <a:lnTo>
                    <a:pt x="15252" y="2266226"/>
                  </a:lnTo>
                  <a:lnTo>
                    <a:pt x="0" y="2281898"/>
                  </a:lnTo>
                  <a:lnTo>
                    <a:pt x="3822" y="2292591"/>
                  </a:lnTo>
                  <a:lnTo>
                    <a:pt x="15252" y="2297836"/>
                  </a:lnTo>
                  <a:lnTo>
                    <a:pt x="67030" y="2299716"/>
                  </a:lnTo>
                  <a:lnTo>
                    <a:pt x="118846" y="2300782"/>
                  </a:lnTo>
                  <a:lnTo>
                    <a:pt x="170675" y="2301240"/>
                  </a:lnTo>
                  <a:lnTo>
                    <a:pt x="274320" y="2301214"/>
                  </a:lnTo>
                  <a:lnTo>
                    <a:pt x="288823" y="2301430"/>
                  </a:lnTo>
                  <a:lnTo>
                    <a:pt x="319506" y="2302903"/>
                  </a:lnTo>
                  <a:lnTo>
                    <a:pt x="369227" y="2305824"/>
                  </a:lnTo>
                  <a:lnTo>
                    <a:pt x="402818" y="2306561"/>
                  </a:lnTo>
                  <a:lnTo>
                    <a:pt x="464794" y="2299652"/>
                  </a:lnTo>
                  <a:lnTo>
                    <a:pt x="500354" y="2274354"/>
                  </a:lnTo>
                  <a:lnTo>
                    <a:pt x="505498" y="2255278"/>
                  </a:lnTo>
                  <a:lnTo>
                    <a:pt x="512775" y="2201862"/>
                  </a:lnTo>
                  <a:close/>
                </a:path>
                <a:path extrusionOk="0" h="13716000" w="2694304">
                  <a:moveTo>
                    <a:pt x="512775" y="1559026"/>
                  </a:moveTo>
                  <a:lnTo>
                    <a:pt x="512597" y="1501482"/>
                  </a:lnTo>
                  <a:lnTo>
                    <a:pt x="505701" y="1389735"/>
                  </a:lnTo>
                  <a:lnTo>
                    <a:pt x="506285" y="1354137"/>
                  </a:lnTo>
                  <a:lnTo>
                    <a:pt x="507746" y="1309370"/>
                  </a:lnTo>
                  <a:lnTo>
                    <a:pt x="506717" y="1261516"/>
                  </a:lnTo>
                  <a:lnTo>
                    <a:pt x="499833" y="1216596"/>
                  </a:lnTo>
                  <a:lnTo>
                    <a:pt x="483743" y="1180693"/>
                  </a:lnTo>
                  <a:lnTo>
                    <a:pt x="455079" y="1159865"/>
                  </a:lnTo>
                  <a:lnTo>
                    <a:pt x="405409" y="1150632"/>
                  </a:lnTo>
                  <a:lnTo>
                    <a:pt x="349999" y="1148880"/>
                  </a:lnTo>
                  <a:lnTo>
                    <a:pt x="294106" y="1151255"/>
                  </a:lnTo>
                  <a:lnTo>
                    <a:pt x="242989" y="1154404"/>
                  </a:lnTo>
                  <a:lnTo>
                    <a:pt x="189230" y="1158341"/>
                  </a:lnTo>
                  <a:lnTo>
                    <a:pt x="135775" y="1164386"/>
                  </a:lnTo>
                  <a:lnTo>
                    <a:pt x="82562" y="1172298"/>
                  </a:lnTo>
                  <a:lnTo>
                    <a:pt x="29514" y="1181823"/>
                  </a:lnTo>
                  <a:lnTo>
                    <a:pt x="3987" y="1534744"/>
                  </a:lnTo>
                  <a:lnTo>
                    <a:pt x="5156" y="1541754"/>
                  </a:lnTo>
                  <a:lnTo>
                    <a:pt x="75285" y="1564246"/>
                  </a:lnTo>
                  <a:lnTo>
                    <a:pt x="129971" y="1569732"/>
                  </a:lnTo>
                  <a:lnTo>
                    <a:pt x="184861" y="1572691"/>
                  </a:lnTo>
                  <a:lnTo>
                    <a:pt x="240068" y="1572717"/>
                  </a:lnTo>
                  <a:lnTo>
                    <a:pt x="277202" y="1572437"/>
                  </a:lnTo>
                  <a:lnTo>
                    <a:pt x="318058" y="1571523"/>
                  </a:lnTo>
                  <a:lnTo>
                    <a:pt x="358317" y="1567065"/>
                  </a:lnTo>
                  <a:lnTo>
                    <a:pt x="412407" y="1544370"/>
                  </a:lnTo>
                  <a:lnTo>
                    <a:pt x="425030" y="1490433"/>
                  </a:lnTo>
                  <a:lnTo>
                    <a:pt x="425246" y="1443329"/>
                  </a:lnTo>
                  <a:lnTo>
                    <a:pt x="424053" y="1389748"/>
                  </a:lnTo>
                  <a:lnTo>
                    <a:pt x="419354" y="1336522"/>
                  </a:lnTo>
                  <a:lnTo>
                    <a:pt x="409003" y="1290472"/>
                  </a:lnTo>
                  <a:lnTo>
                    <a:pt x="372275" y="1254290"/>
                  </a:lnTo>
                  <a:lnTo>
                    <a:pt x="327139" y="1247267"/>
                  </a:lnTo>
                  <a:lnTo>
                    <a:pt x="268998" y="1245603"/>
                  </a:lnTo>
                  <a:lnTo>
                    <a:pt x="210845" y="1248130"/>
                  </a:lnTo>
                  <a:lnTo>
                    <a:pt x="165684" y="1253629"/>
                  </a:lnTo>
                  <a:lnTo>
                    <a:pt x="127025" y="1273644"/>
                  </a:lnTo>
                  <a:lnTo>
                    <a:pt x="109956" y="1309497"/>
                  </a:lnTo>
                  <a:lnTo>
                    <a:pt x="107657" y="1354759"/>
                  </a:lnTo>
                  <a:lnTo>
                    <a:pt x="113271" y="1403007"/>
                  </a:lnTo>
                  <a:lnTo>
                    <a:pt x="119989" y="1447787"/>
                  </a:lnTo>
                  <a:lnTo>
                    <a:pt x="301701" y="1470025"/>
                  </a:lnTo>
                  <a:lnTo>
                    <a:pt x="329044" y="1401940"/>
                  </a:lnTo>
                  <a:lnTo>
                    <a:pt x="298640" y="1355242"/>
                  </a:lnTo>
                  <a:lnTo>
                    <a:pt x="211810" y="1345209"/>
                  </a:lnTo>
                  <a:lnTo>
                    <a:pt x="195389" y="1382649"/>
                  </a:lnTo>
                  <a:lnTo>
                    <a:pt x="237299" y="1393190"/>
                  </a:lnTo>
                  <a:lnTo>
                    <a:pt x="261416" y="1398790"/>
                  </a:lnTo>
                  <a:lnTo>
                    <a:pt x="236410" y="1429334"/>
                  </a:lnTo>
                  <a:lnTo>
                    <a:pt x="186715" y="1428381"/>
                  </a:lnTo>
                  <a:lnTo>
                    <a:pt x="157010" y="1392491"/>
                  </a:lnTo>
                  <a:lnTo>
                    <a:pt x="153644" y="1355763"/>
                  </a:lnTo>
                  <a:lnTo>
                    <a:pt x="155422" y="1322489"/>
                  </a:lnTo>
                  <a:lnTo>
                    <a:pt x="165684" y="1299121"/>
                  </a:lnTo>
                  <a:lnTo>
                    <a:pt x="188429" y="1294447"/>
                  </a:lnTo>
                  <a:lnTo>
                    <a:pt x="230238" y="1294180"/>
                  </a:lnTo>
                  <a:lnTo>
                    <a:pt x="273177" y="1296352"/>
                  </a:lnTo>
                  <a:lnTo>
                    <a:pt x="339242" y="1311351"/>
                  </a:lnTo>
                  <a:lnTo>
                    <a:pt x="368719" y="1360004"/>
                  </a:lnTo>
                  <a:lnTo>
                    <a:pt x="372656" y="1402283"/>
                  </a:lnTo>
                  <a:lnTo>
                    <a:pt x="378193" y="1472806"/>
                  </a:lnTo>
                  <a:lnTo>
                    <a:pt x="356971" y="1497685"/>
                  </a:lnTo>
                  <a:lnTo>
                    <a:pt x="332828" y="1514792"/>
                  </a:lnTo>
                  <a:lnTo>
                    <a:pt x="305739" y="1524114"/>
                  </a:lnTo>
                  <a:lnTo>
                    <a:pt x="275742" y="1525676"/>
                  </a:lnTo>
                  <a:lnTo>
                    <a:pt x="241541" y="1529727"/>
                  </a:lnTo>
                  <a:lnTo>
                    <a:pt x="204406" y="1530705"/>
                  </a:lnTo>
                  <a:lnTo>
                    <a:pt x="167246" y="1528991"/>
                  </a:lnTo>
                  <a:lnTo>
                    <a:pt x="132994" y="1524977"/>
                  </a:lnTo>
                  <a:lnTo>
                    <a:pt x="97434" y="1521841"/>
                  </a:lnTo>
                  <a:lnTo>
                    <a:pt x="70497" y="1515859"/>
                  </a:lnTo>
                  <a:lnTo>
                    <a:pt x="53848" y="1503756"/>
                  </a:lnTo>
                  <a:lnTo>
                    <a:pt x="47472" y="1485531"/>
                  </a:lnTo>
                  <a:lnTo>
                    <a:pt x="51384" y="1461173"/>
                  </a:lnTo>
                  <a:lnTo>
                    <a:pt x="47548" y="1426591"/>
                  </a:lnTo>
                  <a:lnTo>
                    <a:pt x="49098" y="1388160"/>
                  </a:lnTo>
                  <a:lnTo>
                    <a:pt x="52768" y="1349451"/>
                  </a:lnTo>
                  <a:lnTo>
                    <a:pt x="55308" y="1314056"/>
                  </a:lnTo>
                  <a:lnTo>
                    <a:pt x="55841" y="1274102"/>
                  </a:lnTo>
                  <a:lnTo>
                    <a:pt x="75603" y="1228064"/>
                  </a:lnTo>
                  <a:lnTo>
                    <a:pt x="149948" y="1204734"/>
                  </a:lnTo>
                  <a:lnTo>
                    <a:pt x="193090" y="1200683"/>
                  </a:lnTo>
                  <a:lnTo>
                    <a:pt x="236702" y="1199197"/>
                  </a:lnTo>
                  <a:lnTo>
                    <a:pt x="277850" y="1198422"/>
                  </a:lnTo>
                  <a:lnTo>
                    <a:pt x="348856" y="1193863"/>
                  </a:lnTo>
                  <a:lnTo>
                    <a:pt x="387184" y="1194485"/>
                  </a:lnTo>
                  <a:lnTo>
                    <a:pt x="443001" y="1226654"/>
                  </a:lnTo>
                  <a:lnTo>
                    <a:pt x="457441" y="1265072"/>
                  </a:lnTo>
                  <a:lnTo>
                    <a:pt x="463638" y="1311376"/>
                  </a:lnTo>
                  <a:lnTo>
                    <a:pt x="464591" y="1359916"/>
                  </a:lnTo>
                  <a:lnTo>
                    <a:pt x="463296" y="1405039"/>
                  </a:lnTo>
                  <a:lnTo>
                    <a:pt x="462762" y="1441119"/>
                  </a:lnTo>
                  <a:lnTo>
                    <a:pt x="465302" y="1472476"/>
                  </a:lnTo>
                  <a:lnTo>
                    <a:pt x="468909" y="1510893"/>
                  </a:lnTo>
                  <a:lnTo>
                    <a:pt x="469709" y="1548701"/>
                  </a:lnTo>
                  <a:lnTo>
                    <a:pt x="463816" y="1578203"/>
                  </a:lnTo>
                  <a:lnTo>
                    <a:pt x="442201" y="1605203"/>
                  </a:lnTo>
                  <a:lnTo>
                    <a:pt x="412496" y="1618297"/>
                  </a:lnTo>
                  <a:lnTo>
                    <a:pt x="378206" y="1622107"/>
                  </a:lnTo>
                  <a:lnTo>
                    <a:pt x="342849" y="1621294"/>
                  </a:lnTo>
                  <a:lnTo>
                    <a:pt x="318833" y="1620456"/>
                  </a:lnTo>
                  <a:lnTo>
                    <a:pt x="212636" y="1621409"/>
                  </a:lnTo>
                  <a:lnTo>
                    <a:pt x="113931" y="1621891"/>
                  </a:lnTo>
                  <a:lnTo>
                    <a:pt x="64592" y="1622425"/>
                  </a:lnTo>
                  <a:lnTo>
                    <a:pt x="15252" y="1623415"/>
                  </a:lnTo>
                  <a:lnTo>
                    <a:pt x="0" y="1639074"/>
                  </a:lnTo>
                  <a:lnTo>
                    <a:pt x="3822" y="1649780"/>
                  </a:lnTo>
                  <a:lnTo>
                    <a:pt x="15252" y="1655025"/>
                  </a:lnTo>
                  <a:lnTo>
                    <a:pt x="67030" y="1656905"/>
                  </a:lnTo>
                  <a:lnTo>
                    <a:pt x="118846" y="1657959"/>
                  </a:lnTo>
                  <a:lnTo>
                    <a:pt x="170675" y="1658429"/>
                  </a:lnTo>
                  <a:lnTo>
                    <a:pt x="274320" y="1658391"/>
                  </a:lnTo>
                  <a:lnTo>
                    <a:pt x="288823" y="1658607"/>
                  </a:lnTo>
                  <a:lnTo>
                    <a:pt x="319493" y="1660080"/>
                  </a:lnTo>
                  <a:lnTo>
                    <a:pt x="369214" y="1663001"/>
                  </a:lnTo>
                  <a:lnTo>
                    <a:pt x="402805" y="1663750"/>
                  </a:lnTo>
                  <a:lnTo>
                    <a:pt x="464794" y="1656842"/>
                  </a:lnTo>
                  <a:lnTo>
                    <a:pt x="500354" y="1631543"/>
                  </a:lnTo>
                  <a:lnTo>
                    <a:pt x="505498" y="1612455"/>
                  </a:lnTo>
                  <a:lnTo>
                    <a:pt x="512775" y="1559026"/>
                  </a:lnTo>
                  <a:close/>
                </a:path>
                <a:path extrusionOk="0" h="13716000" w="2694304">
                  <a:moveTo>
                    <a:pt x="512775" y="916228"/>
                  </a:moveTo>
                  <a:lnTo>
                    <a:pt x="512597" y="858672"/>
                  </a:lnTo>
                  <a:lnTo>
                    <a:pt x="505701" y="746912"/>
                  </a:lnTo>
                  <a:lnTo>
                    <a:pt x="506285" y="711327"/>
                  </a:lnTo>
                  <a:lnTo>
                    <a:pt x="507746" y="666559"/>
                  </a:lnTo>
                  <a:lnTo>
                    <a:pt x="506717" y="618705"/>
                  </a:lnTo>
                  <a:lnTo>
                    <a:pt x="499833" y="573786"/>
                  </a:lnTo>
                  <a:lnTo>
                    <a:pt x="483743" y="537883"/>
                  </a:lnTo>
                  <a:lnTo>
                    <a:pt x="455079" y="517042"/>
                  </a:lnTo>
                  <a:lnTo>
                    <a:pt x="405409" y="507822"/>
                  </a:lnTo>
                  <a:lnTo>
                    <a:pt x="349999" y="506069"/>
                  </a:lnTo>
                  <a:lnTo>
                    <a:pt x="294106" y="508431"/>
                  </a:lnTo>
                  <a:lnTo>
                    <a:pt x="242989" y="511581"/>
                  </a:lnTo>
                  <a:lnTo>
                    <a:pt x="189230" y="515531"/>
                  </a:lnTo>
                  <a:lnTo>
                    <a:pt x="135775" y="521576"/>
                  </a:lnTo>
                  <a:lnTo>
                    <a:pt x="82562" y="529488"/>
                  </a:lnTo>
                  <a:lnTo>
                    <a:pt x="29514" y="539013"/>
                  </a:lnTo>
                  <a:lnTo>
                    <a:pt x="3987" y="891921"/>
                  </a:lnTo>
                  <a:lnTo>
                    <a:pt x="5156" y="898931"/>
                  </a:lnTo>
                  <a:lnTo>
                    <a:pt x="75285" y="921435"/>
                  </a:lnTo>
                  <a:lnTo>
                    <a:pt x="129971" y="926909"/>
                  </a:lnTo>
                  <a:lnTo>
                    <a:pt x="184861" y="929868"/>
                  </a:lnTo>
                  <a:lnTo>
                    <a:pt x="240068" y="929894"/>
                  </a:lnTo>
                  <a:lnTo>
                    <a:pt x="277202" y="929614"/>
                  </a:lnTo>
                  <a:lnTo>
                    <a:pt x="318058" y="928712"/>
                  </a:lnTo>
                  <a:lnTo>
                    <a:pt x="358317" y="924242"/>
                  </a:lnTo>
                  <a:lnTo>
                    <a:pt x="412407" y="901547"/>
                  </a:lnTo>
                  <a:lnTo>
                    <a:pt x="425030" y="847610"/>
                  </a:lnTo>
                  <a:lnTo>
                    <a:pt x="425246" y="800519"/>
                  </a:lnTo>
                  <a:lnTo>
                    <a:pt x="424053" y="746937"/>
                  </a:lnTo>
                  <a:lnTo>
                    <a:pt x="419354" y="693712"/>
                  </a:lnTo>
                  <a:lnTo>
                    <a:pt x="409003" y="647649"/>
                  </a:lnTo>
                  <a:lnTo>
                    <a:pt x="372275" y="611479"/>
                  </a:lnTo>
                  <a:lnTo>
                    <a:pt x="327139" y="604456"/>
                  </a:lnTo>
                  <a:lnTo>
                    <a:pt x="268998" y="602792"/>
                  </a:lnTo>
                  <a:lnTo>
                    <a:pt x="210845" y="605307"/>
                  </a:lnTo>
                  <a:lnTo>
                    <a:pt x="165684" y="610806"/>
                  </a:lnTo>
                  <a:lnTo>
                    <a:pt x="127025" y="630821"/>
                  </a:lnTo>
                  <a:lnTo>
                    <a:pt x="109956" y="666673"/>
                  </a:lnTo>
                  <a:lnTo>
                    <a:pt x="107657" y="711949"/>
                  </a:lnTo>
                  <a:lnTo>
                    <a:pt x="113271" y="760183"/>
                  </a:lnTo>
                  <a:lnTo>
                    <a:pt x="119989" y="804964"/>
                  </a:lnTo>
                  <a:lnTo>
                    <a:pt x="301701" y="827201"/>
                  </a:lnTo>
                  <a:lnTo>
                    <a:pt x="329044" y="759117"/>
                  </a:lnTo>
                  <a:lnTo>
                    <a:pt x="298640" y="712419"/>
                  </a:lnTo>
                  <a:lnTo>
                    <a:pt x="211810" y="702373"/>
                  </a:lnTo>
                  <a:lnTo>
                    <a:pt x="195389" y="739825"/>
                  </a:lnTo>
                  <a:lnTo>
                    <a:pt x="237299" y="750379"/>
                  </a:lnTo>
                  <a:lnTo>
                    <a:pt x="261416" y="755980"/>
                  </a:lnTo>
                  <a:lnTo>
                    <a:pt x="236410" y="786523"/>
                  </a:lnTo>
                  <a:lnTo>
                    <a:pt x="186715" y="785571"/>
                  </a:lnTo>
                  <a:lnTo>
                    <a:pt x="157010" y="749668"/>
                  </a:lnTo>
                  <a:lnTo>
                    <a:pt x="153644" y="712939"/>
                  </a:lnTo>
                  <a:lnTo>
                    <a:pt x="155422" y="679678"/>
                  </a:lnTo>
                  <a:lnTo>
                    <a:pt x="165684" y="656310"/>
                  </a:lnTo>
                  <a:lnTo>
                    <a:pt x="188429" y="651624"/>
                  </a:lnTo>
                  <a:lnTo>
                    <a:pt x="230238" y="651357"/>
                  </a:lnTo>
                  <a:lnTo>
                    <a:pt x="273177" y="653542"/>
                  </a:lnTo>
                  <a:lnTo>
                    <a:pt x="339242" y="668528"/>
                  </a:lnTo>
                  <a:lnTo>
                    <a:pt x="368719" y="717194"/>
                  </a:lnTo>
                  <a:lnTo>
                    <a:pt x="372656" y="759472"/>
                  </a:lnTo>
                  <a:lnTo>
                    <a:pt x="378193" y="829983"/>
                  </a:lnTo>
                  <a:lnTo>
                    <a:pt x="356971" y="854862"/>
                  </a:lnTo>
                  <a:lnTo>
                    <a:pt x="332828" y="871969"/>
                  </a:lnTo>
                  <a:lnTo>
                    <a:pt x="305739" y="881303"/>
                  </a:lnTo>
                  <a:lnTo>
                    <a:pt x="275742" y="882853"/>
                  </a:lnTo>
                  <a:lnTo>
                    <a:pt x="241541" y="886917"/>
                  </a:lnTo>
                  <a:lnTo>
                    <a:pt x="204406" y="887895"/>
                  </a:lnTo>
                  <a:lnTo>
                    <a:pt x="167246" y="886180"/>
                  </a:lnTo>
                  <a:lnTo>
                    <a:pt x="132994" y="882167"/>
                  </a:lnTo>
                  <a:lnTo>
                    <a:pt x="97434" y="879017"/>
                  </a:lnTo>
                  <a:lnTo>
                    <a:pt x="70497" y="873048"/>
                  </a:lnTo>
                  <a:lnTo>
                    <a:pt x="53848" y="860945"/>
                  </a:lnTo>
                  <a:lnTo>
                    <a:pt x="47472" y="842708"/>
                  </a:lnTo>
                  <a:lnTo>
                    <a:pt x="51384" y="818362"/>
                  </a:lnTo>
                  <a:lnTo>
                    <a:pt x="47548" y="783780"/>
                  </a:lnTo>
                  <a:lnTo>
                    <a:pt x="49098" y="745337"/>
                  </a:lnTo>
                  <a:lnTo>
                    <a:pt x="52768" y="706640"/>
                  </a:lnTo>
                  <a:lnTo>
                    <a:pt x="55308" y="671233"/>
                  </a:lnTo>
                  <a:lnTo>
                    <a:pt x="55841" y="631278"/>
                  </a:lnTo>
                  <a:lnTo>
                    <a:pt x="75603" y="585241"/>
                  </a:lnTo>
                  <a:lnTo>
                    <a:pt x="149948" y="561924"/>
                  </a:lnTo>
                  <a:lnTo>
                    <a:pt x="193090" y="557872"/>
                  </a:lnTo>
                  <a:lnTo>
                    <a:pt x="236702" y="556387"/>
                  </a:lnTo>
                  <a:lnTo>
                    <a:pt x="277850" y="555599"/>
                  </a:lnTo>
                  <a:lnTo>
                    <a:pt x="348856" y="551027"/>
                  </a:lnTo>
                  <a:lnTo>
                    <a:pt x="387184" y="551662"/>
                  </a:lnTo>
                  <a:lnTo>
                    <a:pt x="443001" y="583844"/>
                  </a:lnTo>
                  <a:lnTo>
                    <a:pt x="457441" y="622261"/>
                  </a:lnTo>
                  <a:lnTo>
                    <a:pt x="463638" y="668553"/>
                  </a:lnTo>
                  <a:lnTo>
                    <a:pt x="464591" y="717092"/>
                  </a:lnTo>
                  <a:lnTo>
                    <a:pt x="463296" y="762228"/>
                  </a:lnTo>
                  <a:lnTo>
                    <a:pt x="462762" y="798296"/>
                  </a:lnTo>
                  <a:lnTo>
                    <a:pt x="465302" y="829652"/>
                  </a:lnTo>
                  <a:lnTo>
                    <a:pt x="468909" y="868070"/>
                  </a:lnTo>
                  <a:lnTo>
                    <a:pt x="469709" y="905878"/>
                  </a:lnTo>
                  <a:lnTo>
                    <a:pt x="463816" y="935380"/>
                  </a:lnTo>
                  <a:lnTo>
                    <a:pt x="442201" y="962380"/>
                  </a:lnTo>
                  <a:lnTo>
                    <a:pt x="412508" y="975474"/>
                  </a:lnTo>
                  <a:lnTo>
                    <a:pt x="378218" y="979297"/>
                  </a:lnTo>
                  <a:lnTo>
                    <a:pt x="342874" y="978471"/>
                  </a:lnTo>
                  <a:lnTo>
                    <a:pt x="318833" y="977633"/>
                  </a:lnTo>
                  <a:lnTo>
                    <a:pt x="212636" y="978598"/>
                  </a:lnTo>
                  <a:lnTo>
                    <a:pt x="113931" y="979081"/>
                  </a:lnTo>
                  <a:lnTo>
                    <a:pt x="64592" y="979614"/>
                  </a:lnTo>
                  <a:lnTo>
                    <a:pt x="15252" y="980592"/>
                  </a:lnTo>
                  <a:lnTo>
                    <a:pt x="0" y="996264"/>
                  </a:lnTo>
                  <a:lnTo>
                    <a:pt x="3822" y="1006957"/>
                  </a:lnTo>
                  <a:lnTo>
                    <a:pt x="15252" y="1012202"/>
                  </a:lnTo>
                  <a:lnTo>
                    <a:pt x="67030" y="1014082"/>
                  </a:lnTo>
                  <a:lnTo>
                    <a:pt x="118846" y="1015149"/>
                  </a:lnTo>
                  <a:lnTo>
                    <a:pt x="170675" y="1015606"/>
                  </a:lnTo>
                  <a:lnTo>
                    <a:pt x="274320" y="1015580"/>
                  </a:lnTo>
                  <a:lnTo>
                    <a:pt x="288823" y="1015796"/>
                  </a:lnTo>
                  <a:lnTo>
                    <a:pt x="319506" y="1017270"/>
                  </a:lnTo>
                  <a:lnTo>
                    <a:pt x="369214" y="1020191"/>
                  </a:lnTo>
                  <a:lnTo>
                    <a:pt x="402805" y="1020927"/>
                  </a:lnTo>
                  <a:lnTo>
                    <a:pt x="464794" y="1014018"/>
                  </a:lnTo>
                  <a:lnTo>
                    <a:pt x="500354" y="988733"/>
                  </a:lnTo>
                  <a:lnTo>
                    <a:pt x="505498" y="969645"/>
                  </a:lnTo>
                  <a:lnTo>
                    <a:pt x="512775" y="916228"/>
                  </a:lnTo>
                  <a:close/>
                </a:path>
                <a:path extrusionOk="0" h="13716000" w="2694304">
                  <a:moveTo>
                    <a:pt x="512775" y="273405"/>
                  </a:moveTo>
                  <a:lnTo>
                    <a:pt x="512597" y="215849"/>
                  </a:lnTo>
                  <a:lnTo>
                    <a:pt x="508901" y="157695"/>
                  </a:lnTo>
                  <a:lnTo>
                    <a:pt x="505764" y="105105"/>
                  </a:lnTo>
                  <a:lnTo>
                    <a:pt x="505815" y="97015"/>
                  </a:lnTo>
                  <a:lnTo>
                    <a:pt x="506285" y="68503"/>
                  </a:lnTo>
                  <a:lnTo>
                    <a:pt x="507746" y="23736"/>
                  </a:lnTo>
                  <a:lnTo>
                    <a:pt x="507238" y="0"/>
                  </a:lnTo>
                  <a:lnTo>
                    <a:pt x="460197" y="0"/>
                  </a:lnTo>
                  <a:lnTo>
                    <a:pt x="463638" y="25717"/>
                  </a:lnTo>
                  <a:lnTo>
                    <a:pt x="464591" y="74371"/>
                  </a:lnTo>
                  <a:lnTo>
                    <a:pt x="463359" y="117373"/>
                  </a:lnTo>
                  <a:lnTo>
                    <a:pt x="463245" y="123228"/>
                  </a:lnTo>
                  <a:lnTo>
                    <a:pt x="462762" y="155486"/>
                  </a:lnTo>
                  <a:lnTo>
                    <a:pt x="465328" y="187172"/>
                  </a:lnTo>
                  <a:lnTo>
                    <a:pt x="468909" y="225259"/>
                  </a:lnTo>
                  <a:lnTo>
                    <a:pt x="469709" y="263067"/>
                  </a:lnTo>
                  <a:lnTo>
                    <a:pt x="463816" y="292569"/>
                  </a:lnTo>
                  <a:lnTo>
                    <a:pt x="442201" y="319570"/>
                  </a:lnTo>
                  <a:lnTo>
                    <a:pt x="412496" y="332663"/>
                  </a:lnTo>
                  <a:lnTo>
                    <a:pt x="378218" y="336486"/>
                  </a:lnTo>
                  <a:lnTo>
                    <a:pt x="342861" y="335673"/>
                  </a:lnTo>
                  <a:lnTo>
                    <a:pt x="326631" y="335000"/>
                  </a:lnTo>
                  <a:lnTo>
                    <a:pt x="318833" y="334822"/>
                  </a:lnTo>
                  <a:lnTo>
                    <a:pt x="15252" y="337781"/>
                  </a:lnTo>
                  <a:lnTo>
                    <a:pt x="3797" y="342823"/>
                  </a:lnTo>
                  <a:lnTo>
                    <a:pt x="0" y="353441"/>
                  </a:lnTo>
                  <a:lnTo>
                    <a:pt x="3822" y="364147"/>
                  </a:lnTo>
                  <a:lnTo>
                    <a:pt x="15252" y="369392"/>
                  </a:lnTo>
                  <a:lnTo>
                    <a:pt x="67030" y="371271"/>
                  </a:lnTo>
                  <a:lnTo>
                    <a:pt x="118846" y="372325"/>
                  </a:lnTo>
                  <a:lnTo>
                    <a:pt x="222504" y="372872"/>
                  </a:lnTo>
                  <a:lnTo>
                    <a:pt x="279476" y="372859"/>
                  </a:lnTo>
                  <a:lnTo>
                    <a:pt x="288823" y="372986"/>
                  </a:lnTo>
                  <a:lnTo>
                    <a:pt x="303936" y="373583"/>
                  </a:lnTo>
                  <a:lnTo>
                    <a:pt x="369239" y="377380"/>
                  </a:lnTo>
                  <a:lnTo>
                    <a:pt x="402818" y="378104"/>
                  </a:lnTo>
                  <a:lnTo>
                    <a:pt x="435063" y="376453"/>
                  </a:lnTo>
                  <a:lnTo>
                    <a:pt x="455930" y="372770"/>
                  </a:lnTo>
                  <a:lnTo>
                    <a:pt x="464794" y="371208"/>
                  </a:lnTo>
                  <a:lnTo>
                    <a:pt x="483590" y="365137"/>
                  </a:lnTo>
                  <a:lnTo>
                    <a:pt x="494245" y="357695"/>
                  </a:lnTo>
                  <a:lnTo>
                    <a:pt x="500354" y="345909"/>
                  </a:lnTo>
                  <a:lnTo>
                    <a:pt x="502894" y="336486"/>
                  </a:lnTo>
                  <a:lnTo>
                    <a:pt x="505498" y="326834"/>
                  </a:lnTo>
                  <a:lnTo>
                    <a:pt x="512775" y="273405"/>
                  </a:lnTo>
                  <a:close/>
                </a:path>
                <a:path extrusionOk="0" h="13716000" w="2694304">
                  <a:moveTo>
                    <a:pt x="1098308" y="13716000"/>
                  </a:moveTo>
                  <a:lnTo>
                    <a:pt x="1075016" y="13589013"/>
                  </a:lnTo>
                  <a:lnTo>
                    <a:pt x="1062888" y="13589013"/>
                  </a:lnTo>
                  <a:lnTo>
                    <a:pt x="1036701" y="13462013"/>
                  </a:lnTo>
                  <a:lnTo>
                    <a:pt x="999121" y="13462013"/>
                  </a:lnTo>
                  <a:lnTo>
                    <a:pt x="1016355" y="13589013"/>
                  </a:lnTo>
                  <a:lnTo>
                    <a:pt x="968654" y="13589013"/>
                  </a:lnTo>
                  <a:lnTo>
                    <a:pt x="999121" y="13462013"/>
                  </a:lnTo>
                  <a:lnTo>
                    <a:pt x="957935" y="13462013"/>
                  </a:lnTo>
                  <a:lnTo>
                    <a:pt x="928916" y="13589013"/>
                  </a:lnTo>
                  <a:lnTo>
                    <a:pt x="919124" y="13589013"/>
                  </a:lnTo>
                  <a:lnTo>
                    <a:pt x="900379" y="13716000"/>
                  </a:lnTo>
                  <a:lnTo>
                    <a:pt x="1098308" y="13716000"/>
                  </a:lnTo>
                  <a:close/>
                </a:path>
                <a:path extrusionOk="0" h="13716000" w="2694304">
                  <a:moveTo>
                    <a:pt x="1183652" y="13462013"/>
                  </a:moveTo>
                  <a:lnTo>
                    <a:pt x="1183005" y="13335013"/>
                  </a:lnTo>
                  <a:lnTo>
                    <a:pt x="1182077" y="13335013"/>
                  </a:lnTo>
                  <a:lnTo>
                    <a:pt x="1180884" y="13208013"/>
                  </a:lnTo>
                  <a:lnTo>
                    <a:pt x="1177899" y="13208013"/>
                  </a:lnTo>
                  <a:lnTo>
                    <a:pt x="1176223" y="13081013"/>
                  </a:lnTo>
                  <a:lnTo>
                    <a:pt x="1172756" y="13081013"/>
                  </a:lnTo>
                  <a:lnTo>
                    <a:pt x="1171079" y="12954013"/>
                  </a:lnTo>
                  <a:lnTo>
                    <a:pt x="1166317" y="12954013"/>
                  </a:lnTo>
                  <a:lnTo>
                    <a:pt x="1169454" y="12827013"/>
                  </a:lnTo>
                  <a:lnTo>
                    <a:pt x="1171879" y="12827013"/>
                  </a:lnTo>
                  <a:lnTo>
                    <a:pt x="1173670" y="12700013"/>
                  </a:lnTo>
                  <a:lnTo>
                    <a:pt x="1175550" y="12700013"/>
                  </a:lnTo>
                  <a:lnTo>
                    <a:pt x="1175753" y="12573013"/>
                  </a:lnTo>
                  <a:lnTo>
                    <a:pt x="1174902" y="12573013"/>
                  </a:lnTo>
                  <a:lnTo>
                    <a:pt x="1173975" y="12446013"/>
                  </a:lnTo>
                  <a:lnTo>
                    <a:pt x="1172781" y="12446013"/>
                  </a:lnTo>
                  <a:lnTo>
                    <a:pt x="1171371" y="12319013"/>
                  </a:lnTo>
                  <a:lnTo>
                    <a:pt x="1168120" y="12319013"/>
                  </a:lnTo>
                  <a:lnTo>
                    <a:pt x="1164666" y="12192013"/>
                  </a:lnTo>
                  <a:lnTo>
                    <a:pt x="1162977" y="12065013"/>
                  </a:lnTo>
                  <a:lnTo>
                    <a:pt x="1161453" y="12065013"/>
                  </a:lnTo>
                  <a:lnTo>
                    <a:pt x="1163878" y="11938013"/>
                  </a:lnTo>
                  <a:lnTo>
                    <a:pt x="1165669" y="11938013"/>
                  </a:lnTo>
                  <a:lnTo>
                    <a:pt x="1166876" y="11811013"/>
                  </a:lnTo>
                  <a:lnTo>
                    <a:pt x="1167739" y="11811013"/>
                  </a:lnTo>
                  <a:lnTo>
                    <a:pt x="1167511" y="11684013"/>
                  </a:lnTo>
                  <a:lnTo>
                    <a:pt x="1166901" y="11684013"/>
                  </a:lnTo>
                  <a:lnTo>
                    <a:pt x="1165974" y="11557013"/>
                  </a:lnTo>
                  <a:lnTo>
                    <a:pt x="1163370" y="11557013"/>
                  </a:lnTo>
                  <a:lnTo>
                    <a:pt x="1161796" y="11430013"/>
                  </a:lnTo>
                  <a:lnTo>
                    <a:pt x="1160119" y="11430013"/>
                  </a:lnTo>
                  <a:lnTo>
                    <a:pt x="1156652" y="11303013"/>
                  </a:lnTo>
                  <a:lnTo>
                    <a:pt x="1154976" y="11303013"/>
                  </a:lnTo>
                  <a:lnTo>
                    <a:pt x="1153223" y="11176013"/>
                  </a:lnTo>
                  <a:lnTo>
                    <a:pt x="1153350" y="11176013"/>
                  </a:lnTo>
                  <a:lnTo>
                    <a:pt x="1155776" y="11049013"/>
                  </a:lnTo>
                  <a:lnTo>
                    <a:pt x="1158773" y="11049013"/>
                  </a:lnTo>
                  <a:lnTo>
                    <a:pt x="1159446" y="10922013"/>
                  </a:lnTo>
                  <a:lnTo>
                    <a:pt x="1159649" y="10922013"/>
                  </a:lnTo>
                  <a:lnTo>
                    <a:pt x="1159408" y="10795013"/>
                  </a:lnTo>
                  <a:lnTo>
                    <a:pt x="1157871" y="10795013"/>
                  </a:lnTo>
                  <a:lnTo>
                    <a:pt x="1156677" y="10668013"/>
                  </a:lnTo>
                  <a:lnTo>
                    <a:pt x="1153706" y="10668013"/>
                  </a:lnTo>
                  <a:lnTo>
                    <a:pt x="1152029" y="10541013"/>
                  </a:lnTo>
                  <a:lnTo>
                    <a:pt x="1148562" y="10414013"/>
                  </a:lnTo>
                  <a:lnTo>
                    <a:pt x="1144676" y="10414013"/>
                  </a:lnTo>
                  <a:lnTo>
                    <a:pt x="1147584" y="10287013"/>
                  </a:lnTo>
                  <a:lnTo>
                    <a:pt x="1149781" y="10287013"/>
                  </a:lnTo>
                  <a:lnTo>
                    <a:pt x="1151318" y="10160013"/>
                  </a:lnTo>
                  <a:lnTo>
                    <a:pt x="1152664" y="10160013"/>
                  </a:lnTo>
                  <a:lnTo>
                    <a:pt x="1152575" y="10033013"/>
                  </a:lnTo>
                  <a:lnTo>
                    <a:pt x="1152080" y="10033013"/>
                  </a:lnTo>
                  <a:lnTo>
                    <a:pt x="1151229" y="9906013"/>
                  </a:lnTo>
                  <a:lnTo>
                    <a:pt x="1148664" y="9906013"/>
                  </a:lnTo>
                  <a:lnTo>
                    <a:pt x="1147076" y="9779013"/>
                  </a:lnTo>
                  <a:lnTo>
                    <a:pt x="1145362" y="9779013"/>
                  </a:lnTo>
                  <a:lnTo>
                    <a:pt x="1141793" y="9652013"/>
                  </a:lnTo>
                  <a:lnTo>
                    <a:pt x="1140053" y="9652013"/>
                  </a:lnTo>
                  <a:lnTo>
                    <a:pt x="1138237" y="9525013"/>
                  </a:lnTo>
                  <a:lnTo>
                    <a:pt x="1140777" y="9398013"/>
                  </a:lnTo>
                  <a:lnTo>
                    <a:pt x="1142580" y="9398013"/>
                  </a:lnTo>
                  <a:lnTo>
                    <a:pt x="1143787" y="9271013"/>
                  </a:lnTo>
                  <a:lnTo>
                    <a:pt x="1144651" y="9271013"/>
                  </a:lnTo>
                  <a:lnTo>
                    <a:pt x="1144422" y="9144013"/>
                  </a:lnTo>
                  <a:lnTo>
                    <a:pt x="1143812" y="9144013"/>
                  </a:lnTo>
                  <a:lnTo>
                    <a:pt x="1142885" y="9017013"/>
                  </a:lnTo>
                  <a:lnTo>
                    <a:pt x="1140282" y="9017013"/>
                  </a:lnTo>
                  <a:lnTo>
                    <a:pt x="1138707" y="8890013"/>
                  </a:lnTo>
                  <a:lnTo>
                    <a:pt x="1137031" y="8890013"/>
                  </a:lnTo>
                  <a:lnTo>
                    <a:pt x="1133563" y="8763013"/>
                  </a:lnTo>
                  <a:lnTo>
                    <a:pt x="1133309" y="8763013"/>
                  </a:lnTo>
                  <a:lnTo>
                    <a:pt x="1133309" y="12827013"/>
                  </a:lnTo>
                  <a:lnTo>
                    <a:pt x="1126947" y="12700013"/>
                  </a:lnTo>
                  <a:lnTo>
                    <a:pt x="1079741" y="12700013"/>
                  </a:lnTo>
                  <a:lnTo>
                    <a:pt x="1099375" y="12827013"/>
                  </a:lnTo>
                  <a:lnTo>
                    <a:pt x="1066914" y="12827013"/>
                  </a:lnTo>
                  <a:lnTo>
                    <a:pt x="1043266" y="12700013"/>
                  </a:lnTo>
                  <a:lnTo>
                    <a:pt x="1028598" y="12700013"/>
                  </a:lnTo>
                  <a:lnTo>
                    <a:pt x="1002322" y="12573013"/>
                  </a:lnTo>
                  <a:lnTo>
                    <a:pt x="978268" y="12573013"/>
                  </a:lnTo>
                  <a:lnTo>
                    <a:pt x="949833" y="12700013"/>
                  </a:lnTo>
                  <a:lnTo>
                    <a:pt x="930427" y="12700013"/>
                  </a:lnTo>
                  <a:lnTo>
                    <a:pt x="911021" y="12827013"/>
                  </a:lnTo>
                  <a:lnTo>
                    <a:pt x="864082" y="12827013"/>
                  </a:lnTo>
                  <a:lnTo>
                    <a:pt x="897331" y="12700013"/>
                  </a:lnTo>
                  <a:lnTo>
                    <a:pt x="859967" y="12700013"/>
                  </a:lnTo>
                  <a:lnTo>
                    <a:pt x="858393" y="12573013"/>
                  </a:lnTo>
                  <a:lnTo>
                    <a:pt x="943838" y="12573013"/>
                  </a:lnTo>
                  <a:lnTo>
                    <a:pt x="971270" y="12446013"/>
                  </a:lnTo>
                  <a:lnTo>
                    <a:pt x="889965" y="12446013"/>
                  </a:lnTo>
                  <a:lnTo>
                    <a:pt x="863650" y="12319013"/>
                  </a:lnTo>
                  <a:lnTo>
                    <a:pt x="852335" y="12319013"/>
                  </a:lnTo>
                  <a:lnTo>
                    <a:pt x="852131" y="12192013"/>
                  </a:lnTo>
                  <a:lnTo>
                    <a:pt x="852081" y="12065013"/>
                  </a:lnTo>
                  <a:lnTo>
                    <a:pt x="864450" y="12192013"/>
                  </a:lnTo>
                  <a:lnTo>
                    <a:pt x="880097" y="12192013"/>
                  </a:lnTo>
                  <a:lnTo>
                    <a:pt x="910424" y="12319013"/>
                  </a:lnTo>
                  <a:lnTo>
                    <a:pt x="950950" y="12319013"/>
                  </a:lnTo>
                  <a:lnTo>
                    <a:pt x="885329" y="12192013"/>
                  </a:lnTo>
                  <a:lnTo>
                    <a:pt x="1014107" y="12192013"/>
                  </a:lnTo>
                  <a:lnTo>
                    <a:pt x="984224" y="12319013"/>
                  </a:lnTo>
                  <a:lnTo>
                    <a:pt x="1030935" y="12319013"/>
                  </a:lnTo>
                  <a:lnTo>
                    <a:pt x="1061186" y="12192013"/>
                  </a:lnTo>
                  <a:lnTo>
                    <a:pt x="1071181" y="12192013"/>
                  </a:lnTo>
                  <a:lnTo>
                    <a:pt x="1087081" y="12065013"/>
                  </a:lnTo>
                  <a:lnTo>
                    <a:pt x="1117892" y="12065013"/>
                  </a:lnTo>
                  <a:lnTo>
                    <a:pt x="1080782" y="12192013"/>
                  </a:lnTo>
                  <a:lnTo>
                    <a:pt x="1128776" y="12192013"/>
                  </a:lnTo>
                  <a:lnTo>
                    <a:pt x="1129258" y="12319013"/>
                  </a:lnTo>
                  <a:lnTo>
                    <a:pt x="1097165" y="12319013"/>
                  </a:lnTo>
                  <a:lnTo>
                    <a:pt x="1072591" y="12446013"/>
                  </a:lnTo>
                  <a:lnTo>
                    <a:pt x="1044244" y="12446013"/>
                  </a:lnTo>
                  <a:lnTo>
                    <a:pt x="1071892" y="12573013"/>
                  </a:lnTo>
                  <a:lnTo>
                    <a:pt x="1131150" y="12573013"/>
                  </a:lnTo>
                  <a:lnTo>
                    <a:pt x="1131646" y="12700013"/>
                  </a:lnTo>
                  <a:lnTo>
                    <a:pt x="1132357" y="12700013"/>
                  </a:lnTo>
                  <a:lnTo>
                    <a:pt x="1133309" y="12827013"/>
                  </a:lnTo>
                  <a:lnTo>
                    <a:pt x="1133309" y="8763013"/>
                  </a:lnTo>
                  <a:lnTo>
                    <a:pt x="1131887" y="8763013"/>
                  </a:lnTo>
                  <a:lnTo>
                    <a:pt x="1130312" y="8636013"/>
                  </a:lnTo>
                  <a:lnTo>
                    <a:pt x="1132776" y="8636013"/>
                  </a:lnTo>
                  <a:lnTo>
                    <a:pt x="1134579" y="8509013"/>
                  </a:lnTo>
                  <a:lnTo>
                    <a:pt x="1135786" y="8509013"/>
                  </a:lnTo>
                  <a:lnTo>
                    <a:pt x="1136459" y="8382013"/>
                  </a:lnTo>
                  <a:lnTo>
                    <a:pt x="1135811" y="8255013"/>
                  </a:lnTo>
                  <a:lnTo>
                    <a:pt x="1134884" y="8255013"/>
                  </a:lnTo>
                  <a:lnTo>
                    <a:pt x="1133690" y="8128013"/>
                  </a:lnTo>
                  <a:lnTo>
                    <a:pt x="1130706" y="8128013"/>
                  </a:lnTo>
                  <a:lnTo>
                    <a:pt x="1129030" y="8001013"/>
                  </a:lnTo>
                  <a:lnTo>
                    <a:pt x="1125562" y="7874013"/>
                  </a:lnTo>
                  <a:lnTo>
                    <a:pt x="1125296" y="7874013"/>
                  </a:lnTo>
                  <a:lnTo>
                    <a:pt x="1125296" y="11938013"/>
                  </a:lnTo>
                  <a:lnTo>
                    <a:pt x="1097991" y="11938013"/>
                  </a:lnTo>
                  <a:lnTo>
                    <a:pt x="1072654" y="11811013"/>
                  </a:lnTo>
                  <a:lnTo>
                    <a:pt x="1034948" y="11811013"/>
                  </a:lnTo>
                  <a:lnTo>
                    <a:pt x="1052525" y="11938013"/>
                  </a:lnTo>
                  <a:lnTo>
                    <a:pt x="991387" y="11938013"/>
                  </a:lnTo>
                  <a:lnTo>
                    <a:pt x="974521" y="11811013"/>
                  </a:lnTo>
                  <a:lnTo>
                    <a:pt x="959535" y="11938013"/>
                  </a:lnTo>
                  <a:lnTo>
                    <a:pt x="921397" y="11938013"/>
                  </a:lnTo>
                  <a:lnTo>
                    <a:pt x="952550" y="11811013"/>
                  </a:lnTo>
                  <a:lnTo>
                    <a:pt x="883437" y="11811013"/>
                  </a:lnTo>
                  <a:lnTo>
                    <a:pt x="853871" y="11938013"/>
                  </a:lnTo>
                  <a:lnTo>
                    <a:pt x="853808" y="11811013"/>
                  </a:lnTo>
                  <a:lnTo>
                    <a:pt x="850379" y="11811013"/>
                  </a:lnTo>
                  <a:lnTo>
                    <a:pt x="879335" y="11684013"/>
                  </a:lnTo>
                  <a:lnTo>
                    <a:pt x="966965" y="11684013"/>
                  </a:lnTo>
                  <a:lnTo>
                    <a:pt x="965581" y="11557013"/>
                  </a:lnTo>
                  <a:lnTo>
                    <a:pt x="844816" y="11557013"/>
                  </a:lnTo>
                  <a:lnTo>
                    <a:pt x="844334" y="11430013"/>
                  </a:lnTo>
                  <a:lnTo>
                    <a:pt x="844118" y="11430013"/>
                  </a:lnTo>
                  <a:lnTo>
                    <a:pt x="843965" y="11303013"/>
                  </a:lnTo>
                  <a:lnTo>
                    <a:pt x="872096" y="11430013"/>
                  </a:lnTo>
                  <a:lnTo>
                    <a:pt x="942949" y="11430013"/>
                  </a:lnTo>
                  <a:lnTo>
                    <a:pt x="877328" y="11303013"/>
                  </a:lnTo>
                  <a:lnTo>
                    <a:pt x="924991" y="11303013"/>
                  </a:lnTo>
                  <a:lnTo>
                    <a:pt x="943368" y="11430013"/>
                  </a:lnTo>
                  <a:lnTo>
                    <a:pt x="973543" y="11430013"/>
                  </a:lnTo>
                  <a:lnTo>
                    <a:pt x="993330" y="11303013"/>
                  </a:lnTo>
                  <a:lnTo>
                    <a:pt x="1038237" y="11303013"/>
                  </a:lnTo>
                  <a:lnTo>
                    <a:pt x="1006106" y="11430013"/>
                  </a:lnTo>
                  <a:lnTo>
                    <a:pt x="1053185" y="11430013"/>
                  </a:lnTo>
                  <a:lnTo>
                    <a:pt x="1085583" y="11303013"/>
                  </a:lnTo>
                  <a:lnTo>
                    <a:pt x="1093127" y="11303013"/>
                  </a:lnTo>
                  <a:lnTo>
                    <a:pt x="1103007" y="11176013"/>
                  </a:lnTo>
                  <a:lnTo>
                    <a:pt x="1097114" y="11176013"/>
                  </a:lnTo>
                  <a:lnTo>
                    <a:pt x="1074115" y="11049013"/>
                  </a:lnTo>
                  <a:lnTo>
                    <a:pt x="1064564" y="11049013"/>
                  </a:lnTo>
                  <a:lnTo>
                    <a:pt x="1038694" y="10922013"/>
                  </a:lnTo>
                  <a:lnTo>
                    <a:pt x="992162" y="10922013"/>
                  </a:lnTo>
                  <a:lnTo>
                    <a:pt x="1009446" y="11049013"/>
                  </a:lnTo>
                  <a:lnTo>
                    <a:pt x="944460" y="11049013"/>
                  </a:lnTo>
                  <a:lnTo>
                    <a:pt x="974928" y="10922013"/>
                  </a:lnTo>
                  <a:lnTo>
                    <a:pt x="904709" y="10922013"/>
                  </a:lnTo>
                  <a:lnTo>
                    <a:pt x="875334" y="11049013"/>
                  </a:lnTo>
                  <a:lnTo>
                    <a:pt x="876173" y="11049013"/>
                  </a:lnTo>
                  <a:lnTo>
                    <a:pt x="857986" y="11176013"/>
                  </a:lnTo>
                  <a:lnTo>
                    <a:pt x="841552" y="11176013"/>
                  </a:lnTo>
                  <a:lnTo>
                    <a:pt x="842683" y="11049013"/>
                  </a:lnTo>
                  <a:lnTo>
                    <a:pt x="845718" y="11049013"/>
                  </a:lnTo>
                  <a:lnTo>
                    <a:pt x="845045" y="10922013"/>
                  </a:lnTo>
                  <a:lnTo>
                    <a:pt x="871245" y="10922013"/>
                  </a:lnTo>
                  <a:lnTo>
                    <a:pt x="899744" y="10795013"/>
                  </a:lnTo>
                  <a:lnTo>
                    <a:pt x="957491" y="10795013"/>
                  </a:lnTo>
                  <a:lnTo>
                    <a:pt x="900099" y="10668013"/>
                  </a:lnTo>
                  <a:lnTo>
                    <a:pt x="836726" y="10668013"/>
                  </a:lnTo>
                  <a:lnTo>
                    <a:pt x="836244" y="10541013"/>
                  </a:lnTo>
                  <a:lnTo>
                    <a:pt x="869226" y="10541013"/>
                  </a:lnTo>
                  <a:lnTo>
                    <a:pt x="835914" y="10414013"/>
                  </a:lnTo>
                  <a:lnTo>
                    <a:pt x="885977" y="10414013"/>
                  </a:lnTo>
                  <a:lnTo>
                    <a:pt x="900582" y="10541013"/>
                  </a:lnTo>
                  <a:lnTo>
                    <a:pt x="926261" y="10541013"/>
                  </a:lnTo>
                  <a:lnTo>
                    <a:pt x="959205" y="10668013"/>
                  </a:lnTo>
                  <a:lnTo>
                    <a:pt x="986790" y="10668013"/>
                  </a:lnTo>
                  <a:lnTo>
                    <a:pt x="1014831" y="10541013"/>
                  </a:lnTo>
                  <a:lnTo>
                    <a:pt x="1003985" y="10541013"/>
                  </a:lnTo>
                  <a:lnTo>
                    <a:pt x="1022019" y="10414013"/>
                  </a:lnTo>
                  <a:lnTo>
                    <a:pt x="1064679" y="10414013"/>
                  </a:lnTo>
                  <a:lnTo>
                    <a:pt x="1030135" y="10541013"/>
                  </a:lnTo>
                  <a:lnTo>
                    <a:pt x="1077493" y="10541013"/>
                  </a:lnTo>
                  <a:lnTo>
                    <a:pt x="1111973" y="10414013"/>
                  </a:lnTo>
                  <a:lnTo>
                    <a:pt x="1112672" y="10541013"/>
                  </a:lnTo>
                  <a:lnTo>
                    <a:pt x="1113497" y="10541013"/>
                  </a:lnTo>
                  <a:lnTo>
                    <a:pt x="1113713" y="10668013"/>
                  </a:lnTo>
                  <a:lnTo>
                    <a:pt x="1031125" y="10668013"/>
                  </a:lnTo>
                  <a:lnTo>
                    <a:pt x="1003744" y="10795013"/>
                  </a:lnTo>
                  <a:lnTo>
                    <a:pt x="1084402" y="10795013"/>
                  </a:lnTo>
                  <a:lnTo>
                    <a:pt x="1114666" y="10922013"/>
                  </a:lnTo>
                  <a:lnTo>
                    <a:pt x="1115542" y="10922013"/>
                  </a:lnTo>
                  <a:lnTo>
                    <a:pt x="1116253" y="11049013"/>
                  </a:lnTo>
                  <a:lnTo>
                    <a:pt x="1118501" y="11049013"/>
                  </a:lnTo>
                  <a:lnTo>
                    <a:pt x="1119847" y="11176013"/>
                  </a:lnTo>
                  <a:lnTo>
                    <a:pt x="1118603" y="11176013"/>
                  </a:lnTo>
                  <a:lnTo>
                    <a:pt x="1118984" y="11303013"/>
                  </a:lnTo>
                  <a:lnTo>
                    <a:pt x="1120775" y="11303013"/>
                  </a:lnTo>
                  <a:lnTo>
                    <a:pt x="1121257" y="11430013"/>
                  </a:lnTo>
                  <a:lnTo>
                    <a:pt x="1121587" y="11430013"/>
                  </a:lnTo>
                  <a:lnTo>
                    <a:pt x="1121803" y="11557013"/>
                  </a:lnTo>
                  <a:lnTo>
                    <a:pt x="1004417" y="11557013"/>
                  </a:lnTo>
                  <a:lnTo>
                    <a:pt x="1004938" y="11684013"/>
                  </a:lnTo>
                  <a:lnTo>
                    <a:pt x="1122768" y="11684013"/>
                  </a:lnTo>
                  <a:lnTo>
                    <a:pt x="1123137" y="11811013"/>
                  </a:lnTo>
                  <a:lnTo>
                    <a:pt x="1124343" y="11811013"/>
                  </a:lnTo>
                  <a:lnTo>
                    <a:pt x="1125296" y="11938013"/>
                  </a:lnTo>
                  <a:lnTo>
                    <a:pt x="1125296" y="7874013"/>
                  </a:lnTo>
                  <a:lnTo>
                    <a:pt x="1119124" y="7874013"/>
                  </a:lnTo>
                  <a:lnTo>
                    <a:pt x="1122260" y="7747013"/>
                  </a:lnTo>
                  <a:lnTo>
                    <a:pt x="1124686" y="7747013"/>
                  </a:lnTo>
                  <a:lnTo>
                    <a:pt x="1126477" y="7620013"/>
                  </a:lnTo>
                  <a:lnTo>
                    <a:pt x="1128356" y="7620013"/>
                  </a:lnTo>
                  <a:lnTo>
                    <a:pt x="1128560" y="7493013"/>
                  </a:lnTo>
                  <a:lnTo>
                    <a:pt x="1128318" y="7493013"/>
                  </a:lnTo>
                  <a:lnTo>
                    <a:pt x="1127709" y="7366013"/>
                  </a:lnTo>
                  <a:lnTo>
                    <a:pt x="1125588" y="7366013"/>
                  </a:lnTo>
                  <a:lnTo>
                    <a:pt x="1124178" y="7239013"/>
                  </a:lnTo>
                  <a:lnTo>
                    <a:pt x="1122616" y="7239013"/>
                  </a:lnTo>
                  <a:lnTo>
                    <a:pt x="1120940" y="7112013"/>
                  </a:lnTo>
                  <a:lnTo>
                    <a:pt x="1117473" y="7112013"/>
                  </a:lnTo>
                  <a:lnTo>
                    <a:pt x="1115796" y="6985013"/>
                  </a:lnTo>
                  <a:lnTo>
                    <a:pt x="1110907" y="6985013"/>
                  </a:lnTo>
                  <a:lnTo>
                    <a:pt x="1114044" y="6858013"/>
                  </a:lnTo>
                  <a:lnTo>
                    <a:pt x="1118273" y="6858013"/>
                  </a:lnTo>
                  <a:lnTo>
                    <a:pt x="1119479" y="6731013"/>
                  </a:lnTo>
                  <a:lnTo>
                    <a:pt x="1120152" y="6731013"/>
                  </a:lnTo>
                  <a:lnTo>
                    <a:pt x="1120343" y="6604013"/>
                  </a:lnTo>
                  <a:lnTo>
                    <a:pt x="1119505" y="6604013"/>
                  </a:lnTo>
                  <a:lnTo>
                    <a:pt x="1118577" y="6477013"/>
                  </a:lnTo>
                  <a:lnTo>
                    <a:pt x="1117384" y="6477013"/>
                  </a:lnTo>
                  <a:lnTo>
                    <a:pt x="1115974" y="6350013"/>
                  </a:lnTo>
                  <a:lnTo>
                    <a:pt x="1112723" y="6350013"/>
                  </a:lnTo>
                  <a:lnTo>
                    <a:pt x="1110322" y="6262090"/>
                  </a:lnTo>
                  <a:lnTo>
                    <a:pt x="1110322" y="10287013"/>
                  </a:lnTo>
                  <a:lnTo>
                    <a:pt x="1103960" y="10287013"/>
                  </a:lnTo>
                  <a:lnTo>
                    <a:pt x="1097203" y="10160013"/>
                  </a:lnTo>
                  <a:lnTo>
                    <a:pt x="1056754" y="10160013"/>
                  </a:lnTo>
                  <a:lnTo>
                    <a:pt x="1076388" y="10287013"/>
                  </a:lnTo>
                  <a:lnTo>
                    <a:pt x="1007745" y="10287013"/>
                  </a:lnTo>
                  <a:lnTo>
                    <a:pt x="992784" y="10160013"/>
                  </a:lnTo>
                  <a:lnTo>
                    <a:pt x="918146" y="10160013"/>
                  </a:lnTo>
                  <a:lnTo>
                    <a:pt x="907427" y="10287013"/>
                  </a:lnTo>
                  <a:lnTo>
                    <a:pt x="874344" y="10287013"/>
                  </a:lnTo>
                  <a:lnTo>
                    <a:pt x="906424" y="10160013"/>
                  </a:lnTo>
                  <a:lnTo>
                    <a:pt x="835406" y="10160013"/>
                  </a:lnTo>
                  <a:lnTo>
                    <a:pt x="864362" y="10033013"/>
                  </a:lnTo>
                  <a:lnTo>
                    <a:pt x="920851" y="10033013"/>
                  </a:lnTo>
                  <a:lnTo>
                    <a:pt x="948283" y="9906013"/>
                  </a:lnTo>
                  <a:lnTo>
                    <a:pt x="866965" y="9906013"/>
                  </a:lnTo>
                  <a:lnTo>
                    <a:pt x="840663" y="9779013"/>
                  </a:lnTo>
                  <a:lnTo>
                    <a:pt x="829348" y="9779013"/>
                  </a:lnTo>
                  <a:lnTo>
                    <a:pt x="829132" y="9652013"/>
                  </a:lnTo>
                  <a:lnTo>
                    <a:pt x="857110" y="9652013"/>
                  </a:lnTo>
                  <a:lnTo>
                    <a:pt x="887437" y="9779013"/>
                  </a:lnTo>
                  <a:lnTo>
                    <a:pt x="927963" y="9779013"/>
                  </a:lnTo>
                  <a:lnTo>
                    <a:pt x="862342" y="9652013"/>
                  </a:lnTo>
                  <a:lnTo>
                    <a:pt x="1023251" y="9652013"/>
                  </a:lnTo>
                  <a:lnTo>
                    <a:pt x="991120" y="9779013"/>
                  </a:lnTo>
                  <a:lnTo>
                    <a:pt x="1038199" y="9779013"/>
                  </a:lnTo>
                  <a:lnTo>
                    <a:pt x="1070597" y="9652013"/>
                  </a:lnTo>
                  <a:lnTo>
                    <a:pt x="1048194" y="9652013"/>
                  </a:lnTo>
                  <a:lnTo>
                    <a:pt x="1064094" y="9525013"/>
                  </a:lnTo>
                  <a:lnTo>
                    <a:pt x="1103998" y="9525013"/>
                  </a:lnTo>
                  <a:lnTo>
                    <a:pt x="1104226" y="9652013"/>
                  </a:lnTo>
                  <a:lnTo>
                    <a:pt x="1105789" y="9652013"/>
                  </a:lnTo>
                  <a:lnTo>
                    <a:pt x="1106271" y="9779013"/>
                  </a:lnTo>
                  <a:lnTo>
                    <a:pt x="1099185" y="9779013"/>
                  </a:lnTo>
                  <a:lnTo>
                    <a:pt x="1074166" y="9906013"/>
                  </a:lnTo>
                  <a:lnTo>
                    <a:pt x="993889" y="9906013"/>
                  </a:lnTo>
                  <a:lnTo>
                    <a:pt x="1021257" y="10033013"/>
                  </a:lnTo>
                  <a:lnTo>
                    <a:pt x="1107782" y="10033013"/>
                  </a:lnTo>
                  <a:lnTo>
                    <a:pt x="1108151" y="10160013"/>
                  </a:lnTo>
                  <a:lnTo>
                    <a:pt x="1109370" y="10160013"/>
                  </a:lnTo>
                  <a:lnTo>
                    <a:pt x="1110322" y="10287013"/>
                  </a:lnTo>
                  <a:lnTo>
                    <a:pt x="1110322" y="6262090"/>
                  </a:lnTo>
                  <a:lnTo>
                    <a:pt x="1109256" y="6223012"/>
                  </a:lnTo>
                  <a:lnTo>
                    <a:pt x="1107579" y="6096012"/>
                  </a:lnTo>
                  <a:lnTo>
                    <a:pt x="1105941" y="6096012"/>
                  </a:lnTo>
                  <a:lnTo>
                    <a:pt x="1108367" y="5969012"/>
                  </a:lnTo>
                  <a:lnTo>
                    <a:pt x="1110170" y="5969012"/>
                  </a:lnTo>
                  <a:lnTo>
                    <a:pt x="1111377" y="5842012"/>
                  </a:lnTo>
                  <a:lnTo>
                    <a:pt x="1112240" y="5842012"/>
                  </a:lnTo>
                  <a:lnTo>
                    <a:pt x="1112012" y="5715012"/>
                  </a:lnTo>
                  <a:lnTo>
                    <a:pt x="1111402" y="5715012"/>
                  </a:lnTo>
                  <a:lnTo>
                    <a:pt x="1110475" y="5588012"/>
                  </a:lnTo>
                  <a:lnTo>
                    <a:pt x="1107871" y="5588012"/>
                  </a:lnTo>
                  <a:lnTo>
                    <a:pt x="1106297" y="5461012"/>
                  </a:lnTo>
                  <a:lnTo>
                    <a:pt x="1104620" y="5461012"/>
                  </a:lnTo>
                  <a:lnTo>
                    <a:pt x="1102220" y="5373090"/>
                  </a:lnTo>
                  <a:lnTo>
                    <a:pt x="1102220" y="9398013"/>
                  </a:lnTo>
                  <a:lnTo>
                    <a:pt x="1074915" y="9398013"/>
                  </a:lnTo>
                  <a:lnTo>
                    <a:pt x="1049578" y="9271013"/>
                  </a:lnTo>
                  <a:lnTo>
                    <a:pt x="1011872" y="9271013"/>
                  </a:lnTo>
                  <a:lnTo>
                    <a:pt x="1029449" y="9398013"/>
                  </a:lnTo>
                  <a:lnTo>
                    <a:pt x="898321" y="9398013"/>
                  </a:lnTo>
                  <a:lnTo>
                    <a:pt x="929474" y="9271013"/>
                  </a:lnTo>
                  <a:lnTo>
                    <a:pt x="860348" y="9271013"/>
                  </a:lnTo>
                  <a:lnTo>
                    <a:pt x="830783" y="9398013"/>
                  </a:lnTo>
                  <a:lnTo>
                    <a:pt x="830732" y="9271013"/>
                  </a:lnTo>
                  <a:lnTo>
                    <a:pt x="827316" y="9271013"/>
                  </a:lnTo>
                  <a:lnTo>
                    <a:pt x="856272" y="9144013"/>
                  </a:lnTo>
                  <a:lnTo>
                    <a:pt x="943889" y="9144013"/>
                  </a:lnTo>
                  <a:lnTo>
                    <a:pt x="942492" y="9017013"/>
                  </a:lnTo>
                  <a:lnTo>
                    <a:pt x="821740" y="9017013"/>
                  </a:lnTo>
                  <a:lnTo>
                    <a:pt x="821258" y="8890013"/>
                  </a:lnTo>
                  <a:lnTo>
                    <a:pt x="821042" y="8890013"/>
                  </a:lnTo>
                  <a:lnTo>
                    <a:pt x="820889" y="8763013"/>
                  </a:lnTo>
                  <a:lnTo>
                    <a:pt x="849007" y="8890013"/>
                  </a:lnTo>
                  <a:lnTo>
                    <a:pt x="901903" y="8890013"/>
                  </a:lnTo>
                  <a:lnTo>
                    <a:pt x="919861" y="8890013"/>
                  </a:lnTo>
                  <a:lnTo>
                    <a:pt x="944206" y="8890013"/>
                  </a:lnTo>
                  <a:lnTo>
                    <a:pt x="951204" y="9017013"/>
                  </a:lnTo>
                  <a:lnTo>
                    <a:pt x="958938" y="9017013"/>
                  </a:lnTo>
                  <a:lnTo>
                    <a:pt x="966203" y="8890013"/>
                  </a:lnTo>
                  <a:lnTo>
                    <a:pt x="950455" y="8890013"/>
                  </a:lnTo>
                  <a:lnTo>
                    <a:pt x="970241" y="8763013"/>
                  </a:lnTo>
                  <a:lnTo>
                    <a:pt x="1015161" y="8763013"/>
                  </a:lnTo>
                  <a:lnTo>
                    <a:pt x="983030" y="8890013"/>
                  </a:lnTo>
                  <a:lnTo>
                    <a:pt x="1030097" y="8890013"/>
                  </a:lnTo>
                  <a:lnTo>
                    <a:pt x="1062494" y="8763013"/>
                  </a:lnTo>
                  <a:lnTo>
                    <a:pt x="1070038" y="8763013"/>
                  </a:lnTo>
                  <a:lnTo>
                    <a:pt x="1079919" y="8636013"/>
                  </a:lnTo>
                  <a:lnTo>
                    <a:pt x="1074115" y="8636013"/>
                  </a:lnTo>
                  <a:lnTo>
                    <a:pt x="1051115" y="8509013"/>
                  </a:lnTo>
                  <a:lnTo>
                    <a:pt x="1015695" y="8509013"/>
                  </a:lnTo>
                  <a:lnTo>
                    <a:pt x="989507" y="8382013"/>
                  </a:lnTo>
                  <a:lnTo>
                    <a:pt x="951928" y="8382013"/>
                  </a:lnTo>
                  <a:lnTo>
                    <a:pt x="969175" y="8509013"/>
                  </a:lnTo>
                  <a:lnTo>
                    <a:pt x="921461" y="8509013"/>
                  </a:lnTo>
                  <a:lnTo>
                    <a:pt x="951928" y="8382013"/>
                  </a:lnTo>
                  <a:lnTo>
                    <a:pt x="910742" y="8382013"/>
                  </a:lnTo>
                  <a:lnTo>
                    <a:pt x="895972" y="8446656"/>
                  </a:lnTo>
                  <a:lnTo>
                    <a:pt x="895972" y="8843759"/>
                  </a:lnTo>
                  <a:lnTo>
                    <a:pt x="854240" y="8763013"/>
                  </a:lnTo>
                  <a:lnTo>
                    <a:pt x="885596" y="8763013"/>
                  </a:lnTo>
                  <a:lnTo>
                    <a:pt x="895972" y="8843759"/>
                  </a:lnTo>
                  <a:lnTo>
                    <a:pt x="895972" y="8446656"/>
                  </a:lnTo>
                  <a:lnTo>
                    <a:pt x="881722" y="8509013"/>
                  </a:lnTo>
                  <a:lnTo>
                    <a:pt x="853186" y="8509013"/>
                  </a:lnTo>
                  <a:lnTo>
                    <a:pt x="834999" y="8636013"/>
                  </a:lnTo>
                  <a:lnTo>
                    <a:pt x="819683" y="8636013"/>
                  </a:lnTo>
                  <a:lnTo>
                    <a:pt x="820648" y="8509013"/>
                  </a:lnTo>
                  <a:lnTo>
                    <a:pt x="822058" y="8509013"/>
                  </a:lnTo>
                  <a:lnTo>
                    <a:pt x="820877" y="8382013"/>
                  </a:lnTo>
                  <a:lnTo>
                    <a:pt x="876757" y="8382013"/>
                  </a:lnTo>
                  <a:lnTo>
                    <a:pt x="904748" y="8255013"/>
                  </a:lnTo>
                  <a:lnTo>
                    <a:pt x="934491" y="8255013"/>
                  </a:lnTo>
                  <a:lnTo>
                    <a:pt x="877112" y="8128013"/>
                  </a:lnTo>
                  <a:lnTo>
                    <a:pt x="813727" y="8128013"/>
                  </a:lnTo>
                  <a:lnTo>
                    <a:pt x="813244" y="8001013"/>
                  </a:lnTo>
                  <a:lnTo>
                    <a:pt x="846239" y="8001013"/>
                  </a:lnTo>
                  <a:lnTo>
                    <a:pt x="812927" y="7874013"/>
                  </a:lnTo>
                  <a:lnTo>
                    <a:pt x="850480" y="7874013"/>
                  </a:lnTo>
                  <a:lnTo>
                    <a:pt x="862990" y="8001013"/>
                  </a:lnTo>
                  <a:lnTo>
                    <a:pt x="871334" y="8001013"/>
                  </a:lnTo>
                  <a:lnTo>
                    <a:pt x="903262" y="8128013"/>
                  </a:lnTo>
                  <a:lnTo>
                    <a:pt x="963803" y="8128013"/>
                  </a:lnTo>
                  <a:lnTo>
                    <a:pt x="991844" y="8001013"/>
                  </a:lnTo>
                  <a:lnTo>
                    <a:pt x="980998" y="8001013"/>
                  </a:lnTo>
                  <a:lnTo>
                    <a:pt x="999032" y="7874013"/>
                  </a:lnTo>
                  <a:lnTo>
                    <a:pt x="1041692" y="7874013"/>
                  </a:lnTo>
                  <a:lnTo>
                    <a:pt x="1007148" y="8001013"/>
                  </a:lnTo>
                  <a:lnTo>
                    <a:pt x="1054493" y="8001013"/>
                  </a:lnTo>
                  <a:lnTo>
                    <a:pt x="1088986" y="7874013"/>
                  </a:lnTo>
                  <a:lnTo>
                    <a:pt x="1089685" y="8001013"/>
                  </a:lnTo>
                  <a:lnTo>
                    <a:pt x="1090168" y="8001013"/>
                  </a:lnTo>
                  <a:lnTo>
                    <a:pt x="1090498" y="8128013"/>
                  </a:lnTo>
                  <a:lnTo>
                    <a:pt x="1033500" y="8128013"/>
                  </a:lnTo>
                  <a:lnTo>
                    <a:pt x="1008138" y="8255013"/>
                  </a:lnTo>
                  <a:lnTo>
                    <a:pt x="1032789" y="8255013"/>
                  </a:lnTo>
                  <a:lnTo>
                    <a:pt x="1061415" y="8382013"/>
                  </a:lnTo>
                  <a:lnTo>
                    <a:pt x="1092555" y="8382013"/>
                  </a:lnTo>
                  <a:lnTo>
                    <a:pt x="1093266" y="8509013"/>
                  </a:lnTo>
                  <a:lnTo>
                    <a:pt x="1095121" y="8509013"/>
                  </a:lnTo>
                  <a:lnTo>
                    <a:pt x="1095514" y="8636013"/>
                  </a:lnTo>
                  <a:lnTo>
                    <a:pt x="1095260" y="8636013"/>
                  </a:lnTo>
                  <a:lnTo>
                    <a:pt x="1095527" y="8763013"/>
                  </a:lnTo>
                  <a:lnTo>
                    <a:pt x="1097686" y="8763013"/>
                  </a:lnTo>
                  <a:lnTo>
                    <a:pt x="1098181" y="8890013"/>
                  </a:lnTo>
                  <a:lnTo>
                    <a:pt x="1098511" y="8890013"/>
                  </a:lnTo>
                  <a:lnTo>
                    <a:pt x="1098727" y="9017013"/>
                  </a:lnTo>
                  <a:lnTo>
                    <a:pt x="981329" y="9017013"/>
                  </a:lnTo>
                  <a:lnTo>
                    <a:pt x="981862" y="9144013"/>
                  </a:lnTo>
                  <a:lnTo>
                    <a:pt x="1099680" y="9144013"/>
                  </a:lnTo>
                  <a:lnTo>
                    <a:pt x="1100048" y="9271013"/>
                  </a:lnTo>
                  <a:lnTo>
                    <a:pt x="1101267" y="9271013"/>
                  </a:lnTo>
                  <a:lnTo>
                    <a:pt x="1102220" y="9398013"/>
                  </a:lnTo>
                  <a:lnTo>
                    <a:pt x="1102220" y="5373090"/>
                  </a:lnTo>
                  <a:lnTo>
                    <a:pt x="1101153" y="5334012"/>
                  </a:lnTo>
                  <a:lnTo>
                    <a:pt x="1099477" y="5334012"/>
                  </a:lnTo>
                  <a:lnTo>
                    <a:pt x="1097902" y="5207012"/>
                  </a:lnTo>
                  <a:lnTo>
                    <a:pt x="1100366" y="5080012"/>
                  </a:lnTo>
                  <a:lnTo>
                    <a:pt x="1103363" y="5080012"/>
                  </a:lnTo>
                  <a:lnTo>
                    <a:pt x="1104036" y="4953012"/>
                  </a:lnTo>
                  <a:lnTo>
                    <a:pt x="1103388" y="4826012"/>
                  </a:lnTo>
                  <a:lnTo>
                    <a:pt x="1102461" y="4826012"/>
                  </a:lnTo>
                  <a:lnTo>
                    <a:pt x="1101267" y="4699012"/>
                  </a:lnTo>
                  <a:lnTo>
                    <a:pt x="1098296" y="4699012"/>
                  </a:lnTo>
                  <a:lnTo>
                    <a:pt x="1096619" y="4572012"/>
                  </a:lnTo>
                  <a:lnTo>
                    <a:pt x="1093152" y="4445012"/>
                  </a:lnTo>
                  <a:lnTo>
                    <a:pt x="1086485" y="4445012"/>
                  </a:lnTo>
                  <a:lnTo>
                    <a:pt x="1086713" y="4318012"/>
                  </a:lnTo>
                  <a:lnTo>
                    <a:pt x="1092276" y="4318012"/>
                  </a:lnTo>
                  <a:lnTo>
                    <a:pt x="1094066" y="4191012"/>
                  </a:lnTo>
                  <a:lnTo>
                    <a:pt x="1095946" y="4191012"/>
                  </a:lnTo>
                  <a:lnTo>
                    <a:pt x="1096149" y="4064012"/>
                  </a:lnTo>
                  <a:lnTo>
                    <a:pt x="1095908" y="4064012"/>
                  </a:lnTo>
                  <a:lnTo>
                    <a:pt x="1095298" y="3937012"/>
                  </a:lnTo>
                  <a:lnTo>
                    <a:pt x="1093177" y="3937012"/>
                  </a:lnTo>
                  <a:lnTo>
                    <a:pt x="1091768" y="3810012"/>
                  </a:lnTo>
                  <a:lnTo>
                    <a:pt x="1090193" y="3810012"/>
                  </a:lnTo>
                  <a:lnTo>
                    <a:pt x="1088517" y="3683012"/>
                  </a:lnTo>
                  <a:lnTo>
                    <a:pt x="1085062" y="3683012"/>
                  </a:lnTo>
                  <a:lnTo>
                    <a:pt x="1084465" y="3638143"/>
                  </a:lnTo>
                  <a:lnTo>
                    <a:pt x="1084465" y="7620013"/>
                  </a:lnTo>
                  <a:lnTo>
                    <a:pt x="1052182" y="7620013"/>
                  </a:lnTo>
                  <a:lnTo>
                    <a:pt x="1070825" y="7747013"/>
                  </a:lnTo>
                  <a:lnTo>
                    <a:pt x="1019733" y="7747013"/>
                  </a:lnTo>
                  <a:lnTo>
                    <a:pt x="996086" y="7620013"/>
                  </a:lnTo>
                  <a:lnTo>
                    <a:pt x="981417" y="7620013"/>
                  </a:lnTo>
                  <a:lnTo>
                    <a:pt x="955128" y="7493013"/>
                  </a:lnTo>
                  <a:lnTo>
                    <a:pt x="931075" y="7493013"/>
                  </a:lnTo>
                  <a:lnTo>
                    <a:pt x="902639" y="7620013"/>
                  </a:lnTo>
                  <a:lnTo>
                    <a:pt x="883234" y="7620013"/>
                  </a:lnTo>
                  <a:lnTo>
                    <a:pt x="863841" y="7747013"/>
                  </a:lnTo>
                  <a:lnTo>
                    <a:pt x="816902" y="7747013"/>
                  </a:lnTo>
                  <a:lnTo>
                    <a:pt x="850150" y="7620013"/>
                  </a:lnTo>
                  <a:lnTo>
                    <a:pt x="812787" y="7620013"/>
                  </a:lnTo>
                  <a:lnTo>
                    <a:pt x="811212" y="7493013"/>
                  </a:lnTo>
                  <a:lnTo>
                    <a:pt x="868654" y="7493013"/>
                  </a:lnTo>
                  <a:lnTo>
                    <a:pt x="896645" y="7366013"/>
                  </a:lnTo>
                  <a:lnTo>
                    <a:pt x="869010" y="7366013"/>
                  </a:lnTo>
                  <a:lnTo>
                    <a:pt x="842772" y="7239013"/>
                  </a:lnTo>
                  <a:lnTo>
                    <a:pt x="805154" y="7239013"/>
                  </a:lnTo>
                  <a:lnTo>
                    <a:pt x="804938" y="7112013"/>
                  </a:lnTo>
                  <a:lnTo>
                    <a:pt x="804887" y="6985013"/>
                  </a:lnTo>
                  <a:lnTo>
                    <a:pt x="817257" y="6985013"/>
                  </a:lnTo>
                  <a:lnTo>
                    <a:pt x="829805" y="7112013"/>
                  </a:lnTo>
                  <a:lnTo>
                    <a:pt x="832916" y="7112013"/>
                  </a:lnTo>
                  <a:lnTo>
                    <a:pt x="863244" y="7239013"/>
                  </a:lnTo>
                  <a:lnTo>
                    <a:pt x="937044" y="7239013"/>
                  </a:lnTo>
                  <a:lnTo>
                    <a:pt x="903757" y="7112013"/>
                  </a:lnTo>
                  <a:lnTo>
                    <a:pt x="966914" y="7112013"/>
                  </a:lnTo>
                  <a:lnTo>
                    <a:pt x="937044" y="7239013"/>
                  </a:lnTo>
                  <a:lnTo>
                    <a:pt x="983742" y="7239013"/>
                  </a:lnTo>
                  <a:lnTo>
                    <a:pt x="1013993" y="7112013"/>
                  </a:lnTo>
                  <a:lnTo>
                    <a:pt x="1008519" y="7112013"/>
                  </a:lnTo>
                  <a:lnTo>
                    <a:pt x="1023988" y="6985013"/>
                  </a:lnTo>
                  <a:lnTo>
                    <a:pt x="1070698" y="6985013"/>
                  </a:lnTo>
                  <a:lnTo>
                    <a:pt x="1033589" y="7112013"/>
                  </a:lnTo>
                  <a:lnTo>
                    <a:pt x="1082078" y="7112013"/>
                  </a:lnTo>
                  <a:lnTo>
                    <a:pt x="1082408" y="7239013"/>
                  </a:lnTo>
                  <a:lnTo>
                    <a:pt x="1049972" y="7239013"/>
                  </a:lnTo>
                  <a:lnTo>
                    <a:pt x="1025398" y="7366013"/>
                  </a:lnTo>
                  <a:lnTo>
                    <a:pt x="997051" y="7366013"/>
                  </a:lnTo>
                  <a:lnTo>
                    <a:pt x="1024699" y="7493013"/>
                  </a:lnTo>
                  <a:lnTo>
                    <a:pt x="1083957" y="7493013"/>
                  </a:lnTo>
                  <a:lnTo>
                    <a:pt x="1084465" y="7620013"/>
                  </a:lnTo>
                  <a:lnTo>
                    <a:pt x="1084465" y="3638143"/>
                  </a:lnTo>
                  <a:lnTo>
                    <a:pt x="1083373" y="3556012"/>
                  </a:lnTo>
                  <a:lnTo>
                    <a:pt x="1092517" y="3556012"/>
                  </a:lnTo>
                  <a:lnTo>
                    <a:pt x="1095654" y="3429012"/>
                  </a:lnTo>
                  <a:lnTo>
                    <a:pt x="1099870" y="3429012"/>
                  </a:lnTo>
                  <a:lnTo>
                    <a:pt x="1101077" y="3302012"/>
                  </a:lnTo>
                  <a:lnTo>
                    <a:pt x="1101750" y="3302012"/>
                  </a:lnTo>
                  <a:lnTo>
                    <a:pt x="1101953" y="3175012"/>
                  </a:lnTo>
                  <a:lnTo>
                    <a:pt x="1101102" y="3175012"/>
                  </a:lnTo>
                  <a:lnTo>
                    <a:pt x="1100175" y="3048012"/>
                  </a:lnTo>
                  <a:lnTo>
                    <a:pt x="1098981" y="3048012"/>
                  </a:lnTo>
                  <a:lnTo>
                    <a:pt x="1097572" y="2921012"/>
                  </a:lnTo>
                  <a:lnTo>
                    <a:pt x="1094333" y="2921012"/>
                  </a:lnTo>
                  <a:lnTo>
                    <a:pt x="1090866" y="2794012"/>
                  </a:lnTo>
                  <a:lnTo>
                    <a:pt x="1089190" y="2794012"/>
                  </a:lnTo>
                  <a:lnTo>
                    <a:pt x="1087437" y="2667012"/>
                  </a:lnTo>
                  <a:lnTo>
                    <a:pt x="1087564" y="2667012"/>
                  </a:lnTo>
                  <a:lnTo>
                    <a:pt x="1089990" y="2540012"/>
                  </a:lnTo>
                  <a:lnTo>
                    <a:pt x="1091780" y="2540012"/>
                  </a:lnTo>
                  <a:lnTo>
                    <a:pt x="1092987" y="2413012"/>
                  </a:lnTo>
                  <a:lnTo>
                    <a:pt x="1093851" y="2413012"/>
                  </a:lnTo>
                  <a:lnTo>
                    <a:pt x="1093622" y="2286012"/>
                  </a:lnTo>
                  <a:lnTo>
                    <a:pt x="1093012" y="2286012"/>
                  </a:lnTo>
                  <a:lnTo>
                    <a:pt x="1092085" y="2159012"/>
                  </a:lnTo>
                  <a:lnTo>
                    <a:pt x="1089482" y="2159012"/>
                  </a:lnTo>
                  <a:lnTo>
                    <a:pt x="1087907" y="2032012"/>
                  </a:lnTo>
                  <a:lnTo>
                    <a:pt x="1086231" y="2032012"/>
                  </a:lnTo>
                  <a:lnTo>
                    <a:pt x="1082763" y="1905012"/>
                  </a:lnTo>
                  <a:lnTo>
                    <a:pt x="1081087" y="1905012"/>
                  </a:lnTo>
                  <a:lnTo>
                    <a:pt x="1079512" y="1778012"/>
                  </a:lnTo>
                  <a:lnTo>
                    <a:pt x="1081976" y="1778012"/>
                  </a:lnTo>
                  <a:lnTo>
                    <a:pt x="1083779" y="1651012"/>
                  </a:lnTo>
                  <a:lnTo>
                    <a:pt x="1084986" y="1651012"/>
                  </a:lnTo>
                  <a:lnTo>
                    <a:pt x="1085659" y="1524012"/>
                  </a:lnTo>
                  <a:lnTo>
                    <a:pt x="1085011" y="1397012"/>
                  </a:lnTo>
                  <a:lnTo>
                    <a:pt x="1084084" y="1397012"/>
                  </a:lnTo>
                  <a:lnTo>
                    <a:pt x="1082890" y="1270012"/>
                  </a:lnTo>
                  <a:lnTo>
                    <a:pt x="1079906" y="1270012"/>
                  </a:lnTo>
                  <a:lnTo>
                    <a:pt x="1078230" y="1143012"/>
                  </a:lnTo>
                  <a:lnTo>
                    <a:pt x="1077912" y="1131341"/>
                  </a:lnTo>
                  <a:lnTo>
                    <a:pt x="1077912" y="6858013"/>
                  </a:lnTo>
                  <a:lnTo>
                    <a:pt x="1071549" y="6731013"/>
                  </a:lnTo>
                  <a:lnTo>
                    <a:pt x="1024343" y="6731013"/>
                  </a:lnTo>
                  <a:lnTo>
                    <a:pt x="1043978" y="6858013"/>
                  </a:lnTo>
                  <a:lnTo>
                    <a:pt x="987869" y="6858013"/>
                  </a:lnTo>
                  <a:lnTo>
                    <a:pt x="975334" y="6731013"/>
                  </a:lnTo>
                  <a:lnTo>
                    <a:pt x="946924" y="6731013"/>
                  </a:lnTo>
                  <a:lnTo>
                    <a:pt x="941324" y="6604013"/>
                  </a:lnTo>
                  <a:lnTo>
                    <a:pt x="928395" y="6604013"/>
                  </a:lnTo>
                  <a:lnTo>
                    <a:pt x="922858" y="6731013"/>
                  </a:lnTo>
                  <a:lnTo>
                    <a:pt x="885736" y="6731013"/>
                  </a:lnTo>
                  <a:lnTo>
                    <a:pt x="875017" y="6858013"/>
                  </a:lnTo>
                  <a:lnTo>
                    <a:pt x="841933" y="6858013"/>
                  </a:lnTo>
                  <a:lnTo>
                    <a:pt x="874001" y="6731013"/>
                  </a:lnTo>
                  <a:lnTo>
                    <a:pt x="804570" y="6731013"/>
                  </a:lnTo>
                  <a:lnTo>
                    <a:pt x="802995" y="6604013"/>
                  </a:lnTo>
                  <a:lnTo>
                    <a:pt x="888441" y="6604013"/>
                  </a:lnTo>
                  <a:lnTo>
                    <a:pt x="915873" y="6477013"/>
                  </a:lnTo>
                  <a:lnTo>
                    <a:pt x="834555" y="6477013"/>
                  </a:lnTo>
                  <a:lnTo>
                    <a:pt x="804799" y="6350013"/>
                  </a:lnTo>
                  <a:lnTo>
                    <a:pt x="796937" y="6350013"/>
                  </a:lnTo>
                  <a:lnTo>
                    <a:pt x="796721" y="6223012"/>
                  </a:lnTo>
                  <a:lnTo>
                    <a:pt x="824699" y="6223012"/>
                  </a:lnTo>
                  <a:lnTo>
                    <a:pt x="855027" y="6350013"/>
                  </a:lnTo>
                  <a:lnTo>
                    <a:pt x="895553" y="6350013"/>
                  </a:lnTo>
                  <a:lnTo>
                    <a:pt x="829932" y="6223012"/>
                  </a:lnTo>
                  <a:lnTo>
                    <a:pt x="990841" y="6223012"/>
                  </a:lnTo>
                  <a:lnTo>
                    <a:pt x="958710" y="6350013"/>
                  </a:lnTo>
                  <a:lnTo>
                    <a:pt x="975525" y="6350013"/>
                  </a:lnTo>
                  <a:lnTo>
                    <a:pt x="1005776" y="6223012"/>
                  </a:lnTo>
                  <a:lnTo>
                    <a:pt x="1015771" y="6223012"/>
                  </a:lnTo>
                  <a:lnTo>
                    <a:pt x="1031671" y="6096012"/>
                  </a:lnTo>
                  <a:lnTo>
                    <a:pt x="1065403" y="6096012"/>
                  </a:lnTo>
                  <a:lnTo>
                    <a:pt x="1062494" y="6223012"/>
                  </a:lnTo>
                  <a:lnTo>
                    <a:pt x="1073378" y="6223012"/>
                  </a:lnTo>
                  <a:lnTo>
                    <a:pt x="1073861" y="6350013"/>
                  </a:lnTo>
                  <a:lnTo>
                    <a:pt x="1066787" y="6350013"/>
                  </a:lnTo>
                  <a:lnTo>
                    <a:pt x="1041768" y="6477013"/>
                  </a:lnTo>
                  <a:lnTo>
                    <a:pt x="961478" y="6477013"/>
                  </a:lnTo>
                  <a:lnTo>
                    <a:pt x="988834" y="6604013"/>
                  </a:lnTo>
                  <a:lnTo>
                    <a:pt x="1075359" y="6604013"/>
                  </a:lnTo>
                  <a:lnTo>
                    <a:pt x="1075740" y="6731013"/>
                  </a:lnTo>
                  <a:lnTo>
                    <a:pt x="1076960" y="6731013"/>
                  </a:lnTo>
                  <a:lnTo>
                    <a:pt x="1077912" y="6858013"/>
                  </a:lnTo>
                  <a:lnTo>
                    <a:pt x="1077912" y="1131341"/>
                  </a:lnTo>
                  <a:lnTo>
                    <a:pt x="1074775" y="1016012"/>
                  </a:lnTo>
                  <a:lnTo>
                    <a:pt x="1069809" y="1016012"/>
                  </a:lnTo>
                  <a:lnTo>
                    <a:pt x="1069809" y="5969012"/>
                  </a:lnTo>
                  <a:lnTo>
                    <a:pt x="1042492" y="5969012"/>
                  </a:lnTo>
                  <a:lnTo>
                    <a:pt x="1017168" y="5842012"/>
                  </a:lnTo>
                  <a:lnTo>
                    <a:pt x="979449" y="5842012"/>
                  </a:lnTo>
                  <a:lnTo>
                    <a:pt x="997026" y="5969012"/>
                  </a:lnTo>
                  <a:lnTo>
                    <a:pt x="935888" y="5969012"/>
                  </a:lnTo>
                  <a:lnTo>
                    <a:pt x="919022" y="5842012"/>
                  </a:lnTo>
                  <a:lnTo>
                    <a:pt x="904049" y="5842012"/>
                  </a:lnTo>
                  <a:lnTo>
                    <a:pt x="890130" y="5969012"/>
                  </a:lnTo>
                  <a:lnTo>
                    <a:pt x="865911" y="5969012"/>
                  </a:lnTo>
                  <a:lnTo>
                    <a:pt x="897051" y="5842012"/>
                  </a:lnTo>
                  <a:lnTo>
                    <a:pt x="827938" y="5842012"/>
                  </a:lnTo>
                  <a:lnTo>
                    <a:pt x="798372" y="5969012"/>
                  </a:lnTo>
                  <a:lnTo>
                    <a:pt x="798309" y="5842012"/>
                  </a:lnTo>
                  <a:lnTo>
                    <a:pt x="794893" y="5842012"/>
                  </a:lnTo>
                  <a:lnTo>
                    <a:pt x="823849" y="5715012"/>
                  </a:lnTo>
                  <a:lnTo>
                    <a:pt x="907770" y="5715012"/>
                  </a:lnTo>
                  <a:lnTo>
                    <a:pt x="911479" y="5588012"/>
                  </a:lnTo>
                  <a:lnTo>
                    <a:pt x="789317" y="5588012"/>
                  </a:lnTo>
                  <a:lnTo>
                    <a:pt x="788835" y="5461012"/>
                  </a:lnTo>
                  <a:lnTo>
                    <a:pt x="788631" y="5461012"/>
                  </a:lnTo>
                  <a:lnTo>
                    <a:pt x="788479" y="5334012"/>
                  </a:lnTo>
                  <a:lnTo>
                    <a:pt x="816597" y="5461012"/>
                  </a:lnTo>
                  <a:lnTo>
                    <a:pt x="887450" y="5461012"/>
                  </a:lnTo>
                  <a:lnTo>
                    <a:pt x="821829" y="5334012"/>
                  </a:lnTo>
                  <a:lnTo>
                    <a:pt x="869492" y="5334012"/>
                  </a:lnTo>
                  <a:lnTo>
                    <a:pt x="887869" y="5461012"/>
                  </a:lnTo>
                  <a:lnTo>
                    <a:pt x="918044" y="5461012"/>
                  </a:lnTo>
                  <a:lnTo>
                    <a:pt x="937831" y="5334012"/>
                  </a:lnTo>
                  <a:lnTo>
                    <a:pt x="982738" y="5334012"/>
                  </a:lnTo>
                  <a:lnTo>
                    <a:pt x="950620" y="5461012"/>
                  </a:lnTo>
                  <a:lnTo>
                    <a:pt x="997686" y="5461012"/>
                  </a:lnTo>
                  <a:lnTo>
                    <a:pt x="1030097" y="5334012"/>
                  </a:lnTo>
                  <a:lnTo>
                    <a:pt x="1037628" y="5334012"/>
                  </a:lnTo>
                  <a:lnTo>
                    <a:pt x="1047508" y="5207012"/>
                  </a:lnTo>
                  <a:lnTo>
                    <a:pt x="1041704" y="5207012"/>
                  </a:lnTo>
                  <a:lnTo>
                    <a:pt x="1018705" y="5080012"/>
                  </a:lnTo>
                  <a:lnTo>
                    <a:pt x="1009154" y="5080012"/>
                  </a:lnTo>
                  <a:lnTo>
                    <a:pt x="983284" y="4953012"/>
                  </a:lnTo>
                  <a:lnTo>
                    <a:pt x="936764" y="4953012"/>
                  </a:lnTo>
                  <a:lnTo>
                    <a:pt x="954049" y="5080012"/>
                  </a:lnTo>
                  <a:lnTo>
                    <a:pt x="889050" y="5080012"/>
                  </a:lnTo>
                  <a:lnTo>
                    <a:pt x="919518" y="4953012"/>
                  </a:lnTo>
                  <a:lnTo>
                    <a:pt x="878319" y="4953012"/>
                  </a:lnTo>
                  <a:lnTo>
                    <a:pt x="849312" y="5080012"/>
                  </a:lnTo>
                  <a:lnTo>
                    <a:pt x="820775" y="5080012"/>
                  </a:lnTo>
                  <a:lnTo>
                    <a:pt x="802576" y="5207012"/>
                  </a:lnTo>
                  <a:lnTo>
                    <a:pt x="787273" y="5207012"/>
                  </a:lnTo>
                  <a:lnTo>
                    <a:pt x="788238" y="5080012"/>
                  </a:lnTo>
                  <a:lnTo>
                    <a:pt x="789647" y="5080012"/>
                  </a:lnTo>
                  <a:lnTo>
                    <a:pt x="788466" y="4953012"/>
                  </a:lnTo>
                  <a:lnTo>
                    <a:pt x="815848" y="4953012"/>
                  </a:lnTo>
                  <a:lnTo>
                    <a:pt x="844334" y="4826012"/>
                  </a:lnTo>
                  <a:lnTo>
                    <a:pt x="902081" y="4826012"/>
                  </a:lnTo>
                  <a:lnTo>
                    <a:pt x="844689" y="4699012"/>
                  </a:lnTo>
                  <a:lnTo>
                    <a:pt x="781329" y="4699012"/>
                  </a:lnTo>
                  <a:lnTo>
                    <a:pt x="780846" y="4572012"/>
                  </a:lnTo>
                  <a:lnTo>
                    <a:pt x="813816" y="4572012"/>
                  </a:lnTo>
                  <a:lnTo>
                    <a:pt x="780503" y="4445012"/>
                  </a:lnTo>
                  <a:lnTo>
                    <a:pt x="818070" y="4445012"/>
                  </a:lnTo>
                  <a:lnTo>
                    <a:pt x="830580" y="4572012"/>
                  </a:lnTo>
                  <a:lnTo>
                    <a:pt x="870851" y="4572012"/>
                  </a:lnTo>
                  <a:lnTo>
                    <a:pt x="903795" y="4699012"/>
                  </a:lnTo>
                  <a:lnTo>
                    <a:pt x="931379" y="4699012"/>
                  </a:lnTo>
                  <a:lnTo>
                    <a:pt x="959421" y="4572012"/>
                  </a:lnTo>
                  <a:lnTo>
                    <a:pt x="948588" y="4572012"/>
                  </a:lnTo>
                  <a:lnTo>
                    <a:pt x="966622" y="4445012"/>
                  </a:lnTo>
                  <a:lnTo>
                    <a:pt x="1009281" y="4445012"/>
                  </a:lnTo>
                  <a:lnTo>
                    <a:pt x="974737" y="4572012"/>
                  </a:lnTo>
                  <a:lnTo>
                    <a:pt x="1022083" y="4572012"/>
                  </a:lnTo>
                  <a:lnTo>
                    <a:pt x="1056563" y="4445012"/>
                  </a:lnTo>
                  <a:lnTo>
                    <a:pt x="1057275" y="4572012"/>
                  </a:lnTo>
                  <a:lnTo>
                    <a:pt x="1057757" y="4572012"/>
                  </a:lnTo>
                  <a:lnTo>
                    <a:pt x="1058100" y="4699012"/>
                  </a:lnTo>
                  <a:lnTo>
                    <a:pt x="975715" y="4699012"/>
                  </a:lnTo>
                  <a:lnTo>
                    <a:pt x="948334" y="4826012"/>
                  </a:lnTo>
                  <a:lnTo>
                    <a:pt x="1000379" y="4826012"/>
                  </a:lnTo>
                  <a:lnTo>
                    <a:pt x="1029004" y="4953012"/>
                  </a:lnTo>
                  <a:lnTo>
                    <a:pt x="1060145" y="4953012"/>
                  </a:lnTo>
                  <a:lnTo>
                    <a:pt x="1060843" y="5080012"/>
                  </a:lnTo>
                  <a:lnTo>
                    <a:pt x="1062710" y="5080012"/>
                  </a:lnTo>
                  <a:lnTo>
                    <a:pt x="1063091" y="5207012"/>
                  </a:lnTo>
                  <a:lnTo>
                    <a:pt x="1063498" y="5334012"/>
                  </a:lnTo>
                  <a:lnTo>
                    <a:pt x="1065276" y="5334012"/>
                  </a:lnTo>
                  <a:lnTo>
                    <a:pt x="1065758" y="5461012"/>
                  </a:lnTo>
                  <a:lnTo>
                    <a:pt x="1066088" y="5461012"/>
                  </a:lnTo>
                  <a:lnTo>
                    <a:pt x="1066304" y="5588012"/>
                  </a:lnTo>
                  <a:lnTo>
                    <a:pt x="949452" y="5588012"/>
                  </a:lnTo>
                  <a:lnTo>
                    <a:pt x="953376" y="5715012"/>
                  </a:lnTo>
                  <a:lnTo>
                    <a:pt x="1067269" y="5715012"/>
                  </a:lnTo>
                  <a:lnTo>
                    <a:pt x="1067638" y="5842012"/>
                  </a:lnTo>
                  <a:lnTo>
                    <a:pt x="1068857" y="5842012"/>
                  </a:lnTo>
                  <a:lnTo>
                    <a:pt x="1069809" y="5969012"/>
                  </a:lnTo>
                  <a:lnTo>
                    <a:pt x="1069809" y="1016012"/>
                  </a:lnTo>
                  <a:lnTo>
                    <a:pt x="1068324" y="1016012"/>
                  </a:lnTo>
                  <a:lnTo>
                    <a:pt x="1071460" y="889012"/>
                  </a:lnTo>
                  <a:lnTo>
                    <a:pt x="1073886" y="889012"/>
                  </a:lnTo>
                  <a:lnTo>
                    <a:pt x="1075677" y="762012"/>
                  </a:lnTo>
                  <a:lnTo>
                    <a:pt x="1077556" y="762012"/>
                  </a:lnTo>
                  <a:lnTo>
                    <a:pt x="1077760" y="635012"/>
                  </a:lnTo>
                  <a:lnTo>
                    <a:pt x="1077518" y="635012"/>
                  </a:lnTo>
                  <a:lnTo>
                    <a:pt x="1076909" y="508012"/>
                  </a:lnTo>
                  <a:lnTo>
                    <a:pt x="1074788" y="508012"/>
                  </a:lnTo>
                  <a:lnTo>
                    <a:pt x="1073378" y="381012"/>
                  </a:lnTo>
                  <a:lnTo>
                    <a:pt x="1071803" y="381012"/>
                  </a:lnTo>
                  <a:lnTo>
                    <a:pt x="1070127" y="254012"/>
                  </a:lnTo>
                  <a:lnTo>
                    <a:pt x="1066673" y="254012"/>
                  </a:lnTo>
                  <a:lnTo>
                    <a:pt x="1064983" y="127012"/>
                  </a:lnTo>
                  <a:lnTo>
                    <a:pt x="1060107" y="127012"/>
                  </a:lnTo>
                  <a:lnTo>
                    <a:pt x="1061542" y="12"/>
                  </a:lnTo>
                  <a:lnTo>
                    <a:pt x="1059522" y="12"/>
                  </a:lnTo>
                  <a:lnTo>
                    <a:pt x="1059522" y="3429012"/>
                  </a:lnTo>
                  <a:lnTo>
                    <a:pt x="1053160" y="3429012"/>
                  </a:lnTo>
                  <a:lnTo>
                    <a:pt x="1052042" y="3408045"/>
                  </a:lnTo>
                  <a:lnTo>
                    <a:pt x="1052042" y="4191012"/>
                  </a:lnTo>
                  <a:lnTo>
                    <a:pt x="1019784" y="4191012"/>
                  </a:lnTo>
                  <a:lnTo>
                    <a:pt x="1038415" y="4318012"/>
                  </a:lnTo>
                  <a:lnTo>
                    <a:pt x="987323" y="4318012"/>
                  </a:lnTo>
                  <a:lnTo>
                    <a:pt x="963676" y="4191012"/>
                  </a:lnTo>
                  <a:lnTo>
                    <a:pt x="949007" y="4191012"/>
                  </a:lnTo>
                  <a:lnTo>
                    <a:pt x="922718" y="4064012"/>
                  </a:lnTo>
                  <a:lnTo>
                    <a:pt x="898664" y="4064012"/>
                  </a:lnTo>
                  <a:lnTo>
                    <a:pt x="870229" y="4191012"/>
                  </a:lnTo>
                  <a:lnTo>
                    <a:pt x="831430" y="4191012"/>
                  </a:lnTo>
                  <a:lnTo>
                    <a:pt x="812673" y="4318012"/>
                  </a:lnTo>
                  <a:lnTo>
                    <a:pt x="784479" y="4318012"/>
                  </a:lnTo>
                  <a:lnTo>
                    <a:pt x="817727" y="4191012"/>
                  </a:lnTo>
                  <a:lnTo>
                    <a:pt x="780364" y="4191012"/>
                  </a:lnTo>
                  <a:lnTo>
                    <a:pt x="778789" y="4064012"/>
                  </a:lnTo>
                  <a:lnTo>
                    <a:pt x="836244" y="4064012"/>
                  </a:lnTo>
                  <a:lnTo>
                    <a:pt x="864235" y="3937012"/>
                  </a:lnTo>
                  <a:lnTo>
                    <a:pt x="836599" y="3937012"/>
                  </a:lnTo>
                  <a:lnTo>
                    <a:pt x="810361" y="3810012"/>
                  </a:lnTo>
                  <a:lnTo>
                    <a:pt x="772744" y="3810012"/>
                  </a:lnTo>
                  <a:lnTo>
                    <a:pt x="772528" y="3683012"/>
                  </a:lnTo>
                  <a:lnTo>
                    <a:pt x="772477" y="3556012"/>
                  </a:lnTo>
                  <a:lnTo>
                    <a:pt x="784847" y="3556012"/>
                  </a:lnTo>
                  <a:lnTo>
                    <a:pt x="797394" y="3683012"/>
                  </a:lnTo>
                  <a:lnTo>
                    <a:pt x="830821" y="3683012"/>
                  </a:lnTo>
                  <a:lnTo>
                    <a:pt x="862761" y="3810012"/>
                  </a:lnTo>
                  <a:lnTo>
                    <a:pt x="904633" y="3810012"/>
                  </a:lnTo>
                  <a:lnTo>
                    <a:pt x="871347" y="3683012"/>
                  </a:lnTo>
                  <a:lnTo>
                    <a:pt x="934516" y="3683012"/>
                  </a:lnTo>
                  <a:lnTo>
                    <a:pt x="904633" y="3810012"/>
                  </a:lnTo>
                  <a:lnTo>
                    <a:pt x="951331" y="3810012"/>
                  </a:lnTo>
                  <a:lnTo>
                    <a:pt x="981583" y="3683012"/>
                  </a:lnTo>
                  <a:lnTo>
                    <a:pt x="976109" y="3683012"/>
                  </a:lnTo>
                  <a:lnTo>
                    <a:pt x="991577" y="3556012"/>
                  </a:lnTo>
                  <a:lnTo>
                    <a:pt x="1038288" y="3556012"/>
                  </a:lnTo>
                  <a:lnTo>
                    <a:pt x="1001179" y="3683012"/>
                  </a:lnTo>
                  <a:lnTo>
                    <a:pt x="1049667" y="3683012"/>
                  </a:lnTo>
                  <a:lnTo>
                    <a:pt x="1049997" y="3810012"/>
                  </a:lnTo>
                  <a:lnTo>
                    <a:pt x="1017562" y="3810012"/>
                  </a:lnTo>
                  <a:lnTo>
                    <a:pt x="992987" y="3937012"/>
                  </a:lnTo>
                  <a:lnTo>
                    <a:pt x="964641" y="3937012"/>
                  </a:lnTo>
                  <a:lnTo>
                    <a:pt x="992289" y="4064012"/>
                  </a:lnTo>
                  <a:lnTo>
                    <a:pt x="1051547" y="4064012"/>
                  </a:lnTo>
                  <a:lnTo>
                    <a:pt x="1052042" y="4191012"/>
                  </a:lnTo>
                  <a:lnTo>
                    <a:pt x="1052042" y="3408045"/>
                  </a:lnTo>
                  <a:lnTo>
                    <a:pt x="1046391" y="3302012"/>
                  </a:lnTo>
                  <a:lnTo>
                    <a:pt x="1005954" y="3302012"/>
                  </a:lnTo>
                  <a:lnTo>
                    <a:pt x="1025588" y="3429012"/>
                  </a:lnTo>
                  <a:lnTo>
                    <a:pt x="956945" y="3429012"/>
                  </a:lnTo>
                  <a:lnTo>
                    <a:pt x="941984" y="3302012"/>
                  </a:lnTo>
                  <a:lnTo>
                    <a:pt x="867359" y="3302012"/>
                  </a:lnTo>
                  <a:lnTo>
                    <a:pt x="856640" y="3429012"/>
                  </a:lnTo>
                  <a:lnTo>
                    <a:pt x="823544" y="3429012"/>
                  </a:lnTo>
                  <a:lnTo>
                    <a:pt x="855611" y="3302012"/>
                  </a:lnTo>
                  <a:lnTo>
                    <a:pt x="784606" y="3302012"/>
                  </a:lnTo>
                  <a:lnTo>
                    <a:pt x="813562" y="3175012"/>
                  </a:lnTo>
                  <a:lnTo>
                    <a:pt x="870051" y="3175012"/>
                  </a:lnTo>
                  <a:lnTo>
                    <a:pt x="897483" y="3048012"/>
                  </a:lnTo>
                  <a:lnTo>
                    <a:pt x="816165" y="3048012"/>
                  </a:lnTo>
                  <a:lnTo>
                    <a:pt x="789863" y="2921012"/>
                  </a:lnTo>
                  <a:lnTo>
                    <a:pt x="778548" y="2921012"/>
                  </a:lnTo>
                  <a:lnTo>
                    <a:pt x="778332" y="2794012"/>
                  </a:lnTo>
                  <a:lnTo>
                    <a:pt x="806310" y="2794012"/>
                  </a:lnTo>
                  <a:lnTo>
                    <a:pt x="836637" y="2921012"/>
                  </a:lnTo>
                  <a:lnTo>
                    <a:pt x="877163" y="2921012"/>
                  </a:lnTo>
                  <a:lnTo>
                    <a:pt x="811542" y="2794012"/>
                  </a:lnTo>
                  <a:lnTo>
                    <a:pt x="972451" y="2794012"/>
                  </a:lnTo>
                  <a:lnTo>
                    <a:pt x="940320" y="2921012"/>
                  </a:lnTo>
                  <a:lnTo>
                    <a:pt x="987399" y="2921012"/>
                  </a:lnTo>
                  <a:lnTo>
                    <a:pt x="1019797" y="2794012"/>
                  </a:lnTo>
                  <a:lnTo>
                    <a:pt x="997381" y="2794012"/>
                  </a:lnTo>
                  <a:lnTo>
                    <a:pt x="1013282" y="2667012"/>
                  </a:lnTo>
                  <a:lnTo>
                    <a:pt x="1053198" y="2667012"/>
                  </a:lnTo>
                  <a:lnTo>
                    <a:pt x="1053426" y="2794012"/>
                  </a:lnTo>
                  <a:lnTo>
                    <a:pt x="1054989" y="2794012"/>
                  </a:lnTo>
                  <a:lnTo>
                    <a:pt x="1055471" y="2921012"/>
                  </a:lnTo>
                  <a:lnTo>
                    <a:pt x="1048385" y="2921012"/>
                  </a:lnTo>
                  <a:lnTo>
                    <a:pt x="1023366" y="3048012"/>
                  </a:lnTo>
                  <a:lnTo>
                    <a:pt x="943089" y="3048012"/>
                  </a:lnTo>
                  <a:lnTo>
                    <a:pt x="970457" y="3175012"/>
                  </a:lnTo>
                  <a:lnTo>
                    <a:pt x="1056982" y="3175012"/>
                  </a:lnTo>
                  <a:lnTo>
                    <a:pt x="1057351" y="3302012"/>
                  </a:lnTo>
                  <a:lnTo>
                    <a:pt x="1058570" y="3302012"/>
                  </a:lnTo>
                  <a:lnTo>
                    <a:pt x="1059522" y="3429012"/>
                  </a:lnTo>
                  <a:lnTo>
                    <a:pt x="1059522" y="12"/>
                  </a:lnTo>
                  <a:lnTo>
                    <a:pt x="1051420" y="12"/>
                  </a:lnTo>
                  <a:lnTo>
                    <a:pt x="1051420" y="2540012"/>
                  </a:lnTo>
                  <a:lnTo>
                    <a:pt x="1024115" y="2540012"/>
                  </a:lnTo>
                  <a:lnTo>
                    <a:pt x="998778" y="2413012"/>
                  </a:lnTo>
                  <a:lnTo>
                    <a:pt x="961059" y="2413012"/>
                  </a:lnTo>
                  <a:lnTo>
                    <a:pt x="978636" y="2540012"/>
                  </a:lnTo>
                  <a:lnTo>
                    <a:pt x="847521" y="2540012"/>
                  </a:lnTo>
                  <a:lnTo>
                    <a:pt x="878674" y="2413012"/>
                  </a:lnTo>
                  <a:lnTo>
                    <a:pt x="809548" y="2413012"/>
                  </a:lnTo>
                  <a:lnTo>
                    <a:pt x="779995" y="2540012"/>
                  </a:lnTo>
                  <a:lnTo>
                    <a:pt x="779932" y="2413012"/>
                  </a:lnTo>
                  <a:lnTo>
                    <a:pt x="776503" y="2413012"/>
                  </a:lnTo>
                  <a:lnTo>
                    <a:pt x="805459" y="2286012"/>
                  </a:lnTo>
                  <a:lnTo>
                    <a:pt x="893089" y="2286012"/>
                  </a:lnTo>
                  <a:lnTo>
                    <a:pt x="891692" y="2159012"/>
                  </a:lnTo>
                  <a:lnTo>
                    <a:pt x="770928" y="2159012"/>
                  </a:lnTo>
                  <a:lnTo>
                    <a:pt x="770445" y="2032012"/>
                  </a:lnTo>
                  <a:lnTo>
                    <a:pt x="770229" y="2032012"/>
                  </a:lnTo>
                  <a:lnTo>
                    <a:pt x="770077" y="1905012"/>
                  </a:lnTo>
                  <a:lnTo>
                    <a:pt x="798207" y="2032012"/>
                  </a:lnTo>
                  <a:lnTo>
                    <a:pt x="851103" y="2032012"/>
                  </a:lnTo>
                  <a:lnTo>
                    <a:pt x="869061" y="2032012"/>
                  </a:lnTo>
                  <a:lnTo>
                    <a:pt x="893419" y="2032012"/>
                  </a:lnTo>
                  <a:lnTo>
                    <a:pt x="900404" y="2159012"/>
                  </a:lnTo>
                  <a:lnTo>
                    <a:pt x="908138" y="2159012"/>
                  </a:lnTo>
                  <a:lnTo>
                    <a:pt x="915403" y="2032012"/>
                  </a:lnTo>
                  <a:lnTo>
                    <a:pt x="899655" y="2032012"/>
                  </a:lnTo>
                  <a:lnTo>
                    <a:pt x="919441" y="1905012"/>
                  </a:lnTo>
                  <a:lnTo>
                    <a:pt x="964349" y="1905012"/>
                  </a:lnTo>
                  <a:lnTo>
                    <a:pt x="932230" y="2032012"/>
                  </a:lnTo>
                  <a:lnTo>
                    <a:pt x="979297" y="2032012"/>
                  </a:lnTo>
                  <a:lnTo>
                    <a:pt x="1011694" y="1905012"/>
                  </a:lnTo>
                  <a:lnTo>
                    <a:pt x="1019238" y="1905012"/>
                  </a:lnTo>
                  <a:lnTo>
                    <a:pt x="1029131" y="1778012"/>
                  </a:lnTo>
                  <a:lnTo>
                    <a:pt x="1023315" y="1778012"/>
                  </a:lnTo>
                  <a:lnTo>
                    <a:pt x="1000315" y="1651012"/>
                  </a:lnTo>
                  <a:lnTo>
                    <a:pt x="964895" y="1651012"/>
                  </a:lnTo>
                  <a:lnTo>
                    <a:pt x="938707" y="1524012"/>
                  </a:lnTo>
                  <a:lnTo>
                    <a:pt x="901128" y="1524012"/>
                  </a:lnTo>
                  <a:lnTo>
                    <a:pt x="918375" y="1651012"/>
                  </a:lnTo>
                  <a:lnTo>
                    <a:pt x="870661" y="1651012"/>
                  </a:lnTo>
                  <a:lnTo>
                    <a:pt x="901128" y="1524012"/>
                  </a:lnTo>
                  <a:lnTo>
                    <a:pt x="859929" y="1524012"/>
                  </a:lnTo>
                  <a:lnTo>
                    <a:pt x="845159" y="1588681"/>
                  </a:lnTo>
                  <a:lnTo>
                    <a:pt x="845159" y="1985746"/>
                  </a:lnTo>
                  <a:lnTo>
                    <a:pt x="803440" y="1905012"/>
                  </a:lnTo>
                  <a:lnTo>
                    <a:pt x="834796" y="1905012"/>
                  </a:lnTo>
                  <a:lnTo>
                    <a:pt x="845159" y="1985746"/>
                  </a:lnTo>
                  <a:lnTo>
                    <a:pt x="845159" y="1588681"/>
                  </a:lnTo>
                  <a:lnTo>
                    <a:pt x="830922" y="1651012"/>
                  </a:lnTo>
                  <a:lnTo>
                    <a:pt x="802386" y="1651012"/>
                  </a:lnTo>
                  <a:lnTo>
                    <a:pt x="784199" y="1778012"/>
                  </a:lnTo>
                  <a:lnTo>
                    <a:pt x="768896" y="1778012"/>
                  </a:lnTo>
                  <a:lnTo>
                    <a:pt x="769848" y="1651012"/>
                  </a:lnTo>
                  <a:lnTo>
                    <a:pt x="771258" y="1651012"/>
                  </a:lnTo>
                  <a:lnTo>
                    <a:pt x="770077" y="1524012"/>
                  </a:lnTo>
                  <a:lnTo>
                    <a:pt x="825957" y="1524012"/>
                  </a:lnTo>
                  <a:lnTo>
                    <a:pt x="853948" y="1397012"/>
                  </a:lnTo>
                  <a:lnTo>
                    <a:pt x="883691" y="1397012"/>
                  </a:lnTo>
                  <a:lnTo>
                    <a:pt x="826312" y="1270012"/>
                  </a:lnTo>
                  <a:lnTo>
                    <a:pt x="762927" y="1270012"/>
                  </a:lnTo>
                  <a:lnTo>
                    <a:pt x="762444" y="1143012"/>
                  </a:lnTo>
                  <a:lnTo>
                    <a:pt x="795439" y="1143012"/>
                  </a:lnTo>
                  <a:lnTo>
                    <a:pt x="762127" y="1016012"/>
                  </a:lnTo>
                  <a:lnTo>
                    <a:pt x="799680" y="1016012"/>
                  </a:lnTo>
                  <a:lnTo>
                    <a:pt x="812190" y="1143012"/>
                  </a:lnTo>
                  <a:lnTo>
                    <a:pt x="820534" y="1143012"/>
                  </a:lnTo>
                  <a:lnTo>
                    <a:pt x="852462" y="1270012"/>
                  </a:lnTo>
                  <a:lnTo>
                    <a:pt x="912990" y="1270012"/>
                  </a:lnTo>
                  <a:lnTo>
                    <a:pt x="941044" y="1143012"/>
                  </a:lnTo>
                  <a:lnTo>
                    <a:pt x="930198" y="1143012"/>
                  </a:lnTo>
                  <a:lnTo>
                    <a:pt x="948232" y="1016012"/>
                  </a:lnTo>
                  <a:lnTo>
                    <a:pt x="990892" y="1016012"/>
                  </a:lnTo>
                  <a:lnTo>
                    <a:pt x="956348" y="1143012"/>
                  </a:lnTo>
                  <a:lnTo>
                    <a:pt x="1003693" y="1143012"/>
                  </a:lnTo>
                  <a:lnTo>
                    <a:pt x="1038174" y="1016012"/>
                  </a:lnTo>
                  <a:lnTo>
                    <a:pt x="1038885" y="1143012"/>
                  </a:lnTo>
                  <a:lnTo>
                    <a:pt x="1039368" y="1143012"/>
                  </a:lnTo>
                  <a:lnTo>
                    <a:pt x="1039698" y="1270012"/>
                  </a:lnTo>
                  <a:lnTo>
                    <a:pt x="982687" y="1270012"/>
                  </a:lnTo>
                  <a:lnTo>
                    <a:pt x="957326" y="1397012"/>
                  </a:lnTo>
                  <a:lnTo>
                    <a:pt x="981989" y="1397012"/>
                  </a:lnTo>
                  <a:lnTo>
                    <a:pt x="1010615" y="1524012"/>
                  </a:lnTo>
                  <a:lnTo>
                    <a:pt x="1041755" y="1524012"/>
                  </a:lnTo>
                  <a:lnTo>
                    <a:pt x="1042466" y="1651012"/>
                  </a:lnTo>
                  <a:lnTo>
                    <a:pt x="1044321" y="1651012"/>
                  </a:lnTo>
                  <a:lnTo>
                    <a:pt x="1044702" y="1778012"/>
                  </a:lnTo>
                  <a:lnTo>
                    <a:pt x="1044460" y="1778012"/>
                  </a:lnTo>
                  <a:lnTo>
                    <a:pt x="1044727" y="1905012"/>
                  </a:lnTo>
                  <a:lnTo>
                    <a:pt x="1046886" y="1905012"/>
                  </a:lnTo>
                  <a:lnTo>
                    <a:pt x="1047369" y="2032012"/>
                  </a:lnTo>
                  <a:lnTo>
                    <a:pt x="1047699" y="2032012"/>
                  </a:lnTo>
                  <a:lnTo>
                    <a:pt x="1047915" y="2159012"/>
                  </a:lnTo>
                  <a:lnTo>
                    <a:pt x="930529" y="2159012"/>
                  </a:lnTo>
                  <a:lnTo>
                    <a:pt x="931062" y="2286012"/>
                  </a:lnTo>
                  <a:lnTo>
                    <a:pt x="1048880" y="2286012"/>
                  </a:lnTo>
                  <a:lnTo>
                    <a:pt x="1049248" y="2413012"/>
                  </a:lnTo>
                  <a:lnTo>
                    <a:pt x="1050467" y="2413012"/>
                  </a:lnTo>
                  <a:lnTo>
                    <a:pt x="1051420" y="2540012"/>
                  </a:lnTo>
                  <a:lnTo>
                    <a:pt x="1051420" y="12"/>
                  </a:lnTo>
                  <a:lnTo>
                    <a:pt x="1033665" y="12"/>
                  </a:lnTo>
                  <a:lnTo>
                    <a:pt x="1033665" y="762012"/>
                  </a:lnTo>
                  <a:lnTo>
                    <a:pt x="1001395" y="762012"/>
                  </a:lnTo>
                  <a:lnTo>
                    <a:pt x="1020025" y="889012"/>
                  </a:lnTo>
                  <a:lnTo>
                    <a:pt x="968933" y="889012"/>
                  </a:lnTo>
                  <a:lnTo>
                    <a:pt x="945286" y="762012"/>
                  </a:lnTo>
                  <a:lnTo>
                    <a:pt x="930617" y="762012"/>
                  </a:lnTo>
                  <a:lnTo>
                    <a:pt x="904328" y="635012"/>
                  </a:lnTo>
                  <a:lnTo>
                    <a:pt x="880275" y="635012"/>
                  </a:lnTo>
                  <a:lnTo>
                    <a:pt x="851839" y="762012"/>
                  </a:lnTo>
                  <a:lnTo>
                    <a:pt x="832434" y="762012"/>
                  </a:lnTo>
                  <a:lnTo>
                    <a:pt x="813041" y="889012"/>
                  </a:lnTo>
                  <a:lnTo>
                    <a:pt x="766102" y="889012"/>
                  </a:lnTo>
                  <a:lnTo>
                    <a:pt x="799350" y="762012"/>
                  </a:lnTo>
                  <a:lnTo>
                    <a:pt x="761987" y="762012"/>
                  </a:lnTo>
                  <a:lnTo>
                    <a:pt x="760399" y="635012"/>
                  </a:lnTo>
                  <a:lnTo>
                    <a:pt x="817854" y="635012"/>
                  </a:lnTo>
                  <a:lnTo>
                    <a:pt x="845845" y="508012"/>
                  </a:lnTo>
                  <a:lnTo>
                    <a:pt x="818210" y="508012"/>
                  </a:lnTo>
                  <a:lnTo>
                    <a:pt x="791972" y="381012"/>
                  </a:lnTo>
                  <a:lnTo>
                    <a:pt x="754354" y="381012"/>
                  </a:lnTo>
                  <a:lnTo>
                    <a:pt x="754138" y="254012"/>
                  </a:lnTo>
                  <a:lnTo>
                    <a:pt x="754087" y="127012"/>
                  </a:lnTo>
                  <a:lnTo>
                    <a:pt x="766457" y="127012"/>
                  </a:lnTo>
                  <a:lnTo>
                    <a:pt x="779005" y="254012"/>
                  </a:lnTo>
                  <a:lnTo>
                    <a:pt x="782116" y="254012"/>
                  </a:lnTo>
                  <a:lnTo>
                    <a:pt x="812444" y="381012"/>
                  </a:lnTo>
                  <a:lnTo>
                    <a:pt x="886244" y="381012"/>
                  </a:lnTo>
                  <a:lnTo>
                    <a:pt x="852957" y="254012"/>
                  </a:lnTo>
                  <a:lnTo>
                    <a:pt x="916127" y="254012"/>
                  </a:lnTo>
                  <a:lnTo>
                    <a:pt x="886244" y="381012"/>
                  </a:lnTo>
                  <a:lnTo>
                    <a:pt x="932942" y="381012"/>
                  </a:lnTo>
                  <a:lnTo>
                    <a:pt x="963193" y="254012"/>
                  </a:lnTo>
                  <a:lnTo>
                    <a:pt x="957719" y="254012"/>
                  </a:lnTo>
                  <a:lnTo>
                    <a:pt x="973188" y="127012"/>
                  </a:lnTo>
                  <a:lnTo>
                    <a:pt x="1019898" y="127012"/>
                  </a:lnTo>
                  <a:lnTo>
                    <a:pt x="982789" y="254012"/>
                  </a:lnTo>
                  <a:lnTo>
                    <a:pt x="1031278" y="254012"/>
                  </a:lnTo>
                  <a:lnTo>
                    <a:pt x="1031608" y="381012"/>
                  </a:lnTo>
                  <a:lnTo>
                    <a:pt x="999172" y="381012"/>
                  </a:lnTo>
                  <a:lnTo>
                    <a:pt x="974598" y="508012"/>
                  </a:lnTo>
                  <a:lnTo>
                    <a:pt x="946251" y="508012"/>
                  </a:lnTo>
                  <a:lnTo>
                    <a:pt x="973899" y="635012"/>
                  </a:lnTo>
                  <a:lnTo>
                    <a:pt x="1033157" y="635012"/>
                  </a:lnTo>
                  <a:lnTo>
                    <a:pt x="1033665" y="762012"/>
                  </a:lnTo>
                  <a:lnTo>
                    <a:pt x="1033665" y="12"/>
                  </a:lnTo>
                  <a:lnTo>
                    <a:pt x="712355" y="12"/>
                  </a:lnTo>
                  <a:lnTo>
                    <a:pt x="714133" y="127012"/>
                  </a:lnTo>
                  <a:lnTo>
                    <a:pt x="717346" y="127012"/>
                  </a:lnTo>
                  <a:lnTo>
                    <a:pt x="716724" y="254012"/>
                  </a:lnTo>
                  <a:lnTo>
                    <a:pt x="715924" y="254012"/>
                  </a:lnTo>
                  <a:lnTo>
                    <a:pt x="715010" y="381012"/>
                  </a:lnTo>
                  <a:lnTo>
                    <a:pt x="714057" y="381012"/>
                  </a:lnTo>
                  <a:lnTo>
                    <a:pt x="713143" y="508012"/>
                  </a:lnTo>
                  <a:lnTo>
                    <a:pt x="711720" y="508012"/>
                  </a:lnTo>
                  <a:lnTo>
                    <a:pt x="711365" y="635012"/>
                  </a:lnTo>
                  <a:lnTo>
                    <a:pt x="711720" y="762012"/>
                  </a:lnTo>
                  <a:lnTo>
                    <a:pt x="714006" y="762012"/>
                  </a:lnTo>
                  <a:lnTo>
                    <a:pt x="716064" y="889012"/>
                  </a:lnTo>
                  <a:lnTo>
                    <a:pt x="718820" y="889012"/>
                  </a:lnTo>
                  <a:lnTo>
                    <a:pt x="722350" y="1016012"/>
                  </a:lnTo>
                  <a:lnTo>
                    <a:pt x="725436" y="1016012"/>
                  </a:lnTo>
                  <a:lnTo>
                    <a:pt x="724814" y="1143012"/>
                  </a:lnTo>
                  <a:lnTo>
                    <a:pt x="723099" y="1143012"/>
                  </a:lnTo>
                  <a:lnTo>
                    <a:pt x="722147" y="1270012"/>
                  </a:lnTo>
                  <a:lnTo>
                    <a:pt x="721233" y="1270012"/>
                  </a:lnTo>
                  <a:lnTo>
                    <a:pt x="720432" y="1397012"/>
                  </a:lnTo>
                  <a:lnTo>
                    <a:pt x="719455" y="1397012"/>
                  </a:lnTo>
                  <a:lnTo>
                    <a:pt x="719429" y="1524012"/>
                  </a:lnTo>
                  <a:lnTo>
                    <a:pt x="719810" y="1524012"/>
                  </a:lnTo>
                  <a:lnTo>
                    <a:pt x="720686" y="1651012"/>
                  </a:lnTo>
                  <a:lnTo>
                    <a:pt x="722109" y="1651012"/>
                  </a:lnTo>
                  <a:lnTo>
                    <a:pt x="724154" y="1778012"/>
                  </a:lnTo>
                  <a:lnTo>
                    <a:pt x="733526" y="1778012"/>
                  </a:lnTo>
                  <a:lnTo>
                    <a:pt x="734339" y="1905012"/>
                  </a:lnTo>
                  <a:lnTo>
                    <a:pt x="732828" y="1905012"/>
                  </a:lnTo>
                  <a:lnTo>
                    <a:pt x="732028" y="2032012"/>
                  </a:lnTo>
                  <a:lnTo>
                    <a:pt x="731100" y="2032012"/>
                  </a:lnTo>
                  <a:lnTo>
                    <a:pt x="730148" y="2159012"/>
                  </a:lnTo>
                  <a:lnTo>
                    <a:pt x="728433" y="2159012"/>
                  </a:lnTo>
                  <a:lnTo>
                    <a:pt x="727824" y="2286012"/>
                  </a:lnTo>
                  <a:lnTo>
                    <a:pt x="727456" y="2286012"/>
                  </a:lnTo>
                  <a:lnTo>
                    <a:pt x="727443" y="2413012"/>
                  </a:lnTo>
                  <a:lnTo>
                    <a:pt x="728687" y="2413012"/>
                  </a:lnTo>
                  <a:lnTo>
                    <a:pt x="730110" y="2540012"/>
                  </a:lnTo>
                  <a:lnTo>
                    <a:pt x="732167" y="2540012"/>
                  </a:lnTo>
                  <a:lnTo>
                    <a:pt x="734923" y="2667012"/>
                  </a:lnTo>
                  <a:lnTo>
                    <a:pt x="741895" y="2667012"/>
                  </a:lnTo>
                  <a:lnTo>
                    <a:pt x="741553" y="2794012"/>
                  </a:lnTo>
                  <a:lnTo>
                    <a:pt x="740156" y="2794012"/>
                  </a:lnTo>
                  <a:lnTo>
                    <a:pt x="739254" y="2921012"/>
                  </a:lnTo>
                  <a:lnTo>
                    <a:pt x="738327" y="2921012"/>
                  </a:lnTo>
                  <a:lnTo>
                    <a:pt x="737412" y="3048012"/>
                  </a:lnTo>
                  <a:lnTo>
                    <a:pt x="735990" y="3048012"/>
                  </a:lnTo>
                  <a:lnTo>
                    <a:pt x="735609" y="3175012"/>
                  </a:lnTo>
                  <a:lnTo>
                    <a:pt x="735876" y="3302012"/>
                  </a:lnTo>
                  <a:lnTo>
                    <a:pt x="737984" y="3302012"/>
                  </a:lnTo>
                  <a:lnTo>
                    <a:pt x="739914" y="3429012"/>
                  </a:lnTo>
                  <a:lnTo>
                    <a:pt x="742505" y="3429012"/>
                  </a:lnTo>
                  <a:lnTo>
                    <a:pt x="745845" y="3556012"/>
                  </a:lnTo>
                  <a:lnTo>
                    <a:pt x="735736" y="3556012"/>
                  </a:lnTo>
                  <a:lnTo>
                    <a:pt x="735114" y="3683012"/>
                  </a:lnTo>
                  <a:lnTo>
                    <a:pt x="734314" y="3683012"/>
                  </a:lnTo>
                  <a:lnTo>
                    <a:pt x="733386" y="3810012"/>
                  </a:lnTo>
                  <a:lnTo>
                    <a:pt x="731520" y="3810012"/>
                  </a:lnTo>
                  <a:lnTo>
                    <a:pt x="730719" y="3937012"/>
                  </a:lnTo>
                  <a:lnTo>
                    <a:pt x="730110" y="3937012"/>
                  </a:lnTo>
                  <a:lnTo>
                    <a:pt x="729742" y="4064012"/>
                  </a:lnTo>
                  <a:lnTo>
                    <a:pt x="730110" y="4064012"/>
                  </a:lnTo>
                  <a:lnTo>
                    <a:pt x="730973" y="4191012"/>
                  </a:lnTo>
                  <a:lnTo>
                    <a:pt x="732396" y="4191012"/>
                  </a:lnTo>
                  <a:lnTo>
                    <a:pt x="734453" y="4318012"/>
                  </a:lnTo>
                  <a:lnTo>
                    <a:pt x="737209" y="4318012"/>
                  </a:lnTo>
                  <a:lnTo>
                    <a:pt x="740740" y="4445012"/>
                  </a:lnTo>
                  <a:lnTo>
                    <a:pt x="743826" y="4445012"/>
                  </a:lnTo>
                  <a:lnTo>
                    <a:pt x="743204" y="4572012"/>
                  </a:lnTo>
                  <a:lnTo>
                    <a:pt x="741489" y="4572012"/>
                  </a:lnTo>
                  <a:lnTo>
                    <a:pt x="740537" y="4699012"/>
                  </a:lnTo>
                  <a:lnTo>
                    <a:pt x="739622" y="4699012"/>
                  </a:lnTo>
                  <a:lnTo>
                    <a:pt x="738822" y="4826012"/>
                  </a:lnTo>
                  <a:lnTo>
                    <a:pt x="737844" y="4826012"/>
                  </a:lnTo>
                  <a:lnTo>
                    <a:pt x="737819" y="4953012"/>
                  </a:lnTo>
                  <a:lnTo>
                    <a:pt x="738200" y="4953012"/>
                  </a:lnTo>
                  <a:lnTo>
                    <a:pt x="739076" y="5080012"/>
                  </a:lnTo>
                  <a:lnTo>
                    <a:pt x="742543" y="5080012"/>
                  </a:lnTo>
                  <a:lnTo>
                    <a:pt x="745312" y="5207012"/>
                  </a:lnTo>
                  <a:lnTo>
                    <a:pt x="752195" y="5207012"/>
                  </a:lnTo>
                  <a:lnTo>
                    <a:pt x="751840" y="5334012"/>
                  </a:lnTo>
                  <a:lnTo>
                    <a:pt x="751217" y="5334012"/>
                  </a:lnTo>
                  <a:lnTo>
                    <a:pt x="750417" y="5461012"/>
                  </a:lnTo>
                  <a:lnTo>
                    <a:pt x="748538" y="5461012"/>
                  </a:lnTo>
                  <a:lnTo>
                    <a:pt x="747623" y="5588012"/>
                  </a:lnTo>
                  <a:lnTo>
                    <a:pt x="746823" y="5588012"/>
                  </a:lnTo>
                  <a:lnTo>
                    <a:pt x="746213" y="5715012"/>
                  </a:lnTo>
                  <a:lnTo>
                    <a:pt x="745845" y="5715012"/>
                  </a:lnTo>
                  <a:lnTo>
                    <a:pt x="745832" y="5842012"/>
                  </a:lnTo>
                  <a:lnTo>
                    <a:pt x="747077" y="5842012"/>
                  </a:lnTo>
                  <a:lnTo>
                    <a:pt x="748499" y="5969012"/>
                  </a:lnTo>
                  <a:lnTo>
                    <a:pt x="750557" y="5969012"/>
                  </a:lnTo>
                  <a:lnTo>
                    <a:pt x="753313" y="6096012"/>
                  </a:lnTo>
                  <a:lnTo>
                    <a:pt x="760285" y="6096012"/>
                  </a:lnTo>
                  <a:lnTo>
                    <a:pt x="759929" y="6223012"/>
                  </a:lnTo>
                  <a:lnTo>
                    <a:pt x="758507" y="6223012"/>
                  </a:lnTo>
                  <a:lnTo>
                    <a:pt x="757593" y="6350013"/>
                  </a:lnTo>
                  <a:lnTo>
                    <a:pt x="756640" y="6350013"/>
                  </a:lnTo>
                  <a:lnTo>
                    <a:pt x="755726" y="6477013"/>
                  </a:lnTo>
                  <a:lnTo>
                    <a:pt x="754303" y="6477013"/>
                  </a:lnTo>
                  <a:lnTo>
                    <a:pt x="753948" y="6604013"/>
                  </a:lnTo>
                  <a:lnTo>
                    <a:pt x="754303" y="6731013"/>
                  </a:lnTo>
                  <a:lnTo>
                    <a:pt x="756589" y="6731013"/>
                  </a:lnTo>
                  <a:lnTo>
                    <a:pt x="758647" y="6858013"/>
                  </a:lnTo>
                  <a:lnTo>
                    <a:pt x="761403" y="6858013"/>
                  </a:lnTo>
                  <a:lnTo>
                    <a:pt x="764933" y="6985013"/>
                  </a:lnTo>
                  <a:lnTo>
                    <a:pt x="768146" y="6985013"/>
                  </a:lnTo>
                  <a:lnTo>
                    <a:pt x="767524" y="7112013"/>
                  </a:lnTo>
                  <a:lnTo>
                    <a:pt x="766724" y="7112013"/>
                  </a:lnTo>
                  <a:lnTo>
                    <a:pt x="765810" y="7239013"/>
                  </a:lnTo>
                  <a:lnTo>
                    <a:pt x="764857" y="7239013"/>
                  </a:lnTo>
                  <a:lnTo>
                    <a:pt x="763943" y="7366013"/>
                  </a:lnTo>
                  <a:lnTo>
                    <a:pt x="762520" y="7366013"/>
                  </a:lnTo>
                  <a:lnTo>
                    <a:pt x="762165" y="7493013"/>
                  </a:lnTo>
                  <a:lnTo>
                    <a:pt x="762520" y="7620013"/>
                  </a:lnTo>
                  <a:lnTo>
                    <a:pt x="764819" y="7620013"/>
                  </a:lnTo>
                  <a:lnTo>
                    <a:pt x="766864" y="7747013"/>
                  </a:lnTo>
                  <a:lnTo>
                    <a:pt x="769632" y="7747013"/>
                  </a:lnTo>
                  <a:lnTo>
                    <a:pt x="773163" y="7874013"/>
                  </a:lnTo>
                  <a:lnTo>
                    <a:pt x="776236" y="7874013"/>
                  </a:lnTo>
                  <a:lnTo>
                    <a:pt x="775614" y="8001013"/>
                  </a:lnTo>
                  <a:lnTo>
                    <a:pt x="773899" y="8001013"/>
                  </a:lnTo>
                  <a:lnTo>
                    <a:pt x="772947" y="8128013"/>
                  </a:lnTo>
                  <a:lnTo>
                    <a:pt x="772033" y="8128013"/>
                  </a:lnTo>
                  <a:lnTo>
                    <a:pt x="771232" y="8255013"/>
                  </a:lnTo>
                  <a:lnTo>
                    <a:pt x="770255" y="8255013"/>
                  </a:lnTo>
                  <a:lnTo>
                    <a:pt x="770229" y="8382013"/>
                  </a:lnTo>
                  <a:lnTo>
                    <a:pt x="770610" y="8382013"/>
                  </a:lnTo>
                  <a:lnTo>
                    <a:pt x="771486" y="8509013"/>
                  </a:lnTo>
                  <a:lnTo>
                    <a:pt x="772909" y="8509013"/>
                  </a:lnTo>
                  <a:lnTo>
                    <a:pt x="774954" y="8636013"/>
                  </a:lnTo>
                  <a:lnTo>
                    <a:pt x="784326" y="8636013"/>
                  </a:lnTo>
                  <a:lnTo>
                    <a:pt x="785139" y="8763013"/>
                  </a:lnTo>
                  <a:lnTo>
                    <a:pt x="783628" y="8763013"/>
                  </a:lnTo>
                  <a:lnTo>
                    <a:pt x="782828" y="8890013"/>
                  </a:lnTo>
                  <a:lnTo>
                    <a:pt x="781913" y="8890013"/>
                  </a:lnTo>
                  <a:lnTo>
                    <a:pt x="780961" y="9017013"/>
                  </a:lnTo>
                  <a:lnTo>
                    <a:pt x="779246" y="9017013"/>
                  </a:lnTo>
                  <a:lnTo>
                    <a:pt x="778624" y="9144013"/>
                  </a:lnTo>
                  <a:lnTo>
                    <a:pt x="778268" y="9144013"/>
                  </a:lnTo>
                  <a:lnTo>
                    <a:pt x="778243" y="9271013"/>
                  </a:lnTo>
                  <a:lnTo>
                    <a:pt x="779487" y="9271013"/>
                  </a:lnTo>
                  <a:lnTo>
                    <a:pt x="780910" y="9398013"/>
                  </a:lnTo>
                  <a:lnTo>
                    <a:pt x="782967" y="9398013"/>
                  </a:lnTo>
                  <a:lnTo>
                    <a:pt x="785723" y="9525013"/>
                  </a:lnTo>
                  <a:lnTo>
                    <a:pt x="792708" y="9525013"/>
                  </a:lnTo>
                  <a:lnTo>
                    <a:pt x="792353" y="9652013"/>
                  </a:lnTo>
                  <a:lnTo>
                    <a:pt x="790930" y="9652013"/>
                  </a:lnTo>
                  <a:lnTo>
                    <a:pt x="790003" y="9779013"/>
                  </a:lnTo>
                  <a:lnTo>
                    <a:pt x="789051" y="9779013"/>
                  </a:lnTo>
                  <a:lnTo>
                    <a:pt x="788136" y="9906013"/>
                  </a:lnTo>
                  <a:lnTo>
                    <a:pt x="787336" y="9906013"/>
                  </a:lnTo>
                  <a:lnTo>
                    <a:pt x="786714" y="10033013"/>
                  </a:lnTo>
                  <a:lnTo>
                    <a:pt x="786333" y="10033013"/>
                  </a:lnTo>
                  <a:lnTo>
                    <a:pt x="786714" y="10160013"/>
                  </a:lnTo>
                  <a:lnTo>
                    <a:pt x="787590" y="10160013"/>
                  </a:lnTo>
                  <a:lnTo>
                    <a:pt x="789012" y="10287013"/>
                  </a:lnTo>
                  <a:lnTo>
                    <a:pt x="793826" y="10287013"/>
                  </a:lnTo>
                  <a:lnTo>
                    <a:pt x="797356" y="10414013"/>
                  </a:lnTo>
                  <a:lnTo>
                    <a:pt x="799147" y="10414013"/>
                  </a:lnTo>
                  <a:lnTo>
                    <a:pt x="798512" y="10541013"/>
                  </a:lnTo>
                  <a:lnTo>
                    <a:pt x="796785" y="10541013"/>
                  </a:lnTo>
                  <a:lnTo>
                    <a:pt x="795845" y="10668013"/>
                  </a:lnTo>
                  <a:lnTo>
                    <a:pt x="794943" y="10668013"/>
                  </a:lnTo>
                  <a:lnTo>
                    <a:pt x="794156" y="10795013"/>
                  </a:lnTo>
                  <a:lnTo>
                    <a:pt x="793229" y="10795013"/>
                  </a:lnTo>
                  <a:lnTo>
                    <a:pt x="793229" y="10922013"/>
                  </a:lnTo>
                  <a:lnTo>
                    <a:pt x="793623" y="10922013"/>
                  </a:lnTo>
                  <a:lnTo>
                    <a:pt x="794512" y="11049013"/>
                  </a:lnTo>
                  <a:lnTo>
                    <a:pt x="797991" y="11049013"/>
                  </a:lnTo>
                  <a:lnTo>
                    <a:pt x="800735" y="11176013"/>
                  </a:lnTo>
                  <a:lnTo>
                    <a:pt x="808228" y="11176013"/>
                  </a:lnTo>
                  <a:lnTo>
                    <a:pt x="807694" y="11303013"/>
                  </a:lnTo>
                  <a:lnTo>
                    <a:pt x="806716" y="11303013"/>
                  </a:lnTo>
                  <a:lnTo>
                    <a:pt x="805916" y="11430013"/>
                  </a:lnTo>
                  <a:lnTo>
                    <a:pt x="804989" y="11430013"/>
                  </a:lnTo>
                  <a:lnTo>
                    <a:pt x="804037" y="11557013"/>
                  </a:lnTo>
                  <a:lnTo>
                    <a:pt x="802322" y="11557013"/>
                  </a:lnTo>
                  <a:lnTo>
                    <a:pt x="801700" y="11684013"/>
                  </a:lnTo>
                  <a:lnTo>
                    <a:pt x="801344" y="11684013"/>
                  </a:lnTo>
                  <a:lnTo>
                    <a:pt x="801319" y="11811013"/>
                  </a:lnTo>
                  <a:lnTo>
                    <a:pt x="802576" y="11811013"/>
                  </a:lnTo>
                  <a:lnTo>
                    <a:pt x="803998" y="11938013"/>
                  </a:lnTo>
                  <a:lnTo>
                    <a:pt x="806043" y="11938013"/>
                  </a:lnTo>
                  <a:lnTo>
                    <a:pt x="808812" y="12065013"/>
                  </a:lnTo>
                  <a:lnTo>
                    <a:pt x="815695" y="12065013"/>
                  </a:lnTo>
                  <a:lnTo>
                    <a:pt x="815340" y="12192013"/>
                  </a:lnTo>
                  <a:lnTo>
                    <a:pt x="813917" y="12192013"/>
                  </a:lnTo>
                  <a:lnTo>
                    <a:pt x="812990" y="12319013"/>
                  </a:lnTo>
                  <a:lnTo>
                    <a:pt x="812038" y="12319013"/>
                  </a:lnTo>
                  <a:lnTo>
                    <a:pt x="811123" y="12446013"/>
                  </a:lnTo>
                  <a:lnTo>
                    <a:pt x="809701" y="12446013"/>
                  </a:lnTo>
                  <a:lnTo>
                    <a:pt x="809345" y="12573013"/>
                  </a:lnTo>
                  <a:lnTo>
                    <a:pt x="809701" y="12700013"/>
                  </a:lnTo>
                  <a:lnTo>
                    <a:pt x="811999" y="12700013"/>
                  </a:lnTo>
                  <a:lnTo>
                    <a:pt x="814044" y="12827013"/>
                  </a:lnTo>
                  <a:lnTo>
                    <a:pt x="816813" y="12827013"/>
                  </a:lnTo>
                  <a:lnTo>
                    <a:pt x="820343" y="12954013"/>
                  </a:lnTo>
                  <a:lnTo>
                    <a:pt x="823429" y="12954013"/>
                  </a:lnTo>
                  <a:lnTo>
                    <a:pt x="822807" y="13081013"/>
                  </a:lnTo>
                  <a:lnTo>
                    <a:pt x="822007" y="13081013"/>
                  </a:lnTo>
                  <a:lnTo>
                    <a:pt x="821093" y="13208013"/>
                  </a:lnTo>
                  <a:lnTo>
                    <a:pt x="819226" y="13208013"/>
                  </a:lnTo>
                  <a:lnTo>
                    <a:pt x="818426" y="13335013"/>
                  </a:lnTo>
                  <a:lnTo>
                    <a:pt x="817803" y="13335013"/>
                  </a:lnTo>
                  <a:lnTo>
                    <a:pt x="817448" y="13462013"/>
                  </a:lnTo>
                  <a:lnTo>
                    <a:pt x="817803" y="13462013"/>
                  </a:lnTo>
                  <a:lnTo>
                    <a:pt x="818667" y="13589013"/>
                  </a:lnTo>
                  <a:lnTo>
                    <a:pt x="820089" y="13589013"/>
                  </a:lnTo>
                  <a:lnTo>
                    <a:pt x="822147" y="13716000"/>
                  </a:lnTo>
                  <a:lnTo>
                    <a:pt x="867829" y="13716000"/>
                  </a:lnTo>
                  <a:lnTo>
                    <a:pt x="868603" y="13589013"/>
                  </a:lnTo>
                  <a:lnTo>
                    <a:pt x="869251" y="13589013"/>
                  </a:lnTo>
                  <a:lnTo>
                    <a:pt x="868070" y="13462013"/>
                  </a:lnTo>
                  <a:lnTo>
                    <a:pt x="923937" y="13462013"/>
                  </a:lnTo>
                  <a:lnTo>
                    <a:pt x="951928" y="13335013"/>
                  </a:lnTo>
                  <a:lnTo>
                    <a:pt x="981684" y="13335013"/>
                  </a:lnTo>
                  <a:lnTo>
                    <a:pt x="924293" y="13208013"/>
                  </a:lnTo>
                  <a:lnTo>
                    <a:pt x="860920" y="13208013"/>
                  </a:lnTo>
                  <a:lnTo>
                    <a:pt x="860437" y="13081013"/>
                  </a:lnTo>
                  <a:lnTo>
                    <a:pt x="860107" y="13081013"/>
                  </a:lnTo>
                  <a:lnTo>
                    <a:pt x="860171" y="12954013"/>
                  </a:lnTo>
                  <a:lnTo>
                    <a:pt x="885088" y="12954013"/>
                  </a:lnTo>
                  <a:lnTo>
                    <a:pt x="897674" y="13081013"/>
                  </a:lnTo>
                  <a:lnTo>
                    <a:pt x="918514" y="13081013"/>
                  </a:lnTo>
                  <a:lnTo>
                    <a:pt x="950455" y="13208013"/>
                  </a:lnTo>
                  <a:lnTo>
                    <a:pt x="992327" y="13208013"/>
                  </a:lnTo>
                  <a:lnTo>
                    <a:pt x="959053" y="13081013"/>
                  </a:lnTo>
                  <a:lnTo>
                    <a:pt x="1022210" y="13081013"/>
                  </a:lnTo>
                  <a:lnTo>
                    <a:pt x="992327" y="13208013"/>
                  </a:lnTo>
                  <a:lnTo>
                    <a:pt x="1039025" y="13208013"/>
                  </a:lnTo>
                  <a:lnTo>
                    <a:pt x="1069276" y="13081013"/>
                  </a:lnTo>
                  <a:lnTo>
                    <a:pt x="1046226" y="13081013"/>
                  </a:lnTo>
                  <a:lnTo>
                    <a:pt x="1063802" y="12954013"/>
                  </a:lnTo>
                  <a:lnTo>
                    <a:pt x="1125994" y="12954013"/>
                  </a:lnTo>
                  <a:lnTo>
                    <a:pt x="1088885" y="13081013"/>
                  </a:lnTo>
                  <a:lnTo>
                    <a:pt x="1137361" y="13081013"/>
                  </a:lnTo>
                  <a:lnTo>
                    <a:pt x="1137691" y="13208013"/>
                  </a:lnTo>
                  <a:lnTo>
                    <a:pt x="1080693" y="13208013"/>
                  </a:lnTo>
                  <a:lnTo>
                    <a:pt x="1055331" y="13335013"/>
                  </a:lnTo>
                  <a:lnTo>
                    <a:pt x="1079982" y="13335013"/>
                  </a:lnTo>
                  <a:lnTo>
                    <a:pt x="1108608" y="13462013"/>
                  </a:lnTo>
                  <a:lnTo>
                    <a:pt x="1139240" y="13462013"/>
                  </a:lnTo>
                  <a:lnTo>
                    <a:pt x="1139748" y="13589013"/>
                  </a:lnTo>
                  <a:lnTo>
                    <a:pt x="1126109" y="13589013"/>
                  </a:lnTo>
                  <a:lnTo>
                    <a:pt x="1142314" y="13716000"/>
                  </a:lnTo>
                  <a:lnTo>
                    <a:pt x="1179969" y="13716000"/>
                  </a:lnTo>
                  <a:lnTo>
                    <a:pt x="1181773" y="13589013"/>
                  </a:lnTo>
                  <a:lnTo>
                    <a:pt x="1182979" y="13589013"/>
                  </a:lnTo>
                  <a:lnTo>
                    <a:pt x="1183652" y="13462013"/>
                  </a:lnTo>
                  <a:close/>
                </a:path>
                <a:path extrusionOk="0" h="13716000" w="2694304">
                  <a:moveTo>
                    <a:pt x="1552613" y="13716000"/>
                  </a:moveTo>
                  <a:lnTo>
                    <a:pt x="1551025" y="13589000"/>
                  </a:lnTo>
                  <a:lnTo>
                    <a:pt x="1549361" y="13462000"/>
                  </a:lnTo>
                  <a:lnTo>
                    <a:pt x="1547609" y="13335000"/>
                  </a:lnTo>
                  <a:lnTo>
                    <a:pt x="1545793" y="13208000"/>
                  </a:lnTo>
                  <a:lnTo>
                    <a:pt x="1543900" y="13208000"/>
                  </a:lnTo>
                  <a:lnTo>
                    <a:pt x="1541919" y="13081000"/>
                  </a:lnTo>
                  <a:lnTo>
                    <a:pt x="1539875" y="12954000"/>
                  </a:lnTo>
                  <a:lnTo>
                    <a:pt x="1537741" y="12827000"/>
                  </a:lnTo>
                  <a:lnTo>
                    <a:pt x="1535544" y="12700000"/>
                  </a:lnTo>
                  <a:lnTo>
                    <a:pt x="1533258" y="12700000"/>
                  </a:lnTo>
                  <a:lnTo>
                    <a:pt x="1534490" y="12573000"/>
                  </a:lnTo>
                  <a:lnTo>
                    <a:pt x="1535607" y="12573000"/>
                  </a:lnTo>
                  <a:lnTo>
                    <a:pt x="1536611" y="12446000"/>
                  </a:lnTo>
                  <a:lnTo>
                    <a:pt x="1538351" y="12446000"/>
                  </a:lnTo>
                  <a:lnTo>
                    <a:pt x="1539087" y="12319000"/>
                  </a:lnTo>
                  <a:lnTo>
                    <a:pt x="1540294" y="12319000"/>
                  </a:lnTo>
                  <a:lnTo>
                    <a:pt x="1540776" y="12192000"/>
                  </a:lnTo>
                  <a:lnTo>
                    <a:pt x="1541195" y="12192000"/>
                  </a:lnTo>
                  <a:lnTo>
                    <a:pt x="1541538" y="12065000"/>
                  </a:lnTo>
                  <a:lnTo>
                    <a:pt x="1542021" y="12065000"/>
                  </a:lnTo>
                  <a:lnTo>
                    <a:pt x="1542173" y="11938000"/>
                  </a:lnTo>
                  <a:lnTo>
                    <a:pt x="1542326" y="11811000"/>
                  </a:lnTo>
                  <a:lnTo>
                    <a:pt x="1542249" y="11684000"/>
                  </a:lnTo>
                  <a:lnTo>
                    <a:pt x="1542097" y="11557000"/>
                  </a:lnTo>
                  <a:lnTo>
                    <a:pt x="1541856" y="11557000"/>
                  </a:lnTo>
                  <a:lnTo>
                    <a:pt x="1541538" y="11430000"/>
                  </a:lnTo>
                  <a:lnTo>
                    <a:pt x="1541145" y="11303000"/>
                  </a:lnTo>
                  <a:lnTo>
                    <a:pt x="1540662" y="11176000"/>
                  </a:lnTo>
                  <a:lnTo>
                    <a:pt x="1540103" y="11049000"/>
                  </a:lnTo>
                  <a:lnTo>
                    <a:pt x="1539468" y="11049000"/>
                  </a:lnTo>
                  <a:lnTo>
                    <a:pt x="1538757" y="10922000"/>
                  </a:lnTo>
                  <a:lnTo>
                    <a:pt x="1537957" y="10795000"/>
                  </a:lnTo>
                  <a:lnTo>
                    <a:pt x="1537081" y="10668000"/>
                  </a:lnTo>
                  <a:lnTo>
                    <a:pt x="1536115" y="10541000"/>
                  </a:lnTo>
                  <a:lnTo>
                    <a:pt x="1535087" y="10541000"/>
                  </a:lnTo>
                  <a:lnTo>
                    <a:pt x="1533969" y="10414000"/>
                  </a:lnTo>
                  <a:lnTo>
                    <a:pt x="1532775" y="10287000"/>
                  </a:lnTo>
                  <a:lnTo>
                    <a:pt x="1531493" y="10160000"/>
                  </a:lnTo>
                  <a:lnTo>
                    <a:pt x="1530146" y="10033000"/>
                  </a:lnTo>
                  <a:lnTo>
                    <a:pt x="1528711" y="10033000"/>
                  </a:lnTo>
                  <a:lnTo>
                    <a:pt x="1527213" y="9906000"/>
                  </a:lnTo>
                  <a:lnTo>
                    <a:pt x="1525625" y="9779000"/>
                  </a:lnTo>
                  <a:lnTo>
                    <a:pt x="1523961" y="9652000"/>
                  </a:lnTo>
                  <a:lnTo>
                    <a:pt x="1522209" y="9525000"/>
                  </a:lnTo>
                  <a:lnTo>
                    <a:pt x="1520393" y="9525000"/>
                  </a:lnTo>
                  <a:lnTo>
                    <a:pt x="1518500" y="9398000"/>
                  </a:lnTo>
                  <a:lnTo>
                    <a:pt x="1516519" y="9271000"/>
                  </a:lnTo>
                  <a:lnTo>
                    <a:pt x="1514475" y="9144000"/>
                  </a:lnTo>
                  <a:lnTo>
                    <a:pt x="1512341" y="9017000"/>
                  </a:lnTo>
                  <a:lnTo>
                    <a:pt x="1510144" y="9017000"/>
                  </a:lnTo>
                  <a:lnTo>
                    <a:pt x="1507858" y="8890000"/>
                  </a:lnTo>
                  <a:lnTo>
                    <a:pt x="1509090" y="8763000"/>
                  </a:lnTo>
                  <a:lnTo>
                    <a:pt x="1511211" y="8763000"/>
                  </a:lnTo>
                  <a:lnTo>
                    <a:pt x="1512138" y="8636000"/>
                  </a:lnTo>
                  <a:lnTo>
                    <a:pt x="1512951" y="8636000"/>
                  </a:lnTo>
                  <a:lnTo>
                    <a:pt x="1513687" y="8509000"/>
                  </a:lnTo>
                  <a:lnTo>
                    <a:pt x="1514894" y="8509000"/>
                  </a:lnTo>
                  <a:lnTo>
                    <a:pt x="1515376" y="8382000"/>
                  </a:lnTo>
                  <a:lnTo>
                    <a:pt x="1515795" y="8382000"/>
                  </a:lnTo>
                  <a:lnTo>
                    <a:pt x="1516138" y="8255000"/>
                  </a:lnTo>
                  <a:lnTo>
                    <a:pt x="1516621" y="8255000"/>
                  </a:lnTo>
                  <a:lnTo>
                    <a:pt x="1516773" y="8128000"/>
                  </a:lnTo>
                  <a:lnTo>
                    <a:pt x="1516926" y="8128000"/>
                  </a:lnTo>
                  <a:lnTo>
                    <a:pt x="1516849" y="7874000"/>
                  </a:lnTo>
                  <a:lnTo>
                    <a:pt x="1516697" y="7874000"/>
                  </a:lnTo>
                  <a:lnTo>
                    <a:pt x="1516456" y="7747000"/>
                  </a:lnTo>
                  <a:lnTo>
                    <a:pt x="1516138" y="7620000"/>
                  </a:lnTo>
                  <a:lnTo>
                    <a:pt x="1515745" y="7493000"/>
                  </a:lnTo>
                  <a:lnTo>
                    <a:pt x="1515262" y="7366000"/>
                  </a:lnTo>
                  <a:lnTo>
                    <a:pt x="1514703" y="7239000"/>
                  </a:lnTo>
                  <a:lnTo>
                    <a:pt x="1514068" y="7239000"/>
                  </a:lnTo>
                  <a:lnTo>
                    <a:pt x="1513357" y="7112000"/>
                  </a:lnTo>
                  <a:lnTo>
                    <a:pt x="1512557" y="6985000"/>
                  </a:lnTo>
                  <a:lnTo>
                    <a:pt x="1511681" y="6858000"/>
                  </a:lnTo>
                  <a:lnTo>
                    <a:pt x="1510715" y="6731000"/>
                  </a:lnTo>
                  <a:lnTo>
                    <a:pt x="1509687" y="6731000"/>
                  </a:lnTo>
                  <a:lnTo>
                    <a:pt x="1508569" y="6604000"/>
                  </a:lnTo>
                  <a:lnTo>
                    <a:pt x="1507375" y="6477000"/>
                  </a:lnTo>
                  <a:lnTo>
                    <a:pt x="1506093" y="6350000"/>
                  </a:lnTo>
                  <a:lnTo>
                    <a:pt x="1504746" y="6223000"/>
                  </a:lnTo>
                  <a:lnTo>
                    <a:pt x="1503311" y="6223000"/>
                  </a:lnTo>
                  <a:lnTo>
                    <a:pt x="1501813" y="6096000"/>
                  </a:lnTo>
                  <a:lnTo>
                    <a:pt x="1500225" y="5969000"/>
                  </a:lnTo>
                  <a:lnTo>
                    <a:pt x="1498561" y="5842000"/>
                  </a:lnTo>
                  <a:lnTo>
                    <a:pt x="1496809" y="5715000"/>
                  </a:lnTo>
                  <a:lnTo>
                    <a:pt x="1494993" y="5715000"/>
                  </a:lnTo>
                  <a:lnTo>
                    <a:pt x="1493100" y="5588000"/>
                  </a:lnTo>
                  <a:lnTo>
                    <a:pt x="1491119" y="5461000"/>
                  </a:lnTo>
                  <a:lnTo>
                    <a:pt x="1489075" y="5334000"/>
                  </a:lnTo>
                  <a:lnTo>
                    <a:pt x="1486941" y="5207000"/>
                  </a:lnTo>
                  <a:lnTo>
                    <a:pt x="1484744" y="5207000"/>
                  </a:lnTo>
                  <a:lnTo>
                    <a:pt x="1482458" y="5080000"/>
                  </a:lnTo>
                  <a:lnTo>
                    <a:pt x="1483690" y="4953000"/>
                  </a:lnTo>
                  <a:lnTo>
                    <a:pt x="1485811" y="4953000"/>
                  </a:lnTo>
                  <a:lnTo>
                    <a:pt x="1486738" y="4826000"/>
                  </a:lnTo>
                  <a:lnTo>
                    <a:pt x="1488287" y="4826000"/>
                  </a:lnTo>
                  <a:lnTo>
                    <a:pt x="1488935" y="4699000"/>
                  </a:lnTo>
                  <a:lnTo>
                    <a:pt x="1489494" y="4699000"/>
                  </a:lnTo>
                  <a:lnTo>
                    <a:pt x="1489976" y="4572000"/>
                  </a:lnTo>
                  <a:lnTo>
                    <a:pt x="1490738" y="4572000"/>
                  </a:lnTo>
                  <a:lnTo>
                    <a:pt x="1491005" y="4445000"/>
                  </a:lnTo>
                  <a:lnTo>
                    <a:pt x="1491221" y="4445000"/>
                  </a:lnTo>
                  <a:lnTo>
                    <a:pt x="1491373" y="4318000"/>
                  </a:lnTo>
                  <a:lnTo>
                    <a:pt x="1491526" y="4318000"/>
                  </a:lnTo>
                  <a:lnTo>
                    <a:pt x="1491449" y="4064000"/>
                  </a:lnTo>
                  <a:lnTo>
                    <a:pt x="1491297" y="4064000"/>
                  </a:lnTo>
                  <a:lnTo>
                    <a:pt x="1491056" y="3937000"/>
                  </a:lnTo>
                  <a:lnTo>
                    <a:pt x="1490738" y="3810000"/>
                  </a:lnTo>
                  <a:lnTo>
                    <a:pt x="1490345" y="3683000"/>
                  </a:lnTo>
                  <a:lnTo>
                    <a:pt x="1489862" y="3556000"/>
                  </a:lnTo>
                  <a:lnTo>
                    <a:pt x="1489303" y="3556000"/>
                  </a:lnTo>
                  <a:lnTo>
                    <a:pt x="1488668" y="3429000"/>
                  </a:lnTo>
                  <a:lnTo>
                    <a:pt x="1487944" y="3302000"/>
                  </a:lnTo>
                  <a:lnTo>
                    <a:pt x="1487144" y="3175000"/>
                  </a:lnTo>
                  <a:lnTo>
                    <a:pt x="1486268" y="3048000"/>
                  </a:lnTo>
                  <a:lnTo>
                    <a:pt x="1485315" y="3048000"/>
                  </a:lnTo>
                  <a:lnTo>
                    <a:pt x="1484274" y="2921000"/>
                  </a:lnTo>
                  <a:lnTo>
                    <a:pt x="1483156" y="2794000"/>
                  </a:lnTo>
                  <a:lnTo>
                    <a:pt x="1481963" y="2667000"/>
                  </a:lnTo>
                  <a:lnTo>
                    <a:pt x="1480693" y="2540000"/>
                  </a:lnTo>
                  <a:lnTo>
                    <a:pt x="1479334" y="2540000"/>
                  </a:lnTo>
                  <a:lnTo>
                    <a:pt x="1477911" y="2413000"/>
                  </a:lnTo>
                  <a:lnTo>
                    <a:pt x="1476400" y="2286000"/>
                  </a:lnTo>
                  <a:lnTo>
                    <a:pt x="1474812" y="2159000"/>
                  </a:lnTo>
                  <a:lnTo>
                    <a:pt x="1473149" y="2032000"/>
                  </a:lnTo>
                  <a:lnTo>
                    <a:pt x="1471409" y="2032000"/>
                  </a:lnTo>
                  <a:lnTo>
                    <a:pt x="1469593" y="1905000"/>
                  </a:lnTo>
                  <a:lnTo>
                    <a:pt x="1467700" y="1778000"/>
                  </a:lnTo>
                  <a:lnTo>
                    <a:pt x="1465719" y="1651000"/>
                  </a:lnTo>
                  <a:lnTo>
                    <a:pt x="1463675" y="1524000"/>
                  </a:lnTo>
                  <a:lnTo>
                    <a:pt x="1461541" y="1524000"/>
                  </a:lnTo>
                  <a:lnTo>
                    <a:pt x="1459344" y="1397000"/>
                  </a:lnTo>
                  <a:lnTo>
                    <a:pt x="1457058" y="1270000"/>
                  </a:lnTo>
                  <a:lnTo>
                    <a:pt x="1458290" y="1270000"/>
                  </a:lnTo>
                  <a:lnTo>
                    <a:pt x="1459407" y="1143000"/>
                  </a:lnTo>
                  <a:lnTo>
                    <a:pt x="1460411" y="1143000"/>
                  </a:lnTo>
                  <a:lnTo>
                    <a:pt x="1461338" y="1016000"/>
                  </a:lnTo>
                  <a:lnTo>
                    <a:pt x="1462887" y="1016000"/>
                  </a:lnTo>
                  <a:lnTo>
                    <a:pt x="1463535" y="889000"/>
                  </a:lnTo>
                  <a:lnTo>
                    <a:pt x="1464094" y="889000"/>
                  </a:lnTo>
                  <a:lnTo>
                    <a:pt x="1464576" y="762000"/>
                  </a:lnTo>
                  <a:lnTo>
                    <a:pt x="1465338" y="762000"/>
                  </a:lnTo>
                  <a:lnTo>
                    <a:pt x="1465605" y="635000"/>
                  </a:lnTo>
                  <a:lnTo>
                    <a:pt x="1465821" y="635000"/>
                  </a:lnTo>
                  <a:lnTo>
                    <a:pt x="1465973" y="508000"/>
                  </a:lnTo>
                  <a:lnTo>
                    <a:pt x="1466126" y="508000"/>
                  </a:lnTo>
                  <a:lnTo>
                    <a:pt x="1466049" y="381000"/>
                  </a:lnTo>
                  <a:lnTo>
                    <a:pt x="1465897" y="254000"/>
                  </a:lnTo>
                  <a:lnTo>
                    <a:pt x="1465668" y="127000"/>
                  </a:lnTo>
                  <a:lnTo>
                    <a:pt x="1465516" y="0"/>
                  </a:lnTo>
                  <a:lnTo>
                    <a:pt x="1404759" y="0"/>
                  </a:lnTo>
                  <a:lnTo>
                    <a:pt x="1405547" y="254000"/>
                  </a:lnTo>
                  <a:lnTo>
                    <a:pt x="1406334" y="381000"/>
                  </a:lnTo>
                  <a:lnTo>
                    <a:pt x="1406931" y="508000"/>
                  </a:lnTo>
                  <a:lnTo>
                    <a:pt x="1407604" y="635000"/>
                  </a:lnTo>
                  <a:lnTo>
                    <a:pt x="1408341" y="635000"/>
                  </a:lnTo>
                  <a:lnTo>
                    <a:pt x="1409179" y="762000"/>
                  </a:lnTo>
                  <a:lnTo>
                    <a:pt x="1409623" y="889000"/>
                  </a:lnTo>
                  <a:lnTo>
                    <a:pt x="1410614" y="889000"/>
                  </a:lnTo>
                  <a:lnTo>
                    <a:pt x="1411147" y="1016000"/>
                  </a:lnTo>
                  <a:lnTo>
                    <a:pt x="1411706" y="1016000"/>
                  </a:lnTo>
                  <a:lnTo>
                    <a:pt x="1412303" y="1143000"/>
                  </a:lnTo>
                  <a:lnTo>
                    <a:pt x="1398701" y="1143000"/>
                  </a:lnTo>
                  <a:lnTo>
                    <a:pt x="1401178" y="1270000"/>
                  </a:lnTo>
                  <a:lnTo>
                    <a:pt x="1403388" y="1397000"/>
                  </a:lnTo>
                  <a:lnTo>
                    <a:pt x="1405534" y="1524000"/>
                  </a:lnTo>
                  <a:lnTo>
                    <a:pt x="1407591" y="1651000"/>
                  </a:lnTo>
                  <a:lnTo>
                    <a:pt x="1409585" y="1651000"/>
                  </a:lnTo>
                  <a:lnTo>
                    <a:pt x="1411503" y="1778000"/>
                  </a:lnTo>
                  <a:lnTo>
                    <a:pt x="1413332" y="1905000"/>
                  </a:lnTo>
                  <a:lnTo>
                    <a:pt x="1415097" y="2032000"/>
                  </a:lnTo>
                  <a:lnTo>
                    <a:pt x="1415948" y="2032000"/>
                  </a:lnTo>
                  <a:lnTo>
                    <a:pt x="1416786" y="2159000"/>
                  </a:lnTo>
                  <a:lnTo>
                    <a:pt x="1418336" y="2159000"/>
                  </a:lnTo>
                  <a:lnTo>
                    <a:pt x="1419047" y="2286000"/>
                  </a:lnTo>
                  <a:lnTo>
                    <a:pt x="1419733" y="2286000"/>
                  </a:lnTo>
                  <a:lnTo>
                    <a:pt x="1420380" y="2413000"/>
                  </a:lnTo>
                  <a:lnTo>
                    <a:pt x="1421574" y="2413000"/>
                  </a:lnTo>
                  <a:lnTo>
                    <a:pt x="1422120" y="2540000"/>
                  </a:lnTo>
                  <a:lnTo>
                    <a:pt x="1422641" y="2540000"/>
                  </a:lnTo>
                  <a:lnTo>
                    <a:pt x="1423136" y="2667000"/>
                  </a:lnTo>
                  <a:lnTo>
                    <a:pt x="1424051" y="2667000"/>
                  </a:lnTo>
                  <a:lnTo>
                    <a:pt x="1424863" y="2794000"/>
                  </a:lnTo>
                  <a:lnTo>
                    <a:pt x="1425587" y="2921000"/>
                  </a:lnTo>
                  <a:lnTo>
                    <a:pt x="1426248" y="3048000"/>
                  </a:lnTo>
                  <a:lnTo>
                    <a:pt x="1426832" y="3175000"/>
                  </a:lnTo>
                  <a:lnTo>
                    <a:pt x="1427619" y="3302000"/>
                  </a:lnTo>
                  <a:lnTo>
                    <a:pt x="1430464" y="3937000"/>
                  </a:lnTo>
                  <a:lnTo>
                    <a:pt x="1431201" y="4064000"/>
                  </a:lnTo>
                  <a:lnTo>
                    <a:pt x="1431747" y="4191000"/>
                  </a:lnTo>
                  <a:lnTo>
                    <a:pt x="1432344" y="4318000"/>
                  </a:lnTo>
                  <a:lnTo>
                    <a:pt x="1433004" y="4445000"/>
                  </a:lnTo>
                  <a:lnTo>
                    <a:pt x="1433753" y="4445000"/>
                  </a:lnTo>
                  <a:lnTo>
                    <a:pt x="1434579" y="4572000"/>
                  </a:lnTo>
                  <a:lnTo>
                    <a:pt x="1435036" y="4699000"/>
                  </a:lnTo>
                  <a:lnTo>
                    <a:pt x="1436027" y="4699000"/>
                  </a:lnTo>
                  <a:lnTo>
                    <a:pt x="1436560" y="4826000"/>
                  </a:lnTo>
                  <a:lnTo>
                    <a:pt x="1437716" y="4826000"/>
                  </a:lnTo>
                  <a:lnTo>
                    <a:pt x="1438338" y="4953000"/>
                  </a:lnTo>
                  <a:lnTo>
                    <a:pt x="1424101" y="4953000"/>
                  </a:lnTo>
                  <a:lnTo>
                    <a:pt x="1426565" y="5080000"/>
                  </a:lnTo>
                  <a:lnTo>
                    <a:pt x="1428788" y="5207000"/>
                  </a:lnTo>
                  <a:lnTo>
                    <a:pt x="1430921" y="5334000"/>
                  </a:lnTo>
                  <a:lnTo>
                    <a:pt x="1432991" y="5461000"/>
                  </a:lnTo>
                  <a:lnTo>
                    <a:pt x="1434985" y="5461000"/>
                  </a:lnTo>
                  <a:lnTo>
                    <a:pt x="1436903" y="5588000"/>
                  </a:lnTo>
                  <a:lnTo>
                    <a:pt x="1438744" y="5715000"/>
                  </a:lnTo>
                  <a:lnTo>
                    <a:pt x="1440510" y="5842000"/>
                  </a:lnTo>
                  <a:lnTo>
                    <a:pt x="1441361" y="5842000"/>
                  </a:lnTo>
                  <a:lnTo>
                    <a:pt x="1442199" y="5969000"/>
                  </a:lnTo>
                  <a:lnTo>
                    <a:pt x="1443736" y="5969000"/>
                  </a:lnTo>
                  <a:lnTo>
                    <a:pt x="1444459" y="6096000"/>
                  </a:lnTo>
                  <a:lnTo>
                    <a:pt x="1445133" y="6096000"/>
                  </a:lnTo>
                  <a:lnTo>
                    <a:pt x="1445780" y="6223000"/>
                  </a:lnTo>
                  <a:lnTo>
                    <a:pt x="1446974" y="6223000"/>
                  </a:lnTo>
                  <a:lnTo>
                    <a:pt x="1447533" y="6350000"/>
                  </a:lnTo>
                  <a:lnTo>
                    <a:pt x="1448549" y="6350000"/>
                  </a:lnTo>
                  <a:lnTo>
                    <a:pt x="1449451" y="6477000"/>
                  </a:lnTo>
                  <a:lnTo>
                    <a:pt x="1450263" y="6604000"/>
                  </a:lnTo>
                  <a:lnTo>
                    <a:pt x="1450987" y="6731000"/>
                  </a:lnTo>
                  <a:lnTo>
                    <a:pt x="1451635" y="6858000"/>
                  </a:lnTo>
                  <a:lnTo>
                    <a:pt x="1452232" y="6858000"/>
                  </a:lnTo>
                  <a:lnTo>
                    <a:pt x="1453007" y="7112000"/>
                  </a:lnTo>
                  <a:lnTo>
                    <a:pt x="1455864" y="7747000"/>
                  </a:lnTo>
                  <a:lnTo>
                    <a:pt x="1456601" y="7874000"/>
                  </a:lnTo>
                  <a:lnTo>
                    <a:pt x="1457134" y="8001000"/>
                  </a:lnTo>
                  <a:lnTo>
                    <a:pt x="1457744" y="8128000"/>
                  </a:lnTo>
                  <a:lnTo>
                    <a:pt x="1458404" y="8128000"/>
                  </a:lnTo>
                  <a:lnTo>
                    <a:pt x="1459153" y="8255000"/>
                  </a:lnTo>
                  <a:lnTo>
                    <a:pt x="1459979" y="8382000"/>
                  </a:lnTo>
                  <a:lnTo>
                    <a:pt x="1460436" y="8382000"/>
                  </a:lnTo>
                  <a:lnTo>
                    <a:pt x="1460919" y="8509000"/>
                  </a:lnTo>
                  <a:lnTo>
                    <a:pt x="1461427" y="8509000"/>
                  </a:lnTo>
                  <a:lnTo>
                    <a:pt x="1461960" y="8636000"/>
                  </a:lnTo>
                  <a:lnTo>
                    <a:pt x="1463116" y="8636000"/>
                  </a:lnTo>
                  <a:lnTo>
                    <a:pt x="1463738" y="8763000"/>
                  </a:lnTo>
                  <a:lnTo>
                    <a:pt x="1449501" y="8763000"/>
                  </a:lnTo>
                  <a:lnTo>
                    <a:pt x="1451965" y="8890000"/>
                  </a:lnTo>
                  <a:lnTo>
                    <a:pt x="1454188" y="9017000"/>
                  </a:lnTo>
                  <a:lnTo>
                    <a:pt x="1456321" y="9144000"/>
                  </a:lnTo>
                  <a:lnTo>
                    <a:pt x="1458391" y="9144000"/>
                  </a:lnTo>
                  <a:lnTo>
                    <a:pt x="1460385" y="9271000"/>
                  </a:lnTo>
                  <a:lnTo>
                    <a:pt x="1462303" y="9398000"/>
                  </a:lnTo>
                  <a:lnTo>
                    <a:pt x="1464144" y="9525000"/>
                  </a:lnTo>
                  <a:lnTo>
                    <a:pt x="1465910" y="9652000"/>
                  </a:lnTo>
                  <a:lnTo>
                    <a:pt x="1467599" y="9652000"/>
                  </a:lnTo>
                  <a:lnTo>
                    <a:pt x="1468386" y="9779000"/>
                  </a:lnTo>
                  <a:lnTo>
                    <a:pt x="1469136" y="9779000"/>
                  </a:lnTo>
                  <a:lnTo>
                    <a:pt x="1469859" y="9906000"/>
                  </a:lnTo>
                  <a:lnTo>
                    <a:pt x="1471180" y="9906000"/>
                  </a:lnTo>
                  <a:lnTo>
                    <a:pt x="1471803" y="10033000"/>
                  </a:lnTo>
                  <a:lnTo>
                    <a:pt x="1472374" y="10033000"/>
                  </a:lnTo>
                  <a:lnTo>
                    <a:pt x="1472933" y="10160000"/>
                  </a:lnTo>
                  <a:lnTo>
                    <a:pt x="1473949" y="10160000"/>
                  </a:lnTo>
                  <a:lnTo>
                    <a:pt x="1474851" y="10287000"/>
                  </a:lnTo>
                  <a:lnTo>
                    <a:pt x="1475663" y="10414000"/>
                  </a:lnTo>
                  <a:lnTo>
                    <a:pt x="1476387" y="10541000"/>
                  </a:lnTo>
                  <a:lnTo>
                    <a:pt x="1477048" y="10668000"/>
                  </a:lnTo>
                  <a:lnTo>
                    <a:pt x="1477632" y="10668000"/>
                  </a:lnTo>
                  <a:lnTo>
                    <a:pt x="1478419" y="10922000"/>
                  </a:lnTo>
                  <a:lnTo>
                    <a:pt x="1481264" y="11557000"/>
                  </a:lnTo>
                  <a:lnTo>
                    <a:pt x="1482001" y="11684000"/>
                  </a:lnTo>
                  <a:lnTo>
                    <a:pt x="1482547" y="11811000"/>
                  </a:lnTo>
                  <a:lnTo>
                    <a:pt x="1483144" y="11938000"/>
                  </a:lnTo>
                  <a:lnTo>
                    <a:pt x="1483817" y="11938000"/>
                  </a:lnTo>
                  <a:lnTo>
                    <a:pt x="1484553" y="12065000"/>
                  </a:lnTo>
                  <a:lnTo>
                    <a:pt x="1485392" y="12192000"/>
                  </a:lnTo>
                  <a:lnTo>
                    <a:pt x="1485836" y="12192000"/>
                  </a:lnTo>
                  <a:lnTo>
                    <a:pt x="1486319" y="12319000"/>
                  </a:lnTo>
                  <a:lnTo>
                    <a:pt x="1486827" y="12319000"/>
                  </a:lnTo>
                  <a:lnTo>
                    <a:pt x="1487360" y="12446000"/>
                  </a:lnTo>
                  <a:lnTo>
                    <a:pt x="1488516" y="12446000"/>
                  </a:lnTo>
                  <a:lnTo>
                    <a:pt x="1489138" y="12573000"/>
                  </a:lnTo>
                  <a:lnTo>
                    <a:pt x="1474901" y="12573000"/>
                  </a:lnTo>
                  <a:lnTo>
                    <a:pt x="1477365" y="12700000"/>
                  </a:lnTo>
                  <a:lnTo>
                    <a:pt x="1479588" y="12827000"/>
                  </a:lnTo>
                  <a:lnTo>
                    <a:pt x="1481721" y="12954000"/>
                  </a:lnTo>
                  <a:lnTo>
                    <a:pt x="1483791" y="12954000"/>
                  </a:lnTo>
                  <a:lnTo>
                    <a:pt x="1485785" y="13081000"/>
                  </a:lnTo>
                  <a:lnTo>
                    <a:pt x="1487703" y="13208000"/>
                  </a:lnTo>
                  <a:lnTo>
                    <a:pt x="1489544" y="13335000"/>
                  </a:lnTo>
                  <a:lnTo>
                    <a:pt x="1491310" y="13462000"/>
                  </a:lnTo>
                  <a:lnTo>
                    <a:pt x="1492999" y="13462000"/>
                  </a:lnTo>
                  <a:lnTo>
                    <a:pt x="1493799" y="13589000"/>
                  </a:lnTo>
                  <a:lnTo>
                    <a:pt x="1494561" y="13589000"/>
                  </a:lnTo>
                  <a:lnTo>
                    <a:pt x="1495285" y="13716000"/>
                  </a:lnTo>
                  <a:lnTo>
                    <a:pt x="1552613" y="13716000"/>
                  </a:lnTo>
                  <a:close/>
                </a:path>
                <a:path extrusionOk="0" h="13716000" w="2694304">
                  <a:moveTo>
                    <a:pt x="1690077" y="13716000"/>
                  </a:moveTo>
                  <a:lnTo>
                    <a:pt x="1688490" y="13589013"/>
                  </a:lnTo>
                  <a:lnTo>
                    <a:pt x="1686826" y="13462013"/>
                  </a:lnTo>
                  <a:lnTo>
                    <a:pt x="1685086" y="13335013"/>
                  </a:lnTo>
                  <a:lnTo>
                    <a:pt x="1683270" y="13208013"/>
                  </a:lnTo>
                  <a:lnTo>
                    <a:pt x="1681365" y="13208013"/>
                  </a:lnTo>
                  <a:lnTo>
                    <a:pt x="1679397" y="13081013"/>
                  </a:lnTo>
                  <a:lnTo>
                    <a:pt x="1677339" y="12954013"/>
                  </a:lnTo>
                  <a:lnTo>
                    <a:pt x="1675218" y="12827013"/>
                  </a:lnTo>
                  <a:lnTo>
                    <a:pt x="1673009" y="12700013"/>
                  </a:lnTo>
                  <a:lnTo>
                    <a:pt x="1670735" y="12700013"/>
                  </a:lnTo>
                  <a:lnTo>
                    <a:pt x="1671955" y="12573013"/>
                  </a:lnTo>
                  <a:lnTo>
                    <a:pt x="1673072" y="12573013"/>
                  </a:lnTo>
                  <a:lnTo>
                    <a:pt x="1674088" y="12446013"/>
                  </a:lnTo>
                  <a:lnTo>
                    <a:pt x="1675828" y="12446013"/>
                  </a:lnTo>
                  <a:lnTo>
                    <a:pt x="1676552" y="12319013"/>
                  </a:lnTo>
                  <a:lnTo>
                    <a:pt x="1677771" y="12319013"/>
                  </a:lnTo>
                  <a:lnTo>
                    <a:pt x="1678254" y="12192013"/>
                  </a:lnTo>
                  <a:lnTo>
                    <a:pt x="1678660" y="12192013"/>
                  </a:lnTo>
                  <a:lnTo>
                    <a:pt x="1679003" y="12065013"/>
                  </a:lnTo>
                  <a:lnTo>
                    <a:pt x="1679498" y="12065013"/>
                  </a:lnTo>
                  <a:lnTo>
                    <a:pt x="1679651" y="11938013"/>
                  </a:lnTo>
                  <a:lnTo>
                    <a:pt x="1679803" y="11811013"/>
                  </a:lnTo>
                  <a:lnTo>
                    <a:pt x="1679727" y="11684013"/>
                  </a:lnTo>
                  <a:lnTo>
                    <a:pt x="1679575" y="11557013"/>
                  </a:lnTo>
                  <a:lnTo>
                    <a:pt x="1679333" y="11557013"/>
                  </a:lnTo>
                  <a:lnTo>
                    <a:pt x="1679016" y="11430013"/>
                  </a:lnTo>
                  <a:lnTo>
                    <a:pt x="1678622" y="11303013"/>
                  </a:lnTo>
                  <a:lnTo>
                    <a:pt x="1678139" y="11176013"/>
                  </a:lnTo>
                  <a:lnTo>
                    <a:pt x="1677581" y="11049013"/>
                  </a:lnTo>
                  <a:lnTo>
                    <a:pt x="1676946" y="11049013"/>
                  </a:lnTo>
                  <a:lnTo>
                    <a:pt x="1676222" y="10922013"/>
                  </a:lnTo>
                  <a:lnTo>
                    <a:pt x="1675422" y="10795013"/>
                  </a:lnTo>
                  <a:lnTo>
                    <a:pt x="1674545" y="10668013"/>
                  </a:lnTo>
                  <a:lnTo>
                    <a:pt x="1673593" y="10541013"/>
                  </a:lnTo>
                  <a:lnTo>
                    <a:pt x="1672551" y="10541013"/>
                  </a:lnTo>
                  <a:lnTo>
                    <a:pt x="1671434" y="10414013"/>
                  </a:lnTo>
                  <a:lnTo>
                    <a:pt x="1670240" y="10287013"/>
                  </a:lnTo>
                  <a:lnTo>
                    <a:pt x="1668970" y="10160013"/>
                  </a:lnTo>
                  <a:lnTo>
                    <a:pt x="1667611" y="10033013"/>
                  </a:lnTo>
                  <a:lnTo>
                    <a:pt x="1666189" y="10033013"/>
                  </a:lnTo>
                  <a:lnTo>
                    <a:pt x="1664677" y="9906013"/>
                  </a:lnTo>
                  <a:lnTo>
                    <a:pt x="1663090" y="9779013"/>
                  </a:lnTo>
                  <a:lnTo>
                    <a:pt x="1661426" y="9652013"/>
                  </a:lnTo>
                  <a:lnTo>
                    <a:pt x="1659686" y="9525013"/>
                  </a:lnTo>
                  <a:lnTo>
                    <a:pt x="1657870" y="9525013"/>
                  </a:lnTo>
                  <a:lnTo>
                    <a:pt x="1655965" y="9398013"/>
                  </a:lnTo>
                  <a:lnTo>
                    <a:pt x="1653997" y="9271013"/>
                  </a:lnTo>
                  <a:lnTo>
                    <a:pt x="1651939" y="9144013"/>
                  </a:lnTo>
                  <a:lnTo>
                    <a:pt x="1649818" y="9017013"/>
                  </a:lnTo>
                  <a:lnTo>
                    <a:pt x="1647609" y="9017013"/>
                  </a:lnTo>
                  <a:lnTo>
                    <a:pt x="1645335" y="8890013"/>
                  </a:lnTo>
                  <a:lnTo>
                    <a:pt x="1646555" y="8763013"/>
                  </a:lnTo>
                  <a:lnTo>
                    <a:pt x="1648688" y="8763013"/>
                  </a:lnTo>
                  <a:lnTo>
                    <a:pt x="1649603" y="8636013"/>
                  </a:lnTo>
                  <a:lnTo>
                    <a:pt x="1650428" y="8636013"/>
                  </a:lnTo>
                  <a:lnTo>
                    <a:pt x="1651152" y="8509013"/>
                  </a:lnTo>
                  <a:lnTo>
                    <a:pt x="1652371" y="8509013"/>
                  </a:lnTo>
                  <a:lnTo>
                    <a:pt x="1652854" y="8382013"/>
                  </a:lnTo>
                  <a:lnTo>
                    <a:pt x="1653260" y="8382013"/>
                  </a:lnTo>
                  <a:lnTo>
                    <a:pt x="1653603" y="8255013"/>
                  </a:lnTo>
                  <a:lnTo>
                    <a:pt x="1654098" y="8255013"/>
                  </a:lnTo>
                  <a:lnTo>
                    <a:pt x="1654251" y="8128013"/>
                  </a:lnTo>
                  <a:lnTo>
                    <a:pt x="1654390" y="8128013"/>
                  </a:lnTo>
                  <a:lnTo>
                    <a:pt x="1654327" y="7874013"/>
                  </a:lnTo>
                  <a:lnTo>
                    <a:pt x="1654175" y="7874013"/>
                  </a:lnTo>
                  <a:lnTo>
                    <a:pt x="1653933" y="7747013"/>
                  </a:lnTo>
                  <a:lnTo>
                    <a:pt x="1653616" y="7620013"/>
                  </a:lnTo>
                  <a:lnTo>
                    <a:pt x="1653222" y="7493013"/>
                  </a:lnTo>
                  <a:lnTo>
                    <a:pt x="1652739" y="7366013"/>
                  </a:lnTo>
                  <a:lnTo>
                    <a:pt x="1652181" y="7239013"/>
                  </a:lnTo>
                  <a:lnTo>
                    <a:pt x="1651546" y="7239013"/>
                  </a:lnTo>
                  <a:lnTo>
                    <a:pt x="1650822" y="7112013"/>
                  </a:lnTo>
                  <a:lnTo>
                    <a:pt x="1650022" y="6985013"/>
                  </a:lnTo>
                  <a:lnTo>
                    <a:pt x="1649145" y="6858013"/>
                  </a:lnTo>
                  <a:lnTo>
                    <a:pt x="1648193" y="6731013"/>
                  </a:lnTo>
                  <a:lnTo>
                    <a:pt x="1647151" y="6731013"/>
                  </a:lnTo>
                  <a:lnTo>
                    <a:pt x="1646034" y="6604013"/>
                  </a:lnTo>
                  <a:lnTo>
                    <a:pt x="1644840" y="6477013"/>
                  </a:lnTo>
                  <a:lnTo>
                    <a:pt x="1643570" y="6350013"/>
                  </a:lnTo>
                  <a:lnTo>
                    <a:pt x="1642211" y="6223012"/>
                  </a:lnTo>
                  <a:lnTo>
                    <a:pt x="1640789" y="6223012"/>
                  </a:lnTo>
                  <a:lnTo>
                    <a:pt x="1639277" y="6096012"/>
                  </a:lnTo>
                  <a:lnTo>
                    <a:pt x="1637690" y="5969012"/>
                  </a:lnTo>
                  <a:lnTo>
                    <a:pt x="1636026" y="5842012"/>
                  </a:lnTo>
                  <a:lnTo>
                    <a:pt x="1634286" y="5715012"/>
                  </a:lnTo>
                  <a:lnTo>
                    <a:pt x="1632470" y="5715012"/>
                  </a:lnTo>
                  <a:lnTo>
                    <a:pt x="1630565" y="5588012"/>
                  </a:lnTo>
                  <a:lnTo>
                    <a:pt x="1628597" y="5461012"/>
                  </a:lnTo>
                  <a:lnTo>
                    <a:pt x="1626539" y="5334012"/>
                  </a:lnTo>
                  <a:lnTo>
                    <a:pt x="1624418" y="5207012"/>
                  </a:lnTo>
                  <a:lnTo>
                    <a:pt x="1622209" y="5207012"/>
                  </a:lnTo>
                  <a:lnTo>
                    <a:pt x="1619935" y="5080012"/>
                  </a:lnTo>
                  <a:lnTo>
                    <a:pt x="1621155" y="4953012"/>
                  </a:lnTo>
                  <a:lnTo>
                    <a:pt x="1623288" y="4953012"/>
                  </a:lnTo>
                  <a:lnTo>
                    <a:pt x="1624203" y="4826012"/>
                  </a:lnTo>
                  <a:lnTo>
                    <a:pt x="1625752" y="4826012"/>
                  </a:lnTo>
                  <a:lnTo>
                    <a:pt x="1626400" y="4699012"/>
                  </a:lnTo>
                  <a:lnTo>
                    <a:pt x="1626971" y="4699012"/>
                  </a:lnTo>
                  <a:lnTo>
                    <a:pt x="1627454" y="4572012"/>
                  </a:lnTo>
                  <a:lnTo>
                    <a:pt x="1628203" y="4572012"/>
                  </a:lnTo>
                  <a:lnTo>
                    <a:pt x="1628482" y="4445012"/>
                  </a:lnTo>
                  <a:lnTo>
                    <a:pt x="1628698" y="4445012"/>
                  </a:lnTo>
                  <a:lnTo>
                    <a:pt x="1628851" y="4318012"/>
                  </a:lnTo>
                  <a:lnTo>
                    <a:pt x="1628990" y="4318012"/>
                  </a:lnTo>
                  <a:lnTo>
                    <a:pt x="1628927" y="4064012"/>
                  </a:lnTo>
                  <a:lnTo>
                    <a:pt x="1628775" y="4064012"/>
                  </a:lnTo>
                  <a:lnTo>
                    <a:pt x="1628533" y="3937012"/>
                  </a:lnTo>
                  <a:lnTo>
                    <a:pt x="1628216" y="3810012"/>
                  </a:lnTo>
                  <a:lnTo>
                    <a:pt x="1627822" y="3683012"/>
                  </a:lnTo>
                  <a:lnTo>
                    <a:pt x="1627339" y="3556012"/>
                  </a:lnTo>
                  <a:lnTo>
                    <a:pt x="1626781" y="3556012"/>
                  </a:lnTo>
                  <a:lnTo>
                    <a:pt x="1626146" y="3429012"/>
                  </a:lnTo>
                  <a:lnTo>
                    <a:pt x="1625422" y="3302012"/>
                  </a:lnTo>
                  <a:lnTo>
                    <a:pt x="1624622" y="3175012"/>
                  </a:lnTo>
                  <a:lnTo>
                    <a:pt x="1623745" y="3048012"/>
                  </a:lnTo>
                  <a:lnTo>
                    <a:pt x="1622793" y="3048012"/>
                  </a:lnTo>
                  <a:lnTo>
                    <a:pt x="1621751" y="2921012"/>
                  </a:lnTo>
                  <a:lnTo>
                    <a:pt x="1620634" y="2794012"/>
                  </a:lnTo>
                  <a:lnTo>
                    <a:pt x="1619440" y="2667012"/>
                  </a:lnTo>
                  <a:lnTo>
                    <a:pt x="1618170" y="2540012"/>
                  </a:lnTo>
                  <a:lnTo>
                    <a:pt x="1616811" y="2540012"/>
                  </a:lnTo>
                  <a:lnTo>
                    <a:pt x="1615389" y="2413012"/>
                  </a:lnTo>
                  <a:lnTo>
                    <a:pt x="1613877" y="2286012"/>
                  </a:lnTo>
                  <a:lnTo>
                    <a:pt x="1612290" y="2159012"/>
                  </a:lnTo>
                  <a:lnTo>
                    <a:pt x="1610626" y="2032012"/>
                  </a:lnTo>
                  <a:lnTo>
                    <a:pt x="1608886" y="2032012"/>
                  </a:lnTo>
                  <a:lnTo>
                    <a:pt x="1607070" y="1905012"/>
                  </a:lnTo>
                  <a:lnTo>
                    <a:pt x="1605165" y="1778012"/>
                  </a:lnTo>
                  <a:lnTo>
                    <a:pt x="1603197" y="1651012"/>
                  </a:lnTo>
                  <a:lnTo>
                    <a:pt x="1601139" y="1524012"/>
                  </a:lnTo>
                  <a:lnTo>
                    <a:pt x="1599018" y="1524012"/>
                  </a:lnTo>
                  <a:lnTo>
                    <a:pt x="1596809" y="1397012"/>
                  </a:lnTo>
                  <a:lnTo>
                    <a:pt x="1594535" y="1270012"/>
                  </a:lnTo>
                  <a:lnTo>
                    <a:pt x="1595755" y="1270012"/>
                  </a:lnTo>
                  <a:lnTo>
                    <a:pt x="1596872" y="1143012"/>
                  </a:lnTo>
                  <a:lnTo>
                    <a:pt x="1597888" y="1143012"/>
                  </a:lnTo>
                  <a:lnTo>
                    <a:pt x="1598803" y="1016012"/>
                  </a:lnTo>
                  <a:lnTo>
                    <a:pt x="1600352" y="1016012"/>
                  </a:lnTo>
                  <a:lnTo>
                    <a:pt x="1601000" y="889012"/>
                  </a:lnTo>
                  <a:lnTo>
                    <a:pt x="1601571" y="889012"/>
                  </a:lnTo>
                  <a:lnTo>
                    <a:pt x="1602054" y="762012"/>
                  </a:lnTo>
                  <a:lnTo>
                    <a:pt x="1602803" y="762012"/>
                  </a:lnTo>
                  <a:lnTo>
                    <a:pt x="1603082" y="635012"/>
                  </a:lnTo>
                  <a:lnTo>
                    <a:pt x="1603298" y="635012"/>
                  </a:lnTo>
                  <a:lnTo>
                    <a:pt x="1603451" y="508012"/>
                  </a:lnTo>
                  <a:lnTo>
                    <a:pt x="1603590" y="508012"/>
                  </a:lnTo>
                  <a:lnTo>
                    <a:pt x="1603527" y="381012"/>
                  </a:lnTo>
                  <a:lnTo>
                    <a:pt x="1603375" y="254012"/>
                  </a:lnTo>
                  <a:lnTo>
                    <a:pt x="1603133" y="127012"/>
                  </a:lnTo>
                  <a:lnTo>
                    <a:pt x="1602981" y="12"/>
                  </a:lnTo>
                  <a:lnTo>
                    <a:pt x="1542224" y="12"/>
                  </a:lnTo>
                  <a:lnTo>
                    <a:pt x="1543011" y="254012"/>
                  </a:lnTo>
                  <a:lnTo>
                    <a:pt x="1543812" y="381012"/>
                  </a:lnTo>
                  <a:lnTo>
                    <a:pt x="1544408" y="508012"/>
                  </a:lnTo>
                  <a:lnTo>
                    <a:pt x="1545069" y="635012"/>
                  </a:lnTo>
                  <a:lnTo>
                    <a:pt x="1545818" y="635012"/>
                  </a:lnTo>
                  <a:lnTo>
                    <a:pt x="1546644" y="762012"/>
                  </a:lnTo>
                  <a:lnTo>
                    <a:pt x="1547101" y="889012"/>
                  </a:lnTo>
                  <a:lnTo>
                    <a:pt x="1548079" y="889012"/>
                  </a:lnTo>
                  <a:lnTo>
                    <a:pt x="1548612" y="1016012"/>
                  </a:lnTo>
                  <a:lnTo>
                    <a:pt x="1549184" y="1016012"/>
                  </a:lnTo>
                  <a:lnTo>
                    <a:pt x="1549768" y="1143012"/>
                  </a:lnTo>
                  <a:lnTo>
                    <a:pt x="1536179" y="1143012"/>
                  </a:lnTo>
                  <a:lnTo>
                    <a:pt x="1538643" y="1270012"/>
                  </a:lnTo>
                  <a:lnTo>
                    <a:pt x="1540852" y="1397012"/>
                  </a:lnTo>
                  <a:lnTo>
                    <a:pt x="1542999" y="1524012"/>
                  </a:lnTo>
                  <a:lnTo>
                    <a:pt x="1545056" y="1651012"/>
                  </a:lnTo>
                  <a:lnTo>
                    <a:pt x="1547050" y="1651012"/>
                  </a:lnTo>
                  <a:lnTo>
                    <a:pt x="1548968" y="1778012"/>
                  </a:lnTo>
                  <a:lnTo>
                    <a:pt x="1550809" y="1905012"/>
                  </a:lnTo>
                  <a:lnTo>
                    <a:pt x="1552575" y="2032012"/>
                  </a:lnTo>
                  <a:lnTo>
                    <a:pt x="1553425" y="2032012"/>
                  </a:lnTo>
                  <a:lnTo>
                    <a:pt x="1554251" y="2159012"/>
                  </a:lnTo>
                  <a:lnTo>
                    <a:pt x="1555800" y="2159012"/>
                  </a:lnTo>
                  <a:lnTo>
                    <a:pt x="1556524" y="2286012"/>
                  </a:lnTo>
                  <a:lnTo>
                    <a:pt x="1557197" y="2286012"/>
                  </a:lnTo>
                  <a:lnTo>
                    <a:pt x="1557845" y="2413012"/>
                  </a:lnTo>
                  <a:lnTo>
                    <a:pt x="1559039" y="2413012"/>
                  </a:lnTo>
                  <a:lnTo>
                    <a:pt x="1559598" y="2540012"/>
                  </a:lnTo>
                  <a:lnTo>
                    <a:pt x="1560118" y="2540012"/>
                  </a:lnTo>
                  <a:lnTo>
                    <a:pt x="1560614" y="2667012"/>
                  </a:lnTo>
                  <a:lnTo>
                    <a:pt x="1561515" y="2667012"/>
                  </a:lnTo>
                  <a:lnTo>
                    <a:pt x="1562328" y="2794012"/>
                  </a:lnTo>
                  <a:lnTo>
                    <a:pt x="1563052" y="2921012"/>
                  </a:lnTo>
                  <a:lnTo>
                    <a:pt x="1563712" y="3048012"/>
                  </a:lnTo>
                  <a:lnTo>
                    <a:pt x="1564297" y="3175012"/>
                  </a:lnTo>
                  <a:lnTo>
                    <a:pt x="1565084" y="3302012"/>
                  </a:lnTo>
                  <a:lnTo>
                    <a:pt x="1567929" y="3937012"/>
                  </a:lnTo>
                  <a:lnTo>
                    <a:pt x="1568665" y="4064012"/>
                  </a:lnTo>
                  <a:lnTo>
                    <a:pt x="1569212" y="4191012"/>
                  </a:lnTo>
                  <a:lnTo>
                    <a:pt x="1569808" y="4318012"/>
                  </a:lnTo>
                  <a:lnTo>
                    <a:pt x="1570482" y="4445012"/>
                  </a:lnTo>
                  <a:lnTo>
                    <a:pt x="1571218" y="4445012"/>
                  </a:lnTo>
                  <a:lnTo>
                    <a:pt x="1572056" y="4572012"/>
                  </a:lnTo>
                  <a:lnTo>
                    <a:pt x="1572514" y="4699012"/>
                  </a:lnTo>
                  <a:lnTo>
                    <a:pt x="1573491" y="4699012"/>
                  </a:lnTo>
                  <a:lnTo>
                    <a:pt x="1574025" y="4826012"/>
                  </a:lnTo>
                  <a:lnTo>
                    <a:pt x="1575181" y="4826012"/>
                  </a:lnTo>
                  <a:lnTo>
                    <a:pt x="1575816" y="4953012"/>
                  </a:lnTo>
                  <a:lnTo>
                    <a:pt x="1561579" y="4953012"/>
                  </a:lnTo>
                  <a:lnTo>
                    <a:pt x="1564043" y="5080012"/>
                  </a:lnTo>
                  <a:lnTo>
                    <a:pt x="1566252" y="5207012"/>
                  </a:lnTo>
                  <a:lnTo>
                    <a:pt x="1568399" y="5334012"/>
                  </a:lnTo>
                  <a:lnTo>
                    <a:pt x="1570456" y="5461012"/>
                  </a:lnTo>
                  <a:lnTo>
                    <a:pt x="1572450" y="5461012"/>
                  </a:lnTo>
                  <a:lnTo>
                    <a:pt x="1574368" y="5588012"/>
                  </a:lnTo>
                  <a:lnTo>
                    <a:pt x="1576209" y="5715012"/>
                  </a:lnTo>
                  <a:lnTo>
                    <a:pt x="1577975" y="5842012"/>
                  </a:lnTo>
                  <a:lnTo>
                    <a:pt x="1578825" y="5842012"/>
                  </a:lnTo>
                  <a:lnTo>
                    <a:pt x="1579651" y="5969012"/>
                  </a:lnTo>
                  <a:lnTo>
                    <a:pt x="1581200" y="5969012"/>
                  </a:lnTo>
                  <a:lnTo>
                    <a:pt x="1581924" y="6096012"/>
                  </a:lnTo>
                  <a:lnTo>
                    <a:pt x="1582597" y="6096012"/>
                  </a:lnTo>
                  <a:lnTo>
                    <a:pt x="1583245" y="6223012"/>
                  </a:lnTo>
                  <a:lnTo>
                    <a:pt x="1584439" y="6223012"/>
                  </a:lnTo>
                  <a:lnTo>
                    <a:pt x="1584998" y="6350013"/>
                  </a:lnTo>
                  <a:lnTo>
                    <a:pt x="1586014" y="6350013"/>
                  </a:lnTo>
                  <a:lnTo>
                    <a:pt x="1586915" y="6477013"/>
                  </a:lnTo>
                  <a:lnTo>
                    <a:pt x="1587728" y="6604013"/>
                  </a:lnTo>
                  <a:lnTo>
                    <a:pt x="1588452" y="6731013"/>
                  </a:lnTo>
                  <a:lnTo>
                    <a:pt x="1589112" y="6858013"/>
                  </a:lnTo>
                  <a:lnTo>
                    <a:pt x="1589697" y="6858013"/>
                  </a:lnTo>
                  <a:lnTo>
                    <a:pt x="1590484" y="7112013"/>
                  </a:lnTo>
                  <a:lnTo>
                    <a:pt x="1593329" y="7747013"/>
                  </a:lnTo>
                  <a:lnTo>
                    <a:pt x="1594065" y="7874013"/>
                  </a:lnTo>
                  <a:lnTo>
                    <a:pt x="1594612" y="8001013"/>
                  </a:lnTo>
                  <a:lnTo>
                    <a:pt x="1595208" y="8128013"/>
                  </a:lnTo>
                  <a:lnTo>
                    <a:pt x="1595869" y="8128013"/>
                  </a:lnTo>
                  <a:lnTo>
                    <a:pt x="1596618" y="8255013"/>
                  </a:lnTo>
                  <a:lnTo>
                    <a:pt x="1597444" y="8382013"/>
                  </a:lnTo>
                  <a:lnTo>
                    <a:pt x="1597901" y="8382013"/>
                  </a:lnTo>
                  <a:lnTo>
                    <a:pt x="1598383" y="8509013"/>
                  </a:lnTo>
                  <a:lnTo>
                    <a:pt x="1598879" y="8509013"/>
                  </a:lnTo>
                  <a:lnTo>
                    <a:pt x="1599412" y="8636013"/>
                  </a:lnTo>
                  <a:lnTo>
                    <a:pt x="1600568" y="8636013"/>
                  </a:lnTo>
                  <a:lnTo>
                    <a:pt x="1601203" y="8763013"/>
                  </a:lnTo>
                  <a:lnTo>
                    <a:pt x="1586979" y="8763013"/>
                  </a:lnTo>
                  <a:lnTo>
                    <a:pt x="1589443" y="8890013"/>
                  </a:lnTo>
                  <a:lnTo>
                    <a:pt x="1591652" y="9017013"/>
                  </a:lnTo>
                  <a:lnTo>
                    <a:pt x="1593799" y="9144013"/>
                  </a:lnTo>
                  <a:lnTo>
                    <a:pt x="1595856" y="9144013"/>
                  </a:lnTo>
                  <a:lnTo>
                    <a:pt x="1597850" y="9271013"/>
                  </a:lnTo>
                  <a:lnTo>
                    <a:pt x="1599768" y="9398013"/>
                  </a:lnTo>
                  <a:lnTo>
                    <a:pt x="1601609" y="9525013"/>
                  </a:lnTo>
                  <a:lnTo>
                    <a:pt x="1603387" y="9652013"/>
                  </a:lnTo>
                  <a:lnTo>
                    <a:pt x="1605064" y="9652013"/>
                  </a:lnTo>
                  <a:lnTo>
                    <a:pt x="1605864" y="9779013"/>
                  </a:lnTo>
                  <a:lnTo>
                    <a:pt x="1606613" y="9779013"/>
                  </a:lnTo>
                  <a:lnTo>
                    <a:pt x="1607324" y="9906013"/>
                  </a:lnTo>
                  <a:lnTo>
                    <a:pt x="1608658" y="9906013"/>
                  </a:lnTo>
                  <a:lnTo>
                    <a:pt x="1609267" y="10033013"/>
                  </a:lnTo>
                  <a:lnTo>
                    <a:pt x="1609852" y="10033013"/>
                  </a:lnTo>
                  <a:lnTo>
                    <a:pt x="1610398" y="10160013"/>
                  </a:lnTo>
                  <a:lnTo>
                    <a:pt x="1611414" y="10160013"/>
                  </a:lnTo>
                  <a:lnTo>
                    <a:pt x="1612328" y="10287013"/>
                  </a:lnTo>
                  <a:lnTo>
                    <a:pt x="1613128" y="10414013"/>
                  </a:lnTo>
                  <a:lnTo>
                    <a:pt x="1613865" y="10541013"/>
                  </a:lnTo>
                  <a:lnTo>
                    <a:pt x="1614512" y="10668013"/>
                  </a:lnTo>
                  <a:lnTo>
                    <a:pt x="1615097" y="10668013"/>
                  </a:lnTo>
                  <a:lnTo>
                    <a:pt x="1615884" y="10922013"/>
                  </a:lnTo>
                  <a:lnTo>
                    <a:pt x="1618729" y="11557013"/>
                  </a:lnTo>
                  <a:lnTo>
                    <a:pt x="1619465" y="11684013"/>
                  </a:lnTo>
                  <a:lnTo>
                    <a:pt x="1620012" y="11811013"/>
                  </a:lnTo>
                  <a:lnTo>
                    <a:pt x="1620608" y="11938013"/>
                  </a:lnTo>
                  <a:lnTo>
                    <a:pt x="1621269" y="11938013"/>
                  </a:lnTo>
                  <a:lnTo>
                    <a:pt x="1622018" y="12065013"/>
                  </a:lnTo>
                  <a:lnTo>
                    <a:pt x="1622844" y="12192013"/>
                  </a:lnTo>
                  <a:lnTo>
                    <a:pt x="1623301" y="12192013"/>
                  </a:lnTo>
                  <a:lnTo>
                    <a:pt x="1623783" y="12319013"/>
                  </a:lnTo>
                  <a:lnTo>
                    <a:pt x="1624279" y="12319013"/>
                  </a:lnTo>
                  <a:lnTo>
                    <a:pt x="1624812" y="12446013"/>
                  </a:lnTo>
                  <a:lnTo>
                    <a:pt x="1625968" y="12446013"/>
                  </a:lnTo>
                  <a:lnTo>
                    <a:pt x="1626603" y="12573013"/>
                  </a:lnTo>
                  <a:lnTo>
                    <a:pt x="1612379" y="12573013"/>
                  </a:lnTo>
                  <a:lnTo>
                    <a:pt x="1614843" y="12700013"/>
                  </a:lnTo>
                  <a:lnTo>
                    <a:pt x="1617052" y="12827013"/>
                  </a:lnTo>
                  <a:lnTo>
                    <a:pt x="1619199" y="12954013"/>
                  </a:lnTo>
                  <a:lnTo>
                    <a:pt x="1621256" y="12954013"/>
                  </a:lnTo>
                  <a:lnTo>
                    <a:pt x="1623250" y="13081013"/>
                  </a:lnTo>
                  <a:lnTo>
                    <a:pt x="1625168" y="13208013"/>
                  </a:lnTo>
                  <a:lnTo>
                    <a:pt x="1627009" y="13335013"/>
                  </a:lnTo>
                  <a:lnTo>
                    <a:pt x="1628775" y="13462013"/>
                  </a:lnTo>
                  <a:lnTo>
                    <a:pt x="1630464" y="13462013"/>
                  </a:lnTo>
                  <a:lnTo>
                    <a:pt x="1631264" y="13589013"/>
                  </a:lnTo>
                  <a:lnTo>
                    <a:pt x="1632026" y="13589013"/>
                  </a:lnTo>
                  <a:lnTo>
                    <a:pt x="1632750" y="13716000"/>
                  </a:lnTo>
                  <a:lnTo>
                    <a:pt x="1690077" y="13716000"/>
                  </a:lnTo>
                  <a:close/>
                </a:path>
                <a:path extrusionOk="0" h="13716000" w="2694304">
                  <a:moveTo>
                    <a:pt x="2556624" y="12700013"/>
                  </a:moveTo>
                  <a:lnTo>
                    <a:pt x="2554160" y="12573013"/>
                  </a:lnTo>
                  <a:lnTo>
                    <a:pt x="2551950" y="12446013"/>
                  </a:lnTo>
                  <a:lnTo>
                    <a:pt x="2549804" y="12319013"/>
                  </a:lnTo>
                  <a:lnTo>
                    <a:pt x="2547747" y="12319013"/>
                  </a:lnTo>
                  <a:lnTo>
                    <a:pt x="2545753" y="12192013"/>
                  </a:lnTo>
                  <a:lnTo>
                    <a:pt x="2543835" y="12065013"/>
                  </a:lnTo>
                  <a:lnTo>
                    <a:pt x="2541994" y="11938013"/>
                  </a:lnTo>
                  <a:lnTo>
                    <a:pt x="2540228" y="11811013"/>
                  </a:lnTo>
                  <a:lnTo>
                    <a:pt x="2538552" y="11811013"/>
                  </a:lnTo>
                  <a:lnTo>
                    <a:pt x="2537752" y="11684013"/>
                  </a:lnTo>
                  <a:lnTo>
                    <a:pt x="2537002" y="11684013"/>
                  </a:lnTo>
                  <a:lnTo>
                    <a:pt x="2536279" y="11557013"/>
                  </a:lnTo>
                  <a:lnTo>
                    <a:pt x="2534958" y="11557013"/>
                  </a:lnTo>
                  <a:lnTo>
                    <a:pt x="2534348" y="11430013"/>
                  </a:lnTo>
                  <a:lnTo>
                    <a:pt x="2533764" y="11430013"/>
                  </a:lnTo>
                  <a:lnTo>
                    <a:pt x="2533205" y="11303013"/>
                  </a:lnTo>
                  <a:lnTo>
                    <a:pt x="2532189" y="11303013"/>
                  </a:lnTo>
                  <a:lnTo>
                    <a:pt x="2531287" y="11176013"/>
                  </a:lnTo>
                  <a:lnTo>
                    <a:pt x="2530475" y="11049013"/>
                  </a:lnTo>
                  <a:lnTo>
                    <a:pt x="2529751" y="10922013"/>
                  </a:lnTo>
                  <a:lnTo>
                    <a:pt x="2529090" y="10795013"/>
                  </a:lnTo>
                  <a:lnTo>
                    <a:pt x="2528506" y="10795013"/>
                  </a:lnTo>
                  <a:lnTo>
                    <a:pt x="2527719" y="10541013"/>
                  </a:lnTo>
                  <a:lnTo>
                    <a:pt x="2524874" y="9906013"/>
                  </a:lnTo>
                  <a:lnTo>
                    <a:pt x="2524137" y="9779013"/>
                  </a:lnTo>
                  <a:lnTo>
                    <a:pt x="2523591" y="9652013"/>
                  </a:lnTo>
                  <a:lnTo>
                    <a:pt x="2522994" y="9525013"/>
                  </a:lnTo>
                  <a:lnTo>
                    <a:pt x="2522334" y="9525013"/>
                  </a:lnTo>
                  <a:lnTo>
                    <a:pt x="2521585" y="9398013"/>
                  </a:lnTo>
                  <a:lnTo>
                    <a:pt x="2520759" y="9271013"/>
                  </a:lnTo>
                  <a:lnTo>
                    <a:pt x="2520302" y="9271013"/>
                  </a:lnTo>
                  <a:lnTo>
                    <a:pt x="2519819" y="9144013"/>
                  </a:lnTo>
                  <a:lnTo>
                    <a:pt x="2519324" y="9144013"/>
                  </a:lnTo>
                  <a:lnTo>
                    <a:pt x="2518791" y="9017013"/>
                  </a:lnTo>
                  <a:lnTo>
                    <a:pt x="2517635" y="9017013"/>
                  </a:lnTo>
                  <a:lnTo>
                    <a:pt x="2517000" y="8890013"/>
                  </a:lnTo>
                  <a:lnTo>
                    <a:pt x="2531224" y="8890013"/>
                  </a:lnTo>
                  <a:lnTo>
                    <a:pt x="2528760" y="8763013"/>
                  </a:lnTo>
                  <a:lnTo>
                    <a:pt x="2526550" y="8636013"/>
                  </a:lnTo>
                  <a:lnTo>
                    <a:pt x="2524404" y="8509013"/>
                  </a:lnTo>
                  <a:lnTo>
                    <a:pt x="2522347" y="8509013"/>
                  </a:lnTo>
                  <a:lnTo>
                    <a:pt x="2520353" y="8382013"/>
                  </a:lnTo>
                  <a:lnTo>
                    <a:pt x="2518435" y="8255013"/>
                  </a:lnTo>
                  <a:lnTo>
                    <a:pt x="2516594" y="8128013"/>
                  </a:lnTo>
                  <a:lnTo>
                    <a:pt x="2514828" y="8001013"/>
                  </a:lnTo>
                  <a:lnTo>
                    <a:pt x="2513152" y="8001013"/>
                  </a:lnTo>
                  <a:lnTo>
                    <a:pt x="2512352" y="7874013"/>
                  </a:lnTo>
                  <a:lnTo>
                    <a:pt x="2511602" y="7874013"/>
                  </a:lnTo>
                  <a:lnTo>
                    <a:pt x="2510879" y="7747013"/>
                  </a:lnTo>
                  <a:lnTo>
                    <a:pt x="2509558" y="7747013"/>
                  </a:lnTo>
                  <a:lnTo>
                    <a:pt x="2508948" y="7620013"/>
                  </a:lnTo>
                  <a:lnTo>
                    <a:pt x="2508364" y="7620013"/>
                  </a:lnTo>
                  <a:lnTo>
                    <a:pt x="2507805" y="7493013"/>
                  </a:lnTo>
                  <a:lnTo>
                    <a:pt x="2506789" y="7493013"/>
                  </a:lnTo>
                  <a:lnTo>
                    <a:pt x="2505887" y="7366013"/>
                  </a:lnTo>
                  <a:lnTo>
                    <a:pt x="2505075" y="7239013"/>
                  </a:lnTo>
                  <a:lnTo>
                    <a:pt x="2504351" y="7112013"/>
                  </a:lnTo>
                  <a:lnTo>
                    <a:pt x="2503690" y="7112013"/>
                  </a:lnTo>
                  <a:lnTo>
                    <a:pt x="2503106" y="6985013"/>
                  </a:lnTo>
                  <a:lnTo>
                    <a:pt x="2502319" y="6858013"/>
                  </a:lnTo>
                  <a:lnTo>
                    <a:pt x="2499474" y="6096012"/>
                  </a:lnTo>
                  <a:lnTo>
                    <a:pt x="2498737" y="5969012"/>
                  </a:lnTo>
                  <a:lnTo>
                    <a:pt x="2498191" y="5842012"/>
                  </a:lnTo>
                  <a:lnTo>
                    <a:pt x="2497594" y="5842012"/>
                  </a:lnTo>
                  <a:lnTo>
                    <a:pt x="2496934" y="5715012"/>
                  </a:lnTo>
                  <a:lnTo>
                    <a:pt x="2496185" y="5588012"/>
                  </a:lnTo>
                  <a:lnTo>
                    <a:pt x="2495359" y="5461012"/>
                  </a:lnTo>
                  <a:lnTo>
                    <a:pt x="2494902" y="5461012"/>
                  </a:lnTo>
                  <a:lnTo>
                    <a:pt x="2494419" y="5334012"/>
                  </a:lnTo>
                  <a:lnTo>
                    <a:pt x="2493391" y="5334012"/>
                  </a:lnTo>
                  <a:lnTo>
                    <a:pt x="2492819" y="5207012"/>
                  </a:lnTo>
                  <a:lnTo>
                    <a:pt x="2492235" y="5207012"/>
                  </a:lnTo>
                  <a:lnTo>
                    <a:pt x="2491600" y="5080012"/>
                  </a:lnTo>
                  <a:lnTo>
                    <a:pt x="2505824" y="5080012"/>
                  </a:lnTo>
                  <a:lnTo>
                    <a:pt x="2503360" y="4953012"/>
                  </a:lnTo>
                  <a:lnTo>
                    <a:pt x="2501150" y="4826012"/>
                  </a:lnTo>
                  <a:lnTo>
                    <a:pt x="2499004" y="4826012"/>
                  </a:lnTo>
                  <a:lnTo>
                    <a:pt x="2496947" y="4699012"/>
                  </a:lnTo>
                  <a:lnTo>
                    <a:pt x="2494953" y="4572012"/>
                  </a:lnTo>
                  <a:lnTo>
                    <a:pt x="2493035" y="4445012"/>
                  </a:lnTo>
                  <a:lnTo>
                    <a:pt x="2491194" y="4318012"/>
                  </a:lnTo>
                  <a:lnTo>
                    <a:pt x="2489428" y="4318012"/>
                  </a:lnTo>
                  <a:lnTo>
                    <a:pt x="2488577" y="4191012"/>
                  </a:lnTo>
                  <a:lnTo>
                    <a:pt x="2487752" y="4191012"/>
                  </a:lnTo>
                  <a:lnTo>
                    <a:pt x="2486952" y="4064012"/>
                  </a:lnTo>
                  <a:lnTo>
                    <a:pt x="2485479" y="4064012"/>
                  </a:lnTo>
                  <a:lnTo>
                    <a:pt x="2484805" y="3937012"/>
                  </a:lnTo>
                  <a:lnTo>
                    <a:pt x="2484158" y="3937012"/>
                  </a:lnTo>
                  <a:lnTo>
                    <a:pt x="2483548" y="3810012"/>
                  </a:lnTo>
                  <a:lnTo>
                    <a:pt x="2482405" y="3810012"/>
                  </a:lnTo>
                  <a:lnTo>
                    <a:pt x="2481884" y="3683012"/>
                  </a:lnTo>
                  <a:lnTo>
                    <a:pt x="2481389" y="3683012"/>
                  </a:lnTo>
                  <a:lnTo>
                    <a:pt x="2480487" y="3556012"/>
                  </a:lnTo>
                  <a:lnTo>
                    <a:pt x="2479675" y="3429012"/>
                  </a:lnTo>
                  <a:lnTo>
                    <a:pt x="2478951" y="3302012"/>
                  </a:lnTo>
                  <a:lnTo>
                    <a:pt x="2478290" y="3302012"/>
                  </a:lnTo>
                  <a:lnTo>
                    <a:pt x="2477706" y="3175012"/>
                  </a:lnTo>
                  <a:lnTo>
                    <a:pt x="2476919" y="3048012"/>
                  </a:lnTo>
                  <a:lnTo>
                    <a:pt x="2474074" y="2286012"/>
                  </a:lnTo>
                  <a:lnTo>
                    <a:pt x="2473337" y="2159012"/>
                  </a:lnTo>
                  <a:lnTo>
                    <a:pt x="2472791" y="2032012"/>
                  </a:lnTo>
                  <a:lnTo>
                    <a:pt x="2472194" y="2032012"/>
                  </a:lnTo>
                  <a:lnTo>
                    <a:pt x="2471534" y="1905012"/>
                  </a:lnTo>
                  <a:lnTo>
                    <a:pt x="2470785" y="1778012"/>
                  </a:lnTo>
                  <a:lnTo>
                    <a:pt x="2469959" y="1651012"/>
                  </a:lnTo>
                  <a:lnTo>
                    <a:pt x="2469502" y="1651012"/>
                  </a:lnTo>
                  <a:lnTo>
                    <a:pt x="2469019" y="1524012"/>
                  </a:lnTo>
                  <a:lnTo>
                    <a:pt x="2467991" y="1524012"/>
                  </a:lnTo>
                  <a:lnTo>
                    <a:pt x="2467419" y="1397012"/>
                  </a:lnTo>
                  <a:lnTo>
                    <a:pt x="2466835" y="1397012"/>
                  </a:lnTo>
                  <a:lnTo>
                    <a:pt x="2466200" y="1270012"/>
                  </a:lnTo>
                  <a:lnTo>
                    <a:pt x="2480424" y="1270012"/>
                  </a:lnTo>
                  <a:lnTo>
                    <a:pt x="2477960" y="1143012"/>
                  </a:lnTo>
                  <a:lnTo>
                    <a:pt x="2475750" y="1016012"/>
                  </a:lnTo>
                  <a:lnTo>
                    <a:pt x="2473604" y="1016012"/>
                  </a:lnTo>
                  <a:lnTo>
                    <a:pt x="2471547" y="889012"/>
                  </a:lnTo>
                  <a:lnTo>
                    <a:pt x="2469553" y="762012"/>
                  </a:lnTo>
                  <a:lnTo>
                    <a:pt x="2467635" y="635012"/>
                  </a:lnTo>
                  <a:lnTo>
                    <a:pt x="2465794" y="508012"/>
                  </a:lnTo>
                  <a:lnTo>
                    <a:pt x="2464028" y="508012"/>
                  </a:lnTo>
                  <a:lnTo>
                    <a:pt x="2463177" y="381012"/>
                  </a:lnTo>
                  <a:lnTo>
                    <a:pt x="2462339" y="381012"/>
                  </a:lnTo>
                  <a:lnTo>
                    <a:pt x="2461539" y="254012"/>
                  </a:lnTo>
                  <a:lnTo>
                    <a:pt x="2460053" y="254012"/>
                  </a:lnTo>
                  <a:lnTo>
                    <a:pt x="2459380" y="127012"/>
                  </a:lnTo>
                  <a:lnTo>
                    <a:pt x="2458720" y="127012"/>
                  </a:lnTo>
                  <a:lnTo>
                    <a:pt x="2458161" y="12"/>
                  </a:lnTo>
                  <a:lnTo>
                    <a:pt x="2400846" y="12"/>
                  </a:lnTo>
                  <a:lnTo>
                    <a:pt x="2401963" y="127012"/>
                  </a:lnTo>
                  <a:lnTo>
                    <a:pt x="2403513" y="254012"/>
                  </a:lnTo>
                  <a:lnTo>
                    <a:pt x="2405138" y="381012"/>
                  </a:lnTo>
                  <a:lnTo>
                    <a:pt x="2406840" y="508012"/>
                  </a:lnTo>
                  <a:lnTo>
                    <a:pt x="2408618" y="508012"/>
                  </a:lnTo>
                  <a:lnTo>
                    <a:pt x="2410472" y="635012"/>
                  </a:lnTo>
                  <a:lnTo>
                    <a:pt x="2412415" y="762012"/>
                  </a:lnTo>
                  <a:lnTo>
                    <a:pt x="2414422" y="889012"/>
                  </a:lnTo>
                  <a:lnTo>
                    <a:pt x="2416518" y="1016012"/>
                  </a:lnTo>
                  <a:lnTo>
                    <a:pt x="2418677" y="1016012"/>
                  </a:lnTo>
                  <a:lnTo>
                    <a:pt x="2420924" y="1143012"/>
                  </a:lnTo>
                  <a:lnTo>
                    <a:pt x="2422067" y="1270012"/>
                  </a:lnTo>
                  <a:lnTo>
                    <a:pt x="2419731" y="1270012"/>
                  </a:lnTo>
                  <a:lnTo>
                    <a:pt x="2418715" y="1397012"/>
                  </a:lnTo>
                  <a:lnTo>
                    <a:pt x="2416975" y="1397012"/>
                  </a:lnTo>
                  <a:lnTo>
                    <a:pt x="2416251" y="1524012"/>
                  </a:lnTo>
                  <a:lnTo>
                    <a:pt x="2415603" y="1524012"/>
                  </a:lnTo>
                  <a:lnTo>
                    <a:pt x="2415032" y="1651012"/>
                  </a:lnTo>
                  <a:lnTo>
                    <a:pt x="2414143" y="1651012"/>
                  </a:lnTo>
                  <a:lnTo>
                    <a:pt x="2413800" y="1778012"/>
                  </a:lnTo>
                  <a:lnTo>
                    <a:pt x="2413520" y="1778012"/>
                  </a:lnTo>
                  <a:lnTo>
                    <a:pt x="2413304" y="1905012"/>
                  </a:lnTo>
                  <a:lnTo>
                    <a:pt x="2413050" y="1905012"/>
                  </a:lnTo>
                  <a:lnTo>
                    <a:pt x="2413012" y="2032012"/>
                  </a:lnTo>
                  <a:lnTo>
                    <a:pt x="2413076" y="2159012"/>
                  </a:lnTo>
                  <a:lnTo>
                    <a:pt x="2413241" y="2286012"/>
                  </a:lnTo>
                  <a:lnTo>
                    <a:pt x="2413470" y="2413012"/>
                  </a:lnTo>
                  <a:lnTo>
                    <a:pt x="2413787" y="2413012"/>
                  </a:lnTo>
                  <a:lnTo>
                    <a:pt x="2414193" y="2540012"/>
                  </a:lnTo>
                  <a:lnTo>
                    <a:pt x="2414663" y="2667012"/>
                  </a:lnTo>
                  <a:lnTo>
                    <a:pt x="2415222" y="2794012"/>
                  </a:lnTo>
                  <a:lnTo>
                    <a:pt x="2415870" y="2921012"/>
                  </a:lnTo>
                  <a:lnTo>
                    <a:pt x="2416581" y="2921012"/>
                  </a:lnTo>
                  <a:lnTo>
                    <a:pt x="2417381" y="3048012"/>
                  </a:lnTo>
                  <a:lnTo>
                    <a:pt x="2418257" y="3175012"/>
                  </a:lnTo>
                  <a:lnTo>
                    <a:pt x="2419223" y="3302012"/>
                  </a:lnTo>
                  <a:lnTo>
                    <a:pt x="2420251" y="3429012"/>
                  </a:lnTo>
                  <a:lnTo>
                    <a:pt x="2421369" y="3429012"/>
                  </a:lnTo>
                  <a:lnTo>
                    <a:pt x="2422563" y="3556012"/>
                  </a:lnTo>
                  <a:lnTo>
                    <a:pt x="2423833" y="3683012"/>
                  </a:lnTo>
                  <a:lnTo>
                    <a:pt x="2425192" y="3810012"/>
                  </a:lnTo>
                  <a:lnTo>
                    <a:pt x="2426614" y="3937012"/>
                  </a:lnTo>
                  <a:lnTo>
                    <a:pt x="2428125" y="3937012"/>
                  </a:lnTo>
                  <a:lnTo>
                    <a:pt x="2429713" y="4064012"/>
                  </a:lnTo>
                  <a:lnTo>
                    <a:pt x="2431377" y="4191012"/>
                  </a:lnTo>
                  <a:lnTo>
                    <a:pt x="2433116" y="4318012"/>
                  </a:lnTo>
                  <a:lnTo>
                    <a:pt x="2434933" y="4445012"/>
                  </a:lnTo>
                  <a:lnTo>
                    <a:pt x="2436838" y="4445012"/>
                  </a:lnTo>
                  <a:lnTo>
                    <a:pt x="2438806" y="4572012"/>
                  </a:lnTo>
                  <a:lnTo>
                    <a:pt x="2440863" y="4699012"/>
                  </a:lnTo>
                  <a:lnTo>
                    <a:pt x="2442984" y="4826012"/>
                  </a:lnTo>
                  <a:lnTo>
                    <a:pt x="2445194" y="4953012"/>
                  </a:lnTo>
                  <a:lnTo>
                    <a:pt x="2447467" y="4953012"/>
                  </a:lnTo>
                  <a:lnTo>
                    <a:pt x="2446248" y="5080012"/>
                  </a:lnTo>
                  <a:lnTo>
                    <a:pt x="2445131" y="5080012"/>
                  </a:lnTo>
                  <a:lnTo>
                    <a:pt x="2444115" y="5207012"/>
                  </a:lnTo>
                  <a:lnTo>
                    <a:pt x="2442375" y="5207012"/>
                  </a:lnTo>
                  <a:lnTo>
                    <a:pt x="2441651" y="5334012"/>
                  </a:lnTo>
                  <a:lnTo>
                    <a:pt x="2441003" y="5334012"/>
                  </a:lnTo>
                  <a:lnTo>
                    <a:pt x="2440432" y="5461012"/>
                  </a:lnTo>
                  <a:lnTo>
                    <a:pt x="2439543" y="5461012"/>
                  </a:lnTo>
                  <a:lnTo>
                    <a:pt x="2439200" y="5588012"/>
                  </a:lnTo>
                  <a:lnTo>
                    <a:pt x="2438920" y="5588012"/>
                  </a:lnTo>
                  <a:lnTo>
                    <a:pt x="2438704" y="5715012"/>
                  </a:lnTo>
                  <a:lnTo>
                    <a:pt x="2438450" y="5715012"/>
                  </a:lnTo>
                  <a:lnTo>
                    <a:pt x="2438412" y="5842012"/>
                  </a:lnTo>
                  <a:lnTo>
                    <a:pt x="2438476" y="5969012"/>
                  </a:lnTo>
                  <a:lnTo>
                    <a:pt x="2438628" y="6096012"/>
                  </a:lnTo>
                  <a:lnTo>
                    <a:pt x="2438870" y="6096012"/>
                  </a:lnTo>
                  <a:lnTo>
                    <a:pt x="2439187" y="6223012"/>
                  </a:lnTo>
                  <a:lnTo>
                    <a:pt x="2439581" y="6350013"/>
                  </a:lnTo>
                  <a:lnTo>
                    <a:pt x="2440063" y="6477013"/>
                  </a:lnTo>
                  <a:lnTo>
                    <a:pt x="2440622" y="6604013"/>
                  </a:lnTo>
                  <a:lnTo>
                    <a:pt x="2441257" y="6604013"/>
                  </a:lnTo>
                  <a:lnTo>
                    <a:pt x="2441981" y="6731013"/>
                  </a:lnTo>
                  <a:lnTo>
                    <a:pt x="2442781" y="6858013"/>
                  </a:lnTo>
                  <a:lnTo>
                    <a:pt x="2443657" y="6985013"/>
                  </a:lnTo>
                  <a:lnTo>
                    <a:pt x="2444610" y="7112013"/>
                  </a:lnTo>
                  <a:lnTo>
                    <a:pt x="2445651" y="7239013"/>
                  </a:lnTo>
                  <a:lnTo>
                    <a:pt x="2446769" y="7239013"/>
                  </a:lnTo>
                  <a:lnTo>
                    <a:pt x="2447963" y="7366013"/>
                  </a:lnTo>
                  <a:lnTo>
                    <a:pt x="2449233" y="7493013"/>
                  </a:lnTo>
                  <a:lnTo>
                    <a:pt x="2450592" y="7620013"/>
                  </a:lnTo>
                  <a:lnTo>
                    <a:pt x="2452014" y="7747013"/>
                  </a:lnTo>
                  <a:lnTo>
                    <a:pt x="2453525" y="7747013"/>
                  </a:lnTo>
                  <a:lnTo>
                    <a:pt x="2455113" y="7874013"/>
                  </a:lnTo>
                  <a:lnTo>
                    <a:pt x="2456777" y="8001013"/>
                  </a:lnTo>
                  <a:lnTo>
                    <a:pt x="2458516" y="8128013"/>
                  </a:lnTo>
                  <a:lnTo>
                    <a:pt x="2460345" y="8255013"/>
                  </a:lnTo>
                  <a:lnTo>
                    <a:pt x="2462238" y="8255013"/>
                  </a:lnTo>
                  <a:lnTo>
                    <a:pt x="2464219" y="8382013"/>
                  </a:lnTo>
                  <a:lnTo>
                    <a:pt x="2466263" y="8509013"/>
                  </a:lnTo>
                  <a:lnTo>
                    <a:pt x="2468397" y="8636013"/>
                  </a:lnTo>
                  <a:lnTo>
                    <a:pt x="2470607" y="8763013"/>
                  </a:lnTo>
                  <a:lnTo>
                    <a:pt x="2472880" y="8763013"/>
                  </a:lnTo>
                  <a:lnTo>
                    <a:pt x="2471661" y="8890013"/>
                  </a:lnTo>
                  <a:lnTo>
                    <a:pt x="2469527" y="8890013"/>
                  </a:lnTo>
                  <a:lnTo>
                    <a:pt x="2468600" y="9017013"/>
                  </a:lnTo>
                  <a:lnTo>
                    <a:pt x="2467787" y="9017013"/>
                  </a:lnTo>
                  <a:lnTo>
                    <a:pt x="2467051" y="9144013"/>
                  </a:lnTo>
                  <a:lnTo>
                    <a:pt x="2465832" y="9144013"/>
                  </a:lnTo>
                  <a:lnTo>
                    <a:pt x="2465349" y="9271013"/>
                  </a:lnTo>
                  <a:lnTo>
                    <a:pt x="2464943" y="9271013"/>
                  </a:lnTo>
                  <a:lnTo>
                    <a:pt x="2464600" y="9398013"/>
                  </a:lnTo>
                  <a:lnTo>
                    <a:pt x="2464117" y="9398013"/>
                  </a:lnTo>
                  <a:lnTo>
                    <a:pt x="2463952" y="9525013"/>
                  </a:lnTo>
                  <a:lnTo>
                    <a:pt x="2463812" y="9652013"/>
                  </a:lnTo>
                  <a:lnTo>
                    <a:pt x="2463876" y="9779013"/>
                  </a:lnTo>
                  <a:lnTo>
                    <a:pt x="2464028" y="9906013"/>
                  </a:lnTo>
                  <a:lnTo>
                    <a:pt x="2464270" y="9906013"/>
                  </a:lnTo>
                  <a:lnTo>
                    <a:pt x="2464587" y="10033013"/>
                  </a:lnTo>
                  <a:lnTo>
                    <a:pt x="2464981" y="10160013"/>
                  </a:lnTo>
                  <a:lnTo>
                    <a:pt x="2465463" y="10287013"/>
                  </a:lnTo>
                  <a:lnTo>
                    <a:pt x="2466022" y="10414013"/>
                  </a:lnTo>
                  <a:lnTo>
                    <a:pt x="2466657" y="10414013"/>
                  </a:lnTo>
                  <a:lnTo>
                    <a:pt x="2467381" y="10541013"/>
                  </a:lnTo>
                  <a:lnTo>
                    <a:pt x="2468181" y="10668013"/>
                  </a:lnTo>
                  <a:lnTo>
                    <a:pt x="2469057" y="10795013"/>
                  </a:lnTo>
                  <a:lnTo>
                    <a:pt x="2470010" y="10922013"/>
                  </a:lnTo>
                  <a:lnTo>
                    <a:pt x="2471051" y="10922013"/>
                  </a:lnTo>
                  <a:lnTo>
                    <a:pt x="2472169" y="11049013"/>
                  </a:lnTo>
                  <a:lnTo>
                    <a:pt x="2473363" y="11176013"/>
                  </a:lnTo>
                  <a:lnTo>
                    <a:pt x="2474633" y="11303013"/>
                  </a:lnTo>
                  <a:lnTo>
                    <a:pt x="2475992" y="11430013"/>
                  </a:lnTo>
                  <a:lnTo>
                    <a:pt x="2477414" y="11430013"/>
                  </a:lnTo>
                  <a:lnTo>
                    <a:pt x="2478925" y="11557013"/>
                  </a:lnTo>
                  <a:lnTo>
                    <a:pt x="2480513" y="11684013"/>
                  </a:lnTo>
                  <a:lnTo>
                    <a:pt x="2482177" y="11811013"/>
                  </a:lnTo>
                  <a:lnTo>
                    <a:pt x="2483916" y="11938013"/>
                  </a:lnTo>
                  <a:lnTo>
                    <a:pt x="2485733" y="11938013"/>
                  </a:lnTo>
                  <a:lnTo>
                    <a:pt x="2487638" y="12065013"/>
                  </a:lnTo>
                  <a:lnTo>
                    <a:pt x="2489606" y="12192013"/>
                  </a:lnTo>
                  <a:lnTo>
                    <a:pt x="2491663" y="12319013"/>
                  </a:lnTo>
                  <a:lnTo>
                    <a:pt x="2493784" y="12446013"/>
                  </a:lnTo>
                  <a:lnTo>
                    <a:pt x="2495994" y="12446013"/>
                  </a:lnTo>
                  <a:lnTo>
                    <a:pt x="2498267" y="12573013"/>
                  </a:lnTo>
                  <a:lnTo>
                    <a:pt x="2497048" y="12700013"/>
                  </a:lnTo>
                  <a:lnTo>
                    <a:pt x="2494915" y="12700013"/>
                  </a:lnTo>
                  <a:lnTo>
                    <a:pt x="2494000" y="12827013"/>
                  </a:lnTo>
                  <a:lnTo>
                    <a:pt x="2493175" y="12827013"/>
                  </a:lnTo>
                  <a:lnTo>
                    <a:pt x="2492451" y="12954013"/>
                  </a:lnTo>
                  <a:lnTo>
                    <a:pt x="2491232" y="12954013"/>
                  </a:lnTo>
                  <a:lnTo>
                    <a:pt x="2490749" y="13081013"/>
                  </a:lnTo>
                  <a:lnTo>
                    <a:pt x="2490343" y="13081013"/>
                  </a:lnTo>
                  <a:lnTo>
                    <a:pt x="2490000" y="13208013"/>
                  </a:lnTo>
                  <a:lnTo>
                    <a:pt x="2489504" y="13208013"/>
                  </a:lnTo>
                  <a:lnTo>
                    <a:pt x="2489352" y="13335013"/>
                  </a:lnTo>
                  <a:lnTo>
                    <a:pt x="2489212" y="13335013"/>
                  </a:lnTo>
                  <a:lnTo>
                    <a:pt x="2489276" y="13589013"/>
                  </a:lnTo>
                  <a:lnTo>
                    <a:pt x="2489428" y="13589013"/>
                  </a:lnTo>
                  <a:lnTo>
                    <a:pt x="2489746" y="13716000"/>
                  </a:lnTo>
                  <a:lnTo>
                    <a:pt x="2550464" y="13716000"/>
                  </a:lnTo>
                  <a:lnTo>
                    <a:pt x="2549791" y="13589013"/>
                  </a:lnTo>
                  <a:lnTo>
                    <a:pt x="2548991" y="13462013"/>
                  </a:lnTo>
                  <a:lnTo>
                    <a:pt x="2548394" y="13335013"/>
                  </a:lnTo>
                  <a:lnTo>
                    <a:pt x="2547734" y="13335013"/>
                  </a:lnTo>
                  <a:lnTo>
                    <a:pt x="2546985" y="13208013"/>
                  </a:lnTo>
                  <a:lnTo>
                    <a:pt x="2546159" y="13081013"/>
                  </a:lnTo>
                  <a:lnTo>
                    <a:pt x="2545702" y="13081013"/>
                  </a:lnTo>
                  <a:lnTo>
                    <a:pt x="2545219" y="12954013"/>
                  </a:lnTo>
                  <a:lnTo>
                    <a:pt x="2544724" y="12954013"/>
                  </a:lnTo>
                  <a:lnTo>
                    <a:pt x="2544191" y="12827013"/>
                  </a:lnTo>
                  <a:lnTo>
                    <a:pt x="2543035" y="12827013"/>
                  </a:lnTo>
                  <a:lnTo>
                    <a:pt x="2542400" y="12700013"/>
                  </a:lnTo>
                  <a:lnTo>
                    <a:pt x="2556624" y="12700013"/>
                  </a:lnTo>
                  <a:close/>
                </a:path>
                <a:path extrusionOk="0" h="13716000" w="2694304">
                  <a:moveTo>
                    <a:pt x="2694101" y="12700000"/>
                  </a:moveTo>
                  <a:lnTo>
                    <a:pt x="2691625" y="12573000"/>
                  </a:lnTo>
                  <a:lnTo>
                    <a:pt x="2689415" y="12446000"/>
                  </a:lnTo>
                  <a:lnTo>
                    <a:pt x="2687269" y="12319000"/>
                  </a:lnTo>
                  <a:lnTo>
                    <a:pt x="2685211" y="12319000"/>
                  </a:lnTo>
                  <a:lnTo>
                    <a:pt x="2683218" y="12192000"/>
                  </a:lnTo>
                  <a:lnTo>
                    <a:pt x="2681300" y="12065000"/>
                  </a:lnTo>
                  <a:lnTo>
                    <a:pt x="2679458" y="11938000"/>
                  </a:lnTo>
                  <a:lnTo>
                    <a:pt x="2677693" y="11811000"/>
                  </a:lnTo>
                  <a:lnTo>
                    <a:pt x="2676004" y="11811000"/>
                  </a:lnTo>
                  <a:lnTo>
                    <a:pt x="2675217" y="11684000"/>
                  </a:lnTo>
                  <a:lnTo>
                    <a:pt x="2674455" y="11684000"/>
                  </a:lnTo>
                  <a:lnTo>
                    <a:pt x="2673743" y="11557000"/>
                  </a:lnTo>
                  <a:lnTo>
                    <a:pt x="2672410" y="11557000"/>
                  </a:lnTo>
                  <a:lnTo>
                    <a:pt x="2671800" y="11430000"/>
                  </a:lnTo>
                  <a:lnTo>
                    <a:pt x="2671216" y="11430000"/>
                  </a:lnTo>
                  <a:lnTo>
                    <a:pt x="2670670" y="11303000"/>
                  </a:lnTo>
                  <a:lnTo>
                    <a:pt x="2669654" y="11303000"/>
                  </a:lnTo>
                  <a:lnTo>
                    <a:pt x="2668740" y="11176000"/>
                  </a:lnTo>
                  <a:lnTo>
                    <a:pt x="2667939" y="11049000"/>
                  </a:lnTo>
                  <a:lnTo>
                    <a:pt x="2667203" y="10922000"/>
                  </a:lnTo>
                  <a:lnTo>
                    <a:pt x="2666555" y="10795000"/>
                  </a:lnTo>
                  <a:lnTo>
                    <a:pt x="2665971" y="10795000"/>
                  </a:lnTo>
                  <a:lnTo>
                    <a:pt x="2665184" y="10541000"/>
                  </a:lnTo>
                  <a:lnTo>
                    <a:pt x="2662339" y="9906000"/>
                  </a:lnTo>
                  <a:lnTo>
                    <a:pt x="2661602" y="9779000"/>
                  </a:lnTo>
                  <a:lnTo>
                    <a:pt x="2661056" y="9652000"/>
                  </a:lnTo>
                  <a:lnTo>
                    <a:pt x="2660459" y="9525000"/>
                  </a:lnTo>
                  <a:lnTo>
                    <a:pt x="2659799" y="9525000"/>
                  </a:lnTo>
                  <a:lnTo>
                    <a:pt x="2659049" y="9398000"/>
                  </a:lnTo>
                  <a:lnTo>
                    <a:pt x="2658211" y="9271000"/>
                  </a:lnTo>
                  <a:lnTo>
                    <a:pt x="2657767" y="9271000"/>
                  </a:lnTo>
                  <a:lnTo>
                    <a:pt x="2657284" y="9144000"/>
                  </a:lnTo>
                  <a:lnTo>
                    <a:pt x="2656776" y="9144000"/>
                  </a:lnTo>
                  <a:lnTo>
                    <a:pt x="2656243" y="9017000"/>
                  </a:lnTo>
                  <a:lnTo>
                    <a:pt x="2655087" y="9017000"/>
                  </a:lnTo>
                  <a:lnTo>
                    <a:pt x="2654465" y="8890000"/>
                  </a:lnTo>
                  <a:lnTo>
                    <a:pt x="2668701" y="8890000"/>
                  </a:lnTo>
                  <a:lnTo>
                    <a:pt x="2666225" y="8763000"/>
                  </a:lnTo>
                  <a:lnTo>
                    <a:pt x="2664015" y="8636000"/>
                  </a:lnTo>
                  <a:lnTo>
                    <a:pt x="2661869" y="8509000"/>
                  </a:lnTo>
                  <a:lnTo>
                    <a:pt x="2659811" y="8509000"/>
                  </a:lnTo>
                  <a:lnTo>
                    <a:pt x="2657818" y="8382000"/>
                  </a:lnTo>
                  <a:lnTo>
                    <a:pt x="2655900" y="8255000"/>
                  </a:lnTo>
                  <a:lnTo>
                    <a:pt x="2654058" y="8128000"/>
                  </a:lnTo>
                  <a:lnTo>
                    <a:pt x="2652293" y="8001000"/>
                  </a:lnTo>
                  <a:lnTo>
                    <a:pt x="2650604" y="8001000"/>
                  </a:lnTo>
                  <a:lnTo>
                    <a:pt x="2649817" y="7874000"/>
                  </a:lnTo>
                  <a:lnTo>
                    <a:pt x="2649055" y="7874000"/>
                  </a:lnTo>
                  <a:lnTo>
                    <a:pt x="2648343" y="7747000"/>
                  </a:lnTo>
                  <a:lnTo>
                    <a:pt x="2647010" y="7747000"/>
                  </a:lnTo>
                  <a:lnTo>
                    <a:pt x="2646400" y="7620000"/>
                  </a:lnTo>
                  <a:lnTo>
                    <a:pt x="2645816" y="7620000"/>
                  </a:lnTo>
                  <a:lnTo>
                    <a:pt x="2645270" y="7493000"/>
                  </a:lnTo>
                  <a:lnTo>
                    <a:pt x="2644254" y="7493000"/>
                  </a:lnTo>
                  <a:lnTo>
                    <a:pt x="2643340" y="7366000"/>
                  </a:lnTo>
                  <a:lnTo>
                    <a:pt x="2642539" y="7239000"/>
                  </a:lnTo>
                  <a:lnTo>
                    <a:pt x="2641803" y="7112000"/>
                  </a:lnTo>
                  <a:lnTo>
                    <a:pt x="2641155" y="7112000"/>
                  </a:lnTo>
                  <a:lnTo>
                    <a:pt x="2640571" y="6985000"/>
                  </a:lnTo>
                  <a:lnTo>
                    <a:pt x="2639784" y="6858000"/>
                  </a:lnTo>
                  <a:lnTo>
                    <a:pt x="2636939" y="6096000"/>
                  </a:lnTo>
                  <a:lnTo>
                    <a:pt x="2636202" y="5969000"/>
                  </a:lnTo>
                  <a:lnTo>
                    <a:pt x="2635669" y="5842000"/>
                  </a:lnTo>
                  <a:lnTo>
                    <a:pt x="2635059" y="5842000"/>
                  </a:lnTo>
                  <a:lnTo>
                    <a:pt x="2634399" y="5715000"/>
                  </a:lnTo>
                  <a:lnTo>
                    <a:pt x="2633649" y="5588000"/>
                  </a:lnTo>
                  <a:lnTo>
                    <a:pt x="2632824" y="5461000"/>
                  </a:lnTo>
                  <a:lnTo>
                    <a:pt x="2632367" y="5461000"/>
                  </a:lnTo>
                  <a:lnTo>
                    <a:pt x="2631897" y="5334000"/>
                  </a:lnTo>
                  <a:lnTo>
                    <a:pt x="2630855" y="5334000"/>
                  </a:lnTo>
                  <a:lnTo>
                    <a:pt x="2630297" y="5207000"/>
                  </a:lnTo>
                  <a:lnTo>
                    <a:pt x="2629700" y="5207000"/>
                  </a:lnTo>
                  <a:lnTo>
                    <a:pt x="2629077" y="5080000"/>
                  </a:lnTo>
                  <a:lnTo>
                    <a:pt x="2643301" y="5080000"/>
                  </a:lnTo>
                  <a:lnTo>
                    <a:pt x="2640825" y="4953000"/>
                  </a:lnTo>
                  <a:lnTo>
                    <a:pt x="2638615" y="4826000"/>
                  </a:lnTo>
                  <a:lnTo>
                    <a:pt x="2636469" y="4826000"/>
                  </a:lnTo>
                  <a:lnTo>
                    <a:pt x="2634411" y="4699000"/>
                  </a:lnTo>
                  <a:lnTo>
                    <a:pt x="2632418" y="4572000"/>
                  </a:lnTo>
                  <a:lnTo>
                    <a:pt x="2630500" y="4445000"/>
                  </a:lnTo>
                  <a:lnTo>
                    <a:pt x="2628658" y="4318000"/>
                  </a:lnTo>
                  <a:lnTo>
                    <a:pt x="2626893" y="4318000"/>
                  </a:lnTo>
                  <a:lnTo>
                    <a:pt x="2626042" y="4191000"/>
                  </a:lnTo>
                  <a:lnTo>
                    <a:pt x="2625204" y="4191000"/>
                  </a:lnTo>
                  <a:lnTo>
                    <a:pt x="2624417" y="4064000"/>
                  </a:lnTo>
                  <a:lnTo>
                    <a:pt x="2622943" y="4064000"/>
                  </a:lnTo>
                  <a:lnTo>
                    <a:pt x="2622258" y="3937000"/>
                  </a:lnTo>
                  <a:lnTo>
                    <a:pt x="2621610" y="3937000"/>
                  </a:lnTo>
                  <a:lnTo>
                    <a:pt x="2621000" y="3810000"/>
                  </a:lnTo>
                  <a:lnTo>
                    <a:pt x="2619870" y="3810000"/>
                  </a:lnTo>
                  <a:lnTo>
                    <a:pt x="2619349" y="3683000"/>
                  </a:lnTo>
                  <a:lnTo>
                    <a:pt x="2618854" y="3683000"/>
                  </a:lnTo>
                  <a:lnTo>
                    <a:pt x="2617940" y="3556000"/>
                  </a:lnTo>
                  <a:lnTo>
                    <a:pt x="2617139" y="3429000"/>
                  </a:lnTo>
                  <a:lnTo>
                    <a:pt x="2616403" y="3302000"/>
                  </a:lnTo>
                  <a:lnTo>
                    <a:pt x="2615755" y="3302000"/>
                  </a:lnTo>
                  <a:lnTo>
                    <a:pt x="2615171" y="3175000"/>
                  </a:lnTo>
                  <a:lnTo>
                    <a:pt x="2614384" y="3048000"/>
                  </a:lnTo>
                  <a:lnTo>
                    <a:pt x="2611539" y="2286000"/>
                  </a:lnTo>
                  <a:lnTo>
                    <a:pt x="2610802" y="2159000"/>
                  </a:lnTo>
                  <a:lnTo>
                    <a:pt x="2610269" y="2032000"/>
                  </a:lnTo>
                  <a:lnTo>
                    <a:pt x="2609659" y="2032000"/>
                  </a:lnTo>
                  <a:lnTo>
                    <a:pt x="2608999" y="1905000"/>
                  </a:lnTo>
                  <a:lnTo>
                    <a:pt x="2608249" y="1778000"/>
                  </a:lnTo>
                  <a:lnTo>
                    <a:pt x="2607424" y="1651000"/>
                  </a:lnTo>
                  <a:lnTo>
                    <a:pt x="2606967" y="1651000"/>
                  </a:lnTo>
                  <a:lnTo>
                    <a:pt x="2606497" y="1524000"/>
                  </a:lnTo>
                  <a:lnTo>
                    <a:pt x="2605455" y="1524000"/>
                  </a:lnTo>
                  <a:lnTo>
                    <a:pt x="2604897" y="1397000"/>
                  </a:lnTo>
                  <a:lnTo>
                    <a:pt x="2604300" y="1397000"/>
                  </a:lnTo>
                  <a:lnTo>
                    <a:pt x="2603677" y="1270000"/>
                  </a:lnTo>
                  <a:lnTo>
                    <a:pt x="2616568" y="1270000"/>
                  </a:lnTo>
                  <a:lnTo>
                    <a:pt x="2614307" y="1143000"/>
                  </a:lnTo>
                  <a:lnTo>
                    <a:pt x="2612136" y="1016000"/>
                  </a:lnTo>
                  <a:lnTo>
                    <a:pt x="2610027" y="889000"/>
                  </a:lnTo>
                  <a:lnTo>
                    <a:pt x="2607995" y="762000"/>
                  </a:lnTo>
                  <a:lnTo>
                    <a:pt x="2606052" y="762000"/>
                  </a:lnTo>
                  <a:lnTo>
                    <a:pt x="2604173" y="635000"/>
                  </a:lnTo>
                  <a:lnTo>
                    <a:pt x="2602369" y="508000"/>
                  </a:lnTo>
                  <a:lnTo>
                    <a:pt x="2600642" y="381000"/>
                  </a:lnTo>
                  <a:lnTo>
                    <a:pt x="2599804" y="381000"/>
                  </a:lnTo>
                  <a:lnTo>
                    <a:pt x="2599004" y="254000"/>
                  </a:lnTo>
                  <a:lnTo>
                    <a:pt x="2597518" y="254000"/>
                  </a:lnTo>
                  <a:lnTo>
                    <a:pt x="2596832" y="127000"/>
                  </a:lnTo>
                  <a:lnTo>
                    <a:pt x="2596184" y="127000"/>
                  </a:lnTo>
                  <a:lnTo>
                    <a:pt x="2595626" y="0"/>
                  </a:lnTo>
                  <a:lnTo>
                    <a:pt x="2538311" y="0"/>
                  </a:lnTo>
                  <a:lnTo>
                    <a:pt x="2539441" y="127000"/>
                  </a:lnTo>
                  <a:lnTo>
                    <a:pt x="2540978" y="254000"/>
                  </a:lnTo>
                  <a:lnTo>
                    <a:pt x="2542603" y="381000"/>
                  </a:lnTo>
                  <a:lnTo>
                    <a:pt x="2544318" y="508000"/>
                  </a:lnTo>
                  <a:lnTo>
                    <a:pt x="2546096" y="508000"/>
                  </a:lnTo>
                  <a:lnTo>
                    <a:pt x="2547950" y="635000"/>
                  </a:lnTo>
                  <a:lnTo>
                    <a:pt x="2549880" y="762000"/>
                  </a:lnTo>
                  <a:lnTo>
                    <a:pt x="2551900" y="889000"/>
                  </a:lnTo>
                  <a:lnTo>
                    <a:pt x="2553982" y="1016000"/>
                  </a:lnTo>
                  <a:lnTo>
                    <a:pt x="2556154" y="1016000"/>
                  </a:lnTo>
                  <a:lnTo>
                    <a:pt x="2558389" y="1143000"/>
                  </a:lnTo>
                  <a:lnTo>
                    <a:pt x="2559545" y="1270000"/>
                  </a:lnTo>
                  <a:lnTo>
                    <a:pt x="2557195" y="1270000"/>
                  </a:lnTo>
                  <a:lnTo>
                    <a:pt x="2556179" y="1397000"/>
                  </a:lnTo>
                  <a:lnTo>
                    <a:pt x="2554452" y="1397000"/>
                  </a:lnTo>
                  <a:lnTo>
                    <a:pt x="2553716" y="1524000"/>
                  </a:lnTo>
                  <a:lnTo>
                    <a:pt x="2553068" y="1524000"/>
                  </a:lnTo>
                  <a:lnTo>
                    <a:pt x="2552509" y="1651000"/>
                  </a:lnTo>
                  <a:lnTo>
                    <a:pt x="2551607" y="1651000"/>
                  </a:lnTo>
                  <a:lnTo>
                    <a:pt x="2551265" y="1778000"/>
                  </a:lnTo>
                  <a:lnTo>
                    <a:pt x="2550998" y="1778000"/>
                  </a:lnTo>
                  <a:lnTo>
                    <a:pt x="2550782" y="1905000"/>
                  </a:lnTo>
                  <a:lnTo>
                    <a:pt x="2550528" y="1905000"/>
                  </a:lnTo>
                  <a:lnTo>
                    <a:pt x="2550477" y="2032000"/>
                  </a:lnTo>
                  <a:lnTo>
                    <a:pt x="2550541" y="2159000"/>
                  </a:lnTo>
                  <a:lnTo>
                    <a:pt x="2550706" y="2286000"/>
                  </a:lnTo>
                  <a:lnTo>
                    <a:pt x="2550934" y="2413000"/>
                  </a:lnTo>
                  <a:lnTo>
                    <a:pt x="2551252" y="2413000"/>
                  </a:lnTo>
                  <a:lnTo>
                    <a:pt x="2551658" y="2540000"/>
                  </a:lnTo>
                  <a:lnTo>
                    <a:pt x="2552128" y="2667000"/>
                  </a:lnTo>
                  <a:lnTo>
                    <a:pt x="2552687" y="2794000"/>
                  </a:lnTo>
                  <a:lnTo>
                    <a:pt x="2553335" y="2921000"/>
                  </a:lnTo>
                  <a:lnTo>
                    <a:pt x="2554046" y="2921000"/>
                  </a:lnTo>
                  <a:lnTo>
                    <a:pt x="2554846" y="3048000"/>
                  </a:lnTo>
                  <a:lnTo>
                    <a:pt x="2555722" y="3175000"/>
                  </a:lnTo>
                  <a:lnTo>
                    <a:pt x="2556687" y="3302000"/>
                  </a:lnTo>
                  <a:lnTo>
                    <a:pt x="2557716" y="3429000"/>
                  </a:lnTo>
                  <a:lnTo>
                    <a:pt x="2558834" y="3429000"/>
                  </a:lnTo>
                  <a:lnTo>
                    <a:pt x="2560028" y="3556000"/>
                  </a:lnTo>
                  <a:lnTo>
                    <a:pt x="2561310" y="3683000"/>
                  </a:lnTo>
                  <a:lnTo>
                    <a:pt x="2562656" y="3810000"/>
                  </a:lnTo>
                  <a:lnTo>
                    <a:pt x="2564092" y="3937000"/>
                  </a:lnTo>
                  <a:lnTo>
                    <a:pt x="2565590" y="3937000"/>
                  </a:lnTo>
                  <a:lnTo>
                    <a:pt x="2567178" y="4064000"/>
                  </a:lnTo>
                  <a:lnTo>
                    <a:pt x="2568841" y="4191000"/>
                  </a:lnTo>
                  <a:lnTo>
                    <a:pt x="2570581" y="4318000"/>
                  </a:lnTo>
                  <a:lnTo>
                    <a:pt x="2572410" y="4445000"/>
                  </a:lnTo>
                  <a:lnTo>
                    <a:pt x="2574302" y="4445000"/>
                  </a:lnTo>
                  <a:lnTo>
                    <a:pt x="2576271" y="4572000"/>
                  </a:lnTo>
                  <a:lnTo>
                    <a:pt x="2578328" y="4699000"/>
                  </a:lnTo>
                  <a:lnTo>
                    <a:pt x="2580449" y="4826000"/>
                  </a:lnTo>
                  <a:lnTo>
                    <a:pt x="2582659" y="4953000"/>
                  </a:lnTo>
                  <a:lnTo>
                    <a:pt x="2584945" y="4953000"/>
                  </a:lnTo>
                  <a:lnTo>
                    <a:pt x="2583713" y="5080000"/>
                  </a:lnTo>
                  <a:lnTo>
                    <a:pt x="2582595" y="5080000"/>
                  </a:lnTo>
                  <a:lnTo>
                    <a:pt x="2581579" y="5207000"/>
                  </a:lnTo>
                  <a:lnTo>
                    <a:pt x="2579852" y="5207000"/>
                  </a:lnTo>
                  <a:lnTo>
                    <a:pt x="2579116" y="5334000"/>
                  </a:lnTo>
                  <a:lnTo>
                    <a:pt x="2578468" y="5334000"/>
                  </a:lnTo>
                  <a:lnTo>
                    <a:pt x="2577909" y="5461000"/>
                  </a:lnTo>
                  <a:lnTo>
                    <a:pt x="2577007" y="5461000"/>
                  </a:lnTo>
                  <a:lnTo>
                    <a:pt x="2576665" y="5588000"/>
                  </a:lnTo>
                  <a:lnTo>
                    <a:pt x="2576398" y="5588000"/>
                  </a:lnTo>
                  <a:lnTo>
                    <a:pt x="2576182" y="5715000"/>
                  </a:lnTo>
                  <a:lnTo>
                    <a:pt x="2575928" y="5715000"/>
                  </a:lnTo>
                  <a:lnTo>
                    <a:pt x="2575877" y="5842000"/>
                  </a:lnTo>
                  <a:lnTo>
                    <a:pt x="2575941" y="5969000"/>
                  </a:lnTo>
                  <a:lnTo>
                    <a:pt x="2576106" y="6096000"/>
                  </a:lnTo>
                  <a:lnTo>
                    <a:pt x="2576334" y="6096000"/>
                  </a:lnTo>
                  <a:lnTo>
                    <a:pt x="2576652" y="6223000"/>
                  </a:lnTo>
                  <a:lnTo>
                    <a:pt x="2577058" y="6350000"/>
                  </a:lnTo>
                  <a:lnTo>
                    <a:pt x="2577528" y="6477000"/>
                  </a:lnTo>
                  <a:lnTo>
                    <a:pt x="2578087" y="6604000"/>
                  </a:lnTo>
                  <a:lnTo>
                    <a:pt x="2578735" y="6604000"/>
                  </a:lnTo>
                  <a:lnTo>
                    <a:pt x="2579446" y="6731000"/>
                  </a:lnTo>
                  <a:lnTo>
                    <a:pt x="2580246" y="6858000"/>
                  </a:lnTo>
                  <a:lnTo>
                    <a:pt x="2581122" y="6985000"/>
                  </a:lnTo>
                  <a:lnTo>
                    <a:pt x="2582087" y="7112000"/>
                  </a:lnTo>
                  <a:lnTo>
                    <a:pt x="2583116" y="7239000"/>
                  </a:lnTo>
                  <a:lnTo>
                    <a:pt x="2584234" y="7239000"/>
                  </a:lnTo>
                  <a:lnTo>
                    <a:pt x="2585428" y="7366000"/>
                  </a:lnTo>
                  <a:lnTo>
                    <a:pt x="2586710" y="7493000"/>
                  </a:lnTo>
                  <a:lnTo>
                    <a:pt x="2588056" y="7620000"/>
                  </a:lnTo>
                  <a:lnTo>
                    <a:pt x="2589492" y="7747000"/>
                  </a:lnTo>
                  <a:lnTo>
                    <a:pt x="2590990" y="7747000"/>
                  </a:lnTo>
                  <a:lnTo>
                    <a:pt x="2592578" y="7874000"/>
                  </a:lnTo>
                  <a:lnTo>
                    <a:pt x="2594241" y="8001000"/>
                  </a:lnTo>
                  <a:lnTo>
                    <a:pt x="2595981" y="8128000"/>
                  </a:lnTo>
                  <a:lnTo>
                    <a:pt x="2597810" y="8255000"/>
                  </a:lnTo>
                  <a:lnTo>
                    <a:pt x="2599702" y="8255000"/>
                  </a:lnTo>
                  <a:lnTo>
                    <a:pt x="2601671" y="8382000"/>
                  </a:lnTo>
                  <a:lnTo>
                    <a:pt x="2603728" y="8509000"/>
                  </a:lnTo>
                  <a:lnTo>
                    <a:pt x="2605849" y="8636000"/>
                  </a:lnTo>
                  <a:lnTo>
                    <a:pt x="2608059" y="8763000"/>
                  </a:lnTo>
                  <a:lnTo>
                    <a:pt x="2610345" y="8763000"/>
                  </a:lnTo>
                  <a:lnTo>
                    <a:pt x="2609113" y="8890000"/>
                  </a:lnTo>
                  <a:lnTo>
                    <a:pt x="2606979" y="8890000"/>
                  </a:lnTo>
                  <a:lnTo>
                    <a:pt x="2606065" y="9017000"/>
                  </a:lnTo>
                  <a:lnTo>
                    <a:pt x="2605252" y="9017000"/>
                  </a:lnTo>
                  <a:lnTo>
                    <a:pt x="2604516" y="9144000"/>
                  </a:lnTo>
                  <a:lnTo>
                    <a:pt x="2603309" y="9144000"/>
                  </a:lnTo>
                  <a:lnTo>
                    <a:pt x="2602814" y="9271000"/>
                  </a:lnTo>
                  <a:lnTo>
                    <a:pt x="2602407" y="9271000"/>
                  </a:lnTo>
                  <a:lnTo>
                    <a:pt x="2602065" y="9398000"/>
                  </a:lnTo>
                  <a:lnTo>
                    <a:pt x="2601582" y="9398000"/>
                  </a:lnTo>
                  <a:lnTo>
                    <a:pt x="2601430" y="9525000"/>
                  </a:lnTo>
                  <a:lnTo>
                    <a:pt x="2601277" y="9652000"/>
                  </a:lnTo>
                  <a:lnTo>
                    <a:pt x="2601341" y="9779000"/>
                  </a:lnTo>
                  <a:lnTo>
                    <a:pt x="2601506" y="9906000"/>
                  </a:lnTo>
                  <a:lnTo>
                    <a:pt x="2601734" y="9906000"/>
                  </a:lnTo>
                  <a:lnTo>
                    <a:pt x="2602052" y="10033000"/>
                  </a:lnTo>
                  <a:lnTo>
                    <a:pt x="2602458" y="10160000"/>
                  </a:lnTo>
                  <a:lnTo>
                    <a:pt x="2602928" y="10287000"/>
                  </a:lnTo>
                  <a:lnTo>
                    <a:pt x="2603487" y="10414000"/>
                  </a:lnTo>
                  <a:lnTo>
                    <a:pt x="2604135" y="10414000"/>
                  </a:lnTo>
                  <a:lnTo>
                    <a:pt x="2604846" y="10541000"/>
                  </a:lnTo>
                  <a:lnTo>
                    <a:pt x="2605646" y="10668000"/>
                  </a:lnTo>
                  <a:lnTo>
                    <a:pt x="2606522" y="10795000"/>
                  </a:lnTo>
                  <a:lnTo>
                    <a:pt x="2607487" y="10922000"/>
                  </a:lnTo>
                  <a:lnTo>
                    <a:pt x="2608516" y="10922000"/>
                  </a:lnTo>
                  <a:lnTo>
                    <a:pt x="2609634" y="11049000"/>
                  </a:lnTo>
                  <a:lnTo>
                    <a:pt x="2610828" y="11176000"/>
                  </a:lnTo>
                  <a:lnTo>
                    <a:pt x="2612110" y="11303000"/>
                  </a:lnTo>
                  <a:lnTo>
                    <a:pt x="2613456" y="11430000"/>
                  </a:lnTo>
                  <a:lnTo>
                    <a:pt x="2614892" y="11430000"/>
                  </a:lnTo>
                  <a:lnTo>
                    <a:pt x="2616390" y="11557000"/>
                  </a:lnTo>
                  <a:lnTo>
                    <a:pt x="2617978" y="11684000"/>
                  </a:lnTo>
                  <a:lnTo>
                    <a:pt x="2619641" y="11811000"/>
                  </a:lnTo>
                  <a:lnTo>
                    <a:pt x="2621381" y="11938000"/>
                  </a:lnTo>
                  <a:lnTo>
                    <a:pt x="2623210" y="11938000"/>
                  </a:lnTo>
                  <a:lnTo>
                    <a:pt x="2625102" y="12065000"/>
                  </a:lnTo>
                  <a:lnTo>
                    <a:pt x="2627071" y="12192000"/>
                  </a:lnTo>
                  <a:lnTo>
                    <a:pt x="2629128" y="12319000"/>
                  </a:lnTo>
                  <a:lnTo>
                    <a:pt x="2631249" y="12446000"/>
                  </a:lnTo>
                  <a:lnTo>
                    <a:pt x="2633459" y="12446000"/>
                  </a:lnTo>
                  <a:lnTo>
                    <a:pt x="2635745" y="12573000"/>
                  </a:lnTo>
                  <a:lnTo>
                    <a:pt x="2634513" y="12700000"/>
                  </a:lnTo>
                  <a:lnTo>
                    <a:pt x="2632392" y="12700000"/>
                  </a:lnTo>
                  <a:lnTo>
                    <a:pt x="2631478" y="12827000"/>
                  </a:lnTo>
                  <a:lnTo>
                    <a:pt x="2630652" y="12827000"/>
                  </a:lnTo>
                  <a:lnTo>
                    <a:pt x="2629916" y="12954000"/>
                  </a:lnTo>
                  <a:lnTo>
                    <a:pt x="2628709" y="12954000"/>
                  </a:lnTo>
                  <a:lnTo>
                    <a:pt x="2628227" y="13081000"/>
                  </a:lnTo>
                  <a:lnTo>
                    <a:pt x="2627807" y="13081000"/>
                  </a:lnTo>
                  <a:lnTo>
                    <a:pt x="2627477" y="13208000"/>
                  </a:lnTo>
                  <a:lnTo>
                    <a:pt x="2626982" y="13208000"/>
                  </a:lnTo>
                  <a:lnTo>
                    <a:pt x="2626830" y="13335000"/>
                  </a:lnTo>
                  <a:lnTo>
                    <a:pt x="2626677" y="13335000"/>
                  </a:lnTo>
                  <a:lnTo>
                    <a:pt x="2626753" y="13589000"/>
                  </a:lnTo>
                  <a:lnTo>
                    <a:pt x="2626906" y="13589000"/>
                  </a:lnTo>
                  <a:lnTo>
                    <a:pt x="2627223" y="13716000"/>
                  </a:lnTo>
                  <a:lnTo>
                    <a:pt x="2687942" y="13716000"/>
                  </a:lnTo>
                  <a:lnTo>
                    <a:pt x="2687269" y="13589000"/>
                  </a:lnTo>
                  <a:lnTo>
                    <a:pt x="2686469" y="13462000"/>
                  </a:lnTo>
                  <a:lnTo>
                    <a:pt x="2685872" y="13335000"/>
                  </a:lnTo>
                  <a:lnTo>
                    <a:pt x="2685199" y="13335000"/>
                  </a:lnTo>
                  <a:lnTo>
                    <a:pt x="2684462" y="13208000"/>
                  </a:lnTo>
                  <a:lnTo>
                    <a:pt x="2683624" y="13081000"/>
                  </a:lnTo>
                  <a:lnTo>
                    <a:pt x="2683179" y="13081000"/>
                  </a:lnTo>
                  <a:lnTo>
                    <a:pt x="2682697" y="12954000"/>
                  </a:lnTo>
                  <a:lnTo>
                    <a:pt x="2682189" y="12954000"/>
                  </a:lnTo>
                  <a:lnTo>
                    <a:pt x="2681655" y="12827000"/>
                  </a:lnTo>
                  <a:lnTo>
                    <a:pt x="2680500" y="12827000"/>
                  </a:lnTo>
                  <a:lnTo>
                    <a:pt x="2679877" y="12700000"/>
                  </a:lnTo>
                  <a:lnTo>
                    <a:pt x="2694101" y="12700000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8700" name="Google Shape;8700;gefe2f4b35a_0_4785"/>
            <p:cNvPicPr preferRelativeResize="0"/>
            <p:nvPr/>
          </p:nvPicPr>
          <p:blipFill rotWithShape="1">
            <a:blip r:embed="rId19">
              <a:alphaModFix/>
            </a:blip>
            <a:srcRect b="0" l="0" r="0" t="0"/>
            <a:stretch/>
          </p:blipFill>
          <p:spPr>
            <a:xfrm>
              <a:off x="13275259" y="0"/>
              <a:ext cx="440740" cy="13716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701" name="Google Shape;8701;gefe2f4b35a_0_4785"/>
            <p:cNvPicPr preferRelativeResize="0"/>
            <p:nvPr/>
          </p:nvPicPr>
          <p:blipFill rotWithShape="1">
            <a:blip r:embed="rId20">
              <a:alphaModFix/>
            </a:blip>
            <a:srcRect b="0" l="0" r="0" t="0"/>
            <a:stretch/>
          </p:blipFill>
          <p:spPr>
            <a:xfrm>
              <a:off x="12284289" y="0"/>
              <a:ext cx="371484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702" name="Google Shape;8702;gefe2f4b35a_0_4785"/>
            <p:cNvSpPr/>
            <p:nvPr/>
          </p:nvSpPr>
          <p:spPr>
            <a:xfrm>
              <a:off x="10366286" y="0"/>
              <a:ext cx="2694305" cy="13716000"/>
            </a:xfrm>
            <a:custGeom>
              <a:rect b="b" l="l" r="r" t="t"/>
              <a:pathLst>
                <a:path extrusionOk="0" h="13716000" w="2694305">
                  <a:moveTo>
                    <a:pt x="319976" y="13716000"/>
                  </a:moveTo>
                  <a:lnTo>
                    <a:pt x="298653" y="13700671"/>
                  </a:lnTo>
                  <a:lnTo>
                    <a:pt x="262394" y="13693928"/>
                  </a:lnTo>
                  <a:lnTo>
                    <a:pt x="211823" y="13690638"/>
                  </a:lnTo>
                  <a:lnTo>
                    <a:pt x="195364" y="13696772"/>
                  </a:lnTo>
                  <a:lnTo>
                    <a:pt x="189903" y="13712089"/>
                  </a:lnTo>
                  <a:lnTo>
                    <a:pt x="191249" y="13716000"/>
                  </a:lnTo>
                  <a:lnTo>
                    <a:pt x="319976" y="13716000"/>
                  </a:lnTo>
                  <a:close/>
                </a:path>
                <a:path extrusionOk="0" h="13716000" w="2694305">
                  <a:moveTo>
                    <a:pt x="422376" y="13716000"/>
                  </a:moveTo>
                  <a:lnTo>
                    <a:pt x="419366" y="13681951"/>
                  </a:lnTo>
                  <a:lnTo>
                    <a:pt x="409841" y="13639597"/>
                  </a:lnTo>
                  <a:lnTo>
                    <a:pt x="409016" y="13635914"/>
                  </a:lnTo>
                  <a:lnTo>
                    <a:pt x="372275" y="13599732"/>
                  </a:lnTo>
                  <a:lnTo>
                    <a:pt x="327139" y="13592709"/>
                  </a:lnTo>
                  <a:lnTo>
                    <a:pt x="268998" y="13591045"/>
                  </a:lnTo>
                  <a:lnTo>
                    <a:pt x="210845" y="13593572"/>
                  </a:lnTo>
                  <a:lnTo>
                    <a:pt x="165696" y="13599071"/>
                  </a:lnTo>
                  <a:lnTo>
                    <a:pt x="127025" y="13619074"/>
                  </a:lnTo>
                  <a:lnTo>
                    <a:pt x="109956" y="13654926"/>
                  </a:lnTo>
                  <a:lnTo>
                    <a:pt x="107835" y="13696772"/>
                  </a:lnTo>
                  <a:lnTo>
                    <a:pt x="107772" y="13701192"/>
                  </a:lnTo>
                  <a:lnTo>
                    <a:pt x="109499" y="13716000"/>
                  </a:lnTo>
                  <a:lnTo>
                    <a:pt x="155016" y="13716000"/>
                  </a:lnTo>
                  <a:lnTo>
                    <a:pt x="153657" y="13701192"/>
                  </a:lnTo>
                  <a:lnTo>
                    <a:pt x="155422" y="13667918"/>
                  </a:lnTo>
                  <a:lnTo>
                    <a:pt x="165696" y="13644550"/>
                  </a:lnTo>
                  <a:lnTo>
                    <a:pt x="188442" y="13639864"/>
                  </a:lnTo>
                  <a:lnTo>
                    <a:pt x="234391" y="13639813"/>
                  </a:lnTo>
                  <a:lnTo>
                    <a:pt x="273189" y="13641781"/>
                  </a:lnTo>
                  <a:lnTo>
                    <a:pt x="339255" y="13656793"/>
                  </a:lnTo>
                  <a:lnTo>
                    <a:pt x="368731" y="13705446"/>
                  </a:lnTo>
                  <a:lnTo>
                    <a:pt x="369709" y="13716000"/>
                  </a:lnTo>
                  <a:lnTo>
                    <a:pt x="422376" y="13716000"/>
                  </a:lnTo>
                  <a:close/>
                </a:path>
                <a:path extrusionOk="0" h="13716000" w="2694305">
                  <a:moveTo>
                    <a:pt x="507758" y="13654812"/>
                  </a:moveTo>
                  <a:lnTo>
                    <a:pt x="506730" y="13606945"/>
                  </a:lnTo>
                  <a:lnTo>
                    <a:pt x="499846" y="13562038"/>
                  </a:lnTo>
                  <a:lnTo>
                    <a:pt x="489648" y="13539292"/>
                  </a:lnTo>
                  <a:lnTo>
                    <a:pt x="483755" y="13526135"/>
                  </a:lnTo>
                  <a:lnTo>
                    <a:pt x="455091" y="13505307"/>
                  </a:lnTo>
                  <a:lnTo>
                    <a:pt x="405422" y="13496074"/>
                  </a:lnTo>
                  <a:lnTo>
                    <a:pt x="350012" y="13494309"/>
                  </a:lnTo>
                  <a:lnTo>
                    <a:pt x="294106" y="13496684"/>
                  </a:lnTo>
                  <a:lnTo>
                    <a:pt x="242989" y="13499846"/>
                  </a:lnTo>
                  <a:lnTo>
                    <a:pt x="189230" y="13503770"/>
                  </a:lnTo>
                  <a:lnTo>
                    <a:pt x="135788" y="13509828"/>
                  </a:lnTo>
                  <a:lnTo>
                    <a:pt x="82575" y="13517740"/>
                  </a:lnTo>
                  <a:lnTo>
                    <a:pt x="29527" y="13527265"/>
                  </a:lnTo>
                  <a:lnTo>
                    <a:pt x="8394" y="13716000"/>
                  </a:lnTo>
                  <a:lnTo>
                    <a:pt x="50774" y="13716000"/>
                  </a:lnTo>
                  <a:lnTo>
                    <a:pt x="52781" y="13694880"/>
                  </a:lnTo>
                  <a:lnTo>
                    <a:pt x="55321" y="13659498"/>
                  </a:lnTo>
                  <a:lnTo>
                    <a:pt x="55829" y="13620763"/>
                  </a:lnTo>
                  <a:lnTo>
                    <a:pt x="55918" y="13619074"/>
                  </a:lnTo>
                  <a:lnTo>
                    <a:pt x="75603" y="13573506"/>
                  </a:lnTo>
                  <a:lnTo>
                    <a:pt x="149961" y="13550176"/>
                  </a:lnTo>
                  <a:lnTo>
                    <a:pt x="193103" y="13546112"/>
                  </a:lnTo>
                  <a:lnTo>
                    <a:pt x="236715" y="13544626"/>
                  </a:lnTo>
                  <a:lnTo>
                    <a:pt x="277863" y="13543864"/>
                  </a:lnTo>
                  <a:lnTo>
                    <a:pt x="348856" y="13539292"/>
                  </a:lnTo>
                  <a:lnTo>
                    <a:pt x="387197" y="13539927"/>
                  </a:lnTo>
                  <a:lnTo>
                    <a:pt x="443014" y="13572096"/>
                  </a:lnTo>
                  <a:lnTo>
                    <a:pt x="457454" y="13610514"/>
                  </a:lnTo>
                  <a:lnTo>
                    <a:pt x="463651" y="13656793"/>
                  </a:lnTo>
                  <a:lnTo>
                    <a:pt x="464604" y="13705446"/>
                  </a:lnTo>
                  <a:lnTo>
                    <a:pt x="464299" y="13716000"/>
                  </a:lnTo>
                  <a:lnTo>
                    <a:pt x="506031" y="13716000"/>
                  </a:lnTo>
                  <a:lnTo>
                    <a:pt x="506298" y="13699579"/>
                  </a:lnTo>
                  <a:lnTo>
                    <a:pt x="507758" y="13654812"/>
                  </a:lnTo>
                  <a:close/>
                </a:path>
                <a:path extrusionOk="0" h="13716000" w="2694305">
                  <a:moveTo>
                    <a:pt x="512775" y="13261645"/>
                  </a:moveTo>
                  <a:lnTo>
                    <a:pt x="512597" y="13204101"/>
                  </a:lnTo>
                  <a:lnTo>
                    <a:pt x="505714" y="13092367"/>
                  </a:lnTo>
                  <a:lnTo>
                    <a:pt x="506298" y="13056769"/>
                  </a:lnTo>
                  <a:lnTo>
                    <a:pt x="507758" y="13012001"/>
                  </a:lnTo>
                  <a:lnTo>
                    <a:pt x="506730" y="12964135"/>
                  </a:lnTo>
                  <a:lnTo>
                    <a:pt x="499846" y="12919215"/>
                  </a:lnTo>
                  <a:lnTo>
                    <a:pt x="483755" y="12883312"/>
                  </a:lnTo>
                  <a:lnTo>
                    <a:pt x="455091" y="12862484"/>
                  </a:lnTo>
                  <a:lnTo>
                    <a:pt x="405422" y="12853251"/>
                  </a:lnTo>
                  <a:lnTo>
                    <a:pt x="350012" y="12851498"/>
                  </a:lnTo>
                  <a:lnTo>
                    <a:pt x="294106" y="12853873"/>
                  </a:lnTo>
                  <a:lnTo>
                    <a:pt x="242989" y="12857036"/>
                  </a:lnTo>
                  <a:lnTo>
                    <a:pt x="189230" y="12860960"/>
                  </a:lnTo>
                  <a:lnTo>
                    <a:pt x="135788" y="12867018"/>
                  </a:lnTo>
                  <a:lnTo>
                    <a:pt x="82575" y="12874930"/>
                  </a:lnTo>
                  <a:lnTo>
                    <a:pt x="29527" y="12884455"/>
                  </a:lnTo>
                  <a:lnTo>
                    <a:pt x="4000" y="13237363"/>
                  </a:lnTo>
                  <a:lnTo>
                    <a:pt x="5156" y="13244373"/>
                  </a:lnTo>
                  <a:lnTo>
                    <a:pt x="75298" y="13266865"/>
                  </a:lnTo>
                  <a:lnTo>
                    <a:pt x="129997" y="13272338"/>
                  </a:lnTo>
                  <a:lnTo>
                    <a:pt x="184873" y="13275297"/>
                  </a:lnTo>
                  <a:lnTo>
                    <a:pt x="240080" y="13275336"/>
                  </a:lnTo>
                  <a:lnTo>
                    <a:pt x="277215" y="13275043"/>
                  </a:lnTo>
                  <a:lnTo>
                    <a:pt x="318071" y="13274142"/>
                  </a:lnTo>
                  <a:lnTo>
                    <a:pt x="358330" y="13269684"/>
                  </a:lnTo>
                  <a:lnTo>
                    <a:pt x="412407" y="13246989"/>
                  </a:lnTo>
                  <a:lnTo>
                    <a:pt x="425043" y="13193065"/>
                  </a:lnTo>
                  <a:lnTo>
                    <a:pt x="425246" y="13145961"/>
                  </a:lnTo>
                  <a:lnTo>
                    <a:pt x="424065" y="13092367"/>
                  </a:lnTo>
                  <a:lnTo>
                    <a:pt x="419366" y="13039141"/>
                  </a:lnTo>
                  <a:lnTo>
                    <a:pt x="409016" y="12993103"/>
                  </a:lnTo>
                  <a:lnTo>
                    <a:pt x="372275" y="12956921"/>
                  </a:lnTo>
                  <a:lnTo>
                    <a:pt x="327139" y="12949885"/>
                  </a:lnTo>
                  <a:lnTo>
                    <a:pt x="268998" y="12948222"/>
                  </a:lnTo>
                  <a:lnTo>
                    <a:pt x="210845" y="12950749"/>
                  </a:lnTo>
                  <a:lnTo>
                    <a:pt x="165696" y="12956248"/>
                  </a:lnTo>
                  <a:lnTo>
                    <a:pt x="127025" y="12976251"/>
                  </a:lnTo>
                  <a:lnTo>
                    <a:pt x="109956" y="13012103"/>
                  </a:lnTo>
                  <a:lnTo>
                    <a:pt x="107657" y="13057378"/>
                  </a:lnTo>
                  <a:lnTo>
                    <a:pt x="113271" y="13105625"/>
                  </a:lnTo>
                  <a:lnTo>
                    <a:pt x="119989" y="13150418"/>
                  </a:lnTo>
                  <a:lnTo>
                    <a:pt x="301713" y="13172643"/>
                  </a:lnTo>
                  <a:lnTo>
                    <a:pt x="329057" y="13104571"/>
                  </a:lnTo>
                  <a:lnTo>
                    <a:pt x="298653" y="13057848"/>
                  </a:lnTo>
                  <a:lnTo>
                    <a:pt x="211823" y="13047828"/>
                  </a:lnTo>
                  <a:lnTo>
                    <a:pt x="195389" y="13085255"/>
                  </a:lnTo>
                  <a:lnTo>
                    <a:pt x="237312" y="13095808"/>
                  </a:lnTo>
                  <a:lnTo>
                    <a:pt x="261429" y="13101409"/>
                  </a:lnTo>
                  <a:lnTo>
                    <a:pt x="236410" y="13131953"/>
                  </a:lnTo>
                  <a:lnTo>
                    <a:pt x="186728" y="13131000"/>
                  </a:lnTo>
                  <a:lnTo>
                    <a:pt x="157022" y="13095097"/>
                  </a:lnTo>
                  <a:lnTo>
                    <a:pt x="153657" y="13058381"/>
                  </a:lnTo>
                  <a:lnTo>
                    <a:pt x="155422" y="13025095"/>
                  </a:lnTo>
                  <a:lnTo>
                    <a:pt x="165696" y="13001739"/>
                  </a:lnTo>
                  <a:lnTo>
                    <a:pt x="188442" y="12997053"/>
                  </a:lnTo>
                  <a:lnTo>
                    <a:pt x="230238" y="12996786"/>
                  </a:lnTo>
                  <a:lnTo>
                    <a:pt x="273189" y="12998971"/>
                  </a:lnTo>
                  <a:lnTo>
                    <a:pt x="339255" y="13013957"/>
                  </a:lnTo>
                  <a:lnTo>
                    <a:pt x="368731" y="13062636"/>
                  </a:lnTo>
                  <a:lnTo>
                    <a:pt x="372656" y="13104927"/>
                  </a:lnTo>
                  <a:lnTo>
                    <a:pt x="378206" y="13175425"/>
                  </a:lnTo>
                  <a:lnTo>
                    <a:pt x="356984" y="13200304"/>
                  </a:lnTo>
                  <a:lnTo>
                    <a:pt x="332828" y="13217411"/>
                  </a:lnTo>
                  <a:lnTo>
                    <a:pt x="305752" y="13226733"/>
                  </a:lnTo>
                  <a:lnTo>
                    <a:pt x="275755" y="13228295"/>
                  </a:lnTo>
                  <a:lnTo>
                    <a:pt x="241554" y="13232346"/>
                  </a:lnTo>
                  <a:lnTo>
                    <a:pt x="204419" y="13233324"/>
                  </a:lnTo>
                  <a:lnTo>
                    <a:pt x="167259" y="13231622"/>
                  </a:lnTo>
                  <a:lnTo>
                    <a:pt x="133019" y="13227609"/>
                  </a:lnTo>
                  <a:lnTo>
                    <a:pt x="97447" y="13224459"/>
                  </a:lnTo>
                  <a:lnTo>
                    <a:pt x="70497" y="13218478"/>
                  </a:lnTo>
                  <a:lnTo>
                    <a:pt x="53848" y="13206375"/>
                  </a:lnTo>
                  <a:lnTo>
                    <a:pt x="47472" y="13188150"/>
                  </a:lnTo>
                  <a:lnTo>
                    <a:pt x="51384" y="13163804"/>
                  </a:lnTo>
                  <a:lnTo>
                    <a:pt x="47548" y="13129222"/>
                  </a:lnTo>
                  <a:lnTo>
                    <a:pt x="49098" y="13090779"/>
                  </a:lnTo>
                  <a:lnTo>
                    <a:pt x="52781" y="13052070"/>
                  </a:lnTo>
                  <a:lnTo>
                    <a:pt x="55321" y="13016687"/>
                  </a:lnTo>
                  <a:lnTo>
                    <a:pt x="55841" y="12976720"/>
                  </a:lnTo>
                  <a:lnTo>
                    <a:pt x="75603" y="12930670"/>
                  </a:lnTo>
                  <a:lnTo>
                    <a:pt x="149961" y="12907353"/>
                  </a:lnTo>
                  <a:lnTo>
                    <a:pt x="193103" y="12903302"/>
                  </a:lnTo>
                  <a:lnTo>
                    <a:pt x="236715" y="12901816"/>
                  </a:lnTo>
                  <a:lnTo>
                    <a:pt x="277863" y="12901054"/>
                  </a:lnTo>
                  <a:lnTo>
                    <a:pt x="348856" y="12896482"/>
                  </a:lnTo>
                  <a:lnTo>
                    <a:pt x="387197" y="12897104"/>
                  </a:lnTo>
                  <a:lnTo>
                    <a:pt x="443014" y="12929273"/>
                  </a:lnTo>
                  <a:lnTo>
                    <a:pt x="457454" y="12967691"/>
                  </a:lnTo>
                  <a:lnTo>
                    <a:pt x="463651" y="13013995"/>
                  </a:lnTo>
                  <a:lnTo>
                    <a:pt x="464604" y="13062522"/>
                  </a:lnTo>
                  <a:lnTo>
                    <a:pt x="463308" y="13107657"/>
                  </a:lnTo>
                  <a:lnTo>
                    <a:pt x="462775" y="13143738"/>
                  </a:lnTo>
                  <a:lnTo>
                    <a:pt x="465315" y="13175094"/>
                  </a:lnTo>
                  <a:lnTo>
                    <a:pt x="468922" y="13213512"/>
                  </a:lnTo>
                  <a:lnTo>
                    <a:pt x="469722" y="13251320"/>
                  </a:lnTo>
                  <a:lnTo>
                    <a:pt x="463842" y="13280822"/>
                  </a:lnTo>
                  <a:lnTo>
                    <a:pt x="442214" y="13307822"/>
                  </a:lnTo>
                  <a:lnTo>
                    <a:pt x="412508" y="13320916"/>
                  </a:lnTo>
                  <a:lnTo>
                    <a:pt x="378218" y="13324739"/>
                  </a:lnTo>
                  <a:lnTo>
                    <a:pt x="342874" y="13323926"/>
                  </a:lnTo>
                  <a:lnTo>
                    <a:pt x="318846" y="13323062"/>
                  </a:lnTo>
                  <a:lnTo>
                    <a:pt x="212636" y="13324027"/>
                  </a:lnTo>
                  <a:lnTo>
                    <a:pt x="113931" y="13324510"/>
                  </a:lnTo>
                  <a:lnTo>
                    <a:pt x="64592" y="13325056"/>
                  </a:lnTo>
                  <a:lnTo>
                    <a:pt x="15265" y="13326047"/>
                  </a:lnTo>
                  <a:lnTo>
                    <a:pt x="0" y="13341706"/>
                  </a:lnTo>
                  <a:lnTo>
                    <a:pt x="3835" y="13352399"/>
                  </a:lnTo>
                  <a:lnTo>
                    <a:pt x="15265" y="13357657"/>
                  </a:lnTo>
                  <a:lnTo>
                    <a:pt x="67043" y="13359524"/>
                  </a:lnTo>
                  <a:lnTo>
                    <a:pt x="118846" y="13360591"/>
                  </a:lnTo>
                  <a:lnTo>
                    <a:pt x="170675" y="13361048"/>
                  </a:lnTo>
                  <a:lnTo>
                    <a:pt x="274332" y="13361022"/>
                  </a:lnTo>
                  <a:lnTo>
                    <a:pt x="288836" y="13361226"/>
                  </a:lnTo>
                  <a:lnTo>
                    <a:pt x="319519" y="13362699"/>
                  </a:lnTo>
                  <a:lnTo>
                    <a:pt x="369239" y="13365620"/>
                  </a:lnTo>
                  <a:lnTo>
                    <a:pt x="402831" y="13366356"/>
                  </a:lnTo>
                  <a:lnTo>
                    <a:pt x="464807" y="13359460"/>
                  </a:lnTo>
                  <a:lnTo>
                    <a:pt x="500367" y="13334162"/>
                  </a:lnTo>
                  <a:lnTo>
                    <a:pt x="505498" y="13315087"/>
                  </a:lnTo>
                  <a:lnTo>
                    <a:pt x="512775" y="13261645"/>
                  </a:lnTo>
                  <a:close/>
                </a:path>
                <a:path extrusionOk="0" h="13716000" w="2694305">
                  <a:moveTo>
                    <a:pt x="512775" y="12618834"/>
                  </a:moveTo>
                  <a:lnTo>
                    <a:pt x="512597" y="12561291"/>
                  </a:lnTo>
                  <a:lnTo>
                    <a:pt x="505714" y="12449543"/>
                  </a:lnTo>
                  <a:lnTo>
                    <a:pt x="506298" y="12413945"/>
                  </a:lnTo>
                  <a:lnTo>
                    <a:pt x="507758" y="12369178"/>
                  </a:lnTo>
                  <a:lnTo>
                    <a:pt x="506730" y="12321311"/>
                  </a:lnTo>
                  <a:lnTo>
                    <a:pt x="499846" y="12276404"/>
                  </a:lnTo>
                  <a:lnTo>
                    <a:pt x="483755" y="12240501"/>
                  </a:lnTo>
                  <a:lnTo>
                    <a:pt x="455091" y="12219673"/>
                  </a:lnTo>
                  <a:lnTo>
                    <a:pt x="405422" y="12210440"/>
                  </a:lnTo>
                  <a:lnTo>
                    <a:pt x="350012" y="12208675"/>
                  </a:lnTo>
                  <a:lnTo>
                    <a:pt x="294106" y="12211050"/>
                  </a:lnTo>
                  <a:lnTo>
                    <a:pt x="242989" y="12214200"/>
                  </a:lnTo>
                  <a:lnTo>
                    <a:pt x="189230" y="12218137"/>
                  </a:lnTo>
                  <a:lnTo>
                    <a:pt x="135788" y="12224195"/>
                  </a:lnTo>
                  <a:lnTo>
                    <a:pt x="82575" y="12232107"/>
                  </a:lnTo>
                  <a:lnTo>
                    <a:pt x="29527" y="12241632"/>
                  </a:lnTo>
                  <a:lnTo>
                    <a:pt x="4000" y="12594539"/>
                  </a:lnTo>
                  <a:lnTo>
                    <a:pt x="5156" y="12601550"/>
                  </a:lnTo>
                  <a:lnTo>
                    <a:pt x="75298" y="12624041"/>
                  </a:lnTo>
                  <a:lnTo>
                    <a:pt x="129997" y="12629528"/>
                  </a:lnTo>
                  <a:lnTo>
                    <a:pt x="184873" y="12632487"/>
                  </a:lnTo>
                  <a:lnTo>
                    <a:pt x="240080" y="12632512"/>
                  </a:lnTo>
                  <a:lnTo>
                    <a:pt x="277215" y="12632233"/>
                  </a:lnTo>
                  <a:lnTo>
                    <a:pt x="318071" y="12631318"/>
                  </a:lnTo>
                  <a:lnTo>
                    <a:pt x="358330" y="12626861"/>
                  </a:lnTo>
                  <a:lnTo>
                    <a:pt x="412407" y="12604166"/>
                  </a:lnTo>
                  <a:lnTo>
                    <a:pt x="425043" y="12550229"/>
                  </a:lnTo>
                  <a:lnTo>
                    <a:pt x="425246" y="12503137"/>
                  </a:lnTo>
                  <a:lnTo>
                    <a:pt x="424065" y="12449556"/>
                  </a:lnTo>
                  <a:lnTo>
                    <a:pt x="419366" y="12396330"/>
                  </a:lnTo>
                  <a:lnTo>
                    <a:pt x="409016" y="12350280"/>
                  </a:lnTo>
                  <a:lnTo>
                    <a:pt x="372275" y="12314098"/>
                  </a:lnTo>
                  <a:lnTo>
                    <a:pt x="327139" y="12307062"/>
                  </a:lnTo>
                  <a:lnTo>
                    <a:pt x="268998" y="12305411"/>
                  </a:lnTo>
                  <a:lnTo>
                    <a:pt x="210845" y="12307938"/>
                  </a:lnTo>
                  <a:lnTo>
                    <a:pt x="165696" y="12313437"/>
                  </a:lnTo>
                  <a:lnTo>
                    <a:pt x="127025" y="12333440"/>
                  </a:lnTo>
                  <a:lnTo>
                    <a:pt x="109956" y="12369305"/>
                  </a:lnTo>
                  <a:lnTo>
                    <a:pt x="107657" y="12414568"/>
                  </a:lnTo>
                  <a:lnTo>
                    <a:pt x="113271" y="12462815"/>
                  </a:lnTo>
                  <a:lnTo>
                    <a:pt x="119989" y="12507595"/>
                  </a:lnTo>
                  <a:lnTo>
                    <a:pt x="301713" y="12529833"/>
                  </a:lnTo>
                  <a:lnTo>
                    <a:pt x="329057" y="12461748"/>
                  </a:lnTo>
                  <a:lnTo>
                    <a:pt x="298653" y="12415037"/>
                  </a:lnTo>
                  <a:lnTo>
                    <a:pt x="211823" y="12405004"/>
                  </a:lnTo>
                  <a:lnTo>
                    <a:pt x="195389" y="12442444"/>
                  </a:lnTo>
                  <a:lnTo>
                    <a:pt x="237312" y="12452985"/>
                  </a:lnTo>
                  <a:lnTo>
                    <a:pt x="261429" y="12458598"/>
                  </a:lnTo>
                  <a:lnTo>
                    <a:pt x="236410" y="12489142"/>
                  </a:lnTo>
                  <a:lnTo>
                    <a:pt x="186728" y="12488189"/>
                  </a:lnTo>
                  <a:lnTo>
                    <a:pt x="157022" y="12452287"/>
                  </a:lnTo>
                  <a:lnTo>
                    <a:pt x="153657" y="12415571"/>
                  </a:lnTo>
                  <a:lnTo>
                    <a:pt x="155422" y="12382297"/>
                  </a:lnTo>
                  <a:lnTo>
                    <a:pt x="165696" y="12358929"/>
                  </a:lnTo>
                  <a:lnTo>
                    <a:pt x="188442" y="12354243"/>
                  </a:lnTo>
                  <a:lnTo>
                    <a:pt x="230238" y="12353976"/>
                  </a:lnTo>
                  <a:lnTo>
                    <a:pt x="273189" y="12356160"/>
                  </a:lnTo>
                  <a:lnTo>
                    <a:pt x="339255" y="12371146"/>
                  </a:lnTo>
                  <a:lnTo>
                    <a:pt x="368731" y="12419813"/>
                  </a:lnTo>
                  <a:lnTo>
                    <a:pt x="372656" y="12462104"/>
                  </a:lnTo>
                  <a:lnTo>
                    <a:pt x="378206" y="12532614"/>
                  </a:lnTo>
                  <a:lnTo>
                    <a:pt x="356984" y="12557493"/>
                  </a:lnTo>
                  <a:lnTo>
                    <a:pt x="332828" y="12574588"/>
                  </a:lnTo>
                  <a:lnTo>
                    <a:pt x="305752" y="12583922"/>
                  </a:lnTo>
                  <a:lnTo>
                    <a:pt x="275755" y="12585484"/>
                  </a:lnTo>
                  <a:lnTo>
                    <a:pt x="241554" y="12589535"/>
                  </a:lnTo>
                  <a:lnTo>
                    <a:pt x="204419" y="12590513"/>
                  </a:lnTo>
                  <a:lnTo>
                    <a:pt x="167259" y="12588799"/>
                  </a:lnTo>
                  <a:lnTo>
                    <a:pt x="133019" y="12584786"/>
                  </a:lnTo>
                  <a:lnTo>
                    <a:pt x="97447" y="12581649"/>
                  </a:lnTo>
                  <a:lnTo>
                    <a:pt x="70497" y="12575667"/>
                  </a:lnTo>
                  <a:lnTo>
                    <a:pt x="53848" y="12563551"/>
                  </a:lnTo>
                  <a:lnTo>
                    <a:pt x="47472" y="12545327"/>
                  </a:lnTo>
                  <a:lnTo>
                    <a:pt x="51384" y="12520994"/>
                  </a:lnTo>
                  <a:lnTo>
                    <a:pt x="47548" y="12486399"/>
                  </a:lnTo>
                  <a:lnTo>
                    <a:pt x="49098" y="12447956"/>
                  </a:lnTo>
                  <a:lnTo>
                    <a:pt x="52781" y="12409259"/>
                  </a:lnTo>
                  <a:lnTo>
                    <a:pt x="55321" y="12373864"/>
                  </a:lnTo>
                  <a:lnTo>
                    <a:pt x="55841" y="12333910"/>
                  </a:lnTo>
                  <a:lnTo>
                    <a:pt x="75603" y="12287860"/>
                  </a:lnTo>
                  <a:lnTo>
                    <a:pt x="149961" y="12264542"/>
                  </a:lnTo>
                  <a:lnTo>
                    <a:pt x="193103" y="12260491"/>
                  </a:lnTo>
                  <a:lnTo>
                    <a:pt x="236715" y="12259005"/>
                  </a:lnTo>
                  <a:lnTo>
                    <a:pt x="277863" y="12258231"/>
                  </a:lnTo>
                  <a:lnTo>
                    <a:pt x="348856" y="12253659"/>
                  </a:lnTo>
                  <a:lnTo>
                    <a:pt x="387197" y="12254294"/>
                  </a:lnTo>
                  <a:lnTo>
                    <a:pt x="443014" y="12286463"/>
                  </a:lnTo>
                  <a:lnTo>
                    <a:pt x="457454" y="12324880"/>
                  </a:lnTo>
                  <a:lnTo>
                    <a:pt x="463651" y="12371172"/>
                  </a:lnTo>
                  <a:lnTo>
                    <a:pt x="464604" y="12419711"/>
                  </a:lnTo>
                  <a:lnTo>
                    <a:pt x="463308" y="12464847"/>
                  </a:lnTo>
                  <a:lnTo>
                    <a:pt x="462775" y="12500928"/>
                  </a:lnTo>
                  <a:lnTo>
                    <a:pt x="465315" y="12532284"/>
                  </a:lnTo>
                  <a:lnTo>
                    <a:pt x="468922" y="12570701"/>
                  </a:lnTo>
                  <a:lnTo>
                    <a:pt x="469722" y="12608497"/>
                  </a:lnTo>
                  <a:lnTo>
                    <a:pt x="463842" y="12637999"/>
                  </a:lnTo>
                  <a:lnTo>
                    <a:pt x="442214" y="12664999"/>
                  </a:lnTo>
                  <a:lnTo>
                    <a:pt x="412508" y="12678093"/>
                  </a:lnTo>
                  <a:lnTo>
                    <a:pt x="378218" y="12681915"/>
                  </a:lnTo>
                  <a:lnTo>
                    <a:pt x="342874" y="12681103"/>
                  </a:lnTo>
                  <a:lnTo>
                    <a:pt x="318846" y="12680252"/>
                  </a:lnTo>
                  <a:lnTo>
                    <a:pt x="212636" y="12681217"/>
                  </a:lnTo>
                  <a:lnTo>
                    <a:pt x="113931" y="12681699"/>
                  </a:lnTo>
                  <a:lnTo>
                    <a:pt x="64592" y="12682233"/>
                  </a:lnTo>
                  <a:lnTo>
                    <a:pt x="15265" y="12683223"/>
                  </a:lnTo>
                  <a:lnTo>
                    <a:pt x="0" y="12698883"/>
                  </a:lnTo>
                  <a:lnTo>
                    <a:pt x="3835" y="12709589"/>
                  </a:lnTo>
                  <a:lnTo>
                    <a:pt x="15265" y="12714834"/>
                  </a:lnTo>
                  <a:lnTo>
                    <a:pt x="67043" y="12716701"/>
                  </a:lnTo>
                  <a:lnTo>
                    <a:pt x="118846" y="12717767"/>
                  </a:lnTo>
                  <a:lnTo>
                    <a:pt x="170675" y="12718237"/>
                  </a:lnTo>
                  <a:lnTo>
                    <a:pt x="274332" y="12718212"/>
                  </a:lnTo>
                  <a:lnTo>
                    <a:pt x="288836" y="12718428"/>
                  </a:lnTo>
                  <a:lnTo>
                    <a:pt x="319519" y="12719888"/>
                  </a:lnTo>
                  <a:lnTo>
                    <a:pt x="369239" y="12722822"/>
                  </a:lnTo>
                  <a:lnTo>
                    <a:pt x="402831" y="12723546"/>
                  </a:lnTo>
                  <a:lnTo>
                    <a:pt x="464807" y="12716650"/>
                  </a:lnTo>
                  <a:lnTo>
                    <a:pt x="500367" y="12691339"/>
                  </a:lnTo>
                  <a:lnTo>
                    <a:pt x="505498" y="12672263"/>
                  </a:lnTo>
                  <a:lnTo>
                    <a:pt x="512775" y="12618834"/>
                  </a:lnTo>
                  <a:close/>
                </a:path>
                <a:path extrusionOk="0" h="13716000" w="2694305">
                  <a:moveTo>
                    <a:pt x="512775" y="11976024"/>
                  </a:moveTo>
                  <a:lnTo>
                    <a:pt x="512597" y="11918467"/>
                  </a:lnTo>
                  <a:lnTo>
                    <a:pt x="505714" y="11806733"/>
                  </a:lnTo>
                  <a:lnTo>
                    <a:pt x="506298" y="11771135"/>
                  </a:lnTo>
                  <a:lnTo>
                    <a:pt x="507758" y="11726367"/>
                  </a:lnTo>
                  <a:lnTo>
                    <a:pt x="506730" y="11678501"/>
                  </a:lnTo>
                  <a:lnTo>
                    <a:pt x="499846" y="11633594"/>
                  </a:lnTo>
                  <a:lnTo>
                    <a:pt x="483755" y="11597691"/>
                  </a:lnTo>
                  <a:lnTo>
                    <a:pt x="455091" y="11576863"/>
                  </a:lnTo>
                  <a:lnTo>
                    <a:pt x="405422" y="11567630"/>
                  </a:lnTo>
                  <a:lnTo>
                    <a:pt x="350012" y="11565865"/>
                  </a:lnTo>
                  <a:lnTo>
                    <a:pt x="294106" y="11568240"/>
                  </a:lnTo>
                  <a:lnTo>
                    <a:pt x="242989" y="11571389"/>
                  </a:lnTo>
                  <a:lnTo>
                    <a:pt x="189230" y="11575313"/>
                  </a:lnTo>
                  <a:lnTo>
                    <a:pt x="135788" y="11581371"/>
                  </a:lnTo>
                  <a:lnTo>
                    <a:pt x="82575" y="11589283"/>
                  </a:lnTo>
                  <a:lnTo>
                    <a:pt x="29527" y="11598821"/>
                  </a:lnTo>
                  <a:lnTo>
                    <a:pt x="4000" y="11951729"/>
                  </a:lnTo>
                  <a:lnTo>
                    <a:pt x="5156" y="11958739"/>
                  </a:lnTo>
                  <a:lnTo>
                    <a:pt x="75298" y="11981231"/>
                  </a:lnTo>
                  <a:lnTo>
                    <a:pt x="129997" y="11986717"/>
                  </a:lnTo>
                  <a:lnTo>
                    <a:pt x="184873" y="11989676"/>
                  </a:lnTo>
                  <a:lnTo>
                    <a:pt x="240080" y="11989714"/>
                  </a:lnTo>
                  <a:lnTo>
                    <a:pt x="277215" y="11989422"/>
                  </a:lnTo>
                  <a:lnTo>
                    <a:pt x="318071" y="11988508"/>
                  </a:lnTo>
                  <a:lnTo>
                    <a:pt x="358330" y="11984050"/>
                  </a:lnTo>
                  <a:lnTo>
                    <a:pt x="412407" y="11961355"/>
                  </a:lnTo>
                  <a:lnTo>
                    <a:pt x="425043" y="11907418"/>
                  </a:lnTo>
                  <a:lnTo>
                    <a:pt x="425246" y="11860314"/>
                  </a:lnTo>
                  <a:lnTo>
                    <a:pt x="424065" y="11806733"/>
                  </a:lnTo>
                  <a:lnTo>
                    <a:pt x="419366" y="11753507"/>
                  </a:lnTo>
                  <a:lnTo>
                    <a:pt x="409016" y="11707470"/>
                  </a:lnTo>
                  <a:lnTo>
                    <a:pt x="372275" y="11671287"/>
                  </a:lnTo>
                  <a:lnTo>
                    <a:pt x="327139" y="11664252"/>
                  </a:lnTo>
                  <a:lnTo>
                    <a:pt x="268998" y="11662601"/>
                  </a:lnTo>
                  <a:lnTo>
                    <a:pt x="210845" y="11665115"/>
                  </a:lnTo>
                  <a:lnTo>
                    <a:pt x="165696" y="11670627"/>
                  </a:lnTo>
                  <a:lnTo>
                    <a:pt x="127025" y="11690629"/>
                  </a:lnTo>
                  <a:lnTo>
                    <a:pt x="109956" y="11726494"/>
                  </a:lnTo>
                  <a:lnTo>
                    <a:pt x="107657" y="11771757"/>
                  </a:lnTo>
                  <a:lnTo>
                    <a:pt x="113271" y="11820004"/>
                  </a:lnTo>
                  <a:lnTo>
                    <a:pt x="119989" y="11864785"/>
                  </a:lnTo>
                  <a:lnTo>
                    <a:pt x="301713" y="11887010"/>
                  </a:lnTo>
                  <a:lnTo>
                    <a:pt x="329057" y="11818925"/>
                  </a:lnTo>
                  <a:lnTo>
                    <a:pt x="298653" y="11772227"/>
                  </a:lnTo>
                  <a:lnTo>
                    <a:pt x="211823" y="11762194"/>
                  </a:lnTo>
                  <a:lnTo>
                    <a:pt x="195389" y="11799621"/>
                  </a:lnTo>
                  <a:lnTo>
                    <a:pt x="237312" y="11810175"/>
                  </a:lnTo>
                  <a:lnTo>
                    <a:pt x="261429" y="11815788"/>
                  </a:lnTo>
                  <a:lnTo>
                    <a:pt x="236410" y="11846319"/>
                  </a:lnTo>
                  <a:lnTo>
                    <a:pt x="186728" y="11845366"/>
                  </a:lnTo>
                  <a:lnTo>
                    <a:pt x="157022" y="11809476"/>
                  </a:lnTo>
                  <a:lnTo>
                    <a:pt x="153657" y="11772760"/>
                  </a:lnTo>
                  <a:lnTo>
                    <a:pt x="155422" y="11739474"/>
                  </a:lnTo>
                  <a:lnTo>
                    <a:pt x="165696" y="11716118"/>
                  </a:lnTo>
                  <a:lnTo>
                    <a:pt x="188442" y="11711432"/>
                  </a:lnTo>
                  <a:lnTo>
                    <a:pt x="230238" y="11711165"/>
                  </a:lnTo>
                  <a:lnTo>
                    <a:pt x="273189" y="11713350"/>
                  </a:lnTo>
                  <a:lnTo>
                    <a:pt x="339255" y="11728336"/>
                  </a:lnTo>
                  <a:lnTo>
                    <a:pt x="368731" y="11776989"/>
                  </a:lnTo>
                  <a:lnTo>
                    <a:pt x="372656" y="11819280"/>
                  </a:lnTo>
                  <a:lnTo>
                    <a:pt x="378206" y="11889804"/>
                  </a:lnTo>
                  <a:lnTo>
                    <a:pt x="356984" y="11914670"/>
                  </a:lnTo>
                  <a:lnTo>
                    <a:pt x="332828" y="11931777"/>
                  </a:lnTo>
                  <a:lnTo>
                    <a:pt x="305752" y="11941112"/>
                  </a:lnTo>
                  <a:lnTo>
                    <a:pt x="275755" y="11942674"/>
                  </a:lnTo>
                  <a:lnTo>
                    <a:pt x="241554" y="11946712"/>
                  </a:lnTo>
                  <a:lnTo>
                    <a:pt x="204419" y="11947690"/>
                  </a:lnTo>
                  <a:lnTo>
                    <a:pt x="167259" y="11945976"/>
                  </a:lnTo>
                  <a:lnTo>
                    <a:pt x="133019" y="11941975"/>
                  </a:lnTo>
                  <a:lnTo>
                    <a:pt x="97447" y="11938838"/>
                  </a:lnTo>
                  <a:lnTo>
                    <a:pt x="70497" y="11932844"/>
                  </a:lnTo>
                  <a:lnTo>
                    <a:pt x="53848" y="11920741"/>
                  </a:lnTo>
                  <a:lnTo>
                    <a:pt x="47472" y="11902504"/>
                  </a:lnTo>
                  <a:lnTo>
                    <a:pt x="51384" y="11878158"/>
                  </a:lnTo>
                  <a:lnTo>
                    <a:pt x="47548" y="11843576"/>
                  </a:lnTo>
                  <a:lnTo>
                    <a:pt x="49098" y="11805145"/>
                  </a:lnTo>
                  <a:lnTo>
                    <a:pt x="52781" y="11766448"/>
                  </a:lnTo>
                  <a:lnTo>
                    <a:pt x="55321" y="11731054"/>
                  </a:lnTo>
                  <a:lnTo>
                    <a:pt x="55841" y="11691099"/>
                  </a:lnTo>
                  <a:lnTo>
                    <a:pt x="75603" y="11645049"/>
                  </a:lnTo>
                  <a:lnTo>
                    <a:pt x="149961" y="11621732"/>
                  </a:lnTo>
                  <a:lnTo>
                    <a:pt x="193103" y="11617668"/>
                  </a:lnTo>
                  <a:lnTo>
                    <a:pt x="236715" y="11616182"/>
                  </a:lnTo>
                  <a:lnTo>
                    <a:pt x="277863" y="11615420"/>
                  </a:lnTo>
                  <a:lnTo>
                    <a:pt x="348856" y="11610848"/>
                  </a:lnTo>
                  <a:lnTo>
                    <a:pt x="387197" y="11611470"/>
                  </a:lnTo>
                  <a:lnTo>
                    <a:pt x="443014" y="11643639"/>
                  </a:lnTo>
                  <a:lnTo>
                    <a:pt x="457454" y="11682057"/>
                  </a:lnTo>
                  <a:lnTo>
                    <a:pt x="463651" y="11728361"/>
                  </a:lnTo>
                  <a:lnTo>
                    <a:pt x="464604" y="11776901"/>
                  </a:lnTo>
                  <a:lnTo>
                    <a:pt x="463308" y="11822036"/>
                  </a:lnTo>
                  <a:lnTo>
                    <a:pt x="462775" y="11858117"/>
                  </a:lnTo>
                  <a:lnTo>
                    <a:pt x="465315" y="11889461"/>
                  </a:lnTo>
                  <a:lnTo>
                    <a:pt x="468922" y="11927878"/>
                  </a:lnTo>
                  <a:lnTo>
                    <a:pt x="469722" y="11965686"/>
                  </a:lnTo>
                  <a:lnTo>
                    <a:pt x="463842" y="11995188"/>
                  </a:lnTo>
                  <a:lnTo>
                    <a:pt x="442214" y="12022188"/>
                  </a:lnTo>
                  <a:lnTo>
                    <a:pt x="412508" y="12035282"/>
                  </a:lnTo>
                  <a:lnTo>
                    <a:pt x="378218" y="12039105"/>
                  </a:lnTo>
                  <a:lnTo>
                    <a:pt x="342861" y="12038292"/>
                  </a:lnTo>
                  <a:lnTo>
                    <a:pt x="318833" y="12037441"/>
                  </a:lnTo>
                  <a:lnTo>
                    <a:pt x="212636" y="12038406"/>
                  </a:lnTo>
                  <a:lnTo>
                    <a:pt x="113931" y="12038889"/>
                  </a:lnTo>
                  <a:lnTo>
                    <a:pt x="64592" y="12039422"/>
                  </a:lnTo>
                  <a:lnTo>
                    <a:pt x="15265" y="12040413"/>
                  </a:lnTo>
                  <a:lnTo>
                    <a:pt x="0" y="12056072"/>
                  </a:lnTo>
                  <a:lnTo>
                    <a:pt x="3835" y="12066765"/>
                  </a:lnTo>
                  <a:lnTo>
                    <a:pt x="15265" y="12072010"/>
                  </a:lnTo>
                  <a:lnTo>
                    <a:pt x="67043" y="12073877"/>
                  </a:lnTo>
                  <a:lnTo>
                    <a:pt x="118846" y="12074944"/>
                  </a:lnTo>
                  <a:lnTo>
                    <a:pt x="170675" y="12075414"/>
                  </a:lnTo>
                  <a:lnTo>
                    <a:pt x="274332" y="12075401"/>
                  </a:lnTo>
                  <a:lnTo>
                    <a:pt x="288836" y="12075605"/>
                  </a:lnTo>
                  <a:lnTo>
                    <a:pt x="319519" y="12077078"/>
                  </a:lnTo>
                  <a:lnTo>
                    <a:pt x="369239" y="12079999"/>
                  </a:lnTo>
                  <a:lnTo>
                    <a:pt x="402831" y="12080735"/>
                  </a:lnTo>
                  <a:lnTo>
                    <a:pt x="464807" y="12073839"/>
                  </a:lnTo>
                  <a:lnTo>
                    <a:pt x="500367" y="12048528"/>
                  </a:lnTo>
                  <a:lnTo>
                    <a:pt x="505498" y="12029453"/>
                  </a:lnTo>
                  <a:lnTo>
                    <a:pt x="512775" y="11976024"/>
                  </a:lnTo>
                  <a:close/>
                </a:path>
                <a:path extrusionOk="0" h="13716000" w="2694305">
                  <a:moveTo>
                    <a:pt x="512775" y="11333201"/>
                  </a:moveTo>
                  <a:lnTo>
                    <a:pt x="512597" y="11275657"/>
                  </a:lnTo>
                  <a:lnTo>
                    <a:pt x="505714" y="11163910"/>
                  </a:lnTo>
                  <a:lnTo>
                    <a:pt x="506298" y="11128312"/>
                  </a:lnTo>
                  <a:lnTo>
                    <a:pt x="507758" y="11083544"/>
                  </a:lnTo>
                  <a:lnTo>
                    <a:pt x="506730" y="11035678"/>
                  </a:lnTo>
                  <a:lnTo>
                    <a:pt x="499846" y="10990771"/>
                  </a:lnTo>
                  <a:lnTo>
                    <a:pt x="483755" y="10954868"/>
                  </a:lnTo>
                  <a:lnTo>
                    <a:pt x="455091" y="10934027"/>
                  </a:lnTo>
                  <a:lnTo>
                    <a:pt x="405422" y="10924807"/>
                  </a:lnTo>
                  <a:lnTo>
                    <a:pt x="350012" y="10923054"/>
                  </a:lnTo>
                  <a:lnTo>
                    <a:pt x="294106" y="10925416"/>
                  </a:lnTo>
                  <a:lnTo>
                    <a:pt x="242989" y="10928566"/>
                  </a:lnTo>
                  <a:lnTo>
                    <a:pt x="189230" y="10932503"/>
                  </a:lnTo>
                  <a:lnTo>
                    <a:pt x="135788" y="10938548"/>
                  </a:lnTo>
                  <a:lnTo>
                    <a:pt x="82575" y="10946473"/>
                  </a:lnTo>
                  <a:lnTo>
                    <a:pt x="29527" y="10955998"/>
                  </a:lnTo>
                  <a:lnTo>
                    <a:pt x="4000" y="11308906"/>
                  </a:lnTo>
                  <a:lnTo>
                    <a:pt x="5156" y="11315916"/>
                  </a:lnTo>
                  <a:lnTo>
                    <a:pt x="75298" y="11338420"/>
                  </a:lnTo>
                  <a:lnTo>
                    <a:pt x="129997" y="11343894"/>
                  </a:lnTo>
                  <a:lnTo>
                    <a:pt x="184873" y="11346866"/>
                  </a:lnTo>
                  <a:lnTo>
                    <a:pt x="240080" y="11346891"/>
                  </a:lnTo>
                  <a:lnTo>
                    <a:pt x="277215" y="11346599"/>
                  </a:lnTo>
                  <a:lnTo>
                    <a:pt x="318071" y="11345685"/>
                  </a:lnTo>
                  <a:lnTo>
                    <a:pt x="358330" y="11341227"/>
                  </a:lnTo>
                  <a:lnTo>
                    <a:pt x="412407" y="11318532"/>
                  </a:lnTo>
                  <a:lnTo>
                    <a:pt x="425043" y="11264595"/>
                  </a:lnTo>
                  <a:lnTo>
                    <a:pt x="425246" y="11217504"/>
                  </a:lnTo>
                  <a:lnTo>
                    <a:pt x="424065" y="11163922"/>
                  </a:lnTo>
                  <a:lnTo>
                    <a:pt x="419366" y="11110697"/>
                  </a:lnTo>
                  <a:lnTo>
                    <a:pt x="409016" y="11064646"/>
                  </a:lnTo>
                  <a:lnTo>
                    <a:pt x="372275" y="11028464"/>
                  </a:lnTo>
                  <a:lnTo>
                    <a:pt x="327139" y="11021441"/>
                  </a:lnTo>
                  <a:lnTo>
                    <a:pt x="268998" y="11019777"/>
                  </a:lnTo>
                  <a:lnTo>
                    <a:pt x="210845" y="11022292"/>
                  </a:lnTo>
                  <a:lnTo>
                    <a:pt x="165696" y="11027791"/>
                  </a:lnTo>
                  <a:lnTo>
                    <a:pt x="127025" y="11047806"/>
                  </a:lnTo>
                  <a:lnTo>
                    <a:pt x="109956" y="11083671"/>
                  </a:lnTo>
                  <a:lnTo>
                    <a:pt x="107657" y="11128947"/>
                  </a:lnTo>
                  <a:lnTo>
                    <a:pt x="113271" y="11177181"/>
                  </a:lnTo>
                  <a:lnTo>
                    <a:pt x="119989" y="11221961"/>
                  </a:lnTo>
                  <a:lnTo>
                    <a:pt x="301713" y="11244186"/>
                  </a:lnTo>
                  <a:lnTo>
                    <a:pt x="329057" y="11176114"/>
                  </a:lnTo>
                  <a:lnTo>
                    <a:pt x="298653" y="11129404"/>
                  </a:lnTo>
                  <a:lnTo>
                    <a:pt x="211823" y="11119371"/>
                  </a:lnTo>
                  <a:lnTo>
                    <a:pt x="195389" y="11156810"/>
                  </a:lnTo>
                  <a:lnTo>
                    <a:pt x="237312" y="11167364"/>
                  </a:lnTo>
                  <a:lnTo>
                    <a:pt x="261429" y="11172965"/>
                  </a:lnTo>
                  <a:lnTo>
                    <a:pt x="236410" y="11203508"/>
                  </a:lnTo>
                  <a:lnTo>
                    <a:pt x="186728" y="11202556"/>
                  </a:lnTo>
                  <a:lnTo>
                    <a:pt x="157022" y="11166653"/>
                  </a:lnTo>
                  <a:lnTo>
                    <a:pt x="153657" y="11129937"/>
                  </a:lnTo>
                  <a:lnTo>
                    <a:pt x="155422" y="11096663"/>
                  </a:lnTo>
                  <a:lnTo>
                    <a:pt x="165696" y="11073295"/>
                  </a:lnTo>
                  <a:lnTo>
                    <a:pt x="188442" y="11068609"/>
                  </a:lnTo>
                  <a:lnTo>
                    <a:pt x="230238" y="11068342"/>
                  </a:lnTo>
                  <a:lnTo>
                    <a:pt x="273189" y="11070527"/>
                  </a:lnTo>
                  <a:lnTo>
                    <a:pt x="339255" y="11085513"/>
                  </a:lnTo>
                  <a:lnTo>
                    <a:pt x="368731" y="11134179"/>
                  </a:lnTo>
                  <a:lnTo>
                    <a:pt x="372656" y="11176457"/>
                  </a:lnTo>
                  <a:lnTo>
                    <a:pt x="378206" y="11246980"/>
                  </a:lnTo>
                  <a:lnTo>
                    <a:pt x="356984" y="11271860"/>
                  </a:lnTo>
                  <a:lnTo>
                    <a:pt x="332828" y="11288967"/>
                  </a:lnTo>
                  <a:lnTo>
                    <a:pt x="305752" y="11298301"/>
                  </a:lnTo>
                  <a:lnTo>
                    <a:pt x="275755" y="11299850"/>
                  </a:lnTo>
                  <a:lnTo>
                    <a:pt x="241554" y="11303902"/>
                  </a:lnTo>
                  <a:lnTo>
                    <a:pt x="204419" y="11304880"/>
                  </a:lnTo>
                  <a:lnTo>
                    <a:pt x="167259" y="11303165"/>
                  </a:lnTo>
                  <a:lnTo>
                    <a:pt x="133019" y="11299152"/>
                  </a:lnTo>
                  <a:lnTo>
                    <a:pt x="97447" y="11296015"/>
                  </a:lnTo>
                  <a:lnTo>
                    <a:pt x="70497" y="11290033"/>
                  </a:lnTo>
                  <a:lnTo>
                    <a:pt x="53848" y="11277918"/>
                  </a:lnTo>
                  <a:lnTo>
                    <a:pt x="47472" y="11259693"/>
                  </a:lnTo>
                  <a:lnTo>
                    <a:pt x="51384" y="11235334"/>
                  </a:lnTo>
                  <a:lnTo>
                    <a:pt x="47548" y="11200765"/>
                  </a:lnTo>
                  <a:lnTo>
                    <a:pt x="49098" y="11162322"/>
                  </a:lnTo>
                  <a:lnTo>
                    <a:pt x="52781" y="11123625"/>
                  </a:lnTo>
                  <a:lnTo>
                    <a:pt x="55321" y="11088230"/>
                  </a:lnTo>
                  <a:lnTo>
                    <a:pt x="55841" y="11048276"/>
                  </a:lnTo>
                  <a:lnTo>
                    <a:pt x="75603" y="11002239"/>
                  </a:lnTo>
                  <a:lnTo>
                    <a:pt x="149961" y="10978909"/>
                  </a:lnTo>
                  <a:lnTo>
                    <a:pt x="193103" y="10974845"/>
                  </a:lnTo>
                  <a:lnTo>
                    <a:pt x="236715" y="10973359"/>
                  </a:lnTo>
                  <a:lnTo>
                    <a:pt x="277863" y="10972584"/>
                  </a:lnTo>
                  <a:lnTo>
                    <a:pt x="348856" y="10968025"/>
                  </a:lnTo>
                  <a:lnTo>
                    <a:pt x="387197" y="10968660"/>
                  </a:lnTo>
                  <a:lnTo>
                    <a:pt x="443014" y="11000829"/>
                  </a:lnTo>
                  <a:lnTo>
                    <a:pt x="457454" y="11039246"/>
                  </a:lnTo>
                  <a:lnTo>
                    <a:pt x="463651" y="11085538"/>
                  </a:lnTo>
                  <a:lnTo>
                    <a:pt x="464604" y="11134077"/>
                  </a:lnTo>
                  <a:lnTo>
                    <a:pt x="463308" y="11179213"/>
                  </a:lnTo>
                  <a:lnTo>
                    <a:pt x="462775" y="11215294"/>
                  </a:lnTo>
                  <a:lnTo>
                    <a:pt x="465315" y="11246650"/>
                  </a:lnTo>
                  <a:lnTo>
                    <a:pt x="468922" y="11285068"/>
                  </a:lnTo>
                  <a:lnTo>
                    <a:pt x="469722" y="11322863"/>
                  </a:lnTo>
                  <a:lnTo>
                    <a:pt x="463842" y="11352365"/>
                  </a:lnTo>
                  <a:lnTo>
                    <a:pt x="442214" y="11379365"/>
                  </a:lnTo>
                  <a:lnTo>
                    <a:pt x="412521" y="11392459"/>
                  </a:lnTo>
                  <a:lnTo>
                    <a:pt x="378231" y="11396282"/>
                  </a:lnTo>
                  <a:lnTo>
                    <a:pt x="342887" y="11395469"/>
                  </a:lnTo>
                  <a:lnTo>
                    <a:pt x="318846" y="11394618"/>
                  </a:lnTo>
                  <a:lnTo>
                    <a:pt x="212636" y="11395583"/>
                  </a:lnTo>
                  <a:lnTo>
                    <a:pt x="113931" y="11396066"/>
                  </a:lnTo>
                  <a:lnTo>
                    <a:pt x="64592" y="11396612"/>
                  </a:lnTo>
                  <a:lnTo>
                    <a:pt x="15265" y="11397590"/>
                  </a:lnTo>
                  <a:lnTo>
                    <a:pt x="0" y="11413249"/>
                  </a:lnTo>
                  <a:lnTo>
                    <a:pt x="3835" y="11423942"/>
                  </a:lnTo>
                  <a:lnTo>
                    <a:pt x="15265" y="11429187"/>
                  </a:lnTo>
                  <a:lnTo>
                    <a:pt x="67043" y="11431067"/>
                  </a:lnTo>
                  <a:lnTo>
                    <a:pt x="118846" y="11432134"/>
                  </a:lnTo>
                  <a:lnTo>
                    <a:pt x="170675" y="11432591"/>
                  </a:lnTo>
                  <a:lnTo>
                    <a:pt x="274332" y="11432565"/>
                  </a:lnTo>
                  <a:lnTo>
                    <a:pt x="288848" y="11432781"/>
                  </a:lnTo>
                  <a:lnTo>
                    <a:pt x="319544" y="11434255"/>
                  </a:lnTo>
                  <a:lnTo>
                    <a:pt x="369252" y="11437176"/>
                  </a:lnTo>
                  <a:lnTo>
                    <a:pt x="402831" y="11437912"/>
                  </a:lnTo>
                  <a:lnTo>
                    <a:pt x="464807" y="11431016"/>
                  </a:lnTo>
                  <a:lnTo>
                    <a:pt x="500367" y="11405718"/>
                  </a:lnTo>
                  <a:lnTo>
                    <a:pt x="505498" y="11386630"/>
                  </a:lnTo>
                  <a:lnTo>
                    <a:pt x="512775" y="11333201"/>
                  </a:lnTo>
                  <a:close/>
                </a:path>
                <a:path extrusionOk="0" h="13716000" w="2694305">
                  <a:moveTo>
                    <a:pt x="512775" y="10690390"/>
                  </a:moveTo>
                  <a:lnTo>
                    <a:pt x="512597" y="10632846"/>
                  </a:lnTo>
                  <a:lnTo>
                    <a:pt x="505714" y="10521099"/>
                  </a:lnTo>
                  <a:lnTo>
                    <a:pt x="506298" y="10485501"/>
                  </a:lnTo>
                  <a:lnTo>
                    <a:pt x="507758" y="10440733"/>
                  </a:lnTo>
                  <a:lnTo>
                    <a:pt x="506730" y="10392867"/>
                  </a:lnTo>
                  <a:lnTo>
                    <a:pt x="499846" y="10347947"/>
                  </a:lnTo>
                  <a:lnTo>
                    <a:pt x="483755" y="10312057"/>
                  </a:lnTo>
                  <a:lnTo>
                    <a:pt x="455091" y="10291216"/>
                  </a:lnTo>
                  <a:lnTo>
                    <a:pt x="405422" y="10281996"/>
                  </a:lnTo>
                  <a:lnTo>
                    <a:pt x="350012" y="10280231"/>
                  </a:lnTo>
                  <a:lnTo>
                    <a:pt x="294106" y="10282606"/>
                  </a:lnTo>
                  <a:lnTo>
                    <a:pt x="242989" y="10285755"/>
                  </a:lnTo>
                  <a:lnTo>
                    <a:pt x="189230" y="10289692"/>
                  </a:lnTo>
                  <a:lnTo>
                    <a:pt x="135788" y="10295738"/>
                  </a:lnTo>
                  <a:lnTo>
                    <a:pt x="82575" y="10303650"/>
                  </a:lnTo>
                  <a:lnTo>
                    <a:pt x="29527" y="10313175"/>
                  </a:lnTo>
                  <a:lnTo>
                    <a:pt x="4000" y="10666082"/>
                  </a:lnTo>
                  <a:lnTo>
                    <a:pt x="5156" y="10673105"/>
                  </a:lnTo>
                  <a:lnTo>
                    <a:pt x="75298" y="10695597"/>
                  </a:lnTo>
                  <a:lnTo>
                    <a:pt x="129997" y="10701084"/>
                  </a:lnTo>
                  <a:lnTo>
                    <a:pt x="184873" y="10704043"/>
                  </a:lnTo>
                  <a:lnTo>
                    <a:pt x="240080" y="10704068"/>
                  </a:lnTo>
                  <a:lnTo>
                    <a:pt x="277215" y="10703789"/>
                  </a:lnTo>
                  <a:lnTo>
                    <a:pt x="318071" y="10702874"/>
                  </a:lnTo>
                  <a:lnTo>
                    <a:pt x="358330" y="10698417"/>
                  </a:lnTo>
                  <a:lnTo>
                    <a:pt x="412407" y="10675722"/>
                  </a:lnTo>
                  <a:lnTo>
                    <a:pt x="425043" y="10621785"/>
                  </a:lnTo>
                  <a:lnTo>
                    <a:pt x="425246" y="10574680"/>
                  </a:lnTo>
                  <a:lnTo>
                    <a:pt x="424065" y="10521099"/>
                  </a:lnTo>
                  <a:lnTo>
                    <a:pt x="419366" y="10467873"/>
                  </a:lnTo>
                  <a:lnTo>
                    <a:pt x="409016" y="10421823"/>
                  </a:lnTo>
                  <a:lnTo>
                    <a:pt x="372275" y="10385641"/>
                  </a:lnTo>
                  <a:lnTo>
                    <a:pt x="327139" y="10378618"/>
                  </a:lnTo>
                  <a:lnTo>
                    <a:pt x="268998" y="10376954"/>
                  </a:lnTo>
                  <a:lnTo>
                    <a:pt x="210845" y="10379469"/>
                  </a:lnTo>
                  <a:lnTo>
                    <a:pt x="165696" y="10384968"/>
                  </a:lnTo>
                  <a:lnTo>
                    <a:pt x="127025" y="10404983"/>
                  </a:lnTo>
                  <a:lnTo>
                    <a:pt x="109956" y="10440848"/>
                  </a:lnTo>
                  <a:lnTo>
                    <a:pt x="107657" y="10486111"/>
                  </a:lnTo>
                  <a:lnTo>
                    <a:pt x="113271" y="10534371"/>
                  </a:lnTo>
                  <a:lnTo>
                    <a:pt x="119989" y="10579151"/>
                  </a:lnTo>
                  <a:lnTo>
                    <a:pt x="301713" y="10601376"/>
                  </a:lnTo>
                  <a:lnTo>
                    <a:pt x="329057" y="10533304"/>
                  </a:lnTo>
                  <a:lnTo>
                    <a:pt x="298653" y="10486593"/>
                  </a:lnTo>
                  <a:lnTo>
                    <a:pt x="211823" y="10476560"/>
                  </a:lnTo>
                  <a:lnTo>
                    <a:pt x="195389" y="10514000"/>
                  </a:lnTo>
                  <a:lnTo>
                    <a:pt x="237312" y="10524541"/>
                  </a:lnTo>
                  <a:lnTo>
                    <a:pt x="261429" y="10530154"/>
                  </a:lnTo>
                  <a:lnTo>
                    <a:pt x="236410" y="10560698"/>
                  </a:lnTo>
                  <a:lnTo>
                    <a:pt x="186728" y="10559733"/>
                  </a:lnTo>
                  <a:lnTo>
                    <a:pt x="157022" y="10523830"/>
                  </a:lnTo>
                  <a:lnTo>
                    <a:pt x="153657" y="10487114"/>
                  </a:lnTo>
                  <a:lnTo>
                    <a:pt x="155422" y="10453840"/>
                  </a:lnTo>
                  <a:lnTo>
                    <a:pt x="165696" y="10430472"/>
                  </a:lnTo>
                  <a:lnTo>
                    <a:pt x="188442" y="10425798"/>
                  </a:lnTo>
                  <a:lnTo>
                    <a:pt x="230238" y="10425532"/>
                  </a:lnTo>
                  <a:lnTo>
                    <a:pt x="273189" y="10427716"/>
                  </a:lnTo>
                  <a:lnTo>
                    <a:pt x="339255" y="10442702"/>
                  </a:lnTo>
                  <a:lnTo>
                    <a:pt x="368731" y="10491368"/>
                  </a:lnTo>
                  <a:lnTo>
                    <a:pt x="372656" y="10533647"/>
                  </a:lnTo>
                  <a:lnTo>
                    <a:pt x="378206" y="10604157"/>
                  </a:lnTo>
                  <a:lnTo>
                    <a:pt x="356984" y="10629036"/>
                  </a:lnTo>
                  <a:lnTo>
                    <a:pt x="332828" y="10646143"/>
                  </a:lnTo>
                  <a:lnTo>
                    <a:pt x="305752" y="10655478"/>
                  </a:lnTo>
                  <a:lnTo>
                    <a:pt x="275755" y="10657027"/>
                  </a:lnTo>
                  <a:lnTo>
                    <a:pt x="241554" y="10661091"/>
                  </a:lnTo>
                  <a:lnTo>
                    <a:pt x="204419" y="10662056"/>
                  </a:lnTo>
                  <a:lnTo>
                    <a:pt x="167259" y="10660342"/>
                  </a:lnTo>
                  <a:lnTo>
                    <a:pt x="133019" y="10656329"/>
                  </a:lnTo>
                  <a:lnTo>
                    <a:pt x="97447" y="10653205"/>
                  </a:lnTo>
                  <a:lnTo>
                    <a:pt x="70497" y="10647223"/>
                  </a:lnTo>
                  <a:lnTo>
                    <a:pt x="53848" y="10635107"/>
                  </a:lnTo>
                  <a:lnTo>
                    <a:pt x="47472" y="10616883"/>
                  </a:lnTo>
                  <a:lnTo>
                    <a:pt x="51384" y="10592524"/>
                  </a:lnTo>
                  <a:lnTo>
                    <a:pt x="47548" y="10557942"/>
                  </a:lnTo>
                  <a:lnTo>
                    <a:pt x="49098" y="10519512"/>
                  </a:lnTo>
                  <a:lnTo>
                    <a:pt x="52781" y="10480802"/>
                  </a:lnTo>
                  <a:lnTo>
                    <a:pt x="55321" y="10445420"/>
                  </a:lnTo>
                  <a:lnTo>
                    <a:pt x="55841" y="10405466"/>
                  </a:lnTo>
                  <a:lnTo>
                    <a:pt x="75603" y="10359415"/>
                  </a:lnTo>
                  <a:lnTo>
                    <a:pt x="149961" y="10336098"/>
                  </a:lnTo>
                  <a:lnTo>
                    <a:pt x="193103" y="10332034"/>
                  </a:lnTo>
                  <a:lnTo>
                    <a:pt x="236715" y="10330548"/>
                  </a:lnTo>
                  <a:lnTo>
                    <a:pt x="277863" y="10329774"/>
                  </a:lnTo>
                  <a:lnTo>
                    <a:pt x="348856" y="10325202"/>
                  </a:lnTo>
                  <a:lnTo>
                    <a:pt x="387197" y="10325837"/>
                  </a:lnTo>
                  <a:lnTo>
                    <a:pt x="443014" y="10358006"/>
                  </a:lnTo>
                  <a:lnTo>
                    <a:pt x="457454" y="10396423"/>
                  </a:lnTo>
                  <a:lnTo>
                    <a:pt x="463651" y="10442727"/>
                  </a:lnTo>
                  <a:lnTo>
                    <a:pt x="464604" y="10491267"/>
                  </a:lnTo>
                  <a:lnTo>
                    <a:pt x="463308" y="10536403"/>
                  </a:lnTo>
                  <a:lnTo>
                    <a:pt x="462775" y="10572471"/>
                  </a:lnTo>
                  <a:lnTo>
                    <a:pt x="465315" y="10603827"/>
                  </a:lnTo>
                  <a:lnTo>
                    <a:pt x="468922" y="10642244"/>
                  </a:lnTo>
                  <a:lnTo>
                    <a:pt x="469722" y="10680040"/>
                  </a:lnTo>
                  <a:lnTo>
                    <a:pt x="463842" y="10709542"/>
                  </a:lnTo>
                  <a:lnTo>
                    <a:pt x="442214" y="10736555"/>
                  </a:lnTo>
                  <a:lnTo>
                    <a:pt x="412508" y="10749648"/>
                  </a:lnTo>
                  <a:lnTo>
                    <a:pt x="378218" y="10753471"/>
                  </a:lnTo>
                  <a:lnTo>
                    <a:pt x="342874" y="10752646"/>
                  </a:lnTo>
                  <a:lnTo>
                    <a:pt x="318846" y="10751795"/>
                  </a:lnTo>
                  <a:lnTo>
                    <a:pt x="212636" y="10752773"/>
                  </a:lnTo>
                  <a:lnTo>
                    <a:pt x="113931" y="10753255"/>
                  </a:lnTo>
                  <a:lnTo>
                    <a:pt x="64592" y="10753801"/>
                  </a:lnTo>
                  <a:lnTo>
                    <a:pt x="15265" y="10754779"/>
                  </a:lnTo>
                  <a:lnTo>
                    <a:pt x="0" y="10770438"/>
                  </a:lnTo>
                  <a:lnTo>
                    <a:pt x="3835" y="10781132"/>
                  </a:lnTo>
                  <a:lnTo>
                    <a:pt x="15265" y="10786377"/>
                  </a:lnTo>
                  <a:lnTo>
                    <a:pt x="67043" y="10788256"/>
                  </a:lnTo>
                  <a:lnTo>
                    <a:pt x="118846" y="10789323"/>
                  </a:lnTo>
                  <a:lnTo>
                    <a:pt x="170675" y="10789780"/>
                  </a:lnTo>
                  <a:lnTo>
                    <a:pt x="274332" y="10789755"/>
                  </a:lnTo>
                  <a:lnTo>
                    <a:pt x="288836" y="10789971"/>
                  </a:lnTo>
                  <a:lnTo>
                    <a:pt x="319519" y="10791431"/>
                  </a:lnTo>
                  <a:lnTo>
                    <a:pt x="369239" y="10794365"/>
                  </a:lnTo>
                  <a:lnTo>
                    <a:pt x="402831" y="10795102"/>
                  </a:lnTo>
                  <a:lnTo>
                    <a:pt x="464807" y="10788193"/>
                  </a:lnTo>
                  <a:lnTo>
                    <a:pt x="500367" y="10762894"/>
                  </a:lnTo>
                  <a:lnTo>
                    <a:pt x="505498" y="10743819"/>
                  </a:lnTo>
                  <a:lnTo>
                    <a:pt x="512775" y="10690390"/>
                  </a:lnTo>
                  <a:close/>
                </a:path>
                <a:path extrusionOk="0" h="13716000" w="2694305">
                  <a:moveTo>
                    <a:pt x="512775" y="10047567"/>
                  </a:moveTo>
                  <a:lnTo>
                    <a:pt x="512597" y="9990010"/>
                  </a:lnTo>
                  <a:lnTo>
                    <a:pt x="505714" y="9878276"/>
                  </a:lnTo>
                  <a:lnTo>
                    <a:pt x="506298" y="9842678"/>
                  </a:lnTo>
                  <a:lnTo>
                    <a:pt x="507758" y="9797923"/>
                  </a:lnTo>
                  <a:lnTo>
                    <a:pt x="506730" y="9750057"/>
                  </a:lnTo>
                  <a:lnTo>
                    <a:pt x="499846" y="9705137"/>
                  </a:lnTo>
                  <a:lnTo>
                    <a:pt x="483755" y="9669247"/>
                  </a:lnTo>
                  <a:lnTo>
                    <a:pt x="455091" y="9648406"/>
                  </a:lnTo>
                  <a:lnTo>
                    <a:pt x="405422" y="9639173"/>
                  </a:lnTo>
                  <a:lnTo>
                    <a:pt x="350012" y="9637420"/>
                  </a:lnTo>
                  <a:lnTo>
                    <a:pt x="294106" y="9639783"/>
                  </a:lnTo>
                  <a:lnTo>
                    <a:pt x="242989" y="9642932"/>
                  </a:lnTo>
                  <a:lnTo>
                    <a:pt x="189230" y="9646882"/>
                  </a:lnTo>
                  <a:lnTo>
                    <a:pt x="135788" y="9652927"/>
                  </a:lnTo>
                  <a:lnTo>
                    <a:pt x="82575" y="9660839"/>
                  </a:lnTo>
                  <a:lnTo>
                    <a:pt x="29527" y="9670364"/>
                  </a:lnTo>
                  <a:lnTo>
                    <a:pt x="4000" y="10023272"/>
                  </a:lnTo>
                  <a:lnTo>
                    <a:pt x="5156" y="10030282"/>
                  </a:lnTo>
                  <a:lnTo>
                    <a:pt x="75298" y="10052774"/>
                  </a:lnTo>
                  <a:lnTo>
                    <a:pt x="129997" y="10058260"/>
                  </a:lnTo>
                  <a:lnTo>
                    <a:pt x="184873" y="10061219"/>
                  </a:lnTo>
                  <a:lnTo>
                    <a:pt x="240080" y="10061245"/>
                  </a:lnTo>
                  <a:lnTo>
                    <a:pt x="277215" y="10060965"/>
                  </a:lnTo>
                  <a:lnTo>
                    <a:pt x="318071" y="10060051"/>
                  </a:lnTo>
                  <a:lnTo>
                    <a:pt x="358330" y="10055593"/>
                  </a:lnTo>
                  <a:lnTo>
                    <a:pt x="412407" y="10032911"/>
                  </a:lnTo>
                  <a:lnTo>
                    <a:pt x="425043" y="9978961"/>
                  </a:lnTo>
                  <a:lnTo>
                    <a:pt x="425246" y="9931870"/>
                  </a:lnTo>
                  <a:lnTo>
                    <a:pt x="424065" y="9878289"/>
                  </a:lnTo>
                  <a:lnTo>
                    <a:pt x="419366" y="9825063"/>
                  </a:lnTo>
                  <a:lnTo>
                    <a:pt x="409016" y="9779013"/>
                  </a:lnTo>
                  <a:lnTo>
                    <a:pt x="372275" y="9742830"/>
                  </a:lnTo>
                  <a:lnTo>
                    <a:pt x="327139" y="9735807"/>
                  </a:lnTo>
                  <a:lnTo>
                    <a:pt x="268998" y="9734144"/>
                  </a:lnTo>
                  <a:lnTo>
                    <a:pt x="210845" y="9736658"/>
                  </a:lnTo>
                  <a:lnTo>
                    <a:pt x="165696" y="9742157"/>
                  </a:lnTo>
                  <a:lnTo>
                    <a:pt x="127025" y="9762172"/>
                  </a:lnTo>
                  <a:lnTo>
                    <a:pt x="109956" y="9798025"/>
                  </a:lnTo>
                  <a:lnTo>
                    <a:pt x="107657" y="9843300"/>
                  </a:lnTo>
                  <a:lnTo>
                    <a:pt x="113271" y="9891547"/>
                  </a:lnTo>
                  <a:lnTo>
                    <a:pt x="119989" y="9936328"/>
                  </a:lnTo>
                  <a:lnTo>
                    <a:pt x="301713" y="9958553"/>
                  </a:lnTo>
                  <a:lnTo>
                    <a:pt x="329057" y="9890481"/>
                  </a:lnTo>
                  <a:lnTo>
                    <a:pt x="298653" y="9843770"/>
                  </a:lnTo>
                  <a:lnTo>
                    <a:pt x="211823" y="9833737"/>
                  </a:lnTo>
                  <a:lnTo>
                    <a:pt x="195389" y="9871177"/>
                  </a:lnTo>
                  <a:lnTo>
                    <a:pt x="237312" y="9881730"/>
                  </a:lnTo>
                  <a:lnTo>
                    <a:pt x="261429" y="9887331"/>
                  </a:lnTo>
                  <a:lnTo>
                    <a:pt x="236410" y="9917874"/>
                  </a:lnTo>
                  <a:lnTo>
                    <a:pt x="186728" y="9916922"/>
                  </a:lnTo>
                  <a:lnTo>
                    <a:pt x="157022" y="9881019"/>
                  </a:lnTo>
                  <a:lnTo>
                    <a:pt x="153657" y="9844303"/>
                  </a:lnTo>
                  <a:lnTo>
                    <a:pt x="155422" y="9811017"/>
                  </a:lnTo>
                  <a:lnTo>
                    <a:pt x="165696" y="9787649"/>
                  </a:lnTo>
                  <a:lnTo>
                    <a:pt x="188442" y="9782975"/>
                  </a:lnTo>
                  <a:lnTo>
                    <a:pt x="230238" y="9782708"/>
                  </a:lnTo>
                  <a:lnTo>
                    <a:pt x="273189" y="9784893"/>
                  </a:lnTo>
                  <a:lnTo>
                    <a:pt x="339255" y="9799879"/>
                  </a:lnTo>
                  <a:lnTo>
                    <a:pt x="368731" y="9848545"/>
                  </a:lnTo>
                  <a:lnTo>
                    <a:pt x="372656" y="9890836"/>
                  </a:lnTo>
                  <a:lnTo>
                    <a:pt x="378206" y="9961347"/>
                  </a:lnTo>
                  <a:lnTo>
                    <a:pt x="356984" y="9986226"/>
                  </a:lnTo>
                  <a:lnTo>
                    <a:pt x="332828" y="10003320"/>
                  </a:lnTo>
                  <a:lnTo>
                    <a:pt x="305752" y="10012655"/>
                  </a:lnTo>
                  <a:lnTo>
                    <a:pt x="275755" y="10014217"/>
                  </a:lnTo>
                  <a:lnTo>
                    <a:pt x="241554" y="10018268"/>
                  </a:lnTo>
                  <a:lnTo>
                    <a:pt x="204419" y="10019246"/>
                  </a:lnTo>
                  <a:lnTo>
                    <a:pt x="167259" y="10017531"/>
                  </a:lnTo>
                  <a:lnTo>
                    <a:pt x="133019" y="10013518"/>
                  </a:lnTo>
                  <a:lnTo>
                    <a:pt x="97447" y="10010381"/>
                  </a:lnTo>
                  <a:lnTo>
                    <a:pt x="70497" y="10004400"/>
                  </a:lnTo>
                  <a:lnTo>
                    <a:pt x="53848" y="9992296"/>
                  </a:lnTo>
                  <a:lnTo>
                    <a:pt x="47472" y="9974059"/>
                  </a:lnTo>
                  <a:lnTo>
                    <a:pt x="51384" y="9949713"/>
                  </a:lnTo>
                  <a:lnTo>
                    <a:pt x="47548" y="9915119"/>
                  </a:lnTo>
                  <a:lnTo>
                    <a:pt x="49098" y="9876688"/>
                  </a:lnTo>
                  <a:lnTo>
                    <a:pt x="52781" y="9837991"/>
                  </a:lnTo>
                  <a:lnTo>
                    <a:pt x="55321" y="9802597"/>
                  </a:lnTo>
                  <a:lnTo>
                    <a:pt x="55841" y="9762642"/>
                  </a:lnTo>
                  <a:lnTo>
                    <a:pt x="75603" y="9716605"/>
                  </a:lnTo>
                  <a:lnTo>
                    <a:pt x="149961" y="9693275"/>
                  </a:lnTo>
                  <a:lnTo>
                    <a:pt x="193103" y="9689224"/>
                  </a:lnTo>
                  <a:lnTo>
                    <a:pt x="236715" y="9687738"/>
                  </a:lnTo>
                  <a:lnTo>
                    <a:pt x="277863" y="9686963"/>
                  </a:lnTo>
                  <a:lnTo>
                    <a:pt x="348856" y="9682391"/>
                  </a:lnTo>
                  <a:lnTo>
                    <a:pt x="387197" y="9683026"/>
                  </a:lnTo>
                  <a:lnTo>
                    <a:pt x="443014" y="9715195"/>
                  </a:lnTo>
                  <a:lnTo>
                    <a:pt x="457454" y="9753613"/>
                  </a:lnTo>
                  <a:lnTo>
                    <a:pt x="463651" y="9799904"/>
                  </a:lnTo>
                  <a:lnTo>
                    <a:pt x="464604" y="9848444"/>
                  </a:lnTo>
                  <a:lnTo>
                    <a:pt x="463308" y="9893579"/>
                  </a:lnTo>
                  <a:lnTo>
                    <a:pt x="462775" y="9929660"/>
                  </a:lnTo>
                  <a:lnTo>
                    <a:pt x="465315" y="9961016"/>
                  </a:lnTo>
                  <a:lnTo>
                    <a:pt x="468922" y="9999434"/>
                  </a:lnTo>
                  <a:lnTo>
                    <a:pt x="469722" y="10037229"/>
                  </a:lnTo>
                  <a:lnTo>
                    <a:pt x="463842" y="10066731"/>
                  </a:lnTo>
                  <a:lnTo>
                    <a:pt x="442214" y="10093744"/>
                  </a:lnTo>
                  <a:lnTo>
                    <a:pt x="412508" y="10106838"/>
                  </a:lnTo>
                  <a:lnTo>
                    <a:pt x="378218" y="10110648"/>
                  </a:lnTo>
                  <a:lnTo>
                    <a:pt x="342874" y="10109835"/>
                  </a:lnTo>
                  <a:lnTo>
                    <a:pt x="318846" y="10108984"/>
                  </a:lnTo>
                  <a:lnTo>
                    <a:pt x="212636" y="10109937"/>
                  </a:lnTo>
                  <a:lnTo>
                    <a:pt x="113931" y="10110419"/>
                  </a:lnTo>
                  <a:lnTo>
                    <a:pt x="64592" y="10110965"/>
                  </a:lnTo>
                  <a:lnTo>
                    <a:pt x="15265" y="10111956"/>
                  </a:lnTo>
                  <a:lnTo>
                    <a:pt x="0" y="10127615"/>
                  </a:lnTo>
                  <a:lnTo>
                    <a:pt x="3835" y="10138321"/>
                  </a:lnTo>
                  <a:lnTo>
                    <a:pt x="15265" y="10143566"/>
                  </a:lnTo>
                  <a:lnTo>
                    <a:pt x="67043" y="10145446"/>
                  </a:lnTo>
                  <a:lnTo>
                    <a:pt x="118846" y="10146500"/>
                  </a:lnTo>
                  <a:lnTo>
                    <a:pt x="170675" y="10146970"/>
                  </a:lnTo>
                  <a:lnTo>
                    <a:pt x="274332" y="10146944"/>
                  </a:lnTo>
                  <a:lnTo>
                    <a:pt x="288836" y="10147148"/>
                  </a:lnTo>
                  <a:lnTo>
                    <a:pt x="319519" y="10148621"/>
                  </a:lnTo>
                  <a:lnTo>
                    <a:pt x="369239" y="10151542"/>
                  </a:lnTo>
                  <a:lnTo>
                    <a:pt x="402831" y="10152278"/>
                  </a:lnTo>
                  <a:lnTo>
                    <a:pt x="464807" y="10145382"/>
                  </a:lnTo>
                  <a:lnTo>
                    <a:pt x="500367" y="10120084"/>
                  </a:lnTo>
                  <a:lnTo>
                    <a:pt x="505498" y="10100996"/>
                  </a:lnTo>
                  <a:lnTo>
                    <a:pt x="512775" y="10047567"/>
                  </a:lnTo>
                  <a:close/>
                </a:path>
                <a:path extrusionOk="0" h="13716000" w="2694305">
                  <a:moveTo>
                    <a:pt x="512775" y="9404756"/>
                  </a:moveTo>
                  <a:lnTo>
                    <a:pt x="512597" y="9347200"/>
                  </a:lnTo>
                  <a:lnTo>
                    <a:pt x="505714" y="9235465"/>
                  </a:lnTo>
                  <a:lnTo>
                    <a:pt x="506298" y="9199867"/>
                  </a:lnTo>
                  <a:lnTo>
                    <a:pt x="507758" y="9155100"/>
                  </a:lnTo>
                  <a:lnTo>
                    <a:pt x="506730" y="9107233"/>
                  </a:lnTo>
                  <a:lnTo>
                    <a:pt x="499846" y="9062326"/>
                  </a:lnTo>
                  <a:lnTo>
                    <a:pt x="483755" y="9026423"/>
                  </a:lnTo>
                  <a:lnTo>
                    <a:pt x="455091" y="9005595"/>
                  </a:lnTo>
                  <a:lnTo>
                    <a:pt x="405422" y="8996362"/>
                  </a:lnTo>
                  <a:lnTo>
                    <a:pt x="350012" y="8994597"/>
                  </a:lnTo>
                  <a:lnTo>
                    <a:pt x="294106" y="8996972"/>
                  </a:lnTo>
                  <a:lnTo>
                    <a:pt x="242989" y="9000122"/>
                  </a:lnTo>
                  <a:lnTo>
                    <a:pt x="189230" y="9004059"/>
                  </a:lnTo>
                  <a:lnTo>
                    <a:pt x="135788" y="9010104"/>
                  </a:lnTo>
                  <a:lnTo>
                    <a:pt x="82575" y="9018016"/>
                  </a:lnTo>
                  <a:lnTo>
                    <a:pt x="29527" y="9027541"/>
                  </a:lnTo>
                  <a:lnTo>
                    <a:pt x="4000" y="9380461"/>
                  </a:lnTo>
                  <a:lnTo>
                    <a:pt x="5156" y="9387472"/>
                  </a:lnTo>
                  <a:lnTo>
                    <a:pt x="75298" y="9409963"/>
                  </a:lnTo>
                  <a:lnTo>
                    <a:pt x="129997" y="9415450"/>
                  </a:lnTo>
                  <a:lnTo>
                    <a:pt x="184873" y="9418409"/>
                  </a:lnTo>
                  <a:lnTo>
                    <a:pt x="240080" y="9418447"/>
                  </a:lnTo>
                  <a:lnTo>
                    <a:pt x="277215" y="9418155"/>
                  </a:lnTo>
                  <a:lnTo>
                    <a:pt x="318071" y="9417240"/>
                  </a:lnTo>
                  <a:lnTo>
                    <a:pt x="358330" y="9412783"/>
                  </a:lnTo>
                  <a:lnTo>
                    <a:pt x="412407" y="9390088"/>
                  </a:lnTo>
                  <a:lnTo>
                    <a:pt x="425043" y="9336151"/>
                  </a:lnTo>
                  <a:lnTo>
                    <a:pt x="425246" y="9289047"/>
                  </a:lnTo>
                  <a:lnTo>
                    <a:pt x="424065" y="9235465"/>
                  </a:lnTo>
                  <a:lnTo>
                    <a:pt x="419366" y="9182240"/>
                  </a:lnTo>
                  <a:lnTo>
                    <a:pt x="409016" y="9136202"/>
                  </a:lnTo>
                  <a:lnTo>
                    <a:pt x="372275" y="9100020"/>
                  </a:lnTo>
                  <a:lnTo>
                    <a:pt x="327139" y="9092984"/>
                  </a:lnTo>
                  <a:lnTo>
                    <a:pt x="268998" y="9091333"/>
                  </a:lnTo>
                  <a:lnTo>
                    <a:pt x="210845" y="9093848"/>
                  </a:lnTo>
                  <a:lnTo>
                    <a:pt x="165696" y="9099359"/>
                  </a:lnTo>
                  <a:lnTo>
                    <a:pt x="127025" y="9119362"/>
                  </a:lnTo>
                  <a:lnTo>
                    <a:pt x="109956" y="9155214"/>
                  </a:lnTo>
                  <a:lnTo>
                    <a:pt x="107657" y="9200490"/>
                  </a:lnTo>
                  <a:lnTo>
                    <a:pt x="113271" y="9248737"/>
                  </a:lnTo>
                  <a:lnTo>
                    <a:pt x="119989" y="9293517"/>
                  </a:lnTo>
                  <a:lnTo>
                    <a:pt x="301713" y="9315742"/>
                  </a:lnTo>
                  <a:lnTo>
                    <a:pt x="329057" y="9247657"/>
                  </a:lnTo>
                  <a:lnTo>
                    <a:pt x="298653" y="9200947"/>
                  </a:lnTo>
                  <a:lnTo>
                    <a:pt x="211823" y="9190926"/>
                  </a:lnTo>
                  <a:lnTo>
                    <a:pt x="195389" y="9228366"/>
                  </a:lnTo>
                  <a:lnTo>
                    <a:pt x="237312" y="9238907"/>
                  </a:lnTo>
                  <a:lnTo>
                    <a:pt x="261429" y="9244520"/>
                  </a:lnTo>
                  <a:lnTo>
                    <a:pt x="236410" y="9275064"/>
                  </a:lnTo>
                  <a:lnTo>
                    <a:pt x="186728" y="9274099"/>
                  </a:lnTo>
                  <a:lnTo>
                    <a:pt x="157022" y="9238209"/>
                  </a:lnTo>
                  <a:lnTo>
                    <a:pt x="153657" y="9201493"/>
                  </a:lnTo>
                  <a:lnTo>
                    <a:pt x="155422" y="9168219"/>
                  </a:lnTo>
                  <a:lnTo>
                    <a:pt x="165696" y="9144851"/>
                  </a:lnTo>
                  <a:lnTo>
                    <a:pt x="188442" y="9140165"/>
                  </a:lnTo>
                  <a:lnTo>
                    <a:pt x="230238" y="9139898"/>
                  </a:lnTo>
                  <a:lnTo>
                    <a:pt x="273189" y="9142082"/>
                  </a:lnTo>
                  <a:lnTo>
                    <a:pt x="339255" y="9157068"/>
                  </a:lnTo>
                  <a:lnTo>
                    <a:pt x="368731" y="9205722"/>
                  </a:lnTo>
                  <a:lnTo>
                    <a:pt x="372656" y="9248013"/>
                  </a:lnTo>
                  <a:lnTo>
                    <a:pt x="378206" y="9318536"/>
                  </a:lnTo>
                  <a:lnTo>
                    <a:pt x="356984" y="9343403"/>
                  </a:lnTo>
                  <a:lnTo>
                    <a:pt x="332828" y="9360510"/>
                  </a:lnTo>
                  <a:lnTo>
                    <a:pt x="305752" y="9369844"/>
                  </a:lnTo>
                  <a:lnTo>
                    <a:pt x="275755" y="9371406"/>
                  </a:lnTo>
                  <a:lnTo>
                    <a:pt x="241554" y="9375457"/>
                  </a:lnTo>
                  <a:lnTo>
                    <a:pt x="204419" y="9376423"/>
                  </a:lnTo>
                  <a:lnTo>
                    <a:pt x="167259" y="9374708"/>
                  </a:lnTo>
                  <a:lnTo>
                    <a:pt x="133019" y="9370708"/>
                  </a:lnTo>
                  <a:lnTo>
                    <a:pt x="97447" y="9367571"/>
                  </a:lnTo>
                  <a:lnTo>
                    <a:pt x="70497" y="9361589"/>
                  </a:lnTo>
                  <a:lnTo>
                    <a:pt x="53848" y="9349473"/>
                  </a:lnTo>
                  <a:lnTo>
                    <a:pt x="47472" y="9331249"/>
                  </a:lnTo>
                  <a:lnTo>
                    <a:pt x="51384" y="9306890"/>
                  </a:lnTo>
                  <a:lnTo>
                    <a:pt x="47548" y="9272308"/>
                  </a:lnTo>
                  <a:lnTo>
                    <a:pt x="49098" y="9233878"/>
                  </a:lnTo>
                  <a:lnTo>
                    <a:pt x="52781" y="9195168"/>
                  </a:lnTo>
                  <a:lnTo>
                    <a:pt x="55321" y="9159786"/>
                  </a:lnTo>
                  <a:lnTo>
                    <a:pt x="55841" y="9119832"/>
                  </a:lnTo>
                  <a:lnTo>
                    <a:pt x="75603" y="9073782"/>
                  </a:lnTo>
                  <a:lnTo>
                    <a:pt x="149961" y="9050464"/>
                  </a:lnTo>
                  <a:lnTo>
                    <a:pt x="193103" y="9046400"/>
                  </a:lnTo>
                  <a:lnTo>
                    <a:pt x="236715" y="9044915"/>
                  </a:lnTo>
                  <a:lnTo>
                    <a:pt x="277863" y="9044140"/>
                  </a:lnTo>
                  <a:lnTo>
                    <a:pt x="348856" y="9039581"/>
                  </a:lnTo>
                  <a:lnTo>
                    <a:pt x="387197" y="9040203"/>
                  </a:lnTo>
                  <a:lnTo>
                    <a:pt x="443014" y="9072372"/>
                  </a:lnTo>
                  <a:lnTo>
                    <a:pt x="457454" y="9110789"/>
                  </a:lnTo>
                  <a:lnTo>
                    <a:pt x="463651" y="9157094"/>
                  </a:lnTo>
                  <a:lnTo>
                    <a:pt x="464604" y="9205633"/>
                  </a:lnTo>
                  <a:lnTo>
                    <a:pt x="463308" y="9250769"/>
                  </a:lnTo>
                  <a:lnTo>
                    <a:pt x="462775" y="9286850"/>
                  </a:lnTo>
                  <a:lnTo>
                    <a:pt x="465315" y="9318193"/>
                  </a:lnTo>
                  <a:lnTo>
                    <a:pt x="468922" y="9356611"/>
                  </a:lnTo>
                  <a:lnTo>
                    <a:pt x="469722" y="9394419"/>
                  </a:lnTo>
                  <a:lnTo>
                    <a:pt x="463842" y="9423921"/>
                  </a:lnTo>
                  <a:lnTo>
                    <a:pt x="442214" y="9450921"/>
                  </a:lnTo>
                  <a:lnTo>
                    <a:pt x="412508" y="9464015"/>
                  </a:lnTo>
                  <a:lnTo>
                    <a:pt x="378218" y="9467837"/>
                  </a:lnTo>
                  <a:lnTo>
                    <a:pt x="342861" y="9467024"/>
                  </a:lnTo>
                  <a:lnTo>
                    <a:pt x="318833" y="9466161"/>
                  </a:lnTo>
                  <a:lnTo>
                    <a:pt x="212636" y="9467126"/>
                  </a:lnTo>
                  <a:lnTo>
                    <a:pt x="113931" y="9467621"/>
                  </a:lnTo>
                  <a:lnTo>
                    <a:pt x="64592" y="9468155"/>
                  </a:lnTo>
                  <a:lnTo>
                    <a:pt x="15265" y="9469145"/>
                  </a:lnTo>
                  <a:lnTo>
                    <a:pt x="0" y="9484804"/>
                  </a:lnTo>
                  <a:lnTo>
                    <a:pt x="3835" y="9495498"/>
                  </a:lnTo>
                  <a:lnTo>
                    <a:pt x="15265" y="9500743"/>
                  </a:lnTo>
                  <a:lnTo>
                    <a:pt x="67043" y="9502610"/>
                  </a:lnTo>
                  <a:lnTo>
                    <a:pt x="118846" y="9503677"/>
                  </a:lnTo>
                  <a:lnTo>
                    <a:pt x="170675" y="9504147"/>
                  </a:lnTo>
                  <a:lnTo>
                    <a:pt x="274332" y="9504121"/>
                  </a:lnTo>
                  <a:lnTo>
                    <a:pt x="288823" y="9504337"/>
                  </a:lnTo>
                  <a:lnTo>
                    <a:pt x="319493" y="9505798"/>
                  </a:lnTo>
                  <a:lnTo>
                    <a:pt x="369214" y="9508731"/>
                  </a:lnTo>
                  <a:lnTo>
                    <a:pt x="402805" y="9509468"/>
                  </a:lnTo>
                  <a:lnTo>
                    <a:pt x="464807" y="9502572"/>
                  </a:lnTo>
                  <a:lnTo>
                    <a:pt x="500367" y="9477261"/>
                  </a:lnTo>
                  <a:lnTo>
                    <a:pt x="505498" y="9458185"/>
                  </a:lnTo>
                  <a:lnTo>
                    <a:pt x="512775" y="9404756"/>
                  </a:lnTo>
                  <a:close/>
                </a:path>
                <a:path extrusionOk="0" h="13716000" w="2694305">
                  <a:moveTo>
                    <a:pt x="512775" y="8761946"/>
                  </a:moveTo>
                  <a:lnTo>
                    <a:pt x="512597" y="8704389"/>
                  </a:lnTo>
                  <a:lnTo>
                    <a:pt x="505714" y="8592655"/>
                  </a:lnTo>
                  <a:lnTo>
                    <a:pt x="506298" y="8557044"/>
                  </a:lnTo>
                  <a:lnTo>
                    <a:pt x="507758" y="8512289"/>
                  </a:lnTo>
                  <a:lnTo>
                    <a:pt x="506730" y="8464423"/>
                  </a:lnTo>
                  <a:lnTo>
                    <a:pt x="499846" y="8419503"/>
                  </a:lnTo>
                  <a:lnTo>
                    <a:pt x="483755" y="8383600"/>
                  </a:lnTo>
                  <a:lnTo>
                    <a:pt x="455091" y="8362772"/>
                  </a:lnTo>
                  <a:lnTo>
                    <a:pt x="405422" y="8353552"/>
                  </a:lnTo>
                  <a:lnTo>
                    <a:pt x="350012" y="8351787"/>
                  </a:lnTo>
                  <a:lnTo>
                    <a:pt x="294106" y="8354161"/>
                  </a:lnTo>
                  <a:lnTo>
                    <a:pt x="242989" y="8357311"/>
                  </a:lnTo>
                  <a:lnTo>
                    <a:pt x="189230" y="8361235"/>
                  </a:lnTo>
                  <a:lnTo>
                    <a:pt x="135788" y="8367293"/>
                  </a:lnTo>
                  <a:lnTo>
                    <a:pt x="82575" y="8375205"/>
                  </a:lnTo>
                  <a:lnTo>
                    <a:pt x="29527" y="8384730"/>
                  </a:lnTo>
                  <a:lnTo>
                    <a:pt x="4000" y="8737651"/>
                  </a:lnTo>
                  <a:lnTo>
                    <a:pt x="5156" y="8744648"/>
                  </a:lnTo>
                  <a:lnTo>
                    <a:pt x="75298" y="8767153"/>
                  </a:lnTo>
                  <a:lnTo>
                    <a:pt x="129997" y="8772627"/>
                  </a:lnTo>
                  <a:lnTo>
                    <a:pt x="184873" y="8775598"/>
                  </a:lnTo>
                  <a:lnTo>
                    <a:pt x="240080" y="8775636"/>
                  </a:lnTo>
                  <a:lnTo>
                    <a:pt x="277215" y="8775344"/>
                  </a:lnTo>
                  <a:lnTo>
                    <a:pt x="318071" y="8774430"/>
                  </a:lnTo>
                  <a:lnTo>
                    <a:pt x="358330" y="8769960"/>
                  </a:lnTo>
                  <a:lnTo>
                    <a:pt x="412407" y="8747265"/>
                  </a:lnTo>
                  <a:lnTo>
                    <a:pt x="425043" y="8693340"/>
                  </a:lnTo>
                  <a:lnTo>
                    <a:pt x="425246" y="8646236"/>
                  </a:lnTo>
                  <a:lnTo>
                    <a:pt x="424065" y="8592655"/>
                  </a:lnTo>
                  <a:lnTo>
                    <a:pt x="419366" y="8539429"/>
                  </a:lnTo>
                  <a:lnTo>
                    <a:pt x="409016" y="8493379"/>
                  </a:lnTo>
                  <a:lnTo>
                    <a:pt x="372275" y="8457197"/>
                  </a:lnTo>
                  <a:lnTo>
                    <a:pt x="327139" y="8450174"/>
                  </a:lnTo>
                  <a:lnTo>
                    <a:pt x="268998" y="8448510"/>
                  </a:lnTo>
                  <a:lnTo>
                    <a:pt x="210845" y="8451024"/>
                  </a:lnTo>
                  <a:lnTo>
                    <a:pt x="165696" y="8456524"/>
                  </a:lnTo>
                  <a:lnTo>
                    <a:pt x="127025" y="8476526"/>
                  </a:lnTo>
                  <a:lnTo>
                    <a:pt x="109956" y="8512391"/>
                  </a:lnTo>
                  <a:lnTo>
                    <a:pt x="107657" y="8557666"/>
                  </a:lnTo>
                  <a:lnTo>
                    <a:pt x="113271" y="8605914"/>
                  </a:lnTo>
                  <a:lnTo>
                    <a:pt x="119989" y="8650707"/>
                  </a:lnTo>
                  <a:lnTo>
                    <a:pt x="301713" y="8672932"/>
                  </a:lnTo>
                  <a:lnTo>
                    <a:pt x="329057" y="8604847"/>
                  </a:lnTo>
                  <a:lnTo>
                    <a:pt x="298653" y="8558136"/>
                  </a:lnTo>
                  <a:lnTo>
                    <a:pt x="211823" y="8548116"/>
                  </a:lnTo>
                  <a:lnTo>
                    <a:pt x="195389" y="8585543"/>
                  </a:lnTo>
                  <a:lnTo>
                    <a:pt x="237312" y="8596084"/>
                  </a:lnTo>
                  <a:lnTo>
                    <a:pt x="261429" y="8601697"/>
                  </a:lnTo>
                  <a:lnTo>
                    <a:pt x="236410" y="8632241"/>
                  </a:lnTo>
                  <a:lnTo>
                    <a:pt x="186728" y="8631288"/>
                  </a:lnTo>
                  <a:lnTo>
                    <a:pt x="157022" y="8595385"/>
                  </a:lnTo>
                  <a:lnTo>
                    <a:pt x="153657" y="8558670"/>
                  </a:lnTo>
                  <a:lnTo>
                    <a:pt x="155422" y="8525396"/>
                  </a:lnTo>
                  <a:lnTo>
                    <a:pt x="165696" y="8502040"/>
                  </a:lnTo>
                  <a:lnTo>
                    <a:pt x="188442" y="8497354"/>
                  </a:lnTo>
                  <a:lnTo>
                    <a:pt x="230238" y="8497075"/>
                  </a:lnTo>
                  <a:lnTo>
                    <a:pt x="273189" y="8499259"/>
                  </a:lnTo>
                  <a:lnTo>
                    <a:pt x="339255" y="8514258"/>
                  </a:lnTo>
                  <a:lnTo>
                    <a:pt x="368731" y="8562911"/>
                  </a:lnTo>
                  <a:lnTo>
                    <a:pt x="372656" y="8605202"/>
                  </a:lnTo>
                  <a:lnTo>
                    <a:pt x="378206" y="8675726"/>
                  </a:lnTo>
                  <a:lnTo>
                    <a:pt x="356984" y="8700592"/>
                  </a:lnTo>
                  <a:lnTo>
                    <a:pt x="332828" y="8717699"/>
                  </a:lnTo>
                  <a:lnTo>
                    <a:pt x="305752" y="8727034"/>
                  </a:lnTo>
                  <a:lnTo>
                    <a:pt x="275755" y="8728596"/>
                  </a:lnTo>
                  <a:lnTo>
                    <a:pt x="241554" y="8732634"/>
                  </a:lnTo>
                  <a:lnTo>
                    <a:pt x="204419" y="8733612"/>
                  </a:lnTo>
                  <a:lnTo>
                    <a:pt x="167259" y="8731898"/>
                  </a:lnTo>
                  <a:lnTo>
                    <a:pt x="133019" y="8727897"/>
                  </a:lnTo>
                  <a:lnTo>
                    <a:pt x="97447" y="8724760"/>
                  </a:lnTo>
                  <a:lnTo>
                    <a:pt x="70497" y="8718766"/>
                  </a:lnTo>
                  <a:lnTo>
                    <a:pt x="53848" y="8706650"/>
                  </a:lnTo>
                  <a:lnTo>
                    <a:pt x="47472" y="8688426"/>
                  </a:lnTo>
                  <a:lnTo>
                    <a:pt x="51384" y="8664080"/>
                  </a:lnTo>
                  <a:lnTo>
                    <a:pt x="47548" y="8629498"/>
                  </a:lnTo>
                  <a:lnTo>
                    <a:pt x="49098" y="8591067"/>
                  </a:lnTo>
                  <a:lnTo>
                    <a:pt x="52781" y="8552358"/>
                  </a:lnTo>
                  <a:lnTo>
                    <a:pt x="55321" y="8516976"/>
                  </a:lnTo>
                  <a:lnTo>
                    <a:pt x="55841" y="8477009"/>
                  </a:lnTo>
                  <a:lnTo>
                    <a:pt x="75603" y="8430971"/>
                  </a:lnTo>
                  <a:lnTo>
                    <a:pt x="149961" y="8407654"/>
                  </a:lnTo>
                  <a:lnTo>
                    <a:pt x="193103" y="8403590"/>
                  </a:lnTo>
                  <a:lnTo>
                    <a:pt x="236715" y="8402091"/>
                  </a:lnTo>
                  <a:lnTo>
                    <a:pt x="277863" y="8401329"/>
                  </a:lnTo>
                  <a:lnTo>
                    <a:pt x="348856" y="8396770"/>
                  </a:lnTo>
                  <a:lnTo>
                    <a:pt x="387197" y="8397392"/>
                  </a:lnTo>
                  <a:lnTo>
                    <a:pt x="443014" y="8429561"/>
                  </a:lnTo>
                  <a:lnTo>
                    <a:pt x="457454" y="8467979"/>
                  </a:lnTo>
                  <a:lnTo>
                    <a:pt x="463651" y="8514283"/>
                  </a:lnTo>
                  <a:lnTo>
                    <a:pt x="464604" y="8562823"/>
                  </a:lnTo>
                  <a:lnTo>
                    <a:pt x="463308" y="8607958"/>
                  </a:lnTo>
                  <a:lnTo>
                    <a:pt x="462775" y="8644039"/>
                  </a:lnTo>
                  <a:lnTo>
                    <a:pt x="465315" y="8675383"/>
                  </a:lnTo>
                  <a:lnTo>
                    <a:pt x="468922" y="8713787"/>
                  </a:lnTo>
                  <a:lnTo>
                    <a:pt x="469722" y="8751595"/>
                  </a:lnTo>
                  <a:lnTo>
                    <a:pt x="463842" y="8781097"/>
                  </a:lnTo>
                  <a:lnTo>
                    <a:pt x="442214" y="8808098"/>
                  </a:lnTo>
                  <a:lnTo>
                    <a:pt x="412521" y="8821191"/>
                  </a:lnTo>
                  <a:lnTo>
                    <a:pt x="378231" y="8825014"/>
                  </a:lnTo>
                  <a:lnTo>
                    <a:pt x="342874" y="8824214"/>
                  </a:lnTo>
                  <a:lnTo>
                    <a:pt x="318846" y="8823350"/>
                  </a:lnTo>
                  <a:lnTo>
                    <a:pt x="212636" y="8824316"/>
                  </a:lnTo>
                  <a:lnTo>
                    <a:pt x="113931" y="8824798"/>
                  </a:lnTo>
                  <a:lnTo>
                    <a:pt x="64592" y="8825344"/>
                  </a:lnTo>
                  <a:lnTo>
                    <a:pt x="15265" y="8826335"/>
                  </a:lnTo>
                  <a:lnTo>
                    <a:pt x="0" y="8841981"/>
                  </a:lnTo>
                  <a:lnTo>
                    <a:pt x="3835" y="8852675"/>
                  </a:lnTo>
                  <a:lnTo>
                    <a:pt x="15265" y="8857932"/>
                  </a:lnTo>
                  <a:lnTo>
                    <a:pt x="67043" y="8859799"/>
                  </a:lnTo>
                  <a:lnTo>
                    <a:pt x="118846" y="8860866"/>
                  </a:lnTo>
                  <a:lnTo>
                    <a:pt x="170675" y="8861336"/>
                  </a:lnTo>
                  <a:lnTo>
                    <a:pt x="274332" y="8861311"/>
                  </a:lnTo>
                  <a:lnTo>
                    <a:pt x="288836" y="8861514"/>
                  </a:lnTo>
                  <a:lnTo>
                    <a:pt x="319519" y="8862987"/>
                  </a:lnTo>
                  <a:lnTo>
                    <a:pt x="369239" y="8865908"/>
                  </a:lnTo>
                  <a:lnTo>
                    <a:pt x="402831" y="8866645"/>
                  </a:lnTo>
                  <a:lnTo>
                    <a:pt x="464807" y="8859749"/>
                  </a:lnTo>
                  <a:lnTo>
                    <a:pt x="500367" y="8834450"/>
                  </a:lnTo>
                  <a:lnTo>
                    <a:pt x="505498" y="8815375"/>
                  </a:lnTo>
                  <a:lnTo>
                    <a:pt x="512775" y="8761946"/>
                  </a:lnTo>
                  <a:close/>
                </a:path>
                <a:path extrusionOk="0" h="13716000" w="2694305">
                  <a:moveTo>
                    <a:pt x="512775" y="8119123"/>
                  </a:moveTo>
                  <a:lnTo>
                    <a:pt x="512597" y="8061566"/>
                  </a:lnTo>
                  <a:lnTo>
                    <a:pt x="505714" y="7949832"/>
                  </a:lnTo>
                  <a:lnTo>
                    <a:pt x="506298" y="7914233"/>
                  </a:lnTo>
                  <a:lnTo>
                    <a:pt x="507758" y="7869466"/>
                  </a:lnTo>
                  <a:lnTo>
                    <a:pt x="506730" y="7821600"/>
                  </a:lnTo>
                  <a:lnTo>
                    <a:pt x="499846" y="7776692"/>
                  </a:lnTo>
                  <a:lnTo>
                    <a:pt x="483755" y="7740790"/>
                  </a:lnTo>
                  <a:lnTo>
                    <a:pt x="455091" y="7719949"/>
                  </a:lnTo>
                  <a:lnTo>
                    <a:pt x="405422" y="7710729"/>
                  </a:lnTo>
                  <a:lnTo>
                    <a:pt x="350012" y="7708963"/>
                  </a:lnTo>
                  <a:lnTo>
                    <a:pt x="294106" y="7711338"/>
                  </a:lnTo>
                  <a:lnTo>
                    <a:pt x="242989" y="7714488"/>
                  </a:lnTo>
                  <a:lnTo>
                    <a:pt x="189230" y="7718425"/>
                  </a:lnTo>
                  <a:lnTo>
                    <a:pt x="135788" y="7724470"/>
                  </a:lnTo>
                  <a:lnTo>
                    <a:pt x="82575" y="7732382"/>
                  </a:lnTo>
                  <a:lnTo>
                    <a:pt x="29527" y="7741907"/>
                  </a:lnTo>
                  <a:lnTo>
                    <a:pt x="4000" y="8094827"/>
                  </a:lnTo>
                  <a:lnTo>
                    <a:pt x="5156" y="8101838"/>
                  </a:lnTo>
                  <a:lnTo>
                    <a:pt x="75298" y="8124330"/>
                  </a:lnTo>
                  <a:lnTo>
                    <a:pt x="129997" y="8129816"/>
                  </a:lnTo>
                  <a:lnTo>
                    <a:pt x="184873" y="8132788"/>
                  </a:lnTo>
                  <a:lnTo>
                    <a:pt x="240080" y="8132813"/>
                  </a:lnTo>
                  <a:lnTo>
                    <a:pt x="277215" y="8132521"/>
                  </a:lnTo>
                  <a:lnTo>
                    <a:pt x="318071" y="8131607"/>
                  </a:lnTo>
                  <a:lnTo>
                    <a:pt x="358330" y="8127149"/>
                  </a:lnTo>
                  <a:lnTo>
                    <a:pt x="412407" y="8104454"/>
                  </a:lnTo>
                  <a:lnTo>
                    <a:pt x="425043" y="8050517"/>
                  </a:lnTo>
                  <a:lnTo>
                    <a:pt x="425246" y="8003426"/>
                  </a:lnTo>
                  <a:lnTo>
                    <a:pt x="424065" y="7949832"/>
                  </a:lnTo>
                  <a:lnTo>
                    <a:pt x="419366" y="7896606"/>
                  </a:lnTo>
                  <a:lnTo>
                    <a:pt x="409016" y="7850556"/>
                  </a:lnTo>
                  <a:lnTo>
                    <a:pt x="372275" y="7814386"/>
                  </a:lnTo>
                  <a:lnTo>
                    <a:pt x="327139" y="7807350"/>
                  </a:lnTo>
                  <a:lnTo>
                    <a:pt x="268998" y="7805687"/>
                  </a:lnTo>
                  <a:lnTo>
                    <a:pt x="210845" y="7808214"/>
                  </a:lnTo>
                  <a:lnTo>
                    <a:pt x="165696" y="7813700"/>
                  </a:lnTo>
                  <a:lnTo>
                    <a:pt x="127025" y="7833715"/>
                  </a:lnTo>
                  <a:lnTo>
                    <a:pt x="109956" y="7869568"/>
                  </a:lnTo>
                  <a:lnTo>
                    <a:pt x="107657" y="7914843"/>
                  </a:lnTo>
                  <a:lnTo>
                    <a:pt x="113271" y="7963090"/>
                  </a:lnTo>
                  <a:lnTo>
                    <a:pt x="119989" y="8007871"/>
                  </a:lnTo>
                  <a:lnTo>
                    <a:pt x="301713" y="8030108"/>
                  </a:lnTo>
                  <a:lnTo>
                    <a:pt x="329057" y="7962024"/>
                  </a:lnTo>
                  <a:lnTo>
                    <a:pt x="298653" y="7915326"/>
                  </a:lnTo>
                  <a:lnTo>
                    <a:pt x="211823" y="7905293"/>
                  </a:lnTo>
                  <a:lnTo>
                    <a:pt x="195389" y="7942732"/>
                  </a:lnTo>
                  <a:lnTo>
                    <a:pt x="237312" y="7953273"/>
                  </a:lnTo>
                  <a:lnTo>
                    <a:pt x="261429" y="7958887"/>
                  </a:lnTo>
                  <a:lnTo>
                    <a:pt x="236410" y="7989430"/>
                  </a:lnTo>
                  <a:lnTo>
                    <a:pt x="186728" y="7988478"/>
                  </a:lnTo>
                  <a:lnTo>
                    <a:pt x="157022" y="7952575"/>
                  </a:lnTo>
                  <a:lnTo>
                    <a:pt x="153657" y="7915846"/>
                  </a:lnTo>
                  <a:lnTo>
                    <a:pt x="155422" y="7882572"/>
                  </a:lnTo>
                  <a:lnTo>
                    <a:pt x="165696" y="7859204"/>
                  </a:lnTo>
                  <a:lnTo>
                    <a:pt x="188442" y="7854531"/>
                  </a:lnTo>
                  <a:lnTo>
                    <a:pt x="230238" y="7854264"/>
                  </a:lnTo>
                  <a:lnTo>
                    <a:pt x="273189" y="7856436"/>
                  </a:lnTo>
                  <a:lnTo>
                    <a:pt x="339255" y="7871434"/>
                  </a:lnTo>
                  <a:lnTo>
                    <a:pt x="368731" y="7920101"/>
                  </a:lnTo>
                  <a:lnTo>
                    <a:pt x="372656" y="7962379"/>
                  </a:lnTo>
                  <a:lnTo>
                    <a:pt x="378206" y="8032877"/>
                  </a:lnTo>
                  <a:lnTo>
                    <a:pt x="356984" y="8057769"/>
                  </a:lnTo>
                  <a:lnTo>
                    <a:pt x="332828" y="8074876"/>
                  </a:lnTo>
                  <a:lnTo>
                    <a:pt x="305752" y="8084198"/>
                  </a:lnTo>
                  <a:lnTo>
                    <a:pt x="275755" y="8085747"/>
                  </a:lnTo>
                  <a:lnTo>
                    <a:pt x="241554" y="8089811"/>
                  </a:lnTo>
                  <a:lnTo>
                    <a:pt x="204419" y="8090789"/>
                  </a:lnTo>
                  <a:lnTo>
                    <a:pt x="167259" y="8089074"/>
                  </a:lnTo>
                  <a:lnTo>
                    <a:pt x="133019" y="8085061"/>
                  </a:lnTo>
                  <a:lnTo>
                    <a:pt x="97447" y="8081937"/>
                  </a:lnTo>
                  <a:lnTo>
                    <a:pt x="70497" y="8075955"/>
                  </a:lnTo>
                  <a:lnTo>
                    <a:pt x="53848" y="8063839"/>
                  </a:lnTo>
                  <a:lnTo>
                    <a:pt x="47472" y="8045615"/>
                  </a:lnTo>
                  <a:lnTo>
                    <a:pt x="51384" y="8021256"/>
                  </a:lnTo>
                  <a:lnTo>
                    <a:pt x="47548" y="7986687"/>
                  </a:lnTo>
                  <a:lnTo>
                    <a:pt x="49098" y="7948244"/>
                  </a:lnTo>
                  <a:lnTo>
                    <a:pt x="52781" y="7909547"/>
                  </a:lnTo>
                  <a:lnTo>
                    <a:pt x="55321" y="7874152"/>
                  </a:lnTo>
                  <a:lnTo>
                    <a:pt x="55841" y="7834198"/>
                  </a:lnTo>
                  <a:lnTo>
                    <a:pt x="75603" y="7788148"/>
                  </a:lnTo>
                  <a:lnTo>
                    <a:pt x="149961" y="7764818"/>
                  </a:lnTo>
                  <a:lnTo>
                    <a:pt x="193103" y="7760767"/>
                  </a:lnTo>
                  <a:lnTo>
                    <a:pt x="236715" y="7759281"/>
                  </a:lnTo>
                  <a:lnTo>
                    <a:pt x="277863" y="7758506"/>
                  </a:lnTo>
                  <a:lnTo>
                    <a:pt x="348856" y="7753947"/>
                  </a:lnTo>
                  <a:lnTo>
                    <a:pt x="387197" y="7754569"/>
                  </a:lnTo>
                  <a:lnTo>
                    <a:pt x="443014" y="7786751"/>
                  </a:lnTo>
                  <a:lnTo>
                    <a:pt x="457454" y="7825156"/>
                  </a:lnTo>
                  <a:lnTo>
                    <a:pt x="463651" y="7871460"/>
                  </a:lnTo>
                  <a:lnTo>
                    <a:pt x="464604" y="7919999"/>
                  </a:lnTo>
                  <a:lnTo>
                    <a:pt x="463308" y="7965122"/>
                  </a:lnTo>
                  <a:lnTo>
                    <a:pt x="462775" y="8001190"/>
                  </a:lnTo>
                  <a:lnTo>
                    <a:pt x="465315" y="8032559"/>
                  </a:lnTo>
                  <a:lnTo>
                    <a:pt x="468922" y="8070977"/>
                  </a:lnTo>
                  <a:lnTo>
                    <a:pt x="469722" y="8108772"/>
                  </a:lnTo>
                  <a:lnTo>
                    <a:pt x="463842" y="8138274"/>
                  </a:lnTo>
                  <a:lnTo>
                    <a:pt x="442214" y="8165287"/>
                  </a:lnTo>
                  <a:lnTo>
                    <a:pt x="412508" y="8178381"/>
                  </a:lnTo>
                  <a:lnTo>
                    <a:pt x="378218" y="8182203"/>
                  </a:lnTo>
                  <a:lnTo>
                    <a:pt x="342861" y="8181378"/>
                  </a:lnTo>
                  <a:lnTo>
                    <a:pt x="318846" y="8180540"/>
                  </a:lnTo>
                  <a:lnTo>
                    <a:pt x="212636" y="8181492"/>
                  </a:lnTo>
                  <a:lnTo>
                    <a:pt x="113931" y="8181975"/>
                  </a:lnTo>
                  <a:lnTo>
                    <a:pt x="64592" y="8182521"/>
                  </a:lnTo>
                  <a:lnTo>
                    <a:pt x="15265" y="8183512"/>
                  </a:lnTo>
                  <a:lnTo>
                    <a:pt x="0" y="8199171"/>
                  </a:lnTo>
                  <a:lnTo>
                    <a:pt x="3835" y="8209864"/>
                  </a:lnTo>
                  <a:lnTo>
                    <a:pt x="15265" y="8215109"/>
                  </a:lnTo>
                  <a:lnTo>
                    <a:pt x="67043" y="8216989"/>
                  </a:lnTo>
                  <a:lnTo>
                    <a:pt x="118846" y="8218056"/>
                  </a:lnTo>
                  <a:lnTo>
                    <a:pt x="170675" y="8218513"/>
                  </a:lnTo>
                  <a:lnTo>
                    <a:pt x="274332" y="8218487"/>
                  </a:lnTo>
                  <a:lnTo>
                    <a:pt x="288836" y="8218703"/>
                  </a:lnTo>
                  <a:lnTo>
                    <a:pt x="319519" y="8220176"/>
                  </a:lnTo>
                  <a:lnTo>
                    <a:pt x="369239" y="8223097"/>
                  </a:lnTo>
                  <a:lnTo>
                    <a:pt x="402831" y="8223834"/>
                  </a:lnTo>
                  <a:lnTo>
                    <a:pt x="464807" y="8216925"/>
                  </a:lnTo>
                  <a:lnTo>
                    <a:pt x="500367" y="8191640"/>
                  </a:lnTo>
                  <a:lnTo>
                    <a:pt x="505498" y="8172551"/>
                  </a:lnTo>
                  <a:lnTo>
                    <a:pt x="512775" y="8119123"/>
                  </a:lnTo>
                  <a:close/>
                </a:path>
                <a:path extrusionOk="0" h="13716000" w="2694305">
                  <a:moveTo>
                    <a:pt x="512775" y="7476299"/>
                  </a:moveTo>
                  <a:lnTo>
                    <a:pt x="512597" y="7418743"/>
                  </a:lnTo>
                  <a:lnTo>
                    <a:pt x="505714" y="7306996"/>
                  </a:lnTo>
                  <a:lnTo>
                    <a:pt x="506298" y="7271410"/>
                  </a:lnTo>
                  <a:lnTo>
                    <a:pt x="507758" y="7226643"/>
                  </a:lnTo>
                  <a:lnTo>
                    <a:pt x="506730" y="7178789"/>
                  </a:lnTo>
                  <a:lnTo>
                    <a:pt x="499846" y="7133869"/>
                  </a:lnTo>
                  <a:lnTo>
                    <a:pt x="483755" y="7097979"/>
                  </a:lnTo>
                  <a:lnTo>
                    <a:pt x="455091" y="7077138"/>
                  </a:lnTo>
                  <a:lnTo>
                    <a:pt x="405422" y="7067905"/>
                  </a:lnTo>
                  <a:lnTo>
                    <a:pt x="350012" y="7066153"/>
                  </a:lnTo>
                  <a:lnTo>
                    <a:pt x="294106" y="7068515"/>
                  </a:lnTo>
                  <a:lnTo>
                    <a:pt x="242989" y="7071665"/>
                  </a:lnTo>
                  <a:lnTo>
                    <a:pt x="189230" y="7075614"/>
                  </a:lnTo>
                  <a:lnTo>
                    <a:pt x="135788" y="7081660"/>
                  </a:lnTo>
                  <a:lnTo>
                    <a:pt x="82575" y="7089572"/>
                  </a:lnTo>
                  <a:lnTo>
                    <a:pt x="29527" y="7099084"/>
                  </a:lnTo>
                  <a:lnTo>
                    <a:pt x="4000" y="7452004"/>
                  </a:lnTo>
                  <a:lnTo>
                    <a:pt x="5156" y="7459015"/>
                  </a:lnTo>
                  <a:lnTo>
                    <a:pt x="75298" y="7481519"/>
                  </a:lnTo>
                  <a:lnTo>
                    <a:pt x="129997" y="7486993"/>
                  </a:lnTo>
                  <a:lnTo>
                    <a:pt x="184873" y="7489952"/>
                  </a:lnTo>
                  <a:lnTo>
                    <a:pt x="240080" y="7489977"/>
                  </a:lnTo>
                  <a:lnTo>
                    <a:pt x="277215" y="7489698"/>
                  </a:lnTo>
                  <a:lnTo>
                    <a:pt x="318071" y="7488796"/>
                  </a:lnTo>
                  <a:lnTo>
                    <a:pt x="358330" y="7484326"/>
                  </a:lnTo>
                  <a:lnTo>
                    <a:pt x="412407" y="7461644"/>
                  </a:lnTo>
                  <a:lnTo>
                    <a:pt x="425043" y="7407694"/>
                  </a:lnTo>
                  <a:lnTo>
                    <a:pt x="425246" y="7360602"/>
                  </a:lnTo>
                  <a:lnTo>
                    <a:pt x="424065" y="7307021"/>
                  </a:lnTo>
                  <a:lnTo>
                    <a:pt x="419366" y="7253795"/>
                  </a:lnTo>
                  <a:lnTo>
                    <a:pt x="409016" y="7207745"/>
                  </a:lnTo>
                  <a:lnTo>
                    <a:pt x="372275" y="7171563"/>
                  </a:lnTo>
                  <a:lnTo>
                    <a:pt x="327139" y="7164540"/>
                  </a:lnTo>
                  <a:lnTo>
                    <a:pt x="268998" y="7162876"/>
                  </a:lnTo>
                  <a:lnTo>
                    <a:pt x="210845" y="7165391"/>
                  </a:lnTo>
                  <a:lnTo>
                    <a:pt x="165696" y="7170890"/>
                  </a:lnTo>
                  <a:lnTo>
                    <a:pt x="127025" y="7190905"/>
                  </a:lnTo>
                  <a:lnTo>
                    <a:pt x="109956" y="7226757"/>
                  </a:lnTo>
                  <a:lnTo>
                    <a:pt x="107657" y="7272033"/>
                  </a:lnTo>
                  <a:lnTo>
                    <a:pt x="113271" y="7320280"/>
                  </a:lnTo>
                  <a:lnTo>
                    <a:pt x="119989" y="7365060"/>
                  </a:lnTo>
                  <a:lnTo>
                    <a:pt x="301713" y="7387298"/>
                  </a:lnTo>
                  <a:lnTo>
                    <a:pt x="329057" y="7319200"/>
                  </a:lnTo>
                  <a:lnTo>
                    <a:pt x="298653" y="7272502"/>
                  </a:lnTo>
                  <a:lnTo>
                    <a:pt x="211823" y="7262469"/>
                  </a:lnTo>
                  <a:lnTo>
                    <a:pt x="195389" y="7299909"/>
                  </a:lnTo>
                  <a:lnTo>
                    <a:pt x="237312" y="7310463"/>
                  </a:lnTo>
                  <a:lnTo>
                    <a:pt x="261429" y="7316063"/>
                  </a:lnTo>
                  <a:lnTo>
                    <a:pt x="236410" y="7346607"/>
                  </a:lnTo>
                  <a:lnTo>
                    <a:pt x="186728" y="7345654"/>
                  </a:lnTo>
                  <a:lnTo>
                    <a:pt x="157022" y="7309752"/>
                  </a:lnTo>
                  <a:lnTo>
                    <a:pt x="153657" y="7273036"/>
                  </a:lnTo>
                  <a:lnTo>
                    <a:pt x="155422" y="7239749"/>
                  </a:lnTo>
                  <a:lnTo>
                    <a:pt x="165696" y="7216381"/>
                  </a:lnTo>
                  <a:lnTo>
                    <a:pt x="188442" y="7211708"/>
                  </a:lnTo>
                  <a:lnTo>
                    <a:pt x="230238" y="7211441"/>
                  </a:lnTo>
                  <a:lnTo>
                    <a:pt x="273189" y="7213625"/>
                  </a:lnTo>
                  <a:lnTo>
                    <a:pt x="339255" y="7228611"/>
                  </a:lnTo>
                  <a:lnTo>
                    <a:pt x="368731" y="7277278"/>
                  </a:lnTo>
                  <a:lnTo>
                    <a:pt x="372656" y="7319569"/>
                  </a:lnTo>
                  <a:lnTo>
                    <a:pt x="378206" y="7390066"/>
                  </a:lnTo>
                  <a:lnTo>
                    <a:pt x="356984" y="7414958"/>
                  </a:lnTo>
                  <a:lnTo>
                    <a:pt x="332828" y="7432065"/>
                  </a:lnTo>
                  <a:lnTo>
                    <a:pt x="305752" y="7441387"/>
                  </a:lnTo>
                  <a:lnTo>
                    <a:pt x="275755" y="7442936"/>
                  </a:lnTo>
                  <a:lnTo>
                    <a:pt x="241554" y="7447000"/>
                  </a:lnTo>
                  <a:lnTo>
                    <a:pt x="204419" y="7447978"/>
                  </a:lnTo>
                  <a:lnTo>
                    <a:pt x="167259" y="7446264"/>
                  </a:lnTo>
                  <a:lnTo>
                    <a:pt x="133019" y="7442251"/>
                  </a:lnTo>
                  <a:lnTo>
                    <a:pt x="97447" y="7439114"/>
                  </a:lnTo>
                  <a:lnTo>
                    <a:pt x="70497" y="7433132"/>
                  </a:lnTo>
                  <a:lnTo>
                    <a:pt x="53848" y="7421029"/>
                  </a:lnTo>
                  <a:lnTo>
                    <a:pt x="47472" y="7402804"/>
                  </a:lnTo>
                  <a:lnTo>
                    <a:pt x="51384" y="7378446"/>
                  </a:lnTo>
                  <a:lnTo>
                    <a:pt x="47548" y="7343864"/>
                  </a:lnTo>
                  <a:lnTo>
                    <a:pt x="49098" y="7305421"/>
                  </a:lnTo>
                  <a:lnTo>
                    <a:pt x="52781" y="7266724"/>
                  </a:lnTo>
                  <a:lnTo>
                    <a:pt x="55321" y="7231329"/>
                  </a:lnTo>
                  <a:lnTo>
                    <a:pt x="55841" y="7191375"/>
                  </a:lnTo>
                  <a:lnTo>
                    <a:pt x="75603" y="7145337"/>
                  </a:lnTo>
                  <a:lnTo>
                    <a:pt x="149961" y="7122007"/>
                  </a:lnTo>
                  <a:lnTo>
                    <a:pt x="193103" y="7117956"/>
                  </a:lnTo>
                  <a:lnTo>
                    <a:pt x="236715" y="7116470"/>
                  </a:lnTo>
                  <a:lnTo>
                    <a:pt x="277863" y="7115683"/>
                  </a:lnTo>
                  <a:lnTo>
                    <a:pt x="348856" y="7111124"/>
                  </a:lnTo>
                  <a:lnTo>
                    <a:pt x="387197" y="7111759"/>
                  </a:lnTo>
                  <a:lnTo>
                    <a:pt x="443014" y="7143928"/>
                  </a:lnTo>
                  <a:lnTo>
                    <a:pt x="457454" y="7182345"/>
                  </a:lnTo>
                  <a:lnTo>
                    <a:pt x="463651" y="7228637"/>
                  </a:lnTo>
                  <a:lnTo>
                    <a:pt x="464604" y="7277176"/>
                  </a:lnTo>
                  <a:lnTo>
                    <a:pt x="463308" y="7322312"/>
                  </a:lnTo>
                  <a:lnTo>
                    <a:pt x="462775" y="7358380"/>
                  </a:lnTo>
                  <a:lnTo>
                    <a:pt x="465315" y="7389749"/>
                  </a:lnTo>
                  <a:lnTo>
                    <a:pt x="468922" y="7428166"/>
                  </a:lnTo>
                  <a:lnTo>
                    <a:pt x="469722" y="7465962"/>
                  </a:lnTo>
                  <a:lnTo>
                    <a:pt x="463842" y="7495464"/>
                  </a:lnTo>
                  <a:lnTo>
                    <a:pt x="442214" y="7522464"/>
                  </a:lnTo>
                  <a:lnTo>
                    <a:pt x="412508" y="7535558"/>
                  </a:lnTo>
                  <a:lnTo>
                    <a:pt x="378218" y="7539380"/>
                  </a:lnTo>
                  <a:lnTo>
                    <a:pt x="342861" y="7538567"/>
                  </a:lnTo>
                  <a:lnTo>
                    <a:pt x="318846" y="7537717"/>
                  </a:lnTo>
                  <a:lnTo>
                    <a:pt x="212636" y="7538669"/>
                  </a:lnTo>
                  <a:lnTo>
                    <a:pt x="113931" y="7539164"/>
                  </a:lnTo>
                  <a:lnTo>
                    <a:pt x="64592" y="7539710"/>
                  </a:lnTo>
                  <a:lnTo>
                    <a:pt x="15265" y="7540701"/>
                  </a:lnTo>
                  <a:lnTo>
                    <a:pt x="0" y="7556360"/>
                  </a:lnTo>
                  <a:lnTo>
                    <a:pt x="3835" y="7567054"/>
                  </a:lnTo>
                  <a:lnTo>
                    <a:pt x="15265" y="7572299"/>
                  </a:lnTo>
                  <a:lnTo>
                    <a:pt x="67043" y="7574166"/>
                  </a:lnTo>
                  <a:lnTo>
                    <a:pt x="118846" y="7575232"/>
                  </a:lnTo>
                  <a:lnTo>
                    <a:pt x="170675" y="7575702"/>
                  </a:lnTo>
                  <a:lnTo>
                    <a:pt x="274332" y="7575677"/>
                  </a:lnTo>
                  <a:lnTo>
                    <a:pt x="288836" y="7575893"/>
                  </a:lnTo>
                  <a:lnTo>
                    <a:pt x="319519" y="7577353"/>
                  </a:lnTo>
                  <a:lnTo>
                    <a:pt x="369239" y="7580287"/>
                  </a:lnTo>
                  <a:lnTo>
                    <a:pt x="402831" y="7581024"/>
                  </a:lnTo>
                  <a:lnTo>
                    <a:pt x="464807" y="7574115"/>
                  </a:lnTo>
                  <a:lnTo>
                    <a:pt x="500367" y="7548816"/>
                  </a:lnTo>
                  <a:lnTo>
                    <a:pt x="505498" y="7529728"/>
                  </a:lnTo>
                  <a:lnTo>
                    <a:pt x="512775" y="7476299"/>
                  </a:lnTo>
                  <a:close/>
                </a:path>
                <a:path extrusionOk="0" h="13716000" w="2694305">
                  <a:moveTo>
                    <a:pt x="512775" y="6833489"/>
                  </a:moveTo>
                  <a:lnTo>
                    <a:pt x="512597" y="6775932"/>
                  </a:lnTo>
                  <a:lnTo>
                    <a:pt x="505714" y="6664185"/>
                  </a:lnTo>
                  <a:lnTo>
                    <a:pt x="506298" y="6628587"/>
                  </a:lnTo>
                  <a:lnTo>
                    <a:pt x="507758" y="6583832"/>
                  </a:lnTo>
                  <a:lnTo>
                    <a:pt x="506730" y="6535966"/>
                  </a:lnTo>
                  <a:lnTo>
                    <a:pt x="499846" y="6491059"/>
                  </a:lnTo>
                  <a:lnTo>
                    <a:pt x="483755" y="6455156"/>
                  </a:lnTo>
                  <a:lnTo>
                    <a:pt x="455091" y="6434315"/>
                  </a:lnTo>
                  <a:lnTo>
                    <a:pt x="405422" y="6425095"/>
                  </a:lnTo>
                  <a:lnTo>
                    <a:pt x="350012" y="6423342"/>
                  </a:lnTo>
                  <a:lnTo>
                    <a:pt x="294106" y="6425705"/>
                  </a:lnTo>
                  <a:lnTo>
                    <a:pt x="242989" y="6428854"/>
                  </a:lnTo>
                  <a:lnTo>
                    <a:pt x="189230" y="6432791"/>
                  </a:lnTo>
                  <a:lnTo>
                    <a:pt x="135788" y="6438849"/>
                  </a:lnTo>
                  <a:lnTo>
                    <a:pt x="82575" y="6446761"/>
                  </a:lnTo>
                  <a:lnTo>
                    <a:pt x="29527" y="6456286"/>
                  </a:lnTo>
                  <a:lnTo>
                    <a:pt x="4000" y="6809194"/>
                  </a:lnTo>
                  <a:lnTo>
                    <a:pt x="5156" y="6816204"/>
                  </a:lnTo>
                  <a:lnTo>
                    <a:pt x="75298" y="6838709"/>
                  </a:lnTo>
                  <a:lnTo>
                    <a:pt x="129997" y="6844182"/>
                  </a:lnTo>
                  <a:lnTo>
                    <a:pt x="184873" y="6847141"/>
                  </a:lnTo>
                  <a:lnTo>
                    <a:pt x="240080" y="6847179"/>
                  </a:lnTo>
                  <a:lnTo>
                    <a:pt x="277215" y="6846887"/>
                  </a:lnTo>
                  <a:lnTo>
                    <a:pt x="318071" y="6845973"/>
                  </a:lnTo>
                  <a:lnTo>
                    <a:pt x="358330" y="6841503"/>
                  </a:lnTo>
                  <a:lnTo>
                    <a:pt x="412407" y="6818820"/>
                  </a:lnTo>
                  <a:lnTo>
                    <a:pt x="425043" y="6764883"/>
                  </a:lnTo>
                  <a:lnTo>
                    <a:pt x="425246" y="6717779"/>
                  </a:lnTo>
                  <a:lnTo>
                    <a:pt x="424065" y="6664198"/>
                  </a:lnTo>
                  <a:lnTo>
                    <a:pt x="419366" y="6610972"/>
                  </a:lnTo>
                  <a:lnTo>
                    <a:pt x="409016" y="6564935"/>
                  </a:lnTo>
                  <a:lnTo>
                    <a:pt x="372275" y="6528752"/>
                  </a:lnTo>
                  <a:lnTo>
                    <a:pt x="327139" y="6521717"/>
                  </a:lnTo>
                  <a:lnTo>
                    <a:pt x="268998" y="6520066"/>
                  </a:lnTo>
                  <a:lnTo>
                    <a:pt x="210845" y="6522580"/>
                  </a:lnTo>
                  <a:lnTo>
                    <a:pt x="165696" y="6528079"/>
                  </a:lnTo>
                  <a:lnTo>
                    <a:pt x="127025" y="6548082"/>
                  </a:lnTo>
                  <a:lnTo>
                    <a:pt x="109956" y="6583947"/>
                  </a:lnTo>
                  <a:lnTo>
                    <a:pt x="107657" y="6629222"/>
                  </a:lnTo>
                  <a:lnTo>
                    <a:pt x="113271" y="6677469"/>
                  </a:lnTo>
                  <a:lnTo>
                    <a:pt x="119989" y="6722250"/>
                  </a:lnTo>
                  <a:lnTo>
                    <a:pt x="301713" y="6744475"/>
                  </a:lnTo>
                  <a:lnTo>
                    <a:pt x="329057" y="6676390"/>
                  </a:lnTo>
                  <a:lnTo>
                    <a:pt x="298653" y="6629692"/>
                  </a:lnTo>
                  <a:lnTo>
                    <a:pt x="211823" y="6619659"/>
                  </a:lnTo>
                  <a:lnTo>
                    <a:pt x="195389" y="6657099"/>
                  </a:lnTo>
                  <a:lnTo>
                    <a:pt x="237312" y="6667640"/>
                  </a:lnTo>
                  <a:lnTo>
                    <a:pt x="261429" y="6673253"/>
                  </a:lnTo>
                  <a:lnTo>
                    <a:pt x="236410" y="6703796"/>
                  </a:lnTo>
                  <a:lnTo>
                    <a:pt x="186728" y="6702831"/>
                  </a:lnTo>
                  <a:lnTo>
                    <a:pt x="157022" y="6666941"/>
                  </a:lnTo>
                  <a:lnTo>
                    <a:pt x="153657" y="6630213"/>
                  </a:lnTo>
                  <a:lnTo>
                    <a:pt x="155422" y="6596939"/>
                  </a:lnTo>
                  <a:lnTo>
                    <a:pt x="165696" y="6573571"/>
                  </a:lnTo>
                  <a:lnTo>
                    <a:pt x="188442" y="6568897"/>
                  </a:lnTo>
                  <a:lnTo>
                    <a:pt x="230238" y="6568630"/>
                  </a:lnTo>
                  <a:lnTo>
                    <a:pt x="273189" y="6570802"/>
                  </a:lnTo>
                  <a:lnTo>
                    <a:pt x="339255" y="6585801"/>
                  </a:lnTo>
                  <a:lnTo>
                    <a:pt x="368731" y="6634467"/>
                  </a:lnTo>
                  <a:lnTo>
                    <a:pt x="372656" y="6676745"/>
                  </a:lnTo>
                  <a:lnTo>
                    <a:pt x="378206" y="6747256"/>
                  </a:lnTo>
                  <a:lnTo>
                    <a:pt x="356984" y="6772135"/>
                  </a:lnTo>
                  <a:lnTo>
                    <a:pt x="332828" y="6789242"/>
                  </a:lnTo>
                  <a:lnTo>
                    <a:pt x="305752" y="6798577"/>
                  </a:lnTo>
                  <a:lnTo>
                    <a:pt x="275755" y="6800126"/>
                  </a:lnTo>
                  <a:lnTo>
                    <a:pt x="241554" y="6804177"/>
                  </a:lnTo>
                  <a:lnTo>
                    <a:pt x="204419" y="6805155"/>
                  </a:lnTo>
                  <a:lnTo>
                    <a:pt x="167259" y="6803453"/>
                  </a:lnTo>
                  <a:lnTo>
                    <a:pt x="133019" y="6799440"/>
                  </a:lnTo>
                  <a:lnTo>
                    <a:pt x="97447" y="6796303"/>
                  </a:lnTo>
                  <a:lnTo>
                    <a:pt x="70497" y="6790322"/>
                  </a:lnTo>
                  <a:lnTo>
                    <a:pt x="53848" y="6778206"/>
                  </a:lnTo>
                  <a:lnTo>
                    <a:pt x="47472" y="6759981"/>
                  </a:lnTo>
                  <a:lnTo>
                    <a:pt x="51384" y="6735635"/>
                  </a:lnTo>
                  <a:lnTo>
                    <a:pt x="47548" y="6701053"/>
                  </a:lnTo>
                  <a:lnTo>
                    <a:pt x="49098" y="6662610"/>
                  </a:lnTo>
                  <a:lnTo>
                    <a:pt x="52781" y="6623913"/>
                  </a:lnTo>
                  <a:lnTo>
                    <a:pt x="55321" y="6588519"/>
                  </a:lnTo>
                  <a:lnTo>
                    <a:pt x="55841" y="6548564"/>
                  </a:lnTo>
                  <a:lnTo>
                    <a:pt x="75603" y="6502514"/>
                  </a:lnTo>
                  <a:lnTo>
                    <a:pt x="149961" y="6479197"/>
                  </a:lnTo>
                  <a:lnTo>
                    <a:pt x="193103" y="6475133"/>
                  </a:lnTo>
                  <a:lnTo>
                    <a:pt x="236715" y="6473647"/>
                  </a:lnTo>
                  <a:lnTo>
                    <a:pt x="277863" y="6472872"/>
                  </a:lnTo>
                  <a:lnTo>
                    <a:pt x="348856" y="6468313"/>
                  </a:lnTo>
                  <a:lnTo>
                    <a:pt x="387197" y="6468948"/>
                  </a:lnTo>
                  <a:lnTo>
                    <a:pt x="443014" y="6501117"/>
                  </a:lnTo>
                  <a:lnTo>
                    <a:pt x="457454" y="6539535"/>
                  </a:lnTo>
                  <a:lnTo>
                    <a:pt x="463651" y="6585826"/>
                  </a:lnTo>
                  <a:lnTo>
                    <a:pt x="464604" y="6634366"/>
                  </a:lnTo>
                  <a:lnTo>
                    <a:pt x="463308" y="6679501"/>
                  </a:lnTo>
                  <a:lnTo>
                    <a:pt x="462775" y="6715569"/>
                  </a:lnTo>
                  <a:lnTo>
                    <a:pt x="465315" y="6746926"/>
                  </a:lnTo>
                  <a:lnTo>
                    <a:pt x="468922" y="6785343"/>
                  </a:lnTo>
                  <a:lnTo>
                    <a:pt x="469722" y="6823151"/>
                  </a:lnTo>
                  <a:lnTo>
                    <a:pt x="463842" y="6852653"/>
                  </a:lnTo>
                  <a:lnTo>
                    <a:pt x="442214" y="6879653"/>
                  </a:lnTo>
                  <a:lnTo>
                    <a:pt x="412521" y="6892747"/>
                  </a:lnTo>
                  <a:lnTo>
                    <a:pt x="378231" y="6896570"/>
                  </a:lnTo>
                  <a:lnTo>
                    <a:pt x="342887" y="6895757"/>
                  </a:lnTo>
                  <a:lnTo>
                    <a:pt x="318846" y="6894906"/>
                  </a:lnTo>
                  <a:lnTo>
                    <a:pt x="212636" y="6895871"/>
                  </a:lnTo>
                  <a:lnTo>
                    <a:pt x="113931" y="6896354"/>
                  </a:lnTo>
                  <a:lnTo>
                    <a:pt x="64592" y="6896887"/>
                  </a:lnTo>
                  <a:lnTo>
                    <a:pt x="15265" y="6897878"/>
                  </a:lnTo>
                  <a:lnTo>
                    <a:pt x="0" y="6913537"/>
                  </a:lnTo>
                  <a:lnTo>
                    <a:pt x="3835" y="6924243"/>
                  </a:lnTo>
                  <a:lnTo>
                    <a:pt x="15265" y="6929488"/>
                  </a:lnTo>
                  <a:lnTo>
                    <a:pt x="67043" y="6931355"/>
                  </a:lnTo>
                  <a:lnTo>
                    <a:pt x="118846" y="6932422"/>
                  </a:lnTo>
                  <a:lnTo>
                    <a:pt x="170675" y="6932879"/>
                  </a:lnTo>
                  <a:lnTo>
                    <a:pt x="274332" y="6932841"/>
                  </a:lnTo>
                  <a:lnTo>
                    <a:pt x="288836" y="6933057"/>
                  </a:lnTo>
                  <a:lnTo>
                    <a:pt x="319532" y="6934530"/>
                  </a:lnTo>
                  <a:lnTo>
                    <a:pt x="369252" y="6937464"/>
                  </a:lnTo>
                  <a:lnTo>
                    <a:pt x="402831" y="6938200"/>
                  </a:lnTo>
                  <a:lnTo>
                    <a:pt x="464807" y="6931304"/>
                  </a:lnTo>
                  <a:lnTo>
                    <a:pt x="500367" y="6905993"/>
                  </a:lnTo>
                  <a:lnTo>
                    <a:pt x="505498" y="6886918"/>
                  </a:lnTo>
                  <a:lnTo>
                    <a:pt x="512775" y="6833489"/>
                  </a:lnTo>
                  <a:close/>
                </a:path>
                <a:path extrusionOk="0" h="13716000" w="2694305">
                  <a:moveTo>
                    <a:pt x="512775" y="6190666"/>
                  </a:moveTo>
                  <a:lnTo>
                    <a:pt x="512597" y="6133122"/>
                  </a:lnTo>
                  <a:lnTo>
                    <a:pt x="505714" y="6021375"/>
                  </a:lnTo>
                  <a:lnTo>
                    <a:pt x="506298" y="5985776"/>
                  </a:lnTo>
                  <a:lnTo>
                    <a:pt x="507758" y="5941009"/>
                  </a:lnTo>
                  <a:lnTo>
                    <a:pt x="506730" y="5893143"/>
                  </a:lnTo>
                  <a:lnTo>
                    <a:pt x="499846" y="5848235"/>
                  </a:lnTo>
                  <a:lnTo>
                    <a:pt x="483755" y="5812333"/>
                  </a:lnTo>
                  <a:lnTo>
                    <a:pt x="455091" y="5791505"/>
                  </a:lnTo>
                  <a:lnTo>
                    <a:pt x="405422" y="5782272"/>
                  </a:lnTo>
                  <a:lnTo>
                    <a:pt x="350012" y="5780519"/>
                  </a:lnTo>
                  <a:lnTo>
                    <a:pt x="294106" y="5782894"/>
                  </a:lnTo>
                  <a:lnTo>
                    <a:pt x="242989" y="5786044"/>
                  </a:lnTo>
                  <a:lnTo>
                    <a:pt x="189230" y="5789981"/>
                  </a:lnTo>
                  <a:lnTo>
                    <a:pt x="135788" y="5796026"/>
                  </a:lnTo>
                  <a:lnTo>
                    <a:pt x="82575" y="5803938"/>
                  </a:lnTo>
                  <a:lnTo>
                    <a:pt x="29527" y="5813463"/>
                  </a:lnTo>
                  <a:lnTo>
                    <a:pt x="4000" y="6166383"/>
                  </a:lnTo>
                  <a:lnTo>
                    <a:pt x="5156" y="6173394"/>
                  </a:lnTo>
                  <a:lnTo>
                    <a:pt x="75298" y="6195873"/>
                  </a:lnTo>
                  <a:lnTo>
                    <a:pt x="129997" y="6201359"/>
                  </a:lnTo>
                  <a:lnTo>
                    <a:pt x="184873" y="6204331"/>
                  </a:lnTo>
                  <a:lnTo>
                    <a:pt x="240080" y="6204356"/>
                  </a:lnTo>
                  <a:lnTo>
                    <a:pt x="277215" y="6204064"/>
                  </a:lnTo>
                  <a:lnTo>
                    <a:pt x="318071" y="6203162"/>
                  </a:lnTo>
                  <a:lnTo>
                    <a:pt x="358330" y="6198692"/>
                  </a:lnTo>
                  <a:lnTo>
                    <a:pt x="412407" y="6175997"/>
                  </a:lnTo>
                  <a:lnTo>
                    <a:pt x="425043" y="6122073"/>
                  </a:lnTo>
                  <a:lnTo>
                    <a:pt x="425246" y="6074969"/>
                  </a:lnTo>
                  <a:lnTo>
                    <a:pt x="424065" y="6021387"/>
                  </a:lnTo>
                  <a:lnTo>
                    <a:pt x="419366" y="5968162"/>
                  </a:lnTo>
                  <a:lnTo>
                    <a:pt x="409016" y="5922111"/>
                  </a:lnTo>
                  <a:lnTo>
                    <a:pt x="372275" y="5885929"/>
                  </a:lnTo>
                  <a:lnTo>
                    <a:pt x="327139" y="5878893"/>
                  </a:lnTo>
                  <a:lnTo>
                    <a:pt x="268998" y="5877242"/>
                  </a:lnTo>
                  <a:lnTo>
                    <a:pt x="210845" y="5879770"/>
                  </a:lnTo>
                  <a:lnTo>
                    <a:pt x="165696" y="5885269"/>
                  </a:lnTo>
                  <a:lnTo>
                    <a:pt x="127025" y="5905271"/>
                  </a:lnTo>
                  <a:lnTo>
                    <a:pt x="109956" y="5941136"/>
                  </a:lnTo>
                  <a:lnTo>
                    <a:pt x="107657" y="5986399"/>
                  </a:lnTo>
                  <a:lnTo>
                    <a:pt x="113271" y="6034646"/>
                  </a:lnTo>
                  <a:lnTo>
                    <a:pt x="119989" y="6079426"/>
                  </a:lnTo>
                  <a:lnTo>
                    <a:pt x="301713" y="6101664"/>
                  </a:lnTo>
                  <a:lnTo>
                    <a:pt x="329057" y="6033579"/>
                  </a:lnTo>
                  <a:lnTo>
                    <a:pt x="298653" y="5986869"/>
                  </a:lnTo>
                  <a:lnTo>
                    <a:pt x="211823" y="5976848"/>
                  </a:lnTo>
                  <a:lnTo>
                    <a:pt x="195389" y="6014288"/>
                  </a:lnTo>
                  <a:lnTo>
                    <a:pt x="237312" y="6024829"/>
                  </a:lnTo>
                  <a:lnTo>
                    <a:pt x="261429" y="6030442"/>
                  </a:lnTo>
                  <a:lnTo>
                    <a:pt x="236410" y="6060973"/>
                  </a:lnTo>
                  <a:lnTo>
                    <a:pt x="186728" y="6060021"/>
                  </a:lnTo>
                  <a:lnTo>
                    <a:pt x="157022" y="6024118"/>
                  </a:lnTo>
                  <a:lnTo>
                    <a:pt x="153657" y="5987402"/>
                  </a:lnTo>
                  <a:lnTo>
                    <a:pt x="155422" y="5954128"/>
                  </a:lnTo>
                  <a:lnTo>
                    <a:pt x="165696" y="5930760"/>
                  </a:lnTo>
                  <a:lnTo>
                    <a:pt x="188442" y="5926074"/>
                  </a:lnTo>
                  <a:lnTo>
                    <a:pt x="230238" y="5925807"/>
                  </a:lnTo>
                  <a:lnTo>
                    <a:pt x="273189" y="5927991"/>
                  </a:lnTo>
                  <a:lnTo>
                    <a:pt x="339255" y="5942977"/>
                  </a:lnTo>
                  <a:lnTo>
                    <a:pt x="368731" y="5991644"/>
                  </a:lnTo>
                  <a:lnTo>
                    <a:pt x="372656" y="6033922"/>
                  </a:lnTo>
                  <a:lnTo>
                    <a:pt x="378206" y="6104445"/>
                  </a:lnTo>
                  <a:lnTo>
                    <a:pt x="356984" y="6129325"/>
                  </a:lnTo>
                  <a:lnTo>
                    <a:pt x="332828" y="6146419"/>
                  </a:lnTo>
                  <a:lnTo>
                    <a:pt x="305752" y="6155753"/>
                  </a:lnTo>
                  <a:lnTo>
                    <a:pt x="275755" y="6157315"/>
                  </a:lnTo>
                  <a:lnTo>
                    <a:pt x="241554" y="6161367"/>
                  </a:lnTo>
                  <a:lnTo>
                    <a:pt x="204419" y="6162345"/>
                  </a:lnTo>
                  <a:lnTo>
                    <a:pt x="167259" y="6160630"/>
                  </a:lnTo>
                  <a:lnTo>
                    <a:pt x="133019" y="6156617"/>
                  </a:lnTo>
                  <a:lnTo>
                    <a:pt x="97447" y="6153480"/>
                  </a:lnTo>
                  <a:lnTo>
                    <a:pt x="70497" y="6147498"/>
                  </a:lnTo>
                  <a:lnTo>
                    <a:pt x="53848" y="6135395"/>
                  </a:lnTo>
                  <a:lnTo>
                    <a:pt x="47472" y="6117158"/>
                  </a:lnTo>
                  <a:lnTo>
                    <a:pt x="51384" y="6092812"/>
                  </a:lnTo>
                  <a:lnTo>
                    <a:pt x="47548" y="6058230"/>
                  </a:lnTo>
                  <a:lnTo>
                    <a:pt x="49098" y="6019800"/>
                  </a:lnTo>
                  <a:lnTo>
                    <a:pt x="52781" y="5981090"/>
                  </a:lnTo>
                  <a:lnTo>
                    <a:pt x="55321" y="5945708"/>
                  </a:lnTo>
                  <a:lnTo>
                    <a:pt x="55841" y="5905741"/>
                  </a:lnTo>
                  <a:lnTo>
                    <a:pt x="75603" y="5859691"/>
                  </a:lnTo>
                  <a:lnTo>
                    <a:pt x="149961" y="5836374"/>
                  </a:lnTo>
                  <a:lnTo>
                    <a:pt x="193103" y="5832322"/>
                  </a:lnTo>
                  <a:lnTo>
                    <a:pt x="236715" y="5830836"/>
                  </a:lnTo>
                  <a:lnTo>
                    <a:pt x="277863" y="5830062"/>
                  </a:lnTo>
                  <a:lnTo>
                    <a:pt x="348856" y="5825490"/>
                  </a:lnTo>
                  <a:lnTo>
                    <a:pt x="387197" y="5826125"/>
                  </a:lnTo>
                  <a:lnTo>
                    <a:pt x="443014" y="5858294"/>
                  </a:lnTo>
                  <a:lnTo>
                    <a:pt x="457454" y="5896711"/>
                  </a:lnTo>
                  <a:lnTo>
                    <a:pt x="463651" y="5943003"/>
                  </a:lnTo>
                  <a:lnTo>
                    <a:pt x="464604" y="5991542"/>
                  </a:lnTo>
                  <a:lnTo>
                    <a:pt x="463308" y="6036678"/>
                  </a:lnTo>
                  <a:lnTo>
                    <a:pt x="462775" y="6072746"/>
                  </a:lnTo>
                  <a:lnTo>
                    <a:pt x="465315" y="6104102"/>
                  </a:lnTo>
                  <a:lnTo>
                    <a:pt x="468922" y="6142533"/>
                  </a:lnTo>
                  <a:lnTo>
                    <a:pt x="469722" y="6180328"/>
                  </a:lnTo>
                  <a:lnTo>
                    <a:pt x="463842" y="6209843"/>
                  </a:lnTo>
                  <a:lnTo>
                    <a:pt x="442214" y="6236843"/>
                  </a:lnTo>
                  <a:lnTo>
                    <a:pt x="412508" y="6249936"/>
                  </a:lnTo>
                  <a:lnTo>
                    <a:pt x="378218" y="6253746"/>
                  </a:lnTo>
                  <a:lnTo>
                    <a:pt x="342861" y="6252934"/>
                  </a:lnTo>
                  <a:lnTo>
                    <a:pt x="318833" y="6252083"/>
                  </a:lnTo>
                  <a:lnTo>
                    <a:pt x="212636" y="6253048"/>
                  </a:lnTo>
                  <a:lnTo>
                    <a:pt x="113931" y="6253531"/>
                  </a:lnTo>
                  <a:lnTo>
                    <a:pt x="64592" y="6254077"/>
                  </a:lnTo>
                  <a:lnTo>
                    <a:pt x="15265" y="6255067"/>
                  </a:lnTo>
                  <a:lnTo>
                    <a:pt x="0" y="6270726"/>
                  </a:lnTo>
                  <a:lnTo>
                    <a:pt x="3835" y="6281420"/>
                  </a:lnTo>
                  <a:lnTo>
                    <a:pt x="15265" y="6286665"/>
                  </a:lnTo>
                  <a:lnTo>
                    <a:pt x="67043" y="6288532"/>
                  </a:lnTo>
                  <a:lnTo>
                    <a:pt x="118846" y="6289599"/>
                  </a:lnTo>
                  <a:lnTo>
                    <a:pt x="170675" y="6290068"/>
                  </a:lnTo>
                  <a:lnTo>
                    <a:pt x="274332" y="6290030"/>
                  </a:lnTo>
                  <a:lnTo>
                    <a:pt x="288836" y="6290246"/>
                  </a:lnTo>
                  <a:lnTo>
                    <a:pt x="319519" y="6291719"/>
                  </a:lnTo>
                  <a:lnTo>
                    <a:pt x="369239" y="6294640"/>
                  </a:lnTo>
                  <a:lnTo>
                    <a:pt x="402831" y="6295377"/>
                  </a:lnTo>
                  <a:lnTo>
                    <a:pt x="464807" y="6288481"/>
                  </a:lnTo>
                  <a:lnTo>
                    <a:pt x="500367" y="6263183"/>
                  </a:lnTo>
                  <a:lnTo>
                    <a:pt x="505498" y="6244107"/>
                  </a:lnTo>
                  <a:lnTo>
                    <a:pt x="512775" y="6190666"/>
                  </a:lnTo>
                  <a:close/>
                </a:path>
                <a:path extrusionOk="0" h="13716000" w="2694305">
                  <a:moveTo>
                    <a:pt x="512775" y="5547855"/>
                  </a:moveTo>
                  <a:lnTo>
                    <a:pt x="512597" y="5490311"/>
                  </a:lnTo>
                  <a:lnTo>
                    <a:pt x="505714" y="5378551"/>
                  </a:lnTo>
                  <a:lnTo>
                    <a:pt x="506298" y="5342953"/>
                  </a:lnTo>
                  <a:lnTo>
                    <a:pt x="507758" y="5298198"/>
                  </a:lnTo>
                  <a:lnTo>
                    <a:pt x="506730" y="5250332"/>
                  </a:lnTo>
                  <a:lnTo>
                    <a:pt x="499846" y="5205425"/>
                  </a:lnTo>
                  <a:lnTo>
                    <a:pt x="483755" y="5169522"/>
                  </a:lnTo>
                  <a:lnTo>
                    <a:pt x="455091" y="5148681"/>
                  </a:lnTo>
                  <a:lnTo>
                    <a:pt x="405422" y="5139461"/>
                  </a:lnTo>
                  <a:lnTo>
                    <a:pt x="350012" y="5137696"/>
                  </a:lnTo>
                  <a:lnTo>
                    <a:pt x="294106" y="5140071"/>
                  </a:lnTo>
                  <a:lnTo>
                    <a:pt x="242989" y="5143220"/>
                  </a:lnTo>
                  <a:lnTo>
                    <a:pt x="189230" y="5147157"/>
                  </a:lnTo>
                  <a:lnTo>
                    <a:pt x="135788" y="5153215"/>
                  </a:lnTo>
                  <a:lnTo>
                    <a:pt x="82575" y="5161127"/>
                  </a:lnTo>
                  <a:lnTo>
                    <a:pt x="29527" y="5170652"/>
                  </a:lnTo>
                  <a:lnTo>
                    <a:pt x="4000" y="5523560"/>
                  </a:lnTo>
                  <a:lnTo>
                    <a:pt x="5156" y="5530570"/>
                  </a:lnTo>
                  <a:lnTo>
                    <a:pt x="75298" y="5553075"/>
                  </a:lnTo>
                  <a:lnTo>
                    <a:pt x="129997" y="5558548"/>
                  </a:lnTo>
                  <a:lnTo>
                    <a:pt x="184873" y="5561508"/>
                  </a:lnTo>
                  <a:lnTo>
                    <a:pt x="240080" y="5561533"/>
                  </a:lnTo>
                  <a:lnTo>
                    <a:pt x="277215" y="5561254"/>
                  </a:lnTo>
                  <a:lnTo>
                    <a:pt x="318071" y="5560339"/>
                  </a:lnTo>
                  <a:lnTo>
                    <a:pt x="358330" y="5555881"/>
                  </a:lnTo>
                  <a:lnTo>
                    <a:pt x="412407" y="5533187"/>
                  </a:lnTo>
                  <a:lnTo>
                    <a:pt x="425043" y="5479250"/>
                  </a:lnTo>
                  <a:lnTo>
                    <a:pt x="425246" y="5432145"/>
                  </a:lnTo>
                  <a:lnTo>
                    <a:pt x="424065" y="5378577"/>
                  </a:lnTo>
                  <a:lnTo>
                    <a:pt x="419366" y="5325351"/>
                  </a:lnTo>
                  <a:lnTo>
                    <a:pt x="409016" y="5279301"/>
                  </a:lnTo>
                  <a:lnTo>
                    <a:pt x="372275" y="5243119"/>
                  </a:lnTo>
                  <a:lnTo>
                    <a:pt x="327139" y="5236095"/>
                  </a:lnTo>
                  <a:lnTo>
                    <a:pt x="268998" y="5234432"/>
                  </a:lnTo>
                  <a:lnTo>
                    <a:pt x="210845" y="5236946"/>
                  </a:lnTo>
                  <a:lnTo>
                    <a:pt x="165696" y="5242445"/>
                  </a:lnTo>
                  <a:lnTo>
                    <a:pt x="127025" y="5262461"/>
                  </a:lnTo>
                  <a:lnTo>
                    <a:pt x="109956" y="5298313"/>
                  </a:lnTo>
                  <a:lnTo>
                    <a:pt x="107657" y="5343588"/>
                  </a:lnTo>
                  <a:lnTo>
                    <a:pt x="113271" y="5391836"/>
                  </a:lnTo>
                  <a:lnTo>
                    <a:pt x="119989" y="5436616"/>
                  </a:lnTo>
                  <a:lnTo>
                    <a:pt x="301713" y="5458841"/>
                  </a:lnTo>
                  <a:lnTo>
                    <a:pt x="329057" y="5390756"/>
                  </a:lnTo>
                  <a:lnTo>
                    <a:pt x="298653" y="5344058"/>
                  </a:lnTo>
                  <a:lnTo>
                    <a:pt x="211823" y="5334025"/>
                  </a:lnTo>
                  <a:lnTo>
                    <a:pt x="195389" y="5371465"/>
                  </a:lnTo>
                  <a:lnTo>
                    <a:pt x="237312" y="5382006"/>
                  </a:lnTo>
                  <a:lnTo>
                    <a:pt x="261429" y="5387619"/>
                  </a:lnTo>
                  <a:lnTo>
                    <a:pt x="236410" y="5418163"/>
                  </a:lnTo>
                  <a:lnTo>
                    <a:pt x="186728" y="5417197"/>
                  </a:lnTo>
                  <a:lnTo>
                    <a:pt x="157022" y="5381307"/>
                  </a:lnTo>
                  <a:lnTo>
                    <a:pt x="153657" y="5344579"/>
                  </a:lnTo>
                  <a:lnTo>
                    <a:pt x="155422" y="5311305"/>
                  </a:lnTo>
                  <a:lnTo>
                    <a:pt x="165696" y="5287937"/>
                  </a:lnTo>
                  <a:lnTo>
                    <a:pt x="188442" y="5283263"/>
                  </a:lnTo>
                  <a:lnTo>
                    <a:pt x="230238" y="5282997"/>
                  </a:lnTo>
                  <a:lnTo>
                    <a:pt x="273189" y="5285181"/>
                  </a:lnTo>
                  <a:lnTo>
                    <a:pt x="339255" y="5300167"/>
                  </a:lnTo>
                  <a:lnTo>
                    <a:pt x="368731" y="5348833"/>
                  </a:lnTo>
                  <a:lnTo>
                    <a:pt x="372656" y="5391112"/>
                  </a:lnTo>
                  <a:lnTo>
                    <a:pt x="378206" y="5461622"/>
                  </a:lnTo>
                  <a:lnTo>
                    <a:pt x="356984" y="5486501"/>
                  </a:lnTo>
                  <a:lnTo>
                    <a:pt x="332828" y="5503608"/>
                  </a:lnTo>
                  <a:lnTo>
                    <a:pt x="305752" y="5512943"/>
                  </a:lnTo>
                  <a:lnTo>
                    <a:pt x="275755" y="5514492"/>
                  </a:lnTo>
                  <a:lnTo>
                    <a:pt x="241554" y="5518556"/>
                  </a:lnTo>
                  <a:lnTo>
                    <a:pt x="204419" y="5519521"/>
                  </a:lnTo>
                  <a:lnTo>
                    <a:pt x="167259" y="5517807"/>
                  </a:lnTo>
                  <a:lnTo>
                    <a:pt x="133019" y="5513794"/>
                  </a:lnTo>
                  <a:lnTo>
                    <a:pt x="97447" y="5510669"/>
                  </a:lnTo>
                  <a:lnTo>
                    <a:pt x="70497" y="5504688"/>
                  </a:lnTo>
                  <a:lnTo>
                    <a:pt x="53848" y="5492572"/>
                  </a:lnTo>
                  <a:lnTo>
                    <a:pt x="47472" y="5474347"/>
                  </a:lnTo>
                  <a:lnTo>
                    <a:pt x="51384" y="5450002"/>
                  </a:lnTo>
                  <a:lnTo>
                    <a:pt x="47548" y="5415419"/>
                  </a:lnTo>
                  <a:lnTo>
                    <a:pt x="49098" y="5376977"/>
                  </a:lnTo>
                  <a:lnTo>
                    <a:pt x="52781" y="5338280"/>
                  </a:lnTo>
                  <a:lnTo>
                    <a:pt x="55321" y="5302885"/>
                  </a:lnTo>
                  <a:lnTo>
                    <a:pt x="55841" y="5262931"/>
                  </a:lnTo>
                  <a:lnTo>
                    <a:pt x="75603" y="5216880"/>
                  </a:lnTo>
                  <a:lnTo>
                    <a:pt x="149961" y="5193563"/>
                  </a:lnTo>
                  <a:lnTo>
                    <a:pt x="193103" y="5189512"/>
                  </a:lnTo>
                  <a:lnTo>
                    <a:pt x="236715" y="5188013"/>
                  </a:lnTo>
                  <a:lnTo>
                    <a:pt x="277863" y="5187239"/>
                  </a:lnTo>
                  <a:lnTo>
                    <a:pt x="348856" y="5182679"/>
                  </a:lnTo>
                  <a:lnTo>
                    <a:pt x="387197" y="5183314"/>
                  </a:lnTo>
                  <a:lnTo>
                    <a:pt x="443014" y="5215483"/>
                  </a:lnTo>
                  <a:lnTo>
                    <a:pt x="457454" y="5253888"/>
                  </a:lnTo>
                  <a:lnTo>
                    <a:pt x="463651" y="5300192"/>
                  </a:lnTo>
                  <a:lnTo>
                    <a:pt x="464604" y="5348732"/>
                  </a:lnTo>
                  <a:lnTo>
                    <a:pt x="463308" y="5393868"/>
                  </a:lnTo>
                  <a:lnTo>
                    <a:pt x="462775" y="5429936"/>
                  </a:lnTo>
                  <a:lnTo>
                    <a:pt x="465315" y="5461292"/>
                  </a:lnTo>
                  <a:lnTo>
                    <a:pt x="468922" y="5499709"/>
                  </a:lnTo>
                  <a:lnTo>
                    <a:pt x="469722" y="5537517"/>
                  </a:lnTo>
                  <a:lnTo>
                    <a:pt x="463842" y="5567019"/>
                  </a:lnTo>
                  <a:lnTo>
                    <a:pt x="442214" y="5594020"/>
                  </a:lnTo>
                  <a:lnTo>
                    <a:pt x="412508" y="5607113"/>
                  </a:lnTo>
                  <a:lnTo>
                    <a:pt x="378218" y="5610936"/>
                  </a:lnTo>
                  <a:lnTo>
                    <a:pt x="342874" y="5610123"/>
                  </a:lnTo>
                  <a:lnTo>
                    <a:pt x="318846" y="5609272"/>
                  </a:lnTo>
                  <a:lnTo>
                    <a:pt x="212636" y="5610237"/>
                  </a:lnTo>
                  <a:lnTo>
                    <a:pt x="113931" y="5610707"/>
                  </a:lnTo>
                  <a:lnTo>
                    <a:pt x="64592" y="5611253"/>
                  </a:lnTo>
                  <a:lnTo>
                    <a:pt x="15265" y="5612231"/>
                  </a:lnTo>
                  <a:lnTo>
                    <a:pt x="0" y="5627903"/>
                  </a:lnTo>
                  <a:lnTo>
                    <a:pt x="3835" y="5638597"/>
                  </a:lnTo>
                  <a:lnTo>
                    <a:pt x="15265" y="5643842"/>
                  </a:lnTo>
                  <a:lnTo>
                    <a:pt x="67043" y="5645721"/>
                  </a:lnTo>
                  <a:lnTo>
                    <a:pt x="118846" y="5646775"/>
                  </a:lnTo>
                  <a:lnTo>
                    <a:pt x="170675" y="5647245"/>
                  </a:lnTo>
                  <a:lnTo>
                    <a:pt x="274332" y="5647220"/>
                  </a:lnTo>
                  <a:lnTo>
                    <a:pt x="288836" y="5647436"/>
                  </a:lnTo>
                  <a:lnTo>
                    <a:pt x="319506" y="5648909"/>
                  </a:lnTo>
                  <a:lnTo>
                    <a:pt x="369227" y="5651830"/>
                  </a:lnTo>
                  <a:lnTo>
                    <a:pt x="402818" y="5652554"/>
                  </a:lnTo>
                  <a:lnTo>
                    <a:pt x="464807" y="5645658"/>
                  </a:lnTo>
                  <a:lnTo>
                    <a:pt x="500367" y="5620359"/>
                  </a:lnTo>
                  <a:lnTo>
                    <a:pt x="505498" y="5601284"/>
                  </a:lnTo>
                  <a:lnTo>
                    <a:pt x="512775" y="5547855"/>
                  </a:lnTo>
                  <a:close/>
                </a:path>
                <a:path extrusionOk="0" h="13716000" w="2694305">
                  <a:moveTo>
                    <a:pt x="512775" y="4905045"/>
                  </a:moveTo>
                  <a:lnTo>
                    <a:pt x="512597" y="4847488"/>
                  </a:lnTo>
                  <a:lnTo>
                    <a:pt x="505714" y="4735741"/>
                  </a:lnTo>
                  <a:lnTo>
                    <a:pt x="506298" y="4700143"/>
                  </a:lnTo>
                  <a:lnTo>
                    <a:pt x="507758" y="4655388"/>
                  </a:lnTo>
                  <a:lnTo>
                    <a:pt x="506730" y="4607522"/>
                  </a:lnTo>
                  <a:lnTo>
                    <a:pt x="499846" y="4562602"/>
                  </a:lnTo>
                  <a:lnTo>
                    <a:pt x="483755" y="4526699"/>
                  </a:lnTo>
                  <a:lnTo>
                    <a:pt x="455091" y="4505871"/>
                  </a:lnTo>
                  <a:lnTo>
                    <a:pt x="405422" y="4496638"/>
                  </a:lnTo>
                  <a:lnTo>
                    <a:pt x="350012" y="4494885"/>
                  </a:lnTo>
                  <a:lnTo>
                    <a:pt x="294106" y="4497260"/>
                  </a:lnTo>
                  <a:lnTo>
                    <a:pt x="242989" y="4500410"/>
                  </a:lnTo>
                  <a:lnTo>
                    <a:pt x="189230" y="4504347"/>
                  </a:lnTo>
                  <a:lnTo>
                    <a:pt x="135788" y="4510392"/>
                  </a:lnTo>
                  <a:lnTo>
                    <a:pt x="82575" y="4518304"/>
                  </a:lnTo>
                  <a:lnTo>
                    <a:pt x="29527" y="4527829"/>
                  </a:lnTo>
                  <a:lnTo>
                    <a:pt x="4000" y="4880749"/>
                  </a:lnTo>
                  <a:lnTo>
                    <a:pt x="5156" y="4887760"/>
                  </a:lnTo>
                  <a:lnTo>
                    <a:pt x="75298" y="4910252"/>
                  </a:lnTo>
                  <a:lnTo>
                    <a:pt x="129997" y="4915725"/>
                  </a:lnTo>
                  <a:lnTo>
                    <a:pt x="184873" y="4918697"/>
                  </a:lnTo>
                  <a:lnTo>
                    <a:pt x="240080" y="4918722"/>
                  </a:lnTo>
                  <a:lnTo>
                    <a:pt x="277215" y="4918430"/>
                  </a:lnTo>
                  <a:lnTo>
                    <a:pt x="318071" y="4917529"/>
                  </a:lnTo>
                  <a:lnTo>
                    <a:pt x="358330" y="4913058"/>
                  </a:lnTo>
                  <a:lnTo>
                    <a:pt x="412407" y="4890376"/>
                  </a:lnTo>
                  <a:lnTo>
                    <a:pt x="425043" y="4836439"/>
                  </a:lnTo>
                  <a:lnTo>
                    <a:pt x="425246" y="4789335"/>
                  </a:lnTo>
                  <a:lnTo>
                    <a:pt x="424065" y="4735754"/>
                  </a:lnTo>
                  <a:lnTo>
                    <a:pt x="419366" y="4682528"/>
                  </a:lnTo>
                  <a:lnTo>
                    <a:pt x="409016" y="4636478"/>
                  </a:lnTo>
                  <a:lnTo>
                    <a:pt x="372275" y="4600308"/>
                  </a:lnTo>
                  <a:lnTo>
                    <a:pt x="327139" y="4593272"/>
                  </a:lnTo>
                  <a:lnTo>
                    <a:pt x="268998" y="4591609"/>
                  </a:lnTo>
                  <a:lnTo>
                    <a:pt x="210845" y="4594136"/>
                  </a:lnTo>
                  <a:lnTo>
                    <a:pt x="165696" y="4599635"/>
                  </a:lnTo>
                  <a:lnTo>
                    <a:pt x="127025" y="4619637"/>
                  </a:lnTo>
                  <a:lnTo>
                    <a:pt x="109956" y="4655502"/>
                  </a:lnTo>
                  <a:lnTo>
                    <a:pt x="107657" y="4700765"/>
                  </a:lnTo>
                  <a:lnTo>
                    <a:pt x="113271" y="4749012"/>
                  </a:lnTo>
                  <a:lnTo>
                    <a:pt x="119989" y="4793793"/>
                  </a:lnTo>
                  <a:lnTo>
                    <a:pt x="301713" y="4816030"/>
                  </a:lnTo>
                  <a:lnTo>
                    <a:pt x="329057" y="4747946"/>
                  </a:lnTo>
                  <a:lnTo>
                    <a:pt x="298653" y="4701235"/>
                  </a:lnTo>
                  <a:lnTo>
                    <a:pt x="211823" y="4691215"/>
                  </a:lnTo>
                  <a:lnTo>
                    <a:pt x="195389" y="4728654"/>
                  </a:lnTo>
                  <a:lnTo>
                    <a:pt x="237312" y="4739195"/>
                  </a:lnTo>
                  <a:lnTo>
                    <a:pt x="261429" y="4744809"/>
                  </a:lnTo>
                  <a:lnTo>
                    <a:pt x="236410" y="4775339"/>
                  </a:lnTo>
                  <a:lnTo>
                    <a:pt x="186728" y="4774387"/>
                  </a:lnTo>
                  <a:lnTo>
                    <a:pt x="157022" y="4738484"/>
                  </a:lnTo>
                  <a:lnTo>
                    <a:pt x="153657" y="4701768"/>
                  </a:lnTo>
                  <a:lnTo>
                    <a:pt x="155422" y="4668494"/>
                  </a:lnTo>
                  <a:lnTo>
                    <a:pt x="165696" y="4645126"/>
                  </a:lnTo>
                  <a:lnTo>
                    <a:pt x="188442" y="4640440"/>
                  </a:lnTo>
                  <a:lnTo>
                    <a:pt x="230238" y="4640173"/>
                  </a:lnTo>
                  <a:lnTo>
                    <a:pt x="273189" y="4642358"/>
                  </a:lnTo>
                  <a:lnTo>
                    <a:pt x="339255" y="4657356"/>
                  </a:lnTo>
                  <a:lnTo>
                    <a:pt x="368731" y="4706010"/>
                  </a:lnTo>
                  <a:lnTo>
                    <a:pt x="372656" y="4748288"/>
                  </a:lnTo>
                  <a:lnTo>
                    <a:pt x="378206" y="4818812"/>
                  </a:lnTo>
                  <a:lnTo>
                    <a:pt x="356984" y="4843691"/>
                  </a:lnTo>
                  <a:lnTo>
                    <a:pt x="332828" y="4860785"/>
                  </a:lnTo>
                  <a:lnTo>
                    <a:pt x="305752" y="4870120"/>
                  </a:lnTo>
                  <a:lnTo>
                    <a:pt x="275755" y="4871682"/>
                  </a:lnTo>
                  <a:lnTo>
                    <a:pt x="241554" y="4875733"/>
                  </a:lnTo>
                  <a:lnTo>
                    <a:pt x="204419" y="4876711"/>
                  </a:lnTo>
                  <a:lnTo>
                    <a:pt x="167259" y="4874996"/>
                  </a:lnTo>
                  <a:lnTo>
                    <a:pt x="133019" y="4870983"/>
                  </a:lnTo>
                  <a:lnTo>
                    <a:pt x="97447" y="4867846"/>
                  </a:lnTo>
                  <a:lnTo>
                    <a:pt x="70497" y="4861865"/>
                  </a:lnTo>
                  <a:lnTo>
                    <a:pt x="53848" y="4849761"/>
                  </a:lnTo>
                  <a:lnTo>
                    <a:pt x="47472" y="4831537"/>
                  </a:lnTo>
                  <a:lnTo>
                    <a:pt x="51384" y="4807178"/>
                  </a:lnTo>
                  <a:lnTo>
                    <a:pt x="47548" y="4772596"/>
                  </a:lnTo>
                  <a:lnTo>
                    <a:pt x="49098" y="4734166"/>
                  </a:lnTo>
                  <a:lnTo>
                    <a:pt x="52781" y="4695456"/>
                  </a:lnTo>
                  <a:lnTo>
                    <a:pt x="55321" y="4660074"/>
                  </a:lnTo>
                  <a:lnTo>
                    <a:pt x="55841" y="4620107"/>
                  </a:lnTo>
                  <a:lnTo>
                    <a:pt x="75603" y="4574057"/>
                  </a:lnTo>
                  <a:lnTo>
                    <a:pt x="149961" y="4550740"/>
                  </a:lnTo>
                  <a:lnTo>
                    <a:pt x="193103" y="4546689"/>
                  </a:lnTo>
                  <a:lnTo>
                    <a:pt x="236715" y="4545203"/>
                  </a:lnTo>
                  <a:lnTo>
                    <a:pt x="277863" y="4544428"/>
                  </a:lnTo>
                  <a:lnTo>
                    <a:pt x="348856" y="4539856"/>
                  </a:lnTo>
                  <a:lnTo>
                    <a:pt x="387197" y="4540491"/>
                  </a:lnTo>
                  <a:lnTo>
                    <a:pt x="443014" y="4572660"/>
                  </a:lnTo>
                  <a:lnTo>
                    <a:pt x="457454" y="4611078"/>
                  </a:lnTo>
                  <a:lnTo>
                    <a:pt x="463651" y="4657369"/>
                  </a:lnTo>
                  <a:lnTo>
                    <a:pt x="464604" y="4705921"/>
                  </a:lnTo>
                  <a:lnTo>
                    <a:pt x="463308" y="4751044"/>
                  </a:lnTo>
                  <a:lnTo>
                    <a:pt x="462775" y="4787125"/>
                  </a:lnTo>
                  <a:lnTo>
                    <a:pt x="465315" y="4818481"/>
                  </a:lnTo>
                  <a:lnTo>
                    <a:pt x="468922" y="4856899"/>
                  </a:lnTo>
                  <a:lnTo>
                    <a:pt x="469722" y="4894694"/>
                  </a:lnTo>
                  <a:lnTo>
                    <a:pt x="463842" y="4924209"/>
                  </a:lnTo>
                  <a:lnTo>
                    <a:pt x="442214" y="4951209"/>
                  </a:lnTo>
                  <a:lnTo>
                    <a:pt x="412508" y="4964303"/>
                  </a:lnTo>
                  <a:lnTo>
                    <a:pt x="378218" y="4968125"/>
                  </a:lnTo>
                  <a:lnTo>
                    <a:pt x="342861" y="4967313"/>
                  </a:lnTo>
                  <a:lnTo>
                    <a:pt x="318833" y="4966449"/>
                  </a:lnTo>
                  <a:lnTo>
                    <a:pt x="212636" y="4967414"/>
                  </a:lnTo>
                  <a:lnTo>
                    <a:pt x="113931" y="4967910"/>
                  </a:lnTo>
                  <a:lnTo>
                    <a:pt x="64592" y="4968443"/>
                  </a:lnTo>
                  <a:lnTo>
                    <a:pt x="15265" y="4969434"/>
                  </a:lnTo>
                  <a:lnTo>
                    <a:pt x="0" y="4985093"/>
                  </a:lnTo>
                  <a:lnTo>
                    <a:pt x="3835" y="4995786"/>
                  </a:lnTo>
                  <a:lnTo>
                    <a:pt x="15265" y="5001031"/>
                  </a:lnTo>
                  <a:lnTo>
                    <a:pt x="67043" y="5002898"/>
                  </a:lnTo>
                  <a:lnTo>
                    <a:pt x="118846" y="5003965"/>
                  </a:lnTo>
                  <a:lnTo>
                    <a:pt x="170675" y="5004435"/>
                  </a:lnTo>
                  <a:lnTo>
                    <a:pt x="274332" y="5004409"/>
                  </a:lnTo>
                  <a:lnTo>
                    <a:pt x="288823" y="5004613"/>
                  </a:lnTo>
                  <a:lnTo>
                    <a:pt x="319493" y="5006073"/>
                  </a:lnTo>
                  <a:lnTo>
                    <a:pt x="369214" y="5009007"/>
                  </a:lnTo>
                  <a:lnTo>
                    <a:pt x="402805" y="5009743"/>
                  </a:lnTo>
                  <a:lnTo>
                    <a:pt x="464807" y="5002847"/>
                  </a:lnTo>
                  <a:lnTo>
                    <a:pt x="500367" y="4977549"/>
                  </a:lnTo>
                  <a:lnTo>
                    <a:pt x="505498" y="4958473"/>
                  </a:lnTo>
                  <a:lnTo>
                    <a:pt x="512775" y="4905045"/>
                  </a:lnTo>
                  <a:close/>
                </a:path>
                <a:path extrusionOk="0" h="13716000" w="2694305">
                  <a:moveTo>
                    <a:pt x="933792" y="5588000"/>
                  </a:moveTo>
                  <a:lnTo>
                    <a:pt x="918806" y="5588000"/>
                  </a:lnTo>
                  <a:lnTo>
                    <a:pt x="926528" y="5715000"/>
                  </a:lnTo>
                  <a:lnTo>
                    <a:pt x="933792" y="5588000"/>
                  </a:lnTo>
                  <a:close/>
                </a:path>
                <a:path extrusionOk="0" h="13716000" w="2694305">
                  <a:moveTo>
                    <a:pt x="1062888" y="13716000"/>
                  </a:moveTo>
                  <a:lnTo>
                    <a:pt x="1036701" y="13589000"/>
                  </a:lnTo>
                  <a:lnTo>
                    <a:pt x="957935" y="13589000"/>
                  </a:lnTo>
                  <a:lnTo>
                    <a:pt x="928928" y="13716000"/>
                  </a:lnTo>
                  <a:lnTo>
                    <a:pt x="1062888" y="13716000"/>
                  </a:lnTo>
                  <a:close/>
                </a:path>
                <a:path extrusionOk="0" h="13716000" w="2694305">
                  <a:moveTo>
                    <a:pt x="1183652" y="13589000"/>
                  </a:moveTo>
                  <a:lnTo>
                    <a:pt x="1183005" y="13462000"/>
                  </a:lnTo>
                  <a:lnTo>
                    <a:pt x="1180884" y="13462000"/>
                  </a:lnTo>
                  <a:lnTo>
                    <a:pt x="1179474" y="13335000"/>
                  </a:lnTo>
                  <a:lnTo>
                    <a:pt x="1177899" y="13335000"/>
                  </a:lnTo>
                  <a:lnTo>
                    <a:pt x="1176223" y="13208000"/>
                  </a:lnTo>
                  <a:lnTo>
                    <a:pt x="1172768" y="13208000"/>
                  </a:lnTo>
                  <a:lnTo>
                    <a:pt x="1171092" y="13081000"/>
                  </a:lnTo>
                  <a:lnTo>
                    <a:pt x="1166329" y="13081000"/>
                  </a:lnTo>
                  <a:lnTo>
                    <a:pt x="1169454" y="12954000"/>
                  </a:lnTo>
                  <a:lnTo>
                    <a:pt x="1171892" y="12954000"/>
                  </a:lnTo>
                  <a:lnTo>
                    <a:pt x="1173683" y="12827000"/>
                  </a:lnTo>
                  <a:lnTo>
                    <a:pt x="1175562" y="12827000"/>
                  </a:lnTo>
                  <a:lnTo>
                    <a:pt x="1175753" y="12700000"/>
                  </a:lnTo>
                  <a:lnTo>
                    <a:pt x="1174915" y="12700000"/>
                  </a:lnTo>
                  <a:lnTo>
                    <a:pt x="1173988" y="12573000"/>
                  </a:lnTo>
                  <a:lnTo>
                    <a:pt x="1172794" y="12573000"/>
                  </a:lnTo>
                  <a:lnTo>
                    <a:pt x="1171384" y="12446000"/>
                  </a:lnTo>
                  <a:lnTo>
                    <a:pt x="1168133" y="12446000"/>
                  </a:lnTo>
                  <a:lnTo>
                    <a:pt x="1164666" y="12319000"/>
                  </a:lnTo>
                  <a:lnTo>
                    <a:pt x="1162989" y="12192000"/>
                  </a:lnTo>
                  <a:lnTo>
                    <a:pt x="1161440" y="12192000"/>
                  </a:lnTo>
                  <a:lnTo>
                    <a:pt x="1163878" y="12065000"/>
                  </a:lnTo>
                  <a:lnTo>
                    <a:pt x="1165669" y="12065000"/>
                  </a:lnTo>
                  <a:lnTo>
                    <a:pt x="1166876" y="11938000"/>
                  </a:lnTo>
                  <a:lnTo>
                    <a:pt x="1167752" y="11938000"/>
                  </a:lnTo>
                  <a:lnTo>
                    <a:pt x="1167511" y="11811000"/>
                  </a:lnTo>
                  <a:lnTo>
                    <a:pt x="1166901" y="11811000"/>
                  </a:lnTo>
                  <a:lnTo>
                    <a:pt x="1165974" y="11684000"/>
                  </a:lnTo>
                  <a:lnTo>
                    <a:pt x="1163370" y="11684000"/>
                  </a:lnTo>
                  <a:lnTo>
                    <a:pt x="1161808" y="11557000"/>
                  </a:lnTo>
                  <a:lnTo>
                    <a:pt x="1160132" y="11557000"/>
                  </a:lnTo>
                  <a:lnTo>
                    <a:pt x="1156665" y="11430000"/>
                  </a:lnTo>
                  <a:lnTo>
                    <a:pt x="1154988" y="11430000"/>
                  </a:lnTo>
                  <a:lnTo>
                    <a:pt x="1153414" y="11303000"/>
                  </a:lnTo>
                  <a:lnTo>
                    <a:pt x="1155788" y="11176000"/>
                  </a:lnTo>
                  <a:lnTo>
                    <a:pt x="1158786" y="11176000"/>
                  </a:lnTo>
                  <a:lnTo>
                    <a:pt x="1159459" y="11049000"/>
                  </a:lnTo>
                  <a:lnTo>
                    <a:pt x="1158811" y="10922000"/>
                  </a:lnTo>
                  <a:lnTo>
                    <a:pt x="1157884" y="10922000"/>
                  </a:lnTo>
                  <a:lnTo>
                    <a:pt x="1156677" y="10795000"/>
                  </a:lnTo>
                  <a:lnTo>
                    <a:pt x="1153706" y="10795000"/>
                  </a:lnTo>
                  <a:lnTo>
                    <a:pt x="1152029" y="10668000"/>
                  </a:lnTo>
                  <a:lnTo>
                    <a:pt x="1148575" y="10541000"/>
                  </a:lnTo>
                  <a:lnTo>
                    <a:pt x="1144701" y="10541000"/>
                  </a:lnTo>
                  <a:lnTo>
                    <a:pt x="1147610" y="10414000"/>
                  </a:lnTo>
                  <a:lnTo>
                    <a:pt x="1149794" y="10414000"/>
                  </a:lnTo>
                  <a:lnTo>
                    <a:pt x="1151331" y="10287000"/>
                  </a:lnTo>
                  <a:lnTo>
                    <a:pt x="1152664" y="10287000"/>
                  </a:lnTo>
                  <a:lnTo>
                    <a:pt x="1152588" y="10160000"/>
                  </a:lnTo>
                  <a:lnTo>
                    <a:pt x="1152093" y="10160000"/>
                  </a:lnTo>
                  <a:lnTo>
                    <a:pt x="1151242" y="10033000"/>
                  </a:lnTo>
                  <a:lnTo>
                    <a:pt x="1148676" y="10033000"/>
                  </a:lnTo>
                  <a:lnTo>
                    <a:pt x="1147076" y="9906000"/>
                  </a:lnTo>
                  <a:lnTo>
                    <a:pt x="1145362" y="9906000"/>
                  </a:lnTo>
                  <a:lnTo>
                    <a:pt x="1141793" y="9779000"/>
                  </a:lnTo>
                  <a:lnTo>
                    <a:pt x="1140053" y="9779000"/>
                  </a:lnTo>
                  <a:lnTo>
                    <a:pt x="1138250" y="9652000"/>
                  </a:lnTo>
                  <a:lnTo>
                    <a:pt x="1140790" y="9525000"/>
                  </a:lnTo>
                  <a:lnTo>
                    <a:pt x="1142580" y="9525000"/>
                  </a:lnTo>
                  <a:lnTo>
                    <a:pt x="1143800" y="9398000"/>
                  </a:lnTo>
                  <a:lnTo>
                    <a:pt x="1144663" y="9398000"/>
                  </a:lnTo>
                  <a:lnTo>
                    <a:pt x="1144435" y="9271000"/>
                  </a:lnTo>
                  <a:lnTo>
                    <a:pt x="1142898" y="9271000"/>
                  </a:lnTo>
                  <a:lnTo>
                    <a:pt x="1141704" y="9144000"/>
                  </a:lnTo>
                  <a:lnTo>
                    <a:pt x="1140294" y="9144000"/>
                  </a:lnTo>
                  <a:lnTo>
                    <a:pt x="1138720" y="9017000"/>
                  </a:lnTo>
                  <a:lnTo>
                    <a:pt x="1137043" y="9017000"/>
                  </a:lnTo>
                  <a:lnTo>
                    <a:pt x="1133589" y="8890000"/>
                  </a:lnTo>
                  <a:lnTo>
                    <a:pt x="1133322" y="8890000"/>
                  </a:lnTo>
                  <a:lnTo>
                    <a:pt x="1133322" y="12954000"/>
                  </a:lnTo>
                  <a:lnTo>
                    <a:pt x="1126959" y="12827000"/>
                  </a:lnTo>
                  <a:lnTo>
                    <a:pt x="1079754" y="12827000"/>
                  </a:lnTo>
                  <a:lnTo>
                    <a:pt x="1099388" y="12954000"/>
                  </a:lnTo>
                  <a:lnTo>
                    <a:pt x="1043279" y="12954000"/>
                  </a:lnTo>
                  <a:lnTo>
                    <a:pt x="1030732" y="12827000"/>
                  </a:lnTo>
                  <a:lnTo>
                    <a:pt x="1028611" y="12827000"/>
                  </a:lnTo>
                  <a:lnTo>
                    <a:pt x="1002334" y="12700000"/>
                  </a:lnTo>
                  <a:lnTo>
                    <a:pt x="978281" y="12700000"/>
                  </a:lnTo>
                  <a:lnTo>
                    <a:pt x="949845" y="12827000"/>
                  </a:lnTo>
                  <a:lnTo>
                    <a:pt x="941158" y="12827000"/>
                  </a:lnTo>
                  <a:lnTo>
                    <a:pt x="930440" y="12954000"/>
                  </a:lnTo>
                  <a:lnTo>
                    <a:pt x="897343" y="12954000"/>
                  </a:lnTo>
                  <a:lnTo>
                    <a:pt x="929411" y="12827000"/>
                  </a:lnTo>
                  <a:lnTo>
                    <a:pt x="859980" y="12827000"/>
                  </a:lnTo>
                  <a:lnTo>
                    <a:pt x="858418" y="12700000"/>
                  </a:lnTo>
                  <a:lnTo>
                    <a:pt x="943851" y="12700000"/>
                  </a:lnTo>
                  <a:lnTo>
                    <a:pt x="971283" y="12573000"/>
                  </a:lnTo>
                  <a:lnTo>
                    <a:pt x="889965" y="12573000"/>
                  </a:lnTo>
                  <a:lnTo>
                    <a:pt x="863663" y="12446000"/>
                  </a:lnTo>
                  <a:lnTo>
                    <a:pt x="852347" y="12446000"/>
                  </a:lnTo>
                  <a:lnTo>
                    <a:pt x="852144" y="12319000"/>
                  </a:lnTo>
                  <a:lnTo>
                    <a:pt x="852081" y="12192000"/>
                  </a:lnTo>
                  <a:lnTo>
                    <a:pt x="864463" y="12319000"/>
                  </a:lnTo>
                  <a:lnTo>
                    <a:pt x="880110" y="12319000"/>
                  </a:lnTo>
                  <a:lnTo>
                    <a:pt x="910437" y="12446000"/>
                  </a:lnTo>
                  <a:lnTo>
                    <a:pt x="950963" y="12446000"/>
                  </a:lnTo>
                  <a:lnTo>
                    <a:pt x="885342" y="12319000"/>
                  </a:lnTo>
                  <a:lnTo>
                    <a:pt x="1014120" y="12319000"/>
                  </a:lnTo>
                  <a:lnTo>
                    <a:pt x="984250" y="12446000"/>
                  </a:lnTo>
                  <a:lnTo>
                    <a:pt x="1030935" y="12446000"/>
                  </a:lnTo>
                  <a:lnTo>
                    <a:pt x="1061186" y="12319000"/>
                  </a:lnTo>
                  <a:lnTo>
                    <a:pt x="1071181" y="12319000"/>
                  </a:lnTo>
                  <a:lnTo>
                    <a:pt x="1087081" y="12192000"/>
                  </a:lnTo>
                  <a:lnTo>
                    <a:pt x="1120813" y="12192000"/>
                  </a:lnTo>
                  <a:lnTo>
                    <a:pt x="1117904" y="12319000"/>
                  </a:lnTo>
                  <a:lnTo>
                    <a:pt x="1128788" y="12319000"/>
                  </a:lnTo>
                  <a:lnTo>
                    <a:pt x="1129271" y="12446000"/>
                  </a:lnTo>
                  <a:lnTo>
                    <a:pt x="1122197" y="12446000"/>
                  </a:lnTo>
                  <a:lnTo>
                    <a:pt x="1097178" y="12573000"/>
                  </a:lnTo>
                  <a:lnTo>
                    <a:pt x="1016889" y="12573000"/>
                  </a:lnTo>
                  <a:lnTo>
                    <a:pt x="1044257" y="12700000"/>
                  </a:lnTo>
                  <a:lnTo>
                    <a:pt x="1131150" y="12700000"/>
                  </a:lnTo>
                  <a:lnTo>
                    <a:pt x="1131658" y="12827000"/>
                  </a:lnTo>
                  <a:lnTo>
                    <a:pt x="1132370" y="12827000"/>
                  </a:lnTo>
                  <a:lnTo>
                    <a:pt x="1133322" y="12954000"/>
                  </a:lnTo>
                  <a:lnTo>
                    <a:pt x="1133322" y="8890000"/>
                  </a:lnTo>
                  <a:lnTo>
                    <a:pt x="1131912" y="8890000"/>
                  </a:lnTo>
                  <a:lnTo>
                    <a:pt x="1130211" y="8763000"/>
                  </a:lnTo>
                  <a:lnTo>
                    <a:pt x="1132801" y="8763000"/>
                  </a:lnTo>
                  <a:lnTo>
                    <a:pt x="1134592" y="8636000"/>
                  </a:lnTo>
                  <a:lnTo>
                    <a:pt x="1135799" y="8636000"/>
                  </a:lnTo>
                  <a:lnTo>
                    <a:pt x="1136472" y="8509000"/>
                  </a:lnTo>
                  <a:lnTo>
                    <a:pt x="1135824" y="8382000"/>
                  </a:lnTo>
                  <a:lnTo>
                    <a:pt x="1134884" y="8382000"/>
                  </a:lnTo>
                  <a:lnTo>
                    <a:pt x="1133690" y="8255000"/>
                  </a:lnTo>
                  <a:lnTo>
                    <a:pt x="1130719" y="8255000"/>
                  </a:lnTo>
                  <a:lnTo>
                    <a:pt x="1129042" y="8128000"/>
                  </a:lnTo>
                  <a:lnTo>
                    <a:pt x="1127950" y="8087995"/>
                  </a:lnTo>
                  <a:lnTo>
                    <a:pt x="1127950" y="12192000"/>
                  </a:lnTo>
                  <a:lnTo>
                    <a:pt x="1105204" y="12065000"/>
                  </a:lnTo>
                  <a:lnTo>
                    <a:pt x="1098003" y="12065000"/>
                  </a:lnTo>
                  <a:lnTo>
                    <a:pt x="1072667" y="11938000"/>
                  </a:lnTo>
                  <a:lnTo>
                    <a:pt x="1034948" y="11938000"/>
                  </a:lnTo>
                  <a:lnTo>
                    <a:pt x="1052537" y="12065000"/>
                  </a:lnTo>
                  <a:lnTo>
                    <a:pt x="921410" y="12065000"/>
                  </a:lnTo>
                  <a:lnTo>
                    <a:pt x="952563" y="11938000"/>
                  </a:lnTo>
                  <a:lnTo>
                    <a:pt x="883437" y="11938000"/>
                  </a:lnTo>
                  <a:lnTo>
                    <a:pt x="853884" y="12065000"/>
                  </a:lnTo>
                  <a:lnTo>
                    <a:pt x="853821" y="11938000"/>
                  </a:lnTo>
                  <a:lnTo>
                    <a:pt x="850404" y="11938000"/>
                  </a:lnTo>
                  <a:lnTo>
                    <a:pt x="879348" y="11811000"/>
                  </a:lnTo>
                  <a:lnTo>
                    <a:pt x="966978" y="11811000"/>
                  </a:lnTo>
                  <a:lnTo>
                    <a:pt x="965593" y="11684000"/>
                  </a:lnTo>
                  <a:lnTo>
                    <a:pt x="844829" y="11684000"/>
                  </a:lnTo>
                  <a:lnTo>
                    <a:pt x="844346" y="11557000"/>
                  </a:lnTo>
                  <a:lnTo>
                    <a:pt x="844130" y="11557000"/>
                  </a:lnTo>
                  <a:lnTo>
                    <a:pt x="843978" y="11430000"/>
                  </a:lnTo>
                  <a:lnTo>
                    <a:pt x="872096" y="11557000"/>
                  </a:lnTo>
                  <a:lnTo>
                    <a:pt x="925004" y="11557000"/>
                  </a:lnTo>
                  <a:lnTo>
                    <a:pt x="942949" y="11557000"/>
                  </a:lnTo>
                  <a:lnTo>
                    <a:pt x="967308" y="11557000"/>
                  </a:lnTo>
                  <a:lnTo>
                    <a:pt x="974293" y="11684000"/>
                  </a:lnTo>
                  <a:lnTo>
                    <a:pt x="982027" y="11684000"/>
                  </a:lnTo>
                  <a:lnTo>
                    <a:pt x="989304" y="11557000"/>
                  </a:lnTo>
                  <a:lnTo>
                    <a:pt x="993330" y="11557000"/>
                  </a:lnTo>
                  <a:lnTo>
                    <a:pt x="1012088" y="11430000"/>
                  </a:lnTo>
                  <a:lnTo>
                    <a:pt x="1038237" y="11430000"/>
                  </a:lnTo>
                  <a:lnTo>
                    <a:pt x="1006106" y="11557000"/>
                  </a:lnTo>
                  <a:lnTo>
                    <a:pt x="1053185" y="11557000"/>
                  </a:lnTo>
                  <a:lnTo>
                    <a:pt x="1085583" y="11430000"/>
                  </a:lnTo>
                  <a:lnTo>
                    <a:pt x="1093139" y="11430000"/>
                  </a:lnTo>
                  <a:lnTo>
                    <a:pt x="1103033" y="11303000"/>
                  </a:lnTo>
                  <a:lnTo>
                    <a:pt x="1097114" y="11303000"/>
                  </a:lnTo>
                  <a:lnTo>
                    <a:pt x="1074115" y="11176000"/>
                  </a:lnTo>
                  <a:lnTo>
                    <a:pt x="1064577" y="11176000"/>
                  </a:lnTo>
                  <a:lnTo>
                    <a:pt x="1038694" y="11049000"/>
                  </a:lnTo>
                  <a:lnTo>
                    <a:pt x="992174" y="11049000"/>
                  </a:lnTo>
                  <a:lnTo>
                    <a:pt x="1009459" y="11176000"/>
                  </a:lnTo>
                  <a:lnTo>
                    <a:pt x="944473" y="11176000"/>
                  </a:lnTo>
                  <a:lnTo>
                    <a:pt x="974940" y="11049000"/>
                  </a:lnTo>
                  <a:lnTo>
                    <a:pt x="933742" y="11049000"/>
                  </a:lnTo>
                  <a:lnTo>
                    <a:pt x="919060" y="11113262"/>
                  </a:lnTo>
                  <a:lnTo>
                    <a:pt x="919060" y="11510772"/>
                  </a:lnTo>
                  <a:lnTo>
                    <a:pt x="877328" y="11430000"/>
                  </a:lnTo>
                  <a:lnTo>
                    <a:pt x="908697" y="11430000"/>
                  </a:lnTo>
                  <a:lnTo>
                    <a:pt x="919060" y="11510772"/>
                  </a:lnTo>
                  <a:lnTo>
                    <a:pt x="919060" y="11113262"/>
                  </a:lnTo>
                  <a:lnTo>
                    <a:pt x="904722" y="11176000"/>
                  </a:lnTo>
                  <a:lnTo>
                    <a:pt x="876185" y="11176000"/>
                  </a:lnTo>
                  <a:lnTo>
                    <a:pt x="857999" y="11303000"/>
                  </a:lnTo>
                  <a:lnTo>
                    <a:pt x="842695" y="11303000"/>
                  </a:lnTo>
                  <a:lnTo>
                    <a:pt x="843648" y="11176000"/>
                  </a:lnTo>
                  <a:lnTo>
                    <a:pt x="845718" y="11176000"/>
                  </a:lnTo>
                  <a:lnTo>
                    <a:pt x="845045" y="11049000"/>
                  </a:lnTo>
                  <a:lnTo>
                    <a:pt x="871245" y="11049000"/>
                  </a:lnTo>
                  <a:lnTo>
                    <a:pt x="899744" y="10922000"/>
                  </a:lnTo>
                  <a:lnTo>
                    <a:pt x="957491" y="10922000"/>
                  </a:lnTo>
                  <a:lnTo>
                    <a:pt x="900112" y="10795000"/>
                  </a:lnTo>
                  <a:lnTo>
                    <a:pt x="836739" y="10795000"/>
                  </a:lnTo>
                  <a:lnTo>
                    <a:pt x="836256" y="10668000"/>
                  </a:lnTo>
                  <a:lnTo>
                    <a:pt x="869226" y="10668000"/>
                  </a:lnTo>
                  <a:lnTo>
                    <a:pt x="835926" y="10541000"/>
                  </a:lnTo>
                  <a:lnTo>
                    <a:pt x="886002" y="10541000"/>
                  </a:lnTo>
                  <a:lnTo>
                    <a:pt x="900595" y="10668000"/>
                  </a:lnTo>
                  <a:lnTo>
                    <a:pt x="926274" y="10668000"/>
                  </a:lnTo>
                  <a:lnTo>
                    <a:pt x="959218" y="10795000"/>
                  </a:lnTo>
                  <a:lnTo>
                    <a:pt x="986802" y="10795000"/>
                  </a:lnTo>
                  <a:lnTo>
                    <a:pt x="1014844" y="10668000"/>
                  </a:lnTo>
                  <a:lnTo>
                    <a:pt x="1003998" y="10668000"/>
                  </a:lnTo>
                  <a:lnTo>
                    <a:pt x="1022032" y="10541000"/>
                  </a:lnTo>
                  <a:lnTo>
                    <a:pt x="1064691" y="10541000"/>
                  </a:lnTo>
                  <a:lnTo>
                    <a:pt x="1030147" y="10668000"/>
                  </a:lnTo>
                  <a:lnTo>
                    <a:pt x="1077493" y="10668000"/>
                  </a:lnTo>
                  <a:lnTo>
                    <a:pt x="1111986" y="10541000"/>
                  </a:lnTo>
                  <a:lnTo>
                    <a:pt x="1112685" y="10668000"/>
                  </a:lnTo>
                  <a:lnTo>
                    <a:pt x="1113497" y="10668000"/>
                  </a:lnTo>
                  <a:lnTo>
                    <a:pt x="1113713" y="10795000"/>
                  </a:lnTo>
                  <a:lnTo>
                    <a:pt x="1031138" y="10795000"/>
                  </a:lnTo>
                  <a:lnTo>
                    <a:pt x="1003757" y="10922000"/>
                  </a:lnTo>
                  <a:lnTo>
                    <a:pt x="1084402" y="10922000"/>
                  </a:lnTo>
                  <a:lnTo>
                    <a:pt x="1114679" y="11049000"/>
                  </a:lnTo>
                  <a:lnTo>
                    <a:pt x="1115555" y="11049000"/>
                  </a:lnTo>
                  <a:lnTo>
                    <a:pt x="1116253" y="11176000"/>
                  </a:lnTo>
                  <a:lnTo>
                    <a:pt x="1118514" y="11176000"/>
                  </a:lnTo>
                  <a:lnTo>
                    <a:pt x="1119860" y="11303000"/>
                  </a:lnTo>
                  <a:lnTo>
                    <a:pt x="1118323" y="11303000"/>
                  </a:lnTo>
                  <a:lnTo>
                    <a:pt x="1118616" y="11430000"/>
                  </a:lnTo>
                  <a:lnTo>
                    <a:pt x="1120076" y="11430000"/>
                  </a:lnTo>
                  <a:lnTo>
                    <a:pt x="1120775" y="11557000"/>
                  </a:lnTo>
                  <a:lnTo>
                    <a:pt x="1121600" y="11557000"/>
                  </a:lnTo>
                  <a:lnTo>
                    <a:pt x="1121816" y="11684000"/>
                  </a:lnTo>
                  <a:lnTo>
                    <a:pt x="1004430" y="11684000"/>
                  </a:lnTo>
                  <a:lnTo>
                    <a:pt x="1004963" y="11811000"/>
                  </a:lnTo>
                  <a:lnTo>
                    <a:pt x="1122781" y="11811000"/>
                  </a:lnTo>
                  <a:lnTo>
                    <a:pt x="1123149" y="11938000"/>
                  </a:lnTo>
                  <a:lnTo>
                    <a:pt x="1123657" y="11938000"/>
                  </a:lnTo>
                  <a:lnTo>
                    <a:pt x="1124356" y="12065000"/>
                  </a:lnTo>
                  <a:lnTo>
                    <a:pt x="1126604" y="12065000"/>
                  </a:lnTo>
                  <a:lnTo>
                    <a:pt x="1127950" y="12192000"/>
                  </a:lnTo>
                  <a:lnTo>
                    <a:pt x="1127950" y="8087995"/>
                  </a:lnTo>
                  <a:lnTo>
                    <a:pt x="1125575" y="8001000"/>
                  </a:lnTo>
                  <a:lnTo>
                    <a:pt x="1119136" y="8001000"/>
                  </a:lnTo>
                  <a:lnTo>
                    <a:pt x="1122260" y="7874000"/>
                  </a:lnTo>
                  <a:lnTo>
                    <a:pt x="1124699" y="7874000"/>
                  </a:lnTo>
                  <a:lnTo>
                    <a:pt x="1126490" y="7747000"/>
                  </a:lnTo>
                  <a:lnTo>
                    <a:pt x="1128369" y="7747000"/>
                  </a:lnTo>
                  <a:lnTo>
                    <a:pt x="1128560" y="7620000"/>
                  </a:lnTo>
                  <a:lnTo>
                    <a:pt x="1128318" y="7620000"/>
                  </a:lnTo>
                  <a:lnTo>
                    <a:pt x="1127721" y="7493000"/>
                  </a:lnTo>
                  <a:lnTo>
                    <a:pt x="1125588" y="7493000"/>
                  </a:lnTo>
                  <a:lnTo>
                    <a:pt x="1124178" y="7366000"/>
                  </a:lnTo>
                  <a:lnTo>
                    <a:pt x="1120940" y="7366000"/>
                  </a:lnTo>
                  <a:lnTo>
                    <a:pt x="1117473" y="7239000"/>
                  </a:lnTo>
                  <a:lnTo>
                    <a:pt x="1115796" y="7112000"/>
                  </a:lnTo>
                  <a:lnTo>
                    <a:pt x="1110919" y="7112000"/>
                  </a:lnTo>
                  <a:lnTo>
                    <a:pt x="1114044" y="6985000"/>
                  </a:lnTo>
                  <a:lnTo>
                    <a:pt x="1118273" y="6985000"/>
                  </a:lnTo>
                  <a:lnTo>
                    <a:pt x="1119479" y="6858000"/>
                  </a:lnTo>
                  <a:lnTo>
                    <a:pt x="1120152" y="6858000"/>
                  </a:lnTo>
                  <a:lnTo>
                    <a:pt x="1120343" y="6731000"/>
                  </a:lnTo>
                  <a:lnTo>
                    <a:pt x="1119505" y="6731000"/>
                  </a:lnTo>
                  <a:lnTo>
                    <a:pt x="1118577" y="6604000"/>
                  </a:lnTo>
                  <a:lnTo>
                    <a:pt x="1117384" y="6604000"/>
                  </a:lnTo>
                  <a:lnTo>
                    <a:pt x="1115974" y="6477000"/>
                  </a:lnTo>
                  <a:lnTo>
                    <a:pt x="1112723" y="6477000"/>
                  </a:lnTo>
                  <a:lnTo>
                    <a:pt x="1110335" y="6389230"/>
                  </a:lnTo>
                  <a:lnTo>
                    <a:pt x="1110335" y="10414000"/>
                  </a:lnTo>
                  <a:lnTo>
                    <a:pt x="1097203" y="10414000"/>
                  </a:lnTo>
                  <a:lnTo>
                    <a:pt x="1083017" y="10287000"/>
                  </a:lnTo>
                  <a:lnTo>
                    <a:pt x="1037551" y="10287000"/>
                  </a:lnTo>
                  <a:lnTo>
                    <a:pt x="1056767" y="10414000"/>
                  </a:lnTo>
                  <a:lnTo>
                    <a:pt x="1007745" y="10414000"/>
                  </a:lnTo>
                  <a:lnTo>
                    <a:pt x="992784" y="10287000"/>
                  </a:lnTo>
                  <a:lnTo>
                    <a:pt x="930656" y="10287000"/>
                  </a:lnTo>
                  <a:lnTo>
                    <a:pt x="918159" y="10414000"/>
                  </a:lnTo>
                  <a:lnTo>
                    <a:pt x="874356" y="10414000"/>
                  </a:lnTo>
                  <a:lnTo>
                    <a:pt x="906424" y="10287000"/>
                  </a:lnTo>
                  <a:lnTo>
                    <a:pt x="835418" y="10287000"/>
                  </a:lnTo>
                  <a:lnTo>
                    <a:pt x="864362" y="10160000"/>
                  </a:lnTo>
                  <a:lnTo>
                    <a:pt x="920851" y="10160000"/>
                  </a:lnTo>
                  <a:lnTo>
                    <a:pt x="948296" y="10033000"/>
                  </a:lnTo>
                  <a:lnTo>
                    <a:pt x="837222" y="10033000"/>
                  </a:lnTo>
                  <a:lnTo>
                    <a:pt x="833475" y="9906000"/>
                  </a:lnTo>
                  <a:lnTo>
                    <a:pt x="829144" y="9906000"/>
                  </a:lnTo>
                  <a:lnTo>
                    <a:pt x="828992" y="9779000"/>
                  </a:lnTo>
                  <a:lnTo>
                    <a:pt x="857110" y="9779000"/>
                  </a:lnTo>
                  <a:lnTo>
                    <a:pt x="887437" y="9906000"/>
                  </a:lnTo>
                  <a:lnTo>
                    <a:pt x="927963" y="9906000"/>
                  </a:lnTo>
                  <a:lnTo>
                    <a:pt x="862342" y="9779000"/>
                  </a:lnTo>
                  <a:lnTo>
                    <a:pt x="1023264" y="9779000"/>
                  </a:lnTo>
                  <a:lnTo>
                    <a:pt x="991133" y="9906000"/>
                  </a:lnTo>
                  <a:lnTo>
                    <a:pt x="1038199" y="9906000"/>
                  </a:lnTo>
                  <a:lnTo>
                    <a:pt x="1070610" y="9779000"/>
                  </a:lnTo>
                  <a:lnTo>
                    <a:pt x="1064094" y="9779000"/>
                  </a:lnTo>
                  <a:lnTo>
                    <a:pt x="1078141" y="9652000"/>
                  </a:lnTo>
                  <a:lnTo>
                    <a:pt x="1104011" y="9652000"/>
                  </a:lnTo>
                  <a:lnTo>
                    <a:pt x="1104239" y="9779000"/>
                  </a:lnTo>
                  <a:lnTo>
                    <a:pt x="1105801" y="9779000"/>
                  </a:lnTo>
                  <a:lnTo>
                    <a:pt x="1106284" y="9906000"/>
                  </a:lnTo>
                  <a:lnTo>
                    <a:pt x="1099210" y="9906000"/>
                  </a:lnTo>
                  <a:lnTo>
                    <a:pt x="1074178" y="10033000"/>
                  </a:lnTo>
                  <a:lnTo>
                    <a:pt x="993914" y="10033000"/>
                  </a:lnTo>
                  <a:lnTo>
                    <a:pt x="1021257" y="10160000"/>
                  </a:lnTo>
                  <a:lnTo>
                    <a:pt x="1107795" y="10160000"/>
                  </a:lnTo>
                  <a:lnTo>
                    <a:pt x="1108163" y="10287000"/>
                  </a:lnTo>
                  <a:lnTo>
                    <a:pt x="1109370" y="10287000"/>
                  </a:lnTo>
                  <a:lnTo>
                    <a:pt x="1110335" y="10414000"/>
                  </a:lnTo>
                  <a:lnTo>
                    <a:pt x="1110335" y="6389230"/>
                  </a:lnTo>
                  <a:lnTo>
                    <a:pt x="1109268" y="6350000"/>
                  </a:lnTo>
                  <a:lnTo>
                    <a:pt x="1107592" y="6350000"/>
                  </a:lnTo>
                  <a:lnTo>
                    <a:pt x="1105839" y="6223000"/>
                  </a:lnTo>
                  <a:lnTo>
                    <a:pt x="1108392" y="6096000"/>
                  </a:lnTo>
                  <a:lnTo>
                    <a:pt x="1110183" y="6096000"/>
                  </a:lnTo>
                  <a:lnTo>
                    <a:pt x="1111389" y="5969000"/>
                  </a:lnTo>
                  <a:lnTo>
                    <a:pt x="1112253" y="5969000"/>
                  </a:lnTo>
                  <a:lnTo>
                    <a:pt x="1112024" y="5842000"/>
                  </a:lnTo>
                  <a:lnTo>
                    <a:pt x="1111415" y="5842000"/>
                  </a:lnTo>
                  <a:lnTo>
                    <a:pt x="1110488" y="5715000"/>
                  </a:lnTo>
                  <a:lnTo>
                    <a:pt x="1107884" y="5715000"/>
                  </a:lnTo>
                  <a:lnTo>
                    <a:pt x="1106309" y="5588000"/>
                  </a:lnTo>
                  <a:lnTo>
                    <a:pt x="1104874" y="5588000"/>
                  </a:lnTo>
                  <a:lnTo>
                    <a:pt x="1104874" y="9652000"/>
                  </a:lnTo>
                  <a:lnTo>
                    <a:pt x="1082128" y="9525000"/>
                  </a:lnTo>
                  <a:lnTo>
                    <a:pt x="1074915" y="9525000"/>
                  </a:lnTo>
                  <a:lnTo>
                    <a:pt x="1049578" y="9398000"/>
                  </a:lnTo>
                  <a:lnTo>
                    <a:pt x="994473" y="9398000"/>
                  </a:lnTo>
                  <a:lnTo>
                    <a:pt x="1011872" y="9525000"/>
                  </a:lnTo>
                  <a:lnTo>
                    <a:pt x="898334" y="9525000"/>
                  </a:lnTo>
                  <a:lnTo>
                    <a:pt x="929487" y="9398000"/>
                  </a:lnTo>
                  <a:lnTo>
                    <a:pt x="889736" y="9398000"/>
                  </a:lnTo>
                  <a:lnTo>
                    <a:pt x="860361" y="9525000"/>
                  </a:lnTo>
                  <a:lnTo>
                    <a:pt x="830808" y="9525000"/>
                  </a:lnTo>
                  <a:lnTo>
                    <a:pt x="830745" y="9398000"/>
                  </a:lnTo>
                  <a:lnTo>
                    <a:pt x="856272" y="9398000"/>
                  </a:lnTo>
                  <a:lnTo>
                    <a:pt x="884770" y="9271000"/>
                  </a:lnTo>
                  <a:lnTo>
                    <a:pt x="942517" y="9271000"/>
                  </a:lnTo>
                  <a:lnTo>
                    <a:pt x="885126" y="9144000"/>
                  </a:lnTo>
                  <a:lnTo>
                    <a:pt x="821753" y="9144000"/>
                  </a:lnTo>
                  <a:lnTo>
                    <a:pt x="821270" y="9017000"/>
                  </a:lnTo>
                  <a:lnTo>
                    <a:pt x="821055" y="9017000"/>
                  </a:lnTo>
                  <a:lnTo>
                    <a:pt x="820902" y="8890000"/>
                  </a:lnTo>
                  <a:lnTo>
                    <a:pt x="849020" y="9017000"/>
                  </a:lnTo>
                  <a:lnTo>
                    <a:pt x="901915" y="9017000"/>
                  </a:lnTo>
                  <a:lnTo>
                    <a:pt x="911275" y="9017000"/>
                  </a:lnTo>
                  <a:lnTo>
                    <a:pt x="944232" y="9144000"/>
                  </a:lnTo>
                  <a:lnTo>
                    <a:pt x="966203" y="9144000"/>
                  </a:lnTo>
                  <a:lnTo>
                    <a:pt x="971816" y="9017000"/>
                  </a:lnTo>
                  <a:lnTo>
                    <a:pt x="970254" y="9017000"/>
                  </a:lnTo>
                  <a:lnTo>
                    <a:pt x="989012" y="8890000"/>
                  </a:lnTo>
                  <a:lnTo>
                    <a:pt x="1015161" y="8890000"/>
                  </a:lnTo>
                  <a:lnTo>
                    <a:pt x="983030" y="9017000"/>
                  </a:lnTo>
                  <a:lnTo>
                    <a:pt x="1030097" y="9017000"/>
                  </a:lnTo>
                  <a:lnTo>
                    <a:pt x="1062507" y="8890000"/>
                  </a:lnTo>
                  <a:lnTo>
                    <a:pt x="1070038" y="8890000"/>
                  </a:lnTo>
                  <a:lnTo>
                    <a:pt x="1079931" y="8763000"/>
                  </a:lnTo>
                  <a:lnTo>
                    <a:pt x="1051128" y="8763000"/>
                  </a:lnTo>
                  <a:lnTo>
                    <a:pt x="1027823" y="8636000"/>
                  </a:lnTo>
                  <a:lnTo>
                    <a:pt x="1015695" y="8636000"/>
                  </a:lnTo>
                  <a:lnTo>
                    <a:pt x="989507" y="8509000"/>
                  </a:lnTo>
                  <a:lnTo>
                    <a:pt x="951941" y="8509000"/>
                  </a:lnTo>
                  <a:lnTo>
                    <a:pt x="969175" y="8636000"/>
                  </a:lnTo>
                  <a:lnTo>
                    <a:pt x="921473" y="8636000"/>
                  </a:lnTo>
                  <a:lnTo>
                    <a:pt x="951941" y="8509000"/>
                  </a:lnTo>
                  <a:lnTo>
                    <a:pt x="910742" y="8509000"/>
                  </a:lnTo>
                  <a:lnTo>
                    <a:pt x="895972" y="8573668"/>
                  </a:lnTo>
                  <a:lnTo>
                    <a:pt x="895972" y="8970772"/>
                  </a:lnTo>
                  <a:lnTo>
                    <a:pt x="854240" y="8890000"/>
                  </a:lnTo>
                  <a:lnTo>
                    <a:pt x="885609" y="8890000"/>
                  </a:lnTo>
                  <a:lnTo>
                    <a:pt x="895972" y="8970772"/>
                  </a:lnTo>
                  <a:lnTo>
                    <a:pt x="895972" y="8573668"/>
                  </a:lnTo>
                  <a:lnTo>
                    <a:pt x="881735" y="8636000"/>
                  </a:lnTo>
                  <a:lnTo>
                    <a:pt x="853198" y="8636000"/>
                  </a:lnTo>
                  <a:lnTo>
                    <a:pt x="834999" y="8763000"/>
                  </a:lnTo>
                  <a:lnTo>
                    <a:pt x="820661" y="8763000"/>
                  </a:lnTo>
                  <a:lnTo>
                    <a:pt x="821436" y="8636000"/>
                  </a:lnTo>
                  <a:lnTo>
                    <a:pt x="822058" y="8636000"/>
                  </a:lnTo>
                  <a:lnTo>
                    <a:pt x="820889" y="8509000"/>
                  </a:lnTo>
                  <a:lnTo>
                    <a:pt x="876757" y="8509000"/>
                  </a:lnTo>
                  <a:lnTo>
                    <a:pt x="904760" y="8382000"/>
                  </a:lnTo>
                  <a:lnTo>
                    <a:pt x="934504" y="8382000"/>
                  </a:lnTo>
                  <a:lnTo>
                    <a:pt x="877112" y="8255000"/>
                  </a:lnTo>
                  <a:lnTo>
                    <a:pt x="813739" y="8255000"/>
                  </a:lnTo>
                  <a:lnTo>
                    <a:pt x="813257" y="8128000"/>
                  </a:lnTo>
                  <a:lnTo>
                    <a:pt x="846239" y="8128000"/>
                  </a:lnTo>
                  <a:lnTo>
                    <a:pt x="812927" y="8001000"/>
                  </a:lnTo>
                  <a:lnTo>
                    <a:pt x="850493" y="8001000"/>
                  </a:lnTo>
                  <a:lnTo>
                    <a:pt x="863003" y="8128000"/>
                  </a:lnTo>
                  <a:lnTo>
                    <a:pt x="871347" y="8128000"/>
                  </a:lnTo>
                  <a:lnTo>
                    <a:pt x="903274" y="8255000"/>
                  </a:lnTo>
                  <a:lnTo>
                    <a:pt x="945159" y="8255000"/>
                  </a:lnTo>
                  <a:lnTo>
                    <a:pt x="911860" y="8128000"/>
                  </a:lnTo>
                  <a:lnTo>
                    <a:pt x="975029" y="8128000"/>
                  </a:lnTo>
                  <a:lnTo>
                    <a:pt x="945159" y="8255000"/>
                  </a:lnTo>
                  <a:lnTo>
                    <a:pt x="963815" y="8255000"/>
                  </a:lnTo>
                  <a:lnTo>
                    <a:pt x="991844" y="8128000"/>
                  </a:lnTo>
                  <a:lnTo>
                    <a:pt x="999045" y="8128000"/>
                  </a:lnTo>
                  <a:lnTo>
                    <a:pt x="1016635" y="8001000"/>
                  </a:lnTo>
                  <a:lnTo>
                    <a:pt x="1041704" y="8001000"/>
                  </a:lnTo>
                  <a:lnTo>
                    <a:pt x="1007160" y="8128000"/>
                  </a:lnTo>
                  <a:lnTo>
                    <a:pt x="1054493" y="8128000"/>
                  </a:lnTo>
                  <a:lnTo>
                    <a:pt x="1088986" y="8001000"/>
                  </a:lnTo>
                  <a:lnTo>
                    <a:pt x="1089685" y="8128000"/>
                  </a:lnTo>
                  <a:lnTo>
                    <a:pt x="1090180" y="8128000"/>
                  </a:lnTo>
                  <a:lnTo>
                    <a:pt x="1090510" y="8255000"/>
                  </a:lnTo>
                  <a:lnTo>
                    <a:pt x="1033500" y="8255000"/>
                  </a:lnTo>
                  <a:lnTo>
                    <a:pt x="1008138" y="8382000"/>
                  </a:lnTo>
                  <a:lnTo>
                    <a:pt x="1032802" y="8382000"/>
                  </a:lnTo>
                  <a:lnTo>
                    <a:pt x="1061427" y="8509000"/>
                  </a:lnTo>
                  <a:lnTo>
                    <a:pt x="1092060" y="8509000"/>
                  </a:lnTo>
                  <a:lnTo>
                    <a:pt x="1092568" y="8636000"/>
                  </a:lnTo>
                  <a:lnTo>
                    <a:pt x="1078928" y="8636000"/>
                  </a:lnTo>
                  <a:lnTo>
                    <a:pt x="1095133" y="8763000"/>
                  </a:lnTo>
                  <a:lnTo>
                    <a:pt x="1095273" y="8763000"/>
                  </a:lnTo>
                  <a:lnTo>
                    <a:pt x="1095540" y="8890000"/>
                  </a:lnTo>
                  <a:lnTo>
                    <a:pt x="1097000" y="8890000"/>
                  </a:lnTo>
                  <a:lnTo>
                    <a:pt x="1097699" y="9017000"/>
                  </a:lnTo>
                  <a:lnTo>
                    <a:pt x="1098524" y="9017000"/>
                  </a:lnTo>
                  <a:lnTo>
                    <a:pt x="1098740" y="9144000"/>
                  </a:lnTo>
                  <a:lnTo>
                    <a:pt x="983792" y="9144000"/>
                  </a:lnTo>
                  <a:lnTo>
                    <a:pt x="981341" y="9271000"/>
                  </a:lnTo>
                  <a:lnTo>
                    <a:pt x="1099705" y="9271000"/>
                  </a:lnTo>
                  <a:lnTo>
                    <a:pt x="1100061" y="9398000"/>
                  </a:lnTo>
                  <a:lnTo>
                    <a:pt x="1100569" y="9398000"/>
                  </a:lnTo>
                  <a:lnTo>
                    <a:pt x="1101280" y="9525000"/>
                  </a:lnTo>
                  <a:lnTo>
                    <a:pt x="1103515" y="9525000"/>
                  </a:lnTo>
                  <a:lnTo>
                    <a:pt x="1104874" y="9652000"/>
                  </a:lnTo>
                  <a:lnTo>
                    <a:pt x="1104874" y="5588000"/>
                  </a:lnTo>
                  <a:lnTo>
                    <a:pt x="1104633" y="5588000"/>
                  </a:lnTo>
                  <a:lnTo>
                    <a:pt x="1101166" y="5461000"/>
                  </a:lnTo>
                  <a:lnTo>
                    <a:pt x="1099489" y="5461000"/>
                  </a:lnTo>
                  <a:lnTo>
                    <a:pt x="1097788" y="5334000"/>
                  </a:lnTo>
                  <a:lnTo>
                    <a:pt x="1100378" y="5334000"/>
                  </a:lnTo>
                  <a:lnTo>
                    <a:pt x="1102169" y="5207000"/>
                  </a:lnTo>
                  <a:lnTo>
                    <a:pt x="1103376" y="5207000"/>
                  </a:lnTo>
                  <a:lnTo>
                    <a:pt x="1104049" y="5080000"/>
                  </a:lnTo>
                  <a:lnTo>
                    <a:pt x="1103401" y="4953000"/>
                  </a:lnTo>
                  <a:lnTo>
                    <a:pt x="1102474" y="4953000"/>
                  </a:lnTo>
                  <a:lnTo>
                    <a:pt x="1101280" y="4826000"/>
                  </a:lnTo>
                  <a:lnTo>
                    <a:pt x="1098296" y="4826000"/>
                  </a:lnTo>
                  <a:lnTo>
                    <a:pt x="1096619" y="4699000"/>
                  </a:lnTo>
                  <a:lnTo>
                    <a:pt x="1093165" y="4572000"/>
                  </a:lnTo>
                  <a:lnTo>
                    <a:pt x="1086726" y="4572000"/>
                  </a:lnTo>
                  <a:lnTo>
                    <a:pt x="1089850" y="4445000"/>
                  </a:lnTo>
                  <a:lnTo>
                    <a:pt x="1092288" y="4445000"/>
                  </a:lnTo>
                  <a:lnTo>
                    <a:pt x="1094079" y="4318000"/>
                  </a:lnTo>
                  <a:lnTo>
                    <a:pt x="1095959" y="4318000"/>
                  </a:lnTo>
                  <a:lnTo>
                    <a:pt x="1096149" y="4191000"/>
                  </a:lnTo>
                  <a:lnTo>
                    <a:pt x="1095921" y="4191000"/>
                  </a:lnTo>
                  <a:lnTo>
                    <a:pt x="1095311" y="4064000"/>
                  </a:lnTo>
                  <a:lnTo>
                    <a:pt x="1093177" y="4064000"/>
                  </a:lnTo>
                  <a:lnTo>
                    <a:pt x="1091768" y="3937000"/>
                  </a:lnTo>
                  <a:lnTo>
                    <a:pt x="1090206" y="3937000"/>
                  </a:lnTo>
                  <a:lnTo>
                    <a:pt x="1088529" y="3810000"/>
                  </a:lnTo>
                  <a:lnTo>
                    <a:pt x="1085062" y="3810000"/>
                  </a:lnTo>
                  <a:lnTo>
                    <a:pt x="1084465" y="3764788"/>
                  </a:lnTo>
                  <a:lnTo>
                    <a:pt x="1084465" y="7747000"/>
                  </a:lnTo>
                  <a:lnTo>
                    <a:pt x="1052195" y="7747000"/>
                  </a:lnTo>
                  <a:lnTo>
                    <a:pt x="1070825" y="7874000"/>
                  </a:lnTo>
                  <a:lnTo>
                    <a:pt x="1019721" y="7874000"/>
                  </a:lnTo>
                  <a:lnTo>
                    <a:pt x="996086" y="7747000"/>
                  </a:lnTo>
                  <a:lnTo>
                    <a:pt x="981417" y="7747000"/>
                  </a:lnTo>
                  <a:lnTo>
                    <a:pt x="955141" y="7620000"/>
                  </a:lnTo>
                  <a:lnTo>
                    <a:pt x="931087" y="7620000"/>
                  </a:lnTo>
                  <a:lnTo>
                    <a:pt x="902652" y="7747000"/>
                  </a:lnTo>
                  <a:lnTo>
                    <a:pt x="883259" y="7747000"/>
                  </a:lnTo>
                  <a:lnTo>
                    <a:pt x="863854" y="7874000"/>
                  </a:lnTo>
                  <a:lnTo>
                    <a:pt x="816902" y="7874000"/>
                  </a:lnTo>
                  <a:lnTo>
                    <a:pt x="850150" y="7747000"/>
                  </a:lnTo>
                  <a:lnTo>
                    <a:pt x="812800" y="7747000"/>
                  </a:lnTo>
                  <a:lnTo>
                    <a:pt x="811225" y="7620000"/>
                  </a:lnTo>
                  <a:lnTo>
                    <a:pt x="868667" y="7620000"/>
                  </a:lnTo>
                  <a:lnTo>
                    <a:pt x="896658" y="7493000"/>
                  </a:lnTo>
                  <a:lnTo>
                    <a:pt x="842772" y="7493000"/>
                  </a:lnTo>
                  <a:lnTo>
                    <a:pt x="816470" y="7366000"/>
                  </a:lnTo>
                  <a:lnTo>
                    <a:pt x="805167" y="7366000"/>
                  </a:lnTo>
                  <a:lnTo>
                    <a:pt x="804951" y="7239000"/>
                  </a:lnTo>
                  <a:lnTo>
                    <a:pt x="804900" y="7112000"/>
                  </a:lnTo>
                  <a:lnTo>
                    <a:pt x="817270" y="7239000"/>
                  </a:lnTo>
                  <a:lnTo>
                    <a:pt x="832916" y="7239000"/>
                  </a:lnTo>
                  <a:lnTo>
                    <a:pt x="863244" y="7366000"/>
                  </a:lnTo>
                  <a:lnTo>
                    <a:pt x="903770" y="7366000"/>
                  </a:lnTo>
                  <a:lnTo>
                    <a:pt x="838149" y="7239000"/>
                  </a:lnTo>
                  <a:lnTo>
                    <a:pt x="966927" y="7239000"/>
                  </a:lnTo>
                  <a:lnTo>
                    <a:pt x="937056" y="7366000"/>
                  </a:lnTo>
                  <a:lnTo>
                    <a:pt x="983754" y="7366000"/>
                  </a:lnTo>
                  <a:lnTo>
                    <a:pt x="1014006" y="7239000"/>
                  </a:lnTo>
                  <a:lnTo>
                    <a:pt x="1008532" y="7239000"/>
                  </a:lnTo>
                  <a:lnTo>
                    <a:pt x="1024001" y="7112000"/>
                  </a:lnTo>
                  <a:lnTo>
                    <a:pt x="1070724" y="7112000"/>
                  </a:lnTo>
                  <a:lnTo>
                    <a:pt x="1033602" y="7239000"/>
                  </a:lnTo>
                  <a:lnTo>
                    <a:pt x="1082078" y="7239000"/>
                  </a:lnTo>
                  <a:lnTo>
                    <a:pt x="1082408" y="7366000"/>
                  </a:lnTo>
                  <a:lnTo>
                    <a:pt x="1049985" y="7366000"/>
                  </a:lnTo>
                  <a:lnTo>
                    <a:pt x="1025410" y="7493000"/>
                  </a:lnTo>
                  <a:lnTo>
                    <a:pt x="997064" y="7493000"/>
                  </a:lnTo>
                  <a:lnTo>
                    <a:pt x="1024712" y="7620000"/>
                  </a:lnTo>
                  <a:lnTo>
                    <a:pt x="1083957" y="7620000"/>
                  </a:lnTo>
                  <a:lnTo>
                    <a:pt x="1084465" y="7747000"/>
                  </a:lnTo>
                  <a:lnTo>
                    <a:pt x="1084465" y="3764788"/>
                  </a:lnTo>
                  <a:lnTo>
                    <a:pt x="1083386" y="3683000"/>
                  </a:lnTo>
                  <a:lnTo>
                    <a:pt x="1092530" y="3683000"/>
                  </a:lnTo>
                  <a:lnTo>
                    <a:pt x="1095654" y="3556000"/>
                  </a:lnTo>
                  <a:lnTo>
                    <a:pt x="1099883" y="3556000"/>
                  </a:lnTo>
                  <a:lnTo>
                    <a:pt x="1101090" y="3429000"/>
                  </a:lnTo>
                  <a:lnTo>
                    <a:pt x="1101763" y="3429000"/>
                  </a:lnTo>
                  <a:lnTo>
                    <a:pt x="1101966" y="3302000"/>
                  </a:lnTo>
                  <a:lnTo>
                    <a:pt x="1101115" y="3302000"/>
                  </a:lnTo>
                  <a:lnTo>
                    <a:pt x="1100188" y="3175000"/>
                  </a:lnTo>
                  <a:lnTo>
                    <a:pt x="1098994" y="3175000"/>
                  </a:lnTo>
                  <a:lnTo>
                    <a:pt x="1097584" y="3048000"/>
                  </a:lnTo>
                  <a:lnTo>
                    <a:pt x="1094333" y="3048000"/>
                  </a:lnTo>
                  <a:lnTo>
                    <a:pt x="1090866" y="2921000"/>
                  </a:lnTo>
                  <a:lnTo>
                    <a:pt x="1089190" y="2921000"/>
                  </a:lnTo>
                  <a:lnTo>
                    <a:pt x="1087615" y="2794000"/>
                  </a:lnTo>
                  <a:lnTo>
                    <a:pt x="1090002" y="2667000"/>
                  </a:lnTo>
                  <a:lnTo>
                    <a:pt x="1091793" y="2667000"/>
                  </a:lnTo>
                  <a:lnTo>
                    <a:pt x="1093000" y="2540000"/>
                  </a:lnTo>
                  <a:lnTo>
                    <a:pt x="1093863" y="2540000"/>
                  </a:lnTo>
                  <a:lnTo>
                    <a:pt x="1093635" y="2413000"/>
                  </a:lnTo>
                  <a:lnTo>
                    <a:pt x="1092098" y="2413000"/>
                  </a:lnTo>
                  <a:lnTo>
                    <a:pt x="1090904" y="2286000"/>
                  </a:lnTo>
                  <a:lnTo>
                    <a:pt x="1089494" y="2286000"/>
                  </a:lnTo>
                  <a:lnTo>
                    <a:pt x="1087920" y="2159000"/>
                  </a:lnTo>
                  <a:lnTo>
                    <a:pt x="1086243" y="2159000"/>
                  </a:lnTo>
                  <a:lnTo>
                    <a:pt x="1082789" y="2032000"/>
                  </a:lnTo>
                  <a:lnTo>
                    <a:pt x="1081112" y="2032000"/>
                  </a:lnTo>
                  <a:lnTo>
                    <a:pt x="1079411" y="1905000"/>
                  </a:lnTo>
                  <a:lnTo>
                    <a:pt x="1082001" y="1905000"/>
                  </a:lnTo>
                  <a:lnTo>
                    <a:pt x="1083792" y="1778000"/>
                  </a:lnTo>
                  <a:lnTo>
                    <a:pt x="1084999" y="1778000"/>
                  </a:lnTo>
                  <a:lnTo>
                    <a:pt x="1085672" y="1651000"/>
                  </a:lnTo>
                  <a:lnTo>
                    <a:pt x="1085024" y="1524000"/>
                  </a:lnTo>
                  <a:lnTo>
                    <a:pt x="1084084" y="1524000"/>
                  </a:lnTo>
                  <a:lnTo>
                    <a:pt x="1082890" y="1397000"/>
                  </a:lnTo>
                  <a:lnTo>
                    <a:pt x="1079919" y="1397000"/>
                  </a:lnTo>
                  <a:lnTo>
                    <a:pt x="1078242" y="1270000"/>
                  </a:lnTo>
                  <a:lnTo>
                    <a:pt x="1077925" y="1258379"/>
                  </a:lnTo>
                  <a:lnTo>
                    <a:pt x="1077925" y="6985000"/>
                  </a:lnTo>
                  <a:lnTo>
                    <a:pt x="1071549" y="6985000"/>
                  </a:lnTo>
                  <a:lnTo>
                    <a:pt x="1064793" y="6858000"/>
                  </a:lnTo>
                  <a:lnTo>
                    <a:pt x="1024356" y="6858000"/>
                  </a:lnTo>
                  <a:lnTo>
                    <a:pt x="1043990" y="6985000"/>
                  </a:lnTo>
                  <a:lnTo>
                    <a:pt x="987882" y="6985000"/>
                  </a:lnTo>
                  <a:lnTo>
                    <a:pt x="975334" y="6858000"/>
                  </a:lnTo>
                  <a:lnTo>
                    <a:pt x="885748" y="6858000"/>
                  </a:lnTo>
                  <a:lnTo>
                    <a:pt x="875030" y="6985000"/>
                  </a:lnTo>
                  <a:lnTo>
                    <a:pt x="841933" y="6985000"/>
                  </a:lnTo>
                  <a:lnTo>
                    <a:pt x="874014" y="6858000"/>
                  </a:lnTo>
                  <a:lnTo>
                    <a:pt x="803008" y="6858000"/>
                  </a:lnTo>
                  <a:lnTo>
                    <a:pt x="831951" y="6731000"/>
                  </a:lnTo>
                  <a:lnTo>
                    <a:pt x="888441" y="6731000"/>
                  </a:lnTo>
                  <a:lnTo>
                    <a:pt x="915885" y="6604000"/>
                  </a:lnTo>
                  <a:lnTo>
                    <a:pt x="834567" y="6604000"/>
                  </a:lnTo>
                  <a:lnTo>
                    <a:pt x="808266" y="6477000"/>
                  </a:lnTo>
                  <a:lnTo>
                    <a:pt x="796950" y="6477000"/>
                  </a:lnTo>
                  <a:lnTo>
                    <a:pt x="796747" y="6350000"/>
                  </a:lnTo>
                  <a:lnTo>
                    <a:pt x="824712" y="6350000"/>
                  </a:lnTo>
                  <a:lnTo>
                    <a:pt x="855027" y="6477000"/>
                  </a:lnTo>
                  <a:lnTo>
                    <a:pt x="895553" y="6477000"/>
                  </a:lnTo>
                  <a:lnTo>
                    <a:pt x="829919" y="6350000"/>
                  </a:lnTo>
                  <a:lnTo>
                    <a:pt x="990854" y="6350000"/>
                  </a:lnTo>
                  <a:lnTo>
                    <a:pt x="958723" y="6477000"/>
                  </a:lnTo>
                  <a:lnTo>
                    <a:pt x="1005789" y="6477000"/>
                  </a:lnTo>
                  <a:lnTo>
                    <a:pt x="1038186" y="6350000"/>
                  </a:lnTo>
                  <a:lnTo>
                    <a:pt x="1015784" y="6350000"/>
                  </a:lnTo>
                  <a:lnTo>
                    <a:pt x="1031684" y="6223000"/>
                  </a:lnTo>
                  <a:lnTo>
                    <a:pt x="1071587" y="6223000"/>
                  </a:lnTo>
                  <a:lnTo>
                    <a:pt x="1071829" y="6350000"/>
                  </a:lnTo>
                  <a:lnTo>
                    <a:pt x="1073378" y="6350000"/>
                  </a:lnTo>
                  <a:lnTo>
                    <a:pt x="1073873" y="6477000"/>
                  </a:lnTo>
                  <a:lnTo>
                    <a:pt x="1066787" y="6477000"/>
                  </a:lnTo>
                  <a:lnTo>
                    <a:pt x="1041768" y="6604000"/>
                  </a:lnTo>
                  <a:lnTo>
                    <a:pt x="961491" y="6604000"/>
                  </a:lnTo>
                  <a:lnTo>
                    <a:pt x="988860" y="6731000"/>
                  </a:lnTo>
                  <a:lnTo>
                    <a:pt x="1075385" y="6731000"/>
                  </a:lnTo>
                  <a:lnTo>
                    <a:pt x="1075753" y="6858000"/>
                  </a:lnTo>
                  <a:lnTo>
                    <a:pt x="1076960" y="6858000"/>
                  </a:lnTo>
                  <a:lnTo>
                    <a:pt x="1077925" y="6985000"/>
                  </a:lnTo>
                  <a:lnTo>
                    <a:pt x="1077925" y="1258379"/>
                  </a:lnTo>
                  <a:lnTo>
                    <a:pt x="1074775" y="1143000"/>
                  </a:lnTo>
                  <a:lnTo>
                    <a:pt x="1069822" y="1143000"/>
                  </a:lnTo>
                  <a:lnTo>
                    <a:pt x="1069822" y="6096000"/>
                  </a:lnTo>
                  <a:lnTo>
                    <a:pt x="1042517" y="6096000"/>
                  </a:lnTo>
                  <a:lnTo>
                    <a:pt x="1017181" y="5969000"/>
                  </a:lnTo>
                  <a:lnTo>
                    <a:pt x="979462" y="5969000"/>
                  </a:lnTo>
                  <a:lnTo>
                    <a:pt x="997051" y="6096000"/>
                  </a:lnTo>
                  <a:lnTo>
                    <a:pt x="865911" y="6096000"/>
                  </a:lnTo>
                  <a:lnTo>
                    <a:pt x="897064" y="5969000"/>
                  </a:lnTo>
                  <a:lnTo>
                    <a:pt x="827951" y="5969000"/>
                  </a:lnTo>
                  <a:lnTo>
                    <a:pt x="798385" y="6096000"/>
                  </a:lnTo>
                  <a:lnTo>
                    <a:pt x="798322" y="5969000"/>
                  </a:lnTo>
                  <a:lnTo>
                    <a:pt x="794918" y="5969000"/>
                  </a:lnTo>
                  <a:lnTo>
                    <a:pt x="823861" y="5842000"/>
                  </a:lnTo>
                  <a:lnTo>
                    <a:pt x="911491" y="5842000"/>
                  </a:lnTo>
                  <a:lnTo>
                    <a:pt x="910107" y="5715000"/>
                  </a:lnTo>
                  <a:lnTo>
                    <a:pt x="789330" y="5715000"/>
                  </a:lnTo>
                  <a:lnTo>
                    <a:pt x="788860" y="5588000"/>
                  </a:lnTo>
                  <a:lnTo>
                    <a:pt x="788644" y="5588000"/>
                  </a:lnTo>
                  <a:lnTo>
                    <a:pt x="788492" y="5461000"/>
                  </a:lnTo>
                  <a:lnTo>
                    <a:pt x="816610" y="5588000"/>
                  </a:lnTo>
                  <a:lnTo>
                    <a:pt x="869505" y="5588000"/>
                  </a:lnTo>
                  <a:lnTo>
                    <a:pt x="887463" y="5588000"/>
                  </a:lnTo>
                  <a:lnTo>
                    <a:pt x="918057" y="5588000"/>
                  </a:lnTo>
                  <a:lnTo>
                    <a:pt x="937831" y="5461000"/>
                  </a:lnTo>
                  <a:lnTo>
                    <a:pt x="982751" y="5461000"/>
                  </a:lnTo>
                  <a:lnTo>
                    <a:pt x="950620" y="5588000"/>
                  </a:lnTo>
                  <a:lnTo>
                    <a:pt x="997699" y="5588000"/>
                  </a:lnTo>
                  <a:lnTo>
                    <a:pt x="1030097" y="5461000"/>
                  </a:lnTo>
                  <a:lnTo>
                    <a:pt x="1037628" y="5461000"/>
                  </a:lnTo>
                  <a:lnTo>
                    <a:pt x="1047521" y="5334000"/>
                  </a:lnTo>
                  <a:lnTo>
                    <a:pt x="1041704" y="5334000"/>
                  </a:lnTo>
                  <a:lnTo>
                    <a:pt x="1018717" y="5207000"/>
                  </a:lnTo>
                  <a:lnTo>
                    <a:pt x="983297" y="5207000"/>
                  </a:lnTo>
                  <a:lnTo>
                    <a:pt x="957110" y="5080000"/>
                  </a:lnTo>
                  <a:lnTo>
                    <a:pt x="919530" y="5080000"/>
                  </a:lnTo>
                  <a:lnTo>
                    <a:pt x="936777" y="5207000"/>
                  </a:lnTo>
                  <a:lnTo>
                    <a:pt x="889063" y="5207000"/>
                  </a:lnTo>
                  <a:lnTo>
                    <a:pt x="919530" y="5080000"/>
                  </a:lnTo>
                  <a:lnTo>
                    <a:pt x="878332" y="5080000"/>
                  </a:lnTo>
                  <a:lnTo>
                    <a:pt x="863561" y="5144668"/>
                  </a:lnTo>
                  <a:lnTo>
                    <a:pt x="863561" y="5541759"/>
                  </a:lnTo>
                  <a:lnTo>
                    <a:pt x="821842" y="5461000"/>
                  </a:lnTo>
                  <a:lnTo>
                    <a:pt x="853198" y="5461000"/>
                  </a:lnTo>
                  <a:lnTo>
                    <a:pt x="863561" y="5541759"/>
                  </a:lnTo>
                  <a:lnTo>
                    <a:pt x="863561" y="5144668"/>
                  </a:lnTo>
                  <a:lnTo>
                    <a:pt x="849325" y="5207000"/>
                  </a:lnTo>
                  <a:lnTo>
                    <a:pt x="820788" y="5207000"/>
                  </a:lnTo>
                  <a:lnTo>
                    <a:pt x="802589" y="5334000"/>
                  </a:lnTo>
                  <a:lnTo>
                    <a:pt x="787285" y="5334000"/>
                  </a:lnTo>
                  <a:lnTo>
                    <a:pt x="788238" y="5207000"/>
                  </a:lnTo>
                  <a:lnTo>
                    <a:pt x="789647" y="5207000"/>
                  </a:lnTo>
                  <a:lnTo>
                    <a:pt x="788479" y="5080000"/>
                  </a:lnTo>
                  <a:lnTo>
                    <a:pt x="844346" y="5080000"/>
                  </a:lnTo>
                  <a:lnTo>
                    <a:pt x="872337" y="4953000"/>
                  </a:lnTo>
                  <a:lnTo>
                    <a:pt x="902093" y="4953000"/>
                  </a:lnTo>
                  <a:lnTo>
                    <a:pt x="844702" y="4826000"/>
                  </a:lnTo>
                  <a:lnTo>
                    <a:pt x="781329" y="4826000"/>
                  </a:lnTo>
                  <a:lnTo>
                    <a:pt x="780846" y="4699000"/>
                  </a:lnTo>
                  <a:lnTo>
                    <a:pt x="813828" y="4699000"/>
                  </a:lnTo>
                  <a:lnTo>
                    <a:pt x="780529" y="4572000"/>
                  </a:lnTo>
                  <a:lnTo>
                    <a:pt x="818070" y="4572000"/>
                  </a:lnTo>
                  <a:lnTo>
                    <a:pt x="830592" y="4699000"/>
                  </a:lnTo>
                  <a:lnTo>
                    <a:pt x="838936" y="4699000"/>
                  </a:lnTo>
                  <a:lnTo>
                    <a:pt x="870864" y="4826000"/>
                  </a:lnTo>
                  <a:lnTo>
                    <a:pt x="931405" y="4826000"/>
                  </a:lnTo>
                  <a:lnTo>
                    <a:pt x="959446" y="4699000"/>
                  </a:lnTo>
                  <a:lnTo>
                    <a:pt x="948601" y="4699000"/>
                  </a:lnTo>
                  <a:lnTo>
                    <a:pt x="966635" y="4572000"/>
                  </a:lnTo>
                  <a:lnTo>
                    <a:pt x="1009294" y="4572000"/>
                  </a:lnTo>
                  <a:lnTo>
                    <a:pt x="974750" y="4699000"/>
                  </a:lnTo>
                  <a:lnTo>
                    <a:pt x="1022096" y="4699000"/>
                  </a:lnTo>
                  <a:lnTo>
                    <a:pt x="1056576" y="4572000"/>
                  </a:lnTo>
                  <a:lnTo>
                    <a:pt x="1057275" y="4699000"/>
                  </a:lnTo>
                  <a:lnTo>
                    <a:pt x="1057770" y="4699000"/>
                  </a:lnTo>
                  <a:lnTo>
                    <a:pt x="1058100" y="4826000"/>
                  </a:lnTo>
                  <a:lnTo>
                    <a:pt x="1001090" y="4826000"/>
                  </a:lnTo>
                  <a:lnTo>
                    <a:pt x="975728" y="4953000"/>
                  </a:lnTo>
                  <a:lnTo>
                    <a:pt x="1000391" y="4953000"/>
                  </a:lnTo>
                  <a:lnTo>
                    <a:pt x="1029004" y="5080000"/>
                  </a:lnTo>
                  <a:lnTo>
                    <a:pt x="1060157" y="5080000"/>
                  </a:lnTo>
                  <a:lnTo>
                    <a:pt x="1060856" y="5207000"/>
                  </a:lnTo>
                  <a:lnTo>
                    <a:pt x="1062736" y="5207000"/>
                  </a:lnTo>
                  <a:lnTo>
                    <a:pt x="1063117" y="5334000"/>
                  </a:lnTo>
                  <a:lnTo>
                    <a:pt x="1063498" y="5461000"/>
                  </a:lnTo>
                  <a:lnTo>
                    <a:pt x="1065288" y="5461000"/>
                  </a:lnTo>
                  <a:lnTo>
                    <a:pt x="1065771" y="5588000"/>
                  </a:lnTo>
                  <a:lnTo>
                    <a:pt x="1066101" y="5588000"/>
                  </a:lnTo>
                  <a:lnTo>
                    <a:pt x="1066330" y="5715000"/>
                  </a:lnTo>
                  <a:lnTo>
                    <a:pt x="948931" y="5715000"/>
                  </a:lnTo>
                  <a:lnTo>
                    <a:pt x="949464" y="5842000"/>
                  </a:lnTo>
                  <a:lnTo>
                    <a:pt x="1067295" y="5842000"/>
                  </a:lnTo>
                  <a:lnTo>
                    <a:pt x="1067650" y="5969000"/>
                  </a:lnTo>
                  <a:lnTo>
                    <a:pt x="1068870" y="5969000"/>
                  </a:lnTo>
                  <a:lnTo>
                    <a:pt x="1069822" y="6096000"/>
                  </a:lnTo>
                  <a:lnTo>
                    <a:pt x="1069822" y="1143000"/>
                  </a:lnTo>
                  <a:lnTo>
                    <a:pt x="1068336" y="1143000"/>
                  </a:lnTo>
                  <a:lnTo>
                    <a:pt x="1071460" y="1016000"/>
                  </a:lnTo>
                  <a:lnTo>
                    <a:pt x="1073899" y="1016000"/>
                  </a:lnTo>
                  <a:lnTo>
                    <a:pt x="1075690" y="889000"/>
                  </a:lnTo>
                  <a:lnTo>
                    <a:pt x="1077569" y="889000"/>
                  </a:lnTo>
                  <a:lnTo>
                    <a:pt x="1077760" y="762000"/>
                  </a:lnTo>
                  <a:lnTo>
                    <a:pt x="1077531" y="762000"/>
                  </a:lnTo>
                  <a:lnTo>
                    <a:pt x="1076921" y="635000"/>
                  </a:lnTo>
                  <a:lnTo>
                    <a:pt x="1074801" y="635000"/>
                  </a:lnTo>
                  <a:lnTo>
                    <a:pt x="1073391" y="508000"/>
                  </a:lnTo>
                  <a:lnTo>
                    <a:pt x="1070140" y="508000"/>
                  </a:lnTo>
                  <a:lnTo>
                    <a:pt x="1066673" y="381000"/>
                  </a:lnTo>
                  <a:lnTo>
                    <a:pt x="1064996" y="254000"/>
                  </a:lnTo>
                  <a:lnTo>
                    <a:pt x="1060132" y="254000"/>
                  </a:lnTo>
                  <a:lnTo>
                    <a:pt x="1063256" y="127000"/>
                  </a:lnTo>
                  <a:lnTo>
                    <a:pt x="1067485" y="127000"/>
                  </a:lnTo>
                  <a:lnTo>
                    <a:pt x="1067650" y="0"/>
                  </a:lnTo>
                  <a:lnTo>
                    <a:pt x="1059535" y="0"/>
                  </a:lnTo>
                  <a:lnTo>
                    <a:pt x="1059535" y="3556000"/>
                  </a:lnTo>
                  <a:lnTo>
                    <a:pt x="1052055" y="3556000"/>
                  </a:lnTo>
                  <a:lnTo>
                    <a:pt x="1052055" y="4318000"/>
                  </a:lnTo>
                  <a:lnTo>
                    <a:pt x="1019784" y="4318000"/>
                  </a:lnTo>
                  <a:lnTo>
                    <a:pt x="1038428" y="4445000"/>
                  </a:lnTo>
                  <a:lnTo>
                    <a:pt x="987323" y="4445000"/>
                  </a:lnTo>
                  <a:lnTo>
                    <a:pt x="963688" y="4318000"/>
                  </a:lnTo>
                  <a:lnTo>
                    <a:pt x="949007" y="4318000"/>
                  </a:lnTo>
                  <a:lnTo>
                    <a:pt x="922731" y="4191000"/>
                  </a:lnTo>
                  <a:lnTo>
                    <a:pt x="898690" y="4191000"/>
                  </a:lnTo>
                  <a:lnTo>
                    <a:pt x="870242" y="4318000"/>
                  </a:lnTo>
                  <a:lnTo>
                    <a:pt x="850836" y="4318000"/>
                  </a:lnTo>
                  <a:lnTo>
                    <a:pt x="831443" y="4445000"/>
                  </a:lnTo>
                  <a:lnTo>
                    <a:pt x="784491" y="4445000"/>
                  </a:lnTo>
                  <a:lnTo>
                    <a:pt x="817740" y="4318000"/>
                  </a:lnTo>
                  <a:lnTo>
                    <a:pt x="780376" y="4318000"/>
                  </a:lnTo>
                  <a:lnTo>
                    <a:pt x="778802" y="4191000"/>
                  </a:lnTo>
                  <a:lnTo>
                    <a:pt x="836256" y="4191000"/>
                  </a:lnTo>
                  <a:lnTo>
                    <a:pt x="864247" y="4064000"/>
                  </a:lnTo>
                  <a:lnTo>
                    <a:pt x="836612" y="4064000"/>
                  </a:lnTo>
                  <a:lnTo>
                    <a:pt x="810361" y="3937000"/>
                  </a:lnTo>
                  <a:lnTo>
                    <a:pt x="772744" y="3937000"/>
                  </a:lnTo>
                  <a:lnTo>
                    <a:pt x="772541" y="3810000"/>
                  </a:lnTo>
                  <a:lnTo>
                    <a:pt x="772490" y="3683000"/>
                  </a:lnTo>
                  <a:lnTo>
                    <a:pt x="784860" y="3683000"/>
                  </a:lnTo>
                  <a:lnTo>
                    <a:pt x="797394" y="3810000"/>
                  </a:lnTo>
                  <a:lnTo>
                    <a:pt x="800506" y="3810000"/>
                  </a:lnTo>
                  <a:lnTo>
                    <a:pt x="830834" y="3937000"/>
                  </a:lnTo>
                  <a:lnTo>
                    <a:pt x="904646" y="3937000"/>
                  </a:lnTo>
                  <a:lnTo>
                    <a:pt x="871359" y="3810000"/>
                  </a:lnTo>
                  <a:lnTo>
                    <a:pt x="934516" y="3810000"/>
                  </a:lnTo>
                  <a:lnTo>
                    <a:pt x="904646" y="3937000"/>
                  </a:lnTo>
                  <a:lnTo>
                    <a:pt x="951344" y="3937000"/>
                  </a:lnTo>
                  <a:lnTo>
                    <a:pt x="981595" y="3810000"/>
                  </a:lnTo>
                  <a:lnTo>
                    <a:pt x="976122" y="3810000"/>
                  </a:lnTo>
                  <a:lnTo>
                    <a:pt x="991590" y="3683000"/>
                  </a:lnTo>
                  <a:lnTo>
                    <a:pt x="1038301" y="3683000"/>
                  </a:lnTo>
                  <a:lnTo>
                    <a:pt x="1001191" y="3810000"/>
                  </a:lnTo>
                  <a:lnTo>
                    <a:pt x="1049667" y="3810000"/>
                  </a:lnTo>
                  <a:lnTo>
                    <a:pt x="1049997" y="3937000"/>
                  </a:lnTo>
                  <a:lnTo>
                    <a:pt x="1017562" y="3937000"/>
                  </a:lnTo>
                  <a:lnTo>
                    <a:pt x="992987" y="4064000"/>
                  </a:lnTo>
                  <a:lnTo>
                    <a:pt x="964641" y="4064000"/>
                  </a:lnTo>
                  <a:lnTo>
                    <a:pt x="992289" y="4191000"/>
                  </a:lnTo>
                  <a:lnTo>
                    <a:pt x="1051547" y="4191000"/>
                  </a:lnTo>
                  <a:lnTo>
                    <a:pt x="1052055" y="4318000"/>
                  </a:lnTo>
                  <a:lnTo>
                    <a:pt x="1052055" y="3556000"/>
                  </a:lnTo>
                  <a:lnTo>
                    <a:pt x="1046403" y="3556000"/>
                  </a:lnTo>
                  <a:lnTo>
                    <a:pt x="1032217" y="3429000"/>
                  </a:lnTo>
                  <a:lnTo>
                    <a:pt x="986751" y="3429000"/>
                  </a:lnTo>
                  <a:lnTo>
                    <a:pt x="1005954" y="3556000"/>
                  </a:lnTo>
                  <a:lnTo>
                    <a:pt x="956945" y="3556000"/>
                  </a:lnTo>
                  <a:lnTo>
                    <a:pt x="941984" y="3429000"/>
                  </a:lnTo>
                  <a:lnTo>
                    <a:pt x="879856" y="3429000"/>
                  </a:lnTo>
                  <a:lnTo>
                    <a:pt x="867371" y="3556000"/>
                  </a:lnTo>
                  <a:lnTo>
                    <a:pt x="823556" y="3556000"/>
                  </a:lnTo>
                  <a:lnTo>
                    <a:pt x="855637" y="3429000"/>
                  </a:lnTo>
                  <a:lnTo>
                    <a:pt x="784618" y="3429000"/>
                  </a:lnTo>
                  <a:lnTo>
                    <a:pt x="813562" y="3302000"/>
                  </a:lnTo>
                  <a:lnTo>
                    <a:pt x="870051" y="3302000"/>
                  </a:lnTo>
                  <a:lnTo>
                    <a:pt x="897496" y="3175000"/>
                  </a:lnTo>
                  <a:lnTo>
                    <a:pt x="786422" y="3175000"/>
                  </a:lnTo>
                  <a:lnTo>
                    <a:pt x="782675" y="3048000"/>
                  </a:lnTo>
                  <a:lnTo>
                    <a:pt x="778344" y="3048000"/>
                  </a:lnTo>
                  <a:lnTo>
                    <a:pt x="778192" y="2921000"/>
                  </a:lnTo>
                  <a:lnTo>
                    <a:pt x="806310" y="2921000"/>
                  </a:lnTo>
                  <a:lnTo>
                    <a:pt x="836637" y="3048000"/>
                  </a:lnTo>
                  <a:lnTo>
                    <a:pt x="877176" y="3048000"/>
                  </a:lnTo>
                  <a:lnTo>
                    <a:pt x="811542" y="2921000"/>
                  </a:lnTo>
                  <a:lnTo>
                    <a:pt x="972464" y="2921000"/>
                  </a:lnTo>
                  <a:lnTo>
                    <a:pt x="940333" y="3048000"/>
                  </a:lnTo>
                  <a:lnTo>
                    <a:pt x="987399" y="3048000"/>
                  </a:lnTo>
                  <a:lnTo>
                    <a:pt x="1019797" y="2921000"/>
                  </a:lnTo>
                  <a:lnTo>
                    <a:pt x="1013294" y="2921000"/>
                  </a:lnTo>
                  <a:lnTo>
                    <a:pt x="1027341" y="2794000"/>
                  </a:lnTo>
                  <a:lnTo>
                    <a:pt x="1053211" y="2794000"/>
                  </a:lnTo>
                  <a:lnTo>
                    <a:pt x="1053439" y="2921000"/>
                  </a:lnTo>
                  <a:lnTo>
                    <a:pt x="1054989" y="2921000"/>
                  </a:lnTo>
                  <a:lnTo>
                    <a:pt x="1055484" y="3048000"/>
                  </a:lnTo>
                  <a:lnTo>
                    <a:pt x="1048410" y="3048000"/>
                  </a:lnTo>
                  <a:lnTo>
                    <a:pt x="1023378" y="3175000"/>
                  </a:lnTo>
                  <a:lnTo>
                    <a:pt x="943114" y="3175000"/>
                  </a:lnTo>
                  <a:lnTo>
                    <a:pt x="970457" y="3302000"/>
                  </a:lnTo>
                  <a:lnTo>
                    <a:pt x="1057008" y="3302000"/>
                  </a:lnTo>
                  <a:lnTo>
                    <a:pt x="1057363" y="3429000"/>
                  </a:lnTo>
                  <a:lnTo>
                    <a:pt x="1058570" y="3429000"/>
                  </a:lnTo>
                  <a:lnTo>
                    <a:pt x="1059535" y="3556000"/>
                  </a:lnTo>
                  <a:lnTo>
                    <a:pt x="1059535" y="0"/>
                  </a:lnTo>
                  <a:lnTo>
                    <a:pt x="1054074" y="0"/>
                  </a:lnTo>
                  <a:lnTo>
                    <a:pt x="1054074" y="2794000"/>
                  </a:lnTo>
                  <a:lnTo>
                    <a:pt x="1031328" y="2667000"/>
                  </a:lnTo>
                  <a:lnTo>
                    <a:pt x="1024128" y="2667000"/>
                  </a:lnTo>
                  <a:lnTo>
                    <a:pt x="998791" y="2540000"/>
                  </a:lnTo>
                  <a:lnTo>
                    <a:pt x="943673" y="2540000"/>
                  </a:lnTo>
                  <a:lnTo>
                    <a:pt x="961072" y="2667000"/>
                  </a:lnTo>
                  <a:lnTo>
                    <a:pt x="847534" y="2667000"/>
                  </a:lnTo>
                  <a:lnTo>
                    <a:pt x="878687" y="2540000"/>
                  </a:lnTo>
                  <a:lnTo>
                    <a:pt x="838936" y="2540000"/>
                  </a:lnTo>
                  <a:lnTo>
                    <a:pt x="809561" y="2667000"/>
                  </a:lnTo>
                  <a:lnTo>
                    <a:pt x="780008" y="2667000"/>
                  </a:lnTo>
                  <a:lnTo>
                    <a:pt x="779945" y="2540000"/>
                  </a:lnTo>
                  <a:lnTo>
                    <a:pt x="805472" y="2540000"/>
                  </a:lnTo>
                  <a:lnTo>
                    <a:pt x="833970" y="2413000"/>
                  </a:lnTo>
                  <a:lnTo>
                    <a:pt x="891717" y="2413000"/>
                  </a:lnTo>
                  <a:lnTo>
                    <a:pt x="834326" y="2286000"/>
                  </a:lnTo>
                  <a:lnTo>
                    <a:pt x="770953" y="2286000"/>
                  </a:lnTo>
                  <a:lnTo>
                    <a:pt x="770458" y="2159000"/>
                  </a:lnTo>
                  <a:lnTo>
                    <a:pt x="770242" y="2159000"/>
                  </a:lnTo>
                  <a:lnTo>
                    <a:pt x="770102" y="2032000"/>
                  </a:lnTo>
                  <a:lnTo>
                    <a:pt x="798220" y="2159000"/>
                  </a:lnTo>
                  <a:lnTo>
                    <a:pt x="851115" y="2159000"/>
                  </a:lnTo>
                  <a:lnTo>
                    <a:pt x="860475" y="2159000"/>
                  </a:lnTo>
                  <a:lnTo>
                    <a:pt x="893419" y="2286000"/>
                  </a:lnTo>
                  <a:lnTo>
                    <a:pt x="915403" y="2286000"/>
                  </a:lnTo>
                  <a:lnTo>
                    <a:pt x="921016" y="2159000"/>
                  </a:lnTo>
                  <a:lnTo>
                    <a:pt x="919454" y="2159000"/>
                  </a:lnTo>
                  <a:lnTo>
                    <a:pt x="938212" y="2032000"/>
                  </a:lnTo>
                  <a:lnTo>
                    <a:pt x="964361" y="2032000"/>
                  </a:lnTo>
                  <a:lnTo>
                    <a:pt x="932230" y="2159000"/>
                  </a:lnTo>
                  <a:lnTo>
                    <a:pt x="979309" y="2159000"/>
                  </a:lnTo>
                  <a:lnTo>
                    <a:pt x="1011720" y="2032000"/>
                  </a:lnTo>
                  <a:lnTo>
                    <a:pt x="1019238" y="2032000"/>
                  </a:lnTo>
                  <a:lnTo>
                    <a:pt x="1029131" y="1905000"/>
                  </a:lnTo>
                  <a:lnTo>
                    <a:pt x="1000328" y="1905000"/>
                  </a:lnTo>
                  <a:lnTo>
                    <a:pt x="977023" y="1778000"/>
                  </a:lnTo>
                  <a:lnTo>
                    <a:pt x="964907" y="1778000"/>
                  </a:lnTo>
                  <a:lnTo>
                    <a:pt x="938720" y="1651000"/>
                  </a:lnTo>
                  <a:lnTo>
                    <a:pt x="901141" y="1651000"/>
                  </a:lnTo>
                  <a:lnTo>
                    <a:pt x="918387" y="1778000"/>
                  </a:lnTo>
                  <a:lnTo>
                    <a:pt x="870673" y="1778000"/>
                  </a:lnTo>
                  <a:lnTo>
                    <a:pt x="901141" y="1651000"/>
                  </a:lnTo>
                  <a:lnTo>
                    <a:pt x="859942" y="1651000"/>
                  </a:lnTo>
                  <a:lnTo>
                    <a:pt x="845172" y="1715668"/>
                  </a:lnTo>
                  <a:lnTo>
                    <a:pt x="845172" y="2112746"/>
                  </a:lnTo>
                  <a:lnTo>
                    <a:pt x="803452" y="2032000"/>
                  </a:lnTo>
                  <a:lnTo>
                    <a:pt x="834809" y="2032000"/>
                  </a:lnTo>
                  <a:lnTo>
                    <a:pt x="845172" y="2112746"/>
                  </a:lnTo>
                  <a:lnTo>
                    <a:pt x="845172" y="1715668"/>
                  </a:lnTo>
                  <a:lnTo>
                    <a:pt x="830935" y="1778000"/>
                  </a:lnTo>
                  <a:lnTo>
                    <a:pt x="802386" y="1778000"/>
                  </a:lnTo>
                  <a:lnTo>
                    <a:pt x="784199" y="1905000"/>
                  </a:lnTo>
                  <a:lnTo>
                    <a:pt x="769861" y="1905000"/>
                  </a:lnTo>
                  <a:lnTo>
                    <a:pt x="770636" y="1778000"/>
                  </a:lnTo>
                  <a:lnTo>
                    <a:pt x="771258" y="1778000"/>
                  </a:lnTo>
                  <a:lnTo>
                    <a:pt x="770089" y="1651000"/>
                  </a:lnTo>
                  <a:lnTo>
                    <a:pt x="825957" y="1651000"/>
                  </a:lnTo>
                  <a:lnTo>
                    <a:pt x="853960" y="1524000"/>
                  </a:lnTo>
                  <a:lnTo>
                    <a:pt x="883704" y="1524000"/>
                  </a:lnTo>
                  <a:lnTo>
                    <a:pt x="826312" y="1397000"/>
                  </a:lnTo>
                  <a:lnTo>
                    <a:pt x="762939" y="1397000"/>
                  </a:lnTo>
                  <a:lnTo>
                    <a:pt x="762457" y="1270000"/>
                  </a:lnTo>
                  <a:lnTo>
                    <a:pt x="795439" y="1270000"/>
                  </a:lnTo>
                  <a:lnTo>
                    <a:pt x="762139" y="1143000"/>
                  </a:lnTo>
                  <a:lnTo>
                    <a:pt x="799693" y="1143000"/>
                  </a:lnTo>
                  <a:lnTo>
                    <a:pt x="812203" y="1270000"/>
                  </a:lnTo>
                  <a:lnTo>
                    <a:pt x="820534" y="1270000"/>
                  </a:lnTo>
                  <a:lnTo>
                    <a:pt x="852474" y="1397000"/>
                  </a:lnTo>
                  <a:lnTo>
                    <a:pt x="894359" y="1397000"/>
                  </a:lnTo>
                  <a:lnTo>
                    <a:pt x="861072" y="1270000"/>
                  </a:lnTo>
                  <a:lnTo>
                    <a:pt x="924229" y="1270000"/>
                  </a:lnTo>
                  <a:lnTo>
                    <a:pt x="894359" y="1397000"/>
                  </a:lnTo>
                  <a:lnTo>
                    <a:pt x="913015" y="1397000"/>
                  </a:lnTo>
                  <a:lnTo>
                    <a:pt x="941044" y="1270000"/>
                  </a:lnTo>
                  <a:lnTo>
                    <a:pt x="948245" y="1270000"/>
                  </a:lnTo>
                  <a:lnTo>
                    <a:pt x="965835" y="1143000"/>
                  </a:lnTo>
                  <a:lnTo>
                    <a:pt x="990904" y="1143000"/>
                  </a:lnTo>
                  <a:lnTo>
                    <a:pt x="956360" y="1270000"/>
                  </a:lnTo>
                  <a:lnTo>
                    <a:pt x="1003693" y="1270000"/>
                  </a:lnTo>
                  <a:lnTo>
                    <a:pt x="1038186" y="1143000"/>
                  </a:lnTo>
                  <a:lnTo>
                    <a:pt x="1038885" y="1270000"/>
                  </a:lnTo>
                  <a:lnTo>
                    <a:pt x="1039380" y="1270000"/>
                  </a:lnTo>
                  <a:lnTo>
                    <a:pt x="1039710" y="1397000"/>
                  </a:lnTo>
                  <a:lnTo>
                    <a:pt x="982700" y="1397000"/>
                  </a:lnTo>
                  <a:lnTo>
                    <a:pt x="957338" y="1524000"/>
                  </a:lnTo>
                  <a:lnTo>
                    <a:pt x="982002" y="1524000"/>
                  </a:lnTo>
                  <a:lnTo>
                    <a:pt x="1010627" y="1651000"/>
                  </a:lnTo>
                  <a:lnTo>
                    <a:pt x="1041260" y="1651000"/>
                  </a:lnTo>
                  <a:lnTo>
                    <a:pt x="1041768" y="1778000"/>
                  </a:lnTo>
                  <a:lnTo>
                    <a:pt x="1028128" y="1778000"/>
                  </a:lnTo>
                  <a:lnTo>
                    <a:pt x="1044333" y="1905000"/>
                  </a:lnTo>
                  <a:lnTo>
                    <a:pt x="1044473" y="1905000"/>
                  </a:lnTo>
                  <a:lnTo>
                    <a:pt x="1044740" y="2032000"/>
                  </a:lnTo>
                  <a:lnTo>
                    <a:pt x="1046200" y="2032000"/>
                  </a:lnTo>
                  <a:lnTo>
                    <a:pt x="1046899" y="2159000"/>
                  </a:lnTo>
                  <a:lnTo>
                    <a:pt x="1047711" y="2159000"/>
                  </a:lnTo>
                  <a:lnTo>
                    <a:pt x="1047927" y="2286000"/>
                  </a:lnTo>
                  <a:lnTo>
                    <a:pt x="932992" y="2286000"/>
                  </a:lnTo>
                  <a:lnTo>
                    <a:pt x="930541" y="2413000"/>
                  </a:lnTo>
                  <a:lnTo>
                    <a:pt x="1048905" y="2413000"/>
                  </a:lnTo>
                  <a:lnTo>
                    <a:pt x="1049261" y="2540000"/>
                  </a:lnTo>
                  <a:lnTo>
                    <a:pt x="1049769" y="2540000"/>
                  </a:lnTo>
                  <a:lnTo>
                    <a:pt x="1050480" y="2667000"/>
                  </a:lnTo>
                  <a:lnTo>
                    <a:pt x="1052715" y="2667000"/>
                  </a:lnTo>
                  <a:lnTo>
                    <a:pt x="1054074" y="2794000"/>
                  </a:lnTo>
                  <a:lnTo>
                    <a:pt x="1054074" y="0"/>
                  </a:lnTo>
                  <a:lnTo>
                    <a:pt x="1033665" y="0"/>
                  </a:lnTo>
                  <a:lnTo>
                    <a:pt x="1033665" y="889000"/>
                  </a:lnTo>
                  <a:lnTo>
                    <a:pt x="1001395" y="889000"/>
                  </a:lnTo>
                  <a:lnTo>
                    <a:pt x="1020025" y="1016000"/>
                  </a:lnTo>
                  <a:lnTo>
                    <a:pt x="968933" y="1016000"/>
                  </a:lnTo>
                  <a:lnTo>
                    <a:pt x="945299" y="889000"/>
                  </a:lnTo>
                  <a:lnTo>
                    <a:pt x="930617" y="889000"/>
                  </a:lnTo>
                  <a:lnTo>
                    <a:pt x="904341" y="762000"/>
                  </a:lnTo>
                  <a:lnTo>
                    <a:pt x="880287" y="762000"/>
                  </a:lnTo>
                  <a:lnTo>
                    <a:pt x="851852" y="889000"/>
                  </a:lnTo>
                  <a:lnTo>
                    <a:pt x="832459" y="889000"/>
                  </a:lnTo>
                  <a:lnTo>
                    <a:pt x="813054" y="1016000"/>
                  </a:lnTo>
                  <a:lnTo>
                    <a:pt x="766102" y="1016000"/>
                  </a:lnTo>
                  <a:lnTo>
                    <a:pt x="799350" y="889000"/>
                  </a:lnTo>
                  <a:lnTo>
                    <a:pt x="762000" y="889000"/>
                  </a:lnTo>
                  <a:lnTo>
                    <a:pt x="760425" y="762000"/>
                  </a:lnTo>
                  <a:lnTo>
                    <a:pt x="817867" y="762000"/>
                  </a:lnTo>
                  <a:lnTo>
                    <a:pt x="845858" y="635000"/>
                  </a:lnTo>
                  <a:lnTo>
                    <a:pt x="791984" y="635000"/>
                  </a:lnTo>
                  <a:lnTo>
                    <a:pt x="765670" y="508000"/>
                  </a:lnTo>
                  <a:lnTo>
                    <a:pt x="754367" y="508000"/>
                  </a:lnTo>
                  <a:lnTo>
                    <a:pt x="754151" y="381000"/>
                  </a:lnTo>
                  <a:lnTo>
                    <a:pt x="754100" y="254000"/>
                  </a:lnTo>
                  <a:lnTo>
                    <a:pt x="766470" y="381000"/>
                  </a:lnTo>
                  <a:lnTo>
                    <a:pt x="782116" y="381000"/>
                  </a:lnTo>
                  <a:lnTo>
                    <a:pt x="812444" y="508000"/>
                  </a:lnTo>
                  <a:lnTo>
                    <a:pt x="852970" y="508000"/>
                  </a:lnTo>
                  <a:lnTo>
                    <a:pt x="787349" y="381000"/>
                  </a:lnTo>
                  <a:lnTo>
                    <a:pt x="916127" y="381000"/>
                  </a:lnTo>
                  <a:lnTo>
                    <a:pt x="886256" y="508000"/>
                  </a:lnTo>
                  <a:lnTo>
                    <a:pt x="932954" y="508000"/>
                  </a:lnTo>
                  <a:lnTo>
                    <a:pt x="963206" y="381000"/>
                  </a:lnTo>
                  <a:lnTo>
                    <a:pt x="957732" y="381000"/>
                  </a:lnTo>
                  <a:lnTo>
                    <a:pt x="973188" y="254000"/>
                  </a:lnTo>
                  <a:lnTo>
                    <a:pt x="1019911" y="254000"/>
                  </a:lnTo>
                  <a:lnTo>
                    <a:pt x="982802" y="381000"/>
                  </a:lnTo>
                  <a:lnTo>
                    <a:pt x="1031278" y="381000"/>
                  </a:lnTo>
                  <a:lnTo>
                    <a:pt x="1031608" y="508000"/>
                  </a:lnTo>
                  <a:lnTo>
                    <a:pt x="999185" y="508000"/>
                  </a:lnTo>
                  <a:lnTo>
                    <a:pt x="974610" y="635000"/>
                  </a:lnTo>
                  <a:lnTo>
                    <a:pt x="946264" y="635000"/>
                  </a:lnTo>
                  <a:lnTo>
                    <a:pt x="973912" y="762000"/>
                  </a:lnTo>
                  <a:lnTo>
                    <a:pt x="1033157" y="762000"/>
                  </a:lnTo>
                  <a:lnTo>
                    <a:pt x="1033665" y="889000"/>
                  </a:lnTo>
                  <a:lnTo>
                    <a:pt x="1033665" y="0"/>
                  </a:lnTo>
                  <a:lnTo>
                    <a:pt x="1026858" y="0"/>
                  </a:lnTo>
                  <a:lnTo>
                    <a:pt x="1027125" y="127000"/>
                  </a:lnTo>
                  <a:lnTo>
                    <a:pt x="1020749" y="127000"/>
                  </a:lnTo>
                  <a:lnTo>
                    <a:pt x="1016431" y="0"/>
                  </a:lnTo>
                  <a:lnTo>
                    <a:pt x="977392" y="0"/>
                  </a:lnTo>
                  <a:lnTo>
                    <a:pt x="993190" y="127000"/>
                  </a:lnTo>
                  <a:lnTo>
                    <a:pt x="937082" y="127000"/>
                  </a:lnTo>
                  <a:lnTo>
                    <a:pt x="925334" y="0"/>
                  </a:lnTo>
                  <a:lnTo>
                    <a:pt x="831875" y="0"/>
                  </a:lnTo>
                  <a:lnTo>
                    <a:pt x="824230" y="127000"/>
                  </a:lnTo>
                  <a:lnTo>
                    <a:pt x="791133" y="127000"/>
                  </a:lnTo>
                  <a:lnTo>
                    <a:pt x="800138" y="0"/>
                  </a:lnTo>
                  <a:lnTo>
                    <a:pt x="705675" y="0"/>
                  </a:lnTo>
                  <a:lnTo>
                    <a:pt x="705802" y="127000"/>
                  </a:lnTo>
                  <a:lnTo>
                    <a:pt x="710603" y="127000"/>
                  </a:lnTo>
                  <a:lnTo>
                    <a:pt x="714146" y="254000"/>
                  </a:lnTo>
                  <a:lnTo>
                    <a:pt x="717715" y="254000"/>
                  </a:lnTo>
                  <a:lnTo>
                    <a:pt x="717359" y="381000"/>
                  </a:lnTo>
                  <a:lnTo>
                    <a:pt x="715937" y="381000"/>
                  </a:lnTo>
                  <a:lnTo>
                    <a:pt x="715022" y="508000"/>
                  </a:lnTo>
                  <a:lnTo>
                    <a:pt x="714070" y="508000"/>
                  </a:lnTo>
                  <a:lnTo>
                    <a:pt x="713155" y="635000"/>
                  </a:lnTo>
                  <a:lnTo>
                    <a:pt x="711733" y="635000"/>
                  </a:lnTo>
                  <a:lnTo>
                    <a:pt x="711365" y="762000"/>
                  </a:lnTo>
                  <a:lnTo>
                    <a:pt x="711733" y="889000"/>
                  </a:lnTo>
                  <a:lnTo>
                    <a:pt x="714019" y="889000"/>
                  </a:lnTo>
                  <a:lnTo>
                    <a:pt x="716076" y="1016000"/>
                  </a:lnTo>
                  <a:lnTo>
                    <a:pt x="718832" y="1016000"/>
                  </a:lnTo>
                  <a:lnTo>
                    <a:pt x="722376" y="1143000"/>
                  </a:lnTo>
                  <a:lnTo>
                    <a:pt x="725449" y="1143000"/>
                  </a:lnTo>
                  <a:lnTo>
                    <a:pt x="724827" y="1270000"/>
                  </a:lnTo>
                  <a:lnTo>
                    <a:pt x="723112" y="1270000"/>
                  </a:lnTo>
                  <a:lnTo>
                    <a:pt x="722160" y="1397000"/>
                  </a:lnTo>
                  <a:lnTo>
                    <a:pt x="721245" y="1397000"/>
                  </a:lnTo>
                  <a:lnTo>
                    <a:pt x="720445" y="1524000"/>
                  </a:lnTo>
                  <a:lnTo>
                    <a:pt x="719823" y="1524000"/>
                  </a:lnTo>
                  <a:lnTo>
                    <a:pt x="719467" y="1651000"/>
                  </a:lnTo>
                  <a:lnTo>
                    <a:pt x="719823" y="1651000"/>
                  </a:lnTo>
                  <a:lnTo>
                    <a:pt x="720686" y="1778000"/>
                  </a:lnTo>
                  <a:lnTo>
                    <a:pt x="722109" y="1778000"/>
                  </a:lnTo>
                  <a:lnTo>
                    <a:pt x="724166" y="1905000"/>
                  </a:lnTo>
                  <a:lnTo>
                    <a:pt x="732180" y="1905000"/>
                  </a:lnTo>
                  <a:lnTo>
                    <a:pt x="732929" y="2032000"/>
                  </a:lnTo>
                  <a:lnTo>
                    <a:pt x="732028" y="2159000"/>
                  </a:lnTo>
                  <a:lnTo>
                    <a:pt x="731113" y="2159000"/>
                  </a:lnTo>
                  <a:lnTo>
                    <a:pt x="730161" y="2286000"/>
                  </a:lnTo>
                  <a:lnTo>
                    <a:pt x="728446" y="2286000"/>
                  </a:lnTo>
                  <a:lnTo>
                    <a:pt x="727824" y="2413000"/>
                  </a:lnTo>
                  <a:lnTo>
                    <a:pt x="727468" y="2413000"/>
                  </a:lnTo>
                  <a:lnTo>
                    <a:pt x="727443" y="2540000"/>
                  </a:lnTo>
                  <a:lnTo>
                    <a:pt x="728700" y="2540000"/>
                  </a:lnTo>
                  <a:lnTo>
                    <a:pt x="730123" y="2667000"/>
                  </a:lnTo>
                  <a:lnTo>
                    <a:pt x="732167" y="2667000"/>
                  </a:lnTo>
                  <a:lnTo>
                    <a:pt x="734923" y="2794000"/>
                  </a:lnTo>
                  <a:lnTo>
                    <a:pt x="741921" y="2794000"/>
                  </a:lnTo>
                  <a:lnTo>
                    <a:pt x="741565" y="2921000"/>
                  </a:lnTo>
                  <a:lnTo>
                    <a:pt x="740956" y="2921000"/>
                  </a:lnTo>
                  <a:lnTo>
                    <a:pt x="740168" y="3048000"/>
                  </a:lnTo>
                  <a:lnTo>
                    <a:pt x="738339" y="3048000"/>
                  </a:lnTo>
                  <a:lnTo>
                    <a:pt x="737425" y="3175000"/>
                  </a:lnTo>
                  <a:lnTo>
                    <a:pt x="736625" y="3175000"/>
                  </a:lnTo>
                  <a:lnTo>
                    <a:pt x="736003" y="3302000"/>
                  </a:lnTo>
                  <a:lnTo>
                    <a:pt x="735571" y="3302000"/>
                  </a:lnTo>
                  <a:lnTo>
                    <a:pt x="735888" y="3429000"/>
                  </a:lnTo>
                  <a:lnTo>
                    <a:pt x="736676" y="3429000"/>
                  </a:lnTo>
                  <a:lnTo>
                    <a:pt x="737997" y="3556000"/>
                  </a:lnTo>
                  <a:lnTo>
                    <a:pt x="742518" y="3556000"/>
                  </a:lnTo>
                  <a:lnTo>
                    <a:pt x="745858" y="3683000"/>
                  </a:lnTo>
                  <a:lnTo>
                    <a:pt x="735749" y="3683000"/>
                  </a:lnTo>
                  <a:lnTo>
                    <a:pt x="735126" y="3810000"/>
                  </a:lnTo>
                  <a:lnTo>
                    <a:pt x="734326" y="3810000"/>
                  </a:lnTo>
                  <a:lnTo>
                    <a:pt x="733412" y="3937000"/>
                  </a:lnTo>
                  <a:lnTo>
                    <a:pt x="732459" y="3937000"/>
                  </a:lnTo>
                  <a:lnTo>
                    <a:pt x="731532" y="4064000"/>
                  </a:lnTo>
                  <a:lnTo>
                    <a:pt x="730123" y="4064000"/>
                  </a:lnTo>
                  <a:lnTo>
                    <a:pt x="729754" y="4191000"/>
                  </a:lnTo>
                  <a:lnTo>
                    <a:pt x="730123" y="4318000"/>
                  </a:lnTo>
                  <a:lnTo>
                    <a:pt x="732409" y="4318000"/>
                  </a:lnTo>
                  <a:lnTo>
                    <a:pt x="734453" y="4445000"/>
                  </a:lnTo>
                  <a:lnTo>
                    <a:pt x="737209" y="4445000"/>
                  </a:lnTo>
                  <a:lnTo>
                    <a:pt x="740752" y="4572000"/>
                  </a:lnTo>
                  <a:lnTo>
                    <a:pt x="743839" y="4572000"/>
                  </a:lnTo>
                  <a:lnTo>
                    <a:pt x="743229" y="4699000"/>
                  </a:lnTo>
                  <a:lnTo>
                    <a:pt x="741502" y="4699000"/>
                  </a:lnTo>
                  <a:lnTo>
                    <a:pt x="740549" y="4826000"/>
                  </a:lnTo>
                  <a:lnTo>
                    <a:pt x="739635" y="4826000"/>
                  </a:lnTo>
                  <a:lnTo>
                    <a:pt x="738835" y="4953000"/>
                  </a:lnTo>
                  <a:lnTo>
                    <a:pt x="737857" y="4953000"/>
                  </a:lnTo>
                  <a:lnTo>
                    <a:pt x="737831" y="5080000"/>
                  </a:lnTo>
                  <a:lnTo>
                    <a:pt x="738212" y="5080000"/>
                  </a:lnTo>
                  <a:lnTo>
                    <a:pt x="739076" y="5207000"/>
                  </a:lnTo>
                  <a:lnTo>
                    <a:pt x="740498" y="5207000"/>
                  </a:lnTo>
                  <a:lnTo>
                    <a:pt x="742556" y="5334000"/>
                  </a:lnTo>
                  <a:lnTo>
                    <a:pt x="752741" y="5334000"/>
                  </a:lnTo>
                  <a:lnTo>
                    <a:pt x="752195" y="5461000"/>
                  </a:lnTo>
                  <a:lnTo>
                    <a:pt x="751217" y="5461000"/>
                  </a:lnTo>
                  <a:lnTo>
                    <a:pt x="750417" y="5588000"/>
                  </a:lnTo>
                  <a:lnTo>
                    <a:pt x="749503" y="5588000"/>
                  </a:lnTo>
                  <a:lnTo>
                    <a:pt x="748550" y="5715000"/>
                  </a:lnTo>
                  <a:lnTo>
                    <a:pt x="746836" y="5715000"/>
                  </a:lnTo>
                  <a:lnTo>
                    <a:pt x="746213" y="5842000"/>
                  </a:lnTo>
                  <a:lnTo>
                    <a:pt x="745858" y="5842000"/>
                  </a:lnTo>
                  <a:lnTo>
                    <a:pt x="745832" y="5969000"/>
                  </a:lnTo>
                  <a:lnTo>
                    <a:pt x="747077" y="5969000"/>
                  </a:lnTo>
                  <a:lnTo>
                    <a:pt x="748499" y="6096000"/>
                  </a:lnTo>
                  <a:lnTo>
                    <a:pt x="750557" y="6096000"/>
                  </a:lnTo>
                  <a:lnTo>
                    <a:pt x="753313" y="6223000"/>
                  </a:lnTo>
                  <a:lnTo>
                    <a:pt x="760298" y="6223000"/>
                  </a:lnTo>
                  <a:lnTo>
                    <a:pt x="759942" y="6350000"/>
                  </a:lnTo>
                  <a:lnTo>
                    <a:pt x="758520" y="6350000"/>
                  </a:lnTo>
                  <a:lnTo>
                    <a:pt x="757605" y="6477000"/>
                  </a:lnTo>
                  <a:lnTo>
                    <a:pt x="756653" y="6477000"/>
                  </a:lnTo>
                  <a:lnTo>
                    <a:pt x="755726" y="6604000"/>
                  </a:lnTo>
                  <a:lnTo>
                    <a:pt x="754926" y="6604000"/>
                  </a:lnTo>
                  <a:lnTo>
                    <a:pt x="754316" y="6731000"/>
                  </a:lnTo>
                  <a:lnTo>
                    <a:pt x="753922" y="6731000"/>
                  </a:lnTo>
                  <a:lnTo>
                    <a:pt x="754316" y="6858000"/>
                  </a:lnTo>
                  <a:lnTo>
                    <a:pt x="755180" y="6858000"/>
                  </a:lnTo>
                  <a:lnTo>
                    <a:pt x="756602" y="6985000"/>
                  </a:lnTo>
                  <a:lnTo>
                    <a:pt x="761403" y="6985000"/>
                  </a:lnTo>
                  <a:lnTo>
                    <a:pt x="764946" y="7112000"/>
                  </a:lnTo>
                  <a:lnTo>
                    <a:pt x="768515" y="7112000"/>
                  </a:lnTo>
                  <a:lnTo>
                    <a:pt x="768159" y="7239000"/>
                  </a:lnTo>
                  <a:lnTo>
                    <a:pt x="766737" y="7239000"/>
                  </a:lnTo>
                  <a:lnTo>
                    <a:pt x="765822" y="7366000"/>
                  </a:lnTo>
                  <a:lnTo>
                    <a:pt x="764870" y="7366000"/>
                  </a:lnTo>
                  <a:lnTo>
                    <a:pt x="763955" y="7493000"/>
                  </a:lnTo>
                  <a:lnTo>
                    <a:pt x="762533" y="7493000"/>
                  </a:lnTo>
                  <a:lnTo>
                    <a:pt x="762165" y="7620000"/>
                  </a:lnTo>
                  <a:lnTo>
                    <a:pt x="762533" y="7747000"/>
                  </a:lnTo>
                  <a:lnTo>
                    <a:pt x="764819" y="7747000"/>
                  </a:lnTo>
                  <a:lnTo>
                    <a:pt x="766876" y="7874000"/>
                  </a:lnTo>
                  <a:lnTo>
                    <a:pt x="769632" y="7874000"/>
                  </a:lnTo>
                  <a:lnTo>
                    <a:pt x="773176" y="8001000"/>
                  </a:lnTo>
                  <a:lnTo>
                    <a:pt x="776249" y="8001000"/>
                  </a:lnTo>
                  <a:lnTo>
                    <a:pt x="775627" y="8128000"/>
                  </a:lnTo>
                  <a:lnTo>
                    <a:pt x="773912" y="8128000"/>
                  </a:lnTo>
                  <a:lnTo>
                    <a:pt x="772960" y="8255000"/>
                  </a:lnTo>
                  <a:lnTo>
                    <a:pt x="772045" y="8255000"/>
                  </a:lnTo>
                  <a:lnTo>
                    <a:pt x="771232" y="8382000"/>
                  </a:lnTo>
                  <a:lnTo>
                    <a:pt x="770623" y="8382000"/>
                  </a:lnTo>
                  <a:lnTo>
                    <a:pt x="770255" y="8509000"/>
                  </a:lnTo>
                  <a:lnTo>
                    <a:pt x="770623" y="8509000"/>
                  </a:lnTo>
                  <a:lnTo>
                    <a:pt x="771486" y="8636000"/>
                  </a:lnTo>
                  <a:lnTo>
                    <a:pt x="772909" y="8636000"/>
                  </a:lnTo>
                  <a:lnTo>
                    <a:pt x="774966" y="8763000"/>
                  </a:lnTo>
                  <a:lnTo>
                    <a:pt x="782980" y="8763000"/>
                  </a:lnTo>
                  <a:lnTo>
                    <a:pt x="783729" y="8890000"/>
                  </a:lnTo>
                  <a:lnTo>
                    <a:pt x="782828" y="9017000"/>
                  </a:lnTo>
                  <a:lnTo>
                    <a:pt x="781913" y="9017000"/>
                  </a:lnTo>
                  <a:lnTo>
                    <a:pt x="780961" y="9144000"/>
                  </a:lnTo>
                  <a:lnTo>
                    <a:pt x="779246" y="9144000"/>
                  </a:lnTo>
                  <a:lnTo>
                    <a:pt x="778624" y="9271000"/>
                  </a:lnTo>
                  <a:lnTo>
                    <a:pt x="778268" y="9271000"/>
                  </a:lnTo>
                  <a:lnTo>
                    <a:pt x="778243" y="9398000"/>
                  </a:lnTo>
                  <a:lnTo>
                    <a:pt x="779500" y="9398000"/>
                  </a:lnTo>
                  <a:lnTo>
                    <a:pt x="780923" y="9525000"/>
                  </a:lnTo>
                  <a:lnTo>
                    <a:pt x="782967" y="9525000"/>
                  </a:lnTo>
                  <a:lnTo>
                    <a:pt x="785723" y="9652000"/>
                  </a:lnTo>
                  <a:lnTo>
                    <a:pt x="792721" y="9652000"/>
                  </a:lnTo>
                  <a:lnTo>
                    <a:pt x="792353" y="9779000"/>
                  </a:lnTo>
                  <a:lnTo>
                    <a:pt x="791743" y="9779000"/>
                  </a:lnTo>
                  <a:lnTo>
                    <a:pt x="790930" y="9906000"/>
                  </a:lnTo>
                  <a:lnTo>
                    <a:pt x="789063" y="9906000"/>
                  </a:lnTo>
                  <a:lnTo>
                    <a:pt x="788149" y="10033000"/>
                  </a:lnTo>
                  <a:lnTo>
                    <a:pt x="787336" y="10033000"/>
                  </a:lnTo>
                  <a:lnTo>
                    <a:pt x="786726" y="10160000"/>
                  </a:lnTo>
                  <a:lnTo>
                    <a:pt x="786345" y="10160000"/>
                  </a:lnTo>
                  <a:lnTo>
                    <a:pt x="786726" y="10287000"/>
                  </a:lnTo>
                  <a:lnTo>
                    <a:pt x="787590" y="10287000"/>
                  </a:lnTo>
                  <a:lnTo>
                    <a:pt x="789012" y="10414000"/>
                  </a:lnTo>
                  <a:lnTo>
                    <a:pt x="793826" y="10414000"/>
                  </a:lnTo>
                  <a:lnTo>
                    <a:pt x="797369" y="10541000"/>
                  </a:lnTo>
                  <a:lnTo>
                    <a:pt x="799160" y="10541000"/>
                  </a:lnTo>
                  <a:lnTo>
                    <a:pt x="798512" y="10668000"/>
                  </a:lnTo>
                  <a:lnTo>
                    <a:pt x="796785" y="10668000"/>
                  </a:lnTo>
                  <a:lnTo>
                    <a:pt x="795845" y="10795000"/>
                  </a:lnTo>
                  <a:lnTo>
                    <a:pt x="794943" y="10795000"/>
                  </a:lnTo>
                  <a:lnTo>
                    <a:pt x="794156" y="10922000"/>
                  </a:lnTo>
                  <a:lnTo>
                    <a:pt x="793229" y="10922000"/>
                  </a:lnTo>
                  <a:lnTo>
                    <a:pt x="793229" y="11049000"/>
                  </a:lnTo>
                  <a:lnTo>
                    <a:pt x="793623" y="11049000"/>
                  </a:lnTo>
                  <a:lnTo>
                    <a:pt x="794512" y="11176000"/>
                  </a:lnTo>
                  <a:lnTo>
                    <a:pt x="797991" y="11176000"/>
                  </a:lnTo>
                  <a:lnTo>
                    <a:pt x="800735" y="11303000"/>
                  </a:lnTo>
                  <a:lnTo>
                    <a:pt x="806805" y="11303000"/>
                  </a:lnTo>
                  <a:lnTo>
                    <a:pt x="807427" y="11430000"/>
                  </a:lnTo>
                  <a:lnTo>
                    <a:pt x="806729" y="11430000"/>
                  </a:lnTo>
                  <a:lnTo>
                    <a:pt x="805916" y="11557000"/>
                  </a:lnTo>
                  <a:lnTo>
                    <a:pt x="805002" y="11557000"/>
                  </a:lnTo>
                  <a:lnTo>
                    <a:pt x="804049" y="11684000"/>
                  </a:lnTo>
                  <a:lnTo>
                    <a:pt x="802335" y="11684000"/>
                  </a:lnTo>
                  <a:lnTo>
                    <a:pt x="801712" y="11811000"/>
                  </a:lnTo>
                  <a:lnTo>
                    <a:pt x="801357" y="11811000"/>
                  </a:lnTo>
                  <a:lnTo>
                    <a:pt x="801331" y="11938000"/>
                  </a:lnTo>
                  <a:lnTo>
                    <a:pt x="802576" y="11938000"/>
                  </a:lnTo>
                  <a:lnTo>
                    <a:pt x="803998" y="12065000"/>
                  </a:lnTo>
                  <a:lnTo>
                    <a:pt x="806056" y="12065000"/>
                  </a:lnTo>
                  <a:lnTo>
                    <a:pt x="808812" y="12192000"/>
                  </a:lnTo>
                  <a:lnTo>
                    <a:pt x="815708" y="12192000"/>
                  </a:lnTo>
                  <a:lnTo>
                    <a:pt x="815352" y="12319000"/>
                  </a:lnTo>
                  <a:lnTo>
                    <a:pt x="813917" y="12319000"/>
                  </a:lnTo>
                  <a:lnTo>
                    <a:pt x="813003" y="12446000"/>
                  </a:lnTo>
                  <a:lnTo>
                    <a:pt x="812050" y="12446000"/>
                  </a:lnTo>
                  <a:lnTo>
                    <a:pt x="811136" y="12573000"/>
                  </a:lnTo>
                  <a:lnTo>
                    <a:pt x="809713" y="12573000"/>
                  </a:lnTo>
                  <a:lnTo>
                    <a:pt x="809358" y="12700000"/>
                  </a:lnTo>
                  <a:lnTo>
                    <a:pt x="809713" y="12827000"/>
                  </a:lnTo>
                  <a:lnTo>
                    <a:pt x="811999" y="12827000"/>
                  </a:lnTo>
                  <a:lnTo>
                    <a:pt x="814057" y="12954000"/>
                  </a:lnTo>
                  <a:lnTo>
                    <a:pt x="816813" y="12954000"/>
                  </a:lnTo>
                  <a:lnTo>
                    <a:pt x="820356" y="13081000"/>
                  </a:lnTo>
                  <a:lnTo>
                    <a:pt x="823442" y="13081000"/>
                  </a:lnTo>
                  <a:lnTo>
                    <a:pt x="822820" y="13208000"/>
                  </a:lnTo>
                  <a:lnTo>
                    <a:pt x="822020" y="13208000"/>
                  </a:lnTo>
                  <a:lnTo>
                    <a:pt x="821105" y="13335000"/>
                  </a:lnTo>
                  <a:lnTo>
                    <a:pt x="819226" y="13335000"/>
                  </a:lnTo>
                  <a:lnTo>
                    <a:pt x="818426" y="13462000"/>
                  </a:lnTo>
                  <a:lnTo>
                    <a:pt x="817816" y="13462000"/>
                  </a:lnTo>
                  <a:lnTo>
                    <a:pt x="817448" y="13589000"/>
                  </a:lnTo>
                  <a:lnTo>
                    <a:pt x="817816" y="13589000"/>
                  </a:lnTo>
                  <a:lnTo>
                    <a:pt x="818680" y="13716000"/>
                  </a:lnTo>
                  <a:lnTo>
                    <a:pt x="869251" y="13716000"/>
                  </a:lnTo>
                  <a:lnTo>
                    <a:pt x="868083" y="13589000"/>
                  </a:lnTo>
                  <a:lnTo>
                    <a:pt x="923950" y="13589000"/>
                  </a:lnTo>
                  <a:lnTo>
                    <a:pt x="951941" y="13462000"/>
                  </a:lnTo>
                  <a:lnTo>
                    <a:pt x="924306" y="13462000"/>
                  </a:lnTo>
                  <a:lnTo>
                    <a:pt x="898055" y="13335000"/>
                  </a:lnTo>
                  <a:lnTo>
                    <a:pt x="860933" y="13335000"/>
                  </a:lnTo>
                  <a:lnTo>
                    <a:pt x="860450" y="13208000"/>
                  </a:lnTo>
                  <a:lnTo>
                    <a:pt x="860120" y="13208000"/>
                  </a:lnTo>
                  <a:lnTo>
                    <a:pt x="860196" y="13081000"/>
                  </a:lnTo>
                  <a:lnTo>
                    <a:pt x="885101" y="13081000"/>
                  </a:lnTo>
                  <a:lnTo>
                    <a:pt x="897686" y="13208000"/>
                  </a:lnTo>
                  <a:lnTo>
                    <a:pt x="918527" y="13208000"/>
                  </a:lnTo>
                  <a:lnTo>
                    <a:pt x="950468" y="13335000"/>
                  </a:lnTo>
                  <a:lnTo>
                    <a:pt x="992352" y="13335000"/>
                  </a:lnTo>
                  <a:lnTo>
                    <a:pt x="959053" y="13208000"/>
                  </a:lnTo>
                  <a:lnTo>
                    <a:pt x="1022223" y="13208000"/>
                  </a:lnTo>
                  <a:lnTo>
                    <a:pt x="992352" y="13335000"/>
                  </a:lnTo>
                  <a:lnTo>
                    <a:pt x="1039037" y="13335000"/>
                  </a:lnTo>
                  <a:lnTo>
                    <a:pt x="1069289" y="13208000"/>
                  </a:lnTo>
                  <a:lnTo>
                    <a:pt x="1046226" y="13208000"/>
                  </a:lnTo>
                  <a:lnTo>
                    <a:pt x="1063828" y="13081000"/>
                  </a:lnTo>
                  <a:lnTo>
                    <a:pt x="1126007" y="13081000"/>
                  </a:lnTo>
                  <a:lnTo>
                    <a:pt x="1088898" y="13208000"/>
                  </a:lnTo>
                  <a:lnTo>
                    <a:pt x="1137373" y="13208000"/>
                  </a:lnTo>
                  <a:lnTo>
                    <a:pt x="1137704" y="13335000"/>
                  </a:lnTo>
                  <a:lnTo>
                    <a:pt x="1080693" y="13335000"/>
                  </a:lnTo>
                  <a:lnTo>
                    <a:pt x="1055331" y="13462000"/>
                  </a:lnTo>
                  <a:lnTo>
                    <a:pt x="1079995" y="13462000"/>
                  </a:lnTo>
                  <a:lnTo>
                    <a:pt x="1108608" y="13589000"/>
                  </a:lnTo>
                  <a:lnTo>
                    <a:pt x="1139253" y="13589000"/>
                  </a:lnTo>
                  <a:lnTo>
                    <a:pt x="1139748" y="13716000"/>
                  </a:lnTo>
                  <a:lnTo>
                    <a:pt x="1182992" y="13716000"/>
                  </a:lnTo>
                  <a:lnTo>
                    <a:pt x="1183652" y="13589000"/>
                  </a:lnTo>
                  <a:close/>
                </a:path>
                <a:path extrusionOk="0" h="13716000" w="2694305">
                  <a:moveTo>
                    <a:pt x="2556637" y="12827013"/>
                  </a:moveTo>
                  <a:lnTo>
                    <a:pt x="2554173" y="12700013"/>
                  </a:lnTo>
                  <a:lnTo>
                    <a:pt x="2551950" y="12573013"/>
                  </a:lnTo>
                  <a:lnTo>
                    <a:pt x="2549817" y="12446013"/>
                  </a:lnTo>
                  <a:lnTo>
                    <a:pt x="2547747" y="12446013"/>
                  </a:lnTo>
                  <a:lnTo>
                    <a:pt x="2545753" y="12319013"/>
                  </a:lnTo>
                  <a:lnTo>
                    <a:pt x="2543835" y="12192013"/>
                  </a:lnTo>
                  <a:lnTo>
                    <a:pt x="2541994" y="12065013"/>
                  </a:lnTo>
                  <a:lnTo>
                    <a:pt x="2540228" y="11938013"/>
                  </a:lnTo>
                  <a:lnTo>
                    <a:pt x="2538539" y="11938013"/>
                  </a:lnTo>
                  <a:lnTo>
                    <a:pt x="2537752" y="11811013"/>
                  </a:lnTo>
                  <a:lnTo>
                    <a:pt x="2536990" y="11811013"/>
                  </a:lnTo>
                  <a:lnTo>
                    <a:pt x="2536279" y="11684013"/>
                  </a:lnTo>
                  <a:lnTo>
                    <a:pt x="2534945" y="11684013"/>
                  </a:lnTo>
                  <a:lnTo>
                    <a:pt x="2534335" y="11557013"/>
                  </a:lnTo>
                  <a:lnTo>
                    <a:pt x="2533751" y="11557013"/>
                  </a:lnTo>
                  <a:lnTo>
                    <a:pt x="2533205" y="11430013"/>
                  </a:lnTo>
                  <a:lnTo>
                    <a:pt x="2532189" y="11430013"/>
                  </a:lnTo>
                  <a:lnTo>
                    <a:pt x="2531287" y="11303013"/>
                  </a:lnTo>
                  <a:lnTo>
                    <a:pt x="2530475" y="11176013"/>
                  </a:lnTo>
                  <a:lnTo>
                    <a:pt x="2529738" y="11049013"/>
                  </a:lnTo>
                  <a:lnTo>
                    <a:pt x="2529090" y="10922013"/>
                  </a:lnTo>
                  <a:lnTo>
                    <a:pt x="2528506" y="10922013"/>
                  </a:lnTo>
                  <a:lnTo>
                    <a:pt x="2527719" y="10668013"/>
                  </a:lnTo>
                  <a:lnTo>
                    <a:pt x="2524874" y="10033013"/>
                  </a:lnTo>
                  <a:lnTo>
                    <a:pt x="2524150" y="9906013"/>
                  </a:lnTo>
                  <a:lnTo>
                    <a:pt x="2523604" y="9779013"/>
                  </a:lnTo>
                  <a:lnTo>
                    <a:pt x="2523007" y="9779013"/>
                  </a:lnTo>
                  <a:lnTo>
                    <a:pt x="2522334" y="9652013"/>
                  </a:lnTo>
                  <a:lnTo>
                    <a:pt x="2521597" y="9525013"/>
                  </a:lnTo>
                  <a:lnTo>
                    <a:pt x="2520759" y="9398013"/>
                  </a:lnTo>
                  <a:lnTo>
                    <a:pt x="2520315" y="9398013"/>
                  </a:lnTo>
                  <a:lnTo>
                    <a:pt x="2519832" y="9271013"/>
                  </a:lnTo>
                  <a:lnTo>
                    <a:pt x="2518791" y="9271013"/>
                  </a:lnTo>
                  <a:lnTo>
                    <a:pt x="2518232" y="9144013"/>
                  </a:lnTo>
                  <a:lnTo>
                    <a:pt x="2517635" y="9144013"/>
                  </a:lnTo>
                  <a:lnTo>
                    <a:pt x="2517013" y="9017013"/>
                  </a:lnTo>
                  <a:lnTo>
                    <a:pt x="2531237" y="9017013"/>
                  </a:lnTo>
                  <a:lnTo>
                    <a:pt x="2528773" y="8890013"/>
                  </a:lnTo>
                  <a:lnTo>
                    <a:pt x="2526550" y="8763013"/>
                  </a:lnTo>
                  <a:lnTo>
                    <a:pt x="2524417" y="8636013"/>
                  </a:lnTo>
                  <a:lnTo>
                    <a:pt x="2522347" y="8636013"/>
                  </a:lnTo>
                  <a:lnTo>
                    <a:pt x="2520353" y="8509013"/>
                  </a:lnTo>
                  <a:lnTo>
                    <a:pt x="2518435" y="8382013"/>
                  </a:lnTo>
                  <a:lnTo>
                    <a:pt x="2516594" y="8255013"/>
                  </a:lnTo>
                  <a:lnTo>
                    <a:pt x="2514828" y="8255013"/>
                  </a:lnTo>
                  <a:lnTo>
                    <a:pt x="2513977" y="8128013"/>
                  </a:lnTo>
                  <a:lnTo>
                    <a:pt x="2513139" y="8128013"/>
                  </a:lnTo>
                  <a:lnTo>
                    <a:pt x="2512352" y="8001013"/>
                  </a:lnTo>
                  <a:lnTo>
                    <a:pt x="2510879" y="8001013"/>
                  </a:lnTo>
                  <a:lnTo>
                    <a:pt x="2510193" y="7874013"/>
                  </a:lnTo>
                  <a:lnTo>
                    <a:pt x="2509545" y="7874013"/>
                  </a:lnTo>
                  <a:lnTo>
                    <a:pt x="2508935" y="7747013"/>
                  </a:lnTo>
                  <a:lnTo>
                    <a:pt x="2507805" y="7747013"/>
                  </a:lnTo>
                  <a:lnTo>
                    <a:pt x="2507284" y="7620013"/>
                  </a:lnTo>
                  <a:lnTo>
                    <a:pt x="2506789" y="7620013"/>
                  </a:lnTo>
                  <a:lnTo>
                    <a:pt x="2505887" y="7493013"/>
                  </a:lnTo>
                  <a:lnTo>
                    <a:pt x="2505075" y="7366013"/>
                  </a:lnTo>
                  <a:lnTo>
                    <a:pt x="2504338" y="7239013"/>
                  </a:lnTo>
                  <a:lnTo>
                    <a:pt x="2503690" y="7239013"/>
                  </a:lnTo>
                  <a:lnTo>
                    <a:pt x="2503106" y="7112013"/>
                  </a:lnTo>
                  <a:lnTo>
                    <a:pt x="2502319" y="6985013"/>
                  </a:lnTo>
                  <a:lnTo>
                    <a:pt x="2499474" y="6223012"/>
                  </a:lnTo>
                  <a:lnTo>
                    <a:pt x="2498750" y="6096012"/>
                  </a:lnTo>
                  <a:lnTo>
                    <a:pt x="2498204" y="5969012"/>
                  </a:lnTo>
                  <a:lnTo>
                    <a:pt x="2497607" y="5969012"/>
                  </a:lnTo>
                  <a:lnTo>
                    <a:pt x="2496934" y="5842012"/>
                  </a:lnTo>
                  <a:lnTo>
                    <a:pt x="2496197" y="5715012"/>
                  </a:lnTo>
                  <a:lnTo>
                    <a:pt x="2495359" y="5588012"/>
                  </a:lnTo>
                  <a:lnTo>
                    <a:pt x="2494915" y="5588012"/>
                  </a:lnTo>
                  <a:lnTo>
                    <a:pt x="2494432" y="5461012"/>
                  </a:lnTo>
                  <a:lnTo>
                    <a:pt x="2493391" y="5461012"/>
                  </a:lnTo>
                  <a:lnTo>
                    <a:pt x="2492832" y="5334012"/>
                  </a:lnTo>
                  <a:lnTo>
                    <a:pt x="2492235" y="5334012"/>
                  </a:lnTo>
                  <a:lnTo>
                    <a:pt x="2491613" y="5207012"/>
                  </a:lnTo>
                  <a:lnTo>
                    <a:pt x="2504503" y="5207012"/>
                  </a:lnTo>
                  <a:lnTo>
                    <a:pt x="2502255" y="5080012"/>
                  </a:lnTo>
                  <a:lnTo>
                    <a:pt x="2500071" y="4953012"/>
                  </a:lnTo>
                  <a:lnTo>
                    <a:pt x="2497975" y="4826012"/>
                  </a:lnTo>
                  <a:lnTo>
                    <a:pt x="2495943" y="4699012"/>
                  </a:lnTo>
                  <a:lnTo>
                    <a:pt x="2493988" y="4699012"/>
                  </a:lnTo>
                  <a:lnTo>
                    <a:pt x="2492108" y="4572012"/>
                  </a:lnTo>
                  <a:lnTo>
                    <a:pt x="2490305" y="4445012"/>
                  </a:lnTo>
                  <a:lnTo>
                    <a:pt x="2488577" y="4318012"/>
                  </a:lnTo>
                  <a:lnTo>
                    <a:pt x="2487739" y="4318012"/>
                  </a:lnTo>
                  <a:lnTo>
                    <a:pt x="2486952" y="4191012"/>
                  </a:lnTo>
                  <a:lnTo>
                    <a:pt x="2485479" y="4191012"/>
                  </a:lnTo>
                  <a:lnTo>
                    <a:pt x="2484793" y="4064012"/>
                  </a:lnTo>
                  <a:lnTo>
                    <a:pt x="2484145" y="4064012"/>
                  </a:lnTo>
                  <a:lnTo>
                    <a:pt x="2483535" y="3937012"/>
                  </a:lnTo>
                  <a:lnTo>
                    <a:pt x="2482405" y="3937012"/>
                  </a:lnTo>
                  <a:lnTo>
                    <a:pt x="2481884" y="3810012"/>
                  </a:lnTo>
                  <a:lnTo>
                    <a:pt x="2481389" y="3810012"/>
                  </a:lnTo>
                  <a:lnTo>
                    <a:pt x="2480487" y="3683012"/>
                  </a:lnTo>
                  <a:lnTo>
                    <a:pt x="2479675" y="3556012"/>
                  </a:lnTo>
                  <a:lnTo>
                    <a:pt x="2478938" y="3429012"/>
                  </a:lnTo>
                  <a:lnTo>
                    <a:pt x="2478290" y="3429012"/>
                  </a:lnTo>
                  <a:lnTo>
                    <a:pt x="2477706" y="3302012"/>
                  </a:lnTo>
                  <a:lnTo>
                    <a:pt x="2476919" y="3175012"/>
                  </a:lnTo>
                  <a:lnTo>
                    <a:pt x="2474074" y="2413012"/>
                  </a:lnTo>
                  <a:lnTo>
                    <a:pt x="2473350" y="2286012"/>
                  </a:lnTo>
                  <a:lnTo>
                    <a:pt x="2472804" y="2286012"/>
                  </a:lnTo>
                  <a:lnTo>
                    <a:pt x="2472207" y="2159012"/>
                  </a:lnTo>
                  <a:lnTo>
                    <a:pt x="2471534" y="2032012"/>
                  </a:lnTo>
                  <a:lnTo>
                    <a:pt x="2470797" y="1905012"/>
                  </a:lnTo>
                  <a:lnTo>
                    <a:pt x="2469959" y="1778012"/>
                  </a:lnTo>
                  <a:lnTo>
                    <a:pt x="2469032" y="1778012"/>
                  </a:lnTo>
                  <a:lnTo>
                    <a:pt x="2468524" y="1651012"/>
                  </a:lnTo>
                  <a:lnTo>
                    <a:pt x="2467991" y="1651012"/>
                  </a:lnTo>
                  <a:lnTo>
                    <a:pt x="2467432" y="1524012"/>
                  </a:lnTo>
                  <a:lnTo>
                    <a:pt x="2466213" y="1524012"/>
                  </a:lnTo>
                  <a:lnTo>
                    <a:pt x="2465552" y="1397012"/>
                  </a:lnTo>
                  <a:lnTo>
                    <a:pt x="2479103" y="1397012"/>
                  </a:lnTo>
                  <a:lnTo>
                    <a:pt x="2476855" y="1270012"/>
                  </a:lnTo>
                  <a:lnTo>
                    <a:pt x="2474671" y="1143012"/>
                  </a:lnTo>
                  <a:lnTo>
                    <a:pt x="2472575" y="1016012"/>
                  </a:lnTo>
                  <a:lnTo>
                    <a:pt x="2470543" y="889012"/>
                  </a:lnTo>
                  <a:lnTo>
                    <a:pt x="2468588" y="889012"/>
                  </a:lnTo>
                  <a:lnTo>
                    <a:pt x="2466708" y="762012"/>
                  </a:lnTo>
                  <a:lnTo>
                    <a:pt x="2464905" y="635012"/>
                  </a:lnTo>
                  <a:lnTo>
                    <a:pt x="2463177" y="508012"/>
                  </a:lnTo>
                  <a:lnTo>
                    <a:pt x="2461539" y="508012"/>
                  </a:lnTo>
                  <a:lnTo>
                    <a:pt x="2460777" y="381012"/>
                  </a:lnTo>
                  <a:lnTo>
                    <a:pt x="2460053" y="381012"/>
                  </a:lnTo>
                  <a:lnTo>
                    <a:pt x="2459367" y="254012"/>
                  </a:lnTo>
                  <a:lnTo>
                    <a:pt x="2458110" y="254012"/>
                  </a:lnTo>
                  <a:lnTo>
                    <a:pt x="2457526" y="127012"/>
                  </a:lnTo>
                  <a:lnTo>
                    <a:pt x="2456713" y="12"/>
                  </a:lnTo>
                  <a:lnTo>
                    <a:pt x="2399030" y="12"/>
                  </a:lnTo>
                  <a:lnTo>
                    <a:pt x="2401976" y="254012"/>
                  </a:lnTo>
                  <a:lnTo>
                    <a:pt x="2403513" y="381012"/>
                  </a:lnTo>
                  <a:lnTo>
                    <a:pt x="2405138" y="508012"/>
                  </a:lnTo>
                  <a:lnTo>
                    <a:pt x="2406840" y="635012"/>
                  </a:lnTo>
                  <a:lnTo>
                    <a:pt x="2408631" y="635012"/>
                  </a:lnTo>
                  <a:lnTo>
                    <a:pt x="2410485" y="762012"/>
                  </a:lnTo>
                  <a:lnTo>
                    <a:pt x="2412415" y="889012"/>
                  </a:lnTo>
                  <a:lnTo>
                    <a:pt x="2414435" y="1016012"/>
                  </a:lnTo>
                  <a:lnTo>
                    <a:pt x="2416518" y="1143012"/>
                  </a:lnTo>
                  <a:lnTo>
                    <a:pt x="2418689" y="1143012"/>
                  </a:lnTo>
                  <a:lnTo>
                    <a:pt x="2420924" y="1270012"/>
                  </a:lnTo>
                  <a:lnTo>
                    <a:pt x="2422080" y="1397012"/>
                  </a:lnTo>
                  <a:lnTo>
                    <a:pt x="2419743" y="1397012"/>
                  </a:lnTo>
                  <a:lnTo>
                    <a:pt x="2418727" y="1524012"/>
                  </a:lnTo>
                  <a:lnTo>
                    <a:pt x="2417813" y="1524012"/>
                  </a:lnTo>
                  <a:lnTo>
                    <a:pt x="2416987" y="1651012"/>
                  </a:lnTo>
                  <a:lnTo>
                    <a:pt x="2415616" y="1651012"/>
                  </a:lnTo>
                  <a:lnTo>
                    <a:pt x="2415044" y="1778012"/>
                  </a:lnTo>
                  <a:lnTo>
                    <a:pt x="2414155" y="1778012"/>
                  </a:lnTo>
                  <a:lnTo>
                    <a:pt x="2413812" y="1905012"/>
                  </a:lnTo>
                  <a:lnTo>
                    <a:pt x="2413533" y="1905012"/>
                  </a:lnTo>
                  <a:lnTo>
                    <a:pt x="2413317" y="2032012"/>
                  </a:lnTo>
                  <a:lnTo>
                    <a:pt x="2413063" y="2032012"/>
                  </a:lnTo>
                  <a:lnTo>
                    <a:pt x="2413012" y="2159012"/>
                  </a:lnTo>
                  <a:lnTo>
                    <a:pt x="2413089" y="2286012"/>
                  </a:lnTo>
                  <a:lnTo>
                    <a:pt x="2413241" y="2413012"/>
                  </a:lnTo>
                  <a:lnTo>
                    <a:pt x="2413482" y="2540012"/>
                  </a:lnTo>
                  <a:lnTo>
                    <a:pt x="2413800" y="2540012"/>
                  </a:lnTo>
                  <a:lnTo>
                    <a:pt x="2414193" y="2667012"/>
                  </a:lnTo>
                  <a:lnTo>
                    <a:pt x="2414676" y="2794012"/>
                  </a:lnTo>
                  <a:lnTo>
                    <a:pt x="2415235" y="2921012"/>
                  </a:lnTo>
                  <a:lnTo>
                    <a:pt x="2415870" y="3048012"/>
                  </a:lnTo>
                  <a:lnTo>
                    <a:pt x="2416581" y="3048012"/>
                  </a:lnTo>
                  <a:lnTo>
                    <a:pt x="2417381" y="3175012"/>
                  </a:lnTo>
                  <a:lnTo>
                    <a:pt x="2418257" y="3302012"/>
                  </a:lnTo>
                  <a:lnTo>
                    <a:pt x="2419223" y="3429012"/>
                  </a:lnTo>
                  <a:lnTo>
                    <a:pt x="2420251" y="3556012"/>
                  </a:lnTo>
                  <a:lnTo>
                    <a:pt x="2421369" y="3556012"/>
                  </a:lnTo>
                  <a:lnTo>
                    <a:pt x="2422563" y="3683012"/>
                  </a:lnTo>
                  <a:lnTo>
                    <a:pt x="2423845" y="3810012"/>
                  </a:lnTo>
                  <a:lnTo>
                    <a:pt x="2425192" y="3937012"/>
                  </a:lnTo>
                  <a:lnTo>
                    <a:pt x="2426627" y="4064012"/>
                  </a:lnTo>
                  <a:lnTo>
                    <a:pt x="2428125" y="4064012"/>
                  </a:lnTo>
                  <a:lnTo>
                    <a:pt x="2429713" y="4191012"/>
                  </a:lnTo>
                  <a:lnTo>
                    <a:pt x="2431377" y="4318012"/>
                  </a:lnTo>
                  <a:lnTo>
                    <a:pt x="2433129" y="4445012"/>
                  </a:lnTo>
                  <a:lnTo>
                    <a:pt x="2434945" y="4572012"/>
                  </a:lnTo>
                  <a:lnTo>
                    <a:pt x="2436838" y="4572012"/>
                  </a:lnTo>
                  <a:lnTo>
                    <a:pt x="2438819" y="4699012"/>
                  </a:lnTo>
                  <a:lnTo>
                    <a:pt x="2440863" y="4826012"/>
                  </a:lnTo>
                  <a:lnTo>
                    <a:pt x="2442997" y="4953012"/>
                  </a:lnTo>
                  <a:lnTo>
                    <a:pt x="2445194" y="5080012"/>
                  </a:lnTo>
                  <a:lnTo>
                    <a:pt x="2447480" y="5080012"/>
                  </a:lnTo>
                  <a:lnTo>
                    <a:pt x="2446248" y="5207012"/>
                  </a:lnTo>
                  <a:lnTo>
                    <a:pt x="2445131" y="5207012"/>
                  </a:lnTo>
                  <a:lnTo>
                    <a:pt x="2444127" y="5334012"/>
                  </a:lnTo>
                  <a:lnTo>
                    <a:pt x="2442387" y="5334012"/>
                  </a:lnTo>
                  <a:lnTo>
                    <a:pt x="2441651" y="5461012"/>
                  </a:lnTo>
                  <a:lnTo>
                    <a:pt x="2441003" y="5461012"/>
                  </a:lnTo>
                  <a:lnTo>
                    <a:pt x="2440444" y="5588012"/>
                  </a:lnTo>
                  <a:lnTo>
                    <a:pt x="2439543" y="5588012"/>
                  </a:lnTo>
                  <a:lnTo>
                    <a:pt x="2439200" y="5715012"/>
                  </a:lnTo>
                  <a:lnTo>
                    <a:pt x="2438933" y="5715012"/>
                  </a:lnTo>
                  <a:lnTo>
                    <a:pt x="2438717" y="5842012"/>
                  </a:lnTo>
                  <a:lnTo>
                    <a:pt x="2438463" y="5842012"/>
                  </a:lnTo>
                  <a:lnTo>
                    <a:pt x="2438412" y="5969012"/>
                  </a:lnTo>
                  <a:lnTo>
                    <a:pt x="2438489" y="6096012"/>
                  </a:lnTo>
                  <a:lnTo>
                    <a:pt x="2438641" y="6223012"/>
                  </a:lnTo>
                  <a:lnTo>
                    <a:pt x="2438882" y="6350013"/>
                  </a:lnTo>
                  <a:lnTo>
                    <a:pt x="2439200" y="6350013"/>
                  </a:lnTo>
                  <a:lnTo>
                    <a:pt x="2439593" y="6477013"/>
                  </a:lnTo>
                  <a:lnTo>
                    <a:pt x="2440076" y="6604013"/>
                  </a:lnTo>
                  <a:lnTo>
                    <a:pt x="2440635" y="6731013"/>
                  </a:lnTo>
                  <a:lnTo>
                    <a:pt x="2441270" y="6858013"/>
                  </a:lnTo>
                  <a:lnTo>
                    <a:pt x="2441981" y="6858013"/>
                  </a:lnTo>
                  <a:lnTo>
                    <a:pt x="2442781" y="6985013"/>
                  </a:lnTo>
                  <a:lnTo>
                    <a:pt x="2443657" y="7112013"/>
                  </a:lnTo>
                  <a:lnTo>
                    <a:pt x="2444623" y="7239013"/>
                  </a:lnTo>
                  <a:lnTo>
                    <a:pt x="2445651" y="7366013"/>
                  </a:lnTo>
                  <a:lnTo>
                    <a:pt x="2446769" y="7366013"/>
                  </a:lnTo>
                  <a:lnTo>
                    <a:pt x="2447963" y="7493013"/>
                  </a:lnTo>
                  <a:lnTo>
                    <a:pt x="2449245" y="7620013"/>
                  </a:lnTo>
                  <a:lnTo>
                    <a:pt x="2450592" y="7747013"/>
                  </a:lnTo>
                  <a:lnTo>
                    <a:pt x="2452027" y="7874013"/>
                  </a:lnTo>
                  <a:lnTo>
                    <a:pt x="2453525" y="7874013"/>
                  </a:lnTo>
                  <a:lnTo>
                    <a:pt x="2455113" y="8001013"/>
                  </a:lnTo>
                  <a:lnTo>
                    <a:pt x="2456777" y="8128013"/>
                  </a:lnTo>
                  <a:lnTo>
                    <a:pt x="2458529" y="8255013"/>
                  </a:lnTo>
                  <a:lnTo>
                    <a:pt x="2460345" y="8382013"/>
                  </a:lnTo>
                  <a:lnTo>
                    <a:pt x="2462238" y="8382013"/>
                  </a:lnTo>
                  <a:lnTo>
                    <a:pt x="2464219" y="8509013"/>
                  </a:lnTo>
                  <a:lnTo>
                    <a:pt x="2466263" y="8636013"/>
                  </a:lnTo>
                  <a:lnTo>
                    <a:pt x="2468397" y="8763013"/>
                  </a:lnTo>
                  <a:lnTo>
                    <a:pt x="2470594" y="8890013"/>
                  </a:lnTo>
                  <a:lnTo>
                    <a:pt x="2472880" y="8890013"/>
                  </a:lnTo>
                  <a:lnTo>
                    <a:pt x="2471648" y="9017013"/>
                  </a:lnTo>
                  <a:lnTo>
                    <a:pt x="2470531" y="9017013"/>
                  </a:lnTo>
                  <a:lnTo>
                    <a:pt x="2469527" y="9144013"/>
                  </a:lnTo>
                  <a:lnTo>
                    <a:pt x="2467787" y="9144013"/>
                  </a:lnTo>
                  <a:lnTo>
                    <a:pt x="2467051" y="9271013"/>
                  </a:lnTo>
                  <a:lnTo>
                    <a:pt x="2465844" y="9271013"/>
                  </a:lnTo>
                  <a:lnTo>
                    <a:pt x="2465362" y="9398013"/>
                  </a:lnTo>
                  <a:lnTo>
                    <a:pt x="2464943" y="9398013"/>
                  </a:lnTo>
                  <a:lnTo>
                    <a:pt x="2464600" y="9525013"/>
                  </a:lnTo>
                  <a:lnTo>
                    <a:pt x="2464117" y="9525013"/>
                  </a:lnTo>
                  <a:lnTo>
                    <a:pt x="2463965" y="9652013"/>
                  </a:lnTo>
                  <a:lnTo>
                    <a:pt x="2463812" y="9779013"/>
                  </a:lnTo>
                  <a:lnTo>
                    <a:pt x="2463889" y="9906013"/>
                  </a:lnTo>
                  <a:lnTo>
                    <a:pt x="2464041" y="10033013"/>
                  </a:lnTo>
                  <a:lnTo>
                    <a:pt x="2464282" y="10033013"/>
                  </a:lnTo>
                  <a:lnTo>
                    <a:pt x="2464600" y="10160013"/>
                  </a:lnTo>
                  <a:lnTo>
                    <a:pt x="2464993" y="10287013"/>
                  </a:lnTo>
                  <a:lnTo>
                    <a:pt x="2465476" y="10414013"/>
                  </a:lnTo>
                  <a:lnTo>
                    <a:pt x="2466035" y="10541013"/>
                  </a:lnTo>
                  <a:lnTo>
                    <a:pt x="2466670" y="10541013"/>
                  </a:lnTo>
                  <a:lnTo>
                    <a:pt x="2467381" y="10668013"/>
                  </a:lnTo>
                  <a:lnTo>
                    <a:pt x="2468181" y="10795013"/>
                  </a:lnTo>
                  <a:lnTo>
                    <a:pt x="2469057" y="10922013"/>
                  </a:lnTo>
                  <a:lnTo>
                    <a:pt x="2470023" y="11049013"/>
                  </a:lnTo>
                  <a:lnTo>
                    <a:pt x="2471051" y="11049013"/>
                  </a:lnTo>
                  <a:lnTo>
                    <a:pt x="2472169" y="11176013"/>
                  </a:lnTo>
                  <a:lnTo>
                    <a:pt x="2473363" y="11303013"/>
                  </a:lnTo>
                  <a:lnTo>
                    <a:pt x="2474645" y="11430013"/>
                  </a:lnTo>
                  <a:lnTo>
                    <a:pt x="2475992" y="11557013"/>
                  </a:lnTo>
                  <a:lnTo>
                    <a:pt x="2477427" y="11557013"/>
                  </a:lnTo>
                  <a:lnTo>
                    <a:pt x="2478925" y="11684013"/>
                  </a:lnTo>
                  <a:lnTo>
                    <a:pt x="2480513" y="11811013"/>
                  </a:lnTo>
                  <a:lnTo>
                    <a:pt x="2482177" y="11938013"/>
                  </a:lnTo>
                  <a:lnTo>
                    <a:pt x="2483929" y="12065013"/>
                  </a:lnTo>
                  <a:lnTo>
                    <a:pt x="2485745" y="12065013"/>
                  </a:lnTo>
                  <a:lnTo>
                    <a:pt x="2487638" y="12192013"/>
                  </a:lnTo>
                  <a:lnTo>
                    <a:pt x="2489619" y="12319013"/>
                  </a:lnTo>
                  <a:lnTo>
                    <a:pt x="2491663" y="12446013"/>
                  </a:lnTo>
                  <a:lnTo>
                    <a:pt x="2493797" y="12573013"/>
                  </a:lnTo>
                  <a:lnTo>
                    <a:pt x="2495994" y="12573013"/>
                  </a:lnTo>
                  <a:lnTo>
                    <a:pt x="2498280" y="12700013"/>
                  </a:lnTo>
                  <a:lnTo>
                    <a:pt x="2497048" y="12827013"/>
                  </a:lnTo>
                  <a:lnTo>
                    <a:pt x="2494927" y="12827013"/>
                  </a:lnTo>
                  <a:lnTo>
                    <a:pt x="2494000" y="12954013"/>
                  </a:lnTo>
                  <a:lnTo>
                    <a:pt x="2493187" y="12954013"/>
                  </a:lnTo>
                  <a:lnTo>
                    <a:pt x="2492451" y="13081013"/>
                  </a:lnTo>
                  <a:lnTo>
                    <a:pt x="2491244" y="13081013"/>
                  </a:lnTo>
                  <a:lnTo>
                    <a:pt x="2490762" y="13208013"/>
                  </a:lnTo>
                  <a:lnTo>
                    <a:pt x="2490343" y="13208013"/>
                  </a:lnTo>
                  <a:lnTo>
                    <a:pt x="2490000" y="13335013"/>
                  </a:lnTo>
                  <a:lnTo>
                    <a:pt x="2489517" y="13335013"/>
                  </a:lnTo>
                  <a:lnTo>
                    <a:pt x="2489365" y="13462013"/>
                  </a:lnTo>
                  <a:lnTo>
                    <a:pt x="2489212" y="13589013"/>
                  </a:lnTo>
                  <a:lnTo>
                    <a:pt x="2489289" y="13716000"/>
                  </a:lnTo>
                  <a:lnTo>
                    <a:pt x="2549283" y="13716000"/>
                  </a:lnTo>
                  <a:lnTo>
                    <a:pt x="2548712" y="13589013"/>
                  </a:lnTo>
                  <a:lnTo>
                    <a:pt x="2548077" y="13462013"/>
                  </a:lnTo>
                  <a:lnTo>
                    <a:pt x="2547378" y="13335013"/>
                  </a:lnTo>
                  <a:lnTo>
                    <a:pt x="2546591" y="13208013"/>
                  </a:lnTo>
                  <a:lnTo>
                    <a:pt x="2545715" y="13208013"/>
                  </a:lnTo>
                  <a:lnTo>
                    <a:pt x="2545232" y="13081013"/>
                  </a:lnTo>
                  <a:lnTo>
                    <a:pt x="2544724" y="13081013"/>
                  </a:lnTo>
                  <a:lnTo>
                    <a:pt x="2544191" y="12954013"/>
                  </a:lnTo>
                  <a:lnTo>
                    <a:pt x="2543035" y="12954013"/>
                  </a:lnTo>
                  <a:lnTo>
                    <a:pt x="2542413" y="12827013"/>
                  </a:lnTo>
                  <a:lnTo>
                    <a:pt x="2556637" y="12827013"/>
                  </a:lnTo>
                  <a:close/>
                </a:path>
                <a:path extrusionOk="0" h="13716000" w="2694305">
                  <a:moveTo>
                    <a:pt x="2694114" y="12827013"/>
                  </a:moveTo>
                  <a:lnTo>
                    <a:pt x="2692768" y="12700013"/>
                  </a:lnTo>
                  <a:lnTo>
                    <a:pt x="2690507" y="12700013"/>
                  </a:lnTo>
                  <a:lnTo>
                    <a:pt x="2688336" y="12573013"/>
                  </a:lnTo>
                  <a:lnTo>
                    <a:pt x="2686240" y="12446013"/>
                  </a:lnTo>
                  <a:lnTo>
                    <a:pt x="2684208" y="12319013"/>
                  </a:lnTo>
                  <a:lnTo>
                    <a:pt x="2682252" y="12192013"/>
                  </a:lnTo>
                  <a:lnTo>
                    <a:pt x="2680385" y="12192013"/>
                  </a:lnTo>
                  <a:lnTo>
                    <a:pt x="2678582" y="12065013"/>
                  </a:lnTo>
                  <a:lnTo>
                    <a:pt x="2676855" y="11938013"/>
                  </a:lnTo>
                  <a:lnTo>
                    <a:pt x="2676017" y="11938013"/>
                  </a:lnTo>
                  <a:lnTo>
                    <a:pt x="2675229" y="11811013"/>
                  </a:lnTo>
                  <a:lnTo>
                    <a:pt x="2674467" y="11811013"/>
                  </a:lnTo>
                  <a:lnTo>
                    <a:pt x="2673756" y="11684013"/>
                  </a:lnTo>
                  <a:lnTo>
                    <a:pt x="2672423" y="11684013"/>
                  </a:lnTo>
                  <a:lnTo>
                    <a:pt x="2671813" y="11557013"/>
                  </a:lnTo>
                  <a:lnTo>
                    <a:pt x="2671229" y="11557013"/>
                  </a:lnTo>
                  <a:lnTo>
                    <a:pt x="2670683" y="11430013"/>
                  </a:lnTo>
                  <a:lnTo>
                    <a:pt x="2669667" y="11430013"/>
                  </a:lnTo>
                  <a:lnTo>
                    <a:pt x="2668752" y="11303013"/>
                  </a:lnTo>
                  <a:lnTo>
                    <a:pt x="2667939" y="11176013"/>
                  </a:lnTo>
                  <a:lnTo>
                    <a:pt x="2667216" y="11049013"/>
                  </a:lnTo>
                  <a:lnTo>
                    <a:pt x="2666568" y="10922013"/>
                  </a:lnTo>
                  <a:lnTo>
                    <a:pt x="2665984" y="10922013"/>
                  </a:lnTo>
                  <a:lnTo>
                    <a:pt x="2665196" y="10668013"/>
                  </a:lnTo>
                  <a:lnTo>
                    <a:pt x="2662339" y="10033013"/>
                  </a:lnTo>
                  <a:lnTo>
                    <a:pt x="2661615" y="9906013"/>
                  </a:lnTo>
                  <a:lnTo>
                    <a:pt x="2661069" y="9779013"/>
                  </a:lnTo>
                  <a:lnTo>
                    <a:pt x="2660472" y="9779013"/>
                  </a:lnTo>
                  <a:lnTo>
                    <a:pt x="2659799" y="9652013"/>
                  </a:lnTo>
                  <a:lnTo>
                    <a:pt x="2659062" y="9525013"/>
                  </a:lnTo>
                  <a:lnTo>
                    <a:pt x="2658224" y="9398013"/>
                  </a:lnTo>
                  <a:lnTo>
                    <a:pt x="2657779" y="9398013"/>
                  </a:lnTo>
                  <a:lnTo>
                    <a:pt x="2657297" y="9271013"/>
                  </a:lnTo>
                  <a:lnTo>
                    <a:pt x="2656255" y="9271013"/>
                  </a:lnTo>
                  <a:lnTo>
                    <a:pt x="2655697" y="9144013"/>
                  </a:lnTo>
                  <a:lnTo>
                    <a:pt x="2655100" y="9144013"/>
                  </a:lnTo>
                  <a:lnTo>
                    <a:pt x="2654477" y="9017013"/>
                  </a:lnTo>
                  <a:lnTo>
                    <a:pt x="2668714" y="9017013"/>
                  </a:lnTo>
                  <a:lnTo>
                    <a:pt x="2667368" y="8890013"/>
                  </a:lnTo>
                  <a:lnTo>
                    <a:pt x="2665120" y="8890013"/>
                  </a:lnTo>
                  <a:lnTo>
                    <a:pt x="2662948" y="8763013"/>
                  </a:lnTo>
                  <a:lnTo>
                    <a:pt x="2660840" y="8636013"/>
                  </a:lnTo>
                  <a:lnTo>
                    <a:pt x="2658808" y="8509013"/>
                  </a:lnTo>
                  <a:lnTo>
                    <a:pt x="2656865" y="8382013"/>
                  </a:lnTo>
                  <a:lnTo>
                    <a:pt x="2654985" y="8382013"/>
                  </a:lnTo>
                  <a:lnTo>
                    <a:pt x="2653182" y="8255013"/>
                  </a:lnTo>
                  <a:lnTo>
                    <a:pt x="2651455" y="8128013"/>
                  </a:lnTo>
                  <a:lnTo>
                    <a:pt x="2650617" y="8128013"/>
                  </a:lnTo>
                  <a:lnTo>
                    <a:pt x="2649829" y="8001013"/>
                  </a:lnTo>
                  <a:lnTo>
                    <a:pt x="2648356" y="8001013"/>
                  </a:lnTo>
                  <a:lnTo>
                    <a:pt x="2647670" y="7874013"/>
                  </a:lnTo>
                  <a:lnTo>
                    <a:pt x="2647023" y="7874013"/>
                  </a:lnTo>
                  <a:lnTo>
                    <a:pt x="2646413" y="7747013"/>
                  </a:lnTo>
                  <a:lnTo>
                    <a:pt x="2645283" y="7747013"/>
                  </a:lnTo>
                  <a:lnTo>
                    <a:pt x="2644762" y="7620013"/>
                  </a:lnTo>
                  <a:lnTo>
                    <a:pt x="2644267" y="7620013"/>
                  </a:lnTo>
                  <a:lnTo>
                    <a:pt x="2643352" y="7493013"/>
                  </a:lnTo>
                  <a:lnTo>
                    <a:pt x="2642539" y="7366013"/>
                  </a:lnTo>
                  <a:lnTo>
                    <a:pt x="2641816" y="7239013"/>
                  </a:lnTo>
                  <a:lnTo>
                    <a:pt x="2641168" y="7239013"/>
                  </a:lnTo>
                  <a:lnTo>
                    <a:pt x="2640584" y="7112013"/>
                  </a:lnTo>
                  <a:lnTo>
                    <a:pt x="2639796" y="6985013"/>
                  </a:lnTo>
                  <a:lnTo>
                    <a:pt x="2636939" y="6223012"/>
                  </a:lnTo>
                  <a:lnTo>
                    <a:pt x="2636215" y="6096012"/>
                  </a:lnTo>
                  <a:lnTo>
                    <a:pt x="2635669" y="5969012"/>
                  </a:lnTo>
                  <a:lnTo>
                    <a:pt x="2635072" y="5969012"/>
                  </a:lnTo>
                  <a:lnTo>
                    <a:pt x="2634399" y="5842012"/>
                  </a:lnTo>
                  <a:lnTo>
                    <a:pt x="2633662" y="5715012"/>
                  </a:lnTo>
                  <a:lnTo>
                    <a:pt x="2632824" y="5588012"/>
                  </a:lnTo>
                  <a:lnTo>
                    <a:pt x="2632379" y="5588012"/>
                  </a:lnTo>
                  <a:lnTo>
                    <a:pt x="2631897" y="5461012"/>
                  </a:lnTo>
                  <a:lnTo>
                    <a:pt x="2630855" y="5461012"/>
                  </a:lnTo>
                  <a:lnTo>
                    <a:pt x="2630297" y="5334012"/>
                  </a:lnTo>
                  <a:lnTo>
                    <a:pt x="2629700" y="5334012"/>
                  </a:lnTo>
                  <a:lnTo>
                    <a:pt x="2629077" y="5207012"/>
                  </a:lnTo>
                  <a:lnTo>
                    <a:pt x="2641968" y="5207012"/>
                  </a:lnTo>
                  <a:lnTo>
                    <a:pt x="2639720" y="5080012"/>
                  </a:lnTo>
                  <a:lnTo>
                    <a:pt x="2637536" y="4953012"/>
                  </a:lnTo>
                  <a:lnTo>
                    <a:pt x="2635440" y="4826012"/>
                  </a:lnTo>
                  <a:lnTo>
                    <a:pt x="2633408" y="4699012"/>
                  </a:lnTo>
                  <a:lnTo>
                    <a:pt x="2631452" y="4699012"/>
                  </a:lnTo>
                  <a:lnTo>
                    <a:pt x="2629573" y="4572012"/>
                  </a:lnTo>
                  <a:lnTo>
                    <a:pt x="2627769" y="4445012"/>
                  </a:lnTo>
                  <a:lnTo>
                    <a:pt x="2626055" y="4318012"/>
                  </a:lnTo>
                  <a:lnTo>
                    <a:pt x="2625217" y="4318012"/>
                  </a:lnTo>
                  <a:lnTo>
                    <a:pt x="2624429" y="4191012"/>
                  </a:lnTo>
                  <a:lnTo>
                    <a:pt x="2622956" y="4191012"/>
                  </a:lnTo>
                  <a:lnTo>
                    <a:pt x="2622270" y="4064012"/>
                  </a:lnTo>
                  <a:lnTo>
                    <a:pt x="2621623" y="4064012"/>
                  </a:lnTo>
                  <a:lnTo>
                    <a:pt x="2621013" y="3937012"/>
                  </a:lnTo>
                  <a:lnTo>
                    <a:pt x="2619883" y="3937012"/>
                  </a:lnTo>
                  <a:lnTo>
                    <a:pt x="2619362" y="3810012"/>
                  </a:lnTo>
                  <a:lnTo>
                    <a:pt x="2618867" y="3810012"/>
                  </a:lnTo>
                  <a:lnTo>
                    <a:pt x="2617952" y="3683012"/>
                  </a:lnTo>
                  <a:lnTo>
                    <a:pt x="2617139" y="3556012"/>
                  </a:lnTo>
                  <a:lnTo>
                    <a:pt x="2616416" y="3429012"/>
                  </a:lnTo>
                  <a:lnTo>
                    <a:pt x="2615768" y="3429012"/>
                  </a:lnTo>
                  <a:lnTo>
                    <a:pt x="2615184" y="3302012"/>
                  </a:lnTo>
                  <a:lnTo>
                    <a:pt x="2614396" y="3175012"/>
                  </a:lnTo>
                  <a:lnTo>
                    <a:pt x="2611539" y="2413012"/>
                  </a:lnTo>
                  <a:lnTo>
                    <a:pt x="2610815" y="2286012"/>
                  </a:lnTo>
                  <a:lnTo>
                    <a:pt x="2610269" y="2286012"/>
                  </a:lnTo>
                  <a:lnTo>
                    <a:pt x="2609672" y="2159012"/>
                  </a:lnTo>
                  <a:lnTo>
                    <a:pt x="2608999" y="2032012"/>
                  </a:lnTo>
                  <a:lnTo>
                    <a:pt x="2608262" y="1905012"/>
                  </a:lnTo>
                  <a:lnTo>
                    <a:pt x="2607424" y="1778012"/>
                  </a:lnTo>
                  <a:lnTo>
                    <a:pt x="2606497" y="1778012"/>
                  </a:lnTo>
                  <a:lnTo>
                    <a:pt x="2605989" y="1651012"/>
                  </a:lnTo>
                  <a:lnTo>
                    <a:pt x="2605455" y="1651012"/>
                  </a:lnTo>
                  <a:lnTo>
                    <a:pt x="2604897" y="1524012"/>
                  </a:lnTo>
                  <a:lnTo>
                    <a:pt x="2603677" y="1524012"/>
                  </a:lnTo>
                  <a:lnTo>
                    <a:pt x="2603017" y="1397012"/>
                  </a:lnTo>
                  <a:lnTo>
                    <a:pt x="2616568" y="1397012"/>
                  </a:lnTo>
                  <a:lnTo>
                    <a:pt x="2614320" y="1270012"/>
                  </a:lnTo>
                  <a:lnTo>
                    <a:pt x="2612136" y="1143012"/>
                  </a:lnTo>
                  <a:lnTo>
                    <a:pt x="2610040" y="1016012"/>
                  </a:lnTo>
                  <a:lnTo>
                    <a:pt x="2608008" y="889012"/>
                  </a:lnTo>
                  <a:lnTo>
                    <a:pt x="2606052" y="889012"/>
                  </a:lnTo>
                  <a:lnTo>
                    <a:pt x="2604173" y="762012"/>
                  </a:lnTo>
                  <a:lnTo>
                    <a:pt x="2602369" y="635012"/>
                  </a:lnTo>
                  <a:lnTo>
                    <a:pt x="2600655" y="508012"/>
                  </a:lnTo>
                  <a:lnTo>
                    <a:pt x="2599017" y="508012"/>
                  </a:lnTo>
                  <a:lnTo>
                    <a:pt x="2598255" y="381012"/>
                  </a:lnTo>
                  <a:lnTo>
                    <a:pt x="2597531" y="381012"/>
                  </a:lnTo>
                  <a:lnTo>
                    <a:pt x="2596845" y="254012"/>
                  </a:lnTo>
                  <a:lnTo>
                    <a:pt x="2595588" y="254012"/>
                  </a:lnTo>
                  <a:lnTo>
                    <a:pt x="2595003" y="127012"/>
                  </a:lnTo>
                  <a:lnTo>
                    <a:pt x="2594191" y="12"/>
                  </a:lnTo>
                  <a:lnTo>
                    <a:pt x="2536507" y="12"/>
                  </a:lnTo>
                  <a:lnTo>
                    <a:pt x="2539441" y="254012"/>
                  </a:lnTo>
                  <a:lnTo>
                    <a:pt x="2540990" y="381012"/>
                  </a:lnTo>
                  <a:lnTo>
                    <a:pt x="2542616" y="508012"/>
                  </a:lnTo>
                  <a:lnTo>
                    <a:pt x="2544318" y="635012"/>
                  </a:lnTo>
                  <a:lnTo>
                    <a:pt x="2546096" y="635012"/>
                  </a:lnTo>
                  <a:lnTo>
                    <a:pt x="2547950" y="762012"/>
                  </a:lnTo>
                  <a:lnTo>
                    <a:pt x="2549880" y="889012"/>
                  </a:lnTo>
                  <a:lnTo>
                    <a:pt x="2551900" y="1016012"/>
                  </a:lnTo>
                  <a:lnTo>
                    <a:pt x="2553982" y="1143012"/>
                  </a:lnTo>
                  <a:lnTo>
                    <a:pt x="2556154" y="1143012"/>
                  </a:lnTo>
                  <a:lnTo>
                    <a:pt x="2558389" y="1270012"/>
                  </a:lnTo>
                  <a:lnTo>
                    <a:pt x="2559545" y="1397012"/>
                  </a:lnTo>
                  <a:lnTo>
                    <a:pt x="2557208" y="1397012"/>
                  </a:lnTo>
                  <a:lnTo>
                    <a:pt x="2556192" y="1524012"/>
                  </a:lnTo>
                  <a:lnTo>
                    <a:pt x="2555278" y="1524012"/>
                  </a:lnTo>
                  <a:lnTo>
                    <a:pt x="2554452" y="1651012"/>
                  </a:lnTo>
                  <a:lnTo>
                    <a:pt x="2553081" y="1651012"/>
                  </a:lnTo>
                  <a:lnTo>
                    <a:pt x="2552509" y="1778012"/>
                  </a:lnTo>
                  <a:lnTo>
                    <a:pt x="2551620" y="1778012"/>
                  </a:lnTo>
                  <a:lnTo>
                    <a:pt x="2551277" y="1905012"/>
                  </a:lnTo>
                  <a:lnTo>
                    <a:pt x="2550998" y="1905012"/>
                  </a:lnTo>
                  <a:lnTo>
                    <a:pt x="2550782" y="2032012"/>
                  </a:lnTo>
                  <a:lnTo>
                    <a:pt x="2550541" y="2032012"/>
                  </a:lnTo>
                  <a:lnTo>
                    <a:pt x="2550490" y="2159012"/>
                  </a:lnTo>
                  <a:lnTo>
                    <a:pt x="2550553" y="2286012"/>
                  </a:lnTo>
                  <a:lnTo>
                    <a:pt x="2550718" y="2413012"/>
                  </a:lnTo>
                  <a:lnTo>
                    <a:pt x="2550947" y="2540012"/>
                  </a:lnTo>
                  <a:lnTo>
                    <a:pt x="2551265" y="2540012"/>
                  </a:lnTo>
                  <a:lnTo>
                    <a:pt x="2551671" y="2667012"/>
                  </a:lnTo>
                  <a:lnTo>
                    <a:pt x="2552141" y="2794012"/>
                  </a:lnTo>
                  <a:lnTo>
                    <a:pt x="2552700" y="2921012"/>
                  </a:lnTo>
                  <a:lnTo>
                    <a:pt x="2553347" y="3048012"/>
                  </a:lnTo>
                  <a:lnTo>
                    <a:pt x="2554059" y="3048012"/>
                  </a:lnTo>
                  <a:lnTo>
                    <a:pt x="2554859" y="3175012"/>
                  </a:lnTo>
                  <a:lnTo>
                    <a:pt x="2555735" y="3302012"/>
                  </a:lnTo>
                  <a:lnTo>
                    <a:pt x="2556687" y="3429012"/>
                  </a:lnTo>
                  <a:lnTo>
                    <a:pt x="2557729" y="3556012"/>
                  </a:lnTo>
                  <a:lnTo>
                    <a:pt x="2558846" y="3556012"/>
                  </a:lnTo>
                  <a:lnTo>
                    <a:pt x="2560040" y="3683012"/>
                  </a:lnTo>
                  <a:lnTo>
                    <a:pt x="2561310" y="3810012"/>
                  </a:lnTo>
                  <a:lnTo>
                    <a:pt x="2562656" y="3937012"/>
                  </a:lnTo>
                  <a:lnTo>
                    <a:pt x="2564092" y="4064012"/>
                  </a:lnTo>
                  <a:lnTo>
                    <a:pt x="2565603" y="4064012"/>
                  </a:lnTo>
                  <a:lnTo>
                    <a:pt x="2567178" y="4191012"/>
                  </a:lnTo>
                  <a:lnTo>
                    <a:pt x="2568841" y="4318012"/>
                  </a:lnTo>
                  <a:lnTo>
                    <a:pt x="2570594" y="4445012"/>
                  </a:lnTo>
                  <a:lnTo>
                    <a:pt x="2572410" y="4572012"/>
                  </a:lnTo>
                  <a:lnTo>
                    <a:pt x="2574302" y="4572012"/>
                  </a:lnTo>
                  <a:lnTo>
                    <a:pt x="2576284" y="4699012"/>
                  </a:lnTo>
                  <a:lnTo>
                    <a:pt x="2578328" y="4826012"/>
                  </a:lnTo>
                  <a:lnTo>
                    <a:pt x="2580449" y="4953012"/>
                  </a:lnTo>
                  <a:lnTo>
                    <a:pt x="2582659" y="5080012"/>
                  </a:lnTo>
                  <a:lnTo>
                    <a:pt x="2584945" y="5080012"/>
                  </a:lnTo>
                  <a:lnTo>
                    <a:pt x="2583713" y="5207012"/>
                  </a:lnTo>
                  <a:lnTo>
                    <a:pt x="2582608" y="5207012"/>
                  </a:lnTo>
                  <a:lnTo>
                    <a:pt x="2581592" y="5334012"/>
                  </a:lnTo>
                  <a:lnTo>
                    <a:pt x="2579852" y="5334012"/>
                  </a:lnTo>
                  <a:lnTo>
                    <a:pt x="2579116" y="5461012"/>
                  </a:lnTo>
                  <a:lnTo>
                    <a:pt x="2578481" y="5461012"/>
                  </a:lnTo>
                  <a:lnTo>
                    <a:pt x="2577909" y="5588012"/>
                  </a:lnTo>
                  <a:lnTo>
                    <a:pt x="2577007" y="5588012"/>
                  </a:lnTo>
                  <a:lnTo>
                    <a:pt x="2576677" y="5715012"/>
                  </a:lnTo>
                  <a:lnTo>
                    <a:pt x="2576398" y="5715012"/>
                  </a:lnTo>
                  <a:lnTo>
                    <a:pt x="2576182" y="5842012"/>
                  </a:lnTo>
                  <a:lnTo>
                    <a:pt x="2575928" y="5842012"/>
                  </a:lnTo>
                  <a:lnTo>
                    <a:pt x="2575877" y="5969012"/>
                  </a:lnTo>
                  <a:lnTo>
                    <a:pt x="2575953" y="6096012"/>
                  </a:lnTo>
                  <a:lnTo>
                    <a:pt x="2576106" y="6223012"/>
                  </a:lnTo>
                  <a:lnTo>
                    <a:pt x="2576347" y="6350013"/>
                  </a:lnTo>
                  <a:lnTo>
                    <a:pt x="2576665" y="6350013"/>
                  </a:lnTo>
                  <a:lnTo>
                    <a:pt x="2577058" y="6477013"/>
                  </a:lnTo>
                  <a:lnTo>
                    <a:pt x="2577541" y="6604013"/>
                  </a:lnTo>
                  <a:lnTo>
                    <a:pt x="2578100" y="6731013"/>
                  </a:lnTo>
                  <a:lnTo>
                    <a:pt x="2578735" y="6858013"/>
                  </a:lnTo>
                  <a:lnTo>
                    <a:pt x="2579459" y="6858013"/>
                  </a:lnTo>
                  <a:lnTo>
                    <a:pt x="2580259" y="6985013"/>
                  </a:lnTo>
                  <a:lnTo>
                    <a:pt x="2581135" y="7112013"/>
                  </a:lnTo>
                  <a:lnTo>
                    <a:pt x="2582087" y="7239013"/>
                  </a:lnTo>
                  <a:lnTo>
                    <a:pt x="2583129" y="7366013"/>
                  </a:lnTo>
                  <a:lnTo>
                    <a:pt x="2584246" y="7366013"/>
                  </a:lnTo>
                  <a:lnTo>
                    <a:pt x="2585440" y="7493013"/>
                  </a:lnTo>
                  <a:lnTo>
                    <a:pt x="2586710" y="7620013"/>
                  </a:lnTo>
                  <a:lnTo>
                    <a:pt x="2588056" y="7747013"/>
                  </a:lnTo>
                  <a:lnTo>
                    <a:pt x="2589492" y="7874013"/>
                  </a:lnTo>
                  <a:lnTo>
                    <a:pt x="2591003" y="7874013"/>
                  </a:lnTo>
                  <a:lnTo>
                    <a:pt x="2592578" y="8001013"/>
                  </a:lnTo>
                  <a:lnTo>
                    <a:pt x="2594241" y="8128013"/>
                  </a:lnTo>
                  <a:lnTo>
                    <a:pt x="2595994" y="8255013"/>
                  </a:lnTo>
                  <a:lnTo>
                    <a:pt x="2597810" y="8382013"/>
                  </a:lnTo>
                  <a:lnTo>
                    <a:pt x="2599702" y="8382013"/>
                  </a:lnTo>
                  <a:lnTo>
                    <a:pt x="2601684" y="8509013"/>
                  </a:lnTo>
                  <a:lnTo>
                    <a:pt x="2603728" y="8636013"/>
                  </a:lnTo>
                  <a:lnTo>
                    <a:pt x="2605849" y="8763013"/>
                  </a:lnTo>
                  <a:lnTo>
                    <a:pt x="2608059" y="8890013"/>
                  </a:lnTo>
                  <a:lnTo>
                    <a:pt x="2610345" y="8890013"/>
                  </a:lnTo>
                  <a:lnTo>
                    <a:pt x="2609113" y="9017013"/>
                  </a:lnTo>
                  <a:lnTo>
                    <a:pt x="2608008" y="9017013"/>
                  </a:lnTo>
                  <a:lnTo>
                    <a:pt x="2606992" y="9144013"/>
                  </a:lnTo>
                  <a:lnTo>
                    <a:pt x="2605252" y="9144013"/>
                  </a:lnTo>
                  <a:lnTo>
                    <a:pt x="2604528" y="9271013"/>
                  </a:lnTo>
                  <a:lnTo>
                    <a:pt x="2603309" y="9271013"/>
                  </a:lnTo>
                  <a:lnTo>
                    <a:pt x="2602827" y="9398013"/>
                  </a:lnTo>
                  <a:lnTo>
                    <a:pt x="2602420" y="9398013"/>
                  </a:lnTo>
                  <a:lnTo>
                    <a:pt x="2602077" y="9525013"/>
                  </a:lnTo>
                  <a:lnTo>
                    <a:pt x="2601582" y="9525013"/>
                  </a:lnTo>
                  <a:lnTo>
                    <a:pt x="2601430" y="9652013"/>
                  </a:lnTo>
                  <a:lnTo>
                    <a:pt x="2601277" y="9779013"/>
                  </a:lnTo>
                  <a:lnTo>
                    <a:pt x="2601353" y="9906013"/>
                  </a:lnTo>
                  <a:lnTo>
                    <a:pt x="2601506" y="10033013"/>
                  </a:lnTo>
                  <a:lnTo>
                    <a:pt x="2601747" y="10033013"/>
                  </a:lnTo>
                  <a:lnTo>
                    <a:pt x="2602065" y="10160013"/>
                  </a:lnTo>
                  <a:lnTo>
                    <a:pt x="2602458" y="10287013"/>
                  </a:lnTo>
                  <a:lnTo>
                    <a:pt x="2602941" y="10414013"/>
                  </a:lnTo>
                  <a:lnTo>
                    <a:pt x="2603500" y="10541013"/>
                  </a:lnTo>
                  <a:lnTo>
                    <a:pt x="2604135" y="10541013"/>
                  </a:lnTo>
                  <a:lnTo>
                    <a:pt x="2604859" y="10668013"/>
                  </a:lnTo>
                  <a:lnTo>
                    <a:pt x="2605659" y="10795013"/>
                  </a:lnTo>
                  <a:lnTo>
                    <a:pt x="2606535" y="10922013"/>
                  </a:lnTo>
                  <a:lnTo>
                    <a:pt x="2607487" y="11049013"/>
                  </a:lnTo>
                  <a:lnTo>
                    <a:pt x="2608529" y="11049013"/>
                  </a:lnTo>
                  <a:lnTo>
                    <a:pt x="2609646" y="11176013"/>
                  </a:lnTo>
                  <a:lnTo>
                    <a:pt x="2610840" y="11303013"/>
                  </a:lnTo>
                  <a:lnTo>
                    <a:pt x="2612110" y="11430013"/>
                  </a:lnTo>
                  <a:lnTo>
                    <a:pt x="2613469" y="11557013"/>
                  </a:lnTo>
                  <a:lnTo>
                    <a:pt x="2614892" y="11557013"/>
                  </a:lnTo>
                  <a:lnTo>
                    <a:pt x="2616403" y="11684013"/>
                  </a:lnTo>
                  <a:lnTo>
                    <a:pt x="2617990" y="11811013"/>
                  </a:lnTo>
                  <a:lnTo>
                    <a:pt x="2619654" y="11938013"/>
                  </a:lnTo>
                  <a:lnTo>
                    <a:pt x="2621394" y="12065013"/>
                  </a:lnTo>
                  <a:lnTo>
                    <a:pt x="2623210" y="12065013"/>
                  </a:lnTo>
                  <a:lnTo>
                    <a:pt x="2625102" y="12192013"/>
                  </a:lnTo>
                  <a:lnTo>
                    <a:pt x="2627084" y="12319013"/>
                  </a:lnTo>
                  <a:lnTo>
                    <a:pt x="2629128" y="12446013"/>
                  </a:lnTo>
                  <a:lnTo>
                    <a:pt x="2631262" y="12573013"/>
                  </a:lnTo>
                  <a:lnTo>
                    <a:pt x="2633459" y="12573013"/>
                  </a:lnTo>
                  <a:lnTo>
                    <a:pt x="2635745" y="12700013"/>
                  </a:lnTo>
                  <a:lnTo>
                    <a:pt x="2634513" y="12827013"/>
                  </a:lnTo>
                  <a:lnTo>
                    <a:pt x="2632392" y="12827013"/>
                  </a:lnTo>
                  <a:lnTo>
                    <a:pt x="2631478" y="12954013"/>
                  </a:lnTo>
                  <a:lnTo>
                    <a:pt x="2630652" y="12954013"/>
                  </a:lnTo>
                  <a:lnTo>
                    <a:pt x="2629916" y="13081013"/>
                  </a:lnTo>
                  <a:lnTo>
                    <a:pt x="2628709" y="13081013"/>
                  </a:lnTo>
                  <a:lnTo>
                    <a:pt x="2628227" y="13208013"/>
                  </a:lnTo>
                  <a:lnTo>
                    <a:pt x="2627807" y="13208013"/>
                  </a:lnTo>
                  <a:lnTo>
                    <a:pt x="2627477" y="13335013"/>
                  </a:lnTo>
                  <a:lnTo>
                    <a:pt x="2626982" y="13335013"/>
                  </a:lnTo>
                  <a:lnTo>
                    <a:pt x="2626830" y="13462013"/>
                  </a:lnTo>
                  <a:lnTo>
                    <a:pt x="2626677" y="13589013"/>
                  </a:lnTo>
                  <a:lnTo>
                    <a:pt x="2626753" y="13716000"/>
                  </a:lnTo>
                  <a:lnTo>
                    <a:pt x="2686748" y="13716000"/>
                  </a:lnTo>
                  <a:lnTo>
                    <a:pt x="2686177" y="13589013"/>
                  </a:lnTo>
                  <a:lnTo>
                    <a:pt x="2685542" y="13462013"/>
                  </a:lnTo>
                  <a:lnTo>
                    <a:pt x="2684843" y="13335013"/>
                  </a:lnTo>
                  <a:lnTo>
                    <a:pt x="2684056" y="13208013"/>
                  </a:lnTo>
                  <a:lnTo>
                    <a:pt x="2683167" y="13208013"/>
                  </a:lnTo>
                  <a:lnTo>
                    <a:pt x="2682697" y="13081013"/>
                  </a:lnTo>
                  <a:lnTo>
                    <a:pt x="2682189" y="13081013"/>
                  </a:lnTo>
                  <a:lnTo>
                    <a:pt x="2681655" y="12954013"/>
                  </a:lnTo>
                  <a:lnTo>
                    <a:pt x="2680500" y="12954013"/>
                  </a:lnTo>
                  <a:lnTo>
                    <a:pt x="2679877" y="12827013"/>
                  </a:lnTo>
                  <a:lnTo>
                    <a:pt x="2694114" y="12827013"/>
                  </a:lnTo>
                  <a:close/>
                </a:path>
              </a:pathLst>
            </a:custGeom>
            <a:solidFill>
              <a:srgbClr val="EAAB8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8703" name="Google Shape;8703;gefe2f4b35a_0_4785"/>
            <p:cNvPicPr preferRelativeResize="0"/>
            <p:nvPr/>
          </p:nvPicPr>
          <p:blipFill rotWithShape="1">
            <a:blip r:embed="rId21">
              <a:alphaModFix/>
            </a:blip>
            <a:srcRect b="0" l="0" r="0" t="0"/>
            <a:stretch/>
          </p:blipFill>
          <p:spPr>
            <a:xfrm>
              <a:off x="0" y="0"/>
              <a:ext cx="13716000" cy="13716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704" name="Google Shape;8704;gefe2f4b35a_0_4785"/>
            <p:cNvSpPr/>
            <p:nvPr/>
          </p:nvSpPr>
          <p:spPr>
            <a:xfrm>
              <a:off x="0" y="1610219"/>
              <a:ext cx="13716000" cy="12106275"/>
            </a:xfrm>
            <a:custGeom>
              <a:rect b="b" l="l" r="r" t="t"/>
              <a:pathLst>
                <a:path extrusionOk="0" h="12106275" w="13716000">
                  <a:moveTo>
                    <a:pt x="13716000" y="0"/>
                  </a:moveTo>
                  <a:lnTo>
                    <a:pt x="8621077" y="0"/>
                  </a:lnTo>
                  <a:lnTo>
                    <a:pt x="8621077" y="1845386"/>
                  </a:lnTo>
                  <a:lnTo>
                    <a:pt x="0" y="1845386"/>
                  </a:lnTo>
                  <a:lnTo>
                    <a:pt x="0" y="12105780"/>
                  </a:lnTo>
                  <a:lnTo>
                    <a:pt x="13716000" y="12105780"/>
                  </a:lnTo>
                  <a:lnTo>
                    <a:pt x="13716000" y="11369294"/>
                  </a:lnTo>
                  <a:lnTo>
                    <a:pt x="13716000" y="1845386"/>
                  </a:lnTo>
                  <a:lnTo>
                    <a:pt x="13716000" y="0"/>
                  </a:lnTo>
                  <a:close/>
                </a:path>
              </a:pathLst>
            </a:custGeom>
            <a:solidFill>
              <a:srgbClr val="84A59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05" name="Google Shape;8705;gefe2f4b35a_0_4785"/>
            <p:cNvSpPr/>
            <p:nvPr/>
          </p:nvSpPr>
          <p:spPr>
            <a:xfrm>
              <a:off x="9126968" y="0"/>
              <a:ext cx="74295" cy="35560"/>
            </a:xfrm>
            <a:custGeom>
              <a:rect b="b" l="l" r="r" t="t"/>
              <a:pathLst>
                <a:path extrusionOk="0" h="35560" w="74295">
                  <a:moveTo>
                    <a:pt x="66220" y="0"/>
                  </a:moveTo>
                  <a:lnTo>
                    <a:pt x="21068" y="0"/>
                  </a:lnTo>
                  <a:lnTo>
                    <a:pt x="15522" y="3357"/>
                  </a:lnTo>
                  <a:lnTo>
                    <a:pt x="0" y="17419"/>
                  </a:lnTo>
                  <a:lnTo>
                    <a:pt x="3771" y="24912"/>
                  </a:lnTo>
                  <a:lnTo>
                    <a:pt x="0" y="32164"/>
                  </a:lnTo>
                  <a:lnTo>
                    <a:pt x="15297" y="34411"/>
                  </a:lnTo>
                  <a:lnTo>
                    <a:pt x="21238" y="35007"/>
                  </a:lnTo>
                  <a:lnTo>
                    <a:pt x="26289" y="35212"/>
                  </a:lnTo>
                  <a:lnTo>
                    <a:pt x="34861" y="34233"/>
                  </a:lnTo>
                  <a:lnTo>
                    <a:pt x="42014" y="31121"/>
                  </a:lnTo>
                  <a:lnTo>
                    <a:pt x="49477" y="25605"/>
                  </a:lnTo>
                  <a:lnTo>
                    <a:pt x="58978" y="17419"/>
                  </a:lnTo>
                  <a:lnTo>
                    <a:pt x="62496" y="6357"/>
                  </a:lnTo>
                  <a:lnTo>
                    <a:pt x="73698" y="9926"/>
                  </a:lnTo>
                  <a:lnTo>
                    <a:pt x="73698" y="2661"/>
                  </a:lnTo>
                  <a:lnTo>
                    <a:pt x="662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06" name="Google Shape;8706;gefe2f4b35a_0_4785"/>
            <p:cNvSpPr/>
            <p:nvPr/>
          </p:nvSpPr>
          <p:spPr>
            <a:xfrm>
              <a:off x="2062746" y="0"/>
              <a:ext cx="74294" cy="28575"/>
            </a:xfrm>
            <a:custGeom>
              <a:rect b="b" l="l" r="r" t="t"/>
              <a:pathLst>
                <a:path extrusionOk="0" h="28575" w="74294">
                  <a:moveTo>
                    <a:pt x="68944" y="0"/>
                  </a:moveTo>
                  <a:lnTo>
                    <a:pt x="63277" y="0"/>
                  </a:lnTo>
                  <a:lnTo>
                    <a:pt x="63461" y="4458"/>
                  </a:lnTo>
                  <a:lnTo>
                    <a:pt x="63703" y="12459"/>
                  </a:lnTo>
                  <a:lnTo>
                    <a:pt x="64223" y="13196"/>
                  </a:lnTo>
                  <a:lnTo>
                    <a:pt x="73685" y="9932"/>
                  </a:lnTo>
                  <a:lnTo>
                    <a:pt x="70053" y="2744"/>
                  </a:lnTo>
                  <a:lnTo>
                    <a:pt x="68944" y="0"/>
                  </a:lnTo>
                  <a:close/>
                </a:path>
                <a:path extrusionOk="0" h="28575" w="74294">
                  <a:moveTo>
                    <a:pt x="26320" y="0"/>
                  </a:moveTo>
                  <a:lnTo>
                    <a:pt x="7887" y="0"/>
                  </a:lnTo>
                  <a:lnTo>
                    <a:pt x="0" y="2667"/>
                  </a:lnTo>
                  <a:lnTo>
                    <a:pt x="8078" y="7258"/>
                  </a:lnTo>
                  <a:lnTo>
                    <a:pt x="14800" y="13199"/>
                  </a:lnTo>
                  <a:lnTo>
                    <a:pt x="20415" y="20230"/>
                  </a:lnTo>
                  <a:lnTo>
                    <a:pt x="25171" y="28093"/>
                  </a:lnTo>
                  <a:lnTo>
                    <a:pt x="25576" y="17577"/>
                  </a:lnTo>
                  <a:lnTo>
                    <a:pt x="263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07" name="Google Shape;8707;gefe2f4b35a_0_4785"/>
            <p:cNvSpPr/>
            <p:nvPr/>
          </p:nvSpPr>
          <p:spPr>
            <a:xfrm>
              <a:off x="2087914" y="0"/>
              <a:ext cx="41910" cy="54610"/>
            </a:xfrm>
            <a:custGeom>
              <a:rect b="b" l="l" r="r" t="t"/>
              <a:pathLst>
                <a:path extrusionOk="0" h="54610" w="41910">
                  <a:moveTo>
                    <a:pt x="38106" y="0"/>
                  </a:moveTo>
                  <a:lnTo>
                    <a:pt x="1148" y="0"/>
                  </a:lnTo>
                  <a:lnTo>
                    <a:pt x="0" y="28096"/>
                  </a:lnTo>
                  <a:lnTo>
                    <a:pt x="3183" y="34462"/>
                  </a:lnTo>
                  <a:lnTo>
                    <a:pt x="6119" y="41044"/>
                  </a:lnTo>
                  <a:lnTo>
                    <a:pt x="11696" y="54411"/>
                  </a:lnTo>
                  <a:lnTo>
                    <a:pt x="17852" y="46227"/>
                  </a:lnTo>
                  <a:lnTo>
                    <a:pt x="22482" y="36469"/>
                  </a:lnTo>
                  <a:lnTo>
                    <a:pt x="28773" y="28297"/>
                  </a:lnTo>
                  <a:lnTo>
                    <a:pt x="39916" y="24871"/>
                  </a:lnTo>
                  <a:lnTo>
                    <a:pt x="41338" y="24909"/>
                  </a:lnTo>
                  <a:lnTo>
                    <a:pt x="37541" y="13720"/>
                  </a:lnTo>
                  <a:lnTo>
                    <a:pt x="39052" y="13199"/>
                  </a:lnTo>
                  <a:lnTo>
                    <a:pt x="38531" y="12463"/>
                  </a:lnTo>
                  <a:lnTo>
                    <a:pt x="3810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08" name="Google Shape;8708;gefe2f4b35a_0_4785"/>
            <p:cNvSpPr/>
            <p:nvPr/>
          </p:nvSpPr>
          <p:spPr>
            <a:xfrm>
              <a:off x="9689063" y="0"/>
              <a:ext cx="6350" cy="3175"/>
            </a:xfrm>
            <a:custGeom>
              <a:rect b="b" l="l" r="r" t="t"/>
              <a:pathLst>
                <a:path extrusionOk="0" h="3175" w="6350">
                  <a:moveTo>
                    <a:pt x="5831" y="0"/>
                  </a:moveTo>
                  <a:lnTo>
                    <a:pt x="0" y="0"/>
                  </a:lnTo>
                  <a:lnTo>
                    <a:pt x="5093" y="2657"/>
                  </a:lnTo>
                  <a:lnTo>
                    <a:pt x="58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09" name="Google Shape;8709;gefe2f4b35a_0_4785"/>
            <p:cNvSpPr/>
            <p:nvPr/>
          </p:nvSpPr>
          <p:spPr>
            <a:xfrm>
              <a:off x="5784483" y="0"/>
              <a:ext cx="34925" cy="10795"/>
            </a:xfrm>
            <a:custGeom>
              <a:rect b="b" l="l" r="r" t="t"/>
              <a:pathLst>
                <a:path extrusionOk="0" h="10795" w="34925">
                  <a:moveTo>
                    <a:pt x="34690" y="0"/>
                  </a:moveTo>
                  <a:lnTo>
                    <a:pt x="0" y="0"/>
                  </a:lnTo>
                  <a:lnTo>
                    <a:pt x="265" y="1495"/>
                  </a:lnTo>
                  <a:lnTo>
                    <a:pt x="5595" y="9934"/>
                  </a:lnTo>
                  <a:lnTo>
                    <a:pt x="8363" y="10392"/>
                  </a:lnTo>
                  <a:lnTo>
                    <a:pt x="10891" y="10595"/>
                  </a:lnTo>
                  <a:lnTo>
                    <a:pt x="13227" y="10595"/>
                  </a:lnTo>
                  <a:lnTo>
                    <a:pt x="24124" y="8633"/>
                  </a:lnTo>
                  <a:lnTo>
                    <a:pt x="31938" y="3473"/>
                  </a:lnTo>
                  <a:lnTo>
                    <a:pt x="3469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10" name="Google Shape;8710;gefe2f4b35a_0_4785"/>
            <p:cNvSpPr/>
            <p:nvPr/>
          </p:nvSpPr>
          <p:spPr>
            <a:xfrm>
              <a:off x="2709850" y="0"/>
              <a:ext cx="2616200" cy="46990"/>
            </a:xfrm>
            <a:custGeom>
              <a:rect b="b" l="l" r="r" t="t"/>
              <a:pathLst>
                <a:path extrusionOk="0" h="46990" w="2616200">
                  <a:moveTo>
                    <a:pt x="14427" y="12"/>
                  </a:moveTo>
                  <a:lnTo>
                    <a:pt x="1676" y="12"/>
                  </a:lnTo>
                  <a:lnTo>
                    <a:pt x="0" y="8775"/>
                  </a:lnTo>
                  <a:lnTo>
                    <a:pt x="8648" y="9944"/>
                  </a:lnTo>
                  <a:lnTo>
                    <a:pt x="11315" y="3467"/>
                  </a:lnTo>
                  <a:lnTo>
                    <a:pt x="14427" y="12"/>
                  </a:lnTo>
                  <a:close/>
                </a:path>
                <a:path extrusionOk="0" h="46990" w="2616200">
                  <a:moveTo>
                    <a:pt x="287413" y="12"/>
                  </a:moveTo>
                  <a:lnTo>
                    <a:pt x="281774" y="12"/>
                  </a:lnTo>
                  <a:lnTo>
                    <a:pt x="281165" y="2667"/>
                  </a:lnTo>
                  <a:lnTo>
                    <a:pt x="282016" y="2603"/>
                  </a:lnTo>
                  <a:lnTo>
                    <a:pt x="283756" y="2501"/>
                  </a:lnTo>
                  <a:lnTo>
                    <a:pt x="287413" y="12"/>
                  </a:lnTo>
                  <a:close/>
                </a:path>
                <a:path extrusionOk="0" h="46990" w="2616200">
                  <a:moveTo>
                    <a:pt x="675792" y="0"/>
                  </a:moveTo>
                  <a:lnTo>
                    <a:pt x="658139" y="0"/>
                  </a:lnTo>
                  <a:lnTo>
                    <a:pt x="656971" y="2667"/>
                  </a:lnTo>
                  <a:lnTo>
                    <a:pt x="660374" y="3594"/>
                  </a:lnTo>
                  <a:lnTo>
                    <a:pt x="663270" y="4000"/>
                  </a:lnTo>
                  <a:lnTo>
                    <a:pt x="665759" y="4000"/>
                  </a:lnTo>
                  <a:lnTo>
                    <a:pt x="674420" y="1600"/>
                  </a:lnTo>
                  <a:lnTo>
                    <a:pt x="675792" y="0"/>
                  </a:lnTo>
                  <a:close/>
                </a:path>
                <a:path extrusionOk="0" h="46990" w="2616200">
                  <a:moveTo>
                    <a:pt x="2616111" y="17424"/>
                  </a:moveTo>
                  <a:lnTo>
                    <a:pt x="2605176" y="13728"/>
                  </a:lnTo>
                  <a:lnTo>
                    <a:pt x="2608935" y="2667"/>
                  </a:lnTo>
                  <a:lnTo>
                    <a:pt x="2600896" y="2209"/>
                  </a:lnTo>
                  <a:lnTo>
                    <a:pt x="2597124" y="2209"/>
                  </a:lnTo>
                  <a:lnTo>
                    <a:pt x="2587701" y="2819"/>
                  </a:lnTo>
                  <a:lnTo>
                    <a:pt x="2579941" y="5092"/>
                  </a:lnTo>
                  <a:lnTo>
                    <a:pt x="2574518" y="9740"/>
                  </a:lnTo>
                  <a:lnTo>
                    <a:pt x="2572093" y="17424"/>
                  </a:lnTo>
                  <a:lnTo>
                    <a:pt x="2579713" y="22631"/>
                  </a:lnTo>
                  <a:lnTo>
                    <a:pt x="2586342" y="41783"/>
                  </a:lnTo>
                  <a:lnTo>
                    <a:pt x="2593962" y="46926"/>
                  </a:lnTo>
                  <a:lnTo>
                    <a:pt x="2597505" y="37477"/>
                  </a:lnTo>
                  <a:lnTo>
                    <a:pt x="2606764" y="33807"/>
                  </a:lnTo>
                  <a:lnTo>
                    <a:pt x="2615158" y="29324"/>
                  </a:lnTo>
                  <a:lnTo>
                    <a:pt x="2616111" y="174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11" name="Google Shape;8711;gefe2f4b35a_0_4785"/>
            <p:cNvSpPr/>
            <p:nvPr/>
          </p:nvSpPr>
          <p:spPr>
            <a:xfrm>
              <a:off x="2993606" y="12"/>
              <a:ext cx="7761605" cy="3175"/>
            </a:xfrm>
            <a:custGeom>
              <a:rect b="b" l="l" r="r" t="t"/>
              <a:pathLst>
                <a:path extrusionOk="0" h="3175" w="7761605">
                  <a:moveTo>
                    <a:pt x="15506" y="0"/>
                  </a:moveTo>
                  <a:lnTo>
                    <a:pt x="3657" y="0"/>
                  </a:lnTo>
                  <a:lnTo>
                    <a:pt x="0" y="2489"/>
                  </a:lnTo>
                  <a:lnTo>
                    <a:pt x="8102" y="2006"/>
                  </a:lnTo>
                  <a:lnTo>
                    <a:pt x="15062" y="431"/>
                  </a:lnTo>
                  <a:lnTo>
                    <a:pt x="15506" y="0"/>
                  </a:lnTo>
                  <a:close/>
                </a:path>
                <a:path extrusionOk="0" h="3175" w="7761605">
                  <a:moveTo>
                    <a:pt x="7761097" y="0"/>
                  </a:moveTo>
                  <a:lnTo>
                    <a:pt x="7731760" y="0"/>
                  </a:lnTo>
                  <a:lnTo>
                    <a:pt x="7731760" y="2667"/>
                  </a:lnTo>
                  <a:lnTo>
                    <a:pt x="7761097" y="2667"/>
                  </a:lnTo>
                  <a:lnTo>
                    <a:pt x="77610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12" name="Google Shape;8712;gefe2f4b35a_0_4785"/>
            <p:cNvSpPr/>
            <p:nvPr/>
          </p:nvSpPr>
          <p:spPr>
            <a:xfrm>
              <a:off x="11968806" y="0"/>
              <a:ext cx="16509" cy="21590"/>
            </a:xfrm>
            <a:custGeom>
              <a:rect b="b" l="l" r="r" t="t"/>
              <a:pathLst>
                <a:path extrusionOk="0" h="21590" w="16509">
                  <a:moveTo>
                    <a:pt x="3314" y="0"/>
                  </a:moveTo>
                  <a:lnTo>
                    <a:pt x="0" y="0"/>
                  </a:lnTo>
                  <a:lnTo>
                    <a:pt x="88" y="21138"/>
                  </a:lnTo>
                  <a:lnTo>
                    <a:pt x="8241" y="21074"/>
                  </a:lnTo>
                  <a:lnTo>
                    <a:pt x="14731" y="17760"/>
                  </a:lnTo>
                  <a:lnTo>
                    <a:pt x="16255" y="9937"/>
                  </a:lnTo>
                  <a:lnTo>
                    <a:pt x="10121" y="6406"/>
                  </a:lnTo>
                  <a:lnTo>
                    <a:pt x="5257" y="1605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13" name="Google Shape;8713;gefe2f4b35a_0_4785"/>
            <p:cNvSpPr/>
            <p:nvPr/>
          </p:nvSpPr>
          <p:spPr>
            <a:xfrm>
              <a:off x="11929789" y="0"/>
              <a:ext cx="39370" cy="21590"/>
            </a:xfrm>
            <a:custGeom>
              <a:rect b="b" l="l" r="r" t="t"/>
              <a:pathLst>
                <a:path extrusionOk="0" h="21590" w="39370">
                  <a:moveTo>
                    <a:pt x="39018" y="0"/>
                  </a:moveTo>
                  <a:lnTo>
                    <a:pt x="0" y="0"/>
                  </a:lnTo>
                  <a:lnTo>
                    <a:pt x="206" y="674"/>
                  </a:lnTo>
                  <a:lnTo>
                    <a:pt x="10707" y="11254"/>
                  </a:lnTo>
                  <a:lnTo>
                    <a:pt x="24651" y="18475"/>
                  </a:lnTo>
                  <a:lnTo>
                    <a:pt x="39107" y="21146"/>
                  </a:lnTo>
                  <a:lnTo>
                    <a:pt x="3901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14" name="Google Shape;8714;gefe2f4b35a_0_4785"/>
            <p:cNvSpPr/>
            <p:nvPr/>
          </p:nvSpPr>
          <p:spPr>
            <a:xfrm>
              <a:off x="1856822" y="0"/>
              <a:ext cx="13969" cy="25400"/>
            </a:xfrm>
            <a:custGeom>
              <a:rect b="b" l="l" r="r" t="t"/>
              <a:pathLst>
                <a:path extrusionOk="0" h="25400" w="13969">
                  <a:moveTo>
                    <a:pt x="13735" y="0"/>
                  </a:moveTo>
                  <a:lnTo>
                    <a:pt x="0" y="0"/>
                  </a:lnTo>
                  <a:lnTo>
                    <a:pt x="76" y="4215"/>
                  </a:lnTo>
                  <a:lnTo>
                    <a:pt x="132" y="13369"/>
                  </a:lnTo>
                  <a:lnTo>
                    <a:pt x="1882" y="20862"/>
                  </a:lnTo>
                  <a:lnTo>
                    <a:pt x="7125" y="24910"/>
                  </a:lnTo>
                  <a:lnTo>
                    <a:pt x="8609" y="14608"/>
                  </a:lnTo>
                  <a:lnTo>
                    <a:pt x="13115" y="4943"/>
                  </a:lnTo>
                  <a:lnTo>
                    <a:pt x="137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15" name="Google Shape;8715;gefe2f4b35a_0_4785"/>
            <p:cNvSpPr/>
            <p:nvPr/>
          </p:nvSpPr>
          <p:spPr>
            <a:xfrm>
              <a:off x="2851099" y="0"/>
              <a:ext cx="2108200" cy="8890"/>
            </a:xfrm>
            <a:custGeom>
              <a:rect b="b" l="l" r="r" t="t"/>
              <a:pathLst>
                <a:path extrusionOk="0" h="8890" w="2108200">
                  <a:moveTo>
                    <a:pt x="17665" y="0"/>
                  </a:moveTo>
                  <a:lnTo>
                    <a:pt x="2159" y="0"/>
                  </a:lnTo>
                  <a:lnTo>
                    <a:pt x="0" y="2667"/>
                  </a:lnTo>
                  <a:lnTo>
                    <a:pt x="4826" y="7061"/>
                  </a:lnTo>
                  <a:lnTo>
                    <a:pt x="8610" y="8699"/>
                  </a:lnTo>
                  <a:lnTo>
                    <a:pt x="15595" y="8699"/>
                  </a:lnTo>
                  <a:lnTo>
                    <a:pt x="17614" y="5067"/>
                  </a:lnTo>
                  <a:lnTo>
                    <a:pt x="17665" y="0"/>
                  </a:lnTo>
                  <a:close/>
                </a:path>
                <a:path extrusionOk="0" h="8890" w="2108200">
                  <a:moveTo>
                    <a:pt x="2071357" y="2006"/>
                  </a:moveTo>
                  <a:lnTo>
                    <a:pt x="2070938" y="2006"/>
                  </a:lnTo>
                  <a:lnTo>
                    <a:pt x="2070277" y="2006"/>
                  </a:lnTo>
                  <a:lnTo>
                    <a:pt x="2042325" y="3860"/>
                  </a:lnTo>
                  <a:lnTo>
                    <a:pt x="2043328" y="3860"/>
                  </a:lnTo>
                  <a:lnTo>
                    <a:pt x="2062581" y="2667"/>
                  </a:lnTo>
                  <a:lnTo>
                    <a:pt x="2071357" y="2006"/>
                  </a:lnTo>
                  <a:close/>
                </a:path>
                <a:path extrusionOk="0" h="8890" w="2108200">
                  <a:moveTo>
                    <a:pt x="2108149" y="2006"/>
                  </a:moveTo>
                  <a:lnTo>
                    <a:pt x="2107730" y="2006"/>
                  </a:lnTo>
                  <a:lnTo>
                    <a:pt x="2107069" y="2006"/>
                  </a:lnTo>
                  <a:lnTo>
                    <a:pt x="2079142" y="3860"/>
                  </a:lnTo>
                  <a:lnTo>
                    <a:pt x="2080145" y="3860"/>
                  </a:lnTo>
                  <a:lnTo>
                    <a:pt x="2099360" y="2667"/>
                  </a:lnTo>
                  <a:lnTo>
                    <a:pt x="2108149" y="200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16" name="Google Shape;8716;gefe2f4b35a_0_4785"/>
            <p:cNvSpPr/>
            <p:nvPr/>
          </p:nvSpPr>
          <p:spPr>
            <a:xfrm>
              <a:off x="5995595" y="0"/>
              <a:ext cx="67310" cy="32384"/>
            </a:xfrm>
            <a:custGeom>
              <a:rect b="b" l="l" r="r" t="t"/>
              <a:pathLst>
                <a:path extrusionOk="0" h="32384" w="67310">
                  <a:moveTo>
                    <a:pt x="54503" y="0"/>
                  </a:moveTo>
                  <a:lnTo>
                    <a:pt x="504" y="0"/>
                  </a:lnTo>
                  <a:lnTo>
                    <a:pt x="0" y="8932"/>
                  </a:lnTo>
                  <a:lnTo>
                    <a:pt x="4617" y="17216"/>
                  </a:lnTo>
                  <a:lnTo>
                    <a:pt x="10994" y="23728"/>
                  </a:lnTo>
                  <a:lnTo>
                    <a:pt x="15496" y="32164"/>
                  </a:lnTo>
                  <a:lnTo>
                    <a:pt x="32849" y="31154"/>
                  </a:lnTo>
                  <a:lnTo>
                    <a:pt x="49234" y="29084"/>
                  </a:lnTo>
                  <a:lnTo>
                    <a:pt x="61627" y="22995"/>
                  </a:lnTo>
                  <a:lnTo>
                    <a:pt x="67007" y="9926"/>
                  </a:lnTo>
                  <a:lnTo>
                    <a:pt x="61033" y="3415"/>
                  </a:lnTo>
                  <a:lnTo>
                    <a:pt x="545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17" name="Google Shape;8717;gefe2f4b35a_0_4785"/>
            <p:cNvSpPr/>
            <p:nvPr/>
          </p:nvSpPr>
          <p:spPr>
            <a:xfrm>
              <a:off x="10614901" y="0"/>
              <a:ext cx="94615" cy="21590"/>
            </a:xfrm>
            <a:custGeom>
              <a:rect b="b" l="l" r="r" t="t"/>
              <a:pathLst>
                <a:path extrusionOk="0" h="21590" w="94615">
                  <a:moveTo>
                    <a:pt x="64922" y="12"/>
                  </a:moveTo>
                  <a:lnTo>
                    <a:pt x="33350" y="12"/>
                  </a:lnTo>
                  <a:lnTo>
                    <a:pt x="28333" y="1803"/>
                  </a:lnTo>
                  <a:lnTo>
                    <a:pt x="18554" y="6680"/>
                  </a:lnTo>
                  <a:lnTo>
                    <a:pt x="0" y="17411"/>
                  </a:lnTo>
                  <a:lnTo>
                    <a:pt x="10617" y="18440"/>
                  </a:lnTo>
                  <a:lnTo>
                    <a:pt x="30276" y="20980"/>
                  </a:lnTo>
                  <a:lnTo>
                    <a:pt x="39014" y="21475"/>
                  </a:lnTo>
                  <a:lnTo>
                    <a:pt x="48615" y="20396"/>
                  </a:lnTo>
                  <a:lnTo>
                    <a:pt x="56489" y="16510"/>
                  </a:lnTo>
                  <a:lnTo>
                    <a:pt x="62369" y="8826"/>
                  </a:lnTo>
                  <a:lnTo>
                    <a:pt x="64922" y="12"/>
                  </a:lnTo>
                  <a:close/>
                </a:path>
                <a:path extrusionOk="0" h="21590" w="94615">
                  <a:moveTo>
                    <a:pt x="94081" y="0"/>
                  </a:moveTo>
                  <a:lnTo>
                    <a:pt x="78308" y="0"/>
                  </a:lnTo>
                  <a:lnTo>
                    <a:pt x="76339" y="2171"/>
                  </a:lnTo>
                  <a:lnTo>
                    <a:pt x="73596" y="9944"/>
                  </a:lnTo>
                  <a:lnTo>
                    <a:pt x="75196" y="9982"/>
                  </a:lnTo>
                  <a:lnTo>
                    <a:pt x="86766" y="9982"/>
                  </a:lnTo>
                  <a:lnTo>
                    <a:pt x="92684" y="4038"/>
                  </a:lnTo>
                  <a:lnTo>
                    <a:pt x="940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18" name="Google Shape;8718;gefe2f4b35a_0_4785"/>
            <p:cNvSpPr/>
            <p:nvPr/>
          </p:nvSpPr>
          <p:spPr>
            <a:xfrm>
              <a:off x="4655094" y="2663"/>
              <a:ext cx="16510" cy="29845"/>
            </a:xfrm>
            <a:custGeom>
              <a:rect b="b" l="l" r="r" t="t"/>
              <a:pathLst>
                <a:path extrusionOk="0" h="29845" w="16510">
                  <a:moveTo>
                    <a:pt x="7936" y="0"/>
                  </a:moveTo>
                  <a:lnTo>
                    <a:pt x="4543" y="6247"/>
                  </a:lnTo>
                  <a:lnTo>
                    <a:pt x="383" y="15917"/>
                  </a:lnTo>
                  <a:lnTo>
                    <a:pt x="0" y="25004"/>
                  </a:lnTo>
                  <a:lnTo>
                    <a:pt x="7936" y="29502"/>
                  </a:lnTo>
                  <a:lnTo>
                    <a:pt x="11396" y="23206"/>
                  </a:lnTo>
                  <a:lnTo>
                    <a:pt x="15628" y="13541"/>
                  </a:lnTo>
                  <a:lnTo>
                    <a:pt x="16014" y="4481"/>
                  </a:lnTo>
                  <a:lnTo>
                    <a:pt x="79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19" name="Google Shape;8719;gefe2f4b35a_0_4785"/>
            <p:cNvSpPr/>
            <p:nvPr/>
          </p:nvSpPr>
          <p:spPr>
            <a:xfrm>
              <a:off x="12839377" y="2663"/>
              <a:ext cx="20320" cy="22859"/>
            </a:xfrm>
            <a:custGeom>
              <a:rect b="b" l="l" r="r" t="t"/>
              <a:pathLst>
                <a:path extrusionOk="0" h="22859" w="20320">
                  <a:moveTo>
                    <a:pt x="7454" y="0"/>
                  </a:moveTo>
                  <a:lnTo>
                    <a:pt x="7746" y="10147"/>
                  </a:lnTo>
                  <a:lnTo>
                    <a:pt x="4013" y="16141"/>
                  </a:lnTo>
                  <a:lnTo>
                    <a:pt x="0" y="22250"/>
                  </a:lnTo>
                  <a:lnTo>
                    <a:pt x="14655" y="22250"/>
                  </a:lnTo>
                  <a:lnTo>
                    <a:pt x="19193" y="14814"/>
                  </a:lnTo>
                  <a:lnTo>
                    <a:pt x="19899" y="8615"/>
                  </a:lnTo>
                  <a:lnTo>
                    <a:pt x="16182" y="3671"/>
                  </a:lnTo>
                  <a:lnTo>
                    <a:pt x="74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20" name="Google Shape;8720;gefe2f4b35a_0_4785"/>
            <p:cNvSpPr/>
            <p:nvPr/>
          </p:nvSpPr>
          <p:spPr>
            <a:xfrm>
              <a:off x="3410814" y="19419"/>
              <a:ext cx="38100" cy="34925"/>
            </a:xfrm>
            <a:custGeom>
              <a:rect b="b" l="l" r="r" t="t"/>
              <a:pathLst>
                <a:path extrusionOk="0" h="34925" w="38100">
                  <a:moveTo>
                    <a:pt x="14147" y="0"/>
                  </a:moveTo>
                  <a:lnTo>
                    <a:pt x="8293" y="0"/>
                  </a:lnTo>
                  <a:lnTo>
                    <a:pt x="3149" y="3581"/>
                  </a:lnTo>
                  <a:lnTo>
                    <a:pt x="0" y="12738"/>
                  </a:lnTo>
                  <a:lnTo>
                    <a:pt x="10885" y="16813"/>
                  </a:lnTo>
                  <a:lnTo>
                    <a:pt x="19324" y="23334"/>
                  </a:lnTo>
                  <a:lnTo>
                    <a:pt x="27537" y="30034"/>
                  </a:lnTo>
                  <a:lnTo>
                    <a:pt x="37744" y="34645"/>
                  </a:lnTo>
                  <a:lnTo>
                    <a:pt x="38036" y="13906"/>
                  </a:lnTo>
                  <a:lnTo>
                    <a:pt x="32308" y="8465"/>
                  </a:lnTo>
                  <a:lnTo>
                    <a:pt x="26239" y="4048"/>
                  </a:lnTo>
                  <a:lnTo>
                    <a:pt x="20096" y="1083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21" name="Google Shape;8721;gefe2f4b35a_0_4785"/>
            <p:cNvSpPr/>
            <p:nvPr/>
          </p:nvSpPr>
          <p:spPr>
            <a:xfrm>
              <a:off x="3448545" y="17423"/>
              <a:ext cx="2923540" cy="37465"/>
            </a:xfrm>
            <a:custGeom>
              <a:rect b="b" l="l" r="r" t="t"/>
              <a:pathLst>
                <a:path extrusionOk="0" h="37465" w="2923540">
                  <a:moveTo>
                    <a:pt x="13779" y="36982"/>
                  </a:moveTo>
                  <a:lnTo>
                    <a:pt x="11861" y="30797"/>
                  </a:lnTo>
                  <a:lnTo>
                    <a:pt x="6718" y="22733"/>
                  </a:lnTo>
                  <a:lnTo>
                    <a:pt x="292" y="15900"/>
                  </a:lnTo>
                  <a:lnTo>
                    <a:pt x="0" y="36639"/>
                  </a:lnTo>
                  <a:lnTo>
                    <a:pt x="2247" y="37160"/>
                  </a:lnTo>
                  <a:lnTo>
                    <a:pt x="4699" y="37465"/>
                  </a:lnTo>
                  <a:lnTo>
                    <a:pt x="9410" y="37465"/>
                  </a:lnTo>
                  <a:lnTo>
                    <a:pt x="11518" y="37312"/>
                  </a:lnTo>
                  <a:lnTo>
                    <a:pt x="13779" y="36982"/>
                  </a:lnTo>
                  <a:close/>
                </a:path>
                <a:path extrusionOk="0" h="37465" w="2923540">
                  <a:moveTo>
                    <a:pt x="2923349" y="0"/>
                  </a:moveTo>
                  <a:lnTo>
                    <a:pt x="2908401" y="5384"/>
                  </a:lnTo>
                  <a:lnTo>
                    <a:pt x="2896425" y="13716"/>
                  </a:lnTo>
                  <a:lnTo>
                    <a:pt x="2885033" y="22555"/>
                  </a:lnTo>
                  <a:lnTo>
                    <a:pt x="2871838" y="29502"/>
                  </a:lnTo>
                  <a:lnTo>
                    <a:pt x="2876423" y="29946"/>
                  </a:lnTo>
                  <a:lnTo>
                    <a:pt x="2880817" y="30187"/>
                  </a:lnTo>
                  <a:lnTo>
                    <a:pt x="2884957" y="30187"/>
                  </a:lnTo>
                  <a:lnTo>
                    <a:pt x="2900616" y="28663"/>
                  </a:lnTo>
                  <a:lnTo>
                    <a:pt x="2912745" y="23622"/>
                  </a:lnTo>
                  <a:lnTo>
                    <a:pt x="2920581" y="14300"/>
                  </a:lnTo>
                  <a:lnTo>
                    <a:pt x="2923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22" name="Google Shape;8722;gefe2f4b35a_0_4785"/>
            <p:cNvSpPr/>
            <p:nvPr/>
          </p:nvSpPr>
          <p:spPr>
            <a:xfrm>
              <a:off x="8217043" y="17158"/>
              <a:ext cx="19050" cy="14604"/>
            </a:xfrm>
            <a:custGeom>
              <a:rect b="b" l="l" r="r" t="t"/>
              <a:pathLst>
                <a:path extrusionOk="0" h="14604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14" y="14414"/>
                  </a:lnTo>
                  <a:lnTo>
                    <a:pt x="11683" y="14414"/>
                  </a:lnTo>
                  <a:lnTo>
                    <a:pt x="14998" y="12623"/>
                  </a:lnTo>
                  <a:lnTo>
                    <a:pt x="18529" y="7747"/>
                  </a:lnTo>
                  <a:lnTo>
                    <a:pt x="12039" y="2057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23" name="Google Shape;8723;gefe2f4b35a_0_4785"/>
            <p:cNvSpPr/>
            <p:nvPr/>
          </p:nvSpPr>
          <p:spPr>
            <a:xfrm>
              <a:off x="12869015" y="17415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7175" y="0"/>
                  </a:lnTo>
                  <a:lnTo>
                    <a:pt x="7454" y="7493"/>
                  </a:lnTo>
                  <a:lnTo>
                    <a:pt x="1117" y="8763"/>
                  </a:lnTo>
                  <a:lnTo>
                    <a:pt x="0" y="14744"/>
                  </a:lnTo>
                  <a:lnTo>
                    <a:pt x="8736" y="14435"/>
                  </a:lnTo>
                  <a:lnTo>
                    <a:pt x="16519" y="13120"/>
                  </a:lnTo>
                  <a:lnTo>
                    <a:pt x="21516" y="8931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24" name="Google Shape;8724;gefe2f4b35a_0_4785"/>
            <p:cNvSpPr/>
            <p:nvPr/>
          </p:nvSpPr>
          <p:spPr>
            <a:xfrm>
              <a:off x="4970317" y="24909"/>
              <a:ext cx="26670" cy="22225"/>
            </a:xfrm>
            <a:custGeom>
              <a:rect b="b" l="l" r="r" t="t"/>
              <a:pathLst>
                <a:path extrusionOk="0" h="22225" w="26670">
                  <a:moveTo>
                    <a:pt x="24168" y="0"/>
                  </a:moveTo>
                  <a:lnTo>
                    <a:pt x="9563" y="0"/>
                  </a:lnTo>
                  <a:lnTo>
                    <a:pt x="8953" y="9334"/>
                  </a:lnTo>
                  <a:lnTo>
                    <a:pt x="0" y="10147"/>
                  </a:lnTo>
                  <a:lnTo>
                    <a:pt x="2070" y="22009"/>
                  </a:lnTo>
                  <a:lnTo>
                    <a:pt x="17056" y="22009"/>
                  </a:lnTo>
                  <a:lnTo>
                    <a:pt x="17322" y="12788"/>
                  </a:lnTo>
                  <a:lnTo>
                    <a:pt x="26187" y="11861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25" name="Google Shape;8725;gefe2f4b35a_0_4785"/>
            <p:cNvSpPr/>
            <p:nvPr/>
          </p:nvSpPr>
          <p:spPr>
            <a:xfrm>
              <a:off x="5539802" y="24475"/>
              <a:ext cx="24764" cy="39369"/>
            </a:xfrm>
            <a:custGeom>
              <a:rect b="b" l="l" r="r" t="t"/>
              <a:pathLst>
                <a:path extrusionOk="0" h="39369" w="24764">
                  <a:moveTo>
                    <a:pt x="21374" y="0"/>
                  </a:moveTo>
                  <a:lnTo>
                    <a:pt x="11125" y="0"/>
                  </a:lnTo>
                  <a:lnTo>
                    <a:pt x="9905" y="0"/>
                  </a:lnTo>
                  <a:lnTo>
                    <a:pt x="8572" y="139"/>
                  </a:lnTo>
                  <a:lnTo>
                    <a:pt x="7150" y="431"/>
                  </a:lnTo>
                  <a:lnTo>
                    <a:pt x="7981" y="12241"/>
                  </a:lnTo>
                  <a:lnTo>
                    <a:pt x="6799" y="22139"/>
                  </a:lnTo>
                  <a:lnTo>
                    <a:pt x="4005" y="30460"/>
                  </a:lnTo>
                  <a:lnTo>
                    <a:pt x="0" y="37541"/>
                  </a:lnTo>
                  <a:lnTo>
                    <a:pt x="2108" y="38519"/>
                  </a:lnTo>
                  <a:lnTo>
                    <a:pt x="4114" y="38963"/>
                  </a:lnTo>
                  <a:lnTo>
                    <a:pt x="6007" y="38963"/>
                  </a:lnTo>
                  <a:lnTo>
                    <a:pt x="24536" y="9740"/>
                  </a:lnTo>
                  <a:lnTo>
                    <a:pt x="213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26" name="Google Shape;8726;gefe2f4b35a_0_4785"/>
            <p:cNvSpPr/>
            <p:nvPr/>
          </p:nvSpPr>
          <p:spPr>
            <a:xfrm>
              <a:off x="6236721" y="24107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0" y="0"/>
                  </a:moveTo>
                  <a:lnTo>
                    <a:pt x="25" y="8115"/>
                  </a:lnTo>
                  <a:lnTo>
                    <a:pt x="8521" y="9118"/>
                  </a:lnTo>
                  <a:lnTo>
                    <a:pt x="19151" y="9118"/>
                  </a:lnTo>
                  <a:lnTo>
                    <a:pt x="24358" y="7404"/>
                  </a:lnTo>
                  <a:lnTo>
                    <a:pt x="24701" y="800"/>
                  </a:lnTo>
                  <a:lnTo>
                    <a:pt x="22834" y="1397"/>
                  </a:lnTo>
                  <a:lnTo>
                    <a:pt x="20561" y="1625"/>
                  </a:lnTo>
                  <a:lnTo>
                    <a:pt x="14338" y="1625"/>
                  </a:lnTo>
                  <a:lnTo>
                    <a:pt x="1917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27" name="Google Shape;8727;gefe2f4b35a_0_4785"/>
            <p:cNvSpPr/>
            <p:nvPr/>
          </p:nvSpPr>
          <p:spPr>
            <a:xfrm>
              <a:off x="6217410" y="23748"/>
              <a:ext cx="19685" cy="8890"/>
            </a:xfrm>
            <a:custGeom>
              <a:rect b="b" l="l" r="r" t="t"/>
              <a:pathLst>
                <a:path extrusionOk="0" h="8890" w="19685">
                  <a:moveTo>
                    <a:pt x="14858" y="0"/>
                  </a:moveTo>
                  <a:lnTo>
                    <a:pt x="12801" y="0"/>
                  </a:lnTo>
                  <a:lnTo>
                    <a:pt x="5727" y="0"/>
                  </a:lnTo>
                  <a:lnTo>
                    <a:pt x="355" y="1727"/>
                  </a:lnTo>
                  <a:lnTo>
                    <a:pt x="0" y="8407"/>
                  </a:lnTo>
                  <a:lnTo>
                    <a:pt x="2019" y="7734"/>
                  </a:lnTo>
                  <a:lnTo>
                    <a:pt x="4444" y="7480"/>
                  </a:lnTo>
                  <a:lnTo>
                    <a:pt x="10871" y="7480"/>
                  </a:lnTo>
                  <a:lnTo>
                    <a:pt x="19329" y="8470"/>
                  </a:lnTo>
                  <a:lnTo>
                    <a:pt x="19316" y="355"/>
                  </a:lnTo>
                  <a:lnTo>
                    <a:pt x="17056" y="139"/>
                  </a:lnTo>
                  <a:lnTo>
                    <a:pt x="148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28" name="Google Shape;8728;gefe2f4b35a_0_4785"/>
            <p:cNvSpPr/>
            <p:nvPr/>
          </p:nvSpPr>
          <p:spPr>
            <a:xfrm>
              <a:off x="3065602" y="32155"/>
              <a:ext cx="7564120" cy="45085"/>
            </a:xfrm>
            <a:custGeom>
              <a:rect b="b" l="l" r="r" t="t"/>
              <a:pathLst>
                <a:path extrusionOk="0" h="45085" w="7564120">
                  <a:moveTo>
                    <a:pt x="35890" y="12"/>
                  </a:moveTo>
                  <a:lnTo>
                    <a:pt x="35293" y="0"/>
                  </a:lnTo>
                  <a:lnTo>
                    <a:pt x="17487" y="5321"/>
                  </a:lnTo>
                  <a:lnTo>
                    <a:pt x="3479" y="17894"/>
                  </a:lnTo>
                  <a:lnTo>
                    <a:pt x="0" y="32677"/>
                  </a:lnTo>
                  <a:lnTo>
                    <a:pt x="13741" y="44602"/>
                  </a:lnTo>
                  <a:lnTo>
                    <a:pt x="22009" y="36182"/>
                  </a:lnTo>
                  <a:lnTo>
                    <a:pt x="30099" y="27584"/>
                  </a:lnTo>
                  <a:lnTo>
                    <a:pt x="35534" y="16344"/>
                  </a:lnTo>
                  <a:lnTo>
                    <a:pt x="35890" y="12"/>
                  </a:lnTo>
                  <a:close/>
                </a:path>
                <a:path extrusionOk="0" h="45085" w="7564120">
                  <a:moveTo>
                    <a:pt x="7563917" y="14770"/>
                  </a:moveTo>
                  <a:lnTo>
                    <a:pt x="7563167" y="14084"/>
                  </a:lnTo>
                  <a:lnTo>
                    <a:pt x="7562431" y="13462"/>
                  </a:lnTo>
                  <a:lnTo>
                    <a:pt x="7561720" y="12915"/>
                  </a:lnTo>
                  <a:lnTo>
                    <a:pt x="7546835" y="13169"/>
                  </a:lnTo>
                  <a:lnTo>
                    <a:pt x="7546518" y="14084"/>
                  </a:lnTo>
                  <a:lnTo>
                    <a:pt x="7546353" y="15087"/>
                  </a:lnTo>
                  <a:lnTo>
                    <a:pt x="7546289" y="19710"/>
                  </a:lnTo>
                  <a:lnTo>
                    <a:pt x="7548207" y="23317"/>
                  </a:lnTo>
                  <a:lnTo>
                    <a:pt x="7554836" y="23317"/>
                  </a:lnTo>
                  <a:lnTo>
                    <a:pt x="7558875" y="21056"/>
                  </a:lnTo>
                  <a:lnTo>
                    <a:pt x="7563917" y="1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29" name="Google Shape;8729;gefe2f4b35a_0_4785"/>
            <p:cNvSpPr/>
            <p:nvPr/>
          </p:nvSpPr>
          <p:spPr>
            <a:xfrm>
              <a:off x="10612450" y="41017"/>
              <a:ext cx="15240" cy="4445"/>
            </a:xfrm>
            <a:custGeom>
              <a:rect b="b" l="l" r="r" t="t"/>
              <a:pathLst>
                <a:path extrusionOk="0" h="4445" w="15240">
                  <a:moveTo>
                    <a:pt x="8102" y="0"/>
                  </a:moveTo>
                  <a:lnTo>
                    <a:pt x="5753" y="0"/>
                  </a:lnTo>
                  <a:lnTo>
                    <a:pt x="2730" y="0"/>
                  </a:lnTo>
                  <a:lnTo>
                    <a:pt x="838" y="1879"/>
                  </a:lnTo>
                  <a:lnTo>
                    <a:pt x="0" y="4292"/>
                  </a:lnTo>
                  <a:lnTo>
                    <a:pt x="14871" y="4051"/>
                  </a:lnTo>
                  <a:lnTo>
                    <a:pt x="11125" y="1130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30" name="Google Shape;8730;gefe2f4b35a_0_4785"/>
            <p:cNvSpPr/>
            <p:nvPr/>
          </p:nvSpPr>
          <p:spPr>
            <a:xfrm>
              <a:off x="9322704" y="59561"/>
              <a:ext cx="19050" cy="40005"/>
            </a:xfrm>
            <a:custGeom>
              <a:rect b="b" l="l" r="r" t="t"/>
              <a:pathLst>
                <a:path extrusionOk="0" h="40005" w="19050">
                  <a:moveTo>
                    <a:pt x="19024" y="0"/>
                  </a:moveTo>
                  <a:lnTo>
                    <a:pt x="17792" y="76"/>
                  </a:lnTo>
                  <a:lnTo>
                    <a:pt x="17449" y="2311"/>
                  </a:lnTo>
                  <a:lnTo>
                    <a:pt x="14224" y="10556"/>
                  </a:lnTo>
                  <a:lnTo>
                    <a:pt x="10148" y="18542"/>
                  </a:lnTo>
                  <a:lnTo>
                    <a:pt x="5360" y="26289"/>
                  </a:lnTo>
                  <a:lnTo>
                    <a:pt x="0" y="33820"/>
                  </a:lnTo>
                  <a:lnTo>
                    <a:pt x="4140" y="35064"/>
                  </a:lnTo>
                  <a:lnTo>
                    <a:pt x="7683" y="36918"/>
                  </a:lnTo>
                  <a:lnTo>
                    <a:pt x="10591" y="39433"/>
                  </a:lnTo>
                  <a:lnTo>
                    <a:pt x="10498" y="27412"/>
                  </a:lnTo>
                  <a:lnTo>
                    <a:pt x="13312" y="18264"/>
                  </a:lnTo>
                  <a:lnTo>
                    <a:pt x="16874" y="9842"/>
                  </a:lnTo>
                  <a:lnTo>
                    <a:pt x="190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31" name="Google Shape;8731;gefe2f4b35a_0_4785"/>
            <p:cNvSpPr/>
            <p:nvPr/>
          </p:nvSpPr>
          <p:spPr>
            <a:xfrm>
              <a:off x="9303678" y="46884"/>
              <a:ext cx="38734" cy="46990"/>
            </a:xfrm>
            <a:custGeom>
              <a:rect b="b" l="l" r="r" t="t"/>
              <a:pathLst>
                <a:path extrusionOk="0" h="46990" w="38734">
                  <a:moveTo>
                    <a:pt x="36817" y="25"/>
                  </a:moveTo>
                  <a:lnTo>
                    <a:pt x="35344" y="0"/>
                  </a:lnTo>
                  <a:lnTo>
                    <a:pt x="20504" y="5013"/>
                  </a:lnTo>
                  <a:lnTo>
                    <a:pt x="12571" y="17089"/>
                  </a:lnTo>
                  <a:lnTo>
                    <a:pt x="7188" y="31777"/>
                  </a:lnTo>
                  <a:lnTo>
                    <a:pt x="0" y="44627"/>
                  </a:lnTo>
                  <a:lnTo>
                    <a:pt x="3784" y="44538"/>
                  </a:lnTo>
                  <a:lnTo>
                    <a:pt x="9525" y="44538"/>
                  </a:lnTo>
                  <a:lnTo>
                    <a:pt x="14617" y="45173"/>
                  </a:lnTo>
                  <a:lnTo>
                    <a:pt x="19024" y="46494"/>
                  </a:lnTo>
                  <a:lnTo>
                    <a:pt x="24385" y="38963"/>
                  </a:lnTo>
                  <a:lnTo>
                    <a:pt x="29175" y="31216"/>
                  </a:lnTo>
                  <a:lnTo>
                    <a:pt x="33254" y="23231"/>
                  </a:lnTo>
                  <a:lnTo>
                    <a:pt x="36487" y="14986"/>
                  </a:lnTo>
                  <a:lnTo>
                    <a:pt x="36830" y="12763"/>
                  </a:lnTo>
                  <a:lnTo>
                    <a:pt x="38049" y="12674"/>
                  </a:lnTo>
                  <a:lnTo>
                    <a:pt x="38277" y="9105"/>
                  </a:lnTo>
                  <a:lnTo>
                    <a:pt x="37973" y="4991"/>
                  </a:lnTo>
                  <a:lnTo>
                    <a:pt x="36817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32" name="Google Shape;8732;gefe2f4b35a_0_4785"/>
            <p:cNvSpPr/>
            <p:nvPr/>
          </p:nvSpPr>
          <p:spPr>
            <a:xfrm>
              <a:off x="0" y="47141"/>
              <a:ext cx="10762615" cy="138430"/>
            </a:xfrm>
            <a:custGeom>
              <a:rect b="b" l="l" r="r" t="t"/>
              <a:pathLst>
                <a:path extrusionOk="0" h="138430" w="10762615">
                  <a:moveTo>
                    <a:pt x="22428" y="125958"/>
                  </a:moveTo>
                  <a:lnTo>
                    <a:pt x="16179" y="122974"/>
                  </a:lnTo>
                  <a:lnTo>
                    <a:pt x="11493" y="118465"/>
                  </a:lnTo>
                  <a:lnTo>
                    <a:pt x="8597" y="112141"/>
                  </a:lnTo>
                  <a:lnTo>
                    <a:pt x="7734" y="103708"/>
                  </a:lnTo>
                  <a:lnTo>
                    <a:pt x="3987" y="96227"/>
                  </a:lnTo>
                  <a:lnTo>
                    <a:pt x="4800" y="94653"/>
                  </a:lnTo>
                  <a:lnTo>
                    <a:pt x="0" y="89636"/>
                  </a:lnTo>
                  <a:lnTo>
                    <a:pt x="0" y="138023"/>
                  </a:lnTo>
                  <a:lnTo>
                    <a:pt x="546" y="137985"/>
                  </a:lnTo>
                  <a:lnTo>
                    <a:pt x="8102" y="135991"/>
                  </a:lnTo>
                  <a:lnTo>
                    <a:pt x="15405" y="132130"/>
                  </a:lnTo>
                  <a:lnTo>
                    <a:pt x="22428" y="125958"/>
                  </a:lnTo>
                  <a:close/>
                </a:path>
                <a:path extrusionOk="0" h="138430" w="10762615">
                  <a:moveTo>
                    <a:pt x="10762196" y="7277"/>
                  </a:moveTo>
                  <a:lnTo>
                    <a:pt x="10758195" y="2070"/>
                  </a:lnTo>
                  <a:lnTo>
                    <a:pt x="10753750" y="0"/>
                  </a:lnTo>
                  <a:lnTo>
                    <a:pt x="10749572" y="0"/>
                  </a:lnTo>
                  <a:lnTo>
                    <a:pt x="10739653" y="4076"/>
                  </a:lnTo>
                  <a:lnTo>
                    <a:pt x="10734015" y="13360"/>
                  </a:lnTo>
                  <a:lnTo>
                    <a:pt x="10735628" y="23368"/>
                  </a:lnTo>
                  <a:lnTo>
                    <a:pt x="10747502" y="29629"/>
                  </a:lnTo>
                  <a:lnTo>
                    <a:pt x="10750182" y="22999"/>
                  </a:lnTo>
                  <a:lnTo>
                    <a:pt x="10754538" y="18148"/>
                  </a:lnTo>
                  <a:lnTo>
                    <a:pt x="10759046" y="13436"/>
                  </a:lnTo>
                  <a:lnTo>
                    <a:pt x="10762196" y="727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33" name="Google Shape;8733;gefe2f4b35a_0_4785"/>
            <p:cNvSpPr/>
            <p:nvPr/>
          </p:nvSpPr>
          <p:spPr>
            <a:xfrm>
              <a:off x="0" y="132250"/>
              <a:ext cx="8255" cy="10160"/>
            </a:xfrm>
            <a:custGeom>
              <a:rect b="b" l="l" r="r" t="t"/>
              <a:pathLst>
                <a:path extrusionOk="0" h="10160" w="8255">
                  <a:moveTo>
                    <a:pt x="0" y="0"/>
                  </a:moveTo>
                  <a:lnTo>
                    <a:pt x="0" y="4519"/>
                  </a:lnTo>
                  <a:lnTo>
                    <a:pt x="4808" y="9533"/>
                  </a:lnTo>
                  <a:lnTo>
                    <a:pt x="7741" y="3844"/>
                  </a:lnTo>
                  <a:lnTo>
                    <a:pt x="2420" y="1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34" name="Google Shape;8734;gefe2f4b35a_0_4785"/>
            <p:cNvSpPr/>
            <p:nvPr/>
          </p:nvSpPr>
          <p:spPr>
            <a:xfrm>
              <a:off x="15228" y="92572"/>
              <a:ext cx="44450" cy="36830"/>
            </a:xfrm>
            <a:custGeom>
              <a:rect b="b" l="l" r="r" t="t"/>
              <a:pathLst>
                <a:path extrusionOk="0" h="36830" w="44450">
                  <a:moveTo>
                    <a:pt x="13030" y="0"/>
                  </a:moveTo>
                  <a:lnTo>
                    <a:pt x="8737" y="0"/>
                  </a:lnTo>
                  <a:lnTo>
                    <a:pt x="4406" y="1739"/>
                  </a:lnTo>
                  <a:lnTo>
                    <a:pt x="0" y="6426"/>
                  </a:lnTo>
                  <a:lnTo>
                    <a:pt x="1714" y="13093"/>
                  </a:lnTo>
                  <a:lnTo>
                    <a:pt x="25222" y="36309"/>
                  </a:lnTo>
                  <a:lnTo>
                    <a:pt x="29272" y="29947"/>
                  </a:lnTo>
                  <a:lnTo>
                    <a:pt x="33380" y="23661"/>
                  </a:lnTo>
                  <a:lnTo>
                    <a:pt x="38114" y="18044"/>
                  </a:lnTo>
                  <a:lnTo>
                    <a:pt x="44043" y="13690"/>
                  </a:lnTo>
                  <a:lnTo>
                    <a:pt x="36190" y="10008"/>
                  </a:lnTo>
                  <a:lnTo>
                    <a:pt x="28441" y="5473"/>
                  </a:lnTo>
                  <a:lnTo>
                    <a:pt x="20740" y="1624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35" name="Google Shape;8735;gefe2f4b35a_0_4785"/>
            <p:cNvSpPr/>
            <p:nvPr/>
          </p:nvSpPr>
          <p:spPr>
            <a:xfrm>
              <a:off x="7744" y="105665"/>
              <a:ext cx="33020" cy="38100"/>
            </a:xfrm>
            <a:custGeom>
              <a:rect b="b" l="l" r="r" t="t"/>
              <a:pathLst>
                <a:path extrusionOk="0" h="38100" w="33020">
                  <a:moveTo>
                    <a:pt x="9194" y="0"/>
                  </a:moveTo>
                  <a:lnTo>
                    <a:pt x="10972" y="6934"/>
                  </a:lnTo>
                  <a:lnTo>
                    <a:pt x="0" y="15341"/>
                  </a:lnTo>
                  <a:lnTo>
                    <a:pt x="0" y="22834"/>
                  </a:lnTo>
                  <a:lnTo>
                    <a:pt x="10972" y="26631"/>
                  </a:lnTo>
                  <a:lnTo>
                    <a:pt x="7493" y="37706"/>
                  </a:lnTo>
                  <a:lnTo>
                    <a:pt x="7810" y="37706"/>
                  </a:lnTo>
                  <a:lnTo>
                    <a:pt x="16436" y="36547"/>
                  </a:lnTo>
                  <a:lnTo>
                    <a:pt x="23133" y="33408"/>
                  </a:lnTo>
                  <a:lnTo>
                    <a:pt x="28391" y="28796"/>
                  </a:lnTo>
                  <a:lnTo>
                    <a:pt x="32702" y="23215"/>
                  </a:lnTo>
                  <a:lnTo>
                    <a:pt x="91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36" name="Google Shape;8736;gefe2f4b35a_0_4785"/>
            <p:cNvSpPr/>
            <p:nvPr/>
          </p:nvSpPr>
          <p:spPr>
            <a:xfrm>
              <a:off x="6872884" y="62013"/>
              <a:ext cx="300990" cy="27305"/>
            </a:xfrm>
            <a:custGeom>
              <a:rect b="b" l="l" r="r" t="t"/>
              <a:pathLst>
                <a:path extrusionOk="0" h="27305" w="300990">
                  <a:moveTo>
                    <a:pt x="14617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17" y="14744"/>
                  </a:lnTo>
                  <a:lnTo>
                    <a:pt x="14617" y="0"/>
                  </a:lnTo>
                  <a:close/>
                </a:path>
                <a:path extrusionOk="0" h="27305" w="300990">
                  <a:moveTo>
                    <a:pt x="300367" y="26797"/>
                  </a:moveTo>
                  <a:lnTo>
                    <a:pt x="300024" y="3352"/>
                  </a:lnTo>
                  <a:lnTo>
                    <a:pt x="296240" y="1803"/>
                  </a:lnTo>
                  <a:lnTo>
                    <a:pt x="292036" y="673"/>
                  </a:lnTo>
                  <a:lnTo>
                    <a:pt x="287375" y="0"/>
                  </a:lnTo>
                  <a:lnTo>
                    <a:pt x="287375" y="10147"/>
                  </a:lnTo>
                  <a:lnTo>
                    <a:pt x="283921" y="16129"/>
                  </a:lnTo>
                  <a:lnTo>
                    <a:pt x="279920" y="22009"/>
                  </a:lnTo>
                  <a:lnTo>
                    <a:pt x="283591" y="20802"/>
                  </a:lnTo>
                  <a:lnTo>
                    <a:pt x="286588" y="20294"/>
                  </a:lnTo>
                  <a:lnTo>
                    <a:pt x="294995" y="20294"/>
                  </a:lnTo>
                  <a:lnTo>
                    <a:pt x="297980" y="23253"/>
                  </a:lnTo>
                  <a:lnTo>
                    <a:pt x="300367" y="267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37" name="Google Shape;8737;gefe2f4b35a_0_4785"/>
            <p:cNvSpPr/>
            <p:nvPr/>
          </p:nvSpPr>
          <p:spPr>
            <a:xfrm>
              <a:off x="7172915" y="65369"/>
              <a:ext cx="24765" cy="35560"/>
            </a:xfrm>
            <a:custGeom>
              <a:rect b="b" l="l" r="r" t="t"/>
              <a:pathLst>
                <a:path extrusionOk="0" h="35560" w="24765">
                  <a:moveTo>
                    <a:pt x="0" y="0"/>
                  </a:moveTo>
                  <a:lnTo>
                    <a:pt x="342" y="23431"/>
                  </a:lnTo>
                  <a:lnTo>
                    <a:pt x="2057" y="26136"/>
                  </a:lnTo>
                  <a:lnTo>
                    <a:pt x="7670" y="35331"/>
                  </a:lnTo>
                  <a:lnTo>
                    <a:pt x="17564" y="35331"/>
                  </a:lnTo>
                  <a:lnTo>
                    <a:pt x="20548" y="34823"/>
                  </a:lnTo>
                  <a:lnTo>
                    <a:pt x="24231" y="33629"/>
                  </a:lnTo>
                  <a:lnTo>
                    <a:pt x="21188" y="22090"/>
                  </a:lnTo>
                  <a:lnTo>
                    <a:pt x="16163" y="12628"/>
                  </a:lnTo>
                  <a:lnTo>
                    <a:pt x="9115" y="5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38" name="Google Shape;8738;gefe2f4b35a_0_4785"/>
            <p:cNvSpPr/>
            <p:nvPr/>
          </p:nvSpPr>
          <p:spPr>
            <a:xfrm>
              <a:off x="1156982" y="68744"/>
              <a:ext cx="2114550" cy="22859"/>
            </a:xfrm>
            <a:custGeom>
              <a:rect b="b" l="l" r="r" t="t"/>
              <a:pathLst>
                <a:path extrusionOk="0" h="22859" w="2114550">
                  <a:moveTo>
                    <a:pt x="44005" y="22771"/>
                  </a:moveTo>
                  <a:lnTo>
                    <a:pt x="42824" y="13398"/>
                  </a:lnTo>
                  <a:lnTo>
                    <a:pt x="37172" y="6426"/>
                  </a:lnTo>
                  <a:lnTo>
                    <a:pt x="28714" y="2070"/>
                  </a:lnTo>
                  <a:lnTo>
                    <a:pt x="19113" y="571"/>
                  </a:lnTo>
                  <a:lnTo>
                    <a:pt x="9537" y="571"/>
                  </a:lnTo>
                  <a:lnTo>
                    <a:pt x="711" y="5143"/>
                  </a:lnTo>
                  <a:lnTo>
                    <a:pt x="0" y="15278"/>
                  </a:lnTo>
                  <a:lnTo>
                    <a:pt x="3746" y="14414"/>
                  </a:lnTo>
                  <a:lnTo>
                    <a:pt x="6997" y="14046"/>
                  </a:lnTo>
                  <a:lnTo>
                    <a:pt x="16967" y="14046"/>
                  </a:lnTo>
                  <a:lnTo>
                    <a:pt x="36537" y="22771"/>
                  </a:lnTo>
                  <a:lnTo>
                    <a:pt x="44005" y="22771"/>
                  </a:lnTo>
                  <a:close/>
                </a:path>
                <a:path extrusionOk="0" h="22859" w="2114550">
                  <a:moveTo>
                    <a:pt x="2113991" y="533"/>
                  </a:moveTo>
                  <a:lnTo>
                    <a:pt x="2111603" y="1219"/>
                  </a:lnTo>
                  <a:lnTo>
                    <a:pt x="2108784" y="1460"/>
                  </a:lnTo>
                  <a:lnTo>
                    <a:pt x="2101418" y="1460"/>
                  </a:lnTo>
                  <a:lnTo>
                    <a:pt x="2086787" y="0"/>
                  </a:lnTo>
                  <a:lnTo>
                    <a:pt x="2087295" y="9156"/>
                  </a:lnTo>
                  <a:lnTo>
                    <a:pt x="2087499" y="13741"/>
                  </a:lnTo>
                  <a:lnTo>
                    <a:pt x="2094230" y="12954"/>
                  </a:lnTo>
                  <a:lnTo>
                    <a:pt x="2100770" y="10617"/>
                  </a:lnTo>
                  <a:lnTo>
                    <a:pt x="2107311" y="6553"/>
                  </a:lnTo>
                  <a:lnTo>
                    <a:pt x="2113991" y="53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39" name="Google Shape;8739;gefe2f4b35a_0_4785"/>
            <p:cNvSpPr/>
            <p:nvPr/>
          </p:nvSpPr>
          <p:spPr>
            <a:xfrm>
              <a:off x="3219462" y="68274"/>
              <a:ext cx="4641850" cy="17780"/>
            </a:xfrm>
            <a:custGeom>
              <a:rect b="b" l="l" r="r" t="t"/>
              <a:pathLst>
                <a:path extrusionOk="0" h="17780" w="4641850">
                  <a:moveTo>
                    <a:pt x="25031" y="14211"/>
                  </a:moveTo>
                  <a:lnTo>
                    <a:pt x="24574" y="5041"/>
                  </a:lnTo>
                  <a:lnTo>
                    <a:pt x="24307" y="469"/>
                  </a:lnTo>
                  <a:lnTo>
                    <a:pt x="21285" y="203"/>
                  </a:lnTo>
                  <a:lnTo>
                    <a:pt x="18326" y="0"/>
                  </a:lnTo>
                  <a:lnTo>
                    <a:pt x="15582" y="0"/>
                  </a:lnTo>
                  <a:lnTo>
                    <a:pt x="7480" y="0"/>
                  </a:lnTo>
                  <a:lnTo>
                    <a:pt x="1168" y="1739"/>
                  </a:lnTo>
                  <a:lnTo>
                    <a:pt x="0" y="8496"/>
                  </a:lnTo>
                  <a:lnTo>
                    <a:pt x="9372" y="11938"/>
                  </a:lnTo>
                  <a:lnTo>
                    <a:pt x="17284" y="14211"/>
                  </a:lnTo>
                  <a:lnTo>
                    <a:pt x="25031" y="14211"/>
                  </a:lnTo>
                  <a:close/>
                </a:path>
                <a:path extrusionOk="0" h="17780" w="4641850">
                  <a:moveTo>
                    <a:pt x="2386482" y="990"/>
                  </a:moveTo>
                  <a:lnTo>
                    <a:pt x="2364333" y="990"/>
                  </a:lnTo>
                  <a:lnTo>
                    <a:pt x="2364333" y="15735"/>
                  </a:lnTo>
                  <a:lnTo>
                    <a:pt x="2386482" y="15735"/>
                  </a:lnTo>
                  <a:lnTo>
                    <a:pt x="2386482" y="990"/>
                  </a:lnTo>
                  <a:close/>
                </a:path>
                <a:path extrusionOk="0" h="17780" w="4641850">
                  <a:moveTo>
                    <a:pt x="4641799" y="14389"/>
                  </a:moveTo>
                  <a:lnTo>
                    <a:pt x="4640618" y="8496"/>
                  </a:lnTo>
                  <a:lnTo>
                    <a:pt x="4632134" y="7975"/>
                  </a:lnTo>
                  <a:lnTo>
                    <a:pt x="4630534" y="660"/>
                  </a:lnTo>
                  <a:lnTo>
                    <a:pt x="4621860" y="660"/>
                  </a:lnTo>
                  <a:lnTo>
                    <a:pt x="4620819" y="660"/>
                  </a:lnTo>
                  <a:lnTo>
                    <a:pt x="4619676" y="762"/>
                  </a:lnTo>
                  <a:lnTo>
                    <a:pt x="4618418" y="1003"/>
                  </a:lnTo>
                  <a:lnTo>
                    <a:pt x="4616183" y="8026"/>
                  </a:lnTo>
                  <a:lnTo>
                    <a:pt x="4618469" y="13106"/>
                  </a:lnTo>
                  <a:lnTo>
                    <a:pt x="4623613" y="16192"/>
                  </a:lnTo>
                  <a:lnTo>
                    <a:pt x="4630013" y="17233"/>
                  </a:lnTo>
                  <a:lnTo>
                    <a:pt x="4636173" y="17233"/>
                  </a:lnTo>
                  <a:lnTo>
                    <a:pt x="4641799" y="143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40" name="Google Shape;8740;gefe2f4b35a_0_4785"/>
            <p:cNvSpPr/>
            <p:nvPr/>
          </p:nvSpPr>
          <p:spPr>
            <a:xfrm>
              <a:off x="5346128" y="75043"/>
              <a:ext cx="6424930" cy="41910"/>
            </a:xfrm>
            <a:custGeom>
              <a:rect b="b" l="l" r="r" t="t"/>
              <a:pathLst>
                <a:path extrusionOk="0" h="41910" w="6424930">
                  <a:moveTo>
                    <a:pt x="21932" y="10375"/>
                  </a:moveTo>
                  <a:lnTo>
                    <a:pt x="18224" y="5410"/>
                  </a:lnTo>
                  <a:lnTo>
                    <a:pt x="9486" y="1727"/>
                  </a:lnTo>
                  <a:lnTo>
                    <a:pt x="8902" y="11290"/>
                  </a:lnTo>
                  <a:lnTo>
                    <a:pt x="0" y="11861"/>
                  </a:lnTo>
                  <a:lnTo>
                    <a:pt x="1968" y="23964"/>
                  </a:lnTo>
                  <a:lnTo>
                    <a:pt x="16687" y="23964"/>
                  </a:lnTo>
                  <a:lnTo>
                    <a:pt x="21221" y="16586"/>
                  </a:lnTo>
                  <a:lnTo>
                    <a:pt x="21932" y="10375"/>
                  </a:lnTo>
                  <a:close/>
                </a:path>
                <a:path extrusionOk="0" h="41910" w="6424930">
                  <a:moveTo>
                    <a:pt x="561911" y="1727"/>
                  </a:moveTo>
                  <a:lnTo>
                    <a:pt x="557390" y="901"/>
                  </a:lnTo>
                  <a:lnTo>
                    <a:pt x="553351" y="558"/>
                  </a:lnTo>
                  <a:lnTo>
                    <a:pt x="549656" y="558"/>
                  </a:lnTo>
                  <a:lnTo>
                    <a:pt x="538708" y="1600"/>
                  </a:lnTo>
                  <a:lnTo>
                    <a:pt x="529170" y="4025"/>
                  </a:lnTo>
                  <a:lnTo>
                    <a:pt x="520001" y="6832"/>
                  </a:lnTo>
                  <a:lnTo>
                    <a:pt x="510171" y="8978"/>
                  </a:lnTo>
                  <a:lnTo>
                    <a:pt x="510171" y="38709"/>
                  </a:lnTo>
                  <a:lnTo>
                    <a:pt x="513334" y="40906"/>
                  </a:lnTo>
                  <a:lnTo>
                    <a:pt x="516699" y="41871"/>
                  </a:lnTo>
                  <a:lnTo>
                    <a:pt x="520166" y="41871"/>
                  </a:lnTo>
                  <a:lnTo>
                    <a:pt x="532879" y="38061"/>
                  </a:lnTo>
                  <a:lnTo>
                    <a:pt x="545007" y="28346"/>
                  </a:lnTo>
                  <a:lnTo>
                    <a:pt x="555142" y="15367"/>
                  </a:lnTo>
                  <a:lnTo>
                    <a:pt x="561911" y="1727"/>
                  </a:lnTo>
                  <a:close/>
                </a:path>
                <a:path extrusionOk="0" h="41910" w="6424930">
                  <a:moveTo>
                    <a:pt x="6424727" y="12166"/>
                  </a:moveTo>
                  <a:lnTo>
                    <a:pt x="6424676" y="0"/>
                  </a:lnTo>
                  <a:lnTo>
                    <a:pt x="6416853" y="254"/>
                  </a:lnTo>
                  <a:lnTo>
                    <a:pt x="6409512" y="3441"/>
                  </a:lnTo>
                  <a:lnTo>
                    <a:pt x="6410477" y="8978"/>
                  </a:lnTo>
                  <a:lnTo>
                    <a:pt x="6411442" y="8864"/>
                  </a:lnTo>
                  <a:lnTo>
                    <a:pt x="6412357" y="8813"/>
                  </a:lnTo>
                  <a:lnTo>
                    <a:pt x="6418173" y="8813"/>
                  </a:lnTo>
                  <a:lnTo>
                    <a:pt x="6421514" y="10426"/>
                  </a:lnTo>
                  <a:lnTo>
                    <a:pt x="6424727" y="121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41" name="Google Shape;8741;gefe2f4b35a_0_4785"/>
            <p:cNvSpPr/>
            <p:nvPr/>
          </p:nvSpPr>
          <p:spPr>
            <a:xfrm>
              <a:off x="11770809" y="75027"/>
              <a:ext cx="17779" cy="17144"/>
            </a:xfrm>
            <a:custGeom>
              <a:rect b="b" l="l" r="r" t="t"/>
              <a:pathLst>
                <a:path extrusionOk="0" h="17144" w="17779">
                  <a:moveTo>
                    <a:pt x="1028" y="0"/>
                  </a:moveTo>
                  <a:lnTo>
                    <a:pt x="0" y="12"/>
                  </a:lnTo>
                  <a:lnTo>
                    <a:pt x="50" y="12179"/>
                  </a:lnTo>
                  <a:lnTo>
                    <a:pt x="7988" y="16535"/>
                  </a:lnTo>
                  <a:lnTo>
                    <a:pt x="14579" y="16522"/>
                  </a:lnTo>
                  <a:lnTo>
                    <a:pt x="15163" y="16484"/>
                  </a:lnTo>
                  <a:lnTo>
                    <a:pt x="17236" y="9092"/>
                  </a:lnTo>
                  <a:lnTo>
                    <a:pt x="14473" y="3960"/>
                  </a:lnTo>
                  <a:lnTo>
                    <a:pt x="8521" y="97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42" name="Google Shape;8742;gefe2f4b35a_0_4785"/>
            <p:cNvSpPr/>
            <p:nvPr/>
          </p:nvSpPr>
          <p:spPr>
            <a:xfrm>
              <a:off x="825487" y="82714"/>
              <a:ext cx="4206240" cy="40639"/>
            </a:xfrm>
            <a:custGeom>
              <a:rect b="b" l="l" r="r" t="t"/>
              <a:pathLst>
                <a:path extrusionOk="0" h="40639" w="4206240">
                  <a:moveTo>
                    <a:pt x="36817" y="8801"/>
                  </a:moveTo>
                  <a:lnTo>
                    <a:pt x="33007" y="6273"/>
                  </a:lnTo>
                  <a:lnTo>
                    <a:pt x="26670" y="3378"/>
                  </a:lnTo>
                  <a:lnTo>
                    <a:pt x="19024" y="990"/>
                  </a:lnTo>
                  <a:lnTo>
                    <a:pt x="11328" y="0"/>
                  </a:lnTo>
                  <a:lnTo>
                    <a:pt x="5410" y="0"/>
                  </a:lnTo>
                  <a:lnTo>
                    <a:pt x="660" y="2235"/>
                  </a:lnTo>
                  <a:lnTo>
                    <a:pt x="0" y="8801"/>
                  </a:lnTo>
                  <a:lnTo>
                    <a:pt x="6972" y="12039"/>
                  </a:lnTo>
                  <a:lnTo>
                    <a:pt x="14008" y="16179"/>
                  </a:lnTo>
                  <a:lnTo>
                    <a:pt x="20764" y="19761"/>
                  </a:lnTo>
                  <a:lnTo>
                    <a:pt x="26898" y="21272"/>
                  </a:lnTo>
                  <a:lnTo>
                    <a:pt x="31292" y="21272"/>
                  </a:lnTo>
                  <a:lnTo>
                    <a:pt x="34836" y="18122"/>
                  </a:lnTo>
                  <a:lnTo>
                    <a:pt x="36817" y="8801"/>
                  </a:lnTo>
                  <a:close/>
                </a:path>
                <a:path extrusionOk="0" h="40639" w="4206240">
                  <a:moveTo>
                    <a:pt x="4025912" y="9588"/>
                  </a:moveTo>
                  <a:lnTo>
                    <a:pt x="4024592" y="4864"/>
                  </a:lnTo>
                  <a:lnTo>
                    <a:pt x="4019575" y="2057"/>
                  </a:lnTo>
                  <a:lnTo>
                    <a:pt x="4012730" y="1143"/>
                  </a:lnTo>
                  <a:lnTo>
                    <a:pt x="4005707" y="1143"/>
                  </a:lnTo>
                  <a:lnTo>
                    <a:pt x="3998696" y="3771"/>
                  </a:lnTo>
                  <a:lnTo>
                    <a:pt x="3999522" y="8801"/>
                  </a:lnTo>
                  <a:lnTo>
                    <a:pt x="3999725" y="8763"/>
                  </a:lnTo>
                  <a:lnTo>
                    <a:pt x="4004526" y="9550"/>
                  </a:lnTo>
                  <a:lnTo>
                    <a:pt x="4012615" y="11506"/>
                  </a:lnTo>
                  <a:lnTo>
                    <a:pt x="4019753" y="13957"/>
                  </a:lnTo>
                  <a:lnTo>
                    <a:pt x="4021709" y="16294"/>
                  </a:lnTo>
                  <a:lnTo>
                    <a:pt x="4025912" y="9588"/>
                  </a:lnTo>
                  <a:close/>
                </a:path>
                <a:path extrusionOk="0" h="40639" w="4206240">
                  <a:moveTo>
                    <a:pt x="4205846" y="38303"/>
                  </a:moveTo>
                  <a:lnTo>
                    <a:pt x="4169702" y="23317"/>
                  </a:lnTo>
                  <a:lnTo>
                    <a:pt x="4159212" y="22504"/>
                  </a:lnTo>
                  <a:lnTo>
                    <a:pt x="4166019" y="28371"/>
                  </a:lnTo>
                  <a:lnTo>
                    <a:pt x="4172902" y="34112"/>
                  </a:lnTo>
                  <a:lnTo>
                    <a:pt x="4181157" y="38468"/>
                  </a:lnTo>
                  <a:lnTo>
                    <a:pt x="4192028" y="40208"/>
                  </a:lnTo>
                  <a:lnTo>
                    <a:pt x="4195991" y="40208"/>
                  </a:lnTo>
                  <a:lnTo>
                    <a:pt x="4200537" y="39624"/>
                  </a:lnTo>
                  <a:lnTo>
                    <a:pt x="4205846" y="38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43" name="Google Shape;8743;gefe2f4b35a_0_4785"/>
            <p:cNvSpPr/>
            <p:nvPr/>
          </p:nvSpPr>
          <p:spPr>
            <a:xfrm>
              <a:off x="4972390" y="84094"/>
              <a:ext cx="66675" cy="27939"/>
            </a:xfrm>
            <a:custGeom>
              <a:rect b="b" l="l" r="r" t="t"/>
              <a:pathLst>
                <a:path extrusionOk="0" h="27939" w="66675">
                  <a:moveTo>
                    <a:pt x="20891" y="0"/>
                  </a:moveTo>
                  <a:lnTo>
                    <a:pt x="14187" y="793"/>
                  </a:lnTo>
                  <a:lnTo>
                    <a:pt x="8274" y="3359"/>
                  </a:lnTo>
                  <a:lnTo>
                    <a:pt x="3446" y="7972"/>
                  </a:lnTo>
                  <a:lnTo>
                    <a:pt x="0" y="14909"/>
                  </a:lnTo>
                  <a:lnTo>
                    <a:pt x="4952" y="16154"/>
                  </a:lnTo>
                  <a:lnTo>
                    <a:pt x="8839" y="18440"/>
                  </a:lnTo>
                  <a:lnTo>
                    <a:pt x="12318" y="21120"/>
                  </a:lnTo>
                  <a:lnTo>
                    <a:pt x="22803" y="21934"/>
                  </a:lnTo>
                  <a:lnTo>
                    <a:pt x="34199" y="23206"/>
                  </a:lnTo>
                  <a:lnTo>
                    <a:pt x="45507" y="25034"/>
                  </a:lnTo>
                  <a:lnTo>
                    <a:pt x="55727" y="27520"/>
                  </a:lnTo>
                  <a:lnTo>
                    <a:pt x="55194" y="25971"/>
                  </a:lnTo>
                  <a:lnTo>
                    <a:pt x="66433" y="22161"/>
                  </a:lnTo>
                  <a:lnTo>
                    <a:pt x="58823" y="14991"/>
                  </a:lnTo>
                  <a:lnTo>
                    <a:pt x="47496" y="7785"/>
                  </a:lnTo>
                  <a:lnTo>
                    <a:pt x="34252" y="2226"/>
                  </a:lnTo>
                  <a:lnTo>
                    <a:pt x="208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44" name="Google Shape;8744;gefe2f4b35a_0_4785"/>
            <p:cNvSpPr/>
            <p:nvPr/>
          </p:nvSpPr>
          <p:spPr>
            <a:xfrm>
              <a:off x="133146" y="83158"/>
              <a:ext cx="8014334" cy="24130"/>
            </a:xfrm>
            <a:custGeom>
              <a:rect b="b" l="l" r="r" t="t"/>
              <a:pathLst>
                <a:path extrusionOk="0" h="24130" w="8014334">
                  <a:moveTo>
                    <a:pt x="7289" y="15836"/>
                  </a:moveTo>
                  <a:lnTo>
                    <a:pt x="6654" y="15189"/>
                  </a:lnTo>
                  <a:lnTo>
                    <a:pt x="4419" y="18148"/>
                  </a:lnTo>
                  <a:lnTo>
                    <a:pt x="0" y="24104"/>
                  </a:lnTo>
                  <a:lnTo>
                    <a:pt x="3086" y="21996"/>
                  </a:lnTo>
                  <a:lnTo>
                    <a:pt x="5562" y="19291"/>
                  </a:lnTo>
                  <a:lnTo>
                    <a:pt x="7289" y="15836"/>
                  </a:lnTo>
                  <a:close/>
                </a:path>
                <a:path extrusionOk="0" h="24130" w="8014334">
                  <a:moveTo>
                    <a:pt x="8014119" y="15849"/>
                  </a:moveTo>
                  <a:lnTo>
                    <a:pt x="8006816" y="13284"/>
                  </a:lnTo>
                  <a:lnTo>
                    <a:pt x="7998092" y="2451"/>
                  </a:lnTo>
                  <a:lnTo>
                    <a:pt x="7990713" y="0"/>
                  </a:lnTo>
                  <a:lnTo>
                    <a:pt x="7988998" y="0"/>
                  </a:lnTo>
                  <a:lnTo>
                    <a:pt x="7987017" y="266"/>
                  </a:lnTo>
                  <a:lnTo>
                    <a:pt x="7984706" y="863"/>
                  </a:lnTo>
                  <a:lnTo>
                    <a:pt x="7984706" y="23101"/>
                  </a:lnTo>
                  <a:lnTo>
                    <a:pt x="7986674" y="22898"/>
                  </a:lnTo>
                  <a:lnTo>
                    <a:pt x="8005216" y="22885"/>
                  </a:lnTo>
                  <a:lnTo>
                    <a:pt x="8012633" y="22250"/>
                  </a:lnTo>
                  <a:lnTo>
                    <a:pt x="8014119" y="1584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45" name="Google Shape;8745;gefe2f4b35a_0_4785"/>
            <p:cNvSpPr/>
            <p:nvPr/>
          </p:nvSpPr>
          <p:spPr>
            <a:xfrm>
              <a:off x="110722" y="92369"/>
              <a:ext cx="29210" cy="21589"/>
            </a:xfrm>
            <a:custGeom>
              <a:rect b="b" l="l" r="r" t="t"/>
              <a:pathLst>
                <a:path extrusionOk="0" h="21589" w="29210">
                  <a:moveTo>
                    <a:pt x="19888" y="0"/>
                  </a:moveTo>
                  <a:lnTo>
                    <a:pt x="14935" y="0"/>
                  </a:lnTo>
                  <a:lnTo>
                    <a:pt x="8499" y="1287"/>
                  </a:lnTo>
                  <a:lnTo>
                    <a:pt x="3281" y="5214"/>
                  </a:lnTo>
                  <a:lnTo>
                    <a:pt x="156" y="11878"/>
                  </a:lnTo>
                  <a:lnTo>
                    <a:pt x="0" y="21374"/>
                  </a:lnTo>
                  <a:lnTo>
                    <a:pt x="8991" y="20637"/>
                  </a:lnTo>
                  <a:lnTo>
                    <a:pt x="16751" y="18770"/>
                  </a:lnTo>
                  <a:lnTo>
                    <a:pt x="22428" y="14884"/>
                  </a:lnTo>
                  <a:lnTo>
                    <a:pt x="29083" y="5981"/>
                  </a:lnTo>
                  <a:lnTo>
                    <a:pt x="25120" y="2044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46" name="Google Shape;8746;gefe2f4b35a_0_4785"/>
            <p:cNvSpPr/>
            <p:nvPr/>
          </p:nvSpPr>
          <p:spPr>
            <a:xfrm>
              <a:off x="2909380" y="90549"/>
              <a:ext cx="37464" cy="22860"/>
            </a:xfrm>
            <a:custGeom>
              <a:rect b="b" l="l" r="r" t="t"/>
              <a:pathLst>
                <a:path extrusionOk="0" h="22860" w="37464">
                  <a:moveTo>
                    <a:pt x="13843" y="0"/>
                  </a:moveTo>
                  <a:lnTo>
                    <a:pt x="10668" y="0"/>
                  </a:lnTo>
                  <a:lnTo>
                    <a:pt x="4495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5969" y="9880"/>
                  </a:lnTo>
                  <a:lnTo>
                    <a:pt x="8839" y="14147"/>
                  </a:lnTo>
                  <a:lnTo>
                    <a:pt x="8089" y="22047"/>
                  </a:lnTo>
                  <a:lnTo>
                    <a:pt x="12839" y="22250"/>
                  </a:lnTo>
                  <a:lnTo>
                    <a:pt x="22405" y="20417"/>
                  </a:lnTo>
                  <a:lnTo>
                    <a:pt x="30691" y="17303"/>
                  </a:lnTo>
                  <a:lnTo>
                    <a:pt x="36169" y="11341"/>
                  </a:lnTo>
                  <a:lnTo>
                    <a:pt x="37312" y="965"/>
                  </a:lnTo>
                  <a:lnTo>
                    <a:pt x="35687" y="1574"/>
                  </a:lnTo>
                  <a:lnTo>
                    <a:pt x="33680" y="1803"/>
                  </a:lnTo>
                  <a:lnTo>
                    <a:pt x="28295" y="1803"/>
                  </a:lnTo>
                  <a:lnTo>
                    <a:pt x="138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47" name="Google Shape;8747;gefe2f4b35a_0_4785"/>
            <p:cNvSpPr/>
            <p:nvPr/>
          </p:nvSpPr>
          <p:spPr>
            <a:xfrm>
              <a:off x="2917338" y="112595"/>
              <a:ext cx="5080" cy="1269"/>
            </a:xfrm>
            <a:custGeom>
              <a:rect b="b" l="l" r="r" t="t"/>
              <a:pathLst>
                <a:path extrusionOk="0" h="1269" w="5080">
                  <a:moveTo>
                    <a:pt x="126" y="0"/>
                  </a:moveTo>
                  <a:lnTo>
                    <a:pt x="50" y="762"/>
                  </a:lnTo>
                  <a:lnTo>
                    <a:pt x="0" y="1143"/>
                  </a:lnTo>
                  <a:lnTo>
                    <a:pt x="1587" y="800"/>
                  </a:lnTo>
                  <a:lnTo>
                    <a:pt x="3225" y="495"/>
                  </a:lnTo>
                  <a:lnTo>
                    <a:pt x="4876" y="203"/>
                  </a:lnTo>
                  <a:lnTo>
                    <a:pt x="1701" y="7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48" name="Google Shape;8748;gefe2f4b35a_0_4785"/>
            <p:cNvSpPr/>
            <p:nvPr/>
          </p:nvSpPr>
          <p:spPr>
            <a:xfrm>
              <a:off x="877011" y="91312"/>
              <a:ext cx="8721725" cy="37464"/>
            </a:xfrm>
            <a:custGeom>
              <a:rect b="b" l="l" r="r" t="t"/>
              <a:pathLst>
                <a:path extrusionOk="0" h="37464" w="8721725">
                  <a:moveTo>
                    <a:pt x="29349" y="7683"/>
                  </a:moveTo>
                  <a:lnTo>
                    <a:pt x="26479" y="7302"/>
                  </a:lnTo>
                  <a:lnTo>
                    <a:pt x="23774" y="7112"/>
                  </a:lnTo>
                  <a:lnTo>
                    <a:pt x="21259" y="7112"/>
                  </a:lnTo>
                  <a:lnTo>
                    <a:pt x="13030" y="8001"/>
                  </a:lnTo>
                  <a:lnTo>
                    <a:pt x="6629" y="10731"/>
                  </a:lnTo>
                  <a:lnTo>
                    <a:pt x="2222" y="15494"/>
                  </a:lnTo>
                  <a:lnTo>
                    <a:pt x="0" y="22428"/>
                  </a:lnTo>
                  <a:lnTo>
                    <a:pt x="2806" y="22783"/>
                  </a:lnTo>
                  <a:lnTo>
                    <a:pt x="5461" y="22961"/>
                  </a:lnTo>
                  <a:lnTo>
                    <a:pt x="7937" y="22961"/>
                  </a:lnTo>
                  <a:lnTo>
                    <a:pt x="16205" y="22098"/>
                  </a:lnTo>
                  <a:lnTo>
                    <a:pt x="22644" y="19380"/>
                  </a:lnTo>
                  <a:lnTo>
                    <a:pt x="27089" y="14643"/>
                  </a:lnTo>
                  <a:lnTo>
                    <a:pt x="29349" y="7683"/>
                  </a:lnTo>
                  <a:close/>
                </a:path>
                <a:path extrusionOk="0" h="37464" w="8721725">
                  <a:moveTo>
                    <a:pt x="2764231" y="15049"/>
                  </a:moveTo>
                  <a:lnTo>
                    <a:pt x="2761386" y="9918"/>
                  </a:lnTo>
                  <a:lnTo>
                    <a:pt x="2755379" y="6934"/>
                  </a:lnTo>
                  <a:lnTo>
                    <a:pt x="2747848" y="5969"/>
                  </a:lnTo>
                  <a:lnTo>
                    <a:pt x="2739618" y="5969"/>
                  </a:lnTo>
                  <a:lnTo>
                    <a:pt x="2731592" y="9182"/>
                  </a:lnTo>
                  <a:lnTo>
                    <a:pt x="2732608" y="14960"/>
                  </a:lnTo>
                  <a:lnTo>
                    <a:pt x="2733713" y="14820"/>
                  </a:lnTo>
                  <a:lnTo>
                    <a:pt x="2735719" y="14757"/>
                  </a:lnTo>
                  <a:lnTo>
                    <a:pt x="2741155" y="14757"/>
                  </a:lnTo>
                  <a:lnTo>
                    <a:pt x="2755150" y="22504"/>
                  </a:lnTo>
                  <a:lnTo>
                    <a:pt x="2761665" y="22479"/>
                  </a:lnTo>
                  <a:lnTo>
                    <a:pt x="2762250" y="22440"/>
                  </a:lnTo>
                  <a:lnTo>
                    <a:pt x="2764231" y="15049"/>
                  </a:lnTo>
                  <a:close/>
                </a:path>
                <a:path extrusionOk="0" h="37464" w="8721725">
                  <a:moveTo>
                    <a:pt x="8699094" y="29705"/>
                  </a:moveTo>
                  <a:lnTo>
                    <a:pt x="8697316" y="19443"/>
                  </a:lnTo>
                  <a:lnTo>
                    <a:pt x="8694788" y="9855"/>
                  </a:lnTo>
                  <a:lnTo>
                    <a:pt x="8689772" y="2768"/>
                  </a:lnTo>
                  <a:lnTo>
                    <a:pt x="8680488" y="0"/>
                  </a:lnTo>
                  <a:lnTo>
                    <a:pt x="8678380" y="63"/>
                  </a:lnTo>
                  <a:lnTo>
                    <a:pt x="8677224" y="203"/>
                  </a:lnTo>
                  <a:lnTo>
                    <a:pt x="8667788" y="7416"/>
                  </a:lnTo>
                  <a:lnTo>
                    <a:pt x="8653323" y="9550"/>
                  </a:lnTo>
                  <a:lnTo>
                    <a:pt x="8641588" y="14376"/>
                  </a:lnTo>
                  <a:lnTo>
                    <a:pt x="8640381" y="29705"/>
                  </a:lnTo>
                  <a:lnTo>
                    <a:pt x="8699094" y="29705"/>
                  </a:lnTo>
                  <a:close/>
                </a:path>
                <a:path extrusionOk="0" h="37464" w="8721725">
                  <a:moveTo>
                    <a:pt x="8721509" y="23672"/>
                  </a:moveTo>
                  <a:lnTo>
                    <a:pt x="8720722" y="14122"/>
                  </a:lnTo>
                  <a:lnTo>
                    <a:pt x="8719109" y="5283"/>
                  </a:lnTo>
                  <a:lnTo>
                    <a:pt x="8716899" y="1397"/>
                  </a:lnTo>
                  <a:lnTo>
                    <a:pt x="8716023" y="1397"/>
                  </a:lnTo>
                  <a:lnTo>
                    <a:pt x="8715070" y="3200"/>
                  </a:lnTo>
                  <a:lnTo>
                    <a:pt x="8714092" y="7696"/>
                  </a:lnTo>
                  <a:lnTo>
                    <a:pt x="8712086" y="20281"/>
                  </a:lnTo>
                  <a:lnTo>
                    <a:pt x="8712327" y="29451"/>
                  </a:lnTo>
                  <a:lnTo>
                    <a:pt x="8714092" y="35052"/>
                  </a:lnTo>
                  <a:lnTo>
                    <a:pt x="8716658" y="36957"/>
                  </a:lnTo>
                  <a:lnTo>
                    <a:pt x="8718410" y="36957"/>
                  </a:lnTo>
                  <a:lnTo>
                    <a:pt x="8720226" y="34594"/>
                  </a:lnTo>
                  <a:lnTo>
                    <a:pt x="8721242" y="29705"/>
                  </a:lnTo>
                  <a:lnTo>
                    <a:pt x="8721509" y="236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49" name="Google Shape;8749;gefe2f4b35a_0_4785"/>
            <p:cNvSpPr/>
            <p:nvPr/>
          </p:nvSpPr>
          <p:spPr>
            <a:xfrm>
              <a:off x="6187707" y="99008"/>
              <a:ext cx="4485005" cy="13969"/>
            </a:xfrm>
            <a:custGeom>
              <a:rect b="b" l="l" r="r" t="t"/>
              <a:pathLst>
                <a:path extrusionOk="0" h="13969" w="4485005">
                  <a:moveTo>
                    <a:pt x="29705" y="0"/>
                  </a:moveTo>
                  <a:lnTo>
                    <a:pt x="27927" y="177"/>
                  </a:lnTo>
                  <a:lnTo>
                    <a:pt x="26022" y="241"/>
                  </a:lnTo>
                  <a:lnTo>
                    <a:pt x="15849" y="127"/>
                  </a:lnTo>
                  <a:lnTo>
                    <a:pt x="8229" y="127"/>
                  </a:lnTo>
                  <a:lnTo>
                    <a:pt x="1473" y="952"/>
                  </a:lnTo>
                  <a:lnTo>
                    <a:pt x="0" y="7264"/>
                  </a:lnTo>
                  <a:lnTo>
                    <a:pt x="4279" y="11417"/>
                  </a:lnTo>
                  <a:lnTo>
                    <a:pt x="10058" y="13830"/>
                  </a:lnTo>
                  <a:lnTo>
                    <a:pt x="22352" y="13830"/>
                  </a:lnTo>
                  <a:lnTo>
                    <a:pt x="28562" y="9715"/>
                  </a:lnTo>
                  <a:lnTo>
                    <a:pt x="29705" y="0"/>
                  </a:lnTo>
                  <a:close/>
                </a:path>
                <a:path extrusionOk="0" h="13969" w="4485005">
                  <a:moveTo>
                    <a:pt x="4484408" y="6108"/>
                  </a:moveTo>
                  <a:lnTo>
                    <a:pt x="4478667" y="0"/>
                  </a:lnTo>
                  <a:lnTo>
                    <a:pt x="4468774" y="5943"/>
                  </a:lnTo>
                  <a:lnTo>
                    <a:pt x="4466374" y="10261"/>
                  </a:lnTo>
                  <a:lnTo>
                    <a:pt x="4469104" y="12903"/>
                  </a:lnTo>
                  <a:lnTo>
                    <a:pt x="4474616" y="13792"/>
                  </a:lnTo>
                  <a:lnTo>
                    <a:pt x="4480293" y="12954"/>
                  </a:lnTo>
                  <a:lnTo>
                    <a:pt x="4484255" y="10401"/>
                  </a:lnTo>
                  <a:lnTo>
                    <a:pt x="4484408" y="6108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50" name="Google Shape;8750;gefe2f4b35a_0_4785"/>
            <p:cNvSpPr/>
            <p:nvPr/>
          </p:nvSpPr>
          <p:spPr>
            <a:xfrm>
              <a:off x="13295945" y="97342"/>
              <a:ext cx="37465" cy="31750"/>
            </a:xfrm>
            <a:custGeom>
              <a:rect b="b" l="l" r="r" t="t"/>
              <a:pathLst>
                <a:path extrusionOk="0" h="31750" w="37465">
                  <a:moveTo>
                    <a:pt x="10071" y="0"/>
                  </a:moveTo>
                  <a:lnTo>
                    <a:pt x="7264" y="0"/>
                  </a:lnTo>
                  <a:lnTo>
                    <a:pt x="3949" y="508"/>
                  </a:lnTo>
                  <a:lnTo>
                    <a:pt x="0" y="1651"/>
                  </a:lnTo>
                  <a:lnTo>
                    <a:pt x="1110" y="12165"/>
                  </a:lnTo>
                  <a:lnTo>
                    <a:pt x="6877" y="21751"/>
                  </a:lnTo>
                  <a:lnTo>
                    <a:pt x="15434" y="28732"/>
                  </a:lnTo>
                  <a:lnTo>
                    <a:pt x="24917" y="31432"/>
                  </a:lnTo>
                  <a:lnTo>
                    <a:pt x="29616" y="31432"/>
                  </a:lnTo>
                  <a:lnTo>
                    <a:pt x="33959" y="29159"/>
                  </a:lnTo>
                  <a:lnTo>
                    <a:pt x="36868" y="23660"/>
                  </a:lnTo>
                  <a:lnTo>
                    <a:pt x="30362" y="17670"/>
                  </a:lnTo>
                  <a:lnTo>
                    <a:pt x="25631" y="9791"/>
                  </a:lnTo>
                  <a:lnTo>
                    <a:pt x="19819" y="2932"/>
                  </a:lnTo>
                  <a:lnTo>
                    <a:pt x="1007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51" name="Google Shape;8751;gefe2f4b35a_0_4785"/>
            <p:cNvSpPr/>
            <p:nvPr/>
          </p:nvSpPr>
          <p:spPr>
            <a:xfrm>
              <a:off x="65576" y="104660"/>
              <a:ext cx="25400" cy="10794"/>
            </a:xfrm>
            <a:custGeom>
              <a:rect b="b" l="l" r="r" t="t"/>
              <a:pathLst>
                <a:path extrusionOk="0" h="10794" w="25400">
                  <a:moveTo>
                    <a:pt x="19481" y="0"/>
                  </a:moveTo>
                  <a:lnTo>
                    <a:pt x="16357" y="0"/>
                  </a:lnTo>
                  <a:lnTo>
                    <a:pt x="8102" y="0"/>
                  </a:lnTo>
                  <a:lnTo>
                    <a:pt x="0" y="3263"/>
                  </a:lnTo>
                  <a:lnTo>
                    <a:pt x="1168" y="9080"/>
                  </a:lnTo>
                  <a:lnTo>
                    <a:pt x="3860" y="8991"/>
                  </a:lnTo>
                  <a:lnTo>
                    <a:pt x="10363" y="8991"/>
                  </a:lnTo>
                  <a:lnTo>
                    <a:pt x="15011" y="9486"/>
                  </a:lnTo>
                  <a:lnTo>
                    <a:pt x="19075" y="10566"/>
                  </a:lnTo>
                  <a:lnTo>
                    <a:pt x="25311" y="1447"/>
                  </a:lnTo>
                  <a:lnTo>
                    <a:pt x="22631" y="469"/>
                  </a:lnTo>
                  <a:lnTo>
                    <a:pt x="194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52" name="Google Shape;8752;gefe2f4b35a_0_4785"/>
            <p:cNvSpPr/>
            <p:nvPr/>
          </p:nvSpPr>
          <p:spPr>
            <a:xfrm>
              <a:off x="84655" y="106104"/>
              <a:ext cx="16509" cy="15239"/>
            </a:xfrm>
            <a:custGeom>
              <a:rect b="b" l="l" r="r" t="t"/>
              <a:pathLst>
                <a:path extrusionOk="0" h="15239" w="16509">
                  <a:moveTo>
                    <a:pt x="6235" y="0"/>
                  </a:moveTo>
                  <a:lnTo>
                    <a:pt x="2057" y="6070"/>
                  </a:lnTo>
                  <a:lnTo>
                    <a:pt x="0" y="9118"/>
                  </a:lnTo>
                  <a:lnTo>
                    <a:pt x="4508" y="10299"/>
                  </a:lnTo>
                  <a:lnTo>
                    <a:pt x="8305" y="12192"/>
                  </a:lnTo>
                  <a:lnTo>
                    <a:pt x="11379" y="14897"/>
                  </a:lnTo>
                  <a:lnTo>
                    <a:pt x="15938" y="7035"/>
                  </a:lnTo>
                  <a:lnTo>
                    <a:pt x="12306" y="2209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53" name="Google Shape;8753;gefe2f4b35a_0_4785"/>
            <p:cNvSpPr/>
            <p:nvPr/>
          </p:nvSpPr>
          <p:spPr>
            <a:xfrm>
              <a:off x="1637423" y="113745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20167" y="0"/>
                  </a:moveTo>
                  <a:lnTo>
                    <a:pt x="0" y="0"/>
                  </a:lnTo>
                  <a:lnTo>
                    <a:pt x="342" y="22796"/>
                  </a:lnTo>
                  <a:lnTo>
                    <a:pt x="1600" y="23012"/>
                  </a:lnTo>
                  <a:lnTo>
                    <a:pt x="2730" y="23126"/>
                  </a:lnTo>
                  <a:lnTo>
                    <a:pt x="3759" y="23126"/>
                  </a:lnTo>
                  <a:lnTo>
                    <a:pt x="10877" y="20381"/>
                  </a:lnTo>
                  <a:lnTo>
                    <a:pt x="14287" y="13877"/>
                  </a:lnTo>
                  <a:lnTo>
                    <a:pt x="16535" y="6217"/>
                  </a:lnTo>
                  <a:lnTo>
                    <a:pt x="201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54" name="Google Shape;8754;gefe2f4b35a_0_4785"/>
            <p:cNvSpPr/>
            <p:nvPr/>
          </p:nvSpPr>
          <p:spPr>
            <a:xfrm>
              <a:off x="1635753" y="113745"/>
              <a:ext cx="2539" cy="22860"/>
            </a:xfrm>
            <a:custGeom>
              <a:rect b="b" l="l" r="r" t="t"/>
              <a:pathLst>
                <a:path extrusionOk="0" h="22860" w="2539">
                  <a:moveTo>
                    <a:pt x="1663" y="0"/>
                  </a:moveTo>
                  <a:lnTo>
                    <a:pt x="0" y="0"/>
                  </a:lnTo>
                  <a:lnTo>
                    <a:pt x="0" y="22352"/>
                  </a:lnTo>
                  <a:lnTo>
                    <a:pt x="1371" y="22682"/>
                  </a:lnTo>
                  <a:lnTo>
                    <a:pt x="2019" y="22796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55" name="Google Shape;8755;gefe2f4b35a_0_4785"/>
            <p:cNvSpPr/>
            <p:nvPr/>
          </p:nvSpPr>
          <p:spPr>
            <a:xfrm>
              <a:off x="4501045" y="112356"/>
              <a:ext cx="987425" cy="30480"/>
            </a:xfrm>
            <a:custGeom>
              <a:rect b="b" l="l" r="r" t="t"/>
              <a:pathLst>
                <a:path extrusionOk="0" h="30480" w="987425">
                  <a:moveTo>
                    <a:pt x="29362" y="8661"/>
                  </a:moveTo>
                  <a:lnTo>
                    <a:pt x="26390" y="5499"/>
                  </a:lnTo>
                  <a:lnTo>
                    <a:pt x="21882" y="3835"/>
                  </a:lnTo>
                  <a:lnTo>
                    <a:pt x="17284" y="3835"/>
                  </a:lnTo>
                  <a:lnTo>
                    <a:pt x="10744" y="5016"/>
                  </a:lnTo>
                  <a:lnTo>
                    <a:pt x="5029" y="8636"/>
                  </a:lnTo>
                  <a:lnTo>
                    <a:pt x="1130" y="14846"/>
                  </a:lnTo>
                  <a:lnTo>
                    <a:pt x="0" y="23749"/>
                  </a:lnTo>
                  <a:lnTo>
                    <a:pt x="2628" y="24053"/>
                  </a:lnTo>
                  <a:lnTo>
                    <a:pt x="5105" y="24218"/>
                  </a:lnTo>
                  <a:lnTo>
                    <a:pt x="7429" y="24218"/>
                  </a:lnTo>
                  <a:lnTo>
                    <a:pt x="15900" y="23329"/>
                  </a:lnTo>
                  <a:lnTo>
                    <a:pt x="22504" y="20548"/>
                  </a:lnTo>
                  <a:lnTo>
                    <a:pt x="27051" y="15722"/>
                  </a:lnTo>
                  <a:lnTo>
                    <a:pt x="29362" y="8661"/>
                  </a:lnTo>
                  <a:close/>
                </a:path>
                <a:path extrusionOk="0" h="30480" w="987425">
                  <a:moveTo>
                    <a:pt x="191655" y="8661"/>
                  </a:moveTo>
                  <a:lnTo>
                    <a:pt x="190525" y="9055"/>
                  </a:lnTo>
                  <a:lnTo>
                    <a:pt x="189357" y="9232"/>
                  </a:lnTo>
                  <a:lnTo>
                    <a:pt x="183908" y="9232"/>
                  </a:lnTo>
                  <a:lnTo>
                    <a:pt x="170700" y="2311"/>
                  </a:lnTo>
                  <a:lnTo>
                    <a:pt x="166535" y="0"/>
                  </a:lnTo>
                  <a:lnTo>
                    <a:pt x="162991" y="0"/>
                  </a:lnTo>
                  <a:lnTo>
                    <a:pt x="159550" y="0"/>
                  </a:lnTo>
                  <a:lnTo>
                    <a:pt x="156679" y="2184"/>
                  </a:lnTo>
                  <a:lnTo>
                    <a:pt x="154800" y="8661"/>
                  </a:lnTo>
                  <a:lnTo>
                    <a:pt x="156806" y="8559"/>
                  </a:lnTo>
                  <a:lnTo>
                    <a:pt x="163372" y="8559"/>
                  </a:lnTo>
                  <a:lnTo>
                    <a:pt x="168376" y="11785"/>
                  </a:lnTo>
                  <a:lnTo>
                    <a:pt x="176593" y="18237"/>
                  </a:lnTo>
                  <a:lnTo>
                    <a:pt x="179793" y="21475"/>
                  </a:lnTo>
                  <a:lnTo>
                    <a:pt x="185737" y="21475"/>
                  </a:lnTo>
                  <a:lnTo>
                    <a:pt x="188480" y="18262"/>
                  </a:lnTo>
                  <a:lnTo>
                    <a:pt x="191655" y="8661"/>
                  </a:lnTo>
                  <a:close/>
                </a:path>
                <a:path extrusionOk="0" h="30480" w="987425">
                  <a:moveTo>
                    <a:pt x="987412" y="14643"/>
                  </a:moveTo>
                  <a:lnTo>
                    <a:pt x="983462" y="16256"/>
                  </a:lnTo>
                  <a:lnTo>
                    <a:pt x="980389" y="18757"/>
                  </a:lnTo>
                  <a:lnTo>
                    <a:pt x="979754" y="23749"/>
                  </a:lnTo>
                  <a:lnTo>
                    <a:pt x="983500" y="24511"/>
                  </a:lnTo>
                  <a:lnTo>
                    <a:pt x="985659" y="26898"/>
                  </a:lnTo>
                  <a:lnTo>
                    <a:pt x="987247" y="29857"/>
                  </a:lnTo>
                  <a:lnTo>
                    <a:pt x="987412" y="146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56" name="Google Shape;8756;gefe2f4b35a_0_4785"/>
            <p:cNvSpPr/>
            <p:nvPr/>
          </p:nvSpPr>
          <p:spPr>
            <a:xfrm>
              <a:off x="5488307" y="113745"/>
              <a:ext cx="34289" cy="45719"/>
            </a:xfrm>
            <a:custGeom>
              <a:rect b="b" l="l" r="r" t="t"/>
              <a:pathLst>
                <a:path extrusionOk="0" h="45719" w="34289">
                  <a:moveTo>
                    <a:pt x="21767" y="0"/>
                  </a:moveTo>
                  <a:lnTo>
                    <a:pt x="18994" y="5971"/>
                  </a:lnTo>
                  <a:lnTo>
                    <a:pt x="13560" y="9247"/>
                  </a:lnTo>
                  <a:lnTo>
                    <a:pt x="152" y="13246"/>
                  </a:lnTo>
                  <a:lnTo>
                    <a:pt x="0" y="28460"/>
                  </a:lnTo>
                  <a:lnTo>
                    <a:pt x="3708" y="35356"/>
                  </a:lnTo>
                  <a:lnTo>
                    <a:pt x="4381" y="45351"/>
                  </a:lnTo>
                  <a:lnTo>
                    <a:pt x="16814" y="45351"/>
                  </a:lnTo>
                  <a:lnTo>
                    <a:pt x="19088" y="45008"/>
                  </a:lnTo>
                  <a:lnTo>
                    <a:pt x="21767" y="44246"/>
                  </a:lnTo>
                  <a:lnTo>
                    <a:pt x="23021" y="27176"/>
                  </a:lnTo>
                  <a:lnTo>
                    <a:pt x="30892" y="15774"/>
                  </a:lnTo>
                  <a:lnTo>
                    <a:pt x="34201" y="754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57" name="Google Shape;8757;gefe2f4b35a_0_4785"/>
            <p:cNvSpPr/>
            <p:nvPr/>
          </p:nvSpPr>
          <p:spPr>
            <a:xfrm>
              <a:off x="6245564" y="112262"/>
              <a:ext cx="26035" cy="16510"/>
            </a:xfrm>
            <a:custGeom>
              <a:rect b="b" l="l" r="r" t="t"/>
              <a:pathLst>
                <a:path extrusionOk="0" h="16510" w="26035">
                  <a:moveTo>
                    <a:pt x="11772" y="0"/>
                  </a:moveTo>
                  <a:lnTo>
                    <a:pt x="5626" y="0"/>
                  </a:lnTo>
                  <a:lnTo>
                    <a:pt x="0" y="2844"/>
                  </a:lnTo>
                  <a:lnTo>
                    <a:pt x="1193" y="8750"/>
                  </a:lnTo>
                  <a:lnTo>
                    <a:pt x="10109" y="9893"/>
                  </a:lnTo>
                  <a:lnTo>
                    <a:pt x="8661" y="16230"/>
                  </a:lnTo>
                  <a:lnTo>
                    <a:pt x="23304" y="16230"/>
                  </a:lnTo>
                  <a:lnTo>
                    <a:pt x="25560" y="9210"/>
                  </a:lnTo>
                  <a:lnTo>
                    <a:pt x="23301" y="4129"/>
                  </a:lnTo>
                  <a:lnTo>
                    <a:pt x="18161" y="1041"/>
                  </a:lnTo>
                  <a:lnTo>
                    <a:pt x="117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58" name="Google Shape;8758;gefe2f4b35a_0_4785"/>
            <p:cNvSpPr/>
            <p:nvPr/>
          </p:nvSpPr>
          <p:spPr>
            <a:xfrm>
              <a:off x="6733001" y="113745"/>
              <a:ext cx="22225" cy="23494"/>
            </a:xfrm>
            <a:custGeom>
              <a:rect b="b" l="l" r="r" t="t"/>
              <a:pathLst>
                <a:path extrusionOk="0" h="23494" w="22225">
                  <a:moveTo>
                    <a:pt x="14668" y="0"/>
                  </a:moveTo>
                  <a:lnTo>
                    <a:pt x="11528" y="6089"/>
                  </a:lnTo>
                  <a:lnTo>
                    <a:pt x="5500" y="9366"/>
                  </a:lnTo>
                  <a:lnTo>
                    <a:pt x="389" y="13548"/>
                  </a:lnTo>
                  <a:lnTo>
                    <a:pt x="0" y="22352"/>
                  </a:lnTo>
                  <a:lnTo>
                    <a:pt x="1663" y="23037"/>
                  </a:lnTo>
                  <a:lnTo>
                    <a:pt x="3352" y="23355"/>
                  </a:lnTo>
                  <a:lnTo>
                    <a:pt x="5029" y="23355"/>
                  </a:lnTo>
                  <a:lnTo>
                    <a:pt x="14618" y="20066"/>
                  </a:lnTo>
                  <a:lnTo>
                    <a:pt x="21135" y="12639"/>
                  </a:lnTo>
                  <a:lnTo>
                    <a:pt x="22009" y="4731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59" name="Google Shape;8759;gefe2f4b35a_0_4785"/>
            <p:cNvSpPr/>
            <p:nvPr/>
          </p:nvSpPr>
          <p:spPr>
            <a:xfrm>
              <a:off x="2364892" y="113753"/>
              <a:ext cx="7307580" cy="37464"/>
            </a:xfrm>
            <a:custGeom>
              <a:rect b="b" l="l" r="r" t="t"/>
              <a:pathLst>
                <a:path extrusionOk="0" h="37464" w="7307580">
                  <a:moveTo>
                    <a:pt x="34823" y="20574"/>
                  </a:moveTo>
                  <a:lnTo>
                    <a:pt x="34417" y="8128"/>
                  </a:lnTo>
                  <a:lnTo>
                    <a:pt x="31356" y="7975"/>
                  </a:lnTo>
                  <a:lnTo>
                    <a:pt x="16370" y="6248"/>
                  </a:lnTo>
                  <a:lnTo>
                    <a:pt x="12649" y="6248"/>
                  </a:lnTo>
                  <a:lnTo>
                    <a:pt x="5626" y="6248"/>
                  </a:lnTo>
                  <a:lnTo>
                    <a:pt x="342" y="7988"/>
                  </a:lnTo>
                  <a:lnTo>
                    <a:pt x="0" y="14744"/>
                  </a:lnTo>
                  <a:lnTo>
                    <a:pt x="4368" y="19469"/>
                  </a:lnTo>
                  <a:lnTo>
                    <a:pt x="14046" y="22606"/>
                  </a:lnTo>
                  <a:lnTo>
                    <a:pt x="27381" y="22606"/>
                  </a:lnTo>
                  <a:lnTo>
                    <a:pt x="31407" y="21971"/>
                  </a:lnTo>
                  <a:lnTo>
                    <a:pt x="34823" y="20574"/>
                  </a:lnTo>
                  <a:close/>
                </a:path>
                <a:path extrusionOk="0" h="37464" w="7307580">
                  <a:moveTo>
                    <a:pt x="7307085" y="37096"/>
                  </a:moveTo>
                  <a:lnTo>
                    <a:pt x="7302601" y="21158"/>
                  </a:lnTo>
                  <a:lnTo>
                    <a:pt x="7289559" y="13893"/>
                  </a:lnTo>
                  <a:lnTo>
                    <a:pt x="7274255" y="8940"/>
                  </a:lnTo>
                  <a:lnTo>
                    <a:pt x="7263003" y="0"/>
                  </a:lnTo>
                  <a:lnTo>
                    <a:pt x="7267537" y="15836"/>
                  </a:lnTo>
                  <a:lnTo>
                    <a:pt x="7277405" y="26238"/>
                  </a:lnTo>
                  <a:lnTo>
                    <a:pt x="7291108" y="32791"/>
                  </a:lnTo>
                  <a:lnTo>
                    <a:pt x="7307085" y="370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60" name="Google Shape;8760;gefe2f4b35a_0_4785"/>
            <p:cNvSpPr/>
            <p:nvPr/>
          </p:nvSpPr>
          <p:spPr>
            <a:xfrm>
              <a:off x="2399315" y="121008"/>
              <a:ext cx="10160" cy="13335"/>
            </a:xfrm>
            <a:custGeom>
              <a:rect b="b" l="l" r="r" t="t"/>
              <a:pathLst>
                <a:path extrusionOk="0" h="13335" w="10160">
                  <a:moveTo>
                    <a:pt x="9893" y="0"/>
                  </a:moveTo>
                  <a:lnTo>
                    <a:pt x="7823" y="685"/>
                  </a:lnTo>
                  <a:lnTo>
                    <a:pt x="5346" y="939"/>
                  </a:lnTo>
                  <a:lnTo>
                    <a:pt x="1765" y="939"/>
                  </a:lnTo>
                  <a:lnTo>
                    <a:pt x="0" y="863"/>
                  </a:lnTo>
                  <a:lnTo>
                    <a:pt x="253" y="9182"/>
                  </a:lnTo>
                  <a:lnTo>
                    <a:pt x="406" y="13322"/>
                  </a:lnTo>
                  <a:lnTo>
                    <a:pt x="5905" y="11074"/>
                  </a:lnTo>
                  <a:lnTo>
                    <a:pt x="9791" y="6819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61" name="Google Shape;8761;gefe2f4b35a_0_4785"/>
            <p:cNvSpPr/>
            <p:nvPr/>
          </p:nvSpPr>
          <p:spPr>
            <a:xfrm>
              <a:off x="4559985" y="120491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24104" y="0"/>
                  </a:moveTo>
                  <a:lnTo>
                    <a:pt x="21691" y="0"/>
                  </a:lnTo>
                  <a:lnTo>
                    <a:pt x="13308" y="893"/>
                  </a:lnTo>
                  <a:lnTo>
                    <a:pt x="6778" y="3684"/>
                  </a:lnTo>
                  <a:lnTo>
                    <a:pt x="2282" y="8534"/>
                  </a:lnTo>
                  <a:lnTo>
                    <a:pt x="0" y="15608"/>
                  </a:lnTo>
                  <a:lnTo>
                    <a:pt x="8343" y="17246"/>
                  </a:lnTo>
                  <a:lnTo>
                    <a:pt x="14897" y="19900"/>
                  </a:lnTo>
                  <a:lnTo>
                    <a:pt x="25666" y="19900"/>
                  </a:lnTo>
                  <a:lnTo>
                    <a:pt x="28905" y="15786"/>
                  </a:lnTo>
                  <a:lnTo>
                    <a:pt x="29413" y="520"/>
                  </a:lnTo>
                  <a:lnTo>
                    <a:pt x="26682" y="177"/>
                  </a:lnTo>
                  <a:lnTo>
                    <a:pt x="241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62" name="Google Shape;8762;gefe2f4b35a_0_4785"/>
            <p:cNvSpPr/>
            <p:nvPr/>
          </p:nvSpPr>
          <p:spPr>
            <a:xfrm>
              <a:off x="5568206" y="121008"/>
              <a:ext cx="38100" cy="22860"/>
            </a:xfrm>
            <a:custGeom>
              <a:rect b="b" l="l" r="r" t="t"/>
              <a:pathLst>
                <a:path extrusionOk="0" h="22860" w="38100">
                  <a:moveTo>
                    <a:pt x="37744" y="0"/>
                  </a:moveTo>
                  <a:lnTo>
                    <a:pt x="901" y="0"/>
                  </a:lnTo>
                  <a:lnTo>
                    <a:pt x="0" y="10492"/>
                  </a:lnTo>
                  <a:lnTo>
                    <a:pt x="1776" y="17430"/>
                  </a:lnTo>
                  <a:lnTo>
                    <a:pt x="5607" y="21263"/>
                  </a:lnTo>
                  <a:lnTo>
                    <a:pt x="10871" y="22440"/>
                  </a:lnTo>
                  <a:lnTo>
                    <a:pt x="19779" y="20352"/>
                  </a:lnTo>
                  <a:lnTo>
                    <a:pt x="28493" y="15001"/>
                  </a:lnTo>
                  <a:lnTo>
                    <a:pt x="35115" y="7760"/>
                  </a:lnTo>
                  <a:lnTo>
                    <a:pt x="37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63" name="Google Shape;8763;gefe2f4b35a_0_4785"/>
            <p:cNvSpPr/>
            <p:nvPr/>
          </p:nvSpPr>
          <p:spPr>
            <a:xfrm>
              <a:off x="7003708" y="128807"/>
              <a:ext cx="38734" cy="25400"/>
            </a:xfrm>
            <a:custGeom>
              <a:rect b="b" l="l" r="r" t="t"/>
              <a:pathLst>
                <a:path extrusionOk="0" h="25400" w="38734">
                  <a:moveTo>
                    <a:pt x="16713" y="0"/>
                  </a:moveTo>
                  <a:lnTo>
                    <a:pt x="11201" y="5245"/>
                  </a:lnTo>
                  <a:lnTo>
                    <a:pt x="0" y="15582"/>
                  </a:lnTo>
                  <a:lnTo>
                    <a:pt x="6197" y="21463"/>
                  </a:lnTo>
                  <a:lnTo>
                    <a:pt x="13677" y="25133"/>
                  </a:lnTo>
                  <a:lnTo>
                    <a:pt x="20485" y="25133"/>
                  </a:lnTo>
                  <a:lnTo>
                    <a:pt x="26299" y="24132"/>
                  </a:lnTo>
                  <a:lnTo>
                    <a:pt x="31464" y="20978"/>
                  </a:lnTo>
                  <a:lnTo>
                    <a:pt x="35676" y="15441"/>
                  </a:lnTo>
                  <a:lnTo>
                    <a:pt x="38633" y="7289"/>
                  </a:lnTo>
                  <a:lnTo>
                    <a:pt x="34353" y="1841"/>
                  </a:lnTo>
                  <a:lnTo>
                    <a:pt x="25793" y="660"/>
                  </a:lnTo>
                  <a:lnTo>
                    <a:pt x="167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64" name="Google Shape;8764;gefe2f4b35a_0_4785"/>
            <p:cNvSpPr/>
            <p:nvPr/>
          </p:nvSpPr>
          <p:spPr>
            <a:xfrm>
              <a:off x="6990830" y="121008"/>
              <a:ext cx="29845" cy="23494"/>
            </a:xfrm>
            <a:custGeom>
              <a:rect b="b" l="l" r="r" t="t"/>
              <a:pathLst>
                <a:path extrusionOk="0" h="23494" w="29845">
                  <a:moveTo>
                    <a:pt x="0" y="0"/>
                  </a:moveTo>
                  <a:lnTo>
                    <a:pt x="1774" y="6621"/>
                  </a:lnTo>
                  <a:lnTo>
                    <a:pt x="4643" y="12823"/>
                  </a:lnTo>
                  <a:lnTo>
                    <a:pt x="8409" y="18459"/>
                  </a:lnTo>
                  <a:lnTo>
                    <a:pt x="12877" y="23380"/>
                  </a:lnTo>
                  <a:lnTo>
                    <a:pt x="24079" y="13042"/>
                  </a:lnTo>
                  <a:lnTo>
                    <a:pt x="29591" y="7797"/>
                  </a:lnTo>
                  <a:lnTo>
                    <a:pt x="20836" y="7208"/>
                  </a:lnTo>
                  <a:lnTo>
                    <a:pt x="12495" y="6203"/>
                  </a:lnTo>
                  <a:lnTo>
                    <a:pt x="530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65" name="Google Shape;8765;gefe2f4b35a_0_4785"/>
            <p:cNvSpPr/>
            <p:nvPr/>
          </p:nvSpPr>
          <p:spPr>
            <a:xfrm>
              <a:off x="246448" y="127562"/>
              <a:ext cx="41275" cy="19685"/>
            </a:xfrm>
            <a:custGeom>
              <a:rect b="b" l="l" r="r" t="t"/>
              <a:pathLst>
                <a:path extrusionOk="0" h="19685" w="41275">
                  <a:moveTo>
                    <a:pt x="13576" y="0"/>
                  </a:moveTo>
                  <a:lnTo>
                    <a:pt x="9855" y="0"/>
                  </a:lnTo>
                  <a:lnTo>
                    <a:pt x="5816" y="0"/>
                  </a:lnTo>
                  <a:lnTo>
                    <a:pt x="2336" y="558"/>
                  </a:lnTo>
                  <a:lnTo>
                    <a:pt x="0" y="2260"/>
                  </a:lnTo>
                  <a:lnTo>
                    <a:pt x="342" y="12166"/>
                  </a:lnTo>
                  <a:lnTo>
                    <a:pt x="5638" y="17119"/>
                  </a:lnTo>
                  <a:lnTo>
                    <a:pt x="11544" y="19570"/>
                  </a:lnTo>
                  <a:lnTo>
                    <a:pt x="17322" y="19570"/>
                  </a:lnTo>
                  <a:lnTo>
                    <a:pt x="24165" y="18397"/>
                  </a:lnTo>
                  <a:lnTo>
                    <a:pt x="30622" y="14887"/>
                  </a:lnTo>
                  <a:lnTo>
                    <a:pt x="36418" y="9058"/>
                  </a:lnTo>
                  <a:lnTo>
                    <a:pt x="41275" y="927"/>
                  </a:lnTo>
                  <a:lnTo>
                    <a:pt x="39230" y="1625"/>
                  </a:lnTo>
                  <a:lnTo>
                    <a:pt x="36753" y="1879"/>
                  </a:lnTo>
                  <a:lnTo>
                    <a:pt x="30302" y="1879"/>
                  </a:lnTo>
                  <a:lnTo>
                    <a:pt x="135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66" name="Google Shape;8766;gefe2f4b35a_0_4785"/>
            <p:cNvSpPr/>
            <p:nvPr/>
          </p:nvSpPr>
          <p:spPr>
            <a:xfrm>
              <a:off x="243370" y="127926"/>
              <a:ext cx="1384935" cy="23494"/>
            </a:xfrm>
            <a:custGeom>
              <a:rect b="b" l="l" r="r" t="t"/>
              <a:pathLst>
                <a:path extrusionOk="0" h="23494" w="1384935">
                  <a:moveTo>
                    <a:pt x="3416" y="11823"/>
                  </a:moveTo>
                  <a:lnTo>
                    <a:pt x="3073" y="1905"/>
                  </a:lnTo>
                  <a:lnTo>
                    <a:pt x="1270" y="3225"/>
                  </a:lnTo>
                  <a:lnTo>
                    <a:pt x="165" y="5219"/>
                  </a:lnTo>
                  <a:lnTo>
                    <a:pt x="0" y="8178"/>
                  </a:lnTo>
                  <a:lnTo>
                    <a:pt x="1104" y="9512"/>
                  </a:lnTo>
                  <a:lnTo>
                    <a:pt x="2247" y="10731"/>
                  </a:lnTo>
                  <a:lnTo>
                    <a:pt x="3416" y="11823"/>
                  </a:lnTo>
                  <a:close/>
                </a:path>
                <a:path extrusionOk="0" h="23494" w="1384935">
                  <a:moveTo>
                    <a:pt x="1384896" y="571"/>
                  </a:moveTo>
                  <a:lnTo>
                    <a:pt x="1382293" y="177"/>
                  </a:lnTo>
                  <a:lnTo>
                    <a:pt x="1379905" y="0"/>
                  </a:lnTo>
                  <a:lnTo>
                    <a:pt x="1377696" y="0"/>
                  </a:lnTo>
                  <a:lnTo>
                    <a:pt x="1366583" y="1968"/>
                  </a:lnTo>
                  <a:lnTo>
                    <a:pt x="1358658" y="7137"/>
                  </a:lnTo>
                  <a:lnTo>
                    <a:pt x="1352829" y="14478"/>
                  </a:lnTo>
                  <a:lnTo>
                    <a:pt x="1348041" y="22923"/>
                  </a:lnTo>
                  <a:lnTo>
                    <a:pt x="1360271" y="20281"/>
                  </a:lnTo>
                  <a:lnTo>
                    <a:pt x="1369504" y="14693"/>
                  </a:lnTo>
                  <a:lnTo>
                    <a:pt x="1384896" y="57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67" name="Google Shape;8767;gefe2f4b35a_0_4785"/>
            <p:cNvSpPr/>
            <p:nvPr/>
          </p:nvSpPr>
          <p:spPr>
            <a:xfrm>
              <a:off x="2622689" y="127723"/>
              <a:ext cx="2519679" cy="29210"/>
            </a:xfrm>
            <a:custGeom>
              <a:rect b="b" l="l" r="r" t="t"/>
              <a:pathLst>
                <a:path extrusionOk="0" h="29210" w="2519679">
                  <a:moveTo>
                    <a:pt x="36868" y="8382"/>
                  </a:moveTo>
                  <a:lnTo>
                    <a:pt x="26390" y="10833"/>
                  </a:lnTo>
                  <a:lnTo>
                    <a:pt x="15824" y="13119"/>
                  </a:lnTo>
                  <a:lnTo>
                    <a:pt x="6553" y="16725"/>
                  </a:lnTo>
                  <a:lnTo>
                    <a:pt x="0" y="23126"/>
                  </a:lnTo>
                  <a:lnTo>
                    <a:pt x="8064" y="23596"/>
                  </a:lnTo>
                  <a:lnTo>
                    <a:pt x="11849" y="23596"/>
                  </a:lnTo>
                  <a:lnTo>
                    <a:pt x="21285" y="22987"/>
                  </a:lnTo>
                  <a:lnTo>
                    <a:pt x="29044" y="20701"/>
                  </a:lnTo>
                  <a:lnTo>
                    <a:pt x="34455" y="16065"/>
                  </a:lnTo>
                  <a:lnTo>
                    <a:pt x="36868" y="8382"/>
                  </a:lnTo>
                  <a:close/>
                </a:path>
                <a:path extrusionOk="0" h="29210" w="2519679">
                  <a:moveTo>
                    <a:pt x="2267750" y="29095"/>
                  </a:moveTo>
                  <a:lnTo>
                    <a:pt x="2265997" y="16903"/>
                  </a:lnTo>
                  <a:lnTo>
                    <a:pt x="2264994" y="10477"/>
                  </a:lnTo>
                  <a:lnTo>
                    <a:pt x="2261628" y="7912"/>
                  </a:lnTo>
                  <a:lnTo>
                    <a:pt x="2256891" y="6832"/>
                  </a:lnTo>
                  <a:lnTo>
                    <a:pt x="2251697" y="6832"/>
                  </a:lnTo>
                  <a:lnTo>
                    <a:pt x="2240330" y="8293"/>
                  </a:lnTo>
                  <a:lnTo>
                    <a:pt x="2229523" y="12077"/>
                  </a:lnTo>
                  <a:lnTo>
                    <a:pt x="2221192" y="17322"/>
                  </a:lnTo>
                  <a:lnTo>
                    <a:pt x="2217267" y="23126"/>
                  </a:lnTo>
                  <a:lnTo>
                    <a:pt x="2219680" y="26301"/>
                  </a:lnTo>
                  <a:lnTo>
                    <a:pt x="2222919" y="27355"/>
                  </a:lnTo>
                  <a:lnTo>
                    <a:pt x="2230437" y="27355"/>
                  </a:lnTo>
                  <a:lnTo>
                    <a:pt x="2248357" y="23025"/>
                  </a:lnTo>
                  <a:lnTo>
                    <a:pt x="2258187" y="23025"/>
                  </a:lnTo>
                  <a:lnTo>
                    <a:pt x="2263292" y="24485"/>
                  </a:lnTo>
                  <a:lnTo>
                    <a:pt x="2267750" y="29095"/>
                  </a:lnTo>
                  <a:close/>
                </a:path>
                <a:path extrusionOk="0" h="29210" w="2519679">
                  <a:moveTo>
                    <a:pt x="2519134" y="15646"/>
                  </a:moveTo>
                  <a:lnTo>
                    <a:pt x="2516962" y="16167"/>
                  </a:lnTo>
                  <a:lnTo>
                    <a:pt x="2515070" y="16395"/>
                  </a:lnTo>
                  <a:lnTo>
                    <a:pt x="2506434" y="16395"/>
                  </a:lnTo>
                  <a:lnTo>
                    <a:pt x="2495067" y="0"/>
                  </a:lnTo>
                  <a:lnTo>
                    <a:pt x="2488133" y="0"/>
                  </a:lnTo>
                  <a:lnTo>
                    <a:pt x="2486456" y="0"/>
                  </a:lnTo>
                  <a:lnTo>
                    <a:pt x="2484539" y="241"/>
                  </a:lnTo>
                  <a:lnTo>
                    <a:pt x="2482316" y="774"/>
                  </a:lnTo>
                  <a:lnTo>
                    <a:pt x="2481478" y="10477"/>
                  </a:lnTo>
                  <a:lnTo>
                    <a:pt x="2486253" y="17868"/>
                  </a:lnTo>
                  <a:lnTo>
                    <a:pt x="2494508" y="22580"/>
                  </a:lnTo>
                  <a:lnTo>
                    <a:pt x="2504071" y="24231"/>
                  </a:lnTo>
                  <a:lnTo>
                    <a:pt x="2510917" y="24231"/>
                  </a:lnTo>
                  <a:lnTo>
                    <a:pt x="2517127" y="21577"/>
                  </a:lnTo>
                  <a:lnTo>
                    <a:pt x="2519134" y="156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68" name="Google Shape;8768;gefe2f4b35a_0_4785"/>
            <p:cNvSpPr/>
            <p:nvPr/>
          </p:nvSpPr>
          <p:spPr>
            <a:xfrm>
              <a:off x="4887682" y="138192"/>
              <a:ext cx="6985" cy="20319"/>
            </a:xfrm>
            <a:custGeom>
              <a:rect b="b" l="l" r="r" t="t"/>
              <a:pathLst>
                <a:path extrusionOk="0" h="20319" w="6985">
                  <a:moveTo>
                    <a:pt x="0" y="0"/>
                  </a:moveTo>
                  <a:lnTo>
                    <a:pt x="1955" y="12661"/>
                  </a:lnTo>
                  <a:lnTo>
                    <a:pt x="2755" y="18618"/>
                  </a:lnTo>
                  <a:lnTo>
                    <a:pt x="3822" y="19799"/>
                  </a:lnTo>
                  <a:lnTo>
                    <a:pt x="6604" y="9740"/>
                  </a:lnTo>
                  <a:lnTo>
                    <a:pt x="4572" y="3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69" name="Google Shape;8769;gefe2f4b35a_0_4785"/>
            <p:cNvSpPr/>
            <p:nvPr/>
          </p:nvSpPr>
          <p:spPr>
            <a:xfrm>
              <a:off x="1229038" y="142775"/>
              <a:ext cx="22859" cy="15875"/>
            </a:xfrm>
            <a:custGeom>
              <a:rect b="b" l="l" r="r" t="t"/>
              <a:pathLst>
                <a:path extrusionOk="0" h="15875" w="22859">
                  <a:moveTo>
                    <a:pt x="20332" y="0"/>
                  </a:moveTo>
                  <a:lnTo>
                    <a:pt x="0" y="15557"/>
                  </a:lnTo>
                  <a:lnTo>
                    <a:pt x="11506" y="14757"/>
                  </a:lnTo>
                  <a:lnTo>
                    <a:pt x="18160" y="10960"/>
                  </a:lnTo>
                  <a:lnTo>
                    <a:pt x="22656" y="4381"/>
                  </a:lnTo>
                  <a:lnTo>
                    <a:pt x="22415" y="1612"/>
                  </a:lnTo>
                  <a:lnTo>
                    <a:pt x="20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70" name="Google Shape;8770;gefe2f4b35a_0_4785"/>
            <p:cNvSpPr/>
            <p:nvPr/>
          </p:nvSpPr>
          <p:spPr>
            <a:xfrm>
              <a:off x="1215694" y="141364"/>
              <a:ext cx="34290" cy="17144"/>
            </a:xfrm>
            <a:custGeom>
              <a:rect b="b" l="l" r="r" t="t"/>
              <a:pathLst>
                <a:path extrusionOk="0" h="17144" w="34290">
                  <a:moveTo>
                    <a:pt x="30861" y="0"/>
                  </a:moveTo>
                  <a:lnTo>
                    <a:pt x="28689" y="0"/>
                  </a:lnTo>
                  <a:lnTo>
                    <a:pt x="23427" y="845"/>
                  </a:lnTo>
                  <a:lnTo>
                    <a:pt x="16821" y="3640"/>
                  </a:lnTo>
                  <a:lnTo>
                    <a:pt x="8976" y="8770"/>
                  </a:lnTo>
                  <a:lnTo>
                    <a:pt x="0" y="16624"/>
                  </a:lnTo>
                  <a:lnTo>
                    <a:pt x="3175" y="16967"/>
                  </a:lnTo>
                  <a:lnTo>
                    <a:pt x="6108" y="17119"/>
                  </a:lnTo>
                  <a:lnTo>
                    <a:pt x="10414" y="17119"/>
                  </a:lnTo>
                  <a:lnTo>
                    <a:pt x="13347" y="16967"/>
                  </a:lnTo>
                  <a:lnTo>
                    <a:pt x="33680" y="1409"/>
                  </a:lnTo>
                  <a:lnTo>
                    <a:pt x="32537" y="533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71" name="Google Shape;8771;gefe2f4b35a_0_4785"/>
            <p:cNvSpPr/>
            <p:nvPr/>
          </p:nvSpPr>
          <p:spPr>
            <a:xfrm>
              <a:off x="1377950" y="142074"/>
              <a:ext cx="5716270" cy="32385"/>
            </a:xfrm>
            <a:custGeom>
              <a:rect b="b" l="l" r="r" t="t"/>
              <a:pathLst>
                <a:path extrusionOk="0" h="32385" w="5716270">
                  <a:moveTo>
                    <a:pt x="29349" y="23533"/>
                  </a:moveTo>
                  <a:lnTo>
                    <a:pt x="28346" y="15036"/>
                  </a:lnTo>
                  <a:lnTo>
                    <a:pt x="24345" y="8686"/>
                  </a:lnTo>
                  <a:lnTo>
                    <a:pt x="18503" y="4724"/>
                  </a:lnTo>
                  <a:lnTo>
                    <a:pt x="11976" y="3352"/>
                  </a:lnTo>
                  <a:lnTo>
                    <a:pt x="5765" y="3352"/>
                  </a:lnTo>
                  <a:lnTo>
                    <a:pt x="228" y="7251"/>
                  </a:lnTo>
                  <a:lnTo>
                    <a:pt x="0" y="15925"/>
                  </a:lnTo>
                  <a:lnTo>
                    <a:pt x="8293" y="17881"/>
                  </a:lnTo>
                  <a:lnTo>
                    <a:pt x="12458" y="24218"/>
                  </a:lnTo>
                  <a:lnTo>
                    <a:pt x="24866" y="24218"/>
                  </a:lnTo>
                  <a:lnTo>
                    <a:pt x="26974" y="24003"/>
                  </a:lnTo>
                  <a:lnTo>
                    <a:pt x="29349" y="23533"/>
                  </a:lnTo>
                  <a:close/>
                </a:path>
                <a:path extrusionOk="0" h="32385" w="5716270">
                  <a:moveTo>
                    <a:pt x="59004" y="7823"/>
                  </a:moveTo>
                  <a:lnTo>
                    <a:pt x="51511" y="1295"/>
                  </a:lnTo>
                  <a:lnTo>
                    <a:pt x="46659" y="7505"/>
                  </a:lnTo>
                  <a:lnTo>
                    <a:pt x="39751" y="11709"/>
                  </a:lnTo>
                  <a:lnTo>
                    <a:pt x="35052" y="18135"/>
                  </a:lnTo>
                  <a:lnTo>
                    <a:pt x="36842" y="31026"/>
                  </a:lnTo>
                  <a:lnTo>
                    <a:pt x="38785" y="31851"/>
                  </a:lnTo>
                  <a:lnTo>
                    <a:pt x="40665" y="32219"/>
                  </a:lnTo>
                  <a:lnTo>
                    <a:pt x="42481" y="32219"/>
                  </a:lnTo>
                  <a:lnTo>
                    <a:pt x="52641" y="27952"/>
                  </a:lnTo>
                  <a:lnTo>
                    <a:pt x="58762" y="18262"/>
                  </a:lnTo>
                  <a:lnTo>
                    <a:pt x="59004" y="7823"/>
                  </a:lnTo>
                  <a:close/>
                </a:path>
                <a:path extrusionOk="0" h="32385" w="5716270">
                  <a:moveTo>
                    <a:pt x="5715914" y="8775"/>
                  </a:moveTo>
                  <a:lnTo>
                    <a:pt x="5711761" y="5943"/>
                  </a:lnTo>
                  <a:lnTo>
                    <a:pt x="5704649" y="3086"/>
                  </a:lnTo>
                  <a:lnTo>
                    <a:pt x="5695924" y="889"/>
                  </a:lnTo>
                  <a:lnTo>
                    <a:pt x="5686920" y="0"/>
                  </a:lnTo>
                  <a:lnTo>
                    <a:pt x="5679351" y="0"/>
                  </a:lnTo>
                  <a:lnTo>
                    <a:pt x="5672988" y="2260"/>
                  </a:lnTo>
                  <a:lnTo>
                    <a:pt x="5671845" y="8775"/>
                  </a:lnTo>
                  <a:lnTo>
                    <a:pt x="5675071" y="7162"/>
                  </a:lnTo>
                  <a:lnTo>
                    <a:pt x="5678195" y="6527"/>
                  </a:lnTo>
                  <a:lnTo>
                    <a:pt x="5686895" y="6527"/>
                  </a:lnTo>
                  <a:lnTo>
                    <a:pt x="5692152" y="8851"/>
                  </a:lnTo>
                  <a:lnTo>
                    <a:pt x="5701474" y="13500"/>
                  </a:lnTo>
                  <a:lnTo>
                    <a:pt x="5705538" y="15811"/>
                  </a:lnTo>
                  <a:lnTo>
                    <a:pt x="5711812" y="15811"/>
                  </a:lnTo>
                  <a:lnTo>
                    <a:pt x="5714187" y="14008"/>
                  </a:lnTo>
                  <a:lnTo>
                    <a:pt x="5715914" y="87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72" name="Google Shape;8772;gefe2f4b35a_0_4785"/>
            <p:cNvSpPr/>
            <p:nvPr/>
          </p:nvSpPr>
          <p:spPr>
            <a:xfrm>
              <a:off x="8610759" y="142350"/>
              <a:ext cx="38100" cy="9525"/>
            </a:xfrm>
            <a:custGeom>
              <a:rect b="b" l="l" r="r" t="t"/>
              <a:pathLst>
                <a:path extrusionOk="0" h="9525" w="38100">
                  <a:moveTo>
                    <a:pt x="13817" y="0"/>
                  </a:moveTo>
                  <a:lnTo>
                    <a:pt x="10617" y="0"/>
                  </a:lnTo>
                  <a:lnTo>
                    <a:pt x="4445" y="0"/>
                  </a:lnTo>
                  <a:lnTo>
                    <a:pt x="0" y="1727"/>
                  </a:lnTo>
                  <a:lnTo>
                    <a:pt x="596" y="8496"/>
                  </a:lnTo>
                  <a:lnTo>
                    <a:pt x="2209" y="7886"/>
                  </a:lnTo>
                  <a:lnTo>
                    <a:pt x="4216" y="7658"/>
                  </a:lnTo>
                  <a:lnTo>
                    <a:pt x="9601" y="7658"/>
                  </a:lnTo>
                  <a:lnTo>
                    <a:pt x="24066" y="9461"/>
                  </a:lnTo>
                  <a:lnTo>
                    <a:pt x="33413" y="9461"/>
                  </a:lnTo>
                  <a:lnTo>
                    <a:pt x="37922" y="7759"/>
                  </a:lnTo>
                  <a:lnTo>
                    <a:pt x="37426" y="1016"/>
                  </a:lnTo>
                  <a:lnTo>
                    <a:pt x="35826" y="1625"/>
                  </a:lnTo>
                  <a:lnTo>
                    <a:pt x="33832" y="1854"/>
                  </a:lnTo>
                  <a:lnTo>
                    <a:pt x="28422" y="1854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73" name="Google Shape;8773;gefe2f4b35a_0_4785"/>
            <p:cNvSpPr/>
            <p:nvPr/>
          </p:nvSpPr>
          <p:spPr>
            <a:xfrm>
              <a:off x="555873" y="150378"/>
              <a:ext cx="26670" cy="15239"/>
            </a:xfrm>
            <a:custGeom>
              <a:rect b="b" l="l" r="r" t="t"/>
              <a:pathLst>
                <a:path extrusionOk="0" h="15239" w="26670">
                  <a:moveTo>
                    <a:pt x="17132" y="0"/>
                  </a:moveTo>
                  <a:lnTo>
                    <a:pt x="14770" y="0"/>
                  </a:lnTo>
                  <a:lnTo>
                    <a:pt x="6235" y="0"/>
                  </a:lnTo>
                  <a:lnTo>
                    <a:pt x="0" y="2298"/>
                  </a:lnTo>
                  <a:lnTo>
                    <a:pt x="4330" y="15214"/>
                  </a:lnTo>
                  <a:lnTo>
                    <a:pt x="13068" y="14490"/>
                  </a:lnTo>
                  <a:lnTo>
                    <a:pt x="20688" y="12700"/>
                  </a:lnTo>
                  <a:lnTo>
                    <a:pt x="26263" y="8978"/>
                  </a:lnTo>
                  <a:lnTo>
                    <a:pt x="26212" y="609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74" name="Google Shape;8774;gefe2f4b35a_0_4785"/>
            <p:cNvSpPr/>
            <p:nvPr/>
          </p:nvSpPr>
          <p:spPr>
            <a:xfrm>
              <a:off x="582086" y="150846"/>
              <a:ext cx="7620" cy="8889"/>
            </a:xfrm>
            <a:custGeom>
              <a:rect b="b" l="l" r="r" t="t"/>
              <a:pathLst>
                <a:path extrusionOk="0" h="8889" w="7620">
                  <a:moveTo>
                    <a:pt x="7480" y="0"/>
                  </a:moveTo>
                  <a:lnTo>
                    <a:pt x="6210" y="165"/>
                  </a:lnTo>
                  <a:lnTo>
                    <a:pt x="4838" y="228"/>
                  </a:lnTo>
                  <a:lnTo>
                    <a:pt x="2298" y="228"/>
                  </a:lnTo>
                  <a:lnTo>
                    <a:pt x="0" y="139"/>
                  </a:lnTo>
                  <a:lnTo>
                    <a:pt x="50" y="8509"/>
                  </a:lnTo>
                  <a:lnTo>
                    <a:pt x="3263" y="6362"/>
                  </a:lnTo>
                  <a:lnTo>
                    <a:pt x="5791" y="3581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75" name="Google Shape;8775;gefe2f4b35a_0_4785"/>
            <p:cNvSpPr/>
            <p:nvPr/>
          </p:nvSpPr>
          <p:spPr>
            <a:xfrm>
              <a:off x="3278175" y="150392"/>
              <a:ext cx="1555114" cy="30480"/>
            </a:xfrm>
            <a:custGeom>
              <a:rect b="b" l="l" r="r" t="t"/>
              <a:pathLst>
                <a:path extrusionOk="0" h="30480" w="1555114">
                  <a:moveTo>
                    <a:pt x="12128" y="22225"/>
                  </a:moveTo>
                  <a:lnTo>
                    <a:pt x="11912" y="14224"/>
                  </a:lnTo>
                  <a:lnTo>
                    <a:pt x="7620" y="6705"/>
                  </a:lnTo>
                  <a:lnTo>
                    <a:pt x="0" y="457"/>
                  </a:lnTo>
                  <a:lnTo>
                    <a:pt x="342" y="9359"/>
                  </a:lnTo>
                  <a:lnTo>
                    <a:pt x="482" y="18453"/>
                  </a:lnTo>
                  <a:lnTo>
                    <a:pt x="2247" y="25920"/>
                  </a:lnTo>
                  <a:lnTo>
                    <a:pt x="7493" y="29959"/>
                  </a:lnTo>
                  <a:lnTo>
                    <a:pt x="12128" y="22225"/>
                  </a:lnTo>
                  <a:close/>
                </a:path>
                <a:path extrusionOk="0" h="30480" w="1555114">
                  <a:moveTo>
                    <a:pt x="250609" y="22694"/>
                  </a:moveTo>
                  <a:lnTo>
                    <a:pt x="250024" y="12026"/>
                  </a:lnTo>
                  <a:lnTo>
                    <a:pt x="245935" y="5016"/>
                  </a:lnTo>
                  <a:lnTo>
                    <a:pt x="238734" y="1181"/>
                  </a:lnTo>
                  <a:lnTo>
                    <a:pt x="228803" y="0"/>
                  </a:lnTo>
                  <a:lnTo>
                    <a:pt x="226339" y="0"/>
                  </a:lnTo>
                  <a:lnTo>
                    <a:pt x="223697" y="152"/>
                  </a:lnTo>
                  <a:lnTo>
                    <a:pt x="220916" y="457"/>
                  </a:lnTo>
                  <a:lnTo>
                    <a:pt x="222605" y="11671"/>
                  </a:lnTo>
                  <a:lnTo>
                    <a:pt x="229616" y="17678"/>
                  </a:lnTo>
                  <a:lnTo>
                    <a:pt x="239687" y="20637"/>
                  </a:lnTo>
                  <a:lnTo>
                    <a:pt x="250609" y="22694"/>
                  </a:lnTo>
                  <a:close/>
                </a:path>
                <a:path extrusionOk="0" h="30480" w="1555114">
                  <a:moveTo>
                    <a:pt x="1554784" y="6997"/>
                  </a:moveTo>
                  <a:lnTo>
                    <a:pt x="1554289" y="457"/>
                  </a:lnTo>
                  <a:lnTo>
                    <a:pt x="1552663" y="1079"/>
                  </a:lnTo>
                  <a:lnTo>
                    <a:pt x="1550657" y="1308"/>
                  </a:lnTo>
                  <a:lnTo>
                    <a:pt x="1546098" y="1308"/>
                  </a:lnTo>
                  <a:lnTo>
                    <a:pt x="1543519" y="1054"/>
                  </a:lnTo>
                  <a:lnTo>
                    <a:pt x="1540878" y="736"/>
                  </a:lnTo>
                  <a:lnTo>
                    <a:pt x="1541043" y="3390"/>
                  </a:lnTo>
                  <a:lnTo>
                    <a:pt x="1541259" y="6007"/>
                  </a:lnTo>
                  <a:lnTo>
                    <a:pt x="1541526" y="8585"/>
                  </a:lnTo>
                  <a:lnTo>
                    <a:pt x="1543494" y="8686"/>
                  </a:lnTo>
                  <a:lnTo>
                    <a:pt x="1550441" y="8686"/>
                  </a:lnTo>
                  <a:lnTo>
                    <a:pt x="1554784" y="69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76" name="Google Shape;8776;gefe2f4b35a_0_4785"/>
            <p:cNvSpPr/>
            <p:nvPr/>
          </p:nvSpPr>
          <p:spPr>
            <a:xfrm>
              <a:off x="4795188" y="149826"/>
              <a:ext cx="24764" cy="9525"/>
            </a:xfrm>
            <a:custGeom>
              <a:rect b="b" l="l" r="r" t="t"/>
              <a:pathLst>
                <a:path extrusionOk="0" h="9525" w="24764">
                  <a:moveTo>
                    <a:pt x="13589" y="0"/>
                  </a:moveTo>
                  <a:lnTo>
                    <a:pt x="10401" y="0"/>
                  </a:lnTo>
                  <a:lnTo>
                    <a:pt x="4368" y="0"/>
                  </a:lnTo>
                  <a:lnTo>
                    <a:pt x="0" y="1663"/>
                  </a:lnTo>
                  <a:lnTo>
                    <a:pt x="457" y="8166"/>
                  </a:lnTo>
                  <a:lnTo>
                    <a:pt x="2057" y="7556"/>
                  </a:lnTo>
                  <a:lnTo>
                    <a:pt x="4038" y="7340"/>
                  </a:lnTo>
                  <a:lnTo>
                    <a:pt x="9448" y="7340"/>
                  </a:lnTo>
                  <a:lnTo>
                    <a:pt x="22072" y="8978"/>
                  </a:lnTo>
                  <a:lnTo>
                    <a:pt x="24523" y="9144"/>
                  </a:lnTo>
                  <a:lnTo>
                    <a:pt x="24257" y="6578"/>
                  </a:lnTo>
                  <a:lnTo>
                    <a:pt x="24041" y="3962"/>
                  </a:lnTo>
                  <a:lnTo>
                    <a:pt x="23876" y="1308"/>
                  </a:lnTo>
                  <a:lnTo>
                    <a:pt x="135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77" name="Google Shape;8777;gefe2f4b35a_0_4785"/>
            <p:cNvSpPr/>
            <p:nvPr/>
          </p:nvSpPr>
          <p:spPr>
            <a:xfrm>
              <a:off x="1473479" y="149833"/>
              <a:ext cx="4427220" cy="31750"/>
            </a:xfrm>
            <a:custGeom>
              <a:rect b="b" l="l" r="r" t="t"/>
              <a:pathLst>
                <a:path extrusionOk="0" h="31750" w="4427220">
                  <a:moveTo>
                    <a:pt x="51790" y="8166"/>
                  </a:moveTo>
                  <a:lnTo>
                    <a:pt x="49225" y="8953"/>
                  </a:lnTo>
                  <a:lnTo>
                    <a:pt x="46189" y="9232"/>
                  </a:lnTo>
                  <a:lnTo>
                    <a:pt x="38620" y="9232"/>
                  </a:lnTo>
                  <a:lnTo>
                    <a:pt x="19850" y="7340"/>
                  </a:lnTo>
                  <a:lnTo>
                    <a:pt x="15646" y="7340"/>
                  </a:lnTo>
                  <a:lnTo>
                    <a:pt x="7645" y="7340"/>
                  </a:lnTo>
                  <a:lnTo>
                    <a:pt x="1371" y="9055"/>
                  </a:lnTo>
                  <a:lnTo>
                    <a:pt x="0" y="15773"/>
                  </a:lnTo>
                  <a:lnTo>
                    <a:pt x="2374" y="15100"/>
                  </a:lnTo>
                  <a:lnTo>
                    <a:pt x="5168" y="14859"/>
                  </a:lnTo>
                  <a:lnTo>
                    <a:pt x="12496" y="14859"/>
                  </a:lnTo>
                  <a:lnTo>
                    <a:pt x="31623" y="16865"/>
                  </a:lnTo>
                  <a:lnTo>
                    <a:pt x="44005" y="16865"/>
                  </a:lnTo>
                  <a:lnTo>
                    <a:pt x="50368" y="15074"/>
                  </a:lnTo>
                  <a:lnTo>
                    <a:pt x="51790" y="8166"/>
                  </a:lnTo>
                  <a:close/>
                </a:path>
                <a:path extrusionOk="0" h="31750" w="4427220">
                  <a:moveTo>
                    <a:pt x="1267015" y="13030"/>
                  </a:moveTo>
                  <a:lnTo>
                    <a:pt x="1259687" y="8166"/>
                  </a:lnTo>
                  <a:lnTo>
                    <a:pt x="1257058" y="14833"/>
                  </a:lnTo>
                  <a:lnTo>
                    <a:pt x="1252702" y="19773"/>
                  </a:lnTo>
                  <a:lnTo>
                    <a:pt x="1248168" y="24498"/>
                  </a:lnTo>
                  <a:lnTo>
                    <a:pt x="1245019" y="30518"/>
                  </a:lnTo>
                  <a:lnTo>
                    <a:pt x="1246759" y="31280"/>
                  </a:lnTo>
                  <a:lnTo>
                    <a:pt x="1248524" y="31623"/>
                  </a:lnTo>
                  <a:lnTo>
                    <a:pt x="1250264" y="31623"/>
                  </a:lnTo>
                  <a:lnTo>
                    <a:pt x="1259763" y="28359"/>
                  </a:lnTo>
                  <a:lnTo>
                    <a:pt x="1266202" y="20967"/>
                  </a:lnTo>
                  <a:lnTo>
                    <a:pt x="1267015" y="13030"/>
                  </a:lnTo>
                  <a:close/>
                </a:path>
                <a:path extrusionOk="0" h="31750" w="4427220">
                  <a:moveTo>
                    <a:pt x="1303997" y="8153"/>
                  </a:moveTo>
                  <a:lnTo>
                    <a:pt x="1289050" y="8153"/>
                  </a:lnTo>
                  <a:lnTo>
                    <a:pt x="1289050" y="23266"/>
                  </a:lnTo>
                  <a:lnTo>
                    <a:pt x="1303997" y="23266"/>
                  </a:lnTo>
                  <a:lnTo>
                    <a:pt x="1303997" y="8153"/>
                  </a:lnTo>
                  <a:close/>
                </a:path>
                <a:path extrusionOk="0" h="31750" w="4427220">
                  <a:moveTo>
                    <a:pt x="4427093" y="1016"/>
                  </a:moveTo>
                  <a:lnTo>
                    <a:pt x="4425480" y="1638"/>
                  </a:lnTo>
                  <a:lnTo>
                    <a:pt x="4423473" y="1866"/>
                  </a:lnTo>
                  <a:lnTo>
                    <a:pt x="4418038" y="1866"/>
                  </a:lnTo>
                  <a:lnTo>
                    <a:pt x="4403395" y="0"/>
                  </a:lnTo>
                  <a:lnTo>
                    <a:pt x="4400207" y="0"/>
                  </a:lnTo>
                  <a:lnTo>
                    <a:pt x="4394174" y="0"/>
                  </a:lnTo>
                  <a:lnTo>
                    <a:pt x="4389818" y="1663"/>
                  </a:lnTo>
                  <a:lnTo>
                    <a:pt x="4390314" y="8166"/>
                  </a:lnTo>
                  <a:lnTo>
                    <a:pt x="4396016" y="10007"/>
                  </a:lnTo>
                  <a:lnTo>
                    <a:pt x="4398861" y="14617"/>
                  </a:lnTo>
                  <a:lnTo>
                    <a:pt x="4397807" y="23266"/>
                  </a:lnTo>
                  <a:lnTo>
                    <a:pt x="4400080" y="23342"/>
                  </a:lnTo>
                  <a:lnTo>
                    <a:pt x="4410418" y="21297"/>
                  </a:lnTo>
                  <a:lnTo>
                    <a:pt x="4417530" y="16027"/>
                  </a:lnTo>
                  <a:lnTo>
                    <a:pt x="4422660" y="8839"/>
                  </a:lnTo>
                  <a:lnTo>
                    <a:pt x="4427093" y="101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78" name="Google Shape;8778;gefe2f4b35a_0_4785"/>
            <p:cNvSpPr/>
            <p:nvPr/>
          </p:nvSpPr>
          <p:spPr>
            <a:xfrm>
              <a:off x="4965132" y="157993"/>
              <a:ext cx="22860" cy="22860"/>
            </a:xfrm>
            <a:custGeom>
              <a:rect b="b" l="l" r="r" t="t"/>
              <a:pathLst>
                <a:path extrusionOk="0" h="22860" w="22860">
                  <a:moveTo>
                    <a:pt x="14744" y="0"/>
                  </a:moveTo>
                  <a:lnTo>
                    <a:pt x="11583" y="6233"/>
                  </a:lnTo>
                  <a:lnTo>
                    <a:pt x="5543" y="9494"/>
                  </a:lnTo>
                  <a:lnTo>
                    <a:pt x="417" y="13596"/>
                  </a:lnTo>
                  <a:lnTo>
                    <a:pt x="0" y="22352"/>
                  </a:lnTo>
                  <a:lnTo>
                    <a:pt x="22250" y="22352"/>
                  </a:lnTo>
                  <a:lnTo>
                    <a:pt x="21250" y="8499"/>
                  </a:lnTo>
                  <a:lnTo>
                    <a:pt x="19364" y="2910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79" name="Google Shape;8779;gefe2f4b35a_0_4785"/>
            <p:cNvSpPr/>
            <p:nvPr/>
          </p:nvSpPr>
          <p:spPr>
            <a:xfrm>
              <a:off x="4559973" y="179983"/>
              <a:ext cx="4612005" cy="30479"/>
            </a:xfrm>
            <a:custGeom>
              <a:rect b="b" l="l" r="r" t="t"/>
              <a:pathLst>
                <a:path extrusionOk="0" h="30479" w="4612005">
                  <a:moveTo>
                    <a:pt x="13957" y="15621"/>
                  </a:moveTo>
                  <a:lnTo>
                    <a:pt x="13462" y="6299"/>
                  </a:lnTo>
                  <a:lnTo>
                    <a:pt x="11658" y="1638"/>
                  </a:lnTo>
                  <a:lnTo>
                    <a:pt x="8191" y="1638"/>
                  </a:lnTo>
                  <a:lnTo>
                    <a:pt x="6083" y="1638"/>
                  </a:lnTo>
                  <a:lnTo>
                    <a:pt x="3365" y="3365"/>
                  </a:lnTo>
                  <a:lnTo>
                    <a:pt x="0" y="7861"/>
                  </a:lnTo>
                  <a:lnTo>
                    <a:pt x="4267" y="17043"/>
                  </a:lnTo>
                  <a:lnTo>
                    <a:pt x="7581" y="20294"/>
                  </a:lnTo>
                  <a:lnTo>
                    <a:pt x="12636" y="20294"/>
                  </a:lnTo>
                  <a:lnTo>
                    <a:pt x="13957" y="15621"/>
                  </a:lnTo>
                  <a:close/>
                </a:path>
                <a:path extrusionOk="0" h="30479" w="4612005">
                  <a:moveTo>
                    <a:pt x="66230" y="368"/>
                  </a:moveTo>
                  <a:lnTo>
                    <a:pt x="65049" y="114"/>
                  </a:lnTo>
                  <a:lnTo>
                    <a:pt x="63804" y="0"/>
                  </a:lnTo>
                  <a:lnTo>
                    <a:pt x="62522" y="0"/>
                  </a:lnTo>
                  <a:lnTo>
                    <a:pt x="49771" y="3251"/>
                  </a:lnTo>
                  <a:lnTo>
                    <a:pt x="39446" y="11176"/>
                  </a:lnTo>
                  <a:lnTo>
                    <a:pt x="36042" y="21069"/>
                  </a:lnTo>
                  <a:lnTo>
                    <a:pt x="44056" y="30213"/>
                  </a:lnTo>
                  <a:lnTo>
                    <a:pt x="48209" y="21196"/>
                  </a:lnTo>
                  <a:lnTo>
                    <a:pt x="62230" y="9194"/>
                  </a:lnTo>
                  <a:lnTo>
                    <a:pt x="66230" y="368"/>
                  </a:lnTo>
                  <a:close/>
                </a:path>
                <a:path extrusionOk="0" h="30479" w="4612005">
                  <a:moveTo>
                    <a:pt x="4611395" y="30200"/>
                  </a:moveTo>
                  <a:lnTo>
                    <a:pt x="4611230" y="30060"/>
                  </a:lnTo>
                  <a:lnTo>
                    <a:pt x="4611065" y="30137"/>
                  </a:lnTo>
                  <a:lnTo>
                    <a:pt x="4611268" y="30200"/>
                  </a:lnTo>
                  <a:lnTo>
                    <a:pt x="4611395" y="302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80" name="Google Shape;8780;gefe2f4b35a_0_4785"/>
            <p:cNvSpPr/>
            <p:nvPr/>
          </p:nvSpPr>
          <p:spPr>
            <a:xfrm>
              <a:off x="9171135" y="179297"/>
              <a:ext cx="36829" cy="31114"/>
            </a:xfrm>
            <a:custGeom>
              <a:rect b="b" l="l" r="r" t="t"/>
              <a:pathLst>
                <a:path extrusionOk="0" h="31114" w="36829">
                  <a:moveTo>
                    <a:pt x="30492" y="0"/>
                  </a:moveTo>
                  <a:lnTo>
                    <a:pt x="27901" y="0"/>
                  </a:lnTo>
                  <a:lnTo>
                    <a:pt x="16416" y="3063"/>
                  </a:lnTo>
                  <a:lnTo>
                    <a:pt x="9493" y="10726"/>
                  </a:lnTo>
                  <a:lnTo>
                    <a:pt x="4799" y="20697"/>
                  </a:lnTo>
                  <a:lnTo>
                    <a:pt x="0" y="30683"/>
                  </a:lnTo>
                  <a:lnTo>
                    <a:pt x="36741" y="1041"/>
                  </a:lnTo>
                  <a:lnTo>
                    <a:pt x="33426" y="330"/>
                  </a:lnTo>
                  <a:lnTo>
                    <a:pt x="304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81" name="Google Shape;8781;gefe2f4b35a_0_4785"/>
            <p:cNvSpPr/>
            <p:nvPr/>
          </p:nvSpPr>
          <p:spPr>
            <a:xfrm>
              <a:off x="5715478" y="187755"/>
              <a:ext cx="6350" cy="10160"/>
            </a:xfrm>
            <a:custGeom>
              <a:rect b="b" l="l" r="r" t="t"/>
              <a:pathLst>
                <a:path extrusionOk="0" h="10160" w="6350">
                  <a:moveTo>
                    <a:pt x="3581" y="0"/>
                  </a:moveTo>
                  <a:lnTo>
                    <a:pt x="1955" y="0"/>
                  </a:lnTo>
                  <a:lnTo>
                    <a:pt x="1638" y="0"/>
                  </a:lnTo>
                  <a:lnTo>
                    <a:pt x="1308" y="25"/>
                  </a:lnTo>
                  <a:lnTo>
                    <a:pt x="977" y="88"/>
                  </a:lnTo>
                  <a:lnTo>
                    <a:pt x="1473" y="4165"/>
                  </a:lnTo>
                  <a:lnTo>
                    <a:pt x="965" y="7264"/>
                  </a:lnTo>
                  <a:lnTo>
                    <a:pt x="0" y="9918"/>
                  </a:lnTo>
                  <a:lnTo>
                    <a:pt x="4076" y="4648"/>
                  </a:lnTo>
                  <a:lnTo>
                    <a:pt x="6121" y="2032"/>
                  </a:lnTo>
                  <a:lnTo>
                    <a:pt x="4978" y="749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82" name="Google Shape;8782;gefe2f4b35a_0_4785"/>
            <p:cNvSpPr/>
            <p:nvPr/>
          </p:nvSpPr>
          <p:spPr>
            <a:xfrm>
              <a:off x="5708308" y="189784"/>
              <a:ext cx="17779" cy="29845"/>
            </a:xfrm>
            <a:custGeom>
              <a:rect b="b" l="l" r="r" t="t"/>
              <a:pathLst>
                <a:path extrusionOk="0" h="29845" w="17779">
                  <a:moveTo>
                    <a:pt x="13296" y="0"/>
                  </a:moveTo>
                  <a:lnTo>
                    <a:pt x="7175" y="7886"/>
                  </a:lnTo>
                  <a:lnTo>
                    <a:pt x="4864" y="14300"/>
                  </a:lnTo>
                  <a:lnTo>
                    <a:pt x="0" y="18224"/>
                  </a:lnTo>
                  <a:lnTo>
                    <a:pt x="647" y="27660"/>
                  </a:lnTo>
                  <a:lnTo>
                    <a:pt x="3111" y="29070"/>
                  </a:lnTo>
                  <a:lnTo>
                    <a:pt x="5283" y="29679"/>
                  </a:lnTo>
                  <a:lnTo>
                    <a:pt x="13931" y="29679"/>
                  </a:lnTo>
                  <a:lnTo>
                    <a:pt x="17043" y="21755"/>
                  </a:lnTo>
                  <a:lnTo>
                    <a:pt x="17246" y="8343"/>
                  </a:lnTo>
                  <a:lnTo>
                    <a:pt x="15887" y="2857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83" name="Google Shape;8783;gefe2f4b35a_0_4785"/>
            <p:cNvSpPr/>
            <p:nvPr/>
          </p:nvSpPr>
          <p:spPr>
            <a:xfrm>
              <a:off x="10606304" y="187681"/>
              <a:ext cx="9525" cy="6350"/>
            </a:xfrm>
            <a:custGeom>
              <a:rect b="b" l="l" r="r" t="t"/>
              <a:pathLst>
                <a:path extrusionOk="0" h="6350" w="9525">
                  <a:moveTo>
                    <a:pt x="6134" y="0"/>
                  </a:moveTo>
                  <a:lnTo>
                    <a:pt x="2679" y="0"/>
                  </a:lnTo>
                  <a:lnTo>
                    <a:pt x="2184" y="0"/>
                  </a:lnTo>
                  <a:lnTo>
                    <a:pt x="1663" y="50"/>
                  </a:lnTo>
                  <a:lnTo>
                    <a:pt x="1117" y="165"/>
                  </a:lnTo>
                  <a:lnTo>
                    <a:pt x="990" y="2082"/>
                  </a:lnTo>
                  <a:lnTo>
                    <a:pt x="736" y="4013"/>
                  </a:lnTo>
                  <a:lnTo>
                    <a:pt x="0" y="5435"/>
                  </a:lnTo>
                  <a:lnTo>
                    <a:pt x="6324" y="5829"/>
                  </a:lnTo>
                  <a:lnTo>
                    <a:pt x="9347" y="6045"/>
                  </a:lnTo>
                  <a:lnTo>
                    <a:pt x="8343" y="2565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84" name="Google Shape;8784;gefe2f4b35a_0_4785"/>
            <p:cNvSpPr/>
            <p:nvPr/>
          </p:nvSpPr>
          <p:spPr>
            <a:xfrm>
              <a:off x="10600216" y="193113"/>
              <a:ext cx="16509" cy="19685"/>
            </a:xfrm>
            <a:custGeom>
              <a:rect b="b" l="l" r="r" t="t"/>
              <a:pathLst>
                <a:path extrusionOk="0" h="19685" w="16509">
                  <a:moveTo>
                    <a:pt x="6083" y="0"/>
                  </a:moveTo>
                  <a:lnTo>
                    <a:pt x="5359" y="1371"/>
                  </a:lnTo>
                  <a:lnTo>
                    <a:pt x="4178" y="2286"/>
                  </a:lnTo>
                  <a:lnTo>
                    <a:pt x="1549" y="2286"/>
                  </a:lnTo>
                  <a:lnTo>
                    <a:pt x="812" y="2184"/>
                  </a:lnTo>
                  <a:lnTo>
                    <a:pt x="0" y="1981"/>
                  </a:lnTo>
                  <a:lnTo>
                    <a:pt x="0" y="17081"/>
                  </a:lnTo>
                  <a:lnTo>
                    <a:pt x="2425" y="18580"/>
                  </a:lnTo>
                  <a:lnTo>
                    <a:pt x="4584" y="19215"/>
                  </a:lnTo>
                  <a:lnTo>
                    <a:pt x="12319" y="19215"/>
                  </a:lnTo>
                  <a:lnTo>
                    <a:pt x="15570" y="13055"/>
                  </a:lnTo>
                  <a:lnTo>
                    <a:pt x="16179" y="4711"/>
                  </a:lnTo>
                  <a:lnTo>
                    <a:pt x="15989" y="2514"/>
                  </a:lnTo>
                  <a:lnTo>
                    <a:pt x="15443" y="609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85" name="Google Shape;8785;gefe2f4b35a_0_4785"/>
            <p:cNvSpPr/>
            <p:nvPr/>
          </p:nvSpPr>
          <p:spPr>
            <a:xfrm>
              <a:off x="183400" y="195096"/>
              <a:ext cx="11706860" cy="18414"/>
            </a:xfrm>
            <a:custGeom>
              <a:rect b="b" l="l" r="r" t="t"/>
              <a:pathLst>
                <a:path extrusionOk="0" h="18414" w="11706860">
                  <a:moveTo>
                    <a:pt x="24371" y="10782"/>
                  </a:moveTo>
                  <a:lnTo>
                    <a:pt x="24358" y="6959"/>
                  </a:lnTo>
                  <a:lnTo>
                    <a:pt x="21907" y="6210"/>
                  </a:lnTo>
                  <a:lnTo>
                    <a:pt x="19138" y="5842"/>
                  </a:lnTo>
                  <a:lnTo>
                    <a:pt x="16395" y="5842"/>
                  </a:lnTo>
                  <a:lnTo>
                    <a:pt x="8128" y="5842"/>
                  </a:lnTo>
                  <a:lnTo>
                    <a:pt x="0" y="9144"/>
                  </a:lnTo>
                  <a:lnTo>
                    <a:pt x="1041" y="15100"/>
                  </a:lnTo>
                  <a:lnTo>
                    <a:pt x="2247" y="14947"/>
                  </a:lnTo>
                  <a:lnTo>
                    <a:pt x="3352" y="14871"/>
                  </a:lnTo>
                  <a:lnTo>
                    <a:pt x="8343" y="14871"/>
                  </a:lnTo>
                  <a:lnTo>
                    <a:pt x="11264" y="15900"/>
                  </a:lnTo>
                  <a:lnTo>
                    <a:pt x="13931" y="17195"/>
                  </a:lnTo>
                  <a:lnTo>
                    <a:pt x="19050" y="12217"/>
                  </a:lnTo>
                  <a:lnTo>
                    <a:pt x="21691" y="11226"/>
                  </a:lnTo>
                  <a:lnTo>
                    <a:pt x="24371" y="10782"/>
                  </a:lnTo>
                  <a:close/>
                </a:path>
                <a:path extrusionOk="0" h="18414" w="11706860">
                  <a:moveTo>
                    <a:pt x="11706733" y="13335"/>
                  </a:moveTo>
                  <a:lnTo>
                    <a:pt x="11705412" y="7708"/>
                  </a:lnTo>
                  <a:lnTo>
                    <a:pt x="11698389" y="0"/>
                  </a:lnTo>
                  <a:lnTo>
                    <a:pt x="11693208" y="7988"/>
                  </a:lnTo>
                  <a:lnTo>
                    <a:pt x="11692776" y="13576"/>
                  </a:lnTo>
                  <a:lnTo>
                    <a:pt x="11695506" y="16865"/>
                  </a:lnTo>
                  <a:lnTo>
                    <a:pt x="11699786" y="17945"/>
                  </a:lnTo>
                  <a:lnTo>
                    <a:pt x="11704231" y="16776"/>
                  </a:lnTo>
                  <a:lnTo>
                    <a:pt x="11706733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86" name="Google Shape;8786;gefe2f4b35a_0_4785"/>
            <p:cNvSpPr/>
            <p:nvPr/>
          </p:nvSpPr>
          <p:spPr>
            <a:xfrm>
              <a:off x="197340" y="202046"/>
              <a:ext cx="21589" cy="15875"/>
            </a:xfrm>
            <a:custGeom>
              <a:rect b="b" l="l" r="r" t="t"/>
              <a:pathLst>
                <a:path extrusionOk="0" h="15875" w="21589">
                  <a:moveTo>
                    <a:pt x="10426" y="0"/>
                  </a:moveTo>
                  <a:lnTo>
                    <a:pt x="10439" y="3822"/>
                  </a:lnTo>
                  <a:lnTo>
                    <a:pt x="7759" y="4267"/>
                  </a:lnTo>
                  <a:lnTo>
                    <a:pt x="5105" y="5257"/>
                  </a:lnTo>
                  <a:lnTo>
                    <a:pt x="0" y="10236"/>
                  </a:lnTo>
                  <a:lnTo>
                    <a:pt x="939" y="10693"/>
                  </a:lnTo>
                  <a:lnTo>
                    <a:pt x="9753" y="15455"/>
                  </a:lnTo>
                  <a:lnTo>
                    <a:pt x="16192" y="15443"/>
                  </a:lnTo>
                  <a:lnTo>
                    <a:pt x="16713" y="15405"/>
                  </a:lnTo>
                  <a:lnTo>
                    <a:pt x="21501" y="7035"/>
                  </a:lnTo>
                  <a:lnTo>
                    <a:pt x="17144" y="2057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87" name="Google Shape;8787;gefe2f4b35a_0_4785"/>
            <p:cNvSpPr/>
            <p:nvPr/>
          </p:nvSpPr>
          <p:spPr>
            <a:xfrm>
              <a:off x="449681" y="202704"/>
              <a:ext cx="5038090" cy="45720"/>
            </a:xfrm>
            <a:custGeom>
              <a:rect b="b" l="l" r="r" t="t"/>
              <a:pathLst>
                <a:path extrusionOk="0" h="45720" w="5038090">
                  <a:moveTo>
                    <a:pt x="36537" y="32943"/>
                  </a:moveTo>
                  <a:lnTo>
                    <a:pt x="34188" y="20853"/>
                  </a:lnTo>
                  <a:lnTo>
                    <a:pt x="25781" y="11303"/>
                  </a:lnTo>
                  <a:lnTo>
                    <a:pt x="14782" y="7429"/>
                  </a:lnTo>
                  <a:lnTo>
                    <a:pt x="8547" y="7429"/>
                  </a:lnTo>
                  <a:lnTo>
                    <a:pt x="2705" y="11557"/>
                  </a:lnTo>
                  <a:lnTo>
                    <a:pt x="0" y="22250"/>
                  </a:lnTo>
                  <a:lnTo>
                    <a:pt x="1358" y="22123"/>
                  </a:lnTo>
                  <a:lnTo>
                    <a:pt x="9499" y="22123"/>
                  </a:lnTo>
                  <a:lnTo>
                    <a:pt x="16179" y="45377"/>
                  </a:lnTo>
                  <a:lnTo>
                    <a:pt x="25260" y="45377"/>
                  </a:lnTo>
                  <a:lnTo>
                    <a:pt x="27165" y="45097"/>
                  </a:lnTo>
                  <a:lnTo>
                    <a:pt x="29400" y="44488"/>
                  </a:lnTo>
                  <a:lnTo>
                    <a:pt x="36537" y="32943"/>
                  </a:lnTo>
                  <a:close/>
                </a:path>
                <a:path extrusionOk="0" h="45720" w="5038090">
                  <a:moveTo>
                    <a:pt x="3970972" y="4432"/>
                  </a:moveTo>
                  <a:lnTo>
                    <a:pt x="3963035" y="0"/>
                  </a:lnTo>
                  <a:lnTo>
                    <a:pt x="3959606" y="6426"/>
                  </a:lnTo>
                  <a:lnTo>
                    <a:pt x="3955377" y="16141"/>
                  </a:lnTo>
                  <a:lnTo>
                    <a:pt x="3954983" y="25158"/>
                  </a:lnTo>
                  <a:lnTo>
                    <a:pt x="3963035" y="29502"/>
                  </a:lnTo>
                  <a:lnTo>
                    <a:pt x="3966451" y="23190"/>
                  </a:lnTo>
                  <a:lnTo>
                    <a:pt x="3970604" y="13500"/>
                  </a:lnTo>
                  <a:lnTo>
                    <a:pt x="3970972" y="4432"/>
                  </a:lnTo>
                  <a:close/>
                </a:path>
                <a:path extrusionOk="0" h="45720" w="5038090">
                  <a:moveTo>
                    <a:pt x="4611294" y="7493"/>
                  </a:moveTo>
                  <a:lnTo>
                    <a:pt x="4607687" y="5461"/>
                  </a:lnTo>
                  <a:lnTo>
                    <a:pt x="4604461" y="4584"/>
                  </a:lnTo>
                  <a:lnTo>
                    <a:pt x="4601654" y="4584"/>
                  </a:lnTo>
                  <a:lnTo>
                    <a:pt x="4591939" y="9296"/>
                  </a:lnTo>
                  <a:lnTo>
                    <a:pt x="4587646" y="19850"/>
                  </a:lnTo>
                  <a:lnTo>
                    <a:pt x="4589018" y="30835"/>
                  </a:lnTo>
                  <a:lnTo>
                    <a:pt x="4596308" y="36868"/>
                  </a:lnTo>
                  <a:lnTo>
                    <a:pt x="4596485" y="25806"/>
                  </a:lnTo>
                  <a:lnTo>
                    <a:pt x="4601870" y="20027"/>
                  </a:lnTo>
                  <a:lnTo>
                    <a:pt x="4608220" y="15328"/>
                  </a:lnTo>
                  <a:lnTo>
                    <a:pt x="4611294" y="7493"/>
                  </a:lnTo>
                  <a:close/>
                </a:path>
                <a:path extrusionOk="0" h="45720" w="5038090">
                  <a:moveTo>
                    <a:pt x="5037556" y="14478"/>
                  </a:moveTo>
                  <a:lnTo>
                    <a:pt x="5035880" y="11671"/>
                  </a:lnTo>
                  <a:lnTo>
                    <a:pt x="5033505" y="9728"/>
                  </a:lnTo>
                  <a:lnTo>
                    <a:pt x="5030571" y="9728"/>
                  </a:lnTo>
                  <a:lnTo>
                    <a:pt x="5026711" y="9728"/>
                  </a:lnTo>
                  <a:lnTo>
                    <a:pt x="5021897" y="13081"/>
                  </a:lnTo>
                  <a:lnTo>
                    <a:pt x="5016436" y="22250"/>
                  </a:lnTo>
                  <a:lnTo>
                    <a:pt x="5024348" y="31496"/>
                  </a:lnTo>
                  <a:lnTo>
                    <a:pt x="5030076" y="34874"/>
                  </a:lnTo>
                  <a:lnTo>
                    <a:pt x="5035245" y="34874"/>
                  </a:lnTo>
                  <a:lnTo>
                    <a:pt x="5036337" y="34493"/>
                  </a:lnTo>
                  <a:lnTo>
                    <a:pt x="5037226" y="33807"/>
                  </a:lnTo>
                  <a:lnTo>
                    <a:pt x="5037556" y="144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88" name="Google Shape;8788;gefe2f4b35a_0_4785"/>
            <p:cNvSpPr/>
            <p:nvPr/>
          </p:nvSpPr>
          <p:spPr>
            <a:xfrm>
              <a:off x="5486911" y="217173"/>
              <a:ext cx="3810" cy="19685"/>
            </a:xfrm>
            <a:custGeom>
              <a:rect b="b" l="l" r="r" t="t"/>
              <a:pathLst>
                <a:path extrusionOk="0" h="19685" w="3810">
                  <a:moveTo>
                    <a:pt x="330" y="0"/>
                  </a:moveTo>
                  <a:lnTo>
                    <a:pt x="0" y="19342"/>
                  </a:lnTo>
                  <a:lnTo>
                    <a:pt x="2705" y="17284"/>
                  </a:lnTo>
                  <a:lnTo>
                    <a:pt x="3568" y="12560"/>
                  </a:lnTo>
                  <a:lnTo>
                    <a:pt x="2565" y="5029"/>
                  </a:lnTo>
                  <a:lnTo>
                    <a:pt x="1676" y="2247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89" name="Google Shape;8789;gefe2f4b35a_0_4785"/>
            <p:cNvSpPr/>
            <p:nvPr/>
          </p:nvSpPr>
          <p:spPr>
            <a:xfrm>
              <a:off x="258102" y="216597"/>
              <a:ext cx="8907780" cy="30479"/>
            </a:xfrm>
            <a:custGeom>
              <a:rect b="b" l="l" r="r" t="t"/>
              <a:pathLst>
                <a:path extrusionOk="0" h="30479" w="8907780">
                  <a:moveTo>
                    <a:pt x="30416" y="14097"/>
                  </a:moveTo>
                  <a:lnTo>
                    <a:pt x="26301" y="6781"/>
                  </a:lnTo>
                  <a:lnTo>
                    <a:pt x="19227" y="1828"/>
                  </a:lnTo>
                  <a:lnTo>
                    <a:pt x="11150" y="0"/>
                  </a:lnTo>
                  <a:lnTo>
                    <a:pt x="6019" y="0"/>
                  </a:lnTo>
                  <a:lnTo>
                    <a:pt x="1498" y="2463"/>
                  </a:lnTo>
                  <a:lnTo>
                    <a:pt x="0" y="8343"/>
                  </a:lnTo>
                  <a:lnTo>
                    <a:pt x="7378" y="10795"/>
                  </a:lnTo>
                  <a:lnTo>
                    <a:pt x="16090" y="21526"/>
                  </a:lnTo>
                  <a:lnTo>
                    <a:pt x="23279" y="23964"/>
                  </a:lnTo>
                  <a:lnTo>
                    <a:pt x="25057" y="23964"/>
                  </a:lnTo>
                  <a:lnTo>
                    <a:pt x="27139" y="23660"/>
                  </a:lnTo>
                  <a:lnTo>
                    <a:pt x="29603" y="22974"/>
                  </a:lnTo>
                  <a:lnTo>
                    <a:pt x="30416" y="14097"/>
                  </a:lnTo>
                  <a:close/>
                </a:path>
                <a:path extrusionOk="0" h="30479" w="8907780">
                  <a:moveTo>
                    <a:pt x="1930120" y="8343"/>
                  </a:moveTo>
                  <a:lnTo>
                    <a:pt x="1915121" y="8343"/>
                  </a:lnTo>
                  <a:lnTo>
                    <a:pt x="1915121" y="22961"/>
                  </a:lnTo>
                  <a:lnTo>
                    <a:pt x="1930120" y="22961"/>
                  </a:lnTo>
                  <a:lnTo>
                    <a:pt x="1930120" y="8343"/>
                  </a:lnTo>
                  <a:close/>
                </a:path>
                <a:path extrusionOk="0" h="30479" w="8907780">
                  <a:moveTo>
                    <a:pt x="3852456" y="15608"/>
                  </a:moveTo>
                  <a:lnTo>
                    <a:pt x="3843388" y="13754"/>
                  </a:lnTo>
                  <a:lnTo>
                    <a:pt x="3837101" y="11379"/>
                  </a:lnTo>
                  <a:lnTo>
                    <a:pt x="3831755" y="11379"/>
                  </a:lnTo>
                  <a:lnTo>
                    <a:pt x="3826065" y="11379"/>
                  </a:lnTo>
                  <a:lnTo>
                    <a:pt x="3821430" y="14071"/>
                  </a:lnTo>
                  <a:lnTo>
                    <a:pt x="3815638" y="22974"/>
                  </a:lnTo>
                  <a:lnTo>
                    <a:pt x="3819906" y="27571"/>
                  </a:lnTo>
                  <a:lnTo>
                    <a:pt x="3827576" y="30391"/>
                  </a:lnTo>
                  <a:lnTo>
                    <a:pt x="3843731" y="30391"/>
                  </a:lnTo>
                  <a:lnTo>
                    <a:pt x="3852011" y="26098"/>
                  </a:lnTo>
                  <a:lnTo>
                    <a:pt x="3852456" y="15608"/>
                  </a:lnTo>
                  <a:close/>
                </a:path>
                <a:path extrusionOk="0" h="30479" w="8907780">
                  <a:moveTo>
                    <a:pt x="8907691" y="13195"/>
                  </a:moveTo>
                  <a:lnTo>
                    <a:pt x="8906980" y="10312"/>
                  </a:lnTo>
                  <a:lnTo>
                    <a:pt x="8898242" y="8356"/>
                  </a:lnTo>
                  <a:lnTo>
                    <a:pt x="8898064" y="8724"/>
                  </a:lnTo>
                  <a:lnTo>
                    <a:pt x="8897937" y="8940"/>
                  </a:lnTo>
                  <a:lnTo>
                    <a:pt x="8905811" y="16814"/>
                  </a:lnTo>
                  <a:lnTo>
                    <a:pt x="8907691" y="1319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90" name="Google Shape;8790;gefe2f4b35a_0_4785"/>
            <p:cNvSpPr/>
            <p:nvPr/>
          </p:nvSpPr>
          <p:spPr>
            <a:xfrm>
              <a:off x="9148537" y="225536"/>
              <a:ext cx="15875" cy="29210"/>
            </a:xfrm>
            <a:custGeom>
              <a:rect b="b" l="l" r="r" t="t"/>
              <a:pathLst>
                <a:path extrusionOk="0" h="29210" w="15875">
                  <a:moveTo>
                    <a:pt x="7513" y="0"/>
                  </a:moveTo>
                  <a:lnTo>
                    <a:pt x="3865" y="6691"/>
                  </a:lnTo>
                  <a:lnTo>
                    <a:pt x="22" y="16109"/>
                  </a:lnTo>
                  <a:lnTo>
                    <a:pt x="0" y="24699"/>
                  </a:lnTo>
                  <a:lnTo>
                    <a:pt x="7818" y="28905"/>
                  </a:lnTo>
                  <a:lnTo>
                    <a:pt x="6756" y="22927"/>
                  </a:lnTo>
                  <a:lnTo>
                    <a:pt x="8883" y="17384"/>
                  </a:lnTo>
                  <a:lnTo>
                    <a:pt x="12370" y="12344"/>
                  </a:lnTo>
                  <a:lnTo>
                    <a:pt x="15387" y="7874"/>
                  </a:lnTo>
                  <a:lnTo>
                    <a:pt x="75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91" name="Google Shape;8791;gefe2f4b35a_0_4785"/>
            <p:cNvSpPr/>
            <p:nvPr/>
          </p:nvSpPr>
          <p:spPr>
            <a:xfrm>
              <a:off x="9185946" y="224947"/>
              <a:ext cx="27940" cy="47625"/>
            </a:xfrm>
            <a:custGeom>
              <a:rect b="b" l="l" r="r" t="t"/>
              <a:pathLst>
                <a:path extrusionOk="0" h="47625" w="27940">
                  <a:moveTo>
                    <a:pt x="14719" y="0"/>
                  </a:moveTo>
                  <a:lnTo>
                    <a:pt x="12549" y="5282"/>
                  </a:lnTo>
                  <a:lnTo>
                    <a:pt x="7916" y="7961"/>
                  </a:lnTo>
                  <a:lnTo>
                    <a:pt x="3005" y="10313"/>
                  </a:lnTo>
                  <a:lnTo>
                    <a:pt x="0" y="14617"/>
                  </a:lnTo>
                  <a:lnTo>
                    <a:pt x="1435" y="14439"/>
                  </a:lnTo>
                  <a:lnTo>
                    <a:pt x="9982" y="14439"/>
                  </a:lnTo>
                  <a:lnTo>
                    <a:pt x="6845" y="37007"/>
                  </a:lnTo>
                  <a:lnTo>
                    <a:pt x="17462" y="47294"/>
                  </a:lnTo>
                  <a:lnTo>
                    <a:pt x="23963" y="34729"/>
                  </a:lnTo>
                  <a:lnTo>
                    <a:pt x="27435" y="21751"/>
                  </a:lnTo>
                  <a:lnTo>
                    <a:pt x="25234" y="9722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92" name="Google Shape;8792;gefe2f4b35a_0_4785"/>
            <p:cNvSpPr/>
            <p:nvPr/>
          </p:nvSpPr>
          <p:spPr>
            <a:xfrm>
              <a:off x="9191716" y="261957"/>
              <a:ext cx="12065" cy="15239"/>
            </a:xfrm>
            <a:custGeom>
              <a:rect b="b" l="l" r="r" t="t"/>
              <a:pathLst>
                <a:path extrusionOk="0" h="15239" w="12065">
                  <a:moveTo>
                    <a:pt x="1079" y="0"/>
                  </a:moveTo>
                  <a:lnTo>
                    <a:pt x="88" y="7937"/>
                  </a:lnTo>
                  <a:lnTo>
                    <a:pt x="0" y="14935"/>
                  </a:lnTo>
                  <a:lnTo>
                    <a:pt x="7416" y="14935"/>
                  </a:lnTo>
                  <a:lnTo>
                    <a:pt x="8153" y="14871"/>
                  </a:lnTo>
                  <a:lnTo>
                    <a:pt x="8953" y="14731"/>
                  </a:lnTo>
                  <a:lnTo>
                    <a:pt x="10782" y="11811"/>
                  </a:lnTo>
                  <a:lnTo>
                    <a:pt x="11696" y="10287"/>
                  </a:lnTo>
                  <a:lnTo>
                    <a:pt x="4610" y="3441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93" name="Google Shape;8793;gefe2f4b35a_0_4785"/>
            <p:cNvSpPr/>
            <p:nvPr/>
          </p:nvSpPr>
          <p:spPr>
            <a:xfrm>
              <a:off x="9542018" y="224421"/>
              <a:ext cx="328929" cy="30479"/>
            </a:xfrm>
            <a:custGeom>
              <a:rect b="b" l="l" r="r" t="t"/>
              <a:pathLst>
                <a:path extrusionOk="0" h="30479" w="328929">
                  <a:moveTo>
                    <a:pt x="49085" y="7785"/>
                  </a:moveTo>
                  <a:lnTo>
                    <a:pt x="47548" y="5067"/>
                  </a:lnTo>
                  <a:lnTo>
                    <a:pt x="43383" y="3898"/>
                  </a:lnTo>
                  <a:lnTo>
                    <a:pt x="38087" y="3898"/>
                  </a:lnTo>
                  <a:lnTo>
                    <a:pt x="22631" y="6299"/>
                  </a:lnTo>
                  <a:lnTo>
                    <a:pt x="7950" y="12496"/>
                  </a:lnTo>
                  <a:lnTo>
                    <a:pt x="0" y="20916"/>
                  </a:lnTo>
                  <a:lnTo>
                    <a:pt x="4737" y="30022"/>
                  </a:lnTo>
                  <a:lnTo>
                    <a:pt x="13449" y="22110"/>
                  </a:lnTo>
                  <a:lnTo>
                    <a:pt x="40373" y="15824"/>
                  </a:lnTo>
                  <a:lnTo>
                    <a:pt x="49085" y="7785"/>
                  </a:lnTo>
                  <a:close/>
                </a:path>
                <a:path extrusionOk="0" h="30479" w="328929">
                  <a:moveTo>
                    <a:pt x="328485" y="17640"/>
                  </a:moveTo>
                  <a:lnTo>
                    <a:pt x="328396" y="0"/>
                  </a:lnTo>
                  <a:lnTo>
                    <a:pt x="328256" y="0"/>
                  </a:lnTo>
                  <a:lnTo>
                    <a:pt x="319989" y="863"/>
                  </a:lnTo>
                  <a:lnTo>
                    <a:pt x="313550" y="3556"/>
                  </a:lnTo>
                  <a:lnTo>
                    <a:pt x="309118" y="8267"/>
                  </a:lnTo>
                  <a:lnTo>
                    <a:pt x="306882" y="15163"/>
                  </a:lnTo>
                  <a:lnTo>
                    <a:pt x="309905" y="18415"/>
                  </a:lnTo>
                  <a:lnTo>
                    <a:pt x="314528" y="20167"/>
                  </a:lnTo>
                  <a:lnTo>
                    <a:pt x="322440" y="20167"/>
                  </a:lnTo>
                  <a:lnTo>
                    <a:pt x="325691" y="19342"/>
                  </a:lnTo>
                  <a:lnTo>
                    <a:pt x="328485" y="176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94" name="Google Shape;8794;gefe2f4b35a_0_4785"/>
            <p:cNvSpPr/>
            <p:nvPr/>
          </p:nvSpPr>
          <p:spPr>
            <a:xfrm>
              <a:off x="9870419" y="224411"/>
              <a:ext cx="8890" cy="17779"/>
            </a:xfrm>
            <a:custGeom>
              <a:rect b="b" l="l" r="r" t="t"/>
              <a:pathLst>
                <a:path extrusionOk="0" h="17779" w="8890">
                  <a:moveTo>
                    <a:pt x="2438" y="0"/>
                  </a:moveTo>
                  <a:lnTo>
                    <a:pt x="0" y="0"/>
                  </a:lnTo>
                  <a:lnTo>
                    <a:pt x="88" y="17640"/>
                  </a:lnTo>
                  <a:lnTo>
                    <a:pt x="4889" y="14693"/>
                  </a:lnTo>
                  <a:lnTo>
                    <a:pt x="8318" y="9118"/>
                  </a:lnTo>
                  <a:lnTo>
                    <a:pt x="7823" y="533"/>
                  </a:lnTo>
                  <a:lnTo>
                    <a:pt x="5054" y="19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95" name="Google Shape;8795;gefe2f4b35a_0_4785"/>
            <p:cNvSpPr/>
            <p:nvPr/>
          </p:nvSpPr>
          <p:spPr>
            <a:xfrm>
              <a:off x="13413955" y="22494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11" y="8335"/>
                  </a:lnTo>
                  <a:lnTo>
                    <a:pt x="3789" y="14576"/>
                  </a:lnTo>
                  <a:lnTo>
                    <a:pt x="8545" y="19088"/>
                  </a:lnTo>
                  <a:lnTo>
                    <a:pt x="14693" y="22237"/>
                  </a:lnTo>
                  <a:lnTo>
                    <a:pt x="13837" y="13851"/>
                  </a:lnTo>
                  <a:lnTo>
                    <a:pt x="10937" y="7527"/>
                  </a:lnTo>
                  <a:lnTo>
                    <a:pt x="6242" y="29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96" name="Google Shape;8796;gefe2f4b35a_0_4785"/>
            <p:cNvSpPr/>
            <p:nvPr/>
          </p:nvSpPr>
          <p:spPr>
            <a:xfrm>
              <a:off x="144754" y="233603"/>
              <a:ext cx="5586730" cy="36195"/>
            </a:xfrm>
            <a:custGeom>
              <a:rect b="b" l="l" r="r" t="t"/>
              <a:pathLst>
                <a:path extrusionOk="0" h="36195" w="5586730">
                  <a:moveTo>
                    <a:pt x="17792" y="5969"/>
                  </a:moveTo>
                  <a:lnTo>
                    <a:pt x="13004" y="1625"/>
                  </a:lnTo>
                  <a:lnTo>
                    <a:pt x="9232" y="0"/>
                  </a:lnTo>
                  <a:lnTo>
                    <a:pt x="6413" y="0"/>
                  </a:lnTo>
                  <a:lnTo>
                    <a:pt x="2209" y="0"/>
                  </a:lnTo>
                  <a:lnTo>
                    <a:pt x="152" y="3632"/>
                  </a:lnTo>
                  <a:lnTo>
                    <a:pt x="0" y="10909"/>
                  </a:lnTo>
                  <a:lnTo>
                    <a:pt x="1917" y="14541"/>
                  </a:lnTo>
                  <a:lnTo>
                    <a:pt x="8597" y="14541"/>
                  </a:lnTo>
                  <a:lnTo>
                    <a:pt x="12674" y="12280"/>
                  </a:lnTo>
                  <a:lnTo>
                    <a:pt x="17792" y="5969"/>
                  </a:lnTo>
                  <a:close/>
                </a:path>
                <a:path extrusionOk="0" h="36195" w="5586730">
                  <a:moveTo>
                    <a:pt x="5586349" y="5981"/>
                  </a:moveTo>
                  <a:lnTo>
                    <a:pt x="5584863" y="5930"/>
                  </a:lnTo>
                  <a:lnTo>
                    <a:pt x="5583263" y="5981"/>
                  </a:lnTo>
                  <a:lnTo>
                    <a:pt x="5578386" y="12649"/>
                  </a:lnTo>
                  <a:lnTo>
                    <a:pt x="5573560" y="19367"/>
                  </a:lnTo>
                  <a:lnTo>
                    <a:pt x="5568797" y="26136"/>
                  </a:lnTo>
                  <a:lnTo>
                    <a:pt x="5564086" y="32956"/>
                  </a:lnTo>
                  <a:lnTo>
                    <a:pt x="5565991" y="34099"/>
                  </a:lnTo>
                  <a:lnTo>
                    <a:pt x="5568493" y="35013"/>
                  </a:lnTo>
                  <a:lnTo>
                    <a:pt x="5571693" y="35598"/>
                  </a:lnTo>
                  <a:lnTo>
                    <a:pt x="5575160" y="28003"/>
                  </a:lnTo>
                  <a:lnTo>
                    <a:pt x="5579135" y="20916"/>
                  </a:lnTo>
                  <a:lnTo>
                    <a:pt x="5583047" y="13766"/>
                  </a:lnTo>
                  <a:lnTo>
                    <a:pt x="5586349" y="59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97" name="Google Shape;8797;gefe2f4b35a_0_4785"/>
            <p:cNvSpPr/>
            <p:nvPr/>
          </p:nvSpPr>
          <p:spPr>
            <a:xfrm>
              <a:off x="5704038" y="239576"/>
              <a:ext cx="24129" cy="27304"/>
            </a:xfrm>
            <a:custGeom>
              <a:rect b="b" l="l" r="r" t="t"/>
              <a:pathLst>
                <a:path extrusionOk="0" h="27304" w="24129">
                  <a:moveTo>
                    <a:pt x="23988" y="0"/>
                  </a:moveTo>
                  <a:lnTo>
                    <a:pt x="11884" y="3589"/>
                  </a:lnTo>
                  <a:lnTo>
                    <a:pt x="3122" y="11010"/>
                  </a:lnTo>
                  <a:lnTo>
                    <a:pt x="0" y="19670"/>
                  </a:lnTo>
                  <a:lnTo>
                    <a:pt x="4811" y="26974"/>
                  </a:lnTo>
                  <a:lnTo>
                    <a:pt x="9524" y="20159"/>
                  </a:lnTo>
                  <a:lnTo>
                    <a:pt x="14290" y="13392"/>
                  </a:lnTo>
                  <a:lnTo>
                    <a:pt x="19111" y="6672"/>
                  </a:lnTo>
                  <a:lnTo>
                    <a:pt x="239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98" name="Google Shape;8798;gefe2f4b35a_0_4785"/>
            <p:cNvSpPr/>
            <p:nvPr/>
          </p:nvSpPr>
          <p:spPr>
            <a:xfrm>
              <a:off x="80543" y="246747"/>
              <a:ext cx="4297680" cy="22860"/>
            </a:xfrm>
            <a:custGeom>
              <a:rect b="b" l="l" r="r" t="t"/>
              <a:pathLst>
                <a:path extrusionOk="0" h="22860" w="4297680">
                  <a:moveTo>
                    <a:pt x="27190" y="8458"/>
                  </a:moveTo>
                  <a:lnTo>
                    <a:pt x="25882" y="3721"/>
                  </a:lnTo>
                  <a:lnTo>
                    <a:pt x="20891" y="927"/>
                  </a:lnTo>
                  <a:lnTo>
                    <a:pt x="14071" y="0"/>
                  </a:lnTo>
                  <a:lnTo>
                    <a:pt x="7035" y="0"/>
                  </a:lnTo>
                  <a:lnTo>
                    <a:pt x="0" y="2654"/>
                  </a:lnTo>
                  <a:lnTo>
                    <a:pt x="850" y="7696"/>
                  </a:lnTo>
                  <a:lnTo>
                    <a:pt x="1041" y="7658"/>
                  </a:lnTo>
                  <a:lnTo>
                    <a:pt x="5791" y="8458"/>
                  </a:lnTo>
                  <a:lnTo>
                    <a:pt x="13804" y="10401"/>
                  </a:lnTo>
                  <a:lnTo>
                    <a:pt x="20929" y="12865"/>
                  </a:lnTo>
                  <a:lnTo>
                    <a:pt x="22999" y="15189"/>
                  </a:lnTo>
                  <a:lnTo>
                    <a:pt x="27190" y="8458"/>
                  </a:lnTo>
                  <a:close/>
                </a:path>
                <a:path extrusionOk="0" h="22860" w="4297680">
                  <a:moveTo>
                    <a:pt x="1221930" y="13830"/>
                  </a:moveTo>
                  <a:lnTo>
                    <a:pt x="1216266" y="7696"/>
                  </a:lnTo>
                  <a:lnTo>
                    <a:pt x="1206296" y="13703"/>
                  </a:lnTo>
                  <a:lnTo>
                    <a:pt x="1203807" y="18046"/>
                  </a:lnTo>
                  <a:lnTo>
                    <a:pt x="1206461" y="20688"/>
                  </a:lnTo>
                  <a:lnTo>
                    <a:pt x="1211922" y="21577"/>
                  </a:lnTo>
                  <a:lnTo>
                    <a:pt x="1217650" y="20739"/>
                  </a:lnTo>
                  <a:lnTo>
                    <a:pt x="1221689" y="18161"/>
                  </a:lnTo>
                  <a:lnTo>
                    <a:pt x="1221930" y="13830"/>
                  </a:lnTo>
                  <a:close/>
                </a:path>
                <a:path extrusionOk="0" h="22860" w="4297680">
                  <a:moveTo>
                    <a:pt x="4297172" y="7759"/>
                  </a:moveTo>
                  <a:lnTo>
                    <a:pt x="4287837" y="444"/>
                  </a:lnTo>
                  <a:lnTo>
                    <a:pt x="4282237" y="6261"/>
                  </a:lnTo>
                  <a:lnTo>
                    <a:pt x="4270578" y="10452"/>
                  </a:lnTo>
                  <a:lnTo>
                    <a:pt x="4263885" y="15138"/>
                  </a:lnTo>
                  <a:lnTo>
                    <a:pt x="4273143" y="22453"/>
                  </a:lnTo>
                  <a:lnTo>
                    <a:pt x="4278884" y="16637"/>
                  </a:lnTo>
                  <a:lnTo>
                    <a:pt x="4290542" y="12446"/>
                  </a:lnTo>
                  <a:lnTo>
                    <a:pt x="4297172" y="77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799" name="Google Shape;8799;gefe2f4b35a_0_4785"/>
            <p:cNvSpPr/>
            <p:nvPr/>
          </p:nvSpPr>
          <p:spPr>
            <a:xfrm>
              <a:off x="5074494" y="260205"/>
              <a:ext cx="33020" cy="17145"/>
            </a:xfrm>
            <a:custGeom>
              <a:rect b="b" l="l" r="r" t="t"/>
              <a:pathLst>
                <a:path extrusionOk="0" h="17145" w="33020">
                  <a:moveTo>
                    <a:pt x="16141" y="0"/>
                  </a:moveTo>
                  <a:lnTo>
                    <a:pt x="7962" y="0"/>
                  </a:lnTo>
                  <a:lnTo>
                    <a:pt x="0" y="3213"/>
                  </a:lnTo>
                  <a:lnTo>
                    <a:pt x="1168" y="8978"/>
                  </a:lnTo>
                  <a:lnTo>
                    <a:pt x="2933" y="8851"/>
                  </a:lnTo>
                  <a:lnTo>
                    <a:pt x="9271" y="8851"/>
                  </a:lnTo>
                  <a:lnTo>
                    <a:pt x="23444" y="16535"/>
                  </a:lnTo>
                  <a:lnTo>
                    <a:pt x="29933" y="16522"/>
                  </a:lnTo>
                  <a:lnTo>
                    <a:pt x="30518" y="16471"/>
                  </a:lnTo>
                  <a:lnTo>
                    <a:pt x="32475" y="9086"/>
                  </a:lnTo>
                  <a:lnTo>
                    <a:pt x="29635" y="3959"/>
                  </a:lnTo>
                  <a:lnTo>
                    <a:pt x="23642" y="969"/>
                  </a:lnTo>
                  <a:lnTo>
                    <a:pt x="161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00" name="Google Shape;8800;gefe2f4b35a_0_4785"/>
            <p:cNvSpPr/>
            <p:nvPr/>
          </p:nvSpPr>
          <p:spPr>
            <a:xfrm>
              <a:off x="5613473" y="295080"/>
              <a:ext cx="19050" cy="11429"/>
            </a:xfrm>
            <a:custGeom>
              <a:rect b="b" l="l" r="r" t="t"/>
              <a:pathLst>
                <a:path extrusionOk="0" h="11429" w="19050">
                  <a:moveTo>
                    <a:pt x="7505" y="0"/>
                  </a:moveTo>
                  <a:lnTo>
                    <a:pt x="4813" y="3543"/>
                  </a:lnTo>
                  <a:lnTo>
                    <a:pt x="2019" y="6959"/>
                  </a:lnTo>
                  <a:lnTo>
                    <a:pt x="0" y="11112"/>
                  </a:lnTo>
                  <a:lnTo>
                    <a:pt x="1524" y="10960"/>
                  </a:lnTo>
                  <a:lnTo>
                    <a:pt x="3149" y="10909"/>
                  </a:lnTo>
                  <a:lnTo>
                    <a:pt x="6311" y="10909"/>
                  </a:lnTo>
                  <a:lnTo>
                    <a:pt x="12433" y="11061"/>
                  </a:lnTo>
                  <a:lnTo>
                    <a:pt x="15532" y="11061"/>
                  </a:lnTo>
                  <a:lnTo>
                    <a:pt x="17094" y="11023"/>
                  </a:lnTo>
                  <a:lnTo>
                    <a:pt x="18567" y="10896"/>
                  </a:lnTo>
                  <a:lnTo>
                    <a:pt x="11176" y="3657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01" name="Google Shape;8801;gefe2f4b35a_0_4785"/>
            <p:cNvSpPr/>
            <p:nvPr/>
          </p:nvSpPr>
          <p:spPr>
            <a:xfrm>
              <a:off x="5620974" y="261932"/>
              <a:ext cx="22225" cy="44450"/>
            </a:xfrm>
            <a:custGeom>
              <a:rect b="b" l="l" r="r" t="t"/>
              <a:pathLst>
                <a:path extrusionOk="0" h="44450" w="22225">
                  <a:moveTo>
                    <a:pt x="7099" y="0"/>
                  </a:moveTo>
                  <a:lnTo>
                    <a:pt x="8456" y="11430"/>
                  </a:lnTo>
                  <a:lnTo>
                    <a:pt x="7183" y="20231"/>
                  </a:lnTo>
                  <a:lnTo>
                    <a:pt x="4093" y="27203"/>
                  </a:lnTo>
                  <a:lnTo>
                    <a:pt x="0" y="33147"/>
                  </a:lnTo>
                  <a:lnTo>
                    <a:pt x="11061" y="44043"/>
                  </a:lnTo>
                  <a:lnTo>
                    <a:pt x="16433" y="43573"/>
                  </a:lnTo>
                  <a:lnTo>
                    <a:pt x="20739" y="41973"/>
                  </a:lnTo>
                  <a:lnTo>
                    <a:pt x="21844" y="37096"/>
                  </a:lnTo>
                  <a:lnTo>
                    <a:pt x="14166" y="27508"/>
                  </a:lnTo>
                  <a:lnTo>
                    <a:pt x="17400" y="15609"/>
                  </a:lnTo>
                  <a:lnTo>
                    <a:pt x="19170" y="518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02" name="Google Shape;8802;gefe2f4b35a_0_4785"/>
            <p:cNvSpPr/>
            <p:nvPr/>
          </p:nvSpPr>
          <p:spPr>
            <a:xfrm>
              <a:off x="5306" y="276683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2438" y="0"/>
                  </a:moveTo>
                  <a:lnTo>
                    <a:pt x="800" y="254"/>
                  </a:lnTo>
                  <a:lnTo>
                    <a:pt x="0" y="393"/>
                  </a:lnTo>
                  <a:lnTo>
                    <a:pt x="1219" y="1435"/>
                  </a:lnTo>
                  <a:lnTo>
                    <a:pt x="1828" y="1943"/>
                  </a:lnTo>
                  <a:lnTo>
                    <a:pt x="2044" y="1308"/>
                  </a:lnTo>
                  <a:lnTo>
                    <a:pt x="2235" y="66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03" name="Google Shape;8803;gefe2f4b35a_0_4785"/>
            <p:cNvSpPr/>
            <p:nvPr/>
          </p:nvSpPr>
          <p:spPr>
            <a:xfrm>
              <a:off x="0" y="277077"/>
              <a:ext cx="7620" cy="15875"/>
            </a:xfrm>
            <a:custGeom>
              <a:rect b="b" l="l" r="r" t="t"/>
              <a:pathLst>
                <a:path extrusionOk="0" h="15875" w="7620">
                  <a:moveTo>
                    <a:pt x="5303" y="0"/>
                  </a:moveTo>
                  <a:lnTo>
                    <a:pt x="0" y="1207"/>
                  </a:lnTo>
                  <a:lnTo>
                    <a:pt x="0" y="15516"/>
                  </a:lnTo>
                  <a:lnTo>
                    <a:pt x="3807" y="9984"/>
                  </a:lnTo>
                  <a:lnTo>
                    <a:pt x="7145" y="1549"/>
                  </a:lnTo>
                  <a:lnTo>
                    <a:pt x="53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04" name="Google Shape;8804;gefe2f4b35a_0_4785"/>
            <p:cNvSpPr/>
            <p:nvPr/>
          </p:nvSpPr>
          <p:spPr>
            <a:xfrm>
              <a:off x="3222447" y="276262"/>
              <a:ext cx="2546985" cy="17145"/>
            </a:xfrm>
            <a:custGeom>
              <a:rect b="b" l="l" r="r" t="t"/>
              <a:pathLst>
                <a:path extrusionOk="0" h="17145" w="2546985">
                  <a:moveTo>
                    <a:pt x="33858" y="419"/>
                  </a:moveTo>
                  <a:lnTo>
                    <a:pt x="32499" y="609"/>
                  </a:lnTo>
                  <a:lnTo>
                    <a:pt x="31026" y="685"/>
                  </a:lnTo>
                  <a:lnTo>
                    <a:pt x="27114" y="685"/>
                  </a:lnTo>
                  <a:lnTo>
                    <a:pt x="17043" y="0"/>
                  </a:lnTo>
                  <a:lnTo>
                    <a:pt x="14706" y="0"/>
                  </a:lnTo>
                  <a:lnTo>
                    <a:pt x="6197" y="0"/>
                  </a:lnTo>
                  <a:lnTo>
                    <a:pt x="0" y="2286"/>
                  </a:lnTo>
                  <a:lnTo>
                    <a:pt x="4152" y="15176"/>
                  </a:lnTo>
                  <a:lnTo>
                    <a:pt x="7023" y="15519"/>
                  </a:lnTo>
                  <a:lnTo>
                    <a:pt x="9728" y="15709"/>
                  </a:lnTo>
                  <a:lnTo>
                    <a:pt x="12242" y="15709"/>
                  </a:lnTo>
                  <a:lnTo>
                    <a:pt x="20637" y="14846"/>
                  </a:lnTo>
                  <a:lnTo>
                    <a:pt x="27139" y="12128"/>
                  </a:lnTo>
                  <a:lnTo>
                    <a:pt x="31597" y="7378"/>
                  </a:lnTo>
                  <a:lnTo>
                    <a:pt x="33858" y="419"/>
                  </a:lnTo>
                  <a:close/>
                </a:path>
                <a:path extrusionOk="0" h="17145" w="2546985">
                  <a:moveTo>
                    <a:pt x="2140369" y="419"/>
                  </a:moveTo>
                  <a:lnTo>
                    <a:pt x="2118195" y="419"/>
                  </a:lnTo>
                  <a:lnTo>
                    <a:pt x="2118195" y="15163"/>
                  </a:lnTo>
                  <a:lnTo>
                    <a:pt x="2140369" y="15163"/>
                  </a:lnTo>
                  <a:lnTo>
                    <a:pt x="2140369" y="419"/>
                  </a:lnTo>
                  <a:close/>
                </a:path>
                <a:path extrusionOk="0" h="17145" w="2546985">
                  <a:moveTo>
                    <a:pt x="2546794" y="13919"/>
                  </a:moveTo>
                  <a:lnTo>
                    <a:pt x="2545486" y="8026"/>
                  </a:lnTo>
                  <a:lnTo>
                    <a:pt x="2537002" y="7404"/>
                  </a:lnTo>
                  <a:lnTo>
                    <a:pt x="2535618" y="114"/>
                  </a:lnTo>
                  <a:lnTo>
                    <a:pt x="2526741" y="114"/>
                  </a:lnTo>
                  <a:lnTo>
                    <a:pt x="2525725" y="114"/>
                  </a:lnTo>
                  <a:lnTo>
                    <a:pt x="2524607" y="215"/>
                  </a:lnTo>
                  <a:lnTo>
                    <a:pt x="2523363" y="419"/>
                  </a:lnTo>
                  <a:lnTo>
                    <a:pt x="2521127" y="7493"/>
                  </a:lnTo>
                  <a:lnTo>
                    <a:pt x="2523439" y="12611"/>
                  </a:lnTo>
                  <a:lnTo>
                    <a:pt x="2528620" y="15722"/>
                  </a:lnTo>
                  <a:lnTo>
                    <a:pt x="2535059" y="16764"/>
                  </a:lnTo>
                  <a:lnTo>
                    <a:pt x="2541206" y="16764"/>
                  </a:lnTo>
                  <a:lnTo>
                    <a:pt x="2546794" y="1391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05" name="Google Shape;8805;gefe2f4b35a_0_4785"/>
            <p:cNvSpPr/>
            <p:nvPr/>
          </p:nvSpPr>
          <p:spPr>
            <a:xfrm>
              <a:off x="6187714" y="275719"/>
              <a:ext cx="29845" cy="17145"/>
            </a:xfrm>
            <a:custGeom>
              <a:rect b="b" l="l" r="r" t="t"/>
              <a:pathLst>
                <a:path extrusionOk="0" h="17145" w="29845">
                  <a:moveTo>
                    <a:pt x="8102" y="0"/>
                  </a:moveTo>
                  <a:lnTo>
                    <a:pt x="5651" y="0"/>
                  </a:lnTo>
                  <a:lnTo>
                    <a:pt x="3327" y="0"/>
                  </a:lnTo>
                  <a:lnTo>
                    <a:pt x="1422" y="2171"/>
                  </a:lnTo>
                  <a:lnTo>
                    <a:pt x="0" y="8572"/>
                  </a:lnTo>
                  <a:lnTo>
                    <a:pt x="3022" y="9842"/>
                  </a:lnTo>
                  <a:lnTo>
                    <a:pt x="14096" y="17119"/>
                  </a:lnTo>
                  <a:lnTo>
                    <a:pt x="26047" y="17119"/>
                  </a:lnTo>
                  <a:lnTo>
                    <a:pt x="29273" y="14973"/>
                  </a:lnTo>
                  <a:lnTo>
                    <a:pt x="29692" y="8572"/>
                  </a:lnTo>
                  <a:lnTo>
                    <a:pt x="28168" y="9334"/>
                  </a:lnTo>
                  <a:lnTo>
                    <a:pt x="26682" y="9652"/>
                  </a:lnTo>
                  <a:lnTo>
                    <a:pt x="21259" y="9652"/>
                  </a:lnTo>
                  <a:lnTo>
                    <a:pt x="17589" y="7238"/>
                  </a:lnTo>
                  <a:lnTo>
                    <a:pt x="11010" y="2413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06" name="Google Shape;8806;gefe2f4b35a_0_4785"/>
            <p:cNvSpPr/>
            <p:nvPr/>
          </p:nvSpPr>
          <p:spPr>
            <a:xfrm>
              <a:off x="3631780" y="283232"/>
              <a:ext cx="40004" cy="22225"/>
            </a:xfrm>
            <a:custGeom>
              <a:rect b="b" l="l" r="r" t="t"/>
              <a:pathLst>
                <a:path extrusionOk="0" h="22225" w="40004">
                  <a:moveTo>
                    <a:pt x="14287" y="0"/>
                  </a:moveTo>
                  <a:lnTo>
                    <a:pt x="8000" y="0"/>
                  </a:lnTo>
                  <a:lnTo>
                    <a:pt x="5689" y="0"/>
                  </a:lnTo>
                  <a:lnTo>
                    <a:pt x="3060" y="317"/>
                  </a:lnTo>
                  <a:lnTo>
                    <a:pt x="0" y="1054"/>
                  </a:lnTo>
                  <a:lnTo>
                    <a:pt x="1917" y="9016"/>
                  </a:lnTo>
                  <a:lnTo>
                    <a:pt x="7491" y="15313"/>
                  </a:lnTo>
                  <a:lnTo>
                    <a:pt x="15396" y="19642"/>
                  </a:lnTo>
                  <a:lnTo>
                    <a:pt x="24307" y="21704"/>
                  </a:lnTo>
                  <a:lnTo>
                    <a:pt x="29679" y="17589"/>
                  </a:lnTo>
                  <a:lnTo>
                    <a:pt x="34886" y="13347"/>
                  </a:lnTo>
                  <a:lnTo>
                    <a:pt x="39966" y="9017"/>
                  </a:lnTo>
                  <a:lnTo>
                    <a:pt x="37426" y="9258"/>
                  </a:lnTo>
                  <a:lnTo>
                    <a:pt x="30022" y="925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07" name="Google Shape;8807;gefe2f4b35a_0_4785"/>
            <p:cNvSpPr/>
            <p:nvPr/>
          </p:nvSpPr>
          <p:spPr>
            <a:xfrm>
              <a:off x="3656096" y="291430"/>
              <a:ext cx="20320" cy="13970"/>
            </a:xfrm>
            <a:custGeom>
              <a:rect b="b" l="l" r="r" t="t"/>
              <a:pathLst>
                <a:path extrusionOk="0" h="13970" w="20320">
                  <a:moveTo>
                    <a:pt x="19964" y="0"/>
                  </a:moveTo>
                  <a:lnTo>
                    <a:pt x="18415" y="381"/>
                  </a:lnTo>
                  <a:lnTo>
                    <a:pt x="16992" y="647"/>
                  </a:lnTo>
                  <a:lnTo>
                    <a:pt x="15646" y="812"/>
                  </a:lnTo>
                  <a:lnTo>
                    <a:pt x="10579" y="5143"/>
                  </a:lnTo>
                  <a:lnTo>
                    <a:pt x="5372" y="9385"/>
                  </a:lnTo>
                  <a:lnTo>
                    <a:pt x="0" y="13500"/>
                  </a:lnTo>
                  <a:lnTo>
                    <a:pt x="952" y="13601"/>
                  </a:lnTo>
                  <a:lnTo>
                    <a:pt x="2844" y="13639"/>
                  </a:lnTo>
                  <a:lnTo>
                    <a:pt x="11747" y="13639"/>
                  </a:lnTo>
                  <a:lnTo>
                    <a:pt x="19507" y="9550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08" name="Google Shape;8808;gefe2f4b35a_0_4785"/>
            <p:cNvSpPr/>
            <p:nvPr/>
          </p:nvSpPr>
          <p:spPr>
            <a:xfrm>
              <a:off x="5156492" y="283907"/>
              <a:ext cx="4184015" cy="19050"/>
            </a:xfrm>
            <a:custGeom>
              <a:rect b="b" l="l" r="r" t="t"/>
              <a:pathLst>
                <a:path extrusionOk="0" h="19050" w="4184015">
                  <a:moveTo>
                    <a:pt x="58966" y="381"/>
                  </a:moveTo>
                  <a:lnTo>
                    <a:pt x="46837" y="0"/>
                  </a:lnTo>
                  <a:lnTo>
                    <a:pt x="40932" y="0"/>
                  </a:lnTo>
                  <a:lnTo>
                    <a:pt x="27482" y="546"/>
                  </a:lnTo>
                  <a:lnTo>
                    <a:pt x="15608" y="2705"/>
                  </a:lnTo>
                  <a:lnTo>
                    <a:pt x="6172" y="7302"/>
                  </a:lnTo>
                  <a:lnTo>
                    <a:pt x="0" y="15125"/>
                  </a:lnTo>
                  <a:lnTo>
                    <a:pt x="6083" y="17411"/>
                  </a:lnTo>
                  <a:lnTo>
                    <a:pt x="12331" y="18427"/>
                  </a:lnTo>
                  <a:lnTo>
                    <a:pt x="18415" y="18427"/>
                  </a:lnTo>
                  <a:lnTo>
                    <a:pt x="30810" y="17043"/>
                  </a:lnTo>
                  <a:lnTo>
                    <a:pt x="42125" y="13220"/>
                  </a:lnTo>
                  <a:lnTo>
                    <a:pt x="51714" y="7493"/>
                  </a:lnTo>
                  <a:lnTo>
                    <a:pt x="58966" y="381"/>
                  </a:lnTo>
                  <a:close/>
                </a:path>
                <a:path extrusionOk="0" h="19050" w="4184015">
                  <a:moveTo>
                    <a:pt x="4183989" y="7531"/>
                  </a:moveTo>
                  <a:lnTo>
                    <a:pt x="4178147" y="4127"/>
                  </a:lnTo>
                  <a:lnTo>
                    <a:pt x="4173042" y="2832"/>
                  </a:lnTo>
                  <a:lnTo>
                    <a:pt x="4168851" y="2832"/>
                  </a:lnTo>
                  <a:lnTo>
                    <a:pt x="4162133" y="2832"/>
                  </a:lnTo>
                  <a:lnTo>
                    <a:pt x="4157751" y="6159"/>
                  </a:lnTo>
                  <a:lnTo>
                    <a:pt x="4155109" y="12801"/>
                  </a:lnTo>
                  <a:lnTo>
                    <a:pt x="4156849" y="16129"/>
                  </a:lnTo>
                  <a:lnTo>
                    <a:pt x="4166882" y="16129"/>
                  </a:lnTo>
                  <a:lnTo>
                    <a:pt x="4173956" y="13881"/>
                  </a:lnTo>
                  <a:lnTo>
                    <a:pt x="4183989" y="753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09" name="Google Shape;8809;gefe2f4b35a_0_4785"/>
            <p:cNvSpPr/>
            <p:nvPr/>
          </p:nvSpPr>
          <p:spPr>
            <a:xfrm>
              <a:off x="13251975" y="283399"/>
              <a:ext cx="24765" cy="13970"/>
            </a:xfrm>
            <a:custGeom>
              <a:rect b="b" l="l" r="r" t="t"/>
              <a:pathLst>
                <a:path extrusionOk="0" h="13970" w="24765">
                  <a:moveTo>
                    <a:pt x="20853" y="0"/>
                  </a:moveTo>
                  <a:lnTo>
                    <a:pt x="15735" y="0"/>
                  </a:lnTo>
                  <a:lnTo>
                    <a:pt x="11658" y="0"/>
                  </a:lnTo>
                  <a:lnTo>
                    <a:pt x="6299" y="2120"/>
                  </a:lnTo>
                  <a:lnTo>
                    <a:pt x="0" y="8026"/>
                  </a:lnTo>
                  <a:lnTo>
                    <a:pt x="7099" y="11899"/>
                  </a:lnTo>
                  <a:lnTo>
                    <a:pt x="12471" y="13360"/>
                  </a:lnTo>
                  <a:lnTo>
                    <a:pt x="22212" y="13360"/>
                  </a:lnTo>
                  <a:lnTo>
                    <a:pt x="24625" y="10020"/>
                  </a:lnTo>
                  <a:lnTo>
                    <a:pt x="23939" y="3340"/>
                  </a:lnTo>
                  <a:lnTo>
                    <a:pt x="2085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10" name="Google Shape;8810;gefe2f4b35a_0_4785"/>
            <p:cNvSpPr/>
            <p:nvPr/>
          </p:nvSpPr>
          <p:spPr>
            <a:xfrm>
              <a:off x="3130883" y="290225"/>
              <a:ext cx="44450" cy="17779"/>
            </a:xfrm>
            <a:custGeom>
              <a:rect b="b" l="l" r="r" t="t"/>
              <a:pathLst>
                <a:path extrusionOk="0" h="17779" w="44450">
                  <a:moveTo>
                    <a:pt x="15227" y="0"/>
                  </a:moveTo>
                  <a:lnTo>
                    <a:pt x="7632" y="0"/>
                  </a:lnTo>
                  <a:lnTo>
                    <a:pt x="1231" y="2273"/>
                  </a:lnTo>
                  <a:lnTo>
                    <a:pt x="0" y="8801"/>
                  </a:lnTo>
                  <a:lnTo>
                    <a:pt x="1790" y="8674"/>
                  </a:lnTo>
                  <a:lnTo>
                    <a:pt x="6273" y="8674"/>
                  </a:lnTo>
                  <a:lnTo>
                    <a:pt x="28295" y="17640"/>
                  </a:lnTo>
                  <a:lnTo>
                    <a:pt x="37858" y="17640"/>
                  </a:lnTo>
                  <a:lnTo>
                    <a:pt x="41859" y="15430"/>
                  </a:lnTo>
                  <a:lnTo>
                    <a:pt x="44221" y="8801"/>
                  </a:lnTo>
                  <a:lnTo>
                    <a:pt x="40003" y="5936"/>
                  </a:lnTo>
                  <a:lnTo>
                    <a:pt x="32891" y="3076"/>
                  </a:lnTo>
                  <a:lnTo>
                    <a:pt x="24195" y="878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11" name="Google Shape;8811;gefe2f4b35a_0_4785"/>
            <p:cNvSpPr/>
            <p:nvPr/>
          </p:nvSpPr>
          <p:spPr>
            <a:xfrm>
              <a:off x="3755321" y="290028"/>
              <a:ext cx="12700" cy="24129"/>
            </a:xfrm>
            <a:custGeom>
              <a:rect b="b" l="l" r="r" t="t"/>
              <a:pathLst>
                <a:path extrusionOk="0" h="24129" w="12700">
                  <a:moveTo>
                    <a:pt x="8407" y="0"/>
                  </a:moveTo>
                  <a:lnTo>
                    <a:pt x="6667" y="0"/>
                  </a:lnTo>
                  <a:lnTo>
                    <a:pt x="4406" y="2476"/>
                  </a:lnTo>
                  <a:lnTo>
                    <a:pt x="1638" y="9004"/>
                  </a:lnTo>
                  <a:lnTo>
                    <a:pt x="0" y="13119"/>
                  </a:lnTo>
                  <a:lnTo>
                    <a:pt x="4483" y="23799"/>
                  </a:lnTo>
                  <a:lnTo>
                    <a:pt x="8953" y="23787"/>
                  </a:lnTo>
                  <a:lnTo>
                    <a:pt x="9093" y="23761"/>
                  </a:lnTo>
                  <a:lnTo>
                    <a:pt x="11832" y="19641"/>
                  </a:lnTo>
                  <a:lnTo>
                    <a:pt x="12598" y="11518"/>
                  </a:lnTo>
                  <a:lnTo>
                    <a:pt x="11439" y="3577"/>
                  </a:lnTo>
                  <a:lnTo>
                    <a:pt x="840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12" name="Google Shape;8812;gefe2f4b35a_0_4785"/>
            <p:cNvSpPr/>
            <p:nvPr/>
          </p:nvSpPr>
          <p:spPr>
            <a:xfrm>
              <a:off x="7432814" y="291430"/>
              <a:ext cx="36829" cy="30479"/>
            </a:xfrm>
            <a:custGeom>
              <a:rect b="b" l="l" r="r" t="t"/>
              <a:pathLst>
                <a:path extrusionOk="0" h="30479" w="36829">
                  <a:moveTo>
                    <a:pt x="14642" y="0"/>
                  </a:moveTo>
                  <a:lnTo>
                    <a:pt x="11590" y="8036"/>
                  </a:lnTo>
                  <a:lnTo>
                    <a:pt x="5284" y="12850"/>
                  </a:lnTo>
                  <a:lnTo>
                    <a:pt x="0" y="18700"/>
                  </a:lnTo>
                  <a:lnTo>
                    <a:pt x="12" y="29845"/>
                  </a:lnTo>
                  <a:lnTo>
                    <a:pt x="7315" y="30187"/>
                  </a:lnTo>
                  <a:lnTo>
                    <a:pt x="10794" y="30187"/>
                  </a:lnTo>
                  <a:lnTo>
                    <a:pt x="20534" y="29598"/>
                  </a:lnTo>
                  <a:lnTo>
                    <a:pt x="28620" y="27330"/>
                  </a:lnTo>
                  <a:lnTo>
                    <a:pt x="34299" y="22633"/>
                  </a:lnTo>
                  <a:lnTo>
                    <a:pt x="36817" y="14757"/>
                  </a:lnTo>
                  <a:lnTo>
                    <a:pt x="30244" y="12139"/>
                  </a:lnTo>
                  <a:lnTo>
                    <a:pt x="25415" y="7764"/>
                  </a:lnTo>
                  <a:lnTo>
                    <a:pt x="20743" y="3197"/>
                  </a:lnTo>
                  <a:lnTo>
                    <a:pt x="14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13" name="Google Shape;8813;gefe2f4b35a_0_4785"/>
            <p:cNvSpPr/>
            <p:nvPr/>
          </p:nvSpPr>
          <p:spPr>
            <a:xfrm>
              <a:off x="12272238" y="291438"/>
              <a:ext cx="1031240" cy="23495"/>
            </a:xfrm>
            <a:custGeom>
              <a:rect b="b" l="l" r="r" t="t"/>
              <a:pathLst>
                <a:path extrusionOk="0" h="23495" w="1031240">
                  <a:moveTo>
                    <a:pt x="22123" y="0"/>
                  </a:moveTo>
                  <a:lnTo>
                    <a:pt x="0" y="0"/>
                  </a:lnTo>
                  <a:lnTo>
                    <a:pt x="787" y="8432"/>
                  </a:lnTo>
                  <a:lnTo>
                    <a:pt x="3759" y="14770"/>
                  </a:lnTo>
                  <a:lnTo>
                    <a:pt x="8521" y="19291"/>
                  </a:lnTo>
                  <a:lnTo>
                    <a:pt x="14630" y="22352"/>
                  </a:lnTo>
                  <a:lnTo>
                    <a:pt x="14376" y="12217"/>
                  </a:lnTo>
                  <a:lnTo>
                    <a:pt x="18059" y="6108"/>
                  </a:lnTo>
                  <a:lnTo>
                    <a:pt x="22123" y="0"/>
                  </a:lnTo>
                  <a:close/>
                </a:path>
                <a:path extrusionOk="0" h="23495" w="1031240">
                  <a:moveTo>
                    <a:pt x="1031240" y="7594"/>
                  </a:moveTo>
                  <a:lnTo>
                    <a:pt x="1028382" y="2374"/>
                  </a:lnTo>
                  <a:lnTo>
                    <a:pt x="1025131" y="368"/>
                  </a:lnTo>
                  <a:lnTo>
                    <a:pt x="1022108" y="368"/>
                  </a:lnTo>
                  <a:lnTo>
                    <a:pt x="1017028" y="368"/>
                  </a:lnTo>
                  <a:lnTo>
                    <a:pt x="1012609" y="6070"/>
                  </a:lnTo>
                  <a:lnTo>
                    <a:pt x="1011224" y="17475"/>
                  </a:lnTo>
                  <a:lnTo>
                    <a:pt x="1014260" y="23177"/>
                  </a:lnTo>
                  <a:lnTo>
                    <a:pt x="1026147" y="23177"/>
                  </a:lnTo>
                  <a:lnTo>
                    <a:pt x="1028522" y="22910"/>
                  </a:lnTo>
                  <a:lnTo>
                    <a:pt x="1031240" y="22352"/>
                  </a:lnTo>
                  <a:lnTo>
                    <a:pt x="1031240" y="759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14" name="Google Shape;8814;gefe2f4b35a_0_4785"/>
            <p:cNvSpPr/>
            <p:nvPr/>
          </p:nvSpPr>
          <p:spPr>
            <a:xfrm>
              <a:off x="1554607" y="297522"/>
              <a:ext cx="5709284" cy="35560"/>
            </a:xfrm>
            <a:custGeom>
              <a:rect b="b" l="l" r="r" t="t"/>
              <a:pathLst>
                <a:path extrusionOk="0" h="35560" w="5709284">
                  <a:moveTo>
                    <a:pt x="29540" y="31292"/>
                  </a:moveTo>
                  <a:lnTo>
                    <a:pt x="29273" y="16116"/>
                  </a:lnTo>
                  <a:lnTo>
                    <a:pt x="19608" y="17462"/>
                  </a:lnTo>
                  <a:lnTo>
                    <a:pt x="11404" y="20256"/>
                  </a:lnTo>
                  <a:lnTo>
                    <a:pt x="4813" y="24714"/>
                  </a:lnTo>
                  <a:lnTo>
                    <a:pt x="0" y="31013"/>
                  </a:lnTo>
                  <a:lnTo>
                    <a:pt x="2908" y="33934"/>
                  </a:lnTo>
                  <a:lnTo>
                    <a:pt x="7556" y="35267"/>
                  </a:lnTo>
                  <a:lnTo>
                    <a:pt x="18173" y="35267"/>
                  </a:lnTo>
                  <a:lnTo>
                    <a:pt x="24180" y="33845"/>
                  </a:lnTo>
                  <a:lnTo>
                    <a:pt x="29540" y="31292"/>
                  </a:lnTo>
                  <a:close/>
                </a:path>
                <a:path extrusionOk="0" h="35560" w="5709284">
                  <a:moveTo>
                    <a:pt x="1775333" y="8661"/>
                  </a:moveTo>
                  <a:lnTo>
                    <a:pt x="1771497" y="6248"/>
                  </a:lnTo>
                  <a:lnTo>
                    <a:pt x="1765096" y="3390"/>
                  </a:lnTo>
                  <a:lnTo>
                    <a:pt x="1757413" y="1003"/>
                  </a:lnTo>
                  <a:lnTo>
                    <a:pt x="1749679" y="0"/>
                  </a:lnTo>
                  <a:lnTo>
                    <a:pt x="1743837" y="0"/>
                  </a:lnTo>
                  <a:lnTo>
                    <a:pt x="1739150" y="2197"/>
                  </a:lnTo>
                  <a:lnTo>
                    <a:pt x="1738503" y="8661"/>
                  </a:lnTo>
                  <a:lnTo>
                    <a:pt x="1744052" y="13055"/>
                  </a:lnTo>
                  <a:lnTo>
                    <a:pt x="1750364" y="17551"/>
                  </a:lnTo>
                  <a:lnTo>
                    <a:pt x="1756956" y="21043"/>
                  </a:lnTo>
                  <a:lnTo>
                    <a:pt x="1763318" y="22440"/>
                  </a:lnTo>
                  <a:lnTo>
                    <a:pt x="1768589" y="22440"/>
                  </a:lnTo>
                  <a:lnTo>
                    <a:pt x="1773059" y="18897"/>
                  </a:lnTo>
                  <a:lnTo>
                    <a:pt x="1775333" y="8661"/>
                  </a:lnTo>
                  <a:close/>
                </a:path>
                <a:path extrusionOk="0" h="35560" w="5709284">
                  <a:moveTo>
                    <a:pt x="4183964" y="23761"/>
                  </a:moveTo>
                  <a:lnTo>
                    <a:pt x="4178262" y="20955"/>
                  </a:lnTo>
                  <a:lnTo>
                    <a:pt x="4175226" y="15608"/>
                  </a:lnTo>
                  <a:lnTo>
                    <a:pt x="4172102" y="10426"/>
                  </a:lnTo>
                  <a:lnTo>
                    <a:pt x="4166120" y="8089"/>
                  </a:lnTo>
                  <a:lnTo>
                    <a:pt x="4164888" y="8089"/>
                  </a:lnTo>
                  <a:lnTo>
                    <a:pt x="4163479" y="8267"/>
                  </a:lnTo>
                  <a:lnTo>
                    <a:pt x="4161840" y="8674"/>
                  </a:lnTo>
                  <a:lnTo>
                    <a:pt x="4161142" y="16789"/>
                  </a:lnTo>
                  <a:lnTo>
                    <a:pt x="4164520" y="24104"/>
                  </a:lnTo>
                  <a:lnTo>
                    <a:pt x="4170235" y="29400"/>
                  </a:lnTo>
                  <a:lnTo>
                    <a:pt x="4176585" y="31445"/>
                  </a:lnTo>
                  <a:lnTo>
                    <a:pt x="4180065" y="31445"/>
                  </a:lnTo>
                  <a:lnTo>
                    <a:pt x="4183024" y="29235"/>
                  </a:lnTo>
                  <a:lnTo>
                    <a:pt x="4183964" y="23761"/>
                  </a:lnTo>
                  <a:close/>
                </a:path>
                <a:path extrusionOk="0" h="35560" w="5709284">
                  <a:moveTo>
                    <a:pt x="5708701" y="16268"/>
                  </a:moveTo>
                  <a:lnTo>
                    <a:pt x="5702147" y="10566"/>
                  </a:lnTo>
                  <a:lnTo>
                    <a:pt x="5697626" y="8496"/>
                  </a:lnTo>
                  <a:lnTo>
                    <a:pt x="5694756" y="8496"/>
                  </a:lnTo>
                  <a:lnTo>
                    <a:pt x="5690971" y="8496"/>
                  </a:lnTo>
                  <a:lnTo>
                    <a:pt x="5690044" y="12090"/>
                  </a:lnTo>
                  <a:lnTo>
                    <a:pt x="5692076" y="19291"/>
                  </a:lnTo>
                  <a:lnTo>
                    <a:pt x="5695048" y="22885"/>
                  </a:lnTo>
                  <a:lnTo>
                    <a:pt x="5701855" y="22885"/>
                  </a:lnTo>
                  <a:lnTo>
                    <a:pt x="5705183" y="21094"/>
                  </a:lnTo>
                  <a:lnTo>
                    <a:pt x="5708701" y="1626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15" name="Google Shape;8815;gefe2f4b35a_0_4785"/>
            <p:cNvSpPr/>
            <p:nvPr/>
          </p:nvSpPr>
          <p:spPr>
            <a:xfrm>
              <a:off x="1583883" y="313447"/>
              <a:ext cx="15240" cy="15875"/>
            </a:xfrm>
            <a:custGeom>
              <a:rect b="b" l="l" r="r" t="t"/>
              <a:pathLst>
                <a:path extrusionOk="0" h="15875" w="15240">
                  <a:moveTo>
                    <a:pt x="8928" y="0"/>
                  </a:moveTo>
                  <a:lnTo>
                    <a:pt x="6032" y="0"/>
                  </a:lnTo>
                  <a:lnTo>
                    <a:pt x="3962" y="0"/>
                  </a:lnTo>
                  <a:lnTo>
                    <a:pt x="1943" y="63"/>
                  </a:lnTo>
                  <a:lnTo>
                    <a:pt x="0" y="190"/>
                  </a:lnTo>
                  <a:lnTo>
                    <a:pt x="279" y="15367"/>
                  </a:lnTo>
                  <a:lnTo>
                    <a:pt x="7188" y="12065"/>
                  </a:lnTo>
                  <a:lnTo>
                    <a:pt x="13030" y="6858"/>
                  </a:lnTo>
                  <a:lnTo>
                    <a:pt x="15087" y="342"/>
                  </a:lnTo>
                  <a:lnTo>
                    <a:pt x="11950" y="114"/>
                  </a:lnTo>
                  <a:lnTo>
                    <a:pt x="892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16" name="Google Shape;8816;gefe2f4b35a_0_4785"/>
            <p:cNvSpPr/>
            <p:nvPr/>
          </p:nvSpPr>
          <p:spPr>
            <a:xfrm>
              <a:off x="13318166" y="313329"/>
              <a:ext cx="29844" cy="23495"/>
            </a:xfrm>
            <a:custGeom>
              <a:rect b="b" l="l" r="r" t="t"/>
              <a:pathLst>
                <a:path extrusionOk="0" h="23495" w="29844">
                  <a:moveTo>
                    <a:pt x="7797" y="0"/>
                  </a:moveTo>
                  <a:lnTo>
                    <a:pt x="5346" y="0"/>
                  </a:lnTo>
                  <a:lnTo>
                    <a:pt x="2743" y="165"/>
                  </a:lnTo>
                  <a:lnTo>
                    <a:pt x="0" y="457"/>
                  </a:lnTo>
                  <a:lnTo>
                    <a:pt x="603" y="11041"/>
                  </a:lnTo>
                  <a:lnTo>
                    <a:pt x="4738" y="18056"/>
                  </a:lnTo>
                  <a:lnTo>
                    <a:pt x="12010" y="21942"/>
                  </a:lnTo>
                  <a:lnTo>
                    <a:pt x="22021" y="23139"/>
                  </a:lnTo>
                  <a:lnTo>
                    <a:pt x="24409" y="23139"/>
                  </a:lnTo>
                  <a:lnTo>
                    <a:pt x="26962" y="22987"/>
                  </a:lnTo>
                  <a:lnTo>
                    <a:pt x="29641" y="22694"/>
                  </a:lnTo>
                  <a:lnTo>
                    <a:pt x="29121" y="12022"/>
                  </a:lnTo>
                  <a:lnTo>
                    <a:pt x="24977" y="5013"/>
                  </a:lnTo>
                  <a:lnTo>
                    <a:pt x="17704" y="1170"/>
                  </a:lnTo>
                  <a:lnTo>
                    <a:pt x="7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17" name="Google Shape;8817;gefe2f4b35a_0_4785"/>
            <p:cNvSpPr/>
            <p:nvPr/>
          </p:nvSpPr>
          <p:spPr>
            <a:xfrm>
              <a:off x="3595118" y="321274"/>
              <a:ext cx="22225" cy="24764"/>
            </a:xfrm>
            <a:custGeom>
              <a:rect b="b" l="l" r="r" t="t"/>
              <a:pathLst>
                <a:path extrusionOk="0" h="24764" w="22225">
                  <a:moveTo>
                    <a:pt x="22009" y="0"/>
                  </a:moveTo>
                  <a:lnTo>
                    <a:pt x="18948" y="1600"/>
                  </a:lnTo>
                  <a:lnTo>
                    <a:pt x="15582" y="2895"/>
                  </a:lnTo>
                  <a:lnTo>
                    <a:pt x="12128" y="4089"/>
                  </a:lnTo>
                  <a:lnTo>
                    <a:pt x="11887" y="6184"/>
                  </a:lnTo>
                  <a:lnTo>
                    <a:pt x="11239" y="8153"/>
                  </a:lnTo>
                  <a:lnTo>
                    <a:pt x="0" y="24193"/>
                  </a:lnTo>
                  <a:lnTo>
                    <a:pt x="9019" y="21690"/>
                  </a:lnTo>
                  <a:lnTo>
                    <a:pt x="16371" y="17511"/>
                  </a:lnTo>
                  <a:lnTo>
                    <a:pt x="21040" y="10625"/>
                  </a:lnTo>
                  <a:lnTo>
                    <a:pt x="2200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18" name="Google Shape;8818;gefe2f4b35a_0_4785"/>
            <p:cNvSpPr/>
            <p:nvPr/>
          </p:nvSpPr>
          <p:spPr>
            <a:xfrm>
              <a:off x="3572852" y="325358"/>
              <a:ext cx="34925" cy="26035"/>
            </a:xfrm>
            <a:custGeom>
              <a:rect b="b" l="l" r="r" t="t"/>
              <a:pathLst>
                <a:path extrusionOk="0" h="26035" w="34925">
                  <a:moveTo>
                    <a:pt x="34391" y="0"/>
                  </a:moveTo>
                  <a:lnTo>
                    <a:pt x="23210" y="3717"/>
                  </a:lnTo>
                  <a:lnTo>
                    <a:pt x="12785" y="8210"/>
                  </a:lnTo>
                  <a:lnTo>
                    <a:pt x="4566" y="14951"/>
                  </a:lnTo>
                  <a:lnTo>
                    <a:pt x="0" y="25412"/>
                  </a:lnTo>
                  <a:lnTo>
                    <a:pt x="6515" y="22707"/>
                  </a:lnTo>
                  <a:lnTo>
                    <a:pt x="14706" y="21717"/>
                  </a:lnTo>
                  <a:lnTo>
                    <a:pt x="22263" y="20116"/>
                  </a:lnTo>
                  <a:lnTo>
                    <a:pt x="33502" y="4076"/>
                  </a:lnTo>
                  <a:lnTo>
                    <a:pt x="34150" y="2095"/>
                  </a:lnTo>
                  <a:lnTo>
                    <a:pt x="3439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19" name="Google Shape;8819;gefe2f4b35a_0_4785"/>
            <p:cNvSpPr/>
            <p:nvPr/>
          </p:nvSpPr>
          <p:spPr>
            <a:xfrm>
              <a:off x="4335494" y="321274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0718" y="0"/>
                  </a:moveTo>
                  <a:lnTo>
                    <a:pt x="6883" y="254"/>
                  </a:lnTo>
                  <a:lnTo>
                    <a:pt x="3301" y="723"/>
                  </a:lnTo>
                  <a:lnTo>
                    <a:pt x="12" y="1485"/>
                  </a:lnTo>
                  <a:lnTo>
                    <a:pt x="0" y="15227"/>
                  </a:lnTo>
                  <a:lnTo>
                    <a:pt x="8928" y="15227"/>
                  </a:lnTo>
                  <a:lnTo>
                    <a:pt x="15062" y="12915"/>
                  </a:lnTo>
                  <a:lnTo>
                    <a:pt x="107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20" name="Google Shape;8820;gefe2f4b35a_0_4785"/>
            <p:cNvSpPr/>
            <p:nvPr/>
          </p:nvSpPr>
          <p:spPr>
            <a:xfrm>
              <a:off x="4316879" y="322765"/>
              <a:ext cx="19050" cy="13970"/>
            </a:xfrm>
            <a:custGeom>
              <a:rect b="b" l="l" r="r" t="t"/>
              <a:pathLst>
                <a:path extrusionOk="0" h="13970" w="19050">
                  <a:moveTo>
                    <a:pt x="18630" y="0"/>
                  </a:moveTo>
                  <a:lnTo>
                    <a:pt x="10096" y="1981"/>
                  </a:lnTo>
                  <a:lnTo>
                    <a:pt x="3555" y="5943"/>
                  </a:lnTo>
                  <a:lnTo>
                    <a:pt x="0" y="13258"/>
                  </a:lnTo>
                  <a:lnTo>
                    <a:pt x="1282" y="13093"/>
                  </a:lnTo>
                  <a:lnTo>
                    <a:pt x="2666" y="13030"/>
                  </a:lnTo>
                  <a:lnTo>
                    <a:pt x="6502" y="13030"/>
                  </a:lnTo>
                  <a:lnTo>
                    <a:pt x="16382" y="13716"/>
                  </a:lnTo>
                  <a:lnTo>
                    <a:pt x="18605" y="13728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21" name="Google Shape;8821;gefe2f4b35a_0_4785"/>
            <p:cNvSpPr/>
            <p:nvPr/>
          </p:nvSpPr>
          <p:spPr>
            <a:xfrm>
              <a:off x="5038814" y="321245"/>
              <a:ext cx="5672455" cy="21589"/>
            </a:xfrm>
            <a:custGeom>
              <a:rect b="b" l="l" r="r" t="t"/>
              <a:pathLst>
                <a:path extrusionOk="0" h="21589" w="5672455">
                  <a:moveTo>
                    <a:pt x="11760" y="14033"/>
                  </a:moveTo>
                  <a:lnTo>
                    <a:pt x="10706" y="11531"/>
                  </a:lnTo>
                  <a:lnTo>
                    <a:pt x="7442" y="9499"/>
                  </a:lnTo>
                  <a:lnTo>
                    <a:pt x="0" y="7289"/>
                  </a:lnTo>
                  <a:lnTo>
                    <a:pt x="215" y="9436"/>
                  </a:lnTo>
                  <a:lnTo>
                    <a:pt x="266" y="11760"/>
                  </a:lnTo>
                  <a:lnTo>
                    <a:pt x="254" y="14147"/>
                  </a:lnTo>
                  <a:lnTo>
                    <a:pt x="11760" y="14033"/>
                  </a:lnTo>
                  <a:close/>
                </a:path>
                <a:path extrusionOk="0" h="21589" w="5672455">
                  <a:moveTo>
                    <a:pt x="1627695" y="14782"/>
                  </a:moveTo>
                  <a:lnTo>
                    <a:pt x="1620037" y="11315"/>
                  </a:lnTo>
                  <a:lnTo>
                    <a:pt x="1606042" y="3378"/>
                  </a:lnTo>
                  <a:lnTo>
                    <a:pt x="1598396" y="38"/>
                  </a:lnTo>
                  <a:lnTo>
                    <a:pt x="1598612" y="8153"/>
                  </a:lnTo>
                  <a:lnTo>
                    <a:pt x="1603552" y="15036"/>
                  </a:lnTo>
                  <a:lnTo>
                    <a:pt x="1611083" y="19799"/>
                  </a:lnTo>
                  <a:lnTo>
                    <a:pt x="1619059" y="21590"/>
                  </a:lnTo>
                  <a:lnTo>
                    <a:pt x="1623466" y="21590"/>
                  </a:lnTo>
                  <a:lnTo>
                    <a:pt x="1626997" y="19583"/>
                  </a:lnTo>
                  <a:lnTo>
                    <a:pt x="1627695" y="14782"/>
                  </a:lnTo>
                  <a:close/>
                </a:path>
                <a:path extrusionOk="0" h="21589" w="5672455">
                  <a:moveTo>
                    <a:pt x="5671832" y="38"/>
                  </a:moveTo>
                  <a:lnTo>
                    <a:pt x="5670220" y="0"/>
                  </a:lnTo>
                  <a:lnTo>
                    <a:pt x="5658663" y="0"/>
                  </a:lnTo>
                  <a:lnTo>
                    <a:pt x="5652719" y="5969"/>
                  </a:lnTo>
                  <a:lnTo>
                    <a:pt x="5649671" y="14795"/>
                  </a:lnTo>
                  <a:lnTo>
                    <a:pt x="5650687" y="14808"/>
                  </a:lnTo>
                  <a:lnTo>
                    <a:pt x="5658624" y="13728"/>
                  </a:lnTo>
                  <a:lnTo>
                    <a:pt x="5664606" y="10706"/>
                  </a:lnTo>
                  <a:lnTo>
                    <a:pt x="5668924" y="6032"/>
                  </a:lnTo>
                  <a:lnTo>
                    <a:pt x="5671832" y="3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22" name="Google Shape;8822;gefe2f4b35a_0_4785"/>
            <p:cNvSpPr/>
            <p:nvPr/>
          </p:nvSpPr>
          <p:spPr>
            <a:xfrm>
              <a:off x="5038120" y="335269"/>
              <a:ext cx="14604" cy="23495"/>
            </a:xfrm>
            <a:custGeom>
              <a:rect b="b" l="l" r="r" t="t"/>
              <a:pathLst>
                <a:path extrusionOk="0" h="23495" w="14604">
                  <a:moveTo>
                    <a:pt x="12458" y="0"/>
                  </a:moveTo>
                  <a:lnTo>
                    <a:pt x="952" y="127"/>
                  </a:lnTo>
                  <a:lnTo>
                    <a:pt x="927" y="10185"/>
                  </a:lnTo>
                  <a:lnTo>
                    <a:pt x="0" y="21221"/>
                  </a:lnTo>
                  <a:lnTo>
                    <a:pt x="7873" y="22987"/>
                  </a:lnTo>
                  <a:lnTo>
                    <a:pt x="8661" y="10922"/>
                  </a:lnTo>
                  <a:lnTo>
                    <a:pt x="14414" y="4648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23" name="Google Shape;8823;gefe2f4b35a_0_4785"/>
            <p:cNvSpPr/>
            <p:nvPr/>
          </p:nvSpPr>
          <p:spPr>
            <a:xfrm>
              <a:off x="294919" y="340346"/>
              <a:ext cx="4613910" cy="33020"/>
            </a:xfrm>
            <a:custGeom>
              <a:rect b="b" l="l" r="r" t="t"/>
              <a:pathLst>
                <a:path extrusionOk="0" h="33020" w="4613910">
                  <a:moveTo>
                    <a:pt x="22123" y="2946"/>
                  </a:moveTo>
                  <a:lnTo>
                    <a:pt x="0" y="17919"/>
                  </a:lnTo>
                  <a:lnTo>
                    <a:pt x="1016" y="17932"/>
                  </a:lnTo>
                  <a:lnTo>
                    <a:pt x="8928" y="16852"/>
                  </a:lnTo>
                  <a:lnTo>
                    <a:pt x="14897" y="13804"/>
                  </a:lnTo>
                  <a:lnTo>
                    <a:pt x="19202" y="9067"/>
                  </a:lnTo>
                  <a:lnTo>
                    <a:pt x="22123" y="2946"/>
                  </a:lnTo>
                  <a:close/>
                </a:path>
                <a:path extrusionOk="0" h="33020" w="4613910">
                  <a:moveTo>
                    <a:pt x="198183" y="0"/>
                  </a:moveTo>
                  <a:lnTo>
                    <a:pt x="191630" y="2946"/>
                  </a:lnTo>
                  <a:lnTo>
                    <a:pt x="175780" y="10185"/>
                  </a:lnTo>
                  <a:lnTo>
                    <a:pt x="198183" y="0"/>
                  </a:lnTo>
                  <a:close/>
                </a:path>
                <a:path extrusionOk="0" h="33020" w="4613910">
                  <a:moveTo>
                    <a:pt x="3648252" y="10477"/>
                  </a:moveTo>
                  <a:lnTo>
                    <a:pt x="3645522" y="5334"/>
                  </a:lnTo>
                  <a:lnTo>
                    <a:pt x="3639616" y="2336"/>
                  </a:lnTo>
                  <a:lnTo>
                    <a:pt x="3632162" y="1371"/>
                  </a:lnTo>
                  <a:lnTo>
                    <a:pt x="3623919" y="1371"/>
                  </a:lnTo>
                  <a:lnTo>
                    <a:pt x="3615817" y="4635"/>
                  </a:lnTo>
                  <a:lnTo>
                    <a:pt x="3616833" y="10439"/>
                  </a:lnTo>
                  <a:lnTo>
                    <a:pt x="3625113" y="12395"/>
                  </a:lnTo>
                  <a:lnTo>
                    <a:pt x="3629456" y="18580"/>
                  </a:lnTo>
                  <a:lnTo>
                    <a:pt x="3641801" y="18580"/>
                  </a:lnTo>
                  <a:lnTo>
                    <a:pt x="3643871" y="18376"/>
                  </a:lnTo>
                  <a:lnTo>
                    <a:pt x="3646182" y="17919"/>
                  </a:lnTo>
                  <a:lnTo>
                    <a:pt x="3648252" y="10477"/>
                  </a:lnTo>
                  <a:close/>
                </a:path>
                <a:path extrusionOk="0" h="33020" w="4613910">
                  <a:moveTo>
                    <a:pt x="4346981" y="3098"/>
                  </a:moveTo>
                  <a:lnTo>
                    <a:pt x="4313199" y="2692"/>
                  </a:lnTo>
                  <a:lnTo>
                    <a:pt x="4311789" y="2692"/>
                  </a:lnTo>
                  <a:lnTo>
                    <a:pt x="4346981" y="3098"/>
                  </a:lnTo>
                  <a:close/>
                </a:path>
                <a:path extrusionOk="0" h="33020" w="4613910">
                  <a:moveTo>
                    <a:pt x="4613338" y="32194"/>
                  </a:moveTo>
                  <a:lnTo>
                    <a:pt x="4611332" y="32181"/>
                  </a:lnTo>
                  <a:lnTo>
                    <a:pt x="4607306" y="32131"/>
                  </a:lnTo>
                  <a:lnTo>
                    <a:pt x="4608385" y="32562"/>
                  </a:lnTo>
                  <a:lnTo>
                    <a:pt x="4609477" y="32791"/>
                  </a:lnTo>
                  <a:lnTo>
                    <a:pt x="4611497" y="32791"/>
                  </a:lnTo>
                  <a:lnTo>
                    <a:pt x="4612449" y="32600"/>
                  </a:lnTo>
                  <a:lnTo>
                    <a:pt x="4613338" y="32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24" name="Google Shape;8824;gefe2f4b35a_0_4785"/>
            <p:cNvSpPr/>
            <p:nvPr/>
          </p:nvSpPr>
          <p:spPr>
            <a:xfrm>
              <a:off x="4889956" y="343291"/>
              <a:ext cx="24129" cy="29845"/>
            </a:xfrm>
            <a:custGeom>
              <a:rect b="b" l="l" r="r" t="t"/>
              <a:pathLst>
                <a:path extrusionOk="0" h="29845" w="24129">
                  <a:moveTo>
                    <a:pt x="1546" y="0"/>
                  </a:moveTo>
                  <a:lnTo>
                    <a:pt x="18310" y="29248"/>
                  </a:lnTo>
                  <a:lnTo>
                    <a:pt x="20482" y="28282"/>
                  </a:lnTo>
                  <a:lnTo>
                    <a:pt x="22400" y="26047"/>
                  </a:lnTo>
                  <a:lnTo>
                    <a:pt x="23721" y="22237"/>
                  </a:lnTo>
                  <a:lnTo>
                    <a:pt x="22171" y="22390"/>
                  </a:lnTo>
                  <a:lnTo>
                    <a:pt x="21473" y="22390"/>
                  </a:lnTo>
                  <a:lnTo>
                    <a:pt x="14191" y="19014"/>
                  </a:lnTo>
                  <a:lnTo>
                    <a:pt x="11100" y="11523"/>
                  </a:lnTo>
                  <a:lnTo>
                    <a:pt x="8214" y="3868"/>
                  </a:lnTo>
                  <a:lnTo>
                    <a:pt x="1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25" name="Google Shape;8825;gefe2f4b35a_0_4785"/>
            <p:cNvSpPr/>
            <p:nvPr/>
          </p:nvSpPr>
          <p:spPr>
            <a:xfrm>
              <a:off x="3351860" y="343293"/>
              <a:ext cx="3949700" cy="53339"/>
            </a:xfrm>
            <a:custGeom>
              <a:rect b="b" l="l" r="r" t="t"/>
              <a:pathLst>
                <a:path extrusionOk="0" h="53339" w="3949700">
                  <a:moveTo>
                    <a:pt x="29565" y="29730"/>
                  </a:moveTo>
                  <a:lnTo>
                    <a:pt x="27305" y="30340"/>
                  </a:lnTo>
                  <a:lnTo>
                    <a:pt x="25374" y="30619"/>
                  </a:lnTo>
                  <a:lnTo>
                    <a:pt x="16179" y="30619"/>
                  </a:lnTo>
                  <a:lnTo>
                    <a:pt x="9448" y="7378"/>
                  </a:lnTo>
                  <a:lnTo>
                    <a:pt x="1892" y="7378"/>
                  </a:lnTo>
                  <a:lnTo>
                    <a:pt x="673" y="7416"/>
                  </a:lnTo>
                  <a:lnTo>
                    <a:pt x="0" y="7493"/>
                  </a:lnTo>
                  <a:lnTo>
                    <a:pt x="431" y="17475"/>
                  </a:lnTo>
                  <a:lnTo>
                    <a:pt x="4648" y="27419"/>
                  </a:lnTo>
                  <a:lnTo>
                    <a:pt x="11303" y="35039"/>
                  </a:lnTo>
                  <a:lnTo>
                    <a:pt x="19062" y="38087"/>
                  </a:lnTo>
                  <a:lnTo>
                    <a:pt x="22872" y="38087"/>
                  </a:lnTo>
                  <a:lnTo>
                    <a:pt x="26593" y="35687"/>
                  </a:lnTo>
                  <a:lnTo>
                    <a:pt x="29565" y="29730"/>
                  </a:lnTo>
                  <a:close/>
                </a:path>
                <a:path extrusionOk="0" h="53339" w="3949700">
                  <a:moveTo>
                    <a:pt x="1672297" y="52095"/>
                  </a:moveTo>
                  <a:lnTo>
                    <a:pt x="1668030" y="42037"/>
                  </a:lnTo>
                  <a:lnTo>
                    <a:pt x="1668551" y="35267"/>
                  </a:lnTo>
                  <a:lnTo>
                    <a:pt x="1668805" y="29540"/>
                  </a:lnTo>
                  <a:lnTo>
                    <a:pt x="1657096" y="29565"/>
                  </a:lnTo>
                  <a:lnTo>
                    <a:pt x="1656499" y="38315"/>
                  </a:lnTo>
                  <a:lnTo>
                    <a:pt x="1657172" y="45783"/>
                  </a:lnTo>
                  <a:lnTo>
                    <a:pt x="1660118" y="51003"/>
                  </a:lnTo>
                  <a:lnTo>
                    <a:pt x="1666328" y="52959"/>
                  </a:lnTo>
                  <a:lnTo>
                    <a:pt x="1668018" y="52959"/>
                  </a:lnTo>
                  <a:lnTo>
                    <a:pt x="1669999" y="52679"/>
                  </a:lnTo>
                  <a:lnTo>
                    <a:pt x="1672297" y="52095"/>
                  </a:lnTo>
                  <a:close/>
                </a:path>
                <a:path extrusionOk="0" h="53339" w="3949700">
                  <a:moveTo>
                    <a:pt x="3949598" y="15151"/>
                  </a:moveTo>
                  <a:lnTo>
                    <a:pt x="3948303" y="0"/>
                  </a:lnTo>
                  <a:lnTo>
                    <a:pt x="3911460" y="0"/>
                  </a:lnTo>
                  <a:lnTo>
                    <a:pt x="3911460" y="14973"/>
                  </a:lnTo>
                  <a:lnTo>
                    <a:pt x="3912451" y="22529"/>
                  </a:lnTo>
                  <a:lnTo>
                    <a:pt x="3917327" y="22529"/>
                  </a:lnTo>
                  <a:lnTo>
                    <a:pt x="3918077" y="22440"/>
                  </a:lnTo>
                  <a:lnTo>
                    <a:pt x="3918953" y="22237"/>
                  </a:lnTo>
                  <a:lnTo>
                    <a:pt x="3920845" y="17640"/>
                  </a:lnTo>
                  <a:lnTo>
                    <a:pt x="3923906" y="16344"/>
                  </a:lnTo>
                  <a:lnTo>
                    <a:pt x="3929570" y="16344"/>
                  </a:lnTo>
                  <a:lnTo>
                    <a:pt x="3938968" y="18529"/>
                  </a:lnTo>
                  <a:lnTo>
                    <a:pt x="3946093" y="18529"/>
                  </a:lnTo>
                  <a:lnTo>
                    <a:pt x="3949598" y="151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26" name="Google Shape;8826;gefe2f4b35a_0_4785"/>
            <p:cNvSpPr/>
            <p:nvPr/>
          </p:nvSpPr>
          <p:spPr>
            <a:xfrm>
              <a:off x="5008963" y="350772"/>
              <a:ext cx="12064" cy="22225"/>
            </a:xfrm>
            <a:custGeom>
              <a:rect b="b" l="l" r="r" t="t"/>
              <a:pathLst>
                <a:path extrusionOk="0" h="22225" w="12064">
                  <a:moveTo>
                    <a:pt x="215" y="0"/>
                  </a:moveTo>
                  <a:lnTo>
                    <a:pt x="1930" y="5613"/>
                  </a:lnTo>
                  <a:lnTo>
                    <a:pt x="800" y="14008"/>
                  </a:lnTo>
                  <a:lnTo>
                    <a:pt x="0" y="22072"/>
                  </a:lnTo>
                  <a:lnTo>
                    <a:pt x="11709" y="22047"/>
                  </a:lnTo>
                  <a:lnTo>
                    <a:pt x="12039" y="14566"/>
                  </a:lnTo>
                  <a:lnTo>
                    <a:pt x="11950" y="887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27" name="Google Shape;8827;gefe2f4b35a_0_4785"/>
            <p:cNvSpPr/>
            <p:nvPr/>
          </p:nvSpPr>
          <p:spPr>
            <a:xfrm>
              <a:off x="5289092" y="350773"/>
              <a:ext cx="2026920" cy="45720"/>
            </a:xfrm>
            <a:custGeom>
              <a:rect b="b" l="l" r="r" t="t"/>
              <a:pathLst>
                <a:path extrusionOk="0" h="45720" w="2026920">
                  <a:moveTo>
                    <a:pt x="48996" y="8077"/>
                  </a:moveTo>
                  <a:lnTo>
                    <a:pt x="36868" y="0"/>
                  </a:lnTo>
                  <a:lnTo>
                    <a:pt x="31762" y="11531"/>
                  </a:lnTo>
                  <a:lnTo>
                    <a:pt x="21412" y="17741"/>
                  </a:lnTo>
                  <a:lnTo>
                    <a:pt x="9588" y="22453"/>
                  </a:lnTo>
                  <a:lnTo>
                    <a:pt x="0" y="29502"/>
                  </a:lnTo>
                  <a:lnTo>
                    <a:pt x="7340" y="32131"/>
                  </a:lnTo>
                  <a:lnTo>
                    <a:pt x="16268" y="43014"/>
                  </a:lnTo>
                  <a:lnTo>
                    <a:pt x="23698" y="45466"/>
                  </a:lnTo>
                  <a:lnTo>
                    <a:pt x="25412" y="45466"/>
                  </a:lnTo>
                  <a:lnTo>
                    <a:pt x="27393" y="45199"/>
                  </a:lnTo>
                  <a:lnTo>
                    <a:pt x="29692" y="44602"/>
                  </a:lnTo>
                  <a:lnTo>
                    <a:pt x="35864" y="30822"/>
                  </a:lnTo>
                  <a:lnTo>
                    <a:pt x="45478" y="18503"/>
                  </a:lnTo>
                  <a:lnTo>
                    <a:pt x="48996" y="8077"/>
                  </a:lnTo>
                  <a:close/>
                </a:path>
                <a:path extrusionOk="0" h="45720" w="2026920">
                  <a:moveTo>
                    <a:pt x="2026310" y="30302"/>
                  </a:moveTo>
                  <a:lnTo>
                    <a:pt x="2026031" y="14173"/>
                  </a:lnTo>
                  <a:lnTo>
                    <a:pt x="2022119" y="17868"/>
                  </a:lnTo>
                  <a:lnTo>
                    <a:pt x="2019439" y="22796"/>
                  </a:lnTo>
                  <a:lnTo>
                    <a:pt x="2018550" y="29502"/>
                  </a:lnTo>
                  <a:lnTo>
                    <a:pt x="2021217" y="29845"/>
                  </a:lnTo>
                  <a:lnTo>
                    <a:pt x="2023795" y="30111"/>
                  </a:lnTo>
                  <a:lnTo>
                    <a:pt x="2026310" y="303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28" name="Google Shape;8828;gefe2f4b35a_0_4785"/>
            <p:cNvSpPr/>
            <p:nvPr/>
          </p:nvSpPr>
          <p:spPr>
            <a:xfrm>
              <a:off x="7315137" y="350772"/>
              <a:ext cx="51434" cy="31114"/>
            </a:xfrm>
            <a:custGeom>
              <a:rect b="b" l="l" r="r" t="t"/>
              <a:pathLst>
                <a:path extrusionOk="0" h="31114" w="51434">
                  <a:moveTo>
                    <a:pt x="51219" y="0"/>
                  </a:moveTo>
                  <a:lnTo>
                    <a:pt x="36867" y="2027"/>
                  </a:lnTo>
                  <a:lnTo>
                    <a:pt x="22756" y="4281"/>
                  </a:lnTo>
                  <a:lnTo>
                    <a:pt x="10072" y="7938"/>
                  </a:lnTo>
                  <a:lnTo>
                    <a:pt x="0" y="14173"/>
                  </a:lnTo>
                  <a:lnTo>
                    <a:pt x="266" y="30302"/>
                  </a:lnTo>
                  <a:lnTo>
                    <a:pt x="5626" y="30607"/>
                  </a:lnTo>
                  <a:lnTo>
                    <a:pt x="8153" y="30607"/>
                  </a:lnTo>
                  <a:lnTo>
                    <a:pt x="24671" y="28808"/>
                  </a:lnTo>
                  <a:lnTo>
                    <a:pt x="37539" y="23261"/>
                  </a:lnTo>
                  <a:lnTo>
                    <a:pt x="46481" y="13735"/>
                  </a:lnTo>
                  <a:lnTo>
                    <a:pt x="512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29" name="Google Shape;8829;gefe2f4b35a_0_4785"/>
            <p:cNvSpPr/>
            <p:nvPr/>
          </p:nvSpPr>
          <p:spPr>
            <a:xfrm>
              <a:off x="3674580" y="349516"/>
              <a:ext cx="6461759" cy="36195"/>
            </a:xfrm>
            <a:custGeom>
              <a:rect b="b" l="l" r="r" t="t"/>
              <a:pathLst>
                <a:path extrusionOk="0" h="36195" w="6461759">
                  <a:moveTo>
                    <a:pt x="10007" y="25247"/>
                  </a:moveTo>
                  <a:lnTo>
                    <a:pt x="8394" y="16789"/>
                  </a:lnTo>
                  <a:lnTo>
                    <a:pt x="6261" y="12966"/>
                  </a:lnTo>
                  <a:lnTo>
                    <a:pt x="4330" y="10985"/>
                  </a:lnTo>
                  <a:lnTo>
                    <a:pt x="4089" y="10960"/>
                  </a:lnTo>
                  <a:lnTo>
                    <a:pt x="3086" y="10960"/>
                  </a:lnTo>
                  <a:lnTo>
                    <a:pt x="2146" y="12407"/>
                  </a:lnTo>
                  <a:lnTo>
                    <a:pt x="0" y="23634"/>
                  </a:lnTo>
                  <a:lnTo>
                    <a:pt x="3098" y="35877"/>
                  </a:lnTo>
                  <a:lnTo>
                    <a:pt x="6985" y="35877"/>
                  </a:lnTo>
                  <a:lnTo>
                    <a:pt x="7962" y="34404"/>
                  </a:lnTo>
                  <a:lnTo>
                    <a:pt x="8712" y="30759"/>
                  </a:lnTo>
                  <a:lnTo>
                    <a:pt x="10007" y="25247"/>
                  </a:lnTo>
                  <a:close/>
                </a:path>
                <a:path extrusionOk="0" h="36195" w="6461759">
                  <a:moveTo>
                    <a:pt x="6461468" y="8750"/>
                  </a:moveTo>
                  <a:lnTo>
                    <a:pt x="6458496" y="7340"/>
                  </a:lnTo>
                  <a:lnTo>
                    <a:pt x="6447574" y="0"/>
                  </a:lnTo>
                  <a:lnTo>
                    <a:pt x="6439916" y="0"/>
                  </a:lnTo>
                  <a:lnTo>
                    <a:pt x="6435725" y="0"/>
                  </a:lnTo>
                  <a:lnTo>
                    <a:pt x="6432524" y="2197"/>
                  </a:lnTo>
                  <a:lnTo>
                    <a:pt x="6432118" y="8750"/>
                  </a:lnTo>
                  <a:lnTo>
                    <a:pt x="6437884" y="10261"/>
                  </a:lnTo>
                  <a:lnTo>
                    <a:pt x="6440767" y="14859"/>
                  </a:lnTo>
                  <a:lnTo>
                    <a:pt x="6439344" y="23507"/>
                  </a:lnTo>
                  <a:lnTo>
                    <a:pt x="6454026" y="23507"/>
                  </a:lnTo>
                  <a:lnTo>
                    <a:pt x="6454026" y="16014"/>
                  </a:lnTo>
                  <a:lnTo>
                    <a:pt x="6460033" y="14630"/>
                  </a:lnTo>
                  <a:lnTo>
                    <a:pt x="6461468" y="87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30" name="Google Shape;8830;gefe2f4b35a_0_4785"/>
            <p:cNvSpPr/>
            <p:nvPr/>
          </p:nvSpPr>
          <p:spPr>
            <a:xfrm>
              <a:off x="3678919" y="360498"/>
              <a:ext cx="2539" cy="2539"/>
            </a:xfrm>
            <a:custGeom>
              <a:rect b="b" l="l" r="r" t="t"/>
              <a:pathLst>
                <a:path extrusionOk="0" h="2539" w="2539">
                  <a:moveTo>
                    <a:pt x="0" y="0"/>
                  </a:moveTo>
                  <a:lnTo>
                    <a:pt x="635" y="660"/>
                  </a:lnTo>
                  <a:lnTo>
                    <a:pt x="1282" y="1320"/>
                  </a:lnTo>
                  <a:lnTo>
                    <a:pt x="1917" y="1981"/>
                  </a:lnTo>
                  <a:lnTo>
                    <a:pt x="1308" y="863"/>
                  </a:lnTo>
                  <a:lnTo>
                    <a:pt x="647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31" name="Google Shape;8831;gefe2f4b35a_0_4785"/>
            <p:cNvSpPr/>
            <p:nvPr/>
          </p:nvSpPr>
          <p:spPr>
            <a:xfrm>
              <a:off x="9189652" y="356708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08" y="7797"/>
                  </a:lnTo>
                  <a:lnTo>
                    <a:pt x="25666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32" name="Google Shape;8832;gefe2f4b35a_0_4785"/>
            <p:cNvSpPr/>
            <p:nvPr/>
          </p:nvSpPr>
          <p:spPr>
            <a:xfrm>
              <a:off x="12920140" y="358260"/>
              <a:ext cx="15240" cy="29845"/>
            </a:xfrm>
            <a:custGeom>
              <a:rect b="b" l="l" r="r" t="t"/>
              <a:pathLst>
                <a:path extrusionOk="0" h="29845" w="15240">
                  <a:moveTo>
                    <a:pt x="390" y="0"/>
                  </a:moveTo>
                  <a:lnTo>
                    <a:pt x="0" y="11483"/>
                  </a:lnTo>
                  <a:lnTo>
                    <a:pt x="2106" y="20470"/>
                  </a:lnTo>
                  <a:lnTo>
                    <a:pt x="7025" y="26626"/>
                  </a:lnTo>
                  <a:lnTo>
                    <a:pt x="15071" y="29616"/>
                  </a:lnTo>
                  <a:lnTo>
                    <a:pt x="11041" y="17146"/>
                  </a:lnTo>
                  <a:lnTo>
                    <a:pt x="12645" y="8069"/>
                  </a:lnTo>
                  <a:lnTo>
                    <a:pt x="11792" y="236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33" name="Google Shape;8833;gefe2f4b35a_0_4785"/>
            <p:cNvSpPr/>
            <p:nvPr/>
          </p:nvSpPr>
          <p:spPr>
            <a:xfrm>
              <a:off x="2639733" y="365530"/>
              <a:ext cx="1706879" cy="15875"/>
            </a:xfrm>
            <a:custGeom>
              <a:rect b="b" l="l" r="r" t="t"/>
              <a:pathLst>
                <a:path extrusionOk="0" h="15875" w="1706879">
                  <a:moveTo>
                    <a:pt x="18021" y="6146"/>
                  </a:moveTo>
                  <a:lnTo>
                    <a:pt x="12344" y="0"/>
                  </a:lnTo>
                  <a:lnTo>
                    <a:pt x="2463" y="6032"/>
                  </a:lnTo>
                  <a:lnTo>
                    <a:pt x="0" y="10388"/>
                  </a:lnTo>
                  <a:lnTo>
                    <a:pt x="2641" y="13030"/>
                  </a:lnTo>
                  <a:lnTo>
                    <a:pt x="8051" y="13919"/>
                  </a:lnTo>
                  <a:lnTo>
                    <a:pt x="13766" y="13068"/>
                  </a:lnTo>
                  <a:lnTo>
                    <a:pt x="17792" y="10490"/>
                  </a:lnTo>
                  <a:lnTo>
                    <a:pt x="18021" y="6146"/>
                  </a:lnTo>
                  <a:close/>
                </a:path>
                <a:path extrusionOk="0" h="15875" w="1706879">
                  <a:moveTo>
                    <a:pt x="1706473" y="7493"/>
                  </a:moveTo>
                  <a:lnTo>
                    <a:pt x="1702003" y="3429"/>
                  </a:lnTo>
                  <a:lnTo>
                    <a:pt x="1698421" y="1727"/>
                  </a:lnTo>
                  <a:lnTo>
                    <a:pt x="1695691" y="1498"/>
                  </a:lnTo>
                  <a:lnTo>
                    <a:pt x="1695653" y="15773"/>
                  </a:lnTo>
                  <a:lnTo>
                    <a:pt x="1698447" y="15265"/>
                  </a:lnTo>
                  <a:lnTo>
                    <a:pt x="1702079" y="12903"/>
                  </a:lnTo>
                  <a:lnTo>
                    <a:pt x="1706473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34" name="Google Shape;8834;gefe2f4b35a_0_4785"/>
            <p:cNvSpPr/>
            <p:nvPr/>
          </p:nvSpPr>
          <p:spPr>
            <a:xfrm>
              <a:off x="4328604" y="366998"/>
              <a:ext cx="6985" cy="14604"/>
            </a:xfrm>
            <a:custGeom>
              <a:rect b="b" l="l" r="r" t="t"/>
              <a:pathLst>
                <a:path extrusionOk="0" h="14604" w="6985">
                  <a:moveTo>
                    <a:pt x="6197" y="0"/>
                  </a:moveTo>
                  <a:lnTo>
                    <a:pt x="2044" y="0"/>
                  </a:lnTo>
                  <a:lnTo>
                    <a:pt x="50" y="3594"/>
                  </a:lnTo>
                  <a:lnTo>
                    <a:pt x="0" y="10795"/>
                  </a:lnTo>
                  <a:lnTo>
                    <a:pt x="1943" y="14401"/>
                  </a:lnTo>
                  <a:lnTo>
                    <a:pt x="6019" y="14401"/>
                  </a:lnTo>
                  <a:lnTo>
                    <a:pt x="6781" y="14300"/>
                  </a:lnTo>
                  <a:lnTo>
                    <a:pt x="6819" y="25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35" name="Google Shape;8835;gefe2f4b35a_0_4785"/>
            <p:cNvSpPr/>
            <p:nvPr/>
          </p:nvSpPr>
          <p:spPr>
            <a:xfrm>
              <a:off x="5571502" y="364603"/>
              <a:ext cx="6200775" cy="15239"/>
            </a:xfrm>
            <a:custGeom>
              <a:rect b="b" l="l" r="r" t="t"/>
              <a:pathLst>
                <a:path extrusionOk="0" h="15239" w="6200775">
                  <a:moveTo>
                    <a:pt x="18072" y="7073"/>
                  </a:moveTo>
                  <a:lnTo>
                    <a:pt x="12280" y="927"/>
                  </a:lnTo>
                  <a:lnTo>
                    <a:pt x="2425" y="6959"/>
                  </a:lnTo>
                  <a:lnTo>
                    <a:pt x="0" y="11315"/>
                  </a:lnTo>
                  <a:lnTo>
                    <a:pt x="2679" y="13957"/>
                  </a:lnTo>
                  <a:lnTo>
                    <a:pt x="8128" y="14846"/>
                  </a:lnTo>
                  <a:lnTo>
                    <a:pt x="13868" y="13995"/>
                  </a:lnTo>
                  <a:lnTo>
                    <a:pt x="17894" y="11417"/>
                  </a:lnTo>
                  <a:lnTo>
                    <a:pt x="18072" y="7073"/>
                  </a:lnTo>
                  <a:close/>
                </a:path>
                <a:path extrusionOk="0" h="15239" w="6200775">
                  <a:moveTo>
                    <a:pt x="64973" y="10947"/>
                  </a:moveTo>
                  <a:lnTo>
                    <a:pt x="64503" y="3644"/>
                  </a:lnTo>
                  <a:lnTo>
                    <a:pt x="60871" y="0"/>
                  </a:lnTo>
                  <a:lnTo>
                    <a:pt x="54419" y="0"/>
                  </a:lnTo>
                  <a:lnTo>
                    <a:pt x="49390" y="0"/>
                  </a:lnTo>
                  <a:lnTo>
                    <a:pt x="42633" y="2222"/>
                  </a:lnTo>
                  <a:lnTo>
                    <a:pt x="34442" y="8420"/>
                  </a:lnTo>
                  <a:lnTo>
                    <a:pt x="43141" y="12915"/>
                  </a:lnTo>
                  <a:lnTo>
                    <a:pt x="49809" y="14592"/>
                  </a:lnTo>
                  <a:lnTo>
                    <a:pt x="61798" y="14592"/>
                  </a:lnTo>
                  <a:lnTo>
                    <a:pt x="64973" y="10947"/>
                  </a:lnTo>
                  <a:close/>
                </a:path>
                <a:path extrusionOk="0" h="15239" w="6200775">
                  <a:moveTo>
                    <a:pt x="6200699" y="7810"/>
                  </a:moveTo>
                  <a:lnTo>
                    <a:pt x="6200686" y="6896"/>
                  </a:lnTo>
                  <a:lnTo>
                    <a:pt x="6200686" y="6057"/>
                  </a:lnTo>
                  <a:lnTo>
                    <a:pt x="6200229" y="6743"/>
                  </a:lnTo>
                  <a:lnTo>
                    <a:pt x="6199924" y="7518"/>
                  </a:lnTo>
                  <a:lnTo>
                    <a:pt x="6199810" y="8420"/>
                  </a:lnTo>
                  <a:lnTo>
                    <a:pt x="6200114" y="8483"/>
                  </a:lnTo>
                  <a:lnTo>
                    <a:pt x="6200406" y="8559"/>
                  </a:lnTo>
                  <a:lnTo>
                    <a:pt x="6200699" y="8648"/>
                  </a:lnTo>
                  <a:lnTo>
                    <a:pt x="6200699" y="781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36" name="Google Shape;8836;gefe2f4b35a_0_4785"/>
            <p:cNvSpPr/>
            <p:nvPr/>
          </p:nvSpPr>
          <p:spPr>
            <a:xfrm>
              <a:off x="11772191" y="367121"/>
              <a:ext cx="36195" cy="22225"/>
            </a:xfrm>
            <a:custGeom>
              <a:rect b="b" l="l" r="r" t="t"/>
              <a:pathLst>
                <a:path extrusionOk="0" h="22225" w="36195">
                  <a:moveTo>
                    <a:pt x="9613" y="0"/>
                  </a:moveTo>
                  <a:lnTo>
                    <a:pt x="5257" y="0"/>
                  </a:lnTo>
                  <a:lnTo>
                    <a:pt x="1638" y="1104"/>
                  </a:lnTo>
                  <a:lnTo>
                    <a:pt x="0" y="3543"/>
                  </a:lnTo>
                  <a:lnTo>
                    <a:pt x="12" y="6121"/>
                  </a:lnTo>
                  <a:lnTo>
                    <a:pt x="6946" y="9967"/>
                  </a:lnTo>
                  <a:lnTo>
                    <a:pt x="12382" y="15309"/>
                  </a:lnTo>
                  <a:lnTo>
                    <a:pt x="18389" y="20051"/>
                  </a:lnTo>
                  <a:lnTo>
                    <a:pt x="27038" y="22098"/>
                  </a:lnTo>
                  <a:lnTo>
                    <a:pt x="29578" y="22098"/>
                  </a:lnTo>
                  <a:lnTo>
                    <a:pt x="32511" y="21691"/>
                  </a:lnTo>
                  <a:lnTo>
                    <a:pt x="35966" y="20751"/>
                  </a:lnTo>
                  <a:lnTo>
                    <a:pt x="34945" y="12328"/>
                  </a:lnTo>
                  <a:lnTo>
                    <a:pt x="28552" y="5770"/>
                  </a:lnTo>
                  <a:lnTo>
                    <a:pt x="19278" y="1515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37" name="Google Shape;8837;gefe2f4b35a_0_4785"/>
            <p:cNvSpPr/>
            <p:nvPr/>
          </p:nvSpPr>
          <p:spPr>
            <a:xfrm>
              <a:off x="383540" y="372693"/>
              <a:ext cx="3845560" cy="37465"/>
            </a:xfrm>
            <a:custGeom>
              <a:rect b="b" l="l" r="r" t="t"/>
              <a:pathLst>
                <a:path extrusionOk="0" h="37465" w="3845560">
                  <a:moveTo>
                    <a:pt x="51523" y="330"/>
                  </a:moveTo>
                  <a:lnTo>
                    <a:pt x="47764" y="482"/>
                  </a:lnTo>
                  <a:lnTo>
                    <a:pt x="42519" y="482"/>
                  </a:lnTo>
                  <a:lnTo>
                    <a:pt x="28892" y="0"/>
                  </a:lnTo>
                  <a:lnTo>
                    <a:pt x="25615" y="0"/>
                  </a:lnTo>
                  <a:lnTo>
                    <a:pt x="15925" y="533"/>
                  </a:lnTo>
                  <a:lnTo>
                    <a:pt x="7886" y="2692"/>
                  </a:lnTo>
                  <a:lnTo>
                    <a:pt x="2298" y="7302"/>
                  </a:lnTo>
                  <a:lnTo>
                    <a:pt x="0" y="15189"/>
                  </a:lnTo>
                  <a:lnTo>
                    <a:pt x="8305" y="15544"/>
                  </a:lnTo>
                  <a:lnTo>
                    <a:pt x="12319" y="15544"/>
                  </a:lnTo>
                  <a:lnTo>
                    <a:pt x="25196" y="14897"/>
                  </a:lnTo>
                  <a:lnTo>
                    <a:pt x="36449" y="12560"/>
                  </a:lnTo>
                  <a:lnTo>
                    <a:pt x="45440" y="7912"/>
                  </a:lnTo>
                  <a:lnTo>
                    <a:pt x="51523" y="330"/>
                  </a:lnTo>
                  <a:close/>
                </a:path>
                <a:path extrusionOk="0" h="37465" w="3845560">
                  <a:moveTo>
                    <a:pt x="2954439" y="12153"/>
                  </a:moveTo>
                  <a:lnTo>
                    <a:pt x="2953601" y="330"/>
                  </a:lnTo>
                  <a:lnTo>
                    <a:pt x="2931464" y="330"/>
                  </a:lnTo>
                  <a:lnTo>
                    <a:pt x="2931033" y="13690"/>
                  </a:lnTo>
                  <a:lnTo>
                    <a:pt x="2932455" y="25311"/>
                  </a:lnTo>
                  <a:lnTo>
                    <a:pt x="2937103" y="33718"/>
                  </a:lnTo>
                  <a:lnTo>
                    <a:pt x="2946400" y="37426"/>
                  </a:lnTo>
                  <a:lnTo>
                    <a:pt x="2950451" y="30391"/>
                  </a:lnTo>
                  <a:lnTo>
                    <a:pt x="2953258" y="22072"/>
                  </a:lnTo>
                  <a:lnTo>
                    <a:pt x="2954439" y="12153"/>
                  </a:lnTo>
                  <a:close/>
                </a:path>
                <a:path extrusionOk="0" h="37465" w="3845560">
                  <a:moveTo>
                    <a:pt x="3845014" y="330"/>
                  </a:moveTo>
                  <a:lnTo>
                    <a:pt x="3843959" y="203"/>
                  </a:lnTo>
                  <a:lnTo>
                    <a:pt x="3842042" y="152"/>
                  </a:lnTo>
                  <a:lnTo>
                    <a:pt x="3836632" y="152"/>
                  </a:lnTo>
                  <a:lnTo>
                    <a:pt x="3822712" y="7670"/>
                  </a:lnTo>
                  <a:lnTo>
                    <a:pt x="3816096" y="7645"/>
                  </a:lnTo>
                  <a:lnTo>
                    <a:pt x="3814343" y="17589"/>
                  </a:lnTo>
                  <a:lnTo>
                    <a:pt x="3815715" y="22072"/>
                  </a:lnTo>
                  <a:lnTo>
                    <a:pt x="3820591" y="23063"/>
                  </a:lnTo>
                  <a:lnTo>
                    <a:pt x="3828732" y="23063"/>
                  </a:lnTo>
                  <a:lnTo>
                    <a:pt x="3838524" y="22440"/>
                  </a:lnTo>
                  <a:lnTo>
                    <a:pt x="3842296" y="22440"/>
                  </a:lnTo>
                  <a:lnTo>
                    <a:pt x="3843705" y="22517"/>
                  </a:lnTo>
                  <a:lnTo>
                    <a:pt x="3845014" y="22682"/>
                  </a:lnTo>
                  <a:lnTo>
                    <a:pt x="3845014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38" name="Google Shape;8838;gefe2f4b35a_0_4785"/>
            <p:cNvSpPr/>
            <p:nvPr/>
          </p:nvSpPr>
          <p:spPr>
            <a:xfrm>
              <a:off x="4197363" y="383933"/>
              <a:ext cx="635" cy="6350"/>
            </a:xfrm>
            <a:custGeom>
              <a:rect b="b" l="l" r="r" t="t"/>
              <a:pathLst>
                <a:path extrusionOk="0" h="6350" w="635">
                  <a:moveTo>
                    <a:pt x="546" y="0"/>
                  </a:moveTo>
                  <a:lnTo>
                    <a:pt x="0" y="2641"/>
                  </a:lnTo>
                  <a:lnTo>
                    <a:pt x="38" y="4724"/>
                  </a:lnTo>
                  <a:lnTo>
                    <a:pt x="533" y="6337"/>
                  </a:lnTo>
                  <a:lnTo>
                    <a:pt x="533" y="4229"/>
                  </a:lnTo>
                  <a:lnTo>
                    <a:pt x="546" y="21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39" name="Google Shape;8839;gefe2f4b35a_0_4785"/>
            <p:cNvSpPr/>
            <p:nvPr/>
          </p:nvSpPr>
          <p:spPr>
            <a:xfrm>
              <a:off x="4677689" y="373023"/>
              <a:ext cx="2607945" cy="44450"/>
            </a:xfrm>
            <a:custGeom>
              <a:rect b="b" l="l" r="r" t="t"/>
              <a:pathLst>
                <a:path extrusionOk="0" h="44450" w="2607945">
                  <a:moveTo>
                    <a:pt x="36842" y="0"/>
                  </a:moveTo>
                  <a:lnTo>
                    <a:pt x="0" y="0"/>
                  </a:lnTo>
                  <a:lnTo>
                    <a:pt x="508" y="10655"/>
                  </a:lnTo>
                  <a:lnTo>
                    <a:pt x="4711" y="17691"/>
                  </a:lnTo>
                  <a:lnTo>
                    <a:pt x="12090" y="21590"/>
                  </a:lnTo>
                  <a:lnTo>
                    <a:pt x="22148" y="22783"/>
                  </a:lnTo>
                  <a:lnTo>
                    <a:pt x="24523" y="22783"/>
                  </a:lnTo>
                  <a:lnTo>
                    <a:pt x="27051" y="22644"/>
                  </a:lnTo>
                  <a:lnTo>
                    <a:pt x="29705" y="22352"/>
                  </a:lnTo>
                  <a:lnTo>
                    <a:pt x="29387" y="11976"/>
                  </a:lnTo>
                  <a:lnTo>
                    <a:pt x="33108" y="5867"/>
                  </a:lnTo>
                  <a:lnTo>
                    <a:pt x="36842" y="0"/>
                  </a:lnTo>
                  <a:close/>
                </a:path>
                <a:path extrusionOk="0" h="44450" w="2607945">
                  <a:moveTo>
                    <a:pt x="2607780" y="44348"/>
                  </a:moveTo>
                  <a:lnTo>
                    <a:pt x="2606827" y="24980"/>
                  </a:lnTo>
                  <a:lnTo>
                    <a:pt x="2598509" y="12928"/>
                  </a:lnTo>
                  <a:lnTo>
                    <a:pt x="2585631" y="5499"/>
                  </a:lnTo>
                  <a:lnTo>
                    <a:pt x="2570988" y="0"/>
                  </a:lnTo>
                  <a:lnTo>
                    <a:pt x="2576360" y="14973"/>
                  </a:lnTo>
                  <a:lnTo>
                    <a:pt x="2586037" y="25552"/>
                  </a:lnTo>
                  <a:lnTo>
                    <a:pt x="2597378" y="34442"/>
                  </a:lnTo>
                  <a:lnTo>
                    <a:pt x="2607780" y="4434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40" name="Google Shape;8840;gefe2f4b35a_0_4785"/>
            <p:cNvSpPr/>
            <p:nvPr/>
          </p:nvSpPr>
          <p:spPr>
            <a:xfrm>
              <a:off x="7955582" y="372987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18338" y="0"/>
                  </a:moveTo>
                  <a:lnTo>
                    <a:pt x="9232" y="0"/>
                  </a:lnTo>
                  <a:lnTo>
                    <a:pt x="279" y="4978"/>
                  </a:lnTo>
                  <a:lnTo>
                    <a:pt x="0" y="14884"/>
                  </a:lnTo>
                  <a:lnTo>
                    <a:pt x="6603" y="18478"/>
                  </a:lnTo>
                  <a:lnTo>
                    <a:pt x="10198" y="19240"/>
                  </a:lnTo>
                  <a:lnTo>
                    <a:pt x="14503" y="19240"/>
                  </a:lnTo>
                  <a:lnTo>
                    <a:pt x="19176" y="18821"/>
                  </a:lnTo>
                  <a:lnTo>
                    <a:pt x="24155" y="18821"/>
                  </a:lnTo>
                  <a:lnTo>
                    <a:pt x="28917" y="19469"/>
                  </a:lnTo>
                  <a:lnTo>
                    <a:pt x="36868" y="22390"/>
                  </a:lnTo>
                  <a:lnTo>
                    <a:pt x="37203" y="12580"/>
                  </a:lnTo>
                  <a:lnTo>
                    <a:pt x="33256" y="5584"/>
                  </a:lnTo>
                  <a:lnTo>
                    <a:pt x="26482" y="1394"/>
                  </a:lnTo>
                  <a:lnTo>
                    <a:pt x="183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41" name="Google Shape;8841;gefe2f4b35a_0_4785"/>
            <p:cNvSpPr/>
            <p:nvPr/>
          </p:nvSpPr>
          <p:spPr>
            <a:xfrm>
              <a:off x="1080503" y="371448"/>
              <a:ext cx="8945245" cy="40640"/>
            </a:xfrm>
            <a:custGeom>
              <a:rect b="b" l="l" r="r" t="t"/>
              <a:pathLst>
                <a:path extrusionOk="0" h="40640" w="8945245">
                  <a:moveTo>
                    <a:pt x="39624" y="31178"/>
                  </a:moveTo>
                  <a:lnTo>
                    <a:pt x="30848" y="27559"/>
                  </a:lnTo>
                  <a:lnTo>
                    <a:pt x="23495" y="22606"/>
                  </a:lnTo>
                  <a:lnTo>
                    <a:pt x="15570" y="18237"/>
                  </a:lnTo>
                  <a:lnTo>
                    <a:pt x="5118" y="16357"/>
                  </a:lnTo>
                  <a:lnTo>
                    <a:pt x="2806" y="16433"/>
                  </a:lnTo>
                  <a:lnTo>
                    <a:pt x="0" y="27241"/>
                  </a:lnTo>
                  <a:lnTo>
                    <a:pt x="3479" y="34696"/>
                  </a:lnTo>
                  <a:lnTo>
                    <a:pt x="11099" y="39027"/>
                  </a:lnTo>
                  <a:lnTo>
                    <a:pt x="20713" y="40424"/>
                  </a:lnTo>
                  <a:lnTo>
                    <a:pt x="29591" y="40424"/>
                  </a:lnTo>
                  <a:lnTo>
                    <a:pt x="38252" y="37122"/>
                  </a:lnTo>
                  <a:lnTo>
                    <a:pt x="39624" y="31178"/>
                  </a:lnTo>
                  <a:close/>
                </a:path>
                <a:path extrusionOk="0" h="40640" w="8945245">
                  <a:moveTo>
                    <a:pt x="3973004" y="8826"/>
                  </a:moveTo>
                  <a:lnTo>
                    <a:pt x="3971366" y="8128"/>
                  </a:lnTo>
                  <a:lnTo>
                    <a:pt x="3969689" y="7823"/>
                  </a:lnTo>
                  <a:lnTo>
                    <a:pt x="3968038" y="7823"/>
                  </a:lnTo>
                  <a:lnTo>
                    <a:pt x="3958501" y="11099"/>
                  </a:lnTo>
                  <a:lnTo>
                    <a:pt x="3951948" y="18503"/>
                  </a:lnTo>
                  <a:lnTo>
                    <a:pt x="3951008" y="26403"/>
                  </a:lnTo>
                  <a:lnTo>
                    <a:pt x="3958310" y="31178"/>
                  </a:lnTo>
                  <a:lnTo>
                    <a:pt x="3960952" y="24701"/>
                  </a:lnTo>
                  <a:lnTo>
                    <a:pt x="3965308" y="19824"/>
                  </a:lnTo>
                  <a:lnTo>
                    <a:pt x="3969842" y="15036"/>
                  </a:lnTo>
                  <a:lnTo>
                    <a:pt x="3973004" y="8826"/>
                  </a:lnTo>
                  <a:close/>
                </a:path>
                <a:path extrusionOk="0" h="40640" w="8945245">
                  <a:moveTo>
                    <a:pt x="8208454" y="8826"/>
                  </a:moveTo>
                  <a:lnTo>
                    <a:pt x="8206664" y="8953"/>
                  </a:lnTo>
                  <a:lnTo>
                    <a:pt x="8202231" y="8953"/>
                  </a:lnTo>
                  <a:lnTo>
                    <a:pt x="8180171" y="0"/>
                  </a:lnTo>
                  <a:lnTo>
                    <a:pt x="8175345" y="0"/>
                  </a:lnTo>
                  <a:lnTo>
                    <a:pt x="8170545" y="0"/>
                  </a:lnTo>
                  <a:lnTo>
                    <a:pt x="8166532" y="2209"/>
                  </a:lnTo>
                  <a:lnTo>
                    <a:pt x="8164144" y="8826"/>
                  </a:lnTo>
                  <a:lnTo>
                    <a:pt x="8165859" y="8699"/>
                  </a:lnTo>
                  <a:lnTo>
                    <a:pt x="8170367" y="8699"/>
                  </a:lnTo>
                  <a:lnTo>
                    <a:pt x="8192465" y="17678"/>
                  </a:lnTo>
                  <a:lnTo>
                    <a:pt x="8202066" y="17678"/>
                  </a:lnTo>
                  <a:lnTo>
                    <a:pt x="8206079" y="15455"/>
                  </a:lnTo>
                  <a:lnTo>
                    <a:pt x="8208454" y="8826"/>
                  </a:lnTo>
                  <a:close/>
                </a:path>
                <a:path extrusionOk="0" h="40640" w="8945245">
                  <a:moveTo>
                    <a:pt x="8945054" y="16421"/>
                  </a:moveTo>
                  <a:lnTo>
                    <a:pt x="8939479" y="13804"/>
                  </a:lnTo>
                  <a:lnTo>
                    <a:pt x="8936431" y="8521"/>
                  </a:lnTo>
                  <a:lnTo>
                    <a:pt x="8933231" y="3340"/>
                  </a:lnTo>
                  <a:lnTo>
                    <a:pt x="8927173" y="990"/>
                  </a:lnTo>
                  <a:lnTo>
                    <a:pt x="8925941" y="990"/>
                  </a:lnTo>
                  <a:lnTo>
                    <a:pt x="8924531" y="1168"/>
                  </a:lnTo>
                  <a:lnTo>
                    <a:pt x="8922906" y="1574"/>
                  </a:lnTo>
                  <a:lnTo>
                    <a:pt x="8922220" y="9664"/>
                  </a:lnTo>
                  <a:lnTo>
                    <a:pt x="8925611" y="16954"/>
                  </a:lnTo>
                  <a:lnTo>
                    <a:pt x="8931351" y="22237"/>
                  </a:lnTo>
                  <a:lnTo>
                    <a:pt x="8937714" y="24269"/>
                  </a:lnTo>
                  <a:lnTo>
                    <a:pt x="8941232" y="24269"/>
                  </a:lnTo>
                  <a:lnTo>
                    <a:pt x="8944191" y="22009"/>
                  </a:lnTo>
                  <a:lnTo>
                    <a:pt x="8945054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42" name="Google Shape;8842;gefe2f4b35a_0_4785"/>
            <p:cNvSpPr/>
            <p:nvPr/>
          </p:nvSpPr>
          <p:spPr>
            <a:xfrm>
              <a:off x="2946693" y="387861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48" y="12"/>
                  </a:moveTo>
                  <a:lnTo>
                    <a:pt x="0" y="14770"/>
                  </a:lnTo>
                  <a:lnTo>
                    <a:pt x="1612" y="14808"/>
                  </a:lnTo>
                  <a:lnTo>
                    <a:pt x="13207" y="14808"/>
                  </a:lnTo>
                  <a:lnTo>
                    <a:pt x="19113" y="8839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43" name="Google Shape;8843;gefe2f4b35a_0_4785"/>
            <p:cNvSpPr/>
            <p:nvPr/>
          </p:nvSpPr>
          <p:spPr>
            <a:xfrm>
              <a:off x="4456739" y="387874"/>
              <a:ext cx="38100" cy="29845"/>
            </a:xfrm>
            <a:custGeom>
              <a:rect b="b" l="l" r="r" t="t"/>
              <a:pathLst>
                <a:path extrusionOk="0" h="29845" w="38100">
                  <a:moveTo>
                    <a:pt x="14947" y="0"/>
                  </a:moveTo>
                  <a:lnTo>
                    <a:pt x="12281" y="6603"/>
                  </a:lnTo>
                  <a:lnTo>
                    <a:pt x="7907" y="11425"/>
                  </a:lnTo>
                  <a:lnTo>
                    <a:pt x="3316" y="16096"/>
                  </a:lnTo>
                  <a:lnTo>
                    <a:pt x="0" y="22250"/>
                  </a:lnTo>
                  <a:lnTo>
                    <a:pt x="3657" y="21755"/>
                  </a:lnTo>
                  <a:lnTo>
                    <a:pt x="7035" y="21526"/>
                  </a:lnTo>
                  <a:lnTo>
                    <a:pt x="10160" y="21526"/>
                  </a:lnTo>
                  <a:lnTo>
                    <a:pt x="18267" y="22095"/>
                  </a:lnTo>
                  <a:lnTo>
                    <a:pt x="25296" y="23709"/>
                  </a:lnTo>
                  <a:lnTo>
                    <a:pt x="31428" y="26225"/>
                  </a:lnTo>
                  <a:lnTo>
                    <a:pt x="36842" y="29502"/>
                  </a:lnTo>
                  <a:lnTo>
                    <a:pt x="37702" y="15769"/>
                  </a:lnTo>
                  <a:lnTo>
                    <a:pt x="32358" y="8226"/>
                  </a:lnTo>
                  <a:lnTo>
                    <a:pt x="23782" y="3945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44" name="Google Shape;8844;gefe2f4b35a_0_4785"/>
            <p:cNvSpPr/>
            <p:nvPr/>
          </p:nvSpPr>
          <p:spPr>
            <a:xfrm>
              <a:off x="5780582" y="387874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019" y="0"/>
                  </a:moveTo>
                  <a:lnTo>
                    <a:pt x="0" y="15773"/>
                  </a:lnTo>
                  <a:lnTo>
                    <a:pt x="3606" y="21043"/>
                  </a:lnTo>
                  <a:lnTo>
                    <a:pt x="7645" y="21043"/>
                  </a:lnTo>
                  <a:lnTo>
                    <a:pt x="13006" y="18198"/>
                  </a:lnTo>
                  <a:lnTo>
                    <a:pt x="15881" y="11703"/>
                  </a:lnTo>
                  <a:lnTo>
                    <a:pt x="13231" y="4616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45" name="Google Shape;8845;gefe2f4b35a_0_4785"/>
            <p:cNvSpPr/>
            <p:nvPr/>
          </p:nvSpPr>
          <p:spPr>
            <a:xfrm>
              <a:off x="1239583" y="387882"/>
              <a:ext cx="7959725" cy="46354"/>
            </a:xfrm>
            <a:custGeom>
              <a:rect b="b" l="l" r="r" t="t"/>
              <a:pathLst>
                <a:path extrusionOk="0" h="46354" w="7959725">
                  <a:moveTo>
                    <a:pt x="14046" y="20662"/>
                  </a:moveTo>
                  <a:lnTo>
                    <a:pt x="12738" y="15113"/>
                  </a:lnTo>
                  <a:lnTo>
                    <a:pt x="5715" y="7493"/>
                  </a:lnTo>
                  <a:lnTo>
                    <a:pt x="457" y="15379"/>
                  </a:lnTo>
                  <a:lnTo>
                    <a:pt x="0" y="20904"/>
                  </a:lnTo>
                  <a:lnTo>
                    <a:pt x="2743" y="24155"/>
                  </a:lnTo>
                  <a:lnTo>
                    <a:pt x="7048" y="25222"/>
                  </a:lnTo>
                  <a:lnTo>
                    <a:pt x="11518" y="24066"/>
                  </a:lnTo>
                  <a:lnTo>
                    <a:pt x="14046" y="20662"/>
                  </a:lnTo>
                  <a:close/>
                </a:path>
                <a:path extrusionOk="0" h="46354" w="7959725">
                  <a:moveTo>
                    <a:pt x="1135367" y="39103"/>
                  </a:moveTo>
                  <a:lnTo>
                    <a:pt x="1123886" y="29451"/>
                  </a:lnTo>
                  <a:lnTo>
                    <a:pt x="1116647" y="31102"/>
                  </a:lnTo>
                  <a:lnTo>
                    <a:pt x="1109840" y="33235"/>
                  </a:lnTo>
                  <a:lnTo>
                    <a:pt x="1104887" y="37261"/>
                  </a:lnTo>
                  <a:lnTo>
                    <a:pt x="1103160" y="44602"/>
                  </a:lnTo>
                  <a:lnTo>
                    <a:pt x="1106893" y="45440"/>
                  </a:lnTo>
                  <a:lnTo>
                    <a:pt x="1110145" y="45796"/>
                  </a:lnTo>
                  <a:lnTo>
                    <a:pt x="1120521" y="45796"/>
                  </a:lnTo>
                  <a:lnTo>
                    <a:pt x="1133792" y="39738"/>
                  </a:lnTo>
                  <a:lnTo>
                    <a:pt x="1135367" y="39103"/>
                  </a:lnTo>
                  <a:close/>
                </a:path>
                <a:path extrusionOk="0" h="46354" w="7959725">
                  <a:moveTo>
                    <a:pt x="7959318" y="4546"/>
                  </a:moveTo>
                  <a:lnTo>
                    <a:pt x="7953591" y="0"/>
                  </a:lnTo>
                  <a:lnTo>
                    <a:pt x="7951381" y="6350"/>
                  </a:lnTo>
                  <a:lnTo>
                    <a:pt x="7948396" y="12293"/>
                  </a:lnTo>
                  <a:lnTo>
                    <a:pt x="7948003" y="17653"/>
                  </a:lnTo>
                  <a:lnTo>
                    <a:pt x="7953591" y="22250"/>
                  </a:lnTo>
                  <a:lnTo>
                    <a:pt x="7955940" y="15887"/>
                  </a:lnTo>
                  <a:lnTo>
                    <a:pt x="7958976" y="9918"/>
                  </a:lnTo>
                  <a:lnTo>
                    <a:pt x="7959318" y="45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46" name="Google Shape;8846;gefe2f4b35a_0_4785"/>
            <p:cNvSpPr/>
            <p:nvPr/>
          </p:nvSpPr>
          <p:spPr>
            <a:xfrm>
              <a:off x="2363471" y="395098"/>
              <a:ext cx="31114" cy="32384"/>
            </a:xfrm>
            <a:custGeom>
              <a:rect b="b" l="l" r="r" t="t"/>
              <a:pathLst>
                <a:path extrusionOk="0" h="32384" w="31114">
                  <a:moveTo>
                    <a:pt x="13233" y="0"/>
                  </a:moveTo>
                  <a:lnTo>
                    <a:pt x="11874" y="0"/>
                  </a:lnTo>
                  <a:lnTo>
                    <a:pt x="10426" y="88"/>
                  </a:lnTo>
                  <a:lnTo>
                    <a:pt x="8890" y="279"/>
                  </a:lnTo>
                  <a:lnTo>
                    <a:pt x="10878" y="10023"/>
                  </a:lnTo>
                  <a:lnTo>
                    <a:pt x="9459" y="16319"/>
                  </a:lnTo>
                  <a:lnTo>
                    <a:pt x="5534" y="20081"/>
                  </a:lnTo>
                  <a:lnTo>
                    <a:pt x="0" y="22225"/>
                  </a:lnTo>
                  <a:lnTo>
                    <a:pt x="11468" y="31876"/>
                  </a:lnTo>
                  <a:lnTo>
                    <a:pt x="15189" y="30378"/>
                  </a:lnTo>
                  <a:lnTo>
                    <a:pt x="19215" y="29222"/>
                  </a:lnTo>
                  <a:lnTo>
                    <a:pt x="26314" y="29222"/>
                  </a:lnTo>
                  <a:lnTo>
                    <a:pt x="28435" y="29387"/>
                  </a:lnTo>
                  <a:lnTo>
                    <a:pt x="30772" y="29768"/>
                  </a:lnTo>
                  <a:lnTo>
                    <a:pt x="31108" y="17600"/>
                  </a:lnTo>
                  <a:lnTo>
                    <a:pt x="28646" y="8202"/>
                  </a:lnTo>
                  <a:lnTo>
                    <a:pt x="22862" y="2145"/>
                  </a:lnTo>
                  <a:lnTo>
                    <a:pt x="1323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47" name="Google Shape;8847;gefe2f4b35a_0_4785"/>
            <p:cNvSpPr/>
            <p:nvPr/>
          </p:nvSpPr>
          <p:spPr>
            <a:xfrm>
              <a:off x="5251285" y="401039"/>
              <a:ext cx="715645" cy="38734"/>
            </a:xfrm>
            <a:custGeom>
              <a:rect b="b" l="l" r="r" t="t"/>
              <a:pathLst>
                <a:path extrusionOk="0" h="38734" w="715645">
                  <a:moveTo>
                    <a:pt x="32562" y="9004"/>
                  </a:moveTo>
                  <a:lnTo>
                    <a:pt x="29743" y="3924"/>
                  </a:lnTo>
                  <a:lnTo>
                    <a:pt x="23812" y="965"/>
                  </a:lnTo>
                  <a:lnTo>
                    <a:pt x="16370" y="0"/>
                  </a:lnTo>
                  <a:lnTo>
                    <a:pt x="8115" y="0"/>
                  </a:lnTo>
                  <a:lnTo>
                    <a:pt x="0" y="3263"/>
                  </a:lnTo>
                  <a:lnTo>
                    <a:pt x="1028" y="9080"/>
                  </a:lnTo>
                  <a:lnTo>
                    <a:pt x="9537" y="11023"/>
                  </a:lnTo>
                  <a:lnTo>
                    <a:pt x="13716" y="17043"/>
                  </a:lnTo>
                  <a:lnTo>
                    <a:pt x="26035" y="17043"/>
                  </a:lnTo>
                  <a:lnTo>
                    <a:pt x="28206" y="16827"/>
                  </a:lnTo>
                  <a:lnTo>
                    <a:pt x="30670" y="16332"/>
                  </a:lnTo>
                  <a:lnTo>
                    <a:pt x="32562" y="9004"/>
                  </a:lnTo>
                  <a:close/>
                </a:path>
                <a:path extrusionOk="0" h="38734" w="715645">
                  <a:moveTo>
                    <a:pt x="715048" y="19367"/>
                  </a:moveTo>
                  <a:lnTo>
                    <a:pt x="707796" y="8369"/>
                  </a:lnTo>
                  <a:lnTo>
                    <a:pt x="695604" y="3505"/>
                  </a:lnTo>
                  <a:lnTo>
                    <a:pt x="690308" y="4584"/>
                  </a:lnTo>
                  <a:lnTo>
                    <a:pt x="685457" y="8064"/>
                  </a:lnTo>
                  <a:lnTo>
                    <a:pt x="681443" y="14351"/>
                  </a:lnTo>
                  <a:lnTo>
                    <a:pt x="678649" y="23825"/>
                  </a:lnTo>
                  <a:lnTo>
                    <a:pt x="687832" y="24739"/>
                  </a:lnTo>
                  <a:lnTo>
                    <a:pt x="696188" y="26123"/>
                  </a:lnTo>
                  <a:lnTo>
                    <a:pt x="693648" y="38582"/>
                  </a:lnTo>
                  <a:lnTo>
                    <a:pt x="712101" y="31216"/>
                  </a:lnTo>
                  <a:lnTo>
                    <a:pt x="715048" y="193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48" name="Google Shape;8848;gefe2f4b35a_0_4785"/>
            <p:cNvSpPr/>
            <p:nvPr/>
          </p:nvSpPr>
          <p:spPr>
            <a:xfrm>
              <a:off x="7204349" y="402405"/>
              <a:ext cx="14604" cy="30479"/>
            </a:xfrm>
            <a:custGeom>
              <a:rect b="b" l="l" r="r" t="t"/>
              <a:pathLst>
                <a:path extrusionOk="0" h="30479" w="14604">
                  <a:moveTo>
                    <a:pt x="4952" y="0"/>
                  </a:moveTo>
                  <a:lnTo>
                    <a:pt x="3505" y="0"/>
                  </a:lnTo>
                  <a:lnTo>
                    <a:pt x="0" y="215"/>
                  </a:lnTo>
                  <a:lnTo>
                    <a:pt x="354" y="9319"/>
                  </a:lnTo>
                  <a:lnTo>
                    <a:pt x="490" y="18511"/>
                  </a:lnTo>
                  <a:lnTo>
                    <a:pt x="2248" y="26020"/>
                  </a:lnTo>
                  <a:lnTo>
                    <a:pt x="7467" y="30073"/>
                  </a:lnTo>
                  <a:lnTo>
                    <a:pt x="8803" y="19716"/>
                  </a:lnTo>
                  <a:lnTo>
                    <a:pt x="13277" y="10007"/>
                  </a:lnTo>
                  <a:lnTo>
                    <a:pt x="14218" y="2813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49" name="Google Shape;8849;gefe2f4b35a_0_4785"/>
            <p:cNvSpPr/>
            <p:nvPr/>
          </p:nvSpPr>
          <p:spPr>
            <a:xfrm>
              <a:off x="696201" y="410018"/>
              <a:ext cx="10095865" cy="44450"/>
            </a:xfrm>
            <a:custGeom>
              <a:rect b="b" l="l" r="r" t="t"/>
              <a:pathLst>
                <a:path extrusionOk="0" h="44450" w="10095865">
                  <a:moveTo>
                    <a:pt x="24396" y="6870"/>
                  </a:moveTo>
                  <a:lnTo>
                    <a:pt x="16243" y="6870"/>
                  </a:lnTo>
                  <a:lnTo>
                    <a:pt x="14909" y="6870"/>
                  </a:lnTo>
                  <a:lnTo>
                    <a:pt x="13296" y="7023"/>
                  </a:lnTo>
                  <a:lnTo>
                    <a:pt x="11366" y="7353"/>
                  </a:lnTo>
                  <a:lnTo>
                    <a:pt x="11366" y="14859"/>
                  </a:lnTo>
                  <a:lnTo>
                    <a:pt x="1651" y="25971"/>
                  </a:lnTo>
                  <a:lnTo>
                    <a:pt x="0" y="29895"/>
                  </a:lnTo>
                  <a:lnTo>
                    <a:pt x="4318" y="29895"/>
                  </a:lnTo>
                  <a:lnTo>
                    <a:pt x="11963" y="24142"/>
                  </a:lnTo>
                  <a:lnTo>
                    <a:pt x="22009" y="12623"/>
                  </a:lnTo>
                  <a:lnTo>
                    <a:pt x="24396" y="6870"/>
                  </a:lnTo>
                  <a:close/>
                </a:path>
                <a:path extrusionOk="0" h="44450" w="10095865">
                  <a:moveTo>
                    <a:pt x="261683" y="7353"/>
                  </a:moveTo>
                  <a:lnTo>
                    <a:pt x="232308" y="7353"/>
                  </a:lnTo>
                  <a:lnTo>
                    <a:pt x="232308" y="29603"/>
                  </a:lnTo>
                  <a:lnTo>
                    <a:pt x="234264" y="29718"/>
                  </a:lnTo>
                  <a:lnTo>
                    <a:pt x="235178" y="29718"/>
                  </a:lnTo>
                  <a:lnTo>
                    <a:pt x="245249" y="27686"/>
                  </a:lnTo>
                  <a:lnTo>
                    <a:pt x="252196" y="22428"/>
                  </a:lnTo>
                  <a:lnTo>
                    <a:pt x="257263" y="15227"/>
                  </a:lnTo>
                  <a:lnTo>
                    <a:pt x="261683" y="7353"/>
                  </a:lnTo>
                  <a:close/>
                </a:path>
                <a:path extrusionOk="0" h="44450" w="10095865">
                  <a:moveTo>
                    <a:pt x="1307820" y="29603"/>
                  </a:moveTo>
                  <a:lnTo>
                    <a:pt x="1307503" y="18503"/>
                  </a:lnTo>
                  <a:lnTo>
                    <a:pt x="1303439" y="9613"/>
                  </a:lnTo>
                  <a:lnTo>
                    <a:pt x="1297114" y="3721"/>
                  </a:lnTo>
                  <a:lnTo>
                    <a:pt x="1289977" y="1587"/>
                  </a:lnTo>
                  <a:lnTo>
                    <a:pt x="1283360" y="1587"/>
                  </a:lnTo>
                  <a:lnTo>
                    <a:pt x="1277607" y="7594"/>
                  </a:lnTo>
                  <a:lnTo>
                    <a:pt x="1278229" y="22466"/>
                  </a:lnTo>
                  <a:lnTo>
                    <a:pt x="1281074" y="22364"/>
                  </a:lnTo>
                  <a:lnTo>
                    <a:pt x="1282446" y="22364"/>
                  </a:lnTo>
                  <a:lnTo>
                    <a:pt x="1290218" y="22783"/>
                  </a:lnTo>
                  <a:lnTo>
                    <a:pt x="1297063" y="24066"/>
                  </a:lnTo>
                  <a:lnTo>
                    <a:pt x="1302943" y="26314"/>
                  </a:lnTo>
                  <a:lnTo>
                    <a:pt x="1307820" y="29603"/>
                  </a:lnTo>
                  <a:close/>
                </a:path>
                <a:path extrusionOk="0" h="44450" w="10095865">
                  <a:moveTo>
                    <a:pt x="1359357" y="7366"/>
                  </a:moveTo>
                  <a:lnTo>
                    <a:pt x="1356436" y="6997"/>
                  </a:lnTo>
                  <a:lnTo>
                    <a:pt x="1353705" y="6832"/>
                  </a:lnTo>
                  <a:lnTo>
                    <a:pt x="1351153" y="6832"/>
                  </a:lnTo>
                  <a:lnTo>
                    <a:pt x="1336865" y="9118"/>
                  </a:lnTo>
                  <a:lnTo>
                    <a:pt x="1326642" y="15455"/>
                  </a:lnTo>
                  <a:lnTo>
                    <a:pt x="1319631" y="25044"/>
                  </a:lnTo>
                  <a:lnTo>
                    <a:pt x="1315008" y="37096"/>
                  </a:lnTo>
                  <a:lnTo>
                    <a:pt x="1320393" y="41884"/>
                  </a:lnTo>
                  <a:lnTo>
                    <a:pt x="1326654" y="44069"/>
                  </a:lnTo>
                  <a:lnTo>
                    <a:pt x="1332763" y="44069"/>
                  </a:lnTo>
                  <a:lnTo>
                    <a:pt x="1344129" y="41440"/>
                  </a:lnTo>
                  <a:lnTo>
                    <a:pt x="1353464" y="33997"/>
                  </a:lnTo>
                  <a:lnTo>
                    <a:pt x="1359090" y="22415"/>
                  </a:lnTo>
                  <a:lnTo>
                    <a:pt x="1359357" y="7366"/>
                  </a:lnTo>
                  <a:close/>
                </a:path>
                <a:path extrusionOk="0" h="44450" w="10095865">
                  <a:moveTo>
                    <a:pt x="1897151" y="14859"/>
                  </a:moveTo>
                  <a:lnTo>
                    <a:pt x="1867458" y="37084"/>
                  </a:lnTo>
                  <a:lnTo>
                    <a:pt x="1878380" y="35064"/>
                  </a:lnTo>
                  <a:lnTo>
                    <a:pt x="1888451" y="32194"/>
                  </a:lnTo>
                  <a:lnTo>
                    <a:pt x="1895462" y="26200"/>
                  </a:lnTo>
                  <a:lnTo>
                    <a:pt x="1897151" y="14859"/>
                  </a:lnTo>
                  <a:close/>
                </a:path>
                <a:path extrusionOk="0" h="44450" w="10095865">
                  <a:moveTo>
                    <a:pt x="5381053" y="29603"/>
                  </a:moveTo>
                  <a:lnTo>
                    <a:pt x="5378869" y="17195"/>
                  </a:lnTo>
                  <a:lnTo>
                    <a:pt x="5373192" y="8153"/>
                  </a:lnTo>
                  <a:lnTo>
                    <a:pt x="5364111" y="2463"/>
                  </a:lnTo>
                  <a:lnTo>
                    <a:pt x="5351704" y="101"/>
                  </a:lnTo>
                  <a:lnTo>
                    <a:pt x="5355323" y="11226"/>
                  </a:lnTo>
                  <a:lnTo>
                    <a:pt x="5361432" y="19862"/>
                  </a:lnTo>
                  <a:lnTo>
                    <a:pt x="5370004" y="25996"/>
                  </a:lnTo>
                  <a:lnTo>
                    <a:pt x="5381053" y="29603"/>
                  </a:lnTo>
                  <a:close/>
                </a:path>
                <a:path extrusionOk="0" h="44450" w="10095865">
                  <a:moveTo>
                    <a:pt x="5977788" y="101"/>
                  </a:moveTo>
                  <a:lnTo>
                    <a:pt x="5955677" y="101"/>
                  </a:lnTo>
                  <a:lnTo>
                    <a:pt x="5955677" y="14846"/>
                  </a:lnTo>
                  <a:lnTo>
                    <a:pt x="5977788" y="14846"/>
                  </a:lnTo>
                  <a:lnTo>
                    <a:pt x="5977788" y="101"/>
                  </a:lnTo>
                  <a:close/>
                </a:path>
                <a:path extrusionOk="0" h="44450" w="10095865">
                  <a:moveTo>
                    <a:pt x="10095306" y="101"/>
                  </a:moveTo>
                  <a:lnTo>
                    <a:pt x="10093477" y="0"/>
                  </a:lnTo>
                  <a:lnTo>
                    <a:pt x="10092614" y="0"/>
                  </a:lnTo>
                  <a:lnTo>
                    <a:pt x="10082479" y="2032"/>
                  </a:lnTo>
                  <a:lnTo>
                    <a:pt x="10075494" y="7289"/>
                  </a:lnTo>
                  <a:lnTo>
                    <a:pt x="10070414" y="14516"/>
                  </a:lnTo>
                  <a:lnTo>
                    <a:pt x="10065982" y="22466"/>
                  </a:lnTo>
                  <a:lnTo>
                    <a:pt x="10068052" y="22517"/>
                  </a:lnTo>
                  <a:lnTo>
                    <a:pt x="10078517" y="20459"/>
                  </a:lnTo>
                  <a:lnTo>
                    <a:pt x="10085680" y="15176"/>
                  </a:lnTo>
                  <a:lnTo>
                    <a:pt x="10090848" y="7950"/>
                  </a:lnTo>
                  <a:lnTo>
                    <a:pt x="10095306" y="10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50" name="Google Shape;8850;gefe2f4b35a_0_4785"/>
            <p:cNvSpPr/>
            <p:nvPr/>
          </p:nvSpPr>
          <p:spPr>
            <a:xfrm>
              <a:off x="5532291" y="424872"/>
              <a:ext cx="22225" cy="23495"/>
            </a:xfrm>
            <a:custGeom>
              <a:rect b="b" l="l" r="r" t="t"/>
              <a:pathLst>
                <a:path extrusionOk="0" h="23495" w="22225">
                  <a:moveTo>
                    <a:pt x="14655" y="0"/>
                  </a:moveTo>
                  <a:lnTo>
                    <a:pt x="12015" y="6612"/>
                  </a:lnTo>
                  <a:lnTo>
                    <a:pt x="7670" y="11455"/>
                  </a:lnTo>
                  <a:lnTo>
                    <a:pt x="3154" y="16127"/>
                  </a:lnTo>
                  <a:lnTo>
                    <a:pt x="0" y="22225"/>
                  </a:lnTo>
                  <a:lnTo>
                    <a:pt x="1650" y="22948"/>
                  </a:lnTo>
                  <a:lnTo>
                    <a:pt x="3352" y="23266"/>
                  </a:lnTo>
                  <a:lnTo>
                    <a:pt x="5029" y="23266"/>
                  </a:lnTo>
                  <a:lnTo>
                    <a:pt x="14541" y="19989"/>
                  </a:lnTo>
                  <a:lnTo>
                    <a:pt x="21062" y="12590"/>
                  </a:lnTo>
                  <a:lnTo>
                    <a:pt x="21974" y="471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51" name="Google Shape;8851;gefe2f4b35a_0_4785"/>
            <p:cNvSpPr/>
            <p:nvPr/>
          </p:nvSpPr>
          <p:spPr>
            <a:xfrm>
              <a:off x="5708965" y="424872"/>
              <a:ext cx="1270" cy="1270"/>
            </a:xfrm>
            <a:custGeom>
              <a:rect b="b" l="l" r="r" t="t"/>
              <a:pathLst>
                <a:path extrusionOk="0" h="1270" w="1270">
                  <a:moveTo>
                    <a:pt x="1117" y="0"/>
                  </a:moveTo>
                  <a:lnTo>
                    <a:pt x="0" y="0"/>
                  </a:lnTo>
                  <a:lnTo>
                    <a:pt x="0" y="952"/>
                  </a:lnTo>
                  <a:lnTo>
                    <a:pt x="368" y="635"/>
                  </a:lnTo>
                  <a:lnTo>
                    <a:pt x="749" y="317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52" name="Google Shape;8852;gefe2f4b35a_0_4785"/>
            <p:cNvSpPr/>
            <p:nvPr/>
          </p:nvSpPr>
          <p:spPr>
            <a:xfrm>
              <a:off x="5708957" y="424872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922" y="0"/>
                  </a:moveTo>
                  <a:lnTo>
                    <a:pt x="1130" y="0"/>
                  </a:lnTo>
                  <a:lnTo>
                    <a:pt x="0" y="952"/>
                  </a:lnTo>
                  <a:lnTo>
                    <a:pt x="0" y="14744"/>
                  </a:lnTo>
                  <a:lnTo>
                    <a:pt x="14922" y="14744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53" name="Google Shape;8853;gefe2f4b35a_0_4785"/>
            <p:cNvSpPr/>
            <p:nvPr/>
          </p:nvSpPr>
          <p:spPr>
            <a:xfrm>
              <a:off x="13568717" y="424872"/>
              <a:ext cx="37465" cy="38100"/>
            </a:xfrm>
            <a:custGeom>
              <a:rect b="b" l="l" r="r" t="t"/>
              <a:pathLst>
                <a:path extrusionOk="0" h="38100" w="37465">
                  <a:moveTo>
                    <a:pt x="36906" y="0"/>
                  </a:moveTo>
                  <a:lnTo>
                    <a:pt x="24579" y="2531"/>
                  </a:lnTo>
                  <a:lnTo>
                    <a:pt x="13933" y="6621"/>
                  </a:lnTo>
                  <a:lnTo>
                    <a:pt x="5546" y="12956"/>
                  </a:lnTo>
                  <a:lnTo>
                    <a:pt x="0" y="22225"/>
                  </a:lnTo>
                  <a:lnTo>
                    <a:pt x="4063" y="22199"/>
                  </a:lnTo>
                  <a:lnTo>
                    <a:pt x="19278" y="37858"/>
                  </a:lnTo>
                  <a:lnTo>
                    <a:pt x="25184" y="37858"/>
                  </a:lnTo>
                  <a:lnTo>
                    <a:pt x="27495" y="35636"/>
                  </a:lnTo>
                  <a:lnTo>
                    <a:pt x="29438" y="29502"/>
                  </a:lnTo>
                  <a:lnTo>
                    <a:pt x="23685" y="28105"/>
                  </a:lnTo>
                  <a:lnTo>
                    <a:pt x="20764" y="23495"/>
                  </a:lnTo>
                  <a:lnTo>
                    <a:pt x="21945" y="14744"/>
                  </a:lnTo>
                  <a:lnTo>
                    <a:pt x="30302" y="13360"/>
                  </a:lnTo>
                  <a:lnTo>
                    <a:pt x="33464" y="6680"/>
                  </a:lnTo>
                  <a:lnTo>
                    <a:pt x="3690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54" name="Google Shape;8854;gefe2f4b35a_0_4785"/>
            <p:cNvSpPr/>
            <p:nvPr/>
          </p:nvSpPr>
          <p:spPr>
            <a:xfrm>
              <a:off x="6092245" y="43194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3710" y="0"/>
                  </a:moveTo>
                  <a:lnTo>
                    <a:pt x="21158" y="0"/>
                  </a:lnTo>
                  <a:lnTo>
                    <a:pt x="11474" y="1189"/>
                  </a:lnTo>
                  <a:lnTo>
                    <a:pt x="4421" y="5041"/>
                  </a:lnTo>
                  <a:lnTo>
                    <a:pt x="446" y="11980"/>
                  </a:lnTo>
                  <a:lnTo>
                    <a:pt x="0" y="22428"/>
                  </a:lnTo>
                  <a:lnTo>
                    <a:pt x="10709" y="20507"/>
                  </a:lnTo>
                  <a:lnTo>
                    <a:pt x="20677" y="17653"/>
                  </a:lnTo>
                  <a:lnTo>
                    <a:pt x="27637" y="11712"/>
                  </a:lnTo>
                  <a:lnTo>
                    <a:pt x="29324" y="533"/>
                  </a:lnTo>
                  <a:lnTo>
                    <a:pt x="26441" y="190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55" name="Google Shape;8855;gefe2f4b35a_0_4785"/>
            <p:cNvSpPr/>
            <p:nvPr/>
          </p:nvSpPr>
          <p:spPr>
            <a:xfrm>
              <a:off x="9135937" y="439619"/>
              <a:ext cx="13970" cy="18415"/>
            </a:xfrm>
            <a:custGeom>
              <a:rect b="b" l="l" r="r" t="t"/>
              <a:pathLst>
                <a:path extrusionOk="0" h="18415" w="13970">
                  <a:moveTo>
                    <a:pt x="5759" y="0"/>
                  </a:moveTo>
                  <a:lnTo>
                    <a:pt x="474" y="7904"/>
                  </a:lnTo>
                  <a:lnTo>
                    <a:pt x="0" y="13455"/>
                  </a:lnTo>
                  <a:lnTo>
                    <a:pt x="2716" y="16730"/>
                  </a:lnTo>
                  <a:lnTo>
                    <a:pt x="7004" y="17805"/>
                  </a:lnTo>
                  <a:lnTo>
                    <a:pt x="11433" y="16650"/>
                  </a:lnTo>
                  <a:lnTo>
                    <a:pt x="13949" y="13241"/>
                  </a:lnTo>
                  <a:lnTo>
                    <a:pt x="12681" y="7663"/>
                  </a:lnTo>
                  <a:lnTo>
                    <a:pt x="575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56" name="Google Shape;8856;gefe2f4b35a_0_4785"/>
            <p:cNvSpPr/>
            <p:nvPr/>
          </p:nvSpPr>
          <p:spPr>
            <a:xfrm>
              <a:off x="533920" y="447102"/>
              <a:ext cx="1868170" cy="34290"/>
            </a:xfrm>
            <a:custGeom>
              <a:rect b="b" l="l" r="r" t="t"/>
              <a:pathLst>
                <a:path extrusionOk="0" h="34290" w="1868170">
                  <a:moveTo>
                    <a:pt x="18821" y="14757"/>
                  </a:moveTo>
                  <a:lnTo>
                    <a:pt x="14935" y="4419"/>
                  </a:lnTo>
                  <a:lnTo>
                    <a:pt x="10248" y="952"/>
                  </a:lnTo>
                  <a:lnTo>
                    <a:pt x="6553" y="952"/>
                  </a:lnTo>
                  <a:lnTo>
                    <a:pt x="2755" y="952"/>
                  </a:lnTo>
                  <a:lnTo>
                    <a:pt x="0" y="4610"/>
                  </a:lnTo>
                  <a:lnTo>
                    <a:pt x="381" y="11925"/>
                  </a:lnTo>
                  <a:lnTo>
                    <a:pt x="3505" y="15582"/>
                  </a:lnTo>
                  <a:lnTo>
                    <a:pt x="13589" y="15582"/>
                  </a:lnTo>
                  <a:lnTo>
                    <a:pt x="16027" y="15328"/>
                  </a:lnTo>
                  <a:lnTo>
                    <a:pt x="18821" y="14757"/>
                  </a:lnTo>
                  <a:close/>
                </a:path>
                <a:path extrusionOk="0" h="34290" w="1868170">
                  <a:moveTo>
                    <a:pt x="387096" y="22364"/>
                  </a:moveTo>
                  <a:lnTo>
                    <a:pt x="381546" y="15887"/>
                  </a:lnTo>
                  <a:lnTo>
                    <a:pt x="375996" y="8636"/>
                  </a:lnTo>
                  <a:lnTo>
                    <a:pt x="369976" y="2743"/>
                  </a:lnTo>
                  <a:lnTo>
                    <a:pt x="363029" y="304"/>
                  </a:lnTo>
                  <a:lnTo>
                    <a:pt x="359359" y="304"/>
                  </a:lnTo>
                  <a:lnTo>
                    <a:pt x="355193" y="2273"/>
                  </a:lnTo>
                  <a:lnTo>
                    <a:pt x="350278" y="7277"/>
                  </a:lnTo>
                  <a:lnTo>
                    <a:pt x="353580" y="16814"/>
                  </a:lnTo>
                  <a:lnTo>
                    <a:pt x="360108" y="25476"/>
                  </a:lnTo>
                  <a:lnTo>
                    <a:pt x="368300" y="31775"/>
                  </a:lnTo>
                  <a:lnTo>
                    <a:pt x="376593" y="34201"/>
                  </a:lnTo>
                  <a:lnTo>
                    <a:pt x="381635" y="34201"/>
                  </a:lnTo>
                  <a:lnTo>
                    <a:pt x="385775" y="30861"/>
                  </a:lnTo>
                  <a:lnTo>
                    <a:pt x="387096" y="22364"/>
                  </a:lnTo>
                  <a:close/>
                </a:path>
                <a:path extrusionOk="0" h="34290" w="1868170">
                  <a:moveTo>
                    <a:pt x="1867789" y="14757"/>
                  </a:moveTo>
                  <a:lnTo>
                    <a:pt x="1852295" y="6007"/>
                  </a:lnTo>
                  <a:lnTo>
                    <a:pt x="1838833" y="3314"/>
                  </a:lnTo>
                  <a:lnTo>
                    <a:pt x="1825104" y="2667"/>
                  </a:lnTo>
                  <a:lnTo>
                    <a:pt x="1808822" y="0"/>
                  </a:lnTo>
                  <a:lnTo>
                    <a:pt x="1808810" y="11099"/>
                  </a:lnTo>
                  <a:lnTo>
                    <a:pt x="1814106" y="16840"/>
                  </a:lnTo>
                  <a:lnTo>
                    <a:pt x="1820418" y="21577"/>
                  </a:lnTo>
                  <a:lnTo>
                    <a:pt x="1823478" y="29616"/>
                  </a:lnTo>
                  <a:lnTo>
                    <a:pt x="1837118" y="28435"/>
                  </a:lnTo>
                  <a:lnTo>
                    <a:pt x="1849297" y="25908"/>
                  </a:lnTo>
                  <a:lnTo>
                    <a:pt x="1859648" y="21526"/>
                  </a:lnTo>
                  <a:lnTo>
                    <a:pt x="1867789" y="147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57" name="Google Shape;8857;gefe2f4b35a_0_4785"/>
            <p:cNvSpPr/>
            <p:nvPr/>
          </p:nvSpPr>
          <p:spPr>
            <a:xfrm>
              <a:off x="11835434" y="447100"/>
              <a:ext cx="26670" cy="22859"/>
            </a:xfrm>
            <a:custGeom>
              <a:rect b="b" l="l" r="r" t="t"/>
              <a:pathLst>
                <a:path extrusionOk="0" h="22859" w="26670">
                  <a:moveTo>
                    <a:pt x="24168" y="0"/>
                  </a:moveTo>
                  <a:lnTo>
                    <a:pt x="9512" y="0"/>
                  </a:lnTo>
                  <a:lnTo>
                    <a:pt x="9169" y="9563"/>
                  </a:lnTo>
                  <a:lnTo>
                    <a:pt x="0" y="10261"/>
                  </a:lnTo>
                  <a:lnTo>
                    <a:pt x="2298" y="22352"/>
                  </a:lnTo>
                  <a:lnTo>
                    <a:pt x="16979" y="22352"/>
                  </a:lnTo>
                  <a:lnTo>
                    <a:pt x="17284" y="12788"/>
                  </a:lnTo>
                  <a:lnTo>
                    <a:pt x="26504" y="11988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58" name="Google Shape;8858;gefe2f4b35a_0_4785"/>
            <p:cNvSpPr/>
            <p:nvPr/>
          </p:nvSpPr>
          <p:spPr>
            <a:xfrm>
              <a:off x="117424" y="454278"/>
              <a:ext cx="9416415" cy="30479"/>
            </a:xfrm>
            <a:custGeom>
              <a:rect b="b" l="l" r="r" t="t"/>
              <a:pathLst>
                <a:path extrusionOk="0" h="30479" w="9416415">
                  <a:moveTo>
                    <a:pt x="29883" y="7416"/>
                  </a:moveTo>
                  <a:lnTo>
                    <a:pt x="23012" y="101"/>
                  </a:lnTo>
                  <a:lnTo>
                    <a:pt x="22009" y="4127"/>
                  </a:lnTo>
                  <a:lnTo>
                    <a:pt x="20675" y="5486"/>
                  </a:lnTo>
                  <a:lnTo>
                    <a:pt x="17170" y="5486"/>
                  </a:lnTo>
                  <a:lnTo>
                    <a:pt x="14998" y="4114"/>
                  </a:lnTo>
                  <a:lnTo>
                    <a:pt x="9601" y="1371"/>
                  </a:lnTo>
                  <a:lnTo>
                    <a:pt x="6388" y="0"/>
                  </a:lnTo>
                  <a:lnTo>
                    <a:pt x="2552" y="0"/>
                  </a:lnTo>
                  <a:lnTo>
                    <a:pt x="1397" y="25"/>
                  </a:lnTo>
                  <a:lnTo>
                    <a:pt x="800" y="101"/>
                  </a:lnTo>
                  <a:lnTo>
                    <a:pt x="0" y="9893"/>
                  </a:lnTo>
                  <a:lnTo>
                    <a:pt x="2451" y="16370"/>
                  </a:lnTo>
                  <a:lnTo>
                    <a:pt x="7175" y="19951"/>
                  </a:lnTo>
                  <a:lnTo>
                    <a:pt x="13169" y="21056"/>
                  </a:lnTo>
                  <a:lnTo>
                    <a:pt x="22034" y="19138"/>
                  </a:lnTo>
                  <a:lnTo>
                    <a:pt x="28587" y="14173"/>
                  </a:lnTo>
                  <a:lnTo>
                    <a:pt x="29883" y="7416"/>
                  </a:lnTo>
                  <a:close/>
                </a:path>
                <a:path extrusionOk="0" h="30479" w="9416415">
                  <a:moveTo>
                    <a:pt x="9416224" y="7175"/>
                  </a:moveTo>
                  <a:lnTo>
                    <a:pt x="9407169" y="101"/>
                  </a:lnTo>
                  <a:lnTo>
                    <a:pt x="9401162" y="5727"/>
                  </a:lnTo>
                  <a:lnTo>
                    <a:pt x="9393555" y="14071"/>
                  </a:lnTo>
                  <a:lnTo>
                    <a:pt x="9390951" y="22872"/>
                  </a:lnTo>
                  <a:lnTo>
                    <a:pt x="9399968" y="29933"/>
                  </a:lnTo>
                  <a:lnTo>
                    <a:pt x="9406001" y="24345"/>
                  </a:lnTo>
                  <a:lnTo>
                    <a:pt x="9413621" y="16002"/>
                  </a:lnTo>
                  <a:lnTo>
                    <a:pt x="9416224" y="71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59" name="Google Shape;8859;gefe2f4b35a_0_4785"/>
            <p:cNvSpPr/>
            <p:nvPr/>
          </p:nvSpPr>
          <p:spPr>
            <a:xfrm>
              <a:off x="12838332" y="454371"/>
              <a:ext cx="16509" cy="37465"/>
            </a:xfrm>
            <a:custGeom>
              <a:rect b="b" l="l" r="r" t="t"/>
              <a:pathLst>
                <a:path extrusionOk="0" h="37465" w="16509">
                  <a:moveTo>
                    <a:pt x="8499" y="0"/>
                  </a:moveTo>
                  <a:lnTo>
                    <a:pt x="7275" y="10573"/>
                  </a:lnTo>
                  <a:lnTo>
                    <a:pt x="2017" y="21267"/>
                  </a:lnTo>
                  <a:lnTo>
                    <a:pt x="0" y="30602"/>
                  </a:lnTo>
                  <a:lnTo>
                    <a:pt x="8499" y="37096"/>
                  </a:lnTo>
                  <a:lnTo>
                    <a:pt x="12708" y="29726"/>
                  </a:lnTo>
                  <a:lnTo>
                    <a:pt x="16505" y="17638"/>
                  </a:lnTo>
                  <a:lnTo>
                    <a:pt x="16298" y="6005"/>
                  </a:lnTo>
                  <a:lnTo>
                    <a:pt x="84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60" name="Google Shape;8860;gefe2f4b35a_0_4785"/>
            <p:cNvSpPr/>
            <p:nvPr/>
          </p:nvSpPr>
          <p:spPr>
            <a:xfrm>
              <a:off x="3838130" y="461860"/>
              <a:ext cx="1811654" cy="19050"/>
            </a:xfrm>
            <a:custGeom>
              <a:rect b="b" l="l" r="r" t="t"/>
              <a:pathLst>
                <a:path extrusionOk="0" h="19050" w="1811654">
                  <a:moveTo>
                    <a:pt x="33629" y="12992"/>
                  </a:moveTo>
                  <a:lnTo>
                    <a:pt x="29298" y="0"/>
                  </a:lnTo>
                  <a:lnTo>
                    <a:pt x="19570" y="1460"/>
                  </a:lnTo>
                  <a:lnTo>
                    <a:pt x="11277" y="4191"/>
                  </a:lnTo>
                  <a:lnTo>
                    <a:pt x="4686" y="8547"/>
                  </a:lnTo>
                  <a:lnTo>
                    <a:pt x="0" y="14871"/>
                  </a:lnTo>
                  <a:lnTo>
                    <a:pt x="1346" y="14681"/>
                  </a:lnTo>
                  <a:lnTo>
                    <a:pt x="2806" y="14605"/>
                  </a:lnTo>
                  <a:lnTo>
                    <a:pt x="6692" y="14605"/>
                  </a:lnTo>
                  <a:lnTo>
                    <a:pt x="16662" y="15278"/>
                  </a:lnTo>
                  <a:lnTo>
                    <a:pt x="27470" y="15278"/>
                  </a:lnTo>
                  <a:lnTo>
                    <a:pt x="33629" y="12992"/>
                  </a:lnTo>
                  <a:close/>
                </a:path>
                <a:path extrusionOk="0" h="19050" w="1811654">
                  <a:moveTo>
                    <a:pt x="1811045" y="6362"/>
                  </a:moveTo>
                  <a:lnTo>
                    <a:pt x="1806371" y="939"/>
                  </a:lnTo>
                  <a:lnTo>
                    <a:pt x="1805127" y="2730"/>
                  </a:lnTo>
                  <a:lnTo>
                    <a:pt x="1805305" y="6019"/>
                  </a:lnTo>
                  <a:lnTo>
                    <a:pt x="1803781" y="7569"/>
                  </a:lnTo>
                  <a:lnTo>
                    <a:pt x="1801329" y="8153"/>
                  </a:lnTo>
                  <a:lnTo>
                    <a:pt x="1793862" y="18757"/>
                  </a:lnTo>
                  <a:lnTo>
                    <a:pt x="1802638" y="15836"/>
                  </a:lnTo>
                  <a:lnTo>
                    <a:pt x="1809089" y="11506"/>
                  </a:lnTo>
                  <a:lnTo>
                    <a:pt x="1811045" y="63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61" name="Google Shape;8861;gefe2f4b35a_0_4785"/>
            <p:cNvSpPr/>
            <p:nvPr/>
          </p:nvSpPr>
          <p:spPr>
            <a:xfrm>
              <a:off x="5611773" y="461859"/>
              <a:ext cx="33020" cy="20320"/>
            </a:xfrm>
            <a:custGeom>
              <a:rect b="b" l="l" r="r" t="t"/>
              <a:pathLst>
                <a:path extrusionOk="0" h="20320" w="33020">
                  <a:moveTo>
                    <a:pt x="10363" y="6629"/>
                  </a:moveTo>
                  <a:lnTo>
                    <a:pt x="3111" y="6629"/>
                  </a:lnTo>
                  <a:lnTo>
                    <a:pt x="0" y="8305"/>
                  </a:lnTo>
                  <a:lnTo>
                    <a:pt x="1701" y="14858"/>
                  </a:lnTo>
                  <a:lnTo>
                    <a:pt x="2616" y="18300"/>
                  </a:lnTo>
                  <a:lnTo>
                    <a:pt x="6819" y="19710"/>
                  </a:lnTo>
                  <a:lnTo>
                    <a:pt x="14617" y="19710"/>
                  </a:lnTo>
                  <a:lnTo>
                    <a:pt x="17437" y="19367"/>
                  </a:lnTo>
                  <a:lnTo>
                    <a:pt x="20231" y="18757"/>
                  </a:lnTo>
                  <a:lnTo>
                    <a:pt x="25222" y="11696"/>
                  </a:lnTo>
                  <a:lnTo>
                    <a:pt x="27485" y="8458"/>
                  </a:lnTo>
                  <a:lnTo>
                    <a:pt x="22174" y="8458"/>
                  </a:lnTo>
                  <a:lnTo>
                    <a:pt x="10363" y="6629"/>
                  </a:lnTo>
                  <a:close/>
                </a:path>
                <a:path extrusionOk="0" h="20320" w="33020">
                  <a:moveTo>
                    <a:pt x="27698" y="8153"/>
                  </a:moveTo>
                  <a:lnTo>
                    <a:pt x="26797" y="8369"/>
                  </a:lnTo>
                  <a:lnTo>
                    <a:pt x="25781" y="8458"/>
                  </a:lnTo>
                  <a:lnTo>
                    <a:pt x="27485" y="8458"/>
                  </a:lnTo>
                  <a:lnTo>
                    <a:pt x="27698" y="8153"/>
                  </a:lnTo>
                  <a:close/>
                </a:path>
                <a:path extrusionOk="0" h="20320" w="33020">
                  <a:moveTo>
                    <a:pt x="31051" y="0"/>
                  </a:moveTo>
                  <a:lnTo>
                    <a:pt x="31305" y="1015"/>
                  </a:lnTo>
                  <a:lnTo>
                    <a:pt x="31457" y="1917"/>
                  </a:lnTo>
                  <a:lnTo>
                    <a:pt x="31496" y="2730"/>
                  </a:lnTo>
                  <a:lnTo>
                    <a:pt x="32740" y="939"/>
                  </a:lnTo>
                  <a:lnTo>
                    <a:pt x="31661" y="304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62" name="Google Shape;8862;gefe2f4b35a_0_4785"/>
            <p:cNvSpPr/>
            <p:nvPr/>
          </p:nvSpPr>
          <p:spPr>
            <a:xfrm>
              <a:off x="20281" y="461860"/>
              <a:ext cx="10054590" cy="49529"/>
            </a:xfrm>
            <a:custGeom>
              <a:rect b="b" l="l" r="r" t="t"/>
              <a:pathLst>
                <a:path extrusionOk="0" h="49529" w="10054590">
                  <a:moveTo>
                    <a:pt x="25463" y="28257"/>
                  </a:moveTo>
                  <a:lnTo>
                    <a:pt x="24269" y="22352"/>
                  </a:lnTo>
                  <a:lnTo>
                    <a:pt x="16065" y="21729"/>
                  </a:lnTo>
                  <a:lnTo>
                    <a:pt x="14274" y="14554"/>
                  </a:lnTo>
                  <a:lnTo>
                    <a:pt x="5511" y="14554"/>
                  </a:lnTo>
                  <a:lnTo>
                    <a:pt x="4495" y="14554"/>
                  </a:lnTo>
                  <a:lnTo>
                    <a:pt x="3378" y="14655"/>
                  </a:lnTo>
                  <a:lnTo>
                    <a:pt x="2146" y="14871"/>
                  </a:lnTo>
                  <a:lnTo>
                    <a:pt x="0" y="21894"/>
                  </a:lnTo>
                  <a:lnTo>
                    <a:pt x="2298" y="26974"/>
                  </a:lnTo>
                  <a:lnTo>
                    <a:pt x="7442" y="30060"/>
                  </a:lnTo>
                  <a:lnTo>
                    <a:pt x="13792" y="31102"/>
                  </a:lnTo>
                  <a:lnTo>
                    <a:pt x="19900" y="31102"/>
                  </a:lnTo>
                  <a:lnTo>
                    <a:pt x="25463" y="28257"/>
                  </a:lnTo>
                  <a:close/>
                </a:path>
                <a:path extrusionOk="0" h="49529" w="10054590">
                  <a:moveTo>
                    <a:pt x="1313345" y="22352"/>
                  </a:moveTo>
                  <a:lnTo>
                    <a:pt x="1310589" y="22021"/>
                  </a:lnTo>
                  <a:lnTo>
                    <a:pt x="1307998" y="21856"/>
                  </a:lnTo>
                  <a:lnTo>
                    <a:pt x="1305572" y="21856"/>
                  </a:lnTo>
                  <a:lnTo>
                    <a:pt x="1297228" y="22720"/>
                  </a:lnTo>
                  <a:lnTo>
                    <a:pt x="1290726" y="25400"/>
                  </a:lnTo>
                  <a:lnTo>
                    <a:pt x="1286256" y="30137"/>
                  </a:lnTo>
                  <a:lnTo>
                    <a:pt x="1284008" y="37096"/>
                  </a:lnTo>
                  <a:lnTo>
                    <a:pt x="1286827" y="37452"/>
                  </a:lnTo>
                  <a:lnTo>
                    <a:pt x="1289481" y="37630"/>
                  </a:lnTo>
                  <a:lnTo>
                    <a:pt x="1291945" y="37630"/>
                  </a:lnTo>
                  <a:lnTo>
                    <a:pt x="1300213" y="36766"/>
                  </a:lnTo>
                  <a:lnTo>
                    <a:pt x="1306664" y="34048"/>
                  </a:lnTo>
                  <a:lnTo>
                    <a:pt x="1311097" y="29311"/>
                  </a:lnTo>
                  <a:lnTo>
                    <a:pt x="1313345" y="22352"/>
                  </a:lnTo>
                  <a:close/>
                </a:path>
                <a:path extrusionOk="0" h="49529" w="10054590">
                  <a:moveTo>
                    <a:pt x="5062486" y="45567"/>
                  </a:moveTo>
                  <a:lnTo>
                    <a:pt x="5059718" y="37058"/>
                  </a:lnTo>
                  <a:lnTo>
                    <a:pt x="5054485" y="31013"/>
                  </a:lnTo>
                  <a:lnTo>
                    <a:pt x="5047805" y="26441"/>
                  </a:lnTo>
                  <a:lnTo>
                    <a:pt x="5040681" y="22352"/>
                  </a:lnTo>
                  <a:lnTo>
                    <a:pt x="5037747" y="34544"/>
                  </a:lnTo>
                  <a:lnTo>
                    <a:pt x="5028819" y="40728"/>
                  </a:lnTo>
                  <a:lnTo>
                    <a:pt x="5017389" y="44386"/>
                  </a:lnTo>
                  <a:lnTo>
                    <a:pt x="5006962" y="48983"/>
                  </a:lnTo>
                  <a:lnTo>
                    <a:pt x="5048059" y="46380"/>
                  </a:lnTo>
                  <a:lnTo>
                    <a:pt x="5062486" y="45567"/>
                  </a:lnTo>
                  <a:close/>
                </a:path>
                <a:path extrusionOk="0" h="49529" w="10054590">
                  <a:moveTo>
                    <a:pt x="6285446" y="14859"/>
                  </a:moveTo>
                  <a:lnTo>
                    <a:pt x="6283477" y="14033"/>
                  </a:lnTo>
                  <a:lnTo>
                    <a:pt x="6281559" y="13665"/>
                  </a:lnTo>
                  <a:lnTo>
                    <a:pt x="6279718" y="13665"/>
                  </a:lnTo>
                  <a:lnTo>
                    <a:pt x="6269469" y="17919"/>
                  </a:lnTo>
                  <a:lnTo>
                    <a:pt x="6263322" y="27584"/>
                  </a:lnTo>
                  <a:lnTo>
                    <a:pt x="6263132" y="38023"/>
                  </a:lnTo>
                  <a:lnTo>
                    <a:pt x="6270752" y="44589"/>
                  </a:lnTo>
                  <a:lnTo>
                    <a:pt x="6273787" y="36563"/>
                  </a:lnTo>
                  <a:lnTo>
                    <a:pt x="6280048" y="31762"/>
                  </a:lnTo>
                  <a:lnTo>
                    <a:pt x="6285344" y="25946"/>
                  </a:lnTo>
                  <a:lnTo>
                    <a:pt x="6285446" y="14859"/>
                  </a:lnTo>
                  <a:close/>
                </a:path>
                <a:path extrusionOk="0" h="49529" w="10054590">
                  <a:moveTo>
                    <a:pt x="10054387" y="15189"/>
                  </a:moveTo>
                  <a:lnTo>
                    <a:pt x="10052533" y="5016"/>
                  </a:lnTo>
                  <a:lnTo>
                    <a:pt x="10042119" y="0"/>
                  </a:lnTo>
                  <a:lnTo>
                    <a:pt x="10041979" y="9207"/>
                  </a:lnTo>
                  <a:lnTo>
                    <a:pt x="10040734" y="17272"/>
                  </a:lnTo>
                  <a:lnTo>
                    <a:pt x="10038309" y="24091"/>
                  </a:lnTo>
                  <a:lnTo>
                    <a:pt x="10034664" y="29616"/>
                  </a:lnTo>
                  <a:lnTo>
                    <a:pt x="10036619" y="29705"/>
                  </a:lnTo>
                  <a:lnTo>
                    <a:pt x="10048735" y="25196"/>
                  </a:lnTo>
                  <a:lnTo>
                    <a:pt x="10054387" y="1518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63" name="Google Shape;8863;gefe2f4b35a_0_4785"/>
            <p:cNvSpPr/>
            <p:nvPr/>
          </p:nvSpPr>
          <p:spPr>
            <a:xfrm>
              <a:off x="5024158" y="484212"/>
              <a:ext cx="5709284" cy="36829"/>
            </a:xfrm>
            <a:custGeom>
              <a:rect b="b" l="l" r="r" t="t"/>
              <a:pathLst>
                <a:path extrusionOk="0" h="36829" w="5709284">
                  <a:moveTo>
                    <a:pt x="58877" y="27203"/>
                  </a:moveTo>
                  <a:lnTo>
                    <a:pt x="58839" y="25133"/>
                  </a:lnTo>
                  <a:lnTo>
                    <a:pt x="58610" y="23228"/>
                  </a:lnTo>
                  <a:lnTo>
                    <a:pt x="3098" y="26631"/>
                  </a:lnTo>
                  <a:lnTo>
                    <a:pt x="1930" y="27457"/>
                  </a:lnTo>
                  <a:lnTo>
                    <a:pt x="889" y="28409"/>
                  </a:lnTo>
                  <a:lnTo>
                    <a:pt x="0" y="29502"/>
                  </a:lnTo>
                  <a:lnTo>
                    <a:pt x="5118" y="34734"/>
                  </a:lnTo>
                  <a:lnTo>
                    <a:pt x="9906" y="36499"/>
                  </a:lnTo>
                  <a:lnTo>
                    <a:pt x="19888" y="36499"/>
                  </a:lnTo>
                  <a:lnTo>
                    <a:pt x="25095" y="34544"/>
                  </a:lnTo>
                  <a:lnTo>
                    <a:pt x="36626" y="30619"/>
                  </a:lnTo>
                  <a:lnTo>
                    <a:pt x="42951" y="28651"/>
                  </a:lnTo>
                  <a:lnTo>
                    <a:pt x="52971" y="28651"/>
                  </a:lnTo>
                  <a:lnTo>
                    <a:pt x="55753" y="28905"/>
                  </a:lnTo>
                  <a:lnTo>
                    <a:pt x="58699" y="29502"/>
                  </a:lnTo>
                  <a:lnTo>
                    <a:pt x="58877" y="27203"/>
                  </a:lnTo>
                  <a:close/>
                </a:path>
                <a:path extrusionOk="0" h="36829" w="5709284">
                  <a:moveTo>
                    <a:pt x="522782" y="0"/>
                  </a:moveTo>
                  <a:lnTo>
                    <a:pt x="520776" y="215"/>
                  </a:lnTo>
                  <a:lnTo>
                    <a:pt x="502234" y="228"/>
                  </a:lnTo>
                  <a:lnTo>
                    <a:pt x="494741" y="850"/>
                  </a:lnTo>
                  <a:lnTo>
                    <a:pt x="493407" y="7264"/>
                  </a:lnTo>
                  <a:lnTo>
                    <a:pt x="497636" y="11480"/>
                  </a:lnTo>
                  <a:lnTo>
                    <a:pt x="503313" y="13881"/>
                  </a:lnTo>
                  <a:lnTo>
                    <a:pt x="515467" y="13881"/>
                  </a:lnTo>
                  <a:lnTo>
                    <a:pt x="521639" y="9702"/>
                  </a:lnTo>
                  <a:lnTo>
                    <a:pt x="522782" y="0"/>
                  </a:lnTo>
                  <a:close/>
                </a:path>
                <a:path extrusionOk="0" h="36829" w="5709284">
                  <a:moveTo>
                    <a:pt x="5708713" y="0"/>
                  </a:moveTo>
                  <a:lnTo>
                    <a:pt x="5693727" y="0"/>
                  </a:lnTo>
                  <a:lnTo>
                    <a:pt x="5693727" y="14744"/>
                  </a:lnTo>
                  <a:lnTo>
                    <a:pt x="5708713" y="14744"/>
                  </a:lnTo>
                  <a:lnTo>
                    <a:pt x="57087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64" name="Google Shape;8864;gefe2f4b35a_0_4785"/>
            <p:cNvSpPr/>
            <p:nvPr/>
          </p:nvSpPr>
          <p:spPr>
            <a:xfrm>
              <a:off x="1881850" y="491472"/>
              <a:ext cx="15875" cy="37465"/>
            </a:xfrm>
            <a:custGeom>
              <a:rect b="b" l="l" r="r" t="t"/>
              <a:pathLst>
                <a:path extrusionOk="0" h="37465" w="15875">
                  <a:moveTo>
                    <a:pt x="4217" y="0"/>
                  </a:moveTo>
                  <a:lnTo>
                    <a:pt x="0" y="8318"/>
                  </a:lnTo>
                  <a:lnTo>
                    <a:pt x="506" y="18529"/>
                  </a:lnTo>
                  <a:lnTo>
                    <a:pt x="4732" y="28721"/>
                  </a:lnTo>
                  <a:lnTo>
                    <a:pt x="11672" y="36982"/>
                  </a:lnTo>
                  <a:lnTo>
                    <a:pt x="15871" y="28850"/>
                  </a:lnTo>
                  <a:lnTo>
                    <a:pt x="15313" y="18700"/>
                  </a:lnTo>
                  <a:lnTo>
                    <a:pt x="11071" y="8446"/>
                  </a:lnTo>
                  <a:lnTo>
                    <a:pt x="4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65" name="Google Shape;8865;gefe2f4b35a_0_4785"/>
            <p:cNvSpPr/>
            <p:nvPr/>
          </p:nvSpPr>
          <p:spPr>
            <a:xfrm>
              <a:off x="13436145" y="490754"/>
              <a:ext cx="66675" cy="33020"/>
            </a:xfrm>
            <a:custGeom>
              <a:rect b="b" l="l" r="r" t="t"/>
              <a:pathLst>
                <a:path extrusionOk="0" h="33020" w="66675">
                  <a:moveTo>
                    <a:pt x="16243" y="0"/>
                  </a:moveTo>
                  <a:lnTo>
                    <a:pt x="11061" y="0"/>
                  </a:lnTo>
                  <a:lnTo>
                    <a:pt x="5651" y="228"/>
                  </a:lnTo>
                  <a:lnTo>
                    <a:pt x="0" y="723"/>
                  </a:lnTo>
                  <a:lnTo>
                    <a:pt x="5309" y="14414"/>
                  </a:lnTo>
                  <a:lnTo>
                    <a:pt x="14047" y="24349"/>
                  </a:lnTo>
                  <a:lnTo>
                    <a:pt x="24940" y="30402"/>
                  </a:lnTo>
                  <a:lnTo>
                    <a:pt x="36715" y="32448"/>
                  </a:lnTo>
                  <a:lnTo>
                    <a:pt x="46385" y="30971"/>
                  </a:lnTo>
                  <a:lnTo>
                    <a:pt x="55019" y="26489"/>
                  </a:lnTo>
                  <a:lnTo>
                    <a:pt x="61858" y="18925"/>
                  </a:lnTo>
                  <a:lnTo>
                    <a:pt x="66141" y="8204"/>
                  </a:lnTo>
                  <a:lnTo>
                    <a:pt x="55035" y="4811"/>
                  </a:lnTo>
                  <a:lnTo>
                    <a:pt x="43083" y="2225"/>
                  </a:lnTo>
                  <a:lnTo>
                    <a:pt x="30185" y="578"/>
                  </a:lnTo>
                  <a:lnTo>
                    <a:pt x="162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66" name="Google Shape;8866;gefe2f4b35a_0_4785"/>
            <p:cNvSpPr/>
            <p:nvPr/>
          </p:nvSpPr>
          <p:spPr>
            <a:xfrm>
              <a:off x="5715916" y="498955"/>
              <a:ext cx="27304" cy="45084"/>
            </a:xfrm>
            <a:custGeom>
              <a:rect b="b" l="l" r="r" t="t"/>
              <a:pathLst>
                <a:path extrusionOk="0" h="45084" w="27304">
                  <a:moveTo>
                    <a:pt x="7963" y="0"/>
                  </a:moveTo>
                  <a:lnTo>
                    <a:pt x="3018" y="8056"/>
                  </a:lnTo>
                  <a:lnTo>
                    <a:pt x="595" y="18629"/>
                  </a:lnTo>
                  <a:lnTo>
                    <a:pt x="0" y="31037"/>
                  </a:lnTo>
                  <a:lnTo>
                    <a:pt x="533" y="44602"/>
                  </a:lnTo>
                  <a:lnTo>
                    <a:pt x="10158" y="41360"/>
                  </a:lnTo>
                  <a:lnTo>
                    <a:pt x="18237" y="35139"/>
                  </a:lnTo>
                  <a:lnTo>
                    <a:pt x="24040" y="27105"/>
                  </a:lnTo>
                  <a:lnTo>
                    <a:pt x="26835" y="18427"/>
                  </a:lnTo>
                  <a:lnTo>
                    <a:pt x="8598" y="63"/>
                  </a:lnTo>
                  <a:lnTo>
                    <a:pt x="79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67" name="Google Shape;8867;gefe2f4b35a_0_4785"/>
            <p:cNvSpPr/>
            <p:nvPr/>
          </p:nvSpPr>
          <p:spPr>
            <a:xfrm>
              <a:off x="5724512" y="499014"/>
              <a:ext cx="18414" cy="18415"/>
            </a:xfrm>
            <a:custGeom>
              <a:rect b="b" l="l" r="r" t="t"/>
              <a:pathLst>
                <a:path extrusionOk="0" h="18415" w="18414">
                  <a:moveTo>
                    <a:pt x="0" y="0"/>
                  </a:moveTo>
                  <a:lnTo>
                    <a:pt x="9080" y="9224"/>
                  </a:lnTo>
                  <a:lnTo>
                    <a:pt x="18237" y="18364"/>
                  </a:lnTo>
                  <a:lnTo>
                    <a:pt x="17873" y="11953"/>
                  </a:lnTo>
                  <a:lnTo>
                    <a:pt x="14938" y="6396"/>
                  </a:lnTo>
                  <a:lnTo>
                    <a:pt x="9093" y="2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68" name="Google Shape;8868;gefe2f4b35a_0_4785"/>
            <p:cNvSpPr/>
            <p:nvPr/>
          </p:nvSpPr>
          <p:spPr>
            <a:xfrm>
              <a:off x="254444" y="504710"/>
              <a:ext cx="92710" cy="22859"/>
            </a:xfrm>
            <a:custGeom>
              <a:rect b="b" l="l" r="r" t="t"/>
              <a:pathLst>
                <a:path extrusionOk="0" h="22859" w="92710">
                  <a:moveTo>
                    <a:pt x="28549" y="8509"/>
                  </a:moveTo>
                  <a:lnTo>
                    <a:pt x="25781" y="1739"/>
                  </a:lnTo>
                  <a:lnTo>
                    <a:pt x="24358" y="508"/>
                  </a:lnTo>
                  <a:lnTo>
                    <a:pt x="22593" y="0"/>
                  </a:lnTo>
                  <a:lnTo>
                    <a:pt x="20662" y="0"/>
                  </a:lnTo>
                  <a:lnTo>
                    <a:pt x="13627" y="0"/>
                  </a:lnTo>
                  <a:lnTo>
                    <a:pt x="4533" y="6731"/>
                  </a:lnTo>
                  <a:lnTo>
                    <a:pt x="3644" y="9004"/>
                  </a:lnTo>
                  <a:lnTo>
                    <a:pt x="0" y="18935"/>
                  </a:lnTo>
                  <a:lnTo>
                    <a:pt x="3441" y="22593"/>
                  </a:lnTo>
                  <a:lnTo>
                    <a:pt x="8801" y="22593"/>
                  </a:lnTo>
                  <a:lnTo>
                    <a:pt x="16992" y="20510"/>
                  </a:lnTo>
                  <a:lnTo>
                    <a:pt x="24599" y="15278"/>
                  </a:lnTo>
                  <a:lnTo>
                    <a:pt x="28549" y="8509"/>
                  </a:lnTo>
                  <a:close/>
                </a:path>
                <a:path extrusionOk="0" h="22859" w="92710">
                  <a:moveTo>
                    <a:pt x="92214" y="1739"/>
                  </a:moveTo>
                  <a:lnTo>
                    <a:pt x="77292" y="1739"/>
                  </a:lnTo>
                  <a:lnTo>
                    <a:pt x="77292" y="16598"/>
                  </a:lnTo>
                  <a:lnTo>
                    <a:pt x="92214" y="16598"/>
                  </a:lnTo>
                  <a:lnTo>
                    <a:pt x="92214" y="173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69" name="Google Shape;8869;gefe2f4b35a_0_4785"/>
            <p:cNvSpPr/>
            <p:nvPr/>
          </p:nvSpPr>
          <p:spPr>
            <a:xfrm>
              <a:off x="12222718" y="506449"/>
              <a:ext cx="20320" cy="29845"/>
            </a:xfrm>
            <a:custGeom>
              <a:rect b="b" l="l" r="r" t="t"/>
              <a:pathLst>
                <a:path extrusionOk="0" h="29845" w="20320">
                  <a:moveTo>
                    <a:pt x="5213" y="0"/>
                  </a:moveTo>
                  <a:lnTo>
                    <a:pt x="0" y="9228"/>
                  </a:lnTo>
                  <a:lnTo>
                    <a:pt x="2730" y="17227"/>
                  </a:lnTo>
                  <a:lnTo>
                    <a:pt x="10442" y="24017"/>
                  </a:lnTo>
                  <a:lnTo>
                    <a:pt x="20173" y="29616"/>
                  </a:lnTo>
                  <a:lnTo>
                    <a:pt x="18752" y="19764"/>
                  </a:lnTo>
                  <a:lnTo>
                    <a:pt x="16022" y="11345"/>
                  </a:lnTo>
                  <a:lnTo>
                    <a:pt x="11628" y="4657"/>
                  </a:lnTo>
                  <a:lnTo>
                    <a:pt x="521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70" name="Google Shape;8870;gefe2f4b35a_0_4785"/>
            <p:cNvSpPr/>
            <p:nvPr/>
          </p:nvSpPr>
          <p:spPr>
            <a:xfrm>
              <a:off x="1161756" y="513708"/>
              <a:ext cx="32384" cy="15240"/>
            </a:xfrm>
            <a:custGeom>
              <a:rect b="b" l="l" r="r" t="t"/>
              <a:pathLst>
                <a:path extrusionOk="0" h="15240" w="32384">
                  <a:moveTo>
                    <a:pt x="32067" y="0"/>
                  </a:moveTo>
                  <a:lnTo>
                    <a:pt x="30213" y="469"/>
                  </a:lnTo>
                  <a:lnTo>
                    <a:pt x="28092" y="647"/>
                  </a:lnTo>
                  <a:lnTo>
                    <a:pt x="24295" y="647"/>
                  </a:lnTo>
                  <a:lnTo>
                    <a:pt x="21107" y="457"/>
                  </a:lnTo>
                  <a:lnTo>
                    <a:pt x="0" y="15024"/>
                  </a:lnTo>
                  <a:lnTo>
                    <a:pt x="4826" y="15227"/>
                  </a:lnTo>
                  <a:lnTo>
                    <a:pt x="7150" y="15227"/>
                  </a:lnTo>
                  <a:lnTo>
                    <a:pt x="16497" y="14619"/>
                  </a:lnTo>
                  <a:lnTo>
                    <a:pt x="24228" y="12338"/>
                  </a:lnTo>
                  <a:lnTo>
                    <a:pt x="29649" y="7694"/>
                  </a:lnTo>
                  <a:lnTo>
                    <a:pt x="320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71" name="Google Shape;8871;gefe2f4b35a_0_4785"/>
            <p:cNvSpPr/>
            <p:nvPr/>
          </p:nvSpPr>
          <p:spPr>
            <a:xfrm>
              <a:off x="1153149" y="513087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17830" y="0"/>
                  </a:moveTo>
                  <a:lnTo>
                    <a:pt x="14795" y="0"/>
                  </a:lnTo>
                  <a:lnTo>
                    <a:pt x="6070" y="0"/>
                  </a:lnTo>
                  <a:lnTo>
                    <a:pt x="0" y="2616"/>
                  </a:lnTo>
                  <a:lnTo>
                    <a:pt x="3835" y="15367"/>
                  </a:lnTo>
                  <a:lnTo>
                    <a:pt x="8610" y="15646"/>
                  </a:lnTo>
                  <a:lnTo>
                    <a:pt x="29718" y="1066"/>
                  </a:lnTo>
                  <a:lnTo>
                    <a:pt x="178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72" name="Google Shape;8872;gefe2f4b35a_0_4785"/>
            <p:cNvSpPr/>
            <p:nvPr/>
          </p:nvSpPr>
          <p:spPr>
            <a:xfrm>
              <a:off x="1644667" y="513708"/>
              <a:ext cx="43180" cy="26034"/>
            </a:xfrm>
            <a:custGeom>
              <a:rect b="b" l="l" r="r" t="t"/>
              <a:pathLst>
                <a:path extrusionOk="0" h="26034" w="43180">
                  <a:moveTo>
                    <a:pt x="42621" y="0"/>
                  </a:moveTo>
                  <a:lnTo>
                    <a:pt x="30269" y="1679"/>
                  </a:lnTo>
                  <a:lnTo>
                    <a:pt x="17762" y="3205"/>
                  </a:lnTo>
                  <a:lnTo>
                    <a:pt x="7029" y="6509"/>
                  </a:lnTo>
                  <a:lnTo>
                    <a:pt x="0" y="13525"/>
                  </a:lnTo>
                  <a:lnTo>
                    <a:pt x="190" y="23685"/>
                  </a:lnTo>
                  <a:lnTo>
                    <a:pt x="2362" y="24917"/>
                  </a:lnTo>
                  <a:lnTo>
                    <a:pt x="5003" y="25488"/>
                  </a:lnTo>
                  <a:lnTo>
                    <a:pt x="7912" y="25488"/>
                  </a:lnTo>
                  <a:lnTo>
                    <a:pt x="18234" y="23520"/>
                  </a:lnTo>
                  <a:lnTo>
                    <a:pt x="28662" y="18116"/>
                  </a:lnTo>
                  <a:lnTo>
                    <a:pt x="37392" y="10026"/>
                  </a:lnTo>
                  <a:lnTo>
                    <a:pt x="426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73" name="Google Shape;8873;gefe2f4b35a_0_4785"/>
            <p:cNvSpPr/>
            <p:nvPr/>
          </p:nvSpPr>
          <p:spPr>
            <a:xfrm>
              <a:off x="1642924" y="527239"/>
              <a:ext cx="2539" cy="10159"/>
            </a:xfrm>
            <a:custGeom>
              <a:rect b="b" l="l" r="r" t="t"/>
              <a:pathLst>
                <a:path extrusionOk="0" h="10159" w="2539">
                  <a:moveTo>
                    <a:pt x="1739" y="0"/>
                  </a:moveTo>
                  <a:lnTo>
                    <a:pt x="609" y="2374"/>
                  </a:lnTo>
                  <a:lnTo>
                    <a:pt x="0" y="5270"/>
                  </a:lnTo>
                  <a:lnTo>
                    <a:pt x="63" y="8826"/>
                  </a:lnTo>
                  <a:lnTo>
                    <a:pt x="635" y="9334"/>
                  </a:lnTo>
                  <a:lnTo>
                    <a:pt x="1257" y="9779"/>
                  </a:lnTo>
                  <a:lnTo>
                    <a:pt x="1930" y="10160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74" name="Google Shape;8874;gefe2f4b35a_0_4785"/>
            <p:cNvSpPr/>
            <p:nvPr/>
          </p:nvSpPr>
          <p:spPr>
            <a:xfrm>
              <a:off x="2070219" y="513218"/>
              <a:ext cx="21589" cy="15240"/>
            </a:xfrm>
            <a:custGeom>
              <a:rect b="b" l="l" r="r" t="t"/>
              <a:pathLst>
                <a:path extrusionOk="0" h="15240" w="21589">
                  <a:moveTo>
                    <a:pt x="21081" y="0"/>
                  </a:moveTo>
                  <a:lnTo>
                    <a:pt x="12955" y="927"/>
                  </a:lnTo>
                  <a:lnTo>
                    <a:pt x="6616" y="3648"/>
                  </a:lnTo>
                  <a:lnTo>
                    <a:pt x="2240" y="8354"/>
                  </a:lnTo>
                  <a:lnTo>
                    <a:pt x="0" y="15240"/>
                  </a:lnTo>
                  <a:lnTo>
                    <a:pt x="8483" y="14744"/>
                  </a:lnTo>
                  <a:lnTo>
                    <a:pt x="15887" y="13119"/>
                  </a:lnTo>
                  <a:lnTo>
                    <a:pt x="21412" y="9588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75" name="Google Shape;8875;gefe2f4b35a_0_4785"/>
            <p:cNvSpPr/>
            <p:nvPr/>
          </p:nvSpPr>
          <p:spPr>
            <a:xfrm>
              <a:off x="2091297" y="513214"/>
              <a:ext cx="8889" cy="10159"/>
            </a:xfrm>
            <a:custGeom>
              <a:rect b="b" l="l" r="r" t="t"/>
              <a:pathLst>
                <a:path extrusionOk="0" h="10159" w="8889">
                  <a:moveTo>
                    <a:pt x="2984" y="0"/>
                  </a:moveTo>
                  <a:lnTo>
                    <a:pt x="558" y="0"/>
                  </a:lnTo>
                  <a:lnTo>
                    <a:pt x="0" y="0"/>
                  </a:lnTo>
                  <a:lnTo>
                    <a:pt x="330" y="9588"/>
                  </a:lnTo>
                  <a:lnTo>
                    <a:pt x="3797" y="7365"/>
                  </a:lnTo>
                  <a:lnTo>
                    <a:pt x="6527" y="4406"/>
                  </a:lnTo>
                  <a:lnTo>
                    <a:pt x="8318" y="495"/>
                  </a:lnTo>
                  <a:lnTo>
                    <a:pt x="5562" y="165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76" name="Google Shape;8876;gefe2f4b35a_0_4785"/>
            <p:cNvSpPr/>
            <p:nvPr/>
          </p:nvSpPr>
          <p:spPr>
            <a:xfrm>
              <a:off x="2320107" y="512480"/>
              <a:ext cx="30480" cy="22225"/>
            </a:xfrm>
            <a:custGeom>
              <a:rect b="b" l="l" r="r" t="t"/>
              <a:pathLst>
                <a:path extrusionOk="0" h="22225" w="30480">
                  <a:moveTo>
                    <a:pt x="4864" y="0"/>
                  </a:moveTo>
                  <a:lnTo>
                    <a:pt x="3124" y="0"/>
                  </a:lnTo>
                  <a:lnTo>
                    <a:pt x="1473" y="190"/>
                  </a:lnTo>
                  <a:lnTo>
                    <a:pt x="0" y="622"/>
                  </a:lnTo>
                  <a:lnTo>
                    <a:pt x="10323" y="11179"/>
                  </a:lnTo>
                  <a:lnTo>
                    <a:pt x="20523" y="21869"/>
                  </a:lnTo>
                  <a:lnTo>
                    <a:pt x="25971" y="19786"/>
                  </a:lnTo>
                  <a:lnTo>
                    <a:pt x="29603" y="15887"/>
                  </a:lnTo>
                  <a:lnTo>
                    <a:pt x="30099" y="8826"/>
                  </a:lnTo>
                  <a:lnTo>
                    <a:pt x="26406" y="6273"/>
                  </a:lnTo>
                  <a:lnTo>
                    <a:pt x="20148" y="3370"/>
                  </a:lnTo>
                  <a:lnTo>
                    <a:pt x="12557" y="988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77" name="Google Shape;8877;gefe2f4b35a_0_4785"/>
            <p:cNvSpPr/>
            <p:nvPr/>
          </p:nvSpPr>
          <p:spPr>
            <a:xfrm>
              <a:off x="2313409" y="513107"/>
              <a:ext cx="27305" cy="23495"/>
            </a:xfrm>
            <a:custGeom>
              <a:rect b="b" l="l" r="r" t="t"/>
              <a:pathLst>
                <a:path extrusionOk="0" h="23495" w="27305">
                  <a:moveTo>
                    <a:pt x="6692" y="0"/>
                  </a:moveTo>
                  <a:lnTo>
                    <a:pt x="3124" y="1054"/>
                  </a:lnTo>
                  <a:lnTo>
                    <a:pt x="533" y="3543"/>
                  </a:lnTo>
                  <a:lnTo>
                    <a:pt x="0" y="8204"/>
                  </a:lnTo>
                  <a:lnTo>
                    <a:pt x="8851" y="9588"/>
                  </a:lnTo>
                  <a:lnTo>
                    <a:pt x="4279" y="16281"/>
                  </a:lnTo>
                  <a:lnTo>
                    <a:pt x="0" y="22948"/>
                  </a:lnTo>
                  <a:lnTo>
                    <a:pt x="7810" y="23368"/>
                  </a:lnTo>
                  <a:lnTo>
                    <a:pt x="17449" y="23368"/>
                  </a:lnTo>
                  <a:lnTo>
                    <a:pt x="22910" y="22872"/>
                  </a:lnTo>
                  <a:lnTo>
                    <a:pt x="27216" y="21234"/>
                  </a:lnTo>
                  <a:lnTo>
                    <a:pt x="17021" y="10550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78" name="Google Shape;8878;gefe2f4b35a_0_4785"/>
            <p:cNvSpPr/>
            <p:nvPr/>
          </p:nvSpPr>
          <p:spPr>
            <a:xfrm>
              <a:off x="4334667" y="520740"/>
              <a:ext cx="26670" cy="17779"/>
            </a:xfrm>
            <a:custGeom>
              <a:rect b="b" l="l" r="r" t="t"/>
              <a:pathLst>
                <a:path extrusionOk="0" h="17779" w="26670">
                  <a:moveTo>
                    <a:pt x="114" y="0"/>
                  </a:moveTo>
                  <a:lnTo>
                    <a:pt x="0" y="17348"/>
                  </a:lnTo>
                  <a:lnTo>
                    <a:pt x="1625" y="17373"/>
                  </a:lnTo>
                  <a:lnTo>
                    <a:pt x="10552" y="16656"/>
                  </a:lnTo>
                  <a:lnTo>
                    <a:pt x="18511" y="14655"/>
                  </a:lnTo>
                  <a:lnTo>
                    <a:pt x="24244" y="11597"/>
                  </a:lnTo>
                  <a:lnTo>
                    <a:pt x="26492" y="7708"/>
                  </a:lnTo>
                  <a:lnTo>
                    <a:pt x="21522" y="4200"/>
                  </a:lnTo>
                  <a:lnTo>
                    <a:pt x="15317" y="1873"/>
                  </a:lnTo>
                  <a:lnTo>
                    <a:pt x="8105" y="53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79" name="Google Shape;8879;gefe2f4b35a_0_4785"/>
            <p:cNvSpPr/>
            <p:nvPr/>
          </p:nvSpPr>
          <p:spPr>
            <a:xfrm>
              <a:off x="4315795" y="520702"/>
              <a:ext cx="19050" cy="17779"/>
            </a:xfrm>
            <a:custGeom>
              <a:rect b="b" l="l" r="r" t="t"/>
              <a:pathLst>
                <a:path extrusionOk="0" h="17779" w="19050">
                  <a:moveTo>
                    <a:pt x="15943" y="0"/>
                  </a:moveTo>
                  <a:lnTo>
                    <a:pt x="11155" y="0"/>
                  </a:lnTo>
                  <a:lnTo>
                    <a:pt x="6139" y="254"/>
                  </a:lnTo>
                  <a:lnTo>
                    <a:pt x="1084" y="609"/>
                  </a:lnTo>
                  <a:lnTo>
                    <a:pt x="0" y="8108"/>
                  </a:lnTo>
                  <a:lnTo>
                    <a:pt x="3504" y="13241"/>
                  </a:lnTo>
                  <a:lnTo>
                    <a:pt x="10246" y="16252"/>
                  </a:lnTo>
                  <a:lnTo>
                    <a:pt x="18877" y="17386"/>
                  </a:lnTo>
                  <a:lnTo>
                    <a:pt x="18991" y="38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80" name="Google Shape;8880;gefe2f4b35a_0_4785"/>
            <p:cNvSpPr/>
            <p:nvPr/>
          </p:nvSpPr>
          <p:spPr>
            <a:xfrm>
              <a:off x="4817495" y="521310"/>
              <a:ext cx="30479" cy="13970"/>
            </a:xfrm>
            <a:custGeom>
              <a:rect b="b" l="l" r="r" t="t"/>
              <a:pathLst>
                <a:path extrusionOk="0" h="13970" w="30479">
                  <a:moveTo>
                    <a:pt x="29705" y="0"/>
                  </a:moveTo>
                  <a:lnTo>
                    <a:pt x="342" y="0"/>
                  </a:lnTo>
                  <a:lnTo>
                    <a:pt x="0" y="5689"/>
                  </a:lnTo>
                  <a:lnTo>
                    <a:pt x="1727" y="10312"/>
                  </a:lnTo>
                  <a:lnTo>
                    <a:pt x="4508" y="13677"/>
                  </a:lnTo>
                  <a:lnTo>
                    <a:pt x="29883" y="9220"/>
                  </a:lnTo>
                  <a:lnTo>
                    <a:pt x="30352" y="6642"/>
                  </a:lnTo>
                  <a:lnTo>
                    <a:pt x="30340" y="3581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81" name="Google Shape;8881;gefe2f4b35a_0_4785"/>
            <p:cNvSpPr/>
            <p:nvPr/>
          </p:nvSpPr>
          <p:spPr>
            <a:xfrm>
              <a:off x="4821995" y="530533"/>
              <a:ext cx="25400" cy="11429"/>
            </a:xfrm>
            <a:custGeom>
              <a:rect b="b" l="l" r="r" t="t"/>
              <a:pathLst>
                <a:path extrusionOk="0" h="11429" w="25400">
                  <a:moveTo>
                    <a:pt x="25387" y="0"/>
                  </a:moveTo>
                  <a:lnTo>
                    <a:pt x="6343" y="3312"/>
                  </a:lnTo>
                  <a:lnTo>
                    <a:pt x="0" y="4457"/>
                  </a:lnTo>
                  <a:lnTo>
                    <a:pt x="3403" y="8585"/>
                  </a:lnTo>
                  <a:lnTo>
                    <a:pt x="8369" y="10833"/>
                  </a:lnTo>
                  <a:lnTo>
                    <a:pt x="18770" y="10833"/>
                  </a:lnTo>
                  <a:lnTo>
                    <a:pt x="24053" y="7442"/>
                  </a:lnTo>
                  <a:lnTo>
                    <a:pt x="253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82" name="Google Shape;8882;gefe2f4b35a_0_4785"/>
            <p:cNvSpPr/>
            <p:nvPr/>
          </p:nvSpPr>
          <p:spPr>
            <a:xfrm>
              <a:off x="1347127" y="521067"/>
              <a:ext cx="5629909" cy="48895"/>
            </a:xfrm>
            <a:custGeom>
              <a:rect b="b" l="l" r="r" t="t"/>
              <a:pathLst>
                <a:path extrusionOk="0" h="48895" w="5629909">
                  <a:moveTo>
                    <a:pt x="25577" y="15417"/>
                  </a:moveTo>
                  <a:lnTo>
                    <a:pt x="23291" y="10274"/>
                  </a:lnTo>
                  <a:lnTo>
                    <a:pt x="18148" y="7137"/>
                  </a:lnTo>
                  <a:lnTo>
                    <a:pt x="11747" y="6070"/>
                  </a:lnTo>
                  <a:lnTo>
                    <a:pt x="5613" y="6070"/>
                  </a:lnTo>
                  <a:lnTo>
                    <a:pt x="0" y="8966"/>
                  </a:lnTo>
                  <a:lnTo>
                    <a:pt x="1193" y="14998"/>
                  </a:lnTo>
                  <a:lnTo>
                    <a:pt x="5791" y="15227"/>
                  </a:lnTo>
                  <a:lnTo>
                    <a:pt x="10121" y="16027"/>
                  </a:lnTo>
                  <a:lnTo>
                    <a:pt x="8712" y="22491"/>
                  </a:lnTo>
                  <a:lnTo>
                    <a:pt x="23368" y="22491"/>
                  </a:lnTo>
                  <a:lnTo>
                    <a:pt x="25577" y="15417"/>
                  </a:lnTo>
                  <a:close/>
                </a:path>
                <a:path extrusionOk="0" h="48895" w="5629909">
                  <a:moveTo>
                    <a:pt x="4724539" y="16979"/>
                  </a:moveTo>
                  <a:lnTo>
                    <a:pt x="4720602" y="7658"/>
                  </a:lnTo>
                  <a:lnTo>
                    <a:pt x="4713071" y="1943"/>
                  </a:lnTo>
                  <a:lnTo>
                    <a:pt x="4703889" y="0"/>
                  </a:lnTo>
                  <a:lnTo>
                    <a:pt x="4695444" y="0"/>
                  </a:lnTo>
                  <a:lnTo>
                    <a:pt x="4687379" y="4813"/>
                  </a:lnTo>
                  <a:lnTo>
                    <a:pt x="4686109" y="15011"/>
                  </a:lnTo>
                  <a:lnTo>
                    <a:pt x="4689602" y="14033"/>
                  </a:lnTo>
                  <a:lnTo>
                    <a:pt x="4692561" y="13614"/>
                  </a:lnTo>
                  <a:lnTo>
                    <a:pt x="4695114" y="13614"/>
                  </a:lnTo>
                  <a:lnTo>
                    <a:pt x="4703877" y="15748"/>
                  </a:lnTo>
                  <a:lnTo>
                    <a:pt x="4709947" y="20650"/>
                  </a:lnTo>
                  <a:lnTo>
                    <a:pt x="4715561" y="26073"/>
                  </a:lnTo>
                  <a:lnTo>
                    <a:pt x="4722927" y="29756"/>
                  </a:lnTo>
                  <a:lnTo>
                    <a:pt x="4724539" y="16979"/>
                  </a:lnTo>
                  <a:close/>
                </a:path>
                <a:path extrusionOk="0" h="48895" w="5629909">
                  <a:moveTo>
                    <a:pt x="5629757" y="21996"/>
                  </a:moveTo>
                  <a:lnTo>
                    <a:pt x="5629122" y="11684"/>
                  </a:lnTo>
                  <a:lnTo>
                    <a:pt x="5622493" y="7353"/>
                  </a:lnTo>
                  <a:lnTo>
                    <a:pt x="5621553" y="7391"/>
                  </a:lnTo>
                  <a:lnTo>
                    <a:pt x="5614898" y="19189"/>
                  </a:lnTo>
                  <a:lnTo>
                    <a:pt x="5601627" y="24384"/>
                  </a:lnTo>
                  <a:lnTo>
                    <a:pt x="5589092" y="30365"/>
                  </a:lnTo>
                  <a:lnTo>
                    <a:pt x="5584710" y="44488"/>
                  </a:lnTo>
                  <a:lnTo>
                    <a:pt x="5595747" y="45326"/>
                  </a:lnTo>
                  <a:lnTo>
                    <a:pt x="5603011" y="46659"/>
                  </a:lnTo>
                  <a:lnTo>
                    <a:pt x="5608155" y="47879"/>
                  </a:lnTo>
                  <a:lnTo>
                    <a:pt x="5612828" y="48412"/>
                  </a:lnTo>
                  <a:lnTo>
                    <a:pt x="5616410" y="48412"/>
                  </a:lnTo>
                  <a:lnTo>
                    <a:pt x="5620893" y="47434"/>
                  </a:lnTo>
                  <a:lnTo>
                    <a:pt x="5629033" y="44488"/>
                  </a:lnTo>
                  <a:lnTo>
                    <a:pt x="5628398" y="34264"/>
                  </a:lnTo>
                  <a:lnTo>
                    <a:pt x="5629757" y="219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83" name="Google Shape;8883;gefe2f4b35a_0_4785"/>
            <p:cNvSpPr/>
            <p:nvPr/>
          </p:nvSpPr>
          <p:spPr>
            <a:xfrm>
              <a:off x="10482207" y="528147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7543" y="0"/>
                  </a:moveTo>
                  <a:lnTo>
                    <a:pt x="3987" y="0"/>
                  </a:lnTo>
                  <a:lnTo>
                    <a:pt x="965" y="2273"/>
                  </a:lnTo>
                  <a:lnTo>
                    <a:pt x="0" y="7912"/>
                  </a:lnTo>
                  <a:lnTo>
                    <a:pt x="6579" y="10524"/>
                  </a:lnTo>
                  <a:lnTo>
                    <a:pt x="11401" y="14898"/>
                  </a:lnTo>
                  <a:lnTo>
                    <a:pt x="16066" y="19465"/>
                  </a:lnTo>
                  <a:lnTo>
                    <a:pt x="22174" y="22656"/>
                  </a:lnTo>
                  <a:lnTo>
                    <a:pt x="22908" y="14583"/>
                  </a:lnTo>
                  <a:lnTo>
                    <a:pt x="19578" y="7299"/>
                  </a:lnTo>
                  <a:lnTo>
                    <a:pt x="13889" y="2029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84" name="Google Shape;8884;gefe2f4b35a_0_4785"/>
            <p:cNvSpPr/>
            <p:nvPr/>
          </p:nvSpPr>
          <p:spPr>
            <a:xfrm>
              <a:off x="3688407" y="535899"/>
              <a:ext cx="17779" cy="17779"/>
            </a:xfrm>
            <a:custGeom>
              <a:rect b="b" l="l" r="r" t="t"/>
              <a:pathLst>
                <a:path extrusionOk="0" h="17779" w="17779">
                  <a:moveTo>
                    <a:pt x="0" y="0"/>
                  </a:moveTo>
                  <a:lnTo>
                    <a:pt x="5753" y="5689"/>
                  </a:lnTo>
                  <a:lnTo>
                    <a:pt x="11480" y="11417"/>
                  </a:lnTo>
                  <a:lnTo>
                    <a:pt x="17183" y="17170"/>
                  </a:lnTo>
                  <a:lnTo>
                    <a:pt x="16713" y="6172"/>
                  </a:lnTo>
                  <a:lnTo>
                    <a:pt x="10922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85" name="Google Shape;8885;gefe2f4b35a_0_4785"/>
            <p:cNvSpPr/>
            <p:nvPr/>
          </p:nvSpPr>
          <p:spPr>
            <a:xfrm>
              <a:off x="3683292" y="535873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3848" y="0"/>
                  </a:moveTo>
                  <a:lnTo>
                    <a:pt x="2628" y="0"/>
                  </a:lnTo>
                  <a:lnTo>
                    <a:pt x="1346" y="63"/>
                  </a:lnTo>
                  <a:lnTo>
                    <a:pt x="0" y="190"/>
                  </a:lnTo>
                  <a:lnTo>
                    <a:pt x="611" y="10026"/>
                  </a:lnTo>
                  <a:lnTo>
                    <a:pt x="3997" y="17005"/>
                  </a:lnTo>
                  <a:lnTo>
                    <a:pt x="10140" y="21164"/>
                  </a:lnTo>
                  <a:lnTo>
                    <a:pt x="19024" y="22542"/>
                  </a:lnTo>
                  <a:lnTo>
                    <a:pt x="21069" y="22504"/>
                  </a:lnTo>
                  <a:lnTo>
                    <a:pt x="22148" y="22428"/>
                  </a:lnTo>
                  <a:lnTo>
                    <a:pt x="22313" y="20574"/>
                  </a:lnTo>
                  <a:lnTo>
                    <a:pt x="22364" y="18821"/>
                  </a:lnTo>
                  <a:lnTo>
                    <a:pt x="22301" y="17195"/>
                  </a:lnTo>
                  <a:lnTo>
                    <a:pt x="10871" y="5715"/>
                  </a:lnTo>
                  <a:lnTo>
                    <a:pt x="5118" y="25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86" name="Google Shape;8886;gefe2f4b35a_0_4785"/>
            <p:cNvSpPr/>
            <p:nvPr/>
          </p:nvSpPr>
          <p:spPr>
            <a:xfrm>
              <a:off x="4567213" y="536063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7492" y="0"/>
                  </a:moveTo>
                  <a:lnTo>
                    <a:pt x="7721" y="10033"/>
                  </a:lnTo>
                  <a:lnTo>
                    <a:pt x="4038" y="16141"/>
                  </a:lnTo>
                  <a:lnTo>
                    <a:pt x="0" y="22237"/>
                  </a:lnTo>
                  <a:lnTo>
                    <a:pt x="2311" y="21932"/>
                  </a:lnTo>
                  <a:lnTo>
                    <a:pt x="4864" y="21856"/>
                  </a:lnTo>
                  <a:lnTo>
                    <a:pt x="20751" y="21894"/>
                  </a:lnTo>
                  <a:lnTo>
                    <a:pt x="28168" y="21310"/>
                  </a:lnTo>
                  <a:lnTo>
                    <a:pt x="29641" y="14744"/>
                  </a:lnTo>
                  <a:lnTo>
                    <a:pt x="28397" y="14947"/>
                  </a:lnTo>
                  <a:lnTo>
                    <a:pt x="27254" y="15036"/>
                  </a:lnTo>
                  <a:lnTo>
                    <a:pt x="14897" y="15036"/>
                  </a:lnTo>
                  <a:lnTo>
                    <a:pt x="14312" y="443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87" name="Google Shape;8887;gefe2f4b35a_0_4785"/>
            <p:cNvSpPr/>
            <p:nvPr/>
          </p:nvSpPr>
          <p:spPr>
            <a:xfrm>
              <a:off x="10430707" y="536063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7467" y="0"/>
                  </a:moveTo>
                  <a:lnTo>
                    <a:pt x="7467" y="10033"/>
                  </a:lnTo>
                  <a:lnTo>
                    <a:pt x="4000" y="16141"/>
                  </a:lnTo>
                  <a:lnTo>
                    <a:pt x="0" y="22237"/>
                  </a:lnTo>
                  <a:lnTo>
                    <a:pt x="22186" y="22237"/>
                  </a:lnTo>
                  <a:lnTo>
                    <a:pt x="21262" y="13805"/>
                  </a:lnTo>
                  <a:lnTo>
                    <a:pt x="18294" y="7489"/>
                  </a:lnTo>
                  <a:lnTo>
                    <a:pt x="13592" y="2988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88" name="Google Shape;8888;gefe2f4b35a_0_4785"/>
            <p:cNvSpPr/>
            <p:nvPr/>
          </p:nvSpPr>
          <p:spPr>
            <a:xfrm>
              <a:off x="287705" y="543394"/>
              <a:ext cx="5112385" cy="45084"/>
            </a:xfrm>
            <a:custGeom>
              <a:rect b="b" l="l" r="r" t="t"/>
              <a:pathLst>
                <a:path extrusionOk="0" h="45084" w="5112385">
                  <a:moveTo>
                    <a:pt x="51498" y="14909"/>
                  </a:moveTo>
                  <a:lnTo>
                    <a:pt x="48044" y="15836"/>
                  </a:lnTo>
                  <a:lnTo>
                    <a:pt x="45110" y="16243"/>
                  </a:lnTo>
                  <a:lnTo>
                    <a:pt x="42583" y="16243"/>
                  </a:lnTo>
                  <a:lnTo>
                    <a:pt x="33693" y="14084"/>
                  </a:lnTo>
                  <a:lnTo>
                    <a:pt x="27609" y="9131"/>
                  </a:lnTo>
                  <a:lnTo>
                    <a:pt x="22047" y="3708"/>
                  </a:lnTo>
                  <a:lnTo>
                    <a:pt x="14706" y="165"/>
                  </a:lnTo>
                  <a:lnTo>
                    <a:pt x="11633" y="8001"/>
                  </a:lnTo>
                  <a:lnTo>
                    <a:pt x="5295" y="12712"/>
                  </a:lnTo>
                  <a:lnTo>
                    <a:pt x="0" y="18529"/>
                  </a:lnTo>
                  <a:lnTo>
                    <a:pt x="12" y="29667"/>
                  </a:lnTo>
                  <a:lnTo>
                    <a:pt x="3009" y="32473"/>
                  </a:lnTo>
                  <a:lnTo>
                    <a:pt x="6591" y="33616"/>
                  </a:lnTo>
                  <a:lnTo>
                    <a:pt x="10502" y="33616"/>
                  </a:lnTo>
                  <a:lnTo>
                    <a:pt x="20739" y="31572"/>
                  </a:lnTo>
                  <a:lnTo>
                    <a:pt x="31534" y="26593"/>
                  </a:lnTo>
                  <a:lnTo>
                    <a:pt x="51498" y="14909"/>
                  </a:lnTo>
                  <a:close/>
                </a:path>
                <a:path extrusionOk="0" h="45084" w="5112385">
                  <a:moveTo>
                    <a:pt x="434454" y="14922"/>
                  </a:moveTo>
                  <a:lnTo>
                    <a:pt x="425958" y="14389"/>
                  </a:lnTo>
                  <a:lnTo>
                    <a:pt x="424637" y="7112"/>
                  </a:lnTo>
                  <a:lnTo>
                    <a:pt x="415721" y="7112"/>
                  </a:lnTo>
                  <a:lnTo>
                    <a:pt x="414693" y="7112"/>
                  </a:lnTo>
                  <a:lnTo>
                    <a:pt x="413575" y="7213"/>
                  </a:lnTo>
                  <a:lnTo>
                    <a:pt x="412330" y="7416"/>
                  </a:lnTo>
                  <a:lnTo>
                    <a:pt x="413448" y="16065"/>
                  </a:lnTo>
                  <a:lnTo>
                    <a:pt x="411213" y="28511"/>
                  </a:lnTo>
                  <a:lnTo>
                    <a:pt x="419849" y="29667"/>
                  </a:lnTo>
                  <a:lnTo>
                    <a:pt x="421894" y="24358"/>
                  </a:lnTo>
                  <a:lnTo>
                    <a:pt x="426504" y="21640"/>
                  </a:lnTo>
                  <a:lnTo>
                    <a:pt x="431444" y="19253"/>
                  </a:lnTo>
                  <a:lnTo>
                    <a:pt x="434454" y="14922"/>
                  </a:lnTo>
                  <a:close/>
                </a:path>
                <a:path extrusionOk="0" h="45084" w="5112385">
                  <a:moveTo>
                    <a:pt x="1738249" y="37147"/>
                  </a:moveTo>
                  <a:lnTo>
                    <a:pt x="1737448" y="28778"/>
                  </a:lnTo>
                  <a:lnTo>
                    <a:pt x="1734451" y="22491"/>
                  </a:lnTo>
                  <a:lnTo>
                    <a:pt x="1729676" y="17970"/>
                  </a:lnTo>
                  <a:lnTo>
                    <a:pt x="1723504" y="14909"/>
                  </a:lnTo>
                  <a:lnTo>
                    <a:pt x="1724444" y="23304"/>
                  </a:lnTo>
                  <a:lnTo>
                    <a:pt x="1727428" y="29540"/>
                  </a:lnTo>
                  <a:lnTo>
                    <a:pt x="1732127" y="34023"/>
                  </a:lnTo>
                  <a:lnTo>
                    <a:pt x="1738249" y="37147"/>
                  </a:lnTo>
                  <a:close/>
                </a:path>
                <a:path extrusionOk="0" h="45084" w="5112385">
                  <a:moveTo>
                    <a:pt x="1790776" y="4775"/>
                  </a:moveTo>
                  <a:lnTo>
                    <a:pt x="1782508" y="165"/>
                  </a:lnTo>
                  <a:lnTo>
                    <a:pt x="1781632" y="4025"/>
                  </a:lnTo>
                  <a:lnTo>
                    <a:pt x="1780387" y="5308"/>
                  </a:lnTo>
                  <a:lnTo>
                    <a:pt x="1777034" y="5308"/>
                  </a:lnTo>
                  <a:lnTo>
                    <a:pt x="1774901" y="3975"/>
                  </a:lnTo>
                  <a:lnTo>
                    <a:pt x="1769605" y="1333"/>
                  </a:lnTo>
                  <a:lnTo>
                    <a:pt x="1766443" y="0"/>
                  </a:lnTo>
                  <a:lnTo>
                    <a:pt x="1762696" y="0"/>
                  </a:lnTo>
                  <a:lnTo>
                    <a:pt x="1761185" y="50"/>
                  </a:lnTo>
                  <a:lnTo>
                    <a:pt x="1760397" y="165"/>
                  </a:lnTo>
                  <a:lnTo>
                    <a:pt x="1762582" y="10985"/>
                  </a:lnTo>
                  <a:lnTo>
                    <a:pt x="1768894" y="17551"/>
                  </a:lnTo>
                  <a:lnTo>
                    <a:pt x="1776488" y="22809"/>
                  </a:lnTo>
                  <a:lnTo>
                    <a:pt x="1782508" y="29667"/>
                  </a:lnTo>
                  <a:lnTo>
                    <a:pt x="1782673" y="19875"/>
                  </a:lnTo>
                  <a:lnTo>
                    <a:pt x="1788134" y="11455"/>
                  </a:lnTo>
                  <a:lnTo>
                    <a:pt x="1790776" y="4775"/>
                  </a:lnTo>
                  <a:close/>
                </a:path>
                <a:path extrusionOk="0" h="45084" w="5112385">
                  <a:moveTo>
                    <a:pt x="3152724" y="14909"/>
                  </a:moveTo>
                  <a:lnTo>
                    <a:pt x="3123095" y="7416"/>
                  </a:lnTo>
                  <a:lnTo>
                    <a:pt x="3123755" y="17627"/>
                  </a:lnTo>
                  <a:lnTo>
                    <a:pt x="3122447" y="29870"/>
                  </a:lnTo>
                  <a:lnTo>
                    <a:pt x="3123057" y="40144"/>
                  </a:lnTo>
                  <a:lnTo>
                    <a:pt x="3129457" y="44462"/>
                  </a:lnTo>
                  <a:lnTo>
                    <a:pt x="3130550" y="44411"/>
                  </a:lnTo>
                  <a:lnTo>
                    <a:pt x="3130791" y="31775"/>
                  </a:lnTo>
                  <a:lnTo>
                    <a:pt x="3137966" y="26073"/>
                  </a:lnTo>
                  <a:lnTo>
                    <a:pt x="3146983" y="22161"/>
                  </a:lnTo>
                  <a:lnTo>
                    <a:pt x="3152724" y="14909"/>
                  </a:lnTo>
                  <a:close/>
                </a:path>
                <a:path extrusionOk="0" h="45084" w="5112385">
                  <a:moveTo>
                    <a:pt x="5017224" y="13296"/>
                  </a:moveTo>
                  <a:lnTo>
                    <a:pt x="5015903" y="7759"/>
                  </a:lnTo>
                  <a:lnTo>
                    <a:pt x="5008842" y="165"/>
                  </a:lnTo>
                  <a:lnTo>
                    <a:pt x="5003609" y="8026"/>
                  </a:lnTo>
                  <a:lnTo>
                    <a:pt x="5003165" y="13550"/>
                  </a:lnTo>
                  <a:lnTo>
                    <a:pt x="5005895" y="16789"/>
                  </a:lnTo>
                  <a:lnTo>
                    <a:pt x="5010201" y="17856"/>
                  </a:lnTo>
                  <a:lnTo>
                    <a:pt x="5014684" y="16700"/>
                  </a:lnTo>
                  <a:lnTo>
                    <a:pt x="5017224" y="13296"/>
                  </a:lnTo>
                  <a:close/>
                </a:path>
                <a:path extrusionOk="0" h="45084" w="5112385">
                  <a:moveTo>
                    <a:pt x="5111915" y="22161"/>
                  </a:moveTo>
                  <a:lnTo>
                    <a:pt x="5108943" y="23304"/>
                  </a:lnTo>
                  <a:lnTo>
                    <a:pt x="5106632" y="23799"/>
                  </a:lnTo>
                  <a:lnTo>
                    <a:pt x="5099291" y="23799"/>
                  </a:lnTo>
                  <a:lnTo>
                    <a:pt x="5095189" y="5816"/>
                  </a:lnTo>
                  <a:lnTo>
                    <a:pt x="5089626" y="5816"/>
                  </a:lnTo>
                  <a:lnTo>
                    <a:pt x="5087810" y="5816"/>
                  </a:lnTo>
                  <a:lnTo>
                    <a:pt x="5085512" y="6299"/>
                  </a:lnTo>
                  <a:lnTo>
                    <a:pt x="5082565" y="7416"/>
                  </a:lnTo>
                  <a:lnTo>
                    <a:pt x="5082349" y="11404"/>
                  </a:lnTo>
                  <a:lnTo>
                    <a:pt x="5081676" y="15214"/>
                  </a:lnTo>
                  <a:lnTo>
                    <a:pt x="5076736" y="15214"/>
                  </a:lnTo>
                  <a:lnTo>
                    <a:pt x="5075961" y="15113"/>
                  </a:lnTo>
                  <a:lnTo>
                    <a:pt x="5075098" y="14909"/>
                  </a:lnTo>
                  <a:lnTo>
                    <a:pt x="5075098" y="29667"/>
                  </a:lnTo>
                  <a:lnTo>
                    <a:pt x="5077130" y="29337"/>
                  </a:lnTo>
                  <a:lnTo>
                    <a:pt x="5079022" y="29184"/>
                  </a:lnTo>
                  <a:lnTo>
                    <a:pt x="5086261" y="29184"/>
                  </a:lnTo>
                  <a:lnTo>
                    <a:pt x="5090655" y="30505"/>
                  </a:lnTo>
                  <a:lnTo>
                    <a:pt x="5097945" y="33159"/>
                  </a:lnTo>
                  <a:lnTo>
                    <a:pt x="5100828" y="34480"/>
                  </a:lnTo>
                  <a:lnTo>
                    <a:pt x="5106797" y="34480"/>
                  </a:lnTo>
                  <a:lnTo>
                    <a:pt x="5109375" y="31711"/>
                  </a:lnTo>
                  <a:lnTo>
                    <a:pt x="5111915" y="2216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89" name="Google Shape;8889;gefe2f4b35a_0_4785"/>
            <p:cNvSpPr/>
            <p:nvPr/>
          </p:nvSpPr>
          <p:spPr>
            <a:xfrm>
              <a:off x="5500757" y="558303"/>
              <a:ext cx="15875" cy="21590"/>
            </a:xfrm>
            <a:custGeom>
              <a:rect b="b" l="l" r="r" t="t"/>
              <a:pathLst>
                <a:path extrusionOk="0" h="21590" w="15875">
                  <a:moveTo>
                    <a:pt x="2146" y="0"/>
                  </a:moveTo>
                  <a:lnTo>
                    <a:pt x="0" y="15786"/>
                  </a:lnTo>
                  <a:lnTo>
                    <a:pt x="3555" y="21069"/>
                  </a:lnTo>
                  <a:lnTo>
                    <a:pt x="7581" y="21069"/>
                  </a:lnTo>
                  <a:lnTo>
                    <a:pt x="12920" y="18229"/>
                  </a:lnTo>
                  <a:lnTo>
                    <a:pt x="15822" y="11739"/>
                  </a:lnTo>
                  <a:lnTo>
                    <a:pt x="13245" y="4647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90" name="Google Shape;8890;gefe2f4b35a_0_4785"/>
            <p:cNvSpPr/>
            <p:nvPr/>
          </p:nvSpPr>
          <p:spPr>
            <a:xfrm>
              <a:off x="8964957" y="572982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27038" y="0"/>
                  </a:moveTo>
                  <a:lnTo>
                    <a:pt x="16721" y="2013"/>
                  </a:lnTo>
                  <a:lnTo>
                    <a:pt x="9628" y="7227"/>
                  </a:lnTo>
                  <a:lnTo>
                    <a:pt x="4480" y="14407"/>
                  </a:lnTo>
                  <a:lnTo>
                    <a:pt x="0" y="22313"/>
                  </a:lnTo>
                  <a:lnTo>
                    <a:pt x="10749" y="20296"/>
                  </a:lnTo>
                  <a:lnTo>
                    <a:pt x="20739" y="17414"/>
                  </a:lnTo>
                  <a:lnTo>
                    <a:pt x="27699" y="11423"/>
                  </a:lnTo>
                  <a:lnTo>
                    <a:pt x="29362" y="76"/>
                  </a:lnTo>
                  <a:lnTo>
                    <a:pt x="2703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91" name="Google Shape;8891;gefe2f4b35a_0_4785"/>
            <p:cNvSpPr/>
            <p:nvPr/>
          </p:nvSpPr>
          <p:spPr>
            <a:xfrm>
              <a:off x="4787182" y="580003"/>
              <a:ext cx="45720" cy="17779"/>
            </a:xfrm>
            <a:custGeom>
              <a:rect b="b" l="l" r="r" t="t"/>
              <a:pathLst>
                <a:path extrusionOk="0" h="17779" w="45720">
                  <a:moveTo>
                    <a:pt x="15505" y="0"/>
                  </a:moveTo>
                  <a:lnTo>
                    <a:pt x="10857" y="0"/>
                  </a:lnTo>
                  <a:lnTo>
                    <a:pt x="1015" y="533"/>
                  </a:lnTo>
                  <a:lnTo>
                    <a:pt x="0" y="8270"/>
                  </a:lnTo>
                  <a:lnTo>
                    <a:pt x="3943" y="13441"/>
                  </a:lnTo>
                  <a:lnTo>
                    <a:pt x="11300" y="16333"/>
                  </a:lnTo>
                  <a:lnTo>
                    <a:pt x="20522" y="17233"/>
                  </a:lnTo>
                  <a:lnTo>
                    <a:pt x="29462" y="16527"/>
                  </a:lnTo>
                  <a:lnTo>
                    <a:pt x="37416" y="14563"/>
                  </a:lnTo>
                  <a:lnTo>
                    <a:pt x="43117" y="11576"/>
                  </a:lnTo>
                  <a:lnTo>
                    <a:pt x="45299" y="7797"/>
                  </a:lnTo>
                  <a:lnTo>
                    <a:pt x="39776" y="3986"/>
                  </a:lnTo>
                  <a:lnTo>
                    <a:pt x="32784" y="1593"/>
                  </a:lnTo>
                  <a:lnTo>
                    <a:pt x="24600" y="354"/>
                  </a:lnTo>
                  <a:lnTo>
                    <a:pt x="155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92" name="Google Shape;8892;gefe2f4b35a_0_4785"/>
            <p:cNvSpPr/>
            <p:nvPr/>
          </p:nvSpPr>
          <p:spPr>
            <a:xfrm>
              <a:off x="2667025" y="587801"/>
              <a:ext cx="29844" cy="21590"/>
            </a:xfrm>
            <a:custGeom>
              <a:rect b="b" l="l" r="r" t="t"/>
              <a:pathLst>
                <a:path extrusionOk="0" h="21590" w="29844">
                  <a:moveTo>
                    <a:pt x="29324" y="0"/>
                  </a:moveTo>
                  <a:lnTo>
                    <a:pt x="19579" y="1409"/>
                  </a:lnTo>
                  <a:lnTo>
                    <a:pt x="11218" y="4130"/>
                  </a:lnTo>
                  <a:lnTo>
                    <a:pt x="4580" y="8476"/>
                  </a:lnTo>
                  <a:lnTo>
                    <a:pt x="0" y="14757"/>
                  </a:lnTo>
                  <a:lnTo>
                    <a:pt x="4013" y="19113"/>
                  </a:lnTo>
                  <a:lnTo>
                    <a:pt x="9499" y="21412"/>
                  </a:lnTo>
                  <a:lnTo>
                    <a:pt x="14668" y="21412"/>
                  </a:lnTo>
                  <a:lnTo>
                    <a:pt x="21008" y="20125"/>
                  </a:lnTo>
                  <a:lnTo>
                    <a:pt x="26139" y="16197"/>
                  </a:lnTo>
                  <a:lnTo>
                    <a:pt x="29198" y="9523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93" name="Google Shape;8893;gefe2f4b35a_0_4785"/>
            <p:cNvSpPr/>
            <p:nvPr/>
          </p:nvSpPr>
          <p:spPr>
            <a:xfrm>
              <a:off x="10342394" y="587801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74" y="0"/>
                  </a:moveTo>
                  <a:lnTo>
                    <a:pt x="13353" y="493"/>
                  </a:lnTo>
                  <a:lnTo>
                    <a:pt x="5472" y="1849"/>
                  </a:lnTo>
                  <a:lnTo>
                    <a:pt x="398" y="5970"/>
                  </a:lnTo>
                  <a:lnTo>
                    <a:pt x="0" y="14757"/>
                  </a:lnTo>
                  <a:lnTo>
                    <a:pt x="1638" y="14795"/>
                  </a:lnTo>
                  <a:lnTo>
                    <a:pt x="13195" y="14795"/>
                  </a:lnTo>
                  <a:lnTo>
                    <a:pt x="18834" y="8915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94" name="Google Shape;8894;gefe2f4b35a_0_4785"/>
            <p:cNvSpPr/>
            <p:nvPr/>
          </p:nvSpPr>
          <p:spPr>
            <a:xfrm>
              <a:off x="4278199" y="600283"/>
              <a:ext cx="635" cy="7620"/>
            </a:xfrm>
            <a:custGeom>
              <a:rect b="b" l="l" r="r" t="t"/>
              <a:pathLst>
                <a:path extrusionOk="0" h="7620" w="635">
                  <a:moveTo>
                    <a:pt x="469" y="0"/>
                  </a:moveTo>
                  <a:lnTo>
                    <a:pt x="0" y="2705"/>
                  </a:lnTo>
                  <a:lnTo>
                    <a:pt x="50" y="5105"/>
                  </a:lnTo>
                  <a:lnTo>
                    <a:pt x="533" y="7213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95" name="Google Shape;8895;gefe2f4b35a_0_4785"/>
            <p:cNvSpPr/>
            <p:nvPr/>
          </p:nvSpPr>
          <p:spPr>
            <a:xfrm>
              <a:off x="4278675" y="595290"/>
              <a:ext cx="46354" cy="24765"/>
            </a:xfrm>
            <a:custGeom>
              <a:rect b="b" l="l" r="r" t="t"/>
              <a:pathLst>
                <a:path extrusionOk="0" h="24765" w="46354">
                  <a:moveTo>
                    <a:pt x="45669" y="0"/>
                  </a:moveTo>
                  <a:lnTo>
                    <a:pt x="37630" y="2895"/>
                  </a:lnTo>
                  <a:lnTo>
                    <a:pt x="33159" y="3873"/>
                  </a:lnTo>
                  <a:lnTo>
                    <a:pt x="29603" y="3873"/>
                  </a:lnTo>
                  <a:lnTo>
                    <a:pt x="24890" y="3321"/>
                  </a:lnTo>
                  <a:lnTo>
                    <a:pt x="19738" y="2079"/>
                  </a:lnTo>
                  <a:lnTo>
                    <a:pt x="12458" y="765"/>
                  </a:lnTo>
                  <a:lnTo>
                    <a:pt x="1358" y="0"/>
                  </a:lnTo>
                  <a:lnTo>
                    <a:pt x="723" y="1765"/>
                  </a:lnTo>
                  <a:lnTo>
                    <a:pt x="266" y="3429"/>
                  </a:lnTo>
                  <a:lnTo>
                    <a:pt x="0" y="4991"/>
                  </a:lnTo>
                  <a:lnTo>
                    <a:pt x="63" y="12204"/>
                  </a:lnTo>
                  <a:lnTo>
                    <a:pt x="1968" y="20497"/>
                  </a:lnTo>
                  <a:lnTo>
                    <a:pt x="10604" y="24168"/>
                  </a:lnTo>
                  <a:lnTo>
                    <a:pt x="19951" y="24168"/>
                  </a:lnTo>
                  <a:lnTo>
                    <a:pt x="31070" y="22479"/>
                  </a:lnTo>
                  <a:lnTo>
                    <a:pt x="40582" y="17651"/>
                  </a:lnTo>
                  <a:lnTo>
                    <a:pt x="46208" y="10039"/>
                  </a:lnTo>
                  <a:lnTo>
                    <a:pt x="456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96" name="Google Shape;8896;gefe2f4b35a_0_4785"/>
            <p:cNvSpPr/>
            <p:nvPr/>
          </p:nvSpPr>
          <p:spPr>
            <a:xfrm>
              <a:off x="5414355" y="595290"/>
              <a:ext cx="29845" cy="7620"/>
            </a:xfrm>
            <a:custGeom>
              <a:rect b="b" l="l" r="r" t="t"/>
              <a:pathLst>
                <a:path extrusionOk="0" h="7620" w="29845">
                  <a:moveTo>
                    <a:pt x="29578" y="0"/>
                  </a:moveTo>
                  <a:lnTo>
                    <a:pt x="27381" y="254"/>
                  </a:lnTo>
                  <a:lnTo>
                    <a:pt x="8826" y="266"/>
                  </a:lnTo>
                  <a:lnTo>
                    <a:pt x="1473" y="876"/>
                  </a:lnTo>
                  <a:lnTo>
                    <a:pt x="0" y="7264"/>
                  </a:lnTo>
                  <a:lnTo>
                    <a:pt x="1739" y="7086"/>
                  </a:lnTo>
                  <a:lnTo>
                    <a:pt x="3619" y="7023"/>
                  </a:lnTo>
                  <a:lnTo>
                    <a:pt x="13665" y="7137"/>
                  </a:lnTo>
                  <a:lnTo>
                    <a:pt x="21285" y="7137"/>
                  </a:lnTo>
                  <a:lnTo>
                    <a:pt x="28168" y="6299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97" name="Google Shape;8897;gefe2f4b35a_0_4785"/>
            <p:cNvSpPr/>
            <p:nvPr/>
          </p:nvSpPr>
          <p:spPr>
            <a:xfrm>
              <a:off x="13480134" y="595290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33" y="330"/>
                  </a:lnTo>
                  <a:lnTo>
                    <a:pt x="5454" y="1671"/>
                  </a:lnTo>
                  <a:lnTo>
                    <a:pt x="385" y="5863"/>
                  </a:lnTo>
                  <a:lnTo>
                    <a:pt x="0" y="14744"/>
                  </a:lnTo>
                  <a:lnTo>
                    <a:pt x="1028" y="14757"/>
                  </a:lnTo>
                  <a:lnTo>
                    <a:pt x="8965" y="13680"/>
                  </a:lnTo>
                  <a:lnTo>
                    <a:pt x="14941" y="10655"/>
                  </a:lnTo>
                  <a:lnTo>
                    <a:pt x="19241" y="5992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98" name="Google Shape;8898;gefe2f4b35a_0_4785"/>
            <p:cNvSpPr/>
            <p:nvPr/>
          </p:nvSpPr>
          <p:spPr>
            <a:xfrm>
              <a:off x="3372066" y="600391"/>
              <a:ext cx="3456940" cy="39370"/>
            </a:xfrm>
            <a:custGeom>
              <a:rect b="b" l="l" r="r" t="t"/>
              <a:pathLst>
                <a:path extrusionOk="0" h="39370" w="3456940">
                  <a:moveTo>
                    <a:pt x="40538" y="31102"/>
                  </a:moveTo>
                  <a:lnTo>
                    <a:pt x="38735" y="24396"/>
                  </a:lnTo>
                  <a:lnTo>
                    <a:pt x="37401" y="24574"/>
                  </a:lnTo>
                  <a:lnTo>
                    <a:pt x="30810" y="24574"/>
                  </a:lnTo>
                  <a:lnTo>
                    <a:pt x="31051" y="6146"/>
                  </a:lnTo>
                  <a:lnTo>
                    <a:pt x="31064" y="0"/>
                  </a:lnTo>
                  <a:lnTo>
                    <a:pt x="24841" y="0"/>
                  </a:lnTo>
                  <a:lnTo>
                    <a:pt x="22809" y="0"/>
                  </a:lnTo>
                  <a:lnTo>
                    <a:pt x="20116" y="660"/>
                  </a:lnTo>
                  <a:lnTo>
                    <a:pt x="16548" y="2171"/>
                  </a:lnTo>
                  <a:lnTo>
                    <a:pt x="14109" y="13169"/>
                  </a:lnTo>
                  <a:lnTo>
                    <a:pt x="5092" y="21996"/>
                  </a:lnTo>
                  <a:lnTo>
                    <a:pt x="0" y="30137"/>
                  </a:lnTo>
                  <a:lnTo>
                    <a:pt x="9359" y="39154"/>
                  </a:lnTo>
                  <a:lnTo>
                    <a:pt x="7581" y="32639"/>
                  </a:lnTo>
                  <a:lnTo>
                    <a:pt x="10668" y="30975"/>
                  </a:lnTo>
                  <a:lnTo>
                    <a:pt x="17970" y="30975"/>
                  </a:lnTo>
                  <a:lnTo>
                    <a:pt x="29921" y="32816"/>
                  </a:lnTo>
                  <a:lnTo>
                    <a:pt x="37338" y="32816"/>
                  </a:lnTo>
                  <a:lnTo>
                    <a:pt x="40538" y="31102"/>
                  </a:lnTo>
                  <a:close/>
                </a:path>
                <a:path extrusionOk="0" h="39370" w="3456940">
                  <a:moveTo>
                    <a:pt x="1195146" y="17259"/>
                  </a:moveTo>
                  <a:lnTo>
                    <a:pt x="1189558" y="14452"/>
                  </a:lnTo>
                  <a:lnTo>
                    <a:pt x="1186535" y="9105"/>
                  </a:lnTo>
                  <a:lnTo>
                    <a:pt x="1183398" y="3911"/>
                  </a:lnTo>
                  <a:lnTo>
                    <a:pt x="1177480" y="1587"/>
                  </a:lnTo>
                  <a:lnTo>
                    <a:pt x="1176274" y="1587"/>
                  </a:lnTo>
                  <a:lnTo>
                    <a:pt x="1174889" y="1765"/>
                  </a:lnTo>
                  <a:lnTo>
                    <a:pt x="1173276" y="2171"/>
                  </a:lnTo>
                  <a:lnTo>
                    <a:pt x="1172476" y="10248"/>
                  </a:lnTo>
                  <a:lnTo>
                    <a:pt x="1175842" y="17576"/>
                  </a:lnTo>
                  <a:lnTo>
                    <a:pt x="1181569" y="22885"/>
                  </a:lnTo>
                  <a:lnTo>
                    <a:pt x="1187919" y="24930"/>
                  </a:lnTo>
                  <a:lnTo>
                    <a:pt x="1191387" y="24930"/>
                  </a:lnTo>
                  <a:lnTo>
                    <a:pt x="1194282" y="22720"/>
                  </a:lnTo>
                  <a:lnTo>
                    <a:pt x="1195146" y="17259"/>
                  </a:lnTo>
                  <a:close/>
                </a:path>
                <a:path extrusionOk="0" h="39370" w="3456940">
                  <a:moveTo>
                    <a:pt x="1246911" y="17259"/>
                  </a:moveTo>
                  <a:lnTo>
                    <a:pt x="1245857" y="17411"/>
                  </a:lnTo>
                  <a:lnTo>
                    <a:pt x="1244879" y="17475"/>
                  </a:lnTo>
                  <a:lnTo>
                    <a:pt x="1232509" y="17475"/>
                  </a:lnTo>
                  <a:lnTo>
                    <a:pt x="1231696" y="6756"/>
                  </a:lnTo>
                  <a:lnTo>
                    <a:pt x="1224788" y="2171"/>
                  </a:lnTo>
                  <a:lnTo>
                    <a:pt x="1224788" y="24396"/>
                  </a:lnTo>
                  <a:lnTo>
                    <a:pt x="1233462" y="23368"/>
                  </a:lnTo>
                  <a:lnTo>
                    <a:pt x="1245793" y="25895"/>
                  </a:lnTo>
                  <a:lnTo>
                    <a:pt x="1246911" y="17259"/>
                  </a:lnTo>
                  <a:close/>
                </a:path>
                <a:path extrusionOk="0" h="39370" w="3456940">
                  <a:moveTo>
                    <a:pt x="3456775" y="24396"/>
                  </a:moveTo>
                  <a:lnTo>
                    <a:pt x="3451936" y="23418"/>
                  </a:lnTo>
                  <a:lnTo>
                    <a:pt x="3449701" y="19862"/>
                  </a:lnTo>
                  <a:lnTo>
                    <a:pt x="3447948" y="15811"/>
                  </a:lnTo>
                  <a:lnTo>
                    <a:pt x="3433927" y="25933"/>
                  </a:lnTo>
                  <a:lnTo>
                    <a:pt x="3437966" y="29171"/>
                  </a:lnTo>
                  <a:lnTo>
                    <a:pt x="3442843" y="31038"/>
                  </a:lnTo>
                  <a:lnTo>
                    <a:pt x="3451529" y="31038"/>
                  </a:lnTo>
                  <a:lnTo>
                    <a:pt x="3455301" y="29019"/>
                  </a:lnTo>
                  <a:lnTo>
                    <a:pt x="3456775" y="2439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899" name="Google Shape;8899;gefe2f4b35a_0_4785"/>
            <p:cNvSpPr/>
            <p:nvPr/>
          </p:nvSpPr>
          <p:spPr>
            <a:xfrm>
              <a:off x="6797699" y="601550"/>
              <a:ext cx="22859" cy="25400"/>
            </a:xfrm>
            <a:custGeom>
              <a:rect b="b" l="l" r="r" t="t"/>
              <a:pathLst>
                <a:path extrusionOk="0" h="25400" w="22859">
                  <a:moveTo>
                    <a:pt x="17878" y="0"/>
                  </a:moveTo>
                  <a:lnTo>
                    <a:pt x="8226" y="0"/>
                  </a:lnTo>
                  <a:lnTo>
                    <a:pt x="6321" y="0"/>
                  </a:lnTo>
                  <a:lnTo>
                    <a:pt x="4111" y="304"/>
                  </a:lnTo>
                  <a:lnTo>
                    <a:pt x="1508" y="1003"/>
                  </a:lnTo>
                  <a:lnTo>
                    <a:pt x="0" y="8184"/>
                  </a:lnTo>
                  <a:lnTo>
                    <a:pt x="1005" y="14676"/>
                  </a:lnTo>
                  <a:lnTo>
                    <a:pt x="3960" y="20275"/>
                  </a:lnTo>
                  <a:lnTo>
                    <a:pt x="8302" y="24777"/>
                  </a:lnTo>
                  <a:lnTo>
                    <a:pt x="22323" y="14655"/>
                  </a:lnTo>
                  <a:lnTo>
                    <a:pt x="19440" y="7988"/>
                  </a:lnTo>
                  <a:lnTo>
                    <a:pt x="178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00" name="Google Shape;8900;gefe2f4b35a_0_4785"/>
            <p:cNvSpPr/>
            <p:nvPr/>
          </p:nvSpPr>
          <p:spPr>
            <a:xfrm>
              <a:off x="3764420" y="610035"/>
              <a:ext cx="3175" cy="8890"/>
            </a:xfrm>
            <a:custGeom>
              <a:rect b="b" l="l" r="r" t="t"/>
              <a:pathLst>
                <a:path extrusionOk="0" h="8890" w="3175">
                  <a:moveTo>
                    <a:pt x="2654" y="0"/>
                  </a:moveTo>
                  <a:lnTo>
                    <a:pt x="0" y="0"/>
                  </a:lnTo>
                  <a:lnTo>
                    <a:pt x="0" y="5168"/>
                  </a:lnTo>
                  <a:lnTo>
                    <a:pt x="965" y="6311"/>
                  </a:lnTo>
                  <a:lnTo>
                    <a:pt x="2857" y="8623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01" name="Google Shape;8901;gefe2f4b35a_0_4785"/>
            <p:cNvSpPr/>
            <p:nvPr/>
          </p:nvSpPr>
          <p:spPr>
            <a:xfrm>
              <a:off x="3764425" y="610035"/>
              <a:ext cx="15239" cy="15240"/>
            </a:xfrm>
            <a:custGeom>
              <a:rect b="b" l="l" r="r" t="t"/>
              <a:pathLst>
                <a:path extrusionOk="0" h="15240" w="15239">
                  <a:moveTo>
                    <a:pt x="14681" y="0"/>
                  </a:moveTo>
                  <a:lnTo>
                    <a:pt x="2654" y="0"/>
                  </a:lnTo>
                  <a:lnTo>
                    <a:pt x="2857" y="8623"/>
                  </a:lnTo>
                  <a:lnTo>
                    <a:pt x="965" y="6311"/>
                  </a:lnTo>
                  <a:lnTo>
                    <a:pt x="0" y="5168"/>
                  </a:lnTo>
                  <a:lnTo>
                    <a:pt x="0" y="14744"/>
                  </a:lnTo>
                  <a:lnTo>
                    <a:pt x="14681" y="14744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02" name="Google Shape;8902;gefe2f4b35a_0_4785"/>
            <p:cNvSpPr/>
            <p:nvPr/>
          </p:nvSpPr>
          <p:spPr>
            <a:xfrm>
              <a:off x="5277855" y="610035"/>
              <a:ext cx="26035" cy="27304"/>
            </a:xfrm>
            <a:custGeom>
              <a:rect b="b" l="l" r="r" t="t"/>
              <a:pathLst>
                <a:path extrusionOk="0" h="27304" w="26035">
                  <a:moveTo>
                    <a:pt x="25958" y="0"/>
                  </a:moveTo>
                  <a:lnTo>
                    <a:pt x="18554" y="1243"/>
                  </a:lnTo>
                  <a:lnTo>
                    <a:pt x="11764" y="3101"/>
                  </a:lnTo>
                  <a:lnTo>
                    <a:pt x="5583" y="5564"/>
                  </a:lnTo>
                  <a:lnTo>
                    <a:pt x="0" y="8623"/>
                  </a:lnTo>
                  <a:lnTo>
                    <a:pt x="431" y="14744"/>
                  </a:lnTo>
                  <a:lnTo>
                    <a:pt x="723" y="20955"/>
                  </a:lnTo>
                  <a:lnTo>
                    <a:pt x="901" y="27178"/>
                  </a:lnTo>
                  <a:lnTo>
                    <a:pt x="11949" y="25210"/>
                  </a:lnTo>
                  <a:lnTo>
                    <a:pt x="20793" y="21018"/>
                  </a:lnTo>
                  <a:lnTo>
                    <a:pt x="25954" y="13111"/>
                  </a:lnTo>
                  <a:lnTo>
                    <a:pt x="259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03" name="Google Shape;8903;gefe2f4b35a_0_4785"/>
            <p:cNvSpPr/>
            <p:nvPr/>
          </p:nvSpPr>
          <p:spPr>
            <a:xfrm>
              <a:off x="5259853" y="618653"/>
              <a:ext cx="19050" cy="20954"/>
            </a:xfrm>
            <a:custGeom>
              <a:rect b="b" l="l" r="r" t="t"/>
              <a:pathLst>
                <a:path extrusionOk="0" h="20954" w="19050">
                  <a:moveTo>
                    <a:pt x="17995" y="0"/>
                  </a:moveTo>
                  <a:lnTo>
                    <a:pt x="12405" y="4139"/>
                  </a:lnTo>
                  <a:lnTo>
                    <a:pt x="7550" y="9005"/>
                  </a:lnTo>
                  <a:lnTo>
                    <a:pt x="3419" y="14589"/>
                  </a:lnTo>
                  <a:lnTo>
                    <a:pt x="0" y="20878"/>
                  </a:lnTo>
                  <a:lnTo>
                    <a:pt x="5918" y="19710"/>
                  </a:lnTo>
                  <a:lnTo>
                    <a:pt x="12572" y="19304"/>
                  </a:lnTo>
                  <a:lnTo>
                    <a:pt x="18910" y="18567"/>
                  </a:lnTo>
                  <a:lnTo>
                    <a:pt x="18732" y="12344"/>
                  </a:lnTo>
                  <a:lnTo>
                    <a:pt x="18440" y="6134"/>
                  </a:lnTo>
                  <a:lnTo>
                    <a:pt x="1799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04" name="Google Shape;8904;gefe2f4b35a_0_4785"/>
            <p:cNvSpPr/>
            <p:nvPr/>
          </p:nvSpPr>
          <p:spPr>
            <a:xfrm>
              <a:off x="6578249" y="610035"/>
              <a:ext cx="44450" cy="37465"/>
            </a:xfrm>
            <a:custGeom>
              <a:rect b="b" l="l" r="r" t="t"/>
              <a:pathLst>
                <a:path extrusionOk="0" h="37465" w="44450">
                  <a:moveTo>
                    <a:pt x="44310" y="0"/>
                  </a:moveTo>
                  <a:lnTo>
                    <a:pt x="31052" y="3451"/>
                  </a:lnTo>
                  <a:lnTo>
                    <a:pt x="17597" y="6648"/>
                  </a:lnTo>
                  <a:lnTo>
                    <a:pt x="6421" y="12112"/>
                  </a:lnTo>
                  <a:lnTo>
                    <a:pt x="0" y="22364"/>
                  </a:lnTo>
                  <a:lnTo>
                    <a:pt x="8798" y="25934"/>
                  </a:lnTo>
                  <a:lnTo>
                    <a:pt x="16225" y="30889"/>
                  </a:lnTo>
                  <a:lnTo>
                    <a:pt x="24179" y="35287"/>
                  </a:lnTo>
                  <a:lnTo>
                    <a:pt x="34556" y="37185"/>
                  </a:lnTo>
                  <a:lnTo>
                    <a:pt x="36817" y="37109"/>
                  </a:lnTo>
                  <a:lnTo>
                    <a:pt x="36136" y="25347"/>
                  </a:lnTo>
                  <a:lnTo>
                    <a:pt x="37396" y="15444"/>
                  </a:lnTo>
                  <a:lnTo>
                    <a:pt x="40240" y="7096"/>
                  </a:lnTo>
                  <a:lnTo>
                    <a:pt x="4431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05" name="Google Shape;8905;gefe2f4b35a_0_4785"/>
            <p:cNvSpPr/>
            <p:nvPr/>
          </p:nvSpPr>
          <p:spPr>
            <a:xfrm>
              <a:off x="13458280" y="610031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4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43" y="14744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06" name="Google Shape;8906;gefe2f4b35a_0_4785"/>
            <p:cNvSpPr/>
            <p:nvPr/>
          </p:nvSpPr>
          <p:spPr>
            <a:xfrm>
              <a:off x="1492973" y="616304"/>
              <a:ext cx="8466455" cy="45720"/>
            </a:xfrm>
            <a:custGeom>
              <a:rect b="b" l="l" r="r" t="t"/>
              <a:pathLst>
                <a:path extrusionOk="0" h="45720" w="8466455">
                  <a:moveTo>
                    <a:pt x="24777" y="23228"/>
                  </a:moveTo>
                  <a:lnTo>
                    <a:pt x="17754" y="19481"/>
                  </a:lnTo>
                  <a:lnTo>
                    <a:pt x="12382" y="18072"/>
                  </a:lnTo>
                  <a:lnTo>
                    <a:pt x="8496" y="18072"/>
                  </a:lnTo>
                  <a:lnTo>
                    <a:pt x="2501" y="18072"/>
                  </a:lnTo>
                  <a:lnTo>
                    <a:pt x="0" y="21424"/>
                  </a:lnTo>
                  <a:lnTo>
                    <a:pt x="571" y="28143"/>
                  </a:lnTo>
                  <a:lnTo>
                    <a:pt x="3632" y="31496"/>
                  </a:lnTo>
                  <a:lnTo>
                    <a:pt x="12877" y="31496"/>
                  </a:lnTo>
                  <a:lnTo>
                    <a:pt x="18351" y="29324"/>
                  </a:lnTo>
                  <a:lnTo>
                    <a:pt x="24777" y="23228"/>
                  </a:lnTo>
                  <a:close/>
                </a:path>
                <a:path extrusionOk="0" h="45720" w="8466455">
                  <a:moveTo>
                    <a:pt x="467715" y="12446"/>
                  </a:moveTo>
                  <a:lnTo>
                    <a:pt x="462140" y="7772"/>
                  </a:lnTo>
                  <a:lnTo>
                    <a:pt x="452132" y="7772"/>
                  </a:lnTo>
                  <a:lnTo>
                    <a:pt x="449846" y="7772"/>
                  </a:lnTo>
                  <a:lnTo>
                    <a:pt x="447332" y="8013"/>
                  </a:lnTo>
                  <a:lnTo>
                    <a:pt x="444614" y="8483"/>
                  </a:lnTo>
                  <a:lnTo>
                    <a:pt x="444525" y="23266"/>
                  </a:lnTo>
                  <a:lnTo>
                    <a:pt x="445211" y="27647"/>
                  </a:lnTo>
                  <a:lnTo>
                    <a:pt x="447878" y="27647"/>
                  </a:lnTo>
                  <a:lnTo>
                    <a:pt x="449453" y="25298"/>
                  </a:lnTo>
                  <a:lnTo>
                    <a:pt x="453567" y="20574"/>
                  </a:lnTo>
                  <a:lnTo>
                    <a:pt x="456082" y="18211"/>
                  </a:lnTo>
                  <a:lnTo>
                    <a:pt x="461378" y="18211"/>
                  </a:lnTo>
                  <a:lnTo>
                    <a:pt x="463931" y="19545"/>
                  </a:lnTo>
                  <a:lnTo>
                    <a:pt x="466775" y="23241"/>
                  </a:lnTo>
                  <a:lnTo>
                    <a:pt x="467715" y="12446"/>
                  </a:lnTo>
                  <a:close/>
                </a:path>
                <a:path extrusionOk="0" h="45720" w="8466455">
                  <a:moveTo>
                    <a:pt x="2625077" y="16103"/>
                  </a:moveTo>
                  <a:lnTo>
                    <a:pt x="2610447" y="16103"/>
                  </a:lnTo>
                  <a:lnTo>
                    <a:pt x="2610447" y="30848"/>
                  </a:lnTo>
                  <a:lnTo>
                    <a:pt x="2625077" y="30848"/>
                  </a:lnTo>
                  <a:lnTo>
                    <a:pt x="2625077" y="16103"/>
                  </a:lnTo>
                  <a:close/>
                </a:path>
                <a:path extrusionOk="0" h="45720" w="8466455">
                  <a:moveTo>
                    <a:pt x="4390593" y="11887"/>
                  </a:moveTo>
                  <a:lnTo>
                    <a:pt x="4388624" y="5219"/>
                  </a:lnTo>
                  <a:lnTo>
                    <a:pt x="4378312" y="1346"/>
                  </a:lnTo>
                  <a:lnTo>
                    <a:pt x="4375518" y="16090"/>
                  </a:lnTo>
                  <a:lnTo>
                    <a:pt x="4378414" y="21005"/>
                  </a:lnTo>
                  <a:lnTo>
                    <a:pt x="4382097" y="21005"/>
                  </a:lnTo>
                  <a:lnTo>
                    <a:pt x="4387380" y="18199"/>
                  </a:lnTo>
                  <a:lnTo>
                    <a:pt x="4390593" y="11887"/>
                  </a:lnTo>
                  <a:close/>
                </a:path>
                <a:path extrusionOk="0" h="45720" w="8466455">
                  <a:moveTo>
                    <a:pt x="7272871" y="16103"/>
                  </a:moveTo>
                  <a:lnTo>
                    <a:pt x="7265644" y="12420"/>
                  </a:lnTo>
                  <a:lnTo>
                    <a:pt x="7260095" y="7010"/>
                  </a:lnTo>
                  <a:lnTo>
                    <a:pt x="7253999" y="2120"/>
                  </a:lnTo>
                  <a:lnTo>
                    <a:pt x="7245109" y="0"/>
                  </a:lnTo>
                  <a:lnTo>
                    <a:pt x="7242543" y="0"/>
                  </a:lnTo>
                  <a:lnTo>
                    <a:pt x="7239559" y="406"/>
                  </a:lnTo>
                  <a:lnTo>
                    <a:pt x="7236053" y="1346"/>
                  </a:lnTo>
                  <a:lnTo>
                    <a:pt x="7238060" y="16598"/>
                  </a:lnTo>
                  <a:lnTo>
                    <a:pt x="7248042" y="16598"/>
                  </a:lnTo>
                  <a:lnTo>
                    <a:pt x="7249465" y="16433"/>
                  </a:lnTo>
                  <a:lnTo>
                    <a:pt x="7251065" y="16103"/>
                  </a:lnTo>
                  <a:lnTo>
                    <a:pt x="7245667" y="24549"/>
                  </a:lnTo>
                  <a:lnTo>
                    <a:pt x="7244613" y="33743"/>
                  </a:lnTo>
                  <a:lnTo>
                    <a:pt x="7248588" y="41490"/>
                  </a:lnTo>
                  <a:lnTo>
                    <a:pt x="7258266" y="45605"/>
                  </a:lnTo>
                  <a:lnTo>
                    <a:pt x="7258215" y="34505"/>
                  </a:lnTo>
                  <a:lnTo>
                    <a:pt x="7263498" y="28778"/>
                  </a:lnTo>
                  <a:lnTo>
                    <a:pt x="7269810" y="24079"/>
                  </a:lnTo>
                  <a:lnTo>
                    <a:pt x="7272871" y="16103"/>
                  </a:lnTo>
                  <a:close/>
                </a:path>
                <a:path extrusionOk="0" h="45720" w="8466455">
                  <a:moveTo>
                    <a:pt x="8466417" y="16090"/>
                  </a:moveTo>
                  <a:lnTo>
                    <a:pt x="8464461" y="16306"/>
                  </a:lnTo>
                  <a:lnTo>
                    <a:pt x="8446122" y="16306"/>
                  </a:lnTo>
                  <a:lnTo>
                    <a:pt x="8439048" y="16891"/>
                  </a:lnTo>
                  <a:lnTo>
                    <a:pt x="8437054" y="22301"/>
                  </a:lnTo>
                  <a:lnTo>
                    <a:pt x="8437054" y="23241"/>
                  </a:lnTo>
                  <a:lnTo>
                    <a:pt x="8444217" y="25971"/>
                  </a:lnTo>
                  <a:lnTo>
                    <a:pt x="8448586" y="31457"/>
                  </a:lnTo>
                  <a:lnTo>
                    <a:pt x="8453056" y="36842"/>
                  </a:lnTo>
                  <a:lnTo>
                    <a:pt x="8460511" y="39268"/>
                  </a:lnTo>
                  <a:lnTo>
                    <a:pt x="8462200" y="39268"/>
                  </a:lnTo>
                  <a:lnTo>
                    <a:pt x="8464144" y="39014"/>
                  </a:lnTo>
                  <a:lnTo>
                    <a:pt x="8466417" y="38442"/>
                  </a:lnTo>
                  <a:lnTo>
                    <a:pt x="8466417" y="160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07" name="Google Shape;8907;gefe2f4b35a_0_4785"/>
            <p:cNvSpPr/>
            <p:nvPr/>
          </p:nvSpPr>
          <p:spPr>
            <a:xfrm>
              <a:off x="9929751" y="638599"/>
              <a:ext cx="636" cy="1270"/>
            </a:xfrm>
            <a:custGeom>
              <a:rect b="b" l="l" r="r" t="t"/>
              <a:pathLst>
                <a:path extrusionOk="0" h="1270" w="634">
                  <a:moveTo>
                    <a:pt x="279" y="0"/>
                  </a:moveTo>
                  <a:lnTo>
                    <a:pt x="165" y="292"/>
                  </a:lnTo>
                  <a:lnTo>
                    <a:pt x="76" y="609"/>
                  </a:lnTo>
                  <a:lnTo>
                    <a:pt x="0" y="939"/>
                  </a:lnTo>
                  <a:lnTo>
                    <a:pt x="279" y="93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08" name="Google Shape;8908;gefe2f4b35a_0_4785"/>
            <p:cNvSpPr/>
            <p:nvPr/>
          </p:nvSpPr>
          <p:spPr>
            <a:xfrm>
              <a:off x="303326" y="654760"/>
              <a:ext cx="6609080" cy="71754"/>
            </a:xfrm>
            <a:custGeom>
              <a:rect b="b" l="l" r="r" t="t"/>
              <a:pathLst>
                <a:path extrusionOk="0" h="71754" w="6609080">
                  <a:moveTo>
                    <a:pt x="21209" y="36982"/>
                  </a:moveTo>
                  <a:lnTo>
                    <a:pt x="14160" y="32842"/>
                  </a:lnTo>
                  <a:lnTo>
                    <a:pt x="9220" y="31305"/>
                  </a:lnTo>
                  <a:lnTo>
                    <a:pt x="5956" y="31305"/>
                  </a:lnTo>
                  <a:lnTo>
                    <a:pt x="1206" y="31305"/>
                  </a:lnTo>
                  <a:lnTo>
                    <a:pt x="0" y="34569"/>
                  </a:lnTo>
                  <a:lnTo>
                    <a:pt x="2159" y="41084"/>
                  </a:lnTo>
                  <a:lnTo>
                    <a:pt x="5511" y="44335"/>
                  </a:lnTo>
                  <a:lnTo>
                    <a:pt x="13246" y="44335"/>
                  </a:lnTo>
                  <a:lnTo>
                    <a:pt x="17221" y="42392"/>
                  </a:lnTo>
                  <a:lnTo>
                    <a:pt x="21209" y="36982"/>
                  </a:lnTo>
                  <a:close/>
                </a:path>
                <a:path extrusionOk="0" h="71754" w="6609080">
                  <a:moveTo>
                    <a:pt x="1236586" y="0"/>
                  </a:moveTo>
                  <a:lnTo>
                    <a:pt x="1221943" y="0"/>
                  </a:lnTo>
                  <a:lnTo>
                    <a:pt x="1221943" y="14630"/>
                  </a:lnTo>
                  <a:lnTo>
                    <a:pt x="1236586" y="14630"/>
                  </a:lnTo>
                  <a:lnTo>
                    <a:pt x="1236586" y="0"/>
                  </a:lnTo>
                  <a:close/>
                </a:path>
                <a:path extrusionOk="0" h="71754" w="6609080">
                  <a:moveTo>
                    <a:pt x="1406144" y="29502"/>
                  </a:moveTo>
                  <a:lnTo>
                    <a:pt x="1401914" y="25311"/>
                  </a:lnTo>
                  <a:lnTo>
                    <a:pt x="1396174" y="22898"/>
                  </a:lnTo>
                  <a:lnTo>
                    <a:pt x="1390865" y="22898"/>
                  </a:lnTo>
                  <a:lnTo>
                    <a:pt x="1383868" y="22898"/>
                  </a:lnTo>
                  <a:lnTo>
                    <a:pt x="1377594" y="27101"/>
                  </a:lnTo>
                  <a:lnTo>
                    <a:pt x="1376426" y="36982"/>
                  </a:lnTo>
                  <a:lnTo>
                    <a:pt x="1378953" y="36652"/>
                  </a:lnTo>
                  <a:lnTo>
                    <a:pt x="1381747" y="36588"/>
                  </a:lnTo>
                  <a:lnTo>
                    <a:pt x="1397038" y="36601"/>
                  </a:lnTo>
                  <a:lnTo>
                    <a:pt x="1404607" y="36118"/>
                  </a:lnTo>
                  <a:lnTo>
                    <a:pt x="1406144" y="29502"/>
                  </a:lnTo>
                  <a:close/>
                </a:path>
                <a:path extrusionOk="0" h="71754" w="6609080">
                  <a:moveTo>
                    <a:pt x="4074299" y="20637"/>
                  </a:moveTo>
                  <a:lnTo>
                    <a:pt x="4071988" y="14465"/>
                  </a:lnTo>
                  <a:lnTo>
                    <a:pt x="4066616" y="14465"/>
                  </a:lnTo>
                  <a:lnTo>
                    <a:pt x="4066121" y="14465"/>
                  </a:lnTo>
                  <a:lnTo>
                    <a:pt x="4065600" y="14516"/>
                  </a:lnTo>
                  <a:lnTo>
                    <a:pt x="4065054" y="14630"/>
                  </a:lnTo>
                  <a:lnTo>
                    <a:pt x="4064812" y="18415"/>
                  </a:lnTo>
                  <a:lnTo>
                    <a:pt x="4064368" y="22186"/>
                  </a:lnTo>
                  <a:lnTo>
                    <a:pt x="4059466" y="22186"/>
                  </a:lnTo>
                  <a:lnTo>
                    <a:pt x="4058691" y="22085"/>
                  </a:lnTo>
                  <a:lnTo>
                    <a:pt x="4057815" y="21882"/>
                  </a:lnTo>
                  <a:lnTo>
                    <a:pt x="4057815" y="36982"/>
                  </a:lnTo>
                  <a:lnTo>
                    <a:pt x="4060228" y="38506"/>
                  </a:lnTo>
                  <a:lnTo>
                    <a:pt x="4062387" y="39154"/>
                  </a:lnTo>
                  <a:lnTo>
                    <a:pt x="4070070" y="39154"/>
                  </a:lnTo>
                  <a:lnTo>
                    <a:pt x="4073334" y="32981"/>
                  </a:lnTo>
                  <a:lnTo>
                    <a:pt x="4074299" y="20637"/>
                  </a:lnTo>
                  <a:close/>
                </a:path>
                <a:path extrusionOk="0" h="71754" w="6609080">
                  <a:moveTo>
                    <a:pt x="4330344" y="44234"/>
                  </a:moveTo>
                  <a:lnTo>
                    <a:pt x="4329100" y="44437"/>
                  </a:lnTo>
                  <a:lnTo>
                    <a:pt x="4327957" y="44526"/>
                  </a:lnTo>
                  <a:lnTo>
                    <a:pt x="4315599" y="44526"/>
                  </a:lnTo>
                  <a:lnTo>
                    <a:pt x="4315015" y="33921"/>
                  </a:lnTo>
                  <a:lnTo>
                    <a:pt x="4308170" y="29489"/>
                  </a:lnTo>
                  <a:lnTo>
                    <a:pt x="4308170" y="51727"/>
                  </a:lnTo>
                  <a:lnTo>
                    <a:pt x="4316831" y="50571"/>
                  </a:lnTo>
                  <a:lnTo>
                    <a:pt x="4328909" y="52882"/>
                  </a:lnTo>
                  <a:lnTo>
                    <a:pt x="4330344" y="44234"/>
                  </a:lnTo>
                  <a:close/>
                </a:path>
                <a:path extrusionOk="0" h="71754" w="6609080">
                  <a:moveTo>
                    <a:pt x="5479275" y="21882"/>
                  </a:moveTo>
                  <a:lnTo>
                    <a:pt x="5464607" y="21882"/>
                  </a:lnTo>
                  <a:lnTo>
                    <a:pt x="5464289" y="31445"/>
                  </a:lnTo>
                  <a:lnTo>
                    <a:pt x="5455158" y="32258"/>
                  </a:lnTo>
                  <a:lnTo>
                    <a:pt x="5457431" y="44234"/>
                  </a:lnTo>
                  <a:lnTo>
                    <a:pt x="5479275" y="44234"/>
                  </a:lnTo>
                  <a:lnTo>
                    <a:pt x="5479275" y="21882"/>
                  </a:lnTo>
                  <a:close/>
                </a:path>
                <a:path extrusionOk="0" h="71754" w="6609080">
                  <a:moveTo>
                    <a:pt x="5663463" y="0"/>
                  </a:moveTo>
                  <a:lnTo>
                    <a:pt x="5648744" y="0"/>
                  </a:lnTo>
                  <a:lnTo>
                    <a:pt x="5648744" y="14630"/>
                  </a:lnTo>
                  <a:lnTo>
                    <a:pt x="5663463" y="14630"/>
                  </a:lnTo>
                  <a:lnTo>
                    <a:pt x="5663463" y="0"/>
                  </a:lnTo>
                  <a:close/>
                </a:path>
                <a:path extrusionOk="0" h="71754" w="6609080">
                  <a:moveTo>
                    <a:pt x="5682945" y="36461"/>
                  </a:moveTo>
                  <a:lnTo>
                    <a:pt x="5682767" y="28448"/>
                  </a:lnTo>
                  <a:lnTo>
                    <a:pt x="5678538" y="20929"/>
                  </a:lnTo>
                  <a:lnTo>
                    <a:pt x="5670943" y="14630"/>
                  </a:lnTo>
                  <a:lnTo>
                    <a:pt x="5665660" y="23088"/>
                  </a:lnTo>
                  <a:lnTo>
                    <a:pt x="5664619" y="32334"/>
                  </a:lnTo>
                  <a:lnTo>
                    <a:pt x="5668607" y="40119"/>
                  </a:lnTo>
                  <a:lnTo>
                    <a:pt x="5678411" y="44246"/>
                  </a:lnTo>
                  <a:lnTo>
                    <a:pt x="5682945" y="36461"/>
                  </a:lnTo>
                  <a:close/>
                </a:path>
                <a:path extrusionOk="0" h="71754" w="6609080">
                  <a:moveTo>
                    <a:pt x="6608737" y="64770"/>
                  </a:moveTo>
                  <a:lnTo>
                    <a:pt x="6603047" y="61036"/>
                  </a:lnTo>
                  <a:lnTo>
                    <a:pt x="6601015" y="56349"/>
                  </a:lnTo>
                  <a:lnTo>
                    <a:pt x="6602247" y="50749"/>
                  </a:lnTo>
                  <a:lnTo>
                    <a:pt x="6606387" y="44246"/>
                  </a:lnTo>
                  <a:lnTo>
                    <a:pt x="6604190" y="44526"/>
                  </a:lnTo>
                  <a:lnTo>
                    <a:pt x="6601777" y="44589"/>
                  </a:lnTo>
                  <a:lnTo>
                    <a:pt x="6585648" y="44551"/>
                  </a:lnTo>
                  <a:lnTo>
                    <a:pt x="6578333" y="45173"/>
                  </a:lnTo>
                  <a:lnTo>
                    <a:pt x="6577038" y="51739"/>
                  </a:lnTo>
                  <a:lnTo>
                    <a:pt x="6582461" y="51727"/>
                  </a:lnTo>
                  <a:lnTo>
                    <a:pt x="6587299" y="57277"/>
                  </a:lnTo>
                  <a:lnTo>
                    <a:pt x="6597459" y="69392"/>
                  </a:lnTo>
                  <a:lnTo>
                    <a:pt x="6600152" y="71526"/>
                  </a:lnTo>
                  <a:lnTo>
                    <a:pt x="6608737" y="6477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09" name="Google Shape;8909;gefe2f4b35a_0_4785"/>
            <p:cNvSpPr/>
            <p:nvPr/>
          </p:nvSpPr>
          <p:spPr>
            <a:xfrm>
              <a:off x="6903475" y="719524"/>
              <a:ext cx="13970" cy="9525"/>
            </a:xfrm>
            <a:custGeom>
              <a:rect b="b" l="l" r="r" t="t"/>
              <a:pathLst>
                <a:path extrusionOk="0" h="9525" w="13970">
                  <a:moveTo>
                    <a:pt x="8585" y="0"/>
                  </a:moveTo>
                  <a:lnTo>
                    <a:pt x="0" y="6756"/>
                  </a:lnTo>
                  <a:lnTo>
                    <a:pt x="1854" y="8216"/>
                  </a:lnTo>
                  <a:lnTo>
                    <a:pt x="3683" y="9131"/>
                  </a:lnTo>
                  <a:lnTo>
                    <a:pt x="8255" y="9131"/>
                  </a:lnTo>
                  <a:lnTo>
                    <a:pt x="10972" y="7073"/>
                  </a:lnTo>
                  <a:lnTo>
                    <a:pt x="13716" y="1714"/>
                  </a:lnTo>
                  <a:lnTo>
                    <a:pt x="11772" y="1193"/>
                  </a:lnTo>
                  <a:lnTo>
                    <a:pt x="10071" y="622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10" name="Google Shape;8910;gefe2f4b35a_0_4785"/>
            <p:cNvSpPr/>
            <p:nvPr/>
          </p:nvSpPr>
          <p:spPr>
            <a:xfrm>
              <a:off x="3433921" y="708158"/>
              <a:ext cx="17779" cy="13334"/>
            </a:xfrm>
            <a:custGeom>
              <a:rect b="b" l="l" r="r" t="t"/>
              <a:pathLst>
                <a:path extrusionOk="0" h="13334" w="17779">
                  <a:moveTo>
                    <a:pt x="8534" y="0"/>
                  </a:moveTo>
                  <a:lnTo>
                    <a:pt x="6007" y="0"/>
                  </a:lnTo>
                  <a:lnTo>
                    <a:pt x="1231" y="0"/>
                  </a:lnTo>
                  <a:lnTo>
                    <a:pt x="0" y="3251"/>
                  </a:lnTo>
                  <a:lnTo>
                    <a:pt x="2108" y="9766"/>
                  </a:lnTo>
                  <a:lnTo>
                    <a:pt x="5435" y="13017"/>
                  </a:lnTo>
                  <a:lnTo>
                    <a:pt x="12039" y="13017"/>
                  </a:lnTo>
                  <a:lnTo>
                    <a:pt x="14554" y="12141"/>
                  </a:lnTo>
                  <a:lnTo>
                    <a:pt x="17183" y="9944"/>
                  </a:lnTo>
                  <a:lnTo>
                    <a:pt x="16764" y="3213"/>
                  </a:lnTo>
                  <a:lnTo>
                    <a:pt x="12052" y="914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11" name="Google Shape;8911;gefe2f4b35a_0_4785"/>
            <p:cNvSpPr/>
            <p:nvPr/>
          </p:nvSpPr>
          <p:spPr>
            <a:xfrm>
              <a:off x="3450681" y="711372"/>
              <a:ext cx="4445" cy="6984"/>
            </a:xfrm>
            <a:custGeom>
              <a:rect b="b" l="l" r="r" t="t"/>
              <a:pathLst>
                <a:path extrusionOk="0" h="6984" w="4445">
                  <a:moveTo>
                    <a:pt x="0" y="0"/>
                  </a:moveTo>
                  <a:lnTo>
                    <a:pt x="419" y="6731"/>
                  </a:lnTo>
                  <a:lnTo>
                    <a:pt x="1727" y="5626"/>
                  </a:lnTo>
                  <a:lnTo>
                    <a:pt x="3060" y="4191"/>
                  </a:lnTo>
                  <a:lnTo>
                    <a:pt x="4406" y="2374"/>
                  </a:lnTo>
                  <a:lnTo>
                    <a:pt x="2832" y="1460"/>
                  </a:lnTo>
                  <a:lnTo>
                    <a:pt x="1371" y="6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12" name="Google Shape;8912;gefe2f4b35a_0_4785"/>
            <p:cNvSpPr/>
            <p:nvPr/>
          </p:nvSpPr>
          <p:spPr>
            <a:xfrm>
              <a:off x="5289091" y="706485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705" y="0"/>
                  </a:moveTo>
                  <a:lnTo>
                    <a:pt x="17152" y="2311"/>
                  </a:lnTo>
                  <a:lnTo>
                    <a:pt x="8051" y="8012"/>
                  </a:lnTo>
                  <a:lnTo>
                    <a:pt x="2351" y="17082"/>
                  </a:lnTo>
                  <a:lnTo>
                    <a:pt x="0" y="29502"/>
                  </a:lnTo>
                  <a:lnTo>
                    <a:pt x="29705" y="29502"/>
                  </a:lnTo>
                  <a:lnTo>
                    <a:pt x="297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13" name="Google Shape;8913;gefe2f4b35a_0_4785"/>
            <p:cNvSpPr/>
            <p:nvPr/>
          </p:nvSpPr>
          <p:spPr>
            <a:xfrm>
              <a:off x="3499100" y="713743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931" y="0"/>
                  </a:moveTo>
                  <a:lnTo>
                    <a:pt x="7518" y="0"/>
                  </a:lnTo>
                  <a:lnTo>
                    <a:pt x="7810" y="10375"/>
                  </a:lnTo>
                  <a:lnTo>
                    <a:pt x="4064" y="16484"/>
                  </a:lnTo>
                  <a:lnTo>
                    <a:pt x="0" y="22237"/>
                  </a:lnTo>
                  <a:lnTo>
                    <a:pt x="12257" y="19591"/>
                  </a:lnTo>
                  <a:lnTo>
                    <a:pt x="21485" y="14014"/>
                  </a:lnTo>
                  <a:lnTo>
                    <a:pt x="36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14" name="Google Shape;8914;gefe2f4b35a_0_4785"/>
            <p:cNvSpPr/>
            <p:nvPr/>
          </p:nvSpPr>
          <p:spPr>
            <a:xfrm>
              <a:off x="4699937" y="713743"/>
              <a:ext cx="29845" cy="29845"/>
            </a:xfrm>
            <a:custGeom>
              <a:rect b="b" l="l" r="r" t="t"/>
              <a:pathLst>
                <a:path extrusionOk="0" h="29845" w="29845">
                  <a:moveTo>
                    <a:pt x="29578" y="0"/>
                  </a:moveTo>
                  <a:lnTo>
                    <a:pt x="0" y="0"/>
                  </a:lnTo>
                  <a:lnTo>
                    <a:pt x="311" y="9037"/>
                  </a:lnTo>
                  <a:lnTo>
                    <a:pt x="441" y="18194"/>
                  </a:lnTo>
                  <a:lnTo>
                    <a:pt x="2214" y="25687"/>
                  </a:lnTo>
                  <a:lnTo>
                    <a:pt x="7454" y="29730"/>
                  </a:lnTo>
                  <a:lnTo>
                    <a:pt x="8375" y="17827"/>
                  </a:lnTo>
                  <a:lnTo>
                    <a:pt x="16744" y="13312"/>
                  </a:lnTo>
                  <a:lnTo>
                    <a:pt x="26000" y="9574"/>
                  </a:lnTo>
                  <a:lnTo>
                    <a:pt x="295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15" name="Google Shape;8915;gefe2f4b35a_0_4785"/>
            <p:cNvSpPr/>
            <p:nvPr/>
          </p:nvSpPr>
          <p:spPr>
            <a:xfrm>
              <a:off x="3592943" y="721236"/>
              <a:ext cx="17145" cy="24129"/>
            </a:xfrm>
            <a:custGeom>
              <a:rect b="b" l="l" r="r" t="t"/>
              <a:pathLst>
                <a:path extrusionOk="0" h="24129" w="17145">
                  <a:moveTo>
                    <a:pt x="2023" y="0"/>
                  </a:moveTo>
                  <a:lnTo>
                    <a:pt x="0" y="8162"/>
                  </a:lnTo>
                  <a:lnTo>
                    <a:pt x="1697" y="15744"/>
                  </a:lnTo>
                  <a:lnTo>
                    <a:pt x="5678" y="21331"/>
                  </a:lnTo>
                  <a:lnTo>
                    <a:pt x="10506" y="23507"/>
                  </a:lnTo>
                  <a:lnTo>
                    <a:pt x="13313" y="23507"/>
                  </a:lnTo>
                  <a:lnTo>
                    <a:pt x="15802" y="21018"/>
                  </a:lnTo>
                  <a:lnTo>
                    <a:pt x="16678" y="14744"/>
                  </a:lnTo>
                  <a:lnTo>
                    <a:pt x="11392" y="12683"/>
                  </a:lnTo>
                  <a:lnTo>
                    <a:pt x="8703" y="8020"/>
                  </a:lnTo>
                  <a:lnTo>
                    <a:pt x="6338" y="303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16" name="Google Shape;8916;gefe2f4b35a_0_4785"/>
            <p:cNvSpPr/>
            <p:nvPr/>
          </p:nvSpPr>
          <p:spPr>
            <a:xfrm>
              <a:off x="5793926" y="735984"/>
              <a:ext cx="11429" cy="7620"/>
            </a:xfrm>
            <a:custGeom>
              <a:rect b="b" l="l" r="r" t="t"/>
              <a:pathLst>
                <a:path extrusionOk="0" h="7620" w="11429">
                  <a:moveTo>
                    <a:pt x="10845" y="0"/>
                  </a:moveTo>
                  <a:lnTo>
                    <a:pt x="8305" y="381"/>
                  </a:lnTo>
                  <a:lnTo>
                    <a:pt x="5968" y="546"/>
                  </a:lnTo>
                  <a:lnTo>
                    <a:pt x="2476" y="546"/>
                  </a:lnTo>
                  <a:lnTo>
                    <a:pt x="1206" y="482"/>
                  </a:lnTo>
                  <a:lnTo>
                    <a:pt x="0" y="355"/>
                  </a:lnTo>
                  <a:lnTo>
                    <a:pt x="2222" y="2730"/>
                  </a:lnTo>
                  <a:lnTo>
                    <a:pt x="4394" y="5105"/>
                  </a:lnTo>
                  <a:lnTo>
                    <a:pt x="6515" y="7505"/>
                  </a:lnTo>
                  <a:lnTo>
                    <a:pt x="8394" y="5461"/>
                  </a:lnTo>
                  <a:lnTo>
                    <a:pt x="10020" y="3136"/>
                  </a:lnTo>
                  <a:lnTo>
                    <a:pt x="1084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17" name="Google Shape;8917;gefe2f4b35a_0_4785"/>
            <p:cNvSpPr/>
            <p:nvPr/>
          </p:nvSpPr>
          <p:spPr>
            <a:xfrm>
              <a:off x="5760757" y="721236"/>
              <a:ext cx="40004" cy="37465"/>
            </a:xfrm>
            <a:custGeom>
              <a:rect b="b" l="l" r="r" t="t"/>
              <a:pathLst>
                <a:path extrusionOk="0" h="37465" w="40004">
                  <a:moveTo>
                    <a:pt x="0" y="0"/>
                  </a:moveTo>
                  <a:lnTo>
                    <a:pt x="3051" y="13575"/>
                  </a:lnTo>
                  <a:lnTo>
                    <a:pt x="10142" y="23034"/>
                  </a:lnTo>
                  <a:lnTo>
                    <a:pt x="19493" y="30221"/>
                  </a:lnTo>
                  <a:lnTo>
                    <a:pt x="29324" y="36982"/>
                  </a:lnTo>
                  <a:lnTo>
                    <a:pt x="30518" y="29705"/>
                  </a:lnTo>
                  <a:lnTo>
                    <a:pt x="35687" y="26581"/>
                  </a:lnTo>
                  <a:lnTo>
                    <a:pt x="39687" y="22250"/>
                  </a:lnTo>
                  <a:lnTo>
                    <a:pt x="35382" y="17475"/>
                  </a:lnTo>
                  <a:lnTo>
                    <a:pt x="33159" y="15100"/>
                  </a:lnTo>
                  <a:lnTo>
                    <a:pt x="23552" y="12615"/>
                  </a:lnTo>
                  <a:lnTo>
                    <a:pt x="15779" y="8340"/>
                  </a:lnTo>
                  <a:lnTo>
                    <a:pt x="8406" y="3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18" name="Google Shape;8918;gefe2f4b35a_0_4785"/>
            <p:cNvSpPr/>
            <p:nvPr/>
          </p:nvSpPr>
          <p:spPr>
            <a:xfrm>
              <a:off x="8986827" y="721236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51828" y="0"/>
                  </a:moveTo>
                  <a:lnTo>
                    <a:pt x="37481" y="4087"/>
                  </a:lnTo>
                  <a:lnTo>
                    <a:pt x="21375" y="6446"/>
                  </a:lnTo>
                  <a:lnTo>
                    <a:pt x="7539" y="11142"/>
                  </a:lnTo>
                  <a:lnTo>
                    <a:pt x="0" y="22237"/>
                  </a:lnTo>
                  <a:lnTo>
                    <a:pt x="2844" y="24358"/>
                  </a:lnTo>
                  <a:lnTo>
                    <a:pt x="9448" y="25755"/>
                  </a:lnTo>
                  <a:lnTo>
                    <a:pt x="17043" y="25755"/>
                  </a:lnTo>
                  <a:lnTo>
                    <a:pt x="29686" y="24451"/>
                  </a:lnTo>
                  <a:lnTo>
                    <a:pt x="41427" y="20131"/>
                  </a:lnTo>
                  <a:lnTo>
                    <a:pt x="49672" y="12184"/>
                  </a:lnTo>
                  <a:lnTo>
                    <a:pt x="5182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19" name="Google Shape;8919;gefe2f4b35a_0_4785"/>
            <p:cNvSpPr/>
            <p:nvPr/>
          </p:nvSpPr>
          <p:spPr>
            <a:xfrm>
              <a:off x="9580017" y="719651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09" y="0"/>
                  </a:moveTo>
                  <a:lnTo>
                    <a:pt x="11226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54"/>
                  </a:lnTo>
                  <a:lnTo>
                    <a:pt x="5689" y="9944"/>
                  </a:lnTo>
                  <a:lnTo>
                    <a:pt x="15621" y="9944"/>
                  </a:lnTo>
                  <a:lnTo>
                    <a:pt x="21247" y="7810"/>
                  </a:lnTo>
                  <a:lnTo>
                    <a:pt x="25755" y="1587"/>
                  </a:lnTo>
                  <a:lnTo>
                    <a:pt x="19697" y="457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20" name="Google Shape;8920;gefe2f4b35a_0_4785"/>
            <p:cNvSpPr/>
            <p:nvPr/>
          </p:nvSpPr>
          <p:spPr>
            <a:xfrm>
              <a:off x="639296" y="734283"/>
              <a:ext cx="2540" cy="4445"/>
            </a:xfrm>
            <a:custGeom>
              <a:rect b="b" l="l" r="r" t="t"/>
              <a:pathLst>
                <a:path extrusionOk="0" h="4445" w="2540">
                  <a:moveTo>
                    <a:pt x="50" y="0"/>
                  </a:moveTo>
                  <a:lnTo>
                    <a:pt x="38" y="1346"/>
                  </a:lnTo>
                  <a:lnTo>
                    <a:pt x="12" y="2692"/>
                  </a:lnTo>
                  <a:lnTo>
                    <a:pt x="0" y="4038"/>
                  </a:lnTo>
                  <a:lnTo>
                    <a:pt x="660" y="3327"/>
                  </a:lnTo>
                  <a:lnTo>
                    <a:pt x="1333" y="2552"/>
                  </a:lnTo>
                  <a:lnTo>
                    <a:pt x="2031" y="1701"/>
                  </a:lnTo>
                  <a:lnTo>
                    <a:pt x="1346" y="1079"/>
                  </a:lnTo>
                  <a:lnTo>
                    <a:pt x="685" y="5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21" name="Google Shape;8921;gefe2f4b35a_0_4785"/>
            <p:cNvSpPr/>
            <p:nvPr/>
          </p:nvSpPr>
          <p:spPr>
            <a:xfrm>
              <a:off x="623582" y="729943"/>
              <a:ext cx="15875" cy="14604"/>
            </a:xfrm>
            <a:custGeom>
              <a:rect b="b" l="l" r="r" t="t"/>
              <a:pathLst>
                <a:path extrusionOk="0" h="14604" w="15875">
                  <a:moveTo>
                    <a:pt x="8737" y="0"/>
                  </a:moveTo>
                  <a:lnTo>
                    <a:pt x="6324" y="0"/>
                  </a:lnTo>
                  <a:lnTo>
                    <a:pt x="2146" y="0"/>
                  </a:lnTo>
                  <a:lnTo>
                    <a:pt x="101" y="3632"/>
                  </a:lnTo>
                  <a:lnTo>
                    <a:pt x="0" y="10883"/>
                  </a:lnTo>
                  <a:lnTo>
                    <a:pt x="1917" y="14503"/>
                  </a:lnTo>
                  <a:lnTo>
                    <a:pt x="8191" y="14503"/>
                  </a:lnTo>
                  <a:lnTo>
                    <a:pt x="11556" y="12839"/>
                  </a:lnTo>
                  <a:lnTo>
                    <a:pt x="15709" y="8369"/>
                  </a:lnTo>
                  <a:lnTo>
                    <a:pt x="15760" y="4343"/>
                  </a:lnTo>
                  <a:lnTo>
                    <a:pt x="11874" y="1206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22" name="Google Shape;8922;gefe2f4b35a_0_4785"/>
            <p:cNvSpPr/>
            <p:nvPr/>
          </p:nvSpPr>
          <p:spPr>
            <a:xfrm>
              <a:off x="6725513" y="728204"/>
              <a:ext cx="1245234" cy="30479"/>
            </a:xfrm>
            <a:custGeom>
              <a:rect b="b" l="l" r="r" t="t"/>
              <a:pathLst>
                <a:path extrusionOk="0" h="30479" w="1245234">
                  <a:moveTo>
                    <a:pt x="58966" y="520"/>
                  </a:moveTo>
                  <a:lnTo>
                    <a:pt x="56489" y="774"/>
                  </a:lnTo>
                  <a:lnTo>
                    <a:pt x="47028" y="876"/>
                  </a:lnTo>
                  <a:lnTo>
                    <a:pt x="29794" y="0"/>
                  </a:lnTo>
                  <a:lnTo>
                    <a:pt x="25704" y="0"/>
                  </a:lnTo>
                  <a:lnTo>
                    <a:pt x="16103" y="584"/>
                  </a:lnTo>
                  <a:lnTo>
                    <a:pt x="8128" y="2819"/>
                  </a:lnTo>
                  <a:lnTo>
                    <a:pt x="2514" y="7467"/>
                  </a:lnTo>
                  <a:lnTo>
                    <a:pt x="0" y="15278"/>
                  </a:lnTo>
                  <a:lnTo>
                    <a:pt x="2501" y="15011"/>
                  </a:lnTo>
                  <a:lnTo>
                    <a:pt x="11950" y="14922"/>
                  </a:lnTo>
                  <a:lnTo>
                    <a:pt x="28816" y="15722"/>
                  </a:lnTo>
                  <a:lnTo>
                    <a:pt x="32842" y="15722"/>
                  </a:lnTo>
                  <a:lnTo>
                    <a:pt x="42595" y="15151"/>
                  </a:lnTo>
                  <a:lnTo>
                    <a:pt x="50711" y="12941"/>
                  </a:lnTo>
                  <a:lnTo>
                    <a:pt x="56413" y="8318"/>
                  </a:lnTo>
                  <a:lnTo>
                    <a:pt x="58966" y="520"/>
                  </a:lnTo>
                  <a:close/>
                </a:path>
                <a:path extrusionOk="0" h="30479" w="1245234">
                  <a:moveTo>
                    <a:pt x="1245044" y="30022"/>
                  </a:moveTo>
                  <a:lnTo>
                    <a:pt x="1226172" y="2806"/>
                  </a:lnTo>
                  <a:lnTo>
                    <a:pt x="1225651" y="2806"/>
                  </a:lnTo>
                  <a:lnTo>
                    <a:pt x="1222209" y="2806"/>
                  </a:lnTo>
                  <a:lnTo>
                    <a:pt x="1218679" y="4318"/>
                  </a:lnTo>
                  <a:lnTo>
                    <a:pt x="1215402" y="7785"/>
                  </a:lnTo>
                  <a:lnTo>
                    <a:pt x="1215974" y="18465"/>
                  </a:lnTo>
                  <a:lnTo>
                    <a:pt x="1220063" y="25463"/>
                  </a:lnTo>
                  <a:lnTo>
                    <a:pt x="1227251" y="29311"/>
                  </a:lnTo>
                  <a:lnTo>
                    <a:pt x="1237157" y="30480"/>
                  </a:lnTo>
                  <a:lnTo>
                    <a:pt x="1239621" y="30480"/>
                  </a:lnTo>
                  <a:lnTo>
                    <a:pt x="1242250" y="30314"/>
                  </a:lnTo>
                  <a:lnTo>
                    <a:pt x="1245044" y="300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23" name="Google Shape;8923;gefe2f4b35a_0_4785"/>
            <p:cNvSpPr/>
            <p:nvPr/>
          </p:nvSpPr>
          <p:spPr>
            <a:xfrm>
              <a:off x="7952733" y="731112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0" y="0"/>
                  </a:moveTo>
                  <a:lnTo>
                    <a:pt x="10388" y="10363"/>
                  </a:lnTo>
                  <a:lnTo>
                    <a:pt x="15608" y="15519"/>
                  </a:lnTo>
                  <a:lnTo>
                    <a:pt x="12496" y="7035"/>
                  </a:lnTo>
                  <a:lnTo>
                    <a:pt x="6515" y="8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24" name="Google Shape;8924;gefe2f4b35a_0_4785"/>
            <p:cNvSpPr/>
            <p:nvPr/>
          </p:nvSpPr>
          <p:spPr>
            <a:xfrm>
              <a:off x="12675425" y="726851"/>
              <a:ext cx="24765" cy="14604"/>
            </a:xfrm>
            <a:custGeom>
              <a:rect b="b" l="l" r="r" t="t"/>
              <a:pathLst>
                <a:path extrusionOk="0" h="14604" w="24765">
                  <a:moveTo>
                    <a:pt x="21081" y="0"/>
                  </a:moveTo>
                  <a:lnTo>
                    <a:pt x="19202" y="0"/>
                  </a:lnTo>
                  <a:lnTo>
                    <a:pt x="12166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27"/>
                  </a:lnTo>
                  <a:lnTo>
                    <a:pt x="1333" y="14236"/>
                  </a:lnTo>
                  <a:lnTo>
                    <a:pt x="4140" y="14236"/>
                  </a:lnTo>
                  <a:lnTo>
                    <a:pt x="10741" y="12791"/>
                  </a:lnTo>
                  <a:lnTo>
                    <a:pt x="18103" y="9353"/>
                  </a:lnTo>
                  <a:lnTo>
                    <a:pt x="23485" y="5267"/>
                  </a:lnTo>
                  <a:lnTo>
                    <a:pt x="24142" y="1879"/>
                  </a:lnTo>
                  <a:lnTo>
                    <a:pt x="22796" y="533"/>
                  </a:lnTo>
                  <a:lnTo>
                    <a:pt x="2108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25" name="Google Shape;8925;gefe2f4b35a_0_4785"/>
            <p:cNvSpPr/>
            <p:nvPr/>
          </p:nvSpPr>
          <p:spPr>
            <a:xfrm>
              <a:off x="6983371" y="735984"/>
              <a:ext cx="22225" cy="32384"/>
            </a:xfrm>
            <a:custGeom>
              <a:rect b="b" l="l" r="r" t="t"/>
              <a:pathLst>
                <a:path extrusionOk="0" h="32384" w="22225">
                  <a:moveTo>
                    <a:pt x="22123" y="0"/>
                  </a:moveTo>
                  <a:lnTo>
                    <a:pt x="0" y="0"/>
                  </a:lnTo>
                  <a:lnTo>
                    <a:pt x="2519" y="7678"/>
                  </a:lnTo>
                  <a:lnTo>
                    <a:pt x="3868" y="16486"/>
                  </a:lnTo>
                  <a:lnTo>
                    <a:pt x="5363" y="25115"/>
                  </a:lnTo>
                  <a:lnTo>
                    <a:pt x="8318" y="32258"/>
                  </a:lnTo>
                  <a:lnTo>
                    <a:pt x="17500" y="24752"/>
                  </a:lnTo>
                  <a:lnTo>
                    <a:pt x="22123" y="21056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26" name="Google Shape;8926;gefe2f4b35a_0_4785"/>
            <p:cNvSpPr/>
            <p:nvPr/>
          </p:nvSpPr>
          <p:spPr>
            <a:xfrm>
              <a:off x="6991690" y="757041"/>
              <a:ext cx="13970" cy="16509"/>
            </a:xfrm>
            <a:custGeom>
              <a:rect b="b" l="l" r="r" t="t"/>
              <a:pathLst>
                <a:path extrusionOk="0" h="16509" w="13970">
                  <a:moveTo>
                    <a:pt x="13804" y="0"/>
                  </a:moveTo>
                  <a:lnTo>
                    <a:pt x="9182" y="3695"/>
                  </a:lnTo>
                  <a:lnTo>
                    <a:pt x="4584" y="7429"/>
                  </a:lnTo>
                  <a:lnTo>
                    <a:pt x="0" y="11201"/>
                  </a:lnTo>
                  <a:lnTo>
                    <a:pt x="2146" y="14300"/>
                  </a:lnTo>
                  <a:lnTo>
                    <a:pt x="5422" y="16268"/>
                  </a:lnTo>
                  <a:lnTo>
                    <a:pt x="11633" y="16268"/>
                  </a:lnTo>
                  <a:lnTo>
                    <a:pt x="12674" y="16192"/>
                  </a:lnTo>
                  <a:lnTo>
                    <a:pt x="13804" y="16052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27" name="Google Shape;8927;gefe2f4b35a_0_4785"/>
            <p:cNvSpPr/>
            <p:nvPr/>
          </p:nvSpPr>
          <p:spPr>
            <a:xfrm>
              <a:off x="3941102" y="742644"/>
              <a:ext cx="1350010" cy="23495"/>
            </a:xfrm>
            <a:custGeom>
              <a:rect b="b" l="l" r="r" t="t"/>
              <a:pathLst>
                <a:path extrusionOk="0" h="23495" w="1350010">
                  <a:moveTo>
                    <a:pt x="24803" y="10033"/>
                  </a:moveTo>
                  <a:lnTo>
                    <a:pt x="24168" y="3340"/>
                  </a:lnTo>
                  <a:lnTo>
                    <a:pt x="21069" y="0"/>
                  </a:lnTo>
                  <a:lnTo>
                    <a:pt x="15913" y="0"/>
                  </a:lnTo>
                  <a:lnTo>
                    <a:pt x="11798" y="0"/>
                  </a:lnTo>
                  <a:lnTo>
                    <a:pt x="6375" y="2133"/>
                  </a:lnTo>
                  <a:lnTo>
                    <a:pt x="0" y="8089"/>
                  </a:lnTo>
                  <a:lnTo>
                    <a:pt x="7112" y="11925"/>
                  </a:lnTo>
                  <a:lnTo>
                    <a:pt x="12522" y="13373"/>
                  </a:lnTo>
                  <a:lnTo>
                    <a:pt x="22352" y="13373"/>
                  </a:lnTo>
                  <a:lnTo>
                    <a:pt x="24803" y="10033"/>
                  </a:lnTo>
                  <a:close/>
                </a:path>
                <a:path extrusionOk="0" h="23495" w="1350010">
                  <a:moveTo>
                    <a:pt x="833247" y="15049"/>
                  </a:moveTo>
                  <a:lnTo>
                    <a:pt x="829881" y="7759"/>
                  </a:lnTo>
                  <a:lnTo>
                    <a:pt x="824115" y="2476"/>
                  </a:lnTo>
                  <a:lnTo>
                    <a:pt x="817702" y="431"/>
                  </a:lnTo>
                  <a:lnTo>
                    <a:pt x="814184" y="431"/>
                  </a:lnTo>
                  <a:lnTo>
                    <a:pt x="811225" y="2641"/>
                  </a:lnTo>
                  <a:lnTo>
                    <a:pt x="810285" y="8102"/>
                  </a:lnTo>
                  <a:lnTo>
                    <a:pt x="816902" y="10960"/>
                  </a:lnTo>
                  <a:lnTo>
                    <a:pt x="821791" y="15405"/>
                  </a:lnTo>
                  <a:lnTo>
                    <a:pt x="826465" y="19951"/>
                  </a:lnTo>
                  <a:lnTo>
                    <a:pt x="832459" y="23075"/>
                  </a:lnTo>
                  <a:lnTo>
                    <a:pt x="833247" y="15049"/>
                  </a:lnTo>
                  <a:close/>
                </a:path>
                <a:path extrusionOk="0" h="23495" w="1350010">
                  <a:moveTo>
                    <a:pt x="1349527" y="7251"/>
                  </a:moveTo>
                  <a:lnTo>
                    <a:pt x="1347990" y="850"/>
                  </a:lnTo>
                  <a:lnTo>
                    <a:pt x="1343787" y="571"/>
                  </a:lnTo>
                  <a:lnTo>
                    <a:pt x="1339634" y="368"/>
                  </a:lnTo>
                  <a:lnTo>
                    <a:pt x="1335633" y="317"/>
                  </a:lnTo>
                  <a:lnTo>
                    <a:pt x="1335722" y="4279"/>
                  </a:lnTo>
                  <a:lnTo>
                    <a:pt x="1335874" y="8737"/>
                  </a:lnTo>
                  <a:lnTo>
                    <a:pt x="1336065" y="13271"/>
                  </a:lnTo>
                  <a:lnTo>
                    <a:pt x="1336306" y="17894"/>
                  </a:lnTo>
                  <a:lnTo>
                    <a:pt x="1343964" y="13601"/>
                  </a:lnTo>
                  <a:lnTo>
                    <a:pt x="1349527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28" name="Google Shape;8928;gefe2f4b35a_0_4785"/>
            <p:cNvSpPr/>
            <p:nvPr/>
          </p:nvSpPr>
          <p:spPr>
            <a:xfrm>
              <a:off x="5243372" y="742937"/>
              <a:ext cx="34289" cy="23495"/>
            </a:xfrm>
            <a:custGeom>
              <a:rect b="b" l="l" r="r" t="t"/>
              <a:pathLst>
                <a:path extrusionOk="0" h="23495" w="34289">
                  <a:moveTo>
                    <a:pt x="33362" y="12"/>
                  </a:moveTo>
                  <a:lnTo>
                    <a:pt x="0" y="18719"/>
                  </a:lnTo>
                  <a:lnTo>
                    <a:pt x="6591" y="22910"/>
                  </a:lnTo>
                  <a:lnTo>
                    <a:pt x="21209" y="22910"/>
                  </a:lnTo>
                  <a:lnTo>
                    <a:pt x="28232" y="20840"/>
                  </a:lnTo>
                  <a:lnTo>
                    <a:pt x="34048" y="17589"/>
                  </a:lnTo>
                  <a:lnTo>
                    <a:pt x="33604" y="8432"/>
                  </a:lnTo>
                  <a:lnTo>
                    <a:pt x="33362" y="1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29" name="Google Shape;8929;gefe2f4b35a_0_4785"/>
            <p:cNvSpPr/>
            <p:nvPr/>
          </p:nvSpPr>
          <p:spPr>
            <a:xfrm>
              <a:off x="8041077" y="742005"/>
              <a:ext cx="8890" cy="16509"/>
            </a:xfrm>
            <a:custGeom>
              <a:rect b="b" l="l" r="r" t="t"/>
              <a:pathLst>
                <a:path extrusionOk="0" h="16509" w="8890">
                  <a:moveTo>
                    <a:pt x="241" y="0"/>
                  </a:moveTo>
                  <a:lnTo>
                    <a:pt x="0" y="16471"/>
                  </a:lnTo>
                  <a:lnTo>
                    <a:pt x="5410" y="12128"/>
                  </a:lnTo>
                  <a:lnTo>
                    <a:pt x="8445" y="6121"/>
                  </a:lnTo>
                  <a:lnTo>
                    <a:pt x="2311" y="723"/>
                  </a:lnTo>
                  <a:lnTo>
                    <a:pt x="1320" y="254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30" name="Google Shape;8930;gefe2f4b35a_0_4785"/>
            <p:cNvSpPr/>
            <p:nvPr/>
          </p:nvSpPr>
          <p:spPr>
            <a:xfrm>
              <a:off x="8018333" y="741772"/>
              <a:ext cx="23495" cy="22859"/>
            </a:xfrm>
            <a:custGeom>
              <a:rect b="b" l="l" r="r" t="t"/>
              <a:pathLst>
                <a:path extrusionOk="0" h="22859" w="23495">
                  <a:moveTo>
                    <a:pt x="21602" y="0"/>
                  </a:moveTo>
                  <a:lnTo>
                    <a:pt x="20866" y="0"/>
                  </a:lnTo>
                  <a:lnTo>
                    <a:pt x="13716" y="0"/>
                  </a:lnTo>
                  <a:lnTo>
                    <a:pt x="4445" y="6959"/>
                  </a:lnTo>
                  <a:lnTo>
                    <a:pt x="3721" y="8966"/>
                  </a:lnTo>
                  <a:lnTo>
                    <a:pt x="0" y="18808"/>
                  </a:lnTo>
                  <a:lnTo>
                    <a:pt x="3365" y="22415"/>
                  </a:lnTo>
                  <a:lnTo>
                    <a:pt x="12992" y="22415"/>
                  </a:lnTo>
                  <a:lnTo>
                    <a:pt x="18580" y="20053"/>
                  </a:lnTo>
                  <a:lnTo>
                    <a:pt x="22745" y="16713"/>
                  </a:lnTo>
                  <a:lnTo>
                    <a:pt x="22987" y="228"/>
                  </a:lnTo>
                  <a:lnTo>
                    <a:pt x="22313" y="76"/>
                  </a:lnTo>
                  <a:lnTo>
                    <a:pt x="2160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31" name="Google Shape;8931;gefe2f4b35a_0_4785"/>
            <p:cNvSpPr/>
            <p:nvPr/>
          </p:nvSpPr>
          <p:spPr>
            <a:xfrm>
              <a:off x="1503121" y="750251"/>
              <a:ext cx="7187565" cy="45084"/>
            </a:xfrm>
            <a:custGeom>
              <a:rect b="b" l="l" r="r" t="t"/>
              <a:pathLst>
                <a:path extrusionOk="0" h="45084" w="7187565">
                  <a:moveTo>
                    <a:pt x="14643" y="482"/>
                  </a:moveTo>
                  <a:lnTo>
                    <a:pt x="0" y="482"/>
                  </a:lnTo>
                  <a:lnTo>
                    <a:pt x="0" y="15455"/>
                  </a:lnTo>
                  <a:lnTo>
                    <a:pt x="14643" y="15455"/>
                  </a:lnTo>
                  <a:lnTo>
                    <a:pt x="14643" y="482"/>
                  </a:lnTo>
                  <a:close/>
                </a:path>
                <a:path extrusionOk="0" h="45084" w="7187565">
                  <a:moveTo>
                    <a:pt x="1127086" y="7975"/>
                  </a:moveTo>
                  <a:lnTo>
                    <a:pt x="1125829" y="7861"/>
                  </a:lnTo>
                  <a:lnTo>
                    <a:pt x="1124623" y="7810"/>
                  </a:lnTo>
                  <a:lnTo>
                    <a:pt x="1123467" y="7810"/>
                  </a:lnTo>
                  <a:lnTo>
                    <a:pt x="1114628" y="9232"/>
                  </a:lnTo>
                  <a:lnTo>
                    <a:pt x="1108583" y="13462"/>
                  </a:lnTo>
                  <a:lnTo>
                    <a:pt x="1105344" y="20497"/>
                  </a:lnTo>
                  <a:lnTo>
                    <a:pt x="1104938" y="30327"/>
                  </a:lnTo>
                  <a:lnTo>
                    <a:pt x="1107059" y="30861"/>
                  </a:lnTo>
                  <a:lnTo>
                    <a:pt x="1108875" y="31102"/>
                  </a:lnTo>
                  <a:lnTo>
                    <a:pt x="1110462" y="31102"/>
                  </a:lnTo>
                  <a:lnTo>
                    <a:pt x="1117600" y="28371"/>
                  </a:lnTo>
                  <a:lnTo>
                    <a:pt x="1121016" y="21894"/>
                  </a:lnTo>
                  <a:lnTo>
                    <a:pt x="1123302" y="14236"/>
                  </a:lnTo>
                  <a:lnTo>
                    <a:pt x="1127086" y="7975"/>
                  </a:lnTo>
                  <a:close/>
                </a:path>
                <a:path extrusionOk="0" h="45084" w="7187565">
                  <a:moveTo>
                    <a:pt x="3087065" y="21793"/>
                  </a:moveTo>
                  <a:lnTo>
                    <a:pt x="3086277" y="7975"/>
                  </a:lnTo>
                  <a:lnTo>
                    <a:pt x="3084144" y="7137"/>
                  </a:lnTo>
                  <a:lnTo>
                    <a:pt x="3082137" y="6756"/>
                  </a:lnTo>
                  <a:lnTo>
                    <a:pt x="3080245" y="6756"/>
                  </a:lnTo>
                  <a:lnTo>
                    <a:pt x="3069336" y="12001"/>
                  </a:lnTo>
                  <a:lnTo>
                    <a:pt x="3063583" y="23926"/>
                  </a:lnTo>
                  <a:lnTo>
                    <a:pt x="3064002" y="36855"/>
                  </a:lnTo>
                  <a:lnTo>
                    <a:pt x="3071584" y="45072"/>
                  </a:lnTo>
                  <a:lnTo>
                    <a:pt x="3076079" y="36639"/>
                  </a:lnTo>
                  <a:lnTo>
                    <a:pt x="3082455" y="30111"/>
                  </a:lnTo>
                  <a:lnTo>
                    <a:pt x="3087065" y="21793"/>
                  </a:lnTo>
                  <a:close/>
                </a:path>
                <a:path extrusionOk="0" h="45084" w="7187565">
                  <a:moveTo>
                    <a:pt x="3476675" y="8915"/>
                  </a:moveTo>
                  <a:lnTo>
                    <a:pt x="3469271" y="495"/>
                  </a:lnTo>
                  <a:lnTo>
                    <a:pt x="3470389" y="7277"/>
                  </a:lnTo>
                  <a:lnTo>
                    <a:pt x="3466528" y="9042"/>
                  </a:lnTo>
                  <a:lnTo>
                    <a:pt x="3457930" y="9042"/>
                  </a:lnTo>
                  <a:lnTo>
                    <a:pt x="3443859" y="7010"/>
                  </a:lnTo>
                  <a:lnTo>
                    <a:pt x="3435248" y="7010"/>
                  </a:lnTo>
                  <a:lnTo>
                    <a:pt x="3431362" y="8750"/>
                  </a:lnTo>
                  <a:lnTo>
                    <a:pt x="3432403" y="15468"/>
                  </a:lnTo>
                  <a:lnTo>
                    <a:pt x="3435527" y="21145"/>
                  </a:lnTo>
                  <a:lnTo>
                    <a:pt x="3442843" y="23456"/>
                  </a:lnTo>
                  <a:lnTo>
                    <a:pt x="3450653" y="23456"/>
                  </a:lnTo>
                  <a:lnTo>
                    <a:pt x="3463531" y="21475"/>
                  </a:lnTo>
                  <a:lnTo>
                    <a:pt x="3473488" y="16268"/>
                  </a:lnTo>
                  <a:lnTo>
                    <a:pt x="3476675" y="8915"/>
                  </a:lnTo>
                  <a:close/>
                </a:path>
                <a:path extrusionOk="0" h="45084" w="7187565">
                  <a:moveTo>
                    <a:pt x="7187463" y="0"/>
                  </a:moveTo>
                  <a:lnTo>
                    <a:pt x="7179284" y="0"/>
                  </a:lnTo>
                  <a:lnTo>
                    <a:pt x="7177951" y="0"/>
                  </a:lnTo>
                  <a:lnTo>
                    <a:pt x="7176325" y="152"/>
                  </a:lnTo>
                  <a:lnTo>
                    <a:pt x="7174395" y="482"/>
                  </a:lnTo>
                  <a:lnTo>
                    <a:pt x="7174395" y="7975"/>
                  </a:lnTo>
                  <a:lnTo>
                    <a:pt x="7164794" y="19126"/>
                  </a:lnTo>
                  <a:lnTo>
                    <a:pt x="7163194" y="23075"/>
                  </a:lnTo>
                  <a:lnTo>
                    <a:pt x="7167575" y="23075"/>
                  </a:lnTo>
                  <a:lnTo>
                    <a:pt x="7175195" y="17310"/>
                  </a:lnTo>
                  <a:lnTo>
                    <a:pt x="7185139" y="5765"/>
                  </a:lnTo>
                  <a:lnTo>
                    <a:pt x="7187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32" name="Google Shape;8932;gefe2f4b35a_0_4785"/>
            <p:cNvSpPr/>
            <p:nvPr/>
          </p:nvSpPr>
          <p:spPr>
            <a:xfrm>
              <a:off x="2828988" y="764995"/>
              <a:ext cx="24764" cy="13970"/>
            </a:xfrm>
            <a:custGeom>
              <a:rect b="b" l="l" r="r" t="t"/>
              <a:pathLst>
                <a:path extrusionOk="0" h="13970" w="24764">
                  <a:moveTo>
                    <a:pt x="20866" y="0"/>
                  </a:moveTo>
                  <a:lnTo>
                    <a:pt x="15760" y="0"/>
                  </a:lnTo>
                  <a:lnTo>
                    <a:pt x="11684" y="0"/>
                  </a:lnTo>
                  <a:lnTo>
                    <a:pt x="6299" y="2133"/>
                  </a:lnTo>
                  <a:lnTo>
                    <a:pt x="0" y="8089"/>
                  </a:lnTo>
                  <a:lnTo>
                    <a:pt x="7061" y="11925"/>
                  </a:lnTo>
                  <a:lnTo>
                    <a:pt x="12420" y="13373"/>
                  </a:lnTo>
                  <a:lnTo>
                    <a:pt x="22174" y="13373"/>
                  </a:lnTo>
                  <a:lnTo>
                    <a:pt x="24599" y="10033"/>
                  </a:lnTo>
                  <a:lnTo>
                    <a:pt x="23952" y="334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33" name="Google Shape;8933;gefe2f4b35a_0_4785"/>
            <p:cNvSpPr/>
            <p:nvPr/>
          </p:nvSpPr>
          <p:spPr>
            <a:xfrm>
              <a:off x="139377" y="829202"/>
              <a:ext cx="200025" cy="129540"/>
            </a:xfrm>
            <a:custGeom>
              <a:rect b="b" l="l" r="r" t="t"/>
              <a:pathLst>
                <a:path extrusionOk="0" h="129540" w="200025">
                  <a:moveTo>
                    <a:pt x="75591" y="105854"/>
                  </a:moveTo>
                  <a:lnTo>
                    <a:pt x="51041" y="105854"/>
                  </a:lnTo>
                  <a:lnTo>
                    <a:pt x="56172" y="123355"/>
                  </a:lnTo>
                  <a:lnTo>
                    <a:pt x="57835" y="129184"/>
                  </a:lnTo>
                  <a:lnTo>
                    <a:pt x="65874" y="129184"/>
                  </a:lnTo>
                  <a:lnTo>
                    <a:pt x="66522" y="129146"/>
                  </a:lnTo>
                  <a:lnTo>
                    <a:pt x="67221" y="129070"/>
                  </a:lnTo>
                  <a:lnTo>
                    <a:pt x="68808" y="124193"/>
                  </a:lnTo>
                  <a:lnTo>
                    <a:pt x="71983" y="119024"/>
                  </a:lnTo>
                  <a:lnTo>
                    <a:pt x="75704" y="115163"/>
                  </a:lnTo>
                  <a:lnTo>
                    <a:pt x="75591" y="105854"/>
                  </a:lnTo>
                  <a:close/>
                </a:path>
                <a:path extrusionOk="0" h="129540" w="200025">
                  <a:moveTo>
                    <a:pt x="75468" y="95757"/>
                  </a:moveTo>
                  <a:lnTo>
                    <a:pt x="34086" y="95757"/>
                  </a:lnTo>
                  <a:lnTo>
                    <a:pt x="37833" y="106705"/>
                  </a:lnTo>
                  <a:lnTo>
                    <a:pt x="40030" y="106121"/>
                  </a:lnTo>
                  <a:lnTo>
                    <a:pt x="41897" y="105854"/>
                  </a:lnTo>
                  <a:lnTo>
                    <a:pt x="75591" y="105854"/>
                  </a:lnTo>
                  <a:lnTo>
                    <a:pt x="75468" y="95757"/>
                  </a:lnTo>
                  <a:close/>
                </a:path>
                <a:path extrusionOk="0" h="129540" w="200025">
                  <a:moveTo>
                    <a:pt x="60744" y="63449"/>
                  </a:moveTo>
                  <a:lnTo>
                    <a:pt x="53652" y="71536"/>
                  </a:lnTo>
                  <a:lnTo>
                    <a:pt x="46647" y="79682"/>
                  </a:lnTo>
                  <a:lnTo>
                    <a:pt x="39727" y="87891"/>
                  </a:lnTo>
                  <a:lnTo>
                    <a:pt x="32893" y="96164"/>
                  </a:lnTo>
                  <a:lnTo>
                    <a:pt x="34086" y="95757"/>
                  </a:lnTo>
                  <a:lnTo>
                    <a:pt x="75468" y="95757"/>
                  </a:lnTo>
                  <a:lnTo>
                    <a:pt x="75158" y="72415"/>
                  </a:lnTo>
                  <a:lnTo>
                    <a:pt x="67221" y="69722"/>
                  </a:lnTo>
                  <a:lnTo>
                    <a:pt x="65709" y="67436"/>
                  </a:lnTo>
                  <a:lnTo>
                    <a:pt x="63487" y="65328"/>
                  </a:lnTo>
                  <a:lnTo>
                    <a:pt x="60744" y="63449"/>
                  </a:lnTo>
                  <a:close/>
                </a:path>
                <a:path extrusionOk="0" h="129540" w="200025">
                  <a:moveTo>
                    <a:pt x="74676" y="62458"/>
                  </a:moveTo>
                  <a:lnTo>
                    <a:pt x="75031" y="63487"/>
                  </a:lnTo>
                  <a:lnTo>
                    <a:pt x="75006" y="62509"/>
                  </a:lnTo>
                  <a:lnTo>
                    <a:pt x="74676" y="62458"/>
                  </a:lnTo>
                  <a:close/>
                </a:path>
                <a:path extrusionOk="0" h="129540" w="200025">
                  <a:moveTo>
                    <a:pt x="21539" y="54521"/>
                  </a:moveTo>
                  <a:lnTo>
                    <a:pt x="13601" y="55321"/>
                  </a:lnTo>
                  <a:lnTo>
                    <a:pt x="6261" y="57823"/>
                  </a:lnTo>
                  <a:lnTo>
                    <a:pt x="1054" y="62458"/>
                  </a:lnTo>
                  <a:lnTo>
                    <a:pt x="0" y="68897"/>
                  </a:lnTo>
                  <a:lnTo>
                    <a:pt x="1054" y="73253"/>
                  </a:lnTo>
                  <a:lnTo>
                    <a:pt x="3187" y="76568"/>
                  </a:lnTo>
                  <a:lnTo>
                    <a:pt x="7712" y="71005"/>
                  </a:lnTo>
                  <a:lnTo>
                    <a:pt x="12277" y="65478"/>
                  </a:lnTo>
                  <a:lnTo>
                    <a:pt x="16885" y="59984"/>
                  </a:lnTo>
                  <a:lnTo>
                    <a:pt x="21539" y="54521"/>
                  </a:lnTo>
                  <a:close/>
                </a:path>
                <a:path extrusionOk="0" h="129540" w="200025">
                  <a:moveTo>
                    <a:pt x="109651" y="0"/>
                  </a:moveTo>
                  <a:lnTo>
                    <a:pt x="111086" y="42151"/>
                  </a:lnTo>
                  <a:lnTo>
                    <a:pt x="112268" y="45364"/>
                  </a:lnTo>
                  <a:lnTo>
                    <a:pt x="112560" y="49491"/>
                  </a:lnTo>
                  <a:lnTo>
                    <a:pt x="111531" y="54914"/>
                  </a:lnTo>
                  <a:lnTo>
                    <a:pt x="113830" y="120103"/>
                  </a:lnTo>
                  <a:lnTo>
                    <a:pt x="118732" y="121805"/>
                  </a:lnTo>
                  <a:lnTo>
                    <a:pt x="134068" y="94389"/>
                  </a:lnTo>
                  <a:lnTo>
                    <a:pt x="155605" y="73409"/>
                  </a:lnTo>
                  <a:lnTo>
                    <a:pt x="178977" y="54329"/>
                  </a:lnTo>
                  <a:lnTo>
                    <a:pt x="196164" y="36423"/>
                  </a:lnTo>
                  <a:lnTo>
                    <a:pt x="173951" y="36423"/>
                  </a:lnTo>
                  <a:lnTo>
                    <a:pt x="177660" y="25463"/>
                  </a:lnTo>
                  <a:lnTo>
                    <a:pt x="162656" y="17155"/>
                  </a:lnTo>
                  <a:lnTo>
                    <a:pt x="145346" y="11102"/>
                  </a:lnTo>
                  <a:lnTo>
                    <a:pt x="127191" y="5864"/>
                  </a:lnTo>
                  <a:lnTo>
                    <a:pt x="109651" y="0"/>
                  </a:lnTo>
                  <a:close/>
                </a:path>
                <a:path extrusionOk="0" h="129540" w="200025">
                  <a:moveTo>
                    <a:pt x="199821" y="32613"/>
                  </a:moveTo>
                  <a:lnTo>
                    <a:pt x="185166" y="32613"/>
                  </a:lnTo>
                  <a:lnTo>
                    <a:pt x="173951" y="36423"/>
                  </a:lnTo>
                  <a:lnTo>
                    <a:pt x="196164" y="36423"/>
                  </a:lnTo>
                  <a:lnTo>
                    <a:pt x="199821" y="3261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34" name="Google Shape;8934;gefe2f4b35a_0_4785"/>
            <p:cNvSpPr/>
            <p:nvPr/>
          </p:nvSpPr>
          <p:spPr>
            <a:xfrm>
              <a:off x="142565" y="817567"/>
              <a:ext cx="111125" cy="133984"/>
            </a:xfrm>
            <a:custGeom>
              <a:rect b="b" l="l" r="r" t="t"/>
              <a:pathLst>
                <a:path extrusionOk="0" h="133984" w="111125">
                  <a:moveTo>
                    <a:pt x="110253" y="120713"/>
                  </a:moveTo>
                  <a:lnTo>
                    <a:pt x="87922" y="120713"/>
                  </a:lnTo>
                  <a:lnTo>
                    <a:pt x="91732" y="124218"/>
                  </a:lnTo>
                  <a:lnTo>
                    <a:pt x="93611" y="133438"/>
                  </a:lnTo>
                  <a:lnTo>
                    <a:pt x="104571" y="129641"/>
                  </a:lnTo>
                  <a:lnTo>
                    <a:pt x="110568" y="129641"/>
                  </a:lnTo>
                  <a:lnTo>
                    <a:pt x="110253" y="120713"/>
                  </a:lnTo>
                  <a:close/>
                </a:path>
                <a:path extrusionOk="0" h="133984" w="111125">
                  <a:moveTo>
                    <a:pt x="110568" y="129641"/>
                  </a:moveTo>
                  <a:lnTo>
                    <a:pt x="104571" y="129641"/>
                  </a:lnTo>
                  <a:lnTo>
                    <a:pt x="110642" y="131737"/>
                  </a:lnTo>
                  <a:lnTo>
                    <a:pt x="110568" y="129641"/>
                  </a:lnTo>
                  <a:close/>
                </a:path>
                <a:path extrusionOk="0" h="133984" w="111125">
                  <a:moveTo>
                    <a:pt x="71818" y="74142"/>
                  </a:moveTo>
                  <a:lnTo>
                    <a:pt x="71831" y="75120"/>
                  </a:lnTo>
                  <a:lnTo>
                    <a:pt x="75234" y="85153"/>
                  </a:lnTo>
                  <a:lnTo>
                    <a:pt x="71985" y="85153"/>
                  </a:lnTo>
                  <a:lnTo>
                    <a:pt x="72397" y="116109"/>
                  </a:lnTo>
                  <a:lnTo>
                    <a:pt x="72517" y="126796"/>
                  </a:lnTo>
                  <a:lnTo>
                    <a:pt x="76009" y="123177"/>
                  </a:lnTo>
                  <a:lnTo>
                    <a:pt x="79984" y="120713"/>
                  </a:lnTo>
                  <a:lnTo>
                    <a:pt x="110253" y="120713"/>
                  </a:lnTo>
                  <a:lnTo>
                    <a:pt x="108999" y="85153"/>
                  </a:lnTo>
                  <a:lnTo>
                    <a:pt x="75234" y="85153"/>
                  </a:lnTo>
                  <a:lnTo>
                    <a:pt x="71970" y="84048"/>
                  </a:lnTo>
                  <a:lnTo>
                    <a:pt x="108960" y="84048"/>
                  </a:lnTo>
                  <a:lnTo>
                    <a:pt x="108635" y="74815"/>
                  </a:lnTo>
                  <a:lnTo>
                    <a:pt x="78486" y="74815"/>
                  </a:lnTo>
                  <a:lnTo>
                    <a:pt x="75272" y="74599"/>
                  </a:lnTo>
                  <a:lnTo>
                    <a:pt x="71818" y="74142"/>
                  </a:lnTo>
                  <a:close/>
                </a:path>
                <a:path extrusionOk="0" h="133984" w="111125">
                  <a:moveTo>
                    <a:pt x="108343" y="66548"/>
                  </a:moveTo>
                  <a:lnTo>
                    <a:pt x="81495" y="74815"/>
                  </a:lnTo>
                  <a:lnTo>
                    <a:pt x="108635" y="74815"/>
                  </a:lnTo>
                  <a:lnTo>
                    <a:pt x="108343" y="66548"/>
                  </a:lnTo>
                  <a:close/>
                </a:path>
                <a:path extrusionOk="0" h="133984" w="111125">
                  <a:moveTo>
                    <a:pt x="24269" y="65862"/>
                  </a:moveTo>
                  <a:lnTo>
                    <a:pt x="22275" y="65862"/>
                  </a:lnTo>
                  <a:lnTo>
                    <a:pt x="20294" y="65963"/>
                  </a:lnTo>
                  <a:lnTo>
                    <a:pt x="0" y="88201"/>
                  </a:lnTo>
                  <a:lnTo>
                    <a:pt x="5232" y="93639"/>
                  </a:lnTo>
                  <a:lnTo>
                    <a:pt x="11456" y="98132"/>
                  </a:lnTo>
                  <a:lnTo>
                    <a:pt x="16950" y="103378"/>
                  </a:lnTo>
                  <a:lnTo>
                    <a:pt x="19989" y="111074"/>
                  </a:lnTo>
                  <a:lnTo>
                    <a:pt x="29705" y="107797"/>
                  </a:lnTo>
                  <a:lnTo>
                    <a:pt x="36539" y="99524"/>
                  </a:lnTo>
                  <a:lnTo>
                    <a:pt x="43459" y="91316"/>
                  </a:lnTo>
                  <a:lnTo>
                    <a:pt x="50465" y="83169"/>
                  </a:lnTo>
                  <a:lnTo>
                    <a:pt x="57556" y="75082"/>
                  </a:lnTo>
                  <a:lnTo>
                    <a:pt x="50619" y="71268"/>
                  </a:lnTo>
                  <a:lnTo>
                    <a:pt x="42437" y="68362"/>
                  </a:lnTo>
                  <a:lnTo>
                    <a:pt x="33492" y="66511"/>
                  </a:lnTo>
                  <a:lnTo>
                    <a:pt x="24269" y="65862"/>
                  </a:lnTo>
                  <a:close/>
                </a:path>
                <a:path extrusionOk="0" h="133984" w="111125">
                  <a:moveTo>
                    <a:pt x="86156" y="0"/>
                  </a:moveTo>
                  <a:lnTo>
                    <a:pt x="71488" y="6108"/>
                  </a:lnTo>
                  <a:lnTo>
                    <a:pt x="71488" y="22352"/>
                  </a:lnTo>
                  <a:lnTo>
                    <a:pt x="76316" y="34417"/>
                  </a:lnTo>
                  <a:lnTo>
                    <a:pt x="87398" y="40278"/>
                  </a:lnTo>
                  <a:lnTo>
                    <a:pt x="99627" y="45033"/>
                  </a:lnTo>
                  <a:lnTo>
                    <a:pt x="107899" y="53784"/>
                  </a:lnTo>
                  <a:lnTo>
                    <a:pt x="106464" y="11633"/>
                  </a:lnTo>
                  <a:lnTo>
                    <a:pt x="98844" y="8597"/>
                  </a:lnTo>
                  <a:lnTo>
                    <a:pt x="91871" y="4927"/>
                  </a:lnTo>
                  <a:lnTo>
                    <a:pt x="8615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35" name="Google Shape;8935;gefe2f4b35a_0_4785"/>
            <p:cNvSpPr/>
            <p:nvPr/>
          </p:nvSpPr>
          <p:spPr>
            <a:xfrm>
              <a:off x="715010" y="773073"/>
              <a:ext cx="7341870" cy="31750"/>
            </a:xfrm>
            <a:custGeom>
              <a:rect b="b" l="l" r="r" t="t"/>
              <a:pathLst>
                <a:path extrusionOk="0" h="31750" w="7341870">
                  <a:moveTo>
                    <a:pt x="9664" y="30759"/>
                  </a:moveTo>
                  <a:lnTo>
                    <a:pt x="9398" y="6235"/>
                  </a:lnTo>
                  <a:lnTo>
                    <a:pt x="8496" y="5905"/>
                  </a:lnTo>
                  <a:lnTo>
                    <a:pt x="7493" y="5715"/>
                  </a:lnTo>
                  <a:lnTo>
                    <a:pt x="6413" y="5715"/>
                  </a:lnTo>
                  <a:lnTo>
                    <a:pt x="4546" y="5715"/>
                  </a:lnTo>
                  <a:lnTo>
                    <a:pt x="2413" y="6261"/>
                  </a:lnTo>
                  <a:lnTo>
                    <a:pt x="0" y="7505"/>
                  </a:lnTo>
                  <a:lnTo>
                    <a:pt x="0" y="29756"/>
                  </a:lnTo>
                  <a:lnTo>
                    <a:pt x="2349" y="30937"/>
                  </a:lnTo>
                  <a:lnTo>
                    <a:pt x="4432" y="31445"/>
                  </a:lnTo>
                  <a:lnTo>
                    <a:pt x="7518" y="31445"/>
                  </a:lnTo>
                  <a:lnTo>
                    <a:pt x="8648" y="31203"/>
                  </a:lnTo>
                  <a:lnTo>
                    <a:pt x="9664" y="30759"/>
                  </a:lnTo>
                  <a:close/>
                </a:path>
                <a:path extrusionOk="0" h="31750" w="7341870">
                  <a:moveTo>
                    <a:pt x="1811832" y="25"/>
                  </a:moveTo>
                  <a:lnTo>
                    <a:pt x="1789709" y="14770"/>
                  </a:lnTo>
                  <a:lnTo>
                    <a:pt x="1791042" y="14795"/>
                  </a:lnTo>
                  <a:lnTo>
                    <a:pt x="1798815" y="13741"/>
                  </a:lnTo>
                  <a:lnTo>
                    <a:pt x="1804695" y="10744"/>
                  </a:lnTo>
                  <a:lnTo>
                    <a:pt x="1808949" y="6083"/>
                  </a:lnTo>
                  <a:lnTo>
                    <a:pt x="1811832" y="25"/>
                  </a:lnTo>
                  <a:close/>
                </a:path>
                <a:path extrusionOk="0" h="31750" w="7341870">
                  <a:moveTo>
                    <a:pt x="7341552" y="10718"/>
                  </a:moveTo>
                  <a:lnTo>
                    <a:pt x="7339558" y="3987"/>
                  </a:lnTo>
                  <a:lnTo>
                    <a:pt x="7329233" y="25"/>
                  </a:lnTo>
                  <a:lnTo>
                    <a:pt x="7326439" y="14922"/>
                  </a:lnTo>
                  <a:lnTo>
                    <a:pt x="7329360" y="19888"/>
                  </a:lnTo>
                  <a:lnTo>
                    <a:pt x="7333069" y="19888"/>
                  </a:lnTo>
                  <a:lnTo>
                    <a:pt x="7338339" y="17068"/>
                  </a:lnTo>
                  <a:lnTo>
                    <a:pt x="7341552" y="1071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36" name="Google Shape;8936;gefe2f4b35a_0_4785"/>
            <p:cNvSpPr/>
            <p:nvPr/>
          </p:nvSpPr>
          <p:spPr>
            <a:xfrm>
              <a:off x="724405" y="779307"/>
              <a:ext cx="6984" cy="24765"/>
            </a:xfrm>
            <a:custGeom>
              <a:rect b="b" l="l" r="r" t="t"/>
              <a:pathLst>
                <a:path extrusionOk="0" h="24765" w="6984">
                  <a:moveTo>
                    <a:pt x="0" y="0"/>
                  </a:moveTo>
                  <a:lnTo>
                    <a:pt x="266" y="24523"/>
                  </a:lnTo>
                  <a:lnTo>
                    <a:pt x="4445" y="22707"/>
                  </a:lnTo>
                  <a:lnTo>
                    <a:pt x="6553" y="17526"/>
                  </a:lnTo>
                  <a:lnTo>
                    <a:pt x="6604" y="6997"/>
                  </a:lnTo>
                  <a:lnTo>
                    <a:pt x="4406" y="16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37" name="Google Shape;8937;gefe2f4b35a_0_4785"/>
            <p:cNvSpPr/>
            <p:nvPr/>
          </p:nvSpPr>
          <p:spPr>
            <a:xfrm>
              <a:off x="2548991" y="780579"/>
              <a:ext cx="6350634" cy="45084"/>
            </a:xfrm>
            <a:custGeom>
              <a:rect b="b" l="l" r="r" t="t"/>
              <a:pathLst>
                <a:path extrusionOk="0" h="45084" w="6350634">
                  <a:moveTo>
                    <a:pt x="36906" y="7264"/>
                  </a:moveTo>
                  <a:lnTo>
                    <a:pt x="22961" y="8140"/>
                  </a:lnTo>
                  <a:lnTo>
                    <a:pt x="10909" y="10871"/>
                  </a:lnTo>
                  <a:lnTo>
                    <a:pt x="2628" y="17348"/>
                  </a:lnTo>
                  <a:lnTo>
                    <a:pt x="0" y="29514"/>
                  </a:lnTo>
                  <a:lnTo>
                    <a:pt x="13957" y="28575"/>
                  </a:lnTo>
                  <a:lnTo>
                    <a:pt x="26009" y="25857"/>
                  </a:lnTo>
                  <a:lnTo>
                    <a:pt x="34277" y="19405"/>
                  </a:lnTo>
                  <a:lnTo>
                    <a:pt x="36906" y="7264"/>
                  </a:lnTo>
                  <a:close/>
                </a:path>
                <a:path extrusionOk="0" h="45084" w="6350634">
                  <a:moveTo>
                    <a:pt x="4456493" y="14757"/>
                  </a:moveTo>
                  <a:lnTo>
                    <a:pt x="4455414" y="14528"/>
                  </a:lnTo>
                  <a:lnTo>
                    <a:pt x="4453394" y="14287"/>
                  </a:lnTo>
                  <a:lnTo>
                    <a:pt x="4447502" y="20078"/>
                  </a:lnTo>
                  <a:lnTo>
                    <a:pt x="4441507" y="25831"/>
                  </a:lnTo>
                  <a:lnTo>
                    <a:pt x="4435437" y="31534"/>
                  </a:lnTo>
                  <a:lnTo>
                    <a:pt x="4436262" y="38468"/>
                  </a:lnTo>
                  <a:lnTo>
                    <a:pt x="4441495" y="44856"/>
                  </a:lnTo>
                  <a:lnTo>
                    <a:pt x="4452798" y="44856"/>
                  </a:lnTo>
                  <a:lnTo>
                    <a:pt x="4454576" y="44665"/>
                  </a:lnTo>
                  <a:lnTo>
                    <a:pt x="4456493" y="44259"/>
                  </a:lnTo>
                  <a:lnTo>
                    <a:pt x="4456493" y="14757"/>
                  </a:lnTo>
                  <a:close/>
                </a:path>
                <a:path extrusionOk="0" h="45084" w="6350634">
                  <a:moveTo>
                    <a:pt x="6350533" y="4800"/>
                  </a:moveTo>
                  <a:lnTo>
                    <a:pt x="6342304" y="0"/>
                  </a:lnTo>
                  <a:lnTo>
                    <a:pt x="6340907" y="4800"/>
                  </a:lnTo>
                  <a:lnTo>
                    <a:pt x="6337440" y="7607"/>
                  </a:lnTo>
                  <a:lnTo>
                    <a:pt x="6330124" y="7607"/>
                  </a:lnTo>
                  <a:lnTo>
                    <a:pt x="6328791" y="7493"/>
                  </a:lnTo>
                  <a:lnTo>
                    <a:pt x="6327356" y="7264"/>
                  </a:lnTo>
                  <a:lnTo>
                    <a:pt x="6327356" y="22237"/>
                  </a:lnTo>
                  <a:lnTo>
                    <a:pt x="6334849" y="22237"/>
                  </a:lnTo>
                  <a:lnTo>
                    <a:pt x="6336297" y="28117"/>
                  </a:lnTo>
                  <a:lnTo>
                    <a:pt x="6342304" y="29502"/>
                  </a:lnTo>
                  <a:lnTo>
                    <a:pt x="6342354" y="19862"/>
                  </a:lnTo>
                  <a:lnTo>
                    <a:pt x="6347828" y="11518"/>
                  </a:lnTo>
                  <a:lnTo>
                    <a:pt x="6350533" y="480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38" name="Google Shape;8938;gefe2f4b35a_0_4785"/>
            <p:cNvSpPr/>
            <p:nvPr/>
          </p:nvSpPr>
          <p:spPr>
            <a:xfrm>
              <a:off x="6984301" y="794765"/>
              <a:ext cx="1531620" cy="24130"/>
            </a:xfrm>
            <a:custGeom>
              <a:rect b="b" l="l" r="r" t="t"/>
              <a:pathLst>
                <a:path extrusionOk="0" h="24130" w="1531620">
                  <a:moveTo>
                    <a:pt x="18084" y="101"/>
                  </a:moveTo>
                  <a:lnTo>
                    <a:pt x="16624" y="0"/>
                  </a:lnTo>
                  <a:lnTo>
                    <a:pt x="15925" y="0"/>
                  </a:lnTo>
                  <a:lnTo>
                    <a:pt x="5334" y="0"/>
                  </a:lnTo>
                  <a:lnTo>
                    <a:pt x="25" y="7670"/>
                  </a:lnTo>
                  <a:lnTo>
                    <a:pt x="0" y="16002"/>
                  </a:lnTo>
                  <a:lnTo>
                    <a:pt x="127" y="17348"/>
                  </a:lnTo>
                  <a:lnTo>
                    <a:pt x="6197" y="11645"/>
                  </a:lnTo>
                  <a:lnTo>
                    <a:pt x="12192" y="5892"/>
                  </a:lnTo>
                  <a:lnTo>
                    <a:pt x="18084" y="101"/>
                  </a:lnTo>
                  <a:close/>
                </a:path>
                <a:path extrusionOk="0" h="24130" w="1531620">
                  <a:moveTo>
                    <a:pt x="1531226" y="8064"/>
                  </a:moveTo>
                  <a:lnTo>
                    <a:pt x="1528368" y="2857"/>
                  </a:lnTo>
                  <a:lnTo>
                    <a:pt x="1525092" y="850"/>
                  </a:lnTo>
                  <a:lnTo>
                    <a:pt x="1522069" y="850"/>
                  </a:lnTo>
                  <a:lnTo>
                    <a:pt x="1516976" y="850"/>
                  </a:lnTo>
                  <a:lnTo>
                    <a:pt x="1512570" y="6540"/>
                  </a:lnTo>
                  <a:lnTo>
                    <a:pt x="1511236" y="17907"/>
                  </a:lnTo>
                  <a:lnTo>
                    <a:pt x="1514309" y="23583"/>
                  </a:lnTo>
                  <a:lnTo>
                    <a:pt x="1526235" y="23583"/>
                  </a:lnTo>
                  <a:lnTo>
                    <a:pt x="1528572" y="23342"/>
                  </a:lnTo>
                  <a:lnTo>
                    <a:pt x="1531226" y="22809"/>
                  </a:lnTo>
                  <a:lnTo>
                    <a:pt x="1531226" y="806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39" name="Google Shape;8939;gefe2f4b35a_0_4785"/>
            <p:cNvSpPr/>
            <p:nvPr/>
          </p:nvSpPr>
          <p:spPr>
            <a:xfrm>
              <a:off x="8752238" y="799264"/>
              <a:ext cx="21590" cy="36830"/>
            </a:xfrm>
            <a:custGeom>
              <a:rect b="b" l="l" r="r" t="t"/>
              <a:pathLst>
                <a:path extrusionOk="0" h="36830" w="21590">
                  <a:moveTo>
                    <a:pt x="126" y="0"/>
                  </a:moveTo>
                  <a:lnTo>
                    <a:pt x="0" y="36322"/>
                  </a:lnTo>
                  <a:lnTo>
                    <a:pt x="863" y="35572"/>
                  </a:lnTo>
                  <a:lnTo>
                    <a:pt x="5676" y="30505"/>
                  </a:lnTo>
                  <a:lnTo>
                    <a:pt x="8039" y="27025"/>
                  </a:lnTo>
                  <a:lnTo>
                    <a:pt x="13957" y="27025"/>
                  </a:lnTo>
                  <a:lnTo>
                    <a:pt x="16916" y="28663"/>
                  </a:lnTo>
                  <a:lnTo>
                    <a:pt x="21069" y="33058"/>
                  </a:lnTo>
                  <a:lnTo>
                    <a:pt x="21069" y="3556"/>
                  </a:lnTo>
                  <a:lnTo>
                    <a:pt x="17792" y="4521"/>
                  </a:lnTo>
                  <a:lnTo>
                    <a:pt x="15074" y="4927"/>
                  </a:lnTo>
                  <a:lnTo>
                    <a:pt x="7200" y="492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40" name="Google Shape;8940;gefe2f4b35a_0_4785"/>
            <p:cNvSpPr/>
            <p:nvPr/>
          </p:nvSpPr>
          <p:spPr>
            <a:xfrm>
              <a:off x="149987" y="794993"/>
              <a:ext cx="8602980" cy="45719"/>
            </a:xfrm>
            <a:custGeom>
              <a:rect b="b" l="l" r="r" t="t"/>
              <a:pathLst>
                <a:path extrusionOk="0" h="45719" w="8602980">
                  <a:moveTo>
                    <a:pt x="13042" y="25692"/>
                  </a:moveTo>
                  <a:lnTo>
                    <a:pt x="11950" y="17932"/>
                  </a:lnTo>
                  <a:lnTo>
                    <a:pt x="5067" y="7835"/>
                  </a:lnTo>
                  <a:lnTo>
                    <a:pt x="533" y="19011"/>
                  </a:lnTo>
                  <a:lnTo>
                    <a:pt x="0" y="26657"/>
                  </a:lnTo>
                  <a:lnTo>
                    <a:pt x="2222" y="31038"/>
                  </a:lnTo>
                  <a:lnTo>
                    <a:pt x="5905" y="32435"/>
                  </a:lnTo>
                  <a:lnTo>
                    <a:pt x="10350" y="30670"/>
                  </a:lnTo>
                  <a:lnTo>
                    <a:pt x="13042" y="25692"/>
                  </a:lnTo>
                  <a:close/>
                </a:path>
                <a:path extrusionOk="0" h="45719" w="8602980">
                  <a:moveTo>
                    <a:pt x="8602383" y="4279"/>
                  </a:moveTo>
                  <a:lnTo>
                    <a:pt x="8599208" y="2082"/>
                  </a:lnTo>
                  <a:lnTo>
                    <a:pt x="8595919" y="0"/>
                  </a:lnTo>
                  <a:lnTo>
                    <a:pt x="8590521" y="0"/>
                  </a:lnTo>
                  <a:lnTo>
                    <a:pt x="8589302" y="0"/>
                  </a:lnTo>
                  <a:lnTo>
                    <a:pt x="8587981" y="101"/>
                  </a:lnTo>
                  <a:lnTo>
                    <a:pt x="8586533" y="342"/>
                  </a:lnTo>
                  <a:lnTo>
                    <a:pt x="8586533" y="44932"/>
                  </a:lnTo>
                  <a:lnTo>
                    <a:pt x="8587803" y="45123"/>
                  </a:lnTo>
                  <a:lnTo>
                    <a:pt x="8590115" y="45212"/>
                  </a:lnTo>
                  <a:lnTo>
                    <a:pt x="8595601" y="45212"/>
                  </a:lnTo>
                  <a:lnTo>
                    <a:pt x="8599335" y="43141"/>
                  </a:lnTo>
                  <a:lnTo>
                    <a:pt x="8602256" y="40601"/>
                  </a:lnTo>
                  <a:lnTo>
                    <a:pt x="8602383" y="427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41" name="Google Shape;8941;gefe2f4b35a_0_4785"/>
            <p:cNvSpPr/>
            <p:nvPr/>
          </p:nvSpPr>
          <p:spPr>
            <a:xfrm>
              <a:off x="1834589" y="805258"/>
              <a:ext cx="37464" cy="13334"/>
            </a:xfrm>
            <a:custGeom>
              <a:rect b="b" l="l" r="r" t="t"/>
              <a:pathLst>
                <a:path extrusionOk="0" h="13334" w="37464">
                  <a:moveTo>
                    <a:pt x="11087" y="0"/>
                  </a:moveTo>
                  <a:lnTo>
                    <a:pt x="8648" y="0"/>
                  </a:lnTo>
                  <a:lnTo>
                    <a:pt x="5130" y="0"/>
                  </a:lnTo>
                  <a:lnTo>
                    <a:pt x="2540" y="2768"/>
                  </a:lnTo>
                  <a:lnTo>
                    <a:pt x="0" y="12306"/>
                  </a:lnTo>
                  <a:lnTo>
                    <a:pt x="1612" y="11696"/>
                  </a:lnTo>
                  <a:lnTo>
                    <a:pt x="3606" y="11468"/>
                  </a:lnTo>
                  <a:lnTo>
                    <a:pt x="8991" y="11468"/>
                  </a:lnTo>
                  <a:lnTo>
                    <a:pt x="23431" y="13271"/>
                  </a:lnTo>
                  <a:lnTo>
                    <a:pt x="32791" y="13271"/>
                  </a:lnTo>
                  <a:lnTo>
                    <a:pt x="37287" y="11569"/>
                  </a:lnTo>
                  <a:lnTo>
                    <a:pt x="36804" y="4826"/>
                  </a:lnTo>
                  <a:lnTo>
                    <a:pt x="34785" y="5156"/>
                  </a:lnTo>
                  <a:lnTo>
                    <a:pt x="32893" y="5295"/>
                  </a:lnTo>
                  <a:lnTo>
                    <a:pt x="25654" y="5295"/>
                  </a:lnTo>
                  <a:lnTo>
                    <a:pt x="21259" y="3975"/>
                  </a:lnTo>
                  <a:lnTo>
                    <a:pt x="13970" y="1320"/>
                  </a:lnTo>
                  <a:lnTo>
                    <a:pt x="110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42" name="Google Shape;8942;gefe2f4b35a_0_4785"/>
            <p:cNvSpPr/>
            <p:nvPr/>
          </p:nvSpPr>
          <p:spPr>
            <a:xfrm>
              <a:off x="10662963" y="802820"/>
              <a:ext cx="26034" cy="52069"/>
            </a:xfrm>
            <a:custGeom>
              <a:rect b="b" l="l" r="r" t="t"/>
              <a:pathLst>
                <a:path extrusionOk="0" h="52069" w="26034">
                  <a:moveTo>
                    <a:pt x="3412" y="0"/>
                  </a:moveTo>
                  <a:lnTo>
                    <a:pt x="0" y="9530"/>
                  </a:lnTo>
                  <a:lnTo>
                    <a:pt x="554" y="24288"/>
                  </a:lnTo>
                  <a:lnTo>
                    <a:pt x="4405" y="39865"/>
                  </a:lnTo>
                  <a:lnTo>
                    <a:pt x="10879" y="51854"/>
                  </a:lnTo>
                  <a:lnTo>
                    <a:pt x="14675" y="42653"/>
                  </a:lnTo>
                  <a:lnTo>
                    <a:pt x="19850" y="34856"/>
                  </a:lnTo>
                  <a:lnTo>
                    <a:pt x="24204" y="26281"/>
                  </a:lnTo>
                  <a:lnTo>
                    <a:pt x="25535" y="14744"/>
                  </a:lnTo>
                  <a:lnTo>
                    <a:pt x="19098" y="12085"/>
                  </a:lnTo>
                  <a:lnTo>
                    <a:pt x="14269" y="7720"/>
                  </a:lnTo>
                  <a:lnTo>
                    <a:pt x="9542" y="3180"/>
                  </a:lnTo>
                  <a:lnTo>
                    <a:pt x="34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43" name="Google Shape;8943;gefe2f4b35a_0_4785"/>
            <p:cNvSpPr/>
            <p:nvPr/>
          </p:nvSpPr>
          <p:spPr>
            <a:xfrm>
              <a:off x="4591603" y="816950"/>
              <a:ext cx="29210" cy="1905"/>
            </a:xfrm>
            <a:custGeom>
              <a:rect b="b" l="l" r="r" t="t"/>
              <a:pathLst>
                <a:path extrusionOk="0" h="1905" w="29210">
                  <a:moveTo>
                    <a:pt x="28587" y="0"/>
                  </a:moveTo>
                  <a:lnTo>
                    <a:pt x="28409" y="0"/>
                  </a:lnTo>
                  <a:lnTo>
                    <a:pt x="0" y="1866"/>
                  </a:lnTo>
                  <a:lnTo>
                    <a:pt x="19900" y="609"/>
                  </a:lnTo>
                  <a:lnTo>
                    <a:pt x="285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44" name="Google Shape;8944;gefe2f4b35a_0_4785"/>
            <p:cNvSpPr/>
            <p:nvPr/>
          </p:nvSpPr>
          <p:spPr>
            <a:xfrm>
              <a:off x="5036769" y="808189"/>
              <a:ext cx="746125" cy="24765"/>
            </a:xfrm>
            <a:custGeom>
              <a:rect b="b" l="l" r="r" t="t"/>
              <a:pathLst>
                <a:path extrusionOk="0" h="24765" w="746125">
                  <a:moveTo>
                    <a:pt x="24193" y="1892"/>
                  </a:moveTo>
                  <a:lnTo>
                    <a:pt x="22872" y="546"/>
                  </a:lnTo>
                  <a:lnTo>
                    <a:pt x="21183" y="0"/>
                  </a:lnTo>
                  <a:lnTo>
                    <a:pt x="19316" y="0"/>
                  </a:lnTo>
                  <a:lnTo>
                    <a:pt x="12242" y="0"/>
                  </a:lnTo>
                  <a:lnTo>
                    <a:pt x="2730" y="7823"/>
                  </a:lnTo>
                  <a:lnTo>
                    <a:pt x="2044" y="9372"/>
                  </a:lnTo>
                  <a:lnTo>
                    <a:pt x="0" y="13081"/>
                  </a:lnTo>
                  <a:lnTo>
                    <a:pt x="1333" y="14490"/>
                  </a:lnTo>
                  <a:lnTo>
                    <a:pt x="4178" y="14490"/>
                  </a:lnTo>
                  <a:lnTo>
                    <a:pt x="10833" y="13055"/>
                  </a:lnTo>
                  <a:lnTo>
                    <a:pt x="18249" y="9588"/>
                  </a:lnTo>
                  <a:lnTo>
                    <a:pt x="23634" y="5435"/>
                  </a:lnTo>
                  <a:lnTo>
                    <a:pt x="24193" y="1892"/>
                  </a:lnTo>
                  <a:close/>
                </a:path>
                <a:path extrusionOk="0" h="24765" w="746125">
                  <a:moveTo>
                    <a:pt x="745832" y="16649"/>
                  </a:moveTo>
                  <a:lnTo>
                    <a:pt x="738606" y="13093"/>
                  </a:lnTo>
                  <a:lnTo>
                    <a:pt x="733056" y="7670"/>
                  </a:lnTo>
                  <a:lnTo>
                    <a:pt x="726935" y="2705"/>
                  </a:lnTo>
                  <a:lnTo>
                    <a:pt x="718045" y="533"/>
                  </a:lnTo>
                  <a:lnTo>
                    <a:pt x="715492" y="533"/>
                  </a:lnTo>
                  <a:lnTo>
                    <a:pt x="712520" y="952"/>
                  </a:lnTo>
                  <a:lnTo>
                    <a:pt x="709041" y="1905"/>
                  </a:lnTo>
                  <a:lnTo>
                    <a:pt x="709650" y="10668"/>
                  </a:lnTo>
                  <a:lnTo>
                    <a:pt x="715327" y="17805"/>
                  </a:lnTo>
                  <a:lnTo>
                    <a:pt x="723938" y="22593"/>
                  </a:lnTo>
                  <a:lnTo>
                    <a:pt x="733348" y="24358"/>
                  </a:lnTo>
                  <a:lnTo>
                    <a:pt x="739165" y="24358"/>
                  </a:lnTo>
                  <a:lnTo>
                    <a:pt x="744156" y="22059"/>
                  </a:lnTo>
                  <a:lnTo>
                    <a:pt x="745832" y="1664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45" name="Google Shape;8945;gefe2f4b35a_0_4785"/>
            <p:cNvSpPr/>
            <p:nvPr/>
          </p:nvSpPr>
          <p:spPr>
            <a:xfrm>
              <a:off x="8780831" y="810083"/>
              <a:ext cx="12700" cy="28575"/>
            </a:xfrm>
            <a:custGeom>
              <a:rect b="b" l="l" r="r" t="t"/>
              <a:pathLst>
                <a:path extrusionOk="0" h="28575" w="12700">
                  <a:moveTo>
                    <a:pt x="7175" y="0"/>
                  </a:moveTo>
                  <a:lnTo>
                    <a:pt x="7480" y="10134"/>
                  </a:lnTo>
                  <a:lnTo>
                    <a:pt x="0" y="22237"/>
                  </a:lnTo>
                  <a:lnTo>
                    <a:pt x="3683" y="24917"/>
                  </a:lnTo>
                  <a:lnTo>
                    <a:pt x="7747" y="27101"/>
                  </a:lnTo>
                  <a:lnTo>
                    <a:pt x="12534" y="28562"/>
                  </a:lnTo>
                  <a:lnTo>
                    <a:pt x="10357" y="7043"/>
                  </a:lnTo>
                  <a:lnTo>
                    <a:pt x="9791" y="584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46" name="Google Shape;8946;gefe2f4b35a_0_4785"/>
            <p:cNvSpPr/>
            <p:nvPr/>
          </p:nvSpPr>
          <p:spPr>
            <a:xfrm>
              <a:off x="8790624" y="810666"/>
              <a:ext cx="27304" cy="30480"/>
            </a:xfrm>
            <a:custGeom>
              <a:rect b="b" l="l" r="r" t="t"/>
              <a:pathLst>
                <a:path extrusionOk="0" h="30480" w="27304">
                  <a:moveTo>
                    <a:pt x="0" y="0"/>
                  </a:moveTo>
                  <a:lnTo>
                    <a:pt x="566" y="6459"/>
                  </a:lnTo>
                  <a:lnTo>
                    <a:pt x="2743" y="27978"/>
                  </a:lnTo>
                  <a:lnTo>
                    <a:pt x="6908" y="29248"/>
                  </a:lnTo>
                  <a:lnTo>
                    <a:pt x="11607" y="29959"/>
                  </a:lnTo>
                  <a:lnTo>
                    <a:pt x="20154" y="29959"/>
                  </a:lnTo>
                  <a:lnTo>
                    <a:pt x="23456" y="29730"/>
                  </a:lnTo>
                  <a:lnTo>
                    <a:pt x="27051" y="29260"/>
                  </a:lnTo>
                  <a:lnTo>
                    <a:pt x="23533" y="18498"/>
                  </a:lnTo>
                  <a:lnTo>
                    <a:pt x="17873" y="10058"/>
                  </a:lnTo>
                  <a:lnTo>
                    <a:pt x="10039" y="39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47" name="Google Shape;8947;gefe2f4b35a_0_4785"/>
            <p:cNvSpPr/>
            <p:nvPr/>
          </p:nvSpPr>
          <p:spPr>
            <a:xfrm>
              <a:off x="1788190" y="823550"/>
              <a:ext cx="24764" cy="16509"/>
            </a:xfrm>
            <a:custGeom>
              <a:rect b="b" l="l" r="r" t="t"/>
              <a:pathLst>
                <a:path extrusionOk="0" h="16509" w="24764">
                  <a:moveTo>
                    <a:pt x="10744" y="0"/>
                  </a:moveTo>
                  <a:lnTo>
                    <a:pt x="7213" y="0"/>
                  </a:lnTo>
                  <a:lnTo>
                    <a:pt x="3454" y="685"/>
                  </a:lnTo>
                  <a:lnTo>
                    <a:pt x="0" y="1879"/>
                  </a:lnTo>
                  <a:lnTo>
                    <a:pt x="304" y="16408"/>
                  </a:lnTo>
                  <a:lnTo>
                    <a:pt x="2908" y="15836"/>
                  </a:lnTo>
                  <a:lnTo>
                    <a:pt x="5016" y="14935"/>
                  </a:lnTo>
                  <a:lnTo>
                    <a:pt x="9906" y="12522"/>
                  </a:lnTo>
                  <a:lnTo>
                    <a:pt x="12204" y="11023"/>
                  </a:lnTo>
                  <a:lnTo>
                    <a:pt x="17360" y="11023"/>
                  </a:lnTo>
                  <a:lnTo>
                    <a:pt x="20167" y="12382"/>
                  </a:lnTo>
                  <a:lnTo>
                    <a:pt x="24218" y="16370"/>
                  </a:lnTo>
                  <a:lnTo>
                    <a:pt x="24731" y="8813"/>
                  </a:lnTo>
                  <a:lnTo>
                    <a:pt x="22082" y="3741"/>
                  </a:lnTo>
                  <a:lnTo>
                    <a:pt x="17132" y="891"/>
                  </a:lnTo>
                  <a:lnTo>
                    <a:pt x="1074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48" name="Google Shape;8948;gefe2f4b35a_0_4785"/>
            <p:cNvSpPr/>
            <p:nvPr/>
          </p:nvSpPr>
          <p:spPr>
            <a:xfrm>
              <a:off x="1773897" y="825431"/>
              <a:ext cx="14605" cy="15240"/>
            </a:xfrm>
            <a:custGeom>
              <a:rect b="b" l="l" r="r" t="t"/>
              <a:pathLst>
                <a:path extrusionOk="0" h="15240" w="14605">
                  <a:moveTo>
                    <a:pt x="14287" y="0"/>
                  </a:moveTo>
                  <a:lnTo>
                    <a:pt x="6350" y="2755"/>
                  </a:lnTo>
                  <a:lnTo>
                    <a:pt x="0" y="8229"/>
                  </a:lnTo>
                  <a:lnTo>
                    <a:pt x="1689" y="14490"/>
                  </a:lnTo>
                  <a:lnTo>
                    <a:pt x="4279" y="14960"/>
                  </a:lnTo>
                  <a:lnTo>
                    <a:pt x="6565" y="15151"/>
                  </a:lnTo>
                  <a:lnTo>
                    <a:pt x="10883" y="15151"/>
                  </a:lnTo>
                  <a:lnTo>
                    <a:pt x="12852" y="14909"/>
                  </a:lnTo>
                  <a:lnTo>
                    <a:pt x="14604" y="14528"/>
                  </a:lnTo>
                  <a:lnTo>
                    <a:pt x="142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49" name="Google Shape;8949;gefe2f4b35a_0_4785"/>
            <p:cNvSpPr/>
            <p:nvPr/>
          </p:nvSpPr>
          <p:spPr>
            <a:xfrm>
              <a:off x="1539913" y="824318"/>
              <a:ext cx="4464685" cy="33655"/>
            </a:xfrm>
            <a:custGeom>
              <a:rect b="b" l="l" r="r" t="t"/>
              <a:pathLst>
                <a:path extrusionOk="0" h="33655" w="4464685">
                  <a:moveTo>
                    <a:pt x="23368" y="19989"/>
                  </a:moveTo>
                  <a:lnTo>
                    <a:pt x="21678" y="12636"/>
                  </a:lnTo>
                  <a:lnTo>
                    <a:pt x="17056" y="8267"/>
                  </a:lnTo>
                  <a:lnTo>
                    <a:pt x="9486" y="6819"/>
                  </a:lnTo>
                  <a:lnTo>
                    <a:pt x="6731" y="6819"/>
                  </a:lnTo>
                  <a:lnTo>
                    <a:pt x="3581" y="7213"/>
                  </a:lnTo>
                  <a:lnTo>
                    <a:pt x="0" y="8013"/>
                  </a:lnTo>
                  <a:lnTo>
                    <a:pt x="317" y="18821"/>
                  </a:lnTo>
                  <a:lnTo>
                    <a:pt x="6578" y="23672"/>
                  </a:lnTo>
                  <a:lnTo>
                    <a:pt x="15074" y="26276"/>
                  </a:lnTo>
                  <a:lnTo>
                    <a:pt x="22148" y="30353"/>
                  </a:lnTo>
                  <a:lnTo>
                    <a:pt x="23368" y="19989"/>
                  </a:lnTo>
                  <a:close/>
                </a:path>
                <a:path extrusionOk="0" h="33655" w="4464685">
                  <a:moveTo>
                    <a:pt x="419836" y="520"/>
                  </a:moveTo>
                  <a:lnTo>
                    <a:pt x="417118" y="177"/>
                  </a:lnTo>
                  <a:lnTo>
                    <a:pt x="414540" y="0"/>
                  </a:lnTo>
                  <a:lnTo>
                    <a:pt x="412140" y="0"/>
                  </a:lnTo>
                  <a:lnTo>
                    <a:pt x="403771" y="889"/>
                  </a:lnTo>
                  <a:lnTo>
                    <a:pt x="397243" y="3683"/>
                  </a:lnTo>
                  <a:lnTo>
                    <a:pt x="392760" y="8534"/>
                  </a:lnTo>
                  <a:lnTo>
                    <a:pt x="390512" y="15608"/>
                  </a:lnTo>
                  <a:lnTo>
                    <a:pt x="393128" y="15913"/>
                  </a:lnTo>
                  <a:lnTo>
                    <a:pt x="395617" y="16078"/>
                  </a:lnTo>
                  <a:lnTo>
                    <a:pt x="397941" y="16078"/>
                  </a:lnTo>
                  <a:lnTo>
                    <a:pt x="406412" y="15189"/>
                  </a:lnTo>
                  <a:lnTo>
                    <a:pt x="413016" y="12407"/>
                  </a:lnTo>
                  <a:lnTo>
                    <a:pt x="417550" y="7581"/>
                  </a:lnTo>
                  <a:lnTo>
                    <a:pt x="419836" y="520"/>
                  </a:lnTo>
                  <a:close/>
                </a:path>
                <a:path extrusionOk="0" h="33655" w="4464685">
                  <a:moveTo>
                    <a:pt x="4464355" y="27635"/>
                  </a:moveTo>
                  <a:lnTo>
                    <a:pt x="4463808" y="16446"/>
                  </a:lnTo>
                  <a:lnTo>
                    <a:pt x="4457370" y="10858"/>
                  </a:lnTo>
                  <a:lnTo>
                    <a:pt x="4448441" y="10858"/>
                  </a:lnTo>
                  <a:lnTo>
                    <a:pt x="4441774" y="11861"/>
                  </a:lnTo>
                  <a:lnTo>
                    <a:pt x="4434560" y="15151"/>
                  </a:lnTo>
                  <a:lnTo>
                    <a:pt x="4427093" y="21170"/>
                  </a:lnTo>
                  <a:lnTo>
                    <a:pt x="4419676" y="30353"/>
                  </a:lnTo>
                  <a:lnTo>
                    <a:pt x="4428985" y="32372"/>
                  </a:lnTo>
                  <a:lnTo>
                    <a:pt x="4436592" y="33223"/>
                  </a:lnTo>
                  <a:lnTo>
                    <a:pt x="4458449" y="33223"/>
                  </a:lnTo>
                  <a:lnTo>
                    <a:pt x="4464355" y="27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50" name="Google Shape;8950;gefe2f4b35a_0_4785"/>
            <p:cNvSpPr/>
            <p:nvPr/>
          </p:nvSpPr>
          <p:spPr>
            <a:xfrm>
              <a:off x="1132749" y="837994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21120" y="0"/>
                  </a:moveTo>
                  <a:lnTo>
                    <a:pt x="19202" y="0"/>
                  </a:lnTo>
                  <a:lnTo>
                    <a:pt x="12115" y="0"/>
                  </a:lnTo>
                  <a:lnTo>
                    <a:pt x="2705" y="7531"/>
                  </a:lnTo>
                  <a:lnTo>
                    <a:pt x="2057" y="9067"/>
                  </a:lnTo>
                  <a:lnTo>
                    <a:pt x="0" y="12788"/>
                  </a:lnTo>
                  <a:lnTo>
                    <a:pt x="1346" y="14198"/>
                  </a:lnTo>
                  <a:lnTo>
                    <a:pt x="4203" y="14198"/>
                  </a:lnTo>
                  <a:lnTo>
                    <a:pt x="10862" y="12767"/>
                  </a:lnTo>
                  <a:lnTo>
                    <a:pt x="18275" y="9359"/>
                  </a:lnTo>
                  <a:lnTo>
                    <a:pt x="23659" y="5304"/>
                  </a:lnTo>
                  <a:lnTo>
                    <a:pt x="24231" y="1930"/>
                  </a:lnTo>
                  <a:lnTo>
                    <a:pt x="22872" y="558"/>
                  </a:lnTo>
                  <a:lnTo>
                    <a:pt x="211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51" name="Google Shape;8951;gefe2f4b35a_0_4785"/>
            <p:cNvSpPr/>
            <p:nvPr/>
          </p:nvSpPr>
          <p:spPr>
            <a:xfrm>
              <a:off x="2843646" y="839920"/>
              <a:ext cx="8889" cy="7619"/>
            </a:xfrm>
            <a:custGeom>
              <a:rect b="b" l="l" r="r" t="t"/>
              <a:pathLst>
                <a:path extrusionOk="0" h="7619" w="8889">
                  <a:moveTo>
                    <a:pt x="0" y="0"/>
                  </a:moveTo>
                  <a:lnTo>
                    <a:pt x="1295" y="2501"/>
                  </a:lnTo>
                  <a:lnTo>
                    <a:pt x="1358" y="4927"/>
                  </a:lnTo>
                  <a:lnTo>
                    <a:pt x="736" y="7238"/>
                  </a:lnTo>
                  <a:lnTo>
                    <a:pt x="8724" y="7188"/>
                  </a:lnTo>
                  <a:lnTo>
                    <a:pt x="8547" y="3225"/>
                  </a:lnTo>
                  <a:lnTo>
                    <a:pt x="6261" y="2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52" name="Google Shape;8952;gefe2f4b35a_0_4785"/>
            <p:cNvSpPr/>
            <p:nvPr/>
          </p:nvSpPr>
          <p:spPr>
            <a:xfrm>
              <a:off x="2835889" y="847106"/>
              <a:ext cx="17144" cy="22859"/>
            </a:xfrm>
            <a:custGeom>
              <a:rect b="b" l="l" r="r" t="t"/>
              <a:pathLst>
                <a:path extrusionOk="0" h="22859" w="17144">
                  <a:moveTo>
                    <a:pt x="16482" y="0"/>
                  </a:moveTo>
                  <a:lnTo>
                    <a:pt x="8493" y="63"/>
                  </a:lnTo>
                  <a:lnTo>
                    <a:pt x="4735" y="7247"/>
                  </a:lnTo>
                  <a:lnTo>
                    <a:pt x="448" y="13474"/>
                  </a:lnTo>
                  <a:lnTo>
                    <a:pt x="0" y="18558"/>
                  </a:lnTo>
                  <a:lnTo>
                    <a:pt x="7757" y="22313"/>
                  </a:lnTo>
                  <a:lnTo>
                    <a:pt x="9294" y="19202"/>
                  </a:lnTo>
                  <a:lnTo>
                    <a:pt x="16837" y="7696"/>
                  </a:lnTo>
                  <a:lnTo>
                    <a:pt x="164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53" name="Google Shape;8953;gefe2f4b35a_0_4785"/>
            <p:cNvSpPr/>
            <p:nvPr/>
          </p:nvSpPr>
          <p:spPr>
            <a:xfrm>
              <a:off x="913815" y="839913"/>
              <a:ext cx="5347970" cy="60325"/>
            </a:xfrm>
            <a:custGeom>
              <a:rect b="b" l="l" r="r" t="t"/>
              <a:pathLst>
                <a:path extrusionOk="0" h="60325" w="5347970">
                  <a:moveTo>
                    <a:pt x="29349" y="21907"/>
                  </a:moveTo>
                  <a:lnTo>
                    <a:pt x="25171" y="17881"/>
                  </a:lnTo>
                  <a:lnTo>
                    <a:pt x="19596" y="15570"/>
                  </a:lnTo>
                  <a:lnTo>
                    <a:pt x="14401" y="15570"/>
                  </a:lnTo>
                  <a:lnTo>
                    <a:pt x="7429" y="15570"/>
                  </a:lnTo>
                  <a:lnTo>
                    <a:pt x="1168" y="19735"/>
                  </a:lnTo>
                  <a:lnTo>
                    <a:pt x="0" y="29514"/>
                  </a:lnTo>
                  <a:lnTo>
                    <a:pt x="2044" y="29298"/>
                  </a:lnTo>
                  <a:lnTo>
                    <a:pt x="20281" y="29286"/>
                  </a:lnTo>
                  <a:lnTo>
                    <a:pt x="28016" y="28676"/>
                  </a:lnTo>
                  <a:lnTo>
                    <a:pt x="29349" y="21907"/>
                  </a:lnTo>
                  <a:close/>
                </a:path>
                <a:path extrusionOk="0" h="60325" w="5347970">
                  <a:moveTo>
                    <a:pt x="132664" y="21907"/>
                  </a:moveTo>
                  <a:lnTo>
                    <a:pt x="129679" y="21920"/>
                  </a:lnTo>
                  <a:lnTo>
                    <a:pt x="119100" y="5549"/>
                  </a:lnTo>
                  <a:lnTo>
                    <a:pt x="116497" y="5549"/>
                  </a:lnTo>
                  <a:lnTo>
                    <a:pt x="114490" y="5549"/>
                  </a:lnTo>
                  <a:lnTo>
                    <a:pt x="112496" y="7988"/>
                  </a:lnTo>
                  <a:lnTo>
                    <a:pt x="110540" y="14757"/>
                  </a:lnTo>
                  <a:lnTo>
                    <a:pt x="114820" y="14986"/>
                  </a:lnTo>
                  <a:lnTo>
                    <a:pt x="119126" y="15798"/>
                  </a:lnTo>
                  <a:lnTo>
                    <a:pt x="117690" y="21907"/>
                  </a:lnTo>
                  <a:lnTo>
                    <a:pt x="111937" y="23634"/>
                  </a:lnTo>
                  <a:lnTo>
                    <a:pt x="103301" y="22263"/>
                  </a:lnTo>
                  <a:lnTo>
                    <a:pt x="103047" y="29514"/>
                  </a:lnTo>
                  <a:lnTo>
                    <a:pt x="105130" y="29298"/>
                  </a:lnTo>
                  <a:lnTo>
                    <a:pt x="123469" y="29286"/>
                  </a:lnTo>
                  <a:lnTo>
                    <a:pt x="131140" y="28663"/>
                  </a:lnTo>
                  <a:lnTo>
                    <a:pt x="132664" y="21907"/>
                  </a:lnTo>
                  <a:close/>
                </a:path>
                <a:path extrusionOk="0" h="60325" w="5347970">
                  <a:moveTo>
                    <a:pt x="3608743" y="22123"/>
                  </a:moveTo>
                  <a:lnTo>
                    <a:pt x="3601910" y="14757"/>
                  </a:lnTo>
                  <a:lnTo>
                    <a:pt x="3596741" y="22491"/>
                  </a:lnTo>
                  <a:lnTo>
                    <a:pt x="3577704" y="29197"/>
                  </a:lnTo>
                  <a:lnTo>
                    <a:pt x="3572560" y="37007"/>
                  </a:lnTo>
                  <a:lnTo>
                    <a:pt x="3574300" y="37388"/>
                  </a:lnTo>
                  <a:lnTo>
                    <a:pt x="3576218" y="37579"/>
                  </a:lnTo>
                  <a:lnTo>
                    <a:pt x="3578237" y="37579"/>
                  </a:lnTo>
                  <a:lnTo>
                    <a:pt x="3592055" y="35280"/>
                  </a:lnTo>
                  <a:lnTo>
                    <a:pt x="3603828" y="29552"/>
                  </a:lnTo>
                  <a:lnTo>
                    <a:pt x="3608743" y="22123"/>
                  </a:lnTo>
                  <a:close/>
                </a:path>
                <a:path extrusionOk="0" h="60325" w="5347970">
                  <a:moveTo>
                    <a:pt x="4389996" y="0"/>
                  </a:moveTo>
                  <a:lnTo>
                    <a:pt x="4375277" y="0"/>
                  </a:lnTo>
                  <a:lnTo>
                    <a:pt x="4375277" y="14744"/>
                  </a:lnTo>
                  <a:lnTo>
                    <a:pt x="4389996" y="14744"/>
                  </a:lnTo>
                  <a:lnTo>
                    <a:pt x="4389996" y="0"/>
                  </a:lnTo>
                  <a:close/>
                </a:path>
                <a:path extrusionOk="0" h="60325" w="5347970">
                  <a:moveTo>
                    <a:pt x="5347614" y="59004"/>
                  </a:moveTo>
                  <a:lnTo>
                    <a:pt x="5344185" y="44653"/>
                  </a:lnTo>
                  <a:lnTo>
                    <a:pt x="5344376" y="34163"/>
                  </a:lnTo>
                  <a:lnTo>
                    <a:pt x="5342521" y="25031"/>
                  </a:lnTo>
                  <a:lnTo>
                    <a:pt x="5332946" y="14757"/>
                  </a:lnTo>
                  <a:lnTo>
                    <a:pt x="5331841" y="22885"/>
                  </a:lnTo>
                  <a:lnTo>
                    <a:pt x="5326062" y="26441"/>
                  </a:lnTo>
                  <a:lnTo>
                    <a:pt x="5320639" y="30403"/>
                  </a:lnTo>
                  <a:lnTo>
                    <a:pt x="5320474" y="43992"/>
                  </a:lnTo>
                  <a:lnTo>
                    <a:pt x="5324729" y="45199"/>
                  </a:lnTo>
                  <a:lnTo>
                    <a:pt x="5335003" y="59791"/>
                  </a:lnTo>
                  <a:lnTo>
                    <a:pt x="5343512" y="59791"/>
                  </a:lnTo>
                  <a:lnTo>
                    <a:pt x="5345417" y="59550"/>
                  </a:lnTo>
                  <a:lnTo>
                    <a:pt x="5347614" y="590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54" name="Google Shape;8954;gefe2f4b35a_0_4785"/>
            <p:cNvSpPr/>
            <p:nvPr/>
          </p:nvSpPr>
          <p:spPr>
            <a:xfrm>
              <a:off x="6224557" y="870308"/>
              <a:ext cx="10160" cy="13969"/>
            </a:xfrm>
            <a:custGeom>
              <a:rect b="b" l="l" r="r" t="t"/>
              <a:pathLst>
                <a:path extrusionOk="0" h="13969" w="10160">
                  <a:moveTo>
                    <a:pt x="9905" y="0"/>
                  </a:moveTo>
                  <a:lnTo>
                    <a:pt x="5346" y="3340"/>
                  </a:lnTo>
                  <a:lnTo>
                    <a:pt x="1041" y="6959"/>
                  </a:lnTo>
                  <a:lnTo>
                    <a:pt x="0" y="13855"/>
                  </a:lnTo>
                  <a:lnTo>
                    <a:pt x="2222" y="13322"/>
                  </a:lnTo>
                  <a:lnTo>
                    <a:pt x="4140" y="13081"/>
                  </a:lnTo>
                  <a:lnTo>
                    <a:pt x="7289" y="13081"/>
                  </a:lnTo>
                  <a:lnTo>
                    <a:pt x="8585" y="13258"/>
                  </a:lnTo>
                  <a:lnTo>
                    <a:pt x="9728" y="13589"/>
                  </a:lnTo>
                  <a:lnTo>
                    <a:pt x="99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55" name="Google Shape;8955;gefe2f4b35a_0_4785"/>
            <p:cNvSpPr/>
            <p:nvPr/>
          </p:nvSpPr>
          <p:spPr>
            <a:xfrm>
              <a:off x="10275918" y="854668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36" y="0"/>
                  </a:moveTo>
                  <a:lnTo>
                    <a:pt x="7493" y="0"/>
                  </a:lnTo>
                  <a:lnTo>
                    <a:pt x="7493" y="7137"/>
                  </a:lnTo>
                  <a:lnTo>
                    <a:pt x="1701" y="8648"/>
                  </a:lnTo>
                  <a:lnTo>
                    <a:pt x="0" y="14757"/>
                  </a:lnTo>
                  <a:lnTo>
                    <a:pt x="8782" y="14398"/>
                  </a:lnTo>
                  <a:lnTo>
                    <a:pt x="16663" y="12998"/>
                  </a:lnTo>
                  <a:lnTo>
                    <a:pt x="21747" y="8788"/>
                  </a:lnTo>
                  <a:lnTo>
                    <a:pt x="221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56" name="Google Shape;8956;gefe2f4b35a_0_4785"/>
            <p:cNvSpPr/>
            <p:nvPr/>
          </p:nvSpPr>
          <p:spPr>
            <a:xfrm>
              <a:off x="1590520" y="869420"/>
              <a:ext cx="5080" cy="17780"/>
            </a:xfrm>
            <a:custGeom>
              <a:rect b="b" l="l" r="r" t="t"/>
              <a:pathLst>
                <a:path extrusionOk="0" h="17780" w="5080">
                  <a:moveTo>
                    <a:pt x="901" y="0"/>
                  </a:moveTo>
                  <a:lnTo>
                    <a:pt x="0" y="9423"/>
                  </a:lnTo>
                  <a:lnTo>
                    <a:pt x="1727" y="14846"/>
                  </a:lnTo>
                  <a:lnTo>
                    <a:pt x="4673" y="17462"/>
                  </a:lnTo>
                  <a:lnTo>
                    <a:pt x="4292" y="241"/>
                  </a:lnTo>
                  <a:lnTo>
                    <a:pt x="3238" y="241"/>
                  </a:lnTo>
                  <a:lnTo>
                    <a:pt x="2108" y="165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57" name="Google Shape;8957;gefe2f4b35a_0_4785"/>
            <p:cNvSpPr/>
            <p:nvPr/>
          </p:nvSpPr>
          <p:spPr>
            <a:xfrm>
              <a:off x="1594827" y="860538"/>
              <a:ext cx="4751705" cy="28575"/>
            </a:xfrm>
            <a:custGeom>
              <a:rect b="b" l="l" r="r" t="t"/>
              <a:pathLst>
                <a:path extrusionOk="0" h="28575" w="4751705">
                  <a:moveTo>
                    <a:pt x="22669" y="7251"/>
                  </a:moveTo>
                  <a:lnTo>
                    <a:pt x="11252" y="1282"/>
                  </a:lnTo>
                  <a:lnTo>
                    <a:pt x="10058" y="6235"/>
                  </a:lnTo>
                  <a:lnTo>
                    <a:pt x="6489" y="9144"/>
                  </a:lnTo>
                  <a:lnTo>
                    <a:pt x="0" y="9131"/>
                  </a:lnTo>
                  <a:lnTo>
                    <a:pt x="355" y="26352"/>
                  </a:lnTo>
                  <a:lnTo>
                    <a:pt x="1905" y="27724"/>
                  </a:lnTo>
                  <a:lnTo>
                    <a:pt x="3797" y="28333"/>
                  </a:lnTo>
                  <a:lnTo>
                    <a:pt x="5829" y="28333"/>
                  </a:lnTo>
                  <a:lnTo>
                    <a:pt x="15468" y="24688"/>
                  </a:lnTo>
                  <a:lnTo>
                    <a:pt x="22567" y="16357"/>
                  </a:lnTo>
                  <a:lnTo>
                    <a:pt x="22669" y="7251"/>
                  </a:lnTo>
                  <a:close/>
                </a:path>
                <a:path extrusionOk="0" h="28575" w="4751705">
                  <a:moveTo>
                    <a:pt x="4751235" y="11493"/>
                  </a:moveTo>
                  <a:lnTo>
                    <a:pt x="4750066" y="3568"/>
                  </a:lnTo>
                  <a:lnTo>
                    <a:pt x="4747018" y="0"/>
                  </a:lnTo>
                  <a:lnTo>
                    <a:pt x="4745279" y="0"/>
                  </a:lnTo>
                  <a:lnTo>
                    <a:pt x="4743018" y="2438"/>
                  </a:lnTo>
                  <a:lnTo>
                    <a:pt x="4740249" y="8890"/>
                  </a:lnTo>
                  <a:lnTo>
                    <a:pt x="4738586" y="13119"/>
                  </a:lnTo>
                  <a:lnTo>
                    <a:pt x="4743094" y="23685"/>
                  </a:lnTo>
                  <a:lnTo>
                    <a:pt x="4747425" y="23685"/>
                  </a:lnTo>
                  <a:lnTo>
                    <a:pt x="4747717" y="23634"/>
                  </a:lnTo>
                  <a:lnTo>
                    <a:pt x="4750473" y="19570"/>
                  </a:lnTo>
                  <a:lnTo>
                    <a:pt x="4751235" y="1149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58" name="Google Shape;8958;gefe2f4b35a_0_4785"/>
            <p:cNvSpPr/>
            <p:nvPr/>
          </p:nvSpPr>
          <p:spPr>
            <a:xfrm>
              <a:off x="3674859" y="861821"/>
              <a:ext cx="2772410" cy="27940"/>
            </a:xfrm>
            <a:custGeom>
              <a:rect b="b" l="l" r="r" t="t"/>
              <a:pathLst>
                <a:path extrusionOk="0" h="27940" w="2772410">
                  <a:moveTo>
                    <a:pt x="7531" y="19037"/>
                  </a:moveTo>
                  <a:lnTo>
                    <a:pt x="2527" y="24866"/>
                  </a:lnTo>
                  <a:lnTo>
                    <a:pt x="0" y="27774"/>
                  </a:lnTo>
                  <a:lnTo>
                    <a:pt x="3594" y="25958"/>
                  </a:lnTo>
                  <a:lnTo>
                    <a:pt x="6172" y="23101"/>
                  </a:lnTo>
                  <a:lnTo>
                    <a:pt x="7531" y="19037"/>
                  </a:lnTo>
                  <a:close/>
                </a:path>
                <a:path extrusionOk="0" h="27940" w="2772410">
                  <a:moveTo>
                    <a:pt x="2771825" y="13322"/>
                  </a:moveTo>
                  <a:lnTo>
                    <a:pt x="2770530" y="7696"/>
                  </a:lnTo>
                  <a:lnTo>
                    <a:pt x="2763494" y="0"/>
                  </a:lnTo>
                  <a:lnTo>
                    <a:pt x="2758262" y="7975"/>
                  </a:lnTo>
                  <a:lnTo>
                    <a:pt x="2757805" y="13576"/>
                  </a:lnTo>
                  <a:lnTo>
                    <a:pt x="2760522" y="16878"/>
                  </a:lnTo>
                  <a:lnTo>
                    <a:pt x="2764815" y="17957"/>
                  </a:lnTo>
                  <a:lnTo>
                    <a:pt x="2769298" y="16776"/>
                  </a:lnTo>
                  <a:lnTo>
                    <a:pt x="2771825" y="1332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59" name="Google Shape;8959;gefe2f4b35a_0_4785"/>
            <p:cNvSpPr/>
            <p:nvPr/>
          </p:nvSpPr>
          <p:spPr>
            <a:xfrm>
              <a:off x="3649568" y="876343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335" y="0"/>
                  </a:moveTo>
                  <a:lnTo>
                    <a:pt x="14909" y="0"/>
                  </a:lnTo>
                  <a:lnTo>
                    <a:pt x="6311" y="0"/>
                  </a:lnTo>
                  <a:lnTo>
                    <a:pt x="0" y="2349"/>
                  </a:lnTo>
                  <a:lnTo>
                    <a:pt x="4368" y="15316"/>
                  </a:lnTo>
                  <a:lnTo>
                    <a:pt x="7111" y="15646"/>
                  </a:lnTo>
                  <a:lnTo>
                    <a:pt x="9690" y="15811"/>
                  </a:lnTo>
                  <a:lnTo>
                    <a:pt x="17360" y="15811"/>
                  </a:lnTo>
                  <a:lnTo>
                    <a:pt x="33731" y="571"/>
                  </a:lnTo>
                  <a:lnTo>
                    <a:pt x="32613" y="698"/>
                  </a:lnTo>
                  <a:lnTo>
                    <a:pt x="27749" y="749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60" name="Google Shape;8960;gefe2f4b35a_0_4785"/>
            <p:cNvSpPr/>
            <p:nvPr/>
          </p:nvSpPr>
          <p:spPr>
            <a:xfrm>
              <a:off x="6710862" y="875113"/>
              <a:ext cx="11429" cy="10159"/>
            </a:xfrm>
            <a:custGeom>
              <a:rect b="b" l="l" r="r" t="t"/>
              <a:pathLst>
                <a:path extrusionOk="0" h="10159" w="11429">
                  <a:moveTo>
                    <a:pt x="8127" y="0"/>
                  </a:moveTo>
                  <a:lnTo>
                    <a:pt x="6413" y="0"/>
                  </a:lnTo>
                  <a:lnTo>
                    <a:pt x="4546" y="0"/>
                  </a:lnTo>
                  <a:lnTo>
                    <a:pt x="2412" y="546"/>
                  </a:lnTo>
                  <a:lnTo>
                    <a:pt x="0" y="1803"/>
                  </a:lnTo>
                  <a:lnTo>
                    <a:pt x="0" y="10058"/>
                  </a:lnTo>
                  <a:lnTo>
                    <a:pt x="10858" y="1257"/>
                  </a:lnTo>
                  <a:lnTo>
                    <a:pt x="9613" y="457"/>
                  </a:lnTo>
                  <a:lnTo>
                    <a:pt x="81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61" name="Google Shape;8961;gefe2f4b35a_0_4785"/>
            <p:cNvSpPr/>
            <p:nvPr/>
          </p:nvSpPr>
          <p:spPr>
            <a:xfrm>
              <a:off x="6710854" y="876372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0871" y="0"/>
                  </a:moveTo>
                  <a:lnTo>
                    <a:pt x="0" y="8801"/>
                  </a:lnTo>
                  <a:lnTo>
                    <a:pt x="0" y="22542"/>
                  </a:lnTo>
                  <a:lnTo>
                    <a:pt x="2400" y="23774"/>
                  </a:lnTo>
                  <a:lnTo>
                    <a:pt x="4521" y="24307"/>
                  </a:lnTo>
                  <a:lnTo>
                    <a:pt x="12763" y="24307"/>
                  </a:lnTo>
                  <a:lnTo>
                    <a:pt x="15976" y="17919"/>
                  </a:lnTo>
                  <a:lnTo>
                    <a:pt x="15989" y="6845"/>
                  </a:lnTo>
                  <a:lnTo>
                    <a:pt x="14287" y="2171"/>
                  </a:lnTo>
                  <a:lnTo>
                    <a:pt x="108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62" name="Google Shape;8962;gefe2f4b35a_0_4785"/>
            <p:cNvSpPr/>
            <p:nvPr/>
          </p:nvSpPr>
          <p:spPr>
            <a:xfrm>
              <a:off x="10768242" y="876349"/>
              <a:ext cx="16509" cy="22859"/>
            </a:xfrm>
            <a:custGeom>
              <a:rect b="b" l="l" r="r" t="t"/>
              <a:pathLst>
                <a:path extrusionOk="0" h="22859" w="16509">
                  <a:moveTo>
                    <a:pt x="14160" y="0"/>
                  </a:moveTo>
                  <a:lnTo>
                    <a:pt x="5829" y="0"/>
                  </a:lnTo>
                  <a:lnTo>
                    <a:pt x="4546" y="0"/>
                  </a:lnTo>
                  <a:lnTo>
                    <a:pt x="3086" y="177"/>
                  </a:lnTo>
                  <a:lnTo>
                    <a:pt x="1447" y="558"/>
                  </a:lnTo>
                  <a:lnTo>
                    <a:pt x="2565" y="9207"/>
                  </a:lnTo>
                  <a:lnTo>
                    <a:pt x="0" y="21412"/>
                  </a:lnTo>
                  <a:lnTo>
                    <a:pt x="8585" y="22567"/>
                  </a:lnTo>
                  <a:lnTo>
                    <a:pt x="8851" y="18770"/>
                  </a:lnTo>
                  <a:lnTo>
                    <a:pt x="9550" y="15049"/>
                  </a:lnTo>
                  <a:lnTo>
                    <a:pt x="14528" y="15049"/>
                  </a:lnTo>
                  <a:lnTo>
                    <a:pt x="15278" y="15138"/>
                  </a:lnTo>
                  <a:lnTo>
                    <a:pt x="16103" y="15316"/>
                  </a:lnTo>
                  <a:lnTo>
                    <a:pt x="15354" y="7518"/>
                  </a:lnTo>
                  <a:lnTo>
                    <a:pt x="141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63" name="Google Shape;8963;gefe2f4b35a_0_4785"/>
            <p:cNvSpPr/>
            <p:nvPr/>
          </p:nvSpPr>
          <p:spPr>
            <a:xfrm>
              <a:off x="3071591" y="887267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0769" y="0"/>
                  </a:moveTo>
                  <a:lnTo>
                    <a:pt x="4483" y="1333"/>
                  </a:lnTo>
                  <a:lnTo>
                    <a:pt x="0" y="5067"/>
                  </a:lnTo>
                  <a:lnTo>
                    <a:pt x="558" y="11645"/>
                  </a:lnTo>
                  <a:lnTo>
                    <a:pt x="9923" y="13013"/>
                  </a:lnTo>
                  <a:lnTo>
                    <a:pt x="25256" y="19028"/>
                  </a:lnTo>
                  <a:lnTo>
                    <a:pt x="34556" y="20396"/>
                  </a:lnTo>
                  <a:lnTo>
                    <a:pt x="37465" y="20396"/>
                  </a:lnTo>
                  <a:lnTo>
                    <a:pt x="40754" y="20027"/>
                  </a:lnTo>
                  <a:lnTo>
                    <a:pt x="44551" y="19151"/>
                  </a:lnTo>
                  <a:lnTo>
                    <a:pt x="43140" y="12809"/>
                  </a:lnTo>
                  <a:lnTo>
                    <a:pt x="39177" y="7581"/>
                  </a:lnTo>
                  <a:lnTo>
                    <a:pt x="33384" y="3563"/>
                  </a:lnTo>
                  <a:lnTo>
                    <a:pt x="26479" y="850"/>
                  </a:lnTo>
                  <a:lnTo>
                    <a:pt x="107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64" name="Google Shape;8964;gefe2f4b35a_0_4785"/>
            <p:cNvSpPr/>
            <p:nvPr/>
          </p:nvSpPr>
          <p:spPr>
            <a:xfrm>
              <a:off x="3082355" y="886707"/>
              <a:ext cx="15875" cy="1905"/>
            </a:xfrm>
            <a:custGeom>
              <a:rect b="b" l="l" r="r" t="t"/>
              <a:pathLst>
                <a:path extrusionOk="0" h="1905" w="15875">
                  <a:moveTo>
                    <a:pt x="8953" y="0"/>
                  </a:moveTo>
                  <a:lnTo>
                    <a:pt x="5702" y="0"/>
                  </a:lnTo>
                  <a:lnTo>
                    <a:pt x="3708" y="0"/>
                  </a:lnTo>
                  <a:lnTo>
                    <a:pt x="1778" y="177"/>
                  </a:lnTo>
                  <a:lnTo>
                    <a:pt x="0" y="558"/>
                  </a:lnTo>
                  <a:lnTo>
                    <a:pt x="10477" y="1155"/>
                  </a:lnTo>
                  <a:lnTo>
                    <a:pt x="15709" y="1409"/>
                  </a:lnTo>
                  <a:lnTo>
                    <a:pt x="12395" y="48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65" name="Google Shape;8965;gefe2f4b35a_0_4785"/>
            <p:cNvSpPr/>
            <p:nvPr/>
          </p:nvSpPr>
          <p:spPr>
            <a:xfrm>
              <a:off x="4330419" y="884166"/>
              <a:ext cx="8889" cy="6984"/>
            </a:xfrm>
            <a:custGeom>
              <a:rect b="b" l="l" r="r" t="t"/>
              <a:pathLst>
                <a:path extrusionOk="0" h="6984" w="8889">
                  <a:moveTo>
                    <a:pt x="8585" y="0"/>
                  </a:moveTo>
                  <a:lnTo>
                    <a:pt x="114" y="0"/>
                  </a:lnTo>
                  <a:lnTo>
                    <a:pt x="0" y="6413"/>
                  </a:lnTo>
                  <a:lnTo>
                    <a:pt x="4381" y="5778"/>
                  </a:lnTo>
                  <a:lnTo>
                    <a:pt x="8407" y="4851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66" name="Google Shape;8966;gefe2f4b35a_0_4785"/>
            <p:cNvSpPr/>
            <p:nvPr/>
          </p:nvSpPr>
          <p:spPr>
            <a:xfrm>
              <a:off x="4308238" y="884166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301" y="0"/>
                  </a:moveTo>
                  <a:lnTo>
                    <a:pt x="1155" y="0"/>
                  </a:lnTo>
                  <a:lnTo>
                    <a:pt x="2336" y="8648"/>
                  </a:lnTo>
                  <a:lnTo>
                    <a:pt x="0" y="21094"/>
                  </a:lnTo>
                  <a:lnTo>
                    <a:pt x="8635" y="22250"/>
                  </a:lnTo>
                  <a:lnTo>
                    <a:pt x="10401" y="16484"/>
                  </a:lnTo>
                  <a:lnTo>
                    <a:pt x="8635" y="7835"/>
                  </a:lnTo>
                  <a:lnTo>
                    <a:pt x="16103" y="7505"/>
                  </a:lnTo>
                  <a:lnTo>
                    <a:pt x="17970" y="6946"/>
                  </a:lnTo>
                  <a:lnTo>
                    <a:pt x="20116" y="6705"/>
                  </a:lnTo>
                  <a:lnTo>
                    <a:pt x="22186" y="6413"/>
                  </a:lnTo>
                  <a:lnTo>
                    <a:pt x="2230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67" name="Google Shape;8967;gefe2f4b35a_0_4785"/>
            <p:cNvSpPr/>
            <p:nvPr/>
          </p:nvSpPr>
          <p:spPr>
            <a:xfrm>
              <a:off x="4192689" y="882928"/>
              <a:ext cx="3983990" cy="32384"/>
            </a:xfrm>
            <a:custGeom>
              <a:rect b="b" l="l" r="r" t="t"/>
              <a:pathLst>
                <a:path extrusionOk="0" h="32384" w="3983990">
                  <a:moveTo>
                    <a:pt x="6210" y="16002"/>
                  </a:moveTo>
                  <a:lnTo>
                    <a:pt x="3975" y="14033"/>
                  </a:lnTo>
                  <a:lnTo>
                    <a:pt x="1968" y="12496"/>
                  </a:lnTo>
                  <a:lnTo>
                    <a:pt x="190" y="11328"/>
                  </a:lnTo>
                  <a:lnTo>
                    <a:pt x="0" y="21831"/>
                  </a:lnTo>
                  <a:lnTo>
                    <a:pt x="1943" y="20866"/>
                  </a:lnTo>
                  <a:lnTo>
                    <a:pt x="4038" y="19011"/>
                  </a:lnTo>
                  <a:lnTo>
                    <a:pt x="6210" y="16002"/>
                  </a:lnTo>
                  <a:close/>
                </a:path>
                <a:path extrusionOk="0" h="32384" w="3983990">
                  <a:moveTo>
                    <a:pt x="183210" y="8737"/>
                  </a:moveTo>
                  <a:lnTo>
                    <a:pt x="180213" y="7251"/>
                  </a:lnTo>
                  <a:lnTo>
                    <a:pt x="169214" y="0"/>
                  </a:lnTo>
                  <a:lnTo>
                    <a:pt x="161467" y="0"/>
                  </a:lnTo>
                  <a:lnTo>
                    <a:pt x="157213" y="0"/>
                  </a:lnTo>
                  <a:lnTo>
                    <a:pt x="153936" y="2197"/>
                  </a:lnTo>
                  <a:lnTo>
                    <a:pt x="153517" y="8737"/>
                  </a:lnTo>
                  <a:lnTo>
                    <a:pt x="155105" y="7899"/>
                  </a:lnTo>
                  <a:lnTo>
                    <a:pt x="156667" y="7543"/>
                  </a:lnTo>
                  <a:lnTo>
                    <a:pt x="162128" y="7543"/>
                  </a:lnTo>
                  <a:lnTo>
                    <a:pt x="165785" y="9931"/>
                  </a:lnTo>
                  <a:lnTo>
                    <a:pt x="172339" y="14706"/>
                  </a:lnTo>
                  <a:lnTo>
                    <a:pt x="175221" y="17081"/>
                  </a:lnTo>
                  <a:lnTo>
                    <a:pt x="179946" y="17081"/>
                  </a:lnTo>
                  <a:lnTo>
                    <a:pt x="181813" y="14973"/>
                  </a:lnTo>
                  <a:lnTo>
                    <a:pt x="183210" y="8737"/>
                  </a:lnTo>
                  <a:close/>
                </a:path>
                <a:path extrusionOk="0" h="32384" w="3983990">
                  <a:moveTo>
                    <a:pt x="529361" y="1244"/>
                  </a:moveTo>
                  <a:lnTo>
                    <a:pt x="526554" y="889"/>
                  </a:lnTo>
                  <a:lnTo>
                    <a:pt x="523913" y="711"/>
                  </a:lnTo>
                  <a:lnTo>
                    <a:pt x="521449" y="711"/>
                  </a:lnTo>
                  <a:lnTo>
                    <a:pt x="513143" y="1574"/>
                  </a:lnTo>
                  <a:lnTo>
                    <a:pt x="506679" y="4292"/>
                  </a:lnTo>
                  <a:lnTo>
                    <a:pt x="502234" y="9029"/>
                  </a:lnTo>
                  <a:lnTo>
                    <a:pt x="500011" y="15989"/>
                  </a:lnTo>
                  <a:lnTo>
                    <a:pt x="509739" y="14770"/>
                  </a:lnTo>
                  <a:lnTo>
                    <a:pt x="518020" y="12115"/>
                  </a:lnTo>
                  <a:lnTo>
                    <a:pt x="524637" y="7708"/>
                  </a:lnTo>
                  <a:lnTo>
                    <a:pt x="529361" y="1244"/>
                  </a:lnTo>
                  <a:close/>
                </a:path>
                <a:path extrusionOk="0" h="32384" w="3983990">
                  <a:moveTo>
                    <a:pt x="3983939" y="30975"/>
                  </a:moveTo>
                  <a:lnTo>
                    <a:pt x="3982682" y="21196"/>
                  </a:lnTo>
                  <a:lnTo>
                    <a:pt x="3980027" y="12788"/>
                  </a:lnTo>
                  <a:lnTo>
                    <a:pt x="3975633" y="6032"/>
                  </a:lnTo>
                  <a:lnTo>
                    <a:pt x="3969181" y="1244"/>
                  </a:lnTo>
                  <a:lnTo>
                    <a:pt x="3969181" y="11036"/>
                  </a:lnTo>
                  <a:lnTo>
                    <a:pt x="3956278" y="8153"/>
                  </a:lnTo>
                  <a:lnTo>
                    <a:pt x="3954576" y="16002"/>
                  </a:lnTo>
                  <a:lnTo>
                    <a:pt x="3961803" y="18567"/>
                  </a:lnTo>
                  <a:lnTo>
                    <a:pt x="3970477" y="29413"/>
                  </a:lnTo>
                  <a:lnTo>
                    <a:pt x="3977830" y="31864"/>
                  </a:lnTo>
                  <a:lnTo>
                    <a:pt x="3979570" y="31864"/>
                  </a:lnTo>
                  <a:lnTo>
                    <a:pt x="3981577" y="31597"/>
                  </a:lnTo>
                  <a:lnTo>
                    <a:pt x="3983939" y="309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68" name="Google Shape;8968;gefe2f4b35a_0_4785"/>
            <p:cNvSpPr/>
            <p:nvPr/>
          </p:nvSpPr>
          <p:spPr>
            <a:xfrm>
              <a:off x="2239708" y="891183"/>
              <a:ext cx="2689225" cy="22859"/>
            </a:xfrm>
            <a:custGeom>
              <a:rect b="b" l="l" r="r" t="t"/>
              <a:pathLst>
                <a:path extrusionOk="0" h="22859" w="2689225">
                  <a:moveTo>
                    <a:pt x="14719" y="7734"/>
                  </a:moveTo>
                  <a:lnTo>
                    <a:pt x="0" y="7734"/>
                  </a:lnTo>
                  <a:lnTo>
                    <a:pt x="0" y="22707"/>
                  </a:lnTo>
                  <a:lnTo>
                    <a:pt x="14719" y="22707"/>
                  </a:lnTo>
                  <a:lnTo>
                    <a:pt x="14719" y="7734"/>
                  </a:lnTo>
                  <a:close/>
                </a:path>
                <a:path extrusionOk="0" h="22859" w="2689225">
                  <a:moveTo>
                    <a:pt x="1953171" y="3073"/>
                  </a:moveTo>
                  <a:lnTo>
                    <a:pt x="1949831" y="876"/>
                  </a:lnTo>
                  <a:lnTo>
                    <a:pt x="1947278" y="0"/>
                  </a:lnTo>
                  <a:lnTo>
                    <a:pt x="1945411" y="0"/>
                  </a:lnTo>
                  <a:lnTo>
                    <a:pt x="1941639" y="0"/>
                  </a:lnTo>
                  <a:lnTo>
                    <a:pt x="1940687" y="3606"/>
                  </a:lnTo>
                  <a:lnTo>
                    <a:pt x="1942655" y="10833"/>
                  </a:lnTo>
                  <a:lnTo>
                    <a:pt x="1945576" y="14452"/>
                  </a:lnTo>
                  <a:lnTo>
                    <a:pt x="1950618" y="14452"/>
                  </a:lnTo>
                  <a:lnTo>
                    <a:pt x="1951761" y="14185"/>
                  </a:lnTo>
                  <a:lnTo>
                    <a:pt x="1952980" y="13576"/>
                  </a:lnTo>
                  <a:lnTo>
                    <a:pt x="1953171" y="3073"/>
                  </a:lnTo>
                  <a:close/>
                </a:path>
                <a:path extrusionOk="0" h="22859" w="2689225">
                  <a:moveTo>
                    <a:pt x="2688640" y="482"/>
                  </a:moveTo>
                  <a:lnTo>
                    <a:pt x="2666454" y="482"/>
                  </a:lnTo>
                  <a:lnTo>
                    <a:pt x="2666454" y="15227"/>
                  </a:lnTo>
                  <a:lnTo>
                    <a:pt x="2688640" y="15227"/>
                  </a:lnTo>
                  <a:lnTo>
                    <a:pt x="2688640" y="48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69" name="Google Shape;8969;gefe2f4b35a_0_4785"/>
            <p:cNvSpPr/>
            <p:nvPr/>
          </p:nvSpPr>
          <p:spPr>
            <a:xfrm>
              <a:off x="6843515" y="910319"/>
              <a:ext cx="29845" cy="18415"/>
            </a:xfrm>
            <a:custGeom>
              <a:rect b="b" l="l" r="r" t="t"/>
              <a:pathLst>
                <a:path extrusionOk="0" h="18415" w="29845">
                  <a:moveTo>
                    <a:pt x="23939" y="0"/>
                  </a:moveTo>
                  <a:lnTo>
                    <a:pt x="5997" y="13530"/>
                  </a:lnTo>
                  <a:lnTo>
                    <a:pt x="0" y="17983"/>
                  </a:lnTo>
                  <a:lnTo>
                    <a:pt x="0" y="18326"/>
                  </a:lnTo>
                  <a:lnTo>
                    <a:pt x="29375" y="18326"/>
                  </a:lnTo>
                  <a:lnTo>
                    <a:pt x="28994" y="10769"/>
                  </a:lnTo>
                  <a:lnTo>
                    <a:pt x="27177" y="4673"/>
                  </a:lnTo>
                  <a:lnTo>
                    <a:pt x="2393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70" name="Google Shape;8970;gefe2f4b35a_0_4785"/>
            <p:cNvSpPr/>
            <p:nvPr/>
          </p:nvSpPr>
          <p:spPr>
            <a:xfrm>
              <a:off x="37084" y="898918"/>
              <a:ext cx="6830695" cy="29844"/>
            </a:xfrm>
            <a:custGeom>
              <a:rect b="b" l="l" r="r" t="t"/>
              <a:pathLst>
                <a:path extrusionOk="0" h="29844" w="6830695">
                  <a:moveTo>
                    <a:pt x="1493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14935" y="22237"/>
                  </a:lnTo>
                  <a:lnTo>
                    <a:pt x="14935" y="7493"/>
                  </a:lnTo>
                  <a:close/>
                </a:path>
                <a:path extrusionOk="0" h="29844" w="6830695">
                  <a:moveTo>
                    <a:pt x="6830365" y="11404"/>
                  </a:moveTo>
                  <a:lnTo>
                    <a:pt x="6826161" y="6794"/>
                  </a:lnTo>
                  <a:lnTo>
                    <a:pt x="6820763" y="3365"/>
                  </a:lnTo>
                  <a:lnTo>
                    <a:pt x="6814185" y="1104"/>
                  </a:lnTo>
                  <a:lnTo>
                    <a:pt x="6806425" y="0"/>
                  </a:lnTo>
                  <a:lnTo>
                    <a:pt x="6806425" y="29387"/>
                  </a:lnTo>
                  <a:lnTo>
                    <a:pt x="6824396" y="15938"/>
                  </a:lnTo>
                  <a:lnTo>
                    <a:pt x="6830365" y="1140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71" name="Google Shape;8971;gefe2f4b35a_0_4785"/>
            <p:cNvSpPr/>
            <p:nvPr/>
          </p:nvSpPr>
          <p:spPr>
            <a:xfrm>
              <a:off x="8950039" y="910308"/>
              <a:ext cx="81279" cy="57150"/>
            </a:xfrm>
            <a:custGeom>
              <a:rect b="b" l="l" r="r" t="t"/>
              <a:pathLst>
                <a:path extrusionOk="0" h="57150" w="81279">
                  <a:moveTo>
                    <a:pt x="31394" y="0"/>
                  </a:moveTo>
                  <a:lnTo>
                    <a:pt x="25006" y="218"/>
                  </a:lnTo>
                  <a:lnTo>
                    <a:pt x="17754" y="881"/>
                  </a:lnTo>
                  <a:lnTo>
                    <a:pt x="9473" y="1998"/>
                  </a:lnTo>
                  <a:lnTo>
                    <a:pt x="0" y="3581"/>
                  </a:lnTo>
                  <a:lnTo>
                    <a:pt x="0" y="18338"/>
                  </a:lnTo>
                  <a:lnTo>
                    <a:pt x="11214" y="22148"/>
                  </a:lnTo>
                  <a:lnTo>
                    <a:pt x="7429" y="33083"/>
                  </a:lnTo>
                  <a:lnTo>
                    <a:pt x="13914" y="40656"/>
                  </a:lnTo>
                  <a:lnTo>
                    <a:pt x="20092" y="48501"/>
                  </a:lnTo>
                  <a:lnTo>
                    <a:pt x="27969" y="54650"/>
                  </a:lnTo>
                  <a:lnTo>
                    <a:pt x="39547" y="57137"/>
                  </a:lnTo>
                  <a:lnTo>
                    <a:pt x="43040" y="57137"/>
                  </a:lnTo>
                  <a:lnTo>
                    <a:pt x="47078" y="56616"/>
                  </a:lnTo>
                  <a:lnTo>
                    <a:pt x="51765" y="55435"/>
                  </a:lnTo>
                  <a:lnTo>
                    <a:pt x="51793" y="38723"/>
                  </a:lnTo>
                  <a:lnTo>
                    <a:pt x="61174" y="31448"/>
                  </a:lnTo>
                  <a:lnTo>
                    <a:pt x="73191" y="26892"/>
                  </a:lnTo>
                  <a:lnTo>
                    <a:pt x="81127" y="18338"/>
                  </a:lnTo>
                  <a:lnTo>
                    <a:pt x="66802" y="10560"/>
                  </a:lnTo>
                  <a:lnTo>
                    <a:pt x="55260" y="4802"/>
                  </a:lnTo>
                  <a:lnTo>
                    <a:pt x="44219" y="1227"/>
                  </a:lnTo>
                  <a:lnTo>
                    <a:pt x="313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72" name="Google Shape;8972;gefe2f4b35a_0_4785"/>
            <p:cNvSpPr/>
            <p:nvPr/>
          </p:nvSpPr>
          <p:spPr>
            <a:xfrm>
              <a:off x="10746508" y="906412"/>
              <a:ext cx="16509" cy="29844"/>
            </a:xfrm>
            <a:custGeom>
              <a:rect b="b" l="l" r="r" t="t"/>
              <a:pathLst>
                <a:path extrusionOk="0" h="29844" w="16509">
                  <a:moveTo>
                    <a:pt x="8193" y="0"/>
                  </a:moveTo>
                  <a:lnTo>
                    <a:pt x="8172" y="9838"/>
                  </a:lnTo>
                  <a:lnTo>
                    <a:pt x="2717" y="18246"/>
                  </a:lnTo>
                  <a:lnTo>
                    <a:pt x="0" y="24906"/>
                  </a:lnTo>
                  <a:lnTo>
                    <a:pt x="8193" y="29502"/>
                  </a:lnTo>
                  <a:lnTo>
                    <a:pt x="11771" y="23254"/>
                  </a:lnTo>
                  <a:lnTo>
                    <a:pt x="15980" y="13584"/>
                  </a:lnTo>
                  <a:lnTo>
                    <a:pt x="16296" y="4497"/>
                  </a:lnTo>
                  <a:lnTo>
                    <a:pt x="81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73" name="Google Shape;8973;gefe2f4b35a_0_4785"/>
            <p:cNvSpPr/>
            <p:nvPr/>
          </p:nvSpPr>
          <p:spPr>
            <a:xfrm>
              <a:off x="2210064" y="9286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0" y="0"/>
                  </a:lnTo>
                  <a:lnTo>
                    <a:pt x="0" y="13220"/>
                  </a:lnTo>
                  <a:lnTo>
                    <a:pt x="1676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74" name="Google Shape;8974;gefe2f4b35a_0_4785"/>
            <p:cNvSpPr/>
            <p:nvPr/>
          </p:nvSpPr>
          <p:spPr>
            <a:xfrm>
              <a:off x="2210062" y="941867"/>
              <a:ext cx="1905" cy="1905"/>
            </a:xfrm>
            <a:custGeom>
              <a:rect b="b" l="l" r="r" t="t"/>
              <a:pathLst>
                <a:path extrusionOk="0" h="1905" w="1905">
                  <a:moveTo>
                    <a:pt x="0" y="0"/>
                  </a:moveTo>
                  <a:lnTo>
                    <a:pt x="0" y="1524"/>
                  </a:lnTo>
                  <a:lnTo>
                    <a:pt x="1676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75" name="Google Shape;8975;gefe2f4b35a_0_4785"/>
            <p:cNvSpPr/>
            <p:nvPr/>
          </p:nvSpPr>
          <p:spPr>
            <a:xfrm>
              <a:off x="3630519" y="935399"/>
              <a:ext cx="10160" cy="1269"/>
            </a:xfrm>
            <a:custGeom>
              <a:rect b="b" l="l" r="r" t="t"/>
              <a:pathLst>
                <a:path extrusionOk="0" h="1269" w="10160">
                  <a:moveTo>
                    <a:pt x="10058" y="0"/>
                  </a:moveTo>
                  <a:lnTo>
                    <a:pt x="9690" y="0"/>
                  </a:lnTo>
                  <a:lnTo>
                    <a:pt x="9448" y="0"/>
                  </a:lnTo>
                  <a:lnTo>
                    <a:pt x="7023" y="139"/>
                  </a:lnTo>
                  <a:lnTo>
                    <a:pt x="876" y="533"/>
                  </a:lnTo>
                  <a:lnTo>
                    <a:pt x="126" y="596"/>
                  </a:lnTo>
                  <a:lnTo>
                    <a:pt x="0" y="711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76" name="Google Shape;8976;gefe2f4b35a_0_4785"/>
            <p:cNvSpPr/>
            <p:nvPr/>
          </p:nvSpPr>
          <p:spPr>
            <a:xfrm>
              <a:off x="3611927" y="935992"/>
              <a:ext cx="19050" cy="1905"/>
            </a:xfrm>
            <a:custGeom>
              <a:rect b="b" l="l" r="r" t="t"/>
              <a:pathLst>
                <a:path extrusionOk="0" h="1905" w="19050">
                  <a:moveTo>
                    <a:pt x="18719" y="0"/>
                  </a:moveTo>
                  <a:lnTo>
                    <a:pt x="0" y="1346"/>
                  </a:lnTo>
                  <a:lnTo>
                    <a:pt x="609" y="1346"/>
                  </a:lnTo>
                  <a:lnTo>
                    <a:pt x="18592" y="114"/>
                  </a:lnTo>
                  <a:lnTo>
                    <a:pt x="18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77" name="Google Shape;8977;gefe2f4b35a_0_4785"/>
            <p:cNvSpPr/>
            <p:nvPr/>
          </p:nvSpPr>
          <p:spPr>
            <a:xfrm>
              <a:off x="11881829" y="931069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16167" y="0"/>
                  </a:moveTo>
                  <a:lnTo>
                    <a:pt x="11607" y="0"/>
                  </a:lnTo>
                  <a:lnTo>
                    <a:pt x="4406" y="0"/>
                  </a:lnTo>
                  <a:lnTo>
                    <a:pt x="736" y="3327"/>
                  </a:lnTo>
                  <a:lnTo>
                    <a:pt x="0" y="9982"/>
                  </a:lnTo>
                  <a:lnTo>
                    <a:pt x="2933" y="13309"/>
                  </a:lnTo>
                  <a:lnTo>
                    <a:pt x="13804" y="13309"/>
                  </a:lnTo>
                  <a:lnTo>
                    <a:pt x="20739" y="11087"/>
                  </a:lnTo>
                  <a:lnTo>
                    <a:pt x="29578" y="4838"/>
                  </a:lnTo>
                  <a:lnTo>
                    <a:pt x="22136" y="1333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78" name="Google Shape;8978;gefe2f4b35a_0_4785"/>
            <p:cNvSpPr/>
            <p:nvPr/>
          </p:nvSpPr>
          <p:spPr>
            <a:xfrm>
              <a:off x="2991015" y="934135"/>
              <a:ext cx="2381250" cy="26034"/>
            </a:xfrm>
            <a:custGeom>
              <a:rect b="b" l="l" r="r" t="t"/>
              <a:pathLst>
                <a:path extrusionOk="0" h="26034" w="2381250">
                  <a:moveTo>
                    <a:pt x="29362" y="16865"/>
                  </a:moveTo>
                  <a:lnTo>
                    <a:pt x="26390" y="15392"/>
                  </a:lnTo>
                  <a:lnTo>
                    <a:pt x="15494" y="8089"/>
                  </a:lnTo>
                  <a:lnTo>
                    <a:pt x="7835" y="8089"/>
                  </a:lnTo>
                  <a:lnTo>
                    <a:pt x="3632" y="8089"/>
                  </a:lnTo>
                  <a:lnTo>
                    <a:pt x="406" y="10299"/>
                  </a:lnTo>
                  <a:lnTo>
                    <a:pt x="0" y="16865"/>
                  </a:lnTo>
                  <a:lnTo>
                    <a:pt x="2959" y="18211"/>
                  </a:lnTo>
                  <a:lnTo>
                    <a:pt x="13881" y="25450"/>
                  </a:lnTo>
                  <a:lnTo>
                    <a:pt x="25730" y="25450"/>
                  </a:lnTo>
                  <a:lnTo>
                    <a:pt x="28943" y="23291"/>
                  </a:lnTo>
                  <a:lnTo>
                    <a:pt x="29362" y="16865"/>
                  </a:lnTo>
                  <a:close/>
                </a:path>
                <a:path extrusionOk="0" h="26034" w="2381250">
                  <a:moveTo>
                    <a:pt x="279958" y="1778"/>
                  </a:moveTo>
                  <a:lnTo>
                    <a:pt x="274104" y="736"/>
                  </a:lnTo>
                  <a:lnTo>
                    <a:pt x="269443" y="304"/>
                  </a:lnTo>
                  <a:lnTo>
                    <a:pt x="265811" y="304"/>
                  </a:lnTo>
                  <a:lnTo>
                    <a:pt x="257060" y="304"/>
                  </a:lnTo>
                  <a:lnTo>
                    <a:pt x="254241" y="2819"/>
                  </a:lnTo>
                  <a:lnTo>
                    <a:pt x="255574" y="7835"/>
                  </a:lnTo>
                  <a:lnTo>
                    <a:pt x="259715" y="10337"/>
                  </a:lnTo>
                  <a:lnTo>
                    <a:pt x="269684" y="10337"/>
                  </a:lnTo>
                  <a:lnTo>
                    <a:pt x="275374" y="8166"/>
                  </a:lnTo>
                  <a:lnTo>
                    <a:pt x="279958" y="1778"/>
                  </a:lnTo>
                  <a:close/>
                </a:path>
                <a:path extrusionOk="0" h="26034" w="2381250">
                  <a:moveTo>
                    <a:pt x="465175" y="7721"/>
                  </a:moveTo>
                  <a:lnTo>
                    <a:pt x="464362" y="7708"/>
                  </a:lnTo>
                  <a:lnTo>
                    <a:pt x="455777" y="7708"/>
                  </a:lnTo>
                  <a:lnTo>
                    <a:pt x="453110" y="10185"/>
                  </a:lnTo>
                  <a:lnTo>
                    <a:pt x="454634" y="15151"/>
                  </a:lnTo>
                  <a:lnTo>
                    <a:pt x="458812" y="17640"/>
                  </a:lnTo>
                  <a:lnTo>
                    <a:pt x="464654" y="17627"/>
                  </a:lnTo>
                  <a:lnTo>
                    <a:pt x="465010" y="17602"/>
                  </a:lnTo>
                  <a:lnTo>
                    <a:pt x="465175" y="7721"/>
                  </a:lnTo>
                  <a:close/>
                </a:path>
                <a:path extrusionOk="0" h="26034" w="2381250">
                  <a:moveTo>
                    <a:pt x="2380780" y="9144"/>
                  </a:moveTo>
                  <a:lnTo>
                    <a:pt x="2377389" y="3911"/>
                  </a:lnTo>
                  <a:lnTo>
                    <a:pt x="2370683" y="939"/>
                  </a:lnTo>
                  <a:lnTo>
                    <a:pt x="2362276" y="0"/>
                  </a:lnTo>
                  <a:lnTo>
                    <a:pt x="2352141" y="0"/>
                  </a:lnTo>
                  <a:lnTo>
                    <a:pt x="2341765" y="3632"/>
                  </a:lnTo>
                  <a:lnTo>
                    <a:pt x="2342438" y="9258"/>
                  </a:lnTo>
                  <a:lnTo>
                    <a:pt x="2347785" y="12712"/>
                  </a:lnTo>
                  <a:lnTo>
                    <a:pt x="2353957" y="15341"/>
                  </a:lnTo>
                  <a:lnTo>
                    <a:pt x="2361082" y="17005"/>
                  </a:lnTo>
                  <a:lnTo>
                    <a:pt x="2369248" y="17589"/>
                  </a:lnTo>
                  <a:lnTo>
                    <a:pt x="2372360" y="17589"/>
                  </a:lnTo>
                  <a:lnTo>
                    <a:pt x="2375687" y="17348"/>
                  </a:lnTo>
                  <a:lnTo>
                    <a:pt x="2379256" y="16865"/>
                  </a:lnTo>
                  <a:lnTo>
                    <a:pt x="2380780" y="91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79" name="Google Shape;8979;gefe2f4b35a_0_4785"/>
            <p:cNvSpPr/>
            <p:nvPr/>
          </p:nvSpPr>
          <p:spPr>
            <a:xfrm>
              <a:off x="3456024" y="941848"/>
              <a:ext cx="13970" cy="10159"/>
            </a:xfrm>
            <a:custGeom>
              <a:rect b="b" l="l" r="r" t="t"/>
              <a:pathLst>
                <a:path extrusionOk="0" h="10159" w="13970">
                  <a:moveTo>
                    <a:pt x="165" y="0"/>
                  </a:moveTo>
                  <a:lnTo>
                    <a:pt x="0" y="9880"/>
                  </a:lnTo>
                  <a:lnTo>
                    <a:pt x="4533" y="9588"/>
                  </a:lnTo>
                  <a:lnTo>
                    <a:pt x="9651" y="7340"/>
                  </a:lnTo>
                  <a:lnTo>
                    <a:pt x="13779" y="1549"/>
                  </a:lnTo>
                  <a:lnTo>
                    <a:pt x="8204" y="520"/>
                  </a:lnTo>
                  <a:lnTo>
                    <a:pt x="3708" y="6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80" name="Google Shape;8980;gefe2f4b35a_0_4785"/>
            <p:cNvSpPr/>
            <p:nvPr/>
          </p:nvSpPr>
          <p:spPr>
            <a:xfrm>
              <a:off x="13639516" y="945800"/>
              <a:ext cx="54609" cy="21590"/>
            </a:xfrm>
            <a:custGeom>
              <a:rect b="b" l="l" r="r" t="t"/>
              <a:pathLst>
                <a:path extrusionOk="0" h="21590" w="54609">
                  <a:moveTo>
                    <a:pt x="41719" y="0"/>
                  </a:moveTo>
                  <a:lnTo>
                    <a:pt x="5461" y="14973"/>
                  </a:lnTo>
                  <a:lnTo>
                    <a:pt x="0" y="19951"/>
                  </a:lnTo>
                  <a:lnTo>
                    <a:pt x="2895" y="19951"/>
                  </a:lnTo>
                  <a:lnTo>
                    <a:pt x="6946" y="20942"/>
                  </a:lnTo>
                  <a:lnTo>
                    <a:pt x="10668" y="21336"/>
                  </a:lnTo>
                  <a:lnTo>
                    <a:pt x="20802" y="21336"/>
                  </a:lnTo>
                  <a:lnTo>
                    <a:pt x="26428" y="19850"/>
                  </a:lnTo>
                  <a:lnTo>
                    <a:pt x="36296" y="16865"/>
                  </a:lnTo>
                  <a:lnTo>
                    <a:pt x="40538" y="15379"/>
                  </a:lnTo>
                  <a:lnTo>
                    <a:pt x="47942" y="15379"/>
                  </a:lnTo>
                  <a:lnTo>
                    <a:pt x="51168" y="16548"/>
                  </a:lnTo>
                  <a:lnTo>
                    <a:pt x="54394" y="19951"/>
                  </a:lnTo>
                  <a:lnTo>
                    <a:pt x="54421" y="10522"/>
                  </a:lnTo>
                  <a:lnTo>
                    <a:pt x="51981" y="4365"/>
                  </a:lnTo>
                  <a:lnTo>
                    <a:pt x="47578" y="1013"/>
                  </a:lnTo>
                  <a:lnTo>
                    <a:pt x="4171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81" name="Google Shape;8981;gefe2f4b35a_0_4785"/>
            <p:cNvSpPr/>
            <p:nvPr/>
          </p:nvSpPr>
          <p:spPr>
            <a:xfrm>
              <a:off x="1348320" y="951178"/>
              <a:ext cx="6748145" cy="49530"/>
            </a:xfrm>
            <a:custGeom>
              <a:rect b="b" l="l" r="r" t="t"/>
              <a:pathLst>
                <a:path extrusionOk="0" h="49530" w="6748145">
                  <a:moveTo>
                    <a:pt x="58991" y="21844"/>
                  </a:moveTo>
                  <a:lnTo>
                    <a:pt x="56438" y="22110"/>
                  </a:lnTo>
                  <a:lnTo>
                    <a:pt x="46926" y="22212"/>
                  </a:lnTo>
                  <a:lnTo>
                    <a:pt x="30276" y="21424"/>
                  </a:lnTo>
                  <a:lnTo>
                    <a:pt x="26301" y="21424"/>
                  </a:lnTo>
                  <a:lnTo>
                    <a:pt x="16471" y="21996"/>
                  </a:lnTo>
                  <a:lnTo>
                    <a:pt x="8305" y="24257"/>
                  </a:lnTo>
                  <a:lnTo>
                    <a:pt x="2552" y="28968"/>
                  </a:lnTo>
                  <a:lnTo>
                    <a:pt x="0" y="36931"/>
                  </a:lnTo>
                  <a:lnTo>
                    <a:pt x="2641" y="36652"/>
                  </a:lnTo>
                  <a:lnTo>
                    <a:pt x="12293" y="36550"/>
                  </a:lnTo>
                  <a:lnTo>
                    <a:pt x="28562" y="37274"/>
                  </a:lnTo>
                  <a:lnTo>
                    <a:pt x="32448" y="37274"/>
                  </a:lnTo>
                  <a:lnTo>
                    <a:pt x="42316" y="36703"/>
                  </a:lnTo>
                  <a:lnTo>
                    <a:pt x="50558" y="34455"/>
                  </a:lnTo>
                  <a:lnTo>
                    <a:pt x="56375" y="29768"/>
                  </a:lnTo>
                  <a:lnTo>
                    <a:pt x="58991" y="21844"/>
                  </a:lnTo>
                  <a:close/>
                </a:path>
                <a:path extrusionOk="0" h="49530" w="6748145">
                  <a:moveTo>
                    <a:pt x="3043212" y="20345"/>
                  </a:moveTo>
                  <a:lnTo>
                    <a:pt x="3042183" y="14579"/>
                  </a:lnTo>
                  <a:lnTo>
                    <a:pt x="3033979" y="12636"/>
                  </a:lnTo>
                  <a:lnTo>
                    <a:pt x="3029623" y="6362"/>
                  </a:lnTo>
                  <a:lnTo>
                    <a:pt x="3019310" y="6362"/>
                  </a:lnTo>
                  <a:lnTo>
                    <a:pt x="3017380" y="6362"/>
                  </a:lnTo>
                  <a:lnTo>
                    <a:pt x="3015234" y="6578"/>
                  </a:lnTo>
                  <a:lnTo>
                    <a:pt x="3012821" y="7086"/>
                  </a:lnTo>
                  <a:lnTo>
                    <a:pt x="3010763" y="14478"/>
                  </a:lnTo>
                  <a:lnTo>
                    <a:pt x="3013532" y="19608"/>
                  </a:lnTo>
                  <a:lnTo>
                    <a:pt x="3019488" y="22593"/>
                  </a:lnTo>
                  <a:lnTo>
                    <a:pt x="3026994" y="23558"/>
                  </a:lnTo>
                  <a:lnTo>
                    <a:pt x="3035185" y="23558"/>
                  </a:lnTo>
                  <a:lnTo>
                    <a:pt x="3043212" y="20345"/>
                  </a:lnTo>
                  <a:close/>
                </a:path>
                <a:path extrusionOk="0" h="49530" w="6748145">
                  <a:moveTo>
                    <a:pt x="3955491" y="36918"/>
                  </a:moveTo>
                  <a:lnTo>
                    <a:pt x="3948341" y="34302"/>
                  </a:lnTo>
                  <a:lnTo>
                    <a:pt x="3944023" y="28829"/>
                  </a:lnTo>
                  <a:lnTo>
                    <a:pt x="3939616" y="23406"/>
                  </a:lnTo>
                  <a:lnTo>
                    <a:pt x="3932237" y="20942"/>
                  </a:lnTo>
                  <a:lnTo>
                    <a:pt x="3930853" y="20942"/>
                  </a:lnTo>
                  <a:lnTo>
                    <a:pt x="3929303" y="21120"/>
                  </a:lnTo>
                  <a:lnTo>
                    <a:pt x="3927551" y="21501"/>
                  </a:lnTo>
                  <a:lnTo>
                    <a:pt x="3926306" y="26479"/>
                  </a:lnTo>
                  <a:lnTo>
                    <a:pt x="3928783" y="35204"/>
                  </a:lnTo>
                  <a:lnTo>
                    <a:pt x="3933380" y="42443"/>
                  </a:lnTo>
                  <a:lnTo>
                    <a:pt x="3939184" y="47383"/>
                  </a:lnTo>
                  <a:lnTo>
                    <a:pt x="3945293" y="49199"/>
                  </a:lnTo>
                  <a:lnTo>
                    <a:pt x="3949890" y="49199"/>
                  </a:lnTo>
                  <a:lnTo>
                    <a:pt x="3953929" y="45669"/>
                  </a:lnTo>
                  <a:lnTo>
                    <a:pt x="3955491" y="36918"/>
                  </a:lnTo>
                  <a:close/>
                </a:path>
                <a:path extrusionOk="0" h="49530" w="6748145">
                  <a:moveTo>
                    <a:pt x="4964900" y="7086"/>
                  </a:moveTo>
                  <a:lnTo>
                    <a:pt x="4961636" y="8699"/>
                  </a:lnTo>
                  <a:lnTo>
                    <a:pt x="4958486" y="9334"/>
                  </a:lnTo>
                  <a:lnTo>
                    <a:pt x="4949710" y="9334"/>
                  </a:lnTo>
                  <a:lnTo>
                    <a:pt x="4944453" y="6997"/>
                  </a:lnTo>
                  <a:lnTo>
                    <a:pt x="4935131" y="2336"/>
                  </a:lnTo>
                  <a:lnTo>
                    <a:pt x="4931067" y="0"/>
                  </a:lnTo>
                  <a:lnTo>
                    <a:pt x="4927714" y="0"/>
                  </a:lnTo>
                  <a:lnTo>
                    <a:pt x="4924742" y="0"/>
                  </a:lnTo>
                  <a:lnTo>
                    <a:pt x="4922329" y="1828"/>
                  </a:lnTo>
                  <a:lnTo>
                    <a:pt x="4920539" y="7086"/>
                  </a:lnTo>
                  <a:lnTo>
                    <a:pt x="4930038" y="11125"/>
                  </a:lnTo>
                  <a:lnTo>
                    <a:pt x="4948313" y="23774"/>
                  </a:lnTo>
                  <a:lnTo>
                    <a:pt x="4955857" y="26466"/>
                  </a:lnTo>
                  <a:lnTo>
                    <a:pt x="4960632" y="26466"/>
                  </a:lnTo>
                  <a:lnTo>
                    <a:pt x="4963985" y="21615"/>
                  </a:lnTo>
                  <a:lnTo>
                    <a:pt x="4964900" y="7086"/>
                  </a:lnTo>
                  <a:close/>
                </a:path>
                <a:path extrusionOk="0" h="49530" w="6748145">
                  <a:moveTo>
                    <a:pt x="5487695" y="7086"/>
                  </a:moveTo>
                  <a:lnTo>
                    <a:pt x="5474170" y="8255"/>
                  </a:lnTo>
                  <a:lnTo>
                    <a:pt x="5462003" y="10833"/>
                  </a:lnTo>
                  <a:lnTo>
                    <a:pt x="5451665" y="15227"/>
                  </a:lnTo>
                  <a:lnTo>
                    <a:pt x="5443664" y="21831"/>
                  </a:lnTo>
                  <a:lnTo>
                    <a:pt x="5449443" y="23558"/>
                  </a:lnTo>
                  <a:lnTo>
                    <a:pt x="5452326" y="28168"/>
                  </a:lnTo>
                  <a:lnTo>
                    <a:pt x="5450878" y="36918"/>
                  </a:lnTo>
                  <a:lnTo>
                    <a:pt x="5463667" y="33045"/>
                  </a:lnTo>
                  <a:lnTo>
                    <a:pt x="5474894" y="27622"/>
                  </a:lnTo>
                  <a:lnTo>
                    <a:pt x="5483314" y="19405"/>
                  </a:lnTo>
                  <a:lnTo>
                    <a:pt x="5487695" y="7086"/>
                  </a:lnTo>
                  <a:close/>
                </a:path>
                <a:path extrusionOk="0" h="49530" w="6748145">
                  <a:moveTo>
                    <a:pt x="6747891" y="13843"/>
                  </a:moveTo>
                  <a:lnTo>
                    <a:pt x="6747408" y="7099"/>
                  </a:lnTo>
                  <a:lnTo>
                    <a:pt x="6745783" y="7708"/>
                  </a:lnTo>
                  <a:lnTo>
                    <a:pt x="6743789" y="7924"/>
                  </a:lnTo>
                  <a:lnTo>
                    <a:pt x="6738379" y="7924"/>
                  </a:lnTo>
                  <a:lnTo>
                    <a:pt x="6723786" y="6083"/>
                  </a:lnTo>
                  <a:lnTo>
                    <a:pt x="6720586" y="6083"/>
                  </a:lnTo>
                  <a:lnTo>
                    <a:pt x="6714426" y="6083"/>
                  </a:lnTo>
                  <a:lnTo>
                    <a:pt x="6709969" y="7810"/>
                  </a:lnTo>
                  <a:lnTo>
                    <a:pt x="6710566" y="14579"/>
                  </a:lnTo>
                  <a:lnTo>
                    <a:pt x="6712191" y="13970"/>
                  </a:lnTo>
                  <a:lnTo>
                    <a:pt x="6714185" y="13741"/>
                  </a:lnTo>
                  <a:lnTo>
                    <a:pt x="6719583" y="13741"/>
                  </a:lnTo>
                  <a:lnTo>
                    <a:pt x="6734035" y="15544"/>
                  </a:lnTo>
                  <a:lnTo>
                    <a:pt x="6743382" y="15544"/>
                  </a:lnTo>
                  <a:lnTo>
                    <a:pt x="6747891" y="1384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82" name="Google Shape;8982;gefe2f4b35a_0_4785"/>
            <p:cNvSpPr/>
            <p:nvPr/>
          </p:nvSpPr>
          <p:spPr>
            <a:xfrm>
              <a:off x="5274386" y="972673"/>
              <a:ext cx="1904" cy="5080"/>
            </a:xfrm>
            <a:custGeom>
              <a:rect b="b" l="l" r="r" t="t"/>
              <a:pathLst>
                <a:path extrusionOk="0" h="5080" w="1904">
                  <a:moveTo>
                    <a:pt x="1485" y="0"/>
                  </a:moveTo>
                  <a:lnTo>
                    <a:pt x="558" y="215"/>
                  </a:lnTo>
                  <a:lnTo>
                    <a:pt x="76" y="342"/>
                  </a:lnTo>
                  <a:lnTo>
                    <a:pt x="0" y="1905"/>
                  </a:lnTo>
                  <a:lnTo>
                    <a:pt x="50" y="3454"/>
                  </a:lnTo>
                  <a:lnTo>
                    <a:pt x="241" y="4991"/>
                  </a:lnTo>
                  <a:lnTo>
                    <a:pt x="1054" y="1752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83" name="Google Shape;8983;gefe2f4b35a_0_4785"/>
            <p:cNvSpPr/>
            <p:nvPr/>
          </p:nvSpPr>
          <p:spPr>
            <a:xfrm>
              <a:off x="12485789" y="973010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897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897" y="1508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84" name="Google Shape;8984;gefe2f4b35a_0_4785"/>
            <p:cNvSpPr/>
            <p:nvPr/>
          </p:nvSpPr>
          <p:spPr>
            <a:xfrm>
              <a:off x="1290405" y="981966"/>
              <a:ext cx="21590" cy="21590"/>
            </a:xfrm>
            <a:custGeom>
              <a:rect b="b" l="l" r="r" t="t"/>
              <a:pathLst>
                <a:path extrusionOk="0" h="21590" w="21590">
                  <a:moveTo>
                    <a:pt x="21069" y="0"/>
                  </a:moveTo>
                  <a:lnTo>
                    <a:pt x="10572" y="8418"/>
                  </a:lnTo>
                  <a:lnTo>
                    <a:pt x="0" y="16751"/>
                  </a:lnTo>
                  <a:lnTo>
                    <a:pt x="4203" y="19062"/>
                  </a:lnTo>
                  <a:lnTo>
                    <a:pt x="8229" y="21501"/>
                  </a:lnTo>
                  <a:lnTo>
                    <a:pt x="16535" y="21501"/>
                  </a:lnTo>
                  <a:lnTo>
                    <a:pt x="18656" y="21285"/>
                  </a:lnTo>
                  <a:lnTo>
                    <a:pt x="21069" y="20777"/>
                  </a:lnTo>
                  <a:lnTo>
                    <a:pt x="210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85" name="Google Shape;8985;gefe2f4b35a_0_4785"/>
            <p:cNvSpPr/>
            <p:nvPr/>
          </p:nvSpPr>
          <p:spPr>
            <a:xfrm>
              <a:off x="1282086" y="979970"/>
              <a:ext cx="29844" cy="19050"/>
            </a:xfrm>
            <a:custGeom>
              <a:rect b="b" l="l" r="r" t="t"/>
              <a:pathLst>
                <a:path extrusionOk="0" h="19050" w="29844">
                  <a:moveTo>
                    <a:pt x="23926" y="0"/>
                  </a:moveTo>
                  <a:lnTo>
                    <a:pt x="21450" y="0"/>
                  </a:lnTo>
                  <a:lnTo>
                    <a:pt x="13164" y="863"/>
                  </a:lnTo>
                  <a:lnTo>
                    <a:pt x="6710" y="3576"/>
                  </a:lnTo>
                  <a:lnTo>
                    <a:pt x="2263" y="8320"/>
                  </a:lnTo>
                  <a:lnTo>
                    <a:pt x="0" y="15278"/>
                  </a:lnTo>
                  <a:lnTo>
                    <a:pt x="3200" y="16014"/>
                  </a:lnTo>
                  <a:lnTo>
                    <a:pt x="5791" y="17360"/>
                  </a:lnTo>
                  <a:lnTo>
                    <a:pt x="8318" y="18745"/>
                  </a:lnTo>
                  <a:lnTo>
                    <a:pt x="24149" y="6213"/>
                  </a:lnTo>
                  <a:lnTo>
                    <a:pt x="29387" y="1993"/>
                  </a:lnTo>
                  <a:lnTo>
                    <a:pt x="29387" y="533"/>
                  </a:lnTo>
                  <a:lnTo>
                    <a:pt x="26568" y="177"/>
                  </a:lnTo>
                  <a:lnTo>
                    <a:pt x="2392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86" name="Google Shape;8986;gefe2f4b35a_0_4785"/>
            <p:cNvSpPr/>
            <p:nvPr/>
          </p:nvSpPr>
          <p:spPr>
            <a:xfrm>
              <a:off x="1706257" y="978851"/>
              <a:ext cx="1535430" cy="17780"/>
            </a:xfrm>
            <a:custGeom>
              <a:rect b="b" l="l" r="r" t="t"/>
              <a:pathLst>
                <a:path extrusionOk="0" h="17780" w="1535430">
                  <a:moveTo>
                    <a:pt x="17843" y="9245"/>
                  </a:moveTo>
                  <a:lnTo>
                    <a:pt x="12954" y="4838"/>
                  </a:lnTo>
                  <a:lnTo>
                    <a:pt x="9118" y="3187"/>
                  </a:lnTo>
                  <a:lnTo>
                    <a:pt x="6273" y="3187"/>
                  </a:lnTo>
                  <a:lnTo>
                    <a:pt x="2070" y="3187"/>
                  </a:lnTo>
                  <a:lnTo>
                    <a:pt x="50" y="6794"/>
                  </a:lnTo>
                  <a:lnTo>
                    <a:pt x="0" y="14008"/>
                  </a:lnTo>
                  <a:lnTo>
                    <a:pt x="1968" y="17614"/>
                  </a:lnTo>
                  <a:lnTo>
                    <a:pt x="8699" y="17614"/>
                  </a:lnTo>
                  <a:lnTo>
                    <a:pt x="12763" y="15405"/>
                  </a:lnTo>
                  <a:lnTo>
                    <a:pt x="17843" y="9245"/>
                  </a:lnTo>
                  <a:close/>
                </a:path>
                <a:path extrusionOk="0" h="17780" w="1535430">
                  <a:moveTo>
                    <a:pt x="1432115" y="1651"/>
                  </a:moveTo>
                  <a:lnTo>
                    <a:pt x="1417345" y="1651"/>
                  </a:lnTo>
                  <a:lnTo>
                    <a:pt x="1417345" y="16395"/>
                  </a:lnTo>
                  <a:lnTo>
                    <a:pt x="1432115" y="16395"/>
                  </a:lnTo>
                  <a:lnTo>
                    <a:pt x="1432115" y="1651"/>
                  </a:lnTo>
                  <a:close/>
                </a:path>
                <a:path extrusionOk="0" h="17780" w="1535430">
                  <a:moveTo>
                    <a:pt x="1535099" y="1651"/>
                  </a:moveTo>
                  <a:lnTo>
                    <a:pt x="1527911" y="482"/>
                  </a:lnTo>
                  <a:lnTo>
                    <a:pt x="1522196" y="0"/>
                  </a:lnTo>
                  <a:lnTo>
                    <a:pt x="1517751" y="0"/>
                  </a:lnTo>
                  <a:lnTo>
                    <a:pt x="1507629" y="0"/>
                  </a:lnTo>
                  <a:lnTo>
                    <a:pt x="1504048" y="2489"/>
                  </a:lnTo>
                  <a:lnTo>
                    <a:pt x="1505077" y="7480"/>
                  </a:lnTo>
                  <a:lnTo>
                    <a:pt x="1509661" y="9969"/>
                  </a:lnTo>
                  <a:lnTo>
                    <a:pt x="1521548" y="9969"/>
                  </a:lnTo>
                  <a:lnTo>
                    <a:pt x="1528610" y="7848"/>
                  </a:lnTo>
                  <a:lnTo>
                    <a:pt x="1535099" y="16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87" name="Google Shape;8987;gefe2f4b35a_0_4785"/>
            <p:cNvSpPr/>
            <p:nvPr/>
          </p:nvSpPr>
          <p:spPr>
            <a:xfrm>
              <a:off x="13310938" y="980338"/>
              <a:ext cx="16509" cy="24765"/>
            </a:xfrm>
            <a:custGeom>
              <a:rect b="b" l="l" r="r" t="t"/>
              <a:pathLst>
                <a:path extrusionOk="0" h="24765" w="16509">
                  <a:moveTo>
                    <a:pt x="14147" y="0"/>
                  </a:moveTo>
                  <a:lnTo>
                    <a:pt x="8788" y="0"/>
                  </a:lnTo>
                  <a:lnTo>
                    <a:pt x="8293" y="0"/>
                  </a:lnTo>
                  <a:lnTo>
                    <a:pt x="7772" y="50"/>
                  </a:lnTo>
                  <a:lnTo>
                    <a:pt x="7226" y="165"/>
                  </a:lnTo>
                  <a:lnTo>
                    <a:pt x="6959" y="4279"/>
                  </a:lnTo>
                  <a:lnTo>
                    <a:pt x="6489" y="7924"/>
                  </a:lnTo>
                  <a:lnTo>
                    <a:pt x="1308" y="7924"/>
                  </a:lnTo>
                  <a:lnTo>
                    <a:pt x="685" y="7874"/>
                  </a:lnTo>
                  <a:lnTo>
                    <a:pt x="0" y="7759"/>
                  </a:lnTo>
                  <a:lnTo>
                    <a:pt x="0" y="22402"/>
                  </a:lnTo>
                  <a:lnTo>
                    <a:pt x="2463" y="24003"/>
                  </a:lnTo>
                  <a:lnTo>
                    <a:pt x="4648" y="24688"/>
                  </a:lnTo>
                  <a:lnTo>
                    <a:pt x="12306" y="24688"/>
                  </a:lnTo>
                  <a:lnTo>
                    <a:pt x="15532" y="18516"/>
                  </a:lnTo>
                  <a:lnTo>
                    <a:pt x="16459" y="6172"/>
                  </a:lnTo>
                  <a:lnTo>
                    <a:pt x="1414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88" name="Google Shape;8988;gefe2f4b35a_0_4785"/>
            <p:cNvSpPr/>
            <p:nvPr/>
          </p:nvSpPr>
          <p:spPr>
            <a:xfrm>
              <a:off x="3155324" y="988103"/>
              <a:ext cx="26035" cy="38100"/>
            </a:xfrm>
            <a:custGeom>
              <a:rect b="b" l="l" r="r" t="t"/>
              <a:pathLst>
                <a:path extrusionOk="0" h="38100" w="26035">
                  <a:moveTo>
                    <a:pt x="5141" y="0"/>
                  </a:moveTo>
                  <a:lnTo>
                    <a:pt x="395" y="8313"/>
                  </a:lnTo>
                  <a:lnTo>
                    <a:pt x="0" y="17370"/>
                  </a:lnTo>
                  <a:lnTo>
                    <a:pt x="3179" y="26317"/>
                  </a:lnTo>
                  <a:lnTo>
                    <a:pt x="9155" y="34302"/>
                  </a:lnTo>
                  <a:lnTo>
                    <a:pt x="14793" y="35369"/>
                  </a:lnTo>
                  <a:lnTo>
                    <a:pt x="20254" y="36601"/>
                  </a:lnTo>
                  <a:lnTo>
                    <a:pt x="25525" y="38023"/>
                  </a:lnTo>
                  <a:lnTo>
                    <a:pt x="22906" y="25965"/>
                  </a:lnTo>
                  <a:lnTo>
                    <a:pt x="19767" y="14463"/>
                  </a:lnTo>
                  <a:lnTo>
                    <a:pt x="14411" y="5235"/>
                  </a:lnTo>
                  <a:lnTo>
                    <a:pt x="5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89" name="Google Shape;8989;gefe2f4b35a_0_4785"/>
            <p:cNvSpPr/>
            <p:nvPr/>
          </p:nvSpPr>
          <p:spPr>
            <a:xfrm>
              <a:off x="3164479" y="1022410"/>
              <a:ext cx="18414" cy="10159"/>
            </a:xfrm>
            <a:custGeom>
              <a:rect b="b" l="l" r="r" t="t"/>
              <a:pathLst>
                <a:path extrusionOk="0" h="10159" w="18414">
                  <a:moveTo>
                    <a:pt x="0" y="0"/>
                  </a:moveTo>
                  <a:lnTo>
                    <a:pt x="4965" y="5041"/>
                  </a:lnTo>
                  <a:lnTo>
                    <a:pt x="11417" y="8763"/>
                  </a:lnTo>
                  <a:lnTo>
                    <a:pt x="18148" y="9829"/>
                  </a:lnTo>
                  <a:lnTo>
                    <a:pt x="17462" y="7874"/>
                  </a:lnTo>
                  <a:lnTo>
                    <a:pt x="16891" y="5829"/>
                  </a:lnTo>
                  <a:lnTo>
                    <a:pt x="16370" y="3721"/>
                  </a:lnTo>
                  <a:lnTo>
                    <a:pt x="11099" y="2286"/>
                  </a:lnTo>
                  <a:lnTo>
                    <a:pt x="5626" y="10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90" name="Google Shape;8990;gefe2f4b35a_0_4785"/>
            <p:cNvSpPr/>
            <p:nvPr/>
          </p:nvSpPr>
          <p:spPr>
            <a:xfrm>
              <a:off x="771899" y="994788"/>
              <a:ext cx="17145" cy="19684"/>
            </a:xfrm>
            <a:custGeom>
              <a:rect b="b" l="l" r="r" t="t"/>
              <a:pathLst>
                <a:path extrusionOk="0" h="19684" w="17145">
                  <a:moveTo>
                    <a:pt x="8737" y="0"/>
                  </a:moveTo>
                  <a:lnTo>
                    <a:pt x="4965" y="0"/>
                  </a:lnTo>
                  <a:lnTo>
                    <a:pt x="1879" y="38"/>
                  </a:lnTo>
                  <a:lnTo>
                    <a:pt x="406" y="114"/>
                  </a:lnTo>
                  <a:lnTo>
                    <a:pt x="0" y="18161"/>
                  </a:lnTo>
                  <a:lnTo>
                    <a:pt x="5638" y="19634"/>
                  </a:lnTo>
                  <a:lnTo>
                    <a:pt x="13182" y="19634"/>
                  </a:lnTo>
                  <a:lnTo>
                    <a:pt x="16078" y="15709"/>
                  </a:lnTo>
                  <a:lnTo>
                    <a:pt x="16776" y="457"/>
                  </a:lnTo>
                  <a:lnTo>
                    <a:pt x="12725" y="203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91" name="Google Shape;8991;gefe2f4b35a_0_4785"/>
            <p:cNvSpPr/>
            <p:nvPr/>
          </p:nvSpPr>
          <p:spPr>
            <a:xfrm>
              <a:off x="751873" y="994906"/>
              <a:ext cx="20954" cy="18415"/>
            </a:xfrm>
            <a:custGeom>
              <a:rect b="b" l="l" r="r" t="t"/>
              <a:pathLst>
                <a:path extrusionOk="0" h="18415" w="20954">
                  <a:moveTo>
                    <a:pt x="20434" y="0"/>
                  </a:moveTo>
                  <a:lnTo>
                    <a:pt x="12612" y="1055"/>
                  </a:lnTo>
                  <a:lnTo>
                    <a:pt x="6292" y="3605"/>
                  </a:lnTo>
                  <a:lnTo>
                    <a:pt x="1935" y="8124"/>
                  </a:lnTo>
                  <a:lnTo>
                    <a:pt x="0" y="15087"/>
                  </a:lnTo>
                  <a:lnTo>
                    <a:pt x="2120" y="15036"/>
                  </a:lnTo>
                  <a:lnTo>
                    <a:pt x="7899" y="15036"/>
                  </a:lnTo>
                  <a:lnTo>
                    <a:pt x="12903" y="16167"/>
                  </a:lnTo>
                  <a:lnTo>
                    <a:pt x="20027" y="18046"/>
                  </a:lnTo>
                  <a:lnTo>
                    <a:pt x="204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92" name="Google Shape;8992;gefe2f4b35a_0_4785"/>
            <p:cNvSpPr/>
            <p:nvPr/>
          </p:nvSpPr>
          <p:spPr>
            <a:xfrm>
              <a:off x="144056" y="995247"/>
              <a:ext cx="4939030" cy="22859"/>
            </a:xfrm>
            <a:custGeom>
              <a:rect b="b" l="l" r="r" t="t"/>
              <a:pathLst>
                <a:path extrusionOk="0" h="22859" w="4939030">
                  <a:moveTo>
                    <a:pt x="25603" y="7505"/>
                  </a:moveTo>
                  <a:lnTo>
                    <a:pt x="19621" y="6413"/>
                  </a:lnTo>
                  <a:lnTo>
                    <a:pt x="14909" y="5956"/>
                  </a:lnTo>
                  <a:lnTo>
                    <a:pt x="11252" y="5956"/>
                  </a:lnTo>
                  <a:lnTo>
                    <a:pt x="2679" y="5956"/>
                  </a:lnTo>
                  <a:lnTo>
                    <a:pt x="0" y="8445"/>
                  </a:lnTo>
                  <a:lnTo>
                    <a:pt x="1498" y="13436"/>
                  </a:lnTo>
                  <a:lnTo>
                    <a:pt x="5676" y="15925"/>
                  </a:lnTo>
                  <a:lnTo>
                    <a:pt x="15582" y="15925"/>
                  </a:lnTo>
                  <a:lnTo>
                    <a:pt x="21170" y="13779"/>
                  </a:lnTo>
                  <a:lnTo>
                    <a:pt x="25603" y="7505"/>
                  </a:lnTo>
                  <a:close/>
                </a:path>
                <a:path extrusionOk="0" h="22859" w="4939030">
                  <a:moveTo>
                    <a:pt x="1439900" y="22352"/>
                  </a:moveTo>
                  <a:lnTo>
                    <a:pt x="1439633" y="6261"/>
                  </a:lnTo>
                  <a:lnTo>
                    <a:pt x="1435671" y="3568"/>
                  </a:lnTo>
                  <a:lnTo>
                    <a:pt x="1428851" y="3568"/>
                  </a:lnTo>
                  <a:lnTo>
                    <a:pt x="1422742" y="4254"/>
                  </a:lnTo>
                  <a:lnTo>
                    <a:pt x="1417599" y="4254"/>
                  </a:lnTo>
                  <a:lnTo>
                    <a:pt x="1413954" y="3429"/>
                  </a:lnTo>
                  <a:lnTo>
                    <a:pt x="1410550" y="0"/>
                  </a:lnTo>
                  <a:lnTo>
                    <a:pt x="1412227" y="11353"/>
                  </a:lnTo>
                  <a:lnTo>
                    <a:pt x="1419186" y="17360"/>
                  </a:lnTo>
                  <a:lnTo>
                    <a:pt x="1429156" y="20269"/>
                  </a:lnTo>
                  <a:lnTo>
                    <a:pt x="1439900" y="22352"/>
                  </a:lnTo>
                  <a:close/>
                </a:path>
                <a:path extrusionOk="0" h="22859" w="4939030">
                  <a:moveTo>
                    <a:pt x="4938801" y="21564"/>
                  </a:moveTo>
                  <a:lnTo>
                    <a:pt x="4933823" y="21285"/>
                  </a:lnTo>
                  <a:lnTo>
                    <a:pt x="4928921" y="21043"/>
                  </a:lnTo>
                  <a:lnTo>
                    <a:pt x="4924082" y="20840"/>
                  </a:lnTo>
                  <a:lnTo>
                    <a:pt x="4924082" y="22364"/>
                  </a:lnTo>
                  <a:lnTo>
                    <a:pt x="4938801" y="22364"/>
                  </a:lnTo>
                  <a:lnTo>
                    <a:pt x="4938801" y="2156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93" name="Google Shape;8993;gefe2f4b35a_0_4785"/>
            <p:cNvSpPr/>
            <p:nvPr/>
          </p:nvSpPr>
          <p:spPr>
            <a:xfrm>
              <a:off x="5068145" y="1002741"/>
              <a:ext cx="15239" cy="14605"/>
            </a:xfrm>
            <a:custGeom>
              <a:rect b="b" l="l" r="r" t="t"/>
              <a:pathLst>
                <a:path extrusionOk="0" h="14605" w="15239">
                  <a:moveTo>
                    <a:pt x="14719" y="0"/>
                  </a:moveTo>
                  <a:lnTo>
                    <a:pt x="0" y="0"/>
                  </a:lnTo>
                  <a:lnTo>
                    <a:pt x="0" y="13335"/>
                  </a:lnTo>
                  <a:lnTo>
                    <a:pt x="4825" y="13538"/>
                  </a:lnTo>
                  <a:lnTo>
                    <a:pt x="14719" y="14071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94" name="Google Shape;8994;gefe2f4b35a_0_4785"/>
            <p:cNvSpPr/>
            <p:nvPr/>
          </p:nvSpPr>
          <p:spPr>
            <a:xfrm>
              <a:off x="100380" y="1010004"/>
              <a:ext cx="3178175" cy="23494"/>
            </a:xfrm>
            <a:custGeom>
              <a:rect b="b" l="l" r="r" t="t"/>
              <a:pathLst>
                <a:path extrusionOk="0" h="23494" w="3178175">
                  <a:moveTo>
                    <a:pt x="10350" y="7594"/>
                  </a:moveTo>
                  <a:lnTo>
                    <a:pt x="6934" y="6997"/>
                  </a:lnTo>
                  <a:lnTo>
                    <a:pt x="5384" y="6781"/>
                  </a:lnTo>
                  <a:lnTo>
                    <a:pt x="3568" y="9613"/>
                  </a:lnTo>
                  <a:lnTo>
                    <a:pt x="0" y="15290"/>
                  </a:lnTo>
                  <a:lnTo>
                    <a:pt x="3556" y="14287"/>
                  </a:lnTo>
                  <a:lnTo>
                    <a:pt x="7226" y="11950"/>
                  </a:lnTo>
                  <a:lnTo>
                    <a:pt x="10350" y="7594"/>
                  </a:lnTo>
                  <a:close/>
                </a:path>
                <a:path extrusionOk="0" h="23494" w="3178175">
                  <a:moveTo>
                    <a:pt x="828128" y="22237"/>
                  </a:moveTo>
                  <a:lnTo>
                    <a:pt x="826566" y="13233"/>
                  </a:lnTo>
                  <a:lnTo>
                    <a:pt x="822731" y="7226"/>
                  </a:lnTo>
                  <a:lnTo>
                    <a:pt x="817181" y="3886"/>
                  </a:lnTo>
                  <a:lnTo>
                    <a:pt x="810501" y="2844"/>
                  </a:lnTo>
                  <a:lnTo>
                    <a:pt x="803148" y="3797"/>
                  </a:lnTo>
                  <a:lnTo>
                    <a:pt x="795858" y="6400"/>
                  </a:lnTo>
                  <a:lnTo>
                    <a:pt x="789203" y="10287"/>
                  </a:lnTo>
                  <a:lnTo>
                    <a:pt x="783818" y="15087"/>
                  </a:lnTo>
                  <a:lnTo>
                    <a:pt x="786828" y="14351"/>
                  </a:lnTo>
                  <a:lnTo>
                    <a:pt x="789432" y="14033"/>
                  </a:lnTo>
                  <a:lnTo>
                    <a:pt x="797966" y="14033"/>
                  </a:lnTo>
                  <a:lnTo>
                    <a:pt x="813943" y="23291"/>
                  </a:lnTo>
                  <a:lnTo>
                    <a:pt x="822490" y="23291"/>
                  </a:lnTo>
                  <a:lnTo>
                    <a:pt x="825106" y="22974"/>
                  </a:lnTo>
                  <a:lnTo>
                    <a:pt x="828128" y="22237"/>
                  </a:lnTo>
                  <a:close/>
                </a:path>
                <a:path extrusionOk="0" h="23494" w="3178175">
                  <a:moveTo>
                    <a:pt x="1329080" y="22237"/>
                  </a:moveTo>
                  <a:lnTo>
                    <a:pt x="1327315" y="11099"/>
                  </a:lnTo>
                  <a:lnTo>
                    <a:pt x="1320393" y="5118"/>
                  </a:lnTo>
                  <a:lnTo>
                    <a:pt x="1310398" y="2133"/>
                  </a:lnTo>
                  <a:lnTo>
                    <a:pt x="1299413" y="0"/>
                  </a:lnTo>
                  <a:lnTo>
                    <a:pt x="1299908" y="10668"/>
                  </a:lnTo>
                  <a:lnTo>
                    <a:pt x="1304061" y="17678"/>
                  </a:lnTo>
                  <a:lnTo>
                    <a:pt x="1311351" y="21526"/>
                  </a:lnTo>
                  <a:lnTo>
                    <a:pt x="1321282" y="22694"/>
                  </a:lnTo>
                  <a:lnTo>
                    <a:pt x="1323733" y="22694"/>
                  </a:lnTo>
                  <a:lnTo>
                    <a:pt x="1326337" y="22529"/>
                  </a:lnTo>
                  <a:lnTo>
                    <a:pt x="1329080" y="22237"/>
                  </a:lnTo>
                  <a:close/>
                </a:path>
                <a:path extrusionOk="0" h="23494" w="3178175">
                  <a:moveTo>
                    <a:pt x="2397366" y="12979"/>
                  </a:moveTo>
                  <a:lnTo>
                    <a:pt x="2394166" y="6286"/>
                  </a:lnTo>
                  <a:lnTo>
                    <a:pt x="2388705" y="2209"/>
                  </a:lnTo>
                  <a:lnTo>
                    <a:pt x="2382177" y="838"/>
                  </a:lnTo>
                  <a:lnTo>
                    <a:pt x="2375103" y="838"/>
                  </a:lnTo>
                  <a:lnTo>
                    <a:pt x="2368156" y="5473"/>
                  </a:lnTo>
                  <a:lnTo>
                    <a:pt x="2367508" y="15087"/>
                  </a:lnTo>
                  <a:lnTo>
                    <a:pt x="2368651" y="14947"/>
                  </a:lnTo>
                  <a:lnTo>
                    <a:pt x="2369718" y="14884"/>
                  </a:lnTo>
                  <a:lnTo>
                    <a:pt x="2376106" y="14884"/>
                  </a:lnTo>
                  <a:lnTo>
                    <a:pt x="2390063" y="22301"/>
                  </a:lnTo>
                  <a:lnTo>
                    <a:pt x="2396553" y="22275"/>
                  </a:lnTo>
                  <a:lnTo>
                    <a:pt x="2397150" y="22237"/>
                  </a:lnTo>
                  <a:lnTo>
                    <a:pt x="2397366" y="12979"/>
                  </a:lnTo>
                  <a:close/>
                </a:path>
                <a:path extrusionOk="0" h="23494" w="3178175">
                  <a:moveTo>
                    <a:pt x="3177794" y="7607"/>
                  </a:moveTo>
                  <a:lnTo>
                    <a:pt x="3174923" y="2374"/>
                  </a:lnTo>
                  <a:lnTo>
                    <a:pt x="3171672" y="368"/>
                  </a:lnTo>
                  <a:lnTo>
                    <a:pt x="3168662" y="368"/>
                  </a:lnTo>
                  <a:lnTo>
                    <a:pt x="3163608" y="368"/>
                  </a:lnTo>
                  <a:lnTo>
                    <a:pt x="3159239" y="6045"/>
                  </a:lnTo>
                  <a:lnTo>
                    <a:pt x="3157893" y="17399"/>
                  </a:lnTo>
                  <a:lnTo>
                    <a:pt x="3160890" y="23088"/>
                  </a:lnTo>
                  <a:lnTo>
                    <a:pt x="3172663" y="23088"/>
                  </a:lnTo>
                  <a:lnTo>
                    <a:pt x="3175063" y="22821"/>
                  </a:lnTo>
                  <a:lnTo>
                    <a:pt x="3177794" y="22237"/>
                  </a:lnTo>
                  <a:lnTo>
                    <a:pt x="3177794" y="760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95" name="Google Shape;8995;gefe2f4b35a_0_4785"/>
            <p:cNvSpPr/>
            <p:nvPr/>
          </p:nvSpPr>
          <p:spPr>
            <a:xfrm>
              <a:off x="85073" y="1016013"/>
              <a:ext cx="20955" cy="10159"/>
            </a:xfrm>
            <a:custGeom>
              <a:rect b="b" l="l" r="r" t="t"/>
              <a:pathLst>
                <a:path extrusionOk="0" h="10159" w="20955">
                  <a:moveTo>
                    <a:pt x="13741" y="0"/>
                  </a:moveTo>
                  <a:lnTo>
                    <a:pt x="11125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16"/>
                  </a:lnTo>
                  <a:lnTo>
                    <a:pt x="5765" y="9893"/>
                  </a:lnTo>
                  <a:lnTo>
                    <a:pt x="12319" y="9893"/>
                  </a:lnTo>
                  <a:lnTo>
                    <a:pt x="13804" y="9702"/>
                  </a:lnTo>
                  <a:lnTo>
                    <a:pt x="15303" y="9283"/>
                  </a:lnTo>
                  <a:lnTo>
                    <a:pt x="18884" y="3594"/>
                  </a:lnTo>
                  <a:lnTo>
                    <a:pt x="20701" y="774"/>
                  </a:lnTo>
                  <a:lnTo>
                    <a:pt x="16903" y="228"/>
                  </a:lnTo>
                  <a:lnTo>
                    <a:pt x="137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96" name="Google Shape;8996;gefe2f4b35a_0_4785"/>
            <p:cNvSpPr/>
            <p:nvPr/>
          </p:nvSpPr>
          <p:spPr>
            <a:xfrm>
              <a:off x="1865035" y="1019423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182" y="0"/>
                  </a:moveTo>
                  <a:lnTo>
                    <a:pt x="5943" y="0"/>
                  </a:lnTo>
                  <a:lnTo>
                    <a:pt x="1219" y="0"/>
                  </a:lnTo>
                  <a:lnTo>
                    <a:pt x="0" y="3276"/>
                  </a:lnTo>
                  <a:lnTo>
                    <a:pt x="2095" y="9804"/>
                  </a:lnTo>
                  <a:lnTo>
                    <a:pt x="5397" y="13081"/>
                  </a:lnTo>
                  <a:lnTo>
                    <a:pt x="13080" y="13081"/>
                  </a:lnTo>
                  <a:lnTo>
                    <a:pt x="17043" y="11112"/>
                  </a:lnTo>
                  <a:lnTo>
                    <a:pt x="21031" y="5676"/>
                  </a:lnTo>
                  <a:lnTo>
                    <a:pt x="14084" y="1536"/>
                  </a:lnTo>
                  <a:lnTo>
                    <a:pt x="918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97" name="Google Shape;8997;gefe2f4b35a_0_4785"/>
            <p:cNvSpPr/>
            <p:nvPr/>
          </p:nvSpPr>
          <p:spPr>
            <a:xfrm>
              <a:off x="2998453" y="1020935"/>
              <a:ext cx="44450" cy="19050"/>
            </a:xfrm>
            <a:custGeom>
              <a:rect b="b" l="l" r="r" t="t"/>
              <a:pathLst>
                <a:path extrusionOk="0" h="19050" w="44450">
                  <a:moveTo>
                    <a:pt x="28765" y="0"/>
                  </a:moveTo>
                  <a:lnTo>
                    <a:pt x="21120" y="0"/>
                  </a:lnTo>
                  <a:lnTo>
                    <a:pt x="13774" y="875"/>
                  </a:lnTo>
                  <a:lnTo>
                    <a:pt x="7459" y="3911"/>
                  </a:lnTo>
                  <a:lnTo>
                    <a:pt x="2694" y="9719"/>
                  </a:lnTo>
                  <a:lnTo>
                    <a:pt x="0" y="18910"/>
                  </a:lnTo>
                  <a:lnTo>
                    <a:pt x="13544" y="17672"/>
                  </a:lnTo>
                  <a:lnTo>
                    <a:pt x="25719" y="15076"/>
                  </a:lnTo>
                  <a:lnTo>
                    <a:pt x="36038" y="10711"/>
                  </a:lnTo>
                  <a:lnTo>
                    <a:pt x="44018" y="4165"/>
                  </a:lnTo>
                  <a:lnTo>
                    <a:pt x="287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98" name="Google Shape;8998;gefe2f4b35a_0_4785"/>
            <p:cNvSpPr/>
            <p:nvPr/>
          </p:nvSpPr>
          <p:spPr>
            <a:xfrm>
              <a:off x="8051366" y="1024562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2336" y="0"/>
                  </a:moveTo>
                  <a:lnTo>
                    <a:pt x="0" y="7493"/>
                  </a:lnTo>
                  <a:lnTo>
                    <a:pt x="279" y="15290"/>
                  </a:lnTo>
                  <a:lnTo>
                    <a:pt x="761" y="15290"/>
                  </a:lnTo>
                  <a:lnTo>
                    <a:pt x="8810" y="14224"/>
                  </a:lnTo>
                  <a:lnTo>
                    <a:pt x="14893" y="11217"/>
                  </a:lnTo>
                  <a:lnTo>
                    <a:pt x="19267" y="6557"/>
                  </a:lnTo>
                  <a:lnTo>
                    <a:pt x="22186" y="533"/>
                  </a:lnTo>
                  <a:lnTo>
                    <a:pt x="13093" y="990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8999" name="Google Shape;8999;gefe2f4b35a_0_4785"/>
            <p:cNvSpPr/>
            <p:nvPr/>
          </p:nvSpPr>
          <p:spPr>
            <a:xfrm>
              <a:off x="8050715" y="1032052"/>
              <a:ext cx="1270" cy="8255"/>
            </a:xfrm>
            <a:custGeom>
              <a:rect b="b" l="l" r="r" t="t"/>
              <a:pathLst>
                <a:path extrusionOk="0" h="8255" w="1270">
                  <a:moveTo>
                    <a:pt x="647" y="0"/>
                  </a:moveTo>
                  <a:lnTo>
                    <a:pt x="38" y="1955"/>
                  </a:lnTo>
                  <a:lnTo>
                    <a:pt x="0" y="4495"/>
                  </a:lnTo>
                  <a:lnTo>
                    <a:pt x="711" y="7797"/>
                  </a:lnTo>
                  <a:lnTo>
                    <a:pt x="927" y="7797"/>
                  </a:lnTo>
                  <a:lnTo>
                    <a:pt x="749" y="257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00" name="Google Shape;9000;gefe2f4b35a_0_4785"/>
            <p:cNvSpPr/>
            <p:nvPr/>
          </p:nvSpPr>
          <p:spPr>
            <a:xfrm>
              <a:off x="12591040" y="1025095"/>
              <a:ext cx="34925" cy="37465"/>
            </a:xfrm>
            <a:custGeom>
              <a:rect b="b" l="l" r="r" t="t"/>
              <a:pathLst>
                <a:path extrusionOk="0" h="37465" w="34925">
                  <a:moveTo>
                    <a:pt x="5200" y="0"/>
                  </a:moveTo>
                  <a:lnTo>
                    <a:pt x="0" y="8277"/>
                  </a:lnTo>
                  <a:lnTo>
                    <a:pt x="1724" y="14781"/>
                  </a:lnTo>
                  <a:lnTo>
                    <a:pt x="5186" y="23140"/>
                  </a:lnTo>
                  <a:lnTo>
                    <a:pt x="5200" y="36982"/>
                  </a:lnTo>
                  <a:lnTo>
                    <a:pt x="7893" y="37274"/>
                  </a:lnTo>
                  <a:lnTo>
                    <a:pt x="10445" y="37426"/>
                  </a:lnTo>
                  <a:lnTo>
                    <a:pt x="12833" y="37426"/>
                  </a:lnTo>
                  <a:lnTo>
                    <a:pt x="22823" y="36231"/>
                  </a:lnTo>
                  <a:lnTo>
                    <a:pt x="30073" y="32350"/>
                  </a:lnTo>
                  <a:lnTo>
                    <a:pt x="34189" y="25339"/>
                  </a:lnTo>
                  <a:lnTo>
                    <a:pt x="34778" y="14757"/>
                  </a:lnTo>
                  <a:lnTo>
                    <a:pt x="32467" y="15354"/>
                  </a:lnTo>
                  <a:lnTo>
                    <a:pt x="30499" y="15608"/>
                  </a:lnTo>
                  <a:lnTo>
                    <a:pt x="28797" y="15608"/>
                  </a:lnTo>
                  <a:lnTo>
                    <a:pt x="21443" y="13169"/>
                  </a:lnTo>
                  <a:lnTo>
                    <a:pt x="12632" y="2438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01" name="Google Shape;9001;gefe2f4b35a_0_4785"/>
            <p:cNvSpPr/>
            <p:nvPr/>
          </p:nvSpPr>
          <p:spPr>
            <a:xfrm>
              <a:off x="1694502" y="1033807"/>
              <a:ext cx="40639" cy="13969"/>
            </a:xfrm>
            <a:custGeom>
              <a:rect b="b" l="l" r="r" t="t"/>
              <a:pathLst>
                <a:path extrusionOk="0" h="13969" w="40639">
                  <a:moveTo>
                    <a:pt x="40500" y="0"/>
                  </a:moveTo>
                  <a:lnTo>
                    <a:pt x="28750" y="1707"/>
                  </a:lnTo>
                  <a:lnTo>
                    <a:pt x="17687" y="4081"/>
                  </a:lnTo>
                  <a:lnTo>
                    <a:pt x="7906" y="7738"/>
                  </a:lnTo>
                  <a:lnTo>
                    <a:pt x="0" y="13296"/>
                  </a:lnTo>
                  <a:lnTo>
                    <a:pt x="3416" y="13169"/>
                  </a:lnTo>
                  <a:lnTo>
                    <a:pt x="8534" y="13169"/>
                  </a:lnTo>
                  <a:lnTo>
                    <a:pt x="22415" y="13677"/>
                  </a:lnTo>
                  <a:lnTo>
                    <a:pt x="31064" y="13677"/>
                  </a:lnTo>
                  <a:lnTo>
                    <a:pt x="36042" y="13360"/>
                  </a:lnTo>
                  <a:lnTo>
                    <a:pt x="40195" y="12204"/>
                  </a:lnTo>
                  <a:lnTo>
                    <a:pt x="405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02" name="Google Shape;9002;gefe2f4b35a_0_4785"/>
            <p:cNvSpPr/>
            <p:nvPr/>
          </p:nvSpPr>
          <p:spPr>
            <a:xfrm>
              <a:off x="1734704" y="1032239"/>
              <a:ext cx="12064" cy="13969"/>
            </a:xfrm>
            <a:custGeom>
              <a:rect b="b" l="l" r="r" t="t"/>
              <a:pathLst>
                <a:path extrusionOk="0" h="13969" w="12064">
                  <a:moveTo>
                    <a:pt x="11531" y="0"/>
                  </a:moveTo>
                  <a:lnTo>
                    <a:pt x="7823" y="571"/>
                  </a:lnTo>
                  <a:lnTo>
                    <a:pt x="304" y="1574"/>
                  </a:lnTo>
                  <a:lnTo>
                    <a:pt x="0" y="13779"/>
                  </a:lnTo>
                  <a:lnTo>
                    <a:pt x="6591" y="11950"/>
                  </a:lnTo>
                  <a:lnTo>
                    <a:pt x="11112" y="8039"/>
                  </a:lnTo>
                  <a:lnTo>
                    <a:pt x="115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03" name="Google Shape;9003;gefe2f4b35a_0_4785"/>
            <p:cNvSpPr/>
            <p:nvPr/>
          </p:nvSpPr>
          <p:spPr>
            <a:xfrm>
              <a:off x="2025951" y="1031891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32931" y="0"/>
                  </a:moveTo>
                  <a:lnTo>
                    <a:pt x="27444" y="0"/>
                  </a:lnTo>
                  <a:lnTo>
                    <a:pt x="15714" y="731"/>
                  </a:lnTo>
                  <a:lnTo>
                    <a:pt x="6345" y="3843"/>
                  </a:lnTo>
                  <a:lnTo>
                    <a:pt x="664" y="10710"/>
                  </a:lnTo>
                  <a:lnTo>
                    <a:pt x="0" y="22707"/>
                  </a:lnTo>
                  <a:lnTo>
                    <a:pt x="13334" y="19323"/>
                  </a:lnTo>
                  <a:lnTo>
                    <a:pt x="26760" y="16144"/>
                  </a:lnTo>
                  <a:lnTo>
                    <a:pt x="37874" y="10656"/>
                  </a:lnTo>
                  <a:lnTo>
                    <a:pt x="44272" y="342"/>
                  </a:lnTo>
                  <a:lnTo>
                    <a:pt x="38709" y="292"/>
                  </a:lnTo>
                  <a:lnTo>
                    <a:pt x="329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04" name="Google Shape;9004;gefe2f4b35a_0_4785"/>
            <p:cNvSpPr/>
            <p:nvPr/>
          </p:nvSpPr>
          <p:spPr>
            <a:xfrm>
              <a:off x="1634656" y="1039848"/>
              <a:ext cx="17144" cy="44450"/>
            </a:xfrm>
            <a:custGeom>
              <a:rect b="b" l="l" r="r" t="t"/>
              <a:pathLst>
                <a:path extrusionOk="0" h="44450" w="17144">
                  <a:moveTo>
                    <a:pt x="8324" y="0"/>
                  </a:moveTo>
                  <a:lnTo>
                    <a:pt x="3574" y="8710"/>
                  </a:lnTo>
                  <a:lnTo>
                    <a:pt x="0" y="23028"/>
                  </a:lnTo>
                  <a:lnTo>
                    <a:pt x="588" y="36893"/>
                  </a:lnTo>
                  <a:lnTo>
                    <a:pt x="8324" y="44246"/>
                  </a:lnTo>
                  <a:lnTo>
                    <a:pt x="13048" y="35679"/>
                  </a:lnTo>
                  <a:lnTo>
                    <a:pt x="16616" y="21428"/>
                  </a:lnTo>
                  <a:lnTo>
                    <a:pt x="16038" y="7524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05" name="Google Shape;9005;gefe2f4b35a_0_4785"/>
            <p:cNvSpPr/>
            <p:nvPr/>
          </p:nvSpPr>
          <p:spPr>
            <a:xfrm>
              <a:off x="3623205" y="1042327"/>
              <a:ext cx="22860" cy="27305"/>
            </a:xfrm>
            <a:custGeom>
              <a:rect b="b" l="l" r="r" t="t"/>
              <a:pathLst>
                <a:path extrusionOk="0" h="27305" w="22860">
                  <a:moveTo>
                    <a:pt x="22771" y="0"/>
                  </a:moveTo>
                  <a:lnTo>
                    <a:pt x="18376" y="7404"/>
                  </a:lnTo>
                  <a:lnTo>
                    <a:pt x="12433" y="10439"/>
                  </a:lnTo>
                  <a:lnTo>
                    <a:pt x="4254" y="10439"/>
                  </a:lnTo>
                  <a:lnTo>
                    <a:pt x="2070" y="10045"/>
                  </a:lnTo>
                  <a:lnTo>
                    <a:pt x="0" y="9232"/>
                  </a:lnTo>
                  <a:lnTo>
                    <a:pt x="2159" y="13550"/>
                  </a:lnTo>
                  <a:lnTo>
                    <a:pt x="1371" y="27012"/>
                  </a:lnTo>
                  <a:lnTo>
                    <a:pt x="2527" y="27152"/>
                  </a:lnTo>
                  <a:lnTo>
                    <a:pt x="3606" y="27228"/>
                  </a:lnTo>
                  <a:lnTo>
                    <a:pt x="4610" y="27228"/>
                  </a:lnTo>
                  <a:lnTo>
                    <a:pt x="13473" y="24762"/>
                  </a:lnTo>
                  <a:lnTo>
                    <a:pt x="18481" y="18381"/>
                  </a:lnTo>
                  <a:lnTo>
                    <a:pt x="21094" y="9617"/>
                  </a:lnTo>
                  <a:lnTo>
                    <a:pt x="227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06" name="Google Shape;9006;gefe2f4b35a_0_4785"/>
            <p:cNvSpPr/>
            <p:nvPr/>
          </p:nvSpPr>
          <p:spPr>
            <a:xfrm>
              <a:off x="3617123" y="1039848"/>
              <a:ext cx="29845" cy="13334"/>
            </a:xfrm>
            <a:custGeom>
              <a:rect b="b" l="l" r="r" t="t"/>
              <a:pathLst>
                <a:path extrusionOk="0" h="13334" w="29845">
                  <a:moveTo>
                    <a:pt x="29324" y="0"/>
                  </a:moveTo>
                  <a:lnTo>
                    <a:pt x="27444" y="203"/>
                  </a:lnTo>
                  <a:lnTo>
                    <a:pt x="22199" y="254"/>
                  </a:lnTo>
                  <a:lnTo>
                    <a:pt x="16421" y="190"/>
                  </a:lnTo>
                  <a:lnTo>
                    <a:pt x="8597" y="190"/>
                  </a:lnTo>
                  <a:lnTo>
                    <a:pt x="1460" y="901"/>
                  </a:lnTo>
                  <a:lnTo>
                    <a:pt x="0" y="7251"/>
                  </a:lnTo>
                  <a:lnTo>
                    <a:pt x="3035" y="7772"/>
                  </a:lnTo>
                  <a:lnTo>
                    <a:pt x="4927" y="9398"/>
                  </a:lnTo>
                  <a:lnTo>
                    <a:pt x="6083" y="11722"/>
                  </a:lnTo>
                  <a:lnTo>
                    <a:pt x="8153" y="12522"/>
                  </a:lnTo>
                  <a:lnTo>
                    <a:pt x="10337" y="12915"/>
                  </a:lnTo>
                  <a:lnTo>
                    <a:pt x="18516" y="12915"/>
                  </a:lnTo>
                  <a:lnTo>
                    <a:pt x="24460" y="9893"/>
                  </a:lnTo>
                  <a:lnTo>
                    <a:pt x="28854" y="2476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07" name="Google Shape;9007;gefe2f4b35a_0_4785"/>
            <p:cNvSpPr/>
            <p:nvPr/>
          </p:nvSpPr>
          <p:spPr>
            <a:xfrm>
              <a:off x="257252" y="1069345"/>
              <a:ext cx="8889" cy="8255"/>
            </a:xfrm>
            <a:custGeom>
              <a:rect b="b" l="l" r="r" t="t"/>
              <a:pathLst>
                <a:path extrusionOk="0" h="8255" w="8889">
                  <a:moveTo>
                    <a:pt x="8318" y="0"/>
                  </a:moveTo>
                  <a:lnTo>
                    <a:pt x="5626" y="762"/>
                  </a:lnTo>
                  <a:lnTo>
                    <a:pt x="3352" y="1104"/>
                  </a:lnTo>
                  <a:lnTo>
                    <a:pt x="914" y="1104"/>
                  </a:lnTo>
                  <a:lnTo>
                    <a:pt x="0" y="1041"/>
                  </a:lnTo>
                  <a:lnTo>
                    <a:pt x="215" y="7797"/>
                  </a:lnTo>
                  <a:lnTo>
                    <a:pt x="3517" y="6807"/>
                  </a:lnTo>
                  <a:lnTo>
                    <a:pt x="6438" y="4330"/>
                  </a:lnTo>
                  <a:lnTo>
                    <a:pt x="83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08" name="Google Shape;9008;gefe2f4b35a_0_4785"/>
            <p:cNvSpPr/>
            <p:nvPr/>
          </p:nvSpPr>
          <p:spPr>
            <a:xfrm>
              <a:off x="234429" y="1047101"/>
              <a:ext cx="2771775" cy="31115"/>
            </a:xfrm>
            <a:custGeom>
              <a:rect b="b" l="l" r="r" t="t"/>
              <a:pathLst>
                <a:path extrusionOk="0" h="31115" w="2771775">
                  <a:moveTo>
                    <a:pt x="23037" y="30035"/>
                  </a:moveTo>
                  <a:lnTo>
                    <a:pt x="22834" y="23291"/>
                  </a:lnTo>
                  <a:lnTo>
                    <a:pt x="15595" y="19519"/>
                  </a:lnTo>
                  <a:lnTo>
                    <a:pt x="11811" y="12217"/>
                  </a:lnTo>
                  <a:lnTo>
                    <a:pt x="8267" y="4635"/>
                  </a:lnTo>
                  <a:lnTo>
                    <a:pt x="1752" y="0"/>
                  </a:lnTo>
                  <a:lnTo>
                    <a:pt x="0" y="11582"/>
                  </a:lnTo>
                  <a:lnTo>
                    <a:pt x="3746" y="21336"/>
                  </a:lnTo>
                  <a:lnTo>
                    <a:pt x="10922" y="28041"/>
                  </a:lnTo>
                  <a:lnTo>
                    <a:pt x="19481" y="30543"/>
                  </a:lnTo>
                  <a:lnTo>
                    <a:pt x="20688" y="30543"/>
                  </a:lnTo>
                  <a:lnTo>
                    <a:pt x="21894" y="30378"/>
                  </a:lnTo>
                  <a:lnTo>
                    <a:pt x="23037" y="30035"/>
                  </a:lnTo>
                  <a:close/>
                </a:path>
                <a:path extrusionOk="0" h="31115" w="2771775">
                  <a:moveTo>
                    <a:pt x="2771229" y="0"/>
                  </a:moveTo>
                  <a:lnTo>
                    <a:pt x="2756598" y="0"/>
                  </a:lnTo>
                  <a:lnTo>
                    <a:pt x="2756598" y="14986"/>
                  </a:lnTo>
                  <a:lnTo>
                    <a:pt x="2771229" y="14986"/>
                  </a:lnTo>
                  <a:lnTo>
                    <a:pt x="277122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09" name="Google Shape;9009;gefe2f4b35a_0_4785"/>
            <p:cNvSpPr/>
            <p:nvPr/>
          </p:nvSpPr>
          <p:spPr>
            <a:xfrm>
              <a:off x="11981906" y="1048564"/>
              <a:ext cx="18415" cy="14605"/>
            </a:xfrm>
            <a:custGeom>
              <a:rect b="b" l="l" r="r" t="t"/>
              <a:pathLst>
                <a:path extrusionOk="0" h="14605" w="18415">
                  <a:moveTo>
                    <a:pt x="9169" y="0"/>
                  </a:moveTo>
                  <a:lnTo>
                    <a:pt x="6337" y="0"/>
                  </a:lnTo>
                  <a:lnTo>
                    <a:pt x="2120" y="0"/>
                  </a:lnTo>
                  <a:lnTo>
                    <a:pt x="76" y="3632"/>
                  </a:lnTo>
                  <a:lnTo>
                    <a:pt x="0" y="10909"/>
                  </a:lnTo>
                  <a:lnTo>
                    <a:pt x="1955" y="14541"/>
                  </a:lnTo>
                  <a:lnTo>
                    <a:pt x="8686" y="14541"/>
                  </a:lnTo>
                  <a:lnTo>
                    <a:pt x="12763" y="12293"/>
                  </a:lnTo>
                  <a:lnTo>
                    <a:pt x="17868" y="6032"/>
                  </a:lnTo>
                  <a:lnTo>
                    <a:pt x="13004" y="1638"/>
                  </a:lnTo>
                  <a:lnTo>
                    <a:pt x="91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10" name="Google Shape;9010;gefe2f4b35a_0_4785"/>
            <p:cNvSpPr/>
            <p:nvPr/>
          </p:nvSpPr>
          <p:spPr>
            <a:xfrm>
              <a:off x="8058513" y="1054595"/>
              <a:ext cx="37465" cy="29844"/>
            </a:xfrm>
            <a:custGeom>
              <a:rect b="b" l="l" r="r" t="t"/>
              <a:pathLst>
                <a:path extrusionOk="0" h="29844" w="37465">
                  <a:moveTo>
                    <a:pt x="37217" y="0"/>
                  </a:moveTo>
                  <a:lnTo>
                    <a:pt x="374" y="0"/>
                  </a:lnTo>
                  <a:lnTo>
                    <a:pt x="0" y="11460"/>
                  </a:lnTo>
                  <a:lnTo>
                    <a:pt x="2103" y="20408"/>
                  </a:lnTo>
                  <a:lnTo>
                    <a:pt x="7009" y="26528"/>
                  </a:lnTo>
                  <a:lnTo>
                    <a:pt x="15042" y="29502"/>
                  </a:lnTo>
                  <a:lnTo>
                    <a:pt x="15407" y="16968"/>
                  </a:lnTo>
                  <a:lnTo>
                    <a:pt x="36709" y="12469"/>
                  </a:lnTo>
                  <a:lnTo>
                    <a:pt x="372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11" name="Google Shape;9011;gefe2f4b35a_0_4785"/>
            <p:cNvSpPr/>
            <p:nvPr/>
          </p:nvSpPr>
          <p:spPr>
            <a:xfrm>
              <a:off x="12169235" y="1054409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3797" y="0"/>
                  </a:moveTo>
                  <a:lnTo>
                    <a:pt x="2590" y="0"/>
                  </a:lnTo>
                  <a:lnTo>
                    <a:pt x="1320" y="63"/>
                  </a:lnTo>
                  <a:lnTo>
                    <a:pt x="0" y="190"/>
                  </a:lnTo>
                  <a:lnTo>
                    <a:pt x="266" y="10935"/>
                  </a:lnTo>
                  <a:lnTo>
                    <a:pt x="6408" y="15752"/>
                  </a:lnTo>
                  <a:lnTo>
                    <a:pt x="14810" y="18348"/>
                  </a:lnTo>
                  <a:lnTo>
                    <a:pt x="21856" y="22428"/>
                  </a:lnTo>
                  <a:lnTo>
                    <a:pt x="21488" y="12676"/>
                  </a:lnTo>
                  <a:lnTo>
                    <a:pt x="18361" y="5661"/>
                  </a:lnTo>
                  <a:lnTo>
                    <a:pt x="12466" y="1422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12" name="Google Shape;9012;gefe2f4b35a_0_4785"/>
            <p:cNvSpPr/>
            <p:nvPr/>
          </p:nvSpPr>
          <p:spPr>
            <a:xfrm>
              <a:off x="176610" y="1068382"/>
              <a:ext cx="29210" cy="9525"/>
            </a:xfrm>
            <a:custGeom>
              <a:rect b="b" l="l" r="r" t="t"/>
              <a:pathLst>
                <a:path extrusionOk="0" h="9525" w="29210">
                  <a:moveTo>
                    <a:pt x="13868" y="0"/>
                  </a:moveTo>
                  <a:lnTo>
                    <a:pt x="10680" y="0"/>
                  </a:lnTo>
                  <a:lnTo>
                    <a:pt x="4483" y="0"/>
                  </a:lnTo>
                  <a:lnTo>
                    <a:pt x="0" y="1714"/>
                  </a:lnTo>
                  <a:lnTo>
                    <a:pt x="609" y="8458"/>
                  </a:lnTo>
                  <a:lnTo>
                    <a:pt x="2184" y="7874"/>
                  </a:lnTo>
                  <a:lnTo>
                    <a:pt x="4114" y="7658"/>
                  </a:lnTo>
                  <a:lnTo>
                    <a:pt x="9436" y="7658"/>
                  </a:lnTo>
                  <a:lnTo>
                    <a:pt x="21501" y="9156"/>
                  </a:lnTo>
                  <a:lnTo>
                    <a:pt x="29006" y="1727"/>
                  </a:lnTo>
                  <a:lnTo>
                    <a:pt x="26504" y="1574"/>
                  </a:lnTo>
                  <a:lnTo>
                    <a:pt x="138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13" name="Google Shape;9013;gefe2f4b35a_0_4785"/>
            <p:cNvSpPr/>
            <p:nvPr/>
          </p:nvSpPr>
          <p:spPr>
            <a:xfrm>
              <a:off x="198117" y="1069345"/>
              <a:ext cx="16510" cy="8890"/>
            </a:xfrm>
            <a:custGeom>
              <a:rect b="b" l="l" r="r" t="t"/>
              <a:pathLst>
                <a:path extrusionOk="0" h="8890" w="16510">
                  <a:moveTo>
                    <a:pt x="15938" y="0"/>
                  </a:moveTo>
                  <a:lnTo>
                    <a:pt x="14312" y="622"/>
                  </a:lnTo>
                  <a:lnTo>
                    <a:pt x="12306" y="838"/>
                  </a:lnTo>
                  <a:lnTo>
                    <a:pt x="9232" y="838"/>
                  </a:lnTo>
                  <a:lnTo>
                    <a:pt x="7492" y="762"/>
                  </a:lnTo>
                  <a:lnTo>
                    <a:pt x="2476" y="5702"/>
                  </a:lnTo>
                  <a:lnTo>
                    <a:pt x="0" y="8191"/>
                  </a:lnTo>
                  <a:lnTo>
                    <a:pt x="1981" y="8394"/>
                  </a:lnTo>
                  <a:lnTo>
                    <a:pt x="3911" y="8534"/>
                  </a:lnTo>
                  <a:lnTo>
                    <a:pt x="11899" y="8534"/>
                  </a:lnTo>
                  <a:lnTo>
                    <a:pt x="16421" y="6807"/>
                  </a:lnTo>
                  <a:lnTo>
                    <a:pt x="1593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14" name="Google Shape;9014;gefe2f4b35a_0_4785"/>
            <p:cNvSpPr/>
            <p:nvPr/>
          </p:nvSpPr>
          <p:spPr>
            <a:xfrm>
              <a:off x="1318958" y="1069352"/>
              <a:ext cx="2512060" cy="15240"/>
            </a:xfrm>
            <a:custGeom>
              <a:rect b="b" l="l" r="r" t="t"/>
              <a:pathLst>
                <a:path extrusionOk="0" h="15240" w="2512060">
                  <a:moveTo>
                    <a:pt x="22148" y="0"/>
                  </a:moveTo>
                  <a:lnTo>
                    <a:pt x="13347" y="431"/>
                  </a:lnTo>
                  <a:lnTo>
                    <a:pt x="5448" y="1790"/>
                  </a:lnTo>
                  <a:lnTo>
                    <a:pt x="368" y="5943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8846" y="8813"/>
                  </a:lnTo>
                  <a:lnTo>
                    <a:pt x="22148" y="0"/>
                  </a:lnTo>
                  <a:close/>
                </a:path>
                <a:path extrusionOk="0" h="15240" w="2512060">
                  <a:moveTo>
                    <a:pt x="2511615" y="0"/>
                  </a:moveTo>
                  <a:lnTo>
                    <a:pt x="2505532" y="431"/>
                  </a:lnTo>
                  <a:lnTo>
                    <a:pt x="2498801" y="139"/>
                  </a:lnTo>
                  <a:lnTo>
                    <a:pt x="2494330" y="2120"/>
                  </a:lnTo>
                  <a:lnTo>
                    <a:pt x="2494699" y="14605"/>
                  </a:lnTo>
                  <a:lnTo>
                    <a:pt x="2504059" y="13563"/>
                  </a:lnTo>
                  <a:lnTo>
                    <a:pt x="2508885" y="7937"/>
                  </a:lnTo>
                  <a:lnTo>
                    <a:pt x="251161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15" name="Google Shape;9015;gefe2f4b35a_0_4785"/>
            <p:cNvSpPr/>
            <p:nvPr/>
          </p:nvSpPr>
          <p:spPr>
            <a:xfrm>
              <a:off x="3807158" y="1071463"/>
              <a:ext cx="6985" cy="12700"/>
            </a:xfrm>
            <a:custGeom>
              <a:rect b="b" l="l" r="r" t="t"/>
              <a:pathLst>
                <a:path extrusionOk="0" h="12700" w="6985">
                  <a:moveTo>
                    <a:pt x="6134" y="0"/>
                  </a:moveTo>
                  <a:lnTo>
                    <a:pt x="2171" y="1752"/>
                  </a:lnTo>
                  <a:lnTo>
                    <a:pt x="0" y="5270"/>
                  </a:lnTo>
                  <a:lnTo>
                    <a:pt x="1612" y="12623"/>
                  </a:lnTo>
                  <a:lnTo>
                    <a:pt x="3238" y="12661"/>
                  </a:lnTo>
                  <a:lnTo>
                    <a:pt x="4381" y="12661"/>
                  </a:lnTo>
                  <a:lnTo>
                    <a:pt x="5473" y="12611"/>
                  </a:lnTo>
                  <a:lnTo>
                    <a:pt x="6515" y="12496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16" name="Google Shape;9016;gefe2f4b35a_0_4785"/>
            <p:cNvSpPr/>
            <p:nvPr/>
          </p:nvSpPr>
          <p:spPr>
            <a:xfrm>
              <a:off x="26365" y="1071765"/>
              <a:ext cx="8185150" cy="50165"/>
            </a:xfrm>
            <a:custGeom>
              <a:rect b="b" l="l" r="r" t="t"/>
              <a:pathLst>
                <a:path extrusionOk="0" h="50165" w="8185150">
                  <a:moveTo>
                    <a:pt x="25654" y="5067"/>
                  </a:moveTo>
                  <a:lnTo>
                    <a:pt x="19646" y="3975"/>
                  </a:lnTo>
                  <a:lnTo>
                    <a:pt x="14897" y="3517"/>
                  </a:lnTo>
                  <a:lnTo>
                    <a:pt x="11239" y="3517"/>
                  </a:lnTo>
                  <a:lnTo>
                    <a:pt x="2667" y="3517"/>
                  </a:lnTo>
                  <a:lnTo>
                    <a:pt x="0" y="5994"/>
                  </a:lnTo>
                  <a:lnTo>
                    <a:pt x="1511" y="10960"/>
                  </a:lnTo>
                  <a:lnTo>
                    <a:pt x="5702" y="13449"/>
                  </a:lnTo>
                  <a:lnTo>
                    <a:pt x="15608" y="13449"/>
                  </a:lnTo>
                  <a:lnTo>
                    <a:pt x="21209" y="11315"/>
                  </a:lnTo>
                  <a:lnTo>
                    <a:pt x="25654" y="5067"/>
                  </a:lnTo>
                  <a:close/>
                </a:path>
                <a:path extrusionOk="0" h="50165" w="8185150">
                  <a:moveTo>
                    <a:pt x="2868790" y="5067"/>
                  </a:moveTo>
                  <a:lnTo>
                    <a:pt x="2854185" y="5067"/>
                  </a:lnTo>
                  <a:lnTo>
                    <a:pt x="2854185" y="19812"/>
                  </a:lnTo>
                  <a:lnTo>
                    <a:pt x="2868790" y="19812"/>
                  </a:lnTo>
                  <a:lnTo>
                    <a:pt x="2868790" y="5067"/>
                  </a:lnTo>
                  <a:close/>
                </a:path>
                <a:path extrusionOk="0" h="50165" w="8185150">
                  <a:moveTo>
                    <a:pt x="3076308" y="25844"/>
                  </a:moveTo>
                  <a:lnTo>
                    <a:pt x="3075127" y="19824"/>
                  </a:lnTo>
                  <a:lnTo>
                    <a:pt x="3066758" y="19608"/>
                  </a:lnTo>
                  <a:lnTo>
                    <a:pt x="3065043" y="12065"/>
                  </a:lnTo>
                  <a:lnTo>
                    <a:pt x="3056090" y="12065"/>
                  </a:lnTo>
                  <a:lnTo>
                    <a:pt x="3055137" y="12065"/>
                  </a:lnTo>
                  <a:lnTo>
                    <a:pt x="3054108" y="12153"/>
                  </a:lnTo>
                  <a:lnTo>
                    <a:pt x="3052978" y="12344"/>
                  </a:lnTo>
                  <a:lnTo>
                    <a:pt x="3050832" y="19392"/>
                  </a:lnTo>
                  <a:lnTo>
                    <a:pt x="3053156" y="24523"/>
                  </a:lnTo>
                  <a:lnTo>
                    <a:pt x="3058312" y="27647"/>
                  </a:lnTo>
                  <a:lnTo>
                    <a:pt x="3064687" y="28714"/>
                  </a:lnTo>
                  <a:lnTo>
                    <a:pt x="3070771" y="28714"/>
                  </a:lnTo>
                  <a:lnTo>
                    <a:pt x="3076308" y="25844"/>
                  </a:lnTo>
                  <a:close/>
                </a:path>
                <a:path extrusionOk="0" h="50165" w="8185150">
                  <a:moveTo>
                    <a:pt x="4378833" y="5080"/>
                  </a:moveTo>
                  <a:lnTo>
                    <a:pt x="4375861" y="1752"/>
                  </a:lnTo>
                  <a:lnTo>
                    <a:pt x="4371276" y="0"/>
                  </a:lnTo>
                  <a:lnTo>
                    <a:pt x="4366603" y="0"/>
                  </a:lnTo>
                  <a:lnTo>
                    <a:pt x="4360113" y="1181"/>
                  </a:lnTo>
                  <a:lnTo>
                    <a:pt x="4354474" y="4800"/>
                  </a:lnTo>
                  <a:lnTo>
                    <a:pt x="4350639" y="10985"/>
                  </a:lnTo>
                  <a:lnTo>
                    <a:pt x="4349547" y="19824"/>
                  </a:lnTo>
                  <a:lnTo>
                    <a:pt x="4352391" y="20180"/>
                  </a:lnTo>
                  <a:lnTo>
                    <a:pt x="4355058" y="20358"/>
                  </a:lnTo>
                  <a:lnTo>
                    <a:pt x="4357560" y="20358"/>
                  </a:lnTo>
                  <a:lnTo>
                    <a:pt x="4365777" y="19507"/>
                  </a:lnTo>
                  <a:lnTo>
                    <a:pt x="4372191" y="16802"/>
                  </a:lnTo>
                  <a:lnTo>
                    <a:pt x="4376598" y="12065"/>
                  </a:lnTo>
                  <a:lnTo>
                    <a:pt x="4378833" y="5080"/>
                  </a:lnTo>
                  <a:close/>
                </a:path>
                <a:path extrusionOk="0" h="50165" w="8185150">
                  <a:moveTo>
                    <a:pt x="4784102" y="24599"/>
                  </a:moveTo>
                  <a:lnTo>
                    <a:pt x="4776800" y="19824"/>
                  </a:lnTo>
                  <a:lnTo>
                    <a:pt x="4773650" y="25908"/>
                  </a:lnTo>
                  <a:lnTo>
                    <a:pt x="4767592" y="29184"/>
                  </a:lnTo>
                  <a:lnTo>
                    <a:pt x="4762398" y="33362"/>
                  </a:lnTo>
                  <a:lnTo>
                    <a:pt x="4761827" y="42176"/>
                  </a:lnTo>
                  <a:lnTo>
                    <a:pt x="4763490" y="42875"/>
                  </a:lnTo>
                  <a:lnTo>
                    <a:pt x="4765179" y="43180"/>
                  </a:lnTo>
                  <a:lnTo>
                    <a:pt x="4766869" y="43180"/>
                  </a:lnTo>
                  <a:lnTo>
                    <a:pt x="4776521" y="39903"/>
                  </a:lnTo>
                  <a:lnTo>
                    <a:pt x="4783137" y="32499"/>
                  </a:lnTo>
                  <a:lnTo>
                    <a:pt x="4784102" y="24599"/>
                  </a:lnTo>
                  <a:close/>
                </a:path>
                <a:path extrusionOk="0" h="50165" w="8185150">
                  <a:moveTo>
                    <a:pt x="5419090" y="19761"/>
                  </a:moveTo>
                  <a:lnTo>
                    <a:pt x="5415800" y="7366"/>
                  </a:lnTo>
                  <a:lnTo>
                    <a:pt x="5412829" y="7366"/>
                  </a:lnTo>
                  <a:lnTo>
                    <a:pt x="5411813" y="7366"/>
                  </a:lnTo>
                  <a:lnTo>
                    <a:pt x="5410847" y="8801"/>
                  </a:lnTo>
                  <a:lnTo>
                    <a:pt x="5408600" y="19913"/>
                  </a:lnTo>
                  <a:lnTo>
                    <a:pt x="5411927" y="32334"/>
                  </a:lnTo>
                  <a:lnTo>
                    <a:pt x="5415889" y="32334"/>
                  </a:lnTo>
                  <a:lnTo>
                    <a:pt x="5416842" y="30911"/>
                  </a:lnTo>
                  <a:lnTo>
                    <a:pt x="5419090" y="19761"/>
                  </a:lnTo>
                  <a:close/>
                </a:path>
                <a:path extrusionOk="0" h="50165" w="8185150">
                  <a:moveTo>
                    <a:pt x="8185150" y="31559"/>
                  </a:moveTo>
                  <a:lnTo>
                    <a:pt x="8179867" y="19824"/>
                  </a:lnTo>
                  <a:lnTo>
                    <a:pt x="8174190" y="33553"/>
                  </a:lnTo>
                  <a:lnTo>
                    <a:pt x="8172539" y="42811"/>
                  </a:lnTo>
                  <a:lnTo>
                    <a:pt x="8173796" y="48044"/>
                  </a:lnTo>
                  <a:lnTo>
                    <a:pt x="8176831" y="49682"/>
                  </a:lnTo>
                  <a:lnTo>
                    <a:pt x="8181454" y="47371"/>
                  </a:lnTo>
                  <a:lnTo>
                    <a:pt x="8184959" y="41046"/>
                  </a:lnTo>
                  <a:lnTo>
                    <a:pt x="8185150" y="3155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17" name="Google Shape;9017;gefe2f4b35a_0_4785"/>
            <p:cNvSpPr/>
            <p:nvPr/>
          </p:nvSpPr>
          <p:spPr>
            <a:xfrm>
              <a:off x="10754708" y="1091537"/>
              <a:ext cx="21590" cy="37465"/>
            </a:xfrm>
            <a:custGeom>
              <a:rect b="b" l="l" r="r" t="t"/>
              <a:pathLst>
                <a:path extrusionOk="0" h="37465" w="21590">
                  <a:moveTo>
                    <a:pt x="1320" y="0"/>
                  </a:moveTo>
                  <a:lnTo>
                    <a:pt x="0" y="38"/>
                  </a:lnTo>
                  <a:lnTo>
                    <a:pt x="0" y="37147"/>
                  </a:lnTo>
                  <a:lnTo>
                    <a:pt x="2705" y="37376"/>
                  </a:lnTo>
                  <a:lnTo>
                    <a:pt x="3949" y="37376"/>
                  </a:lnTo>
                  <a:lnTo>
                    <a:pt x="12812" y="35771"/>
                  </a:lnTo>
                  <a:lnTo>
                    <a:pt x="18508" y="31540"/>
                  </a:lnTo>
                  <a:lnTo>
                    <a:pt x="21307" y="25556"/>
                  </a:lnTo>
                  <a:lnTo>
                    <a:pt x="21475" y="18694"/>
                  </a:lnTo>
                  <a:lnTo>
                    <a:pt x="19294" y="11830"/>
                  </a:lnTo>
                  <a:lnTo>
                    <a:pt x="15027" y="5841"/>
                  </a:lnTo>
                  <a:lnTo>
                    <a:pt x="8945" y="1606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18" name="Google Shape;9018;gefe2f4b35a_0_4785"/>
            <p:cNvSpPr/>
            <p:nvPr/>
          </p:nvSpPr>
          <p:spPr>
            <a:xfrm>
              <a:off x="2320593" y="1107652"/>
              <a:ext cx="41275" cy="36830"/>
            </a:xfrm>
            <a:custGeom>
              <a:rect b="b" l="l" r="r" t="t"/>
              <a:pathLst>
                <a:path extrusionOk="0" h="36830" w="41275">
                  <a:moveTo>
                    <a:pt x="40817" y="0"/>
                  </a:moveTo>
                  <a:lnTo>
                    <a:pt x="27894" y="6149"/>
                  </a:lnTo>
                  <a:lnTo>
                    <a:pt x="16889" y="14236"/>
                  </a:lnTo>
                  <a:lnTo>
                    <a:pt x="7644" y="24153"/>
                  </a:lnTo>
                  <a:lnTo>
                    <a:pt x="0" y="35788"/>
                  </a:lnTo>
                  <a:lnTo>
                    <a:pt x="9474" y="36309"/>
                  </a:lnTo>
                  <a:lnTo>
                    <a:pt x="13957" y="36322"/>
                  </a:lnTo>
                  <a:lnTo>
                    <a:pt x="34059" y="9048"/>
                  </a:lnTo>
                  <a:lnTo>
                    <a:pt x="40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19" name="Google Shape;9019;gefe2f4b35a_0_4785"/>
            <p:cNvSpPr/>
            <p:nvPr/>
          </p:nvSpPr>
          <p:spPr>
            <a:xfrm>
              <a:off x="2334559" y="1106448"/>
              <a:ext cx="30480" cy="38100"/>
            </a:xfrm>
            <a:custGeom>
              <a:rect b="b" l="l" r="r" t="t"/>
              <a:pathLst>
                <a:path extrusionOk="0" h="38100" w="30480">
                  <a:moveTo>
                    <a:pt x="30340" y="0"/>
                  </a:moveTo>
                  <a:lnTo>
                    <a:pt x="26847" y="1206"/>
                  </a:lnTo>
                  <a:lnTo>
                    <a:pt x="13361" y="19319"/>
                  </a:lnTo>
                  <a:lnTo>
                    <a:pt x="0" y="37528"/>
                  </a:lnTo>
                  <a:lnTo>
                    <a:pt x="9641" y="37172"/>
                  </a:lnTo>
                  <a:lnTo>
                    <a:pt x="17808" y="35929"/>
                  </a:lnTo>
                  <a:lnTo>
                    <a:pt x="24799" y="33536"/>
                  </a:lnTo>
                  <a:lnTo>
                    <a:pt x="30340" y="29730"/>
                  </a:lnTo>
                  <a:lnTo>
                    <a:pt x="30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20" name="Google Shape;9020;gefe2f4b35a_0_4785"/>
            <p:cNvSpPr/>
            <p:nvPr/>
          </p:nvSpPr>
          <p:spPr>
            <a:xfrm>
              <a:off x="5771401" y="1106448"/>
              <a:ext cx="2296795" cy="43180"/>
            </a:xfrm>
            <a:custGeom>
              <a:rect b="b" l="l" r="r" t="t"/>
              <a:pathLst>
                <a:path extrusionOk="0" h="43180" w="2296795">
                  <a:moveTo>
                    <a:pt x="18681" y="36982"/>
                  </a:moveTo>
                  <a:lnTo>
                    <a:pt x="12547" y="29108"/>
                  </a:lnTo>
                  <a:lnTo>
                    <a:pt x="15773" y="17208"/>
                  </a:lnTo>
                  <a:lnTo>
                    <a:pt x="16776" y="5943"/>
                  </a:lnTo>
                  <a:lnTo>
                    <a:pt x="3987" y="0"/>
                  </a:lnTo>
                  <a:lnTo>
                    <a:pt x="0" y="7429"/>
                  </a:lnTo>
                  <a:lnTo>
                    <a:pt x="584" y="22174"/>
                  </a:lnTo>
                  <a:lnTo>
                    <a:pt x="4787" y="36614"/>
                  </a:lnTo>
                  <a:lnTo>
                    <a:pt x="11645" y="43116"/>
                  </a:lnTo>
                  <a:lnTo>
                    <a:pt x="13830" y="43116"/>
                  </a:lnTo>
                  <a:lnTo>
                    <a:pt x="16205" y="41313"/>
                  </a:lnTo>
                  <a:lnTo>
                    <a:pt x="18681" y="36982"/>
                  </a:lnTo>
                  <a:close/>
                </a:path>
                <a:path extrusionOk="0" h="43180" w="2296795">
                  <a:moveTo>
                    <a:pt x="2296757" y="8636"/>
                  </a:moveTo>
                  <a:lnTo>
                    <a:pt x="2296210" y="4800"/>
                  </a:lnTo>
                  <a:lnTo>
                    <a:pt x="2294686" y="0"/>
                  </a:lnTo>
                  <a:lnTo>
                    <a:pt x="2292172" y="2044"/>
                  </a:lnTo>
                  <a:lnTo>
                    <a:pt x="2288679" y="3124"/>
                  </a:lnTo>
                  <a:lnTo>
                    <a:pt x="2284755" y="3771"/>
                  </a:lnTo>
                  <a:lnTo>
                    <a:pt x="2288743" y="6350"/>
                  </a:lnTo>
                  <a:lnTo>
                    <a:pt x="2292667" y="8978"/>
                  </a:lnTo>
                  <a:lnTo>
                    <a:pt x="2296515" y="11671"/>
                  </a:lnTo>
                  <a:lnTo>
                    <a:pt x="2296757" y="863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21" name="Google Shape;9021;gefe2f4b35a_0_4785"/>
            <p:cNvSpPr/>
            <p:nvPr/>
          </p:nvSpPr>
          <p:spPr>
            <a:xfrm>
              <a:off x="8022052" y="1110214"/>
              <a:ext cx="46354" cy="19684"/>
            </a:xfrm>
            <a:custGeom>
              <a:rect b="b" l="l" r="r" t="t"/>
              <a:pathLst>
                <a:path extrusionOk="0" h="19684" w="46354">
                  <a:moveTo>
                    <a:pt x="34099" y="0"/>
                  </a:moveTo>
                  <a:lnTo>
                    <a:pt x="22195" y="1156"/>
                  </a:lnTo>
                  <a:lnTo>
                    <a:pt x="10696" y="2776"/>
                  </a:lnTo>
                  <a:lnTo>
                    <a:pt x="2374" y="7627"/>
                  </a:lnTo>
                  <a:lnTo>
                    <a:pt x="0" y="18478"/>
                  </a:lnTo>
                  <a:lnTo>
                    <a:pt x="1727" y="18300"/>
                  </a:lnTo>
                  <a:lnTo>
                    <a:pt x="8915" y="18224"/>
                  </a:lnTo>
                  <a:lnTo>
                    <a:pt x="23634" y="19138"/>
                  </a:lnTo>
                  <a:lnTo>
                    <a:pt x="37058" y="19138"/>
                  </a:lnTo>
                  <a:lnTo>
                    <a:pt x="45148" y="17233"/>
                  </a:lnTo>
                  <a:lnTo>
                    <a:pt x="45872" y="7899"/>
                  </a:lnTo>
                  <a:lnTo>
                    <a:pt x="38099" y="2578"/>
                  </a:lnTo>
                  <a:lnTo>
                    <a:pt x="3409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22" name="Google Shape;9022;gefe2f4b35a_0_4785"/>
            <p:cNvSpPr/>
            <p:nvPr/>
          </p:nvSpPr>
          <p:spPr>
            <a:xfrm>
              <a:off x="2474747" y="1113941"/>
              <a:ext cx="1797050" cy="36830"/>
            </a:xfrm>
            <a:custGeom>
              <a:rect b="b" l="l" r="r" t="t"/>
              <a:pathLst>
                <a:path extrusionOk="0" h="36830" w="1797050">
                  <a:moveTo>
                    <a:pt x="16154" y="4483"/>
                  </a:moveTo>
                  <a:lnTo>
                    <a:pt x="8077" y="0"/>
                  </a:lnTo>
                  <a:lnTo>
                    <a:pt x="4533" y="6248"/>
                  </a:lnTo>
                  <a:lnTo>
                    <a:pt x="330" y="15913"/>
                  </a:lnTo>
                  <a:lnTo>
                    <a:pt x="0" y="25006"/>
                  </a:lnTo>
                  <a:lnTo>
                    <a:pt x="8077" y="29502"/>
                  </a:lnTo>
                  <a:lnTo>
                    <a:pt x="11544" y="23202"/>
                  </a:lnTo>
                  <a:lnTo>
                    <a:pt x="15760" y="13538"/>
                  </a:lnTo>
                  <a:lnTo>
                    <a:pt x="16154" y="4483"/>
                  </a:lnTo>
                  <a:close/>
                </a:path>
                <a:path extrusionOk="0" h="36830" w="1797050">
                  <a:moveTo>
                    <a:pt x="1796694" y="36576"/>
                  </a:moveTo>
                  <a:lnTo>
                    <a:pt x="1796249" y="16865"/>
                  </a:lnTo>
                  <a:lnTo>
                    <a:pt x="1792617" y="22758"/>
                  </a:lnTo>
                  <a:lnTo>
                    <a:pt x="1790674" y="28244"/>
                  </a:lnTo>
                  <a:lnTo>
                    <a:pt x="1791627" y="32969"/>
                  </a:lnTo>
                  <a:lnTo>
                    <a:pt x="1796694" y="3657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23" name="Google Shape;9023;gefe2f4b35a_0_4785"/>
            <p:cNvSpPr/>
            <p:nvPr/>
          </p:nvSpPr>
          <p:spPr>
            <a:xfrm>
              <a:off x="4270994" y="1113937"/>
              <a:ext cx="24129" cy="37465"/>
            </a:xfrm>
            <a:custGeom>
              <a:rect b="b" l="l" r="r" t="t"/>
              <a:pathLst>
                <a:path extrusionOk="0" h="37465" w="24129">
                  <a:moveTo>
                    <a:pt x="9042" y="0"/>
                  </a:moveTo>
                  <a:lnTo>
                    <a:pt x="9042" y="4635"/>
                  </a:lnTo>
                  <a:lnTo>
                    <a:pt x="4140" y="10807"/>
                  </a:lnTo>
                  <a:lnTo>
                    <a:pt x="0" y="16865"/>
                  </a:lnTo>
                  <a:lnTo>
                    <a:pt x="444" y="36576"/>
                  </a:lnTo>
                  <a:lnTo>
                    <a:pt x="1574" y="36982"/>
                  </a:lnTo>
                  <a:lnTo>
                    <a:pt x="4610" y="28168"/>
                  </a:lnTo>
                  <a:lnTo>
                    <a:pt x="10769" y="22199"/>
                  </a:lnTo>
                  <a:lnTo>
                    <a:pt x="23761" y="22237"/>
                  </a:lnTo>
                  <a:lnTo>
                    <a:pt x="23761" y="7251"/>
                  </a:lnTo>
                  <a:lnTo>
                    <a:pt x="16497" y="7251"/>
                  </a:lnTo>
                  <a:lnTo>
                    <a:pt x="15125" y="1384"/>
                  </a:lnTo>
                  <a:lnTo>
                    <a:pt x="9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24" name="Google Shape;9024;gefe2f4b35a_0_4785"/>
            <p:cNvSpPr/>
            <p:nvPr/>
          </p:nvSpPr>
          <p:spPr>
            <a:xfrm>
              <a:off x="5638732" y="1113937"/>
              <a:ext cx="5079" cy="5080"/>
            </a:xfrm>
            <a:custGeom>
              <a:rect b="b" l="l" r="r" t="t"/>
              <a:pathLst>
                <a:path extrusionOk="0" h="5080" w="5079">
                  <a:moveTo>
                    <a:pt x="4089" y="0"/>
                  </a:moveTo>
                  <a:lnTo>
                    <a:pt x="0" y="0"/>
                  </a:lnTo>
                  <a:lnTo>
                    <a:pt x="4622" y="4521"/>
                  </a:lnTo>
                  <a:lnTo>
                    <a:pt x="4622" y="3200"/>
                  </a:lnTo>
                  <a:lnTo>
                    <a:pt x="4457" y="1701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25" name="Google Shape;9025;gefe2f4b35a_0_4785"/>
            <p:cNvSpPr/>
            <p:nvPr/>
          </p:nvSpPr>
          <p:spPr>
            <a:xfrm>
              <a:off x="5620578" y="1113937"/>
              <a:ext cx="22860" cy="15240"/>
            </a:xfrm>
            <a:custGeom>
              <a:rect b="b" l="l" r="r" t="t"/>
              <a:pathLst>
                <a:path extrusionOk="0" h="15240" w="22860">
                  <a:moveTo>
                    <a:pt x="18161" y="0"/>
                  </a:moveTo>
                  <a:lnTo>
                    <a:pt x="7493" y="0"/>
                  </a:lnTo>
                  <a:lnTo>
                    <a:pt x="7493" y="7251"/>
                  </a:lnTo>
                  <a:lnTo>
                    <a:pt x="1473" y="8636"/>
                  </a:lnTo>
                  <a:lnTo>
                    <a:pt x="0" y="14744"/>
                  </a:lnTo>
                  <a:lnTo>
                    <a:pt x="8004" y="14458"/>
                  </a:lnTo>
                  <a:lnTo>
                    <a:pt x="15319" y="13509"/>
                  </a:lnTo>
                  <a:lnTo>
                    <a:pt x="20666" y="10622"/>
                  </a:lnTo>
                  <a:lnTo>
                    <a:pt x="22771" y="4521"/>
                  </a:lnTo>
                  <a:lnTo>
                    <a:pt x="1816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26" name="Google Shape;9026;gefe2f4b35a_0_4785"/>
            <p:cNvSpPr/>
            <p:nvPr/>
          </p:nvSpPr>
          <p:spPr>
            <a:xfrm>
              <a:off x="6773493" y="1120278"/>
              <a:ext cx="9525" cy="7619"/>
            </a:xfrm>
            <a:custGeom>
              <a:rect b="b" l="l" r="r" t="t"/>
              <a:pathLst>
                <a:path extrusionOk="0" h="7619" w="9525">
                  <a:moveTo>
                    <a:pt x="9398" y="0"/>
                  </a:moveTo>
                  <a:lnTo>
                    <a:pt x="3124" y="4851"/>
                  </a:lnTo>
                  <a:lnTo>
                    <a:pt x="0" y="7289"/>
                  </a:lnTo>
                  <a:lnTo>
                    <a:pt x="4241" y="5994"/>
                  </a:lnTo>
                  <a:lnTo>
                    <a:pt x="7543" y="3746"/>
                  </a:lnTo>
                  <a:lnTo>
                    <a:pt x="93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27" name="Google Shape;9027;gefe2f4b35a_0_4785"/>
            <p:cNvSpPr/>
            <p:nvPr/>
          </p:nvSpPr>
          <p:spPr>
            <a:xfrm>
              <a:off x="6747671" y="1113462"/>
              <a:ext cx="36829" cy="15875"/>
            </a:xfrm>
            <a:custGeom>
              <a:rect b="b" l="l" r="r" t="t"/>
              <a:pathLst>
                <a:path extrusionOk="0" h="15875" w="36829">
                  <a:moveTo>
                    <a:pt x="28625" y="0"/>
                  </a:moveTo>
                  <a:lnTo>
                    <a:pt x="24790" y="0"/>
                  </a:lnTo>
                  <a:lnTo>
                    <a:pt x="15423" y="605"/>
                  </a:lnTo>
                  <a:lnTo>
                    <a:pt x="7727" y="2884"/>
                  </a:lnTo>
                  <a:lnTo>
                    <a:pt x="2366" y="7527"/>
                  </a:lnTo>
                  <a:lnTo>
                    <a:pt x="0" y="15227"/>
                  </a:lnTo>
                  <a:lnTo>
                    <a:pt x="8178" y="15697"/>
                  </a:lnTo>
                  <a:lnTo>
                    <a:pt x="17144" y="15697"/>
                  </a:lnTo>
                  <a:lnTo>
                    <a:pt x="21882" y="15316"/>
                  </a:lnTo>
                  <a:lnTo>
                    <a:pt x="36817" y="469"/>
                  </a:lnTo>
                  <a:lnTo>
                    <a:pt x="2862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28" name="Google Shape;9028;gefe2f4b35a_0_4785"/>
            <p:cNvSpPr/>
            <p:nvPr/>
          </p:nvSpPr>
          <p:spPr>
            <a:xfrm>
              <a:off x="10710654" y="1112517"/>
              <a:ext cx="15240" cy="31115"/>
            </a:xfrm>
            <a:custGeom>
              <a:rect b="b" l="l" r="r" t="t"/>
              <a:pathLst>
                <a:path extrusionOk="0" h="31115" w="15240">
                  <a:moveTo>
                    <a:pt x="7188" y="0"/>
                  </a:moveTo>
                  <a:lnTo>
                    <a:pt x="5257" y="0"/>
                  </a:lnTo>
                  <a:lnTo>
                    <a:pt x="2895" y="444"/>
                  </a:lnTo>
                  <a:lnTo>
                    <a:pt x="0" y="1422"/>
                  </a:lnTo>
                  <a:lnTo>
                    <a:pt x="1272" y="11066"/>
                  </a:lnTo>
                  <a:lnTo>
                    <a:pt x="3992" y="19407"/>
                  </a:lnTo>
                  <a:lnTo>
                    <a:pt x="8395" y="26130"/>
                  </a:lnTo>
                  <a:lnTo>
                    <a:pt x="14719" y="30924"/>
                  </a:lnTo>
                  <a:lnTo>
                    <a:pt x="14723" y="21313"/>
                  </a:lnTo>
                  <a:lnTo>
                    <a:pt x="15206" y="11214"/>
                  </a:lnTo>
                  <a:lnTo>
                    <a:pt x="13563" y="3238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29" name="Google Shape;9029;gefe2f4b35a_0_4785"/>
            <p:cNvSpPr/>
            <p:nvPr/>
          </p:nvSpPr>
          <p:spPr>
            <a:xfrm>
              <a:off x="1893519" y="1121206"/>
              <a:ext cx="6237605" cy="29844"/>
            </a:xfrm>
            <a:custGeom>
              <a:rect b="b" l="l" r="r" t="t"/>
              <a:pathLst>
                <a:path extrusionOk="0" h="29844" w="6237605">
                  <a:moveTo>
                    <a:pt x="30238" y="20764"/>
                  </a:moveTo>
                  <a:lnTo>
                    <a:pt x="26162" y="13385"/>
                  </a:lnTo>
                  <a:lnTo>
                    <a:pt x="19138" y="8382"/>
                  </a:lnTo>
                  <a:lnTo>
                    <a:pt x="11112" y="6527"/>
                  </a:lnTo>
                  <a:lnTo>
                    <a:pt x="6007" y="6527"/>
                  </a:lnTo>
                  <a:lnTo>
                    <a:pt x="1511" y="9017"/>
                  </a:lnTo>
                  <a:lnTo>
                    <a:pt x="0" y="14973"/>
                  </a:lnTo>
                  <a:lnTo>
                    <a:pt x="7683" y="18326"/>
                  </a:lnTo>
                  <a:lnTo>
                    <a:pt x="21729" y="26250"/>
                  </a:lnTo>
                  <a:lnTo>
                    <a:pt x="29413" y="29718"/>
                  </a:lnTo>
                  <a:lnTo>
                    <a:pt x="30238" y="20764"/>
                  </a:lnTo>
                  <a:close/>
                </a:path>
                <a:path extrusionOk="0" h="29844" w="6237605">
                  <a:moveTo>
                    <a:pt x="2717965" y="7493"/>
                  </a:moveTo>
                  <a:lnTo>
                    <a:pt x="2715158" y="7137"/>
                  </a:lnTo>
                  <a:lnTo>
                    <a:pt x="2712516" y="6959"/>
                  </a:lnTo>
                  <a:lnTo>
                    <a:pt x="2710053" y="6959"/>
                  </a:lnTo>
                  <a:lnTo>
                    <a:pt x="2701798" y="7823"/>
                  </a:lnTo>
                  <a:lnTo>
                    <a:pt x="2695346" y="10541"/>
                  </a:lnTo>
                  <a:lnTo>
                    <a:pt x="2690914" y="15278"/>
                  </a:lnTo>
                  <a:lnTo>
                    <a:pt x="2688640" y="22237"/>
                  </a:lnTo>
                  <a:lnTo>
                    <a:pt x="2691396" y="22567"/>
                  </a:lnTo>
                  <a:lnTo>
                    <a:pt x="2693987" y="22733"/>
                  </a:lnTo>
                  <a:lnTo>
                    <a:pt x="2696413" y="22733"/>
                  </a:lnTo>
                  <a:lnTo>
                    <a:pt x="2704769" y="21882"/>
                  </a:lnTo>
                  <a:lnTo>
                    <a:pt x="2711272" y="19189"/>
                  </a:lnTo>
                  <a:lnTo>
                    <a:pt x="2715730" y="14452"/>
                  </a:lnTo>
                  <a:lnTo>
                    <a:pt x="2717965" y="7493"/>
                  </a:lnTo>
                  <a:close/>
                </a:path>
                <a:path extrusionOk="0" h="29844" w="6237605">
                  <a:moveTo>
                    <a:pt x="3213506" y="12103"/>
                  </a:moveTo>
                  <a:lnTo>
                    <a:pt x="3211487" y="0"/>
                  </a:lnTo>
                  <a:lnTo>
                    <a:pt x="3189338" y="0"/>
                  </a:lnTo>
                  <a:lnTo>
                    <a:pt x="3189338" y="22237"/>
                  </a:lnTo>
                  <a:lnTo>
                    <a:pt x="3204260" y="22237"/>
                  </a:lnTo>
                  <a:lnTo>
                    <a:pt x="3204578" y="12674"/>
                  </a:lnTo>
                  <a:lnTo>
                    <a:pt x="3213506" y="12103"/>
                  </a:lnTo>
                  <a:close/>
                </a:path>
                <a:path extrusionOk="0" h="29844" w="6237605">
                  <a:moveTo>
                    <a:pt x="3243923" y="10096"/>
                  </a:moveTo>
                  <a:lnTo>
                    <a:pt x="3242005" y="6489"/>
                  </a:lnTo>
                  <a:lnTo>
                    <a:pt x="3238271" y="6489"/>
                  </a:lnTo>
                  <a:lnTo>
                    <a:pt x="3235325" y="6489"/>
                  </a:lnTo>
                  <a:lnTo>
                    <a:pt x="3231261" y="8724"/>
                  </a:lnTo>
                  <a:lnTo>
                    <a:pt x="3226155" y="14973"/>
                  </a:lnTo>
                  <a:lnTo>
                    <a:pt x="3230943" y="19304"/>
                  </a:lnTo>
                  <a:lnTo>
                    <a:pt x="3234728" y="20929"/>
                  </a:lnTo>
                  <a:lnTo>
                    <a:pt x="3241738" y="20929"/>
                  </a:lnTo>
                  <a:lnTo>
                    <a:pt x="3243796" y="17322"/>
                  </a:lnTo>
                  <a:lnTo>
                    <a:pt x="3243923" y="10096"/>
                  </a:lnTo>
                  <a:close/>
                </a:path>
                <a:path extrusionOk="0" h="29844" w="6237605">
                  <a:moveTo>
                    <a:pt x="6237300" y="6172"/>
                  </a:moveTo>
                  <a:lnTo>
                    <a:pt x="6231534" y="0"/>
                  </a:lnTo>
                  <a:lnTo>
                    <a:pt x="6221654" y="6019"/>
                  </a:lnTo>
                  <a:lnTo>
                    <a:pt x="6219266" y="10388"/>
                  </a:lnTo>
                  <a:lnTo>
                    <a:pt x="6221996" y="13055"/>
                  </a:lnTo>
                  <a:lnTo>
                    <a:pt x="6227496" y="13957"/>
                  </a:lnTo>
                  <a:lnTo>
                    <a:pt x="6233185" y="13106"/>
                  </a:lnTo>
                  <a:lnTo>
                    <a:pt x="6237148" y="10528"/>
                  </a:lnTo>
                  <a:lnTo>
                    <a:pt x="6237300" y="61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30" name="Google Shape;9030;gefe2f4b35a_0_4785"/>
            <p:cNvSpPr/>
            <p:nvPr/>
          </p:nvSpPr>
          <p:spPr>
            <a:xfrm>
              <a:off x="10659214" y="1128688"/>
              <a:ext cx="36829" cy="29844"/>
            </a:xfrm>
            <a:custGeom>
              <a:rect b="b" l="l" r="r" t="t"/>
              <a:pathLst>
                <a:path extrusionOk="0" h="29844" w="36829">
                  <a:moveTo>
                    <a:pt x="36779" y="0"/>
                  </a:moveTo>
                  <a:lnTo>
                    <a:pt x="23970" y="3782"/>
                  </a:lnTo>
                  <a:lnTo>
                    <a:pt x="12693" y="9088"/>
                  </a:lnTo>
                  <a:lnTo>
                    <a:pt x="4264" y="17225"/>
                  </a:lnTo>
                  <a:lnTo>
                    <a:pt x="0" y="29502"/>
                  </a:lnTo>
                  <a:lnTo>
                    <a:pt x="13424" y="26446"/>
                  </a:lnTo>
                  <a:lnTo>
                    <a:pt x="25519" y="21923"/>
                  </a:lnTo>
                  <a:lnTo>
                    <a:pt x="34048" y="13814"/>
                  </a:lnTo>
                  <a:lnTo>
                    <a:pt x="367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31" name="Google Shape;9031;gefe2f4b35a_0_4785"/>
            <p:cNvSpPr/>
            <p:nvPr/>
          </p:nvSpPr>
          <p:spPr>
            <a:xfrm>
              <a:off x="1937588" y="1135773"/>
              <a:ext cx="854710" cy="15875"/>
            </a:xfrm>
            <a:custGeom>
              <a:rect b="b" l="l" r="r" t="t"/>
              <a:pathLst>
                <a:path extrusionOk="0" h="15875" w="854710">
                  <a:moveTo>
                    <a:pt x="44335" y="419"/>
                  </a:moveTo>
                  <a:lnTo>
                    <a:pt x="40995" y="139"/>
                  </a:lnTo>
                  <a:lnTo>
                    <a:pt x="37795" y="0"/>
                  </a:lnTo>
                  <a:lnTo>
                    <a:pt x="34721" y="0"/>
                  </a:lnTo>
                  <a:lnTo>
                    <a:pt x="23139" y="825"/>
                  </a:lnTo>
                  <a:lnTo>
                    <a:pt x="13335" y="3454"/>
                  </a:lnTo>
                  <a:lnTo>
                    <a:pt x="5549" y="8153"/>
                  </a:lnTo>
                  <a:lnTo>
                    <a:pt x="0" y="15163"/>
                  </a:lnTo>
                  <a:lnTo>
                    <a:pt x="17983" y="15417"/>
                  </a:lnTo>
                  <a:lnTo>
                    <a:pt x="27851" y="14922"/>
                  </a:lnTo>
                  <a:lnTo>
                    <a:pt x="36118" y="12852"/>
                  </a:lnTo>
                  <a:lnTo>
                    <a:pt x="41910" y="8318"/>
                  </a:lnTo>
                  <a:lnTo>
                    <a:pt x="44335" y="419"/>
                  </a:lnTo>
                  <a:close/>
                </a:path>
                <a:path extrusionOk="0" h="15875" w="854710">
                  <a:moveTo>
                    <a:pt x="854544" y="406"/>
                  </a:moveTo>
                  <a:lnTo>
                    <a:pt x="853427" y="533"/>
                  </a:lnTo>
                  <a:lnTo>
                    <a:pt x="852220" y="584"/>
                  </a:lnTo>
                  <a:lnTo>
                    <a:pt x="850468" y="584"/>
                  </a:lnTo>
                  <a:lnTo>
                    <a:pt x="850290" y="3581"/>
                  </a:lnTo>
                  <a:lnTo>
                    <a:pt x="850176" y="6756"/>
                  </a:lnTo>
                  <a:lnTo>
                    <a:pt x="850099" y="10121"/>
                  </a:lnTo>
                  <a:lnTo>
                    <a:pt x="852398" y="7734"/>
                  </a:lnTo>
                  <a:lnTo>
                    <a:pt x="853909" y="4533"/>
                  </a:lnTo>
                  <a:lnTo>
                    <a:pt x="854544" y="4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32" name="Google Shape;9032;gefe2f4b35a_0_4785"/>
            <p:cNvSpPr/>
            <p:nvPr/>
          </p:nvSpPr>
          <p:spPr>
            <a:xfrm>
              <a:off x="2758173" y="1135620"/>
              <a:ext cx="2907029" cy="30480"/>
            </a:xfrm>
            <a:custGeom>
              <a:rect b="b" l="l" r="r" t="t"/>
              <a:pathLst>
                <a:path extrusionOk="0" h="30480" w="2907029">
                  <a:moveTo>
                    <a:pt x="29883" y="749"/>
                  </a:moveTo>
                  <a:lnTo>
                    <a:pt x="27622" y="723"/>
                  </a:lnTo>
                  <a:lnTo>
                    <a:pt x="17487" y="0"/>
                  </a:lnTo>
                  <a:lnTo>
                    <a:pt x="15036" y="0"/>
                  </a:lnTo>
                  <a:lnTo>
                    <a:pt x="6388" y="0"/>
                  </a:lnTo>
                  <a:lnTo>
                    <a:pt x="0" y="2349"/>
                  </a:lnTo>
                  <a:lnTo>
                    <a:pt x="4343" y="15316"/>
                  </a:lnTo>
                  <a:lnTo>
                    <a:pt x="7200" y="15659"/>
                  </a:lnTo>
                  <a:lnTo>
                    <a:pt x="9880" y="15849"/>
                  </a:lnTo>
                  <a:lnTo>
                    <a:pt x="19964" y="15849"/>
                  </a:lnTo>
                  <a:lnTo>
                    <a:pt x="25781" y="14135"/>
                  </a:lnTo>
                  <a:lnTo>
                    <a:pt x="29514" y="10274"/>
                  </a:lnTo>
                  <a:lnTo>
                    <a:pt x="29692" y="3746"/>
                  </a:lnTo>
                  <a:lnTo>
                    <a:pt x="29883" y="749"/>
                  </a:lnTo>
                  <a:close/>
                </a:path>
                <a:path extrusionOk="0" h="30480" w="2907029">
                  <a:moveTo>
                    <a:pt x="2906763" y="7823"/>
                  </a:moveTo>
                  <a:lnTo>
                    <a:pt x="2898317" y="7505"/>
                  </a:lnTo>
                  <a:lnTo>
                    <a:pt x="2896946" y="190"/>
                  </a:lnTo>
                  <a:lnTo>
                    <a:pt x="2888259" y="190"/>
                  </a:lnTo>
                  <a:lnTo>
                    <a:pt x="2887180" y="190"/>
                  </a:lnTo>
                  <a:lnTo>
                    <a:pt x="2885973" y="304"/>
                  </a:lnTo>
                  <a:lnTo>
                    <a:pt x="2884640" y="558"/>
                  </a:lnTo>
                  <a:lnTo>
                    <a:pt x="2884855" y="9461"/>
                  </a:lnTo>
                  <a:lnTo>
                    <a:pt x="2885008" y="18554"/>
                  </a:lnTo>
                  <a:lnTo>
                    <a:pt x="2886837" y="26022"/>
                  </a:lnTo>
                  <a:lnTo>
                    <a:pt x="2892107" y="30060"/>
                  </a:lnTo>
                  <a:lnTo>
                    <a:pt x="2893301" y="25133"/>
                  </a:lnTo>
                  <a:lnTo>
                    <a:pt x="2896806" y="22313"/>
                  </a:lnTo>
                  <a:lnTo>
                    <a:pt x="2904312" y="22313"/>
                  </a:lnTo>
                  <a:lnTo>
                    <a:pt x="2905493" y="22402"/>
                  </a:lnTo>
                  <a:lnTo>
                    <a:pt x="2906763" y="22567"/>
                  </a:lnTo>
                  <a:lnTo>
                    <a:pt x="2906763" y="782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33" name="Google Shape;9033;gefe2f4b35a_0_4785"/>
            <p:cNvSpPr/>
            <p:nvPr/>
          </p:nvSpPr>
          <p:spPr>
            <a:xfrm>
              <a:off x="2895993" y="1144866"/>
              <a:ext cx="471170" cy="28575"/>
            </a:xfrm>
            <a:custGeom>
              <a:rect b="b" l="l" r="r" t="t"/>
              <a:pathLst>
                <a:path extrusionOk="0" h="28575" w="471170">
                  <a:moveTo>
                    <a:pt x="7010" y="25158"/>
                  </a:moveTo>
                  <a:lnTo>
                    <a:pt x="6997" y="22352"/>
                  </a:lnTo>
                  <a:lnTo>
                    <a:pt x="6667" y="19964"/>
                  </a:lnTo>
                  <a:lnTo>
                    <a:pt x="4254" y="20624"/>
                  </a:lnTo>
                  <a:lnTo>
                    <a:pt x="2527" y="21399"/>
                  </a:lnTo>
                  <a:lnTo>
                    <a:pt x="1066" y="22923"/>
                  </a:lnTo>
                  <a:lnTo>
                    <a:pt x="520" y="23545"/>
                  </a:lnTo>
                  <a:lnTo>
                    <a:pt x="0" y="24193"/>
                  </a:lnTo>
                  <a:lnTo>
                    <a:pt x="2501" y="25311"/>
                  </a:lnTo>
                  <a:lnTo>
                    <a:pt x="4711" y="26708"/>
                  </a:lnTo>
                  <a:lnTo>
                    <a:pt x="6642" y="28409"/>
                  </a:lnTo>
                  <a:lnTo>
                    <a:pt x="7010" y="25158"/>
                  </a:lnTo>
                  <a:close/>
                </a:path>
                <a:path extrusionOk="0" h="28575" w="471170">
                  <a:moveTo>
                    <a:pt x="470814" y="6057"/>
                  </a:moveTo>
                  <a:lnTo>
                    <a:pt x="465975" y="1651"/>
                  </a:lnTo>
                  <a:lnTo>
                    <a:pt x="462165" y="0"/>
                  </a:lnTo>
                  <a:lnTo>
                    <a:pt x="459346" y="0"/>
                  </a:lnTo>
                  <a:lnTo>
                    <a:pt x="455168" y="0"/>
                  </a:lnTo>
                  <a:lnTo>
                    <a:pt x="453136" y="3606"/>
                  </a:lnTo>
                  <a:lnTo>
                    <a:pt x="453047" y="10820"/>
                  </a:lnTo>
                  <a:lnTo>
                    <a:pt x="454977" y="14427"/>
                  </a:lnTo>
                  <a:lnTo>
                    <a:pt x="461670" y="14427"/>
                  </a:lnTo>
                  <a:lnTo>
                    <a:pt x="465721" y="12217"/>
                  </a:lnTo>
                  <a:lnTo>
                    <a:pt x="470814" y="605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34" name="Google Shape;9034;gefe2f4b35a_0_4785"/>
            <p:cNvSpPr/>
            <p:nvPr/>
          </p:nvSpPr>
          <p:spPr>
            <a:xfrm>
              <a:off x="2873042" y="1153255"/>
              <a:ext cx="29844" cy="15875"/>
            </a:xfrm>
            <a:custGeom>
              <a:rect b="b" l="l" r="r" t="t"/>
              <a:pathLst>
                <a:path extrusionOk="0" h="15875" w="29844">
                  <a:moveTo>
                    <a:pt x="23710" y="0"/>
                  </a:moveTo>
                  <a:lnTo>
                    <a:pt x="18173" y="0"/>
                  </a:lnTo>
                  <a:lnTo>
                    <a:pt x="11455" y="0"/>
                  </a:lnTo>
                  <a:lnTo>
                    <a:pt x="3632" y="4991"/>
                  </a:lnTo>
                  <a:lnTo>
                    <a:pt x="0" y="12420"/>
                  </a:lnTo>
                  <a:lnTo>
                    <a:pt x="3238" y="12357"/>
                  </a:lnTo>
                  <a:lnTo>
                    <a:pt x="10998" y="12357"/>
                  </a:lnTo>
                  <a:lnTo>
                    <a:pt x="17627" y="13423"/>
                  </a:lnTo>
                  <a:lnTo>
                    <a:pt x="22961" y="15798"/>
                  </a:lnTo>
                  <a:lnTo>
                    <a:pt x="24028" y="14528"/>
                  </a:lnTo>
                  <a:lnTo>
                    <a:pt x="25488" y="13017"/>
                  </a:lnTo>
                  <a:lnTo>
                    <a:pt x="27216" y="12230"/>
                  </a:lnTo>
                  <a:lnTo>
                    <a:pt x="29629" y="11569"/>
                  </a:lnTo>
                  <a:lnTo>
                    <a:pt x="28511" y="3378"/>
                  </a:lnTo>
                  <a:lnTo>
                    <a:pt x="237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35" name="Google Shape;9035;gefe2f4b35a_0_4785"/>
            <p:cNvSpPr/>
            <p:nvPr/>
          </p:nvSpPr>
          <p:spPr>
            <a:xfrm>
              <a:off x="13399300" y="1150924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55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55" y="1475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36" name="Google Shape;9036;gefe2f4b35a_0_4785"/>
            <p:cNvSpPr/>
            <p:nvPr/>
          </p:nvSpPr>
          <p:spPr>
            <a:xfrm>
              <a:off x="865886" y="1156575"/>
              <a:ext cx="1160145" cy="22859"/>
            </a:xfrm>
            <a:custGeom>
              <a:rect b="b" l="l" r="r" t="t"/>
              <a:pathLst>
                <a:path extrusionOk="0" h="22859" w="1160145">
                  <a:moveTo>
                    <a:pt x="28435" y="8394"/>
                  </a:moveTo>
                  <a:lnTo>
                    <a:pt x="25781" y="1612"/>
                  </a:lnTo>
                  <a:lnTo>
                    <a:pt x="24472" y="469"/>
                  </a:lnTo>
                  <a:lnTo>
                    <a:pt x="22796" y="0"/>
                  </a:lnTo>
                  <a:lnTo>
                    <a:pt x="20967" y="0"/>
                  </a:lnTo>
                  <a:lnTo>
                    <a:pt x="13944" y="0"/>
                  </a:lnTo>
                  <a:lnTo>
                    <a:pt x="4508" y="6908"/>
                  </a:lnTo>
                  <a:lnTo>
                    <a:pt x="3619" y="9105"/>
                  </a:lnTo>
                  <a:lnTo>
                    <a:pt x="0" y="18910"/>
                  </a:lnTo>
                  <a:lnTo>
                    <a:pt x="3352" y="22517"/>
                  </a:lnTo>
                  <a:lnTo>
                    <a:pt x="8636" y="22517"/>
                  </a:lnTo>
                  <a:lnTo>
                    <a:pt x="16802" y="20421"/>
                  </a:lnTo>
                  <a:lnTo>
                    <a:pt x="24422" y="15189"/>
                  </a:lnTo>
                  <a:lnTo>
                    <a:pt x="28435" y="8394"/>
                  </a:lnTo>
                  <a:close/>
                </a:path>
                <a:path extrusionOk="0" h="22859" w="1160145">
                  <a:moveTo>
                    <a:pt x="1160068" y="1612"/>
                  </a:moveTo>
                  <a:lnTo>
                    <a:pt x="1145324" y="1612"/>
                  </a:lnTo>
                  <a:lnTo>
                    <a:pt x="1145324" y="16700"/>
                  </a:lnTo>
                  <a:lnTo>
                    <a:pt x="1160068" y="16700"/>
                  </a:lnTo>
                  <a:lnTo>
                    <a:pt x="1160068" y="16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37" name="Google Shape;9037;gefe2f4b35a_0_4785"/>
            <p:cNvSpPr/>
            <p:nvPr/>
          </p:nvSpPr>
          <p:spPr>
            <a:xfrm>
              <a:off x="2372360" y="1157426"/>
              <a:ext cx="721994" cy="24130"/>
            </a:xfrm>
            <a:custGeom>
              <a:rect b="b" l="l" r="r" t="t"/>
              <a:pathLst>
                <a:path extrusionOk="0" h="24130" w="721994">
                  <a:moveTo>
                    <a:pt x="40741" y="13741"/>
                  </a:moveTo>
                  <a:lnTo>
                    <a:pt x="36842" y="762"/>
                  </a:lnTo>
                  <a:lnTo>
                    <a:pt x="26377" y="3365"/>
                  </a:lnTo>
                  <a:lnTo>
                    <a:pt x="15811" y="5753"/>
                  </a:lnTo>
                  <a:lnTo>
                    <a:pt x="6553" y="9423"/>
                  </a:lnTo>
                  <a:lnTo>
                    <a:pt x="0" y="15849"/>
                  </a:lnTo>
                  <a:lnTo>
                    <a:pt x="1854" y="15379"/>
                  </a:lnTo>
                  <a:lnTo>
                    <a:pt x="4013" y="15201"/>
                  </a:lnTo>
                  <a:lnTo>
                    <a:pt x="9334" y="15201"/>
                  </a:lnTo>
                  <a:lnTo>
                    <a:pt x="22326" y="16319"/>
                  </a:lnTo>
                  <a:lnTo>
                    <a:pt x="34302" y="16319"/>
                  </a:lnTo>
                  <a:lnTo>
                    <a:pt x="40741" y="13741"/>
                  </a:lnTo>
                  <a:close/>
                </a:path>
                <a:path extrusionOk="0" h="24130" w="721994">
                  <a:moveTo>
                    <a:pt x="721652" y="15862"/>
                  </a:moveTo>
                  <a:lnTo>
                    <a:pt x="717727" y="15875"/>
                  </a:lnTo>
                  <a:lnTo>
                    <a:pt x="706221" y="3975"/>
                  </a:lnTo>
                  <a:lnTo>
                    <a:pt x="702449" y="0"/>
                  </a:lnTo>
                  <a:lnTo>
                    <a:pt x="699058" y="0"/>
                  </a:lnTo>
                  <a:lnTo>
                    <a:pt x="696531" y="0"/>
                  </a:lnTo>
                  <a:lnTo>
                    <a:pt x="694232" y="2209"/>
                  </a:lnTo>
                  <a:lnTo>
                    <a:pt x="692289" y="8255"/>
                  </a:lnTo>
                  <a:lnTo>
                    <a:pt x="696315" y="8229"/>
                  </a:lnTo>
                  <a:lnTo>
                    <a:pt x="711555" y="24079"/>
                  </a:lnTo>
                  <a:lnTo>
                    <a:pt x="717435" y="24079"/>
                  </a:lnTo>
                  <a:lnTo>
                    <a:pt x="719734" y="21882"/>
                  </a:lnTo>
                  <a:lnTo>
                    <a:pt x="721652" y="15862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38" name="Google Shape;9038;gefe2f4b35a_0_4785"/>
            <p:cNvSpPr/>
            <p:nvPr/>
          </p:nvSpPr>
          <p:spPr>
            <a:xfrm>
              <a:off x="331749" y="1158531"/>
              <a:ext cx="4066540" cy="22225"/>
            </a:xfrm>
            <a:custGeom>
              <a:rect b="b" l="l" r="r" t="t"/>
              <a:pathLst>
                <a:path extrusionOk="0" h="22225" w="4066540">
                  <a:moveTo>
                    <a:pt x="22123" y="7137"/>
                  </a:moveTo>
                  <a:lnTo>
                    <a:pt x="0" y="7137"/>
                  </a:lnTo>
                  <a:lnTo>
                    <a:pt x="0" y="21882"/>
                  </a:lnTo>
                  <a:lnTo>
                    <a:pt x="22123" y="21882"/>
                  </a:lnTo>
                  <a:lnTo>
                    <a:pt x="22123" y="7137"/>
                  </a:lnTo>
                  <a:close/>
                </a:path>
                <a:path extrusionOk="0" h="22225" w="4066540">
                  <a:moveTo>
                    <a:pt x="2953905" y="7150"/>
                  </a:moveTo>
                  <a:lnTo>
                    <a:pt x="2949092" y="2755"/>
                  </a:lnTo>
                  <a:lnTo>
                    <a:pt x="2945295" y="1117"/>
                  </a:lnTo>
                  <a:lnTo>
                    <a:pt x="2942475" y="1117"/>
                  </a:lnTo>
                  <a:lnTo>
                    <a:pt x="2938272" y="1117"/>
                  </a:lnTo>
                  <a:lnTo>
                    <a:pt x="2936227" y="4749"/>
                  </a:lnTo>
                  <a:lnTo>
                    <a:pt x="2936100" y="12026"/>
                  </a:lnTo>
                  <a:lnTo>
                    <a:pt x="2938030" y="15659"/>
                  </a:lnTo>
                  <a:lnTo>
                    <a:pt x="2944723" y="15659"/>
                  </a:lnTo>
                  <a:lnTo>
                    <a:pt x="2948787" y="13411"/>
                  </a:lnTo>
                  <a:lnTo>
                    <a:pt x="2953905" y="7150"/>
                  </a:lnTo>
                  <a:close/>
                </a:path>
                <a:path extrusionOk="0" h="22225" w="4066540">
                  <a:moveTo>
                    <a:pt x="4066286" y="7150"/>
                  </a:moveTo>
                  <a:lnTo>
                    <a:pt x="4061269" y="2120"/>
                  </a:lnTo>
                  <a:lnTo>
                    <a:pt x="4055402" y="0"/>
                  </a:lnTo>
                  <a:lnTo>
                    <a:pt x="4049585" y="0"/>
                  </a:lnTo>
                  <a:lnTo>
                    <a:pt x="4040352" y="1739"/>
                  </a:lnTo>
                  <a:lnTo>
                    <a:pt x="4032085" y="6451"/>
                  </a:lnTo>
                  <a:lnTo>
                    <a:pt x="4025658" y="13423"/>
                  </a:lnTo>
                  <a:lnTo>
                    <a:pt x="4021950" y="21894"/>
                  </a:lnTo>
                  <a:lnTo>
                    <a:pt x="4028859" y="19024"/>
                  </a:lnTo>
                  <a:lnTo>
                    <a:pt x="4034244" y="18453"/>
                  </a:lnTo>
                  <a:lnTo>
                    <a:pt x="4040365" y="18453"/>
                  </a:lnTo>
                  <a:lnTo>
                    <a:pt x="4045978" y="18719"/>
                  </a:lnTo>
                  <a:lnTo>
                    <a:pt x="4053382" y="18719"/>
                  </a:lnTo>
                  <a:lnTo>
                    <a:pt x="4058704" y="17208"/>
                  </a:lnTo>
                  <a:lnTo>
                    <a:pt x="4066286" y="715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39" name="Google Shape;9039;gefe2f4b35a_0_4785"/>
            <p:cNvSpPr/>
            <p:nvPr/>
          </p:nvSpPr>
          <p:spPr>
            <a:xfrm>
              <a:off x="5208083" y="1168053"/>
              <a:ext cx="37464" cy="20319"/>
            </a:xfrm>
            <a:custGeom>
              <a:rect b="b" l="l" r="r" t="t"/>
              <a:pathLst>
                <a:path extrusionOk="0" h="20319" w="37464">
                  <a:moveTo>
                    <a:pt x="13931" y="0"/>
                  </a:moveTo>
                  <a:lnTo>
                    <a:pt x="6400" y="0"/>
                  </a:lnTo>
                  <a:lnTo>
                    <a:pt x="0" y="3784"/>
                  </a:lnTo>
                  <a:lnTo>
                    <a:pt x="241" y="12369"/>
                  </a:lnTo>
                  <a:lnTo>
                    <a:pt x="3797" y="11887"/>
                  </a:lnTo>
                  <a:lnTo>
                    <a:pt x="7099" y="11658"/>
                  </a:lnTo>
                  <a:lnTo>
                    <a:pt x="10185" y="11658"/>
                  </a:lnTo>
                  <a:lnTo>
                    <a:pt x="18311" y="12242"/>
                  </a:lnTo>
                  <a:lnTo>
                    <a:pt x="25407" y="13908"/>
                  </a:lnTo>
                  <a:lnTo>
                    <a:pt x="31611" y="16528"/>
                  </a:lnTo>
                  <a:lnTo>
                    <a:pt x="37058" y="19977"/>
                  </a:lnTo>
                  <a:lnTo>
                    <a:pt x="35150" y="11637"/>
                  </a:lnTo>
                  <a:lnTo>
                    <a:pt x="29681" y="5349"/>
                  </a:lnTo>
                  <a:lnTo>
                    <a:pt x="22119" y="1381"/>
                  </a:lnTo>
                  <a:lnTo>
                    <a:pt x="139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40" name="Google Shape;9040;gefe2f4b35a_0_4785"/>
            <p:cNvSpPr/>
            <p:nvPr/>
          </p:nvSpPr>
          <p:spPr>
            <a:xfrm>
              <a:off x="2467889" y="1171701"/>
              <a:ext cx="2677795" cy="25400"/>
            </a:xfrm>
            <a:custGeom>
              <a:rect b="b" l="l" r="r" t="t"/>
              <a:pathLst>
                <a:path extrusionOk="0" h="25400" w="2677795">
                  <a:moveTo>
                    <a:pt x="36830" y="8724"/>
                  </a:moveTo>
                  <a:lnTo>
                    <a:pt x="35788" y="9067"/>
                  </a:lnTo>
                  <a:lnTo>
                    <a:pt x="34721" y="9232"/>
                  </a:lnTo>
                  <a:lnTo>
                    <a:pt x="29425" y="9232"/>
                  </a:lnTo>
                  <a:lnTo>
                    <a:pt x="16154" y="2311"/>
                  </a:lnTo>
                  <a:lnTo>
                    <a:pt x="11938" y="0"/>
                  </a:lnTo>
                  <a:lnTo>
                    <a:pt x="8331" y="0"/>
                  </a:lnTo>
                  <a:lnTo>
                    <a:pt x="4813" y="0"/>
                  </a:lnTo>
                  <a:lnTo>
                    <a:pt x="1892" y="2197"/>
                  </a:lnTo>
                  <a:lnTo>
                    <a:pt x="0" y="8724"/>
                  </a:lnTo>
                  <a:lnTo>
                    <a:pt x="5626" y="13106"/>
                  </a:lnTo>
                  <a:lnTo>
                    <a:pt x="11976" y="17602"/>
                  </a:lnTo>
                  <a:lnTo>
                    <a:pt x="18567" y="21107"/>
                  </a:lnTo>
                  <a:lnTo>
                    <a:pt x="24930" y="22517"/>
                  </a:lnTo>
                  <a:lnTo>
                    <a:pt x="30149" y="22517"/>
                  </a:lnTo>
                  <a:lnTo>
                    <a:pt x="34582" y="18973"/>
                  </a:lnTo>
                  <a:lnTo>
                    <a:pt x="36830" y="8724"/>
                  </a:lnTo>
                  <a:close/>
                </a:path>
                <a:path extrusionOk="0" h="25400" w="2677795">
                  <a:moveTo>
                    <a:pt x="2105037" y="14630"/>
                  </a:moveTo>
                  <a:lnTo>
                    <a:pt x="2099335" y="1574"/>
                  </a:lnTo>
                  <a:lnTo>
                    <a:pt x="2097735" y="1397"/>
                  </a:lnTo>
                  <a:lnTo>
                    <a:pt x="2096858" y="1397"/>
                  </a:lnTo>
                  <a:lnTo>
                    <a:pt x="2085187" y="3784"/>
                  </a:lnTo>
                  <a:lnTo>
                    <a:pt x="2074418" y="9601"/>
                  </a:lnTo>
                  <a:lnTo>
                    <a:pt x="2070011" y="16840"/>
                  </a:lnTo>
                  <a:lnTo>
                    <a:pt x="2077466" y="23482"/>
                  </a:lnTo>
                  <a:lnTo>
                    <a:pt x="2076310" y="16459"/>
                  </a:lnTo>
                  <a:lnTo>
                    <a:pt x="2081377" y="15722"/>
                  </a:lnTo>
                  <a:lnTo>
                    <a:pt x="2098967" y="15773"/>
                  </a:lnTo>
                  <a:lnTo>
                    <a:pt x="2105037" y="14630"/>
                  </a:lnTo>
                  <a:close/>
                </a:path>
                <a:path extrusionOk="0" h="25400" w="2677795">
                  <a:moveTo>
                    <a:pt x="2677350" y="21983"/>
                  </a:moveTo>
                  <a:lnTo>
                    <a:pt x="2674226" y="21882"/>
                  </a:lnTo>
                  <a:lnTo>
                    <a:pt x="2671038" y="21831"/>
                  </a:lnTo>
                  <a:lnTo>
                    <a:pt x="2667825" y="21831"/>
                  </a:lnTo>
                  <a:lnTo>
                    <a:pt x="2663291" y="21856"/>
                  </a:lnTo>
                  <a:lnTo>
                    <a:pt x="2665907" y="23723"/>
                  </a:lnTo>
                  <a:lnTo>
                    <a:pt x="2668447" y="25019"/>
                  </a:lnTo>
                  <a:lnTo>
                    <a:pt x="2673108" y="25019"/>
                  </a:lnTo>
                  <a:lnTo>
                    <a:pt x="2675217" y="24130"/>
                  </a:lnTo>
                  <a:lnTo>
                    <a:pt x="2677350" y="2198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41" name="Google Shape;9041;gefe2f4b35a_0_4785"/>
            <p:cNvSpPr/>
            <p:nvPr/>
          </p:nvSpPr>
          <p:spPr>
            <a:xfrm>
              <a:off x="5105010" y="1171072"/>
              <a:ext cx="44450" cy="22859"/>
            </a:xfrm>
            <a:custGeom>
              <a:rect b="b" l="l" r="r" t="t"/>
              <a:pathLst>
                <a:path extrusionOk="0" h="22859" w="44450">
                  <a:moveTo>
                    <a:pt x="17005" y="0"/>
                  </a:moveTo>
                  <a:lnTo>
                    <a:pt x="11798" y="0"/>
                  </a:lnTo>
                  <a:lnTo>
                    <a:pt x="7823" y="0"/>
                  </a:lnTo>
                  <a:lnTo>
                    <a:pt x="3886" y="2489"/>
                  </a:lnTo>
                  <a:lnTo>
                    <a:pt x="0" y="9347"/>
                  </a:lnTo>
                  <a:lnTo>
                    <a:pt x="1206" y="9017"/>
                  </a:lnTo>
                  <a:lnTo>
                    <a:pt x="2374" y="8851"/>
                  </a:lnTo>
                  <a:lnTo>
                    <a:pt x="9512" y="8851"/>
                  </a:lnTo>
                  <a:lnTo>
                    <a:pt x="14808" y="13055"/>
                  </a:lnTo>
                  <a:lnTo>
                    <a:pt x="24079" y="20993"/>
                  </a:lnTo>
                  <a:lnTo>
                    <a:pt x="26174" y="22491"/>
                  </a:lnTo>
                  <a:lnTo>
                    <a:pt x="33921" y="22453"/>
                  </a:lnTo>
                  <a:lnTo>
                    <a:pt x="40233" y="22606"/>
                  </a:lnTo>
                  <a:lnTo>
                    <a:pt x="41567" y="21259"/>
                  </a:lnTo>
                  <a:lnTo>
                    <a:pt x="42913" y="19405"/>
                  </a:lnTo>
                  <a:lnTo>
                    <a:pt x="44284" y="16954"/>
                  </a:lnTo>
                  <a:lnTo>
                    <a:pt x="43205" y="17018"/>
                  </a:lnTo>
                  <a:lnTo>
                    <a:pt x="38036" y="17018"/>
                  </a:lnTo>
                  <a:lnTo>
                    <a:pt x="1700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42" name="Google Shape;9042;gefe2f4b35a_0_4785"/>
            <p:cNvSpPr/>
            <p:nvPr/>
          </p:nvSpPr>
          <p:spPr>
            <a:xfrm>
              <a:off x="6858195" y="1173278"/>
              <a:ext cx="37465" cy="28575"/>
            </a:xfrm>
            <a:custGeom>
              <a:rect b="b" l="l" r="r" t="t"/>
              <a:pathLst>
                <a:path extrusionOk="0" h="28575" w="37465">
                  <a:moveTo>
                    <a:pt x="36817" y="0"/>
                  </a:moveTo>
                  <a:lnTo>
                    <a:pt x="24519" y="2370"/>
                  </a:lnTo>
                  <a:lnTo>
                    <a:pt x="13889" y="6413"/>
                  </a:lnTo>
                  <a:lnTo>
                    <a:pt x="5518" y="12723"/>
                  </a:lnTo>
                  <a:lnTo>
                    <a:pt x="0" y="21894"/>
                  </a:lnTo>
                  <a:lnTo>
                    <a:pt x="4000" y="26034"/>
                  </a:lnTo>
                  <a:lnTo>
                    <a:pt x="9931" y="28130"/>
                  </a:lnTo>
                  <a:lnTo>
                    <a:pt x="15900" y="28130"/>
                  </a:lnTo>
                  <a:lnTo>
                    <a:pt x="25044" y="26399"/>
                  </a:lnTo>
                  <a:lnTo>
                    <a:pt x="32654" y="21170"/>
                  </a:lnTo>
                  <a:lnTo>
                    <a:pt x="37117" y="12389"/>
                  </a:lnTo>
                  <a:lnTo>
                    <a:pt x="36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43" name="Google Shape;9043;gefe2f4b35a_0_4785"/>
            <p:cNvSpPr/>
            <p:nvPr/>
          </p:nvSpPr>
          <p:spPr>
            <a:xfrm>
              <a:off x="13579941" y="1171723"/>
              <a:ext cx="26034" cy="10159"/>
            </a:xfrm>
            <a:custGeom>
              <a:rect b="b" l="l" r="r" t="t"/>
              <a:pathLst>
                <a:path extrusionOk="0" h="10159" w="26034">
                  <a:moveTo>
                    <a:pt x="14922" y="0"/>
                  </a:moveTo>
                  <a:lnTo>
                    <a:pt x="11252" y="0"/>
                  </a:lnTo>
                  <a:lnTo>
                    <a:pt x="2679" y="0"/>
                  </a:lnTo>
                  <a:lnTo>
                    <a:pt x="0" y="2489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20" y="9931"/>
                  </a:lnTo>
                  <a:lnTo>
                    <a:pt x="21221" y="7797"/>
                  </a:lnTo>
                  <a:lnTo>
                    <a:pt x="25679" y="1549"/>
                  </a:lnTo>
                  <a:lnTo>
                    <a:pt x="19659" y="457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44" name="Google Shape;9044;gefe2f4b35a_0_4785"/>
            <p:cNvSpPr/>
            <p:nvPr/>
          </p:nvSpPr>
          <p:spPr>
            <a:xfrm>
              <a:off x="5060118" y="1195104"/>
              <a:ext cx="38100" cy="12700"/>
            </a:xfrm>
            <a:custGeom>
              <a:rect b="b" l="l" r="r" t="t"/>
              <a:pathLst>
                <a:path extrusionOk="0" h="12700" w="38100">
                  <a:moveTo>
                    <a:pt x="37401" y="0"/>
                  </a:moveTo>
                  <a:lnTo>
                    <a:pt x="8505" y="2191"/>
                  </a:lnTo>
                  <a:lnTo>
                    <a:pt x="0" y="2781"/>
                  </a:lnTo>
                  <a:lnTo>
                    <a:pt x="6045" y="8763"/>
                  </a:lnTo>
                  <a:lnTo>
                    <a:pt x="15112" y="12331"/>
                  </a:lnTo>
                  <a:lnTo>
                    <a:pt x="30683" y="12331"/>
                  </a:lnTo>
                  <a:lnTo>
                    <a:pt x="37147" y="8648"/>
                  </a:lnTo>
                  <a:lnTo>
                    <a:pt x="37668" y="63"/>
                  </a:lnTo>
                  <a:lnTo>
                    <a:pt x="3740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45" name="Google Shape;9045;gefe2f4b35a_0_4785"/>
            <p:cNvSpPr/>
            <p:nvPr/>
          </p:nvSpPr>
          <p:spPr>
            <a:xfrm>
              <a:off x="4298175" y="1179918"/>
              <a:ext cx="799464" cy="30480"/>
            </a:xfrm>
            <a:custGeom>
              <a:rect b="b" l="l" r="r" t="t"/>
              <a:pathLst>
                <a:path extrusionOk="0" h="30480" w="799464">
                  <a:moveTo>
                    <a:pt x="24409" y="7569"/>
                  </a:moveTo>
                  <a:lnTo>
                    <a:pt x="16370" y="7569"/>
                  </a:lnTo>
                  <a:lnTo>
                    <a:pt x="14973" y="7569"/>
                  </a:lnTo>
                  <a:lnTo>
                    <a:pt x="13271" y="7747"/>
                  </a:lnTo>
                  <a:lnTo>
                    <a:pt x="11214" y="8115"/>
                  </a:lnTo>
                  <a:lnTo>
                    <a:pt x="11214" y="15252"/>
                  </a:lnTo>
                  <a:lnTo>
                    <a:pt x="1574" y="26416"/>
                  </a:lnTo>
                  <a:lnTo>
                    <a:pt x="0" y="30365"/>
                  </a:lnTo>
                  <a:lnTo>
                    <a:pt x="4445" y="30365"/>
                  </a:lnTo>
                  <a:lnTo>
                    <a:pt x="12052" y="24663"/>
                  </a:lnTo>
                  <a:lnTo>
                    <a:pt x="22021" y="13271"/>
                  </a:lnTo>
                  <a:lnTo>
                    <a:pt x="24409" y="7569"/>
                  </a:lnTo>
                  <a:close/>
                </a:path>
                <a:path extrusionOk="0" h="30480" w="799464">
                  <a:moveTo>
                    <a:pt x="799338" y="15189"/>
                  </a:moveTo>
                  <a:lnTo>
                    <a:pt x="790194" y="11264"/>
                  </a:lnTo>
                  <a:lnTo>
                    <a:pt x="782104" y="6210"/>
                  </a:lnTo>
                  <a:lnTo>
                    <a:pt x="773315" y="1854"/>
                  </a:lnTo>
                  <a:lnTo>
                    <a:pt x="762012" y="0"/>
                  </a:lnTo>
                  <a:lnTo>
                    <a:pt x="759955" y="0"/>
                  </a:lnTo>
                  <a:lnTo>
                    <a:pt x="757732" y="165"/>
                  </a:lnTo>
                  <a:lnTo>
                    <a:pt x="755332" y="508"/>
                  </a:lnTo>
                  <a:lnTo>
                    <a:pt x="754443" y="7391"/>
                  </a:lnTo>
                  <a:lnTo>
                    <a:pt x="757301" y="13385"/>
                  </a:lnTo>
                  <a:lnTo>
                    <a:pt x="761936" y="17970"/>
                  </a:lnTo>
                  <a:lnTo>
                    <a:pt x="799338" y="15189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46" name="Google Shape;9046;gefe2f4b35a_0_4785"/>
            <p:cNvSpPr/>
            <p:nvPr/>
          </p:nvSpPr>
          <p:spPr>
            <a:xfrm>
              <a:off x="13707389" y="1198527"/>
              <a:ext cx="8890" cy="4444"/>
            </a:xfrm>
            <a:custGeom>
              <a:rect b="b" l="l" r="r" t="t"/>
              <a:pathLst>
                <a:path extrusionOk="0" h="4444" w="8890">
                  <a:moveTo>
                    <a:pt x="8611" y="0"/>
                  </a:moveTo>
                  <a:lnTo>
                    <a:pt x="0" y="3954"/>
                  </a:lnTo>
                  <a:lnTo>
                    <a:pt x="8611" y="4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47" name="Google Shape;9047;gefe2f4b35a_0_4785"/>
            <p:cNvSpPr/>
            <p:nvPr/>
          </p:nvSpPr>
          <p:spPr>
            <a:xfrm>
              <a:off x="280225" y="1195183"/>
              <a:ext cx="6231890" cy="36830"/>
            </a:xfrm>
            <a:custGeom>
              <a:rect b="b" l="l" r="r" t="t"/>
              <a:pathLst>
                <a:path extrusionOk="0" h="36830" w="6231890">
                  <a:moveTo>
                    <a:pt x="44310" y="22352"/>
                  </a:moveTo>
                  <a:lnTo>
                    <a:pt x="42024" y="22415"/>
                  </a:lnTo>
                  <a:lnTo>
                    <a:pt x="31559" y="20523"/>
                  </a:lnTo>
                  <a:lnTo>
                    <a:pt x="23622" y="16129"/>
                  </a:lnTo>
                  <a:lnTo>
                    <a:pt x="16243" y="11176"/>
                  </a:lnTo>
                  <a:lnTo>
                    <a:pt x="7493" y="7594"/>
                  </a:lnTo>
                  <a:lnTo>
                    <a:pt x="7759" y="17741"/>
                  </a:lnTo>
                  <a:lnTo>
                    <a:pt x="4064" y="23837"/>
                  </a:lnTo>
                  <a:lnTo>
                    <a:pt x="0" y="29832"/>
                  </a:lnTo>
                  <a:lnTo>
                    <a:pt x="4508" y="34569"/>
                  </a:lnTo>
                  <a:lnTo>
                    <a:pt x="11099" y="36677"/>
                  </a:lnTo>
                  <a:lnTo>
                    <a:pt x="17868" y="36677"/>
                  </a:lnTo>
                  <a:lnTo>
                    <a:pt x="26085" y="35674"/>
                  </a:lnTo>
                  <a:lnTo>
                    <a:pt x="33743" y="32816"/>
                  </a:lnTo>
                  <a:lnTo>
                    <a:pt x="40068" y="28295"/>
                  </a:lnTo>
                  <a:lnTo>
                    <a:pt x="44310" y="22352"/>
                  </a:lnTo>
                  <a:close/>
                </a:path>
                <a:path extrusionOk="0" h="36830" w="6231890">
                  <a:moveTo>
                    <a:pt x="6231763" y="0"/>
                  </a:moveTo>
                  <a:lnTo>
                    <a:pt x="6218987" y="3848"/>
                  </a:lnTo>
                  <a:lnTo>
                    <a:pt x="6207772" y="9296"/>
                  </a:lnTo>
                  <a:lnTo>
                    <a:pt x="6199365" y="17564"/>
                  </a:lnTo>
                  <a:lnTo>
                    <a:pt x="6194984" y="29845"/>
                  </a:lnTo>
                  <a:lnTo>
                    <a:pt x="6208382" y="26631"/>
                  </a:lnTo>
                  <a:lnTo>
                    <a:pt x="6220409" y="22085"/>
                  </a:lnTo>
                  <a:lnTo>
                    <a:pt x="6228905" y="13957"/>
                  </a:lnTo>
                  <a:lnTo>
                    <a:pt x="62317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48" name="Google Shape;9048;gefe2f4b35a_0_4785"/>
            <p:cNvSpPr/>
            <p:nvPr/>
          </p:nvSpPr>
          <p:spPr>
            <a:xfrm>
              <a:off x="2195421" y="1202777"/>
              <a:ext cx="36830" cy="37465"/>
            </a:xfrm>
            <a:custGeom>
              <a:rect b="b" l="l" r="r" t="t"/>
              <a:pathLst>
                <a:path extrusionOk="0" h="37465" w="36830">
                  <a:moveTo>
                    <a:pt x="36766" y="0"/>
                  </a:moveTo>
                  <a:lnTo>
                    <a:pt x="7531" y="0"/>
                  </a:lnTo>
                  <a:lnTo>
                    <a:pt x="8422" y="12048"/>
                  </a:lnTo>
                  <a:lnTo>
                    <a:pt x="4813" y="19572"/>
                  </a:lnTo>
                  <a:lnTo>
                    <a:pt x="680" y="26555"/>
                  </a:lnTo>
                  <a:lnTo>
                    <a:pt x="0" y="36982"/>
                  </a:lnTo>
                  <a:lnTo>
                    <a:pt x="12045" y="30491"/>
                  </a:lnTo>
                  <a:lnTo>
                    <a:pt x="20316" y="20305"/>
                  </a:lnTo>
                  <a:lnTo>
                    <a:pt x="27621" y="9212"/>
                  </a:lnTo>
                  <a:lnTo>
                    <a:pt x="367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49" name="Google Shape;9049;gefe2f4b35a_0_4785"/>
            <p:cNvSpPr/>
            <p:nvPr/>
          </p:nvSpPr>
          <p:spPr>
            <a:xfrm>
              <a:off x="3661441" y="1205951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13423" y="0"/>
                  </a:moveTo>
                  <a:lnTo>
                    <a:pt x="7302" y="2286"/>
                  </a:lnTo>
                  <a:lnTo>
                    <a:pt x="2628" y="5918"/>
                  </a:lnTo>
                  <a:lnTo>
                    <a:pt x="0" y="11582"/>
                  </a:lnTo>
                  <a:lnTo>
                    <a:pt x="3594" y="15443"/>
                  </a:lnTo>
                  <a:lnTo>
                    <a:pt x="6946" y="17030"/>
                  </a:lnTo>
                  <a:lnTo>
                    <a:pt x="14592" y="17030"/>
                  </a:lnTo>
                  <a:lnTo>
                    <a:pt x="18605" y="13627"/>
                  </a:lnTo>
                  <a:lnTo>
                    <a:pt x="22110" y="8978"/>
                  </a:lnTo>
                  <a:lnTo>
                    <a:pt x="134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50" name="Google Shape;9050;gefe2f4b35a_0_4785"/>
            <p:cNvSpPr/>
            <p:nvPr/>
          </p:nvSpPr>
          <p:spPr>
            <a:xfrm>
              <a:off x="3674860" y="1202777"/>
              <a:ext cx="16510" cy="12700"/>
            </a:xfrm>
            <a:custGeom>
              <a:rect b="b" l="l" r="r" t="t"/>
              <a:pathLst>
                <a:path extrusionOk="0" h="12700" w="16510">
                  <a:moveTo>
                    <a:pt x="15951" y="0"/>
                  </a:moveTo>
                  <a:lnTo>
                    <a:pt x="9994" y="495"/>
                  </a:lnTo>
                  <a:lnTo>
                    <a:pt x="4597" y="1460"/>
                  </a:lnTo>
                  <a:lnTo>
                    <a:pt x="0" y="3175"/>
                  </a:lnTo>
                  <a:lnTo>
                    <a:pt x="8686" y="12153"/>
                  </a:lnTo>
                  <a:lnTo>
                    <a:pt x="11417" y="8521"/>
                  </a:lnTo>
                  <a:lnTo>
                    <a:pt x="13842" y="4127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51" name="Google Shape;9051;gefe2f4b35a_0_4785"/>
            <p:cNvSpPr/>
            <p:nvPr/>
          </p:nvSpPr>
          <p:spPr>
            <a:xfrm>
              <a:off x="13067816" y="1210265"/>
              <a:ext cx="19050" cy="29844"/>
            </a:xfrm>
            <a:custGeom>
              <a:rect b="b" l="l" r="r" t="t"/>
              <a:pathLst>
                <a:path extrusionOk="0" h="29844" w="19050">
                  <a:moveTo>
                    <a:pt x="0" y="0"/>
                  </a:moveTo>
                  <a:lnTo>
                    <a:pt x="0" y="29502"/>
                  </a:lnTo>
                  <a:lnTo>
                    <a:pt x="2616" y="29565"/>
                  </a:lnTo>
                  <a:lnTo>
                    <a:pt x="17066" y="25576"/>
                  </a:lnTo>
                  <a:lnTo>
                    <a:pt x="18919" y="16463"/>
                  </a:lnTo>
                  <a:lnTo>
                    <a:pt x="11967" y="6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52" name="Google Shape;9052;gefe2f4b35a_0_4785"/>
            <p:cNvSpPr/>
            <p:nvPr/>
          </p:nvSpPr>
          <p:spPr>
            <a:xfrm>
              <a:off x="4648372" y="1217514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12"/>
                  </a:moveTo>
                  <a:lnTo>
                    <a:pt x="0" y="14757"/>
                  </a:lnTo>
                  <a:lnTo>
                    <a:pt x="1612" y="14795"/>
                  </a:lnTo>
                  <a:lnTo>
                    <a:pt x="13208" y="14795"/>
                  </a:lnTo>
                  <a:lnTo>
                    <a:pt x="19113" y="8826"/>
                  </a:lnTo>
                  <a:lnTo>
                    <a:pt x="22148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53" name="Google Shape;9053;gefe2f4b35a_0_4785"/>
            <p:cNvSpPr/>
            <p:nvPr/>
          </p:nvSpPr>
          <p:spPr>
            <a:xfrm>
              <a:off x="5819470" y="121752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23" y="0"/>
                  </a:moveTo>
                  <a:lnTo>
                    <a:pt x="13321" y="453"/>
                  </a:lnTo>
                  <a:lnTo>
                    <a:pt x="5437" y="1838"/>
                  </a:lnTo>
                  <a:lnTo>
                    <a:pt x="365" y="5990"/>
                  </a:lnTo>
                  <a:lnTo>
                    <a:pt x="0" y="14744"/>
                  </a:lnTo>
                  <a:lnTo>
                    <a:pt x="1612" y="14782"/>
                  </a:lnTo>
                  <a:lnTo>
                    <a:pt x="13195" y="14782"/>
                  </a:lnTo>
                  <a:lnTo>
                    <a:pt x="19113" y="8813"/>
                  </a:lnTo>
                  <a:lnTo>
                    <a:pt x="221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54" name="Google Shape;9054;gefe2f4b35a_0_4785"/>
            <p:cNvSpPr/>
            <p:nvPr/>
          </p:nvSpPr>
          <p:spPr>
            <a:xfrm>
              <a:off x="2269054" y="1223966"/>
              <a:ext cx="44450" cy="15875"/>
            </a:xfrm>
            <a:custGeom>
              <a:rect b="b" l="l" r="r" t="t"/>
              <a:pathLst>
                <a:path extrusionOk="0" h="15875" w="44450">
                  <a:moveTo>
                    <a:pt x="16332" y="0"/>
                  </a:moveTo>
                  <a:lnTo>
                    <a:pt x="12573" y="0"/>
                  </a:lnTo>
                  <a:lnTo>
                    <a:pt x="5600" y="0"/>
                  </a:lnTo>
                  <a:lnTo>
                    <a:pt x="355" y="1714"/>
                  </a:lnTo>
                  <a:lnTo>
                    <a:pt x="0" y="8305"/>
                  </a:lnTo>
                  <a:lnTo>
                    <a:pt x="4533" y="13182"/>
                  </a:lnTo>
                  <a:lnTo>
                    <a:pt x="11188" y="15328"/>
                  </a:lnTo>
                  <a:lnTo>
                    <a:pt x="18021" y="15328"/>
                  </a:lnTo>
                  <a:lnTo>
                    <a:pt x="25945" y="14390"/>
                  </a:lnTo>
                  <a:lnTo>
                    <a:pt x="33358" y="11707"/>
                  </a:lnTo>
                  <a:lnTo>
                    <a:pt x="39582" y="7479"/>
                  </a:lnTo>
                  <a:lnTo>
                    <a:pt x="43942" y="1905"/>
                  </a:lnTo>
                  <a:lnTo>
                    <a:pt x="43294" y="1358"/>
                  </a:lnTo>
                  <a:lnTo>
                    <a:pt x="41503" y="1816"/>
                  </a:lnTo>
                  <a:lnTo>
                    <a:pt x="39433" y="1981"/>
                  </a:lnTo>
                  <a:lnTo>
                    <a:pt x="33401" y="1981"/>
                  </a:lnTo>
                  <a:lnTo>
                    <a:pt x="163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55" name="Google Shape;9055;gefe2f4b35a_0_4785"/>
            <p:cNvSpPr/>
            <p:nvPr/>
          </p:nvSpPr>
          <p:spPr>
            <a:xfrm>
              <a:off x="2312348" y="1225017"/>
              <a:ext cx="1269" cy="1269"/>
            </a:xfrm>
            <a:custGeom>
              <a:rect b="b" l="l" r="r" t="t"/>
              <a:pathLst>
                <a:path extrusionOk="0" h="1269" w="1269">
                  <a:moveTo>
                    <a:pt x="1066" y="0"/>
                  </a:moveTo>
                  <a:lnTo>
                    <a:pt x="723" y="114"/>
                  </a:lnTo>
                  <a:lnTo>
                    <a:pt x="368" y="215"/>
                  </a:lnTo>
                  <a:lnTo>
                    <a:pt x="0" y="304"/>
                  </a:lnTo>
                  <a:lnTo>
                    <a:pt x="215" y="495"/>
                  </a:lnTo>
                  <a:lnTo>
                    <a:pt x="431" y="673"/>
                  </a:lnTo>
                  <a:lnTo>
                    <a:pt x="647" y="863"/>
                  </a:lnTo>
                  <a:lnTo>
                    <a:pt x="800" y="571"/>
                  </a:lnTo>
                  <a:lnTo>
                    <a:pt x="939" y="292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56" name="Google Shape;9056;gefe2f4b35a_0_4785"/>
            <p:cNvSpPr/>
            <p:nvPr/>
          </p:nvSpPr>
          <p:spPr>
            <a:xfrm>
              <a:off x="2526855" y="1232089"/>
              <a:ext cx="1746250" cy="24130"/>
            </a:xfrm>
            <a:custGeom>
              <a:rect b="b" l="l" r="r" t="t"/>
              <a:pathLst>
                <a:path extrusionOk="0" h="24130" w="1746250">
                  <a:moveTo>
                    <a:pt x="22148" y="190"/>
                  </a:moveTo>
                  <a:lnTo>
                    <a:pt x="7543" y="190"/>
                  </a:lnTo>
                  <a:lnTo>
                    <a:pt x="7543" y="7683"/>
                  </a:lnTo>
                  <a:lnTo>
                    <a:pt x="1435" y="9182"/>
                  </a:lnTo>
                  <a:lnTo>
                    <a:pt x="0" y="15176"/>
                  </a:lnTo>
                  <a:lnTo>
                    <a:pt x="8966" y="14732"/>
                  </a:lnTo>
                  <a:lnTo>
                    <a:pt x="16840" y="13347"/>
                  </a:lnTo>
                  <a:lnTo>
                    <a:pt x="21844" y="9131"/>
                  </a:lnTo>
                  <a:lnTo>
                    <a:pt x="22148" y="190"/>
                  </a:lnTo>
                  <a:close/>
                </a:path>
                <a:path extrusionOk="0" h="24130" w="1746250">
                  <a:moveTo>
                    <a:pt x="1745703" y="190"/>
                  </a:moveTo>
                  <a:lnTo>
                    <a:pt x="1743176" y="0"/>
                  </a:lnTo>
                  <a:lnTo>
                    <a:pt x="1741957" y="0"/>
                  </a:lnTo>
                  <a:lnTo>
                    <a:pt x="1735124" y="0"/>
                  </a:lnTo>
                  <a:lnTo>
                    <a:pt x="1729257" y="1854"/>
                  </a:lnTo>
                  <a:lnTo>
                    <a:pt x="1718525" y="5575"/>
                  </a:lnTo>
                  <a:lnTo>
                    <a:pt x="1713661" y="7442"/>
                  </a:lnTo>
                  <a:lnTo>
                    <a:pt x="1704060" y="7442"/>
                  </a:lnTo>
                  <a:lnTo>
                    <a:pt x="1699348" y="5613"/>
                  </a:lnTo>
                  <a:lnTo>
                    <a:pt x="1694230" y="190"/>
                  </a:lnTo>
                  <a:lnTo>
                    <a:pt x="1693786" y="11328"/>
                  </a:lnTo>
                  <a:lnTo>
                    <a:pt x="1697101" y="18719"/>
                  </a:lnTo>
                  <a:lnTo>
                    <a:pt x="1703222" y="22821"/>
                  </a:lnTo>
                  <a:lnTo>
                    <a:pt x="1711198" y="24091"/>
                  </a:lnTo>
                  <a:lnTo>
                    <a:pt x="1723491" y="22009"/>
                  </a:lnTo>
                  <a:lnTo>
                    <a:pt x="1735010" y="16560"/>
                  </a:lnTo>
                  <a:lnTo>
                    <a:pt x="1743252" y="8890"/>
                  </a:lnTo>
                  <a:lnTo>
                    <a:pt x="1745703" y="19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57" name="Google Shape;9057;gefe2f4b35a_0_4785"/>
            <p:cNvSpPr/>
            <p:nvPr/>
          </p:nvSpPr>
          <p:spPr>
            <a:xfrm>
              <a:off x="749601" y="1239488"/>
              <a:ext cx="25400" cy="16509"/>
            </a:xfrm>
            <a:custGeom>
              <a:rect b="b" l="l" r="r" t="t"/>
              <a:pathLst>
                <a:path extrusionOk="0" h="16509" w="25400">
                  <a:moveTo>
                    <a:pt x="14269" y="0"/>
                  </a:moveTo>
                  <a:lnTo>
                    <a:pt x="5417" y="0"/>
                  </a:lnTo>
                  <a:lnTo>
                    <a:pt x="4464" y="0"/>
                  </a:lnTo>
                  <a:lnTo>
                    <a:pt x="3410" y="88"/>
                  </a:lnTo>
                  <a:lnTo>
                    <a:pt x="2267" y="279"/>
                  </a:lnTo>
                  <a:lnTo>
                    <a:pt x="0" y="7299"/>
                  </a:lnTo>
                  <a:lnTo>
                    <a:pt x="2215" y="12380"/>
                  </a:lnTo>
                  <a:lnTo>
                    <a:pt x="7294" y="15468"/>
                  </a:lnTo>
                  <a:lnTo>
                    <a:pt x="13621" y="16510"/>
                  </a:lnTo>
                  <a:lnTo>
                    <a:pt x="19704" y="16510"/>
                  </a:lnTo>
                  <a:lnTo>
                    <a:pt x="25279" y="13665"/>
                  </a:lnTo>
                  <a:lnTo>
                    <a:pt x="24098" y="7772"/>
                  </a:lnTo>
                  <a:lnTo>
                    <a:pt x="15780" y="7353"/>
                  </a:lnTo>
                  <a:lnTo>
                    <a:pt x="1426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58" name="Google Shape;9058;gefe2f4b35a_0_4785"/>
            <p:cNvSpPr/>
            <p:nvPr/>
          </p:nvSpPr>
          <p:spPr>
            <a:xfrm>
              <a:off x="3937241" y="1239024"/>
              <a:ext cx="909954" cy="24765"/>
            </a:xfrm>
            <a:custGeom>
              <a:rect b="b" l="l" r="r" t="t"/>
              <a:pathLst>
                <a:path extrusionOk="0" h="24765" w="909954">
                  <a:moveTo>
                    <a:pt x="40690" y="749"/>
                  </a:moveTo>
                  <a:lnTo>
                    <a:pt x="39001" y="1143"/>
                  </a:lnTo>
                  <a:lnTo>
                    <a:pt x="37071" y="1295"/>
                  </a:lnTo>
                  <a:lnTo>
                    <a:pt x="31902" y="1295"/>
                  </a:lnTo>
                  <a:lnTo>
                    <a:pt x="18237" y="0"/>
                  </a:lnTo>
                  <a:lnTo>
                    <a:pt x="15138" y="0"/>
                  </a:lnTo>
                  <a:lnTo>
                    <a:pt x="6261" y="0"/>
                  </a:lnTo>
                  <a:lnTo>
                    <a:pt x="0" y="2641"/>
                  </a:lnTo>
                  <a:lnTo>
                    <a:pt x="3860" y="15506"/>
                  </a:lnTo>
                  <a:lnTo>
                    <a:pt x="12052" y="15976"/>
                  </a:lnTo>
                  <a:lnTo>
                    <a:pt x="15887" y="15976"/>
                  </a:lnTo>
                  <a:lnTo>
                    <a:pt x="25247" y="15367"/>
                  </a:lnTo>
                  <a:lnTo>
                    <a:pt x="32931" y="13081"/>
                  </a:lnTo>
                  <a:lnTo>
                    <a:pt x="38303" y="8445"/>
                  </a:lnTo>
                  <a:lnTo>
                    <a:pt x="40690" y="749"/>
                  </a:lnTo>
                  <a:close/>
                </a:path>
                <a:path extrusionOk="0" h="24765" w="909954">
                  <a:moveTo>
                    <a:pt x="578472" y="6908"/>
                  </a:moveTo>
                  <a:lnTo>
                    <a:pt x="571284" y="749"/>
                  </a:lnTo>
                  <a:lnTo>
                    <a:pt x="572516" y="8305"/>
                  </a:lnTo>
                  <a:lnTo>
                    <a:pt x="566496" y="8648"/>
                  </a:lnTo>
                  <a:lnTo>
                    <a:pt x="558088" y="8648"/>
                  </a:lnTo>
                  <a:lnTo>
                    <a:pt x="552551" y="8953"/>
                  </a:lnTo>
                  <a:lnTo>
                    <a:pt x="548411" y="10668"/>
                  </a:lnTo>
                  <a:lnTo>
                    <a:pt x="546874" y="14986"/>
                  </a:lnTo>
                  <a:lnTo>
                    <a:pt x="549148" y="23101"/>
                  </a:lnTo>
                  <a:lnTo>
                    <a:pt x="551751" y="24180"/>
                  </a:lnTo>
                  <a:lnTo>
                    <a:pt x="554431" y="24650"/>
                  </a:lnTo>
                  <a:lnTo>
                    <a:pt x="557072" y="24650"/>
                  </a:lnTo>
                  <a:lnTo>
                    <a:pt x="568566" y="21717"/>
                  </a:lnTo>
                  <a:lnTo>
                    <a:pt x="576630" y="14859"/>
                  </a:lnTo>
                  <a:lnTo>
                    <a:pt x="578472" y="6908"/>
                  </a:lnTo>
                  <a:close/>
                </a:path>
                <a:path extrusionOk="0" h="24765" w="909954">
                  <a:moveTo>
                    <a:pt x="909777" y="6337"/>
                  </a:moveTo>
                  <a:lnTo>
                    <a:pt x="902716" y="749"/>
                  </a:lnTo>
                  <a:lnTo>
                    <a:pt x="902004" y="4584"/>
                  </a:lnTo>
                  <a:lnTo>
                    <a:pt x="900379" y="6007"/>
                  </a:lnTo>
                  <a:lnTo>
                    <a:pt x="897267" y="6007"/>
                  </a:lnTo>
                  <a:lnTo>
                    <a:pt x="896200" y="5715"/>
                  </a:lnTo>
                  <a:lnTo>
                    <a:pt x="895057" y="5232"/>
                  </a:lnTo>
                  <a:lnTo>
                    <a:pt x="892746" y="10121"/>
                  </a:lnTo>
                  <a:lnTo>
                    <a:pt x="891425" y="15621"/>
                  </a:lnTo>
                  <a:lnTo>
                    <a:pt x="890638" y="21996"/>
                  </a:lnTo>
                  <a:lnTo>
                    <a:pt x="900569" y="18046"/>
                  </a:lnTo>
                  <a:lnTo>
                    <a:pt x="907999" y="12471"/>
                  </a:lnTo>
                  <a:lnTo>
                    <a:pt x="909777" y="633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59" name="Google Shape;9059;gefe2f4b35a_0_4785"/>
            <p:cNvSpPr/>
            <p:nvPr/>
          </p:nvSpPr>
          <p:spPr>
            <a:xfrm>
              <a:off x="4817835" y="1239763"/>
              <a:ext cx="14604" cy="22859"/>
            </a:xfrm>
            <a:custGeom>
              <a:rect b="b" l="l" r="r" t="t"/>
              <a:pathLst>
                <a:path extrusionOk="0" h="22859" w="14604">
                  <a:moveTo>
                    <a:pt x="7175" y="0"/>
                  </a:moveTo>
                  <a:lnTo>
                    <a:pt x="7759" y="10147"/>
                  </a:lnTo>
                  <a:lnTo>
                    <a:pt x="3746" y="16256"/>
                  </a:lnTo>
                  <a:lnTo>
                    <a:pt x="0" y="22352"/>
                  </a:lnTo>
                  <a:lnTo>
                    <a:pt x="1282" y="22466"/>
                  </a:lnTo>
                  <a:lnTo>
                    <a:pt x="4368" y="22466"/>
                  </a:lnTo>
                  <a:lnTo>
                    <a:pt x="7162" y="22021"/>
                  </a:lnTo>
                  <a:lnTo>
                    <a:pt x="10045" y="21247"/>
                  </a:lnTo>
                  <a:lnTo>
                    <a:pt x="10833" y="14871"/>
                  </a:lnTo>
                  <a:lnTo>
                    <a:pt x="12153" y="9372"/>
                  </a:lnTo>
                  <a:lnTo>
                    <a:pt x="14465" y="4483"/>
                  </a:lnTo>
                  <a:lnTo>
                    <a:pt x="12217" y="3517"/>
                  </a:lnTo>
                  <a:lnTo>
                    <a:pt x="9690" y="1790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60" name="Google Shape;9060;gefe2f4b35a_0_4785"/>
            <p:cNvSpPr/>
            <p:nvPr/>
          </p:nvSpPr>
          <p:spPr>
            <a:xfrm>
              <a:off x="1886064" y="1253603"/>
              <a:ext cx="1565910" cy="15875"/>
            </a:xfrm>
            <a:custGeom>
              <a:rect b="b" l="l" r="r" t="t"/>
              <a:pathLst>
                <a:path extrusionOk="0" h="15875" w="1565910">
                  <a:moveTo>
                    <a:pt x="17780" y="3619"/>
                  </a:moveTo>
                  <a:lnTo>
                    <a:pt x="15862" y="0"/>
                  </a:lnTo>
                  <a:lnTo>
                    <a:pt x="12128" y="0"/>
                  </a:lnTo>
                  <a:lnTo>
                    <a:pt x="9182" y="0"/>
                  </a:lnTo>
                  <a:lnTo>
                    <a:pt x="5118" y="2247"/>
                  </a:lnTo>
                  <a:lnTo>
                    <a:pt x="0" y="8521"/>
                  </a:lnTo>
                  <a:lnTo>
                    <a:pt x="4800" y="12877"/>
                  </a:lnTo>
                  <a:lnTo>
                    <a:pt x="8585" y="14503"/>
                  </a:lnTo>
                  <a:lnTo>
                    <a:pt x="15595" y="14503"/>
                  </a:lnTo>
                  <a:lnTo>
                    <a:pt x="17653" y="10883"/>
                  </a:lnTo>
                  <a:lnTo>
                    <a:pt x="17780" y="3619"/>
                  </a:lnTo>
                  <a:close/>
                </a:path>
                <a:path extrusionOk="0" h="15875" w="1565910">
                  <a:moveTo>
                    <a:pt x="1565338" y="10058"/>
                  </a:moveTo>
                  <a:lnTo>
                    <a:pt x="1553121" y="15709"/>
                  </a:lnTo>
                  <a:lnTo>
                    <a:pt x="1556486" y="14249"/>
                  </a:lnTo>
                  <a:lnTo>
                    <a:pt x="1565338" y="10198"/>
                  </a:lnTo>
                  <a:lnTo>
                    <a:pt x="1565338" y="1005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61" name="Google Shape;9061;gefe2f4b35a_0_4785"/>
            <p:cNvSpPr/>
            <p:nvPr/>
          </p:nvSpPr>
          <p:spPr>
            <a:xfrm>
              <a:off x="3451410" y="1259047"/>
              <a:ext cx="10795" cy="5080"/>
            </a:xfrm>
            <a:custGeom>
              <a:rect b="b" l="l" r="r" t="t"/>
              <a:pathLst>
                <a:path extrusionOk="0" h="5080" w="10795">
                  <a:moveTo>
                    <a:pt x="10121" y="0"/>
                  </a:moveTo>
                  <a:lnTo>
                    <a:pt x="0" y="4610"/>
                  </a:lnTo>
                  <a:lnTo>
                    <a:pt x="0" y="4749"/>
                  </a:lnTo>
                  <a:lnTo>
                    <a:pt x="1130" y="4241"/>
                  </a:lnTo>
                  <a:lnTo>
                    <a:pt x="3670" y="3073"/>
                  </a:lnTo>
                  <a:lnTo>
                    <a:pt x="8382" y="863"/>
                  </a:lnTo>
                  <a:lnTo>
                    <a:pt x="101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62" name="Google Shape;9062;gefe2f4b35a_0_4785"/>
            <p:cNvSpPr/>
            <p:nvPr/>
          </p:nvSpPr>
          <p:spPr>
            <a:xfrm>
              <a:off x="2283676" y="1261998"/>
              <a:ext cx="721994" cy="22859"/>
            </a:xfrm>
            <a:custGeom>
              <a:rect b="b" l="l" r="r" t="t"/>
              <a:pathLst>
                <a:path extrusionOk="0" h="22859" w="721994">
                  <a:moveTo>
                    <a:pt x="51854" y="127"/>
                  </a:moveTo>
                  <a:lnTo>
                    <a:pt x="8559" y="8128"/>
                  </a:lnTo>
                  <a:lnTo>
                    <a:pt x="0" y="14871"/>
                  </a:lnTo>
                  <a:lnTo>
                    <a:pt x="8509" y="15227"/>
                  </a:lnTo>
                  <a:lnTo>
                    <a:pt x="12573" y="15227"/>
                  </a:lnTo>
                  <a:lnTo>
                    <a:pt x="25590" y="14592"/>
                  </a:lnTo>
                  <a:lnTo>
                    <a:pt x="36855" y="12280"/>
                  </a:lnTo>
                  <a:lnTo>
                    <a:pt x="45808" y="7658"/>
                  </a:lnTo>
                  <a:lnTo>
                    <a:pt x="51854" y="127"/>
                  </a:lnTo>
                  <a:close/>
                </a:path>
                <a:path extrusionOk="0" h="22859" w="721994">
                  <a:moveTo>
                    <a:pt x="721995" y="16065"/>
                  </a:moveTo>
                  <a:lnTo>
                    <a:pt x="720661" y="11023"/>
                  </a:lnTo>
                  <a:lnTo>
                    <a:pt x="714578" y="7264"/>
                  </a:lnTo>
                  <a:lnTo>
                    <a:pt x="712431" y="14960"/>
                  </a:lnTo>
                  <a:lnTo>
                    <a:pt x="703719" y="16383"/>
                  </a:lnTo>
                  <a:lnTo>
                    <a:pt x="699846" y="22364"/>
                  </a:lnTo>
                  <a:lnTo>
                    <a:pt x="703846" y="22644"/>
                  </a:lnTo>
                  <a:lnTo>
                    <a:pt x="707758" y="22847"/>
                  </a:lnTo>
                  <a:lnTo>
                    <a:pt x="714273" y="22809"/>
                  </a:lnTo>
                  <a:lnTo>
                    <a:pt x="721995" y="1606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63" name="Google Shape;9063;gefe2f4b35a_0_4785"/>
            <p:cNvSpPr/>
            <p:nvPr/>
          </p:nvSpPr>
          <p:spPr>
            <a:xfrm>
              <a:off x="2997963" y="1262119"/>
              <a:ext cx="22860" cy="22859"/>
            </a:xfrm>
            <a:custGeom>
              <a:rect b="b" l="l" r="r" t="t"/>
              <a:pathLst>
                <a:path extrusionOk="0" h="22859" w="22860">
                  <a:moveTo>
                    <a:pt x="22415" y="0"/>
                  </a:moveTo>
                  <a:lnTo>
                    <a:pt x="495" y="0"/>
                  </a:lnTo>
                  <a:lnTo>
                    <a:pt x="965" y="2895"/>
                  </a:lnTo>
                  <a:lnTo>
                    <a:pt x="838" y="5207"/>
                  </a:lnTo>
                  <a:lnTo>
                    <a:pt x="292" y="7137"/>
                  </a:lnTo>
                  <a:lnTo>
                    <a:pt x="6375" y="10909"/>
                  </a:lnTo>
                  <a:lnTo>
                    <a:pt x="7708" y="15938"/>
                  </a:lnTo>
                  <a:lnTo>
                    <a:pt x="0" y="22682"/>
                  </a:lnTo>
                  <a:lnTo>
                    <a:pt x="10021" y="21429"/>
                  </a:lnTo>
                  <a:lnTo>
                    <a:pt x="17656" y="17803"/>
                  </a:lnTo>
                  <a:lnTo>
                    <a:pt x="22067" y="10946"/>
                  </a:lnTo>
                  <a:lnTo>
                    <a:pt x="224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64" name="Google Shape;9064;gefe2f4b35a_0_4785"/>
            <p:cNvSpPr/>
            <p:nvPr/>
          </p:nvSpPr>
          <p:spPr>
            <a:xfrm>
              <a:off x="3629633" y="1261808"/>
              <a:ext cx="26035" cy="16509"/>
            </a:xfrm>
            <a:custGeom>
              <a:rect b="b" l="l" r="r" t="t"/>
              <a:pathLst>
                <a:path extrusionOk="0" h="16509" w="26035">
                  <a:moveTo>
                    <a:pt x="14278" y="0"/>
                  </a:moveTo>
                  <a:lnTo>
                    <a:pt x="5490" y="0"/>
                  </a:lnTo>
                  <a:lnTo>
                    <a:pt x="4474" y="0"/>
                  </a:lnTo>
                  <a:lnTo>
                    <a:pt x="3369" y="101"/>
                  </a:lnTo>
                  <a:lnTo>
                    <a:pt x="2150" y="304"/>
                  </a:lnTo>
                  <a:lnTo>
                    <a:pt x="0" y="7303"/>
                  </a:lnTo>
                  <a:lnTo>
                    <a:pt x="2275" y="12372"/>
                  </a:lnTo>
                  <a:lnTo>
                    <a:pt x="7377" y="15456"/>
                  </a:lnTo>
                  <a:lnTo>
                    <a:pt x="13707" y="16497"/>
                  </a:lnTo>
                  <a:lnTo>
                    <a:pt x="19866" y="16497"/>
                  </a:lnTo>
                  <a:lnTo>
                    <a:pt x="25518" y="13601"/>
                  </a:lnTo>
                  <a:lnTo>
                    <a:pt x="24298" y="7569"/>
                  </a:lnTo>
                  <a:lnTo>
                    <a:pt x="16031" y="7264"/>
                  </a:lnTo>
                  <a:lnTo>
                    <a:pt x="142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65" name="Google Shape;9065;gefe2f4b35a_0_4785"/>
            <p:cNvSpPr/>
            <p:nvPr/>
          </p:nvSpPr>
          <p:spPr>
            <a:xfrm>
              <a:off x="5495455" y="1262119"/>
              <a:ext cx="52704" cy="37465"/>
            </a:xfrm>
            <a:custGeom>
              <a:rect b="b" l="l" r="r" t="t"/>
              <a:pathLst>
                <a:path extrusionOk="0" h="37465" w="52704">
                  <a:moveTo>
                    <a:pt x="44348" y="0"/>
                  </a:moveTo>
                  <a:lnTo>
                    <a:pt x="43878" y="10363"/>
                  </a:lnTo>
                  <a:lnTo>
                    <a:pt x="35496" y="14592"/>
                  </a:lnTo>
                  <a:lnTo>
                    <a:pt x="19265" y="14592"/>
                  </a:lnTo>
                  <a:lnTo>
                    <a:pt x="11595" y="11798"/>
                  </a:lnTo>
                  <a:lnTo>
                    <a:pt x="7454" y="7264"/>
                  </a:lnTo>
                  <a:lnTo>
                    <a:pt x="7454" y="17627"/>
                  </a:lnTo>
                  <a:lnTo>
                    <a:pt x="4013" y="23736"/>
                  </a:lnTo>
                  <a:lnTo>
                    <a:pt x="0" y="29502"/>
                  </a:lnTo>
                  <a:lnTo>
                    <a:pt x="3848" y="28587"/>
                  </a:lnTo>
                  <a:lnTo>
                    <a:pt x="7175" y="28206"/>
                  </a:lnTo>
                  <a:lnTo>
                    <a:pt x="10134" y="28206"/>
                  </a:lnTo>
                  <a:lnTo>
                    <a:pt x="19486" y="29577"/>
                  </a:lnTo>
                  <a:lnTo>
                    <a:pt x="34975" y="35611"/>
                  </a:lnTo>
                  <a:lnTo>
                    <a:pt x="44348" y="36982"/>
                  </a:lnTo>
                  <a:lnTo>
                    <a:pt x="45387" y="26458"/>
                  </a:lnTo>
                  <a:lnTo>
                    <a:pt x="50596" y="15771"/>
                  </a:lnTo>
                  <a:lnTo>
                    <a:pt x="52681" y="6444"/>
                  </a:lnTo>
                  <a:lnTo>
                    <a:pt x="443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66" name="Google Shape;9066;gefe2f4b35a_0_4785"/>
            <p:cNvSpPr/>
            <p:nvPr/>
          </p:nvSpPr>
          <p:spPr>
            <a:xfrm>
              <a:off x="103543" y="1268297"/>
              <a:ext cx="5824220" cy="31115"/>
            </a:xfrm>
            <a:custGeom>
              <a:rect b="b" l="l" r="r" t="t"/>
              <a:pathLst>
                <a:path extrusionOk="0" h="31115" w="5824220">
                  <a:moveTo>
                    <a:pt x="59004" y="1079"/>
                  </a:moveTo>
                  <a:lnTo>
                    <a:pt x="56197" y="1803"/>
                  </a:lnTo>
                  <a:lnTo>
                    <a:pt x="52959" y="2070"/>
                  </a:lnTo>
                  <a:lnTo>
                    <a:pt x="44577" y="2070"/>
                  </a:lnTo>
                  <a:lnTo>
                    <a:pt x="23152" y="0"/>
                  </a:lnTo>
                  <a:lnTo>
                    <a:pt x="18313" y="0"/>
                  </a:lnTo>
                  <a:lnTo>
                    <a:pt x="9385" y="0"/>
                  </a:lnTo>
                  <a:lnTo>
                    <a:pt x="2222" y="1765"/>
                  </a:lnTo>
                  <a:lnTo>
                    <a:pt x="0" y="8572"/>
                  </a:lnTo>
                  <a:lnTo>
                    <a:pt x="2819" y="7823"/>
                  </a:lnTo>
                  <a:lnTo>
                    <a:pt x="6096" y="7543"/>
                  </a:lnTo>
                  <a:lnTo>
                    <a:pt x="14465" y="7543"/>
                  </a:lnTo>
                  <a:lnTo>
                    <a:pt x="35712" y="9588"/>
                  </a:lnTo>
                  <a:lnTo>
                    <a:pt x="49453" y="9588"/>
                  </a:lnTo>
                  <a:lnTo>
                    <a:pt x="56667" y="7835"/>
                  </a:lnTo>
                  <a:lnTo>
                    <a:pt x="59004" y="1079"/>
                  </a:lnTo>
                  <a:close/>
                </a:path>
                <a:path extrusionOk="0" h="31115" w="5824220">
                  <a:moveTo>
                    <a:pt x="105549" y="23329"/>
                  </a:moveTo>
                  <a:lnTo>
                    <a:pt x="104711" y="22656"/>
                  </a:lnTo>
                  <a:lnTo>
                    <a:pt x="103886" y="21983"/>
                  </a:lnTo>
                  <a:lnTo>
                    <a:pt x="103047" y="21310"/>
                  </a:lnTo>
                  <a:lnTo>
                    <a:pt x="103047" y="23329"/>
                  </a:lnTo>
                  <a:lnTo>
                    <a:pt x="105549" y="23329"/>
                  </a:lnTo>
                  <a:close/>
                </a:path>
                <a:path extrusionOk="0" h="31115" w="5824220">
                  <a:moveTo>
                    <a:pt x="412343" y="23317"/>
                  </a:moveTo>
                  <a:lnTo>
                    <a:pt x="412089" y="12573"/>
                  </a:lnTo>
                  <a:lnTo>
                    <a:pt x="405942" y="7747"/>
                  </a:lnTo>
                  <a:lnTo>
                    <a:pt x="397535" y="5156"/>
                  </a:lnTo>
                  <a:lnTo>
                    <a:pt x="390486" y="1079"/>
                  </a:lnTo>
                  <a:lnTo>
                    <a:pt x="389153" y="11379"/>
                  </a:lnTo>
                  <a:lnTo>
                    <a:pt x="390779" y="18745"/>
                  </a:lnTo>
                  <a:lnTo>
                    <a:pt x="395312" y="23164"/>
                  </a:lnTo>
                  <a:lnTo>
                    <a:pt x="402729" y="24638"/>
                  </a:lnTo>
                  <a:lnTo>
                    <a:pt x="405511" y="24638"/>
                  </a:lnTo>
                  <a:lnTo>
                    <a:pt x="408724" y="24193"/>
                  </a:lnTo>
                  <a:lnTo>
                    <a:pt x="412343" y="23317"/>
                  </a:lnTo>
                  <a:close/>
                </a:path>
                <a:path extrusionOk="0" h="31115" w="5824220">
                  <a:moveTo>
                    <a:pt x="5823712" y="23088"/>
                  </a:moveTo>
                  <a:lnTo>
                    <a:pt x="5823458" y="15087"/>
                  </a:lnTo>
                  <a:lnTo>
                    <a:pt x="5819203" y="7518"/>
                  </a:lnTo>
                  <a:lnTo>
                    <a:pt x="5811736" y="1079"/>
                  </a:lnTo>
                  <a:lnTo>
                    <a:pt x="5812091" y="10121"/>
                  </a:lnTo>
                  <a:lnTo>
                    <a:pt x="5812244" y="19278"/>
                  </a:lnTo>
                  <a:lnTo>
                    <a:pt x="5813996" y="26771"/>
                  </a:lnTo>
                  <a:lnTo>
                    <a:pt x="5819229" y="30810"/>
                  </a:lnTo>
                  <a:lnTo>
                    <a:pt x="5823712" y="230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67" name="Google Shape;9067;gefe2f4b35a_0_4785"/>
            <p:cNvSpPr/>
            <p:nvPr/>
          </p:nvSpPr>
          <p:spPr>
            <a:xfrm>
              <a:off x="206603" y="1275371"/>
              <a:ext cx="2552700" cy="38734"/>
            </a:xfrm>
            <a:custGeom>
              <a:rect b="b" l="l" r="r" t="t"/>
              <a:pathLst>
                <a:path extrusionOk="0" h="38734" w="2552700">
                  <a:moveTo>
                    <a:pt x="29578" y="1511"/>
                  </a:moveTo>
                  <a:lnTo>
                    <a:pt x="0" y="1511"/>
                  </a:lnTo>
                  <a:lnTo>
                    <a:pt x="0" y="14249"/>
                  </a:lnTo>
                  <a:lnTo>
                    <a:pt x="2501" y="16256"/>
                  </a:lnTo>
                  <a:lnTo>
                    <a:pt x="29578" y="16256"/>
                  </a:lnTo>
                  <a:lnTo>
                    <a:pt x="29578" y="1511"/>
                  </a:lnTo>
                  <a:close/>
                </a:path>
                <a:path extrusionOk="0" h="38734" w="2552700">
                  <a:moveTo>
                    <a:pt x="2246617" y="38493"/>
                  </a:moveTo>
                  <a:lnTo>
                    <a:pt x="2244128" y="26149"/>
                  </a:lnTo>
                  <a:lnTo>
                    <a:pt x="2240064" y="15468"/>
                  </a:lnTo>
                  <a:lnTo>
                    <a:pt x="2233726" y="7048"/>
                  </a:lnTo>
                  <a:lnTo>
                    <a:pt x="2224430" y="1511"/>
                  </a:lnTo>
                  <a:lnTo>
                    <a:pt x="2217991" y="14211"/>
                  </a:lnTo>
                  <a:lnTo>
                    <a:pt x="2223757" y="23672"/>
                  </a:lnTo>
                  <a:lnTo>
                    <a:pt x="2235416" y="31305"/>
                  </a:lnTo>
                  <a:lnTo>
                    <a:pt x="2246617" y="38493"/>
                  </a:lnTo>
                  <a:close/>
                </a:path>
                <a:path extrusionOk="0" h="38734" w="2552700">
                  <a:moveTo>
                    <a:pt x="2552217" y="11544"/>
                  </a:moveTo>
                  <a:lnTo>
                    <a:pt x="2551061" y="3594"/>
                  </a:lnTo>
                  <a:lnTo>
                    <a:pt x="2548026" y="0"/>
                  </a:lnTo>
                  <a:lnTo>
                    <a:pt x="2546286" y="0"/>
                  </a:lnTo>
                  <a:lnTo>
                    <a:pt x="2544026" y="2463"/>
                  </a:lnTo>
                  <a:lnTo>
                    <a:pt x="2541257" y="8991"/>
                  </a:lnTo>
                  <a:lnTo>
                    <a:pt x="2539263" y="13258"/>
                  </a:lnTo>
                  <a:lnTo>
                    <a:pt x="2544102" y="23761"/>
                  </a:lnTo>
                  <a:lnTo>
                    <a:pt x="2548725" y="23736"/>
                  </a:lnTo>
                  <a:lnTo>
                    <a:pt x="2551455" y="19672"/>
                  </a:lnTo>
                  <a:lnTo>
                    <a:pt x="2552217" y="1154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68" name="Google Shape;9068;gefe2f4b35a_0_4785"/>
            <p:cNvSpPr/>
            <p:nvPr/>
          </p:nvSpPr>
          <p:spPr>
            <a:xfrm>
              <a:off x="3860241" y="1286496"/>
              <a:ext cx="2005329" cy="27940"/>
            </a:xfrm>
            <a:custGeom>
              <a:rect b="b" l="l" r="r" t="t"/>
              <a:pathLst>
                <a:path extrusionOk="0" h="27940" w="2005329">
                  <a:moveTo>
                    <a:pt x="44030" y="5118"/>
                  </a:moveTo>
                  <a:lnTo>
                    <a:pt x="36385" y="1778"/>
                  </a:lnTo>
                  <a:lnTo>
                    <a:pt x="29654" y="0"/>
                  </a:lnTo>
                  <a:lnTo>
                    <a:pt x="23812" y="0"/>
                  </a:lnTo>
                  <a:lnTo>
                    <a:pt x="16217" y="1181"/>
                  </a:lnTo>
                  <a:lnTo>
                    <a:pt x="9728" y="4800"/>
                  </a:lnTo>
                  <a:lnTo>
                    <a:pt x="4330" y="10985"/>
                  </a:lnTo>
                  <a:lnTo>
                    <a:pt x="0" y="19875"/>
                  </a:lnTo>
                  <a:lnTo>
                    <a:pt x="11303" y="16484"/>
                  </a:lnTo>
                  <a:lnTo>
                    <a:pt x="24079" y="14617"/>
                  </a:lnTo>
                  <a:lnTo>
                    <a:pt x="35814" y="11696"/>
                  </a:lnTo>
                  <a:lnTo>
                    <a:pt x="44030" y="5118"/>
                  </a:lnTo>
                  <a:close/>
                </a:path>
                <a:path extrusionOk="0" h="27940" w="2005329">
                  <a:moveTo>
                    <a:pt x="2004872" y="16421"/>
                  </a:moveTo>
                  <a:lnTo>
                    <a:pt x="2001380" y="10083"/>
                  </a:lnTo>
                  <a:lnTo>
                    <a:pt x="1994662" y="7010"/>
                  </a:lnTo>
                  <a:lnTo>
                    <a:pt x="1995004" y="22161"/>
                  </a:lnTo>
                  <a:lnTo>
                    <a:pt x="1998853" y="22898"/>
                  </a:lnTo>
                  <a:lnTo>
                    <a:pt x="2002091" y="24244"/>
                  </a:lnTo>
                  <a:lnTo>
                    <a:pt x="2003552" y="27355"/>
                  </a:lnTo>
                  <a:lnTo>
                    <a:pt x="2004872" y="164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69" name="Google Shape;9069;gefe2f4b35a_0_4785"/>
            <p:cNvSpPr/>
            <p:nvPr/>
          </p:nvSpPr>
          <p:spPr>
            <a:xfrm>
              <a:off x="5834032" y="1291179"/>
              <a:ext cx="21589" cy="17780"/>
            </a:xfrm>
            <a:custGeom>
              <a:rect b="b" l="l" r="r" t="t"/>
              <a:pathLst>
                <a:path extrusionOk="0" h="17780" w="21589">
                  <a:moveTo>
                    <a:pt x="12920" y="0"/>
                  </a:moveTo>
                  <a:lnTo>
                    <a:pt x="7840" y="0"/>
                  </a:lnTo>
                  <a:lnTo>
                    <a:pt x="5490" y="0"/>
                  </a:lnTo>
                  <a:lnTo>
                    <a:pt x="3001" y="152"/>
                  </a:lnTo>
                  <a:lnTo>
                    <a:pt x="385" y="444"/>
                  </a:lnTo>
                  <a:lnTo>
                    <a:pt x="0" y="10240"/>
                  </a:lnTo>
                  <a:lnTo>
                    <a:pt x="4903" y="14793"/>
                  </a:lnTo>
                  <a:lnTo>
                    <a:pt x="12754" y="16430"/>
                  </a:lnTo>
                  <a:lnTo>
                    <a:pt x="21213" y="17475"/>
                  </a:lnTo>
                  <a:lnTo>
                    <a:pt x="20870" y="2324"/>
                  </a:lnTo>
                  <a:lnTo>
                    <a:pt x="17339" y="711"/>
                  </a:lnTo>
                  <a:lnTo>
                    <a:pt x="1292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70" name="Google Shape;9070;gefe2f4b35a_0_4785"/>
            <p:cNvSpPr/>
            <p:nvPr/>
          </p:nvSpPr>
          <p:spPr>
            <a:xfrm>
              <a:off x="6838604" y="1291130"/>
              <a:ext cx="15240" cy="13969"/>
            </a:xfrm>
            <a:custGeom>
              <a:rect b="b" l="l" r="r" t="t"/>
              <a:pathLst>
                <a:path extrusionOk="0" h="13969" w="15240">
                  <a:moveTo>
                    <a:pt x="12471" y="0"/>
                  </a:moveTo>
                  <a:lnTo>
                    <a:pt x="9791" y="0"/>
                  </a:lnTo>
                  <a:lnTo>
                    <a:pt x="8458" y="0"/>
                  </a:lnTo>
                  <a:lnTo>
                    <a:pt x="6845" y="152"/>
                  </a:lnTo>
                  <a:lnTo>
                    <a:pt x="4902" y="482"/>
                  </a:lnTo>
                  <a:lnTo>
                    <a:pt x="4902" y="7975"/>
                  </a:lnTo>
                  <a:lnTo>
                    <a:pt x="2959" y="10210"/>
                  </a:lnTo>
                  <a:lnTo>
                    <a:pt x="1333" y="12153"/>
                  </a:lnTo>
                  <a:lnTo>
                    <a:pt x="0" y="13830"/>
                  </a:lnTo>
                  <a:lnTo>
                    <a:pt x="14706" y="1663"/>
                  </a:lnTo>
                  <a:lnTo>
                    <a:pt x="14020" y="622"/>
                  </a:lnTo>
                  <a:lnTo>
                    <a:pt x="1247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71" name="Google Shape;9071;gefe2f4b35a_0_4785"/>
            <p:cNvSpPr/>
            <p:nvPr/>
          </p:nvSpPr>
          <p:spPr>
            <a:xfrm>
              <a:off x="6832547" y="1292792"/>
              <a:ext cx="22225" cy="21590"/>
            </a:xfrm>
            <a:custGeom>
              <a:rect b="b" l="l" r="r" t="t"/>
              <a:pathLst>
                <a:path extrusionOk="0" h="21590" w="22225">
                  <a:moveTo>
                    <a:pt x="20764" y="0"/>
                  </a:moveTo>
                  <a:lnTo>
                    <a:pt x="6057" y="12166"/>
                  </a:lnTo>
                  <a:lnTo>
                    <a:pt x="736" y="18884"/>
                  </a:lnTo>
                  <a:lnTo>
                    <a:pt x="0" y="21412"/>
                  </a:lnTo>
                  <a:lnTo>
                    <a:pt x="3949" y="21412"/>
                  </a:lnTo>
                  <a:lnTo>
                    <a:pt x="11607" y="15646"/>
                  </a:lnTo>
                  <a:lnTo>
                    <a:pt x="19989" y="6007"/>
                  </a:lnTo>
                  <a:lnTo>
                    <a:pt x="22174" y="2133"/>
                  </a:lnTo>
                  <a:lnTo>
                    <a:pt x="207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72" name="Google Shape;9072;gefe2f4b35a_0_4785"/>
            <p:cNvSpPr/>
            <p:nvPr/>
          </p:nvSpPr>
          <p:spPr>
            <a:xfrm>
              <a:off x="13671789" y="1301386"/>
              <a:ext cx="36830" cy="21590"/>
            </a:xfrm>
            <a:custGeom>
              <a:rect b="b" l="l" r="r" t="t"/>
              <a:pathLst>
                <a:path extrusionOk="0" h="21590" w="36830">
                  <a:moveTo>
                    <a:pt x="9740" y="0"/>
                  </a:moveTo>
                  <a:lnTo>
                    <a:pt x="5372" y="0"/>
                  </a:lnTo>
                  <a:lnTo>
                    <a:pt x="1892" y="3149"/>
                  </a:lnTo>
                  <a:lnTo>
                    <a:pt x="0" y="12471"/>
                  </a:lnTo>
                  <a:lnTo>
                    <a:pt x="3815" y="14998"/>
                  </a:lnTo>
                  <a:lnTo>
                    <a:pt x="10166" y="17895"/>
                  </a:lnTo>
                  <a:lnTo>
                    <a:pt x="17812" y="20281"/>
                  </a:lnTo>
                  <a:lnTo>
                    <a:pt x="25514" y="21272"/>
                  </a:lnTo>
                  <a:lnTo>
                    <a:pt x="31432" y="21272"/>
                  </a:lnTo>
                  <a:lnTo>
                    <a:pt x="36182" y="19037"/>
                  </a:lnTo>
                  <a:lnTo>
                    <a:pt x="36830" y="12471"/>
                  </a:lnTo>
                  <a:lnTo>
                    <a:pt x="29727" y="9226"/>
                  </a:lnTo>
                  <a:lnTo>
                    <a:pt x="22623" y="5083"/>
                  </a:lnTo>
                  <a:lnTo>
                    <a:pt x="15850" y="1516"/>
                  </a:lnTo>
                  <a:lnTo>
                    <a:pt x="974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73" name="Google Shape;9073;gefe2f4b35a_0_4785"/>
            <p:cNvSpPr/>
            <p:nvPr/>
          </p:nvSpPr>
          <p:spPr>
            <a:xfrm>
              <a:off x="2916315" y="1305971"/>
              <a:ext cx="45719" cy="17780"/>
            </a:xfrm>
            <a:custGeom>
              <a:rect b="b" l="l" r="r" t="t"/>
              <a:pathLst>
                <a:path extrusionOk="0" h="17780" w="45719">
                  <a:moveTo>
                    <a:pt x="14340" y="0"/>
                  </a:moveTo>
                  <a:lnTo>
                    <a:pt x="10022" y="0"/>
                  </a:lnTo>
                  <a:lnTo>
                    <a:pt x="1018" y="406"/>
                  </a:lnTo>
                  <a:lnTo>
                    <a:pt x="0" y="8231"/>
                  </a:lnTo>
                  <a:lnTo>
                    <a:pt x="3950" y="13462"/>
                  </a:lnTo>
                  <a:lnTo>
                    <a:pt x="11317" y="16386"/>
                  </a:lnTo>
                  <a:lnTo>
                    <a:pt x="20550" y="17297"/>
                  </a:lnTo>
                  <a:lnTo>
                    <a:pt x="29444" y="16591"/>
                  </a:lnTo>
                  <a:lnTo>
                    <a:pt x="37368" y="14630"/>
                  </a:lnTo>
                  <a:lnTo>
                    <a:pt x="43078" y="11650"/>
                  </a:lnTo>
                  <a:lnTo>
                    <a:pt x="45328" y="7886"/>
                  </a:lnTo>
                  <a:lnTo>
                    <a:pt x="39584" y="3991"/>
                  </a:lnTo>
                  <a:lnTo>
                    <a:pt x="32287" y="1576"/>
                  </a:lnTo>
                  <a:lnTo>
                    <a:pt x="23763" y="344"/>
                  </a:lnTo>
                  <a:lnTo>
                    <a:pt x="143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74" name="Google Shape;9074;gefe2f4b35a_0_4785"/>
            <p:cNvSpPr/>
            <p:nvPr/>
          </p:nvSpPr>
          <p:spPr>
            <a:xfrm>
              <a:off x="574869" y="1317026"/>
              <a:ext cx="7620" cy="19684"/>
            </a:xfrm>
            <a:custGeom>
              <a:rect b="b" l="l" r="r" t="t"/>
              <a:pathLst>
                <a:path extrusionOk="0" h="19684" w="7620">
                  <a:moveTo>
                    <a:pt x="6692" y="0"/>
                  </a:moveTo>
                  <a:lnTo>
                    <a:pt x="4826" y="546"/>
                  </a:lnTo>
                  <a:lnTo>
                    <a:pt x="2717" y="1854"/>
                  </a:lnTo>
                  <a:lnTo>
                    <a:pt x="0" y="4318"/>
                  </a:lnTo>
                  <a:lnTo>
                    <a:pt x="1701" y="9880"/>
                  </a:lnTo>
                  <a:lnTo>
                    <a:pt x="355" y="18542"/>
                  </a:lnTo>
                  <a:lnTo>
                    <a:pt x="7099" y="19164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75" name="Google Shape;9075;gefe2f4b35a_0_4785"/>
            <p:cNvSpPr/>
            <p:nvPr/>
          </p:nvSpPr>
          <p:spPr>
            <a:xfrm>
              <a:off x="581566" y="1316713"/>
              <a:ext cx="15875" cy="19684"/>
            </a:xfrm>
            <a:custGeom>
              <a:rect b="b" l="l" r="r" t="t"/>
              <a:pathLst>
                <a:path extrusionOk="0" h="19684" w="15875">
                  <a:moveTo>
                    <a:pt x="5892" y="0"/>
                  </a:moveTo>
                  <a:lnTo>
                    <a:pt x="2120" y="0"/>
                  </a:lnTo>
                  <a:lnTo>
                    <a:pt x="1435" y="0"/>
                  </a:lnTo>
                  <a:lnTo>
                    <a:pt x="736" y="101"/>
                  </a:lnTo>
                  <a:lnTo>
                    <a:pt x="0" y="317"/>
                  </a:lnTo>
                  <a:lnTo>
                    <a:pt x="393" y="19469"/>
                  </a:lnTo>
                  <a:lnTo>
                    <a:pt x="762" y="19494"/>
                  </a:lnTo>
                  <a:lnTo>
                    <a:pt x="2814" y="14111"/>
                  </a:lnTo>
                  <a:lnTo>
                    <a:pt x="7458" y="11331"/>
                  </a:lnTo>
                  <a:lnTo>
                    <a:pt x="12420" y="8918"/>
                  </a:lnTo>
                  <a:lnTo>
                    <a:pt x="15430" y="4635"/>
                  </a:lnTo>
                  <a:lnTo>
                    <a:pt x="9105" y="2946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76" name="Google Shape;9076;gefe2f4b35a_0_4785"/>
            <p:cNvSpPr/>
            <p:nvPr/>
          </p:nvSpPr>
          <p:spPr>
            <a:xfrm>
              <a:off x="13406473" y="1315849"/>
              <a:ext cx="52069" cy="21590"/>
            </a:xfrm>
            <a:custGeom>
              <a:rect b="b" l="l" r="r" t="t"/>
              <a:pathLst>
                <a:path extrusionOk="0" h="21590" w="52069">
                  <a:moveTo>
                    <a:pt x="17056" y="0"/>
                  </a:moveTo>
                  <a:lnTo>
                    <a:pt x="11239" y="0"/>
                  </a:lnTo>
                  <a:lnTo>
                    <a:pt x="5702" y="3213"/>
                  </a:lnTo>
                  <a:lnTo>
                    <a:pt x="0" y="12750"/>
                  </a:lnTo>
                  <a:lnTo>
                    <a:pt x="1943" y="12141"/>
                  </a:lnTo>
                  <a:lnTo>
                    <a:pt x="3886" y="11887"/>
                  </a:lnTo>
                  <a:lnTo>
                    <a:pt x="11811" y="11887"/>
                  </a:lnTo>
                  <a:lnTo>
                    <a:pt x="17843" y="14300"/>
                  </a:lnTo>
                  <a:lnTo>
                    <a:pt x="29362" y="19151"/>
                  </a:lnTo>
                  <a:lnTo>
                    <a:pt x="34848" y="21564"/>
                  </a:lnTo>
                  <a:lnTo>
                    <a:pt x="44411" y="21564"/>
                  </a:lnTo>
                  <a:lnTo>
                    <a:pt x="48539" y="19342"/>
                  </a:lnTo>
                  <a:lnTo>
                    <a:pt x="51816" y="12750"/>
                  </a:lnTo>
                  <a:lnTo>
                    <a:pt x="41953" y="9435"/>
                  </a:lnTo>
                  <a:lnTo>
                    <a:pt x="33012" y="5199"/>
                  </a:lnTo>
                  <a:lnTo>
                    <a:pt x="24782" y="1551"/>
                  </a:lnTo>
                  <a:lnTo>
                    <a:pt x="1705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77" name="Google Shape;9077;gefe2f4b35a_0_4785"/>
            <p:cNvSpPr/>
            <p:nvPr/>
          </p:nvSpPr>
          <p:spPr>
            <a:xfrm>
              <a:off x="987513" y="1319415"/>
              <a:ext cx="4220845" cy="21590"/>
            </a:xfrm>
            <a:custGeom>
              <a:rect b="b" l="l" r="r" t="t"/>
              <a:pathLst>
                <a:path extrusionOk="0" h="21590" w="4220845">
                  <a:moveTo>
                    <a:pt x="41694" y="8978"/>
                  </a:moveTo>
                  <a:lnTo>
                    <a:pt x="36842" y="1943"/>
                  </a:lnTo>
                  <a:lnTo>
                    <a:pt x="35140" y="7772"/>
                  </a:lnTo>
                  <a:lnTo>
                    <a:pt x="32994" y="9779"/>
                  </a:lnTo>
                  <a:lnTo>
                    <a:pt x="27622" y="9779"/>
                  </a:lnTo>
                  <a:lnTo>
                    <a:pt x="24269" y="7340"/>
                  </a:lnTo>
                  <a:lnTo>
                    <a:pt x="16573" y="2438"/>
                  </a:lnTo>
                  <a:lnTo>
                    <a:pt x="12204" y="0"/>
                  </a:lnTo>
                  <a:lnTo>
                    <a:pt x="7327" y="0"/>
                  </a:lnTo>
                  <a:lnTo>
                    <a:pt x="5003" y="0"/>
                  </a:lnTo>
                  <a:lnTo>
                    <a:pt x="2552" y="558"/>
                  </a:lnTo>
                  <a:lnTo>
                    <a:pt x="0" y="1943"/>
                  </a:lnTo>
                  <a:lnTo>
                    <a:pt x="127" y="11023"/>
                  </a:lnTo>
                  <a:lnTo>
                    <a:pt x="3937" y="17056"/>
                  </a:lnTo>
                  <a:lnTo>
                    <a:pt x="10312" y="20396"/>
                  </a:lnTo>
                  <a:lnTo>
                    <a:pt x="18148" y="21437"/>
                  </a:lnTo>
                  <a:lnTo>
                    <a:pt x="29349" y="19723"/>
                  </a:lnTo>
                  <a:lnTo>
                    <a:pt x="38201" y="15227"/>
                  </a:lnTo>
                  <a:lnTo>
                    <a:pt x="41694" y="8978"/>
                  </a:lnTo>
                  <a:close/>
                </a:path>
                <a:path extrusionOk="0" h="21590" w="4220845">
                  <a:moveTo>
                    <a:pt x="4220794" y="9194"/>
                  </a:moveTo>
                  <a:lnTo>
                    <a:pt x="4213834" y="5156"/>
                  </a:lnTo>
                  <a:lnTo>
                    <a:pt x="4208907" y="3657"/>
                  </a:lnTo>
                  <a:lnTo>
                    <a:pt x="4205643" y="3657"/>
                  </a:lnTo>
                  <a:lnTo>
                    <a:pt x="4203408" y="3657"/>
                  </a:lnTo>
                  <a:lnTo>
                    <a:pt x="4201947" y="4356"/>
                  </a:lnTo>
                  <a:lnTo>
                    <a:pt x="4201122" y="5435"/>
                  </a:lnTo>
                  <a:lnTo>
                    <a:pt x="4201579" y="8013"/>
                  </a:lnTo>
                  <a:lnTo>
                    <a:pt x="4202404" y="13284"/>
                  </a:lnTo>
                  <a:lnTo>
                    <a:pt x="4204017" y="15201"/>
                  </a:lnTo>
                  <a:lnTo>
                    <a:pt x="4206468" y="16649"/>
                  </a:lnTo>
                  <a:lnTo>
                    <a:pt x="4212755" y="16649"/>
                  </a:lnTo>
                  <a:lnTo>
                    <a:pt x="4216768" y="14668"/>
                  </a:lnTo>
                  <a:lnTo>
                    <a:pt x="4220794" y="919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78" name="Google Shape;9078;gefe2f4b35a_0_4785"/>
            <p:cNvSpPr/>
            <p:nvPr/>
          </p:nvSpPr>
          <p:spPr>
            <a:xfrm>
              <a:off x="5187608" y="1324844"/>
              <a:ext cx="2539" cy="8255"/>
            </a:xfrm>
            <a:custGeom>
              <a:rect b="b" l="l" r="r" t="t"/>
              <a:pathLst>
                <a:path extrusionOk="0" h="8255" w="2539">
                  <a:moveTo>
                    <a:pt x="1041" y="0"/>
                  </a:moveTo>
                  <a:lnTo>
                    <a:pt x="101" y="1244"/>
                  </a:lnTo>
                  <a:lnTo>
                    <a:pt x="0" y="2971"/>
                  </a:lnTo>
                  <a:lnTo>
                    <a:pt x="901" y="5791"/>
                  </a:lnTo>
                  <a:lnTo>
                    <a:pt x="1511" y="6883"/>
                  </a:lnTo>
                  <a:lnTo>
                    <a:pt x="2311" y="7835"/>
                  </a:lnTo>
                  <a:lnTo>
                    <a:pt x="1917" y="5194"/>
                  </a:lnTo>
                  <a:lnTo>
                    <a:pt x="1498" y="2578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79" name="Google Shape;9079;gefe2f4b35a_0_4785"/>
            <p:cNvSpPr/>
            <p:nvPr/>
          </p:nvSpPr>
          <p:spPr>
            <a:xfrm>
              <a:off x="5674953" y="1321346"/>
              <a:ext cx="18414" cy="24765"/>
            </a:xfrm>
            <a:custGeom>
              <a:rect b="b" l="l" r="r" t="t"/>
              <a:pathLst>
                <a:path extrusionOk="0" h="24765" w="18414">
                  <a:moveTo>
                    <a:pt x="12141" y="0"/>
                  </a:moveTo>
                  <a:lnTo>
                    <a:pt x="2236" y="10330"/>
                  </a:lnTo>
                  <a:lnTo>
                    <a:pt x="0" y="17951"/>
                  </a:lnTo>
                  <a:lnTo>
                    <a:pt x="2954" y="22667"/>
                  </a:lnTo>
                  <a:lnTo>
                    <a:pt x="8623" y="24282"/>
                  </a:lnTo>
                  <a:lnTo>
                    <a:pt x="14136" y="22842"/>
                  </a:lnTo>
                  <a:lnTo>
                    <a:pt x="17873" y="18418"/>
                  </a:lnTo>
                  <a:lnTo>
                    <a:pt x="17865" y="10855"/>
                  </a:lnTo>
                  <a:lnTo>
                    <a:pt x="121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80" name="Google Shape;9080;gefe2f4b35a_0_4785"/>
            <p:cNvSpPr/>
            <p:nvPr/>
          </p:nvSpPr>
          <p:spPr>
            <a:xfrm>
              <a:off x="12590119" y="1321346"/>
              <a:ext cx="21590" cy="16509"/>
            </a:xfrm>
            <a:custGeom>
              <a:rect b="b" l="l" r="r" t="t"/>
              <a:pathLst>
                <a:path extrusionOk="0" h="16509" w="21590">
                  <a:moveTo>
                    <a:pt x="6121" y="0"/>
                  </a:moveTo>
                  <a:lnTo>
                    <a:pt x="35" y="5758"/>
                  </a:lnTo>
                  <a:lnTo>
                    <a:pt x="0" y="10860"/>
                  </a:lnTo>
                  <a:lnTo>
                    <a:pt x="4031" y="14507"/>
                  </a:lnTo>
                  <a:lnTo>
                    <a:pt x="10147" y="15900"/>
                  </a:lnTo>
                  <a:lnTo>
                    <a:pt x="14858" y="15900"/>
                  </a:lnTo>
                  <a:lnTo>
                    <a:pt x="19646" y="13474"/>
                  </a:lnTo>
                  <a:lnTo>
                    <a:pt x="21094" y="7251"/>
                  </a:lnTo>
                  <a:lnTo>
                    <a:pt x="13601" y="7251"/>
                  </a:lnTo>
                  <a:lnTo>
                    <a:pt x="12141" y="1155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81" name="Google Shape;9081;gefe2f4b35a_0_4785"/>
            <p:cNvSpPr/>
            <p:nvPr/>
          </p:nvSpPr>
          <p:spPr>
            <a:xfrm>
              <a:off x="3749776" y="1328604"/>
              <a:ext cx="24129" cy="28575"/>
            </a:xfrm>
            <a:custGeom>
              <a:rect b="b" l="l" r="r" t="t"/>
              <a:pathLst>
                <a:path extrusionOk="0" h="28575" w="24129">
                  <a:moveTo>
                    <a:pt x="22186" y="0"/>
                  </a:moveTo>
                  <a:lnTo>
                    <a:pt x="22186" y="14757"/>
                  </a:lnTo>
                  <a:lnTo>
                    <a:pt x="13512" y="15913"/>
                  </a:lnTo>
                  <a:lnTo>
                    <a:pt x="1130" y="13601"/>
                  </a:lnTo>
                  <a:lnTo>
                    <a:pt x="0" y="22352"/>
                  </a:lnTo>
                  <a:lnTo>
                    <a:pt x="6629" y="26543"/>
                  </a:lnTo>
                  <a:lnTo>
                    <a:pt x="12979" y="28282"/>
                  </a:lnTo>
                  <a:lnTo>
                    <a:pt x="20231" y="28282"/>
                  </a:lnTo>
                  <a:lnTo>
                    <a:pt x="21971" y="28067"/>
                  </a:lnTo>
                  <a:lnTo>
                    <a:pt x="23571" y="27686"/>
                  </a:lnTo>
                  <a:lnTo>
                    <a:pt x="23317" y="749"/>
                  </a:lnTo>
                  <a:lnTo>
                    <a:pt x="221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82" name="Google Shape;9082;gefe2f4b35a_0_4785"/>
            <p:cNvSpPr/>
            <p:nvPr/>
          </p:nvSpPr>
          <p:spPr>
            <a:xfrm>
              <a:off x="3773094" y="1327301"/>
              <a:ext cx="2032000" cy="29209"/>
            </a:xfrm>
            <a:custGeom>
              <a:rect b="b" l="l" r="r" t="t"/>
              <a:pathLst>
                <a:path extrusionOk="0" h="29209" w="2032000">
                  <a:moveTo>
                    <a:pt x="10731" y="18554"/>
                  </a:moveTo>
                  <a:lnTo>
                    <a:pt x="8585" y="10490"/>
                  </a:lnTo>
                  <a:lnTo>
                    <a:pt x="0" y="2044"/>
                  </a:lnTo>
                  <a:lnTo>
                    <a:pt x="254" y="28981"/>
                  </a:lnTo>
                  <a:lnTo>
                    <a:pt x="7569" y="25095"/>
                  </a:lnTo>
                  <a:lnTo>
                    <a:pt x="10731" y="18554"/>
                  </a:lnTo>
                  <a:close/>
                </a:path>
                <a:path extrusionOk="0" h="29209" w="2032000">
                  <a:moveTo>
                    <a:pt x="2031669" y="8915"/>
                  </a:moveTo>
                  <a:lnTo>
                    <a:pt x="2023960" y="7531"/>
                  </a:lnTo>
                  <a:lnTo>
                    <a:pt x="2014499" y="4457"/>
                  </a:lnTo>
                  <a:lnTo>
                    <a:pt x="2004314" y="1397"/>
                  </a:lnTo>
                  <a:lnTo>
                    <a:pt x="1994496" y="0"/>
                  </a:lnTo>
                  <a:lnTo>
                    <a:pt x="1988312" y="0"/>
                  </a:lnTo>
                  <a:lnTo>
                    <a:pt x="1983066" y="2222"/>
                  </a:lnTo>
                  <a:lnTo>
                    <a:pt x="1980196" y="8915"/>
                  </a:lnTo>
                  <a:lnTo>
                    <a:pt x="1985086" y="13830"/>
                  </a:lnTo>
                  <a:lnTo>
                    <a:pt x="1990636" y="17259"/>
                  </a:lnTo>
                  <a:lnTo>
                    <a:pt x="1996706" y="19278"/>
                  </a:lnTo>
                  <a:lnTo>
                    <a:pt x="2003171" y="19939"/>
                  </a:lnTo>
                  <a:lnTo>
                    <a:pt x="2010295" y="19227"/>
                  </a:lnTo>
                  <a:lnTo>
                    <a:pt x="2017534" y="17094"/>
                  </a:lnTo>
                  <a:lnTo>
                    <a:pt x="2024710" y="13639"/>
                  </a:lnTo>
                  <a:lnTo>
                    <a:pt x="2031669" y="891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83" name="Google Shape;9083;gefe2f4b35a_0_4785"/>
            <p:cNvSpPr/>
            <p:nvPr/>
          </p:nvSpPr>
          <p:spPr>
            <a:xfrm>
              <a:off x="12478538" y="1328604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349" y="0"/>
                  </a:moveTo>
                  <a:lnTo>
                    <a:pt x="26822" y="355"/>
                  </a:lnTo>
                  <a:lnTo>
                    <a:pt x="9093" y="393"/>
                  </a:lnTo>
                  <a:lnTo>
                    <a:pt x="1358" y="850"/>
                  </a:lnTo>
                  <a:lnTo>
                    <a:pt x="0" y="7607"/>
                  </a:lnTo>
                  <a:lnTo>
                    <a:pt x="4216" y="11684"/>
                  </a:lnTo>
                  <a:lnTo>
                    <a:pt x="9880" y="14058"/>
                  </a:lnTo>
                  <a:lnTo>
                    <a:pt x="22021" y="14058"/>
                  </a:lnTo>
                  <a:lnTo>
                    <a:pt x="28194" y="9906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84" name="Google Shape;9084;gefe2f4b35a_0_4785"/>
            <p:cNvSpPr/>
            <p:nvPr/>
          </p:nvSpPr>
          <p:spPr>
            <a:xfrm>
              <a:off x="1989036" y="1336179"/>
              <a:ext cx="3919220" cy="33655"/>
            </a:xfrm>
            <a:custGeom>
              <a:rect b="b" l="l" r="r" t="t"/>
              <a:pathLst>
                <a:path extrusionOk="0" h="33655" w="3919220">
                  <a:moveTo>
                    <a:pt x="22161" y="38"/>
                  </a:moveTo>
                  <a:lnTo>
                    <a:pt x="20548" y="0"/>
                  </a:lnTo>
                  <a:lnTo>
                    <a:pt x="8991" y="0"/>
                  </a:lnTo>
                  <a:lnTo>
                    <a:pt x="3365" y="5969"/>
                  </a:lnTo>
                  <a:lnTo>
                    <a:pt x="0" y="14782"/>
                  </a:lnTo>
                  <a:lnTo>
                    <a:pt x="698" y="14795"/>
                  </a:lnTo>
                  <a:lnTo>
                    <a:pt x="8813" y="13716"/>
                  </a:lnTo>
                  <a:lnTo>
                    <a:pt x="14909" y="10680"/>
                  </a:lnTo>
                  <a:lnTo>
                    <a:pt x="19265" y="6019"/>
                  </a:lnTo>
                  <a:lnTo>
                    <a:pt x="22161" y="38"/>
                  </a:lnTo>
                  <a:close/>
                </a:path>
                <a:path extrusionOk="0" h="33655" w="3919220">
                  <a:moveTo>
                    <a:pt x="3919004" y="7188"/>
                  </a:moveTo>
                  <a:lnTo>
                    <a:pt x="3906723" y="9753"/>
                  </a:lnTo>
                  <a:lnTo>
                    <a:pt x="3896106" y="13893"/>
                  </a:lnTo>
                  <a:lnTo>
                    <a:pt x="3887749" y="20243"/>
                  </a:lnTo>
                  <a:lnTo>
                    <a:pt x="3882250" y="29438"/>
                  </a:lnTo>
                  <a:lnTo>
                    <a:pt x="3885044" y="32359"/>
                  </a:lnTo>
                  <a:lnTo>
                    <a:pt x="3888498" y="33655"/>
                  </a:lnTo>
                  <a:lnTo>
                    <a:pt x="3892143" y="33655"/>
                  </a:lnTo>
                  <a:lnTo>
                    <a:pt x="3900779" y="31508"/>
                  </a:lnTo>
                  <a:lnTo>
                    <a:pt x="3908933" y="25730"/>
                  </a:lnTo>
                  <a:lnTo>
                    <a:pt x="3915410" y="17297"/>
                  </a:lnTo>
                  <a:lnTo>
                    <a:pt x="3919004" y="718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85" name="Google Shape;9085;gefe2f4b35a_0_4785"/>
            <p:cNvSpPr/>
            <p:nvPr/>
          </p:nvSpPr>
          <p:spPr>
            <a:xfrm>
              <a:off x="12728838" y="1343356"/>
              <a:ext cx="22859" cy="29844"/>
            </a:xfrm>
            <a:custGeom>
              <a:rect b="b" l="l" r="r" t="t"/>
              <a:pathLst>
                <a:path extrusionOk="0" h="29844" w="22859">
                  <a:moveTo>
                    <a:pt x="14693" y="0"/>
                  </a:moveTo>
                  <a:lnTo>
                    <a:pt x="13487" y="5016"/>
                  </a:lnTo>
                  <a:lnTo>
                    <a:pt x="9944" y="7861"/>
                  </a:lnTo>
                  <a:lnTo>
                    <a:pt x="2451" y="7861"/>
                  </a:lnTo>
                  <a:lnTo>
                    <a:pt x="1270" y="7772"/>
                  </a:lnTo>
                  <a:lnTo>
                    <a:pt x="0" y="7607"/>
                  </a:lnTo>
                  <a:lnTo>
                    <a:pt x="0" y="22250"/>
                  </a:lnTo>
                  <a:lnTo>
                    <a:pt x="10452" y="22237"/>
                  </a:lnTo>
                  <a:lnTo>
                    <a:pt x="16586" y="25920"/>
                  </a:lnTo>
                  <a:lnTo>
                    <a:pt x="22237" y="29845"/>
                  </a:lnTo>
                  <a:lnTo>
                    <a:pt x="21978" y="20743"/>
                  </a:lnTo>
                  <a:lnTo>
                    <a:pt x="21804" y="11555"/>
                  </a:lnTo>
                  <a:lnTo>
                    <a:pt x="19960" y="4050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86" name="Google Shape;9086;gefe2f4b35a_0_4785"/>
            <p:cNvSpPr/>
            <p:nvPr/>
          </p:nvSpPr>
          <p:spPr>
            <a:xfrm>
              <a:off x="2139069" y="1350484"/>
              <a:ext cx="19685" cy="15875"/>
            </a:xfrm>
            <a:custGeom>
              <a:rect b="b" l="l" r="r" t="t"/>
              <a:pathLst>
                <a:path extrusionOk="0" h="15875" w="19685">
                  <a:moveTo>
                    <a:pt x="11404" y="0"/>
                  </a:moveTo>
                  <a:lnTo>
                    <a:pt x="7569" y="0"/>
                  </a:lnTo>
                  <a:lnTo>
                    <a:pt x="4927" y="0"/>
                  </a:lnTo>
                  <a:lnTo>
                    <a:pt x="2387" y="101"/>
                  </a:lnTo>
                  <a:lnTo>
                    <a:pt x="0" y="368"/>
                  </a:lnTo>
                  <a:lnTo>
                    <a:pt x="88" y="15468"/>
                  </a:lnTo>
                  <a:lnTo>
                    <a:pt x="10782" y="14719"/>
                  </a:lnTo>
                  <a:lnTo>
                    <a:pt x="18897" y="11226"/>
                  </a:lnTo>
                  <a:lnTo>
                    <a:pt x="19507" y="469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87" name="Google Shape;9087;gefe2f4b35a_0_4785"/>
            <p:cNvSpPr/>
            <p:nvPr/>
          </p:nvSpPr>
          <p:spPr>
            <a:xfrm>
              <a:off x="2121764" y="1350852"/>
              <a:ext cx="17780" cy="15875"/>
            </a:xfrm>
            <a:custGeom>
              <a:rect b="b" l="l" r="r" t="t"/>
              <a:pathLst>
                <a:path extrusionOk="0" h="15875" w="17780">
                  <a:moveTo>
                    <a:pt x="17310" y="0"/>
                  </a:moveTo>
                  <a:lnTo>
                    <a:pt x="7734" y="1066"/>
                  </a:lnTo>
                  <a:lnTo>
                    <a:pt x="698" y="4724"/>
                  </a:lnTo>
                  <a:lnTo>
                    <a:pt x="0" y="14744"/>
                  </a:lnTo>
                  <a:lnTo>
                    <a:pt x="4114" y="15036"/>
                  </a:lnTo>
                  <a:lnTo>
                    <a:pt x="8216" y="15265"/>
                  </a:lnTo>
                  <a:lnTo>
                    <a:pt x="13919" y="15265"/>
                  </a:lnTo>
                  <a:lnTo>
                    <a:pt x="15684" y="15214"/>
                  </a:lnTo>
                  <a:lnTo>
                    <a:pt x="17386" y="15100"/>
                  </a:lnTo>
                  <a:lnTo>
                    <a:pt x="1731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88" name="Google Shape;9088;gefe2f4b35a_0_4785"/>
            <p:cNvSpPr/>
            <p:nvPr/>
          </p:nvSpPr>
          <p:spPr>
            <a:xfrm>
              <a:off x="2539428" y="1349603"/>
              <a:ext cx="4952365" cy="46355"/>
            </a:xfrm>
            <a:custGeom>
              <a:rect b="b" l="l" r="r" t="t"/>
              <a:pathLst>
                <a:path extrusionOk="0" h="46355" w="4952365">
                  <a:moveTo>
                    <a:pt x="40043" y="10896"/>
                  </a:moveTo>
                  <a:lnTo>
                    <a:pt x="39014" y="1371"/>
                  </a:lnTo>
                  <a:lnTo>
                    <a:pt x="35725" y="406"/>
                  </a:lnTo>
                  <a:lnTo>
                    <a:pt x="33007" y="0"/>
                  </a:lnTo>
                  <a:lnTo>
                    <a:pt x="30670" y="0"/>
                  </a:lnTo>
                  <a:lnTo>
                    <a:pt x="25082" y="0"/>
                  </a:lnTo>
                  <a:lnTo>
                    <a:pt x="11785" y="9194"/>
                  </a:lnTo>
                  <a:lnTo>
                    <a:pt x="4902" y="9194"/>
                  </a:lnTo>
                  <a:lnTo>
                    <a:pt x="3568" y="9093"/>
                  </a:lnTo>
                  <a:lnTo>
                    <a:pt x="2120" y="8851"/>
                  </a:lnTo>
                  <a:lnTo>
                    <a:pt x="0" y="20320"/>
                  </a:lnTo>
                  <a:lnTo>
                    <a:pt x="7607" y="25057"/>
                  </a:lnTo>
                  <a:lnTo>
                    <a:pt x="16598" y="25057"/>
                  </a:lnTo>
                  <a:lnTo>
                    <a:pt x="26479" y="23291"/>
                  </a:lnTo>
                  <a:lnTo>
                    <a:pt x="35077" y="18389"/>
                  </a:lnTo>
                  <a:lnTo>
                    <a:pt x="40043" y="10896"/>
                  </a:lnTo>
                  <a:close/>
                </a:path>
                <a:path extrusionOk="0" h="46355" w="4952365">
                  <a:moveTo>
                    <a:pt x="480949" y="8851"/>
                  </a:moveTo>
                  <a:lnTo>
                    <a:pt x="473798" y="4978"/>
                  </a:lnTo>
                  <a:lnTo>
                    <a:pt x="468388" y="3530"/>
                  </a:lnTo>
                  <a:lnTo>
                    <a:pt x="464489" y="3530"/>
                  </a:lnTo>
                  <a:lnTo>
                    <a:pt x="458571" y="3530"/>
                  </a:lnTo>
                  <a:lnTo>
                    <a:pt x="456158" y="6883"/>
                  </a:lnTo>
                  <a:lnTo>
                    <a:pt x="456869" y="13589"/>
                  </a:lnTo>
                  <a:lnTo>
                    <a:pt x="459981" y="16929"/>
                  </a:lnTo>
                  <a:lnTo>
                    <a:pt x="469239" y="16929"/>
                  </a:lnTo>
                  <a:lnTo>
                    <a:pt x="474624" y="14808"/>
                  </a:lnTo>
                  <a:lnTo>
                    <a:pt x="480949" y="8851"/>
                  </a:lnTo>
                  <a:close/>
                </a:path>
                <a:path extrusionOk="0" h="46355" w="4952365">
                  <a:moveTo>
                    <a:pt x="1527086" y="30848"/>
                  </a:moveTo>
                  <a:lnTo>
                    <a:pt x="1518310" y="27228"/>
                  </a:lnTo>
                  <a:lnTo>
                    <a:pt x="1510919" y="22237"/>
                  </a:lnTo>
                  <a:lnTo>
                    <a:pt x="1502943" y="17843"/>
                  </a:lnTo>
                  <a:lnTo>
                    <a:pt x="1492402" y="15938"/>
                  </a:lnTo>
                  <a:lnTo>
                    <a:pt x="1490294" y="16002"/>
                  </a:lnTo>
                  <a:lnTo>
                    <a:pt x="1490891" y="24853"/>
                  </a:lnTo>
                  <a:lnTo>
                    <a:pt x="1496517" y="32016"/>
                  </a:lnTo>
                  <a:lnTo>
                    <a:pt x="1505077" y="36830"/>
                  </a:lnTo>
                  <a:lnTo>
                    <a:pt x="1514462" y="38582"/>
                  </a:lnTo>
                  <a:lnTo>
                    <a:pt x="1520278" y="38582"/>
                  </a:lnTo>
                  <a:lnTo>
                    <a:pt x="1525320" y="36283"/>
                  </a:lnTo>
                  <a:lnTo>
                    <a:pt x="1527086" y="30848"/>
                  </a:lnTo>
                  <a:close/>
                </a:path>
                <a:path extrusionOk="0" h="46355" w="4952365">
                  <a:moveTo>
                    <a:pt x="2080183" y="32004"/>
                  </a:moveTo>
                  <a:lnTo>
                    <a:pt x="2079548" y="16002"/>
                  </a:lnTo>
                  <a:lnTo>
                    <a:pt x="2069109" y="18529"/>
                  </a:lnTo>
                  <a:lnTo>
                    <a:pt x="2058555" y="20878"/>
                  </a:lnTo>
                  <a:lnTo>
                    <a:pt x="2049284" y="24511"/>
                  </a:lnTo>
                  <a:lnTo>
                    <a:pt x="2042731" y="30861"/>
                  </a:lnTo>
                  <a:lnTo>
                    <a:pt x="2051011" y="33147"/>
                  </a:lnTo>
                  <a:lnTo>
                    <a:pt x="2059774" y="36537"/>
                  </a:lnTo>
                  <a:lnTo>
                    <a:pt x="2074684" y="36537"/>
                  </a:lnTo>
                  <a:lnTo>
                    <a:pt x="2080183" y="32004"/>
                  </a:lnTo>
                  <a:close/>
                </a:path>
                <a:path extrusionOk="0" h="46355" w="4952365">
                  <a:moveTo>
                    <a:pt x="2123592" y="1358"/>
                  </a:moveTo>
                  <a:lnTo>
                    <a:pt x="2114804" y="1663"/>
                  </a:lnTo>
                  <a:lnTo>
                    <a:pt x="2106904" y="3022"/>
                  </a:lnTo>
                  <a:lnTo>
                    <a:pt x="2101824" y="7226"/>
                  </a:lnTo>
                  <a:lnTo>
                    <a:pt x="2101430" y="16002"/>
                  </a:lnTo>
                  <a:lnTo>
                    <a:pt x="2103348" y="16052"/>
                  </a:lnTo>
                  <a:lnTo>
                    <a:pt x="2114727" y="16052"/>
                  </a:lnTo>
                  <a:lnTo>
                    <a:pt x="2120582" y="10210"/>
                  </a:lnTo>
                  <a:lnTo>
                    <a:pt x="2123592" y="1358"/>
                  </a:lnTo>
                  <a:close/>
                </a:path>
                <a:path extrusionOk="0" h="46355" w="4952365">
                  <a:moveTo>
                    <a:pt x="4952352" y="16002"/>
                  </a:moveTo>
                  <a:lnTo>
                    <a:pt x="4938776" y="19227"/>
                  </a:lnTo>
                  <a:lnTo>
                    <a:pt x="4926698" y="23787"/>
                  </a:lnTo>
                  <a:lnTo>
                    <a:pt x="4918240" y="31927"/>
                  </a:lnTo>
                  <a:lnTo>
                    <a:pt x="4915522" y="45834"/>
                  </a:lnTo>
                  <a:lnTo>
                    <a:pt x="4928946" y="42684"/>
                  </a:lnTo>
                  <a:lnTo>
                    <a:pt x="4941036" y="38138"/>
                  </a:lnTo>
                  <a:lnTo>
                    <a:pt x="4949571" y="29984"/>
                  </a:lnTo>
                  <a:lnTo>
                    <a:pt x="4952352" y="1600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89" name="Google Shape;9089;gefe2f4b35a_0_4785"/>
            <p:cNvSpPr/>
            <p:nvPr/>
          </p:nvSpPr>
          <p:spPr>
            <a:xfrm>
              <a:off x="7874762" y="1364792"/>
              <a:ext cx="5554344" cy="45719"/>
            </a:xfrm>
            <a:custGeom>
              <a:rect b="b" l="l" r="r" t="t"/>
              <a:pathLst>
                <a:path extrusionOk="0" h="45719" w="5554344">
                  <a:moveTo>
                    <a:pt x="14655" y="812"/>
                  </a:moveTo>
                  <a:lnTo>
                    <a:pt x="0" y="812"/>
                  </a:lnTo>
                  <a:lnTo>
                    <a:pt x="0" y="15671"/>
                  </a:lnTo>
                  <a:lnTo>
                    <a:pt x="14655" y="15671"/>
                  </a:lnTo>
                  <a:lnTo>
                    <a:pt x="14655" y="812"/>
                  </a:lnTo>
                  <a:close/>
                </a:path>
                <a:path extrusionOk="0" h="45719" w="5554344">
                  <a:moveTo>
                    <a:pt x="4684623" y="15671"/>
                  </a:moveTo>
                  <a:lnTo>
                    <a:pt x="4678362" y="7708"/>
                  </a:lnTo>
                  <a:lnTo>
                    <a:pt x="4668672" y="3149"/>
                  </a:lnTo>
                  <a:lnTo>
                    <a:pt x="4656480" y="1092"/>
                  </a:lnTo>
                  <a:lnTo>
                    <a:pt x="4642701" y="609"/>
                  </a:lnTo>
                  <a:lnTo>
                    <a:pt x="4618482" y="812"/>
                  </a:lnTo>
                  <a:lnTo>
                    <a:pt x="4614088" y="9448"/>
                  </a:lnTo>
                  <a:lnTo>
                    <a:pt x="4608169" y="29476"/>
                  </a:lnTo>
                  <a:lnTo>
                    <a:pt x="4603762" y="37922"/>
                  </a:lnTo>
                  <a:lnTo>
                    <a:pt x="4608690" y="37287"/>
                  </a:lnTo>
                  <a:lnTo>
                    <a:pt x="4613262" y="37020"/>
                  </a:lnTo>
                  <a:lnTo>
                    <a:pt x="4617555" y="37020"/>
                  </a:lnTo>
                  <a:lnTo>
                    <a:pt x="4630102" y="37807"/>
                  </a:lnTo>
                  <a:lnTo>
                    <a:pt x="4641431" y="39839"/>
                  </a:lnTo>
                  <a:lnTo>
                    <a:pt x="4652137" y="42583"/>
                  </a:lnTo>
                  <a:lnTo>
                    <a:pt x="4662754" y="45516"/>
                  </a:lnTo>
                  <a:lnTo>
                    <a:pt x="4663224" y="37630"/>
                  </a:lnTo>
                  <a:lnTo>
                    <a:pt x="4664392" y="30086"/>
                  </a:lnTo>
                  <a:lnTo>
                    <a:pt x="4674235" y="30086"/>
                  </a:lnTo>
                  <a:lnTo>
                    <a:pt x="4675733" y="30264"/>
                  </a:lnTo>
                  <a:lnTo>
                    <a:pt x="4677422" y="30657"/>
                  </a:lnTo>
                  <a:lnTo>
                    <a:pt x="4673676" y="19481"/>
                  </a:lnTo>
                  <a:lnTo>
                    <a:pt x="4684623" y="15671"/>
                  </a:lnTo>
                  <a:close/>
                </a:path>
                <a:path extrusionOk="0" h="45719" w="5554344">
                  <a:moveTo>
                    <a:pt x="5554002" y="3314"/>
                  </a:moveTo>
                  <a:lnTo>
                    <a:pt x="5551055" y="0"/>
                  </a:lnTo>
                  <a:lnTo>
                    <a:pt x="5545074" y="0"/>
                  </a:lnTo>
                  <a:lnTo>
                    <a:pt x="5540197" y="0"/>
                  </a:lnTo>
                  <a:lnTo>
                    <a:pt x="5533301" y="2209"/>
                  </a:lnTo>
                  <a:lnTo>
                    <a:pt x="5524525" y="8420"/>
                  </a:lnTo>
                  <a:lnTo>
                    <a:pt x="5531993" y="11938"/>
                  </a:lnTo>
                  <a:lnTo>
                    <a:pt x="5537962" y="13271"/>
                  </a:lnTo>
                  <a:lnTo>
                    <a:pt x="5549697" y="13271"/>
                  </a:lnTo>
                  <a:lnTo>
                    <a:pt x="5553329" y="9956"/>
                  </a:lnTo>
                  <a:lnTo>
                    <a:pt x="5554002" y="33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90" name="Google Shape;9090;gefe2f4b35a_0_4785"/>
            <p:cNvSpPr/>
            <p:nvPr/>
          </p:nvSpPr>
          <p:spPr>
            <a:xfrm>
              <a:off x="2961627" y="1373212"/>
              <a:ext cx="2792095" cy="23494"/>
            </a:xfrm>
            <a:custGeom>
              <a:rect b="b" l="l" r="r" t="t"/>
              <a:pathLst>
                <a:path extrusionOk="0" h="23494" w="2792095">
                  <a:moveTo>
                    <a:pt x="21869" y="4711"/>
                  </a:moveTo>
                  <a:lnTo>
                    <a:pt x="14668" y="0"/>
                  </a:lnTo>
                  <a:lnTo>
                    <a:pt x="11455" y="6019"/>
                  </a:lnTo>
                  <a:lnTo>
                    <a:pt x="5511" y="9258"/>
                  </a:lnTo>
                  <a:lnTo>
                    <a:pt x="482" y="13423"/>
                  </a:lnTo>
                  <a:lnTo>
                    <a:pt x="0" y="22237"/>
                  </a:lnTo>
                  <a:lnTo>
                    <a:pt x="1651" y="22948"/>
                  </a:lnTo>
                  <a:lnTo>
                    <a:pt x="3340" y="23266"/>
                  </a:lnTo>
                  <a:lnTo>
                    <a:pt x="5016" y="23266"/>
                  </a:lnTo>
                  <a:lnTo>
                    <a:pt x="14478" y="19989"/>
                  </a:lnTo>
                  <a:lnTo>
                    <a:pt x="20955" y="12585"/>
                  </a:lnTo>
                  <a:lnTo>
                    <a:pt x="21869" y="4711"/>
                  </a:lnTo>
                  <a:close/>
                </a:path>
                <a:path extrusionOk="0" h="23494" w="2792095">
                  <a:moveTo>
                    <a:pt x="2791663" y="7251"/>
                  </a:moveTo>
                  <a:lnTo>
                    <a:pt x="2784729" y="3175"/>
                  </a:lnTo>
                  <a:lnTo>
                    <a:pt x="2779839" y="1663"/>
                  </a:lnTo>
                  <a:lnTo>
                    <a:pt x="2776588" y="1663"/>
                  </a:lnTo>
                  <a:lnTo>
                    <a:pt x="2771825" y="1663"/>
                  </a:lnTo>
                  <a:lnTo>
                    <a:pt x="2770581" y="4914"/>
                  </a:lnTo>
                  <a:lnTo>
                    <a:pt x="2772664" y="11430"/>
                  </a:lnTo>
                  <a:lnTo>
                    <a:pt x="2775966" y="14681"/>
                  </a:lnTo>
                  <a:lnTo>
                    <a:pt x="2783662" y="14681"/>
                  </a:lnTo>
                  <a:lnTo>
                    <a:pt x="2787650" y="12712"/>
                  </a:lnTo>
                  <a:lnTo>
                    <a:pt x="2791663" y="72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91" name="Google Shape;9091;gefe2f4b35a_0_4785"/>
            <p:cNvSpPr/>
            <p:nvPr/>
          </p:nvSpPr>
          <p:spPr>
            <a:xfrm>
              <a:off x="7680401" y="1372107"/>
              <a:ext cx="4378325" cy="31115"/>
            </a:xfrm>
            <a:custGeom>
              <a:rect b="b" l="l" r="r" t="t"/>
              <a:pathLst>
                <a:path extrusionOk="0" h="31115" w="4378325">
                  <a:moveTo>
                    <a:pt x="15227" y="11658"/>
                  </a:moveTo>
                  <a:lnTo>
                    <a:pt x="13144" y="4978"/>
                  </a:lnTo>
                  <a:lnTo>
                    <a:pt x="2654" y="1104"/>
                  </a:lnTo>
                  <a:lnTo>
                    <a:pt x="0" y="15887"/>
                  </a:lnTo>
                  <a:lnTo>
                    <a:pt x="2984" y="20815"/>
                  </a:lnTo>
                  <a:lnTo>
                    <a:pt x="6718" y="20815"/>
                  </a:lnTo>
                  <a:lnTo>
                    <a:pt x="12039" y="17995"/>
                  </a:lnTo>
                  <a:lnTo>
                    <a:pt x="15227" y="11658"/>
                  </a:lnTo>
                  <a:close/>
                </a:path>
                <a:path extrusionOk="0" h="31115" w="4378325">
                  <a:moveTo>
                    <a:pt x="2720975" y="1104"/>
                  </a:moveTo>
                  <a:lnTo>
                    <a:pt x="2719235" y="342"/>
                  </a:lnTo>
                  <a:lnTo>
                    <a:pt x="2717457" y="0"/>
                  </a:lnTo>
                  <a:lnTo>
                    <a:pt x="2715704" y="0"/>
                  </a:lnTo>
                  <a:lnTo>
                    <a:pt x="2706141" y="3263"/>
                  </a:lnTo>
                  <a:lnTo>
                    <a:pt x="2699613" y="10629"/>
                  </a:lnTo>
                  <a:lnTo>
                    <a:pt x="2698724" y="18529"/>
                  </a:lnTo>
                  <a:lnTo>
                    <a:pt x="2706014" y="23342"/>
                  </a:lnTo>
                  <a:lnTo>
                    <a:pt x="2708668" y="16687"/>
                  </a:lnTo>
                  <a:lnTo>
                    <a:pt x="2713050" y="11785"/>
                  </a:lnTo>
                  <a:lnTo>
                    <a:pt x="2717660" y="7099"/>
                  </a:lnTo>
                  <a:lnTo>
                    <a:pt x="2720975" y="1104"/>
                  </a:lnTo>
                  <a:close/>
                </a:path>
                <a:path extrusionOk="0" h="31115" w="4378325">
                  <a:moveTo>
                    <a:pt x="2787612" y="10807"/>
                  </a:moveTo>
                  <a:lnTo>
                    <a:pt x="2787116" y="1104"/>
                  </a:lnTo>
                  <a:lnTo>
                    <a:pt x="2785199" y="685"/>
                  </a:lnTo>
                  <a:lnTo>
                    <a:pt x="2783421" y="495"/>
                  </a:lnTo>
                  <a:lnTo>
                    <a:pt x="2781757" y="495"/>
                  </a:lnTo>
                  <a:lnTo>
                    <a:pt x="2770073" y="5054"/>
                  </a:lnTo>
                  <a:lnTo>
                    <a:pt x="2765704" y="15151"/>
                  </a:lnTo>
                  <a:lnTo>
                    <a:pt x="2768828" y="25450"/>
                  </a:lnTo>
                  <a:lnTo>
                    <a:pt x="2779661" y="30607"/>
                  </a:lnTo>
                  <a:lnTo>
                    <a:pt x="2782214" y="24015"/>
                  </a:lnTo>
                  <a:lnTo>
                    <a:pt x="2785427" y="17932"/>
                  </a:lnTo>
                  <a:lnTo>
                    <a:pt x="2787612" y="10807"/>
                  </a:lnTo>
                  <a:close/>
                </a:path>
                <a:path extrusionOk="0" h="31115" w="4378325">
                  <a:moveTo>
                    <a:pt x="4378325" y="1092"/>
                  </a:moveTo>
                  <a:lnTo>
                    <a:pt x="4348708" y="1092"/>
                  </a:lnTo>
                  <a:lnTo>
                    <a:pt x="4348708" y="15836"/>
                  </a:lnTo>
                  <a:lnTo>
                    <a:pt x="4378325" y="15836"/>
                  </a:lnTo>
                  <a:lnTo>
                    <a:pt x="4378325" y="10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92" name="Google Shape;9092;gefe2f4b35a_0_4785"/>
            <p:cNvSpPr/>
            <p:nvPr/>
          </p:nvSpPr>
          <p:spPr>
            <a:xfrm>
              <a:off x="3432955" y="1379598"/>
              <a:ext cx="19685" cy="22859"/>
            </a:xfrm>
            <a:custGeom>
              <a:rect b="b" l="l" r="r" t="t"/>
              <a:pathLst>
                <a:path extrusionOk="0" h="22859" w="19685">
                  <a:moveTo>
                    <a:pt x="13690" y="0"/>
                  </a:moveTo>
                  <a:lnTo>
                    <a:pt x="6019" y="0"/>
                  </a:lnTo>
                  <a:lnTo>
                    <a:pt x="4305" y="0"/>
                  </a:lnTo>
                  <a:lnTo>
                    <a:pt x="2324" y="266"/>
                  </a:lnTo>
                  <a:lnTo>
                    <a:pt x="0" y="863"/>
                  </a:lnTo>
                  <a:lnTo>
                    <a:pt x="113" y="8748"/>
                  </a:lnTo>
                  <a:lnTo>
                    <a:pt x="4621" y="15498"/>
                  </a:lnTo>
                  <a:lnTo>
                    <a:pt x="11660" y="20360"/>
                  </a:lnTo>
                  <a:lnTo>
                    <a:pt x="19367" y="22580"/>
                  </a:lnTo>
                  <a:lnTo>
                    <a:pt x="19138" y="9728"/>
                  </a:lnTo>
                  <a:lnTo>
                    <a:pt x="16040" y="5270"/>
                  </a:lnTo>
                  <a:lnTo>
                    <a:pt x="136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93" name="Google Shape;9093;gefe2f4b35a_0_4785"/>
            <p:cNvSpPr/>
            <p:nvPr/>
          </p:nvSpPr>
          <p:spPr>
            <a:xfrm>
              <a:off x="3452101" y="1389330"/>
              <a:ext cx="10795" cy="13334"/>
            </a:xfrm>
            <a:custGeom>
              <a:rect b="b" l="l" r="r" t="t"/>
              <a:pathLst>
                <a:path extrusionOk="0" h="13334" w="10795">
                  <a:moveTo>
                    <a:pt x="0" y="0"/>
                  </a:moveTo>
                  <a:lnTo>
                    <a:pt x="228" y="12839"/>
                  </a:lnTo>
                  <a:lnTo>
                    <a:pt x="1143" y="12903"/>
                  </a:lnTo>
                  <a:lnTo>
                    <a:pt x="5981" y="12903"/>
                  </a:lnTo>
                  <a:lnTo>
                    <a:pt x="9525" y="10896"/>
                  </a:lnTo>
                  <a:lnTo>
                    <a:pt x="10236" y="6108"/>
                  </a:lnTo>
                  <a:lnTo>
                    <a:pt x="4889" y="6019"/>
                  </a:lnTo>
                  <a:lnTo>
                    <a:pt x="2247" y="3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94" name="Google Shape;9094;gefe2f4b35a_0_4785"/>
            <p:cNvSpPr/>
            <p:nvPr/>
          </p:nvSpPr>
          <p:spPr>
            <a:xfrm>
              <a:off x="9605778" y="1380456"/>
              <a:ext cx="37465" cy="30480"/>
            </a:xfrm>
            <a:custGeom>
              <a:rect b="b" l="l" r="r" t="t"/>
              <a:pathLst>
                <a:path extrusionOk="0" h="30480" w="37465">
                  <a:moveTo>
                    <a:pt x="36880" y="0"/>
                  </a:moveTo>
                  <a:lnTo>
                    <a:pt x="23326" y="3107"/>
                  </a:lnTo>
                  <a:lnTo>
                    <a:pt x="13892" y="10345"/>
                  </a:lnTo>
                  <a:lnTo>
                    <a:pt x="6732" y="19872"/>
                  </a:lnTo>
                  <a:lnTo>
                    <a:pt x="0" y="29845"/>
                  </a:lnTo>
                  <a:lnTo>
                    <a:pt x="3086" y="30010"/>
                  </a:lnTo>
                  <a:lnTo>
                    <a:pt x="4546" y="30010"/>
                  </a:lnTo>
                  <a:lnTo>
                    <a:pt x="18183" y="28046"/>
                  </a:lnTo>
                  <a:lnTo>
                    <a:pt x="27986" y="22272"/>
                  </a:lnTo>
                  <a:lnTo>
                    <a:pt x="34152" y="12865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95" name="Google Shape;9095;gefe2f4b35a_0_4785"/>
            <p:cNvSpPr/>
            <p:nvPr/>
          </p:nvSpPr>
          <p:spPr>
            <a:xfrm>
              <a:off x="5871298" y="1387957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767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21767" y="14757"/>
                  </a:lnTo>
                  <a:lnTo>
                    <a:pt x="217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96" name="Google Shape;9096;gefe2f4b35a_0_4785"/>
            <p:cNvSpPr/>
            <p:nvPr/>
          </p:nvSpPr>
          <p:spPr>
            <a:xfrm>
              <a:off x="10033054" y="1387946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94" y="0"/>
                  </a:moveTo>
                  <a:lnTo>
                    <a:pt x="21208" y="0"/>
                  </a:lnTo>
                  <a:lnTo>
                    <a:pt x="13167" y="1080"/>
                  </a:lnTo>
                  <a:lnTo>
                    <a:pt x="7180" y="4111"/>
                  </a:lnTo>
                  <a:lnTo>
                    <a:pt x="2904" y="8776"/>
                  </a:lnTo>
                  <a:lnTo>
                    <a:pt x="0" y="14757"/>
                  </a:lnTo>
                  <a:lnTo>
                    <a:pt x="1612" y="14795"/>
                  </a:lnTo>
                  <a:lnTo>
                    <a:pt x="13195" y="14795"/>
                  </a:lnTo>
                  <a:lnTo>
                    <a:pt x="18859" y="8826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97" name="Google Shape;9097;gefe2f4b35a_0_4785"/>
            <p:cNvSpPr/>
            <p:nvPr/>
          </p:nvSpPr>
          <p:spPr>
            <a:xfrm>
              <a:off x="2276540" y="1395402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0548" y="0"/>
                  </a:moveTo>
                  <a:lnTo>
                    <a:pt x="8978" y="0"/>
                  </a:lnTo>
                  <a:lnTo>
                    <a:pt x="3035" y="5981"/>
                  </a:lnTo>
                  <a:lnTo>
                    <a:pt x="0" y="14909"/>
                  </a:lnTo>
                  <a:lnTo>
                    <a:pt x="685" y="14909"/>
                  </a:lnTo>
                  <a:lnTo>
                    <a:pt x="8713" y="13843"/>
                  </a:lnTo>
                  <a:lnTo>
                    <a:pt x="14719" y="10826"/>
                  </a:lnTo>
                  <a:lnTo>
                    <a:pt x="19077" y="6133"/>
                  </a:lnTo>
                  <a:lnTo>
                    <a:pt x="22161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98" name="Google Shape;9098;gefe2f4b35a_0_4785"/>
            <p:cNvSpPr/>
            <p:nvPr/>
          </p:nvSpPr>
          <p:spPr>
            <a:xfrm>
              <a:off x="7823276" y="1395449"/>
              <a:ext cx="4441825" cy="29844"/>
            </a:xfrm>
            <a:custGeom>
              <a:rect b="b" l="l" r="r" t="t"/>
              <a:pathLst>
                <a:path extrusionOk="0" h="29844" w="4441825">
                  <a:moveTo>
                    <a:pt x="36804" y="29616"/>
                  </a:moveTo>
                  <a:lnTo>
                    <a:pt x="34759" y="14922"/>
                  </a:lnTo>
                  <a:lnTo>
                    <a:pt x="24422" y="8623"/>
                  </a:lnTo>
                  <a:lnTo>
                    <a:pt x="11074" y="5422"/>
                  </a:lnTo>
                  <a:lnTo>
                    <a:pt x="0" y="0"/>
                  </a:lnTo>
                  <a:lnTo>
                    <a:pt x="0" y="29616"/>
                  </a:lnTo>
                  <a:lnTo>
                    <a:pt x="36804" y="29616"/>
                  </a:lnTo>
                  <a:close/>
                </a:path>
                <a:path extrusionOk="0" h="29844" w="4441825">
                  <a:moveTo>
                    <a:pt x="4441469" y="0"/>
                  </a:moveTo>
                  <a:lnTo>
                    <a:pt x="4431741" y="1282"/>
                  </a:lnTo>
                  <a:lnTo>
                    <a:pt x="4423448" y="3975"/>
                  </a:lnTo>
                  <a:lnTo>
                    <a:pt x="4416818" y="8394"/>
                  </a:lnTo>
                  <a:lnTo>
                    <a:pt x="4412119" y="14871"/>
                  </a:lnTo>
                  <a:lnTo>
                    <a:pt x="4414863" y="15189"/>
                  </a:lnTo>
                  <a:lnTo>
                    <a:pt x="4417466" y="15354"/>
                  </a:lnTo>
                  <a:lnTo>
                    <a:pt x="4419879" y="15354"/>
                  </a:lnTo>
                  <a:lnTo>
                    <a:pt x="4428236" y="14490"/>
                  </a:lnTo>
                  <a:lnTo>
                    <a:pt x="4434738" y="11798"/>
                  </a:lnTo>
                  <a:lnTo>
                    <a:pt x="4439209" y="7035"/>
                  </a:lnTo>
                  <a:lnTo>
                    <a:pt x="44414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099" name="Google Shape;9099;gefe2f4b35a_0_4785"/>
            <p:cNvSpPr/>
            <p:nvPr/>
          </p:nvSpPr>
          <p:spPr>
            <a:xfrm>
              <a:off x="5856720" y="1402903"/>
              <a:ext cx="7620" cy="29209"/>
            </a:xfrm>
            <a:custGeom>
              <a:rect b="b" l="l" r="r" t="t"/>
              <a:pathLst>
                <a:path extrusionOk="0" h="29209" w="7620">
                  <a:moveTo>
                    <a:pt x="0" y="0"/>
                  </a:moveTo>
                  <a:lnTo>
                    <a:pt x="203" y="28816"/>
                  </a:lnTo>
                  <a:lnTo>
                    <a:pt x="4741" y="20740"/>
                  </a:lnTo>
                  <a:lnTo>
                    <a:pt x="7402" y="12841"/>
                  </a:lnTo>
                  <a:lnTo>
                    <a:pt x="6412" y="57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00" name="Google Shape;9100;gefe2f4b35a_0_4785"/>
            <p:cNvSpPr/>
            <p:nvPr/>
          </p:nvSpPr>
          <p:spPr>
            <a:xfrm>
              <a:off x="5840367" y="1402704"/>
              <a:ext cx="17145" cy="45084"/>
            </a:xfrm>
            <a:custGeom>
              <a:rect b="b" l="l" r="r" t="t"/>
              <a:pathLst>
                <a:path extrusionOk="0" h="45084" w="17145">
                  <a:moveTo>
                    <a:pt x="15943" y="0"/>
                  </a:moveTo>
                  <a:lnTo>
                    <a:pt x="9582" y="8792"/>
                  </a:lnTo>
                  <a:lnTo>
                    <a:pt x="2282" y="21294"/>
                  </a:lnTo>
                  <a:lnTo>
                    <a:pt x="0" y="34297"/>
                  </a:lnTo>
                  <a:lnTo>
                    <a:pt x="8691" y="44589"/>
                  </a:lnTo>
                  <a:lnTo>
                    <a:pt x="9212" y="40500"/>
                  </a:lnTo>
                  <a:lnTo>
                    <a:pt x="12933" y="34937"/>
                  </a:lnTo>
                  <a:lnTo>
                    <a:pt x="16552" y="29019"/>
                  </a:lnTo>
                  <a:lnTo>
                    <a:pt x="16349" y="203"/>
                  </a:lnTo>
                  <a:lnTo>
                    <a:pt x="159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01" name="Google Shape;9101;gefe2f4b35a_0_4785"/>
            <p:cNvSpPr/>
            <p:nvPr/>
          </p:nvSpPr>
          <p:spPr>
            <a:xfrm>
              <a:off x="7742085" y="1402447"/>
              <a:ext cx="2181859" cy="28575"/>
            </a:xfrm>
            <a:custGeom>
              <a:rect b="b" l="l" r="r" t="t"/>
              <a:pathLst>
                <a:path extrusionOk="0" h="28575" w="2181859">
                  <a:moveTo>
                    <a:pt x="44361" y="15011"/>
                  </a:moveTo>
                  <a:lnTo>
                    <a:pt x="36195" y="12001"/>
                  </a:lnTo>
                  <a:lnTo>
                    <a:pt x="27432" y="7912"/>
                  </a:lnTo>
                  <a:lnTo>
                    <a:pt x="18796" y="4292"/>
                  </a:lnTo>
                  <a:lnTo>
                    <a:pt x="10960" y="2743"/>
                  </a:lnTo>
                  <a:lnTo>
                    <a:pt x="5562" y="2743"/>
                  </a:lnTo>
                  <a:lnTo>
                    <a:pt x="1447" y="5829"/>
                  </a:lnTo>
                  <a:lnTo>
                    <a:pt x="0" y="15011"/>
                  </a:lnTo>
                  <a:lnTo>
                    <a:pt x="3187" y="13487"/>
                  </a:lnTo>
                  <a:lnTo>
                    <a:pt x="6261" y="12890"/>
                  </a:lnTo>
                  <a:lnTo>
                    <a:pt x="14998" y="12890"/>
                  </a:lnTo>
                  <a:lnTo>
                    <a:pt x="20281" y="15214"/>
                  </a:lnTo>
                  <a:lnTo>
                    <a:pt x="29641" y="19875"/>
                  </a:lnTo>
                  <a:lnTo>
                    <a:pt x="33718" y="22199"/>
                  </a:lnTo>
                  <a:lnTo>
                    <a:pt x="40093" y="22199"/>
                  </a:lnTo>
                  <a:lnTo>
                    <a:pt x="42545" y="20358"/>
                  </a:lnTo>
                  <a:lnTo>
                    <a:pt x="44361" y="15011"/>
                  </a:lnTo>
                  <a:close/>
                </a:path>
                <a:path extrusionOk="0" h="28575" w="2181859">
                  <a:moveTo>
                    <a:pt x="2033168" y="266"/>
                  </a:moveTo>
                  <a:lnTo>
                    <a:pt x="2027897" y="0"/>
                  </a:lnTo>
                  <a:lnTo>
                    <a:pt x="2025396" y="0"/>
                  </a:lnTo>
                  <a:lnTo>
                    <a:pt x="2010092" y="1333"/>
                  </a:lnTo>
                  <a:lnTo>
                    <a:pt x="1997570" y="5448"/>
                  </a:lnTo>
                  <a:lnTo>
                    <a:pt x="1987956" y="12484"/>
                  </a:lnTo>
                  <a:lnTo>
                    <a:pt x="1981377" y="22618"/>
                  </a:lnTo>
                  <a:lnTo>
                    <a:pt x="1985683" y="26466"/>
                  </a:lnTo>
                  <a:lnTo>
                    <a:pt x="1990191" y="28054"/>
                  </a:lnTo>
                  <a:lnTo>
                    <a:pt x="1994738" y="28054"/>
                  </a:lnTo>
                  <a:lnTo>
                    <a:pt x="2005838" y="25209"/>
                  </a:lnTo>
                  <a:lnTo>
                    <a:pt x="2016391" y="18161"/>
                  </a:lnTo>
                  <a:lnTo>
                    <a:pt x="2025713" y="9105"/>
                  </a:lnTo>
                  <a:lnTo>
                    <a:pt x="2033168" y="266"/>
                  </a:lnTo>
                  <a:close/>
                </a:path>
                <a:path extrusionOk="0" h="28575" w="2181859">
                  <a:moveTo>
                    <a:pt x="2181682" y="7785"/>
                  </a:moveTo>
                  <a:lnTo>
                    <a:pt x="2180513" y="266"/>
                  </a:lnTo>
                  <a:lnTo>
                    <a:pt x="2143645" y="266"/>
                  </a:lnTo>
                  <a:lnTo>
                    <a:pt x="2142375" y="7785"/>
                  </a:lnTo>
                  <a:lnTo>
                    <a:pt x="2146122" y="13157"/>
                  </a:lnTo>
                  <a:lnTo>
                    <a:pt x="2153208" y="16383"/>
                  </a:lnTo>
                  <a:lnTo>
                    <a:pt x="2161971" y="17462"/>
                  </a:lnTo>
                  <a:lnTo>
                    <a:pt x="2170747" y="16383"/>
                  </a:lnTo>
                  <a:lnTo>
                    <a:pt x="2177872" y="13157"/>
                  </a:lnTo>
                  <a:lnTo>
                    <a:pt x="2181682" y="77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02" name="Google Shape;9102;gefe2f4b35a_0_4785"/>
            <p:cNvSpPr/>
            <p:nvPr/>
          </p:nvSpPr>
          <p:spPr>
            <a:xfrm>
              <a:off x="1401866" y="1419351"/>
              <a:ext cx="9525" cy="13334"/>
            </a:xfrm>
            <a:custGeom>
              <a:rect b="b" l="l" r="r" t="t"/>
              <a:pathLst>
                <a:path extrusionOk="0" h="13334" w="9525">
                  <a:moveTo>
                    <a:pt x="8877" y="0"/>
                  </a:moveTo>
                  <a:lnTo>
                    <a:pt x="5943" y="2921"/>
                  </a:lnTo>
                  <a:lnTo>
                    <a:pt x="0" y="8737"/>
                  </a:lnTo>
                  <a:lnTo>
                    <a:pt x="1435" y="11290"/>
                  </a:lnTo>
                  <a:lnTo>
                    <a:pt x="3314" y="13220"/>
                  </a:lnTo>
                  <a:lnTo>
                    <a:pt x="5448" y="13195"/>
                  </a:lnTo>
                  <a:lnTo>
                    <a:pt x="8064" y="12738"/>
                  </a:lnTo>
                  <a:lnTo>
                    <a:pt x="9182" y="6134"/>
                  </a:lnTo>
                  <a:lnTo>
                    <a:pt x="887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03" name="Google Shape;9103;gefe2f4b35a_0_4785"/>
            <p:cNvSpPr/>
            <p:nvPr/>
          </p:nvSpPr>
          <p:spPr>
            <a:xfrm>
              <a:off x="1398823" y="1408704"/>
              <a:ext cx="12065" cy="19684"/>
            </a:xfrm>
            <a:custGeom>
              <a:rect b="b" l="l" r="r" t="t"/>
              <a:pathLst>
                <a:path extrusionOk="0" h="19684" w="12065">
                  <a:moveTo>
                    <a:pt x="10223" y="0"/>
                  </a:moveTo>
                  <a:lnTo>
                    <a:pt x="7696" y="0"/>
                  </a:lnTo>
                  <a:lnTo>
                    <a:pt x="5968" y="0"/>
                  </a:lnTo>
                  <a:lnTo>
                    <a:pt x="3721" y="2413"/>
                  </a:lnTo>
                  <a:lnTo>
                    <a:pt x="977" y="8750"/>
                  </a:lnTo>
                  <a:lnTo>
                    <a:pt x="0" y="11328"/>
                  </a:lnTo>
                  <a:lnTo>
                    <a:pt x="1117" y="15938"/>
                  </a:lnTo>
                  <a:lnTo>
                    <a:pt x="3047" y="19380"/>
                  </a:lnTo>
                  <a:lnTo>
                    <a:pt x="8978" y="13576"/>
                  </a:lnTo>
                  <a:lnTo>
                    <a:pt x="11925" y="10642"/>
                  </a:lnTo>
                  <a:lnTo>
                    <a:pt x="11645" y="5143"/>
                  </a:lnTo>
                  <a:lnTo>
                    <a:pt x="102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04" name="Google Shape;9104;gefe2f4b35a_0_4785"/>
            <p:cNvSpPr/>
            <p:nvPr/>
          </p:nvSpPr>
          <p:spPr>
            <a:xfrm>
              <a:off x="2490039" y="1412561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22288" y="0"/>
                  </a:moveTo>
                  <a:lnTo>
                    <a:pt x="18427" y="0"/>
                  </a:lnTo>
                  <a:lnTo>
                    <a:pt x="11506" y="0"/>
                  </a:lnTo>
                  <a:lnTo>
                    <a:pt x="4622" y="4864"/>
                  </a:lnTo>
                  <a:lnTo>
                    <a:pt x="0" y="12496"/>
                  </a:lnTo>
                  <a:lnTo>
                    <a:pt x="3657" y="15925"/>
                  </a:lnTo>
                  <a:lnTo>
                    <a:pt x="7569" y="17462"/>
                  </a:lnTo>
                  <a:lnTo>
                    <a:pt x="18237" y="17462"/>
                  </a:lnTo>
                  <a:lnTo>
                    <a:pt x="24879" y="12674"/>
                  </a:lnTo>
                  <a:lnTo>
                    <a:pt x="29667" y="4889"/>
                  </a:lnTo>
                  <a:lnTo>
                    <a:pt x="26161" y="1511"/>
                  </a:lnTo>
                  <a:lnTo>
                    <a:pt x="222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05" name="Google Shape;9105;gefe2f4b35a_0_4785"/>
            <p:cNvSpPr/>
            <p:nvPr/>
          </p:nvSpPr>
          <p:spPr>
            <a:xfrm>
              <a:off x="5529936" y="1410307"/>
              <a:ext cx="40004" cy="29844"/>
            </a:xfrm>
            <a:custGeom>
              <a:rect b="b" l="l" r="r" t="t"/>
              <a:pathLst>
                <a:path extrusionOk="0" h="29844" w="40004">
                  <a:moveTo>
                    <a:pt x="31677" y="0"/>
                  </a:moveTo>
                  <a:lnTo>
                    <a:pt x="22138" y="5616"/>
                  </a:lnTo>
                  <a:lnTo>
                    <a:pt x="7834" y="10950"/>
                  </a:lnTo>
                  <a:lnTo>
                    <a:pt x="0" y="18184"/>
                  </a:lnTo>
                  <a:lnTo>
                    <a:pt x="9871" y="29502"/>
                  </a:lnTo>
                  <a:lnTo>
                    <a:pt x="18682" y="23206"/>
                  </a:lnTo>
                  <a:lnTo>
                    <a:pt x="32204" y="16998"/>
                  </a:lnTo>
                  <a:lnTo>
                    <a:pt x="40010" y="9667"/>
                  </a:lnTo>
                  <a:lnTo>
                    <a:pt x="3167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06" name="Google Shape;9106;gefe2f4b35a_0_4785"/>
            <p:cNvSpPr/>
            <p:nvPr/>
          </p:nvSpPr>
          <p:spPr>
            <a:xfrm>
              <a:off x="260756" y="1411363"/>
              <a:ext cx="5471160" cy="28575"/>
            </a:xfrm>
            <a:custGeom>
              <a:rect b="b" l="l" r="r" t="t"/>
              <a:pathLst>
                <a:path extrusionOk="0" h="28575" w="5471160">
                  <a:moveTo>
                    <a:pt x="10261" y="10744"/>
                  </a:moveTo>
                  <a:lnTo>
                    <a:pt x="254" y="7010"/>
                  </a:lnTo>
                  <a:lnTo>
                    <a:pt x="101" y="15481"/>
                  </a:lnTo>
                  <a:lnTo>
                    <a:pt x="0" y="19723"/>
                  </a:lnTo>
                  <a:lnTo>
                    <a:pt x="6654" y="16548"/>
                  </a:lnTo>
                  <a:lnTo>
                    <a:pt x="10261" y="10744"/>
                  </a:lnTo>
                  <a:close/>
                </a:path>
                <a:path extrusionOk="0" h="28575" w="5471160">
                  <a:moveTo>
                    <a:pt x="5470664" y="11315"/>
                  </a:moveTo>
                  <a:lnTo>
                    <a:pt x="5468391" y="4762"/>
                  </a:lnTo>
                  <a:lnTo>
                    <a:pt x="5464264" y="1130"/>
                  </a:lnTo>
                  <a:lnTo>
                    <a:pt x="5458980" y="0"/>
                  </a:lnTo>
                  <a:lnTo>
                    <a:pt x="5449240" y="2794"/>
                  </a:lnTo>
                  <a:lnTo>
                    <a:pt x="5441797" y="9829"/>
                  </a:lnTo>
                  <a:lnTo>
                    <a:pt x="5440248" y="19050"/>
                  </a:lnTo>
                  <a:lnTo>
                    <a:pt x="5448198" y="28448"/>
                  </a:lnTo>
                  <a:lnTo>
                    <a:pt x="5449049" y="22199"/>
                  </a:lnTo>
                  <a:lnTo>
                    <a:pt x="5454828" y="20713"/>
                  </a:lnTo>
                  <a:lnTo>
                    <a:pt x="5464581" y="20713"/>
                  </a:lnTo>
                  <a:lnTo>
                    <a:pt x="5470360" y="21183"/>
                  </a:lnTo>
                  <a:lnTo>
                    <a:pt x="5470664" y="1131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07" name="Google Shape;9107;gefe2f4b35a_0_4785"/>
            <p:cNvSpPr/>
            <p:nvPr/>
          </p:nvSpPr>
          <p:spPr>
            <a:xfrm>
              <a:off x="239030" y="1417450"/>
              <a:ext cx="22225" cy="16509"/>
            </a:xfrm>
            <a:custGeom>
              <a:rect b="b" l="l" r="r" t="t"/>
              <a:pathLst>
                <a:path extrusionOk="0" h="16509" w="22225">
                  <a:moveTo>
                    <a:pt x="19075" y="0"/>
                  </a:moveTo>
                  <a:lnTo>
                    <a:pt x="18453" y="3822"/>
                  </a:lnTo>
                  <a:lnTo>
                    <a:pt x="16890" y="5219"/>
                  </a:lnTo>
                  <a:lnTo>
                    <a:pt x="11963" y="5219"/>
                  </a:lnTo>
                  <a:lnTo>
                    <a:pt x="8140" y="2641"/>
                  </a:lnTo>
                  <a:lnTo>
                    <a:pt x="4356" y="0"/>
                  </a:lnTo>
                  <a:lnTo>
                    <a:pt x="0" y="11849"/>
                  </a:lnTo>
                  <a:lnTo>
                    <a:pt x="5448" y="15887"/>
                  </a:lnTo>
                  <a:lnTo>
                    <a:pt x="15392" y="15887"/>
                  </a:lnTo>
                  <a:lnTo>
                    <a:pt x="18859" y="14998"/>
                  </a:lnTo>
                  <a:lnTo>
                    <a:pt x="21729" y="13627"/>
                  </a:lnTo>
                  <a:lnTo>
                    <a:pt x="21983" y="914"/>
                  </a:lnTo>
                  <a:lnTo>
                    <a:pt x="21120" y="596"/>
                  </a:lnTo>
                  <a:lnTo>
                    <a:pt x="20154" y="292"/>
                  </a:lnTo>
                  <a:lnTo>
                    <a:pt x="190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08" name="Google Shape;9108;gefe2f4b35a_0_4785"/>
            <p:cNvSpPr/>
            <p:nvPr/>
          </p:nvSpPr>
          <p:spPr>
            <a:xfrm>
              <a:off x="5583796" y="1417450"/>
              <a:ext cx="52070" cy="36194"/>
            </a:xfrm>
            <a:custGeom>
              <a:rect b="b" l="l" r="r" t="t"/>
              <a:pathLst>
                <a:path extrusionOk="0" h="36194" w="52070">
                  <a:moveTo>
                    <a:pt x="7492" y="0"/>
                  </a:moveTo>
                  <a:lnTo>
                    <a:pt x="7772" y="10375"/>
                  </a:lnTo>
                  <a:lnTo>
                    <a:pt x="4000" y="16484"/>
                  </a:lnTo>
                  <a:lnTo>
                    <a:pt x="0" y="22352"/>
                  </a:lnTo>
                  <a:lnTo>
                    <a:pt x="8468" y="25761"/>
                  </a:lnTo>
                  <a:lnTo>
                    <a:pt x="18154" y="30252"/>
                  </a:lnTo>
                  <a:lnTo>
                    <a:pt x="28135" y="34165"/>
                  </a:lnTo>
                  <a:lnTo>
                    <a:pt x="37490" y="35839"/>
                  </a:lnTo>
                  <a:lnTo>
                    <a:pt x="44132" y="35839"/>
                  </a:lnTo>
                  <a:lnTo>
                    <a:pt x="49428" y="32448"/>
                  </a:lnTo>
                  <a:lnTo>
                    <a:pt x="51536" y="22352"/>
                  </a:lnTo>
                  <a:lnTo>
                    <a:pt x="46710" y="23863"/>
                  </a:lnTo>
                  <a:lnTo>
                    <a:pt x="42735" y="24523"/>
                  </a:lnTo>
                  <a:lnTo>
                    <a:pt x="39408" y="24523"/>
                  </a:lnTo>
                  <a:lnTo>
                    <a:pt x="28618" y="21241"/>
                  </a:lnTo>
                  <a:lnTo>
                    <a:pt x="22017" y="13728"/>
                  </a:lnTo>
                  <a:lnTo>
                    <a:pt x="16131" y="5482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09" name="Google Shape;9109;gefe2f4b35a_0_4785"/>
            <p:cNvSpPr/>
            <p:nvPr/>
          </p:nvSpPr>
          <p:spPr>
            <a:xfrm>
              <a:off x="7683068" y="1417446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757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757" y="15100"/>
                  </a:lnTo>
                  <a:lnTo>
                    <a:pt x="147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10" name="Google Shape;9110;gefe2f4b35a_0_4785"/>
            <p:cNvSpPr/>
            <p:nvPr/>
          </p:nvSpPr>
          <p:spPr>
            <a:xfrm>
              <a:off x="1363005" y="1426240"/>
              <a:ext cx="14605" cy="19050"/>
            </a:xfrm>
            <a:custGeom>
              <a:rect b="b" l="l" r="r" t="t"/>
              <a:pathLst>
                <a:path extrusionOk="0" h="19050" w="14605">
                  <a:moveTo>
                    <a:pt x="11671" y="0"/>
                  </a:moveTo>
                  <a:lnTo>
                    <a:pt x="8204" y="0"/>
                  </a:lnTo>
                  <a:lnTo>
                    <a:pt x="6083" y="0"/>
                  </a:lnTo>
                  <a:lnTo>
                    <a:pt x="3352" y="1752"/>
                  </a:lnTo>
                  <a:lnTo>
                    <a:pt x="0" y="6311"/>
                  </a:lnTo>
                  <a:lnTo>
                    <a:pt x="4305" y="15468"/>
                  </a:lnTo>
                  <a:lnTo>
                    <a:pt x="7632" y="18694"/>
                  </a:lnTo>
                  <a:lnTo>
                    <a:pt x="12712" y="18694"/>
                  </a:lnTo>
                  <a:lnTo>
                    <a:pt x="14020" y="14020"/>
                  </a:lnTo>
                  <a:lnTo>
                    <a:pt x="13487" y="4673"/>
                  </a:lnTo>
                  <a:lnTo>
                    <a:pt x="116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11" name="Google Shape;9111;gefe2f4b35a_0_4785"/>
            <p:cNvSpPr/>
            <p:nvPr/>
          </p:nvSpPr>
          <p:spPr>
            <a:xfrm>
              <a:off x="2526858" y="1425059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2148" y="0"/>
                  </a:moveTo>
                  <a:lnTo>
                    <a:pt x="13367" y="341"/>
                  </a:lnTo>
                  <a:lnTo>
                    <a:pt x="5487" y="1709"/>
                  </a:lnTo>
                  <a:lnTo>
                    <a:pt x="401" y="5909"/>
                  </a:lnTo>
                  <a:lnTo>
                    <a:pt x="0" y="14744"/>
                  </a:lnTo>
                  <a:lnTo>
                    <a:pt x="1625" y="14782"/>
                  </a:lnTo>
                  <a:lnTo>
                    <a:pt x="13271" y="14782"/>
                  </a:lnTo>
                  <a:lnTo>
                    <a:pt x="19113" y="8813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12" name="Google Shape;9112;gefe2f4b35a_0_4785"/>
            <p:cNvSpPr/>
            <p:nvPr/>
          </p:nvSpPr>
          <p:spPr>
            <a:xfrm>
              <a:off x="10053056" y="1425059"/>
              <a:ext cx="46354" cy="24130"/>
            </a:xfrm>
            <a:custGeom>
              <a:rect b="b" l="l" r="r" t="t"/>
              <a:pathLst>
                <a:path extrusionOk="0" h="24130" w="46354">
                  <a:moveTo>
                    <a:pt x="1895" y="0"/>
                  </a:moveTo>
                  <a:lnTo>
                    <a:pt x="0" y="10927"/>
                  </a:lnTo>
                  <a:lnTo>
                    <a:pt x="3407" y="18289"/>
                  </a:lnTo>
                  <a:lnTo>
                    <a:pt x="10529" y="22443"/>
                  </a:lnTo>
                  <a:lnTo>
                    <a:pt x="19777" y="23749"/>
                  </a:lnTo>
                  <a:lnTo>
                    <a:pt x="29620" y="22548"/>
                  </a:lnTo>
                  <a:lnTo>
                    <a:pt x="38389" y="19192"/>
                  </a:lnTo>
                  <a:lnTo>
                    <a:pt x="44462" y="14051"/>
                  </a:lnTo>
                  <a:lnTo>
                    <a:pt x="46218" y="7493"/>
                  </a:lnTo>
                  <a:lnTo>
                    <a:pt x="37239" y="7886"/>
                  </a:lnTo>
                  <a:lnTo>
                    <a:pt x="32934" y="7886"/>
                  </a:lnTo>
                  <a:lnTo>
                    <a:pt x="23500" y="7542"/>
                  </a:lnTo>
                  <a:lnTo>
                    <a:pt x="14962" y="6310"/>
                  </a:lnTo>
                  <a:lnTo>
                    <a:pt x="7651" y="3895"/>
                  </a:lnTo>
                  <a:lnTo>
                    <a:pt x="189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13" name="Google Shape;9113;gefe2f4b35a_0_4785"/>
            <p:cNvSpPr/>
            <p:nvPr/>
          </p:nvSpPr>
          <p:spPr>
            <a:xfrm>
              <a:off x="7521148" y="1430750"/>
              <a:ext cx="16509" cy="26034"/>
            </a:xfrm>
            <a:custGeom>
              <a:rect b="b" l="l" r="r" t="t"/>
              <a:pathLst>
                <a:path extrusionOk="0" h="26034" w="16509">
                  <a:moveTo>
                    <a:pt x="12750" y="0"/>
                  </a:moveTo>
                  <a:lnTo>
                    <a:pt x="6388" y="0"/>
                  </a:lnTo>
                  <a:lnTo>
                    <a:pt x="4533" y="0"/>
                  </a:lnTo>
                  <a:lnTo>
                    <a:pt x="2400" y="546"/>
                  </a:lnTo>
                  <a:lnTo>
                    <a:pt x="0" y="1803"/>
                  </a:lnTo>
                  <a:lnTo>
                    <a:pt x="0" y="23812"/>
                  </a:lnTo>
                  <a:lnTo>
                    <a:pt x="2374" y="25031"/>
                  </a:lnTo>
                  <a:lnTo>
                    <a:pt x="4483" y="25565"/>
                  </a:lnTo>
                  <a:lnTo>
                    <a:pt x="12712" y="25565"/>
                  </a:lnTo>
                  <a:lnTo>
                    <a:pt x="15900" y="19177"/>
                  </a:lnTo>
                  <a:lnTo>
                    <a:pt x="15925" y="6400"/>
                  </a:lnTo>
                  <a:lnTo>
                    <a:pt x="127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14" name="Google Shape;9114;gefe2f4b35a_0_4785"/>
            <p:cNvSpPr/>
            <p:nvPr/>
          </p:nvSpPr>
          <p:spPr>
            <a:xfrm>
              <a:off x="9679435" y="1432547"/>
              <a:ext cx="37465" cy="37465"/>
            </a:xfrm>
            <a:custGeom>
              <a:rect b="b" l="l" r="r" t="t"/>
              <a:pathLst>
                <a:path extrusionOk="0" h="37465" w="37465">
                  <a:moveTo>
                    <a:pt x="0" y="0"/>
                  </a:moveTo>
                  <a:lnTo>
                    <a:pt x="0" y="29502"/>
                  </a:lnTo>
                  <a:lnTo>
                    <a:pt x="3276" y="28524"/>
                  </a:lnTo>
                  <a:lnTo>
                    <a:pt x="5994" y="28130"/>
                  </a:lnTo>
                  <a:lnTo>
                    <a:pt x="13881" y="28130"/>
                  </a:lnTo>
                  <a:lnTo>
                    <a:pt x="27165" y="37325"/>
                  </a:lnTo>
                  <a:lnTo>
                    <a:pt x="34061" y="37325"/>
                  </a:lnTo>
                  <a:lnTo>
                    <a:pt x="35382" y="37223"/>
                  </a:lnTo>
                  <a:lnTo>
                    <a:pt x="36855" y="36982"/>
                  </a:lnTo>
                  <a:lnTo>
                    <a:pt x="30762" y="24465"/>
                  </a:lnTo>
                  <a:lnTo>
                    <a:pt x="19070" y="17629"/>
                  </a:lnTo>
                  <a:lnTo>
                    <a:pt x="7057" y="1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15" name="Google Shape;9115;gefe2f4b35a_0_4785"/>
            <p:cNvSpPr/>
            <p:nvPr/>
          </p:nvSpPr>
          <p:spPr>
            <a:xfrm>
              <a:off x="2482824" y="1439798"/>
              <a:ext cx="596900" cy="15240"/>
            </a:xfrm>
            <a:custGeom>
              <a:rect b="b" l="l" r="r" t="t"/>
              <a:pathLst>
                <a:path extrusionOk="0" h="15240" w="596900">
                  <a:moveTo>
                    <a:pt x="21894" y="12"/>
                  </a:moveTo>
                  <a:lnTo>
                    <a:pt x="0" y="14757"/>
                  </a:lnTo>
                  <a:lnTo>
                    <a:pt x="1625" y="14795"/>
                  </a:lnTo>
                  <a:lnTo>
                    <a:pt x="13258" y="14795"/>
                  </a:lnTo>
                  <a:lnTo>
                    <a:pt x="18859" y="8813"/>
                  </a:lnTo>
                  <a:lnTo>
                    <a:pt x="21894" y="12"/>
                  </a:lnTo>
                  <a:close/>
                </a:path>
                <a:path extrusionOk="0" h="15240" w="596900">
                  <a:moveTo>
                    <a:pt x="596519" y="0"/>
                  </a:moveTo>
                  <a:lnTo>
                    <a:pt x="581812" y="0"/>
                  </a:lnTo>
                  <a:lnTo>
                    <a:pt x="581812" y="14757"/>
                  </a:lnTo>
                  <a:lnTo>
                    <a:pt x="596519" y="14757"/>
                  </a:lnTo>
                  <a:lnTo>
                    <a:pt x="5965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16" name="Google Shape;9116;gefe2f4b35a_0_4785"/>
            <p:cNvSpPr/>
            <p:nvPr/>
          </p:nvSpPr>
          <p:spPr>
            <a:xfrm>
              <a:off x="10121425" y="1440428"/>
              <a:ext cx="29845" cy="22859"/>
            </a:xfrm>
            <a:custGeom>
              <a:rect b="b" l="l" r="r" t="t"/>
              <a:pathLst>
                <a:path extrusionOk="0" h="22859" w="29845">
                  <a:moveTo>
                    <a:pt x="8737" y="0"/>
                  </a:moveTo>
                  <a:lnTo>
                    <a:pt x="4279" y="0"/>
                  </a:lnTo>
                  <a:lnTo>
                    <a:pt x="685" y="2019"/>
                  </a:lnTo>
                  <a:lnTo>
                    <a:pt x="0" y="6870"/>
                  </a:lnTo>
                  <a:lnTo>
                    <a:pt x="7262" y="9323"/>
                  </a:lnTo>
                  <a:lnTo>
                    <a:pt x="15987" y="20115"/>
                  </a:lnTo>
                  <a:lnTo>
                    <a:pt x="23164" y="22567"/>
                  </a:lnTo>
                  <a:lnTo>
                    <a:pt x="24904" y="22567"/>
                  </a:lnTo>
                  <a:lnTo>
                    <a:pt x="26923" y="22275"/>
                  </a:lnTo>
                  <a:lnTo>
                    <a:pt x="29298" y="21615"/>
                  </a:lnTo>
                  <a:lnTo>
                    <a:pt x="29109" y="13399"/>
                  </a:lnTo>
                  <a:lnTo>
                    <a:pt x="24204" y="6507"/>
                  </a:lnTo>
                  <a:lnTo>
                    <a:pt x="16706" y="1764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17" name="Google Shape;9117;gefe2f4b35a_0_4785"/>
            <p:cNvSpPr/>
            <p:nvPr/>
          </p:nvSpPr>
          <p:spPr>
            <a:xfrm>
              <a:off x="2296450" y="1446984"/>
              <a:ext cx="25400" cy="17144"/>
            </a:xfrm>
            <a:custGeom>
              <a:rect b="b" l="l" r="r" t="t"/>
              <a:pathLst>
                <a:path extrusionOk="0" h="17144" w="25400">
                  <a:moveTo>
                    <a:pt x="14308" y="0"/>
                  </a:moveTo>
                  <a:lnTo>
                    <a:pt x="5570" y="0"/>
                  </a:lnTo>
                  <a:lnTo>
                    <a:pt x="4567" y="0"/>
                  </a:lnTo>
                  <a:lnTo>
                    <a:pt x="3462" y="101"/>
                  </a:lnTo>
                  <a:lnTo>
                    <a:pt x="2255" y="304"/>
                  </a:lnTo>
                  <a:lnTo>
                    <a:pt x="0" y="7316"/>
                  </a:lnTo>
                  <a:lnTo>
                    <a:pt x="2201" y="12403"/>
                  </a:lnTo>
                  <a:lnTo>
                    <a:pt x="7256" y="15501"/>
                  </a:lnTo>
                  <a:lnTo>
                    <a:pt x="13558" y="16548"/>
                  </a:lnTo>
                  <a:lnTo>
                    <a:pt x="19680" y="16548"/>
                  </a:lnTo>
                  <a:lnTo>
                    <a:pt x="25319" y="13639"/>
                  </a:lnTo>
                  <a:lnTo>
                    <a:pt x="24137" y="7569"/>
                  </a:lnTo>
                  <a:lnTo>
                    <a:pt x="15895" y="7264"/>
                  </a:lnTo>
                  <a:lnTo>
                    <a:pt x="1430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18" name="Google Shape;9118;gefe2f4b35a_0_4785"/>
            <p:cNvSpPr/>
            <p:nvPr/>
          </p:nvSpPr>
          <p:spPr>
            <a:xfrm>
              <a:off x="5687091" y="1449167"/>
              <a:ext cx="52070" cy="20955"/>
            </a:xfrm>
            <a:custGeom>
              <a:rect b="b" l="l" r="r" t="t"/>
              <a:pathLst>
                <a:path extrusionOk="0" h="20955" w="52070">
                  <a:moveTo>
                    <a:pt x="26149" y="0"/>
                  </a:moveTo>
                  <a:lnTo>
                    <a:pt x="17082" y="1327"/>
                  </a:lnTo>
                  <a:lnTo>
                    <a:pt x="9012" y="5237"/>
                  </a:lnTo>
                  <a:lnTo>
                    <a:pt x="2973" y="11621"/>
                  </a:lnTo>
                  <a:lnTo>
                    <a:pt x="0" y="20370"/>
                  </a:lnTo>
                  <a:lnTo>
                    <a:pt x="51485" y="20370"/>
                  </a:lnTo>
                  <a:lnTo>
                    <a:pt x="48289" y="11315"/>
                  </a:lnTo>
                  <a:lnTo>
                    <a:pt x="42413" y="4965"/>
                  </a:lnTo>
                  <a:lnTo>
                    <a:pt x="34739" y="1225"/>
                  </a:lnTo>
                  <a:lnTo>
                    <a:pt x="261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19" name="Google Shape;9119;gefe2f4b35a_0_4785"/>
            <p:cNvSpPr/>
            <p:nvPr/>
          </p:nvSpPr>
          <p:spPr>
            <a:xfrm>
              <a:off x="10386430" y="1446763"/>
              <a:ext cx="29845" cy="31115"/>
            </a:xfrm>
            <a:custGeom>
              <a:rect b="b" l="l" r="r" t="t"/>
              <a:pathLst>
                <a:path extrusionOk="0" h="31115" w="29845">
                  <a:moveTo>
                    <a:pt x="24066" y="0"/>
                  </a:moveTo>
                  <a:lnTo>
                    <a:pt x="21564" y="0"/>
                  </a:lnTo>
                  <a:lnTo>
                    <a:pt x="13190" y="863"/>
                  </a:lnTo>
                  <a:lnTo>
                    <a:pt x="6686" y="3576"/>
                  </a:lnTo>
                  <a:lnTo>
                    <a:pt x="2230" y="8320"/>
                  </a:lnTo>
                  <a:lnTo>
                    <a:pt x="0" y="15278"/>
                  </a:lnTo>
                  <a:lnTo>
                    <a:pt x="7389" y="17732"/>
                  </a:lnTo>
                  <a:lnTo>
                    <a:pt x="16128" y="28533"/>
                  </a:lnTo>
                  <a:lnTo>
                    <a:pt x="23367" y="30988"/>
                  </a:lnTo>
                  <a:lnTo>
                    <a:pt x="25133" y="30988"/>
                  </a:lnTo>
                  <a:lnTo>
                    <a:pt x="27177" y="30695"/>
                  </a:lnTo>
                  <a:lnTo>
                    <a:pt x="29590" y="30035"/>
                  </a:lnTo>
                  <a:lnTo>
                    <a:pt x="29590" y="533"/>
                  </a:lnTo>
                  <a:lnTo>
                    <a:pt x="26746" y="177"/>
                  </a:lnTo>
                  <a:lnTo>
                    <a:pt x="2406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20" name="Google Shape;9120;gefe2f4b35a_0_4785"/>
            <p:cNvSpPr/>
            <p:nvPr/>
          </p:nvSpPr>
          <p:spPr>
            <a:xfrm>
              <a:off x="2630195" y="1454543"/>
              <a:ext cx="240030" cy="35559"/>
            </a:xfrm>
            <a:custGeom>
              <a:rect b="b" l="l" r="r" t="t"/>
              <a:pathLst>
                <a:path extrusionOk="0" h="35559" w="240030">
                  <a:moveTo>
                    <a:pt x="21882" y="12"/>
                  </a:moveTo>
                  <a:lnTo>
                    <a:pt x="0" y="14986"/>
                  </a:lnTo>
                  <a:lnTo>
                    <a:pt x="1016" y="14998"/>
                  </a:lnTo>
                  <a:lnTo>
                    <a:pt x="8890" y="13919"/>
                  </a:lnTo>
                  <a:lnTo>
                    <a:pt x="14770" y="10871"/>
                  </a:lnTo>
                  <a:lnTo>
                    <a:pt x="18999" y="6146"/>
                  </a:lnTo>
                  <a:lnTo>
                    <a:pt x="21882" y="12"/>
                  </a:lnTo>
                  <a:close/>
                </a:path>
                <a:path extrusionOk="0" h="35559" w="240030">
                  <a:moveTo>
                    <a:pt x="239814" y="17246"/>
                  </a:moveTo>
                  <a:lnTo>
                    <a:pt x="237845" y="8661"/>
                  </a:lnTo>
                  <a:lnTo>
                    <a:pt x="228168" y="25"/>
                  </a:lnTo>
                  <a:lnTo>
                    <a:pt x="229425" y="11811"/>
                  </a:lnTo>
                  <a:lnTo>
                    <a:pt x="224637" y="21640"/>
                  </a:lnTo>
                  <a:lnTo>
                    <a:pt x="220522" y="29502"/>
                  </a:lnTo>
                  <a:lnTo>
                    <a:pt x="223812" y="35382"/>
                  </a:lnTo>
                  <a:lnTo>
                    <a:pt x="229501" y="35344"/>
                  </a:lnTo>
                  <a:lnTo>
                    <a:pt x="236283" y="26047"/>
                  </a:lnTo>
                  <a:lnTo>
                    <a:pt x="239814" y="1724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21" name="Google Shape;9121;gefe2f4b35a_0_4785"/>
            <p:cNvSpPr/>
            <p:nvPr/>
          </p:nvSpPr>
          <p:spPr>
            <a:xfrm>
              <a:off x="2854013" y="1489871"/>
              <a:ext cx="5714" cy="1905"/>
            </a:xfrm>
            <a:custGeom>
              <a:rect b="b" l="l" r="r" t="t"/>
              <a:pathLst>
                <a:path extrusionOk="0" h="1905" w="5714">
                  <a:moveTo>
                    <a:pt x="5689" y="0"/>
                  </a:moveTo>
                  <a:lnTo>
                    <a:pt x="0" y="38"/>
                  </a:lnTo>
                  <a:lnTo>
                    <a:pt x="1117" y="622"/>
                  </a:lnTo>
                  <a:lnTo>
                    <a:pt x="2552" y="1168"/>
                  </a:lnTo>
                  <a:lnTo>
                    <a:pt x="4356" y="1676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22" name="Google Shape;9122;gefe2f4b35a_0_4785"/>
            <p:cNvSpPr/>
            <p:nvPr/>
          </p:nvSpPr>
          <p:spPr>
            <a:xfrm>
              <a:off x="7152817" y="1454555"/>
              <a:ext cx="4972684" cy="15240"/>
            </a:xfrm>
            <a:custGeom>
              <a:rect b="b" l="l" r="r" t="t"/>
              <a:pathLst>
                <a:path extrusionOk="0" h="15240" w="4972684">
                  <a:moveTo>
                    <a:pt x="14681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81" y="14973"/>
                  </a:lnTo>
                  <a:lnTo>
                    <a:pt x="14681" y="0"/>
                  </a:lnTo>
                  <a:close/>
                </a:path>
                <a:path extrusionOk="0" h="15240" w="4972684">
                  <a:moveTo>
                    <a:pt x="4972393" y="8521"/>
                  </a:moveTo>
                  <a:lnTo>
                    <a:pt x="4957432" y="7493"/>
                  </a:lnTo>
                  <a:lnTo>
                    <a:pt x="4941417" y="10096"/>
                  </a:lnTo>
                  <a:lnTo>
                    <a:pt x="4933454" y="11798"/>
                  </a:lnTo>
                  <a:lnTo>
                    <a:pt x="4931969" y="12712"/>
                  </a:lnTo>
                  <a:lnTo>
                    <a:pt x="4935398" y="12992"/>
                  </a:lnTo>
                  <a:lnTo>
                    <a:pt x="4950168" y="12192"/>
                  </a:lnTo>
                  <a:lnTo>
                    <a:pt x="4966233" y="10388"/>
                  </a:lnTo>
                  <a:lnTo>
                    <a:pt x="4972393" y="852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23" name="Google Shape;9123;gefe2f4b35a_0_4785"/>
            <p:cNvSpPr/>
            <p:nvPr/>
          </p:nvSpPr>
          <p:spPr>
            <a:xfrm>
              <a:off x="611682" y="1469529"/>
              <a:ext cx="15240" cy="15240"/>
            </a:xfrm>
            <a:custGeom>
              <a:rect b="b" l="l" r="r" t="t"/>
              <a:pathLst>
                <a:path extrusionOk="0" h="15240" w="15240">
                  <a:moveTo>
                    <a:pt x="14693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693" y="14871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24" name="Google Shape;9124;gefe2f4b35a_0_4785"/>
            <p:cNvSpPr/>
            <p:nvPr/>
          </p:nvSpPr>
          <p:spPr>
            <a:xfrm>
              <a:off x="1900761" y="1469534"/>
              <a:ext cx="23494" cy="19050"/>
            </a:xfrm>
            <a:custGeom>
              <a:rect b="b" l="l" r="r" t="t"/>
              <a:pathLst>
                <a:path extrusionOk="0" h="19050" w="23494">
                  <a:moveTo>
                    <a:pt x="0" y="0"/>
                  </a:moveTo>
                  <a:lnTo>
                    <a:pt x="3911" y="14173"/>
                  </a:lnTo>
                  <a:lnTo>
                    <a:pt x="10883" y="18897"/>
                  </a:lnTo>
                  <a:lnTo>
                    <a:pt x="16268" y="18897"/>
                  </a:lnTo>
                  <a:lnTo>
                    <a:pt x="22308" y="16293"/>
                  </a:lnTo>
                  <a:lnTo>
                    <a:pt x="23483" y="10377"/>
                  </a:lnTo>
                  <a:lnTo>
                    <a:pt x="16984" y="39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25" name="Google Shape;9125;gefe2f4b35a_0_4785"/>
            <p:cNvSpPr/>
            <p:nvPr/>
          </p:nvSpPr>
          <p:spPr>
            <a:xfrm>
              <a:off x="3586396" y="1469534"/>
              <a:ext cx="31114" cy="29209"/>
            </a:xfrm>
            <a:custGeom>
              <a:rect b="b" l="l" r="r" t="t"/>
              <a:pathLst>
                <a:path extrusionOk="0" h="29209" w="31114">
                  <a:moveTo>
                    <a:pt x="1397" y="0"/>
                  </a:moveTo>
                  <a:lnTo>
                    <a:pt x="0" y="12014"/>
                  </a:lnTo>
                  <a:lnTo>
                    <a:pt x="3236" y="21048"/>
                  </a:lnTo>
                  <a:lnTo>
                    <a:pt x="9448" y="26737"/>
                  </a:lnTo>
                  <a:lnTo>
                    <a:pt x="16980" y="28714"/>
                  </a:lnTo>
                  <a:lnTo>
                    <a:pt x="23368" y="28714"/>
                  </a:lnTo>
                  <a:lnTo>
                    <a:pt x="29413" y="24422"/>
                  </a:lnTo>
                  <a:lnTo>
                    <a:pt x="30734" y="14871"/>
                  </a:lnTo>
                  <a:lnTo>
                    <a:pt x="23089" y="11326"/>
                  </a:lnTo>
                  <a:lnTo>
                    <a:pt x="9057" y="3345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26" name="Google Shape;9126;gefe2f4b35a_0_4785"/>
            <p:cNvSpPr/>
            <p:nvPr/>
          </p:nvSpPr>
          <p:spPr>
            <a:xfrm>
              <a:off x="7381278" y="1468592"/>
              <a:ext cx="29845" cy="20319"/>
            </a:xfrm>
            <a:custGeom>
              <a:rect b="b" l="l" r="r" t="t"/>
              <a:pathLst>
                <a:path extrusionOk="0" h="20319" w="29845">
                  <a:moveTo>
                    <a:pt x="10058" y="0"/>
                  </a:moveTo>
                  <a:lnTo>
                    <a:pt x="6692" y="0"/>
                  </a:lnTo>
                  <a:lnTo>
                    <a:pt x="4191" y="0"/>
                  </a:lnTo>
                  <a:lnTo>
                    <a:pt x="1917" y="2184"/>
                  </a:lnTo>
                  <a:lnTo>
                    <a:pt x="0" y="8204"/>
                  </a:lnTo>
                  <a:lnTo>
                    <a:pt x="7086" y="9144"/>
                  </a:lnTo>
                  <a:lnTo>
                    <a:pt x="7454" y="12852"/>
                  </a:lnTo>
                  <a:lnTo>
                    <a:pt x="24460" y="20078"/>
                  </a:lnTo>
                  <a:lnTo>
                    <a:pt x="26035" y="18592"/>
                  </a:lnTo>
                  <a:lnTo>
                    <a:pt x="27647" y="17157"/>
                  </a:lnTo>
                  <a:lnTo>
                    <a:pt x="29362" y="15811"/>
                  </a:lnTo>
                  <a:lnTo>
                    <a:pt x="25285" y="15836"/>
                  </a:lnTo>
                  <a:lnTo>
                    <a:pt x="13817" y="3962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27" name="Google Shape;9127;gefe2f4b35a_0_4785"/>
            <p:cNvSpPr/>
            <p:nvPr/>
          </p:nvSpPr>
          <p:spPr>
            <a:xfrm>
              <a:off x="7373823" y="1469541"/>
              <a:ext cx="6165850" cy="37465"/>
            </a:xfrm>
            <a:custGeom>
              <a:rect b="b" l="l" r="r" t="t"/>
              <a:pathLst>
                <a:path extrusionOk="0" h="37465" w="6165850">
                  <a:moveTo>
                    <a:pt x="31915" y="19138"/>
                  </a:moveTo>
                  <a:lnTo>
                    <a:pt x="14897" y="11912"/>
                  </a:lnTo>
                  <a:lnTo>
                    <a:pt x="14973" y="12725"/>
                  </a:lnTo>
                  <a:lnTo>
                    <a:pt x="14897" y="13703"/>
                  </a:lnTo>
                  <a:lnTo>
                    <a:pt x="14630" y="14871"/>
                  </a:lnTo>
                  <a:lnTo>
                    <a:pt x="12001" y="21323"/>
                  </a:lnTo>
                  <a:lnTo>
                    <a:pt x="7658" y="26149"/>
                  </a:lnTo>
                  <a:lnTo>
                    <a:pt x="3149" y="30899"/>
                  </a:lnTo>
                  <a:lnTo>
                    <a:pt x="0" y="37109"/>
                  </a:lnTo>
                  <a:lnTo>
                    <a:pt x="10528" y="35090"/>
                  </a:lnTo>
                  <a:lnTo>
                    <a:pt x="18745" y="30835"/>
                  </a:lnTo>
                  <a:lnTo>
                    <a:pt x="25577" y="25222"/>
                  </a:lnTo>
                  <a:lnTo>
                    <a:pt x="31915" y="19138"/>
                  </a:lnTo>
                  <a:close/>
                </a:path>
                <a:path extrusionOk="0" h="37465" w="6165850">
                  <a:moveTo>
                    <a:pt x="427266" y="0"/>
                  </a:moveTo>
                  <a:lnTo>
                    <a:pt x="414769" y="2070"/>
                  </a:lnTo>
                  <a:lnTo>
                    <a:pt x="404228" y="6273"/>
                  </a:lnTo>
                  <a:lnTo>
                    <a:pt x="397802" y="14706"/>
                  </a:lnTo>
                  <a:lnTo>
                    <a:pt x="397662" y="29502"/>
                  </a:lnTo>
                  <a:lnTo>
                    <a:pt x="410184" y="27203"/>
                  </a:lnTo>
                  <a:lnTo>
                    <a:pt x="419265" y="21526"/>
                  </a:lnTo>
                  <a:lnTo>
                    <a:pt x="424954" y="12471"/>
                  </a:lnTo>
                  <a:lnTo>
                    <a:pt x="427266" y="0"/>
                  </a:lnTo>
                  <a:close/>
                </a:path>
                <a:path extrusionOk="0" h="37465" w="6165850">
                  <a:moveTo>
                    <a:pt x="6165367" y="7251"/>
                  </a:moveTo>
                  <a:lnTo>
                    <a:pt x="6159919" y="6057"/>
                  </a:lnTo>
                  <a:lnTo>
                    <a:pt x="6153658" y="4876"/>
                  </a:lnTo>
                  <a:lnTo>
                    <a:pt x="6146914" y="3962"/>
                  </a:lnTo>
                  <a:lnTo>
                    <a:pt x="6139993" y="3594"/>
                  </a:lnTo>
                  <a:lnTo>
                    <a:pt x="6131090" y="4432"/>
                  </a:lnTo>
                  <a:lnTo>
                    <a:pt x="6123241" y="7353"/>
                  </a:lnTo>
                  <a:lnTo>
                    <a:pt x="6117247" y="12992"/>
                  </a:lnTo>
                  <a:lnTo>
                    <a:pt x="6113856" y="22009"/>
                  </a:lnTo>
                  <a:lnTo>
                    <a:pt x="6122416" y="22364"/>
                  </a:lnTo>
                  <a:lnTo>
                    <a:pt x="6126505" y="22364"/>
                  </a:lnTo>
                  <a:lnTo>
                    <a:pt x="6139319" y="21729"/>
                  </a:lnTo>
                  <a:lnTo>
                    <a:pt x="6150457" y="19418"/>
                  </a:lnTo>
                  <a:lnTo>
                    <a:pt x="6159322" y="14795"/>
                  </a:lnTo>
                  <a:lnTo>
                    <a:pt x="6165367" y="725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28" name="Google Shape;9128;gefe2f4b35a_0_4785"/>
            <p:cNvSpPr/>
            <p:nvPr/>
          </p:nvSpPr>
          <p:spPr>
            <a:xfrm>
              <a:off x="1000460" y="1476390"/>
              <a:ext cx="31115" cy="24130"/>
            </a:xfrm>
            <a:custGeom>
              <a:rect b="b" l="l" r="r" t="t"/>
              <a:pathLst>
                <a:path extrusionOk="0" h="24130" w="31115">
                  <a:moveTo>
                    <a:pt x="9049" y="0"/>
                  </a:moveTo>
                  <a:lnTo>
                    <a:pt x="6725" y="0"/>
                  </a:lnTo>
                  <a:lnTo>
                    <a:pt x="4261" y="139"/>
                  </a:lnTo>
                  <a:lnTo>
                    <a:pt x="1683" y="406"/>
                  </a:lnTo>
                  <a:lnTo>
                    <a:pt x="0" y="12033"/>
                  </a:lnTo>
                  <a:lnTo>
                    <a:pt x="2789" y="19102"/>
                  </a:lnTo>
                  <a:lnTo>
                    <a:pt x="9068" y="22610"/>
                  </a:lnTo>
                  <a:lnTo>
                    <a:pt x="17850" y="23558"/>
                  </a:lnTo>
                  <a:lnTo>
                    <a:pt x="21952" y="23558"/>
                  </a:lnTo>
                  <a:lnTo>
                    <a:pt x="26461" y="23139"/>
                  </a:lnTo>
                  <a:lnTo>
                    <a:pt x="31045" y="22644"/>
                  </a:lnTo>
                  <a:lnTo>
                    <a:pt x="30566" y="12033"/>
                  </a:lnTo>
                  <a:lnTo>
                    <a:pt x="26429" y="5035"/>
                  </a:lnTo>
                  <a:lnTo>
                    <a:pt x="19101" y="1180"/>
                  </a:lnTo>
                  <a:lnTo>
                    <a:pt x="904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29" name="Google Shape;9129;gefe2f4b35a_0_4785"/>
            <p:cNvSpPr/>
            <p:nvPr/>
          </p:nvSpPr>
          <p:spPr>
            <a:xfrm>
              <a:off x="7601801" y="1475942"/>
              <a:ext cx="2896234" cy="38100"/>
            </a:xfrm>
            <a:custGeom>
              <a:rect b="b" l="l" r="r" t="t"/>
              <a:pathLst>
                <a:path extrusionOk="0" h="38100" w="2896234">
                  <a:moveTo>
                    <a:pt x="29781" y="15608"/>
                  </a:moveTo>
                  <a:lnTo>
                    <a:pt x="22504" y="13169"/>
                  </a:lnTo>
                  <a:lnTo>
                    <a:pt x="13830" y="2438"/>
                  </a:lnTo>
                  <a:lnTo>
                    <a:pt x="6477" y="0"/>
                  </a:lnTo>
                  <a:lnTo>
                    <a:pt x="4775" y="0"/>
                  </a:lnTo>
                  <a:lnTo>
                    <a:pt x="2794" y="266"/>
                  </a:lnTo>
                  <a:lnTo>
                    <a:pt x="482" y="863"/>
                  </a:lnTo>
                  <a:lnTo>
                    <a:pt x="0" y="14312"/>
                  </a:lnTo>
                  <a:lnTo>
                    <a:pt x="1308" y="25920"/>
                  </a:lnTo>
                  <a:lnTo>
                    <a:pt x="5867" y="34239"/>
                  </a:lnTo>
                  <a:lnTo>
                    <a:pt x="15100" y="37858"/>
                  </a:lnTo>
                  <a:lnTo>
                    <a:pt x="17767" y="31381"/>
                  </a:lnTo>
                  <a:lnTo>
                    <a:pt x="22136" y="26504"/>
                  </a:lnTo>
                  <a:lnTo>
                    <a:pt x="26644" y="21755"/>
                  </a:lnTo>
                  <a:lnTo>
                    <a:pt x="29781" y="15608"/>
                  </a:lnTo>
                  <a:close/>
                </a:path>
                <a:path extrusionOk="0" h="38100" w="2896234">
                  <a:moveTo>
                    <a:pt x="2895676" y="16332"/>
                  </a:moveTo>
                  <a:lnTo>
                    <a:pt x="2895066" y="850"/>
                  </a:lnTo>
                  <a:lnTo>
                    <a:pt x="2881884" y="6096"/>
                  </a:lnTo>
                  <a:lnTo>
                    <a:pt x="2868320" y="11023"/>
                  </a:lnTo>
                  <a:lnTo>
                    <a:pt x="2857144" y="18326"/>
                  </a:lnTo>
                  <a:lnTo>
                    <a:pt x="2851086" y="30695"/>
                  </a:lnTo>
                  <a:lnTo>
                    <a:pt x="2861424" y="31419"/>
                  </a:lnTo>
                  <a:lnTo>
                    <a:pt x="2866263" y="31419"/>
                  </a:lnTo>
                  <a:lnTo>
                    <a:pt x="2879852" y="30213"/>
                  </a:lnTo>
                  <a:lnTo>
                    <a:pt x="2890126" y="25641"/>
                  </a:lnTo>
                  <a:lnTo>
                    <a:pt x="2895676" y="1633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30" name="Google Shape;9130;gefe2f4b35a_0_4785"/>
            <p:cNvSpPr/>
            <p:nvPr/>
          </p:nvSpPr>
          <p:spPr>
            <a:xfrm>
              <a:off x="143101" y="1484401"/>
              <a:ext cx="26669" cy="7619"/>
            </a:xfrm>
            <a:custGeom>
              <a:rect b="b" l="l" r="r" t="t"/>
              <a:pathLst>
                <a:path extrusionOk="0" h="7619" w="26669">
                  <a:moveTo>
                    <a:pt x="26568" y="0"/>
                  </a:moveTo>
                  <a:lnTo>
                    <a:pt x="24701" y="203"/>
                  </a:lnTo>
                  <a:lnTo>
                    <a:pt x="19431" y="254"/>
                  </a:lnTo>
                  <a:lnTo>
                    <a:pt x="13487" y="190"/>
                  </a:lnTo>
                  <a:lnTo>
                    <a:pt x="8089" y="190"/>
                  </a:lnTo>
                  <a:lnTo>
                    <a:pt x="3022" y="533"/>
                  </a:lnTo>
                  <a:lnTo>
                    <a:pt x="0" y="2819"/>
                  </a:lnTo>
                  <a:lnTo>
                    <a:pt x="4749" y="6921"/>
                  </a:lnTo>
                  <a:lnTo>
                    <a:pt x="11125" y="7023"/>
                  </a:lnTo>
                  <a:lnTo>
                    <a:pt x="18656" y="7023"/>
                  </a:lnTo>
                  <a:lnTo>
                    <a:pt x="25374" y="6197"/>
                  </a:lnTo>
                  <a:lnTo>
                    <a:pt x="265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31" name="Google Shape;9131;gefe2f4b35a_0_4785"/>
            <p:cNvSpPr/>
            <p:nvPr/>
          </p:nvSpPr>
          <p:spPr>
            <a:xfrm>
              <a:off x="140440" y="1487215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2667" y="0"/>
                  </a:moveTo>
                  <a:lnTo>
                    <a:pt x="1320" y="1016"/>
                  </a:lnTo>
                  <a:lnTo>
                    <a:pt x="381" y="2413"/>
                  </a:lnTo>
                  <a:lnTo>
                    <a:pt x="0" y="4330"/>
                  </a:lnTo>
                  <a:lnTo>
                    <a:pt x="1701" y="4152"/>
                  </a:lnTo>
                  <a:lnTo>
                    <a:pt x="3556" y="4089"/>
                  </a:lnTo>
                  <a:lnTo>
                    <a:pt x="6108" y="4089"/>
                  </a:lnTo>
                  <a:lnTo>
                    <a:pt x="7416" y="4114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32" name="Google Shape;9132;gefe2f4b35a_0_4785"/>
            <p:cNvSpPr/>
            <p:nvPr/>
          </p:nvSpPr>
          <p:spPr>
            <a:xfrm>
              <a:off x="2814711" y="1484401"/>
              <a:ext cx="22860" cy="6350"/>
            </a:xfrm>
            <a:custGeom>
              <a:rect b="b" l="l" r="r" t="t"/>
              <a:pathLst>
                <a:path extrusionOk="0" h="6350" w="22860">
                  <a:moveTo>
                    <a:pt x="21475" y="0"/>
                  </a:moveTo>
                  <a:lnTo>
                    <a:pt x="12903" y="495"/>
                  </a:lnTo>
                  <a:lnTo>
                    <a:pt x="5524" y="2247"/>
                  </a:lnTo>
                  <a:lnTo>
                    <a:pt x="0" y="5867"/>
                  </a:lnTo>
                  <a:lnTo>
                    <a:pt x="22809" y="5638"/>
                  </a:lnTo>
                  <a:lnTo>
                    <a:pt x="22631" y="4025"/>
                  </a:lnTo>
                  <a:lnTo>
                    <a:pt x="22199" y="215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33" name="Google Shape;9133;gefe2f4b35a_0_4785"/>
            <p:cNvSpPr/>
            <p:nvPr/>
          </p:nvSpPr>
          <p:spPr>
            <a:xfrm>
              <a:off x="2806865" y="1483245"/>
              <a:ext cx="2386965" cy="22225"/>
            </a:xfrm>
            <a:custGeom>
              <a:rect b="b" l="l" r="r" t="t"/>
              <a:pathLst>
                <a:path extrusionOk="0" h="22225" w="2386965">
                  <a:moveTo>
                    <a:pt x="31534" y="14706"/>
                  </a:moveTo>
                  <a:lnTo>
                    <a:pt x="30657" y="6794"/>
                  </a:lnTo>
                  <a:lnTo>
                    <a:pt x="7848" y="7023"/>
                  </a:lnTo>
                  <a:lnTo>
                    <a:pt x="4495" y="9220"/>
                  </a:lnTo>
                  <a:lnTo>
                    <a:pt x="1828" y="12090"/>
                  </a:lnTo>
                  <a:lnTo>
                    <a:pt x="0" y="15786"/>
                  </a:lnTo>
                  <a:lnTo>
                    <a:pt x="1257" y="15621"/>
                  </a:lnTo>
                  <a:lnTo>
                    <a:pt x="2628" y="15557"/>
                  </a:lnTo>
                  <a:lnTo>
                    <a:pt x="6477" y="15557"/>
                  </a:lnTo>
                  <a:lnTo>
                    <a:pt x="16840" y="16306"/>
                  </a:lnTo>
                  <a:lnTo>
                    <a:pt x="26200" y="16306"/>
                  </a:lnTo>
                  <a:lnTo>
                    <a:pt x="31534" y="14706"/>
                  </a:lnTo>
                  <a:close/>
                </a:path>
                <a:path extrusionOk="0" h="22225" w="2386965">
                  <a:moveTo>
                    <a:pt x="2386507" y="8305"/>
                  </a:moveTo>
                  <a:lnTo>
                    <a:pt x="2376652" y="6210"/>
                  </a:lnTo>
                  <a:lnTo>
                    <a:pt x="2367483" y="3454"/>
                  </a:lnTo>
                  <a:lnTo>
                    <a:pt x="2357983" y="1028"/>
                  </a:lnTo>
                  <a:lnTo>
                    <a:pt x="2347112" y="0"/>
                  </a:lnTo>
                  <a:lnTo>
                    <a:pt x="2343454" y="0"/>
                  </a:lnTo>
                  <a:lnTo>
                    <a:pt x="2339441" y="342"/>
                  </a:lnTo>
                  <a:lnTo>
                    <a:pt x="2334971" y="1168"/>
                  </a:lnTo>
                  <a:lnTo>
                    <a:pt x="2337854" y="10223"/>
                  </a:lnTo>
                  <a:lnTo>
                    <a:pt x="2344089" y="16624"/>
                  </a:lnTo>
                  <a:lnTo>
                    <a:pt x="2352522" y="20434"/>
                  </a:lnTo>
                  <a:lnTo>
                    <a:pt x="2362009" y="21691"/>
                  </a:lnTo>
                  <a:lnTo>
                    <a:pt x="2369832" y="20840"/>
                  </a:lnTo>
                  <a:lnTo>
                    <a:pt x="2376970" y="18300"/>
                  </a:lnTo>
                  <a:lnTo>
                    <a:pt x="2382736" y="14109"/>
                  </a:lnTo>
                  <a:lnTo>
                    <a:pt x="2386507" y="83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34" name="Google Shape;9134;gefe2f4b35a_0_4785"/>
            <p:cNvSpPr/>
            <p:nvPr/>
          </p:nvSpPr>
          <p:spPr>
            <a:xfrm>
              <a:off x="5228174" y="1484401"/>
              <a:ext cx="12064" cy="22859"/>
            </a:xfrm>
            <a:custGeom>
              <a:rect b="b" l="l" r="r" t="t"/>
              <a:pathLst>
                <a:path extrusionOk="0" h="22859" w="12064">
                  <a:moveTo>
                    <a:pt x="9448" y="0"/>
                  </a:moveTo>
                  <a:lnTo>
                    <a:pt x="8902" y="9448"/>
                  </a:lnTo>
                  <a:lnTo>
                    <a:pt x="0" y="10020"/>
                  </a:lnTo>
                  <a:lnTo>
                    <a:pt x="1981" y="22237"/>
                  </a:lnTo>
                  <a:lnTo>
                    <a:pt x="11544" y="22237"/>
                  </a:lnTo>
                  <a:lnTo>
                    <a:pt x="10947" y="14731"/>
                  </a:lnTo>
                  <a:lnTo>
                    <a:pt x="94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35" name="Google Shape;9135;gefe2f4b35a_0_4785"/>
            <p:cNvSpPr/>
            <p:nvPr/>
          </p:nvSpPr>
          <p:spPr>
            <a:xfrm>
              <a:off x="5237657" y="1484408"/>
              <a:ext cx="16510" cy="22859"/>
            </a:xfrm>
            <a:custGeom>
              <a:rect b="b" l="l" r="r" t="t"/>
              <a:pathLst>
                <a:path extrusionOk="0" h="22859" w="16510">
                  <a:moveTo>
                    <a:pt x="0" y="0"/>
                  </a:moveTo>
                  <a:lnTo>
                    <a:pt x="1460" y="14731"/>
                  </a:lnTo>
                  <a:lnTo>
                    <a:pt x="2057" y="22237"/>
                  </a:lnTo>
                  <a:lnTo>
                    <a:pt x="7480" y="22237"/>
                  </a:lnTo>
                  <a:lnTo>
                    <a:pt x="11798" y="21640"/>
                  </a:lnTo>
                  <a:lnTo>
                    <a:pt x="16129" y="20955"/>
                  </a:lnTo>
                  <a:lnTo>
                    <a:pt x="14655" y="14617"/>
                  </a:lnTo>
                  <a:lnTo>
                    <a:pt x="5156" y="14617"/>
                  </a:lnTo>
                  <a:lnTo>
                    <a:pt x="8051" y="1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36" name="Google Shape;9136;gefe2f4b35a_0_4785"/>
            <p:cNvSpPr/>
            <p:nvPr/>
          </p:nvSpPr>
          <p:spPr>
            <a:xfrm>
              <a:off x="7418123" y="1482930"/>
              <a:ext cx="52070" cy="26034"/>
            </a:xfrm>
            <a:custGeom>
              <a:rect b="b" l="l" r="r" t="t"/>
              <a:pathLst>
                <a:path extrusionOk="0" h="26034" w="52070">
                  <a:moveTo>
                    <a:pt x="16598" y="0"/>
                  </a:moveTo>
                  <a:lnTo>
                    <a:pt x="11785" y="0"/>
                  </a:lnTo>
                  <a:lnTo>
                    <a:pt x="7188" y="0"/>
                  </a:lnTo>
                  <a:lnTo>
                    <a:pt x="3162" y="2184"/>
                  </a:lnTo>
                  <a:lnTo>
                    <a:pt x="0" y="8610"/>
                  </a:lnTo>
                  <a:lnTo>
                    <a:pt x="8254" y="10452"/>
                  </a:lnTo>
                  <a:lnTo>
                    <a:pt x="14427" y="14401"/>
                  </a:lnTo>
                  <a:lnTo>
                    <a:pt x="19710" y="19265"/>
                  </a:lnTo>
                  <a:lnTo>
                    <a:pt x="35013" y="25730"/>
                  </a:lnTo>
                  <a:lnTo>
                    <a:pt x="37071" y="16624"/>
                  </a:lnTo>
                  <a:lnTo>
                    <a:pt x="49123" y="17576"/>
                  </a:lnTo>
                  <a:lnTo>
                    <a:pt x="51511" y="8610"/>
                  </a:lnTo>
                  <a:lnTo>
                    <a:pt x="49491" y="9271"/>
                  </a:lnTo>
                  <a:lnTo>
                    <a:pt x="47459" y="9563"/>
                  </a:lnTo>
                  <a:lnTo>
                    <a:pt x="39484" y="9563"/>
                  </a:lnTo>
                  <a:lnTo>
                    <a:pt x="22034" y="2387"/>
                  </a:lnTo>
                  <a:lnTo>
                    <a:pt x="165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37" name="Google Shape;9137;gefe2f4b35a_0_4785"/>
            <p:cNvSpPr/>
            <p:nvPr/>
          </p:nvSpPr>
          <p:spPr>
            <a:xfrm>
              <a:off x="7437819" y="1484400"/>
              <a:ext cx="5998209" cy="44450"/>
            </a:xfrm>
            <a:custGeom>
              <a:rect b="b" l="l" r="r" t="t"/>
              <a:pathLst>
                <a:path extrusionOk="0" h="44450" w="5998209">
                  <a:moveTo>
                    <a:pt x="17119" y="36982"/>
                  </a:moveTo>
                  <a:lnTo>
                    <a:pt x="15011" y="31229"/>
                  </a:lnTo>
                  <a:lnTo>
                    <a:pt x="14630" y="27203"/>
                  </a:lnTo>
                  <a:lnTo>
                    <a:pt x="15303" y="24257"/>
                  </a:lnTo>
                  <a:lnTo>
                    <a:pt x="0" y="17792"/>
                  </a:lnTo>
                  <a:lnTo>
                    <a:pt x="4521" y="22352"/>
                  </a:lnTo>
                  <a:lnTo>
                    <a:pt x="8750" y="27190"/>
                  </a:lnTo>
                  <a:lnTo>
                    <a:pt x="12890" y="32131"/>
                  </a:lnTo>
                  <a:lnTo>
                    <a:pt x="17119" y="36982"/>
                  </a:lnTo>
                  <a:close/>
                </a:path>
                <a:path extrusionOk="0" h="44450" w="5998209">
                  <a:moveTo>
                    <a:pt x="318960" y="44132"/>
                  </a:moveTo>
                  <a:lnTo>
                    <a:pt x="317754" y="30568"/>
                  </a:lnTo>
                  <a:lnTo>
                    <a:pt x="315175" y="18351"/>
                  </a:lnTo>
                  <a:lnTo>
                    <a:pt x="310819" y="8001"/>
                  </a:lnTo>
                  <a:lnTo>
                    <a:pt x="304266" y="0"/>
                  </a:lnTo>
                  <a:lnTo>
                    <a:pt x="300482" y="13982"/>
                  </a:lnTo>
                  <a:lnTo>
                    <a:pt x="301383" y="25996"/>
                  </a:lnTo>
                  <a:lnTo>
                    <a:pt x="307403" y="36055"/>
                  </a:lnTo>
                  <a:lnTo>
                    <a:pt x="318960" y="44132"/>
                  </a:lnTo>
                  <a:close/>
                </a:path>
                <a:path extrusionOk="0" h="44450" w="5998209">
                  <a:moveTo>
                    <a:pt x="2507361" y="4483"/>
                  </a:moveTo>
                  <a:lnTo>
                    <a:pt x="2499423" y="0"/>
                  </a:lnTo>
                  <a:lnTo>
                    <a:pt x="2495969" y="6248"/>
                  </a:lnTo>
                  <a:lnTo>
                    <a:pt x="2491752" y="15900"/>
                  </a:lnTo>
                  <a:lnTo>
                    <a:pt x="2491359" y="24955"/>
                  </a:lnTo>
                  <a:lnTo>
                    <a:pt x="2499423" y="29387"/>
                  </a:lnTo>
                  <a:lnTo>
                    <a:pt x="2502814" y="23152"/>
                  </a:lnTo>
                  <a:lnTo>
                    <a:pt x="2506980" y="13525"/>
                  </a:lnTo>
                  <a:lnTo>
                    <a:pt x="2507361" y="4483"/>
                  </a:lnTo>
                  <a:close/>
                </a:path>
                <a:path extrusionOk="0" h="44450" w="5998209">
                  <a:moveTo>
                    <a:pt x="5121580" y="7150"/>
                  </a:moveTo>
                  <a:lnTo>
                    <a:pt x="5116639" y="2451"/>
                  </a:lnTo>
                  <a:lnTo>
                    <a:pt x="5110353" y="457"/>
                  </a:lnTo>
                  <a:lnTo>
                    <a:pt x="5103863" y="457"/>
                  </a:lnTo>
                  <a:lnTo>
                    <a:pt x="5093068" y="2171"/>
                  </a:lnTo>
                  <a:lnTo>
                    <a:pt x="5083060" y="6858"/>
                  </a:lnTo>
                  <a:lnTo>
                    <a:pt x="5075009" y="13792"/>
                  </a:lnTo>
                  <a:lnTo>
                    <a:pt x="5070068" y="22250"/>
                  </a:lnTo>
                  <a:lnTo>
                    <a:pt x="5074412" y="22034"/>
                  </a:lnTo>
                  <a:lnTo>
                    <a:pt x="5079822" y="22047"/>
                  </a:lnTo>
                  <a:lnTo>
                    <a:pt x="5092700" y="22466"/>
                  </a:lnTo>
                  <a:lnTo>
                    <a:pt x="5095786" y="22466"/>
                  </a:lnTo>
                  <a:lnTo>
                    <a:pt x="5105514" y="21932"/>
                  </a:lnTo>
                  <a:lnTo>
                    <a:pt x="5113617" y="19773"/>
                  </a:lnTo>
                  <a:lnTo>
                    <a:pt x="5119243" y="15138"/>
                  </a:lnTo>
                  <a:lnTo>
                    <a:pt x="5121580" y="7150"/>
                  </a:lnTo>
                  <a:close/>
                </a:path>
                <a:path extrusionOk="0" h="44450" w="5998209">
                  <a:moveTo>
                    <a:pt x="5997689" y="22542"/>
                  </a:moveTo>
                  <a:lnTo>
                    <a:pt x="5997130" y="13169"/>
                  </a:lnTo>
                  <a:lnTo>
                    <a:pt x="5995289" y="8483"/>
                  </a:lnTo>
                  <a:lnTo>
                    <a:pt x="5991796" y="8483"/>
                  </a:lnTo>
                  <a:lnTo>
                    <a:pt x="5989688" y="8483"/>
                  </a:lnTo>
                  <a:lnTo>
                    <a:pt x="5986983" y="10198"/>
                  </a:lnTo>
                  <a:lnTo>
                    <a:pt x="5983656" y="14643"/>
                  </a:lnTo>
                  <a:lnTo>
                    <a:pt x="5987986" y="23939"/>
                  </a:lnTo>
                  <a:lnTo>
                    <a:pt x="5991326" y="27216"/>
                  </a:lnTo>
                  <a:lnTo>
                    <a:pt x="5996406" y="27216"/>
                  </a:lnTo>
                  <a:lnTo>
                    <a:pt x="5997689" y="2254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38" name="Google Shape;9138;gefe2f4b35a_0_4785"/>
            <p:cNvSpPr/>
            <p:nvPr/>
          </p:nvSpPr>
          <p:spPr>
            <a:xfrm>
              <a:off x="3713015" y="1499033"/>
              <a:ext cx="7620" cy="4444"/>
            </a:xfrm>
            <a:custGeom>
              <a:rect b="b" l="l" r="r" t="t"/>
              <a:pathLst>
                <a:path extrusionOk="0" h="4444" w="7620">
                  <a:moveTo>
                    <a:pt x="7061" y="0"/>
                  </a:moveTo>
                  <a:lnTo>
                    <a:pt x="4864" y="254"/>
                  </a:lnTo>
                  <a:lnTo>
                    <a:pt x="2463" y="304"/>
                  </a:lnTo>
                  <a:lnTo>
                    <a:pt x="0" y="304"/>
                  </a:lnTo>
                  <a:lnTo>
                    <a:pt x="3022" y="2959"/>
                  </a:lnTo>
                  <a:lnTo>
                    <a:pt x="4521" y="4292"/>
                  </a:lnTo>
                  <a:lnTo>
                    <a:pt x="5753" y="3263"/>
                  </a:lnTo>
                  <a:lnTo>
                    <a:pt x="6642" y="1866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39" name="Google Shape;9139;gefe2f4b35a_0_4785"/>
            <p:cNvSpPr/>
            <p:nvPr/>
          </p:nvSpPr>
          <p:spPr>
            <a:xfrm>
              <a:off x="3690810" y="1499320"/>
              <a:ext cx="27304" cy="7619"/>
            </a:xfrm>
            <a:custGeom>
              <a:rect b="b" l="l" r="r" t="t"/>
              <a:pathLst>
                <a:path extrusionOk="0" h="7619" w="27304">
                  <a:moveTo>
                    <a:pt x="22212" y="25"/>
                  </a:moveTo>
                  <a:lnTo>
                    <a:pt x="17310" y="0"/>
                  </a:lnTo>
                  <a:lnTo>
                    <a:pt x="9156" y="0"/>
                  </a:lnTo>
                  <a:lnTo>
                    <a:pt x="1498" y="571"/>
                  </a:lnTo>
                  <a:lnTo>
                    <a:pt x="0" y="7315"/>
                  </a:lnTo>
                  <a:lnTo>
                    <a:pt x="2527" y="6972"/>
                  </a:lnTo>
                  <a:lnTo>
                    <a:pt x="17856" y="6934"/>
                  </a:lnTo>
                  <a:lnTo>
                    <a:pt x="23494" y="6692"/>
                  </a:lnTo>
                  <a:lnTo>
                    <a:pt x="26720" y="4000"/>
                  </a:lnTo>
                  <a:lnTo>
                    <a:pt x="22212" y="2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40" name="Google Shape;9140;gefe2f4b35a_0_4785"/>
            <p:cNvSpPr/>
            <p:nvPr/>
          </p:nvSpPr>
          <p:spPr>
            <a:xfrm>
              <a:off x="4766340" y="1527609"/>
              <a:ext cx="9525" cy="10794"/>
            </a:xfrm>
            <a:custGeom>
              <a:rect b="b" l="l" r="r" t="t"/>
              <a:pathLst>
                <a:path extrusionOk="0" h="10794" w="9525">
                  <a:moveTo>
                    <a:pt x="8966" y="0"/>
                  </a:moveTo>
                  <a:lnTo>
                    <a:pt x="5689" y="2552"/>
                  </a:lnTo>
                  <a:lnTo>
                    <a:pt x="2590" y="5295"/>
                  </a:lnTo>
                  <a:lnTo>
                    <a:pt x="0" y="8534"/>
                  </a:lnTo>
                  <a:lnTo>
                    <a:pt x="3352" y="9461"/>
                  </a:lnTo>
                  <a:lnTo>
                    <a:pt x="6324" y="9982"/>
                  </a:lnTo>
                  <a:lnTo>
                    <a:pt x="8966" y="10198"/>
                  </a:lnTo>
                  <a:lnTo>
                    <a:pt x="8813" y="9156"/>
                  </a:lnTo>
                  <a:lnTo>
                    <a:pt x="8750" y="8128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41" name="Google Shape;9141;gefe2f4b35a_0_4785"/>
            <p:cNvSpPr/>
            <p:nvPr/>
          </p:nvSpPr>
          <p:spPr>
            <a:xfrm>
              <a:off x="4775093" y="1499033"/>
              <a:ext cx="43179" cy="39369"/>
            </a:xfrm>
            <a:custGeom>
              <a:rect b="b" l="l" r="r" t="t"/>
              <a:pathLst>
                <a:path extrusionOk="0" h="39369" w="43179">
                  <a:moveTo>
                    <a:pt x="28079" y="0"/>
                  </a:moveTo>
                  <a:lnTo>
                    <a:pt x="23181" y="9281"/>
                  </a:lnTo>
                  <a:lnTo>
                    <a:pt x="16295" y="16521"/>
                  </a:lnTo>
                  <a:lnTo>
                    <a:pt x="8336" y="22643"/>
                  </a:lnTo>
                  <a:lnTo>
                    <a:pt x="215" y="28575"/>
                  </a:lnTo>
                  <a:lnTo>
                    <a:pt x="0" y="36703"/>
                  </a:lnTo>
                  <a:lnTo>
                    <a:pt x="63" y="37731"/>
                  </a:lnTo>
                  <a:lnTo>
                    <a:pt x="215" y="38785"/>
                  </a:lnTo>
                  <a:lnTo>
                    <a:pt x="2933" y="38900"/>
                  </a:lnTo>
                  <a:lnTo>
                    <a:pt x="12153" y="38900"/>
                  </a:lnTo>
                  <a:lnTo>
                    <a:pt x="32423" y="22326"/>
                  </a:lnTo>
                  <a:lnTo>
                    <a:pt x="42748" y="22352"/>
                  </a:lnTo>
                  <a:lnTo>
                    <a:pt x="41815" y="13966"/>
                  </a:lnTo>
                  <a:lnTo>
                    <a:pt x="38847" y="7632"/>
                  </a:lnTo>
                  <a:lnTo>
                    <a:pt x="34163" y="3071"/>
                  </a:lnTo>
                  <a:lnTo>
                    <a:pt x="2807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42" name="Google Shape;9142;gefe2f4b35a_0_4785"/>
            <p:cNvSpPr/>
            <p:nvPr/>
          </p:nvSpPr>
          <p:spPr>
            <a:xfrm>
              <a:off x="2534399" y="1505546"/>
              <a:ext cx="2548890" cy="20319"/>
            </a:xfrm>
            <a:custGeom>
              <a:rect b="b" l="l" r="r" t="t"/>
              <a:pathLst>
                <a:path extrusionOk="0" h="20319" w="2548890">
                  <a:moveTo>
                    <a:pt x="29273" y="1104"/>
                  </a:moveTo>
                  <a:lnTo>
                    <a:pt x="27647" y="1282"/>
                  </a:lnTo>
                  <a:lnTo>
                    <a:pt x="22618" y="1333"/>
                  </a:lnTo>
                  <a:lnTo>
                    <a:pt x="15176" y="1193"/>
                  </a:lnTo>
                  <a:lnTo>
                    <a:pt x="7772" y="1193"/>
                  </a:lnTo>
                  <a:lnTo>
                    <a:pt x="1193" y="2070"/>
                  </a:lnTo>
                  <a:lnTo>
                    <a:pt x="0" y="8242"/>
                  </a:lnTo>
                  <a:lnTo>
                    <a:pt x="1727" y="8089"/>
                  </a:lnTo>
                  <a:lnTo>
                    <a:pt x="6756" y="8039"/>
                  </a:lnTo>
                  <a:lnTo>
                    <a:pt x="13042" y="8115"/>
                  </a:lnTo>
                  <a:lnTo>
                    <a:pt x="20878" y="8115"/>
                  </a:lnTo>
                  <a:lnTo>
                    <a:pt x="28003" y="7366"/>
                  </a:lnTo>
                  <a:lnTo>
                    <a:pt x="29273" y="1104"/>
                  </a:lnTo>
                  <a:close/>
                </a:path>
                <a:path extrusionOk="0" h="20319" w="2548890">
                  <a:moveTo>
                    <a:pt x="2548458" y="1104"/>
                  </a:moveTo>
                  <a:lnTo>
                    <a:pt x="2546743" y="342"/>
                  </a:lnTo>
                  <a:lnTo>
                    <a:pt x="2545003" y="0"/>
                  </a:lnTo>
                  <a:lnTo>
                    <a:pt x="2543276" y="0"/>
                  </a:lnTo>
                  <a:lnTo>
                    <a:pt x="2535339" y="2298"/>
                  </a:lnTo>
                  <a:lnTo>
                    <a:pt x="2529154" y="7823"/>
                  </a:lnTo>
                  <a:lnTo>
                    <a:pt x="2526169" y="14516"/>
                  </a:lnTo>
                  <a:lnTo>
                    <a:pt x="2527820" y="20320"/>
                  </a:lnTo>
                  <a:lnTo>
                    <a:pt x="2530157" y="20205"/>
                  </a:lnTo>
                  <a:lnTo>
                    <a:pt x="2532456" y="20015"/>
                  </a:lnTo>
                  <a:lnTo>
                    <a:pt x="2534742" y="19748"/>
                  </a:lnTo>
                  <a:lnTo>
                    <a:pt x="2538069" y="12052"/>
                  </a:lnTo>
                  <a:lnTo>
                    <a:pt x="2546439" y="9474"/>
                  </a:lnTo>
                  <a:lnTo>
                    <a:pt x="2548458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43" name="Google Shape;9143;gefe2f4b35a_0_4785"/>
            <p:cNvSpPr/>
            <p:nvPr/>
          </p:nvSpPr>
          <p:spPr>
            <a:xfrm>
              <a:off x="5062231" y="1525287"/>
              <a:ext cx="6985" cy="3809"/>
            </a:xfrm>
            <a:custGeom>
              <a:rect b="b" l="l" r="r" t="t"/>
              <a:pathLst>
                <a:path extrusionOk="0" h="3809" w="6985">
                  <a:moveTo>
                    <a:pt x="6921" y="0"/>
                  </a:moveTo>
                  <a:lnTo>
                    <a:pt x="4635" y="266"/>
                  </a:lnTo>
                  <a:lnTo>
                    <a:pt x="2324" y="457"/>
                  </a:lnTo>
                  <a:lnTo>
                    <a:pt x="0" y="571"/>
                  </a:lnTo>
                  <a:lnTo>
                    <a:pt x="1219" y="1866"/>
                  </a:lnTo>
                  <a:lnTo>
                    <a:pt x="3149" y="2819"/>
                  </a:lnTo>
                  <a:lnTo>
                    <a:pt x="5905" y="3238"/>
                  </a:lnTo>
                  <a:lnTo>
                    <a:pt x="6146" y="2057"/>
                  </a:lnTo>
                  <a:lnTo>
                    <a:pt x="6489" y="990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44" name="Google Shape;9144;gefe2f4b35a_0_4785"/>
            <p:cNvSpPr/>
            <p:nvPr/>
          </p:nvSpPr>
          <p:spPr>
            <a:xfrm>
              <a:off x="2724443" y="1515893"/>
              <a:ext cx="31114" cy="20955"/>
            </a:xfrm>
            <a:custGeom>
              <a:rect b="b" l="l" r="r" t="t"/>
              <a:pathLst>
                <a:path extrusionOk="0" h="20955" w="31114">
                  <a:moveTo>
                    <a:pt x="9918" y="0"/>
                  </a:moveTo>
                  <a:lnTo>
                    <a:pt x="3352" y="3136"/>
                  </a:lnTo>
                  <a:lnTo>
                    <a:pt x="0" y="9448"/>
                  </a:lnTo>
                  <a:lnTo>
                    <a:pt x="1257" y="20243"/>
                  </a:lnTo>
                  <a:lnTo>
                    <a:pt x="3962" y="20510"/>
                  </a:lnTo>
                  <a:lnTo>
                    <a:pt x="6527" y="20662"/>
                  </a:lnTo>
                  <a:lnTo>
                    <a:pt x="20612" y="20662"/>
                  </a:lnTo>
                  <a:lnTo>
                    <a:pt x="28511" y="17195"/>
                  </a:lnTo>
                  <a:lnTo>
                    <a:pt x="30568" y="7556"/>
                  </a:lnTo>
                  <a:lnTo>
                    <a:pt x="16637" y="6934"/>
                  </a:lnTo>
                  <a:lnTo>
                    <a:pt x="12357" y="3987"/>
                  </a:lnTo>
                  <a:lnTo>
                    <a:pt x="991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45" name="Google Shape;9145;gefe2f4b35a_0_4785"/>
            <p:cNvSpPr/>
            <p:nvPr/>
          </p:nvSpPr>
          <p:spPr>
            <a:xfrm>
              <a:off x="2734367" y="1513387"/>
              <a:ext cx="21589" cy="10159"/>
            </a:xfrm>
            <a:custGeom>
              <a:rect b="b" l="l" r="r" t="t"/>
              <a:pathLst>
                <a:path extrusionOk="0" h="10159" w="21589">
                  <a:moveTo>
                    <a:pt x="15976" y="0"/>
                  </a:moveTo>
                  <a:lnTo>
                    <a:pt x="13677" y="0"/>
                  </a:lnTo>
                  <a:lnTo>
                    <a:pt x="8293" y="0"/>
                  </a:lnTo>
                  <a:lnTo>
                    <a:pt x="3644" y="762"/>
                  </a:lnTo>
                  <a:lnTo>
                    <a:pt x="0" y="2501"/>
                  </a:lnTo>
                  <a:lnTo>
                    <a:pt x="2425" y="6489"/>
                  </a:lnTo>
                  <a:lnTo>
                    <a:pt x="6718" y="9436"/>
                  </a:lnTo>
                  <a:lnTo>
                    <a:pt x="20650" y="10058"/>
                  </a:lnTo>
                  <a:lnTo>
                    <a:pt x="21234" y="7340"/>
                  </a:lnTo>
                  <a:lnTo>
                    <a:pt x="21348" y="4140"/>
                  </a:lnTo>
                  <a:lnTo>
                    <a:pt x="20954" y="393"/>
                  </a:lnTo>
                  <a:lnTo>
                    <a:pt x="18402" y="139"/>
                  </a:lnTo>
                  <a:lnTo>
                    <a:pt x="1597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46" name="Google Shape;9146;gefe2f4b35a_0_4785"/>
            <p:cNvSpPr/>
            <p:nvPr/>
          </p:nvSpPr>
          <p:spPr>
            <a:xfrm>
              <a:off x="3514115" y="1514170"/>
              <a:ext cx="19050" cy="12700"/>
            </a:xfrm>
            <a:custGeom>
              <a:rect b="b" l="l" r="r" t="t"/>
              <a:pathLst>
                <a:path extrusionOk="0" h="12700" w="19050">
                  <a:moveTo>
                    <a:pt x="18465" y="0"/>
                  </a:moveTo>
                  <a:lnTo>
                    <a:pt x="17373" y="0"/>
                  </a:lnTo>
                  <a:lnTo>
                    <a:pt x="9194" y="0"/>
                  </a:lnTo>
                  <a:lnTo>
                    <a:pt x="1536" y="469"/>
                  </a:lnTo>
                  <a:lnTo>
                    <a:pt x="0" y="7213"/>
                  </a:lnTo>
                  <a:lnTo>
                    <a:pt x="4190" y="7213"/>
                  </a:lnTo>
                  <a:lnTo>
                    <a:pt x="6007" y="9601"/>
                  </a:lnTo>
                  <a:lnTo>
                    <a:pt x="7353" y="12471"/>
                  </a:lnTo>
                  <a:lnTo>
                    <a:pt x="11023" y="8280"/>
                  </a:lnTo>
                  <a:lnTo>
                    <a:pt x="14719" y="4127"/>
                  </a:lnTo>
                  <a:lnTo>
                    <a:pt x="1846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47" name="Google Shape;9147;gefe2f4b35a_0_4785"/>
            <p:cNvSpPr/>
            <p:nvPr/>
          </p:nvSpPr>
          <p:spPr>
            <a:xfrm>
              <a:off x="3521463" y="1513785"/>
              <a:ext cx="22225" cy="22859"/>
            </a:xfrm>
            <a:custGeom>
              <a:rect b="b" l="l" r="r" t="t"/>
              <a:pathLst>
                <a:path extrusionOk="0" h="22859" w="22225">
                  <a:moveTo>
                    <a:pt x="22021" y="0"/>
                  </a:moveTo>
                  <a:lnTo>
                    <a:pt x="19519" y="342"/>
                  </a:lnTo>
                  <a:lnTo>
                    <a:pt x="16751" y="393"/>
                  </a:lnTo>
                  <a:lnTo>
                    <a:pt x="11112" y="393"/>
                  </a:lnTo>
                  <a:lnTo>
                    <a:pt x="7378" y="4508"/>
                  </a:lnTo>
                  <a:lnTo>
                    <a:pt x="0" y="12852"/>
                  </a:lnTo>
                  <a:lnTo>
                    <a:pt x="1803" y="16675"/>
                  </a:lnTo>
                  <a:lnTo>
                    <a:pt x="2743" y="21361"/>
                  </a:lnTo>
                  <a:lnTo>
                    <a:pt x="7327" y="22352"/>
                  </a:lnTo>
                  <a:lnTo>
                    <a:pt x="10422" y="16262"/>
                  </a:lnTo>
                  <a:lnTo>
                    <a:pt x="16384" y="12985"/>
                  </a:lnTo>
                  <a:lnTo>
                    <a:pt x="21492" y="8803"/>
                  </a:lnTo>
                  <a:lnTo>
                    <a:pt x="220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48" name="Google Shape;9148;gefe2f4b35a_0_4785"/>
            <p:cNvSpPr/>
            <p:nvPr/>
          </p:nvSpPr>
          <p:spPr>
            <a:xfrm>
              <a:off x="4920852" y="1513785"/>
              <a:ext cx="22225" cy="15875"/>
            </a:xfrm>
            <a:custGeom>
              <a:rect b="b" l="l" r="r" t="t"/>
              <a:pathLst>
                <a:path extrusionOk="0" h="15875" w="22225">
                  <a:moveTo>
                    <a:pt x="14668" y="0"/>
                  </a:moveTo>
                  <a:lnTo>
                    <a:pt x="13436" y="5016"/>
                  </a:lnTo>
                  <a:lnTo>
                    <a:pt x="9842" y="7848"/>
                  </a:lnTo>
                  <a:lnTo>
                    <a:pt x="2412" y="7848"/>
                  </a:lnTo>
                  <a:lnTo>
                    <a:pt x="1244" y="7772"/>
                  </a:lnTo>
                  <a:lnTo>
                    <a:pt x="0" y="7607"/>
                  </a:lnTo>
                  <a:lnTo>
                    <a:pt x="0" y="13474"/>
                  </a:lnTo>
                  <a:lnTo>
                    <a:pt x="7073" y="14300"/>
                  </a:lnTo>
                  <a:lnTo>
                    <a:pt x="14414" y="14998"/>
                  </a:lnTo>
                  <a:lnTo>
                    <a:pt x="21920" y="15544"/>
                  </a:lnTo>
                  <a:lnTo>
                    <a:pt x="21831" y="8026"/>
                  </a:lnTo>
                  <a:lnTo>
                    <a:pt x="20840" y="1409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49" name="Google Shape;9149;gefe2f4b35a_0_4785"/>
            <p:cNvSpPr/>
            <p:nvPr/>
          </p:nvSpPr>
          <p:spPr>
            <a:xfrm>
              <a:off x="4920857" y="1527260"/>
              <a:ext cx="22225" cy="17144"/>
            </a:xfrm>
            <a:custGeom>
              <a:rect b="b" l="l" r="r" t="t"/>
              <a:pathLst>
                <a:path extrusionOk="0" h="17144" w="22225">
                  <a:moveTo>
                    <a:pt x="0" y="0"/>
                  </a:moveTo>
                  <a:lnTo>
                    <a:pt x="0" y="8877"/>
                  </a:lnTo>
                  <a:lnTo>
                    <a:pt x="8534" y="9093"/>
                  </a:lnTo>
                  <a:lnTo>
                    <a:pt x="9893" y="16662"/>
                  </a:lnTo>
                  <a:lnTo>
                    <a:pt x="19850" y="16662"/>
                  </a:lnTo>
                  <a:lnTo>
                    <a:pt x="20942" y="16573"/>
                  </a:lnTo>
                  <a:lnTo>
                    <a:pt x="22148" y="16370"/>
                  </a:lnTo>
                  <a:lnTo>
                    <a:pt x="21691" y="11976"/>
                  </a:lnTo>
                  <a:lnTo>
                    <a:pt x="21983" y="6845"/>
                  </a:lnTo>
                  <a:lnTo>
                    <a:pt x="21920" y="2057"/>
                  </a:lnTo>
                  <a:lnTo>
                    <a:pt x="14414" y="1524"/>
                  </a:lnTo>
                  <a:lnTo>
                    <a:pt x="7073" y="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50" name="Google Shape;9150;gefe2f4b35a_0_4785"/>
            <p:cNvSpPr/>
            <p:nvPr/>
          </p:nvSpPr>
          <p:spPr>
            <a:xfrm>
              <a:off x="3765087" y="1534941"/>
              <a:ext cx="66039" cy="27305"/>
            </a:xfrm>
            <a:custGeom>
              <a:rect b="b" l="l" r="r" t="t"/>
              <a:pathLst>
                <a:path extrusionOk="0" h="27305" w="66039">
                  <a:moveTo>
                    <a:pt x="11976" y="609"/>
                  </a:moveTo>
                  <a:lnTo>
                    <a:pt x="8216" y="4572"/>
                  </a:lnTo>
                  <a:lnTo>
                    <a:pt x="2031" y="6083"/>
                  </a:lnTo>
                  <a:lnTo>
                    <a:pt x="0" y="11760"/>
                  </a:lnTo>
                  <a:lnTo>
                    <a:pt x="5778" y="17195"/>
                  </a:lnTo>
                  <a:lnTo>
                    <a:pt x="8102" y="17729"/>
                  </a:lnTo>
                  <a:lnTo>
                    <a:pt x="10426" y="18351"/>
                  </a:lnTo>
                  <a:lnTo>
                    <a:pt x="12738" y="18999"/>
                  </a:lnTo>
                  <a:lnTo>
                    <a:pt x="11976" y="609"/>
                  </a:lnTo>
                  <a:close/>
                </a:path>
                <a:path extrusionOk="0" h="27305" w="66039">
                  <a:moveTo>
                    <a:pt x="48221" y="0"/>
                  </a:moveTo>
                  <a:lnTo>
                    <a:pt x="46850" y="27038"/>
                  </a:lnTo>
                  <a:lnTo>
                    <a:pt x="52897" y="25903"/>
                  </a:lnTo>
                  <a:lnTo>
                    <a:pt x="58100" y="22758"/>
                  </a:lnTo>
                  <a:lnTo>
                    <a:pt x="62339" y="17165"/>
                  </a:lnTo>
                  <a:lnTo>
                    <a:pt x="65493" y="8686"/>
                  </a:lnTo>
                  <a:lnTo>
                    <a:pt x="59042" y="6464"/>
                  </a:lnTo>
                  <a:lnTo>
                    <a:pt x="53568" y="3276"/>
                  </a:lnTo>
                  <a:lnTo>
                    <a:pt x="4822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51" name="Google Shape;9151;gefe2f4b35a_0_4785"/>
            <p:cNvSpPr/>
            <p:nvPr/>
          </p:nvSpPr>
          <p:spPr>
            <a:xfrm>
              <a:off x="3764425" y="1521383"/>
              <a:ext cx="48895" cy="40640"/>
            </a:xfrm>
            <a:custGeom>
              <a:rect b="b" l="l" r="r" t="t"/>
              <a:pathLst>
                <a:path extrusionOk="0" h="40640" w="48895">
                  <a:moveTo>
                    <a:pt x="660" y="25323"/>
                  </a:moveTo>
                  <a:lnTo>
                    <a:pt x="241" y="26517"/>
                  </a:lnTo>
                  <a:lnTo>
                    <a:pt x="0" y="27889"/>
                  </a:lnTo>
                  <a:lnTo>
                    <a:pt x="0" y="29502"/>
                  </a:lnTo>
                  <a:lnTo>
                    <a:pt x="2146" y="29832"/>
                  </a:lnTo>
                  <a:lnTo>
                    <a:pt x="4292" y="30251"/>
                  </a:lnTo>
                  <a:lnTo>
                    <a:pt x="6438" y="30746"/>
                  </a:lnTo>
                  <a:lnTo>
                    <a:pt x="660" y="25323"/>
                  </a:lnTo>
                  <a:close/>
                </a:path>
                <a:path extrusionOk="0" h="40640" w="48895">
                  <a:moveTo>
                    <a:pt x="14681" y="0"/>
                  </a:moveTo>
                  <a:lnTo>
                    <a:pt x="16700" y="7429"/>
                  </a:lnTo>
                  <a:lnTo>
                    <a:pt x="15265" y="11404"/>
                  </a:lnTo>
                  <a:lnTo>
                    <a:pt x="12636" y="14173"/>
                  </a:lnTo>
                  <a:lnTo>
                    <a:pt x="13398" y="32562"/>
                  </a:lnTo>
                  <a:lnTo>
                    <a:pt x="30907" y="37888"/>
                  </a:lnTo>
                  <a:lnTo>
                    <a:pt x="38967" y="39844"/>
                  </a:lnTo>
                  <a:lnTo>
                    <a:pt x="46367" y="40614"/>
                  </a:lnTo>
                  <a:lnTo>
                    <a:pt x="47129" y="40614"/>
                  </a:lnTo>
                  <a:lnTo>
                    <a:pt x="47510" y="40589"/>
                  </a:lnTo>
                  <a:lnTo>
                    <a:pt x="48251" y="26428"/>
                  </a:lnTo>
                  <a:lnTo>
                    <a:pt x="48882" y="13550"/>
                  </a:lnTo>
                  <a:lnTo>
                    <a:pt x="41434" y="9036"/>
                  </a:lnTo>
                  <a:lnTo>
                    <a:pt x="33601" y="4927"/>
                  </a:lnTo>
                  <a:lnTo>
                    <a:pt x="24857" y="1742"/>
                  </a:lnTo>
                  <a:lnTo>
                    <a:pt x="146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52" name="Google Shape;9152;gefe2f4b35a_0_4785"/>
            <p:cNvSpPr/>
            <p:nvPr/>
          </p:nvSpPr>
          <p:spPr>
            <a:xfrm>
              <a:off x="4670515" y="1521387"/>
              <a:ext cx="37464" cy="22859"/>
            </a:xfrm>
            <a:custGeom>
              <a:rect b="b" l="l" r="r" t="t"/>
              <a:pathLst>
                <a:path extrusionOk="0" h="22859" w="37464">
                  <a:moveTo>
                    <a:pt x="36880" y="0"/>
                  </a:moveTo>
                  <a:lnTo>
                    <a:pt x="24499" y="2376"/>
                  </a:lnTo>
                  <a:lnTo>
                    <a:pt x="13773" y="6456"/>
                  </a:lnTo>
                  <a:lnTo>
                    <a:pt x="5380" y="12867"/>
                  </a:lnTo>
                  <a:lnTo>
                    <a:pt x="0" y="22237"/>
                  </a:lnTo>
                  <a:lnTo>
                    <a:pt x="12199" y="19722"/>
                  </a:lnTo>
                  <a:lnTo>
                    <a:pt x="22859" y="15571"/>
                  </a:lnTo>
                  <a:lnTo>
                    <a:pt x="31311" y="9194"/>
                  </a:lnTo>
                  <a:lnTo>
                    <a:pt x="36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53" name="Google Shape;9153;gefe2f4b35a_0_4785"/>
            <p:cNvSpPr/>
            <p:nvPr/>
          </p:nvSpPr>
          <p:spPr>
            <a:xfrm>
              <a:off x="9613015" y="1519868"/>
              <a:ext cx="36829" cy="17780"/>
            </a:xfrm>
            <a:custGeom>
              <a:rect b="b" l="l" r="r" t="t"/>
              <a:pathLst>
                <a:path extrusionOk="0" h="17780" w="36829">
                  <a:moveTo>
                    <a:pt x="11315" y="0"/>
                  </a:moveTo>
                  <a:lnTo>
                    <a:pt x="5448" y="0"/>
                  </a:lnTo>
                  <a:lnTo>
                    <a:pt x="723" y="2197"/>
                  </a:lnTo>
                  <a:lnTo>
                    <a:pt x="0" y="8661"/>
                  </a:lnTo>
                  <a:lnTo>
                    <a:pt x="3792" y="11229"/>
                  </a:lnTo>
                  <a:lnTo>
                    <a:pt x="10118" y="14154"/>
                  </a:lnTo>
                  <a:lnTo>
                    <a:pt x="17745" y="16555"/>
                  </a:lnTo>
                  <a:lnTo>
                    <a:pt x="25438" y="17551"/>
                  </a:lnTo>
                  <a:lnTo>
                    <a:pt x="31368" y="17551"/>
                  </a:lnTo>
                  <a:lnTo>
                    <a:pt x="36144" y="15290"/>
                  </a:lnTo>
                  <a:lnTo>
                    <a:pt x="36817" y="8661"/>
                  </a:lnTo>
                  <a:lnTo>
                    <a:pt x="33064" y="6241"/>
                  </a:lnTo>
                  <a:lnTo>
                    <a:pt x="26723" y="3382"/>
                  </a:lnTo>
                  <a:lnTo>
                    <a:pt x="19054" y="997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54" name="Google Shape;9154;gefe2f4b35a_0_4785"/>
            <p:cNvSpPr/>
            <p:nvPr/>
          </p:nvSpPr>
          <p:spPr>
            <a:xfrm>
              <a:off x="6497383" y="1528533"/>
              <a:ext cx="22225" cy="15240"/>
            </a:xfrm>
            <a:custGeom>
              <a:rect b="b" l="l" r="r" t="t"/>
              <a:pathLst>
                <a:path extrusionOk="0" h="15240" w="22225">
                  <a:moveTo>
                    <a:pt x="21869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21869" y="15100"/>
                  </a:lnTo>
                  <a:lnTo>
                    <a:pt x="218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55" name="Google Shape;9155;gefe2f4b35a_0_4785"/>
            <p:cNvSpPr/>
            <p:nvPr/>
          </p:nvSpPr>
          <p:spPr>
            <a:xfrm>
              <a:off x="7895346" y="1528415"/>
              <a:ext cx="23495" cy="30480"/>
            </a:xfrm>
            <a:custGeom>
              <a:rect b="b" l="l" r="r" t="t"/>
              <a:pathLst>
                <a:path extrusionOk="0" h="30480" w="23495">
                  <a:moveTo>
                    <a:pt x="3446" y="0"/>
                  </a:moveTo>
                  <a:lnTo>
                    <a:pt x="2227" y="38"/>
                  </a:lnTo>
                  <a:lnTo>
                    <a:pt x="1566" y="114"/>
                  </a:lnTo>
                  <a:lnTo>
                    <a:pt x="0" y="10616"/>
                  </a:lnTo>
                  <a:lnTo>
                    <a:pt x="2986" y="20272"/>
                  </a:lnTo>
                  <a:lnTo>
                    <a:pt x="8739" y="27342"/>
                  </a:lnTo>
                  <a:lnTo>
                    <a:pt x="15473" y="30086"/>
                  </a:lnTo>
                  <a:lnTo>
                    <a:pt x="18749" y="30086"/>
                  </a:lnTo>
                  <a:lnTo>
                    <a:pt x="21734" y="27863"/>
                  </a:lnTo>
                  <a:lnTo>
                    <a:pt x="23448" y="22466"/>
                  </a:lnTo>
                  <a:lnTo>
                    <a:pt x="16705" y="18629"/>
                  </a:lnTo>
                  <a:lnTo>
                    <a:pt x="13771" y="10942"/>
                  </a:lnTo>
                  <a:lnTo>
                    <a:pt x="10675" y="3401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56" name="Google Shape;9156;gefe2f4b35a_0_4785"/>
            <p:cNvSpPr/>
            <p:nvPr/>
          </p:nvSpPr>
          <p:spPr>
            <a:xfrm>
              <a:off x="1893519" y="1535670"/>
              <a:ext cx="1377950" cy="37465"/>
            </a:xfrm>
            <a:custGeom>
              <a:rect b="b" l="l" r="r" t="t"/>
              <a:pathLst>
                <a:path extrusionOk="0" h="37465" w="1377950">
                  <a:moveTo>
                    <a:pt x="36906" y="469"/>
                  </a:moveTo>
                  <a:lnTo>
                    <a:pt x="28689" y="0"/>
                  </a:lnTo>
                  <a:lnTo>
                    <a:pt x="24841" y="0"/>
                  </a:lnTo>
                  <a:lnTo>
                    <a:pt x="15468" y="609"/>
                  </a:lnTo>
                  <a:lnTo>
                    <a:pt x="7772" y="2882"/>
                  </a:lnTo>
                  <a:lnTo>
                    <a:pt x="2400" y="7531"/>
                  </a:lnTo>
                  <a:lnTo>
                    <a:pt x="0" y="15227"/>
                  </a:lnTo>
                  <a:lnTo>
                    <a:pt x="8089" y="15697"/>
                  </a:lnTo>
                  <a:lnTo>
                    <a:pt x="11912" y="15697"/>
                  </a:lnTo>
                  <a:lnTo>
                    <a:pt x="21285" y="15087"/>
                  </a:lnTo>
                  <a:lnTo>
                    <a:pt x="29019" y="12814"/>
                  </a:lnTo>
                  <a:lnTo>
                    <a:pt x="34455" y="8178"/>
                  </a:lnTo>
                  <a:lnTo>
                    <a:pt x="36906" y="469"/>
                  </a:lnTo>
                  <a:close/>
                </a:path>
                <a:path extrusionOk="0" h="37465" w="1377950">
                  <a:moveTo>
                    <a:pt x="1377746" y="6324"/>
                  </a:moveTo>
                  <a:lnTo>
                    <a:pt x="1369987" y="469"/>
                  </a:lnTo>
                  <a:lnTo>
                    <a:pt x="1365770" y="7924"/>
                  </a:lnTo>
                  <a:lnTo>
                    <a:pt x="1361998" y="19964"/>
                  </a:lnTo>
                  <a:lnTo>
                    <a:pt x="1362214" y="31496"/>
                  </a:lnTo>
                  <a:lnTo>
                    <a:pt x="1369987" y="37452"/>
                  </a:lnTo>
                  <a:lnTo>
                    <a:pt x="1369009" y="24790"/>
                  </a:lnTo>
                  <a:lnTo>
                    <a:pt x="1374521" y="14427"/>
                  </a:lnTo>
                  <a:lnTo>
                    <a:pt x="1377746" y="632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57" name="Google Shape;9157;gefe2f4b35a_0_4785"/>
            <p:cNvSpPr/>
            <p:nvPr/>
          </p:nvSpPr>
          <p:spPr>
            <a:xfrm>
              <a:off x="9443799" y="1536139"/>
              <a:ext cx="33654" cy="15875"/>
            </a:xfrm>
            <a:custGeom>
              <a:rect b="b" l="l" r="r" t="t"/>
              <a:pathLst>
                <a:path extrusionOk="0" h="15875" w="33654">
                  <a:moveTo>
                    <a:pt x="29324" y="0"/>
                  </a:moveTo>
                  <a:lnTo>
                    <a:pt x="19564" y="1409"/>
                  </a:lnTo>
                  <a:lnTo>
                    <a:pt x="11199" y="4129"/>
                  </a:lnTo>
                  <a:lnTo>
                    <a:pt x="4565" y="8470"/>
                  </a:lnTo>
                  <a:lnTo>
                    <a:pt x="0" y="14744"/>
                  </a:lnTo>
                  <a:lnTo>
                    <a:pt x="1231" y="14579"/>
                  </a:lnTo>
                  <a:lnTo>
                    <a:pt x="6349" y="14516"/>
                  </a:lnTo>
                  <a:lnTo>
                    <a:pt x="16636" y="15265"/>
                  </a:lnTo>
                  <a:lnTo>
                    <a:pt x="27482" y="15265"/>
                  </a:lnTo>
                  <a:lnTo>
                    <a:pt x="33642" y="12928"/>
                  </a:lnTo>
                  <a:lnTo>
                    <a:pt x="2932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58" name="Google Shape;9158;gefe2f4b35a_0_4785"/>
            <p:cNvSpPr/>
            <p:nvPr/>
          </p:nvSpPr>
          <p:spPr>
            <a:xfrm>
              <a:off x="1103142" y="1544266"/>
              <a:ext cx="17144" cy="23494"/>
            </a:xfrm>
            <a:custGeom>
              <a:rect b="b" l="l" r="r" t="t"/>
              <a:pathLst>
                <a:path extrusionOk="0" h="23494" w="17144">
                  <a:moveTo>
                    <a:pt x="1706" y="0"/>
                  </a:moveTo>
                  <a:lnTo>
                    <a:pt x="0" y="7967"/>
                  </a:lnTo>
                  <a:lnTo>
                    <a:pt x="1800" y="15355"/>
                  </a:lnTo>
                  <a:lnTo>
                    <a:pt x="5769" y="20793"/>
                  </a:lnTo>
                  <a:lnTo>
                    <a:pt x="10570" y="22910"/>
                  </a:lnTo>
                  <a:lnTo>
                    <a:pt x="13390" y="22910"/>
                  </a:lnTo>
                  <a:lnTo>
                    <a:pt x="15955" y="20447"/>
                  </a:lnTo>
                  <a:lnTo>
                    <a:pt x="16997" y="14224"/>
                  </a:lnTo>
                  <a:lnTo>
                    <a:pt x="12069" y="14046"/>
                  </a:lnTo>
                  <a:lnTo>
                    <a:pt x="10342" y="10731"/>
                  </a:lnTo>
                  <a:lnTo>
                    <a:pt x="8831" y="7264"/>
                  </a:lnTo>
                  <a:lnTo>
                    <a:pt x="5973" y="5283"/>
                  </a:lnTo>
                  <a:lnTo>
                    <a:pt x="3522" y="2794"/>
                  </a:lnTo>
                  <a:lnTo>
                    <a:pt x="170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59" name="Google Shape;9159;gefe2f4b35a_0_4785"/>
            <p:cNvSpPr/>
            <p:nvPr/>
          </p:nvSpPr>
          <p:spPr>
            <a:xfrm>
              <a:off x="1104844" y="1543627"/>
              <a:ext cx="7619" cy="8255"/>
            </a:xfrm>
            <a:custGeom>
              <a:rect b="b" l="l" r="r" t="t"/>
              <a:pathLst>
                <a:path extrusionOk="0" h="8255" w="7619">
                  <a:moveTo>
                    <a:pt x="342" y="0"/>
                  </a:moveTo>
                  <a:lnTo>
                    <a:pt x="0" y="635"/>
                  </a:lnTo>
                  <a:lnTo>
                    <a:pt x="1816" y="3429"/>
                  </a:lnTo>
                  <a:lnTo>
                    <a:pt x="4267" y="5918"/>
                  </a:lnTo>
                  <a:lnTo>
                    <a:pt x="7124" y="7899"/>
                  </a:lnTo>
                  <a:lnTo>
                    <a:pt x="5626" y="4457"/>
                  </a:lnTo>
                  <a:lnTo>
                    <a:pt x="4330" y="86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60" name="Google Shape;9160;gefe2f4b35a_0_4785"/>
            <p:cNvSpPr/>
            <p:nvPr/>
          </p:nvSpPr>
          <p:spPr>
            <a:xfrm>
              <a:off x="2586391" y="1543627"/>
              <a:ext cx="80644" cy="47625"/>
            </a:xfrm>
            <a:custGeom>
              <a:rect b="b" l="l" r="r" t="t"/>
              <a:pathLst>
                <a:path extrusionOk="0" h="47625" w="80644">
                  <a:moveTo>
                    <a:pt x="21674" y="0"/>
                  </a:moveTo>
                  <a:lnTo>
                    <a:pt x="14209" y="11014"/>
                  </a:lnTo>
                  <a:lnTo>
                    <a:pt x="4697" y="20885"/>
                  </a:lnTo>
                  <a:lnTo>
                    <a:pt x="0" y="31403"/>
                  </a:lnTo>
                  <a:lnTo>
                    <a:pt x="6980" y="44361"/>
                  </a:lnTo>
                  <a:lnTo>
                    <a:pt x="9596" y="46405"/>
                  </a:lnTo>
                  <a:lnTo>
                    <a:pt x="12352" y="47218"/>
                  </a:lnTo>
                  <a:lnTo>
                    <a:pt x="21140" y="47218"/>
                  </a:lnTo>
                  <a:lnTo>
                    <a:pt x="27744" y="44005"/>
                  </a:lnTo>
                  <a:lnTo>
                    <a:pt x="35618" y="40792"/>
                  </a:lnTo>
                  <a:lnTo>
                    <a:pt x="41768" y="38440"/>
                  </a:lnTo>
                  <a:lnTo>
                    <a:pt x="48437" y="36385"/>
                  </a:lnTo>
                  <a:lnTo>
                    <a:pt x="55676" y="34930"/>
                  </a:lnTo>
                  <a:lnTo>
                    <a:pt x="63533" y="34378"/>
                  </a:lnTo>
                  <a:lnTo>
                    <a:pt x="68803" y="34378"/>
                  </a:lnTo>
                  <a:lnTo>
                    <a:pt x="74480" y="35128"/>
                  </a:lnTo>
                  <a:lnTo>
                    <a:pt x="80640" y="36982"/>
                  </a:lnTo>
                  <a:lnTo>
                    <a:pt x="80640" y="7264"/>
                  </a:lnTo>
                  <a:lnTo>
                    <a:pt x="71229" y="7162"/>
                  </a:lnTo>
                  <a:lnTo>
                    <a:pt x="55367" y="7620"/>
                  </a:lnTo>
                  <a:lnTo>
                    <a:pt x="51519" y="7620"/>
                  </a:lnTo>
                  <a:lnTo>
                    <a:pt x="42414" y="7329"/>
                  </a:lnTo>
                  <a:lnTo>
                    <a:pt x="34153" y="6210"/>
                  </a:lnTo>
                  <a:lnTo>
                    <a:pt x="27114" y="3890"/>
                  </a:lnTo>
                  <a:lnTo>
                    <a:pt x="216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61" name="Google Shape;9161;gefe2f4b35a_0_4785"/>
            <p:cNvSpPr/>
            <p:nvPr/>
          </p:nvSpPr>
          <p:spPr>
            <a:xfrm>
              <a:off x="8014585" y="1541603"/>
              <a:ext cx="37465" cy="26669"/>
            </a:xfrm>
            <a:custGeom>
              <a:rect b="b" l="l" r="r" t="t"/>
              <a:pathLst>
                <a:path extrusionOk="0" h="26669" w="37465">
                  <a:moveTo>
                    <a:pt x="13144" y="0"/>
                  </a:moveTo>
                  <a:lnTo>
                    <a:pt x="9347" y="0"/>
                  </a:lnTo>
                  <a:lnTo>
                    <a:pt x="6489" y="0"/>
                  </a:lnTo>
                  <a:lnTo>
                    <a:pt x="3454" y="2476"/>
                  </a:lnTo>
                  <a:lnTo>
                    <a:pt x="0" y="9283"/>
                  </a:lnTo>
                  <a:lnTo>
                    <a:pt x="1079" y="8915"/>
                  </a:lnTo>
                  <a:lnTo>
                    <a:pt x="2133" y="8750"/>
                  </a:lnTo>
                  <a:lnTo>
                    <a:pt x="8318" y="8750"/>
                  </a:lnTo>
                  <a:lnTo>
                    <a:pt x="12534" y="13106"/>
                  </a:lnTo>
                  <a:lnTo>
                    <a:pt x="20294" y="21805"/>
                  </a:lnTo>
                  <a:lnTo>
                    <a:pt x="23825" y="26162"/>
                  </a:lnTo>
                  <a:lnTo>
                    <a:pt x="30454" y="26162"/>
                  </a:lnTo>
                  <a:lnTo>
                    <a:pt x="33451" y="23685"/>
                  </a:lnTo>
                  <a:lnTo>
                    <a:pt x="36842" y="16891"/>
                  </a:lnTo>
                  <a:lnTo>
                    <a:pt x="35763" y="17246"/>
                  </a:lnTo>
                  <a:lnTo>
                    <a:pt x="34734" y="17399"/>
                  </a:lnTo>
                  <a:lnTo>
                    <a:pt x="28549" y="17399"/>
                  </a:lnTo>
                  <a:lnTo>
                    <a:pt x="24358" y="13055"/>
                  </a:lnTo>
                  <a:lnTo>
                    <a:pt x="16649" y="4356"/>
                  </a:lnTo>
                  <a:lnTo>
                    <a:pt x="131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62" name="Google Shape;9162;gefe2f4b35a_0_4785"/>
            <p:cNvSpPr/>
            <p:nvPr/>
          </p:nvSpPr>
          <p:spPr>
            <a:xfrm>
              <a:off x="3138360" y="1550898"/>
              <a:ext cx="2416175" cy="45719"/>
            </a:xfrm>
            <a:custGeom>
              <a:rect b="b" l="l" r="r" t="t"/>
              <a:pathLst>
                <a:path extrusionOk="0" h="45719" w="2416175">
                  <a:moveTo>
                    <a:pt x="35750" y="11988"/>
                  </a:moveTo>
                  <a:lnTo>
                    <a:pt x="29273" y="0"/>
                  </a:lnTo>
                  <a:lnTo>
                    <a:pt x="22593" y="11861"/>
                  </a:lnTo>
                  <a:lnTo>
                    <a:pt x="12471" y="20129"/>
                  </a:lnTo>
                  <a:lnTo>
                    <a:pt x="3416" y="29489"/>
                  </a:lnTo>
                  <a:lnTo>
                    <a:pt x="0" y="44589"/>
                  </a:lnTo>
                  <a:lnTo>
                    <a:pt x="2540" y="45326"/>
                  </a:lnTo>
                  <a:lnTo>
                    <a:pt x="5003" y="45656"/>
                  </a:lnTo>
                  <a:lnTo>
                    <a:pt x="7366" y="45656"/>
                  </a:lnTo>
                  <a:lnTo>
                    <a:pt x="23012" y="40144"/>
                  </a:lnTo>
                  <a:lnTo>
                    <a:pt x="33070" y="27152"/>
                  </a:lnTo>
                  <a:lnTo>
                    <a:pt x="35750" y="11988"/>
                  </a:lnTo>
                  <a:close/>
                </a:path>
                <a:path extrusionOk="0" h="45719" w="2416175">
                  <a:moveTo>
                    <a:pt x="2416060" y="14732"/>
                  </a:moveTo>
                  <a:lnTo>
                    <a:pt x="2410739" y="13868"/>
                  </a:lnTo>
                  <a:lnTo>
                    <a:pt x="2407653" y="10820"/>
                  </a:lnTo>
                  <a:lnTo>
                    <a:pt x="2404681" y="7658"/>
                  </a:lnTo>
                  <a:lnTo>
                    <a:pt x="2404821" y="20688"/>
                  </a:lnTo>
                  <a:lnTo>
                    <a:pt x="2404808" y="27216"/>
                  </a:lnTo>
                  <a:lnTo>
                    <a:pt x="2405748" y="27317"/>
                  </a:lnTo>
                  <a:lnTo>
                    <a:pt x="2410561" y="27317"/>
                  </a:lnTo>
                  <a:lnTo>
                    <a:pt x="2414066" y="24142"/>
                  </a:lnTo>
                  <a:lnTo>
                    <a:pt x="2416060" y="147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63" name="Google Shape;9163;gefe2f4b35a_0_4785"/>
            <p:cNvSpPr/>
            <p:nvPr/>
          </p:nvSpPr>
          <p:spPr>
            <a:xfrm>
              <a:off x="5517573" y="1550887"/>
              <a:ext cx="26035" cy="27305"/>
            </a:xfrm>
            <a:custGeom>
              <a:rect b="b" l="l" r="r" t="t"/>
              <a:pathLst>
                <a:path extrusionOk="0" h="27305" w="26035">
                  <a:moveTo>
                    <a:pt x="14719" y="0"/>
                  </a:moveTo>
                  <a:lnTo>
                    <a:pt x="12669" y="5381"/>
                  </a:lnTo>
                  <a:lnTo>
                    <a:pt x="8026" y="8148"/>
                  </a:lnTo>
                  <a:lnTo>
                    <a:pt x="3049" y="10528"/>
                  </a:lnTo>
                  <a:lnTo>
                    <a:pt x="0" y="14744"/>
                  </a:lnTo>
                  <a:lnTo>
                    <a:pt x="6659" y="17766"/>
                  </a:lnTo>
                  <a:lnTo>
                    <a:pt x="13320" y="21682"/>
                  </a:lnTo>
                  <a:lnTo>
                    <a:pt x="19722" y="25249"/>
                  </a:lnTo>
                  <a:lnTo>
                    <a:pt x="25603" y="27228"/>
                  </a:lnTo>
                  <a:lnTo>
                    <a:pt x="25552" y="14173"/>
                  </a:lnTo>
                  <a:lnTo>
                    <a:pt x="25463" y="7670"/>
                  </a:lnTo>
                  <a:lnTo>
                    <a:pt x="22491" y="4521"/>
                  </a:lnTo>
                  <a:lnTo>
                    <a:pt x="19621" y="1270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64" name="Google Shape;9164;gefe2f4b35a_0_4785"/>
            <p:cNvSpPr/>
            <p:nvPr/>
          </p:nvSpPr>
          <p:spPr>
            <a:xfrm>
              <a:off x="6711734" y="1550887"/>
              <a:ext cx="21590" cy="29844"/>
            </a:xfrm>
            <a:custGeom>
              <a:rect b="b" l="l" r="r" t="t"/>
              <a:pathLst>
                <a:path extrusionOk="0" h="29844" w="21590">
                  <a:moveTo>
                    <a:pt x="6581" y="0"/>
                  </a:moveTo>
                  <a:lnTo>
                    <a:pt x="0" y="7738"/>
                  </a:lnTo>
                  <a:lnTo>
                    <a:pt x="421" y="17641"/>
                  </a:lnTo>
                  <a:lnTo>
                    <a:pt x="5463" y="26176"/>
                  </a:lnTo>
                  <a:lnTo>
                    <a:pt x="12740" y="29806"/>
                  </a:lnTo>
                  <a:lnTo>
                    <a:pt x="15865" y="29806"/>
                  </a:lnTo>
                  <a:lnTo>
                    <a:pt x="18963" y="27647"/>
                  </a:lnTo>
                  <a:lnTo>
                    <a:pt x="21275" y="22237"/>
                  </a:lnTo>
                  <a:lnTo>
                    <a:pt x="15207" y="19005"/>
                  </a:lnTo>
                  <a:lnTo>
                    <a:pt x="13166" y="11766"/>
                  </a:lnTo>
                  <a:lnTo>
                    <a:pt x="11506" y="4203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65" name="Google Shape;9165;gefe2f4b35a_0_4785"/>
            <p:cNvSpPr/>
            <p:nvPr/>
          </p:nvSpPr>
          <p:spPr>
            <a:xfrm>
              <a:off x="9340494" y="1549475"/>
              <a:ext cx="3214370" cy="31750"/>
            </a:xfrm>
            <a:custGeom>
              <a:rect b="b" l="l" r="r" t="t"/>
              <a:pathLst>
                <a:path extrusionOk="0" h="31750" w="3214370">
                  <a:moveTo>
                    <a:pt x="36842" y="1422"/>
                  </a:moveTo>
                  <a:lnTo>
                    <a:pt x="33553" y="444"/>
                  </a:lnTo>
                  <a:lnTo>
                    <a:pt x="30835" y="50"/>
                  </a:lnTo>
                  <a:lnTo>
                    <a:pt x="28511" y="50"/>
                  </a:lnTo>
                  <a:lnTo>
                    <a:pt x="22910" y="50"/>
                  </a:lnTo>
                  <a:lnTo>
                    <a:pt x="9575" y="9334"/>
                  </a:lnTo>
                  <a:lnTo>
                    <a:pt x="2679" y="9334"/>
                  </a:lnTo>
                  <a:lnTo>
                    <a:pt x="1397" y="9232"/>
                  </a:lnTo>
                  <a:lnTo>
                    <a:pt x="0" y="9017"/>
                  </a:lnTo>
                  <a:lnTo>
                    <a:pt x="0" y="31140"/>
                  </a:lnTo>
                  <a:lnTo>
                    <a:pt x="12014" y="26454"/>
                  </a:lnTo>
                  <a:lnTo>
                    <a:pt x="21526" y="19342"/>
                  </a:lnTo>
                  <a:lnTo>
                    <a:pt x="29502" y="10718"/>
                  </a:lnTo>
                  <a:lnTo>
                    <a:pt x="36842" y="1422"/>
                  </a:lnTo>
                  <a:close/>
                </a:path>
                <a:path extrusionOk="0" h="31750" w="3214370">
                  <a:moveTo>
                    <a:pt x="3213849" y="9182"/>
                  </a:moveTo>
                  <a:lnTo>
                    <a:pt x="3211588" y="4114"/>
                  </a:lnTo>
                  <a:lnTo>
                    <a:pt x="3206521" y="1041"/>
                  </a:lnTo>
                  <a:lnTo>
                    <a:pt x="3200209" y="0"/>
                  </a:lnTo>
                  <a:lnTo>
                    <a:pt x="3194037" y="0"/>
                  </a:lnTo>
                  <a:lnTo>
                    <a:pt x="3188347" y="2933"/>
                  </a:lnTo>
                  <a:lnTo>
                    <a:pt x="3189541" y="9017"/>
                  </a:lnTo>
                  <a:lnTo>
                    <a:pt x="3194215" y="9245"/>
                  </a:lnTo>
                  <a:lnTo>
                    <a:pt x="3198190" y="10058"/>
                  </a:lnTo>
                  <a:lnTo>
                    <a:pt x="3197034" y="16167"/>
                  </a:lnTo>
                  <a:lnTo>
                    <a:pt x="3211703" y="16167"/>
                  </a:lnTo>
                  <a:lnTo>
                    <a:pt x="3213849" y="91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66" name="Google Shape;9166;gefe2f4b35a_0_4785"/>
            <p:cNvSpPr/>
            <p:nvPr/>
          </p:nvSpPr>
          <p:spPr>
            <a:xfrm>
              <a:off x="2791298" y="1558197"/>
              <a:ext cx="27305" cy="15240"/>
            </a:xfrm>
            <a:custGeom>
              <a:rect b="b" l="l" r="r" t="t"/>
              <a:pathLst>
                <a:path extrusionOk="0" h="15240" w="27305">
                  <a:moveTo>
                    <a:pt x="26978" y="7416"/>
                  </a:moveTo>
                  <a:lnTo>
                    <a:pt x="838" y="7416"/>
                  </a:lnTo>
                  <a:lnTo>
                    <a:pt x="5322" y="8198"/>
                  </a:lnTo>
                  <a:lnTo>
                    <a:pt x="13515" y="10128"/>
                  </a:lnTo>
                  <a:lnTo>
                    <a:pt x="20932" y="12581"/>
                  </a:lnTo>
                  <a:lnTo>
                    <a:pt x="23025" y="14935"/>
                  </a:lnTo>
                  <a:lnTo>
                    <a:pt x="27234" y="8309"/>
                  </a:lnTo>
                  <a:lnTo>
                    <a:pt x="26978" y="7416"/>
                  </a:lnTo>
                  <a:close/>
                </a:path>
                <a:path extrusionOk="0" h="15240" w="27305">
                  <a:moveTo>
                    <a:pt x="13995" y="0"/>
                  </a:moveTo>
                  <a:lnTo>
                    <a:pt x="6985" y="0"/>
                  </a:lnTo>
                  <a:lnTo>
                    <a:pt x="0" y="2552"/>
                  </a:lnTo>
                  <a:lnTo>
                    <a:pt x="838" y="7429"/>
                  </a:lnTo>
                  <a:lnTo>
                    <a:pt x="26978" y="7416"/>
                  </a:lnTo>
                  <a:lnTo>
                    <a:pt x="25896" y="3652"/>
                  </a:lnTo>
                  <a:lnTo>
                    <a:pt x="20865" y="903"/>
                  </a:lnTo>
                  <a:lnTo>
                    <a:pt x="139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67" name="Google Shape;9167;gefe2f4b35a_0_4785"/>
            <p:cNvSpPr/>
            <p:nvPr/>
          </p:nvSpPr>
          <p:spPr>
            <a:xfrm>
              <a:off x="3519592" y="1558185"/>
              <a:ext cx="31750" cy="22859"/>
            </a:xfrm>
            <a:custGeom>
              <a:rect b="b" l="l" r="r" t="t"/>
              <a:pathLst>
                <a:path extrusionOk="0" h="22859" w="31750">
                  <a:moveTo>
                    <a:pt x="30365" y="0"/>
                  </a:moveTo>
                  <a:lnTo>
                    <a:pt x="26212" y="0"/>
                  </a:lnTo>
                  <a:lnTo>
                    <a:pt x="25539" y="0"/>
                  </a:lnTo>
                  <a:lnTo>
                    <a:pt x="24777" y="101"/>
                  </a:lnTo>
                  <a:lnTo>
                    <a:pt x="23888" y="304"/>
                  </a:lnTo>
                  <a:lnTo>
                    <a:pt x="23241" y="3886"/>
                  </a:lnTo>
                  <a:lnTo>
                    <a:pt x="20904" y="4673"/>
                  </a:lnTo>
                  <a:lnTo>
                    <a:pt x="16827" y="4673"/>
                  </a:lnTo>
                  <a:lnTo>
                    <a:pt x="11785" y="4203"/>
                  </a:lnTo>
                  <a:lnTo>
                    <a:pt x="4889" y="4203"/>
                  </a:lnTo>
                  <a:lnTo>
                    <a:pt x="0" y="6616"/>
                  </a:lnTo>
                  <a:lnTo>
                    <a:pt x="1714" y="22428"/>
                  </a:lnTo>
                  <a:lnTo>
                    <a:pt x="31394" y="22428"/>
                  </a:lnTo>
                  <a:lnTo>
                    <a:pt x="31394" y="7442"/>
                  </a:lnTo>
                  <a:lnTo>
                    <a:pt x="30835" y="3682"/>
                  </a:lnTo>
                  <a:lnTo>
                    <a:pt x="303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68" name="Google Shape;9168;gefe2f4b35a_0_4785"/>
            <p:cNvSpPr/>
            <p:nvPr/>
          </p:nvSpPr>
          <p:spPr>
            <a:xfrm>
              <a:off x="9200671" y="1560737"/>
              <a:ext cx="52070" cy="20319"/>
            </a:xfrm>
            <a:custGeom>
              <a:rect b="b" l="l" r="r" t="t"/>
              <a:pathLst>
                <a:path extrusionOk="0" h="20319" w="52070">
                  <a:moveTo>
                    <a:pt x="25628" y="0"/>
                  </a:moveTo>
                  <a:lnTo>
                    <a:pt x="16555" y="1242"/>
                  </a:lnTo>
                  <a:lnTo>
                    <a:pt x="8556" y="4970"/>
                  </a:lnTo>
                  <a:lnTo>
                    <a:pt x="2686" y="11181"/>
                  </a:lnTo>
                  <a:lnTo>
                    <a:pt x="0" y="19875"/>
                  </a:lnTo>
                  <a:lnTo>
                    <a:pt x="51498" y="19875"/>
                  </a:lnTo>
                  <a:lnTo>
                    <a:pt x="48710" y="11181"/>
                  </a:lnTo>
                  <a:lnTo>
                    <a:pt x="42764" y="4970"/>
                  </a:lnTo>
                  <a:lnTo>
                    <a:pt x="34717" y="1242"/>
                  </a:lnTo>
                  <a:lnTo>
                    <a:pt x="256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69" name="Google Shape;9169;gefe2f4b35a_0_4785"/>
            <p:cNvSpPr/>
            <p:nvPr/>
          </p:nvSpPr>
          <p:spPr>
            <a:xfrm>
              <a:off x="1237843" y="1563763"/>
              <a:ext cx="5327015" cy="39369"/>
            </a:xfrm>
            <a:custGeom>
              <a:rect b="b" l="l" r="r" t="t"/>
              <a:pathLst>
                <a:path extrusionOk="0" h="39369" w="5327015">
                  <a:moveTo>
                    <a:pt x="45275" y="9055"/>
                  </a:moveTo>
                  <a:lnTo>
                    <a:pt x="41325" y="3835"/>
                  </a:lnTo>
                  <a:lnTo>
                    <a:pt x="33947" y="914"/>
                  </a:lnTo>
                  <a:lnTo>
                    <a:pt x="24688" y="0"/>
                  </a:lnTo>
                  <a:lnTo>
                    <a:pt x="15811" y="698"/>
                  </a:lnTo>
                  <a:lnTo>
                    <a:pt x="7912" y="2654"/>
                  </a:lnTo>
                  <a:lnTo>
                    <a:pt x="2222" y="5613"/>
                  </a:lnTo>
                  <a:lnTo>
                    <a:pt x="0" y="9372"/>
                  </a:lnTo>
                  <a:lnTo>
                    <a:pt x="2997" y="8648"/>
                  </a:lnTo>
                  <a:lnTo>
                    <a:pt x="5575" y="8343"/>
                  </a:lnTo>
                  <a:lnTo>
                    <a:pt x="14224" y="8343"/>
                  </a:lnTo>
                  <a:lnTo>
                    <a:pt x="30124" y="17830"/>
                  </a:lnTo>
                  <a:lnTo>
                    <a:pt x="38760" y="17830"/>
                  </a:lnTo>
                  <a:lnTo>
                    <a:pt x="41300" y="17538"/>
                  </a:lnTo>
                  <a:lnTo>
                    <a:pt x="44246" y="16852"/>
                  </a:lnTo>
                  <a:lnTo>
                    <a:pt x="45275" y="9055"/>
                  </a:lnTo>
                  <a:close/>
                </a:path>
                <a:path extrusionOk="0" h="39369" w="5327015">
                  <a:moveTo>
                    <a:pt x="2682595" y="15379"/>
                  </a:moveTo>
                  <a:lnTo>
                    <a:pt x="2681401" y="9372"/>
                  </a:lnTo>
                  <a:lnTo>
                    <a:pt x="2672816" y="9156"/>
                  </a:lnTo>
                  <a:lnTo>
                    <a:pt x="2671267" y="1574"/>
                  </a:lnTo>
                  <a:lnTo>
                    <a:pt x="2662440" y="1574"/>
                  </a:lnTo>
                  <a:lnTo>
                    <a:pt x="2661462" y="1574"/>
                  </a:lnTo>
                  <a:lnTo>
                    <a:pt x="2660396" y="1663"/>
                  </a:lnTo>
                  <a:lnTo>
                    <a:pt x="2659227" y="1866"/>
                  </a:lnTo>
                  <a:lnTo>
                    <a:pt x="2657005" y="8928"/>
                  </a:lnTo>
                  <a:lnTo>
                    <a:pt x="2659303" y="14058"/>
                  </a:lnTo>
                  <a:lnTo>
                    <a:pt x="2664485" y="17195"/>
                  </a:lnTo>
                  <a:lnTo>
                    <a:pt x="2670899" y="18249"/>
                  </a:lnTo>
                  <a:lnTo>
                    <a:pt x="2677020" y="18249"/>
                  </a:lnTo>
                  <a:lnTo>
                    <a:pt x="2682595" y="15379"/>
                  </a:lnTo>
                  <a:close/>
                </a:path>
                <a:path extrusionOk="0" h="39369" w="5327015">
                  <a:moveTo>
                    <a:pt x="5326812" y="8521"/>
                  </a:moveTo>
                  <a:lnTo>
                    <a:pt x="5318188" y="1866"/>
                  </a:lnTo>
                  <a:lnTo>
                    <a:pt x="5318976" y="6604"/>
                  </a:lnTo>
                  <a:lnTo>
                    <a:pt x="5317998" y="8242"/>
                  </a:lnTo>
                  <a:lnTo>
                    <a:pt x="5313769" y="8242"/>
                  </a:lnTo>
                  <a:lnTo>
                    <a:pt x="5310263" y="6210"/>
                  </a:lnTo>
                  <a:lnTo>
                    <a:pt x="5302732" y="2146"/>
                  </a:lnTo>
                  <a:lnTo>
                    <a:pt x="5298706" y="114"/>
                  </a:lnTo>
                  <a:lnTo>
                    <a:pt x="5295443" y="114"/>
                  </a:lnTo>
                  <a:lnTo>
                    <a:pt x="5291988" y="114"/>
                  </a:lnTo>
                  <a:lnTo>
                    <a:pt x="5289385" y="2387"/>
                  </a:lnTo>
                  <a:lnTo>
                    <a:pt x="5288864" y="9372"/>
                  </a:lnTo>
                  <a:lnTo>
                    <a:pt x="5297119" y="9677"/>
                  </a:lnTo>
                  <a:lnTo>
                    <a:pt x="5298910" y="17157"/>
                  </a:lnTo>
                  <a:lnTo>
                    <a:pt x="5308739" y="17157"/>
                  </a:lnTo>
                  <a:lnTo>
                    <a:pt x="5309819" y="17068"/>
                  </a:lnTo>
                  <a:lnTo>
                    <a:pt x="5311013" y="16852"/>
                  </a:lnTo>
                  <a:lnTo>
                    <a:pt x="5312168" y="25615"/>
                  </a:lnTo>
                  <a:lnTo>
                    <a:pt x="5309578" y="37820"/>
                  </a:lnTo>
                  <a:lnTo>
                    <a:pt x="5318188" y="38976"/>
                  </a:lnTo>
                  <a:lnTo>
                    <a:pt x="5319446" y="28587"/>
                  </a:lnTo>
                  <a:lnTo>
                    <a:pt x="5324780" y="17919"/>
                  </a:lnTo>
                  <a:lnTo>
                    <a:pt x="5326812" y="852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70" name="Google Shape;9170;gefe2f4b35a_0_4785"/>
            <p:cNvSpPr/>
            <p:nvPr/>
          </p:nvSpPr>
          <p:spPr>
            <a:xfrm>
              <a:off x="7174992" y="1573135"/>
              <a:ext cx="2710815" cy="31115"/>
            </a:xfrm>
            <a:custGeom>
              <a:rect b="b" l="l" r="r" t="t"/>
              <a:pathLst>
                <a:path extrusionOk="0" h="31115" w="2710815">
                  <a:moveTo>
                    <a:pt x="45135" y="4787"/>
                  </a:moveTo>
                  <a:lnTo>
                    <a:pt x="36817" y="0"/>
                  </a:lnTo>
                  <a:lnTo>
                    <a:pt x="29324" y="7404"/>
                  </a:lnTo>
                  <a:lnTo>
                    <a:pt x="17437" y="10312"/>
                  </a:lnTo>
                  <a:lnTo>
                    <a:pt x="6032" y="13639"/>
                  </a:lnTo>
                  <a:lnTo>
                    <a:pt x="0" y="22352"/>
                  </a:lnTo>
                  <a:lnTo>
                    <a:pt x="1549" y="22072"/>
                  </a:lnTo>
                  <a:lnTo>
                    <a:pt x="2959" y="21945"/>
                  </a:lnTo>
                  <a:lnTo>
                    <a:pt x="9652" y="21945"/>
                  </a:lnTo>
                  <a:lnTo>
                    <a:pt x="22733" y="31051"/>
                  </a:lnTo>
                  <a:lnTo>
                    <a:pt x="30645" y="31051"/>
                  </a:lnTo>
                  <a:lnTo>
                    <a:pt x="33439" y="30632"/>
                  </a:lnTo>
                  <a:lnTo>
                    <a:pt x="36817" y="29616"/>
                  </a:lnTo>
                  <a:lnTo>
                    <a:pt x="36893" y="19900"/>
                  </a:lnTo>
                  <a:lnTo>
                    <a:pt x="42405" y="11518"/>
                  </a:lnTo>
                  <a:lnTo>
                    <a:pt x="45135" y="4787"/>
                  </a:lnTo>
                  <a:close/>
                </a:path>
                <a:path extrusionOk="0" h="31115" w="2710815">
                  <a:moveTo>
                    <a:pt x="2710738" y="22352"/>
                  </a:moveTo>
                  <a:lnTo>
                    <a:pt x="2708948" y="13246"/>
                  </a:lnTo>
                  <a:lnTo>
                    <a:pt x="2704757" y="7124"/>
                  </a:lnTo>
                  <a:lnTo>
                    <a:pt x="2698762" y="3683"/>
                  </a:lnTo>
                  <a:lnTo>
                    <a:pt x="2691587" y="2603"/>
                  </a:lnTo>
                  <a:lnTo>
                    <a:pt x="2681719" y="4165"/>
                  </a:lnTo>
                  <a:lnTo>
                    <a:pt x="2672169" y="8394"/>
                  </a:lnTo>
                  <a:lnTo>
                    <a:pt x="2664180" y="14668"/>
                  </a:lnTo>
                  <a:lnTo>
                    <a:pt x="2658986" y="22352"/>
                  </a:lnTo>
                  <a:lnTo>
                    <a:pt x="2667381" y="25958"/>
                  </a:lnTo>
                  <a:lnTo>
                    <a:pt x="2672931" y="27178"/>
                  </a:lnTo>
                  <a:lnTo>
                    <a:pt x="2677820" y="27178"/>
                  </a:lnTo>
                  <a:lnTo>
                    <a:pt x="2684234" y="26555"/>
                  </a:lnTo>
                  <a:lnTo>
                    <a:pt x="2691053" y="25095"/>
                  </a:lnTo>
                  <a:lnTo>
                    <a:pt x="2699486" y="23482"/>
                  </a:lnTo>
                  <a:lnTo>
                    <a:pt x="2710738" y="2235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71" name="Google Shape;9171;gefe2f4b35a_0_4785"/>
            <p:cNvSpPr/>
            <p:nvPr/>
          </p:nvSpPr>
          <p:spPr>
            <a:xfrm>
              <a:off x="1039012" y="1587664"/>
              <a:ext cx="4361180" cy="52705"/>
            </a:xfrm>
            <a:custGeom>
              <a:rect b="b" l="l" r="r" t="t"/>
              <a:pathLst>
                <a:path extrusionOk="0" h="52705" w="4361180">
                  <a:moveTo>
                    <a:pt x="29387" y="330"/>
                  </a:moveTo>
                  <a:lnTo>
                    <a:pt x="27736" y="279"/>
                  </a:lnTo>
                  <a:lnTo>
                    <a:pt x="16903" y="3746"/>
                  </a:lnTo>
                  <a:lnTo>
                    <a:pt x="10756" y="12014"/>
                  </a:lnTo>
                  <a:lnTo>
                    <a:pt x="6159" y="21856"/>
                  </a:lnTo>
                  <a:lnTo>
                    <a:pt x="0" y="30060"/>
                  </a:lnTo>
                  <a:lnTo>
                    <a:pt x="1625" y="30302"/>
                  </a:lnTo>
                  <a:lnTo>
                    <a:pt x="3124" y="30416"/>
                  </a:lnTo>
                  <a:lnTo>
                    <a:pt x="4521" y="30416"/>
                  </a:lnTo>
                  <a:lnTo>
                    <a:pt x="14935" y="27139"/>
                  </a:lnTo>
                  <a:lnTo>
                    <a:pt x="20751" y="19189"/>
                  </a:lnTo>
                  <a:lnTo>
                    <a:pt x="24650" y="9321"/>
                  </a:lnTo>
                  <a:lnTo>
                    <a:pt x="29387" y="330"/>
                  </a:lnTo>
                  <a:close/>
                </a:path>
                <a:path extrusionOk="0" h="52705" w="4361180">
                  <a:moveTo>
                    <a:pt x="828700" y="16179"/>
                  </a:moveTo>
                  <a:lnTo>
                    <a:pt x="817714" y="7823"/>
                  </a:lnTo>
                  <a:lnTo>
                    <a:pt x="811809" y="18554"/>
                  </a:lnTo>
                  <a:lnTo>
                    <a:pt x="800608" y="23952"/>
                  </a:lnTo>
                  <a:lnTo>
                    <a:pt x="788746" y="28651"/>
                  </a:lnTo>
                  <a:lnTo>
                    <a:pt x="780872" y="37312"/>
                  </a:lnTo>
                  <a:lnTo>
                    <a:pt x="783640" y="40843"/>
                  </a:lnTo>
                  <a:lnTo>
                    <a:pt x="787882" y="42316"/>
                  </a:lnTo>
                  <a:lnTo>
                    <a:pt x="792734" y="42316"/>
                  </a:lnTo>
                  <a:lnTo>
                    <a:pt x="809472" y="37909"/>
                  </a:lnTo>
                  <a:lnTo>
                    <a:pt x="823709" y="27698"/>
                  </a:lnTo>
                  <a:lnTo>
                    <a:pt x="828700" y="16179"/>
                  </a:lnTo>
                  <a:close/>
                </a:path>
                <a:path extrusionOk="0" h="52705" w="4361180">
                  <a:moveTo>
                    <a:pt x="869251" y="330"/>
                  </a:moveTo>
                  <a:lnTo>
                    <a:pt x="859459" y="1676"/>
                  </a:lnTo>
                  <a:lnTo>
                    <a:pt x="851052" y="4381"/>
                  </a:lnTo>
                  <a:lnTo>
                    <a:pt x="844321" y="8737"/>
                  </a:lnTo>
                  <a:lnTo>
                    <a:pt x="839546" y="15087"/>
                  </a:lnTo>
                  <a:lnTo>
                    <a:pt x="842479" y="15455"/>
                  </a:lnTo>
                  <a:lnTo>
                    <a:pt x="845210" y="15659"/>
                  </a:lnTo>
                  <a:lnTo>
                    <a:pt x="847737" y="15659"/>
                  </a:lnTo>
                  <a:lnTo>
                    <a:pt x="856005" y="14782"/>
                  </a:lnTo>
                  <a:lnTo>
                    <a:pt x="862431" y="12039"/>
                  </a:lnTo>
                  <a:lnTo>
                    <a:pt x="866889" y="7277"/>
                  </a:lnTo>
                  <a:lnTo>
                    <a:pt x="869251" y="330"/>
                  </a:lnTo>
                  <a:close/>
                </a:path>
                <a:path extrusionOk="0" h="52705" w="4361180">
                  <a:moveTo>
                    <a:pt x="1774139" y="17106"/>
                  </a:moveTo>
                  <a:lnTo>
                    <a:pt x="1767840" y="7823"/>
                  </a:lnTo>
                  <a:lnTo>
                    <a:pt x="1765973" y="20815"/>
                  </a:lnTo>
                  <a:lnTo>
                    <a:pt x="1754809" y="39014"/>
                  </a:lnTo>
                  <a:lnTo>
                    <a:pt x="1753120" y="52070"/>
                  </a:lnTo>
                  <a:lnTo>
                    <a:pt x="1754619" y="52285"/>
                  </a:lnTo>
                  <a:lnTo>
                    <a:pt x="1755355" y="52285"/>
                  </a:lnTo>
                  <a:lnTo>
                    <a:pt x="1766544" y="46113"/>
                  </a:lnTo>
                  <a:lnTo>
                    <a:pt x="1773250" y="32131"/>
                  </a:lnTo>
                  <a:lnTo>
                    <a:pt x="1774139" y="17106"/>
                  </a:lnTo>
                  <a:close/>
                </a:path>
                <a:path extrusionOk="0" h="52705" w="4361180">
                  <a:moveTo>
                    <a:pt x="2042553" y="15532"/>
                  </a:moveTo>
                  <a:lnTo>
                    <a:pt x="2040267" y="10439"/>
                  </a:lnTo>
                  <a:lnTo>
                    <a:pt x="2035111" y="7340"/>
                  </a:lnTo>
                  <a:lnTo>
                    <a:pt x="2028710" y="6286"/>
                  </a:lnTo>
                  <a:lnTo>
                    <a:pt x="2022563" y="6286"/>
                  </a:lnTo>
                  <a:lnTo>
                    <a:pt x="2016963" y="9144"/>
                  </a:lnTo>
                  <a:lnTo>
                    <a:pt x="2018195" y="15074"/>
                  </a:lnTo>
                  <a:lnTo>
                    <a:pt x="2022741" y="15544"/>
                  </a:lnTo>
                  <a:lnTo>
                    <a:pt x="2026793" y="16230"/>
                  </a:lnTo>
                  <a:lnTo>
                    <a:pt x="2025650" y="22567"/>
                  </a:lnTo>
                  <a:lnTo>
                    <a:pt x="2040331" y="22567"/>
                  </a:lnTo>
                  <a:lnTo>
                    <a:pt x="2042553" y="15532"/>
                  </a:lnTo>
                  <a:close/>
                </a:path>
                <a:path extrusionOk="0" h="52705" w="4361180">
                  <a:moveTo>
                    <a:pt x="2850591" y="7823"/>
                  </a:moveTo>
                  <a:lnTo>
                    <a:pt x="2839745" y="9855"/>
                  </a:lnTo>
                  <a:lnTo>
                    <a:pt x="2829776" y="12763"/>
                  </a:lnTo>
                  <a:lnTo>
                    <a:pt x="2822879" y="18757"/>
                  </a:lnTo>
                  <a:lnTo>
                    <a:pt x="2821228" y="30060"/>
                  </a:lnTo>
                  <a:lnTo>
                    <a:pt x="2823883" y="30340"/>
                  </a:lnTo>
                  <a:lnTo>
                    <a:pt x="2826410" y="30492"/>
                  </a:lnTo>
                  <a:lnTo>
                    <a:pt x="2828785" y="30492"/>
                  </a:lnTo>
                  <a:lnTo>
                    <a:pt x="2838742" y="29298"/>
                  </a:lnTo>
                  <a:lnTo>
                    <a:pt x="2846006" y="25412"/>
                  </a:lnTo>
                  <a:lnTo>
                    <a:pt x="2850108" y="18402"/>
                  </a:lnTo>
                  <a:lnTo>
                    <a:pt x="2850591" y="7823"/>
                  </a:lnTo>
                  <a:close/>
                </a:path>
                <a:path extrusionOk="0" h="52705" w="4361180">
                  <a:moveTo>
                    <a:pt x="4360621" y="330"/>
                  </a:moveTo>
                  <a:lnTo>
                    <a:pt x="4357636" y="114"/>
                  </a:lnTo>
                  <a:lnTo>
                    <a:pt x="4354754" y="0"/>
                  </a:lnTo>
                  <a:lnTo>
                    <a:pt x="4351972" y="0"/>
                  </a:lnTo>
                  <a:lnTo>
                    <a:pt x="4340161" y="812"/>
                  </a:lnTo>
                  <a:lnTo>
                    <a:pt x="4330116" y="3429"/>
                  </a:lnTo>
                  <a:lnTo>
                    <a:pt x="4322165" y="8089"/>
                  </a:lnTo>
                  <a:lnTo>
                    <a:pt x="4316603" y="15074"/>
                  </a:lnTo>
                  <a:lnTo>
                    <a:pt x="4323588" y="15062"/>
                  </a:lnTo>
                  <a:lnTo>
                    <a:pt x="4329442" y="16446"/>
                  </a:lnTo>
                  <a:lnTo>
                    <a:pt x="4340136" y="19202"/>
                  </a:lnTo>
                  <a:lnTo>
                    <a:pt x="4344975" y="20574"/>
                  </a:lnTo>
                  <a:lnTo>
                    <a:pt x="4356024" y="20574"/>
                  </a:lnTo>
                  <a:lnTo>
                    <a:pt x="4360494" y="16319"/>
                  </a:lnTo>
                  <a:lnTo>
                    <a:pt x="4360621" y="33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72" name="Google Shape;9172;gefe2f4b35a_0_4785"/>
            <p:cNvSpPr/>
            <p:nvPr/>
          </p:nvSpPr>
          <p:spPr>
            <a:xfrm>
              <a:off x="5253412" y="1597155"/>
              <a:ext cx="21589" cy="13334"/>
            </a:xfrm>
            <a:custGeom>
              <a:rect b="b" l="l" r="r" t="t"/>
              <a:pathLst>
                <a:path extrusionOk="0" h="13334" w="21589">
                  <a:moveTo>
                    <a:pt x="9245" y="0"/>
                  </a:moveTo>
                  <a:lnTo>
                    <a:pt x="5994" y="0"/>
                  </a:lnTo>
                  <a:lnTo>
                    <a:pt x="1244" y="0"/>
                  </a:lnTo>
                  <a:lnTo>
                    <a:pt x="0" y="3251"/>
                  </a:lnTo>
                  <a:lnTo>
                    <a:pt x="2070" y="9766"/>
                  </a:lnTo>
                  <a:lnTo>
                    <a:pt x="5372" y="13017"/>
                  </a:lnTo>
                  <a:lnTo>
                    <a:pt x="13068" y="13017"/>
                  </a:lnTo>
                  <a:lnTo>
                    <a:pt x="17043" y="11049"/>
                  </a:lnTo>
                  <a:lnTo>
                    <a:pt x="21056" y="5588"/>
                  </a:lnTo>
                  <a:lnTo>
                    <a:pt x="14135" y="1511"/>
                  </a:lnTo>
                  <a:lnTo>
                    <a:pt x="924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73" name="Google Shape;9173;gefe2f4b35a_0_4785"/>
            <p:cNvSpPr/>
            <p:nvPr/>
          </p:nvSpPr>
          <p:spPr>
            <a:xfrm>
              <a:off x="7479919" y="1595487"/>
              <a:ext cx="2626995" cy="22859"/>
            </a:xfrm>
            <a:custGeom>
              <a:rect b="b" l="l" r="r" t="t"/>
              <a:pathLst>
                <a:path extrusionOk="0" h="22859" w="2626995">
                  <a:moveTo>
                    <a:pt x="27432" y="4559"/>
                  </a:moveTo>
                  <a:lnTo>
                    <a:pt x="19024" y="0"/>
                  </a:lnTo>
                  <a:lnTo>
                    <a:pt x="18427" y="3822"/>
                  </a:lnTo>
                  <a:lnTo>
                    <a:pt x="16891" y="5219"/>
                  </a:lnTo>
                  <a:lnTo>
                    <a:pt x="11988" y="5219"/>
                  </a:lnTo>
                  <a:lnTo>
                    <a:pt x="8166" y="2654"/>
                  </a:lnTo>
                  <a:lnTo>
                    <a:pt x="4368" y="0"/>
                  </a:lnTo>
                  <a:lnTo>
                    <a:pt x="0" y="11709"/>
                  </a:lnTo>
                  <a:lnTo>
                    <a:pt x="5397" y="15697"/>
                  </a:lnTo>
                  <a:lnTo>
                    <a:pt x="12141" y="15697"/>
                  </a:lnTo>
                  <a:lnTo>
                    <a:pt x="20523" y="13944"/>
                  </a:lnTo>
                  <a:lnTo>
                    <a:pt x="26771" y="9728"/>
                  </a:lnTo>
                  <a:lnTo>
                    <a:pt x="27432" y="4559"/>
                  </a:lnTo>
                  <a:close/>
                </a:path>
                <a:path extrusionOk="0" h="22859" w="2626995">
                  <a:moveTo>
                    <a:pt x="2626779" y="7264"/>
                  </a:moveTo>
                  <a:lnTo>
                    <a:pt x="2615857" y="7289"/>
                  </a:lnTo>
                  <a:lnTo>
                    <a:pt x="2610358" y="3492"/>
                  </a:lnTo>
                  <a:lnTo>
                    <a:pt x="2604630" y="0"/>
                  </a:lnTo>
                  <a:lnTo>
                    <a:pt x="2603538" y="6985"/>
                  </a:lnTo>
                  <a:lnTo>
                    <a:pt x="2599156" y="10604"/>
                  </a:lnTo>
                  <a:lnTo>
                    <a:pt x="2593200" y="12611"/>
                  </a:lnTo>
                  <a:lnTo>
                    <a:pt x="2587358" y="14744"/>
                  </a:lnTo>
                  <a:lnTo>
                    <a:pt x="2584691" y="16167"/>
                  </a:lnTo>
                  <a:lnTo>
                    <a:pt x="2582722" y="18313"/>
                  </a:lnTo>
                  <a:lnTo>
                    <a:pt x="2582481" y="22237"/>
                  </a:lnTo>
                  <a:lnTo>
                    <a:pt x="2586723" y="22225"/>
                  </a:lnTo>
                  <a:lnTo>
                    <a:pt x="2597632" y="22491"/>
                  </a:lnTo>
                  <a:lnTo>
                    <a:pt x="2600274" y="22491"/>
                  </a:lnTo>
                  <a:lnTo>
                    <a:pt x="2608034" y="22225"/>
                  </a:lnTo>
                  <a:lnTo>
                    <a:pt x="2614968" y="21120"/>
                  </a:lnTo>
                  <a:lnTo>
                    <a:pt x="2620657" y="18770"/>
                  </a:lnTo>
                  <a:lnTo>
                    <a:pt x="2624709" y="14744"/>
                  </a:lnTo>
                  <a:lnTo>
                    <a:pt x="2625915" y="12776"/>
                  </a:lnTo>
                  <a:lnTo>
                    <a:pt x="2626639" y="10325"/>
                  </a:lnTo>
                  <a:lnTo>
                    <a:pt x="2626779" y="726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74" name="Google Shape;9174;gefe2f4b35a_0_4785"/>
            <p:cNvSpPr/>
            <p:nvPr/>
          </p:nvSpPr>
          <p:spPr>
            <a:xfrm>
              <a:off x="5156889" y="1602740"/>
              <a:ext cx="22860" cy="19684"/>
            </a:xfrm>
            <a:custGeom>
              <a:rect b="b" l="l" r="r" t="t"/>
              <a:pathLst>
                <a:path extrusionOk="0" h="19684" w="22860">
                  <a:moveTo>
                    <a:pt x="7099" y="0"/>
                  </a:moveTo>
                  <a:lnTo>
                    <a:pt x="9093" y="7150"/>
                  </a:lnTo>
                  <a:lnTo>
                    <a:pt x="4699" y="13360"/>
                  </a:lnTo>
                  <a:lnTo>
                    <a:pt x="0" y="19100"/>
                  </a:lnTo>
                  <a:lnTo>
                    <a:pt x="7048" y="18732"/>
                  </a:lnTo>
                  <a:lnTo>
                    <a:pt x="13982" y="18021"/>
                  </a:lnTo>
                  <a:lnTo>
                    <a:pt x="20688" y="16802"/>
                  </a:lnTo>
                  <a:lnTo>
                    <a:pt x="22586" y="11158"/>
                  </a:lnTo>
                  <a:lnTo>
                    <a:pt x="21570" y="6248"/>
                  </a:lnTo>
                  <a:lnTo>
                    <a:pt x="16716" y="2414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75" name="Google Shape;9175;gefe2f4b35a_0_4785"/>
            <p:cNvSpPr/>
            <p:nvPr/>
          </p:nvSpPr>
          <p:spPr>
            <a:xfrm>
              <a:off x="5148233" y="1619545"/>
              <a:ext cx="29845" cy="27939"/>
            </a:xfrm>
            <a:custGeom>
              <a:rect b="b" l="l" r="r" t="t"/>
              <a:pathLst>
                <a:path extrusionOk="0" h="27939" w="29845">
                  <a:moveTo>
                    <a:pt x="29343" y="0"/>
                  </a:moveTo>
                  <a:lnTo>
                    <a:pt x="22650" y="1219"/>
                  </a:lnTo>
                  <a:lnTo>
                    <a:pt x="15703" y="1930"/>
                  </a:lnTo>
                  <a:lnTo>
                    <a:pt x="8655" y="2298"/>
                  </a:lnTo>
                  <a:lnTo>
                    <a:pt x="3339" y="8887"/>
                  </a:lnTo>
                  <a:lnTo>
                    <a:pt x="0" y="15200"/>
                  </a:lnTo>
                  <a:lnTo>
                    <a:pt x="889" y="21406"/>
                  </a:lnTo>
                  <a:lnTo>
                    <a:pt x="8261" y="27673"/>
                  </a:lnTo>
                  <a:lnTo>
                    <a:pt x="11648" y="22306"/>
                  </a:lnTo>
                  <a:lnTo>
                    <a:pt x="24127" y="7752"/>
                  </a:lnTo>
                  <a:lnTo>
                    <a:pt x="293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76" name="Google Shape;9176;gefe2f4b35a_0_4785"/>
            <p:cNvSpPr/>
            <p:nvPr/>
          </p:nvSpPr>
          <p:spPr>
            <a:xfrm>
              <a:off x="5334864" y="1602740"/>
              <a:ext cx="20954" cy="22860"/>
            </a:xfrm>
            <a:custGeom>
              <a:rect b="b" l="l" r="r" t="t"/>
              <a:pathLst>
                <a:path extrusionOk="0" h="22860" w="20954">
                  <a:moveTo>
                    <a:pt x="5770" y="0"/>
                  </a:moveTo>
                  <a:lnTo>
                    <a:pt x="0" y="6164"/>
                  </a:lnTo>
                  <a:lnTo>
                    <a:pt x="798" y="13523"/>
                  </a:lnTo>
                  <a:lnTo>
                    <a:pt x="5788" y="19689"/>
                  </a:lnTo>
                  <a:lnTo>
                    <a:pt x="12590" y="22275"/>
                  </a:lnTo>
                  <a:lnTo>
                    <a:pt x="15892" y="22275"/>
                  </a:lnTo>
                  <a:lnTo>
                    <a:pt x="19004" y="20231"/>
                  </a:lnTo>
                  <a:lnTo>
                    <a:pt x="20756" y="14973"/>
                  </a:lnTo>
                  <a:lnTo>
                    <a:pt x="15409" y="12812"/>
                  </a:lnTo>
                  <a:lnTo>
                    <a:pt x="12601" y="8134"/>
                  </a:lnTo>
                  <a:lnTo>
                    <a:pt x="10125" y="3132"/>
                  </a:lnTo>
                  <a:lnTo>
                    <a:pt x="577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77" name="Google Shape;9177;gefe2f4b35a_0_4785"/>
            <p:cNvSpPr/>
            <p:nvPr/>
          </p:nvSpPr>
          <p:spPr>
            <a:xfrm>
              <a:off x="10033038" y="1602739"/>
              <a:ext cx="22225" cy="24130"/>
            </a:xfrm>
            <a:custGeom>
              <a:rect b="b" l="l" r="r" t="t"/>
              <a:pathLst>
                <a:path extrusionOk="0" h="24130" w="22225">
                  <a:moveTo>
                    <a:pt x="21907" y="14986"/>
                  </a:moveTo>
                  <a:lnTo>
                    <a:pt x="20789" y="15138"/>
                  </a:lnTo>
                  <a:lnTo>
                    <a:pt x="19761" y="15214"/>
                  </a:lnTo>
                  <a:lnTo>
                    <a:pt x="12115" y="15214"/>
                  </a:lnTo>
                  <a:lnTo>
                    <a:pt x="9182" y="11480"/>
                  </a:lnTo>
                  <a:lnTo>
                    <a:pt x="6477" y="7493"/>
                  </a:lnTo>
                  <a:lnTo>
                    <a:pt x="4610" y="4711"/>
                  </a:lnTo>
                  <a:lnTo>
                    <a:pt x="2844" y="1828"/>
                  </a:lnTo>
                  <a:lnTo>
                    <a:pt x="12" y="0"/>
                  </a:lnTo>
                  <a:lnTo>
                    <a:pt x="12" y="7493"/>
                  </a:lnTo>
                  <a:lnTo>
                    <a:pt x="0" y="22237"/>
                  </a:lnTo>
                  <a:lnTo>
                    <a:pt x="8648" y="21094"/>
                  </a:lnTo>
                  <a:lnTo>
                    <a:pt x="20777" y="23622"/>
                  </a:lnTo>
                  <a:lnTo>
                    <a:pt x="21907" y="1498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78" name="Google Shape;9178;gefe2f4b35a_0_4785"/>
            <p:cNvSpPr/>
            <p:nvPr/>
          </p:nvSpPr>
          <p:spPr>
            <a:xfrm>
              <a:off x="6508939" y="1611652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9131" y="0"/>
                  </a:moveTo>
                  <a:lnTo>
                    <a:pt x="6299" y="0"/>
                  </a:lnTo>
                  <a:lnTo>
                    <a:pt x="2120" y="0"/>
                  </a:lnTo>
                  <a:lnTo>
                    <a:pt x="88" y="3606"/>
                  </a:lnTo>
                  <a:lnTo>
                    <a:pt x="0" y="10820"/>
                  </a:lnTo>
                  <a:lnTo>
                    <a:pt x="1943" y="14427"/>
                  </a:lnTo>
                  <a:lnTo>
                    <a:pt x="8635" y="14427"/>
                  </a:lnTo>
                  <a:lnTo>
                    <a:pt x="12687" y="12217"/>
                  </a:lnTo>
                  <a:lnTo>
                    <a:pt x="17779" y="6057"/>
                  </a:lnTo>
                  <a:lnTo>
                    <a:pt x="12928" y="1651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79" name="Google Shape;9179;gefe2f4b35a_0_4785"/>
            <p:cNvSpPr/>
            <p:nvPr/>
          </p:nvSpPr>
          <p:spPr>
            <a:xfrm>
              <a:off x="7719923" y="1610232"/>
              <a:ext cx="280034" cy="22860"/>
            </a:xfrm>
            <a:custGeom>
              <a:rect b="b" l="l" r="r" t="t"/>
              <a:pathLst>
                <a:path extrusionOk="0" h="22860" w="280034">
                  <a:moveTo>
                    <a:pt x="22161" y="7493"/>
                  </a:moveTo>
                  <a:lnTo>
                    <a:pt x="14681" y="7493"/>
                  </a:lnTo>
                  <a:lnTo>
                    <a:pt x="13576" y="1384"/>
                  </a:lnTo>
                  <a:lnTo>
                    <a:pt x="7467" y="0"/>
                  </a:lnTo>
                  <a:lnTo>
                    <a:pt x="7467" y="7493"/>
                  </a:lnTo>
                  <a:lnTo>
                    <a:pt x="1460" y="8763"/>
                  </a:lnTo>
                  <a:lnTo>
                    <a:pt x="0" y="14744"/>
                  </a:lnTo>
                  <a:lnTo>
                    <a:pt x="7467" y="14744"/>
                  </a:lnTo>
                  <a:lnTo>
                    <a:pt x="8928" y="20853"/>
                  </a:lnTo>
                  <a:lnTo>
                    <a:pt x="14681" y="22237"/>
                  </a:lnTo>
                  <a:lnTo>
                    <a:pt x="14681" y="14744"/>
                  </a:lnTo>
                  <a:lnTo>
                    <a:pt x="20713" y="13373"/>
                  </a:lnTo>
                  <a:lnTo>
                    <a:pt x="22161" y="7493"/>
                  </a:lnTo>
                  <a:close/>
                </a:path>
                <a:path extrusionOk="0" h="22860" w="280034">
                  <a:moveTo>
                    <a:pt x="279996" y="22237"/>
                  </a:moveTo>
                  <a:lnTo>
                    <a:pt x="279692" y="11442"/>
                  </a:lnTo>
                  <a:lnTo>
                    <a:pt x="273456" y="6540"/>
                  </a:lnTo>
                  <a:lnTo>
                    <a:pt x="264947" y="3937"/>
                  </a:lnTo>
                  <a:lnTo>
                    <a:pt x="257848" y="0"/>
                  </a:lnTo>
                  <a:lnTo>
                    <a:pt x="258267" y="10756"/>
                  </a:lnTo>
                  <a:lnTo>
                    <a:pt x="264502" y="15570"/>
                  </a:lnTo>
                  <a:lnTo>
                    <a:pt x="272935" y="18161"/>
                  </a:lnTo>
                  <a:lnTo>
                    <a:pt x="279996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80" name="Google Shape;9180;gefe2f4b35a_0_4785"/>
            <p:cNvSpPr/>
            <p:nvPr/>
          </p:nvSpPr>
          <p:spPr>
            <a:xfrm>
              <a:off x="2585897" y="1615998"/>
              <a:ext cx="1644650" cy="20319"/>
            </a:xfrm>
            <a:custGeom>
              <a:rect b="b" l="l" r="r" t="t"/>
              <a:pathLst>
                <a:path extrusionOk="0" h="20319" w="1644650">
                  <a:moveTo>
                    <a:pt x="51473" y="1727"/>
                  </a:moveTo>
                  <a:lnTo>
                    <a:pt x="36855" y="3759"/>
                  </a:lnTo>
                  <a:lnTo>
                    <a:pt x="22682" y="6121"/>
                  </a:lnTo>
                  <a:lnTo>
                    <a:pt x="10045" y="9969"/>
                  </a:lnTo>
                  <a:lnTo>
                    <a:pt x="0" y="16484"/>
                  </a:lnTo>
                  <a:lnTo>
                    <a:pt x="2667" y="18923"/>
                  </a:lnTo>
                  <a:lnTo>
                    <a:pt x="8191" y="20154"/>
                  </a:lnTo>
                  <a:lnTo>
                    <a:pt x="14668" y="20154"/>
                  </a:lnTo>
                  <a:lnTo>
                    <a:pt x="25996" y="19011"/>
                  </a:lnTo>
                  <a:lnTo>
                    <a:pt x="37185" y="15582"/>
                  </a:lnTo>
                  <a:lnTo>
                    <a:pt x="46316" y="9829"/>
                  </a:lnTo>
                  <a:lnTo>
                    <a:pt x="51473" y="1727"/>
                  </a:lnTo>
                  <a:close/>
                </a:path>
                <a:path extrusionOk="0" h="20319" w="1644650">
                  <a:moveTo>
                    <a:pt x="1644624" y="9080"/>
                  </a:moveTo>
                  <a:lnTo>
                    <a:pt x="1641779" y="3949"/>
                  </a:lnTo>
                  <a:lnTo>
                    <a:pt x="1635772" y="965"/>
                  </a:lnTo>
                  <a:lnTo>
                    <a:pt x="1628241" y="0"/>
                  </a:lnTo>
                  <a:lnTo>
                    <a:pt x="1622653" y="0"/>
                  </a:lnTo>
                  <a:lnTo>
                    <a:pt x="1617154" y="1485"/>
                  </a:lnTo>
                  <a:lnTo>
                    <a:pt x="1614525" y="4241"/>
                  </a:lnTo>
                  <a:lnTo>
                    <a:pt x="1614614" y="9410"/>
                  </a:lnTo>
                  <a:lnTo>
                    <a:pt x="1622094" y="11722"/>
                  </a:lnTo>
                  <a:lnTo>
                    <a:pt x="1626565" y="17208"/>
                  </a:lnTo>
                  <a:lnTo>
                    <a:pt x="1638109" y="17208"/>
                  </a:lnTo>
                  <a:lnTo>
                    <a:pt x="1640243" y="16979"/>
                  </a:lnTo>
                  <a:lnTo>
                    <a:pt x="1642656" y="16471"/>
                  </a:lnTo>
                  <a:lnTo>
                    <a:pt x="1644624" y="908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81" name="Google Shape;9181;gefe2f4b35a_0_4785"/>
            <p:cNvSpPr/>
            <p:nvPr/>
          </p:nvSpPr>
          <p:spPr>
            <a:xfrm>
              <a:off x="4198588" y="1620235"/>
              <a:ext cx="2539" cy="5714"/>
            </a:xfrm>
            <a:custGeom>
              <a:rect b="b" l="l" r="r" t="t"/>
              <a:pathLst>
                <a:path extrusionOk="0" h="5714" w="2539">
                  <a:moveTo>
                    <a:pt x="1841" y="0"/>
                  </a:moveTo>
                  <a:lnTo>
                    <a:pt x="596" y="1308"/>
                  </a:lnTo>
                  <a:lnTo>
                    <a:pt x="0" y="2895"/>
                  </a:lnTo>
                  <a:lnTo>
                    <a:pt x="330" y="4737"/>
                  </a:lnTo>
                  <a:lnTo>
                    <a:pt x="876" y="4864"/>
                  </a:lnTo>
                  <a:lnTo>
                    <a:pt x="1943" y="5168"/>
                  </a:lnTo>
                  <a:lnTo>
                    <a:pt x="1866" y="1676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82" name="Google Shape;9182;gefe2f4b35a_0_4785"/>
            <p:cNvSpPr/>
            <p:nvPr/>
          </p:nvSpPr>
          <p:spPr>
            <a:xfrm>
              <a:off x="6841488" y="1618763"/>
              <a:ext cx="9525" cy="35560"/>
            </a:xfrm>
            <a:custGeom>
              <a:rect b="b" l="l" r="r" t="t"/>
              <a:pathLst>
                <a:path extrusionOk="0" h="35560" w="9525">
                  <a:moveTo>
                    <a:pt x="4905" y="0"/>
                  </a:moveTo>
                  <a:lnTo>
                    <a:pt x="4028" y="0"/>
                  </a:lnTo>
                  <a:lnTo>
                    <a:pt x="3050" y="1778"/>
                  </a:lnTo>
                  <a:lnTo>
                    <a:pt x="2022" y="6210"/>
                  </a:lnTo>
                  <a:lnTo>
                    <a:pt x="0" y="18884"/>
                  </a:lnTo>
                  <a:lnTo>
                    <a:pt x="198" y="28070"/>
                  </a:lnTo>
                  <a:lnTo>
                    <a:pt x="1927" y="33660"/>
                  </a:lnTo>
                  <a:lnTo>
                    <a:pt x="4498" y="35547"/>
                  </a:lnTo>
                  <a:lnTo>
                    <a:pt x="6251" y="35547"/>
                  </a:lnTo>
                  <a:lnTo>
                    <a:pt x="8105" y="33223"/>
                  </a:lnTo>
                  <a:lnTo>
                    <a:pt x="9223" y="28448"/>
                  </a:lnTo>
                  <a:lnTo>
                    <a:pt x="9380" y="22283"/>
                  </a:lnTo>
                  <a:lnTo>
                    <a:pt x="8616" y="12695"/>
                  </a:lnTo>
                  <a:lnTo>
                    <a:pt x="7076" y="3871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83" name="Google Shape;9183;gefe2f4b35a_0_4785"/>
            <p:cNvSpPr/>
            <p:nvPr/>
          </p:nvSpPr>
          <p:spPr>
            <a:xfrm>
              <a:off x="781987" y="1624484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8559" y="0"/>
                  </a:moveTo>
                  <a:lnTo>
                    <a:pt x="6146" y="0"/>
                  </a:lnTo>
                  <a:lnTo>
                    <a:pt x="3949" y="0"/>
                  </a:lnTo>
                  <a:lnTo>
                    <a:pt x="1905" y="139"/>
                  </a:lnTo>
                  <a:lnTo>
                    <a:pt x="0" y="431"/>
                  </a:lnTo>
                  <a:lnTo>
                    <a:pt x="266" y="15125"/>
                  </a:lnTo>
                  <a:lnTo>
                    <a:pt x="7962" y="13436"/>
                  </a:lnTo>
                  <a:lnTo>
                    <a:pt x="12788" y="8788"/>
                  </a:lnTo>
                  <a:lnTo>
                    <a:pt x="13893" y="495"/>
                  </a:lnTo>
                  <a:lnTo>
                    <a:pt x="11150" y="165"/>
                  </a:lnTo>
                  <a:lnTo>
                    <a:pt x="85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84" name="Google Shape;9184;gefe2f4b35a_0_4785"/>
            <p:cNvSpPr/>
            <p:nvPr/>
          </p:nvSpPr>
          <p:spPr>
            <a:xfrm>
              <a:off x="766530" y="1624914"/>
              <a:ext cx="15875" cy="15875"/>
            </a:xfrm>
            <a:custGeom>
              <a:rect b="b" l="l" r="r" t="t"/>
              <a:pathLst>
                <a:path extrusionOk="0" h="15875" w="15875">
                  <a:moveTo>
                    <a:pt x="15455" y="0"/>
                  </a:moveTo>
                  <a:lnTo>
                    <a:pt x="6705" y="1333"/>
                  </a:lnTo>
                  <a:lnTo>
                    <a:pt x="1168" y="5880"/>
                  </a:lnTo>
                  <a:lnTo>
                    <a:pt x="0" y="14808"/>
                  </a:lnTo>
                  <a:lnTo>
                    <a:pt x="2933" y="15214"/>
                  </a:lnTo>
                  <a:lnTo>
                    <a:pt x="5676" y="15430"/>
                  </a:lnTo>
                  <a:lnTo>
                    <a:pt x="10960" y="15430"/>
                  </a:lnTo>
                  <a:lnTo>
                    <a:pt x="13474" y="15189"/>
                  </a:lnTo>
                  <a:lnTo>
                    <a:pt x="15722" y="14693"/>
                  </a:lnTo>
                  <a:lnTo>
                    <a:pt x="154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85" name="Google Shape;9185;gefe2f4b35a_0_4785"/>
            <p:cNvSpPr/>
            <p:nvPr/>
          </p:nvSpPr>
          <p:spPr>
            <a:xfrm>
              <a:off x="3776220" y="1634727"/>
              <a:ext cx="635" cy="1905"/>
            </a:xfrm>
            <a:custGeom>
              <a:rect b="b" l="l" r="r" t="t"/>
              <a:pathLst>
                <a:path extrusionOk="0" h="1905" w="635">
                  <a:moveTo>
                    <a:pt x="203" y="0"/>
                  </a:moveTo>
                  <a:lnTo>
                    <a:pt x="63" y="12"/>
                  </a:lnTo>
                  <a:lnTo>
                    <a:pt x="50" y="469"/>
                  </a:lnTo>
                  <a:lnTo>
                    <a:pt x="127" y="914"/>
                  </a:lnTo>
                  <a:lnTo>
                    <a:pt x="241" y="1346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86" name="Google Shape;9186;gefe2f4b35a_0_4785"/>
            <p:cNvSpPr/>
            <p:nvPr/>
          </p:nvSpPr>
          <p:spPr>
            <a:xfrm>
              <a:off x="3776159" y="1626407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8978" y="0"/>
                  </a:moveTo>
                  <a:lnTo>
                    <a:pt x="6172" y="0"/>
                  </a:lnTo>
                  <a:lnTo>
                    <a:pt x="2019" y="0"/>
                  </a:lnTo>
                  <a:lnTo>
                    <a:pt x="25" y="3606"/>
                  </a:lnTo>
                  <a:lnTo>
                    <a:pt x="0" y="7594"/>
                  </a:lnTo>
                  <a:lnTo>
                    <a:pt x="63" y="8331"/>
                  </a:lnTo>
                  <a:lnTo>
                    <a:pt x="266" y="8318"/>
                  </a:lnTo>
                  <a:lnTo>
                    <a:pt x="304" y="9664"/>
                  </a:lnTo>
                  <a:lnTo>
                    <a:pt x="977" y="12293"/>
                  </a:lnTo>
                  <a:lnTo>
                    <a:pt x="2793" y="14427"/>
                  </a:lnTo>
                  <a:lnTo>
                    <a:pt x="8585" y="14427"/>
                  </a:lnTo>
                  <a:lnTo>
                    <a:pt x="12598" y="12217"/>
                  </a:lnTo>
                  <a:lnTo>
                    <a:pt x="17602" y="6057"/>
                  </a:lnTo>
                  <a:lnTo>
                    <a:pt x="12776" y="1651"/>
                  </a:lnTo>
                  <a:lnTo>
                    <a:pt x="8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87" name="Google Shape;9187;gefe2f4b35a_0_4785"/>
            <p:cNvSpPr/>
            <p:nvPr/>
          </p:nvSpPr>
          <p:spPr>
            <a:xfrm>
              <a:off x="9605778" y="1624975"/>
              <a:ext cx="23495" cy="22860"/>
            </a:xfrm>
            <a:custGeom>
              <a:rect b="b" l="l" r="r" t="t"/>
              <a:pathLst>
                <a:path extrusionOk="0" h="22860" w="23495">
                  <a:moveTo>
                    <a:pt x="0" y="0"/>
                  </a:moveTo>
                  <a:lnTo>
                    <a:pt x="0" y="22237"/>
                  </a:lnTo>
                  <a:lnTo>
                    <a:pt x="14693" y="22237"/>
                  </a:lnTo>
                  <a:lnTo>
                    <a:pt x="19291" y="21894"/>
                  </a:lnTo>
                  <a:lnTo>
                    <a:pt x="23304" y="21094"/>
                  </a:lnTo>
                  <a:lnTo>
                    <a:pt x="22123" y="14757"/>
                  </a:lnTo>
                  <a:lnTo>
                    <a:pt x="15519" y="12074"/>
                  </a:lnTo>
                  <a:lnTo>
                    <a:pt x="10642" y="7678"/>
                  </a:lnTo>
                  <a:lnTo>
                    <a:pt x="5974" y="3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88" name="Google Shape;9188;gefe2f4b35a_0_4785"/>
            <p:cNvSpPr/>
            <p:nvPr/>
          </p:nvSpPr>
          <p:spPr>
            <a:xfrm>
              <a:off x="987508" y="1632786"/>
              <a:ext cx="44450" cy="26669"/>
            </a:xfrm>
            <a:custGeom>
              <a:rect b="b" l="l" r="r" t="t"/>
              <a:pathLst>
                <a:path extrusionOk="0" h="26669" w="44450">
                  <a:moveTo>
                    <a:pt x="10287" y="0"/>
                  </a:moveTo>
                  <a:lnTo>
                    <a:pt x="6972" y="0"/>
                  </a:lnTo>
                  <a:lnTo>
                    <a:pt x="4051" y="0"/>
                  </a:lnTo>
                  <a:lnTo>
                    <a:pt x="1689" y="1790"/>
                  </a:lnTo>
                  <a:lnTo>
                    <a:pt x="0" y="6946"/>
                  </a:lnTo>
                  <a:lnTo>
                    <a:pt x="9463" y="11023"/>
                  </a:lnTo>
                  <a:lnTo>
                    <a:pt x="27674" y="23668"/>
                  </a:lnTo>
                  <a:lnTo>
                    <a:pt x="35166" y="26352"/>
                  </a:lnTo>
                  <a:lnTo>
                    <a:pt x="39916" y="26352"/>
                  </a:lnTo>
                  <a:lnTo>
                    <a:pt x="43192" y="21488"/>
                  </a:lnTo>
                  <a:lnTo>
                    <a:pt x="43992" y="6946"/>
                  </a:lnTo>
                  <a:lnTo>
                    <a:pt x="40728" y="8559"/>
                  </a:lnTo>
                  <a:lnTo>
                    <a:pt x="37592" y="9207"/>
                  </a:lnTo>
                  <a:lnTo>
                    <a:pt x="28867" y="9207"/>
                  </a:lnTo>
                  <a:lnTo>
                    <a:pt x="23622" y="6908"/>
                  </a:lnTo>
                  <a:lnTo>
                    <a:pt x="14338" y="2298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89" name="Google Shape;9189;gefe2f4b35a_0_4785"/>
            <p:cNvSpPr/>
            <p:nvPr/>
          </p:nvSpPr>
          <p:spPr>
            <a:xfrm>
              <a:off x="3528801" y="1632437"/>
              <a:ext cx="19050" cy="37464"/>
            </a:xfrm>
            <a:custGeom>
              <a:rect b="b" l="l" r="r" t="t"/>
              <a:pathLst>
                <a:path extrusionOk="0" h="37464" w="19050">
                  <a:moveTo>
                    <a:pt x="1142" y="0"/>
                  </a:moveTo>
                  <a:lnTo>
                    <a:pt x="0" y="38"/>
                  </a:lnTo>
                  <a:lnTo>
                    <a:pt x="2417" y="10467"/>
                  </a:lnTo>
                  <a:lnTo>
                    <a:pt x="4706" y="21091"/>
                  </a:lnTo>
                  <a:lnTo>
                    <a:pt x="8313" y="30463"/>
                  </a:lnTo>
                  <a:lnTo>
                    <a:pt x="14681" y="37134"/>
                  </a:lnTo>
                  <a:lnTo>
                    <a:pt x="18545" y="28466"/>
                  </a:lnTo>
                  <a:lnTo>
                    <a:pt x="18332" y="16019"/>
                  </a:lnTo>
                  <a:lnTo>
                    <a:pt x="12909" y="484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90" name="Google Shape;9190;gefe2f4b35a_0_4785"/>
            <p:cNvSpPr/>
            <p:nvPr/>
          </p:nvSpPr>
          <p:spPr>
            <a:xfrm>
              <a:off x="4601997" y="1632469"/>
              <a:ext cx="17145" cy="23494"/>
            </a:xfrm>
            <a:custGeom>
              <a:rect b="b" l="l" r="r" t="t"/>
              <a:pathLst>
                <a:path extrusionOk="0" h="23494" w="17145">
                  <a:moveTo>
                    <a:pt x="2035" y="0"/>
                  </a:moveTo>
                  <a:lnTo>
                    <a:pt x="0" y="8096"/>
                  </a:lnTo>
                  <a:lnTo>
                    <a:pt x="1678" y="15667"/>
                  </a:lnTo>
                  <a:lnTo>
                    <a:pt x="5659" y="21268"/>
                  </a:lnTo>
                  <a:lnTo>
                    <a:pt x="10531" y="23456"/>
                  </a:lnTo>
                  <a:lnTo>
                    <a:pt x="13363" y="23456"/>
                  </a:lnTo>
                  <a:lnTo>
                    <a:pt x="15929" y="20980"/>
                  </a:lnTo>
                  <a:lnTo>
                    <a:pt x="16983" y="14744"/>
                  </a:lnTo>
                  <a:lnTo>
                    <a:pt x="11666" y="12683"/>
                  </a:lnTo>
                  <a:lnTo>
                    <a:pt x="8885" y="8020"/>
                  </a:lnTo>
                  <a:lnTo>
                    <a:pt x="6415" y="3032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91" name="Google Shape;9191;gefe2f4b35a_0_4785"/>
            <p:cNvSpPr/>
            <p:nvPr/>
          </p:nvSpPr>
          <p:spPr>
            <a:xfrm>
              <a:off x="7743901" y="1631517"/>
              <a:ext cx="2016759" cy="18414"/>
            </a:xfrm>
            <a:custGeom>
              <a:rect b="b" l="l" r="r" t="t"/>
              <a:pathLst>
                <a:path extrusionOk="0" h="18414" w="2016759">
                  <a:moveTo>
                    <a:pt x="18021" y="5384"/>
                  </a:moveTo>
                  <a:lnTo>
                    <a:pt x="15379" y="2755"/>
                  </a:lnTo>
                  <a:lnTo>
                    <a:pt x="9956" y="1879"/>
                  </a:lnTo>
                  <a:lnTo>
                    <a:pt x="4241" y="2717"/>
                  </a:lnTo>
                  <a:lnTo>
                    <a:pt x="215" y="5283"/>
                  </a:lnTo>
                  <a:lnTo>
                    <a:pt x="0" y="9601"/>
                  </a:lnTo>
                  <a:lnTo>
                    <a:pt x="5715" y="15709"/>
                  </a:lnTo>
                  <a:lnTo>
                    <a:pt x="15570" y="9715"/>
                  </a:lnTo>
                  <a:lnTo>
                    <a:pt x="18021" y="5384"/>
                  </a:lnTo>
                  <a:close/>
                </a:path>
                <a:path extrusionOk="0" h="18414" w="2016759">
                  <a:moveTo>
                    <a:pt x="2016379" y="8216"/>
                  </a:moveTo>
                  <a:lnTo>
                    <a:pt x="2012734" y="8940"/>
                  </a:lnTo>
                  <a:lnTo>
                    <a:pt x="2009508" y="9245"/>
                  </a:lnTo>
                  <a:lnTo>
                    <a:pt x="1998535" y="9245"/>
                  </a:lnTo>
                  <a:lnTo>
                    <a:pt x="1975256" y="0"/>
                  </a:lnTo>
                  <a:lnTo>
                    <a:pt x="1967166" y="0"/>
                  </a:lnTo>
                  <a:lnTo>
                    <a:pt x="1964321" y="0"/>
                  </a:lnTo>
                  <a:lnTo>
                    <a:pt x="1961210" y="279"/>
                  </a:lnTo>
                  <a:lnTo>
                    <a:pt x="1957717" y="952"/>
                  </a:lnTo>
                  <a:lnTo>
                    <a:pt x="1957933" y="8991"/>
                  </a:lnTo>
                  <a:lnTo>
                    <a:pt x="1963127" y="14287"/>
                  </a:lnTo>
                  <a:lnTo>
                    <a:pt x="1971852" y="17221"/>
                  </a:lnTo>
                  <a:lnTo>
                    <a:pt x="1982597" y="18110"/>
                  </a:lnTo>
                  <a:lnTo>
                    <a:pt x="1994065" y="17310"/>
                  </a:lnTo>
                  <a:lnTo>
                    <a:pt x="2004555" y="15151"/>
                  </a:lnTo>
                  <a:lnTo>
                    <a:pt x="2012518" y="12001"/>
                  </a:lnTo>
                  <a:lnTo>
                    <a:pt x="2016379" y="82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92" name="Google Shape;9192;gefe2f4b35a_0_4785"/>
            <p:cNvSpPr/>
            <p:nvPr/>
          </p:nvSpPr>
          <p:spPr>
            <a:xfrm>
              <a:off x="2458398" y="1638255"/>
              <a:ext cx="17144" cy="10160"/>
            </a:xfrm>
            <a:custGeom>
              <a:rect b="b" l="l" r="r" t="t"/>
              <a:pathLst>
                <a:path extrusionOk="0" h="10160" w="17144">
                  <a:moveTo>
                    <a:pt x="6476" y="0"/>
                  </a:moveTo>
                  <a:lnTo>
                    <a:pt x="2857" y="0"/>
                  </a:lnTo>
                  <a:lnTo>
                    <a:pt x="1816" y="0"/>
                  </a:lnTo>
                  <a:lnTo>
                    <a:pt x="0" y="101"/>
                  </a:lnTo>
                  <a:lnTo>
                    <a:pt x="660" y="9969"/>
                  </a:lnTo>
                  <a:lnTo>
                    <a:pt x="1574" y="10033"/>
                  </a:lnTo>
                  <a:lnTo>
                    <a:pt x="6832" y="10033"/>
                  </a:lnTo>
                  <a:lnTo>
                    <a:pt x="12484" y="7848"/>
                  </a:lnTo>
                  <a:lnTo>
                    <a:pt x="16967" y="1473"/>
                  </a:lnTo>
                  <a:lnTo>
                    <a:pt x="11125" y="431"/>
                  </a:lnTo>
                  <a:lnTo>
                    <a:pt x="647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93" name="Google Shape;9193;gefe2f4b35a_0_4785"/>
            <p:cNvSpPr/>
            <p:nvPr/>
          </p:nvSpPr>
          <p:spPr>
            <a:xfrm>
              <a:off x="2449822" y="1638357"/>
              <a:ext cx="9525" cy="10160"/>
            </a:xfrm>
            <a:custGeom>
              <a:rect b="b" l="l" r="r" t="t"/>
              <a:pathLst>
                <a:path extrusionOk="0" h="10160" w="9525">
                  <a:moveTo>
                    <a:pt x="8572" y="0"/>
                  </a:moveTo>
                  <a:lnTo>
                    <a:pt x="2095" y="495"/>
                  </a:lnTo>
                  <a:lnTo>
                    <a:pt x="0" y="2705"/>
                  </a:lnTo>
                  <a:lnTo>
                    <a:pt x="1244" y="7200"/>
                  </a:lnTo>
                  <a:lnTo>
                    <a:pt x="4737" y="9474"/>
                  </a:lnTo>
                  <a:lnTo>
                    <a:pt x="9232" y="9867"/>
                  </a:lnTo>
                  <a:lnTo>
                    <a:pt x="85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94" name="Google Shape;9194;gefe2f4b35a_0_4785"/>
            <p:cNvSpPr/>
            <p:nvPr/>
          </p:nvSpPr>
          <p:spPr>
            <a:xfrm>
              <a:off x="13406464" y="1639226"/>
              <a:ext cx="88900" cy="30480"/>
            </a:xfrm>
            <a:custGeom>
              <a:rect b="b" l="l" r="r" t="t"/>
              <a:pathLst>
                <a:path extrusionOk="0" h="30480" w="88900">
                  <a:moveTo>
                    <a:pt x="51816" y="15494"/>
                  </a:moveTo>
                  <a:lnTo>
                    <a:pt x="49352" y="15570"/>
                  </a:lnTo>
                  <a:lnTo>
                    <a:pt x="38938" y="13652"/>
                  </a:lnTo>
                  <a:lnTo>
                    <a:pt x="30988" y="9194"/>
                  </a:lnTo>
                  <a:lnTo>
                    <a:pt x="23634" y="4152"/>
                  </a:lnTo>
                  <a:lnTo>
                    <a:pt x="15011" y="508"/>
                  </a:lnTo>
                  <a:lnTo>
                    <a:pt x="11531" y="8229"/>
                  </a:lnTo>
                  <a:lnTo>
                    <a:pt x="3479" y="22555"/>
                  </a:lnTo>
                  <a:lnTo>
                    <a:pt x="0" y="30353"/>
                  </a:lnTo>
                  <a:lnTo>
                    <a:pt x="7607" y="27317"/>
                  </a:lnTo>
                  <a:lnTo>
                    <a:pt x="14224" y="26530"/>
                  </a:lnTo>
                  <a:lnTo>
                    <a:pt x="23063" y="26530"/>
                  </a:lnTo>
                  <a:lnTo>
                    <a:pt x="33502" y="27393"/>
                  </a:lnTo>
                  <a:lnTo>
                    <a:pt x="42519" y="27393"/>
                  </a:lnTo>
                  <a:lnTo>
                    <a:pt x="47663" y="25412"/>
                  </a:lnTo>
                  <a:lnTo>
                    <a:pt x="51816" y="15494"/>
                  </a:lnTo>
                  <a:close/>
                </a:path>
                <a:path extrusionOk="0" h="30480" w="88900">
                  <a:moveTo>
                    <a:pt x="88671" y="508"/>
                  </a:moveTo>
                  <a:lnTo>
                    <a:pt x="85928" y="177"/>
                  </a:lnTo>
                  <a:lnTo>
                    <a:pt x="83350" y="0"/>
                  </a:lnTo>
                  <a:lnTo>
                    <a:pt x="80949" y="0"/>
                  </a:lnTo>
                  <a:lnTo>
                    <a:pt x="72478" y="901"/>
                  </a:lnTo>
                  <a:lnTo>
                    <a:pt x="65913" y="3683"/>
                  </a:lnTo>
                  <a:lnTo>
                    <a:pt x="61379" y="8496"/>
                  </a:lnTo>
                  <a:lnTo>
                    <a:pt x="59004" y="15494"/>
                  </a:lnTo>
                  <a:lnTo>
                    <a:pt x="61785" y="15824"/>
                  </a:lnTo>
                  <a:lnTo>
                    <a:pt x="64389" y="16002"/>
                  </a:lnTo>
                  <a:lnTo>
                    <a:pt x="66827" y="16002"/>
                  </a:lnTo>
                  <a:lnTo>
                    <a:pt x="75285" y="15113"/>
                  </a:lnTo>
                  <a:lnTo>
                    <a:pt x="81876" y="12344"/>
                  </a:lnTo>
                  <a:lnTo>
                    <a:pt x="86385" y="7518"/>
                  </a:lnTo>
                  <a:lnTo>
                    <a:pt x="88671" y="50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95" name="Google Shape;9195;gefe2f4b35a_0_4785"/>
            <p:cNvSpPr/>
            <p:nvPr/>
          </p:nvSpPr>
          <p:spPr>
            <a:xfrm>
              <a:off x="389839" y="1646757"/>
              <a:ext cx="5162550" cy="30480"/>
            </a:xfrm>
            <a:custGeom>
              <a:rect b="b" l="l" r="r" t="t"/>
              <a:pathLst>
                <a:path extrusionOk="0" h="30480" w="5162550">
                  <a:moveTo>
                    <a:pt x="27343" y="8610"/>
                  </a:moveTo>
                  <a:lnTo>
                    <a:pt x="26073" y="3975"/>
                  </a:lnTo>
                  <a:lnTo>
                    <a:pt x="21094" y="1231"/>
                  </a:lnTo>
                  <a:lnTo>
                    <a:pt x="14236" y="330"/>
                  </a:lnTo>
                  <a:lnTo>
                    <a:pt x="7137" y="330"/>
                  </a:lnTo>
                  <a:lnTo>
                    <a:pt x="0" y="2959"/>
                  </a:lnTo>
                  <a:lnTo>
                    <a:pt x="850" y="7962"/>
                  </a:lnTo>
                  <a:lnTo>
                    <a:pt x="1003" y="7924"/>
                  </a:lnTo>
                  <a:lnTo>
                    <a:pt x="5702" y="8674"/>
                  </a:lnTo>
                  <a:lnTo>
                    <a:pt x="13817" y="10528"/>
                  </a:lnTo>
                  <a:lnTo>
                    <a:pt x="21043" y="12915"/>
                  </a:lnTo>
                  <a:lnTo>
                    <a:pt x="23050" y="15214"/>
                  </a:lnTo>
                  <a:lnTo>
                    <a:pt x="27343" y="8610"/>
                  </a:lnTo>
                  <a:close/>
                </a:path>
                <a:path extrusionOk="0" h="30480" w="5162550">
                  <a:moveTo>
                    <a:pt x="302983" y="457"/>
                  </a:moveTo>
                  <a:lnTo>
                    <a:pt x="295033" y="0"/>
                  </a:lnTo>
                  <a:lnTo>
                    <a:pt x="291261" y="0"/>
                  </a:lnTo>
                  <a:lnTo>
                    <a:pt x="281774" y="609"/>
                  </a:lnTo>
                  <a:lnTo>
                    <a:pt x="273939" y="2895"/>
                  </a:lnTo>
                  <a:lnTo>
                    <a:pt x="268478" y="7531"/>
                  </a:lnTo>
                  <a:lnTo>
                    <a:pt x="266153" y="15214"/>
                  </a:lnTo>
                  <a:lnTo>
                    <a:pt x="274256" y="15684"/>
                  </a:lnTo>
                  <a:lnTo>
                    <a:pt x="278066" y="15684"/>
                  </a:lnTo>
                  <a:lnTo>
                    <a:pt x="287426" y="15074"/>
                  </a:lnTo>
                  <a:lnTo>
                    <a:pt x="295160" y="12801"/>
                  </a:lnTo>
                  <a:lnTo>
                    <a:pt x="300570" y="8153"/>
                  </a:lnTo>
                  <a:lnTo>
                    <a:pt x="302983" y="457"/>
                  </a:lnTo>
                  <a:close/>
                </a:path>
                <a:path extrusionOk="0" h="30480" w="5162550">
                  <a:moveTo>
                    <a:pt x="1105827" y="7962"/>
                  </a:moveTo>
                  <a:lnTo>
                    <a:pt x="1101585" y="3733"/>
                  </a:lnTo>
                  <a:lnTo>
                    <a:pt x="1095921" y="1333"/>
                  </a:lnTo>
                  <a:lnTo>
                    <a:pt x="1090676" y="1333"/>
                  </a:lnTo>
                  <a:lnTo>
                    <a:pt x="1083767" y="1333"/>
                  </a:lnTo>
                  <a:lnTo>
                    <a:pt x="1077595" y="5511"/>
                  </a:lnTo>
                  <a:lnTo>
                    <a:pt x="1076464" y="15214"/>
                  </a:lnTo>
                  <a:lnTo>
                    <a:pt x="1078191" y="15062"/>
                  </a:lnTo>
                  <a:lnTo>
                    <a:pt x="1097241" y="15087"/>
                  </a:lnTo>
                  <a:lnTo>
                    <a:pt x="1104493" y="14338"/>
                  </a:lnTo>
                  <a:lnTo>
                    <a:pt x="1105827" y="7962"/>
                  </a:lnTo>
                  <a:close/>
                </a:path>
                <a:path extrusionOk="0" h="30480" w="5162550">
                  <a:moveTo>
                    <a:pt x="5162461" y="21399"/>
                  </a:moveTo>
                  <a:lnTo>
                    <a:pt x="5160022" y="16078"/>
                  </a:lnTo>
                  <a:lnTo>
                    <a:pt x="5155717" y="12611"/>
                  </a:lnTo>
                  <a:lnTo>
                    <a:pt x="5150497" y="10058"/>
                  </a:lnTo>
                  <a:lnTo>
                    <a:pt x="5149977" y="16675"/>
                  </a:lnTo>
                  <a:lnTo>
                    <a:pt x="5149367" y="23279"/>
                  </a:lnTo>
                  <a:lnTo>
                    <a:pt x="5148694" y="29870"/>
                  </a:lnTo>
                  <a:lnTo>
                    <a:pt x="5151044" y="29870"/>
                  </a:lnTo>
                  <a:lnTo>
                    <a:pt x="5155095" y="30035"/>
                  </a:lnTo>
                  <a:lnTo>
                    <a:pt x="5162461" y="2139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96" name="Google Shape;9196;gefe2f4b35a_0_4785"/>
            <p:cNvSpPr/>
            <p:nvPr/>
          </p:nvSpPr>
          <p:spPr>
            <a:xfrm>
              <a:off x="5510080" y="1647209"/>
              <a:ext cx="44450" cy="37464"/>
            </a:xfrm>
            <a:custGeom>
              <a:rect b="b" l="l" r="r" t="t"/>
              <a:pathLst>
                <a:path extrusionOk="0" h="37464" w="44450">
                  <a:moveTo>
                    <a:pt x="42227" y="20942"/>
                  </a:moveTo>
                  <a:lnTo>
                    <a:pt x="37312" y="26682"/>
                  </a:lnTo>
                  <a:lnTo>
                    <a:pt x="34874" y="29578"/>
                  </a:lnTo>
                  <a:lnTo>
                    <a:pt x="38861" y="29730"/>
                  </a:lnTo>
                  <a:lnTo>
                    <a:pt x="41998" y="29730"/>
                  </a:lnTo>
                  <a:lnTo>
                    <a:pt x="43192" y="29692"/>
                  </a:lnTo>
                  <a:lnTo>
                    <a:pt x="44335" y="29616"/>
                  </a:lnTo>
                  <a:lnTo>
                    <a:pt x="44094" y="26263"/>
                  </a:lnTo>
                  <a:lnTo>
                    <a:pt x="43357" y="23406"/>
                  </a:lnTo>
                  <a:lnTo>
                    <a:pt x="42227" y="20942"/>
                  </a:lnTo>
                  <a:close/>
                </a:path>
                <a:path extrusionOk="0" h="37464" w="44450">
                  <a:moveTo>
                    <a:pt x="0" y="0"/>
                  </a:moveTo>
                  <a:lnTo>
                    <a:pt x="3696" y="13645"/>
                  </a:lnTo>
                  <a:lnTo>
                    <a:pt x="2857" y="23126"/>
                  </a:lnTo>
                  <a:lnTo>
                    <a:pt x="4275" y="30293"/>
                  </a:lnTo>
                  <a:lnTo>
                    <a:pt x="14744" y="36995"/>
                  </a:lnTo>
                  <a:lnTo>
                    <a:pt x="15582" y="30657"/>
                  </a:lnTo>
                  <a:lnTo>
                    <a:pt x="21412" y="29464"/>
                  </a:lnTo>
                  <a:lnTo>
                    <a:pt x="28460" y="29413"/>
                  </a:lnTo>
                  <a:lnTo>
                    <a:pt x="29133" y="22821"/>
                  </a:lnTo>
                  <a:lnTo>
                    <a:pt x="29743" y="16217"/>
                  </a:lnTo>
                  <a:lnTo>
                    <a:pt x="30264" y="9601"/>
                  </a:lnTo>
                  <a:lnTo>
                    <a:pt x="23151" y="6781"/>
                  </a:lnTo>
                  <a:lnTo>
                    <a:pt x="15451" y="4529"/>
                  </a:lnTo>
                  <a:lnTo>
                    <a:pt x="7591" y="24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97" name="Google Shape;9197;gefe2f4b35a_0_4785"/>
            <p:cNvSpPr/>
            <p:nvPr/>
          </p:nvSpPr>
          <p:spPr>
            <a:xfrm>
              <a:off x="1435443" y="1653323"/>
              <a:ext cx="1091564" cy="16510"/>
            </a:xfrm>
            <a:custGeom>
              <a:rect b="b" l="l" r="r" t="t"/>
              <a:pathLst>
                <a:path extrusionOk="0" h="16510" w="1091564">
                  <a:moveTo>
                    <a:pt x="25603" y="9220"/>
                  </a:moveTo>
                  <a:lnTo>
                    <a:pt x="23304" y="4127"/>
                  </a:lnTo>
                  <a:lnTo>
                    <a:pt x="18135" y="1041"/>
                  </a:lnTo>
                  <a:lnTo>
                    <a:pt x="11722" y="0"/>
                  </a:lnTo>
                  <a:lnTo>
                    <a:pt x="5588" y="0"/>
                  </a:lnTo>
                  <a:lnTo>
                    <a:pt x="0" y="2819"/>
                  </a:lnTo>
                  <a:lnTo>
                    <a:pt x="1206" y="8648"/>
                  </a:lnTo>
                  <a:lnTo>
                    <a:pt x="5778" y="9347"/>
                  </a:lnTo>
                  <a:lnTo>
                    <a:pt x="9842" y="9804"/>
                  </a:lnTo>
                  <a:lnTo>
                    <a:pt x="8712" y="16256"/>
                  </a:lnTo>
                  <a:lnTo>
                    <a:pt x="23380" y="16256"/>
                  </a:lnTo>
                  <a:lnTo>
                    <a:pt x="25603" y="9220"/>
                  </a:lnTo>
                  <a:close/>
                </a:path>
                <a:path extrusionOk="0" h="16510" w="1091564">
                  <a:moveTo>
                    <a:pt x="1091399" y="1397"/>
                  </a:moveTo>
                  <a:lnTo>
                    <a:pt x="1083627" y="977"/>
                  </a:lnTo>
                  <a:lnTo>
                    <a:pt x="1079931" y="977"/>
                  </a:lnTo>
                  <a:lnTo>
                    <a:pt x="1070444" y="1574"/>
                  </a:lnTo>
                  <a:lnTo>
                    <a:pt x="1062570" y="3835"/>
                  </a:lnTo>
                  <a:lnTo>
                    <a:pt x="1057059" y="8496"/>
                  </a:lnTo>
                  <a:lnTo>
                    <a:pt x="1054595" y="16256"/>
                  </a:lnTo>
                  <a:lnTo>
                    <a:pt x="1058024" y="16421"/>
                  </a:lnTo>
                  <a:lnTo>
                    <a:pt x="1059662" y="16421"/>
                  </a:lnTo>
                  <a:lnTo>
                    <a:pt x="1070457" y="15481"/>
                  </a:lnTo>
                  <a:lnTo>
                    <a:pt x="1079373" y="12661"/>
                  </a:lnTo>
                  <a:lnTo>
                    <a:pt x="1086358" y="7962"/>
                  </a:lnTo>
                  <a:lnTo>
                    <a:pt x="1091399" y="139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98" name="Google Shape;9198;gefe2f4b35a_0_4785"/>
            <p:cNvSpPr/>
            <p:nvPr/>
          </p:nvSpPr>
          <p:spPr>
            <a:xfrm>
              <a:off x="7167499" y="1653909"/>
              <a:ext cx="37465" cy="22225"/>
            </a:xfrm>
            <a:custGeom>
              <a:rect b="b" l="l" r="r" t="t"/>
              <a:pathLst>
                <a:path extrusionOk="0" h="22225" w="37465">
                  <a:moveTo>
                    <a:pt x="10236" y="0"/>
                  </a:moveTo>
                  <a:lnTo>
                    <a:pt x="7061" y="0"/>
                  </a:lnTo>
                  <a:lnTo>
                    <a:pt x="3657" y="254"/>
                  </a:lnTo>
                  <a:lnTo>
                    <a:pt x="0" y="800"/>
                  </a:lnTo>
                  <a:lnTo>
                    <a:pt x="1180" y="9702"/>
                  </a:lnTo>
                  <a:lnTo>
                    <a:pt x="6040" y="16386"/>
                  </a:lnTo>
                  <a:lnTo>
                    <a:pt x="13189" y="20588"/>
                  </a:lnTo>
                  <a:lnTo>
                    <a:pt x="21234" y="22047"/>
                  </a:lnTo>
                  <a:lnTo>
                    <a:pt x="29083" y="22047"/>
                  </a:lnTo>
                  <a:lnTo>
                    <a:pt x="36233" y="17754"/>
                  </a:lnTo>
                  <a:lnTo>
                    <a:pt x="36855" y="8064"/>
                  </a:lnTo>
                  <a:lnTo>
                    <a:pt x="31540" y="4816"/>
                  </a:lnTo>
                  <a:lnTo>
                    <a:pt x="25407" y="2265"/>
                  </a:lnTo>
                  <a:lnTo>
                    <a:pt x="18344" y="597"/>
                  </a:lnTo>
                  <a:lnTo>
                    <a:pt x="102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199" name="Google Shape;9199;gefe2f4b35a_0_4785"/>
            <p:cNvSpPr/>
            <p:nvPr/>
          </p:nvSpPr>
          <p:spPr>
            <a:xfrm>
              <a:off x="2158568" y="1661972"/>
              <a:ext cx="897255" cy="22860"/>
            </a:xfrm>
            <a:custGeom>
              <a:rect b="b" l="l" r="r" t="t"/>
              <a:pathLst>
                <a:path extrusionOk="0" h="22860" w="897255">
                  <a:moveTo>
                    <a:pt x="29641" y="22237"/>
                  </a:moveTo>
                  <a:lnTo>
                    <a:pt x="27952" y="10960"/>
                  </a:lnTo>
                  <a:lnTo>
                    <a:pt x="20967" y="4991"/>
                  </a:lnTo>
                  <a:lnTo>
                    <a:pt x="10896" y="2082"/>
                  </a:lnTo>
                  <a:lnTo>
                    <a:pt x="0" y="0"/>
                  </a:lnTo>
                  <a:lnTo>
                    <a:pt x="1752" y="11353"/>
                  </a:lnTo>
                  <a:lnTo>
                    <a:pt x="8661" y="17335"/>
                  </a:lnTo>
                  <a:lnTo>
                    <a:pt x="18656" y="20218"/>
                  </a:lnTo>
                  <a:lnTo>
                    <a:pt x="29641" y="22237"/>
                  </a:lnTo>
                  <a:close/>
                </a:path>
                <a:path extrusionOk="0" h="22860" w="897255">
                  <a:moveTo>
                    <a:pt x="896988" y="4597"/>
                  </a:moveTo>
                  <a:lnTo>
                    <a:pt x="891387" y="0"/>
                  </a:lnTo>
                  <a:lnTo>
                    <a:pt x="889076" y="6426"/>
                  </a:lnTo>
                  <a:lnTo>
                    <a:pt x="886028" y="12420"/>
                  </a:lnTo>
                  <a:lnTo>
                    <a:pt x="885659" y="17754"/>
                  </a:lnTo>
                  <a:lnTo>
                    <a:pt x="891387" y="22237"/>
                  </a:lnTo>
                  <a:lnTo>
                    <a:pt x="893584" y="15900"/>
                  </a:lnTo>
                  <a:lnTo>
                    <a:pt x="896581" y="9956"/>
                  </a:lnTo>
                  <a:lnTo>
                    <a:pt x="896988" y="459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00" name="Google Shape;9200;gefe2f4b35a_0_4785"/>
            <p:cNvSpPr/>
            <p:nvPr/>
          </p:nvSpPr>
          <p:spPr>
            <a:xfrm>
              <a:off x="7801089" y="1661967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899" y="8432"/>
                  </a:lnTo>
                  <a:lnTo>
                    <a:pt x="3798" y="14747"/>
                  </a:lnTo>
                  <a:lnTo>
                    <a:pt x="8481" y="19248"/>
                  </a:lnTo>
                  <a:lnTo>
                    <a:pt x="14731" y="22237"/>
                  </a:lnTo>
                  <a:lnTo>
                    <a:pt x="13896" y="13869"/>
                  </a:lnTo>
                  <a:lnTo>
                    <a:pt x="10895" y="7575"/>
                  </a:lnTo>
                  <a:lnTo>
                    <a:pt x="6129" y="30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01" name="Google Shape;9201;gefe2f4b35a_0_4785"/>
            <p:cNvSpPr/>
            <p:nvPr/>
          </p:nvSpPr>
          <p:spPr>
            <a:xfrm>
              <a:off x="2328062" y="1669566"/>
              <a:ext cx="862330" cy="41910"/>
            </a:xfrm>
            <a:custGeom>
              <a:rect b="b" l="l" r="r" t="t"/>
              <a:pathLst>
                <a:path extrusionOk="0" h="41910" w="862330">
                  <a:moveTo>
                    <a:pt x="22148" y="0"/>
                  </a:moveTo>
                  <a:lnTo>
                    <a:pt x="0" y="0"/>
                  </a:lnTo>
                  <a:lnTo>
                    <a:pt x="0" y="14630"/>
                  </a:lnTo>
                  <a:lnTo>
                    <a:pt x="22148" y="14630"/>
                  </a:lnTo>
                  <a:lnTo>
                    <a:pt x="22148" y="0"/>
                  </a:lnTo>
                  <a:close/>
                </a:path>
                <a:path extrusionOk="0" h="41910" w="862330">
                  <a:moveTo>
                    <a:pt x="861745" y="14643"/>
                  </a:moveTo>
                  <a:lnTo>
                    <a:pt x="851204" y="14655"/>
                  </a:lnTo>
                  <a:lnTo>
                    <a:pt x="839571" y="7264"/>
                  </a:lnTo>
                  <a:lnTo>
                    <a:pt x="836345" y="17005"/>
                  </a:lnTo>
                  <a:lnTo>
                    <a:pt x="830605" y="24206"/>
                  </a:lnTo>
                  <a:lnTo>
                    <a:pt x="823912" y="30378"/>
                  </a:lnTo>
                  <a:lnTo>
                    <a:pt x="817803" y="36995"/>
                  </a:lnTo>
                  <a:lnTo>
                    <a:pt x="821131" y="40195"/>
                  </a:lnTo>
                  <a:lnTo>
                    <a:pt x="824268" y="41503"/>
                  </a:lnTo>
                  <a:lnTo>
                    <a:pt x="827290" y="41503"/>
                  </a:lnTo>
                  <a:lnTo>
                    <a:pt x="835990" y="38163"/>
                  </a:lnTo>
                  <a:lnTo>
                    <a:pt x="844372" y="30353"/>
                  </a:lnTo>
                  <a:lnTo>
                    <a:pt x="852817" y="21399"/>
                  </a:lnTo>
                  <a:lnTo>
                    <a:pt x="861745" y="14643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02" name="Google Shape;9202;gefe2f4b35a_0_4785"/>
            <p:cNvSpPr/>
            <p:nvPr/>
          </p:nvSpPr>
          <p:spPr>
            <a:xfrm>
              <a:off x="11911416" y="167682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9311" y="0"/>
                  </a:moveTo>
                  <a:lnTo>
                    <a:pt x="7213" y="0"/>
                  </a:lnTo>
                  <a:lnTo>
                    <a:pt x="7454" y="10375"/>
                  </a:lnTo>
                  <a:lnTo>
                    <a:pt x="3733" y="16471"/>
                  </a:lnTo>
                  <a:lnTo>
                    <a:pt x="0" y="22237"/>
                  </a:lnTo>
                  <a:lnTo>
                    <a:pt x="1828" y="22339"/>
                  </a:lnTo>
                  <a:lnTo>
                    <a:pt x="2705" y="22339"/>
                  </a:lnTo>
                  <a:lnTo>
                    <a:pt x="12848" y="20309"/>
                  </a:lnTo>
                  <a:lnTo>
                    <a:pt x="19827" y="15065"/>
                  </a:lnTo>
                  <a:lnTo>
                    <a:pt x="24897" y="7873"/>
                  </a:lnTo>
                  <a:lnTo>
                    <a:pt x="2931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03" name="Google Shape;9203;gefe2f4b35a_0_4785"/>
            <p:cNvSpPr/>
            <p:nvPr/>
          </p:nvSpPr>
          <p:spPr>
            <a:xfrm>
              <a:off x="1384957" y="1687222"/>
              <a:ext cx="45084" cy="16510"/>
            </a:xfrm>
            <a:custGeom>
              <a:rect b="b" l="l" r="r" t="t"/>
              <a:pathLst>
                <a:path extrusionOk="0" h="16510" w="45084">
                  <a:moveTo>
                    <a:pt x="16916" y="0"/>
                  </a:moveTo>
                  <a:lnTo>
                    <a:pt x="5714" y="10807"/>
                  </a:lnTo>
                  <a:lnTo>
                    <a:pt x="0" y="16141"/>
                  </a:lnTo>
                  <a:lnTo>
                    <a:pt x="1943" y="16281"/>
                  </a:lnTo>
                  <a:lnTo>
                    <a:pt x="2997" y="16281"/>
                  </a:lnTo>
                  <a:lnTo>
                    <a:pt x="14641" y="14959"/>
                  </a:lnTo>
                  <a:lnTo>
                    <a:pt x="27079" y="11780"/>
                  </a:lnTo>
                  <a:lnTo>
                    <a:pt x="37855" y="7928"/>
                  </a:lnTo>
                  <a:lnTo>
                    <a:pt x="44513" y="4584"/>
                  </a:lnTo>
                  <a:lnTo>
                    <a:pt x="35341" y="3646"/>
                  </a:lnTo>
                  <a:lnTo>
                    <a:pt x="28071" y="2359"/>
                  </a:lnTo>
                  <a:lnTo>
                    <a:pt x="22123" y="1037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04" name="Google Shape;9204;gefe2f4b35a_0_4785"/>
            <p:cNvSpPr/>
            <p:nvPr/>
          </p:nvSpPr>
          <p:spPr>
            <a:xfrm>
              <a:off x="1374733" y="1686791"/>
              <a:ext cx="27305" cy="17144"/>
            </a:xfrm>
            <a:custGeom>
              <a:rect b="b" l="l" r="r" t="t"/>
              <a:pathLst>
                <a:path extrusionOk="0" h="17144" w="27305">
                  <a:moveTo>
                    <a:pt x="23736" y="0"/>
                  </a:moveTo>
                  <a:lnTo>
                    <a:pt x="21971" y="0"/>
                  </a:lnTo>
                  <a:lnTo>
                    <a:pt x="17056" y="0"/>
                  </a:lnTo>
                  <a:lnTo>
                    <a:pt x="11557" y="1270"/>
                  </a:lnTo>
                  <a:lnTo>
                    <a:pt x="3238" y="5016"/>
                  </a:lnTo>
                  <a:lnTo>
                    <a:pt x="0" y="12661"/>
                  </a:lnTo>
                  <a:lnTo>
                    <a:pt x="3619" y="15887"/>
                  </a:lnTo>
                  <a:lnTo>
                    <a:pt x="10236" y="16573"/>
                  </a:lnTo>
                  <a:lnTo>
                    <a:pt x="15938" y="11239"/>
                  </a:lnTo>
                  <a:lnTo>
                    <a:pt x="21590" y="5854"/>
                  </a:lnTo>
                  <a:lnTo>
                    <a:pt x="27139" y="431"/>
                  </a:lnTo>
                  <a:lnTo>
                    <a:pt x="25425" y="165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05" name="Google Shape;9205;gefe2f4b35a_0_4785"/>
            <p:cNvSpPr/>
            <p:nvPr/>
          </p:nvSpPr>
          <p:spPr>
            <a:xfrm>
              <a:off x="2673586" y="1686904"/>
              <a:ext cx="45085" cy="20955"/>
            </a:xfrm>
            <a:custGeom>
              <a:rect b="b" l="l" r="r" t="t"/>
              <a:pathLst>
                <a:path extrusionOk="0" h="20955" w="45085">
                  <a:moveTo>
                    <a:pt x="16751" y="0"/>
                  </a:moveTo>
                  <a:lnTo>
                    <a:pt x="7645" y="0"/>
                  </a:lnTo>
                  <a:lnTo>
                    <a:pt x="0" y="3759"/>
                  </a:lnTo>
                  <a:lnTo>
                    <a:pt x="596" y="12166"/>
                  </a:lnTo>
                  <a:lnTo>
                    <a:pt x="3530" y="11493"/>
                  </a:lnTo>
                  <a:lnTo>
                    <a:pt x="6070" y="11214"/>
                  </a:lnTo>
                  <a:lnTo>
                    <a:pt x="14770" y="11214"/>
                  </a:lnTo>
                  <a:lnTo>
                    <a:pt x="30746" y="20612"/>
                  </a:lnTo>
                  <a:lnTo>
                    <a:pt x="39433" y="20612"/>
                  </a:lnTo>
                  <a:lnTo>
                    <a:pt x="41973" y="20320"/>
                  </a:lnTo>
                  <a:lnTo>
                    <a:pt x="44919" y="19646"/>
                  </a:lnTo>
                  <a:lnTo>
                    <a:pt x="42374" y="11390"/>
                  </a:lnTo>
                  <a:lnTo>
                    <a:pt x="35669" y="5213"/>
                  </a:lnTo>
                  <a:lnTo>
                    <a:pt x="26547" y="1341"/>
                  </a:lnTo>
                  <a:lnTo>
                    <a:pt x="1675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06" name="Google Shape;9206;gefe2f4b35a_0_4785"/>
            <p:cNvSpPr/>
            <p:nvPr/>
          </p:nvSpPr>
          <p:spPr>
            <a:xfrm>
              <a:off x="11469421" y="168419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744" y="0"/>
                  </a:moveTo>
                  <a:lnTo>
                    <a:pt x="0" y="0"/>
                  </a:lnTo>
                  <a:lnTo>
                    <a:pt x="0" y="14871"/>
                  </a:lnTo>
                  <a:lnTo>
                    <a:pt x="14744" y="14871"/>
                  </a:lnTo>
                  <a:lnTo>
                    <a:pt x="1474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07" name="Google Shape;9207;gefe2f4b35a_0_4785"/>
            <p:cNvSpPr/>
            <p:nvPr/>
          </p:nvSpPr>
          <p:spPr>
            <a:xfrm>
              <a:off x="722162" y="1695757"/>
              <a:ext cx="4445" cy="6350"/>
            </a:xfrm>
            <a:custGeom>
              <a:rect b="b" l="l" r="r" t="t"/>
              <a:pathLst>
                <a:path extrusionOk="0" h="6350" w="4445">
                  <a:moveTo>
                    <a:pt x="4279" y="0"/>
                  </a:moveTo>
                  <a:lnTo>
                    <a:pt x="2933" y="952"/>
                  </a:lnTo>
                  <a:lnTo>
                    <a:pt x="1498" y="2044"/>
                  </a:lnTo>
                  <a:lnTo>
                    <a:pt x="0" y="3314"/>
                  </a:lnTo>
                  <a:lnTo>
                    <a:pt x="1536" y="4445"/>
                  </a:lnTo>
                  <a:lnTo>
                    <a:pt x="2997" y="5359"/>
                  </a:lnTo>
                  <a:lnTo>
                    <a:pt x="4394" y="6108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08" name="Google Shape;9208;gefe2f4b35a_0_4785"/>
            <p:cNvSpPr/>
            <p:nvPr/>
          </p:nvSpPr>
          <p:spPr>
            <a:xfrm>
              <a:off x="726443" y="1690450"/>
              <a:ext cx="19050" cy="13969"/>
            </a:xfrm>
            <a:custGeom>
              <a:rect b="b" l="l" r="r" t="t"/>
              <a:pathLst>
                <a:path extrusionOk="0" h="13969" w="19050">
                  <a:moveTo>
                    <a:pt x="17221" y="0"/>
                  </a:moveTo>
                  <a:lnTo>
                    <a:pt x="12611" y="0"/>
                  </a:lnTo>
                  <a:lnTo>
                    <a:pt x="9626" y="0"/>
                  </a:lnTo>
                  <a:lnTo>
                    <a:pt x="5448" y="1460"/>
                  </a:lnTo>
                  <a:lnTo>
                    <a:pt x="0" y="5308"/>
                  </a:lnTo>
                  <a:lnTo>
                    <a:pt x="114" y="11404"/>
                  </a:lnTo>
                  <a:lnTo>
                    <a:pt x="3454" y="13182"/>
                  </a:lnTo>
                  <a:lnTo>
                    <a:pt x="6375" y="13906"/>
                  </a:lnTo>
                  <a:lnTo>
                    <a:pt x="14262" y="13906"/>
                  </a:lnTo>
                  <a:lnTo>
                    <a:pt x="17500" y="10426"/>
                  </a:lnTo>
                  <a:lnTo>
                    <a:pt x="18986" y="3479"/>
                  </a:lnTo>
                  <a:lnTo>
                    <a:pt x="172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09" name="Google Shape;9209;gefe2f4b35a_0_4785"/>
            <p:cNvSpPr/>
            <p:nvPr/>
          </p:nvSpPr>
          <p:spPr>
            <a:xfrm>
              <a:off x="1127339" y="1694257"/>
              <a:ext cx="29844" cy="36830"/>
            </a:xfrm>
            <a:custGeom>
              <a:rect b="b" l="l" r="r" t="t"/>
              <a:pathLst>
                <a:path extrusionOk="0" h="36830" w="29844">
                  <a:moveTo>
                    <a:pt x="13373" y="0"/>
                  </a:moveTo>
                  <a:lnTo>
                    <a:pt x="8940" y="0"/>
                  </a:lnTo>
                  <a:lnTo>
                    <a:pt x="5435" y="0"/>
                  </a:lnTo>
                  <a:lnTo>
                    <a:pt x="2908" y="2730"/>
                  </a:lnTo>
                  <a:lnTo>
                    <a:pt x="0" y="12306"/>
                  </a:lnTo>
                  <a:lnTo>
                    <a:pt x="3124" y="11074"/>
                  </a:lnTo>
                  <a:lnTo>
                    <a:pt x="5562" y="10541"/>
                  </a:lnTo>
                  <a:lnTo>
                    <a:pt x="14135" y="10541"/>
                  </a:lnTo>
                  <a:lnTo>
                    <a:pt x="15366" y="36347"/>
                  </a:lnTo>
                  <a:lnTo>
                    <a:pt x="24091" y="36347"/>
                  </a:lnTo>
                  <a:lnTo>
                    <a:pt x="26542" y="35839"/>
                  </a:lnTo>
                  <a:lnTo>
                    <a:pt x="29641" y="34658"/>
                  </a:lnTo>
                  <a:lnTo>
                    <a:pt x="28145" y="23513"/>
                  </a:lnTo>
                  <a:lnTo>
                    <a:pt x="25222" y="17664"/>
                  </a:lnTo>
                  <a:lnTo>
                    <a:pt x="24509" y="12850"/>
                  </a:lnTo>
                  <a:lnTo>
                    <a:pt x="29641" y="4813"/>
                  </a:lnTo>
                  <a:lnTo>
                    <a:pt x="19354" y="436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10" name="Google Shape;9210;gefe2f4b35a_0_4785"/>
            <p:cNvSpPr/>
            <p:nvPr/>
          </p:nvSpPr>
          <p:spPr>
            <a:xfrm>
              <a:off x="2195419" y="1691811"/>
              <a:ext cx="23494" cy="22860"/>
            </a:xfrm>
            <a:custGeom>
              <a:rect b="b" l="l" r="r" t="t"/>
              <a:pathLst>
                <a:path extrusionOk="0" h="22860" w="23494">
                  <a:moveTo>
                    <a:pt x="14643" y="0"/>
                  </a:moveTo>
                  <a:lnTo>
                    <a:pt x="14643" y="9563"/>
                  </a:lnTo>
                  <a:lnTo>
                    <a:pt x="2019" y="6692"/>
                  </a:lnTo>
                  <a:lnTo>
                    <a:pt x="0" y="14744"/>
                  </a:lnTo>
                  <a:lnTo>
                    <a:pt x="8381" y="15049"/>
                  </a:lnTo>
                  <a:lnTo>
                    <a:pt x="9804" y="22402"/>
                  </a:lnTo>
                  <a:lnTo>
                    <a:pt x="19494" y="22402"/>
                  </a:lnTo>
                  <a:lnTo>
                    <a:pt x="20726" y="22288"/>
                  </a:lnTo>
                  <a:lnTo>
                    <a:pt x="22097" y="22009"/>
                  </a:lnTo>
                  <a:lnTo>
                    <a:pt x="21005" y="13246"/>
                  </a:lnTo>
                  <a:lnTo>
                    <a:pt x="23304" y="1155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11" name="Google Shape;9211;gefe2f4b35a_0_4785"/>
            <p:cNvSpPr/>
            <p:nvPr/>
          </p:nvSpPr>
          <p:spPr>
            <a:xfrm>
              <a:off x="10725353" y="1691817"/>
              <a:ext cx="2718434" cy="37464"/>
            </a:xfrm>
            <a:custGeom>
              <a:rect b="b" l="l" r="r" t="t"/>
              <a:pathLst>
                <a:path extrusionOk="0" h="37464" w="2718434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  <a:path extrusionOk="0" h="37464" w="2718434">
                  <a:moveTo>
                    <a:pt x="2717939" y="14744"/>
                  </a:moveTo>
                  <a:lnTo>
                    <a:pt x="2715628" y="15341"/>
                  </a:lnTo>
                  <a:lnTo>
                    <a:pt x="2713647" y="15608"/>
                  </a:lnTo>
                  <a:lnTo>
                    <a:pt x="2711945" y="15608"/>
                  </a:lnTo>
                  <a:lnTo>
                    <a:pt x="2704592" y="13169"/>
                  </a:lnTo>
                  <a:lnTo>
                    <a:pt x="2695879" y="2438"/>
                  </a:lnTo>
                  <a:lnTo>
                    <a:pt x="2688590" y="0"/>
                  </a:lnTo>
                  <a:lnTo>
                    <a:pt x="2691066" y="10375"/>
                  </a:lnTo>
                  <a:lnTo>
                    <a:pt x="2693378" y="21005"/>
                  </a:lnTo>
                  <a:lnTo>
                    <a:pt x="2696959" y="30403"/>
                  </a:lnTo>
                  <a:lnTo>
                    <a:pt x="2703284" y="37096"/>
                  </a:lnTo>
                  <a:lnTo>
                    <a:pt x="2706116" y="30391"/>
                  </a:lnTo>
                  <a:lnTo>
                    <a:pt x="2710523" y="25488"/>
                  </a:lnTo>
                  <a:lnTo>
                    <a:pt x="2714980" y="20802"/>
                  </a:lnTo>
                  <a:lnTo>
                    <a:pt x="2717939" y="1474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12" name="Google Shape;9212;gefe2f4b35a_0_4785"/>
            <p:cNvSpPr/>
            <p:nvPr/>
          </p:nvSpPr>
          <p:spPr>
            <a:xfrm>
              <a:off x="1068400" y="1699068"/>
              <a:ext cx="1837055" cy="27939"/>
            </a:xfrm>
            <a:custGeom>
              <a:rect b="b" l="l" r="r" t="t"/>
              <a:pathLst>
                <a:path extrusionOk="0" h="27939" w="1837055">
                  <a:moveTo>
                    <a:pt x="22123" y="7493"/>
                  </a:moveTo>
                  <a:lnTo>
                    <a:pt x="11518" y="7505"/>
                  </a:lnTo>
                  <a:lnTo>
                    <a:pt x="5715" y="3860"/>
                  </a:lnTo>
                  <a:lnTo>
                    <a:pt x="0" y="0"/>
                  </a:lnTo>
                  <a:lnTo>
                    <a:pt x="0" y="14757"/>
                  </a:lnTo>
                  <a:lnTo>
                    <a:pt x="4521" y="18262"/>
                  </a:lnTo>
                  <a:lnTo>
                    <a:pt x="8432" y="20256"/>
                  </a:lnTo>
                  <a:lnTo>
                    <a:pt x="16332" y="20256"/>
                  </a:lnTo>
                  <a:lnTo>
                    <a:pt x="19773" y="16408"/>
                  </a:lnTo>
                  <a:lnTo>
                    <a:pt x="22123" y="7493"/>
                  </a:lnTo>
                  <a:close/>
                </a:path>
                <a:path extrusionOk="0" h="27939" w="1837055">
                  <a:moveTo>
                    <a:pt x="1836610" y="13944"/>
                  </a:moveTo>
                  <a:lnTo>
                    <a:pt x="1797456" y="22250"/>
                  </a:lnTo>
                  <a:lnTo>
                    <a:pt x="1801761" y="26111"/>
                  </a:lnTo>
                  <a:lnTo>
                    <a:pt x="1806282" y="27711"/>
                  </a:lnTo>
                  <a:lnTo>
                    <a:pt x="1810816" y="27711"/>
                  </a:lnTo>
                  <a:lnTo>
                    <a:pt x="1817598" y="26593"/>
                  </a:lnTo>
                  <a:lnTo>
                    <a:pt x="1824253" y="23596"/>
                  </a:lnTo>
                  <a:lnTo>
                    <a:pt x="1830641" y="19215"/>
                  </a:lnTo>
                  <a:lnTo>
                    <a:pt x="1836610" y="1394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13" name="Google Shape;9213;gefe2f4b35a_0_4785"/>
            <p:cNvSpPr/>
            <p:nvPr/>
          </p:nvSpPr>
          <p:spPr>
            <a:xfrm>
              <a:off x="2869806" y="1699068"/>
              <a:ext cx="316230" cy="28575"/>
            </a:xfrm>
            <a:custGeom>
              <a:rect b="b" l="l" r="r" t="t"/>
              <a:pathLst>
                <a:path extrusionOk="0" h="28575" w="316230">
                  <a:moveTo>
                    <a:pt x="47523" y="12"/>
                  </a:moveTo>
                  <a:lnTo>
                    <a:pt x="9004" y="11290"/>
                  </a:lnTo>
                  <a:lnTo>
                    <a:pt x="0" y="18516"/>
                  </a:lnTo>
                  <a:lnTo>
                    <a:pt x="8585" y="17081"/>
                  </a:lnTo>
                  <a:lnTo>
                    <a:pt x="17335" y="15862"/>
                  </a:lnTo>
                  <a:lnTo>
                    <a:pt x="26212" y="14820"/>
                  </a:lnTo>
                  <a:lnTo>
                    <a:pt x="35204" y="13944"/>
                  </a:lnTo>
                  <a:lnTo>
                    <a:pt x="40043" y="9258"/>
                  </a:lnTo>
                  <a:lnTo>
                    <a:pt x="44272" y="4152"/>
                  </a:lnTo>
                  <a:lnTo>
                    <a:pt x="47523" y="12"/>
                  </a:lnTo>
                  <a:close/>
                </a:path>
                <a:path extrusionOk="0" h="28575" w="316230">
                  <a:moveTo>
                    <a:pt x="315607" y="17411"/>
                  </a:moveTo>
                  <a:lnTo>
                    <a:pt x="313677" y="13792"/>
                  </a:lnTo>
                  <a:lnTo>
                    <a:pt x="309930" y="13792"/>
                  </a:lnTo>
                  <a:lnTo>
                    <a:pt x="306984" y="13792"/>
                  </a:lnTo>
                  <a:lnTo>
                    <a:pt x="302933" y="16027"/>
                  </a:lnTo>
                  <a:lnTo>
                    <a:pt x="297827" y="22250"/>
                  </a:lnTo>
                  <a:lnTo>
                    <a:pt x="302653" y="26644"/>
                  </a:lnTo>
                  <a:lnTo>
                    <a:pt x="306451" y="28295"/>
                  </a:lnTo>
                  <a:lnTo>
                    <a:pt x="313461" y="28295"/>
                  </a:lnTo>
                  <a:lnTo>
                    <a:pt x="315493" y="24663"/>
                  </a:lnTo>
                  <a:lnTo>
                    <a:pt x="315607" y="1741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14" name="Google Shape;9214;gefe2f4b35a_0_4785"/>
            <p:cNvSpPr/>
            <p:nvPr/>
          </p:nvSpPr>
          <p:spPr>
            <a:xfrm>
              <a:off x="9878251" y="1715312"/>
              <a:ext cx="37465" cy="14605"/>
            </a:xfrm>
            <a:custGeom>
              <a:rect b="b" l="l" r="r" t="t"/>
              <a:pathLst>
                <a:path extrusionOk="0" h="14605" w="37465">
                  <a:moveTo>
                    <a:pt x="11912" y="0"/>
                  </a:moveTo>
                  <a:lnTo>
                    <a:pt x="6476" y="0"/>
                  </a:lnTo>
                  <a:lnTo>
                    <a:pt x="2311" y="3086"/>
                  </a:lnTo>
                  <a:lnTo>
                    <a:pt x="0" y="13601"/>
                  </a:lnTo>
                  <a:lnTo>
                    <a:pt x="1650" y="12954"/>
                  </a:lnTo>
                  <a:lnTo>
                    <a:pt x="3695" y="12725"/>
                  </a:lnTo>
                  <a:lnTo>
                    <a:pt x="9131" y="12725"/>
                  </a:lnTo>
                  <a:lnTo>
                    <a:pt x="23494" y="14516"/>
                  </a:lnTo>
                  <a:lnTo>
                    <a:pt x="32829" y="14516"/>
                  </a:lnTo>
                  <a:lnTo>
                    <a:pt x="37337" y="12788"/>
                  </a:lnTo>
                  <a:lnTo>
                    <a:pt x="36868" y="5994"/>
                  </a:lnTo>
                  <a:lnTo>
                    <a:pt x="29879" y="4521"/>
                  </a:lnTo>
                  <a:lnTo>
                    <a:pt x="23323" y="2520"/>
                  </a:lnTo>
                  <a:lnTo>
                    <a:pt x="17301" y="758"/>
                  </a:lnTo>
                  <a:lnTo>
                    <a:pt x="1191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15" name="Google Shape;9215;gefe2f4b35a_0_4785"/>
            <p:cNvSpPr/>
            <p:nvPr/>
          </p:nvSpPr>
          <p:spPr>
            <a:xfrm>
              <a:off x="2942745" y="1720621"/>
              <a:ext cx="26669" cy="30480"/>
            </a:xfrm>
            <a:custGeom>
              <a:rect b="b" l="l" r="r" t="t"/>
              <a:pathLst>
                <a:path extrusionOk="0" h="30480" w="26669">
                  <a:moveTo>
                    <a:pt x="20004" y="0"/>
                  </a:moveTo>
                  <a:lnTo>
                    <a:pt x="17438" y="0"/>
                  </a:lnTo>
                  <a:lnTo>
                    <a:pt x="3084" y="4004"/>
                  </a:lnTo>
                  <a:lnTo>
                    <a:pt x="0" y="13193"/>
                  </a:lnTo>
                  <a:lnTo>
                    <a:pt x="5999" y="23333"/>
                  </a:lnTo>
                  <a:lnTo>
                    <a:pt x="18899" y="30187"/>
                  </a:lnTo>
                  <a:lnTo>
                    <a:pt x="19420" y="21624"/>
                  </a:lnTo>
                  <a:lnTo>
                    <a:pt x="22166" y="15265"/>
                  </a:lnTo>
                  <a:lnTo>
                    <a:pt x="25078" y="8992"/>
                  </a:lnTo>
                  <a:lnTo>
                    <a:pt x="26100" y="685"/>
                  </a:lnTo>
                  <a:lnTo>
                    <a:pt x="22886" y="215"/>
                  </a:lnTo>
                  <a:lnTo>
                    <a:pt x="200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16" name="Google Shape;9216;gefe2f4b35a_0_4785"/>
            <p:cNvSpPr/>
            <p:nvPr/>
          </p:nvSpPr>
          <p:spPr>
            <a:xfrm>
              <a:off x="9458464" y="1721307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55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4655" y="14744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17" name="Google Shape;9217;gefe2f4b35a_0_4785"/>
            <p:cNvSpPr/>
            <p:nvPr/>
          </p:nvSpPr>
          <p:spPr>
            <a:xfrm>
              <a:off x="1112634" y="1736051"/>
              <a:ext cx="3882390" cy="20319"/>
            </a:xfrm>
            <a:custGeom>
              <a:rect b="b" l="l" r="r" t="t"/>
              <a:pathLst>
                <a:path extrusionOk="0" h="20319" w="3882390">
                  <a:moveTo>
                    <a:pt x="29616" y="9067"/>
                  </a:moveTo>
                  <a:lnTo>
                    <a:pt x="29413" y="12"/>
                  </a:lnTo>
                  <a:lnTo>
                    <a:pt x="0" y="12"/>
                  </a:lnTo>
                  <a:lnTo>
                    <a:pt x="1092" y="8547"/>
                  </a:lnTo>
                  <a:lnTo>
                    <a:pt x="5016" y="14884"/>
                  </a:lnTo>
                  <a:lnTo>
                    <a:pt x="10693" y="18834"/>
                  </a:lnTo>
                  <a:lnTo>
                    <a:pt x="17081" y="20193"/>
                  </a:lnTo>
                  <a:lnTo>
                    <a:pt x="22644" y="18999"/>
                  </a:lnTo>
                  <a:lnTo>
                    <a:pt x="27089" y="15341"/>
                  </a:lnTo>
                  <a:lnTo>
                    <a:pt x="29616" y="9067"/>
                  </a:lnTo>
                  <a:close/>
                </a:path>
                <a:path extrusionOk="0" h="20319" w="3882390">
                  <a:moveTo>
                    <a:pt x="3881856" y="0"/>
                  </a:moveTo>
                  <a:lnTo>
                    <a:pt x="3867251" y="0"/>
                  </a:lnTo>
                  <a:lnTo>
                    <a:pt x="3867251" y="14757"/>
                  </a:lnTo>
                  <a:lnTo>
                    <a:pt x="3881856" y="14757"/>
                  </a:lnTo>
                  <a:lnTo>
                    <a:pt x="38818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18" name="Google Shape;9218;gefe2f4b35a_0_4785"/>
            <p:cNvSpPr/>
            <p:nvPr/>
          </p:nvSpPr>
          <p:spPr>
            <a:xfrm>
              <a:off x="6264719" y="1734870"/>
              <a:ext cx="7154544" cy="38735"/>
            </a:xfrm>
            <a:custGeom>
              <a:rect b="b" l="l" r="r" t="t"/>
              <a:pathLst>
                <a:path extrusionOk="0" h="38735" w="7154544">
                  <a:moveTo>
                    <a:pt x="18821" y="23545"/>
                  </a:moveTo>
                  <a:lnTo>
                    <a:pt x="14922" y="13157"/>
                  </a:lnTo>
                  <a:lnTo>
                    <a:pt x="10236" y="9664"/>
                  </a:lnTo>
                  <a:lnTo>
                    <a:pt x="6540" y="9664"/>
                  </a:lnTo>
                  <a:lnTo>
                    <a:pt x="2755" y="9664"/>
                  </a:lnTo>
                  <a:lnTo>
                    <a:pt x="0" y="13335"/>
                  </a:lnTo>
                  <a:lnTo>
                    <a:pt x="419" y="20675"/>
                  </a:lnTo>
                  <a:lnTo>
                    <a:pt x="3581" y="24345"/>
                  </a:lnTo>
                  <a:lnTo>
                    <a:pt x="13677" y="24345"/>
                  </a:lnTo>
                  <a:lnTo>
                    <a:pt x="16065" y="24104"/>
                  </a:lnTo>
                  <a:lnTo>
                    <a:pt x="18821" y="23545"/>
                  </a:lnTo>
                  <a:close/>
                </a:path>
                <a:path extrusionOk="0" h="38735" w="7154544">
                  <a:moveTo>
                    <a:pt x="3016770" y="38303"/>
                  </a:moveTo>
                  <a:lnTo>
                    <a:pt x="3015475" y="26758"/>
                  </a:lnTo>
                  <a:lnTo>
                    <a:pt x="3010395" y="18973"/>
                  </a:lnTo>
                  <a:lnTo>
                    <a:pt x="3003029" y="13474"/>
                  </a:lnTo>
                  <a:lnTo>
                    <a:pt x="2994901" y="8801"/>
                  </a:lnTo>
                  <a:lnTo>
                    <a:pt x="2994152" y="22529"/>
                  </a:lnTo>
                  <a:lnTo>
                    <a:pt x="2999473" y="30073"/>
                  </a:lnTo>
                  <a:lnTo>
                    <a:pt x="3007969" y="34353"/>
                  </a:lnTo>
                  <a:lnTo>
                    <a:pt x="3016770" y="38303"/>
                  </a:lnTo>
                  <a:close/>
                </a:path>
                <a:path extrusionOk="0" h="38735" w="7154544">
                  <a:moveTo>
                    <a:pt x="4092321" y="8801"/>
                  </a:moveTo>
                  <a:lnTo>
                    <a:pt x="4088498" y="6273"/>
                  </a:lnTo>
                  <a:lnTo>
                    <a:pt x="4082148" y="3378"/>
                  </a:lnTo>
                  <a:lnTo>
                    <a:pt x="4074503" y="990"/>
                  </a:lnTo>
                  <a:lnTo>
                    <a:pt x="4066806" y="0"/>
                  </a:lnTo>
                  <a:lnTo>
                    <a:pt x="4060901" y="0"/>
                  </a:lnTo>
                  <a:lnTo>
                    <a:pt x="4056164" y="2235"/>
                  </a:lnTo>
                  <a:lnTo>
                    <a:pt x="4055541" y="8801"/>
                  </a:lnTo>
                  <a:lnTo>
                    <a:pt x="4059339" y="11290"/>
                  </a:lnTo>
                  <a:lnTo>
                    <a:pt x="4065689" y="14185"/>
                  </a:lnTo>
                  <a:lnTo>
                    <a:pt x="4073347" y="16573"/>
                  </a:lnTo>
                  <a:lnTo>
                    <a:pt x="4081056" y="17564"/>
                  </a:lnTo>
                  <a:lnTo>
                    <a:pt x="4086949" y="17564"/>
                  </a:lnTo>
                  <a:lnTo>
                    <a:pt x="4091673" y="15341"/>
                  </a:lnTo>
                  <a:lnTo>
                    <a:pt x="4092321" y="8801"/>
                  </a:lnTo>
                  <a:close/>
                </a:path>
                <a:path extrusionOk="0" h="38735" w="7154544">
                  <a:moveTo>
                    <a:pt x="7154469" y="11950"/>
                  </a:moveTo>
                  <a:lnTo>
                    <a:pt x="7152322" y="5207"/>
                  </a:lnTo>
                  <a:lnTo>
                    <a:pt x="7141756" y="1193"/>
                  </a:lnTo>
                  <a:lnTo>
                    <a:pt x="7139165" y="16141"/>
                  </a:lnTo>
                  <a:lnTo>
                    <a:pt x="7142239" y="21132"/>
                  </a:lnTo>
                  <a:lnTo>
                    <a:pt x="7146023" y="21132"/>
                  </a:lnTo>
                  <a:lnTo>
                    <a:pt x="7151332" y="18313"/>
                  </a:lnTo>
                  <a:lnTo>
                    <a:pt x="7154469" y="119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19" name="Google Shape;9219;gefe2f4b35a_0_4785"/>
            <p:cNvSpPr/>
            <p:nvPr/>
          </p:nvSpPr>
          <p:spPr>
            <a:xfrm>
              <a:off x="4202877" y="1754781"/>
              <a:ext cx="18414" cy="24764"/>
            </a:xfrm>
            <a:custGeom>
              <a:rect b="b" l="l" r="r" t="t"/>
              <a:pathLst>
                <a:path extrusionOk="0" h="24764" w="18414">
                  <a:moveTo>
                    <a:pt x="0" y="0"/>
                  </a:moveTo>
                  <a:lnTo>
                    <a:pt x="431" y="24193"/>
                  </a:lnTo>
                  <a:lnTo>
                    <a:pt x="7835" y="24206"/>
                  </a:lnTo>
                  <a:lnTo>
                    <a:pt x="13055" y="21831"/>
                  </a:lnTo>
                  <a:lnTo>
                    <a:pt x="18224" y="11112"/>
                  </a:lnTo>
                  <a:lnTo>
                    <a:pt x="10045" y="4914"/>
                  </a:lnTo>
                  <a:lnTo>
                    <a:pt x="4775" y="15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20" name="Google Shape;9220;gefe2f4b35a_0_4785"/>
            <p:cNvSpPr/>
            <p:nvPr/>
          </p:nvSpPr>
          <p:spPr>
            <a:xfrm>
              <a:off x="4169554" y="1753731"/>
              <a:ext cx="34289" cy="27305"/>
            </a:xfrm>
            <a:custGeom>
              <a:rect b="b" l="l" r="r" t="t"/>
              <a:pathLst>
                <a:path extrusionOk="0" h="27305" w="34289">
                  <a:moveTo>
                    <a:pt x="28867" y="0"/>
                  </a:moveTo>
                  <a:lnTo>
                    <a:pt x="26555" y="0"/>
                  </a:lnTo>
                  <a:lnTo>
                    <a:pt x="21661" y="385"/>
                  </a:lnTo>
                  <a:lnTo>
                    <a:pt x="15911" y="1417"/>
                  </a:lnTo>
                  <a:lnTo>
                    <a:pt x="8844" y="2909"/>
                  </a:lnTo>
                  <a:lnTo>
                    <a:pt x="0" y="4673"/>
                  </a:lnTo>
                  <a:lnTo>
                    <a:pt x="0" y="26924"/>
                  </a:lnTo>
                  <a:lnTo>
                    <a:pt x="6350" y="24485"/>
                  </a:lnTo>
                  <a:lnTo>
                    <a:pt x="11899" y="23761"/>
                  </a:lnTo>
                  <a:lnTo>
                    <a:pt x="20370" y="23761"/>
                  </a:lnTo>
                  <a:lnTo>
                    <a:pt x="31508" y="25158"/>
                  </a:lnTo>
                  <a:lnTo>
                    <a:pt x="33743" y="25234"/>
                  </a:lnTo>
                  <a:lnTo>
                    <a:pt x="33324" y="1054"/>
                  </a:lnTo>
                  <a:lnTo>
                    <a:pt x="31038" y="317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21" name="Google Shape;9221;gefe2f4b35a_0_4785"/>
            <p:cNvSpPr/>
            <p:nvPr/>
          </p:nvSpPr>
          <p:spPr>
            <a:xfrm>
              <a:off x="9487814" y="1750719"/>
              <a:ext cx="4197350" cy="37464"/>
            </a:xfrm>
            <a:custGeom>
              <a:rect b="b" l="l" r="r" t="t"/>
              <a:pathLst>
                <a:path extrusionOk="0" h="37464" w="4197350">
                  <a:moveTo>
                    <a:pt x="22161" y="22453"/>
                  </a:moveTo>
                  <a:lnTo>
                    <a:pt x="13995" y="22250"/>
                  </a:lnTo>
                  <a:lnTo>
                    <a:pt x="12141" y="14820"/>
                  </a:lnTo>
                  <a:lnTo>
                    <a:pt x="3517" y="14820"/>
                  </a:lnTo>
                  <a:lnTo>
                    <a:pt x="2451" y="14820"/>
                  </a:lnTo>
                  <a:lnTo>
                    <a:pt x="1295" y="14935"/>
                  </a:lnTo>
                  <a:lnTo>
                    <a:pt x="0" y="15189"/>
                  </a:lnTo>
                  <a:lnTo>
                    <a:pt x="0" y="37198"/>
                  </a:lnTo>
                  <a:lnTo>
                    <a:pt x="14668" y="37198"/>
                  </a:lnTo>
                  <a:lnTo>
                    <a:pt x="14668" y="29933"/>
                  </a:lnTo>
                  <a:lnTo>
                    <a:pt x="20713" y="28549"/>
                  </a:lnTo>
                  <a:lnTo>
                    <a:pt x="22161" y="22453"/>
                  </a:lnTo>
                  <a:close/>
                </a:path>
                <a:path extrusionOk="0" h="37464" w="4197350">
                  <a:moveTo>
                    <a:pt x="284264" y="8458"/>
                  </a:moveTo>
                  <a:lnTo>
                    <a:pt x="282981" y="3721"/>
                  </a:lnTo>
                  <a:lnTo>
                    <a:pt x="277977" y="927"/>
                  </a:lnTo>
                  <a:lnTo>
                    <a:pt x="271106" y="0"/>
                  </a:lnTo>
                  <a:lnTo>
                    <a:pt x="264033" y="0"/>
                  </a:lnTo>
                  <a:lnTo>
                    <a:pt x="256933" y="2654"/>
                  </a:lnTo>
                  <a:lnTo>
                    <a:pt x="257784" y="7696"/>
                  </a:lnTo>
                  <a:lnTo>
                    <a:pt x="257987" y="7645"/>
                  </a:lnTo>
                  <a:lnTo>
                    <a:pt x="262788" y="8445"/>
                  </a:lnTo>
                  <a:lnTo>
                    <a:pt x="270865" y="10388"/>
                  </a:lnTo>
                  <a:lnTo>
                    <a:pt x="278003" y="12852"/>
                  </a:lnTo>
                  <a:lnTo>
                    <a:pt x="279971" y="15176"/>
                  </a:lnTo>
                  <a:lnTo>
                    <a:pt x="284264" y="8458"/>
                  </a:lnTo>
                  <a:close/>
                </a:path>
                <a:path extrusionOk="0" h="37464" w="4197350">
                  <a:moveTo>
                    <a:pt x="4197261" y="11557"/>
                  </a:moveTo>
                  <a:lnTo>
                    <a:pt x="4195216" y="6794"/>
                  </a:lnTo>
                  <a:lnTo>
                    <a:pt x="4190225" y="6794"/>
                  </a:lnTo>
                  <a:lnTo>
                    <a:pt x="4186339" y="7607"/>
                  </a:lnTo>
                  <a:lnTo>
                    <a:pt x="4181538" y="10261"/>
                  </a:lnTo>
                  <a:lnTo>
                    <a:pt x="4175849" y="15100"/>
                  </a:lnTo>
                  <a:lnTo>
                    <a:pt x="4169295" y="22453"/>
                  </a:lnTo>
                  <a:lnTo>
                    <a:pt x="4174413" y="24853"/>
                  </a:lnTo>
                  <a:lnTo>
                    <a:pt x="4178770" y="25831"/>
                  </a:lnTo>
                  <a:lnTo>
                    <a:pt x="4190403" y="25831"/>
                  </a:lnTo>
                  <a:lnTo>
                    <a:pt x="4194848" y="21069"/>
                  </a:lnTo>
                  <a:lnTo>
                    <a:pt x="4197261" y="1155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22" name="Google Shape;9222;gefe2f4b35a_0_4785"/>
            <p:cNvSpPr/>
            <p:nvPr/>
          </p:nvSpPr>
          <p:spPr>
            <a:xfrm>
              <a:off x="2357412" y="1773168"/>
              <a:ext cx="22860" cy="23494"/>
            </a:xfrm>
            <a:custGeom>
              <a:rect b="b" l="l" r="r" t="t"/>
              <a:pathLst>
                <a:path extrusionOk="0" h="23494" w="22860">
                  <a:moveTo>
                    <a:pt x="14947" y="0"/>
                  </a:moveTo>
                  <a:lnTo>
                    <a:pt x="11803" y="6160"/>
                  </a:lnTo>
                  <a:lnTo>
                    <a:pt x="5745" y="9383"/>
                  </a:lnTo>
                  <a:lnTo>
                    <a:pt x="551" y="13471"/>
                  </a:lnTo>
                  <a:lnTo>
                    <a:pt x="0" y="22225"/>
                  </a:lnTo>
                  <a:lnTo>
                    <a:pt x="1689" y="22948"/>
                  </a:lnTo>
                  <a:lnTo>
                    <a:pt x="3416" y="23266"/>
                  </a:lnTo>
                  <a:lnTo>
                    <a:pt x="5130" y="23266"/>
                  </a:lnTo>
                  <a:lnTo>
                    <a:pt x="14744" y="20018"/>
                  </a:lnTo>
                  <a:lnTo>
                    <a:pt x="21316" y="12666"/>
                  </a:lnTo>
                  <a:lnTo>
                    <a:pt x="22250" y="4798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23" name="Google Shape;9223;gefe2f4b35a_0_4785"/>
            <p:cNvSpPr/>
            <p:nvPr/>
          </p:nvSpPr>
          <p:spPr>
            <a:xfrm>
              <a:off x="1648066" y="1772894"/>
              <a:ext cx="3509010" cy="19050"/>
            </a:xfrm>
            <a:custGeom>
              <a:rect b="b" l="l" r="r" t="t"/>
              <a:pathLst>
                <a:path extrusionOk="0" h="19050" w="3509010">
                  <a:moveTo>
                    <a:pt x="3263" y="13119"/>
                  </a:moveTo>
                  <a:lnTo>
                    <a:pt x="2374" y="7759"/>
                  </a:lnTo>
                  <a:lnTo>
                    <a:pt x="1600" y="7861"/>
                  </a:lnTo>
                  <a:lnTo>
                    <a:pt x="0" y="7988"/>
                  </a:lnTo>
                  <a:lnTo>
                    <a:pt x="63" y="18948"/>
                  </a:lnTo>
                  <a:lnTo>
                    <a:pt x="1879" y="16243"/>
                  </a:lnTo>
                  <a:lnTo>
                    <a:pt x="3263" y="13119"/>
                  </a:lnTo>
                  <a:close/>
                </a:path>
                <a:path extrusionOk="0" h="19050" w="3509010">
                  <a:moveTo>
                    <a:pt x="3508425" y="7772"/>
                  </a:moveTo>
                  <a:lnTo>
                    <a:pt x="3501948" y="2070"/>
                  </a:lnTo>
                  <a:lnTo>
                    <a:pt x="3497465" y="0"/>
                  </a:lnTo>
                  <a:lnTo>
                    <a:pt x="3494621" y="0"/>
                  </a:lnTo>
                  <a:lnTo>
                    <a:pt x="3490861" y="0"/>
                  </a:lnTo>
                  <a:lnTo>
                    <a:pt x="3489922" y="3594"/>
                  </a:lnTo>
                  <a:lnTo>
                    <a:pt x="3491915" y="10782"/>
                  </a:lnTo>
                  <a:lnTo>
                    <a:pt x="3494849" y="14389"/>
                  </a:lnTo>
                  <a:lnTo>
                    <a:pt x="3501606" y="14389"/>
                  </a:lnTo>
                  <a:lnTo>
                    <a:pt x="3504920" y="12598"/>
                  </a:lnTo>
                  <a:lnTo>
                    <a:pt x="3508425" y="777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24" name="Google Shape;9224;gefe2f4b35a_0_4785"/>
            <p:cNvSpPr/>
            <p:nvPr/>
          </p:nvSpPr>
          <p:spPr>
            <a:xfrm>
              <a:off x="1628269" y="1780014"/>
              <a:ext cx="20319" cy="23494"/>
            </a:xfrm>
            <a:custGeom>
              <a:rect b="b" l="l" r="r" t="t"/>
              <a:pathLst>
                <a:path extrusionOk="0" h="23494" w="20319">
                  <a:moveTo>
                    <a:pt x="1054" y="0"/>
                  </a:moveTo>
                  <a:lnTo>
                    <a:pt x="0" y="7899"/>
                  </a:lnTo>
                  <a:lnTo>
                    <a:pt x="5342" y="10063"/>
                  </a:lnTo>
                  <a:lnTo>
                    <a:pt x="8110" y="14757"/>
                  </a:lnTo>
                  <a:lnTo>
                    <a:pt x="10499" y="19793"/>
                  </a:lnTo>
                  <a:lnTo>
                    <a:pt x="14706" y="22986"/>
                  </a:lnTo>
                  <a:lnTo>
                    <a:pt x="14858" y="17741"/>
                  </a:lnTo>
                  <a:lnTo>
                    <a:pt x="17678" y="15100"/>
                  </a:lnTo>
                  <a:lnTo>
                    <a:pt x="19862" y="11823"/>
                  </a:lnTo>
                  <a:lnTo>
                    <a:pt x="19799" y="863"/>
                  </a:lnTo>
                  <a:lnTo>
                    <a:pt x="11226" y="1435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25" name="Google Shape;9225;gefe2f4b35a_0_4785"/>
            <p:cNvSpPr/>
            <p:nvPr/>
          </p:nvSpPr>
          <p:spPr>
            <a:xfrm>
              <a:off x="10578021" y="1779548"/>
              <a:ext cx="3008630" cy="38735"/>
            </a:xfrm>
            <a:custGeom>
              <a:rect b="b" l="l" r="r" t="t"/>
              <a:pathLst>
                <a:path extrusionOk="0" h="38735" w="3008630">
                  <a:moveTo>
                    <a:pt x="36880" y="30721"/>
                  </a:moveTo>
                  <a:lnTo>
                    <a:pt x="36626" y="21704"/>
                  </a:lnTo>
                  <a:lnTo>
                    <a:pt x="36461" y="12585"/>
                  </a:lnTo>
                  <a:lnTo>
                    <a:pt x="34632" y="5130"/>
                  </a:lnTo>
                  <a:lnTo>
                    <a:pt x="29387" y="1104"/>
                  </a:lnTo>
                  <a:lnTo>
                    <a:pt x="23444" y="11658"/>
                  </a:lnTo>
                  <a:lnTo>
                    <a:pt x="6083" y="27470"/>
                  </a:lnTo>
                  <a:lnTo>
                    <a:pt x="0" y="38201"/>
                  </a:lnTo>
                  <a:lnTo>
                    <a:pt x="1460" y="38442"/>
                  </a:lnTo>
                  <a:lnTo>
                    <a:pt x="2794" y="38544"/>
                  </a:lnTo>
                  <a:lnTo>
                    <a:pt x="9677" y="38544"/>
                  </a:lnTo>
                  <a:lnTo>
                    <a:pt x="22961" y="29349"/>
                  </a:lnTo>
                  <a:lnTo>
                    <a:pt x="30861" y="29349"/>
                  </a:lnTo>
                  <a:lnTo>
                    <a:pt x="33591" y="29756"/>
                  </a:lnTo>
                  <a:lnTo>
                    <a:pt x="36880" y="30721"/>
                  </a:lnTo>
                  <a:close/>
                </a:path>
                <a:path extrusionOk="0" h="38735" w="3008630">
                  <a:moveTo>
                    <a:pt x="3008376" y="3606"/>
                  </a:moveTo>
                  <a:lnTo>
                    <a:pt x="3006420" y="0"/>
                  </a:lnTo>
                  <a:lnTo>
                    <a:pt x="3002673" y="0"/>
                  </a:lnTo>
                  <a:lnTo>
                    <a:pt x="2999740" y="0"/>
                  </a:lnTo>
                  <a:lnTo>
                    <a:pt x="2995714" y="2209"/>
                  </a:lnTo>
                  <a:lnTo>
                    <a:pt x="2990685" y="8369"/>
                  </a:lnTo>
                  <a:lnTo>
                    <a:pt x="2995536" y="12776"/>
                  </a:lnTo>
                  <a:lnTo>
                    <a:pt x="2999346" y="14427"/>
                  </a:lnTo>
                  <a:lnTo>
                    <a:pt x="3006331" y="14427"/>
                  </a:lnTo>
                  <a:lnTo>
                    <a:pt x="3008325" y="10820"/>
                  </a:lnTo>
                  <a:lnTo>
                    <a:pt x="3008376" y="36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26" name="Google Shape;9226;gefe2f4b35a_0_4785"/>
            <p:cNvSpPr/>
            <p:nvPr/>
          </p:nvSpPr>
          <p:spPr>
            <a:xfrm>
              <a:off x="1801444" y="1786444"/>
              <a:ext cx="843914" cy="24764"/>
            </a:xfrm>
            <a:custGeom>
              <a:rect b="b" l="l" r="r" t="t"/>
              <a:pathLst>
                <a:path extrusionOk="0" h="24764" w="843914">
                  <a:moveTo>
                    <a:pt x="25666" y="1473"/>
                  </a:moveTo>
                  <a:lnTo>
                    <a:pt x="19786" y="431"/>
                  </a:lnTo>
                  <a:lnTo>
                    <a:pt x="15125" y="0"/>
                  </a:lnTo>
                  <a:lnTo>
                    <a:pt x="11493" y="0"/>
                  </a:lnTo>
                  <a:lnTo>
                    <a:pt x="2768" y="0"/>
                  </a:lnTo>
                  <a:lnTo>
                    <a:pt x="0" y="2501"/>
                  </a:lnTo>
                  <a:lnTo>
                    <a:pt x="1409" y="7493"/>
                  </a:lnTo>
                  <a:lnTo>
                    <a:pt x="5588" y="9982"/>
                  </a:lnTo>
                  <a:lnTo>
                    <a:pt x="15532" y="9982"/>
                  </a:lnTo>
                  <a:lnTo>
                    <a:pt x="21183" y="7823"/>
                  </a:lnTo>
                  <a:lnTo>
                    <a:pt x="25666" y="1473"/>
                  </a:lnTo>
                  <a:close/>
                </a:path>
                <a:path extrusionOk="0" h="24764" w="843914">
                  <a:moveTo>
                    <a:pt x="843432" y="8966"/>
                  </a:moveTo>
                  <a:lnTo>
                    <a:pt x="842302" y="9105"/>
                  </a:lnTo>
                  <a:lnTo>
                    <a:pt x="841248" y="9169"/>
                  </a:lnTo>
                  <a:lnTo>
                    <a:pt x="834796" y="9169"/>
                  </a:lnTo>
                  <a:lnTo>
                    <a:pt x="820724" y="1435"/>
                  </a:lnTo>
                  <a:lnTo>
                    <a:pt x="815251" y="1435"/>
                  </a:lnTo>
                  <a:lnTo>
                    <a:pt x="813765" y="1485"/>
                  </a:lnTo>
                  <a:lnTo>
                    <a:pt x="813765" y="23837"/>
                  </a:lnTo>
                  <a:lnTo>
                    <a:pt x="816521" y="24155"/>
                  </a:lnTo>
                  <a:lnTo>
                    <a:pt x="819099" y="24320"/>
                  </a:lnTo>
                  <a:lnTo>
                    <a:pt x="821512" y="24320"/>
                  </a:lnTo>
                  <a:lnTo>
                    <a:pt x="829957" y="23444"/>
                  </a:lnTo>
                  <a:lnTo>
                    <a:pt x="836510" y="20726"/>
                  </a:lnTo>
                  <a:lnTo>
                    <a:pt x="841044" y="15963"/>
                  </a:lnTo>
                  <a:lnTo>
                    <a:pt x="843432" y="896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27" name="Google Shape;9227;gefe2f4b35a_0_4785"/>
            <p:cNvSpPr/>
            <p:nvPr/>
          </p:nvSpPr>
          <p:spPr>
            <a:xfrm>
              <a:off x="2878822" y="1787914"/>
              <a:ext cx="36830" cy="19685"/>
            </a:xfrm>
            <a:custGeom>
              <a:rect b="b" l="l" r="r" t="t"/>
              <a:pathLst>
                <a:path extrusionOk="0" h="19685" w="36830">
                  <a:moveTo>
                    <a:pt x="31051" y="0"/>
                  </a:moveTo>
                  <a:lnTo>
                    <a:pt x="32765" y="6705"/>
                  </a:lnTo>
                  <a:lnTo>
                    <a:pt x="29565" y="8394"/>
                  </a:lnTo>
                  <a:lnTo>
                    <a:pt x="22237" y="8394"/>
                  </a:lnTo>
                  <a:lnTo>
                    <a:pt x="10579" y="6616"/>
                  </a:lnTo>
                  <a:lnTo>
                    <a:pt x="3213" y="6629"/>
                  </a:lnTo>
                  <a:lnTo>
                    <a:pt x="0" y="8331"/>
                  </a:lnTo>
                  <a:lnTo>
                    <a:pt x="1727" y="15087"/>
                  </a:lnTo>
                  <a:lnTo>
                    <a:pt x="5651" y="18199"/>
                  </a:lnTo>
                  <a:lnTo>
                    <a:pt x="11290" y="19570"/>
                  </a:lnTo>
                  <a:lnTo>
                    <a:pt x="16916" y="19570"/>
                  </a:lnTo>
                  <a:lnTo>
                    <a:pt x="27056" y="18054"/>
                  </a:lnTo>
                  <a:lnTo>
                    <a:pt x="34532" y="13895"/>
                  </a:lnTo>
                  <a:lnTo>
                    <a:pt x="36734" y="7681"/>
                  </a:lnTo>
                  <a:lnTo>
                    <a:pt x="3105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28" name="Google Shape;9228;gefe2f4b35a_0_4785"/>
            <p:cNvSpPr/>
            <p:nvPr/>
          </p:nvSpPr>
          <p:spPr>
            <a:xfrm>
              <a:off x="1852785" y="1795195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619" y="0"/>
                  </a:moveTo>
                  <a:lnTo>
                    <a:pt x="4749" y="0"/>
                  </a:lnTo>
                  <a:lnTo>
                    <a:pt x="965" y="0"/>
                  </a:lnTo>
                  <a:lnTo>
                    <a:pt x="0" y="3606"/>
                  </a:lnTo>
                  <a:lnTo>
                    <a:pt x="1968" y="10820"/>
                  </a:lnTo>
                  <a:lnTo>
                    <a:pt x="4889" y="14414"/>
                  </a:lnTo>
                  <a:lnTo>
                    <a:pt x="11696" y="14414"/>
                  </a:lnTo>
                  <a:lnTo>
                    <a:pt x="15036" y="12636"/>
                  </a:lnTo>
                  <a:lnTo>
                    <a:pt x="18605" y="7810"/>
                  </a:lnTo>
                  <a:lnTo>
                    <a:pt x="12115" y="2082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29" name="Google Shape;9229;gefe2f4b35a_0_4785"/>
            <p:cNvSpPr/>
            <p:nvPr/>
          </p:nvSpPr>
          <p:spPr>
            <a:xfrm>
              <a:off x="10891326" y="1793845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4897" y="0"/>
                  </a:moveTo>
                  <a:lnTo>
                    <a:pt x="11239" y="0"/>
                  </a:lnTo>
                  <a:lnTo>
                    <a:pt x="2666" y="0"/>
                  </a:lnTo>
                  <a:lnTo>
                    <a:pt x="0" y="2476"/>
                  </a:lnTo>
                  <a:lnTo>
                    <a:pt x="1511" y="7442"/>
                  </a:lnTo>
                  <a:lnTo>
                    <a:pt x="5702" y="9931"/>
                  </a:lnTo>
                  <a:lnTo>
                    <a:pt x="15608" y="9931"/>
                  </a:lnTo>
                  <a:lnTo>
                    <a:pt x="21208" y="7797"/>
                  </a:lnTo>
                  <a:lnTo>
                    <a:pt x="25653" y="1549"/>
                  </a:lnTo>
                  <a:lnTo>
                    <a:pt x="19646" y="45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30" name="Google Shape;9230;gefe2f4b35a_0_4785"/>
            <p:cNvSpPr/>
            <p:nvPr/>
          </p:nvSpPr>
          <p:spPr>
            <a:xfrm>
              <a:off x="61239" y="1810740"/>
              <a:ext cx="4417695" cy="31114"/>
            </a:xfrm>
            <a:custGeom>
              <a:rect b="b" l="l" r="r" t="t"/>
              <a:pathLst>
                <a:path extrusionOk="0" h="31114" w="4417695">
                  <a:moveTo>
                    <a:pt x="29019" y="6350"/>
                  </a:moveTo>
                  <a:lnTo>
                    <a:pt x="28625" y="6350"/>
                  </a:lnTo>
                  <a:lnTo>
                    <a:pt x="28003" y="6350"/>
                  </a:lnTo>
                  <a:lnTo>
                    <a:pt x="0" y="8204"/>
                  </a:lnTo>
                  <a:lnTo>
                    <a:pt x="952" y="8204"/>
                  </a:lnTo>
                  <a:lnTo>
                    <a:pt x="20154" y="7010"/>
                  </a:lnTo>
                  <a:lnTo>
                    <a:pt x="29019" y="6350"/>
                  </a:lnTo>
                  <a:close/>
                </a:path>
                <a:path extrusionOk="0" h="31114" w="4417695">
                  <a:moveTo>
                    <a:pt x="1220851" y="7023"/>
                  </a:moveTo>
                  <a:lnTo>
                    <a:pt x="1218907" y="7226"/>
                  </a:lnTo>
                  <a:lnTo>
                    <a:pt x="1199769" y="7213"/>
                  </a:lnTo>
                  <a:lnTo>
                    <a:pt x="1192682" y="7937"/>
                  </a:lnTo>
                  <a:lnTo>
                    <a:pt x="1191234" y="14160"/>
                  </a:lnTo>
                  <a:lnTo>
                    <a:pt x="1192860" y="13995"/>
                  </a:lnTo>
                  <a:lnTo>
                    <a:pt x="1197889" y="13944"/>
                  </a:lnTo>
                  <a:lnTo>
                    <a:pt x="1205382" y="14084"/>
                  </a:lnTo>
                  <a:lnTo>
                    <a:pt x="1212824" y="14084"/>
                  </a:lnTo>
                  <a:lnTo>
                    <a:pt x="1219466" y="13208"/>
                  </a:lnTo>
                  <a:lnTo>
                    <a:pt x="1220851" y="7023"/>
                  </a:lnTo>
                  <a:close/>
                </a:path>
                <a:path extrusionOk="0" h="31114" w="4417695">
                  <a:moveTo>
                    <a:pt x="4072090" y="12560"/>
                  </a:moveTo>
                  <a:lnTo>
                    <a:pt x="4063962" y="7010"/>
                  </a:lnTo>
                  <a:lnTo>
                    <a:pt x="4063098" y="10833"/>
                  </a:lnTo>
                  <a:lnTo>
                    <a:pt x="4061904" y="12103"/>
                  </a:lnTo>
                  <a:lnTo>
                    <a:pt x="4058628" y="12103"/>
                  </a:lnTo>
                  <a:lnTo>
                    <a:pt x="4056545" y="10795"/>
                  </a:lnTo>
                  <a:lnTo>
                    <a:pt x="4051338" y="8166"/>
                  </a:lnTo>
                  <a:lnTo>
                    <a:pt x="4048214" y="6845"/>
                  </a:lnTo>
                  <a:lnTo>
                    <a:pt x="4044480" y="6845"/>
                  </a:lnTo>
                  <a:lnTo>
                    <a:pt x="4042968" y="6896"/>
                  </a:lnTo>
                  <a:lnTo>
                    <a:pt x="4042181" y="7010"/>
                  </a:lnTo>
                  <a:lnTo>
                    <a:pt x="4042181" y="21653"/>
                  </a:lnTo>
                  <a:lnTo>
                    <a:pt x="4043222" y="28092"/>
                  </a:lnTo>
                  <a:lnTo>
                    <a:pt x="4047071" y="30530"/>
                  </a:lnTo>
                  <a:lnTo>
                    <a:pt x="4051693" y="30530"/>
                  </a:lnTo>
                  <a:lnTo>
                    <a:pt x="4061790" y="27482"/>
                  </a:lnTo>
                  <a:lnTo>
                    <a:pt x="4069981" y="20434"/>
                  </a:lnTo>
                  <a:lnTo>
                    <a:pt x="4072090" y="12560"/>
                  </a:lnTo>
                  <a:close/>
                </a:path>
                <a:path extrusionOk="0" h="31114" w="4417695">
                  <a:moveTo>
                    <a:pt x="4417669" y="7023"/>
                  </a:moveTo>
                  <a:lnTo>
                    <a:pt x="4412754" y="1765"/>
                  </a:lnTo>
                  <a:lnTo>
                    <a:pt x="4407890" y="0"/>
                  </a:lnTo>
                  <a:lnTo>
                    <a:pt x="4402861" y="0"/>
                  </a:lnTo>
                  <a:lnTo>
                    <a:pt x="4396105" y="876"/>
                  </a:lnTo>
                  <a:lnTo>
                    <a:pt x="4389056" y="2933"/>
                  </a:lnTo>
                  <a:lnTo>
                    <a:pt x="4381601" y="5270"/>
                  </a:lnTo>
                  <a:lnTo>
                    <a:pt x="4373626" y="7023"/>
                  </a:lnTo>
                  <a:lnTo>
                    <a:pt x="4372013" y="18910"/>
                  </a:lnTo>
                  <a:lnTo>
                    <a:pt x="4378452" y="23063"/>
                  </a:lnTo>
                  <a:lnTo>
                    <a:pt x="4386859" y="23063"/>
                  </a:lnTo>
                  <a:lnTo>
                    <a:pt x="4396905" y="21475"/>
                  </a:lnTo>
                  <a:lnTo>
                    <a:pt x="4406697" y="17513"/>
                  </a:lnTo>
                  <a:lnTo>
                    <a:pt x="4414266" y="12306"/>
                  </a:lnTo>
                  <a:lnTo>
                    <a:pt x="4417669" y="702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31" name="Google Shape;9231;gefe2f4b35a_0_4785"/>
            <p:cNvSpPr/>
            <p:nvPr/>
          </p:nvSpPr>
          <p:spPr>
            <a:xfrm>
              <a:off x="7948371" y="1816302"/>
              <a:ext cx="2475229" cy="36830"/>
            </a:xfrm>
            <a:custGeom>
              <a:rect b="b" l="l" r="r" t="t"/>
              <a:pathLst>
                <a:path extrusionOk="0" h="36830" w="2475229">
                  <a:moveTo>
                    <a:pt x="23253" y="3479"/>
                  </a:moveTo>
                  <a:lnTo>
                    <a:pt x="21488" y="0"/>
                  </a:lnTo>
                  <a:lnTo>
                    <a:pt x="16865" y="0"/>
                  </a:lnTo>
                  <a:lnTo>
                    <a:pt x="13144" y="0"/>
                  </a:lnTo>
                  <a:lnTo>
                    <a:pt x="7581" y="2260"/>
                  </a:lnTo>
                  <a:lnTo>
                    <a:pt x="0" y="8597"/>
                  </a:lnTo>
                  <a:lnTo>
                    <a:pt x="5219" y="12471"/>
                  </a:lnTo>
                  <a:lnTo>
                    <a:pt x="9639" y="13931"/>
                  </a:lnTo>
                  <a:lnTo>
                    <a:pt x="18542" y="13931"/>
                  </a:lnTo>
                  <a:lnTo>
                    <a:pt x="21780" y="10452"/>
                  </a:lnTo>
                  <a:lnTo>
                    <a:pt x="23253" y="3479"/>
                  </a:lnTo>
                  <a:close/>
                </a:path>
                <a:path extrusionOk="0" h="36830" w="2475229">
                  <a:moveTo>
                    <a:pt x="2474950" y="20485"/>
                  </a:moveTo>
                  <a:lnTo>
                    <a:pt x="2470581" y="13500"/>
                  </a:lnTo>
                  <a:lnTo>
                    <a:pt x="2463127" y="9601"/>
                  </a:lnTo>
                  <a:lnTo>
                    <a:pt x="2453970" y="8394"/>
                  </a:lnTo>
                  <a:lnTo>
                    <a:pt x="2444953" y="8394"/>
                  </a:lnTo>
                  <a:lnTo>
                    <a:pt x="2435504" y="11468"/>
                  </a:lnTo>
                  <a:lnTo>
                    <a:pt x="2430856" y="16103"/>
                  </a:lnTo>
                  <a:lnTo>
                    <a:pt x="2433180" y="25273"/>
                  </a:lnTo>
                  <a:lnTo>
                    <a:pt x="2439403" y="31661"/>
                  </a:lnTo>
                  <a:lnTo>
                    <a:pt x="2448064" y="35407"/>
                  </a:lnTo>
                  <a:lnTo>
                    <a:pt x="2457653" y="36626"/>
                  </a:lnTo>
                  <a:lnTo>
                    <a:pt x="2464739" y="36626"/>
                  </a:lnTo>
                  <a:lnTo>
                    <a:pt x="2471382" y="34658"/>
                  </a:lnTo>
                  <a:lnTo>
                    <a:pt x="2474874" y="30962"/>
                  </a:lnTo>
                  <a:lnTo>
                    <a:pt x="2474950" y="2048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32" name="Google Shape;9232;gefe2f4b35a_0_4785"/>
            <p:cNvSpPr/>
            <p:nvPr/>
          </p:nvSpPr>
          <p:spPr>
            <a:xfrm>
              <a:off x="1392605" y="1832406"/>
              <a:ext cx="3594100" cy="30480"/>
            </a:xfrm>
            <a:custGeom>
              <a:rect b="b" l="l" r="r" t="t"/>
              <a:pathLst>
                <a:path extrusionOk="0" h="30480" w="3594100">
                  <a:moveTo>
                    <a:pt x="29603" y="20332"/>
                  </a:moveTo>
                  <a:lnTo>
                    <a:pt x="26428" y="13652"/>
                  </a:lnTo>
                  <a:lnTo>
                    <a:pt x="21031" y="9601"/>
                  </a:lnTo>
                  <a:lnTo>
                    <a:pt x="14566" y="8242"/>
                  </a:lnTo>
                  <a:lnTo>
                    <a:pt x="7543" y="8242"/>
                  </a:lnTo>
                  <a:lnTo>
                    <a:pt x="647" y="12852"/>
                  </a:lnTo>
                  <a:lnTo>
                    <a:pt x="0" y="22352"/>
                  </a:lnTo>
                  <a:lnTo>
                    <a:pt x="8470" y="24282"/>
                  </a:lnTo>
                  <a:lnTo>
                    <a:pt x="12687" y="30314"/>
                  </a:lnTo>
                  <a:lnTo>
                    <a:pt x="24841" y="30314"/>
                  </a:lnTo>
                  <a:lnTo>
                    <a:pt x="26974" y="30099"/>
                  </a:lnTo>
                  <a:lnTo>
                    <a:pt x="29387" y="29603"/>
                  </a:lnTo>
                  <a:lnTo>
                    <a:pt x="29603" y="20332"/>
                  </a:lnTo>
                  <a:close/>
                </a:path>
                <a:path extrusionOk="0" h="30480" w="3594100">
                  <a:moveTo>
                    <a:pt x="3173057" y="6184"/>
                  </a:moveTo>
                  <a:lnTo>
                    <a:pt x="3167367" y="0"/>
                  </a:lnTo>
                  <a:lnTo>
                    <a:pt x="3157423" y="6057"/>
                  </a:lnTo>
                  <a:lnTo>
                    <a:pt x="3154934" y="10439"/>
                  </a:lnTo>
                  <a:lnTo>
                    <a:pt x="3157575" y="13093"/>
                  </a:lnTo>
                  <a:lnTo>
                    <a:pt x="3163011" y="13995"/>
                  </a:lnTo>
                  <a:lnTo>
                    <a:pt x="3168751" y="13131"/>
                  </a:lnTo>
                  <a:lnTo>
                    <a:pt x="3172803" y="10541"/>
                  </a:lnTo>
                  <a:lnTo>
                    <a:pt x="3173057" y="6184"/>
                  </a:lnTo>
                  <a:close/>
                </a:path>
                <a:path extrusionOk="0" h="30480" w="3594100">
                  <a:moveTo>
                    <a:pt x="3593655" y="10147"/>
                  </a:moveTo>
                  <a:lnTo>
                    <a:pt x="3565029" y="14859"/>
                  </a:lnTo>
                  <a:lnTo>
                    <a:pt x="3567087" y="14643"/>
                  </a:lnTo>
                  <a:lnTo>
                    <a:pt x="3584562" y="14643"/>
                  </a:lnTo>
                  <a:lnTo>
                    <a:pt x="3590925" y="14173"/>
                  </a:lnTo>
                  <a:lnTo>
                    <a:pt x="3593655" y="1014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33" name="Google Shape;9233;gefe2f4b35a_0_4785"/>
            <p:cNvSpPr/>
            <p:nvPr/>
          </p:nvSpPr>
          <p:spPr>
            <a:xfrm>
              <a:off x="4959398" y="1839998"/>
              <a:ext cx="28575" cy="3810"/>
            </a:xfrm>
            <a:custGeom>
              <a:rect b="b" l="l" r="r" t="t"/>
              <a:pathLst>
                <a:path extrusionOk="0" h="3810" w="28575">
                  <a:moveTo>
                    <a:pt x="27978" y="0"/>
                  </a:moveTo>
                  <a:lnTo>
                    <a:pt x="26123" y="215"/>
                  </a:lnTo>
                  <a:lnTo>
                    <a:pt x="24104" y="279"/>
                  </a:lnTo>
                  <a:lnTo>
                    <a:pt x="14135" y="177"/>
                  </a:lnTo>
                  <a:lnTo>
                    <a:pt x="8242" y="177"/>
                  </a:lnTo>
                  <a:lnTo>
                    <a:pt x="2819" y="660"/>
                  </a:lnTo>
                  <a:lnTo>
                    <a:pt x="0" y="3784"/>
                  </a:lnTo>
                  <a:lnTo>
                    <a:pt x="6715" y="3395"/>
                  </a:lnTo>
                  <a:lnTo>
                    <a:pt x="20165" y="2779"/>
                  </a:lnTo>
                  <a:lnTo>
                    <a:pt x="26873" y="2540"/>
                  </a:lnTo>
                  <a:lnTo>
                    <a:pt x="27355" y="1816"/>
                  </a:lnTo>
                  <a:lnTo>
                    <a:pt x="27736" y="977"/>
                  </a:lnTo>
                  <a:lnTo>
                    <a:pt x="279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34" name="Google Shape;9234;gefe2f4b35a_0_4785"/>
            <p:cNvSpPr/>
            <p:nvPr/>
          </p:nvSpPr>
          <p:spPr>
            <a:xfrm>
              <a:off x="9854946" y="1839975"/>
              <a:ext cx="3515359" cy="29844"/>
            </a:xfrm>
            <a:custGeom>
              <a:rect b="b" l="l" r="r" t="t"/>
              <a:pathLst>
                <a:path extrusionOk="0" h="29844" w="3515359">
                  <a:moveTo>
                    <a:pt x="39192" y="7442"/>
                  </a:moveTo>
                  <a:lnTo>
                    <a:pt x="38011" y="25"/>
                  </a:lnTo>
                  <a:lnTo>
                    <a:pt x="1168" y="25"/>
                  </a:lnTo>
                  <a:lnTo>
                    <a:pt x="0" y="7442"/>
                  </a:lnTo>
                  <a:lnTo>
                    <a:pt x="3784" y="12725"/>
                  </a:lnTo>
                  <a:lnTo>
                    <a:pt x="10871" y="15900"/>
                  </a:lnTo>
                  <a:lnTo>
                    <a:pt x="19596" y="16954"/>
                  </a:lnTo>
                  <a:lnTo>
                    <a:pt x="28333" y="15900"/>
                  </a:lnTo>
                  <a:lnTo>
                    <a:pt x="35407" y="12725"/>
                  </a:lnTo>
                  <a:lnTo>
                    <a:pt x="39192" y="7442"/>
                  </a:lnTo>
                  <a:close/>
                </a:path>
                <a:path extrusionOk="0" h="29844" w="3515359">
                  <a:moveTo>
                    <a:pt x="3449256" y="21475"/>
                  </a:moveTo>
                  <a:lnTo>
                    <a:pt x="3445916" y="14198"/>
                  </a:lnTo>
                  <a:lnTo>
                    <a:pt x="3440214" y="8915"/>
                  </a:lnTo>
                  <a:lnTo>
                    <a:pt x="3433876" y="6883"/>
                  </a:lnTo>
                  <a:lnTo>
                    <a:pt x="3430333" y="6883"/>
                  </a:lnTo>
                  <a:lnTo>
                    <a:pt x="3427323" y="9156"/>
                  </a:lnTo>
                  <a:lnTo>
                    <a:pt x="3426358" y="14782"/>
                  </a:lnTo>
                  <a:lnTo>
                    <a:pt x="3432949" y="17449"/>
                  </a:lnTo>
                  <a:lnTo>
                    <a:pt x="3437788" y="21844"/>
                  </a:lnTo>
                  <a:lnTo>
                    <a:pt x="3442462" y="26390"/>
                  </a:lnTo>
                  <a:lnTo>
                    <a:pt x="3448545" y="29527"/>
                  </a:lnTo>
                  <a:lnTo>
                    <a:pt x="3449256" y="21475"/>
                  </a:lnTo>
                  <a:close/>
                </a:path>
                <a:path extrusionOk="0" h="29844" w="3515359">
                  <a:moveTo>
                    <a:pt x="3514737" y="14782"/>
                  </a:moveTo>
                  <a:lnTo>
                    <a:pt x="3508946" y="13055"/>
                  </a:lnTo>
                  <a:lnTo>
                    <a:pt x="3506089" y="8445"/>
                  </a:lnTo>
                  <a:lnTo>
                    <a:pt x="3507511" y="38"/>
                  </a:lnTo>
                  <a:lnTo>
                    <a:pt x="3505047" y="0"/>
                  </a:lnTo>
                  <a:lnTo>
                    <a:pt x="3490506" y="1358"/>
                  </a:lnTo>
                  <a:lnTo>
                    <a:pt x="3478619" y="5486"/>
                  </a:lnTo>
                  <a:lnTo>
                    <a:pt x="3469487" y="12357"/>
                  </a:lnTo>
                  <a:lnTo>
                    <a:pt x="3463213" y="22034"/>
                  </a:lnTo>
                  <a:lnTo>
                    <a:pt x="3465525" y="21374"/>
                  </a:lnTo>
                  <a:lnTo>
                    <a:pt x="3468255" y="21132"/>
                  </a:lnTo>
                  <a:lnTo>
                    <a:pt x="3475583" y="21132"/>
                  </a:lnTo>
                  <a:lnTo>
                    <a:pt x="3495129" y="23241"/>
                  </a:lnTo>
                  <a:lnTo>
                    <a:pt x="3507397" y="23241"/>
                  </a:lnTo>
                  <a:lnTo>
                    <a:pt x="3513556" y="21488"/>
                  </a:lnTo>
                  <a:lnTo>
                    <a:pt x="3514737" y="1478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35" name="Google Shape;9235;gefe2f4b35a_0_4785"/>
            <p:cNvSpPr/>
            <p:nvPr/>
          </p:nvSpPr>
          <p:spPr>
            <a:xfrm>
              <a:off x="949109" y="1854745"/>
              <a:ext cx="2317115" cy="52705"/>
            </a:xfrm>
            <a:custGeom>
              <a:rect b="b" l="l" r="r" t="t"/>
              <a:pathLst>
                <a:path extrusionOk="0" h="52705" w="2317115">
                  <a:moveTo>
                    <a:pt x="39052" y="20408"/>
                  </a:moveTo>
                  <a:lnTo>
                    <a:pt x="38392" y="14757"/>
                  </a:lnTo>
                  <a:lnTo>
                    <a:pt x="35064" y="15709"/>
                  </a:lnTo>
                  <a:lnTo>
                    <a:pt x="32308" y="16116"/>
                  </a:lnTo>
                  <a:lnTo>
                    <a:pt x="24307" y="16116"/>
                  </a:lnTo>
                  <a:lnTo>
                    <a:pt x="11087" y="6896"/>
                  </a:lnTo>
                  <a:lnTo>
                    <a:pt x="5549" y="6896"/>
                  </a:lnTo>
                  <a:lnTo>
                    <a:pt x="4330" y="6896"/>
                  </a:lnTo>
                  <a:lnTo>
                    <a:pt x="2984" y="7010"/>
                  </a:lnTo>
                  <a:lnTo>
                    <a:pt x="1511" y="7264"/>
                  </a:lnTo>
                  <a:lnTo>
                    <a:pt x="0" y="14973"/>
                  </a:lnTo>
                  <a:lnTo>
                    <a:pt x="3378" y="20180"/>
                  </a:lnTo>
                  <a:lnTo>
                    <a:pt x="10045" y="23139"/>
                  </a:lnTo>
                  <a:lnTo>
                    <a:pt x="18427" y="24066"/>
                  </a:lnTo>
                  <a:lnTo>
                    <a:pt x="28600" y="24066"/>
                  </a:lnTo>
                  <a:lnTo>
                    <a:pt x="39052" y="20408"/>
                  </a:lnTo>
                  <a:close/>
                </a:path>
                <a:path extrusionOk="0" h="52705" w="2317115">
                  <a:moveTo>
                    <a:pt x="612952" y="0"/>
                  </a:moveTo>
                  <a:lnTo>
                    <a:pt x="600735" y="2628"/>
                  </a:lnTo>
                  <a:lnTo>
                    <a:pt x="591540" y="8242"/>
                  </a:lnTo>
                  <a:lnTo>
                    <a:pt x="576160" y="22352"/>
                  </a:lnTo>
                  <a:lnTo>
                    <a:pt x="578751" y="22745"/>
                  </a:lnTo>
                  <a:lnTo>
                    <a:pt x="581139" y="22923"/>
                  </a:lnTo>
                  <a:lnTo>
                    <a:pt x="583349" y="22923"/>
                  </a:lnTo>
                  <a:lnTo>
                    <a:pt x="594461" y="20967"/>
                  </a:lnTo>
                  <a:lnTo>
                    <a:pt x="602386" y="15798"/>
                  </a:lnTo>
                  <a:lnTo>
                    <a:pt x="608203" y="8458"/>
                  </a:lnTo>
                  <a:lnTo>
                    <a:pt x="612952" y="0"/>
                  </a:lnTo>
                  <a:close/>
                </a:path>
                <a:path extrusionOk="0" h="52705" w="2317115">
                  <a:moveTo>
                    <a:pt x="1966595" y="23266"/>
                  </a:moveTo>
                  <a:lnTo>
                    <a:pt x="1960753" y="14757"/>
                  </a:lnTo>
                  <a:lnTo>
                    <a:pt x="1957006" y="23380"/>
                  </a:lnTo>
                  <a:lnTo>
                    <a:pt x="1950402" y="29133"/>
                  </a:lnTo>
                  <a:lnTo>
                    <a:pt x="1943544" y="34645"/>
                  </a:lnTo>
                  <a:lnTo>
                    <a:pt x="1939074" y="42532"/>
                  </a:lnTo>
                  <a:lnTo>
                    <a:pt x="1940318" y="52108"/>
                  </a:lnTo>
                  <a:lnTo>
                    <a:pt x="1941614" y="52222"/>
                  </a:lnTo>
                  <a:lnTo>
                    <a:pt x="1942249" y="52222"/>
                  </a:lnTo>
                  <a:lnTo>
                    <a:pt x="1954860" y="47256"/>
                  </a:lnTo>
                  <a:lnTo>
                    <a:pt x="1963801" y="35852"/>
                  </a:lnTo>
                  <a:lnTo>
                    <a:pt x="1966595" y="23266"/>
                  </a:lnTo>
                  <a:close/>
                </a:path>
                <a:path extrusionOk="0" h="52705" w="2317115">
                  <a:moveTo>
                    <a:pt x="2317038" y="16751"/>
                  </a:moveTo>
                  <a:lnTo>
                    <a:pt x="2316365" y="10071"/>
                  </a:lnTo>
                  <a:lnTo>
                    <a:pt x="2313267" y="6731"/>
                  </a:lnTo>
                  <a:lnTo>
                    <a:pt x="2308110" y="6731"/>
                  </a:lnTo>
                  <a:lnTo>
                    <a:pt x="2304008" y="6731"/>
                  </a:lnTo>
                  <a:lnTo>
                    <a:pt x="2298598" y="8851"/>
                  </a:lnTo>
                  <a:lnTo>
                    <a:pt x="2292248" y="14757"/>
                  </a:lnTo>
                  <a:lnTo>
                    <a:pt x="2299385" y="18643"/>
                  </a:lnTo>
                  <a:lnTo>
                    <a:pt x="2304796" y="20091"/>
                  </a:lnTo>
                  <a:lnTo>
                    <a:pt x="2314613" y="20091"/>
                  </a:lnTo>
                  <a:lnTo>
                    <a:pt x="2317038" y="1675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36" name="Google Shape;9236;gefe2f4b35a_0_4785"/>
            <p:cNvSpPr/>
            <p:nvPr/>
          </p:nvSpPr>
          <p:spPr>
            <a:xfrm>
              <a:off x="2887447" y="1897274"/>
              <a:ext cx="2539" cy="10160"/>
            </a:xfrm>
            <a:custGeom>
              <a:rect b="b" l="l" r="r" t="t"/>
              <a:pathLst>
                <a:path extrusionOk="0" h="10160" w="2539">
                  <a:moveTo>
                    <a:pt x="749" y="0"/>
                  </a:moveTo>
                  <a:lnTo>
                    <a:pt x="126" y="2552"/>
                  </a:lnTo>
                  <a:lnTo>
                    <a:pt x="0" y="5588"/>
                  </a:lnTo>
                  <a:lnTo>
                    <a:pt x="558" y="9321"/>
                  </a:lnTo>
                  <a:lnTo>
                    <a:pt x="1523" y="9512"/>
                  </a:lnTo>
                  <a:lnTo>
                    <a:pt x="1993" y="9563"/>
                  </a:lnTo>
                  <a:lnTo>
                    <a:pt x="1562" y="6413"/>
                  </a:lnTo>
                  <a:lnTo>
                    <a:pt x="1142" y="321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37" name="Google Shape;9237;gefe2f4b35a_0_4785"/>
            <p:cNvSpPr/>
            <p:nvPr/>
          </p:nvSpPr>
          <p:spPr>
            <a:xfrm>
              <a:off x="10246561" y="1877100"/>
              <a:ext cx="37465" cy="22860"/>
            </a:xfrm>
            <a:custGeom>
              <a:rect b="b" l="l" r="r" t="t"/>
              <a:pathLst>
                <a:path extrusionOk="0" h="22860" w="37465">
                  <a:moveTo>
                    <a:pt x="22161" y="0"/>
                  </a:moveTo>
                  <a:lnTo>
                    <a:pt x="18829" y="5902"/>
                  </a:lnTo>
                  <a:lnTo>
                    <a:pt x="11628" y="7883"/>
                  </a:lnTo>
                  <a:lnTo>
                    <a:pt x="4153" y="9583"/>
                  </a:lnTo>
                  <a:lnTo>
                    <a:pt x="0" y="14643"/>
                  </a:lnTo>
                  <a:lnTo>
                    <a:pt x="3251" y="13703"/>
                  </a:lnTo>
                  <a:lnTo>
                    <a:pt x="5943" y="13309"/>
                  </a:lnTo>
                  <a:lnTo>
                    <a:pt x="13792" y="13322"/>
                  </a:lnTo>
                  <a:lnTo>
                    <a:pt x="26936" y="22313"/>
                  </a:lnTo>
                  <a:lnTo>
                    <a:pt x="33769" y="22313"/>
                  </a:lnTo>
                  <a:lnTo>
                    <a:pt x="35229" y="22186"/>
                  </a:lnTo>
                  <a:lnTo>
                    <a:pt x="36855" y="21894"/>
                  </a:lnTo>
                  <a:lnTo>
                    <a:pt x="36855" y="7137"/>
                  </a:lnTo>
                  <a:lnTo>
                    <a:pt x="29362" y="7137"/>
                  </a:lnTo>
                  <a:lnTo>
                    <a:pt x="28232" y="1041"/>
                  </a:lnTo>
                  <a:lnTo>
                    <a:pt x="221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38" name="Google Shape;9238;gefe2f4b35a_0_4785"/>
            <p:cNvSpPr/>
            <p:nvPr/>
          </p:nvSpPr>
          <p:spPr>
            <a:xfrm>
              <a:off x="913817" y="1884079"/>
              <a:ext cx="41275" cy="15875"/>
            </a:xfrm>
            <a:custGeom>
              <a:rect b="b" l="l" r="r" t="t"/>
              <a:pathLst>
                <a:path extrusionOk="0" h="15875" w="41275">
                  <a:moveTo>
                    <a:pt x="33350" y="0"/>
                  </a:moveTo>
                  <a:lnTo>
                    <a:pt x="31699" y="0"/>
                  </a:lnTo>
                  <a:lnTo>
                    <a:pt x="20940" y="924"/>
                  </a:lnTo>
                  <a:lnTo>
                    <a:pt x="12063" y="3706"/>
                  </a:lnTo>
                  <a:lnTo>
                    <a:pt x="5079" y="8363"/>
                  </a:lnTo>
                  <a:lnTo>
                    <a:pt x="0" y="14909"/>
                  </a:lnTo>
                  <a:lnTo>
                    <a:pt x="1625" y="14554"/>
                  </a:lnTo>
                  <a:lnTo>
                    <a:pt x="3492" y="14414"/>
                  </a:lnTo>
                  <a:lnTo>
                    <a:pt x="8585" y="14414"/>
                  </a:lnTo>
                  <a:lnTo>
                    <a:pt x="22326" y="15722"/>
                  </a:lnTo>
                  <a:lnTo>
                    <a:pt x="34366" y="15722"/>
                  </a:lnTo>
                  <a:lnTo>
                    <a:pt x="40690" y="13055"/>
                  </a:lnTo>
                  <a:lnTo>
                    <a:pt x="36817" y="165"/>
                  </a:lnTo>
                  <a:lnTo>
                    <a:pt x="3335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39" name="Google Shape;9239;gefe2f4b35a_0_4785"/>
            <p:cNvSpPr/>
            <p:nvPr/>
          </p:nvSpPr>
          <p:spPr>
            <a:xfrm>
              <a:off x="9296451" y="1884133"/>
              <a:ext cx="1216025" cy="38735"/>
            </a:xfrm>
            <a:custGeom>
              <a:rect b="b" l="l" r="r" t="t"/>
              <a:pathLst>
                <a:path extrusionOk="0" h="38735" w="1216025">
                  <a:moveTo>
                    <a:pt x="21856" y="22466"/>
                  </a:moveTo>
                  <a:lnTo>
                    <a:pt x="21463" y="12573"/>
                  </a:lnTo>
                  <a:lnTo>
                    <a:pt x="18224" y="5549"/>
                  </a:lnTo>
                  <a:lnTo>
                    <a:pt x="12128" y="1384"/>
                  </a:lnTo>
                  <a:lnTo>
                    <a:pt x="3175" y="0"/>
                  </a:lnTo>
                  <a:lnTo>
                    <a:pt x="1092" y="38"/>
                  </a:lnTo>
                  <a:lnTo>
                    <a:pt x="0" y="114"/>
                  </a:lnTo>
                  <a:lnTo>
                    <a:pt x="254" y="10960"/>
                  </a:lnTo>
                  <a:lnTo>
                    <a:pt x="6400" y="15875"/>
                  </a:lnTo>
                  <a:lnTo>
                    <a:pt x="14808" y="18491"/>
                  </a:lnTo>
                  <a:lnTo>
                    <a:pt x="21856" y="22466"/>
                  </a:lnTo>
                  <a:close/>
                </a:path>
                <a:path extrusionOk="0" h="38735" w="1216025">
                  <a:moveTo>
                    <a:pt x="1215402" y="14871"/>
                  </a:moveTo>
                  <a:lnTo>
                    <a:pt x="1214170" y="14592"/>
                  </a:lnTo>
                  <a:lnTo>
                    <a:pt x="1213002" y="14465"/>
                  </a:lnTo>
                  <a:lnTo>
                    <a:pt x="1208392" y="14465"/>
                  </a:lnTo>
                  <a:lnTo>
                    <a:pt x="1205445" y="15646"/>
                  </a:lnTo>
                  <a:lnTo>
                    <a:pt x="1200518" y="18021"/>
                  </a:lnTo>
                  <a:lnTo>
                    <a:pt x="1198537" y="19202"/>
                  </a:lnTo>
                  <a:lnTo>
                    <a:pt x="1195362" y="19202"/>
                  </a:lnTo>
                  <a:lnTo>
                    <a:pt x="1194168" y="18110"/>
                  </a:lnTo>
                  <a:lnTo>
                    <a:pt x="1193228" y="14871"/>
                  </a:lnTo>
                  <a:lnTo>
                    <a:pt x="1197965" y="12255"/>
                  </a:lnTo>
                  <a:lnTo>
                    <a:pt x="1196822" y="7874"/>
                  </a:lnTo>
                  <a:lnTo>
                    <a:pt x="1192009" y="3314"/>
                  </a:lnTo>
                  <a:lnTo>
                    <a:pt x="1185760" y="114"/>
                  </a:lnTo>
                  <a:lnTo>
                    <a:pt x="1183716" y="13982"/>
                  </a:lnTo>
                  <a:lnTo>
                    <a:pt x="1187157" y="26187"/>
                  </a:lnTo>
                  <a:lnTo>
                    <a:pt x="1194257" y="34874"/>
                  </a:lnTo>
                  <a:lnTo>
                    <a:pt x="1203185" y="38176"/>
                  </a:lnTo>
                  <a:lnTo>
                    <a:pt x="1207554" y="38176"/>
                  </a:lnTo>
                  <a:lnTo>
                    <a:pt x="1211922" y="35737"/>
                  </a:lnTo>
                  <a:lnTo>
                    <a:pt x="1215402" y="29959"/>
                  </a:lnTo>
                  <a:lnTo>
                    <a:pt x="1206233" y="28232"/>
                  </a:lnTo>
                  <a:lnTo>
                    <a:pt x="1210805" y="21424"/>
                  </a:lnTo>
                  <a:lnTo>
                    <a:pt x="1215402" y="148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40" name="Google Shape;9240;gefe2f4b35a_0_4785"/>
            <p:cNvSpPr/>
            <p:nvPr/>
          </p:nvSpPr>
          <p:spPr>
            <a:xfrm>
              <a:off x="5119685" y="1898520"/>
              <a:ext cx="29845" cy="15875"/>
            </a:xfrm>
            <a:custGeom>
              <a:rect b="b" l="l" r="r" t="t"/>
              <a:pathLst>
                <a:path extrusionOk="0" h="15875" w="29845">
                  <a:moveTo>
                    <a:pt x="24358" y="0"/>
                  </a:moveTo>
                  <a:lnTo>
                    <a:pt x="21971" y="0"/>
                  </a:lnTo>
                  <a:lnTo>
                    <a:pt x="13437" y="880"/>
                  </a:lnTo>
                  <a:lnTo>
                    <a:pt x="6813" y="3646"/>
                  </a:lnTo>
                  <a:lnTo>
                    <a:pt x="2275" y="8481"/>
                  </a:lnTo>
                  <a:lnTo>
                    <a:pt x="0" y="15570"/>
                  </a:lnTo>
                  <a:lnTo>
                    <a:pt x="9762" y="14150"/>
                  </a:lnTo>
                  <a:lnTo>
                    <a:pt x="18156" y="11391"/>
                  </a:lnTo>
                  <a:lnTo>
                    <a:pt x="24876" y="6947"/>
                  </a:lnTo>
                  <a:lnTo>
                    <a:pt x="29616" y="469"/>
                  </a:lnTo>
                  <a:lnTo>
                    <a:pt x="26911" y="165"/>
                  </a:lnTo>
                  <a:lnTo>
                    <a:pt x="2435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41" name="Google Shape;9241;gefe2f4b35a_0_4785"/>
            <p:cNvSpPr/>
            <p:nvPr/>
          </p:nvSpPr>
          <p:spPr>
            <a:xfrm>
              <a:off x="2717110" y="1905482"/>
              <a:ext cx="22860" cy="17780"/>
            </a:xfrm>
            <a:custGeom>
              <a:rect b="b" l="l" r="r" t="t"/>
              <a:pathLst>
                <a:path extrusionOk="0" h="17780" w="22860">
                  <a:moveTo>
                    <a:pt x="9722" y="0"/>
                  </a:moveTo>
                  <a:lnTo>
                    <a:pt x="5836" y="0"/>
                  </a:lnTo>
                  <a:lnTo>
                    <a:pt x="4388" y="0"/>
                  </a:lnTo>
                  <a:lnTo>
                    <a:pt x="2915" y="330"/>
                  </a:lnTo>
                  <a:lnTo>
                    <a:pt x="1403" y="1117"/>
                  </a:lnTo>
                  <a:lnTo>
                    <a:pt x="0" y="8833"/>
                  </a:lnTo>
                  <a:lnTo>
                    <a:pt x="2859" y="13933"/>
                  </a:lnTo>
                  <a:lnTo>
                    <a:pt x="8731" y="16749"/>
                  </a:lnTo>
                  <a:lnTo>
                    <a:pt x="16364" y="17614"/>
                  </a:lnTo>
                  <a:lnTo>
                    <a:pt x="18269" y="17614"/>
                  </a:lnTo>
                  <a:lnTo>
                    <a:pt x="20212" y="17475"/>
                  </a:lnTo>
                  <a:lnTo>
                    <a:pt x="22130" y="17233"/>
                  </a:lnTo>
                  <a:lnTo>
                    <a:pt x="22346" y="8788"/>
                  </a:lnTo>
                  <a:lnTo>
                    <a:pt x="20593" y="7874"/>
                  </a:lnTo>
                  <a:lnTo>
                    <a:pt x="18675" y="6337"/>
                  </a:lnTo>
                  <a:lnTo>
                    <a:pt x="13341" y="2400"/>
                  </a:lnTo>
                  <a:lnTo>
                    <a:pt x="97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42" name="Google Shape;9242;gefe2f4b35a_0_4785"/>
            <p:cNvSpPr/>
            <p:nvPr/>
          </p:nvSpPr>
          <p:spPr>
            <a:xfrm>
              <a:off x="2739240" y="1906598"/>
              <a:ext cx="17144" cy="16510"/>
            </a:xfrm>
            <a:custGeom>
              <a:rect b="b" l="l" r="r" t="t"/>
              <a:pathLst>
                <a:path extrusionOk="0" h="16510" w="17144">
                  <a:moveTo>
                    <a:pt x="8623" y="0"/>
                  </a:moveTo>
                  <a:lnTo>
                    <a:pt x="7226" y="6350"/>
                  </a:lnTo>
                  <a:lnTo>
                    <a:pt x="5334" y="8496"/>
                  </a:lnTo>
                  <a:lnTo>
                    <a:pt x="2159" y="8496"/>
                  </a:lnTo>
                  <a:lnTo>
                    <a:pt x="1219" y="8178"/>
                  </a:lnTo>
                  <a:lnTo>
                    <a:pt x="228" y="7670"/>
                  </a:lnTo>
                  <a:lnTo>
                    <a:pt x="0" y="16116"/>
                  </a:lnTo>
                  <a:lnTo>
                    <a:pt x="9682" y="13737"/>
                  </a:lnTo>
                  <a:lnTo>
                    <a:pt x="16108" y="9791"/>
                  </a:lnTo>
                  <a:lnTo>
                    <a:pt x="16636" y="4979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43" name="Google Shape;9243;gefe2f4b35a_0_4785"/>
            <p:cNvSpPr/>
            <p:nvPr/>
          </p:nvSpPr>
          <p:spPr>
            <a:xfrm>
              <a:off x="1841756" y="1912727"/>
              <a:ext cx="29844" cy="17780"/>
            </a:xfrm>
            <a:custGeom>
              <a:rect b="b" l="l" r="r" t="t"/>
              <a:pathLst>
                <a:path extrusionOk="0" h="17780" w="29844">
                  <a:moveTo>
                    <a:pt x="15620" y="0"/>
                  </a:moveTo>
                  <a:lnTo>
                    <a:pt x="7861" y="0"/>
                  </a:lnTo>
                  <a:lnTo>
                    <a:pt x="3632" y="0"/>
                  </a:lnTo>
                  <a:lnTo>
                    <a:pt x="393" y="2159"/>
                  </a:lnTo>
                  <a:lnTo>
                    <a:pt x="0" y="8623"/>
                  </a:lnTo>
                  <a:lnTo>
                    <a:pt x="2971" y="10109"/>
                  </a:lnTo>
                  <a:lnTo>
                    <a:pt x="13969" y="17348"/>
                  </a:lnTo>
                  <a:lnTo>
                    <a:pt x="25958" y="17348"/>
                  </a:lnTo>
                  <a:lnTo>
                    <a:pt x="29235" y="15163"/>
                  </a:lnTo>
                  <a:lnTo>
                    <a:pt x="29641" y="8623"/>
                  </a:lnTo>
                  <a:lnTo>
                    <a:pt x="26695" y="7277"/>
                  </a:lnTo>
                  <a:lnTo>
                    <a:pt x="156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44" name="Google Shape;9244;gefe2f4b35a_0_4785"/>
            <p:cNvSpPr/>
            <p:nvPr/>
          </p:nvSpPr>
          <p:spPr>
            <a:xfrm>
              <a:off x="6791974" y="1914086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7226" y="0"/>
                  </a:moveTo>
                  <a:lnTo>
                    <a:pt x="2425" y="8856"/>
                  </a:lnTo>
                  <a:lnTo>
                    <a:pt x="4658" y="20645"/>
                  </a:lnTo>
                  <a:lnTo>
                    <a:pt x="0" y="29502"/>
                  </a:lnTo>
                  <a:lnTo>
                    <a:pt x="2108" y="29298"/>
                  </a:lnTo>
                  <a:lnTo>
                    <a:pt x="8407" y="29298"/>
                  </a:lnTo>
                  <a:lnTo>
                    <a:pt x="22313" y="37045"/>
                  </a:lnTo>
                  <a:lnTo>
                    <a:pt x="29413" y="36995"/>
                  </a:lnTo>
                  <a:lnTo>
                    <a:pt x="28757" y="28346"/>
                  </a:lnTo>
                  <a:lnTo>
                    <a:pt x="24736" y="23147"/>
                  </a:lnTo>
                  <a:lnTo>
                    <a:pt x="19386" y="19312"/>
                  </a:lnTo>
                  <a:lnTo>
                    <a:pt x="14744" y="14757"/>
                  </a:lnTo>
                  <a:lnTo>
                    <a:pt x="19442" y="12090"/>
                  </a:lnTo>
                  <a:lnTo>
                    <a:pt x="18281" y="7721"/>
                  </a:lnTo>
                  <a:lnTo>
                    <a:pt x="13473" y="3180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45" name="Google Shape;9245;gefe2f4b35a_0_4785"/>
            <p:cNvSpPr/>
            <p:nvPr/>
          </p:nvSpPr>
          <p:spPr>
            <a:xfrm>
              <a:off x="4545358" y="1922275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19392" y="0"/>
                  </a:moveTo>
                  <a:lnTo>
                    <a:pt x="14122" y="0"/>
                  </a:lnTo>
                  <a:lnTo>
                    <a:pt x="7251" y="0"/>
                  </a:lnTo>
                  <a:lnTo>
                    <a:pt x="1143" y="4102"/>
                  </a:lnTo>
                  <a:lnTo>
                    <a:pt x="0" y="13817"/>
                  </a:lnTo>
                  <a:lnTo>
                    <a:pt x="4203" y="18046"/>
                  </a:lnTo>
                  <a:lnTo>
                    <a:pt x="9867" y="20447"/>
                  </a:lnTo>
                  <a:lnTo>
                    <a:pt x="22009" y="20447"/>
                  </a:lnTo>
                  <a:lnTo>
                    <a:pt x="28194" y="16268"/>
                  </a:lnTo>
                  <a:lnTo>
                    <a:pt x="29349" y="6565"/>
                  </a:lnTo>
                  <a:lnTo>
                    <a:pt x="25095" y="2413"/>
                  </a:lnTo>
                  <a:lnTo>
                    <a:pt x="193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46" name="Google Shape;9246;gefe2f4b35a_0_4785"/>
            <p:cNvSpPr/>
            <p:nvPr/>
          </p:nvSpPr>
          <p:spPr>
            <a:xfrm>
              <a:off x="10393930" y="1921205"/>
              <a:ext cx="37465" cy="27939"/>
            </a:xfrm>
            <a:custGeom>
              <a:rect b="b" l="l" r="r" t="t"/>
              <a:pathLst>
                <a:path extrusionOk="0" h="27939" w="37465">
                  <a:moveTo>
                    <a:pt x="18186" y="0"/>
                  </a:moveTo>
                  <a:lnTo>
                    <a:pt x="9118" y="0"/>
                  </a:lnTo>
                  <a:lnTo>
                    <a:pt x="241" y="4978"/>
                  </a:lnTo>
                  <a:lnTo>
                    <a:pt x="0" y="14897"/>
                  </a:lnTo>
                  <a:lnTo>
                    <a:pt x="7659" y="18191"/>
                  </a:lnTo>
                  <a:lnTo>
                    <a:pt x="14416" y="22444"/>
                  </a:lnTo>
                  <a:lnTo>
                    <a:pt x="20650" y="26119"/>
                  </a:lnTo>
                  <a:lnTo>
                    <a:pt x="26746" y="27686"/>
                  </a:lnTo>
                  <a:lnTo>
                    <a:pt x="29908" y="27686"/>
                  </a:lnTo>
                  <a:lnTo>
                    <a:pt x="33185" y="26238"/>
                  </a:lnTo>
                  <a:lnTo>
                    <a:pt x="36779" y="22377"/>
                  </a:lnTo>
                  <a:lnTo>
                    <a:pt x="37031" y="12574"/>
                  </a:lnTo>
                  <a:lnTo>
                    <a:pt x="33054" y="5583"/>
                  </a:lnTo>
                  <a:lnTo>
                    <a:pt x="26292" y="1394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47" name="Google Shape;9247;gefe2f4b35a_0_4785"/>
            <p:cNvSpPr/>
            <p:nvPr/>
          </p:nvSpPr>
          <p:spPr>
            <a:xfrm>
              <a:off x="803300" y="1927795"/>
              <a:ext cx="1156970" cy="15875"/>
            </a:xfrm>
            <a:custGeom>
              <a:rect b="b" l="l" r="r" t="t"/>
              <a:pathLst>
                <a:path extrusionOk="0" h="15875" w="1156970">
                  <a:moveTo>
                    <a:pt x="29362" y="8305"/>
                  </a:moveTo>
                  <a:lnTo>
                    <a:pt x="25171" y="4152"/>
                  </a:lnTo>
                  <a:lnTo>
                    <a:pt x="19558" y="1778"/>
                  </a:lnTo>
                  <a:lnTo>
                    <a:pt x="14338" y="1778"/>
                  </a:lnTo>
                  <a:lnTo>
                    <a:pt x="7391" y="1778"/>
                  </a:lnTo>
                  <a:lnTo>
                    <a:pt x="1181" y="5981"/>
                  </a:lnTo>
                  <a:lnTo>
                    <a:pt x="0" y="15786"/>
                  </a:lnTo>
                  <a:lnTo>
                    <a:pt x="1917" y="15595"/>
                  </a:lnTo>
                  <a:lnTo>
                    <a:pt x="20675" y="15595"/>
                  </a:lnTo>
                  <a:lnTo>
                    <a:pt x="28054" y="14884"/>
                  </a:lnTo>
                  <a:lnTo>
                    <a:pt x="29362" y="8305"/>
                  </a:lnTo>
                  <a:close/>
                </a:path>
                <a:path extrusionOk="0" h="15875" w="1156970">
                  <a:moveTo>
                    <a:pt x="1156449" y="1054"/>
                  </a:moveTo>
                  <a:lnTo>
                    <a:pt x="1154430" y="1739"/>
                  </a:lnTo>
                  <a:lnTo>
                    <a:pt x="1151991" y="1993"/>
                  </a:lnTo>
                  <a:lnTo>
                    <a:pt x="1145540" y="1993"/>
                  </a:lnTo>
                  <a:lnTo>
                    <a:pt x="1128560" y="0"/>
                  </a:lnTo>
                  <a:lnTo>
                    <a:pt x="1124813" y="0"/>
                  </a:lnTo>
                  <a:lnTo>
                    <a:pt x="1117866" y="0"/>
                  </a:lnTo>
                  <a:lnTo>
                    <a:pt x="1112596" y="1714"/>
                  </a:lnTo>
                  <a:lnTo>
                    <a:pt x="1112151" y="8305"/>
                  </a:lnTo>
                  <a:lnTo>
                    <a:pt x="1113548" y="8128"/>
                  </a:lnTo>
                  <a:lnTo>
                    <a:pt x="1116253" y="8051"/>
                  </a:lnTo>
                  <a:lnTo>
                    <a:pt x="1122222" y="8051"/>
                  </a:lnTo>
                  <a:lnTo>
                    <a:pt x="1127645" y="9652"/>
                  </a:lnTo>
                  <a:lnTo>
                    <a:pt x="1137272" y="12852"/>
                  </a:lnTo>
                  <a:lnTo>
                    <a:pt x="1141501" y="14439"/>
                  </a:lnTo>
                  <a:lnTo>
                    <a:pt x="1150099" y="14439"/>
                  </a:lnTo>
                  <a:lnTo>
                    <a:pt x="1153896" y="11391"/>
                  </a:lnTo>
                  <a:lnTo>
                    <a:pt x="1156449" y="1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48" name="Google Shape;9248;gefe2f4b35a_0_4785"/>
            <p:cNvSpPr/>
            <p:nvPr/>
          </p:nvSpPr>
          <p:spPr>
            <a:xfrm>
              <a:off x="9937249" y="1928839"/>
              <a:ext cx="21590" cy="20955"/>
            </a:xfrm>
            <a:custGeom>
              <a:rect b="b" l="l" r="r" t="t"/>
              <a:pathLst>
                <a:path extrusionOk="0" h="20955" w="21590">
                  <a:moveTo>
                    <a:pt x="14655" y="0"/>
                  </a:moveTo>
                  <a:lnTo>
                    <a:pt x="12606" y="5300"/>
                  </a:lnTo>
                  <a:lnTo>
                    <a:pt x="7970" y="8020"/>
                  </a:lnTo>
                  <a:lnTo>
                    <a:pt x="3013" y="10415"/>
                  </a:lnTo>
                  <a:lnTo>
                    <a:pt x="0" y="14744"/>
                  </a:lnTo>
                  <a:lnTo>
                    <a:pt x="2057" y="19189"/>
                  </a:lnTo>
                  <a:lnTo>
                    <a:pt x="5219" y="20916"/>
                  </a:lnTo>
                  <a:lnTo>
                    <a:pt x="8508" y="20916"/>
                  </a:lnTo>
                  <a:lnTo>
                    <a:pt x="15848" y="18320"/>
                  </a:lnTo>
                  <a:lnTo>
                    <a:pt x="21050" y="12249"/>
                  </a:lnTo>
                  <a:lnTo>
                    <a:pt x="21517" y="5282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49" name="Google Shape;9249;gefe2f4b35a_0_4785"/>
            <p:cNvSpPr/>
            <p:nvPr/>
          </p:nvSpPr>
          <p:spPr>
            <a:xfrm>
              <a:off x="1083310" y="1935085"/>
              <a:ext cx="2326640" cy="36194"/>
            </a:xfrm>
            <a:custGeom>
              <a:rect b="b" l="l" r="r" t="t"/>
              <a:pathLst>
                <a:path extrusionOk="0" h="36194" w="2326640">
                  <a:moveTo>
                    <a:pt x="51485" y="23253"/>
                  </a:moveTo>
                  <a:lnTo>
                    <a:pt x="50584" y="14922"/>
                  </a:lnTo>
                  <a:lnTo>
                    <a:pt x="47612" y="8674"/>
                  </a:lnTo>
                  <a:lnTo>
                    <a:pt x="42913" y="4165"/>
                  </a:lnTo>
                  <a:lnTo>
                    <a:pt x="36817" y="1016"/>
                  </a:lnTo>
                  <a:lnTo>
                    <a:pt x="30911" y="11849"/>
                  </a:lnTo>
                  <a:lnTo>
                    <a:pt x="19710" y="17259"/>
                  </a:lnTo>
                  <a:lnTo>
                    <a:pt x="7848" y="21983"/>
                  </a:lnTo>
                  <a:lnTo>
                    <a:pt x="0" y="30746"/>
                  </a:lnTo>
                  <a:lnTo>
                    <a:pt x="3695" y="34556"/>
                  </a:lnTo>
                  <a:lnTo>
                    <a:pt x="6921" y="35991"/>
                  </a:lnTo>
                  <a:lnTo>
                    <a:pt x="14719" y="35991"/>
                  </a:lnTo>
                  <a:lnTo>
                    <a:pt x="19100" y="32588"/>
                  </a:lnTo>
                  <a:lnTo>
                    <a:pt x="29654" y="25793"/>
                  </a:lnTo>
                  <a:lnTo>
                    <a:pt x="35801" y="22390"/>
                  </a:lnTo>
                  <a:lnTo>
                    <a:pt x="46367" y="22390"/>
                  </a:lnTo>
                  <a:lnTo>
                    <a:pt x="48831" y="22656"/>
                  </a:lnTo>
                  <a:lnTo>
                    <a:pt x="51485" y="23253"/>
                  </a:lnTo>
                  <a:close/>
                </a:path>
                <a:path extrusionOk="0" h="36194" w="2326640">
                  <a:moveTo>
                    <a:pt x="1089926" y="8509"/>
                  </a:moveTo>
                  <a:lnTo>
                    <a:pt x="1087920" y="8724"/>
                  </a:lnTo>
                  <a:lnTo>
                    <a:pt x="1085735" y="8775"/>
                  </a:lnTo>
                  <a:lnTo>
                    <a:pt x="1076236" y="8737"/>
                  </a:lnTo>
                  <a:lnTo>
                    <a:pt x="1074674" y="8763"/>
                  </a:lnTo>
                  <a:lnTo>
                    <a:pt x="1073162" y="8851"/>
                  </a:lnTo>
                  <a:lnTo>
                    <a:pt x="1077061" y="12014"/>
                  </a:lnTo>
                  <a:lnTo>
                    <a:pt x="1080909" y="15227"/>
                  </a:lnTo>
                  <a:lnTo>
                    <a:pt x="1084719" y="18491"/>
                  </a:lnTo>
                  <a:lnTo>
                    <a:pt x="1086091" y="14808"/>
                  </a:lnTo>
                  <a:lnTo>
                    <a:pt x="1089926" y="8509"/>
                  </a:lnTo>
                  <a:close/>
                </a:path>
                <a:path extrusionOk="0" h="36194" w="2326640">
                  <a:moveTo>
                    <a:pt x="2326386" y="5054"/>
                  </a:moveTo>
                  <a:lnTo>
                    <a:pt x="2322322" y="1397"/>
                  </a:lnTo>
                  <a:lnTo>
                    <a:pt x="2316188" y="0"/>
                  </a:lnTo>
                  <a:lnTo>
                    <a:pt x="2311489" y="0"/>
                  </a:lnTo>
                  <a:lnTo>
                    <a:pt x="2306726" y="2387"/>
                  </a:lnTo>
                  <a:lnTo>
                    <a:pt x="2305304" y="8496"/>
                  </a:lnTo>
                  <a:lnTo>
                    <a:pt x="2312771" y="8496"/>
                  </a:lnTo>
                  <a:lnTo>
                    <a:pt x="2314232" y="14605"/>
                  </a:lnTo>
                  <a:lnTo>
                    <a:pt x="2320252" y="15989"/>
                  </a:lnTo>
                  <a:lnTo>
                    <a:pt x="2326360" y="10185"/>
                  </a:lnTo>
                  <a:lnTo>
                    <a:pt x="2326386" y="505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50" name="Google Shape;9250;gefe2f4b35a_0_4785"/>
            <p:cNvSpPr/>
            <p:nvPr/>
          </p:nvSpPr>
          <p:spPr>
            <a:xfrm>
              <a:off x="2143884" y="1943928"/>
              <a:ext cx="24764" cy="22225"/>
            </a:xfrm>
            <a:custGeom>
              <a:rect b="b" l="l" r="r" t="t"/>
              <a:pathLst>
                <a:path extrusionOk="0" h="22225" w="24764">
                  <a:moveTo>
                    <a:pt x="12585" y="0"/>
                  </a:moveTo>
                  <a:lnTo>
                    <a:pt x="6375" y="368"/>
                  </a:lnTo>
                  <a:lnTo>
                    <a:pt x="1219" y="1816"/>
                  </a:lnTo>
                  <a:lnTo>
                    <a:pt x="0" y="7150"/>
                  </a:lnTo>
                  <a:lnTo>
                    <a:pt x="5791" y="8648"/>
                  </a:lnTo>
                  <a:lnTo>
                    <a:pt x="8623" y="13246"/>
                  </a:lnTo>
                  <a:lnTo>
                    <a:pt x="7493" y="21894"/>
                  </a:lnTo>
                  <a:lnTo>
                    <a:pt x="22161" y="21894"/>
                  </a:lnTo>
                  <a:lnTo>
                    <a:pt x="22034" y="17043"/>
                  </a:lnTo>
                  <a:lnTo>
                    <a:pt x="22847" y="13106"/>
                  </a:lnTo>
                  <a:lnTo>
                    <a:pt x="24142" y="9639"/>
                  </a:lnTo>
                  <a:lnTo>
                    <a:pt x="20332" y="6375"/>
                  </a:lnTo>
                  <a:lnTo>
                    <a:pt x="16484" y="3162"/>
                  </a:lnTo>
                  <a:lnTo>
                    <a:pt x="125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51" name="Google Shape;9251;gefe2f4b35a_0_4785"/>
            <p:cNvSpPr/>
            <p:nvPr/>
          </p:nvSpPr>
          <p:spPr>
            <a:xfrm>
              <a:off x="9981311" y="1941892"/>
              <a:ext cx="3514090" cy="24130"/>
            </a:xfrm>
            <a:custGeom>
              <a:rect b="b" l="l" r="r" t="t"/>
              <a:pathLst>
                <a:path extrusionOk="0" h="24130" w="3514090">
                  <a:moveTo>
                    <a:pt x="38087" y="16827"/>
                  </a:moveTo>
                  <a:lnTo>
                    <a:pt x="36753" y="1689"/>
                  </a:lnTo>
                  <a:lnTo>
                    <a:pt x="33502" y="520"/>
                  </a:lnTo>
                  <a:lnTo>
                    <a:pt x="30010" y="0"/>
                  </a:lnTo>
                  <a:lnTo>
                    <a:pt x="26517" y="0"/>
                  </a:lnTo>
                  <a:lnTo>
                    <a:pt x="13017" y="2489"/>
                  </a:lnTo>
                  <a:lnTo>
                    <a:pt x="3022" y="8610"/>
                  </a:lnTo>
                  <a:lnTo>
                    <a:pt x="0" y="16421"/>
                  </a:lnTo>
                  <a:lnTo>
                    <a:pt x="7467" y="23939"/>
                  </a:lnTo>
                  <a:lnTo>
                    <a:pt x="9372" y="19304"/>
                  </a:lnTo>
                  <a:lnTo>
                    <a:pt x="12433" y="17995"/>
                  </a:lnTo>
                  <a:lnTo>
                    <a:pt x="18122" y="17995"/>
                  </a:lnTo>
                  <a:lnTo>
                    <a:pt x="27533" y="20205"/>
                  </a:lnTo>
                  <a:lnTo>
                    <a:pt x="34620" y="20205"/>
                  </a:lnTo>
                  <a:lnTo>
                    <a:pt x="38087" y="16827"/>
                  </a:lnTo>
                  <a:close/>
                </a:path>
                <a:path extrusionOk="0" h="24130" w="3514090">
                  <a:moveTo>
                    <a:pt x="3513823" y="1689"/>
                  </a:moveTo>
                  <a:lnTo>
                    <a:pt x="3506597" y="520"/>
                  </a:lnTo>
                  <a:lnTo>
                    <a:pt x="3500856" y="38"/>
                  </a:lnTo>
                  <a:lnTo>
                    <a:pt x="3496386" y="38"/>
                  </a:lnTo>
                  <a:lnTo>
                    <a:pt x="3486213" y="38"/>
                  </a:lnTo>
                  <a:lnTo>
                    <a:pt x="3482606" y="2527"/>
                  </a:lnTo>
                  <a:lnTo>
                    <a:pt x="3483584" y="7518"/>
                  </a:lnTo>
                  <a:lnTo>
                    <a:pt x="3488169" y="10007"/>
                  </a:lnTo>
                  <a:lnTo>
                    <a:pt x="3500132" y="10007"/>
                  </a:lnTo>
                  <a:lnTo>
                    <a:pt x="3507257" y="7886"/>
                  </a:lnTo>
                  <a:lnTo>
                    <a:pt x="3513823" y="16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52" name="Google Shape;9252;gefe2f4b35a_0_4785"/>
            <p:cNvSpPr/>
            <p:nvPr/>
          </p:nvSpPr>
          <p:spPr>
            <a:xfrm>
              <a:off x="1974443" y="1951075"/>
              <a:ext cx="1221105" cy="15239"/>
            </a:xfrm>
            <a:custGeom>
              <a:rect b="b" l="l" r="r" t="t"/>
              <a:pathLst>
                <a:path extrusionOk="0" h="15239" w="1221105">
                  <a:moveTo>
                    <a:pt x="2212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22123" y="14744"/>
                  </a:lnTo>
                  <a:lnTo>
                    <a:pt x="22123" y="0"/>
                  </a:lnTo>
                  <a:close/>
                </a:path>
                <a:path extrusionOk="0" h="15239" w="1221105">
                  <a:moveTo>
                    <a:pt x="1220990" y="13106"/>
                  </a:moveTo>
                  <a:lnTo>
                    <a:pt x="1220787" y="10502"/>
                  </a:lnTo>
                  <a:lnTo>
                    <a:pt x="1220609" y="8026"/>
                  </a:lnTo>
                  <a:lnTo>
                    <a:pt x="1220482" y="5689"/>
                  </a:lnTo>
                  <a:lnTo>
                    <a:pt x="1216012" y="9474"/>
                  </a:lnTo>
                  <a:lnTo>
                    <a:pt x="1217523" y="11976"/>
                  </a:lnTo>
                  <a:lnTo>
                    <a:pt x="1220990" y="13106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53" name="Google Shape;9253;gefe2f4b35a_0_4785"/>
            <p:cNvSpPr/>
            <p:nvPr/>
          </p:nvSpPr>
          <p:spPr>
            <a:xfrm>
              <a:off x="3194928" y="1951079"/>
              <a:ext cx="15875" cy="13969"/>
            </a:xfrm>
            <a:custGeom>
              <a:rect b="b" l="l" r="r" t="t"/>
              <a:pathLst>
                <a:path extrusionOk="0" h="13969" w="15875">
                  <a:moveTo>
                    <a:pt x="9613" y="0"/>
                  </a:moveTo>
                  <a:lnTo>
                    <a:pt x="5041" y="2133"/>
                  </a:lnTo>
                  <a:lnTo>
                    <a:pt x="1943" y="4025"/>
                  </a:lnTo>
                  <a:lnTo>
                    <a:pt x="0" y="5676"/>
                  </a:lnTo>
                  <a:lnTo>
                    <a:pt x="127" y="8013"/>
                  </a:lnTo>
                  <a:lnTo>
                    <a:pt x="508" y="13093"/>
                  </a:lnTo>
                  <a:lnTo>
                    <a:pt x="1917" y="13550"/>
                  </a:lnTo>
                  <a:lnTo>
                    <a:pt x="3632" y="13779"/>
                  </a:lnTo>
                  <a:lnTo>
                    <a:pt x="5410" y="13779"/>
                  </a:lnTo>
                  <a:lnTo>
                    <a:pt x="11085" y="12942"/>
                  </a:lnTo>
                  <a:lnTo>
                    <a:pt x="15065" y="10399"/>
                  </a:lnTo>
                  <a:lnTo>
                    <a:pt x="15268" y="6101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54" name="Google Shape;9254;gefe2f4b35a_0_4785"/>
            <p:cNvSpPr/>
            <p:nvPr/>
          </p:nvSpPr>
          <p:spPr>
            <a:xfrm>
              <a:off x="6976973" y="1951079"/>
              <a:ext cx="16509" cy="19050"/>
            </a:xfrm>
            <a:custGeom>
              <a:rect b="b" l="l" r="r" t="t"/>
              <a:pathLst>
                <a:path extrusionOk="0" h="19050" w="16509">
                  <a:moveTo>
                    <a:pt x="13857" y="0"/>
                  </a:moveTo>
                  <a:lnTo>
                    <a:pt x="3104" y="6262"/>
                  </a:lnTo>
                  <a:lnTo>
                    <a:pt x="0" y="12363"/>
                  </a:lnTo>
                  <a:lnTo>
                    <a:pt x="2064" y="16987"/>
                  </a:lnTo>
                  <a:lnTo>
                    <a:pt x="6821" y="18821"/>
                  </a:lnTo>
                  <a:lnTo>
                    <a:pt x="11533" y="18821"/>
                  </a:lnTo>
                  <a:lnTo>
                    <a:pt x="16498" y="13931"/>
                  </a:lnTo>
                  <a:lnTo>
                    <a:pt x="1385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55" name="Google Shape;9255;gefe2f4b35a_0_4785"/>
            <p:cNvSpPr/>
            <p:nvPr/>
          </p:nvSpPr>
          <p:spPr>
            <a:xfrm>
              <a:off x="2969731" y="1981086"/>
              <a:ext cx="10794" cy="1905"/>
            </a:xfrm>
            <a:custGeom>
              <a:rect b="b" l="l" r="r" t="t"/>
              <a:pathLst>
                <a:path extrusionOk="0" h="1905" w="10794">
                  <a:moveTo>
                    <a:pt x="10261" y="0"/>
                  </a:moveTo>
                  <a:lnTo>
                    <a:pt x="0" y="38"/>
                  </a:lnTo>
                  <a:lnTo>
                    <a:pt x="2070" y="965"/>
                  </a:lnTo>
                  <a:lnTo>
                    <a:pt x="3924" y="1371"/>
                  </a:lnTo>
                  <a:lnTo>
                    <a:pt x="7391" y="1371"/>
                  </a:lnTo>
                  <a:lnTo>
                    <a:pt x="8953" y="863"/>
                  </a:lnTo>
                  <a:lnTo>
                    <a:pt x="1026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56" name="Google Shape;9256;gefe2f4b35a_0_4785"/>
            <p:cNvSpPr/>
            <p:nvPr/>
          </p:nvSpPr>
          <p:spPr>
            <a:xfrm>
              <a:off x="2968838" y="1956673"/>
              <a:ext cx="16510" cy="24764"/>
            </a:xfrm>
            <a:custGeom>
              <a:rect b="b" l="l" r="r" t="t"/>
              <a:pathLst>
                <a:path extrusionOk="0" h="24764" w="16510">
                  <a:moveTo>
                    <a:pt x="12865" y="0"/>
                  </a:moveTo>
                  <a:lnTo>
                    <a:pt x="6299" y="0"/>
                  </a:lnTo>
                  <a:lnTo>
                    <a:pt x="4457" y="0"/>
                  </a:lnTo>
                  <a:lnTo>
                    <a:pt x="2362" y="508"/>
                  </a:lnTo>
                  <a:lnTo>
                    <a:pt x="0" y="1663"/>
                  </a:lnTo>
                  <a:lnTo>
                    <a:pt x="0" y="24015"/>
                  </a:lnTo>
                  <a:lnTo>
                    <a:pt x="901" y="24447"/>
                  </a:lnTo>
                  <a:lnTo>
                    <a:pt x="11150" y="24409"/>
                  </a:lnTo>
                  <a:lnTo>
                    <a:pt x="14528" y="22174"/>
                  </a:lnTo>
                  <a:lnTo>
                    <a:pt x="16205" y="17538"/>
                  </a:lnTo>
                  <a:lnTo>
                    <a:pt x="16154" y="6438"/>
                  </a:lnTo>
                  <a:lnTo>
                    <a:pt x="1286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57" name="Google Shape;9257;gefe2f4b35a_0_4785"/>
            <p:cNvSpPr/>
            <p:nvPr/>
          </p:nvSpPr>
          <p:spPr>
            <a:xfrm>
              <a:off x="9874427" y="1958060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69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594"/>
                  </a:lnTo>
                  <a:lnTo>
                    <a:pt x="1993" y="10795"/>
                  </a:lnTo>
                  <a:lnTo>
                    <a:pt x="4927" y="14389"/>
                  </a:lnTo>
                  <a:lnTo>
                    <a:pt x="11696" y="14389"/>
                  </a:lnTo>
                  <a:lnTo>
                    <a:pt x="15011" y="12598"/>
                  </a:lnTo>
                  <a:lnTo>
                    <a:pt x="18541" y="7772"/>
                  </a:lnTo>
                  <a:lnTo>
                    <a:pt x="12039" y="2070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58" name="Google Shape;9258;gefe2f4b35a_0_4785"/>
            <p:cNvSpPr/>
            <p:nvPr/>
          </p:nvSpPr>
          <p:spPr>
            <a:xfrm>
              <a:off x="795232" y="1972684"/>
              <a:ext cx="26034" cy="39369"/>
            </a:xfrm>
            <a:custGeom>
              <a:rect b="b" l="l" r="r" t="t"/>
              <a:pathLst>
                <a:path extrusionOk="0" h="39369" w="26034">
                  <a:moveTo>
                    <a:pt x="22247" y="0"/>
                  </a:moveTo>
                  <a:lnTo>
                    <a:pt x="11922" y="0"/>
                  </a:lnTo>
                  <a:lnTo>
                    <a:pt x="10741" y="0"/>
                  </a:lnTo>
                  <a:lnTo>
                    <a:pt x="9458" y="127"/>
                  </a:lnTo>
                  <a:lnTo>
                    <a:pt x="8086" y="406"/>
                  </a:lnTo>
                  <a:lnTo>
                    <a:pt x="4071" y="7447"/>
                  </a:lnTo>
                  <a:lnTo>
                    <a:pt x="1257" y="15797"/>
                  </a:lnTo>
                  <a:lnTo>
                    <a:pt x="0" y="25725"/>
                  </a:lnTo>
                  <a:lnTo>
                    <a:pt x="657" y="37503"/>
                  </a:lnTo>
                  <a:lnTo>
                    <a:pt x="2816" y="38531"/>
                  </a:lnTo>
                  <a:lnTo>
                    <a:pt x="4899" y="38989"/>
                  </a:lnTo>
                  <a:lnTo>
                    <a:pt x="6842" y="38989"/>
                  </a:lnTo>
                  <a:lnTo>
                    <a:pt x="25473" y="975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59" name="Google Shape;9259;gefe2f4b35a_0_4785"/>
            <p:cNvSpPr/>
            <p:nvPr/>
          </p:nvSpPr>
          <p:spPr>
            <a:xfrm>
              <a:off x="0" y="1980201"/>
              <a:ext cx="8255" cy="8255"/>
            </a:xfrm>
            <a:custGeom>
              <a:rect b="b" l="l" r="r" t="t"/>
              <a:pathLst>
                <a:path extrusionOk="0" h="8255" w="8255">
                  <a:moveTo>
                    <a:pt x="2264" y="0"/>
                  </a:moveTo>
                  <a:lnTo>
                    <a:pt x="0" y="0"/>
                  </a:lnTo>
                  <a:lnTo>
                    <a:pt x="0" y="7761"/>
                  </a:lnTo>
                  <a:lnTo>
                    <a:pt x="1092" y="6167"/>
                  </a:lnTo>
                  <a:lnTo>
                    <a:pt x="7750" y="495"/>
                  </a:lnTo>
                  <a:lnTo>
                    <a:pt x="4931" y="177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60" name="Google Shape;9260;gefe2f4b35a_0_4785"/>
            <p:cNvSpPr/>
            <p:nvPr/>
          </p:nvSpPr>
          <p:spPr>
            <a:xfrm>
              <a:off x="1558264" y="1979103"/>
              <a:ext cx="1179830" cy="24764"/>
            </a:xfrm>
            <a:custGeom>
              <a:rect b="b" l="l" r="r" t="t"/>
              <a:pathLst>
                <a:path extrusionOk="0" h="24764" w="1179830">
                  <a:moveTo>
                    <a:pt x="25704" y="1587"/>
                  </a:moveTo>
                  <a:lnTo>
                    <a:pt x="19608" y="457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74" y="7429"/>
                  </a:lnTo>
                  <a:lnTo>
                    <a:pt x="5765" y="9893"/>
                  </a:lnTo>
                  <a:lnTo>
                    <a:pt x="15684" y="9893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24764" w="1179830">
                  <a:moveTo>
                    <a:pt x="511949" y="9080"/>
                  </a:moveTo>
                  <a:lnTo>
                    <a:pt x="508812" y="5638"/>
                  </a:lnTo>
                  <a:lnTo>
                    <a:pt x="504939" y="4178"/>
                  </a:lnTo>
                  <a:lnTo>
                    <a:pt x="500849" y="4178"/>
                  </a:lnTo>
                  <a:lnTo>
                    <a:pt x="493128" y="5765"/>
                  </a:lnTo>
                  <a:lnTo>
                    <a:pt x="485736" y="10033"/>
                  </a:lnTo>
                  <a:lnTo>
                    <a:pt x="479475" y="16256"/>
                  </a:lnTo>
                  <a:lnTo>
                    <a:pt x="475145" y="23710"/>
                  </a:lnTo>
                  <a:lnTo>
                    <a:pt x="483603" y="24244"/>
                  </a:lnTo>
                  <a:lnTo>
                    <a:pt x="487553" y="24244"/>
                  </a:lnTo>
                  <a:lnTo>
                    <a:pt x="496773" y="23634"/>
                  </a:lnTo>
                  <a:lnTo>
                    <a:pt x="504342" y="21348"/>
                  </a:lnTo>
                  <a:lnTo>
                    <a:pt x="509612" y="16725"/>
                  </a:lnTo>
                  <a:lnTo>
                    <a:pt x="511949" y="9080"/>
                  </a:lnTo>
                  <a:close/>
                </a:path>
                <a:path extrusionOk="0" h="24764" w="1179830">
                  <a:moveTo>
                    <a:pt x="1179347" y="4267"/>
                  </a:moveTo>
                  <a:lnTo>
                    <a:pt x="1177429" y="3670"/>
                  </a:lnTo>
                  <a:lnTo>
                    <a:pt x="1175816" y="3416"/>
                  </a:lnTo>
                  <a:lnTo>
                    <a:pt x="1174483" y="3416"/>
                  </a:lnTo>
                  <a:lnTo>
                    <a:pt x="1169746" y="3416"/>
                  </a:lnTo>
                  <a:lnTo>
                    <a:pt x="1168527" y="6692"/>
                  </a:lnTo>
                  <a:lnTo>
                    <a:pt x="1170635" y="13220"/>
                  </a:lnTo>
                  <a:lnTo>
                    <a:pt x="1173949" y="16497"/>
                  </a:lnTo>
                  <a:lnTo>
                    <a:pt x="1178775" y="16484"/>
                  </a:lnTo>
                  <a:lnTo>
                    <a:pt x="1179017" y="16459"/>
                  </a:lnTo>
                  <a:lnTo>
                    <a:pt x="1179347" y="4267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61" name="Google Shape;9261;gefe2f4b35a_0_4785"/>
            <p:cNvSpPr/>
            <p:nvPr/>
          </p:nvSpPr>
          <p:spPr>
            <a:xfrm>
              <a:off x="2737281" y="1983358"/>
              <a:ext cx="10794" cy="12700"/>
            </a:xfrm>
            <a:custGeom>
              <a:rect b="b" l="l" r="r" t="t"/>
              <a:pathLst>
                <a:path extrusionOk="0" h="12700" w="10794">
                  <a:moveTo>
                    <a:pt x="330" y="0"/>
                  </a:moveTo>
                  <a:lnTo>
                    <a:pt x="0" y="12192"/>
                  </a:lnTo>
                  <a:lnTo>
                    <a:pt x="3200" y="11925"/>
                  </a:lnTo>
                  <a:lnTo>
                    <a:pt x="6883" y="9880"/>
                  </a:lnTo>
                  <a:lnTo>
                    <a:pt x="10579" y="4826"/>
                  </a:lnTo>
                  <a:lnTo>
                    <a:pt x="6477" y="2387"/>
                  </a:lnTo>
                  <a:lnTo>
                    <a:pt x="3086" y="85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62" name="Google Shape;9262;gefe2f4b35a_0_4785"/>
            <p:cNvSpPr/>
            <p:nvPr/>
          </p:nvSpPr>
          <p:spPr>
            <a:xfrm>
              <a:off x="3101383" y="1980686"/>
              <a:ext cx="8889" cy="12700"/>
            </a:xfrm>
            <a:custGeom>
              <a:rect b="b" l="l" r="r" t="t"/>
              <a:pathLst>
                <a:path extrusionOk="0" h="12700" w="8889">
                  <a:moveTo>
                    <a:pt x="3695" y="0"/>
                  </a:moveTo>
                  <a:lnTo>
                    <a:pt x="774" y="0"/>
                  </a:lnTo>
                  <a:lnTo>
                    <a:pt x="114" y="12"/>
                  </a:lnTo>
                  <a:lnTo>
                    <a:pt x="0" y="4800"/>
                  </a:lnTo>
                  <a:lnTo>
                    <a:pt x="723" y="8763"/>
                  </a:lnTo>
                  <a:lnTo>
                    <a:pt x="2070" y="12103"/>
                  </a:lnTo>
                  <a:lnTo>
                    <a:pt x="4356" y="9207"/>
                  </a:lnTo>
                  <a:lnTo>
                    <a:pt x="6591" y="6184"/>
                  </a:lnTo>
                  <a:lnTo>
                    <a:pt x="8763" y="3009"/>
                  </a:lnTo>
                  <a:lnTo>
                    <a:pt x="8610" y="990"/>
                  </a:lnTo>
                  <a:lnTo>
                    <a:pt x="6248" y="38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63" name="Google Shape;9263;gefe2f4b35a_0_4785"/>
            <p:cNvSpPr/>
            <p:nvPr/>
          </p:nvSpPr>
          <p:spPr>
            <a:xfrm>
              <a:off x="3103460" y="1981681"/>
              <a:ext cx="42544" cy="36194"/>
            </a:xfrm>
            <a:custGeom>
              <a:rect b="b" l="l" r="r" t="t"/>
              <a:pathLst>
                <a:path extrusionOk="0" h="36194" w="42544">
                  <a:moveTo>
                    <a:pt x="6527" y="0"/>
                  </a:moveTo>
                  <a:lnTo>
                    <a:pt x="6680" y="2019"/>
                  </a:lnTo>
                  <a:lnTo>
                    <a:pt x="4508" y="5181"/>
                  </a:lnTo>
                  <a:lnTo>
                    <a:pt x="2273" y="8216"/>
                  </a:lnTo>
                  <a:lnTo>
                    <a:pt x="0" y="11099"/>
                  </a:lnTo>
                  <a:lnTo>
                    <a:pt x="6164" y="19911"/>
                  </a:lnTo>
                  <a:lnTo>
                    <a:pt x="15051" y="25984"/>
                  </a:lnTo>
                  <a:lnTo>
                    <a:pt x="25140" y="30837"/>
                  </a:lnTo>
                  <a:lnTo>
                    <a:pt x="34912" y="35991"/>
                  </a:lnTo>
                  <a:lnTo>
                    <a:pt x="35445" y="27412"/>
                  </a:lnTo>
                  <a:lnTo>
                    <a:pt x="38292" y="21028"/>
                  </a:lnTo>
                  <a:lnTo>
                    <a:pt x="41322" y="14753"/>
                  </a:lnTo>
                  <a:lnTo>
                    <a:pt x="42405" y="6502"/>
                  </a:lnTo>
                  <a:lnTo>
                    <a:pt x="38671" y="7365"/>
                  </a:lnTo>
                  <a:lnTo>
                    <a:pt x="35420" y="7721"/>
                  </a:lnTo>
                  <a:lnTo>
                    <a:pt x="25400" y="7721"/>
                  </a:lnTo>
                  <a:lnTo>
                    <a:pt x="9766" y="838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64" name="Google Shape;9264;gefe2f4b35a_0_4785"/>
            <p:cNvSpPr/>
            <p:nvPr/>
          </p:nvSpPr>
          <p:spPr>
            <a:xfrm>
              <a:off x="5178641" y="1979408"/>
              <a:ext cx="4725034" cy="17780"/>
            </a:xfrm>
            <a:custGeom>
              <a:rect b="b" l="l" r="r" t="t"/>
              <a:pathLst>
                <a:path extrusionOk="0" h="17780" w="4725034">
                  <a:moveTo>
                    <a:pt x="29679" y="8775"/>
                  </a:moveTo>
                  <a:lnTo>
                    <a:pt x="26682" y="7289"/>
                  </a:lnTo>
                  <a:lnTo>
                    <a:pt x="15671" y="0"/>
                  </a:lnTo>
                  <a:lnTo>
                    <a:pt x="7937" y="0"/>
                  </a:lnTo>
                  <a:lnTo>
                    <a:pt x="3683" y="0"/>
                  </a:lnTo>
                  <a:lnTo>
                    <a:pt x="419" y="2197"/>
                  </a:lnTo>
                  <a:lnTo>
                    <a:pt x="0" y="8775"/>
                  </a:lnTo>
                  <a:lnTo>
                    <a:pt x="2997" y="10058"/>
                  </a:lnTo>
                  <a:lnTo>
                    <a:pt x="14071" y="17322"/>
                  </a:lnTo>
                  <a:lnTo>
                    <a:pt x="26022" y="17322"/>
                  </a:lnTo>
                  <a:lnTo>
                    <a:pt x="29248" y="15189"/>
                  </a:lnTo>
                  <a:lnTo>
                    <a:pt x="29679" y="8775"/>
                  </a:lnTo>
                  <a:close/>
                </a:path>
                <a:path extrusionOk="0" h="17780" w="4725034">
                  <a:moveTo>
                    <a:pt x="4724755" y="3835"/>
                  </a:moveTo>
                  <a:lnTo>
                    <a:pt x="4722838" y="228"/>
                  </a:lnTo>
                  <a:lnTo>
                    <a:pt x="4719129" y="228"/>
                  </a:lnTo>
                  <a:lnTo>
                    <a:pt x="4716196" y="228"/>
                  </a:lnTo>
                  <a:lnTo>
                    <a:pt x="4712157" y="2489"/>
                  </a:lnTo>
                  <a:lnTo>
                    <a:pt x="4707090" y="8775"/>
                  </a:lnTo>
                  <a:lnTo>
                    <a:pt x="4711865" y="13068"/>
                  </a:lnTo>
                  <a:lnTo>
                    <a:pt x="4715624" y="14681"/>
                  </a:lnTo>
                  <a:lnTo>
                    <a:pt x="4722609" y="14681"/>
                  </a:lnTo>
                  <a:lnTo>
                    <a:pt x="4724641" y="11074"/>
                  </a:lnTo>
                  <a:lnTo>
                    <a:pt x="4724755" y="38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65" name="Google Shape;9265;gefe2f4b35a_0_4785"/>
            <p:cNvSpPr/>
            <p:nvPr/>
          </p:nvSpPr>
          <p:spPr>
            <a:xfrm>
              <a:off x="965352" y="1986787"/>
              <a:ext cx="854075" cy="31114"/>
            </a:xfrm>
            <a:custGeom>
              <a:rect b="b" l="l" r="r" t="t"/>
              <a:pathLst>
                <a:path extrusionOk="0" h="31114" w="854075">
                  <a:moveTo>
                    <a:pt x="14643" y="1397"/>
                  </a:moveTo>
                  <a:lnTo>
                    <a:pt x="0" y="1397"/>
                  </a:lnTo>
                  <a:lnTo>
                    <a:pt x="0" y="16027"/>
                  </a:lnTo>
                  <a:lnTo>
                    <a:pt x="14643" y="16027"/>
                  </a:lnTo>
                  <a:lnTo>
                    <a:pt x="14643" y="1397"/>
                  </a:lnTo>
                  <a:close/>
                </a:path>
                <a:path extrusionOk="0" h="31114" w="854075">
                  <a:moveTo>
                    <a:pt x="294894" y="11976"/>
                  </a:moveTo>
                  <a:lnTo>
                    <a:pt x="294843" y="10401"/>
                  </a:lnTo>
                  <a:lnTo>
                    <a:pt x="294640" y="8661"/>
                  </a:lnTo>
                  <a:lnTo>
                    <a:pt x="283768" y="10680"/>
                  </a:lnTo>
                  <a:lnTo>
                    <a:pt x="273799" y="13550"/>
                  </a:lnTo>
                  <a:lnTo>
                    <a:pt x="266903" y="19545"/>
                  </a:lnTo>
                  <a:lnTo>
                    <a:pt x="265290" y="30899"/>
                  </a:lnTo>
                  <a:lnTo>
                    <a:pt x="267868" y="30302"/>
                  </a:lnTo>
                  <a:lnTo>
                    <a:pt x="273316" y="29337"/>
                  </a:lnTo>
                  <a:lnTo>
                    <a:pt x="294792" y="13423"/>
                  </a:lnTo>
                  <a:lnTo>
                    <a:pt x="294894" y="11976"/>
                  </a:lnTo>
                  <a:close/>
                </a:path>
                <a:path extrusionOk="0" h="31114" w="854075">
                  <a:moveTo>
                    <a:pt x="853846" y="3340"/>
                  </a:moveTo>
                  <a:lnTo>
                    <a:pt x="852093" y="0"/>
                  </a:lnTo>
                  <a:lnTo>
                    <a:pt x="846569" y="0"/>
                  </a:lnTo>
                  <a:lnTo>
                    <a:pt x="842022" y="0"/>
                  </a:lnTo>
                  <a:lnTo>
                    <a:pt x="834923" y="2260"/>
                  </a:lnTo>
                  <a:lnTo>
                    <a:pt x="824890" y="8648"/>
                  </a:lnTo>
                  <a:lnTo>
                    <a:pt x="830770" y="12052"/>
                  </a:lnTo>
                  <a:lnTo>
                    <a:pt x="835901" y="13335"/>
                  </a:lnTo>
                  <a:lnTo>
                    <a:pt x="846861" y="13335"/>
                  </a:lnTo>
                  <a:lnTo>
                    <a:pt x="851230" y="10007"/>
                  </a:lnTo>
                  <a:lnTo>
                    <a:pt x="853846" y="334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66" name="Google Shape;9266;gefe2f4b35a_0_4785"/>
            <p:cNvSpPr/>
            <p:nvPr/>
          </p:nvSpPr>
          <p:spPr>
            <a:xfrm>
              <a:off x="1238675" y="2000195"/>
              <a:ext cx="21590" cy="16510"/>
            </a:xfrm>
            <a:custGeom>
              <a:rect b="b" l="l" r="r" t="t"/>
              <a:pathLst>
                <a:path extrusionOk="0" h="16510" w="21590">
                  <a:moveTo>
                    <a:pt x="21475" y="0"/>
                  </a:moveTo>
                  <a:lnTo>
                    <a:pt x="0" y="15925"/>
                  </a:lnTo>
                  <a:lnTo>
                    <a:pt x="7666" y="14298"/>
                  </a:lnTo>
                  <a:lnTo>
                    <a:pt x="14376" y="11677"/>
                  </a:lnTo>
                  <a:lnTo>
                    <a:pt x="19266" y="7199"/>
                  </a:lnTo>
                  <a:lnTo>
                    <a:pt x="2147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67" name="Google Shape;9267;gefe2f4b35a_0_4785"/>
            <p:cNvSpPr/>
            <p:nvPr/>
          </p:nvSpPr>
          <p:spPr>
            <a:xfrm>
              <a:off x="3278177" y="1995439"/>
              <a:ext cx="30479" cy="59689"/>
            </a:xfrm>
            <a:custGeom>
              <a:rect b="b" l="l" r="r" t="t"/>
              <a:pathLst>
                <a:path extrusionOk="0" h="59689" w="30479">
                  <a:moveTo>
                    <a:pt x="22148" y="0"/>
                  </a:moveTo>
                  <a:lnTo>
                    <a:pt x="18861" y="15097"/>
                  </a:lnTo>
                  <a:lnTo>
                    <a:pt x="9355" y="24007"/>
                  </a:lnTo>
                  <a:lnTo>
                    <a:pt x="708" y="33848"/>
                  </a:lnTo>
                  <a:lnTo>
                    <a:pt x="0" y="51739"/>
                  </a:lnTo>
                  <a:lnTo>
                    <a:pt x="2654" y="51600"/>
                  </a:lnTo>
                  <a:lnTo>
                    <a:pt x="8267" y="51600"/>
                  </a:lnTo>
                  <a:lnTo>
                    <a:pt x="22402" y="59296"/>
                  </a:lnTo>
                  <a:lnTo>
                    <a:pt x="29603" y="59232"/>
                  </a:lnTo>
                  <a:lnTo>
                    <a:pt x="25204" y="45164"/>
                  </a:lnTo>
                  <a:lnTo>
                    <a:pt x="28243" y="29744"/>
                  </a:lnTo>
                  <a:lnTo>
                    <a:pt x="30098" y="14261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68" name="Google Shape;9268;gefe2f4b35a_0_4785"/>
            <p:cNvSpPr/>
            <p:nvPr/>
          </p:nvSpPr>
          <p:spPr>
            <a:xfrm>
              <a:off x="5252311" y="1995274"/>
              <a:ext cx="36829" cy="19685"/>
            </a:xfrm>
            <a:custGeom>
              <a:rect b="b" l="l" r="r" t="t"/>
              <a:pathLst>
                <a:path extrusionOk="0" h="19685" w="36829">
                  <a:moveTo>
                    <a:pt x="33362" y="0"/>
                  </a:moveTo>
                  <a:lnTo>
                    <a:pt x="31737" y="0"/>
                  </a:lnTo>
                  <a:lnTo>
                    <a:pt x="21091" y="924"/>
                  </a:lnTo>
                  <a:lnTo>
                    <a:pt x="12239" y="3708"/>
                  </a:lnTo>
                  <a:lnTo>
                    <a:pt x="5201" y="8368"/>
                  </a:lnTo>
                  <a:lnTo>
                    <a:pt x="0" y="14922"/>
                  </a:lnTo>
                  <a:lnTo>
                    <a:pt x="7112" y="17767"/>
                  </a:lnTo>
                  <a:lnTo>
                    <a:pt x="12496" y="19240"/>
                  </a:lnTo>
                  <a:lnTo>
                    <a:pt x="16878" y="19240"/>
                  </a:lnTo>
                  <a:lnTo>
                    <a:pt x="22848" y="18085"/>
                  </a:lnTo>
                  <a:lnTo>
                    <a:pt x="27790" y="14570"/>
                  </a:lnTo>
                  <a:lnTo>
                    <a:pt x="32251" y="8621"/>
                  </a:lnTo>
                  <a:lnTo>
                    <a:pt x="36779" y="165"/>
                  </a:lnTo>
                  <a:lnTo>
                    <a:pt x="3336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69" name="Google Shape;9269;gefe2f4b35a_0_4785"/>
            <p:cNvSpPr/>
            <p:nvPr/>
          </p:nvSpPr>
          <p:spPr>
            <a:xfrm>
              <a:off x="2364898" y="2002812"/>
              <a:ext cx="29844" cy="14605"/>
            </a:xfrm>
            <a:custGeom>
              <a:rect b="b" l="l" r="r" t="t"/>
              <a:pathLst>
                <a:path extrusionOk="0" h="14605" w="29844">
                  <a:moveTo>
                    <a:pt x="29349" y="0"/>
                  </a:moveTo>
                  <a:lnTo>
                    <a:pt x="27165" y="254"/>
                  </a:lnTo>
                  <a:lnTo>
                    <a:pt x="8966" y="279"/>
                  </a:lnTo>
                  <a:lnTo>
                    <a:pt x="1498" y="876"/>
                  </a:lnTo>
                  <a:lnTo>
                    <a:pt x="0" y="7378"/>
                  </a:lnTo>
                  <a:lnTo>
                    <a:pt x="4203" y="11595"/>
                  </a:lnTo>
                  <a:lnTo>
                    <a:pt x="9842" y="13995"/>
                  </a:lnTo>
                  <a:lnTo>
                    <a:pt x="21996" y="13995"/>
                  </a:lnTo>
                  <a:lnTo>
                    <a:pt x="28194" y="9779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70" name="Google Shape;9270;gefe2f4b35a_0_4785"/>
            <p:cNvSpPr/>
            <p:nvPr/>
          </p:nvSpPr>
          <p:spPr>
            <a:xfrm>
              <a:off x="2686907" y="200842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1247" y="0"/>
                  </a:moveTo>
                  <a:lnTo>
                    <a:pt x="19456" y="0"/>
                  </a:lnTo>
                  <a:lnTo>
                    <a:pt x="12522" y="0"/>
                  </a:lnTo>
                  <a:lnTo>
                    <a:pt x="2895" y="7607"/>
                  </a:lnTo>
                  <a:lnTo>
                    <a:pt x="1955" y="9258"/>
                  </a:lnTo>
                  <a:lnTo>
                    <a:pt x="0" y="12966"/>
                  </a:lnTo>
                  <a:lnTo>
                    <a:pt x="1371" y="14376"/>
                  </a:lnTo>
                  <a:lnTo>
                    <a:pt x="4229" y="14376"/>
                  </a:lnTo>
                  <a:lnTo>
                    <a:pt x="10877" y="12927"/>
                  </a:lnTo>
                  <a:lnTo>
                    <a:pt x="18253" y="9461"/>
                  </a:lnTo>
                  <a:lnTo>
                    <a:pt x="23585" y="5300"/>
                  </a:lnTo>
                  <a:lnTo>
                    <a:pt x="24104" y="1765"/>
                  </a:lnTo>
                  <a:lnTo>
                    <a:pt x="22872" y="508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71" name="Google Shape;9271;gefe2f4b35a_0_4785"/>
            <p:cNvSpPr/>
            <p:nvPr/>
          </p:nvSpPr>
          <p:spPr>
            <a:xfrm>
              <a:off x="10423254" y="2010191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29641" y="0"/>
                  </a:moveTo>
                  <a:lnTo>
                    <a:pt x="27431" y="279"/>
                  </a:lnTo>
                  <a:lnTo>
                    <a:pt x="8801" y="304"/>
                  </a:lnTo>
                  <a:lnTo>
                    <a:pt x="1523" y="914"/>
                  </a:lnTo>
                  <a:lnTo>
                    <a:pt x="0" y="7493"/>
                  </a:lnTo>
                  <a:lnTo>
                    <a:pt x="4229" y="11607"/>
                  </a:lnTo>
                  <a:lnTo>
                    <a:pt x="9944" y="13995"/>
                  </a:lnTo>
                  <a:lnTo>
                    <a:pt x="22224" y="13995"/>
                  </a:lnTo>
                  <a:lnTo>
                    <a:pt x="28486" y="9829"/>
                  </a:lnTo>
                  <a:lnTo>
                    <a:pt x="2964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72" name="Google Shape;9272;gefe2f4b35a_0_4785"/>
            <p:cNvSpPr/>
            <p:nvPr/>
          </p:nvSpPr>
          <p:spPr>
            <a:xfrm>
              <a:off x="1365745" y="2016708"/>
              <a:ext cx="3163570" cy="30480"/>
            </a:xfrm>
            <a:custGeom>
              <a:rect b="b" l="l" r="r" t="t"/>
              <a:pathLst>
                <a:path extrusionOk="0" h="30480" w="3163570">
                  <a:moveTo>
                    <a:pt x="26873" y="977"/>
                  </a:moveTo>
                  <a:lnTo>
                    <a:pt x="23495" y="304"/>
                  </a:lnTo>
                  <a:lnTo>
                    <a:pt x="20459" y="0"/>
                  </a:lnTo>
                  <a:lnTo>
                    <a:pt x="17754" y="0"/>
                  </a:lnTo>
                  <a:lnTo>
                    <a:pt x="4826" y="3556"/>
                  </a:lnTo>
                  <a:lnTo>
                    <a:pt x="0" y="12026"/>
                  </a:lnTo>
                  <a:lnTo>
                    <a:pt x="2679" y="22110"/>
                  </a:lnTo>
                  <a:lnTo>
                    <a:pt x="12217" y="30480"/>
                  </a:lnTo>
                  <a:lnTo>
                    <a:pt x="12128" y="19532"/>
                  </a:lnTo>
                  <a:lnTo>
                    <a:pt x="17348" y="13779"/>
                  </a:lnTo>
                  <a:lnTo>
                    <a:pt x="23660" y="9004"/>
                  </a:lnTo>
                  <a:lnTo>
                    <a:pt x="26873" y="977"/>
                  </a:lnTo>
                  <a:close/>
                </a:path>
                <a:path extrusionOk="0" h="30480" w="3163570">
                  <a:moveTo>
                    <a:pt x="3163252" y="6629"/>
                  </a:moveTo>
                  <a:lnTo>
                    <a:pt x="3161220" y="4737"/>
                  </a:lnTo>
                  <a:lnTo>
                    <a:pt x="3157804" y="3911"/>
                  </a:lnTo>
                  <a:lnTo>
                    <a:pt x="3153778" y="3911"/>
                  </a:lnTo>
                  <a:lnTo>
                    <a:pt x="3152686" y="3924"/>
                  </a:lnTo>
                  <a:lnTo>
                    <a:pt x="3152140" y="3949"/>
                  </a:lnTo>
                  <a:lnTo>
                    <a:pt x="3155835" y="4800"/>
                  </a:lnTo>
                  <a:lnTo>
                    <a:pt x="3159544" y="5702"/>
                  </a:lnTo>
                  <a:lnTo>
                    <a:pt x="3163252" y="662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73" name="Google Shape;9273;gefe2f4b35a_0_4785"/>
            <p:cNvSpPr/>
            <p:nvPr/>
          </p:nvSpPr>
          <p:spPr>
            <a:xfrm>
              <a:off x="4487338" y="2020661"/>
              <a:ext cx="43179" cy="26669"/>
            </a:xfrm>
            <a:custGeom>
              <a:rect b="b" l="l" r="r" t="t"/>
              <a:pathLst>
                <a:path extrusionOk="0" h="26669" w="43179">
                  <a:moveTo>
                    <a:pt x="30546" y="0"/>
                  </a:moveTo>
                  <a:lnTo>
                    <a:pt x="17025" y="2898"/>
                  </a:lnTo>
                  <a:lnTo>
                    <a:pt x="5219" y="9272"/>
                  </a:lnTo>
                  <a:lnTo>
                    <a:pt x="0" y="17639"/>
                  </a:lnTo>
                  <a:lnTo>
                    <a:pt x="6238" y="26517"/>
                  </a:lnTo>
                  <a:lnTo>
                    <a:pt x="13602" y="19156"/>
                  </a:lnTo>
                  <a:lnTo>
                    <a:pt x="25506" y="16389"/>
                  </a:lnTo>
                  <a:lnTo>
                    <a:pt x="36983" y="13212"/>
                  </a:lnTo>
                  <a:lnTo>
                    <a:pt x="43068" y="4622"/>
                  </a:lnTo>
                  <a:lnTo>
                    <a:pt x="42725" y="3886"/>
                  </a:lnTo>
                  <a:lnTo>
                    <a:pt x="42256" y="3238"/>
                  </a:lnTo>
                  <a:lnTo>
                    <a:pt x="41659" y="2679"/>
                  </a:lnTo>
                  <a:lnTo>
                    <a:pt x="3054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74" name="Google Shape;9274;gefe2f4b35a_0_4785"/>
            <p:cNvSpPr/>
            <p:nvPr/>
          </p:nvSpPr>
          <p:spPr>
            <a:xfrm>
              <a:off x="958672" y="2025293"/>
              <a:ext cx="2894329" cy="29844"/>
            </a:xfrm>
            <a:custGeom>
              <a:rect b="b" l="l" r="r" t="t"/>
              <a:pathLst>
                <a:path extrusionOk="0" h="29844" w="2894329">
                  <a:moveTo>
                    <a:pt x="21323" y="21894"/>
                  </a:moveTo>
                  <a:lnTo>
                    <a:pt x="20459" y="13563"/>
                  </a:lnTo>
                  <a:lnTo>
                    <a:pt x="17564" y="7353"/>
                  </a:lnTo>
                  <a:lnTo>
                    <a:pt x="12890" y="2946"/>
                  </a:lnTo>
                  <a:lnTo>
                    <a:pt x="6680" y="0"/>
                  </a:lnTo>
                  <a:lnTo>
                    <a:pt x="1536" y="7442"/>
                  </a:lnTo>
                  <a:lnTo>
                    <a:pt x="0" y="15049"/>
                  </a:lnTo>
                  <a:lnTo>
                    <a:pt x="3009" y="20955"/>
                  </a:lnTo>
                  <a:lnTo>
                    <a:pt x="11506" y="23342"/>
                  </a:lnTo>
                  <a:lnTo>
                    <a:pt x="14224" y="23342"/>
                  </a:lnTo>
                  <a:lnTo>
                    <a:pt x="17475" y="22898"/>
                  </a:lnTo>
                  <a:lnTo>
                    <a:pt x="21323" y="21894"/>
                  </a:lnTo>
                  <a:close/>
                </a:path>
                <a:path extrusionOk="0" h="29844" w="2894329">
                  <a:moveTo>
                    <a:pt x="2894088" y="0"/>
                  </a:moveTo>
                  <a:lnTo>
                    <a:pt x="2886646" y="787"/>
                  </a:lnTo>
                  <a:lnTo>
                    <a:pt x="2878963" y="2933"/>
                  </a:lnTo>
                  <a:lnTo>
                    <a:pt x="2871724" y="6146"/>
                  </a:lnTo>
                  <a:lnTo>
                    <a:pt x="2865615" y="10109"/>
                  </a:lnTo>
                  <a:lnTo>
                    <a:pt x="2865945" y="27190"/>
                  </a:lnTo>
                  <a:lnTo>
                    <a:pt x="2867583" y="27978"/>
                  </a:lnTo>
                  <a:lnTo>
                    <a:pt x="2869552" y="28714"/>
                  </a:lnTo>
                  <a:lnTo>
                    <a:pt x="2871901" y="29387"/>
                  </a:lnTo>
                  <a:lnTo>
                    <a:pt x="2873057" y="17538"/>
                  </a:lnTo>
                  <a:lnTo>
                    <a:pt x="2881515" y="13055"/>
                  </a:lnTo>
                  <a:lnTo>
                    <a:pt x="2890710" y="9385"/>
                  </a:lnTo>
                  <a:lnTo>
                    <a:pt x="28940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75" name="Google Shape;9275;gefe2f4b35a_0_4785"/>
            <p:cNvSpPr/>
            <p:nvPr/>
          </p:nvSpPr>
          <p:spPr>
            <a:xfrm>
              <a:off x="3818204" y="2026335"/>
              <a:ext cx="1280160" cy="26669"/>
            </a:xfrm>
            <a:custGeom>
              <a:rect b="b" l="l" r="r" t="t"/>
              <a:pathLst>
                <a:path extrusionOk="0" h="26669" w="1280160">
                  <a:moveTo>
                    <a:pt x="6413" y="26136"/>
                  </a:moveTo>
                  <a:lnTo>
                    <a:pt x="6083" y="9067"/>
                  </a:lnTo>
                  <a:lnTo>
                    <a:pt x="1816" y="13436"/>
                  </a:lnTo>
                  <a:lnTo>
                    <a:pt x="0" y="17932"/>
                  </a:lnTo>
                  <a:lnTo>
                    <a:pt x="1308" y="22275"/>
                  </a:lnTo>
                  <a:lnTo>
                    <a:pt x="6413" y="26136"/>
                  </a:lnTo>
                  <a:close/>
                </a:path>
                <a:path extrusionOk="0" h="26669" w="1280160">
                  <a:moveTo>
                    <a:pt x="1280058" y="12877"/>
                  </a:moveTo>
                  <a:lnTo>
                    <a:pt x="1279575" y="6096"/>
                  </a:lnTo>
                  <a:lnTo>
                    <a:pt x="1275537" y="1854"/>
                  </a:lnTo>
                  <a:lnTo>
                    <a:pt x="1270381" y="0"/>
                  </a:lnTo>
                  <a:lnTo>
                    <a:pt x="1265148" y="0"/>
                  </a:lnTo>
                  <a:lnTo>
                    <a:pt x="1258455" y="977"/>
                  </a:lnTo>
                  <a:lnTo>
                    <a:pt x="1252169" y="3733"/>
                  </a:lnTo>
                  <a:lnTo>
                    <a:pt x="1246771" y="8026"/>
                  </a:lnTo>
                  <a:lnTo>
                    <a:pt x="1242758" y="13589"/>
                  </a:lnTo>
                  <a:lnTo>
                    <a:pt x="1244371" y="12979"/>
                  </a:lnTo>
                  <a:lnTo>
                    <a:pt x="1246352" y="12763"/>
                  </a:lnTo>
                  <a:lnTo>
                    <a:pt x="1251724" y="12763"/>
                  </a:lnTo>
                  <a:lnTo>
                    <a:pt x="1266228" y="14605"/>
                  </a:lnTo>
                  <a:lnTo>
                    <a:pt x="1275575" y="14605"/>
                  </a:lnTo>
                  <a:lnTo>
                    <a:pt x="1280058" y="12877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76" name="Google Shape;9276;gefe2f4b35a_0_4785"/>
            <p:cNvSpPr/>
            <p:nvPr/>
          </p:nvSpPr>
          <p:spPr>
            <a:xfrm>
              <a:off x="5642813" y="2025230"/>
              <a:ext cx="5620384" cy="37464"/>
            </a:xfrm>
            <a:custGeom>
              <a:rect b="b" l="l" r="r" t="t"/>
              <a:pathLst>
                <a:path extrusionOk="0" h="37464" w="5620384">
                  <a:moveTo>
                    <a:pt x="14668" y="50"/>
                  </a:moveTo>
                  <a:lnTo>
                    <a:pt x="0" y="50"/>
                  </a:lnTo>
                  <a:lnTo>
                    <a:pt x="0" y="14693"/>
                  </a:lnTo>
                  <a:lnTo>
                    <a:pt x="14668" y="14693"/>
                  </a:lnTo>
                  <a:lnTo>
                    <a:pt x="14668" y="50"/>
                  </a:lnTo>
                  <a:close/>
                </a:path>
                <a:path extrusionOk="0" h="37464" w="5620384">
                  <a:moveTo>
                    <a:pt x="1259662" y="37045"/>
                  </a:moveTo>
                  <a:lnTo>
                    <a:pt x="1257185" y="24612"/>
                  </a:lnTo>
                  <a:lnTo>
                    <a:pt x="1253134" y="13843"/>
                  </a:lnTo>
                  <a:lnTo>
                    <a:pt x="1246822" y="5435"/>
                  </a:lnTo>
                  <a:lnTo>
                    <a:pt x="1237538" y="63"/>
                  </a:lnTo>
                  <a:lnTo>
                    <a:pt x="1240015" y="12255"/>
                  </a:lnTo>
                  <a:lnTo>
                    <a:pt x="1244066" y="22961"/>
                  </a:lnTo>
                  <a:lnTo>
                    <a:pt x="1250391" y="31457"/>
                  </a:lnTo>
                  <a:lnTo>
                    <a:pt x="1259662" y="37045"/>
                  </a:lnTo>
                  <a:close/>
                </a:path>
                <a:path extrusionOk="0" h="37464" w="5620384">
                  <a:moveTo>
                    <a:pt x="1598345" y="50"/>
                  </a:moveTo>
                  <a:lnTo>
                    <a:pt x="1583639" y="50"/>
                  </a:lnTo>
                  <a:lnTo>
                    <a:pt x="1583639" y="14693"/>
                  </a:lnTo>
                  <a:lnTo>
                    <a:pt x="1598345" y="14693"/>
                  </a:lnTo>
                  <a:lnTo>
                    <a:pt x="1598345" y="50"/>
                  </a:lnTo>
                  <a:close/>
                </a:path>
                <a:path extrusionOk="0" h="37464" w="5620384">
                  <a:moveTo>
                    <a:pt x="4787887" y="21958"/>
                  </a:moveTo>
                  <a:lnTo>
                    <a:pt x="4787582" y="11303"/>
                  </a:lnTo>
                  <a:lnTo>
                    <a:pt x="4781359" y="6515"/>
                  </a:lnTo>
                  <a:lnTo>
                    <a:pt x="4772838" y="3962"/>
                  </a:lnTo>
                  <a:lnTo>
                    <a:pt x="4765700" y="63"/>
                  </a:lnTo>
                  <a:lnTo>
                    <a:pt x="4766145" y="10655"/>
                  </a:lnTo>
                  <a:lnTo>
                    <a:pt x="4772393" y="15455"/>
                  </a:lnTo>
                  <a:lnTo>
                    <a:pt x="4780826" y="18034"/>
                  </a:lnTo>
                  <a:lnTo>
                    <a:pt x="4787887" y="21958"/>
                  </a:lnTo>
                  <a:close/>
                </a:path>
                <a:path extrusionOk="0" h="37464" w="5620384">
                  <a:moveTo>
                    <a:pt x="5620334" y="50"/>
                  </a:moveTo>
                  <a:lnTo>
                    <a:pt x="5618429" y="0"/>
                  </a:lnTo>
                  <a:lnTo>
                    <a:pt x="5607037" y="0"/>
                  </a:lnTo>
                  <a:lnTo>
                    <a:pt x="5601157" y="5943"/>
                  </a:lnTo>
                  <a:lnTo>
                    <a:pt x="5598147" y="14693"/>
                  </a:lnTo>
                  <a:lnTo>
                    <a:pt x="5599150" y="14706"/>
                  </a:lnTo>
                  <a:lnTo>
                    <a:pt x="5607101" y="13639"/>
                  </a:lnTo>
                  <a:lnTo>
                    <a:pt x="5613095" y="10617"/>
                  </a:lnTo>
                  <a:lnTo>
                    <a:pt x="5617413" y="5994"/>
                  </a:lnTo>
                  <a:lnTo>
                    <a:pt x="5620334" y="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77" name="Google Shape;9277;gefe2f4b35a_0_4785"/>
            <p:cNvSpPr/>
            <p:nvPr/>
          </p:nvSpPr>
          <p:spPr>
            <a:xfrm>
              <a:off x="1146883" y="2032913"/>
              <a:ext cx="24765" cy="14605"/>
            </a:xfrm>
            <a:custGeom>
              <a:rect b="b" l="l" r="r" t="t"/>
              <a:pathLst>
                <a:path extrusionOk="0" h="14605" w="24765">
                  <a:moveTo>
                    <a:pt x="8788" y="0"/>
                  </a:moveTo>
                  <a:lnTo>
                    <a:pt x="0" y="6959"/>
                  </a:lnTo>
                  <a:lnTo>
                    <a:pt x="1917" y="7708"/>
                  </a:lnTo>
                  <a:lnTo>
                    <a:pt x="5499" y="9448"/>
                  </a:lnTo>
                  <a:lnTo>
                    <a:pt x="10159" y="11785"/>
                  </a:lnTo>
                  <a:lnTo>
                    <a:pt x="14211" y="14109"/>
                  </a:lnTo>
                  <a:lnTo>
                    <a:pt x="20535" y="14109"/>
                  </a:lnTo>
                  <a:lnTo>
                    <a:pt x="22961" y="12280"/>
                  </a:lnTo>
                  <a:lnTo>
                    <a:pt x="24764" y="7010"/>
                  </a:lnTo>
                  <a:lnTo>
                    <a:pt x="22771" y="4800"/>
                  </a:lnTo>
                  <a:lnTo>
                    <a:pt x="16255" y="1854"/>
                  </a:lnTo>
                  <a:lnTo>
                    <a:pt x="878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78" name="Google Shape;9278;gefe2f4b35a_0_4785"/>
            <p:cNvSpPr/>
            <p:nvPr/>
          </p:nvSpPr>
          <p:spPr>
            <a:xfrm>
              <a:off x="1127328" y="2031138"/>
              <a:ext cx="28575" cy="8889"/>
            </a:xfrm>
            <a:custGeom>
              <a:rect b="b" l="l" r="r" t="t"/>
              <a:pathLst>
                <a:path extrusionOk="0" h="8889" w="28575">
                  <a:moveTo>
                    <a:pt x="19443" y="0"/>
                  </a:moveTo>
                  <a:lnTo>
                    <a:pt x="15214" y="0"/>
                  </a:lnTo>
                  <a:lnTo>
                    <a:pt x="7645" y="0"/>
                  </a:lnTo>
                  <a:lnTo>
                    <a:pt x="1257" y="2260"/>
                  </a:lnTo>
                  <a:lnTo>
                    <a:pt x="0" y="8788"/>
                  </a:lnTo>
                  <a:lnTo>
                    <a:pt x="3251" y="7200"/>
                  </a:lnTo>
                  <a:lnTo>
                    <a:pt x="6375" y="6578"/>
                  </a:lnTo>
                  <a:lnTo>
                    <a:pt x="12966" y="6578"/>
                  </a:lnTo>
                  <a:lnTo>
                    <a:pt x="16370" y="7480"/>
                  </a:lnTo>
                  <a:lnTo>
                    <a:pt x="19557" y="8737"/>
                  </a:lnTo>
                  <a:lnTo>
                    <a:pt x="28346" y="1778"/>
                  </a:lnTo>
                  <a:lnTo>
                    <a:pt x="24053" y="711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79" name="Google Shape;9279;gefe2f4b35a_0_4785"/>
            <p:cNvSpPr/>
            <p:nvPr/>
          </p:nvSpPr>
          <p:spPr>
            <a:xfrm>
              <a:off x="1245297" y="2038730"/>
              <a:ext cx="20319" cy="24130"/>
            </a:xfrm>
            <a:custGeom>
              <a:rect b="b" l="l" r="r" t="t"/>
              <a:pathLst>
                <a:path extrusionOk="0" h="24130" w="20319">
                  <a:moveTo>
                    <a:pt x="18567" y="0"/>
                  </a:moveTo>
                  <a:lnTo>
                    <a:pt x="6248" y="9258"/>
                  </a:lnTo>
                  <a:lnTo>
                    <a:pt x="5118" y="15024"/>
                  </a:lnTo>
                  <a:lnTo>
                    <a:pt x="3035" y="19824"/>
                  </a:lnTo>
                  <a:lnTo>
                    <a:pt x="0" y="23545"/>
                  </a:lnTo>
                  <a:lnTo>
                    <a:pt x="1739" y="23609"/>
                  </a:lnTo>
                  <a:lnTo>
                    <a:pt x="11107" y="21156"/>
                  </a:lnTo>
                  <a:lnTo>
                    <a:pt x="17302" y="15100"/>
                  </a:lnTo>
                  <a:lnTo>
                    <a:pt x="19922" y="7396"/>
                  </a:lnTo>
                  <a:lnTo>
                    <a:pt x="1856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80" name="Google Shape;9280;gefe2f4b35a_0_4785"/>
            <p:cNvSpPr/>
            <p:nvPr/>
          </p:nvSpPr>
          <p:spPr>
            <a:xfrm>
              <a:off x="1251546" y="2032202"/>
              <a:ext cx="1563370" cy="15875"/>
            </a:xfrm>
            <a:custGeom>
              <a:rect b="b" l="l" r="r" t="t"/>
              <a:pathLst>
                <a:path extrusionOk="0" h="15875" w="1563370">
                  <a:moveTo>
                    <a:pt x="12319" y="6527"/>
                  </a:moveTo>
                  <a:lnTo>
                    <a:pt x="10464" y="3022"/>
                  </a:lnTo>
                  <a:lnTo>
                    <a:pt x="6756" y="482"/>
                  </a:lnTo>
                  <a:lnTo>
                    <a:pt x="927" y="228"/>
                  </a:lnTo>
                  <a:lnTo>
                    <a:pt x="1206" y="5994"/>
                  </a:lnTo>
                  <a:lnTo>
                    <a:pt x="901" y="11201"/>
                  </a:lnTo>
                  <a:lnTo>
                    <a:pt x="0" y="15786"/>
                  </a:lnTo>
                  <a:lnTo>
                    <a:pt x="8216" y="9639"/>
                  </a:lnTo>
                  <a:lnTo>
                    <a:pt x="12319" y="6527"/>
                  </a:lnTo>
                  <a:close/>
                </a:path>
                <a:path extrusionOk="0" h="15875" w="1563370">
                  <a:moveTo>
                    <a:pt x="1562760" y="7721"/>
                  </a:moveTo>
                  <a:lnTo>
                    <a:pt x="1556232" y="2057"/>
                  </a:lnTo>
                  <a:lnTo>
                    <a:pt x="1551711" y="0"/>
                  </a:lnTo>
                  <a:lnTo>
                    <a:pt x="1548828" y="0"/>
                  </a:lnTo>
                  <a:lnTo>
                    <a:pt x="1545018" y="0"/>
                  </a:lnTo>
                  <a:lnTo>
                    <a:pt x="1544053" y="3581"/>
                  </a:lnTo>
                  <a:lnTo>
                    <a:pt x="1546034" y="10769"/>
                  </a:lnTo>
                  <a:lnTo>
                    <a:pt x="1548980" y="14351"/>
                  </a:lnTo>
                  <a:lnTo>
                    <a:pt x="1555826" y="14351"/>
                  </a:lnTo>
                  <a:lnTo>
                    <a:pt x="1559191" y="12560"/>
                  </a:lnTo>
                  <a:lnTo>
                    <a:pt x="1562760" y="7721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81" name="Google Shape;9281;gefe2f4b35a_0_4785"/>
            <p:cNvSpPr/>
            <p:nvPr/>
          </p:nvSpPr>
          <p:spPr>
            <a:xfrm>
              <a:off x="4127741" y="2032426"/>
              <a:ext cx="18414" cy="13969"/>
            </a:xfrm>
            <a:custGeom>
              <a:rect b="b" l="l" r="r" t="t"/>
              <a:pathLst>
                <a:path extrusionOk="0" h="13969" w="18414">
                  <a:moveTo>
                    <a:pt x="12463" y="0"/>
                  </a:moveTo>
                  <a:lnTo>
                    <a:pt x="2497" y="6027"/>
                  </a:lnTo>
                  <a:lnTo>
                    <a:pt x="0" y="10383"/>
                  </a:lnTo>
                  <a:lnTo>
                    <a:pt x="2639" y="13028"/>
                  </a:lnTo>
                  <a:lnTo>
                    <a:pt x="8081" y="13919"/>
                  </a:lnTo>
                  <a:lnTo>
                    <a:pt x="13833" y="13067"/>
                  </a:lnTo>
                  <a:lnTo>
                    <a:pt x="17897" y="10488"/>
                  </a:lnTo>
                  <a:lnTo>
                    <a:pt x="18149" y="6145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82" name="Google Shape;9282;gefe2f4b35a_0_4785"/>
            <p:cNvSpPr/>
            <p:nvPr/>
          </p:nvSpPr>
          <p:spPr>
            <a:xfrm>
              <a:off x="2858364" y="2039872"/>
              <a:ext cx="36830" cy="22860"/>
            </a:xfrm>
            <a:custGeom>
              <a:rect b="b" l="l" r="r" t="t"/>
              <a:pathLst>
                <a:path extrusionOk="0" h="22860" w="36830">
                  <a:moveTo>
                    <a:pt x="14300" y="0"/>
                  </a:moveTo>
                  <a:lnTo>
                    <a:pt x="8978" y="0"/>
                  </a:lnTo>
                  <a:lnTo>
                    <a:pt x="7492" y="50"/>
                  </a:lnTo>
                  <a:lnTo>
                    <a:pt x="7759" y="10185"/>
                  </a:lnTo>
                  <a:lnTo>
                    <a:pt x="4038" y="16294"/>
                  </a:lnTo>
                  <a:lnTo>
                    <a:pt x="0" y="22402"/>
                  </a:lnTo>
                  <a:lnTo>
                    <a:pt x="10479" y="19739"/>
                  </a:lnTo>
                  <a:lnTo>
                    <a:pt x="21096" y="17319"/>
                  </a:lnTo>
                  <a:lnTo>
                    <a:pt x="30362" y="13665"/>
                  </a:lnTo>
                  <a:lnTo>
                    <a:pt x="36791" y="7302"/>
                  </a:lnTo>
                  <a:lnTo>
                    <a:pt x="34620" y="7518"/>
                  </a:lnTo>
                  <a:lnTo>
                    <a:pt x="28320" y="7518"/>
                  </a:lnTo>
                  <a:lnTo>
                    <a:pt x="143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83" name="Google Shape;9283;gefe2f4b35a_0_4785"/>
            <p:cNvSpPr/>
            <p:nvPr/>
          </p:nvSpPr>
          <p:spPr>
            <a:xfrm>
              <a:off x="10710652" y="2038770"/>
              <a:ext cx="52070" cy="13969"/>
            </a:xfrm>
            <a:custGeom>
              <a:rect b="b" l="l" r="r" t="t"/>
              <a:pathLst>
                <a:path extrusionOk="0" h="13969" w="52070">
                  <a:moveTo>
                    <a:pt x="19761" y="0"/>
                  </a:moveTo>
                  <a:lnTo>
                    <a:pt x="15430" y="0"/>
                  </a:lnTo>
                  <a:lnTo>
                    <a:pt x="7493" y="0"/>
                  </a:lnTo>
                  <a:lnTo>
                    <a:pt x="1295" y="1739"/>
                  </a:lnTo>
                  <a:lnTo>
                    <a:pt x="0" y="8407"/>
                  </a:lnTo>
                  <a:lnTo>
                    <a:pt x="3835" y="12344"/>
                  </a:lnTo>
                  <a:lnTo>
                    <a:pt x="9474" y="13919"/>
                  </a:lnTo>
                  <a:lnTo>
                    <a:pt x="15735" y="13919"/>
                  </a:lnTo>
                  <a:lnTo>
                    <a:pt x="25512" y="12821"/>
                  </a:lnTo>
                  <a:lnTo>
                    <a:pt x="35342" y="9928"/>
                  </a:lnTo>
                  <a:lnTo>
                    <a:pt x="44322" y="5839"/>
                  </a:lnTo>
                  <a:lnTo>
                    <a:pt x="51549" y="1155"/>
                  </a:lnTo>
                  <a:lnTo>
                    <a:pt x="49212" y="1816"/>
                  </a:lnTo>
                  <a:lnTo>
                    <a:pt x="46456" y="2070"/>
                  </a:lnTo>
                  <a:lnTo>
                    <a:pt x="39128" y="2070"/>
                  </a:lnTo>
                  <a:lnTo>
                    <a:pt x="1976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84" name="Google Shape;9284;gefe2f4b35a_0_4785"/>
            <p:cNvSpPr/>
            <p:nvPr/>
          </p:nvSpPr>
          <p:spPr>
            <a:xfrm>
              <a:off x="4987374" y="2047180"/>
              <a:ext cx="29845" cy="20955"/>
            </a:xfrm>
            <a:custGeom>
              <a:rect b="b" l="l" r="r" t="t"/>
              <a:pathLst>
                <a:path extrusionOk="0" h="20955" w="29845">
                  <a:moveTo>
                    <a:pt x="29235" y="0"/>
                  </a:moveTo>
                  <a:lnTo>
                    <a:pt x="19509" y="1419"/>
                  </a:lnTo>
                  <a:lnTo>
                    <a:pt x="11169" y="4176"/>
                  </a:lnTo>
                  <a:lnTo>
                    <a:pt x="4553" y="8617"/>
                  </a:lnTo>
                  <a:lnTo>
                    <a:pt x="0" y="15087"/>
                  </a:lnTo>
                  <a:lnTo>
                    <a:pt x="3517" y="18796"/>
                  </a:lnTo>
                  <a:lnTo>
                    <a:pt x="6807" y="20332"/>
                  </a:lnTo>
                  <a:lnTo>
                    <a:pt x="9855" y="20332"/>
                  </a:lnTo>
                  <a:lnTo>
                    <a:pt x="15646" y="18486"/>
                  </a:lnTo>
                  <a:lnTo>
                    <a:pt x="20807" y="13714"/>
                  </a:lnTo>
                  <a:lnTo>
                    <a:pt x="25337" y="7168"/>
                  </a:lnTo>
                  <a:lnTo>
                    <a:pt x="292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85" name="Google Shape;9285;gefe2f4b35a_0_4785"/>
            <p:cNvSpPr/>
            <p:nvPr/>
          </p:nvSpPr>
          <p:spPr>
            <a:xfrm>
              <a:off x="10997856" y="2047176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4643" y="0"/>
                  </a:moveTo>
                  <a:lnTo>
                    <a:pt x="0" y="0"/>
                  </a:lnTo>
                  <a:lnTo>
                    <a:pt x="0" y="15087"/>
                  </a:lnTo>
                  <a:lnTo>
                    <a:pt x="14643" y="1508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86" name="Google Shape;9286;gefe2f4b35a_0_4785"/>
            <p:cNvSpPr/>
            <p:nvPr/>
          </p:nvSpPr>
          <p:spPr>
            <a:xfrm>
              <a:off x="4932944" y="2061861"/>
              <a:ext cx="17779" cy="8889"/>
            </a:xfrm>
            <a:custGeom>
              <a:rect b="b" l="l" r="r" t="t"/>
              <a:pathLst>
                <a:path extrusionOk="0" h="8889" w="17779">
                  <a:moveTo>
                    <a:pt x="14008" y="0"/>
                  </a:moveTo>
                  <a:lnTo>
                    <a:pt x="12446" y="0"/>
                  </a:lnTo>
                  <a:lnTo>
                    <a:pt x="6642" y="0"/>
                  </a:lnTo>
                  <a:lnTo>
                    <a:pt x="2679" y="1841"/>
                  </a:lnTo>
                  <a:lnTo>
                    <a:pt x="0" y="4991"/>
                  </a:lnTo>
                  <a:lnTo>
                    <a:pt x="355" y="7124"/>
                  </a:lnTo>
                  <a:lnTo>
                    <a:pt x="5562" y="7569"/>
                  </a:lnTo>
                  <a:lnTo>
                    <a:pt x="17005" y="8636"/>
                  </a:lnTo>
                  <a:lnTo>
                    <a:pt x="17208" y="5930"/>
                  </a:lnTo>
                  <a:lnTo>
                    <a:pt x="17526" y="406"/>
                  </a:lnTo>
                  <a:lnTo>
                    <a:pt x="15697" y="127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87" name="Google Shape;9287;gefe2f4b35a_0_4785"/>
            <p:cNvSpPr/>
            <p:nvPr/>
          </p:nvSpPr>
          <p:spPr>
            <a:xfrm>
              <a:off x="4927899" y="2066851"/>
              <a:ext cx="22225" cy="33019"/>
            </a:xfrm>
            <a:custGeom>
              <a:rect b="b" l="l" r="r" t="t"/>
              <a:pathLst>
                <a:path extrusionOk="0" h="33019" w="22225">
                  <a:moveTo>
                    <a:pt x="5048" y="0"/>
                  </a:moveTo>
                  <a:lnTo>
                    <a:pt x="1835" y="5982"/>
                  </a:lnTo>
                  <a:lnTo>
                    <a:pt x="306" y="13681"/>
                  </a:lnTo>
                  <a:lnTo>
                    <a:pt x="0" y="22642"/>
                  </a:lnTo>
                  <a:lnTo>
                    <a:pt x="451" y="32410"/>
                  </a:lnTo>
                  <a:lnTo>
                    <a:pt x="1696" y="32435"/>
                  </a:lnTo>
                  <a:lnTo>
                    <a:pt x="11692" y="30094"/>
                  </a:lnTo>
                  <a:lnTo>
                    <a:pt x="17647" y="23793"/>
                  </a:lnTo>
                  <a:lnTo>
                    <a:pt x="20716" y="14615"/>
                  </a:lnTo>
                  <a:lnTo>
                    <a:pt x="22054" y="3644"/>
                  </a:lnTo>
                  <a:lnTo>
                    <a:pt x="5404" y="2133"/>
                  </a:lnTo>
                  <a:lnTo>
                    <a:pt x="50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88" name="Google Shape;9288;gefe2f4b35a_0_4785"/>
            <p:cNvSpPr/>
            <p:nvPr/>
          </p:nvSpPr>
          <p:spPr>
            <a:xfrm>
              <a:off x="2659564" y="2068917"/>
              <a:ext cx="15239" cy="22860"/>
            </a:xfrm>
            <a:custGeom>
              <a:rect b="b" l="l" r="r" t="t"/>
              <a:pathLst>
                <a:path extrusionOk="0" h="22860" w="15239">
                  <a:moveTo>
                    <a:pt x="4241" y="0"/>
                  </a:moveTo>
                  <a:lnTo>
                    <a:pt x="2997" y="0"/>
                  </a:lnTo>
                  <a:lnTo>
                    <a:pt x="1587" y="165"/>
                  </a:lnTo>
                  <a:lnTo>
                    <a:pt x="0" y="495"/>
                  </a:lnTo>
                  <a:lnTo>
                    <a:pt x="0" y="15367"/>
                  </a:lnTo>
                  <a:lnTo>
                    <a:pt x="7467" y="15367"/>
                  </a:lnTo>
                  <a:lnTo>
                    <a:pt x="8585" y="21361"/>
                  </a:lnTo>
                  <a:lnTo>
                    <a:pt x="14617" y="22847"/>
                  </a:lnTo>
                  <a:lnTo>
                    <a:pt x="14335" y="14867"/>
                  </a:lnTo>
                  <a:lnTo>
                    <a:pt x="13373" y="7504"/>
                  </a:lnTo>
                  <a:lnTo>
                    <a:pt x="10438" y="2100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89" name="Google Shape;9289;gefe2f4b35a_0_4785"/>
            <p:cNvSpPr/>
            <p:nvPr/>
          </p:nvSpPr>
          <p:spPr>
            <a:xfrm>
              <a:off x="5635327" y="2069419"/>
              <a:ext cx="36829" cy="22860"/>
            </a:xfrm>
            <a:custGeom>
              <a:rect b="b" l="l" r="r" t="t"/>
              <a:pathLst>
                <a:path extrusionOk="0" h="22860" w="36829">
                  <a:moveTo>
                    <a:pt x="36791" y="0"/>
                  </a:moveTo>
                  <a:lnTo>
                    <a:pt x="23004" y="999"/>
                  </a:lnTo>
                  <a:lnTo>
                    <a:pt x="10961" y="3746"/>
                  </a:lnTo>
                  <a:lnTo>
                    <a:pt x="2635" y="10208"/>
                  </a:lnTo>
                  <a:lnTo>
                    <a:pt x="0" y="22352"/>
                  </a:lnTo>
                  <a:lnTo>
                    <a:pt x="11619" y="19120"/>
                  </a:lnTo>
                  <a:lnTo>
                    <a:pt x="24325" y="17052"/>
                  </a:lnTo>
                  <a:lnTo>
                    <a:pt x="34066" y="12047"/>
                  </a:lnTo>
                  <a:lnTo>
                    <a:pt x="36791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90" name="Google Shape;9290;gefe2f4b35a_0_4785"/>
            <p:cNvSpPr/>
            <p:nvPr/>
          </p:nvSpPr>
          <p:spPr>
            <a:xfrm>
              <a:off x="157067" y="2085238"/>
              <a:ext cx="17144" cy="29210"/>
            </a:xfrm>
            <a:custGeom>
              <a:rect b="b" l="l" r="r" t="t"/>
              <a:pathLst>
                <a:path extrusionOk="0" h="29210" w="17144">
                  <a:moveTo>
                    <a:pt x="0" y="0"/>
                  </a:moveTo>
                  <a:lnTo>
                    <a:pt x="1730" y="8616"/>
                  </a:lnTo>
                  <a:lnTo>
                    <a:pt x="3913" y="16821"/>
                  </a:lnTo>
                  <a:lnTo>
                    <a:pt x="7288" y="23835"/>
                  </a:lnTo>
                  <a:lnTo>
                    <a:pt x="12598" y="28879"/>
                  </a:lnTo>
                  <a:lnTo>
                    <a:pt x="15074" y="26657"/>
                  </a:lnTo>
                  <a:lnTo>
                    <a:pt x="16662" y="21983"/>
                  </a:lnTo>
                  <a:lnTo>
                    <a:pt x="16979" y="16687"/>
                  </a:lnTo>
                  <a:lnTo>
                    <a:pt x="11252" y="11188"/>
                  </a:lnTo>
                  <a:lnTo>
                    <a:pt x="5600" y="56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91" name="Google Shape;9291;gefe2f4b35a_0_4785"/>
            <p:cNvSpPr/>
            <p:nvPr/>
          </p:nvSpPr>
          <p:spPr>
            <a:xfrm>
              <a:off x="155055" y="2076991"/>
              <a:ext cx="19050" cy="25400"/>
            </a:xfrm>
            <a:custGeom>
              <a:rect b="b" l="l" r="r" t="t"/>
              <a:pathLst>
                <a:path extrusionOk="0" h="25400" w="19050">
                  <a:moveTo>
                    <a:pt x="1142" y="0"/>
                  </a:moveTo>
                  <a:lnTo>
                    <a:pt x="0" y="25"/>
                  </a:lnTo>
                  <a:lnTo>
                    <a:pt x="800" y="2628"/>
                  </a:lnTo>
                  <a:lnTo>
                    <a:pt x="1435" y="5410"/>
                  </a:lnTo>
                  <a:lnTo>
                    <a:pt x="2006" y="8242"/>
                  </a:lnTo>
                  <a:lnTo>
                    <a:pt x="7619" y="13868"/>
                  </a:lnTo>
                  <a:lnTo>
                    <a:pt x="13271" y="19443"/>
                  </a:lnTo>
                  <a:lnTo>
                    <a:pt x="18986" y="24930"/>
                  </a:lnTo>
                  <a:lnTo>
                    <a:pt x="18404" y="16357"/>
                  </a:lnTo>
                  <a:lnTo>
                    <a:pt x="15441" y="8307"/>
                  </a:lnTo>
                  <a:lnTo>
                    <a:pt x="9790" y="233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92" name="Google Shape;9292;gefe2f4b35a_0_4785"/>
            <p:cNvSpPr/>
            <p:nvPr/>
          </p:nvSpPr>
          <p:spPr>
            <a:xfrm>
              <a:off x="2012467" y="2083814"/>
              <a:ext cx="20955" cy="30480"/>
            </a:xfrm>
            <a:custGeom>
              <a:rect b="b" l="l" r="r" t="t"/>
              <a:pathLst>
                <a:path extrusionOk="0" h="30480" w="20955">
                  <a:moveTo>
                    <a:pt x="17360" y="0"/>
                  </a:moveTo>
                  <a:lnTo>
                    <a:pt x="15773" y="0"/>
                  </a:lnTo>
                  <a:lnTo>
                    <a:pt x="4406" y="0"/>
                  </a:lnTo>
                  <a:lnTo>
                    <a:pt x="0" y="7594"/>
                  </a:lnTo>
                  <a:lnTo>
                    <a:pt x="2222" y="22758"/>
                  </a:lnTo>
                  <a:lnTo>
                    <a:pt x="8864" y="30353"/>
                  </a:lnTo>
                  <a:lnTo>
                    <a:pt x="20497" y="30340"/>
                  </a:lnTo>
                  <a:lnTo>
                    <a:pt x="20954" y="30302"/>
                  </a:lnTo>
                  <a:lnTo>
                    <a:pt x="20954" y="469"/>
                  </a:lnTo>
                  <a:lnTo>
                    <a:pt x="19088" y="152"/>
                  </a:lnTo>
                  <a:lnTo>
                    <a:pt x="1736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93" name="Google Shape;9293;gefe2f4b35a_0_4785"/>
            <p:cNvSpPr/>
            <p:nvPr/>
          </p:nvSpPr>
          <p:spPr>
            <a:xfrm>
              <a:off x="11093645" y="2085223"/>
              <a:ext cx="29845" cy="14605"/>
            </a:xfrm>
            <a:custGeom>
              <a:rect b="b" l="l" r="r" t="t"/>
              <a:pathLst>
                <a:path extrusionOk="0" h="14605" w="29845">
                  <a:moveTo>
                    <a:pt x="19443" y="0"/>
                  </a:moveTo>
                  <a:lnTo>
                    <a:pt x="14198" y="0"/>
                  </a:lnTo>
                  <a:lnTo>
                    <a:pt x="7315" y="0"/>
                  </a:lnTo>
                  <a:lnTo>
                    <a:pt x="1168" y="4165"/>
                  </a:lnTo>
                  <a:lnTo>
                    <a:pt x="0" y="14033"/>
                  </a:lnTo>
                  <a:lnTo>
                    <a:pt x="2184" y="13766"/>
                  </a:lnTo>
                  <a:lnTo>
                    <a:pt x="4559" y="13703"/>
                  </a:lnTo>
                  <a:lnTo>
                    <a:pt x="20561" y="13741"/>
                  </a:lnTo>
                  <a:lnTo>
                    <a:pt x="27838" y="13119"/>
                  </a:lnTo>
                  <a:lnTo>
                    <a:pt x="29337" y="6540"/>
                  </a:lnTo>
                  <a:lnTo>
                    <a:pt x="25107" y="2413"/>
                  </a:lnTo>
                  <a:lnTo>
                    <a:pt x="1944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94" name="Google Shape;9294;gefe2f4b35a_0_4785"/>
            <p:cNvSpPr/>
            <p:nvPr/>
          </p:nvSpPr>
          <p:spPr>
            <a:xfrm>
              <a:off x="390690" y="2089670"/>
              <a:ext cx="1198880" cy="26669"/>
            </a:xfrm>
            <a:custGeom>
              <a:rect b="b" l="l" r="r" t="t"/>
              <a:pathLst>
                <a:path extrusionOk="0" h="26669" w="1198880">
                  <a:moveTo>
                    <a:pt x="16230" y="6794"/>
                  </a:moveTo>
                  <a:lnTo>
                    <a:pt x="12979" y="342"/>
                  </a:lnTo>
                  <a:lnTo>
                    <a:pt x="6464" y="342"/>
                  </a:lnTo>
                  <a:lnTo>
                    <a:pt x="4584" y="342"/>
                  </a:lnTo>
                  <a:lnTo>
                    <a:pt x="2425" y="876"/>
                  </a:lnTo>
                  <a:lnTo>
                    <a:pt x="0" y="2108"/>
                  </a:lnTo>
                  <a:lnTo>
                    <a:pt x="0" y="24460"/>
                  </a:lnTo>
                  <a:lnTo>
                    <a:pt x="2362" y="25615"/>
                  </a:lnTo>
                  <a:lnTo>
                    <a:pt x="4470" y="26123"/>
                  </a:lnTo>
                  <a:lnTo>
                    <a:pt x="12890" y="26123"/>
                  </a:lnTo>
                  <a:lnTo>
                    <a:pt x="16179" y="19685"/>
                  </a:lnTo>
                  <a:lnTo>
                    <a:pt x="16230" y="6794"/>
                  </a:lnTo>
                  <a:close/>
                </a:path>
                <a:path extrusionOk="0" h="26669" w="1198880">
                  <a:moveTo>
                    <a:pt x="1198587" y="16675"/>
                  </a:moveTo>
                  <a:lnTo>
                    <a:pt x="1198549" y="0"/>
                  </a:lnTo>
                  <a:lnTo>
                    <a:pt x="1188923" y="977"/>
                  </a:lnTo>
                  <a:lnTo>
                    <a:pt x="1180388" y="3073"/>
                  </a:lnTo>
                  <a:lnTo>
                    <a:pt x="1174127" y="6045"/>
                  </a:lnTo>
                  <a:lnTo>
                    <a:pt x="1171371" y="9601"/>
                  </a:lnTo>
                  <a:lnTo>
                    <a:pt x="1178560" y="10985"/>
                  </a:lnTo>
                  <a:lnTo>
                    <a:pt x="1185240" y="12890"/>
                  </a:lnTo>
                  <a:lnTo>
                    <a:pt x="1191793" y="14909"/>
                  </a:lnTo>
                  <a:lnTo>
                    <a:pt x="1198587" y="1667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95" name="Google Shape;9295;gefe2f4b35a_0_4785"/>
            <p:cNvSpPr/>
            <p:nvPr/>
          </p:nvSpPr>
          <p:spPr>
            <a:xfrm>
              <a:off x="1589247" y="2089623"/>
              <a:ext cx="24765" cy="18414"/>
            </a:xfrm>
            <a:custGeom>
              <a:rect b="b" l="l" r="r" t="t"/>
              <a:pathLst>
                <a:path extrusionOk="0" h="18414" w="24765">
                  <a:moveTo>
                    <a:pt x="2260" y="0"/>
                  </a:moveTo>
                  <a:lnTo>
                    <a:pt x="0" y="38"/>
                  </a:lnTo>
                  <a:lnTo>
                    <a:pt x="38" y="16713"/>
                  </a:lnTo>
                  <a:lnTo>
                    <a:pt x="3771" y="17526"/>
                  </a:lnTo>
                  <a:lnTo>
                    <a:pt x="7785" y="18046"/>
                  </a:lnTo>
                  <a:lnTo>
                    <a:pt x="15938" y="18046"/>
                  </a:lnTo>
                  <a:lnTo>
                    <a:pt x="19900" y="17716"/>
                  </a:lnTo>
                  <a:lnTo>
                    <a:pt x="24333" y="16891"/>
                  </a:lnTo>
                  <a:lnTo>
                    <a:pt x="24741" y="9011"/>
                  </a:lnTo>
                  <a:lnTo>
                    <a:pt x="20202" y="3787"/>
                  </a:lnTo>
                  <a:lnTo>
                    <a:pt x="12210" y="892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96" name="Google Shape;9296;gefe2f4b35a_0_4785"/>
            <p:cNvSpPr/>
            <p:nvPr/>
          </p:nvSpPr>
          <p:spPr>
            <a:xfrm>
              <a:off x="6790015" y="2097376"/>
              <a:ext cx="24129" cy="14605"/>
            </a:xfrm>
            <a:custGeom>
              <a:rect b="b" l="l" r="r" t="t"/>
              <a:pathLst>
                <a:path extrusionOk="0" h="14605" w="24129">
                  <a:moveTo>
                    <a:pt x="20802" y="0"/>
                  </a:moveTo>
                  <a:lnTo>
                    <a:pt x="18935" y="0"/>
                  </a:lnTo>
                  <a:lnTo>
                    <a:pt x="12001" y="0"/>
                  </a:lnTo>
                  <a:lnTo>
                    <a:pt x="2895" y="7505"/>
                  </a:lnTo>
                  <a:lnTo>
                    <a:pt x="1968" y="9144"/>
                  </a:lnTo>
                  <a:lnTo>
                    <a:pt x="0" y="12852"/>
                  </a:lnTo>
                  <a:lnTo>
                    <a:pt x="1358" y="14262"/>
                  </a:lnTo>
                  <a:lnTo>
                    <a:pt x="4178" y="14262"/>
                  </a:lnTo>
                  <a:lnTo>
                    <a:pt x="10754" y="12825"/>
                  </a:lnTo>
                  <a:lnTo>
                    <a:pt x="18048" y="9399"/>
                  </a:lnTo>
                  <a:lnTo>
                    <a:pt x="23325" y="5309"/>
                  </a:lnTo>
                  <a:lnTo>
                    <a:pt x="23850" y="1879"/>
                  </a:lnTo>
                  <a:lnTo>
                    <a:pt x="22504" y="546"/>
                  </a:lnTo>
                  <a:lnTo>
                    <a:pt x="2080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97" name="Google Shape;9297;gefe2f4b35a_0_4785"/>
            <p:cNvSpPr/>
            <p:nvPr/>
          </p:nvSpPr>
          <p:spPr>
            <a:xfrm>
              <a:off x="854850" y="2106519"/>
              <a:ext cx="21590" cy="30480"/>
            </a:xfrm>
            <a:custGeom>
              <a:rect b="b" l="l" r="r" t="t"/>
              <a:pathLst>
                <a:path extrusionOk="0" h="30480" w="21590">
                  <a:moveTo>
                    <a:pt x="14655" y="0"/>
                  </a:moveTo>
                  <a:lnTo>
                    <a:pt x="11347" y="7724"/>
                  </a:lnTo>
                  <a:lnTo>
                    <a:pt x="3450" y="22006"/>
                  </a:lnTo>
                  <a:lnTo>
                    <a:pt x="0" y="29730"/>
                  </a:lnTo>
                  <a:lnTo>
                    <a:pt x="1269" y="30149"/>
                  </a:lnTo>
                  <a:lnTo>
                    <a:pt x="2527" y="30353"/>
                  </a:lnTo>
                  <a:lnTo>
                    <a:pt x="3746" y="30353"/>
                  </a:lnTo>
                  <a:lnTo>
                    <a:pt x="13693" y="25908"/>
                  </a:lnTo>
                  <a:lnTo>
                    <a:pt x="20178" y="15971"/>
                  </a:lnTo>
                  <a:lnTo>
                    <a:pt x="21175" y="563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98" name="Google Shape;9298;gefe2f4b35a_0_4785"/>
            <p:cNvSpPr/>
            <p:nvPr/>
          </p:nvSpPr>
          <p:spPr>
            <a:xfrm>
              <a:off x="7056220" y="2105855"/>
              <a:ext cx="17145" cy="45719"/>
            </a:xfrm>
            <a:custGeom>
              <a:rect b="b" l="l" r="r" t="t"/>
              <a:pathLst>
                <a:path extrusionOk="0" h="45719" w="17145">
                  <a:moveTo>
                    <a:pt x="5788" y="0"/>
                  </a:moveTo>
                  <a:lnTo>
                    <a:pt x="4302" y="0"/>
                  </a:lnTo>
                  <a:lnTo>
                    <a:pt x="2625" y="215"/>
                  </a:lnTo>
                  <a:lnTo>
                    <a:pt x="784" y="660"/>
                  </a:lnTo>
                  <a:lnTo>
                    <a:pt x="1470" y="12996"/>
                  </a:lnTo>
                  <a:lnTo>
                    <a:pt x="0" y="27498"/>
                  </a:lnTo>
                  <a:lnTo>
                    <a:pt x="791" y="39729"/>
                  </a:lnTo>
                  <a:lnTo>
                    <a:pt x="8264" y="45250"/>
                  </a:lnTo>
                  <a:lnTo>
                    <a:pt x="13138" y="36004"/>
                  </a:lnTo>
                  <a:lnTo>
                    <a:pt x="16827" y="20691"/>
                  </a:lnTo>
                  <a:lnTo>
                    <a:pt x="15615" y="6345"/>
                  </a:lnTo>
                  <a:lnTo>
                    <a:pt x="578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299" name="Google Shape;9299;gefe2f4b35a_0_4785"/>
            <p:cNvSpPr/>
            <p:nvPr/>
          </p:nvSpPr>
          <p:spPr>
            <a:xfrm>
              <a:off x="11391" y="2112530"/>
              <a:ext cx="1978025" cy="51435"/>
            </a:xfrm>
            <a:custGeom>
              <a:rect b="b" l="l" r="r" t="t"/>
              <a:pathLst>
                <a:path extrusionOk="0" h="51435" w="1978025">
                  <a:moveTo>
                    <a:pt x="25704" y="1587"/>
                  </a:moveTo>
                  <a:lnTo>
                    <a:pt x="19608" y="469"/>
                  </a:lnTo>
                  <a:lnTo>
                    <a:pt x="14820" y="0"/>
                  </a:lnTo>
                  <a:lnTo>
                    <a:pt x="11137" y="0"/>
                  </a:lnTo>
                  <a:lnTo>
                    <a:pt x="2628" y="0"/>
                  </a:lnTo>
                  <a:lnTo>
                    <a:pt x="0" y="2476"/>
                  </a:lnTo>
                  <a:lnTo>
                    <a:pt x="1562" y="7429"/>
                  </a:lnTo>
                  <a:lnTo>
                    <a:pt x="5765" y="9906"/>
                  </a:lnTo>
                  <a:lnTo>
                    <a:pt x="15684" y="9906"/>
                  </a:lnTo>
                  <a:lnTo>
                    <a:pt x="21259" y="7785"/>
                  </a:lnTo>
                  <a:lnTo>
                    <a:pt x="25704" y="1587"/>
                  </a:lnTo>
                  <a:close/>
                </a:path>
                <a:path extrusionOk="0" h="51435" w="1978025">
                  <a:moveTo>
                    <a:pt x="1977656" y="38582"/>
                  </a:moveTo>
                  <a:lnTo>
                    <a:pt x="1966379" y="33401"/>
                  </a:lnTo>
                  <a:lnTo>
                    <a:pt x="1960232" y="22987"/>
                  </a:lnTo>
                  <a:lnTo>
                    <a:pt x="1955457" y="11125"/>
                  </a:lnTo>
                  <a:lnTo>
                    <a:pt x="1948357" y="1600"/>
                  </a:lnTo>
                  <a:lnTo>
                    <a:pt x="1949411" y="17373"/>
                  </a:lnTo>
                  <a:lnTo>
                    <a:pt x="1945665" y="28333"/>
                  </a:lnTo>
                  <a:lnTo>
                    <a:pt x="1939582" y="36957"/>
                  </a:lnTo>
                  <a:lnTo>
                    <a:pt x="1933702" y="45732"/>
                  </a:lnTo>
                  <a:lnTo>
                    <a:pt x="1942668" y="48552"/>
                  </a:lnTo>
                  <a:lnTo>
                    <a:pt x="1950770" y="51206"/>
                  </a:lnTo>
                  <a:lnTo>
                    <a:pt x="1965680" y="51206"/>
                  </a:lnTo>
                  <a:lnTo>
                    <a:pt x="1972297" y="48069"/>
                  </a:lnTo>
                  <a:lnTo>
                    <a:pt x="1977656" y="3858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00" name="Google Shape;9300;gefe2f4b35a_0_4785"/>
            <p:cNvSpPr/>
            <p:nvPr/>
          </p:nvSpPr>
          <p:spPr>
            <a:xfrm>
              <a:off x="3484486" y="2114130"/>
              <a:ext cx="74295" cy="29844"/>
            </a:xfrm>
            <a:custGeom>
              <a:rect b="b" l="l" r="r" t="t"/>
              <a:pathLst>
                <a:path extrusionOk="0" h="29844" w="74295">
                  <a:moveTo>
                    <a:pt x="36817" y="29489"/>
                  </a:moveTo>
                  <a:lnTo>
                    <a:pt x="35661" y="18973"/>
                  </a:lnTo>
                  <a:lnTo>
                    <a:pt x="29108" y="9994"/>
                  </a:lnTo>
                  <a:lnTo>
                    <a:pt x="19634" y="3733"/>
                  </a:lnTo>
                  <a:lnTo>
                    <a:pt x="9779" y="1384"/>
                  </a:lnTo>
                  <a:lnTo>
                    <a:pt x="5397" y="1384"/>
                  </a:lnTo>
                  <a:lnTo>
                    <a:pt x="1739" y="3111"/>
                  </a:lnTo>
                  <a:lnTo>
                    <a:pt x="0" y="7137"/>
                  </a:lnTo>
                  <a:lnTo>
                    <a:pt x="9055" y="12839"/>
                  </a:lnTo>
                  <a:lnTo>
                    <a:pt x="17538" y="19189"/>
                  </a:lnTo>
                  <a:lnTo>
                    <a:pt x="26454" y="25095"/>
                  </a:lnTo>
                  <a:lnTo>
                    <a:pt x="36817" y="29489"/>
                  </a:lnTo>
                  <a:close/>
                </a:path>
                <a:path extrusionOk="0" h="29844" w="74295">
                  <a:moveTo>
                    <a:pt x="73672" y="0"/>
                  </a:moveTo>
                  <a:lnTo>
                    <a:pt x="71996" y="165"/>
                  </a:lnTo>
                  <a:lnTo>
                    <a:pt x="52501" y="114"/>
                  </a:lnTo>
                  <a:lnTo>
                    <a:pt x="45554" y="914"/>
                  </a:lnTo>
                  <a:lnTo>
                    <a:pt x="44310" y="7137"/>
                  </a:lnTo>
                  <a:lnTo>
                    <a:pt x="48526" y="11379"/>
                  </a:lnTo>
                  <a:lnTo>
                    <a:pt x="54203" y="13779"/>
                  </a:lnTo>
                  <a:lnTo>
                    <a:pt x="66344" y="13779"/>
                  </a:lnTo>
                  <a:lnTo>
                    <a:pt x="72504" y="9626"/>
                  </a:lnTo>
                  <a:lnTo>
                    <a:pt x="736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01" name="Google Shape;9301;gefe2f4b35a_0_4785"/>
            <p:cNvSpPr/>
            <p:nvPr/>
          </p:nvSpPr>
          <p:spPr>
            <a:xfrm>
              <a:off x="2349825" y="2122962"/>
              <a:ext cx="49530" cy="22860"/>
            </a:xfrm>
            <a:custGeom>
              <a:rect b="b" l="l" r="r" t="t"/>
              <a:pathLst>
                <a:path extrusionOk="0" h="22860" w="49530">
                  <a:moveTo>
                    <a:pt x="21952" y="0"/>
                  </a:moveTo>
                  <a:lnTo>
                    <a:pt x="16453" y="0"/>
                  </a:lnTo>
                  <a:lnTo>
                    <a:pt x="12643" y="0"/>
                  </a:lnTo>
                  <a:lnTo>
                    <a:pt x="7677" y="1600"/>
                  </a:lnTo>
                  <a:lnTo>
                    <a:pt x="375" y="5918"/>
                  </a:lnTo>
                  <a:lnTo>
                    <a:pt x="0" y="13777"/>
                  </a:lnTo>
                  <a:lnTo>
                    <a:pt x="4621" y="18994"/>
                  </a:lnTo>
                  <a:lnTo>
                    <a:pt x="12717" y="21889"/>
                  </a:lnTo>
                  <a:lnTo>
                    <a:pt x="22765" y="22783"/>
                  </a:lnTo>
                  <a:lnTo>
                    <a:pt x="30492" y="22352"/>
                  </a:lnTo>
                  <a:lnTo>
                    <a:pt x="37843" y="21145"/>
                  </a:lnTo>
                  <a:lnTo>
                    <a:pt x="44218" y="19290"/>
                  </a:lnTo>
                  <a:lnTo>
                    <a:pt x="49016" y="16916"/>
                  </a:lnTo>
                  <a:lnTo>
                    <a:pt x="44342" y="12992"/>
                  </a:lnTo>
                  <a:lnTo>
                    <a:pt x="37294" y="12077"/>
                  </a:lnTo>
                  <a:lnTo>
                    <a:pt x="32963" y="9372"/>
                  </a:lnTo>
                  <a:lnTo>
                    <a:pt x="25089" y="3327"/>
                  </a:lnTo>
                  <a:lnTo>
                    <a:pt x="219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02" name="Google Shape;9302;gefe2f4b35a_0_4785"/>
            <p:cNvSpPr/>
            <p:nvPr/>
          </p:nvSpPr>
          <p:spPr>
            <a:xfrm>
              <a:off x="2394163" y="2135960"/>
              <a:ext cx="7619" cy="4444"/>
            </a:xfrm>
            <a:custGeom>
              <a:rect b="b" l="l" r="r" t="t"/>
              <a:pathLst>
                <a:path extrusionOk="0" h="4444" w="7619">
                  <a:moveTo>
                    <a:pt x="0" y="0"/>
                  </a:moveTo>
                  <a:lnTo>
                    <a:pt x="4673" y="3924"/>
                  </a:lnTo>
                  <a:lnTo>
                    <a:pt x="6311" y="2806"/>
                  </a:lnTo>
                  <a:lnTo>
                    <a:pt x="7340" y="1574"/>
                  </a:lnTo>
                  <a:lnTo>
                    <a:pt x="7556" y="292"/>
                  </a:lnTo>
                  <a:lnTo>
                    <a:pt x="6083" y="330"/>
                  </a:lnTo>
                  <a:lnTo>
                    <a:pt x="3429" y="330"/>
                  </a:lnTo>
                  <a:lnTo>
                    <a:pt x="1638" y="2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03" name="Google Shape;9303;gefe2f4b35a_0_4785"/>
            <p:cNvSpPr/>
            <p:nvPr/>
          </p:nvSpPr>
          <p:spPr>
            <a:xfrm>
              <a:off x="5149291" y="2127985"/>
              <a:ext cx="5591175" cy="29844"/>
            </a:xfrm>
            <a:custGeom>
              <a:rect b="b" l="l" r="r" t="t"/>
              <a:pathLst>
                <a:path extrusionOk="0" h="29844" w="5591175">
                  <a:moveTo>
                    <a:pt x="29349" y="15646"/>
                  </a:moveTo>
                  <a:lnTo>
                    <a:pt x="26568" y="14300"/>
                  </a:lnTo>
                  <a:lnTo>
                    <a:pt x="15455" y="7023"/>
                  </a:lnTo>
                  <a:lnTo>
                    <a:pt x="7721" y="7023"/>
                  </a:lnTo>
                  <a:lnTo>
                    <a:pt x="3505" y="7023"/>
                  </a:lnTo>
                  <a:lnTo>
                    <a:pt x="304" y="9182"/>
                  </a:lnTo>
                  <a:lnTo>
                    <a:pt x="0" y="15646"/>
                  </a:lnTo>
                  <a:lnTo>
                    <a:pt x="2781" y="17132"/>
                  </a:lnTo>
                  <a:lnTo>
                    <a:pt x="13855" y="24384"/>
                  </a:lnTo>
                  <a:lnTo>
                    <a:pt x="25819" y="24384"/>
                  </a:lnTo>
                  <a:lnTo>
                    <a:pt x="29057" y="22186"/>
                  </a:lnTo>
                  <a:lnTo>
                    <a:pt x="29349" y="15646"/>
                  </a:lnTo>
                  <a:close/>
                </a:path>
                <a:path extrusionOk="0" h="29844" w="5591175">
                  <a:moveTo>
                    <a:pt x="714502" y="15633"/>
                  </a:moveTo>
                  <a:lnTo>
                    <a:pt x="706221" y="13690"/>
                  </a:lnTo>
                  <a:lnTo>
                    <a:pt x="701865" y="7569"/>
                  </a:lnTo>
                  <a:lnTo>
                    <a:pt x="691540" y="7569"/>
                  </a:lnTo>
                  <a:lnTo>
                    <a:pt x="689622" y="7569"/>
                  </a:lnTo>
                  <a:lnTo>
                    <a:pt x="687514" y="7785"/>
                  </a:lnTo>
                  <a:lnTo>
                    <a:pt x="685126" y="8267"/>
                  </a:lnTo>
                  <a:lnTo>
                    <a:pt x="684822" y="17551"/>
                  </a:lnTo>
                  <a:lnTo>
                    <a:pt x="687984" y="24231"/>
                  </a:lnTo>
                  <a:lnTo>
                    <a:pt x="693432" y="28282"/>
                  </a:lnTo>
                  <a:lnTo>
                    <a:pt x="699973" y="29641"/>
                  </a:lnTo>
                  <a:lnTo>
                    <a:pt x="707047" y="29641"/>
                  </a:lnTo>
                  <a:lnTo>
                    <a:pt x="713981" y="25057"/>
                  </a:lnTo>
                  <a:lnTo>
                    <a:pt x="714502" y="15633"/>
                  </a:lnTo>
                  <a:close/>
                </a:path>
                <a:path extrusionOk="0" h="29844" w="5591175">
                  <a:moveTo>
                    <a:pt x="4592434" y="2832"/>
                  </a:moveTo>
                  <a:lnTo>
                    <a:pt x="4585843" y="0"/>
                  </a:lnTo>
                  <a:lnTo>
                    <a:pt x="4576407" y="0"/>
                  </a:lnTo>
                  <a:lnTo>
                    <a:pt x="4572673" y="0"/>
                  </a:lnTo>
                  <a:lnTo>
                    <a:pt x="4555960" y="1765"/>
                  </a:lnTo>
                  <a:lnTo>
                    <a:pt x="4549470" y="1765"/>
                  </a:lnTo>
                  <a:lnTo>
                    <a:pt x="4546968" y="1524"/>
                  </a:lnTo>
                  <a:lnTo>
                    <a:pt x="4544860" y="889"/>
                  </a:lnTo>
                  <a:lnTo>
                    <a:pt x="4541494" y="13766"/>
                  </a:lnTo>
                  <a:lnTo>
                    <a:pt x="4548175" y="16611"/>
                  </a:lnTo>
                  <a:lnTo>
                    <a:pt x="4561459" y="16611"/>
                  </a:lnTo>
                  <a:lnTo>
                    <a:pt x="4578286" y="14833"/>
                  </a:lnTo>
                  <a:lnTo>
                    <a:pt x="4584662" y="14833"/>
                  </a:lnTo>
                  <a:lnTo>
                    <a:pt x="4587062" y="15049"/>
                  </a:lnTo>
                  <a:lnTo>
                    <a:pt x="4589094" y="15633"/>
                  </a:lnTo>
                  <a:lnTo>
                    <a:pt x="4592434" y="2832"/>
                  </a:lnTo>
                  <a:close/>
                </a:path>
                <a:path extrusionOk="0" h="29844" w="5591175">
                  <a:moveTo>
                    <a:pt x="4795139" y="8267"/>
                  </a:moveTo>
                  <a:lnTo>
                    <a:pt x="4790922" y="4064"/>
                  </a:lnTo>
                  <a:lnTo>
                    <a:pt x="4785284" y="1663"/>
                  </a:lnTo>
                  <a:lnTo>
                    <a:pt x="4780051" y="1663"/>
                  </a:lnTo>
                  <a:lnTo>
                    <a:pt x="4773130" y="1663"/>
                  </a:lnTo>
                  <a:lnTo>
                    <a:pt x="4766945" y="5867"/>
                  </a:lnTo>
                  <a:lnTo>
                    <a:pt x="4765814" y="15646"/>
                  </a:lnTo>
                  <a:lnTo>
                    <a:pt x="4767948" y="15405"/>
                  </a:lnTo>
                  <a:lnTo>
                    <a:pt x="4786173" y="15379"/>
                  </a:lnTo>
                  <a:lnTo>
                    <a:pt x="4793627" y="14782"/>
                  </a:lnTo>
                  <a:lnTo>
                    <a:pt x="4795139" y="8267"/>
                  </a:lnTo>
                  <a:close/>
                </a:path>
                <a:path extrusionOk="0" h="29844" w="5591175">
                  <a:moveTo>
                    <a:pt x="5590718" y="8267"/>
                  </a:moveTo>
                  <a:lnTo>
                    <a:pt x="5588800" y="8432"/>
                  </a:lnTo>
                  <a:lnTo>
                    <a:pt x="5582501" y="8432"/>
                  </a:lnTo>
                  <a:lnTo>
                    <a:pt x="5568404" y="838"/>
                  </a:lnTo>
                  <a:lnTo>
                    <a:pt x="5563044" y="838"/>
                  </a:lnTo>
                  <a:lnTo>
                    <a:pt x="5561368" y="901"/>
                  </a:lnTo>
                  <a:lnTo>
                    <a:pt x="5559920" y="13093"/>
                  </a:lnTo>
                  <a:lnTo>
                    <a:pt x="5563120" y="22085"/>
                  </a:lnTo>
                  <a:lnTo>
                    <a:pt x="5569305" y="27647"/>
                  </a:lnTo>
                  <a:lnTo>
                    <a:pt x="5576824" y="29552"/>
                  </a:lnTo>
                  <a:lnTo>
                    <a:pt x="5582717" y="28282"/>
                  </a:lnTo>
                  <a:lnTo>
                    <a:pt x="5587555" y="24396"/>
                  </a:lnTo>
                  <a:lnTo>
                    <a:pt x="5590502" y="17754"/>
                  </a:lnTo>
                  <a:lnTo>
                    <a:pt x="5590718" y="826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04" name="Google Shape;9304;gefe2f4b35a_0_4785"/>
            <p:cNvSpPr/>
            <p:nvPr/>
          </p:nvSpPr>
          <p:spPr>
            <a:xfrm>
              <a:off x="701028" y="2143011"/>
              <a:ext cx="22225" cy="30480"/>
            </a:xfrm>
            <a:custGeom>
              <a:rect b="b" l="l" r="r" t="t"/>
              <a:pathLst>
                <a:path extrusionOk="0" h="30480" w="22225">
                  <a:moveTo>
                    <a:pt x="17492" y="0"/>
                  </a:moveTo>
                  <a:lnTo>
                    <a:pt x="15854" y="0"/>
                  </a:lnTo>
                  <a:lnTo>
                    <a:pt x="4320" y="4562"/>
                  </a:lnTo>
                  <a:lnTo>
                    <a:pt x="0" y="14693"/>
                  </a:lnTo>
                  <a:lnTo>
                    <a:pt x="3140" y="25063"/>
                  </a:lnTo>
                  <a:lnTo>
                    <a:pt x="13987" y="30340"/>
                  </a:lnTo>
                  <a:lnTo>
                    <a:pt x="16511" y="23607"/>
                  </a:lnTo>
                  <a:lnTo>
                    <a:pt x="19608" y="17508"/>
                  </a:lnTo>
                  <a:lnTo>
                    <a:pt x="21679" y="10393"/>
                  </a:lnTo>
                  <a:lnTo>
                    <a:pt x="21124" y="609"/>
                  </a:lnTo>
                  <a:lnTo>
                    <a:pt x="19245" y="190"/>
                  </a:lnTo>
                  <a:lnTo>
                    <a:pt x="1749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05" name="Google Shape;9305;gefe2f4b35a_0_4785"/>
            <p:cNvSpPr/>
            <p:nvPr/>
          </p:nvSpPr>
          <p:spPr>
            <a:xfrm>
              <a:off x="10673841" y="2150572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3837" y="0"/>
                  </a:moveTo>
                  <a:lnTo>
                    <a:pt x="21348" y="0"/>
                  </a:lnTo>
                  <a:lnTo>
                    <a:pt x="13101" y="856"/>
                  </a:lnTo>
                  <a:lnTo>
                    <a:pt x="6673" y="3559"/>
                  </a:lnTo>
                  <a:lnTo>
                    <a:pt x="2246" y="8304"/>
                  </a:lnTo>
                  <a:lnTo>
                    <a:pt x="0" y="15290"/>
                  </a:lnTo>
                  <a:lnTo>
                    <a:pt x="3721" y="15201"/>
                  </a:lnTo>
                  <a:lnTo>
                    <a:pt x="11576" y="15656"/>
                  </a:lnTo>
                  <a:lnTo>
                    <a:pt x="18461" y="17044"/>
                  </a:lnTo>
                  <a:lnTo>
                    <a:pt x="24386" y="19407"/>
                  </a:lnTo>
                  <a:lnTo>
                    <a:pt x="29362" y="22783"/>
                  </a:lnTo>
                  <a:lnTo>
                    <a:pt x="29362" y="533"/>
                  </a:lnTo>
                  <a:lnTo>
                    <a:pt x="26517" y="190"/>
                  </a:lnTo>
                  <a:lnTo>
                    <a:pt x="2383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06" name="Google Shape;9306;gefe2f4b35a_0_4785"/>
            <p:cNvSpPr/>
            <p:nvPr/>
          </p:nvSpPr>
          <p:spPr>
            <a:xfrm>
              <a:off x="206598" y="2169335"/>
              <a:ext cx="19050" cy="17144"/>
            </a:xfrm>
            <a:custGeom>
              <a:rect b="b" l="l" r="r" t="t"/>
              <a:pathLst>
                <a:path extrusionOk="0" h="17144" w="19050">
                  <a:moveTo>
                    <a:pt x="18427" y="0"/>
                  </a:moveTo>
                  <a:lnTo>
                    <a:pt x="12065" y="1295"/>
                  </a:lnTo>
                  <a:lnTo>
                    <a:pt x="6083" y="4597"/>
                  </a:lnTo>
                  <a:lnTo>
                    <a:pt x="0" y="11391"/>
                  </a:lnTo>
                  <a:lnTo>
                    <a:pt x="6553" y="12598"/>
                  </a:lnTo>
                  <a:lnTo>
                    <a:pt x="12776" y="14655"/>
                  </a:lnTo>
                  <a:lnTo>
                    <a:pt x="18567" y="16662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07" name="Google Shape;9307;gefe2f4b35a_0_4785"/>
            <p:cNvSpPr/>
            <p:nvPr/>
          </p:nvSpPr>
          <p:spPr>
            <a:xfrm>
              <a:off x="225028" y="2168654"/>
              <a:ext cx="40639" cy="23494"/>
            </a:xfrm>
            <a:custGeom>
              <a:rect b="b" l="l" r="r" t="t"/>
              <a:pathLst>
                <a:path extrusionOk="0" h="23494" w="40639">
                  <a:moveTo>
                    <a:pt x="7264" y="0"/>
                  </a:moveTo>
                  <a:lnTo>
                    <a:pt x="4775" y="0"/>
                  </a:lnTo>
                  <a:lnTo>
                    <a:pt x="2362" y="203"/>
                  </a:lnTo>
                  <a:lnTo>
                    <a:pt x="0" y="685"/>
                  </a:lnTo>
                  <a:lnTo>
                    <a:pt x="139" y="17348"/>
                  </a:lnTo>
                  <a:lnTo>
                    <a:pt x="8381" y="20205"/>
                  </a:lnTo>
                  <a:lnTo>
                    <a:pt x="15786" y="22936"/>
                  </a:lnTo>
                  <a:lnTo>
                    <a:pt x="22123" y="22936"/>
                  </a:lnTo>
                  <a:lnTo>
                    <a:pt x="27776" y="22042"/>
                  </a:lnTo>
                  <a:lnTo>
                    <a:pt x="32759" y="19032"/>
                  </a:lnTo>
                  <a:lnTo>
                    <a:pt x="37028" y="13415"/>
                  </a:lnTo>
                  <a:lnTo>
                    <a:pt x="40538" y="4699"/>
                  </a:lnTo>
                  <a:lnTo>
                    <a:pt x="31129" y="3225"/>
                  </a:lnTo>
                  <a:lnTo>
                    <a:pt x="22534" y="1692"/>
                  </a:lnTo>
                  <a:lnTo>
                    <a:pt x="14622" y="487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08" name="Google Shape;9308;gefe2f4b35a_0_4785"/>
            <p:cNvSpPr/>
            <p:nvPr/>
          </p:nvSpPr>
          <p:spPr>
            <a:xfrm>
              <a:off x="509892" y="2165870"/>
              <a:ext cx="1192530" cy="22860"/>
            </a:xfrm>
            <a:custGeom>
              <a:rect b="b" l="l" r="r" t="t"/>
              <a:pathLst>
                <a:path extrusionOk="0" h="22860" w="1192530">
                  <a:moveTo>
                    <a:pt x="36766" y="1155"/>
                  </a:moveTo>
                  <a:lnTo>
                    <a:pt x="28155" y="0"/>
                  </a:lnTo>
                  <a:lnTo>
                    <a:pt x="29476" y="7467"/>
                  </a:lnTo>
                  <a:lnTo>
                    <a:pt x="23660" y="7886"/>
                  </a:lnTo>
                  <a:lnTo>
                    <a:pt x="7112" y="7886"/>
                  </a:lnTo>
                  <a:lnTo>
                    <a:pt x="0" y="8559"/>
                  </a:lnTo>
                  <a:lnTo>
                    <a:pt x="5994" y="22237"/>
                  </a:lnTo>
                  <a:lnTo>
                    <a:pt x="35648" y="22237"/>
                  </a:lnTo>
                  <a:lnTo>
                    <a:pt x="34467" y="13601"/>
                  </a:lnTo>
                  <a:lnTo>
                    <a:pt x="36766" y="1155"/>
                  </a:lnTo>
                  <a:close/>
                </a:path>
                <a:path extrusionOk="0" h="22860" w="1192530">
                  <a:moveTo>
                    <a:pt x="1192060" y="7493"/>
                  </a:moveTo>
                  <a:lnTo>
                    <a:pt x="1184605" y="7493"/>
                  </a:lnTo>
                  <a:lnTo>
                    <a:pt x="1183360" y="1498"/>
                  </a:lnTo>
                  <a:lnTo>
                    <a:pt x="1177391" y="0"/>
                  </a:lnTo>
                  <a:lnTo>
                    <a:pt x="1177391" y="7493"/>
                  </a:lnTo>
                  <a:lnTo>
                    <a:pt x="1171346" y="8648"/>
                  </a:lnTo>
                  <a:lnTo>
                    <a:pt x="1169847" y="14859"/>
                  </a:lnTo>
                  <a:lnTo>
                    <a:pt x="1177391" y="14859"/>
                  </a:lnTo>
                  <a:lnTo>
                    <a:pt x="1178839" y="20866"/>
                  </a:lnTo>
                  <a:lnTo>
                    <a:pt x="1184605" y="22237"/>
                  </a:lnTo>
                  <a:lnTo>
                    <a:pt x="1184605" y="14859"/>
                  </a:lnTo>
                  <a:lnTo>
                    <a:pt x="1190561" y="13373"/>
                  </a:lnTo>
                  <a:lnTo>
                    <a:pt x="1192060" y="749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09" name="Google Shape;9309;gefe2f4b35a_0_4785"/>
            <p:cNvSpPr/>
            <p:nvPr/>
          </p:nvSpPr>
          <p:spPr>
            <a:xfrm>
              <a:off x="7773178" y="2173352"/>
              <a:ext cx="24129" cy="59055"/>
            </a:xfrm>
            <a:custGeom>
              <a:rect b="b" l="l" r="r" t="t"/>
              <a:pathLst>
                <a:path extrusionOk="0" h="59055" w="24129">
                  <a:moveTo>
                    <a:pt x="13273" y="0"/>
                  </a:moveTo>
                  <a:lnTo>
                    <a:pt x="11001" y="19326"/>
                  </a:lnTo>
                  <a:lnTo>
                    <a:pt x="2909" y="35631"/>
                  </a:lnTo>
                  <a:lnTo>
                    <a:pt x="0" y="48872"/>
                  </a:lnTo>
                  <a:lnTo>
                    <a:pt x="13273" y="59004"/>
                  </a:lnTo>
                  <a:lnTo>
                    <a:pt x="18377" y="42769"/>
                  </a:lnTo>
                  <a:lnTo>
                    <a:pt x="23845" y="23844"/>
                  </a:lnTo>
                  <a:lnTo>
                    <a:pt x="24028" y="7747"/>
                  </a:lnTo>
                  <a:lnTo>
                    <a:pt x="13273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10" name="Google Shape;9310;gefe2f4b35a_0_4785"/>
            <p:cNvSpPr/>
            <p:nvPr/>
          </p:nvSpPr>
          <p:spPr>
            <a:xfrm>
              <a:off x="3358826" y="2179661"/>
              <a:ext cx="37464" cy="15875"/>
            </a:xfrm>
            <a:custGeom>
              <a:rect b="b" l="l" r="r" t="t"/>
              <a:pathLst>
                <a:path extrusionOk="0" h="15875" w="37464">
                  <a:moveTo>
                    <a:pt x="13817" y="0"/>
                  </a:moveTo>
                  <a:lnTo>
                    <a:pt x="10617" y="0"/>
                  </a:lnTo>
                  <a:lnTo>
                    <a:pt x="4470" y="0"/>
                  </a:lnTo>
                  <a:lnTo>
                    <a:pt x="0" y="1714"/>
                  </a:lnTo>
                  <a:lnTo>
                    <a:pt x="495" y="8445"/>
                  </a:lnTo>
                  <a:lnTo>
                    <a:pt x="4584" y="12954"/>
                  </a:lnTo>
                  <a:lnTo>
                    <a:pt x="12204" y="15684"/>
                  </a:lnTo>
                  <a:lnTo>
                    <a:pt x="28498" y="15684"/>
                  </a:lnTo>
                  <a:lnTo>
                    <a:pt x="36969" y="11430"/>
                  </a:lnTo>
                  <a:lnTo>
                    <a:pt x="37261" y="1066"/>
                  </a:lnTo>
                  <a:lnTo>
                    <a:pt x="35687" y="1651"/>
                  </a:lnTo>
                  <a:lnTo>
                    <a:pt x="33743" y="1866"/>
                  </a:lnTo>
                  <a:lnTo>
                    <a:pt x="28409" y="1866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11" name="Google Shape;9311;gefe2f4b35a_0_4785"/>
            <p:cNvSpPr/>
            <p:nvPr/>
          </p:nvSpPr>
          <p:spPr>
            <a:xfrm>
              <a:off x="9354795" y="2180729"/>
              <a:ext cx="868045" cy="29844"/>
            </a:xfrm>
            <a:custGeom>
              <a:rect b="b" l="l" r="r" t="t"/>
              <a:pathLst>
                <a:path extrusionOk="0" h="29844" w="868045">
                  <a:moveTo>
                    <a:pt x="37172" y="7378"/>
                  </a:moveTo>
                  <a:lnTo>
                    <a:pt x="7874" y="0"/>
                  </a:lnTo>
                  <a:lnTo>
                    <a:pt x="5295" y="6680"/>
                  </a:lnTo>
                  <a:lnTo>
                    <a:pt x="2159" y="12750"/>
                  </a:lnTo>
                  <a:lnTo>
                    <a:pt x="0" y="19888"/>
                  </a:lnTo>
                  <a:lnTo>
                    <a:pt x="355" y="29730"/>
                  </a:lnTo>
                  <a:lnTo>
                    <a:pt x="12674" y="27165"/>
                  </a:lnTo>
                  <a:lnTo>
                    <a:pt x="23317" y="23012"/>
                  </a:lnTo>
                  <a:lnTo>
                    <a:pt x="31673" y="16624"/>
                  </a:lnTo>
                  <a:lnTo>
                    <a:pt x="37172" y="7378"/>
                  </a:lnTo>
                  <a:close/>
                </a:path>
                <a:path extrusionOk="0" h="29844" w="868045">
                  <a:moveTo>
                    <a:pt x="867422" y="8648"/>
                  </a:moveTo>
                  <a:lnTo>
                    <a:pt x="863663" y="3746"/>
                  </a:lnTo>
                  <a:lnTo>
                    <a:pt x="854913" y="0"/>
                  </a:lnTo>
                  <a:lnTo>
                    <a:pt x="854341" y="9448"/>
                  </a:lnTo>
                  <a:lnTo>
                    <a:pt x="845439" y="10375"/>
                  </a:lnTo>
                  <a:lnTo>
                    <a:pt x="847432" y="22123"/>
                  </a:lnTo>
                  <a:lnTo>
                    <a:pt x="862380" y="22123"/>
                  </a:lnTo>
                  <a:lnTo>
                    <a:pt x="866800" y="14744"/>
                  </a:lnTo>
                  <a:lnTo>
                    <a:pt x="867422" y="86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12" name="Google Shape;9312;gefe2f4b35a_0_4785"/>
            <p:cNvSpPr/>
            <p:nvPr/>
          </p:nvSpPr>
          <p:spPr>
            <a:xfrm>
              <a:off x="2049324" y="2188103"/>
              <a:ext cx="20319" cy="18414"/>
            </a:xfrm>
            <a:custGeom>
              <a:rect b="b" l="l" r="r" t="t"/>
              <a:pathLst>
                <a:path extrusionOk="0" h="18414" w="20319">
                  <a:moveTo>
                    <a:pt x="6242" y="0"/>
                  </a:moveTo>
                  <a:lnTo>
                    <a:pt x="1017" y="8477"/>
                  </a:lnTo>
                  <a:lnTo>
                    <a:pt x="0" y="14038"/>
                  </a:lnTo>
                  <a:lnTo>
                    <a:pt x="2087" y="17082"/>
                  </a:lnTo>
                  <a:lnTo>
                    <a:pt x="6178" y="18008"/>
                  </a:lnTo>
                  <a:lnTo>
                    <a:pt x="14182" y="16053"/>
                  </a:lnTo>
                  <a:lnTo>
                    <a:pt x="19926" y="11295"/>
                  </a:lnTo>
                  <a:lnTo>
                    <a:pt x="18812" y="5390"/>
                  </a:lnTo>
                  <a:lnTo>
                    <a:pt x="62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13" name="Google Shape;9313;gefe2f4b35a_0_4785"/>
            <p:cNvSpPr/>
            <p:nvPr/>
          </p:nvSpPr>
          <p:spPr>
            <a:xfrm>
              <a:off x="4773549" y="2188107"/>
              <a:ext cx="5767705" cy="22860"/>
            </a:xfrm>
            <a:custGeom>
              <a:rect b="b" l="l" r="r" t="t"/>
              <a:pathLst>
                <a:path extrusionOk="0" h="22860" w="5767705">
                  <a:moveTo>
                    <a:pt x="24155" y="11874"/>
                  </a:moveTo>
                  <a:lnTo>
                    <a:pt x="22098" y="0"/>
                  </a:lnTo>
                  <a:lnTo>
                    <a:pt x="0" y="0"/>
                  </a:lnTo>
                  <a:lnTo>
                    <a:pt x="0" y="22352"/>
                  </a:lnTo>
                  <a:lnTo>
                    <a:pt x="14643" y="22352"/>
                  </a:lnTo>
                  <a:lnTo>
                    <a:pt x="15189" y="12788"/>
                  </a:lnTo>
                  <a:lnTo>
                    <a:pt x="24155" y="11874"/>
                  </a:lnTo>
                  <a:close/>
                </a:path>
                <a:path extrusionOk="0" h="22860" w="5767705">
                  <a:moveTo>
                    <a:pt x="5767667" y="0"/>
                  </a:moveTo>
                  <a:lnTo>
                    <a:pt x="5745505" y="0"/>
                  </a:lnTo>
                  <a:lnTo>
                    <a:pt x="5746445" y="13855"/>
                  </a:lnTo>
                  <a:lnTo>
                    <a:pt x="5748325" y="19443"/>
                  </a:lnTo>
                  <a:lnTo>
                    <a:pt x="5752960" y="22352"/>
                  </a:lnTo>
                  <a:lnTo>
                    <a:pt x="5756072" y="16129"/>
                  </a:lnTo>
                  <a:lnTo>
                    <a:pt x="5762028" y="12865"/>
                  </a:lnTo>
                  <a:lnTo>
                    <a:pt x="5767133" y="8763"/>
                  </a:lnTo>
                  <a:lnTo>
                    <a:pt x="57676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14" name="Google Shape;9314;gefe2f4b35a_0_4785"/>
            <p:cNvSpPr/>
            <p:nvPr/>
          </p:nvSpPr>
          <p:spPr>
            <a:xfrm>
              <a:off x="1591417" y="2195758"/>
              <a:ext cx="44450" cy="23494"/>
            </a:xfrm>
            <a:custGeom>
              <a:rect b="b" l="l" r="r" t="t"/>
              <a:pathLst>
                <a:path extrusionOk="0" h="23494" w="44450">
                  <a:moveTo>
                    <a:pt x="13030" y="0"/>
                  </a:moveTo>
                  <a:lnTo>
                    <a:pt x="7759" y="0"/>
                  </a:lnTo>
                  <a:lnTo>
                    <a:pt x="3200" y="3695"/>
                  </a:lnTo>
                  <a:lnTo>
                    <a:pt x="0" y="14693"/>
                  </a:lnTo>
                  <a:lnTo>
                    <a:pt x="1777" y="14566"/>
                  </a:lnTo>
                  <a:lnTo>
                    <a:pt x="6210" y="14566"/>
                  </a:lnTo>
                  <a:lnTo>
                    <a:pt x="28295" y="23482"/>
                  </a:lnTo>
                  <a:lnTo>
                    <a:pt x="37934" y="23482"/>
                  </a:lnTo>
                  <a:lnTo>
                    <a:pt x="41960" y="21285"/>
                  </a:lnTo>
                  <a:lnTo>
                    <a:pt x="44335" y="14693"/>
                  </a:lnTo>
                  <a:lnTo>
                    <a:pt x="36497" y="11213"/>
                  </a:lnTo>
                  <a:lnTo>
                    <a:pt x="28425" y="6294"/>
                  </a:lnTo>
                  <a:lnTo>
                    <a:pt x="20482" y="1901"/>
                  </a:lnTo>
                  <a:lnTo>
                    <a:pt x="1303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15" name="Google Shape;9315;gefe2f4b35a_0_4785"/>
            <p:cNvSpPr/>
            <p:nvPr/>
          </p:nvSpPr>
          <p:spPr>
            <a:xfrm>
              <a:off x="3509282" y="2203505"/>
              <a:ext cx="6350" cy="12064"/>
            </a:xfrm>
            <a:custGeom>
              <a:rect b="b" l="l" r="r" t="t"/>
              <a:pathLst>
                <a:path extrusionOk="0" h="12064" w="6350">
                  <a:moveTo>
                    <a:pt x="0" y="0"/>
                  </a:moveTo>
                  <a:lnTo>
                    <a:pt x="431" y="7924"/>
                  </a:lnTo>
                  <a:lnTo>
                    <a:pt x="622" y="11887"/>
                  </a:lnTo>
                  <a:lnTo>
                    <a:pt x="6210" y="7086"/>
                  </a:lnTo>
                  <a:lnTo>
                    <a:pt x="4279" y="24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16" name="Google Shape;9316;gefe2f4b35a_0_4785"/>
            <p:cNvSpPr/>
            <p:nvPr/>
          </p:nvSpPr>
          <p:spPr>
            <a:xfrm>
              <a:off x="3491956" y="2201796"/>
              <a:ext cx="18414" cy="16510"/>
            </a:xfrm>
            <a:custGeom>
              <a:rect b="b" l="l" r="r" t="t"/>
              <a:pathLst>
                <a:path extrusionOk="0" h="16510" w="18414">
                  <a:moveTo>
                    <a:pt x="13042" y="0"/>
                  </a:moveTo>
                  <a:lnTo>
                    <a:pt x="10667" y="0"/>
                  </a:lnTo>
                  <a:lnTo>
                    <a:pt x="6007" y="0"/>
                  </a:lnTo>
                  <a:lnTo>
                    <a:pt x="1320" y="2425"/>
                  </a:lnTo>
                  <a:lnTo>
                    <a:pt x="0" y="8661"/>
                  </a:lnTo>
                  <a:lnTo>
                    <a:pt x="7137" y="8661"/>
                  </a:lnTo>
                  <a:lnTo>
                    <a:pt x="8928" y="14427"/>
                  </a:lnTo>
                  <a:lnTo>
                    <a:pt x="14655" y="15925"/>
                  </a:lnTo>
                  <a:lnTo>
                    <a:pt x="15963" y="15151"/>
                  </a:lnTo>
                  <a:lnTo>
                    <a:pt x="17056" y="14376"/>
                  </a:lnTo>
                  <a:lnTo>
                    <a:pt x="17957" y="13601"/>
                  </a:lnTo>
                  <a:lnTo>
                    <a:pt x="17322" y="1714"/>
                  </a:lnTo>
                  <a:lnTo>
                    <a:pt x="15417" y="635"/>
                  </a:lnTo>
                  <a:lnTo>
                    <a:pt x="1304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17" name="Google Shape;9317;gefe2f4b35a_0_4785"/>
            <p:cNvSpPr/>
            <p:nvPr/>
          </p:nvSpPr>
          <p:spPr>
            <a:xfrm>
              <a:off x="6673984" y="2202486"/>
              <a:ext cx="20954" cy="30480"/>
            </a:xfrm>
            <a:custGeom>
              <a:rect b="b" l="l" r="r" t="t"/>
              <a:pathLst>
                <a:path extrusionOk="0" h="30480" w="20954">
                  <a:moveTo>
                    <a:pt x="4648" y="0"/>
                  </a:moveTo>
                  <a:lnTo>
                    <a:pt x="3200" y="0"/>
                  </a:lnTo>
                  <a:lnTo>
                    <a:pt x="1650" y="114"/>
                  </a:lnTo>
                  <a:lnTo>
                    <a:pt x="0" y="368"/>
                  </a:lnTo>
                  <a:lnTo>
                    <a:pt x="1434" y="10207"/>
                  </a:lnTo>
                  <a:lnTo>
                    <a:pt x="4149" y="18615"/>
                  </a:lnTo>
                  <a:lnTo>
                    <a:pt x="8479" y="25274"/>
                  </a:lnTo>
                  <a:lnTo>
                    <a:pt x="14757" y="29870"/>
                  </a:lnTo>
                  <a:lnTo>
                    <a:pt x="20435" y="20911"/>
                  </a:lnTo>
                  <a:lnTo>
                    <a:pt x="20866" y="11120"/>
                  </a:lnTo>
                  <a:lnTo>
                    <a:pt x="15714" y="3236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18" name="Google Shape;9318;gefe2f4b35a_0_4785"/>
            <p:cNvSpPr/>
            <p:nvPr/>
          </p:nvSpPr>
          <p:spPr>
            <a:xfrm>
              <a:off x="2740654" y="2210457"/>
              <a:ext cx="29844" cy="29844"/>
            </a:xfrm>
            <a:custGeom>
              <a:rect b="b" l="l" r="r" t="t"/>
              <a:pathLst>
                <a:path extrusionOk="0" h="29844" w="29844">
                  <a:moveTo>
                    <a:pt x="14668" y="0"/>
                  </a:moveTo>
                  <a:lnTo>
                    <a:pt x="14668" y="21894"/>
                  </a:lnTo>
                  <a:lnTo>
                    <a:pt x="8966" y="23622"/>
                  </a:lnTo>
                  <a:lnTo>
                    <a:pt x="0" y="22237"/>
                  </a:lnTo>
                  <a:lnTo>
                    <a:pt x="0" y="29489"/>
                  </a:lnTo>
                  <a:lnTo>
                    <a:pt x="1993" y="29286"/>
                  </a:lnTo>
                  <a:lnTo>
                    <a:pt x="20142" y="29273"/>
                  </a:lnTo>
                  <a:lnTo>
                    <a:pt x="27813" y="28663"/>
                  </a:lnTo>
                  <a:lnTo>
                    <a:pt x="29337" y="21894"/>
                  </a:lnTo>
                  <a:lnTo>
                    <a:pt x="23458" y="18668"/>
                  </a:lnTo>
                  <a:lnTo>
                    <a:pt x="21478" y="11466"/>
                  </a:lnTo>
                  <a:lnTo>
                    <a:pt x="19760" y="4005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19" name="Google Shape;9319;gefe2f4b35a_0_4785"/>
            <p:cNvSpPr/>
            <p:nvPr/>
          </p:nvSpPr>
          <p:spPr>
            <a:xfrm>
              <a:off x="10246564" y="2210295"/>
              <a:ext cx="37465" cy="15239"/>
            </a:xfrm>
            <a:custGeom>
              <a:rect b="b" l="l" r="r" t="t"/>
              <a:pathLst>
                <a:path extrusionOk="0" h="15239" w="37465">
                  <a:moveTo>
                    <a:pt x="33426" y="0"/>
                  </a:moveTo>
                  <a:lnTo>
                    <a:pt x="31800" y="0"/>
                  </a:lnTo>
                  <a:lnTo>
                    <a:pt x="21041" y="936"/>
                  </a:lnTo>
                  <a:lnTo>
                    <a:pt x="12185" y="3740"/>
                  </a:lnTo>
                  <a:lnTo>
                    <a:pt x="5186" y="8401"/>
                  </a:lnTo>
                  <a:lnTo>
                    <a:pt x="0" y="14909"/>
                  </a:lnTo>
                  <a:lnTo>
                    <a:pt x="3429" y="15074"/>
                  </a:lnTo>
                  <a:lnTo>
                    <a:pt x="5054" y="15074"/>
                  </a:lnTo>
                  <a:lnTo>
                    <a:pt x="15793" y="14138"/>
                  </a:lnTo>
                  <a:lnTo>
                    <a:pt x="24655" y="11334"/>
                  </a:lnTo>
                  <a:lnTo>
                    <a:pt x="31666" y="6673"/>
                  </a:lnTo>
                  <a:lnTo>
                    <a:pt x="36855" y="165"/>
                  </a:lnTo>
                  <a:lnTo>
                    <a:pt x="3342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20" name="Google Shape;9320;gefe2f4b35a_0_4785"/>
            <p:cNvSpPr/>
            <p:nvPr/>
          </p:nvSpPr>
          <p:spPr>
            <a:xfrm>
              <a:off x="702562" y="2217715"/>
              <a:ext cx="18415" cy="13969"/>
            </a:xfrm>
            <a:custGeom>
              <a:rect b="b" l="l" r="r" t="t"/>
              <a:pathLst>
                <a:path extrusionOk="0" h="13969" w="18415">
                  <a:moveTo>
                    <a:pt x="12453" y="0"/>
                  </a:moveTo>
                  <a:lnTo>
                    <a:pt x="2494" y="5986"/>
                  </a:lnTo>
                  <a:lnTo>
                    <a:pt x="0" y="10315"/>
                  </a:lnTo>
                  <a:lnTo>
                    <a:pt x="2636" y="12944"/>
                  </a:lnTo>
                  <a:lnTo>
                    <a:pt x="8072" y="13830"/>
                  </a:lnTo>
                  <a:lnTo>
                    <a:pt x="13814" y="12985"/>
                  </a:lnTo>
                  <a:lnTo>
                    <a:pt x="17873" y="10425"/>
                  </a:lnTo>
                  <a:lnTo>
                    <a:pt x="18127" y="6109"/>
                  </a:lnTo>
                  <a:lnTo>
                    <a:pt x="124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21" name="Google Shape;9321;gefe2f4b35a_0_4785"/>
            <p:cNvSpPr/>
            <p:nvPr/>
          </p:nvSpPr>
          <p:spPr>
            <a:xfrm>
              <a:off x="10559044" y="2217198"/>
              <a:ext cx="34290" cy="15239"/>
            </a:xfrm>
            <a:custGeom>
              <a:rect b="b" l="l" r="r" t="t"/>
              <a:pathLst>
                <a:path extrusionOk="0" h="15239" w="34290">
                  <a:moveTo>
                    <a:pt x="16954" y="0"/>
                  </a:moveTo>
                  <a:lnTo>
                    <a:pt x="14554" y="0"/>
                  </a:lnTo>
                  <a:lnTo>
                    <a:pt x="6108" y="0"/>
                  </a:lnTo>
                  <a:lnTo>
                    <a:pt x="0" y="2324"/>
                  </a:lnTo>
                  <a:lnTo>
                    <a:pt x="4317" y="15151"/>
                  </a:lnTo>
                  <a:lnTo>
                    <a:pt x="13922" y="13931"/>
                  </a:lnTo>
                  <a:lnTo>
                    <a:pt x="22244" y="11288"/>
                  </a:lnTo>
                  <a:lnTo>
                    <a:pt x="28946" y="6919"/>
                  </a:lnTo>
                  <a:lnTo>
                    <a:pt x="33693" y="520"/>
                  </a:lnTo>
                  <a:lnTo>
                    <a:pt x="32448" y="685"/>
                  </a:lnTo>
                  <a:lnTo>
                    <a:pt x="27279" y="749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22" name="Google Shape;9322;gefe2f4b35a_0_4785"/>
            <p:cNvSpPr/>
            <p:nvPr/>
          </p:nvSpPr>
          <p:spPr>
            <a:xfrm>
              <a:off x="1364979" y="2228686"/>
              <a:ext cx="20955" cy="19050"/>
            </a:xfrm>
            <a:custGeom>
              <a:rect b="b" l="l" r="r" t="t"/>
              <a:pathLst>
                <a:path extrusionOk="0" h="19050" w="20955">
                  <a:moveTo>
                    <a:pt x="20446" y="0"/>
                  </a:moveTo>
                  <a:lnTo>
                    <a:pt x="10294" y="9423"/>
                  </a:lnTo>
                  <a:lnTo>
                    <a:pt x="0" y="18770"/>
                  </a:lnTo>
                  <a:lnTo>
                    <a:pt x="12992" y="18770"/>
                  </a:lnTo>
                  <a:lnTo>
                    <a:pt x="13220" y="10223"/>
                  </a:lnTo>
                  <a:lnTo>
                    <a:pt x="20345" y="8661"/>
                  </a:lnTo>
                  <a:lnTo>
                    <a:pt x="2044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23" name="Google Shape;9323;gefe2f4b35a_0_4785"/>
            <p:cNvSpPr/>
            <p:nvPr/>
          </p:nvSpPr>
          <p:spPr>
            <a:xfrm>
              <a:off x="1360963" y="2225202"/>
              <a:ext cx="24765" cy="22860"/>
            </a:xfrm>
            <a:custGeom>
              <a:rect b="b" l="l" r="r" t="t"/>
              <a:pathLst>
                <a:path extrusionOk="0" h="22860" w="24765">
                  <a:moveTo>
                    <a:pt x="24168" y="0"/>
                  </a:moveTo>
                  <a:lnTo>
                    <a:pt x="9537" y="0"/>
                  </a:lnTo>
                  <a:lnTo>
                    <a:pt x="8928" y="9461"/>
                  </a:lnTo>
                  <a:lnTo>
                    <a:pt x="0" y="10147"/>
                  </a:lnTo>
                  <a:lnTo>
                    <a:pt x="2044" y="22250"/>
                  </a:lnTo>
                  <a:lnTo>
                    <a:pt x="4013" y="22250"/>
                  </a:lnTo>
                  <a:lnTo>
                    <a:pt x="14308" y="12907"/>
                  </a:lnTo>
                  <a:lnTo>
                    <a:pt x="24460" y="3479"/>
                  </a:lnTo>
                  <a:lnTo>
                    <a:pt x="24472" y="2438"/>
                  </a:lnTo>
                  <a:lnTo>
                    <a:pt x="24384" y="1282"/>
                  </a:lnTo>
                  <a:lnTo>
                    <a:pt x="2416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24" name="Google Shape;9324;gefe2f4b35a_0_4785"/>
            <p:cNvSpPr/>
            <p:nvPr/>
          </p:nvSpPr>
          <p:spPr>
            <a:xfrm>
              <a:off x="457161" y="2224099"/>
              <a:ext cx="3455035" cy="28575"/>
            </a:xfrm>
            <a:custGeom>
              <a:rect b="b" l="l" r="r" t="t"/>
              <a:pathLst>
                <a:path extrusionOk="0" h="28575" w="3455035">
                  <a:moveTo>
                    <a:pt x="29387" y="8255"/>
                  </a:moveTo>
                  <a:lnTo>
                    <a:pt x="26758" y="7950"/>
                  </a:lnTo>
                  <a:lnTo>
                    <a:pt x="24269" y="7785"/>
                  </a:lnTo>
                  <a:lnTo>
                    <a:pt x="21932" y="7785"/>
                  </a:lnTo>
                  <a:lnTo>
                    <a:pt x="13436" y="8674"/>
                  </a:lnTo>
                  <a:lnTo>
                    <a:pt x="6819" y="11455"/>
                  </a:lnTo>
                  <a:lnTo>
                    <a:pt x="2273" y="16294"/>
                  </a:lnTo>
                  <a:lnTo>
                    <a:pt x="0" y="23355"/>
                  </a:lnTo>
                  <a:lnTo>
                    <a:pt x="2959" y="26504"/>
                  </a:lnTo>
                  <a:lnTo>
                    <a:pt x="7454" y="28168"/>
                  </a:lnTo>
                  <a:lnTo>
                    <a:pt x="12052" y="28168"/>
                  </a:lnTo>
                  <a:lnTo>
                    <a:pt x="18605" y="26987"/>
                  </a:lnTo>
                  <a:lnTo>
                    <a:pt x="24320" y="23355"/>
                  </a:lnTo>
                  <a:lnTo>
                    <a:pt x="28232" y="17157"/>
                  </a:lnTo>
                  <a:lnTo>
                    <a:pt x="29387" y="8255"/>
                  </a:lnTo>
                  <a:close/>
                </a:path>
                <a:path extrusionOk="0" h="28575" w="3455035">
                  <a:moveTo>
                    <a:pt x="2158034" y="1104"/>
                  </a:moveTo>
                  <a:lnTo>
                    <a:pt x="2156320" y="342"/>
                  </a:lnTo>
                  <a:lnTo>
                    <a:pt x="2154580" y="0"/>
                  </a:lnTo>
                  <a:lnTo>
                    <a:pt x="2152853" y="0"/>
                  </a:lnTo>
                  <a:lnTo>
                    <a:pt x="2143468" y="3251"/>
                  </a:lnTo>
                  <a:lnTo>
                    <a:pt x="2137067" y="10604"/>
                  </a:lnTo>
                  <a:lnTo>
                    <a:pt x="2136203" y="18503"/>
                  </a:lnTo>
                  <a:lnTo>
                    <a:pt x="2143404" y="23355"/>
                  </a:lnTo>
                  <a:lnTo>
                    <a:pt x="2146185" y="16687"/>
                  </a:lnTo>
                  <a:lnTo>
                    <a:pt x="2150592" y="11760"/>
                  </a:lnTo>
                  <a:lnTo>
                    <a:pt x="2155050" y="7061"/>
                  </a:lnTo>
                  <a:lnTo>
                    <a:pt x="2158034" y="1104"/>
                  </a:lnTo>
                  <a:close/>
                </a:path>
                <a:path extrusionOk="0" h="28575" w="3455035">
                  <a:moveTo>
                    <a:pt x="3454590" y="1104"/>
                  </a:moveTo>
                  <a:lnTo>
                    <a:pt x="3452736" y="1054"/>
                  </a:lnTo>
                  <a:lnTo>
                    <a:pt x="3441319" y="1054"/>
                  </a:lnTo>
                  <a:lnTo>
                    <a:pt x="3435451" y="7099"/>
                  </a:lnTo>
                  <a:lnTo>
                    <a:pt x="3432441" y="15849"/>
                  </a:lnTo>
                  <a:lnTo>
                    <a:pt x="3433153" y="15862"/>
                  </a:lnTo>
                  <a:lnTo>
                    <a:pt x="3441192" y="14782"/>
                  </a:lnTo>
                  <a:lnTo>
                    <a:pt x="3447275" y="11760"/>
                  </a:lnTo>
                  <a:lnTo>
                    <a:pt x="3451644" y="7086"/>
                  </a:lnTo>
                  <a:lnTo>
                    <a:pt x="3454590" y="110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25" name="Google Shape;9325;gefe2f4b35a_0_4785"/>
            <p:cNvSpPr/>
            <p:nvPr/>
          </p:nvSpPr>
          <p:spPr>
            <a:xfrm>
              <a:off x="4575975" y="2232087"/>
              <a:ext cx="5280659" cy="60325"/>
            </a:xfrm>
            <a:custGeom>
              <a:rect b="b" l="l" r="r" t="t"/>
              <a:pathLst>
                <a:path extrusionOk="0" h="60325" w="5280659">
                  <a:moveTo>
                    <a:pt x="26492" y="35394"/>
                  </a:moveTo>
                  <a:lnTo>
                    <a:pt x="19799" y="18199"/>
                  </a:lnTo>
                  <a:lnTo>
                    <a:pt x="6184" y="7874"/>
                  </a:lnTo>
                  <a:lnTo>
                    <a:pt x="0" y="18923"/>
                  </a:lnTo>
                  <a:lnTo>
                    <a:pt x="2209" y="29730"/>
                  </a:lnTo>
                  <a:lnTo>
                    <a:pt x="6400" y="42583"/>
                  </a:lnTo>
                  <a:lnTo>
                    <a:pt x="6184" y="59728"/>
                  </a:lnTo>
                  <a:lnTo>
                    <a:pt x="23037" y="51803"/>
                  </a:lnTo>
                  <a:lnTo>
                    <a:pt x="26492" y="35394"/>
                  </a:lnTo>
                  <a:close/>
                </a:path>
                <a:path extrusionOk="0" h="60325" w="5280659">
                  <a:moveTo>
                    <a:pt x="2069909" y="13868"/>
                  </a:moveTo>
                  <a:lnTo>
                    <a:pt x="2068728" y="7874"/>
                  </a:lnTo>
                  <a:lnTo>
                    <a:pt x="2060079" y="7556"/>
                  </a:lnTo>
                  <a:lnTo>
                    <a:pt x="2058568" y="0"/>
                  </a:lnTo>
                  <a:lnTo>
                    <a:pt x="2049678" y="0"/>
                  </a:lnTo>
                  <a:lnTo>
                    <a:pt x="2048738" y="0"/>
                  </a:lnTo>
                  <a:lnTo>
                    <a:pt x="2047709" y="88"/>
                  </a:lnTo>
                  <a:lnTo>
                    <a:pt x="2046579" y="279"/>
                  </a:lnTo>
                  <a:lnTo>
                    <a:pt x="2044331" y="7353"/>
                  </a:lnTo>
                  <a:lnTo>
                    <a:pt x="2046643" y="12509"/>
                  </a:lnTo>
                  <a:lnTo>
                    <a:pt x="2051837" y="15659"/>
                  </a:lnTo>
                  <a:lnTo>
                    <a:pt x="2058276" y="16725"/>
                  </a:lnTo>
                  <a:lnTo>
                    <a:pt x="2064372" y="16725"/>
                  </a:lnTo>
                  <a:lnTo>
                    <a:pt x="2069909" y="13868"/>
                  </a:lnTo>
                  <a:close/>
                </a:path>
                <a:path extrusionOk="0" h="60325" w="5280659">
                  <a:moveTo>
                    <a:pt x="5280139" y="7874"/>
                  </a:moveTo>
                  <a:lnTo>
                    <a:pt x="5278132" y="8204"/>
                  </a:lnTo>
                  <a:lnTo>
                    <a:pt x="5276227" y="8343"/>
                  </a:lnTo>
                  <a:lnTo>
                    <a:pt x="5269065" y="8343"/>
                  </a:lnTo>
                  <a:lnTo>
                    <a:pt x="5264696" y="7035"/>
                  </a:lnTo>
                  <a:lnTo>
                    <a:pt x="5257406" y="4419"/>
                  </a:lnTo>
                  <a:lnTo>
                    <a:pt x="5254498" y="3111"/>
                  </a:lnTo>
                  <a:lnTo>
                    <a:pt x="5252034" y="3111"/>
                  </a:lnTo>
                  <a:lnTo>
                    <a:pt x="5248465" y="3111"/>
                  </a:lnTo>
                  <a:lnTo>
                    <a:pt x="5245836" y="5867"/>
                  </a:lnTo>
                  <a:lnTo>
                    <a:pt x="5243296" y="15367"/>
                  </a:lnTo>
                  <a:lnTo>
                    <a:pt x="5249113" y="16751"/>
                  </a:lnTo>
                  <a:lnTo>
                    <a:pt x="5251882" y="21475"/>
                  </a:lnTo>
                  <a:lnTo>
                    <a:pt x="5250764" y="30111"/>
                  </a:lnTo>
                  <a:lnTo>
                    <a:pt x="5253406" y="30403"/>
                  </a:lnTo>
                  <a:lnTo>
                    <a:pt x="5255933" y="30556"/>
                  </a:lnTo>
                  <a:lnTo>
                    <a:pt x="5258295" y="30556"/>
                  </a:lnTo>
                  <a:lnTo>
                    <a:pt x="5268265" y="29362"/>
                  </a:lnTo>
                  <a:lnTo>
                    <a:pt x="5275542" y="25476"/>
                  </a:lnTo>
                  <a:lnTo>
                    <a:pt x="5279656" y="18465"/>
                  </a:lnTo>
                  <a:lnTo>
                    <a:pt x="5280139" y="78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26" name="Google Shape;9326;gefe2f4b35a_0_4785"/>
            <p:cNvSpPr/>
            <p:nvPr/>
          </p:nvSpPr>
          <p:spPr>
            <a:xfrm>
              <a:off x="1503121" y="2246845"/>
              <a:ext cx="86994" cy="16510"/>
            </a:xfrm>
            <a:custGeom>
              <a:rect b="b" l="l" r="r" t="t"/>
              <a:pathLst>
                <a:path extrusionOk="0" h="16510" w="86994">
                  <a:moveTo>
                    <a:pt x="40640" y="13411"/>
                  </a:moveTo>
                  <a:lnTo>
                    <a:pt x="36791" y="609"/>
                  </a:lnTo>
                  <a:lnTo>
                    <a:pt x="33299" y="444"/>
                  </a:lnTo>
                  <a:lnTo>
                    <a:pt x="31635" y="444"/>
                  </a:lnTo>
                  <a:lnTo>
                    <a:pt x="20878" y="1371"/>
                  </a:lnTo>
                  <a:lnTo>
                    <a:pt x="12001" y="4152"/>
                  </a:lnTo>
                  <a:lnTo>
                    <a:pt x="5029" y="8801"/>
                  </a:lnTo>
                  <a:lnTo>
                    <a:pt x="0" y="15354"/>
                  </a:lnTo>
                  <a:lnTo>
                    <a:pt x="1765" y="14922"/>
                  </a:lnTo>
                  <a:lnTo>
                    <a:pt x="3797" y="14757"/>
                  </a:lnTo>
                  <a:lnTo>
                    <a:pt x="9067" y="14757"/>
                  </a:lnTo>
                  <a:lnTo>
                    <a:pt x="22593" y="16027"/>
                  </a:lnTo>
                  <a:lnTo>
                    <a:pt x="34455" y="16027"/>
                  </a:lnTo>
                  <a:lnTo>
                    <a:pt x="40640" y="13411"/>
                  </a:lnTo>
                  <a:close/>
                </a:path>
                <a:path extrusionOk="0" h="16510" w="86994">
                  <a:moveTo>
                    <a:pt x="86614" y="16205"/>
                  </a:moveTo>
                  <a:lnTo>
                    <a:pt x="86575" y="7175"/>
                  </a:lnTo>
                  <a:lnTo>
                    <a:pt x="85204" y="6464"/>
                  </a:lnTo>
                  <a:lnTo>
                    <a:pt x="82613" y="4876"/>
                  </a:lnTo>
                  <a:lnTo>
                    <a:pt x="78752" y="2438"/>
                  </a:lnTo>
                  <a:lnTo>
                    <a:pt x="75399" y="0"/>
                  </a:lnTo>
                  <a:lnTo>
                    <a:pt x="72567" y="0"/>
                  </a:lnTo>
                  <a:lnTo>
                    <a:pt x="69989" y="0"/>
                  </a:lnTo>
                  <a:lnTo>
                    <a:pt x="67843" y="2019"/>
                  </a:lnTo>
                  <a:lnTo>
                    <a:pt x="66141" y="7874"/>
                  </a:lnTo>
                  <a:lnTo>
                    <a:pt x="68427" y="10109"/>
                  </a:lnTo>
                  <a:lnTo>
                    <a:pt x="77851" y="14757"/>
                  </a:lnTo>
                  <a:lnTo>
                    <a:pt x="86614" y="1620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27" name="Google Shape;9327;gefe2f4b35a_0_4785"/>
            <p:cNvSpPr/>
            <p:nvPr/>
          </p:nvSpPr>
          <p:spPr>
            <a:xfrm>
              <a:off x="1589699" y="2254013"/>
              <a:ext cx="16509" cy="9525"/>
            </a:xfrm>
            <a:custGeom>
              <a:rect b="b" l="l" r="r" t="t"/>
              <a:pathLst>
                <a:path extrusionOk="0" h="9525" w="16509">
                  <a:moveTo>
                    <a:pt x="0" y="0"/>
                  </a:moveTo>
                  <a:lnTo>
                    <a:pt x="38" y="9029"/>
                  </a:lnTo>
                  <a:lnTo>
                    <a:pt x="1714" y="9309"/>
                  </a:lnTo>
                  <a:lnTo>
                    <a:pt x="3378" y="9461"/>
                  </a:lnTo>
                  <a:lnTo>
                    <a:pt x="10858" y="9461"/>
                  </a:lnTo>
                  <a:lnTo>
                    <a:pt x="15646" y="7238"/>
                  </a:lnTo>
                  <a:lnTo>
                    <a:pt x="16383" y="698"/>
                  </a:lnTo>
                  <a:lnTo>
                    <a:pt x="13868" y="2019"/>
                  </a:lnTo>
                  <a:lnTo>
                    <a:pt x="11455" y="2565"/>
                  </a:lnTo>
                  <a:lnTo>
                    <a:pt x="5880" y="2565"/>
                  </a:lnTo>
                  <a:lnTo>
                    <a:pt x="2832" y="14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28" name="Google Shape;9328;gefe2f4b35a_0_4785"/>
            <p:cNvSpPr/>
            <p:nvPr/>
          </p:nvSpPr>
          <p:spPr>
            <a:xfrm>
              <a:off x="1342123" y="2245753"/>
              <a:ext cx="2546350" cy="26035"/>
            </a:xfrm>
            <a:custGeom>
              <a:rect b="b" l="l" r="r" t="t"/>
              <a:pathLst>
                <a:path extrusionOk="0" h="26035" w="2546350">
                  <a:moveTo>
                    <a:pt x="29387" y="22225"/>
                  </a:moveTo>
                  <a:lnTo>
                    <a:pt x="28371" y="16446"/>
                  </a:lnTo>
                  <a:lnTo>
                    <a:pt x="27279" y="16586"/>
                  </a:lnTo>
                  <a:lnTo>
                    <a:pt x="26238" y="16649"/>
                  </a:lnTo>
                  <a:lnTo>
                    <a:pt x="19900" y="16649"/>
                  </a:lnTo>
                  <a:lnTo>
                    <a:pt x="11341" y="11912"/>
                  </a:lnTo>
                  <a:lnTo>
                    <a:pt x="3797" y="18491"/>
                  </a:lnTo>
                  <a:lnTo>
                    <a:pt x="0" y="21742"/>
                  </a:lnTo>
                  <a:lnTo>
                    <a:pt x="3124" y="24257"/>
                  </a:lnTo>
                  <a:lnTo>
                    <a:pt x="8166" y="25438"/>
                  </a:lnTo>
                  <a:lnTo>
                    <a:pt x="21348" y="25438"/>
                  </a:lnTo>
                  <a:lnTo>
                    <a:pt x="29387" y="22225"/>
                  </a:lnTo>
                  <a:close/>
                </a:path>
                <a:path extrusionOk="0" h="26035" w="2546350">
                  <a:moveTo>
                    <a:pt x="2546007" y="14808"/>
                  </a:moveTo>
                  <a:lnTo>
                    <a:pt x="2540292" y="1701"/>
                  </a:lnTo>
                  <a:lnTo>
                    <a:pt x="2537549" y="520"/>
                  </a:lnTo>
                  <a:lnTo>
                    <a:pt x="2534716" y="0"/>
                  </a:lnTo>
                  <a:lnTo>
                    <a:pt x="2531948" y="0"/>
                  </a:lnTo>
                  <a:lnTo>
                    <a:pt x="2520467" y="2933"/>
                  </a:lnTo>
                  <a:lnTo>
                    <a:pt x="2512504" y="9766"/>
                  </a:lnTo>
                  <a:lnTo>
                    <a:pt x="2510802" y="17614"/>
                  </a:lnTo>
                  <a:lnTo>
                    <a:pt x="2518130" y="23583"/>
                  </a:lnTo>
                  <a:lnTo>
                    <a:pt x="2516886" y="16662"/>
                  </a:lnTo>
                  <a:lnTo>
                    <a:pt x="2521889" y="15913"/>
                  </a:lnTo>
                  <a:lnTo>
                    <a:pt x="2539796" y="15976"/>
                  </a:lnTo>
                  <a:lnTo>
                    <a:pt x="2546007" y="1480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29" name="Google Shape;9329;gefe2f4b35a_0_4785"/>
            <p:cNvSpPr/>
            <p:nvPr/>
          </p:nvSpPr>
          <p:spPr>
            <a:xfrm>
              <a:off x="1337646" y="2254662"/>
              <a:ext cx="15875" cy="13335"/>
            </a:xfrm>
            <a:custGeom>
              <a:rect b="b" l="l" r="r" t="t"/>
              <a:pathLst>
                <a:path extrusionOk="0" h="13335" w="15875">
                  <a:moveTo>
                    <a:pt x="9588" y="0"/>
                  </a:moveTo>
                  <a:lnTo>
                    <a:pt x="4953" y="0"/>
                  </a:lnTo>
                  <a:lnTo>
                    <a:pt x="3975" y="12"/>
                  </a:lnTo>
                  <a:lnTo>
                    <a:pt x="3467" y="50"/>
                  </a:lnTo>
                  <a:lnTo>
                    <a:pt x="0" y="5943"/>
                  </a:lnTo>
                  <a:lnTo>
                    <a:pt x="1143" y="10147"/>
                  </a:lnTo>
                  <a:lnTo>
                    <a:pt x="4470" y="12827"/>
                  </a:lnTo>
                  <a:lnTo>
                    <a:pt x="12065" y="6286"/>
                  </a:lnTo>
                  <a:lnTo>
                    <a:pt x="15811" y="2997"/>
                  </a:lnTo>
                  <a:lnTo>
                    <a:pt x="12814" y="1397"/>
                  </a:lnTo>
                  <a:lnTo>
                    <a:pt x="95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30" name="Google Shape;9330;gefe2f4b35a_0_4785"/>
            <p:cNvSpPr/>
            <p:nvPr/>
          </p:nvSpPr>
          <p:spPr>
            <a:xfrm>
              <a:off x="2179130" y="2254708"/>
              <a:ext cx="39369" cy="17144"/>
            </a:xfrm>
            <a:custGeom>
              <a:rect b="b" l="l" r="r" t="t"/>
              <a:pathLst>
                <a:path extrusionOk="0" h="17144" w="39369">
                  <a:moveTo>
                    <a:pt x="1605" y="0"/>
                  </a:moveTo>
                  <a:lnTo>
                    <a:pt x="0" y="7651"/>
                  </a:lnTo>
                  <a:lnTo>
                    <a:pt x="3362" y="12846"/>
                  </a:lnTo>
                  <a:lnTo>
                    <a:pt x="10076" y="15801"/>
                  </a:lnTo>
                  <a:lnTo>
                    <a:pt x="18521" y="16738"/>
                  </a:lnTo>
                  <a:lnTo>
                    <a:pt x="28618" y="16738"/>
                  </a:lnTo>
                  <a:lnTo>
                    <a:pt x="38956" y="13157"/>
                  </a:lnTo>
                  <a:lnTo>
                    <a:pt x="38397" y="7493"/>
                  </a:lnTo>
                  <a:lnTo>
                    <a:pt x="34752" y="7975"/>
                  </a:lnTo>
                  <a:lnTo>
                    <a:pt x="31399" y="8204"/>
                  </a:lnTo>
                  <a:lnTo>
                    <a:pt x="28300" y="8204"/>
                  </a:lnTo>
                  <a:lnTo>
                    <a:pt x="20175" y="7625"/>
                  </a:lnTo>
                  <a:lnTo>
                    <a:pt x="13143" y="5978"/>
                  </a:lnTo>
                  <a:lnTo>
                    <a:pt x="7016" y="3392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31" name="Google Shape;9331;gefe2f4b35a_0_4785"/>
            <p:cNvSpPr/>
            <p:nvPr/>
          </p:nvSpPr>
          <p:spPr>
            <a:xfrm>
              <a:off x="9421672" y="2255467"/>
              <a:ext cx="29845" cy="27305"/>
            </a:xfrm>
            <a:custGeom>
              <a:rect b="b" l="l" r="r" t="t"/>
              <a:pathLst>
                <a:path extrusionOk="0" h="27305" w="29845">
                  <a:moveTo>
                    <a:pt x="14350" y="0"/>
                  </a:moveTo>
                  <a:lnTo>
                    <a:pt x="7404" y="0"/>
                  </a:lnTo>
                  <a:lnTo>
                    <a:pt x="622" y="4508"/>
                  </a:lnTo>
                  <a:lnTo>
                    <a:pt x="0" y="13868"/>
                  </a:lnTo>
                  <a:lnTo>
                    <a:pt x="10706" y="17094"/>
                  </a:lnTo>
                  <a:lnTo>
                    <a:pt x="13436" y="27254"/>
                  </a:lnTo>
                  <a:lnTo>
                    <a:pt x="22110" y="27254"/>
                  </a:lnTo>
                  <a:lnTo>
                    <a:pt x="25107" y="25679"/>
                  </a:lnTo>
                  <a:lnTo>
                    <a:pt x="29336" y="21475"/>
                  </a:lnTo>
                  <a:lnTo>
                    <a:pt x="29542" y="12172"/>
                  </a:lnTo>
                  <a:lnTo>
                    <a:pt x="26330" y="5451"/>
                  </a:lnTo>
                  <a:lnTo>
                    <a:pt x="20875" y="1373"/>
                  </a:lnTo>
                  <a:lnTo>
                    <a:pt x="1435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32" name="Google Shape;9332;gefe2f4b35a_0_4785"/>
            <p:cNvSpPr/>
            <p:nvPr/>
          </p:nvSpPr>
          <p:spPr>
            <a:xfrm>
              <a:off x="412635" y="2261818"/>
              <a:ext cx="545465" cy="52705"/>
            </a:xfrm>
            <a:custGeom>
              <a:rect b="b" l="l" r="r" t="t"/>
              <a:pathLst>
                <a:path extrusionOk="0" h="52705" w="545465">
                  <a:moveTo>
                    <a:pt x="20751" y="40246"/>
                  </a:moveTo>
                  <a:lnTo>
                    <a:pt x="18681" y="26987"/>
                  </a:lnTo>
                  <a:lnTo>
                    <a:pt x="11074" y="15176"/>
                  </a:lnTo>
                  <a:lnTo>
                    <a:pt x="254" y="7518"/>
                  </a:lnTo>
                  <a:lnTo>
                    <a:pt x="0" y="22656"/>
                  </a:lnTo>
                  <a:lnTo>
                    <a:pt x="2082" y="35369"/>
                  </a:lnTo>
                  <a:lnTo>
                    <a:pt x="6921" y="45326"/>
                  </a:lnTo>
                  <a:lnTo>
                    <a:pt x="14909" y="52235"/>
                  </a:lnTo>
                  <a:lnTo>
                    <a:pt x="20751" y="40246"/>
                  </a:lnTo>
                  <a:close/>
                </a:path>
                <a:path extrusionOk="0" h="52705" w="545465">
                  <a:moveTo>
                    <a:pt x="545249" y="381"/>
                  </a:moveTo>
                  <a:lnTo>
                    <a:pt x="540016" y="520"/>
                  </a:lnTo>
                  <a:lnTo>
                    <a:pt x="536702" y="520"/>
                  </a:lnTo>
                  <a:lnTo>
                    <a:pt x="522871" y="0"/>
                  </a:lnTo>
                  <a:lnTo>
                    <a:pt x="519531" y="0"/>
                  </a:lnTo>
                  <a:lnTo>
                    <a:pt x="509866" y="533"/>
                  </a:lnTo>
                  <a:lnTo>
                    <a:pt x="501789" y="2692"/>
                  </a:lnTo>
                  <a:lnTo>
                    <a:pt x="496138" y="7289"/>
                  </a:lnTo>
                  <a:lnTo>
                    <a:pt x="493712" y="15138"/>
                  </a:lnTo>
                  <a:lnTo>
                    <a:pt x="496773" y="17919"/>
                  </a:lnTo>
                  <a:lnTo>
                    <a:pt x="501040" y="19100"/>
                  </a:lnTo>
                  <a:lnTo>
                    <a:pt x="505841" y="19100"/>
                  </a:lnTo>
                  <a:lnTo>
                    <a:pt x="516674" y="17475"/>
                  </a:lnTo>
                  <a:lnTo>
                    <a:pt x="527773" y="13195"/>
                  </a:lnTo>
                  <a:lnTo>
                    <a:pt x="537756" y="7188"/>
                  </a:lnTo>
                  <a:lnTo>
                    <a:pt x="545249" y="381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33" name="Google Shape;9333;gefe2f4b35a_0_4785"/>
            <p:cNvSpPr/>
            <p:nvPr/>
          </p:nvSpPr>
          <p:spPr>
            <a:xfrm>
              <a:off x="4504097" y="2269046"/>
              <a:ext cx="34289" cy="15875"/>
            </a:xfrm>
            <a:custGeom>
              <a:rect b="b" l="l" r="r" t="t"/>
              <a:pathLst>
                <a:path extrusionOk="0" h="15875" w="34289">
                  <a:moveTo>
                    <a:pt x="17449" y="0"/>
                  </a:moveTo>
                  <a:lnTo>
                    <a:pt x="15239" y="0"/>
                  </a:lnTo>
                  <a:lnTo>
                    <a:pt x="6464" y="0"/>
                  </a:lnTo>
                  <a:lnTo>
                    <a:pt x="0" y="2209"/>
                  </a:lnTo>
                  <a:lnTo>
                    <a:pt x="4432" y="15392"/>
                  </a:lnTo>
                  <a:lnTo>
                    <a:pt x="14156" y="13970"/>
                  </a:lnTo>
                  <a:lnTo>
                    <a:pt x="22456" y="11209"/>
                  </a:lnTo>
                  <a:lnTo>
                    <a:pt x="29085" y="6764"/>
                  </a:lnTo>
                  <a:lnTo>
                    <a:pt x="33794" y="292"/>
                  </a:lnTo>
                  <a:lnTo>
                    <a:pt x="32346" y="482"/>
                  </a:lnTo>
                  <a:lnTo>
                    <a:pt x="30784" y="558"/>
                  </a:lnTo>
                  <a:lnTo>
                    <a:pt x="26923" y="558"/>
                  </a:lnTo>
                  <a:lnTo>
                    <a:pt x="1744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34" name="Google Shape;9334;gefe2f4b35a_0_4785"/>
            <p:cNvSpPr/>
            <p:nvPr/>
          </p:nvSpPr>
          <p:spPr>
            <a:xfrm>
              <a:off x="1313747" y="2277206"/>
              <a:ext cx="35559" cy="15875"/>
            </a:xfrm>
            <a:custGeom>
              <a:rect b="b" l="l" r="r" t="t"/>
              <a:pathLst>
                <a:path extrusionOk="0" h="15875" w="35559">
                  <a:moveTo>
                    <a:pt x="16916" y="0"/>
                  </a:moveTo>
                  <a:lnTo>
                    <a:pt x="5676" y="9372"/>
                  </a:lnTo>
                  <a:lnTo>
                    <a:pt x="0" y="13995"/>
                  </a:lnTo>
                  <a:lnTo>
                    <a:pt x="1130" y="13804"/>
                  </a:lnTo>
                  <a:lnTo>
                    <a:pt x="2387" y="13728"/>
                  </a:lnTo>
                  <a:lnTo>
                    <a:pt x="6908" y="13728"/>
                  </a:lnTo>
                  <a:lnTo>
                    <a:pt x="21501" y="15557"/>
                  </a:lnTo>
                  <a:lnTo>
                    <a:pt x="30784" y="15557"/>
                  </a:lnTo>
                  <a:lnTo>
                    <a:pt x="35178" y="13868"/>
                  </a:lnTo>
                  <a:lnTo>
                    <a:pt x="34569" y="7226"/>
                  </a:lnTo>
                  <a:lnTo>
                    <a:pt x="30606" y="3048"/>
                  </a:lnTo>
                  <a:lnTo>
                    <a:pt x="23698" y="355"/>
                  </a:lnTo>
                  <a:lnTo>
                    <a:pt x="169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35" name="Google Shape;9335;gefe2f4b35a_0_4785"/>
            <p:cNvSpPr/>
            <p:nvPr/>
          </p:nvSpPr>
          <p:spPr>
            <a:xfrm>
              <a:off x="1311478" y="2277164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7678" y="0"/>
                  </a:moveTo>
                  <a:lnTo>
                    <a:pt x="8762" y="0"/>
                  </a:lnTo>
                  <a:lnTo>
                    <a:pt x="482" y="4216"/>
                  </a:lnTo>
                  <a:lnTo>
                    <a:pt x="0" y="14643"/>
                  </a:lnTo>
                  <a:lnTo>
                    <a:pt x="685" y="14376"/>
                  </a:lnTo>
                  <a:lnTo>
                    <a:pt x="1447" y="14185"/>
                  </a:lnTo>
                  <a:lnTo>
                    <a:pt x="2260" y="14046"/>
                  </a:lnTo>
                  <a:lnTo>
                    <a:pt x="7937" y="9410"/>
                  </a:lnTo>
                  <a:lnTo>
                    <a:pt x="13576" y="4749"/>
                  </a:lnTo>
                  <a:lnTo>
                    <a:pt x="19189" y="38"/>
                  </a:lnTo>
                  <a:lnTo>
                    <a:pt x="1767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36" name="Google Shape;9336;gefe2f4b35a_0_4785"/>
            <p:cNvSpPr/>
            <p:nvPr/>
          </p:nvSpPr>
          <p:spPr>
            <a:xfrm>
              <a:off x="4103166" y="2276817"/>
              <a:ext cx="35560" cy="22860"/>
            </a:xfrm>
            <a:custGeom>
              <a:rect b="b" l="l" r="r" t="t"/>
              <a:pathLst>
                <a:path extrusionOk="0" h="22860" w="35560">
                  <a:moveTo>
                    <a:pt x="28225" y="0"/>
                  </a:moveTo>
                  <a:lnTo>
                    <a:pt x="27489" y="0"/>
                  </a:lnTo>
                  <a:lnTo>
                    <a:pt x="15728" y="2405"/>
                  </a:lnTo>
                  <a:lnTo>
                    <a:pt x="4673" y="8286"/>
                  </a:lnTo>
                  <a:lnTo>
                    <a:pt x="0" y="15644"/>
                  </a:lnTo>
                  <a:lnTo>
                    <a:pt x="7385" y="22479"/>
                  </a:lnTo>
                  <a:lnTo>
                    <a:pt x="6178" y="14871"/>
                  </a:lnTo>
                  <a:lnTo>
                    <a:pt x="12033" y="14414"/>
                  </a:lnTo>
                  <a:lnTo>
                    <a:pt x="28632" y="14427"/>
                  </a:lnTo>
                  <a:lnTo>
                    <a:pt x="35502" y="13690"/>
                  </a:lnTo>
                  <a:lnTo>
                    <a:pt x="29571" y="127"/>
                  </a:lnTo>
                  <a:lnTo>
                    <a:pt x="282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37" name="Google Shape;9337;gefe2f4b35a_0_4785"/>
            <p:cNvSpPr/>
            <p:nvPr/>
          </p:nvSpPr>
          <p:spPr>
            <a:xfrm>
              <a:off x="4390511" y="2275953"/>
              <a:ext cx="18414" cy="14605"/>
            </a:xfrm>
            <a:custGeom>
              <a:rect b="b" l="l" r="r" t="t"/>
              <a:pathLst>
                <a:path extrusionOk="0" h="14605" w="18414">
                  <a:moveTo>
                    <a:pt x="15875" y="0"/>
                  </a:moveTo>
                  <a:lnTo>
                    <a:pt x="12141" y="0"/>
                  </a:lnTo>
                  <a:lnTo>
                    <a:pt x="9194" y="0"/>
                  </a:lnTo>
                  <a:lnTo>
                    <a:pt x="5118" y="2235"/>
                  </a:lnTo>
                  <a:lnTo>
                    <a:pt x="0" y="8483"/>
                  </a:lnTo>
                  <a:lnTo>
                    <a:pt x="4800" y="12814"/>
                  </a:lnTo>
                  <a:lnTo>
                    <a:pt x="8585" y="14439"/>
                  </a:lnTo>
                  <a:lnTo>
                    <a:pt x="15608" y="14439"/>
                  </a:lnTo>
                  <a:lnTo>
                    <a:pt x="17665" y="10833"/>
                  </a:lnTo>
                  <a:lnTo>
                    <a:pt x="17792" y="3606"/>
                  </a:lnTo>
                  <a:lnTo>
                    <a:pt x="1587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38" name="Google Shape;9338;gefe2f4b35a_0_4785"/>
            <p:cNvSpPr/>
            <p:nvPr/>
          </p:nvSpPr>
          <p:spPr>
            <a:xfrm>
              <a:off x="1068525" y="2282783"/>
              <a:ext cx="29844" cy="24130"/>
            </a:xfrm>
            <a:custGeom>
              <a:rect b="b" l="l" r="r" t="t"/>
              <a:pathLst>
                <a:path extrusionOk="0" h="24130" w="29844">
                  <a:moveTo>
                    <a:pt x="24016" y="0"/>
                  </a:moveTo>
                  <a:lnTo>
                    <a:pt x="21299" y="0"/>
                  </a:lnTo>
                  <a:lnTo>
                    <a:pt x="9814" y="2932"/>
                  </a:lnTo>
                  <a:lnTo>
                    <a:pt x="1776" y="9791"/>
                  </a:lnTo>
                  <a:lnTo>
                    <a:pt x="0" y="17670"/>
                  </a:lnTo>
                  <a:lnTo>
                    <a:pt x="7303" y="23660"/>
                  </a:lnTo>
                  <a:lnTo>
                    <a:pt x="11398" y="16806"/>
                  </a:lnTo>
                  <a:lnTo>
                    <a:pt x="19441" y="13912"/>
                  </a:lnTo>
                  <a:lnTo>
                    <a:pt x="26956" y="10390"/>
                  </a:lnTo>
                  <a:lnTo>
                    <a:pt x="29465" y="1651"/>
                  </a:lnTo>
                  <a:lnTo>
                    <a:pt x="26785" y="508"/>
                  </a:lnTo>
                  <a:lnTo>
                    <a:pt x="240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39" name="Google Shape;9339;gefe2f4b35a_0_4785"/>
            <p:cNvSpPr/>
            <p:nvPr/>
          </p:nvSpPr>
          <p:spPr>
            <a:xfrm>
              <a:off x="6637223" y="2284437"/>
              <a:ext cx="3329940" cy="59689"/>
            </a:xfrm>
            <a:custGeom>
              <a:rect b="b" l="l" r="r" t="t"/>
              <a:pathLst>
                <a:path extrusionOk="0" h="59689" w="3329940">
                  <a:moveTo>
                    <a:pt x="17741" y="9982"/>
                  </a:moveTo>
                  <a:lnTo>
                    <a:pt x="15836" y="6350"/>
                  </a:lnTo>
                  <a:lnTo>
                    <a:pt x="12103" y="6350"/>
                  </a:lnTo>
                  <a:lnTo>
                    <a:pt x="9169" y="6350"/>
                  </a:lnTo>
                  <a:lnTo>
                    <a:pt x="5105" y="8597"/>
                  </a:lnTo>
                  <a:lnTo>
                    <a:pt x="0" y="14871"/>
                  </a:lnTo>
                  <a:lnTo>
                    <a:pt x="4787" y="19227"/>
                  </a:lnTo>
                  <a:lnTo>
                    <a:pt x="8559" y="20853"/>
                  </a:lnTo>
                  <a:lnTo>
                    <a:pt x="15557" y="20853"/>
                  </a:lnTo>
                  <a:lnTo>
                    <a:pt x="17614" y="17233"/>
                  </a:lnTo>
                  <a:lnTo>
                    <a:pt x="17741" y="9982"/>
                  </a:lnTo>
                  <a:close/>
                </a:path>
                <a:path extrusionOk="0" h="59689" w="3329940">
                  <a:moveTo>
                    <a:pt x="3268916" y="18300"/>
                  </a:moveTo>
                  <a:lnTo>
                    <a:pt x="3263163" y="7378"/>
                  </a:lnTo>
                  <a:lnTo>
                    <a:pt x="3252063" y="15113"/>
                  </a:lnTo>
                  <a:lnTo>
                    <a:pt x="3242462" y="29095"/>
                  </a:lnTo>
                  <a:lnTo>
                    <a:pt x="3239554" y="45161"/>
                  </a:lnTo>
                  <a:lnTo>
                    <a:pt x="3248507" y="59118"/>
                  </a:lnTo>
                  <a:lnTo>
                    <a:pt x="3255759" y="47612"/>
                  </a:lnTo>
                  <a:lnTo>
                    <a:pt x="3264497" y="32867"/>
                  </a:lnTo>
                  <a:lnTo>
                    <a:pt x="3268916" y="18300"/>
                  </a:lnTo>
                  <a:close/>
                </a:path>
                <a:path extrusionOk="0" h="59689" w="3329940">
                  <a:moveTo>
                    <a:pt x="3329457" y="29425"/>
                  </a:moveTo>
                  <a:lnTo>
                    <a:pt x="3327311" y="16738"/>
                  </a:lnTo>
                  <a:lnTo>
                    <a:pt x="3322510" y="6769"/>
                  </a:lnTo>
                  <a:lnTo>
                    <a:pt x="3314674" y="0"/>
                  </a:lnTo>
                  <a:lnTo>
                    <a:pt x="3310547" y="10274"/>
                  </a:lnTo>
                  <a:lnTo>
                    <a:pt x="3312198" y="23825"/>
                  </a:lnTo>
                  <a:lnTo>
                    <a:pt x="3318764" y="36550"/>
                  </a:lnTo>
                  <a:lnTo>
                    <a:pt x="3329355" y="44361"/>
                  </a:lnTo>
                  <a:lnTo>
                    <a:pt x="3329457" y="2942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40" name="Google Shape;9340;gefe2f4b35a_0_4785"/>
            <p:cNvSpPr/>
            <p:nvPr/>
          </p:nvSpPr>
          <p:spPr>
            <a:xfrm>
              <a:off x="3823667" y="2303575"/>
              <a:ext cx="15239" cy="19685"/>
            </a:xfrm>
            <a:custGeom>
              <a:rect b="b" l="l" r="r" t="t"/>
              <a:pathLst>
                <a:path extrusionOk="0" h="19685" w="15239">
                  <a:moveTo>
                    <a:pt x="533" y="0"/>
                  </a:moveTo>
                  <a:lnTo>
                    <a:pt x="0" y="18529"/>
                  </a:lnTo>
                  <a:lnTo>
                    <a:pt x="1498" y="18910"/>
                  </a:lnTo>
                  <a:lnTo>
                    <a:pt x="3162" y="19100"/>
                  </a:lnTo>
                  <a:lnTo>
                    <a:pt x="7772" y="19100"/>
                  </a:lnTo>
                  <a:lnTo>
                    <a:pt x="10921" y="18681"/>
                  </a:lnTo>
                  <a:lnTo>
                    <a:pt x="14465" y="17843"/>
                  </a:lnTo>
                  <a:lnTo>
                    <a:pt x="14985" y="9408"/>
                  </a:lnTo>
                  <a:lnTo>
                    <a:pt x="11937" y="4502"/>
                  </a:lnTo>
                  <a:lnTo>
                    <a:pt x="6671" y="180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41" name="Google Shape;9341;gefe2f4b35a_0_4785"/>
            <p:cNvSpPr/>
            <p:nvPr/>
          </p:nvSpPr>
          <p:spPr>
            <a:xfrm>
              <a:off x="3814792" y="2299298"/>
              <a:ext cx="9525" cy="22860"/>
            </a:xfrm>
            <a:custGeom>
              <a:rect b="b" l="l" r="r" t="t"/>
              <a:pathLst>
                <a:path extrusionOk="0" h="22860" w="9525">
                  <a:moveTo>
                    <a:pt x="1187" y="0"/>
                  </a:moveTo>
                  <a:lnTo>
                    <a:pt x="0" y="8780"/>
                  </a:lnTo>
                  <a:lnTo>
                    <a:pt x="891" y="15524"/>
                  </a:lnTo>
                  <a:lnTo>
                    <a:pt x="3855" y="20207"/>
                  </a:lnTo>
                  <a:lnTo>
                    <a:pt x="8883" y="22809"/>
                  </a:lnTo>
                  <a:lnTo>
                    <a:pt x="9403" y="4279"/>
                  </a:lnTo>
                  <a:lnTo>
                    <a:pt x="6178" y="3327"/>
                  </a:lnTo>
                  <a:lnTo>
                    <a:pt x="3130" y="2184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42" name="Google Shape;9342;gefe2f4b35a_0_4785"/>
            <p:cNvSpPr/>
            <p:nvPr/>
          </p:nvSpPr>
          <p:spPr>
            <a:xfrm>
              <a:off x="4250702" y="2297899"/>
              <a:ext cx="2638425" cy="40005"/>
            </a:xfrm>
            <a:custGeom>
              <a:rect b="b" l="l" r="r" t="t"/>
              <a:pathLst>
                <a:path extrusionOk="0" h="40005" w="2638425">
                  <a:moveTo>
                    <a:pt x="20751" y="12636"/>
                  </a:moveTo>
                  <a:lnTo>
                    <a:pt x="16789" y="9004"/>
                  </a:lnTo>
                  <a:lnTo>
                    <a:pt x="10782" y="7620"/>
                  </a:lnTo>
                  <a:lnTo>
                    <a:pt x="6146" y="7620"/>
                  </a:lnTo>
                  <a:lnTo>
                    <a:pt x="1422" y="10020"/>
                  </a:lnTo>
                  <a:lnTo>
                    <a:pt x="0" y="16154"/>
                  </a:lnTo>
                  <a:lnTo>
                    <a:pt x="7505" y="16154"/>
                  </a:lnTo>
                  <a:lnTo>
                    <a:pt x="8597" y="22263"/>
                  </a:lnTo>
                  <a:lnTo>
                    <a:pt x="14693" y="23533"/>
                  </a:lnTo>
                  <a:lnTo>
                    <a:pt x="20701" y="17741"/>
                  </a:lnTo>
                  <a:lnTo>
                    <a:pt x="20751" y="12636"/>
                  </a:lnTo>
                  <a:close/>
                </a:path>
                <a:path extrusionOk="0" h="40005" w="2638425">
                  <a:moveTo>
                    <a:pt x="2557208" y="36918"/>
                  </a:moveTo>
                  <a:lnTo>
                    <a:pt x="2556014" y="30899"/>
                  </a:lnTo>
                  <a:lnTo>
                    <a:pt x="2547455" y="30594"/>
                  </a:lnTo>
                  <a:lnTo>
                    <a:pt x="2546121" y="23190"/>
                  </a:lnTo>
                  <a:lnTo>
                    <a:pt x="2537269" y="23190"/>
                  </a:lnTo>
                  <a:lnTo>
                    <a:pt x="2536215" y="23190"/>
                  </a:lnTo>
                  <a:lnTo>
                    <a:pt x="2535059" y="23291"/>
                  </a:lnTo>
                  <a:lnTo>
                    <a:pt x="2533777" y="23533"/>
                  </a:lnTo>
                  <a:lnTo>
                    <a:pt x="2531567" y="30581"/>
                  </a:lnTo>
                  <a:lnTo>
                    <a:pt x="2533827" y="35687"/>
                  </a:lnTo>
                  <a:lnTo>
                    <a:pt x="2538958" y="38785"/>
                  </a:lnTo>
                  <a:lnTo>
                    <a:pt x="2545334" y="39827"/>
                  </a:lnTo>
                  <a:lnTo>
                    <a:pt x="2551519" y="39827"/>
                  </a:lnTo>
                  <a:lnTo>
                    <a:pt x="2557208" y="36918"/>
                  </a:lnTo>
                  <a:close/>
                </a:path>
                <a:path extrusionOk="0" h="40005" w="2638425">
                  <a:moveTo>
                    <a:pt x="2638082" y="3479"/>
                  </a:moveTo>
                  <a:lnTo>
                    <a:pt x="2636291" y="0"/>
                  </a:lnTo>
                  <a:lnTo>
                    <a:pt x="2631694" y="0"/>
                  </a:lnTo>
                  <a:lnTo>
                    <a:pt x="2627998" y="0"/>
                  </a:lnTo>
                  <a:lnTo>
                    <a:pt x="2622486" y="2247"/>
                  </a:lnTo>
                  <a:lnTo>
                    <a:pt x="2614993" y="8559"/>
                  </a:lnTo>
                  <a:lnTo>
                    <a:pt x="2620238" y="12433"/>
                  </a:lnTo>
                  <a:lnTo>
                    <a:pt x="2624632" y="13893"/>
                  </a:lnTo>
                  <a:lnTo>
                    <a:pt x="2633497" y="13893"/>
                  </a:lnTo>
                  <a:lnTo>
                    <a:pt x="2636685" y="10426"/>
                  </a:lnTo>
                  <a:lnTo>
                    <a:pt x="2638082" y="347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43" name="Google Shape;9343;gefe2f4b35a_0_4785"/>
            <p:cNvSpPr/>
            <p:nvPr/>
          </p:nvSpPr>
          <p:spPr>
            <a:xfrm>
              <a:off x="2367851" y="2328796"/>
              <a:ext cx="12064" cy="19685"/>
            </a:xfrm>
            <a:custGeom>
              <a:rect b="b" l="l" r="r" t="t"/>
              <a:pathLst>
                <a:path extrusionOk="0" h="19685" w="12064">
                  <a:moveTo>
                    <a:pt x="4508" y="0"/>
                  </a:moveTo>
                  <a:lnTo>
                    <a:pt x="2628" y="1892"/>
                  </a:lnTo>
                  <a:lnTo>
                    <a:pt x="1104" y="4076"/>
                  </a:lnTo>
                  <a:lnTo>
                    <a:pt x="0" y="6388"/>
                  </a:lnTo>
                  <a:lnTo>
                    <a:pt x="2324" y="9271"/>
                  </a:lnTo>
                  <a:lnTo>
                    <a:pt x="4610" y="12001"/>
                  </a:lnTo>
                  <a:lnTo>
                    <a:pt x="11506" y="19672"/>
                  </a:lnTo>
                  <a:lnTo>
                    <a:pt x="11595" y="10617"/>
                  </a:lnTo>
                  <a:lnTo>
                    <a:pt x="11569" y="1663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44" name="Google Shape;9344;gefe2f4b35a_0_4785"/>
            <p:cNvSpPr/>
            <p:nvPr/>
          </p:nvSpPr>
          <p:spPr>
            <a:xfrm>
              <a:off x="2365802" y="2335179"/>
              <a:ext cx="13969" cy="23494"/>
            </a:xfrm>
            <a:custGeom>
              <a:rect b="b" l="l" r="r" t="t"/>
              <a:pathLst>
                <a:path extrusionOk="0" h="23494" w="13969">
                  <a:moveTo>
                    <a:pt x="2043" y="0"/>
                  </a:moveTo>
                  <a:lnTo>
                    <a:pt x="0" y="7458"/>
                  </a:lnTo>
                  <a:lnTo>
                    <a:pt x="1040" y="14595"/>
                  </a:lnTo>
                  <a:lnTo>
                    <a:pt x="5518" y="20270"/>
                  </a:lnTo>
                  <a:lnTo>
                    <a:pt x="13791" y="23342"/>
                  </a:lnTo>
                  <a:lnTo>
                    <a:pt x="13473" y="20243"/>
                  </a:lnTo>
                  <a:lnTo>
                    <a:pt x="13549" y="13284"/>
                  </a:lnTo>
                  <a:lnTo>
                    <a:pt x="6653" y="5613"/>
                  </a:lnTo>
                  <a:lnTo>
                    <a:pt x="4380" y="2882"/>
                  </a:lnTo>
                  <a:lnTo>
                    <a:pt x="20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45" name="Google Shape;9345;gefe2f4b35a_0_4785"/>
            <p:cNvSpPr/>
            <p:nvPr/>
          </p:nvSpPr>
          <p:spPr>
            <a:xfrm>
              <a:off x="1716639" y="2355968"/>
              <a:ext cx="11430" cy="10160"/>
            </a:xfrm>
            <a:custGeom>
              <a:rect b="b" l="l" r="r" t="t"/>
              <a:pathLst>
                <a:path extrusionOk="0" h="10160" w="11430">
                  <a:moveTo>
                    <a:pt x="10922" y="0"/>
                  </a:moveTo>
                  <a:lnTo>
                    <a:pt x="6896" y="2895"/>
                  </a:lnTo>
                  <a:lnTo>
                    <a:pt x="3175" y="6273"/>
                  </a:lnTo>
                  <a:lnTo>
                    <a:pt x="0" y="9817"/>
                  </a:lnTo>
                  <a:lnTo>
                    <a:pt x="2679" y="9156"/>
                  </a:lnTo>
                  <a:lnTo>
                    <a:pt x="5791" y="8902"/>
                  </a:lnTo>
                  <a:lnTo>
                    <a:pt x="9753" y="8902"/>
                  </a:lnTo>
                  <a:lnTo>
                    <a:pt x="10960" y="8928"/>
                  </a:lnTo>
                  <a:lnTo>
                    <a:pt x="1092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46" name="Google Shape;9346;gefe2f4b35a_0_4785"/>
            <p:cNvSpPr/>
            <p:nvPr/>
          </p:nvSpPr>
          <p:spPr>
            <a:xfrm>
              <a:off x="1727558" y="2346396"/>
              <a:ext cx="48260" cy="20955"/>
            </a:xfrm>
            <a:custGeom>
              <a:rect b="b" l="l" r="r" t="t"/>
              <a:pathLst>
                <a:path extrusionOk="0" h="20955" w="48260">
                  <a:moveTo>
                    <a:pt x="33972" y="0"/>
                  </a:moveTo>
                  <a:lnTo>
                    <a:pt x="25742" y="0"/>
                  </a:lnTo>
                  <a:lnTo>
                    <a:pt x="19150" y="697"/>
                  </a:lnTo>
                  <a:lnTo>
                    <a:pt x="12561" y="2659"/>
                  </a:lnTo>
                  <a:lnTo>
                    <a:pt x="6127" y="5684"/>
                  </a:lnTo>
                  <a:lnTo>
                    <a:pt x="0" y="9575"/>
                  </a:lnTo>
                  <a:lnTo>
                    <a:pt x="38" y="18491"/>
                  </a:lnTo>
                  <a:lnTo>
                    <a:pt x="4419" y="18605"/>
                  </a:lnTo>
                  <a:lnTo>
                    <a:pt x="24739" y="20548"/>
                  </a:lnTo>
                  <a:lnTo>
                    <a:pt x="38595" y="20548"/>
                  </a:lnTo>
                  <a:lnTo>
                    <a:pt x="45808" y="18808"/>
                  </a:lnTo>
                  <a:lnTo>
                    <a:pt x="48031" y="12128"/>
                  </a:lnTo>
                  <a:lnTo>
                    <a:pt x="41846" y="3454"/>
                  </a:lnTo>
                  <a:lnTo>
                    <a:pt x="3397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47" name="Google Shape;9347;gefe2f4b35a_0_4785"/>
            <p:cNvSpPr/>
            <p:nvPr/>
          </p:nvSpPr>
          <p:spPr>
            <a:xfrm>
              <a:off x="1788350" y="2343548"/>
              <a:ext cx="24130" cy="23494"/>
            </a:xfrm>
            <a:custGeom>
              <a:rect b="b" l="l" r="r" t="t"/>
              <a:pathLst>
                <a:path extrusionOk="0" h="23494" w="24130">
                  <a:moveTo>
                    <a:pt x="24053" y="0"/>
                  </a:moveTo>
                  <a:lnTo>
                    <a:pt x="21691" y="304"/>
                  </a:lnTo>
                  <a:lnTo>
                    <a:pt x="19100" y="355"/>
                  </a:lnTo>
                  <a:lnTo>
                    <a:pt x="7442" y="330"/>
                  </a:lnTo>
                  <a:lnTo>
                    <a:pt x="3200" y="495"/>
                  </a:lnTo>
                  <a:lnTo>
                    <a:pt x="0" y="1701"/>
                  </a:lnTo>
                  <a:lnTo>
                    <a:pt x="38" y="8712"/>
                  </a:lnTo>
                  <a:lnTo>
                    <a:pt x="6985" y="12407"/>
                  </a:lnTo>
                  <a:lnTo>
                    <a:pt x="7137" y="23190"/>
                  </a:lnTo>
                  <a:lnTo>
                    <a:pt x="19596" y="23190"/>
                  </a:lnTo>
                  <a:lnTo>
                    <a:pt x="21640" y="22910"/>
                  </a:lnTo>
                  <a:lnTo>
                    <a:pt x="24053" y="22237"/>
                  </a:lnTo>
                  <a:lnTo>
                    <a:pt x="240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48" name="Google Shape;9348;gefe2f4b35a_0_4785"/>
            <p:cNvSpPr/>
            <p:nvPr/>
          </p:nvSpPr>
          <p:spPr>
            <a:xfrm>
              <a:off x="66738" y="2345257"/>
              <a:ext cx="1722120" cy="28575"/>
            </a:xfrm>
            <a:custGeom>
              <a:rect b="b" l="l" r="r" t="t"/>
              <a:pathLst>
                <a:path extrusionOk="0" h="28575" w="1722120">
                  <a:moveTo>
                    <a:pt x="43992" y="5791"/>
                  </a:moveTo>
                  <a:lnTo>
                    <a:pt x="6324" y="18135"/>
                  </a:lnTo>
                  <a:lnTo>
                    <a:pt x="0" y="28028"/>
                  </a:lnTo>
                  <a:lnTo>
                    <a:pt x="14554" y="26123"/>
                  </a:lnTo>
                  <a:lnTo>
                    <a:pt x="28892" y="23952"/>
                  </a:lnTo>
                  <a:lnTo>
                    <a:pt x="39789" y="18249"/>
                  </a:lnTo>
                  <a:lnTo>
                    <a:pt x="43992" y="5791"/>
                  </a:lnTo>
                  <a:close/>
                </a:path>
                <a:path extrusionOk="0" h="28575" w="1722120">
                  <a:moveTo>
                    <a:pt x="1721637" y="7010"/>
                  </a:moveTo>
                  <a:lnTo>
                    <a:pt x="1721612" y="0"/>
                  </a:lnTo>
                  <a:lnTo>
                    <a:pt x="1718932" y="1016"/>
                  </a:lnTo>
                  <a:lnTo>
                    <a:pt x="1717001" y="2768"/>
                  </a:lnTo>
                  <a:lnTo>
                    <a:pt x="1716303" y="5778"/>
                  </a:lnTo>
                  <a:lnTo>
                    <a:pt x="1718475" y="5778"/>
                  </a:lnTo>
                  <a:lnTo>
                    <a:pt x="1720202" y="6248"/>
                  </a:lnTo>
                  <a:lnTo>
                    <a:pt x="1721637" y="701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49" name="Google Shape;9349;gefe2f4b35a_0_4785"/>
            <p:cNvSpPr/>
            <p:nvPr/>
          </p:nvSpPr>
          <p:spPr>
            <a:xfrm>
              <a:off x="1436653" y="2350949"/>
              <a:ext cx="17144" cy="31750"/>
            </a:xfrm>
            <a:custGeom>
              <a:rect b="b" l="l" r="r" t="t"/>
              <a:pathLst>
                <a:path extrusionOk="0" h="31750" w="17144">
                  <a:moveTo>
                    <a:pt x="13716" y="0"/>
                  </a:moveTo>
                  <a:lnTo>
                    <a:pt x="8483" y="0"/>
                  </a:lnTo>
                  <a:lnTo>
                    <a:pt x="7835" y="25"/>
                  </a:lnTo>
                  <a:lnTo>
                    <a:pt x="7505" y="88"/>
                  </a:lnTo>
                  <a:lnTo>
                    <a:pt x="2787" y="8945"/>
                  </a:lnTo>
                  <a:lnTo>
                    <a:pt x="4825" y="20734"/>
                  </a:lnTo>
                  <a:lnTo>
                    <a:pt x="0" y="29591"/>
                  </a:lnTo>
                  <a:lnTo>
                    <a:pt x="1320" y="30340"/>
                  </a:lnTo>
                  <a:lnTo>
                    <a:pt x="2552" y="30873"/>
                  </a:lnTo>
                  <a:lnTo>
                    <a:pt x="3708" y="31203"/>
                  </a:lnTo>
                  <a:lnTo>
                    <a:pt x="10756" y="26200"/>
                  </a:lnTo>
                  <a:lnTo>
                    <a:pt x="14706" y="23495"/>
                  </a:lnTo>
                  <a:lnTo>
                    <a:pt x="15455" y="23101"/>
                  </a:lnTo>
                  <a:lnTo>
                    <a:pt x="16116" y="20840"/>
                  </a:lnTo>
                  <a:lnTo>
                    <a:pt x="16446" y="18326"/>
                  </a:lnTo>
                  <a:lnTo>
                    <a:pt x="16598" y="791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50" name="Google Shape;9350;gefe2f4b35a_0_4785"/>
            <p:cNvSpPr/>
            <p:nvPr/>
          </p:nvSpPr>
          <p:spPr>
            <a:xfrm>
              <a:off x="1440364" y="2374050"/>
              <a:ext cx="12065" cy="8889"/>
            </a:xfrm>
            <a:custGeom>
              <a:rect b="b" l="l" r="r" t="t"/>
              <a:pathLst>
                <a:path extrusionOk="0" h="8889" w="12065">
                  <a:moveTo>
                    <a:pt x="11747" y="0"/>
                  </a:moveTo>
                  <a:lnTo>
                    <a:pt x="0" y="8102"/>
                  </a:lnTo>
                  <a:lnTo>
                    <a:pt x="1003" y="8394"/>
                  </a:lnTo>
                  <a:lnTo>
                    <a:pt x="1955" y="8534"/>
                  </a:lnTo>
                  <a:lnTo>
                    <a:pt x="7429" y="8534"/>
                  </a:lnTo>
                  <a:lnTo>
                    <a:pt x="10337" y="4851"/>
                  </a:lnTo>
                  <a:lnTo>
                    <a:pt x="1174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51" name="Google Shape;9351;gefe2f4b35a_0_4785"/>
            <p:cNvSpPr/>
            <p:nvPr/>
          </p:nvSpPr>
          <p:spPr>
            <a:xfrm>
              <a:off x="1282077" y="2350401"/>
              <a:ext cx="781050" cy="38100"/>
            </a:xfrm>
            <a:custGeom>
              <a:rect b="b" l="l" r="r" t="t"/>
              <a:pathLst>
                <a:path extrusionOk="0" h="38100" w="781050">
                  <a:moveTo>
                    <a:pt x="38646" y="14058"/>
                  </a:moveTo>
                  <a:lnTo>
                    <a:pt x="35801" y="13563"/>
                  </a:lnTo>
                  <a:lnTo>
                    <a:pt x="32715" y="13335"/>
                  </a:lnTo>
                  <a:lnTo>
                    <a:pt x="29552" y="13335"/>
                  </a:lnTo>
                  <a:lnTo>
                    <a:pt x="19278" y="14084"/>
                  </a:lnTo>
                  <a:lnTo>
                    <a:pt x="9969" y="16129"/>
                  </a:lnTo>
                  <a:lnTo>
                    <a:pt x="3073" y="19164"/>
                  </a:lnTo>
                  <a:lnTo>
                    <a:pt x="0" y="22885"/>
                  </a:lnTo>
                  <a:lnTo>
                    <a:pt x="4114" y="27266"/>
                  </a:lnTo>
                  <a:lnTo>
                    <a:pt x="10642" y="29210"/>
                  </a:lnTo>
                  <a:lnTo>
                    <a:pt x="18300" y="30010"/>
                  </a:lnTo>
                  <a:lnTo>
                    <a:pt x="38646" y="14058"/>
                  </a:lnTo>
                  <a:close/>
                </a:path>
                <a:path extrusionOk="0" h="38100" w="781050">
                  <a:moveTo>
                    <a:pt x="780656" y="635"/>
                  </a:moveTo>
                  <a:lnTo>
                    <a:pt x="777951" y="203"/>
                  </a:lnTo>
                  <a:lnTo>
                    <a:pt x="775462" y="0"/>
                  </a:lnTo>
                  <a:lnTo>
                    <a:pt x="773176" y="0"/>
                  </a:lnTo>
                  <a:lnTo>
                    <a:pt x="759866" y="3263"/>
                  </a:lnTo>
                  <a:lnTo>
                    <a:pt x="751725" y="11849"/>
                  </a:lnTo>
                  <a:lnTo>
                    <a:pt x="746988" y="23914"/>
                  </a:lnTo>
                  <a:lnTo>
                    <a:pt x="743877" y="37630"/>
                  </a:lnTo>
                  <a:lnTo>
                    <a:pt x="758164" y="33553"/>
                  </a:lnTo>
                  <a:lnTo>
                    <a:pt x="769073" y="26009"/>
                  </a:lnTo>
                  <a:lnTo>
                    <a:pt x="776579" y="15024"/>
                  </a:lnTo>
                  <a:lnTo>
                    <a:pt x="780656" y="6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52" name="Google Shape;9352;gefe2f4b35a_0_4785"/>
            <p:cNvSpPr/>
            <p:nvPr/>
          </p:nvSpPr>
          <p:spPr>
            <a:xfrm>
              <a:off x="1300378" y="2364460"/>
              <a:ext cx="1891030" cy="19685"/>
            </a:xfrm>
            <a:custGeom>
              <a:rect b="b" l="l" r="r" t="t"/>
              <a:pathLst>
                <a:path extrusionOk="0" h="19685" w="1891030">
                  <a:moveTo>
                    <a:pt x="34099" y="9766"/>
                  </a:moveTo>
                  <a:lnTo>
                    <a:pt x="31788" y="5080"/>
                  </a:lnTo>
                  <a:lnTo>
                    <a:pt x="26962" y="1879"/>
                  </a:lnTo>
                  <a:lnTo>
                    <a:pt x="20345" y="0"/>
                  </a:lnTo>
                  <a:lnTo>
                    <a:pt x="0" y="15951"/>
                  </a:lnTo>
                  <a:lnTo>
                    <a:pt x="3670" y="16344"/>
                  </a:lnTo>
                  <a:lnTo>
                    <a:pt x="7581" y="16459"/>
                  </a:lnTo>
                  <a:lnTo>
                    <a:pt x="18707" y="16459"/>
                  </a:lnTo>
                  <a:lnTo>
                    <a:pt x="26162" y="16090"/>
                  </a:lnTo>
                  <a:lnTo>
                    <a:pt x="33235" y="16090"/>
                  </a:lnTo>
                  <a:lnTo>
                    <a:pt x="34099" y="9766"/>
                  </a:lnTo>
                  <a:close/>
                </a:path>
                <a:path extrusionOk="0" h="19685" w="1891030">
                  <a:moveTo>
                    <a:pt x="1890471" y="14605"/>
                  </a:moveTo>
                  <a:lnTo>
                    <a:pt x="1889188" y="9017"/>
                  </a:lnTo>
                  <a:lnTo>
                    <a:pt x="1882241" y="1333"/>
                  </a:lnTo>
                  <a:lnTo>
                    <a:pt x="1876971" y="9258"/>
                  </a:lnTo>
                  <a:lnTo>
                    <a:pt x="1876501" y="14833"/>
                  </a:lnTo>
                  <a:lnTo>
                    <a:pt x="1879219" y="18110"/>
                  </a:lnTo>
                  <a:lnTo>
                    <a:pt x="1883511" y="19189"/>
                  </a:lnTo>
                  <a:lnTo>
                    <a:pt x="1887943" y="18034"/>
                  </a:lnTo>
                  <a:lnTo>
                    <a:pt x="1890471" y="14605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53" name="Google Shape;9353;gefe2f4b35a_0_4785"/>
            <p:cNvSpPr/>
            <p:nvPr/>
          </p:nvSpPr>
          <p:spPr>
            <a:xfrm>
              <a:off x="3690797" y="2366263"/>
              <a:ext cx="3419475" cy="31114"/>
            </a:xfrm>
            <a:custGeom>
              <a:rect b="b" l="l" r="r" t="t"/>
              <a:pathLst>
                <a:path extrusionOk="0" h="31114" w="3419475">
                  <a:moveTo>
                    <a:pt x="44246" y="7023"/>
                  </a:moveTo>
                  <a:lnTo>
                    <a:pt x="39636" y="2146"/>
                  </a:lnTo>
                  <a:lnTo>
                    <a:pt x="32969" y="0"/>
                  </a:lnTo>
                  <a:lnTo>
                    <a:pt x="26149" y="0"/>
                  </a:lnTo>
                  <a:lnTo>
                    <a:pt x="17995" y="1003"/>
                  </a:lnTo>
                  <a:lnTo>
                    <a:pt x="10426" y="3860"/>
                  </a:lnTo>
                  <a:lnTo>
                    <a:pt x="4178" y="8356"/>
                  </a:lnTo>
                  <a:lnTo>
                    <a:pt x="0" y="14274"/>
                  </a:lnTo>
                  <a:lnTo>
                    <a:pt x="3937" y="18542"/>
                  </a:lnTo>
                  <a:lnTo>
                    <a:pt x="9207" y="20256"/>
                  </a:lnTo>
                  <a:lnTo>
                    <a:pt x="14859" y="20256"/>
                  </a:lnTo>
                  <a:lnTo>
                    <a:pt x="23114" y="19164"/>
                  </a:lnTo>
                  <a:lnTo>
                    <a:pt x="31203" y="16230"/>
                  </a:lnTo>
                  <a:lnTo>
                    <a:pt x="38468" y="12001"/>
                  </a:lnTo>
                  <a:lnTo>
                    <a:pt x="44246" y="7023"/>
                  </a:lnTo>
                  <a:close/>
                </a:path>
                <a:path extrusionOk="0" h="31114" w="3419475">
                  <a:moveTo>
                    <a:pt x="2806598" y="29375"/>
                  </a:moveTo>
                  <a:lnTo>
                    <a:pt x="2805646" y="20942"/>
                  </a:lnTo>
                  <a:lnTo>
                    <a:pt x="2802636" y="14605"/>
                  </a:lnTo>
                  <a:lnTo>
                    <a:pt x="2797860" y="10071"/>
                  </a:lnTo>
                  <a:lnTo>
                    <a:pt x="2791587" y="7023"/>
                  </a:lnTo>
                  <a:lnTo>
                    <a:pt x="2786469" y="14630"/>
                  </a:lnTo>
                  <a:lnTo>
                    <a:pt x="2785046" y="22352"/>
                  </a:lnTo>
                  <a:lnTo>
                    <a:pt x="2788247" y="28333"/>
                  </a:lnTo>
                  <a:lnTo>
                    <a:pt x="2796984" y="30734"/>
                  </a:lnTo>
                  <a:lnTo>
                    <a:pt x="2799664" y="30734"/>
                  </a:lnTo>
                  <a:lnTo>
                    <a:pt x="2802852" y="30314"/>
                  </a:lnTo>
                  <a:lnTo>
                    <a:pt x="2806598" y="29375"/>
                  </a:lnTo>
                  <a:close/>
                </a:path>
                <a:path extrusionOk="0" h="31114" w="3419475">
                  <a:moveTo>
                    <a:pt x="3418890" y="20370"/>
                  </a:moveTo>
                  <a:lnTo>
                    <a:pt x="3417697" y="14287"/>
                  </a:lnTo>
                  <a:lnTo>
                    <a:pt x="3409391" y="14071"/>
                  </a:lnTo>
                  <a:lnTo>
                    <a:pt x="3407892" y="6743"/>
                  </a:lnTo>
                  <a:lnTo>
                    <a:pt x="3399015" y="6743"/>
                  </a:lnTo>
                  <a:lnTo>
                    <a:pt x="3398050" y="6743"/>
                  </a:lnTo>
                  <a:lnTo>
                    <a:pt x="3396996" y="6832"/>
                  </a:lnTo>
                  <a:lnTo>
                    <a:pt x="3395840" y="7023"/>
                  </a:lnTo>
                  <a:lnTo>
                    <a:pt x="3393579" y="14046"/>
                  </a:lnTo>
                  <a:lnTo>
                    <a:pt x="3395764" y="19151"/>
                  </a:lnTo>
                  <a:lnTo>
                    <a:pt x="3400793" y="22237"/>
                  </a:lnTo>
                  <a:lnTo>
                    <a:pt x="3407079" y="23291"/>
                  </a:lnTo>
                  <a:lnTo>
                    <a:pt x="3413226" y="23291"/>
                  </a:lnTo>
                  <a:lnTo>
                    <a:pt x="3418890" y="2037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54" name="Google Shape;9354;gefe2f4b35a_0_4785"/>
            <p:cNvSpPr/>
            <p:nvPr/>
          </p:nvSpPr>
          <p:spPr>
            <a:xfrm>
              <a:off x="2755328" y="2380536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9349" y="0"/>
                  </a:moveTo>
                  <a:lnTo>
                    <a:pt x="19752" y="1414"/>
                  </a:lnTo>
                  <a:lnTo>
                    <a:pt x="11445" y="4173"/>
                  </a:lnTo>
                  <a:lnTo>
                    <a:pt x="4753" y="8620"/>
                  </a:lnTo>
                  <a:lnTo>
                    <a:pt x="0" y="15100"/>
                  </a:lnTo>
                  <a:lnTo>
                    <a:pt x="1104" y="14960"/>
                  </a:lnTo>
                  <a:lnTo>
                    <a:pt x="2133" y="14897"/>
                  </a:lnTo>
                  <a:lnTo>
                    <a:pt x="8432" y="14897"/>
                  </a:lnTo>
                  <a:lnTo>
                    <a:pt x="22402" y="22415"/>
                  </a:lnTo>
                  <a:lnTo>
                    <a:pt x="28778" y="22390"/>
                  </a:lnTo>
                  <a:lnTo>
                    <a:pt x="29349" y="22352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55" name="Google Shape;9355;gefe2f4b35a_0_4785"/>
            <p:cNvSpPr/>
            <p:nvPr/>
          </p:nvSpPr>
          <p:spPr>
            <a:xfrm>
              <a:off x="2910118" y="2388722"/>
              <a:ext cx="45085" cy="17144"/>
            </a:xfrm>
            <a:custGeom>
              <a:rect b="b" l="l" r="r" t="t"/>
              <a:pathLst>
                <a:path extrusionOk="0" h="17144" w="45085">
                  <a:moveTo>
                    <a:pt x="36474" y="0"/>
                  </a:moveTo>
                  <a:lnTo>
                    <a:pt x="29768" y="0"/>
                  </a:lnTo>
                  <a:lnTo>
                    <a:pt x="20456" y="1194"/>
                  </a:lnTo>
                  <a:lnTo>
                    <a:pt x="11407" y="4567"/>
                  </a:lnTo>
                  <a:lnTo>
                    <a:pt x="4097" y="9799"/>
                  </a:lnTo>
                  <a:lnTo>
                    <a:pt x="0" y="16573"/>
                  </a:lnTo>
                  <a:lnTo>
                    <a:pt x="9950" y="15296"/>
                  </a:lnTo>
                  <a:lnTo>
                    <a:pt x="20847" y="14143"/>
                  </a:lnTo>
                  <a:lnTo>
                    <a:pt x="32543" y="13124"/>
                  </a:lnTo>
                  <a:lnTo>
                    <a:pt x="44894" y="12255"/>
                  </a:lnTo>
                  <a:lnTo>
                    <a:pt x="44830" y="10706"/>
                  </a:lnTo>
                  <a:lnTo>
                    <a:pt x="44551" y="8928"/>
                  </a:lnTo>
                  <a:lnTo>
                    <a:pt x="44030" y="6908"/>
                  </a:lnTo>
                  <a:lnTo>
                    <a:pt x="42163" y="2095"/>
                  </a:lnTo>
                  <a:lnTo>
                    <a:pt x="3647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56" name="Google Shape;9356;gefe2f4b35a_0_4785"/>
            <p:cNvSpPr/>
            <p:nvPr/>
          </p:nvSpPr>
          <p:spPr>
            <a:xfrm>
              <a:off x="2909573" y="2400978"/>
              <a:ext cx="46355" cy="10794"/>
            </a:xfrm>
            <a:custGeom>
              <a:rect b="b" l="l" r="r" t="t"/>
              <a:pathLst>
                <a:path extrusionOk="0" h="10794" w="46355">
                  <a:moveTo>
                    <a:pt x="45440" y="0"/>
                  </a:moveTo>
                  <a:lnTo>
                    <a:pt x="546" y="4305"/>
                  </a:lnTo>
                  <a:lnTo>
                    <a:pt x="0" y="7632"/>
                  </a:lnTo>
                  <a:lnTo>
                    <a:pt x="304" y="9398"/>
                  </a:lnTo>
                  <a:lnTo>
                    <a:pt x="2413" y="8763"/>
                  </a:lnTo>
                  <a:lnTo>
                    <a:pt x="4927" y="8534"/>
                  </a:lnTo>
                  <a:lnTo>
                    <a:pt x="11430" y="8534"/>
                  </a:lnTo>
                  <a:lnTo>
                    <a:pt x="28143" y="10287"/>
                  </a:lnTo>
                  <a:lnTo>
                    <a:pt x="39814" y="10287"/>
                  </a:lnTo>
                  <a:lnTo>
                    <a:pt x="45758" y="8280"/>
                  </a:lnTo>
                  <a:lnTo>
                    <a:pt x="4544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57" name="Google Shape;9357;gefe2f4b35a_0_4785"/>
            <p:cNvSpPr/>
            <p:nvPr/>
          </p:nvSpPr>
          <p:spPr>
            <a:xfrm>
              <a:off x="6423698" y="2387345"/>
              <a:ext cx="6115050" cy="24764"/>
            </a:xfrm>
            <a:custGeom>
              <a:rect b="b" l="l" r="r" t="t"/>
              <a:pathLst>
                <a:path extrusionOk="0" h="24764" w="6115050">
                  <a:moveTo>
                    <a:pt x="36741" y="23037"/>
                  </a:moveTo>
                  <a:lnTo>
                    <a:pt x="35699" y="14630"/>
                  </a:lnTo>
                  <a:lnTo>
                    <a:pt x="29324" y="8077"/>
                  </a:lnTo>
                  <a:lnTo>
                    <a:pt x="20116" y="3835"/>
                  </a:lnTo>
                  <a:lnTo>
                    <a:pt x="10502" y="2324"/>
                  </a:lnTo>
                  <a:lnTo>
                    <a:pt x="4927" y="2324"/>
                  </a:lnTo>
                  <a:lnTo>
                    <a:pt x="533" y="4165"/>
                  </a:lnTo>
                  <a:lnTo>
                    <a:pt x="0" y="8293"/>
                  </a:lnTo>
                  <a:lnTo>
                    <a:pt x="4953" y="13665"/>
                  </a:lnTo>
                  <a:lnTo>
                    <a:pt x="10071" y="19011"/>
                  </a:lnTo>
                  <a:lnTo>
                    <a:pt x="16510" y="23101"/>
                  </a:lnTo>
                  <a:lnTo>
                    <a:pt x="25425" y="24739"/>
                  </a:lnTo>
                  <a:lnTo>
                    <a:pt x="28651" y="24739"/>
                  </a:lnTo>
                  <a:lnTo>
                    <a:pt x="32372" y="24218"/>
                  </a:lnTo>
                  <a:lnTo>
                    <a:pt x="36741" y="23037"/>
                  </a:lnTo>
                  <a:close/>
                </a:path>
                <a:path extrusionOk="0" h="24764" w="6115050">
                  <a:moveTo>
                    <a:pt x="493483" y="8280"/>
                  </a:moveTo>
                  <a:lnTo>
                    <a:pt x="486333" y="4419"/>
                  </a:lnTo>
                  <a:lnTo>
                    <a:pt x="480910" y="2959"/>
                  </a:lnTo>
                  <a:lnTo>
                    <a:pt x="477012" y="2959"/>
                  </a:lnTo>
                  <a:lnTo>
                    <a:pt x="471106" y="2959"/>
                  </a:lnTo>
                  <a:lnTo>
                    <a:pt x="468706" y="6299"/>
                  </a:lnTo>
                  <a:lnTo>
                    <a:pt x="469417" y="12979"/>
                  </a:lnTo>
                  <a:lnTo>
                    <a:pt x="472541" y="16319"/>
                  </a:lnTo>
                  <a:lnTo>
                    <a:pt x="481799" y="16319"/>
                  </a:lnTo>
                  <a:lnTo>
                    <a:pt x="487184" y="14211"/>
                  </a:lnTo>
                  <a:lnTo>
                    <a:pt x="493483" y="8280"/>
                  </a:lnTo>
                  <a:close/>
                </a:path>
                <a:path extrusionOk="0" h="24764" w="6115050">
                  <a:moveTo>
                    <a:pt x="6114847" y="14058"/>
                  </a:moveTo>
                  <a:lnTo>
                    <a:pt x="6113818" y="8293"/>
                  </a:lnTo>
                  <a:lnTo>
                    <a:pt x="6105283" y="6337"/>
                  </a:lnTo>
                  <a:lnTo>
                    <a:pt x="6100902" y="0"/>
                  </a:lnTo>
                  <a:lnTo>
                    <a:pt x="6090475" y="0"/>
                  </a:lnTo>
                  <a:lnTo>
                    <a:pt x="6088596" y="0"/>
                  </a:lnTo>
                  <a:lnTo>
                    <a:pt x="6086513" y="203"/>
                  </a:lnTo>
                  <a:lnTo>
                    <a:pt x="6084176" y="685"/>
                  </a:lnTo>
                  <a:lnTo>
                    <a:pt x="6082220" y="8128"/>
                  </a:lnTo>
                  <a:lnTo>
                    <a:pt x="6085065" y="13284"/>
                  </a:lnTo>
                  <a:lnTo>
                    <a:pt x="6091085" y="16281"/>
                  </a:lnTo>
                  <a:lnTo>
                    <a:pt x="6098629" y="17259"/>
                  </a:lnTo>
                  <a:lnTo>
                    <a:pt x="6106846" y="17259"/>
                  </a:lnTo>
                  <a:lnTo>
                    <a:pt x="6114847" y="140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58" name="Google Shape;9358;gefe2f4b35a_0_4785"/>
            <p:cNvSpPr/>
            <p:nvPr/>
          </p:nvSpPr>
          <p:spPr>
            <a:xfrm>
              <a:off x="847398" y="2402890"/>
              <a:ext cx="52069" cy="22860"/>
            </a:xfrm>
            <a:custGeom>
              <a:rect b="b" l="l" r="r" t="t"/>
              <a:pathLst>
                <a:path extrusionOk="0" h="22860" w="52069">
                  <a:moveTo>
                    <a:pt x="51752" y="0"/>
                  </a:moveTo>
                  <a:lnTo>
                    <a:pt x="35391" y="2061"/>
                  </a:lnTo>
                  <a:lnTo>
                    <a:pt x="20232" y="5370"/>
                  </a:lnTo>
                  <a:lnTo>
                    <a:pt x="7895" y="11553"/>
                  </a:lnTo>
                  <a:lnTo>
                    <a:pt x="0" y="22237"/>
                  </a:lnTo>
                  <a:lnTo>
                    <a:pt x="7150" y="22186"/>
                  </a:lnTo>
                  <a:lnTo>
                    <a:pt x="21221" y="22669"/>
                  </a:lnTo>
                  <a:lnTo>
                    <a:pt x="24625" y="22669"/>
                  </a:lnTo>
                  <a:lnTo>
                    <a:pt x="36261" y="21909"/>
                  </a:lnTo>
                  <a:lnTo>
                    <a:pt x="45542" y="18754"/>
                  </a:lnTo>
                  <a:lnTo>
                    <a:pt x="51146" y="11889"/>
                  </a:lnTo>
                  <a:lnTo>
                    <a:pt x="5175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59" name="Google Shape;9359;gefe2f4b35a_0_4785"/>
            <p:cNvSpPr/>
            <p:nvPr/>
          </p:nvSpPr>
          <p:spPr>
            <a:xfrm>
              <a:off x="3695478" y="2402890"/>
              <a:ext cx="15239" cy="20319"/>
            </a:xfrm>
            <a:custGeom>
              <a:rect b="b" l="l" r="r" t="t"/>
              <a:pathLst>
                <a:path extrusionOk="0" h="20319" w="15239">
                  <a:moveTo>
                    <a:pt x="2794" y="0"/>
                  </a:moveTo>
                  <a:lnTo>
                    <a:pt x="0" y="14859"/>
                  </a:lnTo>
                  <a:lnTo>
                    <a:pt x="2908" y="19812"/>
                  </a:lnTo>
                  <a:lnTo>
                    <a:pt x="6616" y="19812"/>
                  </a:lnTo>
                  <a:lnTo>
                    <a:pt x="11893" y="17002"/>
                  </a:lnTo>
                  <a:lnTo>
                    <a:pt x="15101" y="10668"/>
                  </a:lnTo>
                  <a:lnTo>
                    <a:pt x="13112" y="3952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60" name="Google Shape;9360;gefe2f4b35a_0_4785"/>
            <p:cNvSpPr/>
            <p:nvPr/>
          </p:nvSpPr>
          <p:spPr>
            <a:xfrm>
              <a:off x="906357" y="2410378"/>
              <a:ext cx="15240" cy="22860"/>
            </a:xfrm>
            <a:custGeom>
              <a:rect b="b" l="l" r="r" t="t"/>
              <a:pathLst>
                <a:path extrusionOk="0" h="22860" w="15240">
                  <a:moveTo>
                    <a:pt x="0" y="0"/>
                  </a:moveTo>
                  <a:lnTo>
                    <a:pt x="905" y="8335"/>
                  </a:lnTo>
                  <a:lnTo>
                    <a:pt x="3875" y="14576"/>
                  </a:lnTo>
                  <a:lnTo>
                    <a:pt x="8570" y="19088"/>
                  </a:lnTo>
                  <a:lnTo>
                    <a:pt x="14655" y="22237"/>
                  </a:lnTo>
                  <a:lnTo>
                    <a:pt x="13874" y="13805"/>
                  </a:lnTo>
                  <a:lnTo>
                    <a:pt x="10895" y="7489"/>
                  </a:lnTo>
                  <a:lnTo>
                    <a:pt x="6131" y="2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61" name="Google Shape;9361;gefe2f4b35a_0_4785"/>
            <p:cNvSpPr/>
            <p:nvPr/>
          </p:nvSpPr>
          <p:spPr>
            <a:xfrm>
              <a:off x="2276538" y="2410383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43" y="0"/>
                  </a:moveTo>
                  <a:lnTo>
                    <a:pt x="0" y="0"/>
                  </a:lnTo>
                  <a:lnTo>
                    <a:pt x="0" y="14757"/>
                  </a:lnTo>
                  <a:lnTo>
                    <a:pt x="14643" y="14757"/>
                  </a:lnTo>
                  <a:lnTo>
                    <a:pt x="1464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9362" name="Google Shape;9362;gefe2f4b35a_0_4785"/>
            <p:cNvPicPr preferRelativeResize="0"/>
            <p:nvPr/>
          </p:nvPicPr>
          <p:blipFill rotWithShape="1">
            <a:blip r:embed="rId22">
              <a:alphaModFix/>
            </a:blip>
            <a:srcRect b="0" l="0" r="0" t="0"/>
            <a:stretch/>
          </p:blipFill>
          <p:spPr>
            <a:xfrm>
              <a:off x="5377535" y="2476978"/>
              <a:ext cx="125374" cy="1038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63" name="Google Shape;9363;gefe2f4b35a_0_4785"/>
            <p:cNvSpPr/>
            <p:nvPr/>
          </p:nvSpPr>
          <p:spPr>
            <a:xfrm>
              <a:off x="7086261" y="2410378"/>
              <a:ext cx="29845" cy="30480"/>
            </a:xfrm>
            <a:custGeom>
              <a:rect b="b" l="l" r="r" t="t"/>
              <a:pathLst>
                <a:path extrusionOk="0" h="30480" w="29845">
                  <a:moveTo>
                    <a:pt x="380" y="0"/>
                  </a:moveTo>
                  <a:lnTo>
                    <a:pt x="0" y="13212"/>
                  </a:lnTo>
                  <a:lnTo>
                    <a:pt x="3374" y="22640"/>
                  </a:lnTo>
                  <a:lnTo>
                    <a:pt x="10506" y="28292"/>
                  </a:lnTo>
                  <a:lnTo>
                    <a:pt x="21399" y="30175"/>
                  </a:lnTo>
                  <a:lnTo>
                    <a:pt x="23951" y="30175"/>
                  </a:lnTo>
                  <a:lnTo>
                    <a:pt x="26733" y="29946"/>
                  </a:lnTo>
                  <a:lnTo>
                    <a:pt x="29743" y="29502"/>
                  </a:lnTo>
                  <a:lnTo>
                    <a:pt x="26853" y="17634"/>
                  </a:lnTo>
                  <a:lnTo>
                    <a:pt x="18733" y="11036"/>
                  </a:lnTo>
                  <a:lnTo>
                    <a:pt x="8777" y="6295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64" name="Google Shape;9364;gefe2f4b35a_0_4785"/>
            <p:cNvSpPr/>
            <p:nvPr/>
          </p:nvSpPr>
          <p:spPr>
            <a:xfrm>
              <a:off x="997823" y="2417389"/>
              <a:ext cx="34290" cy="23494"/>
            </a:xfrm>
            <a:custGeom>
              <a:rect b="b" l="l" r="r" t="t"/>
              <a:pathLst>
                <a:path extrusionOk="0" h="23494" w="34290">
                  <a:moveTo>
                    <a:pt x="31902" y="0"/>
                  </a:moveTo>
                  <a:lnTo>
                    <a:pt x="31089" y="0"/>
                  </a:lnTo>
                  <a:lnTo>
                    <a:pt x="25539" y="0"/>
                  </a:lnTo>
                  <a:lnTo>
                    <a:pt x="11379" y="7785"/>
                  </a:lnTo>
                  <a:lnTo>
                    <a:pt x="4317" y="7747"/>
                  </a:lnTo>
                  <a:lnTo>
                    <a:pt x="0" y="20675"/>
                  </a:lnTo>
                  <a:lnTo>
                    <a:pt x="6172" y="22999"/>
                  </a:lnTo>
                  <a:lnTo>
                    <a:pt x="17043" y="22999"/>
                  </a:lnTo>
                  <a:lnTo>
                    <a:pt x="27330" y="22263"/>
                  </a:lnTo>
                  <a:lnTo>
                    <a:pt x="31114" y="22263"/>
                  </a:lnTo>
                  <a:lnTo>
                    <a:pt x="32448" y="22326"/>
                  </a:lnTo>
                  <a:lnTo>
                    <a:pt x="33680" y="22491"/>
                  </a:lnTo>
                  <a:lnTo>
                    <a:pt x="33680" y="127"/>
                  </a:lnTo>
                  <a:lnTo>
                    <a:pt x="3190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65" name="Google Shape;9365;gefe2f4b35a_0_4785"/>
            <p:cNvSpPr/>
            <p:nvPr/>
          </p:nvSpPr>
          <p:spPr>
            <a:xfrm>
              <a:off x="2985850" y="2424612"/>
              <a:ext cx="28575" cy="1905"/>
            </a:xfrm>
            <a:custGeom>
              <a:rect b="b" l="l" r="r" t="t"/>
              <a:pathLst>
                <a:path extrusionOk="0" h="1905" w="28575">
                  <a:moveTo>
                    <a:pt x="28562" y="0"/>
                  </a:moveTo>
                  <a:lnTo>
                    <a:pt x="28219" y="0"/>
                  </a:lnTo>
                  <a:lnTo>
                    <a:pt x="19812" y="520"/>
                  </a:lnTo>
                  <a:lnTo>
                    <a:pt x="0" y="1892"/>
                  </a:lnTo>
                  <a:lnTo>
                    <a:pt x="285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66" name="Google Shape;9366;gefe2f4b35a_0_4785"/>
            <p:cNvSpPr/>
            <p:nvPr/>
          </p:nvSpPr>
          <p:spPr>
            <a:xfrm>
              <a:off x="4758867" y="2416631"/>
              <a:ext cx="4822825" cy="38100"/>
            </a:xfrm>
            <a:custGeom>
              <a:rect b="b" l="l" r="r" t="t"/>
              <a:pathLst>
                <a:path extrusionOk="0" h="38100" w="4822825">
                  <a:moveTo>
                    <a:pt x="22186" y="901"/>
                  </a:moveTo>
                  <a:lnTo>
                    <a:pt x="20193" y="800"/>
                  </a:lnTo>
                  <a:lnTo>
                    <a:pt x="19240" y="800"/>
                  </a:lnTo>
                  <a:lnTo>
                    <a:pt x="10134" y="2171"/>
                  </a:lnTo>
                  <a:lnTo>
                    <a:pt x="3924" y="6311"/>
                  </a:lnTo>
                  <a:lnTo>
                    <a:pt x="546" y="13322"/>
                  </a:lnTo>
                  <a:lnTo>
                    <a:pt x="0" y="23253"/>
                  </a:lnTo>
                  <a:lnTo>
                    <a:pt x="2184" y="23825"/>
                  </a:lnTo>
                  <a:lnTo>
                    <a:pt x="4064" y="24079"/>
                  </a:lnTo>
                  <a:lnTo>
                    <a:pt x="5689" y="24079"/>
                  </a:lnTo>
                  <a:lnTo>
                    <a:pt x="12814" y="21336"/>
                  </a:lnTo>
                  <a:lnTo>
                    <a:pt x="16230" y="14833"/>
                  </a:lnTo>
                  <a:lnTo>
                    <a:pt x="18503" y="7162"/>
                  </a:lnTo>
                  <a:lnTo>
                    <a:pt x="22186" y="901"/>
                  </a:lnTo>
                  <a:close/>
                </a:path>
                <a:path extrusionOk="0" h="38100" w="4822825">
                  <a:moveTo>
                    <a:pt x="1947697" y="3632"/>
                  </a:moveTo>
                  <a:lnTo>
                    <a:pt x="1945741" y="0"/>
                  </a:lnTo>
                  <a:lnTo>
                    <a:pt x="1941982" y="0"/>
                  </a:lnTo>
                  <a:lnTo>
                    <a:pt x="1939023" y="0"/>
                  </a:lnTo>
                  <a:lnTo>
                    <a:pt x="1934959" y="2247"/>
                  </a:lnTo>
                  <a:lnTo>
                    <a:pt x="1929866" y="8509"/>
                  </a:lnTo>
                  <a:lnTo>
                    <a:pt x="1934730" y="12890"/>
                  </a:lnTo>
                  <a:lnTo>
                    <a:pt x="1938540" y="14541"/>
                  </a:lnTo>
                  <a:lnTo>
                    <a:pt x="1945589" y="14541"/>
                  </a:lnTo>
                  <a:lnTo>
                    <a:pt x="1947621" y="10909"/>
                  </a:lnTo>
                  <a:lnTo>
                    <a:pt x="1947697" y="3632"/>
                  </a:lnTo>
                  <a:close/>
                </a:path>
                <a:path extrusionOk="0" h="38100" w="4822825">
                  <a:moveTo>
                    <a:pt x="4822774" y="11468"/>
                  </a:moveTo>
                  <a:lnTo>
                    <a:pt x="4817237" y="901"/>
                  </a:lnTo>
                  <a:lnTo>
                    <a:pt x="4816551" y="7607"/>
                  </a:lnTo>
                  <a:lnTo>
                    <a:pt x="4810137" y="8775"/>
                  </a:lnTo>
                  <a:lnTo>
                    <a:pt x="4800651" y="8775"/>
                  </a:lnTo>
                  <a:lnTo>
                    <a:pt x="4792472" y="8445"/>
                  </a:lnTo>
                  <a:lnTo>
                    <a:pt x="4787887" y="8509"/>
                  </a:lnTo>
                  <a:lnTo>
                    <a:pt x="4787735" y="18351"/>
                  </a:lnTo>
                  <a:lnTo>
                    <a:pt x="4782286" y="26758"/>
                  </a:lnTo>
                  <a:lnTo>
                    <a:pt x="4779632" y="33413"/>
                  </a:lnTo>
                  <a:lnTo>
                    <a:pt x="4787887" y="38011"/>
                  </a:lnTo>
                  <a:lnTo>
                    <a:pt x="4798885" y="30213"/>
                  </a:lnTo>
                  <a:lnTo>
                    <a:pt x="4813592" y="21297"/>
                  </a:lnTo>
                  <a:lnTo>
                    <a:pt x="4822774" y="114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67" name="Google Shape;9367;gefe2f4b35a_0_4785"/>
            <p:cNvSpPr/>
            <p:nvPr/>
          </p:nvSpPr>
          <p:spPr>
            <a:xfrm>
              <a:off x="1326108" y="2424657"/>
              <a:ext cx="850264" cy="27939"/>
            </a:xfrm>
            <a:custGeom>
              <a:rect b="b" l="l" r="r" t="t"/>
              <a:pathLst>
                <a:path extrusionOk="0" h="27939" w="850264">
                  <a:moveTo>
                    <a:pt x="36893" y="482"/>
                  </a:moveTo>
                  <a:lnTo>
                    <a:pt x="28790" y="0"/>
                  </a:lnTo>
                  <a:lnTo>
                    <a:pt x="24955" y="0"/>
                  </a:lnTo>
                  <a:lnTo>
                    <a:pt x="15595" y="609"/>
                  </a:lnTo>
                  <a:lnTo>
                    <a:pt x="7848" y="2882"/>
                  </a:lnTo>
                  <a:lnTo>
                    <a:pt x="2425" y="7531"/>
                  </a:lnTo>
                  <a:lnTo>
                    <a:pt x="0" y="15227"/>
                  </a:lnTo>
                  <a:lnTo>
                    <a:pt x="3175" y="18580"/>
                  </a:lnTo>
                  <a:lnTo>
                    <a:pt x="7048" y="20015"/>
                  </a:lnTo>
                  <a:lnTo>
                    <a:pt x="11099" y="20015"/>
                  </a:lnTo>
                  <a:lnTo>
                    <a:pt x="18884" y="18415"/>
                  </a:lnTo>
                  <a:lnTo>
                    <a:pt x="26301" y="14122"/>
                  </a:lnTo>
                  <a:lnTo>
                    <a:pt x="32562" y="7886"/>
                  </a:lnTo>
                  <a:lnTo>
                    <a:pt x="36893" y="482"/>
                  </a:lnTo>
                  <a:close/>
                </a:path>
                <a:path extrusionOk="0" h="27939" w="850264">
                  <a:moveTo>
                    <a:pt x="244678" y="15278"/>
                  </a:moveTo>
                  <a:lnTo>
                    <a:pt x="241554" y="2882"/>
                  </a:lnTo>
                  <a:lnTo>
                    <a:pt x="238658" y="2882"/>
                  </a:lnTo>
                  <a:lnTo>
                    <a:pt x="237667" y="2882"/>
                  </a:lnTo>
                  <a:lnTo>
                    <a:pt x="236689" y="4343"/>
                  </a:lnTo>
                  <a:lnTo>
                    <a:pt x="235953" y="7962"/>
                  </a:lnTo>
                  <a:lnTo>
                    <a:pt x="234251" y="15354"/>
                  </a:lnTo>
                  <a:lnTo>
                    <a:pt x="237693" y="27889"/>
                  </a:lnTo>
                  <a:lnTo>
                    <a:pt x="241579" y="27889"/>
                  </a:lnTo>
                  <a:lnTo>
                    <a:pt x="242506" y="26428"/>
                  </a:lnTo>
                  <a:lnTo>
                    <a:pt x="243154" y="22834"/>
                  </a:lnTo>
                  <a:lnTo>
                    <a:pt x="244678" y="15278"/>
                  </a:lnTo>
                  <a:close/>
                </a:path>
                <a:path extrusionOk="0" h="27939" w="850264">
                  <a:moveTo>
                    <a:pt x="849642" y="0"/>
                  </a:moveTo>
                  <a:lnTo>
                    <a:pt x="838847" y="1041"/>
                  </a:lnTo>
                  <a:lnTo>
                    <a:pt x="830554" y="4546"/>
                  </a:lnTo>
                  <a:lnTo>
                    <a:pt x="825703" y="11493"/>
                  </a:lnTo>
                  <a:lnTo>
                    <a:pt x="825271" y="22834"/>
                  </a:lnTo>
                  <a:lnTo>
                    <a:pt x="830516" y="22021"/>
                  </a:lnTo>
                  <a:lnTo>
                    <a:pt x="835507" y="21005"/>
                  </a:lnTo>
                  <a:lnTo>
                    <a:pt x="840041" y="19558"/>
                  </a:lnTo>
                  <a:lnTo>
                    <a:pt x="842391" y="12788"/>
                  </a:lnTo>
                  <a:lnTo>
                    <a:pt x="845705" y="6286"/>
                  </a:lnTo>
                  <a:lnTo>
                    <a:pt x="84964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68" name="Google Shape;9368;gefe2f4b35a_0_4785"/>
            <p:cNvSpPr/>
            <p:nvPr/>
          </p:nvSpPr>
          <p:spPr>
            <a:xfrm>
              <a:off x="2166148" y="2424652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4274" y="0"/>
                  </a:moveTo>
                  <a:lnTo>
                    <a:pt x="10629" y="0"/>
                  </a:lnTo>
                  <a:lnTo>
                    <a:pt x="9601" y="0"/>
                  </a:lnTo>
                  <a:lnTo>
                    <a:pt x="5664" y="6286"/>
                  </a:lnTo>
                  <a:lnTo>
                    <a:pt x="2349" y="12788"/>
                  </a:lnTo>
                  <a:lnTo>
                    <a:pt x="0" y="19558"/>
                  </a:lnTo>
                  <a:lnTo>
                    <a:pt x="7324" y="16627"/>
                  </a:lnTo>
                  <a:lnTo>
                    <a:pt x="13579" y="12630"/>
                  </a:lnTo>
                  <a:lnTo>
                    <a:pt x="18563" y="7327"/>
                  </a:lnTo>
                  <a:lnTo>
                    <a:pt x="22072" y="482"/>
                  </a:lnTo>
                  <a:lnTo>
                    <a:pt x="18135" y="203"/>
                  </a:lnTo>
                  <a:lnTo>
                    <a:pt x="1427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69" name="Google Shape;9369;gefe2f4b35a_0_4785"/>
            <p:cNvSpPr/>
            <p:nvPr/>
          </p:nvSpPr>
          <p:spPr>
            <a:xfrm>
              <a:off x="6951301" y="2425132"/>
              <a:ext cx="15240" cy="20319"/>
            </a:xfrm>
            <a:custGeom>
              <a:rect b="b" l="l" r="r" t="t"/>
              <a:pathLst>
                <a:path extrusionOk="0" h="20319" w="15240">
                  <a:moveTo>
                    <a:pt x="2679" y="0"/>
                  </a:moveTo>
                  <a:lnTo>
                    <a:pt x="0" y="14935"/>
                  </a:lnTo>
                  <a:lnTo>
                    <a:pt x="2984" y="19913"/>
                  </a:lnTo>
                  <a:lnTo>
                    <a:pt x="6731" y="19913"/>
                  </a:lnTo>
                  <a:lnTo>
                    <a:pt x="12027" y="17087"/>
                  </a:lnTo>
                  <a:lnTo>
                    <a:pt x="15201" y="10718"/>
                  </a:lnTo>
                  <a:lnTo>
                    <a:pt x="13128" y="3968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70" name="Google Shape;9370;gefe2f4b35a_0_4785"/>
            <p:cNvSpPr/>
            <p:nvPr/>
          </p:nvSpPr>
          <p:spPr>
            <a:xfrm>
              <a:off x="1075829" y="2432621"/>
              <a:ext cx="792480" cy="40639"/>
            </a:xfrm>
            <a:custGeom>
              <a:rect b="b" l="l" r="r" t="t"/>
              <a:pathLst>
                <a:path extrusionOk="0" h="40639" w="792480">
                  <a:moveTo>
                    <a:pt x="28448" y="6959"/>
                  </a:moveTo>
                  <a:lnTo>
                    <a:pt x="22148" y="0"/>
                  </a:lnTo>
                  <a:lnTo>
                    <a:pt x="17995" y="6921"/>
                  </a:lnTo>
                  <a:lnTo>
                    <a:pt x="9880" y="9842"/>
                  </a:lnTo>
                  <a:lnTo>
                    <a:pt x="2362" y="13335"/>
                  </a:lnTo>
                  <a:lnTo>
                    <a:pt x="0" y="22009"/>
                  </a:lnTo>
                  <a:lnTo>
                    <a:pt x="3086" y="27317"/>
                  </a:lnTo>
                  <a:lnTo>
                    <a:pt x="6921" y="29413"/>
                  </a:lnTo>
                  <a:lnTo>
                    <a:pt x="10782" y="29413"/>
                  </a:lnTo>
                  <a:lnTo>
                    <a:pt x="20116" y="25603"/>
                  </a:lnTo>
                  <a:lnTo>
                    <a:pt x="26885" y="16814"/>
                  </a:lnTo>
                  <a:lnTo>
                    <a:pt x="28448" y="6959"/>
                  </a:lnTo>
                  <a:close/>
                </a:path>
                <a:path extrusionOk="0" h="40639" w="792480">
                  <a:moveTo>
                    <a:pt x="792264" y="15303"/>
                  </a:moveTo>
                  <a:lnTo>
                    <a:pt x="780897" y="7264"/>
                  </a:lnTo>
                  <a:lnTo>
                    <a:pt x="776236" y="17386"/>
                  </a:lnTo>
                  <a:lnTo>
                    <a:pt x="767715" y="23685"/>
                  </a:lnTo>
                  <a:lnTo>
                    <a:pt x="758380" y="29197"/>
                  </a:lnTo>
                  <a:lnTo>
                    <a:pt x="751281" y="36995"/>
                  </a:lnTo>
                  <a:lnTo>
                    <a:pt x="752957" y="39458"/>
                  </a:lnTo>
                  <a:lnTo>
                    <a:pt x="755840" y="40513"/>
                  </a:lnTo>
                  <a:lnTo>
                    <a:pt x="759345" y="40513"/>
                  </a:lnTo>
                  <a:lnTo>
                    <a:pt x="774230" y="36258"/>
                  </a:lnTo>
                  <a:lnTo>
                    <a:pt x="787615" y="26416"/>
                  </a:lnTo>
                  <a:lnTo>
                    <a:pt x="792264" y="15303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71" name="Google Shape;9371;gefe2f4b35a_0_4785"/>
            <p:cNvSpPr/>
            <p:nvPr/>
          </p:nvSpPr>
          <p:spPr>
            <a:xfrm>
              <a:off x="3448418" y="2447200"/>
              <a:ext cx="10164444" cy="29844"/>
            </a:xfrm>
            <a:custGeom>
              <a:rect b="b" l="l" r="r" t="t"/>
              <a:pathLst>
                <a:path extrusionOk="0" h="29844" w="10164444">
                  <a:moveTo>
                    <a:pt x="28867" y="292"/>
                  </a:moveTo>
                  <a:lnTo>
                    <a:pt x="27889" y="88"/>
                  </a:lnTo>
                  <a:lnTo>
                    <a:pt x="26873" y="0"/>
                  </a:lnTo>
                  <a:lnTo>
                    <a:pt x="25844" y="0"/>
                  </a:lnTo>
                  <a:lnTo>
                    <a:pt x="13563" y="3657"/>
                  </a:lnTo>
                  <a:lnTo>
                    <a:pt x="3632" y="12217"/>
                  </a:lnTo>
                  <a:lnTo>
                    <a:pt x="0" y="22123"/>
                  </a:lnTo>
                  <a:lnTo>
                    <a:pt x="6654" y="29781"/>
                  </a:lnTo>
                  <a:lnTo>
                    <a:pt x="12865" y="23101"/>
                  </a:lnTo>
                  <a:lnTo>
                    <a:pt x="19608" y="16941"/>
                  </a:lnTo>
                  <a:lnTo>
                    <a:pt x="25438" y="9829"/>
                  </a:lnTo>
                  <a:lnTo>
                    <a:pt x="28867" y="292"/>
                  </a:lnTo>
                  <a:close/>
                </a:path>
                <a:path extrusionOk="0" h="29844" w="10164444">
                  <a:moveTo>
                    <a:pt x="3629863" y="4521"/>
                  </a:moveTo>
                  <a:lnTo>
                    <a:pt x="3627894" y="5334"/>
                  </a:lnTo>
                  <a:lnTo>
                    <a:pt x="3623233" y="7429"/>
                  </a:lnTo>
                  <a:lnTo>
                    <a:pt x="3607498" y="14693"/>
                  </a:lnTo>
                  <a:lnTo>
                    <a:pt x="3629863" y="4521"/>
                  </a:lnTo>
                  <a:close/>
                </a:path>
                <a:path extrusionOk="0" h="29844" w="10164444">
                  <a:moveTo>
                    <a:pt x="3814902" y="29781"/>
                  </a:moveTo>
                  <a:lnTo>
                    <a:pt x="3814889" y="15036"/>
                  </a:lnTo>
                  <a:lnTo>
                    <a:pt x="3808526" y="6654"/>
                  </a:lnTo>
                  <a:lnTo>
                    <a:pt x="3798011" y="2463"/>
                  </a:lnTo>
                  <a:lnTo>
                    <a:pt x="3785514" y="292"/>
                  </a:lnTo>
                  <a:lnTo>
                    <a:pt x="3785501" y="15024"/>
                  </a:lnTo>
                  <a:lnTo>
                    <a:pt x="3791801" y="23380"/>
                  </a:lnTo>
                  <a:lnTo>
                    <a:pt x="3802291" y="27559"/>
                  </a:lnTo>
                  <a:lnTo>
                    <a:pt x="3814902" y="29781"/>
                  </a:lnTo>
                  <a:close/>
                </a:path>
                <a:path extrusionOk="0" h="29844" w="10164444">
                  <a:moveTo>
                    <a:pt x="8573478" y="22415"/>
                  </a:moveTo>
                  <a:lnTo>
                    <a:pt x="8573021" y="11633"/>
                  </a:lnTo>
                  <a:lnTo>
                    <a:pt x="8566721" y="6769"/>
                  </a:lnTo>
                  <a:lnTo>
                    <a:pt x="8558263" y="4203"/>
                  </a:lnTo>
                  <a:lnTo>
                    <a:pt x="8551354" y="292"/>
                  </a:lnTo>
                  <a:lnTo>
                    <a:pt x="8551634" y="10985"/>
                  </a:lnTo>
                  <a:lnTo>
                    <a:pt x="8557857" y="15798"/>
                  </a:lnTo>
                  <a:lnTo>
                    <a:pt x="8566366" y="18389"/>
                  </a:lnTo>
                  <a:lnTo>
                    <a:pt x="8573478" y="22415"/>
                  </a:lnTo>
                  <a:close/>
                </a:path>
                <a:path extrusionOk="0" h="29844" w="10164444">
                  <a:moveTo>
                    <a:pt x="10164369" y="292"/>
                  </a:moveTo>
                  <a:lnTo>
                    <a:pt x="10142245" y="292"/>
                  </a:lnTo>
                  <a:lnTo>
                    <a:pt x="10142245" y="15036"/>
                  </a:lnTo>
                  <a:lnTo>
                    <a:pt x="10164369" y="15036"/>
                  </a:lnTo>
                  <a:lnTo>
                    <a:pt x="10164369" y="29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72" name="Google Shape;9372;gefe2f4b35a_0_4785"/>
            <p:cNvSpPr/>
            <p:nvPr/>
          </p:nvSpPr>
          <p:spPr>
            <a:xfrm>
              <a:off x="3049963" y="2457827"/>
              <a:ext cx="36830" cy="28575"/>
            </a:xfrm>
            <a:custGeom>
              <a:rect b="b" l="l" r="r" t="t"/>
              <a:pathLst>
                <a:path extrusionOk="0" h="28575" w="36830">
                  <a:moveTo>
                    <a:pt x="2920" y="0"/>
                  </a:moveTo>
                  <a:lnTo>
                    <a:pt x="2006" y="1168"/>
                  </a:lnTo>
                  <a:lnTo>
                    <a:pt x="1041" y="2616"/>
                  </a:lnTo>
                  <a:lnTo>
                    <a:pt x="0" y="4406"/>
                  </a:lnTo>
                  <a:lnTo>
                    <a:pt x="6939" y="8129"/>
                  </a:lnTo>
                  <a:lnTo>
                    <a:pt x="19761" y="24509"/>
                  </a:lnTo>
                  <a:lnTo>
                    <a:pt x="26593" y="28232"/>
                  </a:lnTo>
                  <a:lnTo>
                    <a:pt x="29679" y="28232"/>
                  </a:lnTo>
                  <a:lnTo>
                    <a:pt x="33032" y="25755"/>
                  </a:lnTo>
                  <a:lnTo>
                    <a:pt x="36804" y="19227"/>
                  </a:lnTo>
                  <a:lnTo>
                    <a:pt x="35331" y="19697"/>
                  </a:lnTo>
                  <a:lnTo>
                    <a:pt x="33997" y="19938"/>
                  </a:lnTo>
                  <a:lnTo>
                    <a:pt x="26466" y="19938"/>
                  </a:lnTo>
                  <a:lnTo>
                    <a:pt x="22351" y="13982"/>
                  </a:lnTo>
                  <a:lnTo>
                    <a:pt x="17246" y="5270"/>
                  </a:lnTo>
                  <a:lnTo>
                    <a:pt x="13030" y="3340"/>
                  </a:lnTo>
                  <a:lnTo>
                    <a:pt x="8280" y="1600"/>
                  </a:lnTo>
                  <a:lnTo>
                    <a:pt x="29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73" name="Google Shape;9373;gefe2f4b35a_0_4785"/>
            <p:cNvSpPr/>
            <p:nvPr/>
          </p:nvSpPr>
          <p:spPr>
            <a:xfrm>
              <a:off x="3052887" y="2453941"/>
              <a:ext cx="34289" cy="23494"/>
            </a:xfrm>
            <a:custGeom>
              <a:rect b="b" l="l" r="r" t="t"/>
              <a:pathLst>
                <a:path extrusionOk="0" h="23494" w="34289">
                  <a:moveTo>
                    <a:pt x="33908" y="23063"/>
                  </a:moveTo>
                  <a:close/>
                </a:path>
                <a:path extrusionOk="0" h="23494" w="34289">
                  <a:moveTo>
                    <a:pt x="33921" y="23037"/>
                  </a:moveTo>
                  <a:close/>
                </a:path>
                <a:path extrusionOk="0" h="23494" w="34289">
                  <a:moveTo>
                    <a:pt x="8915" y="0"/>
                  </a:moveTo>
                  <a:lnTo>
                    <a:pt x="4013" y="0"/>
                  </a:lnTo>
                  <a:lnTo>
                    <a:pt x="2158" y="1130"/>
                  </a:lnTo>
                  <a:lnTo>
                    <a:pt x="0" y="3886"/>
                  </a:lnTo>
                  <a:lnTo>
                    <a:pt x="5359" y="5486"/>
                  </a:lnTo>
                  <a:lnTo>
                    <a:pt x="10109" y="7226"/>
                  </a:lnTo>
                  <a:lnTo>
                    <a:pt x="14312" y="9156"/>
                  </a:lnTo>
                  <a:lnTo>
                    <a:pt x="11493" y="4254"/>
                  </a:lnTo>
                  <a:lnTo>
                    <a:pt x="891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74" name="Google Shape;9374;gefe2f4b35a_0_4785"/>
            <p:cNvSpPr/>
            <p:nvPr/>
          </p:nvSpPr>
          <p:spPr>
            <a:xfrm>
              <a:off x="4653521" y="2454617"/>
              <a:ext cx="4878705" cy="22860"/>
            </a:xfrm>
            <a:custGeom>
              <a:rect b="b" l="l" r="r" t="t"/>
              <a:pathLst>
                <a:path extrusionOk="0" h="22860" w="4878705">
                  <a:moveTo>
                    <a:pt x="26504" y="12230"/>
                  </a:moveTo>
                  <a:lnTo>
                    <a:pt x="24168" y="12"/>
                  </a:lnTo>
                  <a:lnTo>
                    <a:pt x="9512" y="12"/>
                  </a:lnTo>
                  <a:lnTo>
                    <a:pt x="9220" y="9575"/>
                  </a:lnTo>
                  <a:lnTo>
                    <a:pt x="0" y="10490"/>
                  </a:lnTo>
                  <a:lnTo>
                    <a:pt x="2324" y="22364"/>
                  </a:lnTo>
                  <a:lnTo>
                    <a:pt x="16992" y="22364"/>
                  </a:lnTo>
                  <a:lnTo>
                    <a:pt x="17284" y="12687"/>
                  </a:lnTo>
                  <a:lnTo>
                    <a:pt x="26504" y="12230"/>
                  </a:lnTo>
                  <a:close/>
                </a:path>
                <a:path extrusionOk="0" h="22860" w="4878705">
                  <a:moveTo>
                    <a:pt x="4878590" y="12"/>
                  </a:moveTo>
                  <a:lnTo>
                    <a:pt x="4856442" y="14986"/>
                  </a:lnTo>
                  <a:lnTo>
                    <a:pt x="4857470" y="14998"/>
                  </a:lnTo>
                  <a:lnTo>
                    <a:pt x="4865382" y="13944"/>
                  </a:lnTo>
                  <a:lnTo>
                    <a:pt x="4871364" y="10922"/>
                  </a:lnTo>
                  <a:lnTo>
                    <a:pt x="4875669" y="6197"/>
                  </a:lnTo>
                  <a:lnTo>
                    <a:pt x="4878590" y="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75" name="Google Shape;9375;gefe2f4b35a_0_4785"/>
            <p:cNvSpPr/>
            <p:nvPr/>
          </p:nvSpPr>
          <p:spPr>
            <a:xfrm>
              <a:off x="2998452" y="2472265"/>
              <a:ext cx="22225" cy="19685"/>
            </a:xfrm>
            <a:custGeom>
              <a:rect b="b" l="l" r="r" t="t"/>
              <a:pathLst>
                <a:path extrusionOk="0" h="19685" w="22225">
                  <a:moveTo>
                    <a:pt x="12369" y="0"/>
                  </a:moveTo>
                  <a:lnTo>
                    <a:pt x="8661" y="0"/>
                  </a:lnTo>
                  <a:lnTo>
                    <a:pt x="6286" y="0"/>
                  </a:lnTo>
                  <a:lnTo>
                    <a:pt x="3708" y="1206"/>
                  </a:lnTo>
                  <a:lnTo>
                    <a:pt x="0" y="4711"/>
                  </a:lnTo>
                  <a:lnTo>
                    <a:pt x="1727" y="10477"/>
                  </a:lnTo>
                  <a:lnTo>
                    <a:pt x="0" y="19354"/>
                  </a:lnTo>
                  <a:lnTo>
                    <a:pt x="7200" y="19354"/>
                  </a:lnTo>
                  <a:lnTo>
                    <a:pt x="7467" y="9906"/>
                  </a:lnTo>
                  <a:lnTo>
                    <a:pt x="20142" y="12788"/>
                  </a:lnTo>
                  <a:lnTo>
                    <a:pt x="21920" y="4711"/>
                  </a:lnTo>
                  <a:lnTo>
                    <a:pt x="15595" y="2959"/>
                  </a:lnTo>
                  <a:lnTo>
                    <a:pt x="1236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76" name="Google Shape;9376;gefe2f4b35a_0_4785"/>
            <p:cNvSpPr/>
            <p:nvPr/>
          </p:nvSpPr>
          <p:spPr>
            <a:xfrm>
              <a:off x="4365631" y="2469606"/>
              <a:ext cx="33020" cy="24130"/>
            </a:xfrm>
            <a:custGeom>
              <a:rect b="b" l="l" r="r" t="t"/>
              <a:pathLst>
                <a:path extrusionOk="0" h="24130" w="33020">
                  <a:moveTo>
                    <a:pt x="2758" y="0"/>
                  </a:moveTo>
                  <a:lnTo>
                    <a:pt x="0" y="10255"/>
                  </a:lnTo>
                  <a:lnTo>
                    <a:pt x="3066" y="17710"/>
                  </a:lnTo>
                  <a:lnTo>
                    <a:pt x="9852" y="22259"/>
                  </a:lnTo>
                  <a:lnTo>
                    <a:pt x="18252" y="23799"/>
                  </a:lnTo>
                  <a:lnTo>
                    <a:pt x="24957" y="23799"/>
                  </a:lnTo>
                  <a:lnTo>
                    <a:pt x="31218" y="20904"/>
                  </a:lnTo>
                  <a:lnTo>
                    <a:pt x="32400" y="14871"/>
                  </a:lnTo>
                  <a:lnTo>
                    <a:pt x="24693" y="11379"/>
                  </a:lnTo>
                  <a:lnTo>
                    <a:pt x="10479" y="3363"/>
                  </a:lnTo>
                  <a:lnTo>
                    <a:pt x="27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77" name="Google Shape;9377;gefe2f4b35a_0_4785"/>
            <p:cNvSpPr/>
            <p:nvPr/>
          </p:nvSpPr>
          <p:spPr>
            <a:xfrm>
              <a:off x="1687295" y="2476964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2186" y="12"/>
                  </a:moveTo>
                  <a:lnTo>
                    <a:pt x="0" y="14655"/>
                  </a:lnTo>
                  <a:lnTo>
                    <a:pt x="1866" y="14706"/>
                  </a:lnTo>
                  <a:lnTo>
                    <a:pt x="13246" y="14706"/>
                  </a:lnTo>
                  <a:lnTo>
                    <a:pt x="18846" y="8661"/>
                  </a:lnTo>
                  <a:lnTo>
                    <a:pt x="22186" y="1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78" name="Google Shape;9378;gefe2f4b35a_0_4785"/>
            <p:cNvSpPr/>
            <p:nvPr/>
          </p:nvSpPr>
          <p:spPr>
            <a:xfrm>
              <a:off x="2784678" y="2476978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0" y="0"/>
                  </a:moveTo>
                  <a:lnTo>
                    <a:pt x="573" y="10645"/>
                  </a:lnTo>
                  <a:lnTo>
                    <a:pt x="4673" y="17657"/>
                  </a:lnTo>
                  <a:lnTo>
                    <a:pt x="11897" y="21515"/>
                  </a:lnTo>
                  <a:lnTo>
                    <a:pt x="21844" y="22694"/>
                  </a:lnTo>
                  <a:lnTo>
                    <a:pt x="24282" y="22694"/>
                  </a:lnTo>
                  <a:lnTo>
                    <a:pt x="26885" y="22529"/>
                  </a:lnTo>
                  <a:lnTo>
                    <a:pt x="29641" y="22237"/>
                  </a:lnTo>
                  <a:lnTo>
                    <a:pt x="27985" y="10890"/>
                  </a:lnTo>
                  <a:lnTo>
                    <a:pt x="21002" y="4899"/>
                  </a:lnTo>
                  <a:lnTo>
                    <a:pt x="10928" y="20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79" name="Google Shape;9379;gefe2f4b35a_0_4785"/>
            <p:cNvSpPr/>
            <p:nvPr/>
          </p:nvSpPr>
          <p:spPr>
            <a:xfrm>
              <a:off x="1495666" y="2484475"/>
              <a:ext cx="1746250" cy="23494"/>
            </a:xfrm>
            <a:custGeom>
              <a:rect b="b" l="l" r="r" t="t"/>
              <a:pathLst>
                <a:path extrusionOk="0" h="23494" w="1746250">
                  <a:moveTo>
                    <a:pt x="22098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2120" y="22771"/>
                  </a:lnTo>
                  <a:lnTo>
                    <a:pt x="3949" y="23012"/>
                  </a:lnTo>
                  <a:lnTo>
                    <a:pt x="5537" y="23012"/>
                  </a:lnTo>
                  <a:lnTo>
                    <a:pt x="12687" y="20281"/>
                  </a:lnTo>
                  <a:lnTo>
                    <a:pt x="16078" y="13817"/>
                  </a:lnTo>
                  <a:lnTo>
                    <a:pt x="18338" y="6197"/>
                  </a:lnTo>
                  <a:lnTo>
                    <a:pt x="22098" y="0"/>
                  </a:lnTo>
                  <a:close/>
                </a:path>
                <a:path extrusionOk="0" h="23494" w="1746250">
                  <a:moveTo>
                    <a:pt x="1745691" y="0"/>
                  </a:moveTo>
                  <a:lnTo>
                    <a:pt x="1744954" y="38"/>
                  </a:lnTo>
                  <a:lnTo>
                    <a:pt x="1743481" y="88"/>
                  </a:lnTo>
                  <a:lnTo>
                    <a:pt x="1743290" y="5207"/>
                  </a:lnTo>
                  <a:lnTo>
                    <a:pt x="1744243" y="3619"/>
                  </a:lnTo>
                  <a:lnTo>
                    <a:pt x="1745030" y="1879"/>
                  </a:lnTo>
                  <a:lnTo>
                    <a:pt x="17456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80" name="Google Shape;9380;gefe2f4b35a_0_4785"/>
            <p:cNvSpPr/>
            <p:nvPr/>
          </p:nvSpPr>
          <p:spPr>
            <a:xfrm>
              <a:off x="3219457" y="2484558"/>
              <a:ext cx="19685" cy="15239"/>
            </a:xfrm>
            <a:custGeom>
              <a:rect b="b" l="l" r="r" t="t"/>
              <a:pathLst>
                <a:path extrusionOk="0" h="15239" w="19685">
                  <a:moveTo>
                    <a:pt x="19685" y="0"/>
                  </a:moveTo>
                  <a:lnTo>
                    <a:pt x="11508" y="341"/>
                  </a:lnTo>
                  <a:lnTo>
                    <a:pt x="4498" y="1874"/>
                  </a:lnTo>
                  <a:lnTo>
                    <a:pt x="161" y="6134"/>
                  </a:lnTo>
                  <a:lnTo>
                    <a:pt x="0" y="14655"/>
                  </a:lnTo>
                  <a:lnTo>
                    <a:pt x="10287" y="14668"/>
                  </a:lnTo>
                  <a:lnTo>
                    <a:pt x="15989" y="10985"/>
                  </a:lnTo>
                  <a:lnTo>
                    <a:pt x="19507" y="5130"/>
                  </a:lnTo>
                  <a:lnTo>
                    <a:pt x="196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81" name="Google Shape;9381;gefe2f4b35a_0_4785"/>
            <p:cNvSpPr/>
            <p:nvPr/>
          </p:nvSpPr>
          <p:spPr>
            <a:xfrm>
              <a:off x="7549858" y="2484475"/>
              <a:ext cx="81915" cy="37464"/>
            </a:xfrm>
            <a:custGeom>
              <a:rect b="b" l="l" r="r" t="t"/>
              <a:pathLst>
                <a:path extrusionOk="0" h="37464" w="81915">
                  <a:moveTo>
                    <a:pt x="23126" y="18122"/>
                  </a:moveTo>
                  <a:lnTo>
                    <a:pt x="21018" y="9105"/>
                  </a:lnTo>
                  <a:lnTo>
                    <a:pt x="16129" y="2946"/>
                  </a:lnTo>
                  <a:lnTo>
                    <a:pt x="8089" y="0"/>
                  </a:lnTo>
                  <a:lnTo>
                    <a:pt x="3848" y="7353"/>
                  </a:lnTo>
                  <a:lnTo>
                    <a:pt x="0" y="19405"/>
                  </a:lnTo>
                  <a:lnTo>
                    <a:pt x="203" y="31000"/>
                  </a:lnTo>
                  <a:lnTo>
                    <a:pt x="8089" y="36982"/>
                  </a:lnTo>
                  <a:lnTo>
                    <a:pt x="9537" y="32207"/>
                  </a:lnTo>
                  <a:lnTo>
                    <a:pt x="13093" y="29324"/>
                  </a:lnTo>
                  <a:lnTo>
                    <a:pt x="20294" y="29324"/>
                  </a:lnTo>
                  <a:lnTo>
                    <a:pt x="21488" y="29425"/>
                  </a:lnTo>
                  <a:lnTo>
                    <a:pt x="22758" y="29616"/>
                  </a:lnTo>
                  <a:lnTo>
                    <a:pt x="23126" y="18122"/>
                  </a:lnTo>
                  <a:close/>
                </a:path>
                <a:path extrusionOk="0" h="37464" w="81915">
                  <a:moveTo>
                    <a:pt x="81724" y="7150"/>
                  </a:moveTo>
                  <a:lnTo>
                    <a:pt x="78193" y="3441"/>
                  </a:lnTo>
                  <a:lnTo>
                    <a:pt x="74879" y="1905"/>
                  </a:lnTo>
                  <a:lnTo>
                    <a:pt x="71793" y="1905"/>
                  </a:lnTo>
                  <a:lnTo>
                    <a:pt x="65938" y="3759"/>
                  </a:lnTo>
                  <a:lnTo>
                    <a:pt x="60744" y="8521"/>
                  </a:lnTo>
                  <a:lnTo>
                    <a:pt x="56222" y="15074"/>
                  </a:lnTo>
                  <a:lnTo>
                    <a:pt x="52425" y="22237"/>
                  </a:lnTo>
                  <a:lnTo>
                    <a:pt x="62115" y="20878"/>
                  </a:lnTo>
                  <a:lnTo>
                    <a:pt x="70396" y="18148"/>
                  </a:lnTo>
                  <a:lnTo>
                    <a:pt x="77000" y="13690"/>
                  </a:lnTo>
                  <a:lnTo>
                    <a:pt x="81724" y="71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82" name="Google Shape;9382;gefe2f4b35a_0_4785"/>
            <p:cNvSpPr/>
            <p:nvPr/>
          </p:nvSpPr>
          <p:spPr>
            <a:xfrm>
              <a:off x="803313" y="2491155"/>
              <a:ext cx="2239645" cy="23494"/>
            </a:xfrm>
            <a:custGeom>
              <a:rect b="b" l="l" r="r" t="t"/>
              <a:pathLst>
                <a:path extrusionOk="0" h="23494" w="2239645">
                  <a:moveTo>
                    <a:pt x="44081" y="469"/>
                  </a:moveTo>
                  <a:lnTo>
                    <a:pt x="7239" y="469"/>
                  </a:lnTo>
                  <a:lnTo>
                    <a:pt x="7810" y="10960"/>
                  </a:lnTo>
                  <a:lnTo>
                    <a:pt x="3746" y="17056"/>
                  </a:lnTo>
                  <a:lnTo>
                    <a:pt x="0" y="22936"/>
                  </a:lnTo>
                  <a:lnTo>
                    <a:pt x="13233" y="19469"/>
                  </a:lnTo>
                  <a:lnTo>
                    <a:pt x="26657" y="16230"/>
                  </a:lnTo>
                  <a:lnTo>
                    <a:pt x="37769" y="10731"/>
                  </a:lnTo>
                  <a:lnTo>
                    <a:pt x="44081" y="469"/>
                  </a:lnTo>
                  <a:close/>
                </a:path>
                <a:path extrusionOk="0" h="23494" w="2239645">
                  <a:moveTo>
                    <a:pt x="2239162" y="469"/>
                  </a:moveTo>
                  <a:lnTo>
                    <a:pt x="2236533" y="165"/>
                  </a:lnTo>
                  <a:lnTo>
                    <a:pt x="2234044" y="0"/>
                  </a:lnTo>
                  <a:lnTo>
                    <a:pt x="2231720" y="0"/>
                  </a:lnTo>
                  <a:lnTo>
                    <a:pt x="2223744" y="774"/>
                  </a:lnTo>
                  <a:lnTo>
                    <a:pt x="2217407" y="3187"/>
                  </a:lnTo>
                  <a:lnTo>
                    <a:pt x="2212835" y="7391"/>
                  </a:lnTo>
                  <a:lnTo>
                    <a:pt x="2210181" y="13500"/>
                  </a:lnTo>
                  <a:lnTo>
                    <a:pt x="2218347" y="15176"/>
                  </a:lnTo>
                  <a:lnTo>
                    <a:pt x="2225738" y="17272"/>
                  </a:lnTo>
                  <a:lnTo>
                    <a:pt x="2232355" y="19850"/>
                  </a:lnTo>
                  <a:lnTo>
                    <a:pt x="2238197" y="22987"/>
                  </a:lnTo>
                  <a:lnTo>
                    <a:pt x="2239162" y="22936"/>
                  </a:lnTo>
                  <a:lnTo>
                    <a:pt x="2239162" y="469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83" name="Google Shape;9383;gefe2f4b35a_0_4785"/>
            <p:cNvSpPr/>
            <p:nvPr/>
          </p:nvSpPr>
          <p:spPr>
            <a:xfrm>
              <a:off x="3013120" y="2504647"/>
              <a:ext cx="28575" cy="9525"/>
            </a:xfrm>
            <a:custGeom>
              <a:rect b="b" l="l" r="r" t="t"/>
              <a:pathLst>
                <a:path extrusionOk="0" h="9525" w="28575">
                  <a:moveTo>
                    <a:pt x="381" y="0"/>
                  </a:moveTo>
                  <a:lnTo>
                    <a:pt x="101" y="1346"/>
                  </a:lnTo>
                  <a:lnTo>
                    <a:pt x="0" y="2070"/>
                  </a:lnTo>
                  <a:lnTo>
                    <a:pt x="1117" y="1930"/>
                  </a:lnTo>
                  <a:lnTo>
                    <a:pt x="2146" y="1866"/>
                  </a:lnTo>
                  <a:lnTo>
                    <a:pt x="8483" y="1866"/>
                  </a:lnTo>
                  <a:lnTo>
                    <a:pt x="22517" y="9486"/>
                  </a:lnTo>
                  <a:lnTo>
                    <a:pt x="28397" y="9486"/>
                  </a:lnTo>
                  <a:lnTo>
                    <a:pt x="22553" y="6345"/>
                  </a:lnTo>
                  <a:lnTo>
                    <a:pt x="15936" y="3767"/>
                  </a:lnTo>
                  <a:lnTo>
                    <a:pt x="8546" y="1676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84" name="Google Shape;9384;gefe2f4b35a_0_4785"/>
            <p:cNvSpPr/>
            <p:nvPr/>
          </p:nvSpPr>
          <p:spPr>
            <a:xfrm>
              <a:off x="3344632" y="2490296"/>
              <a:ext cx="17145" cy="33019"/>
            </a:xfrm>
            <a:custGeom>
              <a:rect b="b" l="l" r="r" t="t"/>
              <a:pathLst>
                <a:path extrusionOk="0" h="33019" w="17145">
                  <a:moveTo>
                    <a:pt x="11023" y="0"/>
                  </a:moveTo>
                  <a:lnTo>
                    <a:pt x="6807" y="0"/>
                  </a:lnTo>
                  <a:lnTo>
                    <a:pt x="4470" y="0"/>
                  </a:lnTo>
                  <a:lnTo>
                    <a:pt x="2044" y="2514"/>
                  </a:lnTo>
                  <a:lnTo>
                    <a:pt x="0" y="8928"/>
                  </a:lnTo>
                  <a:lnTo>
                    <a:pt x="5431" y="12417"/>
                  </a:lnTo>
                  <a:lnTo>
                    <a:pt x="6053" y="18532"/>
                  </a:lnTo>
                  <a:lnTo>
                    <a:pt x="3648" y="25405"/>
                  </a:lnTo>
                  <a:lnTo>
                    <a:pt x="0" y="31165"/>
                  </a:lnTo>
                  <a:lnTo>
                    <a:pt x="2628" y="32245"/>
                  </a:lnTo>
                  <a:lnTo>
                    <a:pt x="4864" y="32727"/>
                  </a:lnTo>
                  <a:lnTo>
                    <a:pt x="14630" y="32727"/>
                  </a:lnTo>
                  <a:lnTo>
                    <a:pt x="16738" y="24549"/>
                  </a:lnTo>
                  <a:lnTo>
                    <a:pt x="14935" y="8178"/>
                  </a:lnTo>
                  <a:lnTo>
                    <a:pt x="1102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85" name="Google Shape;9385;gefe2f4b35a_0_4785"/>
            <p:cNvSpPr/>
            <p:nvPr/>
          </p:nvSpPr>
          <p:spPr>
            <a:xfrm>
              <a:off x="9281492" y="2491615"/>
              <a:ext cx="26670" cy="37464"/>
            </a:xfrm>
            <a:custGeom>
              <a:rect b="b" l="l" r="r" t="t"/>
              <a:pathLst>
                <a:path extrusionOk="0" h="37464" w="26670">
                  <a:moveTo>
                    <a:pt x="14960" y="0"/>
                  </a:moveTo>
                  <a:lnTo>
                    <a:pt x="10999" y="9216"/>
                  </a:lnTo>
                  <a:lnTo>
                    <a:pt x="5751" y="17040"/>
                  </a:lnTo>
                  <a:lnTo>
                    <a:pt x="1367" y="25621"/>
                  </a:lnTo>
                  <a:lnTo>
                    <a:pt x="0" y="37109"/>
                  </a:lnTo>
                  <a:lnTo>
                    <a:pt x="13744" y="31096"/>
                  </a:lnTo>
                  <a:lnTo>
                    <a:pt x="24087" y="19459"/>
                  </a:lnTo>
                  <a:lnTo>
                    <a:pt x="26126" y="7369"/>
                  </a:lnTo>
                  <a:lnTo>
                    <a:pt x="14960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86" name="Google Shape;9386;gefe2f4b35a_0_4785"/>
            <p:cNvSpPr/>
            <p:nvPr/>
          </p:nvSpPr>
          <p:spPr>
            <a:xfrm>
              <a:off x="1568419" y="2499006"/>
              <a:ext cx="22859" cy="13969"/>
            </a:xfrm>
            <a:custGeom>
              <a:rect b="b" l="l" r="r" t="t"/>
              <a:pathLst>
                <a:path extrusionOk="0" h="13969" w="22859">
                  <a:moveTo>
                    <a:pt x="17132" y="0"/>
                  </a:moveTo>
                  <a:lnTo>
                    <a:pt x="14224" y="0"/>
                  </a:lnTo>
                  <a:lnTo>
                    <a:pt x="7137" y="0"/>
                  </a:lnTo>
                  <a:lnTo>
                    <a:pt x="0" y="2654"/>
                  </a:lnTo>
                  <a:lnTo>
                    <a:pt x="850" y="7708"/>
                  </a:lnTo>
                  <a:lnTo>
                    <a:pt x="3073" y="7658"/>
                  </a:lnTo>
                  <a:lnTo>
                    <a:pt x="18669" y="10795"/>
                  </a:lnTo>
                  <a:lnTo>
                    <a:pt x="22428" y="13487"/>
                  </a:lnTo>
                  <a:lnTo>
                    <a:pt x="22364" y="1346"/>
                  </a:lnTo>
                  <a:lnTo>
                    <a:pt x="20027" y="444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87" name="Google Shape;9387;gefe2f4b35a_0_4785"/>
            <p:cNvSpPr/>
            <p:nvPr/>
          </p:nvSpPr>
          <p:spPr>
            <a:xfrm>
              <a:off x="1590780" y="2500355"/>
              <a:ext cx="8255" cy="13969"/>
            </a:xfrm>
            <a:custGeom>
              <a:rect b="b" l="l" r="r" t="t"/>
              <a:pathLst>
                <a:path extrusionOk="0" h="13969" w="8255">
                  <a:moveTo>
                    <a:pt x="0" y="0"/>
                  </a:moveTo>
                  <a:lnTo>
                    <a:pt x="63" y="12141"/>
                  </a:lnTo>
                  <a:lnTo>
                    <a:pt x="850" y="12700"/>
                  </a:lnTo>
                  <a:lnTo>
                    <a:pt x="1117" y="13246"/>
                  </a:lnTo>
                  <a:lnTo>
                    <a:pt x="635" y="13728"/>
                  </a:lnTo>
                  <a:lnTo>
                    <a:pt x="7797" y="6591"/>
                  </a:lnTo>
                  <a:lnTo>
                    <a:pt x="5372" y="20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88" name="Google Shape;9388;gefe2f4b35a_0_4785"/>
            <p:cNvSpPr/>
            <p:nvPr/>
          </p:nvSpPr>
          <p:spPr>
            <a:xfrm>
              <a:off x="1799958" y="2499219"/>
              <a:ext cx="316230" cy="18414"/>
            </a:xfrm>
            <a:custGeom>
              <a:rect b="b" l="l" r="r" t="t"/>
              <a:pathLst>
                <a:path extrusionOk="0" h="18414" w="316230">
                  <a:moveTo>
                    <a:pt x="18122" y="6146"/>
                  </a:moveTo>
                  <a:lnTo>
                    <a:pt x="12446" y="0"/>
                  </a:lnTo>
                  <a:lnTo>
                    <a:pt x="2489" y="6032"/>
                  </a:lnTo>
                  <a:lnTo>
                    <a:pt x="0" y="10388"/>
                  </a:lnTo>
                  <a:lnTo>
                    <a:pt x="2628" y="13030"/>
                  </a:lnTo>
                  <a:lnTo>
                    <a:pt x="8077" y="13919"/>
                  </a:lnTo>
                  <a:lnTo>
                    <a:pt x="13817" y="13068"/>
                  </a:lnTo>
                  <a:lnTo>
                    <a:pt x="17868" y="10490"/>
                  </a:lnTo>
                  <a:lnTo>
                    <a:pt x="18122" y="6146"/>
                  </a:lnTo>
                  <a:close/>
                </a:path>
                <a:path extrusionOk="0" h="18414" w="316230">
                  <a:moveTo>
                    <a:pt x="316217" y="9474"/>
                  </a:moveTo>
                  <a:lnTo>
                    <a:pt x="315315" y="12471"/>
                  </a:lnTo>
                  <a:lnTo>
                    <a:pt x="315112" y="15557"/>
                  </a:lnTo>
                  <a:lnTo>
                    <a:pt x="315696" y="18389"/>
                  </a:lnTo>
                  <a:lnTo>
                    <a:pt x="316217" y="9474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89" name="Google Shape;9389;gefe2f4b35a_0_4785"/>
            <p:cNvSpPr/>
            <p:nvPr/>
          </p:nvSpPr>
          <p:spPr>
            <a:xfrm>
              <a:off x="2115645" y="2499218"/>
              <a:ext cx="18414" cy="29844"/>
            </a:xfrm>
            <a:custGeom>
              <a:rect b="b" l="l" r="r" t="t"/>
              <a:pathLst>
                <a:path extrusionOk="0" h="29844" w="18414">
                  <a:moveTo>
                    <a:pt x="6121" y="0"/>
                  </a:moveTo>
                  <a:lnTo>
                    <a:pt x="3467" y="2717"/>
                  </a:lnTo>
                  <a:lnTo>
                    <a:pt x="1562" y="6032"/>
                  </a:lnTo>
                  <a:lnTo>
                    <a:pt x="533" y="9461"/>
                  </a:lnTo>
                  <a:lnTo>
                    <a:pt x="0" y="18376"/>
                  </a:lnTo>
                  <a:lnTo>
                    <a:pt x="1155" y="23977"/>
                  </a:lnTo>
                  <a:lnTo>
                    <a:pt x="5410" y="28562"/>
                  </a:lnTo>
                  <a:lnTo>
                    <a:pt x="13614" y="29502"/>
                  </a:lnTo>
                  <a:lnTo>
                    <a:pt x="15826" y="18020"/>
                  </a:lnTo>
                  <a:lnTo>
                    <a:pt x="18268" y="10255"/>
                  </a:lnTo>
                  <a:lnTo>
                    <a:pt x="16511" y="4738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90" name="Google Shape;9390;gefe2f4b35a_0_4785"/>
            <p:cNvSpPr/>
            <p:nvPr/>
          </p:nvSpPr>
          <p:spPr>
            <a:xfrm>
              <a:off x="3318647" y="2498957"/>
              <a:ext cx="19050" cy="14605"/>
            </a:xfrm>
            <a:custGeom>
              <a:rect b="b" l="l" r="r" t="t"/>
              <a:pathLst>
                <a:path extrusionOk="0" h="14605" w="19050">
                  <a:moveTo>
                    <a:pt x="7556" y="0"/>
                  </a:moveTo>
                  <a:lnTo>
                    <a:pt x="4711" y="0"/>
                  </a:lnTo>
                  <a:lnTo>
                    <a:pt x="939" y="0"/>
                  </a:lnTo>
                  <a:lnTo>
                    <a:pt x="0" y="3606"/>
                  </a:lnTo>
                  <a:lnTo>
                    <a:pt x="1981" y="10820"/>
                  </a:lnTo>
                  <a:lnTo>
                    <a:pt x="4902" y="14414"/>
                  </a:lnTo>
                  <a:lnTo>
                    <a:pt x="11671" y="14414"/>
                  </a:lnTo>
                  <a:lnTo>
                    <a:pt x="14985" y="12623"/>
                  </a:lnTo>
                  <a:lnTo>
                    <a:pt x="18503" y="7759"/>
                  </a:lnTo>
                  <a:lnTo>
                    <a:pt x="12026" y="2070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91" name="Google Shape;9391;gefe2f4b35a_0_4785"/>
            <p:cNvSpPr/>
            <p:nvPr/>
          </p:nvSpPr>
          <p:spPr>
            <a:xfrm>
              <a:off x="10489680" y="2499218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22174" y="0"/>
                  </a:moveTo>
                  <a:lnTo>
                    <a:pt x="0" y="0"/>
                  </a:lnTo>
                  <a:lnTo>
                    <a:pt x="457" y="9832"/>
                  </a:lnTo>
                  <a:lnTo>
                    <a:pt x="3794" y="16816"/>
                  </a:lnTo>
                  <a:lnTo>
                    <a:pt x="9983" y="20982"/>
                  </a:lnTo>
                  <a:lnTo>
                    <a:pt x="18999" y="22364"/>
                  </a:lnTo>
                  <a:lnTo>
                    <a:pt x="21069" y="22326"/>
                  </a:lnTo>
                  <a:lnTo>
                    <a:pt x="22174" y="22237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92" name="Google Shape;9392;gefe2f4b35a_0_4785"/>
            <p:cNvSpPr/>
            <p:nvPr/>
          </p:nvSpPr>
          <p:spPr>
            <a:xfrm>
              <a:off x="862314" y="2506713"/>
              <a:ext cx="73659" cy="35560"/>
            </a:xfrm>
            <a:custGeom>
              <a:rect b="b" l="l" r="r" t="t"/>
              <a:pathLst>
                <a:path extrusionOk="0" h="35560" w="73659">
                  <a:moveTo>
                    <a:pt x="73659" y="0"/>
                  </a:moveTo>
                  <a:lnTo>
                    <a:pt x="50550" y="2789"/>
                  </a:lnTo>
                  <a:lnTo>
                    <a:pt x="28757" y="6791"/>
                  </a:lnTo>
                  <a:lnTo>
                    <a:pt x="11000" y="14769"/>
                  </a:lnTo>
                  <a:lnTo>
                    <a:pt x="0" y="29489"/>
                  </a:lnTo>
                  <a:lnTo>
                    <a:pt x="5295" y="33464"/>
                  </a:lnTo>
                  <a:lnTo>
                    <a:pt x="12763" y="35267"/>
                  </a:lnTo>
                  <a:lnTo>
                    <a:pt x="20942" y="35267"/>
                  </a:lnTo>
                  <a:lnTo>
                    <a:pt x="38687" y="32707"/>
                  </a:lnTo>
                  <a:lnTo>
                    <a:pt x="55435" y="25501"/>
                  </a:lnTo>
                  <a:lnTo>
                    <a:pt x="68116" y="14361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93" name="Google Shape;9393;gefe2f4b35a_0_4785"/>
            <p:cNvSpPr/>
            <p:nvPr/>
          </p:nvSpPr>
          <p:spPr>
            <a:xfrm>
              <a:off x="2401712" y="2506673"/>
              <a:ext cx="22225" cy="15239"/>
            </a:xfrm>
            <a:custGeom>
              <a:rect b="b" l="l" r="r" t="t"/>
              <a:pathLst>
                <a:path extrusionOk="0" h="15239" w="22225">
                  <a:moveTo>
                    <a:pt x="20548" y="0"/>
                  </a:moveTo>
                  <a:lnTo>
                    <a:pt x="8928" y="0"/>
                  </a:lnTo>
                  <a:lnTo>
                    <a:pt x="3035" y="5969"/>
                  </a:lnTo>
                  <a:lnTo>
                    <a:pt x="0" y="14782"/>
                  </a:lnTo>
                  <a:lnTo>
                    <a:pt x="1028" y="14795"/>
                  </a:lnTo>
                  <a:lnTo>
                    <a:pt x="8963" y="13734"/>
                  </a:lnTo>
                  <a:lnTo>
                    <a:pt x="14951" y="10736"/>
                  </a:lnTo>
                  <a:lnTo>
                    <a:pt x="19266" y="6078"/>
                  </a:lnTo>
                  <a:lnTo>
                    <a:pt x="22186" y="38"/>
                  </a:lnTo>
                  <a:lnTo>
                    <a:pt x="205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94" name="Google Shape;9394;gefe2f4b35a_0_4785"/>
            <p:cNvSpPr/>
            <p:nvPr/>
          </p:nvSpPr>
          <p:spPr>
            <a:xfrm>
              <a:off x="4206367" y="2506052"/>
              <a:ext cx="6361430" cy="23494"/>
            </a:xfrm>
            <a:custGeom>
              <a:rect b="b" l="l" r="r" t="t"/>
              <a:pathLst>
                <a:path extrusionOk="0" h="23494" w="6361430">
                  <a:moveTo>
                    <a:pt x="36880" y="673"/>
                  </a:moveTo>
                  <a:lnTo>
                    <a:pt x="28956" y="254"/>
                  </a:lnTo>
                  <a:lnTo>
                    <a:pt x="25222" y="254"/>
                  </a:lnTo>
                  <a:lnTo>
                    <a:pt x="15709" y="838"/>
                  </a:lnTo>
                  <a:lnTo>
                    <a:pt x="7886" y="3086"/>
                  </a:lnTo>
                  <a:lnTo>
                    <a:pt x="2425" y="7708"/>
                  </a:lnTo>
                  <a:lnTo>
                    <a:pt x="0" y="15417"/>
                  </a:lnTo>
                  <a:lnTo>
                    <a:pt x="3429" y="15582"/>
                  </a:lnTo>
                  <a:lnTo>
                    <a:pt x="5067" y="15582"/>
                  </a:lnTo>
                  <a:lnTo>
                    <a:pt x="15811" y="14643"/>
                  </a:lnTo>
                  <a:lnTo>
                    <a:pt x="24663" y="11836"/>
                  </a:lnTo>
                  <a:lnTo>
                    <a:pt x="31673" y="7175"/>
                  </a:lnTo>
                  <a:lnTo>
                    <a:pt x="36880" y="673"/>
                  </a:lnTo>
                  <a:close/>
                </a:path>
                <a:path extrusionOk="0" h="23494" w="6361430">
                  <a:moveTo>
                    <a:pt x="169532" y="673"/>
                  </a:moveTo>
                  <a:lnTo>
                    <a:pt x="166725" y="215"/>
                  </a:lnTo>
                  <a:lnTo>
                    <a:pt x="164147" y="0"/>
                  </a:lnTo>
                  <a:lnTo>
                    <a:pt x="161785" y="0"/>
                  </a:lnTo>
                  <a:lnTo>
                    <a:pt x="150774" y="1955"/>
                  </a:lnTo>
                  <a:lnTo>
                    <a:pt x="142938" y="7112"/>
                  </a:lnTo>
                  <a:lnTo>
                    <a:pt x="137248" y="14389"/>
                  </a:lnTo>
                  <a:lnTo>
                    <a:pt x="132638" y="22682"/>
                  </a:lnTo>
                  <a:lnTo>
                    <a:pt x="135407" y="23139"/>
                  </a:lnTo>
                  <a:lnTo>
                    <a:pt x="137947" y="23355"/>
                  </a:lnTo>
                  <a:lnTo>
                    <a:pt x="140296" y="23355"/>
                  </a:lnTo>
                  <a:lnTo>
                    <a:pt x="151257" y="21386"/>
                  </a:lnTo>
                  <a:lnTo>
                    <a:pt x="159118" y="16217"/>
                  </a:lnTo>
                  <a:lnTo>
                    <a:pt x="164884" y="8953"/>
                  </a:lnTo>
                  <a:lnTo>
                    <a:pt x="169532" y="673"/>
                  </a:lnTo>
                  <a:close/>
                </a:path>
                <a:path extrusionOk="0" h="23494" w="6361430">
                  <a:moveTo>
                    <a:pt x="6361163" y="13589"/>
                  </a:moveTo>
                  <a:lnTo>
                    <a:pt x="6356985" y="660"/>
                  </a:lnTo>
                  <a:lnTo>
                    <a:pt x="6347231" y="1930"/>
                  </a:lnTo>
                  <a:lnTo>
                    <a:pt x="6338837" y="4584"/>
                  </a:lnTo>
                  <a:lnTo>
                    <a:pt x="6332118" y="8966"/>
                  </a:lnTo>
                  <a:lnTo>
                    <a:pt x="6327368" y="15405"/>
                  </a:lnTo>
                  <a:lnTo>
                    <a:pt x="6328626" y="15240"/>
                  </a:lnTo>
                  <a:lnTo>
                    <a:pt x="6333807" y="15176"/>
                  </a:lnTo>
                  <a:lnTo>
                    <a:pt x="6344145" y="15925"/>
                  </a:lnTo>
                  <a:lnTo>
                    <a:pt x="6355016" y="15925"/>
                  </a:lnTo>
                  <a:lnTo>
                    <a:pt x="6361163" y="1358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95" name="Google Shape;9395;gefe2f4b35a_0_4785"/>
            <p:cNvSpPr/>
            <p:nvPr/>
          </p:nvSpPr>
          <p:spPr>
            <a:xfrm>
              <a:off x="1237848" y="2515335"/>
              <a:ext cx="35559" cy="20955"/>
            </a:xfrm>
            <a:custGeom>
              <a:rect b="b" l="l" r="r" t="t"/>
              <a:pathLst>
                <a:path extrusionOk="0" h="20955" w="35559">
                  <a:moveTo>
                    <a:pt x="31813" y="0"/>
                  </a:moveTo>
                  <a:lnTo>
                    <a:pt x="29794" y="0"/>
                  </a:lnTo>
                  <a:lnTo>
                    <a:pt x="20490" y="1785"/>
                  </a:lnTo>
                  <a:lnTo>
                    <a:pt x="11425" y="6499"/>
                  </a:lnTo>
                  <a:lnTo>
                    <a:pt x="4096" y="13180"/>
                  </a:lnTo>
                  <a:lnTo>
                    <a:pt x="0" y="20866"/>
                  </a:lnTo>
                  <a:lnTo>
                    <a:pt x="8851" y="20866"/>
                  </a:lnTo>
                  <a:lnTo>
                    <a:pt x="28857" y="5960"/>
                  </a:lnTo>
                  <a:lnTo>
                    <a:pt x="35496" y="952"/>
                  </a:lnTo>
                  <a:lnTo>
                    <a:pt x="33743" y="304"/>
                  </a:lnTo>
                  <a:lnTo>
                    <a:pt x="3181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96" name="Google Shape;9396;gefe2f4b35a_0_4785"/>
            <p:cNvSpPr/>
            <p:nvPr/>
          </p:nvSpPr>
          <p:spPr>
            <a:xfrm>
              <a:off x="1246708" y="2516286"/>
              <a:ext cx="36830" cy="20319"/>
            </a:xfrm>
            <a:custGeom>
              <a:rect b="b" l="l" r="r" t="t"/>
              <a:pathLst>
                <a:path extrusionOk="0" h="20319" w="36830">
                  <a:moveTo>
                    <a:pt x="26631" y="0"/>
                  </a:moveTo>
                  <a:lnTo>
                    <a:pt x="0" y="19913"/>
                  </a:lnTo>
                  <a:lnTo>
                    <a:pt x="35382" y="19913"/>
                  </a:lnTo>
                  <a:lnTo>
                    <a:pt x="36321" y="8178"/>
                  </a:lnTo>
                  <a:lnTo>
                    <a:pt x="32448" y="2159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97" name="Google Shape;9397;gefe2f4b35a_0_4785"/>
            <p:cNvSpPr/>
            <p:nvPr/>
          </p:nvSpPr>
          <p:spPr>
            <a:xfrm>
              <a:off x="10257749" y="2512596"/>
              <a:ext cx="26034" cy="10160"/>
            </a:xfrm>
            <a:custGeom>
              <a:rect b="b" l="l" r="r" t="t"/>
              <a:pathLst>
                <a:path extrusionOk="0" h="10160" w="26034">
                  <a:moveTo>
                    <a:pt x="15036" y="0"/>
                  </a:moveTo>
                  <a:lnTo>
                    <a:pt x="11391" y="0"/>
                  </a:lnTo>
                  <a:lnTo>
                    <a:pt x="2730" y="0"/>
                  </a:lnTo>
                  <a:lnTo>
                    <a:pt x="0" y="2463"/>
                  </a:lnTo>
                  <a:lnTo>
                    <a:pt x="1460" y="7391"/>
                  </a:lnTo>
                  <a:lnTo>
                    <a:pt x="5638" y="9855"/>
                  </a:lnTo>
                  <a:lnTo>
                    <a:pt x="15582" y="9855"/>
                  </a:lnTo>
                  <a:lnTo>
                    <a:pt x="21196" y="7721"/>
                  </a:lnTo>
                  <a:lnTo>
                    <a:pt x="25666" y="1485"/>
                  </a:lnTo>
                  <a:lnTo>
                    <a:pt x="19735" y="431"/>
                  </a:lnTo>
                  <a:lnTo>
                    <a:pt x="15036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98" name="Google Shape;9398;gefe2f4b35a_0_4785"/>
            <p:cNvSpPr/>
            <p:nvPr/>
          </p:nvSpPr>
          <p:spPr>
            <a:xfrm>
              <a:off x="795721" y="2521460"/>
              <a:ext cx="7620" cy="13969"/>
            </a:xfrm>
            <a:custGeom>
              <a:rect b="b" l="l" r="r" t="t"/>
              <a:pathLst>
                <a:path extrusionOk="0" h="13969" w="7620">
                  <a:moveTo>
                    <a:pt x="7594" y="0"/>
                  </a:moveTo>
                  <a:lnTo>
                    <a:pt x="5194" y="254"/>
                  </a:lnTo>
                  <a:lnTo>
                    <a:pt x="2641" y="342"/>
                  </a:lnTo>
                  <a:lnTo>
                    <a:pt x="0" y="355"/>
                  </a:lnTo>
                  <a:lnTo>
                    <a:pt x="152" y="13741"/>
                  </a:lnTo>
                  <a:lnTo>
                    <a:pt x="2882" y="10985"/>
                  </a:lnTo>
                  <a:lnTo>
                    <a:pt x="5308" y="664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399" name="Google Shape;9399;gefe2f4b35a_0_4785"/>
            <p:cNvSpPr/>
            <p:nvPr/>
          </p:nvSpPr>
          <p:spPr>
            <a:xfrm>
              <a:off x="744372" y="2520987"/>
              <a:ext cx="1599564" cy="19050"/>
            </a:xfrm>
            <a:custGeom>
              <a:rect b="b" l="l" r="r" t="t"/>
              <a:pathLst>
                <a:path extrusionOk="0" h="19050" w="1599564">
                  <a:moveTo>
                    <a:pt x="51498" y="14224"/>
                  </a:moveTo>
                  <a:lnTo>
                    <a:pt x="51346" y="838"/>
                  </a:lnTo>
                  <a:lnTo>
                    <a:pt x="47040" y="838"/>
                  </a:lnTo>
                  <a:lnTo>
                    <a:pt x="29997" y="0"/>
                  </a:lnTo>
                  <a:lnTo>
                    <a:pt x="25946" y="0"/>
                  </a:lnTo>
                  <a:lnTo>
                    <a:pt x="16256" y="571"/>
                  </a:lnTo>
                  <a:lnTo>
                    <a:pt x="8191" y="2794"/>
                  </a:lnTo>
                  <a:lnTo>
                    <a:pt x="2527" y="7429"/>
                  </a:lnTo>
                  <a:lnTo>
                    <a:pt x="0" y="15227"/>
                  </a:lnTo>
                  <a:lnTo>
                    <a:pt x="4622" y="14986"/>
                  </a:lnTo>
                  <a:lnTo>
                    <a:pt x="14274" y="14986"/>
                  </a:lnTo>
                  <a:lnTo>
                    <a:pt x="20637" y="15862"/>
                  </a:lnTo>
                  <a:lnTo>
                    <a:pt x="31648" y="17614"/>
                  </a:lnTo>
                  <a:lnTo>
                    <a:pt x="36283" y="18491"/>
                  </a:lnTo>
                  <a:lnTo>
                    <a:pt x="44665" y="18491"/>
                  </a:lnTo>
                  <a:lnTo>
                    <a:pt x="48298" y="17449"/>
                  </a:lnTo>
                  <a:lnTo>
                    <a:pt x="51498" y="14224"/>
                  </a:lnTo>
                  <a:close/>
                </a:path>
                <a:path extrusionOk="0" h="19050" w="1599564">
                  <a:moveTo>
                    <a:pt x="1599539" y="7924"/>
                  </a:moveTo>
                  <a:lnTo>
                    <a:pt x="1598371" y="482"/>
                  </a:lnTo>
                  <a:lnTo>
                    <a:pt x="1561592" y="482"/>
                  </a:lnTo>
                  <a:lnTo>
                    <a:pt x="1560385" y="7924"/>
                  </a:lnTo>
                  <a:lnTo>
                    <a:pt x="1564144" y="13246"/>
                  </a:lnTo>
                  <a:lnTo>
                    <a:pt x="1571205" y="16433"/>
                  </a:lnTo>
                  <a:lnTo>
                    <a:pt x="1579943" y="17500"/>
                  </a:lnTo>
                  <a:lnTo>
                    <a:pt x="1588681" y="16433"/>
                  </a:lnTo>
                  <a:lnTo>
                    <a:pt x="1595755" y="13246"/>
                  </a:lnTo>
                  <a:lnTo>
                    <a:pt x="1599539" y="7924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00" name="Google Shape;9400;gefe2f4b35a_0_4785"/>
            <p:cNvSpPr/>
            <p:nvPr/>
          </p:nvSpPr>
          <p:spPr>
            <a:xfrm>
              <a:off x="3528792" y="2520967"/>
              <a:ext cx="29845" cy="15239"/>
            </a:xfrm>
            <a:custGeom>
              <a:rect b="b" l="l" r="r" t="t"/>
              <a:pathLst>
                <a:path extrusionOk="0" h="15239" w="29845">
                  <a:moveTo>
                    <a:pt x="24028" y="0"/>
                  </a:moveTo>
                  <a:lnTo>
                    <a:pt x="21602" y="0"/>
                  </a:lnTo>
                  <a:lnTo>
                    <a:pt x="13240" y="852"/>
                  </a:lnTo>
                  <a:lnTo>
                    <a:pt x="6724" y="3543"/>
                  </a:lnTo>
                  <a:lnTo>
                    <a:pt x="2246" y="8272"/>
                  </a:lnTo>
                  <a:lnTo>
                    <a:pt x="0" y="15240"/>
                  </a:lnTo>
                  <a:lnTo>
                    <a:pt x="9574" y="13889"/>
                  </a:lnTo>
                  <a:lnTo>
                    <a:pt x="17881" y="11191"/>
                  </a:lnTo>
                  <a:lnTo>
                    <a:pt x="24588" y="6831"/>
                  </a:lnTo>
                  <a:lnTo>
                    <a:pt x="29362" y="495"/>
                  </a:lnTo>
                  <a:lnTo>
                    <a:pt x="26619" y="165"/>
                  </a:lnTo>
                  <a:lnTo>
                    <a:pt x="2402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01" name="Google Shape;9401;gefe2f4b35a_0_4785"/>
            <p:cNvSpPr/>
            <p:nvPr/>
          </p:nvSpPr>
          <p:spPr>
            <a:xfrm>
              <a:off x="3116135" y="2527795"/>
              <a:ext cx="29844" cy="13335"/>
            </a:xfrm>
            <a:custGeom>
              <a:rect b="b" l="l" r="r" t="t"/>
              <a:pathLst>
                <a:path extrusionOk="0" h="13335" w="29844">
                  <a:moveTo>
                    <a:pt x="26682" y="0"/>
                  </a:moveTo>
                  <a:lnTo>
                    <a:pt x="20675" y="0"/>
                  </a:lnTo>
                  <a:lnTo>
                    <a:pt x="15786" y="0"/>
                  </a:lnTo>
                  <a:lnTo>
                    <a:pt x="8851" y="2209"/>
                  </a:lnTo>
                  <a:lnTo>
                    <a:pt x="0" y="8407"/>
                  </a:lnTo>
                  <a:lnTo>
                    <a:pt x="7467" y="11925"/>
                  </a:lnTo>
                  <a:lnTo>
                    <a:pt x="13449" y="13271"/>
                  </a:lnTo>
                  <a:lnTo>
                    <a:pt x="25209" y="13271"/>
                  </a:lnTo>
                  <a:lnTo>
                    <a:pt x="28879" y="9944"/>
                  </a:lnTo>
                  <a:lnTo>
                    <a:pt x="29603" y="3314"/>
                  </a:lnTo>
                  <a:lnTo>
                    <a:pt x="2668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02" name="Google Shape;9402;gefe2f4b35a_0_4785"/>
            <p:cNvSpPr/>
            <p:nvPr/>
          </p:nvSpPr>
          <p:spPr>
            <a:xfrm>
              <a:off x="5222951" y="2528721"/>
              <a:ext cx="1996440" cy="45085"/>
            </a:xfrm>
            <a:custGeom>
              <a:rect b="b" l="l" r="r" t="t"/>
              <a:pathLst>
                <a:path extrusionOk="0" h="45085" w="1996440">
                  <a:moveTo>
                    <a:pt x="51511" y="22352"/>
                  </a:moveTo>
                  <a:lnTo>
                    <a:pt x="42633" y="10680"/>
                  </a:lnTo>
                  <a:lnTo>
                    <a:pt x="34925" y="5270"/>
                  </a:lnTo>
                  <a:lnTo>
                    <a:pt x="26301" y="2806"/>
                  </a:lnTo>
                  <a:lnTo>
                    <a:pt x="14668" y="0"/>
                  </a:lnTo>
                  <a:lnTo>
                    <a:pt x="14046" y="8648"/>
                  </a:lnTo>
                  <a:lnTo>
                    <a:pt x="10045" y="13855"/>
                  </a:lnTo>
                  <a:lnTo>
                    <a:pt x="4686" y="17729"/>
                  </a:lnTo>
                  <a:lnTo>
                    <a:pt x="0" y="22352"/>
                  </a:lnTo>
                  <a:lnTo>
                    <a:pt x="3213" y="20955"/>
                  </a:lnTo>
                  <a:lnTo>
                    <a:pt x="6337" y="20396"/>
                  </a:lnTo>
                  <a:lnTo>
                    <a:pt x="15671" y="20396"/>
                  </a:lnTo>
                  <a:lnTo>
                    <a:pt x="21564" y="22860"/>
                  </a:lnTo>
                  <a:lnTo>
                    <a:pt x="32296" y="27800"/>
                  </a:lnTo>
                  <a:lnTo>
                    <a:pt x="37147" y="30276"/>
                  </a:lnTo>
                  <a:lnTo>
                    <a:pt x="45275" y="30276"/>
                  </a:lnTo>
                  <a:lnTo>
                    <a:pt x="48666" y="28244"/>
                  </a:lnTo>
                  <a:lnTo>
                    <a:pt x="51511" y="22352"/>
                  </a:lnTo>
                  <a:close/>
                </a:path>
                <a:path extrusionOk="0" h="45085" w="1996440">
                  <a:moveTo>
                    <a:pt x="621753" y="10172"/>
                  </a:moveTo>
                  <a:lnTo>
                    <a:pt x="619836" y="6553"/>
                  </a:lnTo>
                  <a:lnTo>
                    <a:pt x="616115" y="6553"/>
                  </a:lnTo>
                  <a:lnTo>
                    <a:pt x="613168" y="6553"/>
                  </a:lnTo>
                  <a:lnTo>
                    <a:pt x="609092" y="8813"/>
                  </a:lnTo>
                  <a:lnTo>
                    <a:pt x="603973" y="15100"/>
                  </a:lnTo>
                  <a:lnTo>
                    <a:pt x="608749" y="19392"/>
                  </a:lnTo>
                  <a:lnTo>
                    <a:pt x="612521" y="21005"/>
                  </a:lnTo>
                  <a:lnTo>
                    <a:pt x="619531" y="21005"/>
                  </a:lnTo>
                  <a:lnTo>
                    <a:pt x="621601" y="17399"/>
                  </a:lnTo>
                  <a:lnTo>
                    <a:pt x="621753" y="10172"/>
                  </a:lnTo>
                  <a:close/>
                </a:path>
                <a:path extrusionOk="0" h="45085" w="1996440">
                  <a:moveTo>
                    <a:pt x="1384884" y="0"/>
                  </a:moveTo>
                  <a:lnTo>
                    <a:pt x="1368044" y="5422"/>
                  </a:lnTo>
                  <a:lnTo>
                    <a:pt x="1351648" y="11252"/>
                  </a:lnTo>
                  <a:lnTo>
                    <a:pt x="1338922" y="20726"/>
                  </a:lnTo>
                  <a:lnTo>
                    <a:pt x="1333093" y="37109"/>
                  </a:lnTo>
                  <a:lnTo>
                    <a:pt x="1351165" y="33096"/>
                  </a:lnTo>
                  <a:lnTo>
                    <a:pt x="1368590" y="28321"/>
                  </a:lnTo>
                  <a:lnTo>
                    <a:pt x="1381201" y="18669"/>
                  </a:lnTo>
                  <a:lnTo>
                    <a:pt x="1384884" y="0"/>
                  </a:lnTo>
                  <a:close/>
                </a:path>
                <a:path extrusionOk="0" h="45085" w="1996440">
                  <a:moveTo>
                    <a:pt x="1967903" y="28384"/>
                  </a:moveTo>
                  <a:lnTo>
                    <a:pt x="1966722" y="22364"/>
                  </a:lnTo>
                  <a:lnTo>
                    <a:pt x="1958530" y="22047"/>
                  </a:lnTo>
                  <a:lnTo>
                    <a:pt x="1956714" y="14732"/>
                  </a:lnTo>
                  <a:lnTo>
                    <a:pt x="1948103" y="14732"/>
                  </a:lnTo>
                  <a:lnTo>
                    <a:pt x="1947037" y="14732"/>
                  </a:lnTo>
                  <a:lnTo>
                    <a:pt x="1945855" y="14846"/>
                  </a:lnTo>
                  <a:lnTo>
                    <a:pt x="1944547" y="15100"/>
                  </a:lnTo>
                  <a:lnTo>
                    <a:pt x="1942388" y="22098"/>
                  </a:lnTo>
                  <a:lnTo>
                    <a:pt x="1944662" y="27165"/>
                  </a:lnTo>
                  <a:lnTo>
                    <a:pt x="1949767" y="30238"/>
                  </a:lnTo>
                  <a:lnTo>
                    <a:pt x="1956092" y="31280"/>
                  </a:lnTo>
                  <a:lnTo>
                    <a:pt x="1962251" y="31280"/>
                  </a:lnTo>
                  <a:lnTo>
                    <a:pt x="1967903" y="28384"/>
                  </a:lnTo>
                  <a:close/>
                </a:path>
                <a:path extrusionOk="0" h="45085" w="1996440">
                  <a:moveTo>
                    <a:pt x="1996389" y="27266"/>
                  </a:moveTo>
                  <a:lnTo>
                    <a:pt x="1996020" y="15087"/>
                  </a:lnTo>
                  <a:lnTo>
                    <a:pt x="1994496" y="14909"/>
                  </a:lnTo>
                  <a:lnTo>
                    <a:pt x="1993049" y="14820"/>
                  </a:lnTo>
                  <a:lnTo>
                    <a:pt x="1991690" y="14820"/>
                  </a:lnTo>
                  <a:lnTo>
                    <a:pt x="1982063" y="16967"/>
                  </a:lnTo>
                  <a:lnTo>
                    <a:pt x="1976297" y="23037"/>
                  </a:lnTo>
                  <a:lnTo>
                    <a:pt x="1973846" y="32435"/>
                  </a:lnTo>
                  <a:lnTo>
                    <a:pt x="1974189" y="44589"/>
                  </a:lnTo>
                  <a:lnTo>
                    <a:pt x="1975726" y="44780"/>
                  </a:lnTo>
                  <a:lnTo>
                    <a:pt x="1977174" y="44869"/>
                  </a:lnTo>
                  <a:lnTo>
                    <a:pt x="1978533" y="44869"/>
                  </a:lnTo>
                  <a:lnTo>
                    <a:pt x="1988172" y="42722"/>
                  </a:lnTo>
                  <a:lnTo>
                    <a:pt x="1993950" y="36664"/>
                  </a:lnTo>
                  <a:lnTo>
                    <a:pt x="1996389" y="2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03" name="Google Shape;9403;gefe2f4b35a_0_4785"/>
            <p:cNvSpPr/>
            <p:nvPr/>
          </p:nvSpPr>
          <p:spPr>
            <a:xfrm>
              <a:off x="3156823" y="2553775"/>
              <a:ext cx="33019" cy="20319"/>
            </a:xfrm>
            <a:custGeom>
              <a:rect b="b" l="l" r="r" t="t"/>
              <a:pathLst>
                <a:path extrusionOk="0" h="20319" w="33019">
                  <a:moveTo>
                    <a:pt x="26098" y="0"/>
                  </a:moveTo>
                  <a:lnTo>
                    <a:pt x="22098" y="0"/>
                  </a:lnTo>
                  <a:lnTo>
                    <a:pt x="16091" y="983"/>
                  </a:lnTo>
                  <a:lnTo>
                    <a:pt x="10163" y="3698"/>
                  </a:lnTo>
                  <a:lnTo>
                    <a:pt x="4677" y="7790"/>
                  </a:lnTo>
                  <a:lnTo>
                    <a:pt x="0" y="12903"/>
                  </a:lnTo>
                  <a:lnTo>
                    <a:pt x="139" y="19697"/>
                  </a:lnTo>
                  <a:lnTo>
                    <a:pt x="1181" y="19697"/>
                  </a:lnTo>
                  <a:lnTo>
                    <a:pt x="12002" y="18762"/>
                  </a:lnTo>
                  <a:lnTo>
                    <a:pt x="20926" y="15962"/>
                  </a:lnTo>
                  <a:lnTo>
                    <a:pt x="27930" y="11302"/>
                  </a:lnTo>
                  <a:lnTo>
                    <a:pt x="32994" y="4787"/>
                  </a:lnTo>
                  <a:lnTo>
                    <a:pt x="29908" y="1435"/>
                  </a:lnTo>
                  <a:lnTo>
                    <a:pt x="2609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04" name="Google Shape;9404;gefe2f4b35a_0_4785"/>
            <p:cNvSpPr/>
            <p:nvPr/>
          </p:nvSpPr>
          <p:spPr>
            <a:xfrm>
              <a:off x="72034" y="2557830"/>
              <a:ext cx="3085465" cy="17780"/>
            </a:xfrm>
            <a:custGeom>
              <a:rect b="b" l="l" r="r" t="t"/>
              <a:pathLst>
                <a:path extrusionOk="0" h="17780" w="3085465">
                  <a:moveTo>
                    <a:pt x="32537" y="13906"/>
                  </a:moveTo>
                  <a:lnTo>
                    <a:pt x="31508" y="8001"/>
                  </a:lnTo>
                  <a:lnTo>
                    <a:pt x="23075" y="6070"/>
                  </a:lnTo>
                  <a:lnTo>
                    <a:pt x="18897" y="0"/>
                  </a:lnTo>
                  <a:lnTo>
                    <a:pt x="8585" y="0"/>
                  </a:lnTo>
                  <a:lnTo>
                    <a:pt x="6604" y="0"/>
                  </a:lnTo>
                  <a:lnTo>
                    <a:pt x="4394" y="228"/>
                  </a:lnTo>
                  <a:lnTo>
                    <a:pt x="1892" y="736"/>
                  </a:lnTo>
                  <a:lnTo>
                    <a:pt x="0" y="8102"/>
                  </a:lnTo>
                  <a:lnTo>
                    <a:pt x="2844" y="13220"/>
                  </a:lnTo>
                  <a:lnTo>
                    <a:pt x="8801" y="16205"/>
                  </a:lnTo>
                  <a:lnTo>
                    <a:pt x="16256" y="17183"/>
                  </a:lnTo>
                  <a:lnTo>
                    <a:pt x="24485" y="17183"/>
                  </a:lnTo>
                  <a:lnTo>
                    <a:pt x="32537" y="13906"/>
                  </a:lnTo>
                  <a:close/>
                </a:path>
                <a:path extrusionOk="0" h="17780" w="3085465">
                  <a:moveTo>
                    <a:pt x="3084931" y="15646"/>
                  </a:moveTo>
                  <a:lnTo>
                    <a:pt x="3084792" y="8851"/>
                  </a:lnTo>
                  <a:lnTo>
                    <a:pt x="3083204" y="10947"/>
                  </a:lnTo>
                  <a:lnTo>
                    <a:pt x="3081883" y="13195"/>
                  </a:lnTo>
                  <a:lnTo>
                    <a:pt x="3080905" y="15494"/>
                  </a:lnTo>
                  <a:lnTo>
                    <a:pt x="3082290" y="15582"/>
                  </a:lnTo>
                  <a:lnTo>
                    <a:pt x="3083623" y="15633"/>
                  </a:lnTo>
                  <a:lnTo>
                    <a:pt x="3084931" y="15646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05" name="Google Shape;9405;gefe2f4b35a_0_4785"/>
            <p:cNvSpPr/>
            <p:nvPr/>
          </p:nvSpPr>
          <p:spPr>
            <a:xfrm>
              <a:off x="1302327" y="2556695"/>
              <a:ext cx="24130" cy="14605"/>
            </a:xfrm>
            <a:custGeom>
              <a:rect b="b" l="l" r="r" t="t"/>
              <a:pathLst>
                <a:path extrusionOk="0" h="14605" w="24130">
                  <a:moveTo>
                    <a:pt x="20789" y="0"/>
                  </a:moveTo>
                  <a:lnTo>
                    <a:pt x="18948" y="0"/>
                  </a:lnTo>
                  <a:lnTo>
                    <a:pt x="12039" y="0"/>
                  </a:lnTo>
                  <a:lnTo>
                    <a:pt x="2882" y="7581"/>
                  </a:lnTo>
                  <a:lnTo>
                    <a:pt x="1968" y="9131"/>
                  </a:lnTo>
                  <a:lnTo>
                    <a:pt x="0" y="12839"/>
                  </a:lnTo>
                  <a:lnTo>
                    <a:pt x="1346" y="14249"/>
                  </a:lnTo>
                  <a:lnTo>
                    <a:pt x="4165" y="14249"/>
                  </a:lnTo>
                  <a:lnTo>
                    <a:pt x="10740" y="12812"/>
                  </a:lnTo>
                  <a:lnTo>
                    <a:pt x="18029" y="9386"/>
                  </a:lnTo>
                  <a:lnTo>
                    <a:pt x="23291" y="5296"/>
                  </a:lnTo>
                  <a:lnTo>
                    <a:pt x="23787" y="1866"/>
                  </a:lnTo>
                  <a:lnTo>
                    <a:pt x="22466" y="533"/>
                  </a:lnTo>
                  <a:lnTo>
                    <a:pt x="207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06" name="Google Shape;9406;gefe2f4b35a_0_4785"/>
            <p:cNvSpPr/>
            <p:nvPr/>
          </p:nvSpPr>
          <p:spPr>
            <a:xfrm>
              <a:off x="4118038" y="2558566"/>
              <a:ext cx="2055495" cy="33655"/>
            </a:xfrm>
            <a:custGeom>
              <a:rect b="b" l="l" r="r" t="t"/>
              <a:pathLst>
                <a:path extrusionOk="0" h="33655" w="2055495">
                  <a:moveTo>
                    <a:pt x="44043" y="14757"/>
                  </a:moveTo>
                  <a:lnTo>
                    <a:pt x="40525" y="15697"/>
                  </a:lnTo>
                  <a:lnTo>
                    <a:pt x="37566" y="16103"/>
                  </a:lnTo>
                  <a:lnTo>
                    <a:pt x="35001" y="16103"/>
                  </a:lnTo>
                  <a:lnTo>
                    <a:pt x="26162" y="13970"/>
                  </a:lnTo>
                  <a:lnTo>
                    <a:pt x="20104" y="9080"/>
                  </a:lnTo>
                  <a:lnTo>
                    <a:pt x="14528" y="3683"/>
                  </a:lnTo>
                  <a:lnTo>
                    <a:pt x="7150" y="0"/>
                  </a:lnTo>
                  <a:lnTo>
                    <a:pt x="6680" y="8623"/>
                  </a:lnTo>
                  <a:lnTo>
                    <a:pt x="3949" y="15011"/>
                  </a:lnTo>
                  <a:lnTo>
                    <a:pt x="1028" y="21259"/>
                  </a:lnTo>
                  <a:lnTo>
                    <a:pt x="0" y="29502"/>
                  </a:lnTo>
                  <a:lnTo>
                    <a:pt x="8686" y="30137"/>
                  </a:lnTo>
                  <a:lnTo>
                    <a:pt x="16522" y="31521"/>
                  </a:lnTo>
                  <a:lnTo>
                    <a:pt x="23507" y="32905"/>
                  </a:lnTo>
                  <a:lnTo>
                    <a:pt x="29578" y="33540"/>
                  </a:lnTo>
                  <a:lnTo>
                    <a:pt x="36842" y="33540"/>
                  </a:lnTo>
                  <a:lnTo>
                    <a:pt x="41757" y="29730"/>
                  </a:lnTo>
                  <a:lnTo>
                    <a:pt x="44043" y="14757"/>
                  </a:lnTo>
                  <a:close/>
                </a:path>
                <a:path extrusionOk="0" h="33655" w="2055495">
                  <a:moveTo>
                    <a:pt x="250621" y="6527"/>
                  </a:moveTo>
                  <a:lnTo>
                    <a:pt x="243103" y="0"/>
                  </a:lnTo>
                  <a:lnTo>
                    <a:pt x="242989" y="11087"/>
                  </a:lnTo>
                  <a:lnTo>
                    <a:pt x="237604" y="16827"/>
                  </a:lnTo>
                  <a:lnTo>
                    <a:pt x="231241" y="21526"/>
                  </a:lnTo>
                  <a:lnTo>
                    <a:pt x="228168" y="29502"/>
                  </a:lnTo>
                  <a:lnTo>
                    <a:pt x="230149" y="30327"/>
                  </a:lnTo>
                  <a:lnTo>
                    <a:pt x="232079" y="30708"/>
                  </a:lnTo>
                  <a:lnTo>
                    <a:pt x="233934" y="30708"/>
                  </a:lnTo>
                  <a:lnTo>
                    <a:pt x="244195" y="26492"/>
                  </a:lnTo>
                  <a:lnTo>
                    <a:pt x="250367" y="16891"/>
                  </a:lnTo>
                  <a:lnTo>
                    <a:pt x="250621" y="6527"/>
                  </a:lnTo>
                  <a:close/>
                </a:path>
                <a:path extrusionOk="0" h="33655" w="2055495">
                  <a:moveTo>
                    <a:pt x="2055177" y="15354"/>
                  </a:moveTo>
                  <a:lnTo>
                    <a:pt x="2053805" y="6959"/>
                  </a:lnTo>
                  <a:lnTo>
                    <a:pt x="2050503" y="2768"/>
                  </a:lnTo>
                  <a:lnTo>
                    <a:pt x="2046046" y="2768"/>
                  </a:lnTo>
                  <a:lnTo>
                    <a:pt x="2042210" y="2768"/>
                  </a:lnTo>
                  <a:lnTo>
                    <a:pt x="2037511" y="5880"/>
                  </a:lnTo>
                  <a:lnTo>
                    <a:pt x="2032876" y="14757"/>
                  </a:lnTo>
                  <a:lnTo>
                    <a:pt x="2039150" y="18199"/>
                  </a:lnTo>
                  <a:lnTo>
                    <a:pt x="2043849" y="19545"/>
                  </a:lnTo>
                  <a:lnTo>
                    <a:pt x="2053247" y="19545"/>
                  </a:lnTo>
                  <a:lnTo>
                    <a:pt x="2055177" y="1535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07" name="Google Shape;9407;gefe2f4b35a_0_4785"/>
            <p:cNvSpPr/>
            <p:nvPr/>
          </p:nvSpPr>
          <p:spPr>
            <a:xfrm>
              <a:off x="2077727" y="2565739"/>
              <a:ext cx="29844" cy="22860"/>
            </a:xfrm>
            <a:custGeom>
              <a:rect b="b" l="l" r="r" t="t"/>
              <a:pathLst>
                <a:path extrusionOk="0" h="22860" w="29844">
                  <a:moveTo>
                    <a:pt x="26885" y="0"/>
                  </a:moveTo>
                  <a:lnTo>
                    <a:pt x="16618" y="2050"/>
                  </a:lnTo>
                  <a:lnTo>
                    <a:pt x="9551" y="7329"/>
                  </a:lnTo>
                  <a:lnTo>
                    <a:pt x="4431" y="14525"/>
                  </a:lnTo>
                  <a:lnTo>
                    <a:pt x="0" y="22326"/>
                  </a:lnTo>
                  <a:lnTo>
                    <a:pt x="2603" y="22593"/>
                  </a:lnTo>
                  <a:lnTo>
                    <a:pt x="5092" y="22733"/>
                  </a:lnTo>
                  <a:lnTo>
                    <a:pt x="7429" y="22733"/>
                  </a:lnTo>
                  <a:lnTo>
                    <a:pt x="17353" y="21571"/>
                  </a:lnTo>
                  <a:lnTo>
                    <a:pt x="24661" y="17749"/>
                  </a:lnTo>
                  <a:lnTo>
                    <a:pt x="28833" y="10758"/>
                  </a:lnTo>
                  <a:lnTo>
                    <a:pt x="29349" y="88"/>
                  </a:lnTo>
                  <a:lnTo>
                    <a:pt x="2688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08" name="Google Shape;9408;gefe2f4b35a_0_4785"/>
            <p:cNvSpPr/>
            <p:nvPr/>
          </p:nvSpPr>
          <p:spPr>
            <a:xfrm>
              <a:off x="2674175" y="2565818"/>
              <a:ext cx="2495550" cy="20319"/>
            </a:xfrm>
            <a:custGeom>
              <a:rect b="b" l="l" r="r" t="t"/>
              <a:pathLst>
                <a:path extrusionOk="0" h="20319" w="2495550">
                  <a:moveTo>
                    <a:pt x="14693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93" y="14973"/>
                  </a:lnTo>
                  <a:lnTo>
                    <a:pt x="14693" y="0"/>
                  </a:lnTo>
                  <a:close/>
                </a:path>
                <a:path extrusionOk="0" h="20319" w="2495550">
                  <a:moveTo>
                    <a:pt x="1650174" y="0"/>
                  </a:moveTo>
                  <a:lnTo>
                    <a:pt x="1628076" y="0"/>
                  </a:lnTo>
                  <a:lnTo>
                    <a:pt x="1628076" y="14973"/>
                  </a:lnTo>
                  <a:lnTo>
                    <a:pt x="1650174" y="14973"/>
                  </a:lnTo>
                  <a:lnTo>
                    <a:pt x="1650174" y="0"/>
                  </a:lnTo>
                  <a:close/>
                </a:path>
                <a:path extrusionOk="0" h="20319" w="2495550">
                  <a:moveTo>
                    <a:pt x="2495016" y="10706"/>
                  </a:moveTo>
                  <a:lnTo>
                    <a:pt x="2492870" y="3975"/>
                  </a:lnTo>
                  <a:lnTo>
                    <a:pt x="2482316" y="12"/>
                  </a:lnTo>
                  <a:lnTo>
                    <a:pt x="2479738" y="14909"/>
                  </a:lnTo>
                  <a:lnTo>
                    <a:pt x="2482786" y="19875"/>
                  </a:lnTo>
                  <a:lnTo>
                    <a:pt x="2486558" y="19875"/>
                  </a:lnTo>
                  <a:lnTo>
                    <a:pt x="2491867" y="17056"/>
                  </a:lnTo>
                  <a:lnTo>
                    <a:pt x="2495016" y="107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09" name="Google Shape;9409;gefe2f4b35a_0_4785"/>
            <p:cNvSpPr/>
            <p:nvPr/>
          </p:nvSpPr>
          <p:spPr>
            <a:xfrm>
              <a:off x="162547" y="2573311"/>
              <a:ext cx="1539875" cy="22860"/>
            </a:xfrm>
            <a:custGeom>
              <a:rect b="b" l="l" r="r" t="t"/>
              <a:pathLst>
                <a:path extrusionOk="0" h="22860" w="1539875">
                  <a:moveTo>
                    <a:pt x="22555" y="7493"/>
                  </a:moveTo>
                  <a:lnTo>
                    <a:pt x="0" y="7493"/>
                  </a:lnTo>
                  <a:lnTo>
                    <a:pt x="0" y="22237"/>
                  </a:lnTo>
                  <a:lnTo>
                    <a:pt x="9817" y="22237"/>
                  </a:lnTo>
                  <a:lnTo>
                    <a:pt x="14008" y="17284"/>
                  </a:lnTo>
                  <a:lnTo>
                    <a:pt x="18249" y="12369"/>
                  </a:lnTo>
                  <a:lnTo>
                    <a:pt x="22555" y="7493"/>
                  </a:lnTo>
                  <a:close/>
                </a:path>
                <a:path extrusionOk="0" h="22860" w="1539875">
                  <a:moveTo>
                    <a:pt x="1539417" y="0"/>
                  </a:moveTo>
                  <a:lnTo>
                    <a:pt x="1517205" y="0"/>
                  </a:lnTo>
                  <a:lnTo>
                    <a:pt x="1517205" y="14744"/>
                  </a:lnTo>
                  <a:lnTo>
                    <a:pt x="1539417" y="14744"/>
                  </a:lnTo>
                  <a:lnTo>
                    <a:pt x="15394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10" name="Google Shape;9410;gefe2f4b35a_0_4785"/>
            <p:cNvSpPr/>
            <p:nvPr/>
          </p:nvSpPr>
          <p:spPr>
            <a:xfrm>
              <a:off x="172361" y="2580802"/>
              <a:ext cx="41910" cy="15239"/>
            </a:xfrm>
            <a:custGeom>
              <a:rect b="b" l="l" r="r" t="t"/>
              <a:pathLst>
                <a:path extrusionOk="0" h="15239" w="41910">
                  <a:moveTo>
                    <a:pt x="41694" y="0"/>
                  </a:moveTo>
                  <a:lnTo>
                    <a:pt x="12750" y="0"/>
                  </a:lnTo>
                  <a:lnTo>
                    <a:pt x="4190" y="9791"/>
                  </a:lnTo>
                  <a:lnTo>
                    <a:pt x="0" y="14744"/>
                  </a:lnTo>
                  <a:lnTo>
                    <a:pt x="41694" y="14744"/>
                  </a:lnTo>
                  <a:lnTo>
                    <a:pt x="416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11" name="Google Shape;9411;gefe2f4b35a_0_4785"/>
            <p:cNvSpPr/>
            <p:nvPr/>
          </p:nvSpPr>
          <p:spPr>
            <a:xfrm>
              <a:off x="2667025" y="2579039"/>
              <a:ext cx="4524375" cy="33655"/>
            </a:xfrm>
            <a:custGeom>
              <a:rect b="b" l="l" r="r" t="t"/>
              <a:pathLst>
                <a:path extrusionOk="0" h="33655" w="4524375">
                  <a:moveTo>
                    <a:pt x="16395" y="15062"/>
                  </a:moveTo>
                  <a:lnTo>
                    <a:pt x="14084" y="8864"/>
                  </a:lnTo>
                  <a:lnTo>
                    <a:pt x="8699" y="8864"/>
                  </a:lnTo>
                  <a:lnTo>
                    <a:pt x="8204" y="8864"/>
                  </a:lnTo>
                  <a:lnTo>
                    <a:pt x="7696" y="8915"/>
                  </a:lnTo>
                  <a:lnTo>
                    <a:pt x="7150" y="9029"/>
                  </a:lnTo>
                  <a:lnTo>
                    <a:pt x="6921" y="13093"/>
                  </a:lnTo>
                  <a:lnTo>
                    <a:pt x="6464" y="16827"/>
                  </a:lnTo>
                  <a:lnTo>
                    <a:pt x="1638" y="16827"/>
                  </a:lnTo>
                  <a:lnTo>
                    <a:pt x="876" y="16725"/>
                  </a:lnTo>
                  <a:lnTo>
                    <a:pt x="0" y="16522"/>
                  </a:lnTo>
                  <a:lnTo>
                    <a:pt x="0" y="31381"/>
                  </a:lnTo>
                  <a:lnTo>
                    <a:pt x="2425" y="32956"/>
                  </a:lnTo>
                  <a:lnTo>
                    <a:pt x="4584" y="33629"/>
                  </a:lnTo>
                  <a:lnTo>
                    <a:pt x="12217" y="33629"/>
                  </a:lnTo>
                  <a:lnTo>
                    <a:pt x="15455" y="27432"/>
                  </a:lnTo>
                  <a:lnTo>
                    <a:pt x="16395" y="15062"/>
                  </a:lnTo>
                  <a:close/>
                </a:path>
                <a:path extrusionOk="0" h="33655" w="4524375">
                  <a:moveTo>
                    <a:pt x="4524159" y="19126"/>
                  </a:moveTo>
                  <a:lnTo>
                    <a:pt x="4524121" y="6375"/>
                  </a:lnTo>
                  <a:lnTo>
                    <a:pt x="4520882" y="0"/>
                  </a:lnTo>
                  <a:lnTo>
                    <a:pt x="4514405" y="0"/>
                  </a:lnTo>
                  <a:lnTo>
                    <a:pt x="4512526" y="0"/>
                  </a:lnTo>
                  <a:lnTo>
                    <a:pt x="4510379" y="533"/>
                  </a:lnTo>
                  <a:lnTo>
                    <a:pt x="4507954" y="1765"/>
                  </a:lnTo>
                  <a:lnTo>
                    <a:pt x="4507954" y="23660"/>
                  </a:lnTo>
                  <a:lnTo>
                    <a:pt x="4510430" y="24942"/>
                  </a:lnTo>
                  <a:lnTo>
                    <a:pt x="4512615" y="25488"/>
                  </a:lnTo>
                  <a:lnTo>
                    <a:pt x="4520946" y="25488"/>
                  </a:lnTo>
                  <a:lnTo>
                    <a:pt x="4524159" y="1912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12" name="Google Shape;9412;gefe2f4b35a_0_4785"/>
            <p:cNvSpPr/>
            <p:nvPr/>
          </p:nvSpPr>
          <p:spPr>
            <a:xfrm>
              <a:off x="3262722" y="2595350"/>
              <a:ext cx="45085" cy="31750"/>
            </a:xfrm>
            <a:custGeom>
              <a:rect b="b" l="l" r="r" t="t"/>
              <a:pathLst>
                <a:path extrusionOk="0" h="31750" w="45085">
                  <a:moveTo>
                    <a:pt x="35191" y="0"/>
                  </a:moveTo>
                  <a:lnTo>
                    <a:pt x="32194" y="63"/>
                  </a:lnTo>
                  <a:lnTo>
                    <a:pt x="30403" y="203"/>
                  </a:lnTo>
                  <a:lnTo>
                    <a:pt x="35394" y="12928"/>
                  </a:lnTo>
                  <a:lnTo>
                    <a:pt x="30022" y="15087"/>
                  </a:lnTo>
                  <a:lnTo>
                    <a:pt x="20586" y="15087"/>
                  </a:lnTo>
                  <a:lnTo>
                    <a:pt x="12293" y="14503"/>
                  </a:lnTo>
                  <a:lnTo>
                    <a:pt x="4508" y="14503"/>
                  </a:lnTo>
                  <a:lnTo>
                    <a:pt x="0" y="15849"/>
                  </a:lnTo>
                  <a:lnTo>
                    <a:pt x="787" y="22555"/>
                  </a:lnTo>
                  <a:lnTo>
                    <a:pt x="2400" y="22263"/>
                  </a:lnTo>
                  <a:lnTo>
                    <a:pt x="3848" y="22136"/>
                  </a:lnTo>
                  <a:lnTo>
                    <a:pt x="10680" y="22136"/>
                  </a:lnTo>
                  <a:lnTo>
                    <a:pt x="23812" y="31140"/>
                  </a:lnTo>
                  <a:lnTo>
                    <a:pt x="31661" y="31140"/>
                  </a:lnTo>
                  <a:lnTo>
                    <a:pt x="34366" y="30759"/>
                  </a:lnTo>
                  <a:lnTo>
                    <a:pt x="37604" y="29819"/>
                  </a:lnTo>
                  <a:lnTo>
                    <a:pt x="39085" y="19491"/>
                  </a:lnTo>
                  <a:lnTo>
                    <a:pt x="43589" y="9871"/>
                  </a:lnTo>
                  <a:lnTo>
                    <a:pt x="44498" y="2769"/>
                  </a:lnTo>
                  <a:lnTo>
                    <a:pt x="3519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13" name="Google Shape;9413;gefe2f4b35a_0_4785"/>
            <p:cNvSpPr/>
            <p:nvPr/>
          </p:nvSpPr>
          <p:spPr>
            <a:xfrm>
              <a:off x="3640818" y="2595552"/>
              <a:ext cx="11429" cy="22860"/>
            </a:xfrm>
            <a:custGeom>
              <a:rect b="b" l="l" r="r" t="t"/>
              <a:pathLst>
                <a:path extrusionOk="0" h="22860" w="11429">
                  <a:moveTo>
                    <a:pt x="5629" y="0"/>
                  </a:moveTo>
                  <a:lnTo>
                    <a:pt x="3328" y="6375"/>
                  </a:lnTo>
                  <a:lnTo>
                    <a:pt x="342" y="12385"/>
                  </a:lnTo>
                  <a:lnTo>
                    <a:pt x="0" y="17791"/>
                  </a:lnTo>
                  <a:lnTo>
                    <a:pt x="5629" y="22352"/>
                  </a:lnTo>
                  <a:lnTo>
                    <a:pt x="7975" y="15826"/>
                  </a:lnTo>
                  <a:lnTo>
                    <a:pt x="11020" y="9832"/>
                  </a:lnTo>
                  <a:lnTo>
                    <a:pt x="11369" y="4510"/>
                  </a:lnTo>
                  <a:lnTo>
                    <a:pt x="5629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14" name="Google Shape;9414;gefe2f4b35a_0_4785"/>
            <p:cNvSpPr/>
            <p:nvPr/>
          </p:nvSpPr>
          <p:spPr>
            <a:xfrm>
              <a:off x="1698358" y="2608833"/>
              <a:ext cx="659130" cy="25400"/>
            </a:xfrm>
            <a:custGeom>
              <a:rect b="b" l="l" r="r" t="t"/>
              <a:pathLst>
                <a:path extrusionOk="0" h="25400" w="659130">
                  <a:moveTo>
                    <a:pt x="25730" y="1587"/>
                  </a:moveTo>
                  <a:lnTo>
                    <a:pt x="19659" y="457"/>
                  </a:lnTo>
                  <a:lnTo>
                    <a:pt x="14871" y="0"/>
                  </a:lnTo>
                  <a:lnTo>
                    <a:pt x="11188" y="0"/>
                  </a:lnTo>
                  <a:lnTo>
                    <a:pt x="2667" y="0"/>
                  </a:lnTo>
                  <a:lnTo>
                    <a:pt x="0" y="2476"/>
                  </a:lnTo>
                  <a:lnTo>
                    <a:pt x="1511" y="7416"/>
                  </a:lnTo>
                  <a:lnTo>
                    <a:pt x="5676" y="9893"/>
                  </a:lnTo>
                  <a:lnTo>
                    <a:pt x="15608" y="9893"/>
                  </a:lnTo>
                  <a:lnTo>
                    <a:pt x="21209" y="7785"/>
                  </a:lnTo>
                  <a:lnTo>
                    <a:pt x="25730" y="1587"/>
                  </a:lnTo>
                  <a:close/>
                </a:path>
                <a:path extrusionOk="0" h="25400" w="659130">
                  <a:moveTo>
                    <a:pt x="659041" y="16332"/>
                  </a:moveTo>
                  <a:lnTo>
                    <a:pt x="657110" y="14566"/>
                  </a:lnTo>
                  <a:lnTo>
                    <a:pt x="655345" y="13233"/>
                  </a:lnTo>
                  <a:lnTo>
                    <a:pt x="653745" y="12280"/>
                  </a:lnTo>
                  <a:lnTo>
                    <a:pt x="650608" y="15532"/>
                  </a:lnTo>
                  <a:lnTo>
                    <a:pt x="647179" y="19380"/>
                  </a:lnTo>
                  <a:lnTo>
                    <a:pt x="643509" y="23329"/>
                  </a:lnTo>
                  <a:lnTo>
                    <a:pt x="644410" y="24218"/>
                  </a:lnTo>
                  <a:lnTo>
                    <a:pt x="645604" y="24777"/>
                  </a:lnTo>
                  <a:lnTo>
                    <a:pt x="649986" y="24777"/>
                  </a:lnTo>
                  <a:lnTo>
                    <a:pt x="654011" y="22542"/>
                  </a:lnTo>
                  <a:lnTo>
                    <a:pt x="659041" y="1633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15" name="Google Shape;9415;gefe2f4b35a_0_4785"/>
            <p:cNvSpPr/>
            <p:nvPr/>
          </p:nvSpPr>
          <p:spPr>
            <a:xfrm>
              <a:off x="1128445" y="2619095"/>
              <a:ext cx="1288414" cy="21589"/>
            </a:xfrm>
            <a:custGeom>
              <a:rect b="b" l="l" r="r" t="t"/>
              <a:pathLst>
                <a:path extrusionOk="0" h="21589" w="1288414">
                  <a:moveTo>
                    <a:pt x="21056" y="13563"/>
                  </a:moveTo>
                  <a:lnTo>
                    <a:pt x="14147" y="9537"/>
                  </a:lnTo>
                  <a:lnTo>
                    <a:pt x="9271" y="8026"/>
                  </a:lnTo>
                  <a:lnTo>
                    <a:pt x="6019" y="8026"/>
                  </a:lnTo>
                  <a:lnTo>
                    <a:pt x="1244" y="8026"/>
                  </a:lnTo>
                  <a:lnTo>
                    <a:pt x="0" y="11277"/>
                  </a:lnTo>
                  <a:lnTo>
                    <a:pt x="2044" y="17767"/>
                  </a:lnTo>
                  <a:lnTo>
                    <a:pt x="5346" y="21018"/>
                  </a:lnTo>
                  <a:lnTo>
                    <a:pt x="13042" y="21018"/>
                  </a:lnTo>
                  <a:lnTo>
                    <a:pt x="17030" y="19050"/>
                  </a:lnTo>
                  <a:lnTo>
                    <a:pt x="21056" y="13563"/>
                  </a:lnTo>
                  <a:close/>
                </a:path>
                <a:path extrusionOk="0" h="21589" w="1288414">
                  <a:moveTo>
                    <a:pt x="1223645" y="2032"/>
                  </a:moveTo>
                  <a:lnTo>
                    <a:pt x="1221244" y="596"/>
                  </a:lnTo>
                  <a:lnTo>
                    <a:pt x="1219200" y="0"/>
                  </a:lnTo>
                  <a:lnTo>
                    <a:pt x="1217510" y="0"/>
                  </a:lnTo>
                  <a:lnTo>
                    <a:pt x="1213345" y="0"/>
                  </a:lnTo>
                  <a:lnTo>
                    <a:pt x="1211351" y="3632"/>
                  </a:lnTo>
                  <a:lnTo>
                    <a:pt x="1211300" y="9474"/>
                  </a:lnTo>
                  <a:lnTo>
                    <a:pt x="1212011" y="11684"/>
                  </a:lnTo>
                  <a:lnTo>
                    <a:pt x="1213421" y="13081"/>
                  </a:lnTo>
                  <a:lnTo>
                    <a:pt x="1217091" y="9131"/>
                  </a:lnTo>
                  <a:lnTo>
                    <a:pt x="1220508" y="5283"/>
                  </a:lnTo>
                  <a:lnTo>
                    <a:pt x="1223645" y="2032"/>
                  </a:lnTo>
                  <a:close/>
                </a:path>
                <a:path extrusionOk="0" h="21589" w="1288414">
                  <a:moveTo>
                    <a:pt x="1287995" y="6070"/>
                  </a:moveTo>
                  <a:lnTo>
                    <a:pt x="1265796" y="20701"/>
                  </a:lnTo>
                  <a:lnTo>
                    <a:pt x="1267447" y="20739"/>
                  </a:lnTo>
                  <a:lnTo>
                    <a:pt x="1278978" y="20739"/>
                  </a:lnTo>
                  <a:lnTo>
                    <a:pt x="1284897" y="14884"/>
                  </a:lnTo>
                  <a:lnTo>
                    <a:pt x="1287995" y="607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16" name="Google Shape;9416;gefe2f4b35a_0_4785"/>
            <p:cNvSpPr/>
            <p:nvPr/>
          </p:nvSpPr>
          <p:spPr>
            <a:xfrm>
              <a:off x="3020479" y="2624162"/>
              <a:ext cx="4721859" cy="23494"/>
            </a:xfrm>
            <a:custGeom>
              <a:rect b="b" l="l" r="r" t="t"/>
              <a:pathLst>
                <a:path extrusionOk="0" h="23494" w="4721859">
                  <a:moveTo>
                    <a:pt x="21983" y="1003"/>
                  </a:moveTo>
                  <a:lnTo>
                    <a:pt x="20320" y="304"/>
                  </a:lnTo>
                  <a:lnTo>
                    <a:pt x="18618" y="0"/>
                  </a:lnTo>
                  <a:lnTo>
                    <a:pt x="16941" y="0"/>
                  </a:lnTo>
                  <a:lnTo>
                    <a:pt x="7378" y="3263"/>
                  </a:lnTo>
                  <a:lnTo>
                    <a:pt x="863" y="10629"/>
                  </a:lnTo>
                  <a:lnTo>
                    <a:pt x="0" y="18491"/>
                  </a:lnTo>
                  <a:lnTo>
                    <a:pt x="7353" y="23241"/>
                  </a:lnTo>
                  <a:lnTo>
                    <a:pt x="9994" y="16624"/>
                  </a:lnTo>
                  <a:lnTo>
                    <a:pt x="14338" y="11785"/>
                  </a:lnTo>
                  <a:lnTo>
                    <a:pt x="18846" y="7112"/>
                  </a:lnTo>
                  <a:lnTo>
                    <a:pt x="21983" y="1003"/>
                  </a:lnTo>
                  <a:close/>
                </a:path>
                <a:path extrusionOk="0" h="23494" w="4721859">
                  <a:moveTo>
                    <a:pt x="4721606" y="23253"/>
                  </a:moveTo>
                  <a:lnTo>
                    <a:pt x="4720793" y="14859"/>
                  </a:lnTo>
                  <a:lnTo>
                    <a:pt x="4717821" y="8547"/>
                  </a:lnTo>
                  <a:lnTo>
                    <a:pt x="4713071" y="4013"/>
                  </a:lnTo>
                  <a:lnTo>
                    <a:pt x="4706912" y="1016"/>
                  </a:lnTo>
                  <a:lnTo>
                    <a:pt x="4707217" y="11163"/>
                  </a:lnTo>
                  <a:lnTo>
                    <a:pt x="4703521" y="17145"/>
                  </a:lnTo>
                  <a:lnTo>
                    <a:pt x="4699444" y="23253"/>
                  </a:lnTo>
                  <a:lnTo>
                    <a:pt x="4721606" y="2325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17" name="Google Shape;9417;gefe2f4b35a_0_4785"/>
            <p:cNvSpPr/>
            <p:nvPr/>
          </p:nvSpPr>
          <p:spPr>
            <a:xfrm>
              <a:off x="2473225" y="2633604"/>
              <a:ext cx="24764" cy="15239"/>
            </a:xfrm>
            <a:custGeom>
              <a:rect b="b" l="l" r="r" t="t"/>
              <a:pathLst>
                <a:path extrusionOk="0" h="15239" w="24764">
                  <a:moveTo>
                    <a:pt x="0" y="0"/>
                  </a:moveTo>
                  <a:lnTo>
                    <a:pt x="406" y="13919"/>
                  </a:lnTo>
                  <a:lnTo>
                    <a:pt x="7988" y="14731"/>
                  </a:lnTo>
                  <a:lnTo>
                    <a:pt x="18516" y="14731"/>
                  </a:lnTo>
                  <a:lnTo>
                    <a:pt x="23939" y="13004"/>
                  </a:lnTo>
                  <a:lnTo>
                    <a:pt x="24307" y="6197"/>
                  </a:lnTo>
                  <a:lnTo>
                    <a:pt x="16865" y="4775"/>
                  </a:lnTo>
                  <a:lnTo>
                    <a:pt x="7937" y="12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18" name="Google Shape;9418;gefe2f4b35a_0_4785"/>
            <p:cNvSpPr/>
            <p:nvPr/>
          </p:nvSpPr>
          <p:spPr>
            <a:xfrm>
              <a:off x="2453225" y="2633202"/>
              <a:ext cx="20955" cy="14605"/>
            </a:xfrm>
            <a:custGeom>
              <a:rect b="b" l="l" r="r" t="t"/>
              <a:pathLst>
                <a:path extrusionOk="0" h="14605" w="20955">
                  <a:moveTo>
                    <a:pt x="16700" y="0"/>
                  </a:moveTo>
                  <a:lnTo>
                    <a:pt x="15138" y="0"/>
                  </a:lnTo>
                  <a:lnTo>
                    <a:pt x="7810" y="0"/>
                  </a:lnTo>
                  <a:lnTo>
                    <a:pt x="1955" y="3263"/>
                  </a:lnTo>
                  <a:lnTo>
                    <a:pt x="0" y="14198"/>
                  </a:lnTo>
                  <a:lnTo>
                    <a:pt x="2032" y="13512"/>
                  </a:lnTo>
                  <a:lnTo>
                    <a:pt x="4508" y="13258"/>
                  </a:lnTo>
                  <a:lnTo>
                    <a:pt x="10947" y="13258"/>
                  </a:lnTo>
                  <a:lnTo>
                    <a:pt x="20408" y="14325"/>
                  </a:lnTo>
                  <a:lnTo>
                    <a:pt x="20002" y="406"/>
                  </a:lnTo>
                  <a:lnTo>
                    <a:pt x="18326" y="152"/>
                  </a:lnTo>
                  <a:lnTo>
                    <a:pt x="1670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19" name="Google Shape;9419;gefe2f4b35a_0_4785"/>
            <p:cNvSpPr/>
            <p:nvPr/>
          </p:nvSpPr>
          <p:spPr>
            <a:xfrm>
              <a:off x="2652077" y="2630868"/>
              <a:ext cx="817879" cy="31750"/>
            </a:xfrm>
            <a:custGeom>
              <a:rect b="b" l="l" r="r" t="t"/>
              <a:pathLst>
                <a:path extrusionOk="0" h="31750" w="817879">
                  <a:moveTo>
                    <a:pt x="16192" y="6438"/>
                  </a:moveTo>
                  <a:lnTo>
                    <a:pt x="12966" y="0"/>
                  </a:lnTo>
                  <a:lnTo>
                    <a:pt x="6489" y="0"/>
                  </a:lnTo>
                  <a:lnTo>
                    <a:pt x="4597" y="0"/>
                  </a:lnTo>
                  <a:lnTo>
                    <a:pt x="2438" y="546"/>
                  </a:lnTo>
                  <a:lnTo>
                    <a:pt x="0" y="1790"/>
                  </a:lnTo>
                  <a:lnTo>
                    <a:pt x="0" y="24041"/>
                  </a:lnTo>
                  <a:lnTo>
                    <a:pt x="2374" y="25209"/>
                  </a:lnTo>
                  <a:lnTo>
                    <a:pt x="4483" y="25730"/>
                  </a:lnTo>
                  <a:lnTo>
                    <a:pt x="12865" y="25730"/>
                  </a:lnTo>
                  <a:lnTo>
                    <a:pt x="16141" y="19304"/>
                  </a:lnTo>
                  <a:lnTo>
                    <a:pt x="16192" y="6438"/>
                  </a:lnTo>
                  <a:close/>
                </a:path>
                <a:path extrusionOk="0" h="31750" w="817879">
                  <a:moveTo>
                    <a:pt x="817727" y="1790"/>
                  </a:moveTo>
                  <a:lnTo>
                    <a:pt x="803008" y="1790"/>
                  </a:lnTo>
                  <a:lnTo>
                    <a:pt x="798423" y="2032"/>
                  </a:lnTo>
                  <a:lnTo>
                    <a:pt x="794131" y="2946"/>
                  </a:lnTo>
                  <a:lnTo>
                    <a:pt x="795515" y="8928"/>
                  </a:lnTo>
                  <a:lnTo>
                    <a:pt x="797255" y="8813"/>
                  </a:lnTo>
                  <a:lnTo>
                    <a:pt x="797979" y="8813"/>
                  </a:lnTo>
                  <a:lnTo>
                    <a:pt x="802525" y="12204"/>
                  </a:lnTo>
                  <a:lnTo>
                    <a:pt x="797560" y="19723"/>
                  </a:lnTo>
                  <a:lnTo>
                    <a:pt x="794054" y="27406"/>
                  </a:lnTo>
                  <a:lnTo>
                    <a:pt x="803008" y="31292"/>
                  </a:lnTo>
                  <a:lnTo>
                    <a:pt x="806335" y="23609"/>
                  </a:lnTo>
                  <a:lnTo>
                    <a:pt x="814247" y="9486"/>
                  </a:lnTo>
                  <a:lnTo>
                    <a:pt x="817727" y="179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20" name="Google Shape;9420;gefe2f4b35a_0_4785"/>
            <p:cNvSpPr/>
            <p:nvPr/>
          </p:nvSpPr>
          <p:spPr>
            <a:xfrm>
              <a:off x="1053604" y="2646069"/>
              <a:ext cx="1466214" cy="39369"/>
            </a:xfrm>
            <a:custGeom>
              <a:rect b="b" l="l" r="r" t="t"/>
              <a:pathLst>
                <a:path extrusionOk="0" h="39369" w="1466214">
                  <a:moveTo>
                    <a:pt x="36906" y="16090"/>
                  </a:moveTo>
                  <a:lnTo>
                    <a:pt x="29540" y="12446"/>
                  </a:lnTo>
                  <a:lnTo>
                    <a:pt x="23964" y="7048"/>
                  </a:lnTo>
                  <a:lnTo>
                    <a:pt x="17894" y="2133"/>
                  </a:lnTo>
                  <a:lnTo>
                    <a:pt x="9017" y="0"/>
                  </a:lnTo>
                  <a:lnTo>
                    <a:pt x="6464" y="0"/>
                  </a:lnTo>
                  <a:lnTo>
                    <a:pt x="3505" y="406"/>
                  </a:lnTo>
                  <a:lnTo>
                    <a:pt x="0" y="1346"/>
                  </a:lnTo>
                  <a:lnTo>
                    <a:pt x="3302" y="10782"/>
                  </a:lnTo>
                  <a:lnTo>
                    <a:pt x="9791" y="19405"/>
                  </a:lnTo>
                  <a:lnTo>
                    <a:pt x="17945" y="25679"/>
                  </a:lnTo>
                  <a:lnTo>
                    <a:pt x="26212" y="28117"/>
                  </a:lnTo>
                  <a:lnTo>
                    <a:pt x="31292" y="28117"/>
                  </a:lnTo>
                  <a:lnTo>
                    <a:pt x="35483" y="24726"/>
                  </a:lnTo>
                  <a:lnTo>
                    <a:pt x="36906" y="16090"/>
                  </a:lnTo>
                  <a:close/>
                </a:path>
                <a:path extrusionOk="0" h="39369" w="1466214">
                  <a:moveTo>
                    <a:pt x="898626" y="1333"/>
                  </a:moveTo>
                  <a:lnTo>
                    <a:pt x="884389" y="5461"/>
                  </a:lnTo>
                  <a:lnTo>
                    <a:pt x="873544" y="13004"/>
                  </a:lnTo>
                  <a:lnTo>
                    <a:pt x="866038" y="23964"/>
                  </a:lnTo>
                  <a:lnTo>
                    <a:pt x="861847" y="38328"/>
                  </a:lnTo>
                  <a:lnTo>
                    <a:pt x="864679" y="38912"/>
                  </a:lnTo>
                  <a:lnTo>
                    <a:pt x="867206" y="39179"/>
                  </a:lnTo>
                  <a:lnTo>
                    <a:pt x="869467" y="39179"/>
                  </a:lnTo>
                  <a:lnTo>
                    <a:pt x="881938" y="34861"/>
                  </a:lnTo>
                  <a:lnTo>
                    <a:pt x="888352" y="24511"/>
                  </a:lnTo>
                  <a:lnTo>
                    <a:pt x="892594" y="12026"/>
                  </a:lnTo>
                  <a:lnTo>
                    <a:pt x="898626" y="1333"/>
                  </a:lnTo>
                  <a:close/>
                </a:path>
                <a:path extrusionOk="0" h="39369" w="1466214">
                  <a:moveTo>
                    <a:pt x="1466100" y="16078"/>
                  </a:moveTo>
                  <a:lnTo>
                    <a:pt x="1460741" y="14020"/>
                  </a:lnTo>
                  <a:lnTo>
                    <a:pt x="1457947" y="9359"/>
                  </a:lnTo>
                  <a:lnTo>
                    <a:pt x="1455470" y="4368"/>
                  </a:lnTo>
                  <a:lnTo>
                    <a:pt x="1451114" y="1333"/>
                  </a:lnTo>
                  <a:lnTo>
                    <a:pt x="1449095" y="9474"/>
                  </a:lnTo>
                  <a:lnTo>
                    <a:pt x="1450771" y="17043"/>
                  </a:lnTo>
                  <a:lnTo>
                    <a:pt x="1454746" y="22644"/>
                  </a:lnTo>
                  <a:lnTo>
                    <a:pt x="1459611" y="24815"/>
                  </a:lnTo>
                  <a:lnTo>
                    <a:pt x="1462455" y="24815"/>
                  </a:lnTo>
                  <a:lnTo>
                    <a:pt x="1465033" y="22339"/>
                  </a:lnTo>
                  <a:lnTo>
                    <a:pt x="1466100" y="16078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21" name="Google Shape;9421;gefe2f4b35a_0_4785"/>
            <p:cNvSpPr/>
            <p:nvPr/>
          </p:nvSpPr>
          <p:spPr>
            <a:xfrm>
              <a:off x="2622867" y="2647403"/>
              <a:ext cx="4700905" cy="52069"/>
            </a:xfrm>
            <a:custGeom>
              <a:rect b="b" l="l" r="r" t="t"/>
              <a:pathLst>
                <a:path extrusionOk="0" h="52069" w="4700905">
                  <a:moveTo>
                    <a:pt x="22009" y="7505"/>
                  </a:moveTo>
                  <a:lnTo>
                    <a:pt x="20269" y="6743"/>
                  </a:lnTo>
                  <a:lnTo>
                    <a:pt x="18503" y="6400"/>
                  </a:lnTo>
                  <a:lnTo>
                    <a:pt x="16751" y="6400"/>
                  </a:lnTo>
                  <a:lnTo>
                    <a:pt x="7239" y="9652"/>
                  </a:lnTo>
                  <a:lnTo>
                    <a:pt x="812" y="16992"/>
                  </a:lnTo>
                  <a:lnTo>
                    <a:pt x="0" y="24815"/>
                  </a:lnTo>
                  <a:lnTo>
                    <a:pt x="7340" y="29502"/>
                  </a:lnTo>
                  <a:lnTo>
                    <a:pt x="9969" y="22987"/>
                  </a:lnTo>
                  <a:lnTo>
                    <a:pt x="14325" y="18161"/>
                  </a:lnTo>
                  <a:lnTo>
                    <a:pt x="18846" y="13500"/>
                  </a:lnTo>
                  <a:lnTo>
                    <a:pt x="22009" y="7505"/>
                  </a:lnTo>
                  <a:close/>
                </a:path>
                <a:path extrusionOk="0" h="52069" w="4700905">
                  <a:moveTo>
                    <a:pt x="176517" y="14757"/>
                  </a:moveTo>
                  <a:lnTo>
                    <a:pt x="166039" y="14757"/>
                  </a:lnTo>
                  <a:lnTo>
                    <a:pt x="160210" y="11176"/>
                  </a:lnTo>
                  <a:lnTo>
                    <a:pt x="154597" y="7493"/>
                  </a:lnTo>
                  <a:lnTo>
                    <a:pt x="152247" y="16217"/>
                  </a:lnTo>
                  <a:lnTo>
                    <a:pt x="144729" y="19710"/>
                  </a:lnTo>
                  <a:lnTo>
                    <a:pt x="136601" y="22606"/>
                  </a:lnTo>
                  <a:lnTo>
                    <a:pt x="132448" y="29502"/>
                  </a:lnTo>
                  <a:lnTo>
                    <a:pt x="145973" y="28473"/>
                  </a:lnTo>
                  <a:lnTo>
                    <a:pt x="158153" y="25933"/>
                  </a:lnTo>
                  <a:lnTo>
                    <a:pt x="168503" y="21501"/>
                  </a:lnTo>
                  <a:lnTo>
                    <a:pt x="176517" y="14757"/>
                  </a:lnTo>
                  <a:close/>
                </a:path>
                <a:path extrusionOk="0" h="52069" w="4700905">
                  <a:moveTo>
                    <a:pt x="1745513" y="22237"/>
                  </a:moveTo>
                  <a:lnTo>
                    <a:pt x="1744395" y="22402"/>
                  </a:lnTo>
                  <a:lnTo>
                    <a:pt x="1743367" y="22479"/>
                  </a:lnTo>
                  <a:lnTo>
                    <a:pt x="1731022" y="22479"/>
                  </a:lnTo>
                  <a:lnTo>
                    <a:pt x="1730248" y="11747"/>
                  </a:lnTo>
                  <a:lnTo>
                    <a:pt x="1723339" y="7493"/>
                  </a:lnTo>
                  <a:lnTo>
                    <a:pt x="1723339" y="29502"/>
                  </a:lnTo>
                  <a:lnTo>
                    <a:pt x="1737245" y="28727"/>
                  </a:lnTo>
                  <a:lnTo>
                    <a:pt x="1742782" y="26911"/>
                  </a:lnTo>
                  <a:lnTo>
                    <a:pt x="1745513" y="22237"/>
                  </a:lnTo>
                  <a:close/>
                </a:path>
                <a:path extrusionOk="0" h="52069" w="4700905">
                  <a:moveTo>
                    <a:pt x="3411397" y="10134"/>
                  </a:moveTo>
                  <a:lnTo>
                    <a:pt x="3402914" y="0"/>
                  </a:lnTo>
                  <a:lnTo>
                    <a:pt x="3396843" y="10617"/>
                  </a:lnTo>
                  <a:lnTo>
                    <a:pt x="3387941" y="18364"/>
                  </a:lnTo>
                  <a:lnTo>
                    <a:pt x="3380981" y="28079"/>
                  </a:lnTo>
                  <a:lnTo>
                    <a:pt x="3380765" y="44589"/>
                  </a:lnTo>
                  <a:lnTo>
                    <a:pt x="3391839" y="44538"/>
                  </a:lnTo>
                  <a:lnTo>
                    <a:pt x="3397262" y="48285"/>
                  </a:lnTo>
                  <a:lnTo>
                    <a:pt x="3402914" y="51739"/>
                  </a:lnTo>
                  <a:lnTo>
                    <a:pt x="3403473" y="37084"/>
                  </a:lnTo>
                  <a:lnTo>
                    <a:pt x="3408946" y="22860"/>
                  </a:lnTo>
                  <a:lnTo>
                    <a:pt x="3411397" y="10134"/>
                  </a:lnTo>
                  <a:close/>
                </a:path>
                <a:path extrusionOk="0" h="52069" w="4700905">
                  <a:moveTo>
                    <a:pt x="4700321" y="13258"/>
                  </a:moveTo>
                  <a:lnTo>
                    <a:pt x="4698987" y="7670"/>
                  </a:lnTo>
                  <a:lnTo>
                    <a:pt x="4691964" y="0"/>
                  </a:lnTo>
                  <a:lnTo>
                    <a:pt x="4686782" y="7912"/>
                  </a:lnTo>
                  <a:lnTo>
                    <a:pt x="4686376" y="13462"/>
                  </a:lnTo>
                  <a:lnTo>
                    <a:pt x="4689132" y="16751"/>
                  </a:lnTo>
                  <a:lnTo>
                    <a:pt x="4693437" y="17818"/>
                  </a:lnTo>
                  <a:lnTo>
                    <a:pt x="4697857" y="16662"/>
                  </a:lnTo>
                  <a:lnTo>
                    <a:pt x="4700321" y="1325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22" name="Google Shape;9422;gefe2f4b35a_0_4785"/>
            <p:cNvSpPr/>
            <p:nvPr/>
          </p:nvSpPr>
          <p:spPr>
            <a:xfrm>
              <a:off x="53397" y="2662154"/>
              <a:ext cx="22225" cy="22860"/>
            </a:xfrm>
            <a:custGeom>
              <a:rect b="b" l="l" r="r" t="t"/>
              <a:pathLst>
                <a:path extrusionOk="0" h="22860" w="22225">
                  <a:moveTo>
                    <a:pt x="5880" y="0"/>
                  </a:moveTo>
                  <a:lnTo>
                    <a:pt x="6108" y="8902"/>
                  </a:lnTo>
                  <a:lnTo>
                    <a:pt x="3263" y="14706"/>
                  </a:lnTo>
                  <a:lnTo>
                    <a:pt x="0" y="20053"/>
                  </a:lnTo>
                  <a:lnTo>
                    <a:pt x="2222" y="22250"/>
                  </a:lnTo>
                  <a:lnTo>
                    <a:pt x="13347" y="22250"/>
                  </a:lnTo>
                  <a:lnTo>
                    <a:pt x="17627" y="21894"/>
                  </a:lnTo>
                  <a:lnTo>
                    <a:pt x="21983" y="21196"/>
                  </a:lnTo>
                  <a:lnTo>
                    <a:pt x="20535" y="14744"/>
                  </a:lnTo>
                  <a:lnTo>
                    <a:pt x="15245" y="12717"/>
                  </a:lnTo>
                  <a:lnTo>
                    <a:pt x="12550" y="8110"/>
                  </a:lnTo>
                  <a:lnTo>
                    <a:pt x="10184" y="3134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23" name="Google Shape;9423;gefe2f4b35a_0_4785"/>
            <p:cNvSpPr/>
            <p:nvPr/>
          </p:nvSpPr>
          <p:spPr>
            <a:xfrm>
              <a:off x="52026" y="2682203"/>
              <a:ext cx="3809" cy="2539"/>
            </a:xfrm>
            <a:custGeom>
              <a:rect b="b" l="l" r="r" t="t"/>
              <a:pathLst>
                <a:path extrusionOk="0" h="2539" w="3809">
                  <a:moveTo>
                    <a:pt x="1371" y="0"/>
                  </a:moveTo>
                  <a:lnTo>
                    <a:pt x="457" y="1473"/>
                  </a:lnTo>
                  <a:lnTo>
                    <a:pt x="0" y="2197"/>
                  </a:lnTo>
                  <a:lnTo>
                    <a:pt x="3594" y="2197"/>
                  </a:lnTo>
                  <a:lnTo>
                    <a:pt x="2857" y="1460"/>
                  </a:lnTo>
                  <a:lnTo>
                    <a:pt x="2108" y="736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24" name="Google Shape;9424;gefe2f4b35a_0_4785"/>
            <p:cNvSpPr/>
            <p:nvPr/>
          </p:nvSpPr>
          <p:spPr>
            <a:xfrm>
              <a:off x="153489" y="2662154"/>
              <a:ext cx="16510" cy="15239"/>
            </a:xfrm>
            <a:custGeom>
              <a:rect b="b" l="l" r="r" t="t"/>
              <a:pathLst>
                <a:path extrusionOk="0" h="15239" w="16510">
                  <a:moveTo>
                    <a:pt x="16179" y="0"/>
                  </a:moveTo>
                  <a:lnTo>
                    <a:pt x="10947" y="0"/>
                  </a:lnTo>
                  <a:lnTo>
                    <a:pt x="7251" y="4876"/>
                  </a:lnTo>
                  <a:lnTo>
                    <a:pt x="3606" y="9791"/>
                  </a:lnTo>
                  <a:lnTo>
                    <a:pt x="0" y="14744"/>
                  </a:lnTo>
                  <a:lnTo>
                    <a:pt x="16179" y="14744"/>
                  </a:lnTo>
                  <a:lnTo>
                    <a:pt x="1617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25" name="Google Shape;9425;gefe2f4b35a_0_4785"/>
            <p:cNvSpPr/>
            <p:nvPr/>
          </p:nvSpPr>
          <p:spPr>
            <a:xfrm>
              <a:off x="140430" y="2662154"/>
              <a:ext cx="24130" cy="15239"/>
            </a:xfrm>
            <a:custGeom>
              <a:rect b="b" l="l" r="r" t="t"/>
              <a:pathLst>
                <a:path extrusionOk="0" h="15239" w="24130">
                  <a:moveTo>
                    <a:pt x="24003" y="0"/>
                  </a:moveTo>
                  <a:lnTo>
                    <a:pt x="0" y="0"/>
                  </a:lnTo>
                  <a:lnTo>
                    <a:pt x="0" y="14744"/>
                  </a:lnTo>
                  <a:lnTo>
                    <a:pt x="13068" y="14744"/>
                  </a:lnTo>
                  <a:lnTo>
                    <a:pt x="16662" y="9791"/>
                  </a:lnTo>
                  <a:lnTo>
                    <a:pt x="20307" y="4876"/>
                  </a:lnTo>
                  <a:lnTo>
                    <a:pt x="240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26" name="Google Shape;9426;gefe2f4b35a_0_4785"/>
            <p:cNvSpPr/>
            <p:nvPr/>
          </p:nvSpPr>
          <p:spPr>
            <a:xfrm>
              <a:off x="1156970" y="2662071"/>
              <a:ext cx="730250" cy="31114"/>
            </a:xfrm>
            <a:custGeom>
              <a:rect b="b" l="l" r="r" t="t"/>
              <a:pathLst>
                <a:path extrusionOk="0" h="31114" w="730250">
                  <a:moveTo>
                    <a:pt x="21272" y="15824"/>
                  </a:moveTo>
                  <a:lnTo>
                    <a:pt x="18148" y="5422"/>
                  </a:lnTo>
                  <a:lnTo>
                    <a:pt x="7175" y="88"/>
                  </a:lnTo>
                  <a:lnTo>
                    <a:pt x="7099" y="9309"/>
                  </a:lnTo>
                  <a:lnTo>
                    <a:pt x="5956" y="17386"/>
                  </a:lnTo>
                  <a:lnTo>
                    <a:pt x="3619" y="24282"/>
                  </a:lnTo>
                  <a:lnTo>
                    <a:pt x="0" y="29933"/>
                  </a:lnTo>
                  <a:lnTo>
                    <a:pt x="1866" y="30327"/>
                  </a:lnTo>
                  <a:lnTo>
                    <a:pt x="3594" y="30518"/>
                  </a:lnTo>
                  <a:lnTo>
                    <a:pt x="5219" y="30518"/>
                  </a:lnTo>
                  <a:lnTo>
                    <a:pt x="16865" y="25958"/>
                  </a:lnTo>
                  <a:lnTo>
                    <a:pt x="21272" y="15824"/>
                  </a:lnTo>
                  <a:close/>
                </a:path>
                <a:path extrusionOk="0" h="31114" w="730250">
                  <a:moveTo>
                    <a:pt x="567626" y="21653"/>
                  </a:moveTo>
                  <a:lnTo>
                    <a:pt x="567131" y="14833"/>
                  </a:lnTo>
                  <a:lnTo>
                    <a:pt x="561352" y="13449"/>
                  </a:lnTo>
                  <a:lnTo>
                    <a:pt x="558495" y="8724"/>
                  </a:lnTo>
                  <a:lnTo>
                    <a:pt x="559663" y="88"/>
                  </a:lnTo>
                  <a:lnTo>
                    <a:pt x="557199" y="0"/>
                  </a:lnTo>
                  <a:lnTo>
                    <a:pt x="546912" y="2057"/>
                  </a:lnTo>
                  <a:lnTo>
                    <a:pt x="539851" y="7327"/>
                  </a:lnTo>
                  <a:lnTo>
                    <a:pt x="534746" y="14528"/>
                  </a:lnTo>
                  <a:lnTo>
                    <a:pt x="530313" y="22339"/>
                  </a:lnTo>
                  <a:lnTo>
                    <a:pt x="531888" y="21755"/>
                  </a:lnTo>
                  <a:lnTo>
                    <a:pt x="533831" y="21539"/>
                  </a:lnTo>
                  <a:lnTo>
                    <a:pt x="539153" y="21539"/>
                  </a:lnTo>
                  <a:lnTo>
                    <a:pt x="553694" y="23380"/>
                  </a:lnTo>
                  <a:lnTo>
                    <a:pt x="563105" y="23380"/>
                  </a:lnTo>
                  <a:lnTo>
                    <a:pt x="567626" y="21653"/>
                  </a:lnTo>
                  <a:close/>
                </a:path>
                <a:path extrusionOk="0" h="31114" w="730250">
                  <a:moveTo>
                    <a:pt x="729945" y="13335"/>
                  </a:moveTo>
                  <a:lnTo>
                    <a:pt x="728624" y="7759"/>
                  </a:lnTo>
                  <a:lnTo>
                    <a:pt x="721601" y="88"/>
                  </a:lnTo>
                  <a:lnTo>
                    <a:pt x="716343" y="8001"/>
                  </a:lnTo>
                  <a:lnTo>
                    <a:pt x="715911" y="13550"/>
                  </a:lnTo>
                  <a:lnTo>
                    <a:pt x="718667" y="16827"/>
                  </a:lnTo>
                  <a:lnTo>
                    <a:pt x="722998" y="17907"/>
                  </a:lnTo>
                  <a:lnTo>
                    <a:pt x="727443" y="16751"/>
                  </a:lnTo>
                  <a:lnTo>
                    <a:pt x="729945" y="13335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27" name="Google Shape;9427;gefe2f4b35a_0_4785"/>
            <p:cNvSpPr/>
            <p:nvPr/>
          </p:nvSpPr>
          <p:spPr>
            <a:xfrm>
              <a:off x="2939491" y="2661627"/>
              <a:ext cx="4404995" cy="46355"/>
            </a:xfrm>
            <a:custGeom>
              <a:rect b="b" l="l" r="r" t="t"/>
              <a:pathLst>
                <a:path extrusionOk="0" h="46355" w="4404995">
                  <a:moveTo>
                    <a:pt x="29349" y="8026"/>
                  </a:moveTo>
                  <a:lnTo>
                    <a:pt x="15735" y="10985"/>
                  </a:lnTo>
                  <a:lnTo>
                    <a:pt x="6146" y="17970"/>
                  </a:lnTo>
                  <a:lnTo>
                    <a:pt x="812" y="29222"/>
                  </a:lnTo>
                  <a:lnTo>
                    <a:pt x="0" y="45021"/>
                  </a:lnTo>
                  <a:lnTo>
                    <a:pt x="3213" y="45834"/>
                  </a:lnTo>
                  <a:lnTo>
                    <a:pt x="5994" y="46202"/>
                  </a:lnTo>
                  <a:lnTo>
                    <a:pt x="8407" y="46202"/>
                  </a:lnTo>
                  <a:lnTo>
                    <a:pt x="19024" y="42189"/>
                  </a:lnTo>
                  <a:lnTo>
                    <a:pt x="23926" y="32334"/>
                  </a:lnTo>
                  <a:lnTo>
                    <a:pt x="26301" y="19875"/>
                  </a:lnTo>
                  <a:lnTo>
                    <a:pt x="29349" y="8026"/>
                  </a:lnTo>
                  <a:close/>
                </a:path>
                <a:path extrusionOk="0" h="46355" w="4404995">
                  <a:moveTo>
                    <a:pt x="1532191" y="520"/>
                  </a:moveTo>
                  <a:lnTo>
                    <a:pt x="1526489" y="444"/>
                  </a:lnTo>
                  <a:lnTo>
                    <a:pt x="1520545" y="114"/>
                  </a:lnTo>
                  <a:lnTo>
                    <a:pt x="1514919" y="114"/>
                  </a:lnTo>
                  <a:lnTo>
                    <a:pt x="1503286" y="863"/>
                  </a:lnTo>
                  <a:lnTo>
                    <a:pt x="1494028" y="4000"/>
                  </a:lnTo>
                  <a:lnTo>
                    <a:pt x="1488452" y="10858"/>
                  </a:lnTo>
                  <a:lnTo>
                    <a:pt x="1487906" y="22771"/>
                  </a:lnTo>
                  <a:lnTo>
                    <a:pt x="1500606" y="18923"/>
                  </a:lnTo>
                  <a:lnTo>
                    <a:pt x="1511655" y="13423"/>
                  </a:lnTo>
                  <a:lnTo>
                    <a:pt x="1532191" y="520"/>
                  </a:lnTo>
                  <a:close/>
                </a:path>
                <a:path extrusionOk="0" h="46355" w="4404995">
                  <a:moveTo>
                    <a:pt x="3410572" y="8026"/>
                  </a:moveTo>
                  <a:lnTo>
                    <a:pt x="3395586" y="8026"/>
                  </a:lnTo>
                  <a:lnTo>
                    <a:pt x="3391204" y="15468"/>
                  </a:lnTo>
                  <a:lnTo>
                    <a:pt x="3390569" y="21615"/>
                  </a:lnTo>
                  <a:lnTo>
                    <a:pt x="3394316" y="26555"/>
                  </a:lnTo>
                  <a:lnTo>
                    <a:pt x="3403054" y="30378"/>
                  </a:lnTo>
                  <a:lnTo>
                    <a:pt x="3402800" y="19900"/>
                  </a:lnTo>
                  <a:lnTo>
                    <a:pt x="3406483" y="13906"/>
                  </a:lnTo>
                  <a:lnTo>
                    <a:pt x="3410572" y="8026"/>
                  </a:lnTo>
                  <a:close/>
                </a:path>
                <a:path extrusionOk="0" h="46355" w="4404995">
                  <a:moveTo>
                    <a:pt x="4404944" y="22771"/>
                  </a:moveTo>
                  <a:lnTo>
                    <a:pt x="4404525" y="14859"/>
                  </a:lnTo>
                  <a:lnTo>
                    <a:pt x="4403534" y="7518"/>
                  </a:lnTo>
                  <a:lnTo>
                    <a:pt x="4400601" y="2108"/>
                  </a:lnTo>
                  <a:lnTo>
                    <a:pt x="4394390" y="0"/>
                  </a:lnTo>
                  <a:lnTo>
                    <a:pt x="4393108" y="0"/>
                  </a:lnTo>
                  <a:lnTo>
                    <a:pt x="4391647" y="165"/>
                  </a:lnTo>
                  <a:lnTo>
                    <a:pt x="4389996" y="533"/>
                  </a:lnTo>
                  <a:lnTo>
                    <a:pt x="4389996" y="15278"/>
                  </a:lnTo>
                  <a:lnTo>
                    <a:pt x="4397489" y="15278"/>
                  </a:lnTo>
                  <a:lnTo>
                    <a:pt x="4398924" y="21386"/>
                  </a:lnTo>
                  <a:lnTo>
                    <a:pt x="4404944" y="227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28" name="Google Shape;9428;gefe2f4b35a_0_4785"/>
            <p:cNvSpPr/>
            <p:nvPr/>
          </p:nvSpPr>
          <p:spPr>
            <a:xfrm>
              <a:off x="214058" y="2676905"/>
              <a:ext cx="15239" cy="15239"/>
            </a:xfrm>
            <a:custGeom>
              <a:rect b="b" l="l" r="r" t="t"/>
              <a:pathLst>
                <a:path extrusionOk="0" h="15239" w="15239">
                  <a:moveTo>
                    <a:pt x="14668" y="0"/>
                  </a:moveTo>
                  <a:lnTo>
                    <a:pt x="0" y="0"/>
                  </a:lnTo>
                  <a:lnTo>
                    <a:pt x="0" y="15100"/>
                  </a:lnTo>
                  <a:lnTo>
                    <a:pt x="14668" y="15100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29" name="Google Shape;9429;gefe2f4b35a_0_4785"/>
            <p:cNvSpPr/>
            <p:nvPr/>
          </p:nvSpPr>
          <p:spPr>
            <a:xfrm>
              <a:off x="4728731" y="2675648"/>
              <a:ext cx="5481320" cy="53975"/>
            </a:xfrm>
            <a:custGeom>
              <a:rect b="b" l="l" r="r" t="t"/>
              <a:pathLst>
                <a:path extrusionOk="0" h="53975" w="5481320">
                  <a:moveTo>
                    <a:pt x="42938" y="21170"/>
                  </a:moveTo>
                  <a:lnTo>
                    <a:pt x="37604" y="8763"/>
                  </a:lnTo>
                  <a:lnTo>
                    <a:pt x="25971" y="17957"/>
                  </a:lnTo>
                  <a:lnTo>
                    <a:pt x="9715" y="27254"/>
                  </a:lnTo>
                  <a:lnTo>
                    <a:pt x="0" y="38481"/>
                  </a:lnTo>
                  <a:lnTo>
                    <a:pt x="7988" y="53467"/>
                  </a:lnTo>
                  <a:lnTo>
                    <a:pt x="18834" y="43446"/>
                  </a:lnTo>
                  <a:lnTo>
                    <a:pt x="33578" y="32702"/>
                  </a:lnTo>
                  <a:lnTo>
                    <a:pt x="42938" y="21170"/>
                  </a:lnTo>
                  <a:close/>
                </a:path>
                <a:path extrusionOk="0" h="53975" w="5481320">
                  <a:moveTo>
                    <a:pt x="5480990" y="8750"/>
                  </a:moveTo>
                  <a:lnTo>
                    <a:pt x="5477180" y="6235"/>
                  </a:lnTo>
                  <a:lnTo>
                    <a:pt x="5470830" y="3365"/>
                  </a:lnTo>
                  <a:lnTo>
                    <a:pt x="5463197" y="990"/>
                  </a:lnTo>
                  <a:lnTo>
                    <a:pt x="5455513" y="0"/>
                  </a:lnTo>
                  <a:lnTo>
                    <a:pt x="5449595" y="0"/>
                  </a:lnTo>
                  <a:lnTo>
                    <a:pt x="5444845" y="2222"/>
                  </a:lnTo>
                  <a:lnTo>
                    <a:pt x="5444210" y="8750"/>
                  </a:lnTo>
                  <a:lnTo>
                    <a:pt x="5448008" y="11315"/>
                  </a:lnTo>
                  <a:lnTo>
                    <a:pt x="5454332" y="14211"/>
                  </a:lnTo>
                  <a:lnTo>
                    <a:pt x="5461940" y="16598"/>
                  </a:lnTo>
                  <a:lnTo>
                    <a:pt x="5469623" y="17576"/>
                  </a:lnTo>
                  <a:lnTo>
                    <a:pt x="5475554" y="17576"/>
                  </a:lnTo>
                  <a:lnTo>
                    <a:pt x="5480329" y="15341"/>
                  </a:lnTo>
                  <a:lnTo>
                    <a:pt x="5480990" y="875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30" name="Google Shape;9430;gefe2f4b35a_0_4785"/>
            <p:cNvSpPr/>
            <p:nvPr/>
          </p:nvSpPr>
          <p:spPr>
            <a:xfrm>
              <a:off x="1082967" y="2691891"/>
              <a:ext cx="1488439" cy="31750"/>
            </a:xfrm>
            <a:custGeom>
              <a:rect b="b" l="l" r="r" t="t"/>
              <a:pathLst>
                <a:path extrusionOk="0" h="31750" w="1488439">
                  <a:moveTo>
                    <a:pt x="22212" y="29616"/>
                  </a:moveTo>
                  <a:lnTo>
                    <a:pt x="20904" y="18021"/>
                  </a:lnTo>
                  <a:lnTo>
                    <a:pt x="15811" y="10248"/>
                  </a:lnTo>
                  <a:lnTo>
                    <a:pt x="8458" y="4775"/>
                  </a:lnTo>
                  <a:lnTo>
                    <a:pt x="342" y="114"/>
                  </a:lnTo>
                  <a:lnTo>
                    <a:pt x="0" y="12242"/>
                  </a:lnTo>
                  <a:lnTo>
                    <a:pt x="2438" y="21640"/>
                  </a:lnTo>
                  <a:lnTo>
                    <a:pt x="8229" y="27724"/>
                  </a:lnTo>
                  <a:lnTo>
                    <a:pt x="17881" y="29883"/>
                  </a:lnTo>
                  <a:lnTo>
                    <a:pt x="19240" y="29883"/>
                  </a:lnTo>
                  <a:lnTo>
                    <a:pt x="20675" y="29794"/>
                  </a:lnTo>
                  <a:lnTo>
                    <a:pt x="22212" y="29616"/>
                  </a:lnTo>
                  <a:close/>
                </a:path>
                <a:path extrusionOk="0" h="31750" w="1488439">
                  <a:moveTo>
                    <a:pt x="451459" y="7912"/>
                  </a:moveTo>
                  <a:lnTo>
                    <a:pt x="448602" y="0"/>
                  </a:lnTo>
                  <a:lnTo>
                    <a:pt x="443407" y="0"/>
                  </a:lnTo>
                  <a:lnTo>
                    <a:pt x="442683" y="38"/>
                  </a:lnTo>
                  <a:lnTo>
                    <a:pt x="442302" y="114"/>
                  </a:lnTo>
                  <a:lnTo>
                    <a:pt x="439724" y="6654"/>
                  </a:lnTo>
                  <a:lnTo>
                    <a:pt x="436511" y="12661"/>
                  </a:lnTo>
                  <a:lnTo>
                    <a:pt x="434314" y="19773"/>
                  </a:lnTo>
                  <a:lnTo>
                    <a:pt x="434784" y="29616"/>
                  </a:lnTo>
                  <a:lnTo>
                    <a:pt x="437261" y="31026"/>
                  </a:lnTo>
                  <a:lnTo>
                    <a:pt x="439432" y="31648"/>
                  </a:lnTo>
                  <a:lnTo>
                    <a:pt x="448056" y="31648"/>
                  </a:lnTo>
                  <a:lnTo>
                    <a:pt x="451180" y="23736"/>
                  </a:lnTo>
                  <a:lnTo>
                    <a:pt x="451459" y="7912"/>
                  </a:lnTo>
                  <a:close/>
                </a:path>
                <a:path extrusionOk="0" h="31750" w="1488439">
                  <a:moveTo>
                    <a:pt x="1488008" y="4762"/>
                  </a:moveTo>
                  <a:lnTo>
                    <a:pt x="1480705" y="114"/>
                  </a:lnTo>
                  <a:lnTo>
                    <a:pt x="1478064" y="6565"/>
                  </a:lnTo>
                  <a:lnTo>
                    <a:pt x="1473720" y="11379"/>
                  </a:lnTo>
                  <a:lnTo>
                    <a:pt x="1469199" y="16065"/>
                  </a:lnTo>
                  <a:lnTo>
                    <a:pt x="1466037" y="22136"/>
                  </a:lnTo>
                  <a:lnTo>
                    <a:pt x="1467739" y="22885"/>
                  </a:lnTo>
                  <a:lnTo>
                    <a:pt x="1469478" y="23228"/>
                  </a:lnTo>
                  <a:lnTo>
                    <a:pt x="1471206" y="23228"/>
                  </a:lnTo>
                  <a:lnTo>
                    <a:pt x="1480654" y="19964"/>
                  </a:lnTo>
                  <a:lnTo>
                    <a:pt x="1487119" y="12585"/>
                  </a:lnTo>
                  <a:lnTo>
                    <a:pt x="1488008" y="4762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31" name="Google Shape;9431;gefe2f4b35a_0_4785"/>
            <p:cNvSpPr/>
            <p:nvPr/>
          </p:nvSpPr>
          <p:spPr>
            <a:xfrm>
              <a:off x="7309616" y="2691997"/>
              <a:ext cx="34925" cy="37464"/>
            </a:xfrm>
            <a:custGeom>
              <a:rect b="b" l="l" r="r" t="t"/>
              <a:pathLst>
                <a:path extrusionOk="0" h="37464" w="34925">
                  <a:moveTo>
                    <a:pt x="5214" y="0"/>
                  </a:moveTo>
                  <a:lnTo>
                    <a:pt x="0" y="8277"/>
                  </a:lnTo>
                  <a:lnTo>
                    <a:pt x="1652" y="14790"/>
                  </a:lnTo>
                  <a:lnTo>
                    <a:pt x="5086" y="23183"/>
                  </a:lnTo>
                  <a:lnTo>
                    <a:pt x="5214" y="37096"/>
                  </a:lnTo>
                  <a:lnTo>
                    <a:pt x="7043" y="37236"/>
                  </a:lnTo>
                  <a:lnTo>
                    <a:pt x="13495" y="37236"/>
                  </a:lnTo>
                  <a:lnTo>
                    <a:pt x="27757" y="29451"/>
                  </a:lnTo>
                  <a:lnTo>
                    <a:pt x="34818" y="29502"/>
                  </a:lnTo>
                  <a:lnTo>
                    <a:pt x="33214" y="16335"/>
                  </a:lnTo>
                  <a:lnTo>
                    <a:pt x="25436" y="9307"/>
                  </a:lnTo>
                  <a:lnTo>
                    <a:pt x="14948" y="5000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32" name="Google Shape;9432;gefe2f4b35a_0_4785"/>
            <p:cNvSpPr/>
            <p:nvPr/>
          </p:nvSpPr>
          <p:spPr>
            <a:xfrm>
              <a:off x="1819898" y="2699197"/>
              <a:ext cx="20955" cy="22860"/>
            </a:xfrm>
            <a:custGeom>
              <a:rect b="b" l="l" r="r" t="t"/>
              <a:pathLst>
                <a:path extrusionOk="0" h="22860" w="20955">
                  <a:moveTo>
                    <a:pt x="8064" y="0"/>
                  </a:moveTo>
                  <a:lnTo>
                    <a:pt x="4775" y="0"/>
                  </a:lnTo>
                  <a:lnTo>
                    <a:pt x="1689" y="2082"/>
                  </a:lnTo>
                  <a:lnTo>
                    <a:pt x="0" y="7442"/>
                  </a:lnTo>
                  <a:lnTo>
                    <a:pt x="5290" y="9521"/>
                  </a:lnTo>
                  <a:lnTo>
                    <a:pt x="7989" y="14224"/>
                  </a:lnTo>
                  <a:lnTo>
                    <a:pt x="10367" y="19250"/>
                  </a:lnTo>
                  <a:lnTo>
                    <a:pt x="14693" y="22301"/>
                  </a:lnTo>
                  <a:lnTo>
                    <a:pt x="20448" y="16105"/>
                  </a:lnTo>
                  <a:lnTo>
                    <a:pt x="19684" y="8740"/>
                  </a:lnTo>
                  <a:lnTo>
                    <a:pt x="14768" y="2580"/>
                  </a:lnTo>
                  <a:lnTo>
                    <a:pt x="806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33" name="Google Shape;9433;gefe2f4b35a_0_4785"/>
            <p:cNvSpPr/>
            <p:nvPr/>
          </p:nvSpPr>
          <p:spPr>
            <a:xfrm>
              <a:off x="2931998" y="2698000"/>
              <a:ext cx="4324350" cy="46355"/>
            </a:xfrm>
            <a:custGeom>
              <a:rect b="b" l="l" r="r" t="t"/>
              <a:pathLst>
                <a:path extrusionOk="0" h="46355" w="4324350">
                  <a:moveTo>
                    <a:pt x="14693" y="23495"/>
                  </a:moveTo>
                  <a:lnTo>
                    <a:pt x="0" y="23495"/>
                  </a:lnTo>
                  <a:lnTo>
                    <a:pt x="0" y="38239"/>
                  </a:lnTo>
                  <a:lnTo>
                    <a:pt x="14693" y="38239"/>
                  </a:lnTo>
                  <a:lnTo>
                    <a:pt x="14693" y="23495"/>
                  </a:lnTo>
                  <a:close/>
                </a:path>
                <a:path extrusionOk="0" h="46355" w="4324350">
                  <a:moveTo>
                    <a:pt x="2430805" y="1143"/>
                  </a:moveTo>
                  <a:lnTo>
                    <a:pt x="2415971" y="5181"/>
                  </a:lnTo>
                  <a:lnTo>
                    <a:pt x="2399207" y="11976"/>
                  </a:lnTo>
                  <a:lnTo>
                    <a:pt x="2389035" y="20853"/>
                  </a:lnTo>
                  <a:lnTo>
                    <a:pt x="2393962" y="31102"/>
                  </a:lnTo>
                  <a:lnTo>
                    <a:pt x="2403525" y="23787"/>
                  </a:lnTo>
                  <a:lnTo>
                    <a:pt x="2417991" y="21526"/>
                  </a:lnTo>
                  <a:lnTo>
                    <a:pt x="2429662" y="16573"/>
                  </a:lnTo>
                  <a:lnTo>
                    <a:pt x="2430805" y="1143"/>
                  </a:lnTo>
                  <a:close/>
                </a:path>
                <a:path extrusionOk="0" h="46355" w="4324350">
                  <a:moveTo>
                    <a:pt x="2489784" y="30365"/>
                  </a:moveTo>
                  <a:lnTo>
                    <a:pt x="2482354" y="23507"/>
                  </a:lnTo>
                  <a:lnTo>
                    <a:pt x="2478341" y="30467"/>
                  </a:lnTo>
                  <a:lnTo>
                    <a:pt x="2470289" y="33464"/>
                  </a:lnTo>
                  <a:lnTo>
                    <a:pt x="2462796" y="37045"/>
                  </a:lnTo>
                  <a:lnTo>
                    <a:pt x="2460434" y="45758"/>
                  </a:lnTo>
                  <a:lnTo>
                    <a:pt x="2461120" y="45859"/>
                  </a:lnTo>
                  <a:lnTo>
                    <a:pt x="2462644" y="45897"/>
                  </a:lnTo>
                  <a:lnTo>
                    <a:pt x="2474341" y="43510"/>
                  </a:lnTo>
                  <a:lnTo>
                    <a:pt x="2485250" y="37680"/>
                  </a:lnTo>
                  <a:lnTo>
                    <a:pt x="2489784" y="30365"/>
                  </a:lnTo>
                  <a:close/>
                </a:path>
                <a:path extrusionOk="0" h="46355" w="4324350">
                  <a:moveTo>
                    <a:pt x="2929064" y="23977"/>
                  </a:moveTo>
                  <a:lnTo>
                    <a:pt x="2924314" y="16014"/>
                  </a:lnTo>
                  <a:lnTo>
                    <a:pt x="2922600" y="13246"/>
                  </a:lnTo>
                  <a:lnTo>
                    <a:pt x="2919615" y="12331"/>
                  </a:lnTo>
                  <a:lnTo>
                    <a:pt x="2913151" y="12331"/>
                  </a:lnTo>
                  <a:lnTo>
                    <a:pt x="2909684" y="13246"/>
                  </a:lnTo>
                  <a:lnTo>
                    <a:pt x="2904337" y="15100"/>
                  </a:lnTo>
                  <a:lnTo>
                    <a:pt x="2902458" y="16014"/>
                  </a:lnTo>
                  <a:lnTo>
                    <a:pt x="2899600" y="20967"/>
                  </a:lnTo>
                  <a:lnTo>
                    <a:pt x="2901353" y="24612"/>
                  </a:lnTo>
                  <a:lnTo>
                    <a:pt x="2906153" y="26847"/>
                  </a:lnTo>
                  <a:lnTo>
                    <a:pt x="2912491" y="27609"/>
                  </a:lnTo>
                  <a:lnTo>
                    <a:pt x="2920733" y="27609"/>
                  </a:lnTo>
                  <a:lnTo>
                    <a:pt x="2929064" y="23977"/>
                  </a:lnTo>
                  <a:close/>
                </a:path>
                <a:path extrusionOk="0" h="46355" w="4324350">
                  <a:moveTo>
                    <a:pt x="4323854" y="1143"/>
                  </a:moveTo>
                  <a:lnTo>
                    <a:pt x="4315180" y="2298"/>
                  </a:lnTo>
                  <a:lnTo>
                    <a:pt x="4303115" y="0"/>
                  </a:lnTo>
                  <a:lnTo>
                    <a:pt x="4301934" y="8636"/>
                  </a:lnTo>
                  <a:lnTo>
                    <a:pt x="4308411" y="11315"/>
                  </a:lnTo>
                  <a:lnTo>
                    <a:pt x="4313237" y="15722"/>
                  </a:lnTo>
                  <a:lnTo>
                    <a:pt x="4317885" y="20307"/>
                  </a:lnTo>
                  <a:lnTo>
                    <a:pt x="4323854" y="23495"/>
                  </a:lnTo>
                  <a:lnTo>
                    <a:pt x="4323854" y="114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34" name="Google Shape;9434;gefe2f4b35a_0_4785"/>
            <p:cNvSpPr/>
            <p:nvPr/>
          </p:nvSpPr>
          <p:spPr>
            <a:xfrm>
              <a:off x="2246231" y="2728098"/>
              <a:ext cx="30480" cy="24130"/>
            </a:xfrm>
            <a:custGeom>
              <a:rect b="b" l="l" r="r" t="t"/>
              <a:pathLst>
                <a:path extrusionOk="0" h="24130" w="30480">
                  <a:moveTo>
                    <a:pt x="7090" y="0"/>
                  </a:moveTo>
                  <a:lnTo>
                    <a:pt x="5286" y="0"/>
                  </a:lnTo>
                  <a:lnTo>
                    <a:pt x="3191" y="304"/>
                  </a:lnTo>
                  <a:lnTo>
                    <a:pt x="702" y="1003"/>
                  </a:lnTo>
                  <a:lnTo>
                    <a:pt x="0" y="9832"/>
                  </a:lnTo>
                  <a:lnTo>
                    <a:pt x="4170" y="17133"/>
                  </a:lnTo>
                  <a:lnTo>
                    <a:pt x="11258" y="22104"/>
                  </a:lnTo>
                  <a:lnTo>
                    <a:pt x="19307" y="23939"/>
                  </a:lnTo>
                  <a:lnTo>
                    <a:pt x="24375" y="23939"/>
                  </a:lnTo>
                  <a:lnTo>
                    <a:pt x="28820" y="21488"/>
                  </a:lnTo>
                  <a:lnTo>
                    <a:pt x="30305" y="15646"/>
                  </a:lnTo>
                  <a:lnTo>
                    <a:pt x="23056" y="13110"/>
                  </a:lnTo>
                  <a:lnTo>
                    <a:pt x="14311" y="2414"/>
                  </a:lnTo>
                  <a:lnTo>
                    <a:pt x="709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35" name="Google Shape;9435;gefe2f4b35a_0_4785"/>
            <p:cNvSpPr/>
            <p:nvPr/>
          </p:nvSpPr>
          <p:spPr>
            <a:xfrm>
              <a:off x="3629139" y="2742831"/>
              <a:ext cx="2536825" cy="53339"/>
            </a:xfrm>
            <a:custGeom>
              <a:rect b="b" l="l" r="r" t="t"/>
              <a:pathLst>
                <a:path extrusionOk="0" h="53339" w="2536825">
                  <a:moveTo>
                    <a:pt x="24790" y="8166"/>
                  </a:moveTo>
                  <a:lnTo>
                    <a:pt x="17716" y="4381"/>
                  </a:lnTo>
                  <a:lnTo>
                    <a:pt x="12344" y="2959"/>
                  </a:lnTo>
                  <a:lnTo>
                    <a:pt x="8445" y="2959"/>
                  </a:lnTo>
                  <a:lnTo>
                    <a:pt x="2476" y="2959"/>
                  </a:lnTo>
                  <a:lnTo>
                    <a:pt x="0" y="6311"/>
                  </a:lnTo>
                  <a:lnTo>
                    <a:pt x="596" y="13017"/>
                  </a:lnTo>
                  <a:lnTo>
                    <a:pt x="3670" y="16370"/>
                  </a:lnTo>
                  <a:lnTo>
                    <a:pt x="12928" y="16370"/>
                  </a:lnTo>
                  <a:lnTo>
                    <a:pt x="18389" y="14211"/>
                  </a:lnTo>
                  <a:lnTo>
                    <a:pt x="24790" y="8166"/>
                  </a:lnTo>
                  <a:close/>
                </a:path>
                <a:path extrusionOk="0" h="53339" w="2536825">
                  <a:moveTo>
                    <a:pt x="164744" y="7073"/>
                  </a:moveTo>
                  <a:lnTo>
                    <a:pt x="157416" y="914"/>
                  </a:lnTo>
                  <a:lnTo>
                    <a:pt x="158648" y="8432"/>
                  </a:lnTo>
                  <a:lnTo>
                    <a:pt x="152793" y="8851"/>
                  </a:lnTo>
                  <a:lnTo>
                    <a:pt x="136321" y="8851"/>
                  </a:lnTo>
                  <a:lnTo>
                    <a:pt x="129273" y="9537"/>
                  </a:lnTo>
                  <a:lnTo>
                    <a:pt x="135267" y="23266"/>
                  </a:lnTo>
                  <a:lnTo>
                    <a:pt x="137871" y="24333"/>
                  </a:lnTo>
                  <a:lnTo>
                    <a:pt x="140550" y="24803"/>
                  </a:lnTo>
                  <a:lnTo>
                    <a:pt x="143205" y="24803"/>
                  </a:lnTo>
                  <a:lnTo>
                    <a:pt x="154762" y="21882"/>
                  </a:lnTo>
                  <a:lnTo>
                    <a:pt x="162902" y="15024"/>
                  </a:lnTo>
                  <a:lnTo>
                    <a:pt x="164744" y="7073"/>
                  </a:lnTo>
                  <a:close/>
                </a:path>
                <a:path extrusionOk="0" h="53339" w="2536825">
                  <a:moveTo>
                    <a:pt x="2536761" y="23266"/>
                  </a:moveTo>
                  <a:lnTo>
                    <a:pt x="2535034" y="23355"/>
                  </a:lnTo>
                  <a:lnTo>
                    <a:pt x="2527363" y="23355"/>
                  </a:lnTo>
                  <a:lnTo>
                    <a:pt x="2520594" y="0"/>
                  </a:lnTo>
                  <a:lnTo>
                    <a:pt x="2513063" y="0"/>
                  </a:lnTo>
                  <a:lnTo>
                    <a:pt x="2511399" y="0"/>
                  </a:lnTo>
                  <a:lnTo>
                    <a:pt x="2509443" y="279"/>
                  </a:lnTo>
                  <a:lnTo>
                    <a:pt x="2507157" y="914"/>
                  </a:lnTo>
                  <a:lnTo>
                    <a:pt x="2506548" y="15582"/>
                  </a:lnTo>
                  <a:lnTo>
                    <a:pt x="2501061" y="29819"/>
                  </a:lnTo>
                  <a:lnTo>
                    <a:pt x="2498623" y="42570"/>
                  </a:lnTo>
                  <a:lnTo>
                    <a:pt x="2507157" y="52768"/>
                  </a:lnTo>
                  <a:lnTo>
                    <a:pt x="2511882" y="42633"/>
                  </a:lnTo>
                  <a:lnTo>
                    <a:pt x="2520315" y="36334"/>
                  </a:lnTo>
                  <a:lnTo>
                    <a:pt x="2529573" y="30873"/>
                  </a:lnTo>
                  <a:lnTo>
                    <a:pt x="2536761" y="23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36" name="Google Shape;9436;gefe2f4b35a_0_4785"/>
            <p:cNvSpPr/>
            <p:nvPr/>
          </p:nvSpPr>
          <p:spPr>
            <a:xfrm>
              <a:off x="759040" y="2753692"/>
              <a:ext cx="29845" cy="17780"/>
            </a:xfrm>
            <a:custGeom>
              <a:rect b="b" l="l" r="r" t="t"/>
              <a:pathLst>
                <a:path extrusionOk="0" h="17780" w="29845">
                  <a:moveTo>
                    <a:pt x="13385" y="0"/>
                  </a:moveTo>
                  <a:lnTo>
                    <a:pt x="8966" y="0"/>
                  </a:lnTo>
                  <a:lnTo>
                    <a:pt x="5448" y="0"/>
                  </a:lnTo>
                  <a:lnTo>
                    <a:pt x="2921" y="2755"/>
                  </a:lnTo>
                  <a:lnTo>
                    <a:pt x="0" y="12395"/>
                  </a:lnTo>
                  <a:lnTo>
                    <a:pt x="3581" y="15811"/>
                  </a:lnTo>
                  <a:lnTo>
                    <a:pt x="7442" y="17335"/>
                  </a:lnTo>
                  <a:lnTo>
                    <a:pt x="18097" y="17335"/>
                  </a:lnTo>
                  <a:lnTo>
                    <a:pt x="24815" y="12420"/>
                  </a:lnTo>
                  <a:lnTo>
                    <a:pt x="29641" y="4800"/>
                  </a:lnTo>
                  <a:lnTo>
                    <a:pt x="19367" y="4343"/>
                  </a:lnTo>
                  <a:lnTo>
                    <a:pt x="1338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37" name="Google Shape;9437;gefe2f4b35a_0_4785"/>
            <p:cNvSpPr/>
            <p:nvPr/>
          </p:nvSpPr>
          <p:spPr>
            <a:xfrm>
              <a:off x="1819201" y="2751000"/>
              <a:ext cx="31114" cy="16510"/>
            </a:xfrm>
            <a:custGeom>
              <a:rect b="b" l="l" r="r" t="t"/>
              <a:pathLst>
                <a:path extrusionOk="0" h="16510" w="31114">
                  <a:moveTo>
                    <a:pt x="30073" y="0"/>
                  </a:moveTo>
                  <a:lnTo>
                    <a:pt x="698" y="0"/>
                  </a:lnTo>
                  <a:lnTo>
                    <a:pt x="50" y="3238"/>
                  </a:lnTo>
                  <a:lnTo>
                    <a:pt x="0" y="6108"/>
                  </a:lnTo>
                  <a:lnTo>
                    <a:pt x="406" y="8610"/>
                  </a:lnTo>
                  <a:lnTo>
                    <a:pt x="7315" y="10795"/>
                  </a:lnTo>
                  <a:lnTo>
                    <a:pt x="14033" y="13284"/>
                  </a:lnTo>
                  <a:lnTo>
                    <a:pt x="20624" y="16002"/>
                  </a:lnTo>
                  <a:lnTo>
                    <a:pt x="23647" y="14109"/>
                  </a:lnTo>
                  <a:lnTo>
                    <a:pt x="26733" y="12344"/>
                  </a:lnTo>
                  <a:lnTo>
                    <a:pt x="29895" y="10718"/>
                  </a:lnTo>
                  <a:lnTo>
                    <a:pt x="30759" y="7759"/>
                  </a:lnTo>
                  <a:lnTo>
                    <a:pt x="30924" y="4191"/>
                  </a:lnTo>
                  <a:lnTo>
                    <a:pt x="3007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38" name="Google Shape;9438;gefe2f4b35a_0_4785"/>
            <p:cNvSpPr/>
            <p:nvPr/>
          </p:nvSpPr>
          <p:spPr>
            <a:xfrm>
              <a:off x="1819605" y="2750082"/>
              <a:ext cx="906144" cy="24130"/>
            </a:xfrm>
            <a:custGeom>
              <a:rect b="b" l="l" r="r" t="t"/>
              <a:pathLst>
                <a:path extrusionOk="0" h="24130" w="906144">
                  <a:moveTo>
                    <a:pt x="29489" y="11645"/>
                  </a:moveTo>
                  <a:lnTo>
                    <a:pt x="26339" y="13271"/>
                  </a:lnTo>
                  <a:lnTo>
                    <a:pt x="23241" y="15024"/>
                  </a:lnTo>
                  <a:lnTo>
                    <a:pt x="20218" y="16916"/>
                  </a:lnTo>
                  <a:lnTo>
                    <a:pt x="13627" y="14198"/>
                  </a:lnTo>
                  <a:lnTo>
                    <a:pt x="6908" y="11709"/>
                  </a:lnTo>
                  <a:lnTo>
                    <a:pt x="0" y="9525"/>
                  </a:lnTo>
                  <a:lnTo>
                    <a:pt x="1397" y="18072"/>
                  </a:lnTo>
                  <a:lnTo>
                    <a:pt x="8191" y="22352"/>
                  </a:lnTo>
                  <a:lnTo>
                    <a:pt x="21196" y="22352"/>
                  </a:lnTo>
                  <a:lnTo>
                    <a:pt x="27406" y="18783"/>
                  </a:lnTo>
                  <a:lnTo>
                    <a:pt x="29489" y="11645"/>
                  </a:lnTo>
                  <a:close/>
                </a:path>
                <a:path extrusionOk="0" h="24130" w="906144">
                  <a:moveTo>
                    <a:pt x="906081" y="16014"/>
                  </a:moveTo>
                  <a:lnTo>
                    <a:pt x="904951" y="4203"/>
                  </a:lnTo>
                  <a:lnTo>
                    <a:pt x="899566" y="0"/>
                  </a:lnTo>
                  <a:lnTo>
                    <a:pt x="892644" y="0"/>
                  </a:lnTo>
                  <a:lnTo>
                    <a:pt x="881392" y="2743"/>
                  </a:lnTo>
                  <a:lnTo>
                    <a:pt x="869911" y="9271"/>
                  </a:lnTo>
                  <a:lnTo>
                    <a:pt x="860272" y="16941"/>
                  </a:lnTo>
                  <a:lnTo>
                    <a:pt x="854557" y="23164"/>
                  </a:lnTo>
                  <a:lnTo>
                    <a:pt x="856945" y="23558"/>
                  </a:lnTo>
                  <a:lnTo>
                    <a:pt x="859116" y="23723"/>
                  </a:lnTo>
                  <a:lnTo>
                    <a:pt x="868400" y="23723"/>
                  </a:lnTo>
                  <a:lnTo>
                    <a:pt x="888568" y="14681"/>
                  </a:lnTo>
                  <a:lnTo>
                    <a:pt x="898791" y="14681"/>
                  </a:lnTo>
                  <a:lnTo>
                    <a:pt x="902169" y="15074"/>
                  </a:lnTo>
                  <a:lnTo>
                    <a:pt x="906081" y="1601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39" name="Google Shape;9439;gefe2f4b35a_0_4785"/>
            <p:cNvSpPr/>
            <p:nvPr/>
          </p:nvSpPr>
          <p:spPr>
            <a:xfrm>
              <a:off x="994677" y="2758488"/>
              <a:ext cx="59055" cy="33655"/>
            </a:xfrm>
            <a:custGeom>
              <a:rect b="b" l="l" r="r" t="t"/>
              <a:pathLst>
                <a:path extrusionOk="0" h="33655" w="59055">
                  <a:moveTo>
                    <a:pt x="58940" y="0"/>
                  </a:moveTo>
                  <a:lnTo>
                    <a:pt x="43125" y="4301"/>
                  </a:lnTo>
                  <a:lnTo>
                    <a:pt x="26046" y="7446"/>
                  </a:lnTo>
                  <a:lnTo>
                    <a:pt x="10679" y="12428"/>
                  </a:lnTo>
                  <a:lnTo>
                    <a:pt x="0" y="22237"/>
                  </a:lnTo>
                  <a:lnTo>
                    <a:pt x="7975" y="29946"/>
                  </a:lnTo>
                  <a:lnTo>
                    <a:pt x="15113" y="33096"/>
                  </a:lnTo>
                  <a:lnTo>
                    <a:pt x="21615" y="33096"/>
                  </a:lnTo>
                  <a:lnTo>
                    <a:pt x="32314" y="30200"/>
                  </a:lnTo>
                  <a:lnTo>
                    <a:pt x="41949" y="22615"/>
                  </a:lnTo>
                  <a:lnTo>
                    <a:pt x="50749" y="11997"/>
                  </a:lnTo>
                  <a:lnTo>
                    <a:pt x="5894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40" name="Google Shape;9440;gefe2f4b35a_0_4785"/>
            <p:cNvSpPr/>
            <p:nvPr/>
          </p:nvSpPr>
          <p:spPr>
            <a:xfrm>
              <a:off x="5871287" y="2758488"/>
              <a:ext cx="44450" cy="20319"/>
            </a:xfrm>
            <a:custGeom>
              <a:rect b="b" l="l" r="r" t="t"/>
              <a:pathLst>
                <a:path extrusionOk="0" h="20319" w="44450">
                  <a:moveTo>
                    <a:pt x="43992" y="0"/>
                  </a:moveTo>
                  <a:lnTo>
                    <a:pt x="30482" y="1187"/>
                  </a:lnTo>
                  <a:lnTo>
                    <a:pt x="18319" y="3702"/>
                  </a:lnTo>
                  <a:lnTo>
                    <a:pt x="7995" y="8054"/>
                  </a:lnTo>
                  <a:lnTo>
                    <a:pt x="0" y="14757"/>
                  </a:lnTo>
                  <a:lnTo>
                    <a:pt x="7073" y="17729"/>
                  </a:lnTo>
                  <a:lnTo>
                    <a:pt x="13639" y="19900"/>
                  </a:lnTo>
                  <a:lnTo>
                    <a:pt x="19710" y="19900"/>
                  </a:lnTo>
                  <a:lnTo>
                    <a:pt x="26422" y="18882"/>
                  </a:lnTo>
                  <a:lnTo>
                    <a:pt x="32708" y="15527"/>
                  </a:lnTo>
                  <a:lnTo>
                    <a:pt x="38566" y="9383"/>
                  </a:lnTo>
                  <a:lnTo>
                    <a:pt x="43992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41" name="Google Shape;9441;gefe2f4b35a_0_4785"/>
            <p:cNvSpPr/>
            <p:nvPr/>
          </p:nvSpPr>
          <p:spPr>
            <a:xfrm>
              <a:off x="2288230" y="2767210"/>
              <a:ext cx="17780" cy="14605"/>
            </a:xfrm>
            <a:custGeom>
              <a:rect b="b" l="l" r="r" t="t"/>
              <a:pathLst>
                <a:path extrusionOk="0" h="14605" w="17780">
                  <a:moveTo>
                    <a:pt x="9105" y="0"/>
                  </a:moveTo>
                  <a:lnTo>
                    <a:pt x="6286" y="0"/>
                  </a:lnTo>
                  <a:lnTo>
                    <a:pt x="2095" y="0"/>
                  </a:lnTo>
                  <a:lnTo>
                    <a:pt x="76" y="3632"/>
                  </a:lnTo>
                  <a:lnTo>
                    <a:pt x="0" y="10896"/>
                  </a:lnTo>
                  <a:lnTo>
                    <a:pt x="1943" y="14541"/>
                  </a:lnTo>
                  <a:lnTo>
                    <a:pt x="8623" y="14541"/>
                  </a:lnTo>
                  <a:lnTo>
                    <a:pt x="12661" y="12293"/>
                  </a:lnTo>
                  <a:lnTo>
                    <a:pt x="17729" y="6032"/>
                  </a:lnTo>
                  <a:lnTo>
                    <a:pt x="12903" y="1638"/>
                  </a:lnTo>
                  <a:lnTo>
                    <a:pt x="910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42" name="Google Shape;9442;gefe2f4b35a_0_4785"/>
            <p:cNvSpPr/>
            <p:nvPr/>
          </p:nvSpPr>
          <p:spPr>
            <a:xfrm>
              <a:off x="4331540" y="2764459"/>
              <a:ext cx="44450" cy="31750"/>
            </a:xfrm>
            <a:custGeom>
              <a:rect b="b" l="l" r="r" t="t"/>
              <a:pathLst>
                <a:path extrusionOk="0" h="31750" w="44450">
                  <a:moveTo>
                    <a:pt x="15227" y="0"/>
                  </a:moveTo>
                  <a:lnTo>
                    <a:pt x="7645" y="0"/>
                  </a:lnTo>
                  <a:lnTo>
                    <a:pt x="1257" y="2260"/>
                  </a:lnTo>
                  <a:lnTo>
                    <a:pt x="0" y="8775"/>
                  </a:lnTo>
                  <a:lnTo>
                    <a:pt x="10376" y="13139"/>
                  </a:lnTo>
                  <a:lnTo>
                    <a:pt x="19292" y="19084"/>
                  </a:lnTo>
                  <a:lnTo>
                    <a:pt x="27773" y="25463"/>
                  </a:lnTo>
                  <a:lnTo>
                    <a:pt x="36842" y="31127"/>
                  </a:lnTo>
                  <a:lnTo>
                    <a:pt x="36563" y="20993"/>
                  </a:lnTo>
                  <a:lnTo>
                    <a:pt x="40335" y="14884"/>
                  </a:lnTo>
                  <a:lnTo>
                    <a:pt x="44361" y="8775"/>
                  </a:lnTo>
                  <a:lnTo>
                    <a:pt x="40116" y="5936"/>
                  </a:lnTo>
                  <a:lnTo>
                    <a:pt x="32966" y="3082"/>
                  </a:lnTo>
                  <a:lnTo>
                    <a:pt x="24230" y="881"/>
                  </a:lnTo>
                  <a:lnTo>
                    <a:pt x="1522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43" name="Google Shape;9443;gefe2f4b35a_0_4785"/>
            <p:cNvSpPr/>
            <p:nvPr/>
          </p:nvSpPr>
          <p:spPr>
            <a:xfrm>
              <a:off x="2186099" y="2773240"/>
              <a:ext cx="15875" cy="21589"/>
            </a:xfrm>
            <a:custGeom>
              <a:rect b="b" l="l" r="r" t="t"/>
              <a:pathLst>
                <a:path extrusionOk="0" h="21589" w="15875">
                  <a:moveTo>
                    <a:pt x="2120" y="0"/>
                  </a:moveTo>
                  <a:lnTo>
                    <a:pt x="0" y="15824"/>
                  </a:lnTo>
                  <a:lnTo>
                    <a:pt x="3543" y="21120"/>
                  </a:lnTo>
                  <a:lnTo>
                    <a:pt x="7556" y="21120"/>
                  </a:lnTo>
                  <a:lnTo>
                    <a:pt x="12882" y="18270"/>
                  </a:lnTo>
                  <a:lnTo>
                    <a:pt x="15773" y="11760"/>
                  </a:lnTo>
                  <a:lnTo>
                    <a:pt x="13196" y="4650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44" name="Google Shape;9444;gefe2f4b35a_0_4785"/>
            <p:cNvSpPr/>
            <p:nvPr/>
          </p:nvSpPr>
          <p:spPr>
            <a:xfrm>
              <a:off x="2648165" y="2773247"/>
              <a:ext cx="440055" cy="67310"/>
            </a:xfrm>
            <a:custGeom>
              <a:rect b="b" l="l" r="r" t="t"/>
              <a:pathLst>
                <a:path extrusionOk="0" h="67310" w="440055">
                  <a:moveTo>
                    <a:pt x="23469" y="6781"/>
                  </a:moveTo>
                  <a:lnTo>
                    <a:pt x="11391" y="0"/>
                  </a:lnTo>
                  <a:lnTo>
                    <a:pt x="5740" y="11264"/>
                  </a:lnTo>
                  <a:lnTo>
                    <a:pt x="25" y="22085"/>
                  </a:lnTo>
                  <a:lnTo>
                    <a:pt x="0" y="31140"/>
                  </a:lnTo>
                  <a:lnTo>
                    <a:pt x="11391" y="37096"/>
                  </a:lnTo>
                  <a:lnTo>
                    <a:pt x="14655" y="23507"/>
                  </a:lnTo>
                  <a:lnTo>
                    <a:pt x="21615" y="14008"/>
                  </a:lnTo>
                  <a:lnTo>
                    <a:pt x="23469" y="6781"/>
                  </a:lnTo>
                  <a:close/>
                </a:path>
                <a:path extrusionOk="0" h="67310" w="440055">
                  <a:moveTo>
                    <a:pt x="439661" y="36334"/>
                  </a:moveTo>
                  <a:lnTo>
                    <a:pt x="431177" y="29845"/>
                  </a:lnTo>
                  <a:lnTo>
                    <a:pt x="427837" y="43434"/>
                  </a:lnTo>
                  <a:lnTo>
                    <a:pt x="420801" y="52933"/>
                  </a:lnTo>
                  <a:lnTo>
                    <a:pt x="418960" y="60159"/>
                  </a:lnTo>
                  <a:lnTo>
                    <a:pt x="431177" y="66954"/>
                  </a:lnTo>
                  <a:lnTo>
                    <a:pt x="432371" y="56375"/>
                  </a:lnTo>
                  <a:lnTo>
                    <a:pt x="437629" y="45669"/>
                  </a:lnTo>
                  <a:lnTo>
                    <a:pt x="439661" y="363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45" name="Google Shape;9445;gefe2f4b35a_0_4785"/>
            <p:cNvSpPr/>
            <p:nvPr/>
          </p:nvSpPr>
          <p:spPr>
            <a:xfrm>
              <a:off x="495994" y="2810653"/>
              <a:ext cx="20320" cy="22860"/>
            </a:xfrm>
            <a:custGeom>
              <a:rect b="b" l="l" r="r" t="t"/>
              <a:pathLst>
                <a:path extrusionOk="0" h="22860" w="20320">
                  <a:moveTo>
                    <a:pt x="13804" y="0"/>
                  </a:moveTo>
                  <a:lnTo>
                    <a:pt x="10807" y="0"/>
                  </a:lnTo>
                  <a:lnTo>
                    <a:pt x="5740" y="0"/>
                  </a:lnTo>
                  <a:lnTo>
                    <a:pt x="1358" y="5689"/>
                  </a:lnTo>
                  <a:lnTo>
                    <a:pt x="0" y="17081"/>
                  </a:lnTo>
                  <a:lnTo>
                    <a:pt x="2997" y="22771"/>
                  </a:lnTo>
                  <a:lnTo>
                    <a:pt x="14782" y="22771"/>
                  </a:lnTo>
                  <a:lnTo>
                    <a:pt x="17170" y="22517"/>
                  </a:lnTo>
                  <a:lnTo>
                    <a:pt x="19900" y="21932"/>
                  </a:lnTo>
                  <a:lnTo>
                    <a:pt x="19900" y="7175"/>
                  </a:lnTo>
                  <a:lnTo>
                    <a:pt x="17043" y="1993"/>
                  </a:lnTo>
                  <a:lnTo>
                    <a:pt x="1380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46" name="Google Shape;9446;gefe2f4b35a_0_4785"/>
            <p:cNvSpPr/>
            <p:nvPr/>
          </p:nvSpPr>
          <p:spPr>
            <a:xfrm>
              <a:off x="2718498" y="2808871"/>
              <a:ext cx="3685540" cy="46355"/>
            </a:xfrm>
            <a:custGeom>
              <a:rect b="b" l="l" r="r" t="t"/>
              <a:pathLst>
                <a:path extrusionOk="0" h="46355" w="3685540">
                  <a:moveTo>
                    <a:pt x="14668" y="23710"/>
                  </a:moveTo>
                  <a:lnTo>
                    <a:pt x="13881" y="15341"/>
                  </a:lnTo>
                  <a:lnTo>
                    <a:pt x="10909" y="9055"/>
                  </a:lnTo>
                  <a:lnTo>
                    <a:pt x="6159" y="4533"/>
                  </a:lnTo>
                  <a:lnTo>
                    <a:pt x="0" y="1473"/>
                  </a:lnTo>
                  <a:lnTo>
                    <a:pt x="876" y="9842"/>
                  </a:lnTo>
                  <a:lnTo>
                    <a:pt x="3771" y="16141"/>
                  </a:lnTo>
                  <a:lnTo>
                    <a:pt x="8445" y="20662"/>
                  </a:lnTo>
                  <a:lnTo>
                    <a:pt x="14668" y="23710"/>
                  </a:lnTo>
                  <a:close/>
                </a:path>
                <a:path extrusionOk="0" h="46355" w="3685540">
                  <a:moveTo>
                    <a:pt x="1510042" y="8953"/>
                  </a:moveTo>
                  <a:lnTo>
                    <a:pt x="1503070" y="4927"/>
                  </a:lnTo>
                  <a:lnTo>
                    <a:pt x="1498155" y="3416"/>
                  </a:lnTo>
                  <a:lnTo>
                    <a:pt x="1494891" y="3416"/>
                  </a:lnTo>
                  <a:lnTo>
                    <a:pt x="1490091" y="3416"/>
                  </a:lnTo>
                  <a:lnTo>
                    <a:pt x="1488846" y="6667"/>
                  </a:lnTo>
                  <a:lnTo>
                    <a:pt x="1490941" y="13157"/>
                  </a:lnTo>
                  <a:lnTo>
                    <a:pt x="1494282" y="16408"/>
                  </a:lnTo>
                  <a:lnTo>
                    <a:pt x="1502016" y="16408"/>
                  </a:lnTo>
                  <a:lnTo>
                    <a:pt x="1506029" y="14439"/>
                  </a:lnTo>
                  <a:lnTo>
                    <a:pt x="1510042" y="8953"/>
                  </a:lnTo>
                  <a:close/>
                </a:path>
                <a:path extrusionOk="0" h="46355" w="3685540">
                  <a:moveTo>
                    <a:pt x="2098116" y="32207"/>
                  </a:moveTo>
                  <a:lnTo>
                    <a:pt x="2094166" y="18745"/>
                  </a:lnTo>
                  <a:lnTo>
                    <a:pt x="2083523" y="7759"/>
                  </a:lnTo>
                  <a:lnTo>
                    <a:pt x="2069693" y="1473"/>
                  </a:lnTo>
                  <a:lnTo>
                    <a:pt x="2073732" y="14262"/>
                  </a:lnTo>
                  <a:lnTo>
                    <a:pt x="2079269" y="25349"/>
                  </a:lnTo>
                  <a:lnTo>
                    <a:pt x="2091880" y="45948"/>
                  </a:lnTo>
                  <a:lnTo>
                    <a:pt x="2098116" y="32207"/>
                  </a:lnTo>
                  <a:close/>
                </a:path>
                <a:path extrusionOk="0" h="46355" w="3685540">
                  <a:moveTo>
                    <a:pt x="3685184" y="9207"/>
                  </a:moveTo>
                  <a:lnTo>
                    <a:pt x="3682936" y="4127"/>
                  </a:lnTo>
                  <a:lnTo>
                    <a:pt x="3677856" y="1041"/>
                  </a:lnTo>
                  <a:lnTo>
                    <a:pt x="3671544" y="0"/>
                  </a:lnTo>
                  <a:lnTo>
                    <a:pt x="3665359" y="0"/>
                  </a:lnTo>
                  <a:lnTo>
                    <a:pt x="3659670" y="2921"/>
                  </a:lnTo>
                  <a:lnTo>
                    <a:pt x="3660864" y="8966"/>
                  </a:lnTo>
                  <a:lnTo>
                    <a:pt x="3665499" y="9309"/>
                  </a:lnTo>
                  <a:lnTo>
                    <a:pt x="3669500" y="10121"/>
                  </a:lnTo>
                  <a:lnTo>
                    <a:pt x="3668382" y="16217"/>
                  </a:lnTo>
                  <a:lnTo>
                    <a:pt x="3683012" y="16217"/>
                  </a:lnTo>
                  <a:lnTo>
                    <a:pt x="3685184" y="920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47" name="Google Shape;9447;gefe2f4b35a_0_4785"/>
            <p:cNvSpPr/>
            <p:nvPr/>
          </p:nvSpPr>
          <p:spPr>
            <a:xfrm>
              <a:off x="1125837" y="2827495"/>
              <a:ext cx="10794" cy="25400"/>
            </a:xfrm>
            <a:custGeom>
              <a:rect b="b" l="l" r="r" t="t"/>
              <a:pathLst>
                <a:path extrusionOk="0" h="25400" w="10794">
                  <a:moveTo>
                    <a:pt x="7188" y="0"/>
                  </a:moveTo>
                  <a:lnTo>
                    <a:pt x="4229" y="0"/>
                  </a:lnTo>
                  <a:lnTo>
                    <a:pt x="3213" y="0"/>
                  </a:lnTo>
                  <a:lnTo>
                    <a:pt x="2222" y="1460"/>
                  </a:lnTo>
                  <a:lnTo>
                    <a:pt x="0" y="12623"/>
                  </a:lnTo>
                  <a:lnTo>
                    <a:pt x="3276" y="24980"/>
                  </a:lnTo>
                  <a:lnTo>
                    <a:pt x="7251" y="24980"/>
                  </a:lnTo>
                  <a:lnTo>
                    <a:pt x="8229" y="23507"/>
                  </a:lnTo>
                  <a:lnTo>
                    <a:pt x="10490" y="12369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48" name="Google Shape;9448;gefe2f4b35a_0_4785"/>
            <p:cNvSpPr/>
            <p:nvPr/>
          </p:nvSpPr>
          <p:spPr>
            <a:xfrm>
              <a:off x="1760893" y="2823742"/>
              <a:ext cx="8654415" cy="31750"/>
            </a:xfrm>
            <a:custGeom>
              <a:rect b="b" l="l" r="r" t="t"/>
              <a:pathLst>
                <a:path extrusionOk="0" h="31750" w="8654415">
                  <a:moveTo>
                    <a:pt x="21196" y="17005"/>
                  </a:moveTo>
                  <a:lnTo>
                    <a:pt x="18046" y="6629"/>
                  </a:lnTo>
                  <a:lnTo>
                    <a:pt x="7200" y="1346"/>
                  </a:lnTo>
                  <a:lnTo>
                    <a:pt x="6705" y="10109"/>
                  </a:lnTo>
                  <a:lnTo>
                    <a:pt x="3937" y="16560"/>
                  </a:lnTo>
                  <a:lnTo>
                    <a:pt x="1003" y="22834"/>
                  </a:lnTo>
                  <a:lnTo>
                    <a:pt x="0" y="31076"/>
                  </a:lnTo>
                  <a:lnTo>
                    <a:pt x="1879" y="31496"/>
                  </a:lnTo>
                  <a:lnTo>
                    <a:pt x="3644" y="31686"/>
                  </a:lnTo>
                  <a:lnTo>
                    <a:pt x="5295" y="31686"/>
                  </a:lnTo>
                  <a:lnTo>
                    <a:pt x="16865" y="27127"/>
                  </a:lnTo>
                  <a:lnTo>
                    <a:pt x="21196" y="17005"/>
                  </a:lnTo>
                  <a:close/>
                </a:path>
                <a:path extrusionOk="0" h="31750" w="8654415">
                  <a:moveTo>
                    <a:pt x="3273933" y="11468"/>
                  </a:moveTo>
                  <a:lnTo>
                    <a:pt x="3272802" y="3568"/>
                  </a:lnTo>
                  <a:lnTo>
                    <a:pt x="3269831" y="0"/>
                  </a:lnTo>
                  <a:lnTo>
                    <a:pt x="3268141" y="0"/>
                  </a:lnTo>
                  <a:lnTo>
                    <a:pt x="3265944" y="2425"/>
                  </a:lnTo>
                  <a:lnTo>
                    <a:pt x="3263265" y="8851"/>
                  </a:lnTo>
                  <a:lnTo>
                    <a:pt x="3261322" y="13055"/>
                  </a:lnTo>
                  <a:lnTo>
                    <a:pt x="3265716" y="23647"/>
                  </a:lnTo>
                  <a:lnTo>
                    <a:pt x="3270262" y="23634"/>
                  </a:lnTo>
                  <a:lnTo>
                    <a:pt x="3270440" y="23596"/>
                  </a:lnTo>
                  <a:lnTo>
                    <a:pt x="3273158" y="19545"/>
                  </a:lnTo>
                  <a:lnTo>
                    <a:pt x="3273933" y="11468"/>
                  </a:lnTo>
                  <a:close/>
                </a:path>
                <a:path extrusionOk="0" h="31750" w="8654415">
                  <a:moveTo>
                    <a:pt x="8653996" y="13360"/>
                  </a:moveTo>
                  <a:lnTo>
                    <a:pt x="8650097" y="5537"/>
                  </a:lnTo>
                  <a:lnTo>
                    <a:pt x="8640496" y="1346"/>
                  </a:lnTo>
                  <a:lnTo>
                    <a:pt x="8640661" y="10439"/>
                  </a:lnTo>
                  <a:lnTo>
                    <a:pt x="8640712" y="19583"/>
                  </a:lnTo>
                  <a:lnTo>
                    <a:pt x="8642426" y="27051"/>
                  </a:lnTo>
                  <a:lnTo>
                    <a:pt x="8647620" y="31076"/>
                  </a:lnTo>
                  <a:lnTo>
                    <a:pt x="8652929" y="22606"/>
                  </a:lnTo>
                  <a:lnTo>
                    <a:pt x="8653996" y="133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49" name="Google Shape;9449;gefe2f4b35a_0_4785"/>
            <p:cNvSpPr/>
            <p:nvPr/>
          </p:nvSpPr>
          <p:spPr>
            <a:xfrm>
              <a:off x="0" y="2845239"/>
              <a:ext cx="15240" cy="20955"/>
            </a:xfrm>
            <a:custGeom>
              <a:rect b="b" l="l" r="r" t="t"/>
              <a:pathLst>
                <a:path extrusionOk="0" h="20955" w="15240">
                  <a:moveTo>
                    <a:pt x="0" y="0"/>
                  </a:moveTo>
                  <a:lnTo>
                    <a:pt x="0" y="20675"/>
                  </a:lnTo>
                  <a:lnTo>
                    <a:pt x="6521" y="17171"/>
                  </a:lnTo>
                  <a:lnTo>
                    <a:pt x="12132" y="10816"/>
                  </a:lnTo>
                  <a:lnTo>
                    <a:pt x="15238" y="2096"/>
                  </a:lnTo>
                  <a:lnTo>
                    <a:pt x="14083" y="2198"/>
                  </a:lnTo>
                  <a:lnTo>
                    <a:pt x="12990" y="2248"/>
                  </a:lnTo>
                  <a:lnTo>
                    <a:pt x="3046" y="2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50" name="Google Shape;9450;gefe2f4b35a_0_4785"/>
            <p:cNvSpPr/>
            <p:nvPr/>
          </p:nvSpPr>
          <p:spPr>
            <a:xfrm>
              <a:off x="1797748" y="2830791"/>
              <a:ext cx="5605780" cy="39369"/>
            </a:xfrm>
            <a:custGeom>
              <a:rect b="b" l="l" r="r" t="t"/>
              <a:pathLst>
                <a:path extrusionOk="0" h="39369" w="5605780">
                  <a:moveTo>
                    <a:pt x="36830" y="16535"/>
                  </a:moveTo>
                  <a:lnTo>
                    <a:pt x="31775" y="12204"/>
                  </a:lnTo>
                  <a:lnTo>
                    <a:pt x="25781" y="10375"/>
                  </a:lnTo>
                  <a:lnTo>
                    <a:pt x="20091" y="10375"/>
                  </a:lnTo>
                  <a:lnTo>
                    <a:pt x="9029" y="12852"/>
                  </a:lnTo>
                  <a:lnTo>
                    <a:pt x="1473" y="19329"/>
                  </a:lnTo>
                  <a:lnTo>
                    <a:pt x="0" y="28435"/>
                  </a:lnTo>
                  <a:lnTo>
                    <a:pt x="7188" y="38785"/>
                  </a:lnTo>
                  <a:lnTo>
                    <a:pt x="13246" y="31750"/>
                  </a:lnTo>
                  <a:lnTo>
                    <a:pt x="24079" y="29654"/>
                  </a:lnTo>
                  <a:lnTo>
                    <a:pt x="33858" y="26555"/>
                  </a:lnTo>
                  <a:lnTo>
                    <a:pt x="36830" y="16535"/>
                  </a:lnTo>
                  <a:close/>
                </a:path>
                <a:path extrusionOk="0" h="39369" w="5605780">
                  <a:moveTo>
                    <a:pt x="154470" y="31407"/>
                  </a:moveTo>
                  <a:lnTo>
                    <a:pt x="152717" y="23075"/>
                  </a:lnTo>
                  <a:lnTo>
                    <a:pt x="147345" y="16814"/>
                  </a:lnTo>
                  <a:lnTo>
                    <a:pt x="139839" y="12865"/>
                  </a:lnTo>
                  <a:lnTo>
                    <a:pt x="131660" y="11493"/>
                  </a:lnTo>
                  <a:lnTo>
                    <a:pt x="124015" y="11493"/>
                  </a:lnTo>
                  <a:lnTo>
                    <a:pt x="117462" y="15341"/>
                  </a:lnTo>
                  <a:lnTo>
                    <a:pt x="117690" y="24028"/>
                  </a:lnTo>
                  <a:lnTo>
                    <a:pt x="123101" y="27330"/>
                  </a:lnTo>
                  <a:lnTo>
                    <a:pt x="129247" y="29921"/>
                  </a:lnTo>
                  <a:lnTo>
                    <a:pt x="136283" y="31610"/>
                  </a:lnTo>
                  <a:lnTo>
                    <a:pt x="144335" y="32207"/>
                  </a:lnTo>
                  <a:lnTo>
                    <a:pt x="147472" y="32207"/>
                  </a:lnTo>
                  <a:lnTo>
                    <a:pt x="150837" y="31953"/>
                  </a:lnTo>
                  <a:lnTo>
                    <a:pt x="154470" y="31407"/>
                  </a:lnTo>
                  <a:close/>
                </a:path>
                <a:path extrusionOk="0" h="39369" w="5605780">
                  <a:moveTo>
                    <a:pt x="1415719" y="24015"/>
                  </a:moveTo>
                  <a:lnTo>
                    <a:pt x="1412417" y="11493"/>
                  </a:lnTo>
                  <a:lnTo>
                    <a:pt x="1409471" y="11493"/>
                  </a:lnTo>
                  <a:lnTo>
                    <a:pt x="1408468" y="11493"/>
                  </a:lnTo>
                  <a:lnTo>
                    <a:pt x="1407502" y="12941"/>
                  </a:lnTo>
                  <a:lnTo>
                    <a:pt x="1406791" y="16548"/>
                  </a:lnTo>
                  <a:lnTo>
                    <a:pt x="1405483" y="24091"/>
                  </a:lnTo>
                  <a:lnTo>
                    <a:pt x="1408633" y="36499"/>
                  </a:lnTo>
                  <a:lnTo>
                    <a:pt x="1412532" y="36499"/>
                  </a:lnTo>
                  <a:lnTo>
                    <a:pt x="1413510" y="35039"/>
                  </a:lnTo>
                  <a:lnTo>
                    <a:pt x="1415719" y="24015"/>
                  </a:lnTo>
                  <a:close/>
                </a:path>
                <a:path extrusionOk="0" h="39369" w="5605780">
                  <a:moveTo>
                    <a:pt x="1829549" y="13246"/>
                  </a:moveTo>
                  <a:lnTo>
                    <a:pt x="1826018" y="5791"/>
                  </a:lnTo>
                  <a:lnTo>
                    <a:pt x="1818398" y="1460"/>
                  </a:lnTo>
                  <a:lnTo>
                    <a:pt x="1808810" y="63"/>
                  </a:lnTo>
                  <a:lnTo>
                    <a:pt x="1799932" y="63"/>
                  </a:lnTo>
                  <a:lnTo>
                    <a:pt x="1791296" y="3403"/>
                  </a:lnTo>
                  <a:lnTo>
                    <a:pt x="1790039" y="9398"/>
                  </a:lnTo>
                  <a:lnTo>
                    <a:pt x="1792236" y="8864"/>
                  </a:lnTo>
                  <a:lnTo>
                    <a:pt x="1794141" y="8623"/>
                  </a:lnTo>
                  <a:lnTo>
                    <a:pt x="1802625" y="8623"/>
                  </a:lnTo>
                  <a:lnTo>
                    <a:pt x="1814068" y="24815"/>
                  </a:lnTo>
                  <a:lnTo>
                    <a:pt x="1822653" y="24815"/>
                  </a:lnTo>
                  <a:lnTo>
                    <a:pt x="1824596" y="24574"/>
                  </a:lnTo>
                  <a:lnTo>
                    <a:pt x="1826818" y="24028"/>
                  </a:lnTo>
                  <a:lnTo>
                    <a:pt x="1829549" y="13246"/>
                  </a:lnTo>
                  <a:close/>
                </a:path>
                <a:path extrusionOk="0" h="39369" w="5605780">
                  <a:moveTo>
                    <a:pt x="5223726" y="6426"/>
                  </a:moveTo>
                  <a:lnTo>
                    <a:pt x="5220538" y="0"/>
                  </a:lnTo>
                  <a:lnTo>
                    <a:pt x="5214150" y="0"/>
                  </a:lnTo>
                  <a:lnTo>
                    <a:pt x="5213261" y="0"/>
                  </a:lnTo>
                  <a:lnTo>
                    <a:pt x="5207749" y="1790"/>
                  </a:lnTo>
                  <a:lnTo>
                    <a:pt x="5207749" y="24028"/>
                  </a:lnTo>
                  <a:lnTo>
                    <a:pt x="5210086" y="25209"/>
                  </a:lnTo>
                  <a:lnTo>
                    <a:pt x="5212169" y="25730"/>
                  </a:lnTo>
                  <a:lnTo>
                    <a:pt x="5218252" y="25730"/>
                  </a:lnTo>
                  <a:lnTo>
                    <a:pt x="5221109" y="22923"/>
                  </a:lnTo>
                  <a:lnTo>
                    <a:pt x="5222557" y="19177"/>
                  </a:lnTo>
                  <a:lnTo>
                    <a:pt x="5223319" y="17233"/>
                  </a:lnTo>
                  <a:lnTo>
                    <a:pt x="5223700" y="15049"/>
                  </a:lnTo>
                  <a:lnTo>
                    <a:pt x="5223726" y="6426"/>
                  </a:lnTo>
                  <a:close/>
                </a:path>
                <a:path extrusionOk="0" h="39369" w="5605780">
                  <a:moveTo>
                    <a:pt x="5273916" y="9398"/>
                  </a:moveTo>
                  <a:lnTo>
                    <a:pt x="5272532" y="9296"/>
                  </a:lnTo>
                  <a:lnTo>
                    <a:pt x="5271871" y="9296"/>
                  </a:lnTo>
                  <a:lnTo>
                    <a:pt x="5259908" y="13792"/>
                  </a:lnTo>
                  <a:lnTo>
                    <a:pt x="5254295" y="23749"/>
                  </a:lnTo>
                  <a:lnTo>
                    <a:pt x="5256187" y="33845"/>
                  </a:lnTo>
                  <a:lnTo>
                    <a:pt x="5266741" y="38785"/>
                  </a:lnTo>
                  <a:lnTo>
                    <a:pt x="5267287" y="30238"/>
                  </a:lnTo>
                  <a:lnTo>
                    <a:pt x="5270106" y="23914"/>
                  </a:lnTo>
                  <a:lnTo>
                    <a:pt x="5273027" y="17678"/>
                  </a:lnTo>
                  <a:lnTo>
                    <a:pt x="5273916" y="9398"/>
                  </a:lnTo>
                  <a:close/>
                </a:path>
                <a:path extrusionOk="0" h="39369" w="5605780">
                  <a:moveTo>
                    <a:pt x="5605373" y="9398"/>
                  </a:moveTo>
                  <a:lnTo>
                    <a:pt x="5590718" y="9398"/>
                  </a:lnTo>
                  <a:lnTo>
                    <a:pt x="5590718" y="24028"/>
                  </a:lnTo>
                  <a:lnTo>
                    <a:pt x="5605373" y="24028"/>
                  </a:lnTo>
                  <a:lnTo>
                    <a:pt x="5605373" y="939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51" name="Google Shape;9451;gefe2f4b35a_0_4785"/>
            <p:cNvSpPr/>
            <p:nvPr/>
          </p:nvSpPr>
          <p:spPr>
            <a:xfrm>
              <a:off x="1400376" y="2869191"/>
              <a:ext cx="13334" cy="15239"/>
            </a:xfrm>
            <a:custGeom>
              <a:rect b="b" l="l" r="r" t="t"/>
              <a:pathLst>
                <a:path extrusionOk="0" h="15239" w="13334">
                  <a:moveTo>
                    <a:pt x="10617" y="0"/>
                  </a:moveTo>
                  <a:lnTo>
                    <a:pt x="3555" y="6413"/>
                  </a:lnTo>
                  <a:lnTo>
                    <a:pt x="0" y="9601"/>
                  </a:lnTo>
                  <a:lnTo>
                    <a:pt x="2082" y="10718"/>
                  </a:lnTo>
                  <a:lnTo>
                    <a:pt x="4368" y="12522"/>
                  </a:lnTo>
                  <a:lnTo>
                    <a:pt x="6934" y="15240"/>
                  </a:lnTo>
                  <a:lnTo>
                    <a:pt x="12839" y="9626"/>
                  </a:lnTo>
                  <a:lnTo>
                    <a:pt x="12128" y="4838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52" name="Google Shape;9452;gefe2f4b35a_0_4785"/>
            <p:cNvSpPr/>
            <p:nvPr/>
          </p:nvSpPr>
          <p:spPr>
            <a:xfrm>
              <a:off x="1363000" y="2847331"/>
              <a:ext cx="52069" cy="45085"/>
            </a:xfrm>
            <a:custGeom>
              <a:rect b="b" l="l" r="r" t="t"/>
              <a:pathLst>
                <a:path extrusionOk="0" h="45085" w="52069">
                  <a:moveTo>
                    <a:pt x="51803" y="0"/>
                  </a:moveTo>
                  <a:lnTo>
                    <a:pt x="33218" y="5575"/>
                  </a:lnTo>
                  <a:lnTo>
                    <a:pt x="17795" y="14174"/>
                  </a:lnTo>
                  <a:lnTo>
                    <a:pt x="6426" y="26833"/>
                  </a:lnTo>
                  <a:lnTo>
                    <a:pt x="0" y="44589"/>
                  </a:lnTo>
                  <a:lnTo>
                    <a:pt x="1650" y="44653"/>
                  </a:lnTo>
                  <a:lnTo>
                    <a:pt x="9245" y="44653"/>
                  </a:lnTo>
                  <a:lnTo>
                    <a:pt x="14516" y="40995"/>
                  </a:lnTo>
                  <a:lnTo>
                    <a:pt x="23609" y="33680"/>
                  </a:lnTo>
                  <a:lnTo>
                    <a:pt x="27444" y="30022"/>
                  </a:lnTo>
                  <a:lnTo>
                    <a:pt x="33769" y="30022"/>
                  </a:lnTo>
                  <a:lnTo>
                    <a:pt x="35483" y="30454"/>
                  </a:lnTo>
                  <a:lnTo>
                    <a:pt x="37376" y="31457"/>
                  </a:lnTo>
                  <a:lnTo>
                    <a:pt x="47993" y="21856"/>
                  </a:lnTo>
                  <a:lnTo>
                    <a:pt x="46434" y="16937"/>
                  </a:lnTo>
                  <a:lnTo>
                    <a:pt x="45669" y="11785"/>
                  </a:lnTo>
                  <a:lnTo>
                    <a:pt x="47018" y="6204"/>
                  </a:lnTo>
                  <a:lnTo>
                    <a:pt x="5180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53" name="Google Shape;9453;gefe2f4b35a_0_4785"/>
            <p:cNvSpPr/>
            <p:nvPr/>
          </p:nvSpPr>
          <p:spPr>
            <a:xfrm>
              <a:off x="3293122" y="2847288"/>
              <a:ext cx="1525270" cy="45085"/>
            </a:xfrm>
            <a:custGeom>
              <a:rect b="b" l="l" r="r" t="t"/>
              <a:pathLst>
                <a:path extrusionOk="0" h="45085" w="1525270">
                  <a:moveTo>
                    <a:pt x="29349" y="38"/>
                  </a:moveTo>
                  <a:lnTo>
                    <a:pt x="27838" y="0"/>
                  </a:lnTo>
                  <a:lnTo>
                    <a:pt x="16929" y="3492"/>
                  </a:lnTo>
                  <a:lnTo>
                    <a:pt x="10769" y="11785"/>
                  </a:lnTo>
                  <a:lnTo>
                    <a:pt x="6172" y="21666"/>
                  </a:lnTo>
                  <a:lnTo>
                    <a:pt x="0" y="29883"/>
                  </a:lnTo>
                  <a:lnTo>
                    <a:pt x="1625" y="30124"/>
                  </a:lnTo>
                  <a:lnTo>
                    <a:pt x="3136" y="30251"/>
                  </a:lnTo>
                  <a:lnTo>
                    <a:pt x="4521" y="30251"/>
                  </a:lnTo>
                  <a:lnTo>
                    <a:pt x="14960" y="26987"/>
                  </a:lnTo>
                  <a:lnTo>
                    <a:pt x="20751" y="19011"/>
                  </a:lnTo>
                  <a:lnTo>
                    <a:pt x="24650" y="9105"/>
                  </a:lnTo>
                  <a:lnTo>
                    <a:pt x="29349" y="38"/>
                  </a:lnTo>
                  <a:close/>
                </a:path>
                <a:path extrusionOk="0" h="45085" w="1525270">
                  <a:moveTo>
                    <a:pt x="1524711" y="44640"/>
                  </a:moveTo>
                  <a:lnTo>
                    <a:pt x="1523238" y="28829"/>
                  </a:lnTo>
                  <a:lnTo>
                    <a:pt x="1514563" y="15849"/>
                  </a:lnTo>
                  <a:lnTo>
                    <a:pt x="1502206" y="7073"/>
                  </a:lnTo>
                  <a:lnTo>
                    <a:pt x="1489671" y="3835"/>
                  </a:lnTo>
                  <a:lnTo>
                    <a:pt x="1485836" y="3835"/>
                  </a:lnTo>
                  <a:lnTo>
                    <a:pt x="1482559" y="4991"/>
                  </a:lnTo>
                  <a:lnTo>
                    <a:pt x="1480439" y="7531"/>
                  </a:lnTo>
                  <a:lnTo>
                    <a:pt x="1490218" y="17995"/>
                  </a:lnTo>
                  <a:lnTo>
                    <a:pt x="1498358" y="30238"/>
                  </a:lnTo>
                  <a:lnTo>
                    <a:pt x="1508594" y="40398"/>
                  </a:lnTo>
                  <a:lnTo>
                    <a:pt x="1524711" y="446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54" name="Google Shape;9454;gefe2f4b35a_0_4785"/>
            <p:cNvSpPr/>
            <p:nvPr/>
          </p:nvSpPr>
          <p:spPr>
            <a:xfrm>
              <a:off x="1653137" y="2857063"/>
              <a:ext cx="5080" cy="13969"/>
            </a:xfrm>
            <a:custGeom>
              <a:rect b="b" l="l" r="r" t="t"/>
              <a:pathLst>
                <a:path extrusionOk="0" h="13969" w="5080">
                  <a:moveTo>
                    <a:pt x="0" y="0"/>
                  </a:moveTo>
                  <a:lnTo>
                    <a:pt x="63" y="13563"/>
                  </a:lnTo>
                  <a:lnTo>
                    <a:pt x="1155" y="13728"/>
                  </a:lnTo>
                  <a:lnTo>
                    <a:pt x="1701" y="13779"/>
                  </a:lnTo>
                  <a:lnTo>
                    <a:pt x="2692" y="9715"/>
                  </a:lnTo>
                  <a:lnTo>
                    <a:pt x="3721" y="5638"/>
                  </a:lnTo>
                  <a:lnTo>
                    <a:pt x="4813" y="15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55" name="Google Shape;9455;gefe2f4b35a_0_4785"/>
            <p:cNvSpPr/>
            <p:nvPr/>
          </p:nvSpPr>
          <p:spPr>
            <a:xfrm>
              <a:off x="1620771" y="2853286"/>
              <a:ext cx="33019" cy="17780"/>
            </a:xfrm>
            <a:custGeom>
              <a:rect b="b" l="l" r="r" t="t"/>
              <a:pathLst>
                <a:path extrusionOk="0" h="17780" w="33019">
                  <a:moveTo>
                    <a:pt x="19913" y="0"/>
                  </a:moveTo>
                  <a:lnTo>
                    <a:pt x="14338" y="0"/>
                  </a:lnTo>
                  <a:lnTo>
                    <a:pt x="8128" y="0"/>
                  </a:lnTo>
                  <a:lnTo>
                    <a:pt x="2882" y="2222"/>
                  </a:lnTo>
                  <a:lnTo>
                    <a:pt x="0" y="8915"/>
                  </a:lnTo>
                  <a:lnTo>
                    <a:pt x="6695" y="9984"/>
                  </a:lnTo>
                  <a:lnTo>
                    <a:pt x="14793" y="12469"/>
                  </a:lnTo>
                  <a:lnTo>
                    <a:pt x="23604" y="15285"/>
                  </a:lnTo>
                  <a:lnTo>
                    <a:pt x="32435" y="17348"/>
                  </a:lnTo>
                  <a:lnTo>
                    <a:pt x="32359" y="3771"/>
                  </a:lnTo>
                  <a:lnTo>
                    <a:pt x="26263" y="1790"/>
                  </a:lnTo>
                  <a:lnTo>
                    <a:pt x="19913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56" name="Google Shape;9456;gefe2f4b35a_0_4785"/>
            <p:cNvSpPr/>
            <p:nvPr/>
          </p:nvSpPr>
          <p:spPr>
            <a:xfrm>
              <a:off x="1654835" y="2854819"/>
              <a:ext cx="8894445" cy="64769"/>
            </a:xfrm>
            <a:custGeom>
              <a:rect b="b" l="l" r="r" t="t"/>
              <a:pathLst>
                <a:path extrusionOk="0" h="64769" w="8894445">
                  <a:moveTo>
                    <a:pt x="17767" y="7378"/>
                  </a:moveTo>
                  <a:lnTo>
                    <a:pt x="13957" y="7378"/>
                  </a:lnTo>
                  <a:lnTo>
                    <a:pt x="8775" y="5715"/>
                  </a:lnTo>
                  <a:lnTo>
                    <a:pt x="3111" y="3835"/>
                  </a:lnTo>
                  <a:lnTo>
                    <a:pt x="2019" y="7886"/>
                  </a:lnTo>
                  <a:lnTo>
                    <a:pt x="990" y="11950"/>
                  </a:lnTo>
                  <a:lnTo>
                    <a:pt x="0" y="16027"/>
                  </a:lnTo>
                  <a:lnTo>
                    <a:pt x="1181" y="16154"/>
                  </a:lnTo>
                  <a:lnTo>
                    <a:pt x="2336" y="16230"/>
                  </a:lnTo>
                  <a:lnTo>
                    <a:pt x="9664" y="16230"/>
                  </a:lnTo>
                  <a:lnTo>
                    <a:pt x="14909" y="14020"/>
                  </a:lnTo>
                  <a:lnTo>
                    <a:pt x="17767" y="7378"/>
                  </a:lnTo>
                  <a:close/>
                </a:path>
                <a:path extrusionOk="0" h="64769" w="8894445">
                  <a:moveTo>
                    <a:pt x="8503209" y="4775"/>
                  </a:moveTo>
                  <a:lnTo>
                    <a:pt x="8495881" y="0"/>
                  </a:lnTo>
                  <a:lnTo>
                    <a:pt x="8493214" y="6540"/>
                  </a:lnTo>
                  <a:lnTo>
                    <a:pt x="8488858" y="11442"/>
                  </a:lnTo>
                  <a:lnTo>
                    <a:pt x="8484349" y="16205"/>
                  </a:lnTo>
                  <a:lnTo>
                    <a:pt x="8481225" y="22352"/>
                  </a:lnTo>
                  <a:lnTo>
                    <a:pt x="8482851" y="23050"/>
                  </a:lnTo>
                  <a:lnTo>
                    <a:pt x="8484527" y="23355"/>
                  </a:lnTo>
                  <a:lnTo>
                    <a:pt x="8486191" y="23355"/>
                  </a:lnTo>
                  <a:lnTo>
                    <a:pt x="8495728" y="20078"/>
                  </a:lnTo>
                  <a:lnTo>
                    <a:pt x="8502282" y="12687"/>
                  </a:lnTo>
                  <a:lnTo>
                    <a:pt x="8503209" y="4775"/>
                  </a:lnTo>
                  <a:close/>
                </a:path>
                <a:path extrusionOk="0" h="64769" w="8894445">
                  <a:moveTo>
                    <a:pt x="8893861" y="29603"/>
                  </a:moveTo>
                  <a:lnTo>
                    <a:pt x="8885555" y="22377"/>
                  </a:lnTo>
                  <a:lnTo>
                    <a:pt x="8879751" y="20193"/>
                  </a:lnTo>
                  <a:lnTo>
                    <a:pt x="8874163" y="20193"/>
                  </a:lnTo>
                  <a:lnTo>
                    <a:pt x="8869896" y="20193"/>
                  </a:lnTo>
                  <a:lnTo>
                    <a:pt x="8865781" y="21463"/>
                  </a:lnTo>
                  <a:lnTo>
                    <a:pt x="8855786" y="24015"/>
                  </a:lnTo>
                  <a:lnTo>
                    <a:pt x="8849931" y="25285"/>
                  </a:lnTo>
                  <a:lnTo>
                    <a:pt x="8836165" y="25285"/>
                  </a:lnTo>
                  <a:lnTo>
                    <a:pt x="8829002" y="24511"/>
                  </a:lnTo>
                  <a:lnTo>
                    <a:pt x="8820226" y="22352"/>
                  </a:lnTo>
                  <a:lnTo>
                    <a:pt x="8823655" y="35941"/>
                  </a:lnTo>
                  <a:lnTo>
                    <a:pt x="8812670" y="44361"/>
                  </a:lnTo>
                  <a:lnTo>
                    <a:pt x="8819553" y="53543"/>
                  </a:lnTo>
                  <a:lnTo>
                    <a:pt x="8827300" y="59753"/>
                  </a:lnTo>
                  <a:lnTo>
                    <a:pt x="8835657" y="63284"/>
                  </a:lnTo>
                  <a:lnTo>
                    <a:pt x="8844382" y="64401"/>
                  </a:lnTo>
                  <a:lnTo>
                    <a:pt x="8859177" y="61595"/>
                  </a:lnTo>
                  <a:lnTo>
                    <a:pt x="8873134" y="54000"/>
                  </a:lnTo>
                  <a:lnTo>
                    <a:pt x="8885098" y="42913"/>
                  </a:lnTo>
                  <a:lnTo>
                    <a:pt x="8893861" y="2960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57" name="Google Shape;9457;gefe2f4b35a_0_4785"/>
            <p:cNvSpPr/>
            <p:nvPr/>
          </p:nvSpPr>
          <p:spPr>
            <a:xfrm>
              <a:off x="661939" y="2862196"/>
              <a:ext cx="38100" cy="23494"/>
            </a:xfrm>
            <a:custGeom>
              <a:rect b="b" l="l" r="r" t="t"/>
              <a:pathLst>
                <a:path extrusionOk="0" h="23494" w="38100">
                  <a:moveTo>
                    <a:pt x="38100" y="0"/>
                  </a:moveTo>
                  <a:lnTo>
                    <a:pt x="27830" y="1188"/>
                  </a:lnTo>
                  <a:lnTo>
                    <a:pt x="17787" y="2652"/>
                  </a:lnTo>
                  <a:lnTo>
                    <a:pt x="8376" y="4780"/>
                  </a:lnTo>
                  <a:lnTo>
                    <a:pt x="0" y="7962"/>
                  </a:lnTo>
                  <a:lnTo>
                    <a:pt x="139" y="23063"/>
                  </a:lnTo>
                  <a:lnTo>
                    <a:pt x="13989" y="21624"/>
                  </a:lnTo>
                  <a:lnTo>
                    <a:pt x="25025" y="17389"/>
                  </a:lnTo>
                  <a:lnTo>
                    <a:pt x="33108" y="10225"/>
                  </a:lnTo>
                  <a:lnTo>
                    <a:pt x="3810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58" name="Google Shape;9458;gefe2f4b35a_0_4785"/>
            <p:cNvSpPr/>
            <p:nvPr/>
          </p:nvSpPr>
          <p:spPr>
            <a:xfrm>
              <a:off x="648502" y="2870160"/>
              <a:ext cx="13970" cy="15239"/>
            </a:xfrm>
            <a:custGeom>
              <a:rect b="b" l="l" r="r" t="t"/>
              <a:pathLst>
                <a:path extrusionOk="0" h="15239" w="13970">
                  <a:moveTo>
                    <a:pt x="13436" y="0"/>
                  </a:moveTo>
                  <a:lnTo>
                    <a:pt x="7264" y="3073"/>
                  </a:lnTo>
                  <a:lnTo>
                    <a:pt x="2476" y="7531"/>
                  </a:lnTo>
                  <a:lnTo>
                    <a:pt x="0" y="14274"/>
                  </a:lnTo>
                  <a:lnTo>
                    <a:pt x="4622" y="14820"/>
                  </a:lnTo>
                  <a:lnTo>
                    <a:pt x="8978" y="15100"/>
                  </a:lnTo>
                  <a:lnTo>
                    <a:pt x="13576" y="15100"/>
                  </a:lnTo>
                  <a:lnTo>
                    <a:pt x="13436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59" name="Google Shape;9459;gefe2f4b35a_0_4785"/>
            <p:cNvSpPr/>
            <p:nvPr/>
          </p:nvSpPr>
          <p:spPr>
            <a:xfrm>
              <a:off x="4353687" y="2861639"/>
              <a:ext cx="4553584" cy="28575"/>
            </a:xfrm>
            <a:custGeom>
              <a:rect b="b" l="l" r="r" t="t"/>
              <a:pathLst>
                <a:path extrusionOk="0" h="28575" w="4553584">
                  <a:moveTo>
                    <a:pt x="14693" y="22796"/>
                  </a:moveTo>
                  <a:lnTo>
                    <a:pt x="14401" y="14846"/>
                  </a:lnTo>
                  <a:lnTo>
                    <a:pt x="13436" y="7505"/>
                  </a:lnTo>
                  <a:lnTo>
                    <a:pt x="10528" y="2095"/>
                  </a:lnTo>
                  <a:lnTo>
                    <a:pt x="4432" y="0"/>
                  </a:lnTo>
                  <a:lnTo>
                    <a:pt x="3136" y="0"/>
                  </a:lnTo>
                  <a:lnTo>
                    <a:pt x="1663" y="177"/>
                  </a:lnTo>
                  <a:lnTo>
                    <a:pt x="0" y="558"/>
                  </a:lnTo>
                  <a:lnTo>
                    <a:pt x="0" y="15544"/>
                  </a:lnTo>
                  <a:lnTo>
                    <a:pt x="7454" y="15544"/>
                  </a:lnTo>
                  <a:lnTo>
                    <a:pt x="8674" y="21297"/>
                  </a:lnTo>
                  <a:lnTo>
                    <a:pt x="14693" y="22796"/>
                  </a:lnTo>
                  <a:close/>
                </a:path>
                <a:path extrusionOk="0" h="28575" w="4553584">
                  <a:moveTo>
                    <a:pt x="359079" y="10236"/>
                  </a:moveTo>
                  <a:lnTo>
                    <a:pt x="353707" y="558"/>
                  </a:lnTo>
                  <a:lnTo>
                    <a:pt x="348983" y="9639"/>
                  </a:lnTo>
                  <a:lnTo>
                    <a:pt x="344652" y="12522"/>
                  </a:lnTo>
                  <a:lnTo>
                    <a:pt x="336778" y="12522"/>
                  </a:lnTo>
                  <a:lnTo>
                    <a:pt x="322224" y="3797"/>
                  </a:lnTo>
                  <a:lnTo>
                    <a:pt x="315442" y="3797"/>
                  </a:lnTo>
                  <a:lnTo>
                    <a:pt x="312483" y="4914"/>
                  </a:lnTo>
                  <a:lnTo>
                    <a:pt x="309346" y="7937"/>
                  </a:lnTo>
                  <a:lnTo>
                    <a:pt x="310438" y="17487"/>
                  </a:lnTo>
                  <a:lnTo>
                    <a:pt x="314655" y="23850"/>
                  </a:lnTo>
                  <a:lnTo>
                    <a:pt x="321106" y="27393"/>
                  </a:lnTo>
                  <a:lnTo>
                    <a:pt x="328955" y="28486"/>
                  </a:lnTo>
                  <a:lnTo>
                    <a:pt x="342760" y="25895"/>
                  </a:lnTo>
                  <a:lnTo>
                    <a:pt x="354114" y="19240"/>
                  </a:lnTo>
                  <a:lnTo>
                    <a:pt x="359079" y="10236"/>
                  </a:lnTo>
                  <a:close/>
                </a:path>
                <a:path extrusionOk="0" h="28575" w="4553584">
                  <a:moveTo>
                    <a:pt x="4553216" y="6324"/>
                  </a:moveTo>
                  <a:lnTo>
                    <a:pt x="4544809" y="558"/>
                  </a:lnTo>
                  <a:lnTo>
                    <a:pt x="4544517" y="7073"/>
                  </a:lnTo>
                  <a:lnTo>
                    <a:pt x="4541304" y="9258"/>
                  </a:lnTo>
                  <a:lnTo>
                    <a:pt x="4529340" y="9258"/>
                  </a:lnTo>
                  <a:lnTo>
                    <a:pt x="4518241" y="1968"/>
                  </a:lnTo>
                  <a:lnTo>
                    <a:pt x="4515459" y="558"/>
                  </a:lnTo>
                  <a:lnTo>
                    <a:pt x="4514075" y="8343"/>
                  </a:lnTo>
                  <a:lnTo>
                    <a:pt x="4516983" y="13487"/>
                  </a:lnTo>
                  <a:lnTo>
                    <a:pt x="4522914" y="16332"/>
                  </a:lnTo>
                  <a:lnTo>
                    <a:pt x="4530585" y="17208"/>
                  </a:lnTo>
                  <a:lnTo>
                    <a:pt x="4542244" y="15659"/>
                  </a:lnTo>
                  <a:lnTo>
                    <a:pt x="4551070" y="11696"/>
                  </a:lnTo>
                  <a:lnTo>
                    <a:pt x="4553216" y="63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60" name="Google Shape;9460;gefe2f4b35a_0_4785"/>
            <p:cNvSpPr/>
            <p:nvPr/>
          </p:nvSpPr>
          <p:spPr>
            <a:xfrm>
              <a:off x="2211028" y="2868797"/>
              <a:ext cx="21589" cy="10794"/>
            </a:xfrm>
            <a:custGeom>
              <a:rect b="b" l="l" r="r" t="t"/>
              <a:pathLst>
                <a:path extrusionOk="0" h="10794" w="21589">
                  <a:moveTo>
                    <a:pt x="7594" y="0"/>
                  </a:moveTo>
                  <a:lnTo>
                    <a:pt x="3746" y="0"/>
                  </a:lnTo>
                  <a:lnTo>
                    <a:pt x="2197" y="0"/>
                  </a:lnTo>
                  <a:lnTo>
                    <a:pt x="952" y="355"/>
                  </a:lnTo>
                  <a:lnTo>
                    <a:pt x="0" y="965"/>
                  </a:lnTo>
                  <a:lnTo>
                    <a:pt x="6235" y="4165"/>
                  </a:lnTo>
                  <a:lnTo>
                    <a:pt x="12522" y="7315"/>
                  </a:lnTo>
                  <a:lnTo>
                    <a:pt x="18859" y="10414"/>
                  </a:lnTo>
                  <a:lnTo>
                    <a:pt x="20383" y="9118"/>
                  </a:lnTo>
                  <a:lnTo>
                    <a:pt x="21158" y="8369"/>
                  </a:lnTo>
                  <a:lnTo>
                    <a:pt x="13296" y="2222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61" name="Google Shape;9461;gefe2f4b35a_0_4785"/>
            <p:cNvSpPr/>
            <p:nvPr/>
          </p:nvSpPr>
          <p:spPr>
            <a:xfrm>
              <a:off x="2208111" y="2869577"/>
              <a:ext cx="6403975" cy="29844"/>
            </a:xfrm>
            <a:custGeom>
              <a:rect b="b" l="l" r="r" t="t"/>
              <a:pathLst>
                <a:path extrusionOk="0" h="29844" w="6403975">
                  <a:moveTo>
                    <a:pt x="21780" y="9626"/>
                  </a:moveTo>
                  <a:lnTo>
                    <a:pt x="15430" y="6527"/>
                  </a:lnTo>
                  <a:lnTo>
                    <a:pt x="9144" y="3390"/>
                  </a:lnTo>
                  <a:lnTo>
                    <a:pt x="2908" y="190"/>
                  </a:lnTo>
                  <a:lnTo>
                    <a:pt x="711" y="1587"/>
                  </a:lnTo>
                  <a:lnTo>
                    <a:pt x="0" y="4292"/>
                  </a:lnTo>
                  <a:lnTo>
                    <a:pt x="1320" y="10883"/>
                  </a:lnTo>
                  <a:lnTo>
                    <a:pt x="4711" y="14770"/>
                  </a:lnTo>
                  <a:lnTo>
                    <a:pt x="13296" y="14770"/>
                  </a:lnTo>
                  <a:lnTo>
                    <a:pt x="17246" y="13335"/>
                  </a:lnTo>
                  <a:lnTo>
                    <a:pt x="21780" y="9626"/>
                  </a:lnTo>
                  <a:close/>
                </a:path>
                <a:path extrusionOk="0" h="29844" w="6403975">
                  <a:moveTo>
                    <a:pt x="1350048" y="22352"/>
                  </a:moveTo>
                  <a:lnTo>
                    <a:pt x="1349222" y="8356"/>
                  </a:lnTo>
                  <a:lnTo>
                    <a:pt x="1347444" y="2794"/>
                  </a:lnTo>
                  <a:lnTo>
                    <a:pt x="1342872" y="0"/>
                  </a:lnTo>
                  <a:lnTo>
                    <a:pt x="1340180" y="6680"/>
                  </a:lnTo>
                  <a:lnTo>
                    <a:pt x="1335786" y="11569"/>
                  </a:lnTo>
                  <a:lnTo>
                    <a:pt x="1331188" y="16256"/>
                  </a:lnTo>
                  <a:lnTo>
                    <a:pt x="1327924" y="22352"/>
                  </a:lnTo>
                  <a:lnTo>
                    <a:pt x="1350048" y="22352"/>
                  </a:lnTo>
                  <a:close/>
                </a:path>
                <a:path extrusionOk="0" h="29844" w="6403975">
                  <a:moveTo>
                    <a:pt x="2654262" y="18135"/>
                  </a:moveTo>
                  <a:lnTo>
                    <a:pt x="2652128" y="9144"/>
                  </a:lnTo>
                  <a:lnTo>
                    <a:pt x="2647150" y="2984"/>
                  </a:lnTo>
                  <a:lnTo>
                    <a:pt x="2639085" y="0"/>
                  </a:lnTo>
                  <a:lnTo>
                    <a:pt x="2636532" y="6743"/>
                  </a:lnTo>
                  <a:lnTo>
                    <a:pt x="2633408" y="12865"/>
                  </a:lnTo>
                  <a:lnTo>
                    <a:pt x="2631313" y="19951"/>
                  </a:lnTo>
                  <a:lnTo>
                    <a:pt x="2631846" y="29616"/>
                  </a:lnTo>
                  <a:lnTo>
                    <a:pt x="2653779" y="29616"/>
                  </a:lnTo>
                  <a:lnTo>
                    <a:pt x="2654262" y="18135"/>
                  </a:lnTo>
                  <a:close/>
                </a:path>
                <a:path extrusionOk="0" h="29844" w="6403975">
                  <a:moveTo>
                    <a:pt x="6403391" y="9410"/>
                  </a:moveTo>
                  <a:lnTo>
                    <a:pt x="6403238" y="0"/>
                  </a:lnTo>
                  <a:lnTo>
                    <a:pt x="6373596" y="0"/>
                  </a:lnTo>
                  <a:lnTo>
                    <a:pt x="6373457" y="9410"/>
                  </a:lnTo>
                  <a:lnTo>
                    <a:pt x="6376606" y="16129"/>
                  </a:lnTo>
                  <a:lnTo>
                    <a:pt x="6381966" y="20167"/>
                  </a:lnTo>
                  <a:lnTo>
                    <a:pt x="6388417" y="21513"/>
                  </a:lnTo>
                  <a:lnTo>
                    <a:pt x="6394882" y="20167"/>
                  </a:lnTo>
                  <a:lnTo>
                    <a:pt x="6400241" y="16129"/>
                  </a:lnTo>
                  <a:lnTo>
                    <a:pt x="6403391" y="941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62" name="Google Shape;9462;gefe2f4b35a_0_4785"/>
            <p:cNvSpPr/>
            <p:nvPr/>
          </p:nvSpPr>
          <p:spPr>
            <a:xfrm>
              <a:off x="1112648" y="2876429"/>
              <a:ext cx="29844" cy="17144"/>
            </a:xfrm>
            <a:custGeom>
              <a:rect b="b" l="l" r="r" t="t"/>
              <a:pathLst>
                <a:path extrusionOk="0" h="17144" w="29844">
                  <a:moveTo>
                    <a:pt x="16954" y="0"/>
                  </a:moveTo>
                  <a:lnTo>
                    <a:pt x="6667" y="0"/>
                  </a:lnTo>
                  <a:lnTo>
                    <a:pt x="4686" y="0"/>
                  </a:lnTo>
                  <a:lnTo>
                    <a:pt x="2489" y="215"/>
                  </a:lnTo>
                  <a:lnTo>
                    <a:pt x="0" y="736"/>
                  </a:lnTo>
                  <a:lnTo>
                    <a:pt x="0" y="13639"/>
                  </a:lnTo>
                  <a:lnTo>
                    <a:pt x="6858" y="15913"/>
                  </a:lnTo>
                  <a:lnTo>
                    <a:pt x="10261" y="17106"/>
                  </a:lnTo>
                  <a:lnTo>
                    <a:pt x="15849" y="13385"/>
                  </a:lnTo>
                  <a:lnTo>
                    <a:pt x="28054" y="16230"/>
                  </a:lnTo>
                  <a:lnTo>
                    <a:pt x="29413" y="8001"/>
                  </a:lnTo>
                  <a:lnTo>
                    <a:pt x="21145" y="6070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63" name="Google Shape;9463;gefe2f4b35a_0_4785"/>
            <p:cNvSpPr/>
            <p:nvPr/>
          </p:nvSpPr>
          <p:spPr>
            <a:xfrm>
              <a:off x="1112634" y="2876968"/>
              <a:ext cx="832485" cy="29844"/>
            </a:xfrm>
            <a:custGeom>
              <a:rect b="b" l="l" r="r" t="t"/>
              <a:pathLst>
                <a:path extrusionOk="0" h="29844" w="832485">
                  <a:moveTo>
                    <a:pt x="10261" y="16560"/>
                  </a:moveTo>
                  <a:lnTo>
                    <a:pt x="6858" y="15379"/>
                  </a:lnTo>
                  <a:lnTo>
                    <a:pt x="3429" y="14224"/>
                  </a:lnTo>
                  <a:lnTo>
                    <a:pt x="0" y="13106"/>
                  </a:lnTo>
                  <a:lnTo>
                    <a:pt x="0" y="14960"/>
                  </a:lnTo>
                  <a:lnTo>
                    <a:pt x="482" y="18770"/>
                  </a:lnTo>
                  <a:lnTo>
                    <a:pt x="1016" y="22479"/>
                  </a:lnTo>
                  <a:lnTo>
                    <a:pt x="5930" y="22479"/>
                  </a:lnTo>
                  <a:lnTo>
                    <a:pt x="6667" y="22402"/>
                  </a:lnTo>
                  <a:lnTo>
                    <a:pt x="7493" y="22212"/>
                  </a:lnTo>
                  <a:lnTo>
                    <a:pt x="7493" y="19405"/>
                  </a:lnTo>
                  <a:lnTo>
                    <a:pt x="8572" y="17691"/>
                  </a:lnTo>
                  <a:lnTo>
                    <a:pt x="10261" y="16560"/>
                  </a:lnTo>
                  <a:close/>
                </a:path>
                <a:path extrusionOk="0" h="29844" w="832485">
                  <a:moveTo>
                    <a:pt x="831862" y="2768"/>
                  </a:moveTo>
                  <a:lnTo>
                    <a:pt x="822579" y="0"/>
                  </a:lnTo>
                  <a:lnTo>
                    <a:pt x="821169" y="0"/>
                  </a:lnTo>
                  <a:lnTo>
                    <a:pt x="819581" y="63"/>
                  </a:lnTo>
                  <a:lnTo>
                    <a:pt x="817791" y="203"/>
                  </a:lnTo>
                  <a:lnTo>
                    <a:pt x="817956" y="9105"/>
                  </a:lnTo>
                  <a:lnTo>
                    <a:pt x="818007" y="18199"/>
                  </a:lnTo>
                  <a:lnTo>
                    <a:pt x="819746" y="25666"/>
                  </a:lnTo>
                  <a:lnTo>
                    <a:pt x="824953" y="29705"/>
                  </a:lnTo>
                  <a:lnTo>
                    <a:pt x="826439" y="19443"/>
                  </a:lnTo>
                  <a:lnTo>
                    <a:pt x="830948" y="9855"/>
                  </a:lnTo>
                  <a:lnTo>
                    <a:pt x="831862" y="276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64" name="Google Shape;9464;gefe2f4b35a_0_4785"/>
            <p:cNvSpPr/>
            <p:nvPr/>
          </p:nvSpPr>
          <p:spPr>
            <a:xfrm>
              <a:off x="678176" y="2884429"/>
              <a:ext cx="52070" cy="29844"/>
            </a:xfrm>
            <a:custGeom>
              <a:rect b="b" l="l" r="r" t="t"/>
              <a:pathLst>
                <a:path extrusionOk="0" h="29844" w="52070">
                  <a:moveTo>
                    <a:pt x="51447" y="0"/>
                  </a:moveTo>
                  <a:lnTo>
                    <a:pt x="35609" y="4566"/>
                  </a:lnTo>
                  <a:lnTo>
                    <a:pt x="21080" y="10331"/>
                  </a:lnTo>
                  <a:lnTo>
                    <a:pt x="8872" y="18363"/>
                  </a:lnTo>
                  <a:lnTo>
                    <a:pt x="0" y="29730"/>
                  </a:lnTo>
                  <a:lnTo>
                    <a:pt x="12255" y="29794"/>
                  </a:lnTo>
                  <a:lnTo>
                    <a:pt x="28734" y="29035"/>
                  </a:lnTo>
                  <a:lnTo>
                    <a:pt x="42224" y="25288"/>
                  </a:lnTo>
                  <a:lnTo>
                    <a:pt x="50528" y="16346"/>
                  </a:lnTo>
                  <a:lnTo>
                    <a:pt x="5144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65" name="Google Shape;9465;gefe2f4b35a_0_4785"/>
            <p:cNvSpPr/>
            <p:nvPr/>
          </p:nvSpPr>
          <p:spPr>
            <a:xfrm>
              <a:off x="2968028" y="2882810"/>
              <a:ext cx="5511800" cy="32385"/>
            </a:xfrm>
            <a:custGeom>
              <a:rect b="b" l="l" r="r" t="t"/>
              <a:pathLst>
                <a:path extrusionOk="0" h="32385" w="5511800">
                  <a:moveTo>
                    <a:pt x="30429" y="23863"/>
                  </a:moveTo>
                  <a:lnTo>
                    <a:pt x="22720" y="20472"/>
                  </a:lnTo>
                  <a:lnTo>
                    <a:pt x="8496" y="12446"/>
                  </a:lnTo>
                  <a:lnTo>
                    <a:pt x="812" y="9118"/>
                  </a:lnTo>
                  <a:lnTo>
                    <a:pt x="0" y="18059"/>
                  </a:lnTo>
                  <a:lnTo>
                    <a:pt x="4127" y="25400"/>
                  </a:lnTo>
                  <a:lnTo>
                    <a:pt x="11201" y="30378"/>
                  </a:lnTo>
                  <a:lnTo>
                    <a:pt x="19291" y="32207"/>
                  </a:lnTo>
                  <a:lnTo>
                    <a:pt x="24409" y="32207"/>
                  </a:lnTo>
                  <a:lnTo>
                    <a:pt x="28930" y="29743"/>
                  </a:lnTo>
                  <a:lnTo>
                    <a:pt x="30429" y="23863"/>
                  </a:lnTo>
                  <a:close/>
                </a:path>
                <a:path extrusionOk="0" h="32385" w="5511800">
                  <a:moveTo>
                    <a:pt x="54419" y="9017"/>
                  </a:moveTo>
                  <a:lnTo>
                    <a:pt x="51714" y="3911"/>
                  </a:lnTo>
                  <a:lnTo>
                    <a:pt x="45859" y="952"/>
                  </a:lnTo>
                  <a:lnTo>
                    <a:pt x="38442" y="0"/>
                  </a:lnTo>
                  <a:lnTo>
                    <a:pt x="30162" y="0"/>
                  </a:lnTo>
                  <a:lnTo>
                    <a:pt x="21958" y="3289"/>
                  </a:lnTo>
                  <a:lnTo>
                    <a:pt x="22987" y="9118"/>
                  </a:lnTo>
                  <a:lnTo>
                    <a:pt x="25095" y="8928"/>
                  </a:lnTo>
                  <a:lnTo>
                    <a:pt x="31305" y="8928"/>
                  </a:lnTo>
                  <a:lnTo>
                    <a:pt x="45008" y="16471"/>
                  </a:lnTo>
                  <a:lnTo>
                    <a:pt x="51625" y="16446"/>
                  </a:lnTo>
                  <a:lnTo>
                    <a:pt x="52349" y="16383"/>
                  </a:lnTo>
                  <a:lnTo>
                    <a:pt x="54419" y="9017"/>
                  </a:lnTo>
                  <a:close/>
                </a:path>
                <a:path extrusionOk="0" h="32385" w="5511800">
                  <a:moveTo>
                    <a:pt x="1035418" y="17208"/>
                  </a:moveTo>
                  <a:lnTo>
                    <a:pt x="1032052" y="9118"/>
                  </a:lnTo>
                  <a:lnTo>
                    <a:pt x="1030617" y="5778"/>
                  </a:lnTo>
                  <a:lnTo>
                    <a:pt x="1024915" y="3403"/>
                  </a:lnTo>
                  <a:lnTo>
                    <a:pt x="1019606" y="3403"/>
                  </a:lnTo>
                  <a:lnTo>
                    <a:pt x="1015199" y="3403"/>
                  </a:lnTo>
                  <a:lnTo>
                    <a:pt x="1011072" y="5041"/>
                  </a:lnTo>
                  <a:lnTo>
                    <a:pt x="1009904" y="9118"/>
                  </a:lnTo>
                  <a:lnTo>
                    <a:pt x="1007656" y="17487"/>
                  </a:lnTo>
                  <a:lnTo>
                    <a:pt x="1014564" y="21475"/>
                  </a:lnTo>
                  <a:lnTo>
                    <a:pt x="1028446" y="21475"/>
                  </a:lnTo>
                  <a:lnTo>
                    <a:pt x="1035418" y="17208"/>
                  </a:lnTo>
                  <a:close/>
                </a:path>
                <a:path extrusionOk="0" h="32385" w="5511800">
                  <a:moveTo>
                    <a:pt x="5511673" y="8623"/>
                  </a:moveTo>
                  <a:lnTo>
                    <a:pt x="5503227" y="1625"/>
                  </a:lnTo>
                  <a:lnTo>
                    <a:pt x="5499239" y="8686"/>
                  </a:lnTo>
                  <a:lnTo>
                    <a:pt x="5491200" y="11671"/>
                  </a:lnTo>
                  <a:lnTo>
                    <a:pt x="5483695" y="15189"/>
                  </a:lnTo>
                  <a:lnTo>
                    <a:pt x="5481307" y="23863"/>
                  </a:lnTo>
                  <a:lnTo>
                    <a:pt x="5484876" y="25615"/>
                  </a:lnTo>
                  <a:lnTo>
                    <a:pt x="5488533" y="26365"/>
                  </a:lnTo>
                  <a:lnTo>
                    <a:pt x="5492026" y="26365"/>
                  </a:lnTo>
                  <a:lnTo>
                    <a:pt x="5503456" y="23545"/>
                  </a:lnTo>
                  <a:lnTo>
                    <a:pt x="5510873" y="16789"/>
                  </a:lnTo>
                  <a:lnTo>
                    <a:pt x="5511673" y="862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66" name="Google Shape;9466;gefe2f4b35a_0_4785"/>
            <p:cNvSpPr/>
            <p:nvPr/>
          </p:nvSpPr>
          <p:spPr>
            <a:xfrm>
              <a:off x="508670" y="2899109"/>
              <a:ext cx="29845" cy="22860"/>
            </a:xfrm>
            <a:custGeom>
              <a:rect b="b" l="l" r="r" t="t"/>
              <a:pathLst>
                <a:path extrusionOk="0" h="22860" w="29845">
                  <a:moveTo>
                    <a:pt x="27089" y="0"/>
                  </a:moveTo>
                  <a:lnTo>
                    <a:pt x="16734" y="2043"/>
                  </a:lnTo>
                  <a:lnTo>
                    <a:pt x="9620" y="7308"/>
                  </a:lnTo>
                  <a:lnTo>
                    <a:pt x="4468" y="14498"/>
                  </a:lnTo>
                  <a:lnTo>
                    <a:pt x="0" y="22313"/>
                  </a:lnTo>
                  <a:lnTo>
                    <a:pt x="1943" y="22428"/>
                  </a:lnTo>
                  <a:lnTo>
                    <a:pt x="2857" y="22428"/>
                  </a:lnTo>
                  <a:lnTo>
                    <a:pt x="12928" y="20391"/>
                  </a:lnTo>
                  <a:lnTo>
                    <a:pt x="19885" y="15133"/>
                  </a:lnTo>
                  <a:lnTo>
                    <a:pt x="24960" y="7935"/>
                  </a:lnTo>
                  <a:lnTo>
                    <a:pt x="29387" y="76"/>
                  </a:lnTo>
                  <a:lnTo>
                    <a:pt x="27089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67" name="Google Shape;9467;gefe2f4b35a_0_4785"/>
            <p:cNvSpPr/>
            <p:nvPr/>
          </p:nvSpPr>
          <p:spPr>
            <a:xfrm>
              <a:off x="5075656" y="2899180"/>
              <a:ext cx="3498215" cy="29844"/>
            </a:xfrm>
            <a:custGeom>
              <a:rect b="b" l="l" r="r" t="t"/>
              <a:pathLst>
                <a:path extrusionOk="0" h="29844" w="3498215">
                  <a:moveTo>
                    <a:pt x="14668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14668" y="14973"/>
                  </a:lnTo>
                  <a:lnTo>
                    <a:pt x="14668" y="0"/>
                  </a:lnTo>
                  <a:close/>
                </a:path>
                <a:path extrusionOk="0" h="29844" w="3498215">
                  <a:moveTo>
                    <a:pt x="3497694" y="12065"/>
                  </a:moveTo>
                  <a:lnTo>
                    <a:pt x="3493795" y="4254"/>
                  </a:lnTo>
                  <a:lnTo>
                    <a:pt x="3484194" y="0"/>
                  </a:lnTo>
                  <a:lnTo>
                    <a:pt x="3484384" y="9093"/>
                  </a:lnTo>
                  <a:lnTo>
                    <a:pt x="3484435" y="18237"/>
                  </a:lnTo>
                  <a:lnTo>
                    <a:pt x="3486150" y="25704"/>
                  </a:lnTo>
                  <a:lnTo>
                    <a:pt x="3491357" y="29730"/>
                  </a:lnTo>
                  <a:lnTo>
                    <a:pt x="3496640" y="21285"/>
                  </a:lnTo>
                  <a:lnTo>
                    <a:pt x="3497694" y="12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68" name="Google Shape;9468;gefe2f4b35a_0_4785"/>
            <p:cNvSpPr/>
            <p:nvPr/>
          </p:nvSpPr>
          <p:spPr>
            <a:xfrm>
              <a:off x="1503130" y="2911078"/>
              <a:ext cx="52069" cy="19050"/>
            </a:xfrm>
            <a:custGeom>
              <a:rect b="b" l="l" r="r" t="t"/>
              <a:pathLst>
                <a:path extrusionOk="0" h="19050" w="52069">
                  <a:moveTo>
                    <a:pt x="20180" y="0"/>
                  </a:moveTo>
                  <a:lnTo>
                    <a:pt x="15303" y="0"/>
                  </a:lnTo>
                  <a:lnTo>
                    <a:pt x="12547" y="0"/>
                  </a:lnTo>
                  <a:lnTo>
                    <a:pt x="9829" y="863"/>
                  </a:lnTo>
                  <a:lnTo>
                    <a:pt x="7137" y="3086"/>
                  </a:lnTo>
                  <a:lnTo>
                    <a:pt x="11785" y="3429"/>
                  </a:lnTo>
                  <a:lnTo>
                    <a:pt x="15811" y="4000"/>
                  </a:lnTo>
                  <a:lnTo>
                    <a:pt x="14630" y="10337"/>
                  </a:lnTo>
                  <a:lnTo>
                    <a:pt x="8928" y="12065"/>
                  </a:lnTo>
                  <a:lnTo>
                    <a:pt x="279" y="10693"/>
                  </a:lnTo>
                  <a:lnTo>
                    <a:pt x="0" y="17830"/>
                  </a:lnTo>
                  <a:lnTo>
                    <a:pt x="2336" y="17183"/>
                  </a:lnTo>
                  <a:lnTo>
                    <a:pt x="5092" y="16941"/>
                  </a:lnTo>
                  <a:lnTo>
                    <a:pt x="12344" y="16941"/>
                  </a:lnTo>
                  <a:lnTo>
                    <a:pt x="31368" y="18872"/>
                  </a:lnTo>
                  <a:lnTo>
                    <a:pt x="43776" y="18872"/>
                  </a:lnTo>
                  <a:lnTo>
                    <a:pt x="50164" y="17132"/>
                  </a:lnTo>
                  <a:lnTo>
                    <a:pt x="51485" y="10337"/>
                  </a:lnTo>
                  <a:lnTo>
                    <a:pt x="50076" y="10655"/>
                  </a:lnTo>
                  <a:lnTo>
                    <a:pt x="48704" y="10795"/>
                  </a:lnTo>
                  <a:lnTo>
                    <a:pt x="41363" y="10795"/>
                  </a:lnTo>
                  <a:lnTo>
                    <a:pt x="35788" y="8089"/>
                  </a:lnTo>
                  <a:lnTo>
                    <a:pt x="25196" y="2705"/>
                  </a:lnTo>
                  <a:lnTo>
                    <a:pt x="20180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69" name="Google Shape;9469;gefe2f4b35a_0_4785"/>
            <p:cNvSpPr/>
            <p:nvPr/>
          </p:nvSpPr>
          <p:spPr>
            <a:xfrm>
              <a:off x="1878577" y="2906668"/>
              <a:ext cx="44450" cy="19685"/>
            </a:xfrm>
            <a:custGeom>
              <a:rect b="b" l="l" r="r" t="t"/>
              <a:pathLst>
                <a:path extrusionOk="0" h="19685" w="44450">
                  <a:moveTo>
                    <a:pt x="7467" y="0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1664" y="9077"/>
                  </a:lnTo>
                  <a:lnTo>
                    <a:pt x="5602" y="15117"/>
                  </a:lnTo>
                  <a:lnTo>
                    <a:pt x="11228" y="18479"/>
                  </a:lnTo>
                  <a:lnTo>
                    <a:pt x="17957" y="19519"/>
                  </a:lnTo>
                  <a:lnTo>
                    <a:pt x="25265" y="18583"/>
                  </a:lnTo>
                  <a:lnTo>
                    <a:pt x="32502" y="16021"/>
                  </a:lnTo>
                  <a:lnTo>
                    <a:pt x="39067" y="12201"/>
                  </a:lnTo>
                  <a:lnTo>
                    <a:pt x="44361" y="7493"/>
                  </a:lnTo>
                  <a:lnTo>
                    <a:pt x="40589" y="8356"/>
                  </a:lnTo>
                  <a:lnTo>
                    <a:pt x="37325" y="8724"/>
                  </a:lnTo>
                  <a:lnTo>
                    <a:pt x="27292" y="8724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70" name="Google Shape;9470;gefe2f4b35a_0_4785"/>
            <p:cNvSpPr/>
            <p:nvPr/>
          </p:nvSpPr>
          <p:spPr>
            <a:xfrm>
              <a:off x="2342746" y="2906671"/>
              <a:ext cx="37464" cy="31750"/>
            </a:xfrm>
            <a:custGeom>
              <a:rect b="b" l="l" r="r" t="t"/>
              <a:pathLst>
                <a:path extrusionOk="0" h="31750" w="37464">
                  <a:moveTo>
                    <a:pt x="0" y="0"/>
                  </a:moveTo>
                  <a:lnTo>
                    <a:pt x="0" y="22745"/>
                  </a:lnTo>
                  <a:lnTo>
                    <a:pt x="20167" y="31242"/>
                  </a:lnTo>
                  <a:lnTo>
                    <a:pt x="24828" y="24777"/>
                  </a:lnTo>
                  <a:lnTo>
                    <a:pt x="28956" y="17792"/>
                  </a:lnTo>
                  <a:lnTo>
                    <a:pt x="36842" y="14744"/>
                  </a:lnTo>
                  <a:lnTo>
                    <a:pt x="28439" y="10338"/>
                  </a:lnTo>
                  <a:lnTo>
                    <a:pt x="8546" y="4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71" name="Google Shape;9471;gefe2f4b35a_0_4785"/>
            <p:cNvSpPr/>
            <p:nvPr/>
          </p:nvSpPr>
          <p:spPr>
            <a:xfrm>
              <a:off x="2283676" y="2912617"/>
              <a:ext cx="7874634" cy="38735"/>
            </a:xfrm>
            <a:custGeom>
              <a:rect b="b" l="l" r="r" t="t"/>
              <a:pathLst>
                <a:path extrusionOk="0" h="38735" w="7874634">
                  <a:moveTo>
                    <a:pt x="30530" y="14719"/>
                  </a:moveTo>
                  <a:lnTo>
                    <a:pt x="26352" y="7404"/>
                  </a:lnTo>
                  <a:lnTo>
                    <a:pt x="19215" y="2425"/>
                  </a:lnTo>
                  <a:lnTo>
                    <a:pt x="11087" y="596"/>
                  </a:lnTo>
                  <a:lnTo>
                    <a:pt x="5994" y="596"/>
                  </a:lnTo>
                  <a:lnTo>
                    <a:pt x="1511" y="3022"/>
                  </a:lnTo>
                  <a:lnTo>
                    <a:pt x="0" y="8813"/>
                  </a:lnTo>
                  <a:lnTo>
                    <a:pt x="2324" y="8216"/>
                  </a:lnTo>
                  <a:lnTo>
                    <a:pt x="4318" y="7950"/>
                  </a:lnTo>
                  <a:lnTo>
                    <a:pt x="6045" y="7950"/>
                  </a:lnTo>
                  <a:lnTo>
                    <a:pt x="13512" y="10388"/>
                  </a:lnTo>
                  <a:lnTo>
                    <a:pt x="22402" y="21120"/>
                  </a:lnTo>
                  <a:lnTo>
                    <a:pt x="29730" y="23558"/>
                  </a:lnTo>
                  <a:lnTo>
                    <a:pt x="30530" y="14719"/>
                  </a:lnTo>
                  <a:close/>
                </a:path>
                <a:path extrusionOk="0" h="38735" w="7874634">
                  <a:moveTo>
                    <a:pt x="79235" y="25298"/>
                  </a:moveTo>
                  <a:lnTo>
                    <a:pt x="59067" y="16802"/>
                  </a:lnTo>
                  <a:lnTo>
                    <a:pt x="59067" y="38646"/>
                  </a:lnTo>
                  <a:lnTo>
                    <a:pt x="69291" y="37782"/>
                  </a:lnTo>
                  <a:lnTo>
                    <a:pt x="74536" y="31800"/>
                  </a:lnTo>
                  <a:lnTo>
                    <a:pt x="79235" y="25298"/>
                  </a:lnTo>
                  <a:close/>
                </a:path>
                <a:path extrusionOk="0" h="38735" w="7874634">
                  <a:moveTo>
                    <a:pt x="4265307" y="7188"/>
                  </a:moveTo>
                  <a:lnTo>
                    <a:pt x="4257751" y="1549"/>
                  </a:lnTo>
                  <a:lnTo>
                    <a:pt x="4258297" y="6985"/>
                  </a:lnTo>
                  <a:lnTo>
                    <a:pt x="4257408" y="8839"/>
                  </a:lnTo>
                  <a:lnTo>
                    <a:pt x="4253877" y="8839"/>
                  </a:lnTo>
                  <a:lnTo>
                    <a:pt x="4251096" y="6629"/>
                  </a:lnTo>
                  <a:lnTo>
                    <a:pt x="4245254" y="2209"/>
                  </a:lnTo>
                  <a:lnTo>
                    <a:pt x="4242206" y="0"/>
                  </a:lnTo>
                  <a:lnTo>
                    <a:pt x="4239831" y="0"/>
                  </a:lnTo>
                  <a:lnTo>
                    <a:pt x="4237469" y="0"/>
                  </a:lnTo>
                  <a:lnTo>
                    <a:pt x="4235767" y="2209"/>
                  </a:lnTo>
                  <a:lnTo>
                    <a:pt x="4235577" y="8813"/>
                  </a:lnTo>
                  <a:lnTo>
                    <a:pt x="4237418" y="14020"/>
                  </a:lnTo>
                  <a:lnTo>
                    <a:pt x="4244187" y="16141"/>
                  </a:lnTo>
                  <a:lnTo>
                    <a:pt x="4250880" y="16141"/>
                  </a:lnTo>
                  <a:lnTo>
                    <a:pt x="4259262" y="14973"/>
                  </a:lnTo>
                  <a:lnTo>
                    <a:pt x="4264939" y="11823"/>
                  </a:lnTo>
                  <a:lnTo>
                    <a:pt x="4265307" y="7188"/>
                  </a:lnTo>
                  <a:close/>
                </a:path>
                <a:path extrusionOk="0" h="38735" w="7874634">
                  <a:moveTo>
                    <a:pt x="7322096" y="1549"/>
                  </a:moveTo>
                  <a:lnTo>
                    <a:pt x="7292441" y="8813"/>
                  </a:lnTo>
                  <a:lnTo>
                    <a:pt x="7293013" y="17576"/>
                  </a:lnTo>
                  <a:lnTo>
                    <a:pt x="7295883" y="24028"/>
                  </a:lnTo>
                  <a:lnTo>
                    <a:pt x="7298906" y="30340"/>
                  </a:lnTo>
                  <a:lnTo>
                    <a:pt x="7299985" y="38658"/>
                  </a:lnTo>
                  <a:lnTo>
                    <a:pt x="7301395" y="38684"/>
                  </a:lnTo>
                  <a:lnTo>
                    <a:pt x="7312634" y="35471"/>
                  </a:lnTo>
                  <a:lnTo>
                    <a:pt x="7318642" y="27038"/>
                  </a:lnTo>
                  <a:lnTo>
                    <a:pt x="7321194" y="15138"/>
                  </a:lnTo>
                  <a:lnTo>
                    <a:pt x="7322096" y="1549"/>
                  </a:lnTo>
                  <a:close/>
                </a:path>
                <a:path extrusionOk="0" h="38735" w="7874634">
                  <a:moveTo>
                    <a:pt x="7874546" y="8801"/>
                  </a:moveTo>
                  <a:lnTo>
                    <a:pt x="7873238" y="7493"/>
                  </a:lnTo>
                  <a:lnTo>
                    <a:pt x="7871561" y="6959"/>
                  </a:lnTo>
                  <a:lnTo>
                    <a:pt x="7869733" y="6959"/>
                  </a:lnTo>
                  <a:lnTo>
                    <a:pt x="7862722" y="6959"/>
                  </a:lnTo>
                  <a:lnTo>
                    <a:pt x="7853350" y="14744"/>
                  </a:lnTo>
                  <a:lnTo>
                    <a:pt x="7852384" y="16294"/>
                  </a:lnTo>
                  <a:lnTo>
                    <a:pt x="7850403" y="20040"/>
                  </a:lnTo>
                  <a:lnTo>
                    <a:pt x="7851749" y="21463"/>
                  </a:lnTo>
                  <a:lnTo>
                    <a:pt x="7854582" y="21463"/>
                  </a:lnTo>
                  <a:lnTo>
                    <a:pt x="7861173" y="20015"/>
                  </a:lnTo>
                  <a:lnTo>
                    <a:pt x="7868526" y="16522"/>
                  </a:lnTo>
                  <a:lnTo>
                    <a:pt x="7873886" y="12344"/>
                  </a:lnTo>
                  <a:lnTo>
                    <a:pt x="7874546" y="880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72" name="Google Shape;9472;gefe2f4b35a_0_4785"/>
            <p:cNvSpPr/>
            <p:nvPr/>
          </p:nvSpPr>
          <p:spPr>
            <a:xfrm>
              <a:off x="479088" y="2927804"/>
              <a:ext cx="17779" cy="14605"/>
            </a:xfrm>
            <a:custGeom>
              <a:rect b="b" l="l" r="r" t="t"/>
              <a:pathLst>
                <a:path extrusionOk="0" h="14605" w="17779">
                  <a:moveTo>
                    <a:pt x="15786" y="0"/>
                  </a:moveTo>
                  <a:lnTo>
                    <a:pt x="12039" y="0"/>
                  </a:lnTo>
                  <a:lnTo>
                    <a:pt x="9105" y="0"/>
                  </a:lnTo>
                  <a:lnTo>
                    <a:pt x="5067" y="2209"/>
                  </a:lnTo>
                  <a:lnTo>
                    <a:pt x="0" y="8369"/>
                  </a:lnTo>
                  <a:lnTo>
                    <a:pt x="4826" y="12776"/>
                  </a:lnTo>
                  <a:lnTo>
                    <a:pt x="8623" y="14427"/>
                  </a:lnTo>
                  <a:lnTo>
                    <a:pt x="15595" y="14427"/>
                  </a:lnTo>
                  <a:lnTo>
                    <a:pt x="17627" y="10820"/>
                  </a:lnTo>
                  <a:lnTo>
                    <a:pt x="17716" y="3606"/>
                  </a:lnTo>
                  <a:lnTo>
                    <a:pt x="15786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73" name="Google Shape;9473;gefe2f4b35a_0_4785"/>
            <p:cNvSpPr/>
            <p:nvPr/>
          </p:nvSpPr>
          <p:spPr>
            <a:xfrm>
              <a:off x="953274" y="2928911"/>
              <a:ext cx="9521825" cy="74930"/>
            </a:xfrm>
            <a:custGeom>
              <a:rect b="b" l="l" r="r" t="t"/>
              <a:pathLst>
                <a:path extrusionOk="0" h="74930" w="9521825">
                  <a:moveTo>
                    <a:pt x="18338" y="26682"/>
                  </a:moveTo>
                  <a:lnTo>
                    <a:pt x="14363" y="18923"/>
                  </a:lnTo>
                  <a:lnTo>
                    <a:pt x="4610" y="14871"/>
                  </a:lnTo>
                  <a:lnTo>
                    <a:pt x="2387" y="26352"/>
                  </a:lnTo>
                  <a:lnTo>
                    <a:pt x="0" y="34112"/>
                  </a:lnTo>
                  <a:lnTo>
                    <a:pt x="1778" y="39636"/>
                  </a:lnTo>
                  <a:lnTo>
                    <a:pt x="12077" y="44373"/>
                  </a:lnTo>
                  <a:lnTo>
                    <a:pt x="17310" y="35902"/>
                  </a:lnTo>
                  <a:lnTo>
                    <a:pt x="18338" y="26682"/>
                  </a:lnTo>
                  <a:close/>
                </a:path>
                <a:path extrusionOk="0" h="74930" w="9521825">
                  <a:moveTo>
                    <a:pt x="792962" y="14859"/>
                  </a:moveTo>
                  <a:lnTo>
                    <a:pt x="786384" y="9156"/>
                  </a:lnTo>
                  <a:lnTo>
                    <a:pt x="781850" y="7086"/>
                  </a:lnTo>
                  <a:lnTo>
                    <a:pt x="778967" y="7086"/>
                  </a:lnTo>
                  <a:lnTo>
                    <a:pt x="775169" y="7086"/>
                  </a:lnTo>
                  <a:lnTo>
                    <a:pt x="774217" y="10680"/>
                  </a:lnTo>
                  <a:lnTo>
                    <a:pt x="776224" y="17856"/>
                  </a:lnTo>
                  <a:lnTo>
                    <a:pt x="779183" y="21437"/>
                  </a:lnTo>
                  <a:lnTo>
                    <a:pt x="786041" y="21437"/>
                  </a:lnTo>
                  <a:lnTo>
                    <a:pt x="789393" y="19659"/>
                  </a:lnTo>
                  <a:lnTo>
                    <a:pt x="792962" y="14859"/>
                  </a:lnTo>
                  <a:close/>
                </a:path>
                <a:path extrusionOk="0" h="74930" w="9521825">
                  <a:moveTo>
                    <a:pt x="1131646" y="44361"/>
                  </a:moveTo>
                  <a:lnTo>
                    <a:pt x="1116952" y="44361"/>
                  </a:lnTo>
                  <a:lnTo>
                    <a:pt x="1116952" y="59347"/>
                  </a:lnTo>
                  <a:lnTo>
                    <a:pt x="1131646" y="59347"/>
                  </a:lnTo>
                  <a:lnTo>
                    <a:pt x="1131646" y="44361"/>
                  </a:lnTo>
                  <a:close/>
                </a:path>
                <a:path extrusionOk="0" h="74930" w="9521825">
                  <a:moveTo>
                    <a:pt x="1993417" y="37109"/>
                  </a:moveTo>
                  <a:lnTo>
                    <a:pt x="1992071" y="37084"/>
                  </a:lnTo>
                  <a:lnTo>
                    <a:pt x="1980285" y="37084"/>
                  </a:lnTo>
                  <a:lnTo>
                    <a:pt x="1974634" y="42976"/>
                  </a:lnTo>
                  <a:lnTo>
                    <a:pt x="1971522" y="51866"/>
                  </a:lnTo>
                  <a:lnTo>
                    <a:pt x="1972221" y="51866"/>
                  </a:lnTo>
                  <a:lnTo>
                    <a:pt x="1980234" y="50800"/>
                  </a:lnTo>
                  <a:lnTo>
                    <a:pt x="1986216" y="47790"/>
                  </a:lnTo>
                  <a:lnTo>
                    <a:pt x="1990509" y="43141"/>
                  </a:lnTo>
                  <a:lnTo>
                    <a:pt x="1993417" y="37109"/>
                  </a:lnTo>
                  <a:close/>
                </a:path>
                <a:path extrusionOk="0" h="74930" w="9521825">
                  <a:moveTo>
                    <a:pt x="3288144" y="20993"/>
                  </a:moveTo>
                  <a:lnTo>
                    <a:pt x="3282442" y="14871"/>
                  </a:lnTo>
                  <a:lnTo>
                    <a:pt x="3272586" y="20878"/>
                  </a:lnTo>
                  <a:lnTo>
                    <a:pt x="3270123" y="25222"/>
                  </a:lnTo>
                  <a:lnTo>
                    <a:pt x="3272752" y="27863"/>
                  </a:lnTo>
                  <a:lnTo>
                    <a:pt x="3278149" y="28752"/>
                  </a:lnTo>
                  <a:lnTo>
                    <a:pt x="3283877" y="27901"/>
                  </a:lnTo>
                  <a:lnTo>
                    <a:pt x="3287915" y="25323"/>
                  </a:lnTo>
                  <a:lnTo>
                    <a:pt x="3288144" y="20993"/>
                  </a:lnTo>
                  <a:close/>
                </a:path>
                <a:path extrusionOk="0" h="74930" w="9521825">
                  <a:moveTo>
                    <a:pt x="3579393" y="56464"/>
                  </a:moveTo>
                  <a:lnTo>
                    <a:pt x="3577120" y="44361"/>
                  </a:lnTo>
                  <a:lnTo>
                    <a:pt x="3555250" y="44361"/>
                  </a:lnTo>
                  <a:lnTo>
                    <a:pt x="3555250" y="66598"/>
                  </a:lnTo>
                  <a:lnTo>
                    <a:pt x="3569944" y="66598"/>
                  </a:lnTo>
                  <a:lnTo>
                    <a:pt x="3570173" y="57035"/>
                  </a:lnTo>
                  <a:lnTo>
                    <a:pt x="3579393" y="56464"/>
                  </a:lnTo>
                  <a:close/>
                </a:path>
                <a:path extrusionOk="0" h="74930" w="9521825">
                  <a:moveTo>
                    <a:pt x="4011853" y="66611"/>
                  </a:moveTo>
                  <a:lnTo>
                    <a:pt x="4000817" y="59143"/>
                  </a:lnTo>
                  <a:lnTo>
                    <a:pt x="3991013" y="50558"/>
                  </a:lnTo>
                  <a:lnTo>
                    <a:pt x="3980561" y="42621"/>
                  </a:lnTo>
                  <a:lnTo>
                    <a:pt x="3967581" y="37109"/>
                  </a:lnTo>
                  <a:lnTo>
                    <a:pt x="3970312" y="49225"/>
                  </a:lnTo>
                  <a:lnTo>
                    <a:pt x="3977005" y="61429"/>
                  </a:lnTo>
                  <a:lnTo>
                    <a:pt x="3986453" y="70840"/>
                  </a:lnTo>
                  <a:lnTo>
                    <a:pt x="3997439" y="74625"/>
                  </a:lnTo>
                  <a:lnTo>
                    <a:pt x="4002303" y="74625"/>
                  </a:lnTo>
                  <a:lnTo>
                    <a:pt x="4007243" y="72288"/>
                  </a:lnTo>
                  <a:lnTo>
                    <a:pt x="4011853" y="66611"/>
                  </a:lnTo>
                  <a:close/>
                </a:path>
                <a:path extrusionOk="0" h="74930" w="9521825">
                  <a:moveTo>
                    <a:pt x="5294465" y="13208"/>
                  </a:moveTo>
                  <a:lnTo>
                    <a:pt x="5293195" y="7632"/>
                  </a:lnTo>
                  <a:lnTo>
                    <a:pt x="5286235" y="0"/>
                  </a:lnTo>
                  <a:lnTo>
                    <a:pt x="5280965" y="7912"/>
                  </a:lnTo>
                  <a:lnTo>
                    <a:pt x="5280482" y="13449"/>
                  </a:lnTo>
                  <a:lnTo>
                    <a:pt x="5283187" y="16713"/>
                  </a:lnTo>
                  <a:lnTo>
                    <a:pt x="5287467" y="17780"/>
                  </a:lnTo>
                  <a:lnTo>
                    <a:pt x="5291925" y="16624"/>
                  </a:lnTo>
                  <a:lnTo>
                    <a:pt x="5294465" y="13208"/>
                  </a:lnTo>
                  <a:close/>
                </a:path>
                <a:path extrusionOk="0" h="74930" w="9521825">
                  <a:moveTo>
                    <a:pt x="5934214" y="51866"/>
                  </a:moveTo>
                  <a:lnTo>
                    <a:pt x="5931357" y="40043"/>
                  </a:lnTo>
                  <a:lnTo>
                    <a:pt x="5923242" y="33439"/>
                  </a:lnTo>
                  <a:lnTo>
                    <a:pt x="5913298" y="28676"/>
                  </a:lnTo>
                  <a:lnTo>
                    <a:pt x="5904916" y="22364"/>
                  </a:lnTo>
                  <a:lnTo>
                    <a:pt x="5904928" y="36969"/>
                  </a:lnTo>
                  <a:lnTo>
                    <a:pt x="5911266" y="45364"/>
                  </a:lnTo>
                  <a:lnTo>
                    <a:pt x="5921756" y="49644"/>
                  </a:lnTo>
                  <a:lnTo>
                    <a:pt x="5934214" y="51866"/>
                  </a:lnTo>
                  <a:close/>
                </a:path>
                <a:path extrusionOk="0" h="74930" w="9521825">
                  <a:moveTo>
                    <a:pt x="5985980" y="37134"/>
                  </a:moveTo>
                  <a:lnTo>
                    <a:pt x="5978563" y="29616"/>
                  </a:lnTo>
                  <a:lnTo>
                    <a:pt x="5979338" y="36296"/>
                  </a:lnTo>
                  <a:lnTo>
                    <a:pt x="5974829" y="37642"/>
                  </a:lnTo>
                  <a:lnTo>
                    <a:pt x="5967031" y="37642"/>
                  </a:lnTo>
                  <a:lnTo>
                    <a:pt x="5958535" y="37020"/>
                  </a:lnTo>
                  <a:lnTo>
                    <a:pt x="5949162" y="37020"/>
                  </a:lnTo>
                  <a:lnTo>
                    <a:pt x="5943968" y="39217"/>
                  </a:lnTo>
                  <a:lnTo>
                    <a:pt x="5949200" y="51854"/>
                  </a:lnTo>
                  <a:lnTo>
                    <a:pt x="5952452" y="53035"/>
                  </a:lnTo>
                  <a:lnTo>
                    <a:pt x="5955944" y="53555"/>
                  </a:lnTo>
                  <a:lnTo>
                    <a:pt x="5959437" y="53555"/>
                  </a:lnTo>
                  <a:lnTo>
                    <a:pt x="5972924" y="51079"/>
                  </a:lnTo>
                  <a:lnTo>
                    <a:pt x="5982944" y="44945"/>
                  </a:lnTo>
                  <a:lnTo>
                    <a:pt x="5985980" y="37134"/>
                  </a:lnTo>
                  <a:close/>
                </a:path>
                <a:path extrusionOk="0" h="74930" w="9521825">
                  <a:moveTo>
                    <a:pt x="6199543" y="37109"/>
                  </a:moveTo>
                  <a:lnTo>
                    <a:pt x="6188583" y="40906"/>
                  </a:lnTo>
                  <a:lnTo>
                    <a:pt x="6184900" y="29616"/>
                  </a:lnTo>
                  <a:lnTo>
                    <a:pt x="6172466" y="33807"/>
                  </a:lnTo>
                  <a:lnTo>
                    <a:pt x="6157404" y="35356"/>
                  </a:lnTo>
                  <a:lnTo>
                    <a:pt x="6143193" y="37719"/>
                  </a:lnTo>
                  <a:lnTo>
                    <a:pt x="6133363" y="44361"/>
                  </a:lnTo>
                  <a:lnTo>
                    <a:pt x="6140653" y="56959"/>
                  </a:lnTo>
                  <a:lnTo>
                    <a:pt x="6151092" y="66446"/>
                  </a:lnTo>
                  <a:lnTo>
                    <a:pt x="6165037" y="72440"/>
                  </a:lnTo>
                  <a:lnTo>
                    <a:pt x="6182842" y="74523"/>
                  </a:lnTo>
                  <a:lnTo>
                    <a:pt x="6185776" y="74523"/>
                  </a:lnTo>
                  <a:lnTo>
                    <a:pt x="6188849" y="74383"/>
                  </a:lnTo>
                  <a:lnTo>
                    <a:pt x="6192050" y="74091"/>
                  </a:lnTo>
                  <a:lnTo>
                    <a:pt x="6188583" y="62801"/>
                  </a:lnTo>
                  <a:lnTo>
                    <a:pt x="6199543" y="66598"/>
                  </a:lnTo>
                  <a:lnTo>
                    <a:pt x="6199543" y="37109"/>
                  </a:lnTo>
                  <a:close/>
                </a:path>
                <a:path extrusionOk="0" h="74930" w="9521825">
                  <a:moveTo>
                    <a:pt x="9521787" y="29616"/>
                  </a:moveTo>
                  <a:lnTo>
                    <a:pt x="9507830" y="30518"/>
                  </a:lnTo>
                  <a:lnTo>
                    <a:pt x="9495777" y="33261"/>
                  </a:lnTo>
                  <a:lnTo>
                    <a:pt x="9487510" y="39751"/>
                  </a:lnTo>
                  <a:lnTo>
                    <a:pt x="9484893" y="51854"/>
                  </a:lnTo>
                  <a:lnTo>
                    <a:pt x="9496984" y="49212"/>
                  </a:lnTo>
                  <a:lnTo>
                    <a:pt x="9506140" y="43637"/>
                  </a:lnTo>
                  <a:lnTo>
                    <a:pt x="9513913" y="36614"/>
                  </a:lnTo>
                  <a:lnTo>
                    <a:pt x="9521787" y="2961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74" name="Google Shape;9474;gefe2f4b35a_0_4785"/>
            <p:cNvSpPr/>
            <p:nvPr/>
          </p:nvSpPr>
          <p:spPr>
            <a:xfrm>
              <a:off x="1347532" y="2991619"/>
              <a:ext cx="23494" cy="20319"/>
            </a:xfrm>
            <a:custGeom>
              <a:rect b="b" l="l" r="r" t="t"/>
              <a:pathLst>
                <a:path extrusionOk="0" h="20319" w="23494">
                  <a:moveTo>
                    <a:pt x="22478" y="0"/>
                  </a:moveTo>
                  <a:lnTo>
                    <a:pt x="11310" y="10047"/>
                  </a:lnTo>
                  <a:lnTo>
                    <a:pt x="0" y="19989"/>
                  </a:lnTo>
                  <a:lnTo>
                    <a:pt x="3898" y="18707"/>
                  </a:lnTo>
                  <a:lnTo>
                    <a:pt x="8140" y="17767"/>
                  </a:lnTo>
                  <a:lnTo>
                    <a:pt x="16205" y="17767"/>
                  </a:lnTo>
                  <a:lnTo>
                    <a:pt x="19392" y="18059"/>
                  </a:lnTo>
                  <a:lnTo>
                    <a:pt x="22974" y="18757"/>
                  </a:lnTo>
                  <a:lnTo>
                    <a:pt x="22339" y="13017"/>
                  </a:lnTo>
                  <a:lnTo>
                    <a:pt x="23063" y="5867"/>
                  </a:lnTo>
                  <a:lnTo>
                    <a:pt x="2247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75" name="Google Shape;9475;gefe2f4b35a_0_4785"/>
            <p:cNvSpPr/>
            <p:nvPr/>
          </p:nvSpPr>
          <p:spPr>
            <a:xfrm>
              <a:off x="1320257" y="2980764"/>
              <a:ext cx="50165" cy="33655"/>
            </a:xfrm>
            <a:custGeom>
              <a:rect b="b" l="l" r="r" t="t"/>
              <a:pathLst>
                <a:path extrusionOk="0" h="33655" w="50165">
                  <a:moveTo>
                    <a:pt x="42748" y="0"/>
                  </a:moveTo>
                  <a:lnTo>
                    <a:pt x="34716" y="2701"/>
                  </a:lnTo>
                  <a:lnTo>
                    <a:pt x="23493" y="7011"/>
                  </a:lnTo>
                  <a:lnTo>
                    <a:pt x="11210" y="13467"/>
                  </a:lnTo>
                  <a:lnTo>
                    <a:pt x="0" y="22606"/>
                  </a:lnTo>
                  <a:lnTo>
                    <a:pt x="13449" y="29921"/>
                  </a:lnTo>
                  <a:lnTo>
                    <a:pt x="20256" y="33502"/>
                  </a:lnTo>
                  <a:lnTo>
                    <a:pt x="24993" y="31597"/>
                  </a:lnTo>
                  <a:lnTo>
                    <a:pt x="27266" y="30848"/>
                  </a:lnTo>
                  <a:lnTo>
                    <a:pt x="44194" y="15894"/>
                  </a:lnTo>
                  <a:lnTo>
                    <a:pt x="49758" y="10858"/>
                  </a:lnTo>
                  <a:lnTo>
                    <a:pt x="49225" y="5435"/>
                  </a:lnTo>
                  <a:lnTo>
                    <a:pt x="47574" y="1104"/>
                  </a:lnTo>
                  <a:lnTo>
                    <a:pt x="42748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76" name="Google Shape;9476;gefe2f4b35a_0_4785"/>
            <p:cNvSpPr/>
            <p:nvPr/>
          </p:nvSpPr>
          <p:spPr>
            <a:xfrm>
              <a:off x="1046467" y="2980283"/>
              <a:ext cx="5061585" cy="48894"/>
            </a:xfrm>
            <a:custGeom>
              <a:rect b="b" l="l" r="r" t="t"/>
              <a:pathLst>
                <a:path extrusionOk="0" h="48894" w="5061585">
                  <a:moveTo>
                    <a:pt x="44043" y="30099"/>
                  </a:moveTo>
                  <a:lnTo>
                    <a:pt x="36779" y="30099"/>
                  </a:lnTo>
                  <a:lnTo>
                    <a:pt x="17284" y="21348"/>
                  </a:lnTo>
                  <a:lnTo>
                    <a:pt x="10287" y="21348"/>
                  </a:lnTo>
                  <a:lnTo>
                    <a:pt x="7302" y="21348"/>
                  </a:lnTo>
                  <a:lnTo>
                    <a:pt x="3924" y="21742"/>
                  </a:lnTo>
                  <a:lnTo>
                    <a:pt x="0" y="22720"/>
                  </a:lnTo>
                  <a:lnTo>
                    <a:pt x="1638" y="34404"/>
                  </a:lnTo>
                  <a:lnTo>
                    <a:pt x="6019" y="42519"/>
                  </a:lnTo>
                  <a:lnTo>
                    <a:pt x="12357" y="47256"/>
                  </a:lnTo>
                  <a:lnTo>
                    <a:pt x="19824" y="48793"/>
                  </a:lnTo>
                  <a:lnTo>
                    <a:pt x="26962" y="47561"/>
                  </a:lnTo>
                  <a:lnTo>
                    <a:pt x="33782" y="43942"/>
                  </a:lnTo>
                  <a:lnTo>
                    <a:pt x="39687" y="38087"/>
                  </a:lnTo>
                  <a:lnTo>
                    <a:pt x="44043" y="30099"/>
                  </a:lnTo>
                  <a:close/>
                </a:path>
                <a:path extrusionOk="0" h="48894" w="5061585">
                  <a:moveTo>
                    <a:pt x="242849" y="22720"/>
                  </a:moveTo>
                  <a:lnTo>
                    <a:pt x="234899" y="22771"/>
                  </a:lnTo>
                  <a:lnTo>
                    <a:pt x="229920" y="21691"/>
                  </a:lnTo>
                  <a:lnTo>
                    <a:pt x="221411" y="19532"/>
                  </a:lnTo>
                  <a:lnTo>
                    <a:pt x="217868" y="18453"/>
                  </a:lnTo>
                  <a:lnTo>
                    <a:pt x="215023" y="18453"/>
                  </a:lnTo>
                  <a:lnTo>
                    <a:pt x="209613" y="18453"/>
                  </a:lnTo>
                  <a:lnTo>
                    <a:pt x="206692" y="22352"/>
                  </a:lnTo>
                  <a:lnTo>
                    <a:pt x="206006" y="37579"/>
                  </a:lnTo>
                  <a:lnTo>
                    <a:pt x="211823" y="34645"/>
                  </a:lnTo>
                  <a:lnTo>
                    <a:pt x="216509" y="33858"/>
                  </a:lnTo>
                  <a:lnTo>
                    <a:pt x="222631" y="33858"/>
                  </a:lnTo>
                  <a:lnTo>
                    <a:pt x="229768" y="34861"/>
                  </a:lnTo>
                  <a:lnTo>
                    <a:pt x="235534" y="34861"/>
                  </a:lnTo>
                  <a:lnTo>
                    <a:pt x="238874" y="32791"/>
                  </a:lnTo>
                  <a:lnTo>
                    <a:pt x="242849" y="22720"/>
                  </a:lnTo>
                  <a:close/>
                </a:path>
                <a:path extrusionOk="0" h="48894" w="5061585">
                  <a:moveTo>
                    <a:pt x="294030" y="33985"/>
                  </a:moveTo>
                  <a:lnTo>
                    <a:pt x="287223" y="30403"/>
                  </a:lnTo>
                  <a:lnTo>
                    <a:pt x="280466" y="26771"/>
                  </a:lnTo>
                  <a:lnTo>
                    <a:pt x="273786" y="23088"/>
                  </a:lnTo>
                  <a:lnTo>
                    <a:pt x="269976" y="27165"/>
                  </a:lnTo>
                  <a:lnTo>
                    <a:pt x="266865" y="31953"/>
                  </a:lnTo>
                  <a:lnTo>
                    <a:pt x="264998" y="37592"/>
                  </a:lnTo>
                  <a:lnTo>
                    <a:pt x="268516" y="38252"/>
                  </a:lnTo>
                  <a:lnTo>
                    <a:pt x="271640" y="38544"/>
                  </a:lnTo>
                  <a:lnTo>
                    <a:pt x="282511" y="38544"/>
                  </a:lnTo>
                  <a:lnTo>
                    <a:pt x="288302" y="36296"/>
                  </a:lnTo>
                  <a:lnTo>
                    <a:pt x="294030" y="33985"/>
                  </a:lnTo>
                  <a:close/>
                </a:path>
                <a:path extrusionOk="0" h="48894" w="5061585">
                  <a:moveTo>
                    <a:pt x="1141755" y="495"/>
                  </a:moveTo>
                  <a:lnTo>
                    <a:pt x="1138948" y="165"/>
                  </a:lnTo>
                  <a:lnTo>
                    <a:pt x="1136319" y="0"/>
                  </a:lnTo>
                  <a:lnTo>
                    <a:pt x="1133881" y="0"/>
                  </a:lnTo>
                  <a:lnTo>
                    <a:pt x="1125474" y="850"/>
                  </a:lnTo>
                  <a:lnTo>
                    <a:pt x="1118971" y="3543"/>
                  </a:lnTo>
                  <a:lnTo>
                    <a:pt x="1114463" y="8267"/>
                  </a:lnTo>
                  <a:lnTo>
                    <a:pt x="1112113" y="15240"/>
                  </a:lnTo>
                  <a:lnTo>
                    <a:pt x="1114894" y="15557"/>
                  </a:lnTo>
                  <a:lnTo>
                    <a:pt x="1117523" y="15735"/>
                  </a:lnTo>
                  <a:lnTo>
                    <a:pt x="1119974" y="15735"/>
                  </a:lnTo>
                  <a:lnTo>
                    <a:pt x="1128420" y="14884"/>
                  </a:lnTo>
                  <a:lnTo>
                    <a:pt x="1134973" y="12192"/>
                  </a:lnTo>
                  <a:lnTo>
                    <a:pt x="1139482" y="7454"/>
                  </a:lnTo>
                  <a:lnTo>
                    <a:pt x="1141755" y="495"/>
                  </a:lnTo>
                  <a:close/>
                </a:path>
                <a:path extrusionOk="0" h="48894" w="5061585">
                  <a:moveTo>
                    <a:pt x="2556230" y="20396"/>
                  </a:moveTo>
                  <a:lnTo>
                    <a:pt x="2555595" y="11087"/>
                  </a:lnTo>
                  <a:lnTo>
                    <a:pt x="2547734" y="7023"/>
                  </a:lnTo>
                  <a:lnTo>
                    <a:pt x="2545931" y="7023"/>
                  </a:lnTo>
                  <a:lnTo>
                    <a:pt x="2543810" y="7315"/>
                  </a:lnTo>
                  <a:lnTo>
                    <a:pt x="2541320" y="7975"/>
                  </a:lnTo>
                  <a:lnTo>
                    <a:pt x="2538933" y="19519"/>
                  </a:lnTo>
                  <a:lnTo>
                    <a:pt x="2536469" y="27317"/>
                  </a:lnTo>
                  <a:lnTo>
                    <a:pt x="2538209" y="32854"/>
                  </a:lnTo>
                  <a:lnTo>
                    <a:pt x="2548483" y="37579"/>
                  </a:lnTo>
                  <a:lnTo>
                    <a:pt x="2552814" y="30657"/>
                  </a:lnTo>
                  <a:lnTo>
                    <a:pt x="2556230" y="20396"/>
                  </a:lnTo>
                  <a:close/>
                </a:path>
                <a:path extrusionOk="0" h="48894" w="5061585">
                  <a:moveTo>
                    <a:pt x="3336569" y="15227"/>
                  </a:moveTo>
                  <a:lnTo>
                    <a:pt x="3329673" y="11188"/>
                  </a:lnTo>
                  <a:lnTo>
                    <a:pt x="3324796" y="9690"/>
                  </a:lnTo>
                  <a:lnTo>
                    <a:pt x="3321558" y="9690"/>
                  </a:lnTo>
                  <a:lnTo>
                    <a:pt x="3316795" y="9690"/>
                  </a:lnTo>
                  <a:lnTo>
                    <a:pt x="3315551" y="12941"/>
                  </a:lnTo>
                  <a:lnTo>
                    <a:pt x="3317595" y="19431"/>
                  </a:lnTo>
                  <a:lnTo>
                    <a:pt x="3320897" y="22682"/>
                  </a:lnTo>
                  <a:lnTo>
                    <a:pt x="3328581" y="22682"/>
                  </a:lnTo>
                  <a:lnTo>
                    <a:pt x="3332556" y="20701"/>
                  </a:lnTo>
                  <a:lnTo>
                    <a:pt x="3336569" y="15227"/>
                  </a:lnTo>
                  <a:close/>
                </a:path>
                <a:path extrusionOk="0" h="48894" w="5061585">
                  <a:moveTo>
                    <a:pt x="5061077" y="13512"/>
                  </a:moveTo>
                  <a:lnTo>
                    <a:pt x="5060429" y="7975"/>
                  </a:lnTo>
                  <a:lnTo>
                    <a:pt x="5057140" y="8915"/>
                  </a:lnTo>
                  <a:lnTo>
                    <a:pt x="5054409" y="9309"/>
                  </a:lnTo>
                  <a:lnTo>
                    <a:pt x="5046408" y="9309"/>
                  </a:lnTo>
                  <a:lnTo>
                    <a:pt x="5033200" y="127"/>
                  </a:lnTo>
                  <a:lnTo>
                    <a:pt x="5027650" y="127"/>
                  </a:lnTo>
                  <a:lnTo>
                    <a:pt x="5026418" y="127"/>
                  </a:lnTo>
                  <a:lnTo>
                    <a:pt x="5025072" y="241"/>
                  </a:lnTo>
                  <a:lnTo>
                    <a:pt x="5023586" y="495"/>
                  </a:lnTo>
                  <a:lnTo>
                    <a:pt x="5022075" y="8089"/>
                  </a:lnTo>
                  <a:lnTo>
                    <a:pt x="5025453" y="13233"/>
                  </a:lnTo>
                  <a:lnTo>
                    <a:pt x="5032159" y="16154"/>
                  </a:lnTo>
                  <a:lnTo>
                    <a:pt x="5040566" y="17081"/>
                  </a:lnTo>
                  <a:lnTo>
                    <a:pt x="5050701" y="17081"/>
                  </a:lnTo>
                  <a:lnTo>
                    <a:pt x="5061077" y="1351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77" name="Google Shape;9477;gefe2f4b35a_0_4785"/>
            <p:cNvSpPr/>
            <p:nvPr/>
          </p:nvSpPr>
          <p:spPr>
            <a:xfrm>
              <a:off x="214057" y="3010378"/>
              <a:ext cx="19050" cy="22860"/>
            </a:xfrm>
            <a:custGeom>
              <a:rect b="b" l="l" r="r" t="t"/>
              <a:pathLst>
                <a:path extrusionOk="0" h="22860" w="19050">
                  <a:moveTo>
                    <a:pt x="18935" y="0"/>
                  </a:moveTo>
                  <a:lnTo>
                    <a:pt x="0" y="0"/>
                  </a:lnTo>
                  <a:lnTo>
                    <a:pt x="0" y="22237"/>
                  </a:lnTo>
                  <a:lnTo>
                    <a:pt x="14668" y="22237"/>
                  </a:lnTo>
                  <a:lnTo>
                    <a:pt x="14909" y="17703"/>
                  </a:lnTo>
                  <a:lnTo>
                    <a:pt x="17056" y="15201"/>
                  </a:lnTo>
                  <a:lnTo>
                    <a:pt x="19024" y="12522"/>
                  </a:lnTo>
                  <a:lnTo>
                    <a:pt x="1893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78" name="Google Shape;9478;gefe2f4b35a_0_4785"/>
            <p:cNvSpPr/>
            <p:nvPr/>
          </p:nvSpPr>
          <p:spPr>
            <a:xfrm>
              <a:off x="232994" y="3010378"/>
              <a:ext cx="4445" cy="12700"/>
            </a:xfrm>
            <a:custGeom>
              <a:rect b="b" l="l" r="r" t="t"/>
              <a:pathLst>
                <a:path extrusionOk="0" h="12700" w="4445">
                  <a:moveTo>
                    <a:pt x="3187" y="0"/>
                  </a:moveTo>
                  <a:lnTo>
                    <a:pt x="0" y="0"/>
                  </a:lnTo>
                  <a:lnTo>
                    <a:pt x="88" y="12522"/>
                  </a:lnTo>
                  <a:lnTo>
                    <a:pt x="2286" y="9550"/>
                  </a:lnTo>
                  <a:lnTo>
                    <a:pt x="4267" y="6375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79" name="Google Shape;9479;gefe2f4b35a_0_4785"/>
            <p:cNvSpPr/>
            <p:nvPr/>
          </p:nvSpPr>
          <p:spPr>
            <a:xfrm>
              <a:off x="663160" y="3010378"/>
              <a:ext cx="15240" cy="15239"/>
            </a:xfrm>
            <a:custGeom>
              <a:rect b="b" l="l" r="r" t="t"/>
              <a:pathLst>
                <a:path extrusionOk="0" h="15239" w="15240">
                  <a:moveTo>
                    <a:pt x="15011" y="0"/>
                  </a:moveTo>
                  <a:lnTo>
                    <a:pt x="0" y="0"/>
                  </a:lnTo>
                  <a:lnTo>
                    <a:pt x="127" y="14973"/>
                  </a:lnTo>
                  <a:lnTo>
                    <a:pt x="15011" y="14973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80" name="Google Shape;9480;gefe2f4b35a_0_4785"/>
            <p:cNvSpPr/>
            <p:nvPr/>
          </p:nvSpPr>
          <p:spPr>
            <a:xfrm>
              <a:off x="656000" y="3010378"/>
              <a:ext cx="7620" cy="15239"/>
            </a:xfrm>
            <a:custGeom>
              <a:rect b="b" l="l" r="r" t="t"/>
              <a:pathLst>
                <a:path extrusionOk="0" h="15239" w="7620">
                  <a:moveTo>
                    <a:pt x="7162" y="0"/>
                  </a:moveTo>
                  <a:lnTo>
                    <a:pt x="0" y="0"/>
                  </a:lnTo>
                  <a:lnTo>
                    <a:pt x="0" y="14973"/>
                  </a:lnTo>
                  <a:lnTo>
                    <a:pt x="7289" y="14973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81" name="Google Shape;9481;gefe2f4b35a_0_4785"/>
            <p:cNvSpPr/>
            <p:nvPr/>
          </p:nvSpPr>
          <p:spPr>
            <a:xfrm>
              <a:off x="876998" y="3016274"/>
              <a:ext cx="9826625" cy="98425"/>
            </a:xfrm>
            <a:custGeom>
              <a:rect b="b" l="l" r="r" t="t"/>
              <a:pathLst>
                <a:path extrusionOk="0" h="98425" w="9826625">
                  <a:moveTo>
                    <a:pt x="36804" y="1600"/>
                  </a:moveTo>
                  <a:lnTo>
                    <a:pt x="33388" y="1435"/>
                  </a:lnTo>
                  <a:lnTo>
                    <a:pt x="31750" y="1435"/>
                  </a:lnTo>
                  <a:lnTo>
                    <a:pt x="20980" y="2374"/>
                  </a:lnTo>
                  <a:lnTo>
                    <a:pt x="12077" y="5168"/>
                  </a:lnTo>
                  <a:lnTo>
                    <a:pt x="5092" y="9829"/>
                  </a:lnTo>
                  <a:lnTo>
                    <a:pt x="0" y="16344"/>
                  </a:lnTo>
                  <a:lnTo>
                    <a:pt x="3162" y="16484"/>
                  </a:lnTo>
                  <a:lnTo>
                    <a:pt x="4673" y="16484"/>
                  </a:lnTo>
                  <a:lnTo>
                    <a:pt x="15468" y="15557"/>
                  </a:lnTo>
                  <a:lnTo>
                    <a:pt x="24434" y="12788"/>
                  </a:lnTo>
                  <a:lnTo>
                    <a:pt x="31546" y="8140"/>
                  </a:lnTo>
                  <a:lnTo>
                    <a:pt x="36804" y="1600"/>
                  </a:lnTo>
                  <a:close/>
                </a:path>
                <a:path extrusionOk="0" h="98425" w="9826625">
                  <a:moveTo>
                    <a:pt x="1399540" y="23837"/>
                  </a:moveTo>
                  <a:lnTo>
                    <a:pt x="1397304" y="15163"/>
                  </a:lnTo>
                  <a:lnTo>
                    <a:pt x="1390904" y="8496"/>
                  </a:lnTo>
                  <a:lnTo>
                    <a:pt x="1382026" y="4229"/>
                  </a:lnTo>
                  <a:lnTo>
                    <a:pt x="1372336" y="2730"/>
                  </a:lnTo>
                  <a:lnTo>
                    <a:pt x="1363446" y="2730"/>
                  </a:lnTo>
                  <a:lnTo>
                    <a:pt x="1355699" y="6819"/>
                  </a:lnTo>
                  <a:lnTo>
                    <a:pt x="1355178" y="16344"/>
                  </a:lnTo>
                  <a:lnTo>
                    <a:pt x="1364856" y="15887"/>
                  </a:lnTo>
                  <a:lnTo>
                    <a:pt x="1369453" y="15887"/>
                  </a:lnTo>
                  <a:lnTo>
                    <a:pt x="1378534" y="16230"/>
                  </a:lnTo>
                  <a:lnTo>
                    <a:pt x="1386763" y="17462"/>
                  </a:lnTo>
                  <a:lnTo>
                    <a:pt x="1393850" y="19888"/>
                  </a:lnTo>
                  <a:lnTo>
                    <a:pt x="1399540" y="23837"/>
                  </a:lnTo>
                  <a:close/>
                </a:path>
                <a:path extrusionOk="0" h="98425" w="9826625">
                  <a:moveTo>
                    <a:pt x="1470863" y="27038"/>
                  </a:moveTo>
                  <a:lnTo>
                    <a:pt x="1468869" y="20307"/>
                  </a:lnTo>
                  <a:lnTo>
                    <a:pt x="1458531" y="16344"/>
                  </a:lnTo>
                  <a:lnTo>
                    <a:pt x="1455750" y="31242"/>
                  </a:lnTo>
                  <a:lnTo>
                    <a:pt x="1458683" y="36207"/>
                  </a:lnTo>
                  <a:lnTo>
                    <a:pt x="1462392" y="36207"/>
                  </a:lnTo>
                  <a:lnTo>
                    <a:pt x="1467662" y="33388"/>
                  </a:lnTo>
                  <a:lnTo>
                    <a:pt x="1470863" y="27038"/>
                  </a:lnTo>
                  <a:close/>
                </a:path>
                <a:path extrusionOk="0" h="98425" w="9826625">
                  <a:moveTo>
                    <a:pt x="2128659" y="9093"/>
                  </a:moveTo>
                  <a:lnTo>
                    <a:pt x="2121700" y="4953"/>
                  </a:lnTo>
                  <a:lnTo>
                    <a:pt x="2116798" y="3416"/>
                  </a:lnTo>
                  <a:lnTo>
                    <a:pt x="2113559" y="3416"/>
                  </a:lnTo>
                  <a:lnTo>
                    <a:pt x="2108835" y="3416"/>
                  </a:lnTo>
                  <a:lnTo>
                    <a:pt x="2107615" y="6692"/>
                  </a:lnTo>
                  <a:lnTo>
                    <a:pt x="2109711" y="13220"/>
                  </a:lnTo>
                  <a:lnTo>
                    <a:pt x="2113026" y="16497"/>
                  </a:lnTo>
                  <a:lnTo>
                    <a:pt x="2120709" y="16497"/>
                  </a:lnTo>
                  <a:lnTo>
                    <a:pt x="2124672" y="14528"/>
                  </a:lnTo>
                  <a:lnTo>
                    <a:pt x="2128659" y="9093"/>
                  </a:lnTo>
                  <a:close/>
                </a:path>
                <a:path extrusionOk="0" h="98425" w="9826625">
                  <a:moveTo>
                    <a:pt x="2519083" y="9080"/>
                  </a:moveTo>
                  <a:lnTo>
                    <a:pt x="2507767" y="12407"/>
                  </a:lnTo>
                  <a:lnTo>
                    <a:pt x="2494927" y="14262"/>
                  </a:lnTo>
                  <a:lnTo>
                    <a:pt x="2483104" y="17208"/>
                  </a:lnTo>
                  <a:lnTo>
                    <a:pt x="2474861" y="23825"/>
                  </a:lnTo>
                  <a:lnTo>
                    <a:pt x="2479802" y="23812"/>
                  </a:lnTo>
                  <a:lnTo>
                    <a:pt x="2490203" y="24041"/>
                  </a:lnTo>
                  <a:lnTo>
                    <a:pt x="2492718" y="24041"/>
                  </a:lnTo>
                  <a:lnTo>
                    <a:pt x="2502598" y="23571"/>
                  </a:lnTo>
                  <a:lnTo>
                    <a:pt x="2510879" y="21513"/>
                  </a:lnTo>
                  <a:lnTo>
                    <a:pt x="2516670" y="16992"/>
                  </a:lnTo>
                  <a:lnTo>
                    <a:pt x="2519083" y="9080"/>
                  </a:lnTo>
                  <a:close/>
                </a:path>
                <a:path extrusionOk="0" h="98425" w="9826625">
                  <a:moveTo>
                    <a:pt x="2785618" y="14960"/>
                  </a:moveTo>
                  <a:lnTo>
                    <a:pt x="2784437" y="9080"/>
                  </a:lnTo>
                  <a:lnTo>
                    <a:pt x="2775928" y="8559"/>
                  </a:lnTo>
                  <a:lnTo>
                    <a:pt x="2774327" y="1282"/>
                  </a:lnTo>
                  <a:lnTo>
                    <a:pt x="2765590" y="1282"/>
                  </a:lnTo>
                  <a:lnTo>
                    <a:pt x="2764586" y="1282"/>
                  </a:lnTo>
                  <a:lnTo>
                    <a:pt x="2763482" y="1384"/>
                  </a:lnTo>
                  <a:lnTo>
                    <a:pt x="2762275" y="1587"/>
                  </a:lnTo>
                  <a:lnTo>
                    <a:pt x="2760027" y="8597"/>
                  </a:lnTo>
                  <a:lnTo>
                    <a:pt x="2762313" y="13665"/>
                  </a:lnTo>
                  <a:lnTo>
                    <a:pt x="2767482" y="16751"/>
                  </a:lnTo>
                  <a:lnTo>
                    <a:pt x="2773883" y="17792"/>
                  </a:lnTo>
                  <a:lnTo>
                    <a:pt x="2780017" y="17792"/>
                  </a:lnTo>
                  <a:lnTo>
                    <a:pt x="2785618" y="14960"/>
                  </a:lnTo>
                  <a:close/>
                </a:path>
                <a:path extrusionOk="0" h="98425" w="9826625">
                  <a:moveTo>
                    <a:pt x="3006674" y="11950"/>
                  </a:moveTo>
                  <a:lnTo>
                    <a:pt x="3000210" y="5588"/>
                  </a:lnTo>
                  <a:lnTo>
                    <a:pt x="2983242" y="1600"/>
                  </a:lnTo>
                  <a:lnTo>
                    <a:pt x="2987052" y="15735"/>
                  </a:lnTo>
                  <a:lnTo>
                    <a:pt x="2993987" y="20447"/>
                  </a:lnTo>
                  <a:lnTo>
                    <a:pt x="2999384" y="20447"/>
                  </a:lnTo>
                  <a:lnTo>
                    <a:pt x="3005455" y="17843"/>
                  </a:lnTo>
                  <a:lnTo>
                    <a:pt x="3006674" y="11950"/>
                  </a:lnTo>
                  <a:close/>
                </a:path>
                <a:path extrusionOk="0" h="98425" w="9826625">
                  <a:moveTo>
                    <a:pt x="4117479" y="23837"/>
                  </a:moveTo>
                  <a:lnTo>
                    <a:pt x="4116628" y="15405"/>
                  </a:lnTo>
                  <a:lnTo>
                    <a:pt x="4113733" y="9093"/>
                  </a:lnTo>
                  <a:lnTo>
                    <a:pt x="4109059" y="4584"/>
                  </a:lnTo>
                  <a:lnTo>
                    <a:pt x="4102874" y="1600"/>
                  </a:lnTo>
                  <a:lnTo>
                    <a:pt x="4103128" y="11734"/>
                  </a:lnTo>
                  <a:lnTo>
                    <a:pt x="4099395" y="17729"/>
                  </a:lnTo>
                  <a:lnTo>
                    <a:pt x="4095394" y="23837"/>
                  </a:lnTo>
                  <a:lnTo>
                    <a:pt x="4117479" y="23837"/>
                  </a:lnTo>
                  <a:close/>
                </a:path>
                <a:path extrusionOk="0" h="98425" w="9826625">
                  <a:moveTo>
                    <a:pt x="4168991" y="9093"/>
                  </a:moveTo>
                  <a:lnTo>
                    <a:pt x="4162031" y="4953"/>
                  </a:lnTo>
                  <a:lnTo>
                    <a:pt x="4157129" y="3416"/>
                  </a:lnTo>
                  <a:lnTo>
                    <a:pt x="4153890" y="3416"/>
                  </a:lnTo>
                  <a:lnTo>
                    <a:pt x="4149166" y="3416"/>
                  </a:lnTo>
                  <a:lnTo>
                    <a:pt x="4147947" y="6692"/>
                  </a:lnTo>
                  <a:lnTo>
                    <a:pt x="4150055" y="13220"/>
                  </a:lnTo>
                  <a:lnTo>
                    <a:pt x="4153357" y="16497"/>
                  </a:lnTo>
                  <a:lnTo>
                    <a:pt x="4161040" y="16497"/>
                  </a:lnTo>
                  <a:lnTo>
                    <a:pt x="4165003" y="14528"/>
                  </a:lnTo>
                  <a:lnTo>
                    <a:pt x="4168991" y="9093"/>
                  </a:lnTo>
                  <a:close/>
                </a:path>
                <a:path extrusionOk="0" h="98425" w="9826625">
                  <a:moveTo>
                    <a:pt x="4324502" y="26784"/>
                  </a:moveTo>
                  <a:lnTo>
                    <a:pt x="4323308" y="16903"/>
                  </a:lnTo>
                  <a:lnTo>
                    <a:pt x="4320502" y="8610"/>
                  </a:lnTo>
                  <a:lnTo>
                    <a:pt x="4316361" y="1600"/>
                  </a:lnTo>
                  <a:lnTo>
                    <a:pt x="4307687" y="2641"/>
                  </a:lnTo>
                  <a:lnTo>
                    <a:pt x="4295610" y="444"/>
                  </a:lnTo>
                  <a:lnTo>
                    <a:pt x="4294441" y="9093"/>
                  </a:lnTo>
                  <a:lnTo>
                    <a:pt x="4295445" y="8928"/>
                  </a:lnTo>
                  <a:lnTo>
                    <a:pt x="4297223" y="8851"/>
                  </a:lnTo>
                  <a:lnTo>
                    <a:pt x="4305693" y="8851"/>
                  </a:lnTo>
                  <a:lnTo>
                    <a:pt x="4309542" y="39458"/>
                  </a:lnTo>
                  <a:lnTo>
                    <a:pt x="4319714" y="39458"/>
                  </a:lnTo>
                  <a:lnTo>
                    <a:pt x="4321607" y="39192"/>
                  </a:lnTo>
                  <a:lnTo>
                    <a:pt x="4323816" y="38582"/>
                  </a:lnTo>
                  <a:lnTo>
                    <a:pt x="4324502" y="26784"/>
                  </a:lnTo>
                  <a:close/>
                </a:path>
                <a:path extrusionOk="0" h="98425" w="9826625">
                  <a:moveTo>
                    <a:pt x="4353153" y="1587"/>
                  </a:moveTo>
                  <a:lnTo>
                    <a:pt x="4338459" y="1587"/>
                  </a:lnTo>
                  <a:lnTo>
                    <a:pt x="4338459" y="16332"/>
                  </a:lnTo>
                  <a:lnTo>
                    <a:pt x="4353153" y="16332"/>
                  </a:lnTo>
                  <a:lnTo>
                    <a:pt x="4353153" y="1587"/>
                  </a:lnTo>
                  <a:close/>
                </a:path>
                <a:path extrusionOk="0" h="98425" w="9826625">
                  <a:moveTo>
                    <a:pt x="4728946" y="53340"/>
                  </a:moveTo>
                  <a:lnTo>
                    <a:pt x="4721479" y="57137"/>
                  </a:lnTo>
                  <a:lnTo>
                    <a:pt x="4714278" y="53340"/>
                  </a:lnTo>
                  <a:lnTo>
                    <a:pt x="4684611" y="53340"/>
                  </a:lnTo>
                  <a:lnTo>
                    <a:pt x="4685525" y="38760"/>
                  </a:lnTo>
                  <a:lnTo>
                    <a:pt x="4689005" y="28740"/>
                  </a:lnTo>
                  <a:lnTo>
                    <a:pt x="4688497" y="21780"/>
                  </a:lnTo>
                  <a:lnTo>
                    <a:pt x="4650219" y="51854"/>
                  </a:lnTo>
                  <a:lnTo>
                    <a:pt x="4633061" y="97815"/>
                  </a:lnTo>
                  <a:lnTo>
                    <a:pt x="4666412" y="96075"/>
                  </a:lnTo>
                  <a:lnTo>
                    <a:pt x="4696472" y="91122"/>
                  </a:lnTo>
                  <a:lnTo>
                    <a:pt x="4718799" y="78397"/>
                  </a:lnTo>
                  <a:lnTo>
                    <a:pt x="4728946" y="53340"/>
                  </a:lnTo>
                  <a:close/>
                </a:path>
                <a:path extrusionOk="0" h="98425" w="9826625">
                  <a:moveTo>
                    <a:pt x="4728946" y="1587"/>
                  </a:moveTo>
                  <a:lnTo>
                    <a:pt x="4722838" y="457"/>
                  </a:lnTo>
                  <a:lnTo>
                    <a:pt x="4718050" y="0"/>
                  </a:lnTo>
                  <a:lnTo>
                    <a:pt x="4714367" y="0"/>
                  </a:lnTo>
                  <a:lnTo>
                    <a:pt x="4705858" y="0"/>
                  </a:lnTo>
                  <a:lnTo>
                    <a:pt x="4703229" y="2476"/>
                  </a:lnTo>
                  <a:lnTo>
                    <a:pt x="4704804" y="7429"/>
                  </a:lnTo>
                  <a:lnTo>
                    <a:pt x="4709007" y="9906"/>
                  </a:lnTo>
                  <a:lnTo>
                    <a:pt x="4718926" y="9906"/>
                  </a:lnTo>
                  <a:lnTo>
                    <a:pt x="4724501" y="7785"/>
                  </a:lnTo>
                  <a:lnTo>
                    <a:pt x="4728946" y="1587"/>
                  </a:lnTo>
                  <a:close/>
                </a:path>
                <a:path extrusionOk="0" h="98425" w="9826625">
                  <a:moveTo>
                    <a:pt x="9826193" y="9080"/>
                  </a:moveTo>
                  <a:lnTo>
                    <a:pt x="9821989" y="4800"/>
                  </a:lnTo>
                  <a:lnTo>
                    <a:pt x="9816325" y="2374"/>
                  </a:lnTo>
                  <a:lnTo>
                    <a:pt x="9811067" y="2374"/>
                  </a:lnTo>
                  <a:lnTo>
                    <a:pt x="9804159" y="2374"/>
                  </a:lnTo>
                  <a:lnTo>
                    <a:pt x="9797974" y="6591"/>
                  </a:lnTo>
                  <a:lnTo>
                    <a:pt x="9796843" y="16344"/>
                  </a:lnTo>
                  <a:lnTo>
                    <a:pt x="9798939" y="16103"/>
                  </a:lnTo>
                  <a:lnTo>
                    <a:pt x="9817468" y="16078"/>
                  </a:lnTo>
                  <a:lnTo>
                    <a:pt x="9824872" y="15468"/>
                  </a:lnTo>
                  <a:lnTo>
                    <a:pt x="9826193" y="908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82" name="Google Shape;9482;gefe2f4b35a_0_4785"/>
            <p:cNvSpPr/>
            <p:nvPr/>
          </p:nvSpPr>
          <p:spPr>
            <a:xfrm>
              <a:off x="494040" y="3039747"/>
              <a:ext cx="52070" cy="19050"/>
            </a:xfrm>
            <a:custGeom>
              <a:rect b="b" l="l" r="r" t="t"/>
              <a:pathLst>
                <a:path extrusionOk="0" h="19050" w="52070">
                  <a:moveTo>
                    <a:pt x="42925" y="0"/>
                  </a:moveTo>
                  <a:lnTo>
                    <a:pt x="38811" y="0"/>
                  </a:lnTo>
                  <a:lnTo>
                    <a:pt x="25921" y="632"/>
                  </a:lnTo>
                  <a:lnTo>
                    <a:pt x="14738" y="2946"/>
                  </a:lnTo>
                  <a:lnTo>
                    <a:pt x="5889" y="7565"/>
                  </a:lnTo>
                  <a:lnTo>
                    <a:pt x="0" y="15113"/>
                  </a:lnTo>
                  <a:lnTo>
                    <a:pt x="9359" y="17310"/>
                  </a:lnTo>
                  <a:lnTo>
                    <a:pt x="16179" y="18465"/>
                  </a:lnTo>
                  <a:lnTo>
                    <a:pt x="21691" y="18465"/>
                  </a:lnTo>
                  <a:lnTo>
                    <a:pt x="29751" y="17395"/>
                  </a:lnTo>
                  <a:lnTo>
                    <a:pt x="36610" y="14101"/>
                  </a:lnTo>
                  <a:lnTo>
                    <a:pt x="43465" y="8462"/>
                  </a:lnTo>
                  <a:lnTo>
                    <a:pt x="51511" y="355"/>
                  </a:lnTo>
                  <a:lnTo>
                    <a:pt x="42925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83" name="Google Shape;9483;gefe2f4b35a_0_4785"/>
            <p:cNvSpPr/>
            <p:nvPr/>
          </p:nvSpPr>
          <p:spPr>
            <a:xfrm>
              <a:off x="927912" y="3039007"/>
              <a:ext cx="9076055" cy="53339"/>
            </a:xfrm>
            <a:custGeom>
              <a:rect b="b" l="l" r="r" t="t"/>
              <a:pathLst>
                <a:path extrusionOk="0" h="53339" w="9076055">
                  <a:moveTo>
                    <a:pt x="30632" y="14389"/>
                  </a:moveTo>
                  <a:lnTo>
                    <a:pt x="29972" y="8356"/>
                  </a:lnTo>
                  <a:lnTo>
                    <a:pt x="28676" y="7010"/>
                  </a:lnTo>
                  <a:lnTo>
                    <a:pt x="27063" y="6464"/>
                  </a:lnTo>
                  <a:lnTo>
                    <a:pt x="25298" y="6464"/>
                  </a:lnTo>
                  <a:lnTo>
                    <a:pt x="18326" y="6464"/>
                  </a:lnTo>
                  <a:lnTo>
                    <a:pt x="8991" y="14935"/>
                  </a:lnTo>
                  <a:lnTo>
                    <a:pt x="0" y="23888"/>
                  </a:lnTo>
                  <a:lnTo>
                    <a:pt x="1308" y="26873"/>
                  </a:lnTo>
                  <a:lnTo>
                    <a:pt x="6096" y="26873"/>
                  </a:lnTo>
                  <a:lnTo>
                    <a:pt x="14744" y="25031"/>
                  </a:lnTo>
                  <a:lnTo>
                    <a:pt x="24244" y="20408"/>
                  </a:lnTo>
                  <a:lnTo>
                    <a:pt x="30632" y="14389"/>
                  </a:lnTo>
                  <a:close/>
                </a:path>
                <a:path extrusionOk="0" h="53339" w="9076055">
                  <a:moveTo>
                    <a:pt x="490232" y="40716"/>
                  </a:moveTo>
                  <a:lnTo>
                    <a:pt x="488556" y="32194"/>
                  </a:lnTo>
                  <a:lnTo>
                    <a:pt x="483819" y="27178"/>
                  </a:lnTo>
                  <a:lnTo>
                    <a:pt x="478028" y="25527"/>
                  </a:lnTo>
                  <a:lnTo>
                    <a:pt x="472973" y="27292"/>
                  </a:lnTo>
                  <a:lnTo>
                    <a:pt x="471246" y="32524"/>
                  </a:lnTo>
                  <a:lnTo>
                    <a:pt x="475119" y="41084"/>
                  </a:lnTo>
                  <a:lnTo>
                    <a:pt x="486892" y="52844"/>
                  </a:lnTo>
                  <a:lnTo>
                    <a:pt x="490232" y="40716"/>
                  </a:lnTo>
                  <a:close/>
                </a:path>
                <a:path extrusionOk="0" h="53339" w="9076055">
                  <a:moveTo>
                    <a:pt x="2018766" y="1104"/>
                  </a:moveTo>
                  <a:lnTo>
                    <a:pt x="2015959" y="749"/>
                  </a:lnTo>
                  <a:lnTo>
                    <a:pt x="2013318" y="571"/>
                  </a:lnTo>
                  <a:lnTo>
                    <a:pt x="2010841" y="571"/>
                  </a:lnTo>
                  <a:lnTo>
                    <a:pt x="2002548" y="1435"/>
                  </a:lnTo>
                  <a:lnTo>
                    <a:pt x="1996084" y="4152"/>
                  </a:lnTo>
                  <a:lnTo>
                    <a:pt x="1991652" y="8890"/>
                  </a:lnTo>
                  <a:lnTo>
                    <a:pt x="1989416" y="15849"/>
                  </a:lnTo>
                  <a:lnTo>
                    <a:pt x="1992223" y="16205"/>
                  </a:lnTo>
                  <a:lnTo>
                    <a:pt x="1994865" y="16383"/>
                  </a:lnTo>
                  <a:lnTo>
                    <a:pt x="1997329" y="16383"/>
                  </a:lnTo>
                  <a:lnTo>
                    <a:pt x="2005622" y="15519"/>
                  </a:lnTo>
                  <a:lnTo>
                    <a:pt x="2012073" y="12801"/>
                  </a:lnTo>
                  <a:lnTo>
                    <a:pt x="2016531" y="8064"/>
                  </a:lnTo>
                  <a:lnTo>
                    <a:pt x="2018766" y="1104"/>
                  </a:lnTo>
                  <a:close/>
                </a:path>
                <a:path extrusionOk="0" h="53339" w="9076055">
                  <a:moveTo>
                    <a:pt x="2402027" y="15849"/>
                  </a:moveTo>
                  <a:lnTo>
                    <a:pt x="2397277" y="12547"/>
                  </a:lnTo>
                  <a:lnTo>
                    <a:pt x="2390610" y="9956"/>
                  </a:lnTo>
                  <a:lnTo>
                    <a:pt x="2382748" y="8255"/>
                  </a:lnTo>
                  <a:lnTo>
                    <a:pt x="2374417" y="7632"/>
                  </a:lnTo>
                  <a:lnTo>
                    <a:pt x="2365425" y="8483"/>
                  </a:lnTo>
                  <a:lnTo>
                    <a:pt x="2357729" y="11201"/>
                  </a:lnTo>
                  <a:lnTo>
                    <a:pt x="2352344" y="16078"/>
                  </a:lnTo>
                  <a:lnTo>
                    <a:pt x="2350262" y="23342"/>
                  </a:lnTo>
                  <a:lnTo>
                    <a:pt x="2352751" y="22593"/>
                  </a:lnTo>
                  <a:lnTo>
                    <a:pt x="2355697" y="22326"/>
                  </a:lnTo>
                  <a:lnTo>
                    <a:pt x="2363203" y="22326"/>
                  </a:lnTo>
                  <a:lnTo>
                    <a:pt x="2382151" y="24269"/>
                  </a:lnTo>
                  <a:lnTo>
                    <a:pt x="2394356" y="24269"/>
                  </a:lnTo>
                  <a:lnTo>
                    <a:pt x="2400617" y="22542"/>
                  </a:lnTo>
                  <a:lnTo>
                    <a:pt x="2402027" y="15849"/>
                  </a:lnTo>
                  <a:close/>
                </a:path>
                <a:path extrusionOk="0" h="53339" w="9076055">
                  <a:moveTo>
                    <a:pt x="3118637" y="30822"/>
                  </a:moveTo>
                  <a:lnTo>
                    <a:pt x="3118218" y="21539"/>
                  </a:lnTo>
                  <a:lnTo>
                    <a:pt x="3115272" y="16903"/>
                  </a:lnTo>
                  <a:lnTo>
                    <a:pt x="3109226" y="16903"/>
                  </a:lnTo>
                  <a:lnTo>
                    <a:pt x="3105480" y="16903"/>
                  </a:lnTo>
                  <a:lnTo>
                    <a:pt x="3100552" y="18681"/>
                  </a:lnTo>
                  <a:lnTo>
                    <a:pt x="3094355" y="23342"/>
                  </a:lnTo>
                  <a:lnTo>
                    <a:pt x="3101467" y="32296"/>
                  </a:lnTo>
                  <a:lnTo>
                    <a:pt x="3107144" y="35458"/>
                  </a:lnTo>
                  <a:lnTo>
                    <a:pt x="3116110" y="35458"/>
                  </a:lnTo>
                  <a:lnTo>
                    <a:pt x="3118637" y="30822"/>
                  </a:lnTo>
                  <a:close/>
                </a:path>
                <a:path extrusionOk="0" h="53339" w="9076055">
                  <a:moveTo>
                    <a:pt x="3215068" y="25844"/>
                  </a:moveTo>
                  <a:lnTo>
                    <a:pt x="3213138" y="22237"/>
                  </a:lnTo>
                  <a:lnTo>
                    <a:pt x="3209379" y="22237"/>
                  </a:lnTo>
                  <a:lnTo>
                    <a:pt x="3206432" y="22237"/>
                  </a:lnTo>
                  <a:lnTo>
                    <a:pt x="3202381" y="24447"/>
                  </a:lnTo>
                  <a:lnTo>
                    <a:pt x="3197288" y="30607"/>
                  </a:lnTo>
                  <a:lnTo>
                    <a:pt x="3202127" y="35013"/>
                  </a:lnTo>
                  <a:lnTo>
                    <a:pt x="3205937" y="36664"/>
                  </a:lnTo>
                  <a:lnTo>
                    <a:pt x="3212947" y="36664"/>
                  </a:lnTo>
                  <a:lnTo>
                    <a:pt x="3214979" y="33058"/>
                  </a:lnTo>
                  <a:lnTo>
                    <a:pt x="3215068" y="25844"/>
                  </a:lnTo>
                  <a:close/>
                </a:path>
                <a:path extrusionOk="0" h="53339" w="9076055">
                  <a:moveTo>
                    <a:pt x="3499485" y="23342"/>
                  </a:moveTo>
                  <a:lnTo>
                    <a:pt x="3496348" y="19951"/>
                  </a:lnTo>
                  <a:lnTo>
                    <a:pt x="3492462" y="18503"/>
                  </a:lnTo>
                  <a:lnTo>
                    <a:pt x="3488385" y="18503"/>
                  </a:lnTo>
                  <a:lnTo>
                    <a:pt x="3480638" y="20078"/>
                  </a:lnTo>
                  <a:lnTo>
                    <a:pt x="3473221" y="24345"/>
                  </a:lnTo>
                  <a:lnTo>
                    <a:pt x="3466947" y="30594"/>
                  </a:lnTo>
                  <a:lnTo>
                    <a:pt x="3462591" y="38100"/>
                  </a:lnTo>
                  <a:lnTo>
                    <a:pt x="3470897" y="38620"/>
                  </a:lnTo>
                  <a:lnTo>
                    <a:pt x="3474783" y="38620"/>
                  </a:lnTo>
                  <a:lnTo>
                    <a:pt x="3484105" y="37998"/>
                  </a:lnTo>
                  <a:lnTo>
                    <a:pt x="3491750" y="35687"/>
                  </a:lnTo>
                  <a:lnTo>
                    <a:pt x="3497097" y="31026"/>
                  </a:lnTo>
                  <a:lnTo>
                    <a:pt x="3499485" y="23342"/>
                  </a:lnTo>
                  <a:close/>
                </a:path>
                <a:path extrusionOk="0" h="53339" w="9076055">
                  <a:moveTo>
                    <a:pt x="5495785" y="15849"/>
                  </a:moveTo>
                  <a:lnTo>
                    <a:pt x="5486984" y="16205"/>
                  </a:lnTo>
                  <a:lnTo>
                    <a:pt x="5479097" y="17576"/>
                  </a:lnTo>
                  <a:lnTo>
                    <a:pt x="5474017" y="21767"/>
                  </a:lnTo>
                  <a:lnTo>
                    <a:pt x="5473598" y="30594"/>
                  </a:lnTo>
                  <a:lnTo>
                    <a:pt x="5475478" y="30657"/>
                  </a:lnTo>
                  <a:lnTo>
                    <a:pt x="5486857" y="30657"/>
                  </a:lnTo>
                  <a:lnTo>
                    <a:pt x="5492521" y="24599"/>
                  </a:lnTo>
                  <a:lnTo>
                    <a:pt x="5495785" y="15849"/>
                  </a:lnTo>
                  <a:close/>
                </a:path>
                <a:path extrusionOk="0" h="53339" w="9076055">
                  <a:moveTo>
                    <a:pt x="9075483" y="8369"/>
                  </a:moveTo>
                  <a:lnTo>
                    <a:pt x="9073197" y="9359"/>
                  </a:lnTo>
                  <a:lnTo>
                    <a:pt x="9070950" y="9766"/>
                  </a:lnTo>
                  <a:lnTo>
                    <a:pt x="9063342" y="9766"/>
                  </a:lnTo>
                  <a:lnTo>
                    <a:pt x="9058199" y="7327"/>
                  </a:lnTo>
                  <a:lnTo>
                    <a:pt x="9048737" y="2438"/>
                  </a:lnTo>
                  <a:lnTo>
                    <a:pt x="9044394" y="0"/>
                  </a:lnTo>
                  <a:lnTo>
                    <a:pt x="9040597" y="0"/>
                  </a:lnTo>
                  <a:lnTo>
                    <a:pt x="9037053" y="0"/>
                  </a:lnTo>
                  <a:lnTo>
                    <a:pt x="9033967" y="2120"/>
                  </a:lnTo>
                  <a:lnTo>
                    <a:pt x="9031478" y="8369"/>
                  </a:lnTo>
                  <a:lnTo>
                    <a:pt x="9033358" y="8280"/>
                  </a:lnTo>
                  <a:lnTo>
                    <a:pt x="9040304" y="8280"/>
                  </a:lnTo>
                  <a:lnTo>
                    <a:pt x="9046477" y="11480"/>
                  </a:lnTo>
                  <a:lnTo>
                    <a:pt x="9057284" y="17881"/>
                  </a:lnTo>
                  <a:lnTo>
                    <a:pt x="9061945" y="21082"/>
                  </a:lnTo>
                  <a:lnTo>
                    <a:pt x="9069781" y="21082"/>
                  </a:lnTo>
                  <a:lnTo>
                    <a:pt x="9072982" y="17894"/>
                  </a:lnTo>
                  <a:lnTo>
                    <a:pt x="9075483" y="836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84" name="Google Shape;9484;gefe2f4b35a_0_4785"/>
            <p:cNvSpPr/>
            <p:nvPr/>
          </p:nvSpPr>
          <p:spPr>
            <a:xfrm>
              <a:off x="287724" y="3069605"/>
              <a:ext cx="29845" cy="37464"/>
            </a:xfrm>
            <a:custGeom>
              <a:rect b="b" l="l" r="r" t="t"/>
              <a:pathLst>
                <a:path extrusionOk="0" h="37464" w="29845">
                  <a:moveTo>
                    <a:pt x="22148" y="0"/>
                  </a:moveTo>
                  <a:lnTo>
                    <a:pt x="17666" y="10414"/>
                  </a:lnTo>
                  <a:lnTo>
                    <a:pt x="11807" y="19359"/>
                  </a:lnTo>
                  <a:lnTo>
                    <a:pt x="5582" y="27873"/>
                  </a:lnTo>
                  <a:lnTo>
                    <a:pt x="0" y="36995"/>
                  </a:lnTo>
                  <a:lnTo>
                    <a:pt x="1117" y="37211"/>
                  </a:lnTo>
                  <a:lnTo>
                    <a:pt x="2247" y="37325"/>
                  </a:lnTo>
                  <a:lnTo>
                    <a:pt x="3390" y="37325"/>
                  </a:lnTo>
                  <a:lnTo>
                    <a:pt x="16564" y="32941"/>
                  </a:lnTo>
                  <a:lnTo>
                    <a:pt x="26481" y="22525"/>
                  </a:lnTo>
                  <a:lnTo>
                    <a:pt x="29542" y="10177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85" name="Google Shape;9485;gefe2f4b35a_0_4785"/>
            <p:cNvSpPr/>
            <p:nvPr/>
          </p:nvSpPr>
          <p:spPr>
            <a:xfrm>
              <a:off x="1075359" y="3069614"/>
              <a:ext cx="9355455" cy="67310"/>
            </a:xfrm>
            <a:custGeom>
              <a:rect b="b" l="l" r="r" t="t"/>
              <a:pathLst>
                <a:path extrusionOk="0" h="67310" w="9355455">
                  <a:moveTo>
                    <a:pt x="37769" y="14109"/>
                  </a:moveTo>
                  <a:lnTo>
                    <a:pt x="37287" y="7493"/>
                  </a:lnTo>
                  <a:lnTo>
                    <a:pt x="35636" y="8128"/>
                  </a:lnTo>
                  <a:lnTo>
                    <a:pt x="33591" y="8369"/>
                  </a:lnTo>
                  <a:lnTo>
                    <a:pt x="28130" y="8369"/>
                  </a:lnTo>
                  <a:lnTo>
                    <a:pt x="13576" y="6515"/>
                  </a:lnTo>
                  <a:lnTo>
                    <a:pt x="10401" y="6515"/>
                  </a:lnTo>
                  <a:lnTo>
                    <a:pt x="4368" y="6515"/>
                  </a:lnTo>
                  <a:lnTo>
                    <a:pt x="0" y="8191"/>
                  </a:lnTo>
                  <a:lnTo>
                    <a:pt x="469" y="14744"/>
                  </a:lnTo>
                  <a:lnTo>
                    <a:pt x="2070" y="14135"/>
                  </a:lnTo>
                  <a:lnTo>
                    <a:pt x="4064" y="13919"/>
                  </a:lnTo>
                  <a:lnTo>
                    <a:pt x="9461" y="13919"/>
                  </a:lnTo>
                  <a:lnTo>
                    <a:pt x="24130" y="15798"/>
                  </a:lnTo>
                  <a:lnTo>
                    <a:pt x="33388" y="15798"/>
                  </a:lnTo>
                  <a:lnTo>
                    <a:pt x="37769" y="14109"/>
                  </a:lnTo>
                  <a:close/>
                </a:path>
                <a:path extrusionOk="0" h="67310" w="9355455">
                  <a:moveTo>
                    <a:pt x="884389" y="14744"/>
                  </a:moveTo>
                  <a:lnTo>
                    <a:pt x="881430" y="11582"/>
                  </a:lnTo>
                  <a:lnTo>
                    <a:pt x="876922" y="9918"/>
                  </a:lnTo>
                  <a:lnTo>
                    <a:pt x="872324" y="9918"/>
                  </a:lnTo>
                  <a:lnTo>
                    <a:pt x="865771" y="11099"/>
                  </a:lnTo>
                  <a:lnTo>
                    <a:pt x="860056" y="14732"/>
                  </a:lnTo>
                  <a:lnTo>
                    <a:pt x="856170" y="20942"/>
                  </a:lnTo>
                  <a:lnTo>
                    <a:pt x="855065" y="29845"/>
                  </a:lnTo>
                  <a:lnTo>
                    <a:pt x="864768" y="28359"/>
                  </a:lnTo>
                  <a:lnTo>
                    <a:pt x="873048" y="25577"/>
                  </a:lnTo>
                  <a:lnTo>
                    <a:pt x="879665" y="21158"/>
                  </a:lnTo>
                  <a:lnTo>
                    <a:pt x="884389" y="14744"/>
                  </a:lnTo>
                  <a:close/>
                </a:path>
                <a:path extrusionOk="0" h="67310" w="9355455">
                  <a:moveTo>
                    <a:pt x="1392529" y="36995"/>
                  </a:moveTo>
                  <a:lnTo>
                    <a:pt x="1389964" y="35915"/>
                  </a:lnTo>
                  <a:lnTo>
                    <a:pt x="1387297" y="35445"/>
                  </a:lnTo>
                  <a:lnTo>
                    <a:pt x="1384668" y="35445"/>
                  </a:lnTo>
                  <a:lnTo>
                    <a:pt x="1373162" y="38366"/>
                  </a:lnTo>
                  <a:lnTo>
                    <a:pt x="1365059" y="45212"/>
                  </a:lnTo>
                  <a:lnTo>
                    <a:pt x="1363243" y="53124"/>
                  </a:lnTo>
                  <a:lnTo>
                    <a:pt x="1370660" y="59232"/>
                  </a:lnTo>
                  <a:lnTo>
                    <a:pt x="1374673" y="52311"/>
                  </a:lnTo>
                  <a:lnTo>
                    <a:pt x="1382699" y="49314"/>
                  </a:lnTo>
                  <a:lnTo>
                    <a:pt x="1390167" y="45707"/>
                  </a:lnTo>
                  <a:lnTo>
                    <a:pt x="1392529" y="36995"/>
                  </a:lnTo>
                  <a:close/>
                </a:path>
                <a:path extrusionOk="0" h="67310" w="9355455">
                  <a:moveTo>
                    <a:pt x="1601495" y="24218"/>
                  </a:moveTo>
                  <a:lnTo>
                    <a:pt x="1600822" y="17538"/>
                  </a:lnTo>
                  <a:lnTo>
                    <a:pt x="1597723" y="14198"/>
                  </a:lnTo>
                  <a:lnTo>
                    <a:pt x="1592567" y="14198"/>
                  </a:lnTo>
                  <a:lnTo>
                    <a:pt x="1588465" y="14198"/>
                  </a:lnTo>
                  <a:lnTo>
                    <a:pt x="1583055" y="16319"/>
                  </a:lnTo>
                  <a:lnTo>
                    <a:pt x="1576717" y="22225"/>
                  </a:lnTo>
                  <a:lnTo>
                    <a:pt x="1583842" y="26098"/>
                  </a:lnTo>
                  <a:lnTo>
                    <a:pt x="1589265" y="27559"/>
                  </a:lnTo>
                  <a:lnTo>
                    <a:pt x="1599069" y="27559"/>
                  </a:lnTo>
                  <a:lnTo>
                    <a:pt x="1601495" y="24218"/>
                  </a:lnTo>
                  <a:close/>
                </a:path>
                <a:path extrusionOk="0" h="67310" w="9355455">
                  <a:moveTo>
                    <a:pt x="1672501" y="14744"/>
                  </a:moveTo>
                  <a:lnTo>
                    <a:pt x="1663928" y="14541"/>
                  </a:lnTo>
                  <a:lnTo>
                    <a:pt x="1662620" y="7213"/>
                  </a:lnTo>
                  <a:lnTo>
                    <a:pt x="1653590" y="7213"/>
                  </a:lnTo>
                  <a:lnTo>
                    <a:pt x="1652600" y="7213"/>
                  </a:lnTo>
                  <a:lnTo>
                    <a:pt x="1651533" y="7302"/>
                  </a:lnTo>
                  <a:lnTo>
                    <a:pt x="1650339" y="7493"/>
                  </a:lnTo>
                  <a:lnTo>
                    <a:pt x="1650339" y="29845"/>
                  </a:lnTo>
                  <a:lnTo>
                    <a:pt x="1665300" y="29845"/>
                  </a:lnTo>
                  <a:lnTo>
                    <a:pt x="1665300" y="22237"/>
                  </a:lnTo>
                  <a:lnTo>
                    <a:pt x="1671091" y="20853"/>
                  </a:lnTo>
                  <a:lnTo>
                    <a:pt x="1672501" y="14744"/>
                  </a:lnTo>
                  <a:close/>
                </a:path>
                <a:path extrusionOk="0" h="67310" w="9355455">
                  <a:moveTo>
                    <a:pt x="1769275" y="43992"/>
                  </a:moveTo>
                  <a:lnTo>
                    <a:pt x="1760816" y="36982"/>
                  </a:lnTo>
                  <a:lnTo>
                    <a:pt x="1756854" y="44056"/>
                  </a:lnTo>
                  <a:lnTo>
                    <a:pt x="1748815" y="47066"/>
                  </a:lnTo>
                  <a:lnTo>
                    <a:pt x="1741322" y="50596"/>
                  </a:lnTo>
                  <a:lnTo>
                    <a:pt x="1738947" y="59220"/>
                  </a:lnTo>
                  <a:lnTo>
                    <a:pt x="1742541" y="60998"/>
                  </a:lnTo>
                  <a:lnTo>
                    <a:pt x="1746224" y="61760"/>
                  </a:lnTo>
                  <a:lnTo>
                    <a:pt x="1749729" y="61760"/>
                  </a:lnTo>
                  <a:lnTo>
                    <a:pt x="1761134" y="58940"/>
                  </a:lnTo>
                  <a:lnTo>
                    <a:pt x="1768513" y="52158"/>
                  </a:lnTo>
                  <a:lnTo>
                    <a:pt x="1769275" y="43992"/>
                  </a:lnTo>
                  <a:close/>
                </a:path>
                <a:path extrusionOk="0" h="67310" w="9355455">
                  <a:moveTo>
                    <a:pt x="2644711" y="0"/>
                  </a:moveTo>
                  <a:lnTo>
                    <a:pt x="2633522" y="3543"/>
                  </a:lnTo>
                  <a:lnTo>
                    <a:pt x="2620683" y="5422"/>
                  </a:lnTo>
                  <a:lnTo>
                    <a:pt x="2608846" y="8280"/>
                  </a:lnTo>
                  <a:lnTo>
                    <a:pt x="2600693" y="14744"/>
                  </a:lnTo>
                  <a:lnTo>
                    <a:pt x="2605100" y="19304"/>
                  </a:lnTo>
                  <a:lnTo>
                    <a:pt x="2612656" y="21704"/>
                  </a:lnTo>
                  <a:lnTo>
                    <a:pt x="2620289" y="21704"/>
                  </a:lnTo>
                  <a:lnTo>
                    <a:pt x="2629725" y="20396"/>
                  </a:lnTo>
                  <a:lnTo>
                    <a:pt x="2637866" y="16433"/>
                  </a:lnTo>
                  <a:lnTo>
                    <a:pt x="2643314" y="9664"/>
                  </a:lnTo>
                  <a:lnTo>
                    <a:pt x="2644711" y="0"/>
                  </a:lnTo>
                  <a:close/>
                </a:path>
                <a:path extrusionOk="0" h="67310" w="9355455">
                  <a:moveTo>
                    <a:pt x="3182556" y="22225"/>
                  </a:moveTo>
                  <a:lnTo>
                    <a:pt x="3160369" y="22225"/>
                  </a:lnTo>
                  <a:lnTo>
                    <a:pt x="3160369" y="44462"/>
                  </a:lnTo>
                  <a:lnTo>
                    <a:pt x="3182556" y="44462"/>
                  </a:lnTo>
                  <a:lnTo>
                    <a:pt x="3182556" y="22225"/>
                  </a:lnTo>
                  <a:close/>
                </a:path>
                <a:path extrusionOk="0" h="67310" w="9355455">
                  <a:moveTo>
                    <a:pt x="3318929" y="38163"/>
                  </a:moveTo>
                  <a:lnTo>
                    <a:pt x="3307677" y="29845"/>
                  </a:lnTo>
                  <a:lnTo>
                    <a:pt x="3301898" y="40576"/>
                  </a:lnTo>
                  <a:lnTo>
                    <a:pt x="3290697" y="45961"/>
                  </a:lnTo>
                  <a:lnTo>
                    <a:pt x="3278771" y="50634"/>
                  </a:lnTo>
                  <a:lnTo>
                    <a:pt x="3270847" y="59220"/>
                  </a:lnTo>
                  <a:lnTo>
                    <a:pt x="3275012" y="64262"/>
                  </a:lnTo>
                  <a:lnTo>
                    <a:pt x="3280473" y="66306"/>
                  </a:lnTo>
                  <a:lnTo>
                    <a:pt x="3286239" y="66306"/>
                  </a:lnTo>
                  <a:lnTo>
                    <a:pt x="3302774" y="61480"/>
                  </a:lnTo>
                  <a:lnTo>
                    <a:pt x="3315474" y="50406"/>
                  </a:lnTo>
                  <a:lnTo>
                    <a:pt x="3318929" y="38163"/>
                  </a:lnTo>
                  <a:close/>
                </a:path>
                <a:path extrusionOk="0" h="67310" w="9355455">
                  <a:moveTo>
                    <a:pt x="3865842" y="28384"/>
                  </a:moveTo>
                  <a:lnTo>
                    <a:pt x="3860152" y="22237"/>
                  </a:lnTo>
                  <a:lnTo>
                    <a:pt x="3850297" y="28270"/>
                  </a:lnTo>
                  <a:lnTo>
                    <a:pt x="3847846" y="32626"/>
                  </a:lnTo>
                  <a:lnTo>
                    <a:pt x="3850500" y="35267"/>
                  </a:lnTo>
                  <a:lnTo>
                    <a:pt x="3855910" y="36156"/>
                  </a:lnTo>
                  <a:lnTo>
                    <a:pt x="3861612" y="35306"/>
                  </a:lnTo>
                  <a:lnTo>
                    <a:pt x="3865626" y="32727"/>
                  </a:lnTo>
                  <a:lnTo>
                    <a:pt x="3865842" y="28384"/>
                  </a:lnTo>
                  <a:close/>
                </a:path>
                <a:path extrusionOk="0" h="67310" w="9355455">
                  <a:moveTo>
                    <a:pt x="4302176" y="14744"/>
                  </a:moveTo>
                  <a:lnTo>
                    <a:pt x="4280255" y="14744"/>
                  </a:lnTo>
                  <a:lnTo>
                    <a:pt x="4281043" y="23177"/>
                  </a:lnTo>
                  <a:lnTo>
                    <a:pt x="4284027" y="29502"/>
                  </a:lnTo>
                  <a:lnTo>
                    <a:pt x="4288777" y="33997"/>
                  </a:lnTo>
                  <a:lnTo>
                    <a:pt x="4294911" y="36995"/>
                  </a:lnTo>
                  <a:lnTo>
                    <a:pt x="4294657" y="26962"/>
                  </a:lnTo>
                  <a:lnTo>
                    <a:pt x="4298366" y="20853"/>
                  </a:lnTo>
                  <a:lnTo>
                    <a:pt x="4302176" y="14744"/>
                  </a:lnTo>
                  <a:close/>
                </a:path>
                <a:path extrusionOk="0" h="67310" w="9355455">
                  <a:moveTo>
                    <a:pt x="6130137" y="34417"/>
                  </a:moveTo>
                  <a:lnTo>
                    <a:pt x="6121781" y="29845"/>
                  </a:lnTo>
                  <a:lnTo>
                    <a:pt x="6121057" y="33616"/>
                  </a:lnTo>
                  <a:lnTo>
                    <a:pt x="6119457" y="35001"/>
                  </a:lnTo>
                  <a:lnTo>
                    <a:pt x="6114478" y="35001"/>
                  </a:lnTo>
                  <a:lnTo>
                    <a:pt x="6110643" y="32385"/>
                  </a:lnTo>
                  <a:lnTo>
                    <a:pt x="6106795" y="29845"/>
                  </a:lnTo>
                  <a:lnTo>
                    <a:pt x="6102451" y="41592"/>
                  </a:lnTo>
                  <a:lnTo>
                    <a:pt x="6107887" y="45593"/>
                  </a:lnTo>
                  <a:lnTo>
                    <a:pt x="6114669" y="45593"/>
                  </a:lnTo>
                  <a:lnTo>
                    <a:pt x="6123114" y="43840"/>
                  </a:lnTo>
                  <a:lnTo>
                    <a:pt x="6129426" y="39598"/>
                  </a:lnTo>
                  <a:lnTo>
                    <a:pt x="6130137" y="34417"/>
                  </a:lnTo>
                  <a:close/>
                </a:path>
                <a:path extrusionOk="0" h="67310" w="9355455">
                  <a:moveTo>
                    <a:pt x="6375933" y="38684"/>
                  </a:moveTo>
                  <a:lnTo>
                    <a:pt x="6364630" y="29845"/>
                  </a:lnTo>
                  <a:lnTo>
                    <a:pt x="6361036" y="42735"/>
                  </a:lnTo>
                  <a:lnTo>
                    <a:pt x="6350482" y="48742"/>
                  </a:lnTo>
                  <a:lnTo>
                    <a:pt x="6339649" y="54571"/>
                  </a:lnTo>
                  <a:lnTo>
                    <a:pt x="6335281" y="66941"/>
                  </a:lnTo>
                  <a:lnTo>
                    <a:pt x="6336639" y="67132"/>
                  </a:lnTo>
                  <a:lnTo>
                    <a:pt x="6339370" y="67208"/>
                  </a:lnTo>
                  <a:lnTo>
                    <a:pt x="6358039" y="62369"/>
                  </a:lnTo>
                  <a:lnTo>
                    <a:pt x="6371984" y="51193"/>
                  </a:lnTo>
                  <a:lnTo>
                    <a:pt x="6375933" y="38684"/>
                  </a:lnTo>
                  <a:close/>
                </a:path>
                <a:path extrusionOk="0" h="67310" w="9355455">
                  <a:moveTo>
                    <a:pt x="8723211" y="6870"/>
                  </a:moveTo>
                  <a:lnTo>
                    <a:pt x="8723008" y="6870"/>
                  </a:lnTo>
                  <a:lnTo>
                    <a:pt x="8694725" y="8737"/>
                  </a:lnTo>
                  <a:lnTo>
                    <a:pt x="8695233" y="8737"/>
                  </a:lnTo>
                  <a:lnTo>
                    <a:pt x="8723211" y="6870"/>
                  </a:lnTo>
                  <a:close/>
                </a:path>
                <a:path extrusionOk="0" h="67310" w="9355455">
                  <a:moveTo>
                    <a:pt x="8780755" y="22225"/>
                  </a:moveTo>
                  <a:lnTo>
                    <a:pt x="8780043" y="22225"/>
                  </a:lnTo>
                  <a:lnTo>
                    <a:pt x="8772017" y="23291"/>
                  </a:lnTo>
                  <a:lnTo>
                    <a:pt x="8766023" y="26301"/>
                  </a:lnTo>
                  <a:lnTo>
                    <a:pt x="8761692" y="30962"/>
                  </a:lnTo>
                  <a:lnTo>
                    <a:pt x="8758631" y="36982"/>
                  </a:lnTo>
                  <a:lnTo>
                    <a:pt x="8760523" y="37033"/>
                  </a:lnTo>
                  <a:lnTo>
                    <a:pt x="8771865" y="37033"/>
                  </a:lnTo>
                  <a:lnTo>
                    <a:pt x="8777757" y="31089"/>
                  </a:lnTo>
                  <a:lnTo>
                    <a:pt x="8780755" y="22225"/>
                  </a:lnTo>
                  <a:close/>
                </a:path>
                <a:path extrusionOk="0" h="67310" w="9355455">
                  <a:moveTo>
                    <a:pt x="9134348" y="7493"/>
                  </a:moveTo>
                  <a:lnTo>
                    <a:pt x="9119667" y="7493"/>
                  </a:lnTo>
                  <a:lnTo>
                    <a:pt x="9119667" y="14744"/>
                  </a:lnTo>
                  <a:lnTo>
                    <a:pt x="9113672" y="16129"/>
                  </a:lnTo>
                  <a:lnTo>
                    <a:pt x="9112199" y="22237"/>
                  </a:lnTo>
                  <a:lnTo>
                    <a:pt x="9121140" y="21894"/>
                  </a:lnTo>
                  <a:lnTo>
                    <a:pt x="9129014" y="20523"/>
                  </a:lnTo>
                  <a:lnTo>
                    <a:pt x="9134018" y="16319"/>
                  </a:lnTo>
                  <a:lnTo>
                    <a:pt x="9134348" y="7493"/>
                  </a:lnTo>
                  <a:close/>
                </a:path>
                <a:path extrusionOk="0" h="67310" w="9355455">
                  <a:moveTo>
                    <a:pt x="9355353" y="22237"/>
                  </a:moveTo>
                  <a:lnTo>
                    <a:pt x="9353702" y="10896"/>
                  </a:lnTo>
                  <a:lnTo>
                    <a:pt x="9346743" y="4940"/>
                  </a:lnTo>
                  <a:lnTo>
                    <a:pt x="9336761" y="2057"/>
                  </a:lnTo>
                  <a:lnTo>
                    <a:pt x="9326029" y="0"/>
                  </a:lnTo>
                  <a:lnTo>
                    <a:pt x="9327655" y="11353"/>
                  </a:lnTo>
                  <a:lnTo>
                    <a:pt x="9334538" y="17335"/>
                  </a:lnTo>
                  <a:lnTo>
                    <a:pt x="9344495" y="20218"/>
                  </a:lnTo>
                  <a:lnTo>
                    <a:pt x="9355353" y="222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86" name="Google Shape;9486;gefe2f4b35a_0_4785"/>
            <p:cNvSpPr/>
            <p:nvPr/>
          </p:nvSpPr>
          <p:spPr>
            <a:xfrm>
              <a:off x="722157" y="3114221"/>
              <a:ext cx="19684" cy="15239"/>
            </a:xfrm>
            <a:custGeom>
              <a:rect b="b" l="l" r="r" t="t"/>
              <a:pathLst>
                <a:path extrusionOk="0" h="15239" w="19684">
                  <a:moveTo>
                    <a:pt x="19062" y="0"/>
                  </a:moveTo>
                  <a:lnTo>
                    <a:pt x="11112" y="423"/>
                  </a:lnTo>
                  <a:lnTo>
                    <a:pt x="4340" y="2060"/>
                  </a:lnTo>
                  <a:lnTo>
                    <a:pt x="163" y="6322"/>
                  </a:lnTo>
                  <a:lnTo>
                    <a:pt x="0" y="14617"/>
                  </a:lnTo>
                  <a:lnTo>
                    <a:pt x="9867" y="14630"/>
                  </a:lnTo>
                  <a:lnTo>
                    <a:pt x="15506" y="11417"/>
                  </a:lnTo>
                  <a:lnTo>
                    <a:pt x="19088" y="6197"/>
                  </a:lnTo>
                  <a:lnTo>
                    <a:pt x="1906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87" name="Google Shape;9487;gefe2f4b35a_0_4785"/>
            <p:cNvSpPr/>
            <p:nvPr/>
          </p:nvSpPr>
          <p:spPr>
            <a:xfrm>
              <a:off x="741221" y="3114080"/>
              <a:ext cx="3175" cy="6350"/>
            </a:xfrm>
            <a:custGeom>
              <a:rect b="b" l="l" r="r" t="t"/>
              <a:pathLst>
                <a:path extrusionOk="0" h="6350" w="3175">
                  <a:moveTo>
                    <a:pt x="3149" y="0"/>
                  </a:moveTo>
                  <a:lnTo>
                    <a:pt x="2108" y="63"/>
                  </a:lnTo>
                  <a:lnTo>
                    <a:pt x="0" y="139"/>
                  </a:lnTo>
                  <a:lnTo>
                    <a:pt x="25" y="6337"/>
                  </a:lnTo>
                  <a:lnTo>
                    <a:pt x="1308" y="4470"/>
                  </a:lnTo>
                  <a:lnTo>
                    <a:pt x="2336" y="2336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88" name="Google Shape;9488;gefe2f4b35a_0_4785"/>
            <p:cNvSpPr/>
            <p:nvPr/>
          </p:nvSpPr>
          <p:spPr>
            <a:xfrm>
              <a:off x="2851099" y="3114090"/>
              <a:ext cx="619125" cy="25400"/>
            </a:xfrm>
            <a:custGeom>
              <a:rect b="b" l="l" r="r" t="t"/>
              <a:pathLst>
                <a:path extrusionOk="0" h="25400" w="619125">
                  <a:moveTo>
                    <a:pt x="30378" y="7073"/>
                  </a:moveTo>
                  <a:lnTo>
                    <a:pt x="21932" y="0"/>
                  </a:lnTo>
                  <a:lnTo>
                    <a:pt x="17932" y="7023"/>
                  </a:lnTo>
                  <a:lnTo>
                    <a:pt x="9880" y="10071"/>
                  </a:lnTo>
                  <a:lnTo>
                    <a:pt x="2374" y="13690"/>
                  </a:lnTo>
                  <a:lnTo>
                    <a:pt x="0" y="22479"/>
                  </a:lnTo>
                  <a:lnTo>
                    <a:pt x="3568" y="24218"/>
                  </a:lnTo>
                  <a:lnTo>
                    <a:pt x="7213" y="24968"/>
                  </a:lnTo>
                  <a:lnTo>
                    <a:pt x="10693" y="24968"/>
                  </a:lnTo>
                  <a:lnTo>
                    <a:pt x="22148" y="22123"/>
                  </a:lnTo>
                  <a:lnTo>
                    <a:pt x="29578" y="15303"/>
                  </a:lnTo>
                  <a:lnTo>
                    <a:pt x="30378" y="7073"/>
                  </a:lnTo>
                  <a:close/>
                </a:path>
                <a:path extrusionOk="0" h="25400" w="619125">
                  <a:moveTo>
                    <a:pt x="618705" y="0"/>
                  </a:moveTo>
                  <a:lnTo>
                    <a:pt x="608914" y="1320"/>
                  </a:lnTo>
                  <a:lnTo>
                    <a:pt x="600544" y="4051"/>
                  </a:lnTo>
                  <a:lnTo>
                    <a:pt x="593915" y="8445"/>
                  </a:lnTo>
                  <a:lnTo>
                    <a:pt x="589343" y="14757"/>
                  </a:lnTo>
                  <a:lnTo>
                    <a:pt x="592150" y="15100"/>
                  </a:lnTo>
                  <a:lnTo>
                    <a:pt x="594804" y="15278"/>
                  </a:lnTo>
                  <a:lnTo>
                    <a:pt x="597268" y="15278"/>
                  </a:lnTo>
                  <a:lnTo>
                    <a:pt x="605548" y="14414"/>
                  </a:lnTo>
                  <a:lnTo>
                    <a:pt x="612013" y="11696"/>
                  </a:lnTo>
                  <a:lnTo>
                    <a:pt x="616458" y="6959"/>
                  </a:lnTo>
                  <a:lnTo>
                    <a:pt x="618705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89" name="Google Shape;9489;gefe2f4b35a_0_4785"/>
            <p:cNvSpPr/>
            <p:nvPr/>
          </p:nvSpPr>
          <p:spPr>
            <a:xfrm>
              <a:off x="687194" y="3136557"/>
              <a:ext cx="47625" cy="37464"/>
            </a:xfrm>
            <a:custGeom>
              <a:rect b="b" l="l" r="r" t="t"/>
              <a:pathLst>
                <a:path extrusionOk="0" h="37464" w="47625">
                  <a:moveTo>
                    <a:pt x="5643" y="0"/>
                  </a:moveTo>
                  <a:lnTo>
                    <a:pt x="0" y="9409"/>
                  </a:lnTo>
                  <a:lnTo>
                    <a:pt x="52" y="19962"/>
                  </a:lnTo>
                  <a:lnTo>
                    <a:pt x="4700" y="29780"/>
                  </a:lnTo>
                  <a:lnTo>
                    <a:pt x="12844" y="36982"/>
                  </a:lnTo>
                  <a:lnTo>
                    <a:pt x="12057" y="30264"/>
                  </a:lnTo>
                  <a:lnTo>
                    <a:pt x="16629" y="28930"/>
                  </a:lnTo>
                  <a:lnTo>
                    <a:pt x="24452" y="28930"/>
                  </a:lnTo>
                  <a:lnTo>
                    <a:pt x="32783" y="29514"/>
                  </a:lnTo>
                  <a:lnTo>
                    <a:pt x="42232" y="29514"/>
                  </a:lnTo>
                  <a:lnTo>
                    <a:pt x="47566" y="27343"/>
                  </a:lnTo>
                  <a:lnTo>
                    <a:pt x="42422" y="14630"/>
                  </a:lnTo>
                  <a:lnTo>
                    <a:pt x="38041" y="15836"/>
                  </a:lnTo>
                  <a:lnTo>
                    <a:pt x="34307" y="16357"/>
                  </a:lnTo>
                  <a:lnTo>
                    <a:pt x="31107" y="16357"/>
                  </a:lnTo>
                  <a:lnTo>
                    <a:pt x="22252" y="14710"/>
                  </a:lnTo>
                  <a:lnTo>
                    <a:pt x="15851" y="10602"/>
                  </a:lnTo>
                  <a:lnTo>
                    <a:pt x="564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90" name="Google Shape;9490;gefe2f4b35a_0_4785"/>
            <p:cNvSpPr/>
            <p:nvPr/>
          </p:nvSpPr>
          <p:spPr>
            <a:xfrm>
              <a:off x="1127328" y="3134981"/>
              <a:ext cx="12527915" cy="45719"/>
            </a:xfrm>
            <a:custGeom>
              <a:rect b="b" l="l" r="r" t="t"/>
              <a:pathLst>
                <a:path extrusionOk="0" h="45719" w="12527915">
                  <a:moveTo>
                    <a:pt x="59004" y="1587"/>
                  </a:moveTo>
                  <a:lnTo>
                    <a:pt x="54254" y="825"/>
                  </a:lnTo>
                  <a:lnTo>
                    <a:pt x="49911" y="482"/>
                  </a:lnTo>
                  <a:lnTo>
                    <a:pt x="45923" y="482"/>
                  </a:lnTo>
                  <a:lnTo>
                    <a:pt x="30695" y="2451"/>
                  </a:lnTo>
                  <a:lnTo>
                    <a:pt x="18681" y="7632"/>
                  </a:lnTo>
                  <a:lnTo>
                    <a:pt x="8813" y="14998"/>
                  </a:lnTo>
                  <a:lnTo>
                    <a:pt x="0" y="23482"/>
                  </a:lnTo>
                  <a:lnTo>
                    <a:pt x="6311" y="26543"/>
                  </a:lnTo>
                  <a:lnTo>
                    <a:pt x="12814" y="27952"/>
                  </a:lnTo>
                  <a:lnTo>
                    <a:pt x="19138" y="27952"/>
                  </a:lnTo>
                  <a:lnTo>
                    <a:pt x="31546" y="26098"/>
                  </a:lnTo>
                  <a:lnTo>
                    <a:pt x="42773" y="20815"/>
                  </a:lnTo>
                  <a:lnTo>
                    <a:pt x="52158" y="12509"/>
                  </a:lnTo>
                  <a:lnTo>
                    <a:pt x="59004" y="1587"/>
                  </a:lnTo>
                  <a:close/>
                </a:path>
                <a:path extrusionOk="0" h="45719" w="12527915">
                  <a:moveTo>
                    <a:pt x="478764" y="1574"/>
                  </a:moveTo>
                  <a:lnTo>
                    <a:pt x="456641" y="1574"/>
                  </a:lnTo>
                  <a:lnTo>
                    <a:pt x="456641" y="23469"/>
                  </a:lnTo>
                  <a:lnTo>
                    <a:pt x="478764" y="23469"/>
                  </a:lnTo>
                  <a:lnTo>
                    <a:pt x="478764" y="1574"/>
                  </a:lnTo>
                  <a:close/>
                </a:path>
                <a:path extrusionOk="0" h="45719" w="12527915">
                  <a:moveTo>
                    <a:pt x="1798650" y="9880"/>
                  </a:moveTo>
                  <a:lnTo>
                    <a:pt x="1790001" y="8724"/>
                  </a:lnTo>
                  <a:lnTo>
                    <a:pt x="1790001" y="23482"/>
                  </a:lnTo>
                  <a:lnTo>
                    <a:pt x="1781365" y="24625"/>
                  </a:lnTo>
                  <a:lnTo>
                    <a:pt x="1769287" y="22313"/>
                  </a:lnTo>
                  <a:lnTo>
                    <a:pt x="1767827" y="30962"/>
                  </a:lnTo>
                  <a:lnTo>
                    <a:pt x="1797469" y="30962"/>
                  </a:lnTo>
                  <a:lnTo>
                    <a:pt x="1796338" y="22313"/>
                  </a:lnTo>
                  <a:lnTo>
                    <a:pt x="1798650" y="9880"/>
                  </a:lnTo>
                  <a:close/>
                </a:path>
                <a:path extrusionOk="0" h="45719" w="12527915">
                  <a:moveTo>
                    <a:pt x="2393137" y="13284"/>
                  </a:moveTo>
                  <a:lnTo>
                    <a:pt x="2390483" y="6197"/>
                  </a:lnTo>
                  <a:lnTo>
                    <a:pt x="2379281" y="1574"/>
                  </a:lnTo>
                  <a:lnTo>
                    <a:pt x="2377262" y="17335"/>
                  </a:lnTo>
                  <a:lnTo>
                    <a:pt x="2380869" y="22618"/>
                  </a:lnTo>
                  <a:lnTo>
                    <a:pt x="2384907" y="22618"/>
                  </a:lnTo>
                  <a:lnTo>
                    <a:pt x="2390267" y="19773"/>
                  </a:lnTo>
                  <a:lnTo>
                    <a:pt x="2393137" y="13284"/>
                  </a:lnTo>
                  <a:close/>
                </a:path>
                <a:path extrusionOk="0" h="45719" w="12527915">
                  <a:moveTo>
                    <a:pt x="3557854" y="8724"/>
                  </a:moveTo>
                  <a:lnTo>
                    <a:pt x="3556558" y="8890"/>
                  </a:lnTo>
                  <a:lnTo>
                    <a:pt x="3551313" y="8953"/>
                  </a:lnTo>
                  <a:lnTo>
                    <a:pt x="3541153" y="8255"/>
                  </a:lnTo>
                  <a:lnTo>
                    <a:pt x="3538791" y="8255"/>
                  </a:lnTo>
                  <a:lnTo>
                    <a:pt x="3530295" y="8255"/>
                  </a:lnTo>
                  <a:lnTo>
                    <a:pt x="3524173" y="10553"/>
                  </a:lnTo>
                  <a:lnTo>
                    <a:pt x="3528517" y="23482"/>
                  </a:lnTo>
                  <a:lnTo>
                    <a:pt x="3531438" y="23876"/>
                  </a:lnTo>
                  <a:lnTo>
                    <a:pt x="3534194" y="24091"/>
                  </a:lnTo>
                  <a:lnTo>
                    <a:pt x="3536734" y="24091"/>
                  </a:lnTo>
                  <a:lnTo>
                    <a:pt x="3544900" y="23202"/>
                  </a:lnTo>
                  <a:lnTo>
                    <a:pt x="3551263" y="20434"/>
                  </a:lnTo>
                  <a:lnTo>
                    <a:pt x="3555631" y="15659"/>
                  </a:lnTo>
                  <a:lnTo>
                    <a:pt x="3557854" y="8724"/>
                  </a:lnTo>
                  <a:close/>
                </a:path>
                <a:path extrusionOk="0" h="45719" w="12527915">
                  <a:moveTo>
                    <a:pt x="5406834" y="30949"/>
                  </a:moveTo>
                  <a:lnTo>
                    <a:pt x="5398198" y="29806"/>
                  </a:lnTo>
                  <a:lnTo>
                    <a:pt x="5385867" y="32105"/>
                  </a:lnTo>
                  <a:lnTo>
                    <a:pt x="5384660" y="23469"/>
                  </a:lnTo>
                  <a:lnTo>
                    <a:pt x="5386705" y="17348"/>
                  </a:lnTo>
                  <a:lnTo>
                    <a:pt x="5388495" y="12700"/>
                  </a:lnTo>
                  <a:lnTo>
                    <a:pt x="5386756" y="9753"/>
                  </a:lnTo>
                  <a:lnTo>
                    <a:pt x="5378247" y="8712"/>
                  </a:lnTo>
                  <a:lnTo>
                    <a:pt x="5377192" y="8712"/>
                  </a:lnTo>
                  <a:lnTo>
                    <a:pt x="5376519" y="17360"/>
                  </a:lnTo>
                  <a:lnTo>
                    <a:pt x="5372443" y="22567"/>
                  </a:lnTo>
                  <a:lnTo>
                    <a:pt x="5367083" y="26403"/>
                  </a:lnTo>
                  <a:lnTo>
                    <a:pt x="5362524" y="30949"/>
                  </a:lnTo>
                  <a:lnTo>
                    <a:pt x="5364302" y="30886"/>
                  </a:lnTo>
                  <a:lnTo>
                    <a:pt x="5371262" y="30886"/>
                  </a:lnTo>
                  <a:lnTo>
                    <a:pt x="5377446" y="34061"/>
                  </a:lnTo>
                  <a:lnTo>
                    <a:pt x="5388318" y="40411"/>
                  </a:lnTo>
                  <a:lnTo>
                    <a:pt x="5393004" y="43599"/>
                  </a:lnTo>
                  <a:lnTo>
                    <a:pt x="5400967" y="43599"/>
                  </a:lnTo>
                  <a:lnTo>
                    <a:pt x="5404231" y="40424"/>
                  </a:lnTo>
                  <a:lnTo>
                    <a:pt x="5406834" y="30949"/>
                  </a:lnTo>
                  <a:close/>
                </a:path>
                <a:path extrusionOk="0" h="45719" w="12527915">
                  <a:moveTo>
                    <a:pt x="7358901" y="23520"/>
                  </a:moveTo>
                  <a:lnTo>
                    <a:pt x="7348779" y="11468"/>
                  </a:lnTo>
                  <a:lnTo>
                    <a:pt x="7332612" y="5499"/>
                  </a:lnTo>
                  <a:lnTo>
                    <a:pt x="7314489" y="1574"/>
                  </a:lnTo>
                  <a:lnTo>
                    <a:pt x="7321029" y="17195"/>
                  </a:lnTo>
                  <a:lnTo>
                    <a:pt x="7329068" y="31330"/>
                  </a:lnTo>
                  <a:lnTo>
                    <a:pt x="7340930" y="41630"/>
                  </a:lnTo>
                  <a:lnTo>
                    <a:pt x="7358901" y="45694"/>
                  </a:lnTo>
                  <a:lnTo>
                    <a:pt x="7358901" y="23520"/>
                  </a:lnTo>
                  <a:close/>
                </a:path>
                <a:path extrusionOk="0" h="45719" w="12527915">
                  <a:moveTo>
                    <a:pt x="8912923" y="8724"/>
                  </a:moveTo>
                  <a:lnTo>
                    <a:pt x="8910295" y="8445"/>
                  </a:lnTo>
                  <a:lnTo>
                    <a:pt x="8907793" y="8293"/>
                  </a:lnTo>
                  <a:lnTo>
                    <a:pt x="8905443" y="8293"/>
                  </a:lnTo>
                  <a:lnTo>
                    <a:pt x="8895448" y="9499"/>
                  </a:lnTo>
                  <a:lnTo>
                    <a:pt x="8888158" y="13385"/>
                  </a:lnTo>
                  <a:lnTo>
                    <a:pt x="8884031" y="20408"/>
                  </a:lnTo>
                  <a:lnTo>
                    <a:pt x="8883536" y="30962"/>
                  </a:lnTo>
                  <a:lnTo>
                    <a:pt x="8886292" y="31254"/>
                  </a:lnTo>
                  <a:lnTo>
                    <a:pt x="8888908" y="31419"/>
                  </a:lnTo>
                  <a:lnTo>
                    <a:pt x="8891359" y="31419"/>
                  </a:lnTo>
                  <a:lnTo>
                    <a:pt x="8901227" y="30251"/>
                  </a:lnTo>
                  <a:lnTo>
                    <a:pt x="8908402" y="26403"/>
                  </a:lnTo>
                  <a:lnTo>
                    <a:pt x="8912466" y="19392"/>
                  </a:lnTo>
                  <a:lnTo>
                    <a:pt x="8912923" y="8724"/>
                  </a:lnTo>
                  <a:close/>
                </a:path>
                <a:path extrusionOk="0" h="45719" w="12527915">
                  <a:moveTo>
                    <a:pt x="11227054" y="21983"/>
                  </a:moveTo>
                  <a:lnTo>
                    <a:pt x="11226000" y="16205"/>
                  </a:lnTo>
                  <a:lnTo>
                    <a:pt x="11217542" y="14274"/>
                  </a:lnTo>
                  <a:lnTo>
                    <a:pt x="11213160" y="8001"/>
                  </a:lnTo>
                  <a:lnTo>
                    <a:pt x="11202873" y="8001"/>
                  </a:lnTo>
                  <a:lnTo>
                    <a:pt x="11200956" y="8001"/>
                  </a:lnTo>
                  <a:lnTo>
                    <a:pt x="11198822" y="8216"/>
                  </a:lnTo>
                  <a:lnTo>
                    <a:pt x="11196422" y="8724"/>
                  </a:lnTo>
                  <a:lnTo>
                    <a:pt x="11194428" y="16116"/>
                  </a:lnTo>
                  <a:lnTo>
                    <a:pt x="11197260" y="21234"/>
                  </a:lnTo>
                  <a:lnTo>
                    <a:pt x="11203267" y="24218"/>
                  </a:lnTo>
                  <a:lnTo>
                    <a:pt x="11210798" y="25196"/>
                  </a:lnTo>
                  <a:lnTo>
                    <a:pt x="11219028" y="25196"/>
                  </a:lnTo>
                  <a:lnTo>
                    <a:pt x="11227054" y="21983"/>
                  </a:lnTo>
                  <a:close/>
                </a:path>
                <a:path extrusionOk="0" h="45719" w="12527915">
                  <a:moveTo>
                    <a:pt x="11432731" y="21869"/>
                  </a:moveTo>
                  <a:lnTo>
                    <a:pt x="11432057" y="16205"/>
                  </a:lnTo>
                  <a:lnTo>
                    <a:pt x="11430597" y="16446"/>
                  </a:lnTo>
                  <a:lnTo>
                    <a:pt x="11429276" y="16548"/>
                  </a:lnTo>
                  <a:lnTo>
                    <a:pt x="11422393" y="16548"/>
                  </a:lnTo>
                  <a:lnTo>
                    <a:pt x="11409248" y="7353"/>
                  </a:lnTo>
                  <a:lnTo>
                    <a:pt x="11403635" y="7353"/>
                  </a:lnTo>
                  <a:lnTo>
                    <a:pt x="11401298" y="7353"/>
                  </a:lnTo>
                  <a:lnTo>
                    <a:pt x="11398542" y="7747"/>
                  </a:lnTo>
                  <a:lnTo>
                    <a:pt x="11395215" y="8724"/>
                  </a:lnTo>
                  <a:lnTo>
                    <a:pt x="11393703" y="16370"/>
                  </a:lnTo>
                  <a:lnTo>
                    <a:pt x="11397132" y="21564"/>
                  </a:lnTo>
                  <a:lnTo>
                    <a:pt x="11403889" y="24511"/>
                  </a:lnTo>
                  <a:lnTo>
                    <a:pt x="11412347" y="25450"/>
                  </a:lnTo>
                  <a:lnTo>
                    <a:pt x="11422456" y="25450"/>
                  </a:lnTo>
                  <a:lnTo>
                    <a:pt x="11432731" y="21869"/>
                  </a:lnTo>
                  <a:close/>
                </a:path>
                <a:path extrusionOk="0" h="45719" w="12527915">
                  <a:moveTo>
                    <a:pt x="12257303" y="8712"/>
                  </a:moveTo>
                  <a:lnTo>
                    <a:pt x="12252490" y="5651"/>
                  </a:lnTo>
                  <a:lnTo>
                    <a:pt x="12244565" y="2844"/>
                  </a:lnTo>
                  <a:lnTo>
                    <a:pt x="12234850" y="800"/>
                  </a:lnTo>
                  <a:lnTo>
                    <a:pt x="12224715" y="0"/>
                  </a:lnTo>
                  <a:lnTo>
                    <a:pt x="12215444" y="0"/>
                  </a:lnTo>
                  <a:lnTo>
                    <a:pt x="12207367" y="2298"/>
                  </a:lnTo>
                  <a:lnTo>
                    <a:pt x="12205487" y="8712"/>
                  </a:lnTo>
                  <a:lnTo>
                    <a:pt x="12209234" y="7112"/>
                  </a:lnTo>
                  <a:lnTo>
                    <a:pt x="12212904" y="6477"/>
                  </a:lnTo>
                  <a:lnTo>
                    <a:pt x="12223064" y="6477"/>
                  </a:lnTo>
                  <a:lnTo>
                    <a:pt x="12229275" y="8623"/>
                  </a:lnTo>
                  <a:lnTo>
                    <a:pt x="12240387" y="12928"/>
                  </a:lnTo>
                  <a:lnTo>
                    <a:pt x="12245277" y="15074"/>
                  </a:lnTo>
                  <a:lnTo>
                    <a:pt x="12252706" y="15074"/>
                  </a:lnTo>
                  <a:lnTo>
                    <a:pt x="12255449" y="13436"/>
                  </a:lnTo>
                  <a:lnTo>
                    <a:pt x="12257303" y="8712"/>
                  </a:lnTo>
                  <a:close/>
                </a:path>
                <a:path extrusionOk="0" h="45719" w="12527915">
                  <a:moveTo>
                    <a:pt x="12527407" y="19481"/>
                  </a:moveTo>
                  <a:lnTo>
                    <a:pt x="12525400" y="12725"/>
                  </a:lnTo>
                  <a:lnTo>
                    <a:pt x="12515075" y="8724"/>
                  </a:lnTo>
                  <a:lnTo>
                    <a:pt x="12512307" y="23672"/>
                  </a:lnTo>
                  <a:lnTo>
                    <a:pt x="12515240" y="28663"/>
                  </a:lnTo>
                  <a:lnTo>
                    <a:pt x="12518949" y="28663"/>
                  </a:lnTo>
                  <a:lnTo>
                    <a:pt x="12524219" y="25844"/>
                  </a:lnTo>
                  <a:lnTo>
                    <a:pt x="12527407" y="194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91" name="Google Shape;9491;gefe2f4b35a_0_4785"/>
            <p:cNvSpPr/>
            <p:nvPr/>
          </p:nvSpPr>
          <p:spPr>
            <a:xfrm>
              <a:off x="331743" y="3151182"/>
              <a:ext cx="44450" cy="22860"/>
            </a:xfrm>
            <a:custGeom>
              <a:rect b="b" l="l" r="r" t="t"/>
              <a:pathLst>
                <a:path extrusionOk="0" h="22860" w="44450">
                  <a:moveTo>
                    <a:pt x="44272" y="0"/>
                  </a:moveTo>
                  <a:lnTo>
                    <a:pt x="31059" y="3446"/>
                  </a:lnTo>
                  <a:lnTo>
                    <a:pt x="17626" y="6642"/>
                  </a:lnTo>
                  <a:lnTo>
                    <a:pt x="6447" y="12105"/>
                  </a:lnTo>
                  <a:lnTo>
                    <a:pt x="0" y="22352"/>
                  </a:lnTo>
                  <a:lnTo>
                    <a:pt x="14729" y="20406"/>
                  </a:lnTo>
                  <a:lnTo>
                    <a:pt x="29165" y="18138"/>
                  </a:lnTo>
                  <a:lnTo>
                    <a:pt x="40087" y="12390"/>
                  </a:lnTo>
                  <a:lnTo>
                    <a:pt x="44272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92" name="Google Shape;9492;gefe2f4b35a_0_4785"/>
            <p:cNvSpPr/>
            <p:nvPr/>
          </p:nvSpPr>
          <p:spPr>
            <a:xfrm>
              <a:off x="773696" y="3149396"/>
              <a:ext cx="9610725" cy="89535"/>
            </a:xfrm>
            <a:custGeom>
              <a:rect b="b" l="l" r="r" t="t"/>
              <a:pathLst>
                <a:path extrusionOk="0" h="89535" w="9610725">
                  <a:moveTo>
                    <a:pt x="36842" y="61150"/>
                  </a:moveTo>
                  <a:lnTo>
                    <a:pt x="24765" y="63639"/>
                  </a:lnTo>
                  <a:lnTo>
                    <a:pt x="15608" y="69202"/>
                  </a:lnTo>
                  <a:lnTo>
                    <a:pt x="7861" y="76238"/>
                  </a:lnTo>
                  <a:lnTo>
                    <a:pt x="0" y="83146"/>
                  </a:lnTo>
                  <a:lnTo>
                    <a:pt x="2806" y="83616"/>
                  </a:lnTo>
                  <a:lnTo>
                    <a:pt x="5372" y="83832"/>
                  </a:lnTo>
                  <a:lnTo>
                    <a:pt x="7734" y="83832"/>
                  </a:lnTo>
                  <a:lnTo>
                    <a:pt x="18732" y="81864"/>
                  </a:lnTo>
                  <a:lnTo>
                    <a:pt x="26568" y="76708"/>
                  </a:lnTo>
                  <a:lnTo>
                    <a:pt x="32258" y="69443"/>
                  </a:lnTo>
                  <a:lnTo>
                    <a:pt x="36842" y="61150"/>
                  </a:lnTo>
                  <a:close/>
                </a:path>
                <a:path extrusionOk="0" h="89535" w="9610725">
                  <a:moveTo>
                    <a:pt x="353631" y="31292"/>
                  </a:moveTo>
                  <a:lnTo>
                    <a:pt x="352386" y="29984"/>
                  </a:lnTo>
                  <a:lnTo>
                    <a:pt x="350748" y="29451"/>
                  </a:lnTo>
                  <a:lnTo>
                    <a:pt x="348945" y="29451"/>
                  </a:lnTo>
                  <a:lnTo>
                    <a:pt x="341998" y="29451"/>
                  </a:lnTo>
                  <a:lnTo>
                    <a:pt x="332422" y="37261"/>
                  </a:lnTo>
                  <a:lnTo>
                    <a:pt x="331482" y="38900"/>
                  </a:lnTo>
                  <a:lnTo>
                    <a:pt x="329514" y="42595"/>
                  </a:lnTo>
                  <a:lnTo>
                    <a:pt x="330873" y="44005"/>
                  </a:lnTo>
                  <a:lnTo>
                    <a:pt x="333705" y="44005"/>
                  </a:lnTo>
                  <a:lnTo>
                    <a:pt x="340347" y="42557"/>
                  </a:lnTo>
                  <a:lnTo>
                    <a:pt x="347726" y="39077"/>
                  </a:lnTo>
                  <a:lnTo>
                    <a:pt x="353072" y="34886"/>
                  </a:lnTo>
                  <a:lnTo>
                    <a:pt x="353631" y="31292"/>
                  </a:lnTo>
                  <a:close/>
                </a:path>
                <a:path extrusionOk="0" h="89535" w="9610725">
                  <a:moveTo>
                    <a:pt x="593648" y="49326"/>
                  </a:moveTo>
                  <a:lnTo>
                    <a:pt x="592035" y="40335"/>
                  </a:lnTo>
                  <a:lnTo>
                    <a:pt x="582142" y="31292"/>
                  </a:lnTo>
                  <a:lnTo>
                    <a:pt x="580885" y="41871"/>
                  </a:lnTo>
                  <a:lnTo>
                    <a:pt x="575627" y="52565"/>
                  </a:lnTo>
                  <a:lnTo>
                    <a:pt x="573608" y="61899"/>
                  </a:lnTo>
                  <a:lnTo>
                    <a:pt x="582142" y="68402"/>
                  </a:lnTo>
                  <a:lnTo>
                    <a:pt x="589508" y="58585"/>
                  </a:lnTo>
                  <a:lnTo>
                    <a:pt x="593648" y="49326"/>
                  </a:lnTo>
                  <a:close/>
                </a:path>
                <a:path extrusionOk="0" h="89535" w="9610725">
                  <a:moveTo>
                    <a:pt x="605523" y="6451"/>
                  </a:moveTo>
                  <a:lnTo>
                    <a:pt x="602284" y="0"/>
                  </a:lnTo>
                  <a:lnTo>
                    <a:pt x="595795" y="0"/>
                  </a:lnTo>
                  <a:lnTo>
                    <a:pt x="593902" y="0"/>
                  </a:lnTo>
                  <a:lnTo>
                    <a:pt x="591743" y="546"/>
                  </a:lnTo>
                  <a:lnTo>
                    <a:pt x="589305" y="1790"/>
                  </a:lnTo>
                  <a:lnTo>
                    <a:pt x="589305" y="24142"/>
                  </a:lnTo>
                  <a:lnTo>
                    <a:pt x="591654" y="25311"/>
                  </a:lnTo>
                  <a:lnTo>
                    <a:pt x="593750" y="25819"/>
                  </a:lnTo>
                  <a:lnTo>
                    <a:pt x="602145" y="25819"/>
                  </a:lnTo>
                  <a:lnTo>
                    <a:pt x="605447" y="19367"/>
                  </a:lnTo>
                  <a:lnTo>
                    <a:pt x="605523" y="6451"/>
                  </a:lnTo>
                  <a:close/>
                </a:path>
                <a:path extrusionOk="0" h="89535" w="9610725">
                  <a:moveTo>
                    <a:pt x="926465" y="59753"/>
                  </a:moveTo>
                  <a:lnTo>
                    <a:pt x="920800" y="53644"/>
                  </a:lnTo>
                  <a:lnTo>
                    <a:pt x="910894" y="59626"/>
                  </a:lnTo>
                  <a:lnTo>
                    <a:pt x="908431" y="63957"/>
                  </a:lnTo>
                  <a:lnTo>
                    <a:pt x="911072" y="66586"/>
                  </a:lnTo>
                  <a:lnTo>
                    <a:pt x="916495" y="67475"/>
                  </a:lnTo>
                  <a:lnTo>
                    <a:pt x="922197" y="66636"/>
                  </a:lnTo>
                  <a:lnTo>
                    <a:pt x="926236" y="64071"/>
                  </a:lnTo>
                  <a:lnTo>
                    <a:pt x="926465" y="59753"/>
                  </a:lnTo>
                  <a:close/>
                </a:path>
                <a:path extrusionOk="0" h="89535" w="9610725">
                  <a:moveTo>
                    <a:pt x="1237500" y="68402"/>
                  </a:moveTo>
                  <a:lnTo>
                    <a:pt x="1230566" y="64338"/>
                  </a:lnTo>
                  <a:lnTo>
                    <a:pt x="1225677" y="62814"/>
                  </a:lnTo>
                  <a:lnTo>
                    <a:pt x="1222438" y="62814"/>
                  </a:lnTo>
                  <a:lnTo>
                    <a:pt x="1217701" y="62814"/>
                  </a:lnTo>
                  <a:lnTo>
                    <a:pt x="1216469" y="66065"/>
                  </a:lnTo>
                  <a:lnTo>
                    <a:pt x="1218552" y="72542"/>
                  </a:lnTo>
                  <a:lnTo>
                    <a:pt x="1221867" y="75793"/>
                  </a:lnTo>
                  <a:lnTo>
                    <a:pt x="1229537" y="75793"/>
                  </a:lnTo>
                  <a:lnTo>
                    <a:pt x="1233512" y="73837"/>
                  </a:lnTo>
                  <a:lnTo>
                    <a:pt x="1237500" y="68402"/>
                  </a:lnTo>
                  <a:close/>
                </a:path>
                <a:path extrusionOk="0" h="89535" w="9610725">
                  <a:moveTo>
                    <a:pt x="1613395" y="75895"/>
                  </a:moveTo>
                  <a:lnTo>
                    <a:pt x="1612988" y="63220"/>
                  </a:lnTo>
                  <a:lnTo>
                    <a:pt x="1610448" y="52857"/>
                  </a:lnTo>
                  <a:lnTo>
                    <a:pt x="1605699" y="44754"/>
                  </a:lnTo>
                  <a:lnTo>
                    <a:pt x="1598663" y="38900"/>
                  </a:lnTo>
                  <a:lnTo>
                    <a:pt x="1598663" y="48920"/>
                  </a:lnTo>
                  <a:lnTo>
                    <a:pt x="1595234" y="55041"/>
                  </a:lnTo>
                  <a:lnTo>
                    <a:pt x="1591208" y="61150"/>
                  </a:lnTo>
                  <a:lnTo>
                    <a:pt x="1592427" y="60947"/>
                  </a:lnTo>
                  <a:lnTo>
                    <a:pt x="1593545" y="60858"/>
                  </a:lnTo>
                  <a:lnTo>
                    <a:pt x="1605686" y="60858"/>
                  </a:lnTo>
                  <a:lnTo>
                    <a:pt x="1606524" y="71462"/>
                  </a:lnTo>
                  <a:lnTo>
                    <a:pt x="1613395" y="75895"/>
                  </a:lnTo>
                  <a:close/>
                </a:path>
                <a:path extrusionOk="0" h="89535" w="9610725">
                  <a:moveTo>
                    <a:pt x="2025700" y="16548"/>
                  </a:moveTo>
                  <a:lnTo>
                    <a:pt x="2013381" y="19075"/>
                  </a:lnTo>
                  <a:lnTo>
                    <a:pt x="2002726" y="23177"/>
                  </a:lnTo>
                  <a:lnTo>
                    <a:pt x="1994344" y="29552"/>
                  </a:lnTo>
                  <a:lnTo>
                    <a:pt x="1988832" y="38900"/>
                  </a:lnTo>
                  <a:lnTo>
                    <a:pt x="1991791" y="41871"/>
                  </a:lnTo>
                  <a:lnTo>
                    <a:pt x="1995944" y="43268"/>
                  </a:lnTo>
                  <a:lnTo>
                    <a:pt x="2000389" y="43268"/>
                  </a:lnTo>
                  <a:lnTo>
                    <a:pt x="2009495" y="41427"/>
                  </a:lnTo>
                  <a:lnTo>
                    <a:pt x="2017826" y="36144"/>
                  </a:lnTo>
                  <a:lnTo>
                    <a:pt x="2023757" y="27736"/>
                  </a:lnTo>
                  <a:lnTo>
                    <a:pt x="2025700" y="16548"/>
                  </a:lnTo>
                  <a:close/>
                </a:path>
                <a:path extrusionOk="0" h="89535" w="9610725">
                  <a:moveTo>
                    <a:pt x="2209736" y="60083"/>
                  </a:moveTo>
                  <a:lnTo>
                    <a:pt x="2202599" y="53644"/>
                  </a:lnTo>
                  <a:lnTo>
                    <a:pt x="2199284" y="59550"/>
                  </a:lnTo>
                  <a:lnTo>
                    <a:pt x="2192096" y="61544"/>
                  </a:lnTo>
                  <a:lnTo>
                    <a:pt x="2184616" y="63271"/>
                  </a:lnTo>
                  <a:lnTo>
                    <a:pt x="2180450" y="68402"/>
                  </a:lnTo>
                  <a:lnTo>
                    <a:pt x="2182939" y="73558"/>
                  </a:lnTo>
                  <a:lnTo>
                    <a:pt x="2187359" y="75577"/>
                  </a:lnTo>
                  <a:lnTo>
                    <a:pt x="2192020" y="75577"/>
                  </a:lnTo>
                  <a:lnTo>
                    <a:pt x="2201354" y="73152"/>
                  </a:lnTo>
                  <a:lnTo>
                    <a:pt x="2208288" y="67297"/>
                  </a:lnTo>
                  <a:lnTo>
                    <a:pt x="2209736" y="60083"/>
                  </a:lnTo>
                  <a:close/>
                </a:path>
                <a:path extrusionOk="0" h="89535" w="9610725">
                  <a:moveTo>
                    <a:pt x="2924568" y="31292"/>
                  </a:moveTo>
                  <a:lnTo>
                    <a:pt x="2915742" y="31800"/>
                  </a:lnTo>
                  <a:lnTo>
                    <a:pt x="2907855" y="33185"/>
                  </a:lnTo>
                  <a:lnTo>
                    <a:pt x="2902775" y="37312"/>
                  </a:lnTo>
                  <a:lnTo>
                    <a:pt x="2902356" y="46050"/>
                  </a:lnTo>
                  <a:lnTo>
                    <a:pt x="2904007" y="46088"/>
                  </a:lnTo>
                  <a:lnTo>
                    <a:pt x="2915564" y="46088"/>
                  </a:lnTo>
                  <a:lnTo>
                    <a:pt x="2921266" y="40220"/>
                  </a:lnTo>
                  <a:lnTo>
                    <a:pt x="2924568" y="31292"/>
                  </a:lnTo>
                  <a:close/>
                </a:path>
                <a:path extrusionOk="0" h="89535" w="9610725">
                  <a:moveTo>
                    <a:pt x="4110304" y="38887"/>
                  </a:moveTo>
                  <a:lnTo>
                    <a:pt x="4102481" y="32778"/>
                  </a:lnTo>
                  <a:lnTo>
                    <a:pt x="4096778" y="30556"/>
                  </a:lnTo>
                  <a:lnTo>
                    <a:pt x="4092930" y="30556"/>
                  </a:lnTo>
                  <a:lnTo>
                    <a:pt x="4087825" y="30556"/>
                  </a:lnTo>
                  <a:lnTo>
                    <a:pt x="4085971" y="34467"/>
                  </a:lnTo>
                  <a:lnTo>
                    <a:pt x="4087482" y="42291"/>
                  </a:lnTo>
                  <a:lnTo>
                    <a:pt x="4090847" y="46202"/>
                  </a:lnTo>
                  <a:lnTo>
                    <a:pt x="4099979" y="46202"/>
                  </a:lnTo>
                  <a:lnTo>
                    <a:pt x="4104754" y="44234"/>
                  </a:lnTo>
                  <a:lnTo>
                    <a:pt x="4110304" y="38887"/>
                  </a:lnTo>
                  <a:close/>
                </a:path>
                <a:path extrusionOk="0" h="89535" w="9610725">
                  <a:moveTo>
                    <a:pt x="4250461" y="24155"/>
                  </a:moveTo>
                  <a:lnTo>
                    <a:pt x="4240822" y="18834"/>
                  </a:lnTo>
                  <a:lnTo>
                    <a:pt x="4215612" y="14312"/>
                  </a:lnTo>
                  <a:lnTo>
                    <a:pt x="4206176" y="9067"/>
                  </a:lnTo>
                  <a:lnTo>
                    <a:pt x="4207192" y="20751"/>
                  </a:lnTo>
                  <a:lnTo>
                    <a:pt x="4213352" y="30124"/>
                  </a:lnTo>
                  <a:lnTo>
                    <a:pt x="4222635" y="36372"/>
                  </a:lnTo>
                  <a:lnTo>
                    <a:pt x="4233062" y="38646"/>
                  </a:lnTo>
                  <a:lnTo>
                    <a:pt x="4241000" y="38646"/>
                  </a:lnTo>
                  <a:lnTo>
                    <a:pt x="4248150" y="34391"/>
                  </a:lnTo>
                  <a:lnTo>
                    <a:pt x="4250461" y="24155"/>
                  </a:lnTo>
                  <a:close/>
                </a:path>
                <a:path extrusionOk="0" h="89535" w="9610725">
                  <a:moveTo>
                    <a:pt x="4552264" y="1790"/>
                  </a:moveTo>
                  <a:lnTo>
                    <a:pt x="4543476" y="2108"/>
                  </a:lnTo>
                  <a:lnTo>
                    <a:pt x="4535589" y="3429"/>
                  </a:lnTo>
                  <a:lnTo>
                    <a:pt x="4530509" y="7620"/>
                  </a:lnTo>
                  <a:lnTo>
                    <a:pt x="4530115" y="16548"/>
                  </a:lnTo>
                  <a:lnTo>
                    <a:pt x="4531144" y="16560"/>
                  </a:lnTo>
                  <a:lnTo>
                    <a:pt x="4539081" y="15481"/>
                  </a:lnTo>
                  <a:lnTo>
                    <a:pt x="4545063" y="12458"/>
                  </a:lnTo>
                  <a:lnTo>
                    <a:pt x="4549356" y="7785"/>
                  </a:lnTo>
                  <a:lnTo>
                    <a:pt x="4552264" y="1790"/>
                  </a:lnTo>
                  <a:close/>
                </a:path>
                <a:path extrusionOk="0" h="89535" w="9610725">
                  <a:moveTo>
                    <a:pt x="4679289" y="9613"/>
                  </a:moveTo>
                  <a:lnTo>
                    <a:pt x="4676445" y="1701"/>
                  </a:lnTo>
                  <a:lnTo>
                    <a:pt x="4671199" y="1701"/>
                  </a:lnTo>
                  <a:lnTo>
                    <a:pt x="4670564" y="1727"/>
                  </a:lnTo>
                  <a:lnTo>
                    <a:pt x="4670234" y="1790"/>
                  </a:lnTo>
                  <a:lnTo>
                    <a:pt x="4667669" y="8382"/>
                  </a:lnTo>
                  <a:lnTo>
                    <a:pt x="4664468" y="14465"/>
                  </a:lnTo>
                  <a:lnTo>
                    <a:pt x="4662284" y="21590"/>
                  </a:lnTo>
                  <a:lnTo>
                    <a:pt x="4662767" y="31292"/>
                  </a:lnTo>
                  <a:lnTo>
                    <a:pt x="4665218" y="32715"/>
                  </a:lnTo>
                  <a:lnTo>
                    <a:pt x="4667377" y="33337"/>
                  </a:lnTo>
                  <a:lnTo>
                    <a:pt x="4675911" y="33337"/>
                  </a:lnTo>
                  <a:lnTo>
                    <a:pt x="4679023" y="25438"/>
                  </a:lnTo>
                  <a:lnTo>
                    <a:pt x="4679289" y="9613"/>
                  </a:lnTo>
                  <a:close/>
                </a:path>
                <a:path extrusionOk="0" h="89535" w="9610725">
                  <a:moveTo>
                    <a:pt x="7809751" y="38735"/>
                  </a:moveTo>
                  <a:lnTo>
                    <a:pt x="7806347" y="26238"/>
                  </a:lnTo>
                  <a:lnTo>
                    <a:pt x="7803401" y="26238"/>
                  </a:lnTo>
                  <a:lnTo>
                    <a:pt x="7802397" y="26238"/>
                  </a:lnTo>
                  <a:lnTo>
                    <a:pt x="7801445" y="27686"/>
                  </a:lnTo>
                  <a:lnTo>
                    <a:pt x="7799324" y="38823"/>
                  </a:lnTo>
                  <a:lnTo>
                    <a:pt x="7802448" y="51193"/>
                  </a:lnTo>
                  <a:lnTo>
                    <a:pt x="7806309" y="51193"/>
                  </a:lnTo>
                  <a:lnTo>
                    <a:pt x="7807274" y="49720"/>
                  </a:lnTo>
                  <a:lnTo>
                    <a:pt x="7808011" y="46037"/>
                  </a:lnTo>
                  <a:lnTo>
                    <a:pt x="7809751" y="38735"/>
                  </a:lnTo>
                  <a:close/>
                </a:path>
                <a:path extrusionOk="0" h="89535" w="9610725">
                  <a:moveTo>
                    <a:pt x="9384525" y="38900"/>
                  </a:moveTo>
                  <a:lnTo>
                    <a:pt x="9372181" y="41275"/>
                  </a:lnTo>
                  <a:lnTo>
                    <a:pt x="9361487" y="45351"/>
                  </a:lnTo>
                  <a:lnTo>
                    <a:pt x="9353105" y="51777"/>
                  </a:lnTo>
                  <a:lnTo>
                    <a:pt x="9347733" y="61150"/>
                  </a:lnTo>
                  <a:lnTo>
                    <a:pt x="9351975" y="62115"/>
                  </a:lnTo>
                  <a:lnTo>
                    <a:pt x="9355709" y="62560"/>
                  </a:lnTo>
                  <a:lnTo>
                    <a:pt x="9359011" y="62560"/>
                  </a:lnTo>
                  <a:lnTo>
                    <a:pt x="9369387" y="60655"/>
                  </a:lnTo>
                  <a:lnTo>
                    <a:pt x="9376562" y="55511"/>
                  </a:lnTo>
                  <a:lnTo>
                    <a:pt x="9381338" y="47980"/>
                  </a:lnTo>
                  <a:lnTo>
                    <a:pt x="9384525" y="38900"/>
                  </a:lnTo>
                  <a:close/>
                </a:path>
                <a:path extrusionOk="0" h="89535" w="9610725">
                  <a:moveTo>
                    <a:pt x="9610217" y="68897"/>
                  </a:moveTo>
                  <a:lnTo>
                    <a:pt x="9605543" y="61150"/>
                  </a:lnTo>
                  <a:lnTo>
                    <a:pt x="9597911" y="68326"/>
                  </a:lnTo>
                  <a:lnTo>
                    <a:pt x="9584512" y="69684"/>
                  </a:lnTo>
                  <a:lnTo>
                    <a:pt x="9572422" y="72275"/>
                  </a:lnTo>
                  <a:lnTo>
                    <a:pt x="9568688" y="83146"/>
                  </a:lnTo>
                  <a:lnTo>
                    <a:pt x="9571253" y="87452"/>
                  </a:lnTo>
                  <a:lnTo>
                    <a:pt x="9575546" y="89192"/>
                  </a:lnTo>
                  <a:lnTo>
                    <a:pt x="9580435" y="89192"/>
                  </a:lnTo>
                  <a:lnTo>
                    <a:pt x="9593440" y="85928"/>
                  </a:lnTo>
                  <a:lnTo>
                    <a:pt x="9604781" y="78168"/>
                  </a:lnTo>
                  <a:lnTo>
                    <a:pt x="9610217" y="6889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93" name="Google Shape;9493;gefe2f4b35a_0_4785"/>
            <p:cNvSpPr/>
            <p:nvPr/>
          </p:nvSpPr>
          <p:spPr>
            <a:xfrm>
              <a:off x="527331" y="3225458"/>
              <a:ext cx="33020" cy="52070"/>
            </a:xfrm>
            <a:custGeom>
              <a:rect b="b" l="l" r="r" t="t"/>
              <a:pathLst>
                <a:path extrusionOk="0" h="52070" w="33020">
                  <a:moveTo>
                    <a:pt x="24353" y="0"/>
                  </a:moveTo>
                  <a:lnTo>
                    <a:pt x="20429" y="0"/>
                  </a:lnTo>
                  <a:lnTo>
                    <a:pt x="7585" y="8029"/>
                  </a:lnTo>
                  <a:lnTo>
                    <a:pt x="0" y="25709"/>
                  </a:lnTo>
                  <a:lnTo>
                    <a:pt x="203" y="43425"/>
                  </a:lnTo>
                  <a:lnTo>
                    <a:pt x="10726" y="51561"/>
                  </a:lnTo>
                  <a:lnTo>
                    <a:pt x="20277" y="27808"/>
                  </a:lnTo>
                  <a:lnTo>
                    <a:pt x="25853" y="16702"/>
                  </a:lnTo>
                  <a:lnTo>
                    <a:pt x="32875" y="7073"/>
                  </a:lnTo>
                  <a:lnTo>
                    <a:pt x="28582" y="2082"/>
                  </a:lnTo>
                  <a:lnTo>
                    <a:pt x="24353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94" name="Google Shape;9494;gefe2f4b35a_0_4785"/>
            <p:cNvSpPr/>
            <p:nvPr/>
          </p:nvSpPr>
          <p:spPr>
            <a:xfrm>
              <a:off x="840117" y="3224173"/>
              <a:ext cx="7550784" cy="67945"/>
            </a:xfrm>
            <a:custGeom>
              <a:rect b="b" l="l" r="r" t="t"/>
              <a:pathLst>
                <a:path extrusionOk="0" h="67945" w="7550784">
                  <a:moveTo>
                    <a:pt x="22186" y="38100"/>
                  </a:moveTo>
                  <a:lnTo>
                    <a:pt x="21767" y="30187"/>
                  </a:lnTo>
                  <a:lnTo>
                    <a:pt x="20777" y="22847"/>
                  </a:lnTo>
                  <a:lnTo>
                    <a:pt x="17843" y="17437"/>
                  </a:lnTo>
                  <a:lnTo>
                    <a:pt x="11645" y="15328"/>
                  </a:lnTo>
                  <a:lnTo>
                    <a:pt x="10363" y="15328"/>
                  </a:lnTo>
                  <a:lnTo>
                    <a:pt x="8915" y="15494"/>
                  </a:lnTo>
                  <a:lnTo>
                    <a:pt x="7264" y="15862"/>
                  </a:lnTo>
                  <a:lnTo>
                    <a:pt x="7785" y="25996"/>
                  </a:lnTo>
                  <a:lnTo>
                    <a:pt x="3746" y="32105"/>
                  </a:lnTo>
                  <a:lnTo>
                    <a:pt x="0" y="38100"/>
                  </a:lnTo>
                  <a:lnTo>
                    <a:pt x="22186" y="38100"/>
                  </a:lnTo>
                  <a:close/>
                </a:path>
                <a:path extrusionOk="0" h="67945" w="7550784">
                  <a:moveTo>
                    <a:pt x="442963" y="38938"/>
                  </a:moveTo>
                  <a:lnTo>
                    <a:pt x="412343" y="23088"/>
                  </a:lnTo>
                  <a:lnTo>
                    <a:pt x="405206" y="23088"/>
                  </a:lnTo>
                  <a:lnTo>
                    <a:pt x="397675" y="23469"/>
                  </a:lnTo>
                  <a:lnTo>
                    <a:pt x="390525" y="23469"/>
                  </a:lnTo>
                  <a:lnTo>
                    <a:pt x="393636" y="31610"/>
                  </a:lnTo>
                  <a:lnTo>
                    <a:pt x="401447" y="37655"/>
                  </a:lnTo>
                  <a:lnTo>
                    <a:pt x="411975" y="41427"/>
                  </a:lnTo>
                  <a:lnTo>
                    <a:pt x="423265" y="42722"/>
                  </a:lnTo>
                  <a:lnTo>
                    <a:pt x="433984" y="42722"/>
                  </a:lnTo>
                  <a:lnTo>
                    <a:pt x="442963" y="38938"/>
                  </a:lnTo>
                  <a:close/>
                </a:path>
                <a:path extrusionOk="0" h="67945" w="7550784">
                  <a:moveTo>
                    <a:pt x="643775" y="3606"/>
                  </a:moveTo>
                  <a:lnTo>
                    <a:pt x="641832" y="0"/>
                  </a:lnTo>
                  <a:lnTo>
                    <a:pt x="638111" y="0"/>
                  </a:lnTo>
                  <a:lnTo>
                    <a:pt x="635190" y="0"/>
                  </a:lnTo>
                  <a:lnTo>
                    <a:pt x="631190" y="2209"/>
                  </a:lnTo>
                  <a:lnTo>
                    <a:pt x="626186" y="8369"/>
                  </a:lnTo>
                  <a:lnTo>
                    <a:pt x="631012" y="12776"/>
                  </a:lnTo>
                  <a:lnTo>
                    <a:pt x="634796" y="14427"/>
                  </a:lnTo>
                  <a:lnTo>
                    <a:pt x="641743" y="14427"/>
                  </a:lnTo>
                  <a:lnTo>
                    <a:pt x="643724" y="10820"/>
                  </a:lnTo>
                  <a:lnTo>
                    <a:pt x="643775" y="3606"/>
                  </a:lnTo>
                  <a:close/>
                </a:path>
                <a:path extrusionOk="0" h="67945" w="7550784">
                  <a:moveTo>
                    <a:pt x="986993" y="8369"/>
                  </a:moveTo>
                  <a:lnTo>
                    <a:pt x="977646" y="9740"/>
                  </a:lnTo>
                  <a:lnTo>
                    <a:pt x="962342" y="15773"/>
                  </a:lnTo>
                  <a:lnTo>
                    <a:pt x="953058" y="17145"/>
                  </a:lnTo>
                  <a:lnTo>
                    <a:pt x="950112" y="17145"/>
                  </a:lnTo>
                  <a:lnTo>
                    <a:pt x="946785" y="16764"/>
                  </a:lnTo>
                  <a:lnTo>
                    <a:pt x="942924" y="15862"/>
                  </a:lnTo>
                  <a:lnTo>
                    <a:pt x="942924" y="29959"/>
                  </a:lnTo>
                  <a:lnTo>
                    <a:pt x="947102" y="34988"/>
                  </a:lnTo>
                  <a:lnTo>
                    <a:pt x="952957" y="34988"/>
                  </a:lnTo>
                  <a:lnTo>
                    <a:pt x="962037" y="32080"/>
                  </a:lnTo>
                  <a:lnTo>
                    <a:pt x="971778" y="25006"/>
                  </a:lnTo>
                  <a:lnTo>
                    <a:pt x="980617" y="16268"/>
                  </a:lnTo>
                  <a:lnTo>
                    <a:pt x="986993" y="8369"/>
                  </a:lnTo>
                  <a:close/>
                </a:path>
                <a:path extrusionOk="0" h="67945" w="7550784">
                  <a:moveTo>
                    <a:pt x="2143417" y="38100"/>
                  </a:moveTo>
                  <a:lnTo>
                    <a:pt x="2128723" y="38100"/>
                  </a:lnTo>
                  <a:lnTo>
                    <a:pt x="2128723" y="52857"/>
                  </a:lnTo>
                  <a:lnTo>
                    <a:pt x="2143417" y="52857"/>
                  </a:lnTo>
                  <a:lnTo>
                    <a:pt x="2143417" y="38100"/>
                  </a:lnTo>
                  <a:close/>
                </a:path>
                <a:path extrusionOk="0" h="67945" w="7550784">
                  <a:moveTo>
                    <a:pt x="2172995" y="1117"/>
                  </a:moveTo>
                  <a:lnTo>
                    <a:pt x="2164092" y="1422"/>
                  </a:lnTo>
                  <a:lnTo>
                    <a:pt x="2156231" y="2743"/>
                  </a:lnTo>
                  <a:lnTo>
                    <a:pt x="2151227" y="6921"/>
                  </a:lnTo>
                  <a:lnTo>
                    <a:pt x="2150897" y="15862"/>
                  </a:lnTo>
                  <a:lnTo>
                    <a:pt x="2151900" y="15875"/>
                  </a:lnTo>
                  <a:lnTo>
                    <a:pt x="2159825" y="14795"/>
                  </a:lnTo>
                  <a:lnTo>
                    <a:pt x="2165807" y="11772"/>
                  </a:lnTo>
                  <a:lnTo>
                    <a:pt x="2170099" y="7112"/>
                  </a:lnTo>
                  <a:lnTo>
                    <a:pt x="2172995" y="1117"/>
                  </a:lnTo>
                  <a:close/>
                </a:path>
                <a:path extrusionOk="0" h="67945" w="7550784">
                  <a:moveTo>
                    <a:pt x="4117517" y="15862"/>
                  </a:moveTo>
                  <a:lnTo>
                    <a:pt x="4111752" y="15862"/>
                  </a:lnTo>
                  <a:lnTo>
                    <a:pt x="4105529" y="15494"/>
                  </a:lnTo>
                  <a:lnTo>
                    <a:pt x="4099636" y="15494"/>
                  </a:lnTo>
                  <a:lnTo>
                    <a:pt x="4089819" y="16014"/>
                  </a:lnTo>
                  <a:lnTo>
                    <a:pt x="4081589" y="18122"/>
                  </a:lnTo>
                  <a:lnTo>
                    <a:pt x="4075861" y="22707"/>
                  </a:lnTo>
                  <a:lnTo>
                    <a:pt x="4073550" y="30607"/>
                  </a:lnTo>
                  <a:lnTo>
                    <a:pt x="4076687" y="30835"/>
                  </a:lnTo>
                  <a:lnTo>
                    <a:pt x="4079710" y="30949"/>
                  </a:lnTo>
                  <a:lnTo>
                    <a:pt x="4082618" y="30949"/>
                  </a:lnTo>
                  <a:lnTo>
                    <a:pt x="4094289" y="30162"/>
                  </a:lnTo>
                  <a:lnTo>
                    <a:pt x="4104195" y="27597"/>
                  </a:lnTo>
                  <a:lnTo>
                    <a:pt x="4112044" y="22936"/>
                  </a:lnTo>
                  <a:lnTo>
                    <a:pt x="4117517" y="15862"/>
                  </a:lnTo>
                  <a:close/>
                </a:path>
                <a:path extrusionOk="0" h="67945" w="7550784">
                  <a:moveTo>
                    <a:pt x="4317809" y="59309"/>
                  </a:moveTo>
                  <a:lnTo>
                    <a:pt x="4316374" y="52857"/>
                  </a:lnTo>
                  <a:lnTo>
                    <a:pt x="4305909" y="46901"/>
                  </a:lnTo>
                  <a:lnTo>
                    <a:pt x="4290225" y="29425"/>
                  </a:lnTo>
                  <a:lnTo>
                    <a:pt x="4279557" y="23469"/>
                  </a:lnTo>
                  <a:lnTo>
                    <a:pt x="4280751" y="38925"/>
                  </a:lnTo>
                  <a:lnTo>
                    <a:pt x="4284802" y="51511"/>
                  </a:lnTo>
                  <a:lnTo>
                    <a:pt x="4291762" y="61137"/>
                  </a:lnTo>
                  <a:lnTo>
                    <a:pt x="4301706" y="67716"/>
                  </a:lnTo>
                  <a:lnTo>
                    <a:pt x="4301960" y="63906"/>
                  </a:lnTo>
                  <a:lnTo>
                    <a:pt x="4302633" y="60185"/>
                  </a:lnTo>
                  <a:lnTo>
                    <a:pt x="4307611" y="60185"/>
                  </a:lnTo>
                  <a:lnTo>
                    <a:pt x="4309173" y="60452"/>
                  </a:lnTo>
                  <a:lnTo>
                    <a:pt x="4317809" y="59309"/>
                  </a:lnTo>
                  <a:close/>
                </a:path>
                <a:path extrusionOk="0" h="67945" w="7550784">
                  <a:moveTo>
                    <a:pt x="4515497" y="15849"/>
                  </a:moveTo>
                  <a:lnTo>
                    <a:pt x="4508538" y="11823"/>
                  </a:lnTo>
                  <a:lnTo>
                    <a:pt x="4503623" y="10312"/>
                  </a:lnTo>
                  <a:lnTo>
                    <a:pt x="4500359" y="10312"/>
                  </a:lnTo>
                  <a:lnTo>
                    <a:pt x="4495558" y="10312"/>
                  </a:lnTo>
                  <a:lnTo>
                    <a:pt x="4494314" y="13563"/>
                  </a:lnTo>
                  <a:lnTo>
                    <a:pt x="4496397" y="20053"/>
                  </a:lnTo>
                  <a:lnTo>
                    <a:pt x="4499724" y="23304"/>
                  </a:lnTo>
                  <a:lnTo>
                    <a:pt x="4507458" y="23304"/>
                  </a:lnTo>
                  <a:lnTo>
                    <a:pt x="4511472" y="21323"/>
                  </a:lnTo>
                  <a:lnTo>
                    <a:pt x="4515497" y="15849"/>
                  </a:lnTo>
                  <a:close/>
                </a:path>
                <a:path extrusionOk="0" h="67945" w="7550784">
                  <a:moveTo>
                    <a:pt x="5082641" y="15862"/>
                  </a:moveTo>
                  <a:lnTo>
                    <a:pt x="5075148" y="15862"/>
                  </a:lnTo>
                  <a:lnTo>
                    <a:pt x="5073662" y="9753"/>
                  </a:lnTo>
                  <a:lnTo>
                    <a:pt x="5067922" y="8369"/>
                  </a:lnTo>
                  <a:lnTo>
                    <a:pt x="5069637" y="15074"/>
                  </a:lnTo>
                  <a:lnTo>
                    <a:pt x="5066411" y="16764"/>
                  </a:lnTo>
                  <a:lnTo>
                    <a:pt x="5059019" y="16764"/>
                  </a:lnTo>
                  <a:lnTo>
                    <a:pt x="5047259" y="14998"/>
                  </a:lnTo>
                  <a:lnTo>
                    <a:pt x="5039830" y="14998"/>
                  </a:lnTo>
                  <a:lnTo>
                    <a:pt x="5036578" y="16700"/>
                  </a:lnTo>
                  <a:lnTo>
                    <a:pt x="5038318" y="23469"/>
                  </a:lnTo>
                  <a:lnTo>
                    <a:pt x="5041417" y="22694"/>
                  </a:lnTo>
                  <a:lnTo>
                    <a:pt x="5044059" y="22377"/>
                  </a:lnTo>
                  <a:lnTo>
                    <a:pt x="5052631" y="22377"/>
                  </a:lnTo>
                  <a:lnTo>
                    <a:pt x="5068405" y="31661"/>
                  </a:lnTo>
                  <a:lnTo>
                    <a:pt x="5076977" y="31661"/>
                  </a:lnTo>
                  <a:lnTo>
                    <a:pt x="5079606" y="31356"/>
                  </a:lnTo>
                  <a:lnTo>
                    <a:pt x="5082641" y="30607"/>
                  </a:lnTo>
                  <a:lnTo>
                    <a:pt x="5082641" y="15862"/>
                  </a:lnTo>
                  <a:close/>
                </a:path>
                <a:path extrusionOk="0" h="67945" w="7550784">
                  <a:moveTo>
                    <a:pt x="5527560" y="3606"/>
                  </a:moveTo>
                  <a:lnTo>
                    <a:pt x="5525617" y="0"/>
                  </a:lnTo>
                  <a:lnTo>
                    <a:pt x="5521884" y="0"/>
                  </a:lnTo>
                  <a:lnTo>
                    <a:pt x="5518963" y="0"/>
                  </a:lnTo>
                  <a:lnTo>
                    <a:pt x="5514949" y="2209"/>
                  </a:lnTo>
                  <a:lnTo>
                    <a:pt x="5509946" y="8369"/>
                  </a:lnTo>
                  <a:lnTo>
                    <a:pt x="5514772" y="12776"/>
                  </a:lnTo>
                  <a:lnTo>
                    <a:pt x="5518569" y="14427"/>
                  </a:lnTo>
                  <a:lnTo>
                    <a:pt x="5525528" y="14427"/>
                  </a:lnTo>
                  <a:lnTo>
                    <a:pt x="5527522" y="10820"/>
                  </a:lnTo>
                  <a:lnTo>
                    <a:pt x="5527560" y="3606"/>
                  </a:lnTo>
                  <a:close/>
                </a:path>
                <a:path extrusionOk="0" h="67945" w="7550784">
                  <a:moveTo>
                    <a:pt x="7550251" y="38100"/>
                  </a:moveTo>
                  <a:lnTo>
                    <a:pt x="7544244" y="37007"/>
                  </a:lnTo>
                  <a:lnTo>
                    <a:pt x="7539507" y="36550"/>
                  </a:lnTo>
                  <a:lnTo>
                    <a:pt x="7535837" y="36550"/>
                  </a:lnTo>
                  <a:lnTo>
                    <a:pt x="7527226" y="36550"/>
                  </a:lnTo>
                  <a:lnTo>
                    <a:pt x="7524509" y="39039"/>
                  </a:lnTo>
                  <a:lnTo>
                    <a:pt x="7525956" y="44030"/>
                  </a:lnTo>
                  <a:lnTo>
                    <a:pt x="7530122" y="46520"/>
                  </a:lnTo>
                  <a:lnTo>
                    <a:pt x="7540066" y="46520"/>
                  </a:lnTo>
                  <a:lnTo>
                    <a:pt x="7545705" y="44373"/>
                  </a:lnTo>
                  <a:lnTo>
                    <a:pt x="7550251" y="3810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95" name="Google Shape;9495;gefe2f4b35a_0_4785"/>
            <p:cNvSpPr/>
            <p:nvPr/>
          </p:nvSpPr>
          <p:spPr>
            <a:xfrm>
              <a:off x="591327" y="3277567"/>
              <a:ext cx="13334" cy="14604"/>
            </a:xfrm>
            <a:custGeom>
              <a:rect b="b" l="l" r="r" t="t"/>
              <a:pathLst>
                <a:path extrusionOk="0" h="14604" w="13334">
                  <a:moveTo>
                    <a:pt x="13157" y="0"/>
                  </a:moveTo>
                  <a:lnTo>
                    <a:pt x="5969" y="63"/>
                  </a:lnTo>
                  <a:lnTo>
                    <a:pt x="0" y="1333"/>
                  </a:lnTo>
                  <a:lnTo>
                    <a:pt x="5676" y="14312"/>
                  </a:lnTo>
                  <a:lnTo>
                    <a:pt x="6400" y="14427"/>
                  </a:lnTo>
                  <a:lnTo>
                    <a:pt x="7175" y="14478"/>
                  </a:lnTo>
                  <a:lnTo>
                    <a:pt x="9601" y="14478"/>
                  </a:lnTo>
                  <a:lnTo>
                    <a:pt x="11366" y="14287"/>
                  </a:lnTo>
                  <a:lnTo>
                    <a:pt x="13220" y="13919"/>
                  </a:lnTo>
                  <a:lnTo>
                    <a:pt x="13157" y="0"/>
                  </a:lnTo>
                  <a:close/>
                </a:path>
              </a:pathLst>
            </a:custGeom>
            <a:solidFill>
              <a:srgbClr val="C2B9B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96" name="Google Shape;9496;gefe2f4b35a_0_4785"/>
            <p:cNvSpPr/>
            <p:nvPr/>
          </p:nvSpPr>
          <p:spPr>
            <a:xfrm>
              <a:off x="604489" y="3269641"/>
              <a:ext cx="22225" cy="22225"/>
            </a:xfrm>
            <a:custGeom>
              <a:rect b="b" l="l" r="r" t="t"/>
              <a:pathLst>
                <a:path extrusionOk="0" h="22225" w="22225">
                  <a:moveTo>
                    <a:pt x="14655" y="0"/>
                  </a:moveTo>
                  <a:lnTo>
                    <a:pt x="15849" y="7327"/>
                  </a:lnTo>
                  <a:lnTo>
                    <a:pt x="10388" y="7950"/>
                  </a:lnTo>
                  <a:lnTo>
                    <a:pt x="0" y="7924"/>
                  </a:lnTo>
                  <a:lnTo>
                    <a:pt x="50" y="21844"/>
                  </a:lnTo>
                  <a:lnTo>
                    <a:pt x="10785" y="18250"/>
                  </a:lnTo>
                  <a:lnTo>
                    <a:pt x="19369" y="12488"/>
                  </a:lnTo>
                  <a:lnTo>
                    <a:pt x="21944" y="5943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BB876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97" name="Google Shape;9497;gefe2f4b35a_0_4785"/>
            <p:cNvSpPr/>
            <p:nvPr/>
          </p:nvSpPr>
          <p:spPr>
            <a:xfrm>
              <a:off x="425577" y="3268674"/>
              <a:ext cx="9865360" cy="231139"/>
            </a:xfrm>
            <a:custGeom>
              <a:rect b="b" l="l" r="r" t="t"/>
              <a:pathLst>
                <a:path extrusionOk="0" h="231139" w="9865360">
                  <a:moveTo>
                    <a:pt x="32626" y="169837"/>
                  </a:moveTo>
                  <a:lnTo>
                    <a:pt x="31584" y="164134"/>
                  </a:lnTo>
                  <a:lnTo>
                    <a:pt x="27825" y="164211"/>
                  </a:lnTo>
                  <a:lnTo>
                    <a:pt x="19926" y="163766"/>
                  </a:lnTo>
                  <a:lnTo>
                    <a:pt x="12954" y="162356"/>
                  </a:lnTo>
                  <a:lnTo>
                    <a:pt x="6946" y="159969"/>
                  </a:lnTo>
                  <a:lnTo>
                    <a:pt x="1968" y="156527"/>
                  </a:lnTo>
                  <a:lnTo>
                    <a:pt x="0" y="163944"/>
                  </a:lnTo>
                  <a:lnTo>
                    <a:pt x="2844" y="169075"/>
                  </a:lnTo>
                  <a:lnTo>
                    <a:pt x="8877" y="172059"/>
                  </a:lnTo>
                  <a:lnTo>
                    <a:pt x="16433" y="173024"/>
                  </a:lnTo>
                  <a:lnTo>
                    <a:pt x="24638" y="173024"/>
                  </a:lnTo>
                  <a:lnTo>
                    <a:pt x="32626" y="169837"/>
                  </a:lnTo>
                  <a:close/>
                </a:path>
                <a:path extrusionOk="0" h="231139" w="9865360">
                  <a:moveTo>
                    <a:pt x="569099" y="37960"/>
                  </a:moveTo>
                  <a:lnTo>
                    <a:pt x="558241" y="34518"/>
                  </a:lnTo>
                  <a:lnTo>
                    <a:pt x="544753" y="19354"/>
                  </a:lnTo>
                  <a:lnTo>
                    <a:pt x="533781" y="15913"/>
                  </a:lnTo>
                  <a:lnTo>
                    <a:pt x="532307" y="15951"/>
                  </a:lnTo>
                  <a:lnTo>
                    <a:pt x="533374" y="26428"/>
                  </a:lnTo>
                  <a:lnTo>
                    <a:pt x="539115" y="35991"/>
                  </a:lnTo>
                  <a:lnTo>
                    <a:pt x="547674" y="42964"/>
                  </a:lnTo>
                  <a:lnTo>
                    <a:pt x="557161" y="45656"/>
                  </a:lnTo>
                  <a:lnTo>
                    <a:pt x="561835" y="45656"/>
                  </a:lnTo>
                  <a:lnTo>
                    <a:pt x="566178" y="43408"/>
                  </a:lnTo>
                  <a:lnTo>
                    <a:pt x="569099" y="37960"/>
                  </a:lnTo>
                  <a:close/>
                </a:path>
                <a:path extrusionOk="0" h="231139" w="9865360">
                  <a:moveTo>
                    <a:pt x="775411" y="119545"/>
                  </a:moveTo>
                  <a:lnTo>
                    <a:pt x="772553" y="107518"/>
                  </a:lnTo>
                  <a:lnTo>
                    <a:pt x="762787" y="102552"/>
                  </a:lnTo>
                  <a:lnTo>
                    <a:pt x="750125" y="100520"/>
                  </a:lnTo>
                  <a:lnTo>
                    <a:pt x="738568" y="97307"/>
                  </a:lnTo>
                  <a:lnTo>
                    <a:pt x="736777" y="109220"/>
                  </a:lnTo>
                  <a:lnTo>
                    <a:pt x="739889" y="116141"/>
                  </a:lnTo>
                  <a:lnTo>
                    <a:pt x="746658" y="119341"/>
                  </a:lnTo>
                  <a:lnTo>
                    <a:pt x="755802" y="120129"/>
                  </a:lnTo>
                  <a:lnTo>
                    <a:pt x="758723" y="120129"/>
                  </a:lnTo>
                  <a:lnTo>
                    <a:pt x="771093" y="119532"/>
                  </a:lnTo>
                  <a:lnTo>
                    <a:pt x="775411" y="119545"/>
                  </a:lnTo>
                  <a:close/>
                </a:path>
                <a:path extrusionOk="0" h="231139" w="9865360">
                  <a:moveTo>
                    <a:pt x="897585" y="194360"/>
                  </a:moveTo>
                  <a:lnTo>
                    <a:pt x="895096" y="189522"/>
                  </a:lnTo>
                  <a:lnTo>
                    <a:pt x="890498" y="186944"/>
                  </a:lnTo>
                  <a:lnTo>
                    <a:pt x="887920" y="185496"/>
                  </a:lnTo>
                  <a:lnTo>
                    <a:pt x="884694" y="184759"/>
                  </a:lnTo>
                  <a:lnTo>
                    <a:pt x="881608" y="184759"/>
                  </a:lnTo>
                  <a:lnTo>
                    <a:pt x="878573" y="184759"/>
                  </a:lnTo>
                  <a:lnTo>
                    <a:pt x="875677" y="185470"/>
                  </a:lnTo>
                  <a:lnTo>
                    <a:pt x="873696" y="186944"/>
                  </a:lnTo>
                  <a:lnTo>
                    <a:pt x="871702" y="188417"/>
                  </a:lnTo>
                  <a:lnTo>
                    <a:pt x="870623" y="190639"/>
                  </a:lnTo>
                  <a:lnTo>
                    <a:pt x="871232" y="193636"/>
                  </a:lnTo>
                  <a:lnTo>
                    <a:pt x="875842" y="193878"/>
                  </a:lnTo>
                  <a:lnTo>
                    <a:pt x="879868" y="194906"/>
                  </a:lnTo>
                  <a:lnTo>
                    <a:pt x="878713" y="201244"/>
                  </a:lnTo>
                  <a:lnTo>
                    <a:pt x="893381" y="201244"/>
                  </a:lnTo>
                  <a:lnTo>
                    <a:pt x="897585" y="194360"/>
                  </a:lnTo>
                  <a:close/>
                </a:path>
                <a:path extrusionOk="0" h="231139" w="9865360">
                  <a:moveTo>
                    <a:pt x="996416" y="23202"/>
                  </a:moveTo>
                  <a:lnTo>
                    <a:pt x="994727" y="23329"/>
                  </a:lnTo>
                  <a:lnTo>
                    <a:pt x="990295" y="23329"/>
                  </a:lnTo>
                  <a:lnTo>
                    <a:pt x="968336" y="14312"/>
                  </a:lnTo>
                  <a:lnTo>
                    <a:pt x="963536" y="14312"/>
                  </a:lnTo>
                  <a:lnTo>
                    <a:pt x="958761" y="14312"/>
                  </a:lnTo>
                  <a:lnTo>
                    <a:pt x="954760" y="16535"/>
                  </a:lnTo>
                  <a:lnTo>
                    <a:pt x="952385" y="23202"/>
                  </a:lnTo>
                  <a:lnTo>
                    <a:pt x="961618" y="27647"/>
                  </a:lnTo>
                  <a:lnTo>
                    <a:pt x="967663" y="35318"/>
                  </a:lnTo>
                  <a:lnTo>
                    <a:pt x="974140" y="42595"/>
                  </a:lnTo>
                  <a:lnTo>
                    <a:pt x="984681" y="45821"/>
                  </a:lnTo>
                  <a:lnTo>
                    <a:pt x="986066" y="45821"/>
                  </a:lnTo>
                  <a:lnTo>
                    <a:pt x="987577" y="45694"/>
                  </a:lnTo>
                  <a:lnTo>
                    <a:pt x="989215" y="45453"/>
                  </a:lnTo>
                  <a:lnTo>
                    <a:pt x="988618" y="35306"/>
                  </a:lnTo>
                  <a:lnTo>
                    <a:pt x="992619" y="29311"/>
                  </a:lnTo>
                  <a:lnTo>
                    <a:pt x="996416" y="23202"/>
                  </a:lnTo>
                  <a:close/>
                </a:path>
                <a:path extrusionOk="0" h="231139" w="9865360">
                  <a:moveTo>
                    <a:pt x="1062850" y="82562"/>
                  </a:moveTo>
                  <a:lnTo>
                    <a:pt x="1059903" y="81000"/>
                  </a:lnTo>
                  <a:lnTo>
                    <a:pt x="1048943" y="73748"/>
                  </a:lnTo>
                  <a:lnTo>
                    <a:pt x="1041209" y="73748"/>
                  </a:lnTo>
                  <a:lnTo>
                    <a:pt x="1036942" y="73748"/>
                  </a:lnTo>
                  <a:lnTo>
                    <a:pt x="1033653" y="75958"/>
                  </a:lnTo>
                  <a:lnTo>
                    <a:pt x="1033246" y="82562"/>
                  </a:lnTo>
                  <a:lnTo>
                    <a:pt x="1036218" y="84048"/>
                  </a:lnTo>
                  <a:lnTo>
                    <a:pt x="1047203" y="91338"/>
                  </a:lnTo>
                  <a:lnTo>
                    <a:pt x="1059180" y="91338"/>
                  </a:lnTo>
                  <a:lnTo>
                    <a:pt x="1062443" y="89141"/>
                  </a:lnTo>
                  <a:lnTo>
                    <a:pt x="1062850" y="82562"/>
                  </a:lnTo>
                  <a:close/>
                </a:path>
                <a:path extrusionOk="0" h="231139" w="9865360">
                  <a:moveTo>
                    <a:pt x="1121524" y="37960"/>
                  </a:moveTo>
                  <a:lnTo>
                    <a:pt x="1117968" y="36220"/>
                  </a:lnTo>
                  <a:lnTo>
                    <a:pt x="1114323" y="35471"/>
                  </a:lnTo>
                  <a:lnTo>
                    <a:pt x="1110843" y="35471"/>
                  </a:lnTo>
                  <a:lnTo>
                    <a:pt x="1099400" y="38303"/>
                  </a:lnTo>
                  <a:lnTo>
                    <a:pt x="1091996" y="45085"/>
                  </a:lnTo>
                  <a:lnTo>
                    <a:pt x="1091222" y="53238"/>
                  </a:lnTo>
                  <a:lnTo>
                    <a:pt x="1099693" y="60198"/>
                  </a:lnTo>
                  <a:lnTo>
                    <a:pt x="1103668" y="53238"/>
                  </a:lnTo>
                  <a:lnTo>
                    <a:pt x="1111681" y="50241"/>
                  </a:lnTo>
                  <a:lnTo>
                    <a:pt x="1119162" y="46672"/>
                  </a:lnTo>
                  <a:lnTo>
                    <a:pt x="1121524" y="37960"/>
                  </a:lnTo>
                  <a:close/>
                </a:path>
                <a:path extrusionOk="0" h="231139" w="9865360">
                  <a:moveTo>
                    <a:pt x="1224851" y="119545"/>
                  </a:moveTo>
                  <a:lnTo>
                    <a:pt x="1202677" y="119545"/>
                  </a:lnTo>
                  <a:lnTo>
                    <a:pt x="1202677" y="134289"/>
                  </a:lnTo>
                  <a:lnTo>
                    <a:pt x="1224851" y="134289"/>
                  </a:lnTo>
                  <a:lnTo>
                    <a:pt x="1224851" y="119545"/>
                  </a:lnTo>
                  <a:close/>
                </a:path>
                <a:path extrusionOk="0" h="231139" w="9865360">
                  <a:moveTo>
                    <a:pt x="1283893" y="8356"/>
                  </a:moveTo>
                  <a:lnTo>
                    <a:pt x="1280871" y="9105"/>
                  </a:lnTo>
                  <a:lnTo>
                    <a:pt x="1278267" y="9410"/>
                  </a:lnTo>
                  <a:lnTo>
                    <a:pt x="1269669" y="9410"/>
                  </a:lnTo>
                  <a:lnTo>
                    <a:pt x="1253528" y="0"/>
                  </a:lnTo>
                  <a:lnTo>
                    <a:pt x="1247178" y="0"/>
                  </a:lnTo>
                  <a:lnTo>
                    <a:pt x="1244942" y="0"/>
                  </a:lnTo>
                  <a:lnTo>
                    <a:pt x="1242428" y="292"/>
                  </a:lnTo>
                  <a:lnTo>
                    <a:pt x="1239520" y="977"/>
                  </a:lnTo>
                  <a:lnTo>
                    <a:pt x="1238504" y="8788"/>
                  </a:lnTo>
                  <a:lnTo>
                    <a:pt x="1242441" y="14020"/>
                  </a:lnTo>
                  <a:lnTo>
                    <a:pt x="1249781" y="16941"/>
                  </a:lnTo>
                  <a:lnTo>
                    <a:pt x="1258989" y="17856"/>
                  </a:lnTo>
                  <a:lnTo>
                    <a:pt x="1267917" y="17145"/>
                  </a:lnTo>
                  <a:lnTo>
                    <a:pt x="1275867" y="15163"/>
                  </a:lnTo>
                  <a:lnTo>
                    <a:pt x="1281620" y="12153"/>
                  </a:lnTo>
                  <a:lnTo>
                    <a:pt x="1283893" y="8356"/>
                  </a:lnTo>
                  <a:close/>
                </a:path>
                <a:path extrusionOk="0" h="231139" w="9865360">
                  <a:moveTo>
                    <a:pt x="1349997" y="112052"/>
                  </a:moveTo>
                  <a:lnTo>
                    <a:pt x="1327835" y="127038"/>
                  </a:lnTo>
                  <a:lnTo>
                    <a:pt x="1328851" y="127050"/>
                  </a:lnTo>
                  <a:lnTo>
                    <a:pt x="1336789" y="125971"/>
                  </a:lnTo>
                  <a:lnTo>
                    <a:pt x="1342783" y="122910"/>
                  </a:lnTo>
                  <a:lnTo>
                    <a:pt x="1347089" y="118173"/>
                  </a:lnTo>
                  <a:lnTo>
                    <a:pt x="1349997" y="112052"/>
                  </a:lnTo>
                  <a:close/>
                </a:path>
                <a:path extrusionOk="0" h="231139" w="9865360">
                  <a:moveTo>
                    <a:pt x="1386814" y="60198"/>
                  </a:moveTo>
                  <a:lnTo>
                    <a:pt x="1376400" y="60210"/>
                  </a:lnTo>
                  <a:lnTo>
                    <a:pt x="1364665" y="53060"/>
                  </a:lnTo>
                  <a:lnTo>
                    <a:pt x="1365034" y="61937"/>
                  </a:lnTo>
                  <a:lnTo>
                    <a:pt x="1365186" y="71005"/>
                  </a:lnTo>
                  <a:lnTo>
                    <a:pt x="1366964" y="78460"/>
                  </a:lnTo>
                  <a:lnTo>
                    <a:pt x="1372184" y="82562"/>
                  </a:lnTo>
                  <a:lnTo>
                    <a:pt x="1374838" y="75920"/>
                  </a:lnTo>
                  <a:lnTo>
                    <a:pt x="1379181" y="71031"/>
                  </a:lnTo>
                  <a:lnTo>
                    <a:pt x="1383677" y="66319"/>
                  </a:lnTo>
                  <a:lnTo>
                    <a:pt x="1386814" y="60198"/>
                  </a:lnTo>
                  <a:close/>
                </a:path>
                <a:path extrusionOk="0" h="231139" w="9865360">
                  <a:moveTo>
                    <a:pt x="1438452" y="101485"/>
                  </a:moveTo>
                  <a:lnTo>
                    <a:pt x="1431150" y="90043"/>
                  </a:lnTo>
                  <a:lnTo>
                    <a:pt x="1425981" y="101358"/>
                  </a:lnTo>
                  <a:lnTo>
                    <a:pt x="1415554" y="107556"/>
                  </a:lnTo>
                  <a:lnTo>
                    <a:pt x="1403718" y="112369"/>
                  </a:lnTo>
                  <a:lnTo>
                    <a:pt x="1394307" y="119545"/>
                  </a:lnTo>
                  <a:lnTo>
                    <a:pt x="1398371" y="125056"/>
                  </a:lnTo>
                  <a:lnTo>
                    <a:pt x="1403921" y="127317"/>
                  </a:lnTo>
                  <a:lnTo>
                    <a:pt x="1409725" y="127317"/>
                  </a:lnTo>
                  <a:lnTo>
                    <a:pt x="1423708" y="123367"/>
                  </a:lnTo>
                  <a:lnTo>
                    <a:pt x="1434630" y="113677"/>
                  </a:lnTo>
                  <a:lnTo>
                    <a:pt x="1438452" y="101485"/>
                  </a:lnTo>
                  <a:close/>
                </a:path>
                <a:path extrusionOk="0" h="231139" w="9865360">
                  <a:moveTo>
                    <a:pt x="1447304" y="201091"/>
                  </a:moveTo>
                  <a:lnTo>
                    <a:pt x="1444320" y="195872"/>
                  </a:lnTo>
                  <a:lnTo>
                    <a:pt x="1438363" y="192747"/>
                  </a:lnTo>
                  <a:lnTo>
                    <a:pt x="1430921" y="191706"/>
                  </a:lnTo>
                  <a:lnTo>
                    <a:pt x="1423492" y="192747"/>
                  </a:lnTo>
                  <a:lnTo>
                    <a:pt x="1417561" y="195872"/>
                  </a:lnTo>
                  <a:lnTo>
                    <a:pt x="1414627" y="201091"/>
                  </a:lnTo>
                  <a:lnTo>
                    <a:pt x="1416177" y="208381"/>
                  </a:lnTo>
                  <a:lnTo>
                    <a:pt x="1418209" y="208432"/>
                  </a:lnTo>
                  <a:lnTo>
                    <a:pt x="1424152" y="208432"/>
                  </a:lnTo>
                  <a:lnTo>
                    <a:pt x="1427632" y="207124"/>
                  </a:lnTo>
                  <a:lnTo>
                    <a:pt x="1432661" y="204520"/>
                  </a:lnTo>
                  <a:lnTo>
                    <a:pt x="1434223" y="203212"/>
                  </a:lnTo>
                  <a:lnTo>
                    <a:pt x="1438452" y="203212"/>
                  </a:lnTo>
                  <a:lnTo>
                    <a:pt x="1441107" y="204508"/>
                  </a:lnTo>
                  <a:lnTo>
                    <a:pt x="1445806" y="208381"/>
                  </a:lnTo>
                  <a:lnTo>
                    <a:pt x="1447304" y="201091"/>
                  </a:lnTo>
                  <a:close/>
                </a:path>
                <a:path extrusionOk="0" h="231139" w="9865360">
                  <a:moveTo>
                    <a:pt x="1519516" y="97307"/>
                  </a:moveTo>
                  <a:lnTo>
                    <a:pt x="1515275" y="94462"/>
                  </a:lnTo>
                  <a:lnTo>
                    <a:pt x="1508125" y="91617"/>
                  </a:lnTo>
                  <a:lnTo>
                    <a:pt x="1499387" y="89408"/>
                  </a:lnTo>
                  <a:lnTo>
                    <a:pt x="1490395" y="88531"/>
                  </a:lnTo>
                  <a:lnTo>
                    <a:pt x="1482813" y="88531"/>
                  </a:lnTo>
                  <a:lnTo>
                    <a:pt x="1476438" y="90792"/>
                  </a:lnTo>
                  <a:lnTo>
                    <a:pt x="1475181" y="97307"/>
                  </a:lnTo>
                  <a:lnTo>
                    <a:pt x="1482521" y="101358"/>
                  </a:lnTo>
                  <a:lnTo>
                    <a:pt x="1489684" y="105168"/>
                  </a:lnTo>
                  <a:lnTo>
                    <a:pt x="1496631" y="107975"/>
                  </a:lnTo>
                  <a:lnTo>
                    <a:pt x="1503273" y="109080"/>
                  </a:lnTo>
                  <a:lnTo>
                    <a:pt x="1509204" y="109080"/>
                  </a:lnTo>
                  <a:lnTo>
                    <a:pt x="1514690" y="105994"/>
                  </a:lnTo>
                  <a:lnTo>
                    <a:pt x="1519516" y="97307"/>
                  </a:lnTo>
                  <a:close/>
                </a:path>
                <a:path extrusionOk="0" h="231139" w="9865360">
                  <a:moveTo>
                    <a:pt x="1548853" y="67805"/>
                  </a:moveTo>
                  <a:lnTo>
                    <a:pt x="1542770" y="66675"/>
                  </a:lnTo>
                  <a:lnTo>
                    <a:pt x="1537982" y="66217"/>
                  </a:lnTo>
                  <a:lnTo>
                    <a:pt x="1534299" y="66217"/>
                  </a:lnTo>
                  <a:lnTo>
                    <a:pt x="1525790" y="66217"/>
                  </a:lnTo>
                  <a:lnTo>
                    <a:pt x="1523161" y="68694"/>
                  </a:lnTo>
                  <a:lnTo>
                    <a:pt x="1524736" y="73647"/>
                  </a:lnTo>
                  <a:lnTo>
                    <a:pt x="1528927" y="76111"/>
                  </a:lnTo>
                  <a:lnTo>
                    <a:pt x="1538833" y="76111"/>
                  </a:lnTo>
                  <a:lnTo>
                    <a:pt x="1544408" y="74002"/>
                  </a:lnTo>
                  <a:lnTo>
                    <a:pt x="1548853" y="67805"/>
                  </a:lnTo>
                  <a:close/>
                </a:path>
                <a:path extrusionOk="0" h="231139" w="9865360">
                  <a:moveTo>
                    <a:pt x="1762633" y="112052"/>
                  </a:moveTo>
                  <a:lnTo>
                    <a:pt x="1760969" y="111353"/>
                  </a:lnTo>
                  <a:lnTo>
                    <a:pt x="1759267" y="111048"/>
                  </a:lnTo>
                  <a:lnTo>
                    <a:pt x="1757591" y="111048"/>
                  </a:lnTo>
                  <a:lnTo>
                    <a:pt x="1747939" y="114325"/>
                  </a:lnTo>
                  <a:lnTo>
                    <a:pt x="1741335" y="121716"/>
                  </a:lnTo>
                  <a:lnTo>
                    <a:pt x="1740369" y="129590"/>
                  </a:lnTo>
                  <a:lnTo>
                    <a:pt x="1747647" y="134289"/>
                  </a:lnTo>
                  <a:lnTo>
                    <a:pt x="1750352" y="127825"/>
                  </a:lnTo>
                  <a:lnTo>
                    <a:pt x="1754746" y="122961"/>
                  </a:lnTo>
                  <a:lnTo>
                    <a:pt x="1759343" y="118211"/>
                  </a:lnTo>
                  <a:lnTo>
                    <a:pt x="1762633" y="112052"/>
                  </a:lnTo>
                  <a:close/>
                </a:path>
                <a:path extrusionOk="0" h="231139" w="9865360">
                  <a:moveTo>
                    <a:pt x="1864842" y="181140"/>
                  </a:moveTo>
                  <a:lnTo>
                    <a:pt x="1864398" y="175374"/>
                  </a:lnTo>
                  <a:lnTo>
                    <a:pt x="1858098" y="171399"/>
                  </a:lnTo>
                  <a:lnTo>
                    <a:pt x="1857438" y="178015"/>
                  </a:lnTo>
                  <a:lnTo>
                    <a:pt x="1851075" y="179158"/>
                  </a:lnTo>
                  <a:lnTo>
                    <a:pt x="1841639" y="179158"/>
                  </a:lnTo>
                  <a:lnTo>
                    <a:pt x="1833422" y="178828"/>
                  </a:lnTo>
                  <a:lnTo>
                    <a:pt x="1828838" y="178892"/>
                  </a:lnTo>
                  <a:lnTo>
                    <a:pt x="1828838" y="186944"/>
                  </a:lnTo>
                  <a:lnTo>
                    <a:pt x="1828838" y="208394"/>
                  </a:lnTo>
                  <a:lnTo>
                    <a:pt x="1838159" y="206540"/>
                  </a:lnTo>
                  <a:lnTo>
                    <a:pt x="1847786" y="201663"/>
                  </a:lnTo>
                  <a:lnTo>
                    <a:pt x="1856232" y="194792"/>
                  </a:lnTo>
                  <a:lnTo>
                    <a:pt x="1861997" y="186944"/>
                  </a:lnTo>
                  <a:lnTo>
                    <a:pt x="1864842" y="181140"/>
                  </a:lnTo>
                  <a:close/>
                </a:path>
                <a:path extrusionOk="0" h="231139" w="9865360">
                  <a:moveTo>
                    <a:pt x="2140089" y="141770"/>
                  </a:moveTo>
                  <a:lnTo>
                    <a:pt x="2137321" y="136652"/>
                  </a:lnTo>
                  <a:lnTo>
                    <a:pt x="2131403" y="133680"/>
                  </a:lnTo>
                  <a:lnTo>
                    <a:pt x="2123948" y="132715"/>
                  </a:lnTo>
                  <a:lnTo>
                    <a:pt x="2115705" y="132715"/>
                  </a:lnTo>
                  <a:lnTo>
                    <a:pt x="2107641" y="135978"/>
                  </a:lnTo>
                  <a:lnTo>
                    <a:pt x="2108822" y="141782"/>
                  </a:lnTo>
                  <a:lnTo>
                    <a:pt x="2117293" y="143725"/>
                  </a:lnTo>
                  <a:lnTo>
                    <a:pt x="2121497" y="149860"/>
                  </a:lnTo>
                  <a:lnTo>
                    <a:pt x="2133612" y="149860"/>
                  </a:lnTo>
                  <a:lnTo>
                    <a:pt x="2135708" y="149644"/>
                  </a:lnTo>
                  <a:lnTo>
                    <a:pt x="2138083" y="149161"/>
                  </a:lnTo>
                  <a:lnTo>
                    <a:pt x="2140089" y="141770"/>
                  </a:lnTo>
                  <a:close/>
                </a:path>
                <a:path extrusionOk="0" h="231139" w="9865360">
                  <a:moveTo>
                    <a:pt x="2378151" y="154749"/>
                  </a:moveTo>
                  <a:lnTo>
                    <a:pt x="2373820" y="141782"/>
                  </a:lnTo>
                  <a:lnTo>
                    <a:pt x="2364079" y="143103"/>
                  </a:lnTo>
                  <a:lnTo>
                    <a:pt x="2355761" y="145834"/>
                  </a:lnTo>
                  <a:lnTo>
                    <a:pt x="2349131" y="150228"/>
                  </a:lnTo>
                  <a:lnTo>
                    <a:pt x="2344420" y="156527"/>
                  </a:lnTo>
                  <a:lnTo>
                    <a:pt x="2345613" y="156387"/>
                  </a:lnTo>
                  <a:lnTo>
                    <a:pt x="2350668" y="156337"/>
                  </a:lnTo>
                  <a:lnTo>
                    <a:pt x="2361133" y="157086"/>
                  </a:lnTo>
                  <a:lnTo>
                    <a:pt x="2372029" y="157086"/>
                  </a:lnTo>
                  <a:lnTo>
                    <a:pt x="2378151" y="154749"/>
                  </a:lnTo>
                  <a:close/>
                </a:path>
                <a:path extrusionOk="0" h="231139" w="9865360">
                  <a:moveTo>
                    <a:pt x="2469134" y="180454"/>
                  </a:moveTo>
                  <a:lnTo>
                    <a:pt x="2466619" y="173786"/>
                  </a:lnTo>
                  <a:lnTo>
                    <a:pt x="2454973" y="171399"/>
                  </a:lnTo>
                  <a:lnTo>
                    <a:pt x="2450452" y="177292"/>
                  </a:lnTo>
                  <a:lnTo>
                    <a:pt x="2444165" y="181317"/>
                  </a:lnTo>
                  <a:lnTo>
                    <a:pt x="2439378" y="186944"/>
                  </a:lnTo>
                  <a:lnTo>
                    <a:pt x="2436215" y="190665"/>
                  </a:lnTo>
                  <a:lnTo>
                    <a:pt x="2433701" y="195097"/>
                  </a:lnTo>
                  <a:lnTo>
                    <a:pt x="2432774" y="201244"/>
                  </a:lnTo>
                  <a:lnTo>
                    <a:pt x="2434958" y="201701"/>
                  </a:lnTo>
                  <a:lnTo>
                    <a:pt x="2437104" y="201904"/>
                  </a:lnTo>
                  <a:lnTo>
                    <a:pt x="2439225" y="201904"/>
                  </a:lnTo>
                  <a:lnTo>
                    <a:pt x="2448242" y="200634"/>
                  </a:lnTo>
                  <a:lnTo>
                    <a:pt x="2456116" y="197269"/>
                  </a:lnTo>
                  <a:lnTo>
                    <a:pt x="2462276" y="192481"/>
                  </a:lnTo>
                  <a:lnTo>
                    <a:pt x="2466175" y="186944"/>
                  </a:lnTo>
                  <a:lnTo>
                    <a:pt x="2469134" y="180454"/>
                  </a:lnTo>
                  <a:close/>
                </a:path>
                <a:path extrusionOk="0" h="231139" w="9865360">
                  <a:moveTo>
                    <a:pt x="2484996" y="116535"/>
                  </a:moveTo>
                  <a:lnTo>
                    <a:pt x="2477058" y="112052"/>
                  </a:lnTo>
                  <a:lnTo>
                    <a:pt x="2477008" y="121843"/>
                  </a:lnTo>
                  <a:lnTo>
                    <a:pt x="2471483" y="130251"/>
                  </a:lnTo>
                  <a:lnTo>
                    <a:pt x="2468765" y="136994"/>
                  </a:lnTo>
                  <a:lnTo>
                    <a:pt x="2477058" y="141782"/>
                  </a:lnTo>
                  <a:lnTo>
                    <a:pt x="2480487" y="135356"/>
                  </a:lnTo>
                  <a:lnTo>
                    <a:pt x="2484640" y="125628"/>
                  </a:lnTo>
                  <a:lnTo>
                    <a:pt x="2484996" y="116535"/>
                  </a:lnTo>
                  <a:close/>
                </a:path>
                <a:path extrusionOk="0" h="231139" w="9865360">
                  <a:moveTo>
                    <a:pt x="2485377" y="79616"/>
                  </a:moveTo>
                  <a:lnTo>
                    <a:pt x="2483840" y="72351"/>
                  </a:lnTo>
                  <a:lnTo>
                    <a:pt x="2477058" y="67805"/>
                  </a:lnTo>
                  <a:lnTo>
                    <a:pt x="2477058" y="74942"/>
                  </a:lnTo>
                  <a:lnTo>
                    <a:pt x="2471039" y="76454"/>
                  </a:lnTo>
                  <a:lnTo>
                    <a:pt x="2469565" y="82550"/>
                  </a:lnTo>
                  <a:lnTo>
                    <a:pt x="2472423" y="87439"/>
                  </a:lnTo>
                  <a:lnTo>
                    <a:pt x="2475344" y="89331"/>
                  </a:lnTo>
                  <a:lnTo>
                    <a:pt x="2477884" y="89331"/>
                  </a:lnTo>
                  <a:lnTo>
                    <a:pt x="2482964" y="86360"/>
                  </a:lnTo>
                  <a:lnTo>
                    <a:pt x="2485377" y="79616"/>
                  </a:lnTo>
                  <a:close/>
                </a:path>
                <a:path extrusionOk="0" h="231139" w="9865360">
                  <a:moveTo>
                    <a:pt x="2521381" y="80683"/>
                  </a:moveTo>
                  <a:lnTo>
                    <a:pt x="2518206" y="73926"/>
                  </a:lnTo>
                  <a:lnTo>
                    <a:pt x="2512771" y="69850"/>
                  </a:lnTo>
                  <a:lnTo>
                    <a:pt x="2506230" y="68478"/>
                  </a:lnTo>
                  <a:lnTo>
                    <a:pt x="2499169" y="68478"/>
                  </a:lnTo>
                  <a:lnTo>
                    <a:pt x="2492260" y="73088"/>
                  </a:lnTo>
                  <a:lnTo>
                    <a:pt x="2491752" y="82562"/>
                  </a:lnTo>
                  <a:lnTo>
                    <a:pt x="2492832" y="82423"/>
                  </a:lnTo>
                  <a:lnTo>
                    <a:pt x="2493848" y="82359"/>
                  </a:lnTo>
                  <a:lnTo>
                    <a:pt x="2500122" y="82359"/>
                  </a:lnTo>
                  <a:lnTo>
                    <a:pt x="2514015" y="90119"/>
                  </a:lnTo>
                  <a:lnTo>
                    <a:pt x="2520531" y="90093"/>
                  </a:lnTo>
                  <a:lnTo>
                    <a:pt x="2521102" y="90055"/>
                  </a:lnTo>
                  <a:lnTo>
                    <a:pt x="2521381" y="80683"/>
                  </a:lnTo>
                  <a:close/>
                </a:path>
                <a:path extrusionOk="0" h="231139" w="9865360">
                  <a:moveTo>
                    <a:pt x="2536444" y="156146"/>
                  </a:moveTo>
                  <a:lnTo>
                    <a:pt x="2531808" y="150850"/>
                  </a:lnTo>
                  <a:lnTo>
                    <a:pt x="2523693" y="147929"/>
                  </a:lnTo>
                  <a:lnTo>
                    <a:pt x="2513622" y="147027"/>
                  </a:lnTo>
                  <a:lnTo>
                    <a:pt x="2503386" y="147777"/>
                  </a:lnTo>
                  <a:lnTo>
                    <a:pt x="2494140" y="149821"/>
                  </a:lnTo>
                  <a:lnTo>
                    <a:pt x="2487295" y="152844"/>
                  </a:lnTo>
                  <a:lnTo>
                    <a:pt x="2484285" y="156540"/>
                  </a:lnTo>
                  <a:lnTo>
                    <a:pt x="2488171" y="155625"/>
                  </a:lnTo>
                  <a:lnTo>
                    <a:pt x="2491536" y="155244"/>
                  </a:lnTo>
                  <a:lnTo>
                    <a:pt x="2501963" y="155244"/>
                  </a:lnTo>
                  <a:lnTo>
                    <a:pt x="2522550" y="164604"/>
                  </a:lnTo>
                  <a:lnTo>
                    <a:pt x="2531872" y="164604"/>
                  </a:lnTo>
                  <a:lnTo>
                    <a:pt x="2533878" y="164465"/>
                  </a:lnTo>
                  <a:lnTo>
                    <a:pt x="2536063" y="164134"/>
                  </a:lnTo>
                  <a:lnTo>
                    <a:pt x="2536444" y="156146"/>
                  </a:lnTo>
                  <a:close/>
                </a:path>
                <a:path extrusionOk="0" h="231139" w="9865360">
                  <a:moveTo>
                    <a:pt x="2595029" y="191211"/>
                  </a:moveTo>
                  <a:lnTo>
                    <a:pt x="2594851" y="188976"/>
                  </a:lnTo>
                  <a:lnTo>
                    <a:pt x="2594343" y="186944"/>
                  </a:lnTo>
                  <a:lnTo>
                    <a:pt x="2592235" y="178422"/>
                  </a:lnTo>
                  <a:lnTo>
                    <a:pt x="2584488" y="173520"/>
                  </a:lnTo>
                  <a:lnTo>
                    <a:pt x="2577541" y="173520"/>
                  </a:lnTo>
                  <a:lnTo>
                    <a:pt x="2571356" y="173520"/>
                  </a:lnTo>
                  <a:lnTo>
                    <a:pt x="2565793" y="177419"/>
                  </a:lnTo>
                  <a:lnTo>
                    <a:pt x="2565438" y="186156"/>
                  </a:lnTo>
                  <a:lnTo>
                    <a:pt x="2566365" y="186372"/>
                  </a:lnTo>
                  <a:lnTo>
                    <a:pt x="2568067" y="186944"/>
                  </a:lnTo>
                  <a:lnTo>
                    <a:pt x="2574747" y="189407"/>
                  </a:lnTo>
                  <a:lnTo>
                    <a:pt x="2579230" y="194322"/>
                  </a:lnTo>
                  <a:lnTo>
                    <a:pt x="2590355" y="194322"/>
                  </a:lnTo>
                  <a:lnTo>
                    <a:pt x="2592451" y="194119"/>
                  </a:lnTo>
                  <a:lnTo>
                    <a:pt x="2594800" y="193636"/>
                  </a:lnTo>
                  <a:lnTo>
                    <a:pt x="2595029" y="191211"/>
                  </a:lnTo>
                  <a:close/>
                </a:path>
                <a:path extrusionOk="0" h="231139" w="9865360">
                  <a:moveTo>
                    <a:pt x="2801023" y="23215"/>
                  </a:moveTo>
                  <a:lnTo>
                    <a:pt x="2796908" y="20332"/>
                  </a:lnTo>
                  <a:lnTo>
                    <a:pt x="2789821" y="17449"/>
                  </a:lnTo>
                  <a:lnTo>
                    <a:pt x="2781122" y="15240"/>
                  </a:lnTo>
                  <a:lnTo>
                    <a:pt x="2772143" y="14351"/>
                  </a:lnTo>
                  <a:lnTo>
                    <a:pt x="2764548" y="14351"/>
                  </a:lnTo>
                  <a:lnTo>
                    <a:pt x="2758173" y="16637"/>
                  </a:lnTo>
                  <a:lnTo>
                    <a:pt x="2757043" y="23215"/>
                  </a:lnTo>
                  <a:lnTo>
                    <a:pt x="2763520" y="24739"/>
                  </a:lnTo>
                  <a:lnTo>
                    <a:pt x="2770365" y="26987"/>
                  </a:lnTo>
                  <a:lnTo>
                    <a:pt x="2777477" y="29019"/>
                  </a:lnTo>
                  <a:lnTo>
                    <a:pt x="2784779" y="29908"/>
                  </a:lnTo>
                  <a:lnTo>
                    <a:pt x="2790164" y="29908"/>
                  </a:lnTo>
                  <a:lnTo>
                    <a:pt x="2795625" y="28232"/>
                  </a:lnTo>
                  <a:lnTo>
                    <a:pt x="2801023" y="23215"/>
                  </a:lnTo>
                  <a:close/>
                </a:path>
                <a:path extrusionOk="0" h="231139" w="9865360">
                  <a:moveTo>
                    <a:pt x="3081032" y="171399"/>
                  </a:moveTo>
                  <a:lnTo>
                    <a:pt x="3075762" y="167563"/>
                  </a:lnTo>
                  <a:lnTo>
                    <a:pt x="3071330" y="166116"/>
                  </a:lnTo>
                  <a:lnTo>
                    <a:pt x="3067824" y="166116"/>
                  </a:lnTo>
                  <a:lnTo>
                    <a:pt x="3062401" y="166116"/>
                  </a:lnTo>
                  <a:lnTo>
                    <a:pt x="3059188" y="169595"/>
                  </a:lnTo>
                  <a:lnTo>
                    <a:pt x="3057791" y="176542"/>
                  </a:lnTo>
                  <a:lnTo>
                    <a:pt x="3059595" y="180022"/>
                  </a:lnTo>
                  <a:lnTo>
                    <a:pt x="3067939" y="180022"/>
                  </a:lnTo>
                  <a:lnTo>
                    <a:pt x="3073501" y="177761"/>
                  </a:lnTo>
                  <a:lnTo>
                    <a:pt x="3081032" y="171399"/>
                  </a:lnTo>
                  <a:close/>
                </a:path>
                <a:path extrusionOk="0" h="231139" w="9865360">
                  <a:moveTo>
                    <a:pt x="3375723" y="977"/>
                  </a:moveTo>
                  <a:lnTo>
                    <a:pt x="3368167" y="622"/>
                  </a:lnTo>
                  <a:lnTo>
                    <a:pt x="3364585" y="622"/>
                  </a:lnTo>
                  <a:lnTo>
                    <a:pt x="3354882" y="1206"/>
                  </a:lnTo>
                  <a:lnTo>
                    <a:pt x="3346881" y="3454"/>
                  </a:lnTo>
                  <a:lnTo>
                    <a:pt x="3341293" y="8128"/>
                  </a:lnTo>
                  <a:lnTo>
                    <a:pt x="3338830" y="15963"/>
                  </a:lnTo>
                  <a:lnTo>
                    <a:pt x="3346081" y="16256"/>
                  </a:lnTo>
                  <a:lnTo>
                    <a:pt x="3349523" y="16256"/>
                  </a:lnTo>
                  <a:lnTo>
                    <a:pt x="3359378" y="15684"/>
                  </a:lnTo>
                  <a:lnTo>
                    <a:pt x="3367506" y="13474"/>
                  </a:lnTo>
                  <a:lnTo>
                    <a:pt x="3373196" y="8826"/>
                  </a:lnTo>
                  <a:lnTo>
                    <a:pt x="3375723" y="977"/>
                  </a:lnTo>
                  <a:close/>
                </a:path>
                <a:path extrusionOk="0" h="231139" w="9865360">
                  <a:moveTo>
                    <a:pt x="3522992" y="30708"/>
                  </a:moveTo>
                  <a:lnTo>
                    <a:pt x="3486175" y="30708"/>
                  </a:lnTo>
                  <a:lnTo>
                    <a:pt x="3486442" y="40843"/>
                  </a:lnTo>
                  <a:lnTo>
                    <a:pt x="3482721" y="46951"/>
                  </a:lnTo>
                  <a:lnTo>
                    <a:pt x="3478695" y="53060"/>
                  </a:lnTo>
                  <a:lnTo>
                    <a:pt x="3484080" y="53111"/>
                  </a:lnTo>
                  <a:lnTo>
                    <a:pt x="3489693" y="53365"/>
                  </a:lnTo>
                  <a:lnTo>
                    <a:pt x="3495027" y="53365"/>
                  </a:lnTo>
                  <a:lnTo>
                    <a:pt x="3506990" y="52641"/>
                  </a:lnTo>
                  <a:lnTo>
                    <a:pt x="3516579" y="49555"/>
                  </a:lnTo>
                  <a:lnTo>
                    <a:pt x="3522383" y="42710"/>
                  </a:lnTo>
                  <a:lnTo>
                    <a:pt x="3522992" y="30708"/>
                  </a:lnTo>
                  <a:close/>
                </a:path>
                <a:path extrusionOk="0" h="231139" w="9865360">
                  <a:moveTo>
                    <a:pt x="3701885" y="127279"/>
                  </a:moveTo>
                  <a:lnTo>
                    <a:pt x="3699700" y="122199"/>
                  </a:lnTo>
                  <a:lnTo>
                    <a:pt x="3694646" y="119100"/>
                  </a:lnTo>
                  <a:lnTo>
                    <a:pt x="3688359" y="118059"/>
                  </a:lnTo>
                  <a:lnTo>
                    <a:pt x="3682250" y="118059"/>
                  </a:lnTo>
                  <a:lnTo>
                    <a:pt x="3676624" y="120967"/>
                  </a:lnTo>
                  <a:lnTo>
                    <a:pt x="3677843" y="127038"/>
                  </a:lnTo>
                  <a:lnTo>
                    <a:pt x="3682136" y="127381"/>
                  </a:lnTo>
                  <a:lnTo>
                    <a:pt x="3686479" y="127952"/>
                  </a:lnTo>
                  <a:lnTo>
                    <a:pt x="3684981" y="134289"/>
                  </a:lnTo>
                  <a:lnTo>
                    <a:pt x="3699624" y="134289"/>
                  </a:lnTo>
                  <a:lnTo>
                    <a:pt x="3701885" y="127279"/>
                  </a:lnTo>
                  <a:close/>
                </a:path>
                <a:path extrusionOk="0" h="231139" w="9865360">
                  <a:moveTo>
                    <a:pt x="4216374" y="186944"/>
                  </a:moveTo>
                  <a:lnTo>
                    <a:pt x="4188536" y="186944"/>
                  </a:lnTo>
                  <a:lnTo>
                    <a:pt x="4191330" y="190779"/>
                  </a:lnTo>
                  <a:lnTo>
                    <a:pt x="4195800" y="192430"/>
                  </a:lnTo>
                  <a:lnTo>
                    <a:pt x="4206036" y="192430"/>
                  </a:lnTo>
                  <a:lnTo>
                    <a:pt x="4211904" y="190360"/>
                  </a:lnTo>
                  <a:lnTo>
                    <a:pt x="4216374" y="186944"/>
                  </a:lnTo>
                  <a:close/>
                </a:path>
                <a:path extrusionOk="0" h="231139" w="9865360">
                  <a:moveTo>
                    <a:pt x="4222788" y="178879"/>
                  </a:moveTo>
                  <a:lnTo>
                    <a:pt x="4221315" y="179120"/>
                  </a:lnTo>
                  <a:lnTo>
                    <a:pt x="4219994" y="179222"/>
                  </a:lnTo>
                  <a:lnTo>
                    <a:pt x="4213098" y="179222"/>
                  </a:lnTo>
                  <a:lnTo>
                    <a:pt x="4199813" y="170027"/>
                  </a:lnTo>
                  <a:lnTo>
                    <a:pt x="4194238" y="170027"/>
                  </a:lnTo>
                  <a:lnTo>
                    <a:pt x="4191914" y="170027"/>
                  </a:lnTo>
                  <a:lnTo>
                    <a:pt x="4189196" y="170421"/>
                  </a:lnTo>
                  <a:lnTo>
                    <a:pt x="4185907" y="171386"/>
                  </a:lnTo>
                  <a:lnTo>
                    <a:pt x="4184891" y="178498"/>
                  </a:lnTo>
                  <a:lnTo>
                    <a:pt x="4186059" y="183565"/>
                  </a:lnTo>
                  <a:lnTo>
                    <a:pt x="4188523" y="186931"/>
                  </a:lnTo>
                  <a:lnTo>
                    <a:pt x="4216362" y="186931"/>
                  </a:lnTo>
                  <a:lnTo>
                    <a:pt x="4219245" y="184734"/>
                  </a:lnTo>
                  <a:lnTo>
                    <a:pt x="4221556" y="181991"/>
                  </a:lnTo>
                  <a:lnTo>
                    <a:pt x="4222788" y="178879"/>
                  </a:lnTo>
                  <a:close/>
                </a:path>
                <a:path extrusionOk="0" h="231139" w="9865360">
                  <a:moveTo>
                    <a:pt x="4577880" y="30657"/>
                  </a:moveTo>
                  <a:lnTo>
                    <a:pt x="4574578" y="18110"/>
                  </a:lnTo>
                  <a:lnTo>
                    <a:pt x="4571619" y="18110"/>
                  </a:lnTo>
                  <a:lnTo>
                    <a:pt x="4570603" y="18110"/>
                  </a:lnTo>
                  <a:lnTo>
                    <a:pt x="4569625" y="19570"/>
                  </a:lnTo>
                  <a:lnTo>
                    <a:pt x="4567415" y="30746"/>
                  </a:lnTo>
                  <a:lnTo>
                    <a:pt x="4570692" y="43065"/>
                  </a:lnTo>
                  <a:lnTo>
                    <a:pt x="4574692" y="43065"/>
                  </a:lnTo>
                  <a:lnTo>
                    <a:pt x="4575695" y="41592"/>
                  </a:lnTo>
                  <a:lnTo>
                    <a:pt x="4577880" y="30657"/>
                  </a:lnTo>
                  <a:close/>
                </a:path>
                <a:path extrusionOk="0" h="231139" w="9865360">
                  <a:moveTo>
                    <a:pt x="4620412" y="119545"/>
                  </a:moveTo>
                  <a:lnTo>
                    <a:pt x="4614532" y="116306"/>
                  </a:lnTo>
                  <a:lnTo>
                    <a:pt x="4612564" y="109067"/>
                  </a:lnTo>
                  <a:lnTo>
                    <a:pt x="4610849" y="101511"/>
                  </a:lnTo>
                  <a:lnTo>
                    <a:pt x="4605756" y="97307"/>
                  </a:lnTo>
                  <a:lnTo>
                    <a:pt x="4604169" y="106807"/>
                  </a:lnTo>
                  <a:lnTo>
                    <a:pt x="4605540" y="116903"/>
                  </a:lnTo>
                  <a:lnTo>
                    <a:pt x="4608969" y="124929"/>
                  </a:lnTo>
                  <a:lnTo>
                    <a:pt x="4613592" y="128206"/>
                  </a:lnTo>
                  <a:lnTo>
                    <a:pt x="4615904" y="128206"/>
                  </a:lnTo>
                  <a:lnTo>
                    <a:pt x="4618317" y="125742"/>
                  </a:lnTo>
                  <a:lnTo>
                    <a:pt x="4620412" y="119545"/>
                  </a:lnTo>
                  <a:close/>
                </a:path>
                <a:path extrusionOk="0" h="231139" w="9865360">
                  <a:moveTo>
                    <a:pt x="5090960" y="186944"/>
                  </a:moveTo>
                  <a:lnTo>
                    <a:pt x="5063604" y="186944"/>
                  </a:lnTo>
                  <a:lnTo>
                    <a:pt x="5066766" y="188823"/>
                  </a:lnTo>
                  <a:lnTo>
                    <a:pt x="5070830" y="189661"/>
                  </a:lnTo>
                  <a:lnTo>
                    <a:pt x="5080216" y="189661"/>
                  </a:lnTo>
                  <a:lnTo>
                    <a:pt x="5085600" y="188683"/>
                  </a:lnTo>
                  <a:lnTo>
                    <a:pt x="5090960" y="186944"/>
                  </a:lnTo>
                  <a:close/>
                </a:path>
                <a:path extrusionOk="0" h="231139" w="9865360">
                  <a:moveTo>
                    <a:pt x="5121364" y="164134"/>
                  </a:moveTo>
                  <a:lnTo>
                    <a:pt x="5116106" y="162052"/>
                  </a:lnTo>
                  <a:lnTo>
                    <a:pt x="5110137" y="160997"/>
                  </a:lnTo>
                  <a:lnTo>
                    <a:pt x="5104041" y="160997"/>
                  </a:lnTo>
                  <a:lnTo>
                    <a:pt x="5091354" y="162534"/>
                  </a:lnTo>
                  <a:lnTo>
                    <a:pt x="5079416" y="167195"/>
                  </a:lnTo>
                  <a:lnTo>
                    <a:pt x="5069383" y="175044"/>
                  </a:lnTo>
                  <a:lnTo>
                    <a:pt x="5062398" y="186143"/>
                  </a:lnTo>
                  <a:lnTo>
                    <a:pt x="5063591" y="186931"/>
                  </a:lnTo>
                  <a:lnTo>
                    <a:pt x="5090947" y="186931"/>
                  </a:lnTo>
                  <a:lnTo>
                    <a:pt x="5100574" y="182981"/>
                  </a:lnTo>
                  <a:lnTo>
                    <a:pt x="5109349" y="177660"/>
                  </a:lnTo>
                  <a:lnTo>
                    <a:pt x="5116538" y="171272"/>
                  </a:lnTo>
                  <a:lnTo>
                    <a:pt x="5121364" y="164134"/>
                  </a:lnTo>
                  <a:close/>
                </a:path>
                <a:path extrusionOk="0" h="231139" w="9865360">
                  <a:moveTo>
                    <a:pt x="5283378" y="30708"/>
                  </a:moveTo>
                  <a:lnTo>
                    <a:pt x="5276989" y="25539"/>
                  </a:lnTo>
                  <a:lnTo>
                    <a:pt x="5270792" y="22021"/>
                  </a:lnTo>
                  <a:lnTo>
                    <a:pt x="5264797" y="20002"/>
                  </a:lnTo>
                  <a:lnTo>
                    <a:pt x="5258968" y="19367"/>
                  </a:lnTo>
                  <a:lnTo>
                    <a:pt x="5237759" y="27330"/>
                  </a:lnTo>
                  <a:lnTo>
                    <a:pt x="5218150" y="45872"/>
                  </a:lnTo>
                  <a:lnTo>
                    <a:pt x="5199291" y="66967"/>
                  </a:lnTo>
                  <a:lnTo>
                    <a:pt x="5180368" y="82550"/>
                  </a:lnTo>
                  <a:lnTo>
                    <a:pt x="5191341" y="86360"/>
                  </a:lnTo>
                  <a:lnTo>
                    <a:pt x="5194998" y="97307"/>
                  </a:lnTo>
                  <a:lnTo>
                    <a:pt x="5225224" y="88925"/>
                  </a:lnTo>
                  <a:lnTo>
                    <a:pt x="5248592" y="73558"/>
                  </a:lnTo>
                  <a:lnTo>
                    <a:pt x="5267274" y="53416"/>
                  </a:lnTo>
                  <a:lnTo>
                    <a:pt x="5283378" y="30708"/>
                  </a:lnTo>
                  <a:close/>
                </a:path>
                <a:path extrusionOk="0" h="231139" w="9865360">
                  <a:moveTo>
                    <a:pt x="5303367" y="78308"/>
                  </a:moveTo>
                  <a:lnTo>
                    <a:pt x="5301323" y="71640"/>
                  </a:lnTo>
                  <a:lnTo>
                    <a:pt x="5290871" y="67805"/>
                  </a:lnTo>
                  <a:lnTo>
                    <a:pt x="5288178" y="82524"/>
                  </a:lnTo>
                  <a:lnTo>
                    <a:pt x="5291125" y="87439"/>
                  </a:lnTo>
                  <a:lnTo>
                    <a:pt x="5294846" y="87439"/>
                  </a:lnTo>
                  <a:lnTo>
                    <a:pt x="5300154" y="84632"/>
                  </a:lnTo>
                  <a:lnTo>
                    <a:pt x="5303367" y="78308"/>
                  </a:lnTo>
                  <a:close/>
                </a:path>
                <a:path extrusionOk="0" h="231139" w="9865360">
                  <a:moveTo>
                    <a:pt x="5407101" y="94437"/>
                  </a:moveTo>
                  <a:lnTo>
                    <a:pt x="5401348" y="90043"/>
                  </a:lnTo>
                  <a:lnTo>
                    <a:pt x="5398998" y="96380"/>
                  </a:lnTo>
                  <a:lnTo>
                    <a:pt x="5395950" y="102298"/>
                  </a:lnTo>
                  <a:lnTo>
                    <a:pt x="5395607" y="107594"/>
                  </a:lnTo>
                  <a:lnTo>
                    <a:pt x="5401348" y="112052"/>
                  </a:lnTo>
                  <a:lnTo>
                    <a:pt x="5403710" y="105651"/>
                  </a:lnTo>
                  <a:lnTo>
                    <a:pt x="5406758" y="99707"/>
                  </a:lnTo>
                  <a:lnTo>
                    <a:pt x="5407101" y="94437"/>
                  </a:lnTo>
                  <a:close/>
                </a:path>
                <a:path extrusionOk="0" h="231139" w="9865360">
                  <a:moveTo>
                    <a:pt x="5644477" y="30708"/>
                  </a:moveTo>
                  <a:lnTo>
                    <a:pt x="5642851" y="30670"/>
                  </a:lnTo>
                  <a:lnTo>
                    <a:pt x="5631281" y="30670"/>
                  </a:lnTo>
                  <a:lnTo>
                    <a:pt x="5625350" y="36639"/>
                  </a:lnTo>
                  <a:lnTo>
                    <a:pt x="5622328" y="45453"/>
                  </a:lnTo>
                  <a:lnTo>
                    <a:pt x="5623344" y="45466"/>
                  </a:lnTo>
                  <a:lnTo>
                    <a:pt x="5631256" y="44386"/>
                  </a:lnTo>
                  <a:lnTo>
                    <a:pt x="5637238" y="41363"/>
                  </a:lnTo>
                  <a:lnTo>
                    <a:pt x="5641556" y="36703"/>
                  </a:lnTo>
                  <a:lnTo>
                    <a:pt x="5644477" y="30708"/>
                  </a:lnTo>
                  <a:close/>
                </a:path>
                <a:path extrusionOk="0" h="231139" w="9865360">
                  <a:moveTo>
                    <a:pt x="5990666" y="127025"/>
                  </a:moveTo>
                  <a:lnTo>
                    <a:pt x="5975947" y="127025"/>
                  </a:lnTo>
                  <a:lnTo>
                    <a:pt x="5975947" y="141770"/>
                  </a:lnTo>
                  <a:lnTo>
                    <a:pt x="5990666" y="141770"/>
                  </a:lnTo>
                  <a:lnTo>
                    <a:pt x="5990666" y="127025"/>
                  </a:lnTo>
                  <a:close/>
                </a:path>
                <a:path extrusionOk="0" h="231139" w="9865360">
                  <a:moveTo>
                    <a:pt x="5998121" y="74942"/>
                  </a:moveTo>
                  <a:lnTo>
                    <a:pt x="5968479" y="74942"/>
                  </a:lnTo>
                  <a:lnTo>
                    <a:pt x="5968479" y="90043"/>
                  </a:lnTo>
                  <a:lnTo>
                    <a:pt x="5998121" y="90043"/>
                  </a:lnTo>
                  <a:lnTo>
                    <a:pt x="5998121" y="74942"/>
                  </a:lnTo>
                  <a:close/>
                </a:path>
                <a:path extrusionOk="0" h="231139" w="9865360">
                  <a:moveTo>
                    <a:pt x="6455245" y="207759"/>
                  </a:moveTo>
                  <a:lnTo>
                    <a:pt x="6454775" y="201244"/>
                  </a:lnTo>
                  <a:lnTo>
                    <a:pt x="6450508" y="196684"/>
                  </a:lnTo>
                  <a:lnTo>
                    <a:pt x="6442786" y="193865"/>
                  </a:lnTo>
                  <a:lnTo>
                    <a:pt x="6435509" y="193865"/>
                  </a:lnTo>
                  <a:lnTo>
                    <a:pt x="6426619" y="193865"/>
                  </a:lnTo>
                  <a:lnTo>
                    <a:pt x="6418402" y="198056"/>
                  </a:lnTo>
                  <a:lnTo>
                    <a:pt x="6417919" y="208394"/>
                  </a:lnTo>
                  <a:lnTo>
                    <a:pt x="6419545" y="207784"/>
                  </a:lnTo>
                  <a:lnTo>
                    <a:pt x="6421539" y="207556"/>
                  </a:lnTo>
                  <a:lnTo>
                    <a:pt x="6426975" y="207556"/>
                  </a:lnTo>
                  <a:lnTo>
                    <a:pt x="6441643" y="209423"/>
                  </a:lnTo>
                  <a:lnTo>
                    <a:pt x="6450876" y="209423"/>
                  </a:lnTo>
                  <a:lnTo>
                    <a:pt x="6455245" y="207759"/>
                  </a:lnTo>
                  <a:close/>
                </a:path>
                <a:path extrusionOk="0" h="231139" w="9865360">
                  <a:moveTo>
                    <a:pt x="6557797" y="171386"/>
                  </a:moveTo>
                  <a:lnTo>
                    <a:pt x="6550876" y="167360"/>
                  </a:lnTo>
                  <a:lnTo>
                    <a:pt x="6545999" y="165849"/>
                  </a:lnTo>
                  <a:lnTo>
                    <a:pt x="6542748" y="165849"/>
                  </a:lnTo>
                  <a:lnTo>
                    <a:pt x="6537973" y="165849"/>
                  </a:lnTo>
                  <a:lnTo>
                    <a:pt x="6536728" y="169100"/>
                  </a:lnTo>
                  <a:lnTo>
                    <a:pt x="6538785" y="175590"/>
                  </a:lnTo>
                  <a:lnTo>
                    <a:pt x="6542087" y="178841"/>
                  </a:lnTo>
                  <a:lnTo>
                    <a:pt x="6549784" y="178841"/>
                  </a:lnTo>
                  <a:lnTo>
                    <a:pt x="6553771" y="176872"/>
                  </a:lnTo>
                  <a:lnTo>
                    <a:pt x="6557797" y="171386"/>
                  </a:lnTo>
                  <a:close/>
                </a:path>
                <a:path extrusionOk="0" h="231139" w="9865360">
                  <a:moveTo>
                    <a:pt x="6595580" y="124307"/>
                  </a:moveTo>
                  <a:lnTo>
                    <a:pt x="6594602" y="112052"/>
                  </a:lnTo>
                  <a:lnTo>
                    <a:pt x="6591262" y="113080"/>
                  </a:lnTo>
                  <a:lnTo>
                    <a:pt x="6588506" y="113499"/>
                  </a:lnTo>
                  <a:lnTo>
                    <a:pt x="6580721" y="113499"/>
                  </a:lnTo>
                  <a:lnTo>
                    <a:pt x="6567678" y="104470"/>
                  </a:lnTo>
                  <a:lnTo>
                    <a:pt x="6562230" y="104470"/>
                  </a:lnTo>
                  <a:lnTo>
                    <a:pt x="6560896" y="104470"/>
                  </a:lnTo>
                  <a:lnTo>
                    <a:pt x="6559423" y="104609"/>
                  </a:lnTo>
                  <a:lnTo>
                    <a:pt x="6557797" y="104914"/>
                  </a:lnTo>
                  <a:lnTo>
                    <a:pt x="6557873" y="123215"/>
                  </a:lnTo>
                  <a:lnTo>
                    <a:pt x="6562649" y="136931"/>
                  </a:lnTo>
                  <a:lnTo>
                    <a:pt x="6572390" y="145694"/>
                  </a:lnTo>
                  <a:lnTo>
                    <a:pt x="6587376" y="149161"/>
                  </a:lnTo>
                  <a:lnTo>
                    <a:pt x="6588023" y="138861"/>
                  </a:lnTo>
                  <a:lnTo>
                    <a:pt x="6592075" y="131902"/>
                  </a:lnTo>
                  <a:lnTo>
                    <a:pt x="6595580" y="124307"/>
                  </a:lnTo>
                  <a:close/>
                </a:path>
                <a:path extrusionOk="0" h="231139" w="9865360">
                  <a:moveTo>
                    <a:pt x="6624409" y="87274"/>
                  </a:moveTo>
                  <a:lnTo>
                    <a:pt x="6624218" y="74955"/>
                  </a:lnTo>
                  <a:lnTo>
                    <a:pt x="6610363" y="78066"/>
                  </a:lnTo>
                  <a:lnTo>
                    <a:pt x="6600520" y="85305"/>
                  </a:lnTo>
                  <a:lnTo>
                    <a:pt x="6597002" y="94869"/>
                  </a:lnTo>
                  <a:lnTo>
                    <a:pt x="6602095" y="104914"/>
                  </a:lnTo>
                  <a:lnTo>
                    <a:pt x="6603543" y="105079"/>
                  </a:lnTo>
                  <a:lnTo>
                    <a:pt x="6604914" y="105156"/>
                  </a:lnTo>
                  <a:lnTo>
                    <a:pt x="6606210" y="105156"/>
                  </a:lnTo>
                  <a:lnTo>
                    <a:pt x="6615963" y="102971"/>
                  </a:lnTo>
                  <a:lnTo>
                    <a:pt x="6621843" y="96812"/>
                  </a:lnTo>
                  <a:lnTo>
                    <a:pt x="6624409" y="87274"/>
                  </a:lnTo>
                  <a:close/>
                </a:path>
                <a:path extrusionOk="0" h="231139" w="9865360">
                  <a:moveTo>
                    <a:pt x="6764109" y="149161"/>
                  </a:moveTo>
                  <a:lnTo>
                    <a:pt x="6753212" y="151206"/>
                  </a:lnTo>
                  <a:lnTo>
                    <a:pt x="6743230" y="154139"/>
                  </a:lnTo>
                  <a:lnTo>
                    <a:pt x="6736334" y="160147"/>
                  </a:lnTo>
                  <a:lnTo>
                    <a:pt x="6734696" y="171399"/>
                  </a:lnTo>
                  <a:lnTo>
                    <a:pt x="6736524" y="171500"/>
                  </a:lnTo>
                  <a:lnTo>
                    <a:pt x="6737388" y="171500"/>
                  </a:lnTo>
                  <a:lnTo>
                    <a:pt x="6747561" y="169468"/>
                  </a:lnTo>
                  <a:lnTo>
                    <a:pt x="6754584" y="164223"/>
                  </a:lnTo>
                  <a:lnTo>
                    <a:pt x="6759676" y="157035"/>
                  </a:lnTo>
                  <a:lnTo>
                    <a:pt x="6764109" y="149161"/>
                  </a:lnTo>
                  <a:close/>
                </a:path>
                <a:path extrusionOk="0" h="231139" w="9865360">
                  <a:moveTo>
                    <a:pt x="6977532" y="90043"/>
                  </a:moveTo>
                  <a:lnTo>
                    <a:pt x="6974484" y="90792"/>
                  </a:lnTo>
                  <a:lnTo>
                    <a:pt x="6971627" y="91097"/>
                  </a:lnTo>
                  <a:lnTo>
                    <a:pt x="6962978" y="91097"/>
                  </a:lnTo>
                  <a:lnTo>
                    <a:pt x="6957911" y="89585"/>
                  </a:lnTo>
                  <a:lnTo>
                    <a:pt x="6949249" y="86575"/>
                  </a:lnTo>
                  <a:lnTo>
                    <a:pt x="6945668" y="85064"/>
                  </a:lnTo>
                  <a:lnTo>
                    <a:pt x="6942696" y="85064"/>
                  </a:lnTo>
                  <a:lnTo>
                    <a:pt x="6938645" y="85064"/>
                  </a:lnTo>
                  <a:lnTo>
                    <a:pt x="6935724" y="87871"/>
                  </a:lnTo>
                  <a:lnTo>
                    <a:pt x="6933565" y="97307"/>
                  </a:lnTo>
                  <a:lnTo>
                    <a:pt x="6937959" y="101993"/>
                  </a:lnTo>
                  <a:lnTo>
                    <a:pt x="6947675" y="105105"/>
                  </a:lnTo>
                  <a:lnTo>
                    <a:pt x="6956869" y="105105"/>
                  </a:lnTo>
                  <a:lnTo>
                    <a:pt x="6964616" y="104279"/>
                  </a:lnTo>
                  <a:lnTo>
                    <a:pt x="6971208" y="101638"/>
                  </a:lnTo>
                  <a:lnTo>
                    <a:pt x="6975805" y="96977"/>
                  </a:lnTo>
                  <a:lnTo>
                    <a:pt x="6977532" y="90043"/>
                  </a:lnTo>
                  <a:close/>
                </a:path>
                <a:path extrusionOk="0" h="231139" w="9865360">
                  <a:moveTo>
                    <a:pt x="6981850" y="142468"/>
                  </a:moveTo>
                  <a:lnTo>
                    <a:pt x="6981647" y="141757"/>
                  </a:lnTo>
                  <a:lnTo>
                    <a:pt x="6980555" y="137795"/>
                  </a:lnTo>
                  <a:lnTo>
                    <a:pt x="6975576" y="135026"/>
                  </a:lnTo>
                  <a:lnTo>
                    <a:pt x="6968757" y="134124"/>
                  </a:lnTo>
                  <a:lnTo>
                    <a:pt x="6961733" y="134124"/>
                  </a:lnTo>
                  <a:lnTo>
                    <a:pt x="6954723" y="136753"/>
                  </a:lnTo>
                  <a:lnTo>
                    <a:pt x="6955701" y="141782"/>
                  </a:lnTo>
                  <a:lnTo>
                    <a:pt x="6955828" y="141757"/>
                  </a:lnTo>
                  <a:lnTo>
                    <a:pt x="6960349" y="142544"/>
                  </a:lnTo>
                  <a:lnTo>
                    <a:pt x="6968299" y="144462"/>
                  </a:lnTo>
                  <a:lnTo>
                    <a:pt x="6975449" y="146862"/>
                  </a:lnTo>
                  <a:lnTo>
                    <a:pt x="6977608" y="149098"/>
                  </a:lnTo>
                  <a:lnTo>
                    <a:pt x="6981850" y="142468"/>
                  </a:lnTo>
                  <a:close/>
                </a:path>
                <a:path extrusionOk="0" h="231139" w="9865360">
                  <a:moveTo>
                    <a:pt x="7059219" y="66116"/>
                  </a:moveTo>
                  <a:lnTo>
                    <a:pt x="7058342" y="58635"/>
                  </a:lnTo>
                  <a:lnTo>
                    <a:pt x="7055967" y="52654"/>
                  </a:lnTo>
                  <a:lnTo>
                    <a:pt x="7051929" y="48348"/>
                  </a:lnTo>
                  <a:lnTo>
                    <a:pt x="7049821" y="46850"/>
                  </a:lnTo>
                  <a:lnTo>
                    <a:pt x="7047217" y="45872"/>
                  </a:lnTo>
                  <a:lnTo>
                    <a:pt x="7044055" y="45453"/>
                  </a:lnTo>
                  <a:lnTo>
                    <a:pt x="7040854" y="53479"/>
                  </a:lnTo>
                  <a:lnTo>
                    <a:pt x="7034530" y="58254"/>
                  </a:lnTo>
                  <a:lnTo>
                    <a:pt x="7029297" y="64008"/>
                  </a:lnTo>
                  <a:lnTo>
                    <a:pt x="7029374" y="74955"/>
                  </a:lnTo>
                  <a:lnTo>
                    <a:pt x="7039178" y="74955"/>
                  </a:lnTo>
                  <a:lnTo>
                    <a:pt x="7042264" y="68262"/>
                  </a:lnTo>
                  <a:lnTo>
                    <a:pt x="7045426" y="61595"/>
                  </a:lnTo>
                  <a:lnTo>
                    <a:pt x="7046239" y="59931"/>
                  </a:lnTo>
                  <a:lnTo>
                    <a:pt x="7045439" y="61595"/>
                  </a:lnTo>
                  <a:lnTo>
                    <a:pt x="7042277" y="68262"/>
                  </a:lnTo>
                  <a:lnTo>
                    <a:pt x="7039178" y="74955"/>
                  </a:lnTo>
                  <a:lnTo>
                    <a:pt x="7058711" y="74955"/>
                  </a:lnTo>
                  <a:lnTo>
                    <a:pt x="7059219" y="66116"/>
                  </a:lnTo>
                  <a:close/>
                </a:path>
                <a:path extrusionOk="0" h="231139" w="9865360">
                  <a:moveTo>
                    <a:pt x="7073379" y="104914"/>
                  </a:moveTo>
                  <a:lnTo>
                    <a:pt x="7064642" y="101028"/>
                  </a:lnTo>
                  <a:lnTo>
                    <a:pt x="7060933" y="96075"/>
                  </a:lnTo>
                  <a:lnTo>
                    <a:pt x="7061657" y="89941"/>
                  </a:lnTo>
                  <a:lnTo>
                    <a:pt x="7066204" y="82562"/>
                  </a:lnTo>
                  <a:lnTo>
                    <a:pt x="7064070" y="82118"/>
                  </a:lnTo>
                  <a:lnTo>
                    <a:pt x="7062203" y="81915"/>
                  </a:lnTo>
                  <a:lnTo>
                    <a:pt x="7060552" y="81915"/>
                  </a:lnTo>
                  <a:lnTo>
                    <a:pt x="7050329" y="81915"/>
                  </a:lnTo>
                  <a:lnTo>
                    <a:pt x="7048906" y="89725"/>
                  </a:lnTo>
                  <a:lnTo>
                    <a:pt x="7053948" y="105359"/>
                  </a:lnTo>
                  <a:lnTo>
                    <a:pt x="7060400" y="113169"/>
                  </a:lnTo>
                  <a:lnTo>
                    <a:pt x="7068947" y="113169"/>
                  </a:lnTo>
                  <a:lnTo>
                    <a:pt x="7071703" y="110832"/>
                  </a:lnTo>
                  <a:lnTo>
                    <a:pt x="7073379" y="104914"/>
                  </a:lnTo>
                  <a:close/>
                </a:path>
                <a:path extrusionOk="0" h="231139" w="9865360">
                  <a:moveTo>
                    <a:pt x="7096734" y="73672"/>
                  </a:moveTo>
                  <a:lnTo>
                    <a:pt x="7095566" y="67805"/>
                  </a:lnTo>
                  <a:lnTo>
                    <a:pt x="7087235" y="67183"/>
                  </a:lnTo>
                  <a:lnTo>
                    <a:pt x="7085495" y="59918"/>
                  </a:lnTo>
                  <a:lnTo>
                    <a:pt x="7076580" y="59918"/>
                  </a:lnTo>
                  <a:lnTo>
                    <a:pt x="7075602" y="59918"/>
                  </a:lnTo>
                  <a:lnTo>
                    <a:pt x="7074535" y="60007"/>
                  </a:lnTo>
                  <a:lnTo>
                    <a:pt x="7073366" y="60198"/>
                  </a:lnTo>
                  <a:lnTo>
                    <a:pt x="7071233" y="67246"/>
                  </a:lnTo>
                  <a:lnTo>
                    <a:pt x="7073557" y="72351"/>
                  </a:lnTo>
                  <a:lnTo>
                    <a:pt x="7078739" y="75463"/>
                  </a:lnTo>
                  <a:lnTo>
                    <a:pt x="7085127" y="76504"/>
                  </a:lnTo>
                  <a:lnTo>
                    <a:pt x="7091210" y="76504"/>
                  </a:lnTo>
                  <a:lnTo>
                    <a:pt x="7096734" y="73672"/>
                  </a:lnTo>
                  <a:close/>
                </a:path>
                <a:path extrusionOk="0" h="231139" w="9865360">
                  <a:moveTo>
                    <a:pt x="7192238" y="206883"/>
                  </a:moveTo>
                  <a:lnTo>
                    <a:pt x="7190892" y="201295"/>
                  </a:lnTo>
                  <a:lnTo>
                    <a:pt x="7183844" y="193636"/>
                  </a:lnTo>
                  <a:lnTo>
                    <a:pt x="7178675" y="201536"/>
                  </a:lnTo>
                  <a:lnTo>
                    <a:pt x="7178281" y="207098"/>
                  </a:lnTo>
                  <a:lnTo>
                    <a:pt x="7181050" y="210375"/>
                  </a:lnTo>
                  <a:lnTo>
                    <a:pt x="7185355" y="211455"/>
                  </a:lnTo>
                  <a:lnTo>
                    <a:pt x="7189775" y="210299"/>
                  </a:lnTo>
                  <a:lnTo>
                    <a:pt x="7192238" y="206883"/>
                  </a:lnTo>
                  <a:close/>
                </a:path>
                <a:path extrusionOk="0" h="231139" w="9865360">
                  <a:moveTo>
                    <a:pt x="7248995" y="92240"/>
                  </a:moveTo>
                  <a:lnTo>
                    <a:pt x="7248360" y="77177"/>
                  </a:lnTo>
                  <a:lnTo>
                    <a:pt x="7235380" y="67805"/>
                  </a:lnTo>
                  <a:lnTo>
                    <a:pt x="7236003" y="83032"/>
                  </a:lnTo>
                  <a:lnTo>
                    <a:pt x="7229780" y="91528"/>
                  </a:lnTo>
                  <a:lnTo>
                    <a:pt x="7222680" y="99225"/>
                  </a:lnTo>
                  <a:lnTo>
                    <a:pt x="7220699" y="112052"/>
                  </a:lnTo>
                  <a:lnTo>
                    <a:pt x="7222033" y="112280"/>
                  </a:lnTo>
                  <a:lnTo>
                    <a:pt x="7223341" y="112395"/>
                  </a:lnTo>
                  <a:lnTo>
                    <a:pt x="7224611" y="112395"/>
                  </a:lnTo>
                  <a:lnTo>
                    <a:pt x="7240130" y="106235"/>
                  </a:lnTo>
                  <a:lnTo>
                    <a:pt x="7248995" y="92240"/>
                  </a:lnTo>
                  <a:close/>
                </a:path>
                <a:path extrusionOk="0" h="231139" w="9865360">
                  <a:moveTo>
                    <a:pt x="8384591" y="97307"/>
                  </a:moveTo>
                  <a:lnTo>
                    <a:pt x="8381619" y="95961"/>
                  </a:lnTo>
                  <a:lnTo>
                    <a:pt x="8370697" y="88684"/>
                  </a:lnTo>
                  <a:lnTo>
                    <a:pt x="8363039" y="88684"/>
                  </a:lnTo>
                  <a:lnTo>
                    <a:pt x="8358873" y="88684"/>
                  </a:lnTo>
                  <a:lnTo>
                    <a:pt x="8355660" y="90843"/>
                  </a:lnTo>
                  <a:lnTo>
                    <a:pt x="8355254" y="97307"/>
                  </a:lnTo>
                  <a:lnTo>
                    <a:pt x="8358225" y="98793"/>
                  </a:lnTo>
                  <a:lnTo>
                    <a:pt x="8369084" y="106032"/>
                  </a:lnTo>
                  <a:lnTo>
                    <a:pt x="8380946" y="106032"/>
                  </a:lnTo>
                  <a:lnTo>
                    <a:pt x="8384172" y="103847"/>
                  </a:lnTo>
                  <a:lnTo>
                    <a:pt x="8384591" y="97307"/>
                  </a:lnTo>
                  <a:close/>
                </a:path>
                <a:path extrusionOk="0" h="231139" w="9865360">
                  <a:moveTo>
                    <a:pt x="8466468" y="146888"/>
                  </a:moveTo>
                  <a:lnTo>
                    <a:pt x="8461680" y="139534"/>
                  </a:lnTo>
                  <a:lnTo>
                    <a:pt x="8453450" y="134835"/>
                  </a:lnTo>
                  <a:lnTo>
                    <a:pt x="8443925" y="133197"/>
                  </a:lnTo>
                  <a:lnTo>
                    <a:pt x="8437105" y="133197"/>
                  </a:lnTo>
                  <a:lnTo>
                    <a:pt x="8430908" y="135851"/>
                  </a:lnTo>
                  <a:lnTo>
                    <a:pt x="8428876" y="141782"/>
                  </a:lnTo>
                  <a:lnTo>
                    <a:pt x="8437283" y="146253"/>
                  </a:lnTo>
                  <a:lnTo>
                    <a:pt x="8457184" y="152184"/>
                  </a:lnTo>
                  <a:lnTo>
                    <a:pt x="8465718" y="156540"/>
                  </a:lnTo>
                  <a:lnTo>
                    <a:pt x="8466468" y="146888"/>
                  </a:lnTo>
                  <a:close/>
                </a:path>
                <a:path extrusionOk="0" h="231139" w="9865360">
                  <a:moveTo>
                    <a:pt x="8583460" y="149161"/>
                  </a:moveTo>
                  <a:lnTo>
                    <a:pt x="8579574" y="150101"/>
                  </a:lnTo>
                  <a:lnTo>
                    <a:pt x="8576234" y="150482"/>
                  </a:lnTo>
                  <a:lnTo>
                    <a:pt x="8566264" y="150482"/>
                  </a:lnTo>
                  <a:lnTo>
                    <a:pt x="8546808" y="141782"/>
                  </a:lnTo>
                  <a:lnTo>
                    <a:pt x="8539810" y="141782"/>
                  </a:lnTo>
                  <a:lnTo>
                    <a:pt x="8539378" y="141782"/>
                  </a:lnTo>
                  <a:lnTo>
                    <a:pt x="8538362" y="149631"/>
                  </a:lnTo>
                  <a:lnTo>
                    <a:pt x="8542274" y="154863"/>
                  </a:lnTo>
                  <a:lnTo>
                    <a:pt x="8549589" y="157797"/>
                  </a:lnTo>
                  <a:lnTo>
                    <a:pt x="8558771" y="158711"/>
                  </a:lnTo>
                  <a:lnTo>
                    <a:pt x="8567674" y="157988"/>
                  </a:lnTo>
                  <a:lnTo>
                    <a:pt x="8575599" y="155994"/>
                  </a:lnTo>
                  <a:lnTo>
                    <a:pt x="8581288" y="152971"/>
                  </a:lnTo>
                  <a:lnTo>
                    <a:pt x="8583460" y="149161"/>
                  </a:lnTo>
                  <a:close/>
                </a:path>
                <a:path extrusionOk="0" h="231139" w="9865360">
                  <a:moveTo>
                    <a:pt x="9121178" y="178892"/>
                  </a:moveTo>
                  <a:lnTo>
                    <a:pt x="9106548" y="178892"/>
                  </a:lnTo>
                  <a:lnTo>
                    <a:pt x="9106548" y="186156"/>
                  </a:lnTo>
                  <a:lnTo>
                    <a:pt x="9100490" y="187528"/>
                  </a:lnTo>
                  <a:lnTo>
                    <a:pt x="9099029" y="193636"/>
                  </a:lnTo>
                  <a:lnTo>
                    <a:pt x="9107957" y="193344"/>
                  </a:lnTo>
                  <a:lnTo>
                    <a:pt x="9115844" y="191960"/>
                  </a:lnTo>
                  <a:lnTo>
                    <a:pt x="9120861" y="187744"/>
                  </a:lnTo>
                  <a:lnTo>
                    <a:pt x="9121178" y="178892"/>
                  </a:lnTo>
                  <a:close/>
                </a:path>
                <a:path extrusionOk="0" h="231139" w="9865360">
                  <a:moveTo>
                    <a:pt x="9371508" y="149161"/>
                  </a:moveTo>
                  <a:lnTo>
                    <a:pt x="9361818" y="150507"/>
                  </a:lnTo>
                  <a:lnTo>
                    <a:pt x="9353537" y="153238"/>
                  </a:lnTo>
                  <a:lnTo>
                    <a:pt x="9346921" y="157670"/>
                  </a:lnTo>
                  <a:lnTo>
                    <a:pt x="9342209" y="164134"/>
                  </a:lnTo>
                  <a:lnTo>
                    <a:pt x="9344838" y="164452"/>
                  </a:lnTo>
                  <a:lnTo>
                    <a:pt x="9347327" y="164604"/>
                  </a:lnTo>
                  <a:lnTo>
                    <a:pt x="9349651" y="164604"/>
                  </a:lnTo>
                  <a:lnTo>
                    <a:pt x="9358122" y="163715"/>
                  </a:lnTo>
                  <a:lnTo>
                    <a:pt x="9364713" y="160959"/>
                  </a:lnTo>
                  <a:lnTo>
                    <a:pt x="9369247" y="156159"/>
                  </a:lnTo>
                  <a:lnTo>
                    <a:pt x="9371508" y="149161"/>
                  </a:lnTo>
                  <a:close/>
                </a:path>
                <a:path extrusionOk="0" h="231139" w="9865360">
                  <a:moveTo>
                    <a:pt x="9415869" y="104914"/>
                  </a:moveTo>
                  <a:lnTo>
                    <a:pt x="9408401" y="104914"/>
                  </a:lnTo>
                  <a:lnTo>
                    <a:pt x="9407271" y="98691"/>
                  </a:lnTo>
                  <a:lnTo>
                    <a:pt x="9401150" y="97307"/>
                  </a:lnTo>
                  <a:lnTo>
                    <a:pt x="9397035" y="107302"/>
                  </a:lnTo>
                  <a:lnTo>
                    <a:pt x="9393644" y="109347"/>
                  </a:lnTo>
                  <a:lnTo>
                    <a:pt x="9387865" y="109347"/>
                  </a:lnTo>
                  <a:lnTo>
                    <a:pt x="9380804" y="108369"/>
                  </a:lnTo>
                  <a:lnTo>
                    <a:pt x="9374759" y="108369"/>
                  </a:lnTo>
                  <a:lnTo>
                    <a:pt x="9370136" y="109143"/>
                  </a:lnTo>
                  <a:lnTo>
                    <a:pt x="9364383" y="112052"/>
                  </a:lnTo>
                  <a:lnTo>
                    <a:pt x="9366428" y="122999"/>
                  </a:lnTo>
                  <a:lnTo>
                    <a:pt x="9372752" y="129641"/>
                  </a:lnTo>
                  <a:lnTo>
                    <a:pt x="9380423" y="134912"/>
                  </a:lnTo>
                  <a:lnTo>
                    <a:pt x="9386506" y="141782"/>
                  </a:lnTo>
                  <a:lnTo>
                    <a:pt x="9390951" y="133870"/>
                  </a:lnTo>
                  <a:lnTo>
                    <a:pt x="9396082" y="126695"/>
                  </a:lnTo>
                  <a:lnTo>
                    <a:pt x="9403194" y="121475"/>
                  </a:lnTo>
                  <a:lnTo>
                    <a:pt x="9413545" y="119468"/>
                  </a:lnTo>
                  <a:lnTo>
                    <a:pt x="9415869" y="119545"/>
                  </a:lnTo>
                  <a:lnTo>
                    <a:pt x="9415869" y="104914"/>
                  </a:lnTo>
                  <a:close/>
                </a:path>
                <a:path extrusionOk="0" h="231139" w="9865360">
                  <a:moveTo>
                    <a:pt x="9437992" y="23202"/>
                  </a:moveTo>
                  <a:lnTo>
                    <a:pt x="9423336" y="23202"/>
                  </a:lnTo>
                  <a:lnTo>
                    <a:pt x="9423336" y="37960"/>
                  </a:lnTo>
                  <a:lnTo>
                    <a:pt x="9437992" y="37960"/>
                  </a:lnTo>
                  <a:lnTo>
                    <a:pt x="9437992" y="23202"/>
                  </a:lnTo>
                  <a:close/>
                </a:path>
                <a:path extrusionOk="0" h="231139" w="9865360">
                  <a:moveTo>
                    <a:pt x="9725139" y="171399"/>
                  </a:moveTo>
                  <a:lnTo>
                    <a:pt x="9710483" y="171399"/>
                  </a:lnTo>
                  <a:lnTo>
                    <a:pt x="9710483" y="178892"/>
                  </a:lnTo>
                  <a:lnTo>
                    <a:pt x="9704756" y="180276"/>
                  </a:lnTo>
                  <a:lnTo>
                    <a:pt x="9703029" y="186143"/>
                  </a:lnTo>
                  <a:lnTo>
                    <a:pt x="9711830" y="185788"/>
                  </a:lnTo>
                  <a:lnTo>
                    <a:pt x="9719716" y="184480"/>
                  </a:lnTo>
                  <a:lnTo>
                    <a:pt x="9724784" y="180314"/>
                  </a:lnTo>
                  <a:lnTo>
                    <a:pt x="9725139" y="171399"/>
                  </a:lnTo>
                  <a:close/>
                </a:path>
                <a:path extrusionOk="0" h="231139" w="9865360">
                  <a:moveTo>
                    <a:pt x="9747364" y="141782"/>
                  </a:moveTo>
                  <a:lnTo>
                    <a:pt x="9736925" y="135547"/>
                  </a:lnTo>
                  <a:lnTo>
                    <a:pt x="9727514" y="128308"/>
                  </a:lnTo>
                  <a:lnTo>
                    <a:pt x="9718789" y="120357"/>
                  </a:lnTo>
                  <a:lnTo>
                    <a:pt x="9710483" y="112052"/>
                  </a:lnTo>
                  <a:lnTo>
                    <a:pt x="9705086" y="122605"/>
                  </a:lnTo>
                  <a:lnTo>
                    <a:pt x="9709861" y="134721"/>
                  </a:lnTo>
                  <a:lnTo>
                    <a:pt x="9720897" y="144691"/>
                  </a:lnTo>
                  <a:lnTo>
                    <a:pt x="9734283" y="148831"/>
                  </a:lnTo>
                  <a:lnTo>
                    <a:pt x="9739300" y="148831"/>
                  </a:lnTo>
                  <a:lnTo>
                    <a:pt x="9743986" y="146773"/>
                  </a:lnTo>
                  <a:lnTo>
                    <a:pt x="9747364" y="141782"/>
                  </a:lnTo>
                  <a:close/>
                </a:path>
                <a:path extrusionOk="0" h="231139" w="9865360">
                  <a:moveTo>
                    <a:pt x="9763735" y="127266"/>
                  </a:moveTo>
                  <a:lnTo>
                    <a:pt x="9761626" y="122237"/>
                  </a:lnTo>
                  <a:lnTo>
                    <a:pt x="9756965" y="119227"/>
                  </a:lnTo>
                  <a:lnTo>
                    <a:pt x="9751009" y="118224"/>
                  </a:lnTo>
                  <a:lnTo>
                    <a:pt x="9745053" y="119227"/>
                  </a:lnTo>
                  <a:lnTo>
                    <a:pt x="9740354" y="122237"/>
                  </a:lnTo>
                  <a:lnTo>
                    <a:pt x="9738195" y="127266"/>
                  </a:lnTo>
                  <a:lnTo>
                    <a:pt x="9739859" y="134302"/>
                  </a:lnTo>
                  <a:lnTo>
                    <a:pt x="9761982" y="134302"/>
                  </a:lnTo>
                  <a:lnTo>
                    <a:pt x="9763735" y="127266"/>
                  </a:lnTo>
                  <a:close/>
                </a:path>
                <a:path extrusionOk="0" h="231139" w="9865360">
                  <a:moveTo>
                    <a:pt x="9777692" y="203974"/>
                  </a:moveTo>
                  <a:lnTo>
                    <a:pt x="9776930" y="191770"/>
                  </a:lnTo>
                  <a:lnTo>
                    <a:pt x="9769450" y="186143"/>
                  </a:lnTo>
                  <a:lnTo>
                    <a:pt x="9765868" y="199440"/>
                  </a:lnTo>
                  <a:lnTo>
                    <a:pt x="9762820" y="212966"/>
                  </a:lnTo>
                  <a:lnTo>
                    <a:pt x="9764890" y="224193"/>
                  </a:lnTo>
                  <a:lnTo>
                    <a:pt x="9776650" y="230619"/>
                  </a:lnTo>
                  <a:lnTo>
                    <a:pt x="9776130" y="218401"/>
                  </a:lnTo>
                  <a:lnTo>
                    <a:pt x="9777692" y="203974"/>
                  </a:lnTo>
                  <a:close/>
                </a:path>
                <a:path extrusionOk="0" h="231139" w="9865360">
                  <a:moveTo>
                    <a:pt x="9865296" y="23215"/>
                  </a:moveTo>
                  <a:lnTo>
                    <a:pt x="9863620" y="22504"/>
                  </a:lnTo>
                  <a:lnTo>
                    <a:pt x="9861906" y="22186"/>
                  </a:lnTo>
                  <a:lnTo>
                    <a:pt x="9860216" y="22186"/>
                  </a:lnTo>
                  <a:lnTo>
                    <a:pt x="9850603" y="25476"/>
                  </a:lnTo>
                  <a:lnTo>
                    <a:pt x="9843999" y="32893"/>
                  </a:lnTo>
                  <a:lnTo>
                    <a:pt x="9843046" y="40779"/>
                  </a:lnTo>
                  <a:lnTo>
                    <a:pt x="9850336" y="45453"/>
                  </a:lnTo>
                  <a:lnTo>
                    <a:pt x="9852990" y="38887"/>
                  </a:lnTo>
                  <a:lnTo>
                    <a:pt x="9857359" y="34036"/>
                  </a:lnTo>
                  <a:lnTo>
                    <a:pt x="9861969" y="29337"/>
                  </a:lnTo>
                  <a:lnTo>
                    <a:pt x="9865296" y="2321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98" name="Google Shape;9498;gefe2f4b35a_0_4785"/>
            <p:cNvSpPr/>
            <p:nvPr/>
          </p:nvSpPr>
          <p:spPr>
            <a:xfrm>
              <a:off x="254" y="3462311"/>
              <a:ext cx="10128885" cy="259714"/>
            </a:xfrm>
            <a:custGeom>
              <a:rect b="b" l="l" r="r" t="t"/>
              <a:pathLst>
                <a:path extrusionOk="0" h="259714" w="10128885">
                  <a:moveTo>
                    <a:pt x="36842" y="125945"/>
                  </a:moveTo>
                  <a:lnTo>
                    <a:pt x="14973" y="140690"/>
                  </a:lnTo>
                  <a:lnTo>
                    <a:pt x="16319" y="140716"/>
                  </a:lnTo>
                  <a:lnTo>
                    <a:pt x="28054" y="140716"/>
                  </a:lnTo>
                  <a:lnTo>
                    <a:pt x="33794" y="134835"/>
                  </a:lnTo>
                  <a:lnTo>
                    <a:pt x="36842" y="125945"/>
                  </a:lnTo>
                  <a:close/>
                </a:path>
                <a:path extrusionOk="0" h="259714" w="10128885">
                  <a:moveTo>
                    <a:pt x="36842" y="22364"/>
                  </a:moveTo>
                  <a:lnTo>
                    <a:pt x="27787" y="20358"/>
                  </a:lnTo>
                  <a:lnTo>
                    <a:pt x="21501" y="17970"/>
                  </a:lnTo>
                  <a:lnTo>
                    <a:pt x="16154" y="17970"/>
                  </a:lnTo>
                  <a:lnTo>
                    <a:pt x="10439" y="17970"/>
                  </a:lnTo>
                  <a:lnTo>
                    <a:pt x="5803" y="20688"/>
                  </a:lnTo>
                  <a:lnTo>
                    <a:pt x="0" y="29502"/>
                  </a:lnTo>
                  <a:lnTo>
                    <a:pt x="1943" y="29197"/>
                  </a:lnTo>
                  <a:lnTo>
                    <a:pt x="3784" y="29057"/>
                  </a:lnTo>
                  <a:lnTo>
                    <a:pt x="11049" y="29057"/>
                  </a:lnTo>
                  <a:lnTo>
                    <a:pt x="15519" y="30429"/>
                  </a:lnTo>
                  <a:lnTo>
                    <a:pt x="22898" y="33172"/>
                  </a:lnTo>
                  <a:lnTo>
                    <a:pt x="25819" y="34544"/>
                  </a:lnTo>
                  <a:lnTo>
                    <a:pt x="31762" y="34544"/>
                  </a:lnTo>
                  <a:lnTo>
                    <a:pt x="34315" y="31788"/>
                  </a:lnTo>
                  <a:lnTo>
                    <a:pt x="36842" y="22364"/>
                  </a:lnTo>
                  <a:close/>
                </a:path>
                <a:path extrusionOk="0" h="259714" w="10128885">
                  <a:moveTo>
                    <a:pt x="81140" y="229768"/>
                  </a:moveTo>
                  <a:lnTo>
                    <a:pt x="80175" y="229920"/>
                  </a:lnTo>
                  <a:lnTo>
                    <a:pt x="78473" y="229984"/>
                  </a:lnTo>
                  <a:lnTo>
                    <a:pt x="70612" y="225564"/>
                  </a:lnTo>
                  <a:lnTo>
                    <a:pt x="68084" y="215696"/>
                  </a:lnTo>
                  <a:lnTo>
                    <a:pt x="65874" y="205460"/>
                  </a:lnTo>
                  <a:lnTo>
                    <a:pt x="59016" y="199923"/>
                  </a:lnTo>
                  <a:lnTo>
                    <a:pt x="57746" y="204978"/>
                  </a:lnTo>
                  <a:lnTo>
                    <a:pt x="54152" y="207733"/>
                  </a:lnTo>
                  <a:lnTo>
                    <a:pt x="46609" y="207733"/>
                  </a:lnTo>
                  <a:lnTo>
                    <a:pt x="45491" y="207670"/>
                  </a:lnTo>
                  <a:lnTo>
                    <a:pt x="44297" y="207518"/>
                  </a:lnTo>
                  <a:lnTo>
                    <a:pt x="44297" y="229768"/>
                  </a:lnTo>
                  <a:lnTo>
                    <a:pt x="46926" y="228358"/>
                  </a:lnTo>
                  <a:lnTo>
                    <a:pt x="49428" y="227787"/>
                  </a:lnTo>
                  <a:lnTo>
                    <a:pt x="56705" y="227787"/>
                  </a:lnTo>
                  <a:lnTo>
                    <a:pt x="61074" y="230225"/>
                  </a:lnTo>
                  <a:lnTo>
                    <a:pt x="68745" y="235102"/>
                  </a:lnTo>
                  <a:lnTo>
                    <a:pt x="72047" y="237540"/>
                  </a:lnTo>
                  <a:lnTo>
                    <a:pt x="77355" y="237540"/>
                  </a:lnTo>
                  <a:lnTo>
                    <a:pt x="79451" y="235546"/>
                  </a:lnTo>
                  <a:lnTo>
                    <a:pt x="81140" y="229768"/>
                  </a:lnTo>
                  <a:close/>
                </a:path>
                <a:path extrusionOk="0" h="259714" w="10128885">
                  <a:moveTo>
                    <a:pt x="140182" y="155663"/>
                  </a:moveTo>
                  <a:lnTo>
                    <a:pt x="110477" y="155663"/>
                  </a:lnTo>
                  <a:lnTo>
                    <a:pt x="110477" y="170408"/>
                  </a:lnTo>
                  <a:lnTo>
                    <a:pt x="140182" y="170408"/>
                  </a:lnTo>
                  <a:lnTo>
                    <a:pt x="140182" y="155663"/>
                  </a:lnTo>
                  <a:close/>
                </a:path>
                <a:path extrusionOk="0" h="259714" w="10128885">
                  <a:moveTo>
                    <a:pt x="226847" y="177292"/>
                  </a:moveTo>
                  <a:lnTo>
                    <a:pt x="218744" y="177292"/>
                  </a:lnTo>
                  <a:lnTo>
                    <a:pt x="217398" y="177292"/>
                  </a:lnTo>
                  <a:lnTo>
                    <a:pt x="215760" y="177457"/>
                  </a:lnTo>
                  <a:lnTo>
                    <a:pt x="213791" y="177800"/>
                  </a:lnTo>
                  <a:lnTo>
                    <a:pt x="213791" y="185166"/>
                  </a:lnTo>
                  <a:lnTo>
                    <a:pt x="204076" y="196329"/>
                  </a:lnTo>
                  <a:lnTo>
                    <a:pt x="202450" y="200279"/>
                  </a:lnTo>
                  <a:lnTo>
                    <a:pt x="206794" y="200279"/>
                  </a:lnTo>
                  <a:lnTo>
                    <a:pt x="214426" y="194525"/>
                  </a:lnTo>
                  <a:lnTo>
                    <a:pt x="224447" y="183045"/>
                  </a:lnTo>
                  <a:lnTo>
                    <a:pt x="226847" y="177292"/>
                  </a:lnTo>
                  <a:close/>
                </a:path>
                <a:path extrusionOk="0" h="259714" w="10128885">
                  <a:moveTo>
                    <a:pt x="273380" y="174917"/>
                  </a:moveTo>
                  <a:lnTo>
                    <a:pt x="265315" y="170421"/>
                  </a:lnTo>
                  <a:lnTo>
                    <a:pt x="263867" y="175247"/>
                  </a:lnTo>
                  <a:lnTo>
                    <a:pt x="260400" y="178130"/>
                  </a:lnTo>
                  <a:lnTo>
                    <a:pt x="253263" y="178130"/>
                  </a:lnTo>
                  <a:lnTo>
                    <a:pt x="252006" y="178028"/>
                  </a:lnTo>
                  <a:lnTo>
                    <a:pt x="250647" y="177800"/>
                  </a:lnTo>
                  <a:lnTo>
                    <a:pt x="250647" y="192773"/>
                  </a:lnTo>
                  <a:lnTo>
                    <a:pt x="257848" y="192773"/>
                  </a:lnTo>
                  <a:lnTo>
                    <a:pt x="259549" y="198539"/>
                  </a:lnTo>
                  <a:lnTo>
                    <a:pt x="265315" y="199923"/>
                  </a:lnTo>
                  <a:lnTo>
                    <a:pt x="268859" y="193675"/>
                  </a:lnTo>
                  <a:lnTo>
                    <a:pt x="273050" y="184010"/>
                  </a:lnTo>
                  <a:lnTo>
                    <a:pt x="273380" y="174917"/>
                  </a:lnTo>
                  <a:close/>
                </a:path>
                <a:path extrusionOk="0" h="259714" w="10128885">
                  <a:moveTo>
                    <a:pt x="522617" y="91071"/>
                  </a:moveTo>
                  <a:lnTo>
                    <a:pt x="520877" y="87744"/>
                  </a:lnTo>
                  <a:lnTo>
                    <a:pt x="515366" y="87744"/>
                  </a:lnTo>
                  <a:lnTo>
                    <a:pt x="510844" y="87744"/>
                  </a:lnTo>
                  <a:lnTo>
                    <a:pt x="503783" y="89992"/>
                  </a:lnTo>
                  <a:lnTo>
                    <a:pt x="493776" y="96329"/>
                  </a:lnTo>
                  <a:lnTo>
                    <a:pt x="499630" y="99771"/>
                  </a:lnTo>
                  <a:lnTo>
                    <a:pt x="504736" y="101066"/>
                  </a:lnTo>
                  <a:lnTo>
                    <a:pt x="515632" y="101066"/>
                  </a:lnTo>
                  <a:lnTo>
                    <a:pt x="519988" y="97739"/>
                  </a:lnTo>
                  <a:lnTo>
                    <a:pt x="522617" y="91071"/>
                  </a:lnTo>
                  <a:close/>
                </a:path>
                <a:path extrusionOk="0" h="259714" w="10128885">
                  <a:moveTo>
                    <a:pt x="950379" y="185166"/>
                  </a:moveTo>
                  <a:lnTo>
                    <a:pt x="935723" y="185166"/>
                  </a:lnTo>
                  <a:lnTo>
                    <a:pt x="935723" y="199923"/>
                  </a:lnTo>
                  <a:lnTo>
                    <a:pt x="950379" y="199923"/>
                  </a:lnTo>
                  <a:lnTo>
                    <a:pt x="950379" y="185166"/>
                  </a:lnTo>
                  <a:close/>
                </a:path>
                <a:path extrusionOk="0" h="259714" w="10128885">
                  <a:moveTo>
                    <a:pt x="965085" y="140690"/>
                  </a:moveTo>
                  <a:lnTo>
                    <a:pt x="963307" y="140296"/>
                  </a:lnTo>
                  <a:lnTo>
                    <a:pt x="961351" y="140119"/>
                  </a:lnTo>
                  <a:lnTo>
                    <a:pt x="959294" y="140119"/>
                  </a:lnTo>
                  <a:lnTo>
                    <a:pt x="945413" y="142405"/>
                  </a:lnTo>
                  <a:lnTo>
                    <a:pt x="933653" y="148120"/>
                  </a:lnTo>
                  <a:lnTo>
                    <a:pt x="928827" y="155536"/>
                  </a:lnTo>
                  <a:lnTo>
                    <a:pt x="935710" y="162941"/>
                  </a:lnTo>
                  <a:lnTo>
                    <a:pt x="941463" y="155879"/>
                  </a:lnTo>
                  <a:lnTo>
                    <a:pt x="952207" y="153758"/>
                  </a:lnTo>
                  <a:lnTo>
                    <a:pt x="962063" y="150672"/>
                  </a:lnTo>
                  <a:lnTo>
                    <a:pt x="965085" y="140690"/>
                  </a:lnTo>
                  <a:close/>
                </a:path>
                <a:path extrusionOk="0" h="259714" w="10128885">
                  <a:moveTo>
                    <a:pt x="1060881" y="44589"/>
                  </a:moveTo>
                  <a:lnTo>
                    <a:pt x="1056271" y="44005"/>
                  </a:lnTo>
                  <a:lnTo>
                    <a:pt x="1051953" y="43319"/>
                  </a:lnTo>
                  <a:lnTo>
                    <a:pt x="1053363" y="36982"/>
                  </a:lnTo>
                  <a:lnTo>
                    <a:pt x="1038758" y="36982"/>
                  </a:lnTo>
                  <a:lnTo>
                    <a:pt x="1034745" y="48133"/>
                  </a:lnTo>
                  <a:lnTo>
                    <a:pt x="1026160" y="59372"/>
                  </a:lnTo>
                  <a:lnTo>
                    <a:pt x="1021994" y="70561"/>
                  </a:lnTo>
                  <a:lnTo>
                    <a:pt x="1031240" y="81584"/>
                  </a:lnTo>
                  <a:lnTo>
                    <a:pt x="1037374" y="70916"/>
                  </a:lnTo>
                  <a:lnTo>
                    <a:pt x="1054912" y="55143"/>
                  </a:lnTo>
                  <a:lnTo>
                    <a:pt x="1060881" y="44589"/>
                  </a:lnTo>
                  <a:close/>
                </a:path>
                <a:path extrusionOk="0" h="259714" w="10128885">
                  <a:moveTo>
                    <a:pt x="1097546" y="145503"/>
                  </a:moveTo>
                  <a:lnTo>
                    <a:pt x="1090256" y="140690"/>
                  </a:lnTo>
                  <a:lnTo>
                    <a:pt x="1087602" y="147294"/>
                  </a:lnTo>
                  <a:lnTo>
                    <a:pt x="1083233" y="152209"/>
                  </a:lnTo>
                  <a:lnTo>
                    <a:pt x="1078712" y="156921"/>
                  </a:lnTo>
                  <a:lnTo>
                    <a:pt x="1075575" y="162941"/>
                  </a:lnTo>
                  <a:lnTo>
                    <a:pt x="1077264" y="163690"/>
                  </a:lnTo>
                  <a:lnTo>
                    <a:pt x="1079017" y="164033"/>
                  </a:lnTo>
                  <a:lnTo>
                    <a:pt x="1080731" y="164033"/>
                  </a:lnTo>
                  <a:lnTo>
                    <a:pt x="1090180" y="160782"/>
                  </a:lnTo>
                  <a:lnTo>
                    <a:pt x="1096657" y="153403"/>
                  </a:lnTo>
                  <a:lnTo>
                    <a:pt x="1097546" y="145503"/>
                  </a:lnTo>
                  <a:close/>
                </a:path>
                <a:path extrusionOk="0" h="259714" w="10128885">
                  <a:moveTo>
                    <a:pt x="1195679" y="139547"/>
                  </a:moveTo>
                  <a:lnTo>
                    <a:pt x="1195666" y="119621"/>
                  </a:lnTo>
                  <a:lnTo>
                    <a:pt x="1191793" y="109651"/>
                  </a:lnTo>
                  <a:lnTo>
                    <a:pt x="1184033" y="109651"/>
                  </a:lnTo>
                  <a:lnTo>
                    <a:pt x="1182395" y="109651"/>
                  </a:lnTo>
                  <a:lnTo>
                    <a:pt x="1180579" y="110096"/>
                  </a:lnTo>
                  <a:lnTo>
                    <a:pt x="1178598" y="111074"/>
                  </a:lnTo>
                  <a:lnTo>
                    <a:pt x="1178598" y="148056"/>
                  </a:lnTo>
                  <a:lnTo>
                    <a:pt x="1180604" y="149059"/>
                  </a:lnTo>
                  <a:lnTo>
                    <a:pt x="1182433" y="149517"/>
                  </a:lnTo>
                  <a:lnTo>
                    <a:pt x="1191818" y="149517"/>
                  </a:lnTo>
                  <a:lnTo>
                    <a:pt x="1195679" y="139547"/>
                  </a:lnTo>
                  <a:close/>
                </a:path>
                <a:path extrusionOk="0" h="259714" w="10128885">
                  <a:moveTo>
                    <a:pt x="1274394" y="66408"/>
                  </a:moveTo>
                  <a:lnTo>
                    <a:pt x="1267206" y="59461"/>
                  </a:lnTo>
                  <a:lnTo>
                    <a:pt x="1261910" y="67564"/>
                  </a:lnTo>
                  <a:lnTo>
                    <a:pt x="1254188" y="77724"/>
                  </a:lnTo>
                  <a:lnTo>
                    <a:pt x="1251115" y="87972"/>
                  </a:lnTo>
                  <a:lnTo>
                    <a:pt x="1259738" y="96329"/>
                  </a:lnTo>
                  <a:lnTo>
                    <a:pt x="1263688" y="86728"/>
                  </a:lnTo>
                  <a:lnTo>
                    <a:pt x="1270901" y="76123"/>
                  </a:lnTo>
                  <a:lnTo>
                    <a:pt x="1274394" y="66408"/>
                  </a:lnTo>
                  <a:close/>
                </a:path>
                <a:path extrusionOk="0" h="259714" w="10128885">
                  <a:moveTo>
                    <a:pt x="1304036" y="22352"/>
                  </a:moveTo>
                  <a:lnTo>
                    <a:pt x="1301750" y="22936"/>
                  </a:lnTo>
                  <a:lnTo>
                    <a:pt x="1299794" y="23190"/>
                  </a:lnTo>
                  <a:lnTo>
                    <a:pt x="1298092" y="23190"/>
                  </a:lnTo>
                  <a:lnTo>
                    <a:pt x="1290612" y="20751"/>
                  </a:lnTo>
                  <a:lnTo>
                    <a:pt x="1281684" y="10045"/>
                  </a:lnTo>
                  <a:lnTo>
                    <a:pt x="1274343" y="7607"/>
                  </a:lnTo>
                  <a:lnTo>
                    <a:pt x="1272298" y="18796"/>
                  </a:lnTo>
                  <a:lnTo>
                    <a:pt x="1267358" y="31623"/>
                  </a:lnTo>
                  <a:lnTo>
                    <a:pt x="1265897" y="43472"/>
                  </a:lnTo>
                  <a:lnTo>
                    <a:pt x="1274343" y="51739"/>
                  </a:lnTo>
                  <a:lnTo>
                    <a:pt x="1279232" y="41795"/>
                  </a:lnTo>
                  <a:lnTo>
                    <a:pt x="1299159" y="32296"/>
                  </a:lnTo>
                  <a:lnTo>
                    <a:pt x="1304036" y="22352"/>
                  </a:lnTo>
                  <a:close/>
                </a:path>
                <a:path extrusionOk="0" h="259714" w="10128885">
                  <a:moveTo>
                    <a:pt x="1359420" y="101701"/>
                  </a:moveTo>
                  <a:lnTo>
                    <a:pt x="1355585" y="88836"/>
                  </a:lnTo>
                  <a:lnTo>
                    <a:pt x="1352169" y="88671"/>
                  </a:lnTo>
                  <a:lnTo>
                    <a:pt x="1350543" y="88671"/>
                  </a:lnTo>
                  <a:lnTo>
                    <a:pt x="1339723" y="89611"/>
                  </a:lnTo>
                  <a:lnTo>
                    <a:pt x="1330807" y="92417"/>
                  </a:lnTo>
                  <a:lnTo>
                    <a:pt x="1323797" y="97078"/>
                  </a:lnTo>
                  <a:lnTo>
                    <a:pt x="1318704" y="103581"/>
                  </a:lnTo>
                  <a:lnTo>
                    <a:pt x="1320380" y="103187"/>
                  </a:lnTo>
                  <a:lnTo>
                    <a:pt x="1322311" y="103047"/>
                  </a:lnTo>
                  <a:lnTo>
                    <a:pt x="1327467" y="103047"/>
                  </a:lnTo>
                  <a:lnTo>
                    <a:pt x="1341158" y="104343"/>
                  </a:lnTo>
                  <a:lnTo>
                    <a:pt x="1353134" y="104343"/>
                  </a:lnTo>
                  <a:lnTo>
                    <a:pt x="1359420" y="101701"/>
                  </a:lnTo>
                  <a:close/>
                </a:path>
                <a:path extrusionOk="0" h="259714" w="10128885">
                  <a:moveTo>
                    <a:pt x="1407642" y="239826"/>
                  </a:moveTo>
                  <a:lnTo>
                    <a:pt x="1407452" y="228282"/>
                  </a:lnTo>
                  <a:lnTo>
                    <a:pt x="1399540" y="222288"/>
                  </a:lnTo>
                  <a:lnTo>
                    <a:pt x="1395425" y="229730"/>
                  </a:lnTo>
                  <a:lnTo>
                    <a:pt x="1391551" y="241769"/>
                  </a:lnTo>
                  <a:lnTo>
                    <a:pt x="1391678" y="253314"/>
                  </a:lnTo>
                  <a:lnTo>
                    <a:pt x="1399540" y="259270"/>
                  </a:lnTo>
                  <a:lnTo>
                    <a:pt x="1403794" y="251828"/>
                  </a:lnTo>
                  <a:lnTo>
                    <a:pt x="1407642" y="239826"/>
                  </a:lnTo>
                  <a:close/>
                </a:path>
                <a:path extrusionOk="0" h="259714" w="10128885">
                  <a:moveTo>
                    <a:pt x="1591170" y="81584"/>
                  </a:moveTo>
                  <a:lnTo>
                    <a:pt x="1589278" y="81737"/>
                  </a:lnTo>
                  <a:lnTo>
                    <a:pt x="1582978" y="81737"/>
                  </a:lnTo>
                  <a:lnTo>
                    <a:pt x="1568983" y="74028"/>
                  </a:lnTo>
                  <a:lnTo>
                    <a:pt x="1563509" y="74028"/>
                  </a:lnTo>
                  <a:lnTo>
                    <a:pt x="1561820" y="74091"/>
                  </a:lnTo>
                  <a:lnTo>
                    <a:pt x="1561820" y="96329"/>
                  </a:lnTo>
                  <a:lnTo>
                    <a:pt x="1564576" y="96647"/>
                  </a:lnTo>
                  <a:lnTo>
                    <a:pt x="1567167" y="96824"/>
                  </a:lnTo>
                  <a:lnTo>
                    <a:pt x="1569593" y="96824"/>
                  </a:lnTo>
                  <a:lnTo>
                    <a:pt x="1577949" y="95973"/>
                  </a:lnTo>
                  <a:lnTo>
                    <a:pt x="1584464" y="93281"/>
                  </a:lnTo>
                  <a:lnTo>
                    <a:pt x="1588935" y="88557"/>
                  </a:lnTo>
                  <a:lnTo>
                    <a:pt x="1591170" y="81584"/>
                  </a:lnTo>
                  <a:close/>
                </a:path>
                <a:path extrusionOk="0" h="259714" w="10128885">
                  <a:moveTo>
                    <a:pt x="1650187" y="229768"/>
                  </a:moveTo>
                  <a:lnTo>
                    <a:pt x="1645666" y="216877"/>
                  </a:lnTo>
                  <a:lnTo>
                    <a:pt x="1648333" y="205536"/>
                  </a:lnTo>
                  <a:lnTo>
                    <a:pt x="1648256" y="197053"/>
                  </a:lnTo>
                  <a:lnTo>
                    <a:pt x="1635493" y="192773"/>
                  </a:lnTo>
                  <a:lnTo>
                    <a:pt x="1635785" y="203962"/>
                  </a:lnTo>
                  <a:lnTo>
                    <a:pt x="1634794" y="216496"/>
                  </a:lnTo>
                  <a:lnTo>
                    <a:pt x="1636153" y="226707"/>
                  </a:lnTo>
                  <a:lnTo>
                    <a:pt x="1643519" y="230924"/>
                  </a:lnTo>
                  <a:lnTo>
                    <a:pt x="1645348" y="230924"/>
                  </a:lnTo>
                  <a:lnTo>
                    <a:pt x="1647558" y="230555"/>
                  </a:lnTo>
                  <a:lnTo>
                    <a:pt x="1650187" y="229768"/>
                  </a:lnTo>
                  <a:close/>
                </a:path>
                <a:path extrusionOk="0" h="259714" w="10128885">
                  <a:moveTo>
                    <a:pt x="2106815" y="14757"/>
                  </a:moveTo>
                  <a:lnTo>
                    <a:pt x="2084654" y="29502"/>
                  </a:lnTo>
                  <a:lnTo>
                    <a:pt x="2086305" y="29540"/>
                  </a:lnTo>
                  <a:lnTo>
                    <a:pt x="2097862" y="29540"/>
                  </a:lnTo>
                  <a:lnTo>
                    <a:pt x="2103755" y="23672"/>
                  </a:lnTo>
                  <a:lnTo>
                    <a:pt x="2106815" y="14757"/>
                  </a:lnTo>
                  <a:close/>
                </a:path>
                <a:path extrusionOk="0" h="259714" w="10128885">
                  <a:moveTo>
                    <a:pt x="2254288" y="149504"/>
                  </a:moveTo>
                  <a:lnTo>
                    <a:pt x="2253462" y="139915"/>
                  </a:lnTo>
                  <a:lnTo>
                    <a:pt x="2251849" y="131089"/>
                  </a:lnTo>
                  <a:lnTo>
                    <a:pt x="2249601" y="127228"/>
                  </a:lnTo>
                  <a:lnTo>
                    <a:pt x="2248700" y="127228"/>
                  </a:lnTo>
                  <a:lnTo>
                    <a:pt x="2247709" y="129006"/>
                  </a:lnTo>
                  <a:lnTo>
                    <a:pt x="2246668" y="133451"/>
                  </a:lnTo>
                  <a:lnTo>
                    <a:pt x="2244763" y="146037"/>
                  </a:lnTo>
                  <a:lnTo>
                    <a:pt x="2245042" y="155194"/>
                  </a:lnTo>
                  <a:lnTo>
                    <a:pt x="2246833" y="160794"/>
                  </a:lnTo>
                  <a:lnTo>
                    <a:pt x="2249449" y="162699"/>
                  </a:lnTo>
                  <a:lnTo>
                    <a:pt x="2251202" y="162699"/>
                  </a:lnTo>
                  <a:lnTo>
                    <a:pt x="2253030" y="160413"/>
                  </a:lnTo>
                  <a:lnTo>
                    <a:pt x="2254161" y="155676"/>
                  </a:lnTo>
                  <a:lnTo>
                    <a:pt x="2254288" y="149504"/>
                  </a:lnTo>
                  <a:close/>
                </a:path>
                <a:path extrusionOk="0" h="259714" w="10128885">
                  <a:moveTo>
                    <a:pt x="2259863" y="88353"/>
                  </a:moveTo>
                  <a:lnTo>
                    <a:pt x="2251608" y="88353"/>
                  </a:lnTo>
                  <a:lnTo>
                    <a:pt x="2250262" y="88353"/>
                  </a:lnTo>
                  <a:lnTo>
                    <a:pt x="2248624" y="88506"/>
                  </a:lnTo>
                  <a:lnTo>
                    <a:pt x="2246680" y="88836"/>
                  </a:lnTo>
                  <a:lnTo>
                    <a:pt x="2246680" y="96342"/>
                  </a:lnTo>
                  <a:lnTo>
                    <a:pt x="2237041" y="107492"/>
                  </a:lnTo>
                  <a:lnTo>
                    <a:pt x="2235454" y="111442"/>
                  </a:lnTo>
                  <a:lnTo>
                    <a:pt x="2239886" y="111442"/>
                  </a:lnTo>
                  <a:lnTo>
                    <a:pt x="2247544" y="105664"/>
                  </a:lnTo>
                  <a:lnTo>
                    <a:pt x="2257539" y="94119"/>
                  </a:lnTo>
                  <a:lnTo>
                    <a:pt x="2259863" y="88353"/>
                  </a:lnTo>
                  <a:close/>
                </a:path>
                <a:path extrusionOk="0" h="259714" w="10128885">
                  <a:moveTo>
                    <a:pt x="2376894" y="52133"/>
                  </a:moveTo>
                  <a:lnTo>
                    <a:pt x="2375052" y="41960"/>
                  </a:lnTo>
                  <a:lnTo>
                    <a:pt x="2364638" y="36982"/>
                  </a:lnTo>
                  <a:lnTo>
                    <a:pt x="2362098" y="43726"/>
                  </a:lnTo>
                  <a:lnTo>
                    <a:pt x="2358961" y="49809"/>
                  </a:lnTo>
                  <a:lnTo>
                    <a:pt x="2356789" y="56883"/>
                  </a:lnTo>
                  <a:lnTo>
                    <a:pt x="2357145" y="66598"/>
                  </a:lnTo>
                  <a:lnTo>
                    <a:pt x="2359101" y="66687"/>
                  </a:lnTo>
                  <a:lnTo>
                    <a:pt x="2371217" y="62166"/>
                  </a:lnTo>
                  <a:lnTo>
                    <a:pt x="2376894" y="52133"/>
                  </a:lnTo>
                  <a:close/>
                </a:path>
                <a:path extrusionOk="0" h="259714" w="10128885">
                  <a:moveTo>
                    <a:pt x="2548737" y="207518"/>
                  </a:moveTo>
                  <a:lnTo>
                    <a:pt x="2543911" y="203111"/>
                  </a:lnTo>
                  <a:lnTo>
                    <a:pt x="2540114" y="201460"/>
                  </a:lnTo>
                  <a:lnTo>
                    <a:pt x="2537295" y="201460"/>
                  </a:lnTo>
                  <a:lnTo>
                    <a:pt x="2533129" y="201460"/>
                  </a:lnTo>
                  <a:lnTo>
                    <a:pt x="2531110" y="205066"/>
                  </a:lnTo>
                  <a:lnTo>
                    <a:pt x="2531008" y="212280"/>
                  </a:lnTo>
                  <a:lnTo>
                    <a:pt x="2532951" y="215887"/>
                  </a:lnTo>
                  <a:lnTo>
                    <a:pt x="2539619" y="215887"/>
                  </a:lnTo>
                  <a:lnTo>
                    <a:pt x="2543670" y="213677"/>
                  </a:lnTo>
                  <a:lnTo>
                    <a:pt x="2548737" y="207518"/>
                  </a:lnTo>
                  <a:close/>
                </a:path>
                <a:path extrusionOk="0" h="259714" w="10128885">
                  <a:moveTo>
                    <a:pt x="2585656" y="214668"/>
                  </a:moveTo>
                  <a:lnTo>
                    <a:pt x="2579801" y="213626"/>
                  </a:lnTo>
                  <a:lnTo>
                    <a:pt x="2575153" y="213194"/>
                  </a:lnTo>
                  <a:lnTo>
                    <a:pt x="2571534" y="213194"/>
                  </a:lnTo>
                  <a:lnTo>
                    <a:pt x="2562796" y="213194"/>
                  </a:lnTo>
                  <a:lnTo>
                    <a:pt x="2560015" y="215709"/>
                  </a:lnTo>
                  <a:lnTo>
                    <a:pt x="2561399" y="220726"/>
                  </a:lnTo>
                  <a:lnTo>
                    <a:pt x="2565552" y="223227"/>
                  </a:lnTo>
                  <a:lnTo>
                    <a:pt x="2575496" y="223227"/>
                  </a:lnTo>
                  <a:lnTo>
                    <a:pt x="2581148" y="221056"/>
                  </a:lnTo>
                  <a:lnTo>
                    <a:pt x="2585656" y="214668"/>
                  </a:lnTo>
                  <a:close/>
                </a:path>
                <a:path extrusionOk="0" h="259714" w="10128885">
                  <a:moveTo>
                    <a:pt x="2741206" y="119138"/>
                  </a:moveTo>
                  <a:lnTo>
                    <a:pt x="2725445" y="111086"/>
                  </a:lnTo>
                  <a:lnTo>
                    <a:pt x="2722994" y="123875"/>
                  </a:lnTo>
                  <a:lnTo>
                    <a:pt x="2714421" y="135013"/>
                  </a:lnTo>
                  <a:lnTo>
                    <a:pt x="2709557" y="145338"/>
                  </a:lnTo>
                  <a:lnTo>
                    <a:pt x="2718244" y="155676"/>
                  </a:lnTo>
                  <a:lnTo>
                    <a:pt x="2727261" y="146126"/>
                  </a:lnTo>
                  <a:lnTo>
                    <a:pt x="2738361" y="132384"/>
                  </a:lnTo>
                  <a:lnTo>
                    <a:pt x="2741206" y="119138"/>
                  </a:lnTo>
                  <a:close/>
                </a:path>
                <a:path extrusionOk="0" h="259714" w="10128885">
                  <a:moveTo>
                    <a:pt x="3012859" y="125945"/>
                  </a:moveTo>
                  <a:lnTo>
                    <a:pt x="2983268" y="125945"/>
                  </a:lnTo>
                  <a:lnTo>
                    <a:pt x="2984398" y="134594"/>
                  </a:lnTo>
                  <a:lnTo>
                    <a:pt x="2982125" y="147040"/>
                  </a:lnTo>
                  <a:lnTo>
                    <a:pt x="2990761" y="148069"/>
                  </a:lnTo>
                  <a:lnTo>
                    <a:pt x="2992463" y="142430"/>
                  </a:lnTo>
                  <a:lnTo>
                    <a:pt x="2990761" y="133680"/>
                  </a:lnTo>
                  <a:lnTo>
                    <a:pt x="2998190" y="133451"/>
                  </a:lnTo>
                  <a:lnTo>
                    <a:pt x="3003981" y="131597"/>
                  </a:lnTo>
                  <a:lnTo>
                    <a:pt x="3012630" y="133083"/>
                  </a:lnTo>
                  <a:lnTo>
                    <a:pt x="3012859" y="125945"/>
                  </a:lnTo>
                  <a:close/>
                </a:path>
                <a:path extrusionOk="0" h="259714" w="10128885">
                  <a:moveTo>
                    <a:pt x="3020110" y="192786"/>
                  </a:moveTo>
                  <a:lnTo>
                    <a:pt x="3019018" y="192913"/>
                  </a:lnTo>
                  <a:lnTo>
                    <a:pt x="3014180" y="192963"/>
                  </a:lnTo>
                  <a:lnTo>
                    <a:pt x="3003639" y="192176"/>
                  </a:lnTo>
                  <a:lnTo>
                    <a:pt x="3001187" y="192176"/>
                  </a:lnTo>
                  <a:lnTo>
                    <a:pt x="2992653" y="192176"/>
                  </a:lnTo>
                  <a:lnTo>
                    <a:pt x="2986405" y="194551"/>
                  </a:lnTo>
                  <a:lnTo>
                    <a:pt x="2990761" y="207530"/>
                  </a:lnTo>
                  <a:lnTo>
                    <a:pt x="3000527" y="206057"/>
                  </a:lnTo>
                  <a:lnTo>
                    <a:pt x="3008884" y="203352"/>
                  </a:lnTo>
                  <a:lnTo>
                    <a:pt x="3015526" y="199034"/>
                  </a:lnTo>
                  <a:lnTo>
                    <a:pt x="3020110" y="192786"/>
                  </a:lnTo>
                  <a:close/>
                </a:path>
                <a:path extrusionOk="0" h="259714" w="10128885">
                  <a:moveTo>
                    <a:pt x="3110560" y="213512"/>
                  </a:moveTo>
                  <a:lnTo>
                    <a:pt x="3108198" y="207365"/>
                  </a:lnTo>
                  <a:lnTo>
                    <a:pt x="3102800" y="207365"/>
                  </a:lnTo>
                  <a:lnTo>
                    <a:pt x="3102305" y="207365"/>
                  </a:lnTo>
                  <a:lnTo>
                    <a:pt x="3101784" y="207416"/>
                  </a:lnTo>
                  <a:lnTo>
                    <a:pt x="3101238" y="207530"/>
                  </a:lnTo>
                  <a:lnTo>
                    <a:pt x="3100222" y="214972"/>
                  </a:lnTo>
                  <a:lnTo>
                    <a:pt x="3095371" y="214972"/>
                  </a:lnTo>
                  <a:lnTo>
                    <a:pt x="3094609" y="214884"/>
                  </a:lnTo>
                  <a:lnTo>
                    <a:pt x="3093745" y="214680"/>
                  </a:lnTo>
                  <a:lnTo>
                    <a:pt x="3093745" y="229768"/>
                  </a:lnTo>
                  <a:lnTo>
                    <a:pt x="3096234" y="231305"/>
                  </a:lnTo>
                  <a:lnTo>
                    <a:pt x="3098457" y="231952"/>
                  </a:lnTo>
                  <a:lnTo>
                    <a:pt x="3106331" y="231952"/>
                  </a:lnTo>
                  <a:lnTo>
                    <a:pt x="3109620" y="225806"/>
                  </a:lnTo>
                  <a:lnTo>
                    <a:pt x="3110560" y="213512"/>
                  </a:lnTo>
                  <a:close/>
                </a:path>
                <a:path extrusionOk="0" h="259714" w="10128885">
                  <a:moveTo>
                    <a:pt x="3233864" y="214668"/>
                  </a:moveTo>
                  <a:lnTo>
                    <a:pt x="3231235" y="214287"/>
                  </a:lnTo>
                  <a:lnTo>
                    <a:pt x="3228822" y="214096"/>
                  </a:lnTo>
                  <a:lnTo>
                    <a:pt x="3226587" y="214096"/>
                  </a:lnTo>
                  <a:lnTo>
                    <a:pt x="3215373" y="216052"/>
                  </a:lnTo>
                  <a:lnTo>
                    <a:pt x="3207410" y="221234"/>
                  </a:lnTo>
                  <a:lnTo>
                    <a:pt x="3201644" y="228574"/>
                  </a:lnTo>
                  <a:lnTo>
                    <a:pt x="3197021" y="237032"/>
                  </a:lnTo>
                  <a:lnTo>
                    <a:pt x="3210801" y="236080"/>
                  </a:lnTo>
                  <a:lnTo>
                    <a:pt x="3222802" y="233324"/>
                  </a:lnTo>
                  <a:lnTo>
                    <a:pt x="3231121" y="226834"/>
                  </a:lnTo>
                  <a:lnTo>
                    <a:pt x="3233864" y="214668"/>
                  </a:lnTo>
                  <a:close/>
                </a:path>
                <a:path extrusionOk="0" h="259714" w="10128885">
                  <a:moveTo>
                    <a:pt x="3351593" y="155663"/>
                  </a:moveTo>
                  <a:lnTo>
                    <a:pt x="3345586" y="154571"/>
                  </a:lnTo>
                  <a:lnTo>
                    <a:pt x="3340836" y="154114"/>
                  </a:lnTo>
                  <a:lnTo>
                    <a:pt x="3337166" y="154114"/>
                  </a:lnTo>
                  <a:lnTo>
                    <a:pt x="3328581" y="154114"/>
                  </a:lnTo>
                  <a:lnTo>
                    <a:pt x="3325901" y="156591"/>
                  </a:lnTo>
                  <a:lnTo>
                    <a:pt x="3327412" y="161556"/>
                  </a:lnTo>
                  <a:lnTo>
                    <a:pt x="3331603" y="164045"/>
                  </a:lnTo>
                  <a:lnTo>
                    <a:pt x="3341535" y="164045"/>
                  </a:lnTo>
                  <a:lnTo>
                    <a:pt x="3347135" y="161912"/>
                  </a:lnTo>
                  <a:lnTo>
                    <a:pt x="3351593" y="155663"/>
                  </a:lnTo>
                  <a:close/>
                </a:path>
                <a:path extrusionOk="0" h="259714" w="10128885">
                  <a:moveTo>
                    <a:pt x="3839045" y="185242"/>
                  </a:moveTo>
                  <a:lnTo>
                    <a:pt x="3837876" y="177800"/>
                  </a:lnTo>
                  <a:lnTo>
                    <a:pt x="3801059" y="177800"/>
                  </a:lnTo>
                  <a:lnTo>
                    <a:pt x="3799865" y="185242"/>
                  </a:lnTo>
                  <a:lnTo>
                    <a:pt x="3803624" y="190563"/>
                  </a:lnTo>
                  <a:lnTo>
                    <a:pt x="3810698" y="193763"/>
                  </a:lnTo>
                  <a:lnTo>
                    <a:pt x="3819436" y="194830"/>
                  </a:lnTo>
                  <a:lnTo>
                    <a:pt x="3828173" y="193763"/>
                  </a:lnTo>
                  <a:lnTo>
                    <a:pt x="3835260" y="190563"/>
                  </a:lnTo>
                  <a:lnTo>
                    <a:pt x="3839045" y="185242"/>
                  </a:lnTo>
                  <a:close/>
                </a:path>
                <a:path extrusionOk="0" h="259714" w="10128885">
                  <a:moveTo>
                    <a:pt x="4088155" y="192773"/>
                  </a:moveTo>
                  <a:lnTo>
                    <a:pt x="4082745" y="188976"/>
                  </a:lnTo>
                  <a:lnTo>
                    <a:pt x="4079240" y="183248"/>
                  </a:lnTo>
                  <a:lnTo>
                    <a:pt x="4075239" y="178003"/>
                  </a:lnTo>
                  <a:lnTo>
                    <a:pt x="4068368" y="175717"/>
                  </a:lnTo>
                  <a:lnTo>
                    <a:pt x="4065854" y="175717"/>
                  </a:lnTo>
                  <a:lnTo>
                    <a:pt x="4062742" y="176339"/>
                  </a:lnTo>
                  <a:lnTo>
                    <a:pt x="4058793" y="177787"/>
                  </a:lnTo>
                  <a:lnTo>
                    <a:pt x="4059783" y="189966"/>
                  </a:lnTo>
                  <a:lnTo>
                    <a:pt x="4056265" y="197535"/>
                  </a:lnTo>
                  <a:lnTo>
                    <a:pt x="4052138" y="204431"/>
                  </a:lnTo>
                  <a:lnTo>
                    <a:pt x="4051300" y="214668"/>
                  </a:lnTo>
                  <a:lnTo>
                    <a:pt x="4063555" y="212242"/>
                  </a:lnTo>
                  <a:lnTo>
                    <a:pt x="4072775" y="206705"/>
                  </a:lnTo>
                  <a:lnTo>
                    <a:pt x="4080472" y="199682"/>
                  </a:lnTo>
                  <a:lnTo>
                    <a:pt x="4088155" y="192773"/>
                  </a:lnTo>
                  <a:close/>
                </a:path>
                <a:path extrusionOk="0" h="259714" w="10128885">
                  <a:moveTo>
                    <a:pt x="4110304" y="177787"/>
                  </a:moveTo>
                  <a:lnTo>
                    <a:pt x="4095648" y="177787"/>
                  </a:lnTo>
                  <a:lnTo>
                    <a:pt x="4095648" y="192773"/>
                  </a:lnTo>
                  <a:lnTo>
                    <a:pt x="4110304" y="192773"/>
                  </a:lnTo>
                  <a:lnTo>
                    <a:pt x="4110304" y="177787"/>
                  </a:lnTo>
                  <a:close/>
                </a:path>
                <a:path extrusionOk="0" h="259714" w="10128885">
                  <a:moveTo>
                    <a:pt x="4228300" y="118681"/>
                  </a:moveTo>
                  <a:lnTo>
                    <a:pt x="4227030" y="108813"/>
                  </a:lnTo>
                  <a:lnTo>
                    <a:pt x="4224312" y="100342"/>
                  </a:lnTo>
                  <a:lnTo>
                    <a:pt x="4219918" y="93586"/>
                  </a:lnTo>
                  <a:lnTo>
                    <a:pt x="4213606" y="88836"/>
                  </a:lnTo>
                  <a:lnTo>
                    <a:pt x="4213123" y="100457"/>
                  </a:lnTo>
                  <a:lnTo>
                    <a:pt x="4215244" y="109423"/>
                  </a:lnTo>
                  <a:lnTo>
                    <a:pt x="4220210" y="115557"/>
                  </a:lnTo>
                  <a:lnTo>
                    <a:pt x="4228300" y="118681"/>
                  </a:lnTo>
                  <a:close/>
                </a:path>
                <a:path extrusionOk="0" h="259714" w="10128885">
                  <a:moveTo>
                    <a:pt x="4247883" y="54165"/>
                  </a:moveTo>
                  <a:lnTo>
                    <a:pt x="4247807" y="44183"/>
                  </a:lnTo>
                  <a:lnTo>
                    <a:pt x="4235462" y="36982"/>
                  </a:lnTo>
                  <a:lnTo>
                    <a:pt x="4232135" y="44729"/>
                  </a:lnTo>
                  <a:lnTo>
                    <a:pt x="4224172" y="58991"/>
                  </a:lnTo>
                  <a:lnTo>
                    <a:pt x="4220832" y="66598"/>
                  </a:lnTo>
                  <a:lnTo>
                    <a:pt x="4222115" y="66776"/>
                  </a:lnTo>
                  <a:lnTo>
                    <a:pt x="4223385" y="66852"/>
                  </a:lnTo>
                  <a:lnTo>
                    <a:pt x="4224642" y="66852"/>
                  </a:lnTo>
                  <a:lnTo>
                    <a:pt x="4239044" y="63030"/>
                  </a:lnTo>
                  <a:lnTo>
                    <a:pt x="4247883" y="54165"/>
                  </a:lnTo>
                  <a:close/>
                </a:path>
                <a:path extrusionOk="0" h="259714" w="10128885">
                  <a:moveTo>
                    <a:pt x="4353433" y="192773"/>
                  </a:moveTo>
                  <a:lnTo>
                    <a:pt x="4350359" y="191985"/>
                  </a:lnTo>
                  <a:lnTo>
                    <a:pt x="4347476" y="191630"/>
                  </a:lnTo>
                  <a:lnTo>
                    <a:pt x="4344809" y="191630"/>
                  </a:lnTo>
                  <a:lnTo>
                    <a:pt x="4332516" y="194729"/>
                  </a:lnTo>
                  <a:lnTo>
                    <a:pt x="4326369" y="201815"/>
                  </a:lnTo>
                  <a:lnTo>
                    <a:pt x="4327931" y="209562"/>
                  </a:lnTo>
                  <a:lnTo>
                    <a:pt x="4338739" y="214668"/>
                  </a:lnTo>
                  <a:lnTo>
                    <a:pt x="4339450" y="206159"/>
                  </a:lnTo>
                  <a:lnTo>
                    <a:pt x="4343527" y="201041"/>
                  </a:lnTo>
                  <a:lnTo>
                    <a:pt x="4348899" y="197269"/>
                  </a:lnTo>
                  <a:lnTo>
                    <a:pt x="4353433" y="192773"/>
                  </a:lnTo>
                  <a:close/>
                </a:path>
                <a:path extrusionOk="0" h="259714" w="10128885">
                  <a:moveTo>
                    <a:pt x="4375645" y="237032"/>
                  </a:moveTo>
                  <a:lnTo>
                    <a:pt x="4373854" y="237159"/>
                  </a:lnTo>
                  <a:lnTo>
                    <a:pt x="4369422" y="237159"/>
                  </a:lnTo>
                  <a:lnTo>
                    <a:pt x="4347311" y="228206"/>
                  </a:lnTo>
                  <a:lnTo>
                    <a:pt x="4342473" y="228206"/>
                  </a:lnTo>
                  <a:lnTo>
                    <a:pt x="4337672" y="228206"/>
                  </a:lnTo>
                  <a:lnTo>
                    <a:pt x="4333646" y="230416"/>
                  </a:lnTo>
                  <a:lnTo>
                    <a:pt x="4331284" y="237032"/>
                  </a:lnTo>
                  <a:lnTo>
                    <a:pt x="4337901" y="238556"/>
                  </a:lnTo>
                  <a:lnTo>
                    <a:pt x="4344835" y="240804"/>
                  </a:lnTo>
                  <a:lnTo>
                    <a:pt x="4352010" y="242836"/>
                  </a:lnTo>
                  <a:lnTo>
                    <a:pt x="4359351" y="243725"/>
                  </a:lnTo>
                  <a:lnTo>
                    <a:pt x="4364761" y="243725"/>
                  </a:lnTo>
                  <a:lnTo>
                    <a:pt x="4370235" y="242049"/>
                  </a:lnTo>
                  <a:lnTo>
                    <a:pt x="4375645" y="237032"/>
                  </a:lnTo>
                  <a:close/>
                </a:path>
                <a:path extrusionOk="0" h="259714" w="10128885">
                  <a:moveTo>
                    <a:pt x="4596600" y="29502"/>
                  </a:moveTo>
                  <a:lnTo>
                    <a:pt x="4594745" y="29616"/>
                  </a:lnTo>
                  <a:lnTo>
                    <a:pt x="4588522" y="29616"/>
                  </a:lnTo>
                  <a:lnTo>
                    <a:pt x="4570069" y="17373"/>
                  </a:lnTo>
                  <a:lnTo>
                    <a:pt x="4564050" y="13284"/>
                  </a:lnTo>
                  <a:lnTo>
                    <a:pt x="4558208" y="13284"/>
                  </a:lnTo>
                  <a:lnTo>
                    <a:pt x="4553724" y="13284"/>
                  </a:lnTo>
                  <a:lnTo>
                    <a:pt x="4549343" y="15697"/>
                  </a:lnTo>
                  <a:lnTo>
                    <a:pt x="4545101" y="22364"/>
                  </a:lnTo>
                  <a:lnTo>
                    <a:pt x="4546905" y="22237"/>
                  </a:lnTo>
                  <a:lnTo>
                    <a:pt x="4553039" y="22237"/>
                  </a:lnTo>
                  <a:lnTo>
                    <a:pt x="4577550" y="38569"/>
                  </a:lnTo>
                  <a:lnTo>
                    <a:pt x="4587938" y="38569"/>
                  </a:lnTo>
                  <a:lnTo>
                    <a:pt x="4592358" y="36169"/>
                  </a:lnTo>
                  <a:lnTo>
                    <a:pt x="4596600" y="29502"/>
                  </a:lnTo>
                  <a:close/>
                </a:path>
                <a:path extrusionOk="0" h="259714" w="10128885">
                  <a:moveTo>
                    <a:pt x="4640618" y="140703"/>
                  </a:moveTo>
                  <a:lnTo>
                    <a:pt x="4632960" y="137363"/>
                  </a:lnTo>
                  <a:lnTo>
                    <a:pt x="4618926" y="129413"/>
                  </a:lnTo>
                  <a:lnTo>
                    <a:pt x="4611243" y="125945"/>
                  </a:lnTo>
                  <a:lnTo>
                    <a:pt x="4606849" y="134467"/>
                  </a:lnTo>
                  <a:lnTo>
                    <a:pt x="4600981" y="154482"/>
                  </a:lnTo>
                  <a:lnTo>
                    <a:pt x="4596600" y="162941"/>
                  </a:lnTo>
                  <a:lnTo>
                    <a:pt x="4599330" y="163144"/>
                  </a:lnTo>
                  <a:lnTo>
                    <a:pt x="4600600" y="163144"/>
                  </a:lnTo>
                  <a:lnTo>
                    <a:pt x="4613529" y="160401"/>
                  </a:lnTo>
                  <a:lnTo>
                    <a:pt x="4622749" y="153962"/>
                  </a:lnTo>
                  <a:lnTo>
                    <a:pt x="4630902" y="146494"/>
                  </a:lnTo>
                  <a:lnTo>
                    <a:pt x="4640618" y="140703"/>
                  </a:lnTo>
                  <a:close/>
                </a:path>
                <a:path extrusionOk="0" h="259714" w="10128885">
                  <a:moveTo>
                    <a:pt x="4662767" y="51739"/>
                  </a:moveTo>
                  <a:lnTo>
                    <a:pt x="4660468" y="52743"/>
                  </a:lnTo>
                  <a:lnTo>
                    <a:pt x="4658207" y="53162"/>
                  </a:lnTo>
                  <a:lnTo>
                    <a:pt x="4650587" y="53162"/>
                  </a:lnTo>
                  <a:lnTo>
                    <a:pt x="4645444" y="50698"/>
                  </a:lnTo>
                  <a:lnTo>
                    <a:pt x="4635982" y="45758"/>
                  </a:lnTo>
                  <a:lnTo>
                    <a:pt x="4631639" y="43294"/>
                  </a:lnTo>
                  <a:lnTo>
                    <a:pt x="4627842" y="43294"/>
                  </a:lnTo>
                  <a:lnTo>
                    <a:pt x="4624298" y="43294"/>
                  </a:lnTo>
                  <a:lnTo>
                    <a:pt x="4621225" y="45440"/>
                  </a:lnTo>
                  <a:lnTo>
                    <a:pt x="4618723" y="51739"/>
                  </a:lnTo>
                  <a:lnTo>
                    <a:pt x="4622939" y="54622"/>
                  </a:lnTo>
                  <a:lnTo>
                    <a:pt x="4630026" y="57492"/>
                  </a:lnTo>
                  <a:lnTo>
                    <a:pt x="4638675" y="59715"/>
                  </a:lnTo>
                  <a:lnTo>
                    <a:pt x="4647603" y="60604"/>
                  </a:lnTo>
                  <a:lnTo>
                    <a:pt x="4655159" y="60604"/>
                  </a:lnTo>
                  <a:lnTo>
                    <a:pt x="4661509" y="58318"/>
                  </a:lnTo>
                  <a:lnTo>
                    <a:pt x="4662767" y="51739"/>
                  </a:lnTo>
                  <a:close/>
                </a:path>
                <a:path extrusionOk="0" h="259714" w="10128885">
                  <a:moveTo>
                    <a:pt x="4950206" y="118694"/>
                  </a:moveTo>
                  <a:lnTo>
                    <a:pt x="4947183" y="118262"/>
                  </a:lnTo>
                  <a:lnTo>
                    <a:pt x="4944364" y="118033"/>
                  </a:lnTo>
                  <a:lnTo>
                    <a:pt x="4941748" y="118033"/>
                  </a:lnTo>
                  <a:lnTo>
                    <a:pt x="4933607" y="118935"/>
                  </a:lnTo>
                  <a:lnTo>
                    <a:pt x="4927282" y="121729"/>
                  </a:lnTo>
                  <a:lnTo>
                    <a:pt x="4922901" y="126517"/>
                  </a:lnTo>
                  <a:lnTo>
                    <a:pt x="4920602" y="133438"/>
                  </a:lnTo>
                  <a:lnTo>
                    <a:pt x="4923345" y="133756"/>
                  </a:lnTo>
                  <a:lnTo>
                    <a:pt x="4925923" y="133921"/>
                  </a:lnTo>
                  <a:lnTo>
                    <a:pt x="4928349" y="133921"/>
                  </a:lnTo>
                  <a:lnTo>
                    <a:pt x="4936833" y="133057"/>
                  </a:lnTo>
                  <a:lnTo>
                    <a:pt x="4943437" y="130365"/>
                  </a:lnTo>
                  <a:lnTo>
                    <a:pt x="4947958" y="125628"/>
                  </a:lnTo>
                  <a:lnTo>
                    <a:pt x="4950206" y="118694"/>
                  </a:lnTo>
                  <a:close/>
                </a:path>
                <a:path extrusionOk="0" h="259714" w="10128885">
                  <a:moveTo>
                    <a:pt x="5031079" y="118681"/>
                  </a:moveTo>
                  <a:lnTo>
                    <a:pt x="5016360" y="118681"/>
                  </a:lnTo>
                  <a:lnTo>
                    <a:pt x="5016360" y="133438"/>
                  </a:lnTo>
                  <a:lnTo>
                    <a:pt x="5031079" y="133438"/>
                  </a:lnTo>
                  <a:lnTo>
                    <a:pt x="5031079" y="118681"/>
                  </a:lnTo>
                  <a:close/>
                </a:path>
                <a:path extrusionOk="0" h="259714" w="10128885">
                  <a:moveTo>
                    <a:pt x="5581993" y="155422"/>
                  </a:moveTo>
                  <a:lnTo>
                    <a:pt x="5580278" y="145313"/>
                  </a:lnTo>
                  <a:lnTo>
                    <a:pt x="5573674" y="136436"/>
                  </a:lnTo>
                  <a:lnTo>
                    <a:pt x="5564721" y="132626"/>
                  </a:lnTo>
                  <a:lnTo>
                    <a:pt x="5560885" y="132626"/>
                  </a:lnTo>
                  <a:lnTo>
                    <a:pt x="5557088" y="134912"/>
                  </a:lnTo>
                  <a:lnTo>
                    <a:pt x="5554154" y="140690"/>
                  </a:lnTo>
                  <a:lnTo>
                    <a:pt x="5555551" y="140563"/>
                  </a:lnTo>
                  <a:lnTo>
                    <a:pt x="5556174" y="140563"/>
                  </a:lnTo>
                  <a:lnTo>
                    <a:pt x="5563451" y="143941"/>
                  </a:lnTo>
                  <a:lnTo>
                    <a:pt x="5566537" y="151422"/>
                  </a:lnTo>
                  <a:lnTo>
                    <a:pt x="5569470" y="159067"/>
                  </a:lnTo>
                  <a:lnTo>
                    <a:pt x="5576303" y="162941"/>
                  </a:lnTo>
                  <a:lnTo>
                    <a:pt x="5581993" y="155422"/>
                  </a:lnTo>
                  <a:close/>
                </a:path>
                <a:path extrusionOk="0" h="259714" w="10128885">
                  <a:moveTo>
                    <a:pt x="5671858" y="14744"/>
                  </a:moveTo>
                  <a:lnTo>
                    <a:pt x="5664390" y="14744"/>
                  </a:lnTo>
                  <a:lnTo>
                    <a:pt x="5663247" y="8636"/>
                  </a:lnTo>
                  <a:lnTo>
                    <a:pt x="5657227" y="7607"/>
                  </a:lnTo>
                  <a:lnTo>
                    <a:pt x="5657227" y="17056"/>
                  </a:lnTo>
                  <a:lnTo>
                    <a:pt x="5644210" y="14173"/>
                  </a:lnTo>
                  <a:lnTo>
                    <a:pt x="5642559" y="22352"/>
                  </a:lnTo>
                  <a:lnTo>
                    <a:pt x="5650738" y="24193"/>
                  </a:lnTo>
                  <a:lnTo>
                    <a:pt x="5655081" y="30238"/>
                  </a:lnTo>
                  <a:lnTo>
                    <a:pt x="5667222" y="30238"/>
                  </a:lnTo>
                  <a:lnTo>
                    <a:pt x="5669407" y="30010"/>
                  </a:lnTo>
                  <a:lnTo>
                    <a:pt x="5671858" y="29502"/>
                  </a:lnTo>
                  <a:lnTo>
                    <a:pt x="5671858" y="14744"/>
                  </a:lnTo>
                  <a:close/>
                </a:path>
                <a:path extrusionOk="0" h="259714" w="10128885">
                  <a:moveTo>
                    <a:pt x="5739523" y="161569"/>
                  </a:moveTo>
                  <a:lnTo>
                    <a:pt x="5738317" y="155663"/>
                  </a:lnTo>
                  <a:lnTo>
                    <a:pt x="5729770" y="155155"/>
                  </a:lnTo>
                  <a:lnTo>
                    <a:pt x="5728462" y="147789"/>
                  </a:lnTo>
                  <a:lnTo>
                    <a:pt x="5719432" y="147789"/>
                  </a:lnTo>
                  <a:lnTo>
                    <a:pt x="5718454" y="147789"/>
                  </a:lnTo>
                  <a:lnTo>
                    <a:pt x="5717375" y="147878"/>
                  </a:lnTo>
                  <a:lnTo>
                    <a:pt x="5716194" y="148069"/>
                  </a:lnTo>
                  <a:lnTo>
                    <a:pt x="5713946" y="155143"/>
                  </a:lnTo>
                  <a:lnTo>
                    <a:pt x="5716232" y="160261"/>
                  </a:lnTo>
                  <a:lnTo>
                    <a:pt x="5721388" y="163360"/>
                  </a:lnTo>
                  <a:lnTo>
                    <a:pt x="5727789" y="164414"/>
                  </a:lnTo>
                  <a:lnTo>
                    <a:pt x="5733923" y="164414"/>
                  </a:lnTo>
                  <a:lnTo>
                    <a:pt x="5739523" y="161569"/>
                  </a:lnTo>
                  <a:close/>
                </a:path>
                <a:path extrusionOk="0" h="259714" w="10128885">
                  <a:moveTo>
                    <a:pt x="6231763" y="177787"/>
                  </a:moveTo>
                  <a:lnTo>
                    <a:pt x="6228499" y="179387"/>
                  </a:lnTo>
                  <a:lnTo>
                    <a:pt x="6225362" y="180022"/>
                  </a:lnTo>
                  <a:lnTo>
                    <a:pt x="6216612" y="180022"/>
                  </a:lnTo>
                  <a:lnTo>
                    <a:pt x="6211367" y="177711"/>
                  </a:lnTo>
                  <a:lnTo>
                    <a:pt x="6202057" y="173101"/>
                  </a:lnTo>
                  <a:lnTo>
                    <a:pt x="6197993" y="170789"/>
                  </a:lnTo>
                  <a:lnTo>
                    <a:pt x="6194641" y="170789"/>
                  </a:lnTo>
                  <a:lnTo>
                    <a:pt x="6191669" y="170789"/>
                  </a:lnTo>
                  <a:lnTo>
                    <a:pt x="6189256" y="172593"/>
                  </a:lnTo>
                  <a:lnTo>
                    <a:pt x="6187452" y="177787"/>
                  </a:lnTo>
                  <a:lnTo>
                    <a:pt x="6191720" y="180606"/>
                  </a:lnTo>
                  <a:lnTo>
                    <a:pt x="6198895" y="183451"/>
                  </a:lnTo>
                  <a:lnTo>
                    <a:pt x="6207645" y="185661"/>
                  </a:lnTo>
                  <a:lnTo>
                    <a:pt x="6216650" y="186537"/>
                  </a:lnTo>
                  <a:lnTo>
                    <a:pt x="6224194" y="186537"/>
                  </a:lnTo>
                  <a:lnTo>
                    <a:pt x="6230518" y="184289"/>
                  </a:lnTo>
                  <a:lnTo>
                    <a:pt x="6231763" y="177787"/>
                  </a:lnTo>
                  <a:close/>
                </a:path>
                <a:path extrusionOk="0" h="259714" w="10128885">
                  <a:moveTo>
                    <a:pt x="6305474" y="207530"/>
                  </a:moveTo>
                  <a:lnTo>
                    <a:pt x="6301918" y="203923"/>
                  </a:lnTo>
                  <a:lnTo>
                    <a:pt x="6298019" y="202336"/>
                  </a:lnTo>
                  <a:lnTo>
                    <a:pt x="6294145" y="202336"/>
                  </a:lnTo>
                  <a:lnTo>
                    <a:pt x="6287363" y="202336"/>
                  </a:lnTo>
                  <a:lnTo>
                    <a:pt x="6280683" y="207200"/>
                  </a:lnTo>
                  <a:lnTo>
                    <a:pt x="6276124" y="214680"/>
                  </a:lnTo>
                  <a:lnTo>
                    <a:pt x="6286385" y="215379"/>
                  </a:lnTo>
                  <a:lnTo>
                    <a:pt x="6292354" y="219748"/>
                  </a:lnTo>
                  <a:lnTo>
                    <a:pt x="6300203" y="219748"/>
                  </a:lnTo>
                  <a:lnTo>
                    <a:pt x="6302667" y="217004"/>
                  </a:lnTo>
                  <a:lnTo>
                    <a:pt x="6305474" y="207530"/>
                  </a:lnTo>
                  <a:close/>
                </a:path>
                <a:path extrusionOk="0" h="259714" w="10128885">
                  <a:moveTo>
                    <a:pt x="6570764" y="133438"/>
                  </a:moveTo>
                  <a:lnTo>
                    <a:pt x="6569799" y="125653"/>
                  </a:lnTo>
                  <a:lnTo>
                    <a:pt x="6568757" y="118122"/>
                  </a:lnTo>
                  <a:lnTo>
                    <a:pt x="6560274" y="118122"/>
                  </a:lnTo>
                  <a:lnTo>
                    <a:pt x="6558966" y="118122"/>
                  </a:lnTo>
                  <a:lnTo>
                    <a:pt x="6557480" y="118300"/>
                  </a:lnTo>
                  <a:lnTo>
                    <a:pt x="6555778" y="118694"/>
                  </a:lnTo>
                  <a:lnTo>
                    <a:pt x="6556934" y="127330"/>
                  </a:lnTo>
                  <a:lnTo>
                    <a:pt x="6554622" y="139547"/>
                  </a:lnTo>
                  <a:lnTo>
                    <a:pt x="6563246" y="140690"/>
                  </a:lnTo>
                  <a:lnTo>
                    <a:pt x="6564262" y="133146"/>
                  </a:lnTo>
                  <a:lnTo>
                    <a:pt x="6569138" y="133146"/>
                  </a:lnTo>
                  <a:lnTo>
                    <a:pt x="6569888" y="133235"/>
                  </a:lnTo>
                  <a:lnTo>
                    <a:pt x="6570764" y="133438"/>
                  </a:lnTo>
                  <a:close/>
                </a:path>
                <a:path extrusionOk="0" h="259714" w="10128885">
                  <a:moveTo>
                    <a:pt x="7094360" y="36614"/>
                  </a:moveTo>
                  <a:lnTo>
                    <a:pt x="7090473" y="32931"/>
                  </a:lnTo>
                  <a:lnTo>
                    <a:pt x="7081596" y="32931"/>
                  </a:lnTo>
                  <a:lnTo>
                    <a:pt x="7067410" y="36258"/>
                  </a:lnTo>
                  <a:lnTo>
                    <a:pt x="7058647" y="36258"/>
                  </a:lnTo>
                  <a:lnTo>
                    <a:pt x="7053694" y="34709"/>
                  </a:lnTo>
                  <a:lnTo>
                    <a:pt x="7049541" y="29502"/>
                  </a:lnTo>
                  <a:lnTo>
                    <a:pt x="7052411" y="41986"/>
                  </a:lnTo>
                  <a:lnTo>
                    <a:pt x="7061022" y="48641"/>
                  </a:lnTo>
                  <a:lnTo>
                    <a:pt x="7073557" y="51282"/>
                  </a:lnTo>
                  <a:lnTo>
                    <a:pt x="7088200" y="51752"/>
                  </a:lnTo>
                  <a:lnTo>
                    <a:pt x="7093610" y="51739"/>
                  </a:lnTo>
                  <a:lnTo>
                    <a:pt x="7094360" y="36614"/>
                  </a:lnTo>
                  <a:close/>
                </a:path>
                <a:path extrusionOk="0" h="259714" w="10128885">
                  <a:moveTo>
                    <a:pt x="7123887" y="47345"/>
                  </a:moveTo>
                  <a:lnTo>
                    <a:pt x="7123087" y="35115"/>
                  </a:lnTo>
                  <a:lnTo>
                    <a:pt x="7115734" y="29502"/>
                  </a:lnTo>
                  <a:lnTo>
                    <a:pt x="7115861" y="46710"/>
                  </a:lnTo>
                  <a:lnTo>
                    <a:pt x="7111936" y="59321"/>
                  </a:lnTo>
                  <a:lnTo>
                    <a:pt x="7111771" y="68160"/>
                  </a:lnTo>
                  <a:lnTo>
                    <a:pt x="7123201" y="74091"/>
                  </a:lnTo>
                  <a:lnTo>
                    <a:pt x="7122477" y="61785"/>
                  </a:lnTo>
                  <a:lnTo>
                    <a:pt x="7123887" y="47345"/>
                  </a:lnTo>
                  <a:close/>
                </a:path>
                <a:path extrusionOk="0" h="259714" w="10128885">
                  <a:moveTo>
                    <a:pt x="7272769" y="199453"/>
                  </a:moveTo>
                  <a:lnTo>
                    <a:pt x="7271232" y="195148"/>
                  </a:lnTo>
                  <a:lnTo>
                    <a:pt x="7267118" y="193421"/>
                  </a:lnTo>
                  <a:lnTo>
                    <a:pt x="7259104" y="193116"/>
                  </a:lnTo>
                  <a:lnTo>
                    <a:pt x="7252843" y="193116"/>
                  </a:lnTo>
                  <a:lnTo>
                    <a:pt x="7247090" y="192659"/>
                  </a:lnTo>
                  <a:lnTo>
                    <a:pt x="7248423" y="185166"/>
                  </a:lnTo>
                  <a:lnTo>
                    <a:pt x="7247242" y="176530"/>
                  </a:lnTo>
                  <a:lnTo>
                    <a:pt x="7249515" y="164084"/>
                  </a:lnTo>
                  <a:lnTo>
                    <a:pt x="7240905" y="162941"/>
                  </a:lnTo>
                  <a:lnTo>
                    <a:pt x="7235418" y="176225"/>
                  </a:lnTo>
                  <a:lnTo>
                    <a:pt x="7226122" y="190487"/>
                  </a:lnTo>
                  <a:lnTo>
                    <a:pt x="7220534" y="203911"/>
                  </a:lnTo>
                  <a:lnTo>
                    <a:pt x="7226211" y="214668"/>
                  </a:lnTo>
                  <a:lnTo>
                    <a:pt x="7228129" y="203911"/>
                  </a:lnTo>
                  <a:lnTo>
                    <a:pt x="7233806" y="200672"/>
                  </a:lnTo>
                  <a:lnTo>
                    <a:pt x="7240981" y="200672"/>
                  </a:lnTo>
                  <a:lnTo>
                    <a:pt x="7248080" y="201498"/>
                  </a:lnTo>
                  <a:lnTo>
                    <a:pt x="7255650" y="203428"/>
                  </a:lnTo>
                  <a:lnTo>
                    <a:pt x="7263270" y="205701"/>
                  </a:lnTo>
                  <a:lnTo>
                    <a:pt x="7270547" y="207518"/>
                  </a:lnTo>
                  <a:lnTo>
                    <a:pt x="7272769" y="199453"/>
                  </a:lnTo>
                  <a:close/>
                </a:path>
                <a:path extrusionOk="0" h="259714" w="10128885">
                  <a:moveTo>
                    <a:pt x="7447204" y="222288"/>
                  </a:moveTo>
                  <a:lnTo>
                    <a:pt x="7438555" y="223431"/>
                  </a:lnTo>
                  <a:lnTo>
                    <a:pt x="7426515" y="221132"/>
                  </a:lnTo>
                  <a:lnTo>
                    <a:pt x="7425042" y="229781"/>
                  </a:lnTo>
                  <a:lnTo>
                    <a:pt x="7431633" y="232435"/>
                  </a:lnTo>
                  <a:lnTo>
                    <a:pt x="7436459" y="236804"/>
                  </a:lnTo>
                  <a:lnTo>
                    <a:pt x="7441120" y="241338"/>
                  </a:lnTo>
                  <a:lnTo>
                    <a:pt x="7447204" y="244525"/>
                  </a:lnTo>
                  <a:lnTo>
                    <a:pt x="7447204" y="222288"/>
                  </a:lnTo>
                  <a:close/>
                </a:path>
                <a:path extrusionOk="0" h="259714" w="10128885">
                  <a:moveTo>
                    <a:pt x="7617561" y="13246"/>
                  </a:moveTo>
                  <a:lnTo>
                    <a:pt x="7616215" y="7658"/>
                  </a:lnTo>
                  <a:lnTo>
                    <a:pt x="7609167" y="0"/>
                  </a:lnTo>
                  <a:lnTo>
                    <a:pt x="7603998" y="7899"/>
                  </a:lnTo>
                  <a:lnTo>
                    <a:pt x="7603604" y="13462"/>
                  </a:lnTo>
                  <a:lnTo>
                    <a:pt x="7606373" y="16738"/>
                  </a:lnTo>
                  <a:lnTo>
                    <a:pt x="7610678" y="17818"/>
                  </a:lnTo>
                  <a:lnTo>
                    <a:pt x="7615098" y="16662"/>
                  </a:lnTo>
                  <a:lnTo>
                    <a:pt x="7617561" y="13246"/>
                  </a:lnTo>
                  <a:close/>
                </a:path>
                <a:path extrusionOk="0" h="259714" w="10128885">
                  <a:moveTo>
                    <a:pt x="7668171" y="59461"/>
                  </a:moveTo>
                  <a:lnTo>
                    <a:pt x="7666228" y="59410"/>
                  </a:lnTo>
                  <a:lnTo>
                    <a:pt x="7654899" y="59410"/>
                  </a:lnTo>
                  <a:lnTo>
                    <a:pt x="7649019" y="65252"/>
                  </a:lnTo>
                  <a:lnTo>
                    <a:pt x="7646022" y="74091"/>
                  </a:lnTo>
                  <a:lnTo>
                    <a:pt x="7647051" y="74117"/>
                  </a:lnTo>
                  <a:lnTo>
                    <a:pt x="7654976" y="73037"/>
                  </a:lnTo>
                  <a:lnTo>
                    <a:pt x="7660957" y="70027"/>
                  </a:lnTo>
                  <a:lnTo>
                    <a:pt x="7665263" y="65392"/>
                  </a:lnTo>
                  <a:lnTo>
                    <a:pt x="7668171" y="59461"/>
                  </a:lnTo>
                  <a:close/>
                </a:path>
                <a:path extrusionOk="0" h="259714" w="10128885">
                  <a:moveTo>
                    <a:pt x="7778674" y="29502"/>
                  </a:moveTo>
                  <a:lnTo>
                    <a:pt x="7756538" y="44602"/>
                  </a:lnTo>
                  <a:lnTo>
                    <a:pt x="7757223" y="44602"/>
                  </a:lnTo>
                  <a:lnTo>
                    <a:pt x="7765275" y="43522"/>
                  </a:lnTo>
                  <a:lnTo>
                    <a:pt x="7771346" y="40487"/>
                  </a:lnTo>
                  <a:lnTo>
                    <a:pt x="7775715" y="35725"/>
                  </a:lnTo>
                  <a:lnTo>
                    <a:pt x="7778674" y="29502"/>
                  </a:lnTo>
                  <a:close/>
                </a:path>
                <a:path extrusionOk="0" h="259714" w="10128885">
                  <a:moveTo>
                    <a:pt x="7859827" y="59461"/>
                  </a:moveTo>
                  <a:lnTo>
                    <a:pt x="7856817" y="56045"/>
                  </a:lnTo>
                  <a:lnTo>
                    <a:pt x="7852156" y="54254"/>
                  </a:lnTo>
                  <a:lnTo>
                    <a:pt x="7847419" y="54254"/>
                  </a:lnTo>
                  <a:lnTo>
                    <a:pt x="7840878" y="55448"/>
                  </a:lnTo>
                  <a:lnTo>
                    <a:pt x="7835176" y="59080"/>
                  </a:lnTo>
                  <a:lnTo>
                    <a:pt x="7831277" y="65265"/>
                  </a:lnTo>
                  <a:lnTo>
                    <a:pt x="7830134" y="74091"/>
                  </a:lnTo>
                  <a:lnTo>
                    <a:pt x="7833004" y="74447"/>
                  </a:lnTo>
                  <a:lnTo>
                    <a:pt x="7835697" y="74625"/>
                  </a:lnTo>
                  <a:lnTo>
                    <a:pt x="7838211" y="74625"/>
                  </a:lnTo>
                  <a:lnTo>
                    <a:pt x="7846606" y="73761"/>
                  </a:lnTo>
                  <a:lnTo>
                    <a:pt x="7853108" y="71069"/>
                  </a:lnTo>
                  <a:lnTo>
                    <a:pt x="7857579" y="66357"/>
                  </a:lnTo>
                  <a:lnTo>
                    <a:pt x="7859827" y="59461"/>
                  </a:lnTo>
                  <a:close/>
                </a:path>
                <a:path extrusionOk="0" h="259714" w="10128885">
                  <a:moveTo>
                    <a:pt x="7948117" y="148056"/>
                  </a:moveTo>
                  <a:lnTo>
                    <a:pt x="7933499" y="148056"/>
                  </a:lnTo>
                  <a:lnTo>
                    <a:pt x="7933499" y="162928"/>
                  </a:lnTo>
                  <a:lnTo>
                    <a:pt x="7948117" y="162928"/>
                  </a:lnTo>
                  <a:lnTo>
                    <a:pt x="7948117" y="148056"/>
                  </a:lnTo>
                  <a:close/>
                </a:path>
                <a:path extrusionOk="0" h="259714" w="10128885">
                  <a:moveTo>
                    <a:pt x="8110106" y="7607"/>
                  </a:moveTo>
                  <a:lnTo>
                    <a:pt x="8106283" y="6972"/>
                  </a:lnTo>
                  <a:lnTo>
                    <a:pt x="8102778" y="6680"/>
                  </a:lnTo>
                  <a:lnTo>
                    <a:pt x="8099577" y="6680"/>
                  </a:lnTo>
                  <a:lnTo>
                    <a:pt x="8084490" y="9423"/>
                  </a:lnTo>
                  <a:lnTo>
                    <a:pt x="8073733" y="16510"/>
                  </a:lnTo>
                  <a:lnTo>
                    <a:pt x="8065656" y="26250"/>
                  </a:lnTo>
                  <a:lnTo>
                    <a:pt x="8058632" y="36982"/>
                  </a:lnTo>
                  <a:lnTo>
                    <a:pt x="8063217" y="37426"/>
                  </a:lnTo>
                  <a:lnTo>
                    <a:pt x="8067624" y="37680"/>
                  </a:lnTo>
                  <a:lnTo>
                    <a:pt x="8071777" y="37680"/>
                  </a:lnTo>
                  <a:lnTo>
                    <a:pt x="8087309" y="36169"/>
                  </a:lnTo>
                  <a:lnTo>
                    <a:pt x="8099361" y="31153"/>
                  </a:lnTo>
                  <a:lnTo>
                    <a:pt x="8107210" y="21882"/>
                  </a:lnTo>
                  <a:lnTo>
                    <a:pt x="8110106" y="7607"/>
                  </a:lnTo>
                  <a:close/>
                </a:path>
                <a:path extrusionOk="0" h="259714" w="10128885">
                  <a:moveTo>
                    <a:pt x="8620811" y="226695"/>
                  </a:moveTo>
                  <a:lnTo>
                    <a:pt x="8616569" y="224358"/>
                  </a:lnTo>
                  <a:lnTo>
                    <a:pt x="8612429" y="222021"/>
                  </a:lnTo>
                  <a:lnTo>
                    <a:pt x="8609254" y="222021"/>
                  </a:lnTo>
                  <a:lnTo>
                    <a:pt x="8606333" y="222021"/>
                  </a:lnTo>
                  <a:lnTo>
                    <a:pt x="8604225" y="224002"/>
                  </a:lnTo>
                  <a:lnTo>
                    <a:pt x="8603628" y="229781"/>
                  </a:lnTo>
                  <a:lnTo>
                    <a:pt x="8605761" y="236626"/>
                  </a:lnTo>
                  <a:lnTo>
                    <a:pt x="8612924" y="240652"/>
                  </a:lnTo>
                  <a:lnTo>
                    <a:pt x="8620811" y="242189"/>
                  </a:lnTo>
                  <a:lnTo>
                    <a:pt x="8620811" y="226695"/>
                  </a:lnTo>
                  <a:close/>
                </a:path>
                <a:path extrusionOk="0" h="259714" w="10128885">
                  <a:moveTo>
                    <a:pt x="8646477" y="231038"/>
                  </a:moveTo>
                  <a:lnTo>
                    <a:pt x="8640458" y="222288"/>
                  </a:lnTo>
                  <a:lnTo>
                    <a:pt x="8639289" y="229095"/>
                  </a:lnTo>
                  <a:lnTo>
                    <a:pt x="8636521" y="231381"/>
                  </a:lnTo>
                  <a:lnTo>
                    <a:pt x="8629434" y="231381"/>
                  </a:lnTo>
                  <a:lnTo>
                    <a:pt x="8625091" y="229044"/>
                  </a:lnTo>
                  <a:lnTo>
                    <a:pt x="8620849" y="226695"/>
                  </a:lnTo>
                  <a:lnTo>
                    <a:pt x="8620823" y="242189"/>
                  </a:lnTo>
                  <a:lnTo>
                    <a:pt x="8623313" y="242671"/>
                  </a:lnTo>
                  <a:lnTo>
                    <a:pt x="8625865" y="242912"/>
                  </a:lnTo>
                  <a:lnTo>
                    <a:pt x="8628367" y="242912"/>
                  </a:lnTo>
                  <a:lnTo>
                    <a:pt x="8638172" y="241528"/>
                  </a:lnTo>
                  <a:lnTo>
                    <a:pt x="8644966" y="237515"/>
                  </a:lnTo>
                  <a:lnTo>
                    <a:pt x="8646401" y="231381"/>
                  </a:lnTo>
                  <a:lnTo>
                    <a:pt x="8646477" y="231038"/>
                  </a:lnTo>
                  <a:close/>
                </a:path>
                <a:path extrusionOk="0" h="259714" w="10128885">
                  <a:moveTo>
                    <a:pt x="8734450" y="154241"/>
                  </a:moveTo>
                  <a:lnTo>
                    <a:pt x="8728773" y="148069"/>
                  </a:lnTo>
                  <a:lnTo>
                    <a:pt x="8718906" y="154101"/>
                  </a:lnTo>
                  <a:lnTo>
                    <a:pt x="8716454" y="158483"/>
                  </a:lnTo>
                  <a:lnTo>
                    <a:pt x="8719109" y="161137"/>
                  </a:lnTo>
                  <a:lnTo>
                    <a:pt x="8724544" y="162039"/>
                  </a:lnTo>
                  <a:lnTo>
                    <a:pt x="8730234" y="161188"/>
                  </a:lnTo>
                  <a:lnTo>
                    <a:pt x="8734234" y="158597"/>
                  </a:lnTo>
                  <a:lnTo>
                    <a:pt x="8734450" y="154241"/>
                  </a:lnTo>
                  <a:close/>
                </a:path>
                <a:path extrusionOk="0" h="259714" w="10128885">
                  <a:moveTo>
                    <a:pt x="9220721" y="80225"/>
                  </a:moveTo>
                  <a:lnTo>
                    <a:pt x="9215069" y="74091"/>
                  </a:lnTo>
                  <a:lnTo>
                    <a:pt x="9205087" y="80086"/>
                  </a:lnTo>
                  <a:lnTo>
                    <a:pt x="9202598" y="84429"/>
                  </a:lnTo>
                  <a:lnTo>
                    <a:pt x="9205239" y="87071"/>
                  </a:lnTo>
                  <a:lnTo>
                    <a:pt x="9210700" y="87960"/>
                  </a:lnTo>
                  <a:lnTo>
                    <a:pt x="9216428" y="87122"/>
                  </a:lnTo>
                  <a:lnTo>
                    <a:pt x="9220479" y="84556"/>
                  </a:lnTo>
                  <a:lnTo>
                    <a:pt x="9220721" y="80225"/>
                  </a:lnTo>
                  <a:close/>
                </a:path>
                <a:path extrusionOk="0" h="259714" w="10128885">
                  <a:moveTo>
                    <a:pt x="9428556" y="140703"/>
                  </a:moveTo>
                  <a:lnTo>
                    <a:pt x="9420898" y="137363"/>
                  </a:lnTo>
                  <a:lnTo>
                    <a:pt x="9406877" y="129413"/>
                  </a:lnTo>
                  <a:lnTo>
                    <a:pt x="9399206" y="125945"/>
                  </a:lnTo>
                  <a:lnTo>
                    <a:pt x="9396362" y="136245"/>
                  </a:lnTo>
                  <a:lnTo>
                    <a:pt x="9399346" y="143725"/>
                  </a:lnTo>
                  <a:lnTo>
                    <a:pt x="9406064" y="148285"/>
                  </a:lnTo>
                  <a:lnTo>
                    <a:pt x="9414421" y="149834"/>
                  </a:lnTo>
                  <a:lnTo>
                    <a:pt x="9421177" y="149834"/>
                  </a:lnTo>
                  <a:lnTo>
                    <a:pt x="9427489" y="146862"/>
                  </a:lnTo>
                  <a:lnTo>
                    <a:pt x="9428556" y="140703"/>
                  </a:lnTo>
                  <a:close/>
                </a:path>
                <a:path extrusionOk="0" h="259714" w="10128885">
                  <a:moveTo>
                    <a:pt x="9436062" y="59461"/>
                  </a:moveTo>
                  <a:lnTo>
                    <a:pt x="9433192" y="59105"/>
                  </a:lnTo>
                  <a:lnTo>
                    <a:pt x="9430499" y="58915"/>
                  </a:lnTo>
                  <a:lnTo>
                    <a:pt x="9427997" y="58915"/>
                  </a:lnTo>
                  <a:lnTo>
                    <a:pt x="9419755" y="59766"/>
                  </a:lnTo>
                  <a:lnTo>
                    <a:pt x="9413342" y="62458"/>
                  </a:lnTo>
                  <a:lnTo>
                    <a:pt x="9408922" y="67170"/>
                  </a:lnTo>
                  <a:lnTo>
                    <a:pt x="9406674" y="74091"/>
                  </a:lnTo>
                  <a:lnTo>
                    <a:pt x="9409493" y="74434"/>
                  </a:lnTo>
                  <a:lnTo>
                    <a:pt x="9412148" y="74625"/>
                  </a:lnTo>
                  <a:lnTo>
                    <a:pt x="9414612" y="74625"/>
                  </a:lnTo>
                  <a:lnTo>
                    <a:pt x="9422905" y="73761"/>
                  </a:lnTo>
                  <a:lnTo>
                    <a:pt x="9429369" y="71069"/>
                  </a:lnTo>
                  <a:lnTo>
                    <a:pt x="9433814" y="66357"/>
                  </a:lnTo>
                  <a:lnTo>
                    <a:pt x="9436062" y="59461"/>
                  </a:lnTo>
                  <a:close/>
                </a:path>
                <a:path extrusionOk="0" h="259714" w="10128885">
                  <a:moveTo>
                    <a:pt x="9502216" y="29502"/>
                  </a:moveTo>
                  <a:lnTo>
                    <a:pt x="9500591" y="28803"/>
                  </a:lnTo>
                  <a:lnTo>
                    <a:pt x="9498927" y="28498"/>
                  </a:lnTo>
                  <a:lnTo>
                    <a:pt x="9497276" y="28498"/>
                  </a:lnTo>
                  <a:lnTo>
                    <a:pt x="9487802" y="31762"/>
                  </a:lnTo>
                  <a:lnTo>
                    <a:pt x="9481312" y="39154"/>
                  </a:lnTo>
                  <a:lnTo>
                    <a:pt x="9480372" y="47028"/>
                  </a:lnTo>
                  <a:lnTo>
                    <a:pt x="9487560" y="51739"/>
                  </a:lnTo>
                  <a:lnTo>
                    <a:pt x="9490773" y="45732"/>
                  </a:lnTo>
                  <a:lnTo>
                    <a:pt x="9496717" y="42519"/>
                  </a:lnTo>
                  <a:lnTo>
                    <a:pt x="9501746" y="38354"/>
                  </a:lnTo>
                  <a:lnTo>
                    <a:pt x="9502216" y="29502"/>
                  </a:lnTo>
                  <a:close/>
                </a:path>
                <a:path extrusionOk="0" h="259714" w="10128885">
                  <a:moveTo>
                    <a:pt x="9509709" y="133438"/>
                  </a:moveTo>
                  <a:lnTo>
                    <a:pt x="9500921" y="133743"/>
                  </a:lnTo>
                  <a:lnTo>
                    <a:pt x="9493021" y="135051"/>
                  </a:lnTo>
                  <a:lnTo>
                    <a:pt x="9487941" y="139204"/>
                  </a:lnTo>
                  <a:lnTo>
                    <a:pt x="9487560" y="148056"/>
                  </a:lnTo>
                  <a:lnTo>
                    <a:pt x="9488602" y="148082"/>
                  </a:lnTo>
                  <a:lnTo>
                    <a:pt x="9496501" y="147027"/>
                  </a:lnTo>
                  <a:lnTo>
                    <a:pt x="9502470" y="144043"/>
                  </a:lnTo>
                  <a:lnTo>
                    <a:pt x="9506775" y="139420"/>
                  </a:lnTo>
                  <a:lnTo>
                    <a:pt x="9509709" y="133438"/>
                  </a:lnTo>
                  <a:close/>
                </a:path>
                <a:path extrusionOk="0" h="259714" w="10128885">
                  <a:moveTo>
                    <a:pt x="9705556" y="156324"/>
                  </a:moveTo>
                  <a:lnTo>
                    <a:pt x="9705353" y="155625"/>
                  </a:lnTo>
                  <a:lnTo>
                    <a:pt x="9704235" y="151663"/>
                  </a:lnTo>
                  <a:lnTo>
                    <a:pt x="9699244" y="148894"/>
                  </a:lnTo>
                  <a:lnTo>
                    <a:pt x="9692411" y="147993"/>
                  </a:lnTo>
                  <a:lnTo>
                    <a:pt x="9685376" y="147993"/>
                  </a:lnTo>
                  <a:lnTo>
                    <a:pt x="9678340" y="150622"/>
                  </a:lnTo>
                  <a:lnTo>
                    <a:pt x="9679178" y="155663"/>
                  </a:lnTo>
                  <a:lnTo>
                    <a:pt x="9679356" y="155625"/>
                  </a:lnTo>
                  <a:lnTo>
                    <a:pt x="9684118" y="156362"/>
                  </a:lnTo>
                  <a:lnTo>
                    <a:pt x="9692208" y="158216"/>
                  </a:lnTo>
                  <a:lnTo>
                    <a:pt x="9699371" y="160604"/>
                  </a:lnTo>
                  <a:lnTo>
                    <a:pt x="9701365" y="162941"/>
                  </a:lnTo>
                  <a:lnTo>
                    <a:pt x="9705556" y="156324"/>
                  </a:lnTo>
                  <a:close/>
                </a:path>
                <a:path extrusionOk="0" h="259714" w="10128885">
                  <a:moveTo>
                    <a:pt x="9745358" y="36982"/>
                  </a:moveTo>
                  <a:lnTo>
                    <a:pt x="9738690" y="33159"/>
                  </a:lnTo>
                  <a:lnTo>
                    <a:pt x="9735795" y="25501"/>
                  </a:lnTo>
                  <a:lnTo>
                    <a:pt x="9732696" y="17983"/>
                  </a:lnTo>
                  <a:lnTo>
                    <a:pt x="9725431" y="14592"/>
                  </a:lnTo>
                  <a:lnTo>
                    <a:pt x="9723996" y="14643"/>
                  </a:lnTo>
                  <a:lnTo>
                    <a:pt x="9723196" y="14744"/>
                  </a:lnTo>
                  <a:lnTo>
                    <a:pt x="9716160" y="23596"/>
                  </a:lnTo>
                  <a:lnTo>
                    <a:pt x="9718421" y="33032"/>
                  </a:lnTo>
                  <a:lnTo>
                    <a:pt x="9726270" y="40525"/>
                  </a:lnTo>
                  <a:lnTo>
                    <a:pt x="9736010" y="43586"/>
                  </a:lnTo>
                  <a:lnTo>
                    <a:pt x="9740049" y="43586"/>
                  </a:lnTo>
                  <a:lnTo>
                    <a:pt x="9743605" y="41681"/>
                  </a:lnTo>
                  <a:lnTo>
                    <a:pt x="9745358" y="36982"/>
                  </a:lnTo>
                  <a:close/>
                </a:path>
                <a:path extrusionOk="0" h="259714" w="10128885">
                  <a:moveTo>
                    <a:pt x="9811842" y="59461"/>
                  </a:moveTo>
                  <a:lnTo>
                    <a:pt x="9796843" y="59461"/>
                  </a:lnTo>
                  <a:lnTo>
                    <a:pt x="9796843" y="74091"/>
                  </a:lnTo>
                  <a:lnTo>
                    <a:pt x="9811842" y="74091"/>
                  </a:lnTo>
                  <a:lnTo>
                    <a:pt x="9811842" y="59461"/>
                  </a:lnTo>
                  <a:close/>
                </a:path>
                <a:path extrusionOk="0" h="259714" w="10128885">
                  <a:moveTo>
                    <a:pt x="9973831" y="111086"/>
                  </a:moveTo>
                  <a:lnTo>
                    <a:pt x="9964839" y="106959"/>
                  </a:lnTo>
                  <a:lnTo>
                    <a:pt x="9952965" y="92964"/>
                  </a:lnTo>
                  <a:lnTo>
                    <a:pt x="9944176" y="88836"/>
                  </a:lnTo>
                  <a:lnTo>
                    <a:pt x="9945179" y="98539"/>
                  </a:lnTo>
                  <a:lnTo>
                    <a:pt x="9950234" y="107899"/>
                  </a:lnTo>
                  <a:lnTo>
                    <a:pt x="9957575" y="114960"/>
                  </a:lnTo>
                  <a:lnTo>
                    <a:pt x="9965436" y="117754"/>
                  </a:lnTo>
                  <a:lnTo>
                    <a:pt x="9968878" y="117754"/>
                  </a:lnTo>
                  <a:lnTo>
                    <a:pt x="9971926" y="115811"/>
                  </a:lnTo>
                  <a:lnTo>
                    <a:pt x="9973831" y="111086"/>
                  </a:lnTo>
                  <a:close/>
                </a:path>
                <a:path extrusionOk="0" h="259714" w="10128885">
                  <a:moveTo>
                    <a:pt x="10128352" y="44602"/>
                  </a:moveTo>
                  <a:lnTo>
                    <a:pt x="10125824" y="45923"/>
                  </a:lnTo>
                  <a:lnTo>
                    <a:pt x="10123424" y="46456"/>
                  </a:lnTo>
                  <a:lnTo>
                    <a:pt x="10116236" y="46456"/>
                  </a:lnTo>
                  <a:lnTo>
                    <a:pt x="10111842" y="44005"/>
                  </a:lnTo>
                  <a:lnTo>
                    <a:pt x="10104107" y="39090"/>
                  </a:lnTo>
                  <a:lnTo>
                    <a:pt x="10100754" y="36626"/>
                  </a:lnTo>
                  <a:lnTo>
                    <a:pt x="10097935" y="36626"/>
                  </a:lnTo>
                  <a:lnTo>
                    <a:pt x="10095370" y="36626"/>
                  </a:lnTo>
                  <a:lnTo>
                    <a:pt x="10093223" y="38671"/>
                  </a:lnTo>
                  <a:lnTo>
                    <a:pt x="10091522" y="44602"/>
                  </a:lnTo>
                  <a:lnTo>
                    <a:pt x="10095382" y="47015"/>
                  </a:lnTo>
                  <a:lnTo>
                    <a:pt x="10101783" y="49898"/>
                  </a:lnTo>
                  <a:lnTo>
                    <a:pt x="10109467" y="52298"/>
                  </a:lnTo>
                  <a:lnTo>
                    <a:pt x="10117188" y="53301"/>
                  </a:lnTo>
                  <a:lnTo>
                    <a:pt x="10123018" y="53301"/>
                  </a:lnTo>
                  <a:lnTo>
                    <a:pt x="10127691" y="51104"/>
                  </a:lnTo>
                  <a:lnTo>
                    <a:pt x="10128352" y="4460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499" name="Google Shape;9499;gefe2f4b35a_0_4785"/>
            <p:cNvSpPr/>
            <p:nvPr/>
          </p:nvSpPr>
          <p:spPr>
            <a:xfrm>
              <a:off x="0" y="3690517"/>
              <a:ext cx="10335260" cy="246379"/>
            </a:xfrm>
            <a:custGeom>
              <a:rect b="b" l="l" r="r" t="t"/>
              <a:pathLst>
                <a:path extrusionOk="0" h="246379" w="10335260">
                  <a:moveTo>
                    <a:pt x="8763" y="67818"/>
                  </a:moveTo>
                  <a:lnTo>
                    <a:pt x="4826" y="62585"/>
                  </a:lnTo>
                  <a:lnTo>
                    <a:pt x="0" y="60680"/>
                  </a:lnTo>
                  <a:lnTo>
                    <a:pt x="0" y="75958"/>
                  </a:lnTo>
                  <a:lnTo>
                    <a:pt x="3429" y="75831"/>
                  </a:lnTo>
                  <a:lnTo>
                    <a:pt x="7747" y="75641"/>
                  </a:lnTo>
                  <a:lnTo>
                    <a:pt x="8763" y="67818"/>
                  </a:lnTo>
                  <a:close/>
                </a:path>
                <a:path extrusionOk="0" h="246379" w="10335260">
                  <a:moveTo>
                    <a:pt x="15227" y="45923"/>
                  </a:moveTo>
                  <a:lnTo>
                    <a:pt x="8039" y="42646"/>
                  </a:lnTo>
                  <a:lnTo>
                    <a:pt x="914" y="38493"/>
                  </a:lnTo>
                  <a:lnTo>
                    <a:pt x="0" y="38011"/>
                  </a:lnTo>
                  <a:lnTo>
                    <a:pt x="0" y="49631"/>
                  </a:lnTo>
                  <a:lnTo>
                    <a:pt x="2628" y="51308"/>
                  </a:lnTo>
                  <a:lnTo>
                    <a:pt x="5981" y="53733"/>
                  </a:lnTo>
                  <a:lnTo>
                    <a:pt x="11379" y="53733"/>
                  </a:lnTo>
                  <a:lnTo>
                    <a:pt x="13512" y="51739"/>
                  </a:lnTo>
                  <a:lnTo>
                    <a:pt x="15227" y="45923"/>
                  </a:lnTo>
                  <a:close/>
                </a:path>
                <a:path extrusionOk="0" h="246379" w="10335260">
                  <a:moveTo>
                    <a:pt x="118224" y="127508"/>
                  </a:moveTo>
                  <a:lnTo>
                    <a:pt x="114198" y="123126"/>
                  </a:lnTo>
                  <a:lnTo>
                    <a:pt x="108686" y="120840"/>
                  </a:lnTo>
                  <a:lnTo>
                    <a:pt x="103505" y="120840"/>
                  </a:lnTo>
                  <a:lnTo>
                    <a:pt x="97155" y="122123"/>
                  </a:lnTo>
                  <a:lnTo>
                    <a:pt x="92036" y="126034"/>
                  </a:lnTo>
                  <a:lnTo>
                    <a:pt x="89001" y="132676"/>
                  </a:lnTo>
                  <a:lnTo>
                    <a:pt x="88912" y="142138"/>
                  </a:lnTo>
                  <a:lnTo>
                    <a:pt x="98602" y="140792"/>
                  </a:lnTo>
                  <a:lnTo>
                    <a:pt x="106895" y="138099"/>
                  </a:lnTo>
                  <a:lnTo>
                    <a:pt x="113512" y="133781"/>
                  </a:lnTo>
                  <a:lnTo>
                    <a:pt x="118224" y="127508"/>
                  </a:lnTo>
                  <a:close/>
                </a:path>
                <a:path extrusionOk="0" h="246379" w="10335260">
                  <a:moveTo>
                    <a:pt x="183007" y="133540"/>
                  </a:moveTo>
                  <a:lnTo>
                    <a:pt x="177203" y="119900"/>
                  </a:lnTo>
                  <a:lnTo>
                    <a:pt x="175818" y="119773"/>
                  </a:lnTo>
                  <a:lnTo>
                    <a:pt x="175069" y="119773"/>
                  </a:lnTo>
                  <a:lnTo>
                    <a:pt x="163220" y="122161"/>
                  </a:lnTo>
                  <a:lnTo>
                    <a:pt x="152196" y="128003"/>
                  </a:lnTo>
                  <a:lnTo>
                    <a:pt x="147599" y="135331"/>
                  </a:lnTo>
                  <a:lnTo>
                    <a:pt x="155054" y="142138"/>
                  </a:lnTo>
                  <a:lnTo>
                    <a:pt x="153835" y="134810"/>
                  </a:lnTo>
                  <a:lnTo>
                    <a:pt x="159410" y="134302"/>
                  </a:lnTo>
                  <a:lnTo>
                    <a:pt x="176098" y="134315"/>
                  </a:lnTo>
                  <a:lnTo>
                    <a:pt x="183007" y="133540"/>
                  </a:lnTo>
                  <a:close/>
                </a:path>
                <a:path extrusionOk="0" h="246379" w="10335260">
                  <a:moveTo>
                    <a:pt x="486537" y="23571"/>
                  </a:moveTo>
                  <a:lnTo>
                    <a:pt x="482346" y="19469"/>
                  </a:lnTo>
                  <a:lnTo>
                    <a:pt x="476732" y="17132"/>
                  </a:lnTo>
                  <a:lnTo>
                    <a:pt x="471525" y="17132"/>
                  </a:lnTo>
                  <a:lnTo>
                    <a:pt x="464578" y="17132"/>
                  </a:lnTo>
                  <a:lnTo>
                    <a:pt x="458343" y="21310"/>
                  </a:lnTo>
                  <a:lnTo>
                    <a:pt x="457161" y="31064"/>
                  </a:lnTo>
                  <a:lnTo>
                    <a:pt x="459054" y="30861"/>
                  </a:lnTo>
                  <a:lnTo>
                    <a:pt x="477697" y="30861"/>
                  </a:lnTo>
                  <a:lnTo>
                    <a:pt x="485063" y="30175"/>
                  </a:lnTo>
                  <a:lnTo>
                    <a:pt x="486537" y="23571"/>
                  </a:lnTo>
                  <a:close/>
                </a:path>
                <a:path extrusionOk="0" h="246379" w="10335260">
                  <a:moveTo>
                    <a:pt x="660311" y="138061"/>
                  </a:moveTo>
                  <a:lnTo>
                    <a:pt x="648500" y="127508"/>
                  </a:lnTo>
                  <a:lnTo>
                    <a:pt x="647915" y="145389"/>
                  </a:lnTo>
                  <a:lnTo>
                    <a:pt x="639267" y="155232"/>
                  </a:lnTo>
                  <a:lnTo>
                    <a:pt x="629704" y="164147"/>
                  </a:lnTo>
                  <a:lnTo>
                    <a:pt x="626376" y="179247"/>
                  </a:lnTo>
                  <a:lnTo>
                    <a:pt x="627913" y="179527"/>
                  </a:lnTo>
                  <a:lnTo>
                    <a:pt x="629399" y="179666"/>
                  </a:lnTo>
                  <a:lnTo>
                    <a:pt x="630872" y="179666"/>
                  </a:lnTo>
                  <a:lnTo>
                    <a:pt x="648690" y="172313"/>
                  </a:lnTo>
                  <a:lnTo>
                    <a:pt x="659434" y="155714"/>
                  </a:lnTo>
                  <a:lnTo>
                    <a:pt x="660311" y="138061"/>
                  </a:lnTo>
                  <a:close/>
                </a:path>
                <a:path extrusionOk="0" h="246379" w="10335260">
                  <a:moveTo>
                    <a:pt x="734796" y="183692"/>
                  </a:moveTo>
                  <a:lnTo>
                    <a:pt x="731380" y="168071"/>
                  </a:lnTo>
                  <a:lnTo>
                    <a:pt x="723442" y="152450"/>
                  </a:lnTo>
                  <a:lnTo>
                    <a:pt x="715010" y="142138"/>
                  </a:lnTo>
                  <a:lnTo>
                    <a:pt x="715670" y="156997"/>
                  </a:lnTo>
                  <a:lnTo>
                    <a:pt x="713943" y="174294"/>
                  </a:lnTo>
                  <a:lnTo>
                    <a:pt x="715124" y="188633"/>
                  </a:lnTo>
                  <a:lnTo>
                    <a:pt x="724535" y="194602"/>
                  </a:lnTo>
                  <a:lnTo>
                    <a:pt x="726020" y="194602"/>
                  </a:lnTo>
                  <a:lnTo>
                    <a:pt x="727710" y="194398"/>
                  </a:lnTo>
                  <a:lnTo>
                    <a:pt x="729615" y="193992"/>
                  </a:lnTo>
                  <a:lnTo>
                    <a:pt x="734796" y="183692"/>
                  </a:lnTo>
                  <a:close/>
                </a:path>
                <a:path extrusionOk="0" h="246379" w="10335260">
                  <a:moveTo>
                    <a:pt x="781177" y="164490"/>
                  </a:moveTo>
                  <a:lnTo>
                    <a:pt x="777722" y="164325"/>
                  </a:lnTo>
                  <a:lnTo>
                    <a:pt x="776071" y="164325"/>
                  </a:lnTo>
                  <a:lnTo>
                    <a:pt x="765340" y="165252"/>
                  </a:lnTo>
                  <a:lnTo>
                    <a:pt x="756513" y="168033"/>
                  </a:lnTo>
                  <a:lnTo>
                    <a:pt x="749541" y="172694"/>
                  </a:lnTo>
                  <a:lnTo>
                    <a:pt x="744372" y="179235"/>
                  </a:lnTo>
                  <a:lnTo>
                    <a:pt x="748042" y="179438"/>
                  </a:lnTo>
                  <a:lnTo>
                    <a:pt x="749782" y="179438"/>
                  </a:lnTo>
                  <a:lnTo>
                    <a:pt x="760374" y="178498"/>
                  </a:lnTo>
                  <a:lnTo>
                    <a:pt x="769112" y="175691"/>
                  </a:lnTo>
                  <a:lnTo>
                    <a:pt x="776046" y="171018"/>
                  </a:lnTo>
                  <a:lnTo>
                    <a:pt x="781177" y="164490"/>
                  </a:lnTo>
                  <a:close/>
                </a:path>
                <a:path extrusionOk="0" h="246379" w="10335260">
                  <a:moveTo>
                    <a:pt x="829691" y="39281"/>
                  </a:moveTo>
                  <a:lnTo>
                    <a:pt x="829462" y="38506"/>
                  </a:lnTo>
                  <a:lnTo>
                    <a:pt x="828370" y="34607"/>
                  </a:lnTo>
                  <a:lnTo>
                    <a:pt x="823391" y="31838"/>
                  </a:lnTo>
                  <a:lnTo>
                    <a:pt x="816559" y="30937"/>
                  </a:lnTo>
                  <a:lnTo>
                    <a:pt x="809523" y="30937"/>
                  </a:lnTo>
                  <a:lnTo>
                    <a:pt x="802474" y="33553"/>
                  </a:lnTo>
                  <a:lnTo>
                    <a:pt x="803313" y="38544"/>
                  </a:lnTo>
                  <a:lnTo>
                    <a:pt x="803503" y="38506"/>
                  </a:lnTo>
                  <a:lnTo>
                    <a:pt x="808393" y="39281"/>
                  </a:lnTo>
                  <a:lnTo>
                    <a:pt x="816368" y="41109"/>
                  </a:lnTo>
                  <a:lnTo>
                    <a:pt x="823518" y="43522"/>
                  </a:lnTo>
                  <a:lnTo>
                    <a:pt x="825487" y="45923"/>
                  </a:lnTo>
                  <a:lnTo>
                    <a:pt x="829691" y="39281"/>
                  </a:lnTo>
                  <a:close/>
                </a:path>
                <a:path extrusionOk="0" h="246379" w="10335260">
                  <a:moveTo>
                    <a:pt x="1046480" y="90411"/>
                  </a:moveTo>
                  <a:lnTo>
                    <a:pt x="1045895" y="81648"/>
                  </a:lnTo>
                  <a:lnTo>
                    <a:pt x="1043038" y="75196"/>
                  </a:lnTo>
                  <a:lnTo>
                    <a:pt x="1040041" y="68922"/>
                  </a:lnTo>
                  <a:lnTo>
                    <a:pt x="1039012" y="60680"/>
                  </a:lnTo>
                  <a:lnTo>
                    <a:pt x="997089" y="67627"/>
                  </a:lnTo>
                  <a:lnTo>
                    <a:pt x="994676" y="75653"/>
                  </a:lnTo>
                  <a:lnTo>
                    <a:pt x="1007389" y="77939"/>
                  </a:lnTo>
                  <a:lnTo>
                    <a:pt x="1018641" y="80137"/>
                  </a:lnTo>
                  <a:lnTo>
                    <a:pt x="1030859" y="83769"/>
                  </a:lnTo>
                  <a:lnTo>
                    <a:pt x="1046480" y="90411"/>
                  </a:lnTo>
                  <a:close/>
                </a:path>
                <a:path extrusionOk="0" h="246379" w="10335260">
                  <a:moveTo>
                    <a:pt x="1074851" y="153466"/>
                  </a:moveTo>
                  <a:lnTo>
                    <a:pt x="1073721" y="147548"/>
                  </a:lnTo>
                  <a:lnTo>
                    <a:pt x="1061135" y="142138"/>
                  </a:lnTo>
                  <a:lnTo>
                    <a:pt x="1055916" y="150647"/>
                  </a:lnTo>
                  <a:lnTo>
                    <a:pt x="1054912" y="156222"/>
                  </a:lnTo>
                  <a:lnTo>
                    <a:pt x="1056995" y="159270"/>
                  </a:lnTo>
                  <a:lnTo>
                    <a:pt x="1061097" y="160197"/>
                  </a:lnTo>
                  <a:lnTo>
                    <a:pt x="1069098" y="158242"/>
                  </a:lnTo>
                  <a:lnTo>
                    <a:pt x="1074851" y="153466"/>
                  </a:lnTo>
                  <a:close/>
                </a:path>
                <a:path extrusionOk="0" h="246379" w="10335260">
                  <a:moveTo>
                    <a:pt x="1153045" y="141617"/>
                  </a:moveTo>
                  <a:lnTo>
                    <a:pt x="1152359" y="130289"/>
                  </a:lnTo>
                  <a:lnTo>
                    <a:pt x="1142047" y="119900"/>
                  </a:lnTo>
                  <a:lnTo>
                    <a:pt x="1141806" y="132549"/>
                  </a:lnTo>
                  <a:lnTo>
                    <a:pt x="1134630" y="138328"/>
                  </a:lnTo>
                  <a:lnTo>
                    <a:pt x="1125677" y="142341"/>
                  </a:lnTo>
                  <a:lnTo>
                    <a:pt x="1120127" y="149745"/>
                  </a:lnTo>
                  <a:lnTo>
                    <a:pt x="1125156" y="153073"/>
                  </a:lnTo>
                  <a:lnTo>
                    <a:pt x="1130109" y="154470"/>
                  </a:lnTo>
                  <a:lnTo>
                    <a:pt x="1134592" y="154470"/>
                  </a:lnTo>
                  <a:lnTo>
                    <a:pt x="1146365" y="150736"/>
                  </a:lnTo>
                  <a:lnTo>
                    <a:pt x="1153045" y="141617"/>
                  </a:lnTo>
                  <a:close/>
                </a:path>
                <a:path extrusionOk="0" h="246379" w="10335260">
                  <a:moveTo>
                    <a:pt x="1200988" y="201599"/>
                  </a:moveTo>
                  <a:lnTo>
                    <a:pt x="1196467" y="198170"/>
                  </a:lnTo>
                  <a:lnTo>
                    <a:pt x="1191298" y="196735"/>
                  </a:lnTo>
                  <a:lnTo>
                    <a:pt x="1186599" y="196735"/>
                  </a:lnTo>
                  <a:lnTo>
                    <a:pt x="1178433" y="198386"/>
                  </a:lnTo>
                  <a:lnTo>
                    <a:pt x="1173226" y="202755"/>
                  </a:lnTo>
                  <a:lnTo>
                    <a:pt x="1172768" y="208991"/>
                  </a:lnTo>
                  <a:lnTo>
                    <a:pt x="1178864" y="216230"/>
                  </a:lnTo>
                  <a:lnTo>
                    <a:pt x="1182217" y="210337"/>
                  </a:lnTo>
                  <a:lnTo>
                    <a:pt x="1189469" y="208356"/>
                  </a:lnTo>
                  <a:lnTo>
                    <a:pt x="1196949" y="206654"/>
                  </a:lnTo>
                  <a:lnTo>
                    <a:pt x="1200988" y="201599"/>
                  </a:lnTo>
                  <a:close/>
                </a:path>
                <a:path extrusionOk="0" h="246379" w="10335260">
                  <a:moveTo>
                    <a:pt x="1215682" y="97663"/>
                  </a:moveTo>
                  <a:lnTo>
                    <a:pt x="1210005" y="97066"/>
                  </a:lnTo>
                  <a:lnTo>
                    <a:pt x="1204607" y="91617"/>
                  </a:lnTo>
                  <a:lnTo>
                    <a:pt x="1200099" y="91617"/>
                  </a:lnTo>
                  <a:lnTo>
                    <a:pt x="1197724" y="91617"/>
                  </a:lnTo>
                  <a:lnTo>
                    <a:pt x="1195603" y="93129"/>
                  </a:lnTo>
                  <a:lnTo>
                    <a:pt x="1193812" y="97663"/>
                  </a:lnTo>
                  <a:lnTo>
                    <a:pt x="1199426" y="98425"/>
                  </a:lnTo>
                  <a:lnTo>
                    <a:pt x="1204798" y="103873"/>
                  </a:lnTo>
                  <a:lnTo>
                    <a:pt x="1211707" y="103873"/>
                  </a:lnTo>
                  <a:lnTo>
                    <a:pt x="1213866" y="102323"/>
                  </a:lnTo>
                  <a:lnTo>
                    <a:pt x="1215682" y="97663"/>
                  </a:lnTo>
                  <a:close/>
                </a:path>
                <a:path extrusionOk="0" h="246379" w="10335260">
                  <a:moveTo>
                    <a:pt x="1215682" y="31064"/>
                  </a:moveTo>
                  <a:lnTo>
                    <a:pt x="1209217" y="28397"/>
                  </a:lnTo>
                  <a:lnTo>
                    <a:pt x="1204404" y="24028"/>
                  </a:lnTo>
                  <a:lnTo>
                    <a:pt x="1199769" y="19494"/>
                  </a:lnTo>
                  <a:lnTo>
                    <a:pt x="1193812" y="16306"/>
                  </a:lnTo>
                  <a:lnTo>
                    <a:pt x="1193812" y="26454"/>
                  </a:lnTo>
                  <a:lnTo>
                    <a:pt x="1190332" y="32550"/>
                  </a:lnTo>
                  <a:lnTo>
                    <a:pt x="1186319" y="38544"/>
                  </a:lnTo>
                  <a:lnTo>
                    <a:pt x="1188516" y="38277"/>
                  </a:lnTo>
                  <a:lnTo>
                    <a:pt x="1190904" y="38214"/>
                  </a:lnTo>
                  <a:lnTo>
                    <a:pt x="1206881" y="38252"/>
                  </a:lnTo>
                  <a:lnTo>
                    <a:pt x="1214158" y="37630"/>
                  </a:lnTo>
                  <a:lnTo>
                    <a:pt x="1215682" y="31064"/>
                  </a:lnTo>
                  <a:close/>
                </a:path>
                <a:path extrusionOk="0" h="246379" w="10335260">
                  <a:moveTo>
                    <a:pt x="1283284" y="191236"/>
                  </a:moveTo>
                  <a:lnTo>
                    <a:pt x="1281557" y="183870"/>
                  </a:lnTo>
                  <a:lnTo>
                    <a:pt x="1276934" y="179476"/>
                  </a:lnTo>
                  <a:lnTo>
                    <a:pt x="1269441" y="178015"/>
                  </a:lnTo>
                  <a:lnTo>
                    <a:pt x="1266698" y="178015"/>
                  </a:lnTo>
                  <a:lnTo>
                    <a:pt x="1263548" y="178435"/>
                  </a:lnTo>
                  <a:lnTo>
                    <a:pt x="1259992" y="179247"/>
                  </a:lnTo>
                  <a:lnTo>
                    <a:pt x="1260271" y="189992"/>
                  </a:lnTo>
                  <a:lnTo>
                    <a:pt x="1266507" y="194830"/>
                  </a:lnTo>
                  <a:lnTo>
                    <a:pt x="1275016" y="197459"/>
                  </a:lnTo>
                  <a:lnTo>
                    <a:pt x="1282090" y="201599"/>
                  </a:lnTo>
                  <a:lnTo>
                    <a:pt x="1283284" y="191236"/>
                  </a:lnTo>
                  <a:close/>
                </a:path>
                <a:path extrusionOk="0" h="246379" w="10335260">
                  <a:moveTo>
                    <a:pt x="1437906" y="174104"/>
                  </a:moveTo>
                  <a:lnTo>
                    <a:pt x="1436128" y="170624"/>
                  </a:lnTo>
                  <a:lnTo>
                    <a:pt x="1431544" y="170624"/>
                  </a:lnTo>
                  <a:lnTo>
                    <a:pt x="1427848" y="170624"/>
                  </a:lnTo>
                  <a:lnTo>
                    <a:pt x="1422311" y="172885"/>
                  </a:lnTo>
                  <a:lnTo>
                    <a:pt x="1414805" y="179235"/>
                  </a:lnTo>
                  <a:lnTo>
                    <a:pt x="1420012" y="183083"/>
                  </a:lnTo>
                  <a:lnTo>
                    <a:pt x="1424406" y="184531"/>
                  </a:lnTo>
                  <a:lnTo>
                    <a:pt x="1433271" y="184531"/>
                  </a:lnTo>
                  <a:lnTo>
                    <a:pt x="1436484" y="181051"/>
                  </a:lnTo>
                  <a:lnTo>
                    <a:pt x="1437906" y="174104"/>
                  </a:lnTo>
                  <a:close/>
                </a:path>
                <a:path extrusionOk="0" h="246379" w="10335260">
                  <a:moveTo>
                    <a:pt x="1480947" y="68173"/>
                  </a:moveTo>
                  <a:lnTo>
                    <a:pt x="1473479" y="68173"/>
                  </a:lnTo>
                  <a:lnTo>
                    <a:pt x="1472298" y="62064"/>
                  </a:lnTo>
                  <a:lnTo>
                    <a:pt x="1466303" y="60680"/>
                  </a:lnTo>
                  <a:lnTo>
                    <a:pt x="1461503" y="72644"/>
                  </a:lnTo>
                  <a:lnTo>
                    <a:pt x="1454035" y="81876"/>
                  </a:lnTo>
                  <a:lnTo>
                    <a:pt x="1447165" y="91617"/>
                  </a:lnTo>
                  <a:lnTo>
                    <a:pt x="1444155" y="105156"/>
                  </a:lnTo>
                  <a:lnTo>
                    <a:pt x="1446911" y="105943"/>
                  </a:lnTo>
                  <a:lnTo>
                    <a:pt x="1449235" y="106286"/>
                  </a:lnTo>
                  <a:lnTo>
                    <a:pt x="1459344" y="106286"/>
                  </a:lnTo>
                  <a:lnTo>
                    <a:pt x="1467891" y="82334"/>
                  </a:lnTo>
                  <a:lnTo>
                    <a:pt x="1477492" y="82334"/>
                  </a:lnTo>
                  <a:lnTo>
                    <a:pt x="1479105" y="82524"/>
                  </a:lnTo>
                  <a:lnTo>
                    <a:pt x="1480947" y="82918"/>
                  </a:lnTo>
                  <a:lnTo>
                    <a:pt x="1480947" y="68173"/>
                  </a:lnTo>
                  <a:close/>
                </a:path>
                <a:path extrusionOk="0" h="246379" w="10335260">
                  <a:moveTo>
                    <a:pt x="1562061" y="75653"/>
                  </a:moveTo>
                  <a:lnTo>
                    <a:pt x="1559585" y="75907"/>
                  </a:lnTo>
                  <a:lnTo>
                    <a:pt x="1550123" y="76009"/>
                  </a:lnTo>
                  <a:lnTo>
                    <a:pt x="1532826" y="75133"/>
                  </a:lnTo>
                  <a:lnTo>
                    <a:pt x="1528724" y="75133"/>
                  </a:lnTo>
                  <a:lnTo>
                    <a:pt x="1519097" y="75704"/>
                  </a:lnTo>
                  <a:lnTo>
                    <a:pt x="1511122" y="77939"/>
                  </a:lnTo>
                  <a:lnTo>
                    <a:pt x="1505546" y="82588"/>
                  </a:lnTo>
                  <a:lnTo>
                    <a:pt x="1503121" y="90411"/>
                  </a:lnTo>
                  <a:lnTo>
                    <a:pt x="1515605" y="92519"/>
                  </a:lnTo>
                  <a:lnTo>
                    <a:pt x="1523390" y="93421"/>
                  </a:lnTo>
                  <a:lnTo>
                    <a:pt x="1531581" y="93802"/>
                  </a:lnTo>
                  <a:lnTo>
                    <a:pt x="1541818" y="92989"/>
                  </a:lnTo>
                  <a:lnTo>
                    <a:pt x="1550974" y="90144"/>
                  </a:lnTo>
                  <a:lnTo>
                    <a:pt x="1558036" y="84582"/>
                  </a:lnTo>
                  <a:lnTo>
                    <a:pt x="1562061" y="75653"/>
                  </a:lnTo>
                  <a:close/>
                </a:path>
                <a:path extrusionOk="0" h="246379" w="10335260">
                  <a:moveTo>
                    <a:pt x="1900758" y="97663"/>
                  </a:moveTo>
                  <a:lnTo>
                    <a:pt x="1888439" y="101854"/>
                  </a:lnTo>
                  <a:lnTo>
                    <a:pt x="1873364" y="103441"/>
                  </a:lnTo>
                  <a:lnTo>
                    <a:pt x="1859102" y="105918"/>
                  </a:lnTo>
                  <a:lnTo>
                    <a:pt x="1849272" y="112763"/>
                  </a:lnTo>
                  <a:lnTo>
                    <a:pt x="1865261" y="116306"/>
                  </a:lnTo>
                  <a:lnTo>
                    <a:pt x="1874380" y="116306"/>
                  </a:lnTo>
                  <a:lnTo>
                    <a:pt x="1883346" y="115468"/>
                  </a:lnTo>
                  <a:lnTo>
                    <a:pt x="1891258" y="112522"/>
                  </a:lnTo>
                  <a:lnTo>
                    <a:pt x="1897329" y="106794"/>
                  </a:lnTo>
                  <a:lnTo>
                    <a:pt x="1900758" y="97663"/>
                  </a:lnTo>
                  <a:close/>
                </a:path>
                <a:path extrusionOk="0" h="246379" w="10335260">
                  <a:moveTo>
                    <a:pt x="2486660" y="184759"/>
                  </a:moveTo>
                  <a:lnTo>
                    <a:pt x="2481808" y="176225"/>
                  </a:lnTo>
                  <a:lnTo>
                    <a:pt x="2467889" y="171754"/>
                  </a:lnTo>
                  <a:lnTo>
                    <a:pt x="2468194" y="184467"/>
                  </a:lnTo>
                  <a:lnTo>
                    <a:pt x="2470823" y="194906"/>
                  </a:lnTo>
                  <a:lnTo>
                    <a:pt x="2475712" y="203022"/>
                  </a:lnTo>
                  <a:lnTo>
                    <a:pt x="2482837" y="208737"/>
                  </a:lnTo>
                  <a:lnTo>
                    <a:pt x="2485860" y="196037"/>
                  </a:lnTo>
                  <a:lnTo>
                    <a:pt x="2486660" y="184759"/>
                  </a:lnTo>
                  <a:close/>
                </a:path>
                <a:path extrusionOk="0" h="246379" w="10335260">
                  <a:moveTo>
                    <a:pt x="2497518" y="245846"/>
                  </a:moveTo>
                  <a:lnTo>
                    <a:pt x="2496604" y="237464"/>
                  </a:lnTo>
                  <a:lnTo>
                    <a:pt x="2493632" y="231254"/>
                  </a:lnTo>
                  <a:lnTo>
                    <a:pt x="2488933" y="226847"/>
                  </a:lnTo>
                  <a:lnTo>
                    <a:pt x="2482824" y="223837"/>
                  </a:lnTo>
                  <a:lnTo>
                    <a:pt x="2483637" y="232168"/>
                  </a:lnTo>
                  <a:lnTo>
                    <a:pt x="2486634" y="238391"/>
                  </a:lnTo>
                  <a:lnTo>
                    <a:pt x="2491397" y="242836"/>
                  </a:lnTo>
                  <a:lnTo>
                    <a:pt x="2497518" y="245846"/>
                  </a:lnTo>
                  <a:close/>
                </a:path>
                <a:path extrusionOk="0" h="246379" w="10335260">
                  <a:moveTo>
                    <a:pt x="2555608" y="205828"/>
                  </a:moveTo>
                  <a:lnTo>
                    <a:pt x="2548991" y="208737"/>
                  </a:lnTo>
                  <a:lnTo>
                    <a:pt x="2533154" y="216001"/>
                  </a:lnTo>
                  <a:lnTo>
                    <a:pt x="2555608" y="205828"/>
                  </a:lnTo>
                  <a:close/>
                </a:path>
                <a:path extrusionOk="0" h="246379" w="10335260">
                  <a:moveTo>
                    <a:pt x="2637383" y="45923"/>
                  </a:moveTo>
                  <a:lnTo>
                    <a:pt x="2633573" y="31762"/>
                  </a:lnTo>
                  <a:lnTo>
                    <a:pt x="2626626" y="27025"/>
                  </a:lnTo>
                  <a:lnTo>
                    <a:pt x="2621229" y="27025"/>
                  </a:lnTo>
                  <a:lnTo>
                    <a:pt x="2615158" y="29629"/>
                  </a:lnTo>
                  <a:lnTo>
                    <a:pt x="2613939" y="35547"/>
                  </a:lnTo>
                  <a:lnTo>
                    <a:pt x="2620403" y="41922"/>
                  </a:lnTo>
                  <a:lnTo>
                    <a:pt x="2637383" y="45923"/>
                  </a:lnTo>
                  <a:close/>
                </a:path>
                <a:path extrusionOk="0" h="246379" w="10335260">
                  <a:moveTo>
                    <a:pt x="2801277" y="66662"/>
                  </a:moveTo>
                  <a:lnTo>
                    <a:pt x="2798978" y="60502"/>
                  </a:lnTo>
                  <a:lnTo>
                    <a:pt x="2793720" y="60502"/>
                  </a:lnTo>
                  <a:lnTo>
                    <a:pt x="2792692" y="60553"/>
                  </a:lnTo>
                  <a:lnTo>
                    <a:pt x="2792133" y="60680"/>
                  </a:lnTo>
                  <a:lnTo>
                    <a:pt x="2791930" y="64681"/>
                  </a:lnTo>
                  <a:lnTo>
                    <a:pt x="2791256" y="68427"/>
                  </a:lnTo>
                  <a:lnTo>
                    <a:pt x="2786240" y="68427"/>
                  </a:lnTo>
                  <a:lnTo>
                    <a:pt x="2785503" y="68351"/>
                  </a:lnTo>
                  <a:lnTo>
                    <a:pt x="2784678" y="68160"/>
                  </a:lnTo>
                  <a:lnTo>
                    <a:pt x="2784678" y="82918"/>
                  </a:lnTo>
                  <a:lnTo>
                    <a:pt x="2787142" y="84493"/>
                  </a:lnTo>
                  <a:lnTo>
                    <a:pt x="2789351" y="85166"/>
                  </a:lnTo>
                  <a:lnTo>
                    <a:pt x="2797073" y="85166"/>
                  </a:lnTo>
                  <a:lnTo>
                    <a:pt x="2800324" y="78994"/>
                  </a:lnTo>
                  <a:lnTo>
                    <a:pt x="2801277" y="66662"/>
                  </a:lnTo>
                  <a:close/>
                </a:path>
                <a:path extrusionOk="0" h="246379" w="10335260">
                  <a:moveTo>
                    <a:pt x="3094012" y="149745"/>
                  </a:moveTo>
                  <a:lnTo>
                    <a:pt x="3081705" y="152120"/>
                  </a:lnTo>
                  <a:lnTo>
                    <a:pt x="3071063" y="156171"/>
                  </a:lnTo>
                  <a:lnTo>
                    <a:pt x="3062681" y="162521"/>
                  </a:lnTo>
                  <a:lnTo>
                    <a:pt x="3057194" y="171754"/>
                  </a:lnTo>
                  <a:lnTo>
                    <a:pt x="3071114" y="170903"/>
                  </a:lnTo>
                  <a:lnTo>
                    <a:pt x="3083153" y="168262"/>
                  </a:lnTo>
                  <a:lnTo>
                    <a:pt x="3091408" y="161861"/>
                  </a:lnTo>
                  <a:lnTo>
                    <a:pt x="3094012" y="149745"/>
                  </a:lnTo>
                  <a:close/>
                </a:path>
                <a:path extrusionOk="0" h="246379" w="10335260">
                  <a:moveTo>
                    <a:pt x="3152940" y="82918"/>
                  </a:moveTo>
                  <a:lnTo>
                    <a:pt x="3148622" y="78371"/>
                  </a:lnTo>
                  <a:lnTo>
                    <a:pt x="3144101" y="76492"/>
                  </a:lnTo>
                  <a:lnTo>
                    <a:pt x="3139744" y="76492"/>
                  </a:lnTo>
                  <a:lnTo>
                    <a:pt x="3132239" y="78308"/>
                  </a:lnTo>
                  <a:lnTo>
                    <a:pt x="3125508" y="83096"/>
                  </a:lnTo>
                  <a:lnTo>
                    <a:pt x="3119996" y="89865"/>
                  </a:lnTo>
                  <a:lnTo>
                    <a:pt x="3116135" y="97663"/>
                  </a:lnTo>
                  <a:lnTo>
                    <a:pt x="3124263" y="98145"/>
                  </a:lnTo>
                  <a:lnTo>
                    <a:pt x="3128099" y="98145"/>
                  </a:lnTo>
                  <a:lnTo>
                    <a:pt x="3137509" y="97536"/>
                  </a:lnTo>
                  <a:lnTo>
                    <a:pt x="3145269" y="95250"/>
                  </a:lnTo>
                  <a:lnTo>
                    <a:pt x="3150654" y="90614"/>
                  </a:lnTo>
                  <a:lnTo>
                    <a:pt x="3152940" y="82918"/>
                  </a:lnTo>
                  <a:close/>
                </a:path>
                <a:path extrusionOk="0" h="246379" w="10335260">
                  <a:moveTo>
                    <a:pt x="3226600" y="156997"/>
                  </a:moveTo>
                  <a:lnTo>
                    <a:pt x="3218205" y="156692"/>
                  </a:lnTo>
                  <a:lnTo>
                    <a:pt x="3216770" y="149377"/>
                  </a:lnTo>
                  <a:lnTo>
                    <a:pt x="3208134" y="149377"/>
                  </a:lnTo>
                  <a:lnTo>
                    <a:pt x="3207054" y="149377"/>
                  </a:lnTo>
                  <a:lnTo>
                    <a:pt x="3205873" y="149491"/>
                  </a:lnTo>
                  <a:lnTo>
                    <a:pt x="3204540" y="149745"/>
                  </a:lnTo>
                  <a:lnTo>
                    <a:pt x="3205670" y="158394"/>
                  </a:lnTo>
                  <a:lnTo>
                    <a:pt x="3203333" y="170599"/>
                  </a:lnTo>
                  <a:lnTo>
                    <a:pt x="3212007" y="171754"/>
                  </a:lnTo>
                  <a:lnTo>
                    <a:pt x="3212007" y="162191"/>
                  </a:lnTo>
                  <a:lnTo>
                    <a:pt x="3224936" y="165074"/>
                  </a:lnTo>
                  <a:lnTo>
                    <a:pt x="3226600" y="156997"/>
                  </a:lnTo>
                  <a:close/>
                </a:path>
                <a:path extrusionOk="0" h="246379" w="10335260">
                  <a:moveTo>
                    <a:pt x="3432949" y="127508"/>
                  </a:moveTo>
                  <a:lnTo>
                    <a:pt x="3424123" y="127749"/>
                  </a:lnTo>
                  <a:lnTo>
                    <a:pt x="3416236" y="129044"/>
                  </a:lnTo>
                  <a:lnTo>
                    <a:pt x="3411169" y="133210"/>
                  </a:lnTo>
                  <a:lnTo>
                    <a:pt x="3410801" y="142138"/>
                  </a:lnTo>
                  <a:lnTo>
                    <a:pt x="3411829" y="142163"/>
                  </a:lnTo>
                  <a:lnTo>
                    <a:pt x="3419741" y="141084"/>
                  </a:lnTo>
                  <a:lnTo>
                    <a:pt x="3425723" y="138074"/>
                  </a:lnTo>
                  <a:lnTo>
                    <a:pt x="3430041" y="133438"/>
                  </a:lnTo>
                  <a:lnTo>
                    <a:pt x="3432949" y="127508"/>
                  </a:lnTo>
                  <a:close/>
                </a:path>
                <a:path extrusionOk="0" h="246379" w="10335260">
                  <a:moveTo>
                    <a:pt x="3497618" y="140868"/>
                  </a:moveTo>
                  <a:lnTo>
                    <a:pt x="3491954" y="134645"/>
                  </a:lnTo>
                  <a:lnTo>
                    <a:pt x="3481971" y="140716"/>
                  </a:lnTo>
                  <a:lnTo>
                    <a:pt x="3479520" y="145110"/>
                  </a:lnTo>
                  <a:lnTo>
                    <a:pt x="3482213" y="147789"/>
                  </a:lnTo>
                  <a:lnTo>
                    <a:pt x="3487699" y="148691"/>
                  </a:lnTo>
                  <a:lnTo>
                    <a:pt x="3493389" y="147840"/>
                  </a:lnTo>
                  <a:lnTo>
                    <a:pt x="3497402" y="145249"/>
                  </a:lnTo>
                  <a:lnTo>
                    <a:pt x="3497618" y="140868"/>
                  </a:lnTo>
                  <a:close/>
                </a:path>
                <a:path extrusionOk="0" h="246379" w="10335260">
                  <a:moveTo>
                    <a:pt x="3536035" y="238594"/>
                  </a:moveTo>
                  <a:lnTo>
                    <a:pt x="3535603" y="228790"/>
                  </a:lnTo>
                  <a:lnTo>
                    <a:pt x="3532416" y="221742"/>
                  </a:lnTo>
                  <a:lnTo>
                    <a:pt x="3526447" y="217500"/>
                  </a:lnTo>
                  <a:lnTo>
                    <a:pt x="3517684" y="216077"/>
                  </a:lnTo>
                  <a:lnTo>
                    <a:pt x="3516553" y="216077"/>
                  </a:lnTo>
                  <a:lnTo>
                    <a:pt x="3515360" y="216128"/>
                  </a:lnTo>
                  <a:lnTo>
                    <a:pt x="3514115" y="216242"/>
                  </a:lnTo>
                  <a:lnTo>
                    <a:pt x="3514509" y="226174"/>
                  </a:lnTo>
                  <a:lnTo>
                    <a:pt x="3517735" y="233184"/>
                  </a:lnTo>
                  <a:lnTo>
                    <a:pt x="3523818" y="237337"/>
                  </a:lnTo>
                  <a:lnTo>
                    <a:pt x="3532822" y="238709"/>
                  </a:lnTo>
                  <a:lnTo>
                    <a:pt x="3534918" y="238671"/>
                  </a:lnTo>
                  <a:lnTo>
                    <a:pt x="3536035" y="238594"/>
                  </a:lnTo>
                  <a:close/>
                </a:path>
                <a:path extrusionOk="0" h="246379" w="10335260">
                  <a:moveTo>
                    <a:pt x="3676650" y="57797"/>
                  </a:moveTo>
                  <a:lnTo>
                    <a:pt x="3668572" y="53301"/>
                  </a:lnTo>
                  <a:lnTo>
                    <a:pt x="3670884" y="63627"/>
                  </a:lnTo>
                  <a:lnTo>
                    <a:pt x="3669652" y="66763"/>
                  </a:lnTo>
                  <a:lnTo>
                    <a:pt x="3664331" y="66763"/>
                  </a:lnTo>
                  <a:lnTo>
                    <a:pt x="3660978" y="64909"/>
                  </a:lnTo>
                  <a:lnTo>
                    <a:pt x="3653802" y="61214"/>
                  </a:lnTo>
                  <a:lnTo>
                    <a:pt x="3649980" y="59359"/>
                  </a:lnTo>
                  <a:lnTo>
                    <a:pt x="3643236" y="59359"/>
                  </a:lnTo>
                  <a:lnTo>
                    <a:pt x="3640404" y="61518"/>
                  </a:lnTo>
                  <a:lnTo>
                    <a:pt x="3639274" y="68160"/>
                  </a:lnTo>
                  <a:lnTo>
                    <a:pt x="3646551" y="70612"/>
                  </a:lnTo>
                  <a:lnTo>
                    <a:pt x="3655276" y="81381"/>
                  </a:lnTo>
                  <a:lnTo>
                    <a:pt x="3662502" y="83832"/>
                  </a:lnTo>
                  <a:lnTo>
                    <a:pt x="3664229" y="83832"/>
                  </a:lnTo>
                  <a:lnTo>
                    <a:pt x="3666223" y="83553"/>
                  </a:lnTo>
                  <a:lnTo>
                    <a:pt x="3668572" y="82918"/>
                  </a:lnTo>
                  <a:lnTo>
                    <a:pt x="3672027" y="76606"/>
                  </a:lnTo>
                  <a:lnTo>
                    <a:pt x="3676256" y="66890"/>
                  </a:lnTo>
                  <a:lnTo>
                    <a:pt x="3676650" y="57797"/>
                  </a:lnTo>
                  <a:close/>
                </a:path>
                <a:path extrusionOk="0" h="246379" w="10335260">
                  <a:moveTo>
                    <a:pt x="3764419" y="97663"/>
                  </a:moveTo>
                  <a:lnTo>
                    <a:pt x="3758565" y="96621"/>
                  </a:lnTo>
                  <a:lnTo>
                    <a:pt x="3753916" y="96189"/>
                  </a:lnTo>
                  <a:lnTo>
                    <a:pt x="3750297" y="96189"/>
                  </a:lnTo>
                  <a:lnTo>
                    <a:pt x="3741559" y="96189"/>
                  </a:lnTo>
                  <a:lnTo>
                    <a:pt x="3738791" y="98704"/>
                  </a:lnTo>
                  <a:lnTo>
                    <a:pt x="3740175" y="103720"/>
                  </a:lnTo>
                  <a:lnTo>
                    <a:pt x="3744341" y="106222"/>
                  </a:lnTo>
                  <a:lnTo>
                    <a:pt x="3754285" y="106222"/>
                  </a:lnTo>
                  <a:lnTo>
                    <a:pt x="3759924" y="104051"/>
                  </a:lnTo>
                  <a:lnTo>
                    <a:pt x="3764419" y="97663"/>
                  </a:lnTo>
                  <a:close/>
                </a:path>
                <a:path extrusionOk="0" h="246379" w="10335260">
                  <a:moveTo>
                    <a:pt x="3941114" y="171754"/>
                  </a:moveTo>
                  <a:lnTo>
                    <a:pt x="3932351" y="172262"/>
                  </a:lnTo>
                  <a:lnTo>
                    <a:pt x="3924566" y="173672"/>
                  </a:lnTo>
                  <a:lnTo>
                    <a:pt x="3919588" y="177863"/>
                  </a:lnTo>
                  <a:lnTo>
                    <a:pt x="3919258" y="186740"/>
                  </a:lnTo>
                  <a:lnTo>
                    <a:pt x="3920261" y="186753"/>
                  </a:lnTo>
                  <a:lnTo>
                    <a:pt x="3928135" y="185686"/>
                  </a:lnTo>
                  <a:lnTo>
                    <a:pt x="3934002" y="182664"/>
                  </a:lnTo>
                  <a:lnTo>
                    <a:pt x="3938219" y="177927"/>
                  </a:lnTo>
                  <a:lnTo>
                    <a:pt x="3941114" y="171754"/>
                  </a:lnTo>
                  <a:close/>
                </a:path>
                <a:path extrusionOk="0" h="246379" w="10335260">
                  <a:moveTo>
                    <a:pt x="4198912" y="16306"/>
                  </a:moveTo>
                  <a:lnTo>
                    <a:pt x="4197642" y="16471"/>
                  </a:lnTo>
                  <a:lnTo>
                    <a:pt x="4192486" y="16535"/>
                  </a:lnTo>
                  <a:lnTo>
                    <a:pt x="4182351" y="15836"/>
                  </a:lnTo>
                  <a:lnTo>
                    <a:pt x="4179989" y="15836"/>
                  </a:lnTo>
                  <a:lnTo>
                    <a:pt x="4171454" y="15836"/>
                  </a:lnTo>
                  <a:lnTo>
                    <a:pt x="4165219" y="18148"/>
                  </a:lnTo>
                  <a:lnTo>
                    <a:pt x="4169549" y="31051"/>
                  </a:lnTo>
                  <a:lnTo>
                    <a:pt x="4179341" y="29654"/>
                  </a:lnTo>
                  <a:lnTo>
                    <a:pt x="4187698" y="26962"/>
                  </a:lnTo>
                  <a:lnTo>
                    <a:pt x="4194327" y="22631"/>
                  </a:lnTo>
                  <a:lnTo>
                    <a:pt x="4198912" y="16306"/>
                  </a:lnTo>
                  <a:close/>
                </a:path>
                <a:path extrusionOk="0" h="246379" w="10335260">
                  <a:moveTo>
                    <a:pt x="4375899" y="8826"/>
                  </a:moveTo>
                  <a:lnTo>
                    <a:pt x="4374108" y="8953"/>
                  </a:lnTo>
                  <a:lnTo>
                    <a:pt x="4369676" y="8953"/>
                  </a:lnTo>
                  <a:lnTo>
                    <a:pt x="4347565" y="0"/>
                  </a:lnTo>
                  <a:lnTo>
                    <a:pt x="4342727" y="0"/>
                  </a:lnTo>
                  <a:lnTo>
                    <a:pt x="4337926" y="0"/>
                  </a:lnTo>
                  <a:lnTo>
                    <a:pt x="4333900" y="2209"/>
                  </a:lnTo>
                  <a:lnTo>
                    <a:pt x="4331538" y="8826"/>
                  </a:lnTo>
                  <a:lnTo>
                    <a:pt x="4338155" y="10350"/>
                  </a:lnTo>
                  <a:lnTo>
                    <a:pt x="4345089" y="12598"/>
                  </a:lnTo>
                  <a:lnTo>
                    <a:pt x="4352264" y="14630"/>
                  </a:lnTo>
                  <a:lnTo>
                    <a:pt x="4359605" y="15519"/>
                  </a:lnTo>
                  <a:lnTo>
                    <a:pt x="4365015" y="15519"/>
                  </a:lnTo>
                  <a:lnTo>
                    <a:pt x="4370489" y="13843"/>
                  </a:lnTo>
                  <a:lnTo>
                    <a:pt x="4375899" y="8826"/>
                  </a:lnTo>
                  <a:close/>
                </a:path>
                <a:path extrusionOk="0" h="246379" w="10335260">
                  <a:moveTo>
                    <a:pt x="4398022" y="97663"/>
                  </a:moveTo>
                  <a:lnTo>
                    <a:pt x="4395902" y="97129"/>
                  </a:lnTo>
                  <a:lnTo>
                    <a:pt x="4394073" y="96888"/>
                  </a:lnTo>
                  <a:lnTo>
                    <a:pt x="4392485" y="96888"/>
                  </a:lnTo>
                  <a:lnTo>
                    <a:pt x="4385272" y="99618"/>
                  </a:lnTo>
                  <a:lnTo>
                    <a:pt x="4381817" y="106083"/>
                  </a:lnTo>
                  <a:lnTo>
                    <a:pt x="4379544" y="113703"/>
                  </a:lnTo>
                  <a:lnTo>
                    <a:pt x="4375899" y="119900"/>
                  </a:lnTo>
                  <a:lnTo>
                    <a:pt x="4378109" y="120497"/>
                  </a:lnTo>
                  <a:lnTo>
                    <a:pt x="4380001" y="120764"/>
                  </a:lnTo>
                  <a:lnTo>
                    <a:pt x="4381639" y="120764"/>
                  </a:lnTo>
                  <a:lnTo>
                    <a:pt x="4388675" y="118021"/>
                  </a:lnTo>
                  <a:lnTo>
                    <a:pt x="4392028" y="111518"/>
                  </a:lnTo>
                  <a:lnTo>
                    <a:pt x="4394276" y="103860"/>
                  </a:lnTo>
                  <a:lnTo>
                    <a:pt x="4398022" y="97663"/>
                  </a:lnTo>
                  <a:close/>
                </a:path>
                <a:path extrusionOk="0" h="246379" w="10335260">
                  <a:moveTo>
                    <a:pt x="4552518" y="179247"/>
                  </a:moveTo>
                  <a:lnTo>
                    <a:pt x="4550422" y="179044"/>
                  </a:lnTo>
                  <a:lnTo>
                    <a:pt x="4544136" y="179044"/>
                  </a:lnTo>
                  <a:lnTo>
                    <a:pt x="4530153" y="186791"/>
                  </a:lnTo>
                  <a:lnTo>
                    <a:pt x="4523219" y="186740"/>
                  </a:lnTo>
                  <a:lnTo>
                    <a:pt x="4521720" y="178320"/>
                  </a:lnTo>
                  <a:lnTo>
                    <a:pt x="4514837" y="175209"/>
                  </a:lnTo>
                  <a:lnTo>
                    <a:pt x="4508525" y="171754"/>
                  </a:lnTo>
                  <a:lnTo>
                    <a:pt x="4509376" y="183489"/>
                  </a:lnTo>
                  <a:lnTo>
                    <a:pt x="4515586" y="192811"/>
                  </a:lnTo>
                  <a:lnTo>
                    <a:pt x="4525010" y="198970"/>
                  </a:lnTo>
                  <a:lnTo>
                    <a:pt x="4535525" y="201193"/>
                  </a:lnTo>
                  <a:lnTo>
                    <a:pt x="4542498" y="199961"/>
                  </a:lnTo>
                  <a:lnTo>
                    <a:pt x="4548162" y="196075"/>
                  </a:lnTo>
                  <a:lnTo>
                    <a:pt x="4551756" y="189255"/>
                  </a:lnTo>
                  <a:lnTo>
                    <a:pt x="4552518" y="179247"/>
                  </a:lnTo>
                  <a:close/>
                </a:path>
                <a:path extrusionOk="0" h="246379" w="10335260">
                  <a:moveTo>
                    <a:pt x="5075644" y="38557"/>
                  </a:moveTo>
                  <a:lnTo>
                    <a:pt x="5071999" y="36753"/>
                  </a:lnTo>
                  <a:lnTo>
                    <a:pt x="5068290" y="35979"/>
                  </a:lnTo>
                  <a:lnTo>
                    <a:pt x="5064747" y="35979"/>
                  </a:lnTo>
                  <a:lnTo>
                    <a:pt x="5053317" y="38823"/>
                  </a:lnTo>
                  <a:lnTo>
                    <a:pt x="5045951" y="45618"/>
                  </a:lnTo>
                  <a:lnTo>
                    <a:pt x="5045164" y="53771"/>
                  </a:lnTo>
                  <a:lnTo>
                    <a:pt x="5053508" y="60680"/>
                  </a:lnTo>
                  <a:lnTo>
                    <a:pt x="5057635" y="53746"/>
                  </a:lnTo>
                  <a:lnTo>
                    <a:pt x="5065687" y="50825"/>
                  </a:lnTo>
                  <a:lnTo>
                    <a:pt x="5073180" y="47294"/>
                  </a:lnTo>
                  <a:lnTo>
                    <a:pt x="5075644" y="38557"/>
                  </a:lnTo>
                  <a:close/>
                </a:path>
                <a:path extrusionOk="0" h="246379" w="10335260">
                  <a:moveTo>
                    <a:pt x="5289093" y="8813"/>
                  </a:moveTo>
                  <a:lnTo>
                    <a:pt x="5283200" y="7759"/>
                  </a:lnTo>
                  <a:lnTo>
                    <a:pt x="5278526" y="7327"/>
                  </a:lnTo>
                  <a:lnTo>
                    <a:pt x="5274894" y="7327"/>
                  </a:lnTo>
                  <a:lnTo>
                    <a:pt x="5266245" y="7327"/>
                  </a:lnTo>
                  <a:lnTo>
                    <a:pt x="5263515" y="9804"/>
                  </a:lnTo>
                  <a:lnTo>
                    <a:pt x="5264950" y="14744"/>
                  </a:lnTo>
                  <a:lnTo>
                    <a:pt x="5269115" y="17221"/>
                  </a:lnTo>
                  <a:lnTo>
                    <a:pt x="5279034" y="17221"/>
                  </a:lnTo>
                  <a:lnTo>
                    <a:pt x="5284648" y="15087"/>
                  </a:lnTo>
                  <a:lnTo>
                    <a:pt x="5289093" y="8813"/>
                  </a:lnTo>
                  <a:close/>
                </a:path>
                <a:path extrusionOk="0" h="246379" w="10335260">
                  <a:moveTo>
                    <a:pt x="5349633" y="191350"/>
                  </a:moveTo>
                  <a:lnTo>
                    <a:pt x="5346395" y="184962"/>
                  </a:lnTo>
                  <a:lnTo>
                    <a:pt x="5339918" y="184962"/>
                  </a:lnTo>
                  <a:lnTo>
                    <a:pt x="5338038" y="184962"/>
                  </a:lnTo>
                  <a:lnTo>
                    <a:pt x="5335879" y="185496"/>
                  </a:lnTo>
                  <a:lnTo>
                    <a:pt x="5333454" y="186728"/>
                  </a:lnTo>
                  <a:lnTo>
                    <a:pt x="5333454" y="208737"/>
                  </a:lnTo>
                  <a:lnTo>
                    <a:pt x="5335879" y="209969"/>
                  </a:lnTo>
                  <a:lnTo>
                    <a:pt x="5338038" y="210502"/>
                  </a:lnTo>
                  <a:lnTo>
                    <a:pt x="5346395" y="210502"/>
                  </a:lnTo>
                  <a:lnTo>
                    <a:pt x="5349633" y="204114"/>
                  </a:lnTo>
                  <a:lnTo>
                    <a:pt x="5349633" y="191350"/>
                  </a:lnTo>
                  <a:close/>
                </a:path>
                <a:path extrusionOk="0" h="246379" w="10335260">
                  <a:moveTo>
                    <a:pt x="5635333" y="105143"/>
                  </a:moveTo>
                  <a:lnTo>
                    <a:pt x="5633326" y="105359"/>
                  </a:lnTo>
                  <a:lnTo>
                    <a:pt x="5615190" y="105371"/>
                  </a:lnTo>
                  <a:lnTo>
                    <a:pt x="5607507" y="105994"/>
                  </a:lnTo>
                  <a:lnTo>
                    <a:pt x="5605945" y="112750"/>
                  </a:lnTo>
                  <a:lnTo>
                    <a:pt x="5610136" y="116840"/>
                  </a:lnTo>
                  <a:lnTo>
                    <a:pt x="5615724" y="119176"/>
                  </a:lnTo>
                  <a:lnTo>
                    <a:pt x="5627878" y="119176"/>
                  </a:lnTo>
                  <a:lnTo>
                    <a:pt x="5634126" y="114973"/>
                  </a:lnTo>
                  <a:lnTo>
                    <a:pt x="5635333" y="105143"/>
                  </a:lnTo>
                  <a:close/>
                </a:path>
                <a:path extrusionOk="0" h="246379" w="10335260">
                  <a:moveTo>
                    <a:pt x="5657481" y="134645"/>
                  </a:moveTo>
                  <a:lnTo>
                    <a:pt x="5656237" y="133400"/>
                  </a:lnTo>
                  <a:lnTo>
                    <a:pt x="5654624" y="132892"/>
                  </a:lnTo>
                  <a:lnTo>
                    <a:pt x="5652833" y="132892"/>
                  </a:lnTo>
                  <a:lnTo>
                    <a:pt x="5645861" y="132892"/>
                  </a:lnTo>
                  <a:lnTo>
                    <a:pt x="5636196" y="140576"/>
                  </a:lnTo>
                  <a:lnTo>
                    <a:pt x="5635320" y="142138"/>
                  </a:lnTo>
                  <a:lnTo>
                    <a:pt x="5633351" y="145846"/>
                  </a:lnTo>
                  <a:lnTo>
                    <a:pt x="5634710" y="147256"/>
                  </a:lnTo>
                  <a:lnTo>
                    <a:pt x="5637542" y="147256"/>
                  </a:lnTo>
                  <a:lnTo>
                    <a:pt x="5644185" y="145808"/>
                  </a:lnTo>
                  <a:lnTo>
                    <a:pt x="5651551" y="142341"/>
                  </a:lnTo>
                  <a:lnTo>
                    <a:pt x="5656910" y="138188"/>
                  </a:lnTo>
                  <a:lnTo>
                    <a:pt x="5657481" y="134645"/>
                  </a:lnTo>
                  <a:close/>
                </a:path>
                <a:path extrusionOk="0" h="246379" w="10335260">
                  <a:moveTo>
                    <a:pt x="6096444" y="61531"/>
                  </a:moveTo>
                  <a:lnTo>
                    <a:pt x="6096190" y="60655"/>
                  </a:lnTo>
                  <a:lnTo>
                    <a:pt x="6095085" y="56857"/>
                  </a:lnTo>
                  <a:lnTo>
                    <a:pt x="6090043" y="54102"/>
                  </a:lnTo>
                  <a:lnTo>
                    <a:pt x="6083173" y="53187"/>
                  </a:lnTo>
                  <a:lnTo>
                    <a:pt x="6076175" y="53187"/>
                  </a:lnTo>
                  <a:lnTo>
                    <a:pt x="6069215" y="55753"/>
                  </a:lnTo>
                  <a:lnTo>
                    <a:pt x="6070054" y="60667"/>
                  </a:lnTo>
                  <a:lnTo>
                    <a:pt x="6074511" y="61442"/>
                  </a:lnTo>
                  <a:lnTo>
                    <a:pt x="6082703" y="63360"/>
                  </a:lnTo>
                  <a:lnTo>
                    <a:pt x="6090132" y="65811"/>
                  </a:lnTo>
                  <a:lnTo>
                    <a:pt x="6092241" y="68160"/>
                  </a:lnTo>
                  <a:lnTo>
                    <a:pt x="6096444" y="61531"/>
                  </a:lnTo>
                  <a:close/>
                </a:path>
                <a:path extrusionOk="0" h="246379" w="10335260">
                  <a:moveTo>
                    <a:pt x="6305728" y="31064"/>
                  </a:moveTo>
                  <a:lnTo>
                    <a:pt x="6295275" y="33566"/>
                  </a:lnTo>
                  <a:lnTo>
                    <a:pt x="6284722" y="35852"/>
                  </a:lnTo>
                  <a:lnTo>
                    <a:pt x="6275451" y="39471"/>
                  </a:lnTo>
                  <a:lnTo>
                    <a:pt x="6268859" y="45923"/>
                  </a:lnTo>
                  <a:lnTo>
                    <a:pt x="6274219" y="49288"/>
                  </a:lnTo>
                  <a:lnTo>
                    <a:pt x="6280289" y="51854"/>
                  </a:lnTo>
                  <a:lnTo>
                    <a:pt x="6287249" y="53492"/>
                  </a:lnTo>
                  <a:lnTo>
                    <a:pt x="6295288" y="54076"/>
                  </a:lnTo>
                  <a:lnTo>
                    <a:pt x="6298489" y="54076"/>
                  </a:lnTo>
                  <a:lnTo>
                    <a:pt x="6301956" y="53835"/>
                  </a:lnTo>
                  <a:lnTo>
                    <a:pt x="6305728" y="53301"/>
                  </a:lnTo>
                  <a:lnTo>
                    <a:pt x="6305728" y="31064"/>
                  </a:lnTo>
                  <a:close/>
                </a:path>
                <a:path extrusionOk="0" h="246379" w="10335260">
                  <a:moveTo>
                    <a:pt x="6313449" y="98082"/>
                  </a:moveTo>
                  <a:lnTo>
                    <a:pt x="6312382" y="88239"/>
                  </a:lnTo>
                  <a:lnTo>
                    <a:pt x="6305728" y="75653"/>
                  </a:lnTo>
                  <a:lnTo>
                    <a:pt x="6301638" y="89865"/>
                  </a:lnTo>
                  <a:lnTo>
                    <a:pt x="6301194" y="99517"/>
                  </a:lnTo>
                  <a:lnTo>
                    <a:pt x="6303238" y="105016"/>
                  </a:lnTo>
                  <a:lnTo>
                    <a:pt x="6306642" y="106768"/>
                  </a:lnTo>
                  <a:lnTo>
                    <a:pt x="6310884" y="104482"/>
                  </a:lnTo>
                  <a:lnTo>
                    <a:pt x="6313449" y="98082"/>
                  </a:lnTo>
                  <a:close/>
                </a:path>
                <a:path extrusionOk="0" h="246379" w="10335260">
                  <a:moveTo>
                    <a:pt x="6504533" y="45910"/>
                  </a:moveTo>
                  <a:lnTo>
                    <a:pt x="6489865" y="45910"/>
                  </a:lnTo>
                  <a:lnTo>
                    <a:pt x="6489865" y="60667"/>
                  </a:lnTo>
                  <a:lnTo>
                    <a:pt x="6504533" y="60667"/>
                  </a:lnTo>
                  <a:lnTo>
                    <a:pt x="6504533" y="45910"/>
                  </a:lnTo>
                  <a:close/>
                </a:path>
                <a:path extrusionOk="0" h="246379" w="10335260">
                  <a:moveTo>
                    <a:pt x="6637223" y="164503"/>
                  </a:moveTo>
                  <a:lnTo>
                    <a:pt x="6632384" y="159626"/>
                  </a:lnTo>
                  <a:lnTo>
                    <a:pt x="6627990" y="157632"/>
                  </a:lnTo>
                  <a:lnTo>
                    <a:pt x="6624040" y="157632"/>
                  </a:lnTo>
                  <a:lnTo>
                    <a:pt x="6616052" y="160489"/>
                  </a:lnTo>
                  <a:lnTo>
                    <a:pt x="6609461" y="167665"/>
                  </a:lnTo>
                  <a:lnTo>
                    <a:pt x="6604241" y="177114"/>
                  </a:lnTo>
                  <a:lnTo>
                    <a:pt x="6600380" y="186740"/>
                  </a:lnTo>
                  <a:lnTo>
                    <a:pt x="6602984" y="187134"/>
                  </a:lnTo>
                  <a:lnTo>
                    <a:pt x="6605397" y="187312"/>
                  </a:lnTo>
                  <a:lnTo>
                    <a:pt x="6607607" y="187312"/>
                  </a:lnTo>
                  <a:lnTo>
                    <a:pt x="6618694" y="185369"/>
                  </a:lnTo>
                  <a:lnTo>
                    <a:pt x="6626619" y="180225"/>
                  </a:lnTo>
                  <a:lnTo>
                    <a:pt x="6632435" y="172935"/>
                  </a:lnTo>
                  <a:lnTo>
                    <a:pt x="6637223" y="164503"/>
                  </a:lnTo>
                  <a:close/>
                </a:path>
                <a:path extrusionOk="0" h="246379" w="10335260">
                  <a:moveTo>
                    <a:pt x="7123455" y="186728"/>
                  </a:moveTo>
                  <a:lnTo>
                    <a:pt x="7112279" y="183045"/>
                  </a:lnTo>
                  <a:lnTo>
                    <a:pt x="7115988" y="171754"/>
                  </a:lnTo>
                  <a:lnTo>
                    <a:pt x="7109549" y="172618"/>
                  </a:lnTo>
                  <a:lnTo>
                    <a:pt x="7103618" y="172986"/>
                  </a:lnTo>
                  <a:lnTo>
                    <a:pt x="7098043" y="172986"/>
                  </a:lnTo>
                  <a:lnTo>
                    <a:pt x="7088035" y="172605"/>
                  </a:lnTo>
                  <a:lnTo>
                    <a:pt x="7078650" y="171589"/>
                  </a:lnTo>
                  <a:lnTo>
                    <a:pt x="7069696" y="170154"/>
                  </a:lnTo>
                  <a:lnTo>
                    <a:pt x="7052234" y="166852"/>
                  </a:lnTo>
                  <a:lnTo>
                    <a:pt x="7043306" y="165417"/>
                  </a:lnTo>
                  <a:lnTo>
                    <a:pt x="7033971" y="164401"/>
                  </a:lnTo>
                  <a:lnTo>
                    <a:pt x="7024014" y="164007"/>
                  </a:lnTo>
                  <a:lnTo>
                    <a:pt x="7016801" y="164147"/>
                  </a:lnTo>
                  <a:lnTo>
                    <a:pt x="7012953" y="164490"/>
                  </a:lnTo>
                  <a:lnTo>
                    <a:pt x="7016458" y="175552"/>
                  </a:lnTo>
                  <a:lnTo>
                    <a:pt x="7005485" y="179235"/>
                  </a:lnTo>
                  <a:lnTo>
                    <a:pt x="7023392" y="189255"/>
                  </a:lnTo>
                  <a:lnTo>
                    <a:pt x="7044588" y="200240"/>
                  </a:lnTo>
                  <a:lnTo>
                    <a:pt x="7067029" y="209080"/>
                  </a:lnTo>
                  <a:lnTo>
                    <a:pt x="7088670" y="212712"/>
                  </a:lnTo>
                  <a:lnTo>
                    <a:pt x="7099567" y="211353"/>
                  </a:lnTo>
                  <a:lnTo>
                    <a:pt x="7109231" y="206921"/>
                  </a:lnTo>
                  <a:lnTo>
                    <a:pt x="7117308" y="198894"/>
                  </a:lnTo>
                  <a:lnTo>
                    <a:pt x="7123455" y="186728"/>
                  </a:lnTo>
                  <a:close/>
                </a:path>
                <a:path extrusionOk="0" h="246379" w="10335260">
                  <a:moveTo>
                    <a:pt x="7226465" y="142138"/>
                  </a:moveTo>
                  <a:lnTo>
                    <a:pt x="7222769" y="142633"/>
                  </a:lnTo>
                  <a:lnTo>
                    <a:pt x="7219353" y="142875"/>
                  </a:lnTo>
                  <a:lnTo>
                    <a:pt x="7216191" y="142875"/>
                  </a:lnTo>
                  <a:lnTo>
                    <a:pt x="7208113" y="142303"/>
                  </a:lnTo>
                  <a:lnTo>
                    <a:pt x="7201128" y="140665"/>
                  </a:lnTo>
                  <a:lnTo>
                    <a:pt x="7195058" y="138074"/>
                  </a:lnTo>
                  <a:lnTo>
                    <a:pt x="7189686" y="134645"/>
                  </a:lnTo>
                  <a:lnTo>
                    <a:pt x="7189762" y="144373"/>
                  </a:lnTo>
                  <a:lnTo>
                    <a:pt x="7192797" y="150914"/>
                  </a:lnTo>
                  <a:lnTo>
                    <a:pt x="7197953" y="154609"/>
                  </a:lnTo>
                  <a:lnTo>
                    <a:pt x="7204405" y="155765"/>
                  </a:lnTo>
                  <a:lnTo>
                    <a:pt x="7211161" y="154774"/>
                  </a:lnTo>
                  <a:lnTo>
                    <a:pt x="7217588" y="151968"/>
                  </a:lnTo>
                  <a:lnTo>
                    <a:pt x="7222947" y="147662"/>
                  </a:lnTo>
                  <a:lnTo>
                    <a:pt x="7226465" y="142138"/>
                  </a:lnTo>
                  <a:close/>
                </a:path>
                <a:path extrusionOk="0" h="246379" w="10335260">
                  <a:moveTo>
                    <a:pt x="7611516" y="51904"/>
                  </a:moveTo>
                  <a:lnTo>
                    <a:pt x="7609256" y="45732"/>
                  </a:lnTo>
                  <a:lnTo>
                    <a:pt x="7603947" y="45732"/>
                  </a:lnTo>
                  <a:lnTo>
                    <a:pt x="7603426" y="45732"/>
                  </a:lnTo>
                  <a:lnTo>
                    <a:pt x="7602868" y="45796"/>
                  </a:lnTo>
                  <a:lnTo>
                    <a:pt x="7602283" y="45923"/>
                  </a:lnTo>
                  <a:lnTo>
                    <a:pt x="7601242" y="53606"/>
                  </a:lnTo>
                  <a:lnTo>
                    <a:pt x="7596441" y="53606"/>
                  </a:lnTo>
                  <a:lnTo>
                    <a:pt x="7595679" y="53505"/>
                  </a:lnTo>
                  <a:lnTo>
                    <a:pt x="7594816" y="53301"/>
                  </a:lnTo>
                  <a:lnTo>
                    <a:pt x="7594816" y="68160"/>
                  </a:lnTo>
                  <a:lnTo>
                    <a:pt x="7597267" y="69723"/>
                  </a:lnTo>
                  <a:lnTo>
                    <a:pt x="7599464" y="70396"/>
                  </a:lnTo>
                  <a:lnTo>
                    <a:pt x="7607186" y="70396"/>
                  </a:lnTo>
                  <a:lnTo>
                    <a:pt x="7610488" y="64236"/>
                  </a:lnTo>
                  <a:lnTo>
                    <a:pt x="7611516" y="51904"/>
                  </a:lnTo>
                  <a:close/>
                </a:path>
                <a:path extrusionOk="0" h="246379" w="10335260">
                  <a:moveTo>
                    <a:pt x="7712761" y="186740"/>
                  </a:moveTo>
                  <a:lnTo>
                    <a:pt x="7707338" y="182981"/>
                  </a:lnTo>
                  <a:lnTo>
                    <a:pt x="7703794" y="177266"/>
                  </a:lnTo>
                  <a:lnTo>
                    <a:pt x="7699730" y="172021"/>
                  </a:lnTo>
                  <a:lnTo>
                    <a:pt x="7692695" y="169735"/>
                  </a:lnTo>
                  <a:lnTo>
                    <a:pt x="7690155" y="169735"/>
                  </a:lnTo>
                  <a:lnTo>
                    <a:pt x="7687018" y="170332"/>
                  </a:lnTo>
                  <a:lnTo>
                    <a:pt x="7683068" y="171754"/>
                  </a:lnTo>
                  <a:lnTo>
                    <a:pt x="7683347" y="179984"/>
                  </a:lnTo>
                  <a:lnTo>
                    <a:pt x="7688377" y="186931"/>
                  </a:lnTo>
                  <a:lnTo>
                    <a:pt x="7695997" y="191731"/>
                  </a:lnTo>
                  <a:lnTo>
                    <a:pt x="7704061" y="193535"/>
                  </a:lnTo>
                  <a:lnTo>
                    <a:pt x="7708506" y="193535"/>
                  </a:lnTo>
                  <a:lnTo>
                    <a:pt x="7712049" y="191528"/>
                  </a:lnTo>
                  <a:lnTo>
                    <a:pt x="7712761" y="186740"/>
                  </a:lnTo>
                  <a:close/>
                </a:path>
                <a:path extrusionOk="0" h="246379" w="10335260">
                  <a:moveTo>
                    <a:pt x="7731582" y="81076"/>
                  </a:moveTo>
                  <a:lnTo>
                    <a:pt x="7727391" y="68160"/>
                  </a:lnTo>
                  <a:lnTo>
                    <a:pt x="7724534" y="67805"/>
                  </a:lnTo>
                  <a:lnTo>
                    <a:pt x="7721854" y="67627"/>
                  </a:lnTo>
                  <a:lnTo>
                    <a:pt x="7719352" y="67627"/>
                  </a:lnTo>
                  <a:lnTo>
                    <a:pt x="7710970" y="68491"/>
                  </a:lnTo>
                  <a:lnTo>
                    <a:pt x="7704480" y="71208"/>
                  </a:lnTo>
                  <a:lnTo>
                    <a:pt x="7700023" y="75958"/>
                  </a:lnTo>
                  <a:lnTo>
                    <a:pt x="7697813" y="82905"/>
                  </a:lnTo>
                  <a:lnTo>
                    <a:pt x="7699108" y="82740"/>
                  </a:lnTo>
                  <a:lnTo>
                    <a:pt x="7704328" y="82677"/>
                  </a:lnTo>
                  <a:lnTo>
                    <a:pt x="7714513" y="83388"/>
                  </a:lnTo>
                  <a:lnTo>
                    <a:pt x="7725397" y="83388"/>
                  </a:lnTo>
                  <a:lnTo>
                    <a:pt x="7731582" y="81076"/>
                  </a:lnTo>
                  <a:close/>
                </a:path>
                <a:path extrusionOk="0" h="246379" w="10335260">
                  <a:moveTo>
                    <a:pt x="7749616" y="31051"/>
                  </a:moveTo>
                  <a:lnTo>
                    <a:pt x="7740828" y="27432"/>
                  </a:lnTo>
                  <a:lnTo>
                    <a:pt x="7733449" y="22491"/>
                  </a:lnTo>
                  <a:lnTo>
                    <a:pt x="7725524" y="18110"/>
                  </a:lnTo>
                  <a:lnTo>
                    <a:pt x="7715085" y="16230"/>
                  </a:lnTo>
                  <a:lnTo>
                    <a:pt x="7712773" y="16306"/>
                  </a:lnTo>
                  <a:lnTo>
                    <a:pt x="7709941" y="27114"/>
                  </a:lnTo>
                  <a:lnTo>
                    <a:pt x="7713396" y="34556"/>
                  </a:lnTo>
                  <a:lnTo>
                    <a:pt x="7720978" y="38849"/>
                  </a:lnTo>
                  <a:lnTo>
                    <a:pt x="7730553" y="40233"/>
                  </a:lnTo>
                  <a:lnTo>
                    <a:pt x="7739469" y="40233"/>
                  </a:lnTo>
                  <a:lnTo>
                    <a:pt x="7748206" y="36931"/>
                  </a:lnTo>
                  <a:lnTo>
                    <a:pt x="7749616" y="31051"/>
                  </a:lnTo>
                  <a:close/>
                </a:path>
                <a:path extrusionOk="0" h="246379" w="10335260">
                  <a:moveTo>
                    <a:pt x="7771473" y="171754"/>
                  </a:moveTo>
                  <a:lnTo>
                    <a:pt x="7749616" y="186740"/>
                  </a:lnTo>
                  <a:lnTo>
                    <a:pt x="7750619" y="186753"/>
                  </a:lnTo>
                  <a:lnTo>
                    <a:pt x="7758481" y="185686"/>
                  </a:lnTo>
                  <a:lnTo>
                    <a:pt x="7764361" y="182664"/>
                  </a:lnTo>
                  <a:lnTo>
                    <a:pt x="7768577" y="177927"/>
                  </a:lnTo>
                  <a:lnTo>
                    <a:pt x="7771473" y="171754"/>
                  </a:lnTo>
                  <a:close/>
                </a:path>
                <a:path extrusionOk="0" h="246379" w="10335260">
                  <a:moveTo>
                    <a:pt x="7904239" y="224332"/>
                  </a:moveTo>
                  <a:lnTo>
                    <a:pt x="7902918" y="215976"/>
                  </a:lnTo>
                  <a:lnTo>
                    <a:pt x="7899628" y="211797"/>
                  </a:lnTo>
                  <a:lnTo>
                    <a:pt x="7895158" y="211797"/>
                  </a:lnTo>
                  <a:lnTo>
                    <a:pt x="7891310" y="211797"/>
                  </a:lnTo>
                  <a:lnTo>
                    <a:pt x="7886573" y="214922"/>
                  </a:lnTo>
                  <a:lnTo>
                    <a:pt x="7881925" y="223837"/>
                  </a:lnTo>
                  <a:lnTo>
                    <a:pt x="7888135" y="227190"/>
                  </a:lnTo>
                  <a:lnTo>
                    <a:pt x="7892809" y="228498"/>
                  </a:lnTo>
                  <a:lnTo>
                    <a:pt x="7902270" y="228498"/>
                  </a:lnTo>
                  <a:lnTo>
                    <a:pt x="7904239" y="224332"/>
                  </a:lnTo>
                  <a:close/>
                </a:path>
                <a:path extrusionOk="0" h="246379" w="10335260">
                  <a:moveTo>
                    <a:pt x="7964297" y="163029"/>
                  </a:moveTo>
                  <a:lnTo>
                    <a:pt x="7963078" y="156997"/>
                  </a:lnTo>
                  <a:lnTo>
                    <a:pt x="7954848" y="156692"/>
                  </a:lnTo>
                  <a:lnTo>
                    <a:pt x="7953057" y="149377"/>
                  </a:lnTo>
                  <a:lnTo>
                    <a:pt x="7944472" y="149377"/>
                  </a:lnTo>
                  <a:lnTo>
                    <a:pt x="7943405" y="149377"/>
                  </a:lnTo>
                  <a:lnTo>
                    <a:pt x="7942224" y="149491"/>
                  </a:lnTo>
                  <a:lnTo>
                    <a:pt x="7940916" y="149745"/>
                  </a:lnTo>
                  <a:lnTo>
                    <a:pt x="7938770" y="156743"/>
                  </a:lnTo>
                  <a:lnTo>
                    <a:pt x="7941056" y="161810"/>
                  </a:lnTo>
                  <a:lnTo>
                    <a:pt x="7946149" y="164884"/>
                  </a:lnTo>
                  <a:lnTo>
                    <a:pt x="7952486" y="165925"/>
                  </a:lnTo>
                  <a:lnTo>
                    <a:pt x="7958645" y="165925"/>
                  </a:lnTo>
                  <a:lnTo>
                    <a:pt x="7964297" y="163029"/>
                  </a:lnTo>
                  <a:close/>
                </a:path>
                <a:path extrusionOk="0" h="246379" w="10335260">
                  <a:moveTo>
                    <a:pt x="8066075" y="68160"/>
                  </a:moveTo>
                  <a:lnTo>
                    <a:pt x="8063776" y="68834"/>
                  </a:lnTo>
                  <a:lnTo>
                    <a:pt x="8061045" y="69075"/>
                  </a:lnTo>
                  <a:lnTo>
                    <a:pt x="8053794" y="69075"/>
                  </a:lnTo>
                  <a:lnTo>
                    <a:pt x="8034591" y="67056"/>
                  </a:lnTo>
                  <a:lnTo>
                    <a:pt x="8030273" y="67056"/>
                  </a:lnTo>
                  <a:lnTo>
                    <a:pt x="8022209" y="67056"/>
                  </a:lnTo>
                  <a:lnTo>
                    <a:pt x="8015872" y="68821"/>
                  </a:lnTo>
                  <a:lnTo>
                    <a:pt x="8014563" y="75641"/>
                  </a:lnTo>
                  <a:lnTo>
                    <a:pt x="8017561" y="75514"/>
                  </a:lnTo>
                  <a:lnTo>
                    <a:pt x="8023847" y="75514"/>
                  </a:lnTo>
                  <a:lnTo>
                    <a:pt x="8030108" y="77203"/>
                  </a:lnTo>
                  <a:lnTo>
                    <a:pt x="8041843" y="80606"/>
                  </a:lnTo>
                  <a:lnTo>
                    <a:pt x="8047304" y="82296"/>
                  </a:lnTo>
                  <a:lnTo>
                    <a:pt x="8058493" y="82296"/>
                  </a:lnTo>
                  <a:lnTo>
                    <a:pt x="8063509" y="79070"/>
                  </a:lnTo>
                  <a:lnTo>
                    <a:pt x="8066075" y="68160"/>
                  </a:lnTo>
                  <a:close/>
                </a:path>
                <a:path extrusionOk="0" h="246379" w="10335260">
                  <a:moveTo>
                    <a:pt x="8508047" y="31051"/>
                  </a:moveTo>
                  <a:lnTo>
                    <a:pt x="8500923" y="28613"/>
                  </a:lnTo>
                  <a:lnTo>
                    <a:pt x="8492236" y="17830"/>
                  </a:lnTo>
                  <a:lnTo>
                    <a:pt x="8484895" y="15379"/>
                  </a:lnTo>
                  <a:lnTo>
                    <a:pt x="8483143" y="15379"/>
                  </a:lnTo>
                  <a:lnTo>
                    <a:pt x="8481123" y="15659"/>
                  </a:lnTo>
                  <a:lnTo>
                    <a:pt x="8478736" y="16306"/>
                  </a:lnTo>
                  <a:lnTo>
                    <a:pt x="8478939" y="24523"/>
                  </a:lnTo>
                  <a:lnTo>
                    <a:pt x="8483854" y="31419"/>
                  </a:lnTo>
                  <a:lnTo>
                    <a:pt x="8491334" y="36169"/>
                  </a:lnTo>
                  <a:lnTo>
                    <a:pt x="8499297" y="37922"/>
                  </a:lnTo>
                  <a:lnTo>
                    <a:pt x="8503755" y="37922"/>
                  </a:lnTo>
                  <a:lnTo>
                    <a:pt x="8507349" y="35890"/>
                  </a:lnTo>
                  <a:lnTo>
                    <a:pt x="8508047" y="31051"/>
                  </a:lnTo>
                  <a:close/>
                </a:path>
                <a:path extrusionOk="0" h="246379" w="10335260">
                  <a:moveTo>
                    <a:pt x="8714334" y="16306"/>
                  </a:moveTo>
                  <a:lnTo>
                    <a:pt x="8699716" y="16306"/>
                  </a:lnTo>
                  <a:lnTo>
                    <a:pt x="8699716" y="31064"/>
                  </a:lnTo>
                  <a:lnTo>
                    <a:pt x="8714334" y="31064"/>
                  </a:lnTo>
                  <a:lnTo>
                    <a:pt x="8714334" y="16306"/>
                  </a:lnTo>
                  <a:close/>
                </a:path>
                <a:path extrusionOk="0" h="246379" w="10335260">
                  <a:moveTo>
                    <a:pt x="8979713" y="201599"/>
                  </a:moveTo>
                  <a:lnTo>
                    <a:pt x="8977414" y="202285"/>
                  </a:lnTo>
                  <a:lnTo>
                    <a:pt x="8974696" y="202539"/>
                  </a:lnTo>
                  <a:lnTo>
                    <a:pt x="8967267" y="202539"/>
                  </a:lnTo>
                  <a:lnTo>
                    <a:pt x="8947201" y="200266"/>
                  </a:lnTo>
                  <a:lnTo>
                    <a:pt x="8942756" y="200266"/>
                  </a:lnTo>
                  <a:lnTo>
                    <a:pt x="8935771" y="200939"/>
                  </a:lnTo>
                  <a:lnTo>
                    <a:pt x="8930576" y="203390"/>
                  </a:lnTo>
                  <a:lnTo>
                    <a:pt x="8927833" y="208280"/>
                  </a:lnTo>
                  <a:lnTo>
                    <a:pt x="8928176" y="216242"/>
                  </a:lnTo>
                  <a:lnTo>
                    <a:pt x="8941460" y="219125"/>
                  </a:lnTo>
                  <a:lnTo>
                    <a:pt x="8950338" y="220675"/>
                  </a:lnTo>
                  <a:lnTo>
                    <a:pt x="8959444" y="221361"/>
                  </a:lnTo>
                  <a:lnTo>
                    <a:pt x="8967762" y="220472"/>
                  </a:lnTo>
                  <a:lnTo>
                    <a:pt x="8974506" y="217335"/>
                  </a:lnTo>
                  <a:lnTo>
                    <a:pt x="8978786" y="211277"/>
                  </a:lnTo>
                  <a:lnTo>
                    <a:pt x="8979713" y="201599"/>
                  </a:lnTo>
                  <a:close/>
                </a:path>
                <a:path extrusionOk="0" h="246379" w="10335260">
                  <a:moveTo>
                    <a:pt x="9011653" y="18199"/>
                  </a:moveTo>
                  <a:lnTo>
                    <a:pt x="9011044" y="11480"/>
                  </a:lnTo>
                  <a:lnTo>
                    <a:pt x="9007958" y="8115"/>
                  </a:lnTo>
                  <a:lnTo>
                    <a:pt x="9002801" y="8115"/>
                  </a:lnTo>
                  <a:lnTo>
                    <a:pt x="8998674" y="8115"/>
                  </a:lnTo>
                  <a:lnTo>
                    <a:pt x="8993226" y="10274"/>
                  </a:lnTo>
                  <a:lnTo>
                    <a:pt x="8986812" y="16306"/>
                  </a:lnTo>
                  <a:lnTo>
                    <a:pt x="8993911" y="20129"/>
                  </a:lnTo>
                  <a:lnTo>
                    <a:pt x="8999309" y="21564"/>
                  </a:lnTo>
                  <a:lnTo>
                    <a:pt x="9009177" y="21564"/>
                  </a:lnTo>
                  <a:lnTo>
                    <a:pt x="9011653" y="18199"/>
                  </a:lnTo>
                  <a:close/>
                </a:path>
                <a:path extrusionOk="0" h="246379" w="10335260">
                  <a:moveTo>
                    <a:pt x="9070899" y="189230"/>
                  </a:moveTo>
                  <a:lnTo>
                    <a:pt x="9068943" y="185623"/>
                  </a:lnTo>
                  <a:lnTo>
                    <a:pt x="9065222" y="185623"/>
                  </a:lnTo>
                  <a:lnTo>
                    <a:pt x="9062301" y="185623"/>
                  </a:lnTo>
                  <a:lnTo>
                    <a:pt x="9058288" y="187833"/>
                  </a:lnTo>
                  <a:lnTo>
                    <a:pt x="9053284" y="193992"/>
                  </a:lnTo>
                  <a:lnTo>
                    <a:pt x="9058123" y="198399"/>
                  </a:lnTo>
                  <a:lnTo>
                    <a:pt x="9061907" y="200050"/>
                  </a:lnTo>
                  <a:lnTo>
                    <a:pt x="9068867" y="200050"/>
                  </a:lnTo>
                  <a:lnTo>
                    <a:pt x="9070848" y="196443"/>
                  </a:lnTo>
                  <a:lnTo>
                    <a:pt x="9070899" y="189230"/>
                  </a:lnTo>
                  <a:close/>
                </a:path>
                <a:path extrusionOk="0" h="246379" w="10335260">
                  <a:moveTo>
                    <a:pt x="9112288" y="201599"/>
                  </a:moveTo>
                  <a:lnTo>
                    <a:pt x="9097327" y="201599"/>
                  </a:lnTo>
                  <a:lnTo>
                    <a:pt x="9097327" y="216230"/>
                  </a:lnTo>
                  <a:lnTo>
                    <a:pt x="9112288" y="216230"/>
                  </a:lnTo>
                  <a:lnTo>
                    <a:pt x="9112288" y="201599"/>
                  </a:lnTo>
                  <a:close/>
                </a:path>
                <a:path extrusionOk="0" h="246379" w="10335260">
                  <a:moveTo>
                    <a:pt x="9234208" y="9575"/>
                  </a:moveTo>
                  <a:lnTo>
                    <a:pt x="9232887" y="4838"/>
                  </a:lnTo>
                  <a:lnTo>
                    <a:pt x="9227896" y="2044"/>
                  </a:lnTo>
                  <a:lnTo>
                    <a:pt x="9221064" y="1130"/>
                  </a:lnTo>
                  <a:lnTo>
                    <a:pt x="9214028" y="1130"/>
                  </a:lnTo>
                  <a:lnTo>
                    <a:pt x="9206992" y="3784"/>
                  </a:lnTo>
                  <a:lnTo>
                    <a:pt x="9207868" y="8826"/>
                  </a:lnTo>
                  <a:lnTo>
                    <a:pt x="9208059" y="8788"/>
                  </a:lnTo>
                  <a:lnTo>
                    <a:pt x="9212847" y="9575"/>
                  </a:lnTo>
                  <a:lnTo>
                    <a:pt x="9220911" y="11518"/>
                  </a:lnTo>
                  <a:lnTo>
                    <a:pt x="9228036" y="13982"/>
                  </a:lnTo>
                  <a:lnTo>
                    <a:pt x="9230017" y="16319"/>
                  </a:lnTo>
                  <a:lnTo>
                    <a:pt x="9234208" y="9575"/>
                  </a:lnTo>
                  <a:close/>
                </a:path>
                <a:path extrusionOk="0" h="246379" w="10335260">
                  <a:moveTo>
                    <a:pt x="9302864" y="65214"/>
                  </a:moveTo>
                  <a:lnTo>
                    <a:pt x="9280461" y="75412"/>
                  </a:lnTo>
                  <a:lnTo>
                    <a:pt x="9302864" y="65214"/>
                  </a:lnTo>
                  <a:close/>
                </a:path>
                <a:path extrusionOk="0" h="246379" w="10335260">
                  <a:moveTo>
                    <a:pt x="9483369" y="11468"/>
                  </a:moveTo>
                  <a:lnTo>
                    <a:pt x="9481439" y="7848"/>
                  </a:lnTo>
                  <a:lnTo>
                    <a:pt x="9477692" y="7848"/>
                  </a:lnTo>
                  <a:lnTo>
                    <a:pt x="9474759" y="7848"/>
                  </a:lnTo>
                  <a:lnTo>
                    <a:pt x="9470695" y="10083"/>
                  </a:lnTo>
                  <a:lnTo>
                    <a:pt x="9465602" y="16306"/>
                  </a:lnTo>
                  <a:lnTo>
                    <a:pt x="9470428" y="20713"/>
                  </a:lnTo>
                  <a:lnTo>
                    <a:pt x="9474225" y="22352"/>
                  </a:lnTo>
                  <a:lnTo>
                    <a:pt x="9481223" y="22352"/>
                  </a:lnTo>
                  <a:lnTo>
                    <a:pt x="9483255" y="18732"/>
                  </a:lnTo>
                  <a:lnTo>
                    <a:pt x="9483369" y="11468"/>
                  </a:lnTo>
                  <a:close/>
                </a:path>
                <a:path extrusionOk="0" h="246379" w="10335260">
                  <a:moveTo>
                    <a:pt x="9597415" y="210985"/>
                  </a:moveTo>
                  <a:lnTo>
                    <a:pt x="9591116" y="201599"/>
                  </a:lnTo>
                  <a:lnTo>
                    <a:pt x="9588182" y="210654"/>
                  </a:lnTo>
                  <a:lnTo>
                    <a:pt x="9583687" y="213156"/>
                  </a:lnTo>
                  <a:lnTo>
                    <a:pt x="9575381" y="213156"/>
                  </a:lnTo>
                  <a:lnTo>
                    <a:pt x="9561525" y="209308"/>
                  </a:lnTo>
                  <a:lnTo>
                    <a:pt x="9553931" y="209308"/>
                  </a:lnTo>
                  <a:lnTo>
                    <a:pt x="9549955" y="210921"/>
                  </a:lnTo>
                  <a:lnTo>
                    <a:pt x="9546755" y="216230"/>
                  </a:lnTo>
                  <a:lnTo>
                    <a:pt x="9551645" y="219265"/>
                  </a:lnTo>
                  <a:lnTo>
                    <a:pt x="9557918" y="221424"/>
                  </a:lnTo>
                  <a:lnTo>
                    <a:pt x="9565043" y="222719"/>
                  </a:lnTo>
                  <a:lnTo>
                    <a:pt x="9572549" y="223151"/>
                  </a:lnTo>
                  <a:lnTo>
                    <a:pt x="9585211" y="221792"/>
                  </a:lnTo>
                  <a:lnTo>
                    <a:pt x="9594469" y="217728"/>
                  </a:lnTo>
                  <a:lnTo>
                    <a:pt x="9597415" y="210985"/>
                  </a:lnTo>
                  <a:close/>
                </a:path>
                <a:path extrusionOk="0" h="246379" w="10335260">
                  <a:moveTo>
                    <a:pt x="9620466" y="8826"/>
                  </a:moveTo>
                  <a:lnTo>
                    <a:pt x="9613532" y="4762"/>
                  </a:lnTo>
                  <a:lnTo>
                    <a:pt x="9608642" y="3238"/>
                  </a:lnTo>
                  <a:lnTo>
                    <a:pt x="9605391" y="3238"/>
                  </a:lnTo>
                  <a:lnTo>
                    <a:pt x="9600628" y="3238"/>
                  </a:lnTo>
                  <a:lnTo>
                    <a:pt x="9599397" y="6489"/>
                  </a:lnTo>
                  <a:lnTo>
                    <a:pt x="9601467" y="13004"/>
                  </a:lnTo>
                  <a:lnTo>
                    <a:pt x="9604781" y="16256"/>
                  </a:lnTo>
                  <a:lnTo>
                    <a:pt x="9612478" y="16256"/>
                  </a:lnTo>
                  <a:lnTo>
                    <a:pt x="9616465" y="14287"/>
                  </a:lnTo>
                  <a:lnTo>
                    <a:pt x="9620466" y="8826"/>
                  </a:lnTo>
                  <a:close/>
                </a:path>
                <a:path extrusionOk="0" h="246379" w="10335260">
                  <a:moveTo>
                    <a:pt x="9889617" y="229158"/>
                  </a:moveTo>
                  <a:lnTo>
                    <a:pt x="9885731" y="216230"/>
                  </a:lnTo>
                  <a:lnTo>
                    <a:pt x="9875279" y="218757"/>
                  </a:lnTo>
                  <a:lnTo>
                    <a:pt x="9864738" y="221068"/>
                  </a:lnTo>
                  <a:lnTo>
                    <a:pt x="9855492" y="224688"/>
                  </a:lnTo>
                  <a:lnTo>
                    <a:pt x="9848913" y="231089"/>
                  </a:lnTo>
                  <a:lnTo>
                    <a:pt x="9850615" y="230695"/>
                  </a:lnTo>
                  <a:lnTo>
                    <a:pt x="9852558" y="230543"/>
                  </a:lnTo>
                  <a:lnTo>
                    <a:pt x="9857727" y="230543"/>
                  </a:lnTo>
                  <a:lnTo>
                    <a:pt x="9871240" y="231800"/>
                  </a:lnTo>
                  <a:lnTo>
                    <a:pt x="9883267" y="231800"/>
                  </a:lnTo>
                  <a:lnTo>
                    <a:pt x="9889617" y="229158"/>
                  </a:lnTo>
                  <a:close/>
                </a:path>
                <a:path extrusionOk="0" h="246379" w="10335260">
                  <a:moveTo>
                    <a:pt x="10334892" y="127495"/>
                  </a:moveTo>
                  <a:lnTo>
                    <a:pt x="10320249" y="127495"/>
                  </a:lnTo>
                  <a:lnTo>
                    <a:pt x="10320249" y="142125"/>
                  </a:lnTo>
                  <a:lnTo>
                    <a:pt x="10334892" y="142125"/>
                  </a:lnTo>
                  <a:lnTo>
                    <a:pt x="10334892" y="1274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00" name="Google Shape;9500;gefe2f4b35a_0_4785"/>
            <p:cNvSpPr/>
            <p:nvPr/>
          </p:nvSpPr>
          <p:spPr>
            <a:xfrm>
              <a:off x="0" y="3913250"/>
              <a:ext cx="10563860" cy="236220"/>
            </a:xfrm>
            <a:custGeom>
              <a:rect b="b" l="l" r="r" t="t"/>
              <a:pathLst>
                <a:path extrusionOk="0" h="236220" w="10563860">
                  <a:moveTo>
                    <a:pt x="44551" y="141681"/>
                  </a:moveTo>
                  <a:lnTo>
                    <a:pt x="37058" y="137121"/>
                  </a:lnTo>
                  <a:lnTo>
                    <a:pt x="28968" y="132981"/>
                  </a:lnTo>
                  <a:lnTo>
                    <a:pt x="20637" y="129984"/>
                  </a:lnTo>
                  <a:lnTo>
                    <a:pt x="12433" y="128828"/>
                  </a:lnTo>
                  <a:lnTo>
                    <a:pt x="4864" y="128828"/>
                  </a:lnTo>
                  <a:lnTo>
                    <a:pt x="0" y="131229"/>
                  </a:lnTo>
                  <a:lnTo>
                    <a:pt x="0" y="142938"/>
                  </a:lnTo>
                  <a:lnTo>
                    <a:pt x="774" y="143078"/>
                  </a:lnTo>
                  <a:lnTo>
                    <a:pt x="10236" y="146138"/>
                  </a:lnTo>
                  <a:lnTo>
                    <a:pt x="20421" y="149212"/>
                  </a:lnTo>
                  <a:lnTo>
                    <a:pt x="30238" y="150596"/>
                  </a:lnTo>
                  <a:lnTo>
                    <a:pt x="36423" y="150596"/>
                  </a:lnTo>
                  <a:lnTo>
                    <a:pt x="41668" y="148361"/>
                  </a:lnTo>
                  <a:lnTo>
                    <a:pt x="44551" y="141681"/>
                  </a:lnTo>
                  <a:close/>
                </a:path>
                <a:path extrusionOk="0" h="236220" w="10563860">
                  <a:moveTo>
                    <a:pt x="96024" y="30607"/>
                  </a:moveTo>
                  <a:lnTo>
                    <a:pt x="94107" y="30810"/>
                  </a:lnTo>
                  <a:lnTo>
                    <a:pt x="75387" y="30810"/>
                  </a:lnTo>
                  <a:lnTo>
                    <a:pt x="68021" y="31508"/>
                  </a:lnTo>
                  <a:lnTo>
                    <a:pt x="66738" y="38100"/>
                  </a:lnTo>
                  <a:lnTo>
                    <a:pt x="70929" y="42189"/>
                  </a:lnTo>
                  <a:lnTo>
                    <a:pt x="76542" y="44526"/>
                  </a:lnTo>
                  <a:lnTo>
                    <a:pt x="88696" y="44526"/>
                  </a:lnTo>
                  <a:lnTo>
                    <a:pt x="94907" y="40360"/>
                  </a:lnTo>
                  <a:lnTo>
                    <a:pt x="96024" y="30607"/>
                  </a:lnTo>
                  <a:close/>
                </a:path>
                <a:path extrusionOk="0" h="236220" w="10563860">
                  <a:moveTo>
                    <a:pt x="125666" y="223278"/>
                  </a:moveTo>
                  <a:lnTo>
                    <a:pt x="120408" y="219443"/>
                  </a:lnTo>
                  <a:lnTo>
                    <a:pt x="115976" y="217995"/>
                  </a:lnTo>
                  <a:lnTo>
                    <a:pt x="112471" y="217995"/>
                  </a:lnTo>
                  <a:lnTo>
                    <a:pt x="107022" y="217995"/>
                  </a:lnTo>
                  <a:lnTo>
                    <a:pt x="103771" y="221488"/>
                  </a:lnTo>
                  <a:lnTo>
                    <a:pt x="102336" y="228447"/>
                  </a:lnTo>
                  <a:lnTo>
                    <a:pt x="104127" y="231940"/>
                  </a:lnTo>
                  <a:lnTo>
                    <a:pt x="112483" y="231940"/>
                  </a:lnTo>
                  <a:lnTo>
                    <a:pt x="118071" y="229666"/>
                  </a:lnTo>
                  <a:lnTo>
                    <a:pt x="125666" y="223278"/>
                  </a:lnTo>
                  <a:close/>
                </a:path>
                <a:path extrusionOk="0" h="236220" w="10563860">
                  <a:moveTo>
                    <a:pt x="140423" y="67589"/>
                  </a:moveTo>
                  <a:lnTo>
                    <a:pt x="133946" y="61925"/>
                  </a:lnTo>
                  <a:lnTo>
                    <a:pt x="129451" y="59880"/>
                  </a:lnTo>
                  <a:lnTo>
                    <a:pt x="126580" y="59880"/>
                  </a:lnTo>
                  <a:lnTo>
                    <a:pt x="122783" y="59880"/>
                  </a:lnTo>
                  <a:lnTo>
                    <a:pt x="121805" y="63474"/>
                  </a:lnTo>
                  <a:lnTo>
                    <a:pt x="123748" y="70662"/>
                  </a:lnTo>
                  <a:lnTo>
                    <a:pt x="126657" y="74256"/>
                  </a:lnTo>
                  <a:lnTo>
                    <a:pt x="133477" y="74256"/>
                  </a:lnTo>
                  <a:lnTo>
                    <a:pt x="136842" y="72453"/>
                  </a:lnTo>
                  <a:lnTo>
                    <a:pt x="140423" y="67589"/>
                  </a:lnTo>
                  <a:close/>
                </a:path>
                <a:path extrusionOk="0" h="236220" w="10563860">
                  <a:moveTo>
                    <a:pt x="224066" y="114020"/>
                  </a:moveTo>
                  <a:lnTo>
                    <a:pt x="223456" y="107327"/>
                  </a:lnTo>
                  <a:lnTo>
                    <a:pt x="220383" y="103974"/>
                  </a:lnTo>
                  <a:lnTo>
                    <a:pt x="215265" y="103974"/>
                  </a:lnTo>
                  <a:lnTo>
                    <a:pt x="211162" y="103974"/>
                  </a:lnTo>
                  <a:lnTo>
                    <a:pt x="205740" y="106133"/>
                  </a:lnTo>
                  <a:lnTo>
                    <a:pt x="199390" y="112191"/>
                  </a:lnTo>
                  <a:lnTo>
                    <a:pt x="206425" y="115951"/>
                  </a:lnTo>
                  <a:lnTo>
                    <a:pt x="211785" y="117360"/>
                  </a:lnTo>
                  <a:lnTo>
                    <a:pt x="221615" y="117360"/>
                  </a:lnTo>
                  <a:lnTo>
                    <a:pt x="224066" y="114020"/>
                  </a:lnTo>
                  <a:close/>
                </a:path>
                <a:path extrusionOk="0" h="236220" w="10563860">
                  <a:moveTo>
                    <a:pt x="265569" y="89941"/>
                  </a:moveTo>
                  <a:lnTo>
                    <a:pt x="263664" y="90144"/>
                  </a:lnTo>
                  <a:lnTo>
                    <a:pt x="244741" y="90131"/>
                  </a:lnTo>
                  <a:lnTo>
                    <a:pt x="237667" y="90855"/>
                  </a:lnTo>
                  <a:lnTo>
                    <a:pt x="236181" y="97091"/>
                  </a:lnTo>
                  <a:lnTo>
                    <a:pt x="240436" y="101384"/>
                  </a:lnTo>
                  <a:lnTo>
                    <a:pt x="246126" y="103809"/>
                  </a:lnTo>
                  <a:lnTo>
                    <a:pt x="258279" y="103809"/>
                  </a:lnTo>
                  <a:lnTo>
                    <a:pt x="264426" y="99618"/>
                  </a:lnTo>
                  <a:lnTo>
                    <a:pt x="265569" y="89941"/>
                  </a:lnTo>
                  <a:close/>
                </a:path>
                <a:path extrusionOk="0" h="236220" w="10563860">
                  <a:moveTo>
                    <a:pt x="287007" y="206489"/>
                  </a:moveTo>
                  <a:lnTo>
                    <a:pt x="280225" y="193535"/>
                  </a:lnTo>
                  <a:lnTo>
                    <a:pt x="271437" y="203212"/>
                  </a:lnTo>
                  <a:lnTo>
                    <a:pt x="259118" y="209359"/>
                  </a:lnTo>
                  <a:lnTo>
                    <a:pt x="248132" y="216839"/>
                  </a:lnTo>
                  <a:lnTo>
                    <a:pt x="243382" y="230517"/>
                  </a:lnTo>
                  <a:lnTo>
                    <a:pt x="245808" y="233781"/>
                  </a:lnTo>
                  <a:lnTo>
                    <a:pt x="249466" y="235178"/>
                  </a:lnTo>
                  <a:lnTo>
                    <a:pt x="253657" y="235178"/>
                  </a:lnTo>
                  <a:lnTo>
                    <a:pt x="268287" y="230822"/>
                  </a:lnTo>
                  <a:lnTo>
                    <a:pt x="281216" y="220078"/>
                  </a:lnTo>
                  <a:lnTo>
                    <a:pt x="287007" y="206489"/>
                  </a:lnTo>
                  <a:close/>
                </a:path>
                <a:path extrusionOk="0" h="236220" w="10563860">
                  <a:moveTo>
                    <a:pt x="309867" y="156552"/>
                  </a:moveTo>
                  <a:lnTo>
                    <a:pt x="308483" y="156451"/>
                  </a:lnTo>
                  <a:lnTo>
                    <a:pt x="307822" y="156451"/>
                  </a:lnTo>
                  <a:lnTo>
                    <a:pt x="295732" y="160997"/>
                  </a:lnTo>
                  <a:lnTo>
                    <a:pt x="290093" y="171069"/>
                  </a:lnTo>
                  <a:lnTo>
                    <a:pt x="291960" y="181292"/>
                  </a:lnTo>
                  <a:lnTo>
                    <a:pt x="302399" y="186283"/>
                  </a:lnTo>
                  <a:lnTo>
                    <a:pt x="302488" y="177076"/>
                  </a:lnTo>
                  <a:lnTo>
                    <a:pt x="303733" y="169037"/>
                  </a:lnTo>
                  <a:lnTo>
                    <a:pt x="306184" y="162179"/>
                  </a:lnTo>
                  <a:lnTo>
                    <a:pt x="309867" y="156552"/>
                  </a:lnTo>
                  <a:close/>
                </a:path>
                <a:path extrusionOk="0" h="236220" w="10563860">
                  <a:moveTo>
                    <a:pt x="318274" y="31407"/>
                  </a:moveTo>
                  <a:lnTo>
                    <a:pt x="309867" y="23114"/>
                  </a:lnTo>
                  <a:lnTo>
                    <a:pt x="308927" y="37071"/>
                  </a:lnTo>
                  <a:lnTo>
                    <a:pt x="299669" y="42595"/>
                  </a:lnTo>
                  <a:lnTo>
                    <a:pt x="289966" y="47637"/>
                  </a:lnTo>
                  <a:lnTo>
                    <a:pt x="287718" y="60109"/>
                  </a:lnTo>
                  <a:lnTo>
                    <a:pt x="298297" y="60083"/>
                  </a:lnTo>
                  <a:lnTo>
                    <a:pt x="304076" y="63741"/>
                  </a:lnTo>
                  <a:lnTo>
                    <a:pt x="309867" y="67589"/>
                  </a:lnTo>
                  <a:lnTo>
                    <a:pt x="311810" y="56248"/>
                  </a:lnTo>
                  <a:lnTo>
                    <a:pt x="316763" y="43319"/>
                  </a:lnTo>
                  <a:lnTo>
                    <a:pt x="318274" y="31407"/>
                  </a:lnTo>
                  <a:close/>
                </a:path>
                <a:path extrusionOk="0" h="236220" w="10563860">
                  <a:moveTo>
                    <a:pt x="670687" y="52959"/>
                  </a:moveTo>
                  <a:lnTo>
                    <a:pt x="658355" y="55283"/>
                  </a:lnTo>
                  <a:lnTo>
                    <a:pt x="647725" y="59372"/>
                  </a:lnTo>
                  <a:lnTo>
                    <a:pt x="639368" y="65811"/>
                  </a:lnTo>
                  <a:lnTo>
                    <a:pt x="633869" y="75196"/>
                  </a:lnTo>
                  <a:lnTo>
                    <a:pt x="641502" y="75641"/>
                  </a:lnTo>
                  <a:lnTo>
                    <a:pt x="645096" y="75641"/>
                  </a:lnTo>
                  <a:lnTo>
                    <a:pt x="656323" y="74752"/>
                  </a:lnTo>
                  <a:lnTo>
                    <a:pt x="665022" y="71374"/>
                  </a:lnTo>
                  <a:lnTo>
                    <a:pt x="670166" y="64465"/>
                  </a:lnTo>
                  <a:lnTo>
                    <a:pt x="670687" y="52959"/>
                  </a:lnTo>
                  <a:close/>
                </a:path>
                <a:path extrusionOk="0" h="236220" w="10563860">
                  <a:moveTo>
                    <a:pt x="700036" y="193548"/>
                  </a:moveTo>
                  <a:lnTo>
                    <a:pt x="697877" y="193700"/>
                  </a:lnTo>
                  <a:lnTo>
                    <a:pt x="690829" y="190309"/>
                  </a:lnTo>
                  <a:lnTo>
                    <a:pt x="687793" y="182791"/>
                  </a:lnTo>
                  <a:lnTo>
                    <a:pt x="684872" y="175120"/>
                  </a:lnTo>
                  <a:lnTo>
                    <a:pt x="678167" y="171297"/>
                  </a:lnTo>
                  <a:lnTo>
                    <a:pt x="672465" y="184492"/>
                  </a:lnTo>
                  <a:lnTo>
                    <a:pt x="661949" y="197675"/>
                  </a:lnTo>
                  <a:lnTo>
                    <a:pt x="655789" y="210654"/>
                  </a:lnTo>
                  <a:lnTo>
                    <a:pt x="663219" y="223266"/>
                  </a:lnTo>
                  <a:lnTo>
                    <a:pt x="668401" y="211772"/>
                  </a:lnTo>
                  <a:lnTo>
                    <a:pt x="678802" y="205511"/>
                  </a:lnTo>
                  <a:lnTo>
                    <a:pt x="690613" y="200698"/>
                  </a:lnTo>
                  <a:lnTo>
                    <a:pt x="700036" y="193548"/>
                  </a:lnTo>
                  <a:close/>
                </a:path>
                <a:path extrusionOk="0" h="236220" w="10563860">
                  <a:moveTo>
                    <a:pt x="700544" y="56197"/>
                  </a:moveTo>
                  <a:lnTo>
                    <a:pt x="698423" y="47269"/>
                  </a:lnTo>
                  <a:lnTo>
                    <a:pt x="693445" y="41135"/>
                  </a:lnTo>
                  <a:lnTo>
                    <a:pt x="685368" y="38100"/>
                  </a:lnTo>
                  <a:lnTo>
                    <a:pt x="680923" y="46253"/>
                  </a:lnTo>
                  <a:lnTo>
                    <a:pt x="681304" y="56019"/>
                  </a:lnTo>
                  <a:lnTo>
                    <a:pt x="686968" y="64211"/>
                  </a:lnTo>
                  <a:lnTo>
                    <a:pt x="698347" y="67652"/>
                  </a:lnTo>
                  <a:lnTo>
                    <a:pt x="700024" y="67602"/>
                  </a:lnTo>
                  <a:lnTo>
                    <a:pt x="700544" y="56197"/>
                  </a:lnTo>
                  <a:close/>
                </a:path>
                <a:path extrusionOk="0" h="236220" w="10563860">
                  <a:moveTo>
                    <a:pt x="773696" y="104686"/>
                  </a:moveTo>
                  <a:lnTo>
                    <a:pt x="759028" y="104686"/>
                  </a:lnTo>
                  <a:lnTo>
                    <a:pt x="759028" y="119430"/>
                  </a:lnTo>
                  <a:lnTo>
                    <a:pt x="773696" y="119430"/>
                  </a:lnTo>
                  <a:lnTo>
                    <a:pt x="773696" y="104686"/>
                  </a:lnTo>
                  <a:close/>
                </a:path>
                <a:path extrusionOk="0" h="236220" w="10563860">
                  <a:moveTo>
                    <a:pt x="869505" y="178790"/>
                  </a:moveTo>
                  <a:lnTo>
                    <a:pt x="868248" y="178816"/>
                  </a:lnTo>
                  <a:lnTo>
                    <a:pt x="858913" y="178816"/>
                  </a:lnTo>
                  <a:lnTo>
                    <a:pt x="853135" y="175171"/>
                  </a:lnTo>
                  <a:lnTo>
                    <a:pt x="847394" y="171297"/>
                  </a:lnTo>
                  <a:lnTo>
                    <a:pt x="847394" y="186283"/>
                  </a:lnTo>
                  <a:lnTo>
                    <a:pt x="851916" y="189623"/>
                  </a:lnTo>
                  <a:lnTo>
                    <a:pt x="855802" y="191541"/>
                  </a:lnTo>
                  <a:lnTo>
                    <a:pt x="863701" y="191541"/>
                  </a:lnTo>
                  <a:lnTo>
                    <a:pt x="867130" y="187744"/>
                  </a:lnTo>
                  <a:lnTo>
                    <a:pt x="869505" y="178790"/>
                  </a:lnTo>
                  <a:close/>
                </a:path>
                <a:path extrusionOk="0" h="236220" w="10563860">
                  <a:moveTo>
                    <a:pt x="1097978" y="164033"/>
                  </a:moveTo>
                  <a:lnTo>
                    <a:pt x="1096264" y="163779"/>
                  </a:lnTo>
                  <a:lnTo>
                    <a:pt x="1094689" y="163652"/>
                  </a:lnTo>
                  <a:lnTo>
                    <a:pt x="1093241" y="163652"/>
                  </a:lnTo>
                  <a:lnTo>
                    <a:pt x="1082776" y="166890"/>
                  </a:lnTo>
                  <a:lnTo>
                    <a:pt x="1076960" y="174790"/>
                  </a:lnTo>
                  <a:lnTo>
                    <a:pt x="1073073" y="184581"/>
                  </a:lnTo>
                  <a:lnTo>
                    <a:pt x="1068387" y="193535"/>
                  </a:lnTo>
                  <a:lnTo>
                    <a:pt x="1080884" y="191198"/>
                  </a:lnTo>
                  <a:lnTo>
                    <a:pt x="1089964" y="185534"/>
                  </a:lnTo>
                  <a:lnTo>
                    <a:pt x="1095654" y="176491"/>
                  </a:lnTo>
                  <a:lnTo>
                    <a:pt x="1097978" y="164033"/>
                  </a:lnTo>
                  <a:close/>
                </a:path>
                <a:path extrusionOk="0" h="236220" w="10563860">
                  <a:moveTo>
                    <a:pt x="1112647" y="89941"/>
                  </a:moveTo>
                  <a:lnTo>
                    <a:pt x="1105408" y="87363"/>
                  </a:lnTo>
                  <a:lnTo>
                    <a:pt x="1096797" y="76644"/>
                  </a:lnTo>
                  <a:lnTo>
                    <a:pt x="1089609" y="74231"/>
                  </a:lnTo>
                  <a:lnTo>
                    <a:pt x="1087831" y="74231"/>
                  </a:lnTo>
                  <a:lnTo>
                    <a:pt x="1085761" y="74523"/>
                  </a:lnTo>
                  <a:lnTo>
                    <a:pt x="1083322" y="75196"/>
                  </a:lnTo>
                  <a:lnTo>
                    <a:pt x="1077772" y="84543"/>
                  </a:lnTo>
                  <a:lnTo>
                    <a:pt x="1075677" y="97269"/>
                  </a:lnTo>
                  <a:lnTo>
                    <a:pt x="1075537" y="111887"/>
                  </a:lnTo>
                  <a:lnTo>
                    <a:pt x="1075829" y="126949"/>
                  </a:lnTo>
                  <a:lnTo>
                    <a:pt x="1077391" y="126974"/>
                  </a:lnTo>
                  <a:lnTo>
                    <a:pt x="1091209" y="122694"/>
                  </a:lnTo>
                  <a:lnTo>
                    <a:pt x="1099032" y="112483"/>
                  </a:lnTo>
                  <a:lnTo>
                    <a:pt x="1104836" y="100253"/>
                  </a:lnTo>
                  <a:lnTo>
                    <a:pt x="1112647" y="89941"/>
                  </a:lnTo>
                  <a:close/>
                </a:path>
                <a:path extrusionOk="0" h="236220" w="10563860">
                  <a:moveTo>
                    <a:pt x="1200988" y="82346"/>
                  </a:moveTo>
                  <a:lnTo>
                    <a:pt x="1198702" y="83324"/>
                  </a:lnTo>
                  <a:lnTo>
                    <a:pt x="1196467" y="83731"/>
                  </a:lnTo>
                  <a:lnTo>
                    <a:pt x="1188859" y="83731"/>
                  </a:lnTo>
                  <a:lnTo>
                    <a:pt x="1183716" y="81267"/>
                  </a:lnTo>
                  <a:lnTo>
                    <a:pt x="1174254" y="76339"/>
                  </a:lnTo>
                  <a:lnTo>
                    <a:pt x="1169911" y="73875"/>
                  </a:lnTo>
                  <a:lnTo>
                    <a:pt x="1166114" y="73875"/>
                  </a:lnTo>
                  <a:lnTo>
                    <a:pt x="1162570" y="73875"/>
                  </a:lnTo>
                  <a:lnTo>
                    <a:pt x="1159484" y="76022"/>
                  </a:lnTo>
                  <a:lnTo>
                    <a:pt x="1156982" y="82346"/>
                  </a:lnTo>
                  <a:lnTo>
                    <a:pt x="1161173" y="85217"/>
                  </a:lnTo>
                  <a:lnTo>
                    <a:pt x="1168247" y="88074"/>
                  </a:lnTo>
                  <a:lnTo>
                    <a:pt x="1176896" y="90271"/>
                  </a:lnTo>
                  <a:lnTo>
                    <a:pt x="1185811" y="91147"/>
                  </a:lnTo>
                  <a:lnTo>
                    <a:pt x="1193355" y="91147"/>
                  </a:lnTo>
                  <a:lnTo>
                    <a:pt x="1199730" y="88874"/>
                  </a:lnTo>
                  <a:lnTo>
                    <a:pt x="1200988" y="82346"/>
                  </a:lnTo>
                  <a:close/>
                </a:path>
                <a:path extrusionOk="0" h="236220" w="10563860">
                  <a:moveTo>
                    <a:pt x="1448485" y="125120"/>
                  </a:moveTo>
                  <a:lnTo>
                    <a:pt x="1444155" y="112191"/>
                  </a:lnTo>
                  <a:lnTo>
                    <a:pt x="1434376" y="113461"/>
                  </a:lnTo>
                  <a:lnTo>
                    <a:pt x="1425994" y="116103"/>
                  </a:lnTo>
                  <a:lnTo>
                    <a:pt x="1419364" y="120484"/>
                  </a:lnTo>
                  <a:lnTo>
                    <a:pt x="1414792" y="126949"/>
                  </a:lnTo>
                  <a:lnTo>
                    <a:pt x="1416050" y="126771"/>
                  </a:lnTo>
                  <a:lnTo>
                    <a:pt x="1421193" y="126707"/>
                  </a:lnTo>
                  <a:lnTo>
                    <a:pt x="1431340" y="127419"/>
                  </a:lnTo>
                  <a:lnTo>
                    <a:pt x="1442237" y="127419"/>
                  </a:lnTo>
                  <a:lnTo>
                    <a:pt x="1448485" y="125120"/>
                  </a:lnTo>
                  <a:close/>
                </a:path>
                <a:path extrusionOk="0" h="236220" w="10563860">
                  <a:moveTo>
                    <a:pt x="1694484" y="201028"/>
                  </a:moveTo>
                  <a:lnTo>
                    <a:pt x="1691500" y="197751"/>
                  </a:lnTo>
                  <a:lnTo>
                    <a:pt x="1687309" y="196354"/>
                  </a:lnTo>
                  <a:lnTo>
                    <a:pt x="1682724" y="196354"/>
                  </a:lnTo>
                  <a:lnTo>
                    <a:pt x="1675942" y="197256"/>
                  </a:lnTo>
                  <a:lnTo>
                    <a:pt x="1669135" y="199758"/>
                  </a:lnTo>
                  <a:lnTo>
                    <a:pt x="1662836" y="203542"/>
                  </a:lnTo>
                  <a:lnTo>
                    <a:pt x="1657578" y="208292"/>
                  </a:lnTo>
                  <a:lnTo>
                    <a:pt x="1660575" y="211582"/>
                  </a:lnTo>
                  <a:lnTo>
                    <a:pt x="1664817" y="212991"/>
                  </a:lnTo>
                  <a:lnTo>
                    <a:pt x="1669465" y="212991"/>
                  </a:lnTo>
                  <a:lnTo>
                    <a:pt x="1676273" y="212090"/>
                  </a:lnTo>
                  <a:lnTo>
                    <a:pt x="1683080" y="209588"/>
                  </a:lnTo>
                  <a:lnTo>
                    <a:pt x="1689341" y="205790"/>
                  </a:lnTo>
                  <a:lnTo>
                    <a:pt x="1694484" y="201028"/>
                  </a:lnTo>
                  <a:close/>
                </a:path>
                <a:path extrusionOk="0" h="236220" w="10563860">
                  <a:moveTo>
                    <a:pt x="2121763" y="112179"/>
                  </a:moveTo>
                  <a:lnTo>
                    <a:pt x="2120239" y="112966"/>
                  </a:lnTo>
                  <a:lnTo>
                    <a:pt x="2118753" y="113296"/>
                  </a:lnTo>
                  <a:lnTo>
                    <a:pt x="2113407" y="113296"/>
                  </a:lnTo>
                  <a:lnTo>
                    <a:pt x="2109787" y="110896"/>
                  </a:lnTo>
                  <a:lnTo>
                    <a:pt x="2103285" y="106083"/>
                  </a:lnTo>
                  <a:lnTo>
                    <a:pt x="2100389" y="103682"/>
                  </a:lnTo>
                  <a:lnTo>
                    <a:pt x="2097963" y="103682"/>
                  </a:lnTo>
                  <a:lnTo>
                    <a:pt x="2095665" y="103682"/>
                  </a:lnTo>
                  <a:lnTo>
                    <a:pt x="2093785" y="105841"/>
                  </a:lnTo>
                  <a:lnTo>
                    <a:pt x="2092401" y="112179"/>
                  </a:lnTo>
                  <a:lnTo>
                    <a:pt x="2095182" y="113525"/>
                  </a:lnTo>
                  <a:lnTo>
                    <a:pt x="2106282" y="120751"/>
                  </a:lnTo>
                  <a:lnTo>
                    <a:pt x="2118233" y="120751"/>
                  </a:lnTo>
                  <a:lnTo>
                    <a:pt x="2121446" y="118605"/>
                  </a:lnTo>
                  <a:lnTo>
                    <a:pt x="2121763" y="112179"/>
                  </a:lnTo>
                  <a:close/>
                </a:path>
                <a:path extrusionOk="0" h="236220" w="10563860">
                  <a:moveTo>
                    <a:pt x="2217521" y="156540"/>
                  </a:moveTo>
                  <a:lnTo>
                    <a:pt x="2217293" y="148526"/>
                  </a:lnTo>
                  <a:lnTo>
                    <a:pt x="2212048" y="143230"/>
                  </a:lnTo>
                  <a:lnTo>
                    <a:pt x="2203285" y="140322"/>
                  </a:lnTo>
                  <a:lnTo>
                    <a:pt x="2192477" y="139420"/>
                  </a:lnTo>
                  <a:lnTo>
                    <a:pt x="2181009" y="140208"/>
                  </a:lnTo>
                  <a:lnTo>
                    <a:pt x="2170519" y="142341"/>
                  </a:lnTo>
                  <a:lnTo>
                    <a:pt x="2162530" y="145440"/>
                  </a:lnTo>
                  <a:lnTo>
                    <a:pt x="2158581" y="149161"/>
                  </a:lnTo>
                  <a:lnTo>
                    <a:pt x="2164092" y="153098"/>
                  </a:lnTo>
                  <a:lnTo>
                    <a:pt x="2171230" y="155422"/>
                  </a:lnTo>
                  <a:lnTo>
                    <a:pt x="2179599" y="156540"/>
                  </a:lnTo>
                  <a:lnTo>
                    <a:pt x="2188819" y="156819"/>
                  </a:lnTo>
                  <a:lnTo>
                    <a:pt x="2207463" y="156425"/>
                  </a:lnTo>
                  <a:lnTo>
                    <a:pt x="2215438" y="156451"/>
                  </a:lnTo>
                  <a:lnTo>
                    <a:pt x="2217521" y="156540"/>
                  </a:lnTo>
                  <a:close/>
                </a:path>
                <a:path extrusionOk="0" h="236220" w="10563860">
                  <a:moveTo>
                    <a:pt x="2254885" y="118770"/>
                  </a:moveTo>
                  <a:lnTo>
                    <a:pt x="2254415" y="112191"/>
                  </a:lnTo>
                  <a:lnTo>
                    <a:pt x="2252764" y="112826"/>
                  </a:lnTo>
                  <a:lnTo>
                    <a:pt x="2250706" y="113068"/>
                  </a:lnTo>
                  <a:lnTo>
                    <a:pt x="2245233" y="113068"/>
                  </a:lnTo>
                  <a:lnTo>
                    <a:pt x="2230653" y="111213"/>
                  </a:lnTo>
                  <a:lnTo>
                    <a:pt x="2227478" y="111213"/>
                  </a:lnTo>
                  <a:lnTo>
                    <a:pt x="2221433" y="111213"/>
                  </a:lnTo>
                  <a:lnTo>
                    <a:pt x="2217064" y="112890"/>
                  </a:lnTo>
                  <a:lnTo>
                    <a:pt x="2217521" y="119443"/>
                  </a:lnTo>
                  <a:lnTo>
                    <a:pt x="2219134" y="118833"/>
                  </a:lnTo>
                  <a:lnTo>
                    <a:pt x="2221141" y="118605"/>
                  </a:lnTo>
                  <a:lnTo>
                    <a:pt x="2226564" y="118605"/>
                  </a:lnTo>
                  <a:lnTo>
                    <a:pt x="2241181" y="120459"/>
                  </a:lnTo>
                  <a:lnTo>
                    <a:pt x="2250465" y="120459"/>
                  </a:lnTo>
                  <a:lnTo>
                    <a:pt x="2254885" y="118770"/>
                  </a:lnTo>
                  <a:close/>
                </a:path>
                <a:path extrusionOk="0" h="236220" w="10563860">
                  <a:moveTo>
                    <a:pt x="2387079" y="156540"/>
                  </a:moveTo>
                  <a:lnTo>
                    <a:pt x="2381275" y="154927"/>
                  </a:lnTo>
                  <a:lnTo>
                    <a:pt x="2378430" y="150444"/>
                  </a:lnTo>
                  <a:lnTo>
                    <a:pt x="2379586" y="141681"/>
                  </a:lnTo>
                  <a:lnTo>
                    <a:pt x="2377922" y="142328"/>
                  </a:lnTo>
                  <a:lnTo>
                    <a:pt x="2375865" y="142557"/>
                  </a:lnTo>
                  <a:lnTo>
                    <a:pt x="2370417" y="142557"/>
                  </a:lnTo>
                  <a:lnTo>
                    <a:pt x="2356002" y="140754"/>
                  </a:lnTo>
                  <a:lnTo>
                    <a:pt x="2352840" y="140754"/>
                  </a:lnTo>
                  <a:lnTo>
                    <a:pt x="2346706" y="140754"/>
                  </a:lnTo>
                  <a:lnTo>
                    <a:pt x="2342261" y="142455"/>
                  </a:lnTo>
                  <a:lnTo>
                    <a:pt x="2342743" y="149161"/>
                  </a:lnTo>
                  <a:lnTo>
                    <a:pt x="2351379" y="150444"/>
                  </a:lnTo>
                  <a:lnTo>
                    <a:pt x="2350744" y="160807"/>
                  </a:lnTo>
                  <a:lnTo>
                    <a:pt x="2350198" y="171284"/>
                  </a:lnTo>
                  <a:lnTo>
                    <a:pt x="2360511" y="168783"/>
                  </a:lnTo>
                  <a:lnTo>
                    <a:pt x="2371077" y="166471"/>
                  </a:lnTo>
                  <a:lnTo>
                    <a:pt x="2380437" y="162890"/>
                  </a:lnTo>
                  <a:lnTo>
                    <a:pt x="2387079" y="156540"/>
                  </a:lnTo>
                  <a:close/>
                </a:path>
                <a:path extrusionOk="0" h="236220" w="10563860">
                  <a:moveTo>
                    <a:pt x="2475915" y="228854"/>
                  </a:moveTo>
                  <a:lnTo>
                    <a:pt x="2475369" y="223278"/>
                  </a:lnTo>
                  <a:lnTo>
                    <a:pt x="2471674" y="223786"/>
                  </a:lnTo>
                  <a:lnTo>
                    <a:pt x="2468270" y="224028"/>
                  </a:lnTo>
                  <a:lnTo>
                    <a:pt x="2465108" y="224028"/>
                  </a:lnTo>
                  <a:lnTo>
                    <a:pt x="2457018" y="223431"/>
                  </a:lnTo>
                  <a:lnTo>
                    <a:pt x="2450007" y="221767"/>
                  </a:lnTo>
                  <a:lnTo>
                    <a:pt x="2443911" y="219163"/>
                  </a:lnTo>
                  <a:lnTo>
                    <a:pt x="2438527" y="215785"/>
                  </a:lnTo>
                  <a:lnTo>
                    <a:pt x="2436914" y="223418"/>
                  </a:lnTo>
                  <a:lnTo>
                    <a:pt x="2440241" y="228600"/>
                  </a:lnTo>
                  <a:lnTo>
                    <a:pt x="2446896" y="231533"/>
                  </a:lnTo>
                  <a:lnTo>
                    <a:pt x="2455291" y="232460"/>
                  </a:lnTo>
                  <a:lnTo>
                    <a:pt x="2465451" y="232460"/>
                  </a:lnTo>
                  <a:lnTo>
                    <a:pt x="2475915" y="228854"/>
                  </a:lnTo>
                  <a:close/>
                </a:path>
                <a:path extrusionOk="0" h="236220" w="10563860">
                  <a:moveTo>
                    <a:pt x="2497518" y="23114"/>
                  </a:moveTo>
                  <a:lnTo>
                    <a:pt x="2496604" y="14732"/>
                  </a:lnTo>
                  <a:lnTo>
                    <a:pt x="2493632" y="8521"/>
                  </a:lnTo>
                  <a:lnTo>
                    <a:pt x="2488933" y="4114"/>
                  </a:lnTo>
                  <a:lnTo>
                    <a:pt x="2482824" y="1104"/>
                  </a:lnTo>
                  <a:lnTo>
                    <a:pt x="2483637" y="9436"/>
                  </a:lnTo>
                  <a:lnTo>
                    <a:pt x="2486634" y="15659"/>
                  </a:lnTo>
                  <a:lnTo>
                    <a:pt x="2491397" y="20104"/>
                  </a:lnTo>
                  <a:lnTo>
                    <a:pt x="2497518" y="23114"/>
                  </a:lnTo>
                  <a:close/>
                </a:path>
                <a:path extrusionOk="0" h="236220" w="10563860">
                  <a:moveTo>
                    <a:pt x="2513076" y="66065"/>
                  </a:moveTo>
                  <a:lnTo>
                    <a:pt x="2511768" y="60528"/>
                  </a:lnTo>
                  <a:lnTo>
                    <a:pt x="2504719" y="52959"/>
                  </a:lnTo>
                  <a:lnTo>
                    <a:pt x="2499461" y="60794"/>
                  </a:lnTo>
                  <a:lnTo>
                    <a:pt x="2499017" y="66294"/>
                  </a:lnTo>
                  <a:lnTo>
                    <a:pt x="2501747" y="69545"/>
                  </a:lnTo>
                  <a:lnTo>
                    <a:pt x="2506065" y="70599"/>
                  </a:lnTo>
                  <a:lnTo>
                    <a:pt x="2510536" y="69443"/>
                  </a:lnTo>
                  <a:lnTo>
                    <a:pt x="2513076" y="66065"/>
                  </a:lnTo>
                  <a:close/>
                </a:path>
                <a:path extrusionOk="0" h="236220" w="10563860">
                  <a:moveTo>
                    <a:pt x="2659557" y="186270"/>
                  </a:moveTo>
                  <a:lnTo>
                    <a:pt x="2652433" y="182448"/>
                  </a:lnTo>
                  <a:lnTo>
                    <a:pt x="2647023" y="181000"/>
                  </a:lnTo>
                  <a:lnTo>
                    <a:pt x="2643124" y="181000"/>
                  </a:lnTo>
                  <a:lnTo>
                    <a:pt x="2637180" y="181000"/>
                  </a:lnTo>
                  <a:lnTo>
                    <a:pt x="2634716" y="184340"/>
                  </a:lnTo>
                  <a:lnTo>
                    <a:pt x="2635351" y="191033"/>
                  </a:lnTo>
                  <a:lnTo>
                    <a:pt x="2638437" y="194373"/>
                  </a:lnTo>
                  <a:lnTo>
                    <a:pt x="2647721" y="194373"/>
                  </a:lnTo>
                  <a:lnTo>
                    <a:pt x="2653157" y="192239"/>
                  </a:lnTo>
                  <a:lnTo>
                    <a:pt x="2659557" y="186270"/>
                  </a:lnTo>
                  <a:close/>
                </a:path>
                <a:path extrusionOk="0" h="236220" w="10563860">
                  <a:moveTo>
                    <a:pt x="2799397" y="171297"/>
                  </a:moveTo>
                  <a:lnTo>
                    <a:pt x="2794076" y="169265"/>
                  </a:lnTo>
                  <a:lnTo>
                    <a:pt x="2791371" y="164655"/>
                  </a:lnTo>
                  <a:lnTo>
                    <a:pt x="2788996" y="159677"/>
                  </a:lnTo>
                  <a:lnTo>
                    <a:pt x="2784678" y="156552"/>
                  </a:lnTo>
                  <a:lnTo>
                    <a:pt x="2782684" y="164680"/>
                  </a:lnTo>
                  <a:lnTo>
                    <a:pt x="2784398" y="172250"/>
                  </a:lnTo>
                  <a:lnTo>
                    <a:pt x="2788386" y="177850"/>
                  </a:lnTo>
                  <a:lnTo>
                    <a:pt x="2793225" y="180035"/>
                  </a:lnTo>
                  <a:lnTo>
                    <a:pt x="2796019" y="180035"/>
                  </a:lnTo>
                  <a:lnTo>
                    <a:pt x="2798508" y="177546"/>
                  </a:lnTo>
                  <a:lnTo>
                    <a:pt x="2799397" y="171297"/>
                  </a:lnTo>
                  <a:close/>
                </a:path>
                <a:path extrusionOk="0" h="236220" w="10563860">
                  <a:moveTo>
                    <a:pt x="2863380" y="153365"/>
                  </a:moveTo>
                  <a:lnTo>
                    <a:pt x="2858363" y="141681"/>
                  </a:lnTo>
                  <a:lnTo>
                    <a:pt x="2851734" y="153454"/>
                  </a:lnTo>
                  <a:lnTo>
                    <a:pt x="2841510" y="161734"/>
                  </a:lnTo>
                  <a:lnTo>
                    <a:pt x="2832366" y="171132"/>
                  </a:lnTo>
                  <a:lnTo>
                    <a:pt x="2828988" y="186270"/>
                  </a:lnTo>
                  <a:lnTo>
                    <a:pt x="2830347" y="186321"/>
                  </a:lnTo>
                  <a:lnTo>
                    <a:pt x="2845816" y="180924"/>
                  </a:lnTo>
                  <a:lnTo>
                    <a:pt x="2858008" y="168186"/>
                  </a:lnTo>
                  <a:lnTo>
                    <a:pt x="2863380" y="153365"/>
                  </a:lnTo>
                  <a:close/>
                </a:path>
                <a:path extrusionOk="0" h="236220" w="10563860">
                  <a:moveTo>
                    <a:pt x="3094685" y="149847"/>
                  </a:moveTo>
                  <a:lnTo>
                    <a:pt x="3093999" y="141681"/>
                  </a:lnTo>
                  <a:lnTo>
                    <a:pt x="3092526" y="141922"/>
                  </a:lnTo>
                  <a:lnTo>
                    <a:pt x="3091180" y="142024"/>
                  </a:lnTo>
                  <a:lnTo>
                    <a:pt x="3082099" y="142024"/>
                  </a:lnTo>
                  <a:lnTo>
                    <a:pt x="3067062" y="125399"/>
                  </a:lnTo>
                  <a:lnTo>
                    <a:pt x="3059265" y="125399"/>
                  </a:lnTo>
                  <a:lnTo>
                    <a:pt x="3056661" y="125399"/>
                  </a:lnTo>
                  <a:lnTo>
                    <a:pt x="3053613" y="125857"/>
                  </a:lnTo>
                  <a:lnTo>
                    <a:pt x="3049955" y="126936"/>
                  </a:lnTo>
                  <a:lnTo>
                    <a:pt x="3050006" y="138734"/>
                  </a:lnTo>
                  <a:lnTo>
                    <a:pt x="3056051" y="147167"/>
                  </a:lnTo>
                  <a:lnTo>
                    <a:pt x="3065729" y="152222"/>
                  </a:lnTo>
                  <a:lnTo>
                    <a:pt x="3076676" y="153911"/>
                  </a:lnTo>
                  <a:lnTo>
                    <a:pt x="3086341" y="153911"/>
                  </a:lnTo>
                  <a:lnTo>
                    <a:pt x="3094685" y="149847"/>
                  </a:lnTo>
                  <a:close/>
                </a:path>
                <a:path extrusionOk="0" h="236220" w="10563860">
                  <a:moveTo>
                    <a:pt x="3460762" y="170180"/>
                  </a:moveTo>
                  <a:lnTo>
                    <a:pt x="3455073" y="164045"/>
                  </a:lnTo>
                  <a:lnTo>
                    <a:pt x="3445116" y="170040"/>
                  </a:lnTo>
                  <a:lnTo>
                    <a:pt x="3442639" y="174383"/>
                  </a:lnTo>
                  <a:lnTo>
                    <a:pt x="3445294" y="177025"/>
                  </a:lnTo>
                  <a:lnTo>
                    <a:pt x="3450742" y="177927"/>
                  </a:lnTo>
                  <a:lnTo>
                    <a:pt x="3456482" y="177076"/>
                  </a:lnTo>
                  <a:lnTo>
                    <a:pt x="3460521" y="174510"/>
                  </a:lnTo>
                  <a:lnTo>
                    <a:pt x="3460762" y="170180"/>
                  </a:lnTo>
                  <a:close/>
                </a:path>
                <a:path extrusionOk="0" h="236220" w="10563860">
                  <a:moveTo>
                    <a:pt x="3602240" y="153924"/>
                  </a:moveTo>
                  <a:lnTo>
                    <a:pt x="3594963" y="149174"/>
                  </a:lnTo>
                  <a:lnTo>
                    <a:pt x="3592322" y="155714"/>
                  </a:lnTo>
                  <a:lnTo>
                    <a:pt x="3587966" y="160578"/>
                  </a:lnTo>
                  <a:lnTo>
                    <a:pt x="3583444" y="165277"/>
                  </a:lnTo>
                  <a:lnTo>
                    <a:pt x="3580333" y="171297"/>
                  </a:lnTo>
                  <a:lnTo>
                    <a:pt x="3582009" y="172046"/>
                  </a:lnTo>
                  <a:lnTo>
                    <a:pt x="3583736" y="172377"/>
                  </a:lnTo>
                  <a:lnTo>
                    <a:pt x="3585438" y="172377"/>
                  </a:lnTo>
                  <a:lnTo>
                    <a:pt x="3594887" y="169125"/>
                  </a:lnTo>
                  <a:lnTo>
                    <a:pt x="3601351" y="161772"/>
                  </a:lnTo>
                  <a:lnTo>
                    <a:pt x="3602240" y="153924"/>
                  </a:lnTo>
                  <a:close/>
                </a:path>
                <a:path extrusionOk="0" h="236220" w="10563860">
                  <a:moveTo>
                    <a:pt x="3705441" y="186270"/>
                  </a:moveTo>
                  <a:lnTo>
                    <a:pt x="3698379" y="182448"/>
                  </a:lnTo>
                  <a:lnTo>
                    <a:pt x="3693007" y="181000"/>
                  </a:lnTo>
                  <a:lnTo>
                    <a:pt x="3689146" y="181000"/>
                  </a:lnTo>
                  <a:lnTo>
                    <a:pt x="3683254" y="181000"/>
                  </a:lnTo>
                  <a:lnTo>
                    <a:pt x="3680841" y="184340"/>
                  </a:lnTo>
                  <a:lnTo>
                    <a:pt x="3681488" y="191033"/>
                  </a:lnTo>
                  <a:lnTo>
                    <a:pt x="3684562" y="194373"/>
                  </a:lnTo>
                  <a:lnTo>
                    <a:pt x="3693744" y="194373"/>
                  </a:lnTo>
                  <a:lnTo>
                    <a:pt x="3699129" y="192239"/>
                  </a:lnTo>
                  <a:lnTo>
                    <a:pt x="3705441" y="186270"/>
                  </a:lnTo>
                  <a:close/>
                </a:path>
                <a:path extrusionOk="0" h="236220" w="10563860">
                  <a:moveTo>
                    <a:pt x="3962450" y="108394"/>
                  </a:moveTo>
                  <a:lnTo>
                    <a:pt x="3961257" y="102489"/>
                  </a:lnTo>
                  <a:lnTo>
                    <a:pt x="3948569" y="97091"/>
                  </a:lnTo>
                  <a:lnTo>
                    <a:pt x="3943426" y="105575"/>
                  </a:lnTo>
                  <a:lnTo>
                    <a:pt x="3942486" y="111137"/>
                  </a:lnTo>
                  <a:lnTo>
                    <a:pt x="3944620" y="114185"/>
                  </a:lnTo>
                  <a:lnTo>
                    <a:pt x="3948734" y="115112"/>
                  </a:lnTo>
                  <a:lnTo>
                    <a:pt x="3956748" y="113157"/>
                  </a:lnTo>
                  <a:lnTo>
                    <a:pt x="3962450" y="108394"/>
                  </a:lnTo>
                  <a:close/>
                </a:path>
                <a:path extrusionOk="0" h="236220" w="10563860">
                  <a:moveTo>
                    <a:pt x="4000690" y="29857"/>
                  </a:moveTo>
                  <a:lnTo>
                    <a:pt x="4000081" y="23114"/>
                  </a:lnTo>
                  <a:lnTo>
                    <a:pt x="3998455" y="23723"/>
                  </a:lnTo>
                  <a:lnTo>
                    <a:pt x="3996436" y="23952"/>
                  </a:lnTo>
                  <a:lnTo>
                    <a:pt x="3991051" y="23952"/>
                  </a:lnTo>
                  <a:lnTo>
                    <a:pt x="3976611" y="22148"/>
                  </a:lnTo>
                  <a:lnTo>
                    <a:pt x="3973449" y="22148"/>
                  </a:lnTo>
                  <a:lnTo>
                    <a:pt x="3967276" y="22148"/>
                  </a:lnTo>
                  <a:lnTo>
                    <a:pt x="3962793" y="23863"/>
                  </a:lnTo>
                  <a:lnTo>
                    <a:pt x="3963289" y="30607"/>
                  </a:lnTo>
                  <a:lnTo>
                    <a:pt x="3964902" y="29984"/>
                  </a:lnTo>
                  <a:lnTo>
                    <a:pt x="3966908" y="29756"/>
                  </a:lnTo>
                  <a:lnTo>
                    <a:pt x="3972318" y="29756"/>
                  </a:lnTo>
                  <a:lnTo>
                    <a:pt x="3986834" y="31559"/>
                  </a:lnTo>
                  <a:lnTo>
                    <a:pt x="3996207" y="31559"/>
                  </a:lnTo>
                  <a:lnTo>
                    <a:pt x="4000690" y="29857"/>
                  </a:lnTo>
                  <a:close/>
                </a:path>
                <a:path extrusionOk="0" h="236220" w="10563860">
                  <a:moveTo>
                    <a:pt x="4059047" y="164045"/>
                  </a:moveTo>
                  <a:lnTo>
                    <a:pt x="4050271" y="164350"/>
                  </a:lnTo>
                  <a:lnTo>
                    <a:pt x="4042397" y="165658"/>
                  </a:lnTo>
                  <a:lnTo>
                    <a:pt x="4037317" y="169849"/>
                  </a:lnTo>
                  <a:lnTo>
                    <a:pt x="4036923" y="178790"/>
                  </a:lnTo>
                  <a:lnTo>
                    <a:pt x="4037939" y="178803"/>
                  </a:lnTo>
                  <a:lnTo>
                    <a:pt x="4045851" y="177723"/>
                  </a:lnTo>
                  <a:lnTo>
                    <a:pt x="4051833" y="174701"/>
                  </a:lnTo>
                  <a:lnTo>
                    <a:pt x="4056126" y="170027"/>
                  </a:lnTo>
                  <a:lnTo>
                    <a:pt x="4059047" y="164045"/>
                  </a:lnTo>
                  <a:close/>
                </a:path>
                <a:path extrusionOk="0" h="236220" w="10563860">
                  <a:moveTo>
                    <a:pt x="4110558" y="52959"/>
                  </a:moveTo>
                  <a:lnTo>
                    <a:pt x="4104475" y="51828"/>
                  </a:lnTo>
                  <a:lnTo>
                    <a:pt x="4099687" y="51371"/>
                  </a:lnTo>
                  <a:lnTo>
                    <a:pt x="4096004" y="51371"/>
                  </a:lnTo>
                  <a:lnTo>
                    <a:pt x="4087495" y="51371"/>
                  </a:lnTo>
                  <a:lnTo>
                    <a:pt x="4084866" y="53848"/>
                  </a:lnTo>
                  <a:lnTo>
                    <a:pt x="4086441" y="58788"/>
                  </a:lnTo>
                  <a:lnTo>
                    <a:pt x="4090632" y="61264"/>
                  </a:lnTo>
                  <a:lnTo>
                    <a:pt x="4100538" y="61264"/>
                  </a:lnTo>
                  <a:lnTo>
                    <a:pt x="4106113" y="59156"/>
                  </a:lnTo>
                  <a:lnTo>
                    <a:pt x="4110558" y="52959"/>
                  </a:lnTo>
                  <a:close/>
                </a:path>
                <a:path extrusionOk="0" h="236220" w="10563860">
                  <a:moveTo>
                    <a:pt x="4280027" y="89941"/>
                  </a:moveTo>
                  <a:lnTo>
                    <a:pt x="4268711" y="93294"/>
                  </a:lnTo>
                  <a:lnTo>
                    <a:pt x="4255846" y="95199"/>
                  </a:lnTo>
                  <a:lnTo>
                    <a:pt x="4243997" y="98158"/>
                  </a:lnTo>
                  <a:lnTo>
                    <a:pt x="4235716" y="104698"/>
                  </a:lnTo>
                  <a:lnTo>
                    <a:pt x="4241127" y="108089"/>
                  </a:lnTo>
                  <a:lnTo>
                    <a:pt x="4247299" y="110693"/>
                  </a:lnTo>
                  <a:lnTo>
                    <a:pt x="4254347" y="112369"/>
                  </a:lnTo>
                  <a:lnTo>
                    <a:pt x="4262425" y="112953"/>
                  </a:lnTo>
                  <a:lnTo>
                    <a:pt x="4265561" y="112953"/>
                  </a:lnTo>
                  <a:lnTo>
                    <a:pt x="4268940" y="112699"/>
                  </a:lnTo>
                  <a:lnTo>
                    <a:pt x="4272559" y="112191"/>
                  </a:lnTo>
                  <a:lnTo>
                    <a:pt x="4272559" y="101815"/>
                  </a:lnTo>
                  <a:lnTo>
                    <a:pt x="4276026" y="95707"/>
                  </a:lnTo>
                  <a:lnTo>
                    <a:pt x="4280027" y="89941"/>
                  </a:lnTo>
                  <a:close/>
                </a:path>
                <a:path extrusionOk="0" h="236220" w="10563860">
                  <a:moveTo>
                    <a:pt x="4302442" y="135331"/>
                  </a:moveTo>
                  <a:lnTo>
                    <a:pt x="4287494" y="134188"/>
                  </a:lnTo>
                  <a:lnTo>
                    <a:pt x="4271264" y="136855"/>
                  </a:lnTo>
                  <a:lnTo>
                    <a:pt x="4263314" y="138595"/>
                  </a:lnTo>
                  <a:lnTo>
                    <a:pt x="4261993" y="139547"/>
                  </a:lnTo>
                  <a:lnTo>
                    <a:pt x="4265688" y="139827"/>
                  </a:lnTo>
                  <a:lnTo>
                    <a:pt x="4280547" y="139039"/>
                  </a:lnTo>
                  <a:lnTo>
                    <a:pt x="4296461" y="137236"/>
                  </a:lnTo>
                  <a:lnTo>
                    <a:pt x="4302442" y="135331"/>
                  </a:lnTo>
                  <a:close/>
                </a:path>
                <a:path extrusionOk="0" h="236220" w="10563860">
                  <a:moveTo>
                    <a:pt x="4353687" y="186270"/>
                  </a:moveTo>
                  <a:lnTo>
                    <a:pt x="4338993" y="186270"/>
                  </a:lnTo>
                  <a:lnTo>
                    <a:pt x="4333849" y="192620"/>
                  </a:lnTo>
                  <a:lnTo>
                    <a:pt x="4334776" y="202387"/>
                  </a:lnTo>
                  <a:lnTo>
                    <a:pt x="4339679" y="211340"/>
                  </a:lnTo>
                  <a:lnTo>
                    <a:pt x="4346435" y="215252"/>
                  </a:lnTo>
                  <a:lnTo>
                    <a:pt x="4349077" y="215252"/>
                  </a:lnTo>
                  <a:lnTo>
                    <a:pt x="4351667" y="213271"/>
                  </a:lnTo>
                  <a:lnTo>
                    <a:pt x="4353687" y="208280"/>
                  </a:lnTo>
                  <a:lnTo>
                    <a:pt x="4348607" y="205333"/>
                  </a:lnTo>
                  <a:lnTo>
                    <a:pt x="4349610" y="200825"/>
                  </a:lnTo>
                  <a:lnTo>
                    <a:pt x="4352645" y="194538"/>
                  </a:lnTo>
                  <a:lnTo>
                    <a:pt x="4353687" y="186270"/>
                  </a:lnTo>
                  <a:close/>
                </a:path>
                <a:path extrusionOk="0" h="236220" w="10563860">
                  <a:moveTo>
                    <a:pt x="4434865" y="67602"/>
                  </a:moveTo>
                  <a:lnTo>
                    <a:pt x="4428845" y="66497"/>
                  </a:lnTo>
                  <a:lnTo>
                    <a:pt x="4424108" y="66040"/>
                  </a:lnTo>
                  <a:lnTo>
                    <a:pt x="4420438" y="66040"/>
                  </a:lnTo>
                  <a:lnTo>
                    <a:pt x="4411865" y="66040"/>
                  </a:lnTo>
                  <a:lnTo>
                    <a:pt x="4409186" y="68529"/>
                  </a:lnTo>
                  <a:lnTo>
                    <a:pt x="4410697" y="73482"/>
                  </a:lnTo>
                  <a:lnTo>
                    <a:pt x="4414888" y="75971"/>
                  </a:lnTo>
                  <a:lnTo>
                    <a:pt x="4424807" y="75971"/>
                  </a:lnTo>
                  <a:lnTo>
                    <a:pt x="4430407" y="73837"/>
                  </a:lnTo>
                  <a:lnTo>
                    <a:pt x="4434865" y="67602"/>
                  </a:lnTo>
                  <a:close/>
                </a:path>
                <a:path extrusionOk="0" h="236220" w="10563860">
                  <a:moveTo>
                    <a:pt x="5215458" y="82346"/>
                  </a:moveTo>
                  <a:lnTo>
                    <a:pt x="5214607" y="74015"/>
                  </a:lnTo>
                  <a:lnTo>
                    <a:pt x="5211724" y="67767"/>
                  </a:lnTo>
                  <a:lnTo>
                    <a:pt x="5207038" y="63258"/>
                  </a:lnTo>
                  <a:lnTo>
                    <a:pt x="5200828" y="60109"/>
                  </a:lnTo>
                  <a:lnTo>
                    <a:pt x="5200828" y="67602"/>
                  </a:lnTo>
                  <a:lnTo>
                    <a:pt x="5195062" y="69088"/>
                  </a:lnTo>
                  <a:lnTo>
                    <a:pt x="5193373" y="75196"/>
                  </a:lnTo>
                  <a:lnTo>
                    <a:pt x="5201844" y="75399"/>
                  </a:lnTo>
                  <a:lnTo>
                    <a:pt x="5203406" y="82651"/>
                  </a:lnTo>
                  <a:lnTo>
                    <a:pt x="5213147" y="82651"/>
                  </a:lnTo>
                  <a:lnTo>
                    <a:pt x="5214239" y="82562"/>
                  </a:lnTo>
                  <a:lnTo>
                    <a:pt x="5215458" y="82346"/>
                  </a:lnTo>
                  <a:close/>
                </a:path>
                <a:path extrusionOk="0" h="236220" w="10563860">
                  <a:moveTo>
                    <a:pt x="5289093" y="164045"/>
                  </a:moveTo>
                  <a:lnTo>
                    <a:pt x="5278780" y="166509"/>
                  </a:lnTo>
                  <a:lnTo>
                    <a:pt x="5268226" y="168821"/>
                  </a:lnTo>
                  <a:lnTo>
                    <a:pt x="5258905" y="172427"/>
                  </a:lnTo>
                  <a:lnTo>
                    <a:pt x="5252313" y="178790"/>
                  </a:lnTo>
                  <a:lnTo>
                    <a:pt x="5256111" y="182829"/>
                  </a:lnTo>
                  <a:lnTo>
                    <a:pt x="5262080" y="184912"/>
                  </a:lnTo>
                  <a:lnTo>
                    <a:pt x="5268125" y="184912"/>
                  </a:lnTo>
                  <a:lnTo>
                    <a:pt x="5276113" y="183642"/>
                  </a:lnTo>
                  <a:lnTo>
                    <a:pt x="5283035" y="179781"/>
                  </a:lnTo>
                  <a:lnTo>
                    <a:pt x="5287746" y="173266"/>
                  </a:lnTo>
                  <a:lnTo>
                    <a:pt x="5289093" y="164045"/>
                  </a:lnTo>
                  <a:close/>
                </a:path>
                <a:path extrusionOk="0" h="236220" w="10563860">
                  <a:moveTo>
                    <a:pt x="5377523" y="186270"/>
                  </a:moveTo>
                  <a:lnTo>
                    <a:pt x="5374551" y="182994"/>
                  </a:lnTo>
                  <a:lnTo>
                    <a:pt x="5370373" y="181597"/>
                  </a:lnTo>
                  <a:lnTo>
                    <a:pt x="5365775" y="181597"/>
                  </a:lnTo>
                  <a:lnTo>
                    <a:pt x="5358993" y="182511"/>
                  </a:lnTo>
                  <a:lnTo>
                    <a:pt x="5352186" y="185013"/>
                  </a:lnTo>
                  <a:lnTo>
                    <a:pt x="5345887" y="188798"/>
                  </a:lnTo>
                  <a:lnTo>
                    <a:pt x="5340629" y="193535"/>
                  </a:lnTo>
                  <a:lnTo>
                    <a:pt x="5344680" y="197866"/>
                  </a:lnTo>
                  <a:lnTo>
                    <a:pt x="5349862" y="199745"/>
                  </a:lnTo>
                  <a:lnTo>
                    <a:pt x="5355120" y="199745"/>
                  </a:lnTo>
                  <a:lnTo>
                    <a:pt x="5361825" y="198767"/>
                  </a:lnTo>
                  <a:lnTo>
                    <a:pt x="5368125" y="196011"/>
                  </a:lnTo>
                  <a:lnTo>
                    <a:pt x="5373522" y="191757"/>
                  </a:lnTo>
                  <a:lnTo>
                    <a:pt x="5377523" y="186270"/>
                  </a:lnTo>
                  <a:close/>
                </a:path>
                <a:path extrusionOk="0" h="236220" w="10563860">
                  <a:moveTo>
                    <a:pt x="5421808" y="186270"/>
                  </a:moveTo>
                  <a:lnTo>
                    <a:pt x="5399633" y="186270"/>
                  </a:lnTo>
                  <a:lnTo>
                    <a:pt x="5399633" y="201015"/>
                  </a:lnTo>
                  <a:lnTo>
                    <a:pt x="5421808" y="201015"/>
                  </a:lnTo>
                  <a:lnTo>
                    <a:pt x="5421808" y="186270"/>
                  </a:lnTo>
                  <a:close/>
                </a:path>
                <a:path extrusionOk="0" h="236220" w="10563860">
                  <a:moveTo>
                    <a:pt x="6114072" y="193535"/>
                  </a:moveTo>
                  <a:lnTo>
                    <a:pt x="6108166" y="192481"/>
                  </a:lnTo>
                  <a:lnTo>
                    <a:pt x="6103480" y="192049"/>
                  </a:lnTo>
                  <a:lnTo>
                    <a:pt x="6099848" y="192049"/>
                  </a:lnTo>
                  <a:lnTo>
                    <a:pt x="6091174" y="192049"/>
                  </a:lnTo>
                  <a:lnTo>
                    <a:pt x="6088431" y="194525"/>
                  </a:lnTo>
                  <a:lnTo>
                    <a:pt x="6089878" y="199478"/>
                  </a:lnTo>
                  <a:lnTo>
                    <a:pt x="6094044" y="201955"/>
                  </a:lnTo>
                  <a:lnTo>
                    <a:pt x="6103975" y="201955"/>
                  </a:lnTo>
                  <a:lnTo>
                    <a:pt x="6109601" y="199809"/>
                  </a:lnTo>
                  <a:lnTo>
                    <a:pt x="6114072" y="193535"/>
                  </a:lnTo>
                  <a:close/>
                </a:path>
                <a:path extrusionOk="0" h="236220" w="10563860">
                  <a:moveTo>
                    <a:pt x="6165901" y="126936"/>
                  </a:moveTo>
                  <a:lnTo>
                    <a:pt x="6164262" y="126898"/>
                  </a:lnTo>
                  <a:lnTo>
                    <a:pt x="6152654" y="126898"/>
                  </a:lnTo>
                  <a:lnTo>
                    <a:pt x="6146762" y="132867"/>
                  </a:lnTo>
                  <a:lnTo>
                    <a:pt x="6143752" y="141681"/>
                  </a:lnTo>
                  <a:lnTo>
                    <a:pt x="6144742" y="141693"/>
                  </a:lnTo>
                  <a:lnTo>
                    <a:pt x="6152616" y="140627"/>
                  </a:lnTo>
                  <a:lnTo>
                    <a:pt x="6158535" y="137604"/>
                  </a:lnTo>
                  <a:lnTo>
                    <a:pt x="6162840" y="132943"/>
                  </a:lnTo>
                  <a:lnTo>
                    <a:pt x="6165901" y="126936"/>
                  </a:lnTo>
                  <a:close/>
                </a:path>
                <a:path extrusionOk="0" h="236220" w="10563860">
                  <a:moveTo>
                    <a:pt x="6276378" y="178777"/>
                  </a:moveTo>
                  <a:lnTo>
                    <a:pt x="6261417" y="178777"/>
                  </a:lnTo>
                  <a:lnTo>
                    <a:pt x="6261417" y="193535"/>
                  </a:lnTo>
                  <a:lnTo>
                    <a:pt x="6276378" y="193535"/>
                  </a:lnTo>
                  <a:lnTo>
                    <a:pt x="6276378" y="178777"/>
                  </a:lnTo>
                  <a:close/>
                </a:path>
                <a:path extrusionOk="0" h="236220" w="10563860">
                  <a:moveTo>
                    <a:pt x="6452984" y="23114"/>
                  </a:moveTo>
                  <a:lnTo>
                    <a:pt x="6408763" y="23114"/>
                  </a:lnTo>
                  <a:lnTo>
                    <a:pt x="6408763" y="52959"/>
                  </a:lnTo>
                  <a:lnTo>
                    <a:pt x="6419189" y="50444"/>
                  </a:lnTo>
                  <a:lnTo>
                    <a:pt x="6429743" y="48120"/>
                  </a:lnTo>
                  <a:lnTo>
                    <a:pt x="6438989" y="44500"/>
                  </a:lnTo>
                  <a:lnTo>
                    <a:pt x="6445529" y="38100"/>
                  </a:lnTo>
                  <a:lnTo>
                    <a:pt x="6440691" y="35115"/>
                  </a:lnTo>
                  <a:lnTo>
                    <a:pt x="6442938" y="31762"/>
                  </a:lnTo>
                  <a:lnTo>
                    <a:pt x="6448336" y="27838"/>
                  </a:lnTo>
                  <a:lnTo>
                    <a:pt x="6452984" y="23114"/>
                  </a:lnTo>
                  <a:close/>
                </a:path>
                <a:path extrusionOk="0" h="236220" w="10563860">
                  <a:moveTo>
                    <a:pt x="6454153" y="84810"/>
                  </a:moveTo>
                  <a:lnTo>
                    <a:pt x="6452387" y="81330"/>
                  </a:lnTo>
                  <a:lnTo>
                    <a:pt x="6447764" y="81330"/>
                  </a:lnTo>
                  <a:lnTo>
                    <a:pt x="6444043" y="81330"/>
                  </a:lnTo>
                  <a:lnTo>
                    <a:pt x="6438468" y="83591"/>
                  </a:lnTo>
                  <a:lnTo>
                    <a:pt x="6430873" y="89941"/>
                  </a:lnTo>
                  <a:lnTo>
                    <a:pt x="6436093" y="93776"/>
                  </a:lnTo>
                  <a:lnTo>
                    <a:pt x="6440513" y="95237"/>
                  </a:lnTo>
                  <a:lnTo>
                    <a:pt x="6449441" y="95237"/>
                  </a:lnTo>
                  <a:lnTo>
                    <a:pt x="6452679" y="91757"/>
                  </a:lnTo>
                  <a:lnTo>
                    <a:pt x="6454153" y="84810"/>
                  </a:lnTo>
                  <a:close/>
                </a:path>
                <a:path extrusionOk="0" h="236220" w="10563860">
                  <a:moveTo>
                    <a:pt x="6474549" y="38481"/>
                  </a:moveTo>
                  <a:lnTo>
                    <a:pt x="6474003" y="29095"/>
                  </a:lnTo>
                  <a:lnTo>
                    <a:pt x="6472161" y="24409"/>
                  </a:lnTo>
                  <a:lnTo>
                    <a:pt x="6468656" y="24409"/>
                  </a:lnTo>
                  <a:lnTo>
                    <a:pt x="6466535" y="24409"/>
                  </a:lnTo>
                  <a:lnTo>
                    <a:pt x="6463805" y="26123"/>
                  </a:lnTo>
                  <a:lnTo>
                    <a:pt x="6460452" y="30607"/>
                  </a:lnTo>
                  <a:lnTo>
                    <a:pt x="6464795" y="39903"/>
                  </a:lnTo>
                  <a:lnTo>
                    <a:pt x="6468148" y="43180"/>
                  </a:lnTo>
                  <a:lnTo>
                    <a:pt x="6473253" y="43180"/>
                  </a:lnTo>
                  <a:lnTo>
                    <a:pt x="6474549" y="38481"/>
                  </a:lnTo>
                  <a:close/>
                </a:path>
                <a:path extrusionOk="0" h="236220" w="10563860">
                  <a:moveTo>
                    <a:pt x="6497383" y="89941"/>
                  </a:moveTo>
                  <a:lnTo>
                    <a:pt x="6493535" y="75742"/>
                  </a:lnTo>
                  <a:lnTo>
                    <a:pt x="6486525" y="70993"/>
                  </a:lnTo>
                  <a:lnTo>
                    <a:pt x="6481089" y="70993"/>
                  </a:lnTo>
                  <a:lnTo>
                    <a:pt x="6475019" y="73583"/>
                  </a:lnTo>
                  <a:lnTo>
                    <a:pt x="6473812" y="79489"/>
                  </a:lnTo>
                  <a:lnTo>
                    <a:pt x="6480315" y="85877"/>
                  </a:lnTo>
                  <a:lnTo>
                    <a:pt x="6497383" y="89941"/>
                  </a:lnTo>
                  <a:close/>
                </a:path>
                <a:path extrusionOk="0" h="236220" w="10563860">
                  <a:moveTo>
                    <a:pt x="6831089" y="31153"/>
                  </a:moveTo>
                  <a:lnTo>
                    <a:pt x="6828853" y="23114"/>
                  </a:lnTo>
                  <a:lnTo>
                    <a:pt x="6826174" y="22009"/>
                  </a:lnTo>
                  <a:lnTo>
                    <a:pt x="6823418" y="21526"/>
                  </a:lnTo>
                  <a:lnTo>
                    <a:pt x="6820713" y="21526"/>
                  </a:lnTo>
                  <a:lnTo>
                    <a:pt x="6809143" y="24447"/>
                  </a:lnTo>
                  <a:lnTo>
                    <a:pt x="6801091" y="31280"/>
                  </a:lnTo>
                  <a:lnTo>
                    <a:pt x="6799351" y="39204"/>
                  </a:lnTo>
                  <a:lnTo>
                    <a:pt x="6806730" y="45351"/>
                  </a:lnTo>
                  <a:lnTo>
                    <a:pt x="6805384" y="37934"/>
                  </a:lnTo>
                  <a:lnTo>
                    <a:pt x="6811150" y="37477"/>
                  </a:lnTo>
                  <a:lnTo>
                    <a:pt x="6819925" y="37477"/>
                  </a:lnTo>
                  <a:lnTo>
                    <a:pt x="6825450" y="37160"/>
                  </a:lnTo>
                  <a:lnTo>
                    <a:pt x="6829565" y="35445"/>
                  </a:lnTo>
                  <a:lnTo>
                    <a:pt x="6831089" y="31153"/>
                  </a:lnTo>
                  <a:close/>
                </a:path>
                <a:path extrusionOk="0" h="236220" w="10563860">
                  <a:moveTo>
                    <a:pt x="6880352" y="15849"/>
                  </a:moveTo>
                  <a:lnTo>
                    <a:pt x="6873303" y="14363"/>
                  </a:lnTo>
                  <a:lnTo>
                    <a:pt x="6866687" y="12344"/>
                  </a:lnTo>
                  <a:lnTo>
                    <a:pt x="6860591" y="10566"/>
                  </a:lnTo>
                  <a:lnTo>
                    <a:pt x="6855155" y="9791"/>
                  </a:lnTo>
                  <a:lnTo>
                    <a:pt x="6849758" y="9791"/>
                  </a:lnTo>
                  <a:lnTo>
                    <a:pt x="6845668" y="12827"/>
                  </a:lnTo>
                  <a:lnTo>
                    <a:pt x="6843509" y="23101"/>
                  </a:lnTo>
                  <a:lnTo>
                    <a:pt x="6847573" y="27508"/>
                  </a:lnTo>
                  <a:lnTo>
                    <a:pt x="6852767" y="29400"/>
                  </a:lnTo>
                  <a:lnTo>
                    <a:pt x="6858038" y="29400"/>
                  </a:lnTo>
                  <a:lnTo>
                    <a:pt x="6864718" y="28422"/>
                  </a:lnTo>
                  <a:lnTo>
                    <a:pt x="6870992" y="25654"/>
                  </a:lnTo>
                  <a:lnTo>
                    <a:pt x="6876364" y="21374"/>
                  </a:lnTo>
                  <a:lnTo>
                    <a:pt x="6880352" y="15849"/>
                  </a:lnTo>
                  <a:close/>
                </a:path>
                <a:path extrusionOk="0" h="236220" w="10563860">
                  <a:moveTo>
                    <a:pt x="7476833" y="156552"/>
                  </a:moveTo>
                  <a:lnTo>
                    <a:pt x="7462901" y="161036"/>
                  </a:lnTo>
                  <a:lnTo>
                    <a:pt x="7450925" y="167525"/>
                  </a:lnTo>
                  <a:lnTo>
                    <a:pt x="7440892" y="175958"/>
                  </a:lnTo>
                  <a:lnTo>
                    <a:pt x="7432815" y="186283"/>
                  </a:lnTo>
                  <a:lnTo>
                    <a:pt x="7447331" y="182448"/>
                  </a:lnTo>
                  <a:lnTo>
                    <a:pt x="7462253" y="178930"/>
                  </a:lnTo>
                  <a:lnTo>
                    <a:pt x="7473467" y="171665"/>
                  </a:lnTo>
                  <a:lnTo>
                    <a:pt x="7476833" y="156552"/>
                  </a:lnTo>
                  <a:close/>
                </a:path>
                <a:path extrusionOk="0" h="236220" w="10563860">
                  <a:moveTo>
                    <a:pt x="7874762" y="97091"/>
                  </a:moveTo>
                  <a:lnTo>
                    <a:pt x="7863548" y="93751"/>
                  </a:lnTo>
                  <a:lnTo>
                    <a:pt x="7867269" y="82346"/>
                  </a:lnTo>
                  <a:lnTo>
                    <a:pt x="7858544" y="82156"/>
                  </a:lnTo>
                  <a:lnTo>
                    <a:pt x="7843037" y="82918"/>
                  </a:lnTo>
                  <a:lnTo>
                    <a:pt x="7829296" y="85420"/>
                  </a:lnTo>
                  <a:lnTo>
                    <a:pt x="7817612" y="90030"/>
                  </a:lnTo>
                  <a:lnTo>
                    <a:pt x="7808315" y="97091"/>
                  </a:lnTo>
                  <a:lnTo>
                    <a:pt x="7819504" y="100901"/>
                  </a:lnTo>
                  <a:lnTo>
                    <a:pt x="7815821" y="112191"/>
                  </a:lnTo>
                  <a:lnTo>
                    <a:pt x="7818844" y="111442"/>
                  </a:lnTo>
                  <a:lnTo>
                    <a:pt x="7821435" y="111137"/>
                  </a:lnTo>
                  <a:lnTo>
                    <a:pt x="7829969" y="111137"/>
                  </a:lnTo>
                  <a:lnTo>
                    <a:pt x="7845984" y="120459"/>
                  </a:lnTo>
                  <a:lnTo>
                    <a:pt x="7854543" y="120459"/>
                  </a:lnTo>
                  <a:lnTo>
                    <a:pt x="7871244" y="102920"/>
                  </a:lnTo>
                  <a:lnTo>
                    <a:pt x="7874762" y="97091"/>
                  </a:lnTo>
                  <a:close/>
                </a:path>
                <a:path extrusionOk="0" h="236220" w="10563860">
                  <a:moveTo>
                    <a:pt x="7960906" y="226517"/>
                  </a:moveTo>
                  <a:lnTo>
                    <a:pt x="7958823" y="219773"/>
                  </a:lnTo>
                  <a:lnTo>
                    <a:pt x="7948371" y="215785"/>
                  </a:lnTo>
                  <a:lnTo>
                    <a:pt x="7945691" y="230695"/>
                  </a:lnTo>
                  <a:lnTo>
                    <a:pt x="7948701" y="235673"/>
                  </a:lnTo>
                  <a:lnTo>
                    <a:pt x="7952448" y="235673"/>
                  </a:lnTo>
                  <a:lnTo>
                    <a:pt x="7957744" y="232854"/>
                  </a:lnTo>
                  <a:lnTo>
                    <a:pt x="7960906" y="226517"/>
                  </a:lnTo>
                  <a:close/>
                </a:path>
                <a:path extrusionOk="0" h="236220" w="10563860">
                  <a:moveTo>
                    <a:pt x="8051419" y="75196"/>
                  </a:moveTo>
                  <a:lnTo>
                    <a:pt x="8047177" y="70916"/>
                  </a:lnTo>
                  <a:lnTo>
                    <a:pt x="8041500" y="68478"/>
                  </a:lnTo>
                  <a:lnTo>
                    <a:pt x="8036242" y="68478"/>
                  </a:lnTo>
                  <a:lnTo>
                    <a:pt x="8029346" y="68478"/>
                  </a:lnTo>
                  <a:lnTo>
                    <a:pt x="8023199" y="72656"/>
                  </a:lnTo>
                  <a:lnTo>
                    <a:pt x="8022044" y="82334"/>
                  </a:lnTo>
                  <a:lnTo>
                    <a:pt x="8023771" y="82181"/>
                  </a:lnTo>
                  <a:lnTo>
                    <a:pt x="8028787" y="82130"/>
                  </a:lnTo>
                  <a:lnTo>
                    <a:pt x="8035087" y="82207"/>
                  </a:lnTo>
                  <a:lnTo>
                    <a:pt x="8042961" y="82207"/>
                  </a:lnTo>
                  <a:lnTo>
                    <a:pt x="8050123" y="81457"/>
                  </a:lnTo>
                  <a:lnTo>
                    <a:pt x="8051419" y="75196"/>
                  </a:lnTo>
                  <a:close/>
                </a:path>
                <a:path extrusionOk="0" h="236220" w="10563860">
                  <a:moveTo>
                    <a:pt x="8085252" y="179539"/>
                  </a:moveTo>
                  <a:lnTo>
                    <a:pt x="8085036" y="178727"/>
                  </a:lnTo>
                  <a:lnTo>
                    <a:pt x="8083956" y="174802"/>
                  </a:lnTo>
                  <a:lnTo>
                    <a:pt x="8078965" y="172008"/>
                  </a:lnTo>
                  <a:lnTo>
                    <a:pt x="8072133" y="171094"/>
                  </a:lnTo>
                  <a:lnTo>
                    <a:pt x="8065097" y="171094"/>
                  </a:lnTo>
                  <a:lnTo>
                    <a:pt x="8058048" y="173748"/>
                  </a:lnTo>
                  <a:lnTo>
                    <a:pt x="8058886" y="178777"/>
                  </a:lnTo>
                  <a:lnTo>
                    <a:pt x="8059102" y="178727"/>
                  </a:lnTo>
                  <a:lnTo>
                    <a:pt x="8064017" y="179539"/>
                  </a:lnTo>
                  <a:lnTo>
                    <a:pt x="8071993" y="181483"/>
                  </a:lnTo>
                  <a:lnTo>
                    <a:pt x="8079092" y="183959"/>
                  </a:lnTo>
                  <a:lnTo>
                    <a:pt x="8081048" y="186283"/>
                  </a:lnTo>
                  <a:lnTo>
                    <a:pt x="8085252" y="179539"/>
                  </a:lnTo>
                  <a:close/>
                </a:path>
                <a:path extrusionOk="0" h="236220" w="10563860">
                  <a:moveTo>
                    <a:pt x="8110360" y="52959"/>
                  </a:moveTo>
                  <a:lnTo>
                    <a:pt x="8098091" y="57734"/>
                  </a:lnTo>
                  <a:lnTo>
                    <a:pt x="8087449" y="68770"/>
                  </a:lnTo>
                  <a:lnTo>
                    <a:pt x="8082737" y="81153"/>
                  </a:lnTo>
                  <a:lnTo>
                    <a:pt x="8088274" y="89941"/>
                  </a:lnTo>
                  <a:lnTo>
                    <a:pt x="8095488" y="82257"/>
                  </a:lnTo>
                  <a:lnTo>
                    <a:pt x="8103095" y="75082"/>
                  </a:lnTo>
                  <a:lnTo>
                    <a:pt x="8108810" y="66103"/>
                  </a:lnTo>
                  <a:lnTo>
                    <a:pt x="8110360" y="52959"/>
                  </a:lnTo>
                  <a:close/>
                </a:path>
                <a:path extrusionOk="0" h="236220" w="10563860">
                  <a:moveTo>
                    <a:pt x="8213763" y="69202"/>
                  </a:moveTo>
                  <a:lnTo>
                    <a:pt x="8210423" y="59804"/>
                  </a:lnTo>
                  <a:lnTo>
                    <a:pt x="8203336" y="54140"/>
                  </a:lnTo>
                  <a:lnTo>
                    <a:pt x="8192516" y="52247"/>
                  </a:lnTo>
                  <a:lnTo>
                    <a:pt x="8189925" y="52247"/>
                  </a:lnTo>
                  <a:lnTo>
                    <a:pt x="8187106" y="52489"/>
                  </a:lnTo>
                  <a:lnTo>
                    <a:pt x="8184045" y="52959"/>
                  </a:lnTo>
                  <a:lnTo>
                    <a:pt x="8187677" y="64058"/>
                  </a:lnTo>
                  <a:lnTo>
                    <a:pt x="8193773" y="72669"/>
                  </a:lnTo>
                  <a:lnTo>
                    <a:pt x="8202333" y="78752"/>
                  </a:lnTo>
                  <a:lnTo>
                    <a:pt x="8213369" y="82334"/>
                  </a:lnTo>
                  <a:lnTo>
                    <a:pt x="8213763" y="69202"/>
                  </a:lnTo>
                  <a:close/>
                </a:path>
                <a:path extrusionOk="0" h="236220" w="10563860">
                  <a:moveTo>
                    <a:pt x="8382851" y="141693"/>
                  </a:moveTo>
                  <a:lnTo>
                    <a:pt x="8381187" y="140995"/>
                  </a:lnTo>
                  <a:lnTo>
                    <a:pt x="8379485" y="140677"/>
                  </a:lnTo>
                  <a:lnTo>
                    <a:pt x="8377796" y="140677"/>
                  </a:lnTo>
                  <a:lnTo>
                    <a:pt x="8368246" y="143916"/>
                  </a:lnTo>
                  <a:lnTo>
                    <a:pt x="8361756" y="151282"/>
                  </a:lnTo>
                  <a:lnTo>
                    <a:pt x="8360892" y="159181"/>
                  </a:lnTo>
                  <a:lnTo>
                    <a:pt x="8368246" y="164045"/>
                  </a:lnTo>
                  <a:lnTo>
                    <a:pt x="8371332" y="157873"/>
                  </a:lnTo>
                  <a:lnTo>
                    <a:pt x="8377352" y="154635"/>
                  </a:lnTo>
                  <a:lnTo>
                    <a:pt x="8382457" y="150507"/>
                  </a:lnTo>
                  <a:lnTo>
                    <a:pt x="8382851" y="141693"/>
                  </a:lnTo>
                  <a:close/>
                </a:path>
                <a:path extrusionOk="0" h="236220" w="10563860">
                  <a:moveTo>
                    <a:pt x="8472957" y="218948"/>
                  </a:moveTo>
                  <a:lnTo>
                    <a:pt x="8470074" y="211899"/>
                  </a:lnTo>
                  <a:lnTo>
                    <a:pt x="8463597" y="208419"/>
                  </a:lnTo>
                  <a:lnTo>
                    <a:pt x="8454555" y="207479"/>
                  </a:lnTo>
                  <a:lnTo>
                    <a:pt x="8450593" y="207479"/>
                  </a:lnTo>
                  <a:lnTo>
                    <a:pt x="8446249" y="207848"/>
                  </a:lnTo>
                  <a:lnTo>
                    <a:pt x="8441830" y="208292"/>
                  </a:lnTo>
                  <a:lnTo>
                    <a:pt x="8442909" y="220205"/>
                  </a:lnTo>
                  <a:lnTo>
                    <a:pt x="8452117" y="223951"/>
                  </a:lnTo>
                  <a:lnTo>
                    <a:pt x="8463534" y="225412"/>
                  </a:lnTo>
                  <a:lnTo>
                    <a:pt x="8471256" y="230530"/>
                  </a:lnTo>
                  <a:lnTo>
                    <a:pt x="8472957" y="218948"/>
                  </a:lnTo>
                  <a:close/>
                </a:path>
                <a:path extrusionOk="0" h="236220" w="10563860">
                  <a:moveTo>
                    <a:pt x="8870302" y="91097"/>
                  </a:moveTo>
                  <a:lnTo>
                    <a:pt x="8861679" y="89941"/>
                  </a:lnTo>
                  <a:lnTo>
                    <a:pt x="8858580" y="96012"/>
                  </a:lnTo>
                  <a:lnTo>
                    <a:pt x="8852598" y="99250"/>
                  </a:lnTo>
                  <a:lnTo>
                    <a:pt x="8847493" y="103403"/>
                  </a:lnTo>
                  <a:lnTo>
                    <a:pt x="8846960" y="112191"/>
                  </a:lnTo>
                  <a:lnTo>
                    <a:pt x="8869147" y="112191"/>
                  </a:lnTo>
                  <a:lnTo>
                    <a:pt x="8868016" y="103187"/>
                  </a:lnTo>
                  <a:lnTo>
                    <a:pt x="8870302" y="91097"/>
                  </a:lnTo>
                  <a:close/>
                </a:path>
                <a:path extrusionOk="0" h="236220" w="10563860">
                  <a:moveTo>
                    <a:pt x="9591103" y="67589"/>
                  </a:moveTo>
                  <a:lnTo>
                    <a:pt x="9591065" y="58889"/>
                  </a:lnTo>
                  <a:lnTo>
                    <a:pt x="9588576" y="52539"/>
                  </a:lnTo>
                  <a:lnTo>
                    <a:pt x="9584499" y="48653"/>
                  </a:lnTo>
                  <a:lnTo>
                    <a:pt x="9579648" y="47332"/>
                  </a:lnTo>
                  <a:lnTo>
                    <a:pt x="9574657" y="47332"/>
                  </a:lnTo>
                  <a:lnTo>
                    <a:pt x="9569793" y="51422"/>
                  </a:lnTo>
                  <a:lnTo>
                    <a:pt x="9568929" y="60109"/>
                  </a:lnTo>
                  <a:lnTo>
                    <a:pt x="9570212" y="60083"/>
                  </a:lnTo>
                  <a:lnTo>
                    <a:pt x="9579534" y="60083"/>
                  </a:lnTo>
                  <a:lnTo>
                    <a:pt x="9585312" y="63741"/>
                  </a:lnTo>
                  <a:lnTo>
                    <a:pt x="9591103" y="67589"/>
                  </a:lnTo>
                  <a:close/>
                </a:path>
                <a:path extrusionOk="0" h="236220" w="10563860">
                  <a:moveTo>
                    <a:pt x="9959378" y="223266"/>
                  </a:moveTo>
                  <a:lnTo>
                    <a:pt x="9956546" y="213944"/>
                  </a:lnTo>
                  <a:lnTo>
                    <a:pt x="9949447" y="204939"/>
                  </a:lnTo>
                  <a:lnTo>
                    <a:pt x="9940226" y="198132"/>
                  </a:lnTo>
                  <a:lnTo>
                    <a:pt x="9931006" y="195453"/>
                  </a:lnTo>
                  <a:lnTo>
                    <a:pt x="9927374" y="195453"/>
                  </a:lnTo>
                  <a:lnTo>
                    <a:pt x="9924326" y="197091"/>
                  </a:lnTo>
                  <a:lnTo>
                    <a:pt x="9922599" y="201028"/>
                  </a:lnTo>
                  <a:lnTo>
                    <a:pt x="9931616" y="206717"/>
                  </a:lnTo>
                  <a:lnTo>
                    <a:pt x="9939998" y="213055"/>
                  </a:lnTo>
                  <a:lnTo>
                    <a:pt x="9948875" y="218935"/>
                  </a:lnTo>
                  <a:lnTo>
                    <a:pt x="9959378" y="223266"/>
                  </a:lnTo>
                  <a:close/>
                </a:path>
                <a:path extrusionOk="0" h="236220" w="10563860">
                  <a:moveTo>
                    <a:pt x="10021252" y="3606"/>
                  </a:moveTo>
                  <a:lnTo>
                    <a:pt x="10019271" y="0"/>
                  </a:lnTo>
                  <a:lnTo>
                    <a:pt x="10015499" y="0"/>
                  </a:lnTo>
                  <a:lnTo>
                    <a:pt x="10012540" y="0"/>
                  </a:lnTo>
                  <a:lnTo>
                    <a:pt x="10008476" y="2209"/>
                  </a:lnTo>
                  <a:lnTo>
                    <a:pt x="10003396" y="8369"/>
                  </a:lnTo>
                  <a:lnTo>
                    <a:pt x="10008298" y="12776"/>
                  </a:lnTo>
                  <a:lnTo>
                    <a:pt x="10012147" y="14427"/>
                  </a:lnTo>
                  <a:lnTo>
                    <a:pt x="10019182" y="14427"/>
                  </a:lnTo>
                  <a:lnTo>
                    <a:pt x="10021202" y="10820"/>
                  </a:lnTo>
                  <a:lnTo>
                    <a:pt x="10021252" y="3606"/>
                  </a:lnTo>
                  <a:close/>
                </a:path>
                <a:path extrusionOk="0" h="236220" w="10563860">
                  <a:moveTo>
                    <a:pt x="10025558" y="75184"/>
                  </a:moveTo>
                  <a:lnTo>
                    <a:pt x="9996233" y="75184"/>
                  </a:lnTo>
                  <a:lnTo>
                    <a:pt x="9996233" y="89928"/>
                  </a:lnTo>
                  <a:lnTo>
                    <a:pt x="10025558" y="89928"/>
                  </a:lnTo>
                  <a:lnTo>
                    <a:pt x="10025558" y="75184"/>
                  </a:lnTo>
                  <a:close/>
                </a:path>
                <a:path extrusionOk="0" h="236220" w="10563860">
                  <a:moveTo>
                    <a:pt x="10106698" y="97091"/>
                  </a:moveTo>
                  <a:lnTo>
                    <a:pt x="10104831" y="97548"/>
                  </a:lnTo>
                  <a:lnTo>
                    <a:pt x="10102685" y="97713"/>
                  </a:lnTo>
                  <a:lnTo>
                    <a:pt x="10097364" y="97713"/>
                  </a:lnTo>
                  <a:lnTo>
                    <a:pt x="10084321" y="96583"/>
                  </a:lnTo>
                  <a:lnTo>
                    <a:pt x="10081349" y="96583"/>
                  </a:lnTo>
                  <a:lnTo>
                    <a:pt x="10072357" y="96583"/>
                  </a:lnTo>
                  <a:lnTo>
                    <a:pt x="10065982" y="99174"/>
                  </a:lnTo>
                  <a:lnTo>
                    <a:pt x="10069906" y="112179"/>
                  </a:lnTo>
                  <a:lnTo>
                    <a:pt x="10077183" y="112534"/>
                  </a:lnTo>
                  <a:lnTo>
                    <a:pt x="10080663" y="112534"/>
                  </a:lnTo>
                  <a:lnTo>
                    <a:pt x="10090417" y="111950"/>
                  </a:lnTo>
                  <a:lnTo>
                    <a:pt x="10098507" y="109677"/>
                  </a:lnTo>
                  <a:lnTo>
                    <a:pt x="10104196" y="104978"/>
                  </a:lnTo>
                  <a:lnTo>
                    <a:pt x="10106698" y="97091"/>
                  </a:lnTo>
                  <a:close/>
                </a:path>
                <a:path extrusionOk="0" h="236220" w="10563860">
                  <a:moveTo>
                    <a:pt x="10334904" y="45364"/>
                  </a:moveTo>
                  <a:lnTo>
                    <a:pt x="10332809" y="45554"/>
                  </a:lnTo>
                  <a:lnTo>
                    <a:pt x="10326586" y="45554"/>
                  </a:lnTo>
                  <a:lnTo>
                    <a:pt x="10312794" y="37985"/>
                  </a:lnTo>
                  <a:lnTo>
                    <a:pt x="10307688" y="37985"/>
                  </a:lnTo>
                  <a:lnTo>
                    <a:pt x="10306279" y="38023"/>
                  </a:lnTo>
                  <a:lnTo>
                    <a:pt x="10305517" y="38100"/>
                  </a:lnTo>
                  <a:lnTo>
                    <a:pt x="10305517" y="60109"/>
                  </a:lnTo>
                  <a:lnTo>
                    <a:pt x="10308450" y="60502"/>
                  </a:lnTo>
                  <a:lnTo>
                    <a:pt x="10311193" y="60718"/>
                  </a:lnTo>
                  <a:lnTo>
                    <a:pt x="10313759" y="60718"/>
                  </a:lnTo>
                  <a:lnTo>
                    <a:pt x="10321925" y="59829"/>
                  </a:lnTo>
                  <a:lnTo>
                    <a:pt x="10328288" y="57061"/>
                  </a:lnTo>
                  <a:lnTo>
                    <a:pt x="10332682" y="52285"/>
                  </a:lnTo>
                  <a:lnTo>
                    <a:pt x="10334904" y="45364"/>
                  </a:lnTo>
                  <a:close/>
                </a:path>
                <a:path extrusionOk="0" h="236220" w="10563860">
                  <a:moveTo>
                    <a:pt x="10563352" y="52959"/>
                  </a:moveTo>
                  <a:lnTo>
                    <a:pt x="10562946" y="43078"/>
                  </a:lnTo>
                  <a:lnTo>
                    <a:pt x="10559707" y="36042"/>
                  </a:lnTo>
                  <a:lnTo>
                    <a:pt x="10553675" y="31838"/>
                  </a:lnTo>
                  <a:lnTo>
                    <a:pt x="10544861" y="30441"/>
                  </a:lnTo>
                  <a:lnTo>
                    <a:pt x="10543692" y="30441"/>
                  </a:lnTo>
                  <a:lnTo>
                    <a:pt x="10542486" y="30492"/>
                  </a:lnTo>
                  <a:lnTo>
                    <a:pt x="10541203" y="30607"/>
                  </a:lnTo>
                  <a:lnTo>
                    <a:pt x="10541203" y="52959"/>
                  </a:lnTo>
                  <a:lnTo>
                    <a:pt x="10563352" y="5295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01" name="Google Shape;9501;gefe2f4b35a_0_4785"/>
            <p:cNvSpPr/>
            <p:nvPr/>
          </p:nvSpPr>
          <p:spPr>
            <a:xfrm>
              <a:off x="-1612" y="4129036"/>
              <a:ext cx="10579735" cy="279400"/>
            </a:xfrm>
            <a:custGeom>
              <a:rect b="b" l="l" r="r" t="t"/>
              <a:pathLst>
                <a:path extrusionOk="0" h="279400" w="10579735">
                  <a:moveTo>
                    <a:pt x="32524" y="228066"/>
                  </a:moveTo>
                  <a:lnTo>
                    <a:pt x="31534" y="222262"/>
                  </a:lnTo>
                  <a:lnTo>
                    <a:pt x="27724" y="222351"/>
                  </a:lnTo>
                  <a:lnTo>
                    <a:pt x="19824" y="221894"/>
                  </a:lnTo>
                  <a:lnTo>
                    <a:pt x="12852" y="220510"/>
                  </a:lnTo>
                  <a:lnTo>
                    <a:pt x="6858" y="218147"/>
                  </a:lnTo>
                  <a:lnTo>
                    <a:pt x="1866" y="214782"/>
                  </a:lnTo>
                  <a:lnTo>
                    <a:pt x="0" y="222224"/>
                  </a:lnTo>
                  <a:lnTo>
                    <a:pt x="2819" y="227368"/>
                  </a:lnTo>
                  <a:lnTo>
                    <a:pt x="8763" y="230365"/>
                  </a:lnTo>
                  <a:lnTo>
                    <a:pt x="16230" y="231330"/>
                  </a:lnTo>
                  <a:lnTo>
                    <a:pt x="24460" y="231330"/>
                  </a:lnTo>
                  <a:lnTo>
                    <a:pt x="32524" y="228066"/>
                  </a:lnTo>
                  <a:close/>
                </a:path>
                <a:path extrusionOk="0" h="279400" w="10579735">
                  <a:moveTo>
                    <a:pt x="473506" y="7480"/>
                  </a:moveTo>
                  <a:lnTo>
                    <a:pt x="451281" y="7480"/>
                  </a:lnTo>
                  <a:lnTo>
                    <a:pt x="451281" y="22364"/>
                  </a:lnTo>
                  <a:lnTo>
                    <a:pt x="473506" y="22364"/>
                  </a:lnTo>
                  <a:lnTo>
                    <a:pt x="473506" y="7480"/>
                  </a:lnTo>
                  <a:close/>
                </a:path>
                <a:path extrusionOk="0" h="279400" w="10579735">
                  <a:moveTo>
                    <a:pt x="683120" y="153670"/>
                  </a:moveTo>
                  <a:lnTo>
                    <a:pt x="679780" y="140677"/>
                  </a:lnTo>
                  <a:lnTo>
                    <a:pt x="666115" y="141871"/>
                  </a:lnTo>
                  <a:lnTo>
                    <a:pt x="653935" y="144500"/>
                  </a:lnTo>
                  <a:lnTo>
                    <a:pt x="643597" y="148971"/>
                  </a:lnTo>
                  <a:lnTo>
                    <a:pt x="635482" y="155663"/>
                  </a:lnTo>
                  <a:lnTo>
                    <a:pt x="637590" y="155016"/>
                  </a:lnTo>
                  <a:lnTo>
                    <a:pt x="640105" y="154787"/>
                  </a:lnTo>
                  <a:lnTo>
                    <a:pt x="646582" y="154787"/>
                  </a:lnTo>
                  <a:lnTo>
                    <a:pt x="663181" y="156514"/>
                  </a:lnTo>
                  <a:lnTo>
                    <a:pt x="676427" y="156514"/>
                  </a:lnTo>
                  <a:lnTo>
                    <a:pt x="683120" y="153670"/>
                  </a:lnTo>
                  <a:close/>
                </a:path>
                <a:path extrusionOk="0" h="279400" w="10579735">
                  <a:moveTo>
                    <a:pt x="745972" y="74079"/>
                  </a:moveTo>
                  <a:lnTo>
                    <a:pt x="743724" y="65430"/>
                  </a:lnTo>
                  <a:lnTo>
                    <a:pt x="737323" y="58826"/>
                  </a:lnTo>
                  <a:lnTo>
                    <a:pt x="728459" y="54610"/>
                  </a:lnTo>
                  <a:lnTo>
                    <a:pt x="718781" y="53124"/>
                  </a:lnTo>
                  <a:lnTo>
                    <a:pt x="709879" y="53124"/>
                  </a:lnTo>
                  <a:lnTo>
                    <a:pt x="702106" y="57188"/>
                  </a:lnTo>
                  <a:lnTo>
                    <a:pt x="701649" y="66598"/>
                  </a:lnTo>
                  <a:lnTo>
                    <a:pt x="710730" y="66192"/>
                  </a:lnTo>
                  <a:lnTo>
                    <a:pt x="715048" y="66192"/>
                  </a:lnTo>
                  <a:lnTo>
                    <a:pt x="724484" y="66535"/>
                  </a:lnTo>
                  <a:lnTo>
                    <a:pt x="732967" y="67767"/>
                  </a:lnTo>
                  <a:lnTo>
                    <a:pt x="740232" y="70180"/>
                  </a:lnTo>
                  <a:lnTo>
                    <a:pt x="745972" y="74079"/>
                  </a:lnTo>
                  <a:close/>
                </a:path>
                <a:path extrusionOk="0" h="279400" w="10579735">
                  <a:moveTo>
                    <a:pt x="848995" y="259372"/>
                  </a:moveTo>
                  <a:lnTo>
                    <a:pt x="844765" y="255193"/>
                  </a:lnTo>
                  <a:lnTo>
                    <a:pt x="839089" y="252780"/>
                  </a:lnTo>
                  <a:lnTo>
                    <a:pt x="833843" y="252780"/>
                  </a:lnTo>
                  <a:lnTo>
                    <a:pt x="826935" y="252780"/>
                  </a:lnTo>
                  <a:lnTo>
                    <a:pt x="820762" y="256971"/>
                  </a:lnTo>
                  <a:lnTo>
                    <a:pt x="819632" y="266865"/>
                  </a:lnTo>
                  <a:lnTo>
                    <a:pt x="822109" y="266534"/>
                  </a:lnTo>
                  <a:lnTo>
                    <a:pt x="839838" y="266496"/>
                  </a:lnTo>
                  <a:lnTo>
                    <a:pt x="847458" y="266026"/>
                  </a:lnTo>
                  <a:lnTo>
                    <a:pt x="848995" y="259372"/>
                  </a:lnTo>
                  <a:close/>
                </a:path>
                <a:path extrusionOk="0" h="279400" w="10579735">
                  <a:moveTo>
                    <a:pt x="907961" y="133540"/>
                  </a:moveTo>
                  <a:lnTo>
                    <a:pt x="906957" y="124980"/>
                  </a:lnTo>
                  <a:lnTo>
                    <a:pt x="902970" y="118567"/>
                  </a:lnTo>
                  <a:lnTo>
                    <a:pt x="897128" y="114541"/>
                  </a:lnTo>
                  <a:lnTo>
                    <a:pt x="890612" y="113144"/>
                  </a:lnTo>
                  <a:lnTo>
                    <a:pt x="884466" y="113144"/>
                  </a:lnTo>
                  <a:lnTo>
                    <a:pt x="878967" y="117055"/>
                  </a:lnTo>
                  <a:lnTo>
                    <a:pt x="878611" y="125831"/>
                  </a:lnTo>
                  <a:lnTo>
                    <a:pt x="887107" y="127876"/>
                  </a:lnTo>
                  <a:lnTo>
                    <a:pt x="891336" y="134226"/>
                  </a:lnTo>
                  <a:lnTo>
                    <a:pt x="903566" y="134226"/>
                  </a:lnTo>
                  <a:lnTo>
                    <a:pt x="905637" y="134023"/>
                  </a:lnTo>
                  <a:lnTo>
                    <a:pt x="907961" y="133540"/>
                  </a:lnTo>
                  <a:close/>
                </a:path>
                <a:path extrusionOk="0" h="279400" w="10579735">
                  <a:moveTo>
                    <a:pt x="1187945" y="207518"/>
                  </a:moveTo>
                  <a:lnTo>
                    <a:pt x="1178166" y="208788"/>
                  </a:lnTo>
                  <a:lnTo>
                    <a:pt x="1169784" y="211518"/>
                  </a:lnTo>
                  <a:lnTo>
                    <a:pt x="1163154" y="215938"/>
                  </a:lnTo>
                  <a:lnTo>
                    <a:pt x="1158595" y="222262"/>
                  </a:lnTo>
                  <a:lnTo>
                    <a:pt x="1161338" y="222592"/>
                  </a:lnTo>
                  <a:lnTo>
                    <a:pt x="1163916" y="222758"/>
                  </a:lnTo>
                  <a:lnTo>
                    <a:pt x="1166342" y="222758"/>
                  </a:lnTo>
                  <a:lnTo>
                    <a:pt x="1174673" y="221907"/>
                  </a:lnTo>
                  <a:lnTo>
                    <a:pt x="1181176" y="219214"/>
                  </a:lnTo>
                  <a:lnTo>
                    <a:pt x="1185659" y="214490"/>
                  </a:lnTo>
                  <a:lnTo>
                    <a:pt x="1187945" y="207518"/>
                  </a:lnTo>
                  <a:close/>
                </a:path>
                <a:path extrusionOk="0" h="279400" w="10579735">
                  <a:moveTo>
                    <a:pt x="1283690" y="74079"/>
                  </a:moveTo>
                  <a:lnTo>
                    <a:pt x="1280096" y="72364"/>
                  </a:lnTo>
                  <a:lnTo>
                    <a:pt x="1276426" y="71628"/>
                  </a:lnTo>
                  <a:lnTo>
                    <a:pt x="1272933" y="71628"/>
                  </a:lnTo>
                  <a:lnTo>
                    <a:pt x="1261465" y="74447"/>
                  </a:lnTo>
                  <a:lnTo>
                    <a:pt x="1254061" y="81203"/>
                  </a:lnTo>
                  <a:lnTo>
                    <a:pt x="1253261" y="89382"/>
                  </a:lnTo>
                  <a:lnTo>
                    <a:pt x="1261592" y="96443"/>
                  </a:lnTo>
                  <a:lnTo>
                    <a:pt x="1263967" y="87668"/>
                  </a:lnTo>
                  <a:lnTo>
                    <a:pt x="1271485" y="84048"/>
                  </a:lnTo>
                  <a:lnTo>
                    <a:pt x="1279575" y="81038"/>
                  </a:lnTo>
                  <a:lnTo>
                    <a:pt x="1283690" y="74079"/>
                  </a:lnTo>
                  <a:close/>
                </a:path>
                <a:path extrusionOk="0" h="279400" w="10579735">
                  <a:moveTo>
                    <a:pt x="1290916" y="140690"/>
                  </a:moveTo>
                  <a:lnTo>
                    <a:pt x="1288237" y="140360"/>
                  </a:lnTo>
                  <a:lnTo>
                    <a:pt x="1285697" y="140182"/>
                  </a:lnTo>
                  <a:lnTo>
                    <a:pt x="1283322" y="140182"/>
                  </a:lnTo>
                  <a:lnTo>
                    <a:pt x="1274914" y="141071"/>
                  </a:lnTo>
                  <a:lnTo>
                    <a:pt x="1268361" y="143865"/>
                  </a:lnTo>
                  <a:lnTo>
                    <a:pt x="1263853" y="148678"/>
                  </a:lnTo>
                  <a:lnTo>
                    <a:pt x="1261592" y="155663"/>
                  </a:lnTo>
                  <a:lnTo>
                    <a:pt x="1264323" y="156006"/>
                  </a:lnTo>
                  <a:lnTo>
                    <a:pt x="1266901" y="156184"/>
                  </a:lnTo>
                  <a:lnTo>
                    <a:pt x="1269301" y="156184"/>
                  </a:lnTo>
                  <a:lnTo>
                    <a:pt x="1277670" y="155282"/>
                  </a:lnTo>
                  <a:lnTo>
                    <a:pt x="1284185" y="152514"/>
                  </a:lnTo>
                  <a:lnTo>
                    <a:pt x="1288669" y="147701"/>
                  </a:lnTo>
                  <a:lnTo>
                    <a:pt x="1290916" y="140690"/>
                  </a:lnTo>
                  <a:close/>
                </a:path>
                <a:path extrusionOk="0" h="279400" w="10579735">
                  <a:moveTo>
                    <a:pt x="1379575" y="74079"/>
                  </a:moveTo>
                  <a:lnTo>
                    <a:pt x="1357452" y="74079"/>
                  </a:lnTo>
                  <a:lnTo>
                    <a:pt x="1357452" y="88823"/>
                  </a:lnTo>
                  <a:lnTo>
                    <a:pt x="1379575" y="88823"/>
                  </a:lnTo>
                  <a:lnTo>
                    <a:pt x="1379575" y="74079"/>
                  </a:lnTo>
                  <a:close/>
                </a:path>
                <a:path extrusionOk="0" h="279400" w="10579735">
                  <a:moveTo>
                    <a:pt x="1453222" y="162915"/>
                  </a:moveTo>
                  <a:lnTo>
                    <a:pt x="1451419" y="163360"/>
                  </a:lnTo>
                  <a:lnTo>
                    <a:pt x="1449349" y="163525"/>
                  </a:lnTo>
                  <a:lnTo>
                    <a:pt x="1444028" y="163525"/>
                  </a:lnTo>
                  <a:lnTo>
                    <a:pt x="1430489" y="162255"/>
                  </a:lnTo>
                  <a:lnTo>
                    <a:pt x="1427441" y="162255"/>
                  </a:lnTo>
                  <a:lnTo>
                    <a:pt x="1418678" y="162255"/>
                  </a:lnTo>
                  <a:lnTo>
                    <a:pt x="1412557" y="164871"/>
                  </a:lnTo>
                  <a:lnTo>
                    <a:pt x="1416405" y="177673"/>
                  </a:lnTo>
                  <a:lnTo>
                    <a:pt x="1419821" y="177838"/>
                  </a:lnTo>
                  <a:lnTo>
                    <a:pt x="1421460" y="177838"/>
                  </a:lnTo>
                  <a:lnTo>
                    <a:pt x="1432102" y="176923"/>
                  </a:lnTo>
                  <a:lnTo>
                    <a:pt x="1440967" y="174129"/>
                  </a:lnTo>
                  <a:lnTo>
                    <a:pt x="1448003" y="169468"/>
                  </a:lnTo>
                  <a:lnTo>
                    <a:pt x="1453222" y="162915"/>
                  </a:lnTo>
                  <a:close/>
                </a:path>
                <a:path extrusionOk="0" h="279400" w="10579735">
                  <a:moveTo>
                    <a:pt x="1548714" y="251764"/>
                  </a:moveTo>
                  <a:lnTo>
                    <a:pt x="1532394" y="253847"/>
                  </a:lnTo>
                  <a:lnTo>
                    <a:pt x="1517281" y="257187"/>
                  </a:lnTo>
                  <a:lnTo>
                    <a:pt x="1505026" y="263372"/>
                  </a:lnTo>
                  <a:lnTo>
                    <a:pt x="1497266" y="274002"/>
                  </a:lnTo>
                  <a:lnTo>
                    <a:pt x="1500759" y="277774"/>
                  </a:lnTo>
                  <a:lnTo>
                    <a:pt x="1503718" y="279069"/>
                  </a:lnTo>
                  <a:lnTo>
                    <a:pt x="1509966" y="279069"/>
                  </a:lnTo>
                  <a:lnTo>
                    <a:pt x="1513243" y="277520"/>
                  </a:lnTo>
                  <a:lnTo>
                    <a:pt x="1521218" y="274408"/>
                  </a:lnTo>
                  <a:lnTo>
                    <a:pt x="1525930" y="272859"/>
                  </a:lnTo>
                  <a:lnTo>
                    <a:pt x="1534871" y="272859"/>
                  </a:lnTo>
                  <a:lnTo>
                    <a:pt x="1538008" y="273189"/>
                  </a:lnTo>
                  <a:lnTo>
                    <a:pt x="1541526" y="274002"/>
                  </a:lnTo>
                  <a:lnTo>
                    <a:pt x="1541259" y="263867"/>
                  </a:lnTo>
                  <a:lnTo>
                    <a:pt x="1548714" y="251764"/>
                  </a:lnTo>
                  <a:close/>
                </a:path>
                <a:path extrusionOk="0" h="279400" w="10579735">
                  <a:moveTo>
                    <a:pt x="1576654" y="65468"/>
                  </a:moveTo>
                  <a:lnTo>
                    <a:pt x="1570875" y="59334"/>
                  </a:lnTo>
                  <a:lnTo>
                    <a:pt x="1561007" y="65328"/>
                  </a:lnTo>
                  <a:lnTo>
                    <a:pt x="1558607" y="69672"/>
                  </a:lnTo>
                  <a:lnTo>
                    <a:pt x="1561299" y="72313"/>
                  </a:lnTo>
                  <a:lnTo>
                    <a:pt x="1566773" y="73202"/>
                  </a:lnTo>
                  <a:lnTo>
                    <a:pt x="1572488" y="72364"/>
                  </a:lnTo>
                  <a:lnTo>
                    <a:pt x="1576489" y="69799"/>
                  </a:lnTo>
                  <a:lnTo>
                    <a:pt x="1576654" y="65468"/>
                  </a:lnTo>
                  <a:close/>
                </a:path>
                <a:path extrusionOk="0" h="279400" w="10579735">
                  <a:moveTo>
                    <a:pt x="1585569" y="162928"/>
                  </a:moveTo>
                  <a:lnTo>
                    <a:pt x="1572133" y="166128"/>
                  </a:lnTo>
                  <a:lnTo>
                    <a:pt x="1560042" y="170675"/>
                  </a:lnTo>
                  <a:lnTo>
                    <a:pt x="1551495" y="178816"/>
                  </a:lnTo>
                  <a:lnTo>
                    <a:pt x="1548714" y="192773"/>
                  </a:lnTo>
                  <a:lnTo>
                    <a:pt x="1562417" y="189649"/>
                  </a:lnTo>
                  <a:lnTo>
                    <a:pt x="1571904" y="182384"/>
                  </a:lnTo>
                  <a:lnTo>
                    <a:pt x="1579003" y="172859"/>
                  </a:lnTo>
                  <a:lnTo>
                    <a:pt x="1585569" y="162928"/>
                  </a:lnTo>
                  <a:close/>
                </a:path>
                <a:path extrusionOk="0" h="279400" w="10579735">
                  <a:moveTo>
                    <a:pt x="1593037" y="237020"/>
                  </a:moveTo>
                  <a:lnTo>
                    <a:pt x="1584020" y="234442"/>
                  </a:lnTo>
                  <a:lnTo>
                    <a:pt x="1575904" y="231902"/>
                  </a:lnTo>
                  <a:lnTo>
                    <a:pt x="1568767" y="231902"/>
                  </a:lnTo>
                  <a:lnTo>
                    <a:pt x="1560880" y="231902"/>
                  </a:lnTo>
                  <a:lnTo>
                    <a:pt x="1554175" y="235013"/>
                  </a:lnTo>
                  <a:lnTo>
                    <a:pt x="1548726" y="244627"/>
                  </a:lnTo>
                  <a:lnTo>
                    <a:pt x="1553070" y="249262"/>
                  </a:lnTo>
                  <a:lnTo>
                    <a:pt x="1562722" y="252310"/>
                  </a:lnTo>
                  <a:lnTo>
                    <a:pt x="1571904" y="252310"/>
                  </a:lnTo>
                  <a:lnTo>
                    <a:pt x="1579791" y="251460"/>
                  </a:lnTo>
                  <a:lnTo>
                    <a:pt x="1586547" y="248793"/>
                  </a:lnTo>
                  <a:lnTo>
                    <a:pt x="1591259" y="244055"/>
                  </a:lnTo>
                  <a:lnTo>
                    <a:pt x="1593037" y="237020"/>
                  </a:lnTo>
                  <a:close/>
                </a:path>
                <a:path extrusionOk="0" h="279400" w="10579735">
                  <a:moveTo>
                    <a:pt x="1751761" y="79603"/>
                  </a:moveTo>
                  <a:lnTo>
                    <a:pt x="1747850" y="66598"/>
                  </a:lnTo>
                  <a:lnTo>
                    <a:pt x="1743646" y="66484"/>
                  </a:lnTo>
                  <a:lnTo>
                    <a:pt x="1732584" y="67424"/>
                  </a:lnTo>
                  <a:lnTo>
                    <a:pt x="1723504" y="70269"/>
                  </a:lnTo>
                  <a:lnTo>
                    <a:pt x="1716354" y="75006"/>
                  </a:lnTo>
                  <a:lnTo>
                    <a:pt x="1711096" y="81686"/>
                  </a:lnTo>
                  <a:lnTo>
                    <a:pt x="1712912" y="81229"/>
                  </a:lnTo>
                  <a:lnTo>
                    <a:pt x="1715020" y="81064"/>
                  </a:lnTo>
                  <a:lnTo>
                    <a:pt x="1720265" y="81064"/>
                  </a:lnTo>
                  <a:lnTo>
                    <a:pt x="1733283" y="82194"/>
                  </a:lnTo>
                  <a:lnTo>
                    <a:pt x="1745297" y="82194"/>
                  </a:lnTo>
                  <a:lnTo>
                    <a:pt x="1751761" y="79603"/>
                  </a:lnTo>
                  <a:close/>
                </a:path>
                <a:path extrusionOk="0" h="279400" w="10579735">
                  <a:moveTo>
                    <a:pt x="1843366" y="88836"/>
                  </a:moveTo>
                  <a:lnTo>
                    <a:pt x="1840877" y="89179"/>
                  </a:lnTo>
                  <a:lnTo>
                    <a:pt x="1823224" y="89217"/>
                  </a:lnTo>
                  <a:lnTo>
                    <a:pt x="1815566" y="89687"/>
                  </a:lnTo>
                  <a:lnTo>
                    <a:pt x="1814017" y="96443"/>
                  </a:lnTo>
                  <a:lnTo>
                    <a:pt x="1818208" y="100507"/>
                  </a:lnTo>
                  <a:lnTo>
                    <a:pt x="1823847" y="102857"/>
                  </a:lnTo>
                  <a:lnTo>
                    <a:pt x="1836000" y="102857"/>
                  </a:lnTo>
                  <a:lnTo>
                    <a:pt x="1842211" y="98691"/>
                  </a:lnTo>
                  <a:lnTo>
                    <a:pt x="1843366" y="88836"/>
                  </a:lnTo>
                  <a:close/>
                </a:path>
                <a:path extrusionOk="0" h="279400" w="10579735">
                  <a:moveTo>
                    <a:pt x="1887677" y="251752"/>
                  </a:moveTo>
                  <a:lnTo>
                    <a:pt x="1884883" y="251853"/>
                  </a:lnTo>
                  <a:lnTo>
                    <a:pt x="1883537" y="251853"/>
                  </a:lnTo>
                  <a:lnTo>
                    <a:pt x="1875853" y="251447"/>
                  </a:lnTo>
                  <a:lnTo>
                    <a:pt x="1869008" y="250164"/>
                  </a:lnTo>
                  <a:lnTo>
                    <a:pt x="1863140" y="247916"/>
                  </a:lnTo>
                  <a:lnTo>
                    <a:pt x="1858340" y="244614"/>
                  </a:lnTo>
                  <a:lnTo>
                    <a:pt x="1858340" y="274002"/>
                  </a:lnTo>
                  <a:lnTo>
                    <a:pt x="1860308" y="274129"/>
                  </a:lnTo>
                  <a:lnTo>
                    <a:pt x="1861235" y="274129"/>
                  </a:lnTo>
                  <a:lnTo>
                    <a:pt x="1871294" y="272110"/>
                  </a:lnTo>
                  <a:lnTo>
                    <a:pt x="1878228" y="266865"/>
                  </a:lnTo>
                  <a:lnTo>
                    <a:pt x="1883283" y="259664"/>
                  </a:lnTo>
                  <a:lnTo>
                    <a:pt x="1887677" y="251752"/>
                  </a:lnTo>
                  <a:close/>
                </a:path>
                <a:path extrusionOk="0" h="279400" w="10579735">
                  <a:moveTo>
                    <a:pt x="1902371" y="222262"/>
                  </a:moveTo>
                  <a:lnTo>
                    <a:pt x="1899602" y="220776"/>
                  </a:lnTo>
                  <a:lnTo>
                    <a:pt x="1888553" y="213487"/>
                  </a:lnTo>
                  <a:lnTo>
                    <a:pt x="1880819" y="213487"/>
                  </a:lnTo>
                  <a:lnTo>
                    <a:pt x="1876577" y="213487"/>
                  </a:lnTo>
                  <a:lnTo>
                    <a:pt x="1873326" y="215684"/>
                  </a:lnTo>
                  <a:lnTo>
                    <a:pt x="1873008" y="222262"/>
                  </a:lnTo>
                  <a:lnTo>
                    <a:pt x="1874494" y="221500"/>
                  </a:lnTo>
                  <a:lnTo>
                    <a:pt x="1875955" y="221183"/>
                  </a:lnTo>
                  <a:lnTo>
                    <a:pt x="1881289" y="221183"/>
                  </a:lnTo>
                  <a:lnTo>
                    <a:pt x="1884908" y="223596"/>
                  </a:lnTo>
                  <a:lnTo>
                    <a:pt x="1891436" y="228422"/>
                  </a:lnTo>
                  <a:lnTo>
                    <a:pt x="1894332" y="230835"/>
                  </a:lnTo>
                  <a:lnTo>
                    <a:pt x="1899069" y="230835"/>
                  </a:lnTo>
                  <a:lnTo>
                    <a:pt x="1900974" y="228663"/>
                  </a:lnTo>
                  <a:lnTo>
                    <a:pt x="1902371" y="222262"/>
                  </a:lnTo>
                  <a:close/>
                </a:path>
                <a:path extrusionOk="0" h="279400" w="10579735">
                  <a:moveTo>
                    <a:pt x="2107450" y="238150"/>
                  </a:moveTo>
                  <a:lnTo>
                    <a:pt x="2101227" y="229768"/>
                  </a:lnTo>
                  <a:lnTo>
                    <a:pt x="2097227" y="240347"/>
                  </a:lnTo>
                  <a:lnTo>
                    <a:pt x="2085327" y="243090"/>
                  </a:lnTo>
                  <a:lnTo>
                    <a:pt x="2074037" y="246570"/>
                  </a:lnTo>
                  <a:lnTo>
                    <a:pt x="2071839" y="259372"/>
                  </a:lnTo>
                  <a:lnTo>
                    <a:pt x="2074138" y="260045"/>
                  </a:lnTo>
                  <a:lnTo>
                    <a:pt x="2076488" y="260350"/>
                  </a:lnTo>
                  <a:lnTo>
                    <a:pt x="2078824" y="260350"/>
                  </a:lnTo>
                  <a:lnTo>
                    <a:pt x="2093010" y="256768"/>
                  </a:lnTo>
                  <a:lnTo>
                    <a:pt x="2103640" y="248259"/>
                  </a:lnTo>
                  <a:lnTo>
                    <a:pt x="2107450" y="238150"/>
                  </a:lnTo>
                  <a:close/>
                </a:path>
                <a:path extrusionOk="0" h="279400" w="10579735">
                  <a:moveTo>
                    <a:pt x="2395855" y="192760"/>
                  </a:moveTo>
                  <a:lnTo>
                    <a:pt x="2390063" y="191046"/>
                  </a:lnTo>
                  <a:lnTo>
                    <a:pt x="2387219" y="186436"/>
                  </a:lnTo>
                  <a:lnTo>
                    <a:pt x="2388692" y="177673"/>
                  </a:lnTo>
                  <a:lnTo>
                    <a:pt x="2375433" y="181140"/>
                  </a:lnTo>
                  <a:lnTo>
                    <a:pt x="2361971" y="184365"/>
                  </a:lnTo>
                  <a:lnTo>
                    <a:pt x="2350782" y="189839"/>
                  </a:lnTo>
                  <a:lnTo>
                    <a:pt x="2344343" y="200037"/>
                  </a:lnTo>
                  <a:lnTo>
                    <a:pt x="2351722" y="202742"/>
                  </a:lnTo>
                  <a:lnTo>
                    <a:pt x="2358999" y="204825"/>
                  </a:lnTo>
                  <a:lnTo>
                    <a:pt x="2366048" y="206184"/>
                  </a:lnTo>
                  <a:lnTo>
                    <a:pt x="2372728" y="206667"/>
                  </a:lnTo>
                  <a:lnTo>
                    <a:pt x="2380056" y="205917"/>
                  </a:lnTo>
                  <a:lnTo>
                    <a:pt x="2386495" y="203492"/>
                  </a:lnTo>
                  <a:lnTo>
                    <a:pt x="2391829" y="199186"/>
                  </a:lnTo>
                  <a:lnTo>
                    <a:pt x="2395855" y="192760"/>
                  </a:lnTo>
                  <a:close/>
                </a:path>
                <a:path extrusionOk="0" h="279400" w="10579735">
                  <a:moveTo>
                    <a:pt x="2543149" y="81699"/>
                  </a:moveTo>
                  <a:lnTo>
                    <a:pt x="2541651" y="81902"/>
                  </a:lnTo>
                  <a:lnTo>
                    <a:pt x="2540266" y="82003"/>
                  </a:lnTo>
                  <a:lnTo>
                    <a:pt x="2529230" y="82003"/>
                  </a:lnTo>
                  <a:lnTo>
                    <a:pt x="2513419" y="58966"/>
                  </a:lnTo>
                  <a:lnTo>
                    <a:pt x="2503690" y="58966"/>
                  </a:lnTo>
                  <a:lnTo>
                    <a:pt x="2502293" y="58966"/>
                  </a:lnTo>
                  <a:lnTo>
                    <a:pt x="2500782" y="59080"/>
                  </a:lnTo>
                  <a:lnTo>
                    <a:pt x="2499144" y="59334"/>
                  </a:lnTo>
                  <a:lnTo>
                    <a:pt x="2501912" y="71628"/>
                  </a:lnTo>
                  <a:lnTo>
                    <a:pt x="2509634" y="82575"/>
                  </a:lnTo>
                  <a:lnTo>
                    <a:pt x="2519984" y="90436"/>
                  </a:lnTo>
                  <a:lnTo>
                    <a:pt x="2530652" y="93446"/>
                  </a:lnTo>
                  <a:lnTo>
                    <a:pt x="2536533" y="93446"/>
                  </a:lnTo>
                  <a:lnTo>
                    <a:pt x="2541397" y="90055"/>
                  </a:lnTo>
                  <a:lnTo>
                    <a:pt x="2543149" y="81699"/>
                  </a:lnTo>
                  <a:close/>
                </a:path>
                <a:path extrusionOk="0" h="279400" w="10579735">
                  <a:moveTo>
                    <a:pt x="2573274" y="258559"/>
                  </a:moveTo>
                  <a:lnTo>
                    <a:pt x="2572766" y="251764"/>
                  </a:lnTo>
                  <a:lnTo>
                    <a:pt x="2571140" y="252387"/>
                  </a:lnTo>
                  <a:lnTo>
                    <a:pt x="2569121" y="252615"/>
                  </a:lnTo>
                  <a:lnTo>
                    <a:pt x="2563711" y="252615"/>
                  </a:lnTo>
                  <a:lnTo>
                    <a:pt x="2549283" y="250825"/>
                  </a:lnTo>
                  <a:lnTo>
                    <a:pt x="2546108" y="250825"/>
                  </a:lnTo>
                  <a:lnTo>
                    <a:pt x="2539885" y="250825"/>
                  </a:lnTo>
                  <a:lnTo>
                    <a:pt x="2535377" y="252552"/>
                  </a:lnTo>
                  <a:lnTo>
                    <a:pt x="2536012" y="259372"/>
                  </a:lnTo>
                  <a:lnTo>
                    <a:pt x="2537650" y="258724"/>
                  </a:lnTo>
                  <a:lnTo>
                    <a:pt x="2539708" y="258495"/>
                  </a:lnTo>
                  <a:lnTo>
                    <a:pt x="2545130" y="258495"/>
                  </a:lnTo>
                  <a:lnTo>
                    <a:pt x="2559456" y="260273"/>
                  </a:lnTo>
                  <a:lnTo>
                    <a:pt x="2568778" y="260273"/>
                  </a:lnTo>
                  <a:lnTo>
                    <a:pt x="2573274" y="258559"/>
                  </a:lnTo>
                  <a:close/>
                </a:path>
                <a:path extrusionOk="0" h="279400" w="10579735">
                  <a:moveTo>
                    <a:pt x="2587510" y="74079"/>
                  </a:moveTo>
                  <a:lnTo>
                    <a:pt x="2574709" y="77863"/>
                  </a:lnTo>
                  <a:lnTo>
                    <a:pt x="2563469" y="83172"/>
                  </a:lnTo>
                  <a:lnTo>
                    <a:pt x="2555024" y="91313"/>
                  </a:lnTo>
                  <a:lnTo>
                    <a:pt x="2550604" y="103581"/>
                  </a:lnTo>
                  <a:lnTo>
                    <a:pt x="2564815" y="101257"/>
                  </a:lnTo>
                  <a:lnTo>
                    <a:pt x="2575102" y="94919"/>
                  </a:lnTo>
                  <a:lnTo>
                    <a:pt x="2582380" y="85547"/>
                  </a:lnTo>
                  <a:lnTo>
                    <a:pt x="2587510" y="74079"/>
                  </a:lnTo>
                  <a:close/>
                </a:path>
                <a:path extrusionOk="0" h="279400" w="10579735">
                  <a:moveTo>
                    <a:pt x="2631808" y="155663"/>
                  </a:moveTo>
                  <a:lnTo>
                    <a:pt x="2630259" y="156451"/>
                  </a:lnTo>
                  <a:lnTo>
                    <a:pt x="2628735" y="156781"/>
                  </a:lnTo>
                  <a:lnTo>
                    <a:pt x="2623299" y="156781"/>
                  </a:lnTo>
                  <a:lnTo>
                    <a:pt x="2619629" y="154393"/>
                  </a:lnTo>
                  <a:lnTo>
                    <a:pt x="2613063" y="149606"/>
                  </a:lnTo>
                  <a:lnTo>
                    <a:pt x="2610154" y="147218"/>
                  </a:lnTo>
                  <a:lnTo>
                    <a:pt x="2607729" y="147218"/>
                  </a:lnTo>
                  <a:lnTo>
                    <a:pt x="2605430" y="147218"/>
                  </a:lnTo>
                  <a:lnTo>
                    <a:pt x="2603550" y="149352"/>
                  </a:lnTo>
                  <a:lnTo>
                    <a:pt x="2602179" y="155663"/>
                  </a:lnTo>
                  <a:lnTo>
                    <a:pt x="2605125" y="157010"/>
                  </a:lnTo>
                  <a:lnTo>
                    <a:pt x="2616162" y="164287"/>
                  </a:lnTo>
                  <a:lnTo>
                    <a:pt x="2628138" y="164287"/>
                  </a:lnTo>
                  <a:lnTo>
                    <a:pt x="2631389" y="162128"/>
                  </a:lnTo>
                  <a:lnTo>
                    <a:pt x="2631808" y="155663"/>
                  </a:lnTo>
                  <a:close/>
                </a:path>
                <a:path extrusionOk="0" h="279400" w="10579735">
                  <a:moveTo>
                    <a:pt x="2640126" y="108889"/>
                  </a:moveTo>
                  <a:lnTo>
                    <a:pt x="2638920" y="94538"/>
                  </a:lnTo>
                  <a:lnTo>
                    <a:pt x="2629192" y="88188"/>
                  </a:lnTo>
                  <a:lnTo>
                    <a:pt x="2627731" y="88188"/>
                  </a:lnTo>
                  <a:lnTo>
                    <a:pt x="2626106" y="88392"/>
                  </a:lnTo>
                  <a:lnTo>
                    <a:pt x="2624302" y="88836"/>
                  </a:lnTo>
                  <a:lnTo>
                    <a:pt x="2620391" y="97650"/>
                  </a:lnTo>
                  <a:lnTo>
                    <a:pt x="2620949" y="110197"/>
                  </a:lnTo>
                  <a:lnTo>
                    <a:pt x="2625064" y="123228"/>
                  </a:lnTo>
                  <a:lnTo>
                    <a:pt x="2631821" y="133540"/>
                  </a:lnTo>
                  <a:lnTo>
                    <a:pt x="2636507" y="124231"/>
                  </a:lnTo>
                  <a:lnTo>
                    <a:pt x="2640126" y="108889"/>
                  </a:lnTo>
                  <a:close/>
                </a:path>
                <a:path extrusionOk="0" h="279400" w="10579735">
                  <a:moveTo>
                    <a:pt x="2911475" y="96443"/>
                  </a:moveTo>
                  <a:lnTo>
                    <a:pt x="2888030" y="102387"/>
                  </a:lnTo>
                  <a:lnTo>
                    <a:pt x="2866834" y="110629"/>
                  </a:lnTo>
                  <a:lnTo>
                    <a:pt x="2847733" y="121056"/>
                  </a:lnTo>
                  <a:lnTo>
                    <a:pt x="2830588" y="133540"/>
                  </a:lnTo>
                  <a:lnTo>
                    <a:pt x="2841561" y="142189"/>
                  </a:lnTo>
                  <a:lnTo>
                    <a:pt x="2837789" y="155663"/>
                  </a:lnTo>
                  <a:lnTo>
                    <a:pt x="2842209" y="156235"/>
                  </a:lnTo>
                  <a:lnTo>
                    <a:pt x="2846336" y="156502"/>
                  </a:lnTo>
                  <a:lnTo>
                    <a:pt x="2850184" y="156502"/>
                  </a:lnTo>
                  <a:lnTo>
                    <a:pt x="2875483" y="151396"/>
                  </a:lnTo>
                  <a:lnTo>
                    <a:pt x="2892310" y="137871"/>
                  </a:lnTo>
                  <a:lnTo>
                    <a:pt x="2903397" y="118656"/>
                  </a:lnTo>
                  <a:lnTo>
                    <a:pt x="2911475" y="96443"/>
                  </a:lnTo>
                  <a:close/>
                </a:path>
                <a:path extrusionOk="0" h="279400" w="10579735">
                  <a:moveTo>
                    <a:pt x="2926410" y="74079"/>
                  </a:moveTo>
                  <a:lnTo>
                    <a:pt x="2924467" y="58775"/>
                  </a:lnTo>
                  <a:lnTo>
                    <a:pt x="2915945" y="58775"/>
                  </a:lnTo>
                  <a:lnTo>
                    <a:pt x="2914650" y="58775"/>
                  </a:lnTo>
                  <a:lnTo>
                    <a:pt x="2913164" y="58953"/>
                  </a:lnTo>
                  <a:lnTo>
                    <a:pt x="2911487" y="59334"/>
                  </a:lnTo>
                  <a:lnTo>
                    <a:pt x="2911919" y="66319"/>
                  </a:lnTo>
                  <a:lnTo>
                    <a:pt x="2912402" y="73240"/>
                  </a:lnTo>
                  <a:lnTo>
                    <a:pt x="2914294" y="78790"/>
                  </a:lnTo>
                  <a:lnTo>
                    <a:pt x="2918942" y="81686"/>
                  </a:lnTo>
                  <a:lnTo>
                    <a:pt x="2919946" y="73825"/>
                  </a:lnTo>
                  <a:lnTo>
                    <a:pt x="2924873" y="73825"/>
                  </a:lnTo>
                  <a:lnTo>
                    <a:pt x="2925584" y="73901"/>
                  </a:lnTo>
                  <a:lnTo>
                    <a:pt x="2926410" y="74079"/>
                  </a:lnTo>
                  <a:close/>
                </a:path>
                <a:path extrusionOk="0" h="279400" w="10579735">
                  <a:moveTo>
                    <a:pt x="3125203" y="155676"/>
                  </a:moveTo>
                  <a:lnTo>
                    <a:pt x="3123260" y="155829"/>
                  </a:lnTo>
                  <a:lnTo>
                    <a:pt x="3116884" y="155829"/>
                  </a:lnTo>
                  <a:lnTo>
                    <a:pt x="3102889" y="148221"/>
                  </a:lnTo>
                  <a:lnTo>
                    <a:pt x="3097517" y="148221"/>
                  </a:lnTo>
                  <a:lnTo>
                    <a:pt x="3095612" y="148297"/>
                  </a:lnTo>
                  <a:lnTo>
                    <a:pt x="3095612" y="170548"/>
                  </a:lnTo>
                  <a:lnTo>
                    <a:pt x="3105391" y="169075"/>
                  </a:lnTo>
                  <a:lnTo>
                    <a:pt x="3113773" y="166344"/>
                  </a:lnTo>
                  <a:lnTo>
                    <a:pt x="3120466" y="162001"/>
                  </a:lnTo>
                  <a:lnTo>
                    <a:pt x="3125203" y="155676"/>
                  </a:lnTo>
                  <a:close/>
                </a:path>
                <a:path extrusionOk="0" h="279400" w="10579735">
                  <a:moveTo>
                    <a:pt x="3294735" y="185293"/>
                  </a:moveTo>
                  <a:lnTo>
                    <a:pt x="3288131" y="178904"/>
                  </a:lnTo>
                  <a:lnTo>
                    <a:pt x="3281972" y="172110"/>
                  </a:lnTo>
                  <a:lnTo>
                    <a:pt x="3274796" y="166319"/>
                  </a:lnTo>
                  <a:lnTo>
                    <a:pt x="3265119" y="162928"/>
                  </a:lnTo>
                  <a:lnTo>
                    <a:pt x="3263963" y="174307"/>
                  </a:lnTo>
                  <a:lnTo>
                    <a:pt x="3268522" y="183489"/>
                  </a:lnTo>
                  <a:lnTo>
                    <a:pt x="3276371" y="189636"/>
                  </a:lnTo>
                  <a:lnTo>
                    <a:pt x="3285083" y="191884"/>
                  </a:lnTo>
                  <a:lnTo>
                    <a:pt x="3289503" y="191884"/>
                  </a:lnTo>
                  <a:lnTo>
                    <a:pt x="3293262" y="189877"/>
                  </a:lnTo>
                  <a:lnTo>
                    <a:pt x="3294735" y="185293"/>
                  </a:lnTo>
                  <a:close/>
                </a:path>
                <a:path extrusionOk="0" h="279400" w="10579735">
                  <a:moveTo>
                    <a:pt x="3508222" y="229768"/>
                  </a:moveTo>
                  <a:lnTo>
                    <a:pt x="3506139" y="229374"/>
                  </a:lnTo>
                  <a:lnTo>
                    <a:pt x="3504273" y="229184"/>
                  </a:lnTo>
                  <a:lnTo>
                    <a:pt x="3502583" y="229184"/>
                  </a:lnTo>
                  <a:lnTo>
                    <a:pt x="3491674" y="233603"/>
                  </a:lnTo>
                  <a:lnTo>
                    <a:pt x="3486848" y="244119"/>
                  </a:lnTo>
                  <a:lnTo>
                    <a:pt x="3483965" y="256578"/>
                  </a:lnTo>
                  <a:lnTo>
                    <a:pt x="3478898" y="266865"/>
                  </a:lnTo>
                  <a:lnTo>
                    <a:pt x="3480689" y="267004"/>
                  </a:lnTo>
                  <a:lnTo>
                    <a:pt x="3487026" y="267004"/>
                  </a:lnTo>
                  <a:lnTo>
                    <a:pt x="3501136" y="259321"/>
                  </a:lnTo>
                  <a:lnTo>
                    <a:pt x="3508222" y="259372"/>
                  </a:lnTo>
                  <a:lnTo>
                    <a:pt x="3506762" y="248183"/>
                  </a:lnTo>
                  <a:lnTo>
                    <a:pt x="3503904" y="242366"/>
                  </a:lnTo>
                  <a:lnTo>
                    <a:pt x="3503218" y="237642"/>
                  </a:lnTo>
                  <a:lnTo>
                    <a:pt x="3508222" y="229768"/>
                  </a:lnTo>
                  <a:close/>
                </a:path>
                <a:path extrusionOk="0" h="279400" w="10579735">
                  <a:moveTo>
                    <a:pt x="3707650" y="184467"/>
                  </a:moveTo>
                  <a:lnTo>
                    <a:pt x="3707053" y="177673"/>
                  </a:lnTo>
                  <a:lnTo>
                    <a:pt x="3705402" y="178320"/>
                  </a:lnTo>
                  <a:lnTo>
                    <a:pt x="3703345" y="178562"/>
                  </a:lnTo>
                  <a:lnTo>
                    <a:pt x="3697909" y="178562"/>
                  </a:lnTo>
                  <a:lnTo>
                    <a:pt x="3683584" y="176771"/>
                  </a:lnTo>
                  <a:lnTo>
                    <a:pt x="3680422" y="176771"/>
                  </a:lnTo>
                  <a:lnTo>
                    <a:pt x="3674237" y="176771"/>
                  </a:lnTo>
                  <a:lnTo>
                    <a:pt x="3669728" y="178485"/>
                  </a:lnTo>
                  <a:lnTo>
                    <a:pt x="3670185" y="185280"/>
                  </a:lnTo>
                  <a:lnTo>
                    <a:pt x="3671836" y="184632"/>
                  </a:lnTo>
                  <a:lnTo>
                    <a:pt x="3673906" y="184404"/>
                  </a:lnTo>
                  <a:lnTo>
                    <a:pt x="3679380" y="184404"/>
                  </a:lnTo>
                  <a:lnTo>
                    <a:pt x="3693820" y="186182"/>
                  </a:lnTo>
                  <a:lnTo>
                    <a:pt x="3703180" y="186182"/>
                  </a:lnTo>
                  <a:lnTo>
                    <a:pt x="3707650" y="184467"/>
                  </a:lnTo>
                  <a:close/>
                </a:path>
                <a:path extrusionOk="0" h="279400" w="10579735">
                  <a:moveTo>
                    <a:pt x="3891216" y="214782"/>
                  </a:moveTo>
                  <a:lnTo>
                    <a:pt x="3869042" y="229768"/>
                  </a:lnTo>
                  <a:lnTo>
                    <a:pt x="3870033" y="229781"/>
                  </a:lnTo>
                  <a:lnTo>
                    <a:pt x="3877983" y="228701"/>
                  </a:lnTo>
                  <a:lnTo>
                    <a:pt x="3883977" y="225640"/>
                  </a:lnTo>
                  <a:lnTo>
                    <a:pt x="3888295" y="220903"/>
                  </a:lnTo>
                  <a:lnTo>
                    <a:pt x="3891216" y="214782"/>
                  </a:lnTo>
                  <a:close/>
                </a:path>
                <a:path extrusionOk="0" h="279400" w="10579735">
                  <a:moveTo>
                    <a:pt x="4193349" y="7480"/>
                  </a:moveTo>
                  <a:lnTo>
                    <a:pt x="4163707" y="7480"/>
                  </a:lnTo>
                  <a:lnTo>
                    <a:pt x="4163707" y="22364"/>
                  </a:lnTo>
                  <a:lnTo>
                    <a:pt x="4193349" y="22364"/>
                  </a:lnTo>
                  <a:lnTo>
                    <a:pt x="4193349" y="7480"/>
                  </a:lnTo>
                  <a:close/>
                </a:path>
                <a:path extrusionOk="0" h="279400" w="10579735">
                  <a:moveTo>
                    <a:pt x="4323740" y="179260"/>
                  </a:moveTo>
                  <a:lnTo>
                    <a:pt x="4318482" y="170535"/>
                  </a:lnTo>
                  <a:lnTo>
                    <a:pt x="4311421" y="178193"/>
                  </a:lnTo>
                  <a:lnTo>
                    <a:pt x="4302176" y="183642"/>
                  </a:lnTo>
                  <a:lnTo>
                    <a:pt x="4293730" y="189915"/>
                  </a:lnTo>
                  <a:lnTo>
                    <a:pt x="4289095" y="200037"/>
                  </a:lnTo>
                  <a:lnTo>
                    <a:pt x="4291127" y="203479"/>
                  </a:lnTo>
                  <a:lnTo>
                    <a:pt x="4294111" y="204914"/>
                  </a:lnTo>
                  <a:lnTo>
                    <a:pt x="4297502" y="204914"/>
                  </a:lnTo>
                  <a:lnTo>
                    <a:pt x="4309072" y="200660"/>
                  </a:lnTo>
                  <a:lnTo>
                    <a:pt x="4319219" y="190703"/>
                  </a:lnTo>
                  <a:lnTo>
                    <a:pt x="4323740" y="179260"/>
                  </a:lnTo>
                  <a:close/>
                </a:path>
                <a:path extrusionOk="0" h="279400" w="10579735">
                  <a:moveTo>
                    <a:pt x="4532020" y="14732"/>
                  </a:moveTo>
                  <a:lnTo>
                    <a:pt x="4530699" y="13423"/>
                  </a:lnTo>
                  <a:lnTo>
                    <a:pt x="4529048" y="12890"/>
                  </a:lnTo>
                  <a:lnTo>
                    <a:pt x="4527232" y="12890"/>
                  </a:lnTo>
                  <a:lnTo>
                    <a:pt x="4520285" y="12890"/>
                  </a:lnTo>
                  <a:lnTo>
                    <a:pt x="4511040" y="20701"/>
                  </a:lnTo>
                  <a:lnTo>
                    <a:pt x="4508182" y="26009"/>
                  </a:lnTo>
                  <a:lnTo>
                    <a:pt x="4509516" y="27406"/>
                  </a:lnTo>
                  <a:lnTo>
                    <a:pt x="4512322" y="27406"/>
                  </a:lnTo>
                  <a:lnTo>
                    <a:pt x="4518888" y="25971"/>
                  </a:lnTo>
                  <a:lnTo>
                    <a:pt x="4526204" y="22504"/>
                  </a:lnTo>
                  <a:lnTo>
                    <a:pt x="4531487" y="18326"/>
                  </a:lnTo>
                  <a:lnTo>
                    <a:pt x="4532020" y="14732"/>
                  </a:lnTo>
                  <a:close/>
                </a:path>
                <a:path extrusionOk="0" h="279400" w="10579735">
                  <a:moveTo>
                    <a:pt x="4789805" y="222262"/>
                  </a:moveTo>
                  <a:lnTo>
                    <a:pt x="4787062" y="221932"/>
                  </a:lnTo>
                  <a:lnTo>
                    <a:pt x="4784471" y="221767"/>
                  </a:lnTo>
                  <a:lnTo>
                    <a:pt x="4782045" y="221767"/>
                  </a:lnTo>
                  <a:lnTo>
                    <a:pt x="4773688" y="222631"/>
                  </a:lnTo>
                  <a:lnTo>
                    <a:pt x="4767186" y="225310"/>
                  </a:lnTo>
                  <a:lnTo>
                    <a:pt x="4762703" y="230047"/>
                  </a:lnTo>
                  <a:lnTo>
                    <a:pt x="4760468" y="237007"/>
                  </a:lnTo>
                  <a:lnTo>
                    <a:pt x="4770221" y="235762"/>
                  </a:lnTo>
                  <a:lnTo>
                    <a:pt x="4778578" y="233057"/>
                  </a:lnTo>
                  <a:lnTo>
                    <a:pt x="4785220" y="228638"/>
                  </a:lnTo>
                  <a:lnTo>
                    <a:pt x="4789805" y="222262"/>
                  </a:lnTo>
                  <a:close/>
                </a:path>
                <a:path extrusionOk="0" h="279400" w="10579735">
                  <a:moveTo>
                    <a:pt x="5003647" y="222262"/>
                  </a:moveTo>
                  <a:lnTo>
                    <a:pt x="5000472" y="223062"/>
                  </a:lnTo>
                  <a:lnTo>
                    <a:pt x="4997501" y="223380"/>
                  </a:lnTo>
                  <a:lnTo>
                    <a:pt x="4988788" y="223380"/>
                  </a:lnTo>
                  <a:lnTo>
                    <a:pt x="4983734" y="221894"/>
                  </a:lnTo>
                  <a:lnTo>
                    <a:pt x="4975123" y="218897"/>
                  </a:lnTo>
                  <a:lnTo>
                    <a:pt x="4971567" y="217411"/>
                  </a:lnTo>
                  <a:lnTo>
                    <a:pt x="4968595" y="217411"/>
                  </a:lnTo>
                  <a:lnTo>
                    <a:pt x="4964506" y="217411"/>
                  </a:lnTo>
                  <a:lnTo>
                    <a:pt x="4961534" y="220230"/>
                  </a:lnTo>
                  <a:lnTo>
                    <a:pt x="4959261" y="229768"/>
                  </a:lnTo>
                  <a:lnTo>
                    <a:pt x="4961242" y="229120"/>
                  </a:lnTo>
                  <a:lnTo>
                    <a:pt x="4963630" y="228879"/>
                  </a:lnTo>
                  <a:lnTo>
                    <a:pt x="4970018" y="228879"/>
                  </a:lnTo>
                  <a:lnTo>
                    <a:pt x="4987036" y="230860"/>
                  </a:lnTo>
                  <a:lnTo>
                    <a:pt x="4997894" y="230860"/>
                  </a:lnTo>
                  <a:lnTo>
                    <a:pt x="5003279" y="229095"/>
                  </a:lnTo>
                  <a:lnTo>
                    <a:pt x="5003647" y="222262"/>
                  </a:lnTo>
                  <a:close/>
                </a:path>
                <a:path extrusionOk="0" h="279400" w="10579735">
                  <a:moveTo>
                    <a:pt x="5055120" y="222262"/>
                  </a:moveTo>
                  <a:lnTo>
                    <a:pt x="5040427" y="222262"/>
                  </a:lnTo>
                  <a:lnTo>
                    <a:pt x="5040427" y="229768"/>
                  </a:lnTo>
                  <a:lnTo>
                    <a:pt x="5034407" y="230911"/>
                  </a:lnTo>
                  <a:lnTo>
                    <a:pt x="5032934" y="237020"/>
                  </a:lnTo>
                  <a:lnTo>
                    <a:pt x="5041874" y="236702"/>
                  </a:lnTo>
                  <a:lnTo>
                    <a:pt x="5049761" y="235381"/>
                  </a:lnTo>
                  <a:lnTo>
                    <a:pt x="5054778" y="231190"/>
                  </a:lnTo>
                  <a:lnTo>
                    <a:pt x="5055120" y="222262"/>
                  </a:lnTo>
                  <a:close/>
                </a:path>
                <a:path extrusionOk="0" h="279400" w="10579735">
                  <a:moveTo>
                    <a:pt x="5082845" y="175044"/>
                  </a:moveTo>
                  <a:lnTo>
                    <a:pt x="5077269" y="170535"/>
                  </a:lnTo>
                  <a:lnTo>
                    <a:pt x="5074920" y="176834"/>
                  </a:lnTo>
                  <a:lnTo>
                    <a:pt x="5071872" y="182778"/>
                  </a:lnTo>
                  <a:lnTo>
                    <a:pt x="5071529" y="188163"/>
                  </a:lnTo>
                  <a:lnTo>
                    <a:pt x="5077269" y="192760"/>
                  </a:lnTo>
                  <a:lnTo>
                    <a:pt x="5079454" y="186309"/>
                  </a:lnTo>
                  <a:lnTo>
                    <a:pt x="5082438" y="180352"/>
                  </a:lnTo>
                  <a:lnTo>
                    <a:pt x="5082845" y="175044"/>
                  </a:lnTo>
                  <a:close/>
                </a:path>
                <a:path extrusionOk="0" h="279400" w="10579735">
                  <a:moveTo>
                    <a:pt x="5386616" y="88823"/>
                  </a:moveTo>
                  <a:lnTo>
                    <a:pt x="5357228" y="88823"/>
                  </a:lnTo>
                  <a:lnTo>
                    <a:pt x="5357228" y="103568"/>
                  </a:lnTo>
                  <a:lnTo>
                    <a:pt x="5386616" y="103568"/>
                  </a:lnTo>
                  <a:lnTo>
                    <a:pt x="5386616" y="88823"/>
                  </a:lnTo>
                  <a:close/>
                </a:path>
                <a:path extrusionOk="0" h="279400" w="10579735">
                  <a:moveTo>
                    <a:pt x="5386616" y="37084"/>
                  </a:moveTo>
                  <a:lnTo>
                    <a:pt x="5385867" y="29311"/>
                  </a:lnTo>
                  <a:lnTo>
                    <a:pt x="5384635" y="21780"/>
                  </a:lnTo>
                  <a:lnTo>
                    <a:pt x="5376291" y="21780"/>
                  </a:lnTo>
                  <a:lnTo>
                    <a:pt x="5374995" y="21780"/>
                  </a:lnTo>
                  <a:lnTo>
                    <a:pt x="5373535" y="21958"/>
                  </a:lnTo>
                  <a:lnTo>
                    <a:pt x="5371884" y="22352"/>
                  </a:lnTo>
                  <a:lnTo>
                    <a:pt x="5372697" y="36144"/>
                  </a:lnTo>
                  <a:lnTo>
                    <a:pt x="5374513" y="41694"/>
                  </a:lnTo>
                  <a:lnTo>
                    <a:pt x="5379148" y="44577"/>
                  </a:lnTo>
                  <a:lnTo>
                    <a:pt x="5379593" y="40601"/>
                  </a:lnTo>
                  <a:lnTo>
                    <a:pt x="5380101" y="36791"/>
                  </a:lnTo>
                  <a:lnTo>
                    <a:pt x="5384990" y="36791"/>
                  </a:lnTo>
                  <a:lnTo>
                    <a:pt x="5385752" y="36880"/>
                  </a:lnTo>
                  <a:lnTo>
                    <a:pt x="5386616" y="37084"/>
                  </a:lnTo>
                  <a:close/>
                </a:path>
                <a:path extrusionOk="0" h="279400" w="10579735">
                  <a:moveTo>
                    <a:pt x="5887504" y="103581"/>
                  </a:moveTo>
                  <a:lnTo>
                    <a:pt x="5876302" y="100241"/>
                  </a:lnTo>
                  <a:lnTo>
                    <a:pt x="5880049" y="88836"/>
                  </a:lnTo>
                  <a:lnTo>
                    <a:pt x="5843206" y="88836"/>
                  </a:lnTo>
                  <a:lnTo>
                    <a:pt x="5847004" y="100241"/>
                  </a:lnTo>
                  <a:lnTo>
                    <a:pt x="5836031" y="103581"/>
                  </a:lnTo>
                  <a:lnTo>
                    <a:pt x="5841123" y="111975"/>
                  </a:lnTo>
                  <a:lnTo>
                    <a:pt x="5848096" y="118389"/>
                  </a:lnTo>
                  <a:lnTo>
                    <a:pt x="5856211" y="122478"/>
                  </a:lnTo>
                  <a:lnTo>
                    <a:pt x="5864758" y="123913"/>
                  </a:lnTo>
                  <a:lnTo>
                    <a:pt x="5871972" y="122745"/>
                  </a:lnTo>
                  <a:lnTo>
                    <a:pt x="5878474" y="119113"/>
                  </a:lnTo>
                  <a:lnTo>
                    <a:pt x="5883821" y="112788"/>
                  </a:lnTo>
                  <a:lnTo>
                    <a:pt x="5887504" y="103581"/>
                  </a:lnTo>
                  <a:close/>
                </a:path>
                <a:path extrusionOk="0" h="279400" w="10579735">
                  <a:moveTo>
                    <a:pt x="6101016" y="214782"/>
                  </a:moveTo>
                  <a:lnTo>
                    <a:pt x="6096673" y="210134"/>
                  </a:lnTo>
                  <a:lnTo>
                    <a:pt x="6087059" y="207086"/>
                  </a:lnTo>
                  <a:lnTo>
                    <a:pt x="6077928" y="207086"/>
                  </a:lnTo>
                  <a:lnTo>
                    <a:pt x="6070104" y="207924"/>
                  </a:lnTo>
                  <a:lnTo>
                    <a:pt x="6063424" y="210578"/>
                  </a:lnTo>
                  <a:lnTo>
                    <a:pt x="6058763" y="215277"/>
                  </a:lnTo>
                  <a:lnTo>
                    <a:pt x="6057011" y="222262"/>
                  </a:lnTo>
                  <a:lnTo>
                    <a:pt x="6058979" y="221589"/>
                  </a:lnTo>
                  <a:lnTo>
                    <a:pt x="6061380" y="221335"/>
                  </a:lnTo>
                  <a:lnTo>
                    <a:pt x="6067730" y="221335"/>
                  </a:lnTo>
                  <a:lnTo>
                    <a:pt x="6084544" y="223278"/>
                  </a:lnTo>
                  <a:lnTo>
                    <a:pt x="6095327" y="223278"/>
                  </a:lnTo>
                  <a:lnTo>
                    <a:pt x="6100661" y="221538"/>
                  </a:lnTo>
                  <a:lnTo>
                    <a:pt x="6101016" y="214782"/>
                  </a:lnTo>
                  <a:close/>
                </a:path>
                <a:path extrusionOk="0" h="279400" w="10579735">
                  <a:moveTo>
                    <a:pt x="6845592" y="243814"/>
                  </a:moveTo>
                  <a:lnTo>
                    <a:pt x="6845109" y="237020"/>
                  </a:lnTo>
                  <a:lnTo>
                    <a:pt x="6843484" y="237629"/>
                  </a:lnTo>
                  <a:lnTo>
                    <a:pt x="6841464" y="237858"/>
                  </a:lnTo>
                  <a:lnTo>
                    <a:pt x="6836054" y="237858"/>
                  </a:lnTo>
                  <a:lnTo>
                    <a:pt x="6821614" y="236080"/>
                  </a:lnTo>
                  <a:lnTo>
                    <a:pt x="6818439" y="236080"/>
                  </a:lnTo>
                  <a:lnTo>
                    <a:pt x="6812216" y="236080"/>
                  </a:lnTo>
                  <a:lnTo>
                    <a:pt x="6807708" y="237794"/>
                  </a:lnTo>
                  <a:lnTo>
                    <a:pt x="6808330" y="244614"/>
                  </a:lnTo>
                  <a:lnTo>
                    <a:pt x="6809956" y="243979"/>
                  </a:lnTo>
                  <a:lnTo>
                    <a:pt x="6812000" y="243738"/>
                  </a:lnTo>
                  <a:lnTo>
                    <a:pt x="6817411" y="243738"/>
                  </a:lnTo>
                  <a:lnTo>
                    <a:pt x="6831749" y="245529"/>
                  </a:lnTo>
                  <a:lnTo>
                    <a:pt x="6841083" y="245529"/>
                  </a:lnTo>
                  <a:lnTo>
                    <a:pt x="6845592" y="243814"/>
                  </a:lnTo>
                  <a:close/>
                </a:path>
                <a:path extrusionOk="0" h="279400" w="10579735">
                  <a:moveTo>
                    <a:pt x="6864159" y="220433"/>
                  </a:moveTo>
                  <a:lnTo>
                    <a:pt x="6859803" y="207518"/>
                  </a:lnTo>
                  <a:lnTo>
                    <a:pt x="6856997" y="207162"/>
                  </a:lnTo>
                  <a:lnTo>
                    <a:pt x="6854342" y="206984"/>
                  </a:lnTo>
                  <a:lnTo>
                    <a:pt x="6851878" y="206984"/>
                  </a:lnTo>
                  <a:lnTo>
                    <a:pt x="6843573" y="207848"/>
                  </a:lnTo>
                  <a:lnTo>
                    <a:pt x="6837108" y="210566"/>
                  </a:lnTo>
                  <a:lnTo>
                    <a:pt x="6832663" y="215315"/>
                  </a:lnTo>
                  <a:lnTo>
                    <a:pt x="6830454" y="222262"/>
                  </a:lnTo>
                  <a:lnTo>
                    <a:pt x="6831698" y="222097"/>
                  </a:lnTo>
                  <a:lnTo>
                    <a:pt x="6836829" y="222034"/>
                  </a:lnTo>
                  <a:lnTo>
                    <a:pt x="6847014" y="222745"/>
                  </a:lnTo>
                  <a:lnTo>
                    <a:pt x="6857911" y="222745"/>
                  </a:lnTo>
                  <a:lnTo>
                    <a:pt x="6864159" y="220433"/>
                  </a:lnTo>
                  <a:close/>
                </a:path>
                <a:path extrusionOk="0" h="279400" w="10579735">
                  <a:moveTo>
                    <a:pt x="7183780" y="51828"/>
                  </a:moveTo>
                  <a:lnTo>
                    <a:pt x="7169124" y="51828"/>
                  </a:lnTo>
                  <a:lnTo>
                    <a:pt x="7169124" y="66586"/>
                  </a:lnTo>
                  <a:lnTo>
                    <a:pt x="7183780" y="66586"/>
                  </a:lnTo>
                  <a:lnTo>
                    <a:pt x="7183780" y="51828"/>
                  </a:lnTo>
                  <a:close/>
                </a:path>
                <a:path extrusionOk="0" h="279400" w="10579735">
                  <a:moveTo>
                    <a:pt x="7191299" y="251764"/>
                  </a:moveTo>
                  <a:lnTo>
                    <a:pt x="7188682" y="239014"/>
                  </a:lnTo>
                  <a:lnTo>
                    <a:pt x="7182726" y="229692"/>
                  </a:lnTo>
                  <a:lnTo>
                    <a:pt x="7173201" y="223977"/>
                  </a:lnTo>
                  <a:lnTo>
                    <a:pt x="7159879" y="222034"/>
                  </a:lnTo>
                  <a:lnTo>
                    <a:pt x="7158139" y="222034"/>
                  </a:lnTo>
                  <a:lnTo>
                    <a:pt x="7154431" y="222262"/>
                  </a:lnTo>
                  <a:lnTo>
                    <a:pt x="7156082" y="234759"/>
                  </a:lnTo>
                  <a:lnTo>
                    <a:pt x="7160412" y="244500"/>
                  </a:lnTo>
                  <a:lnTo>
                    <a:pt x="7168083" y="250837"/>
                  </a:lnTo>
                  <a:lnTo>
                    <a:pt x="7179767" y="253085"/>
                  </a:lnTo>
                  <a:lnTo>
                    <a:pt x="7183171" y="253085"/>
                  </a:lnTo>
                  <a:lnTo>
                    <a:pt x="7187006" y="252653"/>
                  </a:lnTo>
                  <a:lnTo>
                    <a:pt x="7191299" y="251764"/>
                  </a:lnTo>
                  <a:close/>
                </a:path>
                <a:path extrusionOk="0" h="279400" w="10579735">
                  <a:moveTo>
                    <a:pt x="7278764" y="72250"/>
                  </a:moveTo>
                  <a:lnTo>
                    <a:pt x="7272414" y="66598"/>
                  </a:lnTo>
                  <a:lnTo>
                    <a:pt x="7269353" y="74625"/>
                  </a:lnTo>
                  <a:lnTo>
                    <a:pt x="7263003" y="79438"/>
                  </a:lnTo>
                  <a:lnTo>
                    <a:pt x="7257618" y="85293"/>
                  </a:lnTo>
                  <a:lnTo>
                    <a:pt x="7257466" y="96443"/>
                  </a:lnTo>
                  <a:lnTo>
                    <a:pt x="7258698" y="96850"/>
                  </a:lnTo>
                  <a:lnTo>
                    <a:pt x="7259917" y="97040"/>
                  </a:lnTo>
                  <a:lnTo>
                    <a:pt x="7261123" y="97040"/>
                  </a:lnTo>
                  <a:lnTo>
                    <a:pt x="7271093" y="92583"/>
                  </a:lnTo>
                  <a:lnTo>
                    <a:pt x="7277646" y="82613"/>
                  </a:lnTo>
                  <a:lnTo>
                    <a:pt x="7278764" y="72250"/>
                  </a:lnTo>
                  <a:close/>
                </a:path>
                <a:path extrusionOk="0" h="279400" w="10579735">
                  <a:moveTo>
                    <a:pt x="7450112" y="131711"/>
                  </a:moveTo>
                  <a:lnTo>
                    <a:pt x="7449071" y="125818"/>
                  </a:lnTo>
                  <a:lnTo>
                    <a:pt x="7446289" y="125945"/>
                  </a:lnTo>
                  <a:lnTo>
                    <a:pt x="7444930" y="125945"/>
                  </a:lnTo>
                  <a:lnTo>
                    <a:pt x="7437234" y="125488"/>
                  </a:lnTo>
                  <a:lnTo>
                    <a:pt x="7430402" y="124117"/>
                  </a:lnTo>
                  <a:lnTo>
                    <a:pt x="7424521" y="121843"/>
                  </a:lnTo>
                  <a:lnTo>
                    <a:pt x="7419734" y="118681"/>
                  </a:lnTo>
                  <a:lnTo>
                    <a:pt x="7417651" y="125996"/>
                  </a:lnTo>
                  <a:lnTo>
                    <a:pt x="7420343" y="131076"/>
                  </a:lnTo>
                  <a:lnTo>
                    <a:pt x="7426198" y="134035"/>
                  </a:lnTo>
                  <a:lnTo>
                    <a:pt x="7433615" y="135001"/>
                  </a:lnTo>
                  <a:lnTo>
                    <a:pt x="7441908" y="135001"/>
                  </a:lnTo>
                  <a:lnTo>
                    <a:pt x="7450112" y="131711"/>
                  </a:lnTo>
                  <a:close/>
                </a:path>
                <a:path extrusionOk="0" h="279400" w="10579735">
                  <a:moveTo>
                    <a:pt x="7519124" y="161061"/>
                  </a:moveTo>
                  <a:lnTo>
                    <a:pt x="7515263" y="148285"/>
                  </a:lnTo>
                  <a:lnTo>
                    <a:pt x="7507021" y="147764"/>
                  </a:lnTo>
                  <a:lnTo>
                    <a:pt x="7503134" y="147764"/>
                  </a:lnTo>
                  <a:lnTo>
                    <a:pt x="7493838" y="148386"/>
                  </a:lnTo>
                  <a:lnTo>
                    <a:pt x="7486167" y="150672"/>
                  </a:lnTo>
                  <a:lnTo>
                    <a:pt x="7480808" y="155295"/>
                  </a:lnTo>
                  <a:lnTo>
                    <a:pt x="7478458" y="162915"/>
                  </a:lnTo>
                  <a:lnTo>
                    <a:pt x="7480160" y="162534"/>
                  </a:lnTo>
                  <a:lnTo>
                    <a:pt x="7482103" y="162382"/>
                  </a:lnTo>
                  <a:lnTo>
                    <a:pt x="7487310" y="162382"/>
                  </a:lnTo>
                  <a:lnTo>
                    <a:pt x="7501064" y="163703"/>
                  </a:lnTo>
                  <a:lnTo>
                    <a:pt x="7512964" y="163703"/>
                  </a:lnTo>
                  <a:lnTo>
                    <a:pt x="7519124" y="161061"/>
                  </a:lnTo>
                  <a:close/>
                </a:path>
                <a:path extrusionOk="0" h="279400" w="10579735">
                  <a:moveTo>
                    <a:pt x="7905686" y="88823"/>
                  </a:moveTo>
                  <a:lnTo>
                    <a:pt x="7899832" y="87807"/>
                  </a:lnTo>
                  <a:lnTo>
                    <a:pt x="7895183" y="87376"/>
                  </a:lnTo>
                  <a:lnTo>
                    <a:pt x="7891564" y="87376"/>
                  </a:lnTo>
                  <a:lnTo>
                    <a:pt x="7882852" y="87376"/>
                  </a:lnTo>
                  <a:lnTo>
                    <a:pt x="7880083" y="89839"/>
                  </a:lnTo>
                  <a:lnTo>
                    <a:pt x="7881493" y="94792"/>
                  </a:lnTo>
                  <a:lnTo>
                    <a:pt x="7885658" y="97256"/>
                  </a:lnTo>
                  <a:lnTo>
                    <a:pt x="7895590" y="97256"/>
                  </a:lnTo>
                  <a:lnTo>
                    <a:pt x="7901216" y="95110"/>
                  </a:lnTo>
                  <a:lnTo>
                    <a:pt x="7905686" y="88823"/>
                  </a:lnTo>
                  <a:close/>
                </a:path>
                <a:path extrusionOk="0" h="279400" w="10579735">
                  <a:moveTo>
                    <a:pt x="7962519" y="10731"/>
                  </a:moveTo>
                  <a:lnTo>
                    <a:pt x="7960436" y="3987"/>
                  </a:lnTo>
                  <a:lnTo>
                    <a:pt x="7949984" y="0"/>
                  </a:lnTo>
                  <a:lnTo>
                    <a:pt x="7947304" y="14909"/>
                  </a:lnTo>
                  <a:lnTo>
                    <a:pt x="7950314" y="19888"/>
                  </a:lnTo>
                  <a:lnTo>
                    <a:pt x="7954061" y="19888"/>
                  </a:lnTo>
                  <a:lnTo>
                    <a:pt x="7959357" y="17068"/>
                  </a:lnTo>
                  <a:lnTo>
                    <a:pt x="7962519" y="10731"/>
                  </a:lnTo>
                  <a:close/>
                </a:path>
                <a:path extrusionOk="0" h="279400" w="10579735">
                  <a:moveTo>
                    <a:pt x="8023657" y="44577"/>
                  </a:moveTo>
                  <a:lnTo>
                    <a:pt x="8017103" y="41719"/>
                  </a:lnTo>
                  <a:lnTo>
                    <a:pt x="8012290" y="37274"/>
                  </a:lnTo>
                  <a:lnTo>
                    <a:pt x="8007629" y="32727"/>
                  </a:lnTo>
                  <a:lnTo>
                    <a:pt x="8001533" y="29603"/>
                  </a:lnTo>
                  <a:lnTo>
                    <a:pt x="8001368" y="39408"/>
                  </a:lnTo>
                  <a:lnTo>
                    <a:pt x="7995920" y="47840"/>
                  </a:lnTo>
                  <a:lnTo>
                    <a:pt x="7993278" y="54597"/>
                  </a:lnTo>
                  <a:lnTo>
                    <a:pt x="8001533" y="59334"/>
                  </a:lnTo>
                  <a:lnTo>
                    <a:pt x="8004746" y="53390"/>
                  </a:lnTo>
                  <a:lnTo>
                    <a:pt x="8011947" y="51308"/>
                  </a:lnTo>
                  <a:lnTo>
                    <a:pt x="8019466" y="49568"/>
                  </a:lnTo>
                  <a:lnTo>
                    <a:pt x="8023657" y="44577"/>
                  </a:lnTo>
                  <a:close/>
                </a:path>
                <a:path extrusionOk="0" h="279400" w="10579735">
                  <a:moveTo>
                    <a:pt x="8053032" y="162928"/>
                  </a:moveTo>
                  <a:lnTo>
                    <a:pt x="8050631" y="163601"/>
                  </a:lnTo>
                  <a:lnTo>
                    <a:pt x="8048599" y="163893"/>
                  </a:lnTo>
                  <a:lnTo>
                    <a:pt x="8046860" y="163893"/>
                  </a:lnTo>
                  <a:lnTo>
                    <a:pt x="8039684" y="161455"/>
                  </a:lnTo>
                  <a:lnTo>
                    <a:pt x="8030959" y="150723"/>
                  </a:lnTo>
                  <a:lnTo>
                    <a:pt x="8023657" y="148297"/>
                  </a:lnTo>
                  <a:lnTo>
                    <a:pt x="8022818" y="157213"/>
                  </a:lnTo>
                  <a:lnTo>
                    <a:pt x="8026870" y="164528"/>
                  </a:lnTo>
                  <a:lnTo>
                    <a:pt x="8033867" y="169468"/>
                  </a:lnTo>
                  <a:lnTo>
                    <a:pt x="8041868" y="171297"/>
                  </a:lnTo>
                  <a:lnTo>
                    <a:pt x="8046987" y="171297"/>
                  </a:lnTo>
                  <a:lnTo>
                    <a:pt x="8051508" y="168821"/>
                  </a:lnTo>
                  <a:lnTo>
                    <a:pt x="8053032" y="162928"/>
                  </a:lnTo>
                  <a:close/>
                </a:path>
                <a:path extrusionOk="0" h="279400" w="10579735">
                  <a:moveTo>
                    <a:pt x="8126679" y="44577"/>
                  </a:moveTo>
                  <a:lnTo>
                    <a:pt x="8104530" y="44577"/>
                  </a:lnTo>
                  <a:lnTo>
                    <a:pt x="8104530" y="59334"/>
                  </a:lnTo>
                  <a:lnTo>
                    <a:pt x="8126679" y="59334"/>
                  </a:lnTo>
                  <a:lnTo>
                    <a:pt x="8126679" y="44577"/>
                  </a:lnTo>
                  <a:close/>
                </a:path>
                <a:path extrusionOk="0" h="279400" w="10579735">
                  <a:moveTo>
                    <a:pt x="8127835" y="191071"/>
                  </a:moveTo>
                  <a:lnTo>
                    <a:pt x="8126666" y="185280"/>
                  </a:lnTo>
                  <a:lnTo>
                    <a:pt x="8118081" y="183311"/>
                  </a:lnTo>
                  <a:lnTo>
                    <a:pt x="8113916" y="177063"/>
                  </a:lnTo>
                  <a:lnTo>
                    <a:pt x="8103387" y="177063"/>
                  </a:lnTo>
                  <a:lnTo>
                    <a:pt x="8101571" y="177063"/>
                  </a:lnTo>
                  <a:lnTo>
                    <a:pt x="8099577" y="177253"/>
                  </a:lnTo>
                  <a:lnTo>
                    <a:pt x="8097329" y="177673"/>
                  </a:lnTo>
                  <a:lnTo>
                    <a:pt x="8095348" y="185166"/>
                  </a:lnTo>
                  <a:lnTo>
                    <a:pt x="8098155" y="190347"/>
                  </a:lnTo>
                  <a:lnTo>
                    <a:pt x="8104124" y="193370"/>
                  </a:lnTo>
                  <a:lnTo>
                    <a:pt x="8111591" y="194335"/>
                  </a:lnTo>
                  <a:lnTo>
                    <a:pt x="8119808" y="194335"/>
                  </a:lnTo>
                  <a:lnTo>
                    <a:pt x="8127835" y="191071"/>
                  </a:lnTo>
                  <a:close/>
                </a:path>
                <a:path extrusionOk="0" h="279400" w="10579735">
                  <a:moveTo>
                    <a:pt x="8185671" y="37084"/>
                  </a:moveTo>
                  <a:lnTo>
                    <a:pt x="8182686" y="35598"/>
                  </a:lnTo>
                  <a:lnTo>
                    <a:pt x="8171815" y="28308"/>
                  </a:lnTo>
                  <a:lnTo>
                    <a:pt x="8164169" y="28308"/>
                  </a:lnTo>
                  <a:lnTo>
                    <a:pt x="8159966" y="28308"/>
                  </a:lnTo>
                  <a:lnTo>
                    <a:pt x="8156740" y="30505"/>
                  </a:lnTo>
                  <a:lnTo>
                    <a:pt x="8156334" y="37084"/>
                  </a:lnTo>
                  <a:lnTo>
                    <a:pt x="8160664" y="37312"/>
                  </a:lnTo>
                  <a:lnTo>
                    <a:pt x="8164919" y="38239"/>
                  </a:lnTo>
                  <a:lnTo>
                    <a:pt x="8163484" y="44577"/>
                  </a:lnTo>
                  <a:lnTo>
                    <a:pt x="8146199" y="44577"/>
                  </a:lnTo>
                  <a:lnTo>
                    <a:pt x="8142122" y="46545"/>
                  </a:lnTo>
                  <a:lnTo>
                    <a:pt x="8146567" y="50444"/>
                  </a:lnTo>
                  <a:lnTo>
                    <a:pt x="8155076" y="52400"/>
                  </a:lnTo>
                  <a:lnTo>
                    <a:pt x="8163827" y="52400"/>
                  </a:lnTo>
                  <a:lnTo>
                    <a:pt x="8172475" y="51676"/>
                  </a:lnTo>
                  <a:lnTo>
                    <a:pt x="8179917" y="49174"/>
                  </a:lnTo>
                  <a:lnTo>
                    <a:pt x="8184782" y="44462"/>
                  </a:lnTo>
                  <a:lnTo>
                    <a:pt x="8185671" y="37084"/>
                  </a:lnTo>
                  <a:close/>
                </a:path>
                <a:path extrusionOk="0" h="279400" w="10579735">
                  <a:moveTo>
                    <a:pt x="8211909" y="40195"/>
                  </a:moveTo>
                  <a:lnTo>
                    <a:pt x="8210283" y="31216"/>
                  </a:lnTo>
                  <a:lnTo>
                    <a:pt x="8200390" y="22352"/>
                  </a:lnTo>
                  <a:lnTo>
                    <a:pt x="8201317" y="34912"/>
                  </a:lnTo>
                  <a:lnTo>
                    <a:pt x="8195805" y="45288"/>
                  </a:lnTo>
                  <a:lnTo>
                    <a:pt x="8192579" y="53441"/>
                  </a:lnTo>
                  <a:lnTo>
                    <a:pt x="8200390" y="59334"/>
                  </a:lnTo>
                  <a:lnTo>
                    <a:pt x="8207769" y="49491"/>
                  </a:lnTo>
                  <a:lnTo>
                    <a:pt x="8211909" y="40195"/>
                  </a:lnTo>
                  <a:close/>
                </a:path>
                <a:path extrusionOk="0" h="279400" w="10579735">
                  <a:moveTo>
                    <a:pt x="8251025" y="205676"/>
                  </a:moveTo>
                  <a:lnTo>
                    <a:pt x="8244637" y="200037"/>
                  </a:lnTo>
                  <a:lnTo>
                    <a:pt x="8241322" y="207759"/>
                  </a:lnTo>
                  <a:lnTo>
                    <a:pt x="8233346" y="222034"/>
                  </a:lnTo>
                  <a:lnTo>
                    <a:pt x="8229994" y="229768"/>
                  </a:lnTo>
                  <a:lnTo>
                    <a:pt x="8231238" y="230200"/>
                  </a:lnTo>
                  <a:lnTo>
                    <a:pt x="8232457" y="230390"/>
                  </a:lnTo>
                  <a:lnTo>
                    <a:pt x="8233664" y="230390"/>
                  </a:lnTo>
                  <a:lnTo>
                    <a:pt x="8243494" y="225945"/>
                  </a:lnTo>
                  <a:lnTo>
                    <a:pt x="8249958" y="216001"/>
                  </a:lnTo>
                  <a:lnTo>
                    <a:pt x="8251025" y="205676"/>
                  </a:lnTo>
                  <a:close/>
                </a:path>
                <a:path extrusionOk="0" h="279400" w="10579735">
                  <a:moveTo>
                    <a:pt x="8266836" y="170535"/>
                  </a:moveTo>
                  <a:lnTo>
                    <a:pt x="8266265" y="160743"/>
                  </a:lnTo>
                  <a:lnTo>
                    <a:pt x="8262988" y="153733"/>
                  </a:lnTo>
                  <a:lnTo>
                    <a:pt x="8257032" y="149517"/>
                  </a:lnTo>
                  <a:lnTo>
                    <a:pt x="8248434" y="148107"/>
                  </a:lnTo>
                  <a:lnTo>
                    <a:pt x="8247227" y="148107"/>
                  </a:lnTo>
                  <a:lnTo>
                    <a:pt x="8245970" y="148170"/>
                  </a:lnTo>
                  <a:lnTo>
                    <a:pt x="8244637" y="148297"/>
                  </a:lnTo>
                  <a:lnTo>
                    <a:pt x="8244637" y="170535"/>
                  </a:lnTo>
                  <a:lnTo>
                    <a:pt x="8266836" y="170535"/>
                  </a:lnTo>
                  <a:close/>
                </a:path>
                <a:path extrusionOk="0" h="279400" w="10579735">
                  <a:moveTo>
                    <a:pt x="8355101" y="133540"/>
                  </a:moveTo>
                  <a:lnTo>
                    <a:pt x="8342795" y="135851"/>
                  </a:lnTo>
                  <a:lnTo>
                    <a:pt x="8332102" y="139890"/>
                  </a:lnTo>
                  <a:lnTo>
                    <a:pt x="8323707" y="146291"/>
                  </a:lnTo>
                  <a:lnTo>
                    <a:pt x="8318309" y="155663"/>
                  </a:lnTo>
                  <a:lnTo>
                    <a:pt x="8326145" y="156159"/>
                  </a:lnTo>
                  <a:lnTo>
                    <a:pt x="8329816" y="156159"/>
                  </a:lnTo>
                  <a:lnTo>
                    <a:pt x="8340826" y="155257"/>
                  </a:lnTo>
                  <a:lnTo>
                    <a:pt x="8349374" y="151866"/>
                  </a:lnTo>
                  <a:lnTo>
                    <a:pt x="8354466" y="144970"/>
                  </a:lnTo>
                  <a:lnTo>
                    <a:pt x="8355101" y="133540"/>
                  </a:lnTo>
                  <a:close/>
                </a:path>
                <a:path extrusionOk="0" h="279400" w="10579735">
                  <a:moveTo>
                    <a:pt x="8615629" y="113157"/>
                  </a:moveTo>
                  <a:lnTo>
                    <a:pt x="8614981" y="106464"/>
                  </a:lnTo>
                  <a:lnTo>
                    <a:pt x="8611883" y="103111"/>
                  </a:lnTo>
                  <a:lnTo>
                    <a:pt x="8606714" y="103111"/>
                  </a:lnTo>
                  <a:lnTo>
                    <a:pt x="8602599" y="103111"/>
                  </a:lnTo>
                  <a:lnTo>
                    <a:pt x="8597176" y="105232"/>
                  </a:lnTo>
                  <a:lnTo>
                    <a:pt x="8590788" y="111188"/>
                  </a:lnTo>
                  <a:lnTo>
                    <a:pt x="8597925" y="115062"/>
                  </a:lnTo>
                  <a:lnTo>
                    <a:pt x="8603336" y="116509"/>
                  </a:lnTo>
                  <a:lnTo>
                    <a:pt x="8613178" y="116509"/>
                  </a:lnTo>
                  <a:lnTo>
                    <a:pt x="8615629" y="113157"/>
                  </a:lnTo>
                  <a:close/>
                </a:path>
                <a:path extrusionOk="0" h="279400" w="10579735">
                  <a:moveTo>
                    <a:pt x="8620138" y="0"/>
                  </a:moveTo>
                  <a:lnTo>
                    <a:pt x="8611400" y="381"/>
                  </a:lnTo>
                  <a:lnTo>
                    <a:pt x="8603628" y="1752"/>
                  </a:lnTo>
                  <a:lnTo>
                    <a:pt x="8598624" y="5918"/>
                  </a:lnTo>
                  <a:lnTo>
                    <a:pt x="8598268" y="14744"/>
                  </a:lnTo>
                  <a:lnTo>
                    <a:pt x="8600148" y="14795"/>
                  </a:lnTo>
                  <a:lnTo>
                    <a:pt x="8611552" y="14795"/>
                  </a:lnTo>
                  <a:lnTo>
                    <a:pt x="8617140" y="8750"/>
                  </a:lnTo>
                  <a:lnTo>
                    <a:pt x="8620138" y="0"/>
                  </a:lnTo>
                  <a:close/>
                </a:path>
                <a:path extrusionOk="0" h="279400" w="10579735">
                  <a:moveTo>
                    <a:pt x="8797099" y="214782"/>
                  </a:moveTo>
                  <a:lnTo>
                    <a:pt x="8794763" y="215773"/>
                  </a:lnTo>
                  <a:lnTo>
                    <a:pt x="8792477" y="216179"/>
                  </a:lnTo>
                  <a:lnTo>
                    <a:pt x="8784793" y="216179"/>
                  </a:lnTo>
                  <a:lnTo>
                    <a:pt x="8779637" y="213741"/>
                  </a:lnTo>
                  <a:lnTo>
                    <a:pt x="8770163" y="208851"/>
                  </a:lnTo>
                  <a:lnTo>
                    <a:pt x="8765832" y="206413"/>
                  </a:lnTo>
                  <a:lnTo>
                    <a:pt x="8762035" y="206413"/>
                  </a:lnTo>
                  <a:lnTo>
                    <a:pt x="8758491" y="206413"/>
                  </a:lnTo>
                  <a:lnTo>
                    <a:pt x="8755393" y="208546"/>
                  </a:lnTo>
                  <a:lnTo>
                    <a:pt x="8752840" y="214782"/>
                  </a:lnTo>
                  <a:lnTo>
                    <a:pt x="8758415" y="219887"/>
                  </a:lnTo>
                  <a:lnTo>
                    <a:pt x="8764664" y="223977"/>
                  </a:lnTo>
                  <a:lnTo>
                    <a:pt x="8771280" y="226695"/>
                  </a:lnTo>
                  <a:lnTo>
                    <a:pt x="8778011" y="227685"/>
                  </a:lnTo>
                  <a:lnTo>
                    <a:pt x="8785212" y="227685"/>
                  </a:lnTo>
                  <a:lnTo>
                    <a:pt x="8792108" y="224053"/>
                  </a:lnTo>
                  <a:lnTo>
                    <a:pt x="8797099" y="214782"/>
                  </a:lnTo>
                  <a:close/>
                </a:path>
                <a:path extrusionOk="0" h="279400" w="10579735">
                  <a:moveTo>
                    <a:pt x="9909200" y="133540"/>
                  </a:moveTo>
                  <a:lnTo>
                    <a:pt x="9904146" y="128651"/>
                  </a:lnTo>
                  <a:lnTo>
                    <a:pt x="9895103" y="123215"/>
                  </a:lnTo>
                  <a:lnTo>
                    <a:pt x="9884029" y="118783"/>
                  </a:lnTo>
                  <a:lnTo>
                    <a:pt x="9872904" y="116954"/>
                  </a:lnTo>
                  <a:lnTo>
                    <a:pt x="9864293" y="116954"/>
                  </a:lnTo>
                  <a:lnTo>
                    <a:pt x="9857613" y="121170"/>
                  </a:lnTo>
                  <a:lnTo>
                    <a:pt x="9857727" y="133540"/>
                  </a:lnTo>
                  <a:lnTo>
                    <a:pt x="9861613" y="132130"/>
                  </a:lnTo>
                  <a:lnTo>
                    <a:pt x="9865169" y="131533"/>
                  </a:lnTo>
                  <a:lnTo>
                    <a:pt x="9876409" y="131533"/>
                  </a:lnTo>
                  <a:lnTo>
                    <a:pt x="9882607" y="135077"/>
                  </a:lnTo>
                  <a:lnTo>
                    <a:pt x="9892741" y="142176"/>
                  </a:lnTo>
                  <a:lnTo>
                    <a:pt x="9896691" y="145719"/>
                  </a:lnTo>
                  <a:lnTo>
                    <a:pt x="9903409" y="145719"/>
                  </a:lnTo>
                  <a:lnTo>
                    <a:pt x="9906241" y="142633"/>
                  </a:lnTo>
                  <a:lnTo>
                    <a:pt x="9909200" y="133540"/>
                  </a:lnTo>
                  <a:close/>
                </a:path>
                <a:path extrusionOk="0" h="279400" w="10579735">
                  <a:moveTo>
                    <a:pt x="10167048" y="251764"/>
                  </a:moveTo>
                  <a:lnTo>
                    <a:pt x="10160089" y="250672"/>
                  </a:lnTo>
                  <a:lnTo>
                    <a:pt x="10154501" y="250215"/>
                  </a:lnTo>
                  <a:lnTo>
                    <a:pt x="10150119" y="250215"/>
                  </a:lnTo>
                  <a:lnTo>
                    <a:pt x="10139782" y="250215"/>
                  </a:lnTo>
                  <a:lnTo>
                    <a:pt x="10136073" y="252717"/>
                  </a:lnTo>
                  <a:lnTo>
                    <a:pt x="10136924" y="257733"/>
                  </a:lnTo>
                  <a:lnTo>
                    <a:pt x="10141471" y="260235"/>
                  </a:lnTo>
                  <a:lnTo>
                    <a:pt x="10153383" y="260235"/>
                  </a:lnTo>
                  <a:lnTo>
                    <a:pt x="10160521" y="258076"/>
                  </a:lnTo>
                  <a:lnTo>
                    <a:pt x="10167048" y="251764"/>
                  </a:lnTo>
                  <a:close/>
                </a:path>
                <a:path extrusionOk="0" h="279400" w="10579735">
                  <a:moveTo>
                    <a:pt x="10352329" y="242925"/>
                  </a:moveTo>
                  <a:lnTo>
                    <a:pt x="10351046" y="237363"/>
                  </a:lnTo>
                  <a:lnTo>
                    <a:pt x="10343998" y="229768"/>
                  </a:lnTo>
                  <a:lnTo>
                    <a:pt x="10338765" y="237655"/>
                  </a:lnTo>
                  <a:lnTo>
                    <a:pt x="10338295" y="243179"/>
                  </a:lnTo>
                  <a:lnTo>
                    <a:pt x="10341000" y="246430"/>
                  </a:lnTo>
                  <a:lnTo>
                    <a:pt x="10345293" y="247497"/>
                  </a:lnTo>
                  <a:lnTo>
                    <a:pt x="10349776" y="246329"/>
                  </a:lnTo>
                  <a:lnTo>
                    <a:pt x="10352329" y="242925"/>
                  </a:lnTo>
                  <a:close/>
                </a:path>
                <a:path extrusionOk="0" h="279400" w="10579735">
                  <a:moveTo>
                    <a:pt x="10510926" y="204508"/>
                  </a:moveTo>
                  <a:lnTo>
                    <a:pt x="10508234" y="201879"/>
                  </a:lnTo>
                  <a:lnTo>
                    <a:pt x="10502748" y="200990"/>
                  </a:lnTo>
                  <a:lnTo>
                    <a:pt x="10497045" y="201828"/>
                  </a:lnTo>
                  <a:lnTo>
                    <a:pt x="10493045" y="204368"/>
                  </a:lnTo>
                  <a:lnTo>
                    <a:pt x="10492816" y="208673"/>
                  </a:lnTo>
                  <a:lnTo>
                    <a:pt x="10498480" y="214782"/>
                  </a:lnTo>
                  <a:lnTo>
                    <a:pt x="10508463" y="208826"/>
                  </a:lnTo>
                  <a:lnTo>
                    <a:pt x="10510926" y="204508"/>
                  </a:lnTo>
                  <a:close/>
                </a:path>
                <a:path extrusionOk="0" h="279400" w="10579735">
                  <a:moveTo>
                    <a:pt x="10520667" y="140690"/>
                  </a:moveTo>
                  <a:lnTo>
                    <a:pt x="10515422" y="137439"/>
                  </a:lnTo>
                  <a:lnTo>
                    <a:pt x="10509326" y="134937"/>
                  </a:lnTo>
                  <a:lnTo>
                    <a:pt x="10502290" y="133324"/>
                  </a:lnTo>
                  <a:lnTo>
                    <a:pt x="10494213" y="132765"/>
                  </a:lnTo>
                  <a:lnTo>
                    <a:pt x="10490987" y="132765"/>
                  </a:lnTo>
                  <a:lnTo>
                    <a:pt x="10487533" y="133019"/>
                  </a:lnTo>
                  <a:lnTo>
                    <a:pt x="10483825" y="133540"/>
                  </a:lnTo>
                  <a:lnTo>
                    <a:pt x="10483190" y="145288"/>
                  </a:lnTo>
                  <a:lnTo>
                    <a:pt x="10484460" y="155155"/>
                  </a:lnTo>
                  <a:lnTo>
                    <a:pt x="10487279" y="163461"/>
                  </a:lnTo>
                  <a:lnTo>
                    <a:pt x="10491292" y="170535"/>
                  </a:lnTo>
                  <a:lnTo>
                    <a:pt x="10492918" y="170789"/>
                  </a:lnTo>
                  <a:lnTo>
                    <a:pt x="10494404" y="170903"/>
                  </a:lnTo>
                  <a:lnTo>
                    <a:pt x="10495788" y="170903"/>
                  </a:lnTo>
                  <a:lnTo>
                    <a:pt x="10506253" y="167614"/>
                  </a:lnTo>
                  <a:lnTo>
                    <a:pt x="10512057" y="159613"/>
                  </a:lnTo>
                  <a:lnTo>
                    <a:pt x="10515956" y="149694"/>
                  </a:lnTo>
                  <a:lnTo>
                    <a:pt x="10520667" y="140690"/>
                  </a:lnTo>
                  <a:close/>
                </a:path>
                <a:path extrusionOk="0" h="279400" w="10579735">
                  <a:moveTo>
                    <a:pt x="10579646" y="200037"/>
                  </a:moveTo>
                  <a:lnTo>
                    <a:pt x="10572521" y="196176"/>
                  </a:lnTo>
                  <a:lnTo>
                    <a:pt x="10567111" y="194729"/>
                  </a:lnTo>
                  <a:lnTo>
                    <a:pt x="10563212" y="194729"/>
                  </a:lnTo>
                  <a:lnTo>
                    <a:pt x="10557269" y="194729"/>
                  </a:lnTo>
                  <a:lnTo>
                    <a:pt x="10554818" y="198094"/>
                  </a:lnTo>
                  <a:lnTo>
                    <a:pt x="10555453" y="204812"/>
                  </a:lnTo>
                  <a:lnTo>
                    <a:pt x="10558551" y="208165"/>
                  </a:lnTo>
                  <a:lnTo>
                    <a:pt x="10567822" y="208165"/>
                  </a:lnTo>
                  <a:lnTo>
                    <a:pt x="10573258" y="206032"/>
                  </a:lnTo>
                  <a:lnTo>
                    <a:pt x="10579646" y="20003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02" name="Google Shape;9502;gefe2f4b35a_0_4785"/>
            <p:cNvSpPr/>
            <p:nvPr/>
          </p:nvSpPr>
          <p:spPr>
            <a:xfrm>
              <a:off x="72898" y="4379251"/>
              <a:ext cx="10439400" cy="283210"/>
            </a:xfrm>
            <a:custGeom>
              <a:rect b="b" l="l" r="r" t="t"/>
              <a:pathLst>
                <a:path extrusionOk="0" h="283210" w="10439400">
                  <a:moveTo>
                    <a:pt x="32639" y="142392"/>
                  </a:moveTo>
                  <a:lnTo>
                    <a:pt x="29870" y="137312"/>
                  </a:lnTo>
                  <a:lnTo>
                    <a:pt x="23939" y="134353"/>
                  </a:lnTo>
                  <a:lnTo>
                    <a:pt x="16471" y="133388"/>
                  </a:lnTo>
                  <a:lnTo>
                    <a:pt x="8178" y="133388"/>
                  </a:lnTo>
                  <a:lnTo>
                    <a:pt x="0" y="136652"/>
                  </a:lnTo>
                  <a:lnTo>
                    <a:pt x="1028" y="142468"/>
                  </a:lnTo>
                  <a:lnTo>
                    <a:pt x="9474" y="144500"/>
                  </a:lnTo>
                  <a:lnTo>
                    <a:pt x="13855" y="150482"/>
                  </a:lnTo>
                  <a:lnTo>
                    <a:pt x="25971" y="150482"/>
                  </a:lnTo>
                  <a:lnTo>
                    <a:pt x="28155" y="150253"/>
                  </a:lnTo>
                  <a:lnTo>
                    <a:pt x="30645" y="149720"/>
                  </a:lnTo>
                  <a:lnTo>
                    <a:pt x="32639" y="142392"/>
                  </a:lnTo>
                  <a:close/>
                </a:path>
                <a:path extrusionOk="0" h="283210" w="10439400">
                  <a:moveTo>
                    <a:pt x="192659" y="38658"/>
                  </a:moveTo>
                  <a:lnTo>
                    <a:pt x="191858" y="30251"/>
                  </a:lnTo>
                  <a:lnTo>
                    <a:pt x="188874" y="24015"/>
                  </a:lnTo>
                  <a:lnTo>
                    <a:pt x="184124" y="19596"/>
                  </a:lnTo>
                  <a:lnTo>
                    <a:pt x="177990" y="16649"/>
                  </a:lnTo>
                  <a:lnTo>
                    <a:pt x="172745" y="24155"/>
                  </a:lnTo>
                  <a:lnTo>
                    <a:pt x="171208" y="31775"/>
                  </a:lnTo>
                  <a:lnTo>
                    <a:pt x="174307" y="37693"/>
                  </a:lnTo>
                  <a:lnTo>
                    <a:pt x="182905" y="40068"/>
                  </a:lnTo>
                  <a:lnTo>
                    <a:pt x="185623" y="40068"/>
                  </a:lnTo>
                  <a:lnTo>
                    <a:pt x="188861" y="39636"/>
                  </a:lnTo>
                  <a:lnTo>
                    <a:pt x="192659" y="38658"/>
                  </a:lnTo>
                  <a:close/>
                </a:path>
                <a:path extrusionOk="0" h="283210" w="10439400">
                  <a:moveTo>
                    <a:pt x="214109" y="93611"/>
                  </a:moveTo>
                  <a:lnTo>
                    <a:pt x="212521" y="89014"/>
                  </a:lnTo>
                  <a:lnTo>
                    <a:pt x="206616" y="89014"/>
                  </a:lnTo>
                  <a:lnTo>
                    <a:pt x="201676" y="89852"/>
                  </a:lnTo>
                  <a:lnTo>
                    <a:pt x="195262" y="92633"/>
                  </a:lnTo>
                  <a:lnTo>
                    <a:pt x="187363" y="97713"/>
                  </a:lnTo>
                  <a:lnTo>
                    <a:pt x="177990" y="105486"/>
                  </a:lnTo>
                  <a:lnTo>
                    <a:pt x="182892" y="106845"/>
                  </a:lnTo>
                  <a:lnTo>
                    <a:pt x="187274" y="107429"/>
                  </a:lnTo>
                  <a:lnTo>
                    <a:pt x="202057" y="107429"/>
                  </a:lnTo>
                  <a:lnTo>
                    <a:pt x="208876" y="102819"/>
                  </a:lnTo>
                  <a:lnTo>
                    <a:pt x="214109" y="93611"/>
                  </a:lnTo>
                  <a:close/>
                </a:path>
                <a:path extrusionOk="0" h="283210" w="10439400">
                  <a:moveTo>
                    <a:pt x="288442" y="75653"/>
                  </a:moveTo>
                  <a:lnTo>
                    <a:pt x="275056" y="74879"/>
                  </a:lnTo>
                  <a:lnTo>
                    <a:pt x="265684" y="73875"/>
                  </a:lnTo>
                  <a:lnTo>
                    <a:pt x="258597" y="73025"/>
                  </a:lnTo>
                  <a:lnTo>
                    <a:pt x="252056" y="72656"/>
                  </a:lnTo>
                  <a:lnTo>
                    <a:pt x="246786" y="72656"/>
                  </a:lnTo>
                  <a:lnTo>
                    <a:pt x="240461" y="73406"/>
                  </a:lnTo>
                  <a:lnTo>
                    <a:pt x="229501" y="75653"/>
                  </a:lnTo>
                  <a:lnTo>
                    <a:pt x="233413" y="86893"/>
                  </a:lnTo>
                  <a:lnTo>
                    <a:pt x="239420" y="94653"/>
                  </a:lnTo>
                  <a:lnTo>
                    <a:pt x="246938" y="99148"/>
                  </a:lnTo>
                  <a:lnTo>
                    <a:pt x="255371" y="100609"/>
                  </a:lnTo>
                  <a:lnTo>
                    <a:pt x="265112" y="98907"/>
                  </a:lnTo>
                  <a:lnTo>
                    <a:pt x="274421" y="93980"/>
                  </a:lnTo>
                  <a:lnTo>
                    <a:pt x="282473" y="86131"/>
                  </a:lnTo>
                  <a:lnTo>
                    <a:pt x="288442" y="75653"/>
                  </a:lnTo>
                  <a:close/>
                </a:path>
                <a:path extrusionOk="0" h="283210" w="10439400">
                  <a:moveTo>
                    <a:pt x="295656" y="105486"/>
                  </a:moveTo>
                  <a:lnTo>
                    <a:pt x="292836" y="105130"/>
                  </a:lnTo>
                  <a:lnTo>
                    <a:pt x="290195" y="104952"/>
                  </a:lnTo>
                  <a:lnTo>
                    <a:pt x="287731" y="104952"/>
                  </a:lnTo>
                  <a:lnTo>
                    <a:pt x="279438" y="105816"/>
                  </a:lnTo>
                  <a:lnTo>
                    <a:pt x="272986" y="108534"/>
                  </a:lnTo>
                  <a:lnTo>
                    <a:pt x="268541" y="113271"/>
                  </a:lnTo>
                  <a:lnTo>
                    <a:pt x="266293" y="120230"/>
                  </a:lnTo>
                  <a:lnTo>
                    <a:pt x="270954" y="120459"/>
                  </a:lnTo>
                  <a:lnTo>
                    <a:pt x="274967" y="121386"/>
                  </a:lnTo>
                  <a:lnTo>
                    <a:pt x="273761" y="127723"/>
                  </a:lnTo>
                  <a:lnTo>
                    <a:pt x="288442" y="127723"/>
                  </a:lnTo>
                  <a:lnTo>
                    <a:pt x="288163" y="117360"/>
                  </a:lnTo>
                  <a:lnTo>
                    <a:pt x="291909" y="111252"/>
                  </a:lnTo>
                  <a:lnTo>
                    <a:pt x="295656" y="105486"/>
                  </a:lnTo>
                  <a:close/>
                </a:path>
                <a:path extrusionOk="0" h="283210" w="10439400">
                  <a:moveTo>
                    <a:pt x="332498" y="105486"/>
                  </a:moveTo>
                  <a:lnTo>
                    <a:pt x="330542" y="105359"/>
                  </a:lnTo>
                  <a:lnTo>
                    <a:pt x="329628" y="105359"/>
                  </a:lnTo>
                  <a:lnTo>
                    <a:pt x="319557" y="107403"/>
                  </a:lnTo>
                  <a:lnTo>
                    <a:pt x="312610" y="112661"/>
                  </a:lnTo>
                  <a:lnTo>
                    <a:pt x="307543" y="119862"/>
                  </a:lnTo>
                  <a:lnTo>
                    <a:pt x="303110" y="127723"/>
                  </a:lnTo>
                  <a:lnTo>
                    <a:pt x="306400" y="131178"/>
                  </a:lnTo>
                  <a:lnTo>
                    <a:pt x="309905" y="132689"/>
                  </a:lnTo>
                  <a:lnTo>
                    <a:pt x="313321" y="132689"/>
                  </a:lnTo>
                  <a:lnTo>
                    <a:pt x="320382" y="130517"/>
                  </a:lnTo>
                  <a:lnTo>
                    <a:pt x="326428" y="124637"/>
                  </a:lnTo>
                  <a:lnTo>
                    <a:pt x="330708" y="115976"/>
                  </a:lnTo>
                  <a:lnTo>
                    <a:pt x="332498" y="105486"/>
                  </a:lnTo>
                  <a:close/>
                </a:path>
                <a:path extrusionOk="0" h="283210" w="10439400">
                  <a:moveTo>
                    <a:pt x="354647" y="201930"/>
                  </a:moveTo>
                  <a:lnTo>
                    <a:pt x="345033" y="203161"/>
                  </a:lnTo>
                  <a:lnTo>
                    <a:pt x="336715" y="205816"/>
                  </a:lnTo>
                  <a:lnTo>
                    <a:pt x="330022" y="210210"/>
                  </a:lnTo>
                  <a:lnTo>
                    <a:pt x="325259" y="216674"/>
                  </a:lnTo>
                  <a:lnTo>
                    <a:pt x="328002" y="217004"/>
                  </a:lnTo>
                  <a:lnTo>
                    <a:pt x="330606" y="217170"/>
                  </a:lnTo>
                  <a:lnTo>
                    <a:pt x="333032" y="217170"/>
                  </a:lnTo>
                  <a:lnTo>
                    <a:pt x="341401" y="216331"/>
                  </a:lnTo>
                  <a:lnTo>
                    <a:pt x="347916" y="213639"/>
                  </a:lnTo>
                  <a:lnTo>
                    <a:pt x="352399" y="208915"/>
                  </a:lnTo>
                  <a:lnTo>
                    <a:pt x="354647" y="201930"/>
                  </a:lnTo>
                  <a:close/>
                </a:path>
                <a:path extrusionOk="0" h="283210" w="10439400">
                  <a:moveTo>
                    <a:pt x="384251" y="231432"/>
                  </a:moveTo>
                  <a:lnTo>
                    <a:pt x="382943" y="230111"/>
                  </a:lnTo>
                  <a:lnTo>
                    <a:pt x="381254" y="229577"/>
                  </a:lnTo>
                  <a:lnTo>
                    <a:pt x="379399" y="229577"/>
                  </a:lnTo>
                  <a:lnTo>
                    <a:pt x="372351" y="229577"/>
                  </a:lnTo>
                  <a:lnTo>
                    <a:pt x="362851" y="237261"/>
                  </a:lnTo>
                  <a:lnTo>
                    <a:pt x="362165" y="238810"/>
                  </a:lnTo>
                  <a:lnTo>
                    <a:pt x="360108" y="242557"/>
                  </a:lnTo>
                  <a:lnTo>
                    <a:pt x="361442" y="243979"/>
                  </a:lnTo>
                  <a:lnTo>
                    <a:pt x="364286" y="243979"/>
                  </a:lnTo>
                  <a:lnTo>
                    <a:pt x="370941" y="242531"/>
                  </a:lnTo>
                  <a:lnTo>
                    <a:pt x="378333" y="239064"/>
                  </a:lnTo>
                  <a:lnTo>
                    <a:pt x="383705" y="234924"/>
                  </a:lnTo>
                  <a:lnTo>
                    <a:pt x="384251" y="231432"/>
                  </a:lnTo>
                  <a:close/>
                </a:path>
                <a:path extrusionOk="0" h="283210" w="10439400">
                  <a:moveTo>
                    <a:pt x="429615" y="185458"/>
                  </a:moveTo>
                  <a:lnTo>
                    <a:pt x="428307" y="179590"/>
                  </a:lnTo>
                  <a:lnTo>
                    <a:pt x="419760" y="179070"/>
                  </a:lnTo>
                  <a:lnTo>
                    <a:pt x="418426" y="171704"/>
                  </a:lnTo>
                  <a:lnTo>
                    <a:pt x="409409" y="171704"/>
                  </a:lnTo>
                  <a:lnTo>
                    <a:pt x="408432" y="171704"/>
                  </a:lnTo>
                  <a:lnTo>
                    <a:pt x="407365" y="171792"/>
                  </a:lnTo>
                  <a:lnTo>
                    <a:pt x="406184" y="171983"/>
                  </a:lnTo>
                  <a:lnTo>
                    <a:pt x="403936" y="179019"/>
                  </a:lnTo>
                  <a:lnTo>
                    <a:pt x="406247" y="184124"/>
                  </a:lnTo>
                  <a:lnTo>
                    <a:pt x="411467" y="187236"/>
                  </a:lnTo>
                  <a:lnTo>
                    <a:pt x="417918" y="188290"/>
                  </a:lnTo>
                  <a:lnTo>
                    <a:pt x="424053" y="188290"/>
                  </a:lnTo>
                  <a:lnTo>
                    <a:pt x="429615" y="185458"/>
                  </a:lnTo>
                  <a:close/>
                </a:path>
                <a:path extrusionOk="0" h="283210" w="10439400">
                  <a:moveTo>
                    <a:pt x="619937" y="46151"/>
                  </a:moveTo>
                  <a:lnTo>
                    <a:pt x="597789" y="60896"/>
                  </a:lnTo>
                  <a:lnTo>
                    <a:pt x="599401" y="60934"/>
                  </a:lnTo>
                  <a:lnTo>
                    <a:pt x="610946" y="60934"/>
                  </a:lnTo>
                  <a:lnTo>
                    <a:pt x="616927" y="54965"/>
                  </a:lnTo>
                  <a:lnTo>
                    <a:pt x="619937" y="46151"/>
                  </a:lnTo>
                  <a:close/>
                </a:path>
                <a:path extrusionOk="0" h="283210" w="10439400">
                  <a:moveTo>
                    <a:pt x="700798" y="16649"/>
                  </a:moveTo>
                  <a:lnTo>
                    <a:pt x="697217" y="17132"/>
                  </a:lnTo>
                  <a:lnTo>
                    <a:pt x="693889" y="17360"/>
                  </a:lnTo>
                  <a:lnTo>
                    <a:pt x="690791" y="17360"/>
                  </a:lnTo>
                  <a:lnTo>
                    <a:pt x="682663" y="16776"/>
                  </a:lnTo>
                  <a:lnTo>
                    <a:pt x="675589" y="15125"/>
                  </a:lnTo>
                  <a:lnTo>
                    <a:pt x="669417" y="12547"/>
                  </a:lnTo>
                  <a:lnTo>
                    <a:pt x="664006" y="9156"/>
                  </a:lnTo>
                  <a:lnTo>
                    <a:pt x="662025" y="19862"/>
                  </a:lnTo>
                  <a:lnTo>
                    <a:pt x="664768" y="27089"/>
                  </a:lnTo>
                  <a:lnTo>
                    <a:pt x="670814" y="31178"/>
                  </a:lnTo>
                  <a:lnTo>
                    <a:pt x="678738" y="32473"/>
                  </a:lnTo>
                  <a:lnTo>
                    <a:pt x="686993" y="31330"/>
                  </a:lnTo>
                  <a:lnTo>
                    <a:pt x="694321" y="28092"/>
                  </a:lnTo>
                  <a:lnTo>
                    <a:pt x="699376" y="23101"/>
                  </a:lnTo>
                  <a:lnTo>
                    <a:pt x="700798" y="16649"/>
                  </a:lnTo>
                  <a:close/>
                </a:path>
                <a:path extrusionOk="0" h="283210" w="10439400">
                  <a:moveTo>
                    <a:pt x="789406" y="38646"/>
                  </a:moveTo>
                  <a:lnTo>
                    <a:pt x="778344" y="35293"/>
                  </a:lnTo>
                  <a:lnTo>
                    <a:pt x="768934" y="33680"/>
                  </a:lnTo>
                  <a:lnTo>
                    <a:pt x="756831" y="32740"/>
                  </a:lnTo>
                  <a:lnTo>
                    <a:pt x="737641" y="31394"/>
                  </a:lnTo>
                  <a:lnTo>
                    <a:pt x="738212" y="41529"/>
                  </a:lnTo>
                  <a:lnTo>
                    <a:pt x="734148" y="47523"/>
                  </a:lnTo>
                  <a:lnTo>
                    <a:pt x="730415" y="53632"/>
                  </a:lnTo>
                  <a:lnTo>
                    <a:pt x="735914" y="55130"/>
                  </a:lnTo>
                  <a:lnTo>
                    <a:pt x="745134" y="53632"/>
                  </a:lnTo>
                  <a:lnTo>
                    <a:pt x="745134" y="60896"/>
                  </a:lnTo>
                  <a:lnTo>
                    <a:pt x="757821" y="56984"/>
                  </a:lnTo>
                  <a:lnTo>
                    <a:pt x="768870" y="51460"/>
                  </a:lnTo>
                  <a:lnTo>
                    <a:pt x="789406" y="38646"/>
                  </a:lnTo>
                  <a:close/>
                </a:path>
                <a:path extrusionOk="0" h="283210" w="10439400">
                  <a:moveTo>
                    <a:pt x="986485" y="200469"/>
                  </a:moveTo>
                  <a:lnTo>
                    <a:pt x="980719" y="194335"/>
                  </a:lnTo>
                  <a:lnTo>
                    <a:pt x="970864" y="200329"/>
                  </a:lnTo>
                  <a:lnTo>
                    <a:pt x="968451" y="204673"/>
                  </a:lnTo>
                  <a:lnTo>
                    <a:pt x="971156" y="207314"/>
                  </a:lnTo>
                  <a:lnTo>
                    <a:pt x="976617" y="208203"/>
                  </a:lnTo>
                  <a:lnTo>
                    <a:pt x="982319" y="207352"/>
                  </a:lnTo>
                  <a:lnTo>
                    <a:pt x="986307" y="204787"/>
                  </a:lnTo>
                  <a:lnTo>
                    <a:pt x="986485" y="200469"/>
                  </a:lnTo>
                  <a:close/>
                </a:path>
                <a:path extrusionOk="0" h="283210" w="10439400">
                  <a:moveTo>
                    <a:pt x="1099210" y="215849"/>
                  </a:moveTo>
                  <a:lnTo>
                    <a:pt x="1098740" y="209080"/>
                  </a:lnTo>
                  <a:lnTo>
                    <a:pt x="1097102" y="209715"/>
                  </a:lnTo>
                  <a:lnTo>
                    <a:pt x="1095057" y="209956"/>
                  </a:lnTo>
                  <a:lnTo>
                    <a:pt x="1089609" y="209956"/>
                  </a:lnTo>
                  <a:lnTo>
                    <a:pt x="1075105" y="208127"/>
                  </a:lnTo>
                  <a:lnTo>
                    <a:pt x="1071930" y="208127"/>
                  </a:lnTo>
                  <a:lnTo>
                    <a:pt x="1065745" y="208127"/>
                  </a:lnTo>
                  <a:lnTo>
                    <a:pt x="1061288" y="209854"/>
                  </a:lnTo>
                  <a:lnTo>
                    <a:pt x="1061910" y="216687"/>
                  </a:lnTo>
                  <a:lnTo>
                    <a:pt x="1063574" y="216039"/>
                  </a:lnTo>
                  <a:lnTo>
                    <a:pt x="1065644" y="215798"/>
                  </a:lnTo>
                  <a:lnTo>
                    <a:pt x="1071079" y="215798"/>
                  </a:lnTo>
                  <a:lnTo>
                    <a:pt x="1085342" y="217551"/>
                  </a:lnTo>
                  <a:lnTo>
                    <a:pt x="1094689" y="217551"/>
                  </a:lnTo>
                  <a:lnTo>
                    <a:pt x="1099210" y="215849"/>
                  </a:lnTo>
                  <a:close/>
                </a:path>
                <a:path extrusionOk="0" h="283210" w="10439400">
                  <a:moveTo>
                    <a:pt x="1341894" y="149733"/>
                  </a:moveTo>
                  <a:lnTo>
                    <a:pt x="1339824" y="150406"/>
                  </a:lnTo>
                  <a:lnTo>
                    <a:pt x="1337335" y="150660"/>
                  </a:lnTo>
                  <a:lnTo>
                    <a:pt x="1330833" y="150660"/>
                  </a:lnTo>
                  <a:lnTo>
                    <a:pt x="1313967" y="148729"/>
                  </a:lnTo>
                  <a:lnTo>
                    <a:pt x="1310259" y="148729"/>
                  </a:lnTo>
                  <a:lnTo>
                    <a:pt x="1303223" y="148729"/>
                  </a:lnTo>
                  <a:lnTo>
                    <a:pt x="1297940" y="150469"/>
                  </a:lnTo>
                  <a:lnTo>
                    <a:pt x="1297597" y="157226"/>
                  </a:lnTo>
                  <a:lnTo>
                    <a:pt x="1306487" y="160121"/>
                  </a:lnTo>
                  <a:lnTo>
                    <a:pt x="1314704" y="163969"/>
                  </a:lnTo>
                  <a:lnTo>
                    <a:pt x="1322146" y="167347"/>
                  </a:lnTo>
                  <a:lnTo>
                    <a:pt x="1328737" y="168783"/>
                  </a:lnTo>
                  <a:lnTo>
                    <a:pt x="1334516" y="168783"/>
                  </a:lnTo>
                  <a:lnTo>
                    <a:pt x="1339024" y="164261"/>
                  </a:lnTo>
                  <a:lnTo>
                    <a:pt x="1341894" y="149733"/>
                  </a:lnTo>
                  <a:close/>
                </a:path>
                <a:path extrusionOk="0" h="283210" w="10439400">
                  <a:moveTo>
                    <a:pt x="1391653" y="87795"/>
                  </a:moveTo>
                  <a:lnTo>
                    <a:pt x="1385925" y="83248"/>
                  </a:lnTo>
                  <a:lnTo>
                    <a:pt x="1386382" y="89916"/>
                  </a:lnTo>
                  <a:lnTo>
                    <a:pt x="1381874" y="91655"/>
                  </a:lnTo>
                  <a:lnTo>
                    <a:pt x="1372108" y="91655"/>
                  </a:lnTo>
                  <a:lnTo>
                    <a:pt x="1355979" y="89509"/>
                  </a:lnTo>
                  <a:lnTo>
                    <a:pt x="1346123" y="89509"/>
                  </a:lnTo>
                  <a:lnTo>
                    <a:pt x="1341526" y="91274"/>
                  </a:lnTo>
                  <a:lnTo>
                    <a:pt x="1341907" y="98005"/>
                  </a:lnTo>
                  <a:lnTo>
                    <a:pt x="1352296" y="101638"/>
                  </a:lnTo>
                  <a:lnTo>
                    <a:pt x="1359916" y="102692"/>
                  </a:lnTo>
                  <a:lnTo>
                    <a:pt x="1369529" y="103276"/>
                  </a:lnTo>
                  <a:lnTo>
                    <a:pt x="1385925" y="105486"/>
                  </a:lnTo>
                  <a:lnTo>
                    <a:pt x="1388262" y="99123"/>
                  </a:lnTo>
                  <a:lnTo>
                    <a:pt x="1391310" y="93154"/>
                  </a:lnTo>
                  <a:lnTo>
                    <a:pt x="1391653" y="87795"/>
                  </a:lnTo>
                  <a:close/>
                </a:path>
                <a:path extrusionOk="0" h="283210" w="10439400">
                  <a:moveTo>
                    <a:pt x="1658353" y="216141"/>
                  </a:moveTo>
                  <a:lnTo>
                    <a:pt x="1651203" y="209080"/>
                  </a:lnTo>
                  <a:lnTo>
                    <a:pt x="1646059" y="217411"/>
                  </a:lnTo>
                  <a:lnTo>
                    <a:pt x="1638401" y="227622"/>
                  </a:lnTo>
                  <a:lnTo>
                    <a:pt x="1635277" y="237820"/>
                  </a:lnTo>
                  <a:lnTo>
                    <a:pt x="1643748" y="246075"/>
                  </a:lnTo>
                  <a:lnTo>
                    <a:pt x="1647545" y="236613"/>
                  </a:lnTo>
                  <a:lnTo>
                    <a:pt x="1654771" y="225971"/>
                  </a:lnTo>
                  <a:lnTo>
                    <a:pt x="1658353" y="216141"/>
                  </a:lnTo>
                  <a:close/>
                </a:path>
                <a:path extrusionOk="0" h="283210" w="10439400">
                  <a:moveTo>
                    <a:pt x="1695196" y="216687"/>
                  </a:moveTo>
                  <a:lnTo>
                    <a:pt x="1689138" y="215557"/>
                  </a:lnTo>
                  <a:lnTo>
                    <a:pt x="1684362" y="215099"/>
                  </a:lnTo>
                  <a:lnTo>
                    <a:pt x="1680692" y="215099"/>
                  </a:lnTo>
                  <a:lnTo>
                    <a:pt x="1672170" y="215099"/>
                  </a:lnTo>
                  <a:lnTo>
                    <a:pt x="1669529" y="217589"/>
                  </a:lnTo>
                  <a:lnTo>
                    <a:pt x="1671078" y="222554"/>
                  </a:lnTo>
                  <a:lnTo>
                    <a:pt x="1675269" y="225044"/>
                  </a:lnTo>
                  <a:lnTo>
                    <a:pt x="1685175" y="225044"/>
                  </a:lnTo>
                  <a:lnTo>
                    <a:pt x="1690751" y="222910"/>
                  </a:lnTo>
                  <a:lnTo>
                    <a:pt x="1695196" y="216687"/>
                  </a:lnTo>
                  <a:close/>
                </a:path>
                <a:path extrusionOk="0" h="283210" w="10439400">
                  <a:moveTo>
                    <a:pt x="1902853" y="66979"/>
                  </a:moveTo>
                  <a:lnTo>
                    <a:pt x="1901532" y="60896"/>
                  </a:lnTo>
                  <a:lnTo>
                    <a:pt x="1893023" y="60680"/>
                  </a:lnTo>
                  <a:lnTo>
                    <a:pt x="1891703" y="53263"/>
                  </a:lnTo>
                  <a:lnTo>
                    <a:pt x="1882927" y="53263"/>
                  </a:lnTo>
                  <a:lnTo>
                    <a:pt x="1881847" y="53263"/>
                  </a:lnTo>
                  <a:lnTo>
                    <a:pt x="1880654" y="53378"/>
                  </a:lnTo>
                  <a:lnTo>
                    <a:pt x="1879320" y="53632"/>
                  </a:lnTo>
                  <a:lnTo>
                    <a:pt x="1877110" y="60667"/>
                  </a:lnTo>
                  <a:lnTo>
                    <a:pt x="1879396" y="65760"/>
                  </a:lnTo>
                  <a:lnTo>
                    <a:pt x="1884540" y="68859"/>
                  </a:lnTo>
                  <a:lnTo>
                    <a:pt x="1890928" y="69900"/>
                  </a:lnTo>
                  <a:lnTo>
                    <a:pt x="1897151" y="69900"/>
                  </a:lnTo>
                  <a:lnTo>
                    <a:pt x="1902853" y="66979"/>
                  </a:lnTo>
                  <a:close/>
                </a:path>
                <a:path extrusionOk="0" h="283210" w="10439400">
                  <a:moveTo>
                    <a:pt x="1945843" y="75641"/>
                  </a:moveTo>
                  <a:lnTo>
                    <a:pt x="1943811" y="76339"/>
                  </a:lnTo>
                  <a:lnTo>
                    <a:pt x="1941334" y="76593"/>
                  </a:lnTo>
                  <a:lnTo>
                    <a:pt x="1934895" y="76593"/>
                  </a:lnTo>
                  <a:lnTo>
                    <a:pt x="1918169" y="74714"/>
                  </a:lnTo>
                  <a:lnTo>
                    <a:pt x="1914448" y="74714"/>
                  </a:lnTo>
                  <a:lnTo>
                    <a:pt x="1907298" y="74714"/>
                  </a:lnTo>
                  <a:lnTo>
                    <a:pt x="1901888" y="76454"/>
                  </a:lnTo>
                  <a:lnTo>
                    <a:pt x="1901545" y="83248"/>
                  </a:lnTo>
                  <a:lnTo>
                    <a:pt x="1907908" y="86093"/>
                  </a:lnTo>
                  <a:lnTo>
                    <a:pt x="1912632" y="90601"/>
                  </a:lnTo>
                  <a:lnTo>
                    <a:pt x="1915464" y="97002"/>
                  </a:lnTo>
                  <a:lnTo>
                    <a:pt x="1916150" y="105486"/>
                  </a:lnTo>
                  <a:lnTo>
                    <a:pt x="1928710" y="103174"/>
                  </a:lnTo>
                  <a:lnTo>
                    <a:pt x="1937816" y="97434"/>
                  </a:lnTo>
                  <a:lnTo>
                    <a:pt x="1943519" y="88265"/>
                  </a:lnTo>
                  <a:lnTo>
                    <a:pt x="1945843" y="75641"/>
                  </a:lnTo>
                  <a:close/>
                </a:path>
                <a:path extrusionOk="0" h="283210" w="10439400">
                  <a:moveTo>
                    <a:pt x="2115324" y="149733"/>
                  </a:moveTo>
                  <a:lnTo>
                    <a:pt x="2114956" y="141655"/>
                  </a:lnTo>
                  <a:lnTo>
                    <a:pt x="2109901" y="134797"/>
                  </a:lnTo>
                  <a:lnTo>
                    <a:pt x="2102307" y="130035"/>
                  </a:lnTo>
                  <a:lnTo>
                    <a:pt x="2094293" y="128257"/>
                  </a:lnTo>
                  <a:lnTo>
                    <a:pt x="2089899" y="128257"/>
                  </a:lnTo>
                  <a:lnTo>
                    <a:pt x="2086381" y="130238"/>
                  </a:lnTo>
                  <a:lnTo>
                    <a:pt x="2085682" y="134975"/>
                  </a:lnTo>
                  <a:lnTo>
                    <a:pt x="2093391" y="138455"/>
                  </a:lnTo>
                  <a:lnTo>
                    <a:pt x="2107603" y="146392"/>
                  </a:lnTo>
                  <a:lnTo>
                    <a:pt x="2115324" y="149733"/>
                  </a:lnTo>
                  <a:close/>
                </a:path>
                <a:path extrusionOk="0" h="283210" w="10439400">
                  <a:moveTo>
                    <a:pt x="2166810" y="157238"/>
                  </a:moveTo>
                  <a:lnTo>
                    <a:pt x="2165223" y="157060"/>
                  </a:lnTo>
                  <a:lnTo>
                    <a:pt x="2163749" y="156972"/>
                  </a:lnTo>
                  <a:lnTo>
                    <a:pt x="2162378" y="156972"/>
                  </a:lnTo>
                  <a:lnTo>
                    <a:pt x="2150338" y="160667"/>
                  </a:lnTo>
                  <a:lnTo>
                    <a:pt x="2146973" y="169329"/>
                  </a:lnTo>
                  <a:lnTo>
                    <a:pt x="2150541" y="179285"/>
                  </a:lnTo>
                  <a:lnTo>
                    <a:pt x="2159292" y="186842"/>
                  </a:lnTo>
                  <a:lnTo>
                    <a:pt x="2159990" y="178206"/>
                  </a:lnTo>
                  <a:lnTo>
                    <a:pt x="2162848" y="171805"/>
                  </a:lnTo>
                  <a:lnTo>
                    <a:pt x="2165794" y="165531"/>
                  </a:lnTo>
                  <a:lnTo>
                    <a:pt x="2166810" y="157238"/>
                  </a:lnTo>
                  <a:close/>
                </a:path>
                <a:path extrusionOk="0" h="283210" w="10439400">
                  <a:moveTo>
                    <a:pt x="2250516" y="240677"/>
                  </a:moveTo>
                  <a:lnTo>
                    <a:pt x="2249868" y="233997"/>
                  </a:lnTo>
                  <a:lnTo>
                    <a:pt x="2246782" y="230644"/>
                  </a:lnTo>
                  <a:lnTo>
                    <a:pt x="2241651" y="230644"/>
                  </a:lnTo>
                  <a:lnTo>
                    <a:pt x="2237549" y="230644"/>
                  </a:lnTo>
                  <a:lnTo>
                    <a:pt x="2232139" y="232791"/>
                  </a:lnTo>
                  <a:lnTo>
                    <a:pt x="2225802" y="238798"/>
                  </a:lnTo>
                  <a:lnTo>
                    <a:pt x="2232876" y="242595"/>
                  </a:lnTo>
                  <a:lnTo>
                    <a:pt x="2238260" y="244030"/>
                  </a:lnTo>
                  <a:lnTo>
                    <a:pt x="2248077" y="244030"/>
                  </a:lnTo>
                  <a:lnTo>
                    <a:pt x="2250516" y="240677"/>
                  </a:lnTo>
                  <a:close/>
                </a:path>
                <a:path extrusionOk="0" h="283210" w="10439400">
                  <a:moveTo>
                    <a:pt x="2299932" y="89979"/>
                  </a:moveTo>
                  <a:lnTo>
                    <a:pt x="2299462" y="83248"/>
                  </a:lnTo>
                  <a:lnTo>
                    <a:pt x="2295207" y="78701"/>
                  </a:lnTo>
                  <a:lnTo>
                    <a:pt x="2287473" y="75895"/>
                  </a:lnTo>
                  <a:lnTo>
                    <a:pt x="2280183" y="75895"/>
                  </a:lnTo>
                  <a:lnTo>
                    <a:pt x="2271230" y="75895"/>
                  </a:lnTo>
                  <a:lnTo>
                    <a:pt x="2262936" y="80137"/>
                  </a:lnTo>
                  <a:lnTo>
                    <a:pt x="2262644" y="90627"/>
                  </a:lnTo>
                  <a:lnTo>
                    <a:pt x="2264206" y="90055"/>
                  </a:lnTo>
                  <a:lnTo>
                    <a:pt x="2266150" y="89827"/>
                  </a:lnTo>
                  <a:lnTo>
                    <a:pt x="2271484" y="89827"/>
                  </a:lnTo>
                  <a:lnTo>
                    <a:pt x="2286089" y="91694"/>
                  </a:lnTo>
                  <a:lnTo>
                    <a:pt x="2295448" y="91694"/>
                  </a:lnTo>
                  <a:lnTo>
                    <a:pt x="2299932" y="89979"/>
                  </a:lnTo>
                  <a:close/>
                </a:path>
                <a:path extrusionOk="0" h="283210" w="10439400">
                  <a:moveTo>
                    <a:pt x="2314181" y="46151"/>
                  </a:moveTo>
                  <a:lnTo>
                    <a:pt x="2311222" y="34290"/>
                  </a:lnTo>
                  <a:lnTo>
                    <a:pt x="2302992" y="27686"/>
                  </a:lnTo>
                  <a:lnTo>
                    <a:pt x="2292934" y="22948"/>
                  </a:lnTo>
                  <a:lnTo>
                    <a:pt x="2284501" y="16649"/>
                  </a:lnTo>
                  <a:lnTo>
                    <a:pt x="2284133" y="29857"/>
                  </a:lnTo>
                  <a:lnTo>
                    <a:pt x="2287536" y="39293"/>
                  </a:lnTo>
                  <a:lnTo>
                    <a:pt x="2294737" y="44945"/>
                  </a:lnTo>
                  <a:lnTo>
                    <a:pt x="2305748" y="46824"/>
                  </a:lnTo>
                  <a:lnTo>
                    <a:pt x="2308326" y="46824"/>
                  </a:lnTo>
                  <a:lnTo>
                    <a:pt x="2311146" y="46596"/>
                  </a:lnTo>
                  <a:lnTo>
                    <a:pt x="2314181" y="46151"/>
                  </a:lnTo>
                  <a:close/>
                </a:path>
                <a:path extrusionOk="0" h="283210" w="10439400">
                  <a:moveTo>
                    <a:pt x="2336304" y="142481"/>
                  </a:moveTo>
                  <a:lnTo>
                    <a:pt x="2314181" y="142481"/>
                  </a:lnTo>
                  <a:lnTo>
                    <a:pt x="2314410" y="152628"/>
                  </a:lnTo>
                  <a:lnTo>
                    <a:pt x="2310688" y="158724"/>
                  </a:lnTo>
                  <a:lnTo>
                    <a:pt x="2306688" y="164833"/>
                  </a:lnTo>
                  <a:lnTo>
                    <a:pt x="2308987" y="164909"/>
                  </a:lnTo>
                  <a:lnTo>
                    <a:pt x="2319477" y="162839"/>
                  </a:lnTo>
                  <a:lnTo>
                    <a:pt x="2326665" y="157543"/>
                  </a:lnTo>
                  <a:lnTo>
                    <a:pt x="2331834" y="150317"/>
                  </a:lnTo>
                  <a:lnTo>
                    <a:pt x="2336304" y="142481"/>
                  </a:lnTo>
                  <a:close/>
                </a:path>
                <a:path extrusionOk="0" h="283210" w="10439400">
                  <a:moveTo>
                    <a:pt x="2358148" y="120230"/>
                  </a:moveTo>
                  <a:lnTo>
                    <a:pt x="2343543" y="120230"/>
                  </a:lnTo>
                  <a:lnTo>
                    <a:pt x="2343543" y="134988"/>
                  </a:lnTo>
                  <a:lnTo>
                    <a:pt x="2358148" y="134988"/>
                  </a:lnTo>
                  <a:lnTo>
                    <a:pt x="2358148" y="120230"/>
                  </a:lnTo>
                  <a:close/>
                </a:path>
                <a:path extrusionOk="0" h="283210" w="10439400">
                  <a:moveTo>
                    <a:pt x="2630919" y="112750"/>
                  </a:moveTo>
                  <a:lnTo>
                    <a:pt x="2626360" y="112395"/>
                  </a:lnTo>
                  <a:lnTo>
                    <a:pt x="2622308" y="111823"/>
                  </a:lnTo>
                  <a:lnTo>
                    <a:pt x="2623451" y="105486"/>
                  </a:lnTo>
                  <a:lnTo>
                    <a:pt x="2608757" y="105486"/>
                  </a:lnTo>
                  <a:lnTo>
                    <a:pt x="2609088" y="115633"/>
                  </a:lnTo>
                  <a:lnTo>
                    <a:pt x="2605367" y="121627"/>
                  </a:lnTo>
                  <a:lnTo>
                    <a:pt x="2601277" y="127736"/>
                  </a:lnTo>
                  <a:lnTo>
                    <a:pt x="2604058" y="128066"/>
                  </a:lnTo>
                  <a:lnTo>
                    <a:pt x="2606662" y="128244"/>
                  </a:lnTo>
                  <a:lnTo>
                    <a:pt x="2609100" y="128244"/>
                  </a:lnTo>
                  <a:lnTo>
                    <a:pt x="2617571" y="127355"/>
                  </a:lnTo>
                  <a:lnTo>
                    <a:pt x="2624150" y="124587"/>
                  </a:lnTo>
                  <a:lnTo>
                    <a:pt x="2628646" y="119773"/>
                  </a:lnTo>
                  <a:lnTo>
                    <a:pt x="2630919" y="112750"/>
                  </a:lnTo>
                  <a:close/>
                </a:path>
                <a:path extrusionOk="0" h="283210" w="10439400">
                  <a:moveTo>
                    <a:pt x="2719070" y="73152"/>
                  </a:moveTo>
                  <a:lnTo>
                    <a:pt x="2711780" y="68389"/>
                  </a:lnTo>
                  <a:lnTo>
                    <a:pt x="2708681" y="74460"/>
                  </a:lnTo>
                  <a:lnTo>
                    <a:pt x="2702725" y="77698"/>
                  </a:lnTo>
                  <a:lnTo>
                    <a:pt x="2697607" y="81838"/>
                  </a:lnTo>
                  <a:lnTo>
                    <a:pt x="2697086" y="90627"/>
                  </a:lnTo>
                  <a:lnTo>
                    <a:pt x="2698750" y="91338"/>
                  </a:lnTo>
                  <a:lnTo>
                    <a:pt x="2700439" y="91668"/>
                  </a:lnTo>
                  <a:lnTo>
                    <a:pt x="2702128" y="91668"/>
                  </a:lnTo>
                  <a:lnTo>
                    <a:pt x="2711627" y="88404"/>
                  </a:lnTo>
                  <a:lnTo>
                    <a:pt x="2718143" y="81026"/>
                  </a:lnTo>
                  <a:lnTo>
                    <a:pt x="2719070" y="73152"/>
                  </a:lnTo>
                  <a:close/>
                </a:path>
                <a:path extrusionOk="0" h="283210" w="10439400">
                  <a:moveTo>
                    <a:pt x="2887472" y="164299"/>
                  </a:moveTo>
                  <a:lnTo>
                    <a:pt x="2881249" y="157226"/>
                  </a:lnTo>
                  <a:lnTo>
                    <a:pt x="2877159" y="164211"/>
                  </a:lnTo>
                  <a:lnTo>
                    <a:pt x="2869107" y="167233"/>
                  </a:lnTo>
                  <a:lnTo>
                    <a:pt x="2861602" y="170853"/>
                  </a:lnTo>
                  <a:lnTo>
                    <a:pt x="2859100" y="179578"/>
                  </a:lnTo>
                  <a:lnTo>
                    <a:pt x="2861145" y="183565"/>
                  </a:lnTo>
                  <a:lnTo>
                    <a:pt x="2864256" y="185191"/>
                  </a:lnTo>
                  <a:lnTo>
                    <a:pt x="2867672" y="185191"/>
                  </a:lnTo>
                  <a:lnTo>
                    <a:pt x="2877274" y="181724"/>
                  </a:lnTo>
                  <a:lnTo>
                    <a:pt x="2885008" y="173621"/>
                  </a:lnTo>
                  <a:lnTo>
                    <a:pt x="2887472" y="164299"/>
                  </a:lnTo>
                  <a:close/>
                </a:path>
                <a:path extrusionOk="0" h="283210" w="10439400">
                  <a:moveTo>
                    <a:pt x="2935846" y="152400"/>
                  </a:moveTo>
                  <a:lnTo>
                    <a:pt x="2933916" y="148767"/>
                  </a:lnTo>
                  <a:lnTo>
                    <a:pt x="2930182" y="148767"/>
                  </a:lnTo>
                  <a:lnTo>
                    <a:pt x="2927248" y="148767"/>
                  </a:lnTo>
                  <a:lnTo>
                    <a:pt x="2923197" y="151003"/>
                  </a:lnTo>
                  <a:lnTo>
                    <a:pt x="2918117" y="157226"/>
                  </a:lnTo>
                  <a:lnTo>
                    <a:pt x="2922943" y="161632"/>
                  </a:lnTo>
                  <a:lnTo>
                    <a:pt x="2926727" y="163271"/>
                  </a:lnTo>
                  <a:lnTo>
                    <a:pt x="2933725" y="163271"/>
                  </a:lnTo>
                  <a:lnTo>
                    <a:pt x="2935744" y="159651"/>
                  </a:lnTo>
                  <a:lnTo>
                    <a:pt x="2935846" y="152400"/>
                  </a:lnTo>
                  <a:close/>
                </a:path>
                <a:path extrusionOk="0" h="283210" w="10439400">
                  <a:moveTo>
                    <a:pt x="2984296" y="157226"/>
                  </a:moveTo>
                  <a:lnTo>
                    <a:pt x="2962402" y="171970"/>
                  </a:lnTo>
                  <a:lnTo>
                    <a:pt x="2964027" y="172008"/>
                  </a:lnTo>
                  <a:lnTo>
                    <a:pt x="2975559" y="172008"/>
                  </a:lnTo>
                  <a:lnTo>
                    <a:pt x="2981236" y="166154"/>
                  </a:lnTo>
                  <a:lnTo>
                    <a:pt x="2984296" y="157226"/>
                  </a:lnTo>
                  <a:close/>
                </a:path>
                <a:path extrusionOk="0" h="283210" w="10439400">
                  <a:moveTo>
                    <a:pt x="3390531" y="111201"/>
                  </a:moveTo>
                  <a:lnTo>
                    <a:pt x="3389211" y="105638"/>
                  </a:lnTo>
                  <a:lnTo>
                    <a:pt x="3382175" y="98005"/>
                  </a:lnTo>
                  <a:lnTo>
                    <a:pt x="3376930" y="105892"/>
                  </a:lnTo>
                  <a:lnTo>
                    <a:pt x="3376498" y="111429"/>
                  </a:lnTo>
                  <a:lnTo>
                    <a:pt x="3379241" y="114706"/>
                  </a:lnTo>
                  <a:lnTo>
                    <a:pt x="3383559" y="115773"/>
                  </a:lnTo>
                  <a:lnTo>
                    <a:pt x="3388017" y="114617"/>
                  </a:lnTo>
                  <a:lnTo>
                    <a:pt x="3390531" y="111201"/>
                  </a:lnTo>
                  <a:close/>
                </a:path>
                <a:path extrusionOk="0" h="283210" w="10439400">
                  <a:moveTo>
                    <a:pt x="3469805" y="239255"/>
                  </a:moveTo>
                  <a:lnTo>
                    <a:pt x="3469309" y="229870"/>
                  </a:lnTo>
                  <a:lnTo>
                    <a:pt x="3467506" y="225183"/>
                  </a:lnTo>
                  <a:lnTo>
                    <a:pt x="3464052" y="225183"/>
                  </a:lnTo>
                  <a:lnTo>
                    <a:pt x="3461956" y="225183"/>
                  </a:lnTo>
                  <a:lnTo>
                    <a:pt x="3459238" y="226910"/>
                  </a:lnTo>
                  <a:lnTo>
                    <a:pt x="3455898" y="231432"/>
                  </a:lnTo>
                  <a:lnTo>
                    <a:pt x="3460140" y="240677"/>
                  </a:lnTo>
                  <a:lnTo>
                    <a:pt x="3463442" y="243941"/>
                  </a:lnTo>
                  <a:lnTo>
                    <a:pt x="3468497" y="243941"/>
                  </a:lnTo>
                  <a:lnTo>
                    <a:pt x="3469805" y="239255"/>
                  </a:lnTo>
                  <a:close/>
                </a:path>
                <a:path extrusionOk="0" h="283210" w="10439400">
                  <a:moveTo>
                    <a:pt x="3514890" y="209080"/>
                  </a:moveTo>
                  <a:lnTo>
                    <a:pt x="3506076" y="209537"/>
                  </a:lnTo>
                  <a:lnTo>
                    <a:pt x="3498177" y="210921"/>
                  </a:lnTo>
                  <a:lnTo>
                    <a:pt x="3493097" y="215074"/>
                  </a:lnTo>
                  <a:lnTo>
                    <a:pt x="3492703" y="223824"/>
                  </a:lnTo>
                  <a:lnTo>
                    <a:pt x="3494341" y="223875"/>
                  </a:lnTo>
                  <a:lnTo>
                    <a:pt x="3505885" y="223875"/>
                  </a:lnTo>
                  <a:lnTo>
                    <a:pt x="3511550" y="217995"/>
                  </a:lnTo>
                  <a:lnTo>
                    <a:pt x="3514890" y="209080"/>
                  </a:lnTo>
                  <a:close/>
                </a:path>
                <a:path extrusionOk="0" h="283210" w="10439400">
                  <a:moveTo>
                    <a:pt x="3728402" y="127736"/>
                  </a:moveTo>
                  <a:lnTo>
                    <a:pt x="3726281" y="127482"/>
                  </a:lnTo>
                  <a:lnTo>
                    <a:pt x="3724300" y="127368"/>
                  </a:lnTo>
                  <a:lnTo>
                    <a:pt x="3722420" y="127368"/>
                  </a:lnTo>
                  <a:lnTo>
                    <a:pt x="3708311" y="130238"/>
                  </a:lnTo>
                  <a:lnTo>
                    <a:pt x="3698557" y="137515"/>
                  </a:lnTo>
                  <a:lnTo>
                    <a:pt x="3691140" y="147180"/>
                  </a:lnTo>
                  <a:lnTo>
                    <a:pt x="3684041" y="157226"/>
                  </a:lnTo>
                  <a:lnTo>
                    <a:pt x="3700780" y="155448"/>
                  </a:lnTo>
                  <a:lnTo>
                    <a:pt x="3714864" y="151079"/>
                  </a:lnTo>
                  <a:lnTo>
                    <a:pt x="3724630" y="142405"/>
                  </a:lnTo>
                  <a:lnTo>
                    <a:pt x="3728402" y="127736"/>
                  </a:lnTo>
                  <a:close/>
                </a:path>
                <a:path extrusionOk="0" h="283210" w="10439400">
                  <a:moveTo>
                    <a:pt x="3912501" y="60883"/>
                  </a:moveTo>
                  <a:lnTo>
                    <a:pt x="3890391" y="60883"/>
                  </a:lnTo>
                  <a:lnTo>
                    <a:pt x="3890391" y="75641"/>
                  </a:lnTo>
                  <a:lnTo>
                    <a:pt x="3912501" y="75641"/>
                  </a:lnTo>
                  <a:lnTo>
                    <a:pt x="3912501" y="60883"/>
                  </a:lnTo>
                  <a:close/>
                </a:path>
                <a:path extrusionOk="0" h="283210" w="10439400">
                  <a:moveTo>
                    <a:pt x="4214596" y="149733"/>
                  </a:moveTo>
                  <a:lnTo>
                    <a:pt x="4213250" y="149910"/>
                  </a:lnTo>
                  <a:lnTo>
                    <a:pt x="4208018" y="149974"/>
                  </a:lnTo>
                  <a:lnTo>
                    <a:pt x="4198277" y="149364"/>
                  </a:lnTo>
                  <a:lnTo>
                    <a:pt x="4195991" y="149364"/>
                  </a:lnTo>
                  <a:lnTo>
                    <a:pt x="4187240" y="149364"/>
                  </a:lnTo>
                  <a:lnTo>
                    <a:pt x="4180751" y="151638"/>
                  </a:lnTo>
                  <a:lnTo>
                    <a:pt x="4185005" y="164846"/>
                  </a:lnTo>
                  <a:lnTo>
                    <a:pt x="4194746" y="163372"/>
                  </a:lnTo>
                  <a:lnTo>
                    <a:pt x="4203128" y="160616"/>
                  </a:lnTo>
                  <a:lnTo>
                    <a:pt x="4209846" y="156197"/>
                  </a:lnTo>
                  <a:lnTo>
                    <a:pt x="4214596" y="149733"/>
                  </a:lnTo>
                  <a:close/>
                </a:path>
                <a:path extrusionOk="0" h="283210" w="10439400">
                  <a:moveTo>
                    <a:pt x="4472444" y="164833"/>
                  </a:moveTo>
                  <a:lnTo>
                    <a:pt x="4464977" y="164833"/>
                  </a:lnTo>
                  <a:lnTo>
                    <a:pt x="4463542" y="158724"/>
                  </a:lnTo>
                  <a:lnTo>
                    <a:pt x="4457497" y="157226"/>
                  </a:lnTo>
                  <a:lnTo>
                    <a:pt x="4457497" y="164833"/>
                  </a:lnTo>
                  <a:lnTo>
                    <a:pt x="4451705" y="165976"/>
                  </a:lnTo>
                  <a:lnTo>
                    <a:pt x="4450321" y="171970"/>
                  </a:lnTo>
                  <a:lnTo>
                    <a:pt x="4457497" y="171970"/>
                  </a:lnTo>
                  <a:lnTo>
                    <a:pt x="4459160" y="178079"/>
                  </a:lnTo>
                  <a:lnTo>
                    <a:pt x="4464977" y="179578"/>
                  </a:lnTo>
                  <a:lnTo>
                    <a:pt x="4464977" y="171970"/>
                  </a:lnTo>
                  <a:lnTo>
                    <a:pt x="4471009" y="170586"/>
                  </a:lnTo>
                  <a:lnTo>
                    <a:pt x="4472444" y="164833"/>
                  </a:lnTo>
                  <a:close/>
                </a:path>
                <a:path extrusionOk="0" h="283210" w="10439400">
                  <a:moveTo>
                    <a:pt x="4590377" y="121564"/>
                  </a:moveTo>
                  <a:lnTo>
                    <a:pt x="4589589" y="111975"/>
                  </a:lnTo>
                  <a:lnTo>
                    <a:pt x="4587964" y="103149"/>
                  </a:lnTo>
                  <a:lnTo>
                    <a:pt x="4585754" y="99275"/>
                  </a:lnTo>
                  <a:lnTo>
                    <a:pt x="4584878" y="99275"/>
                  </a:lnTo>
                  <a:lnTo>
                    <a:pt x="4583925" y="101053"/>
                  </a:lnTo>
                  <a:lnTo>
                    <a:pt x="4582947" y="105486"/>
                  </a:lnTo>
                  <a:lnTo>
                    <a:pt x="4580941" y="118110"/>
                  </a:lnTo>
                  <a:lnTo>
                    <a:pt x="4581195" y="127279"/>
                  </a:lnTo>
                  <a:lnTo>
                    <a:pt x="4582985" y="132880"/>
                  </a:lnTo>
                  <a:lnTo>
                    <a:pt x="4585576" y="134772"/>
                  </a:lnTo>
                  <a:lnTo>
                    <a:pt x="4587316" y="134772"/>
                  </a:lnTo>
                  <a:lnTo>
                    <a:pt x="4589107" y="132473"/>
                  </a:lnTo>
                  <a:lnTo>
                    <a:pt x="4590135" y="127736"/>
                  </a:lnTo>
                  <a:lnTo>
                    <a:pt x="4590377" y="121564"/>
                  </a:lnTo>
                  <a:close/>
                </a:path>
                <a:path extrusionOk="0" h="283210" w="10439400">
                  <a:moveTo>
                    <a:pt x="4655578" y="112217"/>
                  </a:moveTo>
                  <a:lnTo>
                    <a:pt x="4649152" y="105486"/>
                  </a:lnTo>
                  <a:lnTo>
                    <a:pt x="4650829" y="112026"/>
                  </a:lnTo>
                  <a:lnTo>
                    <a:pt x="4647692" y="113690"/>
                  </a:lnTo>
                  <a:lnTo>
                    <a:pt x="4640415" y="113690"/>
                  </a:lnTo>
                  <a:lnTo>
                    <a:pt x="4628616" y="111887"/>
                  </a:lnTo>
                  <a:lnTo>
                    <a:pt x="4621263" y="111887"/>
                  </a:lnTo>
                  <a:lnTo>
                    <a:pt x="4618088" y="113576"/>
                  </a:lnTo>
                  <a:lnTo>
                    <a:pt x="4620704" y="123583"/>
                  </a:lnTo>
                  <a:lnTo>
                    <a:pt x="4624832" y="124955"/>
                  </a:lnTo>
                  <a:lnTo>
                    <a:pt x="4629988" y="124955"/>
                  </a:lnTo>
                  <a:lnTo>
                    <a:pt x="4641520" y="123139"/>
                  </a:lnTo>
                  <a:lnTo>
                    <a:pt x="4651540" y="118491"/>
                  </a:lnTo>
                  <a:lnTo>
                    <a:pt x="4655578" y="112217"/>
                  </a:lnTo>
                  <a:close/>
                </a:path>
                <a:path extrusionOk="0" h="283210" w="10439400">
                  <a:moveTo>
                    <a:pt x="4840770" y="120230"/>
                  </a:moveTo>
                  <a:lnTo>
                    <a:pt x="4828451" y="122758"/>
                  </a:lnTo>
                  <a:lnTo>
                    <a:pt x="4817808" y="126822"/>
                  </a:lnTo>
                  <a:lnTo>
                    <a:pt x="4809439" y="133159"/>
                  </a:lnTo>
                  <a:lnTo>
                    <a:pt x="4803902" y="142481"/>
                  </a:lnTo>
                  <a:lnTo>
                    <a:pt x="4815370" y="139255"/>
                  </a:lnTo>
                  <a:lnTo>
                    <a:pt x="4828057" y="137223"/>
                  </a:lnTo>
                  <a:lnTo>
                    <a:pt x="4837887" y="132257"/>
                  </a:lnTo>
                  <a:lnTo>
                    <a:pt x="4840770" y="120230"/>
                  </a:lnTo>
                  <a:close/>
                </a:path>
                <a:path extrusionOk="0" h="283210" w="10439400">
                  <a:moveTo>
                    <a:pt x="5009972" y="223824"/>
                  </a:moveTo>
                  <a:lnTo>
                    <a:pt x="5008334" y="224447"/>
                  </a:lnTo>
                  <a:lnTo>
                    <a:pt x="5006327" y="224675"/>
                  </a:lnTo>
                  <a:lnTo>
                    <a:pt x="5000942" y="224675"/>
                  </a:lnTo>
                  <a:lnTo>
                    <a:pt x="4986553" y="222885"/>
                  </a:lnTo>
                  <a:lnTo>
                    <a:pt x="4983391" y="222885"/>
                  </a:lnTo>
                  <a:lnTo>
                    <a:pt x="4977168" y="222885"/>
                  </a:lnTo>
                  <a:lnTo>
                    <a:pt x="4972621" y="224612"/>
                  </a:lnTo>
                  <a:lnTo>
                    <a:pt x="4973091" y="231432"/>
                  </a:lnTo>
                  <a:lnTo>
                    <a:pt x="4977308" y="235940"/>
                  </a:lnTo>
                  <a:lnTo>
                    <a:pt x="4984940" y="238696"/>
                  </a:lnTo>
                  <a:lnTo>
                    <a:pt x="5001222" y="238696"/>
                  </a:lnTo>
                  <a:lnTo>
                    <a:pt x="5009629" y="234391"/>
                  </a:lnTo>
                  <a:lnTo>
                    <a:pt x="5009972" y="223824"/>
                  </a:lnTo>
                  <a:close/>
                </a:path>
                <a:path extrusionOk="0" h="283210" w="10439400">
                  <a:moveTo>
                    <a:pt x="5032108" y="23799"/>
                  </a:moveTo>
                  <a:lnTo>
                    <a:pt x="5024831" y="21361"/>
                  </a:lnTo>
                  <a:lnTo>
                    <a:pt x="5016106" y="10629"/>
                  </a:lnTo>
                  <a:lnTo>
                    <a:pt x="5008931" y="8204"/>
                  </a:lnTo>
                  <a:lnTo>
                    <a:pt x="5007191" y="8204"/>
                  </a:lnTo>
                  <a:lnTo>
                    <a:pt x="5005159" y="8496"/>
                  </a:lnTo>
                  <a:lnTo>
                    <a:pt x="5002758" y="9169"/>
                  </a:lnTo>
                  <a:lnTo>
                    <a:pt x="5001920" y="18084"/>
                  </a:lnTo>
                  <a:lnTo>
                    <a:pt x="5005971" y="25412"/>
                  </a:lnTo>
                  <a:lnTo>
                    <a:pt x="5012969" y="30391"/>
                  </a:lnTo>
                  <a:lnTo>
                    <a:pt x="5020970" y="32219"/>
                  </a:lnTo>
                  <a:lnTo>
                    <a:pt x="5026088" y="32219"/>
                  </a:lnTo>
                  <a:lnTo>
                    <a:pt x="5030597" y="29730"/>
                  </a:lnTo>
                  <a:lnTo>
                    <a:pt x="5032108" y="23799"/>
                  </a:lnTo>
                  <a:close/>
                </a:path>
                <a:path extrusionOk="0" h="283210" w="10439400">
                  <a:moveTo>
                    <a:pt x="5437162" y="260819"/>
                  </a:moveTo>
                  <a:lnTo>
                    <a:pt x="5431371" y="259791"/>
                  </a:lnTo>
                  <a:lnTo>
                    <a:pt x="5426773" y="259372"/>
                  </a:lnTo>
                  <a:lnTo>
                    <a:pt x="5423166" y="259372"/>
                  </a:lnTo>
                  <a:lnTo>
                    <a:pt x="5414403" y="259372"/>
                  </a:lnTo>
                  <a:lnTo>
                    <a:pt x="5411597" y="261874"/>
                  </a:lnTo>
                  <a:lnTo>
                    <a:pt x="5412956" y="266890"/>
                  </a:lnTo>
                  <a:lnTo>
                    <a:pt x="5417109" y="269392"/>
                  </a:lnTo>
                  <a:lnTo>
                    <a:pt x="5427040" y="269392"/>
                  </a:lnTo>
                  <a:lnTo>
                    <a:pt x="5432691" y="267208"/>
                  </a:lnTo>
                  <a:lnTo>
                    <a:pt x="5437162" y="260819"/>
                  </a:lnTo>
                  <a:close/>
                </a:path>
                <a:path extrusionOk="0" h="283210" w="10439400">
                  <a:moveTo>
                    <a:pt x="6843877" y="165938"/>
                  </a:moveTo>
                  <a:lnTo>
                    <a:pt x="6839090" y="151371"/>
                  </a:lnTo>
                  <a:lnTo>
                    <a:pt x="6829577" y="142481"/>
                  </a:lnTo>
                  <a:lnTo>
                    <a:pt x="6824383" y="153771"/>
                  </a:lnTo>
                  <a:lnTo>
                    <a:pt x="6825183" y="168186"/>
                  </a:lnTo>
                  <a:lnTo>
                    <a:pt x="6829984" y="182714"/>
                  </a:lnTo>
                  <a:lnTo>
                    <a:pt x="6836816" y="194335"/>
                  </a:lnTo>
                  <a:lnTo>
                    <a:pt x="6843319" y="181737"/>
                  </a:lnTo>
                  <a:lnTo>
                    <a:pt x="6843877" y="165938"/>
                  </a:lnTo>
                  <a:close/>
                </a:path>
                <a:path extrusionOk="0" h="283210" w="10439400">
                  <a:moveTo>
                    <a:pt x="6954787" y="38646"/>
                  </a:moveTo>
                  <a:lnTo>
                    <a:pt x="6940067" y="38646"/>
                  </a:lnTo>
                  <a:lnTo>
                    <a:pt x="6940067" y="53619"/>
                  </a:lnTo>
                  <a:lnTo>
                    <a:pt x="6954787" y="53619"/>
                  </a:lnTo>
                  <a:lnTo>
                    <a:pt x="6954787" y="38646"/>
                  </a:lnTo>
                  <a:close/>
                </a:path>
                <a:path extrusionOk="0" h="283210" w="10439400">
                  <a:moveTo>
                    <a:pt x="6955256" y="141300"/>
                  </a:moveTo>
                  <a:lnTo>
                    <a:pt x="6954837" y="128409"/>
                  </a:lnTo>
                  <a:lnTo>
                    <a:pt x="6947281" y="120230"/>
                  </a:lnTo>
                  <a:lnTo>
                    <a:pt x="6945909" y="131800"/>
                  </a:lnTo>
                  <a:lnTo>
                    <a:pt x="6941553" y="140322"/>
                  </a:lnTo>
                  <a:lnTo>
                    <a:pt x="6936384" y="148056"/>
                  </a:lnTo>
                  <a:lnTo>
                    <a:pt x="6932587" y="157226"/>
                  </a:lnTo>
                  <a:lnTo>
                    <a:pt x="6934733" y="158089"/>
                  </a:lnTo>
                  <a:lnTo>
                    <a:pt x="6936765" y="158470"/>
                  </a:lnTo>
                  <a:lnTo>
                    <a:pt x="6938658" y="158470"/>
                  </a:lnTo>
                  <a:lnTo>
                    <a:pt x="6949529" y="153225"/>
                  </a:lnTo>
                  <a:lnTo>
                    <a:pt x="6955256" y="141300"/>
                  </a:lnTo>
                  <a:close/>
                </a:path>
                <a:path extrusionOk="0" h="283210" w="10439400">
                  <a:moveTo>
                    <a:pt x="7602995" y="253555"/>
                  </a:moveTo>
                  <a:lnTo>
                    <a:pt x="7597749" y="249758"/>
                  </a:lnTo>
                  <a:lnTo>
                    <a:pt x="7593330" y="248323"/>
                  </a:lnTo>
                  <a:lnTo>
                    <a:pt x="7589825" y="248323"/>
                  </a:lnTo>
                  <a:lnTo>
                    <a:pt x="7584364" y="248323"/>
                  </a:lnTo>
                  <a:lnTo>
                    <a:pt x="7581112" y="251802"/>
                  </a:lnTo>
                  <a:lnTo>
                    <a:pt x="7579652" y="258762"/>
                  </a:lnTo>
                  <a:lnTo>
                    <a:pt x="7581430" y="262242"/>
                  </a:lnTo>
                  <a:lnTo>
                    <a:pt x="7589787" y="262242"/>
                  </a:lnTo>
                  <a:lnTo>
                    <a:pt x="7595387" y="259956"/>
                  </a:lnTo>
                  <a:lnTo>
                    <a:pt x="7602995" y="253555"/>
                  </a:lnTo>
                  <a:close/>
                </a:path>
                <a:path extrusionOk="0" h="283210" w="10439400">
                  <a:moveTo>
                    <a:pt x="7630236" y="34556"/>
                  </a:moveTo>
                  <a:lnTo>
                    <a:pt x="7628153" y="27800"/>
                  </a:lnTo>
                  <a:lnTo>
                    <a:pt x="7617714" y="23787"/>
                  </a:lnTo>
                  <a:lnTo>
                    <a:pt x="7615034" y="38735"/>
                  </a:lnTo>
                  <a:lnTo>
                    <a:pt x="7618031" y="43726"/>
                  </a:lnTo>
                  <a:lnTo>
                    <a:pt x="7621778" y="43726"/>
                  </a:lnTo>
                  <a:lnTo>
                    <a:pt x="7627074" y="40919"/>
                  </a:lnTo>
                  <a:lnTo>
                    <a:pt x="7630236" y="34556"/>
                  </a:lnTo>
                  <a:close/>
                </a:path>
                <a:path extrusionOk="0" h="283210" w="10439400">
                  <a:moveTo>
                    <a:pt x="7698575" y="31407"/>
                  </a:moveTo>
                  <a:lnTo>
                    <a:pt x="7696657" y="32054"/>
                  </a:lnTo>
                  <a:lnTo>
                    <a:pt x="7694320" y="32296"/>
                  </a:lnTo>
                  <a:lnTo>
                    <a:pt x="7688008" y="32296"/>
                  </a:lnTo>
                  <a:lnTo>
                    <a:pt x="7670927" y="30264"/>
                  </a:lnTo>
                  <a:lnTo>
                    <a:pt x="7660145" y="30264"/>
                  </a:lnTo>
                  <a:lnTo>
                    <a:pt x="7654861" y="31991"/>
                  </a:lnTo>
                  <a:lnTo>
                    <a:pt x="7654506" y="38658"/>
                  </a:lnTo>
                  <a:lnTo>
                    <a:pt x="7656423" y="38061"/>
                  </a:lnTo>
                  <a:lnTo>
                    <a:pt x="7658735" y="37833"/>
                  </a:lnTo>
                  <a:lnTo>
                    <a:pt x="7665009" y="37833"/>
                  </a:lnTo>
                  <a:lnTo>
                    <a:pt x="7681963" y="39776"/>
                  </a:lnTo>
                  <a:lnTo>
                    <a:pt x="7692809" y="39776"/>
                  </a:lnTo>
                  <a:lnTo>
                    <a:pt x="7698194" y="38061"/>
                  </a:lnTo>
                  <a:lnTo>
                    <a:pt x="7698206" y="37833"/>
                  </a:lnTo>
                  <a:lnTo>
                    <a:pt x="7698524" y="32296"/>
                  </a:lnTo>
                  <a:lnTo>
                    <a:pt x="7698575" y="31407"/>
                  </a:lnTo>
                  <a:close/>
                </a:path>
                <a:path extrusionOk="0" h="283210" w="10439400">
                  <a:moveTo>
                    <a:pt x="7801851" y="142468"/>
                  </a:moveTo>
                  <a:lnTo>
                    <a:pt x="7798206" y="132359"/>
                  </a:lnTo>
                  <a:lnTo>
                    <a:pt x="7791704" y="123964"/>
                  </a:lnTo>
                  <a:lnTo>
                    <a:pt x="7783538" y="118224"/>
                  </a:lnTo>
                  <a:lnTo>
                    <a:pt x="7774889" y="116103"/>
                  </a:lnTo>
                  <a:lnTo>
                    <a:pt x="7771244" y="116103"/>
                  </a:lnTo>
                  <a:lnTo>
                    <a:pt x="7767802" y="117360"/>
                  </a:lnTo>
                  <a:lnTo>
                    <a:pt x="7764983" y="120230"/>
                  </a:lnTo>
                  <a:lnTo>
                    <a:pt x="7767841" y="132270"/>
                  </a:lnTo>
                  <a:lnTo>
                    <a:pt x="7777607" y="137236"/>
                  </a:lnTo>
                  <a:lnTo>
                    <a:pt x="7790281" y="139255"/>
                  </a:lnTo>
                  <a:lnTo>
                    <a:pt x="7801851" y="142468"/>
                  </a:lnTo>
                  <a:close/>
                </a:path>
                <a:path extrusionOk="0" h="283210" w="10439400">
                  <a:moveTo>
                    <a:pt x="7816520" y="253555"/>
                  </a:moveTo>
                  <a:lnTo>
                    <a:pt x="7815224" y="253733"/>
                  </a:lnTo>
                  <a:lnTo>
                    <a:pt x="7810005" y="253796"/>
                  </a:lnTo>
                  <a:lnTo>
                    <a:pt x="7799883" y="253098"/>
                  </a:lnTo>
                  <a:lnTo>
                    <a:pt x="7797533" y="253098"/>
                  </a:lnTo>
                  <a:lnTo>
                    <a:pt x="7788999" y="253098"/>
                  </a:lnTo>
                  <a:lnTo>
                    <a:pt x="7782814" y="255397"/>
                  </a:lnTo>
                  <a:lnTo>
                    <a:pt x="7787183" y="268414"/>
                  </a:lnTo>
                  <a:lnTo>
                    <a:pt x="7789926" y="268732"/>
                  </a:lnTo>
                  <a:lnTo>
                    <a:pt x="7792504" y="268909"/>
                  </a:lnTo>
                  <a:lnTo>
                    <a:pt x="7794930" y="268909"/>
                  </a:lnTo>
                  <a:lnTo>
                    <a:pt x="7803261" y="268058"/>
                  </a:lnTo>
                  <a:lnTo>
                    <a:pt x="7809776" y="265341"/>
                  </a:lnTo>
                  <a:lnTo>
                    <a:pt x="7814259" y="260578"/>
                  </a:lnTo>
                  <a:lnTo>
                    <a:pt x="7816520" y="253555"/>
                  </a:lnTo>
                  <a:close/>
                </a:path>
                <a:path extrusionOk="0" h="283210" w="10439400">
                  <a:moveTo>
                    <a:pt x="8030019" y="171970"/>
                  </a:moveTo>
                  <a:lnTo>
                    <a:pt x="8015376" y="171970"/>
                  </a:lnTo>
                  <a:lnTo>
                    <a:pt x="8015376" y="186829"/>
                  </a:lnTo>
                  <a:lnTo>
                    <a:pt x="8030019" y="186829"/>
                  </a:lnTo>
                  <a:lnTo>
                    <a:pt x="8030019" y="171970"/>
                  </a:lnTo>
                  <a:close/>
                </a:path>
                <a:path extrusionOk="0" h="283210" w="10439400">
                  <a:moveTo>
                    <a:pt x="8148015" y="105486"/>
                  </a:moveTo>
                  <a:lnTo>
                    <a:pt x="8140827" y="101727"/>
                  </a:lnTo>
                  <a:lnTo>
                    <a:pt x="8132737" y="97193"/>
                  </a:lnTo>
                  <a:lnTo>
                    <a:pt x="8124431" y="93370"/>
                  </a:lnTo>
                  <a:lnTo>
                    <a:pt x="8116583" y="91770"/>
                  </a:lnTo>
                  <a:lnTo>
                    <a:pt x="8110741" y="91770"/>
                  </a:lnTo>
                  <a:lnTo>
                    <a:pt x="8105953" y="95237"/>
                  </a:lnTo>
                  <a:lnTo>
                    <a:pt x="8103730" y="105486"/>
                  </a:lnTo>
                  <a:lnTo>
                    <a:pt x="8106969" y="103898"/>
                  </a:lnTo>
                  <a:lnTo>
                    <a:pt x="8110093" y="103276"/>
                  </a:lnTo>
                  <a:lnTo>
                    <a:pt x="8118843" y="103276"/>
                  </a:lnTo>
                  <a:lnTo>
                    <a:pt x="8124101" y="105600"/>
                  </a:lnTo>
                  <a:lnTo>
                    <a:pt x="8133423" y="110261"/>
                  </a:lnTo>
                  <a:lnTo>
                    <a:pt x="8137474" y="112598"/>
                  </a:lnTo>
                  <a:lnTo>
                    <a:pt x="8143799" y="112598"/>
                  </a:lnTo>
                  <a:lnTo>
                    <a:pt x="8146212" y="110769"/>
                  </a:lnTo>
                  <a:lnTo>
                    <a:pt x="8148015" y="105486"/>
                  </a:lnTo>
                  <a:close/>
                </a:path>
                <a:path extrusionOk="0" h="283210" w="10439400">
                  <a:moveTo>
                    <a:pt x="8162658" y="268414"/>
                  </a:moveTo>
                  <a:lnTo>
                    <a:pt x="8154289" y="263956"/>
                  </a:lnTo>
                  <a:lnTo>
                    <a:pt x="8134401" y="258025"/>
                  </a:lnTo>
                  <a:lnTo>
                    <a:pt x="8125879" y="253555"/>
                  </a:lnTo>
                  <a:lnTo>
                    <a:pt x="8128622" y="263385"/>
                  </a:lnTo>
                  <a:lnTo>
                    <a:pt x="8134566" y="272440"/>
                  </a:lnTo>
                  <a:lnTo>
                    <a:pt x="8142313" y="279069"/>
                  </a:lnTo>
                  <a:lnTo>
                    <a:pt x="8150517" y="281647"/>
                  </a:lnTo>
                  <a:lnTo>
                    <a:pt x="8155762" y="281647"/>
                  </a:lnTo>
                  <a:lnTo>
                    <a:pt x="8160398" y="277939"/>
                  </a:lnTo>
                  <a:lnTo>
                    <a:pt x="8162658" y="268414"/>
                  </a:lnTo>
                  <a:close/>
                </a:path>
                <a:path extrusionOk="0" h="283210" w="10439400">
                  <a:moveTo>
                    <a:pt x="8162671" y="164833"/>
                  </a:moveTo>
                  <a:lnTo>
                    <a:pt x="8160791" y="156476"/>
                  </a:lnTo>
                  <a:lnTo>
                    <a:pt x="8155368" y="150177"/>
                  </a:lnTo>
                  <a:lnTo>
                    <a:pt x="8147850" y="146202"/>
                  </a:lnTo>
                  <a:lnTo>
                    <a:pt x="8139709" y="144818"/>
                  </a:lnTo>
                  <a:lnTo>
                    <a:pt x="8132178" y="144818"/>
                  </a:lnTo>
                  <a:lnTo>
                    <a:pt x="8125739" y="148628"/>
                  </a:lnTo>
                  <a:lnTo>
                    <a:pt x="8125879" y="157226"/>
                  </a:lnTo>
                  <a:lnTo>
                    <a:pt x="8127327" y="156997"/>
                  </a:lnTo>
                  <a:lnTo>
                    <a:pt x="8128635" y="156883"/>
                  </a:lnTo>
                  <a:lnTo>
                    <a:pt x="8135531" y="156883"/>
                  </a:lnTo>
                  <a:lnTo>
                    <a:pt x="8148777" y="166192"/>
                  </a:lnTo>
                  <a:lnTo>
                    <a:pt x="8156676" y="166192"/>
                  </a:lnTo>
                  <a:lnTo>
                    <a:pt x="8159394" y="165785"/>
                  </a:lnTo>
                  <a:lnTo>
                    <a:pt x="8162671" y="164833"/>
                  </a:lnTo>
                  <a:close/>
                </a:path>
                <a:path extrusionOk="0" h="283210" w="10439400">
                  <a:moveTo>
                    <a:pt x="8413343" y="201930"/>
                  </a:moveTo>
                  <a:lnTo>
                    <a:pt x="8398357" y="201930"/>
                  </a:lnTo>
                  <a:lnTo>
                    <a:pt x="8398357" y="216674"/>
                  </a:lnTo>
                  <a:lnTo>
                    <a:pt x="8413343" y="216674"/>
                  </a:lnTo>
                  <a:lnTo>
                    <a:pt x="8413343" y="201930"/>
                  </a:lnTo>
                  <a:close/>
                </a:path>
                <a:path extrusionOk="0" h="283210" w="10439400">
                  <a:moveTo>
                    <a:pt x="8796261" y="98005"/>
                  </a:moveTo>
                  <a:lnTo>
                    <a:pt x="8790622" y="94856"/>
                  </a:lnTo>
                  <a:lnTo>
                    <a:pt x="8783764" y="89395"/>
                  </a:lnTo>
                  <a:lnTo>
                    <a:pt x="8776348" y="84201"/>
                  </a:lnTo>
                  <a:lnTo>
                    <a:pt x="8769071" y="81889"/>
                  </a:lnTo>
                  <a:lnTo>
                    <a:pt x="8765362" y="81889"/>
                  </a:lnTo>
                  <a:lnTo>
                    <a:pt x="8761997" y="84213"/>
                  </a:lnTo>
                  <a:lnTo>
                    <a:pt x="8759431" y="90614"/>
                  </a:lnTo>
                  <a:lnTo>
                    <a:pt x="8767089" y="95110"/>
                  </a:lnTo>
                  <a:lnTo>
                    <a:pt x="8780818" y="108051"/>
                  </a:lnTo>
                  <a:lnTo>
                    <a:pt x="8786876" y="110744"/>
                  </a:lnTo>
                  <a:lnTo>
                    <a:pt x="8790305" y="110744"/>
                  </a:lnTo>
                  <a:lnTo>
                    <a:pt x="8793429" y="107391"/>
                  </a:lnTo>
                  <a:lnTo>
                    <a:pt x="8796261" y="98005"/>
                  </a:lnTo>
                  <a:close/>
                </a:path>
                <a:path extrusionOk="0" h="283210" w="10439400">
                  <a:moveTo>
                    <a:pt x="8818397" y="268414"/>
                  </a:moveTo>
                  <a:lnTo>
                    <a:pt x="8817280" y="268554"/>
                  </a:lnTo>
                  <a:lnTo>
                    <a:pt x="8816238" y="268617"/>
                  </a:lnTo>
                  <a:lnTo>
                    <a:pt x="8809838" y="268617"/>
                  </a:lnTo>
                  <a:lnTo>
                    <a:pt x="8795753" y="260769"/>
                  </a:lnTo>
                  <a:lnTo>
                    <a:pt x="8790254" y="260769"/>
                  </a:lnTo>
                  <a:lnTo>
                    <a:pt x="8788781" y="260819"/>
                  </a:lnTo>
                  <a:lnTo>
                    <a:pt x="8789733" y="274980"/>
                  </a:lnTo>
                  <a:lnTo>
                    <a:pt x="8791626" y="280479"/>
                  </a:lnTo>
                  <a:lnTo>
                    <a:pt x="8796249" y="283171"/>
                  </a:lnTo>
                  <a:lnTo>
                    <a:pt x="8799474" y="277266"/>
                  </a:lnTo>
                  <a:lnTo>
                    <a:pt x="8806701" y="275272"/>
                  </a:lnTo>
                  <a:lnTo>
                    <a:pt x="8814232" y="273545"/>
                  </a:lnTo>
                  <a:lnTo>
                    <a:pt x="8818397" y="268414"/>
                  </a:lnTo>
                  <a:close/>
                </a:path>
                <a:path extrusionOk="0" h="283210" w="10439400">
                  <a:moveTo>
                    <a:pt x="8863762" y="236054"/>
                  </a:moveTo>
                  <a:lnTo>
                    <a:pt x="8860574" y="229641"/>
                  </a:lnTo>
                  <a:lnTo>
                    <a:pt x="8854173" y="229641"/>
                  </a:lnTo>
                  <a:lnTo>
                    <a:pt x="8852306" y="229641"/>
                  </a:lnTo>
                  <a:lnTo>
                    <a:pt x="8850173" y="230187"/>
                  </a:lnTo>
                  <a:lnTo>
                    <a:pt x="8847760" y="231432"/>
                  </a:lnTo>
                  <a:lnTo>
                    <a:pt x="8847760" y="253568"/>
                  </a:lnTo>
                  <a:lnTo>
                    <a:pt x="8850122" y="254774"/>
                  </a:lnTo>
                  <a:lnTo>
                    <a:pt x="8852230" y="255295"/>
                  </a:lnTo>
                  <a:lnTo>
                    <a:pt x="8860498" y="255295"/>
                  </a:lnTo>
                  <a:lnTo>
                    <a:pt x="8863724" y="248881"/>
                  </a:lnTo>
                  <a:lnTo>
                    <a:pt x="8863762" y="236054"/>
                  </a:lnTo>
                  <a:close/>
                </a:path>
                <a:path extrusionOk="0" h="283210" w="10439400">
                  <a:moveTo>
                    <a:pt x="8921420" y="120230"/>
                  </a:moveTo>
                  <a:lnTo>
                    <a:pt x="8913431" y="118110"/>
                  </a:lnTo>
                  <a:lnTo>
                    <a:pt x="8906370" y="114731"/>
                  </a:lnTo>
                  <a:lnTo>
                    <a:pt x="8900135" y="114731"/>
                  </a:lnTo>
                  <a:lnTo>
                    <a:pt x="8894229" y="114731"/>
                  </a:lnTo>
                  <a:lnTo>
                    <a:pt x="8889060" y="117754"/>
                  </a:lnTo>
                  <a:lnTo>
                    <a:pt x="8884564" y="127736"/>
                  </a:lnTo>
                  <a:lnTo>
                    <a:pt x="8888692" y="132143"/>
                  </a:lnTo>
                  <a:lnTo>
                    <a:pt x="8896337" y="134874"/>
                  </a:lnTo>
                  <a:lnTo>
                    <a:pt x="8912644" y="134874"/>
                  </a:lnTo>
                  <a:lnTo>
                    <a:pt x="8921090" y="130657"/>
                  </a:lnTo>
                  <a:lnTo>
                    <a:pt x="8921420" y="120230"/>
                  </a:lnTo>
                  <a:close/>
                </a:path>
                <a:path extrusionOk="0" h="283210" w="10439400">
                  <a:moveTo>
                    <a:pt x="9030335" y="257225"/>
                  </a:moveTo>
                  <a:lnTo>
                    <a:pt x="9030246" y="249669"/>
                  </a:lnTo>
                  <a:lnTo>
                    <a:pt x="9024429" y="238810"/>
                  </a:lnTo>
                  <a:lnTo>
                    <a:pt x="9014638" y="249135"/>
                  </a:lnTo>
                  <a:lnTo>
                    <a:pt x="9012479" y="256755"/>
                  </a:lnTo>
                  <a:lnTo>
                    <a:pt x="9015489" y="261480"/>
                  </a:lnTo>
                  <a:lnTo>
                    <a:pt x="9021166" y="263093"/>
                  </a:lnTo>
                  <a:lnTo>
                    <a:pt x="9026652" y="261645"/>
                  </a:lnTo>
                  <a:lnTo>
                    <a:pt x="9030335" y="257225"/>
                  </a:lnTo>
                  <a:close/>
                </a:path>
                <a:path extrusionOk="0" h="283210" w="10439400">
                  <a:moveTo>
                    <a:pt x="9120276" y="134988"/>
                  </a:moveTo>
                  <a:lnTo>
                    <a:pt x="9119006" y="135153"/>
                  </a:lnTo>
                  <a:lnTo>
                    <a:pt x="9113837" y="135216"/>
                  </a:lnTo>
                  <a:lnTo>
                    <a:pt x="9103716" y="134518"/>
                  </a:lnTo>
                  <a:lnTo>
                    <a:pt x="9101353" y="134518"/>
                  </a:lnTo>
                  <a:lnTo>
                    <a:pt x="9092819" y="134518"/>
                  </a:lnTo>
                  <a:lnTo>
                    <a:pt x="9086571" y="136817"/>
                  </a:lnTo>
                  <a:lnTo>
                    <a:pt x="9090914" y="149733"/>
                  </a:lnTo>
                  <a:lnTo>
                    <a:pt x="9093835" y="150139"/>
                  </a:lnTo>
                  <a:lnTo>
                    <a:pt x="9096591" y="150342"/>
                  </a:lnTo>
                  <a:lnTo>
                    <a:pt x="9099144" y="150342"/>
                  </a:lnTo>
                  <a:lnTo>
                    <a:pt x="9107297" y="149453"/>
                  </a:lnTo>
                  <a:lnTo>
                    <a:pt x="9113660" y="146685"/>
                  </a:lnTo>
                  <a:lnTo>
                    <a:pt x="9118041" y="141909"/>
                  </a:lnTo>
                  <a:lnTo>
                    <a:pt x="9120276" y="134988"/>
                  </a:lnTo>
                  <a:close/>
                </a:path>
                <a:path extrusionOk="0" h="283210" w="10439400">
                  <a:moveTo>
                    <a:pt x="9162859" y="200469"/>
                  </a:moveTo>
                  <a:lnTo>
                    <a:pt x="9157119" y="194335"/>
                  </a:lnTo>
                  <a:lnTo>
                    <a:pt x="9147226" y="200329"/>
                  </a:lnTo>
                  <a:lnTo>
                    <a:pt x="9144800" y="204673"/>
                  </a:lnTo>
                  <a:lnTo>
                    <a:pt x="9147480" y="207314"/>
                  </a:lnTo>
                  <a:lnTo>
                    <a:pt x="9152941" y="208203"/>
                  </a:lnTo>
                  <a:lnTo>
                    <a:pt x="9158656" y="207352"/>
                  </a:lnTo>
                  <a:lnTo>
                    <a:pt x="9162669" y="204787"/>
                  </a:lnTo>
                  <a:lnTo>
                    <a:pt x="9162859" y="200469"/>
                  </a:lnTo>
                  <a:close/>
                </a:path>
                <a:path extrusionOk="0" h="283210" w="10439400">
                  <a:moveTo>
                    <a:pt x="9186723" y="268414"/>
                  </a:moveTo>
                  <a:lnTo>
                    <a:pt x="9186367" y="259448"/>
                  </a:lnTo>
                  <a:lnTo>
                    <a:pt x="9186227" y="250329"/>
                  </a:lnTo>
                  <a:lnTo>
                    <a:pt x="9184475" y="242849"/>
                  </a:lnTo>
                  <a:lnTo>
                    <a:pt x="9179268" y="238810"/>
                  </a:lnTo>
                  <a:lnTo>
                    <a:pt x="9173985" y="247332"/>
                  </a:lnTo>
                  <a:lnTo>
                    <a:pt x="9172943" y="256552"/>
                  </a:lnTo>
                  <a:lnTo>
                    <a:pt x="9176931" y="264312"/>
                  </a:lnTo>
                  <a:lnTo>
                    <a:pt x="9186723" y="268414"/>
                  </a:lnTo>
                  <a:close/>
                </a:path>
                <a:path extrusionOk="0" h="283210" w="10439400">
                  <a:moveTo>
                    <a:pt x="9790671" y="83248"/>
                  </a:moveTo>
                  <a:lnTo>
                    <a:pt x="9784169" y="77508"/>
                  </a:lnTo>
                  <a:lnTo>
                    <a:pt x="9779686" y="75425"/>
                  </a:lnTo>
                  <a:lnTo>
                    <a:pt x="9776816" y="75425"/>
                  </a:lnTo>
                  <a:lnTo>
                    <a:pt x="9773044" y="75425"/>
                  </a:lnTo>
                  <a:lnTo>
                    <a:pt x="9772091" y="79019"/>
                  </a:lnTo>
                  <a:lnTo>
                    <a:pt x="9774060" y="86220"/>
                  </a:lnTo>
                  <a:lnTo>
                    <a:pt x="9776981" y="89814"/>
                  </a:lnTo>
                  <a:lnTo>
                    <a:pt x="9783788" y="89814"/>
                  </a:lnTo>
                  <a:lnTo>
                    <a:pt x="9787115" y="88036"/>
                  </a:lnTo>
                  <a:lnTo>
                    <a:pt x="9790671" y="83248"/>
                  </a:lnTo>
                  <a:close/>
                </a:path>
                <a:path extrusionOk="0" h="283210" w="10439400">
                  <a:moveTo>
                    <a:pt x="9805340" y="31394"/>
                  </a:moveTo>
                  <a:lnTo>
                    <a:pt x="9799282" y="30264"/>
                  </a:lnTo>
                  <a:lnTo>
                    <a:pt x="9794507" y="29806"/>
                  </a:lnTo>
                  <a:lnTo>
                    <a:pt x="9790824" y="29806"/>
                  </a:lnTo>
                  <a:lnTo>
                    <a:pt x="9782289" y="29806"/>
                  </a:lnTo>
                  <a:lnTo>
                    <a:pt x="9779648" y="32296"/>
                  </a:lnTo>
                  <a:lnTo>
                    <a:pt x="9781210" y="37261"/>
                  </a:lnTo>
                  <a:lnTo>
                    <a:pt x="9785401" y="39738"/>
                  </a:lnTo>
                  <a:lnTo>
                    <a:pt x="9795319" y="39738"/>
                  </a:lnTo>
                  <a:lnTo>
                    <a:pt x="9800895" y="37617"/>
                  </a:lnTo>
                  <a:lnTo>
                    <a:pt x="9805340" y="31394"/>
                  </a:lnTo>
                  <a:close/>
                </a:path>
                <a:path extrusionOk="0" h="283210" w="10439400">
                  <a:moveTo>
                    <a:pt x="10092538" y="1549"/>
                  </a:moveTo>
                  <a:lnTo>
                    <a:pt x="10085578" y="457"/>
                  </a:lnTo>
                  <a:lnTo>
                    <a:pt x="10079990" y="0"/>
                  </a:lnTo>
                  <a:lnTo>
                    <a:pt x="10075608" y="0"/>
                  </a:lnTo>
                  <a:lnTo>
                    <a:pt x="10065271" y="0"/>
                  </a:lnTo>
                  <a:lnTo>
                    <a:pt x="10061562" y="2501"/>
                  </a:lnTo>
                  <a:lnTo>
                    <a:pt x="10062413" y="7518"/>
                  </a:lnTo>
                  <a:lnTo>
                    <a:pt x="10066960" y="10020"/>
                  </a:lnTo>
                  <a:lnTo>
                    <a:pt x="10078872" y="10020"/>
                  </a:lnTo>
                  <a:lnTo>
                    <a:pt x="10086010" y="7861"/>
                  </a:lnTo>
                  <a:lnTo>
                    <a:pt x="10092538" y="1549"/>
                  </a:lnTo>
                  <a:close/>
                </a:path>
                <a:path extrusionOk="0" h="283210" w="10439400">
                  <a:moveTo>
                    <a:pt x="10337609" y="142392"/>
                  </a:moveTo>
                  <a:lnTo>
                    <a:pt x="10334854" y="137312"/>
                  </a:lnTo>
                  <a:lnTo>
                    <a:pt x="10328948" y="134353"/>
                  </a:lnTo>
                  <a:lnTo>
                    <a:pt x="10321531" y="133388"/>
                  </a:lnTo>
                  <a:lnTo>
                    <a:pt x="10313289" y="133388"/>
                  </a:lnTo>
                  <a:lnTo>
                    <a:pt x="10305186" y="136652"/>
                  </a:lnTo>
                  <a:lnTo>
                    <a:pt x="10306342" y="142468"/>
                  </a:lnTo>
                  <a:lnTo>
                    <a:pt x="10314749" y="144500"/>
                  </a:lnTo>
                  <a:lnTo>
                    <a:pt x="10318928" y="150482"/>
                  </a:lnTo>
                  <a:lnTo>
                    <a:pt x="10330955" y="150482"/>
                  </a:lnTo>
                  <a:lnTo>
                    <a:pt x="10333139" y="150253"/>
                  </a:lnTo>
                  <a:lnTo>
                    <a:pt x="10335616" y="149720"/>
                  </a:lnTo>
                  <a:lnTo>
                    <a:pt x="10337609" y="142392"/>
                  </a:lnTo>
                  <a:close/>
                </a:path>
                <a:path extrusionOk="0" h="283210" w="10439400">
                  <a:moveTo>
                    <a:pt x="10438943" y="120230"/>
                  </a:moveTo>
                  <a:lnTo>
                    <a:pt x="10437279" y="120853"/>
                  </a:lnTo>
                  <a:lnTo>
                    <a:pt x="10435222" y="121081"/>
                  </a:lnTo>
                  <a:lnTo>
                    <a:pt x="10429786" y="121081"/>
                  </a:lnTo>
                  <a:lnTo>
                    <a:pt x="10415372" y="119278"/>
                  </a:lnTo>
                  <a:lnTo>
                    <a:pt x="10412222" y="119278"/>
                  </a:lnTo>
                  <a:lnTo>
                    <a:pt x="10406088" y="119278"/>
                  </a:lnTo>
                  <a:lnTo>
                    <a:pt x="10401656" y="120992"/>
                  </a:lnTo>
                  <a:lnTo>
                    <a:pt x="10402164" y="127736"/>
                  </a:lnTo>
                  <a:lnTo>
                    <a:pt x="10406151" y="131978"/>
                  </a:lnTo>
                  <a:lnTo>
                    <a:pt x="10411206" y="133819"/>
                  </a:lnTo>
                  <a:lnTo>
                    <a:pt x="10416375" y="133819"/>
                  </a:lnTo>
                  <a:lnTo>
                    <a:pt x="10423068" y="132829"/>
                  </a:lnTo>
                  <a:lnTo>
                    <a:pt x="10429380" y="130048"/>
                  </a:lnTo>
                  <a:lnTo>
                    <a:pt x="10434828" y="125755"/>
                  </a:lnTo>
                  <a:lnTo>
                    <a:pt x="10438943" y="12023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03" name="Google Shape;9503;gefe2f4b35a_0_4785"/>
            <p:cNvSpPr/>
            <p:nvPr/>
          </p:nvSpPr>
          <p:spPr>
            <a:xfrm>
              <a:off x="2768" y="4640020"/>
              <a:ext cx="9862820" cy="274954"/>
            </a:xfrm>
            <a:custGeom>
              <a:rect b="b" l="l" r="r" t="t"/>
              <a:pathLst>
                <a:path extrusionOk="0" h="274954" w="9862820">
                  <a:moveTo>
                    <a:pt x="18122" y="124866"/>
                  </a:moveTo>
                  <a:lnTo>
                    <a:pt x="12458" y="118732"/>
                  </a:lnTo>
                  <a:lnTo>
                    <a:pt x="2489" y="124739"/>
                  </a:lnTo>
                  <a:lnTo>
                    <a:pt x="0" y="129082"/>
                  </a:lnTo>
                  <a:lnTo>
                    <a:pt x="2654" y="131711"/>
                  </a:lnTo>
                  <a:lnTo>
                    <a:pt x="8115" y="132600"/>
                  </a:lnTo>
                  <a:lnTo>
                    <a:pt x="13843" y="131762"/>
                  </a:lnTo>
                  <a:lnTo>
                    <a:pt x="17881" y="129197"/>
                  </a:lnTo>
                  <a:lnTo>
                    <a:pt x="18122" y="124866"/>
                  </a:lnTo>
                  <a:close/>
                </a:path>
                <a:path extrusionOk="0" h="274954" w="9862820">
                  <a:moveTo>
                    <a:pt x="93256" y="178079"/>
                  </a:moveTo>
                  <a:lnTo>
                    <a:pt x="87198" y="176949"/>
                  </a:lnTo>
                  <a:lnTo>
                    <a:pt x="82423" y="176491"/>
                  </a:lnTo>
                  <a:lnTo>
                    <a:pt x="78752" y="176491"/>
                  </a:lnTo>
                  <a:lnTo>
                    <a:pt x="70231" y="176491"/>
                  </a:lnTo>
                  <a:lnTo>
                    <a:pt x="67589" y="178981"/>
                  </a:lnTo>
                  <a:lnTo>
                    <a:pt x="69151" y="183946"/>
                  </a:lnTo>
                  <a:lnTo>
                    <a:pt x="73355" y="186436"/>
                  </a:lnTo>
                  <a:lnTo>
                    <a:pt x="83261" y="186436"/>
                  </a:lnTo>
                  <a:lnTo>
                    <a:pt x="88836" y="184302"/>
                  </a:lnTo>
                  <a:lnTo>
                    <a:pt x="93256" y="178079"/>
                  </a:lnTo>
                  <a:close/>
                </a:path>
                <a:path extrusionOk="0" h="274954" w="9862820">
                  <a:moveTo>
                    <a:pt x="197332" y="243065"/>
                  </a:moveTo>
                  <a:lnTo>
                    <a:pt x="196075" y="237477"/>
                  </a:lnTo>
                  <a:lnTo>
                    <a:pt x="189153" y="229819"/>
                  </a:lnTo>
                  <a:lnTo>
                    <a:pt x="183870" y="237718"/>
                  </a:lnTo>
                  <a:lnTo>
                    <a:pt x="183388" y="243268"/>
                  </a:lnTo>
                  <a:lnTo>
                    <a:pt x="186105" y="246545"/>
                  </a:lnTo>
                  <a:lnTo>
                    <a:pt x="190385" y="247624"/>
                  </a:lnTo>
                  <a:lnTo>
                    <a:pt x="194818" y="246468"/>
                  </a:lnTo>
                  <a:lnTo>
                    <a:pt x="197332" y="243065"/>
                  </a:lnTo>
                  <a:close/>
                </a:path>
                <a:path extrusionOk="0" h="274954" w="9862820">
                  <a:moveTo>
                    <a:pt x="292150" y="89242"/>
                  </a:moveTo>
                  <a:lnTo>
                    <a:pt x="283514" y="87744"/>
                  </a:lnTo>
                  <a:lnTo>
                    <a:pt x="284048" y="77368"/>
                  </a:lnTo>
                  <a:lnTo>
                    <a:pt x="284949" y="66992"/>
                  </a:lnTo>
                  <a:lnTo>
                    <a:pt x="270294" y="66992"/>
                  </a:lnTo>
                  <a:lnTo>
                    <a:pt x="267931" y="73342"/>
                  </a:lnTo>
                  <a:lnTo>
                    <a:pt x="264871" y="79286"/>
                  </a:lnTo>
                  <a:lnTo>
                    <a:pt x="264528" y="84645"/>
                  </a:lnTo>
                  <a:lnTo>
                    <a:pt x="270294" y="89242"/>
                  </a:lnTo>
                  <a:lnTo>
                    <a:pt x="270675" y="84048"/>
                  </a:lnTo>
                  <a:lnTo>
                    <a:pt x="271475" y="82118"/>
                  </a:lnTo>
                  <a:lnTo>
                    <a:pt x="274167" y="82118"/>
                  </a:lnTo>
                  <a:lnTo>
                    <a:pt x="276402" y="86296"/>
                  </a:lnTo>
                  <a:lnTo>
                    <a:pt x="281355" y="94653"/>
                  </a:lnTo>
                  <a:lnTo>
                    <a:pt x="284073" y="98844"/>
                  </a:lnTo>
                  <a:lnTo>
                    <a:pt x="288620" y="98844"/>
                  </a:lnTo>
                  <a:lnTo>
                    <a:pt x="290525" y="96291"/>
                  </a:lnTo>
                  <a:lnTo>
                    <a:pt x="292150" y="89242"/>
                  </a:lnTo>
                  <a:close/>
                </a:path>
                <a:path extrusionOk="0" h="274954" w="9862820">
                  <a:moveTo>
                    <a:pt x="313499" y="196634"/>
                  </a:moveTo>
                  <a:lnTo>
                    <a:pt x="312318" y="190728"/>
                  </a:lnTo>
                  <a:lnTo>
                    <a:pt x="299643" y="185343"/>
                  </a:lnTo>
                  <a:lnTo>
                    <a:pt x="294487" y="193814"/>
                  </a:lnTo>
                  <a:lnTo>
                    <a:pt x="293522" y="199377"/>
                  </a:lnTo>
                  <a:lnTo>
                    <a:pt x="295643" y="202425"/>
                  </a:lnTo>
                  <a:lnTo>
                    <a:pt x="299770" y="203352"/>
                  </a:lnTo>
                  <a:lnTo>
                    <a:pt x="307784" y="201396"/>
                  </a:lnTo>
                  <a:lnTo>
                    <a:pt x="313499" y="196634"/>
                  </a:lnTo>
                  <a:close/>
                </a:path>
                <a:path extrusionOk="0" h="274954" w="9862820">
                  <a:moveTo>
                    <a:pt x="336423" y="111137"/>
                  </a:moveTo>
                  <a:lnTo>
                    <a:pt x="329450" y="107581"/>
                  </a:lnTo>
                  <a:lnTo>
                    <a:pt x="323430" y="106057"/>
                  </a:lnTo>
                  <a:lnTo>
                    <a:pt x="318058" y="106057"/>
                  </a:lnTo>
                  <a:lnTo>
                    <a:pt x="308762" y="107670"/>
                  </a:lnTo>
                  <a:lnTo>
                    <a:pt x="300456" y="112052"/>
                  </a:lnTo>
                  <a:lnTo>
                    <a:pt x="292658" y="118478"/>
                  </a:lnTo>
                  <a:lnTo>
                    <a:pt x="284937" y="126225"/>
                  </a:lnTo>
                  <a:lnTo>
                    <a:pt x="290449" y="128981"/>
                  </a:lnTo>
                  <a:lnTo>
                    <a:pt x="295135" y="130124"/>
                  </a:lnTo>
                  <a:lnTo>
                    <a:pt x="299364" y="130124"/>
                  </a:lnTo>
                  <a:lnTo>
                    <a:pt x="308648" y="128244"/>
                  </a:lnTo>
                  <a:lnTo>
                    <a:pt x="317233" y="123545"/>
                  </a:lnTo>
                  <a:lnTo>
                    <a:pt x="326148" y="117373"/>
                  </a:lnTo>
                  <a:lnTo>
                    <a:pt x="336423" y="111137"/>
                  </a:lnTo>
                  <a:close/>
                </a:path>
                <a:path extrusionOk="0" h="274954" w="9862820">
                  <a:moveTo>
                    <a:pt x="528078" y="155841"/>
                  </a:moveTo>
                  <a:lnTo>
                    <a:pt x="514718" y="159207"/>
                  </a:lnTo>
                  <a:lnTo>
                    <a:pt x="501281" y="162369"/>
                  </a:lnTo>
                  <a:lnTo>
                    <a:pt x="490169" y="167830"/>
                  </a:lnTo>
                  <a:lnTo>
                    <a:pt x="483768" y="178079"/>
                  </a:lnTo>
                  <a:lnTo>
                    <a:pt x="487578" y="178663"/>
                  </a:lnTo>
                  <a:lnTo>
                    <a:pt x="491070" y="178955"/>
                  </a:lnTo>
                  <a:lnTo>
                    <a:pt x="494309" y="178955"/>
                  </a:lnTo>
                  <a:lnTo>
                    <a:pt x="506742" y="177253"/>
                  </a:lnTo>
                  <a:lnTo>
                    <a:pt x="516204" y="172478"/>
                  </a:lnTo>
                  <a:lnTo>
                    <a:pt x="523163" y="165176"/>
                  </a:lnTo>
                  <a:lnTo>
                    <a:pt x="528078" y="155841"/>
                  </a:lnTo>
                  <a:close/>
                </a:path>
                <a:path extrusionOk="0" h="274954" w="9862820">
                  <a:moveTo>
                    <a:pt x="1390929" y="195135"/>
                  </a:moveTo>
                  <a:lnTo>
                    <a:pt x="1389138" y="191668"/>
                  </a:lnTo>
                  <a:lnTo>
                    <a:pt x="1384541" y="191668"/>
                  </a:lnTo>
                  <a:lnTo>
                    <a:pt x="1380820" y="191668"/>
                  </a:lnTo>
                  <a:lnTo>
                    <a:pt x="1375270" y="193941"/>
                  </a:lnTo>
                  <a:lnTo>
                    <a:pt x="1367726" y="200317"/>
                  </a:lnTo>
                  <a:lnTo>
                    <a:pt x="1372958" y="204089"/>
                  </a:lnTo>
                  <a:lnTo>
                    <a:pt x="1377353" y="205524"/>
                  </a:lnTo>
                  <a:lnTo>
                    <a:pt x="1386268" y="205524"/>
                  </a:lnTo>
                  <a:lnTo>
                    <a:pt x="1389494" y="202057"/>
                  </a:lnTo>
                  <a:lnTo>
                    <a:pt x="1390929" y="195135"/>
                  </a:lnTo>
                  <a:close/>
                </a:path>
                <a:path extrusionOk="0" h="274954" w="9862820">
                  <a:moveTo>
                    <a:pt x="1470710" y="81749"/>
                  </a:moveTo>
                  <a:lnTo>
                    <a:pt x="1448854" y="96393"/>
                  </a:lnTo>
                  <a:lnTo>
                    <a:pt x="1450771" y="96443"/>
                  </a:lnTo>
                  <a:lnTo>
                    <a:pt x="1462125" y="96443"/>
                  </a:lnTo>
                  <a:lnTo>
                    <a:pt x="1467713" y="90500"/>
                  </a:lnTo>
                  <a:lnTo>
                    <a:pt x="1470710" y="81749"/>
                  </a:lnTo>
                  <a:close/>
                </a:path>
                <a:path extrusionOk="0" h="274954" w="9862820">
                  <a:moveTo>
                    <a:pt x="1492897" y="59385"/>
                  </a:moveTo>
                  <a:lnTo>
                    <a:pt x="1470710" y="59385"/>
                  </a:lnTo>
                  <a:lnTo>
                    <a:pt x="1470710" y="74155"/>
                  </a:lnTo>
                  <a:lnTo>
                    <a:pt x="1492897" y="74155"/>
                  </a:lnTo>
                  <a:lnTo>
                    <a:pt x="1492897" y="59385"/>
                  </a:lnTo>
                  <a:close/>
                </a:path>
                <a:path extrusionOk="0" h="274954" w="9862820">
                  <a:moveTo>
                    <a:pt x="1551851" y="15151"/>
                  </a:moveTo>
                  <a:lnTo>
                    <a:pt x="1546961" y="14236"/>
                  </a:lnTo>
                  <a:lnTo>
                    <a:pt x="1542554" y="13804"/>
                  </a:lnTo>
                  <a:lnTo>
                    <a:pt x="1538554" y="13804"/>
                  </a:lnTo>
                  <a:lnTo>
                    <a:pt x="1522577" y="16814"/>
                  </a:lnTo>
                  <a:lnTo>
                    <a:pt x="1511655" y="25044"/>
                  </a:lnTo>
                  <a:lnTo>
                    <a:pt x="1504645" y="37261"/>
                  </a:lnTo>
                  <a:lnTo>
                    <a:pt x="1500352" y="52247"/>
                  </a:lnTo>
                  <a:lnTo>
                    <a:pt x="1515833" y="45491"/>
                  </a:lnTo>
                  <a:lnTo>
                    <a:pt x="1532343" y="39878"/>
                  </a:lnTo>
                  <a:lnTo>
                    <a:pt x="1545742" y="31165"/>
                  </a:lnTo>
                  <a:lnTo>
                    <a:pt x="1551851" y="15151"/>
                  </a:lnTo>
                  <a:close/>
                </a:path>
                <a:path extrusionOk="0" h="274954" w="9862820">
                  <a:moveTo>
                    <a:pt x="1683766" y="257454"/>
                  </a:moveTo>
                  <a:lnTo>
                    <a:pt x="1676971" y="252171"/>
                  </a:lnTo>
                  <a:lnTo>
                    <a:pt x="1674926" y="257505"/>
                  </a:lnTo>
                  <a:lnTo>
                    <a:pt x="1670304" y="260197"/>
                  </a:lnTo>
                  <a:lnTo>
                    <a:pt x="1665351" y="262559"/>
                  </a:lnTo>
                  <a:lnTo>
                    <a:pt x="1662328" y="266915"/>
                  </a:lnTo>
                  <a:lnTo>
                    <a:pt x="1664462" y="271348"/>
                  </a:lnTo>
                  <a:lnTo>
                    <a:pt x="1667649" y="273088"/>
                  </a:lnTo>
                  <a:lnTo>
                    <a:pt x="1670939" y="273088"/>
                  </a:lnTo>
                  <a:lnTo>
                    <a:pt x="1678228" y="270497"/>
                  </a:lnTo>
                  <a:lnTo>
                    <a:pt x="1683346" y="264426"/>
                  </a:lnTo>
                  <a:lnTo>
                    <a:pt x="1683766" y="257454"/>
                  </a:lnTo>
                  <a:close/>
                </a:path>
                <a:path extrusionOk="0" h="274954" w="9862820">
                  <a:moveTo>
                    <a:pt x="1699183" y="22402"/>
                  </a:moveTo>
                  <a:lnTo>
                    <a:pt x="1690979" y="22098"/>
                  </a:lnTo>
                  <a:lnTo>
                    <a:pt x="1689163" y="14770"/>
                  </a:lnTo>
                  <a:lnTo>
                    <a:pt x="1680540" y="14770"/>
                  </a:lnTo>
                  <a:lnTo>
                    <a:pt x="1679460" y="14770"/>
                  </a:lnTo>
                  <a:lnTo>
                    <a:pt x="1678279" y="14884"/>
                  </a:lnTo>
                  <a:lnTo>
                    <a:pt x="1676971" y="15138"/>
                  </a:lnTo>
                  <a:lnTo>
                    <a:pt x="1678800" y="31673"/>
                  </a:lnTo>
                  <a:lnTo>
                    <a:pt x="1673034" y="40601"/>
                  </a:lnTo>
                  <a:lnTo>
                    <a:pt x="1665579" y="47866"/>
                  </a:lnTo>
                  <a:lnTo>
                    <a:pt x="1662328" y="59385"/>
                  </a:lnTo>
                  <a:lnTo>
                    <a:pt x="1665478" y="59537"/>
                  </a:lnTo>
                  <a:lnTo>
                    <a:pt x="1666976" y="59537"/>
                  </a:lnTo>
                  <a:lnTo>
                    <a:pt x="1681937" y="57213"/>
                  </a:lnTo>
                  <a:lnTo>
                    <a:pt x="1692313" y="50228"/>
                  </a:lnTo>
                  <a:lnTo>
                    <a:pt x="1698066" y="38620"/>
                  </a:lnTo>
                  <a:lnTo>
                    <a:pt x="1699183" y="22402"/>
                  </a:lnTo>
                  <a:close/>
                </a:path>
                <a:path extrusionOk="0" h="274954" w="9862820">
                  <a:moveTo>
                    <a:pt x="1949450" y="133489"/>
                  </a:moveTo>
                  <a:lnTo>
                    <a:pt x="1948002" y="133184"/>
                  </a:lnTo>
                  <a:lnTo>
                    <a:pt x="1946592" y="133045"/>
                  </a:lnTo>
                  <a:lnTo>
                    <a:pt x="1945208" y="133045"/>
                  </a:lnTo>
                  <a:lnTo>
                    <a:pt x="1930311" y="139268"/>
                  </a:lnTo>
                  <a:lnTo>
                    <a:pt x="1921065" y="153974"/>
                  </a:lnTo>
                  <a:lnTo>
                    <a:pt x="1919503" y="171297"/>
                  </a:lnTo>
                  <a:lnTo>
                    <a:pt x="1927644" y="185331"/>
                  </a:lnTo>
                  <a:lnTo>
                    <a:pt x="1930196" y="169608"/>
                  </a:lnTo>
                  <a:lnTo>
                    <a:pt x="1937791" y="158851"/>
                  </a:lnTo>
                  <a:lnTo>
                    <a:pt x="1945767" y="148386"/>
                  </a:lnTo>
                  <a:lnTo>
                    <a:pt x="1949450" y="133489"/>
                  </a:lnTo>
                  <a:close/>
                </a:path>
                <a:path extrusionOk="0" h="274954" w="9862820">
                  <a:moveTo>
                    <a:pt x="1949462" y="52247"/>
                  </a:moveTo>
                  <a:lnTo>
                    <a:pt x="1920163" y="52247"/>
                  </a:lnTo>
                  <a:lnTo>
                    <a:pt x="1920163" y="66992"/>
                  </a:lnTo>
                  <a:lnTo>
                    <a:pt x="1949462" y="66992"/>
                  </a:lnTo>
                  <a:lnTo>
                    <a:pt x="1949462" y="52247"/>
                  </a:lnTo>
                  <a:close/>
                </a:path>
                <a:path extrusionOk="0" h="274954" w="9862820">
                  <a:moveTo>
                    <a:pt x="2038108" y="52247"/>
                  </a:moveTo>
                  <a:lnTo>
                    <a:pt x="2032025" y="51117"/>
                  </a:lnTo>
                  <a:lnTo>
                    <a:pt x="2027237" y="50660"/>
                  </a:lnTo>
                  <a:lnTo>
                    <a:pt x="2023554" y="50660"/>
                  </a:lnTo>
                  <a:lnTo>
                    <a:pt x="2015045" y="50660"/>
                  </a:lnTo>
                  <a:lnTo>
                    <a:pt x="2012416" y="53136"/>
                  </a:lnTo>
                  <a:lnTo>
                    <a:pt x="2013978" y="58077"/>
                  </a:lnTo>
                  <a:lnTo>
                    <a:pt x="2018182" y="60553"/>
                  </a:lnTo>
                  <a:lnTo>
                    <a:pt x="2028088" y="60553"/>
                  </a:lnTo>
                  <a:lnTo>
                    <a:pt x="2033663" y="58445"/>
                  </a:lnTo>
                  <a:lnTo>
                    <a:pt x="2038108" y="52247"/>
                  </a:lnTo>
                  <a:close/>
                </a:path>
                <a:path extrusionOk="0" h="274954" w="9862820">
                  <a:moveTo>
                    <a:pt x="2084197" y="256197"/>
                  </a:moveTo>
                  <a:lnTo>
                    <a:pt x="2081491" y="248945"/>
                  </a:lnTo>
                  <a:lnTo>
                    <a:pt x="2075446" y="244843"/>
                  </a:lnTo>
                  <a:lnTo>
                    <a:pt x="2067509" y="243547"/>
                  </a:lnTo>
                  <a:lnTo>
                    <a:pt x="2059266" y="244690"/>
                  </a:lnTo>
                  <a:lnTo>
                    <a:pt x="2051926" y="247904"/>
                  </a:lnTo>
                  <a:lnTo>
                    <a:pt x="2046833" y="252882"/>
                  </a:lnTo>
                  <a:lnTo>
                    <a:pt x="2045322" y="259321"/>
                  </a:lnTo>
                  <a:lnTo>
                    <a:pt x="2046732" y="259105"/>
                  </a:lnTo>
                  <a:lnTo>
                    <a:pt x="2048014" y="259003"/>
                  </a:lnTo>
                  <a:lnTo>
                    <a:pt x="2054923" y="259003"/>
                  </a:lnTo>
                  <a:lnTo>
                    <a:pt x="2068245" y="268249"/>
                  </a:lnTo>
                  <a:lnTo>
                    <a:pt x="2076183" y="268249"/>
                  </a:lnTo>
                  <a:lnTo>
                    <a:pt x="2078888" y="267868"/>
                  </a:lnTo>
                  <a:lnTo>
                    <a:pt x="2082139" y="266915"/>
                  </a:lnTo>
                  <a:lnTo>
                    <a:pt x="2084197" y="256197"/>
                  </a:lnTo>
                  <a:close/>
                </a:path>
                <a:path extrusionOk="0" h="274954" w="9862820">
                  <a:moveTo>
                    <a:pt x="2251646" y="15138"/>
                  </a:moveTo>
                  <a:lnTo>
                    <a:pt x="2242261" y="13779"/>
                  </a:lnTo>
                  <a:lnTo>
                    <a:pt x="2226716" y="7772"/>
                  </a:lnTo>
                  <a:lnTo>
                    <a:pt x="2217318" y="6400"/>
                  </a:lnTo>
                  <a:lnTo>
                    <a:pt x="2214384" y="6400"/>
                  </a:lnTo>
                  <a:lnTo>
                    <a:pt x="2211095" y="6769"/>
                  </a:lnTo>
                  <a:lnTo>
                    <a:pt x="2207285" y="7645"/>
                  </a:lnTo>
                  <a:lnTo>
                    <a:pt x="2206282" y="15481"/>
                  </a:lnTo>
                  <a:lnTo>
                    <a:pt x="2210282" y="20713"/>
                  </a:lnTo>
                  <a:lnTo>
                    <a:pt x="2217686" y="23634"/>
                  </a:lnTo>
                  <a:lnTo>
                    <a:pt x="2226970" y="24549"/>
                  </a:lnTo>
                  <a:lnTo>
                    <a:pt x="2235885" y="23850"/>
                  </a:lnTo>
                  <a:lnTo>
                    <a:pt x="2243810" y="21894"/>
                  </a:lnTo>
                  <a:lnTo>
                    <a:pt x="2249474" y="18910"/>
                  </a:lnTo>
                  <a:lnTo>
                    <a:pt x="2251646" y="15138"/>
                  </a:lnTo>
                  <a:close/>
                </a:path>
                <a:path extrusionOk="0" h="274954" w="9862820">
                  <a:moveTo>
                    <a:pt x="2565133" y="104013"/>
                  </a:moveTo>
                  <a:lnTo>
                    <a:pt x="2553754" y="96380"/>
                  </a:lnTo>
                  <a:lnTo>
                    <a:pt x="2551569" y="103327"/>
                  </a:lnTo>
                  <a:lnTo>
                    <a:pt x="2547226" y="108127"/>
                  </a:lnTo>
                  <a:lnTo>
                    <a:pt x="2540876" y="110909"/>
                  </a:lnTo>
                  <a:lnTo>
                    <a:pt x="2532697" y="111798"/>
                  </a:lnTo>
                  <a:lnTo>
                    <a:pt x="2530043" y="111798"/>
                  </a:lnTo>
                  <a:lnTo>
                    <a:pt x="2527160" y="111569"/>
                  </a:lnTo>
                  <a:lnTo>
                    <a:pt x="2524087" y="111125"/>
                  </a:lnTo>
                  <a:lnTo>
                    <a:pt x="2523325" y="126428"/>
                  </a:lnTo>
                  <a:lnTo>
                    <a:pt x="2529103" y="131927"/>
                  </a:lnTo>
                  <a:lnTo>
                    <a:pt x="2536583" y="131927"/>
                  </a:lnTo>
                  <a:lnTo>
                    <a:pt x="2550553" y="127076"/>
                  </a:lnTo>
                  <a:lnTo>
                    <a:pt x="2562072" y="116001"/>
                  </a:lnTo>
                  <a:lnTo>
                    <a:pt x="2565133" y="104013"/>
                  </a:lnTo>
                  <a:close/>
                </a:path>
                <a:path extrusionOk="0" h="274954" w="9862820">
                  <a:moveTo>
                    <a:pt x="2693581" y="200317"/>
                  </a:moveTo>
                  <a:lnTo>
                    <a:pt x="2690063" y="191325"/>
                  </a:lnTo>
                  <a:lnTo>
                    <a:pt x="2684602" y="185331"/>
                  </a:lnTo>
                  <a:lnTo>
                    <a:pt x="2677617" y="182003"/>
                  </a:lnTo>
                  <a:lnTo>
                    <a:pt x="2669603" y="180975"/>
                  </a:lnTo>
                  <a:lnTo>
                    <a:pt x="2657767" y="182638"/>
                  </a:lnTo>
                  <a:lnTo>
                    <a:pt x="2646007" y="187020"/>
                  </a:lnTo>
                  <a:lnTo>
                    <a:pt x="2635504" y="193217"/>
                  </a:lnTo>
                  <a:lnTo>
                    <a:pt x="2627439" y="200317"/>
                  </a:lnTo>
                  <a:lnTo>
                    <a:pt x="2636850" y="205435"/>
                  </a:lnTo>
                  <a:lnTo>
                    <a:pt x="2661831" y="209816"/>
                  </a:lnTo>
                  <a:lnTo>
                    <a:pt x="2671407" y="215061"/>
                  </a:lnTo>
                  <a:lnTo>
                    <a:pt x="2670721" y="204279"/>
                  </a:lnTo>
                  <a:lnTo>
                    <a:pt x="2675940" y="199605"/>
                  </a:lnTo>
                  <a:lnTo>
                    <a:pt x="2688259" y="199605"/>
                  </a:lnTo>
                  <a:lnTo>
                    <a:pt x="2690799" y="199847"/>
                  </a:lnTo>
                  <a:lnTo>
                    <a:pt x="2693581" y="200317"/>
                  </a:lnTo>
                  <a:close/>
                </a:path>
                <a:path extrusionOk="0" h="274954" w="9862820">
                  <a:moveTo>
                    <a:pt x="2753677" y="208724"/>
                  </a:moveTo>
                  <a:lnTo>
                    <a:pt x="2745092" y="207568"/>
                  </a:lnTo>
                  <a:lnTo>
                    <a:pt x="2742095" y="217551"/>
                  </a:lnTo>
                  <a:lnTo>
                    <a:pt x="2732328" y="220637"/>
                  </a:lnTo>
                  <a:lnTo>
                    <a:pt x="2721610" y="222758"/>
                  </a:lnTo>
                  <a:lnTo>
                    <a:pt x="2715742" y="229819"/>
                  </a:lnTo>
                  <a:lnTo>
                    <a:pt x="2720492" y="234594"/>
                  </a:lnTo>
                  <a:lnTo>
                    <a:pt x="2727261" y="236982"/>
                  </a:lnTo>
                  <a:lnTo>
                    <a:pt x="2740863" y="236982"/>
                  </a:lnTo>
                  <a:lnTo>
                    <a:pt x="2747695" y="234594"/>
                  </a:lnTo>
                  <a:lnTo>
                    <a:pt x="2752547" y="229819"/>
                  </a:lnTo>
                  <a:lnTo>
                    <a:pt x="2751429" y="221170"/>
                  </a:lnTo>
                  <a:lnTo>
                    <a:pt x="2753677" y="208724"/>
                  </a:lnTo>
                  <a:close/>
                </a:path>
                <a:path extrusionOk="0" h="274954" w="9862820">
                  <a:moveTo>
                    <a:pt x="2873451" y="262051"/>
                  </a:moveTo>
                  <a:lnTo>
                    <a:pt x="2871495" y="258419"/>
                  </a:lnTo>
                  <a:lnTo>
                    <a:pt x="2867736" y="258419"/>
                  </a:lnTo>
                  <a:lnTo>
                    <a:pt x="2864777" y="258419"/>
                  </a:lnTo>
                  <a:lnTo>
                    <a:pt x="2860700" y="260667"/>
                  </a:lnTo>
                  <a:lnTo>
                    <a:pt x="2855595" y="266928"/>
                  </a:lnTo>
                  <a:lnTo>
                    <a:pt x="2860446" y="271322"/>
                  </a:lnTo>
                  <a:lnTo>
                    <a:pt x="2864269" y="272961"/>
                  </a:lnTo>
                  <a:lnTo>
                    <a:pt x="2871317" y="272961"/>
                  </a:lnTo>
                  <a:lnTo>
                    <a:pt x="2873362" y="269328"/>
                  </a:lnTo>
                  <a:lnTo>
                    <a:pt x="2873451" y="262051"/>
                  </a:lnTo>
                  <a:close/>
                </a:path>
                <a:path extrusionOk="0" h="274954" w="9862820">
                  <a:moveTo>
                    <a:pt x="3444824" y="103987"/>
                  </a:moveTo>
                  <a:lnTo>
                    <a:pt x="3443109" y="103251"/>
                  </a:lnTo>
                  <a:lnTo>
                    <a:pt x="3441369" y="102920"/>
                  </a:lnTo>
                  <a:lnTo>
                    <a:pt x="3439642" y="102920"/>
                  </a:lnTo>
                  <a:lnTo>
                    <a:pt x="3430130" y="106172"/>
                  </a:lnTo>
                  <a:lnTo>
                    <a:pt x="3423691" y="113538"/>
                  </a:lnTo>
                  <a:lnTo>
                    <a:pt x="3422866" y="121424"/>
                  </a:lnTo>
                  <a:lnTo>
                    <a:pt x="3430193" y="126225"/>
                  </a:lnTo>
                  <a:lnTo>
                    <a:pt x="3432835" y="119621"/>
                  </a:lnTo>
                  <a:lnTo>
                    <a:pt x="3437191" y="114719"/>
                  </a:lnTo>
                  <a:lnTo>
                    <a:pt x="3441687" y="110007"/>
                  </a:lnTo>
                  <a:lnTo>
                    <a:pt x="3444824" y="103987"/>
                  </a:lnTo>
                  <a:close/>
                </a:path>
                <a:path extrusionOk="0" h="274954" w="9862820">
                  <a:moveTo>
                    <a:pt x="3496843" y="103200"/>
                  </a:moveTo>
                  <a:lnTo>
                    <a:pt x="3496335" y="96380"/>
                  </a:lnTo>
                  <a:lnTo>
                    <a:pt x="3494684" y="97028"/>
                  </a:lnTo>
                  <a:lnTo>
                    <a:pt x="3492627" y="97256"/>
                  </a:lnTo>
                  <a:lnTo>
                    <a:pt x="3487204" y="97256"/>
                  </a:lnTo>
                  <a:lnTo>
                    <a:pt x="3472891" y="95478"/>
                  </a:lnTo>
                  <a:lnTo>
                    <a:pt x="3469741" y="95478"/>
                  </a:lnTo>
                  <a:lnTo>
                    <a:pt x="3463569" y="95478"/>
                  </a:lnTo>
                  <a:lnTo>
                    <a:pt x="3459073" y="97193"/>
                  </a:lnTo>
                  <a:lnTo>
                    <a:pt x="3459569" y="103987"/>
                  </a:lnTo>
                  <a:lnTo>
                    <a:pt x="3461232" y="103378"/>
                  </a:lnTo>
                  <a:lnTo>
                    <a:pt x="3463264" y="103149"/>
                  </a:lnTo>
                  <a:lnTo>
                    <a:pt x="3468687" y="103149"/>
                  </a:lnTo>
                  <a:lnTo>
                    <a:pt x="3483038" y="104927"/>
                  </a:lnTo>
                  <a:lnTo>
                    <a:pt x="3492360" y="104927"/>
                  </a:lnTo>
                  <a:lnTo>
                    <a:pt x="3496843" y="103200"/>
                  </a:lnTo>
                  <a:close/>
                </a:path>
                <a:path extrusionOk="0" h="274954" w="9862820">
                  <a:moveTo>
                    <a:pt x="3591014" y="91376"/>
                  </a:moveTo>
                  <a:lnTo>
                    <a:pt x="3590366" y="76339"/>
                  </a:lnTo>
                  <a:lnTo>
                    <a:pt x="3577564" y="66992"/>
                  </a:lnTo>
                  <a:lnTo>
                    <a:pt x="3571595" y="75780"/>
                  </a:lnTo>
                  <a:lnTo>
                    <a:pt x="3565423" y="84404"/>
                  </a:lnTo>
                  <a:lnTo>
                    <a:pt x="3561651" y="95364"/>
                  </a:lnTo>
                  <a:lnTo>
                    <a:pt x="3562845" y="111137"/>
                  </a:lnTo>
                  <a:lnTo>
                    <a:pt x="3564204" y="111379"/>
                  </a:lnTo>
                  <a:lnTo>
                    <a:pt x="3565537" y="111493"/>
                  </a:lnTo>
                  <a:lnTo>
                    <a:pt x="3566845" y="111493"/>
                  </a:lnTo>
                  <a:lnTo>
                    <a:pt x="3582251" y="105346"/>
                  </a:lnTo>
                  <a:lnTo>
                    <a:pt x="3591014" y="91376"/>
                  </a:lnTo>
                  <a:close/>
                </a:path>
                <a:path extrusionOk="0" h="274954" w="9862820">
                  <a:moveTo>
                    <a:pt x="3592195" y="185343"/>
                  </a:moveTo>
                  <a:lnTo>
                    <a:pt x="3588613" y="184848"/>
                  </a:lnTo>
                  <a:lnTo>
                    <a:pt x="3585286" y="184619"/>
                  </a:lnTo>
                  <a:lnTo>
                    <a:pt x="3582187" y="184619"/>
                  </a:lnTo>
                  <a:lnTo>
                    <a:pt x="3574059" y="185204"/>
                  </a:lnTo>
                  <a:lnTo>
                    <a:pt x="3566985" y="186855"/>
                  </a:lnTo>
                  <a:lnTo>
                    <a:pt x="3560800" y="189433"/>
                  </a:lnTo>
                  <a:lnTo>
                    <a:pt x="3555390" y="192824"/>
                  </a:lnTo>
                  <a:lnTo>
                    <a:pt x="3556228" y="206540"/>
                  </a:lnTo>
                  <a:lnTo>
                    <a:pt x="3563404" y="212407"/>
                  </a:lnTo>
                  <a:lnTo>
                    <a:pt x="3571214" y="212407"/>
                  </a:lnTo>
                  <a:lnTo>
                    <a:pt x="3579076" y="210489"/>
                  </a:lnTo>
                  <a:lnTo>
                    <a:pt x="3586061" y="205041"/>
                  </a:lnTo>
                  <a:lnTo>
                    <a:pt x="3590874" y="196507"/>
                  </a:lnTo>
                  <a:lnTo>
                    <a:pt x="3592195" y="185343"/>
                  </a:lnTo>
                  <a:close/>
                </a:path>
                <a:path extrusionOk="0" h="274954" w="9862820">
                  <a:moveTo>
                    <a:pt x="3715804" y="139636"/>
                  </a:moveTo>
                  <a:lnTo>
                    <a:pt x="3710140" y="133489"/>
                  </a:lnTo>
                  <a:lnTo>
                    <a:pt x="3700183" y="139522"/>
                  </a:lnTo>
                  <a:lnTo>
                    <a:pt x="3697694" y="143878"/>
                  </a:lnTo>
                  <a:lnTo>
                    <a:pt x="3700335" y="146519"/>
                  </a:lnTo>
                  <a:lnTo>
                    <a:pt x="3705771" y="147408"/>
                  </a:lnTo>
                  <a:lnTo>
                    <a:pt x="3711511" y="146558"/>
                  </a:lnTo>
                  <a:lnTo>
                    <a:pt x="3715562" y="143979"/>
                  </a:lnTo>
                  <a:lnTo>
                    <a:pt x="3715804" y="139636"/>
                  </a:lnTo>
                  <a:close/>
                </a:path>
                <a:path extrusionOk="0" h="274954" w="9862820">
                  <a:moveTo>
                    <a:pt x="4090771" y="219964"/>
                  </a:moveTo>
                  <a:lnTo>
                    <a:pt x="4089412" y="212686"/>
                  </a:lnTo>
                  <a:lnTo>
                    <a:pt x="4078465" y="207568"/>
                  </a:lnTo>
                  <a:lnTo>
                    <a:pt x="4076293" y="212966"/>
                  </a:lnTo>
                  <a:lnTo>
                    <a:pt x="4071670" y="215747"/>
                  </a:lnTo>
                  <a:lnTo>
                    <a:pt x="4066756" y="218160"/>
                  </a:lnTo>
                  <a:lnTo>
                    <a:pt x="4063746" y="222440"/>
                  </a:lnTo>
                  <a:lnTo>
                    <a:pt x="4067454" y="227380"/>
                  </a:lnTo>
                  <a:lnTo>
                    <a:pt x="4072051" y="229285"/>
                  </a:lnTo>
                  <a:lnTo>
                    <a:pt x="4076420" y="229285"/>
                  </a:lnTo>
                  <a:lnTo>
                    <a:pt x="4085463" y="226466"/>
                  </a:lnTo>
                  <a:lnTo>
                    <a:pt x="4090771" y="219964"/>
                  </a:lnTo>
                  <a:close/>
                </a:path>
                <a:path extrusionOk="0" h="274954" w="9862820">
                  <a:moveTo>
                    <a:pt x="4144645" y="259308"/>
                  </a:moveTo>
                  <a:lnTo>
                    <a:pt x="4144327" y="251472"/>
                  </a:lnTo>
                  <a:lnTo>
                    <a:pt x="4143362" y="244246"/>
                  </a:lnTo>
                  <a:lnTo>
                    <a:pt x="4140466" y="238937"/>
                  </a:lnTo>
                  <a:lnTo>
                    <a:pt x="4134370" y="236880"/>
                  </a:lnTo>
                  <a:lnTo>
                    <a:pt x="4133075" y="236880"/>
                  </a:lnTo>
                  <a:lnTo>
                    <a:pt x="4131627" y="237058"/>
                  </a:lnTo>
                  <a:lnTo>
                    <a:pt x="4129963" y="237413"/>
                  </a:lnTo>
                  <a:lnTo>
                    <a:pt x="4129963" y="252171"/>
                  </a:lnTo>
                  <a:lnTo>
                    <a:pt x="4137431" y="252171"/>
                  </a:lnTo>
                  <a:lnTo>
                    <a:pt x="4138612" y="258279"/>
                  </a:lnTo>
                  <a:lnTo>
                    <a:pt x="4144645" y="259308"/>
                  </a:lnTo>
                  <a:close/>
                </a:path>
                <a:path extrusionOk="0" h="274954" w="9862820">
                  <a:moveTo>
                    <a:pt x="4212298" y="161798"/>
                  </a:moveTo>
                  <a:lnTo>
                    <a:pt x="4211078" y="155841"/>
                  </a:lnTo>
                  <a:lnTo>
                    <a:pt x="4202519" y="155524"/>
                  </a:lnTo>
                  <a:lnTo>
                    <a:pt x="4200995" y="147967"/>
                  </a:lnTo>
                  <a:lnTo>
                    <a:pt x="4192066" y="147967"/>
                  </a:lnTo>
                  <a:lnTo>
                    <a:pt x="4191114" y="147967"/>
                  </a:lnTo>
                  <a:lnTo>
                    <a:pt x="4190085" y="148056"/>
                  </a:lnTo>
                  <a:lnTo>
                    <a:pt x="4188955" y="148234"/>
                  </a:lnTo>
                  <a:lnTo>
                    <a:pt x="4186732" y="155295"/>
                  </a:lnTo>
                  <a:lnTo>
                    <a:pt x="4189044" y="160439"/>
                  </a:lnTo>
                  <a:lnTo>
                    <a:pt x="4194238" y="163576"/>
                  </a:lnTo>
                  <a:lnTo>
                    <a:pt x="4200664" y="164642"/>
                  </a:lnTo>
                  <a:lnTo>
                    <a:pt x="4206760" y="164642"/>
                  </a:lnTo>
                  <a:lnTo>
                    <a:pt x="4212298" y="161798"/>
                  </a:lnTo>
                  <a:close/>
                </a:path>
                <a:path extrusionOk="0" h="274954" w="9862820">
                  <a:moveTo>
                    <a:pt x="4328769" y="66992"/>
                  </a:moveTo>
                  <a:lnTo>
                    <a:pt x="4317924" y="69011"/>
                  </a:lnTo>
                  <a:lnTo>
                    <a:pt x="4307954" y="71894"/>
                  </a:lnTo>
                  <a:lnTo>
                    <a:pt x="4301071" y="77889"/>
                  </a:lnTo>
                  <a:lnTo>
                    <a:pt x="4299483" y="89242"/>
                  </a:lnTo>
                  <a:lnTo>
                    <a:pt x="4310316" y="87134"/>
                  </a:lnTo>
                  <a:lnTo>
                    <a:pt x="4320273" y="84162"/>
                  </a:lnTo>
                  <a:lnTo>
                    <a:pt x="4327144" y="78181"/>
                  </a:lnTo>
                  <a:lnTo>
                    <a:pt x="4328769" y="66992"/>
                  </a:lnTo>
                  <a:close/>
                </a:path>
                <a:path extrusionOk="0" h="274954" w="9862820">
                  <a:moveTo>
                    <a:pt x="4386313" y="166560"/>
                  </a:moveTo>
                  <a:lnTo>
                    <a:pt x="4381284" y="158686"/>
                  </a:lnTo>
                  <a:lnTo>
                    <a:pt x="4370375" y="155448"/>
                  </a:lnTo>
                  <a:lnTo>
                    <a:pt x="4368889" y="155448"/>
                  </a:lnTo>
                  <a:lnTo>
                    <a:pt x="4367301" y="155575"/>
                  </a:lnTo>
                  <a:lnTo>
                    <a:pt x="4365612" y="155841"/>
                  </a:lnTo>
                  <a:lnTo>
                    <a:pt x="4366895" y="165633"/>
                  </a:lnTo>
                  <a:lnTo>
                    <a:pt x="4369613" y="174040"/>
                  </a:lnTo>
                  <a:lnTo>
                    <a:pt x="4373994" y="180721"/>
                  </a:lnTo>
                  <a:lnTo>
                    <a:pt x="4380268" y="185331"/>
                  </a:lnTo>
                  <a:lnTo>
                    <a:pt x="4385843" y="176352"/>
                  </a:lnTo>
                  <a:lnTo>
                    <a:pt x="4386313" y="166560"/>
                  </a:lnTo>
                  <a:close/>
                </a:path>
                <a:path extrusionOk="0" h="274954" w="9862820">
                  <a:moveTo>
                    <a:pt x="4424629" y="52247"/>
                  </a:moveTo>
                  <a:lnTo>
                    <a:pt x="4415815" y="52514"/>
                  </a:lnTo>
                  <a:lnTo>
                    <a:pt x="4407916" y="53822"/>
                  </a:lnTo>
                  <a:lnTo>
                    <a:pt x="4402823" y="58039"/>
                  </a:lnTo>
                  <a:lnTo>
                    <a:pt x="4402429" y="66992"/>
                  </a:lnTo>
                  <a:lnTo>
                    <a:pt x="4403128" y="67005"/>
                  </a:lnTo>
                  <a:lnTo>
                    <a:pt x="4411218" y="65925"/>
                  </a:lnTo>
                  <a:lnTo>
                    <a:pt x="4417301" y="62890"/>
                  </a:lnTo>
                  <a:lnTo>
                    <a:pt x="4421683" y="58229"/>
                  </a:lnTo>
                  <a:lnTo>
                    <a:pt x="4424629" y="52247"/>
                  </a:lnTo>
                  <a:close/>
                </a:path>
                <a:path extrusionOk="0" h="274954" w="9862820">
                  <a:moveTo>
                    <a:pt x="4490809" y="59397"/>
                  </a:moveTo>
                  <a:lnTo>
                    <a:pt x="4489526" y="59563"/>
                  </a:lnTo>
                  <a:lnTo>
                    <a:pt x="4484344" y="59626"/>
                  </a:lnTo>
                  <a:lnTo>
                    <a:pt x="4474210" y="58928"/>
                  </a:lnTo>
                  <a:lnTo>
                    <a:pt x="4471848" y="58928"/>
                  </a:lnTo>
                  <a:lnTo>
                    <a:pt x="4463326" y="58928"/>
                  </a:lnTo>
                  <a:lnTo>
                    <a:pt x="4457103" y="61239"/>
                  </a:lnTo>
                  <a:lnTo>
                    <a:pt x="4461459" y="74142"/>
                  </a:lnTo>
                  <a:lnTo>
                    <a:pt x="4464469" y="74587"/>
                  </a:lnTo>
                  <a:lnTo>
                    <a:pt x="4467301" y="74815"/>
                  </a:lnTo>
                  <a:lnTo>
                    <a:pt x="4469917" y="74815"/>
                  </a:lnTo>
                  <a:lnTo>
                    <a:pt x="4477994" y="73914"/>
                  </a:lnTo>
                  <a:lnTo>
                    <a:pt x="4484281" y="71145"/>
                  </a:lnTo>
                  <a:lnTo>
                    <a:pt x="4488612" y="66344"/>
                  </a:lnTo>
                  <a:lnTo>
                    <a:pt x="4490809" y="59397"/>
                  </a:lnTo>
                  <a:close/>
                </a:path>
                <a:path extrusionOk="0" h="274954" w="9862820">
                  <a:moveTo>
                    <a:pt x="4564443" y="244563"/>
                  </a:moveTo>
                  <a:lnTo>
                    <a:pt x="4562818" y="245427"/>
                  </a:lnTo>
                  <a:lnTo>
                    <a:pt x="4561243" y="245795"/>
                  </a:lnTo>
                  <a:lnTo>
                    <a:pt x="4555807" y="245795"/>
                  </a:lnTo>
                  <a:lnTo>
                    <a:pt x="4552200" y="243408"/>
                  </a:lnTo>
                  <a:lnTo>
                    <a:pt x="4545774" y="238658"/>
                  </a:lnTo>
                  <a:lnTo>
                    <a:pt x="4542929" y="236283"/>
                  </a:lnTo>
                  <a:lnTo>
                    <a:pt x="4540555" y="236283"/>
                  </a:lnTo>
                  <a:lnTo>
                    <a:pt x="4538319" y="236283"/>
                  </a:lnTo>
                  <a:lnTo>
                    <a:pt x="4536478" y="238379"/>
                  </a:lnTo>
                  <a:lnTo>
                    <a:pt x="4535106" y="244563"/>
                  </a:lnTo>
                  <a:lnTo>
                    <a:pt x="4538065" y="246049"/>
                  </a:lnTo>
                  <a:lnTo>
                    <a:pt x="4548937" y="253339"/>
                  </a:lnTo>
                  <a:lnTo>
                    <a:pt x="4560798" y="253339"/>
                  </a:lnTo>
                  <a:lnTo>
                    <a:pt x="4564024" y="251142"/>
                  </a:lnTo>
                  <a:lnTo>
                    <a:pt x="4564443" y="244563"/>
                  </a:lnTo>
                  <a:close/>
                </a:path>
                <a:path extrusionOk="0" h="274954" w="9862820">
                  <a:moveTo>
                    <a:pt x="4668075" y="172046"/>
                  </a:moveTo>
                  <a:lnTo>
                    <a:pt x="4666767" y="160439"/>
                  </a:lnTo>
                  <a:lnTo>
                    <a:pt x="4662271" y="152006"/>
                  </a:lnTo>
                  <a:lnTo>
                    <a:pt x="4653077" y="148234"/>
                  </a:lnTo>
                  <a:lnTo>
                    <a:pt x="4649089" y="157048"/>
                  </a:lnTo>
                  <a:lnTo>
                    <a:pt x="4649305" y="169468"/>
                  </a:lnTo>
                  <a:lnTo>
                    <a:pt x="4654778" y="180568"/>
                  </a:lnTo>
                  <a:lnTo>
                    <a:pt x="4666589" y="185369"/>
                  </a:lnTo>
                  <a:lnTo>
                    <a:pt x="4667745" y="185343"/>
                  </a:lnTo>
                  <a:lnTo>
                    <a:pt x="4668075" y="172046"/>
                  </a:lnTo>
                  <a:close/>
                </a:path>
                <a:path extrusionOk="0" h="274954" w="9862820">
                  <a:moveTo>
                    <a:pt x="4708842" y="124333"/>
                  </a:moveTo>
                  <a:lnTo>
                    <a:pt x="4704626" y="111137"/>
                  </a:lnTo>
                  <a:lnTo>
                    <a:pt x="4694796" y="112598"/>
                  </a:lnTo>
                  <a:lnTo>
                    <a:pt x="4686401" y="115354"/>
                  </a:lnTo>
                  <a:lnTo>
                    <a:pt x="4679683" y="119761"/>
                  </a:lnTo>
                  <a:lnTo>
                    <a:pt x="4674921" y="126225"/>
                  </a:lnTo>
                  <a:lnTo>
                    <a:pt x="4676241" y="126047"/>
                  </a:lnTo>
                  <a:lnTo>
                    <a:pt x="4681448" y="125984"/>
                  </a:lnTo>
                  <a:lnTo>
                    <a:pt x="4691265" y="126606"/>
                  </a:lnTo>
                  <a:lnTo>
                    <a:pt x="4702327" y="126606"/>
                  </a:lnTo>
                  <a:lnTo>
                    <a:pt x="4708842" y="124333"/>
                  </a:lnTo>
                  <a:close/>
                </a:path>
                <a:path extrusionOk="0" h="274954" w="9862820">
                  <a:moveTo>
                    <a:pt x="4859109" y="163334"/>
                  </a:moveTo>
                  <a:lnTo>
                    <a:pt x="4856848" y="163982"/>
                  </a:lnTo>
                  <a:lnTo>
                    <a:pt x="4854168" y="164223"/>
                  </a:lnTo>
                  <a:lnTo>
                    <a:pt x="4846942" y="164223"/>
                  </a:lnTo>
                  <a:lnTo>
                    <a:pt x="4827536" y="162153"/>
                  </a:lnTo>
                  <a:lnTo>
                    <a:pt x="4823180" y="162153"/>
                  </a:lnTo>
                  <a:lnTo>
                    <a:pt x="4815179" y="162153"/>
                  </a:lnTo>
                  <a:lnTo>
                    <a:pt x="4808893" y="163893"/>
                  </a:lnTo>
                  <a:lnTo>
                    <a:pt x="4807597" y="170599"/>
                  </a:lnTo>
                  <a:lnTo>
                    <a:pt x="4823561" y="175145"/>
                  </a:lnTo>
                  <a:lnTo>
                    <a:pt x="4832502" y="177177"/>
                  </a:lnTo>
                  <a:lnTo>
                    <a:pt x="4841151" y="178028"/>
                  </a:lnTo>
                  <a:lnTo>
                    <a:pt x="4850130" y="178028"/>
                  </a:lnTo>
                  <a:lnTo>
                    <a:pt x="4857420" y="174586"/>
                  </a:lnTo>
                  <a:lnTo>
                    <a:pt x="4859109" y="163334"/>
                  </a:lnTo>
                  <a:close/>
                </a:path>
                <a:path extrusionOk="0" h="274954" w="9862820">
                  <a:moveTo>
                    <a:pt x="5013833" y="207568"/>
                  </a:moveTo>
                  <a:lnTo>
                    <a:pt x="5009642" y="203454"/>
                  </a:lnTo>
                  <a:lnTo>
                    <a:pt x="5003990" y="201066"/>
                  </a:lnTo>
                  <a:lnTo>
                    <a:pt x="4998758" y="201066"/>
                  </a:lnTo>
                  <a:lnTo>
                    <a:pt x="4991862" y="201066"/>
                  </a:lnTo>
                  <a:lnTo>
                    <a:pt x="4985690" y="205232"/>
                  </a:lnTo>
                  <a:lnTo>
                    <a:pt x="4984597" y="215074"/>
                  </a:lnTo>
                  <a:lnTo>
                    <a:pt x="4986934" y="214769"/>
                  </a:lnTo>
                  <a:lnTo>
                    <a:pt x="5004803" y="214744"/>
                  </a:lnTo>
                  <a:lnTo>
                    <a:pt x="5012334" y="214198"/>
                  </a:lnTo>
                  <a:lnTo>
                    <a:pt x="5013833" y="207568"/>
                  </a:lnTo>
                  <a:close/>
                </a:path>
                <a:path extrusionOk="0" h="274954" w="9862820">
                  <a:moveTo>
                    <a:pt x="5551640" y="118732"/>
                  </a:moveTo>
                  <a:lnTo>
                    <a:pt x="5545620" y="117640"/>
                  </a:lnTo>
                  <a:lnTo>
                    <a:pt x="5540883" y="117182"/>
                  </a:lnTo>
                  <a:lnTo>
                    <a:pt x="5537212" y="117182"/>
                  </a:lnTo>
                  <a:lnTo>
                    <a:pt x="5528627" y="117182"/>
                  </a:lnTo>
                  <a:lnTo>
                    <a:pt x="5525922" y="119672"/>
                  </a:lnTo>
                  <a:lnTo>
                    <a:pt x="5527395" y="124625"/>
                  </a:lnTo>
                  <a:lnTo>
                    <a:pt x="5531561" y="127114"/>
                  </a:lnTo>
                  <a:lnTo>
                    <a:pt x="5541492" y="127114"/>
                  </a:lnTo>
                  <a:lnTo>
                    <a:pt x="5547118" y="124980"/>
                  </a:lnTo>
                  <a:lnTo>
                    <a:pt x="5551640" y="118732"/>
                  </a:lnTo>
                  <a:close/>
                </a:path>
                <a:path extrusionOk="0" h="274954" w="9862820">
                  <a:moveTo>
                    <a:pt x="5934684" y="22402"/>
                  </a:moveTo>
                  <a:lnTo>
                    <a:pt x="5929376" y="14795"/>
                  </a:lnTo>
                  <a:lnTo>
                    <a:pt x="5921121" y="11150"/>
                  </a:lnTo>
                  <a:lnTo>
                    <a:pt x="5912561" y="11150"/>
                  </a:lnTo>
                  <a:lnTo>
                    <a:pt x="5904014" y="12357"/>
                  </a:lnTo>
                  <a:lnTo>
                    <a:pt x="5895860" y="15925"/>
                  </a:lnTo>
                  <a:lnTo>
                    <a:pt x="5888698" y="21793"/>
                  </a:lnTo>
                  <a:lnTo>
                    <a:pt x="5883122" y="29883"/>
                  </a:lnTo>
                  <a:lnTo>
                    <a:pt x="5885497" y="29210"/>
                  </a:lnTo>
                  <a:lnTo>
                    <a:pt x="5888304" y="28956"/>
                  </a:lnTo>
                  <a:lnTo>
                    <a:pt x="5895632" y="28956"/>
                  </a:lnTo>
                  <a:lnTo>
                    <a:pt x="5914644" y="30899"/>
                  </a:lnTo>
                  <a:lnTo>
                    <a:pt x="5926988" y="30899"/>
                  </a:lnTo>
                  <a:lnTo>
                    <a:pt x="5933351" y="29159"/>
                  </a:lnTo>
                  <a:lnTo>
                    <a:pt x="5934684" y="22402"/>
                  </a:lnTo>
                  <a:close/>
                </a:path>
                <a:path extrusionOk="0" h="274954" w="9862820">
                  <a:moveTo>
                    <a:pt x="5942177" y="59397"/>
                  </a:moveTo>
                  <a:lnTo>
                    <a:pt x="5899239" y="67310"/>
                  </a:lnTo>
                  <a:lnTo>
                    <a:pt x="5890298" y="74142"/>
                  </a:lnTo>
                  <a:lnTo>
                    <a:pt x="5894349" y="77965"/>
                  </a:lnTo>
                  <a:lnTo>
                    <a:pt x="5900204" y="79629"/>
                  </a:lnTo>
                  <a:lnTo>
                    <a:pt x="5906541" y="79629"/>
                  </a:lnTo>
                  <a:lnTo>
                    <a:pt x="5917552" y="78105"/>
                  </a:lnTo>
                  <a:lnTo>
                    <a:pt x="5928093" y="73888"/>
                  </a:lnTo>
                  <a:lnTo>
                    <a:pt x="5936780" y="67475"/>
                  </a:lnTo>
                  <a:lnTo>
                    <a:pt x="5942177" y="59397"/>
                  </a:lnTo>
                  <a:close/>
                </a:path>
                <a:path extrusionOk="0" h="274954" w="9862820">
                  <a:moveTo>
                    <a:pt x="5972594" y="128358"/>
                  </a:moveTo>
                  <a:lnTo>
                    <a:pt x="5970816" y="124879"/>
                  </a:lnTo>
                  <a:lnTo>
                    <a:pt x="5966193" y="124879"/>
                  </a:lnTo>
                  <a:lnTo>
                    <a:pt x="5962472" y="124879"/>
                  </a:lnTo>
                  <a:lnTo>
                    <a:pt x="5956897" y="127139"/>
                  </a:lnTo>
                  <a:lnTo>
                    <a:pt x="5949289" y="133489"/>
                  </a:lnTo>
                  <a:lnTo>
                    <a:pt x="5954522" y="137350"/>
                  </a:lnTo>
                  <a:lnTo>
                    <a:pt x="5958941" y="138811"/>
                  </a:lnTo>
                  <a:lnTo>
                    <a:pt x="5967869" y="138811"/>
                  </a:lnTo>
                  <a:lnTo>
                    <a:pt x="5971121" y="135331"/>
                  </a:lnTo>
                  <a:lnTo>
                    <a:pt x="5972594" y="128358"/>
                  </a:lnTo>
                  <a:close/>
                </a:path>
                <a:path extrusionOk="0" h="274954" w="9862820">
                  <a:moveTo>
                    <a:pt x="6167310" y="260273"/>
                  </a:moveTo>
                  <a:lnTo>
                    <a:pt x="6165939" y="255587"/>
                  </a:lnTo>
                  <a:lnTo>
                    <a:pt x="6160871" y="252831"/>
                  </a:lnTo>
                  <a:lnTo>
                    <a:pt x="6153975" y="251917"/>
                  </a:lnTo>
                  <a:lnTo>
                    <a:pt x="6147003" y="251917"/>
                  </a:lnTo>
                  <a:lnTo>
                    <a:pt x="6140107" y="254457"/>
                  </a:lnTo>
                  <a:lnTo>
                    <a:pt x="6140970" y="259308"/>
                  </a:lnTo>
                  <a:lnTo>
                    <a:pt x="6145187" y="260108"/>
                  </a:lnTo>
                  <a:lnTo>
                    <a:pt x="6153404" y="262064"/>
                  </a:lnTo>
                  <a:lnTo>
                    <a:pt x="6160948" y="264541"/>
                  </a:lnTo>
                  <a:lnTo>
                    <a:pt x="6163119" y="266915"/>
                  </a:lnTo>
                  <a:lnTo>
                    <a:pt x="6167310" y="260273"/>
                  </a:lnTo>
                  <a:close/>
                </a:path>
                <a:path extrusionOk="0" h="274954" w="9862820">
                  <a:moveTo>
                    <a:pt x="6319126" y="133540"/>
                  </a:moveTo>
                  <a:lnTo>
                    <a:pt x="6316027" y="121183"/>
                  </a:lnTo>
                  <a:lnTo>
                    <a:pt x="6313144" y="121183"/>
                  </a:lnTo>
                  <a:lnTo>
                    <a:pt x="6312154" y="121183"/>
                  </a:lnTo>
                  <a:lnTo>
                    <a:pt x="6311189" y="122631"/>
                  </a:lnTo>
                  <a:lnTo>
                    <a:pt x="6310452" y="126212"/>
                  </a:lnTo>
                  <a:lnTo>
                    <a:pt x="6308750" y="133629"/>
                  </a:lnTo>
                  <a:lnTo>
                    <a:pt x="6312128" y="146088"/>
                  </a:lnTo>
                  <a:lnTo>
                    <a:pt x="6316027" y="146088"/>
                  </a:lnTo>
                  <a:lnTo>
                    <a:pt x="6316954" y="144653"/>
                  </a:lnTo>
                  <a:lnTo>
                    <a:pt x="6319126" y="133540"/>
                  </a:lnTo>
                  <a:close/>
                </a:path>
                <a:path extrusionOk="0" h="274954" w="9862820">
                  <a:moveTo>
                    <a:pt x="6323381" y="162788"/>
                  </a:moveTo>
                  <a:lnTo>
                    <a:pt x="6315507" y="162788"/>
                  </a:lnTo>
                  <a:lnTo>
                    <a:pt x="6314148" y="162788"/>
                  </a:lnTo>
                  <a:lnTo>
                    <a:pt x="6312471" y="162966"/>
                  </a:lnTo>
                  <a:lnTo>
                    <a:pt x="6310452" y="163334"/>
                  </a:lnTo>
                  <a:lnTo>
                    <a:pt x="6310452" y="170599"/>
                  </a:lnTo>
                  <a:lnTo>
                    <a:pt x="6300749" y="181698"/>
                  </a:lnTo>
                  <a:lnTo>
                    <a:pt x="6299085" y="185623"/>
                  </a:lnTo>
                  <a:lnTo>
                    <a:pt x="6303340" y="185623"/>
                  </a:lnTo>
                  <a:lnTo>
                    <a:pt x="6310896" y="179920"/>
                  </a:lnTo>
                  <a:lnTo>
                    <a:pt x="6320917" y="168503"/>
                  </a:lnTo>
                  <a:lnTo>
                    <a:pt x="6323381" y="162788"/>
                  </a:lnTo>
                  <a:close/>
                </a:path>
                <a:path extrusionOk="0" h="274954" w="9862820">
                  <a:moveTo>
                    <a:pt x="6547294" y="213652"/>
                  </a:moveTo>
                  <a:lnTo>
                    <a:pt x="6546101" y="207568"/>
                  </a:lnTo>
                  <a:lnTo>
                    <a:pt x="6537655" y="207365"/>
                  </a:lnTo>
                  <a:lnTo>
                    <a:pt x="6536245" y="199948"/>
                  </a:lnTo>
                  <a:lnTo>
                    <a:pt x="6527533" y="199948"/>
                  </a:lnTo>
                  <a:lnTo>
                    <a:pt x="6526454" y="199948"/>
                  </a:lnTo>
                  <a:lnTo>
                    <a:pt x="6525273" y="200063"/>
                  </a:lnTo>
                  <a:lnTo>
                    <a:pt x="6523939" y="200317"/>
                  </a:lnTo>
                  <a:lnTo>
                    <a:pt x="6521704" y="207352"/>
                  </a:lnTo>
                  <a:lnTo>
                    <a:pt x="6523926" y="212445"/>
                  </a:lnTo>
                  <a:lnTo>
                    <a:pt x="6529019" y="215544"/>
                  </a:lnTo>
                  <a:lnTo>
                    <a:pt x="6535369" y="216585"/>
                  </a:lnTo>
                  <a:lnTo>
                    <a:pt x="6541579" y="216585"/>
                  </a:lnTo>
                  <a:lnTo>
                    <a:pt x="6547294" y="213652"/>
                  </a:lnTo>
                  <a:close/>
                </a:path>
                <a:path extrusionOk="0" h="274954" w="9862820">
                  <a:moveTo>
                    <a:pt x="6615646" y="252780"/>
                  </a:moveTo>
                  <a:lnTo>
                    <a:pt x="6612293" y="244563"/>
                  </a:lnTo>
                  <a:lnTo>
                    <a:pt x="6610858" y="241287"/>
                  </a:lnTo>
                  <a:lnTo>
                    <a:pt x="6605130" y="238937"/>
                  </a:lnTo>
                  <a:lnTo>
                    <a:pt x="6599809" y="238937"/>
                  </a:lnTo>
                  <a:lnTo>
                    <a:pt x="6595402" y="238937"/>
                  </a:lnTo>
                  <a:lnTo>
                    <a:pt x="6591287" y="240550"/>
                  </a:lnTo>
                  <a:lnTo>
                    <a:pt x="6590106" y="244563"/>
                  </a:lnTo>
                  <a:lnTo>
                    <a:pt x="6587833" y="252984"/>
                  </a:lnTo>
                  <a:lnTo>
                    <a:pt x="6594830" y="257060"/>
                  </a:lnTo>
                  <a:lnTo>
                    <a:pt x="6608737" y="257060"/>
                  </a:lnTo>
                  <a:lnTo>
                    <a:pt x="6615646" y="252780"/>
                  </a:lnTo>
                  <a:close/>
                </a:path>
                <a:path extrusionOk="0" h="274954" w="9862820">
                  <a:moveTo>
                    <a:pt x="6663741" y="266928"/>
                  </a:moveTo>
                  <a:lnTo>
                    <a:pt x="6662458" y="255384"/>
                  </a:lnTo>
                  <a:lnTo>
                    <a:pt x="6657391" y="247586"/>
                  </a:lnTo>
                  <a:lnTo>
                    <a:pt x="6650037" y="242100"/>
                  </a:lnTo>
                  <a:lnTo>
                    <a:pt x="6641935" y="237426"/>
                  </a:lnTo>
                  <a:lnTo>
                    <a:pt x="6639242" y="243890"/>
                  </a:lnTo>
                  <a:lnTo>
                    <a:pt x="6634848" y="248716"/>
                  </a:lnTo>
                  <a:lnTo>
                    <a:pt x="6630251" y="253365"/>
                  </a:lnTo>
                  <a:lnTo>
                    <a:pt x="6626961" y="259321"/>
                  </a:lnTo>
                  <a:lnTo>
                    <a:pt x="6630543" y="258838"/>
                  </a:lnTo>
                  <a:lnTo>
                    <a:pt x="6633845" y="258610"/>
                  </a:lnTo>
                  <a:lnTo>
                    <a:pt x="6636918" y="258610"/>
                  </a:lnTo>
                  <a:lnTo>
                    <a:pt x="6645084" y="259207"/>
                  </a:lnTo>
                  <a:lnTo>
                    <a:pt x="6652158" y="260883"/>
                  </a:lnTo>
                  <a:lnTo>
                    <a:pt x="6658318" y="263499"/>
                  </a:lnTo>
                  <a:lnTo>
                    <a:pt x="6663741" y="266928"/>
                  </a:lnTo>
                  <a:close/>
                </a:path>
                <a:path extrusionOk="0" h="274954" w="9862820">
                  <a:moveTo>
                    <a:pt x="6769659" y="140995"/>
                  </a:moveTo>
                  <a:lnTo>
                    <a:pt x="6768897" y="132384"/>
                  </a:lnTo>
                  <a:lnTo>
                    <a:pt x="6766560" y="124879"/>
                  </a:lnTo>
                  <a:lnTo>
                    <a:pt x="6762674" y="119570"/>
                  </a:lnTo>
                  <a:lnTo>
                    <a:pt x="6757213" y="117551"/>
                  </a:lnTo>
                  <a:lnTo>
                    <a:pt x="6755727" y="117551"/>
                  </a:lnTo>
                  <a:lnTo>
                    <a:pt x="6754101" y="117919"/>
                  </a:lnTo>
                  <a:lnTo>
                    <a:pt x="6752361" y="118745"/>
                  </a:lnTo>
                  <a:lnTo>
                    <a:pt x="6755371" y="131102"/>
                  </a:lnTo>
                  <a:lnTo>
                    <a:pt x="6758635" y="142379"/>
                  </a:lnTo>
                  <a:lnTo>
                    <a:pt x="6758775" y="152971"/>
                  </a:lnTo>
                  <a:lnTo>
                    <a:pt x="6752361" y="163322"/>
                  </a:lnTo>
                  <a:lnTo>
                    <a:pt x="6754050" y="164096"/>
                  </a:lnTo>
                  <a:lnTo>
                    <a:pt x="6755625" y="164439"/>
                  </a:lnTo>
                  <a:lnTo>
                    <a:pt x="6757073" y="164439"/>
                  </a:lnTo>
                  <a:lnTo>
                    <a:pt x="6762559" y="162420"/>
                  </a:lnTo>
                  <a:lnTo>
                    <a:pt x="6766496" y="157111"/>
                  </a:lnTo>
                  <a:lnTo>
                    <a:pt x="6768859" y="149606"/>
                  </a:lnTo>
                  <a:lnTo>
                    <a:pt x="6769659" y="140995"/>
                  </a:lnTo>
                  <a:close/>
                </a:path>
                <a:path extrusionOk="0" h="274954" w="9862820">
                  <a:moveTo>
                    <a:pt x="6914426" y="178066"/>
                  </a:moveTo>
                  <a:lnTo>
                    <a:pt x="6913981" y="168287"/>
                  </a:lnTo>
                  <a:lnTo>
                    <a:pt x="6910768" y="161277"/>
                  </a:lnTo>
                  <a:lnTo>
                    <a:pt x="6904799" y="157060"/>
                  </a:lnTo>
                  <a:lnTo>
                    <a:pt x="6896087" y="155651"/>
                  </a:lnTo>
                  <a:lnTo>
                    <a:pt x="6893585" y="155714"/>
                  </a:lnTo>
                  <a:lnTo>
                    <a:pt x="6892239" y="155841"/>
                  </a:lnTo>
                  <a:lnTo>
                    <a:pt x="6892557" y="167220"/>
                  </a:lnTo>
                  <a:lnTo>
                    <a:pt x="6877278" y="174078"/>
                  </a:lnTo>
                  <a:lnTo>
                    <a:pt x="6877583" y="185331"/>
                  </a:lnTo>
                  <a:lnTo>
                    <a:pt x="6879120" y="185610"/>
                  </a:lnTo>
                  <a:lnTo>
                    <a:pt x="6880504" y="185737"/>
                  </a:lnTo>
                  <a:lnTo>
                    <a:pt x="6887223" y="185737"/>
                  </a:lnTo>
                  <a:lnTo>
                    <a:pt x="6900354" y="176707"/>
                  </a:lnTo>
                  <a:lnTo>
                    <a:pt x="6908330" y="176707"/>
                  </a:lnTo>
                  <a:lnTo>
                    <a:pt x="6911086" y="177101"/>
                  </a:lnTo>
                  <a:lnTo>
                    <a:pt x="6914426" y="178066"/>
                  </a:lnTo>
                  <a:close/>
                </a:path>
                <a:path extrusionOk="0" h="274954" w="9862820">
                  <a:moveTo>
                    <a:pt x="7105739" y="74142"/>
                  </a:moveTo>
                  <a:lnTo>
                    <a:pt x="7083869" y="74142"/>
                  </a:lnTo>
                  <a:lnTo>
                    <a:pt x="7084669" y="82575"/>
                  </a:lnTo>
                  <a:lnTo>
                    <a:pt x="7087654" y="88887"/>
                  </a:lnTo>
                  <a:lnTo>
                    <a:pt x="7092404" y="93395"/>
                  </a:lnTo>
                  <a:lnTo>
                    <a:pt x="7098563" y="96380"/>
                  </a:lnTo>
                  <a:lnTo>
                    <a:pt x="7098271" y="86360"/>
                  </a:lnTo>
                  <a:lnTo>
                    <a:pt x="7105739" y="74142"/>
                  </a:lnTo>
                  <a:close/>
                </a:path>
                <a:path extrusionOk="0" h="274954" w="9862820">
                  <a:moveTo>
                    <a:pt x="7373582" y="91097"/>
                  </a:moveTo>
                  <a:lnTo>
                    <a:pt x="7372947" y="84391"/>
                  </a:lnTo>
                  <a:lnTo>
                    <a:pt x="7369861" y="81038"/>
                  </a:lnTo>
                  <a:lnTo>
                    <a:pt x="7364730" y="81038"/>
                  </a:lnTo>
                  <a:lnTo>
                    <a:pt x="7360615" y="81038"/>
                  </a:lnTo>
                  <a:lnTo>
                    <a:pt x="7355192" y="83197"/>
                  </a:lnTo>
                  <a:lnTo>
                    <a:pt x="7348842" y="89242"/>
                  </a:lnTo>
                  <a:lnTo>
                    <a:pt x="7355916" y="93027"/>
                  </a:lnTo>
                  <a:lnTo>
                    <a:pt x="7361288" y="94449"/>
                  </a:lnTo>
                  <a:lnTo>
                    <a:pt x="7371131" y="94449"/>
                  </a:lnTo>
                  <a:lnTo>
                    <a:pt x="7373582" y="91097"/>
                  </a:lnTo>
                  <a:close/>
                </a:path>
                <a:path extrusionOk="0" h="274954" w="9862820">
                  <a:moveTo>
                    <a:pt x="7614132" y="229819"/>
                  </a:moveTo>
                  <a:lnTo>
                    <a:pt x="7612481" y="230466"/>
                  </a:lnTo>
                  <a:lnTo>
                    <a:pt x="7610424" y="230708"/>
                  </a:lnTo>
                  <a:lnTo>
                    <a:pt x="7604988" y="230708"/>
                  </a:lnTo>
                  <a:lnTo>
                    <a:pt x="7590574" y="228917"/>
                  </a:lnTo>
                  <a:lnTo>
                    <a:pt x="7587412" y="228917"/>
                  </a:lnTo>
                  <a:lnTo>
                    <a:pt x="7581227" y="228917"/>
                  </a:lnTo>
                  <a:lnTo>
                    <a:pt x="7576744" y="230632"/>
                  </a:lnTo>
                  <a:lnTo>
                    <a:pt x="7577353" y="237426"/>
                  </a:lnTo>
                  <a:lnTo>
                    <a:pt x="7574039" y="247053"/>
                  </a:lnTo>
                  <a:lnTo>
                    <a:pt x="7574343" y="254152"/>
                  </a:lnTo>
                  <a:lnTo>
                    <a:pt x="7577544" y="258533"/>
                  </a:lnTo>
                  <a:lnTo>
                    <a:pt x="7582941" y="260045"/>
                  </a:lnTo>
                  <a:lnTo>
                    <a:pt x="7590307" y="258267"/>
                  </a:lnTo>
                  <a:lnTo>
                    <a:pt x="7598537" y="252780"/>
                  </a:lnTo>
                  <a:lnTo>
                    <a:pt x="7606754" y="243370"/>
                  </a:lnTo>
                  <a:lnTo>
                    <a:pt x="7614132" y="229819"/>
                  </a:lnTo>
                  <a:close/>
                </a:path>
                <a:path extrusionOk="0" h="274954" w="9862820">
                  <a:moveTo>
                    <a:pt x="8004632" y="141097"/>
                  </a:moveTo>
                  <a:lnTo>
                    <a:pt x="7991272" y="144437"/>
                  </a:lnTo>
                  <a:lnTo>
                    <a:pt x="7977835" y="147637"/>
                  </a:lnTo>
                  <a:lnTo>
                    <a:pt x="7966710" y="153111"/>
                  </a:lnTo>
                  <a:lnTo>
                    <a:pt x="7960296" y="163334"/>
                  </a:lnTo>
                  <a:lnTo>
                    <a:pt x="7976552" y="162915"/>
                  </a:lnTo>
                  <a:lnTo>
                    <a:pt x="7990891" y="160642"/>
                  </a:lnTo>
                  <a:lnTo>
                    <a:pt x="8001025" y="154139"/>
                  </a:lnTo>
                  <a:lnTo>
                    <a:pt x="8004632" y="141097"/>
                  </a:lnTo>
                  <a:close/>
                </a:path>
                <a:path extrusionOk="0" h="274954" w="9862820">
                  <a:moveTo>
                    <a:pt x="8080718" y="17005"/>
                  </a:moveTo>
                  <a:lnTo>
                    <a:pt x="8080121" y="10299"/>
                  </a:lnTo>
                  <a:lnTo>
                    <a:pt x="8077060" y="6946"/>
                  </a:lnTo>
                  <a:lnTo>
                    <a:pt x="8071967" y="6946"/>
                  </a:lnTo>
                  <a:lnTo>
                    <a:pt x="8067878" y="6946"/>
                  </a:lnTo>
                  <a:lnTo>
                    <a:pt x="8062468" y="9105"/>
                  </a:lnTo>
                  <a:lnTo>
                    <a:pt x="8056118" y="15151"/>
                  </a:lnTo>
                  <a:lnTo>
                    <a:pt x="8063128" y="18935"/>
                  </a:lnTo>
                  <a:lnTo>
                    <a:pt x="8068475" y="20358"/>
                  </a:lnTo>
                  <a:lnTo>
                    <a:pt x="8078267" y="20358"/>
                  </a:lnTo>
                  <a:lnTo>
                    <a:pt x="8080718" y="17005"/>
                  </a:lnTo>
                  <a:close/>
                </a:path>
                <a:path extrusionOk="0" h="274954" w="9862820">
                  <a:moveTo>
                    <a:pt x="8328622" y="66992"/>
                  </a:moveTo>
                  <a:lnTo>
                    <a:pt x="8321459" y="63080"/>
                  </a:lnTo>
                  <a:lnTo>
                    <a:pt x="8316023" y="61620"/>
                  </a:lnTo>
                  <a:lnTo>
                    <a:pt x="8312124" y="61620"/>
                  </a:lnTo>
                  <a:lnTo>
                    <a:pt x="8306219" y="61620"/>
                  </a:lnTo>
                  <a:lnTo>
                    <a:pt x="8303793" y="64973"/>
                  </a:lnTo>
                  <a:lnTo>
                    <a:pt x="8304479" y="71666"/>
                  </a:lnTo>
                  <a:lnTo>
                    <a:pt x="8307591" y="75018"/>
                  </a:lnTo>
                  <a:lnTo>
                    <a:pt x="8316862" y="75018"/>
                  </a:lnTo>
                  <a:lnTo>
                    <a:pt x="8322272" y="72898"/>
                  </a:lnTo>
                  <a:lnTo>
                    <a:pt x="8328622" y="66992"/>
                  </a:lnTo>
                  <a:close/>
                </a:path>
                <a:path extrusionOk="0" h="274954" w="9862820">
                  <a:moveTo>
                    <a:pt x="8475980" y="111125"/>
                  </a:moveTo>
                  <a:lnTo>
                    <a:pt x="8467496" y="109397"/>
                  </a:lnTo>
                  <a:lnTo>
                    <a:pt x="8459940" y="105333"/>
                  </a:lnTo>
                  <a:lnTo>
                    <a:pt x="8452498" y="105333"/>
                  </a:lnTo>
                  <a:lnTo>
                    <a:pt x="8448027" y="105333"/>
                  </a:lnTo>
                  <a:lnTo>
                    <a:pt x="8443608" y="106807"/>
                  </a:lnTo>
                  <a:lnTo>
                    <a:pt x="8439048" y="111125"/>
                  </a:lnTo>
                  <a:lnTo>
                    <a:pt x="8442884" y="113703"/>
                  </a:lnTo>
                  <a:lnTo>
                    <a:pt x="8449234" y="116624"/>
                  </a:lnTo>
                  <a:lnTo>
                    <a:pt x="8456879" y="119024"/>
                  </a:lnTo>
                  <a:lnTo>
                    <a:pt x="8464575" y="120015"/>
                  </a:lnTo>
                  <a:lnTo>
                    <a:pt x="8470506" y="120015"/>
                  </a:lnTo>
                  <a:lnTo>
                    <a:pt x="8475294" y="117754"/>
                  </a:lnTo>
                  <a:lnTo>
                    <a:pt x="8475980" y="111125"/>
                  </a:lnTo>
                  <a:close/>
                </a:path>
                <a:path extrusionOk="0" h="274954" w="9862820">
                  <a:moveTo>
                    <a:pt x="8593887" y="178066"/>
                  </a:moveTo>
                  <a:lnTo>
                    <a:pt x="8591893" y="178282"/>
                  </a:lnTo>
                  <a:lnTo>
                    <a:pt x="8573287" y="178282"/>
                  </a:lnTo>
                  <a:lnTo>
                    <a:pt x="8565756" y="178930"/>
                  </a:lnTo>
                  <a:lnTo>
                    <a:pt x="8564245" y="185331"/>
                  </a:lnTo>
                  <a:lnTo>
                    <a:pt x="8568461" y="189611"/>
                  </a:lnTo>
                  <a:lnTo>
                    <a:pt x="8574151" y="192036"/>
                  </a:lnTo>
                  <a:lnTo>
                    <a:pt x="8586368" y="192036"/>
                  </a:lnTo>
                  <a:lnTo>
                    <a:pt x="8592617" y="187820"/>
                  </a:lnTo>
                  <a:lnTo>
                    <a:pt x="8593887" y="178066"/>
                  </a:lnTo>
                  <a:close/>
                </a:path>
                <a:path extrusionOk="0" h="274954" w="9862820">
                  <a:moveTo>
                    <a:pt x="8782380" y="28067"/>
                  </a:moveTo>
                  <a:lnTo>
                    <a:pt x="8778062" y="15138"/>
                  </a:lnTo>
                  <a:lnTo>
                    <a:pt x="8768296" y="16357"/>
                  </a:lnTo>
                  <a:lnTo>
                    <a:pt x="8759901" y="19011"/>
                  </a:lnTo>
                  <a:lnTo>
                    <a:pt x="8753196" y="23418"/>
                  </a:lnTo>
                  <a:lnTo>
                    <a:pt x="8748471" y="29883"/>
                  </a:lnTo>
                  <a:lnTo>
                    <a:pt x="8749703" y="29718"/>
                  </a:lnTo>
                  <a:lnTo>
                    <a:pt x="8754834" y="29654"/>
                  </a:lnTo>
                  <a:lnTo>
                    <a:pt x="8765172" y="30391"/>
                  </a:lnTo>
                  <a:lnTo>
                    <a:pt x="8776119" y="30391"/>
                  </a:lnTo>
                  <a:lnTo>
                    <a:pt x="8782380" y="28067"/>
                  </a:lnTo>
                  <a:close/>
                </a:path>
                <a:path extrusionOk="0" h="274954" w="9862820">
                  <a:moveTo>
                    <a:pt x="8822106" y="229819"/>
                  </a:moveTo>
                  <a:lnTo>
                    <a:pt x="8820760" y="230009"/>
                  </a:lnTo>
                  <a:lnTo>
                    <a:pt x="8819299" y="230085"/>
                  </a:lnTo>
                  <a:lnTo>
                    <a:pt x="8815451" y="230085"/>
                  </a:lnTo>
                  <a:lnTo>
                    <a:pt x="8805558" y="229425"/>
                  </a:lnTo>
                  <a:lnTo>
                    <a:pt x="8803246" y="229425"/>
                  </a:lnTo>
                  <a:lnTo>
                    <a:pt x="8794661" y="229425"/>
                  </a:lnTo>
                  <a:lnTo>
                    <a:pt x="8788362" y="231686"/>
                  </a:lnTo>
                  <a:lnTo>
                    <a:pt x="8792731" y="244563"/>
                  </a:lnTo>
                  <a:lnTo>
                    <a:pt x="8795575" y="244919"/>
                  </a:lnTo>
                  <a:lnTo>
                    <a:pt x="8798255" y="245097"/>
                  </a:lnTo>
                  <a:lnTo>
                    <a:pt x="8800757" y="245097"/>
                  </a:lnTo>
                  <a:lnTo>
                    <a:pt x="8808999" y="244246"/>
                  </a:lnTo>
                  <a:lnTo>
                    <a:pt x="8815426" y="241541"/>
                  </a:lnTo>
                  <a:lnTo>
                    <a:pt x="8819858" y="236804"/>
                  </a:lnTo>
                  <a:lnTo>
                    <a:pt x="8822106" y="229819"/>
                  </a:lnTo>
                  <a:close/>
                </a:path>
                <a:path extrusionOk="0" h="274954" w="9862820">
                  <a:moveTo>
                    <a:pt x="8888527" y="274396"/>
                  </a:moveTo>
                  <a:lnTo>
                    <a:pt x="8887054" y="265506"/>
                  </a:lnTo>
                  <a:lnTo>
                    <a:pt x="8883142" y="259359"/>
                  </a:lnTo>
                  <a:lnTo>
                    <a:pt x="8877541" y="255790"/>
                  </a:lnTo>
                  <a:lnTo>
                    <a:pt x="8871001" y="254635"/>
                  </a:lnTo>
                  <a:lnTo>
                    <a:pt x="8863203" y="254635"/>
                  </a:lnTo>
                  <a:lnTo>
                    <a:pt x="8855037" y="259118"/>
                  </a:lnTo>
                  <a:lnTo>
                    <a:pt x="8851684" y="266915"/>
                  </a:lnTo>
                  <a:lnTo>
                    <a:pt x="8854948" y="265963"/>
                  </a:lnTo>
                  <a:lnTo>
                    <a:pt x="8857666" y="265557"/>
                  </a:lnTo>
                  <a:lnTo>
                    <a:pt x="8865552" y="265557"/>
                  </a:lnTo>
                  <a:lnTo>
                    <a:pt x="8878786" y="274764"/>
                  </a:lnTo>
                  <a:lnTo>
                    <a:pt x="8885657" y="274764"/>
                  </a:lnTo>
                  <a:lnTo>
                    <a:pt x="8887028" y="274650"/>
                  </a:lnTo>
                  <a:lnTo>
                    <a:pt x="8888527" y="274396"/>
                  </a:lnTo>
                  <a:close/>
                </a:path>
                <a:path extrusionOk="0" h="274954" w="9862820">
                  <a:moveTo>
                    <a:pt x="8888527" y="7645"/>
                  </a:moveTo>
                  <a:lnTo>
                    <a:pt x="8887409" y="7785"/>
                  </a:lnTo>
                  <a:lnTo>
                    <a:pt x="8886368" y="7848"/>
                  </a:lnTo>
                  <a:lnTo>
                    <a:pt x="8879967" y="7848"/>
                  </a:lnTo>
                  <a:lnTo>
                    <a:pt x="8865883" y="0"/>
                  </a:lnTo>
                  <a:lnTo>
                    <a:pt x="8860384" y="0"/>
                  </a:lnTo>
                  <a:lnTo>
                    <a:pt x="8858910" y="50"/>
                  </a:lnTo>
                  <a:lnTo>
                    <a:pt x="8859863" y="14211"/>
                  </a:lnTo>
                  <a:lnTo>
                    <a:pt x="8861755" y="19710"/>
                  </a:lnTo>
                  <a:lnTo>
                    <a:pt x="8866378" y="22402"/>
                  </a:lnTo>
                  <a:lnTo>
                    <a:pt x="8869604" y="16497"/>
                  </a:lnTo>
                  <a:lnTo>
                    <a:pt x="8876830" y="14503"/>
                  </a:lnTo>
                  <a:lnTo>
                    <a:pt x="8884361" y="12776"/>
                  </a:lnTo>
                  <a:lnTo>
                    <a:pt x="8888527" y="7645"/>
                  </a:lnTo>
                  <a:close/>
                </a:path>
                <a:path extrusionOk="0" h="274954" w="9862820">
                  <a:moveTo>
                    <a:pt x="8962187" y="259308"/>
                  </a:moveTo>
                  <a:lnTo>
                    <a:pt x="8940076" y="259308"/>
                  </a:lnTo>
                  <a:lnTo>
                    <a:pt x="8940076" y="274396"/>
                  </a:lnTo>
                  <a:lnTo>
                    <a:pt x="8962187" y="274396"/>
                  </a:lnTo>
                  <a:lnTo>
                    <a:pt x="8962187" y="259308"/>
                  </a:lnTo>
                  <a:close/>
                </a:path>
                <a:path extrusionOk="0" h="274954" w="9862820">
                  <a:moveTo>
                    <a:pt x="9102026" y="244563"/>
                  </a:moveTo>
                  <a:lnTo>
                    <a:pt x="9090533" y="247840"/>
                  </a:lnTo>
                  <a:lnTo>
                    <a:pt x="9077795" y="249910"/>
                  </a:lnTo>
                  <a:lnTo>
                    <a:pt x="9067965" y="254889"/>
                  </a:lnTo>
                  <a:lnTo>
                    <a:pt x="9065222" y="266915"/>
                  </a:lnTo>
                  <a:lnTo>
                    <a:pt x="9067838" y="267309"/>
                  </a:lnTo>
                  <a:lnTo>
                    <a:pt x="9070238" y="267500"/>
                  </a:lnTo>
                  <a:lnTo>
                    <a:pt x="9072461" y="267500"/>
                  </a:lnTo>
                  <a:lnTo>
                    <a:pt x="9083548" y="265557"/>
                  </a:lnTo>
                  <a:lnTo>
                    <a:pt x="9091460" y="260400"/>
                  </a:lnTo>
                  <a:lnTo>
                    <a:pt x="9097277" y="253060"/>
                  </a:lnTo>
                  <a:lnTo>
                    <a:pt x="9102026" y="244563"/>
                  </a:lnTo>
                  <a:close/>
                </a:path>
                <a:path extrusionOk="0" h="274954" w="9862820">
                  <a:moveTo>
                    <a:pt x="9124201" y="185343"/>
                  </a:moveTo>
                  <a:lnTo>
                    <a:pt x="9123096" y="185724"/>
                  </a:lnTo>
                  <a:lnTo>
                    <a:pt x="9121965" y="185889"/>
                  </a:lnTo>
                  <a:lnTo>
                    <a:pt x="9116530" y="185889"/>
                  </a:lnTo>
                  <a:lnTo>
                    <a:pt x="9111971" y="183565"/>
                  </a:lnTo>
                  <a:lnTo>
                    <a:pt x="9103220" y="178930"/>
                  </a:lnTo>
                  <a:lnTo>
                    <a:pt x="9099029" y="176606"/>
                  </a:lnTo>
                  <a:lnTo>
                    <a:pt x="9095486" y="176606"/>
                  </a:lnTo>
                  <a:lnTo>
                    <a:pt x="9092044" y="176606"/>
                  </a:lnTo>
                  <a:lnTo>
                    <a:pt x="9089199" y="178803"/>
                  </a:lnTo>
                  <a:lnTo>
                    <a:pt x="9087421" y="185343"/>
                  </a:lnTo>
                  <a:lnTo>
                    <a:pt x="9091117" y="187858"/>
                  </a:lnTo>
                  <a:lnTo>
                    <a:pt x="9097378" y="190741"/>
                  </a:lnTo>
                  <a:lnTo>
                    <a:pt x="9104986" y="193103"/>
                  </a:lnTo>
                  <a:lnTo>
                    <a:pt x="9112694" y="194094"/>
                  </a:lnTo>
                  <a:lnTo>
                    <a:pt x="9118638" y="194094"/>
                  </a:lnTo>
                  <a:lnTo>
                    <a:pt x="9123464" y="191871"/>
                  </a:lnTo>
                  <a:lnTo>
                    <a:pt x="9124201" y="185343"/>
                  </a:lnTo>
                  <a:close/>
                </a:path>
                <a:path extrusionOk="0" h="274954" w="9862820">
                  <a:moveTo>
                    <a:pt x="9124201" y="29895"/>
                  </a:moveTo>
                  <a:lnTo>
                    <a:pt x="9109519" y="29895"/>
                  </a:lnTo>
                  <a:lnTo>
                    <a:pt x="9109519" y="37160"/>
                  </a:lnTo>
                  <a:lnTo>
                    <a:pt x="9103487" y="38544"/>
                  </a:lnTo>
                  <a:lnTo>
                    <a:pt x="9102026" y="44653"/>
                  </a:lnTo>
                  <a:lnTo>
                    <a:pt x="9110840" y="44297"/>
                  </a:lnTo>
                  <a:lnTo>
                    <a:pt x="9118740" y="42926"/>
                  </a:lnTo>
                  <a:lnTo>
                    <a:pt x="9123832" y="38722"/>
                  </a:lnTo>
                  <a:lnTo>
                    <a:pt x="9124201" y="29895"/>
                  </a:lnTo>
                  <a:close/>
                </a:path>
                <a:path extrusionOk="0" h="274954" w="9862820">
                  <a:moveTo>
                    <a:pt x="9148610" y="252336"/>
                  </a:moveTo>
                  <a:lnTo>
                    <a:pt x="9146349" y="247269"/>
                  </a:lnTo>
                  <a:lnTo>
                    <a:pt x="9141231" y="244195"/>
                  </a:lnTo>
                  <a:lnTo>
                    <a:pt x="9134843" y="243154"/>
                  </a:lnTo>
                  <a:lnTo>
                    <a:pt x="9128608" y="243154"/>
                  </a:lnTo>
                  <a:lnTo>
                    <a:pt x="9122880" y="246075"/>
                  </a:lnTo>
                  <a:lnTo>
                    <a:pt x="9124201" y="252171"/>
                  </a:lnTo>
                  <a:lnTo>
                    <a:pt x="9128531" y="252399"/>
                  </a:lnTo>
                  <a:lnTo>
                    <a:pt x="9132837" y="253212"/>
                  </a:lnTo>
                  <a:lnTo>
                    <a:pt x="9131427" y="259321"/>
                  </a:lnTo>
                  <a:lnTo>
                    <a:pt x="9146388" y="259321"/>
                  </a:lnTo>
                  <a:lnTo>
                    <a:pt x="9148610" y="252336"/>
                  </a:lnTo>
                  <a:close/>
                </a:path>
                <a:path extrusionOk="0" h="274954" w="9862820">
                  <a:moveTo>
                    <a:pt x="9197886" y="252171"/>
                  </a:moveTo>
                  <a:lnTo>
                    <a:pt x="9196172" y="252564"/>
                  </a:lnTo>
                  <a:lnTo>
                    <a:pt x="9194203" y="252704"/>
                  </a:lnTo>
                  <a:lnTo>
                    <a:pt x="9188971" y="252704"/>
                  </a:lnTo>
                  <a:lnTo>
                    <a:pt x="9175217" y="251409"/>
                  </a:lnTo>
                  <a:lnTo>
                    <a:pt x="9172105" y="251409"/>
                  </a:lnTo>
                  <a:lnTo>
                    <a:pt x="9163228" y="251409"/>
                  </a:lnTo>
                  <a:lnTo>
                    <a:pt x="9157043" y="254050"/>
                  </a:lnTo>
                  <a:lnTo>
                    <a:pt x="9161043" y="266915"/>
                  </a:lnTo>
                  <a:lnTo>
                    <a:pt x="9169133" y="267385"/>
                  </a:lnTo>
                  <a:lnTo>
                    <a:pt x="9172969" y="267385"/>
                  </a:lnTo>
                  <a:lnTo>
                    <a:pt x="9182329" y="266788"/>
                  </a:lnTo>
                  <a:lnTo>
                    <a:pt x="9190063" y="264502"/>
                  </a:lnTo>
                  <a:lnTo>
                    <a:pt x="9195473" y="259867"/>
                  </a:lnTo>
                  <a:lnTo>
                    <a:pt x="9197886" y="252171"/>
                  </a:lnTo>
                  <a:close/>
                </a:path>
                <a:path extrusionOk="0" h="274954" w="9862820">
                  <a:moveTo>
                    <a:pt x="9359913" y="274408"/>
                  </a:moveTo>
                  <a:lnTo>
                    <a:pt x="9356763" y="263372"/>
                  </a:lnTo>
                  <a:lnTo>
                    <a:pt x="9354883" y="251167"/>
                  </a:lnTo>
                  <a:lnTo>
                    <a:pt x="9350756" y="241274"/>
                  </a:lnTo>
                  <a:lnTo>
                    <a:pt x="9340888" y="237210"/>
                  </a:lnTo>
                  <a:lnTo>
                    <a:pt x="9338843" y="237286"/>
                  </a:lnTo>
                  <a:lnTo>
                    <a:pt x="9337726" y="237426"/>
                  </a:lnTo>
                  <a:lnTo>
                    <a:pt x="9336595" y="253288"/>
                  </a:lnTo>
                  <a:lnTo>
                    <a:pt x="9340901" y="263728"/>
                  </a:lnTo>
                  <a:lnTo>
                    <a:pt x="9349168" y="270256"/>
                  </a:lnTo>
                  <a:lnTo>
                    <a:pt x="9359913" y="274408"/>
                  </a:lnTo>
                  <a:close/>
                </a:path>
                <a:path extrusionOk="0" h="274954" w="9862820">
                  <a:moveTo>
                    <a:pt x="9862312" y="148183"/>
                  </a:moveTo>
                  <a:lnTo>
                    <a:pt x="9858908" y="143002"/>
                  </a:lnTo>
                  <a:lnTo>
                    <a:pt x="9852190" y="140068"/>
                  </a:lnTo>
                  <a:lnTo>
                    <a:pt x="9843770" y="139141"/>
                  </a:lnTo>
                  <a:lnTo>
                    <a:pt x="9833648" y="139141"/>
                  </a:lnTo>
                  <a:lnTo>
                    <a:pt x="9823310" y="142709"/>
                  </a:lnTo>
                  <a:lnTo>
                    <a:pt x="9823971" y="148234"/>
                  </a:lnTo>
                  <a:lnTo>
                    <a:pt x="9827235" y="147269"/>
                  </a:lnTo>
                  <a:lnTo>
                    <a:pt x="9829940" y="146875"/>
                  </a:lnTo>
                  <a:lnTo>
                    <a:pt x="9837864" y="146875"/>
                  </a:lnTo>
                  <a:lnTo>
                    <a:pt x="9851161" y="156184"/>
                  </a:lnTo>
                  <a:lnTo>
                    <a:pt x="9858045" y="156184"/>
                  </a:lnTo>
                  <a:lnTo>
                    <a:pt x="9859366" y="156070"/>
                  </a:lnTo>
                  <a:lnTo>
                    <a:pt x="9860801" y="155841"/>
                  </a:lnTo>
                  <a:lnTo>
                    <a:pt x="9862312" y="14818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04" name="Google Shape;9504;gefe2f4b35a_0_4785"/>
            <p:cNvSpPr/>
            <p:nvPr/>
          </p:nvSpPr>
          <p:spPr>
            <a:xfrm>
              <a:off x="102362" y="4899329"/>
              <a:ext cx="10240010" cy="252729"/>
            </a:xfrm>
            <a:custGeom>
              <a:rect b="b" l="l" r="r" t="t"/>
              <a:pathLst>
                <a:path extrusionOk="0" h="252729" w="10240010">
                  <a:moveTo>
                    <a:pt x="22428" y="226974"/>
                  </a:moveTo>
                  <a:lnTo>
                    <a:pt x="15849" y="229882"/>
                  </a:lnTo>
                  <a:lnTo>
                    <a:pt x="0" y="237147"/>
                  </a:lnTo>
                  <a:lnTo>
                    <a:pt x="22428" y="226974"/>
                  </a:lnTo>
                  <a:close/>
                </a:path>
                <a:path extrusionOk="0" h="252729" w="10240010">
                  <a:moveTo>
                    <a:pt x="38074" y="170548"/>
                  </a:moveTo>
                  <a:lnTo>
                    <a:pt x="30568" y="170548"/>
                  </a:lnTo>
                  <a:lnTo>
                    <a:pt x="29095" y="164439"/>
                  </a:lnTo>
                  <a:lnTo>
                    <a:pt x="23317" y="163283"/>
                  </a:lnTo>
                  <a:lnTo>
                    <a:pt x="23317" y="170548"/>
                  </a:lnTo>
                  <a:lnTo>
                    <a:pt x="17348" y="171932"/>
                  </a:lnTo>
                  <a:lnTo>
                    <a:pt x="15862" y="178028"/>
                  </a:lnTo>
                  <a:lnTo>
                    <a:pt x="23317" y="178028"/>
                  </a:lnTo>
                  <a:lnTo>
                    <a:pt x="24523" y="184150"/>
                  </a:lnTo>
                  <a:lnTo>
                    <a:pt x="30568" y="185293"/>
                  </a:lnTo>
                  <a:lnTo>
                    <a:pt x="30568" y="178028"/>
                  </a:lnTo>
                  <a:lnTo>
                    <a:pt x="36576" y="176530"/>
                  </a:lnTo>
                  <a:lnTo>
                    <a:pt x="38074" y="170548"/>
                  </a:lnTo>
                  <a:close/>
                </a:path>
                <a:path extrusionOk="0" h="252729" w="10240010">
                  <a:moveTo>
                    <a:pt x="82080" y="222275"/>
                  </a:moveTo>
                  <a:lnTo>
                    <a:pt x="81051" y="222262"/>
                  </a:lnTo>
                  <a:lnTo>
                    <a:pt x="74726" y="222262"/>
                  </a:lnTo>
                  <a:lnTo>
                    <a:pt x="71056" y="223621"/>
                  </a:lnTo>
                  <a:lnTo>
                    <a:pt x="65849" y="226352"/>
                  </a:lnTo>
                  <a:lnTo>
                    <a:pt x="64300" y="227711"/>
                  </a:lnTo>
                  <a:lnTo>
                    <a:pt x="60109" y="227711"/>
                  </a:lnTo>
                  <a:lnTo>
                    <a:pt x="57467" y="226352"/>
                  </a:lnTo>
                  <a:lnTo>
                    <a:pt x="52692" y="222275"/>
                  </a:lnTo>
                  <a:lnTo>
                    <a:pt x="49707" y="233857"/>
                  </a:lnTo>
                  <a:lnTo>
                    <a:pt x="55384" y="238175"/>
                  </a:lnTo>
                  <a:lnTo>
                    <a:pt x="62547" y="238175"/>
                  </a:lnTo>
                  <a:lnTo>
                    <a:pt x="69913" y="236855"/>
                  </a:lnTo>
                  <a:lnTo>
                    <a:pt x="76669" y="233337"/>
                  </a:lnTo>
                  <a:lnTo>
                    <a:pt x="81254" y="228257"/>
                  </a:lnTo>
                  <a:lnTo>
                    <a:pt x="82080" y="222275"/>
                  </a:lnTo>
                  <a:close/>
                </a:path>
                <a:path extrusionOk="0" h="252729" w="10240010">
                  <a:moveTo>
                    <a:pt x="170688" y="126288"/>
                  </a:moveTo>
                  <a:lnTo>
                    <a:pt x="170218" y="115493"/>
                  </a:lnTo>
                  <a:lnTo>
                    <a:pt x="163906" y="110578"/>
                  </a:lnTo>
                  <a:lnTo>
                    <a:pt x="155460" y="107937"/>
                  </a:lnTo>
                  <a:lnTo>
                    <a:pt x="148526" y="103936"/>
                  </a:lnTo>
                  <a:lnTo>
                    <a:pt x="148818" y="114693"/>
                  </a:lnTo>
                  <a:lnTo>
                    <a:pt x="155054" y="119519"/>
                  </a:lnTo>
                  <a:lnTo>
                    <a:pt x="163563" y="122148"/>
                  </a:lnTo>
                  <a:lnTo>
                    <a:pt x="170688" y="126288"/>
                  </a:lnTo>
                  <a:close/>
                </a:path>
                <a:path extrusionOk="0" h="252729" w="10240010">
                  <a:moveTo>
                    <a:pt x="295795" y="192900"/>
                  </a:moveTo>
                  <a:lnTo>
                    <a:pt x="286854" y="188709"/>
                  </a:lnTo>
                  <a:lnTo>
                    <a:pt x="274993" y="174663"/>
                  </a:lnTo>
                  <a:lnTo>
                    <a:pt x="266192" y="170548"/>
                  </a:lnTo>
                  <a:lnTo>
                    <a:pt x="260985" y="180479"/>
                  </a:lnTo>
                  <a:lnTo>
                    <a:pt x="264807" y="191897"/>
                  </a:lnTo>
                  <a:lnTo>
                    <a:pt x="273926" y="201320"/>
                  </a:lnTo>
                  <a:lnTo>
                    <a:pt x="284683" y="205232"/>
                  </a:lnTo>
                  <a:lnTo>
                    <a:pt x="289890" y="205232"/>
                  </a:lnTo>
                  <a:lnTo>
                    <a:pt x="294309" y="201790"/>
                  </a:lnTo>
                  <a:lnTo>
                    <a:pt x="295795" y="192900"/>
                  </a:lnTo>
                  <a:close/>
                </a:path>
                <a:path extrusionOk="0" h="252729" w="10240010">
                  <a:moveTo>
                    <a:pt x="362051" y="96443"/>
                  </a:moveTo>
                  <a:lnTo>
                    <a:pt x="358482" y="98018"/>
                  </a:lnTo>
                  <a:lnTo>
                    <a:pt x="355790" y="98704"/>
                  </a:lnTo>
                  <a:lnTo>
                    <a:pt x="347713" y="98704"/>
                  </a:lnTo>
                  <a:lnTo>
                    <a:pt x="347865" y="74053"/>
                  </a:lnTo>
                  <a:lnTo>
                    <a:pt x="341680" y="74053"/>
                  </a:lnTo>
                  <a:lnTo>
                    <a:pt x="340487" y="74104"/>
                  </a:lnTo>
                  <a:lnTo>
                    <a:pt x="339813" y="74218"/>
                  </a:lnTo>
                  <a:lnTo>
                    <a:pt x="339001" y="80695"/>
                  </a:lnTo>
                  <a:lnTo>
                    <a:pt x="332981" y="81991"/>
                  </a:lnTo>
                  <a:lnTo>
                    <a:pt x="323202" y="81991"/>
                  </a:lnTo>
                  <a:lnTo>
                    <a:pt x="318008" y="81699"/>
                  </a:lnTo>
                  <a:lnTo>
                    <a:pt x="318008" y="111201"/>
                  </a:lnTo>
                  <a:lnTo>
                    <a:pt x="329209" y="107873"/>
                  </a:lnTo>
                  <a:lnTo>
                    <a:pt x="342049" y="106032"/>
                  </a:lnTo>
                  <a:lnTo>
                    <a:pt x="353885" y="103085"/>
                  </a:lnTo>
                  <a:lnTo>
                    <a:pt x="362051" y="96443"/>
                  </a:lnTo>
                  <a:close/>
                </a:path>
                <a:path extrusionOk="0" h="252729" w="10240010">
                  <a:moveTo>
                    <a:pt x="504012" y="59563"/>
                  </a:moveTo>
                  <a:lnTo>
                    <a:pt x="501142" y="54432"/>
                  </a:lnTo>
                  <a:lnTo>
                    <a:pt x="495147" y="51447"/>
                  </a:lnTo>
                  <a:lnTo>
                    <a:pt x="487654" y="50482"/>
                  </a:lnTo>
                  <a:lnTo>
                    <a:pt x="479475" y="50482"/>
                  </a:lnTo>
                  <a:lnTo>
                    <a:pt x="471487" y="53695"/>
                  </a:lnTo>
                  <a:lnTo>
                    <a:pt x="472503" y="59474"/>
                  </a:lnTo>
                  <a:lnTo>
                    <a:pt x="473671" y="59321"/>
                  </a:lnTo>
                  <a:lnTo>
                    <a:pt x="474764" y="59245"/>
                  </a:lnTo>
                  <a:lnTo>
                    <a:pt x="481164" y="59245"/>
                  </a:lnTo>
                  <a:lnTo>
                    <a:pt x="495173" y="67005"/>
                  </a:lnTo>
                  <a:lnTo>
                    <a:pt x="502119" y="66954"/>
                  </a:lnTo>
                  <a:lnTo>
                    <a:pt x="504012" y="59563"/>
                  </a:lnTo>
                  <a:close/>
                </a:path>
                <a:path extrusionOk="0" h="252729" w="10240010">
                  <a:moveTo>
                    <a:pt x="619785" y="89192"/>
                  </a:moveTo>
                  <a:lnTo>
                    <a:pt x="618172" y="89154"/>
                  </a:lnTo>
                  <a:lnTo>
                    <a:pt x="606628" y="89154"/>
                  </a:lnTo>
                  <a:lnTo>
                    <a:pt x="600951" y="95110"/>
                  </a:lnTo>
                  <a:lnTo>
                    <a:pt x="597662" y="103936"/>
                  </a:lnTo>
                  <a:lnTo>
                    <a:pt x="598678" y="103949"/>
                  </a:lnTo>
                  <a:lnTo>
                    <a:pt x="606602" y="102870"/>
                  </a:lnTo>
                  <a:lnTo>
                    <a:pt x="612584" y="99847"/>
                  </a:lnTo>
                  <a:lnTo>
                    <a:pt x="616889" y="95186"/>
                  </a:lnTo>
                  <a:lnTo>
                    <a:pt x="619785" y="89192"/>
                  </a:lnTo>
                  <a:close/>
                </a:path>
                <a:path extrusionOk="0" h="252729" w="10240010">
                  <a:moveTo>
                    <a:pt x="634542" y="141046"/>
                  </a:moveTo>
                  <a:lnTo>
                    <a:pt x="619798" y="141046"/>
                  </a:lnTo>
                  <a:lnTo>
                    <a:pt x="619798" y="155790"/>
                  </a:lnTo>
                  <a:lnTo>
                    <a:pt x="634542" y="155790"/>
                  </a:lnTo>
                  <a:lnTo>
                    <a:pt x="634542" y="141046"/>
                  </a:lnTo>
                  <a:close/>
                </a:path>
                <a:path extrusionOk="0" h="252729" w="10240010">
                  <a:moveTo>
                    <a:pt x="746493" y="180695"/>
                  </a:moveTo>
                  <a:lnTo>
                    <a:pt x="746467" y="167906"/>
                  </a:lnTo>
                  <a:lnTo>
                    <a:pt x="743216" y="161518"/>
                  </a:lnTo>
                  <a:lnTo>
                    <a:pt x="736739" y="161518"/>
                  </a:lnTo>
                  <a:lnTo>
                    <a:pt x="734860" y="161518"/>
                  </a:lnTo>
                  <a:lnTo>
                    <a:pt x="732713" y="162052"/>
                  </a:lnTo>
                  <a:lnTo>
                    <a:pt x="730300" y="163283"/>
                  </a:lnTo>
                  <a:lnTo>
                    <a:pt x="730300" y="185293"/>
                  </a:lnTo>
                  <a:lnTo>
                    <a:pt x="732751" y="186550"/>
                  </a:lnTo>
                  <a:lnTo>
                    <a:pt x="734910" y="187083"/>
                  </a:lnTo>
                  <a:lnTo>
                    <a:pt x="743267" y="187083"/>
                  </a:lnTo>
                  <a:lnTo>
                    <a:pt x="746493" y="180695"/>
                  </a:lnTo>
                  <a:close/>
                </a:path>
                <a:path extrusionOk="0" h="252729" w="10240010">
                  <a:moveTo>
                    <a:pt x="823290" y="14693"/>
                  </a:moveTo>
                  <a:lnTo>
                    <a:pt x="811453" y="7607"/>
                  </a:lnTo>
                  <a:lnTo>
                    <a:pt x="810602" y="14160"/>
                  </a:lnTo>
                  <a:lnTo>
                    <a:pt x="804379" y="15265"/>
                  </a:lnTo>
                  <a:lnTo>
                    <a:pt x="795121" y="15265"/>
                  </a:lnTo>
                  <a:lnTo>
                    <a:pt x="787311" y="14986"/>
                  </a:lnTo>
                  <a:lnTo>
                    <a:pt x="782993" y="15011"/>
                  </a:lnTo>
                  <a:lnTo>
                    <a:pt x="781837" y="15087"/>
                  </a:lnTo>
                  <a:lnTo>
                    <a:pt x="781291" y="24282"/>
                  </a:lnTo>
                  <a:lnTo>
                    <a:pt x="783780" y="30353"/>
                  </a:lnTo>
                  <a:lnTo>
                    <a:pt x="788555" y="33705"/>
                  </a:lnTo>
                  <a:lnTo>
                    <a:pt x="794867" y="34721"/>
                  </a:lnTo>
                  <a:lnTo>
                    <a:pt x="809078" y="31445"/>
                  </a:lnTo>
                  <a:lnTo>
                    <a:pt x="820534" y="23698"/>
                  </a:lnTo>
                  <a:lnTo>
                    <a:pt x="823290" y="14693"/>
                  </a:lnTo>
                  <a:close/>
                </a:path>
                <a:path extrusionOk="0" h="252729" w="10240010">
                  <a:moveTo>
                    <a:pt x="1024166" y="38138"/>
                  </a:moveTo>
                  <a:lnTo>
                    <a:pt x="1017765" y="29845"/>
                  </a:lnTo>
                  <a:lnTo>
                    <a:pt x="1010399" y="37261"/>
                  </a:lnTo>
                  <a:lnTo>
                    <a:pt x="998499" y="40144"/>
                  </a:lnTo>
                  <a:lnTo>
                    <a:pt x="987044" y="43446"/>
                  </a:lnTo>
                  <a:lnTo>
                    <a:pt x="980948" y="52095"/>
                  </a:lnTo>
                  <a:lnTo>
                    <a:pt x="983665" y="52730"/>
                  </a:lnTo>
                  <a:lnTo>
                    <a:pt x="986701" y="53022"/>
                  </a:lnTo>
                  <a:lnTo>
                    <a:pt x="989888" y="53022"/>
                  </a:lnTo>
                  <a:lnTo>
                    <a:pt x="1005484" y="50965"/>
                  </a:lnTo>
                  <a:lnTo>
                    <a:pt x="1018489" y="45593"/>
                  </a:lnTo>
                  <a:lnTo>
                    <a:pt x="1024166" y="38138"/>
                  </a:lnTo>
                  <a:close/>
                </a:path>
                <a:path extrusionOk="0" h="252729" w="10240010">
                  <a:moveTo>
                    <a:pt x="1113320" y="237375"/>
                  </a:moveTo>
                  <a:lnTo>
                    <a:pt x="1112939" y="227634"/>
                  </a:lnTo>
                  <a:lnTo>
                    <a:pt x="1109814" y="220611"/>
                  </a:lnTo>
                  <a:lnTo>
                    <a:pt x="1103934" y="216382"/>
                  </a:lnTo>
                  <a:lnTo>
                    <a:pt x="1095260" y="214960"/>
                  </a:lnTo>
                  <a:lnTo>
                    <a:pt x="1094054" y="214960"/>
                  </a:lnTo>
                  <a:lnTo>
                    <a:pt x="1092784" y="215023"/>
                  </a:lnTo>
                  <a:lnTo>
                    <a:pt x="1091450" y="215150"/>
                  </a:lnTo>
                  <a:lnTo>
                    <a:pt x="1091831" y="225018"/>
                  </a:lnTo>
                  <a:lnTo>
                    <a:pt x="1095044" y="231990"/>
                  </a:lnTo>
                  <a:lnTo>
                    <a:pt x="1101128" y="236131"/>
                  </a:lnTo>
                  <a:lnTo>
                    <a:pt x="1110081" y="237502"/>
                  </a:lnTo>
                  <a:lnTo>
                    <a:pt x="1112202" y="237464"/>
                  </a:lnTo>
                  <a:lnTo>
                    <a:pt x="1113320" y="237375"/>
                  </a:lnTo>
                  <a:close/>
                </a:path>
                <a:path extrusionOk="0" h="252729" w="10240010">
                  <a:moveTo>
                    <a:pt x="1189253" y="78816"/>
                  </a:moveTo>
                  <a:lnTo>
                    <a:pt x="1186942" y="66941"/>
                  </a:lnTo>
                  <a:lnTo>
                    <a:pt x="1165085" y="66941"/>
                  </a:lnTo>
                  <a:lnTo>
                    <a:pt x="1165085" y="89192"/>
                  </a:lnTo>
                  <a:lnTo>
                    <a:pt x="1179715" y="89192"/>
                  </a:lnTo>
                  <a:lnTo>
                    <a:pt x="1180058" y="79730"/>
                  </a:lnTo>
                  <a:lnTo>
                    <a:pt x="1189253" y="78816"/>
                  </a:lnTo>
                  <a:close/>
                </a:path>
                <a:path extrusionOk="0" h="252729" w="10240010">
                  <a:moveTo>
                    <a:pt x="1243368" y="199605"/>
                  </a:moveTo>
                  <a:lnTo>
                    <a:pt x="1231252" y="192900"/>
                  </a:lnTo>
                  <a:lnTo>
                    <a:pt x="1225638" y="204127"/>
                  </a:lnTo>
                  <a:lnTo>
                    <a:pt x="1219923" y="214845"/>
                  </a:lnTo>
                  <a:lnTo>
                    <a:pt x="1219885" y="223850"/>
                  </a:lnTo>
                  <a:lnTo>
                    <a:pt x="1231252" y="229895"/>
                  </a:lnTo>
                  <a:lnTo>
                    <a:pt x="1234554" y="216255"/>
                  </a:lnTo>
                  <a:lnTo>
                    <a:pt x="1241526" y="206768"/>
                  </a:lnTo>
                  <a:lnTo>
                    <a:pt x="1243368" y="199605"/>
                  </a:lnTo>
                  <a:close/>
                </a:path>
                <a:path extrusionOk="0" h="252729" w="10240010">
                  <a:moveTo>
                    <a:pt x="1371117" y="163283"/>
                  </a:moveTo>
                  <a:lnTo>
                    <a:pt x="1369098" y="163207"/>
                  </a:lnTo>
                  <a:lnTo>
                    <a:pt x="1357426" y="167551"/>
                  </a:lnTo>
                  <a:lnTo>
                    <a:pt x="1351648" y="177901"/>
                  </a:lnTo>
                  <a:lnTo>
                    <a:pt x="1347774" y="190195"/>
                  </a:lnTo>
                  <a:lnTo>
                    <a:pt x="1341793" y="200393"/>
                  </a:lnTo>
                  <a:lnTo>
                    <a:pt x="1356461" y="200393"/>
                  </a:lnTo>
                  <a:lnTo>
                    <a:pt x="1361059" y="199707"/>
                  </a:lnTo>
                  <a:lnTo>
                    <a:pt x="1365338" y="199237"/>
                  </a:lnTo>
                  <a:lnTo>
                    <a:pt x="1363941" y="192900"/>
                  </a:lnTo>
                  <a:lnTo>
                    <a:pt x="1357782" y="188785"/>
                  </a:lnTo>
                  <a:lnTo>
                    <a:pt x="1361338" y="181038"/>
                  </a:lnTo>
                  <a:lnTo>
                    <a:pt x="1367993" y="171805"/>
                  </a:lnTo>
                  <a:lnTo>
                    <a:pt x="1371117" y="163283"/>
                  </a:lnTo>
                  <a:close/>
                </a:path>
                <a:path extrusionOk="0" h="252729" w="10240010">
                  <a:moveTo>
                    <a:pt x="1953196" y="52095"/>
                  </a:moveTo>
                  <a:lnTo>
                    <a:pt x="1942426" y="52133"/>
                  </a:lnTo>
                  <a:lnTo>
                    <a:pt x="1936521" y="48526"/>
                  </a:lnTo>
                  <a:lnTo>
                    <a:pt x="1931047" y="44716"/>
                  </a:lnTo>
                  <a:lnTo>
                    <a:pt x="1924964" y="55245"/>
                  </a:lnTo>
                  <a:lnTo>
                    <a:pt x="1907590" y="71107"/>
                  </a:lnTo>
                  <a:lnTo>
                    <a:pt x="1901659" y="81699"/>
                  </a:lnTo>
                  <a:lnTo>
                    <a:pt x="1938502" y="81699"/>
                  </a:lnTo>
                  <a:lnTo>
                    <a:pt x="1938451" y="70561"/>
                  </a:lnTo>
                  <a:lnTo>
                    <a:pt x="1943684" y="64731"/>
                  </a:lnTo>
                  <a:lnTo>
                    <a:pt x="1949996" y="59994"/>
                  </a:lnTo>
                  <a:lnTo>
                    <a:pt x="1953196" y="52095"/>
                  </a:lnTo>
                  <a:close/>
                </a:path>
                <a:path extrusionOk="0" h="252729" w="10240010">
                  <a:moveTo>
                    <a:pt x="2070874" y="126288"/>
                  </a:moveTo>
                  <a:lnTo>
                    <a:pt x="2069553" y="114706"/>
                  </a:lnTo>
                  <a:lnTo>
                    <a:pt x="2064473" y="106832"/>
                  </a:lnTo>
                  <a:lnTo>
                    <a:pt x="2057120" y="101231"/>
                  </a:lnTo>
                  <a:lnTo>
                    <a:pt x="2049018" y="96443"/>
                  </a:lnTo>
                  <a:lnTo>
                    <a:pt x="2048268" y="110185"/>
                  </a:lnTo>
                  <a:lnTo>
                    <a:pt x="2053590" y="117767"/>
                  </a:lnTo>
                  <a:lnTo>
                    <a:pt x="2062099" y="122148"/>
                  </a:lnTo>
                  <a:lnTo>
                    <a:pt x="2070874" y="126288"/>
                  </a:lnTo>
                  <a:close/>
                </a:path>
                <a:path extrusionOk="0" h="252729" w="10240010">
                  <a:moveTo>
                    <a:pt x="2085682" y="42875"/>
                  </a:moveTo>
                  <a:lnTo>
                    <a:pt x="2082914" y="29654"/>
                  </a:lnTo>
                  <a:lnTo>
                    <a:pt x="2070874" y="22364"/>
                  </a:lnTo>
                  <a:lnTo>
                    <a:pt x="2067217" y="31559"/>
                  </a:lnTo>
                  <a:lnTo>
                    <a:pt x="2062048" y="39357"/>
                  </a:lnTo>
                  <a:lnTo>
                    <a:pt x="2057628" y="47929"/>
                  </a:lnTo>
                  <a:lnTo>
                    <a:pt x="2056218" y="59474"/>
                  </a:lnTo>
                  <a:lnTo>
                    <a:pt x="2059724" y="60693"/>
                  </a:lnTo>
                  <a:lnTo>
                    <a:pt x="2062937" y="61239"/>
                  </a:lnTo>
                  <a:lnTo>
                    <a:pt x="2065858" y="61239"/>
                  </a:lnTo>
                  <a:lnTo>
                    <a:pt x="2079777" y="55562"/>
                  </a:lnTo>
                  <a:lnTo>
                    <a:pt x="2085682" y="42875"/>
                  </a:lnTo>
                  <a:close/>
                </a:path>
                <a:path extrusionOk="0" h="252729" w="10240010">
                  <a:moveTo>
                    <a:pt x="2244814" y="124409"/>
                  </a:moveTo>
                  <a:lnTo>
                    <a:pt x="2240381" y="111201"/>
                  </a:lnTo>
                  <a:lnTo>
                    <a:pt x="2230767" y="112623"/>
                  </a:lnTo>
                  <a:lnTo>
                    <a:pt x="2222449" y="115379"/>
                  </a:lnTo>
                  <a:lnTo>
                    <a:pt x="2215769" y="119824"/>
                  </a:lnTo>
                  <a:lnTo>
                    <a:pt x="2211044" y="126301"/>
                  </a:lnTo>
                  <a:lnTo>
                    <a:pt x="2212365" y="126123"/>
                  </a:lnTo>
                  <a:lnTo>
                    <a:pt x="2217521" y="126060"/>
                  </a:lnTo>
                  <a:lnTo>
                    <a:pt x="2227122" y="126644"/>
                  </a:lnTo>
                  <a:lnTo>
                    <a:pt x="2238197" y="126644"/>
                  </a:lnTo>
                  <a:lnTo>
                    <a:pt x="2244814" y="124409"/>
                  </a:lnTo>
                  <a:close/>
                </a:path>
                <a:path extrusionOk="0" h="252729" w="10240010">
                  <a:moveTo>
                    <a:pt x="2306840" y="111188"/>
                  </a:moveTo>
                  <a:lnTo>
                    <a:pt x="2284717" y="111188"/>
                  </a:lnTo>
                  <a:lnTo>
                    <a:pt x="2284717" y="126288"/>
                  </a:lnTo>
                  <a:lnTo>
                    <a:pt x="2306840" y="126288"/>
                  </a:lnTo>
                  <a:lnTo>
                    <a:pt x="2306840" y="111188"/>
                  </a:lnTo>
                  <a:close/>
                </a:path>
                <a:path extrusionOk="0" h="252729" w="10240010">
                  <a:moveTo>
                    <a:pt x="2652953" y="229895"/>
                  </a:moveTo>
                  <a:lnTo>
                    <a:pt x="2649867" y="224650"/>
                  </a:lnTo>
                  <a:lnTo>
                    <a:pt x="2646057" y="222580"/>
                  </a:lnTo>
                  <a:lnTo>
                    <a:pt x="2642222" y="222580"/>
                  </a:lnTo>
                  <a:lnTo>
                    <a:pt x="2632926" y="226390"/>
                  </a:lnTo>
                  <a:lnTo>
                    <a:pt x="2626169" y="235191"/>
                  </a:lnTo>
                  <a:lnTo>
                    <a:pt x="2624594" y="245071"/>
                  </a:lnTo>
                  <a:lnTo>
                    <a:pt x="2630805" y="252120"/>
                  </a:lnTo>
                  <a:lnTo>
                    <a:pt x="2633192" y="243357"/>
                  </a:lnTo>
                  <a:lnTo>
                    <a:pt x="2640711" y="239750"/>
                  </a:lnTo>
                  <a:lnTo>
                    <a:pt x="2648813" y="236791"/>
                  </a:lnTo>
                  <a:lnTo>
                    <a:pt x="2652953" y="229895"/>
                  </a:lnTo>
                  <a:close/>
                </a:path>
                <a:path extrusionOk="0" h="252729" w="10240010">
                  <a:moveTo>
                    <a:pt x="2697035" y="44716"/>
                  </a:moveTo>
                  <a:lnTo>
                    <a:pt x="2667635" y="44716"/>
                  </a:lnTo>
                  <a:lnTo>
                    <a:pt x="2667876" y="53606"/>
                  </a:lnTo>
                  <a:lnTo>
                    <a:pt x="2668028" y="62661"/>
                  </a:lnTo>
                  <a:lnTo>
                    <a:pt x="2669844" y="70116"/>
                  </a:lnTo>
                  <a:lnTo>
                    <a:pt x="2675115" y="74218"/>
                  </a:lnTo>
                  <a:lnTo>
                    <a:pt x="2678353" y="64617"/>
                  </a:lnTo>
                  <a:lnTo>
                    <a:pt x="2684094" y="57480"/>
                  </a:lnTo>
                  <a:lnTo>
                    <a:pt x="2690825" y="51333"/>
                  </a:lnTo>
                  <a:lnTo>
                    <a:pt x="2697035" y="44716"/>
                  </a:lnTo>
                  <a:close/>
                </a:path>
                <a:path extrusionOk="0" h="252729" w="10240010">
                  <a:moveTo>
                    <a:pt x="2726613" y="29845"/>
                  </a:moveTo>
                  <a:lnTo>
                    <a:pt x="2719667" y="25819"/>
                  </a:lnTo>
                  <a:lnTo>
                    <a:pt x="2714752" y="24320"/>
                  </a:lnTo>
                  <a:lnTo>
                    <a:pt x="2711488" y="24320"/>
                  </a:lnTo>
                  <a:lnTo>
                    <a:pt x="2706674" y="24320"/>
                  </a:lnTo>
                  <a:lnTo>
                    <a:pt x="2705430" y="27571"/>
                  </a:lnTo>
                  <a:lnTo>
                    <a:pt x="2707525" y="34086"/>
                  </a:lnTo>
                  <a:lnTo>
                    <a:pt x="2710840" y="37338"/>
                  </a:lnTo>
                  <a:lnTo>
                    <a:pt x="2718587" y="37338"/>
                  </a:lnTo>
                  <a:lnTo>
                    <a:pt x="2722600" y="35356"/>
                  </a:lnTo>
                  <a:lnTo>
                    <a:pt x="2726613" y="29845"/>
                  </a:lnTo>
                  <a:close/>
                </a:path>
                <a:path extrusionOk="0" h="252729" w="10240010">
                  <a:moveTo>
                    <a:pt x="3124238" y="185293"/>
                  </a:moveTo>
                  <a:lnTo>
                    <a:pt x="3102178" y="200393"/>
                  </a:lnTo>
                  <a:lnTo>
                    <a:pt x="3102851" y="200406"/>
                  </a:lnTo>
                  <a:lnTo>
                    <a:pt x="3110903" y="199326"/>
                  </a:lnTo>
                  <a:lnTo>
                    <a:pt x="3116961" y="196291"/>
                  </a:lnTo>
                  <a:lnTo>
                    <a:pt x="3121317" y="191516"/>
                  </a:lnTo>
                  <a:lnTo>
                    <a:pt x="3124238" y="185293"/>
                  </a:lnTo>
                  <a:close/>
                </a:path>
                <a:path extrusionOk="0" h="252729" w="10240010">
                  <a:moveTo>
                    <a:pt x="3278352" y="33032"/>
                  </a:moveTo>
                  <a:lnTo>
                    <a:pt x="3267024" y="29794"/>
                  </a:lnTo>
                  <a:lnTo>
                    <a:pt x="3264446" y="29845"/>
                  </a:lnTo>
                  <a:lnTo>
                    <a:pt x="3265055" y="40119"/>
                  </a:lnTo>
                  <a:lnTo>
                    <a:pt x="3263633" y="52387"/>
                  </a:lnTo>
                  <a:lnTo>
                    <a:pt x="3264179" y="62674"/>
                  </a:lnTo>
                  <a:lnTo>
                    <a:pt x="3270643" y="66979"/>
                  </a:lnTo>
                  <a:lnTo>
                    <a:pt x="3271596" y="66941"/>
                  </a:lnTo>
                  <a:lnTo>
                    <a:pt x="3271507" y="53441"/>
                  </a:lnTo>
                  <a:lnTo>
                    <a:pt x="3276803" y="41529"/>
                  </a:lnTo>
                  <a:lnTo>
                    <a:pt x="3278352" y="33032"/>
                  </a:lnTo>
                  <a:close/>
                </a:path>
                <a:path extrusionOk="0" h="252729" w="10240010">
                  <a:moveTo>
                    <a:pt x="3411753" y="15087"/>
                  </a:moveTo>
                  <a:lnTo>
                    <a:pt x="3408172" y="14668"/>
                  </a:lnTo>
                  <a:lnTo>
                    <a:pt x="3404806" y="14465"/>
                  </a:lnTo>
                  <a:lnTo>
                    <a:pt x="3401644" y="14465"/>
                  </a:lnTo>
                  <a:lnTo>
                    <a:pt x="3387445" y="16281"/>
                  </a:lnTo>
                  <a:lnTo>
                    <a:pt x="3376917" y="21844"/>
                  </a:lnTo>
                  <a:lnTo>
                    <a:pt x="3370211" y="31267"/>
                  </a:lnTo>
                  <a:lnTo>
                    <a:pt x="3367443" y="44716"/>
                  </a:lnTo>
                  <a:lnTo>
                    <a:pt x="3382441" y="41338"/>
                  </a:lnTo>
                  <a:lnTo>
                    <a:pt x="3394760" y="35229"/>
                  </a:lnTo>
                  <a:lnTo>
                    <a:pt x="3404501" y="26454"/>
                  </a:lnTo>
                  <a:lnTo>
                    <a:pt x="3411753" y="15087"/>
                  </a:lnTo>
                  <a:close/>
                </a:path>
                <a:path extrusionOk="0" h="252729" w="10240010">
                  <a:moveTo>
                    <a:pt x="3485438" y="118681"/>
                  </a:moveTo>
                  <a:lnTo>
                    <a:pt x="3470491" y="118681"/>
                  </a:lnTo>
                  <a:lnTo>
                    <a:pt x="3470491" y="133426"/>
                  </a:lnTo>
                  <a:lnTo>
                    <a:pt x="3485438" y="133426"/>
                  </a:lnTo>
                  <a:lnTo>
                    <a:pt x="3485438" y="118681"/>
                  </a:lnTo>
                  <a:close/>
                </a:path>
                <a:path extrusionOk="0" h="252729" w="10240010">
                  <a:moveTo>
                    <a:pt x="3589248" y="161518"/>
                  </a:moveTo>
                  <a:lnTo>
                    <a:pt x="3587953" y="155892"/>
                  </a:lnTo>
                  <a:lnTo>
                    <a:pt x="3580930" y="148196"/>
                  </a:lnTo>
                  <a:lnTo>
                    <a:pt x="3575672" y="156171"/>
                  </a:lnTo>
                  <a:lnTo>
                    <a:pt x="3575215" y="161759"/>
                  </a:lnTo>
                  <a:lnTo>
                    <a:pt x="3577933" y="165061"/>
                  </a:lnTo>
                  <a:lnTo>
                    <a:pt x="3582238" y="166141"/>
                  </a:lnTo>
                  <a:lnTo>
                    <a:pt x="3586708" y="164960"/>
                  </a:lnTo>
                  <a:lnTo>
                    <a:pt x="3589248" y="161518"/>
                  </a:lnTo>
                  <a:close/>
                </a:path>
                <a:path extrusionOk="0" h="252729" w="10240010">
                  <a:moveTo>
                    <a:pt x="3757879" y="37109"/>
                  </a:moveTo>
                  <a:lnTo>
                    <a:pt x="3754285" y="33731"/>
                  </a:lnTo>
                  <a:lnTo>
                    <a:pt x="3750424" y="32219"/>
                  </a:lnTo>
                  <a:lnTo>
                    <a:pt x="3746614" y="32219"/>
                  </a:lnTo>
                  <a:lnTo>
                    <a:pt x="3739769" y="32219"/>
                  </a:lnTo>
                  <a:lnTo>
                    <a:pt x="3733063" y="37084"/>
                  </a:lnTo>
                  <a:lnTo>
                    <a:pt x="3728212" y="44716"/>
                  </a:lnTo>
                  <a:lnTo>
                    <a:pt x="3731755" y="48171"/>
                  </a:lnTo>
                  <a:lnTo>
                    <a:pt x="3735692" y="49733"/>
                  </a:lnTo>
                  <a:lnTo>
                    <a:pt x="3746487" y="49733"/>
                  </a:lnTo>
                  <a:lnTo>
                    <a:pt x="3753307" y="44894"/>
                  </a:lnTo>
                  <a:lnTo>
                    <a:pt x="3757879" y="37109"/>
                  </a:lnTo>
                  <a:close/>
                </a:path>
                <a:path extrusionOk="0" h="252729" w="10240010">
                  <a:moveTo>
                    <a:pt x="3956697" y="22352"/>
                  </a:moveTo>
                  <a:lnTo>
                    <a:pt x="3942067" y="22352"/>
                  </a:lnTo>
                  <a:lnTo>
                    <a:pt x="3942067" y="52082"/>
                  </a:lnTo>
                  <a:lnTo>
                    <a:pt x="3956697" y="52082"/>
                  </a:lnTo>
                  <a:lnTo>
                    <a:pt x="3956697" y="22352"/>
                  </a:lnTo>
                  <a:close/>
                </a:path>
                <a:path extrusionOk="0" h="252729" w="10240010">
                  <a:moveTo>
                    <a:pt x="4126192" y="215138"/>
                  </a:moveTo>
                  <a:lnTo>
                    <a:pt x="4121937" y="212293"/>
                  </a:lnTo>
                  <a:lnTo>
                    <a:pt x="4114787" y="209423"/>
                  </a:lnTo>
                  <a:lnTo>
                    <a:pt x="4106062" y="207200"/>
                  </a:lnTo>
                  <a:lnTo>
                    <a:pt x="4097070" y="206311"/>
                  </a:lnTo>
                  <a:lnTo>
                    <a:pt x="4089501" y="206311"/>
                  </a:lnTo>
                  <a:lnTo>
                    <a:pt x="4083139" y="208584"/>
                  </a:lnTo>
                  <a:lnTo>
                    <a:pt x="4081894" y="215138"/>
                  </a:lnTo>
                  <a:lnTo>
                    <a:pt x="4086110" y="217982"/>
                  </a:lnTo>
                  <a:lnTo>
                    <a:pt x="4093248" y="220840"/>
                  </a:lnTo>
                  <a:lnTo>
                    <a:pt x="4101973" y="223050"/>
                  </a:lnTo>
                  <a:lnTo>
                    <a:pt x="4110977" y="223926"/>
                  </a:lnTo>
                  <a:lnTo>
                    <a:pt x="4118546" y="223926"/>
                  </a:lnTo>
                  <a:lnTo>
                    <a:pt x="4124934" y="221653"/>
                  </a:lnTo>
                  <a:lnTo>
                    <a:pt x="4126192" y="215138"/>
                  </a:lnTo>
                  <a:close/>
                </a:path>
                <a:path extrusionOk="0" h="252729" w="10240010">
                  <a:moveTo>
                    <a:pt x="4523841" y="74206"/>
                  </a:moveTo>
                  <a:lnTo>
                    <a:pt x="4516539" y="73863"/>
                  </a:lnTo>
                  <a:lnTo>
                    <a:pt x="4513046" y="73863"/>
                  </a:lnTo>
                  <a:lnTo>
                    <a:pt x="4503305" y="74447"/>
                  </a:lnTo>
                  <a:lnTo>
                    <a:pt x="4495228" y="76708"/>
                  </a:lnTo>
                  <a:lnTo>
                    <a:pt x="4489551" y="81368"/>
                  </a:lnTo>
                  <a:lnTo>
                    <a:pt x="4487037" y="89192"/>
                  </a:lnTo>
                  <a:lnTo>
                    <a:pt x="4494174" y="89484"/>
                  </a:lnTo>
                  <a:lnTo>
                    <a:pt x="4497603" y="89484"/>
                  </a:lnTo>
                  <a:lnTo>
                    <a:pt x="4507484" y="88925"/>
                  </a:lnTo>
                  <a:lnTo>
                    <a:pt x="4515688" y="86702"/>
                  </a:lnTo>
                  <a:lnTo>
                    <a:pt x="4521416" y="82067"/>
                  </a:lnTo>
                  <a:lnTo>
                    <a:pt x="4523841" y="74206"/>
                  </a:lnTo>
                  <a:close/>
                </a:path>
                <a:path extrusionOk="0" h="252729" w="10240010">
                  <a:moveTo>
                    <a:pt x="4619688" y="207645"/>
                  </a:moveTo>
                  <a:lnTo>
                    <a:pt x="4590339" y="229895"/>
                  </a:lnTo>
                  <a:lnTo>
                    <a:pt x="4593615" y="233311"/>
                  </a:lnTo>
                  <a:lnTo>
                    <a:pt x="4597108" y="234810"/>
                  </a:lnTo>
                  <a:lnTo>
                    <a:pt x="4600511" y="234810"/>
                  </a:lnTo>
                  <a:lnTo>
                    <a:pt x="4607572" y="232651"/>
                  </a:lnTo>
                  <a:lnTo>
                    <a:pt x="4613605" y="226771"/>
                  </a:lnTo>
                  <a:lnTo>
                    <a:pt x="4617885" y="218135"/>
                  </a:lnTo>
                  <a:lnTo>
                    <a:pt x="4619688" y="207645"/>
                  </a:lnTo>
                  <a:close/>
                </a:path>
                <a:path extrusionOk="0" h="252729" w="10240010">
                  <a:moveTo>
                    <a:pt x="4664494" y="205879"/>
                  </a:moveTo>
                  <a:lnTo>
                    <a:pt x="4663960" y="200393"/>
                  </a:lnTo>
                  <a:lnTo>
                    <a:pt x="4660697" y="201333"/>
                  </a:lnTo>
                  <a:lnTo>
                    <a:pt x="4657979" y="201714"/>
                  </a:lnTo>
                  <a:lnTo>
                    <a:pt x="4650029" y="201714"/>
                  </a:lnTo>
                  <a:lnTo>
                    <a:pt x="4636884" y="192532"/>
                  </a:lnTo>
                  <a:lnTo>
                    <a:pt x="4631271" y="192532"/>
                  </a:lnTo>
                  <a:lnTo>
                    <a:pt x="4630026" y="192532"/>
                  </a:lnTo>
                  <a:lnTo>
                    <a:pt x="4628654" y="192646"/>
                  </a:lnTo>
                  <a:lnTo>
                    <a:pt x="4627143" y="192900"/>
                  </a:lnTo>
                  <a:lnTo>
                    <a:pt x="4625543" y="200494"/>
                  </a:lnTo>
                  <a:lnTo>
                    <a:pt x="4628858" y="205625"/>
                  </a:lnTo>
                  <a:lnTo>
                    <a:pt x="4635500" y="208534"/>
                  </a:lnTo>
                  <a:lnTo>
                    <a:pt x="4643869" y="209448"/>
                  </a:lnTo>
                  <a:lnTo>
                    <a:pt x="4654029" y="209448"/>
                  </a:lnTo>
                  <a:lnTo>
                    <a:pt x="4664494" y="205879"/>
                  </a:lnTo>
                  <a:close/>
                </a:path>
                <a:path extrusionOk="0" h="252729" w="10240010">
                  <a:moveTo>
                    <a:pt x="4730115" y="163271"/>
                  </a:moveTo>
                  <a:lnTo>
                    <a:pt x="4715472" y="163271"/>
                  </a:lnTo>
                  <a:lnTo>
                    <a:pt x="4715472" y="178015"/>
                  </a:lnTo>
                  <a:lnTo>
                    <a:pt x="4730115" y="178015"/>
                  </a:lnTo>
                  <a:lnTo>
                    <a:pt x="4730115" y="163271"/>
                  </a:lnTo>
                  <a:close/>
                </a:path>
                <a:path extrusionOk="0" h="252729" w="10240010">
                  <a:moveTo>
                    <a:pt x="4832705" y="146329"/>
                  </a:moveTo>
                  <a:lnTo>
                    <a:pt x="4825974" y="141046"/>
                  </a:lnTo>
                  <a:lnTo>
                    <a:pt x="4823803" y="146392"/>
                  </a:lnTo>
                  <a:lnTo>
                    <a:pt x="4819167" y="149110"/>
                  </a:lnTo>
                  <a:lnTo>
                    <a:pt x="4814278" y="151485"/>
                  </a:lnTo>
                  <a:lnTo>
                    <a:pt x="4811306" y="155790"/>
                  </a:lnTo>
                  <a:lnTo>
                    <a:pt x="4813351" y="160223"/>
                  </a:lnTo>
                  <a:lnTo>
                    <a:pt x="4816487" y="161963"/>
                  </a:lnTo>
                  <a:lnTo>
                    <a:pt x="4819751" y="161963"/>
                  </a:lnTo>
                  <a:lnTo>
                    <a:pt x="4827028" y="159372"/>
                  </a:lnTo>
                  <a:lnTo>
                    <a:pt x="4832197" y="153301"/>
                  </a:lnTo>
                  <a:lnTo>
                    <a:pt x="4832705" y="146329"/>
                  </a:lnTo>
                  <a:close/>
                </a:path>
                <a:path extrusionOk="0" h="252729" w="10240010">
                  <a:moveTo>
                    <a:pt x="4973777" y="21691"/>
                  </a:moveTo>
                  <a:lnTo>
                    <a:pt x="4973294" y="15087"/>
                  </a:lnTo>
                  <a:lnTo>
                    <a:pt x="4971643" y="15735"/>
                  </a:lnTo>
                  <a:lnTo>
                    <a:pt x="4969586" y="15976"/>
                  </a:lnTo>
                  <a:lnTo>
                    <a:pt x="4964087" y="15976"/>
                  </a:lnTo>
                  <a:lnTo>
                    <a:pt x="4949444" y="14122"/>
                  </a:lnTo>
                  <a:lnTo>
                    <a:pt x="4946269" y="14122"/>
                  </a:lnTo>
                  <a:lnTo>
                    <a:pt x="4940198" y="14122"/>
                  </a:lnTo>
                  <a:lnTo>
                    <a:pt x="4935855" y="15798"/>
                  </a:lnTo>
                  <a:lnTo>
                    <a:pt x="4936464" y="22364"/>
                  </a:lnTo>
                  <a:lnTo>
                    <a:pt x="4938103" y="21729"/>
                  </a:lnTo>
                  <a:lnTo>
                    <a:pt x="4940122" y="21488"/>
                  </a:lnTo>
                  <a:lnTo>
                    <a:pt x="4945583" y="21488"/>
                  </a:lnTo>
                  <a:lnTo>
                    <a:pt x="4960213" y="23380"/>
                  </a:lnTo>
                  <a:lnTo>
                    <a:pt x="4969421" y="23380"/>
                  </a:lnTo>
                  <a:lnTo>
                    <a:pt x="4973777" y="21691"/>
                  </a:lnTo>
                  <a:close/>
                </a:path>
                <a:path extrusionOk="0" h="252729" w="10240010">
                  <a:moveTo>
                    <a:pt x="5149939" y="155803"/>
                  </a:moveTo>
                  <a:lnTo>
                    <a:pt x="5147424" y="155448"/>
                  </a:lnTo>
                  <a:lnTo>
                    <a:pt x="5145087" y="155282"/>
                  </a:lnTo>
                  <a:lnTo>
                    <a:pt x="5142916" y="155282"/>
                  </a:lnTo>
                  <a:lnTo>
                    <a:pt x="5127930" y="158940"/>
                  </a:lnTo>
                  <a:lnTo>
                    <a:pt x="5118493" y="168173"/>
                  </a:lnTo>
                  <a:lnTo>
                    <a:pt x="5112016" y="180365"/>
                  </a:lnTo>
                  <a:lnTo>
                    <a:pt x="5105946" y="192913"/>
                  </a:lnTo>
                  <a:lnTo>
                    <a:pt x="5108664" y="193103"/>
                  </a:lnTo>
                  <a:lnTo>
                    <a:pt x="5109934" y="193103"/>
                  </a:lnTo>
                  <a:lnTo>
                    <a:pt x="5125047" y="188861"/>
                  </a:lnTo>
                  <a:lnTo>
                    <a:pt x="5134178" y="178689"/>
                  </a:lnTo>
                  <a:lnTo>
                    <a:pt x="5141188" y="166395"/>
                  </a:lnTo>
                  <a:lnTo>
                    <a:pt x="5149939" y="155803"/>
                  </a:lnTo>
                  <a:close/>
                </a:path>
                <a:path extrusionOk="0" h="252729" w="10240010">
                  <a:moveTo>
                    <a:pt x="5217274" y="66179"/>
                  </a:moveTo>
                  <a:lnTo>
                    <a:pt x="5216690" y="52247"/>
                  </a:lnTo>
                  <a:lnTo>
                    <a:pt x="5208943" y="44716"/>
                  </a:lnTo>
                  <a:lnTo>
                    <a:pt x="5204193" y="53416"/>
                  </a:lnTo>
                  <a:lnTo>
                    <a:pt x="5200624" y="67741"/>
                  </a:lnTo>
                  <a:lnTo>
                    <a:pt x="5201196" y="81661"/>
                  </a:lnTo>
                  <a:lnTo>
                    <a:pt x="5208943" y="89192"/>
                  </a:lnTo>
                  <a:lnTo>
                    <a:pt x="5213705" y="80492"/>
                  </a:lnTo>
                  <a:lnTo>
                    <a:pt x="5217274" y="66179"/>
                  </a:lnTo>
                  <a:close/>
                </a:path>
                <a:path extrusionOk="0" h="252729" w="10240010">
                  <a:moveTo>
                    <a:pt x="5376049" y="210883"/>
                  </a:moveTo>
                  <a:lnTo>
                    <a:pt x="5374081" y="204228"/>
                  </a:lnTo>
                  <a:lnTo>
                    <a:pt x="5363756" y="200393"/>
                  </a:lnTo>
                  <a:lnTo>
                    <a:pt x="5360975" y="215112"/>
                  </a:lnTo>
                  <a:lnTo>
                    <a:pt x="5363845" y="220014"/>
                  </a:lnTo>
                  <a:lnTo>
                    <a:pt x="5367540" y="220014"/>
                  </a:lnTo>
                  <a:lnTo>
                    <a:pt x="5372824" y="217208"/>
                  </a:lnTo>
                  <a:lnTo>
                    <a:pt x="5376049" y="210883"/>
                  </a:lnTo>
                  <a:close/>
                </a:path>
                <a:path extrusionOk="0" h="252729" w="10240010">
                  <a:moveTo>
                    <a:pt x="5614098" y="207645"/>
                  </a:moveTo>
                  <a:lnTo>
                    <a:pt x="5599430" y="207645"/>
                  </a:lnTo>
                  <a:lnTo>
                    <a:pt x="5599430" y="222288"/>
                  </a:lnTo>
                  <a:lnTo>
                    <a:pt x="5614098" y="222288"/>
                  </a:lnTo>
                  <a:lnTo>
                    <a:pt x="5614098" y="207645"/>
                  </a:lnTo>
                  <a:close/>
                </a:path>
                <a:path extrusionOk="0" h="252729" w="10240010">
                  <a:moveTo>
                    <a:pt x="5938050" y="148196"/>
                  </a:moveTo>
                  <a:lnTo>
                    <a:pt x="5932246" y="147167"/>
                  </a:lnTo>
                  <a:lnTo>
                    <a:pt x="5927636" y="146748"/>
                  </a:lnTo>
                  <a:lnTo>
                    <a:pt x="5924029" y="146748"/>
                  </a:lnTo>
                  <a:lnTo>
                    <a:pt x="5915253" y="146748"/>
                  </a:lnTo>
                  <a:lnTo>
                    <a:pt x="5912447" y="149250"/>
                  </a:lnTo>
                  <a:lnTo>
                    <a:pt x="5913806" y="154266"/>
                  </a:lnTo>
                  <a:lnTo>
                    <a:pt x="5917958" y="156768"/>
                  </a:lnTo>
                  <a:lnTo>
                    <a:pt x="5927903" y="156768"/>
                  </a:lnTo>
                  <a:lnTo>
                    <a:pt x="5933567" y="154584"/>
                  </a:lnTo>
                  <a:lnTo>
                    <a:pt x="5938050" y="148196"/>
                  </a:lnTo>
                  <a:close/>
                </a:path>
                <a:path extrusionOk="0" h="252729" w="10240010">
                  <a:moveTo>
                    <a:pt x="5967692" y="229895"/>
                  </a:moveTo>
                  <a:lnTo>
                    <a:pt x="5966777" y="221526"/>
                  </a:lnTo>
                  <a:lnTo>
                    <a:pt x="5963805" y="215226"/>
                  </a:lnTo>
                  <a:lnTo>
                    <a:pt x="5959119" y="210705"/>
                  </a:lnTo>
                  <a:lnTo>
                    <a:pt x="5953036" y="207645"/>
                  </a:lnTo>
                  <a:lnTo>
                    <a:pt x="5953823" y="216014"/>
                  </a:lnTo>
                  <a:lnTo>
                    <a:pt x="5956808" y="222313"/>
                  </a:lnTo>
                  <a:lnTo>
                    <a:pt x="5961558" y="226834"/>
                  </a:lnTo>
                  <a:lnTo>
                    <a:pt x="5967692" y="229895"/>
                  </a:lnTo>
                  <a:close/>
                </a:path>
                <a:path extrusionOk="0" h="252729" w="10240010">
                  <a:moveTo>
                    <a:pt x="6070714" y="29845"/>
                  </a:moveTo>
                  <a:lnTo>
                    <a:pt x="6061900" y="30162"/>
                  </a:lnTo>
                  <a:lnTo>
                    <a:pt x="6054026" y="31496"/>
                  </a:lnTo>
                  <a:lnTo>
                    <a:pt x="6048959" y="35725"/>
                  </a:lnTo>
                  <a:lnTo>
                    <a:pt x="6048565" y="44716"/>
                  </a:lnTo>
                  <a:lnTo>
                    <a:pt x="6049264" y="44716"/>
                  </a:lnTo>
                  <a:lnTo>
                    <a:pt x="6057316" y="43637"/>
                  </a:lnTo>
                  <a:lnTo>
                    <a:pt x="6063399" y="40589"/>
                  </a:lnTo>
                  <a:lnTo>
                    <a:pt x="6067755" y="35890"/>
                  </a:lnTo>
                  <a:lnTo>
                    <a:pt x="6070714" y="29845"/>
                  </a:lnTo>
                  <a:close/>
                </a:path>
                <a:path extrusionOk="0" h="252729" w="10240010">
                  <a:moveTo>
                    <a:pt x="6542341" y="15087"/>
                  </a:moveTo>
                  <a:lnTo>
                    <a:pt x="6531330" y="17081"/>
                  </a:lnTo>
                  <a:lnTo>
                    <a:pt x="6521348" y="19977"/>
                  </a:lnTo>
                  <a:lnTo>
                    <a:pt x="6514452" y="25933"/>
                  </a:lnTo>
                  <a:lnTo>
                    <a:pt x="6512700" y="37109"/>
                  </a:lnTo>
                  <a:lnTo>
                    <a:pt x="6516002" y="40652"/>
                  </a:lnTo>
                  <a:lnTo>
                    <a:pt x="6519558" y="42214"/>
                  </a:lnTo>
                  <a:lnTo>
                    <a:pt x="6523025" y="42214"/>
                  </a:lnTo>
                  <a:lnTo>
                    <a:pt x="6530111" y="40055"/>
                  </a:lnTo>
                  <a:lnTo>
                    <a:pt x="6536195" y="34175"/>
                  </a:lnTo>
                  <a:lnTo>
                    <a:pt x="6540513" y="25539"/>
                  </a:lnTo>
                  <a:lnTo>
                    <a:pt x="6542341" y="15087"/>
                  </a:lnTo>
                  <a:close/>
                </a:path>
                <a:path extrusionOk="0" h="252729" w="10240010">
                  <a:moveTo>
                    <a:pt x="6586372" y="148196"/>
                  </a:moveTo>
                  <a:lnTo>
                    <a:pt x="6585509" y="148043"/>
                  </a:lnTo>
                  <a:lnTo>
                    <a:pt x="6584620" y="147967"/>
                  </a:lnTo>
                  <a:lnTo>
                    <a:pt x="6583718" y="147967"/>
                  </a:lnTo>
                  <a:lnTo>
                    <a:pt x="6571475" y="151663"/>
                  </a:lnTo>
                  <a:lnTo>
                    <a:pt x="6561429" y="160337"/>
                  </a:lnTo>
                  <a:lnTo>
                    <a:pt x="6557632" y="170345"/>
                  </a:lnTo>
                  <a:lnTo>
                    <a:pt x="6564160" y="178028"/>
                  </a:lnTo>
                  <a:lnTo>
                    <a:pt x="6567729" y="168440"/>
                  </a:lnTo>
                  <a:lnTo>
                    <a:pt x="6577000" y="164744"/>
                  </a:lnTo>
                  <a:lnTo>
                    <a:pt x="6585407" y="160235"/>
                  </a:lnTo>
                  <a:lnTo>
                    <a:pt x="6586372" y="148196"/>
                  </a:lnTo>
                  <a:close/>
                </a:path>
                <a:path extrusionOk="0" h="252729" w="10240010">
                  <a:moveTo>
                    <a:pt x="6682118" y="133438"/>
                  </a:moveTo>
                  <a:lnTo>
                    <a:pt x="6680848" y="133464"/>
                  </a:lnTo>
                  <a:lnTo>
                    <a:pt x="6671564" y="133464"/>
                  </a:lnTo>
                  <a:lnTo>
                    <a:pt x="6660020" y="126301"/>
                  </a:lnTo>
                  <a:lnTo>
                    <a:pt x="6660020" y="141058"/>
                  </a:lnTo>
                  <a:lnTo>
                    <a:pt x="6664439" y="144399"/>
                  </a:lnTo>
                  <a:lnTo>
                    <a:pt x="6668313" y="146316"/>
                  </a:lnTo>
                  <a:lnTo>
                    <a:pt x="6676276" y="146316"/>
                  </a:lnTo>
                  <a:lnTo>
                    <a:pt x="6679793" y="142481"/>
                  </a:lnTo>
                  <a:lnTo>
                    <a:pt x="6682118" y="133438"/>
                  </a:lnTo>
                  <a:close/>
                </a:path>
                <a:path extrusionOk="0" h="252729" w="10240010">
                  <a:moveTo>
                    <a:pt x="6755828" y="118694"/>
                  </a:moveTo>
                  <a:lnTo>
                    <a:pt x="6743497" y="121234"/>
                  </a:lnTo>
                  <a:lnTo>
                    <a:pt x="6732841" y="125336"/>
                  </a:lnTo>
                  <a:lnTo>
                    <a:pt x="6724485" y="131699"/>
                  </a:lnTo>
                  <a:lnTo>
                    <a:pt x="6719024" y="141046"/>
                  </a:lnTo>
                  <a:lnTo>
                    <a:pt x="6721615" y="141439"/>
                  </a:lnTo>
                  <a:lnTo>
                    <a:pt x="6723989" y="141617"/>
                  </a:lnTo>
                  <a:lnTo>
                    <a:pt x="6726199" y="141617"/>
                  </a:lnTo>
                  <a:lnTo>
                    <a:pt x="6737286" y="139661"/>
                  </a:lnTo>
                  <a:lnTo>
                    <a:pt x="6745224" y="134493"/>
                  </a:lnTo>
                  <a:lnTo>
                    <a:pt x="6751053" y="127152"/>
                  </a:lnTo>
                  <a:lnTo>
                    <a:pt x="6755828" y="118694"/>
                  </a:lnTo>
                  <a:close/>
                </a:path>
                <a:path extrusionOk="0" h="252729" w="10240010">
                  <a:moveTo>
                    <a:pt x="6932511" y="237375"/>
                  </a:moveTo>
                  <a:lnTo>
                    <a:pt x="6931685" y="223316"/>
                  </a:lnTo>
                  <a:lnTo>
                    <a:pt x="6929895" y="217843"/>
                  </a:lnTo>
                  <a:lnTo>
                    <a:pt x="6925310" y="215138"/>
                  </a:lnTo>
                  <a:lnTo>
                    <a:pt x="6926339" y="221792"/>
                  </a:lnTo>
                  <a:lnTo>
                    <a:pt x="6922478" y="223520"/>
                  </a:lnTo>
                  <a:lnTo>
                    <a:pt x="6913905" y="223520"/>
                  </a:lnTo>
                  <a:lnTo>
                    <a:pt x="6899872" y="221500"/>
                  </a:lnTo>
                  <a:lnTo>
                    <a:pt x="6891287" y="221500"/>
                  </a:lnTo>
                  <a:lnTo>
                    <a:pt x="6887438" y="223227"/>
                  </a:lnTo>
                  <a:lnTo>
                    <a:pt x="6888467" y="229895"/>
                  </a:lnTo>
                  <a:lnTo>
                    <a:pt x="6894309" y="233781"/>
                  </a:lnTo>
                  <a:lnTo>
                    <a:pt x="6901751" y="236169"/>
                  </a:lnTo>
                  <a:lnTo>
                    <a:pt x="6910413" y="237375"/>
                  </a:lnTo>
                  <a:lnTo>
                    <a:pt x="6919950" y="237705"/>
                  </a:lnTo>
                  <a:lnTo>
                    <a:pt x="6924040" y="237705"/>
                  </a:lnTo>
                  <a:lnTo>
                    <a:pt x="6932511" y="237375"/>
                  </a:lnTo>
                  <a:close/>
                </a:path>
                <a:path extrusionOk="0" h="252729" w="10240010">
                  <a:moveTo>
                    <a:pt x="6998970" y="37109"/>
                  </a:moveTo>
                  <a:lnTo>
                    <a:pt x="6984987" y="32727"/>
                  </a:lnTo>
                  <a:lnTo>
                    <a:pt x="6971614" y="27724"/>
                  </a:lnTo>
                  <a:lnTo>
                    <a:pt x="6960832" y="20027"/>
                  </a:lnTo>
                  <a:lnTo>
                    <a:pt x="6954634" y="7607"/>
                  </a:lnTo>
                  <a:lnTo>
                    <a:pt x="6949961" y="20066"/>
                  </a:lnTo>
                  <a:lnTo>
                    <a:pt x="6955688" y="34594"/>
                  </a:lnTo>
                  <a:lnTo>
                    <a:pt x="6967766" y="46659"/>
                  </a:lnTo>
                  <a:lnTo>
                    <a:pt x="6982180" y="51689"/>
                  </a:lnTo>
                  <a:lnTo>
                    <a:pt x="6989077" y="51689"/>
                  </a:lnTo>
                  <a:lnTo>
                    <a:pt x="6995363" y="47612"/>
                  </a:lnTo>
                  <a:lnTo>
                    <a:pt x="6998970" y="37109"/>
                  </a:lnTo>
                  <a:close/>
                </a:path>
                <a:path extrusionOk="0" h="252729" w="10240010">
                  <a:moveTo>
                    <a:pt x="7463053" y="15087"/>
                  </a:moveTo>
                  <a:lnTo>
                    <a:pt x="7461123" y="14973"/>
                  </a:lnTo>
                  <a:lnTo>
                    <a:pt x="7460208" y="14973"/>
                  </a:lnTo>
                  <a:lnTo>
                    <a:pt x="7450125" y="17018"/>
                  </a:lnTo>
                  <a:lnTo>
                    <a:pt x="7443127" y="22275"/>
                  </a:lnTo>
                  <a:lnTo>
                    <a:pt x="7437983" y="29425"/>
                  </a:lnTo>
                  <a:lnTo>
                    <a:pt x="7433450" y="37109"/>
                  </a:lnTo>
                  <a:lnTo>
                    <a:pt x="7441959" y="39052"/>
                  </a:lnTo>
                  <a:lnTo>
                    <a:pt x="7446124" y="45389"/>
                  </a:lnTo>
                  <a:lnTo>
                    <a:pt x="7458557" y="45389"/>
                  </a:lnTo>
                  <a:lnTo>
                    <a:pt x="7460666" y="45186"/>
                  </a:lnTo>
                  <a:lnTo>
                    <a:pt x="7463053" y="44716"/>
                  </a:lnTo>
                  <a:lnTo>
                    <a:pt x="7461555" y="33578"/>
                  </a:lnTo>
                  <a:lnTo>
                    <a:pt x="7458634" y="27749"/>
                  </a:lnTo>
                  <a:lnTo>
                    <a:pt x="7457910" y="22999"/>
                  </a:lnTo>
                  <a:lnTo>
                    <a:pt x="7463053" y="15087"/>
                  </a:lnTo>
                  <a:close/>
                </a:path>
                <a:path extrusionOk="0" h="252729" w="10240010">
                  <a:moveTo>
                    <a:pt x="7521727" y="29845"/>
                  </a:moveTo>
                  <a:lnTo>
                    <a:pt x="7519581" y="30099"/>
                  </a:lnTo>
                  <a:lnTo>
                    <a:pt x="7501293" y="30124"/>
                  </a:lnTo>
                  <a:lnTo>
                    <a:pt x="7493927" y="30734"/>
                  </a:lnTo>
                  <a:lnTo>
                    <a:pt x="7492441" y="37109"/>
                  </a:lnTo>
                  <a:lnTo>
                    <a:pt x="7493559" y="36944"/>
                  </a:lnTo>
                  <a:lnTo>
                    <a:pt x="7494575" y="36868"/>
                  </a:lnTo>
                  <a:lnTo>
                    <a:pt x="7506868" y="36868"/>
                  </a:lnTo>
                  <a:lnTo>
                    <a:pt x="7507643" y="47625"/>
                  </a:lnTo>
                  <a:lnTo>
                    <a:pt x="7514539" y="52095"/>
                  </a:lnTo>
                  <a:lnTo>
                    <a:pt x="7514857" y="48120"/>
                  </a:lnTo>
                  <a:lnTo>
                    <a:pt x="7515288" y="44411"/>
                  </a:lnTo>
                  <a:lnTo>
                    <a:pt x="7520089" y="44411"/>
                  </a:lnTo>
                  <a:lnTo>
                    <a:pt x="7520851" y="44500"/>
                  </a:lnTo>
                  <a:lnTo>
                    <a:pt x="7521727" y="44716"/>
                  </a:lnTo>
                  <a:lnTo>
                    <a:pt x="7521727" y="29845"/>
                  </a:lnTo>
                  <a:close/>
                </a:path>
                <a:path extrusionOk="0" h="252729" w="10240010">
                  <a:moveTo>
                    <a:pt x="7545248" y="160451"/>
                  </a:moveTo>
                  <a:lnTo>
                    <a:pt x="7542035" y="154025"/>
                  </a:lnTo>
                  <a:lnTo>
                    <a:pt x="7535608" y="154025"/>
                  </a:lnTo>
                  <a:lnTo>
                    <a:pt x="7533741" y="154025"/>
                  </a:lnTo>
                  <a:lnTo>
                    <a:pt x="7531621" y="154559"/>
                  </a:lnTo>
                  <a:lnTo>
                    <a:pt x="7529220" y="155790"/>
                  </a:lnTo>
                  <a:lnTo>
                    <a:pt x="7529220" y="178028"/>
                  </a:lnTo>
                  <a:lnTo>
                    <a:pt x="7531570" y="179209"/>
                  </a:lnTo>
                  <a:lnTo>
                    <a:pt x="7533665" y="179730"/>
                  </a:lnTo>
                  <a:lnTo>
                    <a:pt x="7541971" y="179730"/>
                  </a:lnTo>
                  <a:lnTo>
                    <a:pt x="7545210" y="173304"/>
                  </a:lnTo>
                  <a:lnTo>
                    <a:pt x="7545248" y="160451"/>
                  </a:lnTo>
                  <a:close/>
                </a:path>
                <a:path extrusionOk="0" h="252729" w="10240010">
                  <a:moveTo>
                    <a:pt x="7920444" y="164287"/>
                  </a:moveTo>
                  <a:lnTo>
                    <a:pt x="7915110" y="156718"/>
                  </a:lnTo>
                  <a:lnTo>
                    <a:pt x="7906537" y="152336"/>
                  </a:lnTo>
                  <a:lnTo>
                    <a:pt x="7897558" y="148196"/>
                  </a:lnTo>
                  <a:lnTo>
                    <a:pt x="7899032" y="159842"/>
                  </a:lnTo>
                  <a:lnTo>
                    <a:pt x="7904213" y="167741"/>
                  </a:lnTo>
                  <a:lnTo>
                    <a:pt x="7911592" y="173316"/>
                  </a:lnTo>
                  <a:lnTo>
                    <a:pt x="7919682" y="178028"/>
                  </a:lnTo>
                  <a:lnTo>
                    <a:pt x="7920444" y="164287"/>
                  </a:lnTo>
                  <a:close/>
                </a:path>
                <a:path extrusionOk="0" h="252729" w="10240010">
                  <a:moveTo>
                    <a:pt x="7941754" y="27228"/>
                  </a:moveTo>
                  <a:lnTo>
                    <a:pt x="7934426" y="22364"/>
                  </a:lnTo>
                  <a:lnTo>
                    <a:pt x="7931251" y="28536"/>
                  </a:lnTo>
                  <a:lnTo>
                    <a:pt x="7925206" y="31800"/>
                  </a:lnTo>
                  <a:lnTo>
                    <a:pt x="7920088" y="35941"/>
                  </a:lnTo>
                  <a:lnTo>
                    <a:pt x="7919682" y="44716"/>
                  </a:lnTo>
                  <a:lnTo>
                    <a:pt x="7921358" y="45415"/>
                  </a:lnTo>
                  <a:lnTo>
                    <a:pt x="7923073" y="45720"/>
                  </a:lnTo>
                  <a:lnTo>
                    <a:pt x="7924774" y="45720"/>
                  </a:lnTo>
                  <a:lnTo>
                    <a:pt x="7934376" y="42468"/>
                  </a:lnTo>
                  <a:lnTo>
                    <a:pt x="7940891" y="35115"/>
                  </a:lnTo>
                  <a:lnTo>
                    <a:pt x="7941754" y="27228"/>
                  </a:lnTo>
                  <a:close/>
                </a:path>
                <a:path extrusionOk="0" h="252729" w="10240010">
                  <a:moveTo>
                    <a:pt x="7971193" y="126301"/>
                  </a:moveTo>
                  <a:lnTo>
                    <a:pt x="7969605" y="126911"/>
                  </a:lnTo>
                  <a:lnTo>
                    <a:pt x="7967624" y="127139"/>
                  </a:lnTo>
                  <a:lnTo>
                    <a:pt x="7962239" y="127139"/>
                  </a:lnTo>
                  <a:lnTo>
                    <a:pt x="7947507" y="125222"/>
                  </a:lnTo>
                  <a:lnTo>
                    <a:pt x="7944294" y="125222"/>
                  </a:lnTo>
                  <a:lnTo>
                    <a:pt x="7938275" y="125222"/>
                  </a:lnTo>
                  <a:lnTo>
                    <a:pt x="7933931" y="126911"/>
                  </a:lnTo>
                  <a:lnTo>
                    <a:pt x="7934439" y="133438"/>
                  </a:lnTo>
                  <a:lnTo>
                    <a:pt x="7938452" y="137845"/>
                  </a:lnTo>
                  <a:lnTo>
                    <a:pt x="7943596" y="139738"/>
                  </a:lnTo>
                  <a:lnTo>
                    <a:pt x="7948828" y="139738"/>
                  </a:lnTo>
                  <a:lnTo>
                    <a:pt x="7955458" y="138760"/>
                  </a:lnTo>
                  <a:lnTo>
                    <a:pt x="7961719" y="136004"/>
                  </a:lnTo>
                  <a:lnTo>
                    <a:pt x="7967116" y="131762"/>
                  </a:lnTo>
                  <a:lnTo>
                    <a:pt x="7971193" y="126301"/>
                  </a:lnTo>
                  <a:close/>
                </a:path>
                <a:path extrusionOk="0" h="252729" w="10240010">
                  <a:moveTo>
                    <a:pt x="8494293" y="222275"/>
                  </a:moveTo>
                  <a:lnTo>
                    <a:pt x="8492642" y="211124"/>
                  </a:lnTo>
                  <a:lnTo>
                    <a:pt x="8485657" y="205155"/>
                  </a:lnTo>
                  <a:lnTo>
                    <a:pt x="8475586" y="202272"/>
                  </a:lnTo>
                  <a:lnTo>
                    <a:pt x="8464652" y="200393"/>
                  </a:lnTo>
                  <a:lnTo>
                    <a:pt x="8466455" y="211594"/>
                  </a:lnTo>
                  <a:lnTo>
                    <a:pt x="8473351" y="217551"/>
                  </a:lnTo>
                  <a:lnTo>
                    <a:pt x="8483321" y="220408"/>
                  </a:lnTo>
                  <a:lnTo>
                    <a:pt x="8494293" y="222275"/>
                  </a:lnTo>
                  <a:close/>
                </a:path>
                <a:path extrusionOk="0" h="252729" w="10240010">
                  <a:moveTo>
                    <a:pt x="8619465" y="170535"/>
                  </a:moveTo>
                  <a:lnTo>
                    <a:pt x="8613546" y="169481"/>
                  </a:lnTo>
                  <a:lnTo>
                    <a:pt x="8608847" y="169049"/>
                  </a:lnTo>
                  <a:lnTo>
                    <a:pt x="8605202" y="169049"/>
                  </a:lnTo>
                  <a:lnTo>
                    <a:pt x="8596528" y="169049"/>
                  </a:lnTo>
                  <a:lnTo>
                    <a:pt x="8593772" y="171513"/>
                  </a:lnTo>
                  <a:lnTo>
                    <a:pt x="8595169" y="176441"/>
                  </a:lnTo>
                  <a:lnTo>
                    <a:pt x="8599322" y="178904"/>
                  </a:lnTo>
                  <a:lnTo>
                    <a:pt x="8609266" y="178904"/>
                  </a:lnTo>
                  <a:lnTo>
                    <a:pt x="8614918" y="176784"/>
                  </a:lnTo>
                  <a:lnTo>
                    <a:pt x="8619465" y="170535"/>
                  </a:lnTo>
                  <a:close/>
                </a:path>
                <a:path extrusionOk="0" h="252729" w="10240010">
                  <a:moveTo>
                    <a:pt x="8744598" y="200393"/>
                  </a:moveTo>
                  <a:lnTo>
                    <a:pt x="8739213" y="196583"/>
                  </a:lnTo>
                  <a:lnTo>
                    <a:pt x="8735720" y="190817"/>
                  </a:lnTo>
                  <a:lnTo>
                    <a:pt x="8731720" y="185559"/>
                  </a:lnTo>
                  <a:lnTo>
                    <a:pt x="8724798" y="183261"/>
                  </a:lnTo>
                  <a:lnTo>
                    <a:pt x="8722296" y="183261"/>
                  </a:lnTo>
                  <a:lnTo>
                    <a:pt x="8719210" y="183857"/>
                  </a:lnTo>
                  <a:lnTo>
                    <a:pt x="8715311" y="185293"/>
                  </a:lnTo>
                  <a:lnTo>
                    <a:pt x="8715451" y="193535"/>
                  </a:lnTo>
                  <a:lnTo>
                    <a:pt x="8720417" y="200494"/>
                  </a:lnTo>
                  <a:lnTo>
                    <a:pt x="8727999" y="205308"/>
                  </a:lnTo>
                  <a:lnTo>
                    <a:pt x="8736038" y="207098"/>
                  </a:lnTo>
                  <a:lnTo>
                    <a:pt x="8740419" y="207098"/>
                  </a:lnTo>
                  <a:lnTo>
                    <a:pt x="8743925" y="205117"/>
                  </a:lnTo>
                  <a:lnTo>
                    <a:pt x="8744598" y="200393"/>
                  </a:lnTo>
                  <a:close/>
                </a:path>
                <a:path extrusionOk="0" h="252729" w="10240010">
                  <a:moveTo>
                    <a:pt x="8862593" y="0"/>
                  </a:moveTo>
                  <a:lnTo>
                    <a:pt x="8840483" y="0"/>
                  </a:lnTo>
                  <a:lnTo>
                    <a:pt x="8840483" y="15087"/>
                  </a:lnTo>
                  <a:lnTo>
                    <a:pt x="8862593" y="15087"/>
                  </a:lnTo>
                  <a:lnTo>
                    <a:pt x="8862593" y="0"/>
                  </a:lnTo>
                  <a:close/>
                </a:path>
                <a:path extrusionOk="0" h="252729" w="10240010">
                  <a:moveTo>
                    <a:pt x="9215945" y="15087"/>
                  </a:moveTo>
                  <a:lnTo>
                    <a:pt x="9201315" y="15087"/>
                  </a:lnTo>
                  <a:lnTo>
                    <a:pt x="9201569" y="22364"/>
                  </a:lnTo>
                  <a:lnTo>
                    <a:pt x="9195257" y="23736"/>
                  </a:lnTo>
                  <a:lnTo>
                    <a:pt x="9194089" y="29845"/>
                  </a:lnTo>
                  <a:lnTo>
                    <a:pt x="9202839" y="29413"/>
                  </a:lnTo>
                  <a:lnTo>
                    <a:pt x="9210624" y="28054"/>
                  </a:lnTo>
                  <a:lnTo>
                    <a:pt x="9215603" y="23901"/>
                  </a:lnTo>
                  <a:lnTo>
                    <a:pt x="9215945" y="15087"/>
                  </a:lnTo>
                  <a:close/>
                </a:path>
                <a:path extrusionOk="0" h="252729" w="10240010">
                  <a:moveTo>
                    <a:pt x="9267774" y="81699"/>
                  </a:moveTo>
                  <a:lnTo>
                    <a:pt x="9264929" y="82448"/>
                  </a:lnTo>
                  <a:lnTo>
                    <a:pt x="9261627" y="82727"/>
                  </a:lnTo>
                  <a:lnTo>
                    <a:pt x="9253195" y="82727"/>
                  </a:lnTo>
                  <a:lnTo>
                    <a:pt x="9231782" y="80645"/>
                  </a:lnTo>
                  <a:lnTo>
                    <a:pt x="9226969" y="80645"/>
                  </a:lnTo>
                  <a:lnTo>
                    <a:pt x="9218104" y="80645"/>
                  </a:lnTo>
                  <a:lnTo>
                    <a:pt x="9210992" y="82410"/>
                  </a:lnTo>
                  <a:lnTo>
                    <a:pt x="9208795" y="89192"/>
                  </a:lnTo>
                  <a:lnTo>
                    <a:pt x="9212364" y="95592"/>
                  </a:lnTo>
                  <a:lnTo>
                    <a:pt x="9218409" y="100101"/>
                  </a:lnTo>
                  <a:lnTo>
                    <a:pt x="9226207" y="102781"/>
                  </a:lnTo>
                  <a:lnTo>
                    <a:pt x="9234995" y="103657"/>
                  </a:lnTo>
                  <a:lnTo>
                    <a:pt x="9246527" y="102247"/>
                  </a:lnTo>
                  <a:lnTo>
                    <a:pt x="9256878" y="98044"/>
                  </a:lnTo>
                  <a:lnTo>
                    <a:pt x="9264485" y="91173"/>
                  </a:lnTo>
                  <a:lnTo>
                    <a:pt x="9267774" y="81699"/>
                  </a:lnTo>
                  <a:close/>
                </a:path>
                <a:path extrusionOk="0" h="252729" w="10240010">
                  <a:moveTo>
                    <a:pt x="9491535" y="25006"/>
                  </a:moveTo>
                  <a:lnTo>
                    <a:pt x="9489605" y="21361"/>
                  </a:lnTo>
                  <a:lnTo>
                    <a:pt x="9485859" y="21361"/>
                  </a:lnTo>
                  <a:lnTo>
                    <a:pt x="9482912" y="21361"/>
                  </a:lnTo>
                  <a:lnTo>
                    <a:pt x="9478848" y="23609"/>
                  </a:lnTo>
                  <a:lnTo>
                    <a:pt x="9473743" y="29845"/>
                  </a:lnTo>
                  <a:lnTo>
                    <a:pt x="9478581" y="34277"/>
                  </a:lnTo>
                  <a:lnTo>
                    <a:pt x="9482379" y="35928"/>
                  </a:lnTo>
                  <a:lnTo>
                    <a:pt x="9489389" y="35928"/>
                  </a:lnTo>
                  <a:lnTo>
                    <a:pt x="9491421" y="32283"/>
                  </a:lnTo>
                  <a:lnTo>
                    <a:pt x="9491535" y="25006"/>
                  </a:lnTo>
                  <a:close/>
                </a:path>
                <a:path extrusionOk="0" h="252729" w="10240010">
                  <a:moveTo>
                    <a:pt x="9845256" y="136169"/>
                  </a:moveTo>
                  <a:lnTo>
                    <a:pt x="9843300" y="132537"/>
                  </a:lnTo>
                  <a:lnTo>
                    <a:pt x="9839528" y="132537"/>
                  </a:lnTo>
                  <a:lnTo>
                    <a:pt x="9836569" y="132537"/>
                  </a:lnTo>
                  <a:lnTo>
                    <a:pt x="9832480" y="134785"/>
                  </a:lnTo>
                  <a:lnTo>
                    <a:pt x="9827374" y="141046"/>
                  </a:lnTo>
                  <a:lnTo>
                    <a:pt x="9832251" y="145440"/>
                  </a:lnTo>
                  <a:lnTo>
                    <a:pt x="9836074" y="147078"/>
                  </a:lnTo>
                  <a:lnTo>
                    <a:pt x="9843135" y="147078"/>
                  </a:lnTo>
                  <a:lnTo>
                    <a:pt x="9845180" y="143446"/>
                  </a:lnTo>
                  <a:lnTo>
                    <a:pt x="9845256" y="136169"/>
                  </a:lnTo>
                  <a:close/>
                </a:path>
                <a:path extrusionOk="0" h="252729" w="10240010">
                  <a:moveTo>
                    <a:pt x="9926523" y="102006"/>
                  </a:moveTo>
                  <a:lnTo>
                    <a:pt x="9923196" y="89192"/>
                  </a:lnTo>
                  <a:lnTo>
                    <a:pt x="9917049" y="89192"/>
                  </a:lnTo>
                  <a:lnTo>
                    <a:pt x="9910483" y="88760"/>
                  </a:lnTo>
                  <a:lnTo>
                    <a:pt x="9904336" y="88760"/>
                  </a:lnTo>
                  <a:lnTo>
                    <a:pt x="9894773" y="89293"/>
                  </a:lnTo>
                  <a:lnTo>
                    <a:pt x="9886810" y="91427"/>
                  </a:lnTo>
                  <a:lnTo>
                    <a:pt x="9881248" y="96037"/>
                  </a:lnTo>
                  <a:lnTo>
                    <a:pt x="9878924" y="103936"/>
                  </a:lnTo>
                  <a:lnTo>
                    <a:pt x="9881032" y="103301"/>
                  </a:lnTo>
                  <a:lnTo>
                    <a:pt x="9883534" y="103073"/>
                  </a:lnTo>
                  <a:lnTo>
                    <a:pt x="9890023" y="103073"/>
                  </a:lnTo>
                  <a:lnTo>
                    <a:pt x="9906749" y="104838"/>
                  </a:lnTo>
                  <a:lnTo>
                    <a:pt x="9919919" y="104838"/>
                  </a:lnTo>
                  <a:lnTo>
                    <a:pt x="9926523" y="102006"/>
                  </a:lnTo>
                  <a:close/>
                </a:path>
                <a:path extrusionOk="0" h="252729" w="10240010">
                  <a:moveTo>
                    <a:pt x="10018852" y="41986"/>
                  </a:moveTo>
                  <a:lnTo>
                    <a:pt x="10011575" y="37109"/>
                  </a:lnTo>
                  <a:lnTo>
                    <a:pt x="10008895" y="43776"/>
                  </a:lnTo>
                  <a:lnTo>
                    <a:pt x="10004527" y="48717"/>
                  </a:lnTo>
                  <a:lnTo>
                    <a:pt x="10000018" y="53441"/>
                  </a:lnTo>
                  <a:lnTo>
                    <a:pt x="9996919" y="59461"/>
                  </a:lnTo>
                  <a:lnTo>
                    <a:pt x="9998596" y="60198"/>
                  </a:lnTo>
                  <a:lnTo>
                    <a:pt x="10000310" y="60528"/>
                  </a:lnTo>
                  <a:lnTo>
                    <a:pt x="10002012" y="60528"/>
                  </a:lnTo>
                  <a:lnTo>
                    <a:pt x="10011461" y="57277"/>
                  </a:lnTo>
                  <a:lnTo>
                    <a:pt x="10017950" y="49898"/>
                  </a:lnTo>
                  <a:lnTo>
                    <a:pt x="10018852" y="41986"/>
                  </a:lnTo>
                  <a:close/>
                </a:path>
                <a:path extrusionOk="0" h="252729" w="10240010">
                  <a:moveTo>
                    <a:pt x="10063074" y="103936"/>
                  </a:moveTo>
                  <a:lnTo>
                    <a:pt x="10057054" y="100482"/>
                  </a:lnTo>
                  <a:lnTo>
                    <a:pt x="10047643" y="97612"/>
                  </a:lnTo>
                  <a:lnTo>
                    <a:pt x="10036200" y="95656"/>
                  </a:lnTo>
                  <a:lnTo>
                    <a:pt x="10024085" y="94932"/>
                  </a:lnTo>
                  <a:lnTo>
                    <a:pt x="10015106" y="95415"/>
                  </a:lnTo>
                  <a:lnTo>
                    <a:pt x="10007168" y="96989"/>
                  </a:lnTo>
                  <a:lnTo>
                    <a:pt x="10000894" y="99771"/>
                  </a:lnTo>
                  <a:lnTo>
                    <a:pt x="9996907" y="103936"/>
                  </a:lnTo>
                  <a:lnTo>
                    <a:pt x="10002888" y="110172"/>
                  </a:lnTo>
                  <a:lnTo>
                    <a:pt x="10011524" y="114884"/>
                  </a:lnTo>
                  <a:lnTo>
                    <a:pt x="10021837" y="117868"/>
                  </a:lnTo>
                  <a:lnTo>
                    <a:pt x="10032860" y="118910"/>
                  </a:lnTo>
                  <a:lnTo>
                    <a:pt x="10042411" y="118046"/>
                  </a:lnTo>
                  <a:lnTo>
                    <a:pt x="10051085" y="115354"/>
                  </a:lnTo>
                  <a:lnTo>
                    <a:pt x="10058184" y="110705"/>
                  </a:lnTo>
                  <a:lnTo>
                    <a:pt x="10063074" y="103936"/>
                  </a:lnTo>
                  <a:close/>
                </a:path>
                <a:path extrusionOk="0" h="252729" w="10240010">
                  <a:moveTo>
                    <a:pt x="10128783" y="89865"/>
                  </a:moveTo>
                  <a:lnTo>
                    <a:pt x="10125672" y="79489"/>
                  </a:lnTo>
                  <a:lnTo>
                    <a:pt x="10114826" y="74206"/>
                  </a:lnTo>
                  <a:lnTo>
                    <a:pt x="10114267" y="82931"/>
                  </a:lnTo>
                  <a:lnTo>
                    <a:pt x="10111422" y="89382"/>
                  </a:lnTo>
                  <a:lnTo>
                    <a:pt x="10108400" y="95681"/>
                  </a:lnTo>
                  <a:lnTo>
                    <a:pt x="10107358" y="103936"/>
                  </a:lnTo>
                  <a:lnTo>
                    <a:pt x="10109263" y="104355"/>
                  </a:lnTo>
                  <a:lnTo>
                    <a:pt x="10111041" y="104546"/>
                  </a:lnTo>
                  <a:lnTo>
                    <a:pt x="10112705" y="104546"/>
                  </a:lnTo>
                  <a:lnTo>
                    <a:pt x="10124389" y="99987"/>
                  </a:lnTo>
                  <a:lnTo>
                    <a:pt x="10128783" y="89865"/>
                  </a:lnTo>
                  <a:close/>
                </a:path>
                <a:path extrusionOk="0" h="252729" w="10240010">
                  <a:moveTo>
                    <a:pt x="10136746" y="44716"/>
                  </a:moveTo>
                  <a:lnTo>
                    <a:pt x="10135273" y="33540"/>
                  </a:lnTo>
                  <a:lnTo>
                    <a:pt x="10128098" y="24244"/>
                  </a:lnTo>
                  <a:lnTo>
                    <a:pt x="10117645" y="17881"/>
                  </a:lnTo>
                  <a:lnTo>
                    <a:pt x="10106330" y="15519"/>
                  </a:lnTo>
                  <a:lnTo>
                    <a:pt x="10100640" y="15519"/>
                  </a:lnTo>
                  <a:lnTo>
                    <a:pt x="10095573" y="17576"/>
                  </a:lnTo>
                  <a:lnTo>
                    <a:pt x="10092665" y="22364"/>
                  </a:lnTo>
                  <a:lnTo>
                    <a:pt x="10094341" y="22098"/>
                  </a:lnTo>
                  <a:lnTo>
                    <a:pt x="10095865" y="21971"/>
                  </a:lnTo>
                  <a:lnTo>
                    <a:pt x="10106927" y="21971"/>
                  </a:lnTo>
                  <a:lnTo>
                    <a:pt x="10122687" y="45085"/>
                  </a:lnTo>
                  <a:lnTo>
                    <a:pt x="10133647" y="45085"/>
                  </a:lnTo>
                  <a:lnTo>
                    <a:pt x="10135133" y="44958"/>
                  </a:lnTo>
                  <a:lnTo>
                    <a:pt x="10136746" y="44716"/>
                  </a:lnTo>
                  <a:close/>
                </a:path>
                <a:path extrusionOk="0" h="252729" w="10240010">
                  <a:moveTo>
                    <a:pt x="10239858" y="212496"/>
                  </a:moveTo>
                  <a:lnTo>
                    <a:pt x="10232530" y="207645"/>
                  </a:lnTo>
                  <a:lnTo>
                    <a:pt x="10229863" y="214198"/>
                  </a:lnTo>
                  <a:lnTo>
                    <a:pt x="10225519" y="219036"/>
                  </a:lnTo>
                  <a:lnTo>
                    <a:pt x="10221023" y="223723"/>
                  </a:lnTo>
                  <a:lnTo>
                    <a:pt x="10217899" y="229895"/>
                  </a:lnTo>
                  <a:lnTo>
                    <a:pt x="10219550" y="230593"/>
                  </a:lnTo>
                  <a:lnTo>
                    <a:pt x="10221227" y="230898"/>
                  </a:lnTo>
                  <a:lnTo>
                    <a:pt x="10222903" y="230898"/>
                  </a:lnTo>
                  <a:lnTo>
                    <a:pt x="10232415" y="227672"/>
                  </a:lnTo>
                  <a:lnTo>
                    <a:pt x="10238943" y="220357"/>
                  </a:lnTo>
                  <a:lnTo>
                    <a:pt x="10239858" y="21249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05" name="Google Shape;9505;gefe2f4b35a_0_4785"/>
            <p:cNvSpPr/>
            <p:nvPr/>
          </p:nvSpPr>
          <p:spPr>
            <a:xfrm>
              <a:off x="64427" y="5121414"/>
              <a:ext cx="10314940" cy="284479"/>
            </a:xfrm>
            <a:custGeom>
              <a:rect b="b" l="l" r="r" t="t"/>
              <a:pathLst>
                <a:path extrusionOk="0" h="284479" w="10314940">
                  <a:moveTo>
                    <a:pt x="31597" y="30048"/>
                  </a:moveTo>
                  <a:lnTo>
                    <a:pt x="2311" y="30048"/>
                  </a:lnTo>
                  <a:lnTo>
                    <a:pt x="0" y="39293"/>
                  </a:lnTo>
                  <a:lnTo>
                    <a:pt x="1003" y="45504"/>
                  </a:lnTo>
                  <a:lnTo>
                    <a:pt x="4508" y="48983"/>
                  </a:lnTo>
                  <a:lnTo>
                    <a:pt x="9677" y="50076"/>
                  </a:lnTo>
                  <a:lnTo>
                    <a:pt x="17462" y="48475"/>
                  </a:lnTo>
                  <a:lnTo>
                    <a:pt x="24879" y="44145"/>
                  </a:lnTo>
                  <a:lnTo>
                    <a:pt x="30175" y="37769"/>
                  </a:lnTo>
                  <a:lnTo>
                    <a:pt x="31597" y="30048"/>
                  </a:lnTo>
                  <a:close/>
                </a:path>
                <a:path extrusionOk="0" h="284479" w="10314940">
                  <a:moveTo>
                    <a:pt x="139966" y="253530"/>
                  </a:moveTo>
                  <a:lnTo>
                    <a:pt x="136220" y="248589"/>
                  </a:lnTo>
                  <a:lnTo>
                    <a:pt x="127495" y="244830"/>
                  </a:lnTo>
                  <a:lnTo>
                    <a:pt x="126898" y="254292"/>
                  </a:lnTo>
                  <a:lnTo>
                    <a:pt x="117995" y="255193"/>
                  </a:lnTo>
                  <a:lnTo>
                    <a:pt x="120015" y="267081"/>
                  </a:lnTo>
                  <a:lnTo>
                    <a:pt x="134962" y="267081"/>
                  </a:lnTo>
                  <a:lnTo>
                    <a:pt x="139344" y="259676"/>
                  </a:lnTo>
                  <a:lnTo>
                    <a:pt x="139966" y="253530"/>
                  </a:lnTo>
                  <a:close/>
                </a:path>
                <a:path extrusionOk="0" h="284479" w="10314940">
                  <a:moveTo>
                    <a:pt x="171742" y="163474"/>
                  </a:moveTo>
                  <a:lnTo>
                    <a:pt x="169926" y="163372"/>
                  </a:lnTo>
                  <a:lnTo>
                    <a:pt x="169062" y="163372"/>
                  </a:lnTo>
                  <a:lnTo>
                    <a:pt x="158915" y="165392"/>
                  </a:lnTo>
                  <a:lnTo>
                    <a:pt x="151892" y="170611"/>
                  </a:lnTo>
                  <a:lnTo>
                    <a:pt x="146723" y="177736"/>
                  </a:lnTo>
                  <a:lnTo>
                    <a:pt x="142163" y="185496"/>
                  </a:lnTo>
                  <a:lnTo>
                    <a:pt x="144005" y="185597"/>
                  </a:lnTo>
                  <a:lnTo>
                    <a:pt x="144881" y="185597"/>
                  </a:lnTo>
                  <a:lnTo>
                    <a:pt x="155181" y="183578"/>
                  </a:lnTo>
                  <a:lnTo>
                    <a:pt x="162242" y="178358"/>
                  </a:lnTo>
                  <a:lnTo>
                    <a:pt x="167335" y="171234"/>
                  </a:lnTo>
                  <a:lnTo>
                    <a:pt x="171742" y="163474"/>
                  </a:lnTo>
                  <a:close/>
                </a:path>
                <a:path extrusionOk="0" h="284479" w="10314940">
                  <a:moveTo>
                    <a:pt x="223291" y="59664"/>
                  </a:moveTo>
                  <a:lnTo>
                    <a:pt x="221957" y="58305"/>
                  </a:lnTo>
                  <a:lnTo>
                    <a:pt x="220256" y="57759"/>
                  </a:lnTo>
                  <a:lnTo>
                    <a:pt x="218389" y="57759"/>
                  </a:lnTo>
                  <a:lnTo>
                    <a:pt x="211378" y="57759"/>
                  </a:lnTo>
                  <a:lnTo>
                    <a:pt x="202044" y="65493"/>
                  </a:lnTo>
                  <a:lnTo>
                    <a:pt x="201142" y="67043"/>
                  </a:lnTo>
                  <a:lnTo>
                    <a:pt x="199161" y="70789"/>
                  </a:lnTo>
                  <a:lnTo>
                    <a:pt x="200507" y="72199"/>
                  </a:lnTo>
                  <a:lnTo>
                    <a:pt x="203339" y="72199"/>
                  </a:lnTo>
                  <a:lnTo>
                    <a:pt x="209943" y="70751"/>
                  </a:lnTo>
                  <a:lnTo>
                    <a:pt x="217284" y="67284"/>
                  </a:lnTo>
                  <a:lnTo>
                    <a:pt x="222643" y="63144"/>
                  </a:lnTo>
                  <a:lnTo>
                    <a:pt x="223291" y="59664"/>
                  </a:lnTo>
                  <a:close/>
                </a:path>
                <a:path extrusionOk="0" h="284479" w="10314940">
                  <a:moveTo>
                    <a:pt x="465302" y="204673"/>
                  </a:moveTo>
                  <a:lnTo>
                    <a:pt x="462661" y="197586"/>
                  </a:lnTo>
                  <a:lnTo>
                    <a:pt x="451459" y="192976"/>
                  </a:lnTo>
                  <a:lnTo>
                    <a:pt x="449427" y="208749"/>
                  </a:lnTo>
                  <a:lnTo>
                    <a:pt x="453021" y="214020"/>
                  </a:lnTo>
                  <a:lnTo>
                    <a:pt x="457060" y="214020"/>
                  </a:lnTo>
                  <a:lnTo>
                    <a:pt x="462419" y="211175"/>
                  </a:lnTo>
                  <a:lnTo>
                    <a:pt x="465302" y="204673"/>
                  </a:lnTo>
                  <a:close/>
                </a:path>
                <a:path extrusionOk="0" h="284479" w="10314940">
                  <a:moveTo>
                    <a:pt x="657720" y="185496"/>
                  </a:moveTo>
                  <a:lnTo>
                    <a:pt x="650392" y="185140"/>
                  </a:lnTo>
                  <a:lnTo>
                    <a:pt x="646887" y="185140"/>
                  </a:lnTo>
                  <a:lnTo>
                    <a:pt x="637171" y="185724"/>
                  </a:lnTo>
                  <a:lnTo>
                    <a:pt x="629094" y="187985"/>
                  </a:lnTo>
                  <a:lnTo>
                    <a:pt x="623430" y="192646"/>
                  </a:lnTo>
                  <a:lnTo>
                    <a:pt x="620941" y="200469"/>
                  </a:lnTo>
                  <a:lnTo>
                    <a:pt x="631418" y="197815"/>
                  </a:lnTo>
                  <a:lnTo>
                    <a:pt x="642048" y="195440"/>
                  </a:lnTo>
                  <a:lnTo>
                    <a:pt x="651319" y="191833"/>
                  </a:lnTo>
                  <a:lnTo>
                    <a:pt x="657720" y="185496"/>
                  </a:lnTo>
                  <a:close/>
                </a:path>
                <a:path extrusionOk="0" h="284479" w="10314940">
                  <a:moveTo>
                    <a:pt x="1060272" y="62471"/>
                  </a:moveTo>
                  <a:lnTo>
                    <a:pt x="1058494" y="56959"/>
                  </a:lnTo>
                  <a:lnTo>
                    <a:pt x="1048207" y="52285"/>
                  </a:lnTo>
                  <a:lnTo>
                    <a:pt x="1048461" y="61188"/>
                  </a:lnTo>
                  <a:lnTo>
                    <a:pt x="1048613" y="70281"/>
                  </a:lnTo>
                  <a:lnTo>
                    <a:pt x="1050429" y="77787"/>
                  </a:lnTo>
                  <a:lnTo>
                    <a:pt x="1055700" y="81889"/>
                  </a:lnTo>
                  <a:lnTo>
                    <a:pt x="1057897" y="70281"/>
                  </a:lnTo>
                  <a:lnTo>
                    <a:pt x="1060272" y="62471"/>
                  </a:lnTo>
                  <a:close/>
                </a:path>
                <a:path extrusionOk="0" h="284479" w="10314940">
                  <a:moveTo>
                    <a:pt x="1239862" y="141122"/>
                  </a:moveTo>
                  <a:lnTo>
                    <a:pt x="1238046" y="141020"/>
                  </a:lnTo>
                  <a:lnTo>
                    <a:pt x="1237183" y="141020"/>
                  </a:lnTo>
                  <a:lnTo>
                    <a:pt x="1227023" y="143052"/>
                  </a:lnTo>
                  <a:lnTo>
                    <a:pt x="1219987" y="148310"/>
                  </a:lnTo>
                  <a:lnTo>
                    <a:pt x="1214793" y="155536"/>
                  </a:lnTo>
                  <a:lnTo>
                    <a:pt x="1210170" y="163474"/>
                  </a:lnTo>
                  <a:lnTo>
                    <a:pt x="1221105" y="161353"/>
                  </a:lnTo>
                  <a:lnTo>
                    <a:pt x="1231201" y="158394"/>
                  </a:lnTo>
                  <a:lnTo>
                    <a:pt x="1238199" y="152374"/>
                  </a:lnTo>
                  <a:lnTo>
                    <a:pt x="1239862" y="141122"/>
                  </a:lnTo>
                  <a:close/>
                </a:path>
                <a:path extrusionOk="0" h="284479" w="10314940">
                  <a:moveTo>
                    <a:pt x="1357972" y="138988"/>
                  </a:moveTo>
                  <a:lnTo>
                    <a:pt x="1356360" y="124002"/>
                  </a:lnTo>
                  <a:lnTo>
                    <a:pt x="1351686" y="112014"/>
                  </a:lnTo>
                  <a:lnTo>
                    <a:pt x="1342885" y="104140"/>
                  </a:lnTo>
                  <a:lnTo>
                    <a:pt x="1342694" y="120853"/>
                  </a:lnTo>
                  <a:lnTo>
                    <a:pt x="1342758" y="137388"/>
                  </a:lnTo>
                  <a:lnTo>
                    <a:pt x="1346555" y="150228"/>
                  </a:lnTo>
                  <a:lnTo>
                    <a:pt x="1357579" y="155867"/>
                  </a:lnTo>
                  <a:lnTo>
                    <a:pt x="1357972" y="138988"/>
                  </a:lnTo>
                  <a:close/>
                </a:path>
                <a:path extrusionOk="0" h="284479" w="10314940">
                  <a:moveTo>
                    <a:pt x="1416989" y="81165"/>
                  </a:moveTo>
                  <a:lnTo>
                    <a:pt x="1416519" y="74295"/>
                  </a:lnTo>
                  <a:lnTo>
                    <a:pt x="1412532" y="70091"/>
                  </a:lnTo>
                  <a:lnTo>
                    <a:pt x="1407477" y="68262"/>
                  </a:lnTo>
                  <a:lnTo>
                    <a:pt x="1402321" y="68262"/>
                  </a:lnTo>
                  <a:lnTo>
                    <a:pt x="1395641" y="69240"/>
                  </a:lnTo>
                  <a:lnTo>
                    <a:pt x="1389329" y="72034"/>
                  </a:lnTo>
                  <a:lnTo>
                    <a:pt x="1383868" y="76339"/>
                  </a:lnTo>
                  <a:lnTo>
                    <a:pt x="1379728" y="81902"/>
                  </a:lnTo>
                  <a:lnTo>
                    <a:pt x="1381328" y="81292"/>
                  </a:lnTo>
                  <a:lnTo>
                    <a:pt x="1383296" y="81064"/>
                  </a:lnTo>
                  <a:lnTo>
                    <a:pt x="1388643" y="81064"/>
                  </a:lnTo>
                  <a:lnTo>
                    <a:pt x="1403083" y="82892"/>
                  </a:lnTo>
                  <a:lnTo>
                    <a:pt x="1412455" y="82892"/>
                  </a:lnTo>
                  <a:lnTo>
                    <a:pt x="1416989" y="81165"/>
                  </a:lnTo>
                  <a:close/>
                </a:path>
                <a:path extrusionOk="0" h="284479" w="10314940">
                  <a:moveTo>
                    <a:pt x="1475486" y="52285"/>
                  </a:moveTo>
                  <a:lnTo>
                    <a:pt x="1473631" y="43522"/>
                  </a:lnTo>
                  <a:lnTo>
                    <a:pt x="1466430" y="36652"/>
                  </a:lnTo>
                  <a:lnTo>
                    <a:pt x="1456207" y="32156"/>
                  </a:lnTo>
                  <a:lnTo>
                    <a:pt x="1445336" y="30556"/>
                  </a:lnTo>
                  <a:lnTo>
                    <a:pt x="1438694" y="30556"/>
                  </a:lnTo>
                  <a:lnTo>
                    <a:pt x="1433080" y="32613"/>
                  </a:lnTo>
                  <a:lnTo>
                    <a:pt x="1431239" y="37312"/>
                  </a:lnTo>
                  <a:lnTo>
                    <a:pt x="1438630" y="42227"/>
                  </a:lnTo>
                  <a:lnTo>
                    <a:pt x="1445628" y="47586"/>
                  </a:lnTo>
                  <a:lnTo>
                    <a:pt x="1453705" y="51904"/>
                  </a:lnTo>
                  <a:lnTo>
                    <a:pt x="1464310" y="53682"/>
                  </a:lnTo>
                  <a:lnTo>
                    <a:pt x="1467573" y="53682"/>
                  </a:lnTo>
                  <a:lnTo>
                    <a:pt x="1471256" y="53251"/>
                  </a:lnTo>
                  <a:lnTo>
                    <a:pt x="1475486" y="52285"/>
                  </a:lnTo>
                  <a:close/>
                </a:path>
                <a:path extrusionOk="0" h="284479" w="10314940">
                  <a:moveTo>
                    <a:pt x="1512366" y="104127"/>
                  </a:moveTo>
                  <a:lnTo>
                    <a:pt x="1497634" y="104127"/>
                  </a:lnTo>
                  <a:lnTo>
                    <a:pt x="1497634" y="118897"/>
                  </a:lnTo>
                  <a:lnTo>
                    <a:pt x="1512366" y="118897"/>
                  </a:lnTo>
                  <a:lnTo>
                    <a:pt x="1512366" y="104127"/>
                  </a:lnTo>
                  <a:close/>
                </a:path>
                <a:path extrusionOk="0" h="284479" w="10314940">
                  <a:moveTo>
                    <a:pt x="1703666" y="52285"/>
                  </a:moveTo>
                  <a:lnTo>
                    <a:pt x="1694599" y="48247"/>
                  </a:lnTo>
                  <a:lnTo>
                    <a:pt x="1686623" y="43091"/>
                  </a:lnTo>
                  <a:lnTo>
                    <a:pt x="1677898" y="38658"/>
                  </a:lnTo>
                  <a:lnTo>
                    <a:pt x="1666570" y="36766"/>
                  </a:lnTo>
                  <a:lnTo>
                    <a:pt x="1664449" y="36766"/>
                  </a:lnTo>
                  <a:lnTo>
                    <a:pt x="1662163" y="36931"/>
                  </a:lnTo>
                  <a:lnTo>
                    <a:pt x="1659674" y="37299"/>
                  </a:lnTo>
                  <a:lnTo>
                    <a:pt x="1661502" y="46062"/>
                  </a:lnTo>
                  <a:lnTo>
                    <a:pt x="1668665" y="52933"/>
                  </a:lnTo>
                  <a:lnTo>
                    <a:pt x="1678825" y="57429"/>
                  </a:lnTo>
                  <a:lnTo>
                    <a:pt x="1689633" y="59029"/>
                  </a:lnTo>
                  <a:lnTo>
                    <a:pt x="1696237" y="59029"/>
                  </a:lnTo>
                  <a:lnTo>
                    <a:pt x="1701812" y="56972"/>
                  </a:lnTo>
                  <a:lnTo>
                    <a:pt x="1703666" y="52285"/>
                  </a:lnTo>
                  <a:close/>
                </a:path>
                <a:path extrusionOk="0" h="284479" w="10314940">
                  <a:moveTo>
                    <a:pt x="1837677" y="34709"/>
                  </a:moveTo>
                  <a:lnTo>
                    <a:pt x="1834464" y="28282"/>
                  </a:lnTo>
                  <a:lnTo>
                    <a:pt x="1828025" y="28282"/>
                  </a:lnTo>
                  <a:lnTo>
                    <a:pt x="1826171" y="28282"/>
                  </a:lnTo>
                  <a:lnTo>
                    <a:pt x="1824037" y="28816"/>
                  </a:lnTo>
                  <a:lnTo>
                    <a:pt x="1821637" y="30048"/>
                  </a:lnTo>
                  <a:lnTo>
                    <a:pt x="1821637" y="52285"/>
                  </a:lnTo>
                  <a:lnTo>
                    <a:pt x="1823986" y="53467"/>
                  </a:lnTo>
                  <a:lnTo>
                    <a:pt x="1826082" y="53987"/>
                  </a:lnTo>
                  <a:lnTo>
                    <a:pt x="1834400" y="53987"/>
                  </a:lnTo>
                  <a:lnTo>
                    <a:pt x="1837639" y="47561"/>
                  </a:lnTo>
                  <a:lnTo>
                    <a:pt x="1837677" y="34709"/>
                  </a:lnTo>
                  <a:close/>
                </a:path>
                <a:path extrusionOk="0" h="284479" w="10314940">
                  <a:moveTo>
                    <a:pt x="2079459" y="111391"/>
                  </a:moveTo>
                  <a:lnTo>
                    <a:pt x="2075268" y="107061"/>
                  </a:lnTo>
                  <a:lnTo>
                    <a:pt x="2070481" y="105156"/>
                  </a:lnTo>
                  <a:lnTo>
                    <a:pt x="2065782" y="105156"/>
                  </a:lnTo>
                  <a:lnTo>
                    <a:pt x="2057019" y="107353"/>
                  </a:lnTo>
                  <a:lnTo>
                    <a:pt x="2049538" y="113398"/>
                  </a:lnTo>
                  <a:lnTo>
                    <a:pt x="2044382" y="122440"/>
                  </a:lnTo>
                  <a:lnTo>
                    <a:pt x="2042642" y="133642"/>
                  </a:lnTo>
                  <a:lnTo>
                    <a:pt x="2054885" y="131038"/>
                  </a:lnTo>
                  <a:lnTo>
                    <a:pt x="2064080" y="125450"/>
                  </a:lnTo>
                  <a:lnTo>
                    <a:pt x="2079459" y="111391"/>
                  </a:lnTo>
                  <a:close/>
                </a:path>
                <a:path extrusionOk="0" h="284479" w="10314940">
                  <a:moveTo>
                    <a:pt x="2300478" y="133629"/>
                  </a:moveTo>
                  <a:lnTo>
                    <a:pt x="2278329" y="133629"/>
                  </a:lnTo>
                  <a:lnTo>
                    <a:pt x="2278329" y="148374"/>
                  </a:lnTo>
                  <a:lnTo>
                    <a:pt x="2300478" y="148374"/>
                  </a:lnTo>
                  <a:lnTo>
                    <a:pt x="2300478" y="133629"/>
                  </a:lnTo>
                  <a:close/>
                </a:path>
                <a:path extrusionOk="0" h="284479" w="10314940">
                  <a:moveTo>
                    <a:pt x="2329815" y="52285"/>
                  </a:moveTo>
                  <a:lnTo>
                    <a:pt x="2322919" y="48425"/>
                  </a:lnTo>
                  <a:lnTo>
                    <a:pt x="2316861" y="46761"/>
                  </a:lnTo>
                  <a:lnTo>
                    <a:pt x="2311476" y="46761"/>
                  </a:lnTo>
                  <a:lnTo>
                    <a:pt x="2301100" y="49022"/>
                  </a:lnTo>
                  <a:lnTo>
                    <a:pt x="2292337" y="55079"/>
                  </a:lnTo>
                  <a:lnTo>
                    <a:pt x="2284857" y="63855"/>
                  </a:lnTo>
                  <a:lnTo>
                    <a:pt x="2278303" y="74282"/>
                  </a:lnTo>
                  <a:lnTo>
                    <a:pt x="2292985" y="70637"/>
                  </a:lnTo>
                  <a:lnTo>
                    <a:pt x="2307501" y="66789"/>
                  </a:lnTo>
                  <a:lnTo>
                    <a:pt x="2320302" y="61188"/>
                  </a:lnTo>
                  <a:lnTo>
                    <a:pt x="2329815" y="52285"/>
                  </a:lnTo>
                  <a:close/>
                </a:path>
                <a:path extrusionOk="0" h="284479" w="10314940">
                  <a:moveTo>
                    <a:pt x="2455278" y="59664"/>
                  </a:moveTo>
                  <a:lnTo>
                    <a:pt x="2453271" y="59893"/>
                  </a:lnTo>
                  <a:lnTo>
                    <a:pt x="2451087" y="59956"/>
                  </a:lnTo>
                  <a:lnTo>
                    <a:pt x="2434412" y="59905"/>
                  </a:lnTo>
                  <a:lnTo>
                    <a:pt x="2427084" y="60591"/>
                  </a:lnTo>
                  <a:lnTo>
                    <a:pt x="2425611" y="67043"/>
                  </a:lnTo>
                  <a:lnTo>
                    <a:pt x="2429865" y="71183"/>
                  </a:lnTo>
                  <a:lnTo>
                    <a:pt x="2435555" y="73596"/>
                  </a:lnTo>
                  <a:lnTo>
                    <a:pt x="2447734" y="73596"/>
                  </a:lnTo>
                  <a:lnTo>
                    <a:pt x="2453944" y="69456"/>
                  </a:lnTo>
                  <a:lnTo>
                    <a:pt x="2455278" y="59664"/>
                  </a:lnTo>
                  <a:close/>
                </a:path>
                <a:path extrusionOk="0" h="284479" w="10314940">
                  <a:moveTo>
                    <a:pt x="2492768" y="155397"/>
                  </a:moveTo>
                  <a:lnTo>
                    <a:pt x="2489339" y="148069"/>
                  </a:lnTo>
                  <a:lnTo>
                    <a:pt x="2483561" y="142760"/>
                  </a:lnTo>
                  <a:lnTo>
                    <a:pt x="2477198" y="140716"/>
                  </a:lnTo>
                  <a:lnTo>
                    <a:pt x="2473731" y="140716"/>
                  </a:lnTo>
                  <a:lnTo>
                    <a:pt x="2470823" y="142925"/>
                  </a:lnTo>
                  <a:lnTo>
                    <a:pt x="2469972" y="148386"/>
                  </a:lnTo>
                  <a:lnTo>
                    <a:pt x="2476525" y="151244"/>
                  </a:lnTo>
                  <a:lnTo>
                    <a:pt x="2481326" y="155702"/>
                  </a:lnTo>
                  <a:lnTo>
                    <a:pt x="2485987" y="160286"/>
                  </a:lnTo>
                  <a:lnTo>
                    <a:pt x="2492095" y="163474"/>
                  </a:lnTo>
                  <a:lnTo>
                    <a:pt x="2492768" y="155397"/>
                  </a:lnTo>
                  <a:close/>
                </a:path>
                <a:path extrusionOk="0" h="284479" w="10314940">
                  <a:moveTo>
                    <a:pt x="2550782" y="74282"/>
                  </a:moveTo>
                  <a:lnTo>
                    <a:pt x="2528938" y="74282"/>
                  </a:lnTo>
                  <a:lnTo>
                    <a:pt x="2528938" y="89382"/>
                  </a:lnTo>
                  <a:lnTo>
                    <a:pt x="2550782" y="89382"/>
                  </a:lnTo>
                  <a:lnTo>
                    <a:pt x="2550782" y="74282"/>
                  </a:lnTo>
                  <a:close/>
                </a:path>
                <a:path extrusionOk="0" h="284479" w="10314940">
                  <a:moveTo>
                    <a:pt x="2562275" y="154063"/>
                  </a:moveTo>
                  <a:lnTo>
                    <a:pt x="2557437" y="145554"/>
                  </a:lnTo>
                  <a:lnTo>
                    <a:pt x="2543632" y="141122"/>
                  </a:lnTo>
                  <a:lnTo>
                    <a:pt x="2543225" y="153771"/>
                  </a:lnTo>
                  <a:lnTo>
                    <a:pt x="2535974" y="159524"/>
                  </a:lnTo>
                  <a:lnTo>
                    <a:pt x="2527008" y="163474"/>
                  </a:lnTo>
                  <a:lnTo>
                    <a:pt x="2521470" y="170738"/>
                  </a:lnTo>
                  <a:lnTo>
                    <a:pt x="2522931" y="170510"/>
                  </a:lnTo>
                  <a:lnTo>
                    <a:pt x="2524252" y="170395"/>
                  </a:lnTo>
                  <a:lnTo>
                    <a:pt x="2531135" y="170395"/>
                  </a:lnTo>
                  <a:lnTo>
                    <a:pt x="2544356" y="179603"/>
                  </a:lnTo>
                  <a:lnTo>
                    <a:pt x="2552255" y="179603"/>
                  </a:lnTo>
                  <a:lnTo>
                    <a:pt x="2554973" y="179197"/>
                  </a:lnTo>
                  <a:lnTo>
                    <a:pt x="2558262" y="178231"/>
                  </a:lnTo>
                  <a:lnTo>
                    <a:pt x="2561450" y="165366"/>
                  </a:lnTo>
                  <a:lnTo>
                    <a:pt x="2562275" y="154063"/>
                  </a:lnTo>
                  <a:close/>
                </a:path>
                <a:path extrusionOk="0" h="284479" w="10314940">
                  <a:moveTo>
                    <a:pt x="2566949" y="51663"/>
                  </a:moveTo>
                  <a:lnTo>
                    <a:pt x="2566759" y="51663"/>
                  </a:lnTo>
                  <a:lnTo>
                    <a:pt x="2538336" y="53530"/>
                  </a:lnTo>
                  <a:lnTo>
                    <a:pt x="2558262" y="52285"/>
                  </a:lnTo>
                  <a:lnTo>
                    <a:pt x="2566949" y="51663"/>
                  </a:lnTo>
                  <a:close/>
                </a:path>
                <a:path extrusionOk="0" h="284479" w="10314940">
                  <a:moveTo>
                    <a:pt x="2578722" y="125031"/>
                  </a:moveTo>
                  <a:lnTo>
                    <a:pt x="2572943" y="118884"/>
                  </a:lnTo>
                  <a:lnTo>
                    <a:pt x="2563088" y="124917"/>
                  </a:lnTo>
                  <a:lnTo>
                    <a:pt x="2560663" y="129273"/>
                  </a:lnTo>
                  <a:lnTo>
                    <a:pt x="2563330" y="131914"/>
                  </a:lnTo>
                  <a:lnTo>
                    <a:pt x="2568778" y="132803"/>
                  </a:lnTo>
                  <a:lnTo>
                    <a:pt x="2574506" y="131953"/>
                  </a:lnTo>
                  <a:lnTo>
                    <a:pt x="2578531" y="129374"/>
                  </a:lnTo>
                  <a:lnTo>
                    <a:pt x="2578722" y="125031"/>
                  </a:lnTo>
                  <a:close/>
                </a:path>
                <a:path extrusionOk="0" h="284479" w="10314940">
                  <a:moveTo>
                    <a:pt x="2624429" y="118884"/>
                  </a:moveTo>
                  <a:lnTo>
                    <a:pt x="2617762" y="115062"/>
                  </a:lnTo>
                  <a:lnTo>
                    <a:pt x="2614841" y="107391"/>
                  </a:lnTo>
                  <a:lnTo>
                    <a:pt x="2611818" y="99860"/>
                  </a:lnTo>
                  <a:lnTo>
                    <a:pt x="2604833" y="96469"/>
                  </a:lnTo>
                  <a:lnTo>
                    <a:pt x="2604135" y="96469"/>
                  </a:lnTo>
                  <a:lnTo>
                    <a:pt x="2602585" y="96647"/>
                  </a:lnTo>
                  <a:lnTo>
                    <a:pt x="2601036" y="107099"/>
                  </a:lnTo>
                  <a:lnTo>
                    <a:pt x="2604020" y="116738"/>
                  </a:lnTo>
                  <a:lnTo>
                    <a:pt x="2609761" y="123812"/>
                  </a:lnTo>
                  <a:lnTo>
                    <a:pt x="2616479" y="126555"/>
                  </a:lnTo>
                  <a:lnTo>
                    <a:pt x="2619756" y="126555"/>
                  </a:lnTo>
                  <a:lnTo>
                    <a:pt x="2622727" y="124320"/>
                  </a:lnTo>
                  <a:lnTo>
                    <a:pt x="2624429" y="118884"/>
                  </a:lnTo>
                  <a:close/>
                </a:path>
                <a:path extrusionOk="0" h="284479" w="10314940">
                  <a:moveTo>
                    <a:pt x="2690888" y="7810"/>
                  </a:moveTo>
                  <a:lnTo>
                    <a:pt x="2687802" y="2565"/>
                  </a:lnTo>
                  <a:lnTo>
                    <a:pt x="2683992" y="495"/>
                  </a:lnTo>
                  <a:lnTo>
                    <a:pt x="2680157" y="495"/>
                  </a:lnTo>
                  <a:lnTo>
                    <a:pt x="2670860" y="4305"/>
                  </a:lnTo>
                  <a:lnTo>
                    <a:pt x="2664104" y="13106"/>
                  </a:lnTo>
                  <a:lnTo>
                    <a:pt x="2662529" y="22987"/>
                  </a:lnTo>
                  <a:lnTo>
                    <a:pt x="2668740" y="30035"/>
                  </a:lnTo>
                  <a:lnTo>
                    <a:pt x="2671127" y="21272"/>
                  </a:lnTo>
                  <a:lnTo>
                    <a:pt x="2678646" y="17665"/>
                  </a:lnTo>
                  <a:lnTo>
                    <a:pt x="2686748" y="14706"/>
                  </a:lnTo>
                  <a:lnTo>
                    <a:pt x="2690888" y="7810"/>
                  </a:lnTo>
                  <a:close/>
                </a:path>
                <a:path extrusionOk="0" h="284479" w="10314940">
                  <a:moveTo>
                    <a:pt x="2734970" y="163474"/>
                  </a:moveTo>
                  <a:lnTo>
                    <a:pt x="2729725" y="159613"/>
                  </a:lnTo>
                  <a:lnTo>
                    <a:pt x="2725318" y="158153"/>
                  </a:lnTo>
                  <a:lnTo>
                    <a:pt x="2721826" y="158153"/>
                  </a:lnTo>
                  <a:lnTo>
                    <a:pt x="2716428" y="158153"/>
                  </a:lnTo>
                  <a:lnTo>
                    <a:pt x="2713228" y="161632"/>
                  </a:lnTo>
                  <a:lnTo>
                    <a:pt x="2711805" y="168605"/>
                  </a:lnTo>
                  <a:lnTo>
                    <a:pt x="2713596" y="172085"/>
                  </a:lnTo>
                  <a:lnTo>
                    <a:pt x="2721914" y="172085"/>
                  </a:lnTo>
                  <a:lnTo>
                    <a:pt x="2727439" y="169824"/>
                  </a:lnTo>
                  <a:lnTo>
                    <a:pt x="2734970" y="163474"/>
                  </a:lnTo>
                  <a:close/>
                </a:path>
                <a:path extrusionOk="0" h="284479" w="10314940">
                  <a:moveTo>
                    <a:pt x="2955950" y="89395"/>
                  </a:moveTo>
                  <a:lnTo>
                    <a:pt x="2950718" y="85559"/>
                  </a:lnTo>
                  <a:lnTo>
                    <a:pt x="2946311" y="84112"/>
                  </a:lnTo>
                  <a:lnTo>
                    <a:pt x="2942818" y="84112"/>
                  </a:lnTo>
                  <a:lnTo>
                    <a:pt x="2937408" y="84112"/>
                  </a:lnTo>
                  <a:lnTo>
                    <a:pt x="2934195" y="87579"/>
                  </a:lnTo>
                  <a:lnTo>
                    <a:pt x="2932760" y="94538"/>
                  </a:lnTo>
                  <a:lnTo>
                    <a:pt x="2934551" y="98018"/>
                  </a:lnTo>
                  <a:lnTo>
                    <a:pt x="2942856" y="98018"/>
                  </a:lnTo>
                  <a:lnTo>
                    <a:pt x="2948406" y="95758"/>
                  </a:lnTo>
                  <a:lnTo>
                    <a:pt x="2955950" y="89395"/>
                  </a:lnTo>
                  <a:close/>
                </a:path>
                <a:path extrusionOk="0" h="284479" w="10314940">
                  <a:moveTo>
                    <a:pt x="2992767" y="67043"/>
                  </a:moveTo>
                  <a:lnTo>
                    <a:pt x="2987916" y="62623"/>
                  </a:lnTo>
                  <a:lnTo>
                    <a:pt x="2984119" y="60972"/>
                  </a:lnTo>
                  <a:lnTo>
                    <a:pt x="2981312" y="60972"/>
                  </a:lnTo>
                  <a:lnTo>
                    <a:pt x="2977159" y="60972"/>
                  </a:lnTo>
                  <a:lnTo>
                    <a:pt x="2975165" y="64579"/>
                  </a:lnTo>
                  <a:lnTo>
                    <a:pt x="2975114" y="71793"/>
                  </a:lnTo>
                  <a:lnTo>
                    <a:pt x="2977070" y="75399"/>
                  </a:lnTo>
                  <a:lnTo>
                    <a:pt x="2983725" y="75399"/>
                  </a:lnTo>
                  <a:lnTo>
                    <a:pt x="2987751" y="73190"/>
                  </a:lnTo>
                  <a:lnTo>
                    <a:pt x="2992767" y="67043"/>
                  </a:lnTo>
                  <a:close/>
                </a:path>
                <a:path extrusionOk="0" h="284479" w="10314940">
                  <a:moveTo>
                    <a:pt x="3013379" y="228663"/>
                  </a:moveTo>
                  <a:lnTo>
                    <a:pt x="3007715" y="222465"/>
                  </a:lnTo>
                  <a:lnTo>
                    <a:pt x="2997733" y="228523"/>
                  </a:lnTo>
                  <a:lnTo>
                    <a:pt x="2995257" y="232905"/>
                  </a:lnTo>
                  <a:lnTo>
                    <a:pt x="2997936" y="235572"/>
                  </a:lnTo>
                  <a:lnTo>
                    <a:pt x="3003397" y="236474"/>
                  </a:lnTo>
                  <a:lnTo>
                    <a:pt x="3009112" y="235623"/>
                  </a:lnTo>
                  <a:lnTo>
                    <a:pt x="3013151" y="233032"/>
                  </a:lnTo>
                  <a:lnTo>
                    <a:pt x="3013379" y="228663"/>
                  </a:lnTo>
                  <a:close/>
                </a:path>
                <a:path extrusionOk="0" h="284479" w="10314940">
                  <a:moveTo>
                    <a:pt x="3086100" y="10947"/>
                  </a:moveTo>
                  <a:lnTo>
                    <a:pt x="3081439" y="190"/>
                  </a:lnTo>
                  <a:lnTo>
                    <a:pt x="3073920" y="11328"/>
                  </a:lnTo>
                  <a:lnTo>
                    <a:pt x="3062224" y="18186"/>
                  </a:lnTo>
                  <a:lnTo>
                    <a:pt x="3050908" y="25336"/>
                  </a:lnTo>
                  <a:lnTo>
                    <a:pt x="3044533" y="37299"/>
                  </a:lnTo>
                  <a:lnTo>
                    <a:pt x="3046209" y="37604"/>
                  </a:lnTo>
                  <a:lnTo>
                    <a:pt x="3047898" y="37744"/>
                  </a:lnTo>
                  <a:lnTo>
                    <a:pt x="3049587" y="37744"/>
                  </a:lnTo>
                  <a:lnTo>
                    <a:pt x="3066377" y="33515"/>
                  </a:lnTo>
                  <a:lnTo>
                    <a:pt x="3079813" y="23317"/>
                  </a:lnTo>
                  <a:lnTo>
                    <a:pt x="3086100" y="10947"/>
                  </a:lnTo>
                  <a:close/>
                </a:path>
                <a:path extrusionOk="0" h="284479" w="10314940">
                  <a:moveTo>
                    <a:pt x="3140113" y="22555"/>
                  </a:moveTo>
                  <a:lnTo>
                    <a:pt x="3135287" y="18161"/>
                  </a:lnTo>
                  <a:lnTo>
                    <a:pt x="3131515" y="16510"/>
                  </a:lnTo>
                  <a:lnTo>
                    <a:pt x="3128708" y="16510"/>
                  </a:lnTo>
                  <a:lnTo>
                    <a:pt x="3124555" y="16510"/>
                  </a:lnTo>
                  <a:lnTo>
                    <a:pt x="3122549" y="20142"/>
                  </a:lnTo>
                  <a:lnTo>
                    <a:pt x="3122485" y="27381"/>
                  </a:lnTo>
                  <a:lnTo>
                    <a:pt x="3124428" y="31013"/>
                  </a:lnTo>
                  <a:lnTo>
                    <a:pt x="3131070" y="31013"/>
                  </a:lnTo>
                  <a:lnTo>
                    <a:pt x="3135084" y="28778"/>
                  </a:lnTo>
                  <a:lnTo>
                    <a:pt x="3140113" y="22555"/>
                  </a:lnTo>
                  <a:close/>
                </a:path>
                <a:path extrusionOk="0" h="284479" w="10314940">
                  <a:moveTo>
                    <a:pt x="4016806" y="148386"/>
                  </a:moveTo>
                  <a:lnTo>
                    <a:pt x="3998112" y="152082"/>
                  </a:lnTo>
                  <a:lnTo>
                    <a:pt x="3978071" y="154241"/>
                  </a:lnTo>
                  <a:lnTo>
                    <a:pt x="3960761" y="159054"/>
                  </a:lnTo>
                  <a:lnTo>
                    <a:pt x="3950322" y="170738"/>
                  </a:lnTo>
                  <a:lnTo>
                    <a:pt x="3953103" y="170408"/>
                  </a:lnTo>
                  <a:lnTo>
                    <a:pt x="3960012" y="170408"/>
                  </a:lnTo>
                  <a:lnTo>
                    <a:pt x="3973258" y="179603"/>
                  </a:lnTo>
                  <a:lnTo>
                    <a:pt x="3981132" y="179603"/>
                  </a:lnTo>
                  <a:lnTo>
                    <a:pt x="3983850" y="179197"/>
                  </a:lnTo>
                  <a:lnTo>
                    <a:pt x="3987127" y="178231"/>
                  </a:lnTo>
                  <a:lnTo>
                    <a:pt x="3989400" y="165493"/>
                  </a:lnTo>
                  <a:lnTo>
                    <a:pt x="4000804" y="162013"/>
                  </a:lnTo>
                  <a:lnTo>
                    <a:pt x="4012793" y="159169"/>
                  </a:lnTo>
                  <a:lnTo>
                    <a:pt x="4016806" y="148386"/>
                  </a:lnTo>
                  <a:close/>
                </a:path>
                <a:path extrusionOk="0" h="284479" w="10314940">
                  <a:moveTo>
                    <a:pt x="4510278" y="30048"/>
                  </a:moveTo>
                  <a:lnTo>
                    <a:pt x="4508728" y="30835"/>
                  </a:lnTo>
                  <a:lnTo>
                    <a:pt x="4507217" y="31165"/>
                  </a:lnTo>
                  <a:lnTo>
                    <a:pt x="4501794" y="31165"/>
                  </a:lnTo>
                  <a:lnTo>
                    <a:pt x="4498137" y="28765"/>
                  </a:lnTo>
                  <a:lnTo>
                    <a:pt x="4491609" y="23952"/>
                  </a:lnTo>
                  <a:lnTo>
                    <a:pt x="4488739" y="21551"/>
                  </a:lnTo>
                  <a:lnTo>
                    <a:pt x="4486338" y="21551"/>
                  </a:lnTo>
                  <a:lnTo>
                    <a:pt x="4484078" y="21551"/>
                  </a:lnTo>
                  <a:lnTo>
                    <a:pt x="4482236" y="23710"/>
                  </a:lnTo>
                  <a:lnTo>
                    <a:pt x="4480928" y="30048"/>
                  </a:lnTo>
                  <a:lnTo>
                    <a:pt x="4483925" y="31381"/>
                  </a:lnTo>
                  <a:lnTo>
                    <a:pt x="4494847" y="38620"/>
                  </a:lnTo>
                  <a:lnTo>
                    <a:pt x="4506671" y="38620"/>
                  </a:lnTo>
                  <a:lnTo>
                    <a:pt x="4509859" y="36461"/>
                  </a:lnTo>
                  <a:lnTo>
                    <a:pt x="4510278" y="30048"/>
                  </a:lnTo>
                  <a:close/>
                </a:path>
                <a:path extrusionOk="0" h="284479" w="10314940">
                  <a:moveTo>
                    <a:pt x="4534090" y="260159"/>
                  </a:moveTo>
                  <a:lnTo>
                    <a:pt x="4531195" y="252234"/>
                  </a:lnTo>
                  <a:lnTo>
                    <a:pt x="4525950" y="252234"/>
                  </a:lnTo>
                  <a:lnTo>
                    <a:pt x="4525302" y="252260"/>
                  </a:lnTo>
                  <a:lnTo>
                    <a:pt x="4524972" y="252323"/>
                  </a:lnTo>
                  <a:lnTo>
                    <a:pt x="4522432" y="258953"/>
                  </a:lnTo>
                  <a:lnTo>
                    <a:pt x="4519307" y="265049"/>
                  </a:lnTo>
                  <a:lnTo>
                    <a:pt x="4517199" y="272173"/>
                  </a:lnTo>
                  <a:lnTo>
                    <a:pt x="4517733" y="281927"/>
                  </a:lnTo>
                  <a:lnTo>
                    <a:pt x="4520171" y="283337"/>
                  </a:lnTo>
                  <a:lnTo>
                    <a:pt x="4522317" y="283946"/>
                  </a:lnTo>
                  <a:lnTo>
                    <a:pt x="4530852" y="283946"/>
                  </a:lnTo>
                  <a:lnTo>
                    <a:pt x="4533925" y="276021"/>
                  </a:lnTo>
                  <a:lnTo>
                    <a:pt x="4534090" y="260159"/>
                  </a:lnTo>
                  <a:close/>
                </a:path>
                <a:path extrusionOk="0" h="284479" w="10314940">
                  <a:moveTo>
                    <a:pt x="4670539" y="54432"/>
                  </a:moveTo>
                  <a:lnTo>
                    <a:pt x="4667669" y="51181"/>
                  </a:lnTo>
                  <a:lnTo>
                    <a:pt x="4660798" y="51181"/>
                  </a:lnTo>
                  <a:lnTo>
                    <a:pt x="4656023" y="51625"/>
                  </a:lnTo>
                  <a:lnTo>
                    <a:pt x="4650232" y="53073"/>
                  </a:lnTo>
                  <a:lnTo>
                    <a:pt x="4643386" y="55689"/>
                  </a:lnTo>
                  <a:lnTo>
                    <a:pt x="4635500" y="59664"/>
                  </a:lnTo>
                  <a:lnTo>
                    <a:pt x="4643513" y="62941"/>
                  </a:lnTo>
                  <a:lnTo>
                    <a:pt x="4650156" y="64198"/>
                  </a:lnTo>
                  <a:lnTo>
                    <a:pt x="4663846" y="64198"/>
                  </a:lnTo>
                  <a:lnTo>
                    <a:pt x="4668634" y="60934"/>
                  </a:lnTo>
                  <a:lnTo>
                    <a:pt x="4670539" y="54432"/>
                  </a:lnTo>
                  <a:close/>
                </a:path>
                <a:path extrusionOk="0" h="284479" w="10314940">
                  <a:moveTo>
                    <a:pt x="4738738" y="22555"/>
                  </a:moveTo>
                  <a:lnTo>
                    <a:pt x="4736427" y="22872"/>
                  </a:lnTo>
                  <a:lnTo>
                    <a:pt x="4733861" y="22936"/>
                  </a:lnTo>
                  <a:lnTo>
                    <a:pt x="4717923" y="22910"/>
                  </a:lnTo>
                  <a:lnTo>
                    <a:pt x="4710569" y="23507"/>
                  </a:lnTo>
                  <a:lnTo>
                    <a:pt x="4709122" y="30048"/>
                  </a:lnTo>
                  <a:lnTo>
                    <a:pt x="4713351" y="34175"/>
                  </a:lnTo>
                  <a:lnTo>
                    <a:pt x="4719028" y="36588"/>
                  </a:lnTo>
                  <a:lnTo>
                    <a:pt x="4731207" y="36588"/>
                  </a:lnTo>
                  <a:lnTo>
                    <a:pt x="4737430" y="32423"/>
                  </a:lnTo>
                  <a:lnTo>
                    <a:pt x="4738738" y="22555"/>
                  </a:lnTo>
                  <a:close/>
                </a:path>
                <a:path extrusionOk="0" h="284479" w="10314940">
                  <a:moveTo>
                    <a:pt x="4952517" y="119481"/>
                  </a:moveTo>
                  <a:lnTo>
                    <a:pt x="4944745" y="111391"/>
                  </a:lnTo>
                  <a:lnTo>
                    <a:pt x="4944529" y="124129"/>
                  </a:lnTo>
                  <a:lnTo>
                    <a:pt x="4937366" y="129844"/>
                  </a:lnTo>
                  <a:lnTo>
                    <a:pt x="4928451" y="133769"/>
                  </a:lnTo>
                  <a:lnTo>
                    <a:pt x="4922939" y="141122"/>
                  </a:lnTo>
                  <a:lnTo>
                    <a:pt x="4925923" y="142417"/>
                  </a:lnTo>
                  <a:lnTo>
                    <a:pt x="4928857" y="142989"/>
                  </a:lnTo>
                  <a:lnTo>
                    <a:pt x="4931651" y="142989"/>
                  </a:lnTo>
                  <a:lnTo>
                    <a:pt x="4943767" y="139103"/>
                  </a:lnTo>
                  <a:lnTo>
                    <a:pt x="4951450" y="129997"/>
                  </a:lnTo>
                  <a:lnTo>
                    <a:pt x="4952517" y="119481"/>
                  </a:lnTo>
                  <a:close/>
                </a:path>
                <a:path extrusionOk="0" h="284479" w="10314940">
                  <a:moveTo>
                    <a:pt x="5025898" y="22555"/>
                  </a:moveTo>
                  <a:lnTo>
                    <a:pt x="5003711" y="22555"/>
                  </a:lnTo>
                  <a:lnTo>
                    <a:pt x="5003711" y="37299"/>
                  </a:lnTo>
                  <a:lnTo>
                    <a:pt x="5025898" y="37299"/>
                  </a:lnTo>
                  <a:lnTo>
                    <a:pt x="5025898" y="22555"/>
                  </a:lnTo>
                  <a:close/>
                </a:path>
                <a:path extrusionOk="0" h="284479" w="10314940">
                  <a:moveTo>
                    <a:pt x="5127739" y="151892"/>
                  </a:moveTo>
                  <a:lnTo>
                    <a:pt x="5122659" y="143992"/>
                  </a:lnTo>
                  <a:lnTo>
                    <a:pt x="5111648" y="140754"/>
                  </a:lnTo>
                  <a:lnTo>
                    <a:pt x="5110200" y="140754"/>
                  </a:lnTo>
                  <a:lnTo>
                    <a:pt x="5108651" y="140868"/>
                  </a:lnTo>
                  <a:lnTo>
                    <a:pt x="5107013" y="141122"/>
                  </a:lnTo>
                  <a:lnTo>
                    <a:pt x="5108257" y="150787"/>
                  </a:lnTo>
                  <a:lnTo>
                    <a:pt x="5110912" y="159169"/>
                  </a:lnTo>
                  <a:lnTo>
                    <a:pt x="5115293" y="165938"/>
                  </a:lnTo>
                  <a:lnTo>
                    <a:pt x="5121707" y="170738"/>
                  </a:lnTo>
                  <a:lnTo>
                    <a:pt x="5127295" y="161721"/>
                  </a:lnTo>
                  <a:lnTo>
                    <a:pt x="5127739" y="151892"/>
                  </a:lnTo>
                  <a:close/>
                </a:path>
                <a:path extrusionOk="0" h="284479" w="10314940">
                  <a:moveTo>
                    <a:pt x="5187874" y="148386"/>
                  </a:moveTo>
                  <a:lnTo>
                    <a:pt x="5175097" y="152273"/>
                  </a:lnTo>
                  <a:lnTo>
                    <a:pt x="5163871" y="157683"/>
                  </a:lnTo>
                  <a:lnTo>
                    <a:pt x="5155438" y="165912"/>
                  </a:lnTo>
                  <a:lnTo>
                    <a:pt x="5151031" y="178231"/>
                  </a:lnTo>
                  <a:lnTo>
                    <a:pt x="5154346" y="178943"/>
                  </a:lnTo>
                  <a:lnTo>
                    <a:pt x="5157267" y="179273"/>
                  </a:lnTo>
                  <a:lnTo>
                    <a:pt x="5159870" y="179273"/>
                  </a:lnTo>
                  <a:lnTo>
                    <a:pt x="5171452" y="176174"/>
                  </a:lnTo>
                  <a:lnTo>
                    <a:pt x="5178437" y="168440"/>
                  </a:lnTo>
                  <a:lnTo>
                    <a:pt x="5187874" y="148386"/>
                  </a:lnTo>
                  <a:close/>
                </a:path>
                <a:path extrusionOk="0" h="284479" w="10314940">
                  <a:moveTo>
                    <a:pt x="5269027" y="44792"/>
                  </a:moveTo>
                  <a:lnTo>
                    <a:pt x="5263045" y="43700"/>
                  </a:lnTo>
                  <a:lnTo>
                    <a:pt x="5258308" y="43243"/>
                  </a:lnTo>
                  <a:lnTo>
                    <a:pt x="5254650" y="43243"/>
                  </a:lnTo>
                  <a:lnTo>
                    <a:pt x="5246052" y="43243"/>
                  </a:lnTo>
                  <a:lnTo>
                    <a:pt x="5243334" y="45732"/>
                  </a:lnTo>
                  <a:lnTo>
                    <a:pt x="5244795" y="50723"/>
                  </a:lnTo>
                  <a:lnTo>
                    <a:pt x="5248961" y="53213"/>
                  </a:lnTo>
                  <a:lnTo>
                    <a:pt x="5258879" y="53213"/>
                  </a:lnTo>
                  <a:lnTo>
                    <a:pt x="5264505" y="51066"/>
                  </a:lnTo>
                  <a:lnTo>
                    <a:pt x="5269027" y="44792"/>
                  </a:lnTo>
                  <a:close/>
                </a:path>
                <a:path extrusionOk="0" h="284479" w="10314940">
                  <a:moveTo>
                    <a:pt x="5549036" y="74282"/>
                  </a:moveTo>
                  <a:lnTo>
                    <a:pt x="5546560" y="74625"/>
                  </a:lnTo>
                  <a:lnTo>
                    <a:pt x="5528767" y="74663"/>
                  </a:lnTo>
                  <a:lnTo>
                    <a:pt x="5520918" y="75107"/>
                  </a:lnTo>
                  <a:lnTo>
                    <a:pt x="5519356" y="81889"/>
                  </a:lnTo>
                  <a:lnTo>
                    <a:pt x="5523585" y="85966"/>
                  </a:lnTo>
                  <a:lnTo>
                    <a:pt x="5529250" y="88341"/>
                  </a:lnTo>
                  <a:lnTo>
                    <a:pt x="5541454" y="88341"/>
                  </a:lnTo>
                  <a:lnTo>
                    <a:pt x="5547703" y="84188"/>
                  </a:lnTo>
                  <a:lnTo>
                    <a:pt x="5549036" y="74282"/>
                  </a:lnTo>
                  <a:close/>
                </a:path>
                <a:path extrusionOk="0" h="284479" w="10314940">
                  <a:moveTo>
                    <a:pt x="5718162" y="22555"/>
                  </a:moveTo>
                  <a:lnTo>
                    <a:pt x="5717400" y="8699"/>
                  </a:lnTo>
                  <a:lnTo>
                    <a:pt x="5715584" y="3111"/>
                  </a:lnTo>
                  <a:lnTo>
                    <a:pt x="5710961" y="190"/>
                  </a:lnTo>
                  <a:lnTo>
                    <a:pt x="5710961" y="15290"/>
                  </a:lnTo>
                  <a:lnTo>
                    <a:pt x="5702122" y="16446"/>
                  </a:lnTo>
                  <a:lnTo>
                    <a:pt x="5690019" y="13906"/>
                  </a:lnTo>
                  <a:lnTo>
                    <a:pt x="5688863" y="22555"/>
                  </a:lnTo>
                  <a:lnTo>
                    <a:pt x="5718162" y="22555"/>
                  </a:lnTo>
                  <a:close/>
                </a:path>
                <a:path extrusionOk="0" h="284479" w="10314940">
                  <a:moveTo>
                    <a:pt x="5782894" y="15976"/>
                  </a:moveTo>
                  <a:lnTo>
                    <a:pt x="5769991" y="7810"/>
                  </a:lnTo>
                  <a:lnTo>
                    <a:pt x="5768251" y="19545"/>
                  </a:lnTo>
                  <a:lnTo>
                    <a:pt x="5755500" y="24625"/>
                  </a:lnTo>
                  <a:lnTo>
                    <a:pt x="5746242" y="28676"/>
                  </a:lnTo>
                  <a:lnTo>
                    <a:pt x="5755043" y="37312"/>
                  </a:lnTo>
                  <a:lnTo>
                    <a:pt x="5766536" y="30429"/>
                  </a:lnTo>
                  <a:lnTo>
                    <a:pt x="5778779" y="23418"/>
                  </a:lnTo>
                  <a:lnTo>
                    <a:pt x="5782894" y="15976"/>
                  </a:lnTo>
                  <a:close/>
                </a:path>
                <a:path extrusionOk="0" h="284479" w="10314940">
                  <a:moveTo>
                    <a:pt x="6152972" y="59664"/>
                  </a:moveTo>
                  <a:lnTo>
                    <a:pt x="6146254" y="54889"/>
                  </a:lnTo>
                  <a:lnTo>
                    <a:pt x="6142558" y="46977"/>
                  </a:lnTo>
                  <a:lnTo>
                    <a:pt x="6138316" y="39573"/>
                  </a:lnTo>
                  <a:lnTo>
                    <a:pt x="6129960" y="36309"/>
                  </a:lnTo>
                  <a:lnTo>
                    <a:pt x="6128067" y="36309"/>
                  </a:lnTo>
                  <a:lnTo>
                    <a:pt x="6125857" y="36626"/>
                  </a:lnTo>
                  <a:lnTo>
                    <a:pt x="6123279" y="37312"/>
                  </a:lnTo>
                  <a:lnTo>
                    <a:pt x="6125730" y="45834"/>
                  </a:lnTo>
                  <a:lnTo>
                    <a:pt x="6131331" y="55118"/>
                  </a:lnTo>
                  <a:lnTo>
                    <a:pt x="6138583" y="62585"/>
                  </a:lnTo>
                  <a:lnTo>
                    <a:pt x="6145974" y="65659"/>
                  </a:lnTo>
                  <a:lnTo>
                    <a:pt x="6148806" y="65659"/>
                  </a:lnTo>
                  <a:lnTo>
                    <a:pt x="6151296" y="63919"/>
                  </a:lnTo>
                  <a:lnTo>
                    <a:pt x="6152972" y="59664"/>
                  </a:lnTo>
                  <a:close/>
                </a:path>
                <a:path extrusionOk="0" h="284479" w="10314940">
                  <a:moveTo>
                    <a:pt x="6244653" y="13284"/>
                  </a:moveTo>
                  <a:lnTo>
                    <a:pt x="6241300" y="203"/>
                  </a:lnTo>
                  <a:lnTo>
                    <a:pt x="6223686" y="0"/>
                  </a:lnTo>
                  <a:lnTo>
                    <a:pt x="6213703" y="482"/>
                  </a:lnTo>
                  <a:lnTo>
                    <a:pt x="6205321" y="2565"/>
                  </a:lnTo>
                  <a:lnTo>
                    <a:pt x="6199454" y="7188"/>
                  </a:lnTo>
                  <a:lnTo>
                    <a:pt x="6196990" y="15290"/>
                  </a:lnTo>
                  <a:lnTo>
                    <a:pt x="6199098" y="14655"/>
                  </a:lnTo>
                  <a:lnTo>
                    <a:pt x="6201613" y="14414"/>
                  </a:lnTo>
                  <a:lnTo>
                    <a:pt x="6208065" y="14414"/>
                  </a:lnTo>
                  <a:lnTo>
                    <a:pt x="6224613" y="16141"/>
                  </a:lnTo>
                  <a:lnTo>
                    <a:pt x="6237897" y="16141"/>
                  </a:lnTo>
                  <a:lnTo>
                    <a:pt x="6244653" y="13284"/>
                  </a:lnTo>
                  <a:close/>
                </a:path>
                <a:path extrusionOk="0" h="284479" w="10314940">
                  <a:moveTo>
                    <a:pt x="6292177" y="44970"/>
                  </a:moveTo>
                  <a:lnTo>
                    <a:pt x="6285636" y="37312"/>
                  </a:lnTo>
                  <a:lnTo>
                    <a:pt x="6281458" y="46304"/>
                  </a:lnTo>
                  <a:lnTo>
                    <a:pt x="6267424" y="58229"/>
                  </a:lnTo>
                  <a:lnTo>
                    <a:pt x="6263449" y="67043"/>
                  </a:lnTo>
                  <a:lnTo>
                    <a:pt x="6264402" y="67233"/>
                  </a:lnTo>
                  <a:lnTo>
                    <a:pt x="6265380" y="67322"/>
                  </a:lnTo>
                  <a:lnTo>
                    <a:pt x="6266383" y="67322"/>
                  </a:lnTo>
                  <a:lnTo>
                    <a:pt x="6278537" y="63614"/>
                  </a:lnTo>
                  <a:lnTo>
                    <a:pt x="6288468" y="54952"/>
                  </a:lnTo>
                  <a:lnTo>
                    <a:pt x="6292177" y="44970"/>
                  </a:lnTo>
                  <a:close/>
                </a:path>
                <a:path extrusionOk="0" h="284479" w="10314940">
                  <a:moveTo>
                    <a:pt x="6470955" y="72948"/>
                  </a:moveTo>
                  <a:lnTo>
                    <a:pt x="6469735" y="67030"/>
                  </a:lnTo>
                  <a:lnTo>
                    <a:pt x="6461226" y="66522"/>
                  </a:lnTo>
                  <a:lnTo>
                    <a:pt x="6459690" y="59347"/>
                  </a:lnTo>
                  <a:lnTo>
                    <a:pt x="6450939" y="59347"/>
                  </a:lnTo>
                  <a:lnTo>
                    <a:pt x="6449911" y="59347"/>
                  </a:lnTo>
                  <a:lnTo>
                    <a:pt x="6448793" y="59448"/>
                  </a:lnTo>
                  <a:lnTo>
                    <a:pt x="6447561" y="59664"/>
                  </a:lnTo>
                  <a:lnTo>
                    <a:pt x="6445351" y="66662"/>
                  </a:lnTo>
                  <a:lnTo>
                    <a:pt x="6447612" y="71716"/>
                  </a:lnTo>
                  <a:lnTo>
                    <a:pt x="6452730" y="74790"/>
                  </a:lnTo>
                  <a:lnTo>
                    <a:pt x="6459106" y="75819"/>
                  </a:lnTo>
                  <a:lnTo>
                    <a:pt x="6465278" y="75819"/>
                  </a:lnTo>
                  <a:lnTo>
                    <a:pt x="6470955" y="72948"/>
                  </a:lnTo>
                  <a:close/>
                </a:path>
                <a:path extrusionOk="0" h="284479" w="10314940">
                  <a:moveTo>
                    <a:pt x="6675780" y="22555"/>
                  </a:moveTo>
                  <a:lnTo>
                    <a:pt x="6669329" y="19875"/>
                  </a:lnTo>
                  <a:lnTo>
                    <a:pt x="6664515" y="15481"/>
                  </a:lnTo>
                  <a:lnTo>
                    <a:pt x="6659854" y="10934"/>
                  </a:lnTo>
                  <a:lnTo>
                    <a:pt x="6653885" y="7810"/>
                  </a:lnTo>
                  <a:lnTo>
                    <a:pt x="6653085" y="15811"/>
                  </a:lnTo>
                  <a:lnTo>
                    <a:pt x="6656413" y="23075"/>
                  </a:lnTo>
                  <a:lnTo>
                    <a:pt x="6662115" y="28346"/>
                  </a:lnTo>
                  <a:lnTo>
                    <a:pt x="6668452" y="30378"/>
                  </a:lnTo>
                  <a:lnTo>
                    <a:pt x="6671958" y="30378"/>
                  </a:lnTo>
                  <a:lnTo>
                    <a:pt x="6674904" y="28130"/>
                  </a:lnTo>
                  <a:lnTo>
                    <a:pt x="6675780" y="22555"/>
                  </a:lnTo>
                  <a:close/>
                </a:path>
                <a:path extrusionOk="0" h="284479" w="10314940">
                  <a:moveTo>
                    <a:pt x="6794373" y="84543"/>
                  </a:moveTo>
                  <a:lnTo>
                    <a:pt x="6794170" y="72961"/>
                  </a:lnTo>
                  <a:lnTo>
                    <a:pt x="6786283" y="67030"/>
                  </a:lnTo>
                  <a:lnTo>
                    <a:pt x="6787401" y="79667"/>
                  </a:lnTo>
                  <a:lnTo>
                    <a:pt x="6781952" y="90081"/>
                  </a:lnTo>
                  <a:lnTo>
                    <a:pt x="6778676" y="98234"/>
                  </a:lnTo>
                  <a:lnTo>
                    <a:pt x="6786283" y="104127"/>
                  </a:lnTo>
                  <a:lnTo>
                    <a:pt x="6790525" y="96647"/>
                  </a:lnTo>
                  <a:lnTo>
                    <a:pt x="6794373" y="84543"/>
                  </a:lnTo>
                  <a:close/>
                </a:path>
                <a:path extrusionOk="0" h="284479" w="10314940">
                  <a:moveTo>
                    <a:pt x="6830581" y="200456"/>
                  </a:moveTo>
                  <a:lnTo>
                    <a:pt x="6825793" y="197358"/>
                  </a:lnTo>
                  <a:lnTo>
                    <a:pt x="6817881" y="194500"/>
                  </a:lnTo>
                  <a:lnTo>
                    <a:pt x="6808190" y="192417"/>
                  </a:lnTo>
                  <a:lnTo>
                    <a:pt x="6798094" y="191592"/>
                  </a:lnTo>
                  <a:lnTo>
                    <a:pt x="6788925" y="191592"/>
                  </a:lnTo>
                  <a:lnTo>
                    <a:pt x="6780962" y="193929"/>
                  </a:lnTo>
                  <a:lnTo>
                    <a:pt x="6779082" y="200456"/>
                  </a:lnTo>
                  <a:lnTo>
                    <a:pt x="6783756" y="203581"/>
                  </a:lnTo>
                  <a:lnTo>
                    <a:pt x="6791579" y="206413"/>
                  </a:lnTo>
                  <a:lnTo>
                    <a:pt x="6801205" y="208470"/>
                  </a:lnTo>
                  <a:lnTo>
                    <a:pt x="6811289" y="209257"/>
                  </a:lnTo>
                  <a:lnTo>
                    <a:pt x="6820560" y="209257"/>
                  </a:lnTo>
                  <a:lnTo>
                    <a:pt x="6828663" y="206933"/>
                  </a:lnTo>
                  <a:lnTo>
                    <a:pt x="6830581" y="200456"/>
                  </a:lnTo>
                  <a:close/>
                </a:path>
                <a:path extrusionOk="0" h="284479" w="10314940">
                  <a:moveTo>
                    <a:pt x="6902488" y="167868"/>
                  </a:moveTo>
                  <a:lnTo>
                    <a:pt x="6896760" y="163474"/>
                  </a:lnTo>
                  <a:lnTo>
                    <a:pt x="6893585" y="169379"/>
                  </a:lnTo>
                  <a:lnTo>
                    <a:pt x="6886473" y="171373"/>
                  </a:lnTo>
                  <a:lnTo>
                    <a:pt x="6879031" y="173101"/>
                  </a:lnTo>
                  <a:lnTo>
                    <a:pt x="6874865" y="178231"/>
                  </a:lnTo>
                  <a:lnTo>
                    <a:pt x="6885457" y="178206"/>
                  </a:lnTo>
                  <a:lnTo>
                    <a:pt x="6891274" y="181838"/>
                  </a:lnTo>
                  <a:lnTo>
                    <a:pt x="6896760" y="185496"/>
                  </a:lnTo>
                  <a:lnTo>
                    <a:pt x="6899084" y="179082"/>
                  </a:lnTo>
                  <a:lnTo>
                    <a:pt x="6902132" y="173139"/>
                  </a:lnTo>
                  <a:lnTo>
                    <a:pt x="6902488" y="167868"/>
                  </a:lnTo>
                  <a:close/>
                </a:path>
                <a:path extrusionOk="0" h="284479" w="10314940">
                  <a:moveTo>
                    <a:pt x="7022211" y="89382"/>
                  </a:moveTo>
                  <a:lnTo>
                    <a:pt x="7016191" y="88290"/>
                  </a:lnTo>
                  <a:lnTo>
                    <a:pt x="7011454" y="87833"/>
                  </a:lnTo>
                  <a:lnTo>
                    <a:pt x="7007784" y="87833"/>
                  </a:lnTo>
                  <a:lnTo>
                    <a:pt x="6999224" y="87833"/>
                  </a:lnTo>
                  <a:lnTo>
                    <a:pt x="6996557" y="90309"/>
                  </a:lnTo>
                  <a:lnTo>
                    <a:pt x="6998068" y="95275"/>
                  </a:lnTo>
                  <a:lnTo>
                    <a:pt x="7002259" y="97764"/>
                  </a:lnTo>
                  <a:lnTo>
                    <a:pt x="7012165" y="97764"/>
                  </a:lnTo>
                  <a:lnTo>
                    <a:pt x="7017766" y="95631"/>
                  </a:lnTo>
                  <a:lnTo>
                    <a:pt x="7022211" y="89382"/>
                  </a:lnTo>
                  <a:close/>
                </a:path>
                <a:path extrusionOk="0" h="284479" w="10314940">
                  <a:moveTo>
                    <a:pt x="7067436" y="76708"/>
                  </a:moveTo>
                  <a:lnTo>
                    <a:pt x="7065645" y="73228"/>
                  </a:lnTo>
                  <a:lnTo>
                    <a:pt x="7061009" y="73228"/>
                  </a:lnTo>
                  <a:lnTo>
                    <a:pt x="7057276" y="73228"/>
                  </a:lnTo>
                  <a:lnTo>
                    <a:pt x="7051675" y="75501"/>
                  </a:lnTo>
                  <a:lnTo>
                    <a:pt x="7044080" y="81889"/>
                  </a:lnTo>
                  <a:lnTo>
                    <a:pt x="7049338" y="85725"/>
                  </a:lnTo>
                  <a:lnTo>
                    <a:pt x="7053770" y="87172"/>
                  </a:lnTo>
                  <a:lnTo>
                    <a:pt x="7062737" y="87172"/>
                  </a:lnTo>
                  <a:lnTo>
                    <a:pt x="7065988" y="83680"/>
                  </a:lnTo>
                  <a:lnTo>
                    <a:pt x="7067436" y="76708"/>
                  </a:lnTo>
                  <a:close/>
                </a:path>
                <a:path extrusionOk="0" h="284479" w="10314940">
                  <a:moveTo>
                    <a:pt x="7073735" y="37312"/>
                  </a:moveTo>
                  <a:lnTo>
                    <a:pt x="7071766" y="36474"/>
                  </a:lnTo>
                  <a:lnTo>
                    <a:pt x="7069836" y="36106"/>
                  </a:lnTo>
                  <a:lnTo>
                    <a:pt x="7068007" y="36106"/>
                  </a:lnTo>
                  <a:lnTo>
                    <a:pt x="7057809" y="40360"/>
                  </a:lnTo>
                  <a:lnTo>
                    <a:pt x="7051713" y="50025"/>
                  </a:lnTo>
                  <a:lnTo>
                    <a:pt x="7051522" y="60464"/>
                  </a:lnTo>
                  <a:lnTo>
                    <a:pt x="7059028" y="67030"/>
                  </a:lnTo>
                  <a:lnTo>
                    <a:pt x="7062394" y="59309"/>
                  </a:lnTo>
                  <a:lnTo>
                    <a:pt x="7070382" y="45034"/>
                  </a:lnTo>
                  <a:lnTo>
                    <a:pt x="7073735" y="37312"/>
                  </a:lnTo>
                  <a:close/>
                </a:path>
                <a:path extrusionOk="0" h="284479" w="10314940">
                  <a:moveTo>
                    <a:pt x="7221042" y="244830"/>
                  </a:moveTo>
                  <a:lnTo>
                    <a:pt x="7220623" y="236855"/>
                  </a:lnTo>
                  <a:lnTo>
                    <a:pt x="7219658" y="229476"/>
                  </a:lnTo>
                  <a:lnTo>
                    <a:pt x="7216788" y="224053"/>
                  </a:lnTo>
                  <a:lnTo>
                    <a:pt x="7210692" y="221945"/>
                  </a:lnTo>
                  <a:lnTo>
                    <a:pt x="7209422" y="221945"/>
                  </a:lnTo>
                  <a:lnTo>
                    <a:pt x="7207999" y="222110"/>
                  </a:lnTo>
                  <a:lnTo>
                    <a:pt x="7206386" y="222478"/>
                  </a:lnTo>
                  <a:lnTo>
                    <a:pt x="7206386" y="237451"/>
                  </a:lnTo>
                  <a:lnTo>
                    <a:pt x="7213828" y="237451"/>
                  </a:lnTo>
                  <a:lnTo>
                    <a:pt x="7214997" y="243332"/>
                  </a:lnTo>
                  <a:lnTo>
                    <a:pt x="7221042" y="244830"/>
                  </a:lnTo>
                  <a:close/>
                </a:path>
                <a:path extrusionOk="0" h="284479" w="10314940">
                  <a:moveTo>
                    <a:pt x="8558289" y="244868"/>
                  </a:moveTo>
                  <a:lnTo>
                    <a:pt x="8558251" y="236512"/>
                  </a:lnTo>
                  <a:lnTo>
                    <a:pt x="8556650" y="231863"/>
                  </a:lnTo>
                  <a:lnTo>
                    <a:pt x="8555952" y="229844"/>
                  </a:lnTo>
                  <a:lnTo>
                    <a:pt x="8554961" y="228523"/>
                  </a:lnTo>
                  <a:lnTo>
                    <a:pt x="8553691" y="228523"/>
                  </a:lnTo>
                  <a:lnTo>
                    <a:pt x="8551964" y="228523"/>
                  </a:lnTo>
                  <a:lnTo>
                    <a:pt x="8549691" y="230974"/>
                  </a:lnTo>
                  <a:lnTo>
                    <a:pt x="8546922" y="237451"/>
                  </a:lnTo>
                  <a:lnTo>
                    <a:pt x="8544954" y="241719"/>
                  </a:lnTo>
                  <a:lnTo>
                    <a:pt x="8549538" y="252336"/>
                  </a:lnTo>
                  <a:lnTo>
                    <a:pt x="8553983" y="252336"/>
                  </a:lnTo>
                  <a:lnTo>
                    <a:pt x="8555190" y="252133"/>
                  </a:lnTo>
                  <a:lnTo>
                    <a:pt x="8556028" y="251002"/>
                  </a:lnTo>
                  <a:lnTo>
                    <a:pt x="8556650" y="249326"/>
                  </a:lnTo>
                  <a:lnTo>
                    <a:pt x="8558289" y="244868"/>
                  </a:lnTo>
                  <a:close/>
                </a:path>
                <a:path extrusionOk="0" h="284479" w="10314940">
                  <a:moveTo>
                    <a:pt x="8713229" y="154076"/>
                  </a:moveTo>
                  <a:lnTo>
                    <a:pt x="8708873" y="141122"/>
                  </a:lnTo>
                  <a:lnTo>
                    <a:pt x="8706206" y="140817"/>
                  </a:lnTo>
                  <a:lnTo>
                    <a:pt x="8703678" y="140665"/>
                  </a:lnTo>
                  <a:lnTo>
                    <a:pt x="8701316" y="140665"/>
                  </a:lnTo>
                  <a:lnTo>
                    <a:pt x="8692909" y="141503"/>
                  </a:lnTo>
                  <a:lnTo>
                    <a:pt x="8686355" y="144170"/>
                  </a:lnTo>
                  <a:lnTo>
                    <a:pt x="8681860" y="148882"/>
                  </a:lnTo>
                  <a:lnTo>
                    <a:pt x="8679612" y="155867"/>
                  </a:lnTo>
                  <a:lnTo>
                    <a:pt x="8680780" y="155727"/>
                  </a:lnTo>
                  <a:lnTo>
                    <a:pt x="8685746" y="155663"/>
                  </a:lnTo>
                  <a:lnTo>
                    <a:pt x="8696147" y="156425"/>
                  </a:lnTo>
                  <a:lnTo>
                    <a:pt x="8707044" y="156425"/>
                  </a:lnTo>
                  <a:lnTo>
                    <a:pt x="8713229" y="154076"/>
                  </a:lnTo>
                  <a:close/>
                </a:path>
                <a:path extrusionOk="0" h="284479" w="10314940">
                  <a:moveTo>
                    <a:pt x="8731059" y="200469"/>
                  </a:moveTo>
                  <a:lnTo>
                    <a:pt x="8729167" y="200685"/>
                  </a:lnTo>
                  <a:lnTo>
                    <a:pt x="8727122" y="200748"/>
                  </a:lnTo>
                  <a:lnTo>
                    <a:pt x="8717166" y="200647"/>
                  </a:lnTo>
                  <a:lnTo>
                    <a:pt x="8709584" y="200647"/>
                  </a:lnTo>
                  <a:lnTo>
                    <a:pt x="8702840" y="201460"/>
                  </a:lnTo>
                  <a:lnTo>
                    <a:pt x="8701418" y="207733"/>
                  </a:lnTo>
                  <a:lnTo>
                    <a:pt x="8705672" y="211861"/>
                  </a:lnTo>
                  <a:lnTo>
                    <a:pt x="8711413" y="214261"/>
                  </a:lnTo>
                  <a:lnTo>
                    <a:pt x="8723693" y="214261"/>
                  </a:lnTo>
                  <a:lnTo>
                    <a:pt x="8729929" y="210146"/>
                  </a:lnTo>
                  <a:lnTo>
                    <a:pt x="8731059" y="200469"/>
                  </a:lnTo>
                  <a:close/>
                </a:path>
                <a:path extrusionOk="0" h="284479" w="10314940">
                  <a:moveTo>
                    <a:pt x="9150896" y="89382"/>
                  </a:moveTo>
                  <a:lnTo>
                    <a:pt x="9149931" y="89192"/>
                  </a:lnTo>
                  <a:lnTo>
                    <a:pt x="9148940" y="89103"/>
                  </a:lnTo>
                  <a:lnTo>
                    <a:pt x="9147924" y="89103"/>
                  </a:lnTo>
                  <a:lnTo>
                    <a:pt x="9135770" y="92773"/>
                  </a:lnTo>
                  <a:lnTo>
                    <a:pt x="9125877" y="101358"/>
                  </a:lnTo>
                  <a:lnTo>
                    <a:pt x="9122194" y="111264"/>
                  </a:lnTo>
                  <a:lnTo>
                    <a:pt x="9128747" y="118884"/>
                  </a:lnTo>
                  <a:lnTo>
                    <a:pt x="9132240" y="109448"/>
                  </a:lnTo>
                  <a:lnTo>
                    <a:pt x="9141422" y="105778"/>
                  </a:lnTo>
                  <a:lnTo>
                    <a:pt x="9149804" y="101282"/>
                  </a:lnTo>
                  <a:lnTo>
                    <a:pt x="9150896" y="89382"/>
                  </a:lnTo>
                  <a:close/>
                </a:path>
                <a:path extrusionOk="0" h="284479" w="10314940">
                  <a:moveTo>
                    <a:pt x="9158364" y="44780"/>
                  </a:moveTo>
                  <a:lnTo>
                    <a:pt x="9151391" y="40754"/>
                  </a:lnTo>
                  <a:lnTo>
                    <a:pt x="9146476" y="39243"/>
                  </a:lnTo>
                  <a:lnTo>
                    <a:pt x="9143213" y="39243"/>
                  </a:lnTo>
                  <a:lnTo>
                    <a:pt x="9138412" y="39243"/>
                  </a:lnTo>
                  <a:lnTo>
                    <a:pt x="9137180" y="42494"/>
                  </a:lnTo>
                  <a:lnTo>
                    <a:pt x="9139276" y="48983"/>
                  </a:lnTo>
                  <a:lnTo>
                    <a:pt x="9142603" y="52235"/>
                  </a:lnTo>
                  <a:lnTo>
                    <a:pt x="9150337" y="52235"/>
                  </a:lnTo>
                  <a:lnTo>
                    <a:pt x="9154338" y="50253"/>
                  </a:lnTo>
                  <a:lnTo>
                    <a:pt x="9158364" y="44780"/>
                  </a:lnTo>
                  <a:close/>
                </a:path>
                <a:path extrusionOk="0" h="284479" w="10314940">
                  <a:moveTo>
                    <a:pt x="9364383" y="118884"/>
                  </a:moveTo>
                  <a:lnTo>
                    <a:pt x="9357690" y="116573"/>
                  </a:lnTo>
                  <a:lnTo>
                    <a:pt x="9350108" y="111480"/>
                  </a:lnTo>
                  <a:lnTo>
                    <a:pt x="9342387" y="106400"/>
                  </a:lnTo>
                  <a:lnTo>
                    <a:pt x="9335275" y="104076"/>
                  </a:lnTo>
                  <a:lnTo>
                    <a:pt x="9332087" y="104076"/>
                  </a:lnTo>
                  <a:lnTo>
                    <a:pt x="9329382" y="106032"/>
                  </a:lnTo>
                  <a:lnTo>
                    <a:pt x="9327540" y="111379"/>
                  </a:lnTo>
                  <a:lnTo>
                    <a:pt x="9333078" y="114630"/>
                  </a:lnTo>
                  <a:lnTo>
                    <a:pt x="9339923" y="120154"/>
                  </a:lnTo>
                  <a:lnTo>
                    <a:pt x="9347378" y="125361"/>
                  </a:lnTo>
                  <a:lnTo>
                    <a:pt x="9354706" y="127673"/>
                  </a:lnTo>
                  <a:lnTo>
                    <a:pt x="9358452" y="127673"/>
                  </a:lnTo>
                  <a:lnTo>
                    <a:pt x="9361843" y="125336"/>
                  </a:lnTo>
                  <a:lnTo>
                    <a:pt x="9364383" y="118884"/>
                  </a:lnTo>
                  <a:close/>
                </a:path>
                <a:path extrusionOk="0" h="284479" w="10314940">
                  <a:moveTo>
                    <a:pt x="9413634" y="209791"/>
                  </a:moveTo>
                  <a:lnTo>
                    <a:pt x="9408693" y="200469"/>
                  </a:lnTo>
                  <a:lnTo>
                    <a:pt x="9400819" y="209143"/>
                  </a:lnTo>
                  <a:lnTo>
                    <a:pt x="9388958" y="213868"/>
                  </a:lnTo>
                  <a:lnTo>
                    <a:pt x="9377769" y="219278"/>
                  </a:lnTo>
                  <a:lnTo>
                    <a:pt x="9371889" y="229971"/>
                  </a:lnTo>
                  <a:lnTo>
                    <a:pt x="9375965" y="235280"/>
                  </a:lnTo>
                  <a:lnTo>
                    <a:pt x="9380842" y="237426"/>
                  </a:lnTo>
                  <a:lnTo>
                    <a:pt x="9385795" y="237426"/>
                  </a:lnTo>
                  <a:lnTo>
                    <a:pt x="9398978" y="232829"/>
                  </a:lnTo>
                  <a:lnTo>
                    <a:pt x="9409328" y="222097"/>
                  </a:lnTo>
                  <a:lnTo>
                    <a:pt x="9413634" y="209791"/>
                  </a:lnTo>
                  <a:close/>
                </a:path>
                <a:path extrusionOk="0" h="284479" w="10314940">
                  <a:moveTo>
                    <a:pt x="9482315" y="52285"/>
                  </a:moveTo>
                  <a:lnTo>
                    <a:pt x="9481553" y="43916"/>
                  </a:lnTo>
                  <a:lnTo>
                    <a:pt x="9478581" y="37617"/>
                  </a:lnTo>
                  <a:lnTo>
                    <a:pt x="9473819" y="33096"/>
                  </a:lnTo>
                  <a:lnTo>
                    <a:pt x="9467685" y="30048"/>
                  </a:lnTo>
                  <a:lnTo>
                    <a:pt x="9468574" y="38392"/>
                  </a:lnTo>
                  <a:lnTo>
                    <a:pt x="9471469" y="44665"/>
                  </a:lnTo>
                  <a:lnTo>
                    <a:pt x="9476130" y="49187"/>
                  </a:lnTo>
                  <a:lnTo>
                    <a:pt x="9482315" y="52285"/>
                  </a:lnTo>
                  <a:close/>
                </a:path>
                <a:path extrusionOk="0" h="284479" w="10314940">
                  <a:moveTo>
                    <a:pt x="9505404" y="250647"/>
                  </a:moveTo>
                  <a:lnTo>
                    <a:pt x="9504096" y="245071"/>
                  </a:lnTo>
                  <a:lnTo>
                    <a:pt x="9497073" y="237451"/>
                  </a:lnTo>
                  <a:lnTo>
                    <a:pt x="9491878" y="245364"/>
                  </a:lnTo>
                  <a:lnTo>
                    <a:pt x="9491447" y="250901"/>
                  </a:lnTo>
                  <a:lnTo>
                    <a:pt x="9494164" y="254165"/>
                  </a:lnTo>
                  <a:lnTo>
                    <a:pt x="9498444" y="255231"/>
                  </a:lnTo>
                  <a:lnTo>
                    <a:pt x="9502889" y="254063"/>
                  </a:lnTo>
                  <a:lnTo>
                    <a:pt x="9505404" y="250647"/>
                  </a:lnTo>
                  <a:close/>
                </a:path>
                <a:path extrusionOk="0" h="284479" w="10314940">
                  <a:moveTo>
                    <a:pt x="9828530" y="178219"/>
                  </a:moveTo>
                  <a:lnTo>
                    <a:pt x="9826549" y="178549"/>
                  </a:lnTo>
                  <a:lnTo>
                    <a:pt x="9824682" y="178689"/>
                  </a:lnTo>
                  <a:lnTo>
                    <a:pt x="9817468" y="178689"/>
                  </a:lnTo>
                  <a:lnTo>
                    <a:pt x="9813061" y="177330"/>
                  </a:lnTo>
                  <a:lnTo>
                    <a:pt x="9805721" y="174612"/>
                  </a:lnTo>
                  <a:lnTo>
                    <a:pt x="9802787" y="173253"/>
                  </a:lnTo>
                  <a:lnTo>
                    <a:pt x="9800323" y="173253"/>
                  </a:lnTo>
                  <a:lnTo>
                    <a:pt x="9796805" y="173253"/>
                  </a:lnTo>
                  <a:lnTo>
                    <a:pt x="9794215" y="176022"/>
                  </a:lnTo>
                  <a:lnTo>
                    <a:pt x="9791687" y="185496"/>
                  </a:lnTo>
                  <a:lnTo>
                    <a:pt x="9798710" y="186944"/>
                  </a:lnTo>
                  <a:lnTo>
                    <a:pt x="9811436" y="190741"/>
                  </a:lnTo>
                  <a:lnTo>
                    <a:pt x="9816884" y="191503"/>
                  </a:lnTo>
                  <a:lnTo>
                    <a:pt x="9822256" y="191503"/>
                  </a:lnTo>
                  <a:lnTo>
                    <a:pt x="9826358" y="188480"/>
                  </a:lnTo>
                  <a:lnTo>
                    <a:pt x="9828530" y="178219"/>
                  </a:lnTo>
                  <a:close/>
                </a:path>
                <a:path extrusionOk="0" h="284479" w="10314940">
                  <a:moveTo>
                    <a:pt x="10012629" y="89395"/>
                  </a:moveTo>
                  <a:lnTo>
                    <a:pt x="9968611" y="89395"/>
                  </a:lnTo>
                  <a:lnTo>
                    <a:pt x="9967849" y="100177"/>
                  </a:lnTo>
                  <a:lnTo>
                    <a:pt x="9970325" y="107340"/>
                  </a:lnTo>
                  <a:lnTo>
                    <a:pt x="9975253" y="111302"/>
                  </a:lnTo>
                  <a:lnTo>
                    <a:pt x="9981857" y="112522"/>
                  </a:lnTo>
                  <a:lnTo>
                    <a:pt x="9992525" y="110426"/>
                  </a:lnTo>
                  <a:lnTo>
                    <a:pt x="10002710" y="105029"/>
                  </a:lnTo>
                  <a:lnTo>
                    <a:pt x="10010165" y="97586"/>
                  </a:lnTo>
                  <a:lnTo>
                    <a:pt x="10012629" y="89395"/>
                  </a:lnTo>
                  <a:close/>
                </a:path>
                <a:path extrusionOk="0" h="284479" w="10314940">
                  <a:moveTo>
                    <a:pt x="10196805" y="178231"/>
                  </a:moveTo>
                  <a:lnTo>
                    <a:pt x="10194138" y="178892"/>
                  </a:lnTo>
                  <a:lnTo>
                    <a:pt x="10191051" y="179146"/>
                  </a:lnTo>
                  <a:lnTo>
                    <a:pt x="10182835" y="179146"/>
                  </a:lnTo>
                  <a:lnTo>
                    <a:pt x="10161168" y="177025"/>
                  </a:lnTo>
                  <a:lnTo>
                    <a:pt x="10156266" y="177025"/>
                  </a:lnTo>
                  <a:lnTo>
                    <a:pt x="10147338" y="177025"/>
                  </a:lnTo>
                  <a:lnTo>
                    <a:pt x="10140124" y="178777"/>
                  </a:lnTo>
                  <a:lnTo>
                    <a:pt x="10137800" y="185496"/>
                  </a:lnTo>
                  <a:lnTo>
                    <a:pt x="10142512" y="185483"/>
                  </a:lnTo>
                  <a:lnTo>
                    <a:pt x="10148379" y="187096"/>
                  </a:lnTo>
                  <a:lnTo>
                    <a:pt x="10161346" y="190347"/>
                  </a:lnTo>
                  <a:lnTo>
                    <a:pt x="10168458" y="191973"/>
                  </a:lnTo>
                  <a:lnTo>
                    <a:pt x="10175075" y="191973"/>
                  </a:lnTo>
                  <a:lnTo>
                    <a:pt x="10181742" y="191312"/>
                  </a:lnTo>
                  <a:lnTo>
                    <a:pt x="10187775" y="189077"/>
                  </a:lnTo>
                  <a:lnTo>
                    <a:pt x="10192893" y="184848"/>
                  </a:lnTo>
                  <a:lnTo>
                    <a:pt x="10196805" y="178231"/>
                  </a:lnTo>
                  <a:close/>
                </a:path>
                <a:path extrusionOk="0" h="284479" w="10314940">
                  <a:moveTo>
                    <a:pt x="10248367" y="37299"/>
                  </a:moveTo>
                  <a:lnTo>
                    <a:pt x="10243883" y="32575"/>
                  </a:lnTo>
                  <a:lnTo>
                    <a:pt x="10237330" y="30492"/>
                  </a:lnTo>
                  <a:lnTo>
                    <a:pt x="10230587" y="30492"/>
                  </a:lnTo>
                  <a:lnTo>
                    <a:pt x="10222357" y="31508"/>
                  </a:lnTo>
                  <a:lnTo>
                    <a:pt x="10214724" y="34378"/>
                  </a:lnTo>
                  <a:lnTo>
                    <a:pt x="10208438" y="38874"/>
                  </a:lnTo>
                  <a:lnTo>
                    <a:pt x="10204285" y="44792"/>
                  </a:lnTo>
                  <a:lnTo>
                    <a:pt x="10205695" y="44602"/>
                  </a:lnTo>
                  <a:lnTo>
                    <a:pt x="10208425" y="44526"/>
                  </a:lnTo>
                  <a:lnTo>
                    <a:pt x="10214356" y="44526"/>
                  </a:lnTo>
                  <a:lnTo>
                    <a:pt x="10219703" y="46088"/>
                  </a:lnTo>
                  <a:lnTo>
                    <a:pt x="10229228" y="49212"/>
                  </a:lnTo>
                  <a:lnTo>
                    <a:pt x="10233406" y="50774"/>
                  </a:lnTo>
                  <a:lnTo>
                    <a:pt x="10241966" y="50774"/>
                  </a:lnTo>
                  <a:lnTo>
                    <a:pt x="10245788" y="47713"/>
                  </a:lnTo>
                  <a:lnTo>
                    <a:pt x="10248367" y="37299"/>
                  </a:lnTo>
                  <a:close/>
                </a:path>
                <a:path extrusionOk="0" h="284479" w="10314940">
                  <a:moveTo>
                    <a:pt x="10314800" y="118884"/>
                  </a:moveTo>
                  <a:lnTo>
                    <a:pt x="10311219" y="115277"/>
                  </a:lnTo>
                  <a:lnTo>
                    <a:pt x="10304539" y="113360"/>
                  </a:lnTo>
                  <a:lnTo>
                    <a:pt x="10297439" y="113360"/>
                  </a:lnTo>
                  <a:lnTo>
                    <a:pt x="10287775" y="114566"/>
                  </a:lnTo>
                  <a:lnTo>
                    <a:pt x="10279050" y="118262"/>
                  </a:lnTo>
                  <a:lnTo>
                    <a:pt x="10272789" y="124574"/>
                  </a:lnTo>
                  <a:lnTo>
                    <a:pt x="10270465" y="133629"/>
                  </a:lnTo>
                  <a:lnTo>
                    <a:pt x="10276332" y="133629"/>
                  </a:lnTo>
                  <a:lnTo>
                    <a:pt x="10282593" y="133997"/>
                  </a:lnTo>
                  <a:lnTo>
                    <a:pt x="10288511" y="133997"/>
                  </a:lnTo>
                  <a:lnTo>
                    <a:pt x="10298341" y="133489"/>
                  </a:lnTo>
                  <a:lnTo>
                    <a:pt x="10306583" y="131368"/>
                  </a:lnTo>
                  <a:lnTo>
                    <a:pt x="10312362" y="126796"/>
                  </a:lnTo>
                  <a:lnTo>
                    <a:pt x="10314800" y="11888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06" name="Google Shape;9506;gefe2f4b35a_0_4785"/>
            <p:cNvSpPr/>
            <p:nvPr/>
          </p:nvSpPr>
          <p:spPr>
            <a:xfrm>
              <a:off x="24739" y="5372074"/>
              <a:ext cx="10407015" cy="246379"/>
            </a:xfrm>
            <a:custGeom>
              <a:rect b="b" l="l" r="r" t="t"/>
              <a:pathLst>
                <a:path extrusionOk="0" h="246379" w="10407015">
                  <a:moveTo>
                    <a:pt x="20307" y="144703"/>
                  </a:moveTo>
                  <a:lnTo>
                    <a:pt x="19799" y="134988"/>
                  </a:lnTo>
                  <a:lnTo>
                    <a:pt x="18199" y="134810"/>
                  </a:lnTo>
                  <a:lnTo>
                    <a:pt x="16713" y="134721"/>
                  </a:lnTo>
                  <a:lnTo>
                    <a:pt x="15328" y="134721"/>
                  </a:lnTo>
                  <a:lnTo>
                    <a:pt x="3340" y="138379"/>
                  </a:lnTo>
                  <a:lnTo>
                    <a:pt x="0" y="146964"/>
                  </a:lnTo>
                  <a:lnTo>
                    <a:pt x="3581" y="156908"/>
                  </a:lnTo>
                  <a:lnTo>
                    <a:pt x="12344" y="164592"/>
                  </a:lnTo>
                  <a:lnTo>
                    <a:pt x="14935" y="157861"/>
                  </a:lnTo>
                  <a:lnTo>
                    <a:pt x="18135" y="151777"/>
                  </a:lnTo>
                  <a:lnTo>
                    <a:pt x="20307" y="144703"/>
                  </a:lnTo>
                  <a:close/>
                </a:path>
                <a:path extrusionOk="0" h="246379" w="10407015">
                  <a:moveTo>
                    <a:pt x="314464" y="186829"/>
                  </a:moveTo>
                  <a:lnTo>
                    <a:pt x="299808" y="186829"/>
                  </a:lnTo>
                  <a:lnTo>
                    <a:pt x="299808" y="201574"/>
                  </a:lnTo>
                  <a:lnTo>
                    <a:pt x="314464" y="201574"/>
                  </a:lnTo>
                  <a:lnTo>
                    <a:pt x="314464" y="186829"/>
                  </a:lnTo>
                  <a:close/>
                </a:path>
                <a:path extrusionOk="0" h="246379" w="10407015">
                  <a:moveTo>
                    <a:pt x="727125" y="164592"/>
                  </a:moveTo>
                  <a:lnTo>
                    <a:pt x="725436" y="164541"/>
                  </a:lnTo>
                  <a:lnTo>
                    <a:pt x="715606" y="167246"/>
                  </a:lnTo>
                  <a:lnTo>
                    <a:pt x="709447" y="173596"/>
                  </a:lnTo>
                  <a:lnTo>
                    <a:pt x="704265" y="181000"/>
                  </a:lnTo>
                  <a:lnTo>
                    <a:pt x="697420" y="186829"/>
                  </a:lnTo>
                  <a:lnTo>
                    <a:pt x="700062" y="187121"/>
                  </a:lnTo>
                  <a:lnTo>
                    <a:pt x="702589" y="187274"/>
                  </a:lnTo>
                  <a:lnTo>
                    <a:pt x="704977" y="187274"/>
                  </a:lnTo>
                  <a:lnTo>
                    <a:pt x="715022" y="186080"/>
                  </a:lnTo>
                  <a:lnTo>
                    <a:pt x="722388" y="182194"/>
                  </a:lnTo>
                  <a:lnTo>
                    <a:pt x="726592" y="175183"/>
                  </a:lnTo>
                  <a:lnTo>
                    <a:pt x="727125" y="164592"/>
                  </a:lnTo>
                  <a:close/>
                </a:path>
                <a:path extrusionOk="0" h="246379" w="10407015">
                  <a:moveTo>
                    <a:pt x="741781" y="112737"/>
                  </a:moveTo>
                  <a:lnTo>
                    <a:pt x="739178" y="113055"/>
                  </a:lnTo>
                  <a:lnTo>
                    <a:pt x="736727" y="113195"/>
                  </a:lnTo>
                  <a:lnTo>
                    <a:pt x="727697" y="113195"/>
                  </a:lnTo>
                  <a:lnTo>
                    <a:pt x="722185" y="112039"/>
                  </a:lnTo>
                  <a:lnTo>
                    <a:pt x="712749" y="109715"/>
                  </a:lnTo>
                  <a:lnTo>
                    <a:pt x="708812" y="108559"/>
                  </a:lnTo>
                  <a:lnTo>
                    <a:pt x="705231" y="108559"/>
                  </a:lnTo>
                  <a:lnTo>
                    <a:pt x="699922" y="108559"/>
                  </a:lnTo>
                  <a:lnTo>
                    <a:pt x="695401" y="111112"/>
                  </a:lnTo>
                  <a:lnTo>
                    <a:pt x="690270" y="119989"/>
                  </a:lnTo>
                  <a:lnTo>
                    <a:pt x="692543" y="119329"/>
                  </a:lnTo>
                  <a:lnTo>
                    <a:pt x="695236" y="119087"/>
                  </a:lnTo>
                  <a:lnTo>
                    <a:pt x="702487" y="119087"/>
                  </a:lnTo>
                  <a:lnTo>
                    <a:pt x="721982" y="121196"/>
                  </a:lnTo>
                  <a:lnTo>
                    <a:pt x="734288" y="121196"/>
                  </a:lnTo>
                  <a:lnTo>
                    <a:pt x="740498" y="119443"/>
                  </a:lnTo>
                  <a:lnTo>
                    <a:pt x="741781" y="112737"/>
                  </a:lnTo>
                  <a:close/>
                </a:path>
                <a:path extrusionOk="0" h="246379" w="10407015">
                  <a:moveTo>
                    <a:pt x="977277" y="58229"/>
                  </a:moveTo>
                  <a:lnTo>
                    <a:pt x="969937" y="53517"/>
                  </a:lnTo>
                  <a:lnTo>
                    <a:pt x="966812" y="59575"/>
                  </a:lnTo>
                  <a:lnTo>
                    <a:pt x="960843" y="62814"/>
                  </a:lnTo>
                  <a:lnTo>
                    <a:pt x="955751" y="66967"/>
                  </a:lnTo>
                  <a:lnTo>
                    <a:pt x="955243" y="75755"/>
                  </a:lnTo>
                  <a:lnTo>
                    <a:pt x="956919" y="76441"/>
                  </a:lnTo>
                  <a:lnTo>
                    <a:pt x="958608" y="76746"/>
                  </a:lnTo>
                  <a:lnTo>
                    <a:pt x="960297" y="76746"/>
                  </a:lnTo>
                  <a:lnTo>
                    <a:pt x="969886" y="73482"/>
                  </a:lnTo>
                  <a:lnTo>
                    <a:pt x="976414" y="66090"/>
                  </a:lnTo>
                  <a:lnTo>
                    <a:pt x="977277" y="58229"/>
                  </a:lnTo>
                  <a:close/>
                </a:path>
                <a:path extrusionOk="0" h="246379" w="10407015">
                  <a:moveTo>
                    <a:pt x="977404" y="223812"/>
                  </a:moveTo>
                  <a:lnTo>
                    <a:pt x="962774" y="223812"/>
                  </a:lnTo>
                  <a:lnTo>
                    <a:pt x="962774" y="238683"/>
                  </a:lnTo>
                  <a:lnTo>
                    <a:pt x="977404" y="238683"/>
                  </a:lnTo>
                  <a:lnTo>
                    <a:pt x="977404" y="223812"/>
                  </a:lnTo>
                  <a:close/>
                </a:path>
                <a:path extrusionOk="0" h="246379" w="10407015">
                  <a:moveTo>
                    <a:pt x="1065784" y="53517"/>
                  </a:moveTo>
                  <a:lnTo>
                    <a:pt x="1057541" y="50317"/>
                  </a:lnTo>
                  <a:lnTo>
                    <a:pt x="1049616" y="48399"/>
                  </a:lnTo>
                  <a:lnTo>
                    <a:pt x="1042149" y="48399"/>
                  </a:lnTo>
                  <a:lnTo>
                    <a:pt x="1034592" y="49110"/>
                  </a:lnTo>
                  <a:lnTo>
                    <a:pt x="1027404" y="51346"/>
                  </a:lnTo>
                  <a:lnTo>
                    <a:pt x="1020610" y="55257"/>
                  </a:lnTo>
                  <a:lnTo>
                    <a:pt x="1014272" y="60998"/>
                  </a:lnTo>
                  <a:lnTo>
                    <a:pt x="1030236" y="65443"/>
                  </a:lnTo>
                  <a:lnTo>
                    <a:pt x="1039164" y="67475"/>
                  </a:lnTo>
                  <a:lnTo>
                    <a:pt x="1047826" y="68313"/>
                  </a:lnTo>
                  <a:lnTo>
                    <a:pt x="1056805" y="68313"/>
                  </a:lnTo>
                  <a:lnTo>
                    <a:pt x="1064094" y="64871"/>
                  </a:lnTo>
                  <a:lnTo>
                    <a:pt x="1065784" y="53517"/>
                  </a:lnTo>
                  <a:close/>
                </a:path>
                <a:path extrusionOk="0" h="246379" w="10407015">
                  <a:moveTo>
                    <a:pt x="1194079" y="63449"/>
                  </a:moveTo>
                  <a:lnTo>
                    <a:pt x="1192123" y="59842"/>
                  </a:lnTo>
                  <a:lnTo>
                    <a:pt x="1188364" y="59842"/>
                  </a:lnTo>
                  <a:lnTo>
                    <a:pt x="1185405" y="59842"/>
                  </a:lnTo>
                  <a:lnTo>
                    <a:pt x="1181328" y="62064"/>
                  </a:lnTo>
                  <a:lnTo>
                    <a:pt x="1176235" y="68262"/>
                  </a:lnTo>
                  <a:lnTo>
                    <a:pt x="1181112" y="72644"/>
                  </a:lnTo>
                  <a:lnTo>
                    <a:pt x="1184935" y="74282"/>
                  </a:lnTo>
                  <a:lnTo>
                    <a:pt x="1191971" y="74282"/>
                  </a:lnTo>
                  <a:lnTo>
                    <a:pt x="1194015" y="70662"/>
                  </a:lnTo>
                  <a:lnTo>
                    <a:pt x="1194079" y="63449"/>
                  </a:lnTo>
                  <a:close/>
                </a:path>
                <a:path extrusionOk="0" h="246379" w="10407015">
                  <a:moveTo>
                    <a:pt x="1235240" y="164604"/>
                  </a:moveTo>
                  <a:lnTo>
                    <a:pt x="1233589" y="163906"/>
                  </a:lnTo>
                  <a:lnTo>
                    <a:pt x="1231900" y="163588"/>
                  </a:lnTo>
                  <a:lnTo>
                    <a:pt x="1230223" y="163588"/>
                  </a:lnTo>
                  <a:lnTo>
                    <a:pt x="1220711" y="166814"/>
                  </a:lnTo>
                  <a:lnTo>
                    <a:pt x="1214183" y="174129"/>
                  </a:lnTo>
                  <a:lnTo>
                    <a:pt x="1213256" y="181991"/>
                  </a:lnTo>
                  <a:lnTo>
                    <a:pt x="1220546" y="186842"/>
                  </a:lnTo>
                  <a:lnTo>
                    <a:pt x="1223657" y="180670"/>
                  </a:lnTo>
                  <a:lnTo>
                    <a:pt x="1229626" y="177444"/>
                  </a:lnTo>
                  <a:lnTo>
                    <a:pt x="1234719" y="173355"/>
                  </a:lnTo>
                  <a:lnTo>
                    <a:pt x="1235240" y="164604"/>
                  </a:lnTo>
                  <a:close/>
                </a:path>
                <a:path extrusionOk="0" h="246379" w="10407015">
                  <a:moveTo>
                    <a:pt x="1420533" y="121069"/>
                  </a:moveTo>
                  <a:lnTo>
                    <a:pt x="1411897" y="112737"/>
                  </a:lnTo>
                  <a:lnTo>
                    <a:pt x="1408125" y="122262"/>
                  </a:lnTo>
                  <a:lnTo>
                    <a:pt x="1400987" y="132930"/>
                  </a:lnTo>
                  <a:lnTo>
                    <a:pt x="1397520" y="142773"/>
                  </a:lnTo>
                  <a:lnTo>
                    <a:pt x="1404721" y="149834"/>
                  </a:lnTo>
                  <a:lnTo>
                    <a:pt x="1409839" y="141516"/>
                  </a:lnTo>
                  <a:lnTo>
                    <a:pt x="1417472" y="131292"/>
                  </a:lnTo>
                  <a:lnTo>
                    <a:pt x="1420533" y="121069"/>
                  </a:lnTo>
                  <a:close/>
                </a:path>
                <a:path extrusionOk="0" h="246379" w="10407015">
                  <a:moveTo>
                    <a:pt x="1513586" y="121412"/>
                  </a:moveTo>
                  <a:lnTo>
                    <a:pt x="1512836" y="114046"/>
                  </a:lnTo>
                  <a:lnTo>
                    <a:pt x="1507883" y="107886"/>
                  </a:lnTo>
                  <a:lnTo>
                    <a:pt x="1501127" y="105308"/>
                  </a:lnTo>
                  <a:lnTo>
                    <a:pt x="1497812" y="105308"/>
                  </a:lnTo>
                  <a:lnTo>
                    <a:pt x="1494713" y="107391"/>
                  </a:lnTo>
                  <a:lnTo>
                    <a:pt x="1493024" y="112750"/>
                  </a:lnTo>
                  <a:lnTo>
                    <a:pt x="1502816" y="112750"/>
                  </a:lnTo>
                  <a:lnTo>
                    <a:pt x="1499971" y="125768"/>
                  </a:lnTo>
                  <a:lnTo>
                    <a:pt x="1507718" y="127609"/>
                  </a:lnTo>
                  <a:lnTo>
                    <a:pt x="1513586" y="121412"/>
                  </a:lnTo>
                  <a:close/>
                </a:path>
                <a:path extrusionOk="0" h="246379" w="10407015">
                  <a:moveTo>
                    <a:pt x="1553146" y="171475"/>
                  </a:moveTo>
                  <a:lnTo>
                    <a:pt x="1552943" y="171475"/>
                  </a:lnTo>
                  <a:lnTo>
                    <a:pt x="1524698" y="173342"/>
                  </a:lnTo>
                  <a:lnTo>
                    <a:pt x="1525193" y="173342"/>
                  </a:lnTo>
                  <a:lnTo>
                    <a:pt x="1553146" y="171475"/>
                  </a:lnTo>
                  <a:close/>
                </a:path>
                <a:path extrusionOk="0" h="246379" w="10407015">
                  <a:moveTo>
                    <a:pt x="1574228" y="179336"/>
                  </a:moveTo>
                  <a:lnTo>
                    <a:pt x="1561896" y="181813"/>
                  </a:lnTo>
                  <a:lnTo>
                    <a:pt x="1551241" y="185889"/>
                  </a:lnTo>
                  <a:lnTo>
                    <a:pt x="1542859" y="192239"/>
                  </a:lnTo>
                  <a:lnTo>
                    <a:pt x="1537322" y="201587"/>
                  </a:lnTo>
                  <a:lnTo>
                    <a:pt x="1549679" y="199123"/>
                  </a:lnTo>
                  <a:lnTo>
                    <a:pt x="1560322" y="195046"/>
                  </a:lnTo>
                  <a:lnTo>
                    <a:pt x="1568704" y="188683"/>
                  </a:lnTo>
                  <a:lnTo>
                    <a:pt x="1574228" y="179336"/>
                  </a:lnTo>
                  <a:close/>
                </a:path>
                <a:path extrusionOk="0" h="246379" w="10407015">
                  <a:moveTo>
                    <a:pt x="1656245" y="183946"/>
                  </a:moveTo>
                  <a:lnTo>
                    <a:pt x="1647850" y="179336"/>
                  </a:lnTo>
                  <a:lnTo>
                    <a:pt x="1647101" y="183159"/>
                  </a:lnTo>
                  <a:lnTo>
                    <a:pt x="1645488" y="184556"/>
                  </a:lnTo>
                  <a:lnTo>
                    <a:pt x="1640497" y="184556"/>
                  </a:lnTo>
                  <a:lnTo>
                    <a:pt x="1632839" y="179336"/>
                  </a:lnTo>
                  <a:lnTo>
                    <a:pt x="1628482" y="191071"/>
                  </a:lnTo>
                  <a:lnTo>
                    <a:pt x="1633982" y="195072"/>
                  </a:lnTo>
                  <a:lnTo>
                    <a:pt x="1640801" y="195072"/>
                  </a:lnTo>
                  <a:lnTo>
                    <a:pt x="1649247" y="193332"/>
                  </a:lnTo>
                  <a:lnTo>
                    <a:pt x="1655546" y="189115"/>
                  </a:lnTo>
                  <a:lnTo>
                    <a:pt x="1656245" y="183946"/>
                  </a:lnTo>
                  <a:close/>
                </a:path>
                <a:path extrusionOk="0" h="246379" w="10407015">
                  <a:moveTo>
                    <a:pt x="1957324" y="89535"/>
                  </a:moveTo>
                  <a:lnTo>
                    <a:pt x="1949691" y="82892"/>
                  </a:lnTo>
                  <a:lnTo>
                    <a:pt x="1946668" y="90944"/>
                  </a:lnTo>
                  <a:lnTo>
                    <a:pt x="1940407" y="95783"/>
                  </a:lnTo>
                  <a:lnTo>
                    <a:pt x="1935111" y="101638"/>
                  </a:lnTo>
                  <a:lnTo>
                    <a:pt x="1934997" y="112737"/>
                  </a:lnTo>
                  <a:lnTo>
                    <a:pt x="1936978" y="113563"/>
                  </a:lnTo>
                  <a:lnTo>
                    <a:pt x="1938896" y="113944"/>
                  </a:lnTo>
                  <a:lnTo>
                    <a:pt x="1940725" y="113944"/>
                  </a:lnTo>
                  <a:lnTo>
                    <a:pt x="1950986" y="109689"/>
                  </a:lnTo>
                  <a:lnTo>
                    <a:pt x="1957133" y="99999"/>
                  </a:lnTo>
                  <a:lnTo>
                    <a:pt x="1957324" y="89535"/>
                  </a:lnTo>
                  <a:close/>
                </a:path>
                <a:path extrusionOk="0" h="246379" w="10407015">
                  <a:moveTo>
                    <a:pt x="2214956" y="223824"/>
                  </a:moveTo>
                  <a:lnTo>
                    <a:pt x="2211120" y="223253"/>
                  </a:lnTo>
                  <a:lnTo>
                    <a:pt x="2207590" y="222973"/>
                  </a:lnTo>
                  <a:lnTo>
                    <a:pt x="2204351" y="222973"/>
                  </a:lnTo>
                  <a:lnTo>
                    <a:pt x="2191867" y="224650"/>
                  </a:lnTo>
                  <a:lnTo>
                    <a:pt x="2182431" y="229387"/>
                  </a:lnTo>
                  <a:lnTo>
                    <a:pt x="2175548" y="236753"/>
                  </a:lnTo>
                  <a:lnTo>
                    <a:pt x="2170671" y="246291"/>
                  </a:lnTo>
                  <a:lnTo>
                    <a:pt x="2171725" y="246303"/>
                  </a:lnTo>
                  <a:lnTo>
                    <a:pt x="2186813" y="244932"/>
                  </a:lnTo>
                  <a:lnTo>
                    <a:pt x="2199119" y="240753"/>
                  </a:lnTo>
                  <a:lnTo>
                    <a:pt x="2208542" y="233743"/>
                  </a:lnTo>
                  <a:lnTo>
                    <a:pt x="2214956" y="223824"/>
                  </a:lnTo>
                  <a:close/>
                </a:path>
                <a:path extrusionOk="0" h="246379" w="10407015">
                  <a:moveTo>
                    <a:pt x="2473833" y="207403"/>
                  </a:moveTo>
                  <a:lnTo>
                    <a:pt x="2472791" y="201587"/>
                  </a:lnTo>
                  <a:lnTo>
                    <a:pt x="2469985" y="201701"/>
                  </a:lnTo>
                  <a:lnTo>
                    <a:pt x="2468626" y="201701"/>
                  </a:lnTo>
                  <a:lnTo>
                    <a:pt x="2460853" y="201231"/>
                  </a:lnTo>
                  <a:lnTo>
                    <a:pt x="2453983" y="199821"/>
                  </a:lnTo>
                  <a:lnTo>
                    <a:pt x="2448064" y="197446"/>
                  </a:lnTo>
                  <a:lnTo>
                    <a:pt x="2443149" y="194094"/>
                  </a:lnTo>
                  <a:lnTo>
                    <a:pt x="2441257" y="201561"/>
                  </a:lnTo>
                  <a:lnTo>
                    <a:pt x="2444089" y="206717"/>
                  </a:lnTo>
                  <a:lnTo>
                    <a:pt x="2450033" y="209727"/>
                  </a:lnTo>
                  <a:lnTo>
                    <a:pt x="2457488" y="210693"/>
                  </a:lnTo>
                  <a:lnTo>
                    <a:pt x="2465743" y="210693"/>
                  </a:lnTo>
                  <a:lnTo>
                    <a:pt x="2473833" y="207403"/>
                  </a:lnTo>
                  <a:close/>
                </a:path>
                <a:path extrusionOk="0" h="246379" w="10407015">
                  <a:moveTo>
                    <a:pt x="2647277" y="232549"/>
                  </a:moveTo>
                  <a:lnTo>
                    <a:pt x="2643543" y="227558"/>
                  </a:lnTo>
                  <a:lnTo>
                    <a:pt x="2634818" y="223824"/>
                  </a:lnTo>
                  <a:lnTo>
                    <a:pt x="2634196" y="233387"/>
                  </a:lnTo>
                  <a:lnTo>
                    <a:pt x="2625318" y="234073"/>
                  </a:lnTo>
                  <a:lnTo>
                    <a:pt x="2627338" y="246291"/>
                  </a:lnTo>
                  <a:lnTo>
                    <a:pt x="2642285" y="246291"/>
                  </a:lnTo>
                  <a:lnTo>
                    <a:pt x="2646654" y="238785"/>
                  </a:lnTo>
                  <a:lnTo>
                    <a:pt x="2647277" y="232549"/>
                  </a:lnTo>
                  <a:close/>
                </a:path>
                <a:path extrusionOk="0" h="246379" w="10407015">
                  <a:moveTo>
                    <a:pt x="2708427" y="75742"/>
                  </a:moveTo>
                  <a:lnTo>
                    <a:pt x="2703144" y="71882"/>
                  </a:lnTo>
                  <a:lnTo>
                    <a:pt x="2698712" y="70421"/>
                  </a:lnTo>
                  <a:lnTo>
                    <a:pt x="2695206" y="70421"/>
                  </a:lnTo>
                  <a:lnTo>
                    <a:pt x="2689796" y="70421"/>
                  </a:lnTo>
                  <a:lnTo>
                    <a:pt x="2686596" y="73914"/>
                  </a:lnTo>
                  <a:lnTo>
                    <a:pt x="2685224" y="80873"/>
                  </a:lnTo>
                  <a:lnTo>
                    <a:pt x="2687040" y="84353"/>
                  </a:lnTo>
                  <a:lnTo>
                    <a:pt x="2695384" y="84353"/>
                  </a:lnTo>
                  <a:lnTo>
                    <a:pt x="2700921" y="82092"/>
                  </a:lnTo>
                  <a:lnTo>
                    <a:pt x="2708427" y="75742"/>
                  </a:lnTo>
                  <a:close/>
                </a:path>
                <a:path extrusionOk="0" h="246379" w="10407015">
                  <a:moveTo>
                    <a:pt x="2936900" y="127609"/>
                  </a:moveTo>
                  <a:lnTo>
                    <a:pt x="2929902" y="123532"/>
                  </a:lnTo>
                  <a:lnTo>
                    <a:pt x="2924975" y="122008"/>
                  </a:lnTo>
                  <a:lnTo>
                    <a:pt x="2921711" y="122008"/>
                  </a:lnTo>
                  <a:lnTo>
                    <a:pt x="2916936" y="122008"/>
                  </a:lnTo>
                  <a:lnTo>
                    <a:pt x="2915716" y="125260"/>
                  </a:lnTo>
                  <a:lnTo>
                    <a:pt x="2917837" y="131749"/>
                  </a:lnTo>
                  <a:lnTo>
                    <a:pt x="2921177" y="134988"/>
                  </a:lnTo>
                  <a:lnTo>
                    <a:pt x="2928912" y="134988"/>
                  </a:lnTo>
                  <a:lnTo>
                    <a:pt x="2932900" y="133032"/>
                  </a:lnTo>
                  <a:lnTo>
                    <a:pt x="2936900" y="127609"/>
                  </a:lnTo>
                  <a:close/>
                </a:path>
                <a:path extrusionOk="0" h="246379" w="10407015">
                  <a:moveTo>
                    <a:pt x="3173031" y="208381"/>
                  </a:moveTo>
                  <a:lnTo>
                    <a:pt x="3172536" y="201587"/>
                  </a:lnTo>
                  <a:lnTo>
                    <a:pt x="3170923" y="202209"/>
                  </a:lnTo>
                  <a:lnTo>
                    <a:pt x="3168904" y="202438"/>
                  </a:lnTo>
                  <a:lnTo>
                    <a:pt x="3163506" y="202438"/>
                  </a:lnTo>
                  <a:lnTo>
                    <a:pt x="3149066" y="200647"/>
                  </a:lnTo>
                  <a:lnTo>
                    <a:pt x="3145891" y="200647"/>
                  </a:lnTo>
                  <a:lnTo>
                    <a:pt x="3139656" y="200647"/>
                  </a:lnTo>
                  <a:lnTo>
                    <a:pt x="3135122" y="202361"/>
                  </a:lnTo>
                  <a:lnTo>
                    <a:pt x="3135719" y="209194"/>
                  </a:lnTo>
                  <a:lnTo>
                    <a:pt x="3137370" y="208546"/>
                  </a:lnTo>
                  <a:lnTo>
                    <a:pt x="3139427" y="208318"/>
                  </a:lnTo>
                  <a:lnTo>
                    <a:pt x="3144875" y="208318"/>
                  </a:lnTo>
                  <a:lnTo>
                    <a:pt x="3159214" y="210096"/>
                  </a:lnTo>
                  <a:lnTo>
                    <a:pt x="3168535" y="210096"/>
                  </a:lnTo>
                  <a:lnTo>
                    <a:pt x="3173031" y="208381"/>
                  </a:lnTo>
                  <a:close/>
                </a:path>
                <a:path extrusionOk="0" h="246379" w="10407015">
                  <a:moveTo>
                    <a:pt x="3227565" y="63550"/>
                  </a:moveTo>
                  <a:lnTo>
                    <a:pt x="3226397" y="55600"/>
                  </a:lnTo>
                  <a:lnTo>
                    <a:pt x="3223361" y="52006"/>
                  </a:lnTo>
                  <a:lnTo>
                    <a:pt x="3221634" y="52006"/>
                  </a:lnTo>
                  <a:lnTo>
                    <a:pt x="3219373" y="54470"/>
                  </a:lnTo>
                  <a:lnTo>
                    <a:pt x="3214865" y="65151"/>
                  </a:lnTo>
                  <a:lnTo>
                    <a:pt x="3219500" y="75768"/>
                  </a:lnTo>
                  <a:lnTo>
                    <a:pt x="3224072" y="75742"/>
                  </a:lnTo>
                  <a:lnTo>
                    <a:pt x="3226803" y="71678"/>
                  </a:lnTo>
                  <a:lnTo>
                    <a:pt x="3227565" y="63550"/>
                  </a:lnTo>
                  <a:close/>
                </a:path>
                <a:path extrusionOk="0" h="246379" w="10407015">
                  <a:moveTo>
                    <a:pt x="3328276" y="118643"/>
                  </a:moveTo>
                  <a:lnTo>
                    <a:pt x="3327108" y="112737"/>
                  </a:lnTo>
                  <a:lnTo>
                    <a:pt x="3318764" y="112217"/>
                  </a:lnTo>
                  <a:lnTo>
                    <a:pt x="3317252" y="104965"/>
                  </a:lnTo>
                  <a:lnTo>
                    <a:pt x="3308400" y="104965"/>
                  </a:lnTo>
                  <a:lnTo>
                    <a:pt x="3307423" y="104965"/>
                  </a:lnTo>
                  <a:lnTo>
                    <a:pt x="3306368" y="105054"/>
                  </a:lnTo>
                  <a:lnTo>
                    <a:pt x="3305200" y="105244"/>
                  </a:lnTo>
                  <a:lnTo>
                    <a:pt x="3302952" y="112268"/>
                  </a:lnTo>
                  <a:lnTo>
                    <a:pt x="3305175" y="117360"/>
                  </a:lnTo>
                  <a:lnTo>
                    <a:pt x="3310267" y="120446"/>
                  </a:lnTo>
                  <a:lnTo>
                    <a:pt x="3316592" y="121488"/>
                  </a:lnTo>
                  <a:lnTo>
                    <a:pt x="3322688" y="121488"/>
                  </a:lnTo>
                  <a:lnTo>
                    <a:pt x="3328276" y="118643"/>
                  </a:lnTo>
                  <a:close/>
                </a:path>
                <a:path extrusionOk="0" h="246379" w="10407015">
                  <a:moveTo>
                    <a:pt x="3452545" y="119989"/>
                  </a:moveTo>
                  <a:lnTo>
                    <a:pt x="3450361" y="119532"/>
                  </a:lnTo>
                  <a:lnTo>
                    <a:pt x="3448202" y="119329"/>
                  </a:lnTo>
                  <a:lnTo>
                    <a:pt x="3446081" y="119329"/>
                  </a:lnTo>
                  <a:lnTo>
                    <a:pt x="3430282" y="123355"/>
                  </a:lnTo>
                  <a:lnTo>
                    <a:pt x="3420084" y="132600"/>
                  </a:lnTo>
                  <a:lnTo>
                    <a:pt x="3418954" y="142849"/>
                  </a:lnTo>
                  <a:lnTo>
                    <a:pt x="3430333" y="149834"/>
                  </a:lnTo>
                  <a:lnTo>
                    <a:pt x="3430562" y="137198"/>
                  </a:lnTo>
                  <a:lnTo>
                    <a:pt x="3437763" y="131457"/>
                  </a:lnTo>
                  <a:lnTo>
                    <a:pt x="3446805" y="127444"/>
                  </a:lnTo>
                  <a:lnTo>
                    <a:pt x="3452545" y="119989"/>
                  </a:lnTo>
                  <a:close/>
                </a:path>
                <a:path extrusionOk="0" h="246379" w="10407015">
                  <a:moveTo>
                    <a:pt x="3461080" y="200164"/>
                  </a:moveTo>
                  <a:lnTo>
                    <a:pt x="3459759" y="194094"/>
                  </a:lnTo>
                  <a:lnTo>
                    <a:pt x="3451161" y="193776"/>
                  </a:lnTo>
                  <a:lnTo>
                    <a:pt x="3449840" y="186550"/>
                  </a:lnTo>
                  <a:lnTo>
                    <a:pt x="3440861" y="186550"/>
                  </a:lnTo>
                  <a:lnTo>
                    <a:pt x="3439871" y="186550"/>
                  </a:lnTo>
                  <a:lnTo>
                    <a:pt x="3438791" y="186639"/>
                  </a:lnTo>
                  <a:lnTo>
                    <a:pt x="3437598" y="186829"/>
                  </a:lnTo>
                  <a:lnTo>
                    <a:pt x="3435337" y="193840"/>
                  </a:lnTo>
                  <a:lnTo>
                    <a:pt x="3437623" y="198932"/>
                  </a:lnTo>
                  <a:lnTo>
                    <a:pt x="3442779" y="202031"/>
                  </a:lnTo>
                  <a:lnTo>
                    <a:pt x="3449193" y="203073"/>
                  </a:lnTo>
                  <a:lnTo>
                    <a:pt x="3455403" y="203073"/>
                  </a:lnTo>
                  <a:lnTo>
                    <a:pt x="3461080" y="200164"/>
                  </a:lnTo>
                  <a:close/>
                </a:path>
                <a:path extrusionOk="0" h="246379" w="10407015">
                  <a:moveTo>
                    <a:pt x="3577691" y="31280"/>
                  </a:moveTo>
                  <a:lnTo>
                    <a:pt x="3573767" y="30988"/>
                  </a:lnTo>
                  <a:lnTo>
                    <a:pt x="3569893" y="30784"/>
                  </a:lnTo>
                  <a:lnTo>
                    <a:pt x="3566223" y="30784"/>
                  </a:lnTo>
                  <a:lnTo>
                    <a:pt x="3555149" y="31686"/>
                  </a:lnTo>
                  <a:lnTo>
                    <a:pt x="3546525" y="35090"/>
                  </a:lnTo>
                  <a:lnTo>
                    <a:pt x="3541407" y="42024"/>
                  </a:lnTo>
                  <a:lnTo>
                    <a:pt x="3540861" y="53517"/>
                  </a:lnTo>
                  <a:lnTo>
                    <a:pt x="3553041" y="50977"/>
                  </a:lnTo>
                  <a:lnTo>
                    <a:pt x="3563696" y="46888"/>
                  </a:lnTo>
                  <a:lnTo>
                    <a:pt x="3572141" y="40551"/>
                  </a:lnTo>
                  <a:lnTo>
                    <a:pt x="3577691" y="31280"/>
                  </a:lnTo>
                  <a:close/>
                </a:path>
                <a:path extrusionOk="0" h="246379" w="10407015">
                  <a:moveTo>
                    <a:pt x="3628720" y="70434"/>
                  </a:moveTo>
                  <a:lnTo>
                    <a:pt x="3626993" y="67106"/>
                  </a:lnTo>
                  <a:lnTo>
                    <a:pt x="3621494" y="67106"/>
                  </a:lnTo>
                  <a:lnTo>
                    <a:pt x="3616960" y="67106"/>
                  </a:lnTo>
                  <a:lnTo>
                    <a:pt x="3609886" y="69367"/>
                  </a:lnTo>
                  <a:lnTo>
                    <a:pt x="3599840" y="75755"/>
                  </a:lnTo>
                  <a:lnTo>
                    <a:pt x="3605669" y="79146"/>
                  </a:lnTo>
                  <a:lnTo>
                    <a:pt x="3610762" y="80441"/>
                  </a:lnTo>
                  <a:lnTo>
                    <a:pt x="3621684" y="80441"/>
                  </a:lnTo>
                  <a:lnTo>
                    <a:pt x="3626066" y="77114"/>
                  </a:lnTo>
                  <a:lnTo>
                    <a:pt x="3628720" y="70434"/>
                  </a:lnTo>
                  <a:close/>
                </a:path>
                <a:path extrusionOk="0" h="246379" w="10407015">
                  <a:moveTo>
                    <a:pt x="3670350" y="143103"/>
                  </a:moveTo>
                  <a:lnTo>
                    <a:pt x="3669055" y="138353"/>
                  </a:lnTo>
                  <a:lnTo>
                    <a:pt x="3664039" y="135534"/>
                  </a:lnTo>
                  <a:lnTo>
                    <a:pt x="3657168" y="134607"/>
                  </a:lnTo>
                  <a:lnTo>
                    <a:pt x="3650094" y="134607"/>
                  </a:lnTo>
                  <a:lnTo>
                    <a:pt x="3643007" y="137261"/>
                  </a:lnTo>
                  <a:lnTo>
                    <a:pt x="3643833" y="142354"/>
                  </a:lnTo>
                  <a:lnTo>
                    <a:pt x="3644100" y="142290"/>
                  </a:lnTo>
                  <a:lnTo>
                    <a:pt x="3649027" y="143090"/>
                  </a:lnTo>
                  <a:lnTo>
                    <a:pt x="3657079" y="145059"/>
                  </a:lnTo>
                  <a:lnTo>
                    <a:pt x="3664140" y="147523"/>
                  </a:lnTo>
                  <a:lnTo>
                    <a:pt x="3666071" y="149834"/>
                  </a:lnTo>
                  <a:lnTo>
                    <a:pt x="3670350" y="143103"/>
                  </a:lnTo>
                  <a:close/>
                </a:path>
                <a:path extrusionOk="0" h="246379" w="10407015">
                  <a:moveTo>
                    <a:pt x="4282605" y="217754"/>
                  </a:moveTo>
                  <a:lnTo>
                    <a:pt x="4278795" y="212852"/>
                  </a:lnTo>
                  <a:lnTo>
                    <a:pt x="4270006" y="209194"/>
                  </a:lnTo>
                  <a:lnTo>
                    <a:pt x="4269714" y="218300"/>
                  </a:lnTo>
                  <a:lnTo>
                    <a:pt x="4260507" y="219214"/>
                  </a:lnTo>
                  <a:lnTo>
                    <a:pt x="4262742" y="231089"/>
                  </a:lnTo>
                  <a:lnTo>
                    <a:pt x="4277499" y="231089"/>
                  </a:lnTo>
                  <a:lnTo>
                    <a:pt x="4281983" y="223850"/>
                  </a:lnTo>
                  <a:lnTo>
                    <a:pt x="4282605" y="217754"/>
                  </a:lnTo>
                  <a:close/>
                </a:path>
                <a:path extrusionOk="0" h="246379" w="10407015">
                  <a:moveTo>
                    <a:pt x="4410126" y="31267"/>
                  </a:moveTo>
                  <a:lnTo>
                    <a:pt x="4407166" y="30886"/>
                  </a:lnTo>
                  <a:lnTo>
                    <a:pt x="4404411" y="30683"/>
                  </a:lnTo>
                  <a:lnTo>
                    <a:pt x="4401845" y="30683"/>
                  </a:lnTo>
                  <a:lnTo>
                    <a:pt x="4393628" y="31559"/>
                  </a:lnTo>
                  <a:lnTo>
                    <a:pt x="4387240" y="34264"/>
                  </a:lnTo>
                  <a:lnTo>
                    <a:pt x="4382808" y="39001"/>
                  </a:lnTo>
                  <a:lnTo>
                    <a:pt x="4380458" y="45910"/>
                  </a:lnTo>
                  <a:lnTo>
                    <a:pt x="4383506" y="46342"/>
                  </a:lnTo>
                  <a:lnTo>
                    <a:pt x="4386351" y="46558"/>
                  </a:lnTo>
                  <a:lnTo>
                    <a:pt x="4388993" y="46558"/>
                  </a:lnTo>
                  <a:lnTo>
                    <a:pt x="4397210" y="45669"/>
                  </a:lnTo>
                  <a:lnTo>
                    <a:pt x="4403585" y="42887"/>
                  </a:lnTo>
                  <a:lnTo>
                    <a:pt x="4407941" y="38138"/>
                  </a:lnTo>
                  <a:lnTo>
                    <a:pt x="4410126" y="31267"/>
                  </a:lnTo>
                  <a:close/>
                </a:path>
                <a:path extrusionOk="0" h="246379" w="10407015">
                  <a:moveTo>
                    <a:pt x="4455477" y="80429"/>
                  </a:moveTo>
                  <a:lnTo>
                    <a:pt x="4452277" y="73977"/>
                  </a:lnTo>
                  <a:lnTo>
                    <a:pt x="4445851" y="73977"/>
                  </a:lnTo>
                  <a:lnTo>
                    <a:pt x="4443996" y="73977"/>
                  </a:lnTo>
                  <a:lnTo>
                    <a:pt x="4441876" y="74510"/>
                  </a:lnTo>
                  <a:lnTo>
                    <a:pt x="4439488" y="75742"/>
                  </a:lnTo>
                  <a:lnTo>
                    <a:pt x="4439488" y="98094"/>
                  </a:lnTo>
                  <a:lnTo>
                    <a:pt x="4441812" y="99250"/>
                  </a:lnTo>
                  <a:lnTo>
                    <a:pt x="4443882" y="99758"/>
                  </a:lnTo>
                  <a:lnTo>
                    <a:pt x="4452175" y="99758"/>
                  </a:lnTo>
                  <a:lnTo>
                    <a:pt x="4455426" y="93319"/>
                  </a:lnTo>
                  <a:lnTo>
                    <a:pt x="4455477" y="80429"/>
                  </a:lnTo>
                  <a:close/>
                </a:path>
                <a:path extrusionOk="0" h="246379" w="10407015">
                  <a:moveTo>
                    <a:pt x="4542472" y="68249"/>
                  </a:moveTo>
                  <a:lnTo>
                    <a:pt x="4520616" y="68249"/>
                  </a:lnTo>
                  <a:lnTo>
                    <a:pt x="4520616" y="82880"/>
                  </a:lnTo>
                  <a:lnTo>
                    <a:pt x="4542472" y="82880"/>
                  </a:lnTo>
                  <a:lnTo>
                    <a:pt x="4542472" y="68249"/>
                  </a:lnTo>
                  <a:close/>
                </a:path>
                <a:path extrusionOk="0" h="246379" w="10407015">
                  <a:moveTo>
                    <a:pt x="4573778" y="9499"/>
                  </a:moveTo>
                  <a:lnTo>
                    <a:pt x="4570882" y="1574"/>
                  </a:lnTo>
                  <a:lnTo>
                    <a:pt x="4565637" y="1574"/>
                  </a:lnTo>
                  <a:lnTo>
                    <a:pt x="4564989" y="1600"/>
                  </a:lnTo>
                  <a:lnTo>
                    <a:pt x="4564659" y="1663"/>
                  </a:lnTo>
                  <a:lnTo>
                    <a:pt x="4562119" y="8293"/>
                  </a:lnTo>
                  <a:lnTo>
                    <a:pt x="4558995" y="14389"/>
                  </a:lnTo>
                  <a:lnTo>
                    <a:pt x="4556887" y="21513"/>
                  </a:lnTo>
                  <a:lnTo>
                    <a:pt x="4557420" y="31267"/>
                  </a:lnTo>
                  <a:lnTo>
                    <a:pt x="4559859" y="32677"/>
                  </a:lnTo>
                  <a:lnTo>
                    <a:pt x="4562005" y="33286"/>
                  </a:lnTo>
                  <a:lnTo>
                    <a:pt x="4570539" y="33286"/>
                  </a:lnTo>
                  <a:lnTo>
                    <a:pt x="4573613" y="25361"/>
                  </a:lnTo>
                  <a:lnTo>
                    <a:pt x="4573778" y="9499"/>
                  </a:lnTo>
                  <a:close/>
                </a:path>
                <a:path extrusionOk="0" h="246379" w="10407015">
                  <a:moveTo>
                    <a:pt x="4635449" y="73939"/>
                  </a:moveTo>
                  <a:lnTo>
                    <a:pt x="4631106" y="60998"/>
                  </a:lnTo>
                  <a:lnTo>
                    <a:pt x="4628134" y="60591"/>
                  </a:lnTo>
                  <a:lnTo>
                    <a:pt x="4625365" y="60388"/>
                  </a:lnTo>
                  <a:lnTo>
                    <a:pt x="4622787" y="60388"/>
                  </a:lnTo>
                  <a:lnTo>
                    <a:pt x="4614583" y="61277"/>
                  </a:lnTo>
                  <a:lnTo>
                    <a:pt x="4608207" y="64046"/>
                  </a:lnTo>
                  <a:lnTo>
                    <a:pt x="4603801" y="68821"/>
                  </a:lnTo>
                  <a:lnTo>
                    <a:pt x="4601464" y="75755"/>
                  </a:lnTo>
                  <a:lnTo>
                    <a:pt x="4602696" y="75590"/>
                  </a:lnTo>
                  <a:lnTo>
                    <a:pt x="4607839" y="75526"/>
                  </a:lnTo>
                  <a:lnTo>
                    <a:pt x="4618202" y="76263"/>
                  </a:lnTo>
                  <a:lnTo>
                    <a:pt x="4629175" y="76263"/>
                  </a:lnTo>
                  <a:lnTo>
                    <a:pt x="4635449" y="73939"/>
                  </a:lnTo>
                  <a:close/>
                </a:path>
                <a:path extrusionOk="0" h="246379" w="10407015">
                  <a:moveTo>
                    <a:pt x="4657369" y="21310"/>
                  </a:moveTo>
                  <a:lnTo>
                    <a:pt x="4656861" y="14351"/>
                  </a:lnTo>
                  <a:lnTo>
                    <a:pt x="4645774" y="8915"/>
                  </a:lnTo>
                  <a:lnTo>
                    <a:pt x="4646396" y="19215"/>
                  </a:lnTo>
                  <a:lnTo>
                    <a:pt x="4644999" y="31445"/>
                  </a:lnTo>
                  <a:lnTo>
                    <a:pt x="4645507" y="41668"/>
                  </a:lnTo>
                  <a:lnTo>
                    <a:pt x="4651845" y="45961"/>
                  </a:lnTo>
                  <a:lnTo>
                    <a:pt x="4652950" y="45910"/>
                  </a:lnTo>
                  <a:lnTo>
                    <a:pt x="4653864" y="31330"/>
                  </a:lnTo>
                  <a:lnTo>
                    <a:pt x="4657369" y="21310"/>
                  </a:lnTo>
                  <a:close/>
                </a:path>
                <a:path extrusionOk="0" h="246379" w="10407015">
                  <a:moveTo>
                    <a:pt x="4704766" y="31267"/>
                  </a:moveTo>
                  <a:lnTo>
                    <a:pt x="4694313" y="33667"/>
                  </a:lnTo>
                  <a:lnTo>
                    <a:pt x="4683760" y="35953"/>
                  </a:lnTo>
                  <a:lnTo>
                    <a:pt x="4674514" y="39560"/>
                  </a:lnTo>
                  <a:lnTo>
                    <a:pt x="4667948" y="45910"/>
                  </a:lnTo>
                  <a:lnTo>
                    <a:pt x="4675898" y="46367"/>
                  </a:lnTo>
                  <a:lnTo>
                    <a:pt x="4679658" y="46367"/>
                  </a:lnTo>
                  <a:lnTo>
                    <a:pt x="4689068" y="45770"/>
                  </a:lnTo>
                  <a:lnTo>
                    <a:pt x="4696866" y="43510"/>
                  </a:lnTo>
                  <a:lnTo>
                    <a:pt x="4702327" y="38900"/>
                  </a:lnTo>
                  <a:lnTo>
                    <a:pt x="4704766" y="31267"/>
                  </a:lnTo>
                  <a:close/>
                </a:path>
                <a:path extrusionOk="0" h="246379" w="10407015">
                  <a:moveTo>
                    <a:pt x="4741646" y="37833"/>
                  </a:moveTo>
                  <a:lnTo>
                    <a:pt x="4734115" y="31267"/>
                  </a:lnTo>
                  <a:lnTo>
                    <a:pt x="4731067" y="39243"/>
                  </a:lnTo>
                  <a:lnTo>
                    <a:pt x="4724755" y="44018"/>
                  </a:lnTo>
                  <a:lnTo>
                    <a:pt x="4719459" y="49860"/>
                  </a:lnTo>
                  <a:lnTo>
                    <a:pt x="4719485" y="60998"/>
                  </a:lnTo>
                  <a:lnTo>
                    <a:pt x="4721441" y="61798"/>
                  </a:lnTo>
                  <a:lnTo>
                    <a:pt x="4723333" y="62166"/>
                  </a:lnTo>
                  <a:lnTo>
                    <a:pt x="4725149" y="62166"/>
                  </a:lnTo>
                  <a:lnTo>
                    <a:pt x="4735347" y="57924"/>
                  </a:lnTo>
                  <a:lnTo>
                    <a:pt x="4741443" y="48272"/>
                  </a:lnTo>
                  <a:lnTo>
                    <a:pt x="4741646" y="37833"/>
                  </a:lnTo>
                  <a:close/>
                </a:path>
                <a:path extrusionOk="0" h="246379" w="10407015">
                  <a:moveTo>
                    <a:pt x="4910772" y="16408"/>
                  </a:moveTo>
                  <a:lnTo>
                    <a:pt x="4896104" y="16408"/>
                  </a:lnTo>
                  <a:lnTo>
                    <a:pt x="4896370" y="23888"/>
                  </a:lnTo>
                  <a:lnTo>
                    <a:pt x="4890033" y="25158"/>
                  </a:lnTo>
                  <a:lnTo>
                    <a:pt x="4888928" y="31267"/>
                  </a:lnTo>
                  <a:lnTo>
                    <a:pt x="4897666" y="30899"/>
                  </a:lnTo>
                  <a:lnTo>
                    <a:pt x="4905464" y="29552"/>
                  </a:lnTo>
                  <a:lnTo>
                    <a:pt x="4910442" y="25349"/>
                  </a:lnTo>
                  <a:lnTo>
                    <a:pt x="4910772" y="16408"/>
                  </a:lnTo>
                  <a:close/>
                </a:path>
                <a:path extrusionOk="0" h="246379" w="10407015">
                  <a:moveTo>
                    <a:pt x="4955133" y="179349"/>
                  </a:moveTo>
                  <a:lnTo>
                    <a:pt x="4952619" y="176796"/>
                  </a:lnTo>
                  <a:lnTo>
                    <a:pt x="4947234" y="175653"/>
                  </a:lnTo>
                  <a:lnTo>
                    <a:pt x="4940782" y="175653"/>
                  </a:lnTo>
                  <a:lnTo>
                    <a:pt x="4930635" y="176453"/>
                  </a:lnTo>
                  <a:lnTo>
                    <a:pt x="4920183" y="178714"/>
                  </a:lnTo>
                  <a:lnTo>
                    <a:pt x="4910747" y="182245"/>
                  </a:lnTo>
                  <a:lnTo>
                    <a:pt x="4903597" y="186842"/>
                  </a:lnTo>
                  <a:lnTo>
                    <a:pt x="4908613" y="191858"/>
                  </a:lnTo>
                  <a:lnTo>
                    <a:pt x="4916792" y="194183"/>
                  </a:lnTo>
                  <a:lnTo>
                    <a:pt x="4925225" y="194183"/>
                  </a:lnTo>
                  <a:lnTo>
                    <a:pt x="4934801" y="193192"/>
                  </a:lnTo>
                  <a:lnTo>
                    <a:pt x="4943614" y="190309"/>
                  </a:lnTo>
                  <a:lnTo>
                    <a:pt x="4950714" y="185648"/>
                  </a:lnTo>
                  <a:lnTo>
                    <a:pt x="4955133" y="179349"/>
                  </a:lnTo>
                  <a:close/>
                </a:path>
                <a:path extrusionOk="0" h="246379" w="10407015">
                  <a:moveTo>
                    <a:pt x="4995748" y="169722"/>
                  </a:moveTo>
                  <a:lnTo>
                    <a:pt x="4984432" y="156984"/>
                  </a:lnTo>
                  <a:lnTo>
                    <a:pt x="4979086" y="168363"/>
                  </a:lnTo>
                  <a:lnTo>
                    <a:pt x="4967948" y="190474"/>
                  </a:lnTo>
                  <a:lnTo>
                    <a:pt x="4962626" y="201587"/>
                  </a:lnTo>
                  <a:lnTo>
                    <a:pt x="4980419" y="195465"/>
                  </a:lnTo>
                  <a:lnTo>
                    <a:pt x="4992929" y="183692"/>
                  </a:lnTo>
                  <a:lnTo>
                    <a:pt x="4995748" y="169722"/>
                  </a:lnTo>
                  <a:close/>
                </a:path>
                <a:path extrusionOk="0" h="246379" w="10407015">
                  <a:moveTo>
                    <a:pt x="5014328" y="107823"/>
                  </a:moveTo>
                  <a:lnTo>
                    <a:pt x="5011852" y="98425"/>
                  </a:lnTo>
                  <a:lnTo>
                    <a:pt x="5006035" y="92367"/>
                  </a:lnTo>
                  <a:lnTo>
                    <a:pt x="4996281" y="90220"/>
                  </a:lnTo>
                  <a:lnTo>
                    <a:pt x="4994910" y="90220"/>
                  </a:lnTo>
                  <a:lnTo>
                    <a:pt x="4993437" y="90309"/>
                  </a:lnTo>
                  <a:lnTo>
                    <a:pt x="4991874" y="90500"/>
                  </a:lnTo>
                  <a:lnTo>
                    <a:pt x="4991328" y="99123"/>
                  </a:lnTo>
                  <a:lnTo>
                    <a:pt x="4988496" y="105511"/>
                  </a:lnTo>
                  <a:lnTo>
                    <a:pt x="4985486" y="111760"/>
                  </a:lnTo>
                  <a:lnTo>
                    <a:pt x="4984445" y="119989"/>
                  </a:lnTo>
                  <a:lnTo>
                    <a:pt x="5014087" y="119989"/>
                  </a:lnTo>
                  <a:lnTo>
                    <a:pt x="5014328" y="107823"/>
                  </a:lnTo>
                  <a:close/>
                </a:path>
                <a:path extrusionOk="0" h="246379" w="10407015">
                  <a:moveTo>
                    <a:pt x="5463235" y="68262"/>
                  </a:moveTo>
                  <a:lnTo>
                    <a:pt x="5455043" y="67957"/>
                  </a:lnTo>
                  <a:lnTo>
                    <a:pt x="5453443" y="60629"/>
                  </a:lnTo>
                  <a:lnTo>
                    <a:pt x="5444909" y="60629"/>
                  </a:lnTo>
                  <a:lnTo>
                    <a:pt x="5443842" y="60629"/>
                  </a:lnTo>
                  <a:lnTo>
                    <a:pt x="5442674" y="60744"/>
                  </a:lnTo>
                  <a:lnTo>
                    <a:pt x="5441366" y="60998"/>
                  </a:lnTo>
                  <a:lnTo>
                    <a:pt x="5441366" y="82892"/>
                  </a:lnTo>
                  <a:lnTo>
                    <a:pt x="5456059" y="82892"/>
                  </a:lnTo>
                  <a:lnTo>
                    <a:pt x="5455755" y="75755"/>
                  </a:lnTo>
                  <a:lnTo>
                    <a:pt x="5462092" y="74256"/>
                  </a:lnTo>
                  <a:lnTo>
                    <a:pt x="5463235" y="68262"/>
                  </a:lnTo>
                  <a:close/>
                </a:path>
                <a:path extrusionOk="0" h="246379" w="10407015">
                  <a:moveTo>
                    <a:pt x="5625541" y="45897"/>
                  </a:moveTo>
                  <a:lnTo>
                    <a:pt x="5610593" y="45897"/>
                  </a:lnTo>
                  <a:lnTo>
                    <a:pt x="5610593" y="60985"/>
                  </a:lnTo>
                  <a:lnTo>
                    <a:pt x="5625541" y="60985"/>
                  </a:lnTo>
                  <a:lnTo>
                    <a:pt x="5625541" y="45897"/>
                  </a:lnTo>
                  <a:close/>
                </a:path>
                <a:path extrusionOk="0" h="246379" w="10407015">
                  <a:moveTo>
                    <a:pt x="5677039" y="38646"/>
                  </a:moveTo>
                  <a:lnTo>
                    <a:pt x="5672226" y="42887"/>
                  </a:lnTo>
                  <a:lnTo>
                    <a:pt x="5668175" y="44450"/>
                  </a:lnTo>
                  <a:lnTo>
                    <a:pt x="5659793" y="44450"/>
                  </a:lnTo>
                  <a:lnTo>
                    <a:pt x="5655894" y="41567"/>
                  </a:lnTo>
                  <a:lnTo>
                    <a:pt x="5648668" y="35788"/>
                  </a:lnTo>
                  <a:lnTo>
                    <a:pt x="5645340" y="32905"/>
                  </a:lnTo>
                  <a:lnTo>
                    <a:pt x="5641657" y="32905"/>
                  </a:lnTo>
                  <a:lnTo>
                    <a:pt x="5638965" y="32905"/>
                  </a:lnTo>
                  <a:lnTo>
                    <a:pt x="5636082" y="34442"/>
                  </a:lnTo>
                  <a:lnTo>
                    <a:pt x="5632742" y="38646"/>
                  </a:lnTo>
                  <a:lnTo>
                    <a:pt x="5638482" y="40144"/>
                  </a:lnTo>
                  <a:lnTo>
                    <a:pt x="5641352" y="44754"/>
                  </a:lnTo>
                  <a:lnTo>
                    <a:pt x="5640209" y="53517"/>
                  </a:lnTo>
                  <a:lnTo>
                    <a:pt x="5642978" y="53428"/>
                  </a:lnTo>
                  <a:lnTo>
                    <a:pt x="5648591" y="53428"/>
                  </a:lnTo>
                  <a:lnTo>
                    <a:pt x="5653468" y="54483"/>
                  </a:lnTo>
                  <a:lnTo>
                    <a:pt x="5661812" y="56578"/>
                  </a:lnTo>
                  <a:lnTo>
                    <a:pt x="5665279" y="57619"/>
                  </a:lnTo>
                  <a:lnTo>
                    <a:pt x="5673458" y="57619"/>
                  </a:lnTo>
                  <a:lnTo>
                    <a:pt x="5676366" y="53759"/>
                  </a:lnTo>
                  <a:lnTo>
                    <a:pt x="5677039" y="38646"/>
                  </a:lnTo>
                  <a:close/>
                </a:path>
                <a:path extrusionOk="0" h="246379" w="10407015">
                  <a:moveTo>
                    <a:pt x="5765343" y="16421"/>
                  </a:moveTo>
                  <a:lnTo>
                    <a:pt x="5758408" y="12344"/>
                  </a:lnTo>
                  <a:lnTo>
                    <a:pt x="5753532" y="10833"/>
                  </a:lnTo>
                  <a:lnTo>
                    <a:pt x="5750280" y="10833"/>
                  </a:lnTo>
                  <a:lnTo>
                    <a:pt x="5745531" y="10833"/>
                  </a:lnTo>
                  <a:lnTo>
                    <a:pt x="5744286" y="14084"/>
                  </a:lnTo>
                  <a:lnTo>
                    <a:pt x="5746356" y="20599"/>
                  </a:lnTo>
                  <a:lnTo>
                    <a:pt x="5749658" y="23850"/>
                  </a:lnTo>
                  <a:lnTo>
                    <a:pt x="5757342" y="23850"/>
                  </a:lnTo>
                  <a:lnTo>
                    <a:pt x="5761317" y="21882"/>
                  </a:lnTo>
                  <a:lnTo>
                    <a:pt x="5765343" y="16421"/>
                  </a:lnTo>
                  <a:close/>
                </a:path>
                <a:path extrusionOk="0" h="246379" w="10407015">
                  <a:moveTo>
                    <a:pt x="5774664" y="59499"/>
                  </a:moveTo>
                  <a:lnTo>
                    <a:pt x="5772315" y="53340"/>
                  </a:lnTo>
                  <a:lnTo>
                    <a:pt x="5766955" y="53340"/>
                  </a:lnTo>
                  <a:lnTo>
                    <a:pt x="5765901" y="53390"/>
                  </a:lnTo>
                  <a:lnTo>
                    <a:pt x="5765343" y="53517"/>
                  </a:lnTo>
                  <a:lnTo>
                    <a:pt x="5764365" y="61163"/>
                  </a:lnTo>
                  <a:lnTo>
                    <a:pt x="5759196" y="61163"/>
                  </a:lnTo>
                  <a:lnTo>
                    <a:pt x="5758561" y="61112"/>
                  </a:lnTo>
                  <a:lnTo>
                    <a:pt x="5757862" y="60998"/>
                  </a:lnTo>
                  <a:lnTo>
                    <a:pt x="5757862" y="75742"/>
                  </a:lnTo>
                  <a:lnTo>
                    <a:pt x="5760377" y="77317"/>
                  </a:lnTo>
                  <a:lnTo>
                    <a:pt x="5762612" y="77990"/>
                  </a:lnTo>
                  <a:lnTo>
                    <a:pt x="5770461" y="77990"/>
                  </a:lnTo>
                  <a:lnTo>
                    <a:pt x="5773737" y="71831"/>
                  </a:lnTo>
                  <a:lnTo>
                    <a:pt x="5774664" y="59499"/>
                  </a:lnTo>
                  <a:close/>
                </a:path>
                <a:path extrusionOk="0" h="246379" w="10407015">
                  <a:moveTo>
                    <a:pt x="5896292" y="81889"/>
                  </a:moveTo>
                  <a:lnTo>
                    <a:pt x="5890539" y="75742"/>
                  </a:lnTo>
                  <a:lnTo>
                    <a:pt x="5880671" y="81775"/>
                  </a:lnTo>
                  <a:lnTo>
                    <a:pt x="5878233" y="86131"/>
                  </a:lnTo>
                  <a:lnTo>
                    <a:pt x="5880913" y="88773"/>
                  </a:lnTo>
                  <a:lnTo>
                    <a:pt x="5886361" y="89662"/>
                  </a:lnTo>
                  <a:lnTo>
                    <a:pt x="5892076" y="88811"/>
                  </a:lnTo>
                  <a:lnTo>
                    <a:pt x="5896102" y="86233"/>
                  </a:lnTo>
                  <a:lnTo>
                    <a:pt x="5896292" y="81889"/>
                  </a:lnTo>
                  <a:close/>
                </a:path>
                <a:path extrusionOk="0" h="246379" w="10407015">
                  <a:moveTo>
                    <a:pt x="6127712" y="226517"/>
                  </a:moveTo>
                  <a:lnTo>
                    <a:pt x="6127686" y="213779"/>
                  </a:lnTo>
                  <a:lnTo>
                    <a:pt x="6124460" y="207416"/>
                  </a:lnTo>
                  <a:lnTo>
                    <a:pt x="6117996" y="207416"/>
                  </a:lnTo>
                  <a:lnTo>
                    <a:pt x="6116117" y="207416"/>
                  </a:lnTo>
                  <a:lnTo>
                    <a:pt x="6113970" y="207949"/>
                  </a:lnTo>
                  <a:lnTo>
                    <a:pt x="6111545" y="209181"/>
                  </a:lnTo>
                  <a:lnTo>
                    <a:pt x="6111545" y="231076"/>
                  </a:lnTo>
                  <a:lnTo>
                    <a:pt x="6113996" y="232333"/>
                  </a:lnTo>
                  <a:lnTo>
                    <a:pt x="6116155" y="232879"/>
                  </a:lnTo>
                  <a:lnTo>
                    <a:pt x="6124486" y="232879"/>
                  </a:lnTo>
                  <a:lnTo>
                    <a:pt x="6127712" y="226517"/>
                  </a:lnTo>
                  <a:close/>
                </a:path>
                <a:path extrusionOk="0" h="246379" w="10407015">
                  <a:moveTo>
                    <a:pt x="7025056" y="45897"/>
                  </a:moveTo>
                  <a:lnTo>
                    <a:pt x="7024522" y="45935"/>
                  </a:lnTo>
                  <a:lnTo>
                    <a:pt x="7020992" y="45935"/>
                  </a:lnTo>
                  <a:lnTo>
                    <a:pt x="7005650" y="30276"/>
                  </a:lnTo>
                  <a:lnTo>
                    <a:pt x="7002259" y="30276"/>
                  </a:lnTo>
                  <a:lnTo>
                    <a:pt x="6999694" y="30276"/>
                  </a:lnTo>
                  <a:lnTo>
                    <a:pt x="6997370" y="32499"/>
                  </a:lnTo>
                  <a:lnTo>
                    <a:pt x="6995439" y="38633"/>
                  </a:lnTo>
                  <a:lnTo>
                    <a:pt x="6999046" y="42418"/>
                  </a:lnTo>
                  <a:lnTo>
                    <a:pt x="7004215" y="47967"/>
                  </a:lnTo>
                  <a:lnTo>
                    <a:pt x="7010222" y="52984"/>
                  </a:lnTo>
                  <a:lnTo>
                    <a:pt x="7016369" y="55156"/>
                  </a:lnTo>
                  <a:lnTo>
                    <a:pt x="7019747" y="55156"/>
                  </a:lnTo>
                  <a:lnTo>
                    <a:pt x="7022833" y="52692"/>
                  </a:lnTo>
                  <a:lnTo>
                    <a:pt x="7025056" y="45897"/>
                  </a:lnTo>
                  <a:close/>
                </a:path>
                <a:path extrusionOk="0" h="246379" w="10407015">
                  <a:moveTo>
                    <a:pt x="8217154" y="95008"/>
                  </a:moveTo>
                  <a:lnTo>
                    <a:pt x="8213255" y="87160"/>
                  </a:lnTo>
                  <a:lnTo>
                    <a:pt x="8203641" y="82892"/>
                  </a:lnTo>
                  <a:lnTo>
                    <a:pt x="8203832" y="92049"/>
                  </a:lnTo>
                  <a:lnTo>
                    <a:pt x="8203882" y="101231"/>
                  </a:lnTo>
                  <a:lnTo>
                    <a:pt x="8205597" y="108712"/>
                  </a:lnTo>
                  <a:lnTo>
                    <a:pt x="8210829" y="112737"/>
                  </a:lnTo>
                  <a:lnTo>
                    <a:pt x="8216100" y="104267"/>
                  </a:lnTo>
                  <a:lnTo>
                    <a:pt x="8217154" y="95008"/>
                  </a:lnTo>
                  <a:close/>
                </a:path>
                <a:path extrusionOk="0" h="246379" w="10407015">
                  <a:moveTo>
                    <a:pt x="8380374" y="7302"/>
                  </a:moveTo>
                  <a:lnTo>
                    <a:pt x="8372805" y="1651"/>
                  </a:lnTo>
                  <a:lnTo>
                    <a:pt x="8373338" y="7061"/>
                  </a:lnTo>
                  <a:lnTo>
                    <a:pt x="8372475" y="8915"/>
                  </a:lnTo>
                  <a:lnTo>
                    <a:pt x="8368995" y="8915"/>
                  </a:lnTo>
                  <a:lnTo>
                    <a:pt x="8366226" y="6680"/>
                  </a:lnTo>
                  <a:lnTo>
                    <a:pt x="8360448" y="2222"/>
                  </a:lnTo>
                  <a:lnTo>
                    <a:pt x="8357425" y="0"/>
                  </a:lnTo>
                  <a:lnTo>
                    <a:pt x="8355089" y="0"/>
                  </a:lnTo>
                  <a:lnTo>
                    <a:pt x="8352752" y="0"/>
                  </a:lnTo>
                  <a:lnTo>
                    <a:pt x="8351113" y="2222"/>
                  </a:lnTo>
                  <a:lnTo>
                    <a:pt x="8350974" y="8915"/>
                  </a:lnTo>
                  <a:lnTo>
                    <a:pt x="8352625" y="14147"/>
                  </a:lnTo>
                  <a:lnTo>
                    <a:pt x="8359318" y="16281"/>
                  </a:lnTo>
                  <a:lnTo>
                    <a:pt x="8365960" y="16281"/>
                  </a:lnTo>
                  <a:lnTo>
                    <a:pt x="8374316" y="15125"/>
                  </a:lnTo>
                  <a:lnTo>
                    <a:pt x="8379993" y="11950"/>
                  </a:lnTo>
                  <a:lnTo>
                    <a:pt x="8380374" y="7302"/>
                  </a:lnTo>
                  <a:close/>
                </a:path>
                <a:path extrusionOk="0" h="246379" w="10407015">
                  <a:moveTo>
                    <a:pt x="8385721" y="40487"/>
                  </a:moveTo>
                  <a:lnTo>
                    <a:pt x="8381797" y="36144"/>
                  </a:lnTo>
                  <a:lnTo>
                    <a:pt x="8369897" y="36144"/>
                  </a:lnTo>
                  <a:lnTo>
                    <a:pt x="8365007" y="36144"/>
                  </a:lnTo>
                  <a:lnTo>
                    <a:pt x="8358772" y="36880"/>
                  </a:lnTo>
                  <a:lnTo>
                    <a:pt x="8350961" y="38646"/>
                  </a:lnTo>
                  <a:lnTo>
                    <a:pt x="8355978" y="45643"/>
                  </a:lnTo>
                  <a:lnTo>
                    <a:pt x="8361273" y="50241"/>
                  </a:lnTo>
                  <a:lnTo>
                    <a:pt x="8366582" y="52755"/>
                  </a:lnTo>
                  <a:lnTo>
                    <a:pt x="8371649" y="53517"/>
                  </a:lnTo>
                  <a:lnTo>
                    <a:pt x="8378622" y="53517"/>
                  </a:lnTo>
                  <a:lnTo>
                    <a:pt x="8384133" y="49174"/>
                  </a:lnTo>
                  <a:lnTo>
                    <a:pt x="8385721" y="40487"/>
                  </a:lnTo>
                  <a:close/>
                </a:path>
                <a:path extrusionOk="0" h="246379" w="10407015">
                  <a:moveTo>
                    <a:pt x="8439302" y="119989"/>
                  </a:moveTo>
                  <a:lnTo>
                    <a:pt x="8438020" y="118745"/>
                  </a:lnTo>
                  <a:lnTo>
                    <a:pt x="8436381" y="118237"/>
                  </a:lnTo>
                  <a:lnTo>
                    <a:pt x="8434578" y="118237"/>
                  </a:lnTo>
                  <a:lnTo>
                    <a:pt x="8427555" y="118237"/>
                  </a:lnTo>
                  <a:lnTo>
                    <a:pt x="8418055" y="125945"/>
                  </a:lnTo>
                  <a:lnTo>
                    <a:pt x="8417077" y="127596"/>
                  </a:lnTo>
                  <a:lnTo>
                    <a:pt x="8415147" y="131254"/>
                  </a:lnTo>
                  <a:lnTo>
                    <a:pt x="8416480" y="132638"/>
                  </a:lnTo>
                  <a:lnTo>
                    <a:pt x="8419274" y="132638"/>
                  </a:lnTo>
                  <a:lnTo>
                    <a:pt x="8425891" y="131191"/>
                  </a:lnTo>
                  <a:lnTo>
                    <a:pt x="8433270" y="127711"/>
                  </a:lnTo>
                  <a:lnTo>
                    <a:pt x="8438655" y="123545"/>
                  </a:lnTo>
                  <a:lnTo>
                    <a:pt x="8439302" y="119989"/>
                  </a:lnTo>
                  <a:close/>
                </a:path>
                <a:path extrusionOk="0" h="246379" w="10407015">
                  <a:moveTo>
                    <a:pt x="8461502" y="16408"/>
                  </a:moveTo>
                  <a:lnTo>
                    <a:pt x="8453450" y="15951"/>
                  </a:lnTo>
                  <a:lnTo>
                    <a:pt x="8449666" y="15951"/>
                  </a:lnTo>
                  <a:lnTo>
                    <a:pt x="8440217" y="16560"/>
                  </a:lnTo>
                  <a:lnTo>
                    <a:pt x="8432444" y="18859"/>
                  </a:lnTo>
                  <a:lnTo>
                    <a:pt x="8427021" y="23520"/>
                  </a:lnTo>
                  <a:lnTo>
                    <a:pt x="8424608" y="31267"/>
                  </a:lnTo>
                  <a:lnTo>
                    <a:pt x="8431530" y="33959"/>
                  </a:lnTo>
                  <a:lnTo>
                    <a:pt x="8436826" y="35356"/>
                  </a:lnTo>
                  <a:lnTo>
                    <a:pt x="8441144" y="35356"/>
                  </a:lnTo>
                  <a:lnTo>
                    <a:pt x="8447176" y="34213"/>
                  </a:lnTo>
                  <a:lnTo>
                    <a:pt x="8452193" y="30721"/>
                  </a:lnTo>
                  <a:lnTo>
                    <a:pt x="8456790" y="24815"/>
                  </a:lnTo>
                  <a:lnTo>
                    <a:pt x="8461502" y="16408"/>
                  </a:lnTo>
                  <a:close/>
                </a:path>
                <a:path extrusionOk="0" h="246379" w="10407015">
                  <a:moveTo>
                    <a:pt x="8564448" y="156984"/>
                  </a:moveTo>
                  <a:lnTo>
                    <a:pt x="8549742" y="156984"/>
                  </a:lnTo>
                  <a:lnTo>
                    <a:pt x="8549742" y="172085"/>
                  </a:lnTo>
                  <a:lnTo>
                    <a:pt x="8564448" y="172085"/>
                  </a:lnTo>
                  <a:lnTo>
                    <a:pt x="8564448" y="156984"/>
                  </a:lnTo>
                  <a:close/>
                </a:path>
                <a:path extrusionOk="0" h="246379" w="10407015">
                  <a:moveTo>
                    <a:pt x="8623795" y="160489"/>
                  </a:moveTo>
                  <a:lnTo>
                    <a:pt x="8621624" y="151472"/>
                  </a:lnTo>
                  <a:lnTo>
                    <a:pt x="8616696" y="145326"/>
                  </a:lnTo>
                  <a:lnTo>
                    <a:pt x="8608784" y="142354"/>
                  </a:lnTo>
                  <a:lnTo>
                    <a:pt x="8608606" y="149085"/>
                  </a:lnTo>
                  <a:lnTo>
                    <a:pt x="8602218" y="149644"/>
                  </a:lnTo>
                  <a:lnTo>
                    <a:pt x="8596325" y="150596"/>
                  </a:lnTo>
                  <a:lnTo>
                    <a:pt x="8591639" y="151371"/>
                  </a:lnTo>
                  <a:lnTo>
                    <a:pt x="8587270" y="152387"/>
                  </a:lnTo>
                  <a:lnTo>
                    <a:pt x="8586622" y="156997"/>
                  </a:lnTo>
                  <a:lnTo>
                    <a:pt x="8590851" y="157924"/>
                  </a:lnTo>
                  <a:lnTo>
                    <a:pt x="8593734" y="160223"/>
                  </a:lnTo>
                  <a:lnTo>
                    <a:pt x="8596325" y="162801"/>
                  </a:lnTo>
                  <a:lnTo>
                    <a:pt x="8601151" y="167601"/>
                  </a:lnTo>
                  <a:lnTo>
                    <a:pt x="8604987" y="173405"/>
                  </a:lnTo>
                  <a:lnTo>
                    <a:pt x="8617102" y="173405"/>
                  </a:lnTo>
                  <a:lnTo>
                    <a:pt x="8620011" y="172999"/>
                  </a:lnTo>
                  <a:lnTo>
                    <a:pt x="8623440" y="172085"/>
                  </a:lnTo>
                  <a:lnTo>
                    <a:pt x="8623795" y="160489"/>
                  </a:lnTo>
                  <a:close/>
                </a:path>
                <a:path extrusionOk="0" h="246379" w="10407015">
                  <a:moveTo>
                    <a:pt x="8652777" y="119989"/>
                  </a:moveTo>
                  <a:lnTo>
                    <a:pt x="8648840" y="120929"/>
                  </a:lnTo>
                  <a:lnTo>
                    <a:pt x="8645449" y="121323"/>
                  </a:lnTo>
                  <a:lnTo>
                    <a:pt x="8635162" y="121323"/>
                  </a:lnTo>
                  <a:lnTo>
                    <a:pt x="8615058" y="112179"/>
                  </a:lnTo>
                  <a:lnTo>
                    <a:pt x="8607768" y="112179"/>
                  </a:lnTo>
                  <a:lnTo>
                    <a:pt x="8605774" y="112179"/>
                  </a:lnTo>
                  <a:lnTo>
                    <a:pt x="8603615" y="112344"/>
                  </a:lnTo>
                  <a:lnTo>
                    <a:pt x="8601240" y="112737"/>
                  </a:lnTo>
                  <a:lnTo>
                    <a:pt x="8600783" y="120599"/>
                  </a:lnTo>
                  <a:lnTo>
                    <a:pt x="8605317" y="125818"/>
                  </a:lnTo>
                  <a:lnTo>
                    <a:pt x="8613330" y="128701"/>
                  </a:lnTo>
                  <a:lnTo>
                    <a:pt x="8623325" y="129590"/>
                  </a:lnTo>
                  <a:lnTo>
                    <a:pt x="8633587" y="128841"/>
                  </a:lnTo>
                  <a:lnTo>
                    <a:pt x="8642858" y="126784"/>
                  </a:lnTo>
                  <a:lnTo>
                    <a:pt x="8649729" y="123736"/>
                  </a:lnTo>
                  <a:lnTo>
                    <a:pt x="8652777" y="119989"/>
                  </a:lnTo>
                  <a:close/>
                </a:path>
                <a:path extrusionOk="0" h="246379" w="10407015">
                  <a:moveTo>
                    <a:pt x="8682482" y="194094"/>
                  </a:moveTo>
                  <a:lnTo>
                    <a:pt x="8672017" y="196761"/>
                  </a:lnTo>
                  <a:lnTo>
                    <a:pt x="8661451" y="199174"/>
                  </a:lnTo>
                  <a:lnTo>
                    <a:pt x="8652180" y="202831"/>
                  </a:lnTo>
                  <a:lnTo>
                    <a:pt x="8645576" y="209194"/>
                  </a:lnTo>
                  <a:lnTo>
                    <a:pt x="8652535" y="209473"/>
                  </a:lnTo>
                  <a:lnTo>
                    <a:pt x="8655875" y="209473"/>
                  </a:lnTo>
                  <a:lnTo>
                    <a:pt x="8665794" y="208902"/>
                  </a:lnTo>
                  <a:lnTo>
                    <a:pt x="8674049" y="206667"/>
                  </a:lnTo>
                  <a:lnTo>
                    <a:pt x="8679866" y="201993"/>
                  </a:lnTo>
                  <a:lnTo>
                    <a:pt x="8682482" y="194094"/>
                  </a:lnTo>
                  <a:close/>
                </a:path>
                <a:path extrusionOk="0" h="246379" w="10407015">
                  <a:moveTo>
                    <a:pt x="8884209" y="107873"/>
                  </a:moveTo>
                  <a:lnTo>
                    <a:pt x="8882266" y="104241"/>
                  </a:lnTo>
                  <a:lnTo>
                    <a:pt x="8878545" y="104241"/>
                  </a:lnTo>
                  <a:lnTo>
                    <a:pt x="8875624" y="104241"/>
                  </a:lnTo>
                  <a:lnTo>
                    <a:pt x="8871598" y="106489"/>
                  </a:lnTo>
                  <a:lnTo>
                    <a:pt x="8866556" y="112750"/>
                  </a:lnTo>
                  <a:lnTo>
                    <a:pt x="8871369" y="117144"/>
                  </a:lnTo>
                  <a:lnTo>
                    <a:pt x="8875154" y="118783"/>
                  </a:lnTo>
                  <a:lnTo>
                    <a:pt x="8882126" y="118783"/>
                  </a:lnTo>
                  <a:lnTo>
                    <a:pt x="8884133" y="115150"/>
                  </a:lnTo>
                  <a:lnTo>
                    <a:pt x="8884209" y="107873"/>
                  </a:lnTo>
                  <a:close/>
                </a:path>
                <a:path extrusionOk="0" h="246379" w="10407015">
                  <a:moveTo>
                    <a:pt x="9448863" y="52679"/>
                  </a:moveTo>
                  <a:lnTo>
                    <a:pt x="9448368" y="45910"/>
                  </a:lnTo>
                  <a:lnTo>
                    <a:pt x="9446743" y="46545"/>
                  </a:lnTo>
                  <a:lnTo>
                    <a:pt x="9444711" y="46786"/>
                  </a:lnTo>
                  <a:lnTo>
                    <a:pt x="9439300" y="46786"/>
                  </a:lnTo>
                  <a:lnTo>
                    <a:pt x="9424860" y="44958"/>
                  </a:lnTo>
                  <a:lnTo>
                    <a:pt x="9421698" y="44958"/>
                  </a:lnTo>
                  <a:lnTo>
                    <a:pt x="9415539" y="44958"/>
                  </a:lnTo>
                  <a:lnTo>
                    <a:pt x="9411068" y="46685"/>
                  </a:lnTo>
                  <a:lnTo>
                    <a:pt x="9411564" y="53517"/>
                  </a:lnTo>
                  <a:lnTo>
                    <a:pt x="9413227" y="52870"/>
                  </a:lnTo>
                  <a:lnTo>
                    <a:pt x="9415297" y="52628"/>
                  </a:lnTo>
                  <a:lnTo>
                    <a:pt x="9420733" y="52628"/>
                  </a:lnTo>
                  <a:lnTo>
                    <a:pt x="9435008" y="54381"/>
                  </a:lnTo>
                  <a:lnTo>
                    <a:pt x="9444355" y="54381"/>
                  </a:lnTo>
                  <a:lnTo>
                    <a:pt x="9448863" y="52679"/>
                  </a:lnTo>
                  <a:close/>
                </a:path>
                <a:path extrusionOk="0" h="246379" w="10407015">
                  <a:moveTo>
                    <a:pt x="9480512" y="171310"/>
                  </a:moveTo>
                  <a:lnTo>
                    <a:pt x="9477743" y="164592"/>
                  </a:lnTo>
                  <a:lnTo>
                    <a:pt x="9476410" y="163372"/>
                  </a:lnTo>
                  <a:lnTo>
                    <a:pt x="9474721" y="162877"/>
                  </a:lnTo>
                  <a:lnTo>
                    <a:pt x="9472866" y="162877"/>
                  </a:lnTo>
                  <a:lnTo>
                    <a:pt x="9465945" y="162877"/>
                  </a:lnTo>
                  <a:lnTo>
                    <a:pt x="9456763" y="169811"/>
                  </a:lnTo>
                  <a:lnTo>
                    <a:pt x="9455848" y="172085"/>
                  </a:lnTo>
                  <a:lnTo>
                    <a:pt x="9452254" y="181762"/>
                  </a:lnTo>
                  <a:lnTo>
                    <a:pt x="9455594" y="185318"/>
                  </a:lnTo>
                  <a:lnTo>
                    <a:pt x="9460852" y="185318"/>
                  </a:lnTo>
                  <a:lnTo>
                    <a:pt x="9468980" y="183248"/>
                  </a:lnTo>
                  <a:lnTo>
                    <a:pt x="9476562" y="178054"/>
                  </a:lnTo>
                  <a:lnTo>
                    <a:pt x="9480512" y="171310"/>
                  </a:lnTo>
                  <a:close/>
                </a:path>
                <a:path extrusionOk="0" h="246379" w="10407015">
                  <a:moveTo>
                    <a:pt x="9485224" y="82880"/>
                  </a:moveTo>
                  <a:lnTo>
                    <a:pt x="9478200" y="79171"/>
                  </a:lnTo>
                  <a:lnTo>
                    <a:pt x="9472841" y="77762"/>
                  </a:lnTo>
                  <a:lnTo>
                    <a:pt x="9468955" y="77762"/>
                  </a:lnTo>
                  <a:lnTo>
                    <a:pt x="9462960" y="77762"/>
                  </a:lnTo>
                  <a:lnTo>
                    <a:pt x="9460446" y="81102"/>
                  </a:lnTo>
                  <a:lnTo>
                    <a:pt x="9461005" y="87782"/>
                  </a:lnTo>
                  <a:lnTo>
                    <a:pt x="9464053" y="91122"/>
                  </a:lnTo>
                  <a:lnTo>
                    <a:pt x="9473311" y="91122"/>
                  </a:lnTo>
                  <a:lnTo>
                    <a:pt x="9478785" y="88950"/>
                  </a:lnTo>
                  <a:lnTo>
                    <a:pt x="9485224" y="82880"/>
                  </a:lnTo>
                  <a:close/>
                </a:path>
                <a:path extrusionOk="0" h="246379" w="10407015">
                  <a:moveTo>
                    <a:pt x="9506344" y="109778"/>
                  </a:moveTo>
                  <a:lnTo>
                    <a:pt x="9503766" y="102704"/>
                  </a:lnTo>
                  <a:lnTo>
                    <a:pt x="9492666" y="98107"/>
                  </a:lnTo>
                  <a:lnTo>
                    <a:pt x="9490558" y="113842"/>
                  </a:lnTo>
                  <a:lnTo>
                    <a:pt x="9494101" y="119100"/>
                  </a:lnTo>
                  <a:lnTo>
                    <a:pt x="9498114" y="119100"/>
                  </a:lnTo>
                  <a:lnTo>
                    <a:pt x="9503448" y="116255"/>
                  </a:lnTo>
                  <a:lnTo>
                    <a:pt x="9506344" y="109778"/>
                  </a:lnTo>
                  <a:close/>
                </a:path>
                <a:path extrusionOk="0" h="246379" w="10407015">
                  <a:moveTo>
                    <a:pt x="9558909" y="194094"/>
                  </a:moveTo>
                  <a:lnTo>
                    <a:pt x="9551086" y="191592"/>
                  </a:lnTo>
                  <a:lnTo>
                    <a:pt x="9541726" y="186905"/>
                  </a:lnTo>
                  <a:lnTo>
                    <a:pt x="9532048" y="182372"/>
                  </a:lnTo>
                  <a:lnTo>
                    <a:pt x="9523260" y="180340"/>
                  </a:lnTo>
                  <a:lnTo>
                    <a:pt x="9519374" y="180340"/>
                  </a:lnTo>
                  <a:lnTo>
                    <a:pt x="9516250" y="182092"/>
                  </a:lnTo>
                  <a:lnTo>
                    <a:pt x="9514535" y="186829"/>
                  </a:lnTo>
                  <a:lnTo>
                    <a:pt x="9519691" y="189788"/>
                  </a:lnTo>
                  <a:lnTo>
                    <a:pt x="9518764" y="194335"/>
                  </a:lnTo>
                  <a:lnTo>
                    <a:pt x="9515716" y="200723"/>
                  </a:lnTo>
                  <a:lnTo>
                    <a:pt x="9514535" y="209181"/>
                  </a:lnTo>
                  <a:lnTo>
                    <a:pt x="9532163" y="209384"/>
                  </a:lnTo>
                  <a:lnTo>
                    <a:pt x="9542158" y="208902"/>
                  </a:lnTo>
                  <a:lnTo>
                    <a:pt x="9550552" y="206819"/>
                  </a:lnTo>
                  <a:lnTo>
                    <a:pt x="9556445" y="202196"/>
                  </a:lnTo>
                  <a:lnTo>
                    <a:pt x="9558909" y="194094"/>
                  </a:lnTo>
                  <a:close/>
                </a:path>
                <a:path extrusionOk="0" h="246379" w="10407015">
                  <a:moveTo>
                    <a:pt x="9573514" y="45910"/>
                  </a:moveTo>
                  <a:lnTo>
                    <a:pt x="9565475" y="43116"/>
                  </a:lnTo>
                  <a:lnTo>
                    <a:pt x="9560992" y="42189"/>
                  </a:lnTo>
                  <a:lnTo>
                    <a:pt x="9557448" y="42189"/>
                  </a:lnTo>
                  <a:lnTo>
                    <a:pt x="9552762" y="42722"/>
                  </a:lnTo>
                  <a:lnTo>
                    <a:pt x="9547657" y="43916"/>
                  </a:lnTo>
                  <a:lnTo>
                    <a:pt x="9540456" y="45173"/>
                  </a:lnTo>
                  <a:lnTo>
                    <a:pt x="9529496" y="45910"/>
                  </a:lnTo>
                  <a:lnTo>
                    <a:pt x="9528848" y="60464"/>
                  </a:lnTo>
                  <a:lnTo>
                    <a:pt x="9533636" y="65468"/>
                  </a:lnTo>
                  <a:lnTo>
                    <a:pt x="9540392" y="65468"/>
                  </a:lnTo>
                  <a:lnTo>
                    <a:pt x="9549105" y="63411"/>
                  </a:lnTo>
                  <a:lnTo>
                    <a:pt x="9558376" y="58343"/>
                  </a:lnTo>
                  <a:lnTo>
                    <a:pt x="9566948" y="51943"/>
                  </a:lnTo>
                  <a:lnTo>
                    <a:pt x="9573514" y="45910"/>
                  </a:lnTo>
                  <a:close/>
                </a:path>
                <a:path extrusionOk="0" h="246379" w="10407015">
                  <a:moveTo>
                    <a:pt x="9657651" y="78130"/>
                  </a:moveTo>
                  <a:lnTo>
                    <a:pt x="9655696" y="74523"/>
                  </a:lnTo>
                  <a:lnTo>
                    <a:pt x="9651975" y="74523"/>
                  </a:lnTo>
                  <a:lnTo>
                    <a:pt x="9649054" y="74523"/>
                  </a:lnTo>
                  <a:lnTo>
                    <a:pt x="9645040" y="76733"/>
                  </a:lnTo>
                  <a:lnTo>
                    <a:pt x="9640024" y="82880"/>
                  </a:lnTo>
                  <a:lnTo>
                    <a:pt x="9644863" y="87299"/>
                  </a:lnTo>
                  <a:lnTo>
                    <a:pt x="9648647" y="88950"/>
                  </a:lnTo>
                  <a:lnTo>
                    <a:pt x="9655607" y="88950"/>
                  </a:lnTo>
                  <a:lnTo>
                    <a:pt x="9657601" y="85344"/>
                  </a:lnTo>
                  <a:lnTo>
                    <a:pt x="9657651" y="78130"/>
                  </a:lnTo>
                  <a:close/>
                </a:path>
                <a:path extrusionOk="0" h="246379" w="10407015">
                  <a:moveTo>
                    <a:pt x="10140709" y="98094"/>
                  </a:moveTo>
                  <a:lnTo>
                    <a:pt x="10140417" y="87236"/>
                  </a:lnTo>
                  <a:lnTo>
                    <a:pt x="10134282" y="82308"/>
                  </a:lnTo>
                  <a:lnTo>
                    <a:pt x="10125888" y="79679"/>
                  </a:lnTo>
                  <a:lnTo>
                    <a:pt x="10118877" y="75742"/>
                  </a:lnTo>
                  <a:lnTo>
                    <a:pt x="10119106" y="86499"/>
                  </a:lnTo>
                  <a:lnTo>
                    <a:pt x="10125240" y="91325"/>
                  </a:lnTo>
                  <a:lnTo>
                    <a:pt x="10133647" y="93954"/>
                  </a:lnTo>
                  <a:lnTo>
                    <a:pt x="10140709" y="98094"/>
                  </a:lnTo>
                  <a:close/>
                </a:path>
                <a:path extrusionOk="0" h="246379" w="10407015">
                  <a:moveTo>
                    <a:pt x="10214369" y="119989"/>
                  </a:moveTo>
                  <a:lnTo>
                    <a:pt x="10207384" y="118630"/>
                  </a:lnTo>
                  <a:lnTo>
                    <a:pt x="10194798" y="114998"/>
                  </a:lnTo>
                  <a:lnTo>
                    <a:pt x="10189400" y="114249"/>
                  </a:lnTo>
                  <a:lnTo>
                    <a:pt x="10183990" y="114249"/>
                  </a:lnTo>
                  <a:lnTo>
                    <a:pt x="10179825" y="117271"/>
                  </a:lnTo>
                  <a:lnTo>
                    <a:pt x="10177501" y="127596"/>
                  </a:lnTo>
                  <a:lnTo>
                    <a:pt x="10181730" y="132118"/>
                  </a:lnTo>
                  <a:lnTo>
                    <a:pt x="10189388" y="134899"/>
                  </a:lnTo>
                  <a:lnTo>
                    <a:pt x="10205656" y="134899"/>
                  </a:lnTo>
                  <a:lnTo>
                    <a:pt x="10214026" y="130594"/>
                  </a:lnTo>
                  <a:lnTo>
                    <a:pt x="10214369" y="119989"/>
                  </a:lnTo>
                  <a:close/>
                </a:path>
                <a:path extrusionOk="0" h="246379" w="10407015">
                  <a:moveTo>
                    <a:pt x="10312451" y="172351"/>
                  </a:moveTo>
                  <a:lnTo>
                    <a:pt x="10308298" y="165531"/>
                  </a:lnTo>
                  <a:lnTo>
                    <a:pt x="10300678" y="160362"/>
                  </a:lnTo>
                  <a:lnTo>
                    <a:pt x="10292613" y="158305"/>
                  </a:lnTo>
                  <a:lnTo>
                    <a:pt x="10287254" y="158305"/>
                  </a:lnTo>
                  <a:lnTo>
                    <a:pt x="10283952" y="162026"/>
                  </a:lnTo>
                  <a:lnTo>
                    <a:pt x="10288054" y="172085"/>
                  </a:lnTo>
                  <a:lnTo>
                    <a:pt x="10288257" y="172377"/>
                  </a:lnTo>
                  <a:lnTo>
                    <a:pt x="10302024" y="180047"/>
                  </a:lnTo>
                  <a:lnTo>
                    <a:pt x="10308933" y="180047"/>
                  </a:lnTo>
                  <a:lnTo>
                    <a:pt x="10309708" y="179832"/>
                  </a:lnTo>
                  <a:lnTo>
                    <a:pt x="10310152" y="179336"/>
                  </a:lnTo>
                  <a:lnTo>
                    <a:pt x="10312451" y="172351"/>
                  </a:lnTo>
                  <a:close/>
                </a:path>
                <a:path extrusionOk="0" h="246379" w="10407015">
                  <a:moveTo>
                    <a:pt x="10406926" y="159562"/>
                  </a:moveTo>
                  <a:lnTo>
                    <a:pt x="10406393" y="152323"/>
                  </a:lnTo>
                  <a:lnTo>
                    <a:pt x="10402773" y="148704"/>
                  </a:lnTo>
                  <a:lnTo>
                    <a:pt x="10396360" y="148704"/>
                  </a:lnTo>
                  <a:lnTo>
                    <a:pt x="10391369" y="148704"/>
                  </a:lnTo>
                  <a:lnTo>
                    <a:pt x="10384714" y="150888"/>
                  </a:lnTo>
                  <a:lnTo>
                    <a:pt x="10376637" y="156984"/>
                  </a:lnTo>
                  <a:lnTo>
                    <a:pt x="10385311" y="161505"/>
                  </a:lnTo>
                  <a:lnTo>
                    <a:pt x="10391953" y="163195"/>
                  </a:lnTo>
                  <a:lnTo>
                    <a:pt x="10403815" y="163195"/>
                  </a:lnTo>
                  <a:lnTo>
                    <a:pt x="10406926" y="159562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07" name="Google Shape;9507;gefe2f4b35a_0_4785"/>
            <p:cNvSpPr/>
            <p:nvPr/>
          </p:nvSpPr>
          <p:spPr>
            <a:xfrm>
              <a:off x="19888" y="5594273"/>
              <a:ext cx="10241915" cy="298450"/>
            </a:xfrm>
            <a:custGeom>
              <a:rect b="b" l="l" r="r" t="t"/>
              <a:pathLst>
                <a:path extrusionOk="0" h="298450" w="10241915">
                  <a:moveTo>
                    <a:pt x="46850" y="75831"/>
                  </a:moveTo>
                  <a:lnTo>
                    <a:pt x="39471" y="70954"/>
                  </a:lnTo>
                  <a:lnTo>
                    <a:pt x="32512" y="65633"/>
                  </a:lnTo>
                  <a:lnTo>
                    <a:pt x="24511" y="61341"/>
                  </a:lnTo>
                  <a:lnTo>
                    <a:pt x="14033" y="59588"/>
                  </a:lnTo>
                  <a:lnTo>
                    <a:pt x="10693" y="59588"/>
                  </a:lnTo>
                  <a:lnTo>
                    <a:pt x="6896" y="60045"/>
                  </a:lnTo>
                  <a:lnTo>
                    <a:pt x="2540" y="61087"/>
                  </a:lnTo>
                  <a:lnTo>
                    <a:pt x="0" y="72199"/>
                  </a:lnTo>
                  <a:lnTo>
                    <a:pt x="3975" y="79641"/>
                  </a:lnTo>
                  <a:lnTo>
                    <a:pt x="12344" y="83807"/>
                  </a:lnTo>
                  <a:lnTo>
                    <a:pt x="22948" y="85102"/>
                  </a:lnTo>
                  <a:lnTo>
                    <a:pt x="31089" y="84442"/>
                  </a:lnTo>
                  <a:lnTo>
                    <a:pt x="38379" y="82562"/>
                  </a:lnTo>
                  <a:lnTo>
                    <a:pt x="43942" y="79629"/>
                  </a:lnTo>
                  <a:lnTo>
                    <a:pt x="46850" y="75831"/>
                  </a:lnTo>
                  <a:close/>
                </a:path>
                <a:path extrusionOk="0" h="298450" w="10241915">
                  <a:moveTo>
                    <a:pt x="61518" y="8877"/>
                  </a:moveTo>
                  <a:lnTo>
                    <a:pt x="32131" y="8877"/>
                  </a:lnTo>
                  <a:lnTo>
                    <a:pt x="32131" y="24079"/>
                  </a:lnTo>
                  <a:lnTo>
                    <a:pt x="61518" y="24079"/>
                  </a:lnTo>
                  <a:lnTo>
                    <a:pt x="61518" y="8877"/>
                  </a:lnTo>
                  <a:close/>
                </a:path>
                <a:path extrusionOk="0" h="298450" w="10241915">
                  <a:moveTo>
                    <a:pt x="223494" y="179298"/>
                  </a:moveTo>
                  <a:lnTo>
                    <a:pt x="213182" y="181813"/>
                  </a:lnTo>
                  <a:lnTo>
                    <a:pt x="202628" y="184124"/>
                  </a:lnTo>
                  <a:lnTo>
                    <a:pt x="193306" y="187718"/>
                  </a:lnTo>
                  <a:lnTo>
                    <a:pt x="186715" y="194043"/>
                  </a:lnTo>
                  <a:lnTo>
                    <a:pt x="192100" y="197535"/>
                  </a:lnTo>
                  <a:lnTo>
                    <a:pt x="198247" y="200152"/>
                  </a:lnTo>
                  <a:lnTo>
                    <a:pt x="205270" y="201803"/>
                  </a:lnTo>
                  <a:lnTo>
                    <a:pt x="213347" y="202374"/>
                  </a:lnTo>
                  <a:lnTo>
                    <a:pt x="216484" y="202374"/>
                  </a:lnTo>
                  <a:lnTo>
                    <a:pt x="219862" y="202145"/>
                  </a:lnTo>
                  <a:lnTo>
                    <a:pt x="223494" y="201650"/>
                  </a:lnTo>
                  <a:lnTo>
                    <a:pt x="223494" y="179298"/>
                  </a:lnTo>
                  <a:close/>
                </a:path>
                <a:path extrusionOk="0" h="298450" w="10241915">
                  <a:moveTo>
                    <a:pt x="267830" y="149809"/>
                  </a:moveTo>
                  <a:lnTo>
                    <a:pt x="266128" y="149072"/>
                  </a:lnTo>
                  <a:lnTo>
                    <a:pt x="264375" y="148742"/>
                  </a:lnTo>
                  <a:lnTo>
                    <a:pt x="262661" y="148742"/>
                  </a:lnTo>
                  <a:lnTo>
                    <a:pt x="253123" y="152019"/>
                  </a:lnTo>
                  <a:lnTo>
                    <a:pt x="246659" y="159423"/>
                  </a:lnTo>
                  <a:lnTo>
                    <a:pt x="245821" y="167335"/>
                  </a:lnTo>
                  <a:lnTo>
                    <a:pt x="253174" y="172161"/>
                  </a:lnTo>
                  <a:lnTo>
                    <a:pt x="256286" y="165976"/>
                  </a:lnTo>
                  <a:lnTo>
                    <a:pt x="262242" y="162712"/>
                  </a:lnTo>
                  <a:lnTo>
                    <a:pt x="267322" y="158584"/>
                  </a:lnTo>
                  <a:lnTo>
                    <a:pt x="267830" y="149809"/>
                  </a:lnTo>
                  <a:close/>
                </a:path>
                <a:path extrusionOk="0" h="298450" w="10241915">
                  <a:moveTo>
                    <a:pt x="416217" y="11353"/>
                  </a:moveTo>
                  <a:lnTo>
                    <a:pt x="414413" y="7874"/>
                  </a:lnTo>
                  <a:lnTo>
                    <a:pt x="409790" y="7874"/>
                  </a:lnTo>
                  <a:lnTo>
                    <a:pt x="406069" y="7874"/>
                  </a:lnTo>
                  <a:lnTo>
                    <a:pt x="400519" y="10134"/>
                  </a:lnTo>
                  <a:lnTo>
                    <a:pt x="393001" y="16497"/>
                  </a:lnTo>
                  <a:lnTo>
                    <a:pt x="398272" y="20332"/>
                  </a:lnTo>
                  <a:lnTo>
                    <a:pt x="402691" y="21780"/>
                  </a:lnTo>
                  <a:lnTo>
                    <a:pt x="411619" y="21780"/>
                  </a:lnTo>
                  <a:lnTo>
                    <a:pt x="414820" y="18300"/>
                  </a:lnTo>
                  <a:lnTo>
                    <a:pt x="416217" y="11353"/>
                  </a:lnTo>
                  <a:close/>
                </a:path>
                <a:path extrusionOk="0" h="298450" w="10241915">
                  <a:moveTo>
                    <a:pt x="702271" y="268262"/>
                  </a:moveTo>
                  <a:lnTo>
                    <a:pt x="700049" y="268808"/>
                  </a:lnTo>
                  <a:lnTo>
                    <a:pt x="698119" y="269049"/>
                  </a:lnTo>
                  <a:lnTo>
                    <a:pt x="689533" y="269049"/>
                  </a:lnTo>
                  <a:lnTo>
                    <a:pt x="678205" y="252730"/>
                  </a:lnTo>
                  <a:lnTo>
                    <a:pt x="671296" y="252730"/>
                  </a:lnTo>
                  <a:lnTo>
                    <a:pt x="669620" y="252730"/>
                  </a:lnTo>
                  <a:lnTo>
                    <a:pt x="667702" y="252971"/>
                  </a:lnTo>
                  <a:lnTo>
                    <a:pt x="665480" y="253504"/>
                  </a:lnTo>
                  <a:lnTo>
                    <a:pt x="666076" y="262280"/>
                  </a:lnTo>
                  <a:lnTo>
                    <a:pt x="671703" y="269405"/>
                  </a:lnTo>
                  <a:lnTo>
                    <a:pt x="680275" y="274205"/>
                  </a:lnTo>
                  <a:lnTo>
                    <a:pt x="689660" y="275958"/>
                  </a:lnTo>
                  <a:lnTo>
                    <a:pt x="695464" y="275958"/>
                  </a:lnTo>
                  <a:lnTo>
                    <a:pt x="700493" y="273672"/>
                  </a:lnTo>
                  <a:lnTo>
                    <a:pt x="702271" y="268262"/>
                  </a:lnTo>
                  <a:close/>
                </a:path>
                <a:path extrusionOk="0" h="298450" w="10241915">
                  <a:moveTo>
                    <a:pt x="768781" y="260997"/>
                  </a:moveTo>
                  <a:lnTo>
                    <a:pt x="760209" y="256590"/>
                  </a:lnTo>
                  <a:lnTo>
                    <a:pt x="740321" y="250659"/>
                  </a:lnTo>
                  <a:lnTo>
                    <a:pt x="731977" y="246253"/>
                  </a:lnTo>
                  <a:lnTo>
                    <a:pt x="731977" y="256273"/>
                  </a:lnTo>
                  <a:lnTo>
                    <a:pt x="728484" y="262382"/>
                  </a:lnTo>
                  <a:lnTo>
                    <a:pt x="724484" y="268262"/>
                  </a:lnTo>
                  <a:lnTo>
                    <a:pt x="726389" y="267665"/>
                  </a:lnTo>
                  <a:lnTo>
                    <a:pt x="728675" y="267436"/>
                  </a:lnTo>
                  <a:lnTo>
                    <a:pt x="734949" y="267436"/>
                  </a:lnTo>
                  <a:lnTo>
                    <a:pt x="752017" y="269417"/>
                  </a:lnTo>
                  <a:lnTo>
                    <a:pt x="762901" y="269417"/>
                  </a:lnTo>
                  <a:lnTo>
                    <a:pt x="768311" y="267690"/>
                  </a:lnTo>
                  <a:lnTo>
                    <a:pt x="768781" y="260997"/>
                  </a:lnTo>
                  <a:close/>
                </a:path>
                <a:path extrusionOk="0" h="298450" w="10241915">
                  <a:moveTo>
                    <a:pt x="805599" y="98069"/>
                  </a:moveTo>
                  <a:lnTo>
                    <a:pt x="798995" y="95262"/>
                  </a:lnTo>
                  <a:lnTo>
                    <a:pt x="794105" y="90779"/>
                  </a:lnTo>
                  <a:lnTo>
                    <a:pt x="789406" y="86169"/>
                  </a:lnTo>
                  <a:lnTo>
                    <a:pt x="783424" y="82969"/>
                  </a:lnTo>
                  <a:lnTo>
                    <a:pt x="779437" y="91998"/>
                  </a:lnTo>
                  <a:lnTo>
                    <a:pt x="772464" y="98005"/>
                  </a:lnTo>
                  <a:lnTo>
                    <a:pt x="765429" y="103936"/>
                  </a:lnTo>
                  <a:lnTo>
                    <a:pt x="761288" y="112699"/>
                  </a:lnTo>
                  <a:lnTo>
                    <a:pt x="774928" y="111531"/>
                  </a:lnTo>
                  <a:lnTo>
                    <a:pt x="787107" y="108978"/>
                  </a:lnTo>
                  <a:lnTo>
                    <a:pt x="797458" y="104622"/>
                  </a:lnTo>
                  <a:lnTo>
                    <a:pt x="805599" y="98069"/>
                  </a:lnTo>
                  <a:close/>
                </a:path>
                <a:path extrusionOk="0" h="298450" w="10241915">
                  <a:moveTo>
                    <a:pt x="844270" y="141084"/>
                  </a:moveTo>
                  <a:lnTo>
                    <a:pt x="841971" y="134975"/>
                  </a:lnTo>
                  <a:lnTo>
                    <a:pt x="836688" y="134975"/>
                  </a:lnTo>
                  <a:lnTo>
                    <a:pt x="836142" y="134975"/>
                  </a:lnTo>
                  <a:lnTo>
                    <a:pt x="835571" y="135039"/>
                  </a:lnTo>
                  <a:lnTo>
                    <a:pt x="834961" y="135178"/>
                  </a:lnTo>
                  <a:lnTo>
                    <a:pt x="834428" y="138887"/>
                  </a:lnTo>
                  <a:lnTo>
                    <a:pt x="833970" y="142684"/>
                  </a:lnTo>
                  <a:lnTo>
                    <a:pt x="829043" y="142684"/>
                  </a:lnTo>
                  <a:lnTo>
                    <a:pt x="828319" y="142608"/>
                  </a:lnTo>
                  <a:lnTo>
                    <a:pt x="827506" y="142430"/>
                  </a:lnTo>
                  <a:lnTo>
                    <a:pt x="827506" y="157175"/>
                  </a:lnTo>
                  <a:lnTo>
                    <a:pt x="830008" y="158750"/>
                  </a:lnTo>
                  <a:lnTo>
                    <a:pt x="832231" y="159423"/>
                  </a:lnTo>
                  <a:lnTo>
                    <a:pt x="840028" y="159423"/>
                  </a:lnTo>
                  <a:lnTo>
                    <a:pt x="843305" y="153314"/>
                  </a:lnTo>
                  <a:lnTo>
                    <a:pt x="844270" y="141084"/>
                  </a:lnTo>
                  <a:close/>
                </a:path>
                <a:path extrusionOk="0" h="298450" w="10241915">
                  <a:moveTo>
                    <a:pt x="871778" y="53467"/>
                  </a:moveTo>
                  <a:lnTo>
                    <a:pt x="855624" y="50507"/>
                  </a:lnTo>
                  <a:lnTo>
                    <a:pt x="848791" y="49441"/>
                  </a:lnTo>
                  <a:lnTo>
                    <a:pt x="842695" y="49034"/>
                  </a:lnTo>
                  <a:lnTo>
                    <a:pt x="835698" y="49923"/>
                  </a:lnTo>
                  <a:lnTo>
                    <a:pt x="829716" y="53009"/>
                  </a:lnTo>
                  <a:lnTo>
                    <a:pt x="824611" y="58902"/>
                  </a:lnTo>
                  <a:lnTo>
                    <a:pt x="820242" y="68224"/>
                  </a:lnTo>
                  <a:lnTo>
                    <a:pt x="834847" y="66243"/>
                  </a:lnTo>
                  <a:lnTo>
                    <a:pt x="849020" y="63868"/>
                  </a:lnTo>
                  <a:lnTo>
                    <a:pt x="861695" y="59994"/>
                  </a:lnTo>
                  <a:lnTo>
                    <a:pt x="871778" y="53467"/>
                  </a:lnTo>
                  <a:close/>
                </a:path>
                <a:path extrusionOk="0" h="298450" w="10241915">
                  <a:moveTo>
                    <a:pt x="1121105" y="250571"/>
                  </a:moveTo>
                  <a:lnTo>
                    <a:pt x="1117104" y="242849"/>
                  </a:lnTo>
                  <a:lnTo>
                    <a:pt x="1107440" y="238760"/>
                  </a:lnTo>
                  <a:lnTo>
                    <a:pt x="1107795" y="247675"/>
                  </a:lnTo>
                  <a:lnTo>
                    <a:pt x="1107935" y="256755"/>
                  </a:lnTo>
                  <a:lnTo>
                    <a:pt x="1109687" y="264223"/>
                  </a:lnTo>
                  <a:lnTo>
                    <a:pt x="1114907" y="268262"/>
                  </a:lnTo>
                  <a:lnTo>
                    <a:pt x="1120140" y="259765"/>
                  </a:lnTo>
                  <a:lnTo>
                    <a:pt x="1121105" y="250571"/>
                  </a:lnTo>
                  <a:close/>
                </a:path>
                <a:path extrusionOk="0" h="298450" w="10241915">
                  <a:moveTo>
                    <a:pt x="1225410" y="268262"/>
                  </a:moveTo>
                  <a:lnTo>
                    <a:pt x="1213053" y="270700"/>
                  </a:lnTo>
                  <a:lnTo>
                    <a:pt x="1203998" y="276466"/>
                  </a:lnTo>
                  <a:lnTo>
                    <a:pt x="1198257" y="285572"/>
                  </a:lnTo>
                  <a:lnTo>
                    <a:pt x="1195806" y="297992"/>
                  </a:lnTo>
                  <a:lnTo>
                    <a:pt x="1208316" y="295694"/>
                  </a:lnTo>
                  <a:lnTo>
                    <a:pt x="1217396" y="289991"/>
                  </a:lnTo>
                  <a:lnTo>
                    <a:pt x="1223086" y="280860"/>
                  </a:lnTo>
                  <a:lnTo>
                    <a:pt x="1225410" y="268262"/>
                  </a:lnTo>
                  <a:close/>
                </a:path>
                <a:path extrusionOk="0" h="298450" w="10241915">
                  <a:moveTo>
                    <a:pt x="1379905" y="82969"/>
                  </a:moveTo>
                  <a:lnTo>
                    <a:pt x="1365237" y="82969"/>
                  </a:lnTo>
                  <a:lnTo>
                    <a:pt x="1365237" y="98069"/>
                  </a:lnTo>
                  <a:lnTo>
                    <a:pt x="1379905" y="98069"/>
                  </a:lnTo>
                  <a:lnTo>
                    <a:pt x="1379905" y="82969"/>
                  </a:lnTo>
                  <a:close/>
                </a:path>
                <a:path extrusionOk="0" h="298450" w="10241915">
                  <a:moveTo>
                    <a:pt x="1837232" y="175348"/>
                  </a:moveTo>
                  <a:lnTo>
                    <a:pt x="1835099" y="166382"/>
                  </a:lnTo>
                  <a:lnTo>
                    <a:pt x="1830095" y="160248"/>
                  </a:lnTo>
                  <a:lnTo>
                    <a:pt x="1821865" y="157175"/>
                  </a:lnTo>
                  <a:lnTo>
                    <a:pt x="1821903" y="166903"/>
                  </a:lnTo>
                  <a:lnTo>
                    <a:pt x="1821446" y="177076"/>
                  </a:lnTo>
                  <a:lnTo>
                    <a:pt x="1823123" y="185089"/>
                  </a:lnTo>
                  <a:lnTo>
                    <a:pt x="1829574" y="188328"/>
                  </a:lnTo>
                  <a:lnTo>
                    <a:pt x="1831530" y="188328"/>
                  </a:lnTo>
                  <a:lnTo>
                    <a:pt x="1833918" y="187883"/>
                  </a:lnTo>
                  <a:lnTo>
                    <a:pt x="1836839" y="186905"/>
                  </a:lnTo>
                  <a:lnTo>
                    <a:pt x="1837232" y="175348"/>
                  </a:lnTo>
                  <a:close/>
                </a:path>
                <a:path extrusionOk="0" h="298450" w="10241915">
                  <a:moveTo>
                    <a:pt x="1837296" y="105841"/>
                  </a:moveTo>
                  <a:lnTo>
                    <a:pt x="1829384" y="98069"/>
                  </a:lnTo>
                  <a:lnTo>
                    <a:pt x="1821980" y="109042"/>
                  </a:lnTo>
                  <a:lnTo>
                    <a:pt x="1812467" y="118910"/>
                  </a:lnTo>
                  <a:lnTo>
                    <a:pt x="1809534" y="127635"/>
                  </a:lnTo>
                  <a:lnTo>
                    <a:pt x="1821865" y="135166"/>
                  </a:lnTo>
                  <a:lnTo>
                    <a:pt x="1823148" y="122859"/>
                  </a:lnTo>
                  <a:lnTo>
                    <a:pt x="1831759" y="113601"/>
                  </a:lnTo>
                  <a:lnTo>
                    <a:pt x="1837296" y="105841"/>
                  </a:lnTo>
                  <a:close/>
                </a:path>
                <a:path extrusionOk="0" h="298450" w="10241915">
                  <a:moveTo>
                    <a:pt x="2020989" y="179298"/>
                  </a:moveTo>
                  <a:lnTo>
                    <a:pt x="2006066" y="179298"/>
                  </a:lnTo>
                  <a:lnTo>
                    <a:pt x="2006066" y="194043"/>
                  </a:lnTo>
                  <a:lnTo>
                    <a:pt x="2020989" y="194043"/>
                  </a:lnTo>
                  <a:lnTo>
                    <a:pt x="2020989" y="179298"/>
                  </a:lnTo>
                  <a:close/>
                </a:path>
                <a:path extrusionOk="0" h="298450" w="10241915">
                  <a:moveTo>
                    <a:pt x="2263787" y="142417"/>
                  </a:moveTo>
                  <a:lnTo>
                    <a:pt x="2256853" y="138353"/>
                  </a:lnTo>
                  <a:lnTo>
                    <a:pt x="2251964" y="136829"/>
                  </a:lnTo>
                  <a:lnTo>
                    <a:pt x="2248725" y="136829"/>
                  </a:lnTo>
                  <a:lnTo>
                    <a:pt x="2243988" y="136829"/>
                  </a:lnTo>
                  <a:lnTo>
                    <a:pt x="2242756" y="140068"/>
                  </a:lnTo>
                  <a:lnTo>
                    <a:pt x="2244826" y="146570"/>
                  </a:lnTo>
                  <a:lnTo>
                    <a:pt x="2248141" y="149809"/>
                  </a:lnTo>
                  <a:lnTo>
                    <a:pt x="2255812" y="149809"/>
                  </a:lnTo>
                  <a:lnTo>
                    <a:pt x="2259787" y="147853"/>
                  </a:lnTo>
                  <a:lnTo>
                    <a:pt x="2263787" y="142417"/>
                  </a:lnTo>
                  <a:close/>
                </a:path>
                <a:path extrusionOk="0" h="298450" w="10241915">
                  <a:moveTo>
                    <a:pt x="2352459" y="142430"/>
                  </a:moveTo>
                  <a:lnTo>
                    <a:pt x="2347633" y="137998"/>
                  </a:lnTo>
                  <a:lnTo>
                    <a:pt x="2343835" y="136347"/>
                  </a:lnTo>
                  <a:lnTo>
                    <a:pt x="2341016" y="136347"/>
                  </a:lnTo>
                  <a:lnTo>
                    <a:pt x="2336838" y="136347"/>
                  </a:lnTo>
                  <a:lnTo>
                    <a:pt x="2334818" y="139979"/>
                  </a:lnTo>
                  <a:lnTo>
                    <a:pt x="2334717" y="147243"/>
                  </a:lnTo>
                  <a:lnTo>
                    <a:pt x="2336647" y="150876"/>
                  </a:lnTo>
                  <a:lnTo>
                    <a:pt x="2343327" y="150876"/>
                  </a:lnTo>
                  <a:lnTo>
                    <a:pt x="2347379" y="148653"/>
                  </a:lnTo>
                  <a:lnTo>
                    <a:pt x="2352459" y="142430"/>
                  </a:lnTo>
                  <a:close/>
                </a:path>
                <a:path extrusionOk="0" h="298450" w="10241915">
                  <a:moveTo>
                    <a:pt x="2489250" y="170281"/>
                  </a:moveTo>
                  <a:lnTo>
                    <a:pt x="2484831" y="157175"/>
                  </a:lnTo>
                  <a:lnTo>
                    <a:pt x="2475103" y="158521"/>
                  </a:lnTo>
                  <a:lnTo>
                    <a:pt x="2466810" y="161251"/>
                  </a:lnTo>
                  <a:lnTo>
                    <a:pt x="2460193" y="165684"/>
                  </a:lnTo>
                  <a:lnTo>
                    <a:pt x="2455481" y="172161"/>
                  </a:lnTo>
                  <a:lnTo>
                    <a:pt x="2456827" y="171983"/>
                  </a:lnTo>
                  <a:lnTo>
                    <a:pt x="2462072" y="171919"/>
                  </a:lnTo>
                  <a:lnTo>
                    <a:pt x="2471763" y="172516"/>
                  </a:lnTo>
                  <a:lnTo>
                    <a:pt x="2482786" y="172516"/>
                  </a:lnTo>
                  <a:lnTo>
                    <a:pt x="2489250" y="170281"/>
                  </a:lnTo>
                  <a:close/>
                </a:path>
                <a:path extrusionOk="0" h="298450" w="10241915">
                  <a:moveTo>
                    <a:pt x="2536634" y="135166"/>
                  </a:moveTo>
                  <a:lnTo>
                    <a:pt x="2522283" y="139230"/>
                  </a:lnTo>
                  <a:lnTo>
                    <a:pt x="2508300" y="143687"/>
                  </a:lnTo>
                  <a:lnTo>
                    <a:pt x="2497391" y="151231"/>
                  </a:lnTo>
                  <a:lnTo>
                    <a:pt x="2492298" y="164541"/>
                  </a:lnTo>
                  <a:lnTo>
                    <a:pt x="2507323" y="161239"/>
                  </a:lnTo>
                  <a:lnTo>
                    <a:pt x="2519654" y="155181"/>
                  </a:lnTo>
                  <a:lnTo>
                    <a:pt x="2529382" y="146456"/>
                  </a:lnTo>
                  <a:lnTo>
                    <a:pt x="2536634" y="135166"/>
                  </a:lnTo>
                  <a:close/>
                </a:path>
                <a:path extrusionOk="0" h="298450" w="10241915">
                  <a:moveTo>
                    <a:pt x="2652128" y="10350"/>
                  </a:moveTo>
                  <a:lnTo>
                    <a:pt x="2648394" y="5359"/>
                  </a:lnTo>
                  <a:lnTo>
                    <a:pt x="2639669" y="1625"/>
                  </a:lnTo>
                  <a:lnTo>
                    <a:pt x="2639047" y="11188"/>
                  </a:lnTo>
                  <a:lnTo>
                    <a:pt x="2630170" y="11874"/>
                  </a:lnTo>
                  <a:lnTo>
                    <a:pt x="2632189" y="24091"/>
                  </a:lnTo>
                  <a:lnTo>
                    <a:pt x="2647137" y="24091"/>
                  </a:lnTo>
                  <a:lnTo>
                    <a:pt x="2651506" y="16586"/>
                  </a:lnTo>
                  <a:lnTo>
                    <a:pt x="2652128" y="10350"/>
                  </a:lnTo>
                  <a:close/>
                </a:path>
                <a:path extrusionOk="0" h="298450" w="10241915">
                  <a:moveTo>
                    <a:pt x="2691130" y="90576"/>
                  </a:moveTo>
                  <a:lnTo>
                    <a:pt x="2690253" y="82143"/>
                  </a:lnTo>
                  <a:lnTo>
                    <a:pt x="2687358" y="75819"/>
                  </a:lnTo>
                  <a:lnTo>
                    <a:pt x="2682671" y="71272"/>
                  </a:lnTo>
                  <a:lnTo>
                    <a:pt x="2676461" y="68224"/>
                  </a:lnTo>
                  <a:lnTo>
                    <a:pt x="2676461" y="75831"/>
                  </a:lnTo>
                  <a:lnTo>
                    <a:pt x="2670670" y="77216"/>
                  </a:lnTo>
                  <a:lnTo>
                    <a:pt x="2668981" y="82969"/>
                  </a:lnTo>
                  <a:lnTo>
                    <a:pt x="2677515" y="83502"/>
                  </a:lnTo>
                  <a:lnTo>
                    <a:pt x="2679103" y="90893"/>
                  </a:lnTo>
                  <a:lnTo>
                    <a:pt x="2688844" y="90893"/>
                  </a:lnTo>
                  <a:lnTo>
                    <a:pt x="2689923" y="90792"/>
                  </a:lnTo>
                  <a:lnTo>
                    <a:pt x="2691130" y="90576"/>
                  </a:lnTo>
                  <a:close/>
                </a:path>
                <a:path extrusionOk="0" h="298450" w="10241915">
                  <a:moveTo>
                    <a:pt x="2693162" y="163169"/>
                  </a:moveTo>
                  <a:lnTo>
                    <a:pt x="2690863" y="157010"/>
                  </a:lnTo>
                  <a:lnTo>
                    <a:pt x="2685529" y="157010"/>
                  </a:lnTo>
                  <a:lnTo>
                    <a:pt x="2685021" y="157010"/>
                  </a:lnTo>
                  <a:lnTo>
                    <a:pt x="2683916" y="157187"/>
                  </a:lnTo>
                  <a:lnTo>
                    <a:pt x="2682951" y="164858"/>
                  </a:lnTo>
                  <a:lnTo>
                    <a:pt x="2678087" y="164858"/>
                  </a:lnTo>
                  <a:lnTo>
                    <a:pt x="2677325" y="164757"/>
                  </a:lnTo>
                  <a:lnTo>
                    <a:pt x="2676461" y="164553"/>
                  </a:lnTo>
                  <a:lnTo>
                    <a:pt x="2676461" y="179311"/>
                  </a:lnTo>
                  <a:lnTo>
                    <a:pt x="2678963" y="180936"/>
                  </a:lnTo>
                  <a:lnTo>
                    <a:pt x="2681198" y="181635"/>
                  </a:lnTo>
                  <a:lnTo>
                    <a:pt x="2688920" y="181635"/>
                  </a:lnTo>
                  <a:lnTo>
                    <a:pt x="2692196" y="175475"/>
                  </a:lnTo>
                  <a:lnTo>
                    <a:pt x="2693162" y="163169"/>
                  </a:lnTo>
                  <a:close/>
                </a:path>
                <a:path extrusionOk="0" h="298450" w="10241915">
                  <a:moveTo>
                    <a:pt x="3027718" y="19646"/>
                  </a:moveTo>
                  <a:lnTo>
                    <a:pt x="3025724" y="12890"/>
                  </a:lnTo>
                  <a:lnTo>
                    <a:pt x="3015411" y="8890"/>
                  </a:lnTo>
                  <a:lnTo>
                    <a:pt x="3012617" y="23837"/>
                  </a:lnTo>
                  <a:lnTo>
                    <a:pt x="3015551" y="28829"/>
                  </a:lnTo>
                  <a:lnTo>
                    <a:pt x="3019260" y="28829"/>
                  </a:lnTo>
                  <a:lnTo>
                    <a:pt x="3024530" y="26009"/>
                  </a:lnTo>
                  <a:lnTo>
                    <a:pt x="3027718" y="19646"/>
                  </a:lnTo>
                  <a:close/>
                </a:path>
                <a:path extrusionOk="0" h="298450" w="10241915">
                  <a:moveTo>
                    <a:pt x="3053423" y="68453"/>
                  </a:moveTo>
                  <a:lnTo>
                    <a:pt x="3052254" y="61074"/>
                  </a:lnTo>
                  <a:lnTo>
                    <a:pt x="3015411" y="61074"/>
                  </a:lnTo>
                  <a:lnTo>
                    <a:pt x="3014154" y="68453"/>
                  </a:lnTo>
                  <a:lnTo>
                    <a:pt x="3017901" y="73723"/>
                  </a:lnTo>
                  <a:lnTo>
                    <a:pt x="3024975" y="76885"/>
                  </a:lnTo>
                  <a:lnTo>
                    <a:pt x="3033738" y="77927"/>
                  </a:lnTo>
                  <a:lnTo>
                    <a:pt x="3042501" y="76885"/>
                  </a:lnTo>
                  <a:lnTo>
                    <a:pt x="3049613" y="73723"/>
                  </a:lnTo>
                  <a:lnTo>
                    <a:pt x="3053423" y="68453"/>
                  </a:lnTo>
                  <a:close/>
                </a:path>
                <a:path extrusionOk="0" h="298450" w="10241915">
                  <a:moveTo>
                    <a:pt x="3420541" y="16484"/>
                  </a:moveTo>
                  <a:lnTo>
                    <a:pt x="3419792" y="8788"/>
                  </a:lnTo>
                  <a:lnTo>
                    <a:pt x="3416249" y="3683"/>
                  </a:lnTo>
                  <a:lnTo>
                    <a:pt x="3410585" y="876"/>
                  </a:lnTo>
                  <a:lnTo>
                    <a:pt x="3403473" y="0"/>
                  </a:lnTo>
                  <a:lnTo>
                    <a:pt x="3391979" y="1549"/>
                  </a:lnTo>
                  <a:lnTo>
                    <a:pt x="3380981" y="5486"/>
                  </a:lnTo>
                  <a:lnTo>
                    <a:pt x="3372535" y="10807"/>
                  </a:lnTo>
                  <a:lnTo>
                    <a:pt x="3368725" y="16484"/>
                  </a:lnTo>
                  <a:lnTo>
                    <a:pt x="3420541" y="16484"/>
                  </a:lnTo>
                  <a:close/>
                </a:path>
                <a:path extrusionOk="0" h="298450" w="10241915">
                  <a:moveTo>
                    <a:pt x="3523589" y="157187"/>
                  </a:moveTo>
                  <a:lnTo>
                    <a:pt x="3517125" y="154457"/>
                  </a:lnTo>
                  <a:lnTo>
                    <a:pt x="3512274" y="150075"/>
                  </a:lnTo>
                  <a:lnTo>
                    <a:pt x="3507549" y="145554"/>
                  </a:lnTo>
                  <a:lnTo>
                    <a:pt x="3501415" y="142430"/>
                  </a:lnTo>
                  <a:lnTo>
                    <a:pt x="3500145" y="147218"/>
                  </a:lnTo>
                  <a:lnTo>
                    <a:pt x="3496716" y="150101"/>
                  </a:lnTo>
                  <a:lnTo>
                    <a:pt x="3489274" y="150101"/>
                  </a:lnTo>
                  <a:lnTo>
                    <a:pt x="3488042" y="149999"/>
                  </a:lnTo>
                  <a:lnTo>
                    <a:pt x="3486721" y="149809"/>
                  </a:lnTo>
                  <a:lnTo>
                    <a:pt x="3486454" y="159626"/>
                  </a:lnTo>
                  <a:lnTo>
                    <a:pt x="3490417" y="166624"/>
                  </a:lnTo>
                  <a:lnTo>
                    <a:pt x="3497161" y="170815"/>
                  </a:lnTo>
                  <a:lnTo>
                    <a:pt x="3505250" y="172212"/>
                  </a:lnTo>
                  <a:lnTo>
                    <a:pt x="3514356" y="172212"/>
                  </a:lnTo>
                  <a:lnTo>
                    <a:pt x="3523310" y="167170"/>
                  </a:lnTo>
                  <a:lnTo>
                    <a:pt x="3523589" y="157187"/>
                  </a:lnTo>
                  <a:close/>
                </a:path>
                <a:path extrusionOk="0" h="298450" w="10241915">
                  <a:moveTo>
                    <a:pt x="3679736" y="42557"/>
                  </a:moveTo>
                  <a:lnTo>
                    <a:pt x="3670922" y="38722"/>
                  </a:lnTo>
                  <a:lnTo>
                    <a:pt x="3665055" y="45123"/>
                  </a:lnTo>
                  <a:lnTo>
                    <a:pt x="3663619" y="55460"/>
                  </a:lnTo>
                  <a:lnTo>
                    <a:pt x="3665728" y="65087"/>
                  </a:lnTo>
                  <a:lnTo>
                    <a:pt x="3670503" y="69329"/>
                  </a:lnTo>
                  <a:lnTo>
                    <a:pt x="3672789" y="69329"/>
                  </a:lnTo>
                  <a:lnTo>
                    <a:pt x="3675494" y="67005"/>
                  </a:lnTo>
                  <a:lnTo>
                    <a:pt x="3678377" y="61074"/>
                  </a:lnTo>
                  <a:lnTo>
                    <a:pt x="3676650" y="61188"/>
                  </a:lnTo>
                  <a:lnTo>
                    <a:pt x="3675926" y="61188"/>
                  </a:lnTo>
                  <a:lnTo>
                    <a:pt x="3671316" y="57785"/>
                  </a:lnTo>
                  <a:lnTo>
                    <a:pt x="3676218" y="50253"/>
                  </a:lnTo>
                  <a:lnTo>
                    <a:pt x="3679736" y="42557"/>
                  </a:lnTo>
                  <a:close/>
                </a:path>
                <a:path extrusionOk="0" h="298450" w="10241915">
                  <a:moveTo>
                    <a:pt x="4131792" y="193421"/>
                  </a:moveTo>
                  <a:lnTo>
                    <a:pt x="4120311" y="186905"/>
                  </a:lnTo>
                  <a:lnTo>
                    <a:pt x="4120184" y="197993"/>
                  </a:lnTo>
                  <a:lnTo>
                    <a:pt x="4114774" y="203733"/>
                  </a:lnTo>
                  <a:lnTo>
                    <a:pt x="4108399" y="208419"/>
                  </a:lnTo>
                  <a:lnTo>
                    <a:pt x="4105313" y="216408"/>
                  </a:lnTo>
                  <a:lnTo>
                    <a:pt x="4107065" y="216471"/>
                  </a:lnTo>
                  <a:lnTo>
                    <a:pt x="4121404" y="212483"/>
                  </a:lnTo>
                  <a:lnTo>
                    <a:pt x="4130903" y="203365"/>
                  </a:lnTo>
                  <a:lnTo>
                    <a:pt x="4131792" y="193421"/>
                  </a:lnTo>
                  <a:close/>
                </a:path>
                <a:path extrusionOk="0" h="298450" w="10241915">
                  <a:moveTo>
                    <a:pt x="4149661" y="16484"/>
                  </a:moveTo>
                  <a:lnTo>
                    <a:pt x="4147845" y="16129"/>
                  </a:lnTo>
                  <a:lnTo>
                    <a:pt x="4146143" y="15951"/>
                  </a:lnTo>
                  <a:lnTo>
                    <a:pt x="4144556" y="15951"/>
                  </a:lnTo>
                  <a:lnTo>
                    <a:pt x="4136326" y="17907"/>
                  </a:lnTo>
                  <a:lnTo>
                    <a:pt x="4130903" y="23025"/>
                  </a:lnTo>
                  <a:lnTo>
                    <a:pt x="4128084" y="30276"/>
                  </a:lnTo>
                  <a:lnTo>
                    <a:pt x="4127728" y="38582"/>
                  </a:lnTo>
                  <a:lnTo>
                    <a:pt x="4129646" y="46901"/>
                  </a:lnTo>
                  <a:lnTo>
                    <a:pt x="4133672" y="54152"/>
                  </a:lnTo>
                  <a:lnTo>
                    <a:pt x="4139628" y="59283"/>
                  </a:lnTo>
                  <a:lnTo>
                    <a:pt x="4147362" y="61226"/>
                  </a:lnTo>
                  <a:lnTo>
                    <a:pt x="4148886" y="61175"/>
                  </a:lnTo>
                  <a:lnTo>
                    <a:pt x="4149661" y="61074"/>
                  </a:lnTo>
                  <a:lnTo>
                    <a:pt x="4146664" y="48729"/>
                  </a:lnTo>
                  <a:lnTo>
                    <a:pt x="4143400" y="37490"/>
                  </a:lnTo>
                  <a:lnTo>
                    <a:pt x="4143273" y="26885"/>
                  </a:lnTo>
                  <a:lnTo>
                    <a:pt x="4149661" y="16484"/>
                  </a:lnTo>
                  <a:close/>
                </a:path>
                <a:path extrusionOk="0" h="298450" w="10241915">
                  <a:moveTo>
                    <a:pt x="4164355" y="120065"/>
                  </a:moveTo>
                  <a:lnTo>
                    <a:pt x="4163072" y="120243"/>
                  </a:lnTo>
                  <a:lnTo>
                    <a:pt x="4157929" y="120307"/>
                  </a:lnTo>
                  <a:lnTo>
                    <a:pt x="4148061" y="119659"/>
                  </a:lnTo>
                  <a:lnTo>
                    <a:pt x="4145737" y="119659"/>
                  </a:lnTo>
                  <a:lnTo>
                    <a:pt x="4137050" y="119659"/>
                  </a:lnTo>
                  <a:lnTo>
                    <a:pt x="4130598" y="121958"/>
                  </a:lnTo>
                  <a:lnTo>
                    <a:pt x="4135005" y="135166"/>
                  </a:lnTo>
                  <a:lnTo>
                    <a:pt x="4137634" y="135470"/>
                  </a:lnTo>
                  <a:lnTo>
                    <a:pt x="4140111" y="135636"/>
                  </a:lnTo>
                  <a:lnTo>
                    <a:pt x="4142435" y="135636"/>
                  </a:lnTo>
                  <a:lnTo>
                    <a:pt x="4150918" y="134747"/>
                  </a:lnTo>
                  <a:lnTo>
                    <a:pt x="4157522" y="131965"/>
                  </a:lnTo>
                  <a:lnTo>
                    <a:pt x="4162056" y="127139"/>
                  </a:lnTo>
                  <a:lnTo>
                    <a:pt x="4164355" y="120065"/>
                  </a:lnTo>
                  <a:close/>
                </a:path>
                <a:path extrusionOk="0" h="298450" w="10241915">
                  <a:moveTo>
                    <a:pt x="4179024" y="209257"/>
                  </a:moveTo>
                  <a:lnTo>
                    <a:pt x="4164368" y="209257"/>
                  </a:lnTo>
                  <a:lnTo>
                    <a:pt x="4164368" y="224002"/>
                  </a:lnTo>
                  <a:lnTo>
                    <a:pt x="4179024" y="224002"/>
                  </a:lnTo>
                  <a:lnTo>
                    <a:pt x="4179024" y="209257"/>
                  </a:lnTo>
                  <a:close/>
                </a:path>
                <a:path extrusionOk="0" h="298450" w="10241915">
                  <a:moveTo>
                    <a:pt x="4466488" y="135166"/>
                  </a:moveTo>
                  <a:lnTo>
                    <a:pt x="4465142" y="133794"/>
                  </a:lnTo>
                  <a:lnTo>
                    <a:pt x="4463402" y="133235"/>
                  </a:lnTo>
                  <a:lnTo>
                    <a:pt x="4461510" y="133235"/>
                  </a:lnTo>
                  <a:lnTo>
                    <a:pt x="4454499" y="133235"/>
                  </a:lnTo>
                  <a:lnTo>
                    <a:pt x="4445216" y="140792"/>
                  </a:lnTo>
                  <a:lnTo>
                    <a:pt x="4442358" y="146088"/>
                  </a:lnTo>
                  <a:lnTo>
                    <a:pt x="4443679" y="147472"/>
                  </a:lnTo>
                  <a:lnTo>
                    <a:pt x="4446473" y="147472"/>
                  </a:lnTo>
                  <a:lnTo>
                    <a:pt x="4453077" y="146037"/>
                  </a:lnTo>
                  <a:lnTo>
                    <a:pt x="4460430" y="142621"/>
                  </a:lnTo>
                  <a:lnTo>
                    <a:pt x="4465828" y="138557"/>
                  </a:lnTo>
                  <a:lnTo>
                    <a:pt x="4466488" y="135166"/>
                  </a:lnTo>
                  <a:close/>
                </a:path>
                <a:path extrusionOk="0" h="298450" w="10241915">
                  <a:moveTo>
                    <a:pt x="4719917" y="241325"/>
                  </a:moveTo>
                  <a:lnTo>
                    <a:pt x="4718012" y="237705"/>
                  </a:lnTo>
                  <a:lnTo>
                    <a:pt x="4714291" y="237705"/>
                  </a:lnTo>
                  <a:lnTo>
                    <a:pt x="4711357" y="237705"/>
                  </a:lnTo>
                  <a:lnTo>
                    <a:pt x="4707280" y="239966"/>
                  </a:lnTo>
                  <a:lnTo>
                    <a:pt x="4702162" y="246253"/>
                  </a:lnTo>
                  <a:lnTo>
                    <a:pt x="4706925" y="250545"/>
                  </a:lnTo>
                  <a:lnTo>
                    <a:pt x="4710696" y="252158"/>
                  </a:lnTo>
                  <a:lnTo>
                    <a:pt x="4717707" y="252158"/>
                  </a:lnTo>
                  <a:lnTo>
                    <a:pt x="4719764" y="248539"/>
                  </a:lnTo>
                  <a:lnTo>
                    <a:pt x="4719917" y="241325"/>
                  </a:lnTo>
                  <a:close/>
                </a:path>
                <a:path extrusionOk="0" h="298450" w="10241915">
                  <a:moveTo>
                    <a:pt x="5158752" y="253504"/>
                  </a:moveTo>
                  <a:lnTo>
                    <a:pt x="5156416" y="254165"/>
                  </a:lnTo>
                  <a:lnTo>
                    <a:pt x="5153647" y="254406"/>
                  </a:lnTo>
                  <a:lnTo>
                    <a:pt x="5146383" y="254406"/>
                  </a:lnTo>
                  <a:lnTo>
                    <a:pt x="5127345" y="252476"/>
                  </a:lnTo>
                  <a:lnTo>
                    <a:pt x="5123065" y="252476"/>
                  </a:lnTo>
                  <a:lnTo>
                    <a:pt x="5114937" y="252476"/>
                  </a:lnTo>
                  <a:lnTo>
                    <a:pt x="5108549" y="254215"/>
                  </a:lnTo>
                  <a:lnTo>
                    <a:pt x="5107254" y="260997"/>
                  </a:lnTo>
                  <a:lnTo>
                    <a:pt x="5117084" y="261975"/>
                  </a:lnTo>
                  <a:lnTo>
                    <a:pt x="5125834" y="263690"/>
                  </a:lnTo>
                  <a:lnTo>
                    <a:pt x="5133645" y="265328"/>
                  </a:lnTo>
                  <a:lnTo>
                    <a:pt x="5140630" y="266052"/>
                  </a:lnTo>
                  <a:lnTo>
                    <a:pt x="5147538" y="266052"/>
                  </a:lnTo>
                  <a:lnTo>
                    <a:pt x="5153342" y="263258"/>
                  </a:lnTo>
                  <a:lnTo>
                    <a:pt x="5158752" y="253504"/>
                  </a:lnTo>
                  <a:close/>
                </a:path>
                <a:path extrusionOk="0" h="298450" w="10241915">
                  <a:moveTo>
                    <a:pt x="5225237" y="268262"/>
                  </a:moveTo>
                  <a:lnTo>
                    <a:pt x="5219382" y="267220"/>
                  </a:lnTo>
                  <a:lnTo>
                    <a:pt x="5214721" y="266788"/>
                  </a:lnTo>
                  <a:lnTo>
                    <a:pt x="5211102" y="266788"/>
                  </a:lnTo>
                  <a:lnTo>
                    <a:pt x="5202390" y="266788"/>
                  </a:lnTo>
                  <a:lnTo>
                    <a:pt x="5199621" y="269290"/>
                  </a:lnTo>
                  <a:lnTo>
                    <a:pt x="5201031" y="274281"/>
                  </a:lnTo>
                  <a:lnTo>
                    <a:pt x="5205196" y="276771"/>
                  </a:lnTo>
                  <a:lnTo>
                    <a:pt x="5215128" y="276771"/>
                  </a:lnTo>
                  <a:lnTo>
                    <a:pt x="5220767" y="274612"/>
                  </a:lnTo>
                  <a:lnTo>
                    <a:pt x="5225237" y="268262"/>
                  </a:lnTo>
                  <a:close/>
                </a:path>
                <a:path extrusionOk="0" h="298450" w="10241915">
                  <a:moveTo>
                    <a:pt x="5395646" y="133591"/>
                  </a:moveTo>
                  <a:lnTo>
                    <a:pt x="5394464" y="127673"/>
                  </a:lnTo>
                  <a:lnTo>
                    <a:pt x="5386108" y="127368"/>
                  </a:lnTo>
                  <a:lnTo>
                    <a:pt x="5384597" y="119773"/>
                  </a:lnTo>
                  <a:lnTo>
                    <a:pt x="5375757" y="119773"/>
                  </a:lnTo>
                  <a:lnTo>
                    <a:pt x="5374779" y="119773"/>
                  </a:lnTo>
                  <a:lnTo>
                    <a:pt x="5373713" y="119862"/>
                  </a:lnTo>
                  <a:lnTo>
                    <a:pt x="5372532" y="120078"/>
                  </a:lnTo>
                  <a:lnTo>
                    <a:pt x="5370296" y="127139"/>
                  </a:lnTo>
                  <a:lnTo>
                    <a:pt x="5372570" y="132257"/>
                  </a:lnTo>
                  <a:lnTo>
                    <a:pt x="5377700" y="135369"/>
                  </a:lnTo>
                  <a:lnTo>
                    <a:pt x="5384076" y="136423"/>
                  </a:lnTo>
                  <a:lnTo>
                    <a:pt x="5390134" y="136423"/>
                  </a:lnTo>
                  <a:lnTo>
                    <a:pt x="5395646" y="133591"/>
                  </a:lnTo>
                  <a:close/>
                </a:path>
                <a:path extrusionOk="0" h="298450" w="10241915">
                  <a:moveTo>
                    <a:pt x="5725909" y="120078"/>
                  </a:moveTo>
                  <a:lnTo>
                    <a:pt x="5725769" y="111950"/>
                  </a:lnTo>
                  <a:lnTo>
                    <a:pt x="5720842" y="105079"/>
                  </a:lnTo>
                  <a:lnTo>
                    <a:pt x="5713285" y="100304"/>
                  </a:lnTo>
                  <a:lnTo>
                    <a:pt x="5705259" y="98526"/>
                  </a:lnTo>
                  <a:lnTo>
                    <a:pt x="5700827" y="98526"/>
                  </a:lnTo>
                  <a:lnTo>
                    <a:pt x="5697258" y="100520"/>
                  </a:lnTo>
                  <a:lnTo>
                    <a:pt x="5696559" y="105321"/>
                  </a:lnTo>
                  <a:lnTo>
                    <a:pt x="5703798" y="107861"/>
                  </a:lnTo>
                  <a:lnTo>
                    <a:pt x="5712422" y="118618"/>
                  </a:lnTo>
                  <a:lnTo>
                    <a:pt x="5719635" y="121043"/>
                  </a:lnTo>
                  <a:lnTo>
                    <a:pt x="5721401" y="121043"/>
                  </a:lnTo>
                  <a:lnTo>
                    <a:pt x="5723471" y="120751"/>
                  </a:lnTo>
                  <a:lnTo>
                    <a:pt x="5725909" y="120078"/>
                  </a:lnTo>
                  <a:close/>
                </a:path>
                <a:path extrusionOk="0" h="298450" w="10241915">
                  <a:moveTo>
                    <a:pt x="5998667" y="45986"/>
                  </a:moveTo>
                  <a:lnTo>
                    <a:pt x="5995886" y="45643"/>
                  </a:lnTo>
                  <a:lnTo>
                    <a:pt x="5993282" y="45466"/>
                  </a:lnTo>
                  <a:lnTo>
                    <a:pt x="5990856" y="45466"/>
                  </a:lnTo>
                  <a:lnTo>
                    <a:pt x="5982436" y="46367"/>
                  </a:lnTo>
                  <a:lnTo>
                    <a:pt x="5975921" y="49161"/>
                  </a:lnTo>
                  <a:lnTo>
                    <a:pt x="5971400" y="54000"/>
                  </a:lnTo>
                  <a:lnTo>
                    <a:pt x="5969025" y="61074"/>
                  </a:lnTo>
                  <a:lnTo>
                    <a:pt x="5973000" y="65265"/>
                  </a:lnTo>
                  <a:lnTo>
                    <a:pt x="5978461" y="67475"/>
                  </a:lnTo>
                  <a:lnTo>
                    <a:pt x="5983643" y="67475"/>
                  </a:lnTo>
                  <a:lnTo>
                    <a:pt x="5990120" y="66192"/>
                  </a:lnTo>
                  <a:lnTo>
                    <a:pt x="5995378" y="62255"/>
                  </a:lnTo>
                  <a:lnTo>
                    <a:pt x="5998515" y="55562"/>
                  </a:lnTo>
                  <a:lnTo>
                    <a:pt x="5998667" y="45986"/>
                  </a:lnTo>
                  <a:close/>
                </a:path>
                <a:path extrusionOk="0" h="298450" w="10241915">
                  <a:moveTo>
                    <a:pt x="6064885" y="105321"/>
                  </a:moveTo>
                  <a:lnTo>
                    <a:pt x="6059779" y="94475"/>
                  </a:lnTo>
                  <a:lnTo>
                    <a:pt x="6053531" y="90817"/>
                  </a:lnTo>
                  <a:lnTo>
                    <a:pt x="6048476" y="90817"/>
                  </a:lnTo>
                  <a:lnTo>
                    <a:pt x="6043244" y="90817"/>
                  </a:lnTo>
                  <a:lnTo>
                    <a:pt x="6039294" y="94742"/>
                  </a:lnTo>
                  <a:lnTo>
                    <a:pt x="6039231" y="102603"/>
                  </a:lnTo>
                  <a:lnTo>
                    <a:pt x="6043104" y="106527"/>
                  </a:lnTo>
                  <a:lnTo>
                    <a:pt x="6056668" y="106527"/>
                  </a:lnTo>
                  <a:lnTo>
                    <a:pt x="6060440" y="106159"/>
                  </a:lnTo>
                  <a:lnTo>
                    <a:pt x="6064885" y="105321"/>
                  </a:lnTo>
                  <a:close/>
                </a:path>
                <a:path extrusionOk="0" h="298450" w="10241915">
                  <a:moveTo>
                    <a:pt x="6162497" y="262483"/>
                  </a:moveTo>
                  <a:lnTo>
                    <a:pt x="6161532" y="256197"/>
                  </a:lnTo>
                  <a:lnTo>
                    <a:pt x="6157506" y="253047"/>
                  </a:lnTo>
                  <a:lnTo>
                    <a:pt x="6151042" y="253047"/>
                  </a:lnTo>
                  <a:lnTo>
                    <a:pt x="6145784" y="253047"/>
                  </a:lnTo>
                  <a:lnTo>
                    <a:pt x="6138913" y="255130"/>
                  </a:lnTo>
                  <a:lnTo>
                    <a:pt x="6131026" y="260997"/>
                  </a:lnTo>
                  <a:lnTo>
                    <a:pt x="6139993" y="264363"/>
                  </a:lnTo>
                  <a:lnTo>
                    <a:pt x="6146800" y="265633"/>
                  </a:lnTo>
                  <a:lnTo>
                    <a:pt x="6159424" y="265633"/>
                  </a:lnTo>
                  <a:lnTo>
                    <a:pt x="6162497" y="262483"/>
                  </a:lnTo>
                  <a:close/>
                </a:path>
                <a:path extrusionOk="0" h="298450" w="10241915">
                  <a:moveTo>
                    <a:pt x="6212129" y="38722"/>
                  </a:moveTo>
                  <a:lnTo>
                    <a:pt x="6200648" y="41859"/>
                  </a:lnTo>
                  <a:lnTo>
                    <a:pt x="6187922" y="43942"/>
                  </a:lnTo>
                  <a:lnTo>
                    <a:pt x="6178093" y="48996"/>
                  </a:lnTo>
                  <a:lnTo>
                    <a:pt x="6175311" y="61074"/>
                  </a:lnTo>
                  <a:lnTo>
                    <a:pt x="6186843" y="57759"/>
                  </a:lnTo>
                  <a:lnTo>
                    <a:pt x="6199581" y="55651"/>
                  </a:lnTo>
                  <a:lnTo>
                    <a:pt x="6209385" y="50660"/>
                  </a:lnTo>
                  <a:lnTo>
                    <a:pt x="6212129" y="38722"/>
                  </a:lnTo>
                  <a:close/>
                </a:path>
                <a:path extrusionOk="0" h="298450" w="10241915">
                  <a:moveTo>
                    <a:pt x="6219482" y="206387"/>
                  </a:moveTo>
                  <a:lnTo>
                    <a:pt x="6212129" y="201650"/>
                  </a:lnTo>
                  <a:lnTo>
                    <a:pt x="6209030" y="207721"/>
                  </a:lnTo>
                  <a:lnTo>
                    <a:pt x="6203010" y="210972"/>
                  </a:lnTo>
                  <a:lnTo>
                    <a:pt x="6197905" y="215150"/>
                  </a:lnTo>
                  <a:lnTo>
                    <a:pt x="6197524" y="224002"/>
                  </a:lnTo>
                  <a:lnTo>
                    <a:pt x="6199187" y="224701"/>
                  </a:lnTo>
                  <a:lnTo>
                    <a:pt x="6200864" y="225005"/>
                  </a:lnTo>
                  <a:lnTo>
                    <a:pt x="6202540" y="225005"/>
                  </a:lnTo>
                  <a:lnTo>
                    <a:pt x="6212103" y="221716"/>
                  </a:lnTo>
                  <a:lnTo>
                    <a:pt x="6218606" y="214299"/>
                  </a:lnTo>
                  <a:lnTo>
                    <a:pt x="6219482" y="206387"/>
                  </a:lnTo>
                  <a:close/>
                </a:path>
                <a:path extrusionOk="0" h="298450" w="10241915">
                  <a:moveTo>
                    <a:pt x="6322657" y="75819"/>
                  </a:moveTo>
                  <a:lnTo>
                    <a:pt x="6319812" y="75476"/>
                  </a:lnTo>
                  <a:lnTo>
                    <a:pt x="6317132" y="75285"/>
                  </a:lnTo>
                  <a:lnTo>
                    <a:pt x="6314643" y="75285"/>
                  </a:lnTo>
                  <a:lnTo>
                    <a:pt x="6306388" y="76149"/>
                  </a:lnTo>
                  <a:lnTo>
                    <a:pt x="6299962" y="78841"/>
                  </a:lnTo>
                  <a:lnTo>
                    <a:pt x="6295542" y="83591"/>
                  </a:lnTo>
                  <a:lnTo>
                    <a:pt x="6293320" y="90576"/>
                  </a:lnTo>
                  <a:lnTo>
                    <a:pt x="6297650" y="90805"/>
                  </a:lnTo>
                  <a:lnTo>
                    <a:pt x="6301943" y="91605"/>
                  </a:lnTo>
                  <a:lnTo>
                    <a:pt x="6300495" y="98069"/>
                  </a:lnTo>
                  <a:lnTo>
                    <a:pt x="6315189" y="98069"/>
                  </a:lnTo>
                  <a:lnTo>
                    <a:pt x="6315189" y="87579"/>
                  </a:lnTo>
                  <a:lnTo>
                    <a:pt x="6318618" y="81597"/>
                  </a:lnTo>
                  <a:lnTo>
                    <a:pt x="6322657" y="75819"/>
                  </a:lnTo>
                  <a:close/>
                </a:path>
                <a:path extrusionOk="0" h="298450" w="10241915">
                  <a:moveTo>
                    <a:pt x="6558356" y="16484"/>
                  </a:moveTo>
                  <a:lnTo>
                    <a:pt x="6551841" y="10782"/>
                  </a:lnTo>
                  <a:lnTo>
                    <a:pt x="6547358" y="8712"/>
                  </a:lnTo>
                  <a:lnTo>
                    <a:pt x="6544500" y="8712"/>
                  </a:lnTo>
                  <a:lnTo>
                    <a:pt x="6540741" y="8712"/>
                  </a:lnTo>
                  <a:lnTo>
                    <a:pt x="6539801" y="12306"/>
                  </a:lnTo>
                  <a:lnTo>
                    <a:pt x="6541808" y="19481"/>
                  </a:lnTo>
                  <a:lnTo>
                    <a:pt x="6544742" y="23063"/>
                  </a:lnTo>
                  <a:lnTo>
                    <a:pt x="6551523" y="23063"/>
                  </a:lnTo>
                  <a:lnTo>
                    <a:pt x="6554838" y="21285"/>
                  </a:lnTo>
                  <a:lnTo>
                    <a:pt x="6558356" y="16484"/>
                  </a:lnTo>
                  <a:close/>
                </a:path>
                <a:path extrusionOk="0" h="298450" w="10241915">
                  <a:moveTo>
                    <a:pt x="7029920" y="260997"/>
                  </a:moveTo>
                  <a:lnTo>
                    <a:pt x="7014997" y="260997"/>
                  </a:lnTo>
                  <a:lnTo>
                    <a:pt x="7014997" y="275755"/>
                  </a:lnTo>
                  <a:lnTo>
                    <a:pt x="7029920" y="275755"/>
                  </a:lnTo>
                  <a:lnTo>
                    <a:pt x="7029920" y="260997"/>
                  </a:lnTo>
                  <a:close/>
                </a:path>
                <a:path extrusionOk="0" h="298450" w="10241915">
                  <a:moveTo>
                    <a:pt x="7191921" y="142417"/>
                  </a:moveTo>
                  <a:lnTo>
                    <a:pt x="7188238" y="142227"/>
                  </a:lnTo>
                  <a:lnTo>
                    <a:pt x="7186485" y="142227"/>
                  </a:lnTo>
                  <a:lnTo>
                    <a:pt x="7175817" y="143167"/>
                  </a:lnTo>
                  <a:lnTo>
                    <a:pt x="7167016" y="145986"/>
                  </a:lnTo>
                  <a:lnTo>
                    <a:pt x="7160095" y="150660"/>
                  </a:lnTo>
                  <a:lnTo>
                    <a:pt x="7155104" y="157175"/>
                  </a:lnTo>
                  <a:lnTo>
                    <a:pt x="7162927" y="157594"/>
                  </a:lnTo>
                  <a:lnTo>
                    <a:pt x="7166635" y="157594"/>
                  </a:lnTo>
                  <a:lnTo>
                    <a:pt x="7176109" y="157010"/>
                  </a:lnTo>
                  <a:lnTo>
                    <a:pt x="7183958" y="154749"/>
                  </a:lnTo>
                  <a:lnTo>
                    <a:pt x="7189470" y="150126"/>
                  </a:lnTo>
                  <a:lnTo>
                    <a:pt x="7191921" y="142417"/>
                  </a:lnTo>
                  <a:close/>
                </a:path>
                <a:path extrusionOk="0" h="298450" w="10241915">
                  <a:moveTo>
                    <a:pt x="7331723" y="157187"/>
                  </a:moveTo>
                  <a:lnTo>
                    <a:pt x="7330300" y="157035"/>
                  </a:lnTo>
                  <a:lnTo>
                    <a:pt x="7329525" y="157035"/>
                  </a:lnTo>
                  <a:lnTo>
                    <a:pt x="7317841" y="159435"/>
                  </a:lnTo>
                  <a:lnTo>
                    <a:pt x="7306907" y="165303"/>
                  </a:lnTo>
                  <a:lnTo>
                    <a:pt x="7302309" y="172605"/>
                  </a:lnTo>
                  <a:lnTo>
                    <a:pt x="7309599" y="179311"/>
                  </a:lnTo>
                  <a:lnTo>
                    <a:pt x="7313752" y="172415"/>
                  </a:lnTo>
                  <a:lnTo>
                    <a:pt x="7321867" y="169456"/>
                  </a:lnTo>
                  <a:lnTo>
                    <a:pt x="7329373" y="165887"/>
                  </a:lnTo>
                  <a:lnTo>
                    <a:pt x="7331723" y="157187"/>
                  </a:lnTo>
                  <a:close/>
                </a:path>
                <a:path extrusionOk="0" h="298450" w="10241915">
                  <a:moveTo>
                    <a:pt x="7390739" y="194056"/>
                  </a:moveTo>
                  <a:lnTo>
                    <a:pt x="7378535" y="198589"/>
                  </a:lnTo>
                  <a:lnTo>
                    <a:pt x="7370445" y="207162"/>
                  </a:lnTo>
                  <a:lnTo>
                    <a:pt x="7365174" y="218452"/>
                  </a:lnTo>
                  <a:lnTo>
                    <a:pt x="7361390" y="231152"/>
                  </a:lnTo>
                  <a:lnTo>
                    <a:pt x="7363422" y="231228"/>
                  </a:lnTo>
                  <a:lnTo>
                    <a:pt x="7375080" y="226898"/>
                  </a:lnTo>
                  <a:lnTo>
                    <a:pt x="7380846" y="216573"/>
                  </a:lnTo>
                  <a:lnTo>
                    <a:pt x="7384745" y="204292"/>
                  </a:lnTo>
                  <a:lnTo>
                    <a:pt x="7390739" y="194056"/>
                  </a:lnTo>
                  <a:close/>
                </a:path>
                <a:path extrusionOk="0" h="298450" w="10241915">
                  <a:moveTo>
                    <a:pt x="8032724" y="144729"/>
                  </a:moveTo>
                  <a:lnTo>
                    <a:pt x="8030908" y="141249"/>
                  </a:lnTo>
                  <a:lnTo>
                    <a:pt x="8026260" y="141249"/>
                  </a:lnTo>
                  <a:lnTo>
                    <a:pt x="8022526" y="141249"/>
                  </a:lnTo>
                  <a:lnTo>
                    <a:pt x="8016951" y="143497"/>
                  </a:lnTo>
                  <a:lnTo>
                    <a:pt x="8009382" y="149809"/>
                  </a:lnTo>
                  <a:lnTo>
                    <a:pt x="8014678" y="153682"/>
                  </a:lnTo>
                  <a:lnTo>
                    <a:pt x="8019135" y="155143"/>
                  </a:lnTo>
                  <a:lnTo>
                    <a:pt x="8028076" y="155143"/>
                  </a:lnTo>
                  <a:lnTo>
                    <a:pt x="8031302" y="151676"/>
                  </a:lnTo>
                  <a:lnTo>
                    <a:pt x="8032724" y="144729"/>
                  </a:lnTo>
                  <a:close/>
                </a:path>
                <a:path extrusionOk="0" h="298450" w="10241915">
                  <a:moveTo>
                    <a:pt x="8058683" y="65443"/>
                  </a:moveTo>
                  <a:lnTo>
                    <a:pt x="8056042" y="62801"/>
                  </a:lnTo>
                  <a:lnTo>
                    <a:pt x="8050593" y="61912"/>
                  </a:lnTo>
                  <a:lnTo>
                    <a:pt x="8044853" y="62763"/>
                  </a:lnTo>
                  <a:lnTo>
                    <a:pt x="8040776" y="65328"/>
                  </a:lnTo>
                  <a:lnTo>
                    <a:pt x="8040522" y="69672"/>
                  </a:lnTo>
                  <a:lnTo>
                    <a:pt x="8046186" y="75831"/>
                  </a:lnTo>
                  <a:lnTo>
                    <a:pt x="8056169" y="69799"/>
                  </a:lnTo>
                  <a:lnTo>
                    <a:pt x="8058683" y="65443"/>
                  </a:lnTo>
                  <a:close/>
                </a:path>
                <a:path extrusionOk="0" h="298450" w="10241915">
                  <a:moveTo>
                    <a:pt x="8429942" y="30594"/>
                  </a:moveTo>
                  <a:lnTo>
                    <a:pt x="8429460" y="24091"/>
                  </a:lnTo>
                  <a:lnTo>
                    <a:pt x="8427847" y="24663"/>
                  </a:lnTo>
                  <a:lnTo>
                    <a:pt x="8425878" y="24879"/>
                  </a:lnTo>
                  <a:lnTo>
                    <a:pt x="8420481" y="24879"/>
                  </a:lnTo>
                  <a:lnTo>
                    <a:pt x="8405749" y="22974"/>
                  </a:lnTo>
                  <a:lnTo>
                    <a:pt x="8402548" y="22974"/>
                  </a:lnTo>
                  <a:lnTo>
                    <a:pt x="8396529" y="22974"/>
                  </a:lnTo>
                  <a:lnTo>
                    <a:pt x="8392185" y="24663"/>
                  </a:lnTo>
                  <a:lnTo>
                    <a:pt x="8392668" y="31242"/>
                  </a:lnTo>
                  <a:lnTo>
                    <a:pt x="8394281" y="30619"/>
                  </a:lnTo>
                  <a:lnTo>
                    <a:pt x="8396287" y="30391"/>
                  </a:lnTo>
                  <a:lnTo>
                    <a:pt x="8401710" y="30391"/>
                  </a:lnTo>
                  <a:lnTo>
                    <a:pt x="8416366" y="32258"/>
                  </a:lnTo>
                  <a:lnTo>
                    <a:pt x="8425586" y="32258"/>
                  </a:lnTo>
                  <a:lnTo>
                    <a:pt x="8429942" y="30594"/>
                  </a:lnTo>
                  <a:close/>
                </a:path>
                <a:path extrusionOk="0" h="298450" w="10241915">
                  <a:moveTo>
                    <a:pt x="8569300" y="268262"/>
                  </a:moveTo>
                  <a:lnTo>
                    <a:pt x="8568512" y="259854"/>
                  </a:lnTo>
                  <a:lnTo>
                    <a:pt x="8565528" y="253619"/>
                  </a:lnTo>
                  <a:lnTo>
                    <a:pt x="8560765" y="249199"/>
                  </a:lnTo>
                  <a:lnTo>
                    <a:pt x="8554593" y="246253"/>
                  </a:lnTo>
                  <a:lnTo>
                    <a:pt x="8554593" y="253504"/>
                  </a:lnTo>
                  <a:lnTo>
                    <a:pt x="8548624" y="255003"/>
                  </a:lnTo>
                  <a:lnTo>
                    <a:pt x="8547125" y="260997"/>
                  </a:lnTo>
                  <a:lnTo>
                    <a:pt x="8555609" y="261315"/>
                  </a:lnTo>
                  <a:lnTo>
                    <a:pt x="8557006" y="268630"/>
                  </a:lnTo>
                  <a:lnTo>
                    <a:pt x="8566760" y="268630"/>
                  </a:lnTo>
                  <a:lnTo>
                    <a:pt x="8567953" y="268516"/>
                  </a:lnTo>
                  <a:lnTo>
                    <a:pt x="8569300" y="268262"/>
                  </a:lnTo>
                  <a:close/>
                </a:path>
                <a:path extrusionOk="0" h="298450" w="10241915">
                  <a:moveTo>
                    <a:pt x="8669401" y="59182"/>
                  </a:moveTo>
                  <a:lnTo>
                    <a:pt x="8665096" y="45986"/>
                  </a:lnTo>
                  <a:lnTo>
                    <a:pt x="8662327" y="45643"/>
                  </a:lnTo>
                  <a:lnTo>
                    <a:pt x="8659724" y="45466"/>
                  </a:lnTo>
                  <a:lnTo>
                    <a:pt x="8657285" y="45466"/>
                  </a:lnTo>
                  <a:lnTo>
                    <a:pt x="8648814" y="46367"/>
                  </a:lnTo>
                  <a:lnTo>
                    <a:pt x="8642236" y="49161"/>
                  </a:lnTo>
                  <a:lnTo>
                    <a:pt x="8637727" y="54000"/>
                  </a:lnTo>
                  <a:lnTo>
                    <a:pt x="8635492" y="61074"/>
                  </a:lnTo>
                  <a:lnTo>
                    <a:pt x="8636838" y="60896"/>
                  </a:lnTo>
                  <a:lnTo>
                    <a:pt x="8642083" y="60833"/>
                  </a:lnTo>
                  <a:lnTo>
                    <a:pt x="8651748" y="61417"/>
                  </a:lnTo>
                  <a:lnTo>
                    <a:pt x="8662835" y="61417"/>
                  </a:lnTo>
                  <a:lnTo>
                    <a:pt x="8669401" y="59182"/>
                  </a:lnTo>
                  <a:close/>
                </a:path>
                <a:path extrusionOk="0" h="298450" w="10241915">
                  <a:moveTo>
                    <a:pt x="8753411" y="82969"/>
                  </a:moveTo>
                  <a:lnTo>
                    <a:pt x="8751367" y="83070"/>
                  </a:lnTo>
                  <a:lnTo>
                    <a:pt x="8744725" y="83070"/>
                  </a:lnTo>
                  <a:lnTo>
                    <a:pt x="8739670" y="79870"/>
                  </a:lnTo>
                  <a:lnTo>
                    <a:pt x="8731428" y="73494"/>
                  </a:lnTo>
                  <a:lnTo>
                    <a:pt x="8728227" y="70307"/>
                  </a:lnTo>
                  <a:lnTo>
                    <a:pt x="8725294" y="70307"/>
                  </a:lnTo>
                  <a:lnTo>
                    <a:pt x="8722373" y="70307"/>
                  </a:lnTo>
                  <a:lnTo>
                    <a:pt x="8719693" y="73469"/>
                  </a:lnTo>
                  <a:lnTo>
                    <a:pt x="8716632" y="82969"/>
                  </a:lnTo>
                  <a:lnTo>
                    <a:pt x="8726145" y="86423"/>
                  </a:lnTo>
                  <a:lnTo>
                    <a:pt x="8733231" y="92290"/>
                  </a:lnTo>
                  <a:lnTo>
                    <a:pt x="8739353" y="99098"/>
                  </a:lnTo>
                  <a:lnTo>
                    <a:pt x="8745957" y="105321"/>
                  </a:lnTo>
                  <a:lnTo>
                    <a:pt x="8745957" y="95186"/>
                  </a:lnTo>
                  <a:lnTo>
                    <a:pt x="8749449" y="89077"/>
                  </a:lnTo>
                  <a:lnTo>
                    <a:pt x="8753411" y="82969"/>
                  </a:lnTo>
                  <a:close/>
                </a:path>
                <a:path extrusionOk="0" h="298450" w="10241915">
                  <a:moveTo>
                    <a:pt x="8754466" y="170421"/>
                  </a:moveTo>
                  <a:lnTo>
                    <a:pt x="8753411" y="164553"/>
                  </a:lnTo>
                  <a:lnTo>
                    <a:pt x="8749703" y="164630"/>
                  </a:lnTo>
                  <a:lnTo>
                    <a:pt x="8741905" y="164185"/>
                  </a:lnTo>
                  <a:lnTo>
                    <a:pt x="8734958" y="162814"/>
                  </a:lnTo>
                  <a:lnTo>
                    <a:pt x="8729002" y="160489"/>
                  </a:lnTo>
                  <a:lnTo>
                    <a:pt x="8724151" y="157175"/>
                  </a:lnTo>
                  <a:lnTo>
                    <a:pt x="8722055" y="164604"/>
                  </a:lnTo>
                  <a:lnTo>
                    <a:pt x="8724760" y="169748"/>
                  </a:lnTo>
                  <a:lnTo>
                    <a:pt x="8730628" y="172745"/>
                  </a:lnTo>
                  <a:lnTo>
                    <a:pt x="8738057" y="173710"/>
                  </a:lnTo>
                  <a:lnTo>
                    <a:pt x="8746325" y="173710"/>
                  </a:lnTo>
                  <a:lnTo>
                    <a:pt x="8754466" y="170421"/>
                  </a:lnTo>
                  <a:close/>
                </a:path>
                <a:path extrusionOk="0" h="298450" w="10241915">
                  <a:moveTo>
                    <a:pt x="8878151" y="110693"/>
                  </a:moveTo>
                  <a:lnTo>
                    <a:pt x="8871407" y="105321"/>
                  </a:lnTo>
                  <a:lnTo>
                    <a:pt x="8871407" y="115112"/>
                  </a:lnTo>
                  <a:lnTo>
                    <a:pt x="8858186" y="112242"/>
                  </a:lnTo>
                  <a:lnTo>
                    <a:pt x="8856459" y="120078"/>
                  </a:lnTo>
                  <a:lnTo>
                    <a:pt x="8858606" y="124612"/>
                  </a:lnTo>
                  <a:lnTo>
                    <a:pt x="8861831" y="126377"/>
                  </a:lnTo>
                  <a:lnTo>
                    <a:pt x="8865171" y="126377"/>
                  </a:lnTo>
                  <a:lnTo>
                    <a:pt x="8872499" y="123786"/>
                  </a:lnTo>
                  <a:lnTo>
                    <a:pt x="8877668" y="117703"/>
                  </a:lnTo>
                  <a:lnTo>
                    <a:pt x="8878151" y="110693"/>
                  </a:lnTo>
                  <a:close/>
                </a:path>
                <a:path extrusionOk="0" h="298450" w="10241915">
                  <a:moveTo>
                    <a:pt x="9291282" y="224002"/>
                  </a:moveTo>
                  <a:lnTo>
                    <a:pt x="9278887" y="215912"/>
                  </a:lnTo>
                  <a:lnTo>
                    <a:pt x="9259252" y="194754"/>
                  </a:lnTo>
                  <a:lnTo>
                    <a:pt x="9246921" y="186905"/>
                  </a:lnTo>
                  <a:lnTo>
                    <a:pt x="9243809" y="198361"/>
                  </a:lnTo>
                  <a:lnTo>
                    <a:pt x="9250972" y="212509"/>
                  </a:lnTo>
                  <a:lnTo>
                    <a:pt x="9264218" y="224536"/>
                  </a:lnTo>
                  <a:lnTo>
                    <a:pt x="9279331" y="229616"/>
                  </a:lnTo>
                  <a:lnTo>
                    <a:pt x="9283827" y="229616"/>
                  </a:lnTo>
                  <a:lnTo>
                    <a:pt x="9287993" y="227952"/>
                  </a:lnTo>
                  <a:lnTo>
                    <a:pt x="9291282" y="224002"/>
                  </a:lnTo>
                  <a:close/>
                </a:path>
                <a:path extrusionOk="0" h="298450" w="10241915">
                  <a:moveTo>
                    <a:pt x="9504705" y="61087"/>
                  </a:moveTo>
                  <a:lnTo>
                    <a:pt x="9502584" y="61239"/>
                  </a:lnTo>
                  <a:lnTo>
                    <a:pt x="9499003" y="61239"/>
                  </a:lnTo>
                  <a:lnTo>
                    <a:pt x="9488360" y="60426"/>
                  </a:lnTo>
                  <a:lnTo>
                    <a:pt x="9485871" y="60426"/>
                  </a:lnTo>
                  <a:lnTo>
                    <a:pt x="9477324" y="60426"/>
                  </a:lnTo>
                  <a:lnTo>
                    <a:pt x="9471063" y="62826"/>
                  </a:lnTo>
                  <a:lnTo>
                    <a:pt x="9475419" y="75831"/>
                  </a:lnTo>
                  <a:lnTo>
                    <a:pt x="9478150" y="76149"/>
                  </a:lnTo>
                  <a:lnTo>
                    <a:pt x="9480740" y="76314"/>
                  </a:lnTo>
                  <a:lnTo>
                    <a:pt x="9483153" y="76314"/>
                  </a:lnTo>
                  <a:lnTo>
                    <a:pt x="9491485" y="75463"/>
                  </a:lnTo>
                  <a:lnTo>
                    <a:pt x="9497987" y="72771"/>
                  </a:lnTo>
                  <a:lnTo>
                    <a:pt x="9502457" y="68046"/>
                  </a:lnTo>
                  <a:lnTo>
                    <a:pt x="9504705" y="61087"/>
                  </a:lnTo>
                  <a:close/>
                </a:path>
                <a:path extrusionOk="0" h="298450" w="10241915">
                  <a:moveTo>
                    <a:pt x="9569437" y="104190"/>
                  </a:moveTo>
                  <a:lnTo>
                    <a:pt x="9563773" y="98069"/>
                  </a:lnTo>
                  <a:lnTo>
                    <a:pt x="9553778" y="104051"/>
                  </a:lnTo>
                  <a:lnTo>
                    <a:pt x="9551302" y="108381"/>
                  </a:lnTo>
                  <a:lnTo>
                    <a:pt x="9553969" y="111010"/>
                  </a:lnTo>
                  <a:lnTo>
                    <a:pt x="9559455" y="111899"/>
                  </a:lnTo>
                  <a:lnTo>
                    <a:pt x="9565170" y="111061"/>
                  </a:lnTo>
                  <a:lnTo>
                    <a:pt x="9569196" y="108508"/>
                  </a:lnTo>
                  <a:lnTo>
                    <a:pt x="9569437" y="104190"/>
                  </a:lnTo>
                  <a:close/>
                </a:path>
                <a:path extrusionOk="0" h="298450" w="10241915">
                  <a:moveTo>
                    <a:pt x="9806851" y="38722"/>
                  </a:moveTo>
                  <a:lnTo>
                    <a:pt x="9804832" y="39408"/>
                  </a:lnTo>
                  <a:lnTo>
                    <a:pt x="9802381" y="39662"/>
                  </a:lnTo>
                  <a:lnTo>
                    <a:pt x="9795916" y="39662"/>
                  </a:lnTo>
                  <a:lnTo>
                    <a:pt x="9778886" y="37680"/>
                  </a:lnTo>
                  <a:lnTo>
                    <a:pt x="9775126" y="37680"/>
                  </a:lnTo>
                  <a:lnTo>
                    <a:pt x="9768154" y="37680"/>
                  </a:lnTo>
                  <a:lnTo>
                    <a:pt x="9762909" y="39395"/>
                  </a:lnTo>
                  <a:lnTo>
                    <a:pt x="9762541" y="45986"/>
                  </a:lnTo>
                  <a:lnTo>
                    <a:pt x="9767087" y="50850"/>
                  </a:lnTo>
                  <a:lnTo>
                    <a:pt x="9773729" y="53009"/>
                  </a:lnTo>
                  <a:lnTo>
                    <a:pt x="9780562" y="53009"/>
                  </a:lnTo>
                  <a:lnTo>
                    <a:pt x="9788741" y="52006"/>
                  </a:lnTo>
                  <a:lnTo>
                    <a:pt x="9796348" y="49136"/>
                  </a:lnTo>
                  <a:lnTo>
                    <a:pt x="9802622" y="44640"/>
                  </a:lnTo>
                  <a:lnTo>
                    <a:pt x="9806851" y="38722"/>
                  </a:lnTo>
                  <a:close/>
                </a:path>
                <a:path extrusionOk="0" h="298450" w="10241915">
                  <a:moveTo>
                    <a:pt x="9843681" y="201650"/>
                  </a:moveTo>
                  <a:lnTo>
                    <a:pt x="9839973" y="199174"/>
                  </a:lnTo>
                  <a:lnTo>
                    <a:pt x="9833686" y="196303"/>
                  </a:lnTo>
                  <a:lnTo>
                    <a:pt x="9826053" y="193929"/>
                  </a:lnTo>
                  <a:lnTo>
                    <a:pt x="9818332" y="192938"/>
                  </a:lnTo>
                  <a:lnTo>
                    <a:pt x="9812414" y="192938"/>
                  </a:lnTo>
                  <a:lnTo>
                    <a:pt x="9807600" y="195148"/>
                  </a:lnTo>
                  <a:lnTo>
                    <a:pt x="9806851" y="201650"/>
                  </a:lnTo>
                  <a:lnTo>
                    <a:pt x="9812604" y="203377"/>
                  </a:lnTo>
                  <a:lnTo>
                    <a:pt x="9815195" y="207759"/>
                  </a:lnTo>
                  <a:lnTo>
                    <a:pt x="9814103" y="216408"/>
                  </a:lnTo>
                  <a:lnTo>
                    <a:pt x="9816884" y="216725"/>
                  </a:lnTo>
                  <a:lnTo>
                    <a:pt x="9819488" y="216890"/>
                  </a:lnTo>
                  <a:lnTo>
                    <a:pt x="9821913" y="216890"/>
                  </a:lnTo>
                  <a:lnTo>
                    <a:pt x="9830270" y="216039"/>
                  </a:lnTo>
                  <a:lnTo>
                    <a:pt x="9836772" y="213360"/>
                  </a:lnTo>
                  <a:lnTo>
                    <a:pt x="9841281" y="208622"/>
                  </a:lnTo>
                  <a:lnTo>
                    <a:pt x="9843681" y="201650"/>
                  </a:lnTo>
                  <a:close/>
                </a:path>
                <a:path extrusionOk="0" h="298450" w="10241915">
                  <a:moveTo>
                    <a:pt x="9909861" y="149809"/>
                  </a:moveTo>
                  <a:lnTo>
                    <a:pt x="9905403" y="145808"/>
                  </a:lnTo>
                  <a:lnTo>
                    <a:pt x="9900755" y="144094"/>
                  </a:lnTo>
                  <a:lnTo>
                    <a:pt x="9896196" y="144094"/>
                  </a:lnTo>
                  <a:lnTo>
                    <a:pt x="9885439" y="147205"/>
                  </a:lnTo>
                  <a:lnTo>
                    <a:pt x="9876117" y="155346"/>
                  </a:lnTo>
                  <a:lnTo>
                    <a:pt x="9869246" y="166662"/>
                  </a:lnTo>
                  <a:lnTo>
                    <a:pt x="9865843" y="179311"/>
                  </a:lnTo>
                  <a:lnTo>
                    <a:pt x="9880854" y="175996"/>
                  </a:lnTo>
                  <a:lnTo>
                    <a:pt x="9893148" y="169913"/>
                  </a:lnTo>
                  <a:lnTo>
                    <a:pt x="9902787" y="161150"/>
                  </a:lnTo>
                  <a:lnTo>
                    <a:pt x="9909861" y="149809"/>
                  </a:lnTo>
                  <a:close/>
                </a:path>
                <a:path extrusionOk="0" h="298450" w="10241915">
                  <a:moveTo>
                    <a:pt x="9968878" y="179298"/>
                  </a:moveTo>
                  <a:lnTo>
                    <a:pt x="9954184" y="179298"/>
                  </a:lnTo>
                  <a:lnTo>
                    <a:pt x="9954184" y="186905"/>
                  </a:lnTo>
                  <a:lnTo>
                    <a:pt x="9948164" y="188404"/>
                  </a:lnTo>
                  <a:lnTo>
                    <a:pt x="9946691" y="194043"/>
                  </a:lnTo>
                  <a:lnTo>
                    <a:pt x="9955619" y="193802"/>
                  </a:lnTo>
                  <a:lnTo>
                    <a:pt x="9963493" y="192506"/>
                  </a:lnTo>
                  <a:lnTo>
                    <a:pt x="9968509" y="188302"/>
                  </a:lnTo>
                  <a:lnTo>
                    <a:pt x="9968878" y="179298"/>
                  </a:lnTo>
                  <a:close/>
                </a:path>
                <a:path extrusionOk="0" h="298450" w="10241915">
                  <a:moveTo>
                    <a:pt x="10015220" y="194437"/>
                  </a:moveTo>
                  <a:lnTo>
                    <a:pt x="10014750" y="185178"/>
                  </a:lnTo>
                  <a:lnTo>
                    <a:pt x="10011778" y="180555"/>
                  </a:lnTo>
                  <a:lnTo>
                    <a:pt x="10005733" y="180555"/>
                  </a:lnTo>
                  <a:lnTo>
                    <a:pt x="10002012" y="180555"/>
                  </a:lnTo>
                  <a:lnTo>
                    <a:pt x="9997122" y="182308"/>
                  </a:lnTo>
                  <a:lnTo>
                    <a:pt x="9990988" y="186905"/>
                  </a:lnTo>
                  <a:lnTo>
                    <a:pt x="9998113" y="195884"/>
                  </a:lnTo>
                  <a:lnTo>
                    <a:pt x="10003803" y="199059"/>
                  </a:lnTo>
                  <a:lnTo>
                    <a:pt x="10012731" y="199059"/>
                  </a:lnTo>
                  <a:lnTo>
                    <a:pt x="10015220" y="194437"/>
                  </a:lnTo>
                  <a:close/>
                </a:path>
                <a:path extrusionOk="0" h="298450" w="10241915">
                  <a:moveTo>
                    <a:pt x="10114597" y="164033"/>
                  </a:moveTo>
                  <a:lnTo>
                    <a:pt x="10106546" y="164033"/>
                  </a:lnTo>
                  <a:lnTo>
                    <a:pt x="10105187" y="164033"/>
                  </a:lnTo>
                  <a:lnTo>
                    <a:pt x="10103536" y="164198"/>
                  </a:lnTo>
                  <a:lnTo>
                    <a:pt x="10101542" y="164553"/>
                  </a:lnTo>
                  <a:lnTo>
                    <a:pt x="10101542" y="172161"/>
                  </a:lnTo>
                  <a:lnTo>
                    <a:pt x="10091864" y="183235"/>
                  </a:lnTo>
                  <a:lnTo>
                    <a:pt x="10090188" y="187147"/>
                  </a:lnTo>
                  <a:lnTo>
                    <a:pt x="10094443" y="187147"/>
                  </a:lnTo>
                  <a:lnTo>
                    <a:pt x="10102075" y="181368"/>
                  </a:lnTo>
                  <a:lnTo>
                    <a:pt x="10112146" y="169811"/>
                  </a:lnTo>
                  <a:lnTo>
                    <a:pt x="10114597" y="164033"/>
                  </a:lnTo>
                  <a:close/>
                </a:path>
                <a:path extrusionOk="0" h="298450" w="10241915">
                  <a:moveTo>
                    <a:pt x="10160483" y="172148"/>
                  </a:moveTo>
                  <a:lnTo>
                    <a:pt x="10153929" y="166458"/>
                  </a:lnTo>
                  <a:lnTo>
                    <a:pt x="10149408" y="164388"/>
                  </a:lnTo>
                  <a:lnTo>
                    <a:pt x="10146525" y="164388"/>
                  </a:lnTo>
                  <a:lnTo>
                    <a:pt x="10142715" y="164388"/>
                  </a:lnTo>
                  <a:lnTo>
                    <a:pt x="10141763" y="167982"/>
                  </a:lnTo>
                  <a:lnTo>
                    <a:pt x="10143757" y="175171"/>
                  </a:lnTo>
                  <a:lnTo>
                    <a:pt x="10146716" y="178777"/>
                  </a:lnTo>
                  <a:lnTo>
                    <a:pt x="10153561" y="178777"/>
                  </a:lnTo>
                  <a:lnTo>
                    <a:pt x="10156914" y="176987"/>
                  </a:lnTo>
                  <a:lnTo>
                    <a:pt x="10160483" y="172148"/>
                  </a:lnTo>
                  <a:close/>
                </a:path>
                <a:path extrusionOk="0" h="298450" w="10241915">
                  <a:moveTo>
                    <a:pt x="10204501" y="194056"/>
                  </a:moveTo>
                  <a:lnTo>
                    <a:pt x="10175138" y="216408"/>
                  </a:lnTo>
                  <a:lnTo>
                    <a:pt x="10178656" y="217385"/>
                  </a:lnTo>
                  <a:lnTo>
                    <a:pt x="10181628" y="217817"/>
                  </a:lnTo>
                  <a:lnTo>
                    <a:pt x="10184181" y="217817"/>
                  </a:lnTo>
                  <a:lnTo>
                    <a:pt x="10192741" y="215430"/>
                  </a:lnTo>
                  <a:lnTo>
                    <a:pt x="10197782" y="209461"/>
                  </a:lnTo>
                  <a:lnTo>
                    <a:pt x="10201110" y="201739"/>
                  </a:lnTo>
                  <a:lnTo>
                    <a:pt x="10204501" y="194056"/>
                  </a:lnTo>
                  <a:close/>
                </a:path>
                <a:path extrusionOk="0" h="298450" w="10241915">
                  <a:moveTo>
                    <a:pt x="10212883" y="22212"/>
                  </a:moveTo>
                  <a:lnTo>
                    <a:pt x="10211562" y="16586"/>
                  </a:lnTo>
                  <a:lnTo>
                    <a:pt x="10204501" y="8890"/>
                  </a:lnTo>
                  <a:lnTo>
                    <a:pt x="10199332" y="16865"/>
                  </a:lnTo>
                  <a:lnTo>
                    <a:pt x="10198913" y="22466"/>
                  </a:lnTo>
                  <a:lnTo>
                    <a:pt x="10201656" y="25755"/>
                  </a:lnTo>
                  <a:lnTo>
                    <a:pt x="10205936" y="26835"/>
                  </a:lnTo>
                  <a:lnTo>
                    <a:pt x="10210381" y="25654"/>
                  </a:lnTo>
                  <a:lnTo>
                    <a:pt x="10212883" y="22212"/>
                  </a:lnTo>
                  <a:close/>
                </a:path>
                <a:path extrusionOk="0" h="298450" w="10241915">
                  <a:moveTo>
                    <a:pt x="10226675" y="98082"/>
                  </a:moveTo>
                  <a:lnTo>
                    <a:pt x="10226192" y="98082"/>
                  </a:lnTo>
                  <a:lnTo>
                    <a:pt x="10212197" y="95529"/>
                  </a:lnTo>
                  <a:lnTo>
                    <a:pt x="10201770" y="89433"/>
                  </a:lnTo>
                  <a:lnTo>
                    <a:pt x="10192588" y="82105"/>
                  </a:lnTo>
                  <a:lnTo>
                    <a:pt x="10182352" y="75831"/>
                  </a:lnTo>
                  <a:lnTo>
                    <a:pt x="10182352" y="105333"/>
                  </a:lnTo>
                  <a:lnTo>
                    <a:pt x="10184409" y="104648"/>
                  </a:lnTo>
                  <a:lnTo>
                    <a:pt x="10186886" y="104394"/>
                  </a:lnTo>
                  <a:lnTo>
                    <a:pt x="10193414" y="104394"/>
                  </a:lnTo>
                  <a:lnTo>
                    <a:pt x="10210482" y="106387"/>
                  </a:lnTo>
                  <a:lnTo>
                    <a:pt x="10221150" y="106387"/>
                  </a:lnTo>
                  <a:lnTo>
                    <a:pt x="10226345" y="104673"/>
                  </a:lnTo>
                  <a:lnTo>
                    <a:pt x="10226675" y="98082"/>
                  </a:lnTo>
                  <a:close/>
                </a:path>
                <a:path extrusionOk="0" h="298450" w="10241915">
                  <a:moveTo>
                    <a:pt x="10241343" y="238760"/>
                  </a:moveTo>
                  <a:lnTo>
                    <a:pt x="10238549" y="238404"/>
                  </a:lnTo>
                  <a:lnTo>
                    <a:pt x="10235908" y="238226"/>
                  </a:lnTo>
                  <a:lnTo>
                    <a:pt x="10233444" y="238226"/>
                  </a:lnTo>
                  <a:lnTo>
                    <a:pt x="10225151" y="239090"/>
                  </a:lnTo>
                  <a:lnTo>
                    <a:pt x="10218687" y="241808"/>
                  </a:lnTo>
                  <a:lnTo>
                    <a:pt x="10214242" y="246545"/>
                  </a:lnTo>
                  <a:lnTo>
                    <a:pt x="10211994" y="253504"/>
                  </a:lnTo>
                  <a:lnTo>
                    <a:pt x="10214750" y="253822"/>
                  </a:lnTo>
                  <a:lnTo>
                    <a:pt x="10217340" y="254000"/>
                  </a:lnTo>
                  <a:lnTo>
                    <a:pt x="10219766" y="254000"/>
                  </a:lnTo>
                  <a:lnTo>
                    <a:pt x="10228123" y="253149"/>
                  </a:lnTo>
                  <a:lnTo>
                    <a:pt x="10234612" y="250456"/>
                  </a:lnTo>
                  <a:lnTo>
                    <a:pt x="10239083" y="245732"/>
                  </a:lnTo>
                  <a:lnTo>
                    <a:pt x="10241343" y="2387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08" name="Google Shape;9508;gefe2f4b35a_0_4785"/>
            <p:cNvSpPr/>
            <p:nvPr/>
          </p:nvSpPr>
          <p:spPr>
            <a:xfrm>
              <a:off x="0" y="5861062"/>
              <a:ext cx="10254615" cy="260985"/>
            </a:xfrm>
            <a:custGeom>
              <a:rect b="b" l="l" r="r" t="t"/>
              <a:pathLst>
                <a:path extrusionOk="0" h="260985" w="10254615">
                  <a:moveTo>
                    <a:pt x="26860" y="51104"/>
                  </a:moveTo>
                  <a:lnTo>
                    <a:pt x="26543" y="44259"/>
                  </a:lnTo>
                  <a:lnTo>
                    <a:pt x="15227" y="38569"/>
                  </a:lnTo>
                  <a:lnTo>
                    <a:pt x="13500" y="46875"/>
                  </a:lnTo>
                  <a:lnTo>
                    <a:pt x="6896" y="49987"/>
                  </a:lnTo>
                  <a:lnTo>
                    <a:pt x="254" y="53555"/>
                  </a:lnTo>
                  <a:lnTo>
                    <a:pt x="0" y="53555"/>
                  </a:lnTo>
                  <a:lnTo>
                    <a:pt x="0" y="65011"/>
                  </a:lnTo>
                  <a:lnTo>
                    <a:pt x="4241" y="66243"/>
                  </a:lnTo>
                  <a:lnTo>
                    <a:pt x="15227" y="68300"/>
                  </a:lnTo>
                  <a:lnTo>
                    <a:pt x="21361" y="59118"/>
                  </a:lnTo>
                  <a:lnTo>
                    <a:pt x="26860" y="51104"/>
                  </a:lnTo>
                  <a:close/>
                </a:path>
                <a:path extrusionOk="0" h="260985" w="10254615">
                  <a:moveTo>
                    <a:pt x="84899" y="233845"/>
                  </a:moveTo>
                  <a:lnTo>
                    <a:pt x="83731" y="225920"/>
                  </a:lnTo>
                  <a:lnTo>
                    <a:pt x="80670" y="222351"/>
                  </a:lnTo>
                  <a:lnTo>
                    <a:pt x="78943" y="222351"/>
                  </a:lnTo>
                  <a:lnTo>
                    <a:pt x="76695" y="224764"/>
                  </a:lnTo>
                  <a:lnTo>
                    <a:pt x="73939" y="231127"/>
                  </a:lnTo>
                  <a:lnTo>
                    <a:pt x="72275" y="235445"/>
                  </a:lnTo>
                  <a:lnTo>
                    <a:pt x="76695" y="246049"/>
                  </a:lnTo>
                  <a:lnTo>
                    <a:pt x="81229" y="246037"/>
                  </a:lnTo>
                  <a:lnTo>
                    <a:pt x="81394" y="245999"/>
                  </a:lnTo>
                  <a:lnTo>
                    <a:pt x="84137" y="241935"/>
                  </a:lnTo>
                  <a:lnTo>
                    <a:pt x="84899" y="233845"/>
                  </a:lnTo>
                  <a:close/>
                </a:path>
                <a:path extrusionOk="0" h="260985" w="10254615">
                  <a:moveTo>
                    <a:pt x="273050" y="83058"/>
                  </a:moveTo>
                  <a:lnTo>
                    <a:pt x="264502" y="82740"/>
                  </a:lnTo>
                  <a:lnTo>
                    <a:pt x="262940" y="75260"/>
                  </a:lnTo>
                  <a:lnTo>
                    <a:pt x="254152" y="75260"/>
                  </a:lnTo>
                  <a:lnTo>
                    <a:pt x="253161" y="75260"/>
                  </a:lnTo>
                  <a:lnTo>
                    <a:pt x="252082" y="75349"/>
                  </a:lnTo>
                  <a:lnTo>
                    <a:pt x="250888" y="75565"/>
                  </a:lnTo>
                  <a:lnTo>
                    <a:pt x="250888" y="97802"/>
                  </a:lnTo>
                  <a:lnTo>
                    <a:pt x="265557" y="97802"/>
                  </a:lnTo>
                  <a:lnTo>
                    <a:pt x="265557" y="90665"/>
                  </a:lnTo>
                  <a:lnTo>
                    <a:pt x="271576" y="89052"/>
                  </a:lnTo>
                  <a:lnTo>
                    <a:pt x="273050" y="83058"/>
                  </a:lnTo>
                  <a:close/>
                </a:path>
                <a:path extrusionOk="0" h="260985" w="10254615">
                  <a:moveTo>
                    <a:pt x="287705" y="134785"/>
                  </a:moveTo>
                  <a:lnTo>
                    <a:pt x="280619" y="130949"/>
                  </a:lnTo>
                  <a:lnTo>
                    <a:pt x="275234" y="129501"/>
                  </a:lnTo>
                  <a:lnTo>
                    <a:pt x="271348" y="129501"/>
                  </a:lnTo>
                  <a:lnTo>
                    <a:pt x="265417" y="129501"/>
                  </a:lnTo>
                  <a:lnTo>
                    <a:pt x="262978" y="132880"/>
                  </a:lnTo>
                  <a:lnTo>
                    <a:pt x="263639" y="139636"/>
                  </a:lnTo>
                  <a:lnTo>
                    <a:pt x="266738" y="143014"/>
                  </a:lnTo>
                  <a:lnTo>
                    <a:pt x="275971" y="143014"/>
                  </a:lnTo>
                  <a:lnTo>
                    <a:pt x="281381" y="140855"/>
                  </a:lnTo>
                  <a:lnTo>
                    <a:pt x="287705" y="134785"/>
                  </a:lnTo>
                  <a:close/>
                </a:path>
                <a:path extrusionOk="0" h="260985" w="10254615">
                  <a:moveTo>
                    <a:pt x="501205" y="97802"/>
                  </a:moveTo>
                  <a:lnTo>
                    <a:pt x="490766" y="97815"/>
                  </a:lnTo>
                  <a:lnTo>
                    <a:pt x="479082" y="90665"/>
                  </a:lnTo>
                  <a:lnTo>
                    <a:pt x="480212" y="99314"/>
                  </a:lnTo>
                  <a:lnTo>
                    <a:pt x="477875" y="111404"/>
                  </a:lnTo>
                  <a:lnTo>
                    <a:pt x="486549" y="112560"/>
                  </a:lnTo>
                  <a:lnTo>
                    <a:pt x="486549" y="102997"/>
                  </a:lnTo>
                  <a:lnTo>
                    <a:pt x="499478" y="105867"/>
                  </a:lnTo>
                  <a:lnTo>
                    <a:pt x="501205" y="97802"/>
                  </a:lnTo>
                  <a:close/>
                </a:path>
                <a:path extrusionOk="0" h="260985" w="10254615">
                  <a:moveTo>
                    <a:pt x="545541" y="90665"/>
                  </a:moveTo>
                  <a:lnTo>
                    <a:pt x="535038" y="93116"/>
                  </a:lnTo>
                  <a:lnTo>
                    <a:pt x="524408" y="95389"/>
                  </a:lnTo>
                  <a:lnTo>
                    <a:pt x="515124" y="98958"/>
                  </a:lnTo>
                  <a:lnTo>
                    <a:pt x="508660" y="105295"/>
                  </a:lnTo>
                  <a:lnTo>
                    <a:pt x="512483" y="109334"/>
                  </a:lnTo>
                  <a:lnTo>
                    <a:pt x="518477" y="111417"/>
                  </a:lnTo>
                  <a:lnTo>
                    <a:pt x="524522" y="111417"/>
                  </a:lnTo>
                  <a:lnTo>
                    <a:pt x="532511" y="110147"/>
                  </a:lnTo>
                  <a:lnTo>
                    <a:pt x="539432" y="106311"/>
                  </a:lnTo>
                  <a:lnTo>
                    <a:pt x="544156" y="99834"/>
                  </a:lnTo>
                  <a:lnTo>
                    <a:pt x="545541" y="90665"/>
                  </a:lnTo>
                  <a:close/>
                </a:path>
                <a:path extrusionOk="0" h="260985" w="10254615">
                  <a:moveTo>
                    <a:pt x="704253" y="85585"/>
                  </a:moveTo>
                  <a:lnTo>
                    <a:pt x="700963" y="78562"/>
                  </a:lnTo>
                  <a:lnTo>
                    <a:pt x="685368" y="75565"/>
                  </a:lnTo>
                  <a:lnTo>
                    <a:pt x="679945" y="85699"/>
                  </a:lnTo>
                  <a:lnTo>
                    <a:pt x="680097" y="97955"/>
                  </a:lnTo>
                  <a:lnTo>
                    <a:pt x="686092" y="108280"/>
                  </a:lnTo>
                  <a:lnTo>
                    <a:pt x="698119" y="112623"/>
                  </a:lnTo>
                  <a:lnTo>
                    <a:pt x="700024" y="112547"/>
                  </a:lnTo>
                  <a:lnTo>
                    <a:pt x="701751" y="96850"/>
                  </a:lnTo>
                  <a:lnTo>
                    <a:pt x="704253" y="85585"/>
                  </a:lnTo>
                  <a:close/>
                </a:path>
                <a:path extrusionOk="0" h="260985" w="10254615">
                  <a:moveTo>
                    <a:pt x="724103" y="164973"/>
                  </a:moveTo>
                  <a:lnTo>
                    <a:pt x="721207" y="157060"/>
                  </a:lnTo>
                  <a:lnTo>
                    <a:pt x="715975" y="157060"/>
                  </a:lnTo>
                  <a:lnTo>
                    <a:pt x="715340" y="157086"/>
                  </a:lnTo>
                  <a:lnTo>
                    <a:pt x="715010" y="157149"/>
                  </a:lnTo>
                  <a:lnTo>
                    <a:pt x="714425" y="165735"/>
                  </a:lnTo>
                  <a:lnTo>
                    <a:pt x="711581" y="172110"/>
                  </a:lnTo>
                  <a:lnTo>
                    <a:pt x="708583" y="178384"/>
                  </a:lnTo>
                  <a:lnTo>
                    <a:pt x="707555" y="186639"/>
                  </a:lnTo>
                  <a:lnTo>
                    <a:pt x="710031" y="188074"/>
                  </a:lnTo>
                  <a:lnTo>
                    <a:pt x="712216" y="188696"/>
                  </a:lnTo>
                  <a:lnTo>
                    <a:pt x="720839" y="188696"/>
                  </a:lnTo>
                  <a:lnTo>
                    <a:pt x="723925" y="180784"/>
                  </a:lnTo>
                  <a:lnTo>
                    <a:pt x="724103" y="164973"/>
                  </a:lnTo>
                  <a:close/>
                </a:path>
                <a:path extrusionOk="0" h="260985" w="10254615">
                  <a:moveTo>
                    <a:pt x="849617" y="83553"/>
                  </a:moveTo>
                  <a:lnTo>
                    <a:pt x="847356" y="78397"/>
                  </a:lnTo>
                  <a:lnTo>
                    <a:pt x="842213" y="75234"/>
                  </a:lnTo>
                  <a:lnTo>
                    <a:pt x="835850" y="74168"/>
                  </a:lnTo>
                  <a:lnTo>
                    <a:pt x="829792" y="74168"/>
                  </a:lnTo>
                  <a:lnTo>
                    <a:pt x="824280" y="77038"/>
                  </a:lnTo>
                  <a:lnTo>
                    <a:pt x="825487" y="83045"/>
                  </a:lnTo>
                  <a:lnTo>
                    <a:pt x="829779" y="83286"/>
                  </a:lnTo>
                  <a:lnTo>
                    <a:pt x="834136" y="84201"/>
                  </a:lnTo>
                  <a:lnTo>
                    <a:pt x="832662" y="90652"/>
                  </a:lnTo>
                  <a:lnTo>
                    <a:pt x="847382" y="90652"/>
                  </a:lnTo>
                  <a:lnTo>
                    <a:pt x="849617" y="83553"/>
                  </a:lnTo>
                  <a:close/>
                </a:path>
                <a:path extrusionOk="0" h="260985" w="10254615">
                  <a:moveTo>
                    <a:pt x="869492" y="157149"/>
                  </a:moveTo>
                  <a:lnTo>
                    <a:pt x="867473" y="156908"/>
                  </a:lnTo>
                  <a:lnTo>
                    <a:pt x="866482" y="156908"/>
                  </a:lnTo>
                  <a:lnTo>
                    <a:pt x="851827" y="163245"/>
                  </a:lnTo>
                  <a:lnTo>
                    <a:pt x="842429" y="178155"/>
                  </a:lnTo>
                  <a:lnTo>
                    <a:pt x="840270" y="195465"/>
                  </a:lnTo>
                  <a:lnTo>
                    <a:pt x="847382" y="209003"/>
                  </a:lnTo>
                  <a:lnTo>
                    <a:pt x="850125" y="193128"/>
                  </a:lnTo>
                  <a:lnTo>
                    <a:pt x="857885" y="182295"/>
                  </a:lnTo>
                  <a:lnTo>
                    <a:pt x="865911" y="171869"/>
                  </a:lnTo>
                  <a:lnTo>
                    <a:pt x="869492" y="157149"/>
                  </a:lnTo>
                  <a:close/>
                </a:path>
                <a:path extrusionOk="0" h="260985" w="10254615">
                  <a:moveTo>
                    <a:pt x="1070457" y="120167"/>
                  </a:moveTo>
                  <a:lnTo>
                    <a:pt x="1067714" y="114998"/>
                  </a:lnTo>
                  <a:lnTo>
                    <a:pt x="1061796" y="112001"/>
                  </a:lnTo>
                  <a:lnTo>
                    <a:pt x="1054341" y="111036"/>
                  </a:lnTo>
                  <a:lnTo>
                    <a:pt x="1046099" y="111036"/>
                  </a:lnTo>
                  <a:lnTo>
                    <a:pt x="1037983" y="114300"/>
                  </a:lnTo>
                  <a:lnTo>
                    <a:pt x="1039012" y="120040"/>
                  </a:lnTo>
                  <a:lnTo>
                    <a:pt x="1042720" y="119964"/>
                  </a:lnTo>
                  <a:lnTo>
                    <a:pt x="1050544" y="120421"/>
                  </a:lnTo>
                  <a:lnTo>
                    <a:pt x="1057503" y="121818"/>
                  </a:lnTo>
                  <a:lnTo>
                    <a:pt x="1063498" y="124218"/>
                  </a:lnTo>
                  <a:lnTo>
                    <a:pt x="1068400" y="127647"/>
                  </a:lnTo>
                  <a:lnTo>
                    <a:pt x="1070457" y="120167"/>
                  </a:lnTo>
                  <a:close/>
                </a:path>
                <a:path extrusionOk="0" h="260985" w="10254615">
                  <a:moveTo>
                    <a:pt x="1142047" y="164630"/>
                  </a:moveTo>
                  <a:lnTo>
                    <a:pt x="1129334" y="168465"/>
                  </a:lnTo>
                  <a:lnTo>
                    <a:pt x="1118069" y="173761"/>
                  </a:lnTo>
                  <a:lnTo>
                    <a:pt x="1109586" y="181876"/>
                  </a:lnTo>
                  <a:lnTo>
                    <a:pt x="1105179" y="194132"/>
                  </a:lnTo>
                  <a:lnTo>
                    <a:pt x="1118019" y="190360"/>
                  </a:lnTo>
                  <a:lnTo>
                    <a:pt x="1129322" y="185051"/>
                  </a:lnTo>
                  <a:lnTo>
                    <a:pt x="1137767" y="176911"/>
                  </a:lnTo>
                  <a:lnTo>
                    <a:pt x="1142047" y="164630"/>
                  </a:lnTo>
                  <a:close/>
                </a:path>
                <a:path extrusionOk="0" h="260985" w="10254615">
                  <a:moveTo>
                    <a:pt x="1178864" y="8966"/>
                  </a:moveTo>
                  <a:lnTo>
                    <a:pt x="1172794" y="7835"/>
                  </a:lnTo>
                  <a:lnTo>
                    <a:pt x="1168019" y="7378"/>
                  </a:lnTo>
                  <a:lnTo>
                    <a:pt x="1164336" y="7378"/>
                  </a:lnTo>
                  <a:lnTo>
                    <a:pt x="1155801" y="7378"/>
                  </a:lnTo>
                  <a:lnTo>
                    <a:pt x="1153160" y="9867"/>
                  </a:lnTo>
                  <a:lnTo>
                    <a:pt x="1154709" y="14833"/>
                  </a:lnTo>
                  <a:lnTo>
                    <a:pt x="1158900" y="17322"/>
                  </a:lnTo>
                  <a:lnTo>
                    <a:pt x="1168819" y="17322"/>
                  </a:lnTo>
                  <a:lnTo>
                    <a:pt x="1174407" y="15189"/>
                  </a:lnTo>
                  <a:lnTo>
                    <a:pt x="1178864" y="8966"/>
                  </a:lnTo>
                  <a:close/>
                </a:path>
                <a:path extrusionOk="0" h="260985" w="10254615">
                  <a:moveTo>
                    <a:pt x="1184998" y="109207"/>
                  </a:moveTo>
                  <a:lnTo>
                    <a:pt x="1180960" y="105562"/>
                  </a:lnTo>
                  <a:lnTo>
                    <a:pt x="1174864" y="104165"/>
                  </a:lnTo>
                  <a:lnTo>
                    <a:pt x="1170228" y="104165"/>
                  </a:lnTo>
                  <a:lnTo>
                    <a:pt x="1165555" y="106514"/>
                  </a:lnTo>
                  <a:lnTo>
                    <a:pt x="1164145" y="112560"/>
                  </a:lnTo>
                  <a:lnTo>
                    <a:pt x="1171638" y="112560"/>
                  </a:lnTo>
                  <a:lnTo>
                    <a:pt x="1173048" y="118668"/>
                  </a:lnTo>
                  <a:lnTo>
                    <a:pt x="1178864" y="120053"/>
                  </a:lnTo>
                  <a:lnTo>
                    <a:pt x="1184973" y="114312"/>
                  </a:lnTo>
                  <a:lnTo>
                    <a:pt x="1184998" y="109207"/>
                  </a:lnTo>
                  <a:close/>
                </a:path>
                <a:path extrusionOk="0" h="260985" w="10254615">
                  <a:moveTo>
                    <a:pt x="1200988" y="149669"/>
                  </a:moveTo>
                  <a:lnTo>
                    <a:pt x="1186332" y="149669"/>
                  </a:lnTo>
                  <a:lnTo>
                    <a:pt x="1181912" y="157035"/>
                  </a:lnTo>
                  <a:lnTo>
                    <a:pt x="1181214" y="163245"/>
                  </a:lnTo>
                  <a:lnTo>
                    <a:pt x="1184960" y="168224"/>
                  </a:lnTo>
                  <a:lnTo>
                    <a:pt x="1193825" y="171907"/>
                  </a:lnTo>
                  <a:lnTo>
                    <a:pt x="1193215" y="161759"/>
                  </a:lnTo>
                  <a:lnTo>
                    <a:pt x="1197279" y="155651"/>
                  </a:lnTo>
                  <a:lnTo>
                    <a:pt x="1200988" y="149669"/>
                  </a:lnTo>
                  <a:close/>
                </a:path>
                <a:path extrusionOk="0" h="260985" w="10254615">
                  <a:moveTo>
                    <a:pt x="1335633" y="176504"/>
                  </a:moveTo>
                  <a:lnTo>
                    <a:pt x="1333614" y="164630"/>
                  </a:lnTo>
                  <a:lnTo>
                    <a:pt x="1318958" y="164630"/>
                  </a:lnTo>
                  <a:lnTo>
                    <a:pt x="1318641" y="173964"/>
                  </a:lnTo>
                  <a:lnTo>
                    <a:pt x="1309446" y="174777"/>
                  </a:lnTo>
                  <a:lnTo>
                    <a:pt x="1311465" y="186639"/>
                  </a:lnTo>
                  <a:lnTo>
                    <a:pt x="1326108" y="186639"/>
                  </a:lnTo>
                  <a:lnTo>
                    <a:pt x="1326730" y="177431"/>
                  </a:lnTo>
                  <a:lnTo>
                    <a:pt x="1335633" y="176504"/>
                  </a:lnTo>
                  <a:close/>
                </a:path>
                <a:path extrusionOk="0" h="260985" w="10254615">
                  <a:moveTo>
                    <a:pt x="1444155" y="97802"/>
                  </a:moveTo>
                  <a:lnTo>
                    <a:pt x="1441488" y="97193"/>
                  </a:lnTo>
                  <a:lnTo>
                    <a:pt x="1438503" y="96913"/>
                  </a:lnTo>
                  <a:lnTo>
                    <a:pt x="1435379" y="96913"/>
                  </a:lnTo>
                  <a:lnTo>
                    <a:pt x="1419707" y="98983"/>
                  </a:lnTo>
                  <a:lnTo>
                    <a:pt x="1406613" y="104355"/>
                  </a:lnTo>
                  <a:lnTo>
                    <a:pt x="1400886" y="111785"/>
                  </a:lnTo>
                  <a:lnTo>
                    <a:pt x="1407299" y="120040"/>
                  </a:lnTo>
                  <a:lnTo>
                    <a:pt x="1414767" y="112826"/>
                  </a:lnTo>
                  <a:lnTo>
                    <a:pt x="1428102" y="111467"/>
                  </a:lnTo>
                  <a:lnTo>
                    <a:pt x="1440243" y="108851"/>
                  </a:lnTo>
                  <a:lnTo>
                    <a:pt x="1444155" y="97802"/>
                  </a:lnTo>
                  <a:close/>
                </a:path>
                <a:path extrusionOk="0" h="260985" w="10254615">
                  <a:moveTo>
                    <a:pt x="1650441" y="16446"/>
                  </a:moveTo>
                  <a:lnTo>
                    <a:pt x="1635747" y="16446"/>
                  </a:lnTo>
                  <a:lnTo>
                    <a:pt x="1635747" y="23710"/>
                  </a:lnTo>
                  <a:lnTo>
                    <a:pt x="1629702" y="25209"/>
                  </a:lnTo>
                  <a:lnTo>
                    <a:pt x="1628267" y="31191"/>
                  </a:lnTo>
                  <a:lnTo>
                    <a:pt x="1637080" y="30759"/>
                  </a:lnTo>
                  <a:lnTo>
                    <a:pt x="1644980" y="29400"/>
                  </a:lnTo>
                  <a:lnTo>
                    <a:pt x="1650072" y="25247"/>
                  </a:lnTo>
                  <a:lnTo>
                    <a:pt x="1650441" y="16446"/>
                  </a:lnTo>
                  <a:close/>
                </a:path>
                <a:path extrusionOk="0" h="260985" w="10254615">
                  <a:moveTo>
                    <a:pt x="1672590" y="157149"/>
                  </a:moveTo>
                  <a:lnTo>
                    <a:pt x="1663788" y="157492"/>
                  </a:lnTo>
                  <a:lnTo>
                    <a:pt x="1655902" y="158864"/>
                  </a:lnTo>
                  <a:lnTo>
                    <a:pt x="1650822" y="163068"/>
                  </a:lnTo>
                  <a:lnTo>
                    <a:pt x="1650441" y="171907"/>
                  </a:lnTo>
                  <a:lnTo>
                    <a:pt x="1652054" y="171945"/>
                  </a:lnTo>
                  <a:lnTo>
                    <a:pt x="1663611" y="171945"/>
                  </a:lnTo>
                  <a:lnTo>
                    <a:pt x="1669313" y="165976"/>
                  </a:lnTo>
                  <a:lnTo>
                    <a:pt x="1672590" y="157149"/>
                  </a:lnTo>
                  <a:close/>
                </a:path>
                <a:path extrusionOk="0" h="260985" w="10254615">
                  <a:moveTo>
                    <a:pt x="1894560" y="252653"/>
                  </a:moveTo>
                  <a:lnTo>
                    <a:pt x="1893519" y="245999"/>
                  </a:lnTo>
                  <a:lnTo>
                    <a:pt x="1891093" y="246291"/>
                  </a:lnTo>
                  <a:lnTo>
                    <a:pt x="1888845" y="246430"/>
                  </a:lnTo>
                  <a:lnTo>
                    <a:pt x="1886724" y="246430"/>
                  </a:lnTo>
                  <a:lnTo>
                    <a:pt x="1872513" y="243890"/>
                  </a:lnTo>
                  <a:lnTo>
                    <a:pt x="1861794" y="237769"/>
                  </a:lnTo>
                  <a:lnTo>
                    <a:pt x="1852307" y="230314"/>
                  </a:lnTo>
                  <a:lnTo>
                    <a:pt x="1841754" y="223748"/>
                  </a:lnTo>
                  <a:lnTo>
                    <a:pt x="1836915" y="233616"/>
                  </a:lnTo>
                  <a:lnTo>
                    <a:pt x="1840699" y="242938"/>
                  </a:lnTo>
                  <a:lnTo>
                    <a:pt x="1856727" y="260743"/>
                  </a:lnTo>
                  <a:lnTo>
                    <a:pt x="1855622" y="254088"/>
                  </a:lnTo>
                  <a:lnTo>
                    <a:pt x="1859445" y="252349"/>
                  </a:lnTo>
                  <a:lnTo>
                    <a:pt x="1868017" y="252361"/>
                  </a:lnTo>
                  <a:lnTo>
                    <a:pt x="1882089" y="254381"/>
                  </a:lnTo>
                  <a:lnTo>
                    <a:pt x="1890699" y="254381"/>
                  </a:lnTo>
                  <a:lnTo>
                    <a:pt x="1894560" y="252653"/>
                  </a:lnTo>
                  <a:close/>
                </a:path>
                <a:path extrusionOk="0" h="260985" w="10254615">
                  <a:moveTo>
                    <a:pt x="1945081" y="38569"/>
                  </a:moveTo>
                  <a:lnTo>
                    <a:pt x="1925027" y="33426"/>
                  </a:lnTo>
                  <a:lnTo>
                    <a:pt x="1912442" y="30835"/>
                  </a:lnTo>
                  <a:lnTo>
                    <a:pt x="1899894" y="29730"/>
                  </a:lnTo>
                  <a:lnTo>
                    <a:pt x="1890776" y="29730"/>
                  </a:lnTo>
                  <a:lnTo>
                    <a:pt x="1882825" y="31953"/>
                  </a:lnTo>
                  <a:lnTo>
                    <a:pt x="1878558" y="38569"/>
                  </a:lnTo>
                  <a:lnTo>
                    <a:pt x="1880933" y="38468"/>
                  </a:lnTo>
                  <a:lnTo>
                    <a:pt x="1887118" y="39128"/>
                  </a:lnTo>
                  <a:lnTo>
                    <a:pt x="1893303" y="40868"/>
                  </a:lnTo>
                  <a:lnTo>
                    <a:pt x="1899450" y="43345"/>
                  </a:lnTo>
                  <a:lnTo>
                    <a:pt x="1913496" y="50025"/>
                  </a:lnTo>
                  <a:lnTo>
                    <a:pt x="1921129" y="53886"/>
                  </a:lnTo>
                  <a:lnTo>
                    <a:pt x="1934641" y="53886"/>
                  </a:lnTo>
                  <a:lnTo>
                    <a:pt x="1940534" y="50050"/>
                  </a:lnTo>
                  <a:lnTo>
                    <a:pt x="1945081" y="38569"/>
                  </a:lnTo>
                  <a:close/>
                </a:path>
                <a:path extrusionOk="0" h="260985" w="10254615">
                  <a:moveTo>
                    <a:pt x="2000859" y="54190"/>
                  </a:moveTo>
                  <a:lnTo>
                    <a:pt x="1999602" y="49517"/>
                  </a:lnTo>
                  <a:lnTo>
                    <a:pt x="1994649" y="46748"/>
                  </a:lnTo>
                  <a:lnTo>
                    <a:pt x="1987816" y="45847"/>
                  </a:lnTo>
                  <a:lnTo>
                    <a:pt x="1980730" y="45847"/>
                  </a:lnTo>
                  <a:lnTo>
                    <a:pt x="1973580" y="48501"/>
                  </a:lnTo>
                  <a:lnTo>
                    <a:pt x="1974430" y="53555"/>
                  </a:lnTo>
                  <a:lnTo>
                    <a:pt x="1974659" y="53517"/>
                  </a:lnTo>
                  <a:lnTo>
                    <a:pt x="1979510" y="54254"/>
                  </a:lnTo>
                  <a:lnTo>
                    <a:pt x="1987550" y="56108"/>
                  </a:lnTo>
                  <a:lnTo>
                    <a:pt x="1994636" y="58483"/>
                  </a:lnTo>
                  <a:lnTo>
                    <a:pt x="1996554" y="60820"/>
                  </a:lnTo>
                  <a:lnTo>
                    <a:pt x="2000859" y="54190"/>
                  </a:lnTo>
                  <a:close/>
                </a:path>
                <a:path extrusionOk="0" h="260985" w="10254615">
                  <a:moveTo>
                    <a:pt x="2099614" y="157149"/>
                  </a:moveTo>
                  <a:lnTo>
                    <a:pt x="2081949" y="159677"/>
                  </a:lnTo>
                  <a:lnTo>
                    <a:pt x="2068322" y="166370"/>
                  </a:lnTo>
                  <a:lnTo>
                    <a:pt x="2057450" y="175818"/>
                  </a:lnTo>
                  <a:lnTo>
                    <a:pt x="2048103" y="186651"/>
                  </a:lnTo>
                  <a:lnTo>
                    <a:pt x="2051850" y="187261"/>
                  </a:lnTo>
                  <a:lnTo>
                    <a:pt x="2055279" y="187540"/>
                  </a:lnTo>
                  <a:lnTo>
                    <a:pt x="2058428" y="187540"/>
                  </a:lnTo>
                  <a:lnTo>
                    <a:pt x="2073529" y="184810"/>
                  </a:lnTo>
                  <a:lnTo>
                    <a:pt x="2084374" y="177723"/>
                  </a:lnTo>
                  <a:lnTo>
                    <a:pt x="2092528" y="167944"/>
                  </a:lnTo>
                  <a:lnTo>
                    <a:pt x="2099614" y="157149"/>
                  </a:lnTo>
                  <a:close/>
                </a:path>
                <a:path extrusionOk="0" h="260985" w="10254615">
                  <a:moveTo>
                    <a:pt x="2113445" y="205879"/>
                  </a:moveTo>
                  <a:lnTo>
                    <a:pt x="2110803" y="198780"/>
                  </a:lnTo>
                  <a:lnTo>
                    <a:pt x="2099614" y="194132"/>
                  </a:lnTo>
                  <a:lnTo>
                    <a:pt x="2097570" y="209918"/>
                  </a:lnTo>
                  <a:lnTo>
                    <a:pt x="2101164" y="215201"/>
                  </a:lnTo>
                  <a:lnTo>
                    <a:pt x="2105215" y="215201"/>
                  </a:lnTo>
                  <a:lnTo>
                    <a:pt x="2110562" y="212369"/>
                  </a:lnTo>
                  <a:lnTo>
                    <a:pt x="2113445" y="205879"/>
                  </a:lnTo>
                  <a:close/>
                </a:path>
                <a:path extrusionOk="0" h="260985" w="10254615">
                  <a:moveTo>
                    <a:pt x="2114524" y="127647"/>
                  </a:moveTo>
                  <a:lnTo>
                    <a:pt x="2113432" y="110134"/>
                  </a:lnTo>
                  <a:lnTo>
                    <a:pt x="2105304" y="99733"/>
                  </a:lnTo>
                  <a:lnTo>
                    <a:pt x="2092579" y="94043"/>
                  </a:lnTo>
                  <a:lnTo>
                    <a:pt x="2077720" y="90665"/>
                  </a:lnTo>
                  <a:lnTo>
                    <a:pt x="2081441" y="105283"/>
                  </a:lnTo>
                  <a:lnTo>
                    <a:pt x="2091601" y="113525"/>
                  </a:lnTo>
                  <a:lnTo>
                    <a:pt x="2104009" y="119583"/>
                  </a:lnTo>
                  <a:lnTo>
                    <a:pt x="2114524" y="127647"/>
                  </a:lnTo>
                  <a:close/>
                </a:path>
                <a:path extrusionOk="0" h="260985" w="10254615">
                  <a:moveTo>
                    <a:pt x="2364892" y="90652"/>
                  </a:moveTo>
                  <a:lnTo>
                    <a:pt x="2361082" y="88087"/>
                  </a:lnTo>
                  <a:lnTo>
                    <a:pt x="2354745" y="85166"/>
                  </a:lnTo>
                  <a:lnTo>
                    <a:pt x="2347125" y="82778"/>
                  </a:lnTo>
                  <a:lnTo>
                    <a:pt x="2339429" y="81775"/>
                  </a:lnTo>
                  <a:lnTo>
                    <a:pt x="2333498" y="81775"/>
                  </a:lnTo>
                  <a:lnTo>
                    <a:pt x="2328710" y="84035"/>
                  </a:lnTo>
                  <a:lnTo>
                    <a:pt x="2328049" y="90652"/>
                  </a:lnTo>
                  <a:lnTo>
                    <a:pt x="2331885" y="93078"/>
                  </a:lnTo>
                  <a:lnTo>
                    <a:pt x="2338286" y="95935"/>
                  </a:lnTo>
                  <a:lnTo>
                    <a:pt x="2345969" y="98323"/>
                  </a:lnTo>
                  <a:lnTo>
                    <a:pt x="2353703" y="99314"/>
                  </a:lnTo>
                  <a:lnTo>
                    <a:pt x="2359545" y="99314"/>
                  </a:lnTo>
                  <a:lnTo>
                    <a:pt x="2364232" y="97116"/>
                  </a:lnTo>
                  <a:lnTo>
                    <a:pt x="2364892" y="90652"/>
                  </a:lnTo>
                  <a:close/>
                </a:path>
                <a:path extrusionOk="0" h="260985" w="10254615">
                  <a:moveTo>
                    <a:pt x="2406142" y="148983"/>
                  </a:moveTo>
                  <a:lnTo>
                    <a:pt x="2405697" y="139217"/>
                  </a:lnTo>
                  <a:lnTo>
                    <a:pt x="2400008" y="131025"/>
                  </a:lnTo>
                  <a:lnTo>
                    <a:pt x="2388730" y="127596"/>
                  </a:lnTo>
                  <a:lnTo>
                    <a:pt x="2387079" y="127647"/>
                  </a:lnTo>
                  <a:lnTo>
                    <a:pt x="2386685" y="139065"/>
                  </a:lnTo>
                  <a:lnTo>
                    <a:pt x="2388768" y="148018"/>
                  </a:lnTo>
                  <a:lnTo>
                    <a:pt x="2393683" y="154165"/>
                  </a:lnTo>
                  <a:lnTo>
                    <a:pt x="2401709" y="157149"/>
                  </a:lnTo>
                  <a:lnTo>
                    <a:pt x="2406142" y="148983"/>
                  </a:lnTo>
                  <a:close/>
                </a:path>
                <a:path extrusionOk="0" h="260985" w="10254615">
                  <a:moveTo>
                    <a:pt x="2438527" y="38569"/>
                  </a:moveTo>
                  <a:lnTo>
                    <a:pt x="2434780" y="38049"/>
                  </a:lnTo>
                  <a:lnTo>
                    <a:pt x="2431326" y="37795"/>
                  </a:lnTo>
                  <a:lnTo>
                    <a:pt x="2428125" y="37795"/>
                  </a:lnTo>
                  <a:lnTo>
                    <a:pt x="2401455" y="56095"/>
                  </a:lnTo>
                  <a:lnTo>
                    <a:pt x="2405164" y="62191"/>
                  </a:lnTo>
                  <a:lnTo>
                    <a:pt x="2409202" y="68300"/>
                  </a:lnTo>
                  <a:lnTo>
                    <a:pt x="2421534" y="65989"/>
                  </a:lnTo>
                  <a:lnTo>
                    <a:pt x="2430538" y="60261"/>
                  </a:lnTo>
                  <a:lnTo>
                    <a:pt x="2436190" y="51130"/>
                  </a:lnTo>
                  <a:lnTo>
                    <a:pt x="2438527" y="38569"/>
                  </a:lnTo>
                  <a:close/>
                </a:path>
                <a:path extrusionOk="0" h="260985" w="10254615">
                  <a:moveTo>
                    <a:pt x="2506624" y="187236"/>
                  </a:moveTo>
                  <a:lnTo>
                    <a:pt x="2503767" y="179311"/>
                  </a:lnTo>
                  <a:lnTo>
                    <a:pt x="2498509" y="179311"/>
                  </a:lnTo>
                  <a:lnTo>
                    <a:pt x="2497861" y="179336"/>
                  </a:lnTo>
                  <a:lnTo>
                    <a:pt x="2497531" y="179400"/>
                  </a:lnTo>
                  <a:lnTo>
                    <a:pt x="2496832" y="188023"/>
                  </a:lnTo>
                  <a:lnTo>
                    <a:pt x="2493988" y="194411"/>
                  </a:lnTo>
                  <a:lnTo>
                    <a:pt x="2491028" y="200698"/>
                  </a:lnTo>
                  <a:lnTo>
                    <a:pt x="2490038" y="209003"/>
                  </a:lnTo>
                  <a:lnTo>
                    <a:pt x="2492476" y="210400"/>
                  </a:lnTo>
                  <a:lnTo>
                    <a:pt x="2494623" y="211023"/>
                  </a:lnTo>
                  <a:lnTo>
                    <a:pt x="2503208" y="211023"/>
                  </a:lnTo>
                  <a:lnTo>
                    <a:pt x="2506345" y="203098"/>
                  </a:lnTo>
                  <a:lnTo>
                    <a:pt x="2506624" y="187236"/>
                  </a:lnTo>
                  <a:close/>
                </a:path>
                <a:path extrusionOk="0" h="260985" w="10254615">
                  <a:moveTo>
                    <a:pt x="2909874" y="53568"/>
                  </a:moveTo>
                  <a:lnTo>
                    <a:pt x="2906496" y="53263"/>
                  </a:lnTo>
                  <a:lnTo>
                    <a:pt x="2903232" y="53111"/>
                  </a:lnTo>
                  <a:lnTo>
                    <a:pt x="2900121" y="53111"/>
                  </a:lnTo>
                  <a:lnTo>
                    <a:pt x="2888665" y="53949"/>
                  </a:lnTo>
                  <a:lnTo>
                    <a:pt x="2878950" y="56603"/>
                  </a:lnTo>
                  <a:lnTo>
                    <a:pt x="2871241" y="61315"/>
                  </a:lnTo>
                  <a:lnTo>
                    <a:pt x="2865856" y="68313"/>
                  </a:lnTo>
                  <a:lnTo>
                    <a:pt x="2870733" y="68287"/>
                  </a:lnTo>
                  <a:lnTo>
                    <a:pt x="2881058" y="68529"/>
                  </a:lnTo>
                  <a:lnTo>
                    <a:pt x="2883585" y="68529"/>
                  </a:lnTo>
                  <a:lnTo>
                    <a:pt x="2893453" y="68046"/>
                  </a:lnTo>
                  <a:lnTo>
                    <a:pt x="2901746" y="65989"/>
                  </a:lnTo>
                  <a:lnTo>
                    <a:pt x="2907525" y="61468"/>
                  </a:lnTo>
                  <a:lnTo>
                    <a:pt x="2909874" y="53568"/>
                  </a:lnTo>
                  <a:close/>
                </a:path>
                <a:path extrusionOk="0" h="260985" w="10254615">
                  <a:moveTo>
                    <a:pt x="2942425" y="181889"/>
                  </a:moveTo>
                  <a:lnTo>
                    <a:pt x="2940481" y="178282"/>
                  </a:lnTo>
                  <a:lnTo>
                    <a:pt x="2936748" y="178282"/>
                  </a:lnTo>
                  <a:lnTo>
                    <a:pt x="2933827" y="178282"/>
                  </a:lnTo>
                  <a:lnTo>
                    <a:pt x="2929813" y="180492"/>
                  </a:lnTo>
                  <a:lnTo>
                    <a:pt x="2924797" y="186651"/>
                  </a:lnTo>
                  <a:lnTo>
                    <a:pt x="2929636" y="191071"/>
                  </a:lnTo>
                  <a:lnTo>
                    <a:pt x="2933420" y="192709"/>
                  </a:lnTo>
                  <a:lnTo>
                    <a:pt x="2940380" y="192709"/>
                  </a:lnTo>
                  <a:lnTo>
                    <a:pt x="2942374" y="189103"/>
                  </a:lnTo>
                  <a:lnTo>
                    <a:pt x="2942425" y="181889"/>
                  </a:lnTo>
                  <a:close/>
                </a:path>
                <a:path extrusionOk="0" h="260985" w="10254615">
                  <a:moveTo>
                    <a:pt x="2954147" y="231127"/>
                  </a:moveTo>
                  <a:lnTo>
                    <a:pt x="2951734" y="231787"/>
                  </a:lnTo>
                  <a:lnTo>
                    <a:pt x="2949676" y="232079"/>
                  </a:lnTo>
                  <a:lnTo>
                    <a:pt x="2947911" y="232079"/>
                  </a:lnTo>
                  <a:lnTo>
                    <a:pt x="2940608" y="229628"/>
                  </a:lnTo>
                  <a:lnTo>
                    <a:pt x="2931922" y="218833"/>
                  </a:lnTo>
                  <a:lnTo>
                    <a:pt x="2924797" y="216369"/>
                  </a:lnTo>
                  <a:lnTo>
                    <a:pt x="2924695" y="225463"/>
                  </a:lnTo>
                  <a:lnTo>
                    <a:pt x="2923438" y="233476"/>
                  </a:lnTo>
                  <a:lnTo>
                    <a:pt x="2921000" y="240347"/>
                  </a:lnTo>
                  <a:lnTo>
                    <a:pt x="2917329" y="245986"/>
                  </a:lnTo>
                  <a:lnTo>
                    <a:pt x="2925343" y="246443"/>
                  </a:lnTo>
                  <a:lnTo>
                    <a:pt x="2929115" y="246443"/>
                  </a:lnTo>
                  <a:lnTo>
                    <a:pt x="2938564" y="245833"/>
                  </a:lnTo>
                  <a:lnTo>
                    <a:pt x="2946336" y="243547"/>
                  </a:lnTo>
                  <a:lnTo>
                    <a:pt x="2951746" y="238874"/>
                  </a:lnTo>
                  <a:lnTo>
                    <a:pt x="2954147" y="231127"/>
                  </a:lnTo>
                  <a:close/>
                </a:path>
                <a:path extrusionOk="0" h="260985" w="10254615">
                  <a:moveTo>
                    <a:pt x="2991116" y="155308"/>
                  </a:moveTo>
                  <a:lnTo>
                    <a:pt x="2988106" y="149263"/>
                  </a:lnTo>
                  <a:lnTo>
                    <a:pt x="2982645" y="146024"/>
                  </a:lnTo>
                  <a:lnTo>
                    <a:pt x="2975356" y="145059"/>
                  </a:lnTo>
                  <a:lnTo>
                    <a:pt x="2963913" y="146418"/>
                  </a:lnTo>
                  <a:lnTo>
                    <a:pt x="2951861" y="149694"/>
                  </a:lnTo>
                  <a:lnTo>
                    <a:pt x="2940723" y="153670"/>
                  </a:lnTo>
                  <a:lnTo>
                    <a:pt x="2931998" y="157149"/>
                  </a:lnTo>
                  <a:lnTo>
                    <a:pt x="2939592" y="166281"/>
                  </a:lnTo>
                  <a:lnTo>
                    <a:pt x="2945739" y="168833"/>
                  </a:lnTo>
                  <a:lnTo>
                    <a:pt x="2957385" y="168833"/>
                  </a:lnTo>
                  <a:lnTo>
                    <a:pt x="2962325" y="167792"/>
                  </a:lnTo>
                  <a:lnTo>
                    <a:pt x="2974251" y="165684"/>
                  </a:lnTo>
                  <a:lnTo>
                    <a:pt x="2981236" y="164630"/>
                  </a:lnTo>
                  <a:lnTo>
                    <a:pt x="2991027" y="164642"/>
                  </a:lnTo>
                  <a:lnTo>
                    <a:pt x="2991116" y="155308"/>
                  </a:lnTo>
                  <a:close/>
                </a:path>
                <a:path extrusionOk="0" h="260985" w="10254615">
                  <a:moveTo>
                    <a:pt x="3056585" y="147243"/>
                  </a:moveTo>
                  <a:lnTo>
                    <a:pt x="3049955" y="134785"/>
                  </a:lnTo>
                  <a:lnTo>
                    <a:pt x="3049955" y="149656"/>
                  </a:lnTo>
                  <a:lnTo>
                    <a:pt x="3042602" y="149313"/>
                  </a:lnTo>
                  <a:lnTo>
                    <a:pt x="3039084" y="149313"/>
                  </a:lnTo>
                  <a:lnTo>
                    <a:pt x="3029318" y="149910"/>
                  </a:lnTo>
                  <a:lnTo>
                    <a:pt x="3021215" y="152158"/>
                  </a:lnTo>
                  <a:lnTo>
                    <a:pt x="3015551" y="156819"/>
                  </a:lnTo>
                  <a:lnTo>
                    <a:pt x="3013113" y="164630"/>
                  </a:lnTo>
                  <a:lnTo>
                    <a:pt x="3017151" y="168033"/>
                  </a:lnTo>
                  <a:lnTo>
                    <a:pt x="3022333" y="169519"/>
                  </a:lnTo>
                  <a:lnTo>
                    <a:pt x="3027705" y="169519"/>
                  </a:lnTo>
                  <a:lnTo>
                    <a:pt x="3041612" y="166446"/>
                  </a:lnTo>
                  <a:lnTo>
                    <a:pt x="3052521" y="158407"/>
                  </a:lnTo>
                  <a:lnTo>
                    <a:pt x="3056585" y="147243"/>
                  </a:lnTo>
                  <a:close/>
                </a:path>
                <a:path extrusionOk="0" h="260985" w="10254615">
                  <a:moveTo>
                    <a:pt x="3080918" y="201079"/>
                  </a:moveTo>
                  <a:lnTo>
                    <a:pt x="3080486" y="201079"/>
                  </a:lnTo>
                  <a:lnTo>
                    <a:pt x="3079800" y="201079"/>
                  </a:lnTo>
                  <a:lnTo>
                    <a:pt x="3051873" y="202933"/>
                  </a:lnTo>
                  <a:lnTo>
                    <a:pt x="3052902" y="202933"/>
                  </a:lnTo>
                  <a:lnTo>
                    <a:pt x="3072130" y="201752"/>
                  </a:lnTo>
                  <a:lnTo>
                    <a:pt x="3080918" y="201079"/>
                  </a:lnTo>
                  <a:close/>
                </a:path>
                <a:path extrusionOk="0" h="260985" w="10254615">
                  <a:moveTo>
                    <a:pt x="3594963" y="90665"/>
                  </a:moveTo>
                  <a:lnTo>
                    <a:pt x="3591979" y="90220"/>
                  </a:lnTo>
                  <a:lnTo>
                    <a:pt x="3589185" y="90004"/>
                  </a:lnTo>
                  <a:lnTo>
                    <a:pt x="3586581" y="90004"/>
                  </a:lnTo>
                  <a:lnTo>
                    <a:pt x="3578466" y="90906"/>
                  </a:lnTo>
                  <a:lnTo>
                    <a:pt x="3572167" y="93675"/>
                  </a:lnTo>
                  <a:lnTo>
                    <a:pt x="3567823" y="98437"/>
                  </a:lnTo>
                  <a:lnTo>
                    <a:pt x="3565614" y="105295"/>
                  </a:lnTo>
                  <a:lnTo>
                    <a:pt x="3568433" y="105638"/>
                  </a:lnTo>
                  <a:lnTo>
                    <a:pt x="3571087" y="105829"/>
                  </a:lnTo>
                  <a:lnTo>
                    <a:pt x="3573564" y="105829"/>
                  </a:lnTo>
                  <a:lnTo>
                    <a:pt x="3581844" y="104965"/>
                  </a:lnTo>
                  <a:lnTo>
                    <a:pt x="3588296" y="102273"/>
                  </a:lnTo>
                  <a:lnTo>
                    <a:pt x="3592728" y="97561"/>
                  </a:lnTo>
                  <a:lnTo>
                    <a:pt x="3594963" y="90665"/>
                  </a:lnTo>
                  <a:close/>
                </a:path>
                <a:path extrusionOk="0" h="260985" w="10254615">
                  <a:moveTo>
                    <a:pt x="3676053" y="209003"/>
                  </a:moveTo>
                  <a:lnTo>
                    <a:pt x="3661702" y="213042"/>
                  </a:lnTo>
                  <a:lnTo>
                    <a:pt x="3648164" y="217982"/>
                  </a:lnTo>
                  <a:lnTo>
                    <a:pt x="3635705" y="223977"/>
                  </a:lnTo>
                  <a:lnTo>
                    <a:pt x="3624580" y="231127"/>
                  </a:lnTo>
                  <a:lnTo>
                    <a:pt x="3629126" y="235216"/>
                  </a:lnTo>
                  <a:lnTo>
                    <a:pt x="3634155" y="236918"/>
                  </a:lnTo>
                  <a:lnTo>
                    <a:pt x="3639261" y="236918"/>
                  </a:lnTo>
                  <a:lnTo>
                    <a:pt x="3650602" y="234353"/>
                  </a:lnTo>
                  <a:lnTo>
                    <a:pt x="3661181" y="227749"/>
                  </a:lnTo>
                  <a:lnTo>
                    <a:pt x="3669995" y="218744"/>
                  </a:lnTo>
                  <a:lnTo>
                    <a:pt x="3676053" y="209003"/>
                  </a:lnTo>
                  <a:close/>
                </a:path>
                <a:path extrusionOk="0" h="260985" w="10254615">
                  <a:moveTo>
                    <a:pt x="3722408" y="132016"/>
                  </a:moveTo>
                  <a:lnTo>
                    <a:pt x="3720071" y="120040"/>
                  </a:lnTo>
                  <a:lnTo>
                    <a:pt x="3705441" y="120040"/>
                  </a:lnTo>
                  <a:lnTo>
                    <a:pt x="3705123" y="129603"/>
                  </a:lnTo>
                  <a:lnTo>
                    <a:pt x="3695992" y="130175"/>
                  </a:lnTo>
                  <a:lnTo>
                    <a:pt x="3698265" y="142392"/>
                  </a:lnTo>
                  <a:lnTo>
                    <a:pt x="3712908" y="142392"/>
                  </a:lnTo>
                  <a:lnTo>
                    <a:pt x="3713251" y="132829"/>
                  </a:lnTo>
                  <a:lnTo>
                    <a:pt x="3722408" y="132016"/>
                  </a:lnTo>
                  <a:close/>
                </a:path>
                <a:path extrusionOk="0" h="260985" w="10254615">
                  <a:moveTo>
                    <a:pt x="3897071" y="127647"/>
                  </a:moveTo>
                  <a:lnTo>
                    <a:pt x="3892842" y="123355"/>
                  </a:lnTo>
                  <a:lnTo>
                    <a:pt x="3887165" y="120929"/>
                  </a:lnTo>
                  <a:lnTo>
                    <a:pt x="3881894" y="120929"/>
                  </a:lnTo>
                  <a:lnTo>
                    <a:pt x="3874973" y="120929"/>
                  </a:lnTo>
                  <a:lnTo>
                    <a:pt x="3868750" y="125107"/>
                  </a:lnTo>
                  <a:lnTo>
                    <a:pt x="3867429" y="134785"/>
                  </a:lnTo>
                  <a:lnTo>
                    <a:pt x="3869296" y="134594"/>
                  </a:lnTo>
                  <a:lnTo>
                    <a:pt x="3888422" y="134607"/>
                  </a:lnTo>
                  <a:lnTo>
                    <a:pt x="3895598" y="133883"/>
                  </a:lnTo>
                  <a:lnTo>
                    <a:pt x="3897071" y="127647"/>
                  </a:lnTo>
                  <a:close/>
                </a:path>
                <a:path extrusionOk="0" h="260985" w="10254615">
                  <a:moveTo>
                    <a:pt x="5245125" y="1473"/>
                  </a:moveTo>
                  <a:lnTo>
                    <a:pt x="5239270" y="431"/>
                  </a:lnTo>
                  <a:lnTo>
                    <a:pt x="5234610" y="0"/>
                  </a:lnTo>
                  <a:lnTo>
                    <a:pt x="5230990" y="0"/>
                  </a:lnTo>
                  <a:lnTo>
                    <a:pt x="5222278" y="0"/>
                  </a:lnTo>
                  <a:lnTo>
                    <a:pt x="5219509" y="2501"/>
                  </a:lnTo>
                  <a:lnTo>
                    <a:pt x="5220919" y="7493"/>
                  </a:lnTo>
                  <a:lnTo>
                    <a:pt x="5225085" y="9982"/>
                  </a:lnTo>
                  <a:lnTo>
                    <a:pt x="5235016" y="9982"/>
                  </a:lnTo>
                  <a:lnTo>
                    <a:pt x="5240655" y="7823"/>
                  </a:lnTo>
                  <a:lnTo>
                    <a:pt x="5245125" y="1473"/>
                  </a:lnTo>
                  <a:close/>
                </a:path>
                <a:path extrusionOk="0" h="260985" w="10254615">
                  <a:moveTo>
                    <a:pt x="5323192" y="162788"/>
                  </a:moveTo>
                  <a:lnTo>
                    <a:pt x="5318785" y="149669"/>
                  </a:lnTo>
                  <a:lnTo>
                    <a:pt x="5309006" y="151015"/>
                  </a:lnTo>
                  <a:lnTo>
                    <a:pt x="5300599" y="153733"/>
                  </a:lnTo>
                  <a:lnTo>
                    <a:pt x="5293868" y="158165"/>
                  </a:lnTo>
                  <a:lnTo>
                    <a:pt x="5289080" y="164642"/>
                  </a:lnTo>
                  <a:lnTo>
                    <a:pt x="5290312" y="164490"/>
                  </a:lnTo>
                  <a:lnTo>
                    <a:pt x="5295354" y="164426"/>
                  </a:lnTo>
                  <a:lnTo>
                    <a:pt x="5305387" y="165087"/>
                  </a:lnTo>
                  <a:lnTo>
                    <a:pt x="5316575" y="165087"/>
                  </a:lnTo>
                  <a:lnTo>
                    <a:pt x="5323192" y="162788"/>
                  </a:lnTo>
                  <a:close/>
                </a:path>
                <a:path extrusionOk="0" h="260985" w="10254615">
                  <a:moveTo>
                    <a:pt x="5443931" y="164630"/>
                  </a:moveTo>
                  <a:lnTo>
                    <a:pt x="5437784" y="164630"/>
                  </a:lnTo>
                  <a:lnTo>
                    <a:pt x="5431206" y="164198"/>
                  </a:lnTo>
                  <a:lnTo>
                    <a:pt x="5425059" y="164198"/>
                  </a:lnTo>
                  <a:lnTo>
                    <a:pt x="5415496" y="164731"/>
                  </a:lnTo>
                  <a:lnTo>
                    <a:pt x="5407520" y="166878"/>
                  </a:lnTo>
                  <a:lnTo>
                    <a:pt x="5401957" y="171475"/>
                  </a:lnTo>
                  <a:lnTo>
                    <a:pt x="5399633" y="179387"/>
                  </a:lnTo>
                  <a:lnTo>
                    <a:pt x="5404637" y="179362"/>
                  </a:lnTo>
                  <a:lnTo>
                    <a:pt x="5414950" y="179603"/>
                  </a:lnTo>
                  <a:lnTo>
                    <a:pt x="5417451" y="179603"/>
                  </a:lnTo>
                  <a:lnTo>
                    <a:pt x="5427345" y="179133"/>
                  </a:lnTo>
                  <a:lnTo>
                    <a:pt x="5435651" y="177076"/>
                  </a:lnTo>
                  <a:lnTo>
                    <a:pt x="5441480" y="172554"/>
                  </a:lnTo>
                  <a:lnTo>
                    <a:pt x="5443931" y="164630"/>
                  </a:lnTo>
                  <a:close/>
                </a:path>
                <a:path extrusionOk="0" h="260985" w="10254615">
                  <a:moveTo>
                    <a:pt x="5804763" y="38569"/>
                  </a:moveTo>
                  <a:lnTo>
                    <a:pt x="5802452" y="38938"/>
                  </a:lnTo>
                  <a:lnTo>
                    <a:pt x="5800331" y="39103"/>
                  </a:lnTo>
                  <a:lnTo>
                    <a:pt x="5791047" y="39103"/>
                  </a:lnTo>
                  <a:lnTo>
                    <a:pt x="5770842" y="29908"/>
                  </a:lnTo>
                  <a:lnTo>
                    <a:pt x="5763501" y="29908"/>
                  </a:lnTo>
                  <a:lnTo>
                    <a:pt x="5760529" y="29908"/>
                  </a:lnTo>
                  <a:lnTo>
                    <a:pt x="5757164" y="30289"/>
                  </a:lnTo>
                  <a:lnTo>
                    <a:pt x="5753290" y="31191"/>
                  </a:lnTo>
                  <a:lnTo>
                    <a:pt x="5749798" y="38938"/>
                  </a:lnTo>
                  <a:lnTo>
                    <a:pt x="5741873" y="53073"/>
                  </a:lnTo>
                  <a:lnTo>
                    <a:pt x="5738571" y="60807"/>
                  </a:lnTo>
                  <a:lnTo>
                    <a:pt x="5743638" y="62915"/>
                  </a:lnTo>
                  <a:lnTo>
                    <a:pt x="5749048" y="63881"/>
                  </a:lnTo>
                  <a:lnTo>
                    <a:pt x="5754560" y="63881"/>
                  </a:lnTo>
                  <a:lnTo>
                    <a:pt x="5768606" y="61950"/>
                  </a:lnTo>
                  <a:lnTo>
                    <a:pt x="5782234" y="56629"/>
                  </a:lnTo>
                  <a:lnTo>
                    <a:pt x="5794578" y="48602"/>
                  </a:lnTo>
                  <a:lnTo>
                    <a:pt x="5804763" y="38569"/>
                  </a:lnTo>
                  <a:close/>
                </a:path>
                <a:path extrusionOk="0" h="260985" w="10254615">
                  <a:moveTo>
                    <a:pt x="5937466" y="208991"/>
                  </a:moveTo>
                  <a:lnTo>
                    <a:pt x="5922772" y="208991"/>
                  </a:lnTo>
                  <a:lnTo>
                    <a:pt x="5922772" y="223735"/>
                  </a:lnTo>
                  <a:lnTo>
                    <a:pt x="5937466" y="223735"/>
                  </a:lnTo>
                  <a:lnTo>
                    <a:pt x="5937466" y="208991"/>
                  </a:lnTo>
                  <a:close/>
                </a:path>
                <a:path extrusionOk="0" h="260985" w="10254615">
                  <a:moveTo>
                    <a:pt x="6452997" y="90665"/>
                  </a:moveTo>
                  <a:lnTo>
                    <a:pt x="6429388" y="81000"/>
                  </a:lnTo>
                  <a:lnTo>
                    <a:pt x="6418351" y="75387"/>
                  </a:lnTo>
                  <a:lnTo>
                    <a:pt x="6408775" y="68313"/>
                  </a:lnTo>
                  <a:lnTo>
                    <a:pt x="6409969" y="81648"/>
                  </a:lnTo>
                  <a:lnTo>
                    <a:pt x="6417297" y="92354"/>
                  </a:lnTo>
                  <a:lnTo>
                    <a:pt x="6428016" y="99491"/>
                  </a:lnTo>
                  <a:lnTo>
                    <a:pt x="6439382" y="102082"/>
                  </a:lnTo>
                  <a:lnTo>
                    <a:pt x="6446329" y="102082"/>
                  </a:lnTo>
                  <a:lnTo>
                    <a:pt x="6451955" y="98666"/>
                  </a:lnTo>
                  <a:lnTo>
                    <a:pt x="6452997" y="90665"/>
                  </a:lnTo>
                  <a:close/>
                </a:path>
                <a:path extrusionOk="0" h="260985" w="10254615">
                  <a:moveTo>
                    <a:pt x="6513004" y="53009"/>
                  </a:moveTo>
                  <a:lnTo>
                    <a:pt x="6509105" y="47790"/>
                  </a:lnTo>
                  <a:lnTo>
                    <a:pt x="6501790" y="44856"/>
                  </a:lnTo>
                  <a:lnTo>
                    <a:pt x="6492595" y="43954"/>
                  </a:lnTo>
                  <a:lnTo>
                    <a:pt x="6483667" y="44665"/>
                  </a:lnTo>
                  <a:lnTo>
                    <a:pt x="6475704" y="46659"/>
                  </a:lnTo>
                  <a:lnTo>
                    <a:pt x="6469977" y="49707"/>
                  </a:lnTo>
                  <a:lnTo>
                    <a:pt x="6467716" y="53568"/>
                  </a:lnTo>
                  <a:lnTo>
                    <a:pt x="6477457" y="53022"/>
                  </a:lnTo>
                  <a:lnTo>
                    <a:pt x="6482080" y="53022"/>
                  </a:lnTo>
                  <a:lnTo>
                    <a:pt x="6491122" y="53378"/>
                  </a:lnTo>
                  <a:lnTo>
                    <a:pt x="6499301" y="54610"/>
                  </a:lnTo>
                  <a:lnTo>
                    <a:pt x="6506337" y="57010"/>
                  </a:lnTo>
                  <a:lnTo>
                    <a:pt x="6511976" y="60820"/>
                  </a:lnTo>
                  <a:lnTo>
                    <a:pt x="6513004" y="53009"/>
                  </a:lnTo>
                  <a:close/>
                </a:path>
                <a:path extrusionOk="0" h="260985" w="10254615">
                  <a:moveTo>
                    <a:pt x="6534175" y="157149"/>
                  </a:moveTo>
                  <a:lnTo>
                    <a:pt x="6532702" y="145669"/>
                  </a:lnTo>
                  <a:lnTo>
                    <a:pt x="6527520" y="137909"/>
                  </a:lnTo>
                  <a:lnTo>
                    <a:pt x="6520129" y="132384"/>
                  </a:lnTo>
                  <a:lnTo>
                    <a:pt x="6511988" y="127647"/>
                  </a:lnTo>
                  <a:lnTo>
                    <a:pt x="6510477" y="138963"/>
                  </a:lnTo>
                  <a:lnTo>
                    <a:pt x="6502628" y="144068"/>
                  </a:lnTo>
                  <a:lnTo>
                    <a:pt x="6495809" y="150202"/>
                  </a:lnTo>
                  <a:lnTo>
                    <a:pt x="6497383" y="164630"/>
                  </a:lnTo>
                  <a:lnTo>
                    <a:pt x="6500647" y="165595"/>
                  </a:lnTo>
                  <a:lnTo>
                    <a:pt x="6503352" y="166001"/>
                  </a:lnTo>
                  <a:lnTo>
                    <a:pt x="6511226" y="166001"/>
                  </a:lnTo>
                  <a:lnTo>
                    <a:pt x="6524447" y="156781"/>
                  </a:lnTo>
                  <a:lnTo>
                    <a:pt x="6531318" y="156781"/>
                  </a:lnTo>
                  <a:lnTo>
                    <a:pt x="6532677" y="156895"/>
                  </a:lnTo>
                  <a:lnTo>
                    <a:pt x="6534175" y="157149"/>
                  </a:lnTo>
                  <a:close/>
                </a:path>
                <a:path extrusionOk="0" h="260985" w="10254615">
                  <a:moveTo>
                    <a:pt x="6673977" y="53555"/>
                  </a:moveTo>
                  <a:lnTo>
                    <a:pt x="6672339" y="53365"/>
                  </a:lnTo>
                  <a:lnTo>
                    <a:pt x="6670815" y="53276"/>
                  </a:lnTo>
                  <a:lnTo>
                    <a:pt x="6669392" y="53276"/>
                  </a:lnTo>
                  <a:lnTo>
                    <a:pt x="6657505" y="56934"/>
                  </a:lnTo>
                  <a:lnTo>
                    <a:pt x="6654203" y="65519"/>
                  </a:lnTo>
                  <a:lnTo>
                    <a:pt x="6657772" y="75425"/>
                  </a:lnTo>
                  <a:lnTo>
                    <a:pt x="6666509" y="83058"/>
                  </a:lnTo>
                  <a:lnTo>
                    <a:pt x="6667106" y="74472"/>
                  </a:lnTo>
                  <a:lnTo>
                    <a:pt x="6669976" y="68084"/>
                  </a:lnTo>
                  <a:lnTo>
                    <a:pt x="6672974" y="61810"/>
                  </a:lnTo>
                  <a:lnTo>
                    <a:pt x="6673977" y="53555"/>
                  </a:lnTo>
                  <a:close/>
                </a:path>
                <a:path extrusionOk="0" h="260985" w="10254615">
                  <a:moveTo>
                    <a:pt x="6803390" y="54190"/>
                  </a:moveTo>
                  <a:lnTo>
                    <a:pt x="6802107" y="49517"/>
                  </a:lnTo>
                  <a:lnTo>
                    <a:pt x="6797141" y="46748"/>
                  </a:lnTo>
                  <a:lnTo>
                    <a:pt x="6790334" y="45847"/>
                  </a:lnTo>
                  <a:lnTo>
                    <a:pt x="6783273" y="45847"/>
                  </a:lnTo>
                  <a:lnTo>
                    <a:pt x="6776161" y="48501"/>
                  </a:lnTo>
                  <a:lnTo>
                    <a:pt x="6777012" y="53555"/>
                  </a:lnTo>
                  <a:lnTo>
                    <a:pt x="6777241" y="53517"/>
                  </a:lnTo>
                  <a:lnTo>
                    <a:pt x="6782092" y="54254"/>
                  </a:lnTo>
                  <a:lnTo>
                    <a:pt x="6790169" y="56108"/>
                  </a:lnTo>
                  <a:lnTo>
                    <a:pt x="6797256" y="58483"/>
                  </a:lnTo>
                  <a:lnTo>
                    <a:pt x="6799199" y="60820"/>
                  </a:lnTo>
                  <a:lnTo>
                    <a:pt x="6803390" y="54190"/>
                  </a:lnTo>
                  <a:close/>
                </a:path>
                <a:path extrusionOk="0" h="260985" w="10254615">
                  <a:moveTo>
                    <a:pt x="7252830" y="103479"/>
                  </a:moveTo>
                  <a:lnTo>
                    <a:pt x="7248677" y="90665"/>
                  </a:lnTo>
                  <a:lnTo>
                    <a:pt x="7245629" y="90220"/>
                  </a:lnTo>
                  <a:lnTo>
                    <a:pt x="7242772" y="90004"/>
                  </a:lnTo>
                  <a:lnTo>
                    <a:pt x="7240130" y="90004"/>
                  </a:lnTo>
                  <a:lnTo>
                    <a:pt x="7231901" y="90906"/>
                  </a:lnTo>
                  <a:lnTo>
                    <a:pt x="7225525" y="93675"/>
                  </a:lnTo>
                  <a:lnTo>
                    <a:pt x="7221156" y="98437"/>
                  </a:lnTo>
                  <a:lnTo>
                    <a:pt x="7218985" y="105295"/>
                  </a:lnTo>
                  <a:lnTo>
                    <a:pt x="7220267" y="105130"/>
                  </a:lnTo>
                  <a:lnTo>
                    <a:pt x="7225487" y="105067"/>
                  </a:lnTo>
                  <a:lnTo>
                    <a:pt x="7235774" y="105778"/>
                  </a:lnTo>
                  <a:lnTo>
                    <a:pt x="7246658" y="105778"/>
                  </a:lnTo>
                  <a:lnTo>
                    <a:pt x="7252830" y="103479"/>
                  </a:lnTo>
                  <a:close/>
                </a:path>
                <a:path extrusionOk="0" h="260985" w="10254615">
                  <a:moveTo>
                    <a:pt x="7501204" y="113030"/>
                  </a:moveTo>
                  <a:lnTo>
                    <a:pt x="7498956" y="107962"/>
                  </a:lnTo>
                  <a:lnTo>
                    <a:pt x="7493813" y="104889"/>
                  </a:lnTo>
                  <a:lnTo>
                    <a:pt x="7487437" y="103860"/>
                  </a:lnTo>
                  <a:lnTo>
                    <a:pt x="7481278" y="103860"/>
                  </a:lnTo>
                  <a:lnTo>
                    <a:pt x="7475639" y="106692"/>
                  </a:lnTo>
                  <a:lnTo>
                    <a:pt x="7476845" y="112547"/>
                  </a:lnTo>
                  <a:lnTo>
                    <a:pt x="7481456" y="113131"/>
                  </a:lnTo>
                  <a:lnTo>
                    <a:pt x="7485443" y="113703"/>
                  </a:lnTo>
                  <a:lnTo>
                    <a:pt x="7484300" y="120040"/>
                  </a:lnTo>
                  <a:lnTo>
                    <a:pt x="7498956" y="120040"/>
                  </a:lnTo>
                  <a:lnTo>
                    <a:pt x="7501204" y="113030"/>
                  </a:lnTo>
                  <a:close/>
                </a:path>
                <a:path extrusionOk="0" h="260985" w="10254615">
                  <a:moveTo>
                    <a:pt x="8230857" y="114541"/>
                  </a:moveTo>
                  <a:lnTo>
                    <a:pt x="8230184" y="107861"/>
                  </a:lnTo>
                  <a:lnTo>
                    <a:pt x="8227098" y="104521"/>
                  </a:lnTo>
                  <a:lnTo>
                    <a:pt x="8221980" y="104521"/>
                  </a:lnTo>
                  <a:lnTo>
                    <a:pt x="8217903" y="104521"/>
                  </a:lnTo>
                  <a:lnTo>
                    <a:pt x="8212531" y="106641"/>
                  </a:lnTo>
                  <a:lnTo>
                    <a:pt x="8206232" y="112547"/>
                  </a:lnTo>
                  <a:lnTo>
                    <a:pt x="8213318" y="116433"/>
                  </a:lnTo>
                  <a:lnTo>
                    <a:pt x="8218703" y="117881"/>
                  </a:lnTo>
                  <a:lnTo>
                    <a:pt x="8228444" y="117881"/>
                  </a:lnTo>
                  <a:lnTo>
                    <a:pt x="8230857" y="114541"/>
                  </a:lnTo>
                  <a:close/>
                </a:path>
                <a:path extrusionOk="0" h="260985" w="10254615">
                  <a:moveTo>
                    <a:pt x="8493354" y="8966"/>
                  </a:moveTo>
                  <a:lnTo>
                    <a:pt x="8486242" y="8966"/>
                  </a:lnTo>
                  <a:lnTo>
                    <a:pt x="8484425" y="2857"/>
                  </a:lnTo>
                  <a:lnTo>
                    <a:pt x="8478749" y="1473"/>
                  </a:lnTo>
                  <a:lnTo>
                    <a:pt x="8472640" y="7277"/>
                  </a:lnTo>
                  <a:lnTo>
                    <a:pt x="8472602" y="12407"/>
                  </a:lnTo>
                  <a:lnTo>
                    <a:pt x="8476640" y="16065"/>
                  </a:lnTo>
                  <a:lnTo>
                    <a:pt x="8482724" y="17462"/>
                  </a:lnTo>
                  <a:lnTo>
                    <a:pt x="8487372" y="17462"/>
                  </a:lnTo>
                  <a:lnTo>
                    <a:pt x="8492045" y="15087"/>
                  </a:lnTo>
                  <a:lnTo>
                    <a:pt x="8493354" y="8966"/>
                  </a:lnTo>
                  <a:close/>
                </a:path>
                <a:path extrusionOk="0" h="260985" w="10254615">
                  <a:moveTo>
                    <a:pt x="8544839" y="245999"/>
                  </a:moveTo>
                  <a:lnTo>
                    <a:pt x="8538972" y="242760"/>
                  </a:lnTo>
                  <a:lnTo>
                    <a:pt x="8537003" y="235521"/>
                  </a:lnTo>
                  <a:lnTo>
                    <a:pt x="8535289" y="227952"/>
                  </a:lnTo>
                  <a:lnTo>
                    <a:pt x="8530222" y="223748"/>
                  </a:lnTo>
                  <a:lnTo>
                    <a:pt x="8523732" y="231444"/>
                  </a:lnTo>
                  <a:lnTo>
                    <a:pt x="8524164" y="241350"/>
                  </a:lnTo>
                  <a:lnTo>
                    <a:pt x="8529168" y="249897"/>
                  </a:lnTo>
                  <a:lnTo>
                    <a:pt x="8536381" y="253542"/>
                  </a:lnTo>
                  <a:lnTo>
                    <a:pt x="8539480" y="253542"/>
                  </a:lnTo>
                  <a:lnTo>
                    <a:pt x="8542541" y="251396"/>
                  </a:lnTo>
                  <a:lnTo>
                    <a:pt x="8544839" y="245999"/>
                  </a:lnTo>
                  <a:close/>
                </a:path>
                <a:path extrusionOk="0" h="260985" w="10254615">
                  <a:moveTo>
                    <a:pt x="8662848" y="127647"/>
                  </a:moveTo>
                  <a:lnTo>
                    <a:pt x="8659266" y="128117"/>
                  </a:lnTo>
                  <a:lnTo>
                    <a:pt x="8655952" y="128346"/>
                  </a:lnTo>
                  <a:lnTo>
                    <a:pt x="8652878" y="128346"/>
                  </a:lnTo>
                  <a:lnTo>
                    <a:pt x="8644687" y="127762"/>
                  </a:lnTo>
                  <a:lnTo>
                    <a:pt x="8637600" y="126085"/>
                  </a:lnTo>
                  <a:lnTo>
                    <a:pt x="8631428" y="123469"/>
                  </a:lnTo>
                  <a:lnTo>
                    <a:pt x="8625980" y="120040"/>
                  </a:lnTo>
                  <a:lnTo>
                    <a:pt x="8624418" y="130568"/>
                  </a:lnTo>
                  <a:lnTo>
                    <a:pt x="8626297" y="137464"/>
                  </a:lnTo>
                  <a:lnTo>
                    <a:pt x="8630780" y="141249"/>
                  </a:lnTo>
                  <a:lnTo>
                    <a:pt x="8636965" y="142392"/>
                  </a:lnTo>
                  <a:lnTo>
                    <a:pt x="8645131" y="141097"/>
                  </a:lnTo>
                  <a:lnTo>
                    <a:pt x="8653069" y="137693"/>
                  </a:lnTo>
                  <a:lnTo>
                    <a:pt x="8659431" y="132956"/>
                  </a:lnTo>
                  <a:lnTo>
                    <a:pt x="8662848" y="127647"/>
                  </a:lnTo>
                  <a:close/>
                </a:path>
                <a:path extrusionOk="0" h="260985" w="10254615">
                  <a:moveTo>
                    <a:pt x="8707222" y="105295"/>
                  </a:moveTo>
                  <a:lnTo>
                    <a:pt x="8706625" y="96532"/>
                  </a:lnTo>
                  <a:lnTo>
                    <a:pt x="8703767" y="90081"/>
                  </a:lnTo>
                  <a:lnTo>
                    <a:pt x="8700745" y="83807"/>
                  </a:lnTo>
                  <a:lnTo>
                    <a:pt x="8699716" y="75565"/>
                  </a:lnTo>
                  <a:lnTo>
                    <a:pt x="8692172" y="75209"/>
                  </a:lnTo>
                  <a:lnTo>
                    <a:pt x="8688603" y="75209"/>
                  </a:lnTo>
                  <a:lnTo>
                    <a:pt x="8678901" y="75793"/>
                  </a:lnTo>
                  <a:lnTo>
                    <a:pt x="8670900" y="78054"/>
                  </a:lnTo>
                  <a:lnTo>
                    <a:pt x="8665324" y="82765"/>
                  </a:lnTo>
                  <a:lnTo>
                    <a:pt x="8662860" y="90665"/>
                  </a:lnTo>
                  <a:lnTo>
                    <a:pt x="8666594" y="89433"/>
                  </a:lnTo>
                  <a:lnTo>
                    <a:pt x="8669630" y="88900"/>
                  </a:lnTo>
                  <a:lnTo>
                    <a:pt x="8679459" y="88900"/>
                  </a:lnTo>
                  <a:lnTo>
                    <a:pt x="8690623" y="107010"/>
                  </a:lnTo>
                  <a:lnTo>
                    <a:pt x="8700503" y="107010"/>
                  </a:lnTo>
                  <a:lnTo>
                    <a:pt x="8703513" y="106502"/>
                  </a:lnTo>
                  <a:lnTo>
                    <a:pt x="8707222" y="105295"/>
                  </a:lnTo>
                  <a:close/>
                </a:path>
                <a:path extrusionOk="0" h="260985" w="10254615">
                  <a:moveTo>
                    <a:pt x="8795487" y="1473"/>
                  </a:moveTo>
                  <a:lnTo>
                    <a:pt x="8780005" y="7645"/>
                  </a:lnTo>
                  <a:lnTo>
                    <a:pt x="8767267" y="18618"/>
                  </a:lnTo>
                  <a:lnTo>
                    <a:pt x="8761235" y="32131"/>
                  </a:lnTo>
                  <a:lnTo>
                    <a:pt x="8765845" y="45948"/>
                  </a:lnTo>
                  <a:lnTo>
                    <a:pt x="8779281" y="40830"/>
                  </a:lnTo>
                  <a:lnTo>
                    <a:pt x="8786838" y="29883"/>
                  </a:lnTo>
                  <a:lnTo>
                    <a:pt x="8791321" y="15849"/>
                  </a:lnTo>
                  <a:lnTo>
                    <a:pt x="8795487" y="1473"/>
                  </a:lnTo>
                  <a:close/>
                </a:path>
                <a:path extrusionOk="0" h="260985" w="10254615">
                  <a:moveTo>
                    <a:pt x="8876347" y="134785"/>
                  </a:moveTo>
                  <a:lnTo>
                    <a:pt x="8854453" y="134785"/>
                  </a:lnTo>
                  <a:lnTo>
                    <a:pt x="8854351" y="144005"/>
                  </a:lnTo>
                  <a:lnTo>
                    <a:pt x="8853106" y="152095"/>
                  </a:lnTo>
                  <a:lnTo>
                    <a:pt x="8850655" y="158991"/>
                  </a:lnTo>
                  <a:lnTo>
                    <a:pt x="8846960" y="164630"/>
                  </a:lnTo>
                  <a:lnTo>
                    <a:pt x="8848496" y="164668"/>
                  </a:lnTo>
                  <a:lnTo>
                    <a:pt x="8859418" y="161201"/>
                  </a:lnTo>
                  <a:lnTo>
                    <a:pt x="8865603" y="152933"/>
                  </a:lnTo>
                  <a:lnTo>
                    <a:pt x="8870188" y="143065"/>
                  </a:lnTo>
                  <a:lnTo>
                    <a:pt x="8876347" y="134785"/>
                  </a:lnTo>
                  <a:close/>
                </a:path>
                <a:path extrusionOk="0" h="260985" w="10254615">
                  <a:moveTo>
                    <a:pt x="8913190" y="216369"/>
                  </a:moveTo>
                  <a:lnTo>
                    <a:pt x="8912492" y="202895"/>
                  </a:lnTo>
                  <a:lnTo>
                    <a:pt x="8910053" y="191020"/>
                  </a:lnTo>
                  <a:lnTo>
                    <a:pt x="8904135" y="182562"/>
                  </a:lnTo>
                  <a:lnTo>
                    <a:pt x="8893035" y="179336"/>
                  </a:lnTo>
                  <a:lnTo>
                    <a:pt x="8891295" y="179387"/>
                  </a:lnTo>
                  <a:lnTo>
                    <a:pt x="8884234" y="192074"/>
                  </a:lnTo>
                  <a:lnTo>
                    <a:pt x="8886279" y="204089"/>
                  </a:lnTo>
                  <a:lnTo>
                    <a:pt x="8895410" y="213042"/>
                  </a:lnTo>
                  <a:lnTo>
                    <a:pt x="8909685" y="216547"/>
                  </a:lnTo>
                  <a:lnTo>
                    <a:pt x="8911996" y="216484"/>
                  </a:lnTo>
                  <a:lnTo>
                    <a:pt x="8913190" y="216369"/>
                  </a:lnTo>
                  <a:close/>
                </a:path>
                <a:path extrusionOk="0" h="260985" w="10254615">
                  <a:moveTo>
                    <a:pt x="8951481" y="52412"/>
                  </a:moveTo>
                  <a:lnTo>
                    <a:pt x="8950033" y="45948"/>
                  </a:lnTo>
                  <a:lnTo>
                    <a:pt x="8913190" y="45948"/>
                  </a:lnTo>
                  <a:lnTo>
                    <a:pt x="8914384" y="57924"/>
                  </a:lnTo>
                  <a:lnTo>
                    <a:pt x="8923591" y="61671"/>
                  </a:lnTo>
                  <a:lnTo>
                    <a:pt x="8934996" y="63144"/>
                  </a:lnTo>
                  <a:lnTo>
                    <a:pt x="8942845" y="68313"/>
                  </a:lnTo>
                  <a:lnTo>
                    <a:pt x="8942845" y="53555"/>
                  </a:lnTo>
                  <a:lnTo>
                    <a:pt x="8951481" y="52412"/>
                  </a:lnTo>
                  <a:close/>
                </a:path>
                <a:path extrusionOk="0" h="260985" w="10254615">
                  <a:moveTo>
                    <a:pt x="8964955" y="112547"/>
                  </a:moveTo>
                  <a:lnTo>
                    <a:pt x="8959126" y="111506"/>
                  </a:lnTo>
                  <a:lnTo>
                    <a:pt x="8954491" y="111074"/>
                  </a:lnTo>
                  <a:lnTo>
                    <a:pt x="8950871" y="111074"/>
                  </a:lnTo>
                  <a:lnTo>
                    <a:pt x="8942146" y="111074"/>
                  </a:lnTo>
                  <a:lnTo>
                    <a:pt x="8939365" y="113588"/>
                  </a:lnTo>
                  <a:lnTo>
                    <a:pt x="8940749" y="118605"/>
                  </a:lnTo>
                  <a:lnTo>
                    <a:pt x="8944915" y="121107"/>
                  </a:lnTo>
                  <a:lnTo>
                    <a:pt x="8954833" y="121107"/>
                  </a:lnTo>
                  <a:lnTo>
                    <a:pt x="8960472" y="118935"/>
                  </a:lnTo>
                  <a:lnTo>
                    <a:pt x="8964955" y="112547"/>
                  </a:lnTo>
                  <a:close/>
                </a:path>
                <a:path extrusionOk="0" h="260985" w="10254615">
                  <a:moveTo>
                    <a:pt x="9237447" y="75565"/>
                  </a:moveTo>
                  <a:lnTo>
                    <a:pt x="9232252" y="71793"/>
                  </a:lnTo>
                  <a:lnTo>
                    <a:pt x="9227871" y="70370"/>
                  </a:lnTo>
                  <a:lnTo>
                    <a:pt x="9224378" y="70370"/>
                  </a:lnTo>
                  <a:lnTo>
                    <a:pt x="9218943" y="70370"/>
                  </a:lnTo>
                  <a:lnTo>
                    <a:pt x="9215679" y="73825"/>
                  </a:lnTo>
                  <a:lnTo>
                    <a:pt x="9214167" y="80759"/>
                  </a:lnTo>
                  <a:lnTo>
                    <a:pt x="9215920" y="84213"/>
                  </a:lnTo>
                  <a:lnTo>
                    <a:pt x="9224239" y="84213"/>
                  </a:lnTo>
                  <a:lnTo>
                    <a:pt x="9229827" y="81940"/>
                  </a:lnTo>
                  <a:lnTo>
                    <a:pt x="9237447" y="75565"/>
                  </a:lnTo>
                  <a:close/>
                </a:path>
                <a:path extrusionOk="0" h="260985" w="10254615">
                  <a:moveTo>
                    <a:pt x="9244647" y="231127"/>
                  </a:moveTo>
                  <a:lnTo>
                    <a:pt x="9242882" y="222491"/>
                  </a:lnTo>
                  <a:lnTo>
                    <a:pt x="9235313" y="216268"/>
                  </a:lnTo>
                  <a:lnTo>
                    <a:pt x="9224645" y="212509"/>
                  </a:lnTo>
                  <a:lnTo>
                    <a:pt x="9213520" y="211239"/>
                  </a:lnTo>
                  <a:lnTo>
                    <a:pt x="9206586" y="211239"/>
                  </a:lnTo>
                  <a:lnTo>
                    <a:pt x="9201112" y="212928"/>
                  </a:lnTo>
                  <a:lnTo>
                    <a:pt x="9200655" y="216382"/>
                  </a:lnTo>
                  <a:lnTo>
                    <a:pt x="9209710" y="220408"/>
                  </a:lnTo>
                  <a:lnTo>
                    <a:pt x="9217685" y="225501"/>
                  </a:lnTo>
                  <a:lnTo>
                    <a:pt x="9226372" y="229857"/>
                  </a:lnTo>
                  <a:lnTo>
                    <a:pt x="9237548" y="231711"/>
                  </a:lnTo>
                  <a:lnTo>
                    <a:pt x="9239720" y="231711"/>
                  </a:lnTo>
                  <a:lnTo>
                    <a:pt x="9242082" y="231533"/>
                  </a:lnTo>
                  <a:lnTo>
                    <a:pt x="9244647" y="231127"/>
                  </a:lnTo>
                  <a:close/>
                </a:path>
                <a:path extrusionOk="0" h="260985" w="10254615">
                  <a:moveTo>
                    <a:pt x="9249004" y="177571"/>
                  </a:moveTo>
                  <a:lnTo>
                    <a:pt x="9244660" y="164630"/>
                  </a:lnTo>
                  <a:lnTo>
                    <a:pt x="9241739" y="164223"/>
                  </a:lnTo>
                  <a:lnTo>
                    <a:pt x="9238996" y="164020"/>
                  </a:lnTo>
                  <a:lnTo>
                    <a:pt x="9236443" y="164020"/>
                  </a:lnTo>
                  <a:lnTo>
                    <a:pt x="9228277" y="164909"/>
                  </a:lnTo>
                  <a:lnTo>
                    <a:pt x="9221902" y="167678"/>
                  </a:lnTo>
                  <a:lnTo>
                    <a:pt x="9217520" y="172466"/>
                  </a:lnTo>
                  <a:lnTo>
                    <a:pt x="9215323" y="179387"/>
                  </a:lnTo>
                  <a:lnTo>
                    <a:pt x="9216593" y="179222"/>
                  </a:lnTo>
                  <a:lnTo>
                    <a:pt x="9221813" y="179158"/>
                  </a:lnTo>
                  <a:lnTo>
                    <a:pt x="9232100" y="179895"/>
                  </a:lnTo>
                  <a:lnTo>
                    <a:pt x="9242933" y="179895"/>
                  </a:lnTo>
                  <a:lnTo>
                    <a:pt x="9249004" y="177571"/>
                  </a:lnTo>
                  <a:close/>
                </a:path>
                <a:path extrusionOk="0" h="260985" w="10254615">
                  <a:moveTo>
                    <a:pt x="9384805" y="60820"/>
                  </a:moveTo>
                  <a:lnTo>
                    <a:pt x="9377502" y="58343"/>
                  </a:lnTo>
                  <a:lnTo>
                    <a:pt x="9368663" y="47498"/>
                  </a:lnTo>
                  <a:lnTo>
                    <a:pt x="9361297" y="45034"/>
                  </a:lnTo>
                  <a:lnTo>
                    <a:pt x="9359557" y="45034"/>
                  </a:lnTo>
                  <a:lnTo>
                    <a:pt x="9357538" y="45313"/>
                  </a:lnTo>
                  <a:lnTo>
                    <a:pt x="9355163" y="45948"/>
                  </a:lnTo>
                  <a:lnTo>
                    <a:pt x="9354464" y="54940"/>
                  </a:lnTo>
                  <a:lnTo>
                    <a:pt x="9358617" y="62318"/>
                  </a:lnTo>
                  <a:lnTo>
                    <a:pt x="9365691" y="67322"/>
                  </a:lnTo>
                  <a:lnTo>
                    <a:pt x="9373743" y="69164"/>
                  </a:lnTo>
                  <a:lnTo>
                    <a:pt x="9378836" y="69164"/>
                  </a:lnTo>
                  <a:lnTo>
                    <a:pt x="9383306" y="66687"/>
                  </a:lnTo>
                  <a:lnTo>
                    <a:pt x="9384805" y="60820"/>
                  </a:lnTo>
                  <a:close/>
                </a:path>
                <a:path extrusionOk="0" h="260985" w="10254615">
                  <a:moveTo>
                    <a:pt x="9458452" y="90652"/>
                  </a:moveTo>
                  <a:lnTo>
                    <a:pt x="9453016" y="87210"/>
                  </a:lnTo>
                  <a:lnTo>
                    <a:pt x="9446819" y="84582"/>
                  </a:lnTo>
                  <a:lnTo>
                    <a:pt x="9439732" y="82918"/>
                  </a:lnTo>
                  <a:lnTo>
                    <a:pt x="9431617" y="82334"/>
                  </a:lnTo>
                  <a:lnTo>
                    <a:pt x="9428531" y="82334"/>
                  </a:lnTo>
                  <a:lnTo>
                    <a:pt x="9425216" y="82562"/>
                  </a:lnTo>
                  <a:lnTo>
                    <a:pt x="9421660" y="83045"/>
                  </a:lnTo>
                  <a:lnTo>
                    <a:pt x="9421749" y="92760"/>
                  </a:lnTo>
                  <a:lnTo>
                    <a:pt x="9424746" y="99288"/>
                  </a:lnTo>
                  <a:lnTo>
                    <a:pt x="9429852" y="102958"/>
                  </a:lnTo>
                  <a:lnTo>
                    <a:pt x="9436252" y="104101"/>
                  </a:lnTo>
                  <a:lnTo>
                    <a:pt x="9442996" y="103111"/>
                  </a:lnTo>
                  <a:lnTo>
                    <a:pt x="9449448" y="100330"/>
                  </a:lnTo>
                  <a:lnTo>
                    <a:pt x="9454858" y="96075"/>
                  </a:lnTo>
                  <a:lnTo>
                    <a:pt x="9458452" y="90652"/>
                  </a:lnTo>
                  <a:close/>
                </a:path>
                <a:path extrusionOk="0" h="260985" w="10254615">
                  <a:moveTo>
                    <a:pt x="9495307" y="45948"/>
                  </a:moveTo>
                  <a:lnTo>
                    <a:pt x="9491523" y="31292"/>
                  </a:lnTo>
                  <a:lnTo>
                    <a:pt x="9481769" y="22555"/>
                  </a:lnTo>
                  <a:lnTo>
                    <a:pt x="9467710" y="18148"/>
                  </a:lnTo>
                  <a:lnTo>
                    <a:pt x="9451010" y="16446"/>
                  </a:lnTo>
                  <a:lnTo>
                    <a:pt x="9456496" y="29438"/>
                  </a:lnTo>
                  <a:lnTo>
                    <a:pt x="9465907" y="38506"/>
                  </a:lnTo>
                  <a:lnTo>
                    <a:pt x="9478937" y="43916"/>
                  </a:lnTo>
                  <a:lnTo>
                    <a:pt x="9495307" y="45948"/>
                  </a:lnTo>
                  <a:close/>
                </a:path>
                <a:path extrusionOk="0" h="260985" w="10254615">
                  <a:moveTo>
                    <a:pt x="9561551" y="102654"/>
                  </a:moveTo>
                  <a:lnTo>
                    <a:pt x="9554235" y="97802"/>
                  </a:lnTo>
                  <a:lnTo>
                    <a:pt x="9551111" y="103962"/>
                  </a:lnTo>
                  <a:lnTo>
                    <a:pt x="9545066" y="107200"/>
                  </a:lnTo>
                  <a:lnTo>
                    <a:pt x="9539859" y="111290"/>
                  </a:lnTo>
                  <a:lnTo>
                    <a:pt x="9539275" y="120040"/>
                  </a:lnTo>
                  <a:lnTo>
                    <a:pt x="9540964" y="120738"/>
                  </a:lnTo>
                  <a:lnTo>
                    <a:pt x="9542678" y="121056"/>
                  </a:lnTo>
                  <a:lnTo>
                    <a:pt x="9544380" y="121056"/>
                  </a:lnTo>
                  <a:lnTo>
                    <a:pt x="9554019" y="117830"/>
                  </a:lnTo>
                  <a:lnTo>
                    <a:pt x="9560611" y="110502"/>
                  </a:lnTo>
                  <a:lnTo>
                    <a:pt x="9561551" y="102654"/>
                  </a:lnTo>
                  <a:close/>
                </a:path>
                <a:path extrusionOk="0" h="260985" w="10254615">
                  <a:moveTo>
                    <a:pt x="10025558" y="208991"/>
                  </a:moveTo>
                  <a:lnTo>
                    <a:pt x="10024897" y="201295"/>
                  </a:lnTo>
                  <a:lnTo>
                    <a:pt x="10021430" y="196215"/>
                  </a:lnTo>
                  <a:lnTo>
                    <a:pt x="10015830" y="193395"/>
                  </a:lnTo>
                  <a:lnTo>
                    <a:pt x="10008794" y="192532"/>
                  </a:lnTo>
                  <a:lnTo>
                    <a:pt x="9997275" y="194094"/>
                  </a:lnTo>
                  <a:lnTo>
                    <a:pt x="9986239" y="198043"/>
                  </a:lnTo>
                  <a:lnTo>
                    <a:pt x="9977793" y="203365"/>
                  </a:lnTo>
                  <a:lnTo>
                    <a:pt x="9974085" y="208991"/>
                  </a:lnTo>
                  <a:lnTo>
                    <a:pt x="10025558" y="208991"/>
                  </a:lnTo>
                  <a:close/>
                </a:path>
                <a:path extrusionOk="0" h="260985" w="10254615">
                  <a:moveTo>
                    <a:pt x="10062400" y="105295"/>
                  </a:moveTo>
                  <a:lnTo>
                    <a:pt x="10060724" y="93992"/>
                  </a:lnTo>
                  <a:lnTo>
                    <a:pt x="10053777" y="87998"/>
                  </a:lnTo>
                  <a:lnTo>
                    <a:pt x="10043795" y="85090"/>
                  </a:lnTo>
                  <a:lnTo>
                    <a:pt x="10033051" y="83058"/>
                  </a:lnTo>
                  <a:lnTo>
                    <a:pt x="10033521" y="93649"/>
                  </a:lnTo>
                  <a:lnTo>
                    <a:pt x="10037635" y="100660"/>
                  </a:lnTo>
                  <a:lnTo>
                    <a:pt x="10044913" y="104546"/>
                  </a:lnTo>
                  <a:lnTo>
                    <a:pt x="10054869" y="105740"/>
                  </a:lnTo>
                  <a:lnTo>
                    <a:pt x="10057244" y="105740"/>
                  </a:lnTo>
                  <a:lnTo>
                    <a:pt x="10059759" y="105587"/>
                  </a:lnTo>
                  <a:lnTo>
                    <a:pt x="10062400" y="105295"/>
                  </a:lnTo>
                  <a:close/>
                </a:path>
                <a:path extrusionOk="0" h="260985" w="10254615">
                  <a:moveTo>
                    <a:pt x="10254602" y="118224"/>
                  </a:moveTo>
                  <a:lnTo>
                    <a:pt x="10254082" y="112560"/>
                  </a:lnTo>
                  <a:lnTo>
                    <a:pt x="10252456" y="112852"/>
                  </a:lnTo>
                  <a:lnTo>
                    <a:pt x="10250995" y="112979"/>
                  </a:lnTo>
                  <a:lnTo>
                    <a:pt x="10244125" y="112979"/>
                  </a:lnTo>
                  <a:lnTo>
                    <a:pt x="10230955" y="103974"/>
                  </a:lnTo>
                  <a:lnTo>
                    <a:pt x="10225405" y="103974"/>
                  </a:lnTo>
                  <a:lnTo>
                    <a:pt x="10223106" y="103974"/>
                  </a:lnTo>
                  <a:lnTo>
                    <a:pt x="10220414" y="104368"/>
                  </a:lnTo>
                  <a:lnTo>
                    <a:pt x="10217175" y="105295"/>
                  </a:lnTo>
                  <a:lnTo>
                    <a:pt x="10215575" y="112903"/>
                  </a:lnTo>
                  <a:lnTo>
                    <a:pt x="10218852" y="118046"/>
                  </a:lnTo>
                  <a:lnTo>
                    <a:pt x="10225443" y="120967"/>
                  </a:lnTo>
                  <a:lnTo>
                    <a:pt x="10233787" y="121894"/>
                  </a:lnTo>
                  <a:lnTo>
                    <a:pt x="10244010" y="121894"/>
                  </a:lnTo>
                  <a:lnTo>
                    <a:pt x="10254602" y="11822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09" name="Google Shape;9509;gefe2f4b35a_0_4785"/>
            <p:cNvSpPr/>
            <p:nvPr/>
          </p:nvSpPr>
          <p:spPr>
            <a:xfrm>
              <a:off x="88912" y="6084810"/>
              <a:ext cx="13487400" cy="282575"/>
            </a:xfrm>
            <a:custGeom>
              <a:rect b="b" l="l" r="r" t="t"/>
              <a:pathLst>
                <a:path extrusionOk="0" h="282575" w="13487400">
                  <a:moveTo>
                    <a:pt x="40640" y="212979"/>
                  </a:moveTo>
                  <a:lnTo>
                    <a:pt x="36766" y="200152"/>
                  </a:lnTo>
                  <a:lnTo>
                    <a:pt x="26327" y="202679"/>
                  </a:lnTo>
                  <a:lnTo>
                    <a:pt x="15773" y="205003"/>
                  </a:lnTo>
                  <a:lnTo>
                    <a:pt x="6527" y="208622"/>
                  </a:lnTo>
                  <a:lnTo>
                    <a:pt x="0" y="215023"/>
                  </a:lnTo>
                  <a:lnTo>
                    <a:pt x="1828" y="214553"/>
                  </a:lnTo>
                  <a:lnTo>
                    <a:pt x="3937" y="214376"/>
                  </a:lnTo>
                  <a:lnTo>
                    <a:pt x="9258" y="214376"/>
                  </a:lnTo>
                  <a:lnTo>
                    <a:pt x="22542" y="215582"/>
                  </a:lnTo>
                  <a:lnTo>
                    <a:pt x="34404" y="215582"/>
                  </a:lnTo>
                  <a:lnTo>
                    <a:pt x="40640" y="212979"/>
                  </a:lnTo>
                  <a:close/>
                </a:path>
                <a:path extrusionOk="0" h="282575" w="13487400">
                  <a:moveTo>
                    <a:pt x="186093" y="138049"/>
                  </a:moveTo>
                  <a:lnTo>
                    <a:pt x="184137" y="126060"/>
                  </a:lnTo>
                  <a:lnTo>
                    <a:pt x="169189" y="126060"/>
                  </a:lnTo>
                  <a:lnTo>
                    <a:pt x="168846" y="135394"/>
                  </a:lnTo>
                  <a:lnTo>
                    <a:pt x="159931" y="136321"/>
                  </a:lnTo>
                  <a:lnTo>
                    <a:pt x="161975" y="148183"/>
                  </a:lnTo>
                  <a:lnTo>
                    <a:pt x="176644" y="148183"/>
                  </a:lnTo>
                  <a:lnTo>
                    <a:pt x="177190" y="138849"/>
                  </a:lnTo>
                  <a:lnTo>
                    <a:pt x="186093" y="138049"/>
                  </a:lnTo>
                  <a:close/>
                </a:path>
                <a:path extrusionOk="0" h="282575" w="13487400">
                  <a:moveTo>
                    <a:pt x="245097" y="182524"/>
                  </a:moveTo>
                  <a:lnTo>
                    <a:pt x="242824" y="170421"/>
                  </a:lnTo>
                  <a:lnTo>
                    <a:pt x="228130" y="170421"/>
                  </a:lnTo>
                  <a:lnTo>
                    <a:pt x="227876" y="179984"/>
                  </a:lnTo>
                  <a:lnTo>
                    <a:pt x="218643" y="180797"/>
                  </a:lnTo>
                  <a:lnTo>
                    <a:pt x="220954" y="192659"/>
                  </a:lnTo>
                  <a:lnTo>
                    <a:pt x="235623" y="192659"/>
                  </a:lnTo>
                  <a:lnTo>
                    <a:pt x="235902" y="183095"/>
                  </a:lnTo>
                  <a:lnTo>
                    <a:pt x="245097" y="182524"/>
                  </a:lnTo>
                  <a:close/>
                </a:path>
                <a:path extrusionOk="0" h="282575" w="13487400">
                  <a:moveTo>
                    <a:pt x="250278" y="266750"/>
                  </a:moveTo>
                  <a:lnTo>
                    <a:pt x="247865" y="267423"/>
                  </a:lnTo>
                  <a:lnTo>
                    <a:pt x="245821" y="267703"/>
                  </a:lnTo>
                  <a:lnTo>
                    <a:pt x="244055" y="267703"/>
                  </a:lnTo>
                  <a:lnTo>
                    <a:pt x="236766" y="265252"/>
                  </a:lnTo>
                  <a:lnTo>
                    <a:pt x="228079" y="254457"/>
                  </a:lnTo>
                  <a:lnTo>
                    <a:pt x="220954" y="252006"/>
                  </a:lnTo>
                  <a:lnTo>
                    <a:pt x="216103" y="259702"/>
                  </a:lnTo>
                  <a:lnTo>
                    <a:pt x="214477" y="266763"/>
                  </a:lnTo>
                  <a:lnTo>
                    <a:pt x="216103" y="273824"/>
                  </a:lnTo>
                  <a:lnTo>
                    <a:pt x="220954" y="281508"/>
                  </a:lnTo>
                  <a:lnTo>
                    <a:pt x="230670" y="280250"/>
                  </a:lnTo>
                  <a:lnTo>
                    <a:pt x="238963" y="277545"/>
                  </a:lnTo>
                  <a:lnTo>
                    <a:pt x="245592" y="273126"/>
                  </a:lnTo>
                  <a:lnTo>
                    <a:pt x="250278" y="266750"/>
                  </a:lnTo>
                  <a:close/>
                </a:path>
                <a:path extrusionOk="0" h="282575" w="13487400">
                  <a:moveTo>
                    <a:pt x="264947" y="59220"/>
                  </a:moveTo>
                  <a:lnTo>
                    <a:pt x="255422" y="59220"/>
                  </a:lnTo>
                  <a:lnTo>
                    <a:pt x="258368" y="46202"/>
                  </a:lnTo>
                  <a:lnTo>
                    <a:pt x="250278" y="44475"/>
                  </a:lnTo>
                  <a:lnTo>
                    <a:pt x="239242" y="53835"/>
                  </a:lnTo>
                  <a:lnTo>
                    <a:pt x="229616" y="64579"/>
                  </a:lnTo>
                  <a:lnTo>
                    <a:pt x="221119" y="76415"/>
                  </a:lnTo>
                  <a:lnTo>
                    <a:pt x="213487" y="89065"/>
                  </a:lnTo>
                  <a:lnTo>
                    <a:pt x="229196" y="84505"/>
                  </a:lnTo>
                  <a:lnTo>
                    <a:pt x="243738" y="78727"/>
                  </a:lnTo>
                  <a:lnTo>
                    <a:pt x="256019" y="70662"/>
                  </a:lnTo>
                  <a:lnTo>
                    <a:pt x="264947" y="59220"/>
                  </a:lnTo>
                  <a:close/>
                </a:path>
                <a:path extrusionOk="0" h="282575" w="13487400">
                  <a:moveTo>
                    <a:pt x="269176" y="134073"/>
                  </a:moveTo>
                  <a:lnTo>
                    <a:pt x="268973" y="133375"/>
                  </a:lnTo>
                  <a:lnTo>
                    <a:pt x="267855" y="129374"/>
                  </a:lnTo>
                  <a:lnTo>
                    <a:pt x="262864" y="126593"/>
                  </a:lnTo>
                  <a:lnTo>
                    <a:pt x="256057" y="125679"/>
                  </a:lnTo>
                  <a:lnTo>
                    <a:pt x="249021" y="125679"/>
                  </a:lnTo>
                  <a:lnTo>
                    <a:pt x="241973" y="128333"/>
                  </a:lnTo>
                  <a:lnTo>
                    <a:pt x="242824" y="133426"/>
                  </a:lnTo>
                  <a:lnTo>
                    <a:pt x="243090" y="133375"/>
                  </a:lnTo>
                  <a:lnTo>
                    <a:pt x="247954" y="134162"/>
                  </a:lnTo>
                  <a:lnTo>
                    <a:pt x="255917" y="136080"/>
                  </a:lnTo>
                  <a:lnTo>
                    <a:pt x="262940" y="138493"/>
                  </a:lnTo>
                  <a:lnTo>
                    <a:pt x="265010" y="140741"/>
                  </a:lnTo>
                  <a:lnTo>
                    <a:pt x="269176" y="134073"/>
                  </a:lnTo>
                  <a:close/>
                </a:path>
                <a:path extrusionOk="0" h="282575" w="13487400">
                  <a:moveTo>
                    <a:pt x="336245" y="96672"/>
                  </a:moveTo>
                  <a:lnTo>
                    <a:pt x="334391" y="86525"/>
                  </a:lnTo>
                  <a:lnTo>
                    <a:pt x="323977" y="81584"/>
                  </a:lnTo>
                  <a:lnTo>
                    <a:pt x="323837" y="90792"/>
                  </a:lnTo>
                  <a:lnTo>
                    <a:pt x="322592" y="98844"/>
                  </a:lnTo>
                  <a:lnTo>
                    <a:pt x="320167" y="105625"/>
                  </a:lnTo>
                  <a:lnTo>
                    <a:pt x="316484" y="111086"/>
                  </a:lnTo>
                  <a:lnTo>
                    <a:pt x="318439" y="111175"/>
                  </a:lnTo>
                  <a:lnTo>
                    <a:pt x="330568" y="106654"/>
                  </a:lnTo>
                  <a:lnTo>
                    <a:pt x="336245" y="96672"/>
                  </a:lnTo>
                  <a:close/>
                </a:path>
                <a:path extrusionOk="0" h="282575" w="13487400">
                  <a:moveTo>
                    <a:pt x="348589" y="214071"/>
                  </a:moveTo>
                  <a:lnTo>
                    <a:pt x="332790" y="206654"/>
                  </a:lnTo>
                  <a:lnTo>
                    <a:pt x="330212" y="206654"/>
                  </a:lnTo>
                  <a:lnTo>
                    <a:pt x="327279" y="206895"/>
                  </a:lnTo>
                  <a:lnTo>
                    <a:pt x="323964" y="207416"/>
                  </a:lnTo>
                  <a:lnTo>
                    <a:pt x="324650" y="222186"/>
                  </a:lnTo>
                  <a:lnTo>
                    <a:pt x="322922" y="239483"/>
                  </a:lnTo>
                  <a:lnTo>
                    <a:pt x="324154" y="253860"/>
                  </a:lnTo>
                  <a:lnTo>
                    <a:pt x="333629" y="259867"/>
                  </a:lnTo>
                  <a:lnTo>
                    <a:pt x="335102" y="259867"/>
                  </a:lnTo>
                  <a:lnTo>
                    <a:pt x="336765" y="259676"/>
                  </a:lnTo>
                  <a:lnTo>
                    <a:pt x="338632" y="259270"/>
                  </a:lnTo>
                  <a:lnTo>
                    <a:pt x="341998" y="248640"/>
                  </a:lnTo>
                  <a:lnTo>
                    <a:pt x="348488" y="230822"/>
                  </a:lnTo>
                  <a:lnTo>
                    <a:pt x="348589" y="214071"/>
                  </a:lnTo>
                  <a:close/>
                </a:path>
                <a:path extrusionOk="0" h="282575" w="13487400">
                  <a:moveTo>
                    <a:pt x="504367" y="253847"/>
                  </a:moveTo>
                  <a:lnTo>
                    <a:pt x="493420" y="244513"/>
                  </a:lnTo>
                  <a:lnTo>
                    <a:pt x="487667" y="257276"/>
                  </a:lnTo>
                  <a:lnTo>
                    <a:pt x="474789" y="262801"/>
                  </a:lnTo>
                  <a:lnTo>
                    <a:pt x="462026" y="268414"/>
                  </a:lnTo>
                  <a:lnTo>
                    <a:pt x="456628" y="281495"/>
                  </a:lnTo>
                  <a:lnTo>
                    <a:pt x="459613" y="282219"/>
                  </a:lnTo>
                  <a:lnTo>
                    <a:pt x="462622" y="282549"/>
                  </a:lnTo>
                  <a:lnTo>
                    <a:pt x="465607" y="282549"/>
                  </a:lnTo>
                  <a:lnTo>
                    <a:pt x="485711" y="277736"/>
                  </a:lnTo>
                  <a:lnTo>
                    <a:pt x="500227" y="266547"/>
                  </a:lnTo>
                  <a:lnTo>
                    <a:pt x="504367" y="253847"/>
                  </a:lnTo>
                  <a:close/>
                </a:path>
                <a:path extrusionOk="0" h="282575" w="13487400">
                  <a:moveTo>
                    <a:pt x="667791" y="161251"/>
                  </a:moveTo>
                  <a:lnTo>
                    <a:pt x="666292" y="153416"/>
                  </a:lnTo>
                  <a:lnTo>
                    <a:pt x="655447" y="148183"/>
                  </a:lnTo>
                  <a:lnTo>
                    <a:pt x="652780" y="154787"/>
                  </a:lnTo>
                  <a:lnTo>
                    <a:pt x="648411" y="159702"/>
                  </a:lnTo>
                  <a:lnTo>
                    <a:pt x="643877" y="164414"/>
                  </a:lnTo>
                  <a:lnTo>
                    <a:pt x="640702" y="170434"/>
                  </a:lnTo>
                  <a:lnTo>
                    <a:pt x="643661" y="171157"/>
                  </a:lnTo>
                  <a:lnTo>
                    <a:pt x="646455" y="171475"/>
                  </a:lnTo>
                  <a:lnTo>
                    <a:pt x="649033" y="171475"/>
                  </a:lnTo>
                  <a:lnTo>
                    <a:pt x="661517" y="168363"/>
                  </a:lnTo>
                  <a:lnTo>
                    <a:pt x="667791" y="161251"/>
                  </a:lnTo>
                  <a:close/>
                </a:path>
                <a:path extrusionOk="0" h="282575" w="13487400">
                  <a:moveTo>
                    <a:pt x="1047026" y="112458"/>
                  </a:moveTo>
                  <a:lnTo>
                    <a:pt x="1038415" y="111074"/>
                  </a:lnTo>
                  <a:lnTo>
                    <a:pt x="1029220" y="118618"/>
                  </a:lnTo>
                  <a:lnTo>
                    <a:pt x="1013472" y="119405"/>
                  </a:lnTo>
                  <a:lnTo>
                    <a:pt x="999197" y="121615"/>
                  </a:lnTo>
                  <a:lnTo>
                    <a:pt x="994397" y="133426"/>
                  </a:lnTo>
                  <a:lnTo>
                    <a:pt x="999007" y="136906"/>
                  </a:lnTo>
                  <a:lnTo>
                    <a:pt x="1005166" y="139395"/>
                  </a:lnTo>
                  <a:lnTo>
                    <a:pt x="1012342" y="140881"/>
                  </a:lnTo>
                  <a:lnTo>
                    <a:pt x="1020038" y="141376"/>
                  </a:lnTo>
                  <a:lnTo>
                    <a:pt x="1027747" y="140881"/>
                  </a:lnTo>
                  <a:lnTo>
                    <a:pt x="1034961" y="139395"/>
                  </a:lnTo>
                  <a:lnTo>
                    <a:pt x="1041171" y="136906"/>
                  </a:lnTo>
                  <a:lnTo>
                    <a:pt x="1045883" y="133426"/>
                  </a:lnTo>
                  <a:lnTo>
                    <a:pt x="1044752" y="124675"/>
                  </a:lnTo>
                  <a:lnTo>
                    <a:pt x="1047026" y="112458"/>
                  </a:lnTo>
                  <a:close/>
                </a:path>
                <a:path extrusionOk="0" h="282575" w="13487400">
                  <a:moveTo>
                    <a:pt x="1097419" y="222288"/>
                  </a:moveTo>
                  <a:lnTo>
                    <a:pt x="1095451" y="222935"/>
                  </a:lnTo>
                  <a:lnTo>
                    <a:pt x="1093089" y="223177"/>
                  </a:lnTo>
                  <a:lnTo>
                    <a:pt x="1086726" y="223177"/>
                  </a:lnTo>
                  <a:lnTo>
                    <a:pt x="1069708" y="221170"/>
                  </a:lnTo>
                  <a:lnTo>
                    <a:pt x="1065936" y="221170"/>
                  </a:lnTo>
                  <a:lnTo>
                    <a:pt x="1058900" y="221170"/>
                  </a:lnTo>
                  <a:lnTo>
                    <a:pt x="1053579" y="222910"/>
                  </a:lnTo>
                  <a:lnTo>
                    <a:pt x="1053147" y="229654"/>
                  </a:lnTo>
                  <a:lnTo>
                    <a:pt x="1055154" y="229006"/>
                  </a:lnTo>
                  <a:lnTo>
                    <a:pt x="1057541" y="228765"/>
                  </a:lnTo>
                  <a:lnTo>
                    <a:pt x="1063967" y="228765"/>
                  </a:lnTo>
                  <a:lnTo>
                    <a:pt x="1081024" y="230771"/>
                  </a:lnTo>
                  <a:lnTo>
                    <a:pt x="1091780" y="230771"/>
                  </a:lnTo>
                  <a:lnTo>
                    <a:pt x="1097051" y="229031"/>
                  </a:lnTo>
                  <a:lnTo>
                    <a:pt x="1097419" y="222288"/>
                  </a:lnTo>
                  <a:close/>
                </a:path>
                <a:path extrusionOk="0" h="282575" w="13487400">
                  <a:moveTo>
                    <a:pt x="1097419" y="207403"/>
                  </a:moveTo>
                  <a:lnTo>
                    <a:pt x="1093419" y="197040"/>
                  </a:lnTo>
                  <a:lnTo>
                    <a:pt x="1088694" y="193548"/>
                  </a:lnTo>
                  <a:lnTo>
                    <a:pt x="1084986" y="193548"/>
                  </a:lnTo>
                  <a:lnTo>
                    <a:pt x="1081189" y="193548"/>
                  </a:lnTo>
                  <a:lnTo>
                    <a:pt x="1078458" y="197218"/>
                  </a:lnTo>
                  <a:lnTo>
                    <a:pt x="1078903" y="204558"/>
                  </a:lnTo>
                  <a:lnTo>
                    <a:pt x="1082078" y="208229"/>
                  </a:lnTo>
                  <a:lnTo>
                    <a:pt x="1092187" y="208229"/>
                  </a:lnTo>
                  <a:lnTo>
                    <a:pt x="1094625" y="207975"/>
                  </a:lnTo>
                  <a:lnTo>
                    <a:pt x="1097419" y="207403"/>
                  </a:lnTo>
                  <a:close/>
                </a:path>
                <a:path extrusionOk="0" h="282575" w="13487400">
                  <a:moveTo>
                    <a:pt x="1281582" y="89077"/>
                  </a:moveTo>
                  <a:lnTo>
                    <a:pt x="1279855" y="89255"/>
                  </a:lnTo>
                  <a:lnTo>
                    <a:pt x="1278001" y="89319"/>
                  </a:lnTo>
                  <a:lnTo>
                    <a:pt x="1267955" y="89204"/>
                  </a:lnTo>
                  <a:lnTo>
                    <a:pt x="1260398" y="89204"/>
                  </a:lnTo>
                  <a:lnTo>
                    <a:pt x="1253629" y="90030"/>
                  </a:lnTo>
                  <a:lnTo>
                    <a:pt x="1252194" y="96342"/>
                  </a:lnTo>
                  <a:lnTo>
                    <a:pt x="1256436" y="100469"/>
                  </a:lnTo>
                  <a:lnTo>
                    <a:pt x="1262126" y="102870"/>
                  </a:lnTo>
                  <a:lnTo>
                    <a:pt x="1274267" y="102870"/>
                  </a:lnTo>
                  <a:lnTo>
                    <a:pt x="1280414" y="98755"/>
                  </a:lnTo>
                  <a:lnTo>
                    <a:pt x="1281582" y="89077"/>
                  </a:lnTo>
                  <a:close/>
                </a:path>
                <a:path extrusionOk="0" h="282575" w="13487400">
                  <a:moveTo>
                    <a:pt x="1414208" y="244513"/>
                  </a:moveTo>
                  <a:lnTo>
                    <a:pt x="1412443" y="232092"/>
                  </a:lnTo>
                  <a:lnTo>
                    <a:pt x="1407071" y="223545"/>
                  </a:lnTo>
                  <a:lnTo>
                    <a:pt x="1399146" y="218605"/>
                  </a:lnTo>
                  <a:lnTo>
                    <a:pt x="1389697" y="217017"/>
                  </a:lnTo>
                  <a:lnTo>
                    <a:pt x="1382280" y="217868"/>
                  </a:lnTo>
                  <a:lnTo>
                    <a:pt x="1375016" y="220319"/>
                  </a:lnTo>
                  <a:lnTo>
                    <a:pt x="1368348" y="224294"/>
                  </a:lnTo>
                  <a:lnTo>
                    <a:pt x="1362697" y="229654"/>
                  </a:lnTo>
                  <a:lnTo>
                    <a:pt x="1368272" y="238074"/>
                  </a:lnTo>
                  <a:lnTo>
                    <a:pt x="1373860" y="240055"/>
                  </a:lnTo>
                  <a:lnTo>
                    <a:pt x="1382420" y="240055"/>
                  </a:lnTo>
                  <a:lnTo>
                    <a:pt x="1393571" y="238518"/>
                  </a:lnTo>
                  <a:lnTo>
                    <a:pt x="1401991" y="238518"/>
                  </a:lnTo>
                  <a:lnTo>
                    <a:pt x="1407807" y="239763"/>
                  </a:lnTo>
                  <a:lnTo>
                    <a:pt x="1414208" y="244513"/>
                  </a:lnTo>
                  <a:close/>
                </a:path>
                <a:path extrusionOk="0" h="282575" w="13487400">
                  <a:moveTo>
                    <a:pt x="1584769" y="76441"/>
                  </a:moveTo>
                  <a:lnTo>
                    <a:pt x="1583016" y="72961"/>
                  </a:lnTo>
                  <a:lnTo>
                    <a:pt x="1578406" y="72961"/>
                  </a:lnTo>
                  <a:lnTo>
                    <a:pt x="1574685" y="72961"/>
                  </a:lnTo>
                  <a:lnTo>
                    <a:pt x="1569123" y="75222"/>
                  </a:lnTo>
                  <a:lnTo>
                    <a:pt x="1561528" y="81584"/>
                  </a:lnTo>
                  <a:lnTo>
                    <a:pt x="1566748" y="85420"/>
                  </a:lnTo>
                  <a:lnTo>
                    <a:pt x="1571142" y="86868"/>
                  </a:lnTo>
                  <a:lnTo>
                    <a:pt x="1580045" y="86868"/>
                  </a:lnTo>
                  <a:lnTo>
                    <a:pt x="1583296" y="83388"/>
                  </a:lnTo>
                  <a:lnTo>
                    <a:pt x="1584769" y="76441"/>
                  </a:lnTo>
                  <a:close/>
                </a:path>
                <a:path extrusionOk="0" h="282575" w="13487400">
                  <a:moveTo>
                    <a:pt x="1625523" y="136626"/>
                  </a:moveTo>
                  <a:lnTo>
                    <a:pt x="1623479" y="129933"/>
                  </a:lnTo>
                  <a:lnTo>
                    <a:pt x="1613039" y="126060"/>
                  </a:lnTo>
                  <a:lnTo>
                    <a:pt x="1610360" y="140843"/>
                  </a:lnTo>
                  <a:lnTo>
                    <a:pt x="1613306" y="145770"/>
                  </a:lnTo>
                  <a:lnTo>
                    <a:pt x="1617027" y="145770"/>
                  </a:lnTo>
                  <a:lnTo>
                    <a:pt x="1622336" y="142963"/>
                  </a:lnTo>
                  <a:lnTo>
                    <a:pt x="1625523" y="136626"/>
                  </a:lnTo>
                  <a:close/>
                </a:path>
                <a:path extrusionOk="0" h="282575" w="13487400">
                  <a:moveTo>
                    <a:pt x="1642338" y="221983"/>
                  </a:moveTo>
                  <a:lnTo>
                    <a:pt x="1635188" y="215023"/>
                  </a:lnTo>
                  <a:lnTo>
                    <a:pt x="1631353" y="224421"/>
                  </a:lnTo>
                  <a:lnTo>
                    <a:pt x="1624114" y="235064"/>
                  </a:lnTo>
                  <a:lnTo>
                    <a:pt x="1620545" y="244932"/>
                  </a:lnTo>
                  <a:lnTo>
                    <a:pt x="1627733" y="252006"/>
                  </a:lnTo>
                  <a:lnTo>
                    <a:pt x="1631530" y="242392"/>
                  </a:lnTo>
                  <a:lnTo>
                    <a:pt x="1638757" y="231736"/>
                  </a:lnTo>
                  <a:lnTo>
                    <a:pt x="1642338" y="221983"/>
                  </a:lnTo>
                  <a:close/>
                </a:path>
                <a:path extrusionOk="0" h="282575" w="13487400">
                  <a:moveTo>
                    <a:pt x="1671980" y="133438"/>
                  </a:moveTo>
                  <a:lnTo>
                    <a:pt x="1642338" y="155562"/>
                  </a:lnTo>
                  <a:lnTo>
                    <a:pt x="1644865" y="155651"/>
                  </a:lnTo>
                  <a:lnTo>
                    <a:pt x="1655102" y="153644"/>
                  </a:lnTo>
                  <a:lnTo>
                    <a:pt x="1662176" y="148450"/>
                  </a:lnTo>
                  <a:lnTo>
                    <a:pt x="1667383" y="141300"/>
                  </a:lnTo>
                  <a:lnTo>
                    <a:pt x="1671980" y="133438"/>
                  </a:lnTo>
                  <a:close/>
                </a:path>
                <a:path extrusionOk="0" h="282575" w="13487400">
                  <a:moveTo>
                    <a:pt x="1942338" y="121818"/>
                  </a:moveTo>
                  <a:lnTo>
                    <a:pt x="1940267" y="115074"/>
                  </a:lnTo>
                  <a:lnTo>
                    <a:pt x="1929828" y="111074"/>
                  </a:lnTo>
                  <a:lnTo>
                    <a:pt x="1927136" y="125996"/>
                  </a:lnTo>
                  <a:lnTo>
                    <a:pt x="1930133" y="130962"/>
                  </a:lnTo>
                  <a:lnTo>
                    <a:pt x="1933879" y="130962"/>
                  </a:lnTo>
                  <a:lnTo>
                    <a:pt x="1939175" y="128155"/>
                  </a:lnTo>
                  <a:lnTo>
                    <a:pt x="1942338" y="121818"/>
                  </a:lnTo>
                  <a:close/>
                </a:path>
                <a:path extrusionOk="0" h="282575" w="13487400">
                  <a:moveTo>
                    <a:pt x="1966645" y="192659"/>
                  </a:moveTo>
                  <a:lnTo>
                    <a:pt x="1937042" y="215023"/>
                  </a:lnTo>
                  <a:lnTo>
                    <a:pt x="1939290" y="215087"/>
                  </a:lnTo>
                  <a:lnTo>
                    <a:pt x="1949653" y="213029"/>
                  </a:lnTo>
                  <a:lnTo>
                    <a:pt x="1956790" y="207721"/>
                  </a:lnTo>
                  <a:lnTo>
                    <a:pt x="1962023" y="200494"/>
                  </a:lnTo>
                  <a:lnTo>
                    <a:pt x="1966645" y="192659"/>
                  </a:lnTo>
                  <a:close/>
                </a:path>
                <a:path extrusionOk="0" h="282575" w="13487400">
                  <a:moveTo>
                    <a:pt x="1985645" y="138988"/>
                  </a:moveTo>
                  <a:lnTo>
                    <a:pt x="1981314" y="126060"/>
                  </a:lnTo>
                  <a:lnTo>
                    <a:pt x="1978393" y="125653"/>
                  </a:lnTo>
                  <a:lnTo>
                    <a:pt x="1975650" y="125450"/>
                  </a:lnTo>
                  <a:lnTo>
                    <a:pt x="1973097" y="125450"/>
                  </a:lnTo>
                  <a:lnTo>
                    <a:pt x="1964931" y="126339"/>
                  </a:lnTo>
                  <a:lnTo>
                    <a:pt x="1958555" y="129108"/>
                  </a:lnTo>
                  <a:lnTo>
                    <a:pt x="1954174" y="133883"/>
                  </a:lnTo>
                  <a:lnTo>
                    <a:pt x="1951964" y="140804"/>
                  </a:lnTo>
                  <a:lnTo>
                    <a:pt x="1953196" y="140652"/>
                  </a:lnTo>
                  <a:lnTo>
                    <a:pt x="1958327" y="140589"/>
                  </a:lnTo>
                  <a:lnTo>
                    <a:pt x="1968614" y="141325"/>
                  </a:lnTo>
                  <a:lnTo>
                    <a:pt x="1979485" y="141325"/>
                  </a:lnTo>
                  <a:lnTo>
                    <a:pt x="1985645" y="138988"/>
                  </a:lnTo>
                  <a:close/>
                </a:path>
                <a:path extrusionOk="0" h="282575" w="13487400">
                  <a:moveTo>
                    <a:pt x="2018157" y="244525"/>
                  </a:moveTo>
                  <a:lnTo>
                    <a:pt x="2016887" y="244690"/>
                  </a:lnTo>
                  <a:lnTo>
                    <a:pt x="2011680" y="244754"/>
                  </a:lnTo>
                  <a:lnTo>
                    <a:pt x="2001342" y="244005"/>
                  </a:lnTo>
                  <a:lnTo>
                    <a:pt x="1998954" y="244005"/>
                  </a:lnTo>
                  <a:lnTo>
                    <a:pt x="1990509" y="244005"/>
                  </a:lnTo>
                  <a:lnTo>
                    <a:pt x="1984463" y="246341"/>
                  </a:lnTo>
                  <a:lnTo>
                    <a:pt x="1988794" y="259270"/>
                  </a:lnTo>
                  <a:lnTo>
                    <a:pt x="1998522" y="258000"/>
                  </a:lnTo>
                  <a:lnTo>
                    <a:pt x="2006815" y="255358"/>
                  </a:lnTo>
                  <a:lnTo>
                    <a:pt x="2013445" y="250977"/>
                  </a:lnTo>
                  <a:lnTo>
                    <a:pt x="2018157" y="244525"/>
                  </a:lnTo>
                  <a:close/>
                </a:path>
                <a:path extrusionOk="0" h="282575" w="13487400">
                  <a:moveTo>
                    <a:pt x="2032850" y="170421"/>
                  </a:moveTo>
                  <a:lnTo>
                    <a:pt x="2019312" y="171615"/>
                  </a:lnTo>
                  <a:lnTo>
                    <a:pt x="2007120" y="174218"/>
                  </a:lnTo>
                  <a:lnTo>
                    <a:pt x="1996795" y="178612"/>
                  </a:lnTo>
                  <a:lnTo>
                    <a:pt x="1988807" y="185178"/>
                  </a:lnTo>
                  <a:lnTo>
                    <a:pt x="1991995" y="185420"/>
                  </a:lnTo>
                  <a:lnTo>
                    <a:pt x="1995068" y="185547"/>
                  </a:lnTo>
                  <a:lnTo>
                    <a:pt x="1998014" y="185547"/>
                  </a:lnTo>
                  <a:lnTo>
                    <a:pt x="2009648" y="184746"/>
                  </a:lnTo>
                  <a:lnTo>
                    <a:pt x="2019528" y="182130"/>
                  </a:lnTo>
                  <a:lnTo>
                    <a:pt x="2027364" y="177457"/>
                  </a:lnTo>
                  <a:lnTo>
                    <a:pt x="2032850" y="170421"/>
                  </a:lnTo>
                  <a:close/>
                </a:path>
                <a:path extrusionOk="0" h="282575" w="13487400">
                  <a:moveTo>
                    <a:pt x="2059851" y="96456"/>
                  </a:moveTo>
                  <a:lnTo>
                    <a:pt x="2047506" y="89077"/>
                  </a:lnTo>
                  <a:lnTo>
                    <a:pt x="2043722" y="98552"/>
                  </a:lnTo>
                  <a:lnTo>
                    <a:pt x="2036584" y="109118"/>
                  </a:lnTo>
                  <a:lnTo>
                    <a:pt x="2033117" y="118922"/>
                  </a:lnTo>
                  <a:lnTo>
                    <a:pt x="2040331" y="126060"/>
                  </a:lnTo>
                  <a:lnTo>
                    <a:pt x="2047557" y="114985"/>
                  </a:lnTo>
                  <a:lnTo>
                    <a:pt x="2056968" y="105105"/>
                  </a:lnTo>
                  <a:lnTo>
                    <a:pt x="2059851" y="96456"/>
                  </a:lnTo>
                  <a:close/>
                </a:path>
                <a:path extrusionOk="0" h="282575" w="13487400">
                  <a:moveTo>
                    <a:pt x="2105406" y="41059"/>
                  </a:moveTo>
                  <a:lnTo>
                    <a:pt x="2101329" y="37388"/>
                  </a:lnTo>
                  <a:lnTo>
                    <a:pt x="2095182" y="35979"/>
                  </a:lnTo>
                  <a:lnTo>
                    <a:pt x="2090483" y="35979"/>
                  </a:lnTo>
                  <a:lnTo>
                    <a:pt x="2085733" y="38366"/>
                  </a:lnTo>
                  <a:lnTo>
                    <a:pt x="2084324" y="44475"/>
                  </a:lnTo>
                  <a:lnTo>
                    <a:pt x="2091817" y="44475"/>
                  </a:lnTo>
                  <a:lnTo>
                    <a:pt x="2093290" y="50584"/>
                  </a:lnTo>
                  <a:lnTo>
                    <a:pt x="2099297" y="52082"/>
                  </a:lnTo>
                  <a:lnTo>
                    <a:pt x="2105393" y="46228"/>
                  </a:lnTo>
                  <a:lnTo>
                    <a:pt x="2105406" y="41059"/>
                  </a:lnTo>
                  <a:close/>
                </a:path>
                <a:path extrusionOk="0" h="282575" w="13487400">
                  <a:moveTo>
                    <a:pt x="2375979" y="257530"/>
                  </a:moveTo>
                  <a:lnTo>
                    <a:pt x="2371763" y="244525"/>
                  </a:lnTo>
                  <a:lnTo>
                    <a:pt x="2368905" y="244170"/>
                  </a:lnTo>
                  <a:lnTo>
                    <a:pt x="2366213" y="243992"/>
                  </a:lnTo>
                  <a:lnTo>
                    <a:pt x="2363711" y="243992"/>
                  </a:lnTo>
                  <a:lnTo>
                    <a:pt x="2355329" y="244856"/>
                  </a:lnTo>
                  <a:lnTo>
                    <a:pt x="2348827" y="247561"/>
                  </a:lnTo>
                  <a:lnTo>
                    <a:pt x="2344356" y="252310"/>
                  </a:lnTo>
                  <a:lnTo>
                    <a:pt x="2342121" y="259270"/>
                  </a:lnTo>
                  <a:lnTo>
                    <a:pt x="2343175" y="259156"/>
                  </a:lnTo>
                  <a:lnTo>
                    <a:pt x="2347925" y="259118"/>
                  </a:lnTo>
                  <a:lnTo>
                    <a:pt x="2358555" y="259892"/>
                  </a:lnTo>
                  <a:lnTo>
                    <a:pt x="2369642" y="259892"/>
                  </a:lnTo>
                  <a:lnTo>
                    <a:pt x="2375979" y="257530"/>
                  </a:lnTo>
                  <a:close/>
                </a:path>
                <a:path extrusionOk="0" h="282575" w="13487400">
                  <a:moveTo>
                    <a:pt x="2452636" y="237248"/>
                  </a:moveTo>
                  <a:lnTo>
                    <a:pt x="2451316" y="225666"/>
                  </a:lnTo>
                  <a:lnTo>
                    <a:pt x="2446236" y="217754"/>
                  </a:lnTo>
                  <a:lnTo>
                    <a:pt x="2438895" y="212140"/>
                  </a:lnTo>
                  <a:lnTo>
                    <a:pt x="2430792" y="207403"/>
                  </a:lnTo>
                  <a:lnTo>
                    <a:pt x="2430792" y="215011"/>
                  </a:lnTo>
                  <a:lnTo>
                    <a:pt x="2424760" y="216395"/>
                  </a:lnTo>
                  <a:lnTo>
                    <a:pt x="2423274" y="222275"/>
                  </a:lnTo>
                  <a:lnTo>
                    <a:pt x="2430551" y="224840"/>
                  </a:lnTo>
                  <a:lnTo>
                    <a:pt x="2439263" y="235673"/>
                  </a:lnTo>
                  <a:lnTo>
                    <a:pt x="2446629" y="238112"/>
                  </a:lnTo>
                  <a:lnTo>
                    <a:pt x="2448344" y="238112"/>
                  </a:lnTo>
                  <a:lnTo>
                    <a:pt x="2450312" y="237845"/>
                  </a:lnTo>
                  <a:lnTo>
                    <a:pt x="2452636" y="237248"/>
                  </a:lnTo>
                  <a:close/>
                </a:path>
                <a:path extrusionOk="0" h="282575" w="13487400">
                  <a:moveTo>
                    <a:pt x="2500884" y="248437"/>
                  </a:moveTo>
                  <a:lnTo>
                    <a:pt x="2489530" y="237261"/>
                  </a:lnTo>
                  <a:lnTo>
                    <a:pt x="2490114" y="252895"/>
                  </a:lnTo>
                  <a:lnTo>
                    <a:pt x="2481465" y="263956"/>
                  </a:lnTo>
                  <a:lnTo>
                    <a:pt x="2475014" y="272745"/>
                  </a:lnTo>
                  <a:lnTo>
                    <a:pt x="2482240" y="281508"/>
                  </a:lnTo>
                  <a:lnTo>
                    <a:pt x="2491130" y="269748"/>
                  </a:lnTo>
                  <a:lnTo>
                    <a:pt x="2499385" y="258991"/>
                  </a:lnTo>
                  <a:lnTo>
                    <a:pt x="2500884" y="248437"/>
                  </a:lnTo>
                  <a:close/>
                </a:path>
                <a:path extrusionOk="0" h="282575" w="13487400">
                  <a:moveTo>
                    <a:pt x="2526296" y="140804"/>
                  </a:moveTo>
                  <a:lnTo>
                    <a:pt x="2524760" y="140538"/>
                  </a:lnTo>
                  <a:lnTo>
                    <a:pt x="2523375" y="140423"/>
                  </a:lnTo>
                  <a:lnTo>
                    <a:pt x="2522105" y="140423"/>
                  </a:lnTo>
                  <a:lnTo>
                    <a:pt x="2516543" y="140423"/>
                  </a:lnTo>
                  <a:lnTo>
                    <a:pt x="2503551" y="149618"/>
                  </a:lnTo>
                  <a:lnTo>
                    <a:pt x="2495677" y="149618"/>
                  </a:lnTo>
                  <a:lnTo>
                    <a:pt x="2492895" y="149199"/>
                  </a:lnTo>
                  <a:lnTo>
                    <a:pt x="2489530" y="148183"/>
                  </a:lnTo>
                  <a:lnTo>
                    <a:pt x="2489847" y="157226"/>
                  </a:lnTo>
                  <a:lnTo>
                    <a:pt x="2489987" y="166382"/>
                  </a:lnTo>
                  <a:lnTo>
                    <a:pt x="2491752" y="173875"/>
                  </a:lnTo>
                  <a:lnTo>
                    <a:pt x="2496985" y="177914"/>
                  </a:lnTo>
                  <a:lnTo>
                    <a:pt x="2503703" y="167957"/>
                  </a:lnTo>
                  <a:lnTo>
                    <a:pt x="2513253" y="160883"/>
                  </a:lnTo>
                  <a:lnTo>
                    <a:pt x="2522004" y="153047"/>
                  </a:lnTo>
                  <a:lnTo>
                    <a:pt x="2526296" y="140804"/>
                  </a:lnTo>
                  <a:close/>
                </a:path>
                <a:path extrusionOk="0" h="282575" w="13487400">
                  <a:moveTo>
                    <a:pt x="2585809" y="254317"/>
                  </a:moveTo>
                  <a:lnTo>
                    <a:pt x="2585262" y="244513"/>
                  </a:lnTo>
                  <a:lnTo>
                    <a:pt x="2574480" y="247802"/>
                  </a:lnTo>
                  <a:lnTo>
                    <a:pt x="2568791" y="249440"/>
                  </a:lnTo>
                  <a:lnTo>
                    <a:pt x="2557500" y="249440"/>
                  </a:lnTo>
                  <a:lnTo>
                    <a:pt x="2551900" y="247802"/>
                  </a:lnTo>
                  <a:lnTo>
                    <a:pt x="2541295" y="244513"/>
                  </a:lnTo>
                  <a:lnTo>
                    <a:pt x="2543987" y="258483"/>
                  </a:lnTo>
                  <a:lnTo>
                    <a:pt x="2552458" y="266611"/>
                  </a:lnTo>
                  <a:lnTo>
                    <a:pt x="2564536" y="271157"/>
                  </a:lnTo>
                  <a:lnTo>
                    <a:pt x="2578112" y="274358"/>
                  </a:lnTo>
                  <a:lnTo>
                    <a:pt x="2580640" y="267601"/>
                  </a:lnTo>
                  <a:lnTo>
                    <a:pt x="2583738" y="261467"/>
                  </a:lnTo>
                  <a:lnTo>
                    <a:pt x="2585809" y="254317"/>
                  </a:lnTo>
                  <a:close/>
                </a:path>
                <a:path extrusionOk="0" h="282575" w="13487400">
                  <a:moveTo>
                    <a:pt x="2629585" y="237261"/>
                  </a:moveTo>
                  <a:lnTo>
                    <a:pt x="2607424" y="237261"/>
                  </a:lnTo>
                  <a:lnTo>
                    <a:pt x="2606852" y="245821"/>
                  </a:lnTo>
                  <a:lnTo>
                    <a:pt x="2604008" y="252183"/>
                  </a:lnTo>
                  <a:lnTo>
                    <a:pt x="2600985" y="258457"/>
                  </a:lnTo>
                  <a:lnTo>
                    <a:pt x="2599944" y="266763"/>
                  </a:lnTo>
                  <a:lnTo>
                    <a:pt x="2601811" y="266560"/>
                  </a:lnTo>
                  <a:lnTo>
                    <a:pt x="2620645" y="266573"/>
                  </a:lnTo>
                  <a:lnTo>
                    <a:pt x="2628112" y="265861"/>
                  </a:lnTo>
                  <a:lnTo>
                    <a:pt x="2629585" y="259270"/>
                  </a:lnTo>
                  <a:lnTo>
                    <a:pt x="2620708" y="258584"/>
                  </a:lnTo>
                  <a:lnTo>
                    <a:pt x="2612072" y="257200"/>
                  </a:lnTo>
                  <a:lnTo>
                    <a:pt x="2614892" y="244525"/>
                  </a:lnTo>
                  <a:lnTo>
                    <a:pt x="2620708" y="242798"/>
                  </a:lnTo>
                  <a:lnTo>
                    <a:pt x="2629293" y="244170"/>
                  </a:lnTo>
                  <a:lnTo>
                    <a:pt x="2629585" y="237261"/>
                  </a:lnTo>
                  <a:close/>
                </a:path>
                <a:path extrusionOk="0" h="282575" w="13487400">
                  <a:moveTo>
                    <a:pt x="2725394" y="103835"/>
                  </a:moveTo>
                  <a:lnTo>
                    <a:pt x="2713304" y="100863"/>
                  </a:lnTo>
                  <a:lnTo>
                    <a:pt x="2700693" y="100126"/>
                  </a:lnTo>
                  <a:lnTo>
                    <a:pt x="2687485" y="97561"/>
                  </a:lnTo>
                  <a:lnTo>
                    <a:pt x="2673604" y="89077"/>
                  </a:lnTo>
                  <a:lnTo>
                    <a:pt x="2673223" y="99758"/>
                  </a:lnTo>
                  <a:lnTo>
                    <a:pt x="2679115" y="107162"/>
                  </a:lnTo>
                  <a:lnTo>
                    <a:pt x="2689110" y="111455"/>
                  </a:lnTo>
                  <a:lnTo>
                    <a:pt x="2700998" y="112839"/>
                  </a:lnTo>
                  <a:lnTo>
                    <a:pt x="2708897" y="112242"/>
                  </a:lnTo>
                  <a:lnTo>
                    <a:pt x="2716034" y="110502"/>
                  </a:lnTo>
                  <a:lnTo>
                    <a:pt x="2721749" y="107683"/>
                  </a:lnTo>
                  <a:lnTo>
                    <a:pt x="2725394" y="103835"/>
                  </a:lnTo>
                  <a:close/>
                </a:path>
                <a:path extrusionOk="0" h="282575" w="13487400">
                  <a:moveTo>
                    <a:pt x="2768968" y="80479"/>
                  </a:moveTo>
                  <a:lnTo>
                    <a:pt x="2762186" y="66827"/>
                  </a:lnTo>
                  <a:lnTo>
                    <a:pt x="2760827" y="74028"/>
                  </a:lnTo>
                  <a:lnTo>
                    <a:pt x="2753195" y="74980"/>
                  </a:lnTo>
                  <a:lnTo>
                    <a:pt x="2727210" y="74853"/>
                  </a:lnTo>
                  <a:lnTo>
                    <a:pt x="2720035" y="75679"/>
                  </a:lnTo>
                  <a:lnTo>
                    <a:pt x="2717939" y="81572"/>
                  </a:lnTo>
                  <a:lnTo>
                    <a:pt x="2717622" y="91719"/>
                  </a:lnTo>
                  <a:lnTo>
                    <a:pt x="2721394" y="97815"/>
                  </a:lnTo>
                  <a:lnTo>
                    <a:pt x="2725407" y="103822"/>
                  </a:lnTo>
                  <a:lnTo>
                    <a:pt x="2741815" y="99593"/>
                  </a:lnTo>
                  <a:lnTo>
                    <a:pt x="2759252" y="91592"/>
                  </a:lnTo>
                  <a:lnTo>
                    <a:pt x="2768968" y="80479"/>
                  </a:lnTo>
                  <a:close/>
                </a:path>
                <a:path extrusionOk="0" h="282575" w="13487400">
                  <a:moveTo>
                    <a:pt x="2806230" y="73977"/>
                  </a:moveTo>
                  <a:lnTo>
                    <a:pt x="2805239" y="65595"/>
                  </a:lnTo>
                  <a:lnTo>
                    <a:pt x="2798864" y="59055"/>
                  </a:lnTo>
                  <a:lnTo>
                    <a:pt x="2789605" y="54800"/>
                  </a:lnTo>
                  <a:lnTo>
                    <a:pt x="2779941" y="53276"/>
                  </a:lnTo>
                  <a:lnTo>
                    <a:pt x="2774365" y="53276"/>
                  </a:lnTo>
                  <a:lnTo>
                    <a:pt x="2769984" y="55105"/>
                  </a:lnTo>
                  <a:lnTo>
                    <a:pt x="2769438" y="59220"/>
                  </a:lnTo>
                  <a:lnTo>
                    <a:pt x="2778201" y="62839"/>
                  </a:lnTo>
                  <a:lnTo>
                    <a:pt x="2785605" y="67792"/>
                  </a:lnTo>
                  <a:lnTo>
                    <a:pt x="2793504" y="72174"/>
                  </a:lnTo>
                  <a:lnTo>
                    <a:pt x="2803779" y="74053"/>
                  </a:lnTo>
                  <a:lnTo>
                    <a:pt x="2806230" y="73977"/>
                  </a:lnTo>
                  <a:close/>
                </a:path>
                <a:path extrusionOk="0" h="282575" w="13487400">
                  <a:moveTo>
                    <a:pt x="2857779" y="89065"/>
                  </a:moveTo>
                  <a:lnTo>
                    <a:pt x="2851289" y="83375"/>
                  </a:lnTo>
                  <a:lnTo>
                    <a:pt x="2846806" y="81305"/>
                  </a:lnTo>
                  <a:lnTo>
                    <a:pt x="2843961" y="81305"/>
                  </a:lnTo>
                  <a:lnTo>
                    <a:pt x="2840202" y="81305"/>
                  </a:lnTo>
                  <a:lnTo>
                    <a:pt x="2839262" y="84899"/>
                  </a:lnTo>
                  <a:lnTo>
                    <a:pt x="2841256" y="92087"/>
                  </a:lnTo>
                  <a:lnTo>
                    <a:pt x="2844190" y="95694"/>
                  </a:lnTo>
                  <a:lnTo>
                    <a:pt x="2850946" y="95694"/>
                  </a:lnTo>
                  <a:lnTo>
                    <a:pt x="2854261" y="93903"/>
                  </a:lnTo>
                  <a:lnTo>
                    <a:pt x="2857779" y="89065"/>
                  </a:lnTo>
                  <a:close/>
                </a:path>
                <a:path extrusionOk="0" h="282575" w="13487400">
                  <a:moveTo>
                    <a:pt x="2887205" y="241896"/>
                  </a:moveTo>
                  <a:lnTo>
                    <a:pt x="2879928" y="237261"/>
                  </a:lnTo>
                  <a:lnTo>
                    <a:pt x="2876829" y="243268"/>
                  </a:lnTo>
                  <a:lnTo>
                    <a:pt x="2870860" y="246494"/>
                  </a:lnTo>
                  <a:lnTo>
                    <a:pt x="2865755" y="250596"/>
                  </a:lnTo>
                  <a:lnTo>
                    <a:pt x="2865234" y="259270"/>
                  </a:lnTo>
                  <a:lnTo>
                    <a:pt x="2866923" y="260007"/>
                  </a:lnTo>
                  <a:lnTo>
                    <a:pt x="2868638" y="260337"/>
                  </a:lnTo>
                  <a:lnTo>
                    <a:pt x="2870339" y="260337"/>
                  </a:lnTo>
                  <a:lnTo>
                    <a:pt x="2879814" y="257073"/>
                  </a:lnTo>
                  <a:lnTo>
                    <a:pt x="2886303" y="249720"/>
                  </a:lnTo>
                  <a:lnTo>
                    <a:pt x="2887205" y="241896"/>
                  </a:lnTo>
                  <a:close/>
                </a:path>
                <a:path extrusionOk="0" h="282575" w="13487400">
                  <a:moveTo>
                    <a:pt x="3116097" y="43738"/>
                  </a:moveTo>
                  <a:lnTo>
                    <a:pt x="3115627" y="36995"/>
                  </a:lnTo>
                  <a:lnTo>
                    <a:pt x="3113671" y="37299"/>
                  </a:lnTo>
                  <a:lnTo>
                    <a:pt x="3111843" y="37439"/>
                  </a:lnTo>
                  <a:lnTo>
                    <a:pt x="3104692" y="37439"/>
                  </a:lnTo>
                  <a:lnTo>
                    <a:pt x="3100311" y="36118"/>
                  </a:lnTo>
                  <a:lnTo>
                    <a:pt x="3093021" y="33464"/>
                  </a:lnTo>
                  <a:lnTo>
                    <a:pt x="3090113" y="32143"/>
                  </a:lnTo>
                  <a:lnTo>
                    <a:pt x="3087636" y="32143"/>
                  </a:lnTo>
                  <a:lnTo>
                    <a:pt x="3084055" y="32143"/>
                  </a:lnTo>
                  <a:lnTo>
                    <a:pt x="3081388" y="34925"/>
                  </a:lnTo>
                  <a:lnTo>
                    <a:pt x="3078721" y="44475"/>
                  </a:lnTo>
                  <a:lnTo>
                    <a:pt x="3080397" y="43865"/>
                  </a:lnTo>
                  <a:lnTo>
                    <a:pt x="3082442" y="43637"/>
                  </a:lnTo>
                  <a:lnTo>
                    <a:pt x="3087890" y="43637"/>
                  </a:lnTo>
                  <a:lnTo>
                    <a:pt x="3102343" y="45440"/>
                  </a:lnTo>
                  <a:lnTo>
                    <a:pt x="3111639" y="45440"/>
                  </a:lnTo>
                  <a:lnTo>
                    <a:pt x="3116097" y="43738"/>
                  </a:lnTo>
                  <a:close/>
                </a:path>
                <a:path extrusionOk="0" h="282575" w="13487400">
                  <a:moveTo>
                    <a:pt x="3226104" y="148183"/>
                  </a:moveTo>
                  <a:lnTo>
                    <a:pt x="3189262" y="148183"/>
                  </a:lnTo>
                  <a:lnTo>
                    <a:pt x="3189135" y="157340"/>
                  </a:lnTo>
                  <a:lnTo>
                    <a:pt x="3187903" y="165379"/>
                  </a:lnTo>
                  <a:lnTo>
                    <a:pt x="3185553" y="172262"/>
                  </a:lnTo>
                  <a:lnTo>
                    <a:pt x="3182061" y="177914"/>
                  </a:lnTo>
                  <a:lnTo>
                    <a:pt x="3198368" y="175856"/>
                  </a:lnTo>
                  <a:lnTo>
                    <a:pt x="3211309" y="170395"/>
                  </a:lnTo>
                  <a:lnTo>
                    <a:pt x="3220631" y="161251"/>
                  </a:lnTo>
                  <a:lnTo>
                    <a:pt x="3226104" y="148183"/>
                  </a:lnTo>
                  <a:close/>
                </a:path>
                <a:path extrusionOk="0" h="282575" w="13487400">
                  <a:moveTo>
                    <a:pt x="3292360" y="34467"/>
                  </a:moveTo>
                  <a:lnTo>
                    <a:pt x="3285045" y="29730"/>
                  </a:lnTo>
                  <a:lnTo>
                    <a:pt x="3282404" y="36258"/>
                  </a:lnTo>
                  <a:lnTo>
                    <a:pt x="3278060" y="41122"/>
                  </a:lnTo>
                  <a:lnTo>
                    <a:pt x="3273552" y="45885"/>
                  </a:lnTo>
                  <a:lnTo>
                    <a:pt x="3270415" y="52082"/>
                  </a:lnTo>
                  <a:lnTo>
                    <a:pt x="3272040" y="52781"/>
                  </a:lnTo>
                  <a:lnTo>
                    <a:pt x="3273704" y="53086"/>
                  </a:lnTo>
                  <a:lnTo>
                    <a:pt x="3275355" y="53086"/>
                  </a:lnTo>
                  <a:lnTo>
                    <a:pt x="3284880" y="49796"/>
                  </a:lnTo>
                  <a:lnTo>
                    <a:pt x="3291433" y="42367"/>
                  </a:lnTo>
                  <a:lnTo>
                    <a:pt x="3292360" y="34467"/>
                  </a:lnTo>
                  <a:close/>
                </a:path>
                <a:path extrusionOk="0" h="282575" w="13487400">
                  <a:moveTo>
                    <a:pt x="3488220" y="156413"/>
                  </a:moveTo>
                  <a:lnTo>
                    <a:pt x="3486912" y="151650"/>
                  </a:lnTo>
                  <a:lnTo>
                    <a:pt x="3481895" y="148831"/>
                  </a:lnTo>
                  <a:lnTo>
                    <a:pt x="3475037" y="147904"/>
                  </a:lnTo>
                  <a:lnTo>
                    <a:pt x="3468039" y="147904"/>
                  </a:lnTo>
                  <a:lnTo>
                    <a:pt x="3461080" y="150533"/>
                  </a:lnTo>
                  <a:lnTo>
                    <a:pt x="3462070" y="155549"/>
                  </a:lnTo>
                  <a:lnTo>
                    <a:pt x="3462248" y="155511"/>
                  </a:lnTo>
                  <a:lnTo>
                    <a:pt x="3466960" y="156324"/>
                  </a:lnTo>
                  <a:lnTo>
                    <a:pt x="3474948" y="158318"/>
                  </a:lnTo>
                  <a:lnTo>
                    <a:pt x="3481997" y="160820"/>
                  </a:lnTo>
                  <a:lnTo>
                    <a:pt x="3483927" y="163156"/>
                  </a:lnTo>
                  <a:lnTo>
                    <a:pt x="3488220" y="156413"/>
                  </a:lnTo>
                  <a:close/>
                </a:path>
                <a:path extrusionOk="0" h="282575" w="13487400">
                  <a:moveTo>
                    <a:pt x="3572522" y="163156"/>
                  </a:moveTo>
                  <a:lnTo>
                    <a:pt x="3569563" y="161671"/>
                  </a:lnTo>
                  <a:lnTo>
                    <a:pt x="3558565" y="154381"/>
                  </a:lnTo>
                  <a:lnTo>
                    <a:pt x="3550818" y="154381"/>
                  </a:lnTo>
                  <a:lnTo>
                    <a:pt x="3546564" y="154381"/>
                  </a:lnTo>
                  <a:lnTo>
                    <a:pt x="3543287" y="156578"/>
                  </a:lnTo>
                  <a:lnTo>
                    <a:pt x="3542881" y="163156"/>
                  </a:lnTo>
                  <a:lnTo>
                    <a:pt x="3544443" y="162344"/>
                  </a:lnTo>
                  <a:lnTo>
                    <a:pt x="3545979" y="162001"/>
                  </a:lnTo>
                  <a:lnTo>
                    <a:pt x="3551402" y="162001"/>
                  </a:lnTo>
                  <a:lnTo>
                    <a:pt x="3555047" y="164388"/>
                  </a:lnTo>
                  <a:lnTo>
                    <a:pt x="3561600" y="169151"/>
                  </a:lnTo>
                  <a:lnTo>
                    <a:pt x="3564496" y="171538"/>
                  </a:lnTo>
                  <a:lnTo>
                    <a:pt x="3569233" y="171538"/>
                  </a:lnTo>
                  <a:lnTo>
                    <a:pt x="3571125" y="169418"/>
                  </a:lnTo>
                  <a:lnTo>
                    <a:pt x="3572522" y="163156"/>
                  </a:lnTo>
                  <a:close/>
                </a:path>
                <a:path extrusionOk="0" h="282575" w="13487400">
                  <a:moveTo>
                    <a:pt x="3633279" y="19177"/>
                  </a:moveTo>
                  <a:lnTo>
                    <a:pt x="3631539" y="12255"/>
                  </a:lnTo>
                  <a:lnTo>
                    <a:pt x="3626929" y="8458"/>
                  </a:lnTo>
                  <a:lnTo>
                    <a:pt x="3620465" y="7302"/>
                  </a:lnTo>
                  <a:lnTo>
                    <a:pt x="3608641" y="9753"/>
                  </a:lnTo>
                  <a:lnTo>
                    <a:pt x="3598799" y="15697"/>
                  </a:lnTo>
                  <a:lnTo>
                    <a:pt x="3595141" y="23050"/>
                  </a:lnTo>
                  <a:lnTo>
                    <a:pt x="3601897" y="29718"/>
                  </a:lnTo>
                  <a:lnTo>
                    <a:pt x="3602278" y="23139"/>
                  </a:lnTo>
                  <a:lnTo>
                    <a:pt x="3605504" y="20942"/>
                  </a:lnTo>
                  <a:lnTo>
                    <a:pt x="3617353" y="20942"/>
                  </a:lnTo>
                  <a:lnTo>
                    <a:pt x="3628250" y="28232"/>
                  </a:lnTo>
                  <a:lnTo>
                    <a:pt x="3631158" y="29718"/>
                  </a:lnTo>
                  <a:lnTo>
                    <a:pt x="3633279" y="19177"/>
                  </a:lnTo>
                  <a:close/>
                </a:path>
                <a:path extrusionOk="0" h="282575" w="13487400">
                  <a:moveTo>
                    <a:pt x="3756672" y="207403"/>
                  </a:moveTo>
                  <a:lnTo>
                    <a:pt x="3753129" y="203987"/>
                  </a:lnTo>
                  <a:lnTo>
                    <a:pt x="3749192" y="202438"/>
                  </a:lnTo>
                  <a:lnTo>
                    <a:pt x="3745293" y="202438"/>
                  </a:lnTo>
                  <a:lnTo>
                    <a:pt x="3738422" y="202438"/>
                  </a:lnTo>
                  <a:lnTo>
                    <a:pt x="3731615" y="207225"/>
                  </a:lnTo>
                  <a:lnTo>
                    <a:pt x="3727056" y="215023"/>
                  </a:lnTo>
                  <a:lnTo>
                    <a:pt x="3737470" y="215468"/>
                  </a:lnTo>
                  <a:lnTo>
                    <a:pt x="3743502" y="219811"/>
                  </a:lnTo>
                  <a:lnTo>
                    <a:pt x="3751402" y="219811"/>
                  </a:lnTo>
                  <a:lnTo>
                    <a:pt x="3753866" y="217055"/>
                  </a:lnTo>
                  <a:lnTo>
                    <a:pt x="3756672" y="207403"/>
                  </a:lnTo>
                  <a:close/>
                </a:path>
                <a:path extrusionOk="0" h="282575" w="13487400">
                  <a:moveTo>
                    <a:pt x="3940810" y="36995"/>
                  </a:moveTo>
                  <a:lnTo>
                    <a:pt x="3932059" y="33375"/>
                  </a:lnTo>
                  <a:lnTo>
                    <a:pt x="3924693" y="28422"/>
                  </a:lnTo>
                  <a:lnTo>
                    <a:pt x="3916769" y="24053"/>
                  </a:lnTo>
                  <a:lnTo>
                    <a:pt x="3906316" y="22174"/>
                  </a:lnTo>
                  <a:lnTo>
                    <a:pt x="3903992" y="22250"/>
                  </a:lnTo>
                  <a:lnTo>
                    <a:pt x="3904996" y="30657"/>
                  </a:lnTo>
                  <a:lnTo>
                    <a:pt x="3911358" y="37198"/>
                  </a:lnTo>
                  <a:lnTo>
                    <a:pt x="3920604" y="41452"/>
                  </a:lnTo>
                  <a:lnTo>
                    <a:pt x="3930243" y="42964"/>
                  </a:lnTo>
                  <a:lnTo>
                    <a:pt x="3935857" y="42964"/>
                  </a:lnTo>
                  <a:lnTo>
                    <a:pt x="3940264" y="41135"/>
                  </a:lnTo>
                  <a:lnTo>
                    <a:pt x="3940810" y="36995"/>
                  </a:lnTo>
                  <a:close/>
                </a:path>
                <a:path extrusionOk="0" h="282575" w="13487400">
                  <a:moveTo>
                    <a:pt x="3999496" y="44475"/>
                  </a:moveTo>
                  <a:lnTo>
                    <a:pt x="3998887" y="35725"/>
                  </a:lnTo>
                  <a:lnTo>
                    <a:pt x="3993248" y="28625"/>
                  </a:lnTo>
                  <a:lnTo>
                    <a:pt x="3984675" y="23863"/>
                  </a:lnTo>
                  <a:lnTo>
                    <a:pt x="3975290" y="22123"/>
                  </a:lnTo>
                  <a:lnTo>
                    <a:pt x="3969474" y="22123"/>
                  </a:lnTo>
                  <a:lnTo>
                    <a:pt x="3964444" y="24384"/>
                  </a:lnTo>
                  <a:lnTo>
                    <a:pt x="3962641" y="29718"/>
                  </a:lnTo>
                  <a:lnTo>
                    <a:pt x="3973284" y="37820"/>
                  </a:lnTo>
                  <a:lnTo>
                    <a:pt x="3981170" y="40170"/>
                  </a:lnTo>
                  <a:lnTo>
                    <a:pt x="3988993" y="40995"/>
                  </a:lnTo>
                  <a:lnTo>
                    <a:pt x="3999496" y="44475"/>
                  </a:lnTo>
                  <a:close/>
                </a:path>
                <a:path extrusionOk="0" h="282575" w="13487400">
                  <a:moveTo>
                    <a:pt x="4323816" y="229654"/>
                  </a:moveTo>
                  <a:lnTo>
                    <a:pt x="4323346" y="219824"/>
                  </a:lnTo>
                  <a:lnTo>
                    <a:pt x="4320006" y="212839"/>
                  </a:lnTo>
                  <a:lnTo>
                    <a:pt x="4313809" y="208673"/>
                  </a:lnTo>
                  <a:lnTo>
                    <a:pt x="4304766" y="207289"/>
                  </a:lnTo>
                  <a:lnTo>
                    <a:pt x="4302696" y="207327"/>
                  </a:lnTo>
                  <a:lnTo>
                    <a:pt x="4301591" y="207403"/>
                  </a:lnTo>
                  <a:lnTo>
                    <a:pt x="4302150" y="217195"/>
                  </a:lnTo>
                  <a:lnTo>
                    <a:pt x="4305376" y="224218"/>
                  </a:lnTo>
                  <a:lnTo>
                    <a:pt x="4311294" y="228434"/>
                  </a:lnTo>
                  <a:lnTo>
                    <a:pt x="4319968" y="229844"/>
                  </a:lnTo>
                  <a:lnTo>
                    <a:pt x="4321187" y="229844"/>
                  </a:lnTo>
                  <a:lnTo>
                    <a:pt x="4322470" y="229781"/>
                  </a:lnTo>
                  <a:lnTo>
                    <a:pt x="4323816" y="229654"/>
                  </a:lnTo>
                  <a:close/>
                </a:path>
                <a:path extrusionOk="0" h="282575" w="13487400">
                  <a:moveTo>
                    <a:pt x="4618926" y="58623"/>
                  </a:moveTo>
                  <a:lnTo>
                    <a:pt x="4618482" y="52070"/>
                  </a:lnTo>
                  <a:lnTo>
                    <a:pt x="4614164" y="47510"/>
                  </a:lnTo>
                  <a:lnTo>
                    <a:pt x="4606442" y="44704"/>
                  </a:lnTo>
                  <a:lnTo>
                    <a:pt x="4599165" y="44704"/>
                  </a:lnTo>
                  <a:lnTo>
                    <a:pt x="4590275" y="44704"/>
                  </a:lnTo>
                  <a:lnTo>
                    <a:pt x="4582071" y="48895"/>
                  </a:lnTo>
                  <a:lnTo>
                    <a:pt x="4581601" y="59220"/>
                  </a:lnTo>
                  <a:lnTo>
                    <a:pt x="4583201" y="58610"/>
                  </a:lnTo>
                  <a:lnTo>
                    <a:pt x="4585170" y="58394"/>
                  </a:lnTo>
                  <a:lnTo>
                    <a:pt x="4590580" y="58394"/>
                  </a:lnTo>
                  <a:lnTo>
                    <a:pt x="4605337" y="60312"/>
                  </a:lnTo>
                  <a:lnTo>
                    <a:pt x="4614570" y="60312"/>
                  </a:lnTo>
                  <a:lnTo>
                    <a:pt x="4618926" y="58623"/>
                  </a:lnTo>
                  <a:close/>
                </a:path>
                <a:path extrusionOk="0" h="282575" w="13487400">
                  <a:moveTo>
                    <a:pt x="4699279" y="66840"/>
                  </a:moveTo>
                  <a:lnTo>
                    <a:pt x="4693221" y="65709"/>
                  </a:lnTo>
                  <a:lnTo>
                    <a:pt x="4688459" y="65252"/>
                  </a:lnTo>
                  <a:lnTo>
                    <a:pt x="4684788" y="65252"/>
                  </a:lnTo>
                  <a:lnTo>
                    <a:pt x="4676267" y="65252"/>
                  </a:lnTo>
                  <a:lnTo>
                    <a:pt x="4673625" y="67741"/>
                  </a:lnTo>
                  <a:lnTo>
                    <a:pt x="4675175" y="72707"/>
                  </a:lnTo>
                  <a:lnTo>
                    <a:pt x="4679353" y="75184"/>
                  </a:lnTo>
                  <a:lnTo>
                    <a:pt x="4689259" y="75184"/>
                  </a:lnTo>
                  <a:lnTo>
                    <a:pt x="4694834" y="73063"/>
                  </a:lnTo>
                  <a:lnTo>
                    <a:pt x="4699279" y="66840"/>
                  </a:lnTo>
                  <a:close/>
                </a:path>
                <a:path extrusionOk="0" h="282575" w="13487400">
                  <a:moveTo>
                    <a:pt x="4704981" y="221132"/>
                  </a:moveTo>
                  <a:lnTo>
                    <a:pt x="4699279" y="215023"/>
                  </a:lnTo>
                  <a:lnTo>
                    <a:pt x="4689399" y="221005"/>
                  </a:lnTo>
                  <a:lnTo>
                    <a:pt x="4686947" y="225336"/>
                  </a:lnTo>
                  <a:lnTo>
                    <a:pt x="4689602" y="227965"/>
                  </a:lnTo>
                  <a:lnTo>
                    <a:pt x="4695025" y="228854"/>
                  </a:lnTo>
                  <a:lnTo>
                    <a:pt x="4700727" y="228003"/>
                  </a:lnTo>
                  <a:lnTo>
                    <a:pt x="4704753" y="225450"/>
                  </a:lnTo>
                  <a:lnTo>
                    <a:pt x="4704981" y="221132"/>
                  </a:lnTo>
                  <a:close/>
                </a:path>
                <a:path extrusionOk="0" h="282575" w="13487400">
                  <a:moveTo>
                    <a:pt x="5097221" y="96329"/>
                  </a:moveTo>
                  <a:lnTo>
                    <a:pt x="5096243" y="87896"/>
                  </a:lnTo>
                  <a:lnTo>
                    <a:pt x="5092293" y="81584"/>
                  </a:lnTo>
                  <a:lnTo>
                    <a:pt x="5086502" y="77622"/>
                  </a:lnTo>
                  <a:lnTo>
                    <a:pt x="5080012" y="76250"/>
                  </a:lnTo>
                  <a:lnTo>
                    <a:pt x="5073751" y="76250"/>
                  </a:lnTo>
                  <a:lnTo>
                    <a:pt x="5068074" y="80213"/>
                  </a:lnTo>
                  <a:lnTo>
                    <a:pt x="5067579" y="89077"/>
                  </a:lnTo>
                  <a:lnTo>
                    <a:pt x="5068735" y="88938"/>
                  </a:lnTo>
                  <a:lnTo>
                    <a:pt x="5069789" y="88874"/>
                  </a:lnTo>
                  <a:lnTo>
                    <a:pt x="5076228" y="88874"/>
                  </a:lnTo>
                  <a:lnTo>
                    <a:pt x="5090249" y="96380"/>
                  </a:lnTo>
                  <a:lnTo>
                    <a:pt x="5097221" y="96329"/>
                  </a:lnTo>
                  <a:close/>
                </a:path>
                <a:path extrusionOk="0" h="282575" w="13487400">
                  <a:moveTo>
                    <a:pt x="5531663" y="103822"/>
                  </a:moveTo>
                  <a:lnTo>
                    <a:pt x="5530393" y="102489"/>
                  </a:lnTo>
                  <a:lnTo>
                    <a:pt x="5528716" y="101942"/>
                  </a:lnTo>
                  <a:lnTo>
                    <a:pt x="5526862" y="101942"/>
                  </a:lnTo>
                  <a:lnTo>
                    <a:pt x="5519953" y="101942"/>
                  </a:lnTo>
                  <a:lnTo>
                    <a:pt x="5510454" y="109448"/>
                  </a:lnTo>
                  <a:lnTo>
                    <a:pt x="5507596" y="114757"/>
                  </a:lnTo>
                  <a:lnTo>
                    <a:pt x="5508968" y="116154"/>
                  </a:lnTo>
                  <a:lnTo>
                    <a:pt x="5511812" y="116154"/>
                  </a:lnTo>
                  <a:lnTo>
                    <a:pt x="5518442" y="114731"/>
                  </a:lnTo>
                  <a:lnTo>
                    <a:pt x="5525808" y="111315"/>
                  </a:lnTo>
                  <a:lnTo>
                    <a:pt x="5531129" y="107251"/>
                  </a:lnTo>
                  <a:lnTo>
                    <a:pt x="5531663" y="103822"/>
                  </a:lnTo>
                  <a:close/>
                </a:path>
                <a:path extrusionOk="0" h="282575" w="13487400">
                  <a:moveTo>
                    <a:pt x="6098806" y="170421"/>
                  </a:moveTo>
                  <a:lnTo>
                    <a:pt x="6093053" y="170370"/>
                  </a:lnTo>
                  <a:lnTo>
                    <a:pt x="6087084" y="170040"/>
                  </a:lnTo>
                  <a:lnTo>
                    <a:pt x="6081458" y="170040"/>
                  </a:lnTo>
                  <a:lnTo>
                    <a:pt x="6069939" y="170776"/>
                  </a:lnTo>
                  <a:lnTo>
                    <a:pt x="6060795" y="173901"/>
                  </a:lnTo>
                  <a:lnTo>
                    <a:pt x="6055322" y="180733"/>
                  </a:lnTo>
                  <a:lnTo>
                    <a:pt x="6054839" y="192659"/>
                  </a:lnTo>
                  <a:lnTo>
                    <a:pt x="6068123" y="189534"/>
                  </a:lnTo>
                  <a:lnTo>
                    <a:pt x="6079947" y="184785"/>
                  </a:lnTo>
                  <a:lnTo>
                    <a:pt x="6090209" y="178422"/>
                  </a:lnTo>
                  <a:lnTo>
                    <a:pt x="6098806" y="170421"/>
                  </a:lnTo>
                  <a:close/>
                </a:path>
                <a:path extrusionOk="0" h="282575" w="13487400">
                  <a:moveTo>
                    <a:pt x="6217221" y="136702"/>
                  </a:moveTo>
                  <a:lnTo>
                    <a:pt x="6215113" y="127711"/>
                  </a:lnTo>
                  <a:lnTo>
                    <a:pt x="6210185" y="121564"/>
                  </a:lnTo>
                  <a:lnTo>
                    <a:pt x="6202121" y="118567"/>
                  </a:lnTo>
                  <a:lnTo>
                    <a:pt x="6201448" y="127152"/>
                  </a:lnTo>
                  <a:lnTo>
                    <a:pt x="6198616" y="133553"/>
                  </a:lnTo>
                  <a:lnTo>
                    <a:pt x="6195669" y="139865"/>
                  </a:lnTo>
                  <a:lnTo>
                    <a:pt x="6194628" y="148170"/>
                  </a:lnTo>
                  <a:lnTo>
                    <a:pt x="6216815" y="148170"/>
                  </a:lnTo>
                  <a:lnTo>
                    <a:pt x="6217221" y="136702"/>
                  </a:lnTo>
                  <a:close/>
                </a:path>
                <a:path extrusionOk="0" h="282575" w="13487400">
                  <a:moveTo>
                    <a:pt x="6238964" y="266750"/>
                  </a:moveTo>
                  <a:lnTo>
                    <a:pt x="6237198" y="255409"/>
                  </a:lnTo>
                  <a:lnTo>
                    <a:pt x="6230290" y="249415"/>
                  </a:lnTo>
                  <a:lnTo>
                    <a:pt x="6220307" y="246532"/>
                  </a:lnTo>
                  <a:lnTo>
                    <a:pt x="6209322" y="244513"/>
                  </a:lnTo>
                  <a:lnTo>
                    <a:pt x="6211011" y="255854"/>
                  </a:lnTo>
                  <a:lnTo>
                    <a:pt x="6217996" y="261810"/>
                  </a:lnTo>
                  <a:lnTo>
                    <a:pt x="6228067" y="264693"/>
                  </a:lnTo>
                  <a:lnTo>
                    <a:pt x="6238964" y="266750"/>
                  </a:lnTo>
                  <a:close/>
                </a:path>
                <a:path extrusionOk="0" h="282575" w="13487400">
                  <a:moveTo>
                    <a:pt x="6386296" y="200164"/>
                  </a:moveTo>
                  <a:lnTo>
                    <a:pt x="6381902" y="199377"/>
                  </a:lnTo>
                  <a:lnTo>
                    <a:pt x="6377978" y="199047"/>
                  </a:lnTo>
                  <a:lnTo>
                    <a:pt x="6374371" y="199047"/>
                  </a:lnTo>
                  <a:lnTo>
                    <a:pt x="6363411" y="200088"/>
                  </a:lnTo>
                  <a:lnTo>
                    <a:pt x="6353861" y="202526"/>
                  </a:lnTo>
                  <a:lnTo>
                    <a:pt x="6344666" y="205308"/>
                  </a:lnTo>
                  <a:lnTo>
                    <a:pt x="6334785" y="207416"/>
                  </a:lnTo>
                  <a:lnTo>
                    <a:pt x="6338544" y="214452"/>
                  </a:lnTo>
                  <a:lnTo>
                    <a:pt x="6344463" y="219367"/>
                  </a:lnTo>
                  <a:lnTo>
                    <a:pt x="6351816" y="222262"/>
                  </a:lnTo>
                  <a:lnTo>
                    <a:pt x="6359893" y="223215"/>
                  </a:lnTo>
                  <a:lnTo>
                    <a:pt x="6370307" y="221678"/>
                  </a:lnTo>
                  <a:lnTo>
                    <a:pt x="6379197" y="217195"/>
                  </a:lnTo>
                  <a:lnTo>
                    <a:pt x="6385052" y="209969"/>
                  </a:lnTo>
                  <a:lnTo>
                    <a:pt x="6386296" y="200164"/>
                  </a:lnTo>
                  <a:close/>
                </a:path>
                <a:path extrusionOk="0" h="282575" w="13487400">
                  <a:moveTo>
                    <a:pt x="6445263" y="96329"/>
                  </a:moveTo>
                  <a:lnTo>
                    <a:pt x="6444805" y="85559"/>
                  </a:lnTo>
                  <a:lnTo>
                    <a:pt x="6438519" y="80695"/>
                  </a:lnTo>
                  <a:lnTo>
                    <a:pt x="6430048" y="78066"/>
                  </a:lnTo>
                  <a:lnTo>
                    <a:pt x="6423076" y="73977"/>
                  </a:lnTo>
                  <a:lnTo>
                    <a:pt x="6423393" y="84823"/>
                  </a:lnTo>
                  <a:lnTo>
                    <a:pt x="6429654" y="89738"/>
                  </a:lnTo>
                  <a:lnTo>
                    <a:pt x="6438163" y="92354"/>
                  </a:lnTo>
                  <a:lnTo>
                    <a:pt x="6445263" y="96329"/>
                  </a:lnTo>
                  <a:close/>
                </a:path>
                <a:path extrusionOk="0" h="282575" w="13487400">
                  <a:moveTo>
                    <a:pt x="6769278" y="200152"/>
                  </a:moveTo>
                  <a:lnTo>
                    <a:pt x="6765861" y="199986"/>
                  </a:lnTo>
                  <a:lnTo>
                    <a:pt x="6764236" y="199986"/>
                  </a:lnTo>
                  <a:lnTo>
                    <a:pt x="6753479" y="200926"/>
                  </a:lnTo>
                  <a:lnTo>
                    <a:pt x="6744614" y="203746"/>
                  </a:lnTo>
                  <a:lnTo>
                    <a:pt x="6737629" y="208445"/>
                  </a:lnTo>
                  <a:lnTo>
                    <a:pt x="6732473" y="215011"/>
                  </a:lnTo>
                  <a:lnTo>
                    <a:pt x="6740461" y="215480"/>
                  </a:lnTo>
                  <a:lnTo>
                    <a:pt x="6744221" y="215480"/>
                  </a:lnTo>
                  <a:lnTo>
                    <a:pt x="6753669" y="214871"/>
                  </a:lnTo>
                  <a:lnTo>
                    <a:pt x="6761429" y="212585"/>
                  </a:lnTo>
                  <a:lnTo>
                    <a:pt x="6766865" y="207911"/>
                  </a:lnTo>
                  <a:lnTo>
                    <a:pt x="6769278" y="200152"/>
                  </a:lnTo>
                  <a:close/>
                </a:path>
                <a:path extrusionOk="0" h="282575" w="13487400">
                  <a:moveTo>
                    <a:pt x="7108241" y="29718"/>
                  </a:moveTo>
                  <a:lnTo>
                    <a:pt x="7093255" y="29718"/>
                  </a:lnTo>
                  <a:lnTo>
                    <a:pt x="7093255" y="44475"/>
                  </a:lnTo>
                  <a:lnTo>
                    <a:pt x="7108241" y="44475"/>
                  </a:lnTo>
                  <a:lnTo>
                    <a:pt x="7108241" y="29718"/>
                  </a:lnTo>
                  <a:close/>
                </a:path>
                <a:path extrusionOk="0" h="282575" w="13487400">
                  <a:moveTo>
                    <a:pt x="7292365" y="133426"/>
                  </a:moveTo>
                  <a:lnTo>
                    <a:pt x="7288682" y="133235"/>
                  </a:lnTo>
                  <a:lnTo>
                    <a:pt x="7286930" y="133235"/>
                  </a:lnTo>
                  <a:lnTo>
                    <a:pt x="7276325" y="134175"/>
                  </a:lnTo>
                  <a:lnTo>
                    <a:pt x="7267575" y="136982"/>
                  </a:lnTo>
                  <a:lnTo>
                    <a:pt x="7260653" y="141655"/>
                  </a:lnTo>
                  <a:lnTo>
                    <a:pt x="7255510" y="148170"/>
                  </a:lnTo>
                  <a:lnTo>
                    <a:pt x="7263473" y="148640"/>
                  </a:lnTo>
                  <a:lnTo>
                    <a:pt x="7267245" y="148640"/>
                  </a:lnTo>
                  <a:lnTo>
                    <a:pt x="7276668" y="148043"/>
                  </a:lnTo>
                  <a:lnTo>
                    <a:pt x="7284466" y="145757"/>
                  </a:lnTo>
                  <a:lnTo>
                    <a:pt x="7289927" y="141122"/>
                  </a:lnTo>
                  <a:lnTo>
                    <a:pt x="7292365" y="133426"/>
                  </a:lnTo>
                  <a:close/>
                </a:path>
                <a:path extrusionOk="0" h="282575" w="13487400">
                  <a:moveTo>
                    <a:pt x="7373201" y="163156"/>
                  </a:moveTo>
                  <a:lnTo>
                    <a:pt x="7363346" y="165277"/>
                  </a:lnTo>
                  <a:lnTo>
                    <a:pt x="7354176" y="168071"/>
                  </a:lnTo>
                  <a:lnTo>
                    <a:pt x="7344664" y="170535"/>
                  </a:lnTo>
                  <a:lnTo>
                    <a:pt x="7333755" y="171577"/>
                  </a:lnTo>
                  <a:lnTo>
                    <a:pt x="7330122" y="171577"/>
                  </a:lnTo>
                  <a:lnTo>
                    <a:pt x="7326160" y="171234"/>
                  </a:lnTo>
                  <a:lnTo>
                    <a:pt x="7321715" y="170421"/>
                  </a:lnTo>
                  <a:lnTo>
                    <a:pt x="7323125" y="180886"/>
                  </a:lnTo>
                  <a:lnTo>
                    <a:pt x="7327214" y="187934"/>
                  </a:lnTo>
                  <a:lnTo>
                    <a:pt x="7333272" y="191909"/>
                  </a:lnTo>
                  <a:lnTo>
                    <a:pt x="7340638" y="193154"/>
                  </a:lnTo>
                  <a:lnTo>
                    <a:pt x="7352500" y="190715"/>
                  </a:lnTo>
                  <a:lnTo>
                    <a:pt x="7363409" y="184137"/>
                  </a:lnTo>
                  <a:lnTo>
                    <a:pt x="7371080" y="174574"/>
                  </a:lnTo>
                  <a:lnTo>
                    <a:pt x="7373201" y="163156"/>
                  </a:lnTo>
                  <a:close/>
                </a:path>
                <a:path extrusionOk="0" h="282575" w="13487400">
                  <a:moveTo>
                    <a:pt x="7380719" y="36995"/>
                  </a:moveTo>
                  <a:lnTo>
                    <a:pt x="7374864" y="35953"/>
                  </a:lnTo>
                  <a:lnTo>
                    <a:pt x="7370216" y="35521"/>
                  </a:lnTo>
                  <a:lnTo>
                    <a:pt x="7366584" y="35521"/>
                  </a:lnTo>
                  <a:lnTo>
                    <a:pt x="7357834" y="35521"/>
                  </a:lnTo>
                  <a:lnTo>
                    <a:pt x="7355027" y="38023"/>
                  </a:lnTo>
                  <a:lnTo>
                    <a:pt x="7356361" y="43053"/>
                  </a:lnTo>
                  <a:lnTo>
                    <a:pt x="7360513" y="45554"/>
                  </a:lnTo>
                  <a:lnTo>
                    <a:pt x="7370470" y="45554"/>
                  </a:lnTo>
                  <a:lnTo>
                    <a:pt x="7376160" y="43370"/>
                  </a:lnTo>
                  <a:lnTo>
                    <a:pt x="7380719" y="36995"/>
                  </a:lnTo>
                  <a:close/>
                </a:path>
                <a:path extrusionOk="0" h="282575" w="13487400">
                  <a:moveTo>
                    <a:pt x="8110512" y="27901"/>
                  </a:moveTo>
                  <a:lnTo>
                    <a:pt x="8109864" y="22250"/>
                  </a:lnTo>
                  <a:lnTo>
                    <a:pt x="8106257" y="22733"/>
                  </a:lnTo>
                  <a:lnTo>
                    <a:pt x="8102917" y="22961"/>
                  </a:lnTo>
                  <a:lnTo>
                    <a:pt x="8099793" y="22961"/>
                  </a:lnTo>
                  <a:lnTo>
                    <a:pt x="8091665" y="22390"/>
                  </a:lnTo>
                  <a:lnTo>
                    <a:pt x="8084591" y="20777"/>
                  </a:lnTo>
                  <a:lnTo>
                    <a:pt x="8078406" y="18262"/>
                  </a:lnTo>
                  <a:lnTo>
                    <a:pt x="8072958" y="14986"/>
                  </a:lnTo>
                  <a:lnTo>
                    <a:pt x="8071434" y="22567"/>
                  </a:lnTo>
                  <a:lnTo>
                    <a:pt x="8074800" y="27698"/>
                  </a:lnTo>
                  <a:lnTo>
                    <a:pt x="8081454" y="30619"/>
                  </a:lnTo>
                  <a:lnTo>
                    <a:pt x="8089836" y="31546"/>
                  </a:lnTo>
                  <a:lnTo>
                    <a:pt x="8100034" y="31546"/>
                  </a:lnTo>
                  <a:lnTo>
                    <a:pt x="8110512" y="27901"/>
                  </a:lnTo>
                  <a:close/>
                </a:path>
                <a:path extrusionOk="0" h="282575" w="13487400">
                  <a:moveTo>
                    <a:pt x="8455927" y="22250"/>
                  </a:moveTo>
                  <a:lnTo>
                    <a:pt x="8450059" y="19011"/>
                  </a:lnTo>
                  <a:lnTo>
                    <a:pt x="8448091" y="11772"/>
                  </a:lnTo>
                  <a:lnTo>
                    <a:pt x="8446376" y="4203"/>
                  </a:lnTo>
                  <a:lnTo>
                    <a:pt x="8441309" y="0"/>
                  </a:lnTo>
                  <a:lnTo>
                    <a:pt x="8434819" y="7696"/>
                  </a:lnTo>
                  <a:lnTo>
                    <a:pt x="8435251" y="17602"/>
                  </a:lnTo>
                  <a:lnTo>
                    <a:pt x="8440255" y="26149"/>
                  </a:lnTo>
                  <a:lnTo>
                    <a:pt x="8447468" y="29794"/>
                  </a:lnTo>
                  <a:lnTo>
                    <a:pt x="8450567" y="29794"/>
                  </a:lnTo>
                  <a:lnTo>
                    <a:pt x="8453628" y="27647"/>
                  </a:lnTo>
                  <a:lnTo>
                    <a:pt x="8455927" y="22250"/>
                  </a:lnTo>
                  <a:close/>
                </a:path>
                <a:path extrusionOk="0" h="282575" w="13487400">
                  <a:moveTo>
                    <a:pt x="8573948" y="52082"/>
                  </a:moveTo>
                  <a:lnTo>
                    <a:pt x="8570125" y="49555"/>
                  </a:lnTo>
                  <a:lnTo>
                    <a:pt x="8563775" y="46659"/>
                  </a:lnTo>
                  <a:lnTo>
                    <a:pt x="8556142" y="44272"/>
                  </a:lnTo>
                  <a:lnTo>
                    <a:pt x="8548446" y="43281"/>
                  </a:lnTo>
                  <a:lnTo>
                    <a:pt x="8542528" y="43281"/>
                  </a:lnTo>
                  <a:lnTo>
                    <a:pt x="8537765" y="45516"/>
                  </a:lnTo>
                  <a:lnTo>
                    <a:pt x="8537080" y="52082"/>
                  </a:lnTo>
                  <a:lnTo>
                    <a:pt x="8538185" y="51701"/>
                  </a:lnTo>
                  <a:lnTo>
                    <a:pt x="8539328" y="51523"/>
                  </a:lnTo>
                  <a:lnTo>
                    <a:pt x="8544750" y="51523"/>
                  </a:lnTo>
                  <a:lnTo>
                    <a:pt x="8549284" y="53822"/>
                  </a:lnTo>
                  <a:lnTo>
                    <a:pt x="8557971" y="58420"/>
                  </a:lnTo>
                  <a:lnTo>
                    <a:pt x="8562149" y="60718"/>
                  </a:lnTo>
                  <a:lnTo>
                    <a:pt x="8569173" y="60718"/>
                  </a:lnTo>
                  <a:lnTo>
                    <a:pt x="8572043" y="58547"/>
                  </a:lnTo>
                  <a:lnTo>
                    <a:pt x="8573948" y="52082"/>
                  </a:lnTo>
                  <a:close/>
                </a:path>
                <a:path extrusionOk="0" h="282575" w="13487400">
                  <a:moveTo>
                    <a:pt x="8610790" y="266763"/>
                  </a:moveTo>
                  <a:lnTo>
                    <a:pt x="8610524" y="258800"/>
                  </a:lnTo>
                  <a:lnTo>
                    <a:pt x="8609609" y="251460"/>
                  </a:lnTo>
                  <a:lnTo>
                    <a:pt x="8606714" y="246075"/>
                  </a:lnTo>
                  <a:lnTo>
                    <a:pt x="8600503" y="243992"/>
                  </a:lnTo>
                  <a:lnTo>
                    <a:pt x="8599208" y="243992"/>
                  </a:lnTo>
                  <a:lnTo>
                    <a:pt x="8597735" y="244157"/>
                  </a:lnTo>
                  <a:lnTo>
                    <a:pt x="8596071" y="244525"/>
                  </a:lnTo>
                  <a:lnTo>
                    <a:pt x="8596071" y="259270"/>
                  </a:lnTo>
                  <a:lnTo>
                    <a:pt x="8603323" y="259270"/>
                  </a:lnTo>
                  <a:lnTo>
                    <a:pt x="8605012" y="265264"/>
                  </a:lnTo>
                  <a:lnTo>
                    <a:pt x="8610790" y="266763"/>
                  </a:lnTo>
                  <a:close/>
                </a:path>
                <a:path extrusionOk="0" h="282575" w="13487400">
                  <a:moveTo>
                    <a:pt x="8662327" y="126060"/>
                  </a:moveTo>
                  <a:lnTo>
                    <a:pt x="8647608" y="126060"/>
                  </a:lnTo>
                  <a:lnTo>
                    <a:pt x="8647608" y="133438"/>
                  </a:lnTo>
                  <a:lnTo>
                    <a:pt x="8641867" y="134823"/>
                  </a:lnTo>
                  <a:lnTo>
                    <a:pt x="8640115" y="140804"/>
                  </a:lnTo>
                  <a:lnTo>
                    <a:pt x="8648941" y="140385"/>
                  </a:lnTo>
                  <a:lnTo>
                    <a:pt x="8656828" y="139052"/>
                  </a:lnTo>
                  <a:lnTo>
                    <a:pt x="8661908" y="134912"/>
                  </a:lnTo>
                  <a:lnTo>
                    <a:pt x="8662327" y="126060"/>
                  </a:lnTo>
                  <a:close/>
                </a:path>
                <a:path extrusionOk="0" h="282575" w="13487400">
                  <a:moveTo>
                    <a:pt x="8935263" y="191922"/>
                  </a:moveTo>
                  <a:lnTo>
                    <a:pt x="8934780" y="185178"/>
                  </a:lnTo>
                  <a:lnTo>
                    <a:pt x="8933180" y="185788"/>
                  </a:lnTo>
                  <a:lnTo>
                    <a:pt x="8931199" y="186016"/>
                  </a:lnTo>
                  <a:lnTo>
                    <a:pt x="8925814" y="186016"/>
                  </a:lnTo>
                  <a:lnTo>
                    <a:pt x="8911272" y="184162"/>
                  </a:lnTo>
                  <a:lnTo>
                    <a:pt x="8908085" y="184162"/>
                  </a:lnTo>
                  <a:lnTo>
                    <a:pt x="8901925" y="184162"/>
                  </a:lnTo>
                  <a:lnTo>
                    <a:pt x="8897429" y="185889"/>
                  </a:lnTo>
                  <a:lnTo>
                    <a:pt x="8897912" y="192659"/>
                  </a:lnTo>
                  <a:lnTo>
                    <a:pt x="8899588" y="192024"/>
                  </a:lnTo>
                  <a:lnTo>
                    <a:pt x="8901646" y="191782"/>
                  </a:lnTo>
                  <a:lnTo>
                    <a:pt x="8907132" y="191782"/>
                  </a:lnTo>
                  <a:lnTo>
                    <a:pt x="8921636" y="193649"/>
                  </a:lnTo>
                  <a:lnTo>
                    <a:pt x="8930869" y="193649"/>
                  </a:lnTo>
                  <a:lnTo>
                    <a:pt x="8935263" y="191922"/>
                  </a:lnTo>
                  <a:close/>
                </a:path>
                <a:path extrusionOk="0" h="282575" w="13487400">
                  <a:moveTo>
                    <a:pt x="9118956" y="66827"/>
                  </a:moveTo>
                  <a:lnTo>
                    <a:pt x="9117000" y="66713"/>
                  </a:lnTo>
                  <a:lnTo>
                    <a:pt x="9116085" y="66713"/>
                  </a:lnTo>
                  <a:lnTo>
                    <a:pt x="9106014" y="68757"/>
                  </a:lnTo>
                  <a:lnTo>
                    <a:pt x="9099042" y="74015"/>
                  </a:lnTo>
                  <a:lnTo>
                    <a:pt x="9093975" y="81216"/>
                  </a:lnTo>
                  <a:lnTo>
                    <a:pt x="9089568" y="89077"/>
                  </a:lnTo>
                  <a:lnTo>
                    <a:pt x="9092222" y="89357"/>
                  </a:lnTo>
                  <a:lnTo>
                    <a:pt x="9094737" y="89509"/>
                  </a:lnTo>
                  <a:lnTo>
                    <a:pt x="9097112" y="89509"/>
                  </a:lnTo>
                  <a:lnTo>
                    <a:pt x="9107081" y="88315"/>
                  </a:lnTo>
                  <a:lnTo>
                    <a:pt x="9114345" y="84429"/>
                  </a:lnTo>
                  <a:lnTo>
                    <a:pt x="9118460" y="77419"/>
                  </a:lnTo>
                  <a:lnTo>
                    <a:pt x="9118956" y="66827"/>
                  </a:lnTo>
                  <a:close/>
                </a:path>
                <a:path extrusionOk="0" h="282575" w="13487400">
                  <a:moveTo>
                    <a:pt x="9171432" y="146685"/>
                  </a:moveTo>
                  <a:lnTo>
                    <a:pt x="9170175" y="141097"/>
                  </a:lnTo>
                  <a:lnTo>
                    <a:pt x="9163253" y="133438"/>
                  </a:lnTo>
                  <a:lnTo>
                    <a:pt x="9157970" y="141338"/>
                  </a:lnTo>
                  <a:lnTo>
                    <a:pt x="9157487" y="146900"/>
                  </a:lnTo>
                  <a:lnTo>
                    <a:pt x="9160192" y="150177"/>
                  </a:lnTo>
                  <a:lnTo>
                    <a:pt x="9164485" y="151257"/>
                  </a:lnTo>
                  <a:lnTo>
                    <a:pt x="9168917" y="150101"/>
                  </a:lnTo>
                  <a:lnTo>
                    <a:pt x="9171432" y="146685"/>
                  </a:lnTo>
                  <a:close/>
                </a:path>
                <a:path extrusionOk="0" h="282575" w="13487400">
                  <a:moveTo>
                    <a:pt x="13487019" y="66840"/>
                  </a:moveTo>
                  <a:lnTo>
                    <a:pt x="13480961" y="65709"/>
                  </a:lnTo>
                  <a:lnTo>
                    <a:pt x="13476199" y="65252"/>
                  </a:lnTo>
                  <a:lnTo>
                    <a:pt x="13472516" y="65252"/>
                  </a:lnTo>
                  <a:lnTo>
                    <a:pt x="13463994" y="65252"/>
                  </a:lnTo>
                  <a:lnTo>
                    <a:pt x="13461365" y="67741"/>
                  </a:lnTo>
                  <a:lnTo>
                    <a:pt x="13462940" y="72707"/>
                  </a:lnTo>
                  <a:lnTo>
                    <a:pt x="13467131" y="75184"/>
                  </a:lnTo>
                  <a:lnTo>
                    <a:pt x="13477037" y="75184"/>
                  </a:lnTo>
                  <a:lnTo>
                    <a:pt x="13482600" y="73063"/>
                  </a:lnTo>
                  <a:lnTo>
                    <a:pt x="13487019" y="668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10" name="Google Shape;9510;gefe2f4b35a_0_4785"/>
            <p:cNvSpPr/>
            <p:nvPr/>
          </p:nvSpPr>
          <p:spPr>
            <a:xfrm>
              <a:off x="79222" y="6336347"/>
              <a:ext cx="9521825" cy="267334"/>
            </a:xfrm>
            <a:custGeom>
              <a:rect b="b" l="l" r="r" t="t"/>
              <a:pathLst>
                <a:path extrusionOk="0" h="267334" w="9521825">
                  <a:moveTo>
                    <a:pt x="24333" y="52209"/>
                  </a:moveTo>
                  <a:lnTo>
                    <a:pt x="16510" y="46126"/>
                  </a:lnTo>
                  <a:lnTo>
                    <a:pt x="10820" y="43916"/>
                  </a:lnTo>
                  <a:lnTo>
                    <a:pt x="6972" y="43916"/>
                  </a:lnTo>
                  <a:lnTo>
                    <a:pt x="1854" y="43916"/>
                  </a:lnTo>
                  <a:lnTo>
                    <a:pt x="0" y="47815"/>
                  </a:lnTo>
                  <a:lnTo>
                    <a:pt x="1511" y="55626"/>
                  </a:lnTo>
                  <a:lnTo>
                    <a:pt x="4876" y="59524"/>
                  </a:lnTo>
                  <a:lnTo>
                    <a:pt x="13995" y="59524"/>
                  </a:lnTo>
                  <a:lnTo>
                    <a:pt x="18783" y="57556"/>
                  </a:lnTo>
                  <a:lnTo>
                    <a:pt x="24333" y="52209"/>
                  </a:lnTo>
                  <a:close/>
                </a:path>
                <a:path extrusionOk="0" h="267334" w="9521825">
                  <a:moveTo>
                    <a:pt x="68364" y="44716"/>
                  </a:moveTo>
                  <a:lnTo>
                    <a:pt x="67043" y="44894"/>
                  </a:lnTo>
                  <a:lnTo>
                    <a:pt x="61849" y="44958"/>
                  </a:lnTo>
                  <a:lnTo>
                    <a:pt x="52235" y="44373"/>
                  </a:lnTo>
                  <a:lnTo>
                    <a:pt x="49974" y="44373"/>
                  </a:lnTo>
                  <a:lnTo>
                    <a:pt x="41160" y="44373"/>
                  </a:lnTo>
                  <a:lnTo>
                    <a:pt x="34544" y="46621"/>
                  </a:lnTo>
                  <a:lnTo>
                    <a:pt x="38989" y="59817"/>
                  </a:lnTo>
                  <a:lnTo>
                    <a:pt x="48768" y="58369"/>
                  </a:lnTo>
                  <a:lnTo>
                    <a:pt x="57137" y="55638"/>
                  </a:lnTo>
                  <a:lnTo>
                    <a:pt x="63779" y="51231"/>
                  </a:lnTo>
                  <a:lnTo>
                    <a:pt x="68364" y="44716"/>
                  </a:lnTo>
                  <a:close/>
                </a:path>
                <a:path extrusionOk="0" h="267334" w="9521825">
                  <a:moveTo>
                    <a:pt x="216166" y="184950"/>
                  </a:moveTo>
                  <a:lnTo>
                    <a:pt x="215696" y="178155"/>
                  </a:lnTo>
                  <a:lnTo>
                    <a:pt x="214071" y="178765"/>
                  </a:lnTo>
                  <a:lnTo>
                    <a:pt x="212051" y="178993"/>
                  </a:lnTo>
                  <a:lnTo>
                    <a:pt x="206679" y="178993"/>
                  </a:lnTo>
                  <a:lnTo>
                    <a:pt x="192290" y="177215"/>
                  </a:lnTo>
                  <a:lnTo>
                    <a:pt x="189128" y="177215"/>
                  </a:lnTo>
                  <a:lnTo>
                    <a:pt x="182905" y="177215"/>
                  </a:lnTo>
                  <a:lnTo>
                    <a:pt x="178371" y="178930"/>
                  </a:lnTo>
                  <a:lnTo>
                    <a:pt x="178879" y="185750"/>
                  </a:lnTo>
                  <a:lnTo>
                    <a:pt x="180568" y="185115"/>
                  </a:lnTo>
                  <a:lnTo>
                    <a:pt x="182651" y="184873"/>
                  </a:lnTo>
                  <a:lnTo>
                    <a:pt x="188112" y="184873"/>
                  </a:lnTo>
                  <a:lnTo>
                    <a:pt x="202450" y="186664"/>
                  </a:lnTo>
                  <a:lnTo>
                    <a:pt x="211721" y="186664"/>
                  </a:lnTo>
                  <a:lnTo>
                    <a:pt x="216166" y="184950"/>
                  </a:lnTo>
                  <a:close/>
                </a:path>
                <a:path extrusionOk="0" h="267334" w="9521825">
                  <a:moveTo>
                    <a:pt x="259969" y="15214"/>
                  </a:moveTo>
                  <a:lnTo>
                    <a:pt x="257556" y="15887"/>
                  </a:lnTo>
                  <a:lnTo>
                    <a:pt x="255511" y="16167"/>
                  </a:lnTo>
                  <a:lnTo>
                    <a:pt x="253746" y="16167"/>
                  </a:lnTo>
                  <a:lnTo>
                    <a:pt x="246456" y="13716"/>
                  </a:lnTo>
                  <a:lnTo>
                    <a:pt x="237769" y="2921"/>
                  </a:lnTo>
                  <a:lnTo>
                    <a:pt x="230644" y="469"/>
                  </a:lnTo>
                  <a:lnTo>
                    <a:pt x="225793" y="8166"/>
                  </a:lnTo>
                  <a:lnTo>
                    <a:pt x="224167" y="15227"/>
                  </a:lnTo>
                  <a:lnTo>
                    <a:pt x="225793" y="22288"/>
                  </a:lnTo>
                  <a:lnTo>
                    <a:pt x="230644" y="29972"/>
                  </a:lnTo>
                  <a:lnTo>
                    <a:pt x="240360" y="28714"/>
                  </a:lnTo>
                  <a:lnTo>
                    <a:pt x="248653" y="26009"/>
                  </a:lnTo>
                  <a:lnTo>
                    <a:pt x="255282" y="21590"/>
                  </a:lnTo>
                  <a:lnTo>
                    <a:pt x="259969" y="15214"/>
                  </a:lnTo>
                  <a:close/>
                </a:path>
                <a:path extrusionOk="0" h="267334" w="9521825">
                  <a:moveTo>
                    <a:pt x="297700" y="12522"/>
                  </a:moveTo>
                  <a:lnTo>
                    <a:pt x="289331" y="7734"/>
                  </a:lnTo>
                  <a:lnTo>
                    <a:pt x="283197" y="17081"/>
                  </a:lnTo>
                  <a:lnTo>
                    <a:pt x="277710" y="25107"/>
                  </a:lnTo>
                  <a:lnTo>
                    <a:pt x="278028" y="31927"/>
                  </a:lnTo>
                  <a:lnTo>
                    <a:pt x="289331" y="37579"/>
                  </a:lnTo>
                  <a:lnTo>
                    <a:pt x="289534" y="27724"/>
                  </a:lnTo>
                  <a:lnTo>
                    <a:pt x="295046" y="19278"/>
                  </a:lnTo>
                  <a:lnTo>
                    <a:pt x="297700" y="12522"/>
                  </a:lnTo>
                  <a:close/>
                </a:path>
                <a:path extrusionOk="0" h="267334" w="9521825">
                  <a:moveTo>
                    <a:pt x="362966" y="37566"/>
                  </a:moveTo>
                  <a:lnTo>
                    <a:pt x="359727" y="38506"/>
                  </a:lnTo>
                  <a:lnTo>
                    <a:pt x="357047" y="38900"/>
                  </a:lnTo>
                  <a:lnTo>
                    <a:pt x="349135" y="38900"/>
                  </a:lnTo>
                  <a:lnTo>
                    <a:pt x="335851" y="29629"/>
                  </a:lnTo>
                  <a:lnTo>
                    <a:pt x="330161" y="29629"/>
                  </a:lnTo>
                  <a:lnTo>
                    <a:pt x="328942" y="29629"/>
                  </a:lnTo>
                  <a:lnTo>
                    <a:pt x="327621" y="29730"/>
                  </a:lnTo>
                  <a:lnTo>
                    <a:pt x="326174" y="29972"/>
                  </a:lnTo>
                  <a:lnTo>
                    <a:pt x="323621" y="36715"/>
                  </a:lnTo>
                  <a:lnTo>
                    <a:pt x="320497" y="42824"/>
                  </a:lnTo>
                  <a:lnTo>
                    <a:pt x="318401" y="49974"/>
                  </a:lnTo>
                  <a:lnTo>
                    <a:pt x="318935" y="59817"/>
                  </a:lnTo>
                  <a:lnTo>
                    <a:pt x="332193" y="56426"/>
                  </a:lnTo>
                  <a:lnTo>
                    <a:pt x="345630" y="53238"/>
                  </a:lnTo>
                  <a:lnTo>
                    <a:pt x="356730" y="47777"/>
                  </a:lnTo>
                  <a:lnTo>
                    <a:pt x="362966" y="37566"/>
                  </a:lnTo>
                  <a:close/>
                </a:path>
                <a:path extrusionOk="0" h="267334" w="9521825">
                  <a:moveTo>
                    <a:pt x="650405" y="89204"/>
                  </a:moveTo>
                  <a:lnTo>
                    <a:pt x="648220" y="88747"/>
                  </a:lnTo>
                  <a:lnTo>
                    <a:pt x="646061" y="88544"/>
                  </a:lnTo>
                  <a:lnTo>
                    <a:pt x="643953" y="88544"/>
                  </a:lnTo>
                  <a:lnTo>
                    <a:pt x="628129" y="92570"/>
                  </a:lnTo>
                  <a:lnTo>
                    <a:pt x="617905" y="101815"/>
                  </a:lnTo>
                  <a:lnTo>
                    <a:pt x="616813" y="111988"/>
                  </a:lnTo>
                  <a:lnTo>
                    <a:pt x="628345" y="118821"/>
                  </a:lnTo>
                  <a:lnTo>
                    <a:pt x="628637" y="106184"/>
                  </a:lnTo>
                  <a:lnTo>
                    <a:pt x="635787" y="100469"/>
                  </a:lnTo>
                  <a:lnTo>
                    <a:pt x="644728" y="96520"/>
                  </a:lnTo>
                  <a:lnTo>
                    <a:pt x="650405" y="89204"/>
                  </a:lnTo>
                  <a:close/>
                </a:path>
                <a:path extrusionOk="0" h="267334" w="9521825">
                  <a:moveTo>
                    <a:pt x="686650" y="67170"/>
                  </a:moveTo>
                  <a:lnTo>
                    <a:pt x="679805" y="59817"/>
                  </a:lnTo>
                  <a:lnTo>
                    <a:pt x="673912" y="66776"/>
                  </a:lnTo>
                  <a:lnTo>
                    <a:pt x="663168" y="68872"/>
                  </a:lnTo>
                  <a:lnTo>
                    <a:pt x="653376" y="71958"/>
                  </a:lnTo>
                  <a:lnTo>
                    <a:pt x="650392" y="81826"/>
                  </a:lnTo>
                  <a:lnTo>
                    <a:pt x="652246" y="82257"/>
                  </a:lnTo>
                  <a:lnTo>
                    <a:pt x="654291" y="82461"/>
                  </a:lnTo>
                  <a:lnTo>
                    <a:pt x="656450" y="82461"/>
                  </a:lnTo>
                  <a:lnTo>
                    <a:pt x="670217" y="80187"/>
                  </a:lnTo>
                  <a:lnTo>
                    <a:pt x="681863" y="74523"/>
                  </a:lnTo>
                  <a:lnTo>
                    <a:pt x="686650" y="67170"/>
                  </a:lnTo>
                  <a:close/>
                </a:path>
                <a:path extrusionOk="0" h="267334" w="9521825">
                  <a:moveTo>
                    <a:pt x="701954" y="126301"/>
                  </a:moveTo>
                  <a:lnTo>
                    <a:pt x="695413" y="120611"/>
                  </a:lnTo>
                  <a:lnTo>
                    <a:pt x="690905" y="118554"/>
                  </a:lnTo>
                  <a:lnTo>
                    <a:pt x="688035" y="118554"/>
                  </a:lnTo>
                  <a:lnTo>
                    <a:pt x="684237" y="118554"/>
                  </a:lnTo>
                  <a:lnTo>
                    <a:pt x="683310" y="122161"/>
                  </a:lnTo>
                  <a:lnTo>
                    <a:pt x="685330" y="129362"/>
                  </a:lnTo>
                  <a:lnTo>
                    <a:pt x="688289" y="132969"/>
                  </a:lnTo>
                  <a:lnTo>
                    <a:pt x="695109" y="132969"/>
                  </a:lnTo>
                  <a:lnTo>
                    <a:pt x="698436" y="131165"/>
                  </a:lnTo>
                  <a:lnTo>
                    <a:pt x="701954" y="126301"/>
                  </a:lnTo>
                  <a:close/>
                </a:path>
                <a:path extrusionOk="0" h="267334" w="9521825">
                  <a:moveTo>
                    <a:pt x="709447" y="267004"/>
                  </a:moveTo>
                  <a:lnTo>
                    <a:pt x="709066" y="258089"/>
                  </a:lnTo>
                  <a:lnTo>
                    <a:pt x="708914" y="249008"/>
                  </a:lnTo>
                  <a:lnTo>
                    <a:pt x="707148" y="241541"/>
                  </a:lnTo>
                  <a:lnTo>
                    <a:pt x="701954" y="237502"/>
                  </a:lnTo>
                  <a:lnTo>
                    <a:pt x="698119" y="245224"/>
                  </a:lnTo>
                  <a:lnTo>
                    <a:pt x="690232" y="253199"/>
                  </a:lnTo>
                  <a:lnTo>
                    <a:pt x="686333" y="260705"/>
                  </a:lnTo>
                  <a:lnTo>
                    <a:pt x="694474" y="267004"/>
                  </a:lnTo>
                  <a:lnTo>
                    <a:pt x="695198" y="263220"/>
                  </a:lnTo>
                  <a:lnTo>
                    <a:pt x="696785" y="261848"/>
                  </a:lnTo>
                  <a:lnTo>
                    <a:pt x="701751" y="261848"/>
                  </a:lnTo>
                  <a:lnTo>
                    <a:pt x="705586" y="264464"/>
                  </a:lnTo>
                  <a:lnTo>
                    <a:pt x="709447" y="267004"/>
                  </a:lnTo>
                  <a:close/>
                </a:path>
                <a:path extrusionOk="0" h="267334" w="9521825">
                  <a:moveTo>
                    <a:pt x="889622" y="180784"/>
                  </a:moveTo>
                  <a:lnTo>
                    <a:pt x="888453" y="172872"/>
                  </a:lnTo>
                  <a:lnTo>
                    <a:pt x="885405" y="169303"/>
                  </a:lnTo>
                  <a:lnTo>
                    <a:pt x="883678" y="169303"/>
                  </a:lnTo>
                  <a:lnTo>
                    <a:pt x="881418" y="171742"/>
                  </a:lnTo>
                  <a:lnTo>
                    <a:pt x="878662" y="178155"/>
                  </a:lnTo>
                  <a:lnTo>
                    <a:pt x="876960" y="182359"/>
                  </a:lnTo>
                  <a:lnTo>
                    <a:pt x="881430" y="192951"/>
                  </a:lnTo>
                  <a:lnTo>
                    <a:pt x="885964" y="192938"/>
                  </a:lnTo>
                  <a:lnTo>
                    <a:pt x="886129" y="192900"/>
                  </a:lnTo>
                  <a:lnTo>
                    <a:pt x="888860" y="188849"/>
                  </a:lnTo>
                  <a:lnTo>
                    <a:pt x="889622" y="180784"/>
                  </a:lnTo>
                  <a:close/>
                </a:path>
                <a:path extrusionOk="0" h="267334" w="9521825">
                  <a:moveTo>
                    <a:pt x="915454" y="52209"/>
                  </a:moveTo>
                  <a:lnTo>
                    <a:pt x="911872" y="48387"/>
                  </a:lnTo>
                  <a:lnTo>
                    <a:pt x="908316" y="46647"/>
                  </a:lnTo>
                  <a:lnTo>
                    <a:pt x="905103" y="46647"/>
                  </a:lnTo>
                  <a:lnTo>
                    <a:pt x="899502" y="48666"/>
                  </a:lnTo>
                  <a:lnTo>
                    <a:pt x="895350" y="54368"/>
                  </a:lnTo>
                  <a:lnTo>
                    <a:pt x="893191" y="63182"/>
                  </a:lnTo>
                  <a:lnTo>
                    <a:pt x="893584" y="74561"/>
                  </a:lnTo>
                  <a:lnTo>
                    <a:pt x="895743" y="74676"/>
                  </a:lnTo>
                  <a:lnTo>
                    <a:pt x="896772" y="74676"/>
                  </a:lnTo>
                  <a:lnTo>
                    <a:pt x="905738" y="73291"/>
                  </a:lnTo>
                  <a:lnTo>
                    <a:pt x="911821" y="69113"/>
                  </a:lnTo>
                  <a:lnTo>
                    <a:pt x="915060" y="62103"/>
                  </a:lnTo>
                  <a:lnTo>
                    <a:pt x="915454" y="52209"/>
                  </a:lnTo>
                  <a:close/>
                </a:path>
                <a:path extrusionOk="0" h="267334" w="9521825">
                  <a:moveTo>
                    <a:pt x="952271" y="222745"/>
                  </a:moveTo>
                  <a:lnTo>
                    <a:pt x="950391" y="222694"/>
                  </a:lnTo>
                  <a:lnTo>
                    <a:pt x="938987" y="222694"/>
                  </a:lnTo>
                  <a:lnTo>
                    <a:pt x="933437" y="228739"/>
                  </a:lnTo>
                  <a:lnTo>
                    <a:pt x="930402" y="237502"/>
                  </a:lnTo>
                  <a:lnTo>
                    <a:pt x="931392" y="237515"/>
                  </a:lnTo>
                  <a:lnTo>
                    <a:pt x="939279" y="236435"/>
                  </a:lnTo>
                  <a:lnTo>
                    <a:pt x="945172" y="233413"/>
                  </a:lnTo>
                  <a:lnTo>
                    <a:pt x="949388" y="228752"/>
                  </a:lnTo>
                  <a:lnTo>
                    <a:pt x="952271" y="222745"/>
                  </a:lnTo>
                  <a:close/>
                </a:path>
                <a:path extrusionOk="0" h="267334" w="9521825">
                  <a:moveTo>
                    <a:pt x="967257" y="81826"/>
                  </a:moveTo>
                  <a:lnTo>
                    <a:pt x="962139" y="77038"/>
                  </a:lnTo>
                  <a:lnTo>
                    <a:pt x="952957" y="71615"/>
                  </a:lnTo>
                  <a:lnTo>
                    <a:pt x="941730" y="67170"/>
                  </a:lnTo>
                  <a:lnTo>
                    <a:pt x="930478" y="65328"/>
                  </a:lnTo>
                  <a:lnTo>
                    <a:pt x="921867" y="65328"/>
                  </a:lnTo>
                  <a:lnTo>
                    <a:pt x="915225" y="69519"/>
                  </a:lnTo>
                  <a:lnTo>
                    <a:pt x="915454" y="81826"/>
                  </a:lnTo>
                  <a:lnTo>
                    <a:pt x="919213" y="80213"/>
                  </a:lnTo>
                  <a:lnTo>
                    <a:pt x="922896" y="79590"/>
                  </a:lnTo>
                  <a:lnTo>
                    <a:pt x="933056" y="79590"/>
                  </a:lnTo>
                  <a:lnTo>
                    <a:pt x="939266" y="81737"/>
                  </a:lnTo>
                  <a:lnTo>
                    <a:pt x="950379" y="86042"/>
                  </a:lnTo>
                  <a:lnTo>
                    <a:pt x="955268" y="88188"/>
                  </a:lnTo>
                  <a:lnTo>
                    <a:pt x="962672" y="88188"/>
                  </a:lnTo>
                  <a:lnTo>
                    <a:pt x="965415" y="86550"/>
                  </a:lnTo>
                  <a:lnTo>
                    <a:pt x="967257" y="81826"/>
                  </a:lnTo>
                  <a:close/>
                </a:path>
                <a:path extrusionOk="0" h="267334" w="9521825">
                  <a:moveTo>
                    <a:pt x="1350238" y="22821"/>
                  </a:moveTo>
                  <a:lnTo>
                    <a:pt x="1320571" y="15214"/>
                  </a:lnTo>
                  <a:lnTo>
                    <a:pt x="1315948" y="25285"/>
                  </a:lnTo>
                  <a:lnTo>
                    <a:pt x="1307515" y="31572"/>
                  </a:lnTo>
                  <a:lnTo>
                    <a:pt x="1298295" y="37045"/>
                  </a:lnTo>
                  <a:lnTo>
                    <a:pt x="1291272" y="44716"/>
                  </a:lnTo>
                  <a:lnTo>
                    <a:pt x="1294104" y="46837"/>
                  </a:lnTo>
                  <a:lnTo>
                    <a:pt x="1297940" y="47777"/>
                  </a:lnTo>
                  <a:lnTo>
                    <a:pt x="1302334" y="47777"/>
                  </a:lnTo>
                  <a:lnTo>
                    <a:pt x="1315427" y="45631"/>
                  </a:lnTo>
                  <a:lnTo>
                    <a:pt x="1329169" y="39954"/>
                  </a:lnTo>
                  <a:lnTo>
                    <a:pt x="1341475" y="31965"/>
                  </a:lnTo>
                  <a:lnTo>
                    <a:pt x="1350238" y="22821"/>
                  </a:lnTo>
                  <a:close/>
                </a:path>
                <a:path extrusionOk="0" h="267334" w="9521825">
                  <a:moveTo>
                    <a:pt x="1357426" y="111658"/>
                  </a:moveTo>
                  <a:lnTo>
                    <a:pt x="1352016" y="108191"/>
                  </a:lnTo>
                  <a:lnTo>
                    <a:pt x="1345907" y="105562"/>
                  </a:lnTo>
                  <a:lnTo>
                    <a:pt x="1338910" y="103911"/>
                  </a:lnTo>
                  <a:lnTo>
                    <a:pt x="1330833" y="103327"/>
                  </a:lnTo>
                  <a:lnTo>
                    <a:pt x="1327683" y="103327"/>
                  </a:lnTo>
                  <a:lnTo>
                    <a:pt x="1324279" y="103555"/>
                  </a:lnTo>
                  <a:lnTo>
                    <a:pt x="1320571" y="104051"/>
                  </a:lnTo>
                  <a:lnTo>
                    <a:pt x="1321371" y="112699"/>
                  </a:lnTo>
                  <a:lnTo>
                    <a:pt x="1325486" y="117906"/>
                  </a:lnTo>
                  <a:lnTo>
                    <a:pt x="1330883" y="121742"/>
                  </a:lnTo>
                  <a:lnTo>
                    <a:pt x="1335582" y="126288"/>
                  </a:lnTo>
                  <a:lnTo>
                    <a:pt x="1334973" y="135851"/>
                  </a:lnTo>
                  <a:lnTo>
                    <a:pt x="1326045" y="136436"/>
                  </a:lnTo>
                  <a:lnTo>
                    <a:pt x="1328089" y="148653"/>
                  </a:lnTo>
                  <a:lnTo>
                    <a:pt x="1341666" y="145618"/>
                  </a:lnTo>
                  <a:lnTo>
                    <a:pt x="1351254" y="138582"/>
                  </a:lnTo>
                  <a:lnTo>
                    <a:pt x="1356588" y="127342"/>
                  </a:lnTo>
                  <a:lnTo>
                    <a:pt x="1357426" y="111658"/>
                  </a:lnTo>
                  <a:close/>
                </a:path>
                <a:path extrusionOk="0" h="267334" w="9521825">
                  <a:moveTo>
                    <a:pt x="1423898" y="230009"/>
                  </a:moveTo>
                  <a:lnTo>
                    <a:pt x="1422158" y="229933"/>
                  </a:lnTo>
                  <a:lnTo>
                    <a:pt x="1409877" y="234480"/>
                  </a:lnTo>
                  <a:lnTo>
                    <a:pt x="1404061" y="244538"/>
                  </a:lnTo>
                  <a:lnTo>
                    <a:pt x="1405851" y="254749"/>
                  </a:lnTo>
                  <a:lnTo>
                    <a:pt x="1416443" y="259727"/>
                  </a:lnTo>
                  <a:lnTo>
                    <a:pt x="1417104" y="250990"/>
                  </a:lnTo>
                  <a:lnTo>
                    <a:pt x="1419936" y="244576"/>
                  </a:lnTo>
                  <a:lnTo>
                    <a:pt x="1422895" y="238302"/>
                  </a:lnTo>
                  <a:lnTo>
                    <a:pt x="1423898" y="230009"/>
                  </a:lnTo>
                  <a:close/>
                </a:path>
                <a:path extrusionOk="0" h="267334" w="9521825">
                  <a:moveTo>
                    <a:pt x="1519745" y="52209"/>
                  </a:moveTo>
                  <a:lnTo>
                    <a:pt x="1510906" y="52616"/>
                  </a:lnTo>
                  <a:lnTo>
                    <a:pt x="1503006" y="54000"/>
                  </a:lnTo>
                  <a:lnTo>
                    <a:pt x="1497926" y="58178"/>
                  </a:lnTo>
                  <a:lnTo>
                    <a:pt x="1497558" y="66954"/>
                  </a:lnTo>
                  <a:lnTo>
                    <a:pt x="1499463" y="67005"/>
                  </a:lnTo>
                  <a:lnTo>
                    <a:pt x="1510842" y="67005"/>
                  </a:lnTo>
                  <a:lnTo>
                    <a:pt x="1516405" y="61061"/>
                  </a:lnTo>
                  <a:lnTo>
                    <a:pt x="1519745" y="52209"/>
                  </a:lnTo>
                  <a:close/>
                </a:path>
                <a:path extrusionOk="0" h="267334" w="9521825">
                  <a:moveTo>
                    <a:pt x="1541551" y="208000"/>
                  </a:moveTo>
                  <a:lnTo>
                    <a:pt x="1540776" y="193852"/>
                  </a:lnTo>
                  <a:lnTo>
                    <a:pt x="1538973" y="188391"/>
                  </a:lnTo>
                  <a:lnTo>
                    <a:pt x="1534350" y="185750"/>
                  </a:lnTo>
                  <a:lnTo>
                    <a:pt x="1531569" y="192214"/>
                  </a:lnTo>
                  <a:lnTo>
                    <a:pt x="1527162" y="197053"/>
                  </a:lnTo>
                  <a:lnTo>
                    <a:pt x="1522704" y="201803"/>
                  </a:lnTo>
                  <a:lnTo>
                    <a:pt x="1519745" y="208000"/>
                  </a:lnTo>
                  <a:lnTo>
                    <a:pt x="1541551" y="208000"/>
                  </a:lnTo>
                  <a:close/>
                </a:path>
                <a:path extrusionOk="0" h="267334" w="9521825">
                  <a:moveTo>
                    <a:pt x="1770049" y="178155"/>
                  </a:moveTo>
                  <a:lnTo>
                    <a:pt x="1767713" y="165747"/>
                  </a:lnTo>
                  <a:lnTo>
                    <a:pt x="1762048" y="156705"/>
                  </a:lnTo>
                  <a:lnTo>
                    <a:pt x="1753031" y="151015"/>
                  </a:lnTo>
                  <a:lnTo>
                    <a:pt x="1740674" y="148653"/>
                  </a:lnTo>
                  <a:lnTo>
                    <a:pt x="1737601" y="156629"/>
                  </a:lnTo>
                  <a:lnTo>
                    <a:pt x="1731251" y="161328"/>
                  </a:lnTo>
                  <a:lnTo>
                    <a:pt x="1725879" y="167068"/>
                  </a:lnTo>
                  <a:lnTo>
                    <a:pt x="1725726" y="178155"/>
                  </a:lnTo>
                  <a:lnTo>
                    <a:pt x="1728889" y="181965"/>
                  </a:lnTo>
                  <a:lnTo>
                    <a:pt x="1731759" y="183388"/>
                  </a:lnTo>
                  <a:lnTo>
                    <a:pt x="1738503" y="183388"/>
                  </a:lnTo>
                  <a:lnTo>
                    <a:pt x="1749818" y="174205"/>
                  </a:lnTo>
                  <a:lnTo>
                    <a:pt x="1753768" y="171145"/>
                  </a:lnTo>
                  <a:lnTo>
                    <a:pt x="1761782" y="171145"/>
                  </a:lnTo>
                  <a:lnTo>
                    <a:pt x="1765642" y="172999"/>
                  </a:lnTo>
                  <a:lnTo>
                    <a:pt x="1770049" y="178155"/>
                  </a:lnTo>
                  <a:close/>
                </a:path>
                <a:path extrusionOk="0" h="267334" w="9521825">
                  <a:moveTo>
                    <a:pt x="1814296" y="178155"/>
                  </a:moveTo>
                  <a:lnTo>
                    <a:pt x="1811959" y="178485"/>
                  </a:lnTo>
                  <a:lnTo>
                    <a:pt x="1793709" y="178511"/>
                  </a:lnTo>
                  <a:lnTo>
                    <a:pt x="1786216" y="179082"/>
                  </a:lnTo>
                  <a:lnTo>
                    <a:pt x="1784718" y="185762"/>
                  </a:lnTo>
                  <a:lnTo>
                    <a:pt x="1787258" y="185420"/>
                  </a:lnTo>
                  <a:lnTo>
                    <a:pt x="1805127" y="185381"/>
                  </a:lnTo>
                  <a:lnTo>
                    <a:pt x="1812785" y="184912"/>
                  </a:lnTo>
                  <a:lnTo>
                    <a:pt x="1814296" y="178155"/>
                  </a:lnTo>
                  <a:close/>
                </a:path>
                <a:path extrusionOk="0" h="267334" w="9521825">
                  <a:moveTo>
                    <a:pt x="1939518" y="89192"/>
                  </a:moveTo>
                  <a:lnTo>
                    <a:pt x="1928609" y="91300"/>
                  </a:lnTo>
                  <a:lnTo>
                    <a:pt x="1918538" y="94259"/>
                  </a:lnTo>
                  <a:lnTo>
                    <a:pt x="1911527" y="100291"/>
                  </a:lnTo>
                  <a:lnTo>
                    <a:pt x="1909813" y="111658"/>
                  </a:lnTo>
                  <a:lnTo>
                    <a:pt x="1912327" y="111899"/>
                  </a:lnTo>
                  <a:lnTo>
                    <a:pt x="1914715" y="112026"/>
                  </a:lnTo>
                  <a:lnTo>
                    <a:pt x="1916976" y="112026"/>
                  </a:lnTo>
                  <a:lnTo>
                    <a:pt x="1927212" y="110845"/>
                  </a:lnTo>
                  <a:lnTo>
                    <a:pt x="1934667" y="106984"/>
                  </a:lnTo>
                  <a:lnTo>
                    <a:pt x="1938909" y="99923"/>
                  </a:lnTo>
                  <a:lnTo>
                    <a:pt x="1939518" y="89192"/>
                  </a:lnTo>
                  <a:close/>
                </a:path>
                <a:path extrusionOk="0" h="267334" w="9521825">
                  <a:moveTo>
                    <a:pt x="1992198" y="43472"/>
                  </a:moveTo>
                  <a:lnTo>
                    <a:pt x="1990991" y="37579"/>
                  </a:lnTo>
                  <a:lnTo>
                    <a:pt x="1982762" y="36957"/>
                  </a:lnTo>
                  <a:lnTo>
                    <a:pt x="1980996" y="29667"/>
                  </a:lnTo>
                  <a:lnTo>
                    <a:pt x="1972208" y="29667"/>
                  </a:lnTo>
                  <a:lnTo>
                    <a:pt x="1971192" y="29667"/>
                  </a:lnTo>
                  <a:lnTo>
                    <a:pt x="1970087" y="29756"/>
                  </a:lnTo>
                  <a:lnTo>
                    <a:pt x="1968868" y="29972"/>
                  </a:lnTo>
                  <a:lnTo>
                    <a:pt x="1966709" y="37045"/>
                  </a:lnTo>
                  <a:lnTo>
                    <a:pt x="1969020" y="42164"/>
                  </a:lnTo>
                  <a:lnTo>
                    <a:pt x="1974164" y="45262"/>
                  </a:lnTo>
                  <a:lnTo>
                    <a:pt x="1980526" y="46316"/>
                  </a:lnTo>
                  <a:lnTo>
                    <a:pt x="1986635" y="46316"/>
                  </a:lnTo>
                  <a:lnTo>
                    <a:pt x="1992198" y="43472"/>
                  </a:lnTo>
                  <a:close/>
                </a:path>
                <a:path extrusionOk="0" h="267334" w="9521825">
                  <a:moveTo>
                    <a:pt x="2092477" y="43713"/>
                  </a:moveTo>
                  <a:lnTo>
                    <a:pt x="2086813" y="37579"/>
                  </a:lnTo>
                  <a:lnTo>
                    <a:pt x="2076856" y="43573"/>
                  </a:lnTo>
                  <a:lnTo>
                    <a:pt x="2074379" y="47917"/>
                  </a:lnTo>
                  <a:lnTo>
                    <a:pt x="2077021" y="50558"/>
                  </a:lnTo>
                  <a:lnTo>
                    <a:pt x="2082469" y="51460"/>
                  </a:lnTo>
                  <a:lnTo>
                    <a:pt x="2088197" y="50609"/>
                  </a:lnTo>
                  <a:lnTo>
                    <a:pt x="2092236" y="48044"/>
                  </a:lnTo>
                  <a:lnTo>
                    <a:pt x="2092477" y="43713"/>
                  </a:lnTo>
                  <a:close/>
                </a:path>
                <a:path extrusionOk="0" h="267334" w="9521825">
                  <a:moveTo>
                    <a:pt x="2145766" y="44246"/>
                  </a:moveTo>
                  <a:lnTo>
                    <a:pt x="2138299" y="37579"/>
                  </a:lnTo>
                  <a:lnTo>
                    <a:pt x="2134184" y="44475"/>
                  </a:lnTo>
                  <a:lnTo>
                    <a:pt x="2126157" y="47447"/>
                  </a:lnTo>
                  <a:lnTo>
                    <a:pt x="2118664" y="51041"/>
                  </a:lnTo>
                  <a:lnTo>
                    <a:pt x="2116201" y="59817"/>
                  </a:lnTo>
                  <a:lnTo>
                    <a:pt x="2117560" y="59944"/>
                  </a:lnTo>
                  <a:lnTo>
                    <a:pt x="2118296" y="59944"/>
                  </a:lnTo>
                  <a:lnTo>
                    <a:pt x="2130133" y="57505"/>
                  </a:lnTo>
                  <a:lnTo>
                    <a:pt x="2141169" y="51587"/>
                  </a:lnTo>
                  <a:lnTo>
                    <a:pt x="2145766" y="44246"/>
                  </a:lnTo>
                  <a:close/>
                </a:path>
                <a:path extrusionOk="0" h="267334" w="9521825">
                  <a:moveTo>
                    <a:pt x="2293594" y="162623"/>
                  </a:moveTo>
                  <a:lnTo>
                    <a:pt x="2293124" y="155790"/>
                  </a:lnTo>
                  <a:lnTo>
                    <a:pt x="2288908" y="151434"/>
                  </a:lnTo>
                  <a:lnTo>
                    <a:pt x="2281237" y="148717"/>
                  </a:lnTo>
                  <a:lnTo>
                    <a:pt x="2273998" y="148717"/>
                  </a:lnTo>
                  <a:lnTo>
                    <a:pt x="2264981" y="148717"/>
                  </a:lnTo>
                  <a:lnTo>
                    <a:pt x="2256612" y="152920"/>
                  </a:lnTo>
                  <a:lnTo>
                    <a:pt x="2256307" y="163398"/>
                  </a:lnTo>
                  <a:lnTo>
                    <a:pt x="2257920" y="162788"/>
                  </a:lnTo>
                  <a:lnTo>
                    <a:pt x="2259927" y="162560"/>
                  </a:lnTo>
                  <a:lnTo>
                    <a:pt x="2265286" y="162560"/>
                  </a:lnTo>
                  <a:lnTo>
                    <a:pt x="2279662" y="164350"/>
                  </a:lnTo>
                  <a:lnTo>
                    <a:pt x="2289048" y="164350"/>
                  </a:lnTo>
                  <a:lnTo>
                    <a:pt x="2293594" y="162623"/>
                  </a:lnTo>
                  <a:close/>
                </a:path>
                <a:path extrusionOk="0" h="267334" w="9521825">
                  <a:moveTo>
                    <a:pt x="2418791" y="36766"/>
                  </a:moveTo>
                  <a:lnTo>
                    <a:pt x="2418308" y="29972"/>
                  </a:lnTo>
                  <a:lnTo>
                    <a:pt x="2416670" y="30581"/>
                  </a:lnTo>
                  <a:lnTo>
                    <a:pt x="2414638" y="30822"/>
                  </a:lnTo>
                  <a:lnTo>
                    <a:pt x="2409228" y="30822"/>
                  </a:lnTo>
                  <a:lnTo>
                    <a:pt x="2394775" y="29032"/>
                  </a:lnTo>
                  <a:lnTo>
                    <a:pt x="2391600" y="29032"/>
                  </a:lnTo>
                  <a:lnTo>
                    <a:pt x="2385364" y="29032"/>
                  </a:lnTo>
                  <a:lnTo>
                    <a:pt x="2380843" y="30746"/>
                  </a:lnTo>
                  <a:lnTo>
                    <a:pt x="2381453" y="37579"/>
                  </a:lnTo>
                  <a:lnTo>
                    <a:pt x="2383104" y="36931"/>
                  </a:lnTo>
                  <a:lnTo>
                    <a:pt x="2385149" y="36703"/>
                  </a:lnTo>
                  <a:lnTo>
                    <a:pt x="2390584" y="36703"/>
                  </a:lnTo>
                  <a:lnTo>
                    <a:pt x="2404961" y="38481"/>
                  </a:lnTo>
                  <a:lnTo>
                    <a:pt x="2414295" y="38481"/>
                  </a:lnTo>
                  <a:lnTo>
                    <a:pt x="2418791" y="36766"/>
                  </a:lnTo>
                  <a:close/>
                </a:path>
                <a:path extrusionOk="0" h="267334" w="9521825">
                  <a:moveTo>
                    <a:pt x="2432964" y="104051"/>
                  </a:moveTo>
                  <a:lnTo>
                    <a:pt x="2429459" y="104889"/>
                  </a:lnTo>
                  <a:lnTo>
                    <a:pt x="2426335" y="105219"/>
                  </a:lnTo>
                  <a:lnTo>
                    <a:pt x="2417470" y="105219"/>
                  </a:lnTo>
                  <a:lnTo>
                    <a:pt x="2412809" y="103670"/>
                  </a:lnTo>
                  <a:lnTo>
                    <a:pt x="2404872" y="100584"/>
                  </a:lnTo>
                  <a:lnTo>
                    <a:pt x="2401582" y="99047"/>
                  </a:lnTo>
                  <a:lnTo>
                    <a:pt x="2398280" y="99047"/>
                  </a:lnTo>
                  <a:lnTo>
                    <a:pt x="2395270" y="99047"/>
                  </a:lnTo>
                  <a:lnTo>
                    <a:pt x="2392248" y="100330"/>
                  </a:lnTo>
                  <a:lnTo>
                    <a:pt x="2388666" y="104051"/>
                  </a:lnTo>
                  <a:lnTo>
                    <a:pt x="2387485" y="115404"/>
                  </a:lnTo>
                  <a:lnTo>
                    <a:pt x="2392565" y="119253"/>
                  </a:lnTo>
                  <a:lnTo>
                    <a:pt x="2399677" y="119253"/>
                  </a:lnTo>
                  <a:lnTo>
                    <a:pt x="2409418" y="117487"/>
                  </a:lnTo>
                  <a:lnTo>
                    <a:pt x="2419464" y="113284"/>
                  </a:lnTo>
                  <a:lnTo>
                    <a:pt x="2427922" y="108267"/>
                  </a:lnTo>
                  <a:lnTo>
                    <a:pt x="2432964" y="104051"/>
                  </a:lnTo>
                  <a:close/>
                </a:path>
                <a:path extrusionOk="0" h="267334" w="9521825">
                  <a:moveTo>
                    <a:pt x="2491930" y="74561"/>
                  </a:moveTo>
                  <a:lnTo>
                    <a:pt x="2481326" y="74587"/>
                  </a:lnTo>
                  <a:lnTo>
                    <a:pt x="2475344" y="70929"/>
                  </a:lnTo>
                  <a:lnTo>
                    <a:pt x="2469781" y="66954"/>
                  </a:lnTo>
                  <a:lnTo>
                    <a:pt x="2463063" y="76936"/>
                  </a:lnTo>
                  <a:lnTo>
                    <a:pt x="2453513" y="84035"/>
                  </a:lnTo>
                  <a:lnTo>
                    <a:pt x="2444775" y="91884"/>
                  </a:lnTo>
                  <a:lnTo>
                    <a:pt x="2440482" y="104063"/>
                  </a:lnTo>
                  <a:lnTo>
                    <a:pt x="2456802" y="100241"/>
                  </a:lnTo>
                  <a:lnTo>
                    <a:pt x="2471928" y="95148"/>
                  </a:lnTo>
                  <a:lnTo>
                    <a:pt x="2484183" y="87134"/>
                  </a:lnTo>
                  <a:lnTo>
                    <a:pt x="2491930" y="74561"/>
                  </a:lnTo>
                  <a:close/>
                </a:path>
                <a:path extrusionOk="0" h="267334" w="9521825">
                  <a:moveTo>
                    <a:pt x="2617508" y="240779"/>
                  </a:moveTo>
                  <a:lnTo>
                    <a:pt x="2615400" y="231838"/>
                  </a:lnTo>
                  <a:lnTo>
                    <a:pt x="2610485" y="225717"/>
                  </a:lnTo>
                  <a:lnTo>
                    <a:pt x="2602433" y="222745"/>
                  </a:lnTo>
                  <a:lnTo>
                    <a:pt x="2602331" y="232359"/>
                  </a:lnTo>
                  <a:lnTo>
                    <a:pt x="2601849" y="242455"/>
                  </a:lnTo>
                  <a:lnTo>
                    <a:pt x="2603525" y="250431"/>
                  </a:lnTo>
                  <a:lnTo>
                    <a:pt x="2609939" y="253669"/>
                  </a:lnTo>
                  <a:lnTo>
                    <a:pt x="2611856" y="253669"/>
                  </a:lnTo>
                  <a:lnTo>
                    <a:pt x="2614231" y="253225"/>
                  </a:lnTo>
                  <a:lnTo>
                    <a:pt x="2617127" y="252247"/>
                  </a:lnTo>
                  <a:lnTo>
                    <a:pt x="2617508" y="240779"/>
                  </a:lnTo>
                  <a:close/>
                </a:path>
                <a:path extrusionOk="0" h="267334" w="9521825">
                  <a:moveTo>
                    <a:pt x="2749766" y="222758"/>
                  </a:moveTo>
                  <a:lnTo>
                    <a:pt x="2748864" y="214299"/>
                  </a:lnTo>
                  <a:lnTo>
                    <a:pt x="2745892" y="207949"/>
                  </a:lnTo>
                  <a:lnTo>
                    <a:pt x="2741193" y="203403"/>
                  </a:lnTo>
                  <a:lnTo>
                    <a:pt x="2735097" y="200406"/>
                  </a:lnTo>
                  <a:lnTo>
                    <a:pt x="2735910" y="208838"/>
                  </a:lnTo>
                  <a:lnTo>
                    <a:pt x="2738894" y="215163"/>
                  </a:lnTo>
                  <a:lnTo>
                    <a:pt x="2743644" y="219697"/>
                  </a:lnTo>
                  <a:lnTo>
                    <a:pt x="2749766" y="222758"/>
                  </a:lnTo>
                  <a:close/>
                </a:path>
                <a:path extrusionOk="0" h="267334" w="9521825">
                  <a:moveTo>
                    <a:pt x="2764421" y="37566"/>
                  </a:moveTo>
                  <a:lnTo>
                    <a:pt x="2735097" y="37566"/>
                  </a:lnTo>
                  <a:lnTo>
                    <a:pt x="2735097" y="52209"/>
                  </a:lnTo>
                  <a:lnTo>
                    <a:pt x="2764421" y="52209"/>
                  </a:lnTo>
                  <a:lnTo>
                    <a:pt x="2764421" y="37566"/>
                  </a:lnTo>
                  <a:close/>
                </a:path>
                <a:path extrusionOk="0" h="267334" w="9521825">
                  <a:moveTo>
                    <a:pt x="2779141" y="230009"/>
                  </a:moveTo>
                  <a:lnTo>
                    <a:pt x="2773464" y="229412"/>
                  </a:lnTo>
                  <a:lnTo>
                    <a:pt x="2768066" y="223964"/>
                  </a:lnTo>
                  <a:lnTo>
                    <a:pt x="2763482" y="223964"/>
                  </a:lnTo>
                  <a:lnTo>
                    <a:pt x="2761056" y="223964"/>
                  </a:lnTo>
                  <a:lnTo>
                    <a:pt x="2758859" y="225475"/>
                  </a:lnTo>
                  <a:lnTo>
                    <a:pt x="2756966" y="230009"/>
                  </a:lnTo>
                  <a:lnTo>
                    <a:pt x="2762618" y="230771"/>
                  </a:lnTo>
                  <a:lnTo>
                    <a:pt x="2767990" y="236220"/>
                  </a:lnTo>
                  <a:lnTo>
                    <a:pt x="2775013" y="236220"/>
                  </a:lnTo>
                  <a:lnTo>
                    <a:pt x="2777223" y="234670"/>
                  </a:lnTo>
                  <a:lnTo>
                    <a:pt x="2779141" y="230009"/>
                  </a:lnTo>
                  <a:close/>
                </a:path>
                <a:path extrusionOk="0" h="267334" w="9521825">
                  <a:moveTo>
                    <a:pt x="2852775" y="222745"/>
                  </a:moveTo>
                  <a:lnTo>
                    <a:pt x="2823426" y="222745"/>
                  </a:lnTo>
                  <a:lnTo>
                    <a:pt x="2823426" y="237515"/>
                  </a:lnTo>
                  <a:lnTo>
                    <a:pt x="2852775" y="237515"/>
                  </a:lnTo>
                  <a:lnTo>
                    <a:pt x="2852775" y="222745"/>
                  </a:lnTo>
                  <a:close/>
                </a:path>
                <a:path extrusionOk="0" h="267334" w="9521825">
                  <a:moveTo>
                    <a:pt x="2876131" y="199237"/>
                  </a:moveTo>
                  <a:lnTo>
                    <a:pt x="2874924" y="192900"/>
                  </a:lnTo>
                  <a:lnTo>
                    <a:pt x="2868460" y="190296"/>
                  </a:lnTo>
                  <a:lnTo>
                    <a:pt x="2863634" y="185915"/>
                  </a:lnTo>
                  <a:lnTo>
                    <a:pt x="2858909" y="181343"/>
                  </a:lnTo>
                  <a:lnTo>
                    <a:pt x="2852775" y="178155"/>
                  </a:lnTo>
                  <a:lnTo>
                    <a:pt x="2852775" y="200406"/>
                  </a:lnTo>
                  <a:lnTo>
                    <a:pt x="2867469" y="200406"/>
                  </a:lnTo>
                  <a:lnTo>
                    <a:pt x="2872079" y="200177"/>
                  </a:lnTo>
                  <a:lnTo>
                    <a:pt x="2876131" y="199237"/>
                  </a:lnTo>
                  <a:close/>
                </a:path>
                <a:path extrusionOk="0" h="267334" w="9521825">
                  <a:moveTo>
                    <a:pt x="2977972" y="22821"/>
                  </a:moveTo>
                  <a:lnTo>
                    <a:pt x="2969209" y="23126"/>
                  </a:lnTo>
                  <a:lnTo>
                    <a:pt x="2961411" y="24409"/>
                  </a:lnTo>
                  <a:lnTo>
                    <a:pt x="2956420" y="28587"/>
                  </a:lnTo>
                  <a:lnTo>
                    <a:pt x="2956077" y="37566"/>
                  </a:lnTo>
                  <a:lnTo>
                    <a:pt x="2956763" y="37579"/>
                  </a:lnTo>
                  <a:lnTo>
                    <a:pt x="2964777" y="36499"/>
                  </a:lnTo>
                  <a:lnTo>
                    <a:pt x="2970758" y="33477"/>
                  </a:lnTo>
                  <a:lnTo>
                    <a:pt x="2975051" y="28803"/>
                  </a:lnTo>
                  <a:lnTo>
                    <a:pt x="2977972" y="22821"/>
                  </a:lnTo>
                  <a:close/>
                </a:path>
                <a:path extrusionOk="0" h="267334" w="9521825">
                  <a:moveTo>
                    <a:pt x="2993771" y="207429"/>
                  </a:moveTo>
                  <a:lnTo>
                    <a:pt x="2985427" y="200406"/>
                  </a:lnTo>
                  <a:lnTo>
                    <a:pt x="2983052" y="209092"/>
                  </a:lnTo>
                  <a:lnTo>
                    <a:pt x="2975533" y="212648"/>
                  </a:lnTo>
                  <a:lnTo>
                    <a:pt x="2967418" y="215671"/>
                  </a:lnTo>
                  <a:lnTo>
                    <a:pt x="2963240" y="222758"/>
                  </a:lnTo>
                  <a:lnTo>
                    <a:pt x="2966859" y="224497"/>
                  </a:lnTo>
                  <a:lnTo>
                    <a:pt x="2970542" y="225247"/>
                  </a:lnTo>
                  <a:lnTo>
                    <a:pt x="2974048" y="225247"/>
                  </a:lnTo>
                  <a:lnTo>
                    <a:pt x="2985541" y="222402"/>
                  </a:lnTo>
                  <a:lnTo>
                    <a:pt x="2992958" y="215607"/>
                  </a:lnTo>
                  <a:lnTo>
                    <a:pt x="2993771" y="207429"/>
                  </a:lnTo>
                  <a:close/>
                </a:path>
                <a:path extrusionOk="0" h="267334" w="9521825">
                  <a:moveTo>
                    <a:pt x="3018650" y="13335"/>
                  </a:moveTo>
                  <a:lnTo>
                    <a:pt x="3014776" y="469"/>
                  </a:lnTo>
                  <a:lnTo>
                    <a:pt x="3006674" y="0"/>
                  </a:lnTo>
                  <a:lnTo>
                    <a:pt x="3002851" y="0"/>
                  </a:lnTo>
                  <a:lnTo>
                    <a:pt x="2993491" y="609"/>
                  </a:lnTo>
                  <a:lnTo>
                    <a:pt x="2985770" y="2882"/>
                  </a:lnTo>
                  <a:lnTo>
                    <a:pt x="2980359" y="7531"/>
                  </a:lnTo>
                  <a:lnTo>
                    <a:pt x="2977972" y="15227"/>
                  </a:lnTo>
                  <a:lnTo>
                    <a:pt x="2979674" y="14833"/>
                  </a:lnTo>
                  <a:lnTo>
                    <a:pt x="2981629" y="14681"/>
                  </a:lnTo>
                  <a:lnTo>
                    <a:pt x="2986836" y="14681"/>
                  </a:lnTo>
                  <a:lnTo>
                    <a:pt x="3000527" y="15989"/>
                  </a:lnTo>
                  <a:lnTo>
                    <a:pt x="3012452" y="15989"/>
                  </a:lnTo>
                  <a:lnTo>
                    <a:pt x="3018650" y="13335"/>
                  </a:lnTo>
                  <a:close/>
                </a:path>
                <a:path extrusionOk="0" h="267334" w="9521825">
                  <a:moveTo>
                    <a:pt x="3486848" y="184950"/>
                  </a:moveTo>
                  <a:lnTo>
                    <a:pt x="3486378" y="178155"/>
                  </a:lnTo>
                  <a:lnTo>
                    <a:pt x="3484765" y="178765"/>
                  </a:lnTo>
                  <a:lnTo>
                    <a:pt x="3482746" y="178993"/>
                  </a:lnTo>
                  <a:lnTo>
                    <a:pt x="3477336" y="178993"/>
                  </a:lnTo>
                  <a:lnTo>
                    <a:pt x="3462871" y="177215"/>
                  </a:lnTo>
                  <a:lnTo>
                    <a:pt x="3459696" y="177215"/>
                  </a:lnTo>
                  <a:lnTo>
                    <a:pt x="3453460" y="177215"/>
                  </a:lnTo>
                  <a:lnTo>
                    <a:pt x="3448939" y="178930"/>
                  </a:lnTo>
                  <a:lnTo>
                    <a:pt x="3449561" y="185750"/>
                  </a:lnTo>
                  <a:lnTo>
                    <a:pt x="3451212" y="185115"/>
                  </a:lnTo>
                  <a:lnTo>
                    <a:pt x="3453257" y="184873"/>
                  </a:lnTo>
                  <a:lnTo>
                    <a:pt x="3458680" y="184873"/>
                  </a:lnTo>
                  <a:lnTo>
                    <a:pt x="3473018" y="186664"/>
                  </a:lnTo>
                  <a:lnTo>
                    <a:pt x="3482352" y="186664"/>
                  </a:lnTo>
                  <a:lnTo>
                    <a:pt x="3486848" y="184950"/>
                  </a:lnTo>
                  <a:close/>
                </a:path>
                <a:path extrusionOk="0" h="267334" w="9521825">
                  <a:moveTo>
                    <a:pt x="3716807" y="119278"/>
                  </a:moveTo>
                  <a:lnTo>
                    <a:pt x="3714597" y="114198"/>
                  </a:lnTo>
                  <a:lnTo>
                    <a:pt x="3709505" y="111112"/>
                  </a:lnTo>
                  <a:lnTo>
                    <a:pt x="3703180" y="110070"/>
                  </a:lnTo>
                  <a:lnTo>
                    <a:pt x="3697084" y="110070"/>
                  </a:lnTo>
                  <a:lnTo>
                    <a:pt x="3691521" y="112915"/>
                  </a:lnTo>
                  <a:lnTo>
                    <a:pt x="3692741" y="118821"/>
                  </a:lnTo>
                  <a:lnTo>
                    <a:pt x="3701351" y="119964"/>
                  </a:lnTo>
                  <a:lnTo>
                    <a:pt x="3699878" y="126301"/>
                  </a:lnTo>
                  <a:lnTo>
                    <a:pt x="3714546" y="126301"/>
                  </a:lnTo>
                  <a:lnTo>
                    <a:pt x="3716807" y="119278"/>
                  </a:lnTo>
                  <a:close/>
                </a:path>
                <a:path extrusionOk="0" h="267334" w="9521825">
                  <a:moveTo>
                    <a:pt x="3782047" y="184035"/>
                  </a:moveTo>
                  <a:lnTo>
                    <a:pt x="3781018" y="178155"/>
                  </a:lnTo>
                  <a:lnTo>
                    <a:pt x="3779901" y="178295"/>
                  </a:lnTo>
                  <a:lnTo>
                    <a:pt x="3777881" y="178358"/>
                  </a:lnTo>
                  <a:lnTo>
                    <a:pt x="3772509" y="178358"/>
                  </a:lnTo>
                  <a:lnTo>
                    <a:pt x="3758666" y="170815"/>
                  </a:lnTo>
                  <a:lnTo>
                    <a:pt x="3753408" y="170815"/>
                  </a:lnTo>
                  <a:lnTo>
                    <a:pt x="3752062" y="170840"/>
                  </a:lnTo>
                  <a:lnTo>
                    <a:pt x="3751351" y="170903"/>
                  </a:lnTo>
                  <a:lnTo>
                    <a:pt x="3749484" y="178282"/>
                  </a:lnTo>
                  <a:lnTo>
                    <a:pt x="3752304" y="183388"/>
                  </a:lnTo>
                  <a:lnTo>
                    <a:pt x="3758234" y="186372"/>
                  </a:lnTo>
                  <a:lnTo>
                    <a:pt x="3765664" y="187337"/>
                  </a:lnTo>
                  <a:lnTo>
                    <a:pt x="3773932" y="187337"/>
                  </a:lnTo>
                  <a:lnTo>
                    <a:pt x="3782047" y="184035"/>
                  </a:lnTo>
                  <a:close/>
                </a:path>
                <a:path extrusionOk="0" h="267334" w="9521825">
                  <a:moveTo>
                    <a:pt x="3844226" y="208559"/>
                  </a:moveTo>
                  <a:lnTo>
                    <a:pt x="3844048" y="207937"/>
                  </a:lnTo>
                  <a:lnTo>
                    <a:pt x="3842943" y="203923"/>
                  </a:lnTo>
                  <a:lnTo>
                    <a:pt x="3837990" y="201180"/>
                  </a:lnTo>
                  <a:lnTo>
                    <a:pt x="3831196" y="200279"/>
                  </a:lnTo>
                  <a:lnTo>
                    <a:pt x="3824122" y="200279"/>
                  </a:lnTo>
                  <a:lnTo>
                    <a:pt x="3816997" y="202920"/>
                  </a:lnTo>
                  <a:lnTo>
                    <a:pt x="3817836" y="207987"/>
                  </a:lnTo>
                  <a:lnTo>
                    <a:pt x="3818090" y="207937"/>
                  </a:lnTo>
                  <a:lnTo>
                    <a:pt x="3822992" y="208686"/>
                  </a:lnTo>
                  <a:lnTo>
                    <a:pt x="3831044" y="210527"/>
                  </a:lnTo>
                  <a:lnTo>
                    <a:pt x="3838105" y="212877"/>
                  </a:lnTo>
                  <a:lnTo>
                    <a:pt x="3840022" y="215138"/>
                  </a:lnTo>
                  <a:lnTo>
                    <a:pt x="3844226" y="208559"/>
                  </a:lnTo>
                  <a:close/>
                </a:path>
                <a:path extrusionOk="0" h="267334" w="9521825">
                  <a:moveTo>
                    <a:pt x="4097807" y="185750"/>
                  </a:moveTo>
                  <a:lnTo>
                    <a:pt x="4082872" y="185750"/>
                  </a:lnTo>
                  <a:lnTo>
                    <a:pt x="4082872" y="200406"/>
                  </a:lnTo>
                  <a:lnTo>
                    <a:pt x="4097807" y="200406"/>
                  </a:lnTo>
                  <a:lnTo>
                    <a:pt x="4097807" y="185750"/>
                  </a:lnTo>
                  <a:close/>
                </a:path>
                <a:path extrusionOk="0" h="267334" w="9521825">
                  <a:moveTo>
                    <a:pt x="4230167" y="89204"/>
                  </a:moveTo>
                  <a:lnTo>
                    <a:pt x="4228135" y="89928"/>
                  </a:lnTo>
                  <a:lnTo>
                    <a:pt x="4225645" y="90182"/>
                  </a:lnTo>
                  <a:lnTo>
                    <a:pt x="4219245" y="90182"/>
                  </a:lnTo>
                  <a:lnTo>
                    <a:pt x="4202734" y="88328"/>
                  </a:lnTo>
                  <a:lnTo>
                    <a:pt x="4199051" y="88328"/>
                  </a:lnTo>
                  <a:lnTo>
                    <a:pt x="4191927" y="88328"/>
                  </a:lnTo>
                  <a:lnTo>
                    <a:pt x="4186529" y="90068"/>
                  </a:lnTo>
                  <a:lnTo>
                    <a:pt x="4186174" y="96926"/>
                  </a:lnTo>
                  <a:lnTo>
                    <a:pt x="4191292" y="101942"/>
                  </a:lnTo>
                  <a:lnTo>
                    <a:pt x="4198404" y="106413"/>
                  </a:lnTo>
                  <a:lnTo>
                    <a:pt x="4206570" y="109626"/>
                  </a:lnTo>
                  <a:lnTo>
                    <a:pt x="4214800" y="110858"/>
                  </a:lnTo>
                  <a:lnTo>
                    <a:pt x="4221302" y="109740"/>
                  </a:lnTo>
                  <a:lnTo>
                    <a:pt x="4226471" y="106083"/>
                  </a:lnTo>
                  <a:lnTo>
                    <a:pt x="4229646" y="99390"/>
                  </a:lnTo>
                  <a:lnTo>
                    <a:pt x="4230167" y="89204"/>
                  </a:lnTo>
                  <a:close/>
                </a:path>
                <a:path extrusionOk="0" h="267334" w="9521825">
                  <a:moveTo>
                    <a:pt x="4583798" y="44716"/>
                  </a:moveTo>
                  <a:lnTo>
                    <a:pt x="4581385" y="45516"/>
                  </a:lnTo>
                  <a:lnTo>
                    <a:pt x="4578477" y="45808"/>
                  </a:lnTo>
                  <a:lnTo>
                    <a:pt x="4570946" y="45808"/>
                  </a:lnTo>
                  <a:lnTo>
                    <a:pt x="4551502" y="43662"/>
                  </a:lnTo>
                  <a:lnTo>
                    <a:pt x="4547171" y="43662"/>
                  </a:lnTo>
                  <a:lnTo>
                    <a:pt x="4540148" y="44335"/>
                  </a:lnTo>
                  <a:lnTo>
                    <a:pt x="4534890" y="46812"/>
                  </a:lnTo>
                  <a:lnTo>
                    <a:pt x="4532046" y="51739"/>
                  </a:lnTo>
                  <a:lnTo>
                    <a:pt x="4532261" y="59817"/>
                  </a:lnTo>
                  <a:lnTo>
                    <a:pt x="4536427" y="59867"/>
                  </a:lnTo>
                  <a:lnTo>
                    <a:pt x="4551286" y="59029"/>
                  </a:lnTo>
                  <a:lnTo>
                    <a:pt x="4564240" y="56388"/>
                  </a:lnTo>
                  <a:lnTo>
                    <a:pt x="4575137" y="51689"/>
                  </a:lnTo>
                  <a:lnTo>
                    <a:pt x="4583798" y="44716"/>
                  </a:lnTo>
                  <a:close/>
                </a:path>
                <a:path extrusionOk="0" h="267334" w="9521825">
                  <a:moveTo>
                    <a:pt x="4598454" y="141058"/>
                  </a:moveTo>
                  <a:lnTo>
                    <a:pt x="4596473" y="141744"/>
                  </a:lnTo>
                  <a:lnTo>
                    <a:pt x="4594034" y="141998"/>
                  </a:lnTo>
                  <a:lnTo>
                    <a:pt x="4587672" y="141998"/>
                  </a:lnTo>
                  <a:lnTo>
                    <a:pt x="4571035" y="140119"/>
                  </a:lnTo>
                  <a:lnTo>
                    <a:pt x="4567326" y="140119"/>
                  </a:lnTo>
                  <a:lnTo>
                    <a:pt x="4560201" y="140119"/>
                  </a:lnTo>
                  <a:lnTo>
                    <a:pt x="4554779" y="141859"/>
                  </a:lnTo>
                  <a:lnTo>
                    <a:pt x="4554436" y="148653"/>
                  </a:lnTo>
                  <a:lnTo>
                    <a:pt x="4556480" y="147967"/>
                  </a:lnTo>
                  <a:lnTo>
                    <a:pt x="4558957" y="147713"/>
                  </a:lnTo>
                  <a:lnTo>
                    <a:pt x="4565383" y="147713"/>
                  </a:lnTo>
                  <a:lnTo>
                    <a:pt x="4582007" y="149593"/>
                  </a:lnTo>
                  <a:lnTo>
                    <a:pt x="4592777" y="149593"/>
                  </a:lnTo>
                  <a:lnTo>
                    <a:pt x="4598124" y="147853"/>
                  </a:lnTo>
                  <a:lnTo>
                    <a:pt x="4598454" y="141058"/>
                  </a:lnTo>
                  <a:close/>
                </a:path>
                <a:path extrusionOk="0" h="267334" w="9521825">
                  <a:moveTo>
                    <a:pt x="4620704" y="244983"/>
                  </a:moveTo>
                  <a:lnTo>
                    <a:pt x="4615472" y="241147"/>
                  </a:lnTo>
                  <a:lnTo>
                    <a:pt x="4611052" y="239699"/>
                  </a:lnTo>
                  <a:lnTo>
                    <a:pt x="4607547" y="239699"/>
                  </a:lnTo>
                  <a:lnTo>
                    <a:pt x="4602111" y="239699"/>
                  </a:lnTo>
                  <a:lnTo>
                    <a:pt x="4598860" y="243179"/>
                  </a:lnTo>
                  <a:lnTo>
                    <a:pt x="4597374" y="250126"/>
                  </a:lnTo>
                  <a:lnTo>
                    <a:pt x="4599152" y="253606"/>
                  </a:lnTo>
                  <a:lnTo>
                    <a:pt x="4607509" y="253606"/>
                  </a:lnTo>
                  <a:lnTo>
                    <a:pt x="4613097" y="251345"/>
                  </a:lnTo>
                  <a:lnTo>
                    <a:pt x="4620704" y="244983"/>
                  </a:lnTo>
                  <a:close/>
                </a:path>
                <a:path extrusionOk="0" h="267334" w="9521825">
                  <a:moveTo>
                    <a:pt x="4826940" y="155803"/>
                  </a:moveTo>
                  <a:lnTo>
                    <a:pt x="4824488" y="156146"/>
                  </a:lnTo>
                  <a:lnTo>
                    <a:pt x="4806886" y="156184"/>
                  </a:lnTo>
                  <a:lnTo>
                    <a:pt x="4799139" y="156629"/>
                  </a:lnTo>
                  <a:lnTo>
                    <a:pt x="4797590" y="163410"/>
                  </a:lnTo>
                  <a:lnTo>
                    <a:pt x="4801819" y="167538"/>
                  </a:lnTo>
                  <a:lnTo>
                    <a:pt x="4807496" y="169951"/>
                  </a:lnTo>
                  <a:lnTo>
                    <a:pt x="4819637" y="169951"/>
                  </a:lnTo>
                  <a:lnTo>
                    <a:pt x="4825797" y="165760"/>
                  </a:lnTo>
                  <a:lnTo>
                    <a:pt x="4826940" y="155803"/>
                  </a:lnTo>
                  <a:close/>
                </a:path>
                <a:path extrusionOk="0" h="267334" w="9521825">
                  <a:moveTo>
                    <a:pt x="4909909" y="221170"/>
                  </a:moveTo>
                  <a:lnTo>
                    <a:pt x="4907559" y="214985"/>
                  </a:lnTo>
                  <a:lnTo>
                    <a:pt x="4902200" y="214985"/>
                  </a:lnTo>
                  <a:lnTo>
                    <a:pt x="4901184" y="215036"/>
                  </a:lnTo>
                  <a:lnTo>
                    <a:pt x="4900650" y="215150"/>
                  </a:lnTo>
                  <a:lnTo>
                    <a:pt x="4900117" y="219252"/>
                  </a:lnTo>
                  <a:lnTo>
                    <a:pt x="4899571" y="223012"/>
                  </a:lnTo>
                  <a:lnTo>
                    <a:pt x="4894694" y="223012"/>
                  </a:lnTo>
                  <a:lnTo>
                    <a:pt x="4893970" y="222923"/>
                  </a:lnTo>
                  <a:lnTo>
                    <a:pt x="4893157" y="222745"/>
                  </a:lnTo>
                  <a:lnTo>
                    <a:pt x="4893157" y="237502"/>
                  </a:lnTo>
                  <a:lnTo>
                    <a:pt x="4895672" y="239064"/>
                  </a:lnTo>
                  <a:lnTo>
                    <a:pt x="4897894" y="239737"/>
                  </a:lnTo>
                  <a:lnTo>
                    <a:pt x="4905730" y="239737"/>
                  </a:lnTo>
                  <a:lnTo>
                    <a:pt x="4908994" y="233553"/>
                  </a:lnTo>
                  <a:lnTo>
                    <a:pt x="4909909" y="221170"/>
                  </a:lnTo>
                  <a:close/>
                </a:path>
                <a:path extrusionOk="0" h="267334" w="9521825">
                  <a:moveTo>
                    <a:pt x="5003190" y="161251"/>
                  </a:moveTo>
                  <a:lnTo>
                    <a:pt x="4996434" y="155803"/>
                  </a:lnTo>
                  <a:lnTo>
                    <a:pt x="4994275" y="161201"/>
                  </a:lnTo>
                  <a:lnTo>
                    <a:pt x="4989652" y="164033"/>
                  </a:lnTo>
                  <a:lnTo>
                    <a:pt x="4984762" y="166535"/>
                  </a:lnTo>
                  <a:lnTo>
                    <a:pt x="4981740" y="170903"/>
                  </a:lnTo>
                  <a:lnTo>
                    <a:pt x="4983810" y="175336"/>
                  </a:lnTo>
                  <a:lnTo>
                    <a:pt x="4986960" y="177076"/>
                  </a:lnTo>
                  <a:lnTo>
                    <a:pt x="4990236" y="177076"/>
                  </a:lnTo>
                  <a:lnTo>
                    <a:pt x="4997526" y="174459"/>
                  </a:lnTo>
                  <a:lnTo>
                    <a:pt x="5002708" y="168325"/>
                  </a:lnTo>
                  <a:lnTo>
                    <a:pt x="5003190" y="161251"/>
                  </a:lnTo>
                  <a:close/>
                </a:path>
                <a:path extrusionOk="0" h="267334" w="9521825">
                  <a:moveTo>
                    <a:pt x="5136248" y="469"/>
                  </a:moveTo>
                  <a:lnTo>
                    <a:pt x="5121618" y="469"/>
                  </a:lnTo>
                  <a:lnTo>
                    <a:pt x="5121618" y="15214"/>
                  </a:lnTo>
                  <a:lnTo>
                    <a:pt x="5136248" y="15214"/>
                  </a:lnTo>
                  <a:lnTo>
                    <a:pt x="5136248" y="469"/>
                  </a:lnTo>
                  <a:close/>
                </a:path>
                <a:path extrusionOk="0" h="267334" w="9521825">
                  <a:moveTo>
                    <a:pt x="5205184" y="218833"/>
                  </a:moveTo>
                  <a:lnTo>
                    <a:pt x="5201209" y="211366"/>
                  </a:lnTo>
                  <a:lnTo>
                    <a:pt x="5192877" y="207187"/>
                  </a:lnTo>
                  <a:lnTo>
                    <a:pt x="5182324" y="205892"/>
                  </a:lnTo>
                  <a:lnTo>
                    <a:pt x="5174196" y="206552"/>
                  </a:lnTo>
                  <a:lnTo>
                    <a:pt x="5166893" y="208432"/>
                  </a:lnTo>
                  <a:lnTo>
                    <a:pt x="5161331" y="211353"/>
                  </a:lnTo>
                  <a:lnTo>
                    <a:pt x="5158397" y="215150"/>
                  </a:lnTo>
                  <a:lnTo>
                    <a:pt x="5159781" y="214947"/>
                  </a:lnTo>
                  <a:lnTo>
                    <a:pt x="5162258" y="214858"/>
                  </a:lnTo>
                  <a:lnTo>
                    <a:pt x="5170195" y="214858"/>
                  </a:lnTo>
                  <a:lnTo>
                    <a:pt x="5185359" y="231559"/>
                  </a:lnTo>
                  <a:lnTo>
                    <a:pt x="5195913" y="231559"/>
                  </a:lnTo>
                  <a:lnTo>
                    <a:pt x="5199011" y="231089"/>
                  </a:lnTo>
                  <a:lnTo>
                    <a:pt x="5202720" y="230009"/>
                  </a:lnTo>
                  <a:lnTo>
                    <a:pt x="5205184" y="218833"/>
                  </a:lnTo>
                  <a:close/>
                </a:path>
                <a:path extrusionOk="0" h="267334" w="9521825">
                  <a:moveTo>
                    <a:pt x="5298313" y="74561"/>
                  </a:moveTo>
                  <a:lnTo>
                    <a:pt x="5239575" y="74561"/>
                  </a:lnTo>
                  <a:lnTo>
                    <a:pt x="5240807" y="84683"/>
                  </a:lnTo>
                  <a:lnTo>
                    <a:pt x="5244389" y="91338"/>
                  </a:lnTo>
                  <a:lnTo>
                    <a:pt x="5249799" y="94996"/>
                  </a:lnTo>
                  <a:lnTo>
                    <a:pt x="5256568" y="96113"/>
                  </a:lnTo>
                  <a:lnTo>
                    <a:pt x="5268620" y="93878"/>
                  </a:lnTo>
                  <a:lnTo>
                    <a:pt x="5280850" y="88366"/>
                  </a:lnTo>
                  <a:lnTo>
                    <a:pt x="5291379" y="81343"/>
                  </a:lnTo>
                  <a:lnTo>
                    <a:pt x="5298313" y="74561"/>
                  </a:lnTo>
                  <a:close/>
                </a:path>
                <a:path extrusionOk="0" h="267334" w="9521825">
                  <a:moveTo>
                    <a:pt x="5571058" y="222745"/>
                  </a:moveTo>
                  <a:lnTo>
                    <a:pt x="5548846" y="222745"/>
                  </a:lnTo>
                  <a:lnTo>
                    <a:pt x="5548846" y="237515"/>
                  </a:lnTo>
                  <a:lnTo>
                    <a:pt x="5571058" y="237515"/>
                  </a:lnTo>
                  <a:lnTo>
                    <a:pt x="5571058" y="222745"/>
                  </a:lnTo>
                  <a:close/>
                </a:path>
                <a:path extrusionOk="0" h="267334" w="9521825">
                  <a:moveTo>
                    <a:pt x="5630253" y="122237"/>
                  </a:moveTo>
                  <a:lnTo>
                    <a:pt x="5628132" y="113195"/>
                  </a:lnTo>
                  <a:lnTo>
                    <a:pt x="5623153" y="107048"/>
                  </a:lnTo>
                  <a:lnTo>
                    <a:pt x="5615076" y="104063"/>
                  </a:lnTo>
                  <a:lnTo>
                    <a:pt x="5616333" y="113906"/>
                  </a:lnTo>
                  <a:lnTo>
                    <a:pt x="5619039" y="122351"/>
                  </a:lnTo>
                  <a:lnTo>
                    <a:pt x="5623420" y="129108"/>
                  </a:lnTo>
                  <a:lnTo>
                    <a:pt x="5629732" y="133908"/>
                  </a:lnTo>
                  <a:lnTo>
                    <a:pt x="5630253" y="122237"/>
                  </a:lnTo>
                  <a:close/>
                </a:path>
                <a:path extrusionOk="0" h="267334" w="9521825">
                  <a:moveTo>
                    <a:pt x="5733034" y="215150"/>
                  </a:moveTo>
                  <a:lnTo>
                    <a:pt x="5724106" y="215658"/>
                  </a:lnTo>
                  <a:lnTo>
                    <a:pt x="5716244" y="217043"/>
                  </a:lnTo>
                  <a:lnTo>
                    <a:pt x="5711228" y="221195"/>
                  </a:lnTo>
                  <a:lnTo>
                    <a:pt x="5710847" y="230009"/>
                  </a:lnTo>
                  <a:lnTo>
                    <a:pt x="5712193" y="230035"/>
                  </a:lnTo>
                  <a:lnTo>
                    <a:pt x="5719991" y="228968"/>
                  </a:lnTo>
                  <a:lnTo>
                    <a:pt x="5725896" y="225958"/>
                  </a:lnTo>
                  <a:lnTo>
                    <a:pt x="5730151" y="221272"/>
                  </a:lnTo>
                  <a:lnTo>
                    <a:pt x="5733034" y="215150"/>
                  </a:lnTo>
                  <a:close/>
                </a:path>
                <a:path extrusionOk="0" h="267334" w="9521825">
                  <a:moveTo>
                    <a:pt x="5909691" y="96926"/>
                  </a:moveTo>
                  <a:lnTo>
                    <a:pt x="5906948" y="95364"/>
                  </a:lnTo>
                  <a:lnTo>
                    <a:pt x="5895899" y="88061"/>
                  </a:lnTo>
                  <a:lnTo>
                    <a:pt x="5888177" y="88061"/>
                  </a:lnTo>
                  <a:lnTo>
                    <a:pt x="5883910" y="88061"/>
                  </a:lnTo>
                  <a:lnTo>
                    <a:pt x="5880659" y="90284"/>
                  </a:lnTo>
                  <a:lnTo>
                    <a:pt x="5880366" y="96926"/>
                  </a:lnTo>
                  <a:lnTo>
                    <a:pt x="5883186" y="98120"/>
                  </a:lnTo>
                  <a:lnTo>
                    <a:pt x="5894349" y="105435"/>
                  </a:lnTo>
                  <a:lnTo>
                    <a:pt x="5906224" y="105435"/>
                  </a:lnTo>
                  <a:lnTo>
                    <a:pt x="5909386" y="103301"/>
                  </a:lnTo>
                  <a:lnTo>
                    <a:pt x="5909691" y="96926"/>
                  </a:lnTo>
                  <a:close/>
                </a:path>
                <a:path extrusionOk="0" h="267334" w="9521825">
                  <a:moveTo>
                    <a:pt x="5931878" y="178142"/>
                  </a:moveTo>
                  <a:lnTo>
                    <a:pt x="5909691" y="178142"/>
                  </a:lnTo>
                  <a:lnTo>
                    <a:pt x="5909691" y="192887"/>
                  </a:lnTo>
                  <a:lnTo>
                    <a:pt x="5931878" y="192887"/>
                  </a:lnTo>
                  <a:lnTo>
                    <a:pt x="5931878" y="178142"/>
                  </a:lnTo>
                  <a:close/>
                </a:path>
                <a:path extrusionOk="0" h="267334" w="9521825">
                  <a:moveTo>
                    <a:pt x="6152794" y="52209"/>
                  </a:moveTo>
                  <a:lnTo>
                    <a:pt x="6143053" y="52209"/>
                  </a:lnTo>
                  <a:lnTo>
                    <a:pt x="6145898" y="39306"/>
                  </a:lnTo>
                  <a:lnTo>
                    <a:pt x="6138189" y="37579"/>
                  </a:lnTo>
                  <a:lnTo>
                    <a:pt x="6136144" y="45631"/>
                  </a:lnTo>
                  <a:lnTo>
                    <a:pt x="6137795" y="53187"/>
                  </a:lnTo>
                  <a:lnTo>
                    <a:pt x="6141732" y="58788"/>
                  </a:lnTo>
                  <a:lnTo>
                    <a:pt x="6146546" y="60985"/>
                  </a:lnTo>
                  <a:lnTo>
                    <a:pt x="6149327" y="60985"/>
                  </a:lnTo>
                  <a:lnTo>
                    <a:pt x="6151829" y="58496"/>
                  </a:lnTo>
                  <a:lnTo>
                    <a:pt x="6152794" y="52209"/>
                  </a:lnTo>
                  <a:close/>
                </a:path>
                <a:path extrusionOk="0" h="267334" w="9521825">
                  <a:moveTo>
                    <a:pt x="6241161" y="230009"/>
                  </a:moveTo>
                  <a:lnTo>
                    <a:pt x="6239129" y="219189"/>
                  </a:lnTo>
                  <a:lnTo>
                    <a:pt x="6232791" y="212610"/>
                  </a:lnTo>
                  <a:lnTo>
                    <a:pt x="6225108" y="207327"/>
                  </a:lnTo>
                  <a:lnTo>
                    <a:pt x="6219012" y="200406"/>
                  </a:lnTo>
                  <a:lnTo>
                    <a:pt x="6219558" y="210540"/>
                  </a:lnTo>
                  <a:lnTo>
                    <a:pt x="6215558" y="216649"/>
                  </a:lnTo>
                  <a:lnTo>
                    <a:pt x="6211811" y="222758"/>
                  </a:lnTo>
                  <a:lnTo>
                    <a:pt x="6212891" y="222618"/>
                  </a:lnTo>
                  <a:lnTo>
                    <a:pt x="6213907" y="222554"/>
                  </a:lnTo>
                  <a:lnTo>
                    <a:pt x="6220155" y="222554"/>
                  </a:lnTo>
                  <a:lnTo>
                    <a:pt x="6233985" y="230098"/>
                  </a:lnTo>
                  <a:lnTo>
                    <a:pt x="6240462" y="230073"/>
                  </a:lnTo>
                  <a:lnTo>
                    <a:pt x="6241161" y="230009"/>
                  </a:lnTo>
                  <a:close/>
                </a:path>
                <a:path extrusionOk="0" h="267334" w="9521825">
                  <a:moveTo>
                    <a:pt x="6381229" y="111658"/>
                  </a:moveTo>
                  <a:lnTo>
                    <a:pt x="6376657" y="111671"/>
                  </a:lnTo>
                  <a:lnTo>
                    <a:pt x="6370790" y="110007"/>
                  </a:lnTo>
                  <a:lnTo>
                    <a:pt x="6357785" y="106692"/>
                  </a:lnTo>
                  <a:lnTo>
                    <a:pt x="6350622" y="105029"/>
                  </a:lnTo>
                  <a:lnTo>
                    <a:pt x="6343967" y="105029"/>
                  </a:lnTo>
                  <a:lnTo>
                    <a:pt x="6337325" y="105689"/>
                  </a:lnTo>
                  <a:lnTo>
                    <a:pt x="6331305" y="107937"/>
                  </a:lnTo>
                  <a:lnTo>
                    <a:pt x="6326200" y="112179"/>
                  </a:lnTo>
                  <a:lnTo>
                    <a:pt x="6322288" y="118808"/>
                  </a:lnTo>
                  <a:lnTo>
                    <a:pt x="6325997" y="117741"/>
                  </a:lnTo>
                  <a:lnTo>
                    <a:pt x="6329578" y="117309"/>
                  </a:lnTo>
                  <a:lnTo>
                    <a:pt x="6340259" y="117309"/>
                  </a:lnTo>
                  <a:lnTo>
                    <a:pt x="6346914" y="119202"/>
                  </a:lnTo>
                  <a:lnTo>
                    <a:pt x="6358826" y="122974"/>
                  </a:lnTo>
                  <a:lnTo>
                    <a:pt x="6364084" y="124866"/>
                  </a:lnTo>
                  <a:lnTo>
                    <a:pt x="6374193" y="124866"/>
                  </a:lnTo>
                  <a:lnTo>
                    <a:pt x="6378511" y="121780"/>
                  </a:lnTo>
                  <a:lnTo>
                    <a:pt x="6381229" y="111658"/>
                  </a:lnTo>
                  <a:close/>
                </a:path>
                <a:path extrusionOk="0" h="267334" w="9521825">
                  <a:moveTo>
                    <a:pt x="6639090" y="74574"/>
                  </a:moveTo>
                  <a:lnTo>
                    <a:pt x="6634264" y="70154"/>
                  </a:lnTo>
                  <a:lnTo>
                    <a:pt x="6630467" y="68503"/>
                  </a:lnTo>
                  <a:lnTo>
                    <a:pt x="6627647" y="68503"/>
                  </a:lnTo>
                  <a:lnTo>
                    <a:pt x="6623482" y="68503"/>
                  </a:lnTo>
                  <a:lnTo>
                    <a:pt x="6621462" y="72110"/>
                  </a:lnTo>
                  <a:lnTo>
                    <a:pt x="6621361" y="79324"/>
                  </a:lnTo>
                  <a:lnTo>
                    <a:pt x="6623291" y="82931"/>
                  </a:lnTo>
                  <a:lnTo>
                    <a:pt x="6629971" y="82931"/>
                  </a:lnTo>
                  <a:lnTo>
                    <a:pt x="6634010" y="80721"/>
                  </a:lnTo>
                  <a:lnTo>
                    <a:pt x="6639090" y="74574"/>
                  </a:lnTo>
                  <a:close/>
                </a:path>
                <a:path extrusionOk="0" h="267334" w="9521825">
                  <a:moveTo>
                    <a:pt x="6756794" y="155790"/>
                  </a:moveTo>
                  <a:lnTo>
                    <a:pt x="6742163" y="155790"/>
                  </a:lnTo>
                  <a:lnTo>
                    <a:pt x="6742163" y="170891"/>
                  </a:lnTo>
                  <a:lnTo>
                    <a:pt x="6756794" y="170891"/>
                  </a:lnTo>
                  <a:lnTo>
                    <a:pt x="6756794" y="155790"/>
                  </a:lnTo>
                  <a:close/>
                </a:path>
                <a:path extrusionOk="0" h="267334" w="9521825">
                  <a:moveTo>
                    <a:pt x="6874764" y="66954"/>
                  </a:moveTo>
                  <a:lnTo>
                    <a:pt x="6852615" y="66954"/>
                  </a:lnTo>
                  <a:lnTo>
                    <a:pt x="6852615" y="81826"/>
                  </a:lnTo>
                  <a:lnTo>
                    <a:pt x="6874764" y="81826"/>
                  </a:lnTo>
                  <a:lnTo>
                    <a:pt x="6874764" y="66954"/>
                  </a:lnTo>
                  <a:close/>
                </a:path>
                <a:path extrusionOk="0" h="267334" w="9521825">
                  <a:moveTo>
                    <a:pt x="7303236" y="117538"/>
                  </a:moveTo>
                  <a:lnTo>
                    <a:pt x="7302055" y="111658"/>
                  </a:lnTo>
                  <a:lnTo>
                    <a:pt x="7293546" y="111048"/>
                  </a:lnTo>
                  <a:lnTo>
                    <a:pt x="7292010" y="103746"/>
                  </a:lnTo>
                  <a:lnTo>
                    <a:pt x="7283247" y="103746"/>
                  </a:lnTo>
                  <a:lnTo>
                    <a:pt x="7282243" y="103746"/>
                  </a:lnTo>
                  <a:lnTo>
                    <a:pt x="7281138" y="103847"/>
                  </a:lnTo>
                  <a:lnTo>
                    <a:pt x="7279919" y="104051"/>
                  </a:lnTo>
                  <a:lnTo>
                    <a:pt x="7277659" y="111099"/>
                  </a:lnTo>
                  <a:lnTo>
                    <a:pt x="7279945" y="116217"/>
                  </a:lnTo>
                  <a:lnTo>
                    <a:pt x="7285114" y="119329"/>
                  </a:lnTo>
                  <a:lnTo>
                    <a:pt x="7291527" y="120370"/>
                  </a:lnTo>
                  <a:lnTo>
                    <a:pt x="7297661" y="120370"/>
                  </a:lnTo>
                  <a:lnTo>
                    <a:pt x="7303236" y="117538"/>
                  </a:lnTo>
                  <a:close/>
                </a:path>
                <a:path extrusionOk="0" h="267334" w="9521825">
                  <a:moveTo>
                    <a:pt x="7906029" y="66967"/>
                  </a:moveTo>
                  <a:lnTo>
                    <a:pt x="7901216" y="63919"/>
                  </a:lnTo>
                  <a:lnTo>
                    <a:pt x="7893317" y="61112"/>
                  </a:lnTo>
                  <a:lnTo>
                    <a:pt x="7883652" y="59067"/>
                  </a:lnTo>
                  <a:lnTo>
                    <a:pt x="7873568" y="58280"/>
                  </a:lnTo>
                  <a:lnTo>
                    <a:pt x="7864399" y="58280"/>
                  </a:lnTo>
                  <a:lnTo>
                    <a:pt x="7856423" y="60566"/>
                  </a:lnTo>
                  <a:lnTo>
                    <a:pt x="7854531" y="66967"/>
                  </a:lnTo>
                  <a:lnTo>
                    <a:pt x="7860093" y="72580"/>
                  </a:lnTo>
                  <a:lnTo>
                    <a:pt x="7867091" y="76949"/>
                  </a:lnTo>
                  <a:lnTo>
                    <a:pt x="7874965" y="79794"/>
                  </a:lnTo>
                  <a:lnTo>
                    <a:pt x="7883182" y="80810"/>
                  </a:lnTo>
                  <a:lnTo>
                    <a:pt x="7889938" y="80022"/>
                  </a:lnTo>
                  <a:lnTo>
                    <a:pt x="7896212" y="77571"/>
                  </a:lnTo>
                  <a:lnTo>
                    <a:pt x="7901686" y="73279"/>
                  </a:lnTo>
                  <a:lnTo>
                    <a:pt x="7906029" y="66967"/>
                  </a:lnTo>
                  <a:close/>
                </a:path>
                <a:path extrusionOk="0" h="267334" w="9521825">
                  <a:moveTo>
                    <a:pt x="8237487" y="200406"/>
                  </a:moveTo>
                  <a:lnTo>
                    <a:pt x="8236369" y="189331"/>
                  </a:lnTo>
                  <a:lnTo>
                    <a:pt x="8230883" y="180352"/>
                  </a:lnTo>
                  <a:lnTo>
                    <a:pt x="8222843" y="174332"/>
                  </a:lnTo>
                  <a:lnTo>
                    <a:pt x="8214042" y="172135"/>
                  </a:lnTo>
                  <a:lnTo>
                    <a:pt x="8208492" y="173291"/>
                  </a:lnTo>
                  <a:lnTo>
                    <a:pt x="8204022" y="176949"/>
                  </a:lnTo>
                  <a:lnTo>
                    <a:pt x="8201215" y="183388"/>
                  </a:lnTo>
                  <a:lnTo>
                    <a:pt x="8200669" y="192900"/>
                  </a:lnTo>
                  <a:lnTo>
                    <a:pt x="8208696" y="190055"/>
                  </a:lnTo>
                  <a:lnTo>
                    <a:pt x="8213471" y="188772"/>
                  </a:lnTo>
                  <a:lnTo>
                    <a:pt x="8223682" y="188772"/>
                  </a:lnTo>
                  <a:lnTo>
                    <a:pt x="8226069" y="193268"/>
                  </a:lnTo>
                  <a:lnTo>
                    <a:pt x="8237487" y="200406"/>
                  </a:lnTo>
                  <a:close/>
                </a:path>
                <a:path extrusionOk="0" h="267334" w="9521825">
                  <a:moveTo>
                    <a:pt x="8279701" y="208546"/>
                  </a:moveTo>
                  <a:lnTo>
                    <a:pt x="8274266" y="200406"/>
                  </a:lnTo>
                  <a:lnTo>
                    <a:pt x="8275294" y="207098"/>
                  </a:lnTo>
                  <a:lnTo>
                    <a:pt x="8271446" y="208838"/>
                  </a:lnTo>
                  <a:lnTo>
                    <a:pt x="8262874" y="208838"/>
                  </a:lnTo>
                  <a:lnTo>
                    <a:pt x="8248802" y="206794"/>
                  </a:lnTo>
                  <a:lnTo>
                    <a:pt x="8240268" y="206794"/>
                  </a:lnTo>
                  <a:lnTo>
                    <a:pt x="8236458" y="208521"/>
                  </a:lnTo>
                  <a:lnTo>
                    <a:pt x="8237474" y="215150"/>
                  </a:lnTo>
                  <a:lnTo>
                    <a:pt x="8242008" y="219024"/>
                  </a:lnTo>
                  <a:lnTo>
                    <a:pt x="8249196" y="220726"/>
                  </a:lnTo>
                  <a:lnTo>
                    <a:pt x="8256371" y="220726"/>
                  </a:lnTo>
                  <a:lnTo>
                    <a:pt x="8267928" y="219202"/>
                  </a:lnTo>
                  <a:lnTo>
                    <a:pt x="8276641" y="214985"/>
                  </a:lnTo>
                  <a:lnTo>
                    <a:pt x="8279701" y="208546"/>
                  </a:lnTo>
                  <a:close/>
                </a:path>
                <a:path extrusionOk="0" h="267334" w="9521825">
                  <a:moveTo>
                    <a:pt x="8351888" y="168833"/>
                  </a:moveTo>
                  <a:lnTo>
                    <a:pt x="8347989" y="155803"/>
                  </a:lnTo>
                  <a:lnTo>
                    <a:pt x="8341030" y="155511"/>
                  </a:lnTo>
                  <a:lnTo>
                    <a:pt x="8337677" y="155511"/>
                  </a:lnTo>
                  <a:lnTo>
                    <a:pt x="8327695" y="156083"/>
                  </a:lnTo>
                  <a:lnTo>
                    <a:pt x="8319389" y="158318"/>
                  </a:lnTo>
                  <a:lnTo>
                    <a:pt x="8313598" y="163004"/>
                  </a:lnTo>
                  <a:lnTo>
                    <a:pt x="8311147" y="170903"/>
                  </a:lnTo>
                  <a:lnTo>
                    <a:pt x="8312950" y="170446"/>
                  </a:lnTo>
                  <a:lnTo>
                    <a:pt x="8315058" y="170281"/>
                  </a:lnTo>
                  <a:lnTo>
                    <a:pt x="8320316" y="170281"/>
                  </a:lnTo>
                  <a:lnTo>
                    <a:pt x="8333473" y="171450"/>
                  </a:lnTo>
                  <a:lnTo>
                    <a:pt x="8345475" y="171450"/>
                  </a:lnTo>
                  <a:lnTo>
                    <a:pt x="8351888" y="168833"/>
                  </a:lnTo>
                  <a:close/>
                </a:path>
                <a:path extrusionOk="0" h="267334" w="9521825">
                  <a:moveTo>
                    <a:pt x="8539302" y="37566"/>
                  </a:moveTo>
                  <a:lnTo>
                    <a:pt x="8524659" y="37566"/>
                  </a:lnTo>
                  <a:lnTo>
                    <a:pt x="8524659" y="52209"/>
                  </a:lnTo>
                  <a:lnTo>
                    <a:pt x="8539302" y="52209"/>
                  </a:lnTo>
                  <a:lnTo>
                    <a:pt x="8539302" y="37566"/>
                  </a:lnTo>
                  <a:close/>
                </a:path>
                <a:path extrusionOk="0" h="267334" w="9521825">
                  <a:moveTo>
                    <a:pt x="9521546" y="189166"/>
                  </a:moveTo>
                  <a:lnTo>
                    <a:pt x="9519336" y="179108"/>
                  </a:lnTo>
                  <a:lnTo>
                    <a:pt x="9514002" y="171869"/>
                  </a:lnTo>
                  <a:lnTo>
                    <a:pt x="9507131" y="169100"/>
                  </a:lnTo>
                  <a:lnTo>
                    <a:pt x="9503321" y="169100"/>
                  </a:lnTo>
                  <a:lnTo>
                    <a:pt x="9499536" y="171742"/>
                  </a:lnTo>
                  <a:lnTo>
                    <a:pt x="9496882" y="178155"/>
                  </a:lnTo>
                  <a:lnTo>
                    <a:pt x="9503715" y="182029"/>
                  </a:lnTo>
                  <a:lnTo>
                    <a:pt x="9506661" y="189687"/>
                  </a:lnTo>
                  <a:lnTo>
                    <a:pt x="9509709" y="197180"/>
                  </a:lnTo>
                  <a:lnTo>
                    <a:pt x="9516834" y="200558"/>
                  </a:lnTo>
                  <a:lnTo>
                    <a:pt x="9518256" y="200507"/>
                  </a:lnTo>
                  <a:lnTo>
                    <a:pt x="9519031" y="200406"/>
                  </a:lnTo>
                  <a:lnTo>
                    <a:pt x="9521546" y="1891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11" name="Google Shape;9511;gefe2f4b35a_0_4785"/>
            <p:cNvSpPr/>
            <p:nvPr/>
          </p:nvSpPr>
          <p:spPr>
            <a:xfrm>
              <a:off x="21920" y="6573850"/>
              <a:ext cx="8796020" cy="257175"/>
            </a:xfrm>
            <a:custGeom>
              <a:rect b="b" l="l" r="r" t="t"/>
              <a:pathLst>
                <a:path extrusionOk="0" h="257175" w="8796020">
                  <a:moveTo>
                    <a:pt x="16713" y="63906"/>
                  </a:moveTo>
                  <a:lnTo>
                    <a:pt x="13462" y="57454"/>
                  </a:lnTo>
                  <a:lnTo>
                    <a:pt x="6959" y="57454"/>
                  </a:lnTo>
                  <a:lnTo>
                    <a:pt x="5080" y="57454"/>
                  </a:lnTo>
                  <a:lnTo>
                    <a:pt x="2933" y="57988"/>
                  </a:lnTo>
                  <a:lnTo>
                    <a:pt x="508" y="59220"/>
                  </a:lnTo>
                  <a:lnTo>
                    <a:pt x="508" y="81572"/>
                  </a:lnTo>
                  <a:lnTo>
                    <a:pt x="2882" y="82753"/>
                  </a:lnTo>
                  <a:lnTo>
                    <a:pt x="4991" y="83273"/>
                  </a:lnTo>
                  <a:lnTo>
                    <a:pt x="13385" y="83273"/>
                  </a:lnTo>
                  <a:lnTo>
                    <a:pt x="16675" y="76809"/>
                  </a:lnTo>
                  <a:lnTo>
                    <a:pt x="16713" y="63906"/>
                  </a:lnTo>
                  <a:close/>
                </a:path>
                <a:path extrusionOk="0" h="257175" w="8796020">
                  <a:moveTo>
                    <a:pt x="30099" y="29502"/>
                  </a:moveTo>
                  <a:lnTo>
                    <a:pt x="23495" y="26822"/>
                  </a:lnTo>
                  <a:lnTo>
                    <a:pt x="18618" y="22415"/>
                  </a:lnTo>
                  <a:lnTo>
                    <a:pt x="13957" y="17868"/>
                  </a:lnTo>
                  <a:lnTo>
                    <a:pt x="8001" y="14744"/>
                  </a:lnTo>
                  <a:lnTo>
                    <a:pt x="5410" y="21488"/>
                  </a:lnTo>
                  <a:lnTo>
                    <a:pt x="2197" y="27584"/>
                  </a:lnTo>
                  <a:lnTo>
                    <a:pt x="0" y="34696"/>
                  </a:lnTo>
                  <a:lnTo>
                    <a:pt x="508" y="44475"/>
                  </a:lnTo>
                  <a:lnTo>
                    <a:pt x="10248" y="43078"/>
                  </a:lnTo>
                  <a:lnTo>
                    <a:pt x="18630" y="40360"/>
                  </a:lnTo>
                  <a:lnTo>
                    <a:pt x="25349" y="35953"/>
                  </a:lnTo>
                  <a:lnTo>
                    <a:pt x="30099" y="29502"/>
                  </a:lnTo>
                  <a:close/>
                </a:path>
                <a:path extrusionOk="0" h="257175" w="8796020">
                  <a:moveTo>
                    <a:pt x="44805" y="229755"/>
                  </a:moveTo>
                  <a:lnTo>
                    <a:pt x="44132" y="229755"/>
                  </a:lnTo>
                  <a:lnTo>
                    <a:pt x="37147" y="229755"/>
                  </a:lnTo>
                  <a:lnTo>
                    <a:pt x="17894" y="238277"/>
                  </a:lnTo>
                  <a:lnTo>
                    <a:pt x="7924" y="238277"/>
                  </a:lnTo>
                  <a:lnTo>
                    <a:pt x="4495" y="237883"/>
                  </a:lnTo>
                  <a:lnTo>
                    <a:pt x="508" y="236905"/>
                  </a:lnTo>
                  <a:lnTo>
                    <a:pt x="520" y="246037"/>
                  </a:lnTo>
                  <a:lnTo>
                    <a:pt x="3454" y="252234"/>
                  </a:lnTo>
                  <a:lnTo>
                    <a:pt x="8559" y="255752"/>
                  </a:lnTo>
                  <a:lnTo>
                    <a:pt x="15125" y="256870"/>
                  </a:lnTo>
                  <a:lnTo>
                    <a:pt x="25704" y="254774"/>
                  </a:lnTo>
                  <a:lnTo>
                    <a:pt x="35623" y="249034"/>
                  </a:lnTo>
                  <a:lnTo>
                    <a:pt x="42722" y="240423"/>
                  </a:lnTo>
                  <a:lnTo>
                    <a:pt x="44805" y="229755"/>
                  </a:lnTo>
                  <a:close/>
                </a:path>
                <a:path extrusionOk="0" h="257175" w="8796020">
                  <a:moveTo>
                    <a:pt x="171081" y="180022"/>
                  </a:moveTo>
                  <a:lnTo>
                    <a:pt x="169303" y="176542"/>
                  </a:lnTo>
                  <a:lnTo>
                    <a:pt x="164680" y="176542"/>
                  </a:lnTo>
                  <a:lnTo>
                    <a:pt x="160947" y="176542"/>
                  </a:lnTo>
                  <a:lnTo>
                    <a:pt x="155359" y="178803"/>
                  </a:lnTo>
                  <a:lnTo>
                    <a:pt x="147739" y="185166"/>
                  </a:lnTo>
                  <a:lnTo>
                    <a:pt x="152984" y="189001"/>
                  </a:lnTo>
                  <a:lnTo>
                    <a:pt x="157391" y="190449"/>
                  </a:lnTo>
                  <a:lnTo>
                    <a:pt x="166344" y="190449"/>
                  </a:lnTo>
                  <a:lnTo>
                    <a:pt x="169595" y="186969"/>
                  </a:lnTo>
                  <a:lnTo>
                    <a:pt x="171081" y="180022"/>
                  </a:lnTo>
                  <a:close/>
                </a:path>
                <a:path extrusionOk="0" h="257175" w="8796020">
                  <a:moveTo>
                    <a:pt x="178130" y="121412"/>
                  </a:moveTo>
                  <a:lnTo>
                    <a:pt x="177330" y="109207"/>
                  </a:lnTo>
                  <a:lnTo>
                    <a:pt x="170002" y="103581"/>
                  </a:lnTo>
                  <a:lnTo>
                    <a:pt x="166382" y="116890"/>
                  </a:lnTo>
                  <a:lnTo>
                    <a:pt x="163360" y="130403"/>
                  </a:lnTo>
                  <a:lnTo>
                    <a:pt x="165531" y="141630"/>
                  </a:lnTo>
                  <a:lnTo>
                    <a:pt x="177469" y="148056"/>
                  </a:lnTo>
                  <a:lnTo>
                    <a:pt x="176733" y="135826"/>
                  </a:lnTo>
                  <a:lnTo>
                    <a:pt x="178130" y="121412"/>
                  </a:lnTo>
                  <a:close/>
                </a:path>
                <a:path extrusionOk="0" h="257175" w="8796020">
                  <a:moveTo>
                    <a:pt x="516128" y="148056"/>
                  </a:moveTo>
                  <a:lnTo>
                    <a:pt x="514959" y="148221"/>
                  </a:lnTo>
                  <a:lnTo>
                    <a:pt x="512864" y="148285"/>
                  </a:lnTo>
                  <a:lnTo>
                    <a:pt x="507580" y="148285"/>
                  </a:lnTo>
                  <a:lnTo>
                    <a:pt x="493649" y="140627"/>
                  </a:lnTo>
                  <a:lnTo>
                    <a:pt x="488378" y="140627"/>
                  </a:lnTo>
                  <a:lnTo>
                    <a:pt x="486740" y="140690"/>
                  </a:lnTo>
                  <a:lnTo>
                    <a:pt x="481863" y="151206"/>
                  </a:lnTo>
                  <a:lnTo>
                    <a:pt x="476338" y="160134"/>
                  </a:lnTo>
                  <a:lnTo>
                    <a:pt x="474141" y="168592"/>
                  </a:lnTo>
                  <a:lnTo>
                    <a:pt x="479285" y="177673"/>
                  </a:lnTo>
                  <a:lnTo>
                    <a:pt x="492810" y="174752"/>
                  </a:lnTo>
                  <a:lnTo>
                    <a:pt x="502234" y="167576"/>
                  </a:lnTo>
                  <a:lnTo>
                    <a:pt x="509397" y="158051"/>
                  </a:lnTo>
                  <a:lnTo>
                    <a:pt x="516128" y="148056"/>
                  </a:lnTo>
                  <a:close/>
                </a:path>
                <a:path extrusionOk="0" h="257175" w="8796020">
                  <a:moveTo>
                    <a:pt x="751776" y="207416"/>
                  </a:moveTo>
                  <a:lnTo>
                    <a:pt x="747750" y="206311"/>
                  </a:lnTo>
                  <a:lnTo>
                    <a:pt x="744321" y="205816"/>
                  </a:lnTo>
                  <a:lnTo>
                    <a:pt x="741387" y="205816"/>
                  </a:lnTo>
                  <a:lnTo>
                    <a:pt x="728738" y="211188"/>
                  </a:lnTo>
                  <a:lnTo>
                    <a:pt x="723417" y="223977"/>
                  </a:lnTo>
                  <a:lnTo>
                    <a:pt x="720483" y="239179"/>
                  </a:lnTo>
                  <a:lnTo>
                    <a:pt x="714984" y="251777"/>
                  </a:lnTo>
                  <a:lnTo>
                    <a:pt x="717778" y="251891"/>
                  </a:lnTo>
                  <a:lnTo>
                    <a:pt x="731799" y="246253"/>
                  </a:lnTo>
                  <a:lnTo>
                    <a:pt x="738339" y="233159"/>
                  </a:lnTo>
                  <a:lnTo>
                    <a:pt x="743102" y="218313"/>
                  </a:lnTo>
                  <a:lnTo>
                    <a:pt x="751776" y="207416"/>
                  </a:lnTo>
                  <a:close/>
                </a:path>
                <a:path extrusionOk="0" h="257175" w="8796020">
                  <a:moveTo>
                    <a:pt x="818197" y="125818"/>
                  </a:moveTo>
                  <a:lnTo>
                    <a:pt x="815797" y="126479"/>
                  </a:lnTo>
                  <a:lnTo>
                    <a:pt x="813752" y="126771"/>
                  </a:lnTo>
                  <a:lnTo>
                    <a:pt x="811987" y="126771"/>
                  </a:lnTo>
                  <a:lnTo>
                    <a:pt x="804748" y="124320"/>
                  </a:lnTo>
                  <a:lnTo>
                    <a:pt x="796010" y="113538"/>
                  </a:lnTo>
                  <a:lnTo>
                    <a:pt x="788619" y="111074"/>
                  </a:lnTo>
                  <a:lnTo>
                    <a:pt x="785342" y="126250"/>
                  </a:lnTo>
                  <a:lnTo>
                    <a:pt x="778903" y="138252"/>
                  </a:lnTo>
                  <a:lnTo>
                    <a:pt x="773658" y="151536"/>
                  </a:lnTo>
                  <a:lnTo>
                    <a:pt x="773963" y="170535"/>
                  </a:lnTo>
                  <a:lnTo>
                    <a:pt x="790054" y="164363"/>
                  </a:lnTo>
                  <a:lnTo>
                    <a:pt x="800087" y="152158"/>
                  </a:lnTo>
                  <a:lnTo>
                    <a:pt x="808113" y="137972"/>
                  </a:lnTo>
                  <a:lnTo>
                    <a:pt x="818197" y="125818"/>
                  </a:lnTo>
                  <a:close/>
                </a:path>
                <a:path extrusionOk="0" h="257175" w="8796020">
                  <a:moveTo>
                    <a:pt x="973480" y="184467"/>
                  </a:moveTo>
                  <a:lnTo>
                    <a:pt x="965098" y="178142"/>
                  </a:lnTo>
                  <a:lnTo>
                    <a:pt x="953223" y="175348"/>
                  </a:lnTo>
                  <a:lnTo>
                    <a:pt x="943432" y="170535"/>
                  </a:lnTo>
                  <a:lnTo>
                    <a:pt x="946302" y="182333"/>
                  </a:lnTo>
                  <a:lnTo>
                    <a:pt x="954417" y="188899"/>
                  </a:lnTo>
                  <a:lnTo>
                    <a:pt x="964374" y="193624"/>
                  </a:lnTo>
                  <a:lnTo>
                    <a:pt x="972756" y="199923"/>
                  </a:lnTo>
                  <a:lnTo>
                    <a:pt x="973480" y="184467"/>
                  </a:lnTo>
                  <a:close/>
                </a:path>
                <a:path extrusionOk="0" h="257175" w="8796020">
                  <a:moveTo>
                    <a:pt x="1370698" y="74079"/>
                  </a:moveTo>
                  <a:lnTo>
                    <a:pt x="1365389" y="72009"/>
                  </a:lnTo>
                  <a:lnTo>
                    <a:pt x="1362684" y="67335"/>
                  </a:lnTo>
                  <a:lnTo>
                    <a:pt x="1360322" y="62318"/>
                  </a:lnTo>
                  <a:lnTo>
                    <a:pt x="1356042" y="59232"/>
                  </a:lnTo>
                  <a:lnTo>
                    <a:pt x="1351381" y="69367"/>
                  </a:lnTo>
                  <a:lnTo>
                    <a:pt x="1342859" y="75666"/>
                  </a:lnTo>
                  <a:lnTo>
                    <a:pt x="1333512" y="81165"/>
                  </a:lnTo>
                  <a:lnTo>
                    <a:pt x="1326400" y="88836"/>
                  </a:lnTo>
                  <a:lnTo>
                    <a:pt x="1340040" y="87630"/>
                  </a:lnTo>
                  <a:lnTo>
                    <a:pt x="1352219" y="85090"/>
                  </a:lnTo>
                  <a:lnTo>
                    <a:pt x="1362570" y="80721"/>
                  </a:lnTo>
                  <a:lnTo>
                    <a:pt x="1370698" y="74079"/>
                  </a:lnTo>
                  <a:close/>
                </a:path>
                <a:path extrusionOk="0" h="257175" w="8796020">
                  <a:moveTo>
                    <a:pt x="1449590" y="97701"/>
                  </a:moveTo>
                  <a:lnTo>
                    <a:pt x="1448943" y="88087"/>
                  </a:lnTo>
                  <a:lnTo>
                    <a:pt x="1436903" y="81584"/>
                  </a:lnTo>
                  <a:lnTo>
                    <a:pt x="1436776" y="98069"/>
                  </a:lnTo>
                  <a:lnTo>
                    <a:pt x="1429791" y="107721"/>
                  </a:lnTo>
                  <a:lnTo>
                    <a:pt x="1420825" y="115366"/>
                  </a:lnTo>
                  <a:lnTo>
                    <a:pt x="1414729" y="125831"/>
                  </a:lnTo>
                  <a:lnTo>
                    <a:pt x="1444396" y="125831"/>
                  </a:lnTo>
                  <a:lnTo>
                    <a:pt x="1445768" y="110312"/>
                  </a:lnTo>
                  <a:lnTo>
                    <a:pt x="1449590" y="97701"/>
                  </a:lnTo>
                  <a:close/>
                </a:path>
                <a:path extrusionOk="0" h="257175" w="8796020">
                  <a:moveTo>
                    <a:pt x="1501965" y="146177"/>
                  </a:moveTo>
                  <a:lnTo>
                    <a:pt x="1493824" y="141490"/>
                  </a:lnTo>
                  <a:lnTo>
                    <a:pt x="1483842" y="139141"/>
                  </a:lnTo>
                  <a:lnTo>
                    <a:pt x="1474038" y="139141"/>
                  </a:lnTo>
                  <a:lnTo>
                    <a:pt x="1464449" y="139141"/>
                  </a:lnTo>
                  <a:lnTo>
                    <a:pt x="1455051" y="141389"/>
                  </a:lnTo>
                  <a:lnTo>
                    <a:pt x="1451559" y="148056"/>
                  </a:lnTo>
                  <a:lnTo>
                    <a:pt x="1458061" y="149821"/>
                  </a:lnTo>
                  <a:lnTo>
                    <a:pt x="1461350" y="152819"/>
                  </a:lnTo>
                  <a:lnTo>
                    <a:pt x="1467472" y="152819"/>
                  </a:lnTo>
                  <a:lnTo>
                    <a:pt x="1470037" y="151599"/>
                  </a:lnTo>
                  <a:lnTo>
                    <a:pt x="1473733" y="148056"/>
                  </a:lnTo>
                  <a:lnTo>
                    <a:pt x="1478686" y="148374"/>
                  </a:lnTo>
                  <a:lnTo>
                    <a:pt x="1482813" y="148513"/>
                  </a:lnTo>
                  <a:lnTo>
                    <a:pt x="1500098" y="148513"/>
                  </a:lnTo>
                  <a:lnTo>
                    <a:pt x="1501965" y="146177"/>
                  </a:lnTo>
                  <a:close/>
                </a:path>
                <a:path extrusionOk="0" h="257175" w="8796020">
                  <a:moveTo>
                    <a:pt x="1606346" y="111074"/>
                  </a:moveTo>
                  <a:lnTo>
                    <a:pt x="1591652" y="111074"/>
                  </a:lnTo>
                  <a:lnTo>
                    <a:pt x="1591652" y="125818"/>
                  </a:lnTo>
                  <a:lnTo>
                    <a:pt x="1606346" y="125818"/>
                  </a:lnTo>
                  <a:lnTo>
                    <a:pt x="1606346" y="111074"/>
                  </a:lnTo>
                  <a:close/>
                </a:path>
                <a:path extrusionOk="0" h="257175" w="8796020">
                  <a:moveTo>
                    <a:pt x="1622044" y="65036"/>
                  </a:moveTo>
                  <a:lnTo>
                    <a:pt x="1620774" y="59474"/>
                  </a:lnTo>
                  <a:lnTo>
                    <a:pt x="1613827" y="51854"/>
                  </a:lnTo>
                  <a:lnTo>
                    <a:pt x="1608556" y="59728"/>
                  </a:lnTo>
                  <a:lnTo>
                    <a:pt x="1608099" y="65252"/>
                  </a:lnTo>
                  <a:lnTo>
                    <a:pt x="1610817" y="68516"/>
                  </a:lnTo>
                  <a:lnTo>
                    <a:pt x="1615097" y="69583"/>
                  </a:lnTo>
                  <a:lnTo>
                    <a:pt x="1619542" y="68427"/>
                  </a:lnTo>
                  <a:lnTo>
                    <a:pt x="1622044" y="65036"/>
                  </a:lnTo>
                  <a:close/>
                </a:path>
                <a:path extrusionOk="0" h="257175" w="8796020">
                  <a:moveTo>
                    <a:pt x="1722005" y="32804"/>
                  </a:moveTo>
                  <a:lnTo>
                    <a:pt x="1719884" y="26111"/>
                  </a:lnTo>
                  <a:lnTo>
                    <a:pt x="1709331" y="22237"/>
                  </a:lnTo>
                  <a:lnTo>
                    <a:pt x="1706740" y="37020"/>
                  </a:lnTo>
                  <a:lnTo>
                    <a:pt x="1709762" y="41948"/>
                  </a:lnTo>
                  <a:lnTo>
                    <a:pt x="1713522" y="41948"/>
                  </a:lnTo>
                  <a:lnTo>
                    <a:pt x="1718830" y="39128"/>
                  </a:lnTo>
                  <a:lnTo>
                    <a:pt x="1722005" y="32804"/>
                  </a:lnTo>
                  <a:close/>
                </a:path>
                <a:path extrusionOk="0" h="257175" w="8796020">
                  <a:moveTo>
                    <a:pt x="1888299" y="93446"/>
                  </a:moveTo>
                  <a:lnTo>
                    <a:pt x="1886343" y="81584"/>
                  </a:lnTo>
                  <a:lnTo>
                    <a:pt x="1871586" y="81584"/>
                  </a:lnTo>
                  <a:lnTo>
                    <a:pt x="1871078" y="90919"/>
                  </a:lnTo>
                  <a:lnTo>
                    <a:pt x="1862112" y="91719"/>
                  </a:lnTo>
                  <a:lnTo>
                    <a:pt x="1864131" y="103581"/>
                  </a:lnTo>
                  <a:lnTo>
                    <a:pt x="1878838" y="103581"/>
                  </a:lnTo>
                  <a:lnTo>
                    <a:pt x="1879142" y="94246"/>
                  </a:lnTo>
                  <a:lnTo>
                    <a:pt x="1888299" y="93446"/>
                  </a:lnTo>
                  <a:close/>
                </a:path>
                <a:path extrusionOk="0" h="257175" w="8796020">
                  <a:moveTo>
                    <a:pt x="1895602" y="155562"/>
                  </a:moveTo>
                  <a:lnTo>
                    <a:pt x="1892858" y="150444"/>
                  </a:lnTo>
                  <a:lnTo>
                    <a:pt x="1886953" y="147459"/>
                  </a:lnTo>
                  <a:lnTo>
                    <a:pt x="1879485" y="146481"/>
                  </a:lnTo>
                  <a:lnTo>
                    <a:pt x="1871230" y="146481"/>
                  </a:lnTo>
                  <a:lnTo>
                    <a:pt x="1863115" y="149758"/>
                  </a:lnTo>
                  <a:lnTo>
                    <a:pt x="1864144" y="155663"/>
                  </a:lnTo>
                  <a:lnTo>
                    <a:pt x="1868106" y="155575"/>
                  </a:lnTo>
                  <a:lnTo>
                    <a:pt x="1875866" y="156006"/>
                  </a:lnTo>
                  <a:lnTo>
                    <a:pt x="1882775" y="157327"/>
                  </a:lnTo>
                  <a:lnTo>
                    <a:pt x="1888693" y="159613"/>
                  </a:lnTo>
                  <a:lnTo>
                    <a:pt x="1893531" y="162928"/>
                  </a:lnTo>
                  <a:lnTo>
                    <a:pt x="1895602" y="155562"/>
                  </a:lnTo>
                  <a:close/>
                </a:path>
                <a:path extrusionOk="0" h="257175" w="8796020">
                  <a:moveTo>
                    <a:pt x="1950948" y="196405"/>
                  </a:moveTo>
                  <a:lnTo>
                    <a:pt x="1946059" y="181584"/>
                  </a:lnTo>
                  <a:lnTo>
                    <a:pt x="1937829" y="170535"/>
                  </a:lnTo>
                  <a:lnTo>
                    <a:pt x="1931898" y="177520"/>
                  </a:lnTo>
                  <a:lnTo>
                    <a:pt x="1921090" y="179603"/>
                  </a:lnTo>
                  <a:lnTo>
                    <a:pt x="1911324" y="182689"/>
                  </a:lnTo>
                  <a:lnTo>
                    <a:pt x="1908505" y="192659"/>
                  </a:lnTo>
                  <a:lnTo>
                    <a:pt x="1910359" y="192874"/>
                  </a:lnTo>
                  <a:lnTo>
                    <a:pt x="1929688" y="192836"/>
                  </a:lnTo>
                  <a:lnTo>
                    <a:pt x="1936381" y="193649"/>
                  </a:lnTo>
                  <a:lnTo>
                    <a:pt x="1937829" y="199923"/>
                  </a:lnTo>
                  <a:lnTo>
                    <a:pt x="1937829" y="207403"/>
                  </a:lnTo>
                  <a:lnTo>
                    <a:pt x="1932063" y="209029"/>
                  </a:lnTo>
                  <a:lnTo>
                    <a:pt x="1930311" y="214668"/>
                  </a:lnTo>
                  <a:lnTo>
                    <a:pt x="1932025" y="214884"/>
                  </a:lnTo>
                  <a:lnTo>
                    <a:pt x="1933613" y="214985"/>
                  </a:lnTo>
                  <a:lnTo>
                    <a:pt x="1935086" y="214985"/>
                  </a:lnTo>
                  <a:lnTo>
                    <a:pt x="1948586" y="209410"/>
                  </a:lnTo>
                  <a:lnTo>
                    <a:pt x="1950948" y="196405"/>
                  </a:lnTo>
                  <a:close/>
                </a:path>
                <a:path extrusionOk="0" h="257175" w="8796020">
                  <a:moveTo>
                    <a:pt x="1952523" y="133426"/>
                  </a:moveTo>
                  <a:lnTo>
                    <a:pt x="1946592" y="130035"/>
                  </a:lnTo>
                  <a:lnTo>
                    <a:pt x="1944611" y="122770"/>
                  </a:lnTo>
                  <a:lnTo>
                    <a:pt x="1942896" y="115252"/>
                  </a:lnTo>
                  <a:lnTo>
                    <a:pt x="1937829" y="111074"/>
                  </a:lnTo>
                  <a:lnTo>
                    <a:pt x="1937829" y="133426"/>
                  </a:lnTo>
                  <a:lnTo>
                    <a:pt x="1932063" y="135153"/>
                  </a:lnTo>
                  <a:lnTo>
                    <a:pt x="1923491" y="133654"/>
                  </a:lnTo>
                  <a:lnTo>
                    <a:pt x="1923173" y="140677"/>
                  </a:lnTo>
                  <a:lnTo>
                    <a:pt x="1926717" y="144246"/>
                  </a:lnTo>
                  <a:lnTo>
                    <a:pt x="1930603" y="145821"/>
                  </a:lnTo>
                  <a:lnTo>
                    <a:pt x="1941233" y="145821"/>
                  </a:lnTo>
                  <a:lnTo>
                    <a:pt x="1947926" y="140982"/>
                  </a:lnTo>
                  <a:lnTo>
                    <a:pt x="1952523" y="133426"/>
                  </a:lnTo>
                  <a:close/>
                </a:path>
                <a:path extrusionOk="0" h="257175" w="8796020">
                  <a:moveTo>
                    <a:pt x="1998548" y="205930"/>
                  </a:moveTo>
                  <a:lnTo>
                    <a:pt x="1996236" y="199758"/>
                  </a:lnTo>
                  <a:lnTo>
                    <a:pt x="1990852" y="199758"/>
                  </a:lnTo>
                  <a:lnTo>
                    <a:pt x="1990356" y="199758"/>
                  </a:lnTo>
                  <a:lnTo>
                    <a:pt x="1989836" y="199809"/>
                  </a:lnTo>
                  <a:lnTo>
                    <a:pt x="1989289" y="199923"/>
                  </a:lnTo>
                  <a:lnTo>
                    <a:pt x="1989086" y="203873"/>
                  </a:lnTo>
                  <a:lnTo>
                    <a:pt x="1988629" y="207746"/>
                  </a:lnTo>
                  <a:lnTo>
                    <a:pt x="1983803" y="207746"/>
                  </a:lnTo>
                  <a:lnTo>
                    <a:pt x="1983016" y="207632"/>
                  </a:lnTo>
                  <a:lnTo>
                    <a:pt x="1982114" y="207403"/>
                  </a:lnTo>
                  <a:lnTo>
                    <a:pt x="1982114" y="222161"/>
                  </a:lnTo>
                  <a:lnTo>
                    <a:pt x="1984565" y="223761"/>
                  </a:lnTo>
                  <a:lnTo>
                    <a:pt x="1986749" y="224434"/>
                  </a:lnTo>
                  <a:lnTo>
                    <a:pt x="1994395" y="224434"/>
                  </a:lnTo>
                  <a:lnTo>
                    <a:pt x="1997633" y="218274"/>
                  </a:lnTo>
                  <a:lnTo>
                    <a:pt x="1998548" y="205930"/>
                  </a:lnTo>
                  <a:close/>
                </a:path>
                <a:path extrusionOk="0" h="257175" w="8796020">
                  <a:moveTo>
                    <a:pt x="2033638" y="170535"/>
                  </a:moveTo>
                  <a:lnTo>
                    <a:pt x="2032165" y="166471"/>
                  </a:lnTo>
                  <a:lnTo>
                    <a:pt x="2028507" y="164858"/>
                  </a:lnTo>
                  <a:lnTo>
                    <a:pt x="2024278" y="164858"/>
                  </a:lnTo>
                  <a:lnTo>
                    <a:pt x="2014804" y="167068"/>
                  </a:lnTo>
                  <a:lnTo>
                    <a:pt x="2007120" y="172440"/>
                  </a:lnTo>
                  <a:lnTo>
                    <a:pt x="2004809" y="179108"/>
                  </a:lnTo>
                  <a:lnTo>
                    <a:pt x="2011489" y="185166"/>
                  </a:lnTo>
                  <a:lnTo>
                    <a:pt x="2014702" y="179260"/>
                  </a:lnTo>
                  <a:lnTo>
                    <a:pt x="2021916" y="177279"/>
                  </a:lnTo>
                  <a:lnTo>
                    <a:pt x="2029447" y="175590"/>
                  </a:lnTo>
                  <a:lnTo>
                    <a:pt x="2033638" y="170535"/>
                  </a:lnTo>
                  <a:close/>
                </a:path>
                <a:path extrusionOk="0" h="257175" w="8796020">
                  <a:moveTo>
                    <a:pt x="2048306" y="36982"/>
                  </a:moveTo>
                  <a:lnTo>
                    <a:pt x="2047049" y="36868"/>
                  </a:lnTo>
                  <a:lnTo>
                    <a:pt x="2045855" y="36817"/>
                  </a:lnTo>
                  <a:lnTo>
                    <a:pt x="2044712" y="36817"/>
                  </a:lnTo>
                  <a:lnTo>
                    <a:pt x="2035886" y="38227"/>
                  </a:lnTo>
                  <a:lnTo>
                    <a:pt x="2029841" y="42443"/>
                  </a:lnTo>
                  <a:lnTo>
                    <a:pt x="2026602" y="49453"/>
                  </a:lnTo>
                  <a:lnTo>
                    <a:pt x="2026183" y="59220"/>
                  </a:lnTo>
                  <a:lnTo>
                    <a:pt x="2028317" y="59753"/>
                  </a:lnTo>
                  <a:lnTo>
                    <a:pt x="2030145" y="59994"/>
                  </a:lnTo>
                  <a:lnTo>
                    <a:pt x="2031733" y="59994"/>
                  </a:lnTo>
                  <a:lnTo>
                    <a:pt x="2038883" y="57289"/>
                  </a:lnTo>
                  <a:lnTo>
                    <a:pt x="2042287" y="50838"/>
                  </a:lnTo>
                  <a:lnTo>
                    <a:pt x="2044547" y="43230"/>
                  </a:lnTo>
                  <a:lnTo>
                    <a:pt x="2048306" y="36982"/>
                  </a:lnTo>
                  <a:close/>
                </a:path>
                <a:path extrusionOk="0" h="257175" w="8796020">
                  <a:moveTo>
                    <a:pt x="2107323" y="88836"/>
                  </a:moveTo>
                  <a:lnTo>
                    <a:pt x="2104783" y="80568"/>
                  </a:lnTo>
                  <a:lnTo>
                    <a:pt x="2098116" y="74371"/>
                  </a:lnTo>
                  <a:lnTo>
                    <a:pt x="2089048" y="70485"/>
                  </a:lnTo>
                  <a:lnTo>
                    <a:pt x="2079282" y="69138"/>
                  </a:lnTo>
                  <a:lnTo>
                    <a:pt x="2070112" y="69138"/>
                  </a:lnTo>
                  <a:lnTo>
                    <a:pt x="2062391" y="72986"/>
                  </a:lnTo>
                  <a:lnTo>
                    <a:pt x="2062988" y="81572"/>
                  </a:lnTo>
                  <a:lnTo>
                    <a:pt x="2070519" y="81572"/>
                  </a:lnTo>
                  <a:lnTo>
                    <a:pt x="2089950" y="90157"/>
                  </a:lnTo>
                  <a:lnTo>
                    <a:pt x="2099983" y="90157"/>
                  </a:lnTo>
                  <a:lnTo>
                    <a:pt x="2103374" y="89776"/>
                  </a:lnTo>
                  <a:lnTo>
                    <a:pt x="2107323" y="88836"/>
                  </a:lnTo>
                  <a:close/>
                </a:path>
                <a:path extrusionOk="0" h="257175" w="8796020">
                  <a:moveTo>
                    <a:pt x="2217623" y="13474"/>
                  </a:moveTo>
                  <a:lnTo>
                    <a:pt x="2210257" y="7480"/>
                  </a:lnTo>
                  <a:lnTo>
                    <a:pt x="2206142" y="14401"/>
                  </a:lnTo>
                  <a:lnTo>
                    <a:pt x="2198039" y="17322"/>
                  </a:lnTo>
                  <a:lnTo>
                    <a:pt x="2190521" y="20815"/>
                  </a:lnTo>
                  <a:lnTo>
                    <a:pt x="2188133" y="29502"/>
                  </a:lnTo>
                  <a:lnTo>
                    <a:pt x="2190839" y="30645"/>
                  </a:lnTo>
                  <a:lnTo>
                    <a:pt x="2193633" y="31140"/>
                  </a:lnTo>
                  <a:lnTo>
                    <a:pt x="2196376" y="31140"/>
                  </a:lnTo>
                  <a:lnTo>
                    <a:pt x="2207907" y="28206"/>
                  </a:lnTo>
                  <a:lnTo>
                    <a:pt x="2215908" y="21348"/>
                  </a:lnTo>
                  <a:lnTo>
                    <a:pt x="2217623" y="13474"/>
                  </a:lnTo>
                  <a:close/>
                </a:path>
                <a:path extrusionOk="0" h="257175" w="8796020">
                  <a:moveTo>
                    <a:pt x="2372322" y="96329"/>
                  </a:moveTo>
                  <a:lnTo>
                    <a:pt x="2361514" y="90208"/>
                  </a:lnTo>
                  <a:lnTo>
                    <a:pt x="2354211" y="88036"/>
                  </a:lnTo>
                  <a:lnTo>
                    <a:pt x="2349754" y="88036"/>
                  </a:lnTo>
                  <a:lnTo>
                    <a:pt x="2344255" y="88036"/>
                  </a:lnTo>
                  <a:lnTo>
                    <a:pt x="2343048" y="91351"/>
                  </a:lnTo>
                  <a:lnTo>
                    <a:pt x="2346668" y="97967"/>
                  </a:lnTo>
                  <a:lnTo>
                    <a:pt x="2351481" y="101282"/>
                  </a:lnTo>
                  <a:lnTo>
                    <a:pt x="2362200" y="101282"/>
                  </a:lnTo>
                  <a:lnTo>
                    <a:pt x="2367076" y="99923"/>
                  </a:lnTo>
                  <a:lnTo>
                    <a:pt x="2372322" y="96329"/>
                  </a:lnTo>
                  <a:close/>
                </a:path>
                <a:path extrusionOk="0" h="257175" w="8796020">
                  <a:moveTo>
                    <a:pt x="2504922" y="229768"/>
                  </a:moveTo>
                  <a:lnTo>
                    <a:pt x="2501823" y="215988"/>
                  </a:lnTo>
                  <a:lnTo>
                    <a:pt x="2497150" y="203885"/>
                  </a:lnTo>
                  <a:lnTo>
                    <a:pt x="2489060" y="195287"/>
                  </a:lnTo>
                  <a:lnTo>
                    <a:pt x="2475674" y="192024"/>
                  </a:lnTo>
                  <a:lnTo>
                    <a:pt x="2473363" y="192024"/>
                  </a:lnTo>
                  <a:lnTo>
                    <a:pt x="2470848" y="192227"/>
                  </a:lnTo>
                  <a:lnTo>
                    <a:pt x="2468105" y="192659"/>
                  </a:lnTo>
                  <a:lnTo>
                    <a:pt x="2469946" y="203746"/>
                  </a:lnTo>
                  <a:lnTo>
                    <a:pt x="2473833" y="212877"/>
                  </a:lnTo>
                  <a:lnTo>
                    <a:pt x="2476728" y="222948"/>
                  </a:lnTo>
                  <a:lnTo>
                    <a:pt x="2475598" y="236905"/>
                  </a:lnTo>
                  <a:lnTo>
                    <a:pt x="2477757" y="237109"/>
                  </a:lnTo>
                  <a:lnTo>
                    <a:pt x="2484031" y="237109"/>
                  </a:lnTo>
                  <a:lnTo>
                    <a:pt x="2497861" y="229692"/>
                  </a:lnTo>
                  <a:lnTo>
                    <a:pt x="2504922" y="229768"/>
                  </a:lnTo>
                  <a:close/>
                </a:path>
                <a:path extrusionOk="0" h="257175" w="8796020">
                  <a:moveTo>
                    <a:pt x="2571445" y="118681"/>
                  </a:moveTo>
                  <a:lnTo>
                    <a:pt x="2570238" y="106692"/>
                  </a:lnTo>
                  <a:lnTo>
                    <a:pt x="2561018" y="102920"/>
                  </a:lnTo>
                  <a:lnTo>
                    <a:pt x="2549588" y="101434"/>
                  </a:lnTo>
                  <a:lnTo>
                    <a:pt x="2541752" y="96329"/>
                  </a:lnTo>
                  <a:lnTo>
                    <a:pt x="2543518" y="107530"/>
                  </a:lnTo>
                  <a:lnTo>
                    <a:pt x="2550439" y="113550"/>
                  </a:lnTo>
                  <a:lnTo>
                    <a:pt x="2560434" y="116547"/>
                  </a:lnTo>
                  <a:lnTo>
                    <a:pt x="2571445" y="118681"/>
                  </a:lnTo>
                  <a:close/>
                </a:path>
                <a:path extrusionOk="0" h="257175" w="8796020">
                  <a:moveTo>
                    <a:pt x="2578646" y="59220"/>
                  </a:moveTo>
                  <a:lnTo>
                    <a:pt x="2577554" y="50266"/>
                  </a:lnTo>
                  <a:lnTo>
                    <a:pt x="2572740" y="43573"/>
                  </a:lnTo>
                  <a:lnTo>
                    <a:pt x="2565590" y="39382"/>
                  </a:lnTo>
                  <a:lnTo>
                    <a:pt x="2557526" y="37922"/>
                  </a:lnTo>
                  <a:lnTo>
                    <a:pt x="2549614" y="37922"/>
                  </a:lnTo>
                  <a:lnTo>
                    <a:pt x="2542375" y="42227"/>
                  </a:lnTo>
                  <a:lnTo>
                    <a:pt x="2541740" y="51841"/>
                  </a:lnTo>
                  <a:lnTo>
                    <a:pt x="2545461" y="51320"/>
                  </a:lnTo>
                  <a:lnTo>
                    <a:pt x="2548915" y="51079"/>
                  </a:lnTo>
                  <a:lnTo>
                    <a:pt x="2552128" y="51079"/>
                  </a:lnTo>
                  <a:lnTo>
                    <a:pt x="2560218" y="51663"/>
                  </a:lnTo>
                  <a:lnTo>
                    <a:pt x="2567254" y="53301"/>
                  </a:lnTo>
                  <a:lnTo>
                    <a:pt x="2573363" y="55867"/>
                  </a:lnTo>
                  <a:lnTo>
                    <a:pt x="2578646" y="59220"/>
                  </a:lnTo>
                  <a:close/>
                </a:path>
                <a:path extrusionOk="0" h="257175" w="8796020">
                  <a:moveTo>
                    <a:pt x="2599740" y="145199"/>
                  </a:moveTo>
                  <a:lnTo>
                    <a:pt x="2595778" y="137477"/>
                  </a:lnTo>
                  <a:lnTo>
                    <a:pt x="2586139" y="133438"/>
                  </a:lnTo>
                  <a:lnTo>
                    <a:pt x="2586355" y="142328"/>
                  </a:lnTo>
                  <a:lnTo>
                    <a:pt x="2586456" y="151409"/>
                  </a:lnTo>
                  <a:lnTo>
                    <a:pt x="2588183" y="158877"/>
                  </a:lnTo>
                  <a:lnTo>
                    <a:pt x="2593276" y="162928"/>
                  </a:lnTo>
                  <a:lnTo>
                    <a:pt x="2598674" y="154419"/>
                  </a:lnTo>
                  <a:lnTo>
                    <a:pt x="2599740" y="145199"/>
                  </a:lnTo>
                  <a:close/>
                </a:path>
                <a:path extrusionOk="0" h="257175" w="8796020">
                  <a:moveTo>
                    <a:pt x="2703779" y="140690"/>
                  </a:moveTo>
                  <a:lnTo>
                    <a:pt x="2702115" y="140792"/>
                  </a:lnTo>
                  <a:lnTo>
                    <a:pt x="2695968" y="140792"/>
                  </a:lnTo>
                  <a:lnTo>
                    <a:pt x="2671356" y="124345"/>
                  </a:lnTo>
                  <a:lnTo>
                    <a:pt x="2665450" y="124345"/>
                  </a:lnTo>
                  <a:lnTo>
                    <a:pt x="2660929" y="124345"/>
                  </a:lnTo>
                  <a:lnTo>
                    <a:pt x="2656509" y="126758"/>
                  </a:lnTo>
                  <a:lnTo>
                    <a:pt x="2652255" y="133438"/>
                  </a:lnTo>
                  <a:lnTo>
                    <a:pt x="2660764" y="136321"/>
                  </a:lnTo>
                  <a:lnTo>
                    <a:pt x="2670924" y="141274"/>
                  </a:lnTo>
                  <a:lnTo>
                    <a:pt x="2681617" y="145973"/>
                  </a:lnTo>
                  <a:lnTo>
                    <a:pt x="2691752" y="148069"/>
                  </a:lnTo>
                  <a:lnTo>
                    <a:pt x="2696641" y="148069"/>
                  </a:lnTo>
                  <a:lnTo>
                    <a:pt x="2700871" y="146088"/>
                  </a:lnTo>
                  <a:lnTo>
                    <a:pt x="2703779" y="140690"/>
                  </a:lnTo>
                  <a:close/>
                </a:path>
                <a:path extrusionOk="0" h="257175" w="8796020">
                  <a:moveTo>
                    <a:pt x="3017596" y="185953"/>
                  </a:moveTo>
                  <a:lnTo>
                    <a:pt x="3017367" y="185115"/>
                  </a:lnTo>
                  <a:lnTo>
                    <a:pt x="3016275" y="181229"/>
                  </a:lnTo>
                  <a:lnTo>
                    <a:pt x="3011259" y="178435"/>
                  </a:lnTo>
                  <a:lnTo>
                    <a:pt x="3004388" y="177507"/>
                  </a:lnTo>
                  <a:lnTo>
                    <a:pt x="2997377" y="177507"/>
                  </a:lnTo>
                  <a:lnTo>
                    <a:pt x="2990354" y="180124"/>
                  </a:lnTo>
                  <a:lnTo>
                    <a:pt x="2991193" y="185153"/>
                  </a:lnTo>
                  <a:lnTo>
                    <a:pt x="2991358" y="185115"/>
                  </a:lnTo>
                  <a:lnTo>
                    <a:pt x="2996095" y="185915"/>
                  </a:lnTo>
                  <a:lnTo>
                    <a:pt x="3004210" y="187858"/>
                  </a:lnTo>
                  <a:lnTo>
                    <a:pt x="3011411" y="190334"/>
                  </a:lnTo>
                  <a:lnTo>
                    <a:pt x="3013379" y="192659"/>
                  </a:lnTo>
                  <a:lnTo>
                    <a:pt x="3017596" y="185953"/>
                  </a:lnTo>
                  <a:close/>
                </a:path>
                <a:path extrusionOk="0" h="257175" w="8796020">
                  <a:moveTo>
                    <a:pt x="3133280" y="185623"/>
                  </a:moveTo>
                  <a:lnTo>
                    <a:pt x="3131007" y="180505"/>
                  </a:lnTo>
                  <a:lnTo>
                    <a:pt x="3125851" y="177380"/>
                  </a:lnTo>
                  <a:lnTo>
                    <a:pt x="3119463" y="176326"/>
                  </a:lnTo>
                  <a:lnTo>
                    <a:pt x="3113341" y="176326"/>
                  </a:lnTo>
                  <a:lnTo>
                    <a:pt x="3107753" y="179184"/>
                  </a:lnTo>
                  <a:lnTo>
                    <a:pt x="3108960" y="185166"/>
                  </a:lnTo>
                  <a:lnTo>
                    <a:pt x="3113506" y="185508"/>
                  </a:lnTo>
                  <a:lnTo>
                    <a:pt x="3117519" y="186321"/>
                  </a:lnTo>
                  <a:lnTo>
                    <a:pt x="3116440" y="192659"/>
                  </a:lnTo>
                  <a:lnTo>
                    <a:pt x="3131020" y="192659"/>
                  </a:lnTo>
                  <a:lnTo>
                    <a:pt x="3133280" y="185623"/>
                  </a:lnTo>
                  <a:close/>
                </a:path>
                <a:path extrusionOk="0" h="257175" w="8796020">
                  <a:moveTo>
                    <a:pt x="3249053" y="7480"/>
                  </a:moveTo>
                  <a:lnTo>
                    <a:pt x="3240113" y="8636"/>
                  </a:lnTo>
                  <a:lnTo>
                    <a:pt x="3228048" y="6096"/>
                  </a:lnTo>
                  <a:lnTo>
                    <a:pt x="3226892" y="14744"/>
                  </a:lnTo>
                  <a:lnTo>
                    <a:pt x="3231477" y="15316"/>
                  </a:lnTo>
                  <a:lnTo>
                    <a:pt x="3235502" y="15887"/>
                  </a:lnTo>
                  <a:lnTo>
                    <a:pt x="3234398" y="22237"/>
                  </a:lnTo>
                  <a:lnTo>
                    <a:pt x="3228568" y="23952"/>
                  </a:lnTo>
                  <a:lnTo>
                    <a:pt x="3219666" y="22580"/>
                  </a:lnTo>
                  <a:lnTo>
                    <a:pt x="3219437" y="29502"/>
                  </a:lnTo>
                  <a:lnTo>
                    <a:pt x="3222752" y="33058"/>
                  </a:lnTo>
                  <a:lnTo>
                    <a:pt x="3226333" y="34620"/>
                  </a:lnTo>
                  <a:lnTo>
                    <a:pt x="3229800" y="34620"/>
                  </a:lnTo>
                  <a:lnTo>
                    <a:pt x="3236874" y="32461"/>
                  </a:lnTo>
                  <a:lnTo>
                    <a:pt x="3242919" y="26593"/>
                  </a:lnTo>
                  <a:lnTo>
                    <a:pt x="3247225" y="17957"/>
                  </a:lnTo>
                  <a:lnTo>
                    <a:pt x="3249053" y="7480"/>
                  </a:lnTo>
                  <a:close/>
                </a:path>
                <a:path extrusionOk="0" h="257175" w="8796020">
                  <a:moveTo>
                    <a:pt x="3350488" y="85979"/>
                  </a:moveTo>
                  <a:lnTo>
                    <a:pt x="3344888" y="81584"/>
                  </a:lnTo>
                  <a:lnTo>
                    <a:pt x="3342513" y="87934"/>
                  </a:lnTo>
                  <a:lnTo>
                    <a:pt x="3339452" y="93878"/>
                  </a:lnTo>
                  <a:lnTo>
                    <a:pt x="3339122" y="99174"/>
                  </a:lnTo>
                  <a:lnTo>
                    <a:pt x="3344888" y="103581"/>
                  </a:lnTo>
                  <a:lnTo>
                    <a:pt x="3347161" y="97180"/>
                  </a:lnTo>
                  <a:lnTo>
                    <a:pt x="3350145" y="91236"/>
                  </a:lnTo>
                  <a:lnTo>
                    <a:pt x="3350488" y="85979"/>
                  </a:lnTo>
                  <a:close/>
                </a:path>
                <a:path extrusionOk="0" h="257175" w="8796020">
                  <a:moveTo>
                    <a:pt x="3420922" y="83413"/>
                  </a:moveTo>
                  <a:lnTo>
                    <a:pt x="3420351" y="76720"/>
                  </a:lnTo>
                  <a:lnTo>
                    <a:pt x="3417303" y="73367"/>
                  </a:lnTo>
                  <a:lnTo>
                    <a:pt x="3412210" y="73367"/>
                  </a:lnTo>
                  <a:lnTo>
                    <a:pt x="3408121" y="73367"/>
                  </a:lnTo>
                  <a:lnTo>
                    <a:pt x="3402698" y="75526"/>
                  </a:lnTo>
                  <a:lnTo>
                    <a:pt x="3396335" y="81584"/>
                  </a:lnTo>
                  <a:lnTo>
                    <a:pt x="3403333" y="85344"/>
                  </a:lnTo>
                  <a:lnTo>
                    <a:pt x="3408667" y="86753"/>
                  </a:lnTo>
                  <a:lnTo>
                    <a:pt x="3418459" y="86753"/>
                  </a:lnTo>
                  <a:lnTo>
                    <a:pt x="3420922" y="83413"/>
                  </a:lnTo>
                  <a:close/>
                </a:path>
                <a:path extrusionOk="0" h="257175" w="8796020">
                  <a:moveTo>
                    <a:pt x="3492182" y="192659"/>
                  </a:moveTo>
                  <a:lnTo>
                    <a:pt x="3483381" y="193014"/>
                  </a:lnTo>
                  <a:lnTo>
                    <a:pt x="3475494" y="194322"/>
                  </a:lnTo>
                  <a:lnTo>
                    <a:pt x="3470402" y="198488"/>
                  </a:lnTo>
                  <a:lnTo>
                    <a:pt x="3470021" y="207403"/>
                  </a:lnTo>
                  <a:lnTo>
                    <a:pt x="3471024" y="207416"/>
                  </a:lnTo>
                  <a:lnTo>
                    <a:pt x="3478911" y="206336"/>
                  </a:lnTo>
                  <a:lnTo>
                    <a:pt x="3484842" y="203314"/>
                  </a:lnTo>
                  <a:lnTo>
                    <a:pt x="3489160" y="198653"/>
                  </a:lnTo>
                  <a:lnTo>
                    <a:pt x="3492182" y="192659"/>
                  </a:lnTo>
                  <a:close/>
                </a:path>
                <a:path extrusionOk="0" h="257175" w="8796020">
                  <a:moveTo>
                    <a:pt x="3867683" y="29489"/>
                  </a:moveTo>
                  <a:lnTo>
                    <a:pt x="3863543" y="26657"/>
                  </a:lnTo>
                  <a:lnTo>
                    <a:pt x="3856431" y="23799"/>
                  </a:lnTo>
                  <a:lnTo>
                    <a:pt x="3847706" y="21602"/>
                  </a:lnTo>
                  <a:lnTo>
                    <a:pt x="3838702" y="20713"/>
                  </a:lnTo>
                  <a:lnTo>
                    <a:pt x="3831132" y="20713"/>
                  </a:lnTo>
                  <a:lnTo>
                    <a:pt x="3824770" y="22974"/>
                  </a:lnTo>
                  <a:lnTo>
                    <a:pt x="3823652" y="29489"/>
                  </a:lnTo>
                  <a:lnTo>
                    <a:pt x="3826814" y="27965"/>
                  </a:lnTo>
                  <a:lnTo>
                    <a:pt x="3829875" y="27355"/>
                  </a:lnTo>
                  <a:lnTo>
                    <a:pt x="3838537" y="27355"/>
                  </a:lnTo>
                  <a:lnTo>
                    <a:pt x="3843807" y="29679"/>
                  </a:lnTo>
                  <a:lnTo>
                    <a:pt x="3853142" y="34315"/>
                  </a:lnTo>
                  <a:lnTo>
                    <a:pt x="3857218" y="36639"/>
                  </a:lnTo>
                  <a:lnTo>
                    <a:pt x="3863543" y="36639"/>
                  </a:lnTo>
                  <a:lnTo>
                    <a:pt x="3865943" y="34798"/>
                  </a:lnTo>
                  <a:lnTo>
                    <a:pt x="3867683" y="29489"/>
                  </a:lnTo>
                  <a:close/>
                </a:path>
                <a:path extrusionOk="0" h="257175" w="8796020">
                  <a:moveTo>
                    <a:pt x="3948836" y="162928"/>
                  </a:moveTo>
                  <a:lnTo>
                    <a:pt x="3948417" y="154978"/>
                  </a:lnTo>
                  <a:lnTo>
                    <a:pt x="3947452" y="147624"/>
                  </a:lnTo>
                  <a:lnTo>
                    <a:pt x="3944594" y="142227"/>
                  </a:lnTo>
                  <a:lnTo>
                    <a:pt x="3938549" y="140119"/>
                  </a:lnTo>
                  <a:lnTo>
                    <a:pt x="3937254" y="140119"/>
                  </a:lnTo>
                  <a:lnTo>
                    <a:pt x="3935780" y="140296"/>
                  </a:lnTo>
                  <a:lnTo>
                    <a:pt x="3934117" y="140677"/>
                  </a:lnTo>
                  <a:lnTo>
                    <a:pt x="3934117" y="155663"/>
                  </a:lnTo>
                  <a:lnTo>
                    <a:pt x="3941610" y="155663"/>
                  </a:lnTo>
                  <a:lnTo>
                    <a:pt x="3942791" y="161429"/>
                  </a:lnTo>
                  <a:lnTo>
                    <a:pt x="3948836" y="162928"/>
                  </a:lnTo>
                  <a:close/>
                </a:path>
                <a:path extrusionOk="0" h="257175" w="8796020">
                  <a:moveTo>
                    <a:pt x="4361904" y="159969"/>
                  </a:moveTo>
                  <a:lnTo>
                    <a:pt x="4353979" y="155663"/>
                  </a:lnTo>
                  <a:lnTo>
                    <a:pt x="4350537" y="161963"/>
                  </a:lnTo>
                  <a:lnTo>
                    <a:pt x="4346308" y="171627"/>
                  </a:lnTo>
                  <a:lnTo>
                    <a:pt x="4345914" y="180695"/>
                  </a:lnTo>
                  <a:lnTo>
                    <a:pt x="4353979" y="185166"/>
                  </a:lnTo>
                  <a:lnTo>
                    <a:pt x="4357357" y="178727"/>
                  </a:lnTo>
                  <a:lnTo>
                    <a:pt x="4361510" y="168986"/>
                  </a:lnTo>
                  <a:lnTo>
                    <a:pt x="4361904" y="159969"/>
                  </a:lnTo>
                  <a:close/>
                </a:path>
                <a:path extrusionOk="0" h="257175" w="8796020">
                  <a:moveTo>
                    <a:pt x="4434814" y="148056"/>
                  </a:moveTo>
                  <a:lnTo>
                    <a:pt x="4424464" y="141668"/>
                  </a:lnTo>
                  <a:lnTo>
                    <a:pt x="4414977" y="134213"/>
                  </a:lnTo>
                  <a:lnTo>
                    <a:pt x="4404068" y="128041"/>
                  </a:lnTo>
                  <a:lnTo>
                    <a:pt x="4389475" y="125463"/>
                  </a:lnTo>
                  <a:lnTo>
                    <a:pt x="4385462" y="125577"/>
                  </a:lnTo>
                  <a:lnTo>
                    <a:pt x="4383278" y="125818"/>
                  </a:lnTo>
                  <a:lnTo>
                    <a:pt x="4384446" y="139827"/>
                  </a:lnTo>
                  <a:lnTo>
                    <a:pt x="4381639" y="149948"/>
                  </a:lnTo>
                  <a:lnTo>
                    <a:pt x="4377868" y="159194"/>
                  </a:lnTo>
                  <a:lnTo>
                    <a:pt x="4376102" y="170535"/>
                  </a:lnTo>
                  <a:lnTo>
                    <a:pt x="4379125" y="169786"/>
                  </a:lnTo>
                  <a:lnTo>
                    <a:pt x="4381728" y="169468"/>
                  </a:lnTo>
                  <a:lnTo>
                    <a:pt x="4390237" y="169468"/>
                  </a:lnTo>
                  <a:lnTo>
                    <a:pt x="4406011" y="178739"/>
                  </a:lnTo>
                  <a:lnTo>
                    <a:pt x="4414520" y="178739"/>
                  </a:lnTo>
                  <a:lnTo>
                    <a:pt x="4417123" y="178422"/>
                  </a:lnTo>
                  <a:lnTo>
                    <a:pt x="4420146" y="177673"/>
                  </a:lnTo>
                  <a:lnTo>
                    <a:pt x="4420108" y="166674"/>
                  </a:lnTo>
                  <a:lnTo>
                    <a:pt x="4425404" y="160921"/>
                  </a:lnTo>
                  <a:lnTo>
                    <a:pt x="4431741" y="156146"/>
                  </a:lnTo>
                  <a:lnTo>
                    <a:pt x="4434814" y="148056"/>
                  </a:lnTo>
                  <a:close/>
                </a:path>
                <a:path extrusionOk="0" h="257175" w="8796020">
                  <a:moveTo>
                    <a:pt x="4678007" y="7480"/>
                  </a:moveTo>
                  <a:lnTo>
                    <a:pt x="4672774" y="3644"/>
                  </a:lnTo>
                  <a:lnTo>
                    <a:pt x="4668355" y="2197"/>
                  </a:lnTo>
                  <a:lnTo>
                    <a:pt x="4664849" y="2197"/>
                  </a:lnTo>
                  <a:lnTo>
                    <a:pt x="4659414" y="2197"/>
                  </a:lnTo>
                  <a:lnTo>
                    <a:pt x="4656163" y="5676"/>
                  </a:lnTo>
                  <a:lnTo>
                    <a:pt x="4654677" y="12623"/>
                  </a:lnTo>
                  <a:lnTo>
                    <a:pt x="4656455" y="16103"/>
                  </a:lnTo>
                  <a:lnTo>
                    <a:pt x="4664811" y="16103"/>
                  </a:lnTo>
                  <a:lnTo>
                    <a:pt x="4670399" y="13843"/>
                  </a:lnTo>
                  <a:lnTo>
                    <a:pt x="4678007" y="7480"/>
                  </a:lnTo>
                  <a:close/>
                </a:path>
                <a:path extrusionOk="0" h="257175" w="8796020">
                  <a:moveTo>
                    <a:pt x="4795913" y="44475"/>
                  </a:moveTo>
                  <a:lnTo>
                    <a:pt x="4773727" y="44475"/>
                  </a:lnTo>
                  <a:lnTo>
                    <a:pt x="4773041" y="52451"/>
                  </a:lnTo>
                  <a:lnTo>
                    <a:pt x="4776419" y="59728"/>
                  </a:lnTo>
                  <a:lnTo>
                    <a:pt x="4782134" y="65024"/>
                  </a:lnTo>
                  <a:lnTo>
                    <a:pt x="4788484" y="67068"/>
                  </a:lnTo>
                  <a:lnTo>
                    <a:pt x="4792002" y="67068"/>
                  </a:lnTo>
                  <a:lnTo>
                    <a:pt x="4794961" y="64820"/>
                  </a:lnTo>
                  <a:lnTo>
                    <a:pt x="4795913" y="59232"/>
                  </a:lnTo>
                  <a:lnTo>
                    <a:pt x="4787011" y="57492"/>
                  </a:lnTo>
                  <a:lnTo>
                    <a:pt x="4791329" y="50812"/>
                  </a:lnTo>
                  <a:lnTo>
                    <a:pt x="4795913" y="44475"/>
                  </a:lnTo>
                  <a:close/>
                </a:path>
                <a:path extrusionOk="0" h="257175" w="8796020">
                  <a:moveTo>
                    <a:pt x="4876774" y="192659"/>
                  </a:moveTo>
                  <a:lnTo>
                    <a:pt x="4874920" y="192874"/>
                  </a:lnTo>
                  <a:lnTo>
                    <a:pt x="4872926" y="192938"/>
                  </a:lnTo>
                  <a:lnTo>
                    <a:pt x="4863058" y="192836"/>
                  </a:lnTo>
                  <a:lnTo>
                    <a:pt x="4855565" y="192836"/>
                  </a:lnTo>
                  <a:lnTo>
                    <a:pt x="4848847" y="193649"/>
                  </a:lnTo>
                  <a:lnTo>
                    <a:pt x="4847425" y="199923"/>
                  </a:lnTo>
                  <a:lnTo>
                    <a:pt x="4849393" y="199707"/>
                  </a:lnTo>
                  <a:lnTo>
                    <a:pt x="4867872" y="199707"/>
                  </a:lnTo>
                  <a:lnTo>
                    <a:pt x="4875250" y="199059"/>
                  </a:lnTo>
                  <a:lnTo>
                    <a:pt x="4876774" y="192659"/>
                  </a:lnTo>
                  <a:close/>
                </a:path>
                <a:path extrusionOk="0" h="257175" w="8796020">
                  <a:moveTo>
                    <a:pt x="4896104" y="101841"/>
                  </a:moveTo>
                  <a:lnTo>
                    <a:pt x="4891760" y="88836"/>
                  </a:lnTo>
                  <a:lnTo>
                    <a:pt x="4888890" y="88480"/>
                  </a:lnTo>
                  <a:lnTo>
                    <a:pt x="4886210" y="88303"/>
                  </a:lnTo>
                  <a:lnTo>
                    <a:pt x="4883721" y="88303"/>
                  </a:lnTo>
                  <a:lnTo>
                    <a:pt x="4875390" y="89166"/>
                  </a:lnTo>
                  <a:lnTo>
                    <a:pt x="4868926" y="91884"/>
                  </a:lnTo>
                  <a:lnTo>
                    <a:pt x="4864455" y="96621"/>
                  </a:lnTo>
                  <a:lnTo>
                    <a:pt x="4862080" y="103581"/>
                  </a:lnTo>
                  <a:lnTo>
                    <a:pt x="4863122" y="103466"/>
                  </a:lnTo>
                  <a:lnTo>
                    <a:pt x="4867821" y="103428"/>
                  </a:lnTo>
                  <a:lnTo>
                    <a:pt x="4878489" y="104216"/>
                  </a:lnTo>
                  <a:lnTo>
                    <a:pt x="4889665" y="104216"/>
                  </a:lnTo>
                  <a:lnTo>
                    <a:pt x="4896104" y="101841"/>
                  </a:lnTo>
                  <a:close/>
                </a:path>
                <a:path extrusionOk="0" h="257175" w="8796020">
                  <a:moveTo>
                    <a:pt x="5083099" y="36969"/>
                  </a:moveTo>
                  <a:lnTo>
                    <a:pt x="5068417" y="36969"/>
                  </a:lnTo>
                  <a:lnTo>
                    <a:pt x="5068417" y="51854"/>
                  </a:lnTo>
                  <a:lnTo>
                    <a:pt x="5083099" y="51854"/>
                  </a:lnTo>
                  <a:lnTo>
                    <a:pt x="5083099" y="36969"/>
                  </a:lnTo>
                  <a:close/>
                </a:path>
                <a:path extrusionOk="0" h="257175" w="8796020">
                  <a:moveTo>
                    <a:pt x="5185067" y="23660"/>
                  </a:moveTo>
                  <a:lnTo>
                    <a:pt x="5183403" y="13703"/>
                  </a:lnTo>
                  <a:lnTo>
                    <a:pt x="5171440" y="7480"/>
                  </a:lnTo>
                  <a:lnTo>
                    <a:pt x="5170792" y="15938"/>
                  </a:lnTo>
                  <a:lnTo>
                    <a:pt x="5166779" y="21043"/>
                  </a:lnTo>
                  <a:lnTo>
                    <a:pt x="5161419" y="24879"/>
                  </a:lnTo>
                  <a:lnTo>
                    <a:pt x="5156720" y="29502"/>
                  </a:lnTo>
                  <a:lnTo>
                    <a:pt x="5160772" y="34836"/>
                  </a:lnTo>
                  <a:lnTo>
                    <a:pt x="5165280" y="36957"/>
                  </a:lnTo>
                  <a:lnTo>
                    <a:pt x="5169522" y="36957"/>
                  </a:lnTo>
                  <a:lnTo>
                    <a:pt x="5179441" y="32893"/>
                  </a:lnTo>
                  <a:lnTo>
                    <a:pt x="5185067" y="23660"/>
                  </a:lnTo>
                  <a:close/>
                </a:path>
                <a:path extrusionOk="0" h="257175" w="8796020">
                  <a:moveTo>
                    <a:pt x="5215687" y="125818"/>
                  </a:moveTo>
                  <a:lnTo>
                    <a:pt x="5209184" y="120154"/>
                  </a:lnTo>
                  <a:lnTo>
                    <a:pt x="5204701" y="118097"/>
                  </a:lnTo>
                  <a:lnTo>
                    <a:pt x="5201831" y="118097"/>
                  </a:lnTo>
                  <a:lnTo>
                    <a:pt x="5198034" y="118097"/>
                  </a:lnTo>
                  <a:lnTo>
                    <a:pt x="5197081" y="121716"/>
                  </a:lnTo>
                  <a:lnTo>
                    <a:pt x="5199088" y="128955"/>
                  </a:lnTo>
                  <a:lnTo>
                    <a:pt x="5202034" y="132575"/>
                  </a:lnTo>
                  <a:lnTo>
                    <a:pt x="5208829" y="132575"/>
                  </a:lnTo>
                  <a:lnTo>
                    <a:pt x="5212169" y="130759"/>
                  </a:lnTo>
                  <a:lnTo>
                    <a:pt x="5215687" y="125818"/>
                  </a:lnTo>
                  <a:close/>
                </a:path>
                <a:path extrusionOk="0" h="257175" w="8796020">
                  <a:moveTo>
                    <a:pt x="5215699" y="192659"/>
                  </a:moveTo>
                  <a:lnTo>
                    <a:pt x="5193538" y="192659"/>
                  </a:lnTo>
                  <a:lnTo>
                    <a:pt x="5193538" y="207403"/>
                  </a:lnTo>
                  <a:lnTo>
                    <a:pt x="5215699" y="207403"/>
                  </a:lnTo>
                  <a:lnTo>
                    <a:pt x="5215699" y="192659"/>
                  </a:lnTo>
                  <a:close/>
                </a:path>
                <a:path extrusionOk="0" h="257175" w="8796020">
                  <a:moveTo>
                    <a:pt x="5407380" y="192659"/>
                  </a:moveTo>
                  <a:lnTo>
                    <a:pt x="5392432" y="192659"/>
                  </a:lnTo>
                  <a:lnTo>
                    <a:pt x="5392432" y="199923"/>
                  </a:lnTo>
                  <a:lnTo>
                    <a:pt x="5386629" y="201295"/>
                  </a:lnTo>
                  <a:lnTo>
                    <a:pt x="5385193" y="207403"/>
                  </a:lnTo>
                  <a:lnTo>
                    <a:pt x="5394007" y="206971"/>
                  </a:lnTo>
                  <a:lnTo>
                    <a:pt x="5401894" y="205613"/>
                  </a:lnTo>
                  <a:lnTo>
                    <a:pt x="5406974" y="201460"/>
                  </a:lnTo>
                  <a:lnTo>
                    <a:pt x="5407380" y="192659"/>
                  </a:lnTo>
                  <a:close/>
                </a:path>
                <a:path extrusionOk="0" h="257175" w="8796020">
                  <a:moveTo>
                    <a:pt x="5536679" y="64833"/>
                  </a:moveTo>
                  <a:lnTo>
                    <a:pt x="5532488" y="51854"/>
                  </a:lnTo>
                  <a:lnTo>
                    <a:pt x="5522747" y="53200"/>
                  </a:lnTo>
                  <a:lnTo>
                    <a:pt x="5514365" y="55905"/>
                  </a:lnTo>
                  <a:lnTo>
                    <a:pt x="5507660" y="60261"/>
                  </a:lnTo>
                  <a:lnTo>
                    <a:pt x="5502897" y="66598"/>
                  </a:lnTo>
                  <a:lnTo>
                    <a:pt x="5504027" y="66471"/>
                  </a:lnTo>
                  <a:lnTo>
                    <a:pt x="5508930" y="66421"/>
                  </a:lnTo>
                  <a:lnTo>
                    <a:pt x="5519394" y="67170"/>
                  </a:lnTo>
                  <a:lnTo>
                    <a:pt x="5530405" y="67170"/>
                  </a:lnTo>
                  <a:lnTo>
                    <a:pt x="5536679" y="64833"/>
                  </a:lnTo>
                  <a:close/>
                </a:path>
                <a:path extrusionOk="0" h="257175" w="8796020">
                  <a:moveTo>
                    <a:pt x="5716651" y="14744"/>
                  </a:moveTo>
                  <a:lnTo>
                    <a:pt x="5714225" y="15074"/>
                  </a:lnTo>
                  <a:lnTo>
                    <a:pt x="5695747" y="15100"/>
                  </a:lnTo>
                  <a:lnTo>
                    <a:pt x="5688546" y="15697"/>
                  </a:lnTo>
                  <a:lnTo>
                    <a:pt x="5687034" y="22237"/>
                  </a:lnTo>
                  <a:lnTo>
                    <a:pt x="5691276" y="26365"/>
                  </a:lnTo>
                  <a:lnTo>
                    <a:pt x="5697004" y="28778"/>
                  </a:lnTo>
                  <a:lnTo>
                    <a:pt x="5709272" y="28778"/>
                  </a:lnTo>
                  <a:lnTo>
                    <a:pt x="5715508" y="24625"/>
                  </a:lnTo>
                  <a:lnTo>
                    <a:pt x="5716651" y="14744"/>
                  </a:lnTo>
                  <a:close/>
                </a:path>
                <a:path extrusionOk="0" h="257175" w="8796020">
                  <a:moveTo>
                    <a:pt x="5797550" y="118681"/>
                  </a:moveTo>
                  <a:lnTo>
                    <a:pt x="5795061" y="119976"/>
                  </a:lnTo>
                  <a:lnTo>
                    <a:pt x="5792673" y="120510"/>
                  </a:lnTo>
                  <a:lnTo>
                    <a:pt x="5785497" y="120510"/>
                  </a:lnTo>
                  <a:lnTo>
                    <a:pt x="5781103" y="118046"/>
                  </a:lnTo>
                  <a:lnTo>
                    <a:pt x="5773356" y="113144"/>
                  </a:lnTo>
                  <a:lnTo>
                    <a:pt x="5770003" y="110693"/>
                  </a:lnTo>
                  <a:lnTo>
                    <a:pt x="5767159" y="110693"/>
                  </a:lnTo>
                  <a:lnTo>
                    <a:pt x="5764568" y="110693"/>
                  </a:lnTo>
                  <a:lnTo>
                    <a:pt x="5762409" y="112737"/>
                  </a:lnTo>
                  <a:lnTo>
                    <a:pt x="5760682" y="118681"/>
                  </a:lnTo>
                  <a:lnTo>
                    <a:pt x="5767857" y="121920"/>
                  </a:lnTo>
                  <a:lnTo>
                    <a:pt x="5774995" y="126060"/>
                  </a:lnTo>
                  <a:lnTo>
                    <a:pt x="5781751" y="129641"/>
                  </a:lnTo>
                  <a:lnTo>
                    <a:pt x="5787847" y="131152"/>
                  </a:lnTo>
                  <a:lnTo>
                    <a:pt x="5792190" y="131152"/>
                  </a:lnTo>
                  <a:lnTo>
                    <a:pt x="5795645" y="128003"/>
                  </a:lnTo>
                  <a:lnTo>
                    <a:pt x="5797550" y="118681"/>
                  </a:lnTo>
                  <a:close/>
                </a:path>
                <a:path extrusionOk="0" h="257175" w="8796020">
                  <a:moveTo>
                    <a:pt x="5944870" y="103581"/>
                  </a:moveTo>
                  <a:lnTo>
                    <a:pt x="5939002" y="102539"/>
                  </a:lnTo>
                  <a:lnTo>
                    <a:pt x="5934341" y="102108"/>
                  </a:lnTo>
                  <a:lnTo>
                    <a:pt x="5930722" y="102108"/>
                  </a:lnTo>
                  <a:lnTo>
                    <a:pt x="5921997" y="102108"/>
                  </a:lnTo>
                  <a:lnTo>
                    <a:pt x="5919228" y="104609"/>
                  </a:lnTo>
                  <a:lnTo>
                    <a:pt x="5920625" y="109601"/>
                  </a:lnTo>
                  <a:lnTo>
                    <a:pt x="5924791" y="112102"/>
                  </a:lnTo>
                  <a:lnTo>
                    <a:pt x="5934735" y="112102"/>
                  </a:lnTo>
                  <a:lnTo>
                    <a:pt x="5940374" y="109931"/>
                  </a:lnTo>
                  <a:lnTo>
                    <a:pt x="5944870" y="103581"/>
                  </a:lnTo>
                  <a:close/>
                </a:path>
                <a:path extrusionOk="0" h="257175" w="8796020">
                  <a:moveTo>
                    <a:pt x="6055334" y="229755"/>
                  </a:moveTo>
                  <a:lnTo>
                    <a:pt x="6052375" y="228269"/>
                  </a:lnTo>
                  <a:lnTo>
                    <a:pt x="6041504" y="220980"/>
                  </a:lnTo>
                  <a:lnTo>
                    <a:pt x="6033846" y="220980"/>
                  </a:lnTo>
                  <a:lnTo>
                    <a:pt x="6029642" y="220980"/>
                  </a:lnTo>
                  <a:lnTo>
                    <a:pt x="6026404" y="223177"/>
                  </a:lnTo>
                  <a:lnTo>
                    <a:pt x="6025985" y="229755"/>
                  </a:lnTo>
                  <a:lnTo>
                    <a:pt x="6028944" y="231101"/>
                  </a:lnTo>
                  <a:lnTo>
                    <a:pt x="6039891" y="238340"/>
                  </a:lnTo>
                  <a:lnTo>
                    <a:pt x="6051740" y="238340"/>
                  </a:lnTo>
                  <a:lnTo>
                    <a:pt x="6054941" y="236181"/>
                  </a:lnTo>
                  <a:lnTo>
                    <a:pt x="6055334" y="229755"/>
                  </a:lnTo>
                  <a:close/>
                </a:path>
                <a:path extrusionOk="0" h="257175" w="8796020">
                  <a:moveTo>
                    <a:pt x="6254394" y="91186"/>
                  </a:moveTo>
                  <a:lnTo>
                    <a:pt x="6251473" y="87858"/>
                  </a:lnTo>
                  <a:lnTo>
                    <a:pt x="6245491" y="87858"/>
                  </a:lnTo>
                  <a:lnTo>
                    <a:pt x="6240602" y="87858"/>
                  </a:lnTo>
                  <a:lnTo>
                    <a:pt x="6233680" y="90081"/>
                  </a:lnTo>
                  <a:lnTo>
                    <a:pt x="6224841" y="96316"/>
                  </a:lnTo>
                  <a:lnTo>
                    <a:pt x="6232283" y="99834"/>
                  </a:lnTo>
                  <a:lnTo>
                    <a:pt x="6238252" y="101168"/>
                  </a:lnTo>
                  <a:lnTo>
                    <a:pt x="6249987" y="101168"/>
                  </a:lnTo>
                  <a:lnTo>
                    <a:pt x="6253658" y="97840"/>
                  </a:lnTo>
                  <a:lnTo>
                    <a:pt x="6254394" y="91186"/>
                  </a:lnTo>
                  <a:close/>
                </a:path>
                <a:path extrusionOk="0" h="257175" w="8796020">
                  <a:moveTo>
                    <a:pt x="6298463" y="59232"/>
                  </a:moveTo>
                  <a:lnTo>
                    <a:pt x="6295809" y="58115"/>
                  </a:lnTo>
                  <a:lnTo>
                    <a:pt x="6293548" y="57619"/>
                  </a:lnTo>
                  <a:lnTo>
                    <a:pt x="6291631" y="57619"/>
                  </a:lnTo>
                  <a:lnTo>
                    <a:pt x="6283820" y="57619"/>
                  </a:lnTo>
                  <a:lnTo>
                    <a:pt x="6281725" y="65836"/>
                  </a:lnTo>
                  <a:lnTo>
                    <a:pt x="6283553" y="82257"/>
                  </a:lnTo>
                  <a:lnTo>
                    <a:pt x="6287465" y="90474"/>
                  </a:lnTo>
                  <a:lnTo>
                    <a:pt x="6294005" y="90474"/>
                  </a:lnTo>
                  <a:lnTo>
                    <a:pt x="6296418" y="87972"/>
                  </a:lnTo>
                  <a:lnTo>
                    <a:pt x="6298463" y="81584"/>
                  </a:lnTo>
                  <a:lnTo>
                    <a:pt x="6293459" y="78524"/>
                  </a:lnTo>
                  <a:lnTo>
                    <a:pt x="6294374" y="73990"/>
                  </a:lnTo>
                  <a:lnTo>
                    <a:pt x="6297333" y="67665"/>
                  </a:lnTo>
                  <a:lnTo>
                    <a:pt x="6298463" y="59232"/>
                  </a:lnTo>
                  <a:close/>
                </a:path>
                <a:path extrusionOk="0" h="257175" w="8796020">
                  <a:moveTo>
                    <a:pt x="6342812" y="22237"/>
                  </a:moveTo>
                  <a:lnTo>
                    <a:pt x="6328778" y="17703"/>
                  </a:lnTo>
                  <a:lnTo>
                    <a:pt x="6315824" y="12192"/>
                  </a:lnTo>
                  <a:lnTo>
                    <a:pt x="6303492" y="6134"/>
                  </a:lnTo>
                  <a:lnTo>
                    <a:pt x="6291300" y="0"/>
                  </a:lnTo>
                  <a:lnTo>
                    <a:pt x="6291300" y="10134"/>
                  </a:lnTo>
                  <a:lnTo>
                    <a:pt x="6287808" y="16243"/>
                  </a:lnTo>
                  <a:lnTo>
                    <a:pt x="6283807" y="22237"/>
                  </a:lnTo>
                  <a:lnTo>
                    <a:pt x="6285357" y="21882"/>
                  </a:lnTo>
                  <a:lnTo>
                    <a:pt x="6286944" y="21729"/>
                  </a:lnTo>
                  <a:lnTo>
                    <a:pt x="6294907" y="21729"/>
                  </a:lnTo>
                  <a:lnTo>
                    <a:pt x="6321958" y="31115"/>
                  </a:lnTo>
                  <a:lnTo>
                    <a:pt x="6333744" y="31115"/>
                  </a:lnTo>
                  <a:lnTo>
                    <a:pt x="6338887" y="28879"/>
                  </a:lnTo>
                  <a:lnTo>
                    <a:pt x="6342812" y="22237"/>
                  </a:lnTo>
                  <a:close/>
                </a:path>
                <a:path extrusionOk="0" h="257175" w="8796020">
                  <a:moveTo>
                    <a:pt x="6349974" y="81572"/>
                  </a:moveTo>
                  <a:lnTo>
                    <a:pt x="6342786" y="80403"/>
                  </a:lnTo>
                  <a:lnTo>
                    <a:pt x="6337071" y="79921"/>
                  </a:lnTo>
                  <a:lnTo>
                    <a:pt x="6332626" y="79921"/>
                  </a:lnTo>
                  <a:lnTo>
                    <a:pt x="6322504" y="79921"/>
                  </a:lnTo>
                  <a:lnTo>
                    <a:pt x="6318936" y="82410"/>
                  </a:lnTo>
                  <a:lnTo>
                    <a:pt x="6319952" y="87401"/>
                  </a:lnTo>
                  <a:lnTo>
                    <a:pt x="6324536" y="89890"/>
                  </a:lnTo>
                  <a:lnTo>
                    <a:pt x="6336424" y="89890"/>
                  </a:lnTo>
                  <a:lnTo>
                    <a:pt x="6343497" y="87769"/>
                  </a:lnTo>
                  <a:lnTo>
                    <a:pt x="6349974" y="81572"/>
                  </a:lnTo>
                  <a:close/>
                </a:path>
                <a:path extrusionOk="0" h="257175" w="8796020">
                  <a:moveTo>
                    <a:pt x="6452222" y="70993"/>
                  </a:moveTo>
                  <a:lnTo>
                    <a:pt x="6449631" y="63881"/>
                  </a:lnTo>
                  <a:lnTo>
                    <a:pt x="6438532" y="59232"/>
                  </a:lnTo>
                  <a:lnTo>
                    <a:pt x="6436423" y="75057"/>
                  </a:lnTo>
                  <a:lnTo>
                    <a:pt x="6439979" y="80352"/>
                  </a:lnTo>
                  <a:lnTo>
                    <a:pt x="6444005" y="80352"/>
                  </a:lnTo>
                  <a:lnTo>
                    <a:pt x="6449339" y="77495"/>
                  </a:lnTo>
                  <a:lnTo>
                    <a:pt x="6452222" y="70993"/>
                  </a:lnTo>
                  <a:close/>
                </a:path>
                <a:path extrusionOk="0" h="257175" w="8796020">
                  <a:moveTo>
                    <a:pt x="6460452" y="222161"/>
                  </a:moveTo>
                  <a:lnTo>
                    <a:pt x="6454864" y="205752"/>
                  </a:lnTo>
                  <a:lnTo>
                    <a:pt x="6456591" y="190512"/>
                  </a:lnTo>
                  <a:lnTo>
                    <a:pt x="6456591" y="178193"/>
                  </a:lnTo>
                  <a:lnTo>
                    <a:pt x="6445796" y="170535"/>
                  </a:lnTo>
                  <a:lnTo>
                    <a:pt x="6445821" y="203695"/>
                  </a:lnTo>
                  <a:lnTo>
                    <a:pt x="6449530" y="216522"/>
                  </a:lnTo>
                  <a:lnTo>
                    <a:pt x="6460452" y="222161"/>
                  </a:lnTo>
                  <a:close/>
                </a:path>
                <a:path extrusionOk="0" h="257175" w="8796020">
                  <a:moveTo>
                    <a:pt x="6468808" y="153949"/>
                  </a:moveTo>
                  <a:lnTo>
                    <a:pt x="6467500" y="148348"/>
                  </a:lnTo>
                  <a:lnTo>
                    <a:pt x="6460464" y="140690"/>
                  </a:lnTo>
                  <a:lnTo>
                    <a:pt x="6455219" y="148628"/>
                  </a:lnTo>
                  <a:lnTo>
                    <a:pt x="6454762" y="154203"/>
                  </a:lnTo>
                  <a:lnTo>
                    <a:pt x="6457493" y="157480"/>
                  </a:lnTo>
                  <a:lnTo>
                    <a:pt x="6461798" y="158559"/>
                  </a:lnTo>
                  <a:lnTo>
                    <a:pt x="6466268" y="157391"/>
                  </a:lnTo>
                  <a:lnTo>
                    <a:pt x="6468808" y="153949"/>
                  </a:lnTo>
                  <a:close/>
                </a:path>
                <a:path extrusionOk="0" h="257175" w="8796020">
                  <a:moveTo>
                    <a:pt x="6755092" y="133438"/>
                  </a:moveTo>
                  <a:lnTo>
                    <a:pt x="6751447" y="133235"/>
                  </a:lnTo>
                  <a:lnTo>
                    <a:pt x="6749720" y="133235"/>
                  </a:lnTo>
                  <a:lnTo>
                    <a:pt x="6739191" y="134175"/>
                  </a:lnTo>
                  <a:lnTo>
                    <a:pt x="6730428" y="136969"/>
                  </a:lnTo>
                  <a:lnTo>
                    <a:pt x="6723456" y="141605"/>
                  </a:lnTo>
                  <a:lnTo>
                    <a:pt x="6718287" y="148056"/>
                  </a:lnTo>
                  <a:lnTo>
                    <a:pt x="6722719" y="152654"/>
                  </a:lnTo>
                  <a:lnTo>
                    <a:pt x="6727304" y="154546"/>
                  </a:lnTo>
                  <a:lnTo>
                    <a:pt x="6731711" y="154546"/>
                  </a:lnTo>
                  <a:lnTo>
                    <a:pt x="6739242" y="152730"/>
                  </a:lnTo>
                  <a:lnTo>
                    <a:pt x="6745935" y="147942"/>
                  </a:lnTo>
                  <a:lnTo>
                    <a:pt x="6751358" y="141173"/>
                  </a:lnTo>
                  <a:lnTo>
                    <a:pt x="6755092" y="133438"/>
                  </a:lnTo>
                  <a:close/>
                </a:path>
                <a:path extrusionOk="0" h="257175" w="8796020">
                  <a:moveTo>
                    <a:pt x="7138340" y="22225"/>
                  </a:moveTo>
                  <a:lnTo>
                    <a:pt x="7131799" y="16535"/>
                  </a:lnTo>
                  <a:lnTo>
                    <a:pt x="7127278" y="14465"/>
                  </a:lnTo>
                  <a:lnTo>
                    <a:pt x="7124395" y="14465"/>
                  </a:lnTo>
                  <a:lnTo>
                    <a:pt x="7120598" y="14465"/>
                  </a:lnTo>
                  <a:lnTo>
                    <a:pt x="7119645" y="18059"/>
                  </a:lnTo>
                  <a:lnTo>
                    <a:pt x="7121639" y="25247"/>
                  </a:lnTo>
                  <a:lnTo>
                    <a:pt x="7124586" y="28854"/>
                  </a:lnTo>
                  <a:lnTo>
                    <a:pt x="7131431" y="28854"/>
                  </a:lnTo>
                  <a:lnTo>
                    <a:pt x="7134784" y="27063"/>
                  </a:lnTo>
                  <a:lnTo>
                    <a:pt x="7138340" y="22225"/>
                  </a:lnTo>
                  <a:close/>
                </a:path>
                <a:path extrusionOk="0" h="257175" w="8796020">
                  <a:moveTo>
                    <a:pt x="7992656" y="96329"/>
                  </a:moveTo>
                  <a:lnTo>
                    <a:pt x="7991386" y="96494"/>
                  </a:lnTo>
                  <a:lnTo>
                    <a:pt x="7986217" y="96558"/>
                  </a:lnTo>
                  <a:lnTo>
                    <a:pt x="7976082" y="95859"/>
                  </a:lnTo>
                  <a:lnTo>
                    <a:pt x="7973720" y="95859"/>
                  </a:lnTo>
                  <a:lnTo>
                    <a:pt x="7965199" y="95859"/>
                  </a:lnTo>
                  <a:lnTo>
                    <a:pt x="7958976" y="98171"/>
                  </a:lnTo>
                  <a:lnTo>
                    <a:pt x="7963319" y="111086"/>
                  </a:lnTo>
                  <a:lnTo>
                    <a:pt x="7966126" y="111429"/>
                  </a:lnTo>
                  <a:lnTo>
                    <a:pt x="7968767" y="111607"/>
                  </a:lnTo>
                  <a:lnTo>
                    <a:pt x="7971231" y="111607"/>
                  </a:lnTo>
                  <a:lnTo>
                    <a:pt x="7979511" y="110744"/>
                  </a:lnTo>
                  <a:lnTo>
                    <a:pt x="7985976" y="108026"/>
                  </a:lnTo>
                  <a:lnTo>
                    <a:pt x="7990421" y="103289"/>
                  </a:lnTo>
                  <a:lnTo>
                    <a:pt x="7992656" y="96329"/>
                  </a:lnTo>
                  <a:close/>
                </a:path>
                <a:path extrusionOk="0" h="257175" w="8796020">
                  <a:moveTo>
                    <a:pt x="8015427" y="33972"/>
                  </a:moveTo>
                  <a:lnTo>
                    <a:pt x="8007350" y="29502"/>
                  </a:lnTo>
                  <a:lnTo>
                    <a:pt x="8003908" y="35991"/>
                  </a:lnTo>
                  <a:lnTo>
                    <a:pt x="7999692" y="45745"/>
                  </a:lnTo>
                  <a:lnTo>
                    <a:pt x="7999311" y="54800"/>
                  </a:lnTo>
                  <a:lnTo>
                    <a:pt x="8007350" y="59232"/>
                  </a:lnTo>
                  <a:lnTo>
                    <a:pt x="8010893" y="52793"/>
                  </a:lnTo>
                  <a:lnTo>
                    <a:pt x="8015097" y="43065"/>
                  </a:lnTo>
                  <a:lnTo>
                    <a:pt x="8015427" y="33972"/>
                  </a:lnTo>
                  <a:close/>
                </a:path>
                <a:path extrusionOk="0" h="257175" w="8796020">
                  <a:moveTo>
                    <a:pt x="8096567" y="193154"/>
                  </a:moveTo>
                  <a:lnTo>
                    <a:pt x="8088439" y="185166"/>
                  </a:lnTo>
                  <a:lnTo>
                    <a:pt x="8081772" y="191935"/>
                  </a:lnTo>
                  <a:lnTo>
                    <a:pt x="8071117" y="199097"/>
                  </a:lnTo>
                  <a:lnTo>
                    <a:pt x="8065465" y="206667"/>
                  </a:lnTo>
                  <a:lnTo>
                    <a:pt x="8073809" y="214668"/>
                  </a:lnTo>
                  <a:lnTo>
                    <a:pt x="8078165" y="205778"/>
                  </a:lnTo>
                  <a:lnTo>
                    <a:pt x="8089443" y="199313"/>
                  </a:lnTo>
                  <a:lnTo>
                    <a:pt x="8096567" y="193154"/>
                  </a:lnTo>
                  <a:close/>
                </a:path>
                <a:path extrusionOk="0" h="257175" w="8796020">
                  <a:moveTo>
                    <a:pt x="8266125" y="116878"/>
                  </a:moveTo>
                  <a:lnTo>
                    <a:pt x="8265122" y="111086"/>
                  </a:lnTo>
                  <a:lnTo>
                    <a:pt x="8260778" y="107289"/>
                  </a:lnTo>
                  <a:lnTo>
                    <a:pt x="8257743" y="106172"/>
                  </a:lnTo>
                  <a:lnTo>
                    <a:pt x="8253489" y="106184"/>
                  </a:lnTo>
                  <a:lnTo>
                    <a:pt x="8247494" y="108483"/>
                  </a:lnTo>
                  <a:lnTo>
                    <a:pt x="8243227" y="108483"/>
                  </a:lnTo>
                  <a:lnTo>
                    <a:pt x="8240192" y="107365"/>
                  </a:lnTo>
                  <a:lnTo>
                    <a:pt x="8235848" y="103581"/>
                  </a:lnTo>
                  <a:lnTo>
                    <a:pt x="8233854" y="111023"/>
                  </a:lnTo>
                  <a:lnTo>
                    <a:pt x="8236598" y="116179"/>
                  </a:lnTo>
                  <a:lnTo>
                    <a:pt x="8242490" y="119176"/>
                  </a:lnTo>
                  <a:lnTo>
                    <a:pt x="8249894" y="120142"/>
                  </a:lnTo>
                  <a:lnTo>
                    <a:pt x="8258086" y="120142"/>
                  </a:lnTo>
                  <a:lnTo>
                    <a:pt x="8266125" y="116878"/>
                  </a:lnTo>
                  <a:close/>
                </a:path>
                <a:path extrusionOk="0" h="257175" w="8796020">
                  <a:moveTo>
                    <a:pt x="8383117" y="88836"/>
                  </a:moveTo>
                  <a:lnTo>
                    <a:pt x="8381784" y="87515"/>
                  </a:lnTo>
                  <a:lnTo>
                    <a:pt x="8380108" y="86982"/>
                  </a:lnTo>
                  <a:lnTo>
                    <a:pt x="8378253" y="86982"/>
                  </a:lnTo>
                  <a:lnTo>
                    <a:pt x="8371243" y="86982"/>
                  </a:lnTo>
                  <a:lnTo>
                    <a:pt x="8361896" y="94691"/>
                  </a:lnTo>
                  <a:lnTo>
                    <a:pt x="8360931" y="96329"/>
                  </a:lnTo>
                  <a:lnTo>
                    <a:pt x="8358975" y="100050"/>
                  </a:lnTo>
                  <a:lnTo>
                    <a:pt x="8360359" y="101473"/>
                  </a:lnTo>
                  <a:lnTo>
                    <a:pt x="8363242" y="101473"/>
                  </a:lnTo>
                  <a:lnTo>
                    <a:pt x="8369897" y="100025"/>
                  </a:lnTo>
                  <a:lnTo>
                    <a:pt x="8377263" y="96570"/>
                  </a:lnTo>
                  <a:lnTo>
                    <a:pt x="8382584" y="92405"/>
                  </a:lnTo>
                  <a:lnTo>
                    <a:pt x="8383117" y="88836"/>
                  </a:lnTo>
                  <a:close/>
                </a:path>
                <a:path extrusionOk="0" h="257175" w="8796020">
                  <a:moveTo>
                    <a:pt x="8604999" y="186740"/>
                  </a:moveTo>
                  <a:lnTo>
                    <a:pt x="8602929" y="181876"/>
                  </a:lnTo>
                  <a:lnTo>
                    <a:pt x="8599157" y="178168"/>
                  </a:lnTo>
                  <a:lnTo>
                    <a:pt x="8593569" y="172669"/>
                  </a:lnTo>
                  <a:lnTo>
                    <a:pt x="8584273" y="169735"/>
                  </a:lnTo>
                  <a:lnTo>
                    <a:pt x="8575434" y="169735"/>
                  </a:lnTo>
                  <a:lnTo>
                    <a:pt x="8567179" y="170662"/>
                  </a:lnTo>
                  <a:lnTo>
                    <a:pt x="8560067" y="173494"/>
                  </a:lnTo>
                  <a:lnTo>
                    <a:pt x="8554910" y="178308"/>
                  </a:lnTo>
                  <a:lnTo>
                    <a:pt x="8552561" y="185166"/>
                  </a:lnTo>
                  <a:lnTo>
                    <a:pt x="8558225" y="189179"/>
                  </a:lnTo>
                  <a:lnTo>
                    <a:pt x="8565553" y="191516"/>
                  </a:lnTo>
                  <a:lnTo>
                    <a:pt x="8574113" y="192595"/>
                  </a:lnTo>
                  <a:lnTo>
                    <a:pt x="8583511" y="192862"/>
                  </a:lnTo>
                  <a:lnTo>
                    <a:pt x="8599157" y="192659"/>
                  </a:lnTo>
                  <a:lnTo>
                    <a:pt x="8604072" y="192659"/>
                  </a:lnTo>
                  <a:lnTo>
                    <a:pt x="8604999" y="186740"/>
                  </a:lnTo>
                  <a:close/>
                </a:path>
                <a:path extrusionOk="0" h="257175" w="8796020">
                  <a:moveTo>
                    <a:pt x="8795753" y="118681"/>
                  </a:moveTo>
                  <a:lnTo>
                    <a:pt x="8780793" y="118681"/>
                  </a:lnTo>
                  <a:lnTo>
                    <a:pt x="8780793" y="133438"/>
                  </a:lnTo>
                  <a:lnTo>
                    <a:pt x="8795753" y="133438"/>
                  </a:lnTo>
                  <a:lnTo>
                    <a:pt x="8795753" y="11868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12" name="Google Shape;9512;gefe2f4b35a_0_4785"/>
            <p:cNvSpPr/>
            <p:nvPr/>
          </p:nvSpPr>
          <p:spPr>
            <a:xfrm>
              <a:off x="2806" y="6802665"/>
              <a:ext cx="9404350" cy="238125"/>
            </a:xfrm>
            <a:custGeom>
              <a:rect b="b" l="l" r="r" t="t"/>
              <a:pathLst>
                <a:path extrusionOk="0" h="238125" w="9404350">
                  <a:moveTo>
                    <a:pt x="27114" y="200863"/>
                  </a:moveTo>
                  <a:lnTo>
                    <a:pt x="25819" y="200685"/>
                  </a:lnTo>
                  <a:lnTo>
                    <a:pt x="24536" y="200609"/>
                  </a:lnTo>
                  <a:lnTo>
                    <a:pt x="23279" y="200609"/>
                  </a:lnTo>
                  <a:lnTo>
                    <a:pt x="8851" y="204419"/>
                  </a:lnTo>
                  <a:lnTo>
                    <a:pt x="0" y="213245"/>
                  </a:lnTo>
                  <a:lnTo>
                    <a:pt x="76" y="223202"/>
                  </a:lnTo>
                  <a:lnTo>
                    <a:pt x="12420" y="230365"/>
                  </a:lnTo>
                  <a:lnTo>
                    <a:pt x="12344" y="219278"/>
                  </a:lnTo>
                  <a:lnTo>
                    <a:pt x="17576" y="213537"/>
                  </a:lnTo>
                  <a:lnTo>
                    <a:pt x="23914" y="208851"/>
                  </a:lnTo>
                  <a:lnTo>
                    <a:pt x="27114" y="200863"/>
                  </a:lnTo>
                  <a:close/>
                </a:path>
                <a:path extrusionOk="0" h="238125" w="9404350">
                  <a:moveTo>
                    <a:pt x="63919" y="939"/>
                  </a:moveTo>
                  <a:lnTo>
                    <a:pt x="63246" y="939"/>
                  </a:lnTo>
                  <a:lnTo>
                    <a:pt x="56261" y="939"/>
                  </a:lnTo>
                  <a:lnTo>
                    <a:pt x="37007" y="9461"/>
                  </a:lnTo>
                  <a:lnTo>
                    <a:pt x="27038" y="9461"/>
                  </a:lnTo>
                  <a:lnTo>
                    <a:pt x="23609" y="9067"/>
                  </a:lnTo>
                  <a:lnTo>
                    <a:pt x="19621" y="8089"/>
                  </a:lnTo>
                  <a:lnTo>
                    <a:pt x="19634" y="17221"/>
                  </a:lnTo>
                  <a:lnTo>
                    <a:pt x="22567" y="23418"/>
                  </a:lnTo>
                  <a:lnTo>
                    <a:pt x="27673" y="26936"/>
                  </a:lnTo>
                  <a:lnTo>
                    <a:pt x="34239" y="28054"/>
                  </a:lnTo>
                  <a:lnTo>
                    <a:pt x="44818" y="25958"/>
                  </a:lnTo>
                  <a:lnTo>
                    <a:pt x="54737" y="20218"/>
                  </a:lnTo>
                  <a:lnTo>
                    <a:pt x="61836" y="11607"/>
                  </a:lnTo>
                  <a:lnTo>
                    <a:pt x="63919" y="939"/>
                  </a:lnTo>
                  <a:close/>
                </a:path>
                <a:path extrusionOk="0" h="238125" w="9404350">
                  <a:moveTo>
                    <a:pt x="146951" y="30746"/>
                  </a:moveTo>
                  <a:lnTo>
                    <a:pt x="142303" y="25615"/>
                  </a:lnTo>
                  <a:lnTo>
                    <a:pt x="136194" y="25615"/>
                  </a:lnTo>
                  <a:lnTo>
                    <a:pt x="127000" y="28702"/>
                  </a:lnTo>
                  <a:lnTo>
                    <a:pt x="119329" y="36118"/>
                  </a:lnTo>
                  <a:lnTo>
                    <a:pt x="116776" y="45072"/>
                  </a:lnTo>
                  <a:lnTo>
                    <a:pt x="122859" y="52793"/>
                  </a:lnTo>
                  <a:lnTo>
                    <a:pt x="123774" y="46215"/>
                  </a:lnTo>
                  <a:lnTo>
                    <a:pt x="129857" y="44907"/>
                  </a:lnTo>
                  <a:lnTo>
                    <a:pt x="139649" y="44907"/>
                  </a:lnTo>
                  <a:lnTo>
                    <a:pt x="144780" y="45186"/>
                  </a:lnTo>
                  <a:lnTo>
                    <a:pt x="146951" y="30746"/>
                  </a:lnTo>
                  <a:close/>
                </a:path>
                <a:path extrusionOk="0" h="238125" w="9404350">
                  <a:moveTo>
                    <a:pt x="232486" y="89916"/>
                  </a:moveTo>
                  <a:lnTo>
                    <a:pt x="225907" y="82194"/>
                  </a:lnTo>
                  <a:lnTo>
                    <a:pt x="222504" y="91795"/>
                  </a:lnTo>
                  <a:lnTo>
                    <a:pt x="213245" y="95516"/>
                  </a:lnTo>
                  <a:lnTo>
                    <a:pt x="204787" y="100025"/>
                  </a:lnTo>
                  <a:lnTo>
                    <a:pt x="203784" y="112026"/>
                  </a:lnTo>
                  <a:lnTo>
                    <a:pt x="204685" y="112191"/>
                  </a:lnTo>
                  <a:lnTo>
                    <a:pt x="205625" y="112280"/>
                  </a:lnTo>
                  <a:lnTo>
                    <a:pt x="206565" y="112280"/>
                  </a:lnTo>
                  <a:lnTo>
                    <a:pt x="218833" y="108585"/>
                  </a:lnTo>
                  <a:lnTo>
                    <a:pt x="228803" y="99923"/>
                  </a:lnTo>
                  <a:lnTo>
                    <a:pt x="232486" y="89916"/>
                  </a:lnTo>
                  <a:close/>
                </a:path>
                <a:path extrusionOk="0" h="238125" w="9404350">
                  <a:moveTo>
                    <a:pt x="365747" y="186118"/>
                  </a:moveTo>
                  <a:lnTo>
                    <a:pt x="356019" y="187388"/>
                  </a:lnTo>
                  <a:lnTo>
                    <a:pt x="347726" y="190042"/>
                  </a:lnTo>
                  <a:lnTo>
                    <a:pt x="341096" y="194411"/>
                  </a:lnTo>
                  <a:lnTo>
                    <a:pt x="336397" y="200863"/>
                  </a:lnTo>
                  <a:lnTo>
                    <a:pt x="339204" y="201206"/>
                  </a:lnTo>
                  <a:lnTo>
                    <a:pt x="341858" y="201396"/>
                  </a:lnTo>
                  <a:lnTo>
                    <a:pt x="344335" y="201396"/>
                  </a:lnTo>
                  <a:lnTo>
                    <a:pt x="352628" y="200533"/>
                  </a:lnTo>
                  <a:lnTo>
                    <a:pt x="359079" y="197827"/>
                  </a:lnTo>
                  <a:lnTo>
                    <a:pt x="363512" y="193078"/>
                  </a:lnTo>
                  <a:lnTo>
                    <a:pt x="365747" y="186118"/>
                  </a:lnTo>
                  <a:close/>
                </a:path>
                <a:path extrusionOk="0" h="238125" w="9404350">
                  <a:moveTo>
                    <a:pt x="1087716" y="8089"/>
                  </a:moveTo>
                  <a:lnTo>
                    <a:pt x="1073023" y="8089"/>
                  </a:lnTo>
                  <a:lnTo>
                    <a:pt x="1073023" y="22948"/>
                  </a:lnTo>
                  <a:lnTo>
                    <a:pt x="1087716" y="22948"/>
                  </a:lnTo>
                  <a:lnTo>
                    <a:pt x="1087716" y="8089"/>
                  </a:lnTo>
                  <a:close/>
                </a:path>
                <a:path extrusionOk="0" h="238125" w="9404350">
                  <a:moveTo>
                    <a:pt x="1189253" y="20243"/>
                  </a:moveTo>
                  <a:lnTo>
                    <a:pt x="1183525" y="15697"/>
                  </a:lnTo>
                  <a:lnTo>
                    <a:pt x="1181163" y="22047"/>
                  </a:lnTo>
                  <a:lnTo>
                    <a:pt x="1178102" y="28003"/>
                  </a:lnTo>
                  <a:lnTo>
                    <a:pt x="1177759" y="33388"/>
                  </a:lnTo>
                  <a:lnTo>
                    <a:pt x="1183525" y="38049"/>
                  </a:lnTo>
                  <a:lnTo>
                    <a:pt x="1185862" y="31496"/>
                  </a:lnTo>
                  <a:lnTo>
                    <a:pt x="1188897" y="25539"/>
                  </a:lnTo>
                  <a:lnTo>
                    <a:pt x="1189253" y="20243"/>
                  </a:lnTo>
                  <a:close/>
                </a:path>
                <a:path extrusionOk="0" h="238125" w="9404350">
                  <a:moveTo>
                    <a:pt x="1301483" y="89789"/>
                  </a:moveTo>
                  <a:lnTo>
                    <a:pt x="1286497" y="89789"/>
                  </a:lnTo>
                  <a:lnTo>
                    <a:pt x="1286497" y="96939"/>
                  </a:lnTo>
                  <a:lnTo>
                    <a:pt x="1280795" y="98552"/>
                  </a:lnTo>
                  <a:lnTo>
                    <a:pt x="1279283" y="104533"/>
                  </a:lnTo>
                  <a:lnTo>
                    <a:pt x="1288110" y="104178"/>
                  </a:lnTo>
                  <a:lnTo>
                    <a:pt x="1296009" y="102781"/>
                  </a:lnTo>
                  <a:lnTo>
                    <a:pt x="1301089" y="98577"/>
                  </a:lnTo>
                  <a:lnTo>
                    <a:pt x="1301483" y="89789"/>
                  </a:lnTo>
                  <a:close/>
                </a:path>
                <a:path extrusionOk="0" h="238125" w="9404350">
                  <a:moveTo>
                    <a:pt x="1389811" y="15697"/>
                  </a:moveTo>
                  <a:lnTo>
                    <a:pt x="1387792" y="16383"/>
                  </a:lnTo>
                  <a:lnTo>
                    <a:pt x="1385341" y="16637"/>
                  </a:lnTo>
                  <a:lnTo>
                    <a:pt x="1378864" y="16637"/>
                  </a:lnTo>
                  <a:lnTo>
                    <a:pt x="1361808" y="14643"/>
                  </a:lnTo>
                  <a:lnTo>
                    <a:pt x="1358049" y="14643"/>
                  </a:lnTo>
                  <a:lnTo>
                    <a:pt x="1351076" y="14643"/>
                  </a:lnTo>
                  <a:lnTo>
                    <a:pt x="1345844" y="16357"/>
                  </a:lnTo>
                  <a:lnTo>
                    <a:pt x="1345501" y="22948"/>
                  </a:lnTo>
                  <a:lnTo>
                    <a:pt x="1347431" y="22352"/>
                  </a:lnTo>
                  <a:lnTo>
                    <a:pt x="1349756" y="22123"/>
                  </a:lnTo>
                  <a:lnTo>
                    <a:pt x="1356055" y="22123"/>
                  </a:lnTo>
                  <a:lnTo>
                    <a:pt x="1373149" y="24066"/>
                  </a:lnTo>
                  <a:lnTo>
                    <a:pt x="1384071" y="24066"/>
                  </a:lnTo>
                  <a:lnTo>
                    <a:pt x="1389456" y="22352"/>
                  </a:lnTo>
                  <a:lnTo>
                    <a:pt x="1389811" y="15697"/>
                  </a:lnTo>
                  <a:close/>
                </a:path>
                <a:path extrusionOk="0" h="238125" w="9404350">
                  <a:moveTo>
                    <a:pt x="1406486" y="178663"/>
                  </a:moveTo>
                  <a:lnTo>
                    <a:pt x="1403743" y="173494"/>
                  </a:lnTo>
                  <a:lnTo>
                    <a:pt x="1397863" y="170497"/>
                  </a:lnTo>
                  <a:lnTo>
                    <a:pt x="1390446" y="169519"/>
                  </a:lnTo>
                  <a:lnTo>
                    <a:pt x="1382229" y="169519"/>
                  </a:lnTo>
                  <a:lnTo>
                    <a:pt x="1374140" y="172808"/>
                  </a:lnTo>
                  <a:lnTo>
                    <a:pt x="1375156" y="178625"/>
                  </a:lnTo>
                  <a:lnTo>
                    <a:pt x="1378800" y="178536"/>
                  </a:lnTo>
                  <a:lnTo>
                    <a:pt x="1386573" y="178993"/>
                  </a:lnTo>
                  <a:lnTo>
                    <a:pt x="1393494" y="180378"/>
                  </a:lnTo>
                  <a:lnTo>
                    <a:pt x="1399489" y="182740"/>
                  </a:lnTo>
                  <a:lnTo>
                    <a:pt x="1404505" y="186118"/>
                  </a:lnTo>
                  <a:lnTo>
                    <a:pt x="1406486" y="178663"/>
                  </a:lnTo>
                  <a:close/>
                </a:path>
                <a:path extrusionOk="0" h="238125" w="9404350">
                  <a:moveTo>
                    <a:pt x="1478140" y="38049"/>
                  </a:moveTo>
                  <a:lnTo>
                    <a:pt x="1464652" y="41160"/>
                  </a:lnTo>
                  <a:lnTo>
                    <a:pt x="1452740" y="45847"/>
                  </a:lnTo>
                  <a:lnTo>
                    <a:pt x="1442440" y="52095"/>
                  </a:lnTo>
                  <a:lnTo>
                    <a:pt x="1433830" y="59944"/>
                  </a:lnTo>
                  <a:lnTo>
                    <a:pt x="1438744" y="59944"/>
                  </a:lnTo>
                  <a:lnTo>
                    <a:pt x="1453553" y="59486"/>
                  </a:lnTo>
                  <a:lnTo>
                    <a:pt x="1466278" y="56908"/>
                  </a:lnTo>
                  <a:lnTo>
                    <a:pt x="1475092" y="50380"/>
                  </a:lnTo>
                  <a:lnTo>
                    <a:pt x="1478140" y="38049"/>
                  </a:lnTo>
                  <a:close/>
                </a:path>
                <a:path extrusionOk="0" h="238125" w="9404350">
                  <a:moveTo>
                    <a:pt x="1903691" y="138633"/>
                  </a:moveTo>
                  <a:lnTo>
                    <a:pt x="1897951" y="134048"/>
                  </a:lnTo>
                  <a:lnTo>
                    <a:pt x="1895767" y="140550"/>
                  </a:lnTo>
                  <a:lnTo>
                    <a:pt x="1892769" y="146507"/>
                  </a:lnTo>
                  <a:lnTo>
                    <a:pt x="1892363" y="151828"/>
                  </a:lnTo>
                  <a:lnTo>
                    <a:pt x="1897951" y="156400"/>
                  </a:lnTo>
                  <a:lnTo>
                    <a:pt x="1900288" y="149987"/>
                  </a:lnTo>
                  <a:lnTo>
                    <a:pt x="1903349" y="144005"/>
                  </a:lnTo>
                  <a:lnTo>
                    <a:pt x="1903691" y="138633"/>
                  </a:lnTo>
                  <a:close/>
                </a:path>
                <a:path extrusionOk="0" h="238125" w="9404350">
                  <a:moveTo>
                    <a:pt x="1979752" y="59067"/>
                  </a:moveTo>
                  <a:lnTo>
                    <a:pt x="1973694" y="49885"/>
                  </a:lnTo>
                  <a:lnTo>
                    <a:pt x="1962696" y="45707"/>
                  </a:lnTo>
                  <a:lnTo>
                    <a:pt x="1948522" y="44704"/>
                  </a:lnTo>
                  <a:lnTo>
                    <a:pt x="1944611" y="44704"/>
                  </a:lnTo>
                  <a:lnTo>
                    <a:pt x="1928431" y="45250"/>
                  </a:lnTo>
                  <a:lnTo>
                    <a:pt x="1920125" y="45186"/>
                  </a:lnTo>
                  <a:lnTo>
                    <a:pt x="1928749" y="56159"/>
                  </a:lnTo>
                  <a:lnTo>
                    <a:pt x="1940039" y="67221"/>
                  </a:lnTo>
                  <a:lnTo>
                    <a:pt x="1952955" y="75768"/>
                  </a:lnTo>
                  <a:lnTo>
                    <a:pt x="1966391" y="79197"/>
                  </a:lnTo>
                  <a:lnTo>
                    <a:pt x="1970773" y="79197"/>
                  </a:lnTo>
                  <a:lnTo>
                    <a:pt x="1975078" y="77952"/>
                  </a:lnTo>
                  <a:lnTo>
                    <a:pt x="1979117" y="75031"/>
                  </a:lnTo>
                  <a:lnTo>
                    <a:pt x="1979752" y="59067"/>
                  </a:lnTo>
                  <a:close/>
                </a:path>
                <a:path extrusionOk="0" h="238125" w="9404350">
                  <a:moveTo>
                    <a:pt x="2282113" y="12700"/>
                  </a:moveTo>
                  <a:lnTo>
                    <a:pt x="2273731" y="8089"/>
                  </a:lnTo>
                  <a:lnTo>
                    <a:pt x="2273135" y="11963"/>
                  </a:lnTo>
                  <a:lnTo>
                    <a:pt x="2271522" y="13398"/>
                  </a:lnTo>
                  <a:lnTo>
                    <a:pt x="2266518" y="13398"/>
                  </a:lnTo>
                  <a:lnTo>
                    <a:pt x="2262695" y="10807"/>
                  </a:lnTo>
                  <a:lnTo>
                    <a:pt x="2259076" y="8089"/>
                  </a:lnTo>
                  <a:lnTo>
                    <a:pt x="2254707" y="19862"/>
                  </a:lnTo>
                  <a:lnTo>
                    <a:pt x="2260130" y="23876"/>
                  </a:lnTo>
                  <a:lnTo>
                    <a:pt x="2266873" y="23876"/>
                  </a:lnTo>
                  <a:lnTo>
                    <a:pt x="2275230" y="22123"/>
                  </a:lnTo>
                  <a:lnTo>
                    <a:pt x="2281466" y="17894"/>
                  </a:lnTo>
                  <a:lnTo>
                    <a:pt x="2282113" y="12700"/>
                  </a:lnTo>
                  <a:close/>
                </a:path>
                <a:path extrusionOk="0" h="238125" w="9404350">
                  <a:moveTo>
                    <a:pt x="2465070" y="52806"/>
                  </a:moveTo>
                  <a:lnTo>
                    <a:pt x="2463469" y="52603"/>
                  </a:lnTo>
                  <a:lnTo>
                    <a:pt x="2461984" y="52501"/>
                  </a:lnTo>
                  <a:lnTo>
                    <a:pt x="2460574" y="52501"/>
                  </a:lnTo>
                  <a:lnTo>
                    <a:pt x="2451011" y="54660"/>
                  </a:lnTo>
                  <a:lnTo>
                    <a:pt x="2445270" y="60731"/>
                  </a:lnTo>
                  <a:lnTo>
                    <a:pt x="2442845" y="70104"/>
                  </a:lnTo>
                  <a:lnTo>
                    <a:pt x="2443200" y="82194"/>
                  </a:lnTo>
                  <a:lnTo>
                    <a:pt x="2445537" y="82410"/>
                  </a:lnTo>
                  <a:lnTo>
                    <a:pt x="2446604" y="82410"/>
                  </a:lnTo>
                  <a:lnTo>
                    <a:pt x="2455811" y="79654"/>
                  </a:lnTo>
                  <a:lnTo>
                    <a:pt x="2460790" y="72593"/>
                  </a:lnTo>
                  <a:lnTo>
                    <a:pt x="2463292" y="63042"/>
                  </a:lnTo>
                  <a:lnTo>
                    <a:pt x="2465070" y="52806"/>
                  </a:lnTo>
                  <a:close/>
                </a:path>
                <a:path extrusionOk="0" h="238125" w="9404350">
                  <a:moveTo>
                    <a:pt x="2562402" y="52374"/>
                  </a:moveTo>
                  <a:lnTo>
                    <a:pt x="2559075" y="47244"/>
                  </a:lnTo>
                  <a:lnTo>
                    <a:pt x="2552446" y="44323"/>
                  </a:lnTo>
                  <a:lnTo>
                    <a:pt x="2544114" y="43395"/>
                  </a:lnTo>
                  <a:lnTo>
                    <a:pt x="2533916" y="43395"/>
                  </a:lnTo>
                  <a:lnTo>
                    <a:pt x="2523401" y="47066"/>
                  </a:lnTo>
                  <a:lnTo>
                    <a:pt x="2524036" y="52793"/>
                  </a:lnTo>
                  <a:lnTo>
                    <a:pt x="2529395" y="56019"/>
                  </a:lnTo>
                  <a:lnTo>
                    <a:pt x="2535491" y="58547"/>
                  </a:lnTo>
                  <a:lnTo>
                    <a:pt x="2542438" y="60210"/>
                  </a:lnTo>
                  <a:lnTo>
                    <a:pt x="2550401" y="60794"/>
                  </a:lnTo>
                  <a:lnTo>
                    <a:pt x="2553627" y="60794"/>
                  </a:lnTo>
                  <a:lnTo>
                    <a:pt x="2557107" y="60528"/>
                  </a:lnTo>
                  <a:lnTo>
                    <a:pt x="2560866" y="59944"/>
                  </a:lnTo>
                  <a:lnTo>
                    <a:pt x="2562402" y="52374"/>
                  </a:lnTo>
                  <a:close/>
                </a:path>
                <a:path extrusionOk="0" h="238125" w="9404350">
                  <a:moveTo>
                    <a:pt x="2811513" y="200863"/>
                  </a:moveTo>
                  <a:lnTo>
                    <a:pt x="2810599" y="192493"/>
                  </a:lnTo>
                  <a:lnTo>
                    <a:pt x="2807601" y="186207"/>
                  </a:lnTo>
                  <a:lnTo>
                    <a:pt x="2802826" y="181686"/>
                  </a:lnTo>
                  <a:lnTo>
                    <a:pt x="2796590" y="178625"/>
                  </a:lnTo>
                  <a:lnTo>
                    <a:pt x="2791447" y="186143"/>
                  </a:lnTo>
                  <a:lnTo>
                    <a:pt x="2790025" y="193814"/>
                  </a:lnTo>
                  <a:lnTo>
                    <a:pt x="2793250" y="199783"/>
                  </a:lnTo>
                  <a:lnTo>
                    <a:pt x="2802039" y="202184"/>
                  </a:lnTo>
                  <a:lnTo>
                    <a:pt x="2804693" y="202184"/>
                  </a:lnTo>
                  <a:lnTo>
                    <a:pt x="2807843" y="201777"/>
                  </a:lnTo>
                  <a:lnTo>
                    <a:pt x="2811513" y="200863"/>
                  </a:lnTo>
                  <a:close/>
                </a:path>
                <a:path extrusionOk="0" h="238125" w="9404350">
                  <a:moveTo>
                    <a:pt x="2833370" y="112026"/>
                  </a:moveTo>
                  <a:lnTo>
                    <a:pt x="2821025" y="114388"/>
                  </a:lnTo>
                  <a:lnTo>
                    <a:pt x="2812021" y="120091"/>
                  </a:lnTo>
                  <a:lnTo>
                    <a:pt x="2806357" y="129171"/>
                  </a:lnTo>
                  <a:lnTo>
                    <a:pt x="2804045" y="141643"/>
                  </a:lnTo>
                  <a:lnTo>
                    <a:pt x="2818676" y="141643"/>
                  </a:lnTo>
                  <a:lnTo>
                    <a:pt x="2823311" y="141300"/>
                  </a:lnTo>
                  <a:lnTo>
                    <a:pt x="2827629" y="140360"/>
                  </a:lnTo>
                  <a:lnTo>
                    <a:pt x="2826169" y="134048"/>
                  </a:lnTo>
                  <a:lnTo>
                    <a:pt x="2818777" y="130352"/>
                  </a:lnTo>
                  <a:lnTo>
                    <a:pt x="2823210" y="125399"/>
                  </a:lnTo>
                  <a:lnTo>
                    <a:pt x="2830931" y="119265"/>
                  </a:lnTo>
                  <a:lnTo>
                    <a:pt x="2833370" y="112026"/>
                  </a:lnTo>
                  <a:close/>
                </a:path>
                <a:path extrusionOk="0" h="238125" w="9404350">
                  <a:moveTo>
                    <a:pt x="2867723" y="91008"/>
                  </a:moveTo>
                  <a:lnTo>
                    <a:pt x="2866212" y="86309"/>
                  </a:lnTo>
                  <a:lnTo>
                    <a:pt x="2863342" y="84848"/>
                  </a:lnTo>
                  <a:lnTo>
                    <a:pt x="2858973" y="87122"/>
                  </a:lnTo>
                  <a:lnTo>
                    <a:pt x="2856014" y="93167"/>
                  </a:lnTo>
                  <a:lnTo>
                    <a:pt x="2856649" y="101854"/>
                  </a:lnTo>
                  <a:lnTo>
                    <a:pt x="2863050" y="112026"/>
                  </a:lnTo>
                  <a:lnTo>
                    <a:pt x="2866974" y="99415"/>
                  </a:lnTo>
                  <a:lnTo>
                    <a:pt x="2867723" y="91008"/>
                  </a:lnTo>
                  <a:close/>
                </a:path>
                <a:path extrusionOk="0" h="238125" w="9404350">
                  <a:moveTo>
                    <a:pt x="2885198" y="186131"/>
                  </a:moveTo>
                  <a:lnTo>
                    <a:pt x="2882214" y="185724"/>
                  </a:lnTo>
                  <a:lnTo>
                    <a:pt x="2879420" y="185508"/>
                  </a:lnTo>
                  <a:lnTo>
                    <a:pt x="2876842" y="185508"/>
                  </a:lnTo>
                  <a:lnTo>
                    <a:pt x="2868638" y="186397"/>
                  </a:lnTo>
                  <a:lnTo>
                    <a:pt x="2862262" y="189166"/>
                  </a:lnTo>
                  <a:lnTo>
                    <a:pt x="2857855" y="193941"/>
                  </a:lnTo>
                  <a:lnTo>
                    <a:pt x="2855544" y="200875"/>
                  </a:lnTo>
                  <a:lnTo>
                    <a:pt x="2865310" y="199478"/>
                  </a:lnTo>
                  <a:lnTo>
                    <a:pt x="2873718" y="196786"/>
                  </a:lnTo>
                  <a:lnTo>
                    <a:pt x="2880436" y="192455"/>
                  </a:lnTo>
                  <a:lnTo>
                    <a:pt x="2885198" y="186131"/>
                  </a:lnTo>
                  <a:close/>
                </a:path>
                <a:path extrusionOk="0" h="238125" w="9404350">
                  <a:moveTo>
                    <a:pt x="2939631" y="99695"/>
                  </a:moveTo>
                  <a:lnTo>
                    <a:pt x="2937687" y="96075"/>
                  </a:lnTo>
                  <a:lnTo>
                    <a:pt x="2933966" y="96075"/>
                  </a:lnTo>
                  <a:lnTo>
                    <a:pt x="2931045" y="96075"/>
                  </a:lnTo>
                  <a:lnTo>
                    <a:pt x="2927019" y="98310"/>
                  </a:lnTo>
                  <a:lnTo>
                    <a:pt x="2921990" y="104533"/>
                  </a:lnTo>
                  <a:lnTo>
                    <a:pt x="2926804" y="108927"/>
                  </a:lnTo>
                  <a:lnTo>
                    <a:pt x="2930588" y="110578"/>
                  </a:lnTo>
                  <a:lnTo>
                    <a:pt x="2937548" y="110578"/>
                  </a:lnTo>
                  <a:lnTo>
                    <a:pt x="2939554" y="106946"/>
                  </a:lnTo>
                  <a:lnTo>
                    <a:pt x="2939631" y="99695"/>
                  </a:lnTo>
                  <a:close/>
                </a:path>
                <a:path extrusionOk="0" h="238125" w="9404350">
                  <a:moveTo>
                    <a:pt x="3118612" y="211289"/>
                  </a:moveTo>
                  <a:lnTo>
                    <a:pt x="3113328" y="200863"/>
                  </a:lnTo>
                  <a:lnTo>
                    <a:pt x="3104426" y="208584"/>
                  </a:lnTo>
                  <a:lnTo>
                    <a:pt x="3095764" y="216484"/>
                  </a:lnTo>
                  <a:lnTo>
                    <a:pt x="3088538" y="225856"/>
                  </a:lnTo>
                  <a:lnTo>
                    <a:pt x="3083991" y="237972"/>
                  </a:lnTo>
                  <a:lnTo>
                    <a:pt x="3098444" y="233718"/>
                  </a:lnTo>
                  <a:lnTo>
                    <a:pt x="3111817" y="223532"/>
                  </a:lnTo>
                  <a:lnTo>
                    <a:pt x="3118612" y="211289"/>
                  </a:lnTo>
                  <a:close/>
                </a:path>
                <a:path extrusionOk="0" h="238125" w="9404350">
                  <a:moveTo>
                    <a:pt x="3223793" y="45186"/>
                  </a:moveTo>
                  <a:lnTo>
                    <a:pt x="3216795" y="42786"/>
                  </a:lnTo>
                  <a:lnTo>
                    <a:pt x="3210623" y="41668"/>
                  </a:lnTo>
                  <a:lnTo>
                    <a:pt x="3205149" y="41668"/>
                  </a:lnTo>
                  <a:lnTo>
                    <a:pt x="3191040" y="44678"/>
                  </a:lnTo>
                  <a:lnTo>
                    <a:pt x="3180105" y="53060"/>
                  </a:lnTo>
                  <a:lnTo>
                    <a:pt x="3171621" y="65874"/>
                  </a:lnTo>
                  <a:lnTo>
                    <a:pt x="3164827" y="82181"/>
                  </a:lnTo>
                  <a:lnTo>
                    <a:pt x="3184182" y="77546"/>
                  </a:lnTo>
                  <a:lnTo>
                    <a:pt x="3203625" y="73025"/>
                  </a:lnTo>
                  <a:lnTo>
                    <a:pt x="3218421" y="63842"/>
                  </a:lnTo>
                  <a:lnTo>
                    <a:pt x="3223793" y="45186"/>
                  </a:lnTo>
                  <a:close/>
                </a:path>
                <a:path extrusionOk="0" h="238125" w="9404350">
                  <a:moveTo>
                    <a:pt x="3232518" y="155028"/>
                  </a:moveTo>
                  <a:lnTo>
                    <a:pt x="3231324" y="149123"/>
                  </a:lnTo>
                  <a:lnTo>
                    <a:pt x="3222828" y="148501"/>
                  </a:lnTo>
                  <a:lnTo>
                    <a:pt x="3221469" y="141325"/>
                  </a:lnTo>
                  <a:lnTo>
                    <a:pt x="3212630" y="141325"/>
                  </a:lnTo>
                  <a:lnTo>
                    <a:pt x="3211601" y="141325"/>
                  </a:lnTo>
                  <a:lnTo>
                    <a:pt x="3210458" y="141427"/>
                  </a:lnTo>
                  <a:lnTo>
                    <a:pt x="3209201" y="141643"/>
                  </a:lnTo>
                  <a:lnTo>
                    <a:pt x="3206940" y="148666"/>
                  </a:lnTo>
                  <a:lnTo>
                    <a:pt x="3209201" y="153746"/>
                  </a:lnTo>
                  <a:lnTo>
                    <a:pt x="3214344" y="156832"/>
                  </a:lnTo>
                  <a:lnTo>
                    <a:pt x="3220732" y="157873"/>
                  </a:lnTo>
                  <a:lnTo>
                    <a:pt x="3226892" y="157873"/>
                  </a:lnTo>
                  <a:lnTo>
                    <a:pt x="3232518" y="155028"/>
                  </a:lnTo>
                  <a:close/>
                </a:path>
                <a:path extrusionOk="0" h="238125" w="9404350">
                  <a:moveTo>
                    <a:pt x="3512489" y="110553"/>
                  </a:moveTo>
                  <a:lnTo>
                    <a:pt x="3511308" y="104533"/>
                  </a:lnTo>
                  <a:lnTo>
                    <a:pt x="3502698" y="104343"/>
                  </a:lnTo>
                  <a:lnTo>
                    <a:pt x="3501174" y="96672"/>
                  </a:lnTo>
                  <a:lnTo>
                    <a:pt x="3492220" y="96672"/>
                  </a:lnTo>
                  <a:lnTo>
                    <a:pt x="3491280" y="96672"/>
                  </a:lnTo>
                  <a:lnTo>
                    <a:pt x="3490264" y="96761"/>
                  </a:lnTo>
                  <a:lnTo>
                    <a:pt x="3489147" y="96939"/>
                  </a:lnTo>
                  <a:lnTo>
                    <a:pt x="3486899" y="104038"/>
                  </a:lnTo>
                  <a:lnTo>
                    <a:pt x="3489198" y="109207"/>
                  </a:lnTo>
                  <a:lnTo>
                    <a:pt x="3494379" y="112356"/>
                  </a:lnTo>
                  <a:lnTo>
                    <a:pt x="3500805" y="113423"/>
                  </a:lnTo>
                  <a:lnTo>
                    <a:pt x="3506927" y="113423"/>
                  </a:lnTo>
                  <a:lnTo>
                    <a:pt x="3512489" y="110553"/>
                  </a:lnTo>
                  <a:close/>
                </a:path>
                <a:path extrusionOk="0" h="238125" w="9404350">
                  <a:moveTo>
                    <a:pt x="3606812" y="156387"/>
                  </a:moveTo>
                  <a:lnTo>
                    <a:pt x="3593439" y="159448"/>
                  </a:lnTo>
                  <a:lnTo>
                    <a:pt x="3584067" y="166674"/>
                  </a:lnTo>
                  <a:lnTo>
                    <a:pt x="3576878" y="176199"/>
                  </a:lnTo>
                  <a:lnTo>
                    <a:pt x="3570033" y="186118"/>
                  </a:lnTo>
                  <a:lnTo>
                    <a:pt x="3583686" y="183007"/>
                  </a:lnTo>
                  <a:lnTo>
                    <a:pt x="3593147" y="175793"/>
                  </a:lnTo>
                  <a:lnTo>
                    <a:pt x="3600259" y="166306"/>
                  </a:lnTo>
                  <a:lnTo>
                    <a:pt x="3606812" y="156387"/>
                  </a:lnTo>
                  <a:close/>
                </a:path>
                <a:path extrusionOk="0" h="238125" w="9404350">
                  <a:moveTo>
                    <a:pt x="4063708" y="156387"/>
                  </a:moveTo>
                  <a:lnTo>
                    <a:pt x="4048747" y="156387"/>
                  </a:lnTo>
                  <a:lnTo>
                    <a:pt x="4048747" y="171132"/>
                  </a:lnTo>
                  <a:lnTo>
                    <a:pt x="4063708" y="171132"/>
                  </a:lnTo>
                  <a:lnTo>
                    <a:pt x="4063708" y="156387"/>
                  </a:lnTo>
                  <a:close/>
                </a:path>
                <a:path extrusionOk="0" h="238125" w="9404350">
                  <a:moveTo>
                    <a:pt x="4288028" y="40563"/>
                  </a:moveTo>
                  <a:lnTo>
                    <a:pt x="4286847" y="32626"/>
                  </a:lnTo>
                  <a:lnTo>
                    <a:pt x="4283862" y="29044"/>
                  </a:lnTo>
                  <a:lnTo>
                    <a:pt x="4282160" y="29044"/>
                  </a:lnTo>
                  <a:lnTo>
                    <a:pt x="4279938" y="31521"/>
                  </a:lnTo>
                  <a:lnTo>
                    <a:pt x="4277220" y="38049"/>
                  </a:lnTo>
                  <a:lnTo>
                    <a:pt x="4275531" y="42227"/>
                  </a:lnTo>
                  <a:lnTo>
                    <a:pt x="4279951" y="52819"/>
                  </a:lnTo>
                  <a:lnTo>
                    <a:pt x="4284688" y="52806"/>
                  </a:lnTo>
                  <a:lnTo>
                    <a:pt x="4287317" y="48691"/>
                  </a:lnTo>
                  <a:lnTo>
                    <a:pt x="4288028" y="40563"/>
                  </a:lnTo>
                  <a:close/>
                </a:path>
                <a:path extrusionOk="0" h="238125" w="9404350">
                  <a:moveTo>
                    <a:pt x="4338879" y="150952"/>
                  </a:moveTo>
                  <a:lnTo>
                    <a:pt x="4338307" y="144259"/>
                  </a:lnTo>
                  <a:lnTo>
                    <a:pt x="4335234" y="140906"/>
                  </a:lnTo>
                  <a:lnTo>
                    <a:pt x="4330090" y="140906"/>
                  </a:lnTo>
                  <a:lnTo>
                    <a:pt x="4325963" y="140906"/>
                  </a:lnTo>
                  <a:lnTo>
                    <a:pt x="4320502" y="143065"/>
                  </a:lnTo>
                  <a:lnTo>
                    <a:pt x="4314063" y="149123"/>
                  </a:lnTo>
                  <a:lnTo>
                    <a:pt x="4321124" y="152882"/>
                  </a:lnTo>
                  <a:lnTo>
                    <a:pt x="4326496" y="154292"/>
                  </a:lnTo>
                  <a:lnTo>
                    <a:pt x="4336389" y="154292"/>
                  </a:lnTo>
                  <a:lnTo>
                    <a:pt x="4338879" y="150952"/>
                  </a:lnTo>
                  <a:close/>
                </a:path>
                <a:path extrusionOk="0" h="238125" w="9404350">
                  <a:moveTo>
                    <a:pt x="4373092" y="193370"/>
                  </a:moveTo>
                  <a:lnTo>
                    <a:pt x="4368711" y="189001"/>
                  </a:lnTo>
                  <a:lnTo>
                    <a:pt x="4364406" y="187274"/>
                  </a:lnTo>
                  <a:lnTo>
                    <a:pt x="4360215" y="187274"/>
                  </a:lnTo>
                  <a:lnTo>
                    <a:pt x="4351540" y="189547"/>
                  </a:lnTo>
                  <a:lnTo>
                    <a:pt x="4343311" y="195084"/>
                  </a:lnTo>
                  <a:lnTo>
                    <a:pt x="4328719" y="208241"/>
                  </a:lnTo>
                  <a:lnTo>
                    <a:pt x="4331855" y="211455"/>
                  </a:lnTo>
                  <a:lnTo>
                    <a:pt x="4335526" y="212775"/>
                  </a:lnTo>
                  <a:lnTo>
                    <a:pt x="4339450" y="212775"/>
                  </a:lnTo>
                  <a:lnTo>
                    <a:pt x="4348404" y="210870"/>
                  </a:lnTo>
                  <a:lnTo>
                    <a:pt x="4357446" y="206082"/>
                  </a:lnTo>
                  <a:lnTo>
                    <a:pt x="4365917" y="199783"/>
                  </a:lnTo>
                  <a:lnTo>
                    <a:pt x="4373092" y="193370"/>
                  </a:lnTo>
                  <a:close/>
                </a:path>
                <a:path extrusionOk="0" h="238125" w="9404350">
                  <a:moveTo>
                    <a:pt x="4387786" y="122783"/>
                  </a:moveTo>
                  <a:lnTo>
                    <a:pt x="4380230" y="112026"/>
                  </a:lnTo>
                  <a:lnTo>
                    <a:pt x="4373194" y="119735"/>
                  </a:lnTo>
                  <a:lnTo>
                    <a:pt x="4363961" y="125183"/>
                  </a:lnTo>
                  <a:lnTo>
                    <a:pt x="4355528" y="131470"/>
                  </a:lnTo>
                  <a:lnTo>
                    <a:pt x="4350880" y="141643"/>
                  </a:lnTo>
                  <a:lnTo>
                    <a:pt x="4353039" y="145326"/>
                  </a:lnTo>
                  <a:lnTo>
                    <a:pt x="4356671" y="146862"/>
                  </a:lnTo>
                  <a:lnTo>
                    <a:pt x="4360837" y="146862"/>
                  </a:lnTo>
                  <a:lnTo>
                    <a:pt x="4373321" y="143192"/>
                  </a:lnTo>
                  <a:lnTo>
                    <a:pt x="4383887" y="134162"/>
                  </a:lnTo>
                  <a:lnTo>
                    <a:pt x="4387786" y="122783"/>
                  </a:lnTo>
                  <a:close/>
                </a:path>
                <a:path extrusionOk="0" h="238125" w="9404350">
                  <a:moveTo>
                    <a:pt x="4535068" y="52806"/>
                  </a:moveTo>
                  <a:lnTo>
                    <a:pt x="4531131" y="50380"/>
                  </a:lnTo>
                  <a:lnTo>
                    <a:pt x="4524756" y="49390"/>
                  </a:lnTo>
                  <a:lnTo>
                    <a:pt x="4517999" y="49390"/>
                  </a:lnTo>
                  <a:lnTo>
                    <a:pt x="4506023" y="50330"/>
                  </a:lnTo>
                  <a:lnTo>
                    <a:pt x="4495787" y="52781"/>
                  </a:lnTo>
                  <a:lnTo>
                    <a:pt x="4489843" y="56184"/>
                  </a:lnTo>
                  <a:lnTo>
                    <a:pt x="4490758" y="59956"/>
                  </a:lnTo>
                  <a:lnTo>
                    <a:pt x="4493133" y="61734"/>
                  </a:lnTo>
                  <a:lnTo>
                    <a:pt x="4503166" y="64897"/>
                  </a:lnTo>
                  <a:lnTo>
                    <a:pt x="4522609" y="64897"/>
                  </a:lnTo>
                  <a:lnTo>
                    <a:pt x="4532007" y="62115"/>
                  </a:lnTo>
                  <a:lnTo>
                    <a:pt x="4535068" y="52806"/>
                  </a:lnTo>
                  <a:close/>
                </a:path>
                <a:path extrusionOk="0" h="238125" w="9404350">
                  <a:moveTo>
                    <a:pt x="4605528" y="149745"/>
                  </a:moveTo>
                  <a:lnTo>
                    <a:pt x="4604270" y="145059"/>
                  </a:lnTo>
                  <a:lnTo>
                    <a:pt x="4599305" y="142278"/>
                  </a:lnTo>
                  <a:lnTo>
                    <a:pt x="4592472" y="141363"/>
                  </a:lnTo>
                  <a:lnTo>
                    <a:pt x="4585424" y="141363"/>
                  </a:lnTo>
                  <a:lnTo>
                    <a:pt x="4578362" y="144018"/>
                  </a:lnTo>
                  <a:lnTo>
                    <a:pt x="4579353" y="149123"/>
                  </a:lnTo>
                  <a:lnTo>
                    <a:pt x="4579632" y="149059"/>
                  </a:lnTo>
                  <a:lnTo>
                    <a:pt x="4584522" y="149821"/>
                  </a:lnTo>
                  <a:lnTo>
                    <a:pt x="4592459" y="151714"/>
                  </a:lnTo>
                  <a:lnTo>
                    <a:pt x="4599381" y="154101"/>
                  </a:lnTo>
                  <a:lnTo>
                    <a:pt x="4601222" y="156387"/>
                  </a:lnTo>
                  <a:lnTo>
                    <a:pt x="4605528" y="149745"/>
                  </a:lnTo>
                  <a:close/>
                </a:path>
                <a:path extrusionOk="0" h="238125" w="9404350">
                  <a:moveTo>
                    <a:pt x="4770742" y="156387"/>
                  </a:moveTo>
                  <a:lnTo>
                    <a:pt x="4765713" y="145529"/>
                  </a:lnTo>
                  <a:lnTo>
                    <a:pt x="4759490" y="141859"/>
                  </a:lnTo>
                  <a:lnTo>
                    <a:pt x="4754435" y="141859"/>
                  </a:lnTo>
                  <a:lnTo>
                    <a:pt x="4749203" y="141859"/>
                  </a:lnTo>
                  <a:lnTo>
                    <a:pt x="4745240" y="145783"/>
                  </a:lnTo>
                  <a:lnTo>
                    <a:pt x="4745164" y="153644"/>
                  </a:lnTo>
                  <a:lnTo>
                    <a:pt x="4749038" y="157568"/>
                  </a:lnTo>
                  <a:lnTo>
                    <a:pt x="4762614" y="157568"/>
                  </a:lnTo>
                  <a:lnTo>
                    <a:pt x="4766348" y="157213"/>
                  </a:lnTo>
                  <a:lnTo>
                    <a:pt x="4770742" y="156387"/>
                  </a:lnTo>
                  <a:close/>
                </a:path>
                <a:path extrusionOk="0" h="238125" w="9404350">
                  <a:moveTo>
                    <a:pt x="4829670" y="171132"/>
                  </a:moveTo>
                  <a:lnTo>
                    <a:pt x="4825695" y="166903"/>
                  </a:lnTo>
                  <a:lnTo>
                    <a:pt x="4820285" y="164680"/>
                  </a:lnTo>
                  <a:lnTo>
                    <a:pt x="4815154" y="164680"/>
                  </a:lnTo>
                  <a:lnTo>
                    <a:pt x="4808753" y="165976"/>
                  </a:lnTo>
                  <a:lnTo>
                    <a:pt x="4803572" y="169913"/>
                  </a:lnTo>
                  <a:lnTo>
                    <a:pt x="4800473" y="176593"/>
                  </a:lnTo>
                  <a:lnTo>
                    <a:pt x="4800358" y="186118"/>
                  </a:lnTo>
                  <a:lnTo>
                    <a:pt x="4810061" y="184772"/>
                  </a:lnTo>
                  <a:lnTo>
                    <a:pt x="4818354" y="182041"/>
                  </a:lnTo>
                  <a:lnTo>
                    <a:pt x="4824971" y="177609"/>
                  </a:lnTo>
                  <a:lnTo>
                    <a:pt x="4829670" y="171132"/>
                  </a:lnTo>
                  <a:close/>
                </a:path>
                <a:path extrusionOk="0" h="238125" w="9404350">
                  <a:moveTo>
                    <a:pt x="4873993" y="200863"/>
                  </a:moveTo>
                  <a:lnTo>
                    <a:pt x="4867033" y="196837"/>
                  </a:lnTo>
                  <a:lnTo>
                    <a:pt x="4862131" y="195326"/>
                  </a:lnTo>
                  <a:lnTo>
                    <a:pt x="4858867" y="195326"/>
                  </a:lnTo>
                  <a:lnTo>
                    <a:pt x="4854079" y="195326"/>
                  </a:lnTo>
                  <a:lnTo>
                    <a:pt x="4852835" y="198577"/>
                  </a:lnTo>
                  <a:lnTo>
                    <a:pt x="4854930" y="205066"/>
                  </a:lnTo>
                  <a:lnTo>
                    <a:pt x="4858258" y="208318"/>
                  </a:lnTo>
                  <a:lnTo>
                    <a:pt x="4865979" y="208318"/>
                  </a:lnTo>
                  <a:lnTo>
                    <a:pt x="4869980" y="206349"/>
                  </a:lnTo>
                  <a:lnTo>
                    <a:pt x="4873993" y="200863"/>
                  </a:lnTo>
                  <a:close/>
                </a:path>
                <a:path extrusionOk="0" h="238125" w="9404350">
                  <a:moveTo>
                    <a:pt x="5021351" y="141643"/>
                  </a:moveTo>
                  <a:lnTo>
                    <a:pt x="5019726" y="141338"/>
                  </a:lnTo>
                  <a:lnTo>
                    <a:pt x="5018100" y="141198"/>
                  </a:lnTo>
                  <a:lnTo>
                    <a:pt x="5016487" y="141198"/>
                  </a:lnTo>
                  <a:lnTo>
                    <a:pt x="5000041" y="145872"/>
                  </a:lnTo>
                  <a:lnTo>
                    <a:pt x="4987226" y="156768"/>
                  </a:lnTo>
                  <a:lnTo>
                    <a:pt x="4981067" y="169240"/>
                  </a:lnTo>
                  <a:lnTo>
                    <a:pt x="4984559" y="178625"/>
                  </a:lnTo>
                  <a:lnTo>
                    <a:pt x="4993310" y="169011"/>
                  </a:lnTo>
                  <a:lnTo>
                    <a:pt x="5005629" y="162953"/>
                  </a:lnTo>
                  <a:lnTo>
                    <a:pt x="5016601" y="155486"/>
                  </a:lnTo>
                  <a:lnTo>
                    <a:pt x="5021351" y="141643"/>
                  </a:lnTo>
                  <a:close/>
                </a:path>
                <a:path extrusionOk="0" h="238125" w="9404350">
                  <a:moveTo>
                    <a:pt x="5522011" y="141643"/>
                  </a:moveTo>
                  <a:lnTo>
                    <a:pt x="5520753" y="131800"/>
                  </a:lnTo>
                  <a:lnTo>
                    <a:pt x="5518086" y="123380"/>
                  </a:lnTo>
                  <a:lnTo>
                    <a:pt x="5513705" y="116687"/>
                  </a:lnTo>
                  <a:lnTo>
                    <a:pt x="5507266" y="112026"/>
                  </a:lnTo>
                  <a:lnTo>
                    <a:pt x="5507342" y="121691"/>
                  </a:lnTo>
                  <a:lnTo>
                    <a:pt x="5506936" y="131826"/>
                  </a:lnTo>
                  <a:lnTo>
                    <a:pt x="5508599" y="139827"/>
                  </a:lnTo>
                  <a:lnTo>
                    <a:pt x="5514924" y="143065"/>
                  </a:lnTo>
                  <a:lnTo>
                    <a:pt x="5516829" y="143065"/>
                  </a:lnTo>
                  <a:lnTo>
                    <a:pt x="5519153" y="142621"/>
                  </a:lnTo>
                  <a:lnTo>
                    <a:pt x="5522011" y="141643"/>
                  </a:lnTo>
                  <a:close/>
                </a:path>
                <a:path extrusionOk="0" h="238125" w="9404350">
                  <a:moveTo>
                    <a:pt x="5566295" y="52806"/>
                  </a:moveTo>
                  <a:lnTo>
                    <a:pt x="5561000" y="48933"/>
                  </a:lnTo>
                  <a:lnTo>
                    <a:pt x="5556567" y="47472"/>
                  </a:lnTo>
                  <a:lnTo>
                    <a:pt x="5553062" y="47472"/>
                  </a:lnTo>
                  <a:lnTo>
                    <a:pt x="5547652" y="47472"/>
                  </a:lnTo>
                  <a:lnTo>
                    <a:pt x="5544451" y="50965"/>
                  </a:lnTo>
                  <a:lnTo>
                    <a:pt x="5543080" y="57924"/>
                  </a:lnTo>
                  <a:lnTo>
                    <a:pt x="5544896" y="61404"/>
                  </a:lnTo>
                  <a:lnTo>
                    <a:pt x="5553240" y="61404"/>
                  </a:lnTo>
                  <a:lnTo>
                    <a:pt x="5558790" y="59143"/>
                  </a:lnTo>
                  <a:lnTo>
                    <a:pt x="5566295" y="52806"/>
                  </a:lnTo>
                  <a:close/>
                </a:path>
                <a:path extrusionOk="0" h="238125" w="9404350">
                  <a:moveTo>
                    <a:pt x="5588470" y="119278"/>
                  </a:moveTo>
                  <a:lnTo>
                    <a:pt x="5588114" y="110375"/>
                  </a:lnTo>
                  <a:lnTo>
                    <a:pt x="5587962" y="101295"/>
                  </a:lnTo>
                  <a:lnTo>
                    <a:pt x="5586209" y="93827"/>
                  </a:lnTo>
                  <a:lnTo>
                    <a:pt x="5580977" y="89789"/>
                  </a:lnTo>
                  <a:lnTo>
                    <a:pt x="5579516" y="104825"/>
                  </a:lnTo>
                  <a:lnTo>
                    <a:pt x="5571820" y="113690"/>
                  </a:lnTo>
                  <a:lnTo>
                    <a:pt x="5561355" y="119849"/>
                  </a:lnTo>
                  <a:lnTo>
                    <a:pt x="5551602" y="126771"/>
                  </a:lnTo>
                  <a:lnTo>
                    <a:pt x="5555246" y="127292"/>
                  </a:lnTo>
                  <a:lnTo>
                    <a:pt x="5558625" y="127533"/>
                  </a:lnTo>
                  <a:lnTo>
                    <a:pt x="5561762" y="127533"/>
                  </a:lnTo>
                  <a:lnTo>
                    <a:pt x="5569851" y="126949"/>
                  </a:lnTo>
                  <a:lnTo>
                    <a:pt x="5576900" y="125272"/>
                  </a:lnTo>
                  <a:lnTo>
                    <a:pt x="5583059" y="122669"/>
                  </a:lnTo>
                  <a:lnTo>
                    <a:pt x="5588470" y="119278"/>
                  </a:lnTo>
                  <a:close/>
                </a:path>
                <a:path extrusionOk="0" h="238125" w="9404350">
                  <a:moveTo>
                    <a:pt x="5589130" y="162648"/>
                  </a:moveTo>
                  <a:lnTo>
                    <a:pt x="5588482" y="149123"/>
                  </a:lnTo>
                  <a:lnTo>
                    <a:pt x="5578703" y="152920"/>
                  </a:lnTo>
                  <a:lnTo>
                    <a:pt x="5571045" y="156235"/>
                  </a:lnTo>
                  <a:lnTo>
                    <a:pt x="5564708" y="158572"/>
                  </a:lnTo>
                  <a:lnTo>
                    <a:pt x="5558866" y="159461"/>
                  </a:lnTo>
                  <a:lnTo>
                    <a:pt x="5553126" y="159461"/>
                  </a:lnTo>
                  <a:lnTo>
                    <a:pt x="5546966" y="156679"/>
                  </a:lnTo>
                  <a:lnTo>
                    <a:pt x="5536997" y="149123"/>
                  </a:lnTo>
                  <a:lnTo>
                    <a:pt x="5537911" y="161378"/>
                  </a:lnTo>
                  <a:lnTo>
                    <a:pt x="5544769" y="170764"/>
                  </a:lnTo>
                  <a:lnTo>
                    <a:pt x="5555323" y="176771"/>
                  </a:lnTo>
                  <a:lnTo>
                    <a:pt x="5567337" y="178892"/>
                  </a:lnTo>
                  <a:lnTo>
                    <a:pt x="5577116" y="177203"/>
                  </a:lnTo>
                  <a:lnTo>
                    <a:pt x="5584863" y="171894"/>
                  </a:lnTo>
                  <a:lnTo>
                    <a:pt x="5589130" y="162648"/>
                  </a:lnTo>
                  <a:close/>
                </a:path>
                <a:path extrusionOk="0" h="238125" w="9404350">
                  <a:moveTo>
                    <a:pt x="5684291" y="30327"/>
                  </a:moveTo>
                  <a:lnTo>
                    <a:pt x="5677090" y="27101"/>
                  </a:lnTo>
                  <a:lnTo>
                    <a:pt x="5669966" y="22974"/>
                  </a:lnTo>
                  <a:lnTo>
                    <a:pt x="5663209" y="19418"/>
                  </a:lnTo>
                  <a:lnTo>
                    <a:pt x="5657139" y="17907"/>
                  </a:lnTo>
                  <a:lnTo>
                    <a:pt x="5652808" y="17907"/>
                  </a:lnTo>
                  <a:lnTo>
                    <a:pt x="5649366" y="21043"/>
                  </a:lnTo>
                  <a:lnTo>
                    <a:pt x="5647474" y="30327"/>
                  </a:lnTo>
                  <a:lnTo>
                    <a:pt x="5648490" y="29997"/>
                  </a:lnTo>
                  <a:lnTo>
                    <a:pt x="5649531" y="29845"/>
                  </a:lnTo>
                  <a:lnTo>
                    <a:pt x="5654776" y="29845"/>
                  </a:lnTo>
                  <a:lnTo>
                    <a:pt x="5659310" y="32169"/>
                  </a:lnTo>
                  <a:lnTo>
                    <a:pt x="5668061" y="36804"/>
                  </a:lnTo>
                  <a:lnTo>
                    <a:pt x="5672290" y="39128"/>
                  </a:lnTo>
                  <a:lnTo>
                    <a:pt x="5679427" y="39128"/>
                  </a:lnTo>
                  <a:lnTo>
                    <a:pt x="5682373" y="36918"/>
                  </a:lnTo>
                  <a:lnTo>
                    <a:pt x="5684291" y="30327"/>
                  </a:lnTo>
                  <a:close/>
                </a:path>
                <a:path extrusionOk="0" h="238125" w="9404350">
                  <a:moveTo>
                    <a:pt x="6108293" y="157149"/>
                  </a:moveTo>
                  <a:lnTo>
                    <a:pt x="6106985" y="152412"/>
                  </a:lnTo>
                  <a:lnTo>
                    <a:pt x="6101994" y="149618"/>
                  </a:lnTo>
                  <a:lnTo>
                    <a:pt x="6095162" y="148691"/>
                  </a:lnTo>
                  <a:lnTo>
                    <a:pt x="6088126" y="148691"/>
                  </a:lnTo>
                  <a:lnTo>
                    <a:pt x="6081077" y="151345"/>
                  </a:lnTo>
                  <a:lnTo>
                    <a:pt x="6081979" y="156387"/>
                  </a:lnTo>
                  <a:lnTo>
                    <a:pt x="6082233" y="156324"/>
                  </a:lnTo>
                  <a:lnTo>
                    <a:pt x="6087110" y="157124"/>
                  </a:lnTo>
                  <a:lnTo>
                    <a:pt x="6095073" y="159092"/>
                  </a:lnTo>
                  <a:lnTo>
                    <a:pt x="6102083" y="161556"/>
                  </a:lnTo>
                  <a:lnTo>
                    <a:pt x="6104090" y="163880"/>
                  </a:lnTo>
                  <a:lnTo>
                    <a:pt x="6108293" y="157149"/>
                  </a:lnTo>
                  <a:close/>
                </a:path>
                <a:path extrusionOk="0" h="238125" w="9404350">
                  <a:moveTo>
                    <a:pt x="6118758" y="104533"/>
                  </a:moveTo>
                  <a:lnTo>
                    <a:pt x="6113831" y="99453"/>
                  </a:lnTo>
                  <a:lnTo>
                    <a:pt x="6107976" y="97307"/>
                  </a:lnTo>
                  <a:lnTo>
                    <a:pt x="6102147" y="97307"/>
                  </a:lnTo>
                  <a:lnTo>
                    <a:pt x="6092914" y="99047"/>
                  </a:lnTo>
                  <a:lnTo>
                    <a:pt x="6084633" y="103784"/>
                  </a:lnTo>
                  <a:lnTo>
                    <a:pt x="6078182" y="110769"/>
                  </a:lnTo>
                  <a:lnTo>
                    <a:pt x="6074461" y="119278"/>
                  </a:lnTo>
                  <a:lnTo>
                    <a:pt x="6085903" y="115925"/>
                  </a:lnTo>
                  <a:lnTo>
                    <a:pt x="6098756" y="114020"/>
                  </a:lnTo>
                  <a:lnTo>
                    <a:pt x="6110529" y="111074"/>
                  </a:lnTo>
                  <a:lnTo>
                    <a:pt x="6118758" y="104533"/>
                  </a:lnTo>
                  <a:close/>
                </a:path>
                <a:path extrusionOk="0" h="238125" w="9404350">
                  <a:moveTo>
                    <a:pt x="6332271" y="75031"/>
                  </a:moveTo>
                  <a:lnTo>
                    <a:pt x="6326619" y="77927"/>
                  </a:lnTo>
                  <a:lnTo>
                    <a:pt x="6322060" y="78701"/>
                  </a:lnTo>
                  <a:lnTo>
                    <a:pt x="6316053" y="78701"/>
                  </a:lnTo>
                  <a:lnTo>
                    <a:pt x="6308953" y="77698"/>
                  </a:lnTo>
                  <a:lnTo>
                    <a:pt x="6303149" y="77698"/>
                  </a:lnTo>
                  <a:lnTo>
                    <a:pt x="6299657" y="79756"/>
                  </a:lnTo>
                  <a:lnTo>
                    <a:pt x="6295428" y="89776"/>
                  </a:lnTo>
                  <a:lnTo>
                    <a:pt x="6299225" y="89700"/>
                  </a:lnTo>
                  <a:lnTo>
                    <a:pt x="6307125" y="90144"/>
                  </a:lnTo>
                  <a:lnTo>
                    <a:pt x="6314097" y="91490"/>
                  </a:lnTo>
                  <a:lnTo>
                    <a:pt x="6320091" y="93751"/>
                  </a:lnTo>
                  <a:lnTo>
                    <a:pt x="6325070" y="96926"/>
                  </a:lnTo>
                  <a:lnTo>
                    <a:pt x="6324752" y="86893"/>
                  </a:lnTo>
                  <a:lnTo>
                    <a:pt x="6328524" y="80797"/>
                  </a:lnTo>
                  <a:lnTo>
                    <a:pt x="6332271" y="75031"/>
                  </a:lnTo>
                  <a:close/>
                </a:path>
                <a:path extrusionOk="0" h="238125" w="9404350">
                  <a:moveTo>
                    <a:pt x="6347257" y="15684"/>
                  </a:moveTo>
                  <a:lnTo>
                    <a:pt x="6340221" y="14211"/>
                  </a:lnTo>
                  <a:lnTo>
                    <a:pt x="6333642" y="12204"/>
                  </a:lnTo>
                  <a:lnTo>
                    <a:pt x="6327597" y="10439"/>
                  </a:lnTo>
                  <a:lnTo>
                    <a:pt x="6322200" y="9677"/>
                  </a:lnTo>
                  <a:lnTo>
                    <a:pt x="6316827" y="9677"/>
                  </a:lnTo>
                  <a:lnTo>
                    <a:pt x="6312713" y="12700"/>
                  </a:lnTo>
                  <a:lnTo>
                    <a:pt x="6310414" y="22948"/>
                  </a:lnTo>
                  <a:lnTo>
                    <a:pt x="6314529" y="27495"/>
                  </a:lnTo>
                  <a:lnTo>
                    <a:pt x="6322187" y="30276"/>
                  </a:lnTo>
                  <a:lnTo>
                    <a:pt x="6338405" y="30276"/>
                  </a:lnTo>
                  <a:lnTo>
                    <a:pt x="6346774" y="26047"/>
                  </a:lnTo>
                  <a:lnTo>
                    <a:pt x="6347257" y="15684"/>
                  </a:lnTo>
                  <a:close/>
                </a:path>
                <a:path extrusionOk="0" h="238125" w="9404350">
                  <a:moveTo>
                    <a:pt x="6423520" y="81737"/>
                  </a:moveTo>
                  <a:lnTo>
                    <a:pt x="6420891" y="75031"/>
                  </a:lnTo>
                  <a:lnTo>
                    <a:pt x="6419482" y="73799"/>
                  </a:lnTo>
                  <a:lnTo>
                    <a:pt x="6417691" y="73291"/>
                  </a:lnTo>
                  <a:lnTo>
                    <a:pt x="6415735" y="73291"/>
                  </a:lnTo>
                  <a:lnTo>
                    <a:pt x="6408610" y="73291"/>
                  </a:lnTo>
                  <a:lnTo>
                    <a:pt x="6399390" y="80010"/>
                  </a:lnTo>
                  <a:lnTo>
                    <a:pt x="6398717" y="82181"/>
                  </a:lnTo>
                  <a:lnTo>
                    <a:pt x="6394983" y="92049"/>
                  </a:lnTo>
                  <a:lnTo>
                    <a:pt x="6398374" y="95656"/>
                  </a:lnTo>
                  <a:lnTo>
                    <a:pt x="6403708" y="95656"/>
                  </a:lnTo>
                  <a:lnTo>
                    <a:pt x="6411874" y="93599"/>
                  </a:lnTo>
                  <a:lnTo>
                    <a:pt x="6419494" y="88430"/>
                  </a:lnTo>
                  <a:lnTo>
                    <a:pt x="6423520" y="81737"/>
                  </a:lnTo>
                  <a:close/>
                </a:path>
                <a:path extrusionOk="0" h="238125" w="9404350">
                  <a:moveTo>
                    <a:pt x="6457645" y="45186"/>
                  </a:moveTo>
                  <a:lnTo>
                    <a:pt x="6450241" y="42735"/>
                  </a:lnTo>
                  <a:lnTo>
                    <a:pt x="6441465" y="31902"/>
                  </a:lnTo>
                  <a:lnTo>
                    <a:pt x="6434125" y="29438"/>
                  </a:lnTo>
                  <a:lnTo>
                    <a:pt x="6432397" y="29438"/>
                  </a:lnTo>
                  <a:lnTo>
                    <a:pt x="6430404" y="29718"/>
                  </a:lnTo>
                  <a:lnTo>
                    <a:pt x="6428054" y="30327"/>
                  </a:lnTo>
                  <a:lnTo>
                    <a:pt x="6428308" y="38569"/>
                  </a:lnTo>
                  <a:lnTo>
                    <a:pt x="6433286" y="45491"/>
                  </a:lnTo>
                  <a:lnTo>
                    <a:pt x="6440868" y="50266"/>
                  </a:lnTo>
                  <a:lnTo>
                    <a:pt x="6448907" y="52031"/>
                  </a:lnTo>
                  <a:lnTo>
                    <a:pt x="6453378" y="52031"/>
                  </a:lnTo>
                  <a:lnTo>
                    <a:pt x="6456959" y="50012"/>
                  </a:lnTo>
                  <a:lnTo>
                    <a:pt x="6457645" y="45186"/>
                  </a:lnTo>
                  <a:close/>
                </a:path>
                <a:path extrusionOk="0" h="238125" w="9404350">
                  <a:moveTo>
                    <a:pt x="6501727" y="104533"/>
                  </a:moveTo>
                  <a:lnTo>
                    <a:pt x="6498463" y="105498"/>
                  </a:lnTo>
                  <a:lnTo>
                    <a:pt x="6495758" y="105892"/>
                  </a:lnTo>
                  <a:lnTo>
                    <a:pt x="6487871" y="105892"/>
                  </a:lnTo>
                  <a:lnTo>
                    <a:pt x="6474574" y="96596"/>
                  </a:lnTo>
                  <a:lnTo>
                    <a:pt x="6468897" y="96596"/>
                  </a:lnTo>
                  <a:lnTo>
                    <a:pt x="6467678" y="96596"/>
                  </a:lnTo>
                  <a:lnTo>
                    <a:pt x="6466370" y="96710"/>
                  </a:lnTo>
                  <a:lnTo>
                    <a:pt x="6464922" y="96939"/>
                  </a:lnTo>
                  <a:lnTo>
                    <a:pt x="6463271" y="111760"/>
                  </a:lnTo>
                  <a:lnTo>
                    <a:pt x="6469189" y="116878"/>
                  </a:lnTo>
                  <a:lnTo>
                    <a:pt x="6476974" y="116878"/>
                  </a:lnTo>
                  <a:lnTo>
                    <a:pt x="6483642" y="115824"/>
                  </a:lnTo>
                  <a:lnTo>
                    <a:pt x="6490449" y="113042"/>
                  </a:lnTo>
                  <a:lnTo>
                    <a:pt x="6496710" y="109093"/>
                  </a:lnTo>
                  <a:lnTo>
                    <a:pt x="6501727" y="104533"/>
                  </a:lnTo>
                  <a:close/>
                </a:path>
                <a:path extrusionOk="0" h="238125" w="9404350">
                  <a:moveTo>
                    <a:pt x="6546050" y="112026"/>
                  </a:moveTo>
                  <a:lnTo>
                    <a:pt x="6539052" y="107924"/>
                  </a:lnTo>
                  <a:lnTo>
                    <a:pt x="6534124" y="106400"/>
                  </a:lnTo>
                  <a:lnTo>
                    <a:pt x="6530861" y="106400"/>
                  </a:lnTo>
                  <a:lnTo>
                    <a:pt x="6526085" y="106400"/>
                  </a:lnTo>
                  <a:lnTo>
                    <a:pt x="6524866" y="109664"/>
                  </a:lnTo>
                  <a:lnTo>
                    <a:pt x="6526987" y="116179"/>
                  </a:lnTo>
                  <a:lnTo>
                    <a:pt x="6530327" y="119443"/>
                  </a:lnTo>
                  <a:lnTo>
                    <a:pt x="6538061" y="119443"/>
                  </a:lnTo>
                  <a:lnTo>
                    <a:pt x="6542049" y="117475"/>
                  </a:lnTo>
                  <a:lnTo>
                    <a:pt x="6546050" y="112026"/>
                  </a:lnTo>
                  <a:close/>
                </a:path>
                <a:path extrusionOk="0" h="238125" w="9404350">
                  <a:moveTo>
                    <a:pt x="6913334" y="101523"/>
                  </a:moveTo>
                  <a:lnTo>
                    <a:pt x="6910743" y="94437"/>
                  </a:lnTo>
                  <a:lnTo>
                    <a:pt x="6899669" y="89789"/>
                  </a:lnTo>
                  <a:lnTo>
                    <a:pt x="6897548" y="105575"/>
                  </a:lnTo>
                  <a:lnTo>
                    <a:pt x="6901091" y="110858"/>
                  </a:lnTo>
                  <a:lnTo>
                    <a:pt x="6905104" y="110858"/>
                  </a:lnTo>
                  <a:lnTo>
                    <a:pt x="6910438" y="108013"/>
                  </a:lnTo>
                  <a:lnTo>
                    <a:pt x="6913334" y="101523"/>
                  </a:lnTo>
                  <a:close/>
                </a:path>
                <a:path extrusionOk="0" h="238125" w="9404350">
                  <a:moveTo>
                    <a:pt x="6951167" y="104533"/>
                  </a:moveTo>
                  <a:lnTo>
                    <a:pt x="6945160" y="103441"/>
                  </a:lnTo>
                  <a:lnTo>
                    <a:pt x="6940410" y="102984"/>
                  </a:lnTo>
                  <a:lnTo>
                    <a:pt x="6936740" y="102984"/>
                  </a:lnTo>
                  <a:lnTo>
                    <a:pt x="6928155" y="102984"/>
                  </a:lnTo>
                  <a:lnTo>
                    <a:pt x="6925450" y="105473"/>
                  </a:lnTo>
                  <a:lnTo>
                    <a:pt x="6926910" y="110426"/>
                  </a:lnTo>
                  <a:lnTo>
                    <a:pt x="6931076" y="112915"/>
                  </a:lnTo>
                  <a:lnTo>
                    <a:pt x="6941007" y="112915"/>
                  </a:lnTo>
                  <a:lnTo>
                    <a:pt x="6946646" y="110782"/>
                  </a:lnTo>
                  <a:lnTo>
                    <a:pt x="6951167" y="104533"/>
                  </a:lnTo>
                  <a:close/>
                </a:path>
                <a:path extrusionOk="0" h="238125" w="9404350">
                  <a:moveTo>
                    <a:pt x="6957454" y="3162"/>
                  </a:moveTo>
                  <a:lnTo>
                    <a:pt x="6953504" y="0"/>
                  </a:lnTo>
                  <a:lnTo>
                    <a:pt x="6946151" y="0"/>
                  </a:lnTo>
                  <a:lnTo>
                    <a:pt x="6941210" y="431"/>
                  </a:lnTo>
                  <a:lnTo>
                    <a:pt x="6935444" y="1816"/>
                  </a:lnTo>
                  <a:lnTo>
                    <a:pt x="6928879" y="4318"/>
                  </a:lnTo>
                  <a:lnTo>
                    <a:pt x="6921563" y="8089"/>
                  </a:lnTo>
                  <a:lnTo>
                    <a:pt x="6931050" y="11366"/>
                  </a:lnTo>
                  <a:lnTo>
                    <a:pt x="6938518" y="12611"/>
                  </a:lnTo>
                  <a:lnTo>
                    <a:pt x="6953021" y="12611"/>
                  </a:lnTo>
                  <a:lnTo>
                    <a:pt x="6957212" y="9461"/>
                  </a:lnTo>
                  <a:lnTo>
                    <a:pt x="6957454" y="3162"/>
                  </a:lnTo>
                  <a:close/>
                </a:path>
                <a:path extrusionOk="0" h="238125" w="9404350">
                  <a:moveTo>
                    <a:pt x="6973354" y="200863"/>
                  </a:moveTo>
                  <a:lnTo>
                    <a:pt x="6966115" y="199694"/>
                  </a:lnTo>
                  <a:lnTo>
                    <a:pt x="6960362" y="199212"/>
                  </a:lnTo>
                  <a:lnTo>
                    <a:pt x="6955891" y="199212"/>
                  </a:lnTo>
                  <a:lnTo>
                    <a:pt x="6945706" y="199212"/>
                  </a:lnTo>
                  <a:lnTo>
                    <a:pt x="6942112" y="201701"/>
                  </a:lnTo>
                  <a:lnTo>
                    <a:pt x="6943115" y="206692"/>
                  </a:lnTo>
                  <a:lnTo>
                    <a:pt x="6947713" y="209181"/>
                  </a:lnTo>
                  <a:lnTo>
                    <a:pt x="6959676" y="209181"/>
                  </a:lnTo>
                  <a:lnTo>
                    <a:pt x="6966801" y="207060"/>
                  </a:lnTo>
                  <a:lnTo>
                    <a:pt x="6973354" y="200863"/>
                  </a:lnTo>
                  <a:close/>
                </a:path>
                <a:path extrusionOk="0" h="238125" w="9404350">
                  <a:moveTo>
                    <a:pt x="7195248" y="86537"/>
                  </a:moveTo>
                  <a:lnTo>
                    <a:pt x="7193102" y="79819"/>
                  </a:lnTo>
                  <a:lnTo>
                    <a:pt x="7188530" y="76200"/>
                  </a:lnTo>
                  <a:lnTo>
                    <a:pt x="7182167" y="75120"/>
                  </a:lnTo>
                  <a:lnTo>
                    <a:pt x="7171118" y="76885"/>
                  </a:lnTo>
                  <a:lnTo>
                    <a:pt x="7159549" y="81051"/>
                  </a:lnTo>
                  <a:lnTo>
                    <a:pt x="7149389" y="85915"/>
                  </a:lnTo>
                  <a:lnTo>
                    <a:pt x="7142518" y="89789"/>
                  </a:lnTo>
                  <a:lnTo>
                    <a:pt x="7148855" y="93586"/>
                  </a:lnTo>
                  <a:lnTo>
                    <a:pt x="7154240" y="94742"/>
                  </a:lnTo>
                  <a:lnTo>
                    <a:pt x="7162978" y="94742"/>
                  </a:lnTo>
                  <a:lnTo>
                    <a:pt x="7176706" y="91859"/>
                  </a:lnTo>
                  <a:lnTo>
                    <a:pt x="7184555" y="91859"/>
                  </a:lnTo>
                  <a:lnTo>
                    <a:pt x="7189140" y="93040"/>
                  </a:lnTo>
                  <a:lnTo>
                    <a:pt x="7194334" y="96939"/>
                  </a:lnTo>
                  <a:lnTo>
                    <a:pt x="7195248" y="86537"/>
                  </a:lnTo>
                  <a:close/>
                </a:path>
                <a:path extrusionOk="0" h="238125" w="9404350">
                  <a:moveTo>
                    <a:pt x="7459307" y="38049"/>
                  </a:moveTo>
                  <a:lnTo>
                    <a:pt x="7458291" y="38163"/>
                  </a:lnTo>
                  <a:lnTo>
                    <a:pt x="7453617" y="38201"/>
                  </a:lnTo>
                  <a:lnTo>
                    <a:pt x="7442835" y="37363"/>
                  </a:lnTo>
                  <a:lnTo>
                    <a:pt x="7440333" y="37363"/>
                  </a:lnTo>
                  <a:lnTo>
                    <a:pt x="7431837" y="37363"/>
                  </a:lnTo>
                  <a:lnTo>
                    <a:pt x="7425652" y="39776"/>
                  </a:lnTo>
                  <a:lnTo>
                    <a:pt x="7430021" y="52806"/>
                  </a:lnTo>
                  <a:lnTo>
                    <a:pt x="7432713" y="53111"/>
                  </a:lnTo>
                  <a:lnTo>
                    <a:pt x="7435253" y="53289"/>
                  </a:lnTo>
                  <a:lnTo>
                    <a:pt x="7437641" y="53289"/>
                  </a:lnTo>
                  <a:lnTo>
                    <a:pt x="7446010" y="52425"/>
                  </a:lnTo>
                  <a:lnTo>
                    <a:pt x="7452538" y="49720"/>
                  </a:lnTo>
                  <a:lnTo>
                    <a:pt x="7457033" y="44996"/>
                  </a:lnTo>
                  <a:lnTo>
                    <a:pt x="7459307" y="38049"/>
                  </a:lnTo>
                  <a:close/>
                </a:path>
                <a:path extrusionOk="0" h="238125" w="9404350">
                  <a:moveTo>
                    <a:pt x="7503655" y="38036"/>
                  </a:moveTo>
                  <a:lnTo>
                    <a:pt x="7497572" y="36906"/>
                  </a:lnTo>
                  <a:lnTo>
                    <a:pt x="7492784" y="36449"/>
                  </a:lnTo>
                  <a:lnTo>
                    <a:pt x="7489088" y="36449"/>
                  </a:lnTo>
                  <a:lnTo>
                    <a:pt x="7480567" y="36449"/>
                  </a:lnTo>
                  <a:lnTo>
                    <a:pt x="7477900" y="38925"/>
                  </a:lnTo>
                  <a:lnTo>
                    <a:pt x="7479424" y="43878"/>
                  </a:lnTo>
                  <a:lnTo>
                    <a:pt x="7483602" y="46355"/>
                  </a:lnTo>
                  <a:lnTo>
                    <a:pt x="7493533" y="46355"/>
                  </a:lnTo>
                  <a:lnTo>
                    <a:pt x="7499134" y="44234"/>
                  </a:lnTo>
                  <a:lnTo>
                    <a:pt x="7503655" y="38036"/>
                  </a:lnTo>
                  <a:close/>
                </a:path>
                <a:path extrusionOk="0" h="238125" w="9404350">
                  <a:moveTo>
                    <a:pt x="7518336" y="141643"/>
                  </a:moveTo>
                  <a:lnTo>
                    <a:pt x="7503655" y="141643"/>
                  </a:lnTo>
                  <a:lnTo>
                    <a:pt x="7503655" y="156387"/>
                  </a:lnTo>
                  <a:lnTo>
                    <a:pt x="7518336" y="156387"/>
                  </a:lnTo>
                  <a:lnTo>
                    <a:pt x="7518336" y="141643"/>
                  </a:lnTo>
                  <a:close/>
                </a:path>
                <a:path extrusionOk="0" h="238125" w="9404350">
                  <a:moveTo>
                    <a:pt x="7621283" y="156387"/>
                  </a:moveTo>
                  <a:lnTo>
                    <a:pt x="7606627" y="156387"/>
                  </a:lnTo>
                  <a:lnTo>
                    <a:pt x="7606970" y="163880"/>
                  </a:lnTo>
                  <a:lnTo>
                    <a:pt x="7600582" y="165252"/>
                  </a:lnTo>
                  <a:lnTo>
                    <a:pt x="7599477" y="171132"/>
                  </a:lnTo>
                  <a:lnTo>
                    <a:pt x="7608214" y="170764"/>
                  </a:lnTo>
                  <a:lnTo>
                    <a:pt x="7615987" y="169430"/>
                  </a:lnTo>
                  <a:lnTo>
                    <a:pt x="7620965" y="165265"/>
                  </a:lnTo>
                  <a:lnTo>
                    <a:pt x="7621283" y="156387"/>
                  </a:lnTo>
                  <a:close/>
                </a:path>
                <a:path extrusionOk="0" h="238125" w="9404350">
                  <a:moveTo>
                    <a:pt x="7894104" y="141655"/>
                  </a:moveTo>
                  <a:lnTo>
                    <a:pt x="7886611" y="141655"/>
                  </a:lnTo>
                  <a:lnTo>
                    <a:pt x="7885227" y="135534"/>
                  </a:lnTo>
                  <a:lnTo>
                    <a:pt x="7879118" y="134048"/>
                  </a:lnTo>
                  <a:lnTo>
                    <a:pt x="7879118" y="141655"/>
                  </a:lnTo>
                  <a:lnTo>
                    <a:pt x="7873352" y="143027"/>
                  </a:lnTo>
                  <a:lnTo>
                    <a:pt x="7871955" y="149123"/>
                  </a:lnTo>
                  <a:lnTo>
                    <a:pt x="7879118" y="149123"/>
                  </a:lnTo>
                  <a:lnTo>
                    <a:pt x="7880858" y="154889"/>
                  </a:lnTo>
                  <a:lnTo>
                    <a:pt x="7886611" y="156400"/>
                  </a:lnTo>
                  <a:lnTo>
                    <a:pt x="7886611" y="149123"/>
                  </a:lnTo>
                  <a:lnTo>
                    <a:pt x="7892339" y="147637"/>
                  </a:lnTo>
                  <a:lnTo>
                    <a:pt x="7894104" y="141655"/>
                  </a:lnTo>
                  <a:close/>
                </a:path>
                <a:path extrusionOk="0" h="238125" w="9404350">
                  <a:moveTo>
                    <a:pt x="8534895" y="52793"/>
                  </a:moveTo>
                  <a:lnTo>
                    <a:pt x="8505253" y="52793"/>
                  </a:lnTo>
                  <a:lnTo>
                    <a:pt x="8505253" y="67424"/>
                  </a:lnTo>
                  <a:lnTo>
                    <a:pt x="8534895" y="67424"/>
                  </a:lnTo>
                  <a:lnTo>
                    <a:pt x="8534895" y="52793"/>
                  </a:lnTo>
                  <a:close/>
                </a:path>
                <a:path extrusionOk="0" h="238125" w="9404350">
                  <a:moveTo>
                    <a:pt x="8626564" y="154660"/>
                  </a:moveTo>
                  <a:lnTo>
                    <a:pt x="8623186" y="149123"/>
                  </a:lnTo>
                  <a:lnTo>
                    <a:pt x="8622030" y="147154"/>
                  </a:lnTo>
                  <a:lnTo>
                    <a:pt x="8620277" y="146075"/>
                  </a:lnTo>
                  <a:lnTo>
                    <a:pt x="8618271" y="145580"/>
                  </a:lnTo>
                  <a:lnTo>
                    <a:pt x="8617280" y="145326"/>
                  </a:lnTo>
                  <a:lnTo>
                    <a:pt x="8616239" y="145224"/>
                  </a:lnTo>
                  <a:lnTo>
                    <a:pt x="8608606" y="145224"/>
                  </a:lnTo>
                  <a:lnTo>
                    <a:pt x="8601075" y="149123"/>
                  </a:lnTo>
                  <a:lnTo>
                    <a:pt x="8598370" y="153987"/>
                  </a:lnTo>
                  <a:lnTo>
                    <a:pt x="8600173" y="157556"/>
                  </a:lnTo>
                  <a:lnTo>
                    <a:pt x="8604999" y="159753"/>
                  </a:lnTo>
                  <a:lnTo>
                    <a:pt x="8611349" y="160502"/>
                  </a:lnTo>
                  <a:lnTo>
                    <a:pt x="8613762" y="160502"/>
                  </a:lnTo>
                  <a:lnTo>
                    <a:pt x="8616175" y="160197"/>
                  </a:lnTo>
                  <a:lnTo>
                    <a:pt x="8618271" y="159575"/>
                  </a:lnTo>
                  <a:lnTo>
                    <a:pt x="8623363" y="158064"/>
                  </a:lnTo>
                  <a:lnTo>
                    <a:pt x="8626564" y="154660"/>
                  </a:lnTo>
                  <a:close/>
                </a:path>
                <a:path extrusionOk="0" h="238125" w="9404350">
                  <a:moveTo>
                    <a:pt x="8660054" y="75044"/>
                  </a:moveTo>
                  <a:lnTo>
                    <a:pt x="8658073" y="74206"/>
                  </a:lnTo>
                  <a:lnTo>
                    <a:pt x="8656142" y="73837"/>
                  </a:lnTo>
                  <a:lnTo>
                    <a:pt x="8654288" y="73837"/>
                  </a:lnTo>
                  <a:lnTo>
                    <a:pt x="8644039" y="78054"/>
                  </a:lnTo>
                  <a:lnTo>
                    <a:pt x="8637905" y="87642"/>
                  </a:lnTo>
                  <a:lnTo>
                    <a:pt x="8637740" y="97993"/>
                  </a:lnTo>
                  <a:lnTo>
                    <a:pt x="8645385" y="104533"/>
                  </a:lnTo>
                  <a:lnTo>
                    <a:pt x="8645385" y="93395"/>
                  </a:lnTo>
                  <a:lnTo>
                    <a:pt x="8650681" y="87579"/>
                  </a:lnTo>
                  <a:lnTo>
                    <a:pt x="8656993" y="82867"/>
                  </a:lnTo>
                  <a:lnTo>
                    <a:pt x="8660054" y="75044"/>
                  </a:lnTo>
                  <a:close/>
                </a:path>
                <a:path extrusionOk="0" h="238125" w="9404350">
                  <a:moveTo>
                    <a:pt x="8662048" y="156489"/>
                  </a:moveTo>
                  <a:lnTo>
                    <a:pt x="8659241" y="151358"/>
                  </a:lnTo>
                  <a:lnTo>
                    <a:pt x="8653297" y="148374"/>
                  </a:lnTo>
                  <a:lnTo>
                    <a:pt x="8645830" y="147408"/>
                  </a:lnTo>
                  <a:lnTo>
                    <a:pt x="8637664" y="147408"/>
                  </a:lnTo>
                  <a:lnTo>
                    <a:pt x="8629688" y="150622"/>
                  </a:lnTo>
                  <a:lnTo>
                    <a:pt x="8630729" y="156400"/>
                  </a:lnTo>
                  <a:lnTo>
                    <a:pt x="8631809" y="156260"/>
                  </a:lnTo>
                  <a:lnTo>
                    <a:pt x="8633777" y="156197"/>
                  </a:lnTo>
                  <a:lnTo>
                    <a:pt x="8639099" y="156197"/>
                  </a:lnTo>
                  <a:lnTo>
                    <a:pt x="8652967" y="163944"/>
                  </a:lnTo>
                  <a:lnTo>
                    <a:pt x="8659470" y="163931"/>
                  </a:lnTo>
                  <a:lnTo>
                    <a:pt x="8660054" y="163880"/>
                  </a:lnTo>
                  <a:lnTo>
                    <a:pt x="8662048" y="156489"/>
                  </a:lnTo>
                  <a:close/>
                </a:path>
                <a:path extrusionOk="0" h="238125" w="9404350">
                  <a:moveTo>
                    <a:pt x="8689429" y="178625"/>
                  </a:moveTo>
                  <a:lnTo>
                    <a:pt x="8683815" y="176022"/>
                  </a:lnTo>
                  <a:lnTo>
                    <a:pt x="8680793" y="170776"/>
                  </a:lnTo>
                  <a:lnTo>
                    <a:pt x="8677656" y="165620"/>
                  </a:lnTo>
                  <a:lnTo>
                    <a:pt x="8671712" y="163296"/>
                  </a:lnTo>
                  <a:lnTo>
                    <a:pt x="8670506" y="163296"/>
                  </a:lnTo>
                  <a:lnTo>
                    <a:pt x="8669109" y="163474"/>
                  </a:lnTo>
                  <a:lnTo>
                    <a:pt x="8667496" y="163880"/>
                  </a:lnTo>
                  <a:lnTo>
                    <a:pt x="8666696" y="171919"/>
                  </a:lnTo>
                  <a:lnTo>
                    <a:pt x="8670023" y="179184"/>
                  </a:lnTo>
                  <a:lnTo>
                    <a:pt x="8675726" y="184442"/>
                  </a:lnTo>
                  <a:lnTo>
                    <a:pt x="8682063" y="186461"/>
                  </a:lnTo>
                  <a:lnTo>
                    <a:pt x="8685593" y="186461"/>
                  </a:lnTo>
                  <a:lnTo>
                    <a:pt x="8688553" y="184213"/>
                  </a:lnTo>
                  <a:lnTo>
                    <a:pt x="8689429" y="178625"/>
                  </a:lnTo>
                  <a:close/>
                </a:path>
                <a:path extrusionOk="0" h="238125" w="9404350">
                  <a:moveTo>
                    <a:pt x="8689429" y="22961"/>
                  </a:moveTo>
                  <a:lnTo>
                    <a:pt x="8688972" y="12446"/>
                  </a:lnTo>
                  <a:lnTo>
                    <a:pt x="8684984" y="5473"/>
                  </a:lnTo>
                  <a:lnTo>
                    <a:pt x="8677910" y="1612"/>
                  </a:lnTo>
                  <a:lnTo>
                    <a:pt x="8668207" y="419"/>
                  </a:lnTo>
                  <a:lnTo>
                    <a:pt x="8665654" y="419"/>
                  </a:lnTo>
                  <a:lnTo>
                    <a:pt x="8662924" y="609"/>
                  </a:lnTo>
                  <a:lnTo>
                    <a:pt x="8660041" y="952"/>
                  </a:lnTo>
                  <a:lnTo>
                    <a:pt x="8660536" y="11430"/>
                  </a:lnTo>
                  <a:lnTo>
                    <a:pt x="8664600" y="18402"/>
                  </a:lnTo>
                  <a:lnTo>
                    <a:pt x="8671738" y="22275"/>
                  </a:lnTo>
                  <a:lnTo>
                    <a:pt x="8681441" y="23482"/>
                  </a:lnTo>
                  <a:lnTo>
                    <a:pt x="8683942" y="23482"/>
                  </a:lnTo>
                  <a:lnTo>
                    <a:pt x="8686622" y="23291"/>
                  </a:lnTo>
                  <a:lnTo>
                    <a:pt x="8689429" y="22961"/>
                  </a:lnTo>
                  <a:close/>
                </a:path>
                <a:path extrusionOk="0" h="238125" w="9404350">
                  <a:moveTo>
                    <a:pt x="8875890" y="220218"/>
                  </a:moveTo>
                  <a:lnTo>
                    <a:pt x="8873541" y="208241"/>
                  </a:lnTo>
                  <a:lnTo>
                    <a:pt x="8851646" y="208241"/>
                  </a:lnTo>
                  <a:lnTo>
                    <a:pt x="8851646" y="230365"/>
                  </a:lnTo>
                  <a:lnTo>
                    <a:pt x="8866340" y="230365"/>
                  </a:lnTo>
                  <a:lnTo>
                    <a:pt x="8866657" y="220916"/>
                  </a:lnTo>
                  <a:lnTo>
                    <a:pt x="8875890" y="220218"/>
                  </a:lnTo>
                  <a:close/>
                </a:path>
                <a:path extrusionOk="0" h="238125" w="9404350">
                  <a:moveTo>
                    <a:pt x="9065171" y="171145"/>
                  </a:moveTo>
                  <a:lnTo>
                    <a:pt x="9062987" y="171424"/>
                  </a:lnTo>
                  <a:lnTo>
                    <a:pt x="9060586" y="171488"/>
                  </a:lnTo>
                  <a:lnTo>
                    <a:pt x="9044622" y="171450"/>
                  </a:lnTo>
                  <a:lnTo>
                    <a:pt x="9037333" y="172072"/>
                  </a:lnTo>
                  <a:lnTo>
                    <a:pt x="9035834" y="178638"/>
                  </a:lnTo>
                  <a:lnTo>
                    <a:pt x="9042971" y="181076"/>
                  </a:lnTo>
                  <a:lnTo>
                    <a:pt x="9051684" y="191846"/>
                  </a:lnTo>
                  <a:lnTo>
                    <a:pt x="9059012" y="194297"/>
                  </a:lnTo>
                  <a:lnTo>
                    <a:pt x="9060751" y="194297"/>
                  </a:lnTo>
                  <a:lnTo>
                    <a:pt x="9062783" y="194017"/>
                  </a:lnTo>
                  <a:lnTo>
                    <a:pt x="9065171" y="193382"/>
                  </a:lnTo>
                  <a:lnTo>
                    <a:pt x="9065171" y="171145"/>
                  </a:lnTo>
                  <a:close/>
                </a:path>
                <a:path extrusionOk="0" h="238125" w="9404350">
                  <a:moveTo>
                    <a:pt x="9165171" y="154571"/>
                  </a:moveTo>
                  <a:lnTo>
                    <a:pt x="9161005" y="141643"/>
                  </a:lnTo>
                  <a:lnTo>
                    <a:pt x="9158135" y="141300"/>
                  </a:lnTo>
                  <a:lnTo>
                    <a:pt x="9155443" y="141109"/>
                  </a:lnTo>
                  <a:lnTo>
                    <a:pt x="9152928" y="141109"/>
                  </a:lnTo>
                  <a:lnTo>
                    <a:pt x="9144546" y="141973"/>
                  </a:lnTo>
                  <a:lnTo>
                    <a:pt x="9138044" y="144691"/>
                  </a:lnTo>
                  <a:lnTo>
                    <a:pt x="9133599" y="149440"/>
                  </a:lnTo>
                  <a:lnTo>
                    <a:pt x="9131389" y="156387"/>
                  </a:lnTo>
                  <a:lnTo>
                    <a:pt x="9132672" y="156222"/>
                  </a:lnTo>
                  <a:lnTo>
                    <a:pt x="9137879" y="156159"/>
                  </a:lnTo>
                  <a:lnTo>
                    <a:pt x="9148064" y="156870"/>
                  </a:lnTo>
                  <a:lnTo>
                    <a:pt x="9158961" y="156870"/>
                  </a:lnTo>
                  <a:lnTo>
                    <a:pt x="9165171" y="154571"/>
                  </a:lnTo>
                  <a:close/>
                </a:path>
                <a:path extrusionOk="0" h="238125" w="9404350">
                  <a:moveTo>
                    <a:pt x="9404312" y="154571"/>
                  </a:moveTo>
                  <a:lnTo>
                    <a:pt x="9401086" y="147840"/>
                  </a:lnTo>
                  <a:lnTo>
                    <a:pt x="9395612" y="143764"/>
                  </a:lnTo>
                  <a:lnTo>
                    <a:pt x="9389059" y="142379"/>
                  </a:lnTo>
                  <a:lnTo>
                    <a:pt x="9382023" y="142379"/>
                  </a:lnTo>
                  <a:lnTo>
                    <a:pt x="9375140" y="146951"/>
                  </a:lnTo>
                  <a:lnTo>
                    <a:pt x="9374530" y="156387"/>
                  </a:lnTo>
                  <a:lnTo>
                    <a:pt x="9375635" y="156248"/>
                  </a:lnTo>
                  <a:lnTo>
                    <a:pt x="9377642" y="156197"/>
                  </a:lnTo>
                  <a:lnTo>
                    <a:pt x="9383077" y="156197"/>
                  </a:lnTo>
                  <a:lnTo>
                    <a:pt x="9397060" y="163931"/>
                  </a:lnTo>
                  <a:lnTo>
                    <a:pt x="9403550" y="163918"/>
                  </a:lnTo>
                  <a:lnTo>
                    <a:pt x="9404121" y="163880"/>
                  </a:lnTo>
                  <a:lnTo>
                    <a:pt x="9404312" y="154571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13" name="Google Shape;9513;gefe2f4b35a_0_4785"/>
            <p:cNvSpPr/>
            <p:nvPr/>
          </p:nvSpPr>
          <p:spPr>
            <a:xfrm>
              <a:off x="368554" y="7010907"/>
              <a:ext cx="8510270" cy="111125"/>
            </a:xfrm>
            <a:custGeom>
              <a:rect b="b" l="l" r="r" t="t"/>
              <a:pathLst>
                <a:path extrusionOk="0" h="111125" w="8510270">
                  <a:moveTo>
                    <a:pt x="36842" y="59232"/>
                  </a:moveTo>
                  <a:lnTo>
                    <a:pt x="20358" y="64808"/>
                  </a:lnTo>
                  <a:lnTo>
                    <a:pt x="8166" y="74688"/>
                  </a:lnTo>
                  <a:lnTo>
                    <a:pt x="1117" y="89776"/>
                  </a:lnTo>
                  <a:lnTo>
                    <a:pt x="0" y="110972"/>
                  </a:lnTo>
                  <a:lnTo>
                    <a:pt x="13779" y="102552"/>
                  </a:lnTo>
                  <a:lnTo>
                    <a:pt x="22098" y="88722"/>
                  </a:lnTo>
                  <a:lnTo>
                    <a:pt x="28575" y="73075"/>
                  </a:lnTo>
                  <a:lnTo>
                    <a:pt x="36842" y="59232"/>
                  </a:lnTo>
                  <a:close/>
                </a:path>
                <a:path extrusionOk="0" h="111125" w="8510270">
                  <a:moveTo>
                    <a:pt x="66509" y="22136"/>
                  </a:moveTo>
                  <a:lnTo>
                    <a:pt x="64287" y="22669"/>
                  </a:lnTo>
                  <a:lnTo>
                    <a:pt x="62369" y="22910"/>
                  </a:lnTo>
                  <a:lnTo>
                    <a:pt x="53746" y="22910"/>
                  </a:lnTo>
                  <a:lnTo>
                    <a:pt x="42367" y="6604"/>
                  </a:lnTo>
                  <a:lnTo>
                    <a:pt x="35445" y="6604"/>
                  </a:lnTo>
                  <a:lnTo>
                    <a:pt x="33756" y="6604"/>
                  </a:lnTo>
                  <a:lnTo>
                    <a:pt x="31826" y="6845"/>
                  </a:lnTo>
                  <a:lnTo>
                    <a:pt x="29603" y="7391"/>
                  </a:lnTo>
                  <a:lnTo>
                    <a:pt x="26784" y="18211"/>
                  </a:lnTo>
                  <a:lnTo>
                    <a:pt x="30251" y="25679"/>
                  </a:lnTo>
                  <a:lnTo>
                    <a:pt x="37858" y="30010"/>
                  </a:lnTo>
                  <a:lnTo>
                    <a:pt x="47459" y="31407"/>
                  </a:lnTo>
                  <a:lnTo>
                    <a:pt x="56375" y="31407"/>
                  </a:lnTo>
                  <a:lnTo>
                    <a:pt x="65087" y="28079"/>
                  </a:lnTo>
                  <a:lnTo>
                    <a:pt x="66509" y="22136"/>
                  </a:lnTo>
                  <a:close/>
                </a:path>
                <a:path extrusionOk="0" h="111125" w="8510270">
                  <a:moveTo>
                    <a:pt x="279946" y="73977"/>
                  </a:moveTo>
                  <a:lnTo>
                    <a:pt x="278460" y="63944"/>
                  </a:lnTo>
                  <a:lnTo>
                    <a:pt x="275069" y="57277"/>
                  </a:lnTo>
                  <a:lnTo>
                    <a:pt x="270205" y="53568"/>
                  </a:lnTo>
                  <a:lnTo>
                    <a:pt x="264274" y="52412"/>
                  </a:lnTo>
                  <a:lnTo>
                    <a:pt x="252984" y="55206"/>
                  </a:lnTo>
                  <a:lnTo>
                    <a:pt x="241884" y="62280"/>
                  </a:lnTo>
                  <a:lnTo>
                    <a:pt x="233032" y="71716"/>
                  </a:lnTo>
                  <a:lnTo>
                    <a:pt x="228447" y="81584"/>
                  </a:lnTo>
                  <a:lnTo>
                    <a:pt x="230708" y="81927"/>
                  </a:lnTo>
                  <a:lnTo>
                    <a:pt x="232765" y="82092"/>
                  </a:lnTo>
                  <a:lnTo>
                    <a:pt x="242125" y="82092"/>
                  </a:lnTo>
                  <a:lnTo>
                    <a:pt x="262509" y="72771"/>
                  </a:lnTo>
                  <a:lnTo>
                    <a:pt x="272884" y="72783"/>
                  </a:lnTo>
                  <a:lnTo>
                    <a:pt x="276174" y="73126"/>
                  </a:lnTo>
                  <a:lnTo>
                    <a:pt x="279946" y="73977"/>
                  </a:lnTo>
                  <a:close/>
                </a:path>
                <a:path extrusionOk="0" h="111125" w="8510270">
                  <a:moveTo>
                    <a:pt x="552462" y="44488"/>
                  </a:moveTo>
                  <a:lnTo>
                    <a:pt x="514756" y="56883"/>
                  </a:lnTo>
                  <a:lnTo>
                    <a:pt x="508444" y="66840"/>
                  </a:lnTo>
                  <a:lnTo>
                    <a:pt x="516864" y="68668"/>
                  </a:lnTo>
                  <a:lnTo>
                    <a:pt x="521093" y="74726"/>
                  </a:lnTo>
                  <a:lnTo>
                    <a:pt x="533184" y="74726"/>
                  </a:lnTo>
                  <a:lnTo>
                    <a:pt x="535343" y="74510"/>
                  </a:lnTo>
                  <a:lnTo>
                    <a:pt x="537794" y="73990"/>
                  </a:lnTo>
                  <a:lnTo>
                    <a:pt x="536155" y="61226"/>
                  </a:lnTo>
                  <a:lnTo>
                    <a:pt x="540918" y="54864"/>
                  </a:lnTo>
                  <a:lnTo>
                    <a:pt x="547776" y="50698"/>
                  </a:lnTo>
                  <a:lnTo>
                    <a:pt x="552462" y="44488"/>
                  </a:lnTo>
                  <a:close/>
                </a:path>
                <a:path extrusionOk="0" h="111125" w="8510270">
                  <a:moveTo>
                    <a:pt x="927265" y="48171"/>
                  </a:moveTo>
                  <a:lnTo>
                    <a:pt x="926134" y="42265"/>
                  </a:lnTo>
                  <a:lnTo>
                    <a:pt x="913536" y="36880"/>
                  </a:lnTo>
                  <a:lnTo>
                    <a:pt x="908329" y="45351"/>
                  </a:lnTo>
                  <a:lnTo>
                    <a:pt x="907313" y="50914"/>
                  </a:lnTo>
                  <a:lnTo>
                    <a:pt x="909421" y="53962"/>
                  </a:lnTo>
                  <a:lnTo>
                    <a:pt x="913523" y="54889"/>
                  </a:lnTo>
                  <a:lnTo>
                    <a:pt x="921537" y="52933"/>
                  </a:lnTo>
                  <a:lnTo>
                    <a:pt x="927265" y="48171"/>
                  </a:lnTo>
                  <a:close/>
                </a:path>
                <a:path extrusionOk="0" h="111125" w="8510270">
                  <a:moveTo>
                    <a:pt x="1331620" y="65354"/>
                  </a:moveTo>
                  <a:lnTo>
                    <a:pt x="1325943" y="59232"/>
                  </a:lnTo>
                  <a:lnTo>
                    <a:pt x="1316050" y="65239"/>
                  </a:lnTo>
                  <a:lnTo>
                    <a:pt x="1313573" y="69583"/>
                  </a:lnTo>
                  <a:lnTo>
                    <a:pt x="1316189" y="72224"/>
                  </a:lnTo>
                  <a:lnTo>
                    <a:pt x="1321600" y="73113"/>
                  </a:lnTo>
                  <a:lnTo>
                    <a:pt x="1327315" y="72263"/>
                  </a:lnTo>
                  <a:lnTo>
                    <a:pt x="1331366" y="69684"/>
                  </a:lnTo>
                  <a:lnTo>
                    <a:pt x="1331620" y="65354"/>
                  </a:lnTo>
                  <a:close/>
                </a:path>
                <a:path extrusionOk="0" h="111125" w="8510270">
                  <a:moveTo>
                    <a:pt x="1399540" y="73990"/>
                  </a:moveTo>
                  <a:lnTo>
                    <a:pt x="1393659" y="72936"/>
                  </a:lnTo>
                  <a:lnTo>
                    <a:pt x="1389011" y="72504"/>
                  </a:lnTo>
                  <a:lnTo>
                    <a:pt x="1385379" y="72504"/>
                  </a:lnTo>
                  <a:lnTo>
                    <a:pt x="1376680" y="72504"/>
                  </a:lnTo>
                  <a:lnTo>
                    <a:pt x="1373911" y="75006"/>
                  </a:lnTo>
                  <a:lnTo>
                    <a:pt x="1375321" y="79997"/>
                  </a:lnTo>
                  <a:lnTo>
                    <a:pt x="1379486" y="82486"/>
                  </a:lnTo>
                  <a:lnTo>
                    <a:pt x="1389418" y="82486"/>
                  </a:lnTo>
                  <a:lnTo>
                    <a:pt x="1395056" y="80327"/>
                  </a:lnTo>
                  <a:lnTo>
                    <a:pt x="1399540" y="73990"/>
                  </a:lnTo>
                  <a:close/>
                </a:path>
                <a:path extrusionOk="0" h="111125" w="8510270">
                  <a:moveTo>
                    <a:pt x="1466024" y="81584"/>
                  </a:moveTo>
                  <a:lnTo>
                    <a:pt x="1463459" y="76365"/>
                  </a:lnTo>
                  <a:lnTo>
                    <a:pt x="1459001" y="74333"/>
                  </a:lnTo>
                  <a:lnTo>
                    <a:pt x="1454327" y="74333"/>
                  </a:lnTo>
                  <a:lnTo>
                    <a:pt x="1445082" y="76758"/>
                  </a:lnTo>
                  <a:lnTo>
                    <a:pt x="1438236" y="82600"/>
                  </a:lnTo>
                  <a:lnTo>
                    <a:pt x="1436814" y="89789"/>
                  </a:lnTo>
                  <a:lnTo>
                    <a:pt x="1443837" y="96215"/>
                  </a:lnTo>
                  <a:lnTo>
                    <a:pt x="1447063" y="90322"/>
                  </a:lnTo>
                  <a:lnTo>
                    <a:pt x="1454289" y="88341"/>
                  </a:lnTo>
                  <a:lnTo>
                    <a:pt x="1461833" y="86652"/>
                  </a:lnTo>
                  <a:lnTo>
                    <a:pt x="1466024" y="81584"/>
                  </a:lnTo>
                  <a:close/>
                </a:path>
                <a:path extrusionOk="0" h="111125" w="8510270">
                  <a:moveTo>
                    <a:pt x="1748777" y="17411"/>
                  </a:moveTo>
                  <a:lnTo>
                    <a:pt x="1746834" y="13804"/>
                  </a:lnTo>
                  <a:lnTo>
                    <a:pt x="1743087" y="13804"/>
                  </a:lnTo>
                  <a:lnTo>
                    <a:pt x="1740154" y="13804"/>
                  </a:lnTo>
                  <a:lnTo>
                    <a:pt x="1736115" y="16002"/>
                  </a:lnTo>
                  <a:lnTo>
                    <a:pt x="1731060" y="22123"/>
                  </a:lnTo>
                  <a:lnTo>
                    <a:pt x="1735899" y="26555"/>
                  </a:lnTo>
                  <a:lnTo>
                    <a:pt x="1739709" y="28206"/>
                  </a:lnTo>
                  <a:lnTo>
                    <a:pt x="1746694" y="28206"/>
                  </a:lnTo>
                  <a:lnTo>
                    <a:pt x="1748713" y="24599"/>
                  </a:lnTo>
                  <a:lnTo>
                    <a:pt x="1748777" y="17411"/>
                  </a:lnTo>
                  <a:close/>
                </a:path>
                <a:path extrusionOk="0" h="111125" w="8510270">
                  <a:moveTo>
                    <a:pt x="1965248" y="19380"/>
                  </a:moveTo>
                  <a:lnTo>
                    <a:pt x="1959495" y="14986"/>
                  </a:lnTo>
                  <a:lnTo>
                    <a:pt x="1957146" y="21323"/>
                  </a:lnTo>
                  <a:lnTo>
                    <a:pt x="1954085" y="27228"/>
                  </a:lnTo>
                  <a:lnTo>
                    <a:pt x="1953729" y="32486"/>
                  </a:lnTo>
                  <a:lnTo>
                    <a:pt x="1959495" y="36880"/>
                  </a:lnTo>
                  <a:lnTo>
                    <a:pt x="1961845" y="30543"/>
                  </a:lnTo>
                  <a:lnTo>
                    <a:pt x="1964893" y="24638"/>
                  </a:lnTo>
                  <a:lnTo>
                    <a:pt x="1965248" y="19380"/>
                  </a:lnTo>
                  <a:close/>
                </a:path>
                <a:path extrusionOk="0" h="111125" w="8510270">
                  <a:moveTo>
                    <a:pt x="2357132" y="73990"/>
                  </a:moveTo>
                  <a:lnTo>
                    <a:pt x="2356701" y="63512"/>
                  </a:lnTo>
                  <a:lnTo>
                    <a:pt x="2352700" y="56527"/>
                  </a:lnTo>
                  <a:lnTo>
                    <a:pt x="2345613" y="52654"/>
                  </a:lnTo>
                  <a:lnTo>
                    <a:pt x="2335860" y="51447"/>
                  </a:lnTo>
                  <a:lnTo>
                    <a:pt x="2333333" y="51447"/>
                  </a:lnTo>
                  <a:lnTo>
                    <a:pt x="2330640" y="51625"/>
                  </a:lnTo>
                  <a:lnTo>
                    <a:pt x="2327783" y="51968"/>
                  </a:lnTo>
                  <a:lnTo>
                    <a:pt x="2329472" y="63220"/>
                  </a:lnTo>
                  <a:lnTo>
                    <a:pt x="2336444" y="69189"/>
                  </a:lnTo>
                  <a:lnTo>
                    <a:pt x="2346414" y="72059"/>
                  </a:lnTo>
                  <a:lnTo>
                    <a:pt x="2357132" y="73990"/>
                  </a:lnTo>
                  <a:close/>
                </a:path>
                <a:path extrusionOk="0" h="111125" w="8510270">
                  <a:moveTo>
                    <a:pt x="2556243" y="29730"/>
                  </a:moveTo>
                  <a:lnTo>
                    <a:pt x="2547594" y="28575"/>
                  </a:lnTo>
                  <a:lnTo>
                    <a:pt x="2548775" y="22123"/>
                  </a:lnTo>
                  <a:lnTo>
                    <a:pt x="2548077" y="22123"/>
                  </a:lnTo>
                  <a:lnTo>
                    <a:pt x="2540025" y="23202"/>
                  </a:lnTo>
                  <a:lnTo>
                    <a:pt x="2533942" y="26238"/>
                  </a:lnTo>
                  <a:lnTo>
                    <a:pt x="2529548" y="30911"/>
                  </a:lnTo>
                  <a:lnTo>
                    <a:pt x="2526601" y="36880"/>
                  </a:lnTo>
                  <a:lnTo>
                    <a:pt x="2531884" y="39103"/>
                  </a:lnTo>
                  <a:lnTo>
                    <a:pt x="2534589" y="43815"/>
                  </a:lnTo>
                  <a:lnTo>
                    <a:pt x="2536977" y="48831"/>
                  </a:lnTo>
                  <a:lnTo>
                    <a:pt x="2541320" y="51968"/>
                  </a:lnTo>
                  <a:lnTo>
                    <a:pt x="2543975" y="45313"/>
                  </a:lnTo>
                  <a:lnTo>
                    <a:pt x="2548356" y="40411"/>
                  </a:lnTo>
                  <a:lnTo>
                    <a:pt x="2552954" y="35737"/>
                  </a:lnTo>
                  <a:lnTo>
                    <a:pt x="2556243" y="29730"/>
                  </a:lnTo>
                  <a:close/>
                </a:path>
                <a:path extrusionOk="0" h="111125" w="8510270">
                  <a:moveTo>
                    <a:pt x="2659278" y="29730"/>
                  </a:moveTo>
                  <a:lnTo>
                    <a:pt x="2656636" y="29095"/>
                  </a:lnTo>
                  <a:lnTo>
                    <a:pt x="2654020" y="28803"/>
                  </a:lnTo>
                  <a:lnTo>
                    <a:pt x="2651455" y="28803"/>
                  </a:lnTo>
                  <a:lnTo>
                    <a:pt x="2632125" y="34518"/>
                  </a:lnTo>
                  <a:lnTo>
                    <a:pt x="2619298" y="47790"/>
                  </a:lnTo>
                  <a:lnTo>
                    <a:pt x="2617152" y="62865"/>
                  </a:lnTo>
                  <a:lnTo>
                    <a:pt x="2629890" y="73977"/>
                  </a:lnTo>
                  <a:lnTo>
                    <a:pt x="2631097" y="56857"/>
                  </a:lnTo>
                  <a:lnTo>
                    <a:pt x="2641142" y="48475"/>
                  </a:lnTo>
                  <a:lnTo>
                    <a:pt x="2652903" y="41795"/>
                  </a:lnTo>
                  <a:lnTo>
                    <a:pt x="2659278" y="29730"/>
                  </a:lnTo>
                  <a:close/>
                </a:path>
                <a:path extrusionOk="0" h="111125" w="8510270">
                  <a:moveTo>
                    <a:pt x="3047974" y="51422"/>
                  </a:moveTo>
                  <a:lnTo>
                    <a:pt x="3040075" y="51422"/>
                  </a:lnTo>
                  <a:lnTo>
                    <a:pt x="3038716" y="51422"/>
                  </a:lnTo>
                  <a:lnTo>
                    <a:pt x="3037040" y="51587"/>
                  </a:lnTo>
                  <a:lnTo>
                    <a:pt x="3035008" y="51955"/>
                  </a:lnTo>
                  <a:lnTo>
                    <a:pt x="3035008" y="59220"/>
                  </a:lnTo>
                  <a:lnTo>
                    <a:pt x="3025317" y="70332"/>
                  </a:lnTo>
                  <a:lnTo>
                    <a:pt x="3023666" y="74256"/>
                  </a:lnTo>
                  <a:lnTo>
                    <a:pt x="3027959" y="74256"/>
                  </a:lnTo>
                  <a:lnTo>
                    <a:pt x="3035516" y="68554"/>
                  </a:lnTo>
                  <a:lnTo>
                    <a:pt x="3045523" y="57124"/>
                  </a:lnTo>
                  <a:lnTo>
                    <a:pt x="3047974" y="51422"/>
                  </a:lnTo>
                  <a:close/>
                </a:path>
                <a:path extrusionOk="0" h="111125" w="8510270">
                  <a:moveTo>
                    <a:pt x="3587483" y="44475"/>
                  </a:moveTo>
                  <a:lnTo>
                    <a:pt x="3585819" y="39014"/>
                  </a:lnTo>
                  <a:lnTo>
                    <a:pt x="3574313" y="36372"/>
                  </a:lnTo>
                  <a:lnTo>
                    <a:pt x="3563416" y="36372"/>
                  </a:lnTo>
                  <a:lnTo>
                    <a:pt x="3552469" y="37376"/>
                  </a:lnTo>
                  <a:lnTo>
                    <a:pt x="3544811" y="40335"/>
                  </a:lnTo>
                  <a:lnTo>
                    <a:pt x="3543274" y="45224"/>
                  </a:lnTo>
                  <a:lnTo>
                    <a:pt x="3550691" y="51968"/>
                  </a:lnTo>
                  <a:lnTo>
                    <a:pt x="3551224" y="46189"/>
                  </a:lnTo>
                  <a:lnTo>
                    <a:pt x="3553295" y="44208"/>
                  </a:lnTo>
                  <a:lnTo>
                    <a:pt x="3559378" y="44208"/>
                  </a:lnTo>
                  <a:lnTo>
                    <a:pt x="3572065" y="51231"/>
                  </a:lnTo>
                  <a:lnTo>
                    <a:pt x="3576434" y="53568"/>
                  </a:lnTo>
                  <a:lnTo>
                    <a:pt x="3583559" y="53568"/>
                  </a:lnTo>
                  <a:lnTo>
                    <a:pt x="3586327" y="51295"/>
                  </a:lnTo>
                  <a:lnTo>
                    <a:pt x="3587483" y="44475"/>
                  </a:lnTo>
                  <a:close/>
                </a:path>
                <a:path extrusionOk="0" h="111125" w="8510270">
                  <a:moveTo>
                    <a:pt x="3638981" y="51968"/>
                  </a:moveTo>
                  <a:lnTo>
                    <a:pt x="3632987" y="50876"/>
                  </a:lnTo>
                  <a:lnTo>
                    <a:pt x="3628263" y="50419"/>
                  </a:lnTo>
                  <a:lnTo>
                    <a:pt x="3624592" y="50419"/>
                  </a:lnTo>
                  <a:lnTo>
                    <a:pt x="3615994" y="50419"/>
                  </a:lnTo>
                  <a:lnTo>
                    <a:pt x="3613277" y="52908"/>
                  </a:lnTo>
                  <a:lnTo>
                    <a:pt x="3614737" y="57899"/>
                  </a:lnTo>
                  <a:lnTo>
                    <a:pt x="3618903" y="60388"/>
                  </a:lnTo>
                  <a:lnTo>
                    <a:pt x="3628834" y="60388"/>
                  </a:lnTo>
                  <a:lnTo>
                    <a:pt x="3634460" y="58242"/>
                  </a:lnTo>
                  <a:lnTo>
                    <a:pt x="3638981" y="51968"/>
                  </a:lnTo>
                  <a:close/>
                </a:path>
                <a:path extrusionOk="0" h="111125" w="8510270">
                  <a:moveTo>
                    <a:pt x="3882148" y="36880"/>
                  </a:moveTo>
                  <a:lnTo>
                    <a:pt x="3880497" y="36182"/>
                  </a:lnTo>
                  <a:lnTo>
                    <a:pt x="3878808" y="35877"/>
                  </a:lnTo>
                  <a:lnTo>
                    <a:pt x="3877132" y="35877"/>
                  </a:lnTo>
                  <a:lnTo>
                    <a:pt x="3867480" y="39166"/>
                  </a:lnTo>
                  <a:lnTo>
                    <a:pt x="3860850" y="46583"/>
                  </a:lnTo>
                  <a:lnTo>
                    <a:pt x="3859873" y="54495"/>
                  </a:lnTo>
                  <a:lnTo>
                    <a:pt x="3867175" y="59220"/>
                  </a:lnTo>
                  <a:lnTo>
                    <a:pt x="3869842" y="52705"/>
                  </a:lnTo>
                  <a:lnTo>
                    <a:pt x="3874236" y="47840"/>
                  </a:lnTo>
                  <a:lnTo>
                    <a:pt x="3878834" y="43078"/>
                  </a:lnTo>
                  <a:lnTo>
                    <a:pt x="3882148" y="36880"/>
                  </a:lnTo>
                  <a:close/>
                </a:path>
                <a:path extrusionOk="0" h="111125" w="8510270">
                  <a:moveTo>
                    <a:pt x="4372597" y="31711"/>
                  </a:moveTo>
                  <a:lnTo>
                    <a:pt x="4368152" y="22123"/>
                  </a:lnTo>
                  <a:lnTo>
                    <a:pt x="4358716" y="29349"/>
                  </a:lnTo>
                  <a:lnTo>
                    <a:pt x="4344225" y="31521"/>
                  </a:lnTo>
                  <a:lnTo>
                    <a:pt x="4332503" y="36449"/>
                  </a:lnTo>
                  <a:lnTo>
                    <a:pt x="4331373" y="51955"/>
                  </a:lnTo>
                  <a:lnTo>
                    <a:pt x="4345013" y="46786"/>
                  </a:lnTo>
                  <a:lnTo>
                    <a:pt x="4361815" y="39992"/>
                  </a:lnTo>
                  <a:lnTo>
                    <a:pt x="4372597" y="31711"/>
                  </a:lnTo>
                  <a:close/>
                </a:path>
                <a:path extrusionOk="0" h="111125" w="8510270">
                  <a:moveTo>
                    <a:pt x="4414456" y="14770"/>
                  </a:moveTo>
                  <a:lnTo>
                    <a:pt x="4411675" y="9664"/>
                  </a:lnTo>
                  <a:lnTo>
                    <a:pt x="4405719" y="6680"/>
                  </a:lnTo>
                  <a:lnTo>
                    <a:pt x="4398238" y="5702"/>
                  </a:lnTo>
                  <a:lnTo>
                    <a:pt x="4389933" y="5702"/>
                  </a:lnTo>
                  <a:lnTo>
                    <a:pt x="4381779" y="9004"/>
                  </a:lnTo>
                  <a:lnTo>
                    <a:pt x="4382821" y="14986"/>
                  </a:lnTo>
                  <a:lnTo>
                    <a:pt x="4383976" y="14833"/>
                  </a:lnTo>
                  <a:lnTo>
                    <a:pt x="4386046" y="14770"/>
                  </a:lnTo>
                  <a:lnTo>
                    <a:pt x="4391406" y="14770"/>
                  </a:lnTo>
                  <a:lnTo>
                    <a:pt x="4405376" y="22186"/>
                  </a:lnTo>
                  <a:lnTo>
                    <a:pt x="4411891" y="22161"/>
                  </a:lnTo>
                  <a:lnTo>
                    <a:pt x="4412488" y="22123"/>
                  </a:lnTo>
                  <a:lnTo>
                    <a:pt x="4414456" y="14770"/>
                  </a:lnTo>
                  <a:close/>
                </a:path>
                <a:path extrusionOk="0" h="111125" w="8510270">
                  <a:moveTo>
                    <a:pt x="5945746" y="31750"/>
                  </a:moveTo>
                  <a:lnTo>
                    <a:pt x="5943968" y="28270"/>
                  </a:lnTo>
                  <a:lnTo>
                    <a:pt x="5939358" y="28270"/>
                  </a:lnTo>
                  <a:lnTo>
                    <a:pt x="5935637" y="28270"/>
                  </a:lnTo>
                  <a:lnTo>
                    <a:pt x="5930074" y="30530"/>
                  </a:lnTo>
                  <a:lnTo>
                    <a:pt x="5922492" y="36880"/>
                  </a:lnTo>
                  <a:lnTo>
                    <a:pt x="5927712" y="40754"/>
                  </a:lnTo>
                  <a:lnTo>
                    <a:pt x="5932132" y="42214"/>
                  </a:lnTo>
                  <a:lnTo>
                    <a:pt x="5941034" y="42214"/>
                  </a:lnTo>
                  <a:lnTo>
                    <a:pt x="5944273" y="38722"/>
                  </a:lnTo>
                  <a:lnTo>
                    <a:pt x="5945746" y="31750"/>
                  </a:lnTo>
                  <a:close/>
                </a:path>
                <a:path extrusionOk="0" h="111125" w="8510270">
                  <a:moveTo>
                    <a:pt x="7602017" y="59220"/>
                  </a:moveTo>
                  <a:lnTo>
                    <a:pt x="7579830" y="59220"/>
                  </a:lnTo>
                  <a:lnTo>
                    <a:pt x="7579830" y="73977"/>
                  </a:lnTo>
                  <a:lnTo>
                    <a:pt x="7602017" y="73977"/>
                  </a:lnTo>
                  <a:lnTo>
                    <a:pt x="7602017" y="59220"/>
                  </a:lnTo>
                  <a:close/>
                </a:path>
                <a:path extrusionOk="0" h="111125" w="8510270">
                  <a:moveTo>
                    <a:pt x="7668234" y="73977"/>
                  </a:moveTo>
                  <a:lnTo>
                    <a:pt x="7661719" y="68199"/>
                  </a:lnTo>
                  <a:lnTo>
                    <a:pt x="7654963" y="64071"/>
                  </a:lnTo>
                  <a:lnTo>
                    <a:pt x="7647864" y="61595"/>
                  </a:lnTo>
                  <a:lnTo>
                    <a:pt x="7640307" y="60769"/>
                  </a:lnTo>
                  <a:lnTo>
                    <a:pt x="7633246" y="60769"/>
                  </a:lnTo>
                  <a:lnTo>
                    <a:pt x="7625499" y="62788"/>
                  </a:lnTo>
                  <a:lnTo>
                    <a:pt x="7616685" y="66840"/>
                  </a:lnTo>
                  <a:lnTo>
                    <a:pt x="7617244" y="75336"/>
                  </a:lnTo>
                  <a:lnTo>
                    <a:pt x="7620076" y="81661"/>
                  </a:lnTo>
                  <a:lnTo>
                    <a:pt x="7622997" y="87922"/>
                  </a:lnTo>
                  <a:lnTo>
                    <a:pt x="7623886" y="96215"/>
                  </a:lnTo>
                  <a:lnTo>
                    <a:pt x="7633767" y="96761"/>
                  </a:lnTo>
                  <a:lnTo>
                    <a:pt x="7638428" y="96761"/>
                  </a:lnTo>
                  <a:lnTo>
                    <a:pt x="7647508" y="96405"/>
                  </a:lnTo>
                  <a:lnTo>
                    <a:pt x="7655687" y="95161"/>
                  </a:lnTo>
                  <a:lnTo>
                    <a:pt x="7662685" y="92760"/>
                  </a:lnTo>
                  <a:lnTo>
                    <a:pt x="7668234" y="88950"/>
                  </a:lnTo>
                  <a:lnTo>
                    <a:pt x="7664463" y="81584"/>
                  </a:lnTo>
                  <a:lnTo>
                    <a:pt x="7668234" y="73977"/>
                  </a:lnTo>
                  <a:close/>
                </a:path>
                <a:path extrusionOk="0" h="111125" w="8510270">
                  <a:moveTo>
                    <a:pt x="8176298" y="36868"/>
                  </a:moveTo>
                  <a:lnTo>
                    <a:pt x="8161680" y="36868"/>
                  </a:lnTo>
                  <a:lnTo>
                    <a:pt x="8161680" y="51955"/>
                  </a:lnTo>
                  <a:lnTo>
                    <a:pt x="8176298" y="51955"/>
                  </a:lnTo>
                  <a:lnTo>
                    <a:pt x="8176298" y="36868"/>
                  </a:lnTo>
                  <a:close/>
                </a:path>
                <a:path extrusionOk="0" h="111125" w="8510270">
                  <a:moveTo>
                    <a:pt x="8456320" y="22123"/>
                  </a:moveTo>
                  <a:lnTo>
                    <a:pt x="8452053" y="21361"/>
                  </a:lnTo>
                  <a:lnTo>
                    <a:pt x="8448218" y="21043"/>
                  </a:lnTo>
                  <a:lnTo>
                    <a:pt x="8444700" y="21043"/>
                  </a:lnTo>
                  <a:lnTo>
                    <a:pt x="8433625" y="22136"/>
                  </a:lnTo>
                  <a:lnTo>
                    <a:pt x="8423999" y="24676"/>
                  </a:lnTo>
                  <a:lnTo>
                    <a:pt x="8414728" y="27571"/>
                  </a:lnTo>
                  <a:lnTo>
                    <a:pt x="8404758" y="29730"/>
                  </a:lnTo>
                  <a:lnTo>
                    <a:pt x="8403260" y="40233"/>
                  </a:lnTo>
                  <a:lnTo>
                    <a:pt x="8410626" y="44272"/>
                  </a:lnTo>
                  <a:lnTo>
                    <a:pt x="8420240" y="44272"/>
                  </a:lnTo>
                  <a:lnTo>
                    <a:pt x="8432775" y="42392"/>
                  </a:lnTo>
                  <a:lnTo>
                    <a:pt x="8444814" y="37401"/>
                  </a:lnTo>
                  <a:lnTo>
                    <a:pt x="8453590" y="30302"/>
                  </a:lnTo>
                  <a:lnTo>
                    <a:pt x="8456320" y="22123"/>
                  </a:lnTo>
                  <a:close/>
                </a:path>
                <a:path extrusionOk="0" h="111125" w="8510270">
                  <a:moveTo>
                    <a:pt x="8500593" y="66852"/>
                  </a:moveTo>
                  <a:lnTo>
                    <a:pt x="8494077" y="61099"/>
                  </a:lnTo>
                  <a:lnTo>
                    <a:pt x="8489582" y="59016"/>
                  </a:lnTo>
                  <a:lnTo>
                    <a:pt x="8486711" y="59016"/>
                  </a:lnTo>
                  <a:lnTo>
                    <a:pt x="8482940" y="59016"/>
                  </a:lnTo>
                  <a:lnTo>
                    <a:pt x="8481987" y="62611"/>
                  </a:lnTo>
                  <a:lnTo>
                    <a:pt x="8483968" y="69811"/>
                  </a:lnTo>
                  <a:lnTo>
                    <a:pt x="8486902" y="73406"/>
                  </a:lnTo>
                  <a:lnTo>
                    <a:pt x="8493709" y="73406"/>
                  </a:lnTo>
                  <a:lnTo>
                    <a:pt x="8497037" y="71640"/>
                  </a:lnTo>
                  <a:lnTo>
                    <a:pt x="8500593" y="66852"/>
                  </a:lnTo>
                  <a:close/>
                </a:path>
                <a:path extrusionOk="0" h="111125" w="8510270">
                  <a:moveTo>
                    <a:pt x="8510143" y="11976"/>
                  </a:moveTo>
                  <a:lnTo>
                    <a:pt x="8507793" y="0"/>
                  </a:lnTo>
                  <a:lnTo>
                    <a:pt x="8485899" y="0"/>
                  </a:lnTo>
                  <a:lnTo>
                    <a:pt x="8485899" y="22123"/>
                  </a:lnTo>
                  <a:lnTo>
                    <a:pt x="8500593" y="22123"/>
                  </a:lnTo>
                  <a:lnTo>
                    <a:pt x="8500910" y="12674"/>
                  </a:lnTo>
                  <a:lnTo>
                    <a:pt x="8510143" y="1197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pic>
          <p:nvPicPr>
            <p:cNvPr id="9514" name="Google Shape;9514;gefe2f4b35a_0_4785"/>
            <p:cNvPicPr preferRelativeResize="0"/>
            <p:nvPr/>
          </p:nvPicPr>
          <p:blipFill rotWithShape="1">
            <a:blip r:embed="rId23">
              <a:alphaModFix/>
            </a:blip>
            <a:srcRect b="0" l="0" r="0" t="0"/>
            <a:stretch/>
          </p:blipFill>
          <p:spPr>
            <a:xfrm>
              <a:off x="2217520" y="7084887"/>
              <a:ext cx="73659" cy="1039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515" name="Google Shape;9515;gefe2f4b35a_0_4785"/>
            <p:cNvSpPr/>
            <p:nvPr/>
          </p:nvSpPr>
          <p:spPr>
            <a:xfrm>
              <a:off x="0" y="7084897"/>
              <a:ext cx="9068435" cy="304165"/>
            </a:xfrm>
            <a:custGeom>
              <a:rect b="b" l="l" r="r" t="t"/>
              <a:pathLst>
                <a:path extrusionOk="0" h="304165" w="9068435">
                  <a:moveTo>
                    <a:pt x="254" y="229755"/>
                  </a:moveTo>
                  <a:lnTo>
                    <a:pt x="0" y="229577"/>
                  </a:lnTo>
                  <a:lnTo>
                    <a:pt x="0" y="232371"/>
                  </a:lnTo>
                  <a:lnTo>
                    <a:pt x="254" y="229755"/>
                  </a:lnTo>
                  <a:close/>
                </a:path>
                <a:path extrusionOk="0" h="304165" w="9068435">
                  <a:moveTo>
                    <a:pt x="44538" y="52082"/>
                  </a:moveTo>
                  <a:lnTo>
                    <a:pt x="38531" y="50977"/>
                  </a:lnTo>
                  <a:lnTo>
                    <a:pt x="33782" y="50520"/>
                  </a:lnTo>
                  <a:lnTo>
                    <a:pt x="30124" y="50520"/>
                  </a:lnTo>
                  <a:lnTo>
                    <a:pt x="21551" y="50520"/>
                  </a:lnTo>
                  <a:lnTo>
                    <a:pt x="18884" y="53009"/>
                  </a:lnTo>
                  <a:lnTo>
                    <a:pt x="20396" y="57962"/>
                  </a:lnTo>
                  <a:lnTo>
                    <a:pt x="24587" y="60452"/>
                  </a:lnTo>
                  <a:lnTo>
                    <a:pt x="34505" y="60452"/>
                  </a:lnTo>
                  <a:lnTo>
                    <a:pt x="40093" y="58318"/>
                  </a:lnTo>
                  <a:lnTo>
                    <a:pt x="44538" y="52082"/>
                  </a:lnTo>
                  <a:close/>
                </a:path>
                <a:path extrusionOk="0" h="304165" w="9068435">
                  <a:moveTo>
                    <a:pt x="122555" y="183400"/>
                  </a:moveTo>
                  <a:lnTo>
                    <a:pt x="118211" y="170408"/>
                  </a:lnTo>
                  <a:lnTo>
                    <a:pt x="115519" y="170091"/>
                  </a:lnTo>
                  <a:lnTo>
                    <a:pt x="112966" y="169926"/>
                  </a:lnTo>
                  <a:lnTo>
                    <a:pt x="110578" y="169926"/>
                  </a:lnTo>
                  <a:lnTo>
                    <a:pt x="102196" y="170789"/>
                  </a:lnTo>
                  <a:lnTo>
                    <a:pt x="95669" y="173482"/>
                  </a:lnTo>
                  <a:lnTo>
                    <a:pt x="91160" y="178219"/>
                  </a:lnTo>
                  <a:lnTo>
                    <a:pt x="88912" y="185153"/>
                  </a:lnTo>
                  <a:lnTo>
                    <a:pt x="90004" y="185026"/>
                  </a:lnTo>
                  <a:lnTo>
                    <a:pt x="94830" y="184988"/>
                  </a:lnTo>
                  <a:lnTo>
                    <a:pt x="105346" y="185762"/>
                  </a:lnTo>
                  <a:lnTo>
                    <a:pt x="116319" y="185762"/>
                  </a:lnTo>
                  <a:lnTo>
                    <a:pt x="122555" y="183400"/>
                  </a:lnTo>
                  <a:close/>
                </a:path>
                <a:path extrusionOk="0" h="304165" w="9068435">
                  <a:moveTo>
                    <a:pt x="361340" y="96329"/>
                  </a:moveTo>
                  <a:lnTo>
                    <a:pt x="360946" y="88404"/>
                  </a:lnTo>
                  <a:lnTo>
                    <a:pt x="359981" y="81064"/>
                  </a:lnTo>
                  <a:lnTo>
                    <a:pt x="357111" y="75653"/>
                  </a:lnTo>
                  <a:lnTo>
                    <a:pt x="350989" y="73558"/>
                  </a:lnTo>
                  <a:lnTo>
                    <a:pt x="349719" y="73558"/>
                  </a:lnTo>
                  <a:lnTo>
                    <a:pt x="348272" y="73723"/>
                  </a:lnTo>
                  <a:lnTo>
                    <a:pt x="346659" y="74091"/>
                  </a:lnTo>
                  <a:lnTo>
                    <a:pt x="346659" y="89179"/>
                  </a:lnTo>
                  <a:lnTo>
                    <a:pt x="354164" y="89179"/>
                  </a:lnTo>
                  <a:lnTo>
                    <a:pt x="355320" y="94830"/>
                  </a:lnTo>
                  <a:lnTo>
                    <a:pt x="361340" y="96329"/>
                  </a:lnTo>
                  <a:close/>
                </a:path>
                <a:path extrusionOk="0" h="304165" w="9068435">
                  <a:moveTo>
                    <a:pt x="395262" y="133134"/>
                  </a:moveTo>
                  <a:lnTo>
                    <a:pt x="395122" y="125133"/>
                  </a:lnTo>
                  <a:lnTo>
                    <a:pt x="390969" y="117551"/>
                  </a:lnTo>
                  <a:lnTo>
                    <a:pt x="383527" y="111074"/>
                  </a:lnTo>
                  <a:lnTo>
                    <a:pt x="383730" y="120180"/>
                  </a:lnTo>
                  <a:lnTo>
                    <a:pt x="383794" y="129362"/>
                  </a:lnTo>
                  <a:lnTo>
                    <a:pt x="385508" y="136867"/>
                  </a:lnTo>
                  <a:lnTo>
                    <a:pt x="390690" y="140919"/>
                  </a:lnTo>
                  <a:lnTo>
                    <a:pt x="395262" y="133134"/>
                  </a:lnTo>
                  <a:close/>
                </a:path>
                <a:path extrusionOk="0" h="304165" w="9068435">
                  <a:moveTo>
                    <a:pt x="398157" y="214998"/>
                  </a:moveTo>
                  <a:lnTo>
                    <a:pt x="397129" y="215341"/>
                  </a:lnTo>
                  <a:lnTo>
                    <a:pt x="396062" y="215480"/>
                  </a:lnTo>
                  <a:lnTo>
                    <a:pt x="390728" y="215480"/>
                  </a:lnTo>
                  <a:lnTo>
                    <a:pt x="386156" y="213169"/>
                  </a:lnTo>
                  <a:lnTo>
                    <a:pt x="377367" y="208534"/>
                  </a:lnTo>
                  <a:lnTo>
                    <a:pt x="373138" y="206209"/>
                  </a:lnTo>
                  <a:lnTo>
                    <a:pt x="369557" y="206209"/>
                  </a:lnTo>
                  <a:lnTo>
                    <a:pt x="366052" y="206209"/>
                  </a:lnTo>
                  <a:lnTo>
                    <a:pt x="363169" y="208419"/>
                  </a:lnTo>
                  <a:lnTo>
                    <a:pt x="361340" y="214998"/>
                  </a:lnTo>
                  <a:lnTo>
                    <a:pt x="365086" y="217500"/>
                  </a:lnTo>
                  <a:lnTo>
                    <a:pt x="371398" y="220383"/>
                  </a:lnTo>
                  <a:lnTo>
                    <a:pt x="379031" y="222783"/>
                  </a:lnTo>
                  <a:lnTo>
                    <a:pt x="386740" y="223774"/>
                  </a:lnTo>
                  <a:lnTo>
                    <a:pt x="392645" y="223774"/>
                  </a:lnTo>
                  <a:lnTo>
                    <a:pt x="397421" y="221551"/>
                  </a:lnTo>
                  <a:lnTo>
                    <a:pt x="398157" y="214998"/>
                  </a:lnTo>
                  <a:close/>
                </a:path>
                <a:path extrusionOk="0" h="304165" w="9068435">
                  <a:moveTo>
                    <a:pt x="442175" y="170408"/>
                  </a:moveTo>
                  <a:lnTo>
                    <a:pt x="427545" y="170408"/>
                  </a:lnTo>
                  <a:lnTo>
                    <a:pt x="427863" y="178015"/>
                  </a:lnTo>
                  <a:lnTo>
                    <a:pt x="421474" y="179400"/>
                  </a:lnTo>
                  <a:lnTo>
                    <a:pt x="420370" y="185153"/>
                  </a:lnTo>
                  <a:lnTo>
                    <a:pt x="429120" y="184835"/>
                  </a:lnTo>
                  <a:lnTo>
                    <a:pt x="436892" y="183489"/>
                  </a:lnTo>
                  <a:lnTo>
                    <a:pt x="441871" y="179298"/>
                  </a:lnTo>
                  <a:lnTo>
                    <a:pt x="442175" y="170408"/>
                  </a:lnTo>
                  <a:close/>
                </a:path>
                <a:path extrusionOk="0" h="304165" w="9068435">
                  <a:moveTo>
                    <a:pt x="471741" y="268287"/>
                  </a:moveTo>
                  <a:lnTo>
                    <a:pt x="464413" y="259257"/>
                  </a:lnTo>
                  <a:lnTo>
                    <a:pt x="458393" y="268516"/>
                  </a:lnTo>
                  <a:lnTo>
                    <a:pt x="447128" y="277012"/>
                  </a:lnTo>
                  <a:lnTo>
                    <a:pt x="440817" y="285877"/>
                  </a:lnTo>
                  <a:lnTo>
                    <a:pt x="449668" y="296252"/>
                  </a:lnTo>
                  <a:lnTo>
                    <a:pt x="454977" y="286499"/>
                  </a:lnTo>
                  <a:lnTo>
                    <a:pt x="465467" y="277279"/>
                  </a:lnTo>
                  <a:lnTo>
                    <a:pt x="471741" y="268287"/>
                  </a:lnTo>
                  <a:close/>
                </a:path>
                <a:path extrusionOk="0" h="304165" w="9068435">
                  <a:moveTo>
                    <a:pt x="501307" y="182219"/>
                  </a:moveTo>
                  <a:lnTo>
                    <a:pt x="495935" y="174853"/>
                  </a:lnTo>
                  <a:lnTo>
                    <a:pt x="486879" y="170535"/>
                  </a:lnTo>
                  <a:lnTo>
                    <a:pt x="475983" y="169125"/>
                  </a:lnTo>
                  <a:lnTo>
                    <a:pt x="466382" y="170167"/>
                  </a:lnTo>
                  <a:lnTo>
                    <a:pt x="457987" y="173253"/>
                  </a:lnTo>
                  <a:lnTo>
                    <a:pt x="452005" y="178269"/>
                  </a:lnTo>
                  <a:lnTo>
                    <a:pt x="449668" y="185153"/>
                  </a:lnTo>
                  <a:lnTo>
                    <a:pt x="451840" y="184835"/>
                  </a:lnTo>
                  <a:lnTo>
                    <a:pt x="453834" y="184696"/>
                  </a:lnTo>
                  <a:lnTo>
                    <a:pt x="463156" y="184696"/>
                  </a:lnTo>
                  <a:lnTo>
                    <a:pt x="483539" y="194056"/>
                  </a:lnTo>
                  <a:lnTo>
                    <a:pt x="493941" y="194056"/>
                  </a:lnTo>
                  <a:lnTo>
                    <a:pt x="497306" y="193675"/>
                  </a:lnTo>
                  <a:lnTo>
                    <a:pt x="501192" y="192760"/>
                  </a:lnTo>
                  <a:lnTo>
                    <a:pt x="501307" y="182219"/>
                  </a:lnTo>
                  <a:close/>
                </a:path>
                <a:path extrusionOk="0" h="304165" w="9068435">
                  <a:moveTo>
                    <a:pt x="751865" y="14973"/>
                  </a:moveTo>
                  <a:lnTo>
                    <a:pt x="749477" y="15633"/>
                  </a:lnTo>
                  <a:lnTo>
                    <a:pt x="746696" y="15887"/>
                  </a:lnTo>
                  <a:lnTo>
                    <a:pt x="739305" y="15887"/>
                  </a:lnTo>
                  <a:lnTo>
                    <a:pt x="719899" y="13817"/>
                  </a:lnTo>
                  <a:lnTo>
                    <a:pt x="715568" y="13817"/>
                  </a:lnTo>
                  <a:lnTo>
                    <a:pt x="707631" y="13817"/>
                  </a:lnTo>
                  <a:lnTo>
                    <a:pt x="701421" y="15557"/>
                  </a:lnTo>
                  <a:lnTo>
                    <a:pt x="700036" y="22237"/>
                  </a:lnTo>
                  <a:lnTo>
                    <a:pt x="702373" y="21590"/>
                  </a:lnTo>
                  <a:lnTo>
                    <a:pt x="705091" y="21348"/>
                  </a:lnTo>
                  <a:lnTo>
                    <a:pt x="712419" y="21348"/>
                  </a:lnTo>
                  <a:lnTo>
                    <a:pt x="731837" y="23418"/>
                  </a:lnTo>
                  <a:lnTo>
                    <a:pt x="744169" y="23418"/>
                  </a:lnTo>
                  <a:lnTo>
                    <a:pt x="750443" y="21678"/>
                  </a:lnTo>
                  <a:lnTo>
                    <a:pt x="751865" y="14973"/>
                  </a:lnTo>
                  <a:close/>
                </a:path>
                <a:path extrusionOk="0" h="304165" w="9068435">
                  <a:moveTo>
                    <a:pt x="784517" y="94500"/>
                  </a:moveTo>
                  <a:lnTo>
                    <a:pt x="781177" y="81584"/>
                  </a:lnTo>
                  <a:lnTo>
                    <a:pt x="775296" y="81584"/>
                  </a:lnTo>
                  <a:lnTo>
                    <a:pt x="769010" y="81216"/>
                  </a:lnTo>
                  <a:lnTo>
                    <a:pt x="763092" y="81216"/>
                  </a:lnTo>
                  <a:lnTo>
                    <a:pt x="753275" y="81724"/>
                  </a:lnTo>
                  <a:lnTo>
                    <a:pt x="745058" y="83845"/>
                  </a:lnTo>
                  <a:lnTo>
                    <a:pt x="739305" y="88417"/>
                  </a:lnTo>
                  <a:lnTo>
                    <a:pt x="736904" y="96329"/>
                  </a:lnTo>
                  <a:lnTo>
                    <a:pt x="738898" y="95770"/>
                  </a:lnTo>
                  <a:lnTo>
                    <a:pt x="741248" y="95554"/>
                  </a:lnTo>
                  <a:lnTo>
                    <a:pt x="747572" y="95554"/>
                  </a:lnTo>
                  <a:lnTo>
                    <a:pt x="764438" y="97345"/>
                  </a:lnTo>
                  <a:lnTo>
                    <a:pt x="777773" y="97345"/>
                  </a:lnTo>
                  <a:lnTo>
                    <a:pt x="784517" y="94500"/>
                  </a:lnTo>
                  <a:close/>
                </a:path>
                <a:path extrusionOk="0" h="304165" w="9068435">
                  <a:moveTo>
                    <a:pt x="788682" y="163156"/>
                  </a:moveTo>
                  <a:lnTo>
                    <a:pt x="785495" y="163017"/>
                  </a:lnTo>
                  <a:lnTo>
                    <a:pt x="783983" y="163017"/>
                  </a:lnTo>
                  <a:lnTo>
                    <a:pt x="773099" y="163931"/>
                  </a:lnTo>
                  <a:lnTo>
                    <a:pt x="764133" y="166725"/>
                  </a:lnTo>
                  <a:lnTo>
                    <a:pt x="757072" y="171411"/>
                  </a:lnTo>
                  <a:lnTo>
                    <a:pt x="751865" y="178028"/>
                  </a:lnTo>
                  <a:lnTo>
                    <a:pt x="754989" y="178155"/>
                  </a:lnTo>
                  <a:lnTo>
                    <a:pt x="756488" y="178155"/>
                  </a:lnTo>
                  <a:lnTo>
                    <a:pt x="767295" y="177228"/>
                  </a:lnTo>
                  <a:lnTo>
                    <a:pt x="776274" y="174434"/>
                  </a:lnTo>
                  <a:lnTo>
                    <a:pt x="783412" y="169760"/>
                  </a:lnTo>
                  <a:lnTo>
                    <a:pt x="788682" y="163156"/>
                  </a:lnTo>
                  <a:close/>
                </a:path>
                <a:path extrusionOk="0" h="304165" w="9068435">
                  <a:moveTo>
                    <a:pt x="876998" y="207518"/>
                  </a:moveTo>
                  <a:lnTo>
                    <a:pt x="874141" y="207175"/>
                  </a:lnTo>
                  <a:lnTo>
                    <a:pt x="871448" y="206984"/>
                  </a:lnTo>
                  <a:lnTo>
                    <a:pt x="868946" y="206984"/>
                  </a:lnTo>
                  <a:lnTo>
                    <a:pt x="860577" y="207848"/>
                  </a:lnTo>
                  <a:lnTo>
                    <a:pt x="854075" y="210566"/>
                  </a:lnTo>
                  <a:lnTo>
                    <a:pt x="849617" y="215315"/>
                  </a:lnTo>
                  <a:lnTo>
                    <a:pt x="847382" y="222262"/>
                  </a:lnTo>
                  <a:lnTo>
                    <a:pt x="850353" y="222669"/>
                  </a:lnTo>
                  <a:lnTo>
                    <a:pt x="853135" y="222872"/>
                  </a:lnTo>
                  <a:lnTo>
                    <a:pt x="855713" y="222872"/>
                  </a:lnTo>
                  <a:lnTo>
                    <a:pt x="863904" y="221983"/>
                  </a:lnTo>
                  <a:lnTo>
                    <a:pt x="870267" y="219227"/>
                  </a:lnTo>
                  <a:lnTo>
                    <a:pt x="874674" y="214452"/>
                  </a:lnTo>
                  <a:lnTo>
                    <a:pt x="876998" y="207518"/>
                  </a:lnTo>
                  <a:close/>
                </a:path>
                <a:path extrusionOk="0" h="304165" w="9068435">
                  <a:moveTo>
                    <a:pt x="929538" y="29362"/>
                  </a:moveTo>
                  <a:lnTo>
                    <a:pt x="913815" y="22225"/>
                  </a:lnTo>
                  <a:lnTo>
                    <a:pt x="912672" y="31076"/>
                  </a:lnTo>
                  <a:lnTo>
                    <a:pt x="908773" y="37249"/>
                  </a:lnTo>
                  <a:lnTo>
                    <a:pt x="903071" y="40868"/>
                  </a:lnTo>
                  <a:lnTo>
                    <a:pt x="896531" y="42037"/>
                  </a:lnTo>
                  <a:lnTo>
                    <a:pt x="891819" y="42037"/>
                  </a:lnTo>
                  <a:lnTo>
                    <a:pt x="887196" y="40284"/>
                  </a:lnTo>
                  <a:lnTo>
                    <a:pt x="884199" y="36969"/>
                  </a:lnTo>
                  <a:lnTo>
                    <a:pt x="884021" y="49784"/>
                  </a:lnTo>
                  <a:lnTo>
                    <a:pt x="890828" y="54432"/>
                  </a:lnTo>
                  <a:lnTo>
                    <a:pt x="899261" y="54432"/>
                  </a:lnTo>
                  <a:lnTo>
                    <a:pt x="915187" y="50101"/>
                  </a:lnTo>
                  <a:lnTo>
                    <a:pt x="927646" y="40195"/>
                  </a:lnTo>
                  <a:lnTo>
                    <a:pt x="929538" y="29362"/>
                  </a:lnTo>
                  <a:close/>
                </a:path>
                <a:path extrusionOk="0" h="304165" w="9068435">
                  <a:moveTo>
                    <a:pt x="1009624" y="200253"/>
                  </a:moveTo>
                  <a:lnTo>
                    <a:pt x="1006703" y="188188"/>
                  </a:lnTo>
                  <a:lnTo>
                    <a:pt x="998486" y="181483"/>
                  </a:lnTo>
                  <a:lnTo>
                    <a:pt x="988428" y="176707"/>
                  </a:lnTo>
                  <a:lnTo>
                    <a:pt x="979982" y="170408"/>
                  </a:lnTo>
                  <a:lnTo>
                    <a:pt x="981913" y="181648"/>
                  </a:lnTo>
                  <a:lnTo>
                    <a:pt x="985227" y="191477"/>
                  </a:lnTo>
                  <a:lnTo>
                    <a:pt x="991374" y="198462"/>
                  </a:lnTo>
                  <a:lnTo>
                    <a:pt x="1001814" y="201104"/>
                  </a:lnTo>
                  <a:lnTo>
                    <a:pt x="1004138" y="201104"/>
                  </a:lnTo>
                  <a:lnTo>
                    <a:pt x="1006729" y="200837"/>
                  </a:lnTo>
                  <a:lnTo>
                    <a:pt x="1009624" y="200253"/>
                  </a:lnTo>
                  <a:close/>
                </a:path>
                <a:path extrusionOk="0" h="304165" w="9068435">
                  <a:moveTo>
                    <a:pt x="1128725" y="114274"/>
                  </a:moveTo>
                  <a:lnTo>
                    <a:pt x="1122235" y="107911"/>
                  </a:lnTo>
                  <a:lnTo>
                    <a:pt x="1105179" y="103924"/>
                  </a:lnTo>
                  <a:lnTo>
                    <a:pt x="1108989" y="118046"/>
                  </a:lnTo>
                  <a:lnTo>
                    <a:pt x="1115974" y="122770"/>
                  </a:lnTo>
                  <a:lnTo>
                    <a:pt x="1121397" y="122770"/>
                  </a:lnTo>
                  <a:lnTo>
                    <a:pt x="1127493" y="120180"/>
                  </a:lnTo>
                  <a:lnTo>
                    <a:pt x="1128725" y="114274"/>
                  </a:lnTo>
                  <a:close/>
                </a:path>
                <a:path extrusionOk="0" h="304165" w="9068435">
                  <a:moveTo>
                    <a:pt x="1171943" y="232105"/>
                  </a:moveTo>
                  <a:lnTo>
                    <a:pt x="1164145" y="222262"/>
                  </a:lnTo>
                  <a:lnTo>
                    <a:pt x="1159344" y="232181"/>
                  </a:lnTo>
                  <a:lnTo>
                    <a:pt x="1151026" y="238633"/>
                  </a:lnTo>
                  <a:lnTo>
                    <a:pt x="1143736" y="246164"/>
                  </a:lnTo>
                  <a:lnTo>
                    <a:pt x="1142047" y="259245"/>
                  </a:lnTo>
                  <a:lnTo>
                    <a:pt x="1145540" y="260756"/>
                  </a:lnTo>
                  <a:lnTo>
                    <a:pt x="1148803" y="261416"/>
                  </a:lnTo>
                  <a:lnTo>
                    <a:pt x="1151813" y="261416"/>
                  </a:lnTo>
                  <a:lnTo>
                    <a:pt x="1164590" y="256540"/>
                  </a:lnTo>
                  <a:lnTo>
                    <a:pt x="1171702" y="245148"/>
                  </a:lnTo>
                  <a:lnTo>
                    <a:pt x="1171943" y="232105"/>
                  </a:lnTo>
                  <a:close/>
                </a:path>
                <a:path extrusionOk="0" h="304165" w="9068435">
                  <a:moveTo>
                    <a:pt x="1215694" y="207518"/>
                  </a:moveTo>
                  <a:lnTo>
                    <a:pt x="1210437" y="203657"/>
                  </a:lnTo>
                  <a:lnTo>
                    <a:pt x="1206030" y="202196"/>
                  </a:lnTo>
                  <a:lnTo>
                    <a:pt x="1202537" y="202196"/>
                  </a:lnTo>
                  <a:lnTo>
                    <a:pt x="1197140" y="202196"/>
                  </a:lnTo>
                  <a:lnTo>
                    <a:pt x="1193939" y="205676"/>
                  </a:lnTo>
                  <a:lnTo>
                    <a:pt x="1192530" y="212648"/>
                  </a:lnTo>
                  <a:lnTo>
                    <a:pt x="1194320" y="216128"/>
                  </a:lnTo>
                  <a:lnTo>
                    <a:pt x="1202639" y="216128"/>
                  </a:lnTo>
                  <a:lnTo>
                    <a:pt x="1208163" y="213868"/>
                  </a:lnTo>
                  <a:lnTo>
                    <a:pt x="1215694" y="207518"/>
                  </a:lnTo>
                  <a:close/>
                </a:path>
                <a:path extrusionOk="0" h="304165" w="9068435">
                  <a:moveTo>
                    <a:pt x="1259992" y="36969"/>
                  </a:moveTo>
                  <a:lnTo>
                    <a:pt x="1254975" y="31965"/>
                  </a:lnTo>
                  <a:lnTo>
                    <a:pt x="1246822" y="29654"/>
                  </a:lnTo>
                  <a:lnTo>
                    <a:pt x="1238415" y="29654"/>
                  </a:lnTo>
                  <a:lnTo>
                    <a:pt x="1228826" y="30645"/>
                  </a:lnTo>
                  <a:lnTo>
                    <a:pt x="1219987" y="33528"/>
                  </a:lnTo>
                  <a:lnTo>
                    <a:pt x="1212875" y="38188"/>
                  </a:lnTo>
                  <a:lnTo>
                    <a:pt x="1208455" y="44475"/>
                  </a:lnTo>
                  <a:lnTo>
                    <a:pt x="1210741" y="43827"/>
                  </a:lnTo>
                  <a:lnTo>
                    <a:pt x="1213421" y="43599"/>
                  </a:lnTo>
                  <a:lnTo>
                    <a:pt x="1220660" y="43599"/>
                  </a:lnTo>
                  <a:lnTo>
                    <a:pt x="1239951" y="45656"/>
                  </a:lnTo>
                  <a:lnTo>
                    <a:pt x="1252347" y="45656"/>
                  </a:lnTo>
                  <a:lnTo>
                    <a:pt x="1258671" y="43865"/>
                  </a:lnTo>
                  <a:lnTo>
                    <a:pt x="1259992" y="36969"/>
                  </a:lnTo>
                  <a:close/>
                </a:path>
                <a:path extrusionOk="0" h="304165" w="9068435">
                  <a:moveTo>
                    <a:pt x="1484426" y="32334"/>
                  </a:moveTo>
                  <a:lnTo>
                    <a:pt x="1483271" y="24384"/>
                  </a:lnTo>
                  <a:lnTo>
                    <a:pt x="1480235" y="20789"/>
                  </a:lnTo>
                  <a:lnTo>
                    <a:pt x="1478508" y="20789"/>
                  </a:lnTo>
                  <a:lnTo>
                    <a:pt x="1476248" y="23241"/>
                  </a:lnTo>
                  <a:lnTo>
                    <a:pt x="1473479" y="29718"/>
                  </a:lnTo>
                  <a:lnTo>
                    <a:pt x="1471803" y="33909"/>
                  </a:lnTo>
                  <a:lnTo>
                    <a:pt x="1476235" y="44538"/>
                  </a:lnTo>
                  <a:lnTo>
                    <a:pt x="1480578" y="44538"/>
                  </a:lnTo>
                  <a:lnTo>
                    <a:pt x="1480947" y="44475"/>
                  </a:lnTo>
                  <a:lnTo>
                    <a:pt x="1483664" y="40436"/>
                  </a:lnTo>
                  <a:lnTo>
                    <a:pt x="1484426" y="32334"/>
                  </a:lnTo>
                  <a:close/>
                </a:path>
                <a:path extrusionOk="0" h="304165" w="9068435">
                  <a:moveTo>
                    <a:pt x="1783054" y="178015"/>
                  </a:moveTo>
                  <a:lnTo>
                    <a:pt x="1768106" y="178015"/>
                  </a:lnTo>
                  <a:lnTo>
                    <a:pt x="1768106" y="192760"/>
                  </a:lnTo>
                  <a:lnTo>
                    <a:pt x="1783054" y="192760"/>
                  </a:lnTo>
                  <a:lnTo>
                    <a:pt x="1783054" y="178015"/>
                  </a:lnTo>
                  <a:close/>
                </a:path>
                <a:path extrusionOk="0" h="304165" w="9068435">
                  <a:moveTo>
                    <a:pt x="1871383" y="81584"/>
                  </a:moveTo>
                  <a:lnTo>
                    <a:pt x="1866531" y="77216"/>
                  </a:lnTo>
                  <a:lnTo>
                    <a:pt x="1862721" y="75590"/>
                  </a:lnTo>
                  <a:lnTo>
                    <a:pt x="1859889" y="75590"/>
                  </a:lnTo>
                  <a:lnTo>
                    <a:pt x="1855660" y="75590"/>
                  </a:lnTo>
                  <a:lnTo>
                    <a:pt x="1853628" y="79222"/>
                  </a:lnTo>
                  <a:lnTo>
                    <a:pt x="1853539" y="86474"/>
                  </a:lnTo>
                  <a:lnTo>
                    <a:pt x="1855495" y="90106"/>
                  </a:lnTo>
                  <a:lnTo>
                    <a:pt x="1862213" y="90106"/>
                  </a:lnTo>
                  <a:lnTo>
                    <a:pt x="1866290" y="87845"/>
                  </a:lnTo>
                  <a:lnTo>
                    <a:pt x="1871383" y="81584"/>
                  </a:lnTo>
                  <a:close/>
                </a:path>
                <a:path extrusionOk="0" h="304165" w="9068435">
                  <a:moveTo>
                    <a:pt x="1949716" y="126707"/>
                  </a:moveTo>
                  <a:lnTo>
                    <a:pt x="1937588" y="118668"/>
                  </a:lnTo>
                  <a:lnTo>
                    <a:pt x="1931530" y="132448"/>
                  </a:lnTo>
                  <a:lnTo>
                    <a:pt x="1921903" y="144754"/>
                  </a:lnTo>
                  <a:lnTo>
                    <a:pt x="1918335" y="155155"/>
                  </a:lnTo>
                  <a:lnTo>
                    <a:pt x="1930412" y="163144"/>
                  </a:lnTo>
                  <a:lnTo>
                    <a:pt x="1938210" y="151028"/>
                  </a:lnTo>
                  <a:lnTo>
                    <a:pt x="1947278" y="138188"/>
                  </a:lnTo>
                  <a:lnTo>
                    <a:pt x="1949716" y="126707"/>
                  </a:lnTo>
                  <a:close/>
                </a:path>
                <a:path extrusionOk="0" h="304165" w="9068435">
                  <a:moveTo>
                    <a:pt x="1957641" y="19304"/>
                  </a:moveTo>
                  <a:lnTo>
                    <a:pt x="1952231" y="7594"/>
                  </a:lnTo>
                  <a:lnTo>
                    <a:pt x="1946656" y="21297"/>
                  </a:lnTo>
                  <a:lnTo>
                    <a:pt x="1945068" y="30518"/>
                  </a:lnTo>
                  <a:lnTo>
                    <a:pt x="1946363" y="35725"/>
                  </a:lnTo>
                  <a:lnTo>
                    <a:pt x="1949437" y="37363"/>
                  </a:lnTo>
                  <a:lnTo>
                    <a:pt x="1954060" y="35064"/>
                  </a:lnTo>
                  <a:lnTo>
                    <a:pt x="1957514" y="28752"/>
                  </a:lnTo>
                  <a:lnTo>
                    <a:pt x="1957641" y="19304"/>
                  </a:lnTo>
                  <a:close/>
                </a:path>
                <a:path extrusionOk="0" h="304165" w="9068435">
                  <a:moveTo>
                    <a:pt x="2062734" y="118668"/>
                  </a:moveTo>
                  <a:lnTo>
                    <a:pt x="2056231" y="112941"/>
                  </a:lnTo>
                  <a:lnTo>
                    <a:pt x="2051761" y="110858"/>
                  </a:lnTo>
                  <a:lnTo>
                    <a:pt x="2048903" y="110858"/>
                  </a:lnTo>
                  <a:lnTo>
                    <a:pt x="2045157" y="110858"/>
                  </a:lnTo>
                  <a:lnTo>
                    <a:pt x="2044217" y="114465"/>
                  </a:lnTo>
                  <a:lnTo>
                    <a:pt x="2046224" y="121678"/>
                  </a:lnTo>
                  <a:lnTo>
                    <a:pt x="2049157" y="125272"/>
                  </a:lnTo>
                  <a:lnTo>
                    <a:pt x="2055926" y="125272"/>
                  </a:lnTo>
                  <a:lnTo>
                    <a:pt x="2059228" y="123494"/>
                  </a:lnTo>
                  <a:lnTo>
                    <a:pt x="2062734" y="118668"/>
                  </a:lnTo>
                  <a:close/>
                </a:path>
                <a:path extrusionOk="0" h="304165" w="9068435">
                  <a:moveTo>
                    <a:pt x="2091359" y="145211"/>
                  </a:moveTo>
                  <a:lnTo>
                    <a:pt x="2069007" y="155359"/>
                  </a:lnTo>
                  <a:lnTo>
                    <a:pt x="2073186" y="153504"/>
                  </a:lnTo>
                  <a:lnTo>
                    <a:pt x="2091359" y="145211"/>
                  </a:lnTo>
                  <a:close/>
                </a:path>
                <a:path extrusionOk="0" h="304165" w="9068435">
                  <a:moveTo>
                    <a:pt x="2143874" y="52070"/>
                  </a:moveTo>
                  <a:lnTo>
                    <a:pt x="2129536" y="49034"/>
                  </a:lnTo>
                  <a:lnTo>
                    <a:pt x="2121509" y="48412"/>
                  </a:lnTo>
                  <a:lnTo>
                    <a:pt x="2115464" y="45847"/>
                  </a:lnTo>
                  <a:lnTo>
                    <a:pt x="2107069" y="36969"/>
                  </a:lnTo>
                  <a:lnTo>
                    <a:pt x="2100757" y="47752"/>
                  </a:lnTo>
                  <a:lnTo>
                    <a:pt x="2091207" y="59829"/>
                  </a:lnTo>
                  <a:lnTo>
                    <a:pt x="2085911" y="71640"/>
                  </a:lnTo>
                  <a:lnTo>
                    <a:pt x="2092401" y="81572"/>
                  </a:lnTo>
                  <a:lnTo>
                    <a:pt x="2104326" y="73240"/>
                  </a:lnTo>
                  <a:lnTo>
                    <a:pt x="2131961" y="60413"/>
                  </a:lnTo>
                  <a:lnTo>
                    <a:pt x="2143874" y="52070"/>
                  </a:lnTo>
                  <a:close/>
                </a:path>
                <a:path extrusionOk="0" h="304165" w="9068435">
                  <a:moveTo>
                    <a:pt x="2180564" y="241935"/>
                  </a:moveTo>
                  <a:lnTo>
                    <a:pt x="2173236" y="237248"/>
                  </a:lnTo>
                  <a:lnTo>
                    <a:pt x="2170582" y="243725"/>
                  </a:lnTo>
                  <a:lnTo>
                    <a:pt x="2166226" y="248551"/>
                  </a:lnTo>
                  <a:lnTo>
                    <a:pt x="2161705" y="253238"/>
                  </a:lnTo>
                  <a:lnTo>
                    <a:pt x="2158581" y="259257"/>
                  </a:lnTo>
                  <a:lnTo>
                    <a:pt x="2160320" y="260019"/>
                  </a:lnTo>
                  <a:lnTo>
                    <a:pt x="2162086" y="260350"/>
                  </a:lnTo>
                  <a:lnTo>
                    <a:pt x="2163838" y="260350"/>
                  </a:lnTo>
                  <a:lnTo>
                    <a:pt x="2173338" y="257098"/>
                  </a:lnTo>
                  <a:lnTo>
                    <a:pt x="2179764" y="249758"/>
                  </a:lnTo>
                  <a:lnTo>
                    <a:pt x="2180564" y="241935"/>
                  </a:lnTo>
                  <a:close/>
                </a:path>
                <a:path extrusionOk="0" h="304165" w="9068435">
                  <a:moveTo>
                    <a:pt x="2394242" y="259257"/>
                  </a:moveTo>
                  <a:lnTo>
                    <a:pt x="2387130" y="258953"/>
                  </a:lnTo>
                  <a:lnTo>
                    <a:pt x="2383726" y="258953"/>
                  </a:lnTo>
                  <a:lnTo>
                    <a:pt x="2373884" y="259524"/>
                  </a:lnTo>
                  <a:lnTo>
                    <a:pt x="2365705" y="261759"/>
                  </a:lnTo>
                  <a:lnTo>
                    <a:pt x="2359952" y="266433"/>
                  </a:lnTo>
                  <a:lnTo>
                    <a:pt x="2357399" y="274345"/>
                  </a:lnTo>
                  <a:lnTo>
                    <a:pt x="2361285" y="274434"/>
                  </a:lnTo>
                  <a:lnTo>
                    <a:pt x="2372461" y="273507"/>
                  </a:lnTo>
                  <a:lnTo>
                    <a:pt x="2381656" y="270700"/>
                  </a:lnTo>
                  <a:lnTo>
                    <a:pt x="2388908" y="265963"/>
                  </a:lnTo>
                  <a:lnTo>
                    <a:pt x="2394242" y="259257"/>
                  </a:lnTo>
                  <a:close/>
                </a:path>
                <a:path extrusionOk="0" h="304165" w="9068435">
                  <a:moveTo>
                    <a:pt x="2467876" y="259257"/>
                  </a:moveTo>
                  <a:lnTo>
                    <a:pt x="2463889" y="255016"/>
                  </a:lnTo>
                  <a:lnTo>
                    <a:pt x="2458821" y="253174"/>
                  </a:lnTo>
                  <a:lnTo>
                    <a:pt x="2453665" y="253174"/>
                  </a:lnTo>
                  <a:lnTo>
                    <a:pt x="2446959" y="254165"/>
                  </a:lnTo>
                  <a:lnTo>
                    <a:pt x="2440635" y="256971"/>
                  </a:lnTo>
                  <a:lnTo>
                    <a:pt x="2435174" y="261289"/>
                  </a:lnTo>
                  <a:lnTo>
                    <a:pt x="2431034" y="266865"/>
                  </a:lnTo>
                  <a:lnTo>
                    <a:pt x="2433053" y="266534"/>
                  </a:lnTo>
                  <a:lnTo>
                    <a:pt x="2434945" y="266395"/>
                  </a:lnTo>
                  <a:lnTo>
                    <a:pt x="2442172" y="266395"/>
                  </a:lnTo>
                  <a:lnTo>
                    <a:pt x="2446566" y="267716"/>
                  </a:lnTo>
                  <a:lnTo>
                    <a:pt x="2453868" y="270344"/>
                  </a:lnTo>
                  <a:lnTo>
                    <a:pt x="2456764" y="271665"/>
                  </a:lnTo>
                  <a:lnTo>
                    <a:pt x="2462758" y="271665"/>
                  </a:lnTo>
                  <a:lnTo>
                    <a:pt x="2465349" y="268871"/>
                  </a:lnTo>
                  <a:lnTo>
                    <a:pt x="2467876" y="259257"/>
                  </a:lnTo>
                  <a:close/>
                </a:path>
                <a:path extrusionOk="0" h="304165" w="9068435">
                  <a:moveTo>
                    <a:pt x="2740647" y="170408"/>
                  </a:moveTo>
                  <a:lnTo>
                    <a:pt x="2731859" y="170853"/>
                  </a:lnTo>
                  <a:lnTo>
                    <a:pt x="2723972" y="172212"/>
                  </a:lnTo>
                  <a:lnTo>
                    <a:pt x="2718892" y="176352"/>
                  </a:lnTo>
                  <a:lnTo>
                    <a:pt x="2718498" y="185153"/>
                  </a:lnTo>
                  <a:lnTo>
                    <a:pt x="2720149" y="185191"/>
                  </a:lnTo>
                  <a:lnTo>
                    <a:pt x="2731693" y="185191"/>
                  </a:lnTo>
                  <a:lnTo>
                    <a:pt x="2737345" y="179336"/>
                  </a:lnTo>
                  <a:lnTo>
                    <a:pt x="2740647" y="170408"/>
                  </a:lnTo>
                  <a:close/>
                </a:path>
                <a:path extrusionOk="0" h="304165" w="9068435">
                  <a:moveTo>
                    <a:pt x="2799384" y="163144"/>
                  </a:moveTo>
                  <a:lnTo>
                    <a:pt x="2798241" y="163283"/>
                  </a:lnTo>
                  <a:lnTo>
                    <a:pt x="2793365" y="163334"/>
                  </a:lnTo>
                  <a:lnTo>
                    <a:pt x="2783116" y="162623"/>
                  </a:lnTo>
                  <a:lnTo>
                    <a:pt x="2780715" y="162623"/>
                  </a:lnTo>
                  <a:lnTo>
                    <a:pt x="2772029" y="162623"/>
                  </a:lnTo>
                  <a:lnTo>
                    <a:pt x="2765590" y="164947"/>
                  </a:lnTo>
                  <a:lnTo>
                    <a:pt x="2769984" y="178015"/>
                  </a:lnTo>
                  <a:lnTo>
                    <a:pt x="2779776" y="176555"/>
                  </a:lnTo>
                  <a:lnTo>
                    <a:pt x="2788145" y="173824"/>
                  </a:lnTo>
                  <a:lnTo>
                    <a:pt x="2794787" y="169468"/>
                  </a:lnTo>
                  <a:lnTo>
                    <a:pt x="2799384" y="163144"/>
                  </a:lnTo>
                  <a:close/>
                </a:path>
                <a:path extrusionOk="0" h="304165" w="9068435">
                  <a:moveTo>
                    <a:pt x="2866885" y="202361"/>
                  </a:moveTo>
                  <a:lnTo>
                    <a:pt x="2865082" y="198894"/>
                  </a:lnTo>
                  <a:lnTo>
                    <a:pt x="2860471" y="198894"/>
                  </a:lnTo>
                  <a:lnTo>
                    <a:pt x="2856750" y="198894"/>
                  </a:lnTo>
                  <a:lnTo>
                    <a:pt x="2851188" y="201155"/>
                  </a:lnTo>
                  <a:lnTo>
                    <a:pt x="2843644" y="207518"/>
                  </a:lnTo>
                  <a:lnTo>
                    <a:pt x="2848902" y="211328"/>
                  </a:lnTo>
                  <a:lnTo>
                    <a:pt x="2853321" y="212763"/>
                  </a:lnTo>
                  <a:lnTo>
                    <a:pt x="2862262" y="212763"/>
                  </a:lnTo>
                  <a:lnTo>
                    <a:pt x="2865475" y="209296"/>
                  </a:lnTo>
                  <a:lnTo>
                    <a:pt x="2866885" y="202361"/>
                  </a:lnTo>
                  <a:close/>
                </a:path>
                <a:path extrusionOk="0" h="304165" w="9068435">
                  <a:moveTo>
                    <a:pt x="2976308" y="296240"/>
                  </a:moveTo>
                  <a:lnTo>
                    <a:pt x="2975114" y="287845"/>
                  </a:lnTo>
                  <a:lnTo>
                    <a:pt x="2971088" y="281584"/>
                  </a:lnTo>
                  <a:lnTo>
                    <a:pt x="2965323" y="277672"/>
                  </a:lnTo>
                  <a:lnTo>
                    <a:pt x="2958884" y="276313"/>
                  </a:lnTo>
                  <a:lnTo>
                    <a:pt x="2953359" y="277482"/>
                  </a:lnTo>
                  <a:lnTo>
                    <a:pt x="2948952" y="281089"/>
                  </a:lnTo>
                  <a:lnTo>
                    <a:pt x="2946463" y="287286"/>
                  </a:lnTo>
                  <a:lnTo>
                    <a:pt x="2946692" y="296240"/>
                  </a:lnTo>
                  <a:lnTo>
                    <a:pt x="2976308" y="296240"/>
                  </a:lnTo>
                  <a:close/>
                </a:path>
                <a:path extrusionOk="0" h="304165" w="9068435">
                  <a:moveTo>
                    <a:pt x="2989199" y="221157"/>
                  </a:moveTo>
                  <a:lnTo>
                    <a:pt x="2983522" y="214998"/>
                  </a:lnTo>
                  <a:lnTo>
                    <a:pt x="2973654" y="221030"/>
                  </a:lnTo>
                  <a:lnTo>
                    <a:pt x="2971203" y="225386"/>
                  </a:lnTo>
                  <a:lnTo>
                    <a:pt x="2973844" y="228028"/>
                  </a:lnTo>
                  <a:lnTo>
                    <a:pt x="2979255" y="228917"/>
                  </a:lnTo>
                  <a:lnTo>
                    <a:pt x="2984957" y="228066"/>
                  </a:lnTo>
                  <a:lnTo>
                    <a:pt x="2988983" y="225501"/>
                  </a:lnTo>
                  <a:lnTo>
                    <a:pt x="2989199" y="221157"/>
                  </a:lnTo>
                  <a:close/>
                </a:path>
                <a:path extrusionOk="0" h="304165" w="9068435">
                  <a:moveTo>
                    <a:pt x="3035350" y="88112"/>
                  </a:moveTo>
                  <a:lnTo>
                    <a:pt x="3027832" y="81572"/>
                  </a:lnTo>
                  <a:lnTo>
                    <a:pt x="3027718" y="92710"/>
                  </a:lnTo>
                  <a:lnTo>
                    <a:pt x="3022422" y="98526"/>
                  </a:lnTo>
                  <a:lnTo>
                    <a:pt x="3016135" y="103238"/>
                  </a:lnTo>
                  <a:lnTo>
                    <a:pt x="3013113" y="111061"/>
                  </a:lnTo>
                  <a:lnTo>
                    <a:pt x="3015107" y="111899"/>
                  </a:lnTo>
                  <a:lnTo>
                    <a:pt x="3017037" y="112268"/>
                  </a:lnTo>
                  <a:lnTo>
                    <a:pt x="3018879" y="112268"/>
                  </a:lnTo>
                  <a:lnTo>
                    <a:pt x="3029077" y="108051"/>
                  </a:lnTo>
                  <a:lnTo>
                    <a:pt x="3035173" y="98463"/>
                  </a:lnTo>
                  <a:lnTo>
                    <a:pt x="3035350" y="88112"/>
                  </a:lnTo>
                  <a:close/>
                </a:path>
                <a:path extrusionOk="0" h="304165" w="9068435">
                  <a:moveTo>
                    <a:pt x="3168142" y="31076"/>
                  </a:moveTo>
                  <a:lnTo>
                    <a:pt x="3166821" y="19507"/>
                  </a:lnTo>
                  <a:lnTo>
                    <a:pt x="3162249" y="11201"/>
                  </a:lnTo>
                  <a:lnTo>
                    <a:pt x="3152940" y="7594"/>
                  </a:lnTo>
                  <a:lnTo>
                    <a:pt x="3153257" y="18745"/>
                  </a:lnTo>
                  <a:lnTo>
                    <a:pt x="3152267" y="31254"/>
                  </a:lnTo>
                  <a:lnTo>
                    <a:pt x="3153613" y="41452"/>
                  </a:lnTo>
                  <a:lnTo>
                    <a:pt x="3160903" y="45656"/>
                  </a:lnTo>
                  <a:lnTo>
                    <a:pt x="3162757" y="45656"/>
                  </a:lnTo>
                  <a:lnTo>
                    <a:pt x="3164979" y="45288"/>
                  </a:lnTo>
                  <a:lnTo>
                    <a:pt x="3167634" y="44462"/>
                  </a:lnTo>
                  <a:lnTo>
                    <a:pt x="3168142" y="31076"/>
                  </a:lnTo>
                  <a:close/>
                </a:path>
                <a:path extrusionOk="0" h="304165" w="9068435">
                  <a:moveTo>
                    <a:pt x="3189808" y="251993"/>
                  </a:moveTo>
                  <a:lnTo>
                    <a:pt x="3160458" y="251993"/>
                  </a:lnTo>
                  <a:lnTo>
                    <a:pt x="3160318" y="268732"/>
                  </a:lnTo>
                  <a:lnTo>
                    <a:pt x="3160382" y="285318"/>
                  </a:lnTo>
                  <a:lnTo>
                    <a:pt x="3164154" y="298208"/>
                  </a:lnTo>
                  <a:lnTo>
                    <a:pt x="3175101" y="303860"/>
                  </a:lnTo>
                  <a:lnTo>
                    <a:pt x="3173907" y="286042"/>
                  </a:lnTo>
                  <a:lnTo>
                    <a:pt x="3179559" y="275031"/>
                  </a:lnTo>
                  <a:lnTo>
                    <a:pt x="3186658" y="265455"/>
                  </a:lnTo>
                  <a:lnTo>
                    <a:pt x="3189808" y="251993"/>
                  </a:lnTo>
                  <a:close/>
                </a:path>
                <a:path extrusionOk="0" h="304165" w="9068435">
                  <a:moveTo>
                    <a:pt x="3238373" y="13106"/>
                  </a:moveTo>
                  <a:lnTo>
                    <a:pt x="3234118" y="0"/>
                  </a:lnTo>
                  <a:lnTo>
                    <a:pt x="3224365" y="1409"/>
                  </a:lnTo>
                  <a:lnTo>
                    <a:pt x="3215983" y="4152"/>
                  </a:lnTo>
                  <a:lnTo>
                    <a:pt x="3209264" y="8559"/>
                  </a:lnTo>
                  <a:lnTo>
                    <a:pt x="3204527" y="14973"/>
                  </a:lnTo>
                  <a:lnTo>
                    <a:pt x="3205848" y="14808"/>
                  </a:lnTo>
                  <a:lnTo>
                    <a:pt x="3207270" y="14732"/>
                  </a:lnTo>
                  <a:lnTo>
                    <a:pt x="3211068" y="14732"/>
                  </a:lnTo>
                  <a:lnTo>
                    <a:pt x="3220910" y="15367"/>
                  </a:lnTo>
                  <a:lnTo>
                    <a:pt x="3231921" y="15367"/>
                  </a:lnTo>
                  <a:lnTo>
                    <a:pt x="3238373" y="13106"/>
                  </a:lnTo>
                  <a:close/>
                </a:path>
                <a:path extrusionOk="0" h="304165" w="9068435">
                  <a:moveTo>
                    <a:pt x="3527031" y="249047"/>
                  </a:moveTo>
                  <a:lnTo>
                    <a:pt x="3521303" y="244513"/>
                  </a:lnTo>
                  <a:lnTo>
                    <a:pt x="3519119" y="250850"/>
                  </a:lnTo>
                  <a:lnTo>
                    <a:pt x="3516122" y="256806"/>
                  </a:lnTo>
                  <a:lnTo>
                    <a:pt x="3515715" y="262191"/>
                  </a:lnTo>
                  <a:lnTo>
                    <a:pt x="3521303" y="266865"/>
                  </a:lnTo>
                  <a:lnTo>
                    <a:pt x="3523653" y="260426"/>
                  </a:lnTo>
                  <a:lnTo>
                    <a:pt x="3526688" y="254431"/>
                  </a:lnTo>
                  <a:lnTo>
                    <a:pt x="3527031" y="249047"/>
                  </a:lnTo>
                  <a:close/>
                </a:path>
                <a:path extrusionOk="0" h="304165" w="9068435">
                  <a:moveTo>
                    <a:pt x="3718572" y="6184"/>
                  </a:moveTo>
                  <a:lnTo>
                    <a:pt x="3712908" y="0"/>
                  </a:lnTo>
                  <a:lnTo>
                    <a:pt x="3702939" y="6045"/>
                  </a:lnTo>
                  <a:lnTo>
                    <a:pt x="3700462" y="10426"/>
                  </a:lnTo>
                  <a:lnTo>
                    <a:pt x="3703142" y="13093"/>
                  </a:lnTo>
                  <a:lnTo>
                    <a:pt x="3708616" y="13995"/>
                  </a:lnTo>
                  <a:lnTo>
                    <a:pt x="3714318" y="13144"/>
                  </a:lnTo>
                  <a:lnTo>
                    <a:pt x="3718344" y="10553"/>
                  </a:lnTo>
                  <a:lnTo>
                    <a:pt x="3718572" y="6184"/>
                  </a:lnTo>
                  <a:close/>
                </a:path>
                <a:path extrusionOk="0" h="304165" w="9068435">
                  <a:moveTo>
                    <a:pt x="3735057" y="96316"/>
                  </a:moveTo>
                  <a:lnTo>
                    <a:pt x="3731564" y="84937"/>
                  </a:lnTo>
                  <a:lnTo>
                    <a:pt x="3729634" y="72034"/>
                  </a:lnTo>
                  <a:lnTo>
                    <a:pt x="3726675" y="60223"/>
                  </a:lnTo>
                  <a:lnTo>
                    <a:pt x="3720071" y="52070"/>
                  </a:lnTo>
                  <a:lnTo>
                    <a:pt x="3717480" y="69202"/>
                  </a:lnTo>
                  <a:lnTo>
                    <a:pt x="3717150" y="80632"/>
                  </a:lnTo>
                  <a:lnTo>
                    <a:pt x="3722027" y="88836"/>
                  </a:lnTo>
                  <a:lnTo>
                    <a:pt x="3735057" y="96316"/>
                  </a:lnTo>
                  <a:close/>
                </a:path>
                <a:path extrusionOk="0" h="304165" w="9068435">
                  <a:moveTo>
                    <a:pt x="3748938" y="169252"/>
                  </a:moveTo>
                  <a:lnTo>
                    <a:pt x="3742283" y="163144"/>
                  </a:lnTo>
                  <a:lnTo>
                    <a:pt x="3739070" y="169100"/>
                  </a:lnTo>
                  <a:lnTo>
                    <a:pt x="3731857" y="171107"/>
                  </a:lnTo>
                  <a:lnTo>
                    <a:pt x="3724300" y="172847"/>
                  </a:lnTo>
                  <a:lnTo>
                    <a:pt x="3720071" y="178015"/>
                  </a:lnTo>
                  <a:lnTo>
                    <a:pt x="3721544" y="181876"/>
                  </a:lnTo>
                  <a:lnTo>
                    <a:pt x="3725138" y="183426"/>
                  </a:lnTo>
                  <a:lnTo>
                    <a:pt x="3729304" y="183426"/>
                  </a:lnTo>
                  <a:lnTo>
                    <a:pt x="3738816" y="181241"/>
                  </a:lnTo>
                  <a:lnTo>
                    <a:pt x="3746576" y="175907"/>
                  </a:lnTo>
                  <a:lnTo>
                    <a:pt x="3748938" y="169252"/>
                  </a:lnTo>
                  <a:close/>
                </a:path>
                <a:path extrusionOk="0" h="304165" w="9068435">
                  <a:moveTo>
                    <a:pt x="4066514" y="96316"/>
                  </a:moveTo>
                  <a:lnTo>
                    <a:pt x="4065816" y="96316"/>
                  </a:lnTo>
                  <a:lnTo>
                    <a:pt x="4057751" y="97396"/>
                  </a:lnTo>
                  <a:lnTo>
                    <a:pt x="4051706" y="100431"/>
                  </a:lnTo>
                  <a:lnTo>
                    <a:pt x="4047350" y="105092"/>
                  </a:lnTo>
                  <a:lnTo>
                    <a:pt x="4044416" y="111074"/>
                  </a:lnTo>
                  <a:lnTo>
                    <a:pt x="4046334" y="111125"/>
                  </a:lnTo>
                  <a:lnTo>
                    <a:pt x="4057713" y="111125"/>
                  </a:lnTo>
                  <a:lnTo>
                    <a:pt x="4063288" y="105168"/>
                  </a:lnTo>
                  <a:lnTo>
                    <a:pt x="4066514" y="96316"/>
                  </a:lnTo>
                  <a:close/>
                </a:path>
                <a:path extrusionOk="0" h="304165" w="9068435">
                  <a:moveTo>
                    <a:pt x="4118546" y="132740"/>
                  </a:moveTo>
                  <a:lnTo>
                    <a:pt x="4118051" y="126161"/>
                  </a:lnTo>
                  <a:lnTo>
                    <a:pt x="4116425" y="126784"/>
                  </a:lnTo>
                  <a:lnTo>
                    <a:pt x="4114419" y="127012"/>
                  </a:lnTo>
                  <a:lnTo>
                    <a:pt x="4108958" y="127012"/>
                  </a:lnTo>
                  <a:lnTo>
                    <a:pt x="4094213" y="125133"/>
                  </a:lnTo>
                  <a:lnTo>
                    <a:pt x="4091013" y="125133"/>
                  </a:lnTo>
                  <a:lnTo>
                    <a:pt x="4084967" y="125133"/>
                  </a:lnTo>
                  <a:lnTo>
                    <a:pt x="4080637" y="126809"/>
                  </a:lnTo>
                  <a:lnTo>
                    <a:pt x="4081246" y="133311"/>
                  </a:lnTo>
                  <a:lnTo>
                    <a:pt x="4082808" y="132740"/>
                  </a:lnTo>
                  <a:lnTo>
                    <a:pt x="4084739" y="132524"/>
                  </a:lnTo>
                  <a:lnTo>
                    <a:pt x="4090085" y="132524"/>
                  </a:lnTo>
                  <a:lnTo>
                    <a:pt x="4104868" y="134429"/>
                  </a:lnTo>
                  <a:lnTo>
                    <a:pt x="4114152" y="134429"/>
                  </a:lnTo>
                  <a:lnTo>
                    <a:pt x="4118546" y="132740"/>
                  </a:lnTo>
                  <a:close/>
                </a:path>
                <a:path extrusionOk="0" h="304165" w="9068435">
                  <a:moveTo>
                    <a:pt x="4135310" y="61290"/>
                  </a:moveTo>
                  <a:lnTo>
                    <a:pt x="4134624" y="54635"/>
                  </a:lnTo>
                  <a:lnTo>
                    <a:pt x="4131513" y="51295"/>
                  </a:lnTo>
                  <a:lnTo>
                    <a:pt x="4126369" y="51295"/>
                  </a:lnTo>
                  <a:lnTo>
                    <a:pt x="4122267" y="51295"/>
                  </a:lnTo>
                  <a:lnTo>
                    <a:pt x="4116870" y="53416"/>
                  </a:lnTo>
                  <a:lnTo>
                    <a:pt x="4110545" y="59334"/>
                  </a:lnTo>
                  <a:lnTo>
                    <a:pt x="4117683" y="63182"/>
                  </a:lnTo>
                  <a:lnTo>
                    <a:pt x="4123093" y="64630"/>
                  </a:lnTo>
                  <a:lnTo>
                    <a:pt x="4132897" y="64630"/>
                  </a:lnTo>
                  <a:lnTo>
                    <a:pt x="4135310" y="61290"/>
                  </a:lnTo>
                  <a:close/>
                </a:path>
                <a:path extrusionOk="0" h="304165" w="9068435">
                  <a:moveTo>
                    <a:pt x="4177017" y="229755"/>
                  </a:moveTo>
                  <a:lnTo>
                    <a:pt x="4174833" y="229298"/>
                  </a:lnTo>
                  <a:lnTo>
                    <a:pt x="4172674" y="229095"/>
                  </a:lnTo>
                  <a:lnTo>
                    <a:pt x="4170553" y="229095"/>
                  </a:lnTo>
                  <a:lnTo>
                    <a:pt x="4154779" y="233108"/>
                  </a:lnTo>
                  <a:lnTo>
                    <a:pt x="4144607" y="242316"/>
                  </a:lnTo>
                  <a:lnTo>
                    <a:pt x="4143502" y="252437"/>
                  </a:lnTo>
                  <a:lnTo>
                    <a:pt x="4154894" y="259245"/>
                  </a:lnTo>
                  <a:lnTo>
                    <a:pt x="4155109" y="246621"/>
                  </a:lnTo>
                  <a:lnTo>
                    <a:pt x="4162298" y="240919"/>
                  </a:lnTo>
                  <a:lnTo>
                    <a:pt x="4171315" y="237007"/>
                  </a:lnTo>
                  <a:lnTo>
                    <a:pt x="4177017" y="229755"/>
                  </a:lnTo>
                  <a:close/>
                </a:path>
                <a:path extrusionOk="0" h="304165" w="9068435">
                  <a:moveTo>
                    <a:pt x="4221099" y="274345"/>
                  </a:moveTo>
                  <a:lnTo>
                    <a:pt x="4215079" y="273240"/>
                  </a:lnTo>
                  <a:lnTo>
                    <a:pt x="4210342" y="272783"/>
                  </a:lnTo>
                  <a:lnTo>
                    <a:pt x="4206671" y="272783"/>
                  </a:lnTo>
                  <a:lnTo>
                    <a:pt x="4198099" y="272783"/>
                  </a:lnTo>
                  <a:lnTo>
                    <a:pt x="4195432" y="275272"/>
                  </a:lnTo>
                  <a:lnTo>
                    <a:pt x="4196943" y="280225"/>
                  </a:lnTo>
                  <a:lnTo>
                    <a:pt x="4201134" y="282714"/>
                  </a:lnTo>
                  <a:lnTo>
                    <a:pt x="4211053" y="282714"/>
                  </a:lnTo>
                  <a:lnTo>
                    <a:pt x="4216641" y="280581"/>
                  </a:lnTo>
                  <a:lnTo>
                    <a:pt x="4221099" y="274345"/>
                  </a:lnTo>
                  <a:close/>
                </a:path>
                <a:path extrusionOk="0" h="304165" w="9068435">
                  <a:moveTo>
                    <a:pt x="4626203" y="44475"/>
                  </a:moveTo>
                  <a:lnTo>
                    <a:pt x="4621200" y="44234"/>
                  </a:lnTo>
                  <a:lnTo>
                    <a:pt x="4618812" y="44234"/>
                  </a:lnTo>
                  <a:lnTo>
                    <a:pt x="4603508" y="45554"/>
                  </a:lnTo>
                  <a:lnTo>
                    <a:pt x="4590961" y="49631"/>
                  </a:lnTo>
                  <a:lnTo>
                    <a:pt x="4581309" y="56667"/>
                  </a:lnTo>
                  <a:lnTo>
                    <a:pt x="4574705" y="66814"/>
                  </a:lnTo>
                  <a:lnTo>
                    <a:pt x="4589018" y="62611"/>
                  </a:lnTo>
                  <a:lnTo>
                    <a:pt x="4605083" y="60223"/>
                  </a:lnTo>
                  <a:lnTo>
                    <a:pt x="4618837" y="55537"/>
                  </a:lnTo>
                  <a:lnTo>
                    <a:pt x="4626203" y="44475"/>
                  </a:lnTo>
                  <a:close/>
                </a:path>
                <a:path extrusionOk="0" h="304165" w="9068435">
                  <a:moveTo>
                    <a:pt x="4678172" y="251294"/>
                  </a:moveTo>
                  <a:lnTo>
                    <a:pt x="4677689" y="244513"/>
                  </a:lnTo>
                  <a:lnTo>
                    <a:pt x="4676064" y="245122"/>
                  </a:lnTo>
                  <a:lnTo>
                    <a:pt x="4674057" y="245351"/>
                  </a:lnTo>
                  <a:lnTo>
                    <a:pt x="4668672" y="245351"/>
                  </a:lnTo>
                  <a:lnTo>
                    <a:pt x="4654245" y="243547"/>
                  </a:lnTo>
                  <a:lnTo>
                    <a:pt x="4651070" y="243547"/>
                  </a:lnTo>
                  <a:lnTo>
                    <a:pt x="4644898" y="243547"/>
                  </a:lnTo>
                  <a:lnTo>
                    <a:pt x="4640389" y="245262"/>
                  </a:lnTo>
                  <a:lnTo>
                    <a:pt x="4640872" y="251993"/>
                  </a:lnTo>
                  <a:lnTo>
                    <a:pt x="4642523" y="251396"/>
                  </a:lnTo>
                  <a:lnTo>
                    <a:pt x="4644529" y="251167"/>
                  </a:lnTo>
                  <a:lnTo>
                    <a:pt x="4649952" y="251167"/>
                  </a:lnTo>
                  <a:lnTo>
                    <a:pt x="4664456" y="253009"/>
                  </a:lnTo>
                  <a:lnTo>
                    <a:pt x="4673739" y="253009"/>
                  </a:lnTo>
                  <a:lnTo>
                    <a:pt x="4678172" y="251294"/>
                  </a:lnTo>
                  <a:close/>
                </a:path>
                <a:path extrusionOk="0" h="304165" w="9068435">
                  <a:moveTo>
                    <a:pt x="5038826" y="81572"/>
                  </a:moveTo>
                  <a:lnTo>
                    <a:pt x="5024171" y="81572"/>
                  </a:lnTo>
                  <a:lnTo>
                    <a:pt x="5024171" y="96316"/>
                  </a:lnTo>
                  <a:lnTo>
                    <a:pt x="5038826" y="96316"/>
                  </a:lnTo>
                  <a:lnTo>
                    <a:pt x="5038826" y="81572"/>
                  </a:lnTo>
                  <a:close/>
                </a:path>
                <a:path extrusionOk="0" h="304165" w="9068435">
                  <a:moveTo>
                    <a:pt x="5296547" y="14960"/>
                  </a:moveTo>
                  <a:lnTo>
                    <a:pt x="5287657" y="15341"/>
                  </a:lnTo>
                  <a:lnTo>
                    <a:pt x="5279796" y="16687"/>
                  </a:lnTo>
                  <a:lnTo>
                    <a:pt x="5274792" y="20853"/>
                  </a:lnTo>
                  <a:lnTo>
                    <a:pt x="5274462" y="29718"/>
                  </a:lnTo>
                  <a:lnTo>
                    <a:pt x="5275465" y="29730"/>
                  </a:lnTo>
                  <a:lnTo>
                    <a:pt x="5283403" y="28663"/>
                  </a:lnTo>
                  <a:lnTo>
                    <a:pt x="5289385" y="25628"/>
                  </a:lnTo>
                  <a:lnTo>
                    <a:pt x="5293677" y="20967"/>
                  </a:lnTo>
                  <a:lnTo>
                    <a:pt x="5296547" y="14960"/>
                  </a:lnTo>
                  <a:close/>
                </a:path>
                <a:path extrusionOk="0" h="304165" w="9068435">
                  <a:moveTo>
                    <a:pt x="5512790" y="83566"/>
                  </a:moveTo>
                  <a:lnTo>
                    <a:pt x="5512117" y="76885"/>
                  </a:lnTo>
                  <a:lnTo>
                    <a:pt x="5509006" y="73545"/>
                  </a:lnTo>
                  <a:lnTo>
                    <a:pt x="5503850" y="73545"/>
                  </a:lnTo>
                  <a:lnTo>
                    <a:pt x="5499735" y="73545"/>
                  </a:lnTo>
                  <a:lnTo>
                    <a:pt x="5494325" y="75666"/>
                  </a:lnTo>
                  <a:lnTo>
                    <a:pt x="5487975" y="81572"/>
                  </a:lnTo>
                  <a:lnTo>
                    <a:pt x="5495125" y="85445"/>
                  </a:lnTo>
                  <a:lnTo>
                    <a:pt x="5500535" y="86906"/>
                  </a:lnTo>
                  <a:lnTo>
                    <a:pt x="5510352" y="86906"/>
                  </a:lnTo>
                  <a:lnTo>
                    <a:pt x="5512790" y="83566"/>
                  </a:lnTo>
                  <a:close/>
                </a:path>
                <a:path extrusionOk="0" h="304165" w="9068435">
                  <a:moveTo>
                    <a:pt x="5731713" y="162509"/>
                  </a:moveTo>
                  <a:lnTo>
                    <a:pt x="5731116" y="155778"/>
                  </a:lnTo>
                  <a:lnTo>
                    <a:pt x="5729541" y="156362"/>
                  </a:lnTo>
                  <a:lnTo>
                    <a:pt x="5727598" y="156578"/>
                  </a:lnTo>
                  <a:lnTo>
                    <a:pt x="5722264" y="156578"/>
                  </a:lnTo>
                  <a:lnTo>
                    <a:pt x="5707646" y="154711"/>
                  </a:lnTo>
                  <a:lnTo>
                    <a:pt x="5704433" y="154711"/>
                  </a:lnTo>
                  <a:lnTo>
                    <a:pt x="5698287" y="154711"/>
                  </a:lnTo>
                  <a:lnTo>
                    <a:pt x="5693816" y="156425"/>
                  </a:lnTo>
                  <a:lnTo>
                    <a:pt x="5694299" y="163144"/>
                  </a:lnTo>
                  <a:lnTo>
                    <a:pt x="5695861" y="162572"/>
                  </a:lnTo>
                  <a:lnTo>
                    <a:pt x="5697804" y="162356"/>
                  </a:lnTo>
                  <a:lnTo>
                    <a:pt x="5703151" y="162356"/>
                  </a:lnTo>
                  <a:lnTo>
                    <a:pt x="5717870" y="164223"/>
                  </a:lnTo>
                  <a:lnTo>
                    <a:pt x="5727268" y="164223"/>
                  </a:lnTo>
                  <a:lnTo>
                    <a:pt x="5731713" y="162509"/>
                  </a:lnTo>
                  <a:close/>
                </a:path>
                <a:path extrusionOk="0" h="304165" w="9068435">
                  <a:moveTo>
                    <a:pt x="5900585" y="207518"/>
                  </a:moveTo>
                  <a:lnTo>
                    <a:pt x="5897054" y="197688"/>
                  </a:lnTo>
                  <a:lnTo>
                    <a:pt x="5889256" y="189166"/>
                  </a:lnTo>
                  <a:lnTo>
                    <a:pt x="5879249" y="183184"/>
                  </a:lnTo>
                  <a:lnTo>
                    <a:pt x="5869051" y="180911"/>
                  </a:lnTo>
                  <a:lnTo>
                    <a:pt x="5862561" y="180911"/>
                  </a:lnTo>
                  <a:lnTo>
                    <a:pt x="5857354" y="184302"/>
                  </a:lnTo>
                  <a:lnTo>
                    <a:pt x="5856300" y="192760"/>
                  </a:lnTo>
                  <a:lnTo>
                    <a:pt x="5860021" y="191528"/>
                  </a:lnTo>
                  <a:lnTo>
                    <a:pt x="5863044" y="191008"/>
                  </a:lnTo>
                  <a:lnTo>
                    <a:pt x="5872886" y="191008"/>
                  </a:lnTo>
                  <a:lnTo>
                    <a:pt x="5884088" y="209194"/>
                  </a:lnTo>
                  <a:lnTo>
                    <a:pt x="5893955" y="209194"/>
                  </a:lnTo>
                  <a:lnTo>
                    <a:pt x="5896927" y="208699"/>
                  </a:lnTo>
                  <a:lnTo>
                    <a:pt x="5900585" y="207518"/>
                  </a:lnTo>
                  <a:close/>
                </a:path>
                <a:path extrusionOk="0" h="304165" w="9068435">
                  <a:moveTo>
                    <a:pt x="5922772" y="214998"/>
                  </a:moveTo>
                  <a:lnTo>
                    <a:pt x="5908052" y="214998"/>
                  </a:lnTo>
                  <a:lnTo>
                    <a:pt x="5908052" y="229755"/>
                  </a:lnTo>
                  <a:lnTo>
                    <a:pt x="5922772" y="229755"/>
                  </a:lnTo>
                  <a:lnTo>
                    <a:pt x="5922772" y="214998"/>
                  </a:lnTo>
                  <a:close/>
                </a:path>
                <a:path extrusionOk="0" h="304165" w="9068435">
                  <a:moveTo>
                    <a:pt x="6025781" y="185153"/>
                  </a:moveTo>
                  <a:lnTo>
                    <a:pt x="6023051" y="185254"/>
                  </a:lnTo>
                  <a:lnTo>
                    <a:pt x="6021743" y="185254"/>
                  </a:lnTo>
                  <a:lnTo>
                    <a:pt x="6013983" y="184835"/>
                  </a:lnTo>
                  <a:lnTo>
                    <a:pt x="6007163" y="183527"/>
                  </a:lnTo>
                  <a:lnTo>
                    <a:pt x="6001296" y="181279"/>
                  </a:lnTo>
                  <a:lnTo>
                    <a:pt x="5996368" y="178015"/>
                  </a:lnTo>
                  <a:lnTo>
                    <a:pt x="5996165" y="187274"/>
                  </a:lnTo>
                  <a:lnTo>
                    <a:pt x="5999340" y="193979"/>
                  </a:lnTo>
                  <a:lnTo>
                    <a:pt x="6004763" y="198043"/>
                  </a:lnTo>
                  <a:lnTo>
                    <a:pt x="6011253" y="199415"/>
                  </a:lnTo>
                  <a:lnTo>
                    <a:pt x="6018263" y="199415"/>
                  </a:lnTo>
                  <a:lnTo>
                    <a:pt x="6025146" y="194779"/>
                  </a:lnTo>
                  <a:lnTo>
                    <a:pt x="6025781" y="185153"/>
                  </a:lnTo>
                  <a:close/>
                </a:path>
                <a:path extrusionOk="0" h="304165" w="9068435">
                  <a:moveTo>
                    <a:pt x="6357264" y="96316"/>
                  </a:moveTo>
                  <a:lnTo>
                    <a:pt x="6348463" y="96824"/>
                  </a:lnTo>
                  <a:lnTo>
                    <a:pt x="6340576" y="98209"/>
                  </a:lnTo>
                  <a:lnTo>
                    <a:pt x="6335496" y="102336"/>
                  </a:lnTo>
                  <a:lnTo>
                    <a:pt x="6335077" y="111061"/>
                  </a:lnTo>
                  <a:lnTo>
                    <a:pt x="6336995" y="111125"/>
                  </a:lnTo>
                  <a:lnTo>
                    <a:pt x="6348374" y="111125"/>
                  </a:lnTo>
                  <a:lnTo>
                    <a:pt x="6354267" y="105168"/>
                  </a:lnTo>
                  <a:lnTo>
                    <a:pt x="6357264" y="96316"/>
                  </a:lnTo>
                  <a:close/>
                </a:path>
                <a:path extrusionOk="0" h="304165" w="9068435">
                  <a:moveTo>
                    <a:pt x="6394056" y="229755"/>
                  </a:moveTo>
                  <a:lnTo>
                    <a:pt x="6392354" y="229031"/>
                  </a:lnTo>
                  <a:lnTo>
                    <a:pt x="6390640" y="228714"/>
                  </a:lnTo>
                  <a:lnTo>
                    <a:pt x="6388925" y="228714"/>
                  </a:lnTo>
                  <a:lnTo>
                    <a:pt x="6379375" y="231965"/>
                  </a:lnTo>
                  <a:lnTo>
                    <a:pt x="6372885" y="239318"/>
                  </a:lnTo>
                  <a:lnTo>
                    <a:pt x="6372034" y="247192"/>
                  </a:lnTo>
                  <a:lnTo>
                    <a:pt x="6379362" y="251993"/>
                  </a:lnTo>
                  <a:lnTo>
                    <a:pt x="6382029" y="245376"/>
                  </a:lnTo>
                  <a:lnTo>
                    <a:pt x="6386398" y="240525"/>
                  </a:lnTo>
                  <a:lnTo>
                    <a:pt x="6390919" y="235851"/>
                  </a:lnTo>
                  <a:lnTo>
                    <a:pt x="6394056" y="229755"/>
                  </a:lnTo>
                  <a:close/>
                </a:path>
                <a:path extrusionOk="0" h="304165" w="9068435">
                  <a:moveTo>
                    <a:pt x="6651879" y="207518"/>
                  </a:moveTo>
                  <a:lnTo>
                    <a:pt x="6650787" y="207657"/>
                  </a:lnTo>
                  <a:lnTo>
                    <a:pt x="6649771" y="207721"/>
                  </a:lnTo>
                  <a:lnTo>
                    <a:pt x="6643535" y="207721"/>
                  </a:lnTo>
                  <a:lnTo>
                    <a:pt x="6629705" y="200164"/>
                  </a:lnTo>
                  <a:lnTo>
                    <a:pt x="6624561" y="200164"/>
                  </a:lnTo>
                  <a:lnTo>
                    <a:pt x="6623253" y="200190"/>
                  </a:lnTo>
                  <a:lnTo>
                    <a:pt x="6622555" y="200253"/>
                  </a:lnTo>
                  <a:lnTo>
                    <a:pt x="6622326" y="209486"/>
                  </a:lnTo>
                  <a:lnTo>
                    <a:pt x="6625476" y="216141"/>
                  </a:lnTo>
                  <a:lnTo>
                    <a:pt x="6630860" y="220167"/>
                  </a:lnTo>
                  <a:lnTo>
                    <a:pt x="6637337" y="221526"/>
                  </a:lnTo>
                  <a:lnTo>
                    <a:pt x="6644348" y="221526"/>
                  </a:lnTo>
                  <a:lnTo>
                    <a:pt x="6651244" y="216954"/>
                  </a:lnTo>
                  <a:lnTo>
                    <a:pt x="6651879" y="207518"/>
                  </a:lnTo>
                  <a:close/>
                </a:path>
                <a:path extrusionOk="0" h="304165" w="9068435">
                  <a:moveTo>
                    <a:pt x="6997992" y="22225"/>
                  </a:moveTo>
                  <a:lnTo>
                    <a:pt x="6989254" y="22694"/>
                  </a:lnTo>
                  <a:lnTo>
                    <a:pt x="6981469" y="24079"/>
                  </a:lnTo>
                  <a:lnTo>
                    <a:pt x="6976491" y="28232"/>
                  </a:lnTo>
                  <a:lnTo>
                    <a:pt x="6976161" y="36969"/>
                  </a:lnTo>
                  <a:lnTo>
                    <a:pt x="6978053" y="37020"/>
                  </a:lnTo>
                  <a:lnTo>
                    <a:pt x="6989445" y="37020"/>
                  </a:lnTo>
                  <a:lnTo>
                    <a:pt x="6994982" y="30975"/>
                  </a:lnTo>
                  <a:lnTo>
                    <a:pt x="6997992" y="22225"/>
                  </a:lnTo>
                  <a:close/>
                </a:path>
                <a:path extrusionOk="0" h="304165" w="9068435">
                  <a:moveTo>
                    <a:pt x="7778928" y="163144"/>
                  </a:moveTo>
                  <a:lnTo>
                    <a:pt x="7771473" y="140919"/>
                  </a:lnTo>
                  <a:lnTo>
                    <a:pt x="7754798" y="144373"/>
                  </a:lnTo>
                  <a:lnTo>
                    <a:pt x="7742542" y="152374"/>
                  </a:lnTo>
                  <a:lnTo>
                    <a:pt x="7733728" y="163918"/>
                  </a:lnTo>
                  <a:lnTo>
                    <a:pt x="7727391" y="178015"/>
                  </a:lnTo>
                  <a:lnTo>
                    <a:pt x="7734757" y="181737"/>
                  </a:lnTo>
                  <a:lnTo>
                    <a:pt x="7741247" y="183388"/>
                  </a:lnTo>
                  <a:lnTo>
                    <a:pt x="7747076" y="183388"/>
                  </a:lnTo>
                  <a:lnTo>
                    <a:pt x="7756322" y="181902"/>
                  </a:lnTo>
                  <a:lnTo>
                    <a:pt x="7764551" y="177723"/>
                  </a:lnTo>
                  <a:lnTo>
                    <a:pt x="7772019" y="171323"/>
                  </a:lnTo>
                  <a:lnTo>
                    <a:pt x="7778928" y="163144"/>
                  </a:lnTo>
                  <a:close/>
                </a:path>
                <a:path extrusionOk="0" h="304165" w="9068435">
                  <a:moveTo>
                    <a:pt x="8095729" y="140919"/>
                  </a:moveTo>
                  <a:lnTo>
                    <a:pt x="8081048" y="140919"/>
                  </a:lnTo>
                  <a:lnTo>
                    <a:pt x="8081048" y="155778"/>
                  </a:lnTo>
                  <a:lnTo>
                    <a:pt x="8095729" y="155778"/>
                  </a:lnTo>
                  <a:lnTo>
                    <a:pt x="8095729" y="140919"/>
                  </a:lnTo>
                  <a:close/>
                </a:path>
                <a:path extrusionOk="0" h="304165" w="9068435">
                  <a:moveTo>
                    <a:pt x="8228381" y="89179"/>
                  </a:moveTo>
                  <a:lnTo>
                    <a:pt x="8220151" y="87312"/>
                  </a:lnTo>
                  <a:lnTo>
                    <a:pt x="8209712" y="84302"/>
                  </a:lnTo>
                  <a:lnTo>
                    <a:pt x="8198294" y="81508"/>
                  </a:lnTo>
                  <a:lnTo>
                    <a:pt x="8187080" y="80276"/>
                  </a:lnTo>
                  <a:lnTo>
                    <a:pt x="8179435" y="80276"/>
                  </a:lnTo>
                  <a:lnTo>
                    <a:pt x="8172856" y="82511"/>
                  </a:lnTo>
                  <a:lnTo>
                    <a:pt x="8169338" y="89179"/>
                  </a:lnTo>
                  <a:lnTo>
                    <a:pt x="8172082" y="98183"/>
                  </a:lnTo>
                  <a:lnTo>
                    <a:pt x="8179740" y="101396"/>
                  </a:lnTo>
                  <a:lnTo>
                    <a:pt x="8188947" y="101396"/>
                  </a:lnTo>
                  <a:lnTo>
                    <a:pt x="8199285" y="100279"/>
                  </a:lnTo>
                  <a:lnTo>
                    <a:pt x="8209928" y="97396"/>
                  </a:lnTo>
                  <a:lnTo>
                    <a:pt x="8219922" y="93472"/>
                  </a:lnTo>
                  <a:lnTo>
                    <a:pt x="8228381" y="89179"/>
                  </a:lnTo>
                  <a:close/>
                </a:path>
                <a:path extrusionOk="0" h="304165" w="9068435">
                  <a:moveTo>
                    <a:pt x="8537689" y="237248"/>
                  </a:moveTo>
                  <a:lnTo>
                    <a:pt x="8527923" y="238467"/>
                  </a:lnTo>
                  <a:lnTo>
                    <a:pt x="8519528" y="241122"/>
                  </a:lnTo>
                  <a:lnTo>
                    <a:pt x="8512810" y="245516"/>
                  </a:lnTo>
                  <a:lnTo>
                    <a:pt x="8508047" y="251993"/>
                  </a:lnTo>
                  <a:lnTo>
                    <a:pt x="8510918" y="252349"/>
                  </a:lnTo>
                  <a:lnTo>
                    <a:pt x="8513597" y="252526"/>
                  </a:lnTo>
                  <a:lnTo>
                    <a:pt x="8516087" y="252526"/>
                  </a:lnTo>
                  <a:lnTo>
                    <a:pt x="8524418" y="251663"/>
                  </a:lnTo>
                  <a:lnTo>
                    <a:pt x="8530869" y="248945"/>
                  </a:lnTo>
                  <a:lnTo>
                    <a:pt x="8535340" y="244208"/>
                  </a:lnTo>
                  <a:lnTo>
                    <a:pt x="8537689" y="237248"/>
                  </a:lnTo>
                  <a:close/>
                </a:path>
                <a:path extrusionOk="0" h="304165" w="9068435">
                  <a:moveTo>
                    <a:pt x="8608593" y="25222"/>
                  </a:moveTo>
                  <a:lnTo>
                    <a:pt x="8606904" y="19710"/>
                  </a:lnTo>
                  <a:lnTo>
                    <a:pt x="8596655" y="14960"/>
                  </a:lnTo>
                  <a:lnTo>
                    <a:pt x="8594319" y="26568"/>
                  </a:lnTo>
                  <a:lnTo>
                    <a:pt x="8591855" y="34340"/>
                  </a:lnTo>
                  <a:lnTo>
                    <a:pt x="8593607" y="39814"/>
                  </a:lnTo>
                  <a:lnTo>
                    <a:pt x="8603882" y="44462"/>
                  </a:lnTo>
                  <a:lnTo>
                    <a:pt x="8606117" y="32981"/>
                  </a:lnTo>
                  <a:lnTo>
                    <a:pt x="8608593" y="25222"/>
                  </a:lnTo>
                  <a:close/>
                </a:path>
                <a:path extrusionOk="0" h="304165" w="9068435">
                  <a:moveTo>
                    <a:pt x="8662860" y="192760"/>
                  </a:moveTo>
                  <a:lnTo>
                    <a:pt x="8655723" y="188887"/>
                  </a:lnTo>
                  <a:lnTo>
                    <a:pt x="8650300" y="187439"/>
                  </a:lnTo>
                  <a:lnTo>
                    <a:pt x="8646401" y="187439"/>
                  </a:lnTo>
                  <a:lnTo>
                    <a:pt x="8640483" y="187439"/>
                  </a:lnTo>
                  <a:lnTo>
                    <a:pt x="8638057" y="190779"/>
                  </a:lnTo>
                  <a:lnTo>
                    <a:pt x="8638718" y="197459"/>
                  </a:lnTo>
                  <a:lnTo>
                    <a:pt x="8641817" y="200799"/>
                  </a:lnTo>
                  <a:lnTo>
                    <a:pt x="8651088" y="200799"/>
                  </a:lnTo>
                  <a:lnTo>
                    <a:pt x="8656498" y="198678"/>
                  </a:lnTo>
                  <a:lnTo>
                    <a:pt x="8662860" y="192760"/>
                  </a:lnTo>
                  <a:close/>
                </a:path>
                <a:path extrusionOk="0" h="304165" w="9068435">
                  <a:moveTo>
                    <a:pt x="8705380" y="72974"/>
                  </a:moveTo>
                  <a:lnTo>
                    <a:pt x="8699703" y="66814"/>
                  </a:lnTo>
                  <a:lnTo>
                    <a:pt x="8689746" y="72847"/>
                  </a:lnTo>
                  <a:lnTo>
                    <a:pt x="8687244" y="77203"/>
                  </a:lnTo>
                  <a:lnTo>
                    <a:pt x="8689873" y="79844"/>
                  </a:lnTo>
                  <a:lnTo>
                    <a:pt x="8695309" y="80733"/>
                  </a:lnTo>
                  <a:lnTo>
                    <a:pt x="8701062" y="79883"/>
                  </a:lnTo>
                  <a:lnTo>
                    <a:pt x="8705126" y="77317"/>
                  </a:lnTo>
                  <a:lnTo>
                    <a:pt x="8705380" y="72974"/>
                  </a:lnTo>
                  <a:close/>
                </a:path>
                <a:path extrusionOk="0" h="304165" w="9068435">
                  <a:moveTo>
                    <a:pt x="8765845" y="126161"/>
                  </a:moveTo>
                  <a:lnTo>
                    <a:pt x="8756561" y="119735"/>
                  </a:lnTo>
                  <a:lnTo>
                    <a:pt x="8749627" y="117398"/>
                  </a:lnTo>
                  <a:lnTo>
                    <a:pt x="8744826" y="117398"/>
                  </a:lnTo>
                  <a:lnTo>
                    <a:pt x="8738464" y="117398"/>
                  </a:lnTo>
                  <a:lnTo>
                    <a:pt x="8735835" y="121500"/>
                  </a:lnTo>
                  <a:lnTo>
                    <a:pt x="8737092" y="129692"/>
                  </a:lnTo>
                  <a:lnTo>
                    <a:pt x="8740991" y="133781"/>
                  </a:lnTo>
                  <a:lnTo>
                    <a:pt x="8752383" y="133781"/>
                  </a:lnTo>
                  <a:lnTo>
                    <a:pt x="8758504" y="131724"/>
                  </a:lnTo>
                  <a:lnTo>
                    <a:pt x="8765845" y="126161"/>
                  </a:lnTo>
                  <a:close/>
                </a:path>
                <a:path extrusionOk="0" h="304165" w="9068435">
                  <a:moveTo>
                    <a:pt x="9031160" y="89179"/>
                  </a:moveTo>
                  <a:lnTo>
                    <a:pt x="9028405" y="77050"/>
                  </a:lnTo>
                  <a:lnTo>
                    <a:pt x="9018587" y="71996"/>
                  </a:lnTo>
                  <a:lnTo>
                    <a:pt x="9005837" y="69938"/>
                  </a:lnTo>
                  <a:lnTo>
                    <a:pt x="8994318" y="66814"/>
                  </a:lnTo>
                  <a:lnTo>
                    <a:pt x="8997874" y="76885"/>
                  </a:lnTo>
                  <a:lnTo>
                    <a:pt x="9004414" y="85280"/>
                  </a:lnTo>
                  <a:lnTo>
                    <a:pt x="9012669" y="91020"/>
                  </a:lnTo>
                  <a:lnTo>
                    <a:pt x="9021407" y="93154"/>
                  </a:lnTo>
                  <a:lnTo>
                    <a:pt x="9025014" y="93154"/>
                  </a:lnTo>
                  <a:lnTo>
                    <a:pt x="9028405" y="91935"/>
                  </a:lnTo>
                  <a:lnTo>
                    <a:pt x="9031160" y="89179"/>
                  </a:lnTo>
                  <a:close/>
                </a:path>
                <a:path extrusionOk="0" h="304165" w="9068435">
                  <a:moveTo>
                    <a:pt x="9067978" y="140919"/>
                  </a:moveTo>
                  <a:lnTo>
                    <a:pt x="9067749" y="131762"/>
                  </a:lnTo>
                  <a:lnTo>
                    <a:pt x="9067597" y="122580"/>
                  </a:lnTo>
                  <a:lnTo>
                    <a:pt x="9065755" y="115100"/>
                  </a:lnTo>
                  <a:lnTo>
                    <a:pt x="9060472" y="111074"/>
                  </a:lnTo>
                  <a:lnTo>
                    <a:pt x="9055240" y="119621"/>
                  </a:lnTo>
                  <a:lnTo>
                    <a:pt x="9054224" y="128930"/>
                  </a:lnTo>
                  <a:lnTo>
                    <a:pt x="9058199" y="136779"/>
                  </a:lnTo>
                  <a:lnTo>
                    <a:pt x="9067978" y="140919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16" name="Google Shape;9516;gefe2f4b35a_0_4785"/>
            <p:cNvSpPr/>
            <p:nvPr/>
          </p:nvSpPr>
          <p:spPr>
            <a:xfrm>
              <a:off x="59270" y="7357681"/>
              <a:ext cx="8381365" cy="313054"/>
            </a:xfrm>
            <a:custGeom>
              <a:rect b="b" l="l" r="r" t="t"/>
              <a:pathLst>
                <a:path extrusionOk="0" h="313054" w="8381365">
                  <a:moveTo>
                    <a:pt x="29641" y="82804"/>
                  </a:moveTo>
                  <a:lnTo>
                    <a:pt x="27025" y="82537"/>
                  </a:lnTo>
                  <a:lnTo>
                    <a:pt x="24536" y="82397"/>
                  </a:lnTo>
                  <a:lnTo>
                    <a:pt x="22199" y="82397"/>
                  </a:lnTo>
                  <a:lnTo>
                    <a:pt x="12090" y="83578"/>
                  </a:lnTo>
                  <a:lnTo>
                    <a:pt x="4749" y="87452"/>
                  </a:lnTo>
                  <a:lnTo>
                    <a:pt x="584" y="94488"/>
                  </a:lnTo>
                  <a:lnTo>
                    <a:pt x="0" y="105156"/>
                  </a:lnTo>
                  <a:lnTo>
                    <a:pt x="2362" y="105232"/>
                  </a:lnTo>
                  <a:lnTo>
                    <a:pt x="12814" y="103212"/>
                  </a:lnTo>
                  <a:lnTo>
                    <a:pt x="19989" y="97980"/>
                  </a:lnTo>
                  <a:lnTo>
                    <a:pt x="25158" y="90766"/>
                  </a:lnTo>
                  <a:lnTo>
                    <a:pt x="29641" y="82804"/>
                  </a:lnTo>
                  <a:close/>
                </a:path>
                <a:path extrusionOk="0" h="313054" w="8381365">
                  <a:moveTo>
                    <a:pt x="172694" y="285838"/>
                  </a:moveTo>
                  <a:lnTo>
                    <a:pt x="169443" y="275577"/>
                  </a:lnTo>
                  <a:lnTo>
                    <a:pt x="171132" y="282105"/>
                  </a:lnTo>
                  <a:lnTo>
                    <a:pt x="168021" y="283756"/>
                  </a:lnTo>
                  <a:lnTo>
                    <a:pt x="160769" y="283756"/>
                  </a:lnTo>
                  <a:lnTo>
                    <a:pt x="149009" y="281952"/>
                  </a:lnTo>
                  <a:lnTo>
                    <a:pt x="141617" y="281952"/>
                  </a:lnTo>
                  <a:lnTo>
                    <a:pt x="138391" y="283667"/>
                  </a:lnTo>
                  <a:lnTo>
                    <a:pt x="140119" y="290449"/>
                  </a:lnTo>
                  <a:lnTo>
                    <a:pt x="145999" y="293687"/>
                  </a:lnTo>
                  <a:lnTo>
                    <a:pt x="147967" y="300913"/>
                  </a:lnTo>
                  <a:lnTo>
                    <a:pt x="149694" y="308483"/>
                  </a:lnTo>
                  <a:lnTo>
                    <a:pt x="154774" y="312686"/>
                  </a:lnTo>
                  <a:lnTo>
                    <a:pt x="155587" y="299770"/>
                  </a:lnTo>
                  <a:lnTo>
                    <a:pt x="164820" y="292366"/>
                  </a:lnTo>
                  <a:lnTo>
                    <a:pt x="172694" y="285838"/>
                  </a:lnTo>
                  <a:close/>
                </a:path>
                <a:path extrusionOk="0" h="313054" w="8381365">
                  <a:moveTo>
                    <a:pt x="272453" y="260832"/>
                  </a:moveTo>
                  <a:lnTo>
                    <a:pt x="266992" y="260489"/>
                  </a:lnTo>
                  <a:lnTo>
                    <a:pt x="264426" y="260489"/>
                  </a:lnTo>
                  <a:lnTo>
                    <a:pt x="246595" y="262674"/>
                  </a:lnTo>
                  <a:lnTo>
                    <a:pt x="232575" y="268808"/>
                  </a:lnTo>
                  <a:lnTo>
                    <a:pt x="221818" y="278269"/>
                  </a:lnTo>
                  <a:lnTo>
                    <a:pt x="213779" y="290449"/>
                  </a:lnTo>
                  <a:lnTo>
                    <a:pt x="218592" y="291223"/>
                  </a:lnTo>
                  <a:lnTo>
                    <a:pt x="222986" y="291592"/>
                  </a:lnTo>
                  <a:lnTo>
                    <a:pt x="227025" y="291592"/>
                  </a:lnTo>
                  <a:lnTo>
                    <a:pt x="243586" y="289090"/>
                  </a:lnTo>
                  <a:lnTo>
                    <a:pt x="255905" y="282359"/>
                  </a:lnTo>
                  <a:lnTo>
                    <a:pt x="265150" y="272554"/>
                  </a:lnTo>
                  <a:lnTo>
                    <a:pt x="272453" y="260832"/>
                  </a:lnTo>
                  <a:close/>
                </a:path>
                <a:path extrusionOk="0" h="313054" w="8381365">
                  <a:moveTo>
                    <a:pt x="294589" y="223850"/>
                  </a:moveTo>
                  <a:lnTo>
                    <a:pt x="292481" y="224091"/>
                  </a:lnTo>
                  <a:lnTo>
                    <a:pt x="280149" y="224091"/>
                  </a:lnTo>
                  <a:lnTo>
                    <a:pt x="279349" y="213207"/>
                  </a:lnTo>
                  <a:lnTo>
                    <a:pt x="272465" y="208749"/>
                  </a:lnTo>
                  <a:lnTo>
                    <a:pt x="271576" y="215353"/>
                  </a:lnTo>
                  <a:lnTo>
                    <a:pt x="265328" y="216585"/>
                  </a:lnTo>
                  <a:lnTo>
                    <a:pt x="255485" y="216585"/>
                  </a:lnTo>
                  <a:lnTo>
                    <a:pt x="250596" y="216357"/>
                  </a:lnTo>
                  <a:lnTo>
                    <a:pt x="251790" y="225679"/>
                  </a:lnTo>
                  <a:lnTo>
                    <a:pt x="257441" y="232625"/>
                  </a:lnTo>
                  <a:lnTo>
                    <a:pt x="265899" y="236969"/>
                  </a:lnTo>
                  <a:lnTo>
                    <a:pt x="275501" y="238467"/>
                  </a:lnTo>
                  <a:lnTo>
                    <a:pt x="285064" y="238467"/>
                  </a:lnTo>
                  <a:lnTo>
                    <a:pt x="293865" y="233934"/>
                  </a:lnTo>
                  <a:lnTo>
                    <a:pt x="294589" y="223850"/>
                  </a:lnTo>
                  <a:close/>
                </a:path>
                <a:path extrusionOk="0" h="313054" w="8381365">
                  <a:moveTo>
                    <a:pt x="478777" y="75539"/>
                  </a:moveTo>
                  <a:lnTo>
                    <a:pt x="472757" y="74447"/>
                  </a:lnTo>
                  <a:lnTo>
                    <a:pt x="468020" y="73990"/>
                  </a:lnTo>
                  <a:lnTo>
                    <a:pt x="464350" y="73990"/>
                  </a:lnTo>
                  <a:lnTo>
                    <a:pt x="455777" y="73990"/>
                  </a:lnTo>
                  <a:lnTo>
                    <a:pt x="453097" y="76479"/>
                  </a:lnTo>
                  <a:lnTo>
                    <a:pt x="454609" y="81432"/>
                  </a:lnTo>
                  <a:lnTo>
                    <a:pt x="458787" y="83921"/>
                  </a:lnTo>
                  <a:lnTo>
                    <a:pt x="468706" y="83921"/>
                  </a:lnTo>
                  <a:lnTo>
                    <a:pt x="474306" y="81788"/>
                  </a:lnTo>
                  <a:lnTo>
                    <a:pt x="478777" y="75539"/>
                  </a:lnTo>
                  <a:close/>
                </a:path>
                <a:path extrusionOk="0" h="313054" w="8381365">
                  <a:moveTo>
                    <a:pt x="486905" y="296037"/>
                  </a:moveTo>
                  <a:lnTo>
                    <a:pt x="486270" y="290449"/>
                  </a:lnTo>
                  <a:lnTo>
                    <a:pt x="484860" y="290677"/>
                  </a:lnTo>
                  <a:lnTo>
                    <a:pt x="483590" y="290766"/>
                  </a:lnTo>
                  <a:lnTo>
                    <a:pt x="476669" y="290766"/>
                  </a:lnTo>
                  <a:lnTo>
                    <a:pt x="463321" y="281482"/>
                  </a:lnTo>
                  <a:lnTo>
                    <a:pt x="457720" y="281482"/>
                  </a:lnTo>
                  <a:lnTo>
                    <a:pt x="455396" y="281482"/>
                  </a:lnTo>
                  <a:lnTo>
                    <a:pt x="452678" y="281876"/>
                  </a:lnTo>
                  <a:lnTo>
                    <a:pt x="449389" y="282854"/>
                  </a:lnTo>
                  <a:lnTo>
                    <a:pt x="447890" y="290563"/>
                  </a:lnTo>
                  <a:lnTo>
                    <a:pt x="451281" y="295770"/>
                  </a:lnTo>
                  <a:lnTo>
                    <a:pt x="457962" y="298729"/>
                  </a:lnTo>
                  <a:lnTo>
                    <a:pt x="466356" y="299669"/>
                  </a:lnTo>
                  <a:lnTo>
                    <a:pt x="476516" y="299669"/>
                  </a:lnTo>
                  <a:lnTo>
                    <a:pt x="486905" y="296037"/>
                  </a:lnTo>
                  <a:close/>
                </a:path>
                <a:path extrusionOk="0" h="313054" w="8381365">
                  <a:moveTo>
                    <a:pt x="559866" y="97675"/>
                  </a:moveTo>
                  <a:lnTo>
                    <a:pt x="550951" y="98107"/>
                  </a:lnTo>
                  <a:lnTo>
                    <a:pt x="543090" y="99491"/>
                  </a:lnTo>
                  <a:lnTo>
                    <a:pt x="538073" y="103720"/>
                  </a:lnTo>
                  <a:lnTo>
                    <a:pt x="537718" y="112661"/>
                  </a:lnTo>
                  <a:lnTo>
                    <a:pt x="538734" y="112674"/>
                  </a:lnTo>
                  <a:lnTo>
                    <a:pt x="546671" y="111582"/>
                  </a:lnTo>
                  <a:lnTo>
                    <a:pt x="552653" y="108534"/>
                  </a:lnTo>
                  <a:lnTo>
                    <a:pt x="556971" y="103797"/>
                  </a:lnTo>
                  <a:lnTo>
                    <a:pt x="559866" y="97675"/>
                  </a:lnTo>
                  <a:close/>
                </a:path>
                <a:path extrusionOk="0" h="313054" w="8381365">
                  <a:moveTo>
                    <a:pt x="582041" y="216344"/>
                  </a:moveTo>
                  <a:lnTo>
                    <a:pt x="579348" y="215938"/>
                  </a:lnTo>
                  <a:lnTo>
                    <a:pt x="576884" y="215747"/>
                  </a:lnTo>
                  <a:lnTo>
                    <a:pt x="574598" y="215747"/>
                  </a:lnTo>
                  <a:lnTo>
                    <a:pt x="563473" y="217690"/>
                  </a:lnTo>
                  <a:lnTo>
                    <a:pt x="555574" y="222846"/>
                  </a:lnTo>
                  <a:lnTo>
                    <a:pt x="549833" y="230162"/>
                  </a:lnTo>
                  <a:lnTo>
                    <a:pt x="545211" y="238594"/>
                  </a:lnTo>
                  <a:lnTo>
                    <a:pt x="557542" y="236105"/>
                  </a:lnTo>
                  <a:lnTo>
                    <a:pt x="568185" y="232003"/>
                  </a:lnTo>
                  <a:lnTo>
                    <a:pt x="576554" y="225640"/>
                  </a:lnTo>
                  <a:lnTo>
                    <a:pt x="582041" y="216344"/>
                  </a:lnTo>
                  <a:close/>
                </a:path>
                <a:path extrusionOk="0" h="313054" w="8381365">
                  <a:moveTo>
                    <a:pt x="626287" y="211607"/>
                  </a:moveTo>
                  <a:lnTo>
                    <a:pt x="618896" y="201485"/>
                  </a:lnTo>
                  <a:lnTo>
                    <a:pt x="614133" y="209042"/>
                  </a:lnTo>
                  <a:lnTo>
                    <a:pt x="607517" y="213880"/>
                  </a:lnTo>
                  <a:lnTo>
                    <a:pt x="596836" y="213880"/>
                  </a:lnTo>
                  <a:lnTo>
                    <a:pt x="592899" y="212305"/>
                  </a:lnTo>
                  <a:lnTo>
                    <a:pt x="589229" y="208737"/>
                  </a:lnTo>
                  <a:lnTo>
                    <a:pt x="589495" y="217944"/>
                  </a:lnTo>
                  <a:lnTo>
                    <a:pt x="598741" y="238848"/>
                  </a:lnTo>
                  <a:lnTo>
                    <a:pt x="599757" y="238848"/>
                  </a:lnTo>
                  <a:lnTo>
                    <a:pt x="613054" y="234442"/>
                  </a:lnTo>
                  <a:lnTo>
                    <a:pt x="623125" y="223977"/>
                  </a:lnTo>
                  <a:lnTo>
                    <a:pt x="626287" y="211607"/>
                  </a:lnTo>
                  <a:close/>
                </a:path>
                <a:path extrusionOk="0" h="313054" w="8381365">
                  <a:moveTo>
                    <a:pt x="714425" y="23469"/>
                  </a:moveTo>
                  <a:lnTo>
                    <a:pt x="701357" y="26898"/>
                  </a:lnTo>
                  <a:lnTo>
                    <a:pt x="687984" y="30099"/>
                  </a:lnTo>
                  <a:lnTo>
                    <a:pt x="676808" y="35560"/>
                  </a:lnTo>
                  <a:lnTo>
                    <a:pt x="670344" y="45808"/>
                  </a:lnTo>
                  <a:lnTo>
                    <a:pt x="673684" y="49009"/>
                  </a:lnTo>
                  <a:lnTo>
                    <a:pt x="678027" y="50431"/>
                  </a:lnTo>
                  <a:lnTo>
                    <a:pt x="682675" y="50431"/>
                  </a:lnTo>
                  <a:lnTo>
                    <a:pt x="693013" y="48336"/>
                  </a:lnTo>
                  <a:lnTo>
                    <a:pt x="702792" y="42595"/>
                  </a:lnTo>
                  <a:lnTo>
                    <a:pt x="710450" y="34036"/>
                  </a:lnTo>
                  <a:lnTo>
                    <a:pt x="714425" y="23469"/>
                  </a:lnTo>
                  <a:close/>
                </a:path>
                <a:path extrusionOk="0" h="313054" w="8381365">
                  <a:moveTo>
                    <a:pt x="727316" y="274878"/>
                  </a:moveTo>
                  <a:lnTo>
                    <a:pt x="727036" y="269532"/>
                  </a:lnTo>
                  <a:lnTo>
                    <a:pt x="721906" y="260832"/>
                  </a:lnTo>
                  <a:lnTo>
                    <a:pt x="719645" y="266268"/>
                  </a:lnTo>
                  <a:lnTo>
                    <a:pt x="716114" y="268046"/>
                  </a:lnTo>
                  <a:lnTo>
                    <a:pt x="708139" y="268046"/>
                  </a:lnTo>
                  <a:lnTo>
                    <a:pt x="690981" y="261848"/>
                  </a:lnTo>
                  <a:lnTo>
                    <a:pt x="682320" y="261848"/>
                  </a:lnTo>
                  <a:lnTo>
                    <a:pt x="678510" y="264960"/>
                  </a:lnTo>
                  <a:lnTo>
                    <a:pt x="677633" y="275577"/>
                  </a:lnTo>
                  <a:lnTo>
                    <a:pt x="685076" y="275577"/>
                  </a:lnTo>
                  <a:lnTo>
                    <a:pt x="711695" y="278333"/>
                  </a:lnTo>
                  <a:lnTo>
                    <a:pt x="716661" y="278333"/>
                  </a:lnTo>
                  <a:lnTo>
                    <a:pt x="723569" y="277583"/>
                  </a:lnTo>
                  <a:lnTo>
                    <a:pt x="727316" y="274878"/>
                  </a:lnTo>
                  <a:close/>
                </a:path>
                <a:path extrusionOk="0" h="313054" w="8381365">
                  <a:moveTo>
                    <a:pt x="765149" y="79349"/>
                  </a:moveTo>
                  <a:lnTo>
                    <a:pt x="763955" y="73444"/>
                  </a:lnTo>
                  <a:lnTo>
                    <a:pt x="751268" y="68046"/>
                  </a:lnTo>
                  <a:lnTo>
                    <a:pt x="746112" y="76530"/>
                  </a:lnTo>
                  <a:lnTo>
                    <a:pt x="745159" y="82092"/>
                  </a:lnTo>
                  <a:lnTo>
                    <a:pt x="747293" y="85140"/>
                  </a:lnTo>
                  <a:lnTo>
                    <a:pt x="751408" y="86067"/>
                  </a:lnTo>
                  <a:lnTo>
                    <a:pt x="759434" y="84112"/>
                  </a:lnTo>
                  <a:lnTo>
                    <a:pt x="765149" y="79349"/>
                  </a:lnTo>
                  <a:close/>
                </a:path>
                <a:path extrusionOk="0" h="313054" w="8381365">
                  <a:moveTo>
                    <a:pt x="863155" y="165646"/>
                  </a:moveTo>
                  <a:lnTo>
                    <a:pt x="854544" y="164503"/>
                  </a:lnTo>
                  <a:lnTo>
                    <a:pt x="845769" y="172288"/>
                  </a:lnTo>
                  <a:lnTo>
                    <a:pt x="832154" y="175171"/>
                  </a:lnTo>
                  <a:lnTo>
                    <a:pt x="820534" y="180073"/>
                  </a:lnTo>
                  <a:lnTo>
                    <a:pt x="817740" y="193878"/>
                  </a:lnTo>
                  <a:lnTo>
                    <a:pt x="825423" y="193890"/>
                  </a:lnTo>
                  <a:lnTo>
                    <a:pt x="844600" y="185381"/>
                  </a:lnTo>
                  <a:lnTo>
                    <a:pt x="854468" y="185381"/>
                  </a:lnTo>
                  <a:lnTo>
                    <a:pt x="857834" y="185775"/>
                  </a:lnTo>
                  <a:lnTo>
                    <a:pt x="861745" y="186740"/>
                  </a:lnTo>
                  <a:lnTo>
                    <a:pt x="860628" y="177749"/>
                  </a:lnTo>
                  <a:lnTo>
                    <a:pt x="863155" y="165646"/>
                  </a:lnTo>
                  <a:close/>
                </a:path>
                <a:path extrusionOk="0" h="313054" w="8381365">
                  <a:moveTo>
                    <a:pt x="893000" y="209321"/>
                  </a:moveTo>
                  <a:lnTo>
                    <a:pt x="890104" y="201396"/>
                  </a:lnTo>
                  <a:lnTo>
                    <a:pt x="884859" y="201396"/>
                  </a:lnTo>
                  <a:lnTo>
                    <a:pt x="884224" y="201422"/>
                  </a:lnTo>
                  <a:lnTo>
                    <a:pt x="883894" y="201485"/>
                  </a:lnTo>
                  <a:lnTo>
                    <a:pt x="883361" y="210121"/>
                  </a:lnTo>
                  <a:lnTo>
                    <a:pt x="880541" y="216496"/>
                  </a:lnTo>
                  <a:lnTo>
                    <a:pt x="877595" y="222745"/>
                  </a:lnTo>
                  <a:lnTo>
                    <a:pt x="876693" y="230987"/>
                  </a:lnTo>
                  <a:lnTo>
                    <a:pt x="879157" y="232435"/>
                  </a:lnTo>
                  <a:lnTo>
                    <a:pt x="881329" y="233070"/>
                  </a:lnTo>
                  <a:lnTo>
                    <a:pt x="889838" y="233070"/>
                  </a:lnTo>
                  <a:lnTo>
                    <a:pt x="892873" y="225145"/>
                  </a:lnTo>
                  <a:lnTo>
                    <a:pt x="893000" y="209321"/>
                  </a:lnTo>
                  <a:close/>
                </a:path>
                <a:path extrusionOk="0" h="313054" w="8381365">
                  <a:moveTo>
                    <a:pt x="920724" y="267970"/>
                  </a:moveTo>
                  <a:lnTo>
                    <a:pt x="915174" y="264223"/>
                  </a:lnTo>
                  <a:lnTo>
                    <a:pt x="908164" y="261861"/>
                  </a:lnTo>
                  <a:lnTo>
                    <a:pt x="899998" y="260642"/>
                  </a:lnTo>
                  <a:lnTo>
                    <a:pt x="891006" y="260286"/>
                  </a:lnTo>
                  <a:lnTo>
                    <a:pt x="886371" y="260286"/>
                  </a:lnTo>
                  <a:lnTo>
                    <a:pt x="876706" y="260832"/>
                  </a:lnTo>
                  <a:lnTo>
                    <a:pt x="875258" y="271627"/>
                  </a:lnTo>
                  <a:lnTo>
                    <a:pt x="877747" y="278714"/>
                  </a:lnTo>
                  <a:lnTo>
                    <a:pt x="883183" y="282587"/>
                  </a:lnTo>
                  <a:lnTo>
                    <a:pt x="890536" y="283768"/>
                  </a:lnTo>
                  <a:lnTo>
                    <a:pt x="900353" y="282371"/>
                  </a:lnTo>
                  <a:lnTo>
                    <a:pt x="909777" y="278714"/>
                  </a:lnTo>
                  <a:lnTo>
                    <a:pt x="917130" y="273634"/>
                  </a:lnTo>
                  <a:lnTo>
                    <a:pt x="920724" y="267970"/>
                  </a:lnTo>
                  <a:close/>
                </a:path>
                <a:path extrusionOk="0" h="313054" w="8381365">
                  <a:moveTo>
                    <a:pt x="966914" y="114211"/>
                  </a:moveTo>
                  <a:lnTo>
                    <a:pt x="957592" y="105156"/>
                  </a:lnTo>
                  <a:lnTo>
                    <a:pt x="952423" y="113322"/>
                  </a:lnTo>
                  <a:lnTo>
                    <a:pt x="944778" y="123532"/>
                  </a:lnTo>
                  <a:lnTo>
                    <a:pt x="941730" y="133832"/>
                  </a:lnTo>
                  <a:lnTo>
                    <a:pt x="950366" y="142252"/>
                  </a:lnTo>
                  <a:lnTo>
                    <a:pt x="952817" y="131330"/>
                  </a:lnTo>
                  <a:lnTo>
                    <a:pt x="961834" y="122453"/>
                  </a:lnTo>
                  <a:lnTo>
                    <a:pt x="966914" y="114211"/>
                  </a:lnTo>
                  <a:close/>
                </a:path>
                <a:path extrusionOk="0" h="313054" w="8381365">
                  <a:moveTo>
                    <a:pt x="1016558" y="156895"/>
                  </a:moveTo>
                  <a:lnTo>
                    <a:pt x="1016000" y="147066"/>
                  </a:lnTo>
                  <a:lnTo>
                    <a:pt x="1012672" y="140081"/>
                  </a:lnTo>
                  <a:lnTo>
                    <a:pt x="1006538" y="135915"/>
                  </a:lnTo>
                  <a:lnTo>
                    <a:pt x="997534" y="134531"/>
                  </a:lnTo>
                  <a:lnTo>
                    <a:pt x="994346" y="134658"/>
                  </a:lnTo>
                  <a:lnTo>
                    <a:pt x="993711" y="147396"/>
                  </a:lnTo>
                  <a:lnTo>
                    <a:pt x="978890" y="150355"/>
                  </a:lnTo>
                  <a:lnTo>
                    <a:pt x="966266" y="151015"/>
                  </a:lnTo>
                  <a:lnTo>
                    <a:pt x="972223" y="156895"/>
                  </a:lnTo>
                  <a:lnTo>
                    <a:pt x="1016558" y="156895"/>
                  </a:lnTo>
                  <a:close/>
                </a:path>
                <a:path extrusionOk="0" h="313054" w="8381365">
                  <a:moveTo>
                    <a:pt x="1038707" y="23456"/>
                  </a:moveTo>
                  <a:lnTo>
                    <a:pt x="1024039" y="23456"/>
                  </a:lnTo>
                  <a:lnTo>
                    <a:pt x="1024039" y="38544"/>
                  </a:lnTo>
                  <a:lnTo>
                    <a:pt x="1038707" y="38544"/>
                  </a:lnTo>
                  <a:lnTo>
                    <a:pt x="1038707" y="23456"/>
                  </a:lnTo>
                  <a:close/>
                </a:path>
                <a:path extrusionOk="0" h="313054" w="8381365">
                  <a:moveTo>
                    <a:pt x="1082776" y="134658"/>
                  </a:moveTo>
                  <a:lnTo>
                    <a:pt x="1074051" y="135813"/>
                  </a:lnTo>
                  <a:lnTo>
                    <a:pt x="1062012" y="133502"/>
                  </a:lnTo>
                  <a:lnTo>
                    <a:pt x="1060856" y="142265"/>
                  </a:lnTo>
                  <a:lnTo>
                    <a:pt x="1067308" y="144881"/>
                  </a:lnTo>
                  <a:lnTo>
                    <a:pt x="1072121" y="149237"/>
                  </a:lnTo>
                  <a:lnTo>
                    <a:pt x="1076782" y="153771"/>
                  </a:lnTo>
                  <a:lnTo>
                    <a:pt x="1082776" y="156895"/>
                  </a:lnTo>
                  <a:lnTo>
                    <a:pt x="1082776" y="134658"/>
                  </a:lnTo>
                  <a:close/>
                </a:path>
                <a:path extrusionOk="0" h="313054" w="8381365">
                  <a:moveTo>
                    <a:pt x="1186027" y="267982"/>
                  </a:moveTo>
                  <a:lnTo>
                    <a:pt x="1171714" y="272199"/>
                  </a:lnTo>
                  <a:lnTo>
                    <a:pt x="1157744" y="276720"/>
                  </a:lnTo>
                  <a:lnTo>
                    <a:pt x="1146822" y="284314"/>
                  </a:lnTo>
                  <a:lnTo>
                    <a:pt x="1141717" y="297815"/>
                  </a:lnTo>
                  <a:lnTo>
                    <a:pt x="1156779" y="294347"/>
                  </a:lnTo>
                  <a:lnTo>
                    <a:pt x="1169162" y="288175"/>
                  </a:lnTo>
                  <a:lnTo>
                    <a:pt x="1178902" y="279349"/>
                  </a:lnTo>
                  <a:lnTo>
                    <a:pt x="1186027" y="267982"/>
                  </a:lnTo>
                  <a:close/>
                </a:path>
                <a:path extrusionOk="0" h="313054" w="8381365">
                  <a:moveTo>
                    <a:pt x="1193190" y="201485"/>
                  </a:moveTo>
                  <a:lnTo>
                    <a:pt x="1191856" y="200152"/>
                  </a:lnTo>
                  <a:lnTo>
                    <a:pt x="1190167" y="199618"/>
                  </a:lnTo>
                  <a:lnTo>
                    <a:pt x="1188326" y="199618"/>
                  </a:lnTo>
                  <a:lnTo>
                    <a:pt x="1181392" y="199618"/>
                  </a:lnTo>
                  <a:lnTo>
                    <a:pt x="1172248" y="207200"/>
                  </a:lnTo>
                  <a:lnTo>
                    <a:pt x="1171359" y="208749"/>
                  </a:lnTo>
                  <a:lnTo>
                    <a:pt x="1169390" y="212445"/>
                  </a:lnTo>
                  <a:lnTo>
                    <a:pt x="1170724" y="213842"/>
                  </a:lnTo>
                  <a:lnTo>
                    <a:pt x="1173530" y="213842"/>
                  </a:lnTo>
                  <a:lnTo>
                    <a:pt x="1180109" y="212394"/>
                  </a:lnTo>
                  <a:lnTo>
                    <a:pt x="1187411" y="208965"/>
                  </a:lnTo>
                  <a:lnTo>
                    <a:pt x="1192695" y="204876"/>
                  </a:lnTo>
                  <a:lnTo>
                    <a:pt x="1193190" y="201485"/>
                  </a:lnTo>
                  <a:close/>
                </a:path>
                <a:path extrusionOk="0" h="313054" w="8381365">
                  <a:moveTo>
                    <a:pt x="1248727" y="193636"/>
                  </a:moveTo>
                  <a:lnTo>
                    <a:pt x="1237538" y="186740"/>
                  </a:lnTo>
                  <a:lnTo>
                    <a:pt x="1233017" y="195021"/>
                  </a:lnTo>
                  <a:lnTo>
                    <a:pt x="1226629" y="201536"/>
                  </a:lnTo>
                  <a:lnTo>
                    <a:pt x="1222019" y="209931"/>
                  </a:lnTo>
                  <a:lnTo>
                    <a:pt x="1222819" y="223850"/>
                  </a:lnTo>
                  <a:lnTo>
                    <a:pt x="1224864" y="223951"/>
                  </a:lnTo>
                  <a:lnTo>
                    <a:pt x="1239367" y="218503"/>
                  </a:lnTo>
                  <a:lnTo>
                    <a:pt x="1248321" y="206311"/>
                  </a:lnTo>
                  <a:lnTo>
                    <a:pt x="1248727" y="193636"/>
                  </a:lnTo>
                  <a:close/>
                </a:path>
                <a:path extrusionOk="0" h="313054" w="8381365">
                  <a:moveTo>
                    <a:pt x="1296555" y="97663"/>
                  </a:moveTo>
                  <a:lnTo>
                    <a:pt x="1292694" y="97320"/>
                  </a:lnTo>
                  <a:lnTo>
                    <a:pt x="1289177" y="97142"/>
                  </a:lnTo>
                  <a:lnTo>
                    <a:pt x="1285976" y="97142"/>
                  </a:lnTo>
                  <a:lnTo>
                    <a:pt x="1271739" y="98933"/>
                  </a:lnTo>
                  <a:lnTo>
                    <a:pt x="1263878" y="104444"/>
                  </a:lnTo>
                  <a:lnTo>
                    <a:pt x="1262291" y="113868"/>
                  </a:lnTo>
                  <a:lnTo>
                    <a:pt x="1266825" y="127393"/>
                  </a:lnTo>
                  <a:lnTo>
                    <a:pt x="1279461" y="125183"/>
                  </a:lnTo>
                  <a:lnTo>
                    <a:pt x="1290015" y="120916"/>
                  </a:lnTo>
                  <a:lnTo>
                    <a:pt x="1296403" y="112458"/>
                  </a:lnTo>
                  <a:lnTo>
                    <a:pt x="1296555" y="97663"/>
                  </a:lnTo>
                  <a:close/>
                </a:path>
                <a:path extrusionOk="0" h="313054" w="8381365">
                  <a:moveTo>
                    <a:pt x="1334414" y="218757"/>
                  </a:moveTo>
                  <a:lnTo>
                    <a:pt x="1332636" y="211658"/>
                  </a:lnTo>
                  <a:lnTo>
                    <a:pt x="1325854" y="201485"/>
                  </a:lnTo>
                  <a:lnTo>
                    <a:pt x="1321041" y="211213"/>
                  </a:lnTo>
                  <a:lnTo>
                    <a:pt x="1321181" y="218363"/>
                  </a:lnTo>
                  <a:lnTo>
                    <a:pt x="1324432" y="222770"/>
                  </a:lnTo>
                  <a:lnTo>
                    <a:pt x="1328953" y="224282"/>
                  </a:lnTo>
                  <a:lnTo>
                    <a:pt x="1332687" y="222923"/>
                  </a:lnTo>
                  <a:lnTo>
                    <a:pt x="1334414" y="218757"/>
                  </a:lnTo>
                  <a:close/>
                </a:path>
                <a:path extrusionOk="0" h="313054" w="8381365">
                  <a:moveTo>
                    <a:pt x="1377365" y="97663"/>
                  </a:moveTo>
                  <a:lnTo>
                    <a:pt x="1374965" y="98412"/>
                  </a:lnTo>
                  <a:lnTo>
                    <a:pt x="1372069" y="98679"/>
                  </a:lnTo>
                  <a:lnTo>
                    <a:pt x="1364678" y="98679"/>
                  </a:lnTo>
                  <a:lnTo>
                    <a:pt x="1345704" y="96723"/>
                  </a:lnTo>
                  <a:lnTo>
                    <a:pt x="1341437" y="96723"/>
                  </a:lnTo>
                  <a:lnTo>
                    <a:pt x="1333423" y="96723"/>
                  </a:lnTo>
                  <a:lnTo>
                    <a:pt x="1327137" y="98450"/>
                  </a:lnTo>
                  <a:lnTo>
                    <a:pt x="1325854" y="105156"/>
                  </a:lnTo>
                  <a:lnTo>
                    <a:pt x="1328191" y="104482"/>
                  </a:lnTo>
                  <a:lnTo>
                    <a:pt x="1330960" y="104241"/>
                  </a:lnTo>
                  <a:lnTo>
                    <a:pt x="1338275" y="104241"/>
                  </a:lnTo>
                  <a:lnTo>
                    <a:pt x="1357553" y="106260"/>
                  </a:lnTo>
                  <a:lnTo>
                    <a:pt x="1369898" y="106260"/>
                  </a:lnTo>
                  <a:lnTo>
                    <a:pt x="1376172" y="104495"/>
                  </a:lnTo>
                  <a:lnTo>
                    <a:pt x="1377365" y="97663"/>
                  </a:lnTo>
                  <a:close/>
                </a:path>
                <a:path extrusionOk="0" h="313054" w="8381365">
                  <a:moveTo>
                    <a:pt x="1384884" y="208737"/>
                  </a:moveTo>
                  <a:lnTo>
                    <a:pt x="1382001" y="198539"/>
                  </a:lnTo>
                  <a:lnTo>
                    <a:pt x="1379347" y="183832"/>
                  </a:lnTo>
                  <a:lnTo>
                    <a:pt x="1375841" y="170599"/>
                  </a:lnTo>
                  <a:lnTo>
                    <a:pt x="1370457" y="164858"/>
                  </a:lnTo>
                  <a:lnTo>
                    <a:pt x="1368361" y="164858"/>
                  </a:lnTo>
                  <a:lnTo>
                    <a:pt x="1365834" y="166839"/>
                  </a:lnTo>
                  <a:lnTo>
                    <a:pt x="1362722" y="171640"/>
                  </a:lnTo>
                  <a:lnTo>
                    <a:pt x="1370761" y="176199"/>
                  </a:lnTo>
                  <a:lnTo>
                    <a:pt x="1370355" y="185318"/>
                  </a:lnTo>
                  <a:lnTo>
                    <a:pt x="1366139" y="195059"/>
                  </a:lnTo>
                  <a:lnTo>
                    <a:pt x="1362722" y="201485"/>
                  </a:lnTo>
                  <a:lnTo>
                    <a:pt x="1373136" y="201472"/>
                  </a:lnTo>
                  <a:lnTo>
                    <a:pt x="1379245" y="205054"/>
                  </a:lnTo>
                  <a:lnTo>
                    <a:pt x="1384884" y="208737"/>
                  </a:lnTo>
                  <a:close/>
                </a:path>
                <a:path extrusionOk="0" h="313054" w="8381365">
                  <a:moveTo>
                    <a:pt x="1444586" y="47358"/>
                  </a:moveTo>
                  <a:lnTo>
                    <a:pt x="1443697" y="35483"/>
                  </a:lnTo>
                  <a:lnTo>
                    <a:pt x="1434871" y="30238"/>
                  </a:lnTo>
                  <a:lnTo>
                    <a:pt x="1433220" y="30238"/>
                  </a:lnTo>
                  <a:lnTo>
                    <a:pt x="1431315" y="30505"/>
                  </a:lnTo>
                  <a:lnTo>
                    <a:pt x="1429156" y="31064"/>
                  </a:lnTo>
                  <a:lnTo>
                    <a:pt x="1429804" y="41224"/>
                  </a:lnTo>
                  <a:lnTo>
                    <a:pt x="1428407" y="53467"/>
                  </a:lnTo>
                  <a:lnTo>
                    <a:pt x="1428940" y="63766"/>
                  </a:lnTo>
                  <a:lnTo>
                    <a:pt x="1435366" y="68084"/>
                  </a:lnTo>
                  <a:lnTo>
                    <a:pt x="1436395" y="68046"/>
                  </a:lnTo>
                  <a:lnTo>
                    <a:pt x="1440992" y="60134"/>
                  </a:lnTo>
                  <a:lnTo>
                    <a:pt x="1444586" y="47358"/>
                  </a:lnTo>
                  <a:close/>
                </a:path>
                <a:path extrusionOk="0" h="313054" w="8381365">
                  <a:moveTo>
                    <a:pt x="1532610" y="45110"/>
                  </a:moveTo>
                  <a:lnTo>
                    <a:pt x="1532140" y="38557"/>
                  </a:lnTo>
                  <a:lnTo>
                    <a:pt x="1522412" y="38328"/>
                  </a:lnTo>
                  <a:lnTo>
                    <a:pt x="1525257" y="25539"/>
                  </a:lnTo>
                  <a:lnTo>
                    <a:pt x="1517510" y="23469"/>
                  </a:lnTo>
                  <a:lnTo>
                    <a:pt x="1513382" y="30581"/>
                  </a:lnTo>
                  <a:lnTo>
                    <a:pt x="1505254" y="33604"/>
                  </a:lnTo>
                  <a:lnTo>
                    <a:pt x="1497723" y="37134"/>
                  </a:lnTo>
                  <a:lnTo>
                    <a:pt x="1495336" y="45808"/>
                  </a:lnTo>
                  <a:lnTo>
                    <a:pt x="1496974" y="45173"/>
                  </a:lnTo>
                  <a:lnTo>
                    <a:pt x="1499019" y="44945"/>
                  </a:lnTo>
                  <a:lnTo>
                    <a:pt x="1504467" y="44945"/>
                  </a:lnTo>
                  <a:lnTo>
                    <a:pt x="1519021" y="46799"/>
                  </a:lnTo>
                  <a:lnTo>
                    <a:pt x="1528229" y="46799"/>
                  </a:lnTo>
                  <a:lnTo>
                    <a:pt x="1532610" y="45110"/>
                  </a:lnTo>
                  <a:close/>
                </a:path>
                <a:path extrusionOk="0" h="313054" w="8381365">
                  <a:moveTo>
                    <a:pt x="1605826" y="253339"/>
                  </a:moveTo>
                  <a:lnTo>
                    <a:pt x="1597037" y="253631"/>
                  </a:lnTo>
                  <a:lnTo>
                    <a:pt x="1589151" y="254990"/>
                  </a:lnTo>
                  <a:lnTo>
                    <a:pt x="1584083" y="259181"/>
                  </a:lnTo>
                  <a:lnTo>
                    <a:pt x="1583702" y="267970"/>
                  </a:lnTo>
                  <a:lnTo>
                    <a:pt x="1585582" y="268020"/>
                  </a:lnTo>
                  <a:lnTo>
                    <a:pt x="1596974" y="268020"/>
                  </a:lnTo>
                  <a:lnTo>
                    <a:pt x="1602803" y="262089"/>
                  </a:lnTo>
                  <a:lnTo>
                    <a:pt x="1605826" y="253339"/>
                  </a:lnTo>
                  <a:close/>
                </a:path>
                <a:path extrusionOk="0" h="313054" w="8381365">
                  <a:moveTo>
                    <a:pt x="1605826" y="149733"/>
                  </a:moveTo>
                  <a:lnTo>
                    <a:pt x="1605026" y="141312"/>
                  </a:lnTo>
                  <a:lnTo>
                    <a:pt x="1602041" y="134988"/>
                  </a:lnTo>
                  <a:lnTo>
                    <a:pt x="1597291" y="130454"/>
                  </a:lnTo>
                  <a:lnTo>
                    <a:pt x="1591170" y="127393"/>
                  </a:lnTo>
                  <a:lnTo>
                    <a:pt x="1591462" y="137541"/>
                  </a:lnTo>
                  <a:lnTo>
                    <a:pt x="1587690" y="143522"/>
                  </a:lnTo>
                  <a:lnTo>
                    <a:pt x="1583702" y="149733"/>
                  </a:lnTo>
                  <a:lnTo>
                    <a:pt x="1605826" y="149733"/>
                  </a:lnTo>
                  <a:close/>
                </a:path>
                <a:path extrusionOk="0" h="313054" w="8381365">
                  <a:moveTo>
                    <a:pt x="1628013" y="312686"/>
                  </a:moveTo>
                  <a:lnTo>
                    <a:pt x="1625473" y="300253"/>
                  </a:lnTo>
                  <a:lnTo>
                    <a:pt x="1621345" y="289471"/>
                  </a:lnTo>
                  <a:lnTo>
                    <a:pt x="1615008" y="281025"/>
                  </a:lnTo>
                  <a:lnTo>
                    <a:pt x="1605826" y="275577"/>
                  </a:lnTo>
                  <a:lnTo>
                    <a:pt x="1608975" y="286562"/>
                  </a:lnTo>
                  <a:lnTo>
                    <a:pt x="1610855" y="298805"/>
                  </a:lnTo>
                  <a:lnTo>
                    <a:pt x="1615059" y="308749"/>
                  </a:lnTo>
                  <a:lnTo>
                    <a:pt x="1625180" y="312851"/>
                  </a:lnTo>
                  <a:lnTo>
                    <a:pt x="1627009" y="312801"/>
                  </a:lnTo>
                  <a:lnTo>
                    <a:pt x="1628013" y="312686"/>
                  </a:lnTo>
                  <a:close/>
                </a:path>
                <a:path extrusionOk="0" h="313054" w="8381365">
                  <a:moveTo>
                    <a:pt x="1635226" y="16319"/>
                  </a:moveTo>
                  <a:lnTo>
                    <a:pt x="1629308" y="16319"/>
                  </a:lnTo>
                  <a:lnTo>
                    <a:pt x="1623047" y="15951"/>
                  </a:lnTo>
                  <a:lnTo>
                    <a:pt x="1617154" y="15951"/>
                  </a:lnTo>
                  <a:lnTo>
                    <a:pt x="1607413" y="16471"/>
                  </a:lnTo>
                  <a:lnTo>
                    <a:pt x="1599272" y="18592"/>
                  </a:lnTo>
                  <a:lnTo>
                    <a:pt x="1593570" y="23164"/>
                  </a:lnTo>
                  <a:lnTo>
                    <a:pt x="1591170" y="31064"/>
                  </a:lnTo>
                  <a:lnTo>
                    <a:pt x="1595310" y="35306"/>
                  </a:lnTo>
                  <a:lnTo>
                    <a:pt x="1600390" y="37084"/>
                  </a:lnTo>
                  <a:lnTo>
                    <a:pt x="1605648" y="37084"/>
                  </a:lnTo>
                  <a:lnTo>
                    <a:pt x="1614893" y="35394"/>
                  </a:lnTo>
                  <a:lnTo>
                    <a:pt x="1623529" y="30822"/>
                  </a:lnTo>
                  <a:lnTo>
                    <a:pt x="1630629" y="24193"/>
                  </a:lnTo>
                  <a:lnTo>
                    <a:pt x="1635226" y="16319"/>
                  </a:lnTo>
                  <a:close/>
                </a:path>
                <a:path extrusionOk="0" h="313054" w="8381365">
                  <a:moveTo>
                    <a:pt x="1642694" y="171640"/>
                  </a:moveTo>
                  <a:lnTo>
                    <a:pt x="1641970" y="171640"/>
                  </a:lnTo>
                  <a:lnTo>
                    <a:pt x="1633893" y="172720"/>
                  </a:lnTo>
                  <a:lnTo>
                    <a:pt x="1627822" y="175755"/>
                  </a:lnTo>
                  <a:lnTo>
                    <a:pt x="1623441" y="180517"/>
                  </a:lnTo>
                  <a:lnTo>
                    <a:pt x="1620481" y="186740"/>
                  </a:lnTo>
                  <a:lnTo>
                    <a:pt x="1621497" y="186753"/>
                  </a:lnTo>
                  <a:lnTo>
                    <a:pt x="1629435" y="185674"/>
                  </a:lnTo>
                  <a:lnTo>
                    <a:pt x="1635429" y="182600"/>
                  </a:lnTo>
                  <a:lnTo>
                    <a:pt x="1639747" y="177838"/>
                  </a:lnTo>
                  <a:lnTo>
                    <a:pt x="1642694" y="171640"/>
                  </a:lnTo>
                  <a:close/>
                </a:path>
                <a:path extrusionOk="0" h="313054" w="8381365">
                  <a:moveTo>
                    <a:pt x="1713039" y="215315"/>
                  </a:moveTo>
                  <a:lnTo>
                    <a:pt x="1701622" y="208749"/>
                  </a:lnTo>
                  <a:lnTo>
                    <a:pt x="1698459" y="216763"/>
                  </a:lnTo>
                  <a:lnTo>
                    <a:pt x="1692160" y="221551"/>
                  </a:lnTo>
                  <a:lnTo>
                    <a:pt x="1686928" y="227393"/>
                  </a:lnTo>
                  <a:lnTo>
                    <a:pt x="1686966" y="238594"/>
                  </a:lnTo>
                  <a:lnTo>
                    <a:pt x="1688325" y="238633"/>
                  </a:lnTo>
                  <a:lnTo>
                    <a:pt x="1702663" y="234594"/>
                  </a:lnTo>
                  <a:lnTo>
                    <a:pt x="1712150" y="225374"/>
                  </a:lnTo>
                  <a:lnTo>
                    <a:pt x="1713039" y="215315"/>
                  </a:lnTo>
                  <a:close/>
                </a:path>
                <a:path extrusionOk="0" h="313054" w="8381365">
                  <a:moveTo>
                    <a:pt x="1833473" y="44640"/>
                  </a:moveTo>
                  <a:lnTo>
                    <a:pt x="1826793" y="38544"/>
                  </a:lnTo>
                  <a:lnTo>
                    <a:pt x="1823567" y="44526"/>
                  </a:lnTo>
                  <a:lnTo>
                    <a:pt x="1816366" y="46532"/>
                  </a:lnTo>
                  <a:lnTo>
                    <a:pt x="1808848" y="48247"/>
                  </a:lnTo>
                  <a:lnTo>
                    <a:pt x="1804670" y="53301"/>
                  </a:lnTo>
                  <a:lnTo>
                    <a:pt x="1806143" y="57213"/>
                  </a:lnTo>
                  <a:lnTo>
                    <a:pt x="1809750" y="58775"/>
                  </a:lnTo>
                  <a:lnTo>
                    <a:pt x="1813941" y="58775"/>
                  </a:lnTo>
                  <a:lnTo>
                    <a:pt x="1823427" y="56591"/>
                  </a:lnTo>
                  <a:lnTo>
                    <a:pt x="1831149" y="51269"/>
                  </a:lnTo>
                  <a:lnTo>
                    <a:pt x="1833473" y="44640"/>
                  </a:lnTo>
                  <a:close/>
                </a:path>
                <a:path extrusionOk="0" h="313054" w="8381365">
                  <a:moveTo>
                    <a:pt x="1853184" y="16903"/>
                  </a:moveTo>
                  <a:lnTo>
                    <a:pt x="1851863" y="12268"/>
                  </a:lnTo>
                  <a:lnTo>
                    <a:pt x="1846884" y="9537"/>
                  </a:lnTo>
                  <a:lnTo>
                    <a:pt x="1840064" y="8623"/>
                  </a:lnTo>
                  <a:lnTo>
                    <a:pt x="1833003" y="8623"/>
                  </a:lnTo>
                  <a:lnTo>
                    <a:pt x="1825917" y="11252"/>
                  </a:lnTo>
                  <a:lnTo>
                    <a:pt x="1826780" y="16319"/>
                  </a:lnTo>
                  <a:lnTo>
                    <a:pt x="1831746" y="17056"/>
                  </a:lnTo>
                  <a:lnTo>
                    <a:pt x="1839772" y="18973"/>
                  </a:lnTo>
                  <a:lnTo>
                    <a:pt x="1846897" y="21323"/>
                  </a:lnTo>
                  <a:lnTo>
                    <a:pt x="1848993" y="23456"/>
                  </a:lnTo>
                  <a:lnTo>
                    <a:pt x="1853184" y="16903"/>
                  </a:lnTo>
                  <a:close/>
                </a:path>
                <a:path extrusionOk="0" h="313054" w="8381365">
                  <a:moveTo>
                    <a:pt x="1951939" y="82791"/>
                  </a:moveTo>
                  <a:lnTo>
                    <a:pt x="1942541" y="82791"/>
                  </a:lnTo>
                  <a:lnTo>
                    <a:pt x="1945360" y="69773"/>
                  </a:lnTo>
                  <a:lnTo>
                    <a:pt x="1937296" y="68046"/>
                  </a:lnTo>
                  <a:lnTo>
                    <a:pt x="1937131" y="77863"/>
                  </a:lnTo>
                  <a:lnTo>
                    <a:pt x="1931682" y="86321"/>
                  </a:lnTo>
                  <a:lnTo>
                    <a:pt x="1929041" y="93040"/>
                  </a:lnTo>
                  <a:lnTo>
                    <a:pt x="1937296" y="97663"/>
                  </a:lnTo>
                  <a:lnTo>
                    <a:pt x="1937296" y="88099"/>
                  </a:lnTo>
                  <a:lnTo>
                    <a:pt x="1950237" y="90970"/>
                  </a:lnTo>
                  <a:lnTo>
                    <a:pt x="1951939" y="82791"/>
                  </a:lnTo>
                  <a:close/>
                </a:path>
                <a:path extrusionOk="0" h="313054" w="8381365">
                  <a:moveTo>
                    <a:pt x="2025637" y="253339"/>
                  </a:moveTo>
                  <a:lnTo>
                    <a:pt x="2019998" y="236867"/>
                  </a:lnTo>
                  <a:lnTo>
                    <a:pt x="2021649" y="221576"/>
                  </a:lnTo>
                  <a:lnTo>
                    <a:pt x="2021636" y="209219"/>
                  </a:lnTo>
                  <a:lnTo>
                    <a:pt x="2010943" y="201485"/>
                  </a:lnTo>
                  <a:lnTo>
                    <a:pt x="2006028" y="209511"/>
                  </a:lnTo>
                  <a:lnTo>
                    <a:pt x="2003666" y="220078"/>
                  </a:lnTo>
                  <a:lnTo>
                    <a:pt x="2003069" y="232410"/>
                  </a:lnTo>
                  <a:lnTo>
                    <a:pt x="2003463" y="245732"/>
                  </a:lnTo>
                  <a:lnTo>
                    <a:pt x="2014194" y="245732"/>
                  </a:lnTo>
                  <a:lnTo>
                    <a:pt x="2025637" y="253339"/>
                  </a:lnTo>
                  <a:close/>
                </a:path>
                <a:path extrusionOk="0" h="313054" w="8381365">
                  <a:moveTo>
                    <a:pt x="2025637" y="112661"/>
                  </a:moveTo>
                  <a:lnTo>
                    <a:pt x="2021509" y="114236"/>
                  </a:lnTo>
                  <a:lnTo>
                    <a:pt x="2018296" y="114909"/>
                  </a:lnTo>
                  <a:lnTo>
                    <a:pt x="2009101" y="114909"/>
                  </a:lnTo>
                  <a:lnTo>
                    <a:pt x="2000402" y="96989"/>
                  </a:lnTo>
                  <a:lnTo>
                    <a:pt x="1993811" y="96989"/>
                  </a:lnTo>
                  <a:lnTo>
                    <a:pt x="1992376" y="96989"/>
                  </a:lnTo>
                  <a:lnTo>
                    <a:pt x="1990725" y="97205"/>
                  </a:lnTo>
                  <a:lnTo>
                    <a:pt x="1988820" y="97675"/>
                  </a:lnTo>
                  <a:lnTo>
                    <a:pt x="1991436" y="109918"/>
                  </a:lnTo>
                  <a:lnTo>
                    <a:pt x="1996986" y="119151"/>
                  </a:lnTo>
                  <a:lnTo>
                    <a:pt x="2010943" y="134658"/>
                  </a:lnTo>
                  <a:lnTo>
                    <a:pt x="2014105" y="128600"/>
                  </a:lnTo>
                  <a:lnTo>
                    <a:pt x="2020138" y="125387"/>
                  </a:lnTo>
                  <a:lnTo>
                    <a:pt x="2025256" y="121310"/>
                  </a:lnTo>
                  <a:lnTo>
                    <a:pt x="2025637" y="112661"/>
                  </a:lnTo>
                  <a:close/>
                </a:path>
                <a:path extrusionOk="0" h="313054" w="8381365">
                  <a:moveTo>
                    <a:pt x="2113965" y="238594"/>
                  </a:moveTo>
                  <a:lnTo>
                    <a:pt x="2100618" y="241642"/>
                  </a:lnTo>
                  <a:lnTo>
                    <a:pt x="2091245" y="248754"/>
                  </a:lnTo>
                  <a:lnTo>
                    <a:pt x="2084031" y="258127"/>
                  </a:lnTo>
                  <a:lnTo>
                    <a:pt x="2077161" y="267982"/>
                  </a:lnTo>
                  <a:lnTo>
                    <a:pt x="2079612" y="268109"/>
                  </a:lnTo>
                  <a:lnTo>
                    <a:pt x="2080768" y="268109"/>
                  </a:lnTo>
                  <a:lnTo>
                    <a:pt x="2094090" y="265772"/>
                  </a:lnTo>
                  <a:lnTo>
                    <a:pt x="2103437" y="259410"/>
                  </a:lnTo>
                  <a:lnTo>
                    <a:pt x="2109749" y="250024"/>
                  </a:lnTo>
                  <a:lnTo>
                    <a:pt x="2113965" y="238594"/>
                  </a:lnTo>
                  <a:close/>
                </a:path>
                <a:path extrusionOk="0" h="313054" w="8381365">
                  <a:moveTo>
                    <a:pt x="2386749" y="223837"/>
                  </a:moveTo>
                  <a:lnTo>
                    <a:pt x="2384806" y="223786"/>
                  </a:lnTo>
                  <a:lnTo>
                    <a:pt x="2373439" y="223786"/>
                  </a:lnTo>
                  <a:lnTo>
                    <a:pt x="2367597" y="229743"/>
                  </a:lnTo>
                  <a:lnTo>
                    <a:pt x="2364625" y="238582"/>
                  </a:lnTo>
                  <a:lnTo>
                    <a:pt x="2365298" y="238594"/>
                  </a:lnTo>
                  <a:lnTo>
                    <a:pt x="2373312" y="237540"/>
                  </a:lnTo>
                  <a:lnTo>
                    <a:pt x="2379332" y="234530"/>
                  </a:lnTo>
                  <a:lnTo>
                    <a:pt x="2383688" y="229870"/>
                  </a:lnTo>
                  <a:lnTo>
                    <a:pt x="2386749" y="223837"/>
                  </a:lnTo>
                  <a:close/>
                </a:path>
                <a:path extrusionOk="0" h="313054" w="8381365">
                  <a:moveTo>
                    <a:pt x="2547048" y="37185"/>
                  </a:moveTo>
                  <a:lnTo>
                    <a:pt x="2541295" y="31076"/>
                  </a:lnTo>
                  <a:lnTo>
                    <a:pt x="2531427" y="37058"/>
                  </a:lnTo>
                  <a:lnTo>
                    <a:pt x="2529001" y="41389"/>
                  </a:lnTo>
                  <a:lnTo>
                    <a:pt x="2531668" y="44018"/>
                  </a:lnTo>
                  <a:lnTo>
                    <a:pt x="2537117" y="44907"/>
                  </a:lnTo>
                  <a:lnTo>
                    <a:pt x="2542844" y="44056"/>
                  </a:lnTo>
                  <a:lnTo>
                    <a:pt x="2546858" y="41490"/>
                  </a:lnTo>
                  <a:lnTo>
                    <a:pt x="2547048" y="37185"/>
                  </a:lnTo>
                  <a:close/>
                </a:path>
                <a:path extrusionOk="0" h="313054" w="8381365">
                  <a:moveTo>
                    <a:pt x="2666428" y="179247"/>
                  </a:moveTo>
                  <a:lnTo>
                    <a:pt x="2651734" y="179247"/>
                  </a:lnTo>
                  <a:lnTo>
                    <a:pt x="2651734" y="193878"/>
                  </a:lnTo>
                  <a:lnTo>
                    <a:pt x="2666428" y="193878"/>
                  </a:lnTo>
                  <a:lnTo>
                    <a:pt x="2666428" y="179247"/>
                  </a:lnTo>
                  <a:close/>
                </a:path>
                <a:path extrusionOk="0" h="313054" w="8381365">
                  <a:moveTo>
                    <a:pt x="2718193" y="216344"/>
                  </a:moveTo>
                  <a:lnTo>
                    <a:pt x="2717787" y="209321"/>
                  </a:lnTo>
                  <a:lnTo>
                    <a:pt x="2717292" y="202311"/>
                  </a:lnTo>
                  <a:lnTo>
                    <a:pt x="2715374" y="196697"/>
                  </a:lnTo>
                  <a:lnTo>
                    <a:pt x="2710713" y="193878"/>
                  </a:lnTo>
                  <a:lnTo>
                    <a:pt x="2708059" y="200558"/>
                  </a:lnTo>
                  <a:lnTo>
                    <a:pt x="2703715" y="205422"/>
                  </a:lnTo>
                  <a:lnTo>
                    <a:pt x="2699194" y="210134"/>
                  </a:lnTo>
                  <a:lnTo>
                    <a:pt x="2696045" y="216344"/>
                  </a:lnTo>
                  <a:lnTo>
                    <a:pt x="2718193" y="216344"/>
                  </a:lnTo>
                  <a:close/>
                </a:path>
                <a:path extrusionOk="0" h="313054" w="8381365">
                  <a:moveTo>
                    <a:pt x="2732862" y="90398"/>
                  </a:moveTo>
                  <a:lnTo>
                    <a:pt x="2730881" y="90284"/>
                  </a:lnTo>
                  <a:lnTo>
                    <a:pt x="2729954" y="90284"/>
                  </a:lnTo>
                  <a:lnTo>
                    <a:pt x="2719768" y="92303"/>
                  </a:lnTo>
                  <a:lnTo>
                    <a:pt x="2712758" y="97548"/>
                  </a:lnTo>
                  <a:lnTo>
                    <a:pt x="2707665" y="104736"/>
                  </a:lnTo>
                  <a:lnTo>
                    <a:pt x="2703258" y="112649"/>
                  </a:lnTo>
                  <a:lnTo>
                    <a:pt x="2705506" y="112725"/>
                  </a:lnTo>
                  <a:lnTo>
                    <a:pt x="2715869" y="110680"/>
                  </a:lnTo>
                  <a:lnTo>
                    <a:pt x="2723032" y="105410"/>
                  </a:lnTo>
                  <a:lnTo>
                    <a:pt x="2728252" y="98221"/>
                  </a:lnTo>
                  <a:lnTo>
                    <a:pt x="2732862" y="90398"/>
                  </a:lnTo>
                  <a:close/>
                </a:path>
                <a:path extrusionOk="0" h="313054" w="8381365">
                  <a:moveTo>
                    <a:pt x="2784360" y="149745"/>
                  </a:moveTo>
                  <a:lnTo>
                    <a:pt x="2782862" y="149644"/>
                  </a:lnTo>
                  <a:lnTo>
                    <a:pt x="2782151" y="149644"/>
                  </a:lnTo>
                  <a:lnTo>
                    <a:pt x="2772676" y="152349"/>
                  </a:lnTo>
                  <a:lnTo>
                    <a:pt x="2766695" y="158699"/>
                  </a:lnTo>
                  <a:lnTo>
                    <a:pt x="2761665" y="166027"/>
                  </a:lnTo>
                  <a:lnTo>
                    <a:pt x="2755036" y="171653"/>
                  </a:lnTo>
                  <a:lnTo>
                    <a:pt x="2756573" y="171500"/>
                  </a:lnTo>
                  <a:lnTo>
                    <a:pt x="2762910" y="171488"/>
                  </a:lnTo>
                  <a:lnTo>
                    <a:pt x="2769006" y="171602"/>
                  </a:lnTo>
                  <a:lnTo>
                    <a:pt x="2776397" y="171602"/>
                  </a:lnTo>
                  <a:lnTo>
                    <a:pt x="2782963" y="170713"/>
                  </a:lnTo>
                  <a:lnTo>
                    <a:pt x="2784360" y="164503"/>
                  </a:lnTo>
                  <a:lnTo>
                    <a:pt x="2775470" y="162775"/>
                  </a:lnTo>
                  <a:lnTo>
                    <a:pt x="2779788" y="156083"/>
                  </a:lnTo>
                  <a:lnTo>
                    <a:pt x="2784360" y="149745"/>
                  </a:lnTo>
                  <a:close/>
                </a:path>
                <a:path extrusionOk="0" h="313054" w="8381365">
                  <a:moveTo>
                    <a:pt x="3092678" y="105422"/>
                  </a:moveTo>
                  <a:lnTo>
                    <a:pt x="3086595" y="97675"/>
                  </a:lnTo>
                  <a:lnTo>
                    <a:pt x="3085668" y="104152"/>
                  </a:lnTo>
                  <a:lnTo>
                    <a:pt x="3079445" y="105448"/>
                  </a:lnTo>
                  <a:lnTo>
                    <a:pt x="3069539" y="105448"/>
                  </a:lnTo>
                  <a:lnTo>
                    <a:pt x="3064319" y="105156"/>
                  </a:lnTo>
                  <a:lnTo>
                    <a:pt x="3062262" y="119646"/>
                  </a:lnTo>
                  <a:lnTo>
                    <a:pt x="3067024" y="124790"/>
                  </a:lnTo>
                  <a:lnTo>
                    <a:pt x="3073209" y="124790"/>
                  </a:lnTo>
                  <a:lnTo>
                    <a:pt x="3082455" y="121716"/>
                  </a:lnTo>
                  <a:lnTo>
                    <a:pt x="3090113" y="114350"/>
                  </a:lnTo>
                  <a:lnTo>
                    <a:pt x="3092678" y="105422"/>
                  </a:lnTo>
                  <a:close/>
                </a:path>
                <a:path extrusionOk="0" h="313054" w="8381365">
                  <a:moveTo>
                    <a:pt x="3123349" y="208737"/>
                  </a:moveTo>
                  <a:lnTo>
                    <a:pt x="3122015" y="208915"/>
                  </a:lnTo>
                  <a:lnTo>
                    <a:pt x="3116770" y="208978"/>
                  </a:lnTo>
                  <a:lnTo>
                    <a:pt x="3107029" y="208368"/>
                  </a:lnTo>
                  <a:lnTo>
                    <a:pt x="3104743" y="208368"/>
                  </a:lnTo>
                  <a:lnTo>
                    <a:pt x="3095993" y="208368"/>
                  </a:lnTo>
                  <a:lnTo>
                    <a:pt x="3089491" y="210642"/>
                  </a:lnTo>
                  <a:lnTo>
                    <a:pt x="3093669" y="223850"/>
                  </a:lnTo>
                  <a:lnTo>
                    <a:pt x="3096412" y="224180"/>
                  </a:lnTo>
                  <a:lnTo>
                    <a:pt x="3098990" y="224358"/>
                  </a:lnTo>
                  <a:lnTo>
                    <a:pt x="3101403" y="224358"/>
                  </a:lnTo>
                  <a:lnTo>
                    <a:pt x="3109912" y="223456"/>
                  </a:lnTo>
                  <a:lnTo>
                    <a:pt x="3116529" y="220649"/>
                  </a:lnTo>
                  <a:lnTo>
                    <a:pt x="3121063" y="215798"/>
                  </a:lnTo>
                  <a:lnTo>
                    <a:pt x="3123349" y="208737"/>
                  </a:lnTo>
                  <a:close/>
                </a:path>
                <a:path extrusionOk="0" h="313054" w="8381365">
                  <a:moveTo>
                    <a:pt x="3292589" y="290449"/>
                  </a:moveTo>
                  <a:lnTo>
                    <a:pt x="3288855" y="287921"/>
                  </a:lnTo>
                  <a:lnTo>
                    <a:pt x="3282556" y="285026"/>
                  </a:lnTo>
                  <a:lnTo>
                    <a:pt x="3274936" y="282638"/>
                  </a:lnTo>
                  <a:lnTo>
                    <a:pt x="3267240" y="281635"/>
                  </a:lnTo>
                  <a:lnTo>
                    <a:pt x="3261309" y="281635"/>
                  </a:lnTo>
                  <a:lnTo>
                    <a:pt x="3256496" y="283870"/>
                  </a:lnTo>
                  <a:lnTo>
                    <a:pt x="3255746" y="290449"/>
                  </a:lnTo>
                  <a:lnTo>
                    <a:pt x="3259556" y="292938"/>
                  </a:lnTo>
                  <a:lnTo>
                    <a:pt x="3265906" y="295808"/>
                  </a:lnTo>
                  <a:lnTo>
                    <a:pt x="3273564" y="298183"/>
                  </a:lnTo>
                  <a:lnTo>
                    <a:pt x="3281273" y="299161"/>
                  </a:lnTo>
                  <a:lnTo>
                    <a:pt x="3287166" y="299161"/>
                  </a:lnTo>
                  <a:lnTo>
                    <a:pt x="3291916" y="296951"/>
                  </a:lnTo>
                  <a:lnTo>
                    <a:pt x="3292589" y="290449"/>
                  </a:lnTo>
                  <a:close/>
                </a:path>
                <a:path extrusionOk="0" h="313054" w="8381365">
                  <a:moveTo>
                    <a:pt x="3293249" y="205981"/>
                  </a:moveTo>
                  <a:lnTo>
                    <a:pt x="3285363" y="201485"/>
                  </a:lnTo>
                  <a:lnTo>
                    <a:pt x="3281908" y="207784"/>
                  </a:lnTo>
                  <a:lnTo>
                    <a:pt x="3277705" y="217449"/>
                  </a:lnTo>
                  <a:lnTo>
                    <a:pt x="3277324" y="226504"/>
                  </a:lnTo>
                  <a:lnTo>
                    <a:pt x="3285363" y="230987"/>
                  </a:lnTo>
                  <a:lnTo>
                    <a:pt x="3288728" y="224739"/>
                  </a:lnTo>
                  <a:lnTo>
                    <a:pt x="3292868" y="215074"/>
                  </a:lnTo>
                  <a:lnTo>
                    <a:pt x="3293249" y="205981"/>
                  </a:lnTo>
                  <a:close/>
                </a:path>
                <a:path extrusionOk="0" h="313054" w="8381365">
                  <a:moveTo>
                    <a:pt x="3304692" y="178981"/>
                  </a:moveTo>
                  <a:lnTo>
                    <a:pt x="3304489" y="170903"/>
                  </a:lnTo>
                  <a:lnTo>
                    <a:pt x="3300196" y="163296"/>
                  </a:lnTo>
                  <a:lnTo>
                    <a:pt x="3292589" y="156895"/>
                  </a:lnTo>
                  <a:lnTo>
                    <a:pt x="3292919" y="166001"/>
                  </a:lnTo>
                  <a:lnTo>
                    <a:pt x="3293059" y="175196"/>
                  </a:lnTo>
                  <a:lnTo>
                    <a:pt x="3294824" y="182689"/>
                  </a:lnTo>
                  <a:lnTo>
                    <a:pt x="3300044" y="186740"/>
                  </a:lnTo>
                  <a:lnTo>
                    <a:pt x="3304692" y="178981"/>
                  </a:lnTo>
                  <a:close/>
                </a:path>
                <a:path extrusionOk="0" h="313054" w="8381365">
                  <a:moveTo>
                    <a:pt x="3337318" y="289674"/>
                  </a:moveTo>
                  <a:lnTo>
                    <a:pt x="3336810" y="282854"/>
                  </a:lnTo>
                  <a:lnTo>
                    <a:pt x="3330371" y="280174"/>
                  </a:lnTo>
                  <a:lnTo>
                    <a:pt x="3325545" y="275793"/>
                  </a:lnTo>
                  <a:lnTo>
                    <a:pt x="3320821" y="271221"/>
                  </a:lnTo>
                  <a:lnTo>
                    <a:pt x="3314687" y="267982"/>
                  </a:lnTo>
                  <a:lnTo>
                    <a:pt x="3313988" y="276694"/>
                  </a:lnTo>
                  <a:lnTo>
                    <a:pt x="3309924" y="281940"/>
                  </a:lnTo>
                  <a:lnTo>
                    <a:pt x="3304578" y="285826"/>
                  </a:lnTo>
                  <a:lnTo>
                    <a:pt x="3300057" y="290449"/>
                  </a:lnTo>
                  <a:lnTo>
                    <a:pt x="3301669" y="289839"/>
                  </a:lnTo>
                  <a:lnTo>
                    <a:pt x="3303676" y="289610"/>
                  </a:lnTo>
                  <a:lnTo>
                    <a:pt x="3309048" y="289610"/>
                  </a:lnTo>
                  <a:lnTo>
                    <a:pt x="3323425" y="291401"/>
                  </a:lnTo>
                  <a:lnTo>
                    <a:pt x="3332784" y="291401"/>
                  </a:lnTo>
                  <a:lnTo>
                    <a:pt x="3337318" y="289674"/>
                  </a:lnTo>
                  <a:close/>
                </a:path>
                <a:path extrusionOk="0" h="313054" w="8381365">
                  <a:moveTo>
                    <a:pt x="3414661" y="132346"/>
                  </a:moveTo>
                  <a:lnTo>
                    <a:pt x="3414141" y="125361"/>
                  </a:lnTo>
                  <a:lnTo>
                    <a:pt x="3403066" y="119900"/>
                  </a:lnTo>
                  <a:lnTo>
                    <a:pt x="3400196" y="129882"/>
                  </a:lnTo>
                  <a:lnTo>
                    <a:pt x="3390417" y="132981"/>
                  </a:lnTo>
                  <a:lnTo>
                    <a:pt x="3379609" y="135140"/>
                  </a:lnTo>
                  <a:lnTo>
                    <a:pt x="3373678" y="142252"/>
                  </a:lnTo>
                  <a:lnTo>
                    <a:pt x="3375914" y="141706"/>
                  </a:lnTo>
                  <a:lnTo>
                    <a:pt x="3377831" y="141465"/>
                  </a:lnTo>
                  <a:lnTo>
                    <a:pt x="3386442" y="141465"/>
                  </a:lnTo>
                  <a:lnTo>
                    <a:pt x="3397783" y="157670"/>
                  </a:lnTo>
                  <a:lnTo>
                    <a:pt x="3406368" y="157670"/>
                  </a:lnTo>
                  <a:lnTo>
                    <a:pt x="3408299" y="157429"/>
                  </a:lnTo>
                  <a:lnTo>
                    <a:pt x="3410534" y="156883"/>
                  </a:lnTo>
                  <a:lnTo>
                    <a:pt x="3411258" y="142367"/>
                  </a:lnTo>
                  <a:lnTo>
                    <a:pt x="3414661" y="132346"/>
                  </a:lnTo>
                  <a:close/>
                </a:path>
                <a:path extrusionOk="0" h="313054" w="8381365">
                  <a:moveTo>
                    <a:pt x="3571748" y="279895"/>
                  </a:moveTo>
                  <a:lnTo>
                    <a:pt x="3549319" y="290080"/>
                  </a:lnTo>
                  <a:lnTo>
                    <a:pt x="3553498" y="288213"/>
                  </a:lnTo>
                  <a:lnTo>
                    <a:pt x="3571748" y="279895"/>
                  </a:lnTo>
                  <a:close/>
                </a:path>
                <a:path extrusionOk="0" h="313054" w="8381365">
                  <a:moveTo>
                    <a:pt x="4132465" y="238594"/>
                  </a:moveTo>
                  <a:lnTo>
                    <a:pt x="4123537" y="238887"/>
                  </a:lnTo>
                  <a:lnTo>
                    <a:pt x="4115676" y="240169"/>
                  </a:lnTo>
                  <a:lnTo>
                    <a:pt x="4110659" y="244360"/>
                  </a:lnTo>
                  <a:lnTo>
                    <a:pt x="4110291" y="253339"/>
                  </a:lnTo>
                  <a:lnTo>
                    <a:pt x="4110990" y="253352"/>
                  </a:lnTo>
                  <a:lnTo>
                    <a:pt x="4119054" y="252272"/>
                  </a:lnTo>
                  <a:lnTo>
                    <a:pt x="4125137" y="249237"/>
                  </a:lnTo>
                  <a:lnTo>
                    <a:pt x="4129506" y="244563"/>
                  </a:lnTo>
                  <a:lnTo>
                    <a:pt x="4132465" y="238594"/>
                  </a:lnTo>
                  <a:close/>
                </a:path>
                <a:path extrusionOk="0" h="313054" w="8381365">
                  <a:moveTo>
                    <a:pt x="4161828" y="1562"/>
                  </a:moveTo>
                  <a:lnTo>
                    <a:pt x="4155808" y="457"/>
                  </a:lnTo>
                  <a:lnTo>
                    <a:pt x="4151071" y="0"/>
                  </a:lnTo>
                  <a:lnTo>
                    <a:pt x="4147401" y="0"/>
                  </a:lnTo>
                  <a:lnTo>
                    <a:pt x="4138828" y="0"/>
                  </a:lnTo>
                  <a:lnTo>
                    <a:pt x="4136161" y="2489"/>
                  </a:lnTo>
                  <a:lnTo>
                    <a:pt x="4137672" y="7442"/>
                  </a:lnTo>
                  <a:lnTo>
                    <a:pt x="4141863" y="9931"/>
                  </a:lnTo>
                  <a:lnTo>
                    <a:pt x="4151782" y="9931"/>
                  </a:lnTo>
                  <a:lnTo>
                    <a:pt x="4157370" y="7797"/>
                  </a:lnTo>
                  <a:lnTo>
                    <a:pt x="4161828" y="1562"/>
                  </a:lnTo>
                  <a:close/>
                </a:path>
                <a:path extrusionOk="0" h="313054" w="8381365">
                  <a:moveTo>
                    <a:pt x="4404957" y="267970"/>
                  </a:moveTo>
                  <a:lnTo>
                    <a:pt x="4401197" y="269062"/>
                  </a:lnTo>
                  <a:lnTo>
                    <a:pt x="4397565" y="269494"/>
                  </a:lnTo>
                  <a:lnTo>
                    <a:pt x="4386910" y="269494"/>
                  </a:lnTo>
                  <a:lnTo>
                    <a:pt x="4380293" y="267677"/>
                  </a:lnTo>
                  <a:lnTo>
                    <a:pt x="4368431" y="264033"/>
                  </a:lnTo>
                  <a:lnTo>
                    <a:pt x="4363186" y="262204"/>
                  </a:lnTo>
                  <a:lnTo>
                    <a:pt x="4358767" y="262204"/>
                  </a:lnTo>
                  <a:lnTo>
                    <a:pt x="4352988" y="262204"/>
                  </a:lnTo>
                  <a:lnTo>
                    <a:pt x="4348607" y="265315"/>
                  </a:lnTo>
                  <a:lnTo>
                    <a:pt x="4345927" y="275577"/>
                  </a:lnTo>
                  <a:lnTo>
                    <a:pt x="4349661" y="274497"/>
                  </a:lnTo>
                  <a:lnTo>
                    <a:pt x="4353293" y="274066"/>
                  </a:lnTo>
                  <a:lnTo>
                    <a:pt x="4363948" y="274066"/>
                  </a:lnTo>
                  <a:lnTo>
                    <a:pt x="4370565" y="275882"/>
                  </a:lnTo>
                  <a:lnTo>
                    <a:pt x="4382427" y="279527"/>
                  </a:lnTo>
                  <a:lnTo>
                    <a:pt x="4387672" y="281343"/>
                  </a:lnTo>
                  <a:lnTo>
                    <a:pt x="4397870" y="281343"/>
                  </a:lnTo>
                  <a:lnTo>
                    <a:pt x="4402264" y="278244"/>
                  </a:lnTo>
                  <a:lnTo>
                    <a:pt x="4404957" y="267970"/>
                  </a:lnTo>
                  <a:close/>
                </a:path>
                <a:path extrusionOk="0" h="313054" w="8381365">
                  <a:moveTo>
                    <a:pt x="4544758" y="75539"/>
                  </a:moveTo>
                  <a:lnTo>
                    <a:pt x="4543133" y="75501"/>
                  </a:lnTo>
                  <a:lnTo>
                    <a:pt x="4531614" y="75501"/>
                  </a:lnTo>
                  <a:lnTo>
                    <a:pt x="4525899" y="81483"/>
                  </a:lnTo>
                  <a:lnTo>
                    <a:pt x="4522889" y="90398"/>
                  </a:lnTo>
                  <a:lnTo>
                    <a:pt x="4523600" y="90411"/>
                  </a:lnTo>
                  <a:lnTo>
                    <a:pt x="4531614" y="89344"/>
                  </a:lnTo>
                  <a:lnTo>
                    <a:pt x="4537583" y="86321"/>
                  </a:lnTo>
                  <a:lnTo>
                    <a:pt x="4541850" y="81635"/>
                  </a:lnTo>
                  <a:lnTo>
                    <a:pt x="4544758" y="75539"/>
                  </a:lnTo>
                  <a:close/>
                </a:path>
                <a:path extrusionOk="0" h="313054" w="8381365">
                  <a:moveTo>
                    <a:pt x="4567313" y="138125"/>
                  </a:moveTo>
                  <a:lnTo>
                    <a:pt x="4565218" y="129082"/>
                  </a:lnTo>
                  <a:lnTo>
                    <a:pt x="4560290" y="122897"/>
                  </a:lnTo>
                  <a:lnTo>
                    <a:pt x="4552226" y="119900"/>
                  </a:lnTo>
                  <a:lnTo>
                    <a:pt x="4547832" y="128130"/>
                  </a:lnTo>
                  <a:lnTo>
                    <a:pt x="4548314" y="138010"/>
                  </a:lnTo>
                  <a:lnTo>
                    <a:pt x="4554055" y="146304"/>
                  </a:lnTo>
                  <a:lnTo>
                    <a:pt x="4565434" y="149783"/>
                  </a:lnTo>
                  <a:lnTo>
                    <a:pt x="4566932" y="149733"/>
                  </a:lnTo>
                  <a:lnTo>
                    <a:pt x="4567313" y="138125"/>
                  </a:lnTo>
                  <a:close/>
                </a:path>
                <a:path extrusionOk="0" h="313054" w="8381365">
                  <a:moveTo>
                    <a:pt x="5465546" y="201485"/>
                  </a:moveTo>
                  <a:lnTo>
                    <a:pt x="5450802" y="201485"/>
                  </a:lnTo>
                  <a:lnTo>
                    <a:pt x="5451119" y="208737"/>
                  </a:lnTo>
                  <a:lnTo>
                    <a:pt x="5444833" y="210134"/>
                  </a:lnTo>
                  <a:lnTo>
                    <a:pt x="5443626" y="216344"/>
                  </a:lnTo>
                  <a:lnTo>
                    <a:pt x="5452402" y="215938"/>
                  </a:lnTo>
                  <a:lnTo>
                    <a:pt x="5460200" y="214541"/>
                  </a:lnTo>
                  <a:lnTo>
                    <a:pt x="5465178" y="210324"/>
                  </a:lnTo>
                  <a:lnTo>
                    <a:pt x="5465546" y="201485"/>
                  </a:lnTo>
                  <a:close/>
                </a:path>
                <a:path extrusionOk="0" h="313054" w="8381365">
                  <a:moveTo>
                    <a:pt x="5745492" y="238582"/>
                  </a:moveTo>
                  <a:lnTo>
                    <a:pt x="5742825" y="239255"/>
                  </a:lnTo>
                  <a:lnTo>
                    <a:pt x="5739739" y="239496"/>
                  </a:lnTo>
                  <a:lnTo>
                    <a:pt x="5731497" y="239496"/>
                  </a:lnTo>
                  <a:lnTo>
                    <a:pt x="5709742" y="237363"/>
                  </a:lnTo>
                  <a:lnTo>
                    <a:pt x="5704827" y="237363"/>
                  </a:lnTo>
                  <a:lnTo>
                    <a:pt x="5695962" y="237363"/>
                  </a:lnTo>
                  <a:lnTo>
                    <a:pt x="5688825" y="239102"/>
                  </a:lnTo>
                  <a:lnTo>
                    <a:pt x="5686539" y="245732"/>
                  </a:lnTo>
                  <a:lnTo>
                    <a:pt x="5694362" y="248107"/>
                  </a:lnTo>
                  <a:lnTo>
                    <a:pt x="5703875" y="250761"/>
                  </a:lnTo>
                  <a:lnTo>
                    <a:pt x="5714187" y="252945"/>
                  </a:lnTo>
                  <a:lnTo>
                    <a:pt x="5724360" y="253834"/>
                  </a:lnTo>
                  <a:lnTo>
                    <a:pt x="5731865" y="253098"/>
                  </a:lnTo>
                  <a:lnTo>
                    <a:pt x="5738215" y="250583"/>
                  </a:lnTo>
                  <a:lnTo>
                    <a:pt x="5742914" y="245884"/>
                  </a:lnTo>
                  <a:lnTo>
                    <a:pt x="5745492" y="238582"/>
                  </a:lnTo>
                  <a:close/>
                </a:path>
                <a:path extrusionOk="0" h="313054" w="8381365">
                  <a:moveTo>
                    <a:pt x="5767654" y="53301"/>
                  </a:moveTo>
                  <a:lnTo>
                    <a:pt x="5767108" y="53340"/>
                  </a:lnTo>
                  <a:lnTo>
                    <a:pt x="5763590" y="53340"/>
                  </a:lnTo>
                  <a:lnTo>
                    <a:pt x="5748375" y="37592"/>
                  </a:lnTo>
                  <a:lnTo>
                    <a:pt x="5745010" y="37592"/>
                  </a:lnTo>
                  <a:lnTo>
                    <a:pt x="5742495" y="37592"/>
                  </a:lnTo>
                  <a:lnTo>
                    <a:pt x="5740197" y="39789"/>
                  </a:lnTo>
                  <a:lnTo>
                    <a:pt x="5738266" y="45808"/>
                  </a:lnTo>
                  <a:lnTo>
                    <a:pt x="5746966" y="55206"/>
                  </a:lnTo>
                  <a:lnTo>
                    <a:pt x="5752998" y="60261"/>
                  </a:lnTo>
                  <a:lnTo>
                    <a:pt x="5759158" y="62458"/>
                  </a:lnTo>
                  <a:lnTo>
                    <a:pt x="5762485" y="62458"/>
                  </a:lnTo>
                  <a:lnTo>
                    <a:pt x="5765520" y="60020"/>
                  </a:lnTo>
                  <a:lnTo>
                    <a:pt x="5767654" y="53301"/>
                  </a:lnTo>
                  <a:close/>
                </a:path>
                <a:path extrusionOk="0" h="313054" w="8381365">
                  <a:moveTo>
                    <a:pt x="5782310" y="149745"/>
                  </a:moveTo>
                  <a:lnTo>
                    <a:pt x="5776252" y="148615"/>
                  </a:lnTo>
                  <a:lnTo>
                    <a:pt x="5771477" y="148158"/>
                  </a:lnTo>
                  <a:lnTo>
                    <a:pt x="5767806" y="148158"/>
                  </a:lnTo>
                  <a:lnTo>
                    <a:pt x="5759285" y="148158"/>
                  </a:lnTo>
                  <a:lnTo>
                    <a:pt x="5756643" y="150647"/>
                  </a:lnTo>
                  <a:lnTo>
                    <a:pt x="5758218" y="155613"/>
                  </a:lnTo>
                  <a:lnTo>
                    <a:pt x="5762409" y="158102"/>
                  </a:lnTo>
                  <a:lnTo>
                    <a:pt x="5772315" y="158102"/>
                  </a:lnTo>
                  <a:lnTo>
                    <a:pt x="5777890" y="155968"/>
                  </a:lnTo>
                  <a:lnTo>
                    <a:pt x="5782310" y="149745"/>
                  </a:lnTo>
                  <a:close/>
                </a:path>
                <a:path extrusionOk="0" h="313054" w="8381365">
                  <a:moveTo>
                    <a:pt x="6703123" y="38544"/>
                  </a:moveTo>
                  <a:lnTo>
                    <a:pt x="6701142" y="39179"/>
                  </a:lnTo>
                  <a:lnTo>
                    <a:pt x="6698767" y="39408"/>
                  </a:lnTo>
                  <a:lnTo>
                    <a:pt x="6692405" y="39408"/>
                  </a:lnTo>
                  <a:lnTo>
                    <a:pt x="6675501" y="37477"/>
                  </a:lnTo>
                  <a:lnTo>
                    <a:pt x="6671754" y="37477"/>
                  </a:lnTo>
                  <a:lnTo>
                    <a:pt x="6664731" y="37477"/>
                  </a:lnTo>
                  <a:lnTo>
                    <a:pt x="6659410" y="39179"/>
                  </a:lnTo>
                  <a:lnTo>
                    <a:pt x="6659042" y="45808"/>
                  </a:lnTo>
                  <a:lnTo>
                    <a:pt x="6663322" y="50507"/>
                  </a:lnTo>
                  <a:lnTo>
                    <a:pt x="6673037" y="53644"/>
                  </a:lnTo>
                  <a:lnTo>
                    <a:pt x="6682245" y="53644"/>
                  </a:lnTo>
                  <a:lnTo>
                    <a:pt x="6689992" y="52819"/>
                  </a:lnTo>
                  <a:lnTo>
                    <a:pt x="6696621" y="50190"/>
                  </a:lnTo>
                  <a:lnTo>
                    <a:pt x="6701282" y="45504"/>
                  </a:lnTo>
                  <a:lnTo>
                    <a:pt x="6703123" y="38544"/>
                  </a:lnTo>
                  <a:close/>
                </a:path>
                <a:path extrusionOk="0" h="313054" w="8381365">
                  <a:moveTo>
                    <a:pt x="6725209" y="112649"/>
                  </a:moveTo>
                  <a:lnTo>
                    <a:pt x="6710578" y="112649"/>
                  </a:lnTo>
                  <a:lnTo>
                    <a:pt x="6710578" y="127393"/>
                  </a:lnTo>
                  <a:lnTo>
                    <a:pt x="6725209" y="127393"/>
                  </a:lnTo>
                  <a:lnTo>
                    <a:pt x="6725209" y="112649"/>
                  </a:lnTo>
                  <a:close/>
                </a:path>
                <a:path extrusionOk="0" h="313054" w="8381365">
                  <a:moveTo>
                    <a:pt x="6747510" y="156806"/>
                  </a:moveTo>
                  <a:lnTo>
                    <a:pt x="6743967" y="151612"/>
                  </a:lnTo>
                  <a:lnTo>
                    <a:pt x="6737832" y="148678"/>
                  </a:lnTo>
                  <a:lnTo>
                    <a:pt x="6730098" y="147751"/>
                  </a:lnTo>
                  <a:lnTo>
                    <a:pt x="6719837" y="149034"/>
                  </a:lnTo>
                  <a:lnTo>
                    <a:pt x="6710642" y="152565"/>
                  </a:lnTo>
                  <a:lnTo>
                    <a:pt x="6704419" y="157873"/>
                  </a:lnTo>
                  <a:lnTo>
                    <a:pt x="6703111" y="164503"/>
                  </a:lnTo>
                  <a:lnTo>
                    <a:pt x="6713893" y="161163"/>
                  </a:lnTo>
                  <a:lnTo>
                    <a:pt x="6719570" y="159486"/>
                  </a:lnTo>
                  <a:lnTo>
                    <a:pt x="6730936" y="159486"/>
                  </a:lnTo>
                  <a:lnTo>
                    <a:pt x="6736626" y="161163"/>
                  </a:lnTo>
                  <a:lnTo>
                    <a:pt x="6747446" y="164503"/>
                  </a:lnTo>
                  <a:lnTo>
                    <a:pt x="6747510" y="156806"/>
                  </a:lnTo>
                  <a:close/>
                </a:path>
                <a:path extrusionOk="0" h="313054" w="8381365">
                  <a:moveTo>
                    <a:pt x="6850443" y="127406"/>
                  </a:moveTo>
                  <a:lnTo>
                    <a:pt x="6848703" y="127368"/>
                  </a:lnTo>
                  <a:lnTo>
                    <a:pt x="6842747" y="127368"/>
                  </a:lnTo>
                  <a:lnTo>
                    <a:pt x="6839267" y="128689"/>
                  </a:lnTo>
                  <a:lnTo>
                    <a:pt x="6834238" y="131330"/>
                  </a:lnTo>
                  <a:lnTo>
                    <a:pt x="6832689" y="132664"/>
                  </a:lnTo>
                  <a:lnTo>
                    <a:pt x="6828472" y="132664"/>
                  </a:lnTo>
                  <a:lnTo>
                    <a:pt x="6825805" y="131343"/>
                  </a:lnTo>
                  <a:lnTo>
                    <a:pt x="6821081" y="127406"/>
                  </a:lnTo>
                  <a:lnTo>
                    <a:pt x="6817982" y="138849"/>
                  </a:lnTo>
                  <a:lnTo>
                    <a:pt x="6823659" y="143116"/>
                  </a:lnTo>
                  <a:lnTo>
                    <a:pt x="6830835" y="143116"/>
                  </a:lnTo>
                  <a:lnTo>
                    <a:pt x="6838213" y="141808"/>
                  </a:lnTo>
                  <a:lnTo>
                    <a:pt x="6844995" y="138328"/>
                  </a:lnTo>
                  <a:lnTo>
                    <a:pt x="6849605" y="133311"/>
                  </a:lnTo>
                  <a:lnTo>
                    <a:pt x="6850443" y="127406"/>
                  </a:lnTo>
                  <a:close/>
                </a:path>
                <a:path extrusionOk="0" h="313054" w="8381365">
                  <a:moveTo>
                    <a:pt x="6959105" y="74587"/>
                  </a:moveTo>
                  <a:lnTo>
                    <a:pt x="6953682" y="68046"/>
                  </a:lnTo>
                  <a:lnTo>
                    <a:pt x="6949249" y="76631"/>
                  </a:lnTo>
                  <a:lnTo>
                    <a:pt x="6943179" y="96570"/>
                  </a:lnTo>
                  <a:lnTo>
                    <a:pt x="6938721" y="105156"/>
                  </a:lnTo>
                  <a:lnTo>
                    <a:pt x="6939699" y="105410"/>
                  </a:lnTo>
                  <a:lnTo>
                    <a:pt x="6940651" y="105524"/>
                  </a:lnTo>
                  <a:lnTo>
                    <a:pt x="6941579" y="105524"/>
                  </a:lnTo>
                  <a:lnTo>
                    <a:pt x="6951916" y="99898"/>
                  </a:lnTo>
                  <a:lnTo>
                    <a:pt x="6958139" y="87401"/>
                  </a:lnTo>
                  <a:lnTo>
                    <a:pt x="6959105" y="74587"/>
                  </a:lnTo>
                  <a:close/>
                </a:path>
                <a:path extrusionOk="0" h="313054" w="8381365">
                  <a:moveTo>
                    <a:pt x="7852257" y="245745"/>
                  </a:moveTo>
                  <a:lnTo>
                    <a:pt x="7846415" y="244703"/>
                  </a:lnTo>
                  <a:lnTo>
                    <a:pt x="7841767" y="244271"/>
                  </a:lnTo>
                  <a:lnTo>
                    <a:pt x="7838148" y="244271"/>
                  </a:lnTo>
                  <a:lnTo>
                    <a:pt x="7829410" y="244271"/>
                  </a:lnTo>
                  <a:lnTo>
                    <a:pt x="7826603" y="246773"/>
                  </a:lnTo>
                  <a:lnTo>
                    <a:pt x="7827937" y="251790"/>
                  </a:lnTo>
                  <a:lnTo>
                    <a:pt x="7832077" y="254304"/>
                  </a:lnTo>
                  <a:lnTo>
                    <a:pt x="7842021" y="254304"/>
                  </a:lnTo>
                  <a:lnTo>
                    <a:pt x="7847698" y="252120"/>
                  </a:lnTo>
                  <a:lnTo>
                    <a:pt x="7852257" y="245745"/>
                  </a:lnTo>
                  <a:close/>
                </a:path>
                <a:path extrusionOk="0" h="313054" w="8381365">
                  <a:moveTo>
                    <a:pt x="8043634" y="31064"/>
                  </a:moveTo>
                  <a:lnTo>
                    <a:pt x="8041018" y="19558"/>
                  </a:lnTo>
                  <a:lnTo>
                    <a:pt x="8034007" y="11201"/>
                  </a:lnTo>
                  <a:lnTo>
                    <a:pt x="8024266" y="6108"/>
                  </a:lnTo>
                  <a:lnTo>
                    <a:pt x="8013446" y="4381"/>
                  </a:lnTo>
                  <a:lnTo>
                    <a:pt x="8004124" y="4381"/>
                  </a:lnTo>
                  <a:lnTo>
                    <a:pt x="7995425" y="8267"/>
                  </a:lnTo>
                  <a:lnTo>
                    <a:pt x="7992148" y="16319"/>
                  </a:lnTo>
                  <a:lnTo>
                    <a:pt x="7995463" y="15506"/>
                  </a:lnTo>
                  <a:lnTo>
                    <a:pt x="7998307" y="15151"/>
                  </a:lnTo>
                  <a:lnTo>
                    <a:pt x="8009433" y="15151"/>
                  </a:lnTo>
                  <a:lnTo>
                    <a:pt x="8026501" y="32232"/>
                  </a:lnTo>
                  <a:lnTo>
                    <a:pt x="8037525" y="32232"/>
                  </a:lnTo>
                  <a:lnTo>
                    <a:pt x="8040344" y="31877"/>
                  </a:lnTo>
                  <a:lnTo>
                    <a:pt x="8043634" y="31064"/>
                  </a:lnTo>
                  <a:close/>
                </a:path>
                <a:path extrusionOk="0" h="313054" w="8381365">
                  <a:moveTo>
                    <a:pt x="8380806" y="229806"/>
                  </a:moveTo>
                  <a:lnTo>
                    <a:pt x="8367941" y="223850"/>
                  </a:lnTo>
                  <a:lnTo>
                    <a:pt x="8367230" y="237896"/>
                  </a:lnTo>
                  <a:lnTo>
                    <a:pt x="8357756" y="243217"/>
                  </a:lnTo>
                  <a:lnTo>
                    <a:pt x="8345945" y="246214"/>
                  </a:lnTo>
                  <a:lnTo>
                    <a:pt x="8338261" y="253339"/>
                  </a:lnTo>
                  <a:lnTo>
                    <a:pt x="8342109" y="255828"/>
                  </a:lnTo>
                  <a:lnTo>
                    <a:pt x="8348485" y="258724"/>
                  </a:lnTo>
                  <a:lnTo>
                    <a:pt x="8356143" y="261112"/>
                  </a:lnTo>
                  <a:lnTo>
                    <a:pt x="8363852" y="262115"/>
                  </a:lnTo>
                  <a:lnTo>
                    <a:pt x="8369732" y="262115"/>
                  </a:lnTo>
                  <a:lnTo>
                    <a:pt x="8374443" y="259892"/>
                  </a:lnTo>
                  <a:lnTo>
                    <a:pt x="8375078" y="253339"/>
                  </a:lnTo>
                  <a:lnTo>
                    <a:pt x="8370989" y="247319"/>
                  </a:lnTo>
                  <a:lnTo>
                    <a:pt x="8377352" y="238556"/>
                  </a:lnTo>
                  <a:lnTo>
                    <a:pt x="8380806" y="22980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17" name="Google Shape;9517;gefe2f4b35a_0_4785"/>
            <p:cNvSpPr/>
            <p:nvPr/>
          </p:nvSpPr>
          <p:spPr>
            <a:xfrm>
              <a:off x="169659" y="7639316"/>
              <a:ext cx="8110855" cy="305434"/>
            </a:xfrm>
            <a:custGeom>
              <a:rect b="b" l="l" r="r" t="t"/>
              <a:pathLst>
                <a:path extrusionOk="0" h="305434" w="8110855">
                  <a:moveTo>
                    <a:pt x="34086" y="147612"/>
                  </a:moveTo>
                  <a:lnTo>
                    <a:pt x="29730" y="134632"/>
                  </a:lnTo>
                  <a:lnTo>
                    <a:pt x="19939" y="136055"/>
                  </a:lnTo>
                  <a:lnTo>
                    <a:pt x="11531" y="138772"/>
                  </a:lnTo>
                  <a:lnTo>
                    <a:pt x="4775" y="143116"/>
                  </a:lnTo>
                  <a:lnTo>
                    <a:pt x="0" y="149390"/>
                  </a:lnTo>
                  <a:lnTo>
                    <a:pt x="1130" y="149263"/>
                  </a:lnTo>
                  <a:lnTo>
                    <a:pt x="6019" y="149212"/>
                  </a:lnTo>
                  <a:lnTo>
                    <a:pt x="16535" y="149961"/>
                  </a:lnTo>
                  <a:lnTo>
                    <a:pt x="27673" y="149961"/>
                  </a:lnTo>
                  <a:lnTo>
                    <a:pt x="34086" y="147612"/>
                  </a:lnTo>
                  <a:close/>
                </a:path>
                <a:path extrusionOk="0" h="305434" w="8110855">
                  <a:moveTo>
                    <a:pt x="65430" y="124053"/>
                  </a:moveTo>
                  <a:lnTo>
                    <a:pt x="62776" y="116941"/>
                  </a:lnTo>
                  <a:lnTo>
                    <a:pt x="51574" y="112280"/>
                  </a:lnTo>
                  <a:lnTo>
                    <a:pt x="49542" y="128104"/>
                  </a:lnTo>
                  <a:lnTo>
                    <a:pt x="53162" y="133400"/>
                  </a:lnTo>
                  <a:lnTo>
                    <a:pt x="57200" y="133400"/>
                  </a:lnTo>
                  <a:lnTo>
                    <a:pt x="62547" y="130556"/>
                  </a:lnTo>
                  <a:lnTo>
                    <a:pt x="65430" y="124053"/>
                  </a:lnTo>
                  <a:close/>
                </a:path>
                <a:path extrusionOk="0" h="305434" w="8110855">
                  <a:moveTo>
                    <a:pt x="71056" y="238048"/>
                  </a:moveTo>
                  <a:lnTo>
                    <a:pt x="70891" y="230035"/>
                  </a:lnTo>
                  <a:lnTo>
                    <a:pt x="66662" y="222516"/>
                  </a:lnTo>
                  <a:lnTo>
                    <a:pt x="59055" y="216217"/>
                  </a:lnTo>
                  <a:lnTo>
                    <a:pt x="59296" y="225171"/>
                  </a:lnTo>
                  <a:lnTo>
                    <a:pt x="59448" y="234264"/>
                  </a:lnTo>
                  <a:lnTo>
                    <a:pt x="61264" y="241744"/>
                  </a:lnTo>
                  <a:lnTo>
                    <a:pt x="66509" y="245833"/>
                  </a:lnTo>
                  <a:lnTo>
                    <a:pt x="71056" y="238048"/>
                  </a:lnTo>
                  <a:close/>
                </a:path>
                <a:path extrusionOk="0" h="305434" w="8110855">
                  <a:moveTo>
                    <a:pt x="103746" y="219557"/>
                  </a:moveTo>
                  <a:lnTo>
                    <a:pt x="101612" y="210553"/>
                  </a:lnTo>
                  <a:lnTo>
                    <a:pt x="96634" y="204393"/>
                  </a:lnTo>
                  <a:lnTo>
                    <a:pt x="88442" y="201358"/>
                  </a:lnTo>
                  <a:lnTo>
                    <a:pt x="81953" y="211886"/>
                  </a:lnTo>
                  <a:lnTo>
                    <a:pt x="84251" y="220332"/>
                  </a:lnTo>
                  <a:lnTo>
                    <a:pt x="92379" y="226720"/>
                  </a:lnTo>
                  <a:lnTo>
                    <a:pt x="103390" y="231089"/>
                  </a:lnTo>
                  <a:lnTo>
                    <a:pt x="103746" y="219557"/>
                  </a:lnTo>
                  <a:close/>
                </a:path>
                <a:path extrusionOk="0" h="305434" w="8110855">
                  <a:moveTo>
                    <a:pt x="265404" y="156870"/>
                  </a:moveTo>
                  <a:lnTo>
                    <a:pt x="258648" y="154774"/>
                  </a:lnTo>
                  <a:lnTo>
                    <a:pt x="251345" y="152641"/>
                  </a:lnTo>
                  <a:lnTo>
                    <a:pt x="243916" y="150990"/>
                  </a:lnTo>
                  <a:lnTo>
                    <a:pt x="236842" y="150317"/>
                  </a:lnTo>
                  <a:lnTo>
                    <a:pt x="230047" y="151320"/>
                  </a:lnTo>
                  <a:lnTo>
                    <a:pt x="224764" y="154762"/>
                  </a:lnTo>
                  <a:lnTo>
                    <a:pt x="221576" y="161315"/>
                  </a:lnTo>
                  <a:lnTo>
                    <a:pt x="221043" y="171627"/>
                  </a:lnTo>
                  <a:lnTo>
                    <a:pt x="232384" y="168224"/>
                  </a:lnTo>
                  <a:lnTo>
                    <a:pt x="245262" y="166331"/>
                  </a:lnTo>
                  <a:lnTo>
                    <a:pt x="257124" y="163398"/>
                  </a:lnTo>
                  <a:lnTo>
                    <a:pt x="265404" y="156870"/>
                  </a:lnTo>
                  <a:close/>
                </a:path>
                <a:path extrusionOk="0" h="305434" w="8110855">
                  <a:moveTo>
                    <a:pt x="442023" y="238455"/>
                  </a:moveTo>
                  <a:lnTo>
                    <a:pt x="433692" y="236728"/>
                  </a:lnTo>
                  <a:lnTo>
                    <a:pt x="430809" y="230162"/>
                  </a:lnTo>
                  <a:lnTo>
                    <a:pt x="427329" y="223469"/>
                  </a:lnTo>
                  <a:lnTo>
                    <a:pt x="417296" y="214490"/>
                  </a:lnTo>
                  <a:lnTo>
                    <a:pt x="419900" y="201358"/>
                  </a:lnTo>
                  <a:lnTo>
                    <a:pt x="401828" y="205727"/>
                  </a:lnTo>
                  <a:lnTo>
                    <a:pt x="385076" y="216293"/>
                  </a:lnTo>
                  <a:lnTo>
                    <a:pt x="376516" y="230505"/>
                  </a:lnTo>
                  <a:lnTo>
                    <a:pt x="383082" y="245833"/>
                  </a:lnTo>
                  <a:lnTo>
                    <a:pt x="386016" y="238874"/>
                  </a:lnTo>
                  <a:lnTo>
                    <a:pt x="390779" y="236550"/>
                  </a:lnTo>
                  <a:lnTo>
                    <a:pt x="402018" y="236550"/>
                  </a:lnTo>
                  <a:lnTo>
                    <a:pt x="427266" y="245960"/>
                  </a:lnTo>
                  <a:lnTo>
                    <a:pt x="436714" y="245960"/>
                  </a:lnTo>
                  <a:lnTo>
                    <a:pt x="440232" y="244030"/>
                  </a:lnTo>
                  <a:lnTo>
                    <a:pt x="442023" y="238455"/>
                  </a:lnTo>
                  <a:close/>
                </a:path>
                <a:path extrusionOk="0" h="305434" w="8110855">
                  <a:moveTo>
                    <a:pt x="633653" y="127381"/>
                  </a:moveTo>
                  <a:lnTo>
                    <a:pt x="619023" y="127381"/>
                  </a:lnTo>
                  <a:lnTo>
                    <a:pt x="619023" y="142125"/>
                  </a:lnTo>
                  <a:lnTo>
                    <a:pt x="633653" y="142125"/>
                  </a:lnTo>
                  <a:lnTo>
                    <a:pt x="633653" y="127381"/>
                  </a:lnTo>
                  <a:close/>
                </a:path>
                <a:path extrusionOk="0" h="305434" w="8110855">
                  <a:moveTo>
                    <a:pt x="663003" y="45796"/>
                  </a:moveTo>
                  <a:lnTo>
                    <a:pt x="660120" y="46177"/>
                  </a:lnTo>
                  <a:lnTo>
                    <a:pt x="657009" y="46316"/>
                  </a:lnTo>
                  <a:lnTo>
                    <a:pt x="648931" y="46316"/>
                  </a:lnTo>
                  <a:lnTo>
                    <a:pt x="628446" y="45085"/>
                  </a:lnTo>
                  <a:lnTo>
                    <a:pt x="623633" y="45085"/>
                  </a:lnTo>
                  <a:lnTo>
                    <a:pt x="613727" y="45694"/>
                  </a:lnTo>
                  <a:lnTo>
                    <a:pt x="605485" y="47993"/>
                  </a:lnTo>
                  <a:lnTo>
                    <a:pt x="599643" y="52717"/>
                  </a:lnTo>
                  <a:lnTo>
                    <a:pt x="596874" y="60553"/>
                  </a:lnTo>
                  <a:lnTo>
                    <a:pt x="598766" y="60477"/>
                  </a:lnTo>
                  <a:lnTo>
                    <a:pt x="605967" y="61988"/>
                  </a:lnTo>
                  <a:lnTo>
                    <a:pt x="610323" y="66370"/>
                  </a:lnTo>
                  <a:lnTo>
                    <a:pt x="612076" y="73380"/>
                  </a:lnTo>
                  <a:lnTo>
                    <a:pt x="611517" y="82778"/>
                  </a:lnTo>
                  <a:lnTo>
                    <a:pt x="627405" y="76581"/>
                  </a:lnTo>
                  <a:lnTo>
                    <a:pt x="640702" y="67754"/>
                  </a:lnTo>
                  <a:lnTo>
                    <a:pt x="652284" y="57188"/>
                  </a:lnTo>
                  <a:lnTo>
                    <a:pt x="663003" y="45796"/>
                  </a:lnTo>
                  <a:close/>
                </a:path>
                <a:path extrusionOk="0" h="305434" w="8110855">
                  <a:moveTo>
                    <a:pt x="722007" y="179235"/>
                  </a:moveTo>
                  <a:lnTo>
                    <a:pt x="707351" y="179235"/>
                  </a:lnTo>
                  <a:lnTo>
                    <a:pt x="707351" y="193979"/>
                  </a:lnTo>
                  <a:lnTo>
                    <a:pt x="722007" y="193979"/>
                  </a:lnTo>
                  <a:lnTo>
                    <a:pt x="722007" y="179235"/>
                  </a:lnTo>
                  <a:close/>
                </a:path>
                <a:path extrusionOk="0" h="305434" w="8110855">
                  <a:moveTo>
                    <a:pt x="736701" y="156870"/>
                  </a:moveTo>
                  <a:lnTo>
                    <a:pt x="722007" y="156870"/>
                  </a:lnTo>
                  <a:lnTo>
                    <a:pt x="722007" y="171627"/>
                  </a:lnTo>
                  <a:lnTo>
                    <a:pt x="736701" y="171627"/>
                  </a:lnTo>
                  <a:lnTo>
                    <a:pt x="736701" y="156870"/>
                  </a:lnTo>
                  <a:close/>
                </a:path>
                <a:path extrusionOk="0" h="305434" w="8110855">
                  <a:moveTo>
                    <a:pt x="782320" y="41122"/>
                  </a:moveTo>
                  <a:lnTo>
                    <a:pt x="782269" y="28232"/>
                  </a:lnTo>
                  <a:lnTo>
                    <a:pt x="779018" y="21780"/>
                  </a:lnTo>
                  <a:lnTo>
                    <a:pt x="772528" y="21780"/>
                  </a:lnTo>
                  <a:lnTo>
                    <a:pt x="770712" y="21780"/>
                  </a:lnTo>
                  <a:lnTo>
                    <a:pt x="768642" y="22288"/>
                  </a:lnTo>
                  <a:lnTo>
                    <a:pt x="766318" y="23444"/>
                  </a:lnTo>
                  <a:lnTo>
                    <a:pt x="766318" y="45796"/>
                  </a:lnTo>
                  <a:lnTo>
                    <a:pt x="768705" y="47040"/>
                  </a:lnTo>
                  <a:lnTo>
                    <a:pt x="770839" y="47574"/>
                  </a:lnTo>
                  <a:lnTo>
                    <a:pt x="779119" y="47574"/>
                  </a:lnTo>
                  <a:lnTo>
                    <a:pt x="782320" y="41122"/>
                  </a:lnTo>
                  <a:close/>
                </a:path>
                <a:path extrusionOk="0" h="305434" w="8110855">
                  <a:moveTo>
                    <a:pt x="803148" y="75298"/>
                  </a:moveTo>
                  <a:lnTo>
                    <a:pt x="798931" y="75298"/>
                  </a:lnTo>
                  <a:lnTo>
                    <a:pt x="783501" y="64312"/>
                  </a:lnTo>
                  <a:lnTo>
                    <a:pt x="778243" y="60642"/>
                  </a:lnTo>
                  <a:lnTo>
                    <a:pt x="773925" y="60642"/>
                  </a:lnTo>
                  <a:lnTo>
                    <a:pt x="770750" y="60642"/>
                  </a:lnTo>
                  <a:lnTo>
                    <a:pt x="768083" y="62623"/>
                  </a:lnTo>
                  <a:lnTo>
                    <a:pt x="791387" y="84493"/>
                  </a:lnTo>
                  <a:lnTo>
                    <a:pt x="796340" y="84493"/>
                  </a:lnTo>
                  <a:lnTo>
                    <a:pt x="800747" y="82003"/>
                  </a:lnTo>
                  <a:lnTo>
                    <a:pt x="803148" y="75298"/>
                  </a:lnTo>
                  <a:close/>
                </a:path>
                <a:path extrusionOk="0" h="305434" w="8110855">
                  <a:moveTo>
                    <a:pt x="980719" y="55689"/>
                  </a:moveTo>
                  <a:lnTo>
                    <a:pt x="980325" y="48412"/>
                  </a:lnTo>
                  <a:lnTo>
                    <a:pt x="976757" y="44780"/>
                  </a:lnTo>
                  <a:lnTo>
                    <a:pt x="970381" y="44780"/>
                  </a:lnTo>
                  <a:lnTo>
                    <a:pt x="965377" y="44780"/>
                  </a:lnTo>
                  <a:lnTo>
                    <a:pt x="958634" y="47028"/>
                  </a:lnTo>
                  <a:lnTo>
                    <a:pt x="950468" y="53289"/>
                  </a:lnTo>
                  <a:lnTo>
                    <a:pt x="959015" y="57683"/>
                  </a:lnTo>
                  <a:lnTo>
                    <a:pt x="965606" y="59321"/>
                  </a:lnTo>
                  <a:lnTo>
                    <a:pt x="977544" y="59321"/>
                  </a:lnTo>
                  <a:lnTo>
                    <a:pt x="980719" y="55689"/>
                  </a:lnTo>
                  <a:close/>
                </a:path>
                <a:path extrusionOk="0" h="305434" w="8110855">
                  <a:moveTo>
                    <a:pt x="1259801" y="134632"/>
                  </a:moveTo>
                  <a:lnTo>
                    <a:pt x="1215466" y="151942"/>
                  </a:lnTo>
                  <a:lnTo>
                    <a:pt x="1208303" y="164363"/>
                  </a:lnTo>
                  <a:lnTo>
                    <a:pt x="1213192" y="162648"/>
                  </a:lnTo>
                  <a:lnTo>
                    <a:pt x="1217104" y="161937"/>
                  </a:lnTo>
                  <a:lnTo>
                    <a:pt x="1228204" y="161937"/>
                  </a:lnTo>
                  <a:lnTo>
                    <a:pt x="1239227" y="174929"/>
                  </a:lnTo>
                  <a:lnTo>
                    <a:pt x="1242999" y="179260"/>
                  </a:lnTo>
                  <a:lnTo>
                    <a:pt x="1252347" y="179235"/>
                  </a:lnTo>
                  <a:lnTo>
                    <a:pt x="1249972" y="162725"/>
                  </a:lnTo>
                  <a:lnTo>
                    <a:pt x="1249032" y="152996"/>
                  </a:lnTo>
                  <a:lnTo>
                    <a:pt x="1251610" y="145249"/>
                  </a:lnTo>
                  <a:lnTo>
                    <a:pt x="1259801" y="134632"/>
                  </a:lnTo>
                  <a:close/>
                </a:path>
                <a:path extrusionOk="0" h="305434" w="8110855">
                  <a:moveTo>
                    <a:pt x="1679600" y="179235"/>
                  </a:moveTo>
                  <a:lnTo>
                    <a:pt x="1675358" y="175056"/>
                  </a:lnTo>
                  <a:lnTo>
                    <a:pt x="1669669" y="172656"/>
                  </a:lnTo>
                  <a:lnTo>
                    <a:pt x="1664411" y="172656"/>
                  </a:lnTo>
                  <a:lnTo>
                    <a:pt x="1657527" y="172656"/>
                  </a:lnTo>
                  <a:lnTo>
                    <a:pt x="1651393" y="176771"/>
                  </a:lnTo>
                  <a:lnTo>
                    <a:pt x="1650225" y="186385"/>
                  </a:lnTo>
                  <a:lnTo>
                    <a:pt x="1651939" y="186207"/>
                  </a:lnTo>
                  <a:lnTo>
                    <a:pt x="1653768" y="186143"/>
                  </a:lnTo>
                  <a:lnTo>
                    <a:pt x="1663979" y="186258"/>
                  </a:lnTo>
                  <a:lnTo>
                    <a:pt x="1671459" y="186258"/>
                  </a:lnTo>
                  <a:lnTo>
                    <a:pt x="1678165" y="185432"/>
                  </a:lnTo>
                  <a:lnTo>
                    <a:pt x="1679600" y="179235"/>
                  </a:lnTo>
                  <a:close/>
                </a:path>
                <a:path extrusionOk="0" h="305434" w="8110855">
                  <a:moveTo>
                    <a:pt x="1812912" y="200977"/>
                  </a:moveTo>
                  <a:lnTo>
                    <a:pt x="1812264" y="190677"/>
                  </a:lnTo>
                  <a:lnTo>
                    <a:pt x="1805711" y="186347"/>
                  </a:lnTo>
                  <a:lnTo>
                    <a:pt x="1804771" y="186385"/>
                  </a:lnTo>
                  <a:lnTo>
                    <a:pt x="1799120" y="195999"/>
                  </a:lnTo>
                  <a:lnTo>
                    <a:pt x="1799209" y="206654"/>
                  </a:lnTo>
                  <a:lnTo>
                    <a:pt x="1803958" y="216458"/>
                  </a:lnTo>
                  <a:lnTo>
                    <a:pt x="1812264" y="223481"/>
                  </a:lnTo>
                  <a:lnTo>
                    <a:pt x="1811604" y="213245"/>
                  </a:lnTo>
                  <a:lnTo>
                    <a:pt x="1812912" y="200977"/>
                  </a:lnTo>
                  <a:close/>
                </a:path>
                <a:path extrusionOk="0" h="305434" w="8110855">
                  <a:moveTo>
                    <a:pt x="1826907" y="275564"/>
                  </a:moveTo>
                  <a:lnTo>
                    <a:pt x="1826679" y="266458"/>
                  </a:lnTo>
                  <a:lnTo>
                    <a:pt x="1826514" y="257289"/>
                  </a:lnTo>
                  <a:lnTo>
                    <a:pt x="1824672" y="249821"/>
                  </a:lnTo>
                  <a:lnTo>
                    <a:pt x="1819389" y="245833"/>
                  </a:lnTo>
                  <a:lnTo>
                    <a:pt x="1819744" y="257149"/>
                  </a:lnTo>
                  <a:lnTo>
                    <a:pt x="1804581" y="264109"/>
                  </a:lnTo>
                  <a:lnTo>
                    <a:pt x="1804784" y="275564"/>
                  </a:lnTo>
                  <a:lnTo>
                    <a:pt x="1826907" y="275564"/>
                  </a:lnTo>
                  <a:close/>
                </a:path>
                <a:path extrusionOk="0" h="305434" w="8110855">
                  <a:moveTo>
                    <a:pt x="1856295" y="156883"/>
                  </a:moveTo>
                  <a:lnTo>
                    <a:pt x="1853476" y="155689"/>
                  </a:lnTo>
                  <a:lnTo>
                    <a:pt x="1850097" y="155168"/>
                  </a:lnTo>
                  <a:lnTo>
                    <a:pt x="1846643" y="155168"/>
                  </a:lnTo>
                  <a:lnTo>
                    <a:pt x="1835746" y="156781"/>
                  </a:lnTo>
                  <a:lnTo>
                    <a:pt x="1827733" y="160845"/>
                  </a:lnTo>
                  <a:lnTo>
                    <a:pt x="1826107" y="166179"/>
                  </a:lnTo>
                  <a:lnTo>
                    <a:pt x="1834375" y="171640"/>
                  </a:lnTo>
                  <a:lnTo>
                    <a:pt x="1837550" y="165735"/>
                  </a:lnTo>
                  <a:lnTo>
                    <a:pt x="1844687" y="163741"/>
                  </a:lnTo>
                  <a:lnTo>
                    <a:pt x="1852142" y="162013"/>
                  </a:lnTo>
                  <a:lnTo>
                    <a:pt x="1856295" y="156883"/>
                  </a:lnTo>
                  <a:close/>
                </a:path>
                <a:path extrusionOk="0" h="305434" w="8110855">
                  <a:moveTo>
                    <a:pt x="2201583" y="57531"/>
                  </a:moveTo>
                  <a:lnTo>
                    <a:pt x="2198941" y="50444"/>
                  </a:lnTo>
                  <a:lnTo>
                    <a:pt x="2187740" y="45796"/>
                  </a:lnTo>
                  <a:lnTo>
                    <a:pt x="2185708" y="61582"/>
                  </a:lnTo>
                  <a:lnTo>
                    <a:pt x="2189302" y="66865"/>
                  </a:lnTo>
                  <a:lnTo>
                    <a:pt x="2193353" y="66865"/>
                  </a:lnTo>
                  <a:lnTo>
                    <a:pt x="2198713" y="64033"/>
                  </a:lnTo>
                  <a:lnTo>
                    <a:pt x="2201583" y="57531"/>
                  </a:lnTo>
                  <a:close/>
                </a:path>
                <a:path extrusionOk="0" h="305434" w="8110855">
                  <a:moveTo>
                    <a:pt x="2261374" y="127381"/>
                  </a:moveTo>
                  <a:lnTo>
                    <a:pt x="2259228" y="127177"/>
                  </a:lnTo>
                  <a:lnTo>
                    <a:pt x="2258250" y="127177"/>
                  </a:lnTo>
                  <a:lnTo>
                    <a:pt x="2252967" y="127177"/>
                  </a:lnTo>
                  <a:lnTo>
                    <a:pt x="2239149" y="134696"/>
                  </a:lnTo>
                  <a:lnTo>
                    <a:pt x="2232050" y="134632"/>
                  </a:lnTo>
                  <a:lnTo>
                    <a:pt x="2232050" y="164363"/>
                  </a:lnTo>
                  <a:lnTo>
                    <a:pt x="2233384" y="164401"/>
                  </a:lnTo>
                  <a:lnTo>
                    <a:pt x="2244712" y="159575"/>
                  </a:lnTo>
                  <a:lnTo>
                    <a:pt x="2249906" y="148424"/>
                  </a:lnTo>
                  <a:lnTo>
                    <a:pt x="2253843" y="136017"/>
                  </a:lnTo>
                  <a:lnTo>
                    <a:pt x="2261374" y="127381"/>
                  </a:lnTo>
                  <a:close/>
                </a:path>
                <a:path extrusionOk="0" h="305434" w="8110855">
                  <a:moveTo>
                    <a:pt x="2364740" y="171627"/>
                  </a:moveTo>
                  <a:lnTo>
                    <a:pt x="2358834" y="168224"/>
                  </a:lnTo>
                  <a:lnTo>
                    <a:pt x="2353691" y="166928"/>
                  </a:lnTo>
                  <a:lnTo>
                    <a:pt x="2349474" y="166928"/>
                  </a:lnTo>
                  <a:lnTo>
                    <a:pt x="2342718" y="166928"/>
                  </a:lnTo>
                  <a:lnTo>
                    <a:pt x="2338336" y="170256"/>
                  </a:lnTo>
                  <a:lnTo>
                    <a:pt x="2335733" y="176911"/>
                  </a:lnTo>
                  <a:lnTo>
                    <a:pt x="2337498" y="180225"/>
                  </a:lnTo>
                  <a:lnTo>
                    <a:pt x="2347595" y="180225"/>
                  </a:lnTo>
                  <a:lnTo>
                    <a:pt x="2354694" y="177977"/>
                  </a:lnTo>
                  <a:lnTo>
                    <a:pt x="2364740" y="171627"/>
                  </a:lnTo>
                  <a:close/>
                </a:path>
                <a:path extrusionOk="0" h="305434" w="8110855">
                  <a:moveTo>
                    <a:pt x="2389632" y="287274"/>
                  </a:moveTo>
                  <a:lnTo>
                    <a:pt x="2386596" y="279882"/>
                  </a:lnTo>
                  <a:lnTo>
                    <a:pt x="2379840" y="275361"/>
                  </a:lnTo>
                  <a:lnTo>
                    <a:pt x="2371445" y="273837"/>
                  </a:lnTo>
                  <a:lnTo>
                    <a:pt x="2364689" y="273837"/>
                  </a:lnTo>
                  <a:lnTo>
                    <a:pt x="2358364" y="276758"/>
                  </a:lnTo>
                  <a:lnTo>
                    <a:pt x="2357183" y="282816"/>
                  </a:lnTo>
                  <a:lnTo>
                    <a:pt x="2364892" y="286283"/>
                  </a:lnTo>
                  <a:lnTo>
                    <a:pt x="2379129" y="294144"/>
                  </a:lnTo>
                  <a:lnTo>
                    <a:pt x="2386850" y="297459"/>
                  </a:lnTo>
                  <a:lnTo>
                    <a:pt x="2389632" y="287274"/>
                  </a:lnTo>
                  <a:close/>
                </a:path>
                <a:path extrusionOk="0" h="305434" w="8110855">
                  <a:moveTo>
                    <a:pt x="2585656" y="267957"/>
                  </a:moveTo>
                  <a:lnTo>
                    <a:pt x="2574099" y="271195"/>
                  </a:lnTo>
                  <a:lnTo>
                    <a:pt x="2561437" y="273265"/>
                  </a:lnTo>
                  <a:lnTo>
                    <a:pt x="2551684" y="278269"/>
                  </a:lnTo>
                  <a:lnTo>
                    <a:pt x="2548839" y="290322"/>
                  </a:lnTo>
                  <a:lnTo>
                    <a:pt x="2561018" y="287845"/>
                  </a:lnTo>
                  <a:lnTo>
                    <a:pt x="2571673" y="283768"/>
                  </a:lnTo>
                  <a:lnTo>
                    <a:pt x="2580106" y="277368"/>
                  </a:lnTo>
                  <a:lnTo>
                    <a:pt x="2585656" y="267957"/>
                  </a:lnTo>
                  <a:close/>
                </a:path>
                <a:path extrusionOk="0" h="305434" w="8110855">
                  <a:moveTo>
                    <a:pt x="2615019" y="60540"/>
                  </a:moveTo>
                  <a:lnTo>
                    <a:pt x="2601506" y="61709"/>
                  </a:lnTo>
                  <a:lnTo>
                    <a:pt x="2589352" y="64287"/>
                  </a:lnTo>
                  <a:lnTo>
                    <a:pt x="2579014" y="68681"/>
                  </a:lnTo>
                  <a:lnTo>
                    <a:pt x="2571000" y="75285"/>
                  </a:lnTo>
                  <a:lnTo>
                    <a:pt x="2574201" y="75539"/>
                  </a:lnTo>
                  <a:lnTo>
                    <a:pt x="2577287" y="75666"/>
                  </a:lnTo>
                  <a:lnTo>
                    <a:pt x="2580259" y="75666"/>
                  </a:lnTo>
                  <a:lnTo>
                    <a:pt x="2591866" y="74866"/>
                  </a:lnTo>
                  <a:lnTo>
                    <a:pt x="2601747" y="72250"/>
                  </a:lnTo>
                  <a:lnTo>
                    <a:pt x="2609558" y="67564"/>
                  </a:lnTo>
                  <a:lnTo>
                    <a:pt x="2615019" y="60540"/>
                  </a:lnTo>
                  <a:close/>
                </a:path>
                <a:path extrusionOk="0" h="305434" w="8110855">
                  <a:moveTo>
                    <a:pt x="2637205" y="305066"/>
                  </a:moveTo>
                  <a:lnTo>
                    <a:pt x="2635300" y="293166"/>
                  </a:lnTo>
                  <a:lnTo>
                    <a:pt x="2628061" y="288671"/>
                  </a:lnTo>
                  <a:lnTo>
                    <a:pt x="2623528" y="285000"/>
                  </a:lnTo>
                  <a:lnTo>
                    <a:pt x="2629738" y="275564"/>
                  </a:lnTo>
                  <a:lnTo>
                    <a:pt x="2600337" y="275564"/>
                  </a:lnTo>
                  <a:lnTo>
                    <a:pt x="2603093" y="289369"/>
                  </a:lnTo>
                  <a:lnTo>
                    <a:pt x="2611628" y="297484"/>
                  </a:lnTo>
                  <a:lnTo>
                    <a:pt x="2623731" y="302006"/>
                  </a:lnTo>
                  <a:lnTo>
                    <a:pt x="2637205" y="305066"/>
                  </a:lnTo>
                  <a:close/>
                </a:path>
                <a:path extrusionOk="0" h="305434" w="8110855">
                  <a:moveTo>
                    <a:pt x="2637205" y="53289"/>
                  </a:moveTo>
                  <a:lnTo>
                    <a:pt x="2630640" y="47586"/>
                  </a:lnTo>
                  <a:lnTo>
                    <a:pt x="2626118" y="45516"/>
                  </a:lnTo>
                  <a:lnTo>
                    <a:pt x="2623248" y="45516"/>
                  </a:lnTo>
                  <a:lnTo>
                    <a:pt x="2619476" y="45516"/>
                  </a:lnTo>
                  <a:lnTo>
                    <a:pt x="2618549" y="49098"/>
                  </a:lnTo>
                  <a:lnTo>
                    <a:pt x="2620594" y="56286"/>
                  </a:lnTo>
                  <a:lnTo>
                    <a:pt x="2623566" y="59867"/>
                  </a:lnTo>
                  <a:lnTo>
                    <a:pt x="2630373" y="59867"/>
                  </a:lnTo>
                  <a:lnTo>
                    <a:pt x="2633688" y="58089"/>
                  </a:lnTo>
                  <a:lnTo>
                    <a:pt x="2637205" y="53289"/>
                  </a:lnTo>
                  <a:close/>
                </a:path>
                <a:path extrusionOk="0" h="305434" w="8110855">
                  <a:moveTo>
                    <a:pt x="2688691" y="253199"/>
                  </a:moveTo>
                  <a:lnTo>
                    <a:pt x="2687002" y="253593"/>
                  </a:lnTo>
                  <a:lnTo>
                    <a:pt x="2685059" y="253746"/>
                  </a:lnTo>
                  <a:lnTo>
                    <a:pt x="2679877" y="253746"/>
                  </a:lnTo>
                  <a:lnTo>
                    <a:pt x="2666225" y="252450"/>
                  </a:lnTo>
                  <a:lnTo>
                    <a:pt x="2663126" y="252450"/>
                  </a:lnTo>
                  <a:lnTo>
                    <a:pt x="2654249" y="252450"/>
                  </a:lnTo>
                  <a:lnTo>
                    <a:pt x="2647975" y="255092"/>
                  </a:lnTo>
                  <a:lnTo>
                    <a:pt x="2651823" y="267957"/>
                  </a:lnTo>
                  <a:lnTo>
                    <a:pt x="2655316" y="268122"/>
                  </a:lnTo>
                  <a:lnTo>
                    <a:pt x="2656967" y="268122"/>
                  </a:lnTo>
                  <a:lnTo>
                    <a:pt x="2667749" y="267195"/>
                  </a:lnTo>
                  <a:lnTo>
                    <a:pt x="2676652" y="264414"/>
                  </a:lnTo>
                  <a:lnTo>
                    <a:pt x="2683637" y="259753"/>
                  </a:lnTo>
                  <a:lnTo>
                    <a:pt x="2688691" y="253199"/>
                  </a:lnTo>
                  <a:close/>
                </a:path>
                <a:path extrusionOk="0" h="305434" w="8110855">
                  <a:moveTo>
                    <a:pt x="2695486" y="25742"/>
                  </a:moveTo>
                  <a:lnTo>
                    <a:pt x="2693733" y="22428"/>
                  </a:lnTo>
                  <a:lnTo>
                    <a:pt x="2688221" y="22428"/>
                  </a:lnTo>
                  <a:lnTo>
                    <a:pt x="2683675" y="22428"/>
                  </a:lnTo>
                  <a:lnTo>
                    <a:pt x="2676575" y="24688"/>
                  </a:lnTo>
                  <a:lnTo>
                    <a:pt x="2666517" y="31051"/>
                  </a:lnTo>
                  <a:lnTo>
                    <a:pt x="2672397" y="34417"/>
                  </a:lnTo>
                  <a:lnTo>
                    <a:pt x="2677515" y="35712"/>
                  </a:lnTo>
                  <a:lnTo>
                    <a:pt x="2688475" y="35712"/>
                  </a:lnTo>
                  <a:lnTo>
                    <a:pt x="2692857" y="32385"/>
                  </a:lnTo>
                  <a:lnTo>
                    <a:pt x="2695486" y="25742"/>
                  </a:lnTo>
                  <a:close/>
                </a:path>
                <a:path extrusionOk="0" h="305434" w="8110855">
                  <a:moveTo>
                    <a:pt x="2755138" y="105016"/>
                  </a:moveTo>
                  <a:lnTo>
                    <a:pt x="2732989" y="105016"/>
                  </a:lnTo>
                  <a:lnTo>
                    <a:pt x="2732303" y="113703"/>
                  </a:lnTo>
                  <a:lnTo>
                    <a:pt x="2729458" y="120091"/>
                  </a:lnTo>
                  <a:lnTo>
                    <a:pt x="2726512" y="126352"/>
                  </a:lnTo>
                  <a:lnTo>
                    <a:pt x="2725496" y="134632"/>
                  </a:lnTo>
                  <a:lnTo>
                    <a:pt x="2738005" y="132410"/>
                  </a:lnTo>
                  <a:lnTo>
                    <a:pt x="2748546" y="128219"/>
                  </a:lnTo>
                  <a:lnTo>
                    <a:pt x="2754973" y="119837"/>
                  </a:lnTo>
                  <a:lnTo>
                    <a:pt x="2755138" y="105016"/>
                  </a:lnTo>
                  <a:close/>
                </a:path>
                <a:path extrusionOk="0" h="305434" w="8110855">
                  <a:moveTo>
                    <a:pt x="2976207" y="156870"/>
                  </a:moveTo>
                  <a:lnTo>
                    <a:pt x="2970377" y="155143"/>
                  </a:lnTo>
                  <a:lnTo>
                    <a:pt x="2967494" y="150774"/>
                  </a:lnTo>
                  <a:lnTo>
                    <a:pt x="2968701" y="142125"/>
                  </a:lnTo>
                  <a:lnTo>
                    <a:pt x="2953931" y="142125"/>
                  </a:lnTo>
                  <a:lnTo>
                    <a:pt x="2954274" y="152273"/>
                  </a:lnTo>
                  <a:lnTo>
                    <a:pt x="2950553" y="158369"/>
                  </a:lnTo>
                  <a:lnTo>
                    <a:pt x="2946476" y="164363"/>
                  </a:lnTo>
                  <a:lnTo>
                    <a:pt x="2948851" y="164045"/>
                  </a:lnTo>
                  <a:lnTo>
                    <a:pt x="2951442" y="163982"/>
                  </a:lnTo>
                  <a:lnTo>
                    <a:pt x="2967431" y="164020"/>
                  </a:lnTo>
                  <a:lnTo>
                    <a:pt x="2974670" y="163410"/>
                  </a:lnTo>
                  <a:lnTo>
                    <a:pt x="2976207" y="156870"/>
                  </a:lnTo>
                  <a:close/>
                </a:path>
                <a:path extrusionOk="0" h="305434" w="8110855">
                  <a:moveTo>
                    <a:pt x="3152813" y="45808"/>
                  </a:moveTo>
                  <a:lnTo>
                    <a:pt x="3149943" y="40589"/>
                  </a:lnTo>
                  <a:lnTo>
                    <a:pt x="3146679" y="38569"/>
                  </a:lnTo>
                  <a:lnTo>
                    <a:pt x="3143656" y="38569"/>
                  </a:lnTo>
                  <a:lnTo>
                    <a:pt x="3138563" y="38569"/>
                  </a:lnTo>
                  <a:lnTo>
                    <a:pt x="3134156" y="44272"/>
                  </a:lnTo>
                  <a:lnTo>
                    <a:pt x="3132798" y="55676"/>
                  </a:lnTo>
                  <a:lnTo>
                    <a:pt x="3135833" y="61379"/>
                  </a:lnTo>
                  <a:lnTo>
                    <a:pt x="3147720" y="61379"/>
                  </a:lnTo>
                  <a:lnTo>
                    <a:pt x="3150095" y="61112"/>
                  </a:lnTo>
                  <a:lnTo>
                    <a:pt x="3152813" y="60553"/>
                  </a:lnTo>
                  <a:lnTo>
                    <a:pt x="3152813" y="45808"/>
                  </a:lnTo>
                  <a:close/>
                </a:path>
                <a:path extrusionOk="0" h="305434" w="8110855">
                  <a:moveTo>
                    <a:pt x="3182201" y="8813"/>
                  </a:moveTo>
                  <a:lnTo>
                    <a:pt x="3178467" y="6286"/>
                  </a:lnTo>
                  <a:lnTo>
                    <a:pt x="3172168" y="3390"/>
                  </a:lnTo>
                  <a:lnTo>
                    <a:pt x="3164548" y="1003"/>
                  </a:lnTo>
                  <a:lnTo>
                    <a:pt x="3156851" y="0"/>
                  </a:lnTo>
                  <a:lnTo>
                    <a:pt x="3150920" y="0"/>
                  </a:lnTo>
                  <a:lnTo>
                    <a:pt x="3146107" y="2235"/>
                  </a:lnTo>
                  <a:lnTo>
                    <a:pt x="3145358" y="8813"/>
                  </a:lnTo>
                  <a:lnTo>
                    <a:pt x="3149168" y="11303"/>
                  </a:lnTo>
                  <a:lnTo>
                    <a:pt x="3155518" y="14173"/>
                  </a:lnTo>
                  <a:lnTo>
                    <a:pt x="3163176" y="16548"/>
                  </a:lnTo>
                  <a:lnTo>
                    <a:pt x="3170885" y="17526"/>
                  </a:lnTo>
                  <a:lnTo>
                    <a:pt x="3176778" y="17526"/>
                  </a:lnTo>
                  <a:lnTo>
                    <a:pt x="3181527" y="15316"/>
                  </a:lnTo>
                  <a:lnTo>
                    <a:pt x="3182201" y="8813"/>
                  </a:lnTo>
                  <a:close/>
                </a:path>
                <a:path extrusionOk="0" h="305434" w="8110855">
                  <a:moveTo>
                    <a:pt x="3329432" y="260477"/>
                  </a:moveTo>
                  <a:lnTo>
                    <a:pt x="3319742" y="261886"/>
                  </a:lnTo>
                  <a:lnTo>
                    <a:pt x="3311461" y="264655"/>
                  </a:lnTo>
                  <a:lnTo>
                    <a:pt x="3304844" y="269087"/>
                  </a:lnTo>
                  <a:lnTo>
                    <a:pt x="3300145" y="275564"/>
                  </a:lnTo>
                  <a:lnTo>
                    <a:pt x="3303689" y="279273"/>
                  </a:lnTo>
                  <a:lnTo>
                    <a:pt x="3307003" y="280809"/>
                  </a:lnTo>
                  <a:lnTo>
                    <a:pt x="3310090" y="280809"/>
                  </a:lnTo>
                  <a:lnTo>
                    <a:pt x="3315944" y="278955"/>
                  </a:lnTo>
                  <a:lnTo>
                    <a:pt x="3321139" y="274193"/>
                  </a:lnTo>
                  <a:lnTo>
                    <a:pt x="3325634" y="267639"/>
                  </a:lnTo>
                  <a:lnTo>
                    <a:pt x="3329432" y="260477"/>
                  </a:lnTo>
                  <a:close/>
                </a:path>
                <a:path extrusionOk="0" h="305434" w="8110855">
                  <a:moveTo>
                    <a:pt x="3403193" y="149390"/>
                  </a:moveTo>
                  <a:lnTo>
                    <a:pt x="3401695" y="141325"/>
                  </a:lnTo>
                  <a:lnTo>
                    <a:pt x="3395091" y="138087"/>
                  </a:lnTo>
                  <a:lnTo>
                    <a:pt x="3388499" y="134632"/>
                  </a:lnTo>
                  <a:lnTo>
                    <a:pt x="3387229" y="139598"/>
                  </a:lnTo>
                  <a:lnTo>
                    <a:pt x="3383661" y="142341"/>
                  </a:lnTo>
                  <a:lnTo>
                    <a:pt x="3376142" y="142341"/>
                  </a:lnTo>
                  <a:lnTo>
                    <a:pt x="3373831" y="142125"/>
                  </a:lnTo>
                  <a:lnTo>
                    <a:pt x="3377552" y="153073"/>
                  </a:lnTo>
                  <a:lnTo>
                    <a:pt x="3366376" y="156870"/>
                  </a:lnTo>
                  <a:lnTo>
                    <a:pt x="3366376" y="164363"/>
                  </a:lnTo>
                  <a:lnTo>
                    <a:pt x="3380143" y="160680"/>
                  </a:lnTo>
                  <a:lnTo>
                    <a:pt x="3388499" y="171627"/>
                  </a:lnTo>
                  <a:lnTo>
                    <a:pt x="3394849" y="168719"/>
                  </a:lnTo>
                  <a:lnTo>
                    <a:pt x="3399574" y="164185"/>
                  </a:lnTo>
                  <a:lnTo>
                    <a:pt x="3402431" y="157810"/>
                  </a:lnTo>
                  <a:lnTo>
                    <a:pt x="3403193" y="149390"/>
                  </a:lnTo>
                  <a:close/>
                </a:path>
                <a:path extrusionOk="0" h="305434" w="8110855">
                  <a:moveTo>
                    <a:pt x="3722522" y="12484"/>
                  </a:moveTo>
                  <a:lnTo>
                    <a:pt x="3716236" y="8559"/>
                  </a:lnTo>
                  <a:lnTo>
                    <a:pt x="3707714" y="8559"/>
                  </a:lnTo>
                  <a:lnTo>
                    <a:pt x="3694023" y="11150"/>
                  </a:lnTo>
                  <a:lnTo>
                    <a:pt x="3681996" y="17335"/>
                  </a:lnTo>
                  <a:lnTo>
                    <a:pt x="3676675" y="24752"/>
                  </a:lnTo>
                  <a:lnTo>
                    <a:pt x="3683101" y="31051"/>
                  </a:lnTo>
                  <a:lnTo>
                    <a:pt x="3682631" y="24257"/>
                  </a:lnTo>
                  <a:lnTo>
                    <a:pt x="3687140" y="22542"/>
                  </a:lnTo>
                  <a:lnTo>
                    <a:pt x="3696474" y="22542"/>
                  </a:lnTo>
                  <a:lnTo>
                    <a:pt x="3710800" y="24320"/>
                  </a:lnTo>
                  <a:lnTo>
                    <a:pt x="3716236" y="24320"/>
                  </a:lnTo>
                  <a:lnTo>
                    <a:pt x="3718293" y="24079"/>
                  </a:lnTo>
                  <a:lnTo>
                    <a:pt x="3719957" y="23431"/>
                  </a:lnTo>
                  <a:lnTo>
                    <a:pt x="3722522" y="12484"/>
                  </a:lnTo>
                  <a:close/>
                </a:path>
                <a:path extrusionOk="0" h="305434" w="8110855">
                  <a:moveTo>
                    <a:pt x="4156202" y="112229"/>
                  </a:moveTo>
                  <a:lnTo>
                    <a:pt x="4152798" y="107061"/>
                  </a:lnTo>
                  <a:lnTo>
                    <a:pt x="4146080" y="104127"/>
                  </a:lnTo>
                  <a:lnTo>
                    <a:pt x="4137660" y="103200"/>
                  </a:lnTo>
                  <a:lnTo>
                    <a:pt x="4127538" y="103200"/>
                  </a:lnTo>
                  <a:lnTo>
                    <a:pt x="4117187" y="106768"/>
                  </a:lnTo>
                  <a:lnTo>
                    <a:pt x="4117822" y="112293"/>
                  </a:lnTo>
                  <a:lnTo>
                    <a:pt x="4125899" y="115239"/>
                  </a:lnTo>
                  <a:lnTo>
                    <a:pt x="4130700" y="115887"/>
                  </a:lnTo>
                  <a:lnTo>
                    <a:pt x="4135640" y="115887"/>
                  </a:lnTo>
                  <a:lnTo>
                    <a:pt x="4140149" y="115506"/>
                  </a:lnTo>
                  <a:lnTo>
                    <a:pt x="4144416" y="115506"/>
                  </a:lnTo>
                  <a:lnTo>
                    <a:pt x="4148010" y="116255"/>
                  </a:lnTo>
                  <a:lnTo>
                    <a:pt x="4154678" y="119888"/>
                  </a:lnTo>
                  <a:lnTo>
                    <a:pt x="4156202" y="112229"/>
                  </a:lnTo>
                  <a:close/>
                </a:path>
                <a:path extrusionOk="0" h="305434" w="8110855">
                  <a:moveTo>
                    <a:pt x="4213390" y="171627"/>
                  </a:moveTo>
                  <a:lnTo>
                    <a:pt x="4205440" y="171170"/>
                  </a:lnTo>
                  <a:lnTo>
                    <a:pt x="4201668" y="171170"/>
                  </a:lnTo>
                  <a:lnTo>
                    <a:pt x="4192244" y="171780"/>
                  </a:lnTo>
                  <a:lnTo>
                    <a:pt x="4184446" y="174053"/>
                  </a:lnTo>
                  <a:lnTo>
                    <a:pt x="4178985" y="178701"/>
                  </a:lnTo>
                  <a:lnTo>
                    <a:pt x="4176547" y="186385"/>
                  </a:lnTo>
                  <a:lnTo>
                    <a:pt x="4184866" y="186905"/>
                  </a:lnTo>
                  <a:lnTo>
                    <a:pt x="4188752" y="186905"/>
                  </a:lnTo>
                  <a:lnTo>
                    <a:pt x="4198061" y="186283"/>
                  </a:lnTo>
                  <a:lnTo>
                    <a:pt x="4205694" y="183972"/>
                  </a:lnTo>
                  <a:lnTo>
                    <a:pt x="4211028" y="179311"/>
                  </a:lnTo>
                  <a:lnTo>
                    <a:pt x="4213390" y="171627"/>
                  </a:lnTo>
                  <a:close/>
                </a:path>
                <a:path extrusionOk="0" h="305434" w="8110855">
                  <a:moveTo>
                    <a:pt x="4217263" y="52451"/>
                  </a:moveTo>
                  <a:lnTo>
                    <a:pt x="4217124" y="45059"/>
                  </a:lnTo>
                  <a:lnTo>
                    <a:pt x="4214507" y="39839"/>
                  </a:lnTo>
                  <a:lnTo>
                    <a:pt x="4209148" y="37846"/>
                  </a:lnTo>
                  <a:lnTo>
                    <a:pt x="4208259" y="37846"/>
                  </a:lnTo>
                  <a:lnTo>
                    <a:pt x="4207281" y="37960"/>
                  </a:lnTo>
                  <a:lnTo>
                    <a:pt x="4206240" y="38188"/>
                  </a:lnTo>
                  <a:lnTo>
                    <a:pt x="4203750" y="52578"/>
                  </a:lnTo>
                  <a:lnTo>
                    <a:pt x="4186326" y="68402"/>
                  </a:lnTo>
                  <a:lnTo>
                    <a:pt x="4184027" y="82778"/>
                  </a:lnTo>
                  <a:lnTo>
                    <a:pt x="4186224" y="83604"/>
                  </a:lnTo>
                  <a:lnTo>
                    <a:pt x="4188371" y="83985"/>
                  </a:lnTo>
                  <a:lnTo>
                    <a:pt x="4190441" y="83985"/>
                  </a:lnTo>
                  <a:lnTo>
                    <a:pt x="4198569" y="82003"/>
                  </a:lnTo>
                  <a:lnTo>
                    <a:pt x="4205579" y="76771"/>
                  </a:lnTo>
                  <a:lnTo>
                    <a:pt x="4211218" y="69380"/>
                  </a:lnTo>
                  <a:lnTo>
                    <a:pt x="4215193" y="60909"/>
                  </a:lnTo>
                  <a:lnTo>
                    <a:pt x="4217263" y="52451"/>
                  </a:lnTo>
                  <a:close/>
                </a:path>
                <a:path extrusionOk="0" h="305434" w="8110855">
                  <a:moveTo>
                    <a:pt x="4220845" y="253212"/>
                  </a:moveTo>
                  <a:lnTo>
                    <a:pt x="4214863" y="252120"/>
                  </a:lnTo>
                  <a:lnTo>
                    <a:pt x="4210139" y="251663"/>
                  </a:lnTo>
                  <a:lnTo>
                    <a:pt x="4206481" y="251663"/>
                  </a:lnTo>
                  <a:lnTo>
                    <a:pt x="4197896" y="251663"/>
                  </a:lnTo>
                  <a:lnTo>
                    <a:pt x="4195203" y="254152"/>
                  </a:lnTo>
                  <a:lnTo>
                    <a:pt x="4196702" y="259143"/>
                  </a:lnTo>
                  <a:lnTo>
                    <a:pt x="4200880" y="261632"/>
                  </a:lnTo>
                  <a:lnTo>
                    <a:pt x="4210786" y="261632"/>
                  </a:lnTo>
                  <a:lnTo>
                    <a:pt x="4216387" y="259486"/>
                  </a:lnTo>
                  <a:lnTo>
                    <a:pt x="4220845" y="253212"/>
                  </a:lnTo>
                  <a:close/>
                </a:path>
                <a:path extrusionOk="0" h="305434" w="8110855">
                  <a:moveTo>
                    <a:pt x="4399635" y="179070"/>
                  </a:moveTo>
                  <a:lnTo>
                    <a:pt x="4396968" y="174002"/>
                  </a:lnTo>
                  <a:lnTo>
                    <a:pt x="4391126" y="171056"/>
                  </a:lnTo>
                  <a:lnTo>
                    <a:pt x="4383722" y="170103"/>
                  </a:lnTo>
                  <a:lnTo>
                    <a:pt x="4375416" y="170103"/>
                  </a:lnTo>
                  <a:lnTo>
                    <a:pt x="4367187" y="173393"/>
                  </a:lnTo>
                  <a:lnTo>
                    <a:pt x="4368216" y="179235"/>
                  </a:lnTo>
                  <a:lnTo>
                    <a:pt x="4371111" y="179120"/>
                  </a:lnTo>
                  <a:lnTo>
                    <a:pt x="4372508" y="179120"/>
                  </a:lnTo>
                  <a:lnTo>
                    <a:pt x="4380154" y="179565"/>
                  </a:lnTo>
                  <a:lnTo>
                    <a:pt x="4386948" y="180911"/>
                  </a:lnTo>
                  <a:lnTo>
                    <a:pt x="4392790" y="183184"/>
                  </a:lnTo>
                  <a:lnTo>
                    <a:pt x="4397553" y="186385"/>
                  </a:lnTo>
                  <a:lnTo>
                    <a:pt x="4399635" y="179070"/>
                  </a:lnTo>
                  <a:close/>
                </a:path>
                <a:path extrusionOk="0" h="305434" w="8110855">
                  <a:moveTo>
                    <a:pt x="4456544" y="260477"/>
                  </a:moveTo>
                  <a:lnTo>
                    <a:pt x="4453966" y="260210"/>
                  </a:lnTo>
                  <a:lnTo>
                    <a:pt x="4451502" y="260070"/>
                  </a:lnTo>
                  <a:lnTo>
                    <a:pt x="4449191" y="260070"/>
                  </a:lnTo>
                  <a:lnTo>
                    <a:pt x="4439158" y="261251"/>
                  </a:lnTo>
                  <a:lnTo>
                    <a:pt x="4431843" y="265125"/>
                  </a:lnTo>
                  <a:lnTo>
                    <a:pt x="4427690" y="272148"/>
                  </a:lnTo>
                  <a:lnTo>
                    <a:pt x="4427182" y="282816"/>
                  </a:lnTo>
                  <a:lnTo>
                    <a:pt x="4429836" y="283083"/>
                  </a:lnTo>
                  <a:lnTo>
                    <a:pt x="4432351" y="283235"/>
                  </a:lnTo>
                  <a:lnTo>
                    <a:pt x="4434713" y="283235"/>
                  </a:lnTo>
                  <a:lnTo>
                    <a:pt x="4444682" y="282067"/>
                  </a:lnTo>
                  <a:lnTo>
                    <a:pt x="4451947" y="278231"/>
                  </a:lnTo>
                  <a:lnTo>
                    <a:pt x="4456061" y="271208"/>
                  </a:lnTo>
                  <a:lnTo>
                    <a:pt x="4456544" y="260477"/>
                  </a:lnTo>
                  <a:close/>
                </a:path>
                <a:path extrusionOk="0" h="305434" w="8110855">
                  <a:moveTo>
                    <a:pt x="4456544" y="142125"/>
                  </a:moveTo>
                  <a:lnTo>
                    <a:pt x="4427194" y="142125"/>
                  </a:lnTo>
                  <a:lnTo>
                    <a:pt x="4427194" y="156870"/>
                  </a:lnTo>
                  <a:lnTo>
                    <a:pt x="4456544" y="156870"/>
                  </a:lnTo>
                  <a:lnTo>
                    <a:pt x="4456544" y="142125"/>
                  </a:lnTo>
                  <a:close/>
                </a:path>
                <a:path extrusionOk="0" h="305434" w="8110855">
                  <a:moveTo>
                    <a:pt x="4500854" y="156883"/>
                  </a:moveTo>
                  <a:lnTo>
                    <a:pt x="4497984" y="155689"/>
                  </a:lnTo>
                  <a:lnTo>
                    <a:pt x="4494568" y="155168"/>
                  </a:lnTo>
                  <a:lnTo>
                    <a:pt x="4491075" y="155168"/>
                  </a:lnTo>
                  <a:lnTo>
                    <a:pt x="4480103" y="156781"/>
                  </a:lnTo>
                  <a:lnTo>
                    <a:pt x="4472063" y="160845"/>
                  </a:lnTo>
                  <a:lnTo>
                    <a:pt x="4470438" y="166179"/>
                  </a:lnTo>
                  <a:lnTo>
                    <a:pt x="4478706" y="171640"/>
                  </a:lnTo>
                  <a:lnTo>
                    <a:pt x="4481919" y="165735"/>
                  </a:lnTo>
                  <a:lnTo>
                    <a:pt x="4489132" y="163741"/>
                  </a:lnTo>
                  <a:lnTo>
                    <a:pt x="4496663" y="162013"/>
                  </a:lnTo>
                  <a:lnTo>
                    <a:pt x="4500854" y="156883"/>
                  </a:lnTo>
                  <a:close/>
                </a:path>
                <a:path extrusionOk="0" h="305434" w="8110855">
                  <a:moveTo>
                    <a:pt x="4505020" y="132803"/>
                  </a:moveTo>
                  <a:lnTo>
                    <a:pt x="4500854" y="119888"/>
                  </a:lnTo>
                  <a:lnTo>
                    <a:pt x="4497997" y="119545"/>
                  </a:lnTo>
                  <a:lnTo>
                    <a:pt x="4495317" y="119354"/>
                  </a:lnTo>
                  <a:lnTo>
                    <a:pt x="4492815" y="119354"/>
                  </a:lnTo>
                  <a:lnTo>
                    <a:pt x="4484433" y="120218"/>
                  </a:lnTo>
                  <a:lnTo>
                    <a:pt x="4477931" y="122936"/>
                  </a:lnTo>
                  <a:lnTo>
                    <a:pt x="4473460" y="127685"/>
                  </a:lnTo>
                  <a:lnTo>
                    <a:pt x="4471213" y="134632"/>
                  </a:lnTo>
                  <a:lnTo>
                    <a:pt x="4472495" y="134467"/>
                  </a:lnTo>
                  <a:lnTo>
                    <a:pt x="4477728" y="134404"/>
                  </a:lnTo>
                  <a:lnTo>
                    <a:pt x="4487938" y="135115"/>
                  </a:lnTo>
                  <a:lnTo>
                    <a:pt x="4498822" y="135115"/>
                  </a:lnTo>
                  <a:lnTo>
                    <a:pt x="4505020" y="132803"/>
                  </a:lnTo>
                  <a:close/>
                </a:path>
                <a:path extrusionOk="0" h="305434" w="8110855">
                  <a:moveTo>
                    <a:pt x="4508017" y="31051"/>
                  </a:moveTo>
                  <a:lnTo>
                    <a:pt x="4507255" y="22618"/>
                  </a:lnTo>
                  <a:lnTo>
                    <a:pt x="4504271" y="16294"/>
                  </a:lnTo>
                  <a:lnTo>
                    <a:pt x="4499495" y="11798"/>
                  </a:lnTo>
                  <a:lnTo>
                    <a:pt x="4493361" y="8813"/>
                  </a:lnTo>
                  <a:lnTo>
                    <a:pt x="4494276" y="17183"/>
                  </a:lnTo>
                  <a:lnTo>
                    <a:pt x="4497248" y="23469"/>
                  </a:lnTo>
                  <a:lnTo>
                    <a:pt x="4501934" y="27990"/>
                  </a:lnTo>
                  <a:lnTo>
                    <a:pt x="4508017" y="31051"/>
                  </a:lnTo>
                  <a:close/>
                </a:path>
                <a:path extrusionOk="0" h="305434" w="8110855">
                  <a:moveTo>
                    <a:pt x="4523664" y="185458"/>
                  </a:moveTo>
                  <a:lnTo>
                    <a:pt x="4515523" y="179235"/>
                  </a:lnTo>
                  <a:lnTo>
                    <a:pt x="4511687" y="186944"/>
                  </a:lnTo>
                  <a:lnTo>
                    <a:pt x="4503801" y="194894"/>
                  </a:lnTo>
                  <a:lnTo>
                    <a:pt x="4499902" y="202387"/>
                  </a:lnTo>
                  <a:lnTo>
                    <a:pt x="4508030" y="208724"/>
                  </a:lnTo>
                  <a:lnTo>
                    <a:pt x="4511878" y="200939"/>
                  </a:lnTo>
                  <a:lnTo>
                    <a:pt x="4519765" y="192938"/>
                  </a:lnTo>
                  <a:lnTo>
                    <a:pt x="4523664" y="185458"/>
                  </a:lnTo>
                  <a:close/>
                </a:path>
                <a:path extrusionOk="0" h="305434" w="8110855">
                  <a:moveTo>
                    <a:pt x="4774717" y="51092"/>
                  </a:moveTo>
                  <a:lnTo>
                    <a:pt x="4771529" y="51092"/>
                  </a:lnTo>
                  <a:lnTo>
                    <a:pt x="4769497" y="51092"/>
                  </a:lnTo>
                  <a:lnTo>
                    <a:pt x="4765484" y="53695"/>
                  </a:lnTo>
                  <a:lnTo>
                    <a:pt x="4758677" y="60540"/>
                  </a:lnTo>
                  <a:lnTo>
                    <a:pt x="4754905" y="64008"/>
                  </a:lnTo>
                  <a:lnTo>
                    <a:pt x="4750333" y="59169"/>
                  </a:lnTo>
                  <a:lnTo>
                    <a:pt x="4751197" y="68033"/>
                  </a:lnTo>
                  <a:lnTo>
                    <a:pt x="4751997" y="74371"/>
                  </a:lnTo>
                  <a:lnTo>
                    <a:pt x="4754016" y="76796"/>
                  </a:lnTo>
                  <a:lnTo>
                    <a:pt x="4760582" y="76796"/>
                  </a:lnTo>
                  <a:lnTo>
                    <a:pt x="4765929" y="70370"/>
                  </a:lnTo>
                  <a:lnTo>
                    <a:pt x="4773003" y="57518"/>
                  </a:lnTo>
                  <a:lnTo>
                    <a:pt x="4774717" y="51092"/>
                  </a:lnTo>
                  <a:close/>
                </a:path>
                <a:path extrusionOk="0" h="305434" w="8110855">
                  <a:moveTo>
                    <a:pt x="4796498" y="177444"/>
                  </a:moveTo>
                  <a:lnTo>
                    <a:pt x="4795469" y="171627"/>
                  </a:lnTo>
                  <a:lnTo>
                    <a:pt x="4794364" y="171767"/>
                  </a:lnTo>
                  <a:lnTo>
                    <a:pt x="4792345" y="171831"/>
                  </a:lnTo>
                  <a:lnTo>
                    <a:pt x="4786998" y="171831"/>
                  </a:lnTo>
                  <a:lnTo>
                    <a:pt x="4773155" y="164274"/>
                  </a:lnTo>
                  <a:lnTo>
                    <a:pt x="4767885" y="164274"/>
                  </a:lnTo>
                  <a:lnTo>
                    <a:pt x="4766564" y="164299"/>
                  </a:lnTo>
                  <a:lnTo>
                    <a:pt x="4765865" y="164363"/>
                  </a:lnTo>
                  <a:lnTo>
                    <a:pt x="4763986" y="171704"/>
                  </a:lnTo>
                  <a:lnTo>
                    <a:pt x="4766805" y="176796"/>
                  </a:lnTo>
                  <a:lnTo>
                    <a:pt x="4772723" y="179755"/>
                  </a:lnTo>
                  <a:lnTo>
                    <a:pt x="4780153" y="180708"/>
                  </a:lnTo>
                  <a:lnTo>
                    <a:pt x="4788408" y="180708"/>
                  </a:lnTo>
                  <a:lnTo>
                    <a:pt x="4796498" y="177444"/>
                  </a:lnTo>
                  <a:close/>
                </a:path>
                <a:path extrusionOk="0" h="305434" w="8110855">
                  <a:moveTo>
                    <a:pt x="5082641" y="201358"/>
                  </a:moveTo>
                  <a:lnTo>
                    <a:pt x="5073053" y="202653"/>
                  </a:lnTo>
                  <a:lnTo>
                    <a:pt x="5064734" y="205333"/>
                  </a:lnTo>
                  <a:lnTo>
                    <a:pt x="5058041" y="209753"/>
                  </a:lnTo>
                  <a:lnTo>
                    <a:pt x="5053292" y="216217"/>
                  </a:lnTo>
                  <a:lnTo>
                    <a:pt x="5056035" y="216535"/>
                  </a:lnTo>
                  <a:lnTo>
                    <a:pt x="5058626" y="216700"/>
                  </a:lnTo>
                  <a:lnTo>
                    <a:pt x="5061051" y="216700"/>
                  </a:lnTo>
                  <a:lnTo>
                    <a:pt x="5069421" y="215849"/>
                  </a:lnTo>
                  <a:lnTo>
                    <a:pt x="5075923" y="213144"/>
                  </a:lnTo>
                  <a:lnTo>
                    <a:pt x="5080406" y="208381"/>
                  </a:lnTo>
                  <a:lnTo>
                    <a:pt x="5082641" y="201358"/>
                  </a:lnTo>
                  <a:close/>
                </a:path>
                <a:path extrusionOk="0" h="305434" w="8110855">
                  <a:moveTo>
                    <a:pt x="5126888" y="164363"/>
                  </a:moveTo>
                  <a:lnTo>
                    <a:pt x="5122024" y="159981"/>
                  </a:lnTo>
                  <a:lnTo>
                    <a:pt x="5118201" y="158343"/>
                  </a:lnTo>
                  <a:lnTo>
                    <a:pt x="5115369" y="158343"/>
                  </a:lnTo>
                  <a:lnTo>
                    <a:pt x="5111166" y="158343"/>
                  </a:lnTo>
                  <a:lnTo>
                    <a:pt x="5109146" y="161950"/>
                  </a:lnTo>
                  <a:lnTo>
                    <a:pt x="5109083" y="169138"/>
                  </a:lnTo>
                  <a:lnTo>
                    <a:pt x="5111039" y="172745"/>
                  </a:lnTo>
                  <a:lnTo>
                    <a:pt x="5117744" y="172745"/>
                  </a:lnTo>
                  <a:lnTo>
                    <a:pt x="5121808" y="170522"/>
                  </a:lnTo>
                  <a:lnTo>
                    <a:pt x="5126888" y="164363"/>
                  </a:lnTo>
                  <a:close/>
                </a:path>
                <a:path extrusionOk="0" h="305434" w="8110855">
                  <a:moveTo>
                    <a:pt x="5393258" y="233273"/>
                  </a:moveTo>
                  <a:lnTo>
                    <a:pt x="5391493" y="229806"/>
                  </a:lnTo>
                  <a:lnTo>
                    <a:pt x="5386921" y="229806"/>
                  </a:lnTo>
                  <a:lnTo>
                    <a:pt x="5383225" y="229806"/>
                  </a:lnTo>
                  <a:lnTo>
                    <a:pt x="5377675" y="232079"/>
                  </a:lnTo>
                  <a:lnTo>
                    <a:pt x="5370131" y="238455"/>
                  </a:lnTo>
                  <a:lnTo>
                    <a:pt x="5375326" y="242227"/>
                  </a:lnTo>
                  <a:lnTo>
                    <a:pt x="5379694" y="243662"/>
                  </a:lnTo>
                  <a:lnTo>
                    <a:pt x="5388572" y="243662"/>
                  </a:lnTo>
                  <a:lnTo>
                    <a:pt x="5391797" y="240195"/>
                  </a:lnTo>
                  <a:lnTo>
                    <a:pt x="5393258" y="233273"/>
                  </a:lnTo>
                  <a:close/>
                </a:path>
                <a:path extrusionOk="0" h="305434" w="8110855">
                  <a:moveTo>
                    <a:pt x="5421630" y="38201"/>
                  </a:moveTo>
                  <a:lnTo>
                    <a:pt x="5407977" y="39433"/>
                  </a:lnTo>
                  <a:lnTo>
                    <a:pt x="5395785" y="42075"/>
                  </a:lnTo>
                  <a:lnTo>
                    <a:pt x="5385422" y="46545"/>
                  </a:lnTo>
                  <a:lnTo>
                    <a:pt x="5377281" y="53289"/>
                  </a:lnTo>
                  <a:lnTo>
                    <a:pt x="5394909" y="53492"/>
                  </a:lnTo>
                  <a:lnTo>
                    <a:pt x="5404891" y="52997"/>
                  </a:lnTo>
                  <a:lnTo>
                    <a:pt x="5413273" y="50914"/>
                  </a:lnTo>
                  <a:lnTo>
                    <a:pt x="5419166" y="46291"/>
                  </a:lnTo>
                  <a:lnTo>
                    <a:pt x="5421630" y="38201"/>
                  </a:lnTo>
                  <a:close/>
                </a:path>
                <a:path extrusionOk="0" h="305434" w="8110855">
                  <a:moveTo>
                    <a:pt x="5944413" y="75298"/>
                  </a:moveTo>
                  <a:lnTo>
                    <a:pt x="5941466" y="73952"/>
                  </a:lnTo>
                  <a:lnTo>
                    <a:pt x="5930519" y="66725"/>
                  </a:lnTo>
                  <a:lnTo>
                    <a:pt x="5922861" y="66725"/>
                  </a:lnTo>
                  <a:lnTo>
                    <a:pt x="5918682" y="66725"/>
                  </a:lnTo>
                  <a:lnTo>
                    <a:pt x="5915495" y="68872"/>
                  </a:lnTo>
                  <a:lnTo>
                    <a:pt x="5915114" y="75298"/>
                  </a:lnTo>
                  <a:lnTo>
                    <a:pt x="5916650" y="74510"/>
                  </a:lnTo>
                  <a:lnTo>
                    <a:pt x="5918162" y="74180"/>
                  </a:lnTo>
                  <a:lnTo>
                    <a:pt x="5923572" y="74180"/>
                  </a:lnTo>
                  <a:lnTo>
                    <a:pt x="5927229" y="76581"/>
                  </a:lnTo>
                  <a:lnTo>
                    <a:pt x="5933770" y="81394"/>
                  </a:lnTo>
                  <a:lnTo>
                    <a:pt x="5936653" y="83794"/>
                  </a:lnTo>
                  <a:lnTo>
                    <a:pt x="5941301" y="83794"/>
                  </a:lnTo>
                  <a:lnTo>
                    <a:pt x="5943117" y="81648"/>
                  </a:lnTo>
                  <a:lnTo>
                    <a:pt x="5944413" y="75298"/>
                  </a:lnTo>
                  <a:close/>
                </a:path>
                <a:path extrusionOk="0" h="305434" w="8110855">
                  <a:moveTo>
                    <a:pt x="5966638" y="208724"/>
                  </a:moveTo>
                  <a:lnTo>
                    <a:pt x="5958535" y="208254"/>
                  </a:lnTo>
                  <a:lnTo>
                    <a:pt x="5954700" y="208254"/>
                  </a:lnTo>
                  <a:lnTo>
                    <a:pt x="5945327" y="208864"/>
                  </a:lnTo>
                  <a:lnTo>
                    <a:pt x="5937593" y="211137"/>
                  </a:lnTo>
                  <a:lnTo>
                    <a:pt x="5932170" y="215785"/>
                  </a:lnTo>
                  <a:lnTo>
                    <a:pt x="5929757" y="223481"/>
                  </a:lnTo>
                  <a:lnTo>
                    <a:pt x="5937593" y="223901"/>
                  </a:lnTo>
                  <a:lnTo>
                    <a:pt x="5941326" y="223901"/>
                  </a:lnTo>
                  <a:lnTo>
                    <a:pt x="5950864" y="223304"/>
                  </a:lnTo>
                  <a:lnTo>
                    <a:pt x="5958764" y="221056"/>
                  </a:lnTo>
                  <a:lnTo>
                    <a:pt x="5964263" y="216433"/>
                  </a:lnTo>
                  <a:lnTo>
                    <a:pt x="5966638" y="208724"/>
                  </a:lnTo>
                  <a:close/>
                </a:path>
                <a:path extrusionOk="0" h="305434" w="8110855">
                  <a:moveTo>
                    <a:pt x="6062345" y="260464"/>
                  </a:moveTo>
                  <a:lnTo>
                    <a:pt x="6057633" y="256527"/>
                  </a:lnTo>
                  <a:lnTo>
                    <a:pt x="6055017" y="255219"/>
                  </a:lnTo>
                  <a:lnTo>
                    <a:pt x="6052947" y="255219"/>
                  </a:lnTo>
                  <a:lnTo>
                    <a:pt x="6050877" y="255219"/>
                  </a:lnTo>
                  <a:lnTo>
                    <a:pt x="6049353" y="256540"/>
                  </a:lnTo>
                  <a:lnTo>
                    <a:pt x="6044349" y="259181"/>
                  </a:lnTo>
                  <a:lnTo>
                    <a:pt x="6040856" y="260515"/>
                  </a:lnTo>
                  <a:lnTo>
                    <a:pt x="6033059" y="260464"/>
                  </a:lnTo>
                  <a:lnTo>
                    <a:pt x="6033325" y="271297"/>
                  </a:lnTo>
                  <a:lnTo>
                    <a:pt x="6039459" y="276174"/>
                  </a:lnTo>
                  <a:lnTo>
                    <a:pt x="6047854" y="278790"/>
                  </a:lnTo>
                  <a:lnTo>
                    <a:pt x="6054890" y="282816"/>
                  </a:lnTo>
                  <a:lnTo>
                    <a:pt x="6054890" y="272681"/>
                  </a:lnTo>
                  <a:lnTo>
                    <a:pt x="6058370" y="266573"/>
                  </a:lnTo>
                  <a:lnTo>
                    <a:pt x="6062345" y="260464"/>
                  </a:lnTo>
                  <a:close/>
                </a:path>
                <a:path extrusionOk="0" h="305434" w="8110855">
                  <a:moveTo>
                    <a:pt x="6091771" y="275564"/>
                  </a:moveTo>
                  <a:lnTo>
                    <a:pt x="6087300" y="262712"/>
                  </a:lnTo>
                  <a:lnTo>
                    <a:pt x="6089866" y="251510"/>
                  </a:lnTo>
                  <a:lnTo>
                    <a:pt x="6091580" y="241211"/>
                  </a:lnTo>
                  <a:lnTo>
                    <a:pt x="6084570" y="231089"/>
                  </a:lnTo>
                  <a:lnTo>
                    <a:pt x="6080417" y="237934"/>
                  </a:lnTo>
                  <a:lnTo>
                    <a:pt x="6072302" y="240906"/>
                  </a:lnTo>
                  <a:lnTo>
                    <a:pt x="6064758" y="244487"/>
                  </a:lnTo>
                  <a:lnTo>
                    <a:pt x="6062357" y="253199"/>
                  </a:lnTo>
                  <a:lnTo>
                    <a:pt x="6065520" y="251980"/>
                  </a:lnTo>
                  <a:lnTo>
                    <a:pt x="6067996" y="251434"/>
                  </a:lnTo>
                  <a:lnTo>
                    <a:pt x="6076645" y="251434"/>
                  </a:lnTo>
                  <a:lnTo>
                    <a:pt x="6077699" y="277228"/>
                  </a:lnTo>
                  <a:lnTo>
                    <a:pt x="6086322" y="277228"/>
                  </a:lnTo>
                  <a:lnTo>
                    <a:pt x="6088723" y="276720"/>
                  </a:lnTo>
                  <a:lnTo>
                    <a:pt x="6091771" y="275564"/>
                  </a:lnTo>
                  <a:close/>
                </a:path>
                <a:path extrusionOk="0" h="305434" w="8110855">
                  <a:moveTo>
                    <a:pt x="6095250" y="216916"/>
                  </a:moveTo>
                  <a:lnTo>
                    <a:pt x="6091758" y="208724"/>
                  </a:lnTo>
                  <a:lnTo>
                    <a:pt x="6090488" y="205397"/>
                  </a:lnTo>
                  <a:lnTo>
                    <a:pt x="6084760" y="203022"/>
                  </a:lnTo>
                  <a:lnTo>
                    <a:pt x="6079439" y="203022"/>
                  </a:lnTo>
                  <a:lnTo>
                    <a:pt x="6075032" y="203022"/>
                  </a:lnTo>
                  <a:lnTo>
                    <a:pt x="6070905" y="204660"/>
                  </a:lnTo>
                  <a:lnTo>
                    <a:pt x="6069850" y="208724"/>
                  </a:lnTo>
                  <a:lnTo>
                    <a:pt x="6067298" y="217131"/>
                  </a:lnTo>
                  <a:lnTo>
                    <a:pt x="6074270" y="221183"/>
                  </a:lnTo>
                  <a:lnTo>
                    <a:pt x="6088253" y="221183"/>
                  </a:lnTo>
                  <a:lnTo>
                    <a:pt x="6095250" y="216916"/>
                  </a:lnTo>
                  <a:close/>
                </a:path>
                <a:path extrusionOk="0" h="305434" w="8110855">
                  <a:moveTo>
                    <a:pt x="6174029" y="229819"/>
                  </a:moveTo>
                  <a:lnTo>
                    <a:pt x="6172886" y="223469"/>
                  </a:lnTo>
                  <a:lnTo>
                    <a:pt x="6163068" y="223469"/>
                  </a:lnTo>
                  <a:lnTo>
                    <a:pt x="6166002" y="210693"/>
                  </a:lnTo>
                  <a:lnTo>
                    <a:pt x="6158217" y="208724"/>
                  </a:lnTo>
                  <a:lnTo>
                    <a:pt x="6158509" y="218871"/>
                  </a:lnTo>
                  <a:lnTo>
                    <a:pt x="6154737" y="224866"/>
                  </a:lnTo>
                  <a:lnTo>
                    <a:pt x="6150724" y="231089"/>
                  </a:lnTo>
                  <a:lnTo>
                    <a:pt x="6165418" y="231089"/>
                  </a:lnTo>
                  <a:lnTo>
                    <a:pt x="6169977" y="230619"/>
                  </a:lnTo>
                  <a:lnTo>
                    <a:pt x="6174029" y="229819"/>
                  </a:lnTo>
                  <a:close/>
                </a:path>
                <a:path extrusionOk="0" h="305434" w="8110855">
                  <a:moveTo>
                    <a:pt x="6283325" y="216217"/>
                  </a:moveTo>
                  <a:lnTo>
                    <a:pt x="6281458" y="215785"/>
                  </a:lnTo>
                  <a:lnTo>
                    <a:pt x="6279400" y="215582"/>
                  </a:lnTo>
                  <a:lnTo>
                    <a:pt x="6277241" y="215582"/>
                  </a:lnTo>
                  <a:lnTo>
                    <a:pt x="6263475" y="217855"/>
                  </a:lnTo>
                  <a:lnTo>
                    <a:pt x="6251867" y="223558"/>
                  </a:lnTo>
                  <a:lnTo>
                    <a:pt x="6247155" y="230987"/>
                  </a:lnTo>
                  <a:lnTo>
                    <a:pt x="6254039" y="238467"/>
                  </a:lnTo>
                  <a:lnTo>
                    <a:pt x="6259055" y="230682"/>
                  </a:lnTo>
                  <a:lnTo>
                    <a:pt x="6278169" y="224002"/>
                  </a:lnTo>
                  <a:lnTo>
                    <a:pt x="6283325" y="216217"/>
                  </a:lnTo>
                  <a:close/>
                </a:path>
                <a:path extrusionOk="0" h="305434" w="8110855">
                  <a:moveTo>
                    <a:pt x="6630124" y="148691"/>
                  </a:moveTo>
                  <a:lnTo>
                    <a:pt x="6629540" y="142125"/>
                  </a:lnTo>
                  <a:lnTo>
                    <a:pt x="6627939" y="142735"/>
                  </a:lnTo>
                  <a:lnTo>
                    <a:pt x="6625945" y="142963"/>
                  </a:lnTo>
                  <a:lnTo>
                    <a:pt x="6620548" y="142963"/>
                  </a:lnTo>
                  <a:lnTo>
                    <a:pt x="6605892" y="141071"/>
                  </a:lnTo>
                  <a:lnTo>
                    <a:pt x="6602692" y="141071"/>
                  </a:lnTo>
                  <a:lnTo>
                    <a:pt x="6596621" y="141071"/>
                  </a:lnTo>
                  <a:lnTo>
                    <a:pt x="6592240" y="142773"/>
                  </a:lnTo>
                  <a:lnTo>
                    <a:pt x="6592722" y="149390"/>
                  </a:lnTo>
                  <a:lnTo>
                    <a:pt x="6594373" y="148755"/>
                  </a:lnTo>
                  <a:lnTo>
                    <a:pt x="6596431" y="148513"/>
                  </a:lnTo>
                  <a:lnTo>
                    <a:pt x="6601917" y="148513"/>
                  </a:lnTo>
                  <a:lnTo>
                    <a:pt x="6616560" y="150368"/>
                  </a:lnTo>
                  <a:lnTo>
                    <a:pt x="6625793" y="150368"/>
                  </a:lnTo>
                  <a:lnTo>
                    <a:pt x="6630124" y="148691"/>
                  </a:lnTo>
                  <a:close/>
                </a:path>
                <a:path extrusionOk="0" h="305434" w="8110855">
                  <a:moveTo>
                    <a:pt x="6650952" y="238861"/>
                  </a:moveTo>
                  <a:lnTo>
                    <a:pt x="6650456" y="229501"/>
                  </a:lnTo>
                  <a:lnTo>
                    <a:pt x="6648653" y="224828"/>
                  </a:lnTo>
                  <a:lnTo>
                    <a:pt x="6645211" y="224828"/>
                  </a:lnTo>
                  <a:lnTo>
                    <a:pt x="6643116" y="224828"/>
                  </a:lnTo>
                  <a:lnTo>
                    <a:pt x="6640411" y="226568"/>
                  </a:lnTo>
                  <a:lnTo>
                    <a:pt x="6637058" y="231089"/>
                  </a:lnTo>
                  <a:lnTo>
                    <a:pt x="6641312" y="240296"/>
                  </a:lnTo>
                  <a:lnTo>
                    <a:pt x="6644602" y="243547"/>
                  </a:lnTo>
                  <a:lnTo>
                    <a:pt x="6649644" y="243547"/>
                  </a:lnTo>
                  <a:lnTo>
                    <a:pt x="6650952" y="238861"/>
                  </a:lnTo>
                  <a:close/>
                </a:path>
                <a:path extrusionOk="0" h="305434" w="8110855">
                  <a:moveTo>
                    <a:pt x="6713360" y="268439"/>
                  </a:moveTo>
                  <a:lnTo>
                    <a:pt x="6710400" y="260388"/>
                  </a:lnTo>
                  <a:lnTo>
                    <a:pt x="6698285" y="260388"/>
                  </a:lnTo>
                  <a:lnTo>
                    <a:pt x="6696811" y="260413"/>
                  </a:lnTo>
                  <a:lnTo>
                    <a:pt x="6696037" y="260477"/>
                  </a:lnTo>
                  <a:lnTo>
                    <a:pt x="6696176" y="271856"/>
                  </a:lnTo>
                  <a:lnTo>
                    <a:pt x="6680873" y="278866"/>
                  </a:lnTo>
                  <a:lnTo>
                    <a:pt x="6681051" y="290322"/>
                  </a:lnTo>
                  <a:lnTo>
                    <a:pt x="6684200" y="291896"/>
                  </a:lnTo>
                  <a:lnTo>
                    <a:pt x="6687274" y="292582"/>
                  </a:lnTo>
                  <a:lnTo>
                    <a:pt x="6690195" y="292582"/>
                  </a:lnTo>
                  <a:lnTo>
                    <a:pt x="6697256" y="291198"/>
                  </a:lnTo>
                  <a:lnTo>
                    <a:pt x="6703276" y="287553"/>
                  </a:lnTo>
                  <a:lnTo>
                    <a:pt x="6707911" y="282397"/>
                  </a:lnTo>
                  <a:lnTo>
                    <a:pt x="6710807" y="276479"/>
                  </a:lnTo>
                  <a:lnTo>
                    <a:pt x="6713360" y="268439"/>
                  </a:lnTo>
                  <a:close/>
                </a:path>
                <a:path extrusionOk="0" h="305434" w="8110855">
                  <a:moveTo>
                    <a:pt x="6828333" y="164363"/>
                  </a:moveTo>
                  <a:lnTo>
                    <a:pt x="6822326" y="163271"/>
                  </a:lnTo>
                  <a:lnTo>
                    <a:pt x="6817588" y="162814"/>
                  </a:lnTo>
                  <a:lnTo>
                    <a:pt x="6813931" y="162814"/>
                  </a:lnTo>
                  <a:lnTo>
                    <a:pt x="6805358" y="162814"/>
                  </a:lnTo>
                  <a:lnTo>
                    <a:pt x="6802691" y="165303"/>
                  </a:lnTo>
                  <a:lnTo>
                    <a:pt x="6804203" y="170256"/>
                  </a:lnTo>
                  <a:lnTo>
                    <a:pt x="6808394" y="172745"/>
                  </a:lnTo>
                  <a:lnTo>
                    <a:pt x="6818300" y="172745"/>
                  </a:lnTo>
                  <a:lnTo>
                    <a:pt x="6823900" y="170611"/>
                  </a:lnTo>
                  <a:lnTo>
                    <a:pt x="6828333" y="164363"/>
                  </a:lnTo>
                  <a:close/>
                </a:path>
                <a:path extrusionOk="0" h="305434" w="8110855">
                  <a:moveTo>
                    <a:pt x="6858013" y="179235"/>
                  </a:moveTo>
                  <a:lnTo>
                    <a:pt x="6856006" y="179108"/>
                  </a:lnTo>
                  <a:lnTo>
                    <a:pt x="6855066" y="179108"/>
                  </a:lnTo>
                  <a:lnTo>
                    <a:pt x="6844868" y="181127"/>
                  </a:lnTo>
                  <a:lnTo>
                    <a:pt x="6837845" y="186347"/>
                  </a:lnTo>
                  <a:lnTo>
                    <a:pt x="6832765" y="193509"/>
                  </a:lnTo>
                  <a:lnTo>
                    <a:pt x="6828333" y="201358"/>
                  </a:lnTo>
                  <a:lnTo>
                    <a:pt x="6839356" y="199313"/>
                  </a:lnTo>
                  <a:lnTo>
                    <a:pt x="6849338" y="196392"/>
                  </a:lnTo>
                  <a:lnTo>
                    <a:pt x="6856247" y="190423"/>
                  </a:lnTo>
                  <a:lnTo>
                    <a:pt x="6858013" y="179235"/>
                  </a:lnTo>
                  <a:close/>
                </a:path>
                <a:path extrusionOk="0" h="305434" w="8110855">
                  <a:moveTo>
                    <a:pt x="6880149" y="156870"/>
                  </a:moveTo>
                  <a:lnTo>
                    <a:pt x="6865226" y="156870"/>
                  </a:lnTo>
                  <a:lnTo>
                    <a:pt x="6865226" y="171627"/>
                  </a:lnTo>
                  <a:lnTo>
                    <a:pt x="6880149" y="171627"/>
                  </a:lnTo>
                  <a:lnTo>
                    <a:pt x="6880149" y="156870"/>
                  </a:lnTo>
                  <a:close/>
                </a:path>
                <a:path extrusionOk="0" h="305434" w="8110855">
                  <a:moveTo>
                    <a:pt x="7145160" y="253212"/>
                  </a:moveTo>
                  <a:lnTo>
                    <a:pt x="7137362" y="247142"/>
                  </a:lnTo>
                  <a:lnTo>
                    <a:pt x="7131672" y="244932"/>
                  </a:lnTo>
                  <a:lnTo>
                    <a:pt x="7127824" y="244932"/>
                  </a:lnTo>
                  <a:lnTo>
                    <a:pt x="7122693" y="244932"/>
                  </a:lnTo>
                  <a:lnTo>
                    <a:pt x="7120814" y="248843"/>
                  </a:lnTo>
                  <a:lnTo>
                    <a:pt x="7122300" y="256667"/>
                  </a:lnTo>
                  <a:lnTo>
                    <a:pt x="7125665" y="260578"/>
                  </a:lnTo>
                  <a:lnTo>
                    <a:pt x="7134796" y="260578"/>
                  </a:lnTo>
                  <a:lnTo>
                    <a:pt x="7139597" y="258597"/>
                  </a:lnTo>
                  <a:lnTo>
                    <a:pt x="7145160" y="253212"/>
                  </a:lnTo>
                  <a:close/>
                </a:path>
                <a:path extrusionOk="0" h="305434" w="8110855">
                  <a:moveTo>
                    <a:pt x="7322121" y="253199"/>
                  </a:moveTo>
                  <a:lnTo>
                    <a:pt x="7315479" y="250545"/>
                  </a:lnTo>
                  <a:lnTo>
                    <a:pt x="7310602" y="246176"/>
                  </a:lnTo>
                  <a:lnTo>
                    <a:pt x="7305942" y="241642"/>
                  </a:lnTo>
                  <a:lnTo>
                    <a:pt x="7299973" y="238455"/>
                  </a:lnTo>
                  <a:lnTo>
                    <a:pt x="7299172" y="246405"/>
                  </a:lnTo>
                  <a:lnTo>
                    <a:pt x="7302513" y="253682"/>
                  </a:lnTo>
                  <a:lnTo>
                    <a:pt x="7308253" y="258978"/>
                  </a:lnTo>
                  <a:lnTo>
                    <a:pt x="7314654" y="261035"/>
                  </a:lnTo>
                  <a:lnTo>
                    <a:pt x="7318184" y="261035"/>
                  </a:lnTo>
                  <a:lnTo>
                    <a:pt x="7321169" y="258787"/>
                  </a:lnTo>
                  <a:lnTo>
                    <a:pt x="7322121" y="253199"/>
                  </a:lnTo>
                  <a:close/>
                </a:path>
                <a:path extrusionOk="0" h="305434" w="8110855">
                  <a:moveTo>
                    <a:pt x="7417638" y="68033"/>
                  </a:moveTo>
                  <a:lnTo>
                    <a:pt x="7415631" y="68249"/>
                  </a:lnTo>
                  <a:lnTo>
                    <a:pt x="7397191" y="68249"/>
                  </a:lnTo>
                  <a:lnTo>
                    <a:pt x="7389787" y="68897"/>
                  </a:lnTo>
                  <a:lnTo>
                    <a:pt x="7388288" y="75298"/>
                  </a:lnTo>
                  <a:lnTo>
                    <a:pt x="7392505" y="79514"/>
                  </a:lnTo>
                  <a:lnTo>
                    <a:pt x="7398156" y="81915"/>
                  </a:lnTo>
                  <a:lnTo>
                    <a:pt x="7410297" y="81915"/>
                  </a:lnTo>
                  <a:lnTo>
                    <a:pt x="7416482" y="77736"/>
                  </a:lnTo>
                  <a:lnTo>
                    <a:pt x="7417638" y="68033"/>
                  </a:lnTo>
                  <a:close/>
                </a:path>
                <a:path extrusionOk="0" h="305434" w="8110855">
                  <a:moveTo>
                    <a:pt x="8014386" y="186385"/>
                  </a:moveTo>
                  <a:lnTo>
                    <a:pt x="8009598" y="182092"/>
                  </a:lnTo>
                  <a:lnTo>
                    <a:pt x="8005839" y="180479"/>
                  </a:lnTo>
                  <a:lnTo>
                    <a:pt x="8003019" y="180479"/>
                  </a:lnTo>
                  <a:lnTo>
                    <a:pt x="7998803" y="180479"/>
                  </a:lnTo>
                  <a:lnTo>
                    <a:pt x="7996758" y="184099"/>
                  </a:lnTo>
                  <a:lnTo>
                    <a:pt x="7996606" y="191312"/>
                  </a:lnTo>
                  <a:lnTo>
                    <a:pt x="7998523" y="194932"/>
                  </a:lnTo>
                  <a:lnTo>
                    <a:pt x="8005191" y="194932"/>
                  </a:lnTo>
                  <a:lnTo>
                    <a:pt x="8009268" y="192671"/>
                  </a:lnTo>
                  <a:lnTo>
                    <a:pt x="8014386" y="186385"/>
                  </a:lnTo>
                  <a:close/>
                </a:path>
                <a:path extrusionOk="0" h="305434" w="8110855">
                  <a:moveTo>
                    <a:pt x="8043710" y="53289"/>
                  </a:moveTo>
                  <a:lnTo>
                    <a:pt x="8039481" y="52819"/>
                  </a:lnTo>
                  <a:lnTo>
                    <a:pt x="8035112" y="52133"/>
                  </a:lnTo>
                  <a:lnTo>
                    <a:pt x="8036573" y="45796"/>
                  </a:lnTo>
                  <a:lnTo>
                    <a:pt x="8021853" y="45796"/>
                  </a:lnTo>
                  <a:lnTo>
                    <a:pt x="8020888" y="53517"/>
                  </a:lnTo>
                  <a:lnTo>
                    <a:pt x="8015884" y="53517"/>
                  </a:lnTo>
                  <a:lnTo>
                    <a:pt x="8015186" y="53441"/>
                  </a:lnTo>
                  <a:lnTo>
                    <a:pt x="8014398" y="53289"/>
                  </a:lnTo>
                  <a:lnTo>
                    <a:pt x="8014398" y="68033"/>
                  </a:lnTo>
                  <a:lnTo>
                    <a:pt x="8019008" y="68262"/>
                  </a:lnTo>
                  <a:lnTo>
                    <a:pt x="8023022" y="69189"/>
                  </a:lnTo>
                  <a:lnTo>
                    <a:pt x="8021853" y="75285"/>
                  </a:lnTo>
                  <a:lnTo>
                    <a:pt x="8036573" y="75285"/>
                  </a:lnTo>
                  <a:lnTo>
                    <a:pt x="8036814" y="71602"/>
                  </a:lnTo>
                  <a:lnTo>
                    <a:pt x="8037271" y="67741"/>
                  </a:lnTo>
                  <a:lnTo>
                    <a:pt x="8042122" y="67741"/>
                  </a:lnTo>
                  <a:lnTo>
                    <a:pt x="8042872" y="67830"/>
                  </a:lnTo>
                  <a:lnTo>
                    <a:pt x="8043710" y="68033"/>
                  </a:lnTo>
                  <a:lnTo>
                    <a:pt x="8043710" y="53289"/>
                  </a:lnTo>
                  <a:close/>
                </a:path>
                <a:path extrusionOk="0" h="305434" w="8110855">
                  <a:moveTo>
                    <a:pt x="8110233" y="179235"/>
                  </a:moveTo>
                  <a:lnTo>
                    <a:pt x="8107337" y="178892"/>
                  </a:lnTo>
                  <a:lnTo>
                    <a:pt x="8104606" y="178701"/>
                  </a:lnTo>
                  <a:lnTo>
                    <a:pt x="8102079" y="178701"/>
                  </a:lnTo>
                  <a:lnTo>
                    <a:pt x="8093735" y="179552"/>
                  </a:lnTo>
                  <a:lnTo>
                    <a:pt x="8087271" y="182257"/>
                  </a:lnTo>
                  <a:lnTo>
                    <a:pt x="8082851" y="187007"/>
                  </a:lnTo>
                  <a:lnTo>
                    <a:pt x="8080642" y="193992"/>
                  </a:lnTo>
                  <a:lnTo>
                    <a:pt x="8090382" y="192532"/>
                  </a:lnTo>
                  <a:lnTo>
                    <a:pt x="8098752" y="189814"/>
                  </a:lnTo>
                  <a:lnTo>
                    <a:pt x="8105483" y="185496"/>
                  </a:lnTo>
                  <a:lnTo>
                    <a:pt x="8110233" y="17923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18" name="Google Shape;9518;gefe2f4b35a_0_4785"/>
            <p:cNvSpPr/>
            <p:nvPr/>
          </p:nvSpPr>
          <p:spPr>
            <a:xfrm>
              <a:off x="0" y="7914881"/>
              <a:ext cx="8469630" cy="259715"/>
            </a:xfrm>
            <a:custGeom>
              <a:rect b="b" l="l" r="r" t="t"/>
              <a:pathLst>
                <a:path extrusionOk="0" h="259715" w="8469630">
                  <a:moveTo>
                    <a:pt x="8775" y="116852"/>
                  </a:moveTo>
                  <a:lnTo>
                    <a:pt x="7747" y="111086"/>
                  </a:lnTo>
                  <a:lnTo>
                    <a:pt x="6832" y="111175"/>
                  </a:lnTo>
                  <a:lnTo>
                    <a:pt x="5969" y="111213"/>
                  </a:lnTo>
                  <a:lnTo>
                    <a:pt x="0" y="111213"/>
                  </a:lnTo>
                  <a:lnTo>
                    <a:pt x="0" y="120065"/>
                  </a:lnTo>
                  <a:lnTo>
                    <a:pt x="749" y="120065"/>
                  </a:lnTo>
                  <a:lnTo>
                    <a:pt x="8775" y="116852"/>
                  </a:lnTo>
                  <a:close/>
                </a:path>
                <a:path extrusionOk="0" h="259715" w="8469630">
                  <a:moveTo>
                    <a:pt x="125679" y="51854"/>
                  </a:moveTo>
                  <a:lnTo>
                    <a:pt x="122809" y="52527"/>
                  </a:lnTo>
                  <a:lnTo>
                    <a:pt x="120319" y="52806"/>
                  </a:lnTo>
                  <a:lnTo>
                    <a:pt x="111696" y="52806"/>
                  </a:lnTo>
                  <a:lnTo>
                    <a:pt x="95504" y="43268"/>
                  </a:lnTo>
                  <a:lnTo>
                    <a:pt x="89103" y="43268"/>
                  </a:lnTo>
                  <a:lnTo>
                    <a:pt x="86855" y="43268"/>
                  </a:lnTo>
                  <a:lnTo>
                    <a:pt x="84315" y="43561"/>
                  </a:lnTo>
                  <a:lnTo>
                    <a:pt x="81394" y="44259"/>
                  </a:lnTo>
                  <a:lnTo>
                    <a:pt x="80238" y="54851"/>
                  </a:lnTo>
                  <a:lnTo>
                    <a:pt x="82219" y="61722"/>
                  </a:lnTo>
                  <a:lnTo>
                    <a:pt x="86639" y="65430"/>
                  </a:lnTo>
                  <a:lnTo>
                    <a:pt x="92798" y="66548"/>
                  </a:lnTo>
                  <a:lnTo>
                    <a:pt x="102374" y="64985"/>
                  </a:lnTo>
                  <a:lnTo>
                    <a:pt x="112128" y="61163"/>
                  </a:lnTo>
                  <a:lnTo>
                    <a:pt x="120434" y="56362"/>
                  </a:lnTo>
                  <a:lnTo>
                    <a:pt x="125679" y="51854"/>
                  </a:lnTo>
                  <a:close/>
                </a:path>
                <a:path extrusionOk="0" h="259715" w="8469630">
                  <a:moveTo>
                    <a:pt x="162560" y="36969"/>
                  </a:moveTo>
                  <a:lnTo>
                    <a:pt x="147612" y="36969"/>
                  </a:lnTo>
                  <a:lnTo>
                    <a:pt x="147612" y="51841"/>
                  </a:lnTo>
                  <a:lnTo>
                    <a:pt x="162560" y="51841"/>
                  </a:lnTo>
                  <a:lnTo>
                    <a:pt x="162560" y="36969"/>
                  </a:lnTo>
                  <a:close/>
                </a:path>
                <a:path extrusionOk="0" h="259715" w="8469630">
                  <a:moveTo>
                    <a:pt x="191935" y="155448"/>
                  </a:moveTo>
                  <a:lnTo>
                    <a:pt x="190652" y="155613"/>
                  </a:lnTo>
                  <a:lnTo>
                    <a:pt x="185420" y="155676"/>
                  </a:lnTo>
                  <a:lnTo>
                    <a:pt x="175120" y="154940"/>
                  </a:lnTo>
                  <a:lnTo>
                    <a:pt x="172745" y="154940"/>
                  </a:lnTo>
                  <a:lnTo>
                    <a:pt x="164287" y="154940"/>
                  </a:lnTo>
                  <a:lnTo>
                    <a:pt x="158216" y="157264"/>
                  </a:lnTo>
                  <a:lnTo>
                    <a:pt x="162547" y="170205"/>
                  </a:lnTo>
                  <a:lnTo>
                    <a:pt x="172262" y="168922"/>
                  </a:lnTo>
                  <a:lnTo>
                    <a:pt x="180568" y="166268"/>
                  </a:lnTo>
                  <a:lnTo>
                    <a:pt x="187198" y="161899"/>
                  </a:lnTo>
                  <a:lnTo>
                    <a:pt x="191935" y="155448"/>
                  </a:lnTo>
                  <a:close/>
                </a:path>
                <a:path extrusionOk="0" h="259715" w="8469630">
                  <a:moveTo>
                    <a:pt x="302399" y="103606"/>
                  </a:moveTo>
                  <a:lnTo>
                    <a:pt x="302120" y="95656"/>
                  </a:lnTo>
                  <a:lnTo>
                    <a:pt x="301218" y="88303"/>
                  </a:lnTo>
                  <a:lnTo>
                    <a:pt x="298361" y="82892"/>
                  </a:lnTo>
                  <a:lnTo>
                    <a:pt x="292227" y="80797"/>
                  </a:lnTo>
                  <a:lnTo>
                    <a:pt x="290906" y="80797"/>
                  </a:lnTo>
                  <a:lnTo>
                    <a:pt x="289407" y="80975"/>
                  </a:lnTo>
                  <a:lnTo>
                    <a:pt x="287705" y="81356"/>
                  </a:lnTo>
                  <a:lnTo>
                    <a:pt x="287705" y="95986"/>
                  </a:lnTo>
                  <a:lnTo>
                    <a:pt x="294906" y="95986"/>
                  </a:lnTo>
                  <a:lnTo>
                    <a:pt x="296583" y="102209"/>
                  </a:lnTo>
                  <a:lnTo>
                    <a:pt x="302399" y="103606"/>
                  </a:lnTo>
                  <a:close/>
                </a:path>
                <a:path extrusionOk="0" h="259715" w="8469630">
                  <a:moveTo>
                    <a:pt x="803313" y="185178"/>
                  </a:moveTo>
                  <a:lnTo>
                    <a:pt x="797420" y="181775"/>
                  </a:lnTo>
                  <a:lnTo>
                    <a:pt x="792289" y="180479"/>
                  </a:lnTo>
                  <a:lnTo>
                    <a:pt x="788085" y="180479"/>
                  </a:lnTo>
                  <a:lnTo>
                    <a:pt x="781342" y="180479"/>
                  </a:lnTo>
                  <a:lnTo>
                    <a:pt x="776973" y="183807"/>
                  </a:lnTo>
                  <a:lnTo>
                    <a:pt x="774369" y="190449"/>
                  </a:lnTo>
                  <a:lnTo>
                    <a:pt x="776122" y="193776"/>
                  </a:lnTo>
                  <a:lnTo>
                    <a:pt x="786193" y="193776"/>
                  </a:lnTo>
                  <a:lnTo>
                    <a:pt x="793292" y="191528"/>
                  </a:lnTo>
                  <a:lnTo>
                    <a:pt x="803313" y="185178"/>
                  </a:lnTo>
                  <a:close/>
                </a:path>
                <a:path extrusionOk="0" h="259715" w="8469630">
                  <a:moveTo>
                    <a:pt x="1156970" y="199923"/>
                  </a:moveTo>
                  <a:lnTo>
                    <a:pt x="1150950" y="198831"/>
                  </a:lnTo>
                  <a:lnTo>
                    <a:pt x="1146213" y="198374"/>
                  </a:lnTo>
                  <a:lnTo>
                    <a:pt x="1142542" y="198374"/>
                  </a:lnTo>
                  <a:lnTo>
                    <a:pt x="1133957" y="198374"/>
                  </a:lnTo>
                  <a:lnTo>
                    <a:pt x="1131290" y="200850"/>
                  </a:lnTo>
                  <a:lnTo>
                    <a:pt x="1132801" y="205816"/>
                  </a:lnTo>
                  <a:lnTo>
                    <a:pt x="1136992" y="208305"/>
                  </a:lnTo>
                  <a:lnTo>
                    <a:pt x="1146911" y="208305"/>
                  </a:lnTo>
                  <a:lnTo>
                    <a:pt x="1152512" y="206171"/>
                  </a:lnTo>
                  <a:lnTo>
                    <a:pt x="1156970" y="199923"/>
                  </a:lnTo>
                  <a:close/>
                </a:path>
                <a:path extrusionOk="0" h="259715" w="8469630">
                  <a:moveTo>
                    <a:pt x="1164158" y="111086"/>
                  </a:moveTo>
                  <a:lnTo>
                    <a:pt x="1149502" y="111086"/>
                  </a:lnTo>
                  <a:lnTo>
                    <a:pt x="1149502" y="125831"/>
                  </a:lnTo>
                  <a:lnTo>
                    <a:pt x="1164158" y="125831"/>
                  </a:lnTo>
                  <a:lnTo>
                    <a:pt x="1164158" y="111086"/>
                  </a:lnTo>
                  <a:close/>
                </a:path>
                <a:path extrusionOk="0" h="259715" w="8469630">
                  <a:moveTo>
                    <a:pt x="1245298" y="118351"/>
                  </a:moveTo>
                  <a:lnTo>
                    <a:pt x="1241056" y="113842"/>
                  </a:lnTo>
                  <a:lnTo>
                    <a:pt x="1233500" y="111112"/>
                  </a:lnTo>
                  <a:lnTo>
                    <a:pt x="1226312" y="111112"/>
                  </a:lnTo>
                  <a:lnTo>
                    <a:pt x="1217320" y="111112"/>
                  </a:lnTo>
                  <a:lnTo>
                    <a:pt x="1208938" y="115392"/>
                  </a:lnTo>
                  <a:lnTo>
                    <a:pt x="1208455" y="125844"/>
                  </a:lnTo>
                  <a:lnTo>
                    <a:pt x="1215326" y="127292"/>
                  </a:lnTo>
                  <a:lnTo>
                    <a:pt x="1221828" y="129273"/>
                  </a:lnTo>
                  <a:lnTo>
                    <a:pt x="1227848" y="131013"/>
                  </a:lnTo>
                  <a:lnTo>
                    <a:pt x="1233258" y="131762"/>
                  </a:lnTo>
                  <a:lnTo>
                    <a:pt x="1238745" y="131762"/>
                  </a:lnTo>
                  <a:lnTo>
                    <a:pt x="1242974" y="128701"/>
                  </a:lnTo>
                  <a:lnTo>
                    <a:pt x="1245298" y="118351"/>
                  </a:lnTo>
                  <a:close/>
                </a:path>
                <a:path extrusionOk="0" h="259715" w="8469630">
                  <a:moveTo>
                    <a:pt x="1297889" y="171577"/>
                  </a:moveTo>
                  <a:lnTo>
                    <a:pt x="1289304" y="170205"/>
                  </a:lnTo>
                  <a:lnTo>
                    <a:pt x="1289304" y="177685"/>
                  </a:lnTo>
                  <a:lnTo>
                    <a:pt x="1282077" y="177685"/>
                  </a:lnTo>
                  <a:lnTo>
                    <a:pt x="1278712" y="177406"/>
                  </a:lnTo>
                  <a:lnTo>
                    <a:pt x="1267396" y="177406"/>
                  </a:lnTo>
                  <a:lnTo>
                    <a:pt x="1266825" y="188214"/>
                  </a:lnTo>
                  <a:lnTo>
                    <a:pt x="1259979" y="192443"/>
                  </a:lnTo>
                  <a:lnTo>
                    <a:pt x="1258925" y="210185"/>
                  </a:lnTo>
                  <a:lnTo>
                    <a:pt x="1262087" y="223710"/>
                  </a:lnTo>
                  <a:lnTo>
                    <a:pt x="1266075" y="236435"/>
                  </a:lnTo>
                  <a:lnTo>
                    <a:pt x="1267447" y="251790"/>
                  </a:lnTo>
                  <a:lnTo>
                    <a:pt x="1278394" y="247980"/>
                  </a:lnTo>
                  <a:lnTo>
                    <a:pt x="1274597" y="259156"/>
                  </a:lnTo>
                  <a:lnTo>
                    <a:pt x="1296797" y="259156"/>
                  </a:lnTo>
                  <a:lnTo>
                    <a:pt x="1295984" y="248831"/>
                  </a:lnTo>
                  <a:lnTo>
                    <a:pt x="1291856" y="241858"/>
                  </a:lnTo>
                  <a:lnTo>
                    <a:pt x="1288326" y="234302"/>
                  </a:lnTo>
                  <a:lnTo>
                    <a:pt x="1289304" y="222173"/>
                  </a:lnTo>
                  <a:lnTo>
                    <a:pt x="1291069" y="206959"/>
                  </a:lnTo>
                  <a:lnTo>
                    <a:pt x="1296797" y="192443"/>
                  </a:lnTo>
                  <a:lnTo>
                    <a:pt x="1295641" y="183794"/>
                  </a:lnTo>
                  <a:lnTo>
                    <a:pt x="1297889" y="171577"/>
                  </a:lnTo>
                  <a:close/>
                </a:path>
                <a:path extrusionOk="0" h="259715" w="8469630">
                  <a:moveTo>
                    <a:pt x="1328902" y="36271"/>
                  </a:moveTo>
                  <a:lnTo>
                    <a:pt x="1326095" y="29502"/>
                  </a:lnTo>
                  <a:lnTo>
                    <a:pt x="1324762" y="28244"/>
                  </a:lnTo>
                  <a:lnTo>
                    <a:pt x="1323060" y="27736"/>
                  </a:lnTo>
                  <a:lnTo>
                    <a:pt x="1321193" y="27736"/>
                  </a:lnTo>
                  <a:lnTo>
                    <a:pt x="1314297" y="27736"/>
                  </a:lnTo>
                  <a:lnTo>
                    <a:pt x="1305191" y="34709"/>
                  </a:lnTo>
                  <a:lnTo>
                    <a:pt x="1304290" y="36969"/>
                  </a:lnTo>
                  <a:lnTo>
                    <a:pt x="1300657" y="46710"/>
                  </a:lnTo>
                  <a:lnTo>
                    <a:pt x="1304010" y="50292"/>
                  </a:lnTo>
                  <a:lnTo>
                    <a:pt x="1309293" y="50292"/>
                  </a:lnTo>
                  <a:lnTo>
                    <a:pt x="1317434" y="48221"/>
                  </a:lnTo>
                  <a:lnTo>
                    <a:pt x="1324991" y="43027"/>
                  </a:lnTo>
                  <a:lnTo>
                    <a:pt x="1328902" y="36271"/>
                  </a:lnTo>
                  <a:close/>
                </a:path>
                <a:path extrusionOk="0" h="259715" w="8469630">
                  <a:moveTo>
                    <a:pt x="1333614" y="148069"/>
                  </a:moveTo>
                  <a:lnTo>
                    <a:pt x="1331772" y="147967"/>
                  </a:lnTo>
                  <a:lnTo>
                    <a:pt x="1330909" y="147967"/>
                  </a:lnTo>
                  <a:lnTo>
                    <a:pt x="1320761" y="149999"/>
                  </a:lnTo>
                  <a:lnTo>
                    <a:pt x="1313789" y="155219"/>
                  </a:lnTo>
                  <a:lnTo>
                    <a:pt x="1308709" y="162382"/>
                  </a:lnTo>
                  <a:lnTo>
                    <a:pt x="1304290" y="170192"/>
                  </a:lnTo>
                  <a:lnTo>
                    <a:pt x="1306093" y="170294"/>
                  </a:lnTo>
                  <a:lnTo>
                    <a:pt x="1306944" y="170294"/>
                  </a:lnTo>
                  <a:lnTo>
                    <a:pt x="1317117" y="168249"/>
                  </a:lnTo>
                  <a:lnTo>
                    <a:pt x="1324114" y="163004"/>
                  </a:lnTo>
                  <a:lnTo>
                    <a:pt x="1329207" y="155841"/>
                  </a:lnTo>
                  <a:lnTo>
                    <a:pt x="1333614" y="148069"/>
                  </a:lnTo>
                  <a:close/>
                </a:path>
                <a:path extrusionOk="0" h="259715" w="8469630">
                  <a:moveTo>
                    <a:pt x="1525282" y="192430"/>
                  </a:moveTo>
                  <a:lnTo>
                    <a:pt x="1514017" y="188633"/>
                  </a:lnTo>
                  <a:lnTo>
                    <a:pt x="1517764" y="177685"/>
                  </a:lnTo>
                  <a:lnTo>
                    <a:pt x="1473479" y="177685"/>
                  </a:lnTo>
                  <a:lnTo>
                    <a:pt x="1473479" y="229425"/>
                  </a:lnTo>
                  <a:lnTo>
                    <a:pt x="1484718" y="225628"/>
                  </a:lnTo>
                  <a:lnTo>
                    <a:pt x="1488440" y="237020"/>
                  </a:lnTo>
                  <a:lnTo>
                    <a:pt x="1495247" y="223443"/>
                  </a:lnTo>
                  <a:lnTo>
                    <a:pt x="1504911" y="212737"/>
                  </a:lnTo>
                  <a:lnTo>
                    <a:pt x="1515541" y="203034"/>
                  </a:lnTo>
                  <a:lnTo>
                    <a:pt x="1525282" y="192430"/>
                  </a:lnTo>
                  <a:close/>
                </a:path>
                <a:path extrusionOk="0" h="259715" w="8469630">
                  <a:moveTo>
                    <a:pt x="1539913" y="36982"/>
                  </a:moveTo>
                  <a:lnTo>
                    <a:pt x="1534134" y="39433"/>
                  </a:lnTo>
                  <a:lnTo>
                    <a:pt x="1528648" y="40157"/>
                  </a:lnTo>
                  <a:lnTo>
                    <a:pt x="1519885" y="40157"/>
                  </a:lnTo>
                  <a:lnTo>
                    <a:pt x="1506956" y="38620"/>
                  </a:lnTo>
                  <a:lnTo>
                    <a:pt x="1504238" y="38620"/>
                  </a:lnTo>
                  <a:lnTo>
                    <a:pt x="1498663" y="39420"/>
                  </a:lnTo>
                  <a:lnTo>
                    <a:pt x="1494104" y="42443"/>
                  </a:lnTo>
                  <a:lnTo>
                    <a:pt x="1490662" y="48653"/>
                  </a:lnTo>
                  <a:lnTo>
                    <a:pt x="1488427" y="59004"/>
                  </a:lnTo>
                  <a:lnTo>
                    <a:pt x="1501863" y="54229"/>
                  </a:lnTo>
                  <a:lnTo>
                    <a:pt x="1519478" y="53530"/>
                  </a:lnTo>
                  <a:lnTo>
                    <a:pt x="1534426" y="50050"/>
                  </a:lnTo>
                  <a:lnTo>
                    <a:pt x="1539913" y="36982"/>
                  </a:lnTo>
                  <a:close/>
                </a:path>
                <a:path extrusionOk="0" h="259715" w="8469630">
                  <a:moveTo>
                    <a:pt x="1721739" y="99377"/>
                  </a:moveTo>
                  <a:lnTo>
                    <a:pt x="1719770" y="92710"/>
                  </a:lnTo>
                  <a:lnTo>
                    <a:pt x="1709470" y="88836"/>
                  </a:lnTo>
                  <a:lnTo>
                    <a:pt x="1706664" y="103568"/>
                  </a:lnTo>
                  <a:lnTo>
                    <a:pt x="1709534" y="108496"/>
                  </a:lnTo>
                  <a:lnTo>
                    <a:pt x="1713230" y="108496"/>
                  </a:lnTo>
                  <a:lnTo>
                    <a:pt x="1718500" y="105689"/>
                  </a:lnTo>
                  <a:lnTo>
                    <a:pt x="1721739" y="99377"/>
                  </a:lnTo>
                  <a:close/>
                </a:path>
                <a:path extrusionOk="0" h="259715" w="8469630">
                  <a:moveTo>
                    <a:pt x="1856727" y="133096"/>
                  </a:moveTo>
                  <a:lnTo>
                    <a:pt x="1850923" y="132067"/>
                  </a:lnTo>
                  <a:lnTo>
                    <a:pt x="1846287" y="131648"/>
                  </a:lnTo>
                  <a:lnTo>
                    <a:pt x="1842681" y="131648"/>
                  </a:lnTo>
                  <a:lnTo>
                    <a:pt x="1833918" y="131648"/>
                  </a:lnTo>
                  <a:lnTo>
                    <a:pt x="1831124" y="134150"/>
                  </a:lnTo>
                  <a:lnTo>
                    <a:pt x="1832483" y="139128"/>
                  </a:lnTo>
                  <a:lnTo>
                    <a:pt x="1836648" y="141630"/>
                  </a:lnTo>
                  <a:lnTo>
                    <a:pt x="1846592" y="141630"/>
                  </a:lnTo>
                  <a:lnTo>
                    <a:pt x="1852244" y="139458"/>
                  </a:lnTo>
                  <a:lnTo>
                    <a:pt x="1856727" y="133096"/>
                  </a:lnTo>
                  <a:close/>
                </a:path>
                <a:path extrusionOk="0" h="259715" w="8469630">
                  <a:moveTo>
                    <a:pt x="2004034" y="51854"/>
                  </a:moveTo>
                  <a:lnTo>
                    <a:pt x="2002028" y="52501"/>
                  </a:lnTo>
                  <a:lnTo>
                    <a:pt x="1999627" y="52743"/>
                  </a:lnTo>
                  <a:lnTo>
                    <a:pt x="1993163" y="52743"/>
                  </a:lnTo>
                  <a:lnTo>
                    <a:pt x="1975942" y="50698"/>
                  </a:lnTo>
                  <a:lnTo>
                    <a:pt x="1972170" y="50698"/>
                  </a:lnTo>
                  <a:lnTo>
                    <a:pt x="1965261" y="50698"/>
                  </a:lnTo>
                  <a:lnTo>
                    <a:pt x="1960092" y="52412"/>
                  </a:lnTo>
                  <a:lnTo>
                    <a:pt x="1959749" y="59004"/>
                  </a:lnTo>
                  <a:lnTo>
                    <a:pt x="1963712" y="63271"/>
                  </a:lnTo>
                  <a:lnTo>
                    <a:pt x="1969008" y="64985"/>
                  </a:lnTo>
                  <a:lnTo>
                    <a:pt x="1974659" y="64985"/>
                  </a:lnTo>
                  <a:lnTo>
                    <a:pt x="1982914" y="63893"/>
                  </a:lnTo>
                  <a:lnTo>
                    <a:pt x="1991004" y="60972"/>
                  </a:lnTo>
                  <a:lnTo>
                    <a:pt x="1998256" y="56781"/>
                  </a:lnTo>
                  <a:lnTo>
                    <a:pt x="2004034" y="51854"/>
                  </a:lnTo>
                  <a:close/>
                </a:path>
                <a:path extrusionOk="0" h="259715" w="8469630">
                  <a:moveTo>
                    <a:pt x="2121763" y="155435"/>
                  </a:moveTo>
                  <a:lnTo>
                    <a:pt x="2109546" y="157911"/>
                  </a:lnTo>
                  <a:lnTo>
                    <a:pt x="2098890" y="161988"/>
                  </a:lnTo>
                  <a:lnTo>
                    <a:pt x="2090470" y="168351"/>
                  </a:lnTo>
                  <a:lnTo>
                    <a:pt x="2084920" y="177685"/>
                  </a:lnTo>
                  <a:lnTo>
                    <a:pt x="2087791" y="180568"/>
                  </a:lnTo>
                  <a:lnTo>
                    <a:pt x="2091270" y="181838"/>
                  </a:lnTo>
                  <a:lnTo>
                    <a:pt x="2094941" y="181838"/>
                  </a:lnTo>
                  <a:lnTo>
                    <a:pt x="2103628" y="179705"/>
                  </a:lnTo>
                  <a:lnTo>
                    <a:pt x="2111806" y="173939"/>
                  </a:lnTo>
                  <a:lnTo>
                    <a:pt x="2118245" y="165531"/>
                  </a:lnTo>
                  <a:lnTo>
                    <a:pt x="2121763" y="155435"/>
                  </a:lnTo>
                  <a:close/>
                </a:path>
                <a:path extrusionOk="0" h="259715" w="8469630">
                  <a:moveTo>
                    <a:pt x="2467889" y="125831"/>
                  </a:moveTo>
                  <a:lnTo>
                    <a:pt x="2459139" y="126212"/>
                  </a:lnTo>
                  <a:lnTo>
                    <a:pt x="2451354" y="127546"/>
                  </a:lnTo>
                  <a:lnTo>
                    <a:pt x="2446363" y="131711"/>
                  </a:lnTo>
                  <a:lnTo>
                    <a:pt x="2446020" y="140576"/>
                  </a:lnTo>
                  <a:lnTo>
                    <a:pt x="2446718" y="140589"/>
                  </a:lnTo>
                  <a:lnTo>
                    <a:pt x="2454706" y="139509"/>
                  </a:lnTo>
                  <a:lnTo>
                    <a:pt x="2460701" y="136474"/>
                  </a:lnTo>
                  <a:lnTo>
                    <a:pt x="2464981" y="131813"/>
                  </a:lnTo>
                  <a:lnTo>
                    <a:pt x="2467889" y="125831"/>
                  </a:lnTo>
                  <a:close/>
                </a:path>
                <a:path extrusionOk="0" h="259715" w="8469630">
                  <a:moveTo>
                    <a:pt x="2652077" y="66598"/>
                  </a:moveTo>
                  <a:lnTo>
                    <a:pt x="2649118" y="67322"/>
                  </a:lnTo>
                  <a:lnTo>
                    <a:pt x="2646553" y="67627"/>
                  </a:lnTo>
                  <a:lnTo>
                    <a:pt x="2637955" y="67627"/>
                  </a:lnTo>
                  <a:lnTo>
                    <a:pt x="2621953" y="58064"/>
                  </a:lnTo>
                  <a:lnTo>
                    <a:pt x="2615565" y="58064"/>
                  </a:lnTo>
                  <a:lnTo>
                    <a:pt x="2613380" y="58064"/>
                  </a:lnTo>
                  <a:lnTo>
                    <a:pt x="2610904" y="58343"/>
                  </a:lnTo>
                  <a:lnTo>
                    <a:pt x="2608059" y="59004"/>
                  </a:lnTo>
                  <a:lnTo>
                    <a:pt x="2609215" y="68427"/>
                  </a:lnTo>
                  <a:lnTo>
                    <a:pt x="2614841" y="75425"/>
                  </a:lnTo>
                  <a:lnTo>
                    <a:pt x="2623286" y="79794"/>
                  </a:lnTo>
                  <a:lnTo>
                    <a:pt x="2632887" y="81292"/>
                  </a:lnTo>
                  <a:lnTo>
                    <a:pt x="2642476" y="81292"/>
                  </a:lnTo>
                  <a:lnTo>
                    <a:pt x="2651341" y="76708"/>
                  </a:lnTo>
                  <a:lnTo>
                    <a:pt x="2652077" y="66598"/>
                  </a:lnTo>
                  <a:close/>
                </a:path>
                <a:path extrusionOk="0" h="259715" w="8469630">
                  <a:moveTo>
                    <a:pt x="2675686" y="158343"/>
                  </a:moveTo>
                  <a:lnTo>
                    <a:pt x="2667025" y="148069"/>
                  </a:lnTo>
                  <a:lnTo>
                    <a:pt x="2668536" y="164528"/>
                  </a:lnTo>
                  <a:lnTo>
                    <a:pt x="2658465" y="169189"/>
                  </a:lnTo>
                  <a:lnTo>
                    <a:pt x="2645257" y="170688"/>
                  </a:lnTo>
                  <a:lnTo>
                    <a:pt x="2637371" y="177685"/>
                  </a:lnTo>
                  <a:lnTo>
                    <a:pt x="2642006" y="179666"/>
                  </a:lnTo>
                  <a:lnTo>
                    <a:pt x="2646616" y="180530"/>
                  </a:lnTo>
                  <a:lnTo>
                    <a:pt x="2650960" y="180530"/>
                  </a:lnTo>
                  <a:lnTo>
                    <a:pt x="2665044" y="177190"/>
                  </a:lnTo>
                  <a:lnTo>
                    <a:pt x="2674150" y="168922"/>
                  </a:lnTo>
                  <a:lnTo>
                    <a:pt x="2675686" y="158343"/>
                  </a:lnTo>
                  <a:close/>
                </a:path>
                <a:path extrusionOk="0" h="259715" w="8469630">
                  <a:moveTo>
                    <a:pt x="2708021" y="37642"/>
                  </a:moveTo>
                  <a:lnTo>
                    <a:pt x="2707817" y="36931"/>
                  </a:lnTo>
                  <a:lnTo>
                    <a:pt x="2706713" y="32981"/>
                  </a:lnTo>
                  <a:lnTo>
                    <a:pt x="2701721" y="30226"/>
                  </a:lnTo>
                  <a:lnTo>
                    <a:pt x="2694889" y="29311"/>
                  </a:lnTo>
                  <a:lnTo>
                    <a:pt x="2687853" y="29311"/>
                  </a:lnTo>
                  <a:lnTo>
                    <a:pt x="2680805" y="31927"/>
                  </a:lnTo>
                  <a:lnTo>
                    <a:pt x="2681655" y="36969"/>
                  </a:lnTo>
                  <a:lnTo>
                    <a:pt x="2681821" y="36931"/>
                  </a:lnTo>
                  <a:lnTo>
                    <a:pt x="2686570" y="37693"/>
                  </a:lnTo>
                  <a:lnTo>
                    <a:pt x="2694673" y="39560"/>
                  </a:lnTo>
                  <a:lnTo>
                    <a:pt x="2701848" y="41948"/>
                  </a:lnTo>
                  <a:lnTo>
                    <a:pt x="2703817" y="44246"/>
                  </a:lnTo>
                  <a:lnTo>
                    <a:pt x="2708021" y="37642"/>
                  </a:lnTo>
                  <a:close/>
                </a:path>
                <a:path extrusionOk="0" h="259715" w="8469630">
                  <a:moveTo>
                    <a:pt x="2806865" y="29502"/>
                  </a:moveTo>
                  <a:lnTo>
                    <a:pt x="2804960" y="17602"/>
                  </a:lnTo>
                  <a:lnTo>
                    <a:pt x="2797721" y="13106"/>
                  </a:lnTo>
                  <a:lnTo>
                    <a:pt x="2793187" y="9436"/>
                  </a:lnTo>
                  <a:lnTo>
                    <a:pt x="2799397" y="0"/>
                  </a:lnTo>
                  <a:lnTo>
                    <a:pt x="2769997" y="0"/>
                  </a:lnTo>
                  <a:lnTo>
                    <a:pt x="2772753" y="13804"/>
                  </a:lnTo>
                  <a:lnTo>
                    <a:pt x="2781287" y="21920"/>
                  </a:lnTo>
                  <a:lnTo>
                    <a:pt x="2793390" y="26441"/>
                  </a:lnTo>
                  <a:lnTo>
                    <a:pt x="2806865" y="29502"/>
                  </a:lnTo>
                  <a:close/>
                </a:path>
                <a:path extrusionOk="0" h="259715" w="8469630">
                  <a:moveTo>
                    <a:pt x="2931985" y="111086"/>
                  </a:moveTo>
                  <a:lnTo>
                    <a:pt x="2923209" y="106934"/>
                  </a:lnTo>
                  <a:lnTo>
                    <a:pt x="2911462" y="92875"/>
                  </a:lnTo>
                  <a:lnTo>
                    <a:pt x="2902635" y="88836"/>
                  </a:lnTo>
                  <a:lnTo>
                    <a:pt x="2903296" y="98996"/>
                  </a:lnTo>
                  <a:lnTo>
                    <a:pt x="2901899" y="111239"/>
                  </a:lnTo>
                  <a:lnTo>
                    <a:pt x="2902432" y="121539"/>
                  </a:lnTo>
                  <a:lnTo>
                    <a:pt x="2908846" y="125869"/>
                  </a:lnTo>
                  <a:lnTo>
                    <a:pt x="2909862" y="125831"/>
                  </a:lnTo>
                  <a:lnTo>
                    <a:pt x="2913240" y="119900"/>
                  </a:lnTo>
                  <a:lnTo>
                    <a:pt x="2920504" y="117856"/>
                  </a:lnTo>
                  <a:lnTo>
                    <a:pt x="2927972" y="116116"/>
                  </a:lnTo>
                  <a:lnTo>
                    <a:pt x="2931985" y="111086"/>
                  </a:lnTo>
                  <a:close/>
                </a:path>
                <a:path extrusionOk="0" h="259715" w="8469630">
                  <a:moveTo>
                    <a:pt x="3108960" y="88836"/>
                  </a:moveTo>
                  <a:lnTo>
                    <a:pt x="3106953" y="89395"/>
                  </a:lnTo>
                  <a:lnTo>
                    <a:pt x="3104604" y="89611"/>
                  </a:lnTo>
                  <a:lnTo>
                    <a:pt x="3098292" y="89611"/>
                  </a:lnTo>
                  <a:lnTo>
                    <a:pt x="3081413" y="87820"/>
                  </a:lnTo>
                  <a:lnTo>
                    <a:pt x="3077629" y="87820"/>
                  </a:lnTo>
                  <a:lnTo>
                    <a:pt x="3068053" y="87820"/>
                  </a:lnTo>
                  <a:lnTo>
                    <a:pt x="3061309" y="90678"/>
                  </a:lnTo>
                  <a:lnTo>
                    <a:pt x="3064649" y="103593"/>
                  </a:lnTo>
                  <a:lnTo>
                    <a:pt x="3070529" y="103593"/>
                  </a:lnTo>
                  <a:lnTo>
                    <a:pt x="3076791" y="103949"/>
                  </a:lnTo>
                  <a:lnTo>
                    <a:pt x="3082696" y="103949"/>
                  </a:lnTo>
                  <a:lnTo>
                    <a:pt x="3092526" y="103441"/>
                  </a:lnTo>
                  <a:lnTo>
                    <a:pt x="3100768" y="101333"/>
                  </a:lnTo>
                  <a:lnTo>
                    <a:pt x="3106534" y="96748"/>
                  </a:lnTo>
                  <a:lnTo>
                    <a:pt x="3108960" y="88836"/>
                  </a:lnTo>
                  <a:close/>
                </a:path>
                <a:path extrusionOk="0" h="259715" w="8469630">
                  <a:moveTo>
                    <a:pt x="3174022" y="184264"/>
                  </a:moveTo>
                  <a:lnTo>
                    <a:pt x="3167634" y="170205"/>
                  </a:lnTo>
                  <a:lnTo>
                    <a:pt x="3153321" y="176288"/>
                  </a:lnTo>
                  <a:lnTo>
                    <a:pt x="3130626" y="194030"/>
                  </a:lnTo>
                  <a:lnTo>
                    <a:pt x="3116135" y="199936"/>
                  </a:lnTo>
                  <a:lnTo>
                    <a:pt x="3120644" y="204266"/>
                  </a:lnTo>
                  <a:lnTo>
                    <a:pt x="3127959" y="206171"/>
                  </a:lnTo>
                  <a:lnTo>
                    <a:pt x="3135909" y="206171"/>
                  </a:lnTo>
                  <a:lnTo>
                    <a:pt x="3153245" y="203365"/>
                  </a:lnTo>
                  <a:lnTo>
                    <a:pt x="3167583" y="195694"/>
                  </a:lnTo>
                  <a:lnTo>
                    <a:pt x="3174022" y="184264"/>
                  </a:lnTo>
                  <a:close/>
                </a:path>
                <a:path extrusionOk="0" h="259715" w="8469630">
                  <a:moveTo>
                    <a:pt x="3263506" y="103593"/>
                  </a:moveTo>
                  <a:lnTo>
                    <a:pt x="3248799" y="103593"/>
                  </a:lnTo>
                  <a:lnTo>
                    <a:pt x="3248799" y="118338"/>
                  </a:lnTo>
                  <a:lnTo>
                    <a:pt x="3263506" y="118338"/>
                  </a:lnTo>
                  <a:lnTo>
                    <a:pt x="3263506" y="103593"/>
                  </a:lnTo>
                  <a:close/>
                </a:path>
                <a:path extrusionOk="0" h="259715" w="8469630">
                  <a:moveTo>
                    <a:pt x="3381425" y="229412"/>
                  </a:moveTo>
                  <a:lnTo>
                    <a:pt x="3372485" y="225399"/>
                  </a:lnTo>
                  <a:lnTo>
                    <a:pt x="3360648" y="211340"/>
                  </a:lnTo>
                  <a:lnTo>
                    <a:pt x="3351860" y="207175"/>
                  </a:lnTo>
                  <a:lnTo>
                    <a:pt x="3347821" y="216192"/>
                  </a:lnTo>
                  <a:lnTo>
                    <a:pt x="3333915" y="228155"/>
                  </a:lnTo>
                  <a:lnTo>
                    <a:pt x="3329940" y="237020"/>
                  </a:lnTo>
                  <a:lnTo>
                    <a:pt x="3337433" y="233946"/>
                  </a:lnTo>
                  <a:lnTo>
                    <a:pt x="3343960" y="233108"/>
                  </a:lnTo>
                  <a:lnTo>
                    <a:pt x="3353231" y="233108"/>
                  </a:lnTo>
                  <a:lnTo>
                    <a:pt x="3365284" y="234315"/>
                  </a:lnTo>
                  <a:lnTo>
                    <a:pt x="3372828" y="234315"/>
                  </a:lnTo>
                  <a:lnTo>
                    <a:pt x="3377209" y="233299"/>
                  </a:lnTo>
                  <a:lnTo>
                    <a:pt x="3381425" y="229412"/>
                  </a:lnTo>
                  <a:close/>
                </a:path>
                <a:path extrusionOk="0" h="259715" w="8469630">
                  <a:moveTo>
                    <a:pt x="3403562" y="192443"/>
                  </a:moveTo>
                  <a:lnTo>
                    <a:pt x="3397694" y="189191"/>
                  </a:lnTo>
                  <a:lnTo>
                    <a:pt x="3395688" y="181927"/>
                  </a:lnTo>
                  <a:lnTo>
                    <a:pt x="3393897" y="174358"/>
                  </a:lnTo>
                  <a:lnTo>
                    <a:pt x="3388614" y="170205"/>
                  </a:lnTo>
                  <a:lnTo>
                    <a:pt x="3388690" y="181279"/>
                  </a:lnTo>
                  <a:lnTo>
                    <a:pt x="3383470" y="187096"/>
                  </a:lnTo>
                  <a:lnTo>
                    <a:pt x="3377158" y="191897"/>
                  </a:lnTo>
                  <a:lnTo>
                    <a:pt x="3373958" y="199936"/>
                  </a:lnTo>
                  <a:lnTo>
                    <a:pt x="3376511" y="199593"/>
                  </a:lnTo>
                  <a:lnTo>
                    <a:pt x="3394481" y="199555"/>
                  </a:lnTo>
                  <a:lnTo>
                    <a:pt x="3402050" y="199097"/>
                  </a:lnTo>
                  <a:lnTo>
                    <a:pt x="3403562" y="192443"/>
                  </a:lnTo>
                  <a:close/>
                </a:path>
                <a:path extrusionOk="0" h="259715" w="8469630">
                  <a:moveTo>
                    <a:pt x="3587089" y="46507"/>
                  </a:moveTo>
                  <a:lnTo>
                    <a:pt x="3585349" y="43180"/>
                  </a:lnTo>
                  <a:lnTo>
                    <a:pt x="3579838" y="43180"/>
                  </a:lnTo>
                  <a:lnTo>
                    <a:pt x="3575291" y="43180"/>
                  </a:lnTo>
                  <a:lnTo>
                    <a:pt x="3568192" y="45440"/>
                  </a:lnTo>
                  <a:lnTo>
                    <a:pt x="3558146" y="51841"/>
                  </a:lnTo>
                  <a:lnTo>
                    <a:pt x="3564001" y="55206"/>
                  </a:lnTo>
                  <a:lnTo>
                    <a:pt x="3569119" y="56489"/>
                  </a:lnTo>
                  <a:lnTo>
                    <a:pt x="3580066" y="56489"/>
                  </a:lnTo>
                  <a:lnTo>
                    <a:pt x="3584448" y="53162"/>
                  </a:lnTo>
                  <a:lnTo>
                    <a:pt x="3587089" y="46507"/>
                  </a:lnTo>
                  <a:close/>
                </a:path>
                <a:path extrusionOk="0" h="259715" w="8469630">
                  <a:moveTo>
                    <a:pt x="3750894" y="119494"/>
                  </a:moveTo>
                  <a:lnTo>
                    <a:pt x="3742283" y="118338"/>
                  </a:lnTo>
                  <a:lnTo>
                    <a:pt x="3733266" y="127736"/>
                  </a:lnTo>
                  <a:lnTo>
                    <a:pt x="3707447" y="138747"/>
                  </a:lnTo>
                  <a:lnTo>
                    <a:pt x="3698265" y="148069"/>
                  </a:lnTo>
                  <a:lnTo>
                    <a:pt x="3702456" y="148805"/>
                  </a:lnTo>
                  <a:lnTo>
                    <a:pt x="3706228" y="149110"/>
                  </a:lnTo>
                  <a:lnTo>
                    <a:pt x="3709708" y="149110"/>
                  </a:lnTo>
                  <a:lnTo>
                    <a:pt x="3720706" y="148043"/>
                  </a:lnTo>
                  <a:lnTo>
                    <a:pt x="3730345" y="145554"/>
                  </a:lnTo>
                  <a:lnTo>
                    <a:pt x="3739680" y="142709"/>
                  </a:lnTo>
                  <a:lnTo>
                    <a:pt x="3749776" y="140576"/>
                  </a:lnTo>
                  <a:lnTo>
                    <a:pt x="3748582" y="131927"/>
                  </a:lnTo>
                  <a:lnTo>
                    <a:pt x="3750894" y="119494"/>
                  </a:lnTo>
                  <a:close/>
                </a:path>
                <a:path extrusionOk="0" h="259715" w="8469630">
                  <a:moveTo>
                    <a:pt x="3801313" y="95986"/>
                  </a:moveTo>
                  <a:lnTo>
                    <a:pt x="3791496" y="97459"/>
                  </a:lnTo>
                  <a:lnTo>
                    <a:pt x="3783126" y="100215"/>
                  </a:lnTo>
                  <a:lnTo>
                    <a:pt x="3776497" y="104622"/>
                  </a:lnTo>
                  <a:lnTo>
                    <a:pt x="3771963" y="111086"/>
                  </a:lnTo>
                  <a:lnTo>
                    <a:pt x="3774656" y="111417"/>
                  </a:lnTo>
                  <a:lnTo>
                    <a:pt x="3777183" y="111594"/>
                  </a:lnTo>
                  <a:lnTo>
                    <a:pt x="3779558" y="111594"/>
                  </a:lnTo>
                  <a:lnTo>
                    <a:pt x="3787940" y="110693"/>
                  </a:lnTo>
                  <a:lnTo>
                    <a:pt x="3794493" y="107886"/>
                  </a:lnTo>
                  <a:lnTo>
                    <a:pt x="3799001" y="103035"/>
                  </a:lnTo>
                  <a:lnTo>
                    <a:pt x="3801313" y="95986"/>
                  </a:lnTo>
                  <a:close/>
                </a:path>
                <a:path extrusionOk="0" h="259715" w="8469630">
                  <a:moveTo>
                    <a:pt x="3948582" y="58991"/>
                  </a:moveTo>
                  <a:lnTo>
                    <a:pt x="3933888" y="58991"/>
                  </a:lnTo>
                  <a:lnTo>
                    <a:pt x="3933888" y="73977"/>
                  </a:lnTo>
                  <a:lnTo>
                    <a:pt x="3948582" y="73977"/>
                  </a:lnTo>
                  <a:lnTo>
                    <a:pt x="3948582" y="58991"/>
                  </a:lnTo>
                  <a:close/>
                </a:path>
                <a:path extrusionOk="0" h="259715" w="8469630">
                  <a:moveTo>
                    <a:pt x="3972229" y="170141"/>
                  </a:moveTo>
                  <a:lnTo>
                    <a:pt x="3968953" y="157822"/>
                  </a:lnTo>
                  <a:lnTo>
                    <a:pt x="3966006" y="157822"/>
                  </a:lnTo>
                  <a:lnTo>
                    <a:pt x="3964990" y="157822"/>
                  </a:lnTo>
                  <a:lnTo>
                    <a:pt x="3964013" y="159296"/>
                  </a:lnTo>
                  <a:lnTo>
                    <a:pt x="3961752" y="170472"/>
                  </a:lnTo>
                  <a:lnTo>
                    <a:pt x="3965016" y="182778"/>
                  </a:lnTo>
                  <a:lnTo>
                    <a:pt x="3969016" y="182778"/>
                  </a:lnTo>
                  <a:lnTo>
                    <a:pt x="3970007" y="181317"/>
                  </a:lnTo>
                  <a:lnTo>
                    <a:pt x="3970756" y="177685"/>
                  </a:lnTo>
                  <a:lnTo>
                    <a:pt x="3972229" y="170141"/>
                  </a:lnTo>
                  <a:close/>
                </a:path>
                <a:path extrusionOk="0" h="259715" w="8469630">
                  <a:moveTo>
                    <a:pt x="3992918" y="66611"/>
                  </a:moveTo>
                  <a:lnTo>
                    <a:pt x="3991508" y="66827"/>
                  </a:lnTo>
                  <a:lnTo>
                    <a:pt x="3990225" y="66929"/>
                  </a:lnTo>
                  <a:lnTo>
                    <a:pt x="3983304" y="66929"/>
                  </a:lnTo>
                  <a:lnTo>
                    <a:pt x="3969969" y="57632"/>
                  </a:lnTo>
                  <a:lnTo>
                    <a:pt x="3964368" y="57632"/>
                  </a:lnTo>
                  <a:lnTo>
                    <a:pt x="3962044" y="57632"/>
                  </a:lnTo>
                  <a:lnTo>
                    <a:pt x="3959326" y="58026"/>
                  </a:lnTo>
                  <a:lnTo>
                    <a:pt x="3956037" y="59004"/>
                  </a:lnTo>
                  <a:lnTo>
                    <a:pt x="3957142" y="68008"/>
                  </a:lnTo>
                  <a:lnTo>
                    <a:pt x="3962006" y="74764"/>
                  </a:lnTo>
                  <a:lnTo>
                    <a:pt x="3969207" y="79019"/>
                  </a:lnTo>
                  <a:lnTo>
                    <a:pt x="3977322" y="80492"/>
                  </a:lnTo>
                  <a:lnTo>
                    <a:pt x="3985183" y="80492"/>
                  </a:lnTo>
                  <a:lnTo>
                    <a:pt x="3992321" y="76212"/>
                  </a:lnTo>
                  <a:lnTo>
                    <a:pt x="3992918" y="66611"/>
                  </a:lnTo>
                  <a:close/>
                </a:path>
                <a:path extrusionOk="0" h="259715" w="8469630">
                  <a:moveTo>
                    <a:pt x="4169549" y="21894"/>
                  </a:moveTo>
                  <a:lnTo>
                    <a:pt x="4153344" y="22326"/>
                  </a:lnTo>
                  <a:lnTo>
                    <a:pt x="4139006" y="24638"/>
                  </a:lnTo>
                  <a:lnTo>
                    <a:pt x="4128846" y="31178"/>
                  </a:lnTo>
                  <a:lnTo>
                    <a:pt x="4125188" y="44246"/>
                  </a:lnTo>
                  <a:lnTo>
                    <a:pt x="4138587" y="40855"/>
                  </a:lnTo>
                  <a:lnTo>
                    <a:pt x="4152036" y="37655"/>
                  </a:lnTo>
                  <a:lnTo>
                    <a:pt x="4163161" y="32156"/>
                  </a:lnTo>
                  <a:lnTo>
                    <a:pt x="4169549" y="21894"/>
                  </a:lnTo>
                  <a:close/>
                </a:path>
                <a:path extrusionOk="0" h="259715" w="8469630">
                  <a:moveTo>
                    <a:pt x="4207522" y="217144"/>
                  </a:moveTo>
                  <a:lnTo>
                    <a:pt x="4205706" y="210070"/>
                  </a:lnTo>
                  <a:lnTo>
                    <a:pt x="4198912" y="199923"/>
                  </a:lnTo>
                  <a:lnTo>
                    <a:pt x="4194187" y="209613"/>
                  </a:lnTo>
                  <a:lnTo>
                    <a:pt x="4194378" y="216738"/>
                  </a:lnTo>
                  <a:lnTo>
                    <a:pt x="4197642" y="221132"/>
                  </a:lnTo>
                  <a:lnTo>
                    <a:pt x="4202150" y="222631"/>
                  </a:lnTo>
                  <a:lnTo>
                    <a:pt x="4205833" y="221284"/>
                  </a:lnTo>
                  <a:lnTo>
                    <a:pt x="4207522" y="217144"/>
                  </a:lnTo>
                  <a:close/>
                </a:path>
                <a:path extrusionOk="0" h="259715" w="8469630">
                  <a:moveTo>
                    <a:pt x="4220438" y="140970"/>
                  </a:moveTo>
                  <a:lnTo>
                    <a:pt x="4219880" y="131584"/>
                  </a:lnTo>
                  <a:lnTo>
                    <a:pt x="4218038" y="126898"/>
                  </a:lnTo>
                  <a:lnTo>
                    <a:pt x="4214546" y="126898"/>
                  </a:lnTo>
                  <a:lnTo>
                    <a:pt x="4212437" y="126898"/>
                  </a:lnTo>
                  <a:lnTo>
                    <a:pt x="4209719" y="128612"/>
                  </a:lnTo>
                  <a:lnTo>
                    <a:pt x="4206379" y="133096"/>
                  </a:lnTo>
                  <a:lnTo>
                    <a:pt x="4210723" y="142379"/>
                  </a:lnTo>
                  <a:lnTo>
                    <a:pt x="4214076" y="145656"/>
                  </a:lnTo>
                  <a:lnTo>
                    <a:pt x="4219156" y="145656"/>
                  </a:lnTo>
                  <a:lnTo>
                    <a:pt x="4220438" y="140970"/>
                  </a:lnTo>
                  <a:close/>
                </a:path>
                <a:path extrusionOk="0" h="259715" w="8469630">
                  <a:moveTo>
                    <a:pt x="4346206" y="95973"/>
                  </a:moveTo>
                  <a:lnTo>
                    <a:pt x="4333354" y="93954"/>
                  </a:lnTo>
                  <a:lnTo>
                    <a:pt x="4321988" y="90551"/>
                  </a:lnTo>
                  <a:lnTo>
                    <a:pt x="4312120" y="87350"/>
                  </a:lnTo>
                  <a:lnTo>
                    <a:pt x="4303776" y="85928"/>
                  </a:lnTo>
                  <a:lnTo>
                    <a:pt x="4298251" y="87122"/>
                  </a:lnTo>
                  <a:lnTo>
                    <a:pt x="4293692" y="91186"/>
                  </a:lnTo>
                  <a:lnTo>
                    <a:pt x="4290098" y="98920"/>
                  </a:lnTo>
                  <a:lnTo>
                    <a:pt x="4287494" y="111086"/>
                  </a:lnTo>
                  <a:lnTo>
                    <a:pt x="4293844" y="116738"/>
                  </a:lnTo>
                  <a:lnTo>
                    <a:pt x="4301261" y="119075"/>
                  </a:lnTo>
                  <a:lnTo>
                    <a:pt x="4308691" y="119075"/>
                  </a:lnTo>
                  <a:lnTo>
                    <a:pt x="4320654" y="117157"/>
                  </a:lnTo>
                  <a:lnTo>
                    <a:pt x="4331601" y="112039"/>
                  </a:lnTo>
                  <a:lnTo>
                    <a:pt x="4340453" y="104660"/>
                  </a:lnTo>
                  <a:lnTo>
                    <a:pt x="4346206" y="95973"/>
                  </a:lnTo>
                  <a:close/>
                </a:path>
                <a:path extrusionOk="0" h="259715" w="8469630">
                  <a:moveTo>
                    <a:pt x="4383036" y="44246"/>
                  </a:moveTo>
                  <a:lnTo>
                    <a:pt x="4381373" y="43992"/>
                  </a:lnTo>
                  <a:lnTo>
                    <a:pt x="4379836" y="43865"/>
                  </a:lnTo>
                  <a:lnTo>
                    <a:pt x="4378414" y="43865"/>
                  </a:lnTo>
                  <a:lnTo>
                    <a:pt x="4368050" y="47142"/>
                  </a:lnTo>
                  <a:lnTo>
                    <a:pt x="4362285" y="55118"/>
                  </a:lnTo>
                  <a:lnTo>
                    <a:pt x="4358398" y="64998"/>
                  </a:lnTo>
                  <a:lnTo>
                    <a:pt x="4353687" y="73977"/>
                  </a:lnTo>
                  <a:lnTo>
                    <a:pt x="4355338" y="74028"/>
                  </a:lnTo>
                  <a:lnTo>
                    <a:pt x="4366158" y="70561"/>
                  </a:lnTo>
                  <a:lnTo>
                    <a:pt x="4372292" y="62293"/>
                  </a:lnTo>
                  <a:lnTo>
                    <a:pt x="4376877" y="52451"/>
                  </a:lnTo>
                  <a:lnTo>
                    <a:pt x="4383036" y="44246"/>
                  </a:lnTo>
                  <a:close/>
                </a:path>
                <a:path extrusionOk="0" h="259715" w="8469630">
                  <a:moveTo>
                    <a:pt x="4399267" y="145262"/>
                  </a:moveTo>
                  <a:lnTo>
                    <a:pt x="4396016" y="138811"/>
                  </a:lnTo>
                  <a:lnTo>
                    <a:pt x="4389501" y="138811"/>
                  </a:lnTo>
                  <a:lnTo>
                    <a:pt x="4387621" y="138811"/>
                  </a:lnTo>
                  <a:lnTo>
                    <a:pt x="4385475" y="139344"/>
                  </a:lnTo>
                  <a:lnTo>
                    <a:pt x="4383049" y="140576"/>
                  </a:lnTo>
                  <a:lnTo>
                    <a:pt x="4383049" y="162941"/>
                  </a:lnTo>
                  <a:lnTo>
                    <a:pt x="4385424" y="164109"/>
                  </a:lnTo>
                  <a:lnTo>
                    <a:pt x="4387532" y="164630"/>
                  </a:lnTo>
                  <a:lnTo>
                    <a:pt x="4395940" y="164630"/>
                  </a:lnTo>
                  <a:lnTo>
                    <a:pt x="4399229" y="158178"/>
                  </a:lnTo>
                  <a:lnTo>
                    <a:pt x="4399267" y="145262"/>
                  </a:lnTo>
                  <a:close/>
                </a:path>
                <a:path extrusionOk="0" h="259715" w="8469630">
                  <a:moveTo>
                    <a:pt x="4427398" y="81356"/>
                  </a:moveTo>
                  <a:lnTo>
                    <a:pt x="4419193" y="81051"/>
                  </a:lnTo>
                  <a:lnTo>
                    <a:pt x="4417390" y="73609"/>
                  </a:lnTo>
                  <a:lnTo>
                    <a:pt x="4408729" y="73609"/>
                  </a:lnTo>
                  <a:lnTo>
                    <a:pt x="4407662" y="73609"/>
                  </a:lnTo>
                  <a:lnTo>
                    <a:pt x="4406493" y="73723"/>
                  </a:lnTo>
                  <a:lnTo>
                    <a:pt x="4405198" y="73977"/>
                  </a:lnTo>
                  <a:lnTo>
                    <a:pt x="4405198" y="95973"/>
                  </a:lnTo>
                  <a:lnTo>
                    <a:pt x="4419917" y="95973"/>
                  </a:lnTo>
                  <a:lnTo>
                    <a:pt x="4419917" y="88836"/>
                  </a:lnTo>
                  <a:lnTo>
                    <a:pt x="4425937" y="87325"/>
                  </a:lnTo>
                  <a:lnTo>
                    <a:pt x="4427398" y="81356"/>
                  </a:lnTo>
                  <a:close/>
                </a:path>
                <a:path extrusionOk="0" h="259715" w="8469630">
                  <a:moveTo>
                    <a:pt x="4502861" y="124358"/>
                  </a:moveTo>
                  <a:lnTo>
                    <a:pt x="4500499" y="118186"/>
                  </a:lnTo>
                  <a:lnTo>
                    <a:pt x="4495127" y="118186"/>
                  </a:lnTo>
                  <a:lnTo>
                    <a:pt x="4494631" y="118186"/>
                  </a:lnTo>
                  <a:lnTo>
                    <a:pt x="4493565" y="118338"/>
                  </a:lnTo>
                  <a:lnTo>
                    <a:pt x="4493323" y="122313"/>
                  </a:lnTo>
                  <a:lnTo>
                    <a:pt x="4492650" y="126136"/>
                  </a:lnTo>
                  <a:lnTo>
                    <a:pt x="4487938" y="126136"/>
                  </a:lnTo>
                  <a:lnTo>
                    <a:pt x="4487202" y="126034"/>
                  </a:lnTo>
                  <a:lnTo>
                    <a:pt x="4486376" y="125831"/>
                  </a:lnTo>
                  <a:lnTo>
                    <a:pt x="4486376" y="140576"/>
                  </a:lnTo>
                  <a:lnTo>
                    <a:pt x="4488866" y="142176"/>
                  </a:lnTo>
                  <a:lnTo>
                    <a:pt x="4491075" y="142862"/>
                  </a:lnTo>
                  <a:lnTo>
                    <a:pt x="4498784" y="142862"/>
                  </a:lnTo>
                  <a:lnTo>
                    <a:pt x="4502010" y="136690"/>
                  </a:lnTo>
                  <a:lnTo>
                    <a:pt x="4502861" y="124358"/>
                  </a:lnTo>
                  <a:close/>
                </a:path>
                <a:path extrusionOk="0" h="259715" w="8469630">
                  <a:moveTo>
                    <a:pt x="4595698" y="24079"/>
                  </a:moveTo>
                  <a:lnTo>
                    <a:pt x="4593602" y="13512"/>
                  </a:lnTo>
                  <a:lnTo>
                    <a:pt x="4582160" y="7251"/>
                  </a:lnTo>
                  <a:lnTo>
                    <a:pt x="4582020" y="18338"/>
                  </a:lnTo>
                  <a:lnTo>
                    <a:pt x="4576635" y="24155"/>
                  </a:lnTo>
                  <a:lnTo>
                    <a:pt x="4570273" y="28956"/>
                  </a:lnTo>
                  <a:lnTo>
                    <a:pt x="4567212" y="36982"/>
                  </a:lnTo>
                  <a:lnTo>
                    <a:pt x="4570501" y="37998"/>
                  </a:lnTo>
                  <a:lnTo>
                    <a:pt x="4573549" y="38455"/>
                  </a:lnTo>
                  <a:lnTo>
                    <a:pt x="4576343" y="38455"/>
                  </a:lnTo>
                  <a:lnTo>
                    <a:pt x="4589577" y="34036"/>
                  </a:lnTo>
                  <a:lnTo>
                    <a:pt x="4595698" y="24079"/>
                  </a:lnTo>
                  <a:close/>
                </a:path>
                <a:path extrusionOk="0" h="259715" w="8469630">
                  <a:moveTo>
                    <a:pt x="4618964" y="88836"/>
                  </a:moveTo>
                  <a:lnTo>
                    <a:pt x="4614634" y="88112"/>
                  </a:lnTo>
                  <a:lnTo>
                    <a:pt x="4610836" y="87795"/>
                  </a:lnTo>
                  <a:lnTo>
                    <a:pt x="4607560" y="87795"/>
                  </a:lnTo>
                  <a:lnTo>
                    <a:pt x="4595850" y="87795"/>
                  </a:lnTo>
                  <a:lnTo>
                    <a:pt x="4590593" y="91846"/>
                  </a:lnTo>
                  <a:lnTo>
                    <a:pt x="4588751" y="99923"/>
                  </a:lnTo>
                  <a:lnTo>
                    <a:pt x="4592193" y="103974"/>
                  </a:lnTo>
                  <a:lnTo>
                    <a:pt x="4597895" y="103974"/>
                  </a:lnTo>
                  <a:lnTo>
                    <a:pt x="4602416" y="103200"/>
                  </a:lnTo>
                  <a:lnTo>
                    <a:pt x="4607547" y="100660"/>
                  </a:lnTo>
                  <a:lnTo>
                    <a:pt x="4613122" y="95986"/>
                  </a:lnTo>
                  <a:lnTo>
                    <a:pt x="4618964" y="88836"/>
                  </a:lnTo>
                  <a:close/>
                </a:path>
                <a:path extrusionOk="0" h="259715" w="8469630">
                  <a:moveTo>
                    <a:pt x="4634738" y="21437"/>
                  </a:moveTo>
                  <a:lnTo>
                    <a:pt x="4632744" y="12712"/>
                  </a:lnTo>
                  <a:lnTo>
                    <a:pt x="4626203" y="0"/>
                  </a:lnTo>
                  <a:lnTo>
                    <a:pt x="4621796" y="11645"/>
                  </a:lnTo>
                  <a:lnTo>
                    <a:pt x="4622279" y="20497"/>
                  </a:lnTo>
                  <a:lnTo>
                    <a:pt x="4625721" y="26111"/>
                  </a:lnTo>
                  <a:lnTo>
                    <a:pt x="4630204" y="28079"/>
                  </a:lnTo>
                  <a:lnTo>
                    <a:pt x="4633455" y="26466"/>
                  </a:lnTo>
                  <a:lnTo>
                    <a:pt x="4634738" y="21437"/>
                  </a:lnTo>
                  <a:close/>
                </a:path>
                <a:path extrusionOk="0" h="259715" w="8469630">
                  <a:moveTo>
                    <a:pt x="4957648" y="0"/>
                  </a:moveTo>
                  <a:lnTo>
                    <a:pt x="4955933" y="190"/>
                  </a:lnTo>
                  <a:lnTo>
                    <a:pt x="4950841" y="241"/>
                  </a:lnTo>
                  <a:lnTo>
                    <a:pt x="4944008" y="127"/>
                  </a:lnTo>
                  <a:lnTo>
                    <a:pt x="4936414" y="127"/>
                  </a:lnTo>
                  <a:lnTo>
                    <a:pt x="4929581" y="952"/>
                  </a:lnTo>
                  <a:lnTo>
                    <a:pt x="4928349" y="7251"/>
                  </a:lnTo>
                  <a:lnTo>
                    <a:pt x="4930495" y="7010"/>
                  </a:lnTo>
                  <a:lnTo>
                    <a:pt x="4948999" y="6985"/>
                  </a:lnTo>
                  <a:lnTo>
                    <a:pt x="4956327" y="6362"/>
                  </a:lnTo>
                  <a:lnTo>
                    <a:pt x="4957648" y="0"/>
                  </a:lnTo>
                  <a:close/>
                </a:path>
                <a:path extrusionOk="0" h="259715" w="8469630">
                  <a:moveTo>
                    <a:pt x="5105006" y="14757"/>
                  </a:moveTo>
                  <a:lnTo>
                    <a:pt x="5099951" y="9550"/>
                  </a:lnTo>
                  <a:lnTo>
                    <a:pt x="5091671" y="7162"/>
                  </a:lnTo>
                  <a:lnTo>
                    <a:pt x="5083162" y="7162"/>
                  </a:lnTo>
                  <a:lnTo>
                    <a:pt x="5073650" y="8153"/>
                  </a:lnTo>
                  <a:lnTo>
                    <a:pt x="5064899" y="11023"/>
                  </a:lnTo>
                  <a:lnTo>
                    <a:pt x="5057864" y="15646"/>
                  </a:lnTo>
                  <a:lnTo>
                    <a:pt x="5053508" y="21894"/>
                  </a:lnTo>
                  <a:lnTo>
                    <a:pt x="5055768" y="21259"/>
                  </a:lnTo>
                  <a:lnTo>
                    <a:pt x="5058422" y="21018"/>
                  </a:lnTo>
                  <a:lnTo>
                    <a:pt x="5065674" y="21018"/>
                  </a:lnTo>
                  <a:lnTo>
                    <a:pt x="5085258" y="23164"/>
                  </a:lnTo>
                  <a:lnTo>
                    <a:pt x="5097526" y="23164"/>
                  </a:lnTo>
                  <a:lnTo>
                    <a:pt x="5103698" y="21412"/>
                  </a:lnTo>
                  <a:lnTo>
                    <a:pt x="5105006" y="14757"/>
                  </a:lnTo>
                  <a:close/>
                </a:path>
                <a:path extrusionOk="0" h="259715" w="8469630">
                  <a:moveTo>
                    <a:pt x="5312003" y="147358"/>
                  </a:moveTo>
                  <a:lnTo>
                    <a:pt x="5308651" y="140055"/>
                  </a:lnTo>
                  <a:lnTo>
                    <a:pt x="5302936" y="134772"/>
                  </a:lnTo>
                  <a:lnTo>
                    <a:pt x="5296586" y="132740"/>
                  </a:lnTo>
                  <a:lnTo>
                    <a:pt x="5293055" y="132740"/>
                  </a:lnTo>
                  <a:lnTo>
                    <a:pt x="5290058" y="134988"/>
                  </a:lnTo>
                  <a:lnTo>
                    <a:pt x="5289093" y="140576"/>
                  </a:lnTo>
                  <a:lnTo>
                    <a:pt x="5294833" y="143205"/>
                  </a:lnTo>
                  <a:lnTo>
                    <a:pt x="5297906" y="148475"/>
                  </a:lnTo>
                  <a:lnTo>
                    <a:pt x="5301069" y="153657"/>
                  </a:lnTo>
                  <a:lnTo>
                    <a:pt x="5307127" y="155994"/>
                  </a:lnTo>
                  <a:lnTo>
                    <a:pt x="5308333" y="155994"/>
                  </a:lnTo>
                  <a:lnTo>
                    <a:pt x="5309717" y="155816"/>
                  </a:lnTo>
                  <a:lnTo>
                    <a:pt x="5311305" y="155435"/>
                  </a:lnTo>
                  <a:lnTo>
                    <a:pt x="5312003" y="147358"/>
                  </a:lnTo>
                  <a:close/>
                </a:path>
                <a:path extrusionOk="0" h="259715" w="8469630">
                  <a:moveTo>
                    <a:pt x="5747867" y="207276"/>
                  </a:moveTo>
                  <a:lnTo>
                    <a:pt x="5745099" y="202145"/>
                  </a:lnTo>
                  <a:lnTo>
                    <a:pt x="5739142" y="199161"/>
                  </a:lnTo>
                  <a:lnTo>
                    <a:pt x="5731649" y="198183"/>
                  </a:lnTo>
                  <a:lnTo>
                    <a:pt x="5723445" y="198183"/>
                  </a:lnTo>
                  <a:lnTo>
                    <a:pt x="5715432" y="201396"/>
                  </a:lnTo>
                  <a:lnTo>
                    <a:pt x="5716448" y="207175"/>
                  </a:lnTo>
                  <a:lnTo>
                    <a:pt x="5724677" y="209118"/>
                  </a:lnTo>
                  <a:lnTo>
                    <a:pt x="5729033" y="215392"/>
                  </a:lnTo>
                  <a:lnTo>
                    <a:pt x="5741263" y="215392"/>
                  </a:lnTo>
                  <a:lnTo>
                    <a:pt x="5743397" y="215176"/>
                  </a:lnTo>
                  <a:lnTo>
                    <a:pt x="5745810" y="214668"/>
                  </a:lnTo>
                  <a:lnTo>
                    <a:pt x="5747867" y="207276"/>
                  </a:lnTo>
                  <a:close/>
                </a:path>
                <a:path extrusionOk="0" h="259715" w="8469630">
                  <a:moveTo>
                    <a:pt x="5871286" y="103593"/>
                  </a:moveTo>
                  <a:lnTo>
                    <a:pt x="5868403" y="103238"/>
                  </a:lnTo>
                  <a:lnTo>
                    <a:pt x="5865711" y="103060"/>
                  </a:lnTo>
                  <a:lnTo>
                    <a:pt x="5863209" y="103060"/>
                  </a:lnTo>
                  <a:lnTo>
                    <a:pt x="5854865" y="103936"/>
                  </a:lnTo>
                  <a:lnTo>
                    <a:pt x="5848401" y="106641"/>
                  </a:lnTo>
                  <a:lnTo>
                    <a:pt x="5843943" y="111391"/>
                  </a:lnTo>
                  <a:lnTo>
                    <a:pt x="5841581" y="118338"/>
                  </a:lnTo>
                  <a:lnTo>
                    <a:pt x="5844375" y="118668"/>
                  </a:lnTo>
                  <a:lnTo>
                    <a:pt x="5847004" y="118833"/>
                  </a:lnTo>
                  <a:lnTo>
                    <a:pt x="5849467" y="118833"/>
                  </a:lnTo>
                  <a:lnTo>
                    <a:pt x="5857926" y="117983"/>
                  </a:lnTo>
                  <a:lnTo>
                    <a:pt x="5864491" y="115290"/>
                  </a:lnTo>
                  <a:lnTo>
                    <a:pt x="5869000" y="110566"/>
                  </a:lnTo>
                  <a:lnTo>
                    <a:pt x="5871286" y="103593"/>
                  </a:lnTo>
                  <a:close/>
                </a:path>
                <a:path extrusionOk="0" h="259715" w="8469630">
                  <a:moveTo>
                    <a:pt x="6040425" y="7251"/>
                  </a:moveTo>
                  <a:lnTo>
                    <a:pt x="6032957" y="7251"/>
                  </a:lnTo>
                  <a:lnTo>
                    <a:pt x="6031801" y="1155"/>
                  </a:lnTo>
                  <a:lnTo>
                    <a:pt x="6025781" y="0"/>
                  </a:lnTo>
                  <a:lnTo>
                    <a:pt x="6025781" y="9448"/>
                  </a:lnTo>
                  <a:lnTo>
                    <a:pt x="6012827" y="6680"/>
                  </a:lnTo>
                  <a:lnTo>
                    <a:pt x="6011088" y="14757"/>
                  </a:lnTo>
                  <a:lnTo>
                    <a:pt x="6019266" y="16675"/>
                  </a:lnTo>
                  <a:lnTo>
                    <a:pt x="6023648" y="22644"/>
                  </a:lnTo>
                  <a:lnTo>
                    <a:pt x="6035751" y="22644"/>
                  </a:lnTo>
                  <a:lnTo>
                    <a:pt x="6037948" y="22415"/>
                  </a:lnTo>
                  <a:lnTo>
                    <a:pt x="6040425" y="21894"/>
                  </a:lnTo>
                  <a:lnTo>
                    <a:pt x="6040425" y="7251"/>
                  </a:lnTo>
                  <a:close/>
                </a:path>
                <a:path extrusionOk="0" h="259715" w="8469630">
                  <a:moveTo>
                    <a:pt x="6357277" y="14757"/>
                  </a:moveTo>
                  <a:lnTo>
                    <a:pt x="6342558" y="14757"/>
                  </a:lnTo>
                  <a:lnTo>
                    <a:pt x="6342558" y="29502"/>
                  </a:lnTo>
                  <a:lnTo>
                    <a:pt x="6357277" y="29502"/>
                  </a:lnTo>
                  <a:lnTo>
                    <a:pt x="6357277" y="14757"/>
                  </a:lnTo>
                  <a:close/>
                </a:path>
                <a:path extrusionOk="0" h="259715" w="8469630">
                  <a:moveTo>
                    <a:pt x="6445529" y="148069"/>
                  </a:moveTo>
                  <a:lnTo>
                    <a:pt x="6437249" y="147650"/>
                  </a:lnTo>
                  <a:lnTo>
                    <a:pt x="6435750" y="140296"/>
                  </a:lnTo>
                  <a:lnTo>
                    <a:pt x="6426873" y="140296"/>
                  </a:lnTo>
                  <a:lnTo>
                    <a:pt x="6425908" y="140296"/>
                  </a:lnTo>
                  <a:lnTo>
                    <a:pt x="6424854" y="140385"/>
                  </a:lnTo>
                  <a:lnTo>
                    <a:pt x="6423698" y="140576"/>
                  </a:lnTo>
                  <a:lnTo>
                    <a:pt x="6423698" y="162941"/>
                  </a:lnTo>
                  <a:lnTo>
                    <a:pt x="6438366" y="162941"/>
                  </a:lnTo>
                  <a:lnTo>
                    <a:pt x="6438049" y="155435"/>
                  </a:lnTo>
                  <a:lnTo>
                    <a:pt x="6444437" y="153949"/>
                  </a:lnTo>
                  <a:lnTo>
                    <a:pt x="6445529" y="148069"/>
                  </a:lnTo>
                  <a:close/>
                </a:path>
                <a:path extrusionOk="0" h="259715" w="8469630">
                  <a:moveTo>
                    <a:pt x="6534163" y="73977"/>
                  </a:moveTo>
                  <a:lnTo>
                    <a:pt x="6512230" y="77965"/>
                  </a:lnTo>
                  <a:lnTo>
                    <a:pt x="6491465" y="83108"/>
                  </a:lnTo>
                  <a:lnTo>
                    <a:pt x="6475438" y="92976"/>
                  </a:lnTo>
                  <a:lnTo>
                    <a:pt x="6467716" y="111086"/>
                  </a:lnTo>
                  <a:lnTo>
                    <a:pt x="6470053" y="111620"/>
                  </a:lnTo>
                  <a:lnTo>
                    <a:pt x="6474066" y="112014"/>
                  </a:lnTo>
                  <a:lnTo>
                    <a:pt x="6479019" y="112014"/>
                  </a:lnTo>
                  <a:lnTo>
                    <a:pt x="6497231" y="110439"/>
                  </a:lnTo>
                  <a:lnTo>
                    <a:pt x="6516230" y="104635"/>
                  </a:lnTo>
                  <a:lnTo>
                    <a:pt x="6530416" y="93014"/>
                  </a:lnTo>
                  <a:lnTo>
                    <a:pt x="6534163" y="73977"/>
                  </a:lnTo>
                  <a:close/>
                </a:path>
                <a:path extrusionOk="0" h="259715" w="8469630">
                  <a:moveTo>
                    <a:pt x="6725501" y="214668"/>
                  </a:moveTo>
                  <a:lnTo>
                    <a:pt x="6723050" y="204190"/>
                  </a:lnTo>
                  <a:lnTo>
                    <a:pt x="6720764" y="193586"/>
                  </a:lnTo>
                  <a:lnTo>
                    <a:pt x="6717182" y="184277"/>
                  </a:lnTo>
                  <a:lnTo>
                    <a:pt x="6710845" y="177685"/>
                  </a:lnTo>
                  <a:lnTo>
                    <a:pt x="6706095" y="187261"/>
                  </a:lnTo>
                  <a:lnTo>
                    <a:pt x="6708254" y="198081"/>
                  </a:lnTo>
                  <a:lnTo>
                    <a:pt x="6715366" y="207949"/>
                  </a:lnTo>
                  <a:lnTo>
                    <a:pt x="6725501" y="214668"/>
                  </a:lnTo>
                  <a:close/>
                </a:path>
                <a:path extrusionOk="0" h="259715" w="8469630">
                  <a:moveTo>
                    <a:pt x="6755117" y="148069"/>
                  </a:moveTo>
                  <a:lnTo>
                    <a:pt x="6744297" y="148094"/>
                  </a:lnTo>
                  <a:lnTo>
                    <a:pt x="6738785" y="144551"/>
                  </a:lnTo>
                  <a:lnTo>
                    <a:pt x="6732994" y="140576"/>
                  </a:lnTo>
                  <a:lnTo>
                    <a:pt x="6737032" y="152679"/>
                  </a:lnTo>
                  <a:lnTo>
                    <a:pt x="6738328" y="167487"/>
                  </a:lnTo>
                  <a:lnTo>
                    <a:pt x="6741846" y="180022"/>
                  </a:lnTo>
                  <a:lnTo>
                    <a:pt x="6752552" y="185305"/>
                  </a:lnTo>
                  <a:lnTo>
                    <a:pt x="6754215" y="185267"/>
                  </a:lnTo>
                  <a:lnTo>
                    <a:pt x="6755117" y="185166"/>
                  </a:lnTo>
                  <a:lnTo>
                    <a:pt x="6752831" y="173558"/>
                  </a:lnTo>
                  <a:lnTo>
                    <a:pt x="6749631" y="164934"/>
                  </a:lnTo>
                  <a:lnTo>
                    <a:pt x="6749186" y="157149"/>
                  </a:lnTo>
                  <a:lnTo>
                    <a:pt x="6755117" y="148069"/>
                  </a:lnTo>
                  <a:close/>
                </a:path>
                <a:path extrusionOk="0" h="259715" w="8469630">
                  <a:moveTo>
                    <a:pt x="6759080" y="109004"/>
                  </a:moveTo>
                  <a:lnTo>
                    <a:pt x="6755130" y="95986"/>
                  </a:lnTo>
                  <a:lnTo>
                    <a:pt x="6744716" y="98704"/>
                  </a:lnTo>
                  <a:lnTo>
                    <a:pt x="6734162" y="101117"/>
                  </a:lnTo>
                  <a:lnTo>
                    <a:pt x="6724891" y="104736"/>
                  </a:lnTo>
                  <a:lnTo>
                    <a:pt x="6718313" y="111086"/>
                  </a:lnTo>
                  <a:lnTo>
                    <a:pt x="6720141" y="110629"/>
                  </a:lnTo>
                  <a:lnTo>
                    <a:pt x="6722262" y="110464"/>
                  </a:lnTo>
                  <a:lnTo>
                    <a:pt x="6727533" y="110464"/>
                  </a:lnTo>
                  <a:lnTo>
                    <a:pt x="6740576" y="111594"/>
                  </a:lnTo>
                  <a:lnTo>
                    <a:pt x="6752615" y="111594"/>
                  </a:lnTo>
                  <a:lnTo>
                    <a:pt x="6759080" y="109004"/>
                  </a:lnTo>
                  <a:close/>
                </a:path>
                <a:path extrusionOk="0" h="259715" w="8469630">
                  <a:moveTo>
                    <a:pt x="6813855" y="103593"/>
                  </a:moveTo>
                  <a:lnTo>
                    <a:pt x="6813651" y="94691"/>
                  </a:lnTo>
                  <a:lnTo>
                    <a:pt x="6813601" y="85585"/>
                  </a:lnTo>
                  <a:lnTo>
                    <a:pt x="6811899" y="78092"/>
                  </a:lnTo>
                  <a:lnTo>
                    <a:pt x="6806717" y="73977"/>
                  </a:lnTo>
                  <a:lnTo>
                    <a:pt x="6803707" y="83870"/>
                  </a:lnTo>
                  <a:lnTo>
                    <a:pt x="6793890" y="86982"/>
                  </a:lnTo>
                  <a:lnTo>
                    <a:pt x="6783057" y="89090"/>
                  </a:lnTo>
                  <a:lnTo>
                    <a:pt x="6777012" y="95986"/>
                  </a:lnTo>
                  <a:lnTo>
                    <a:pt x="6780301" y="95046"/>
                  </a:lnTo>
                  <a:lnTo>
                    <a:pt x="6783019" y="94665"/>
                  </a:lnTo>
                  <a:lnTo>
                    <a:pt x="6791020" y="94665"/>
                  </a:lnTo>
                  <a:lnTo>
                    <a:pt x="6804203" y="103936"/>
                  </a:lnTo>
                  <a:lnTo>
                    <a:pt x="6811086" y="103936"/>
                  </a:lnTo>
                  <a:lnTo>
                    <a:pt x="6812407" y="103835"/>
                  </a:lnTo>
                  <a:lnTo>
                    <a:pt x="6813855" y="103593"/>
                  </a:lnTo>
                  <a:close/>
                </a:path>
                <a:path extrusionOk="0" h="259715" w="8469630">
                  <a:moveTo>
                    <a:pt x="6872884" y="118351"/>
                  </a:moveTo>
                  <a:lnTo>
                    <a:pt x="6869874" y="119087"/>
                  </a:lnTo>
                  <a:lnTo>
                    <a:pt x="6867284" y="119405"/>
                  </a:lnTo>
                  <a:lnTo>
                    <a:pt x="6858749" y="119405"/>
                  </a:lnTo>
                  <a:lnTo>
                    <a:pt x="6842950" y="110032"/>
                  </a:lnTo>
                  <a:lnTo>
                    <a:pt x="6836715" y="110032"/>
                  </a:lnTo>
                  <a:lnTo>
                    <a:pt x="6834429" y="110032"/>
                  </a:lnTo>
                  <a:lnTo>
                    <a:pt x="6831851" y="110350"/>
                  </a:lnTo>
                  <a:lnTo>
                    <a:pt x="6828841" y="111086"/>
                  </a:lnTo>
                  <a:lnTo>
                    <a:pt x="6830009" y="120383"/>
                  </a:lnTo>
                  <a:lnTo>
                    <a:pt x="6835622" y="127304"/>
                  </a:lnTo>
                  <a:lnTo>
                    <a:pt x="6844043" y="131622"/>
                  </a:lnTo>
                  <a:lnTo>
                    <a:pt x="6853618" y="133108"/>
                  </a:lnTo>
                  <a:lnTo>
                    <a:pt x="6863232" y="133108"/>
                  </a:lnTo>
                  <a:lnTo>
                    <a:pt x="6872135" y="128524"/>
                  </a:lnTo>
                  <a:lnTo>
                    <a:pt x="6872884" y="118351"/>
                  </a:lnTo>
                  <a:close/>
                </a:path>
                <a:path extrusionOk="0" h="259715" w="8469630">
                  <a:moveTo>
                    <a:pt x="6960006" y="72110"/>
                  </a:moveTo>
                  <a:lnTo>
                    <a:pt x="6950367" y="57124"/>
                  </a:lnTo>
                  <a:lnTo>
                    <a:pt x="6933324" y="45021"/>
                  </a:lnTo>
                  <a:lnTo>
                    <a:pt x="6917195" y="36982"/>
                  </a:lnTo>
                  <a:lnTo>
                    <a:pt x="6926161" y="55079"/>
                  </a:lnTo>
                  <a:lnTo>
                    <a:pt x="6934924" y="69786"/>
                  </a:lnTo>
                  <a:lnTo>
                    <a:pt x="6944017" y="81051"/>
                  </a:lnTo>
                  <a:lnTo>
                    <a:pt x="6953986" y="88836"/>
                  </a:lnTo>
                  <a:lnTo>
                    <a:pt x="6960006" y="72110"/>
                  </a:lnTo>
                  <a:close/>
                </a:path>
                <a:path extrusionOk="0" h="259715" w="8469630">
                  <a:moveTo>
                    <a:pt x="7160273" y="214668"/>
                  </a:moveTo>
                  <a:lnTo>
                    <a:pt x="7158863" y="204825"/>
                  </a:lnTo>
                  <a:lnTo>
                    <a:pt x="7156145" y="196418"/>
                  </a:lnTo>
                  <a:lnTo>
                    <a:pt x="7151738" y="189763"/>
                  </a:lnTo>
                  <a:lnTo>
                    <a:pt x="7145325" y="185166"/>
                  </a:lnTo>
                  <a:lnTo>
                    <a:pt x="7145236" y="194233"/>
                  </a:lnTo>
                  <a:lnTo>
                    <a:pt x="7144029" y="202209"/>
                  </a:lnTo>
                  <a:lnTo>
                    <a:pt x="7141680" y="209042"/>
                  </a:lnTo>
                  <a:lnTo>
                    <a:pt x="7138175" y="214668"/>
                  </a:lnTo>
                  <a:lnTo>
                    <a:pt x="7160273" y="214668"/>
                  </a:lnTo>
                  <a:close/>
                </a:path>
                <a:path extrusionOk="0" h="259715" w="8469630">
                  <a:moveTo>
                    <a:pt x="7239863" y="124155"/>
                  </a:moveTo>
                  <a:lnTo>
                    <a:pt x="7233933" y="111086"/>
                  </a:lnTo>
                  <a:lnTo>
                    <a:pt x="7223696" y="121208"/>
                  </a:lnTo>
                  <a:lnTo>
                    <a:pt x="7210730" y="128536"/>
                  </a:lnTo>
                  <a:lnTo>
                    <a:pt x="7198284" y="136398"/>
                  </a:lnTo>
                  <a:lnTo>
                    <a:pt x="7189686" y="148069"/>
                  </a:lnTo>
                  <a:lnTo>
                    <a:pt x="7192302" y="148551"/>
                  </a:lnTo>
                  <a:lnTo>
                    <a:pt x="7195007" y="148780"/>
                  </a:lnTo>
                  <a:lnTo>
                    <a:pt x="7197738" y="148780"/>
                  </a:lnTo>
                  <a:lnTo>
                    <a:pt x="7217054" y="145288"/>
                  </a:lnTo>
                  <a:lnTo>
                    <a:pt x="7232675" y="136309"/>
                  </a:lnTo>
                  <a:lnTo>
                    <a:pt x="7239863" y="124155"/>
                  </a:lnTo>
                  <a:close/>
                </a:path>
                <a:path extrusionOk="0" h="259715" w="8469630">
                  <a:moveTo>
                    <a:pt x="7453846" y="55956"/>
                  </a:moveTo>
                  <a:lnTo>
                    <a:pt x="7451191" y="48882"/>
                  </a:lnTo>
                  <a:lnTo>
                    <a:pt x="7439990" y="44246"/>
                  </a:lnTo>
                  <a:lnTo>
                    <a:pt x="7437958" y="59994"/>
                  </a:lnTo>
                  <a:lnTo>
                    <a:pt x="7441578" y="65265"/>
                  </a:lnTo>
                  <a:lnTo>
                    <a:pt x="7445629" y="65265"/>
                  </a:lnTo>
                  <a:lnTo>
                    <a:pt x="7450976" y="62433"/>
                  </a:lnTo>
                  <a:lnTo>
                    <a:pt x="7453846" y="55956"/>
                  </a:lnTo>
                  <a:close/>
                </a:path>
                <a:path extrusionOk="0" h="259715" w="8469630">
                  <a:moveTo>
                    <a:pt x="7498943" y="177685"/>
                  </a:moveTo>
                  <a:lnTo>
                    <a:pt x="7496175" y="176339"/>
                  </a:lnTo>
                  <a:lnTo>
                    <a:pt x="7485037" y="168910"/>
                  </a:lnTo>
                  <a:lnTo>
                    <a:pt x="7477315" y="168910"/>
                  </a:lnTo>
                  <a:lnTo>
                    <a:pt x="7473112" y="168910"/>
                  </a:lnTo>
                  <a:lnTo>
                    <a:pt x="7469911" y="171107"/>
                  </a:lnTo>
                  <a:lnTo>
                    <a:pt x="7469619" y="177685"/>
                  </a:lnTo>
                  <a:lnTo>
                    <a:pt x="7471130" y="176911"/>
                  </a:lnTo>
                  <a:lnTo>
                    <a:pt x="7472616" y="176568"/>
                  </a:lnTo>
                  <a:lnTo>
                    <a:pt x="7477950" y="176568"/>
                  </a:lnTo>
                  <a:lnTo>
                    <a:pt x="7481570" y="178981"/>
                  </a:lnTo>
                  <a:lnTo>
                    <a:pt x="7488072" y="183781"/>
                  </a:lnTo>
                  <a:lnTo>
                    <a:pt x="7490955" y="186194"/>
                  </a:lnTo>
                  <a:lnTo>
                    <a:pt x="7495667" y="186194"/>
                  </a:lnTo>
                  <a:lnTo>
                    <a:pt x="7497559" y="184035"/>
                  </a:lnTo>
                  <a:lnTo>
                    <a:pt x="7498943" y="177685"/>
                  </a:lnTo>
                  <a:close/>
                </a:path>
                <a:path extrusionOk="0" h="259715" w="8469630">
                  <a:moveTo>
                    <a:pt x="8117192" y="61290"/>
                  </a:moveTo>
                  <a:lnTo>
                    <a:pt x="8115440" y="57950"/>
                  </a:lnTo>
                  <a:lnTo>
                    <a:pt x="8109928" y="57950"/>
                  </a:lnTo>
                  <a:lnTo>
                    <a:pt x="8105394" y="57950"/>
                  </a:lnTo>
                  <a:lnTo>
                    <a:pt x="8098295" y="60210"/>
                  </a:lnTo>
                  <a:lnTo>
                    <a:pt x="8088274" y="66598"/>
                  </a:lnTo>
                  <a:lnTo>
                    <a:pt x="8094142" y="69989"/>
                  </a:lnTo>
                  <a:lnTo>
                    <a:pt x="8099260" y="71285"/>
                  </a:lnTo>
                  <a:lnTo>
                    <a:pt x="8110194" y="71285"/>
                  </a:lnTo>
                  <a:lnTo>
                    <a:pt x="8114576" y="67957"/>
                  </a:lnTo>
                  <a:lnTo>
                    <a:pt x="8117192" y="61290"/>
                  </a:lnTo>
                  <a:close/>
                </a:path>
                <a:path extrusionOk="0" h="259715" w="8469630">
                  <a:moveTo>
                    <a:pt x="8139773" y="155448"/>
                  </a:moveTo>
                  <a:lnTo>
                    <a:pt x="8135061" y="144830"/>
                  </a:lnTo>
                  <a:lnTo>
                    <a:pt x="8129752" y="137896"/>
                  </a:lnTo>
                  <a:lnTo>
                    <a:pt x="8124279" y="134124"/>
                  </a:lnTo>
                  <a:lnTo>
                    <a:pt x="8119059" y="132994"/>
                  </a:lnTo>
                  <a:lnTo>
                    <a:pt x="8112468" y="132994"/>
                  </a:lnTo>
                  <a:lnTo>
                    <a:pt x="8107705" y="138607"/>
                  </a:lnTo>
                  <a:lnTo>
                    <a:pt x="8109344" y="144221"/>
                  </a:lnTo>
                  <a:lnTo>
                    <a:pt x="8111845" y="148348"/>
                  </a:lnTo>
                  <a:lnTo>
                    <a:pt x="8117179" y="151942"/>
                  </a:lnTo>
                  <a:lnTo>
                    <a:pt x="8125765" y="154495"/>
                  </a:lnTo>
                  <a:lnTo>
                    <a:pt x="8138020" y="155460"/>
                  </a:lnTo>
                  <a:lnTo>
                    <a:pt x="8139773" y="155448"/>
                  </a:lnTo>
                  <a:close/>
                </a:path>
                <a:path extrusionOk="0" h="259715" w="8469630">
                  <a:moveTo>
                    <a:pt x="8265236" y="185166"/>
                  </a:moveTo>
                  <a:lnTo>
                    <a:pt x="8243036" y="185166"/>
                  </a:lnTo>
                  <a:lnTo>
                    <a:pt x="8243036" y="199923"/>
                  </a:lnTo>
                  <a:lnTo>
                    <a:pt x="8265236" y="199923"/>
                  </a:lnTo>
                  <a:lnTo>
                    <a:pt x="8265236" y="185166"/>
                  </a:lnTo>
                  <a:close/>
                </a:path>
                <a:path extrusionOk="0" h="259715" w="8469630">
                  <a:moveTo>
                    <a:pt x="8278889" y="63525"/>
                  </a:moveTo>
                  <a:lnTo>
                    <a:pt x="8276310" y="56451"/>
                  </a:lnTo>
                  <a:lnTo>
                    <a:pt x="8265223" y="51854"/>
                  </a:lnTo>
                  <a:lnTo>
                    <a:pt x="8263090" y="67589"/>
                  </a:lnTo>
                  <a:lnTo>
                    <a:pt x="8266620" y="72847"/>
                  </a:lnTo>
                  <a:lnTo>
                    <a:pt x="8270634" y="72847"/>
                  </a:lnTo>
                  <a:lnTo>
                    <a:pt x="8275980" y="70002"/>
                  </a:lnTo>
                  <a:lnTo>
                    <a:pt x="8278889" y="63525"/>
                  </a:lnTo>
                  <a:close/>
                </a:path>
                <a:path extrusionOk="0" h="259715" w="8469630">
                  <a:moveTo>
                    <a:pt x="8449335" y="111086"/>
                  </a:moveTo>
                  <a:lnTo>
                    <a:pt x="8448802" y="101295"/>
                  </a:lnTo>
                  <a:lnTo>
                    <a:pt x="8445551" y="94284"/>
                  </a:lnTo>
                  <a:lnTo>
                    <a:pt x="8439607" y="90068"/>
                  </a:lnTo>
                  <a:lnTo>
                    <a:pt x="8431009" y="88646"/>
                  </a:lnTo>
                  <a:lnTo>
                    <a:pt x="8429803" y="88646"/>
                  </a:lnTo>
                  <a:lnTo>
                    <a:pt x="8428533" y="88709"/>
                  </a:lnTo>
                  <a:lnTo>
                    <a:pt x="8427212" y="88836"/>
                  </a:lnTo>
                  <a:lnTo>
                    <a:pt x="8427212" y="111086"/>
                  </a:lnTo>
                  <a:lnTo>
                    <a:pt x="8449335" y="111086"/>
                  </a:lnTo>
                  <a:close/>
                </a:path>
                <a:path extrusionOk="0" h="259715" w="8469630">
                  <a:moveTo>
                    <a:pt x="8469046" y="77266"/>
                  </a:moveTo>
                  <a:lnTo>
                    <a:pt x="8466988" y="70548"/>
                  </a:lnTo>
                  <a:lnTo>
                    <a:pt x="8456574" y="66598"/>
                  </a:lnTo>
                  <a:lnTo>
                    <a:pt x="8453869" y="81457"/>
                  </a:lnTo>
                  <a:lnTo>
                    <a:pt x="8456854" y="86410"/>
                  </a:lnTo>
                  <a:lnTo>
                    <a:pt x="8460588" y="86410"/>
                  </a:lnTo>
                  <a:lnTo>
                    <a:pt x="8465871" y="83604"/>
                  </a:lnTo>
                  <a:lnTo>
                    <a:pt x="8469046" y="77266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19" name="Google Shape;9519;gefe2f4b35a_0_4785"/>
            <p:cNvSpPr/>
            <p:nvPr/>
          </p:nvSpPr>
          <p:spPr>
            <a:xfrm>
              <a:off x="254" y="8122056"/>
              <a:ext cx="8641080" cy="319404"/>
            </a:xfrm>
            <a:custGeom>
              <a:rect b="b" l="l" r="r" t="t"/>
              <a:pathLst>
                <a:path extrusionOk="0" h="319404" w="8641080">
                  <a:moveTo>
                    <a:pt x="17792" y="39725"/>
                  </a:moveTo>
                  <a:lnTo>
                    <a:pt x="15862" y="36093"/>
                  </a:lnTo>
                  <a:lnTo>
                    <a:pt x="12115" y="36093"/>
                  </a:lnTo>
                  <a:lnTo>
                    <a:pt x="9169" y="36093"/>
                  </a:lnTo>
                  <a:lnTo>
                    <a:pt x="5105" y="38341"/>
                  </a:lnTo>
                  <a:lnTo>
                    <a:pt x="0" y="44602"/>
                  </a:lnTo>
                  <a:lnTo>
                    <a:pt x="4826" y="48996"/>
                  </a:lnTo>
                  <a:lnTo>
                    <a:pt x="8610" y="50634"/>
                  </a:lnTo>
                  <a:lnTo>
                    <a:pt x="15633" y="50634"/>
                  </a:lnTo>
                  <a:lnTo>
                    <a:pt x="17678" y="47002"/>
                  </a:lnTo>
                  <a:lnTo>
                    <a:pt x="17792" y="39725"/>
                  </a:lnTo>
                  <a:close/>
                </a:path>
                <a:path extrusionOk="0" h="319404" w="8641080">
                  <a:moveTo>
                    <a:pt x="127673" y="67056"/>
                  </a:moveTo>
                  <a:lnTo>
                    <a:pt x="125399" y="61976"/>
                  </a:lnTo>
                  <a:lnTo>
                    <a:pt x="120256" y="58889"/>
                  </a:lnTo>
                  <a:lnTo>
                    <a:pt x="113855" y="57848"/>
                  </a:lnTo>
                  <a:lnTo>
                    <a:pt x="107645" y="57848"/>
                  </a:lnTo>
                  <a:lnTo>
                    <a:pt x="101955" y="60744"/>
                  </a:lnTo>
                  <a:lnTo>
                    <a:pt x="103301" y="66713"/>
                  </a:lnTo>
                  <a:lnTo>
                    <a:pt x="107645" y="67183"/>
                  </a:lnTo>
                  <a:lnTo>
                    <a:pt x="111963" y="68097"/>
                  </a:lnTo>
                  <a:lnTo>
                    <a:pt x="110464" y="74091"/>
                  </a:lnTo>
                  <a:lnTo>
                    <a:pt x="125425" y="74091"/>
                  </a:lnTo>
                  <a:lnTo>
                    <a:pt x="127673" y="67056"/>
                  </a:lnTo>
                  <a:close/>
                </a:path>
                <a:path extrusionOk="0" h="319404" w="8641080">
                  <a:moveTo>
                    <a:pt x="279984" y="259270"/>
                  </a:moveTo>
                  <a:lnTo>
                    <a:pt x="279273" y="259270"/>
                  </a:lnTo>
                  <a:lnTo>
                    <a:pt x="271246" y="260362"/>
                  </a:lnTo>
                  <a:lnTo>
                    <a:pt x="265239" y="263423"/>
                  </a:lnTo>
                  <a:lnTo>
                    <a:pt x="260896" y="268198"/>
                  </a:lnTo>
                  <a:lnTo>
                    <a:pt x="257848" y="274370"/>
                  </a:lnTo>
                  <a:lnTo>
                    <a:pt x="258546" y="274370"/>
                  </a:lnTo>
                  <a:lnTo>
                    <a:pt x="266585" y="273291"/>
                  </a:lnTo>
                  <a:lnTo>
                    <a:pt x="272669" y="270217"/>
                  </a:lnTo>
                  <a:lnTo>
                    <a:pt x="277037" y="265442"/>
                  </a:lnTo>
                  <a:lnTo>
                    <a:pt x="279984" y="259270"/>
                  </a:lnTo>
                  <a:close/>
                </a:path>
                <a:path extrusionOk="0" h="319404" w="8641080">
                  <a:moveTo>
                    <a:pt x="427291" y="303872"/>
                  </a:moveTo>
                  <a:lnTo>
                    <a:pt x="422986" y="299440"/>
                  </a:lnTo>
                  <a:lnTo>
                    <a:pt x="418693" y="297688"/>
                  </a:lnTo>
                  <a:lnTo>
                    <a:pt x="414489" y="297688"/>
                  </a:lnTo>
                  <a:lnTo>
                    <a:pt x="405841" y="299935"/>
                  </a:lnTo>
                  <a:lnTo>
                    <a:pt x="397637" y="305447"/>
                  </a:lnTo>
                  <a:lnTo>
                    <a:pt x="390055" y="312305"/>
                  </a:lnTo>
                  <a:lnTo>
                    <a:pt x="383273" y="318630"/>
                  </a:lnTo>
                  <a:lnTo>
                    <a:pt x="389153" y="318630"/>
                  </a:lnTo>
                  <a:lnTo>
                    <a:pt x="395389" y="318985"/>
                  </a:lnTo>
                  <a:lnTo>
                    <a:pt x="401269" y="318985"/>
                  </a:lnTo>
                  <a:lnTo>
                    <a:pt x="411022" y="318465"/>
                  </a:lnTo>
                  <a:lnTo>
                    <a:pt x="419176" y="316357"/>
                  </a:lnTo>
                  <a:lnTo>
                    <a:pt x="424891" y="311772"/>
                  </a:lnTo>
                  <a:lnTo>
                    <a:pt x="427291" y="303872"/>
                  </a:lnTo>
                  <a:close/>
                </a:path>
                <a:path extrusionOk="0" h="319404" w="8641080">
                  <a:moveTo>
                    <a:pt x="441934" y="207530"/>
                  </a:moveTo>
                  <a:lnTo>
                    <a:pt x="439127" y="207175"/>
                  </a:lnTo>
                  <a:lnTo>
                    <a:pt x="436499" y="206997"/>
                  </a:lnTo>
                  <a:lnTo>
                    <a:pt x="434035" y="206997"/>
                  </a:lnTo>
                  <a:lnTo>
                    <a:pt x="425767" y="207860"/>
                  </a:lnTo>
                  <a:lnTo>
                    <a:pt x="419315" y="210566"/>
                  </a:lnTo>
                  <a:lnTo>
                    <a:pt x="414870" y="215265"/>
                  </a:lnTo>
                  <a:lnTo>
                    <a:pt x="412635" y="222161"/>
                  </a:lnTo>
                  <a:lnTo>
                    <a:pt x="422389" y="220967"/>
                  </a:lnTo>
                  <a:lnTo>
                    <a:pt x="430745" y="218351"/>
                  </a:lnTo>
                  <a:lnTo>
                    <a:pt x="437375" y="213982"/>
                  </a:lnTo>
                  <a:lnTo>
                    <a:pt x="441934" y="207530"/>
                  </a:lnTo>
                  <a:close/>
                </a:path>
                <a:path extrusionOk="0" h="319404" w="8641080">
                  <a:moveTo>
                    <a:pt x="492023" y="41592"/>
                  </a:moveTo>
                  <a:lnTo>
                    <a:pt x="486295" y="36995"/>
                  </a:lnTo>
                  <a:lnTo>
                    <a:pt x="483933" y="43497"/>
                  </a:lnTo>
                  <a:lnTo>
                    <a:pt x="480885" y="49466"/>
                  </a:lnTo>
                  <a:lnTo>
                    <a:pt x="480529" y="54787"/>
                  </a:lnTo>
                  <a:lnTo>
                    <a:pt x="486295" y="59359"/>
                  </a:lnTo>
                  <a:lnTo>
                    <a:pt x="488632" y="52946"/>
                  </a:lnTo>
                  <a:lnTo>
                    <a:pt x="491680" y="46964"/>
                  </a:lnTo>
                  <a:lnTo>
                    <a:pt x="492023" y="41592"/>
                  </a:lnTo>
                  <a:close/>
                </a:path>
                <a:path extrusionOk="0" h="319404" w="8641080">
                  <a:moveTo>
                    <a:pt x="582066" y="163169"/>
                  </a:moveTo>
                  <a:lnTo>
                    <a:pt x="575043" y="159042"/>
                  </a:lnTo>
                  <a:lnTo>
                    <a:pt x="570115" y="157505"/>
                  </a:lnTo>
                  <a:lnTo>
                    <a:pt x="566851" y="157505"/>
                  </a:lnTo>
                  <a:lnTo>
                    <a:pt x="562089" y="157505"/>
                  </a:lnTo>
                  <a:lnTo>
                    <a:pt x="560895" y="160769"/>
                  </a:lnTo>
                  <a:lnTo>
                    <a:pt x="563041" y="167309"/>
                  </a:lnTo>
                  <a:lnTo>
                    <a:pt x="566394" y="170573"/>
                  </a:lnTo>
                  <a:lnTo>
                    <a:pt x="574116" y="170573"/>
                  </a:lnTo>
                  <a:lnTo>
                    <a:pt x="578091" y="168617"/>
                  </a:lnTo>
                  <a:lnTo>
                    <a:pt x="582066" y="163169"/>
                  </a:lnTo>
                  <a:close/>
                </a:path>
                <a:path extrusionOk="0" h="319404" w="8641080">
                  <a:moveTo>
                    <a:pt x="582079" y="66725"/>
                  </a:moveTo>
                  <a:lnTo>
                    <a:pt x="580745" y="65392"/>
                  </a:lnTo>
                  <a:lnTo>
                    <a:pt x="579056" y="64858"/>
                  </a:lnTo>
                  <a:lnTo>
                    <a:pt x="577202" y="64858"/>
                  </a:lnTo>
                  <a:lnTo>
                    <a:pt x="570217" y="64858"/>
                  </a:lnTo>
                  <a:lnTo>
                    <a:pt x="560882" y="72466"/>
                  </a:lnTo>
                  <a:lnTo>
                    <a:pt x="559943" y="74104"/>
                  </a:lnTo>
                  <a:lnTo>
                    <a:pt x="557974" y="77800"/>
                  </a:lnTo>
                  <a:lnTo>
                    <a:pt x="559308" y="79197"/>
                  </a:lnTo>
                  <a:lnTo>
                    <a:pt x="562102" y="79197"/>
                  </a:lnTo>
                  <a:lnTo>
                    <a:pt x="568706" y="77736"/>
                  </a:lnTo>
                  <a:lnTo>
                    <a:pt x="576059" y="74282"/>
                  </a:lnTo>
                  <a:lnTo>
                    <a:pt x="581431" y="70167"/>
                  </a:lnTo>
                  <a:lnTo>
                    <a:pt x="582079" y="66725"/>
                  </a:lnTo>
                  <a:close/>
                </a:path>
                <a:path extrusionOk="0" h="319404" w="8641080">
                  <a:moveTo>
                    <a:pt x="641858" y="49326"/>
                  </a:moveTo>
                  <a:lnTo>
                    <a:pt x="633615" y="44602"/>
                  </a:lnTo>
                  <a:lnTo>
                    <a:pt x="631253" y="53276"/>
                  </a:lnTo>
                  <a:lnTo>
                    <a:pt x="623735" y="56794"/>
                  </a:lnTo>
                  <a:lnTo>
                    <a:pt x="615607" y="59740"/>
                  </a:lnTo>
                  <a:lnTo>
                    <a:pt x="611441" y="66713"/>
                  </a:lnTo>
                  <a:lnTo>
                    <a:pt x="621906" y="66700"/>
                  </a:lnTo>
                  <a:lnTo>
                    <a:pt x="628040" y="70408"/>
                  </a:lnTo>
                  <a:lnTo>
                    <a:pt x="633615" y="74091"/>
                  </a:lnTo>
                  <a:lnTo>
                    <a:pt x="633755" y="64389"/>
                  </a:lnTo>
                  <a:lnTo>
                    <a:pt x="639203" y="56032"/>
                  </a:lnTo>
                  <a:lnTo>
                    <a:pt x="641858" y="49326"/>
                  </a:lnTo>
                  <a:close/>
                </a:path>
                <a:path extrusionOk="0" h="319404" w="8641080">
                  <a:moveTo>
                    <a:pt x="839876" y="22237"/>
                  </a:moveTo>
                  <a:lnTo>
                    <a:pt x="835545" y="17703"/>
                  </a:lnTo>
                  <a:lnTo>
                    <a:pt x="831037" y="15836"/>
                  </a:lnTo>
                  <a:lnTo>
                    <a:pt x="826693" y="15836"/>
                  </a:lnTo>
                  <a:lnTo>
                    <a:pt x="819175" y="17665"/>
                  </a:lnTo>
                  <a:lnTo>
                    <a:pt x="812444" y="22466"/>
                  </a:lnTo>
                  <a:lnTo>
                    <a:pt x="806932" y="29235"/>
                  </a:lnTo>
                  <a:lnTo>
                    <a:pt x="803059" y="36982"/>
                  </a:lnTo>
                  <a:lnTo>
                    <a:pt x="811593" y="38938"/>
                  </a:lnTo>
                  <a:lnTo>
                    <a:pt x="815784" y="45275"/>
                  </a:lnTo>
                  <a:lnTo>
                    <a:pt x="828014" y="45275"/>
                  </a:lnTo>
                  <a:lnTo>
                    <a:pt x="830084" y="45072"/>
                  </a:lnTo>
                  <a:lnTo>
                    <a:pt x="832408" y="44602"/>
                  </a:lnTo>
                  <a:lnTo>
                    <a:pt x="832154" y="34455"/>
                  </a:lnTo>
                  <a:lnTo>
                    <a:pt x="835875" y="28359"/>
                  </a:lnTo>
                  <a:lnTo>
                    <a:pt x="839876" y="22237"/>
                  </a:lnTo>
                  <a:close/>
                </a:path>
                <a:path extrusionOk="0" h="319404" w="8641080">
                  <a:moveTo>
                    <a:pt x="1075575" y="59347"/>
                  </a:moveTo>
                  <a:lnTo>
                    <a:pt x="1060881" y="59347"/>
                  </a:lnTo>
                  <a:lnTo>
                    <a:pt x="1060881" y="74091"/>
                  </a:lnTo>
                  <a:lnTo>
                    <a:pt x="1075575" y="74091"/>
                  </a:lnTo>
                  <a:lnTo>
                    <a:pt x="1075575" y="59347"/>
                  </a:lnTo>
                  <a:close/>
                </a:path>
                <a:path extrusionOk="0" h="319404" w="8641080">
                  <a:moveTo>
                    <a:pt x="1097724" y="36982"/>
                  </a:moveTo>
                  <a:lnTo>
                    <a:pt x="1092885" y="32702"/>
                  </a:lnTo>
                  <a:lnTo>
                    <a:pt x="1089088" y="31089"/>
                  </a:lnTo>
                  <a:lnTo>
                    <a:pt x="1086256" y="31089"/>
                  </a:lnTo>
                  <a:lnTo>
                    <a:pt x="1082014" y="31089"/>
                  </a:lnTo>
                  <a:lnTo>
                    <a:pt x="1079957" y="34696"/>
                  </a:lnTo>
                  <a:lnTo>
                    <a:pt x="1079842" y="41922"/>
                  </a:lnTo>
                  <a:lnTo>
                    <a:pt x="1081786" y="45542"/>
                  </a:lnTo>
                  <a:lnTo>
                    <a:pt x="1088504" y="45542"/>
                  </a:lnTo>
                  <a:lnTo>
                    <a:pt x="1092593" y="43281"/>
                  </a:lnTo>
                  <a:lnTo>
                    <a:pt x="1097724" y="36982"/>
                  </a:lnTo>
                  <a:close/>
                </a:path>
                <a:path extrusionOk="0" h="319404" w="8641080">
                  <a:moveTo>
                    <a:pt x="1157960" y="185254"/>
                  </a:moveTo>
                  <a:lnTo>
                    <a:pt x="1154811" y="172885"/>
                  </a:lnTo>
                  <a:lnTo>
                    <a:pt x="1151940" y="172885"/>
                  </a:lnTo>
                  <a:lnTo>
                    <a:pt x="1150950" y="172885"/>
                  </a:lnTo>
                  <a:lnTo>
                    <a:pt x="1149985" y="174371"/>
                  </a:lnTo>
                  <a:lnTo>
                    <a:pt x="1147711" y="185585"/>
                  </a:lnTo>
                  <a:lnTo>
                    <a:pt x="1150962" y="197840"/>
                  </a:lnTo>
                  <a:lnTo>
                    <a:pt x="1154976" y="197840"/>
                  </a:lnTo>
                  <a:lnTo>
                    <a:pt x="1155966" y="196392"/>
                  </a:lnTo>
                  <a:lnTo>
                    <a:pt x="1156716" y="192786"/>
                  </a:lnTo>
                  <a:lnTo>
                    <a:pt x="1157960" y="185254"/>
                  </a:lnTo>
                  <a:close/>
                </a:path>
                <a:path extrusionOk="0" h="319404" w="8641080">
                  <a:moveTo>
                    <a:pt x="1353832" y="28384"/>
                  </a:moveTo>
                  <a:lnTo>
                    <a:pt x="1348054" y="22250"/>
                  </a:lnTo>
                  <a:lnTo>
                    <a:pt x="1338199" y="28270"/>
                  </a:lnTo>
                  <a:lnTo>
                    <a:pt x="1335773" y="32626"/>
                  </a:lnTo>
                  <a:lnTo>
                    <a:pt x="1338440" y="35267"/>
                  </a:lnTo>
                  <a:lnTo>
                    <a:pt x="1343888" y="36169"/>
                  </a:lnTo>
                  <a:lnTo>
                    <a:pt x="1349616" y="35318"/>
                  </a:lnTo>
                  <a:lnTo>
                    <a:pt x="1353642" y="32727"/>
                  </a:lnTo>
                  <a:lnTo>
                    <a:pt x="1353832" y="28384"/>
                  </a:lnTo>
                  <a:close/>
                </a:path>
                <a:path extrusionOk="0" h="319404" w="8641080">
                  <a:moveTo>
                    <a:pt x="1362748" y="74091"/>
                  </a:moveTo>
                  <a:lnTo>
                    <a:pt x="1348054" y="74091"/>
                  </a:lnTo>
                  <a:lnTo>
                    <a:pt x="1348054" y="89077"/>
                  </a:lnTo>
                  <a:lnTo>
                    <a:pt x="1362748" y="89077"/>
                  </a:lnTo>
                  <a:lnTo>
                    <a:pt x="1362748" y="74091"/>
                  </a:lnTo>
                  <a:close/>
                </a:path>
                <a:path extrusionOk="0" h="319404" w="8641080">
                  <a:moveTo>
                    <a:pt x="1377708" y="44602"/>
                  </a:moveTo>
                  <a:lnTo>
                    <a:pt x="1370241" y="44602"/>
                  </a:lnTo>
                  <a:lnTo>
                    <a:pt x="1368780" y="38493"/>
                  </a:lnTo>
                  <a:lnTo>
                    <a:pt x="1362748" y="36995"/>
                  </a:lnTo>
                  <a:lnTo>
                    <a:pt x="1362748" y="44602"/>
                  </a:lnTo>
                  <a:lnTo>
                    <a:pt x="1356995" y="45986"/>
                  </a:lnTo>
                  <a:lnTo>
                    <a:pt x="1355585" y="51981"/>
                  </a:lnTo>
                  <a:lnTo>
                    <a:pt x="1362748" y="51981"/>
                  </a:lnTo>
                  <a:lnTo>
                    <a:pt x="1364475" y="57848"/>
                  </a:lnTo>
                  <a:lnTo>
                    <a:pt x="1370241" y="59359"/>
                  </a:lnTo>
                  <a:lnTo>
                    <a:pt x="1370241" y="51981"/>
                  </a:lnTo>
                  <a:lnTo>
                    <a:pt x="1376299" y="50596"/>
                  </a:lnTo>
                  <a:lnTo>
                    <a:pt x="1377708" y="44602"/>
                  </a:lnTo>
                  <a:close/>
                </a:path>
                <a:path extrusionOk="0" h="319404" w="8641080">
                  <a:moveTo>
                    <a:pt x="1437817" y="117424"/>
                  </a:moveTo>
                  <a:lnTo>
                    <a:pt x="1436382" y="111086"/>
                  </a:lnTo>
                  <a:lnTo>
                    <a:pt x="1431086" y="109080"/>
                  </a:lnTo>
                  <a:lnTo>
                    <a:pt x="1428394" y="104508"/>
                  </a:lnTo>
                  <a:lnTo>
                    <a:pt x="1426032" y="99568"/>
                  </a:lnTo>
                  <a:lnTo>
                    <a:pt x="1421739" y="96443"/>
                  </a:lnTo>
                  <a:lnTo>
                    <a:pt x="1421396" y="105905"/>
                  </a:lnTo>
                  <a:lnTo>
                    <a:pt x="1412240" y="106819"/>
                  </a:lnTo>
                  <a:lnTo>
                    <a:pt x="1414538" y="118567"/>
                  </a:lnTo>
                  <a:lnTo>
                    <a:pt x="1429207" y="118567"/>
                  </a:lnTo>
                  <a:lnTo>
                    <a:pt x="1433474" y="118338"/>
                  </a:lnTo>
                  <a:lnTo>
                    <a:pt x="1437817" y="117424"/>
                  </a:lnTo>
                  <a:close/>
                </a:path>
                <a:path extrusionOk="0" h="319404" w="8641080">
                  <a:moveTo>
                    <a:pt x="1477645" y="117932"/>
                  </a:moveTo>
                  <a:lnTo>
                    <a:pt x="1477264" y="108102"/>
                  </a:lnTo>
                  <a:lnTo>
                    <a:pt x="1471599" y="99847"/>
                  </a:lnTo>
                  <a:lnTo>
                    <a:pt x="1460220" y="96393"/>
                  </a:lnTo>
                  <a:lnTo>
                    <a:pt x="1458569" y="96443"/>
                  </a:lnTo>
                  <a:lnTo>
                    <a:pt x="1459839" y="106197"/>
                  </a:lnTo>
                  <a:lnTo>
                    <a:pt x="1462544" y="114642"/>
                  </a:lnTo>
                  <a:lnTo>
                    <a:pt x="1466926" y="121424"/>
                  </a:lnTo>
                  <a:lnTo>
                    <a:pt x="1473225" y="126174"/>
                  </a:lnTo>
                  <a:lnTo>
                    <a:pt x="1477645" y="117932"/>
                  </a:lnTo>
                  <a:close/>
                </a:path>
                <a:path extrusionOk="0" h="319404" w="8641080">
                  <a:moveTo>
                    <a:pt x="1539659" y="59347"/>
                  </a:moveTo>
                  <a:lnTo>
                    <a:pt x="1536141" y="60172"/>
                  </a:lnTo>
                  <a:lnTo>
                    <a:pt x="1533004" y="60515"/>
                  </a:lnTo>
                  <a:lnTo>
                    <a:pt x="1524063" y="60515"/>
                  </a:lnTo>
                  <a:lnTo>
                    <a:pt x="1519364" y="58953"/>
                  </a:lnTo>
                  <a:lnTo>
                    <a:pt x="1511376" y="55841"/>
                  </a:lnTo>
                  <a:lnTo>
                    <a:pt x="1508099" y="54292"/>
                  </a:lnTo>
                  <a:lnTo>
                    <a:pt x="1504835" y="54292"/>
                  </a:lnTo>
                  <a:lnTo>
                    <a:pt x="1501851" y="54292"/>
                  </a:lnTo>
                  <a:lnTo>
                    <a:pt x="1498892" y="55587"/>
                  </a:lnTo>
                  <a:lnTo>
                    <a:pt x="1495399" y="59347"/>
                  </a:lnTo>
                  <a:lnTo>
                    <a:pt x="1495323" y="67030"/>
                  </a:lnTo>
                  <a:lnTo>
                    <a:pt x="1498841" y="72212"/>
                  </a:lnTo>
                  <a:lnTo>
                    <a:pt x="1504950" y="75145"/>
                  </a:lnTo>
                  <a:lnTo>
                    <a:pt x="1512646" y="76060"/>
                  </a:lnTo>
                  <a:lnTo>
                    <a:pt x="1522907" y="74777"/>
                  </a:lnTo>
                  <a:lnTo>
                    <a:pt x="1532115" y="71247"/>
                  </a:lnTo>
                  <a:lnTo>
                    <a:pt x="1538351" y="65951"/>
                  </a:lnTo>
                  <a:lnTo>
                    <a:pt x="1539659" y="59347"/>
                  </a:lnTo>
                  <a:close/>
                </a:path>
                <a:path extrusionOk="0" h="319404" w="8641080">
                  <a:moveTo>
                    <a:pt x="1576527" y="274370"/>
                  </a:moveTo>
                  <a:lnTo>
                    <a:pt x="1546847" y="274370"/>
                  </a:lnTo>
                  <a:lnTo>
                    <a:pt x="1544624" y="283654"/>
                  </a:lnTo>
                  <a:lnTo>
                    <a:pt x="1545717" y="289864"/>
                  </a:lnTo>
                  <a:lnTo>
                    <a:pt x="1549273" y="293357"/>
                  </a:lnTo>
                  <a:lnTo>
                    <a:pt x="1554492" y="294449"/>
                  </a:lnTo>
                  <a:lnTo>
                    <a:pt x="1562328" y="292849"/>
                  </a:lnTo>
                  <a:lnTo>
                    <a:pt x="1569783" y="288493"/>
                  </a:lnTo>
                  <a:lnTo>
                    <a:pt x="1575104" y="282105"/>
                  </a:lnTo>
                  <a:lnTo>
                    <a:pt x="1576527" y="274370"/>
                  </a:lnTo>
                  <a:close/>
                </a:path>
                <a:path extrusionOk="0" h="319404" w="8641080">
                  <a:moveTo>
                    <a:pt x="1642719" y="259283"/>
                  </a:moveTo>
                  <a:lnTo>
                    <a:pt x="1633893" y="259740"/>
                  </a:lnTo>
                  <a:lnTo>
                    <a:pt x="1626006" y="261162"/>
                  </a:lnTo>
                  <a:lnTo>
                    <a:pt x="1620926" y="265417"/>
                  </a:lnTo>
                  <a:lnTo>
                    <a:pt x="1620520" y="274370"/>
                  </a:lnTo>
                  <a:lnTo>
                    <a:pt x="1621218" y="274383"/>
                  </a:lnTo>
                  <a:lnTo>
                    <a:pt x="1629283" y="273291"/>
                  </a:lnTo>
                  <a:lnTo>
                    <a:pt x="1635366" y="270217"/>
                  </a:lnTo>
                  <a:lnTo>
                    <a:pt x="1639760" y="265455"/>
                  </a:lnTo>
                  <a:lnTo>
                    <a:pt x="1642719" y="259283"/>
                  </a:lnTo>
                  <a:close/>
                </a:path>
                <a:path extrusionOk="0" h="319404" w="8641080">
                  <a:moveTo>
                    <a:pt x="1745970" y="274370"/>
                  </a:moveTo>
                  <a:lnTo>
                    <a:pt x="1740598" y="270954"/>
                  </a:lnTo>
                  <a:lnTo>
                    <a:pt x="1734477" y="268351"/>
                  </a:lnTo>
                  <a:lnTo>
                    <a:pt x="1727479" y="266687"/>
                  </a:lnTo>
                  <a:lnTo>
                    <a:pt x="1719465" y="266103"/>
                  </a:lnTo>
                  <a:lnTo>
                    <a:pt x="1716290" y="266103"/>
                  </a:lnTo>
                  <a:lnTo>
                    <a:pt x="1712887" y="266357"/>
                  </a:lnTo>
                  <a:lnTo>
                    <a:pt x="1709216" y="266877"/>
                  </a:lnTo>
                  <a:lnTo>
                    <a:pt x="1707134" y="276237"/>
                  </a:lnTo>
                  <a:lnTo>
                    <a:pt x="1707946" y="282295"/>
                  </a:lnTo>
                  <a:lnTo>
                    <a:pt x="1711058" y="285546"/>
                  </a:lnTo>
                  <a:lnTo>
                    <a:pt x="1715897" y="286512"/>
                  </a:lnTo>
                  <a:lnTo>
                    <a:pt x="1723898" y="285165"/>
                  </a:lnTo>
                  <a:lnTo>
                    <a:pt x="1732483" y="281914"/>
                  </a:lnTo>
                  <a:lnTo>
                    <a:pt x="1740293" y="277926"/>
                  </a:lnTo>
                  <a:lnTo>
                    <a:pt x="1745970" y="274370"/>
                  </a:lnTo>
                  <a:close/>
                </a:path>
                <a:path extrusionOk="0" h="319404" w="8641080">
                  <a:moveTo>
                    <a:pt x="1819643" y="274370"/>
                  </a:moveTo>
                  <a:lnTo>
                    <a:pt x="1816773" y="275437"/>
                  </a:lnTo>
                  <a:lnTo>
                    <a:pt x="1814499" y="275894"/>
                  </a:lnTo>
                  <a:lnTo>
                    <a:pt x="1807044" y="275894"/>
                  </a:lnTo>
                  <a:lnTo>
                    <a:pt x="1802663" y="257708"/>
                  </a:lnTo>
                  <a:lnTo>
                    <a:pt x="1797024" y="257708"/>
                  </a:lnTo>
                  <a:lnTo>
                    <a:pt x="1795208" y="257708"/>
                  </a:lnTo>
                  <a:lnTo>
                    <a:pt x="1792909" y="258178"/>
                  </a:lnTo>
                  <a:lnTo>
                    <a:pt x="1790001" y="259270"/>
                  </a:lnTo>
                  <a:lnTo>
                    <a:pt x="1787232" y="269621"/>
                  </a:lnTo>
                  <a:lnTo>
                    <a:pt x="1790306" y="277139"/>
                  </a:lnTo>
                  <a:lnTo>
                    <a:pt x="1797100" y="281711"/>
                  </a:lnTo>
                  <a:lnTo>
                    <a:pt x="1805520" y="283248"/>
                  </a:lnTo>
                  <a:lnTo>
                    <a:pt x="1812226" y="283248"/>
                  </a:lnTo>
                  <a:lnTo>
                    <a:pt x="1818462" y="280352"/>
                  </a:lnTo>
                  <a:lnTo>
                    <a:pt x="1819643" y="274370"/>
                  </a:lnTo>
                  <a:close/>
                </a:path>
                <a:path extrusionOk="0" h="319404" w="8641080">
                  <a:moveTo>
                    <a:pt x="1905609" y="136715"/>
                  </a:moveTo>
                  <a:lnTo>
                    <a:pt x="1903615" y="130048"/>
                  </a:lnTo>
                  <a:lnTo>
                    <a:pt x="1893265" y="126174"/>
                  </a:lnTo>
                  <a:lnTo>
                    <a:pt x="1890509" y="140919"/>
                  </a:lnTo>
                  <a:lnTo>
                    <a:pt x="1893417" y="145834"/>
                  </a:lnTo>
                  <a:lnTo>
                    <a:pt x="1897113" y="145834"/>
                  </a:lnTo>
                  <a:lnTo>
                    <a:pt x="1902396" y="143027"/>
                  </a:lnTo>
                  <a:lnTo>
                    <a:pt x="1905609" y="136715"/>
                  </a:lnTo>
                  <a:close/>
                </a:path>
                <a:path extrusionOk="0" h="319404" w="8641080">
                  <a:moveTo>
                    <a:pt x="2062480" y="22250"/>
                  </a:moveTo>
                  <a:lnTo>
                    <a:pt x="2061121" y="22148"/>
                  </a:lnTo>
                  <a:lnTo>
                    <a:pt x="2060460" y="22148"/>
                  </a:lnTo>
                  <a:lnTo>
                    <a:pt x="2048497" y="26695"/>
                  </a:lnTo>
                  <a:lnTo>
                    <a:pt x="2042883" y="36766"/>
                  </a:lnTo>
                  <a:lnTo>
                    <a:pt x="2044776" y="46990"/>
                  </a:lnTo>
                  <a:lnTo>
                    <a:pt x="2055304" y="51981"/>
                  </a:lnTo>
                  <a:lnTo>
                    <a:pt x="2055355" y="42824"/>
                  </a:lnTo>
                  <a:lnTo>
                    <a:pt x="2056498" y="34772"/>
                  </a:lnTo>
                  <a:lnTo>
                    <a:pt x="2058847" y="27901"/>
                  </a:lnTo>
                  <a:lnTo>
                    <a:pt x="2062480" y="22250"/>
                  </a:lnTo>
                  <a:close/>
                </a:path>
                <a:path extrusionOk="0" h="319404" w="8641080">
                  <a:moveTo>
                    <a:pt x="2362454" y="107124"/>
                  </a:moveTo>
                  <a:lnTo>
                    <a:pt x="2360384" y="100406"/>
                  </a:lnTo>
                  <a:lnTo>
                    <a:pt x="2349944" y="96443"/>
                  </a:lnTo>
                  <a:lnTo>
                    <a:pt x="2347264" y="111302"/>
                  </a:lnTo>
                  <a:lnTo>
                    <a:pt x="2350249" y="116255"/>
                  </a:lnTo>
                  <a:lnTo>
                    <a:pt x="2353995" y="116255"/>
                  </a:lnTo>
                  <a:lnTo>
                    <a:pt x="2359279" y="113449"/>
                  </a:lnTo>
                  <a:lnTo>
                    <a:pt x="2362454" y="107124"/>
                  </a:lnTo>
                  <a:close/>
                </a:path>
                <a:path extrusionOk="0" h="319404" w="8641080">
                  <a:moveTo>
                    <a:pt x="2369616" y="235381"/>
                  </a:moveTo>
                  <a:lnTo>
                    <a:pt x="2368042" y="227482"/>
                  </a:lnTo>
                  <a:lnTo>
                    <a:pt x="2357145" y="222173"/>
                  </a:lnTo>
                  <a:lnTo>
                    <a:pt x="2354478" y="228892"/>
                  </a:lnTo>
                  <a:lnTo>
                    <a:pt x="2350122" y="233832"/>
                  </a:lnTo>
                  <a:lnTo>
                    <a:pt x="2345613" y="238569"/>
                  </a:lnTo>
                  <a:lnTo>
                    <a:pt x="2342489" y="244640"/>
                  </a:lnTo>
                  <a:lnTo>
                    <a:pt x="2345461" y="245364"/>
                  </a:lnTo>
                  <a:lnTo>
                    <a:pt x="2348268" y="245681"/>
                  </a:lnTo>
                  <a:lnTo>
                    <a:pt x="2350859" y="245681"/>
                  </a:lnTo>
                  <a:lnTo>
                    <a:pt x="2363381" y="242544"/>
                  </a:lnTo>
                  <a:lnTo>
                    <a:pt x="2369616" y="235381"/>
                  </a:lnTo>
                  <a:close/>
                </a:path>
                <a:path extrusionOk="0" h="319404" w="8641080">
                  <a:moveTo>
                    <a:pt x="2600312" y="118567"/>
                  </a:moveTo>
                  <a:lnTo>
                    <a:pt x="2591511" y="118986"/>
                  </a:lnTo>
                  <a:lnTo>
                    <a:pt x="2583624" y="120396"/>
                  </a:lnTo>
                  <a:lnTo>
                    <a:pt x="2578544" y="124612"/>
                  </a:lnTo>
                  <a:lnTo>
                    <a:pt x="2578189" y="133438"/>
                  </a:lnTo>
                  <a:lnTo>
                    <a:pt x="2579827" y="133477"/>
                  </a:lnTo>
                  <a:lnTo>
                    <a:pt x="2591333" y="133477"/>
                  </a:lnTo>
                  <a:lnTo>
                    <a:pt x="2597226" y="127495"/>
                  </a:lnTo>
                  <a:lnTo>
                    <a:pt x="2600312" y="118567"/>
                  </a:lnTo>
                  <a:close/>
                </a:path>
                <a:path extrusionOk="0" h="319404" w="8641080">
                  <a:moveTo>
                    <a:pt x="2656179" y="28003"/>
                  </a:moveTo>
                  <a:lnTo>
                    <a:pt x="2651823" y="14986"/>
                  </a:lnTo>
                  <a:lnTo>
                    <a:pt x="2642070" y="16268"/>
                  </a:lnTo>
                  <a:lnTo>
                    <a:pt x="2633751" y="18961"/>
                  </a:lnTo>
                  <a:lnTo>
                    <a:pt x="2627134" y="23380"/>
                  </a:lnTo>
                  <a:lnTo>
                    <a:pt x="2622435" y="29845"/>
                  </a:lnTo>
                  <a:lnTo>
                    <a:pt x="2623718" y="29679"/>
                  </a:lnTo>
                  <a:lnTo>
                    <a:pt x="2628912" y="29616"/>
                  </a:lnTo>
                  <a:lnTo>
                    <a:pt x="2639072" y="30314"/>
                  </a:lnTo>
                  <a:lnTo>
                    <a:pt x="2649969" y="30314"/>
                  </a:lnTo>
                  <a:lnTo>
                    <a:pt x="2656179" y="28003"/>
                  </a:lnTo>
                  <a:close/>
                </a:path>
                <a:path extrusionOk="0" h="319404" w="8641080">
                  <a:moveTo>
                    <a:pt x="2659303" y="192786"/>
                  </a:moveTo>
                  <a:lnTo>
                    <a:pt x="2656929" y="193421"/>
                  </a:lnTo>
                  <a:lnTo>
                    <a:pt x="2654897" y="193713"/>
                  </a:lnTo>
                  <a:lnTo>
                    <a:pt x="2653144" y="193713"/>
                  </a:lnTo>
                  <a:lnTo>
                    <a:pt x="2645803" y="191262"/>
                  </a:lnTo>
                  <a:lnTo>
                    <a:pt x="2637104" y="180479"/>
                  </a:lnTo>
                  <a:lnTo>
                    <a:pt x="2629954" y="178028"/>
                  </a:lnTo>
                  <a:lnTo>
                    <a:pt x="2627084" y="188252"/>
                  </a:lnTo>
                  <a:lnTo>
                    <a:pt x="2630106" y="195719"/>
                  </a:lnTo>
                  <a:lnTo>
                    <a:pt x="2636875" y="200279"/>
                  </a:lnTo>
                  <a:lnTo>
                    <a:pt x="2645283" y="201828"/>
                  </a:lnTo>
                  <a:lnTo>
                    <a:pt x="2651988" y="201828"/>
                  </a:lnTo>
                  <a:lnTo>
                    <a:pt x="2658224" y="198907"/>
                  </a:lnTo>
                  <a:lnTo>
                    <a:pt x="2659303" y="192786"/>
                  </a:lnTo>
                  <a:close/>
                </a:path>
                <a:path extrusionOk="0" h="319404" w="8641080">
                  <a:moveTo>
                    <a:pt x="2708084" y="44107"/>
                  </a:moveTo>
                  <a:lnTo>
                    <a:pt x="2706357" y="36868"/>
                  </a:lnTo>
                  <a:lnTo>
                    <a:pt x="2702661" y="31750"/>
                  </a:lnTo>
                  <a:lnTo>
                    <a:pt x="2697010" y="29806"/>
                  </a:lnTo>
                  <a:lnTo>
                    <a:pt x="2696083" y="29845"/>
                  </a:lnTo>
                  <a:lnTo>
                    <a:pt x="2696680" y="45072"/>
                  </a:lnTo>
                  <a:lnTo>
                    <a:pt x="2690380" y="53581"/>
                  </a:lnTo>
                  <a:lnTo>
                    <a:pt x="2683256" y="61264"/>
                  </a:lnTo>
                  <a:lnTo>
                    <a:pt x="2681401" y="74091"/>
                  </a:lnTo>
                  <a:lnTo>
                    <a:pt x="2683548" y="74701"/>
                  </a:lnTo>
                  <a:lnTo>
                    <a:pt x="2685567" y="74980"/>
                  </a:lnTo>
                  <a:lnTo>
                    <a:pt x="2687459" y="74980"/>
                  </a:lnTo>
                  <a:lnTo>
                    <a:pt x="2695498" y="73037"/>
                  </a:lnTo>
                  <a:lnTo>
                    <a:pt x="2701582" y="67932"/>
                  </a:lnTo>
                  <a:lnTo>
                    <a:pt x="2705697" y="60693"/>
                  </a:lnTo>
                  <a:lnTo>
                    <a:pt x="2707868" y="52400"/>
                  </a:lnTo>
                  <a:lnTo>
                    <a:pt x="2708084" y="44107"/>
                  </a:lnTo>
                  <a:close/>
                </a:path>
                <a:path extrusionOk="0" h="319404" w="8641080">
                  <a:moveTo>
                    <a:pt x="3138106" y="89077"/>
                  </a:moveTo>
                  <a:lnTo>
                    <a:pt x="3135198" y="88671"/>
                  </a:lnTo>
                  <a:lnTo>
                    <a:pt x="3132480" y="88468"/>
                  </a:lnTo>
                  <a:lnTo>
                    <a:pt x="3129940" y="88468"/>
                  </a:lnTo>
                  <a:lnTo>
                    <a:pt x="3121723" y="89369"/>
                  </a:lnTo>
                  <a:lnTo>
                    <a:pt x="3115310" y="92151"/>
                  </a:lnTo>
                  <a:lnTo>
                    <a:pt x="3110915" y="96926"/>
                  </a:lnTo>
                  <a:lnTo>
                    <a:pt x="3108706" y="103822"/>
                  </a:lnTo>
                  <a:lnTo>
                    <a:pt x="3112986" y="104165"/>
                  </a:lnTo>
                  <a:lnTo>
                    <a:pt x="3117342" y="105079"/>
                  </a:lnTo>
                  <a:lnTo>
                    <a:pt x="3115881" y="111086"/>
                  </a:lnTo>
                  <a:lnTo>
                    <a:pt x="3130626" y="111086"/>
                  </a:lnTo>
                  <a:lnTo>
                    <a:pt x="3130626" y="101053"/>
                  </a:lnTo>
                  <a:lnTo>
                    <a:pt x="3134055" y="94957"/>
                  </a:lnTo>
                  <a:lnTo>
                    <a:pt x="3138106" y="89077"/>
                  </a:lnTo>
                  <a:close/>
                </a:path>
                <a:path extrusionOk="0" h="319404" w="8641080">
                  <a:moveTo>
                    <a:pt x="3189567" y="281520"/>
                  </a:moveTo>
                  <a:lnTo>
                    <a:pt x="3186747" y="280250"/>
                  </a:lnTo>
                  <a:lnTo>
                    <a:pt x="3175609" y="272973"/>
                  </a:lnTo>
                  <a:lnTo>
                    <a:pt x="3167888" y="272973"/>
                  </a:lnTo>
                  <a:lnTo>
                    <a:pt x="3163697" y="272973"/>
                  </a:lnTo>
                  <a:lnTo>
                    <a:pt x="3160509" y="275120"/>
                  </a:lnTo>
                  <a:lnTo>
                    <a:pt x="3160204" y="281520"/>
                  </a:lnTo>
                  <a:lnTo>
                    <a:pt x="3162998" y="283083"/>
                  </a:lnTo>
                  <a:lnTo>
                    <a:pt x="3174034" y="290334"/>
                  </a:lnTo>
                  <a:lnTo>
                    <a:pt x="3186011" y="290334"/>
                  </a:lnTo>
                  <a:lnTo>
                    <a:pt x="3189262" y="288124"/>
                  </a:lnTo>
                  <a:lnTo>
                    <a:pt x="3189567" y="281520"/>
                  </a:lnTo>
                  <a:close/>
                </a:path>
                <a:path extrusionOk="0" h="319404" w="8641080">
                  <a:moveTo>
                    <a:pt x="3219208" y="14986"/>
                  </a:moveTo>
                  <a:lnTo>
                    <a:pt x="3214573" y="14516"/>
                  </a:lnTo>
                  <a:lnTo>
                    <a:pt x="3210547" y="13830"/>
                  </a:lnTo>
                  <a:lnTo>
                    <a:pt x="3211753" y="7493"/>
                  </a:lnTo>
                  <a:lnTo>
                    <a:pt x="3197034" y="7493"/>
                  </a:lnTo>
                  <a:lnTo>
                    <a:pt x="3197288" y="16408"/>
                  </a:lnTo>
                  <a:lnTo>
                    <a:pt x="3197428" y="25488"/>
                  </a:lnTo>
                  <a:lnTo>
                    <a:pt x="3199180" y="32956"/>
                  </a:lnTo>
                  <a:lnTo>
                    <a:pt x="3204286" y="36982"/>
                  </a:lnTo>
                  <a:lnTo>
                    <a:pt x="3206915" y="30543"/>
                  </a:lnTo>
                  <a:lnTo>
                    <a:pt x="3211284" y="25730"/>
                  </a:lnTo>
                  <a:lnTo>
                    <a:pt x="3215868" y="21056"/>
                  </a:lnTo>
                  <a:lnTo>
                    <a:pt x="3219208" y="14986"/>
                  </a:lnTo>
                  <a:close/>
                </a:path>
                <a:path extrusionOk="0" h="319404" w="8641080">
                  <a:moveTo>
                    <a:pt x="3285401" y="237261"/>
                  </a:moveTo>
                  <a:lnTo>
                    <a:pt x="3283508" y="237413"/>
                  </a:lnTo>
                  <a:lnTo>
                    <a:pt x="3277184" y="237413"/>
                  </a:lnTo>
                  <a:lnTo>
                    <a:pt x="3263201" y="229704"/>
                  </a:lnTo>
                  <a:lnTo>
                    <a:pt x="3257740" y="229704"/>
                  </a:lnTo>
                  <a:lnTo>
                    <a:pt x="3256051" y="229768"/>
                  </a:lnTo>
                  <a:lnTo>
                    <a:pt x="3256508" y="242785"/>
                  </a:lnTo>
                  <a:lnTo>
                    <a:pt x="3255060" y="257759"/>
                  </a:lnTo>
                  <a:lnTo>
                    <a:pt x="3256280" y="270103"/>
                  </a:lnTo>
                  <a:lnTo>
                    <a:pt x="3264738" y="275234"/>
                  </a:lnTo>
                  <a:lnTo>
                    <a:pt x="3266440" y="275234"/>
                  </a:lnTo>
                  <a:lnTo>
                    <a:pt x="3268421" y="274955"/>
                  </a:lnTo>
                  <a:lnTo>
                    <a:pt x="3270707" y="274370"/>
                  </a:lnTo>
                  <a:lnTo>
                    <a:pt x="3265957" y="259905"/>
                  </a:lnTo>
                  <a:lnTo>
                    <a:pt x="3268332" y="251802"/>
                  </a:lnTo>
                  <a:lnTo>
                    <a:pt x="3275571" y="245706"/>
                  </a:lnTo>
                  <a:lnTo>
                    <a:pt x="3285401" y="237261"/>
                  </a:lnTo>
                  <a:close/>
                </a:path>
                <a:path extrusionOk="0" h="319404" w="8641080">
                  <a:moveTo>
                    <a:pt x="3332492" y="61912"/>
                  </a:moveTo>
                  <a:lnTo>
                    <a:pt x="3330562" y="58280"/>
                  </a:lnTo>
                  <a:lnTo>
                    <a:pt x="3326815" y="58280"/>
                  </a:lnTo>
                  <a:lnTo>
                    <a:pt x="3323882" y="58280"/>
                  </a:lnTo>
                  <a:lnTo>
                    <a:pt x="3319830" y="60515"/>
                  </a:lnTo>
                  <a:lnTo>
                    <a:pt x="3314763" y="66725"/>
                  </a:lnTo>
                  <a:lnTo>
                    <a:pt x="3319589" y="71158"/>
                  </a:lnTo>
                  <a:lnTo>
                    <a:pt x="3323386" y="72809"/>
                  </a:lnTo>
                  <a:lnTo>
                    <a:pt x="3330371" y="72809"/>
                  </a:lnTo>
                  <a:lnTo>
                    <a:pt x="3332403" y="69176"/>
                  </a:lnTo>
                  <a:lnTo>
                    <a:pt x="3332492" y="61912"/>
                  </a:lnTo>
                  <a:close/>
                </a:path>
                <a:path extrusionOk="0" h="319404" w="8641080">
                  <a:moveTo>
                    <a:pt x="3368510" y="138163"/>
                  </a:moveTo>
                  <a:lnTo>
                    <a:pt x="3366554" y="126174"/>
                  </a:lnTo>
                  <a:lnTo>
                    <a:pt x="3352635" y="127000"/>
                  </a:lnTo>
                  <a:lnTo>
                    <a:pt x="3347097" y="128816"/>
                  </a:lnTo>
                  <a:lnTo>
                    <a:pt x="3344367" y="133438"/>
                  </a:lnTo>
                  <a:lnTo>
                    <a:pt x="3353854" y="133667"/>
                  </a:lnTo>
                  <a:lnTo>
                    <a:pt x="3350971" y="146456"/>
                  </a:lnTo>
                  <a:lnTo>
                    <a:pt x="3359061" y="148183"/>
                  </a:lnTo>
                  <a:lnTo>
                    <a:pt x="3359607" y="138976"/>
                  </a:lnTo>
                  <a:lnTo>
                    <a:pt x="3368510" y="138163"/>
                  </a:lnTo>
                  <a:close/>
                </a:path>
                <a:path extrusionOk="0" h="319404" w="8641080">
                  <a:moveTo>
                    <a:pt x="3381171" y="22237"/>
                  </a:moveTo>
                  <a:lnTo>
                    <a:pt x="3372231" y="18224"/>
                  </a:lnTo>
                  <a:lnTo>
                    <a:pt x="3360394" y="4165"/>
                  </a:lnTo>
                  <a:lnTo>
                    <a:pt x="3351606" y="0"/>
                  </a:lnTo>
                  <a:lnTo>
                    <a:pt x="3347567" y="9017"/>
                  </a:lnTo>
                  <a:lnTo>
                    <a:pt x="3333661" y="20980"/>
                  </a:lnTo>
                  <a:lnTo>
                    <a:pt x="3329686" y="29845"/>
                  </a:lnTo>
                  <a:lnTo>
                    <a:pt x="3337179" y="26771"/>
                  </a:lnTo>
                  <a:lnTo>
                    <a:pt x="3343706" y="25933"/>
                  </a:lnTo>
                  <a:lnTo>
                    <a:pt x="3352977" y="25933"/>
                  </a:lnTo>
                  <a:lnTo>
                    <a:pt x="3365030" y="27139"/>
                  </a:lnTo>
                  <a:lnTo>
                    <a:pt x="3372574" y="27139"/>
                  </a:lnTo>
                  <a:lnTo>
                    <a:pt x="3376955" y="26123"/>
                  </a:lnTo>
                  <a:lnTo>
                    <a:pt x="3381171" y="22237"/>
                  </a:lnTo>
                  <a:close/>
                </a:path>
                <a:path extrusionOk="0" h="319404" w="8641080">
                  <a:moveTo>
                    <a:pt x="3388360" y="178028"/>
                  </a:moveTo>
                  <a:lnTo>
                    <a:pt x="3385655" y="177736"/>
                  </a:lnTo>
                  <a:lnTo>
                    <a:pt x="3383089" y="177571"/>
                  </a:lnTo>
                  <a:lnTo>
                    <a:pt x="3380663" y="177571"/>
                  </a:lnTo>
                  <a:lnTo>
                    <a:pt x="3370872" y="178739"/>
                  </a:lnTo>
                  <a:lnTo>
                    <a:pt x="3363671" y="182562"/>
                  </a:lnTo>
                  <a:lnTo>
                    <a:pt x="3359569" y="189547"/>
                  </a:lnTo>
                  <a:lnTo>
                    <a:pt x="3359061" y="200152"/>
                  </a:lnTo>
                  <a:lnTo>
                    <a:pt x="3361537" y="200240"/>
                  </a:lnTo>
                  <a:lnTo>
                    <a:pt x="3371786" y="198196"/>
                  </a:lnTo>
                  <a:lnTo>
                    <a:pt x="3378835" y="192925"/>
                  </a:lnTo>
                  <a:lnTo>
                    <a:pt x="3383927" y="185762"/>
                  </a:lnTo>
                  <a:lnTo>
                    <a:pt x="3388360" y="178028"/>
                  </a:lnTo>
                  <a:close/>
                </a:path>
                <a:path extrusionOk="0" h="319404" w="8641080">
                  <a:moveTo>
                    <a:pt x="3415677" y="129349"/>
                  </a:moveTo>
                  <a:lnTo>
                    <a:pt x="3413658" y="122580"/>
                  </a:lnTo>
                  <a:lnTo>
                    <a:pt x="3403308" y="118567"/>
                  </a:lnTo>
                  <a:lnTo>
                    <a:pt x="3400539" y="133527"/>
                  </a:lnTo>
                  <a:lnTo>
                    <a:pt x="3403485" y="138518"/>
                  </a:lnTo>
                  <a:lnTo>
                    <a:pt x="3407206" y="138518"/>
                  </a:lnTo>
                  <a:lnTo>
                    <a:pt x="3412477" y="135712"/>
                  </a:lnTo>
                  <a:lnTo>
                    <a:pt x="3415677" y="129349"/>
                  </a:lnTo>
                  <a:close/>
                </a:path>
                <a:path extrusionOk="0" h="319404" w="8641080">
                  <a:moveTo>
                    <a:pt x="3447338" y="215023"/>
                  </a:moveTo>
                  <a:lnTo>
                    <a:pt x="3430003" y="216014"/>
                  </a:lnTo>
                  <a:lnTo>
                    <a:pt x="3414090" y="218465"/>
                  </a:lnTo>
                  <a:lnTo>
                    <a:pt x="3400056" y="222885"/>
                  </a:lnTo>
                  <a:lnTo>
                    <a:pt x="3388360" y="229768"/>
                  </a:lnTo>
                  <a:lnTo>
                    <a:pt x="3391166" y="231813"/>
                  </a:lnTo>
                  <a:lnTo>
                    <a:pt x="3398139" y="233045"/>
                  </a:lnTo>
                  <a:lnTo>
                    <a:pt x="3406356" y="233045"/>
                  </a:lnTo>
                  <a:lnTo>
                    <a:pt x="3419221" y="232079"/>
                  </a:lnTo>
                  <a:lnTo>
                    <a:pt x="3431781" y="228955"/>
                  </a:lnTo>
                  <a:lnTo>
                    <a:pt x="3441877" y="223380"/>
                  </a:lnTo>
                  <a:lnTo>
                    <a:pt x="3447338" y="215023"/>
                  </a:lnTo>
                  <a:close/>
                </a:path>
                <a:path extrusionOk="0" h="319404" w="8641080">
                  <a:moveTo>
                    <a:pt x="3528542" y="22250"/>
                  </a:moveTo>
                  <a:lnTo>
                    <a:pt x="3525939" y="21170"/>
                  </a:lnTo>
                  <a:lnTo>
                    <a:pt x="3523234" y="20701"/>
                  </a:lnTo>
                  <a:lnTo>
                    <a:pt x="3520579" y="20701"/>
                  </a:lnTo>
                  <a:lnTo>
                    <a:pt x="3509035" y="23609"/>
                  </a:lnTo>
                  <a:lnTo>
                    <a:pt x="3500920" y="30454"/>
                  </a:lnTo>
                  <a:lnTo>
                    <a:pt x="3499078" y="38404"/>
                  </a:lnTo>
                  <a:lnTo>
                    <a:pt x="3506355" y="44615"/>
                  </a:lnTo>
                  <a:lnTo>
                    <a:pt x="3508730" y="35928"/>
                  </a:lnTo>
                  <a:lnTo>
                    <a:pt x="3516249" y="32385"/>
                  </a:lnTo>
                  <a:lnTo>
                    <a:pt x="3524377" y="29375"/>
                  </a:lnTo>
                  <a:lnTo>
                    <a:pt x="3528542" y="22250"/>
                  </a:lnTo>
                  <a:close/>
                </a:path>
                <a:path extrusionOk="0" h="319404" w="8641080">
                  <a:moveTo>
                    <a:pt x="3771709" y="59347"/>
                  </a:moveTo>
                  <a:lnTo>
                    <a:pt x="3771354" y="51168"/>
                  </a:lnTo>
                  <a:lnTo>
                    <a:pt x="3766337" y="44272"/>
                  </a:lnTo>
                  <a:lnTo>
                    <a:pt x="3758781" y="39522"/>
                  </a:lnTo>
                  <a:lnTo>
                    <a:pt x="3750780" y="37757"/>
                  </a:lnTo>
                  <a:lnTo>
                    <a:pt x="3746322" y="37757"/>
                  </a:lnTo>
                  <a:lnTo>
                    <a:pt x="3742740" y="39776"/>
                  </a:lnTo>
                  <a:lnTo>
                    <a:pt x="3742042" y="44602"/>
                  </a:lnTo>
                  <a:lnTo>
                    <a:pt x="3749738" y="47967"/>
                  </a:lnTo>
                  <a:lnTo>
                    <a:pt x="3763975" y="55968"/>
                  </a:lnTo>
                  <a:lnTo>
                    <a:pt x="3771709" y="59347"/>
                  </a:lnTo>
                  <a:close/>
                </a:path>
                <a:path extrusionOk="0" h="319404" w="8641080">
                  <a:moveTo>
                    <a:pt x="3867162" y="59347"/>
                  </a:moveTo>
                  <a:lnTo>
                    <a:pt x="3862908" y="58991"/>
                  </a:lnTo>
                  <a:lnTo>
                    <a:pt x="3858526" y="58191"/>
                  </a:lnTo>
                  <a:lnTo>
                    <a:pt x="3859987" y="51968"/>
                  </a:lnTo>
                  <a:lnTo>
                    <a:pt x="3845318" y="51968"/>
                  </a:lnTo>
                  <a:lnTo>
                    <a:pt x="3844925" y="64668"/>
                  </a:lnTo>
                  <a:lnTo>
                    <a:pt x="3837686" y="70408"/>
                  </a:lnTo>
                  <a:lnTo>
                    <a:pt x="3828732" y="74333"/>
                  </a:lnTo>
                  <a:lnTo>
                    <a:pt x="3823208" y="81584"/>
                  </a:lnTo>
                  <a:lnTo>
                    <a:pt x="3828161" y="86372"/>
                  </a:lnTo>
                  <a:lnTo>
                    <a:pt x="3832390" y="88290"/>
                  </a:lnTo>
                  <a:lnTo>
                    <a:pt x="3836136" y="88290"/>
                  </a:lnTo>
                  <a:lnTo>
                    <a:pt x="3844810" y="84721"/>
                  </a:lnTo>
                  <a:lnTo>
                    <a:pt x="3852278" y="76365"/>
                  </a:lnTo>
                  <a:lnTo>
                    <a:pt x="3859441" y="66725"/>
                  </a:lnTo>
                  <a:lnTo>
                    <a:pt x="3867162" y="59347"/>
                  </a:lnTo>
                  <a:close/>
                </a:path>
                <a:path extrusionOk="0" h="319404" w="8641080">
                  <a:moveTo>
                    <a:pt x="3888829" y="254025"/>
                  </a:moveTo>
                  <a:lnTo>
                    <a:pt x="3887101" y="250685"/>
                  </a:lnTo>
                  <a:lnTo>
                    <a:pt x="3881590" y="250685"/>
                  </a:lnTo>
                  <a:lnTo>
                    <a:pt x="3877068" y="250685"/>
                  </a:lnTo>
                  <a:lnTo>
                    <a:pt x="3869994" y="252933"/>
                  </a:lnTo>
                  <a:lnTo>
                    <a:pt x="3859987" y="259283"/>
                  </a:lnTo>
                  <a:lnTo>
                    <a:pt x="3865842" y="262712"/>
                  </a:lnTo>
                  <a:lnTo>
                    <a:pt x="3870947" y="264020"/>
                  </a:lnTo>
                  <a:lnTo>
                    <a:pt x="3881831" y="264020"/>
                  </a:lnTo>
                  <a:lnTo>
                    <a:pt x="3886200" y="260680"/>
                  </a:lnTo>
                  <a:lnTo>
                    <a:pt x="3888829" y="254025"/>
                  </a:lnTo>
                  <a:close/>
                </a:path>
                <a:path extrusionOk="0" h="319404" w="8641080">
                  <a:moveTo>
                    <a:pt x="4036682" y="59347"/>
                  </a:moveTo>
                  <a:lnTo>
                    <a:pt x="4026217" y="59359"/>
                  </a:lnTo>
                  <a:lnTo>
                    <a:pt x="4014495" y="51968"/>
                  </a:lnTo>
                  <a:lnTo>
                    <a:pt x="4015905" y="61683"/>
                  </a:lnTo>
                  <a:lnTo>
                    <a:pt x="4018648" y="70065"/>
                  </a:lnTo>
                  <a:lnTo>
                    <a:pt x="4023055" y="76796"/>
                  </a:lnTo>
                  <a:lnTo>
                    <a:pt x="4029468" y="81584"/>
                  </a:lnTo>
                  <a:lnTo>
                    <a:pt x="4028897" y="71437"/>
                  </a:lnTo>
                  <a:lnTo>
                    <a:pt x="4032897" y="65341"/>
                  </a:lnTo>
                  <a:lnTo>
                    <a:pt x="4036682" y="59347"/>
                  </a:lnTo>
                  <a:close/>
                </a:path>
                <a:path extrusionOk="0" h="319404" w="8641080">
                  <a:moveTo>
                    <a:pt x="4176763" y="222173"/>
                  </a:moveTo>
                  <a:lnTo>
                    <a:pt x="4174680" y="222859"/>
                  </a:lnTo>
                  <a:lnTo>
                    <a:pt x="4172178" y="223113"/>
                  </a:lnTo>
                  <a:lnTo>
                    <a:pt x="4165701" y="223113"/>
                  </a:lnTo>
                  <a:lnTo>
                    <a:pt x="4148988" y="221234"/>
                  </a:lnTo>
                  <a:lnTo>
                    <a:pt x="4145292" y="221234"/>
                  </a:lnTo>
                  <a:lnTo>
                    <a:pt x="4138193" y="221234"/>
                  </a:lnTo>
                  <a:lnTo>
                    <a:pt x="4132834" y="222973"/>
                  </a:lnTo>
                  <a:lnTo>
                    <a:pt x="4132478" y="229768"/>
                  </a:lnTo>
                  <a:lnTo>
                    <a:pt x="4134497" y="229082"/>
                  </a:lnTo>
                  <a:lnTo>
                    <a:pt x="4136936" y="228841"/>
                  </a:lnTo>
                  <a:lnTo>
                    <a:pt x="4143349" y="228841"/>
                  </a:lnTo>
                  <a:lnTo>
                    <a:pt x="4160101" y="230759"/>
                  </a:lnTo>
                  <a:lnTo>
                    <a:pt x="4170908" y="230759"/>
                  </a:lnTo>
                  <a:lnTo>
                    <a:pt x="4176306" y="229006"/>
                  </a:lnTo>
                  <a:lnTo>
                    <a:pt x="4176763" y="222173"/>
                  </a:lnTo>
                  <a:close/>
                </a:path>
                <a:path extrusionOk="0" h="319404" w="8641080">
                  <a:moveTo>
                    <a:pt x="4404944" y="29845"/>
                  </a:moveTo>
                  <a:lnTo>
                    <a:pt x="4404169" y="15862"/>
                  </a:lnTo>
                  <a:lnTo>
                    <a:pt x="4402379" y="10261"/>
                  </a:lnTo>
                  <a:lnTo>
                    <a:pt x="4397768" y="7493"/>
                  </a:lnTo>
                  <a:lnTo>
                    <a:pt x="4398797" y="14173"/>
                  </a:lnTo>
                  <a:lnTo>
                    <a:pt x="4394936" y="15900"/>
                  </a:lnTo>
                  <a:lnTo>
                    <a:pt x="4386326" y="15900"/>
                  </a:lnTo>
                  <a:lnTo>
                    <a:pt x="4372153" y="13830"/>
                  </a:lnTo>
                  <a:lnTo>
                    <a:pt x="4363593" y="13830"/>
                  </a:lnTo>
                  <a:lnTo>
                    <a:pt x="4359795" y="15570"/>
                  </a:lnTo>
                  <a:lnTo>
                    <a:pt x="4360888" y="22237"/>
                  </a:lnTo>
                  <a:lnTo>
                    <a:pt x="4370286" y="23622"/>
                  </a:lnTo>
                  <a:lnTo>
                    <a:pt x="4385640" y="29705"/>
                  </a:lnTo>
                  <a:lnTo>
                    <a:pt x="4394987" y="31076"/>
                  </a:lnTo>
                  <a:lnTo>
                    <a:pt x="4397883" y="31076"/>
                  </a:lnTo>
                  <a:lnTo>
                    <a:pt x="4401159" y="30708"/>
                  </a:lnTo>
                  <a:lnTo>
                    <a:pt x="4404944" y="29845"/>
                  </a:lnTo>
                  <a:close/>
                </a:path>
                <a:path extrusionOk="0" h="319404" w="8641080">
                  <a:moveTo>
                    <a:pt x="4973040" y="57797"/>
                  </a:moveTo>
                  <a:lnTo>
                    <a:pt x="4968976" y="50444"/>
                  </a:lnTo>
                  <a:lnTo>
                    <a:pt x="4961915" y="45453"/>
                  </a:lnTo>
                  <a:lnTo>
                    <a:pt x="4953851" y="43611"/>
                  </a:lnTo>
                  <a:lnTo>
                    <a:pt x="4948745" y="43611"/>
                  </a:lnTo>
                  <a:lnTo>
                    <a:pt x="4944237" y="46075"/>
                  </a:lnTo>
                  <a:lnTo>
                    <a:pt x="4942751" y="51981"/>
                  </a:lnTo>
                  <a:lnTo>
                    <a:pt x="4950003" y="54419"/>
                  </a:lnTo>
                  <a:lnTo>
                    <a:pt x="4958702" y="65163"/>
                  </a:lnTo>
                  <a:lnTo>
                    <a:pt x="4966043" y="67614"/>
                  </a:lnTo>
                  <a:lnTo>
                    <a:pt x="4967770" y="67614"/>
                  </a:lnTo>
                  <a:lnTo>
                    <a:pt x="4969789" y="67348"/>
                  </a:lnTo>
                  <a:lnTo>
                    <a:pt x="4972139" y="66725"/>
                  </a:lnTo>
                  <a:lnTo>
                    <a:pt x="4973040" y="57797"/>
                  </a:lnTo>
                  <a:close/>
                </a:path>
                <a:path extrusionOk="0" h="319404" w="8641080">
                  <a:moveTo>
                    <a:pt x="5119421" y="29845"/>
                  </a:moveTo>
                  <a:lnTo>
                    <a:pt x="5116969" y="30302"/>
                  </a:lnTo>
                  <a:lnTo>
                    <a:pt x="5114772" y="30505"/>
                  </a:lnTo>
                  <a:lnTo>
                    <a:pt x="5102212" y="30505"/>
                  </a:lnTo>
                  <a:lnTo>
                    <a:pt x="5083657" y="7048"/>
                  </a:lnTo>
                  <a:lnTo>
                    <a:pt x="5073205" y="7048"/>
                  </a:lnTo>
                  <a:lnTo>
                    <a:pt x="5071580" y="7048"/>
                  </a:lnTo>
                  <a:lnTo>
                    <a:pt x="5069814" y="7188"/>
                  </a:lnTo>
                  <a:lnTo>
                    <a:pt x="5067884" y="7493"/>
                  </a:lnTo>
                  <a:lnTo>
                    <a:pt x="5069751" y="19316"/>
                  </a:lnTo>
                  <a:lnTo>
                    <a:pt x="5077688" y="28778"/>
                  </a:lnTo>
                  <a:lnTo>
                    <a:pt x="5089245" y="35064"/>
                  </a:lnTo>
                  <a:lnTo>
                    <a:pt x="5102009" y="37350"/>
                  </a:lnTo>
                  <a:lnTo>
                    <a:pt x="5109032" y="37350"/>
                  </a:lnTo>
                  <a:lnTo>
                    <a:pt x="5115496" y="35064"/>
                  </a:lnTo>
                  <a:lnTo>
                    <a:pt x="5119421" y="29845"/>
                  </a:lnTo>
                  <a:close/>
                </a:path>
                <a:path extrusionOk="0" h="319404" w="8641080">
                  <a:moveTo>
                    <a:pt x="5193106" y="14986"/>
                  </a:moveTo>
                  <a:lnTo>
                    <a:pt x="5185194" y="14528"/>
                  </a:lnTo>
                  <a:lnTo>
                    <a:pt x="5181435" y="14528"/>
                  </a:lnTo>
                  <a:lnTo>
                    <a:pt x="5171999" y="15138"/>
                  </a:lnTo>
                  <a:lnTo>
                    <a:pt x="5164175" y="17437"/>
                  </a:lnTo>
                  <a:lnTo>
                    <a:pt x="5158689" y="22098"/>
                  </a:lnTo>
                  <a:lnTo>
                    <a:pt x="5156238" y="29845"/>
                  </a:lnTo>
                  <a:lnTo>
                    <a:pt x="5159692" y="30010"/>
                  </a:lnTo>
                  <a:lnTo>
                    <a:pt x="5161331" y="30010"/>
                  </a:lnTo>
                  <a:lnTo>
                    <a:pt x="5172062" y="29070"/>
                  </a:lnTo>
                  <a:lnTo>
                    <a:pt x="5180901" y="26250"/>
                  </a:lnTo>
                  <a:lnTo>
                    <a:pt x="5187912" y="21551"/>
                  </a:lnTo>
                  <a:lnTo>
                    <a:pt x="5193106" y="14986"/>
                  </a:lnTo>
                  <a:close/>
                </a:path>
                <a:path extrusionOk="0" h="319404" w="8641080">
                  <a:moveTo>
                    <a:pt x="5236375" y="151638"/>
                  </a:moveTo>
                  <a:lnTo>
                    <a:pt x="5232590" y="142392"/>
                  </a:lnTo>
                  <a:lnTo>
                    <a:pt x="5223789" y="134277"/>
                  </a:lnTo>
                  <a:lnTo>
                    <a:pt x="5215204" y="126174"/>
                  </a:lnTo>
                  <a:lnTo>
                    <a:pt x="5215598" y="138747"/>
                  </a:lnTo>
                  <a:lnTo>
                    <a:pt x="5218138" y="149123"/>
                  </a:lnTo>
                  <a:lnTo>
                    <a:pt x="5222887" y="157276"/>
                  </a:lnTo>
                  <a:lnTo>
                    <a:pt x="5229898" y="163169"/>
                  </a:lnTo>
                  <a:lnTo>
                    <a:pt x="5236375" y="151638"/>
                  </a:lnTo>
                  <a:close/>
                </a:path>
                <a:path extrusionOk="0" h="319404" w="8641080">
                  <a:moveTo>
                    <a:pt x="5244528" y="200558"/>
                  </a:moveTo>
                  <a:lnTo>
                    <a:pt x="5240490" y="190017"/>
                  </a:lnTo>
                  <a:lnTo>
                    <a:pt x="5229898" y="185178"/>
                  </a:lnTo>
                  <a:lnTo>
                    <a:pt x="5230546" y="195453"/>
                  </a:lnTo>
                  <a:lnTo>
                    <a:pt x="5229174" y="207695"/>
                  </a:lnTo>
                  <a:lnTo>
                    <a:pt x="5229733" y="217944"/>
                  </a:lnTo>
                  <a:lnTo>
                    <a:pt x="5236146" y="222237"/>
                  </a:lnTo>
                  <a:lnTo>
                    <a:pt x="5237365" y="222173"/>
                  </a:lnTo>
                  <a:lnTo>
                    <a:pt x="5243119" y="212661"/>
                  </a:lnTo>
                  <a:lnTo>
                    <a:pt x="5244528" y="200558"/>
                  </a:lnTo>
                  <a:close/>
                </a:path>
                <a:path extrusionOk="0" h="319404" w="8641080">
                  <a:moveTo>
                    <a:pt x="5532031" y="96443"/>
                  </a:moveTo>
                  <a:lnTo>
                    <a:pt x="5529072" y="95834"/>
                  </a:lnTo>
                  <a:lnTo>
                    <a:pt x="5526430" y="95554"/>
                  </a:lnTo>
                  <a:lnTo>
                    <a:pt x="5524068" y="95554"/>
                  </a:lnTo>
                  <a:lnTo>
                    <a:pt x="5513692" y="98183"/>
                  </a:lnTo>
                  <a:lnTo>
                    <a:pt x="5507621" y="105130"/>
                  </a:lnTo>
                  <a:lnTo>
                    <a:pt x="5504408" y="114935"/>
                  </a:lnTo>
                  <a:lnTo>
                    <a:pt x="5502643" y="126174"/>
                  </a:lnTo>
                  <a:lnTo>
                    <a:pt x="5504180" y="126225"/>
                  </a:lnTo>
                  <a:lnTo>
                    <a:pt x="5515089" y="122758"/>
                  </a:lnTo>
                  <a:lnTo>
                    <a:pt x="5521274" y="114490"/>
                  </a:lnTo>
                  <a:lnTo>
                    <a:pt x="5525871" y="104648"/>
                  </a:lnTo>
                  <a:lnTo>
                    <a:pt x="5532031" y="96443"/>
                  </a:lnTo>
                  <a:close/>
                </a:path>
                <a:path extrusionOk="0" h="319404" w="8641080">
                  <a:moveTo>
                    <a:pt x="6010834" y="170421"/>
                  </a:moveTo>
                  <a:lnTo>
                    <a:pt x="6003734" y="166573"/>
                  </a:lnTo>
                  <a:lnTo>
                    <a:pt x="5998324" y="165125"/>
                  </a:lnTo>
                  <a:lnTo>
                    <a:pt x="5994425" y="165125"/>
                  </a:lnTo>
                  <a:lnTo>
                    <a:pt x="5988469" y="165125"/>
                  </a:lnTo>
                  <a:lnTo>
                    <a:pt x="5986005" y="168490"/>
                  </a:lnTo>
                  <a:lnTo>
                    <a:pt x="5986627" y="175234"/>
                  </a:lnTo>
                  <a:lnTo>
                    <a:pt x="5989726" y="178600"/>
                  </a:lnTo>
                  <a:lnTo>
                    <a:pt x="5998997" y="178600"/>
                  </a:lnTo>
                  <a:lnTo>
                    <a:pt x="6004433" y="176441"/>
                  </a:lnTo>
                  <a:lnTo>
                    <a:pt x="6010834" y="170421"/>
                  </a:lnTo>
                  <a:close/>
                </a:path>
                <a:path extrusionOk="0" h="319404" w="8641080">
                  <a:moveTo>
                    <a:pt x="6386754" y="287032"/>
                  </a:moveTo>
                  <a:lnTo>
                    <a:pt x="6383604" y="280365"/>
                  </a:lnTo>
                  <a:lnTo>
                    <a:pt x="6378245" y="276364"/>
                  </a:lnTo>
                  <a:lnTo>
                    <a:pt x="6371793" y="275031"/>
                  </a:lnTo>
                  <a:lnTo>
                    <a:pt x="6365341" y="276364"/>
                  </a:lnTo>
                  <a:lnTo>
                    <a:pt x="6359995" y="280365"/>
                  </a:lnTo>
                  <a:lnTo>
                    <a:pt x="6356858" y="287032"/>
                  </a:lnTo>
                  <a:lnTo>
                    <a:pt x="6357023" y="296367"/>
                  </a:lnTo>
                  <a:lnTo>
                    <a:pt x="6364821" y="296405"/>
                  </a:lnTo>
                  <a:lnTo>
                    <a:pt x="6368288" y="295084"/>
                  </a:lnTo>
                  <a:lnTo>
                    <a:pt x="6373304" y="292442"/>
                  </a:lnTo>
                  <a:lnTo>
                    <a:pt x="6374854" y="291122"/>
                  </a:lnTo>
                  <a:lnTo>
                    <a:pt x="6379096" y="291122"/>
                  </a:lnTo>
                  <a:lnTo>
                    <a:pt x="6381801" y="292442"/>
                  </a:lnTo>
                  <a:lnTo>
                    <a:pt x="6386627" y="296367"/>
                  </a:lnTo>
                  <a:lnTo>
                    <a:pt x="6386754" y="287032"/>
                  </a:lnTo>
                  <a:close/>
                </a:path>
                <a:path extrusionOk="0" h="319404" w="8641080">
                  <a:moveTo>
                    <a:pt x="6541173" y="252018"/>
                  </a:moveTo>
                  <a:lnTo>
                    <a:pt x="6534467" y="248183"/>
                  </a:lnTo>
                  <a:lnTo>
                    <a:pt x="6531572" y="240525"/>
                  </a:lnTo>
                  <a:lnTo>
                    <a:pt x="6528473" y="233006"/>
                  </a:lnTo>
                  <a:lnTo>
                    <a:pt x="6521221" y="229616"/>
                  </a:lnTo>
                  <a:lnTo>
                    <a:pt x="6519786" y="229666"/>
                  </a:lnTo>
                  <a:lnTo>
                    <a:pt x="6518986" y="229768"/>
                  </a:lnTo>
                  <a:lnTo>
                    <a:pt x="6517627" y="240220"/>
                  </a:lnTo>
                  <a:lnTo>
                    <a:pt x="6520662" y="249859"/>
                  </a:lnTo>
                  <a:lnTo>
                    <a:pt x="6526390" y="256933"/>
                  </a:lnTo>
                  <a:lnTo>
                    <a:pt x="6533083" y="259689"/>
                  </a:lnTo>
                  <a:lnTo>
                    <a:pt x="6536360" y="259689"/>
                  </a:lnTo>
                  <a:lnTo>
                    <a:pt x="6539370" y="257454"/>
                  </a:lnTo>
                  <a:lnTo>
                    <a:pt x="6541173" y="252018"/>
                  </a:lnTo>
                  <a:close/>
                </a:path>
                <a:path extrusionOk="0" h="319404" w="8641080">
                  <a:moveTo>
                    <a:pt x="6629489" y="22237"/>
                  </a:moveTo>
                  <a:lnTo>
                    <a:pt x="6625730" y="19761"/>
                  </a:lnTo>
                  <a:lnTo>
                    <a:pt x="6619418" y="16891"/>
                  </a:lnTo>
                  <a:lnTo>
                    <a:pt x="6611785" y="14516"/>
                  </a:lnTo>
                  <a:lnTo>
                    <a:pt x="6604076" y="13525"/>
                  </a:lnTo>
                  <a:lnTo>
                    <a:pt x="6598171" y="13525"/>
                  </a:lnTo>
                  <a:lnTo>
                    <a:pt x="6593383" y="15735"/>
                  </a:lnTo>
                  <a:lnTo>
                    <a:pt x="6592633" y="22237"/>
                  </a:lnTo>
                  <a:lnTo>
                    <a:pt x="6596456" y="24765"/>
                  </a:lnTo>
                  <a:lnTo>
                    <a:pt x="6602806" y="27673"/>
                  </a:lnTo>
                  <a:lnTo>
                    <a:pt x="6610439" y="30048"/>
                  </a:lnTo>
                  <a:lnTo>
                    <a:pt x="6618148" y="31038"/>
                  </a:lnTo>
                  <a:lnTo>
                    <a:pt x="6624066" y="31038"/>
                  </a:lnTo>
                  <a:lnTo>
                    <a:pt x="6628816" y="28803"/>
                  </a:lnTo>
                  <a:lnTo>
                    <a:pt x="6629489" y="22237"/>
                  </a:lnTo>
                  <a:close/>
                </a:path>
                <a:path extrusionOk="0" h="319404" w="8641080">
                  <a:moveTo>
                    <a:pt x="6953720" y="36995"/>
                  </a:moveTo>
                  <a:lnTo>
                    <a:pt x="6943687" y="33464"/>
                  </a:lnTo>
                  <a:lnTo>
                    <a:pt x="6935737" y="27724"/>
                  </a:lnTo>
                  <a:lnTo>
                    <a:pt x="6927329" y="22390"/>
                  </a:lnTo>
                  <a:lnTo>
                    <a:pt x="6915925" y="20040"/>
                  </a:lnTo>
                  <a:lnTo>
                    <a:pt x="6912089" y="20040"/>
                  </a:lnTo>
                  <a:lnTo>
                    <a:pt x="6907606" y="20688"/>
                  </a:lnTo>
                  <a:lnTo>
                    <a:pt x="6902221" y="22250"/>
                  </a:lnTo>
                  <a:lnTo>
                    <a:pt x="6905015" y="31064"/>
                  </a:lnTo>
                  <a:lnTo>
                    <a:pt x="6913461" y="37668"/>
                  </a:lnTo>
                  <a:lnTo>
                    <a:pt x="6925056" y="41808"/>
                  </a:lnTo>
                  <a:lnTo>
                    <a:pt x="6937299" y="43243"/>
                  </a:lnTo>
                  <a:lnTo>
                    <a:pt x="6945122" y="43243"/>
                  </a:lnTo>
                  <a:lnTo>
                    <a:pt x="6951713" y="41262"/>
                  </a:lnTo>
                  <a:lnTo>
                    <a:pt x="6953720" y="36995"/>
                  </a:lnTo>
                  <a:close/>
                </a:path>
                <a:path extrusionOk="0" h="319404" w="8641080">
                  <a:moveTo>
                    <a:pt x="7152564" y="118567"/>
                  </a:moveTo>
                  <a:lnTo>
                    <a:pt x="7152284" y="110693"/>
                  </a:lnTo>
                  <a:lnTo>
                    <a:pt x="7151383" y="103378"/>
                  </a:lnTo>
                  <a:lnTo>
                    <a:pt x="7148525" y="97980"/>
                  </a:lnTo>
                  <a:lnTo>
                    <a:pt x="7142404" y="95885"/>
                  </a:lnTo>
                  <a:lnTo>
                    <a:pt x="7141096" y="95885"/>
                  </a:lnTo>
                  <a:lnTo>
                    <a:pt x="7139610" y="96062"/>
                  </a:lnTo>
                  <a:lnTo>
                    <a:pt x="7137921" y="96443"/>
                  </a:lnTo>
                  <a:lnTo>
                    <a:pt x="7137921" y="111086"/>
                  </a:lnTo>
                  <a:lnTo>
                    <a:pt x="7145071" y="111086"/>
                  </a:lnTo>
                  <a:lnTo>
                    <a:pt x="7146798" y="117195"/>
                  </a:lnTo>
                  <a:lnTo>
                    <a:pt x="7152564" y="118567"/>
                  </a:lnTo>
                  <a:close/>
                </a:path>
                <a:path extrusionOk="0" h="319404" w="8641080">
                  <a:moveTo>
                    <a:pt x="7180313" y="167563"/>
                  </a:moveTo>
                  <a:lnTo>
                    <a:pt x="7174738" y="163169"/>
                  </a:lnTo>
                  <a:lnTo>
                    <a:pt x="7172388" y="169532"/>
                  </a:lnTo>
                  <a:lnTo>
                    <a:pt x="7169340" y="175475"/>
                  </a:lnTo>
                  <a:lnTo>
                    <a:pt x="7168985" y="180771"/>
                  </a:lnTo>
                  <a:lnTo>
                    <a:pt x="7174738" y="185178"/>
                  </a:lnTo>
                  <a:lnTo>
                    <a:pt x="7176910" y="178777"/>
                  </a:lnTo>
                  <a:lnTo>
                    <a:pt x="7179907" y="172834"/>
                  </a:lnTo>
                  <a:lnTo>
                    <a:pt x="7180313" y="167563"/>
                  </a:lnTo>
                  <a:close/>
                </a:path>
                <a:path extrusionOk="0" h="319404" w="8641080">
                  <a:moveTo>
                    <a:pt x="7191997" y="135382"/>
                  </a:moveTo>
                  <a:lnTo>
                    <a:pt x="7191311" y="128689"/>
                  </a:lnTo>
                  <a:lnTo>
                    <a:pt x="7188213" y="125349"/>
                  </a:lnTo>
                  <a:lnTo>
                    <a:pt x="7183069" y="125349"/>
                  </a:lnTo>
                  <a:lnTo>
                    <a:pt x="7178967" y="125349"/>
                  </a:lnTo>
                  <a:lnTo>
                    <a:pt x="7173569" y="127482"/>
                  </a:lnTo>
                  <a:lnTo>
                    <a:pt x="7167245" y="133438"/>
                  </a:lnTo>
                  <a:lnTo>
                    <a:pt x="7174357" y="137274"/>
                  </a:lnTo>
                  <a:lnTo>
                    <a:pt x="7179754" y="138722"/>
                  </a:lnTo>
                  <a:lnTo>
                    <a:pt x="7189571" y="138722"/>
                  </a:lnTo>
                  <a:lnTo>
                    <a:pt x="7191997" y="135382"/>
                  </a:lnTo>
                  <a:close/>
                </a:path>
                <a:path extrusionOk="0" h="319404" w="8641080">
                  <a:moveTo>
                    <a:pt x="7226211" y="103822"/>
                  </a:moveTo>
                  <a:lnTo>
                    <a:pt x="7224611" y="103784"/>
                  </a:lnTo>
                  <a:lnTo>
                    <a:pt x="7213054" y="103784"/>
                  </a:lnTo>
                  <a:lnTo>
                    <a:pt x="7207110" y="109753"/>
                  </a:lnTo>
                  <a:lnTo>
                    <a:pt x="7204088" y="118567"/>
                  </a:lnTo>
                  <a:lnTo>
                    <a:pt x="7205091" y="118579"/>
                  </a:lnTo>
                  <a:lnTo>
                    <a:pt x="7213028" y="117513"/>
                  </a:lnTo>
                  <a:lnTo>
                    <a:pt x="7218997" y="114490"/>
                  </a:lnTo>
                  <a:lnTo>
                    <a:pt x="7223303" y="109829"/>
                  </a:lnTo>
                  <a:lnTo>
                    <a:pt x="7226211" y="103822"/>
                  </a:lnTo>
                  <a:close/>
                </a:path>
                <a:path extrusionOk="0" h="319404" w="8641080">
                  <a:moveTo>
                    <a:pt x="7233679" y="36995"/>
                  </a:moveTo>
                  <a:lnTo>
                    <a:pt x="7222706" y="39116"/>
                  </a:lnTo>
                  <a:lnTo>
                    <a:pt x="7212736" y="42087"/>
                  </a:lnTo>
                  <a:lnTo>
                    <a:pt x="7205840" y="48107"/>
                  </a:lnTo>
                  <a:lnTo>
                    <a:pt x="7204100" y="59359"/>
                  </a:lnTo>
                  <a:lnTo>
                    <a:pt x="7206793" y="59651"/>
                  </a:lnTo>
                  <a:lnTo>
                    <a:pt x="7209371" y="59804"/>
                  </a:lnTo>
                  <a:lnTo>
                    <a:pt x="7211784" y="59804"/>
                  </a:lnTo>
                  <a:lnTo>
                    <a:pt x="7221728" y="58623"/>
                  </a:lnTo>
                  <a:lnTo>
                    <a:pt x="7229030" y="54749"/>
                  </a:lnTo>
                  <a:lnTo>
                    <a:pt x="7233183" y="47701"/>
                  </a:lnTo>
                  <a:lnTo>
                    <a:pt x="7233679" y="36995"/>
                  </a:lnTo>
                  <a:close/>
                </a:path>
                <a:path extrusionOk="0" h="319404" w="8641080">
                  <a:moveTo>
                    <a:pt x="7322248" y="35293"/>
                  </a:moveTo>
                  <a:lnTo>
                    <a:pt x="7318984" y="28549"/>
                  </a:lnTo>
                  <a:lnTo>
                    <a:pt x="7313460" y="24447"/>
                  </a:lnTo>
                  <a:lnTo>
                    <a:pt x="7306869" y="23075"/>
                  </a:lnTo>
                  <a:lnTo>
                    <a:pt x="7299858" y="23075"/>
                  </a:lnTo>
                  <a:lnTo>
                    <a:pt x="7293038" y="27597"/>
                  </a:lnTo>
                  <a:lnTo>
                    <a:pt x="7292403" y="36995"/>
                  </a:lnTo>
                  <a:lnTo>
                    <a:pt x="7300900" y="38950"/>
                  </a:lnTo>
                  <a:lnTo>
                    <a:pt x="7305319" y="45288"/>
                  </a:lnTo>
                  <a:lnTo>
                    <a:pt x="7317651" y="45288"/>
                  </a:lnTo>
                  <a:lnTo>
                    <a:pt x="7319734" y="45085"/>
                  </a:lnTo>
                  <a:lnTo>
                    <a:pt x="7322071" y="44615"/>
                  </a:lnTo>
                  <a:lnTo>
                    <a:pt x="7322248" y="35293"/>
                  </a:lnTo>
                  <a:close/>
                </a:path>
                <a:path extrusionOk="0" h="319404" w="8641080">
                  <a:moveTo>
                    <a:pt x="7918539" y="252018"/>
                  </a:moveTo>
                  <a:lnTo>
                    <a:pt x="7903819" y="252018"/>
                  </a:lnTo>
                  <a:lnTo>
                    <a:pt x="7903819" y="266877"/>
                  </a:lnTo>
                  <a:lnTo>
                    <a:pt x="7918539" y="266877"/>
                  </a:lnTo>
                  <a:lnTo>
                    <a:pt x="7918539" y="252018"/>
                  </a:lnTo>
                  <a:close/>
                </a:path>
                <a:path extrusionOk="0" h="319404" w="8641080">
                  <a:moveTo>
                    <a:pt x="7984985" y="44602"/>
                  </a:moveTo>
                  <a:lnTo>
                    <a:pt x="7979702" y="42545"/>
                  </a:lnTo>
                  <a:lnTo>
                    <a:pt x="7976997" y="37884"/>
                  </a:lnTo>
                  <a:lnTo>
                    <a:pt x="7974609" y="32893"/>
                  </a:lnTo>
                  <a:lnTo>
                    <a:pt x="7970304" y="29845"/>
                  </a:lnTo>
                  <a:lnTo>
                    <a:pt x="7968196" y="37922"/>
                  </a:lnTo>
                  <a:lnTo>
                    <a:pt x="7969859" y="45491"/>
                  </a:lnTo>
                  <a:lnTo>
                    <a:pt x="7973835" y="51092"/>
                  </a:lnTo>
                  <a:lnTo>
                    <a:pt x="7978699" y="53289"/>
                  </a:lnTo>
                  <a:lnTo>
                    <a:pt x="7981505" y="53289"/>
                  </a:lnTo>
                  <a:lnTo>
                    <a:pt x="7984020" y="50825"/>
                  </a:lnTo>
                  <a:lnTo>
                    <a:pt x="7984985" y="44602"/>
                  </a:lnTo>
                  <a:close/>
                </a:path>
                <a:path extrusionOk="0" h="319404" w="8641080">
                  <a:moveTo>
                    <a:pt x="8017421" y="47155"/>
                  </a:moveTo>
                  <a:lnTo>
                    <a:pt x="8015491" y="43548"/>
                  </a:lnTo>
                  <a:lnTo>
                    <a:pt x="8011757" y="43548"/>
                  </a:lnTo>
                  <a:lnTo>
                    <a:pt x="8008823" y="43548"/>
                  </a:lnTo>
                  <a:lnTo>
                    <a:pt x="8004759" y="45770"/>
                  </a:lnTo>
                  <a:lnTo>
                    <a:pt x="7999654" y="51968"/>
                  </a:lnTo>
                  <a:lnTo>
                    <a:pt x="8004467" y="56349"/>
                  </a:lnTo>
                  <a:lnTo>
                    <a:pt x="8008252" y="57988"/>
                  </a:lnTo>
                  <a:lnTo>
                    <a:pt x="8015262" y="57988"/>
                  </a:lnTo>
                  <a:lnTo>
                    <a:pt x="8017307" y="54381"/>
                  </a:lnTo>
                  <a:lnTo>
                    <a:pt x="8017421" y="47155"/>
                  </a:lnTo>
                  <a:close/>
                </a:path>
                <a:path extrusionOk="0" h="319404" w="8641080">
                  <a:moveTo>
                    <a:pt x="8095462" y="237261"/>
                  </a:moveTo>
                  <a:lnTo>
                    <a:pt x="8088655" y="234924"/>
                  </a:lnTo>
                  <a:lnTo>
                    <a:pt x="8073288" y="224688"/>
                  </a:lnTo>
                  <a:lnTo>
                    <a:pt x="8066227" y="222364"/>
                  </a:lnTo>
                  <a:lnTo>
                    <a:pt x="8063065" y="222364"/>
                  </a:lnTo>
                  <a:lnTo>
                    <a:pt x="8060410" y="224345"/>
                  </a:lnTo>
                  <a:lnTo>
                    <a:pt x="8058632" y="229768"/>
                  </a:lnTo>
                  <a:lnTo>
                    <a:pt x="8061833" y="234696"/>
                  </a:lnTo>
                  <a:lnTo>
                    <a:pt x="8067942" y="240118"/>
                  </a:lnTo>
                  <a:lnTo>
                    <a:pt x="8075689" y="244513"/>
                  </a:lnTo>
                  <a:lnTo>
                    <a:pt x="8083766" y="246316"/>
                  </a:lnTo>
                  <a:lnTo>
                    <a:pt x="8088706" y="246316"/>
                  </a:lnTo>
                  <a:lnTo>
                    <a:pt x="8093075" y="243878"/>
                  </a:lnTo>
                  <a:lnTo>
                    <a:pt x="8095462" y="237261"/>
                  </a:lnTo>
                  <a:close/>
                </a:path>
                <a:path extrusionOk="0" h="319404" w="8641080">
                  <a:moveTo>
                    <a:pt x="8456320" y="289115"/>
                  </a:moveTo>
                  <a:lnTo>
                    <a:pt x="8450250" y="287985"/>
                  </a:lnTo>
                  <a:lnTo>
                    <a:pt x="8445487" y="287528"/>
                  </a:lnTo>
                  <a:lnTo>
                    <a:pt x="8441804" y="287528"/>
                  </a:lnTo>
                  <a:lnTo>
                    <a:pt x="8433283" y="287528"/>
                  </a:lnTo>
                  <a:lnTo>
                    <a:pt x="8430641" y="290017"/>
                  </a:lnTo>
                  <a:lnTo>
                    <a:pt x="8432190" y="294982"/>
                  </a:lnTo>
                  <a:lnTo>
                    <a:pt x="8436394" y="297472"/>
                  </a:lnTo>
                  <a:lnTo>
                    <a:pt x="8446300" y="297472"/>
                  </a:lnTo>
                  <a:lnTo>
                    <a:pt x="8451875" y="295338"/>
                  </a:lnTo>
                  <a:lnTo>
                    <a:pt x="8456320" y="289115"/>
                  </a:lnTo>
                  <a:close/>
                </a:path>
                <a:path extrusionOk="0" h="319404" w="8641080">
                  <a:moveTo>
                    <a:pt x="8640458" y="0"/>
                  </a:moveTo>
                  <a:lnTo>
                    <a:pt x="8625738" y="0"/>
                  </a:lnTo>
                  <a:lnTo>
                    <a:pt x="8625738" y="14986"/>
                  </a:lnTo>
                  <a:lnTo>
                    <a:pt x="8640458" y="14986"/>
                  </a:lnTo>
                  <a:lnTo>
                    <a:pt x="8640458" y="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20" name="Google Shape;9520;gefe2f4b35a_0_4785"/>
            <p:cNvSpPr/>
            <p:nvPr/>
          </p:nvSpPr>
          <p:spPr>
            <a:xfrm>
              <a:off x="1993" y="8419744"/>
              <a:ext cx="8557895" cy="266065"/>
            </a:xfrm>
            <a:custGeom>
              <a:rect b="b" l="l" r="r" t="t"/>
              <a:pathLst>
                <a:path extrusionOk="0" h="266065" w="8557895">
                  <a:moveTo>
                    <a:pt x="11480" y="18072"/>
                  </a:moveTo>
                  <a:lnTo>
                    <a:pt x="5740" y="13665"/>
                  </a:lnTo>
                  <a:lnTo>
                    <a:pt x="3403" y="20078"/>
                  </a:lnTo>
                  <a:lnTo>
                    <a:pt x="355" y="25996"/>
                  </a:lnTo>
                  <a:lnTo>
                    <a:pt x="0" y="31229"/>
                  </a:lnTo>
                  <a:lnTo>
                    <a:pt x="5740" y="35547"/>
                  </a:lnTo>
                  <a:lnTo>
                    <a:pt x="8077" y="29273"/>
                  </a:lnTo>
                  <a:lnTo>
                    <a:pt x="11125" y="23355"/>
                  </a:lnTo>
                  <a:lnTo>
                    <a:pt x="11480" y="18072"/>
                  </a:lnTo>
                  <a:close/>
                </a:path>
                <a:path extrusionOk="0" h="266065" w="8557895">
                  <a:moveTo>
                    <a:pt x="300418" y="132003"/>
                  </a:moveTo>
                  <a:lnTo>
                    <a:pt x="299745" y="132003"/>
                  </a:lnTo>
                  <a:lnTo>
                    <a:pt x="291668" y="133083"/>
                  </a:lnTo>
                  <a:lnTo>
                    <a:pt x="285572" y="136131"/>
                  </a:lnTo>
                  <a:lnTo>
                    <a:pt x="281190" y="140830"/>
                  </a:lnTo>
                  <a:lnTo>
                    <a:pt x="278231" y="146875"/>
                  </a:lnTo>
                  <a:lnTo>
                    <a:pt x="279552" y="146888"/>
                  </a:lnTo>
                  <a:lnTo>
                    <a:pt x="287362" y="145808"/>
                  </a:lnTo>
                  <a:lnTo>
                    <a:pt x="293255" y="142786"/>
                  </a:lnTo>
                  <a:lnTo>
                    <a:pt x="297522" y="138087"/>
                  </a:lnTo>
                  <a:lnTo>
                    <a:pt x="300418" y="132003"/>
                  </a:lnTo>
                  <a:close/>
                </a:path>
                <a:path extrusionOk="0" h="266065" w="8557895">
                  <a:moveTo>
                    <a:pt x="337210" y="132003"/>
                  </a:moveTo>
                  <a:lnTo>
                    <a:pt x="322554" y="132003"/>
                  </a:lnTo>
                  <a:lnTo>
                    <a:pt x="322554" y="146862"/>
                  </a:lnTo>
                  <a:lnTo>
                    <a:pt x="337210" y="146862"/>
                  </a:lnTo>
                  <a:lnTo>
                    <a:pt x="337210" y="132003"/>
                  </a:lnTo>
                  <a:close/>
                </a:path>
                <a:path extrusionOk="0" h="266065" w="8557895">
                  <a:moveTo>
                    <a:pt x="388708" y="87871"/>
                  </a:moveTo>
                  <a:lnTo>
                    <a:pt x="382117" y="84988"/>
                  </a:lnTo>
                  <a:lnTo>
                    <a:pt x="377291" y="80492"/>
                  </a:lnTo>
                  <a:lnTo>
                    <a:pt x="372643" y="75869"/>
                  </a:lnTo>
                  <a:lnTo>
                    <a:pt x="366560" y="72669"/>
                  </a:lnTo>
                  <a:lnTo>
                    <a:pt x="367817" y="88785"/>
                  </a:lnTo>
                  <a:lnTo>
                    <a:pt x="365480" y="101320"/>
                  </a:lnTo>
                  <a:lnTo>
                    <a:pt x="360006" y="110667"/>
                  </a:lnTo>
                  <a:lnTo>
                    <a:pt x="351866" y="117259"/>
                  </a:lnTo>
                  <a:lnTo>
                    <a:pt x="355727" y="117525"/>
                  </a:lnTo>
                  <a:lnTo>
                    <a:pt x="357530" y="117525"/>
                  </a:lnTo>
                  <a:lnTo>
                    <a:pt x="370674" y="115582"/>
                  </a:lnTo>
                  <a:lnTo>
                    <a:pt x="380149" y="109867"/>
                  </a:lnTo>
                  <a:lnTo>
                    <a:pt x="386105" y="100571"/>
                  </a:lnTo>
                  <a:lnTo>
                    <a:pt x="388708" y="87871"/>
                  </a:lnTo>
                  <a:close/>
                </a:path>
                <a:path extrusionOk="0" h="266065" w="8557895">
                  <a:moveTo>
                    <a:pt x="425551" y="6184"/>
                  </a:moveTo>
                  <a:lnTo>
                    <a:pt x="421246" y="1752"/>
                  </a:lnTo>
                  <a:lnTo>
                    <a:pt x="416953" y="0"/>
                  </a:lnTo>
                  <a:lnTo>
                    <a:pt x="412750" y="0"/>
                  </a:lnTo>
                  <a:lnTo>
                    <a:pt x="404101" y="2247"/>
                  </a:lnTo>
                  <a:lnTo>
                    <a:pt x="395897" y="7759"/>
                  </a:lnTo>
                  <a:lnTo>
                    <a:pt x="388315" y="14617"/>
                  </a:lnTo>
                  <a:lnTo>
                    <a:pt x="381533" y="20942"/>
                  </a:lnTo>
                  <a:lnTo>
                    <a:pt x="387413" y="20942"/>
                  </a:lnTo>
                  <a:lnTo>
                    <a:pt x="393649" y="21297"/>
                  </a:lnTo>
                  <a:lnTo>
                    <a:pt x="399529" y="21297"/>
                  </a:lnTo>
                  <a:lnTo>
                    <a:pt x="409282" y="20777"/>
                  </a:lnTo>
                  <a:lnTo>
                    <a:pt x="417436" y="18669"/>
                  </a:lnTo>
                  <a:lnTo>
                    <a:pt x="423151" y="14084"/>
                  </a:lnTo>
                  <a:lnTo>
                    <a:pt x="425551" y="6184"/>
                  </a:lnTo>
                  <a:close/>
                </a:path>
                <a:path extrusionOk="0" h="266065" w="8557895">
                  <a:moveTo>
                    <a:pt x="700290" y="95491"/>
                  </a:moveTo>
                  <a:lnTo>
                    <a:pt x="698055" y="90411"/>
                  </a:lnTo>
                  <a:lnTo>
                    <a:pt x="692962" y="87325"/>
                  </a:lnTo>
                  <a:lnTo>
                    <a:pt x="686638" y="86283"/>
                  </a:lnTo>
                  <a:lnTo>
                    <a:pt x="680554" y="86283"/>
                  </a:lnTo>
                  <a:lnTo>
                    <a:pt x="674992" y="89128"/>
                  </a:lnTo>
                  <a:lnTo>
                    <a:pt x="676173" y="95021"/>
                  </a:lnTo>
                  <a:lnTo>
                    <a:pt x="680466" y="95491"/>
                  </a:lnTo>
                  <a:lnTo>
                    <a:pt x="684784" y="96177"/>
                  </a:lnTo>
                  <a:lnTo>
                    <a:pt x="683374" y="102514"/>
                  </a:lnTo>
                  <a:lnTo>
                    <a:pt x="698042" y="102514"/>
                  </a:lnTo>
                  <a:lnTo>
                    <a:pt x="700290" y="95491"/>
                  </a:lnTo>
                  <a:close/>
                </a:path>
                <a:path extrusionOk="0" h="266065" w="8557895">
                  <a:moveTo>
                    <a:pt x="818019" y="136728"/>
                  </a:moveTo>
                  <a:lnTo>
                    <a:pt x="816038" y="124866"/>
                  </a:lnTo>
                  <a:lnTo>
                    <a:pt x="793889" y="124866"/>
                  </a:lnTo>
                  <a:lnTo>
                    <a:pt x="793889" y="146875"/>
                  </a:lnTo>
                  <a:lnTo>
                    <a:pt x="808545" y="146875"/>
                  </a:lnTo>
                  <a:lnTo>
                    <a:pt x="809129" y="137541"/>
                  </a:lnTo>
                  <a:lnTo>
                    <a:pt x="818019" y="136728"/>
                  </a:lnTo>
                  <a:close/>
                </a:path>
                <a:path extrusionOk="0" h="266065" w="8557895">
                  <a:moveTo>
                    <a:pt x="823493" y="58026"/>
                  </a:moveTo>
                  <a:lnTo>
                    <a:pt x="822947" y="54241"/>
                  </a:lnTo>
                  <a:lnTo>
                    <a:pt x="822464" y="50469"/>
                  </a:lnTo>
                  <a:lnTo>
                    <a:pt x="818311" y="50469"/>
                  </a:lnTo>
                  <a:lnTo>
                    <a:pt x="817651" y="50469"/>
                  </a:lnTo>
                  <a:lnTo>
                    <a:pt x="816889" y="50558"/>
                  </a:lnTo>
                  <a:lnTo>
                    <a:pt x="816038" y="50774"/>
                  </a:lnTo>
                  <a:lnTo>
                    <a:pt x="812812" y="56680"/>
                  </a:lnTo>
                  <a:lnTo>
                    <a:pt x="805599" y="58648"/>
                  </a:lnTo>
                  <a:lnTo>
                    <a:pt x="798068" y="60350"/>
                  </a:lnTo>
                  <a:lnTo>
                    <a:pt x="793889" y="65405"/>
                  </a:lnTo>
                  <a:lnTo>
                    <a:pt x="795985" y="65214"/>
                  </a:lnTo>
                  <a:lnTo>
                    <a:pt x="802284" y="65214"/>
                  </a:lnTo>
                  <a:lnTo>
                    <a:pt x="816063" y="72771"/>
                  </a:lnTo>
                  <a:lnTo>
                    <a:pt x="821982" y="72771"/>
                  </a:lnTo>
                  <a:lnTo>
                    <a:pt x="823493" y="72656"/>
                  </a:lnTo>
                  <a:lnTo>
                    <a:pt x="823493" y="58026"/>
                  </a:lnTo>
                  <a:close/>
                </a:path>
                <a:path extrusionOk="0" h="266065" w="8557895">
                  <a:moveTo>
                    <a:pt x="1119200" y="72428"/>
                  </a:moveTo>
                  <a:lnTo>
                    <a:pt x="1115402" y="67208"/>
                  </a:lnTo>
                  <a:lnTo>
                    <a:pt x="1108214" y="64312"/>
                  </a:lnTo>
                  <a:lnTo>
                    <a:pt x="1099121" y="63423"/>
                  </a:lnTo>
                  <a:lnTo>
                    <a:pt x="1086116" y="64897"/>
                  </a:lnTo>
                  <a:lnTo>
                    <a:pt x="1076198" y="68757"/>
                  </a:lnTo>
                  <a:lnTo>
                    <a:pt x="1073289" y="74168"/>
                  </a:lnTo>
                  <a:lnTo>
                    <a:pt x="1081316" y="80276"/>
                  </a:lnTo>
                  <a:lnTo>
                    <a:pt x="1083030" y="74396"/>
                  </a:lnTo>
                  <a:lnTo>
                    <a:pt x="1085151" y="72390"/>
                  </a:lnTo>
                  <a:lnTo>
                    <a:pt x="1090510" y="72390"/>
                  </a:lnTo>
                  <a:lnTo>
                    <a:pt x="1093838" y="74815"/>
                  </a:lnTo>
                  <a:lnTo>
                    <a:pt x="1101534" y="79679"/>
                  </a:lnTo>
                  <a:lnTo>
                    <a:pt x="1105928" y="82105"/>
                  </a:lnTo>
                  <a:lnTo>
                    <a:pt x="1113167" y="82105"/>
                  </a:lnTo>
                  <a:lnTo>
                    <a:pt x="1115580" y="81584"/>
                  </a:lnTo>
                  <a:lnTo>
                    <a:pt x="1118133" y="80276"/>
                  </a:lnTo>
                  <a:lnTo>
                    <a:pt x="1119200" y="72428"/>
                  </a:lnTo>
                  <a:close/>
                </a:path>
                <a:path extrusionOk="0" h="266065" w="8557895">
                  <a:moveTo>
                    <a:pt x="1147521" y="117259"/>
                  </a:moveTo>
                  <a:lnTo>
                    <a:pt x="1137043" y="119735"/>
                  </a:lnTo>
                  <a:lnTo>
                    <a:pt x="1126477" y="122047"/>
                  </a:lnTo>
                  <a:lnTo>
                    <a:pt x="1117219" y="125653"/>
                  </a:lnTo>
                  <a:lnTo>
                    <a:pt x="1110653" y="132003"/>
                  </a:lnTo>
                  <a:lnTo>
                    <a:pt x="1115021" y="136664"/>
                  </a:lnTo>
                  <a:lnTo>
                    <a:pt x="1119581" y="138595"/>
                  </a:lnTo>
                  <a:lnTo>
                    <a:pt x="1123988" y="138595"/>
                  </a:lnTo>
                  <a:lnTo>
                    <a:pt x="1131531" y="136753"/>
                  </a:lnTo>
                  <a:lnTo>
                    <a:pt x="1138275" y="131902"/>
                  </a:lnTo>
                  <a:lnTo>
                    <a:pt x="1143762" y="125069"/>
                  </a:lnTo>
                  <a:lnTo>
                    <a:pt x="1147521" y="117259"/>
                  </a:lnTo>
                  <a:close/>
                </a:path>
                <a:path extrusionOk="0" h="266065" w="8557895">
                  <a:moveTo>
                    <a:pt x="1213688" y="109778"/>
                  </a:moveTo>
                  <a:lnTo>
                    <a:pt x="1207820" y="108724"/>
                  </a:lnTo>
                  <a:lnTo>
                    <a:pt x="1203159" y="108292"/>
                  </a:lnTo>
                  <a:lnTo>
                    <a:pt x="1199527" y="108292"/>
                  </a:lnTo>
                  <a:lnTo>
                    <a:pt x="1190815" y="108292"/>
                  </a:lnTo>
                  <a:lnTo>
                    <a:pt x="1188046" y="110782"/>
                  </a:lnTo>
                  <a:lnTo>
                    <a:pt x="1189456" y="115785"/>
                  </a:lnTo>
                  <a:lnTo>
                    <a:pt x="1193622" y="118275"/>
                  </a:lnTo>
                  <a:lnTo>
                    <a:pt x="1203553" y="118275"/>
                  </a:lnTo>
                  <a:lnTo>
                    <a:pt x="1209192" y="116116"/>
                  </a:lnTo>
                  <a:lnTo>
                    <a:pt x="1213688" y="109778"/>
                  </a:lnTo>
                  <a:close/>
                </a:path>
                <a:path extrusionOk="0" h="266065" w="8557895">
                  <a:moveTo>
                    <a:pt x="1303959" y="147421"/>
                  </a:moveTo>
                  <a:lnTo>
                    <a:pt x="1301076" y="139509"/>
                  </a:lnTo>
                  <a:lnTo>
                    <a:pt x="1295831" y="139509"/>
                  </a:lnTo>
                  <a:lnTo>
                    <a:pt x="1294815" y="139611"/>
                  </a:lnTo>
                  <a:lnTo>
                    <a:pt x="1292250" y="146189"/>
                  </a:lnTo>
                  <a:lnTo>
                    <a:pt x="1289113" y="152247"/>
                  </a:lnTo>
                  <a:lnTo>
                    <a:pt x="1286941" y="159372"/>
                  </a:lnTo>
                  <a:lnTo>
                    <a:pt x="1287310" y="169113"/>
                  </a:lnTo>
                  <a:lnTo>
                    <a:pt x="1289799" y="170535"/>
                  </a:lnTo>
                  <a:lnTo>
                    <a:pt x="1291971" y="171157"/>
                  </a:lnTo>
                  <a:lnTo>
                    <a:pt x="1300619" y="171157"/>
                  </a:lnTo>
                  <a:lnTo>
                    <a:pt x="1303731" y="163245"/>
                  </a:lnTo>
                  <a:lnTo>
                    <a:pt x="1303959" y="147421"/>
                  </a:lnTo>
                  <a:close/>
                </a:path>
                <a:path extrusionOk="0" h="266065" w="8557895">
                  <a:moveTo>
                    <a:pt x="1416837" y="116344"/>
                  </a:moveTo>
                  <a:lnTo>
                    <a:pt x="1405318" y="109778"/>
                  </a:lnTo>
                  <a:lnTo>
                    <a:pt x="1402245" y="117805"/>
                  </a:lnTo>
                  <a:lnTo>
                    <a:pt x="1395907" y="122618"/>
                  </a:lnTo>
                  <a:lnTo>
                    <a:pt x="1390611" y="128473"/>
                  </a:lnTo>
                  <a:lnTo>
                    <a:pt x="1390624" y="139611"/>
                  </a:lnTo>
                  <a:lnTo>
                    <a:pt x="1391983" y="139649"/>
                  </a:lnTo>
                  <a:lnTo>
                    <a:pt x="1406359" y="135610"/>
                  </a:lnTo>
                  <a:lnTo>
                    <a:pt x="1415910" y="126390"/>
                  </a:lnTo>
                  <a:lnTo>
                    <a:pt x="1416837" y="116344"/>
                  </a:lnTo>
                  <a:close/>
                </a:path>
                <a:path extrusionOk="0" h="266065" w="8557895">
                  <a:moveTo>
                    <a:pt x="1425460" y="148856"/>
                  </a:moveTo>
                  <a:lnTo>
                    <a:pt x="1419999" y="139611"/>
                  </a:lnTo>
                  <a:lnTo>
                    <a:pt x="1414030" y="150139"/>
                  </a:lnTo>
                  <a:lnTo>
                    <a:pt x="1396580" y="165887"/>
                  </a:lnTo>
                  <a:lnTo>
                    <a:pt x="1390611" y="176593"/>
                  </a:lnTo>
                  <a:lnTo>
                    <a:pt x="1393278" y="177457"/>
                  </a:lnTo>
                  <a:lnTo>
                    <a:pt x="1395857" y="177838"/>
                  </a:lnTo>
                  <a:lnTo>
                    <a:pt x="1398320" y="177838"/>
                  </a:lnTo>
                  <a:lnTo>
                    <a:pt x="1412862" y="172961"/>
                  </a:lnTo>
                  <a:lnTo>
                    <a:pt x="1422488" y="161632"/>
                  </a:lnTo>
                  <a:lnTo>
                    <a:pt x="1425460" y="148856"/>
                  </a:lnTo>
                  <a:close/>
                </a:path>
                <a:path extrusionOk="0" h="266065" w="8557895">
                  <a:moveTo>
                    <a:pt x="1581975" y="146862"/>
                  </a:moveTo>
                  <a:lnTo>
                    <a:pt x="1560068" y="146862"/>
                  </a:lnTo>
                  <a:lnTo>
                    <a:pt x="1560068" y="161963"/>
                  </a:lnTo>
                  <a:lnTo>
                    <a:pt x="1581975" y="161963"/>
                  </a:lnTo>
                  <a:lnTo>
                    <a:pt x="1581975" y="146862"/>
                  </a:lnTo>
                  <a:close/>
                </a:path>
                <a:path extrusionOk="0" h="266065" w="8557895">
                  <a:moveTo>
                    <a:pt x="1596974" y="6184"/>
                  </a:moveTo>
                  <a:lnTo>
                    <a:pt x="1595678" y="6350"/>
                  </a:lnTo>
                  <a:lnTo>
                    <a:pt x="1590433" y="6413"/>
                  </a:lnTo>
                  <a:lnTo>
                    <a:pt x="1580235" y="5715"/>
                  </a:lnTo>
                  <a:lnTo>
                    <a:pt x="1577873" y="5715"/>
                  </a:lnTo>
                  <a:lnTo>
                    <a:pt x="1569313" y="5715"/>
                  </a:lnTo>
                  <a:lnTo>
                    <a:pt x="1563090" y="8013"/>
                  </a:lnTo>
                  <a:lnTo>
                    <a:pt x="1567268" y="20942"/>
                  </a:lnTo>
                  <a:lnTo>
                    <a:pt x="1570075" y="21259"/>
                  </a:lnTo>
                  <a:lnTo>
                    <a:pt x="1572704" y="21424"/>
                  </a:lnTo>
                  <a:lnTo>
                    <a:pt x="1575168" y="21424"/>
                  </a:lnTo>
                  <a:lnTo>
                    <a:pt x="1583639" y="20561"/>
                  </a:lnTo>
                  <a:lnTo>
                    <a:pt x="1590205" y="17881"/>
                  </a:lnTo>
                  <a:lnTo>
                    <a:pt x="1594700" y="13144"/>
                  </a:lnTo>
                  <a:lnTo>
                    <a:pt x="1596974" y="6184"/>
                  </a:lnTo>
                  <a:close/>
                </a:path>
                <a:path extrusionOk="0" h="266065" w="8557895">
                  <a:moveTo>
                    <a:pt x="1655584" y="58026"/>
                  </a:moveTo>
                  <a:lnTo>
                    <a:pt x="1651063" y="53365"/>
                  </a:lnTo>
                  <a:lnTo>
                    <a:pt x="1641690" y="50330"/>
                  </a:lnTo>
                  <a:lnTo>
                    <a:pt x="1632686" y="50330"/>
                  </a:lnTo>
                  <a:lnTo>
                    <a:pt x="1623479" y="51536"/>
                  </a:lnTo>
                  <a:lnTo>
                    <a:pt x="1615960" y="55410"/>
                  </a:lnTo>
                  <a:lnTo>
                    <a:pt x="1611528" y="62331"/>
                  </a:lnTo>
                  <a:lnTo>
                    <a:pt x="1611579" y="72669"/>
                  </a:lnTo>
                  <a:lnTo>
                    <a:pt x="1625117" y="71628"/>
                  </a:lnTo>
                  <a:lnTo>
                    <a:pt x="1637284" y="69100"/>
                  </a:lnTo>
                  <a:lnTo>
                    <a:pt x="1647609" y="64706"/>
                  </a:lnTo>
                  <a:lnTo>
                    <a:pt x="1655584" y="58026"/>
                  </a:lnTo>
                  <a:close/>
                </a:path>
                <a:path extrusionOk="0" h="266065" w="8557895">
                  <a:moveTo>
                    <a:pt x="1670596" y="87871"/>
                  </a:moveTo>
                  <a:lnTo>
                    <a:pt x="1662493" y="88976"/>
                  </a:lnTo>
                  <a:lnTo>
                    <a:pt x="1656029" y="91109"/>
                  </a:lnTo>
                  <a:lnTo>
                    <a:pt x="1650580" y="93192"/>
                  </a:lnTo>
                  <a:lnTo>
                    <a:pt x="1645526" y="94119"/>
                  </a:lnTo>
                  <a:lnTo>
                    <a:pt x="1642071" y="94119"/>
                  </a:lnTo>
                  <a:lnTo>
                    <a:pt x="1638439" y="92557"/>
                  </a:lnTo>
                  <a:lnTo>
                    <a:pt x="1633753" y="87871"/>
                  </a:lnTo>
                  <a:lnTo>
                    <a:pt x="1634998" y="97447"/>
                  </a:lnTo>
                  <a:lnTo>
                    <a:pt x="1637652" y="105765"/>
                  </a:lnTo>
                  <a:lnTo>
                    <a:pt x="1642021" y="112471"/>
                  </a:lnTo>
                  <a:lnTo>
                    <a:pt x="1648447" y="117259"/>
                  </a:lnTo>
                  <a:lnTo>
                    <a:pt x="1651812" y="107823"/>
                  </a:lnTo>
                  <a:lnTo>
                    <a:pt x="1661033" y="104165"/>
                  </a:lnTo>
                  <a:lnTo>
                    <a:pt x="1669491" y="99707"/>
                  </a:lnTo>
                  <a:lnTo>
                    <a:pt x="1670596" y="87871"/>
                  </a:lnTo>
                  <a:close/>
                </a:path>
                <a:path extrusionOk="0" h="266065" w="8557895">
                  <a:moveTo>
                    <a:pt x="1687017" y="197370"/>
                  </a:moveTo>
                  <a:lnTo>
                    <a:pt x="1684693" y="191198"/>
                  </a:lnTo>
                  <a:lnTo>
                    <a:pt x="1679308" y="191198"/>
                  </a:lnTo>
                  <a:lnTo>
                    <a:pt x="1678813" y="191198"/>
                  </a:lnTo>
                  <a:lnTo>
                    <a:pt x="1678292" y="191249"/>
                  </a:lnTo>
                  <a:lnTo>
                    <a:pt x="1677746" y="191363"/>
                  </a:lnTo>
                  <a:lnTo>
                    <a:pt x="1677530" y="195478"/>
                  </a:lnTo>
                  <a:lnTo>
                    <a:pt x="1677060" y="199136"/>
                  </a:lnTo>
                  <a:lnTo>
                    <a:pt x="1671891" y="199136"/>
                  </a:lnTo>
                  <a:lnTo>
                    <a:pt x="1670596" y="198970"/>
                  </a:lnTo>
                  <a:lnTo>
                    <a:pt x="1670596" y="213601"/>
                  </a:lnTo>
                  <a:lnTo>
                    <a:pt x="1673047" y="215201"/>
                  </a:lnTo>
                  <a:lnTo>
                    <a:pt x="1675231" y="215887"/>
                  </a:lnTo>
                  <a:lnTo>
                    <a:pt x="1682877" y="215887"/>
                  </a:lnTo>
                  <a:lnTo>
                    <a:pt x="1686102" y="209715"/>
                  </a:lnTo>
                  <a:lnTo>
                    <a:pt x="1687017" y="197370"/>
                  </a:lnTo>
                  <a:close/>
                </a:path>
                <a:path extrusionOk="0" h="266065" w="8557895">
                  <a:moveTo>
                    <a:pt x="1700898" y="122821"/>
                  </a:moveTo>
                  <a:lnTo>
                    <a:pt x="1699971" y="117259"/>
                  </a:lnTo>
                  <a:lnTo>
                    <a:pt x="1698129" y="115697"/>
                  </a:lnTo>
                  <a:lnTo>
                    <a:pt x="1695716" y="115074"/>
                  </a:lnTo>
                  <a:lnTo>
                    <a:pt x="1693062" y="115074"/>
                  </a:lnTo>
                  <a:lnTo>
                    <a:pt x="1683943" y="115074"/>
                  </a:lnTo>
                  <a:lnTo>
                    <a:pt x="1671916" y="122453"/>
                  </a:lnTo>
                  <a:lnTo>
                    <a:pt x="1666417" y="132702"/>
                  </a:lnTo>
                  <a:lnTo>
                    <a:pt x="1669427" y="135572"/>
                  </a:lnTo>
                  <a:lnTo>
                    <a:pt x="1674952" y="135572"/>
                  </a:lnTo>
                  <a:lnTo>
                    <a:pt x="1684667" y="133604"/>
                  </a:lnTo>
                  <a:lnTo>
                    <a:pt x="1694561" y="128816"/>
                  </a:lnTo>
                  <a:lnTo>
                    <a:pt x="1700898" y="122821"/>
                  </a:lnTo>
                  <a:close/>
                </a:path>
                <a:path extrusionOk="0" h="266065" w="8557895">
                  <a:moveTo>
                    <a:pt x="1810359" y="101155"/>
                  </a:moveTo>
                  <a:lnTo>
                    <a:pt x="1802942" y="95008"/>
                  </a:lnTo>
                  <a:lnTo>
                    <a:pt x="1798967" y="102082"/>
                  </a:lnTo>
                  <a:lnTo>
                    <a:pt x="1790928" y="105067"/>
                  </a:lnTo>
                  <a:lnTo>
                    <a:pt x="1783435" y="108585"/>
                  </a:lnTo>
                  <a:lnTo>
                    <a:pt x="1781048" y="117259"/>
                  </a:lnTo>
                  <a:lnTo>
                    <a:pt x="1783638" y="118364"/>
                  </a:lnTo>
                  <a:lnTo>
                    <a:pt x="1786331" y="118846"/>
                  </a:lnTo>
                  <a:lnTo>
                    <a:pt x="1788985" y="118846"/>
                  </a:lnTo>
                  <a:lnTo>
                    <a:pt x="1800466" y="115938"/>
                  </a:lnTo>
                  <a:lnTo>
                    <a:pt x="1808556" y="109080"/>
                  </a:lnTo>
                  <a:lnTo>
                    <a:pt x="1810359" y="101155"/>
                  </a:lnTo>
                  <a:close/>
                </a:path>
                <a:path extrusionOk="0" h="266065" w="8557895">
                  <a:moveTo>
                    <a:pt x="1913458" y="95008"/>
                  </a:moveTo>
                  <a:lnTo>
                    <a:pt x="1898764" y="95008"/>
                  </a:lnTo>
                  <a:lnTo>
                    <a:pt x="1898764" y="109766"/>
                  </a:lnTo>
                  <a:lnTo>
                    <a:pt x="1913458" y="109766"/>
                  </a:lnTo>
                  <a:lnTo>
                    <a:pt x="1913458" y="95008"/>
                  </a:lnTo>
                  <a:close/>
                </a:path>
                <a:path extrusionOk="0" h="266065" w="8557895">
                  <a:moveTo>
                    <a:pt x="1971141" y="98577"/>
                  </a:moveTo>
                  <a:lnTo>
                    <a:pt x="1965998" y="90716"/>
                  </a:lnTo>
                  <a:lnTo>
                    <a:pt x="1954999" y="87490"/>
                  </a:lnTo>
                  <a:lnTo>
                    <a:pt x="1953514" y="87490"/>
                  </a:lnTo>
                  <a:lnTo>
                    <a:pt x="1951926" y="87617"/>
                  </a:lnTo>
                  <a:lnTo>
                    <a:pt x="1950224" y="87871"/>
                  </a:lnTo>
                  <a:lnTo>
                    <a:pt x="1951672" y="97447"/>
                  </a:lnTo>
                  <a:lnTo>
                    <a:pt x="1954428" y="105752"/>
                  </a:lnTo>
                  <a:lnTo>
                    <a:pt x="1958835" y="112471"/>
                  </a:lnTo>
                  <a:lnTo>
                    <a:pt x="1965223" y="117259"/>
                  </a:lnTo>
                  <a:lnTo>
                    <a:pt x="1970773" y="108331"/>
                  </a:lnTo>
                  <a:lnTo>
                    <a:pt x="1971141" y="98577"/>
                  </a:lnTo>
                  <a:close/>
                </a:path>
                <a:path extrusionOk="0" h="266065" w="8557895">
                  <a:moveTo>
                    <a:pt x="1979942" y="169125"/>
                  </a:moveTo>
                  <a:lnTo>
                    <a:pt x="1979637" y="165354"/>
                  </a:lnTo>
                  <a:lnTo>
                    <a:pt x="1978964" y="161671"/>
                  </a:lnTo>
                  <a:lnTo>
                    <a:pt x="1974773" y="161671"/>
                  </a:lnTo>
                  <a:lnTo>
                    <a:pt x="1974088" y="161671"/>
                  </a:lnTo>
                  <a:lnTo>
                    <a:pt x="1972449" y="161975"/>
                  </a:lnTo>
                  <a:lnTo>
                    <a:pt x="1970201" y="166522"/>
                  </a:lnTo>
                  <a:lnTo>
                    <a:pt x="1967115" y="167843"/>
                  </a:lnTo>
                  <a:lnTo>
                    <a:pt x="1961184" y="167843"/>
                  </a:lnTo>
                  <a:lnTo>
                    <a:pt x="1950478" y="165227"/>
                  </a:lnTo>
                  <a:lnTo>
                    <a:pt x="1943011" y="165227"/>
                  </a:lnTo>
                  <a:lnTo>
                    <a:pt x="1938553" y="167563"/>
                  </a:lnTo>
                  <a:lnTo>
                    <a:pt x="1935594" y="176606"/>
                  </a:lnTo>
                  <a:lnTo>
                    <a:pt x="1938616" y="175882"/>
                  </a:lnTo>
                  <a:lnTo>
                    <a:pt x="1941207" y="175577"/>
                  </a:lnTo>
                  <a:lnTo>
                    <a:pt x="1949805" y="175577"/>
                  </a:lnTo>
                  <a:lnTo>
                    <a:pt x="1965604" y="184823"/>
                  </a:lnTo>
                  <a:lnTo>
                    <a:pt x="1974202" y="184823"/>
                  </a:lnTo>
                  <a:lnTo>
                    <a:pt x="1976856" y="184492"/>
                  </a:lnTo>
                  <a:lnTo>
                    <a:pt x="1979942" y="183743"/>
                  </a:lnTo>
                  <a:lnTo>
                    <a:pt x="1979942" y="169125"/>
                  </a:lnTo>
                  <a:close/>
                </a:path>
                <a:path extrusionOk="0" h="266065" w="8557895">
                  <a:moveTo>
                    <a:pt x="1994573" y="65405"/>
                  </a:moveTo>
                  <a:lnTo>
                    <a:pt x="1992820" y="65366"/>
                  </a:lnTo>
                  <a:lnTo>
                    <a:pt x="1986775" y="65366"/>
                  </a:lnTo>
                  <a:lnTo>
                    <a:pt x="1983244" y="66687"/>
                  </a:lnTo>
                  <a:lnTo>
                    <a:pt x="1978164" y="69329"/>
                  </a:lnTo>
                  <a:lnTo>
                    <a:pt x="1976615" y="70662"/>
                  </a:lnTo>
                  <a:lnTo>
                    <a:pt x="1972462" y="70662"/>
                  </a:lnTo>
                  <a:lnTo>
                    <a:pt x="1969858" y="69342"/>
                  </a:lnTo>
                  <a:lnTo>
                    <a:pt x="1965223" y="65405"/>
                  </a:lnTo>
                  <a:lnTo>
                    <a:pt x="1965007" y="74447"/>
                  </a:lnTo>
                  <a:lnTo>
                    <a:pt x="1967522" y="80708"/>
                  </a:lnTo>
                  <a:lnTo>
                    <a:pt x="1971954" y="84353"/>
                  </a:lnTo>
                  <a:lnTo>
                    <a:pt x="1977491" y="85534"/>
                  </a:lnTo>
                  <a:lnTo>
                    <a:pt x="1983867" y="84188"/>
                  </a:lnTo>
                  <a:lnTo>
                    <a:pt x="1989556" y="80238"/>
                  </a:lnTo>
                  <a:lnTo>
                    <a:pt x="1993480" y="73914"/>
                  </a:lnTo>
                  <a:lnTo>
                    <a:pt x="1994573" y="65405"/>
                  </a:lnTo>
                  <a:close/>
                </a:path>
                <a:path extrusionOk="0" h="266065" w="8557895">
                  <a:moveTo>
                    <a:pt x="2126602" y="228727"/>
                  </a:moveTo>
                  <a:lnTo>
                    <a:pt x="2126043" y="219341"/>
                  </a:lnTo>
                  <a:lnTo>
                    <a:pt x="2124202" y="214655"/>
                  </a:lnTo>
                  <a:lnTo>
                    <a:pt x="2120709" y="214655"/>
                  </a:lnTo>
                  <a:lnTo>
                    <a:pt x="2118601" y="214655"/>
                  </a:lnTo>
                  <a:lnTo>
                    <a:pt x="2115870" y="216369"/>
                  </a:lnTo>
                  <a:lnTo>
                    <a:pt x="2112530" y="220853"/>
                  </a:lnTo>
                  <a:lnTo>
                    <a:pt x="2116874" y="230149"/>
                  </a:lnTo>
                  <a:lnTo>
                    <a:pt x="2120227" y="233426"/>
                  </a:lnTo>
                  <a:lnTo>
                    <a:pt x="2125307" y="233426"/>
                  </a:lnTo>
                  <a:lnTo>
                    <a:pt x="2126602" y="228727"/>
                  </a:lnTo>
                  <a:close/>
                </a:path>
                <a:path extrusionOk="0" h="266065" w="8557895">
                  <a:moveTo>
                    <a:pt x="2178735" y="65405"/>
                  </a:moveTo>
                  <a:lnTo>
                    <a:pt x="2178469" y="57492"/>
                  </a:lnTo>
                  <a:lnTo>
                    <a:pt x="2177554" y="50152"/>
                  </a:lnTo>
                  <a:lnTo>
                    <a:pt x="2174659" y="44754"/>
                  </a:lnTo>
                  <a:lnTo>
                    <a:pt x="2168448" y="42646"/>
                  </a:lnTo>
                  <a:lnTo>
                    <a:pt x="2167153" y="42646"/>
                  </a:lnTo>
                  <a:lnTo>
                    <a:pt x="2165705" y="42811"/>
                  </a:lnTo>
                  <a:lnTo>
                    <a:pt x="2164054" y="43180"/>
                  </a:lnTo>
                  <a:lnTo>
                    <a:pt x="2164054" y="58026"/>
                  </a:lnTo>
                  <a:lnTo>
                    <a:pt x="2171242" y="58026"/>
                  </a:lnTo>
                  <a:lnTo>
                    <a:pt x="2173033" y="64020"/>
                  </a:lnTo>
                  <a:lnTo>
                    <a:pt x="2178735" y="65405"/>
                  </a:lnTo>
                  <a:close/>
                </a:path>
                <a:path extrusionOk="0" h="266065" w="8557895">
                  <a:moveTo>
                    <a:pt x="2518295" y="132600"/>
                  </a:moveTo>
                  <a:lnTo>
                    <a:pt x="2510193" y="124866"/>
                  </a:lnTo>
                  <a:lnTo>
                    <a:pt x="2502192" y="130263"/>
                  </a:lnTo>
                  <a:lnTo>
                    <a:pt x="2491105" y="136969"/>
                  </a:lnTo>
                  <a:lnTo>
                    <a:pt x="2485898" y="144957"/>
                  </a:lnTo>
                  <a:lnTo>
                    <a:pt x="2495537" y="154254"/>
                  </a:lnTo>
                  <a:lnTo>
                    <a:pt x="2499893" y="145211"/>
                  </a:lnTo>
                  <a:lnTo>
                    <a:pt x="2511171" y="138696"/>
                  </a:lnTo>
                  <a:lnTo>
                    <a:pt x="2518295" y="132600"/>
                  </a:lnTo>
                  <a:close/>
                </a:path>
                <a:path extrusionOk="0" h="266065" w="8557895">
                  <a:moveTo>
                    <a:pt x="2701810" y="161963"/>
                  </a:moveTo>
                  <a:lnTo>
                    <a:pt x="2697010" y="163576"/>
                  </a:lnTo>
                  <a:lnTo>
                    <a:pt x="2693149" y="164249"/>
                  </a:lnTo>
                  <a:lnTo>
                    <a:pt x="2681833" y="164249"/>
                  </a:lnTo>
                  <a:lnTo>
                    <a:pt x="2666898" y="146824"/>
                  </a:lnTo>
                  <a:lnTo>
                    <a:pt x="2658961" y="146824"/>
                  </a:lnTo>
                  <a:lnTo>
                    <a:pt x="2657564" y="146862"/>
                  </a:lnTo>
                  <a:lnTo>
                    <a:pt x="2657818" y="157251"/>
                  </a:lnTo>
                  <a:lnTo>
                    <a:pt x="2654071" y="163347"/>
                  </a:lnTo>
                  <a:lnTo>
                    <a:pt x="2677858" y="177355"/>
                  </a:lnTo>
                  <a:lnTo>
                    <a:pt x="2686786" y="176530"/>
                  </a:lnTo>
                  <a:lnTo>
                    <a:pt x="2694406" y="173863"/>
                  </a:lnTo>
                  <a:lnTo>
                    <a:pt x="2699753" y="169087"/>
                  </a:lnTo>
                  <a:lnTo>
                    <a:pt x="2701810" y="161963"/>
                  </a:lnTo>
                  <a:close/>
                </a:path>
                <a:path extrusionOk="0" h="266065" w="8557895">
                  <a:moveTo>
                    <a:pt x="2782671" y="161963"/>
                  </a:moveTo>
                  <a:lnTo>
                    <a:pt x="2782392" y="153873"/>
                  </a:lnTo>
                  <a:lnTo>
                    <a:pt x="2781439" y="146507"/>
                  </a:lnTo>
                  <a:lnTo>
                    <a:pt x="2778531" y="141147"/>
                  </a:lnTo>
                  <a:lnTo>
                    <a:pt x="2772397" y="139065"/>
                  </a:lnTo>
                  <a:lnTo>
                    <a:pt x="2771102" y="139065"/>
                  </a:lnTo>
                  <a:lnTo>
                    <a:pt x="2769641" y="139242"/>
                  </a:lnTo>
                  <a:lnTo>
                    <a:pt x="2767990" y="139611"/>
                  </a:lnTo>
                  <a:lnTo>
                    <a:pt x="2767990" y="154241"/>
                  </a:lnTo>
                  <a:lnTo>
                    <a:pt x="2775470" y="154241"/>
                  </a:lnTo>
                  <a:lnTo>
                    <a:pt x="2776626" y="160464"/>
                  </a:lnTo>
                  <a:lnTo>
                    <a:pt x="2782671" y="161963"/>
                  </a:lnTo>
                  <a:close/>
                </a:path>
                <a:path extrusionOk="0" h="266065" w="8557895">
                  <a:moveTo>
                    <a:pt x="2832684" y="49314"/>
                  </a:moveTo>
                  <a:lnTo>
                    <a:pt x="2826982" y="43167"/>
                  </a:lnTo>
                  <a:lnTo>
                    <a:pt x="2817050" y="49187"/>
                  </a:lnTo>
                  <a:lnTo>
                    <a:pt x="2814561" y="53543"/>
                  </a:lnTo>
                  <a:lnTo>
                    <a:pt x="2817203" y="56184"/>
                  </a:lnTo>
                  <a:lnTo>
                    <a:pt x="2822638" y="57073"/>
                  </a:lnTo>
                  <a:lnTo>
                    <a:pt x="2828391" y="56235"/>
                  </a:lnTo>
                  <a:lnTo>
                    <a:pt x="2832443" y="53657"/>
                  </a:lnTo>
                  <a:lnTo>
                    <a:pt x="2832684" y="49314"/>
                  </a:lnTo>
                  <a:close/>
                </a:path>
                <a:path extrusionOk="0" h="266065" w="8557895">
                  <a:moveTo>
                    <a:pt x="2871800" y="25425"/>
                  </a:moveTo>
                  <a:lnTo>
                    <a:pt x="2863862" y="20929"/>
                  </a:lnTo>
                  <a:lnTo>
                    <a:pt x="2863761" y="30708"/>
                  </a:lnTo>
                  <a:lnTo>
                    <a:pt x="2858224" y="39128"/>
                  </a:lnTo>
                  <a:lnTo>
                    <a:pt x="2855493" y="45910"/>
                  </a:lnTo>
                  <a:lnTo>
                    <a:pt x="2863862" y="50774"/>
                  </a:lnTo>
                  <a:lnTo>
                    <a:pt x="2867266" y="44323"/>
                  </a:lnTo>
                  <a:lnTo>
                    <a:pt x="2871419" y="34556"/>
                  </a:lnTo>
                  <a:lnTo>
                    <a:pt x="2871800" y="25425"/>
                  </a:lnTo>
                  <a:close/>
                </a:path>
                <a:path extrusionOk="0" h="266065" w="8557895">
                  <a:moveTo>
                    <a:pt x="2879356" y="237451"/>
                  </a:moveTo>
                  <a:lnTo>
                    <a:pt x="2878201" y="225120"/>
                  </a:lnTo>
                  <a:lnTo>
                    <a:pt x="2869806" y="219976"/>
                  </a:lnTo>
                  <a:lnTo>
                    <a:pt x="2868117" y="219976"/>
                  </a:lnTo>
                  <a:lnTo>
                    <a:pt x="2866148" y="220243"/>
                  </a:lnTo>
                  <a:lnTo>
                    <a:pt x="2863850" y="220840"/>
                  </a:lnTo>
                  <a:lnTo>
                    <a:pt x="2863735" y="235877"/>
                  </a:lnTo>
                  <a:lnTo>
                    <a:pt x="2865882" y="248589"/>
                  </a:lnTo>
                  <a:lnTo>
                    <a:pt x="2870695" y="258572"/>
                  </a:lnTo>
                  <a:lnTo>
                    <a:pt x="2878556" y="265442"/>
                  </a:lnTo>
                  <a:lnTo>
                    <a:pt x="2877921" y="252425"/>
                  </a:lnTo>
                  <a:lnTo>
                    <a:pt x="2879356" y="237451"/>
                  </a:lnTo>
                  <a:close/>
                </a:path>
                <a:path extrusionOk="0" h="266065" w="8557895">
                  <a:moveTo>
                    <a:pt x="2930004" y="198958"/>
                  </a:moveTo>
                  <a:lnTo>
                    <a:pt x="2924264" y="197104"/>
                  </a:lnTo>
                  <a:lnTo>
                    <a:pt x="2921673" y="192620"/>
                  </a:lnTo>
                  <a:lnTo>
                    <a:pt x="2922803" y="183743"/>
                  </a:lnTo>
                  <a:lnTo>
                    <a:pt x="2914154" y="185013"/>
                  </a:lnTo>
                  <a:lnTo>
                    <a:pt x="2901823" y="182714"/>
                  </a:lnTo>
                  <a:lnTo>
                    <a:pt x="2900654" y="191363"/>
                  </a:lnTo>
                  <a:lnTo>
                    <a:pt x="2906572" y="194614"/>
                  </a:lnTo>
                  <a:lnTo>
                    <a:pt x="2908566" y="201879"/>
                  </a:lnTo>
                  <a:lnTo>
                    <a:pt x="2910268" y="209435"/>
                  </a:lnTo>
                  <a:lnTo>
                    <a:pt x="2915335" y="213588"/>
                  </a:lnTo>
                  <a:lnTo>
                    <a:pt x="2915335" y="203796"/>
                  </a:lnTo>
                  <a:lnTo>
                    <a:pt x="2928302" y="206794"/>
                  </a:lnTo>
                  <a:lnTo>
                    <a:pt x="2930004" y="198958"/>
                  </a:lnTo>
                  <a:close/>
                </a:path>
                <a:path extrusionOk="0" h="266065" w="8557895">
                  <a:moveTo>
                    <a:pt x="2944698" y="213588"/>
                  </a:moveTo>
                  <a:lnTo>
                    <a:pt x="2930004" y="213588"/>
                  </a:lnTo>
                  <a:lnTo>
                    <a:pt x="2930004" y="228460"/>
                  </a:lnTo>
                  <a:lnTo>
                    <a:pt x="2944698" y="228460"/>
                  </a:lnTo>
                  <a:lnTo>
                    <a:pt x="2944698" y="213588"/>
                  </a:lnTo>
                  <a:close/>
                </a:path>
                <a:path extrusionOk="0" h="266065" w="8557895">
                  <a:moveTo>
                    <a:pt x="2989021" y="191350"/>
                  </a:moveTo>
                  <a:lnTo>
                    <a:pt x="2988005" y="191465"/>
                  </a:lnTo>
                  <a:lnTo>
                    <a:pt x="2985643" y="191465"/>
                  </a:lnTo>
                  <a:lnTo>
                    <a:pt x="2980740" y="190461"/>
                  </a:lnTo>
                  <a:lnTo>
                    <a:pt x="2968993" y="188442"/>
                  </a:lnTo>
                  <a:lnTo>
                    <a:pt x="2962160" y="187439"/>
                  </a:lnTo>
                  <a:lnTo>
                    <a:pt x="2955950" y="187439"/>
                  </a:lnTo>
                  <a:lnTo>
                    <a:pt x="2946133" y="187439"/>
                  </a:lnTo>
                  <a:lnTo>
                    <a:pt x="2937878" y="189953"/>
                  </a:lnTo>
                  <a:lnTo>
                    <a:pt x="2937484" y="198958"/>
                  </a:lnTo>
                  <a:lnTo>
                    <a:pt x="2940316" y="197675"/>
                  </a:lnTo>
                  <a:lnTo>
                    <a:pt x="2943237" y="197167"/>
                  </a:lnTo>
                  <a:lnTo>
                    <a:pt x="2952483" y="197167"/>
                  </a:lnTo>
                  <a:lnTo>
                    <a:pt x="2958884" y="199529"/>
                  </a:lnTo>
                  <a:lnTo>
                    <a:pt x="2970619" y="204279"/>
                  </a:lnTo>
                  <a:lnTo>
                    <a:pt x="2975953" y="206641"/>
                  </a:lnTo>
                  <a:lnTo>
                    <a:pt x="2985262" y="206641"/>
                  </a:lnTo>
                  <a:lnTo>
                    <a:pt x="2988627" y="203034"/>
                  </a:lnTo>
                  <a:lnTo>
                    <a:pt x="2989021" y="191350"/>
                  </a:lnTo>
                  <a:close/>
                </a:path>
                <a:path extrusionOk="0" h="266065" w="8557895">
                  <a:moveTo>
                    <a:pt x="3083864" y="234061"/>
                  </a:moveTo>
                  <a:lnTo>
                    <a:pt x="3077349" y="228447"/>
                  </a:lnTo>
                  <a:lnTo>
                    <a:pt x="3074327" y="236486"/>
                  </a:lnTo>
                  <a:lnTo>
                    <a:pt x="3068053" y="241261"/>
                  </a:lnTo>
                  <a:lnTo>
                    <a:pt x="3062757" y="247002"/>
                  </a:lnTo>
                  <a:lnTo>
                    <a:pt x="3062655" y="257949"/>
                  </a:lnTo>
                  <a:lnTo>
                    <a:pt x="3063938" y="258381"/>
                  </a:lnTo>
                  <a:lnTo>
                    <a:pt x="3065195" y="258584"/>
                  </a:lnTo>
                  <a:lnTo>
                    <a:pt x="3066427" y="258584"/>
                  </a:lnTo>
                  <a:lnTo>
                    <a:pt x="3076371" y="254177"/>
                  </a:lnTo>
                  <a:lnTo>
                    <a:pt x="3082861" y="244322"/>
                  </a:lnTo>
                  <a:lnTo>
                    <a:pt x="3083864" y="234061"/>
                  </a:lnTo>
                  <a:close/>
                </a:path>
                <a:path extrusionOk="0" h="266065" w="8557895">
                  <a:moveTo>
                    <a:pt x="3150946" y="139623"/>
                  </a:moveTo>
                  <a:lnTo>
                    <a:pt x="3144151" y="131381"/>
                  </a:lnTo>
                  <a:lnTo>
                    <a:pt x="3142081" y="118440"/>
                  </a:lnTo>
                  <a:lnTo>
                    <a:pt x="3139059" y="106489"/>
                  </a:lnTo>
                  <a:lnTo>
                    <a:pt x="3129394" y="101244"/>
                  </a:lnTo>
                  <a:lnTo>
                    <a:pt x="3127210" y="101244"/>
                  </a:lnTo>
                  <a:lnTo>
                    <a:pt x="3124644" y="101638"/>
                  </a:lnTo>
                  <a:lnTo>
                    <a:pt x="3121596" y="102527"/>
                  </a:lnTo>
                  <a:lnTo>
                    <a:pt x="3116973" y="112979"/>
                  </a:lnTo>
                  <a:lnTo>
                    <a:pt x="3121241" y="127139"/>
                  </a:lnTo>
                  <a:lnTo>
                    <a:pt x="3130854" y="139585"/>
                  </a:lnTo>
                  <a:lnTo>
                    <a:pt x="3142284" y="144945"/>
                  </a:lnTo>
                  <a:lnTo>
                    <a:pt x="3145510" y="144945"/>
                  </a:lnTo>
                  <a:lnTo>
                    <a:pt x="3148533" y="143370"/>
                  </a:lnTo>
                  <a:lnTo>
                    <a:pt x="3150946" y="139623"/>
                  </a:lnTo>
                  <a:close/>
                </a:path>
                <a:path extrusionOk="0" h="266065" w="8557895">
                  <a:moveTo>
                    <a:pt x="3217468" y="220853"/>
                  </a:moveTo>
                  <a:lnTo>
                    <a:pt x="3212833" y="220510"/>
                  </a:lnTo>
                  <a:lnTo>
                    <a:pt x="3208807" y="220040"/>
                  </a:lnTo>
                  <a:lnTo>
                    <a:pt x="3210014" y="213588"/>
                  </a:lnTo>
                  <a:lnTo>
                    <a:pt x="3195294" y="213588"/>
                  </a:lnTo>
                  <a:lnTo>
                    <a:pt x="3195599" y="223735"/>
                  </a:lnTo>
                  <a:lnTo>
                    <a:pt x="3191827" y="229946"/>
                  </a:lnTo>
                  <a:lnTo>
                    <a:pt x="3187827" y="235940"/>
                  </a:lnTo>
                  <a:lnTo>
                    <a:pt x="3190570" y="236270"/>
                  </a:lnTo>
                  <a:lnTo>
                    <a:pt x="3193148" y="236448"/>
                  </a:lnTo>
                  <a:lnTo>
                    <a:pt x="3195561" y="236448"/>
                  </a:lnTo>
                  <a:lnTo>
                    <a:pt x="3204070" y="235546"/>
                  </a:lnTo>
                  <a:lnTo>
                    <a:pt x="3210674" y="232752"/>
                  </a:lnTo>
                  <a:lnTo>
                    <a:pt x="3215195" y="227901"/>
                  </a:lnTo>
                  <a:lnTo>
                    <a:pt x="3217468" y="220853"/>
                  </a:lnTo>
                  <a:close/>
                </a:path>
                <a:path extrusionOk="0" h="266065" w="8557895">
                  <a:moveTo>
                    <a:pt x="3276181" y="20929"/>
                  </a:moveTo>
                  <a:lnTo>
                    <a:pt x="3274745" y="21120"/>
                  </a:lnTo>
                  <a:lnTo>
                    <a:pt x="3271990" y="21196"/>
                  </a:lnTo>
                  <a:lnTo>
                    <a:pt x="3266071" y="21196"/>
                  </a:lnTo>
                  <a:lnTo>
                    <a:pt x="3260725" y="19646"/>
                  </a:lnTo>
                  <a:lnTo>
                    <a:pt x="3251212" y="16548"/>
                  </a:lnTo>
                  <a:lnTo>
                    <a:pt x="3247034" y="14998"/>
                  </a:lnTo>
                  <a:lnTo>
                    <a:pt x="3243478" y="14998"/>
                  </a:lnTo>
                  <a:lnTo>
                    <a:pt x="3238487" y="14998"/>
                  </a:lnTo>
                  <a:lnTo>
                    <a:pt x="3234690" y="18046"/>
                  </a:lnTo>
                  <a:lnTo>
                    <a:pt x="3232124" y="28409"/>
                  </a:lnTo>
                  <a:lnTo>
                    <a:pt x="3234105" y="27762"/>
                  </a:lnTo>
                  <a:lnTo>
                    <a:pt x="3236506" y="27520"/>
                  </a:lnTo>
                  <a:lnTo>
                    <a:pt x="3242868" y="27520"/>
                  </a:lnTo>
                  <a:lnTo>
                    <a:pt x="3259683" y="29464"/>
                  </a:lnTo>
                  <a:lnTo>
                    <a:pt x="3270478" y="29464"/>
                  </a:lnTo>
                  <a:lnTo>
                    <a:pt x="3275812" y="27711"/>
                  </a:lnTo>
                  <a:lnTo>
                    <a:pt x="3276181" y="20929"/>
                  </a:lnTo>
                  <a:close/>
                </a:path>
                <a:path extrusionOk="0" h="266065" w="8557895">
                  <a:moveTo>
                    <a:pt x="3278022" y="177012"/>
                  </a:moveTo>
                  <a:lnTo>
                    <a:pt x="3275177" y="169024"/>
                  </a:lnTo>
                  <a:lnTo>
                    <a:pt x="3269945" y="169024"/>
                  </a:lnTo>
                  <a:lnTo>
                    <a:pt x="3269310" y="169049"/>
                  </a:lnTo>
                  <a:lnTo>
                    <a:pt x="3268980" y="169113"/>
                  </a:lnTo>
                  <a:lnTo>
                    <a:pt x="3268281" y="177876"/>
                  </a:lnTo>
                  <a:lnTo>
                    <a:pt x="3265449" y="184327"/>
                  </a:lnTo>
                  <a:lnTo>
                    <a:pt x="3262515" y="190652"/>
                  </a:lnTo>
                  <a:lnTo>
                    <a:pt x="3261512" y="198958"/>
                  </a:lnTo>
                  <a:lnTo>
                    <a:pt x="3263925" y="200355"/>
                  </a:lnTo>
                  <a:lnTo>
                    <a:pt x="3266059" y="200964"/>
                  </a:lnTo>
                  <a:lnTo>
                    <a:pt x="3274593" y="200964"/>
                  </a:lnTo>
                  <a:lnTo>
                    <a:pt x="3277730" y="192976"/>
                  </a:lnTo>
                  <a:lnTo>
                    <a:pt x="3278022" y="177012"/>
                  </a:lnTo>
                  <a:close/>
                </a:path>
                <a:path extrusionOk="0" h="266065" w="8557895">
                  <a:moveTo>
                    <a:pt x="3460343" y="28409"/>
                  </a:moveTo>
                  <a:lnTo>
                    <a:pt x="3450018" y="30886"/>
                  </a:lnTo>
                  <a:lnTo>
                    <a:pt x="3439426" y="33197"/>
                  </a:lnTo>
                  <a:lnTo>
                    <a:pt x="3430092" y="36817"/>
                  </a:lnTo>
                  <a:lnTo>
                    <a:pt x="3423501" y="43167"/>
                  </a:lnTo>
                  <a:lnTo>
                    <a:pt x="3426688" y="46570"/>
                  </a:lnTo>
                  <a:lnTo>
                    <a:pt x="3430562" y="48018"/>
                  </a:lnTo>
                  <a:lnTo>
                    <a:pt x="3434626" y="48018"/>
                  </a:lnTo>
                  <a:lnTo>
                    <a:pt x="3442373" y="46418"/>
                  </a:lnTo>
                  <a:lnTo>
                    <a:pt x="3449777" y="42125"/>
                  </a:lnTo>
                  <a:lnTo>
                    <a:pt x="3456025" y="35864"/>
                  </a:lnTo>
                  <a:lnTo>
                    <a:pt x="3460343" y="28409"/>
                  </a:lnTo>
                  <a:close/>
                </a:path>
                <a:path extrusionOk="0" h="266065" w="8557895">
                  <a:moveTo>
                    <a:pt x="3652939" y="145376"/>
                  </a:moveTo>
                  <a:lnTo>
                    <a:pt x="3651935" y="139611"/>
                  </a:lnTo>
                  <a:lnTo>
                    <a:pt x="3650894" y="139738"/>
                  </a:lnTo>
                  <a:lnTo>
                    <a:pt x="3649014" y="139788"/>
                  </a:lnTo>
                  <a:lnTo>
                    <a:pt x="3643604" y="139788"/>
                  </a:lnTo>
                  <a:lnTo>
                    <a:pt x="3629571" y="131965"/>
                  </a:lnTo>
                  <a:lnTo>
                    <a:pt x="3624059" y="131965"/>
                  </a:lnTo>
                  <a:lnTo>
                    <a:pt x="3622573" y="132016"/>
                  </a:lnTo>
                  <a:lnTo>
                    <a:pt x="3620503" y="139446"/>
                  </a:lnTo>
                  <a:lnTo>
                    <a:pt x="3623272" y="144614"/>
                  </a:lnTo>
                  <a:lnTo>
                    <a:pt x="3629241" y="147612"/>
                  </a:lnTo>
                  <a:lnTo>
                    <a:pt x="3636746" y="148590"/>
                  </a:lnTo>
                  <a:lnTo>
                    <a:pt x="3644925" y="148590"/>
                  </a:lnTo>
                  <a:lnTo>
                    <a:pt x="3652939" y="145376"/>
                  </a:lnTo>
                  <a:close/>
                </a:path>
                <a:path extrusionOk="0" h="266065" w="8557895">
                  <a:moveTo>
                    <a:pt x="3741597" y="55346"/>
                  </a:moveTo>
                  <a:lnTo>
                    <a:pt x="3738410" y="48983"/>
                  </a:lnTo>
                  <a:lnTo>
                    <a:pt x="3732022" y="48983"/>
                  </a:lnTo>
                  <a:lnTo>
                    <a:pt x="3730155" y="48983"/>
                  </a:lnTo>
                  <a:lnTo>
                    <a:pt x="3728008" y="49530"/>
                  </a:lnTo>
                  <a:lnTo>
                    <a:pt x="3725595" y="50774"/>
                  </a:lnTo>
                  <a:lnTo>
                    <a:pt x="3725595" y="72669"/>
                  </a:lnTo>
                  <a:lnTo>
                    <a:pt x="3728008" y="73926"/>
                  </a:lnTo>
                  <a:lnTo>
                    <a:pt x="3730155" y="74472"/>
                  </a:lnTo>
                  <a:lnTo>
                    <a:pt x="3738410" y="74472"/>
                  </a:lnTo>
                  <a:lnTo>
                    <a:pt x="3741597" y="68097"/>
                  </a:lnTo>
                  <a:lnTo>
                    <a:pt x="3741597" y="55346"/>
                  </a:lnTo>
                  <a:close/>
                </a:path>
                <a:path extrusionOk="0" h="266065" w="8557895">
                  <a:moveTo>
                    <a:pt x="3822014" y="80632"/>
                  </a:moveTo>
                  <a:lnTo>
                    <a:pt x="3813975" y="72669"/>
                  </a:lnTo>
                  <a:lnTo>
                    <a:pt x="3806736" y="83807"/>
                  </a:lnTo>
                  <a:lnTo>
                    <a:pt x="3797325" y="93726"/>
                  </a:lnTo>
                  <a:lnTo>
                    <a:pt x="3794429" y="102387"/>
                  </a:lnTo>
                  <a:lnTo>
                    <a:pt x="3806774" y="109778"/>
                  </a:lnTo>
                  <a:lnTo>
                    <a:pt x="3807930" y="97663"/>
                  </a:lnTo>
                  <a:lnTo>
                    <a:pt x="3816502" y="88455"/>
                  </a:lnTo>
                  <a:lnTo>
                    <a:pt x="3822014" y="80632"/>
                  </a:lnTo>
                  <a:close/>
                </a:path>
                <a:path extrusionOk="0" h="266065" w="8557895">
                  <a:moveTo>
                    <a:pt x="3864762" y="95351"/>
                  </a:moveTo>
                  <a:lnTo>
                    <a:pt x="3864711" y="79870"/>
                  </a:lnTo>
                  <a:lnTo>
                    <a:pt x="3859352" y="72136"/>
                  </a:lnTo>
                  <a:lnTo>
                    <a:pt x="3848658" y="72136"/>
                  </a:lnTo>
                  <a:lnTo>
                    <a:pt x="3847084" y="72136"/>
                  </a:lnTo>
                  <a:lnTo>
                    <a:pt x="3845395" y="72301"/>
                  </a:lnTo>
                  <a:lnTo>
                    <a:pt x="3843591" y="72669"/>
                  </a:lnTo>
                  <a:lnTo>
                    <a:pt x="3838448" y="80721"/>
                  </a:lnTo>
                  <a:lnTo>
                    <a:pt x="3839159" y="85559"/>
                  </a:lnTo>
                  <a:lnTo>
                    <a:pt x="3842080" y="91414"/>
                  </a:lnTo>
                  <a:lnTo>
                    <a:pt x="3843591" y="102514"/>
                  </a:lnTo>
                  <a:lnTo>
                    <a:pt x="3845458" y="102908"/>
                  </a:lnTo>
                  <a:lnTo>
                    <a:pt x="3847211" y="103085"/>
                  </a:lnTo>
                  <a:lnTo>
                    <a:pt x="3859466" y="103085"/>
                  </a:lnTo>
                  <a:lnTo>
                    <a:pt x="3864762" y="95351"/>
                  </a:lnTo>
                  <a:close/>
                </a:path>
                <a:path extrusionOk="0" h="266065" w="8557895">
                  <a:moveTo>
                    <a:pt x="3968762" y="102514"/>
                  </a:moveTo>
                  <a:lnTo>
                    <a:pt x="3962184" y="99847"/>
                  </a:lnTo>
                  <a:lnTo>
                    <a:pt x="3957345" y="95491"/>
                  </a:lnTo>
                  <a:lnTo>
                    <a:pt x="3952671" y="90982"/>
                  </a:lnTo>
                  <a:lnTo>
                    <a:pt x="3946575" y="87871"/>
                  </a:lnTo>
                  <a:lnTo>
                    <a:pt x="3945877" y="95796"/>
                  </a:lnTo>
                  <a:lnTo>
                    <a:pt x="3949242" y="103035"/>
                  </a:lnTo>
                  <a:lnTo>
                    <a:pt x="3954957" y="108318"/>
                  </a:lnTo>
                  <a:lnTo>
                    <a:pt x="3961307" y="110363"/>
                  </a:lnTo>
                  <a:lnTo>
                    <a:pt x="3964825" y="110363"/>
                  </a:lnTo>
                  <a:lnTo>
                    <a:pt x="3967797" y="108115"/>
                  </a:lnTo>
                  <a:lnTo>
                    <a:pt x="3968762" y="102514"/>
                  </a:lnTo>
                  <a:close/>
                </a:path>
                <a:path extrusionOk="0" h="266065" w="8557895">
                  <a:moveTo>
                    <a:pt x="3983393" y="228447"/>
                  </a:moveTo>
                  <a:lnTo>
                    <a:pt x="3969093" y="232613"/>
                  </a:lnTo>
                  <a:lnTo>
                    <a:pt x="3955123" y="237070"/>
                  </a:lnTo>
                  <a:lnTo>
                    <a:pt x="3944226" y="244602"/>
                  </a:lnTo>
                  <a:lnTo>
                    <a:pt x="3939108" y="257949"/>
                  </a:lnTo>
                  <a:lnTo>
                    <a:pt x="3942702" y="258368"/>
                  </a:lnTo>
                  <a:lnTo>
                    <a:pt x="3946093" y="258584"/>
                  </a:lnTo>
                  <a:lnTo>
                    <a:pt x="3949268" y="258584"/>
                  </a:lnTo>
                  <a:lnTo>
                    <a:pt x="3963416" y="256781"/>
                  </a:lnTo>
                  <a:lnTo>
                    <a:pt x="3973919" y="251256"/>
                  </a:lnTo>
                  <a:lnTo>
                    <a:pt x="3980624" y="241871"/>
                  </a:lnTo>
                  <a:lnTo>
                    <a:pt x="3983393" y="228447"/>
                  </a:lnTo>
                  <a:close/>
                </a:path>
                <a:path extrusionOk="0" h="266065" w="8557895">
                  <a:moveTo>
                    <a:pt x="4232884" y="181546"/>
                  </a:moveTo>
                  <a:lnTo>
                    <a:pt x="4226560" y="169113"/>
                  </a:lnTo>
                  <a:lnTo>
                    <a:pt x="4219791" y="180771"/>
                  </a:lnTo>
                  <a:lnTo>
                    <a:pt x="4209973" y="189458"/>
                  </a:lnTo>
                  <a:lnTo>
                    <a:pt x="4199255" y="197231"/>
                  </a:lnTo>
                  <a:lnTo>
                    <a:pt x="4189742" y="206095"/>
                  </a:lnTo>
                  <a:lnTo>
                    <a:pt x="4193159" y="210426"/>
                  </a:lnTo>
                  <a:lnTo>
                    <a:pt x="4197540" y="212229"/>
                  </a:lnTo>
                  <a:lnTo>
                    <a:pt x="4202201" y="212229"/>
                  </a:lnTo>
                  <a:lnTo>
                    <a:pt x="4216438" y="207391"/>
                  </a:lnTo>
                  <a:lnTo>
                    <a:pt x="4228096" y="195732"/>
                  </a:lnTo>
                  <a:lnTo>
                    <a:pt x="4232884" y="181546"/>
                  </a:lnTo>
                  <a:close/>
                </a:path>
                <a:path extrusionOk="0" h="266065" w="8557895">
                  <a:moveTo>
                    <a:pt x="4307395" y="161975"/>
                  </a:moveTo>
                  <a:lnTo>
                    <a:pt x="4304093" y="158330"/>
                  </a:lnTo>
                  <a:lnTo>
                    <a:pt x="4300906" y="156870"/>
                  </a:lnTo>
                  <a:lnTo>
                    <a:pt x="4297794" y="156870"/>
                  </a:lnTo>
                  <a:lnTo>
                    <a:pt x="4290860" y="159029"/>
                  </a:lnTo>
                  <a:lnTo>
                    <a:pt x="4284065" y="164299"/>
                  </a:lnTo>
                  <a:lnTo>
                    <a:pt x="4277334" y="170776"/>
                  </a:lnTo>
                  <a:lnTo>
                    <a:pt x="4270578" y="176606"/>
                  </a:lnTo>
                  <a:lnTo>
                    <a:pt x="4273778" y="179971"/>
                  </a:lnTo>
                  <a:lnTo>
                    <a:pt x="4277665" y="181406"/>
                  </a:lnTo>
                  <a:lnTo>
                    <a:pt x="4281741" y="181406"/>
                  </a:lnTo>
                  <a:lnTo>
                    <a:pt x="4289488" y="179819"/>
                  </a:lnTo>
                  <a:lnTo>
                    <a:pt x="4296880" y="175552"/>
                  </a:lnTo>
                  <a:lnTo>
                    <a:pt x="4303103" y="169354"/>
                  </a:lnTo>
                  <a:lnTo>
                    <a:pt x="4307395" y="161975"/>
                  </a:lnTo>
                  <a:close/>
                </a:path>
                <a:path extrusionOk="0" h="266065" w="8557895">
                  <a:moveTo>
                    <a:pt x="5135943" y="95440"/>
                  </a:moveTo>
                  <a:lnTo>
                    <a:pt x="5125148" y="87871"/>
                  </a:lnTo>
                  <a:lnTo>
                    <a:pt x="5119205" y="96647"/>
                  </a:lnTo>
                  <a:lnTo>
                    <a:pt x="5113045" y="105270"/>
                  </a:lnTo>
                  <a:lnTo>
                    <a:pt x="5109273" y="116230"/>
                  </a:lnTo>
                  <a:lnTo>
                    <a:pt x="5110492" y="132003"/>
                  </a:lnTo>
                  <a:lnTo>
                    <a:pt x="5123510" y="123596"/>
                  </a:lnTo>
                  <a:lnTo>
                    <a:pt x="5133695" y="109385"/>
                  </a:lnTo>
                  <a:lnTo>
                    <a:pt x="5135943" y="95440"/>
                  </a:lnTo>
                  <a:close/>
                </a:path>
                <a:path extrusionOk="0" h="266065" w="8557895">
                  <a:moveTo>
                    <a:pt x="5152187" y="234010"/>
                  </a:moveTo>
                  <a:lnTo>
                    <a:pt x="5150675" y="226148"/>
                  </a:lnTo>
                  <a:lnTo>
                    <a:pt x="5139829" y="220853"/>
                  </a:lnTo>
                  <a:lnTo>
                    <a:pt x="5137162" y="227520"/>
                  </a:lnTo>
                  <a:lnTo>
                    <a:pt x="5132819" y="232460"/>
                  </a:lnTo>
                  <a:lnTo>
                    <a:pt x="5128298" y="237185"/>
                  </a:lnTo>
                  <a:lnTo>
                    <a:pt x="5125136" y="243217"/>
                  </a:lnTo>
                  <a:lnTo>
                    <a:pt x="5128095" y="243941"/>
                  </a:lnTo>
                  <a:lnTo>
                    <a:pt x="5130889" y="244259"/>
                  </a:lnTo>
                  <a:lnTo>
                    <a:pt x="5133467" y="244259"/>
                  </a:lnTo>
                  <a:lnTo>
                    <a:pt x="5145925" y="241147"/>
                  </a:lnTo>
                  <a:lnTo>
                    <a:pt x="5152187" y="234010"/>
                  </a:lnTo>
                  <a:close/>
                </a:path>
                <a:path extrusionOk="0" h="266065" w="8557895">
                  <a:moveTo>
                    <a:pt x="5188026" y="189484"/>
                  </a:moveTo>
                  <a:lnTo>
                    <a:pt x="5184140" y="176593"/>
                  </a:lnTo>
                  <a:lnTo>
                    <a:pt x="5173662" y="179057"/>
                  </a:lnTo>
                  <a:lnTo>
                    <a:pt x="5163045" y="181343"/>
                  </a:lnTo>
                  <a:lnTo>
                    <a:pt x="5153761" y="184950"/>
                  </a:lnTo>
                  <a:lnTo>
                    <a:pt x="5147297" y="191350"/>
                  </a:lnTo>
                  <a:lnTo>
                    <a:pt x="5148935" y="190982"/>
                  </a:lnTo>
                  <a:lnTo>
                    <a:pt x="5150802" y="190842"/>
                  </a:lnTo>
                  <a:lnTo>
                    <a:pt x="5155908" y="190842"/>
                  </a:lnTo>
                  <a:lnTo>
                    <a:pt x="5169662" y="192151"/>
                  </a:lnTo>
                  <a:lnTo>
                    <a:pt x="5181714" y="192151"/>
                  </a:lnTo>
                  <a:lnTo>
                    <a:pt x="5188026" y="189484"/>
                  </a:lnTo>
                  <a:close/>
                </a:path>
                <a:path extrusionOk="0" h="266065" w="8557895">
                  <a:moveTo>
                    <a:pt x="5249723" y="205397"/>
                  </a:moveTo>
                  <a:lnTo>
                    <a:pt x="5243144" y="191363"/>
                  </a:lnTo>
                  <a:lnTo>
                    <a:pt x="5235626" y="191363"/>
                  </a:lnTo>
                  <a:lnTo>
                    <a:pt x="5235626" y="183743"/>
                  </a:lnTo>
                  <a:lnTo>
                    <a:pt x="5223573" y="192074"/>
                  </a:lnTo>
                  <a:lnTo>
                    <a:pt x="5214188" y="203060"/>
                  </a:lnTo>
                  <a:lnTo>
                    <a:pt x="5208194" y="217436"/>
                  </a:lnTo>
                  <a:lnTo>
                    <a:pt x="5206327" y="235940"/>
                  </a:lnTo>
                  <a:lnTo>
                    <a:pt x="5208689" y="236435"/>
                  </a:lnTo>
                  <a:lnTo>
                    <a:pt x="5211051" y="236677"/>
                  </a:lnTo>
                  <a:lnTo>
                    <a:pt x="5213388" y="236677"/>
                  </a:lnTo>
                  <a:lnTo>
                    <a:pt x="5231498" y="231914"/>
                  </a:lnTo>
                  <a:lnTo>
                    <a:pt x="5244719" y="220205"/>
                  </a:lnTo>
                  <a:lnTo>
                    <a:pt x="5249723" y="205397"/>
                  </a:lnTo>
                  <a:close/>
                </a:path>
                <a:path extrusionOk="0" h="266065" w="8557895">
                  <a:moveTo>
                    <a:pt x="5773407" y="13665"/>
                  </a:moveTo>
                  <a:lnTo>
                    <a:pt x="5751296" y="13665"/>
                  </a:lnTo>
                  <a:lnTo>
                    <a:pt x="5751296" y="28409"/>
                  </a:lnTo>
                  <a:lnTo>
                    <a:pt x="5773407" y="28409"/>
                  </a:lnTo>
                  <a:lnTo>
                    <a:pt x="5773407" y="13665"/>
                  </a:lnTo>
                  <a:close/>
                </a:path>
                <a:path extrusionOk="0" h="266065" w="8557895">
                  <a:moveTo>
                    <a:pt x="6207887" y="176593"/>
                  </a:moveTo>
                  <a:lnTo>
                    <a:pt x="6207455" y="176593"/>
                  </a:lnTo>
                  <a:lnTo>
                    <a:pt x="6200533" y="176593"/>
                  </a:lnTo>
                  <a:lnTo>
                    <a:pt x="6181217" y="185127"/>
                  </a:lnTo>
                  <a:lnTo>
                    <a:pt x="6171273" y="185127"/>
                  </a:lnTo>
                  <a:lnTo>
                    <a:pt x="6167869" y="184721"/>
                  </a:lnTo>
                  <a:lnTo>
                    <a:pt x="6163894" y="183730"/>
                  </a:lnTo>
                  <a:lnTo>
                    <a:pt x="6164148" y="194602"/>
                  </a:lnTo>
                  <a:lnTo>
                    <a:pt x="6170282" y="199542"/>
                  </a:lnTo>
                  <a:lnTo>
                    <a:pt x="6178689" y="202171"/>
                  </a:lnTo>
                  <a:lnTo>
                    <a:pt x="6185713" y="206095"/>
                  </a:lnTo>
                  <a:lnTo>
                    <a:pt x="6189904" y="197294"/>
                  </a:lnTo>
                  <a:lnTo>
                    <a:pt x="6203924" y="185470"/>
                  </a:lnTo>
                  <a:lnTo>
                    <a:pt x="6207887" y="176593"/>
                  </a:lnTo>
                  <a:close/>
                </a:path>
                <a:path extrusionOk="0" h="266065" w="8557895">
                  <a:moveTo>
                    <a:pt x="6333553" y="138811"/>
                  </a:moveTo>
                  <a:lnTo>
                    <a:pt x="6333083" y="132016"/>
                  </a:lnTo>
                  <a:lnTo>
                    <a:pt x="6331407" y="132664"/>
                  </a:lnTo>
                  <a:lnTo>
                    <a:pt x="6329337" y="132892"/>
                  </a:lnTo>
                  <a:lnTo>
                    <a:pt x="6323876" y="132892"/>
                  </a:lnTo>
                  <a:lnTo>
                    <a:pt x="6309601" y="131152"/>
                  </a:lnTo>
                  <a:lnTo>
                    <a:pt x="6306464" y="131152"/>
                  </a:lnTo>
                  <a:lnTo>
                    <a:pt x="6300267" y="131152"/>
                  </a:lnTo>
                  <a:lnTo>
                    <a:pt x="6295745" y="132854"/>
                  </a:lnTo>
                  <a:lnTo>
                    <a:pt x="6296241" y="139611"/>
                  </a:lnTo>
                  <a:lnTo>
                    <a:pt x="6297930" y="138976"/>
                  </a:lnTo>
                  <a:lnTo>
                    <a:pt x="6300013" y="138734"/>
                  </a:lnTo>
                  <a:lnTo>
                    <a:pt x="6305486" y="138734"/>
                  </a:lnTo>
                  <a:lnTo>
                    <a:pt x="6319812" y="140525"/>
                  </a:lnTo>
                  <a:lnTo>
                    <a:pt x="6329096" y="140525"/>
                  </a:lnTo>
                  <a:lnTo>
                    <a:pt x="6333553" y="138811"/>
                  </a:lnTo>
                  <a:close/>
                </a:path>
                <a:path extrusionOk="0" h="266065" w="8557895">
                  <a:moveTo>
                    <a:pt x="6414744" y="145211"/>
                  </a:moveTo>
                  <a:lnTo>
                    <a:pt x="6387325" y="131343"/>
                  </a:lnTo>
                  <a:lnTo>
                    <a:pt x="6384252" y="131343"/>
                  </a:lnTo>
                  <a:lnTo>
                    <a:pt x="6380950" y="131559"/>
                  </a:lnTo>
                  <a:lnTo>
                    <a:pt x="6377368" y="132016"/>
                  </a:lnTo>
                  <a:lnTo>
                    <a:pt x="6375768" y="139674"/>
                  </a:lnTo>
                  <a:lnTo>
                    <a:pt x="6379146" y="144868"/>
                  </a:lnTo>
                  <a:lnTo>
                    <a:pt x="6385877" y="147828"/>
                  </a:lnTo>
                  <a:lnTo>
                    <a:pt x="6394348" y="148767"/>
                  </a:lnTo>
                  <a:lnTo>
                    <a:pt x="6404445" y="148767"/>
                  </a:lnTo>
                  <a:lnTo>
                    <a:pt x="6414744" y="145211"/>
                  </a:lnTo>
                  <a:close/>
                </a:path>
                <a:path extrusionOk="0" h="266065" w="8557895">
                  <a:moveTo>
                    <a:pt x="6473215" y="58026"/>
                  </a:moveTo>
                  <a:lnTo>
                    <a:pt x="6471679" y="58305"/>
                  </a:lnTo>
                  <a:lnTo>
                    <a:pt x="6470282" y="58420"/>
                  </a:lnTo>
                  <a:lnTo>
                    <a:pt x="6463462" y="58420"/>
                  </a:lnTo>
                  <a:lnTo>
                    <a:pt x="6450368" y="49288"/>
                  </a:lnTo>
                  <a:lnTo>
                    <a:pt x="6444920" y="49288"/>
                  </a:lnTo>
                  <a:lnTo>
                    <a:pt x="6442545" y="49288"/>
                  </a:lnTo>
                  <a:lnTo>
                    <a:pt x="6439751" y="49720"/>
                  </a:lnTo>
                  <a:lnTo>
                    <a:pt x="6436360" y="50774"/>
                  </a:lnTo>
                  <a:lnTo>
                    <a:pt x="6434353" y="60159"/>
                  </a:lnTo>
                  <a:lnTo>
                    <a:pt x="6435191" y="66230"/>
                  </a:lnTo>
                  <a:lnTo>
                    <a:pt x="6438303" y="69494"/>
                  </a:lnTo>
                  <a:lnTo>
                    <a:pt x="6443104" y="70472"/>
                  </a:lnTo>
                  <a:lnTo>
                    <a:pt x="6451054" y="69100"/>
                  </a:lnTo>
                  <a:lnTo>
                    <a:pt x="6459626" y="65798"/>
                  </a:lnTo>
                  <a:lnTo>
                    <a:pt x="6467449" y="61709"/>
                  </a:lnTo>
                  <a:lnTo>
                    <a:pt x="6473215" y="58026"/>
                  </a:lnTo>
                  <a:close/>
                </a:path>
                <a:path extrusionOk="0" h="266065" w="8557895">
                  <a:moveTo>
                    <a:pt x="6487871" y="28409"/>
                  </a:moveTo>
                  <a:lnTo>
                    <a:pt x="6473215" y="28409"/>
                  </a:lnTo>
                  <a:lnTo>
                    <a:pt x="6473215" y="43167"/>
                  </a:lnTo>
                  <a:lnTo>
                    <a:pt x="6487871" y="43167"/>
                  </a:lnTo>
                  <a:lnTo>
                    <a:pt x="6487871" y="28409"/>
                  </a:lnTo>
                  <a:close/>
                </a:path>
                <a:path extrusionOk="0" h="266065" w="8557895">
                  <a:moveTo>
                    <a:pt x="6546863" y="87871"/>
                  </a:moveTo>
                  <a:lnTo>
                    <a:pt x="6539001" y="81737"/>
                  </a:lnTo>
                  <a:lnTo>
                    <a:pt x="6533286" y="79502"/>
                  </a:lnTo>
                  <a:lnTo>
                    <a:pt x="6529425" y="79502"/>
                  </a:lnTo>
                  <a:lnTo>
                    <a:pt x="6524333" y="79502"/>
                  </a:lnTo>
                  <a:lnTo>
                    <a:pt x="6522504" y="83388"/>
                  </a:lnTo>
                  <a:lnTo>
                    <a:pt x="6524066" y="91173"/>
                  </a:lnTo>
                  <a:lnTo>
                    <a:pt x="6527457" y="95059"/>
                  </a:lnTo>
                  <a:lnTo>
                    <a:pt x="6536588" y="95059"/>
                  </a:lnTo>
                  <a:lnTo>
                    <a:pt x="6541351" y="93116"/>
                  </a:lnTo>
                  <a:lnTo>
                    <a:pt x="6546863" y="87871"/>
                  </a:lnTo>
                  <a:close/>
                </a:path>
                <a:path extrusionOk="0" h="266065" w="8557895">
                  <a:moveTo>
                    <a:pt x="6776987" y="182613"/>
                  </a:moveTo>
                  <a:lnTo>
                    <a:pt x="6774675" y="176441"/>
                  </a:lnTo>
                  <a:lnTo>
                    <a:pt x="6769392" y="176441"/>
                  </a:lnTo>
                  <a:lnTo>
                    <a:pt x="6768389" y="176491"/>
                  </a:lnTo>
                  <a:lnTo>
                    <a:pt x="6767855" y="176606"/>
                  </a:lnTo>
                  <a:lnTo>
                    <a:pt x="6767614" y="180378"/>
                  </a:lnTo>
                  <a:lnTo>
                    <a:pt x="6766915" y="184048"/>
                  </a:lnTo>
                  <a:lnTo>
                    <a:pt x="6762051" y="184048"/>
                  </a:lnTo>
                  <a:lnTo>
                    <a:pt x="6761277" y="183959"/>
                  </a:lnTo>
                  <a:lnTo>
                    <a:pt x="6760400" y="183743"/>
                  </a:lnTo>
                  <a:lnTo>
                    <a:pt x="6760400" y="198970"/>
                  </a:lnTo>
                  <a:lnTo>
                    <a:pt x="6762839" y="200482"/>
                  </a:lnTo>
                  <a:lnTo>
                    <a:pt x="6765010" y="201142"/>
                  </a:lnTo>
                  <a:lnTo>
                    <a:pt x="6772757" y="201142"/>
                  </a:lnTo>
                  <a:lnTo>
                    <a:pt x="6776021" y="194957"/>
                  </a:lnTo>
                  <a:lnTo>
                    <a:pt x="6776987" y="182613"/>
                  </a:lnTo>
                  <a:close/>
                </a:path>
                <a:path extrusionOk="0" h="266065" w="8557895">
                  <a:moveTo>
                    <a:pt x="6785864" y="122859"/>
                  </a:moveTo>
                  <a:lnTo>
                    <a:pt x="6782486" y="109778"/>
                  </a:lnTo>
                  <a:lnTo>
                    <a:pt x="6771157" y="113284"/>
                  </a:lnTo>
                  <a:lnTo>
                    <a:pt x="6758292" y="115201"/>
                  </a:lnTo>
                  <a:lnTo>
                    <a:pt x="6746456" y="118173"/>
                  </a:lnTo>
                  <a:lnTo>
                    <a:pt x="6738201" y="124866"/>
                  </a:lnTo>
                  <a:lnTo>
                    <a:pt x="6740322" y="124231"/>
                  </a:lnTo>
                  <a:lnTo>
                    <a:pt x="6742836" y="124002"/>
                  </a:lnTo>
                  <a:lnTo>
                    <a:pt x="6749288" y="124002"/>
                  </a:lnTo>
                  <a:lnTo>
                    <a:pt x="6765861" y="125717"/>
                  </a:lnTo>
                  <a:lnTo>
                    <a:pt x="6779133" y="125717"/>
                  </a:lnTo>
                  <a:lnTo>
                    <a:pt x="6785864" y="122859"/>
                  </a:lnTo>
                  <a:close/>
                </a:path>
                <a:path extrusionOk="0" h="266065" w="8557895">
                  <a:moveTo>
                    <a:pt x="6805993" y="92443"/>
                  </a:moveTo>
                  <a:lnTo>
                    <a:pt x="6802806" y="86067"/>
                  </a:lnTo>
                  <a:lnTo>
                    <a:pt x="6796418" y="86067"/>
                  </a:lnTo>
                  <a:lnTo>
                    <a:pt x="6794551" y="86067"/>
                  </a:lnTo>
                  <a:lnTo>
                    <a:pt x="6792392" y="86614"/>
                  </a:lnTo>
                  <a:lnTo>
                    <a:pt x="6789979" y="87871"/>
                  </a:lnTo>
                  <a:lnTo>
                    <a:pt x="6789979" y="109778"/>
                  </a:lnTo>
                  <a:lnTo>
                    <a:pt x="6792379" y="111010"/>
                  </a:lnTo>
                  <a:lnTo>
                    <a:pt x="6794500" y="111544"/>
                  </a:lnTo>
                  <a:lnTo>
                    <a:pt x="6802768" y="111544"/>
                  </a:lnTo>
                  <a:lnTo>
                    <a:pt x="6805968" y="105181"/>
                  </a:lnTo>
                  <a:lnTo>
                    <a:pt x="6805993" y="92443"/>
                  </a:lnTo>
                  <a:close/>
                </a:path>
                <a:path extrusionOk="0" h="266065" w="8557895">
                  <a:moveTo>
                    <a:pt x="6893014" y="6172"/>
                  </a:moveTo>
                  <a:lnTo>
                    <a:pt x="6891629" y="6070"/>
                  </a:lnTo>
                  <a:lnTo>
                    <a:pt x="6890956" y="6070"/>
                  </a:lnTo>
                  <a:lnTo>
                    <a:pt x="6878891" y="10566"/>
                  </a:lnTo>
                  <a:lnTo>
                    <a:pt x="6873265" y="20523"/>
                  </a:lnTo>
                  <a:lnTo>
                    <a:pt x="6875119" y="30619"/>
                  </a:lnTo>
                  <a:lnTo>
                    <a:pt x="6885508" y="35547"/>
                  </a:lnTo>
                  <a:lnTo>
                    <a:pt x="6885622" y="26555"/>
                  </a:lnTo>
                  <a:lnTo>
                    <a:pt x="6886867" y="18618"/>
                  </a:lnTo>
                  <a:lnTo>
                    <a:pt x="6889318" y="11811"/>
                  </a:lnTo>
                  <a:lnTo>
                    <a:pt x="6893014" y="6172"/>
                  </a:lnTo>
                  <a:close/>
                </a:path>
                <a:path extrusionOk="0" h="266065" w="8557895">
                  <a:moveTo>
                    <a:pt x="6974167" y="169113"/>
                  </a:moveTo>
                  <a:lnTo>
                    <a:pt x="6951980" y="169113"/>
                  </a:lnTo>
                  <a:lnTo>
                    <a:pt x="6951980" y="183743"/>
                  </a:lnTo>
                  <a:lnTo>
                    <a:pt x="6974167" y="183743"/>
                  </a:lnTo>
                  <a:lnTo>
                    <a:pt x="6974167" y="169113"/>
                  </a:lnTo>
                  <a:close/>
                </a:path>
                <a:path extrusionOk="0" h="266065" w="8557895">
                  <a:moveTo>
                    <a:pt x="7732611" y="176606"/>
                  </a:moveTo>
                  <a:lnTo>
                    <a:pt x="7727239" y="173215"/>
                  </a:lnTo>
                  <a:lnTo>
                    <a:pt x="7721117" y="170624"/>
                  </a:lnTo>
                  <a:lnTo>
                    <a:pt x="7714094" y="168973"/>
                  </a:lnTo>
                  <a:lnTo>
                    <a:pt x="7705966" y="168402"/>
                  </a:lnTo>
                  <a:lnTo>
                    <a:pt x="7702842" y="168402"/>
                  </a:lnTo>
                  <a:lnTo>
                    <a:pt x="7699476" y="168630"/>
                  </a:lnTo>
                  <a:lnTo>
                    <a:pt x="7695832" y="169113"/>
                  </a:lnTo>
                  <a:lnTo>
                    <a:pt x="7695832" y="191363"/>
                  </a:lnTo>
                  <a:lnTo>
                    <a:pt x="7706284" y="188887"/>
                  </a:lnTo>
                  <a:lnTo>
                    <a:pt x="7716825" y="186575"/>
                  </a:lnTo>
                  <a:lnTo>
                    <a:pt x="7726070" y="182956"/>
                  </a:lnTo>
                  <a:lnTo>
                    <a:pt x="7732611" y="176606"/>
                  </a:lnTo>
                  <a:close/>
                </a:path>
                <a:path extrusionOk="0" h="266065" w="8557895">
                  <a:moveTo>
                    <a:pt x="8338058" y="115849"/>
                  </a:moveTo>
                  <a:lnTo>
                    <a:pt x="8336864" y="109778"/>
                  </a:lnTo>
                  <a:lnTo>
                    <a:pt x="8328330" y="109461"/>
                  </a:lnTo>
                  <a:lnTo>
                    <a:pt x="8326768" y="102209"/>
                  </a:lnTo>
                  <a:lnTo>
                    <a:pt x="8318043" y="102209"/>
                  </a:lnTo>
                  <a:lnTo>
                    <a:pt x="8317039" y="102209"/>
                  </a:lnTo>
                  <a:lnTo>
                    <a:pt x="8315934" y="102311"/>
                  </a:lnTo>
                  <a:lnTo>
                    <a:pt x="8314715" y="102527"/>
                  </a:lnTo>
                  <a:lnTo>
                    <a:pt x="8312455" y="109524"/>
                  </a:lnTo>
                  <a:lnTo>
                    <a:pt x="8314703" y="114604"/>
                  </a:lnTo>
                  <a:lnTo>
                    <a:pt x="8319808" y="117703"/>
                  </a:lnTo>
                  <a:lnTo>
                    <a:pt x="8326183" y="118757"/>
                  </a:lnTo>
                  <a:lnTo>
                    <a:pt x="8332368" y="118757"/>
                  </a:lnTo>
                  <a:lnTo>
                    <a:pt x="8338058" y="115849"/>
                  </a:lnTo>
                  <a:close/>
                </a:path>
                <a:path extrusionOk="0" h="266065" w="8557895">
                  <a:moveTo>
                    <a:pt x="8388363" y="95008"/>
                  </a:moveTo>
                  <a:lnTo>
                    <a:pt x="8380298" y="94500"/>
                  </a:lnTo>
                  <a:lnTo>
                    <a:pt x="8376463" y="94500"/>
                  </a:lnTo>
                  <a:lnTo>
                    <a:pt x="8367052" y="95123"/>
                  </a:lnTo>
                  <a:lnTo>
                    <a:pt x="8359267" y="97434"/>
                  </a:lnTo>
                  <a:lnTo>
                    <a:pt x="8353844" y="102095"/>
                  </a:lnTo>
                  <a:lnTo>
                    <a:pt x="8351494" y="109766"/>
                  </a:lnTo>
                  <a:lnTo>
                    <a:pt x="8359584" y="110248"/>
                  </a:lnTo>
                  <a:lnTo>
                    <a:pt x="8363420" y="110248"/>
                  </a:lnTo>
                  <a:lnTo>
                    <a:pt x="8372805" y="109651"/>
                  </a:lnTo>
                  <a:lnTo>
                    <a:pt x="8380552" y="107365"/>
                  </a:lnTo>
                  <a:lnTo>
                    <a:pt x="8385975" y="102717"/>
                  </a:lnTo>
                  <a:lnTo>
                    <a:pt x="8388363" y="95008"/>
                  </a:lnTo>
                  <a:close/>
                </a:path>
                <a:path extrusionOk="0" h="266065" w="8557895">
                  <a:moveTo>
                    <a:pt x="8486457" y="88023"/>
                  </a:moveTo>
                  <a:lnTo>
                    <a:pt x="8484197" y="82969"/>
                  </a:lnTo>
                  <a:lnTo>
                    <a:pt x="8479053" y="79895"/>
                  </a:lnTo>
                  <a:lnTo>
                    <a:pt x="8472678" y="78854"/>
                  </a:lnTo>
                  <a:lnTo>
                    <a:pt x="8466442" y="78854"/>
                  </a:lnTo>
                  <a:lnTo>
                    <a:pt x="8460727" y="81775"/>
                  </a:lnTo>
                  <a:lnTo>
                    <a:pt x="8462061" y="87871"/>
                  </a:lnTo>
                  <a:lnTo>
                    <a:pt x="8466353" y="87985"/>
                  </a:lnTo>
                  <a:lnTo>
                    <a:pt x="8470646" y="88684"/>
                  </a:lnTo>
                  <a:lnTo>
                    <a:pt x="8469262" y="95008"/>
                  </a:lnTo>
                  <a:lnTo>
                    <a:pt x="8484235" y="95008"/>
                  </a:lnTo>
                  <a:lnTo>
                    <a:pt x="8486457" y="88023"/>
                  </a:lnTo>
                  <a:close/>
                </a:path>
                <a:path extrusionOk="0" h="266065" w="8557895">
                  <a:moveTo>
                    <a:pt x="8557844" y="206095"/>
                  </a:moveTo>
                  <a:lnTo>
                    <a:pt x="8551240" y="203428"/>
                  </a:lnTo>
                  <a:lnTo>
                    <a:pt x="8546351" y="199034"/>
                  </a:lnTo>
                  <a:lnTo>
                    <a:pt x="8541664" y="194487"/>
                  </a:lnTo>
                  <a:lnTo>
                    <a:pt x="8535695" y="191350"/>
                  </a:lnTo>
                  <a:lnTo>
                    <a:pt x="8534883" y="199428"/>
                  </a:lnTo>
                  <a:lnTo>
                    <a:pt x="8538197" y="206717"/>
                  </a:lnTo>
                  <a:lnTo>
                    <a:pt x="8543912" y="211988"/>
                  </a:lnTo>
                  <a:lnTo>
                    <a:pt x="8550288" y="214007"/>
                  </a:lnTo>
                  <a:lnTo>
                    <a:pt x="8553856" y="214007"/>
                  </a:lnTo>
                  <a:lnTo>
                    <a:pt x="8556892" y="211734"/>
                  </a:lnTo>
                  <a:lnTo>
                    <a:pt x="8557844" y="20609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21" name="Google Shape;9521;gefe2f4b35a_0_4785"/>
            <p:cNvSpPr/>
            <p:nvPr/>
          </p:nvSpPr>
          <p:spPr>
            <a:xfrm>
              <a:off x="0" y="8648191"/>
              <a:ext cx="8309609" cy="393065"/>
            </a:xfrm>
            <a:custGeom>
              <a:rect b="b" l="l" r="r" t="t"/>
              <a:pathLst>
                <a:path extrusionOk="0" h="393065" w="8309609">
                  <a:moveTo>
                    <a:pt x="23101" y="309740"/>
                  </a:moveTo>
                  <a:lnTo>
                    <a:pt x="22428" y="303847"/>
                  </a:lnTo>
                  <a:lnTo>
                    <a:pt x="21069" y="302475"/>
                  </a:lnTo>
                  <a:lnTo>
                    <a:pt x="19380" y="301929"/>
                  </a:lnTo>
                  <a:lnTo>
                    <a:pt x="10464" y="301929"/>
                  </a:lnTo>
                  <a:lnTo>
                    <a:pt x="1181" y="310210"/>
                  </a:lnTo>
                  <a:lnTo>
                    <a:pt x="0" y="311391"/>
                  </a:lnTo>
                  <a:lnTo>
                    <a:pt x="0" y="321754"/>
                  </a:lnTo>
                  <a:lnTo>
                    <a:pt x="7175" y="320243"/>
                  </a:lnTo>
                  <a:lnTo>
                    <a:pt x="16700" y="315671"/>
                  </a:lnTo>
                  <a:lnTo>
                    <a:pt x="23101" y="309740"/>
                  </a:lnTo>
                  <a:close/>
                </a:path>
                <a:path extrusionOk="0" h="393065" w="8309609">
                  <a:moveTo>
                    <a:pt x="103555" y="148209"/>
                  </a:moveTo>
                  <a:lnTo>
                    <a:pt x="101917" y="148564"/>
                  </a:lnTo>
                  <a:lnTo>
                    <a:pt x="100037" y="148704"/>
                  </a:lnTo>
                  <a:lnTo>
                    <a:pt x="94881" y="148704"/>
                  </a:lnTo>
                  <a:lnTo>
                    <a:pt x="80949" y="147358"/>
                  </a:lnTo>
                  <a:lnTo>
                    <a:pt x="77800" y="147358"/>
                  </a:lnTo>
                  <a:lnTo>
                    <a:pt x="68922" y="147358"/>
                  </a:lnTo>
                  <a:lnTo>
                    <a:pt x="62725" y="150037"/>
                  </a:lnTo>
                  <a:lnTo>
                    <a:pt x="66738" y="162953"/>
                  </a:lnTo>
                  <a:lnTo>
                    <a:pt x="74688" y="163410"/>
                  </a:lnTo>
                  <a:lnTo>
                    <a:pt x="78447" y="163410"/>
                  </a:lnTo>
                  <a:lnTo>
                    <a:pt x="87871" y="162801"/>
                  </a:lnTo>
                  <a:lnTo>
                    <a:pt x="95669" y="160515"/>
                  </a:lnTo>
                  <a:lnTo>
                    <a:pt x="101130" y="155879"/>
                  </a:lnTo>
                  <a:lnTo>
                    <a:pt x="103555" y="148209"/>
                  </a:lnTo>
                  <a:close/>
                </a:path>
                <a:path extrusionOk="0" h="393065" w="8309609">
                  <a:moveTo>
                    <a:pt x="162598" y="306362"/>
                  </a:moveTo>
                  <a:lnTo>
                    <a:pt x="162547" y="296265"/>
                  </a:lnTo>
                  <a:lnTo>
                    <a:pt x="152095" y="298780"/>
                  </a:lnTo>
                  <a:lnTo>
                    <a:pt x="141528" y="301104"/>
                  </a:lnTo>
                  <a:lnTo>
                    <a:pt x="132257" y="304723"/>
                  </a:lnTo>
                  <a:lnTo>
                    <a:pt x="125679" y="311137"/>
                  </a:lnTo>
                  <a:lnTo>
                    <a:pt x="129959" y="315772"/>
                  </a:lnTo>
                  <a:lnTo>
                    <a:pt x="137337" y="318465"/>
                  </a:lnTo>
                  <a:lnTo>
                    <a:pt x="144411" y="318465"/>
                  </a:lnTo>
                  <a:lnTo>
                    <a:pt x="152323" y="317207"/>
                  </a:lnTo>
                  <a:lnTo>
                    <a:pt x="158788" y="313258"/>
                  </a:lnTo>
                  <a:lnTo>
                    <a:pt x="162598" y="306362"/>
                  </a:lnTo>
                  <a:close/>
                </a:path>
                <a:path extrusionOk="0" h="393065" w="8309609">
                  <a:moveTo>
                    <a:pt x="171678" y="163042"/>
                  </a:moveTo>
                  <a:lnTo>
                    <a:pt x="168871" y="157911"/>
                  </a:lnTo>
                  <a:lnTo>
                    <a:pt x="162890" y="154927"/>
                  </a:lnTo>
                  <a:lnTo>
                    <a:pt x="155397" y="153949"/>
                  </a:lnTo>
                  <a:lnTo>
                    <a:pt x="147218" y="153949"/>
                  </a:lnTo>
                  <a:lnTo>
                    <a:pt x="139255" y="157162"/>
                  </a:lnTo>
                  <a:lnTo>
                    <a:pt x="140423" y="162941"/>
                  </a:lnTo>
                  <a:lnTo>
                    <a:pt x="148907" y="164795"/>
                  </a:lnTo>
                  <a:lnTo>
                    <a:pt x="153111" y="171107"/>
                  </a:lnTo>
                  <a:lnTo>
                    <a:pt x="165290" y="171107"/>
                  </a:lnTo>
                  <a:lnTo>
                    <a:pt x="167347" y="170903"/>
                  </a:lnTo>
                  <a:lnTo>
                    <a:pt x="169659" y="170434"/>
                  </a:lnTo>
                  <a:lnTo>
                    <a:pt x="171678" y="163042"/>
                  </a:lnTo>
                  <a:close/>
                </a:path>
                <a:path extrusionOk="0" h="393065" w="8309609">
                  <a:moveTo>
                    <a:pt x="177215" y="140703"/>
                  </a:moveTo>
                  <a:lnTo>
                    <a:pt x="176466" y="132727"/>
                  </a:lnTo>
                  <a:lnTo>
                    <a:pt x="175260" y="125374"/>
                  </a:lnTo>
                  <a:lnTo>
                    <a:pt x="166662" y="125374"/>
                  </a:lnTo>
                  <a:lnTo>
                    <a:pt x="165442" y="125374"/>
                  </a:lnTo>
                  <a:lnTo>
                    <a:pt x="164084" y="125526"/>
                  </a:lnTo>
                  <a:lnTo>
                    <a:pt x="162547" y="125831"/>
                  </a:lnTo>
                  <a:lnTo>
                    <a:pt x="163347" y="139865"/>
                  </a:lnTo>
                  <a:lnTo>
                    <a:pt x="165112" y="145453"/>
                  </a:lnTo>
                  <a:lnTo>
                    <a:pt x="169672" y="148196"/>
                  </a:lnTo>
                  <a:lnTo>
                    <a:pt x="169976" y="144068"/>
                  </a:lnTo>
                  <a:lnTo>
                    <a:pt x="170662" y="140474"/>
                  </a:lnTo>
                  <a:lnTo>
                    <a:pt x="175691" y="140474"/>
                  </a:lnTo>
                  <a:lnTo>
                    <a:pt x="176403" y="140550"/>
                  </a:lnTo>
                  <a:lnTo>
                    <a:pt x="177215" y="140703"/>
                  </a:lnTo>
                  <a:close/>
                </a:path>
                <a:path extrusionOk="0" h="393065" w="8309609">
                  <a:moveTo>
                    <a:pt x="218236" y="138912"/>
                  </a:moveTo>
                  <a:lnTo>
                    <a:pt x="214045" y="125831"/>
                  </a:lnTo>
                  <a:lnTo>
                    <a:pt x="204266" y="127254"/>
                  </a:lnTo>
                  <a:lnTo>
                    <a:pt x="195872" y="129984"/>
                  </a:lnTo>
                  <a:lnTo>
                    <a:pt x="189166" y="134366"/>
                  </a:lnTo>
                  <a:lnTo>
                    <a:pt x="184442" y="140703"/>
                  </a:lnTo>
                  <a:lnTo>
                    <a:pt x="185585" y="140576"/>
                  </a:lnTo>
                  <a:lnTo>
                    <a:pt x="190487" y="140525"/>
                  </a:lnTo>
                  <a:lnTo>
                    <a:pt x="200888" y="141262"/>
                  </a:lnTo>
                  <a:lnTo>
                    <a:pt x="211912" y="141262"/>
                  </a:lnTo>
                  <a:lnTo>
                    <a:pt x="218236" y="138912"/>
                  </a:lnTo>
                  <a:close/>
                </a:path>
                <a:path extrusionOk="0" h="393065" w="8309609">
                  <a:moveTo>
                    <a:pt x="501205" y="148196"/>
                  </a:moveTo>
                  <a:lnTo>
                    <a:pt x="494703" y="142455"/>
                  </a:lnTo>
                  <a:lnTo>
                    <a:pt x="490220" y="140373"/>
                  </a:lnTo>
                  <a:lnTo>
                    <a:pt x="487375" y="140373"/>
                  </a:lnTo>
                  <a:lnTo>
                    <a:pt x="483628" y="140373"/>
                  </a:lnTo>
                  <a:lnTo>
                    <a:pt x="482701" y="143967"/>
                  </a:lnTo>
                  <a:lnTo>
                    <a:pt x="484708" y="151168"/>
                  </a:lnTo>
                  <a:lnTo>
                    <a:pt x="487641" y="154762"/>
                  </a:lnTo>
                  <a:lnTo>
                    <a:pt x="494411" y="154762"/>
                  </a:lnTo>
                  <a:lnTo>
                    <a:pt x="497700" y="152984"/>
                  </a:lnTo>
                  <a:lnTo>
                    <a:pt x="501205" y="148196"/>
                  </a:lnTo>
                  <a:close/>
                </a:path>
                <a:path extrusionOk="0" h="393065" w="8309609">
                  <a:moveTo>
                    <a:pt x="531317" y="28803"/>
                  </a:moveTo>
                  <a:lnTo>
                    <a:pt x="530847" y="22250"/>
                  </a:lnTo>
                  <a:lnTo>
                    <a:pt x="529196" y="22860"/>
                  </a:lnTo>
                  <a:lnTo>
                    <a:pt x="527177" y="23088"/>
                  </a:lnTo>
                  <a:lnTo>
                    <a:pt x="521716" y="23088"/>
                  </a:lnTo>
                  <a:lnTo>
                    <a:pt x="507085" y="21196"/>
                  </a:lnTo>
                  <a:lnTo>
                    <a:pt x="503910" y="21196"/>
                  </a:lnTo>
                  <a:lnTo>
                    <a:pt x="497890" y="21196"/>
                  </a:lnTo>
                  <a:lnTo>
                    <a:pt x="493547" y="22898"/>
                  </a:lnTo>
                  <a:lnTo>
                    <a:pt x="494030" y="29502"/>
                  </a:lnTo>
                  <a:lnTo>
                    <a:pt x="495668" y="28867"/>
                  </a:lnTo>
                  <a:lnTo>
                    <a:pt x="497713" y="28625"/>
                  </a:lnTo>
                  <a:lnTo>
                    <a:pt x="503174" y="28625"/>
                  </a:lnTo>
                  <a:lnTo>
                    <a:pt x="517740" y="30492"/>
                  </a:lnTo>
                  <a:lnTo>
                    <a:pt x="526948" y="30492"/>
                  </a:lnTo>
                  <a:lnTo>
                    <a:pt x="531317" y="28803"/>
                  </a:lnTo>
                  <a:close/>
                </a:path>
                <a:path extrusionOk="0" h="393065" w="8309609">
                  <a:moveTo>
                    <a:pt x="823722" y="236550"/>
                  </a:moveTo>
                  <a:lnTo>
                    <a:pt x="815479" y="236550"/>
                  </a:lnTo>
                  <a:lnTo>
                    <a:pt x="814133" y="236550"/>
                  </a:lnTo>
                  <a:lnTo>
                    <a:pt x="812495" y="236702"/>
                  </a:lnTo>
                  <a:lnTo>
                    <a:pt x="810539" y="237032"/>
                  </a:lnTo>
                  <a:lnTo>
                    <a:pt x="810539" y="244398"/>
                  </a:lnTo>
                  <a:lnTo>
                    <a:pt x="800874" y="255574"/>
                  </a:lnTo>
                  <a:lnTo>
                    <a:pt x="799312" y="259524"/>
                  </a:lnTo>
                  <a:lnTo>
                    <a:pt x="803770" y="259524"/>
                  </a:lnTo>
                  <a:lnTo>
                    <a:pt x="811428" y="253784"/>
                  </a:lnTo>
                  <a:lnTo>
                    <a:pt x="821410" y="242290"/>
                  </a:lnTo>
                  <a:lnTo>
                    <a:pt x="823722" y="236550"/>
                  </a:lnTo>
                  <a:close/>
                </a:path>
                <a:path extrusionOk="0" h="393065" w="8309609">
                  <a:moveTo>
                    <a:pt x="1040993" y="317893"/>
                  </a:moveTo>
                  <a:lnTo>
                    <a:pt x="1040561" y="298475"/>
                  </a:lnTo>
                  <a:lnTo>
                    <a:pt x="1037145" y="288759"/>
                  </a:lnTo>
                  <a:lnTo>
                    <a:pt x="1031913" y="288759"/>
                  </a:lnTo>
                  <a:lnTo>
                    <a:pt x="1031494" y="288785"/>
                  </a:lnTo>
                  <a:lnTo>
                    <a:pt x="1032586" y="301028"/>
                  </a:lnTo>
                  <a:lnTo>
                    <a:pt x="1029093" y="308622"/>
                  </a:lnTo>
                  <a:lnTo>
                    <a:pt x="1025004" y="315569"/>
                  </a:lnTo>
                  <a:lnTo>
                    <a:pt x="1024356" y="325869"/>
                  </a:lnTo>
                  <a:lnTo>
                    <a:pt x="1026655" y="327075"/>
                  </a:lnTo>
                  <a:lnTo>
                    <a:pt x="1028674" y="327609"/>
                  </a:lnTo>
                  <a:lnTo>
                    <a:pt x="1038009" y="327609"/>
                  </a:lnTo>
                  <a:lnTo>
                    <a:pt x="1040993" y="317893"/>
                  </a:lnTo>
                  <a:close/>
                </a:path>
                <a:path extrusionOk="0" h="393065" w="8309609">
                  <a:moveTo>
                    <a:pt x="1134795" y="251790"/>
                  </a:moveTo>
                  <a:lnTo>
                    <a:pt x="1132573" y="251193"/>
                  </a:lnTo>
                  <a:lnTo>
                    <a:pt x="1130668" y="250926"/>
                  </a:lnTo>
                  <a:lnTo>
                    <a:pt x="1129042" y="250926"/>
                  </a:lnTo>
                  <a:lnTo>
                    <a:pt x="1121308" y="255003"/>
                  </a:lnTo>
                  <a:lnTo>
                    <a:pt x="1118920" y="264337"/>
                  </a:lnTo>
                  <a:lnTo>
                    <a:pt x="1117498" y="274612"/>
                  </a:lnTo>
                  <a:lnTo>
                    <a:pt x="1112634" y="281520"/>
                  </a:lnTo>
                  <a:lnTo>
                    <a:pt x="1114882" y="281724"/>
                  </a:lnTo>
                  <a:lnTo>
                    <a:pt x="1115910" y="281724"/>
                  </a:lnTo>
                  <a:lnTo>
                    <a:pt x="1125283" y="278917"/>
                  </a:lnTo>
                  <a:lnTo>
                    <a:pt x="1130325" y="271754"/>
                  </a:lnTo>
                  <a:lnTo>
                    <a:pt x="1132865" y="262089"/>
                  </a:lnTo>
                  <a:lnTo>
                    <a:pt x="1134795" y="251790"/>
                  </a:lnTo>
                  <a:close/>
                </a:path>
                <a:path extrusionOk="0" h="393065" w="8309609">
                  <a:moveTo>
                    <a:pt x="1208468" y="14757"/>
                  </a:moveTo>
                  <a:lnTo>
                    <a:pt x="1186345" y="14757"/>
                  </a:lnTo>
                  <a:lnTo>
                    <a:pt x="1186345" y="29502"/>
                  </a:lnTo>
                  <a:lnTo>
                    <a:pt x="1208468" y="29502"/>
                  </a:lnTo>
                  <a:lnTo>
                    <a:pt x="1208468" y="14757"/>
                  </a:lnTo>
                  <a:close/>
                </a:path>
                <a:path extrusionOk="0" h="393065" w="8309609">
                  <a:moveTo>
                    <a:pt x="1296797" y="311124"/>
                  </a:moveTo>
                  <a:lnTo>
                    <a:pt x="1293837" y="307911"/>
                  </a:lnTo>
                  <a:lnTo>
                    <a:pt x="1289316" y="306235"/>
                  </a:lnTo>
                  <a:lnTo>
                    <a:pt x="1284693" y="306235"/>
                  </a:lnTo>
                  <a:lnTo>
                    <a:pt x="1278178" y="307416"/>
                  </a:lnTo>
                  <a:lnTo>
                    <a:pt x="1272476" y="310997"/>
                  </a:lnTo>
                  <a:lnTo>
                    <a:pt x="1268590" y="317119"/>
                  </a:lnTo>
                  <a:lnTo>
                    <a:pt x="1267447" y="325869"/>
                  </a:lnTo>
                  <a:lnTo>
                    <a:pt x="1270342" y="326275"/>
                  </a:lnTo>
                  <a:lnTo>
                    <a:pt x="1273060" y="326478"/>
                  </a:lnTo>
                  <a:lnTo>
                    <a:pt x="1275588" y="326478"/>
                  </a:lnTo>
                  <a:lnTo>
                    <a:pt x="1283792" y="325589"/>
                  </a:lnTo>
                  <a:lnTo>
                    <a:pt x="1290180" y="322808"/>
                  </a:lnTo>
                  <a:lnTo>
                    <a:pt x="1294587" y="318033"/>
                  </a:lnTo>
                  <a:lnTo>
                    <a:pt x="1296797" y="311124"/>
                  </a:lnTo>
                  <a:close/>
                </a:path>
                <a:path extrusionOk="0" h="393065" w="8309609">
                  <a:moveTo>
                    <a:pt x="1363002" y="288772"/>
                  </a:moveTo>
                  <a:lnTo>
                    <a:pt x="1357134" y="287731"/>
                  </a:lnTo>
                  <a:lnTo>
                    <a:pt x="1352486" y="287299"/>
                  </a:lnTo>
                  <a:lnTo>
                    <a:pt x="1348854" y="287299"/>
                  </a:lnTo>
                  <a:lnTo>
                    <a:pt x="1340116" y="287299"/>
                  </a:lnTo>
                  <a:lnTo>
                    <a:pt x="1337335" y="289814"/>
                  </a:lnTo>
                  <a:lnTo>
                    <a:pt x="1338732" y="294830"/>
                  </a:lnTo>
                  <a:lnTo>
                    <a:pt x="1342898" y="297332"/>
                  </a:lnTo>
                  <a:lnTo>
                    <a:pt x="1352854" y="297332"/>
                  </a:lnTo>
                  <a:lnTo>
                    <a:pt x="1358506" y="295160"/>
                  </a:lnTo>
                  <a:lnTo>
                    <a:pt x="1363002" y="288772"/>
                  </a:lnTo>
                  <a:close/>
                </a:path>
                <a:path extrusionOk="0" h="393065" w="8309609">
                  <a:moveTo>
                    <a:pt x="1564881" y="143306"/>
                  </a:moveTo>
                  <a:lnTo>
                    <a:pt x="1562950" y="139674"/>
                  </a:lnTo>
                  <a:lnTo>
                    <a:pt x="1559217" y="139674"/>
                  </a:lnTo>
                  <a:lnTo>
                    <a:pt x="1556270" y="139674"/>
                  </a:lnTo>
                  <a:lnTo>
                    <a:pt x="1552206" y="141922"/>
                  </a:lnTo>
                  <a:lnTo>
                    <a:pt x="1547101" y="148196"/>
                  </a:lnTo>
                  <a:lnTo>
                    <a:pt x="1551914" y="152552"/>
                  </a:lnTo>
                  <a:lnTo>
                    <a:pt x="1555699" y="154178"/>
                  </a:lnTo>
                  <a:lnTo>
                    <a:pt x="1562722" y="154178"/>
                  </a:lnTo>
                  <a:lnTo>
                    <a:pt x="1564767" y="150558"/>
                  </a:lnTo>
                  <a:lnTo>
                    <a:pt x="1564881" y="143306"/>
                  </a:lnTo>
                  <a:close/>
                </a:path>
                <a:path extrusionOk="0" h="393065" w="8309609">
                  <a:moveTo>
                    <a:pt x="1945081" y="29502"/>
                  </a:moveTo>
                  <a:lnTo>
                    <a:pt x="1943887" y="29502"/>
                  </a:lnTo>
                  <a:lnTo>
                    <a:pt x="1925866" y="34302"/>
                  </a:lnTo>
                  <a:lnTo>
                    <a:pt x="1923770" y="46647"/>
                  </a:lnTo>
                  <a:lnTo>
                    <a:pt x="1926513" y="63436"/>
                  </a:lnTo>
                  <a:lnTo>
                    <a:pt x="1922932" y="81597"/>
                  </a:lnTo>
                  <a:lnTo>
                    <a:pt x="1945081" y="81597"/>
                  </a:lnTo>
                  <a:lnTo>
                    <a:pt x="1942922" y="65265"/>
                  </a:lnTo>
                  <a:lnTo>
                    <a:pt x="1940636" y="54114"/>
                  </a:lnTo>
                  <a:lnTo>
                    <a:pt x="1940572" y="43688"/>
                  </a:lnTo>
                  <a:lnTo>
                    <a:pt x="1945081" y="29502"/>
                  </a:lnTo>
                  <a:close/>
                </a:path>
                <a:path extrusionOk="0" h="393065" w="8309609">
                  <a:moveTo>
                    <a:pt x="1981936" y="74104"/>
                  </a:moveTo>
                  <a:lnTo>
                    <a:pt x="1981009" y="65671"/>
                  </a:lnTo>
                  <a:lnTo>
                    <a:pt x="1978025" y="59334"/>
                  </a:lnTo>
                  <a:lnTo>
                    <a:pt x="1973313" y="54800"/>
                  </a:lnTo>
                  <a:lnTo>
                    <a:pt x="1967217" y="51739"/>
                  </a:lnTo>
                  <a:lnTo>
                    <a:pt x="1961984" y="59436"/>
                  </a:lnTo>
                  <a:lnTo>
                    <a:pt x="1960486" y="67132"/>
                  </a:lnTo>
                  <a:lnTo>
                    <a:pt x="1963623" y="73063"/>
                  </a:lnTo>
                  <a:lnTo>
                    <a:pt x="1972335" y="75438"/>
                  </a:lnTo>
                  <a:lnTo>
                    <a:pt x="1975015" y="75438"/>
                  </a:lnTo>
                  <a:lnTo>
                    <a:pt x="1978202" y="75018"/>
                  </a:lnTo>
                  <a:lnTo>
                    <a:pt x="1981936" y="74104"/>
                  </a:lnTo>
                  <a:close/>
                </a:path>
                <a:path extrusionOk="0" h="393065" w="8309609">
                  <a:moveTo>
                    <a:pt x="2394242" y="29502"/>
                  </a:moveTo>
                  <a:lnTo>
                    <a:pt x="2389441" y="25171"/>
                  </a:lnTo>
                  <a:lnTo>
                    <a:pt x="2385669" y="23545"/>
                  </a:lnTo>
                  <a:lnTo>
                    <a:pt x="2382863" y="23545"/>
                  </a:lnTo>
                  <a:lnTo>
                    <a:pt x="2378684" y="23545"/>
                  </a:lnTo>
                  <a:lnTo>
                    <a:pt x="2376665" y="27152"/>
                  </a:lnTo>
                  <a:lnTo>
                    <a:pt x="2376589" y="34378"/>
                  </a:lnTo>
                  <a:lnTo>
                    <a:pt x="2378519" y="37985"/>
                  </a:lnTo>
                  <a:lnTo>
                    <a:pt x="2385161" y="37985"/>
                  </a:lnTo>
                  <a:lnTo>
                    <a:pt x="2389200" y="35750"/>
                  </a:lnTo>
                  <a:lnTo>
                    <a:pt x="2394242" y="29502"/>
                  </a:lnTo>
                  <a:close/>
                </a:path>
                <a:path extrusionOk="0" h="393065" w="8309609">
                  <a:moveTo>
                    <a:pt x="2454325" y="243674"/>
                  </a:moveTo>
                  <a:lnTo>
                    <a:pt x="2427122" y="232562"/>
                  </a:lnTo>
                  <a:lnTo>
                    <a:pt x="2417724" y="233565"/>
                  </a:lnTo>
                  <a:lnTo>
                    <a:pt x="2411692" y="236855"/>
                  </a:lnTo>
                  <a:lnTo>
                    <a:pt x="2410701" y="242798"/>
                  </a:lnTo>
                  <a:lnTo>
                    <a:pt x="2416429" y="251790"/>
                  </a:lnTo>
                  <a:lnTo>
                    <a:pt x="2415375" y="245097"/>
                  </a:lnTo>
                  <a:lnTo>
                    <a:pt x="2419248" y="243357"/>
                  </a:lnTo>
                  <a:lnTo>
                    <a:pt x="2427871" y="243357"/>
                  </a:lnTo>
                  <a:lnTo>
                    <a:pt x="2441994" y="245402"/>
                  </a:lnTo>
                  <a:lnTo>
                    <a:pt x="2450541" y="245402"/>
                  </a:lnTo>
                  <a:lnTo>
                    <a:pt x="2454325" y="243674"/>
                  </a:lnTo>
                  <a:close/>
                </a:path>
                <a:path extrusionOk="0" h="393065" w="8309609">
                  <a:moveTo>
                    <a:pt x="2512187" y="59232"/>
                  </a:moveTo>
                  <a:lnTo>
                    <a:pt x="2501265" y="55537"/>
                  </a:lnTo>
                  <a:lnTo>
                    <a:pt x="2504719" y="44589"/>
                  </a:lnTo>
                  <a:lnTo>
                    <a:pt x="2501125" y="40652"/>
                  </a:lnTo>
                  <a:lnTo>
                    <a:pt x="2495461" y="37769"/>
                  </a:lnTo>
                  <a:lnTo>
                    <a:pt x="2488361" y="36004"/>
                  </a:lnTo>
                  <a:lnTo>
                    <a:pt x="2480487" y="35394"/>
                  </a:lnTo>
                  <a:lnTo>
                    <a:pt x="2468638" y="36804"/>
                  </a:lnTo>
                  <a:lnTo>
                    <a:pt x="2458682" y="41122"/>
                  </a:lnTo>
                  <a:lnTo>
                    <a:pt x="2452814" y="48539"/>
                  </a:lnTo>
                  <a:lnTo>
                    <a:pt x="2453221" y="59232"/>
                  </a:lnTo>
                  <a:lnTo>
                    <a:pt x="2458643" y="62547"/>
                  </a:lnTo>
                  <a:lnTo>
                    <a:pt x="2467330" y="65405"/>
                  </a:lnTo>
                  <a:lnTo>
                    <a:pt x="2477947" y="67424"/>
                  </a:lnTo>
                  <a:lnTo>
                    <a:pt x="2489111" y="68186"/>
                  </a:lnTo>
                  <a:lnTo>
                    <a:pt x="2499893" y="68186"/>
                  </a:lnTo>
                  <a:lnTo>
                    <a:pt x="2509520" y="65786"/>
                  </a:lnTo>
                  <a:lnTo>
                    <a:pt x="2512187" y="59232"/>
                  </a:lnTo>
                  <a:close/>
                </a:path>
                <a:path extrusionOk="0" h="393065" w="8309609">
                  <a:moveTo>
                    <a:pt x="2569794" y="321602"/>
                  </a:moveTo>
                  <a:lnTo>
                    <a:pt x="2556522" y="296252"/>
                  </a:lnTo>
                  <a:lnTo>
                    <a:pt x="2548864" y="295300"/>
                  </a:lnTo>
                  <a:lnTo>
                    <a:pt x="2542692" y="294843"/>
                  </a:lnTo>
                  <a:lnTo>
                    <a:pt x="2537676" y="294843"/>
                  </a:lnTo>
                  <a:lnTo>
                    <a:pt x="2525026" y="296443"/>
                  </a:lnTo>
                  <a:lnTo>
                    <a:pt x="2518168" y="301053"/>
                  </a:lnTo>
                  <a:lnTo>
                    <a:pt x="2514689" y="308495"/>
                  </a:lnTo>
                  <a:lnTo>
                    <a:pt x="2512187" y="318503"/>
                  </a:lnTo>
                  <a:lnTo>
                    <a:pt x="2504389" y="316915"/>
                  </a:lnTo>
                  <a:lnTo>
                    <a:pt x="2499512" y="312724"/>
                  </a:lnTo>
                  <a:lnTo>
                    <a:pt x="2496362" y="306793"/>
                  </a:lnTo>
                  <a:lnTo>
                    <a:pt x="2491841" y="293204"/>
                  </a:lnTo>
                  <a:lnTo>
                    <a:pt x="2488730" y="287274"/>
                  </a:lnTo>
                  <a:lnTo>
                    <a:pt x="2483891" y="283083"/>
                  </a:lnTo>
                  <a:lnTo>
                    <a:pt x="2476474" y="281482"/>
                  </a:lnTo>
                  <a:lnTo>
                    <a:pt x="2475369" y="281508"/>
                  </a:lnTo>
                  <a:lnTo>
                    <a:pt x="2478862" y="294347"/>
                  </a:lnTo>
                  <a:lnTo>
                    <a:pt x="2478633" y="302056"/>
                  </a:lnTo>
                  <a:lnTo>
                    <a:pt x="2476766" y="310591"/>
                  </a:lnTo>
                  <a:lnTo>
                    <a:pt x="2475369" y="325869"/>
                  </a:lnTo>
                  <a:lnTo>
                    <a:pt x="2467889" y="325869"/>
                  </a:lnTo>
                  <a:lnTo>
                    <a:pt x="2471623" y="333248"/>
                  </a:lnTo>
                  <a:lnTo>
                    <a:pt x="2467889" y="340855"/>
                  </a:lnTo>
                  <a:lnTo>
                    <a:pt x="2483891" y="359206"/>
                  </a:lnTo>
                  <a:lnTo>
                    <a:pt x="2501176" y="368935"/>
                  </a:lnTo>
                  <a:lnTo>
                    <a:pt x="2520226" y="377558"/>
                  </a:lnTo>
                  <a:lnTo>
                    <a:pt x="2541549" y="392582"/>
                  </a:lnTo>
                  <a:lnTo>
                    <a:pt x="2555773" y="371589"/>
                  </a:lnTo>
                  <a:lnTo>
                    <a:pt x="2567368" y="347319"/>
                  </a:lnTo>
                  <a:lnTo>
                    <a:pt x="2569794" y="321602"/>
                  </a:lnTo>
                  <a:close/>
                </a:path>
                <a:path extrusionOk="0" h="393065" w="8309609">
                  <a:moveTo>
                    <a:pt x="2667025" y="111086"/>
                  </a:moveTo>
                  <a:lnTo>
                    <a:pt x="2663126" y="106972"/>
                  </a:lnTo>
                  <a:lnTo>
                    <a:pt x="2657868" y="105295"/>
                  </a:lnTo>
                  <a:lnTo>
                    <a:pt x="2652255" y="105295"/>
                  </a:lnTo>
                  <a:lnTo>
                    <a:pt x="2643949" y="106387"/>
                  </a:lnTo>
                  <a:lnTo>
                    <a:pt x="2635796" y="109308"/>
                  </a:lnTo>
                  <a:lnTo>
                    <a:pt x="2628493" y="113550"/>
                  </a:lnTo>
                  <a:lnTo>
                    <a:pt x="2622689" y="118579"/>
                  </a:lnTo>
                  <a:lnTo>
                    <a:pt x="2631719" y="121208"/>
                  </a:lnTo>
                  <a:lnTo>
                    <a:pt x="2639822" y="123761"/>
                  </a:lnTo>
                  <a:lnTo>
                    <a:pt x="2654871" y="123761"/>
                  </a:lnTo>
                  <a:lnTo>
                    <a:pt x="2661577" y="120650"/>
                  </a:lnTo>
                  <a:lnTo>
                    <a:pt x="2667025" y="111086"/>
                  </a:lnTo>
                  <a:close/>
                </a:path>
                <a:path extrusionOk="0" h="393065" w="8309609">
                  <a:moveTo>
                    <a:pt x="2696349" y="177685"/>
                  </a:moveTo>
                  <a:lnTo>
                    <a:pt x="2667025" y="177685"/>
                  </a:lnTo>
                  <a:lnTo>
                    <a:pt x="2667800" y="186067"/>
                  </a:lnTo>
                  <a:lnTo>
                    <a:pt x="2670772" y="192354"/>
                  </a:lnTo>
                  <a:lnTo>
                    <a:pt x="2675521" y="196875"/>
                  </a:lnTo>
                  <a:lnTo>
                    <a:pt x="2681655" y="199936"/>
                  </a:lnTo>
                  <a:lnTo>
                    <a:pt x="2682354" y="191376"/>
                  </a:lnTo>
                  <a:lnTo>
                    <a:pt x="2686443" y="186169"/>
                  </a:lnTo>
                  <a:lnTo>
                    <a:pt x="2691803" y="182283"/>
                  </a:lnTo>
                  <a:lnTo>
                    <a:pt x="2696349" y="177685"/>
                  </a:lnTo>
                  <a:close/>
                </a:path>
                <a:path extrusionOk="0" h="393065" w="8309609">
                  <a:moveTo>
                    <a:pt x="2808452" y="177584"/>
                  </a:moveTo>
                  <a:lnTo>
                    <a:pt x="2805125" y="172427"/>
                  </a:lnTo>
                  <a:lnTo>
                    <a:pt x="2798457" y="169506"/>
                  </a:lnTo>
                  <a:lnTo>
                    <a:pt x="2790050" y="168592"/>
                  </a:lnTo>
                  <a:lnTo>
                    <a:pt x="2779903" y="168592"/>
                  </a:lnTo>
                  <a:lnTo>
                    <a:pt x="2769451" y="172173"/>
                  </a:lnTo>
                  <a:lnTo>
                    <a:pt x="2769984" y="177698"/>
                  </a:lnTo>
                  <a:lnTo>
                    <a:pt x="2775394" y="181076"/>
                  </a:lnTo>
                  <a:lnTo>
                    <a:pt x="2781528" y="183667"/>
                  </a:lnTo>
                  <a:lnTo>
                    <a:pt x="2788577" y="185318"/>
                  </a:lnTo>
                  <a:lnTo>
                    <a:pt x="2796717" y="185902"/>
                  </a:lnTo>
                  <a:lnTo>
                    <a:pt x="2799842" y="185902"/>
                  </a:lnTo>
                  <a:lnTo>
                    <a:pt x="2803207" y="185674"/>
                  </a:lnTo>
                  <a:lnTo>
                    <a:pt x="2806852" y="185191"/>
                  </a:lnTo>
                  <a:lnTo>
                    <a:pt x="2808452" y="177584"/>
                  </a:lnTo>
                  <a:close/>
                </a:path>
                <a:path extrusionOk="0" h="393065" w="8309609">
                  <a:moveTo>
                    <a:pt x="2836176" y="192684"/>
                  </a:moveTo>
                  <a:lnTo>
                    <a:pt x="2831363" y="188277"/>
                  </a:lnTo>
                  <a:lnTo>
                    <a:pt x="2827578" y="186626"/>
                  </a:lnTo>
                  <a:lnTo>
                    <a:pt x="2824772" y="186626"/>
                  </a:lnTo>
                  <a:lnTo>
                    <a:pt x="2820619" y="186626"/>
                  </a:lnTo>
                  <a:lnTo>
                    <a:pt x="2818625" y="190246"/>
                  </a:lnTo>
                  <a:lnTo>
                    <a:pt x="2818561" y="197472"/>
                  </a:lnTo>
                  <a:lnTo>
                    <a:pt x="2820505" y="201091"/>
                  </a:lnTo>
                  <a:lnTo>
                    <a:pt x="2827147" y="201091"/>
                  </a:lnTo>
                  <a:lnTo>
                    <a:pt x="2831160" y="198869"/>
                  </a:lnTo>
                  <a:lnTo>
                    <a:pt x="2836176" y="192684"/>
                  </a:lnTo>
                  <a:close/>
                </a:path>
                <a:path extrusionOk="0" h="393065" w="8309609">
                  <a:moveTo>
                    <a:pt x="2859544" y="224548"/>
                  </a:moveTo>
                  <a:lnTo>
                    <a:pt x="2857766" y="221081"/>
                  </a:lnTo>
                  <a:lnTo>
                    <a:pt x="2853156" y="221081"/>
                  </a:lnTo>
                  <a:lnTo>
                    <a:pt x="2849422" y="221081"/>
                  </a:lnTo>
                  <a:lnTo>
                    <a:pt x="2843809" y="223367"/>
                  </a:lnTo>
                  <a:lnTo>
                    <a:pt x="2836176" y="229768"/>
                  </a:lnTo>
                  <a:lnTo>
                    <a:pt x="2841409" y="233540"/>
                  </a:lnTo>
                  <a:lnTo>
                    <a:pt x="2845816" y="234962"/>
                  </a:lnTo>
                  <a:lnTo>
                    <a:pt x="2854782" y="234962"/>
                  </a:lnTo>
                  <a:lnTo>
                    <a:pt x="2858046" y="231495"/>
                  </a:lnTo>
                  <a:lnTo>
                    <a:pt x="2859544" y="224548"/>
                  </a:lnTo>
                  <a:close/>
                </a:path>
                <a:path extrusionOk="0" h="393065" w="8309609">
                  <a:moveTo>
                    <a:pt x="2946692" y="74104"/>
                  </a:moveTo>
                  <a:lnTo>
                    <a:pt x="2917329" y="96342"/>
                  </a:lnTo>
                  <a:lnTo>
                    <a:pt x="2928188" y="94259"/>
                  </a:lnTo>
                  <a:lnTo>
                    <a:pt x="2938157" y="91363"/>
                  </a:lnTo>
                  <a:lnTo>
                    <a:pt x="2945053" y="85394"/>
                  </a:lnTo>
                  <a:lnTo>
                    <a:pt x="2946692" y="74104"/>
                  </a:lnTo>
                  <a:close/>
                </a:path>
                <a:path extrusionOk="0" h="393065" w="8309609">
                  <a:moveTo>
                    <a:pt x="3020364" y="251790"/>
                  </a:moveTo>
                  <a:lnTo>
                    <a:pt x="3018421" y="252437"/>
                  </a:lnTo>
                  <a:lnTo>
                    <a:pt x="3016046" y="252679"/>
                  </a:lnTo>
                  <a:lnTo>
                    <a:pt x="3009735" y="252679"/>
                  </a:lnTo>
                  <a:lnTo>
                    <a:pt x="2992894" y="250748"/>
                  </a:lnTo>
                  <a:lnTo>
                    <a:pt x="2989148" y="250748"/>
                  </a:lnTo>
                  <a:lnTo>
                    <a:pt x="2982049" y="250748"/>
                  </a:lnTo>
                  <a:lnTo>
                    <a:pt x="2976651" y="252488"/>
                  </a:lnTo>
                  <a:lnTo>
                    <a:pt x="2976295" y="259283"/>
                  </a:lnTo>
                  <a:lnTo>
                    <a:pt x="2979521" y="258457"/>
                  </a:lnTo>
                  <a:lnTo>
                    <a:pt x="2982518" y="258127"/>
                  </a:lnTo>
                  <a:lnTo>
                    <a:pt x="2991218" y="258127"/>
                  </a:lnTo>
                  <a:lnTo>
                    <a:pt x="2996222" y="259613"/>
                  </a:lnTo>
                  <a:lnTo>
                    <a:pt x="3004731" y="262572"/>
                  </a:lnTo>
                  <a:lnTo>
                    <a:pt x="3008236" y="264058"/>
                  </a:lnTo>
                  <a:lnTo>
                    <a:pt x="3015183" y="264058"/>
                  </a:lnTo>
                  <a:lnTo>
                    <a:pt x="3018104" y="261251"/>
                  </a:lnTo>
                  <a:lnTo>
                    <a:pt x="3020364" y="251790"/>
                  </a:lnTo>
                  <a:close/>
                </a:path>
                <a:path extrusionOk="0" h="393065" w="8309609">
                  <a:moveTo>
                    <a:pt x="3099612" y="124815"/>
                  </a:moveTo>
                  <a:lnTo>
                    <a:pt x="3098190" y="121285"/>
                  </a:lnTo>
                  <a:lnTo>
                    <a:pt x="3095218" y="120192"/>
                  </a:lnTo>
                  <a:lnTo>
                    <a:pt x="3090468" y="121932"/>
                  </a:lnTo>
                  <a:lnTo>
                    <a:pt x="3087078" y="126568"/>
                  </a:lnTo>
                  <a:lnTo>
                    <a:pt x="3087446" y="133134"/>
                  </a:lnTo>
                  <a:lnTo>
                    <a:pt x="3093999" y="140716"/>
                  </a:lnTo>
                  <a:lnTo>
                    <a:pt x="3098546" y="131178"/>
                  </a:lnTo>
                  <a:lnTo>
                    <a:pt x="3099612" y="124815"/>
                  </a:lnTo>
                  <a:close/>
                </a:path>
                <a:path extrusionOk="0" h="393065" w="8309609">
                  <a:moveTo>
                    <a:pt x="3211995" y="199936"/>
                  </a:moveTo>
                  <a:lnTo>
                    <a:pt x="3207194" y="195541"/>
                  </a:lnTo>
                  <a:lnTo>
                    <a:pt x="3203410" y="193903"/>
                  </a:lnTo>
                  <a:lnTo>
                    <a:pt x="3200590" y="193903"/>
                  </a:lnTo>
                  <a:lnTo>
                    <a:pt x="3196399" y="193903"/>
                  </a:lnTo>
                  <a:lnTo>
                    <a:pt x="3194354" y="197535"/>
                  </a:lnTo>
                  <a:lnTo>
                    <a:pt x="3194227" y="204812"/>
                  </a:lnTo>
                  <a:lnTo>
                    <a:pt x="3196145" y="208445"/>
                  </a:lnTo>
                  <a:lnTo>
                    <a:pt x="3202825" y="208445"/>
                  </a:lnTo>
                  <a:lnTo>
                    <a:pt x="3206889" y="206197"/>
                  </a:lnTo>
                  <a:lnTo>
                    <a:pt x="3211995" y="199936"/>
                  </a:lnTo>
                  <a:close/>
                </a:path>
                <a:path extrusionOk="0" h="393065" w="8309609">
                  <a:moveTo>
                    <a:pt x="3257664" y="28994"/>
                  </a:moveTo>
                  <a:lnTo>
                    <a:pt x="3257321" y="28994"/>
                  </a:lnTo>
                  <a:lnTo>
                    <a:pt x="3248812" y="29514"/>
                  </a:lnTo>
                  <a:lnTo>
                    <a:pt x="3228937" y="30899"/>
                  </a:lnTo>
                  <a:lnTo>
                    <a:pt x="3229406" y="30899"/>
                  </a:lnTo>
                  <a:lnTo>
                    <a:pt x="3257664" y="28994"/>
                  </a:lnTo>
                  <a:close/>
                </a:path>
                <a:path extrusionOk="0" h="393065" w="8309609">
                  <a:moveTo>
                    <a:pt x="3323704" y="131889"/>
                  </a:moveTo>
                  <a:lnTo>
                    <a:pt x="3322472" y="125831"/>
                  </a:lnTo>
                  <a:lnTo>
                    <a:pt x="3314255" y="125526"/>
                  </a:lnTo>
                  <a:lnTo>
                    <a:pt x="3312452" y="118237"/>
                  </a:lnTo>
                  <a:lnTo>
                    <a:pt x="3303778" y="118237"/>
                  </a:lnTo>
                  <a:lnTo>
                    <a:pt x="3302736" y="118237"/>
                  </a:lnTo>
                  <a:lnTo>
                    <a:pt x="3301593" y="118338"/>
                  </a:lnTo>
                  <a:lnTo>
                    <a:pt x="3300323" y="118579"/>
                  </a:lnTo>
                  <a:lnTo>
                    <a:pt x="3298177" y="125603"/>
                  </a:lnTo>
                  <a:lnTo>
                    <a:pt x="3300450" y="130670"/>
                  </a:lnTo>
                  <a:lnTo>
                    <a:pt x="3305530" y="133756"/>
                  </a:lnTo>
                  <a:lnTo>
                    <a:pt x="3311855" y="134797"/>
                  </a:lnTo>
                  <a:lnTo>
                    <a:pt x="3318027" y="134797"/>
                  </a:lnTo>
                  <a:lnTo>
                    <a:pt x="3323704" y="131889"/>
                  </a:lnTo>
                  <a:close/>
                </a:path>
                <a:path extrusionOk="0" h="393065" w="8309609">
                  <a:moveTo>
                    <a:pt x="3337141" y="229781"/>
                  </a:moveTo>
                  <a:lnTo>
                    <a:pt x="3332213" y="229781"/>
                  </a:lnTo>
                  <a:lnTo>
                    <a:pt x="3317456" y="230238"/>
                  </a:lnTo>
                  <a:lnTo>
                    <a:pt x="3304781" y="232829"/>
                  </a:lnTo>
                  <a:lnTo>
                    <a:pt x="3296056" y="239395"/>
                  </a:lnTo>
                  <a:lnTo>
                    <a:pt x="3293122" y="251790"/>
                  </a:lnTo>
                  <a:lnTo>
                    <a:pt x="3306483" y="248564"/>
                  </a:lnTo>
                  <a:lnTo>
                    <a:pt x="3318370" y="243852"/>
                  </a:lnTo>
                  <a:lnTo>
                    <a:pt x="3328644" y="237617"/>
                  </a:lnTo>
                  <a:lnTo>
                    <a:pt x="3337141" y="229781"/>
                  </a:lnTo>
                  <a:close/>
                </a:path>
                <a:path extrusionOk="0" h="393065" w="8309609">
                  <a:moveTo>
                    <a:pt x="3366820" y="111086"/>
                  </a:moveTo>
                  <a:lnTo>
                    <a:pt x="3365284" y="111861"/>
                  </a:lnTo>
                  <a:lnTo>
                    <a:pt x="3363785" y="112179"/>
                  </a:lnTo>
                  <a:lnTo>
                    <a:pt x="3358362" y="112179"/>
                  </a:lnTo>
                  <a:lnTo>
                    <a:pt x="3354692" y="109778"/>
                  </a:lnTo>
                  <a:lnTo>
                    <a:pt x="3348113" y="104978"/>
                  </a:lnTo>
                  <a:lnTo>
                    <a:pt x="3345205" y="102577"/>
                  </a:lnTo>
                  <a:lnTo>
                    <a:pt x="3342767" y="102577"/>
                  </a:lnTo>
                  <a:lnTo>
                    <a:pt x="3340455" y="102577"/>
                  </a:lnTo>
                  <a:lnTo>
                    <a:pt x="3338563" y="104736"/>
                  </a:lnTo>
                  <a:lnTo>
                    <a:pt x="3337153" y="111086"/>
                  </a:lnTo>
                  <a:lnTo>
                    <a:pt x="3342906" y="112814"/>
                  </a:lnTo>
                  <a:lnTo>
                    <a:pt x="3345764" y="117195"/>
                  </a:lnTo>
                  <a:lnTo>
                    <a:pt x="3344634" y="125844"/>
                  </a:lnTo>
                  <a:lnTo>
                    <a:pt x="3359327" y="125844"/>
                  </a:lnTo>
                  <a:lnTo>
                    <a:pt x="3359327" y="118579"/>
                  </a:lnTo>
                  <a:lnTo>
                    <a:pt x="3365347" y="117195"/>
                  </a:lnTo>
                  <a:lnTo>
                    <a:pt x="3366820" y="111086"/>
                  </a:lnTo>
                  <a:close/>
                </a:path>
                <a:path extrusionOk="0" h="393065" w="8309609">
                  <a:moveTo>
                    <a:pt x="3441014" y="200520"/>
                  </a:moveTo>
                  <a:lnTo>
                    <a:pt x="3440430" y="185178"/>
                  </a:lnTo>
                  <a:lnTo>
                    <a:pt x="3431768" y="186321"/>
                  </a:lnTo>
                  <a:lnTo>
                    <a:pt x="3419411" y="184023"/>
                  </a:lnTo>
                  <a:lnTo>
                    <a:pt x="3418255" y="192671"/>
                  </a:lnTo>
                  <a:lnTo>
                    <a:pt x="3426561" y="198970"/>
                  </a:lnTo>
                  <a:lnTo>
                    <a:pt x="3422739" y="206463"/>
                  </a:lnTo>
                  <a:lnTo>
                    <a:pt x="3414814" y="214452"/>
                  </a:lnTo>
                  <a:lnTo>
                    <a:pt x="3410801" y="222173"/>
                  </a:lnTo>
                  <a:lnTo>
                    <a:pt x="3414204" y="222834"/>
                  </a:lnTo>
                  <a:lnTo>
                    <a:pt x="3417252" y="223151"/>
                  </a:lnTo>
                  <a:lnTo>
                    <a:pt x="3419995" y="223151"/>
                  </a:lnTo>
                  <a:lnTo>
                    <a:pt x="3431679" y="220357"/>
                  </a:lnTo>
                  <a:lnTo>
                    <a:pt x="3438385" y="212534"/>
                  </a:lnTo>
                  <a:lnTo>
                    <a:pt x="3441014" y="200520"/>
                  </a:lnTo>
                  <a:close/>
                </a:path>
                <a:path extrusionOk="0" h="393065" w="8309609">
                  <a:moveTo>
                    <a:pt x="3602431" y="266763"/>
                  </a:moveTo>
                  <a:lnTo>
                    <a:pt x="3600513" y="267360"/>
                  </a:lnTo>
                  <a:lnTo>
                    <a:pt x="3598202" y="267589"/>
                  </a:lnTo>
                  <a:lnTo>
                    <a:pt x="3591890" y="267589"/>
                  </a:lnTo>
                  <a:lnTo>
                    <a:pt x="3574732" y="265607"/>
                  </a:lnTo>
                  <a:lnTo>
                    <a:pt x="3570935" y="265607"/>
                  </a:lnTo>
                  <a:lnTo>
                    <a:pt x="3563836" y="265607"/>
                  </a:lnTo>
                  <a:lnTo>
                    <a:pt x="3558476" y="267335"/>
                  </a:lnTo>
                  <a:lnTo>
                    <a:pt x="3558159" y="274015"/>
                  </a:lnTo>
                  <a:lnTo>
                    <a:pt x="3558895" y="274002"/>
                  </a:lnTo>
                  <a:lnTo>
                    <a:pt x="3564229" y="275920"/>
                  </a:lnTo>
                  <a:lnTo>
                    <a:pt x="3566439" y="280962"/>
                  </a:lnTo>
                  <a:lnTo>
                    <a:pt x="3566541" y="288099"/>
                  </a:lnTo>
                  <a:lnTo>
                    <a:pt x="3564636" y="304444"/>
                  </a:lnTo>
                  <a:lnTo>
                    <a:pt x="3564686" y="311569"/>
                  </a:lnTo>
                  <a:lnTo>
                    <a:pt x="3566807" y="316611"/>
                  </a:lnTo>
                  <a:lnTo>
                    <a:pt x="3572040" y="318528"/>
                  </a:lnTo>
                  <a:lnTo>
                    <a:pt x="3572840" y="318503"/>
                  </a:lnTo>
                  <a:lnTo>
                    <a:pt x="3576485" y="305396"/>
                  </a:lnTo>
                  <a:lnTo>
                    <a:pt x="3589134" y="301472"/>
                  </a:lnTo>
                  <a:lnTo>
                    <a:pt x="3601034" y="296824"/>
                  </a:lnTo>
                  <a:lnTo>
                    <a:pt x="3602431" y="281508"/>
                  </a:lnTo>
                  <a:lnTo>
                    <a:pt x="3598710" y="274015"/>
                  </a:lnTo>
                  <a:lnTo>
                    <a:pt x="3602431" y="266763"/>
                  </a:lnTo>
                  <a:close/>
                </a:path>
                <a:path extrusionOk="0" h="393065" w="8309609">
                  <a:moveTo>
                    <a:pt x="3712908" y="177685"/>
                  </a:moveTo>
                  <a:lnTo>
                    <a:pt x="3703993" y="178142"/>
                  </a:lnTo>
                  <a:lnTo>
                    <a:pt x="3696131" y="179527"/>
                  </a:lnTo>
                  <a:lnTo>
                    <a:pt x="3691128" y="183743"/>
                  </a:lnTo>
                  <a:lnTo>
                    <a:pt x="3690810" y="192671"/>
                  </a:lnTo>
                  <a:lnTo>
                    <a:pt x="3691813" y="192684"/>
                  </a:lnTo>
                  <a:lnTo>
                    <a:pt x="3699713" y="191604"/>
                  </a:lnTo>
                  <a:lnTo>
                    <a:pt x="3705682" y="188544"/>
                  </a:lnTo>
                  <a:lnTo>
                    <a:pt x="3709987" y="183819"/>
                  </a:lnTo>
                  <a:lnTo>
                    <a:pt x="3712908" y="177685"/>
                  </a:lnTo>
                  <a:close/>
                </a:path>
                <a:path extrusionOk="0" h="393065" w="8309609">
                  <a:moveTo>
                    <a:pt x="3715905" y="61785"/>
                  </a:moveTo>
                  <a:lnTo>
                    <a:pt x="3713962" y="58178"/>
                  </a:lnTo>
                  <a:lnTo>
                    <a:pt x="3710241" y="58178"/>
                  </a:lnTo>
                  <a:lnTo>
                    <a:pt x="3707320" y="58178"/>
                  </a:lnTo>
                  <a:lnTo>
                    <a:pt x="3703294" y="60401"/>
                  </a:lnTo>
                  <a:lnTo>
                    <a:pt x="3698265" y="66598"/>
                  </a:lnTo>
                  <a:lnTo>
                    <a:pt x="3703078" y="70967"/>
                  </a:lnTo>
                  <a:lnTo>
                    <a:pt x="3706863" y="72605"/>
                  </a:lnTo>
                  <a:lnTo>
                    <a:pt x="3713835" y="72605"/>
                  </a:lnTo>
                  <a:lnTo>
                    <a:pt x="3715829" y="68999"/>
                  </a:lnTo>
                  <a:lnTo>
                    <a:pt x="3715905" y="61785"/>
                  </a:lnTo>
                  <a:close/>
                </a:path>
                <a:path extrusionOk="0" h="393065" w="8309609">
                  <a:moveTo>
                    <a:pt x="3720071" y="88849"/>
                  </a:moveTo>
                  <a:lnTo>
                    <a:pt x="3716147" y="84683"/>
                  </a:lnTo>
                  <a:lnTo>
                    <a:pt x="3710927" y="82981"/>
                  </a:lnTo>
                  <a:lnTo>
                    <a:pt x="3705339" y="82981"/>
                  </a:lnTo>
                  <a:lnTo>
                    <a:pt x="3697135" y="84074"/>
                  </a:lnTo>
                  <a:lnTo>
                    <a:pt x="3689096" y="87020"/>
                  </a:lnTo>
                  <a:lnTo>
                    <a:pt x="3681844" y="91274"/>
                  </a:lnTo>
                  <a:lnTo>
                    <a:pt x="3676053" y="96342"/>
                  </a:lnTo>
                  <a:lnTo>
                    <a:pt x="3681501" y="99847"/>
                  </a:lnTo>
                  <a:lnTo>
                    <a:pt x="3682136" y="105981"/>
                  </a:lnTo>
                  <a:lnTo>
                    <a:pt x="3679736" y="112864"/>
                  </a:lnTo>
                  <a:lnTo>
                    <a:pt x="3676053" y="118579"/>
                  </a:lnTo>
                  <a:lnTo>
                    <a:pt x="3690353" y="114452"/>
                  </a:lnTo>
                  <a:lnTo>
                    <a:pt x="3700792" y="106387"/>
                  </a:lnTo>
                  <a:lnTo>
                    <a:pt x="3709860" y="96989"/>
                  </a:lnTo>
                  <a:lnTo>
                    <a:pt x="3720071" y="88849"/>
                  </a:lnTo>
                  <a:close/>
                </a:path>
                <a:path extrusionOk="0" h="393065" w="8309609">
                  <a:moveTo>
                    <a:pt x="3779101" y="44602"/>
                  </a:moveTo>
                  <a:lnTo>
                    <a:pt x="3775684" y="44437"/>
                  </a:lnTo>
                  <a:lnTo>
                    <a:pt x="3774046" y="44437"/>
                  </a:lnTo>
                  <a:lnTo>
                    <a:pt x="3763391" y="45351"/>
                  </a:lnTo>
                  <a:lnTo>
                    <a:pt x="3754539" y="48120"/>
                  </a:lnTo>
                  <a:lnTo>
                    <a:pt x="3747490" y="52755"/>
                  </a:lnTo>
                  <a:lnTo>
                    <a:pt x="3742283" y="59245"/>
                  </a:lnTo>
                  <a:lnTo>
                    <a:pt x="3749357" y="62026"/>
                  </a:lnTo>
                  <a:lnTo>
                    <a:pt x="3754729" y="63461"/>
                  </a:lnTo>
                  <a:lnTo>
                    <a:pt x="3759085" y="63461"/>
                  </a:lnTo>
                  <a:lnTo>
                    <a:pt x="3765092" y="62318"/>
                  </a:lnTo>
                  <a:lnTo>
                    <a:pt x="3770058" y="58826"/>
                  </a:lnTo>
                  <a:lnTo>
                    <a:pt x="3774541" y="52946"/>
                  </a:lnTo>
                  <a:lnTo>
                    <a:pt x="3779101" y="44602"/>
                  </a:lnTo>
                  <a:close/>
                </a:path>
                <a:path extrusionOk="0" h="393065" w="8309609">
                  <a:moveTo>
                    <a:pt x="3824325" y="309499"/>
                  </a:moveTo>
                  <a:lnTo>
                    <a:pt x="3822992" y="303923"/>
                  </a:lnTo>
                  <a:lnTo>
                    <a:pt x="3815969" y="296265"/>
                  </a:lnTo>
                  <a:lnTo>
                    <a:pt x="3810774" y="304165"/>
                  </a:lnTo>
                  <a:lnTo>
                    <a:pt x="3810368" y="309714"/>
                  </a:lnTo>
                  <a:lnTo>
                    <a:pt x="3813111" y="312991"/>
                  </a:lnTo>
                  <a:lnTo>
                    <a:pt x="3817416" y="314071"/>
                  </a:lnTo>
                  <a:lnTo>
                    <a:pt x="3821849" y="312915"/>
                  </a:lnTo>
                  <a:lnTo>
                    <a:pt x="3824325" y="309499"/>
                  </a:lnTo>
                  <a:close/>
                </a:path>
                <a:path extrusionOk="0" h="393065" w="8309609">
                  <a:moveTo>
                    <a:pt x="3864406" y="272186"/>
                  </a:moveTo>
                  <a:lnTo>
                    <a:pt x="3860241" y="259270"/>
                  </a:lnTo>
                  <a:lnTo>
                    <a:pt x="3857447" y="258940"/>
                  </a:lnTo>
                  <a:lnTo>
                    <a:pt x="3854818" y="258775"/>
                  </a:lnTo>
                  <a:lnTo>
                    <a:pt x="3852367" y="258775"/>
                  </a:lnTo>
                  <a:lnTo>
                    <a:pt x="3843909" y="259638"/>
                  </a:lnTo>
                  <a:lnTo>
                    <a:pt x="3837355" y="262318"/>
                  </a:lnTo>
                  <a:lnTo>
                    <a:pt x="3832847" y="267055"/>
                  </a:lnTo>
                  <a:lnTo>
                    <a:pt x="3830574" y="274015"/>
                  </a:lnTo>
                  <a:lnTo>
                    <a:pt x="3831856" y="273850"/>
                  </a:lnTo>
                  <a:lnTo>
                    <a:pt x="3837076" y="273786"/>
                  </a:lnTo>
                  <a:lnTo>
                    <a:pt x="3847287" y="274497"/>
                  </a:lnTo>
                  <a:lnTo>
                    <a:pt x="3858196" y="274497"/>
                  </a:lnTo>
                  <a:lnTo>
                    <a:pt x="3864406" y="272186"/>
                  </a:lnTo>
                  <a:close/>
                </a:path>
                <a:path extrusionOk="0" h="393065" w="8309609">
                  <a:moveTo>
                    <a:pt x="3882402" y="96342"/>
                  </a:moveTo>
                  <a:lnTo>
                    <a:pt x="3880751" y="96304"/>
                  </a:lnTo>
                  <a:lnTo>
                    <a:pt x="3869194" y="96304"/>
                  </a:lnTo>
                  <a:lnTo>
                    <a:pt x="3863251" y="102171"/>
                  </a:lnTo>
                  <a:lnTo>
                    <a:pt x="3860254" y="111086"/>
                  </a:lnTo>
                  <a:lnTo>
                    <a:pt x="3861257" y="111099"/>
                  </a:lnTo>
                  <a:lnTo>
                    <a:pt x="3869144" y="110020"/>
                  </a:lnTo>
                  <a:lnTo>
                    <a:pt x="3875062" y="106997"/>
                  </a:lnTo>
                  <a:lnTo>
                    <a:pt x="3879367" y="102336"/>
                  </a:lnTo>
                  <a:lnTo>
                    <a:pt x="3882402" y="96342"/>
                  </a:lnTo>
                  <a:close/>
                </a:path>
                <a:path extrusionOk="0" h="393065" w="8309609">
                  <a:moveTo>
                    <a:pt x="3889603" y="140716"/>
                  </a:moveTo>
                  <a:lnTo>
                    <a:pt x="3883710" y="139661"/>
                  </a:lnTo>
                  <a:lnTo>
                    <a:pt x="3879050" y="139230"/>
                  </a:lnTo>
                  <a:lnTo>
                    <a:pt x="3875417" y="139230"/>
                  </a:lnTo>
                  <a:lnTo>
                    <a:pt x="3866731" y="139230"/>
                  </a:lnTo>
                  <a:lnTo>
                    <a:pt x="3863987" y="141719"/>
                  </a:lnTo>
                  <a:lnTo>
                    <a:pt x="3865397" y="146697"/>
                  </a:lnTo>
                  <a:lnTo>
                    <a:pt x="3869563" y="149174"/>
                  </a:lnTo>
                  <a:lnTo>
                    <a:pt x="3879494" y="149174"/>
                  </a:lnTo>
                  <a:lnTo>
                    <a:pt x="3885120" y="147027"/>
                  </a:lnTo>
                  <a:lnTo>
                    <a:pt x="3889603" y="140716"/>
                  </a:lnTo>
                  <a:close/>
                </a:path>
                <a:path extrusionOk="0" h="393065" w="8309609">
                  <a:moveTo>
                    <a:pt x="3898227" y="226669"/>
                  </a:moveTo>
                  <a:lnTo>
                    <a:pt x="3889603" y="214668"/>
                  </a:lnTo>
                  <a:lnTo>
                    <a:pt x="3889451" y="231533"/>
                  </a:lnTo>
                  <a:lnTo>
                    <a:pt x="3881463" y="245300"/>
                  </a:lnTo>
                  <a:lnTo>
                    <a:pt x="3875748" y="256781"/>
                  </a:lnTo>
                  <a:lnTo>
                    <a:pt x="3882402" y="266763"/>
                  </a:lnTo>
                  <a:lnTo>
                    <a:pt x="3889806" y="257111"/>
                  </a:lnTo>
                  <a:lnTo>
                    <a:pt x="3896690" y="242277"/>
                  </a:lnTo>
                  <a:lnTo>
                    <a:pt x="3898227" y="226669"/>
                  </a:lnTo>
                  <a:close/>
                </a:path>
                <a:path extrusionOk="0" h="393065" w="8309609">
                  <a:moveTo>
                    <a:pt x="3963733" y="207708"/>
                  </a:moveTo>
                  <a:lnTo>
                    <a:pt x="3963289" y="199936"/>
                  </a:lnTo>
                  <a:lnTo>
                    <a:pt x="3956405" y="202311"/>
                  </a:lnTo>
                  <a:lnTo>
                    <a:pt x="3950932" y="202984"/>
                  </a:lnTo>
                  <a:lnTo>
                    <a:pt x="3943286" y="202984"/>
                  </a:lnTo>
                  <a:lnTo>
                    <a:pt x="3933596" y="201752"/>
                  </a:lnTo>
                  <a:lnTo>
                    <a:pt x="3927462" y="201752"/>
                  </a:lnTo>
                  <a:lnTo>
                    <a:pt x="3923766" y="202907"/>
                  </a:lnTo>
                  <a:lnTo>
                    <a:pt x="3919245" y="207416"/>
                  </a:lnTo>
                  <a:lnTo>
                    <a:pt x="3923385" y="210172"/>
                  </a:lnTo>
                  <a:lnTo>
                    <a:pt x="3930612" y="213042"/>
                  </a:lnTo>
                  <a:lnTo>
                    <a:pt x="3939527" y="215315"/>
                  </a:lnTo>
                  <a:lnTo>
                    <a:pt x="3948722" y="216230"/>
                  </a:lnTo>
                  <a:lnTo>
                    <a:pt x="3955618" y="215430"/>
                  </a:lnTo>
                  <a:lnTo>
                    <a:pt x="3960888" y="212725"/>
                  </a:lnTo>
                  <a:lnTo>
                    <a:pt x="3963733" y="207708"/>
                  </a:lnTo>
                  <a:close/>
                </a:path>
                <a:path extrusionOk="0" h="393065" w="8309609">
                  <a:moveTo>
                    <a:pt x="3985387" y="0"/>
                  </a:moveTo>
                  <a:lnTo>
                    <a:pt x="3971086" y="4165"/>
                  </a:lnTo>
                  <a:lnTo>
                    <a:pt x="3957116" y="8623"/>
                  </a:lnTo>
                  <a:lnTo>
                    <a:pt x="3946220" y="16154"/>
                  </a:lnTo>
                  <a:lnTo>
                    <a:pt x="3941102" y="29502"/>
                  </a:lnTo>
                  <a:lnTo>
                    <a:pt x="3944696" y="29921"/>
                  </a:lnTo>
                  <a:lnTo>
                    <a:pt x="3948087" y="30137"/>
                  </a:lnTo>
                  <a:lnTo>
                    <a:pt x="3951262" y="30137"/>
                  </a:lnTo>
                  <a:lnTo>
                    <a:pt x="3965410" y="28333"/>
                  </a:lnTo>
                  <a:lnTo>
                    <a:pt x="3975912" y="22809"/>
                  </a:lnTo>
                  <a:lnTo>
                    <a:pt x="3982618" y="13423"/>
                  </a:lnTo>
                  <a:lnTo>
                    <a:pt x="3985387" y="0"/>
                  </a:lnTo>
                  <a:close/>
                </a:path>
                <a:path extrusionOk="0" h="393065" w="8309609">
                  <a:moveTo>
                    <a:pt x="4478909" y="237032"/>
                  </a:moveTo>
                  <a:lnTo>
                    <a:pt x="4477829" y="237172"/>
                  </a:lnTo>
                  <a:lnTo>
                    <a:pt x="4476813" y="237236"/>
                  </a:lnTo>
                  <a:lnTo>
                    <a:pt x="4470565" y="237236"/>
                  </a:lnTo>
                  <a:lnTo>
                    <a:pt x="4456798" y="229666"/>
                  </a:lnTo>
                  <a:lnTo>
                    <a:pt x="4451718" y="229666"/>
                  </a:lnTo>
                  <a:lnTo>
                    <a:pt x="4449546" y="229768"/>
                  </a:lnTo>
                  <a:lnTo>
                    <a:pt x="4449546" y="259270"/>
                  </a:lnTo>
                  <a:lnTo>
                    <a:pt x="4451883" y="259346"/>
                  </a:lnTo>
                  <a:lnTo>
                    <a:pt x="4462208" y="257340"/>
                  </a:lnTo>
                  <a:lnTo>
                    <a:pt x="4469308" y="252120"/>
                  </a:lnTo>
                  <a:lnTo>
                    <a:pt x="4474451" y="244944"/>
                  </a:lnTo>
                  <a:lnTo>
                    <a:pt x="4478909" y="237032"/>
                  </a:lnTo>
                  <a:close/>
                </a:path>
                <a:path extrusionOk="0" h="393065" w="8309609">
                  <a:moveTo>
                    <a:pt x="5189093" y="306311"/>
                  </a:moveTo>
                  <a:lnTo>
                    <a:pt x="5187150" y="302704"/>
                  </a:lnTo>
                  <a:lnTo>
                    <a:pt x="5183429" y="302704"/>
                  </a:lnTo>
                  <a:lnTo>
                    <a:pt x="5180508" y="302704"/>
                  </a:lnTo>
                  <a:lnTo>
                    <a:pt x="5176482" y="304927"/>
                  </a:lnTo>
                  <a:lnTo>
                    <a:pt x="5171440" y="311124"/>
                  </a:lnTo>
                  <a:lnTo>
                    <a:pt x="5176253" y="315506"/>
                  </a:lnTo>
                  <a:lnTo>
                    <a:pt x="5180038" y="317131"/>
                  </a:lnTo>
                  <a:lnTo>
                    <a:pt x="5187010" y="317131"/>
                  </a:lnTo>
                  <a:lnTo>
                    <a:pt x="5189017" y="313524"/>
                  </a:lnTo>
                  <a:lnTo>
                    <a:pt x="5189093" y="306311"/>
                  </a:lnTo>
                  <a:close/>
                </a:path>
                <a:path extrusionOk="0" h="393065" w="8309609">
                  <a:moveTo>
                    <a:pt x="5592546" y="236512"/>
                  </a:moveTo>
                  <a:lnTo>
                    <a:pt x="5592216" y="236512"/>
                  </a:lnTo>
                  <a:lnTo>
                    <a:pt x="5583783" y="237032"/>
                  </a:lnTo>
                  <a:lnTo>
                    <a:pt x="5563997" y="238417"/>
                  </a:lnTo>
                  <a:lnTo>
                    <a:pt x="5592546" y="236512"/>
                  </a:lnTo>
                  <a:close/>
                </a:path>
                <a:path extrusionOk="0" h="393065" w="8309609">
                  <a:moveTo>
                    <a:pt x="5628068" y="259283"/>
                  </a:moveTo>
                  <a:lnTo>
                    <a:pt x="5620575" y="259283"/>
                  </a:lnTo>
                  <a:lnTo>
                    <a:pt x="5619216" y="253174"/>
                  </a:lnTo>
                  <a:lnTo>
                    <a:pt x="5613463" y="251790"/>
                  </a:lnTo>
                  <a:lnTo>
                    <a:pt x="5613463" y="259283"/>
                  </a:lnTo>
                  <a:lnTo>
                    <a:pt x="5607355" y="260654"/>
                  </a:lnTo>
                  <a:lnTo>
                    <a:pt x="5605945" y="266776"/>
                  </a:lnTo>
                  <a:lnTo>
                    <a:pt x="5613463" y="266776"/>
                  </a:lnTo>
                  <a:lnTo>
                    <a:pt x="5614581" y="272542"/>
                  </a:lnTo>
                  <a:lnTo>
                    <a:pt x="5620575" y="274027"/>
                  </a:lnTo>
                  <a:lnTo>
                    <a:pt x="5620575" y="266776"/>
                  </a:lnTo>
                  <a:lnTo>
                    <a:pt x="5626684" y="265264"/>
                  </a:lnTo>
                  <a:lnTo>
                    <a:pt x="5628068" y="259283"/>
                  </a:lnTo>
                  <a:close/>
                </a:path>
                <a:path extrusionOk="0" h="393065" w="8309609">
                  <a:moveTo>
                    <a:pt x="5664936" y="162941"/>
                  </a:moveTo>
                  <a:lnTo>
                    <a:pt x="5661190" y="162636"/>
                  </a:lnTo>
                  <a:lnTo>
                    <a:pt x="5657596" y="162471"/>
                  </a:lnTo>
                  <a:lnTo>
                    <a:pt x="5654154" y="162471"/>
                  </a:lnTo>
                  <a:lnTo>
                    <a:pt x="5636399" y="164211"/>
                  </a:lnTo>
                  <a:lnTo>
                    <a:pt x="5622239" y="169633"/>
                  </a:lnTo>
                  <a:lnTo>
                    <a:pt x="5611977" y="179019"/>
                  </a:lnTo>
                  <a:lnTo>
                    <a:pt x="5605945" y="192671"/>
                  </a:lnTo>
                  <a:lnTo>
                    <a:pt x="5626214" y="190741"/>
                  </a:lnTo>
                  <a:lnTo>
                    <a:pt x="5643092" y="185496"/>
                  </a:lnTo>
                  <a:lnTo>
                    <a:pt x="5656148" y="176403"/>
                  </a:lnTo>
                  <a:lnTo>
                    <a:pt x="5664936" y="162941"/>
                  </a:lnTo>
                  <a:close/>
                </a:path>
                <a:path extrusionOk="0" h="393065" w="8309609">
                  <a:moveTo>
                    <a:pt x="5694299" y="311124"/>
                  </a:moveTo>
                  <a:lnTo>
                    <a:pt x="5690070" y="306565"/>
                  </a:lnTo>
                  <a:lnTo>
                    <a:pt x="5682500" y="303834"/>
                  </a:lnTo>
                  <a:lnTo>
                    <a:pt x="5675325" y="303834"/>
                  </a:lnTo>
                  <a:lnTo>
                    <a:pt x="5666333" y="303834"/>
                  </a:lnTo>
                  <a:lnTo>
                    <a:pt x="5657939" y="308127"/>
                  </a:lnTo>
                  <a:lnTo>
                    <a:pt x="5657481" y="318503"/>
                  </a:lnTo>
                  <a:lnTo>
                    <a:pt x="5661685" y="323024"/>
                  </a:lnTo>
                  <a:lnTo>
                    <a:pt x="5669280" y="325780"/>
                  </a:lnTo>
                  <a:lnTo>
                    <a:pt x="5685447" y="325780"/>
                  </a:lnTo>
                  <a:lnTo>
                    <a:pt x="5693791" y="321525"/>
                  </a:lnTo>
                  <a:lnTo>
                    <a:pt x="5694299" y="311124"/>
                  </a:lnTo>
                  <a:close/>
                </a:path>
                <a:path extrusionOk="0" h="393065" w="8309609">
                  <a:moveTo>
                    <a:pt x="5695302" y="204724"/>
                  </a:moveTo>
                  <a:lnTo>
                    <a:pt x="5687085" y="199936"/>
                  </a:lnTo>
                  <a:lnTo>
                    <a:pt x="5683529" y="206362"/>
                  </a:lnTo>
                  <a:lnTo>
                    <a:pt x="5679325" y="216103"/>
                  </a:lnTo>
                  <a:lnTo>
                    <a:pt x="5678995" y="225221"/>
                  </a:lnTo>
                  <a:lnTo>
                    <a:pt x="5687085" y="229781"/>
                  </a:lnTo>
                  <a:lnTo>
                    <a:pt x="5687123" y="219925"/>
                  </a:lnTo>
                  <a:lnTo>
                    <a:pt x="5692584" y="211480"/>
                  </a:lnTo>
                  <a:lnTo>
                    <a:pt x="5695302" y="204724"/>
                  </a:lnTo>
                  <a:close/>
                </a:path>
                <a:path extrusionOk="0" h="393065" w="8309609">
                  <a:moveTo>
                    <a:pt x="5863793" y="303860"/>
                  </a:moveTo>
                  <a:lnTo>
                    <a:pt x="5860859" y="303453"/>
                  </a:lnTo>
                  <a:lnTo>
                    <a:pt x="5858103" y="303250"/>
                  </a:lnTo>
                  <a:lnTo>
                    <a:pt x="5855551" y="303250"/>
                  </a:lnTo>
                  <a:lnTo>
                    <a:pt x="5847359" y="304139"/>
                  </a:lnTo>
                  <a:lnTo>
                    <a:pt x="5840984" y="306882"/>
                  </a:lnTo>
                  <a:lnTo>
                    <a:pt x="5836615" y="311632"/>
                  </a:lnTo>
                  <a:lnTo>
                    <a:pt x="5834418" y="318503"/>
                  </a:lnTo>
                  <a:lnTo>
                    <a:pt x="5837225" y="318858"/>
                  </a:lnTo>
                  <a:lnTo>
                    <a:pt x="5839879" y="319036"/>
                  </a:lnTo>
                  <a:lnTo>
                    <a:pt x="5842343" y="319036"/>
                  </a:lnTo>
                  <a:lnTo>
                    <a:pt x="5850623" y="318173"/>
                  </a:lnTo>
                  <a:lnTo>
                    <a:pt x="5857075" y="315468"/>
                  </a:lnTo>
                  <a:lnTo>
                    <a:pt x="5861532" y="310756"/>
                  </a:lnTo>
                  <a:lnTo>
                    <a:pt x="5863793" y="303860"/>
                  </a:lnTo>
                  <a:close/>
                </a:path>
                <a:path extrusionOk="0" h="393065" w="8309609">
                  <a:moveTo>
                    <a:pt x="5863793" y="192671"/>
                  </a:moveTo>
                  <a:lnTo>
                    <a:pt x="5851449" y="189903"/>
                  </a:lnTo>
                  <a:lnTo>
                    <a:pt x="5842533" y="185877"/>
                  </a:lnTo>
                  <a:lnTo>
                    <a:pt x="5835154" y="182270"/>
                  </a:lnTo>
                  <a:lnTo>
                    <a:pt x="5827458" y="180695"/>
                  </a:lnTo>
                  <a:lnTo>
                    <a:pt x="5823445" y="180695"/>
                  </a:lnTo>
                  <a:lnTo>
                    <a:pt x="5818670" y="181927"/>
                  </a:lnTo>
                  <a:lnTo>
                    <a:pt x="5812269" y="185191"/>
                  </a:lnTo>
                  <a:lnTo>
                    <a:pt x="5811863" y="193128"/>
                  </a:lnTo>
                  <a:lnTo>
                    <a:pt x="5816473" y="198386"/>
                  </a:lnTo>
                  <a:lnTo>
                    <a:pt x="5824563" y="201295"/>
                  </a:lnTo>
                  <a:lnTo>
                    <a:pt x="5834621" y="202196"/>
                  </a:lnTo>
                  <a:lnTo>
                    <a:pt x="5844794" y="201447"/>
                  </a:lnTo>
                  <a:lnTo>
                    <a:pt x="5853976" y="199415"/>
                  </a:lnTo>
                  <a:lnTo>
                    <a:pt x="5860770" y="196380"/>
                  </a:lnTo>
                  <a:lnTo>
                    <a:pt x="5863793" y="192671"/>
                  </a:lnTo>
                  <a:close/>
                </a:path>
                <a:path extrusionOk="0" h="393065" w="8309609">
                  <a:moveTo>
                    <a:pt x="5931649" y="206946"/>
                  </a:moveTo>
                  <a:lnTo>
                    <a:pt x="5922772" y="199936"/>
                  </a:lnTo>
                  <a:lnTo>
                    <a:pt x="5918733" y="207708"/>
                  </a:lnTo>
                  <a:lnTo>
                    <a:pt x="5910796" y="215722"/>
                  </a:lnTo>
                  <a:lnTo>
                    <a:pt x="5906960" y="223304"/>
                  </a:lnTo>
                  <a:lnTo>
                    <a:pt x="5915279" y="229781"/>
                  </a:lnTo>
                  <a:lnTo>
                    <a:pt x="5921413" y="224129"/>
                  </a:lnTo>
                  <a:lnTo>
                    <a:pt x="5929046" y="215760"/>
                  </a:lnTo>
                  <a:lnTo>
                    <a:pt x="5931649" y="206946"/>
                  </a:lnTo>
                  <a:close/>
                </a:path>
                <a:path extrusionOk="0" h="393065" w="8309609">
                  <a:moveTo>
                    <a:pt x="6364719" y="222173"/>
                  </a:moveTo>
                  <a:lnTo>
                    <a:pt x="6363602" y="222034"/>
                  </a:lnTo>
                  <a:lnTo>
                    <a:pt x="6361582" y="221970"/>
                  </a:lnTo>
                  <a:lnTo>
                    <a:pt x="6356096" y="221970"/>
                  </a:lnTo>
                  <a:lnTo>
                    <a:pt x="6342012" y="229819"/>
                  </a:lnTo>
                  <a:lnTo>
                    <a:pt x="6335585" y="229806"/>
                  </a:lnTo>
                  <a:lnTo>
                    <a:pt x="6335077" y="229768"/>
                  </a:lnTo>
                  <a:lnTo>
                    <a:pt x="6330734" y="242620"/>
                  </a:lnTo>
                  <a:lnTo>
                    <a:pt x="6336970" y="244970"/>
                  </a:lnTo>
                  <a:lnTo>
                    <a:pt x="6347981" y="244970"/>
                  </a:lnTo>
                  <a:lnTo>
                    <a:pt x="6358572" y="244195"/>
                  </a:lnTo>
                  <a:lnTo>
                    <a:pt x="6362306" y="244195"/>
                  </a:lnTo>
                  <a:lnTo>
                    <a:pt x="6363563" y="244246"/>
                  </a:lnTo>
                  <a:lnTo>
                    <a:pt x="6364719" y="244398"/>
                  </a:lnTo>
                  <a:lnTo>
                    <a:pt x="6364719" y="222173"/>
                  </a:lnTo>
                  <a:close/>
                </a:path>
                <a:path extrusionOk="0" h="393065" w="8309609">
                  <a:moveTo>
                    <a:pt x="6725513" y="274015"/>
                  </a:moveTo>
                  <a:lnTo>
                    <a:pt x="6722897" y="273621"/>
                  </a:lnTo>
                  <a:lnTo>
                    <a:pt x="6720497" y="273443"/>
                  </a:lnTo>
                  <a:lnTo>
                    <a:pt x="6718274" y="273443"/>
                  </a:lnTo>
                  <a:lnTo>
                    <a:pt x="6707137" y="275386"/>
                  </a:lnTo>
                  <a:lnTo>
                    <a:pt x="6699174" y="280517"/>
                  </a:lnTo>
                  <a:lnTo>
                    <a:pt x="6693370" y="287832"/>
                  </a:lnTo>
                  <a:lnTo>
                    <a:pt x="6688734" y="296265"/>
                  </a:lnTo>
                  <a:lnTo>
                    <a:pt x="6702526" y="295389"/>
                  </a:lnTo>
                  <a:lnTo>
                    <a:pt x="6714579" y="292671"/>
                  </a:lnTo>
                  <a:lnTo>
                    <a:pt x="6722897" y="286181"/>
                  </a:lnTo>
                  <a:lnTo>
                    <a:pt x="6725513" y="274015"/>
                  </a:lnTo>
                  <a:close/>
                </a:path>
                <a:path extrusionOk="0" h="393065" w="8309609">
                  <a:moveTo>
                    <a:pt x="6752336" y="21717"/>
                  </a:moveTo>
                  <a:lnTo>
                    <a:pt x="6752145" y="13716"/>
                  </a:lnTo>
                  <a:lnTo>
                    <a:pt x="6747853" y="6235"/>
                  </a:lnTo>
                  <a:lnTo>
                    <a:pt x="6740195" y="0"/>
                  </a:lnTo>
                  <a:lnTo>
                    <a:pt x="6740588" y="8902"/>
                  </a:lnTo>
                  <a:lnTo>
                    <a:pt x="6740741" y="17995"/>
                  </a:lnTo>
                  <a:lnTo>
                    <a:pt x="6742481" y="25463"/>
                  </a:lnTo>
                  <a:lnTo>
                    <a:pt x="6747662" y="29502"/>
                  </a:lnTo>
                  <a:lnTo>
                    <a:pt x="6752336" y="21717"/>
                  </a:lnTo>
                  <a:close/>
                </a:path>
                <a:path extrusionOk="0" h="393065" w="8309609">
                  <a:moveTo>
                    <a:pt x="6931838" y="66598"/>
                  </a:moveTo>
                  <a:lnTo>
                    <a:pt x="6918198" y="67779"/>
                  </a:lnTo>
                  <a:lnTo>
                    <a:pt x="6906019" y="70383"/>
                  </a:lnTo>
                  <a:lnTo>
                    <a:pt x="6895668" y="74841"/>
                  </a:lnTo>
                  <a:lnTo>
                    <a:pt x="6887502" y="81597"/>
                  </a:lnTo>
                  <a:lnTo>
                    <a:pt x="6890664" y="84670"/>
                  </a:lnTo>
                  <a:lnTo>
                    <a:pt x="6894322" y="85940"/>
                  </a:lnTo>
                  <a:lnTo>
                    <a:pt x="6898221" y="85940"/>
                  </a:lnTo>
                  <a:lnTo>
                    <a:pt x="6907238" y="84035"/>
                  </a:lnTo>
                  <a:lnTo>
                    <a:pt x="6916318" y="79260"/>
                  </a:lnTo>
                  <a:lnTo>
                    <a:pt x="6924751" y="72974"/>
                  </a:lnTo>
                  <a:lnTo>
                    <a:pt x="6931838" y="66598"/>
                  </a:lnTo>
                  <a:close/>
                </a:path>
                <a:path extrusionOk="0" h="393065" w="8309609">
                  <a:moveTo>
                    <a:pt x="6983362" y="185178"/>
                  </a:moveTo>
                  <a:lnTo>
                    <a:pt x="6969836" y="186321"/>
                  </a:lnTo>
                  <a:lnTo>
                    <a:pt x="6957657" y="188836"/>
                  </a:lnTo>
                  <a:lnTo>
                    <a:pt x="6947319" y="193217"/>
                  </a:lnTo>
                  <a:lnTo>
                    <a:pt x="6939280" y="199923"/>
                  </a:lnTo>
                  <a:lnTo>
                    <a:pt x="6943699" y="204431"/>
                  </a:lnTo>
                  <a:lnTo>
                    <a:pt x="6948030" y="206209"/>
                  </a:lnTo>
                  <a:lnTo>
                    <a:pt x="6952234" y="206209"/>
                  </a:lnTo>
                  <a:lnTo>
                    <a:pt x="6960819" y="203936"/>
                  </a:lnTo>
                  <a:lnTo>
                    <a:pt x="6968934" y="198399"/>
                  </a:lnTo>
                  <a:lnTo>
                    <a:pt x="6983362" y="185178"/>
                  </a:lnTo>
                  <a:close/>
                </a:path>
                <a:path extrusionOk="0" h="393065" w="8309609">
                  <a:moveTo>
                    <a:pt x="7012953" y="237032"/>
                  </a:moveTo>
                  <a:lnTo>
                    <a:pt x="7012051" y="228650"/>
                  </a:lnTo>
                  <a:lnTo>
                    <a:pt x="7009066" y="222402"/>
                  </a:lnTo>
                  <a:lnTo>
                    <a:pt x="7004278" y="217881"/>
                  </a:lnTo>
                  <a:lnTo>
                    <a:pt x="6997992" y="214668"/>
                  </a:lnTo>
                  <a:lnTo>
                    <a:pt x="6997992" y="222173"/>
                  </a:lnTo>
                  <a:lnTo>
                    <a:pt x="6992213" y="223659"/>
                  </a:lnTo>
                  <a:lnTo>
                    <a:pt x="6990829" y="229768"/>
                  </a:lnTo>
                  <a:lnTo>
                    <a:pt x="6999402" y="229971"/>
                  </a:lnTo>
                  <a:lnTo>
                    <a:pt x="7000684" y="237312"/>
                  </a:lnTo>
                  <a:lnTo>
                    <a:pt x="7010692" y="237312"/>
                  </a:lnTo>
                  <a:lnTo>
                    <a:pt x="7011771" y="237223"/>
                  </a:lnTo>
                  <a:lnTo>
                    <a:pt x="7012953" y="237032"/>
                  </a:lnTo>
                  <a:close/>
                </a:path>
                <a:path extrusionOk="0" h="393065" w="8309609">
                  <a:moveTo>
                    <a:pt x="7034873" y="185178"/>
                  </a:moveTo>
                  <a:lnTo>
                    <a:pt x="7030631" y="182333"/>
                  </a:lnTo>
                  <a:lnTo>
                    <a:pt x="7023532" y="179489"/>
                  </a:lnTo>
                  <a:lnTo>
                    <a:pt x="7014858" y="177279"/>
                  </a:lnTo>
                  <a:lnTo>
                    <a:pt x="7005929" y="176403"/>
                  </a:lnTo>
                  <a:lnTo>
                    <a:pt x="6998411" y="176403"/>
                  </a:lnTo>
                  <a:lnTo>
                    <a:pt x="6992086" y="178663"/>
                  </a:lnTo>
                  <a:lnTo>
                    <a:pt x="6990829" y="185178"/>
                  </a:lnTo>
                  <a:lnTo>
                    <a:pt x="6998906" y="188290"/>
                  </a:lnTo>
                  <a:lnTo>
                    <a:pt x="7007555" y="192405"/>
                  </a:lnTo>
                  <a:lnTo>
                    <a:pt x="7016115" y="195999"/>
                  </a:lnTo>
                  <a:lnTo>
                    <a:pt x="7023875" y="197535"/>
                  </a:lnTo>
                  <a:lnTo>
                    <a:pt x="7029285" y="197535"/>
                  </a:lnTo>
                  <a:lnTo>
                    <a:pt x="7033412" y="194424"/>
                  </a:lnTo>
                  <a:lnTo>
                    <a:pt x="7034873" y="185178"/>
                  </a:lnTo>
                  <a:close/>
                </a:path>
                <a:path extrusionOk="0" h="393065" w="8309609">
                  <a:moveTo>
                    <a:pt x="7182155" y="274027"/>
                  </a:moveTo>
                  <a:lnTo>
                    <a:pt x="7176770" y="270268"/>
                  </a:lnTo>
                  <a:lnTo>
                    <a:pt x="7173277" y="264629"/>
                  </a:lnTo>
                  <a:lnTo>
                    <a:pt x="7169277" y="259499"/>
                  </a:lnTo>
                  <a:lnTo>
                    <a:pt x="7162368" y="257263"/>
                  </a:lnTo>
                  <a:lnTo>
                    <a:pt x="7159853" y="257263"/>
                  </a:lnTo>
                  <a:lnTo>
                    <a:pt x="7156742" y="257860"/>
                  </a:lnTo>
                  <a:lnTo>
                    <a:pt x="7152805" y="259283"/>
                  </a:lnTo>
                  <a:lnTo>
                    <a:pt x="7153034" y="267462"/>
                  </a:lnTo>
                  <a:lnTo>
                    <a:pt x="7157948" y="274345"/>
                  </a:lnTo>
                  <a:lnTo>
                    <a:pt x="7165467" y="279095"/>
                  </a:lnTo>
                  <a:lnTo>
                    <a:pt x="7173430" y="280873"/>
                  </a:lnTo>
                  <a:lnTo>
                    <a:pt x="7177887" y="280873"/>
                  </a:lnTo>
                  <a:lnTo>
                    <a:pt x="7181456" y="278853"/>
                  </a:lnTo>
                  <a:lnTo>
                    <a:pt x="7182155" y="274027"/>
                  </a:lnTo>
                  <a:close/>
                </a:path>
                <a:path extrusionOk="0" h="393065" w="8309609">
                  <a:moveTo>
                    <a:pt x="7211809" y="251777"/>
                  </a:moveTo>
                  <a:lnTo>
                    <a:pt x="7207618" y="247637"/>
                  </a:lnTo>
                  <a:lnTo>
                    <a:pt x="7201992" y="245262"/>
                  </a:lnTo>
                  <a:lnTo>
                    <a:pt x="7196760" y="245262"/>
                  </a:lnTo>
                  <a:lnTo>
                    <a:pt x="7189787" y="245262"/>
                  </a:lnTo>
                  <a:lnTo>
                    <a:pt x="7183488" y="249466"/>
                  </a:lnTo>
                  <a:lnTo>
                    <a:pt x="7182155" y="259270"/>
                  </a:lnTo>
                  <a:lnTo>
                    <a:pt x="7184161" y="259054"/>
                  </a:lnTo>
                  <a:lnTo>
                    <a:pt x="7202538" y="259041"/>
                  </a:lnTo>
                  <a:lnTo>
                    <a:pt x="7210311" y="258445"/>
                  </a:lnTo>
                  <a:lnTo>
                    <a:pt x="7211809" y="251777"/>
                  </a:lnTo>
                  <a:close/>
                </a:path>
                <a:path extrusionOk="0" h="393065" w="8309609">
                  <a:moveTo>
                    <a:pt x="7248919" y="13220"/>
                  </a:moveTo>
                  <a:lnTo>
                    <a:pt x="7241159" y="7493"/>
                  </a:lnTo>
                  <a:lnTo>
                    <a:pt x="7231951" y="14884"/>
                  </a:lnTo>
                  <a:lnTo>
                    <a:pt x="7216203" y="15646"/>
                  </a:lnTo>
                  <a:lnTo>
                    <a:pt x="7201929" y="17830"/>
                  </a:lnTo>
                  <a:lnTo>
                    <a:pt x="7197141" y="29502"/>
                  </a:lnTo>
                  <a:lnTo>
                    <a:pt x="7208355" y="32092"/>
                  </a:lnTo>
                  <a:lnTo>
                    <a:pt x="7211873" y="33401"/>
                  </a:lnTo>
                  <a:lnTo>
                    <a:pt x="7218985" y="33401"/>
                  </a:lnTo>
                  <a:lnTo>
                    <a:pt x="7222579" y="32092"/>
                  </a:lnTo>
                  <a:lnTo>
                    <a:pt x="7233933" y="29502"/>
                  </a:lnTo>
                  <a:lnTo>
                    <a:pt x="7235749" y="35255"/>
                  </a:lnTo>
                  <a:lnTo>
                    <a:pt x="7233933" y="44259"/>
                  </a:lnTo>
                  <a:lnTo>
                    <a:pt x="7241159" y="44602"/>
                  </a:lnTo>
                  <a:lnTo>
                    <a:pt x="7240168" y="31826"/>
                  </a:lnTo>
                  <a:lnTo>
                    <a:pt x="7245667" y="21336"/>
                  </a:lnTo>
                  <a:lnTo>
                    <a:pt x="7248919" y="13220"/>
                  </a:lnTo>
                  <a:close/>
                </a:path>
                <a:path extrusionOk="0" h="393065" w="8309609">
                  <a:moveTo>
                    <a:pt x="7469619" y="133324"/>
                  </a:moveTo>
                  <a:lnTo>
                    <a:pt x="7457592" y="126834"/>
                  </a:lnTo>
                  <a:lnTo>
                    <a:pt x="7450442" y="115519"/>
                  </a:lnTo>
                  <a:lnTo>
                    <a:pt x="7443686" y="103873"/>
                  </a:lnTo>
                  <a:lnTo>
                    <a:pt x="7432815" y="96342"/>
                  </a:lnTo>
                  <a:lnTo>
                    <a:pt x="7432522" y="111417"/>
                  </a:lnTo>
                  <a:lnTo>
                    <a:pt x="7432624" y="126072"/>
                  </a:lnTo>
                  <a:lnTo>
                    <a:pt x="7434618" y="138823"/>
                  </a:lnTo>
                  <a:lnTo>
                    <a:pt x="7439977" y="148196"/>
                  </a:lnTo>
                  <a:lnTo>
                    <a:pt x="7449769" y="146786"/>
                  </a:lnTo>
                  <a:lnTo>
                    <a:pt x="7458164" y="144043"/>
                  </a:lnTo>
                  <a:lnTo>
                    <a:pt x="7464869" y="139674"/>
                  </a:lnTo>
                  <a:lnTo>
                    <a:pt x="7469619" y="133324"/>
                  </a:lnTo>
                  <a:close/>
                </a:path>
                <a:path extrusionOk="0" h="393065" w="8309609">
                  <a:moveTo>
                    <a:pt x="7535812" y="29514"/>
                  </a:moveTo>
                  <a:lnTo>
                    <a:pt x="7531608" y="25412"/>
                  </a:lnTo>
                  <a:lnTo>
                    <a:pt x="7525994" y="23075"/>
                  </a:lnTo>
                  <a:lnTo>
                    <a:pt x="7520787" y="23075"/>
                  </a:lnTo>
                  <a:lnTo>
                    <a:pt x="7513828" y="23075"/>
                  </a:lnTo>
                  <a:lnTo>
                    <a:pt x="7507605" y="27254"/>
                  </a:lnTo>
                  <a:lnTo>
                    <a:pt x="7506462" y="36995"/>
                  </a:lnTo>
                  <a:lnTo>
                    <a:pt x="7508367" y="36804"/>
                  </a:lnTo>
                  <a:lnTo>
                    <a:pt x="7527125" y="36804"/>
                  </a:lnTo>
                  <a:lnTo>
                    <a:pt x="7534516" y="36093"/>
                  </a:lnTo>
                  <a:lnTo>
                    <a:pt x="7535812" y="29514"/>
                  </a:lnTo>
                  <a:close/>
                </a:path>
                <a:path extrusionOk="0" h="393065" w="8309609">
                  <a:moveTo>
                    <a:pt x="7615377" y="91643"/>
                  </a:moveTo>
                  <a:lnTo>
                    <a:pt x="7612380" y="76695"/>
                  </a:lnTo>
                  <a:lnTo>
                    <a:pt x="7602283" y="66598"/>
                  </a:lnTo>
                  <a:lnTo>
                    <a:pt x="7603287" y="80733"/>
                  </a:lnTo>
                  <a:lnTo>
                    <a:pt x="7600480" y="90881"/>
                  </a:lnTo>
                  <a:lnTo>
                    <a:pt x="7596695" y="100012"/>
                  </a:lnTo>
                  <a:lnTo>
                    <a:pt x="7594803" y="111086"/>
                  </a:lnTo>
                  <a:lnTo>
                    <a:pt x="7595540" y="111099"/>
                  </a:lnTo>
                  <a:lnTo>
                    <a:pt x="7610145" y="105194"/>
                  </a:lnTo>
                  <a:lnTo>
                    <a:pt x="7615377" y="91643"/>
                  </a:lnTo>
                  <a:close/>
                </a:path>
                <a:path extrusionOk="0" h="393065" w="8309609">
                  <a:moveTo>
                    <a:pt x="8309216" y="303860"/>
                  </a:moveTo>
                  <a:lnTo>
                    <a:pt x="8305305" y="297357"/>
                  </a:lnTo>
                  <a:lnTo>
                    <a:pt x="8299501" y="292823"/>
                  </a:lnTo>
                  <a:lnTo>
                    <a:pt x="8292351" y="290169"/>
                  </a:lnTo>
                  <a:lnTo>
                    <a:pt x="8284388" y="289306"/>
                  </a:lnTo>
                  <a:lnTo>
                    <a:pt x="8271726" y="291287"/>
                  </a:lnTo>
                  <a:lnTo>
                    <a:pt x="8260474" y="297053"/>
                  </a:lnTo>
                  <a:lnTo>
                    <a:pt x="8252663" y="306235"/>
                  </a:lnTo>
                  <a:lnTo>
                    <a:pt x="8250301" y="318516"/>
                  </a:lnTo>
                  <a:lnTo>
                    <a:pt x="8254403" y="322148"/>
                  </a:lnTo>
                  <a:lnTo>
                    <a:pt x="8258696" y="323596"/>
                  </a:lnTo>
                  <a:lnTo>
                    <a:pt x="8263102" y="323596"/>
                  </a:lnTo>
                  <a:lnTo>
                    <a:pt x="8274367" y="321030"/>
                  </a:lnTo>
                  <a:lnTo>
                    <a:pt x="8285937" y="315125"/>
                  </a:lnTo>
                  <a:lnTo>
                    <a:pt x="8297621" y="308508"/>
                  </a:lnTo>
                  <a:lnTo>
                    <a:pt x="8309216" y="30386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22" name="Google Shape;9522;gefe2f4b35a_0_4785"/>
            <p:cNvSpPr/>
            <p:nvPr/>
          </p:nvSpPr>
          <p:spPr>
            <a:xfrm>
              <a:off x="0" y="8951442"/>
              <a:ext cx="7462520" cy="332104"/>
            </a:xfrm>
            <a:custGeom>
              <a:rect b="b" l="l" r="r" t="t"/>
              <a:pathLst>
                <a:path extrusionOk="0" h="332104" w="7462520">
                  <a:moveTo>
                    <a:pt x="29921" y="52362"/>
                  </a:moveTo>
                  <a:lnTo>
                    <a:pt x="27584" y="53022"/>
                  </a:lnTo>
                  <a:lnTo>
                    <a:pt x="24815" y="53276"/>
                  </a:lnTo>
                  <a:lnTo>
                    <a:pt x="17475" y="53276"/>
                  </a:lnTo>
                  <a:lnTo>
                    <a:pt x="0" y="51409"/>
                  </a:lnTo>
                  <a:lnTo>
                    <a:pt x="0" y="59690"/>
                  </a:lnTo>
                  <a:lnTo>
                    <a:pt x="10058" y="60769"/>
                  </a:lnTo>
                  <a:lnTo>
                    <a:pt x="22377" y="60769"/>
                  </a:lnTo>
                  <a:lnTo>
                    <a:pt x="28625" y="59029"/>
                  </a:lnTo>
                  <a:lnTo>
                    <a:pt x="29921" y="52362"/>
                  </a:lnTo>
                  <a:close/>
                </a:path>
                <a:path extrusionOk="0" h="332104" w="7462520">
                  <a:moveTo>
                    <a:pt x="273062" y="200533"/>
                  </a:moveTo>
                  <a:lnTo>
                    <a:pt x="271957" y="200393"/>
                  </a:lnTo>
                  <a:lnTo>
                    <a:pt x="270929" y="200329"/>
                  </a:lnTo>
                  <a:lnTo>
                    <a:pt x="269951" y="200329"/>
                  </a:lnTo>
                  <a:lnTo>
                    <a:pt x="264579" y="200329"/>
                  </a:lnTo>
                  <a:lnTo>
                    <a:pt x="250710" y="207873"/>
                  </a:lnTo>
                  <a:lnTo>
                    <a:pt x="244106" y="207848"/>
                  </a:lnTo>
                  <a:lnTo>
                    <a:pt x="243382" y="207784"/>
                  </a:lnTo>
                  <a:lnTo>
                    <a:pt x="244411" y="219710"/>
                  </a:lnTo>
                  <a:lnTo>
                    <a:pt x="253568" y="223443"/>
                  </a:lnTo>
                  <a:lnTo>
                    <a:pt x="265049" y="224929"/>
                  </a:lnTo>
                  <a:lnTo>
                    <a:pt x="273062" y="230035"/>
                  </a:lnTo>
                  <a:lnTo>
                    <a:pt x="273062" y="200533"/>
                  </a:lnTo>
                  <a:close/>
                </a:path>
                <a:path extrusionOk="0" h="332104" w="7462520">
                  <a:moveTo>
                    <a:pt x="368554" y="267144"/>
                  </a:moveTo>
                  <a:lnTo>
                    <a:pt x="364350" y="263017"/>
                  </a:lnTo>
                  <a:lnTo>
                    <a:pt x="358686" y="260604"/>
                  </a:lnTo>
                  <a:lnTo>
                    <a:pt x="353441" y="260604"/>
                  </a:lnTo>
                  <a:lnTo>
                    <a:pt x="346532" y="260604"/>
                  </a:lnTo>
                  <a:lnTo>
                    <a:pt x="340347" y="264795"/>
                  </a:lnTo>
                  <a:lnTo>
                    <a:pt x="339204" y="274751"/>
                  </a:lnTo>
                  <a:lnTo>
                    <a:pt x="349427" y="275209"/>
                  </a:lnTo>
                  <a:lnTo>
                    <a:pt x="355409" y="279501"/>
                  </a:lnTo>
                  <a:lnTo>
                    <a:pt x="363283" y="279501"/>
                  </a:lnTo>
                  <a:lnTo>
                    <a:pt x="365760" y="276758"/>
                  </a:lnTo>
                  <a:lnTo>
                    <a:pt x="368554" y="267144"/>
                  </a:lnTo>
                  <a:close/>
                </a:path>
                <a:path extrusionOk="0" h="332104" w="7462520">
                  <a:moveTo>
                    <a:pt x="471881" y="163436"/>
                  </a:moveTo>
                  <a:lnTo>
                    <a:pt x="470115" y="152158"/>
                  </a:lnTo>
                  <a:lnTo>
                    <a:pt x="463207" y="146177"/>
                  </a:lnTo>
                  <a:lnTo>
                    <a:pt x="453199" y="143281"/>
                  </a:lnTo>
                  <a:lnTo>
                    <a:pt x="442175" y="141185"/>
                  </a:lnTo>
                  <a:lnTo>
                    <a:pt x="442175" y="156057"/>
                  </a:lnTo>
                  <a:lnTo>
                    <a:pt x="443217" y="163741"/>
                  </a:lnTo>
                  <a:lnTo>
                    <a:pt x="448030" y="163741"/>
                  </a:lnTo>
                  <a:lnTo>
                    <a:pt x="448792" y="163639"/>
                  </a:lnTo>
                  <a:lnTo>
                    <a:pt x="449668" y="163436"/>
                  </a:lnTo>
                  <a:lnTo>
                    <a:pt x="450583" y="159448"/>
                  </a:lnTo>
                  <a:lnTo>
                    <a:pt x="451866" y="158115"/>
                  </a:lnTo>
                  <a:lnTo>
                    <a:pt x="455333" y="158115"/>
                  </a:lnTo>
                  <a:lnTo>
                    <a:pt x="457517" y="159473"/>
                  </a:lnTo>
                  <a:lnTo>
                    <a:pt x="462927" y="162191"/>
                  </a:lnTo>
                  <a:lnTo>
                    <a:pt x="466153" y="163550"/>
                  </a:lnTo>
                  <a:lnTo>
                    <a:pt x="470585" y="163550"/>
                  </a:lnTo>
                  <a:lnTo>
                    <a:pt x="471881" y="163436"/>
                  </a:lnTo>
                  <a:close/>
                </a:path>
                <a:path extrusionOk="0" h="332104" w="7462520">
                  <a:moveTo>
                    <a:pt x="770763" y="295021"/>
                  </a:moveTo>
                  <a:lnTo>
                    <a:pt x="766533" y="281901"/>
                  </a:lnTo>
                  <a:lnTo>
                    <a:pt x="763752" y="281559"/>
                  </a:lnTo>
                  <a:lnTo>
                    <a:pt x="761136" y="281381"/>
                  </a:lnTo>
                  <a:lnTo>
                    <a:pt x="758698" y="281381"/>
                  </a:lnTo>
                  <a:lnTo>
                    <a:pt x="750227" y="282270"/>
                  </a:lnTo>
                  <a:lnTo>
                    <a:pt x="743648" y="285038"/>
                  </a:lnTo>
                  <a:lnTo>
                    <a:pt x="739152" y="289852"/>
                  </a:lnTo>
                  <a:lnTo>
                    <a:pt x="736904" y="296862"/>
                  </a:lnTo>
                  <a:lnTo>
                    <a:pt x="738136" y="296722"/>
                  </a:lnTo>
                  <a:lnTo>
                    <a:pt x="743178" y="296659"/>
                  </a:lnTo>
                  <a:lnTo>
                    <a:pt x="753173" y="297319"/>
                  </a:lnTo>
                  <a:lnTo>
                    <a:pt x="764260" y="297319"/>
                  </a:lnTo>
                  <a:lnTo>
                    <a:pt x="770763" y="295021"/>
                  </a:lnTo>
                  <a:close/>
                </a:path>
                <a:path extrusionOk="0" h="332104" w="7462520">
                  <a:moveTo>
                    <a:pt x="851065" y="254990"/>
                  </a:moveTo>
                  <a:lnTo>
                    <a:pt x="849934" y="247065"/>
                  </a:lnTo>
                  <a:lnTo>
                    <a:pt x="846912" y="243497"/>
                  </a:lnTo>
                  <a:lnTo>
                    <a:pt x="845172" y="243497"/>
                  </a:lnTo>
                  <a:lnTo>
                    <a:pt x="842911" y="245935"/>
                  </a:lnTo>
                  <a:lnTo>
                    <a:pt x="840130" y="252387"/>
                  </a:lnTo>
                  <a:lnTo>
                    <a:pt x="838212" y="256514"/>
                  </a:lnTo>
                  <a:lnTo>
                    <a:pt x="842949" y="267182"/>
                  </a:lnTo>
                  <a:lnTo>
                    <a:pt x="847102" y="267182"/>
                  </a:lnTo>
                  <a:lnTo>
                    <a:pt x="847394" y="267131"/>
                  </a:lnTo>
                  <a:lnTo>
                    <a:pt x="850226" y="263080"/>
                  </a:lnTo>
                  <a:lnTo>
                    <a:pt x="851065" y="254990"/>
                  </a:lnTo>
                  <a:close/>
                </a:path>
                <a:path extrusionOk="0" h="332104" w="7462520">
                  <a:moveTo>
                    <a:pt x="904811" y="303009"/>
                  </a:moveTo>
                  <a:lnTo>
                    <a:pt x="899147" y="296862"/>
                  </a:lnTo>
                  <a:lnTo>
                    <a:pt x="889165" y="302856"/>
                  </a:lnTo>
                  <a:lnTo>
                    <a:pt x="886701" y="307200"/>
                  </a:lnTo>
                  <a:lnTo>
                    <a:pt x="889406" y="309841"/>
                  </a:lnTo>
                  <a:lnTo>
                    <a:pt x="894892" y="310743"/>
                  </a:lnTo>
                  <a:lnTo>
                    <a:pt x="900595" y="309905"/>
                  </a:lnTo>
                  <a:lnTo>
                    <a:pt x="904595" y="307340"/>
                  </a:lnTo>
                  <a:lnTo>
                    <a:pt x="904811" y="303009"/>
                  </a:lnTo>
                  <a:close/>
                </a:path>
                <a:path extrusionOk="0" h="332104" w="7462520">
                  <a:moveTo>
                    <a:pt x="935977" y="244779"/>
                  </a:moveTo>
                  <a:lnTo>
                    <a:pt x="913815" y="244779"/>
                  </a:lnTo>
                  <a:lnTo>
                    <a:pt x="913815" y="259778"/>
                  </a:lnTo>
                  <a:lnTo>
                    <a:pt x="935977" y="259778"/>
                  </a:lnTo>
                  <a:lnTo>
                    <a:pt x="935977" y="244779"/>
                  </a:lnTo>
                  <a:close/>
                </a:path>
                <a:path extrusionOk="0" h="332104" w="7462520">
                  <a:moveTo>
                    <a:pt x="965352" y="311619"/>
                  </a:moveTo>
                  <a:lnTo>
                    <a:pt x="950633" y="311619"/>
                  </a:lnTo>
                  <a:lnTo>
                    <a:pt x="950633" y="326364"/>
                  </a:lnTo>
                  <a:lnTo>
                    <a:pt x="965352" y="326364"/>
                  </a:lnTo>
                  <a:lnTo>
                    <a:pt x="965352" y="311619"/>
                  </a:lnTo>
                  <a:close/>
                </a:path>
                <a:path extrusionOk="0" h="332104" w="7462520">
                  <a:moveTo>
                    <a:pt x="994676" y="7874"/>
                  </a:moveTo>
                  <a:lnTo>
                    <a:pt x="992593" y="7620"/>
                  </a:lnTo>
                  <a:lnTo>
                    <a:pt x="990638" y="7505"/>
                  </a:lnTo>
                  <a:lnTo>
                    <a:pt x="988796" y="7505"/>
                  </a:lnTo>
                  <a:lnTo>
                    <a:pt x="976007" y="9829"/>
                  </a:lnTo>
                  <a:lnTo>
                    <a:pt x="966546" y="15582"/>
                  </a:lnTo>
                  <a:lnTo>
                    <a:pt x="958672" y="22923"/>
                  </a:lnTo>
                  <a:lnTo>
                    <a:pt x="950633" y="29997"/>
                  </a:lnTo>
                  <a:lnTo>
                    <a:pt x="965238" y="28143"/>
                  </a:lnTo>
                  <a:lnTo>
                    <a:pt x="979589" y="25984"/>
                  </a:lnTo>
                  <a:lnTo>
                    <a:pt x="990473" y="20294"/>
                  </a:lnTo>
                  <a:lnTo>
                    <a:pt x="994676" y="7874"/>
                  </a:lnTo>
                  <a:close/>
                </a:path>
                <a:path extrusionOk="0" h="332104" w="7462520">
                  <a:moveTo>
                    <a:pt x="1032319" y="65951"/>
                  </a:moveTo>
                  <a:lnTo>
                    <a:pt x="1031900" y="53035"/>
                  </a:lnTo>
                  <a:lnTo>
                    <a:pt x="1024356" y="44869"/>
                  </a:lnTo>
                  <a:lnTo>
                    <a:pt x="1019797" y="53428"/>
                  </a:lnTo>
                  <a:lnTo>
                    <a:pt x="1013980" y="73418"/>
                  </a:lnTo>
                  <a:lnTo>
                    <a:pt x="1009637" y="81864"/>
                  </a:lnTo>
                  <a:lnTo>
                    <a:pt x="1011809" y="82753"/>
                  </a:lnTo>
                  <a:lnTo>
                    <a:pt x="1013879" y="83159"/>
                  </a:lnTo>
                  <a:lnTo>
                    <a:pt x="1015796" y="83159"/>
                  </a:lnTo>
                  <a:lnTo>
                    <a:pt x="1026617" y="77901"/>
                  </a:lnTo>
                  <a:lnTo>
                    <a:pt x="1032319" y="65951"/>
                  </a:lnTo>
                  <a:close/>
                </a:path>
                <a:path extrusionOk="0" h="332104" w="7462520">
                  <a:moveTo>
                    <a:pt x="1134795" y="22618"/>
                  </a:moveTo>
                  <a:lnTo>
                    <a:pt x="1130579" y="19748"/>
                  </a:lnTo>
                  <a:lnTo>
                    <a:pt x="1123480" y="16891"/>
                  </a:lnTo>
                  <a:lnTo>
                    <a:pt x="1114780" y="14693"/>
                  </a:lnTo>
                  <a:lnTo>
                    <a:pt x="1105801" y="13817"/>
                  </a:lnTo>
                  <a:lnTo>
                    <a:pt x="1098194" y="13817"/>
                  </a:lnTo>
                  <a:lnTo>
                    <a:pt x="1091768" y="16090"/>
                  </a:lnTo>
                  <a:lnTo>
                    <a:pt x="1090510" y="22618"/>
                  </a:lnTo>
                  <a:lnTo>
                    <a:pt x="1092784" y="21691"/>
                  </a:lnTo>
                  <a:lnTo>
                    <a:pt x="1095019" y="21297"/>
                  </a:lnTo>
                  <a:lnTo>
                    <a:pt x="1102664" y="21297"/>
                  </a:lnTo>
                  <a:lnTo>
                    <a:pt x="1107833" y="23749"/>
                  </a:lnTo>
                  <a:lnTo>
                    <a:pt x="1117333" y="28638"/>
                  </a:lnTo>
                  <a:lnTo>
                    <a:pt x="1121676" y="31089"/>
                  </a:lnTo>
                  <a:lnTo>
                    <a:pt x="1129080" y="31089"/>
                  </a:lnTo>
                  <a:lnTo>
                    <a:pt x="1132217" y="28943"/>
                  </a:lnTo>
                  <a:lnTo>
                    <a:pt x="1134795" y="22618"/>
                  </a:lnTo>
                  <a:close/>
                </a:path>
                <a:path extrusionOk="0" h="332104" w="7462520">
                  <a:moveTo>
                    <a:pt x="1274597" y="89344"/>
                  </a:moveTo>
                  <a:lnTo>
                    <a:pt x="1272984" y="89306"/>
                  </a:lnTo>
                  <a:lnTo>
                    <a:pt x="1261452" y="89306"/>
                  </a:lnTo>
                  <a:lnTo>
                    <a:pt x="1255776" y="95288"/>
                  </a:lnTo>
                  <a:lnTo>
                    <a:pt x="1252461" y="104203"/>
                  </a:lnTo>
                  <a:lnTo>
                    <a:pt x="1253477" y="104228"/>
                  </a:lnTo>
                  <a:lnTo>
                    <a:pt x="1261414" y="103124"/>
                  </a:lnTo>
                  <a:lnTo>
                    <a:pt x="1267396" y="100063"/>
                  </a:lnTo>
                  <a:lnTo>
                    <a:pt x="1271701" y="95351"/>
                  </a:lnTo>
                  <a:lnTo>
                    <a:pt x="1274597" y="89344"/>
                  </a:lnTo>
                  <a:close/>
                </a:path>
                <a:path extrusionOk="0" h="332104" w="7462520">
                  <a:moveTo>
                    <a:pt x="1487855" y="126238"/>
                  </a:moveTo>
                  <a:lnTo>
                    <a:pt x="1480947" y="118960"/>
                  </a:lnTo>
                  <a:lnTo>
                    <a:pt x="1480045" y="122948"/>
                  </a:lnTo>
                  <a:lnTo>
                    <a:pt x="1478762" y="124282"/>
                  </a:lnTo>
                  <a:lnTo>
                    <a:pt x="1475320" y="124282"/>
                  </a:lnTo>
                  <a:lnTo>
                    <a:pt x="1473136" y="122923"/>
                  </a:lnTo>
                  <a:lnTo>
                    <a:pt x="1467751" y="120205"/>
                  </a:lnTo>
                  <a:lnTo>
                    <a:pt x="1464525" y="118846"/>
                  </a:lnTo>
                  <a:lnTo>
                    <a:pt x="1460703" y="118846"/>
                  </a:lnTo>
                  <a:lnTo>
                    <a:pt x="1459458" y="118884"/>
                  </a:lnTo>
                  <a:lnTo>
                    <a:pt x="1458823" y="118960"/>
                  </a:lnTo>
                  <a:lnTo>
                    <a:pt x="1458023" y="128676"/>
                  </a:lnTo>
                  <a:lnTo>
                    <a:pt x="1460474" y="135115"/>
                  </a:lnTo>
                  <a:lnTo>
                    <a:pt x="1465199" y="138671"/>
                  </a:lnTo>
                  <a:lnTo>
                    <a:pt x="1471206" y="139776"/>
                  </a:lnTo>
                  <a:lnTo>
                    <a:pt x="1480058" y="137858"/>
                  </a:lnTo>
                  <a:lnTo>
                    <a:pt x="1486585" y="132943"/>
                  </a:lnTo>
                  <a:lnTo>
                    <a:pt x="1487855" y="126238"/>
                  </a:lnTo>
                  <a:close/>
                </a:path>
                <a:path extrusionOk="0" h="332104" w="7462520">
                  <a:moveTo>
                    <a:pt x="1613573" y="259765"/>
                  </a:moveTo>
                  <a:lnTo>
                    <a:pt x="1605241" y="258013"/>
                  </a:lnTo>
                  <a:lnTo>
                    <a:pt x="1598663" y="255295"/>
                  </a:lnTo>
                  <a:lnTo>
                    <a:pt x="1593837" y="255295"/>
                  </a:lnTo>
                  <a:lnTo>
                    <a:pt x="1587868" y="255295"/>
                  </a:lnTo>
                  <a:lnTo>
                    <a:pt x="1584579" y="259461"/>
                  </a:lnTo>
                  <a:lnTo>
                    <a:pt x="1583956" y="274751"/>
                  </a:lnTo>
                  <a:lnTo>
                    <a:pt x="1593723" y="273265"/>
                  </a:lnTo>
                  <a:lnTo>
                    <a:pt x="1602117" y="270497"/>
                  </a:lnTo>
                  <a:lnTo>
                    <a:pt x="1608848" y="266115"/>
                  </a:lnTo>
                  <a:lnTo>
                    <a:pt x="1613573" y="259765"/>
                  </a:lnTo>
                  <a:close/>
                </a:path>
                <a:path extrusionOk="0" h="332104" w="7462520">
                  <a:moveTo>
                    <a:pt x="1689404" y="82181"/>
                  </a:moveTo>
                  <a:lnTo>
                    <a:pt x="1688998" y="72885"/>
                  </a:lnTo>
                  <a:lnTo>
                    <a:pt x="1686064" y="68237"/>
                  </a:lnTo>
                  <a:lnTo>
                    <a:pt x="1680019" y="68237"/>
                  </a:lnTo>
                  <a:lnTo>
                    <a:pt x="1676273" y="68237"/>
                  </a:lnTo>
                  <a:lnTo>
                    <a:pt x="1671332" y="70027"/>
                  </a:lnTo>
                  <a:lnTo>
                    <a:pt x="1665109" y="74714"/>
                  </a:lnTo>
                  <a:lnTo>
                    <a:pt x="1672209" y="83654"/>
                  </a:lnTo>
                  <a:lnTo>
                    <a:pt x="1677885" y="86817"/>
                  </a:lnTo>
                  <a:lnTo>
                    <a:pt x="1686864" y="86817"/>
                  </a:lnTo>
                  <a:lnTo>
                    <a:pt x="1689404" y="82181"/>
                  </a:lnTo>
                  <a:close/>
                </a:path>
                <a:path extrusionOk="0" h="332104" w="7462520">
                  <a:moveTo>
                    <a:pt x="2425839" y="215798"/>
                  </a:moveTo>
                  <a:lnTo>
                    <a:pt x="2422804" y="206121"/>
                  </a:lnTo>
                  <a:lnTo>
                    <a:pt x="2415209" y="206121"/>
                  </a:lnTo>
                  <a:lnTo>
                    <a:pt x="2413457" y="206121"/>
                  </a:lnTo>
                  <a:lnTo>
                    <a:pt x="2411463" y="206641"/>
                  </a:lnTo>
                  <a:lnTo>
                    <a:pt x="2409202" y="207784"/>
                  </a:lnTo>
                  <a:lnTo>
                    <a:pt x="2410701" y="221957"/>
                  </a:lnTo>
                  <a:lnTo>
                    <a:pt x="2406167" y="233895"/>
                  </a:lnTo>
                  <a:lnTo>
                    <a:pt x="2403424" y="242125"/>
                  </a:lnTo>
                  <a:lnTo>
                    <a:pt x="2410333" y="245186"/>
                  </a:lnTo>
                  <a:lnTo>
                    <a:pt x="2411996" y="245186"/>
                  </a:lnTo>
                  <a:lnTo>
                    <a:pt x="2414016" y="245059"/>
                  </a:lnTo>
                  <a:lnTo>
                    <a:pt x="2416429" y="244779"/>
                  </a:lnTo>
                  <a:lnTo>
                    <a:pt x="2422156" y="244817"/>
                  </a:lnTo>
                  <a:lnTo>
                    <a:pt x="2425522" y="235140"/>
                  </a:lnTo>
                  <a:lnTo>
                    <a:pt x="2425839" y="215798"/>
                  </a:lnTo>
                  <a:close/>
                </a:path>
                <a:path extrusionOk="0" h="332104" w="7462520">
                  <a:moveTo>
                    <a:pt x="2460675" y="318884"/>
                  </a:moveTo>
                  <a:lnTo>
                    <a:pt x="2456942" y="316458"/>
                  </a:lnTo>
                  <a:lnTo>
                    <a:pt x="2450617" y="313575"/>
                  </a:lnTo>
                  <a:lnTo>
                    <a:pt x="2442946" y="311175"/>
                  </a:lnTo>
                  <a:lnTo>
                    <a:pt x="2435212" y="310172"/>
                  </a:lnTo>
                  <a:lnTo>
                    <a:pt x="2429357" y="310172"/>
                  </a:lnTo>
                  <a:lnTo>
                    <a:pt x="2424633" y="312381"/>
                  </a:lnTo>
                  <a:lnTo>
                    <a:pt x="2423884" y="318884"/>
                  </a:lnTo>
                  <a:lnTo>
                    <a:pt x="2425890" y="318782"/>
                  </a:lnTo>
                  <a:lnTo>
                    <a:pt x="2432532" y="318782"/>
                  </a:lnTo>
                  <a:lnTo>
                    <a:pt x="2437600" y="322008"/>
                  </a:lnTo>
                  <a:lnTo>
                    <a:pt x="2445867" y="328472"/>
                  </a:lnTo>
                  <a:lnTo>
                    <a:pt x="2449068" y="331698"/>
                  </a:lnTo>
                  <a:lnTo>
                    <a:pt x="2454948" y="331698"/>
                  </a:lnTo>
                  <a:lnTo>
                    <a:pt x="2457615" y="328485"/>
                  </a:lnTo>
                  <a:lnTo>
                    <a:pt x="2460675" y="318884"/>
                  </a:lnTo>
                  <a:close/>
                </a:path>
                <a:path extrusionOk="0" h="332104" w="7462520">
                  <a:moveTo>
                    <a:pt x="2578443" y="104203"/>
                  </a:moveTo>
                  <a:lnTo>
                    <a:pt x="2571280" y="100342"/>
                  </a:lnTo>
                  <a:lnTo>
                    <a:pt x="2565857" y="98882"/>
                  </a:lnTo>
                  <a:lnTo>
                    <a:pt x="2561958" y="98882"/>
                  </a:lnTo>
                  <a:lnTo>
                    <a:pt x="2556052" y="98882"/>
                  </a:lnTo>
                  <a:lnTo>
                    <a:pt x="2553639" y="102222"/>
                  </a:lnTo>
                  <a:lnTo>
                    <a:pt x="2554351" y="108902"/>
                  </a:lnTo>
                  <a:lnTo>
                    <a:pt x="2557475" y="112242"/>
                  </a:lnTo>
                  <a:lnTo>
                    <a:pt x="2566733" y="112242"/>
                  </a:lnTo>
                  <a:lnTo>
                    <a:pt x="2572131" y="110121"/>
                  </a:lnTo>
                  <a:lnTo>
                    <a:pt x="2578443" y="104203"/>
                  </a:lnTo>
                  <a:close/>
                </a:path>
                <a:path extrusionOk="0" h="332104" w="7462520">
                  <a:moveTo>
                    <a:pt x="2688869" y="22618"/>
                  </a:moveTo>
                  <a:lnTo>
                    <a:pt x="2688361" y="14693"/>
                  </a:lnTo>
                  <a:lnTo>
                    <a:pt x="2687218" y="7378"/>
                  </a:lnTo>
                  <a:lnTo>
                    <a:pt x="2678544" y="7378"/>
                  </a:lnTo>
                  <a:lnTo>
                    <a:pt x="2677261" y="7378"/>
                  </a:lnTo>
                  <a:lnTo>
                    <a:pt x="2675813" y="7531"/>
                  </a:lnTo>
                  <a:lnTo>
                    <a:pt x="2674175" y="7874"/>
                  </a:lnTo>
                  <a:lnTo>
                    <a:pt x="2675356" y="16522"/>
                  </a:lnTo>
                  <a:lnTo>
                    <a:pt x="2673083" y="28968"/>
                  </a:lnTo>
                  <a:lnTo>
                    <a:pt x="2681655" y="29997"/>
                  </a:lnTo>
                  <a:lnTo>
                    <a:pt x="2681935" y="25946"/>
                  </a:lnTo>
                  <a:lnTo>
                    <a:pt x="2682443" y="22415"/>
                  </a:lnTo>
                  <a:lnTo>
                    <a:pt x="2687434" y="22415"/>
                  </a:lnTo>
                  <a:lnTo>
                    <a:pt x="2688869" y="22618"/>
                  </a:lnTo>
                  <a:close/>
                </a:path>
                <a:path extrusionOk="0" h="332104" w="7462520">
                  <a:moveTo>
                    <a:pt x="2711005" y="59601"/>
                  </a:moveTo>
                  <a:lnTo>
                    <a:pt x="2707030" y="55397"/>
                  </a:lnTo>
                  <a:lnTo>
                    <a:pt x="2701594" y="53174"/>
                  </a:lnTo>
                  <a:lnTo>
                    <a:pt x="2696464" y="53174"/>
                  </a:lnTo>
                  <a:lnTo>
                    <a:pt x="2690076" y="54470"/>
                  </a:lnTo>
                  <a:lnTo>
                    <a:pt x="2684907" y="58394"/>
                  </a:lnTo>
                  <a:lnTo>
                    <a:pt x="2681808" y="65112"/>
                  </a:lnTo>
                  <a:lnTo>
                    <a:pt x="2681655" y="74701"/>
                  </a:lnTo>
                  <a:lnTo>
                    <a:pt x="2691269" y="73240"/>
                  </a:lnTo>
                  <a:lnTo>
                    <a:pt x="2699575" y="70485"/>
                  </a:lnTo>
                  <a:lnTo>
                    <a:pt x="2706268" y="66065"/>
                  </a:lnTo>
                  <a:lnTo>
                    <a:pt x="2711005" y="59601"/>
                  </a:lnTo>
                  <a:close/>
                </a:path>
                <a:path extrusionOk="0" h="332104" w="7462520">
                  <a:moveTo>
                    <a:pt x="2799067" y="276186"/>
                  </a:moveTo>
                  <a:lnTo>
                    <a:pt x="2792133" y="267131"/>
                  </a:lnTo>
                  <a:lnTo>
                    <a:pt x="2787789" y="277507"/>
                  </a:lnTo>
                  <a:lnTo>
                    <a:pt x="2781935" y="286448"/>
                  </a:lnTo>
                  <a:lnTo>
                    <a:pt x="2775635" y="294995"/>
                  </a:lnTo>
                  <a:lnTo>
                    <a:pt x="2769984" y="304126"/>
                  </a:lnTo>
                  <a:lnTo>
                    <a:pt x="2772689" y="305181"/>
                  </a:lnTo>
                  <a:lnTo>
                    <a:pt x="2775267" y="305650"/>
                  </a:lnTo>
                  <a:lnTo>
                    <a:pt x="2777706" y="305650"/>
                  </a:lnTo>
                  <a:lnTo>
                    <a:pt x="2790456" y="300647"/>
                  </a:lnTo>
                  <a:lnTo>
                    <a:pt x="2798051" y="289090"/>
                  </a:lnTo>
                  <a:lnTo>
                    <a:pt x="2799067" y="276186"/>
                  </a:lnTo>
                  <a:close/>
                </a:path>
                <a:path extrusionOk="0" h="332104" w="7462520">
                  <a:moveTo>
                    <a:pt x="2895142" y="52349"/>
                  </a:moveTo>
                  <a:lnTo>
                    <a:pt x="2893644" y="52133"/>
                  </a:lnTo>
                  <a:lnTo>
                    <a:pt x="2892120" y="52019"/>
                  </a:lnTo>
                  <a:lnTo>
                    <a:pt x="2890596" y="52019"/>
                  </a:lnTo>
                  <a:lnTo>
                    <a:pt x="2872092" y="56857"/>
                  </a:lnTo>
                  <a:lnTo>
                    <a:pt x="2858363" y="68033"/>
                  </a:lnTo>
                  <a:lnTo>
                    <a:pt x="2854553" y="80530"/>
                  </a:lnTo>
                  <a:lnTo>
                    <a:pt x="2865844" y="89344"/>
                  </a:lnTo>
                  <a:lnTo>
                    <a:pt x="2871800" y="78625"/>
                  </a:lnTo>
                  <a:lnTo>
                    <a:pt x="2889199" y="62877"/>
                  </a:lnTo>
                  <a:lnTo>
                    <a:pt x="2895142" y="52349"/>
                  </a:lnTo>
                  <a:close/>
                </a:path>
                <a:path extrusionOk="0" h="332104" w="7462520">
                  <a:moveTo>
                    <a:pt x="2922308" y="15862"/>
                  </a:moveTo>
                  <a:lnTo>
                    <a:pt x="2919311" y="8699"/>
                  </a:lnTo>
                  <a:lnTo>
                    <a:pt x="2911360" y="8699"/>
                  </a:lnTo>
                  <a:lnTo>
                    <a:pt x="2907296" y="8699"/>
                  </a:lnTo>
                  <a:lnTo>
                    <a:pt x="2901950" y="10566"/>
                  </a:lnTo>
                  <a:lnTo>
                    <a:pt x="2895155" y="15252"/>
                  </a:lnTo>
                  <a:lnTo>
                    <a:pt x="2895155" y="29997"/>
                  </a:lnTo>
                  <a:lnTo>
                    <a:pt x="2900388" y="35267"/>
                  </a:lnTo>
                  <a:lnTo>
                    <a:pt x="2905036" y="37350"/>
                  </a:lnTo>
                  <a:lnTo>
                    <a:pt x="2916136" y="37350"/>
                  </a:lnTo>
                  <a:lnTo>
                    <a:pt x="2920733" y="30187"/>
                  </a:lnTo>
                  <a:lnTo>
                    <a:pt x="2922308" y="15862"/>
                  </a:lnTo>
                  <a:close/>
                </a:path>
                <a:path extrusionOk="0" h="332104" w="7462520">
                  <a:moveTo>
                    <a:pt x="3013113" y="178308"/>
                  </a:moveTo>
                  <a:lnTo>
                    <a:pt x="3002711" y="178308"/>
                  </a:lnTo>
                  <a:lnTo>
                    <a:pt x="2996603" y="174726"/>
                  </a:lnTo>
                  <a:lnTo>
                    <a:pt x="2991015" y="170700"/>
                  </a:lnTo>
                  <a:lnTo>
                    <a:pt x="2990265" y="182943"/>
                  </a:lnTo>
                  <a:lnTo>
                    <a:pt x="2977070" y="195681"/>
                  </a:lnTo>
                  <a:lnTo>
                    <a:pt x="2976295" y="207797"/>
                  </a:lnTo>
                  <a:lnTo>
                    <a:pt x="2989846" y="204825"/>
                  </a:lnTo>
                  <a:lnTo>
                    <a:pt x="2999270" y="197662"/>
                  </a:lnTo>
                  <a:lnTo>
                    <a:pt x="3006420" y="188201"/>
                  </a:lnTo>
                  <a:lnTo>
                    <a:pt x="3013113" y="178308"/>
                  </a:lnTo>
                  <a:close/>
                </a:path>
                <a:path extrusionOk="0" h="332104" w="7462520">
                  <a:moveTo>
                    <a:pt x="3035300" y="156057"/>
                  </a:moveTo>
                  <a:lnTo>
                    <a:pt x="3024581" y="156070"/>
                  </a:lnTo>
                  <a:lnTo>
                    <a:pt x="3019006" y="152374"/>
                  </a:lnTo>
                  <a:lnTo>
                    <a:pt x="3013113" y="148678"/>
                  </a:lnTo>
                  <a:lnTo>
                    <a:pt x="3013113" y="170700"/>
                  </a:lnTo>
                  <a:lnTo>
                    <a:pt x="3027832" y="170700"/>
                  </a:lnTo>
                  <a:lnTo>
                    <a:pt x="3027832" y="163436"/>
                  </a:lnTo>
                  <a:lnTo>
                    <a:pt x="3033877" y="162052"/>
                  </a:lnTo>
                  <a:lnTo>
                    <a:pt x="3035300" y="156057"/>
                  </a:lnTo>
                  <a:close/>
                </a:path>
                <a:path extrusionOk="0" h="332104" w="7462520">
                  <a:moveTo>
                    <a:pt x="3035300" y="30010"/>
                  </a:moveTo>
                  <a:lnTo>
                    <a:pt x="3032048" y="29781"/>
                  </a:lnTo>
                  <a:lnTo>
                    <a:pt x="3030537" y="29781"/>
                  </a:lnTo>
                  <a:lnTo>
                    <a:pt x="3014751" y="33210"/>
                  </a:lnTo>
                  <a:lnTo>
                    <a:pt x="3003740" y="41427"/>
                  </a:lnTo>
                  <a:lnTo>
                    <a:pt x="2994380" y="51282"/>
                  </a:lnTo>
                  <a:lnTo>
                    <a:pt x="2983534" y="59613"/>
                  </a:lnTo>
                  <a:lnTo>
                    <a:pt x="2987319" y="60223"/>
                  </a:lnTo>
                  <a:lnTo>
                    <a:pt x="2990773" y="60515"/>
                  </a:lnTo>
                  <a:lnTo>
                    <a:pt x="2993948" y="60515"/>
                  </a:lnTo>
                  <a:lnTo>
                    <a:pt x="3009125" y="57772"/>
                  </a:lnTo>
                  <a:lnTo>
                    <a:pt x="3019958" y="50673"/>
                  </a:lnTo>
                  <a:lnTo>
                    <a:pt x="3028124" y="40868"/>
                  </a:lnTo>
                  <a:lnTo>
                    <a:pt x="3035300" y="30010"/>
                  </a:lnTo>
                  <a:close/>
                </a:path>
                <a:path extrusionOk="0" h="332104" w="7462520">
                  <a:moveTo>
                    <a:pt x="3131096" y="68402"/>
                  </a:moveTo>
                  <a:lnTo>
                    <a:pt x="3104172" y="51638"/>
                  </a:lnTo>
                  <a:lnTo>
                    <a:pt x="3101035" y="51638"/>
                  </a:lnTo>
                  <a:lnTo>
                    <a:pt x="3097669" y="51866"/>
                  </a:lnTo>
                  <a:lnTo>
                    <a:pt x="3093999" y="52362"/>
                  </a:lnTo>
                  <a:lnTo>
                    <a:pt x="3095866" y="60655"/>
                  </a:lnTo>
                  <a:lnTo>
                    <a:pt x="3101289" y="66916"/>
                  </a:lnTo>
                  <a:lnTo>
                    <a:pt x="3108807" y="70878"/>
                  </a:lnTo>
                  <a:lnTo>
                    <a:pt x="3116973" y="72263"/>
                  </a:lnTo>
                  <a:lnTo>
                    <a:pt x="3124581" y="72263"/>
                  </a:lnTo>
                  <a:lnTo>
                    <a:pt x="3131096" y="68402"/>
                  </a:lnTo>
                  <a:close/>
                </a:path>
                <a:path extrusionOk="0" h="332104" w="7462520">
                  <a:moveTo>
                    <a:pt x="3197275" y="37604"/>
                  </a:moveTo>
                  <a:lnTo>
                    <a:pt x="3190722" y="34785"/>
                  </a:lnTo>
                  <a:lnTo>
                    <a:pt x="3185909" y="30327"/>
                  </a:lnTo>
                  <a:lnTo>
                    <a:pt x="3181235" y="25755"/>
                  </a:lnTo>
                  <a:lnTo>
                    <a:pt x="3175101" y="22618"/>
                  </a:lnTo>
                  <a:lnTo>
                    <a:pt x="3174428" y="30695"/>
                  </a:lnTo>
                  <a:lnTo>
                    <a:pt x="3177819" y="37998"/>
                  </a:lnTo>
                  <a:lnTo>
                    <a:pt x="3183534" y="43294"/>
                  </a:lnTo>
                  <a:lnTo>
                    <a:pt x="3189884" y="45339"/>
                  </a:lnTo>
                  <a:lnTo>
                    <a:pt x="3193377" y="45339"/>
                  </a:lnTo>
                  <a:lnTo>
                    <a:pt x="3196323" y="43116"/>
                  </a:lnTo>
                  <a:lnTo>
                    <a:pt x="3197275" y="37604"/>
                  </a:lnTo>
                  <a:close/>
                </a:path>
                <a:path extrusionOk="0" h="332104" w="7462520">
                  <a:moveTo>
                    <a:pt x="3298152" y="292633"/>
                  </a:moveTo>
                  <a:lnTo>
                    <a:pt x="3296081" y="285889"/>
                  </a:lnTo>
                  <a:lnTo>
                    <a:pt x="3285655" y="281889"/>
                  </a:lnTo>
                  <a:lnTo>
                    <a:pt x="3282962" y="296799"/>
                  </a:lnTo>
                  <a:lnTo>
                    <a:pt x="3285960" y="301777"/>
                  </a:lnTo>
                  <a:lnTo>
                    <a:pt x="3289693" y="301777"/>
                  </a:lnTo>
                  <a:lnTo>
                    <a:pt x="3294989" y="298970"/>
                  </a:lnTo>
                  <a:lnTo>
                    <a:pt x="3298152" y="292633"/>
                  </a:lnTo>
                  <a:close/>
                </a:path>
                <a:path extrusionOk="0" h="332104" w="7462520">
                  <a:moveTo>
                    <a:pt x="3412312" y="318757"/>
                  </a:moveTo>
                  <a:lnTo>
                    <a:pt x="3408921" y="313613"/>
                  </a:lnTo>
                  <a:lnTo>
                    <a:pt x="3402215" y="310692"/>
                  </a:lnTo>
                  <a:lnTo>
                    <a:pt x="3393808" y="309778"/>
                  </a:lnTo>
                  <a:lnTo>
                    <a:pt x="3383661" y="309778"/>
                  </a:lnTo>
                  <a:lnTo>
                    <a:pt x="3373297" y="313347"/>
                  </a:lnTo>
                  <a:lnTo>
                    <a:pt x="3373945" y="318884"/>
                  </a:lnTo>
                  <a:lnTo>
                    <a:pt x="3377323" y="322478"/>
                  </a:lnTo>
                  <a:lnTo>
                    <a:pt x="3380409" y="323621"/>
                  </a:lnTo>
                  <a:lnTo>
                    <a:pt x="3385959" y="323621"/>
                  </a:lnTo>
                  <a:lnTo>
                    <a:pt x="3396119" y="320255"/>
                  </a:lnTo>
                  <a:lnTo>
                    <a:pt x="3402469" y="320255"/>
                  </a:lnTo>
                  <a:lnTo>
                    <a:pt x="3406356" y="321678"/>
                  </a:lnTo>
                  <a:lnTo>
                    <a:pt x="3410801" y="326364"/>
                  </a:lnTo>
                  <a:lnTo>
                    <a:pt x="3412312" y="318757"/>
                  </a:lnTo>
                  <a:close/>
                </a:path>
                <a:path extrusionOk="0" h="332104" w="7462520">
                  <a:moveTo>
                    <a:pt x="3432949" y="59613"/>
                  </a:moveTo>
                  <a:lnTo>
                    <a:pt x="3418700" y="63830"/>
                  </a:lnTo>
                  <a:lnTo>
                    <a:pt x="3407854" y="71361"/>
                  </a:lnTo>
                  <a:lnTo>
                    <a:pt x="3400336" y="82270"/>
                  </a:lnTo>
                  <a:lnTo>
                    <a:pt x="3396081" y="96608"/>
                  </a:lnTo>
                  <a:lnTo>
                    <a:pt x="3398075" y="96659"/>
                  </a:lnTo>
                  <a:lnTo>
                    <a:pt x="3411664" y="92379"/>
                  </a:lnTo>
                  <a:lnTo>
                    <a:pt x="3419386" y="82169"/>
                  </a:lnTo>
                  <a:lnTo>
                    <a:pt x="3425164" y="69938"/>
                  </a:lnTo>
                  <a:lnTo>
                    <a:pt x="3432949" y="59613"/>
                  </a:lnTo>
                  <a:close/>
                </a:path>
                <a:path extrusionOk="0" h="332104" w="7462520">
                  <a:moveTo>
                    <a:pt x="3437267" y="213474"/>
                  </a:moveTo>
                  <a:lnTo>
                    <a:pt x="3432949" y="200533"/>
                  </a:lnTo>
                  <a:lnTo>
                    <a:pt x="3423183" y="201853"/>
                  </a:lnTo>
                  <a:lnTo>
                    <a:pt x="3414826" y="204584"/>
                  </a:lnTo>
                  <a:lnTo>
                    <a:pt x="3408197" y="208978"/>
                  </a:lnTo>
                  <a:lnTo>
                    <a:pt x="3403562" y="215290"/>
                  </a:lnTo>
                  <a:lnTo>
                    <a:pt x="3404806" y="215125"/>
                  </a:lnTo>
                  <a:lnTo>
                    <a:pt x="3409962" y="215061"/>
                  </a:lnTo>
                  <a:lnTo>
                    <a:pt x="3420249" y="215798"/>
                  </a:lnTo>
                  <a:lnTo>
                    <a:pt x="3431108" y="215798"/>
                  </a:lnTo>
                  <a:lnTo>
                    <a:pt x="3437267" y="213474"/>
                  </a:lnTo>
                  <a:close/>
                </a:path>
                <a:path extrusionOk="0" h="332104" w="7462520">
                  <a:moveTo>
                    <a:pt x="3469690" y="61277"/>
                  </a:moveTo>
                  <a:lnTo>
                    <a:pt x="3462337" y="52349"/>
                  </a:lnTo>
                  <a:lnTo>
                    <a:pt x="3457029" y="62166"/>
                  </a:lnTo>
                  <a:lnTo>
                    <a:pt x="3446538" y="71412"/>
                  </a:lnTo>
                  <a:lnTo>
                    <a:pt x="3440252" y="80365"/>
                  </a:lnTo>
                  <a:lnTo>
                    <a:pt x="3447592" y="89331"/>
                  </a:lnTo>
                  <a:lnTo>
                    <a:pt x="3453015" y="79514"/>
                  </a:lnTo>
                  <a:lnTo>
                    <a:pt x="3463480" y="70243"/>
                  </a:lnTo>
                  <a:lnTo>
                    <a:pt x="3469690" y="61277"/>
                  </a:lnTo>
                  <a:close/>
                </a:path>
                <a:path extrusionOk="0" h="332104" w="7462520">
                  <a:moveTo>
                    <a:pt x="3594963" y="296862"/>
                  </a:moveTo>
                  <a:lnTo>
                    <a:pt x="3593668" y="287070"/>
                  </a:lnTo>
                  <a:lnTo>
                    <a:pt x="3590963" y="278625"/>
                  </a:lnTo>
                  <a:lnTo>
                    <a:pt x="3586594" y="271881"/>
                  </a:lnTo>
                  <a:lnTo>
                    <a:pt x="3580333" y="267131"/>
                  </a:lnTo>
                  <a:lnTo>
                    <a:pt x="3575888" y="275336"/>
                  </a:lnTo>
                  <a:lnTo>
                    <a:pt x="3576320" y="285178"/>
                  </a:lnTo>
                  <a:lnTo>
                    <a:pt x="3581997" y="293446"/>
                  </a:lnTo>
                  <a:lnTo>
                    <a:pt x="3593300" y="296913"/>
                  </a:lnTo>
                  <a:lnTo>
                    <a:pt x="3594963" y="296862"/>
                  </a:lnTo>
                  <a:close/>
                </a:path>
                <a:path extrusionOk="0" h="332104" w="7462520">
                  <a:moveTo>
                    <a:pt x="3702951" y="94234"/>
                  </a:moveTo>
                  <a:lnTo>
                    <a:pt x="3695877" y="88671"/>
                  </a:lnTo>
                  <a:lnTo>
                    <a:pt x="3694442" y="88671"/>
                  </a:lnTo>
                  <a:lnTo>
                    <a:pt x="3692766" y="88887"/>
                  </a:lnTo>
                  <a:lnTo>
                    <a:pt x="3690797" y="89331"/>
                  </a:lnTo>
                  <a:lnTo>
                    <a:pt x="3688727" y="100787"/>
                  </a:lnTo>
                  <a:lnTo>
                    <a:pt x="3683774" y="113728"/>
                  </a:lnTo>
                  <a:lnTo>
                    <a:pt x="3682339" y="125564"/>
                  </a:lnTo>
                  <a:lnTo>
                    <a:pt x="3690797" y="133705"/>
                  </a:lnTo>
                  <a:lnTo>
                    <a:pt x="3694595" y="122250"/>
                  </a:lnTo>
                  <a:lnTo>
                    <a:pt x="3700576" y="107264"/>
                  </a:lnTo>
                  <a:lnTo>
                    <a:pt x="3702951" y="94234"/>
                  </a:lnTo>
                  <a:close/>
                </a:path>
                <a:path extrusionOk="0" h="332104" w="7462520">
                  <a:moveTo>
                    <a:pt x="3736098" y="50685"/>
                  </a:moveTo>
                  <a:lnTo>
                    <a:pt x="3735057" y="44869"/>
                  </a:lnTo>
                  <a:lnTo>
                    <a:pt x="3732898" y="45059"/>
                  </a:lnTo>
                  <a:lnTo>
                    <a:pt x="3726573" y="45059"/>
                  </a:lnTo>
                  <a:lnTo>
                    <a:pt x="3712756" y="37515"/>
                  </a:lnTo>
                  <a:lnTo>
                    <a:pt x="3707485" y="37515"/>
                  </a:lnTo>
                  <a:lnTo>
                    <a:pt x="3705441" y="37604"/>
                  </a:lnTo>
                  <a:lnTo>
                    <a:pt x="3703472" y="44945"/>
                  </a:lnTo>
                  <a:lnTo>
                    <a:pt x="3706253" y="50038"/>
                  </a:lnTo>
                  <a:lnTo>
                    <a:pt x="3712184" y="52997"/>
                  </a:lnTo>
                  <a:lnTo>
                    <a:pt x="3719639" y="53949"/>
                  </a:lnTo>
                  <a:lnTo>
                    <a:pt x="3727932" y="53949"/>
                  </a:lnTo>
                  <a:lnTo>
                    <a:pt x="3736098" y="50685"/>
                  </a:lnTo>
                  <a:close/>
                </a:path>
                <a:path extrusionOk="0" h="332104" w="7462520">
                  <a:moveTo>
                    <a:pt x="3742296" y="207784"/>
                  </a:moveTo>
                  <a:lnTo>
                    <a:pt x="3738816" y="207314"/>
                  </a:lnTo>
                  <a:lnTo>
                    <a:pt x="3735590" y="207098"/>
                  </a:lnTo>
                  <a:lnTo>
                    <a:pt x="3732568" y="207098"/>
                  </a:lnTo>
                  <a:lnTo>
                    <a:pt x="3724338" y="207695"/>
                  </a:lnTo>
                  <a:lnTo>
                    <a:pt x="3717175" y="209372"/>
                  </a:lnTo>
                  <a:lnTo>
                    <a:pt x="3710927" y="211963"/>
                  </a:lnTo>
                  <a:lnTo>
                    <a:pt x="3705441" y="215290"/>
                  </a:lnTo>
                  <a:lnTo>
                    <a:pt x="3706723" y="225132"/>
                  </a:lnTo>
                  <a:lnTo>
                    <a:pt x="3709428" y="233540"/>
                  </a:lnTo>
                  <a:lnTo>
                    <a:pt x="3713797" y="240195"/>
                  </a:lnTo>
                  <a:lnTo>
                    <a:pt x="3720071" y="244779"/>
                  </a:lnTo>
                  <a:lnTo>
                    <a:pt x="3719614" y="229400"/>
                  </a:lnTo>
                  <a:lnTo>
                    <a:pt x="3727551" y="222529"/>
                  </a:lnTo>
                  <a:lnTo>
                    <a:pt x="3737305" y="217551"/>
                  </a:lnTo>
                  <a:lnTo>
                    <a:pt x="3742296" y="207784"/>
                  </a:lnTo>
                  <a:close/>
                </a:path>
                <a:path extrusionOk="0" h="332104" w="7462520">
                  <a:moveTo>
                    <a:pt x="3765537" y="38760"/>
                  </a:moveTo>
                  <a:lnTo>
                    <a:pt x="3756952" y="37604"/>
                  </a:lnTo>
                  <a:lnTo>
                    <a:pt x="3754310" y="44119"/>
                  </a:lnTo>
                  <a:lnTo>
                    <a:pt x="3749967" y="48945"/>
                  </a:lnTo>
                  <a:lnTo>
                    <a:pt x="3745446" y="53619"/>
                  </a:lnTo>
                  <a:lnTo>
                    <a:pt x="3742296" y="59613"/>
                  </a:lnTo>
                  <a:lnTo>
                    <a:pt x="3764419" y="59613"/>
                  </a:lnTo>
                  <a:lnTo>
                    <a:pt x="3763289" y="50977"/>
                  </a:lnTo>
                  <a:lnTo>
                    <a:pt x="3765537" y="38760"/>
                  </a:lnTo>
                  <a:close/>
                </a:path>
                <a:path extrusionOk="0" h="332104" w="7462520">
                  <a:moveTo>
                    <a:pt x="3813772" y="53606"/>
                  </a:moveTo>
                  <a:lnTo>
                    <a:pt x="3810025" y="48653"/>
                  </a:lnTo>
                  <a:lnTo>
                    <a:pt x="3801313" y="44869"/>
                  </a:lnTo>
                  <a:lnTo>
                    <a:pt x="3801554" y="55003"/>
                  </a:lnTo>
                  <a:lnTo>
                    <a:pt x="3797833" y="60998"/>
                  </a:lnTo>
                  <a:lnTo>
                    <a:pt x="3793769" y="67106"/>
                  </a:lnTo>
                  <a:lnTo>
                    <a:pt x="3808780" y="67106"/>
                  </a:lnTo>
                  <a:lnTo>
                    <a:pt x="3813149" y="59766"/>
                  </a:lnTo>
                  <a:lnTo>
                    <a:pt x="3813772" y="53606"/>
                  </a:lnTo>
                  <a:close/>
                </a:path>
                <a:path extrusionOk="0" h="332104" w="7462520">
                  <a:moveTo>
                    <a:pt x="4074426" y="65290"/>
                  </a:moveTo>
                  <a:lnTo>
                    <a:pt x="4073741" y="59613"/>
                  </a:lnTo>
                  <a:lnTo>
                    <a:pt x="4070388" y="60642"/>
                  </a:lnTo>
                  <a:lnTo>
                    <a:pt x="4067632" y="61061"/>
                  </a:lnTo>
                  <a:lnTo>
                    <a:pt x="4059809" y="61061"/>
                  </a:lnTo>
                  <a:lnTo>
                    <a:pt x="4046715" y="51943"/>
                  </a:lnTo>
                  <a:lnTo>
                    <a:pt x="4041229" y="51943"/>
                  </a:lnTo>
                  <a:lnTo>
                    <a:pt x="4039933" y="51943"/>
                  </a:lnTo>
                  <a:lnTo>
                    <a:pt x="4038498" y="52070"/>
                  </a:lnTo>
                  <a:lnTo>
                    <a:pt x="4036923" y="52362"/>
                  </a:lnTo>
                  <a:lnTo>
                    <a:pt x="4035399" y="59956"/>
                  </a:lnTo>
                  <a:lnTo>
                    <a:pt x="4038739" y="65112"/>
                  </a:lnTo>
                  <a:lnTo>
                    <a:pt x="4045369" y="68033"/>
                  </a:lnTo>
                  <a:lnTo>
                    <a:pt x="4053713" y="68961"/>
                  </a:lnTo>
                  <a:lnTo>
                    <a:pt x="4063911" y="68961"/>
                  </a:lnTo>
                  <a:lnTo>
                    <a:pt x="4074426" y="65290"/>
                  </a:lnTo>
                  <a:close/>
                </a:path>
                <a:path extrusionOk="0" h="332104" w="7462520">
                  <a:moveTo>
                    <a:pt x="4094162" y="264223"/>
                  </a:moveTo>
                  <a:lnTo>
                    <a:pt x="4088409" y="259765"/>
                  </a:lnTo>
                  <a:lnTo>
                    <a:pt x="4086085" y="266179"/>
                  </a:lnTo>
                  <a:lnTo>
                    <a:pt x="4083113" y="272122"/>
                  </a:lnTo>
                  <a:lnTo>
                    <a:pt x="4082783" y="277431"/>
                  </a:lnTo>
                  <a:lnTo>
                    <a:pt x="4088409" y="281889"/>
                  </a:lnTo>
                  <a:lnTo>
                    <a:pt x="4090746" y="275488"/>
                  </a:lnTo>
                  <a:lnTo>
                    <a:pt x="4093807" y="269532"/>
                  </a:lnTo>
                  <a:lnTo>
                    <a:pt x="4094162" y="264223"/>
                  </a:lnTo>
                  <a:close/>
                </a:path>
                <a:path extrusionOk="0" h="332104" w="7462520">
                  <a:moveTo>
                    <a:pt x="4101642" y="308724"/>
                  </a:moveTo>
                  <a:lnTo>
                    <a:pt x="4095902" y="304126"/>
                  </a:lnTo>
                  <a:lnTo>
                    <a:pt x="4093540" y="310540"/>
                  </a:lnTo>
                  <a:lnTo>
                    <a:pt x="4090505" y="316509"/>
                  </a:lnTo>
                  <a:lnTo>
                    <a:pt x="4090162" y="321843"/>
                  </a:lnTo>
                  <a:lnTo>
                    <a:pt x="4095902" y="326364"/>
                  </a:lnTo>
                  <a:lnTo>
                    <a:pt x="4098239" y="320027"/>
                  </a:lnTo>
                  <a:lnTo>
                    <a:pt x="4101287" y="314083"/>
                  </a:lnTo>
                  <a:lnTo>
                    <a:pt x="4101642" y="308724"/>
                  </a:lnTo>
                  <a:close/>
                </a:path>
                <a:path extrusionOk="0" h="332104" w="7462520">
                  <a:moveTo>
                    <a:pt x="4184243" y="111696"/>
                  </a:moveTo>
                  <a:lnTo>
                    <a:pt x="4175722" y="109753"/>
                  </a:lnTo>
                  <a:lnTo>
                    <a:pt x="4171543" y="103479"/>
                  </a:lnTo>
                  <a:lnTo>
                    <a:pt x="4161320" y="103479"/>
                  </a:lnTo>
                  <a:lnTo>
                    <a:pt x="4159415" y="103479"/>
                  </a:lnTo>
                  <a:lnTo>
                    <a:pt x="4157294" y="103695"/>
                  </a:lnTo>
                  <a:lnTo>
                    <a:pt x="4154894" y="104203"/>
                  </a:lnTo>
                  <a:lnTo>
                    <a:pt x="4155897" y="112661"/>
                  </a:lnTo>
                  <a:lnTo>
                    <a:pt x="4159859" y="118986"/>
                  </a:lnTo>
                  <a:lnTo>
                    <a:pt x="4165663" y="122961"/>
                  </a:lnTo>
                  <a:lnTo>
                    <a:pt x="4172153" y="124333"/>
                  </a:lnTo>
                  <a:lnTo>
                    <a:pt x="4178338" y="124333"/>
                  </a:lnTo>
                  <a:lnTo>
                    <a:pt x="4183888" y="120434"/>
                  </a:lnTo>
                  <a:lnTo>
                    <a:pt x="4184243" y="111696"/>
                  </a:lnTo>
                  <a:close/>
                </a:path>
                <a:path extrusionOk="0" h="332104" w="7462520">
                  <a:moveTo>
                    <a:pt x="4192930" y="302806"/>
                  </a:moveTo>
                  <a:lnTo>
                    <a:pt x="4191736" y="296862"/>
                  </a:lnTo>
                  <a:lnTo>
                    <a:pt x="4183164" y="296443"/>
                  </a:lnTo>
                  <a:lnTo>
                    <a:pt x="4181843" y="289102"/>
                  </a:lnTo>
                  <a:lnTo>
                    <a:pt x="4172801" y="289102"/>
                  </a:lnTo>
                  <a:lnTo>
                    <a:pt x="4171823" y="289102"/>
                  </a:lnTo>
                  <a:lnTo>
                    <a:pt x="4170743" y="289191"/>
                  </a:lnTo>
                  <a:lnTo>
                    <a:pt x="4169562" y="289382"/>
                  </a:lnTo>
                  <a:lnTo>
                    <a:pt x="4167327" y="296418"/>
                  </a:lnTo>
                  <a:lnTo>
                    <a:pt x="4169613" y="301510"/>
                  </a:lnTo>
                  <a:lnTo>
                    <a:pt x="4174769" y="304622"/>
                  </a:lnTo>
                  <a:lnTo>
                    <a:pt x="4181183" y="305663"/>
                  </a:lnTo>
                  <a:lnTo>
                    <a:pt x="4187317" y="305663"/>
                  </a:lnTo>
                  <a:lnTo>
                    <a:pt x="4192930" y="302806"/>
                  </a:lnTo>
                  <a:close/>
                </a:path>
                <a:path extrusionOk="0" h="332104" w="7462520">
                  <a:moveTo>
                    <a:pt x="4250702" y="37604"/>
                  </a:moveTo>
                  <a:lnTo>
                    <a:pt x="4244987" y="31838"/>
                  </a:lnTo>
                  <a:lnTo>
                    <a:pt x="4236009" y="26809"/>
                  </a:lnTo>
                  <a:lnTo>
                    <a:pt x="4225175" y="23253"/>
                  </a:lnTo>
                  <a:lnTo>
                    <a:pt x="4213911" y="21907"/>
                  </a:lnTo>
                  <a:lnTo>
                    <a:pt x="4206189" y="22745"/>
                  </a:lnTo>
                  <a:lnTo>
                    <a:pt x="4199559" y="25438"/>
                  </a:lnTo>
                  <a:lnTo>
                    <a:pt x="4194556" y="30302"/>
                  </a:lnTo>
                  <a:lnTo>
                    <a:pt x="4191736" y="37604"/>
                  </a:lnTo>
                  <a:lnTo>
                    <a:pt x="4197146" y="40881"/>
                  </a:lnTo>
                  <a:lnTo>
                    <a:pt x="4205795" y="43700"/>
                  </a:lnTo>
                  <a:lnTo>
                    <a:pt x="4216349" y="45669"/>
                  </a:lnTo>
                  <a:lnTo>
                    <a:pt x="4227461" y="46418"/>
                  </a:lnTo>
                  <a:lnTo>
                    <a:pt x="4238295" y="46418"/>
                  </a:lnTo>
                  <a:lnTo>
                    <a:pt x="4247997" y="44043"/>
                  </a:lnTo>
                  <a:lnTo>
                    <a:pt x="4250702" y="37604"/>
                  </a:lnTo>
                  <a:close/>
                </a:path>
                <a:path extrusionOk="0" h="332104" w="7462520">
                  <a:moveTo>
                    <a:pt x="4255706" y="305498"/>
                  </a:moveTo>
                  <a:lnTo>
                    <a:pt x="4251972" y="300583"/>
                  </a:lnTo>
                  <a:lnTo>
                    <a:pt x="4243248" y="296862"/>
                  </a:lnTo>
                  <a:lnTo>
                    <a:pt x="4242676" y="306197"/>
                  </a:lnTo>
                  <a:lnTo>
                    <a:pt x="4233697" y="307009"/>
                  </a:lnTo>
                  <a:lnTo>
                    <a:pt x="4235729" y="318884"/>
                  </a:lnTo>
                  <a:lnTo>
                    <a:pt x="4250702" y="318884"/>
                  </a:lnTo>
                  <a:lnTo>
                    <a:pt x="4255071" y="311607"/>
                  </a:lnTo>
                  <a:lnTo>
                    <a:pt x="4255706" y="305498"/>
                  </a:lnTo>
                  <a:close/>
                </a:path>
                <a:path extrusionOk="0" h="332104" w="7462520">
                  <a:moveTo>
                    <a:pt x="4303103" y="284302"/>
                  </a:moveTo>
                  <a:lnTo>
                    <a:pt x="4300664" y="275971"/>
                  </a:lnTo>
                  <a:lnTo>
                    <a:pt x="4295724" y="271348"/>
                  </a:lnTo>
                  <a:lnTo>
                    <a:pt x="4289120" y="269913"/>
                  </a:lnTo>
                  <a:lnTo>
                    <a:pt x="4282872" y="270814"/>
                  </a:lnTo>
                  <a:lnTo>
                    <a:pt x="4276509" y="273316"/>
                  </a:lnTo>
                  <a:lnTo>
                    <a:pt x="4270527" y="277114"/>
                  </a:lnTo>
                  <a:lnTo>
                    <a:pt x="4265396" y="281889"/>
                  </a:lnTo>
                  <a:lnTo>
                    <a:pt x="4267809" y="281800"/>
                  </a:lnTo>
                  <a:lnTo>
                    <a:pt x="4278096" y="283743"/>
                  </a:lnTo>
                  <a:lnTo>
                    <a:pt x="4286021" y="288226"/>
                  </a:lnTo>
                  <a:lnTo>
                    <a:pt x="4293451" y="293255"/>
                  </a:lnTo>
                  <a:lnTo>
                    <a:pt x="4302239" y="296849"/>
                  </a:lnTo>
                  <a:lnTo>
                    <a:pt x="4303103" y="284302"/>
                  </a:lnTo>
                  <a:close/>
                </a:path>
                <a:path extrusionOk="0" h="332104" w="7462520">
                  <a:moveTo>
                    <a:pt x="4820793" y="158597"/>
                  </a:moveTo>
                  <a:lnTo>
                    <a:pt x="4818862" y="154978"/>
                  </a:lnTo>
                  <a:lnTo>
                    <a:pt x="4815141" y="154978"/>
                  </a:lnTo>
                  <a:lnTo>
                    <a:pt x="4812220" y="154978"/>
                  </a:lnTo>
                  <a:lnTo>
                    <a:pt x="4808207" y="157213"/>
                  </a:lnTo>
                  <a:lnTo>
                    <a:pt x="4803178" y="163436"/>
                  </a:lnTo>
                  <a:lnTo>
                    <a:pt x="4807991" y="167830"/>
                  </a:lnTo>
                  <a:lnTo>
                    <a:pt x="4811763" y="169481"/>
                  </a:lnTo>
                  <a:lnTo>
                    <a:pt x="4818723" y="169481"/>
                  </a:lnTo>
                  <a:lnTo>
                    <a:pt x="4820729" y="165849"/>
                  </a:lnTo>
                  <a:lnTo>
                    <a:pt x="4820793" y="158597"/>
                  </a:lnTo>
                  <a:close/>
                </a:path>
                <a:path extrusionOk="0" h="332104" w="7462520">
                  <a:moveTo>
                    <a:pt x="4861877" y="281889"/>
                  </a:moveTo>
                  <a:lnTo>
                    <a:pt x="4853597" y="281584"/>
                  </a:lnTo>
                  <a:lnTo>
                    <a:pt x="4852035" y="274434"/>
                  </a:lnTo>
                  <a:lnTo>
                    <a:pt x="4843310" y="274434"/>
                  </a:lnTo>
                  <a:lnTo>
                    <a:pt x="4842294" y="274434"/>
                  </a:lnTo>
                  <a:lnTo>
                    <a:pt x="4841176" y="274535"/>
                  </a:lnTo>
                  <a:lnTo>
                    <a:pt x="4839944" y="274751"/>
                  </a:lnTo>
                  <a:lnTo>
                    <a:pt x="4839944" y="296862"/>
                  </a:lnTo>
                  <a:lnTo>
                    <a:pt x="4854651" y="296862"/>
                  </a:lnTo>
                  <a:lnTo>
                    <a:pt x="4854384" y="289382"/>
                  </a:lnTo>
                  <a:lnTo>
                    <a:pt x="4860696" y="287883"/>
                  </a:lnTo>
                  <a:lnTo>
                    <a:pt x="4861877" y="281889"/>
                  </a:lnTo>
                  <a:close/>
                </a:path>
                <a:path extrusionOk="0" h="332104" w="7462520">
                  <a:moveTo>
                    <a:pt x="4928349" y="252387"/>
                  </a:moveTo>
                  <a:lnTo>
                    <a:pt x="4906162" y="267131"/>
                  </a:lnTo>
                  <a:lnTo>
                    <a:pt x="4907800" y="267169"/>
                  </a:lnTo>
                  <a:lnTo>
                    <a:pt x="4919370" y="267169"/>
                  </a:lnTo>
                  <a:lnTo>
                    <a:pt x="4925288" y="261213"/>
                  </a:lnTo>
                  <a:lnTo>
                    <a:pt x="4928349" y="252387"/>
                  </a:lnTo>
                  <a:close/>
                </a:path>
                <a:path extrusionOk="0" h="332104" w="7462520">
                  <a:moveTo>
                    <a:pt x="5019205" y="279971"/>
                  </a:moveTo>
                  <a:lnTo>
                    <a:pt x="5016817" y="272465"/>
                  </a:lnTo>
                  <a:lnTo>
                    <a:pt x="5011280" y="267487"/>
                  </a:lnTo>
                  <a:lnTo>
                    <a:pt x="5004486" y="265684"/>
                  </a:lnTo>
                  <a:lnTo>
                    <a:pt x="4999799" y="265684"/>
                  </a:lnTo>
                  <a:lnTo>
                    <a:pt x="4995557" y="268401"/>
                  </a:lnTo>
                  <a:lnTo>
                    <a:pt x="4994478" y="274751"/>
                  </a:lnTo>
                  <a:lnTo>
                    <a:pt x="4995786" y="274535"/>
                  </a:lnTo>
                  <a:lnTo>
                    <a:pt x="4996980" y="274434"/>
                  </a:lnTo>
                  <a:lnTo>
                    <a:pt x="5009223" y="274434"/>
                  </a:lnTo>
                  <a:lnTo>
                    <a:pt x="5009832" y="284873"/>
                  </a:lnTo>
                  <a:lnTo>
                    <a:pt x="5016601" y="289382"/>
                  </a:lnTo>
                  <a:lnTo>
                    <a:pt x="5019205" y="279971"/>
                  </a:lnTo>
                  <a:close/>
                </a:path>
                <a:path extrusionOk="0" h="332104" w="7462520">
                  <a:moveTo>
                    <a:pt x="5245138" y="281889"/>
                  </a:moveTo>
                  <a:lnTo>
                    <a:pt x="5243715" y="272186"/>
                  </a:lnTo>
                  <a:lnTo>
                    <a:pt x="5240985" y="263817"/>
                  </a:lnTo>
                  <a:lnTo>
                    <a:pt x="5236578" y="257111"/>
                  </a:lnTo>
                  <a:lnTo>
                    <a:pt x="5230152" y="252387"/>
                  </a:lnTo>
                  <a:lnTo>
                    <a:pt x="5230165" y="261988"/>
                  </a:lnTo>
                  <a:lnTo>
                    <a:pt x="5229707" y="272097"/>
                  </a:lnTo>
                  <a:lnTo>
                    <a:pt x="5231396" y="280073"/>
                  </a:lnTo>
                  <a:lnTo>
                    <a:pt x="5237861" y="283311"/>
                  </a:lnTo>
                  <a:lnTo>
                    <a:pt x="5239817" y="283311"/>
                  </a:lnTo>
                  <a:lnTo>
                    <a:pt x="5242204" y="282867"/>
                  </a:lnTo>
                  <a:lnTo>
                    <a:pt x="5245138" y="281889"/>
                  </a:lnTo>
                  <a:close/>
                </a:path>
                <a:path extrusionOk="0" h="332104" w="7462520">
                  <a:moveTo>
                    <a:pt x="5480799" y="67106"/>
                  </a:moveTo>
                  <a:lnTo>
                    <a:pt x="5474309" y="61404"/>
                  </a:lnTo>
                  <a:lnTo>
                    <a:pt x="5469826" y="59334"/>
                  </a:lnTo>
                  <a:lnTo>
                    <a:pt x="5466956" y="59334"/>
                  </a:lnTo>
                  <a:lnTo>
                    <a:pt x="5463171" y="59334"/>
                  </a:lnTo>
                  <a:lnTo>
                    <a:pt x="5462206" y="62928"/>
                  </a:lnTo>
                  <a:lnTo>
                    <a:pt x="5464162" y="70116"/>
                  </a:lnTo>
                  <a:lnTo>
                    <a:pt x="5467083" y="73723"/>
                  </a:lnTo>
                  <a:lnTo>
                    <a:pt x="5473890" y="73723"/>
                  </a:lnTo>
                  <a:lnTo>
                    <a:pt x="5477230" y="71932"/>
                  </a:lnTo>
                  <a:lnTo>
                    <a:pt x="5480799" y="67106"/>
                  </a:lnTo>
                  <a:close/>
                </a:path>
                <a:path extrusionOk="0" h="332104" w="7462520">
                  <a:moveTo>
                    <a:pt x="5628564" y="69405"/>
                  </a:moveTo>
                  <a:lnTo>
                    <a:pt x="5628068" y="59601"/>
                  </a:lnTo>
                  <a:lnTo>
                    <a:pt x="5626214" y="59207"/>
                  </a:lnTo>
                  <a:lnTo>
                    <a:pt x="5624487" y="59016"/>
                  </a:lnTo>
                  <a:lnTo>
                    <a:pt x="5622874" y="59016"/>
                  </a:lnTo>
                  <a:lnTo>
                    <a:pt x="5611215" y="63601"/>
                  </a:lnTo>
                  <a:lnTo>
                    <a:pt x="5606758" y="73748"/>
                  </a:lnTo>
                  <a:lnTo>
                    <a:pt x="5609793" y="84112"/>
                  </a:lnTo>
                  <a:lnTo>
                    <a:pt x="5620575" y="89331"/>
                  </a:lnTo>
                  <a:lnTo>
                    <a:pt x="5623166" y="82651"/>
                  </a:lnTo>
                  <a:lnTo>
                    <a:pt x="5626379" y="76542"/>
                  </a:lnTo>
                  <a:lnTo>
                    <a:pt x="5628564" y="69405"/>
                  </a:lnTo>
                  <a:close/>
                </a:path>
                <a:path extrusionOk="0" h="332104" w="7462520">
                  <a:moveTo>
                    <a:pt x="5745810" y="193040"/>
                  </a:moveTo>
                  <a:lnTo>
                    <a:pt x="5731116" y="193040"/>
                  </a:lnTo>
                  <a:lnTo>
                    <a:pt x="5731383" y="200533"/>
                  </a:lnTo>
                  <a:lnTo>
                    <a:pt x="5725096" y="201917"/>
                  </a:lnTo>
                  <a:lnTo>
                    <a:pt x="5723877" y="207784"/>
                  </a:lnTo>
                  <a:lnTo>
                    <a:pt x="5732653" y="207479"/>
                  </a:lnTo>
                  <a:lnTo>
                    <a:pt x="5740438" y="206171"/>
                  </a:lnTo>
                  <a:lnTo>
                    <a:pt x="5745429" y="201980"/>
                  </a:lnTo>
                  <a:lnTo>
                    <a:pt x="5745810" y="193040"/>
                  </a:lnTo>
                  <a:close/>
                </a:path>
                <a:path extrusionOk="0" h="332104" w="7462520">
                  <a:moveTo>
                    <a:pt x="5781002" y="167995"/>
                  </a:moveTo>
                  <a:lnTo>
                    <a:pt x="5775388" y="163436"/>
                  </a:lnTo>
                  <a:lnTo>
                    <a:pt x="5773077" y="169799"/>
                  </a:lnTo>
                  <a:lnTo>
                    <a:pt x="5770029" y="175780"/>
                  </a:lnTo>
                  <a:lnTo>
                    <a:pt x="5769673" y="181178"/>
                  </a:lnTo>
                  <a:lnTo>
                    <a:pt x="5775388" y="185788"/>
                  </a:lnTo>
                  <a:lnTo>
                    <a:pt x="5777585" y="179285"/>
                  </a:lnTo>
                  <a:lnTo>
                    <a:pt x="5780595" y="173316"/>
                  </a:lnTo>
                  <a:lnTo>
                    <a:pt x="5781002" y="167995"/>
                  </a:lnTo>
                  <a:close/>
                </a:path>
                <a:path extrusionOk="0" h="332104" w="7462520">
                  <a:moveTo>
                    <a:pt x="5863793" y="609"/>
                  </a:moveTo>
                  <a:lnTo>
                    <a:pt x="5860859" y="203"/>
                  </a:lnTo>
                  <a:lnTo>
                    <a:pt x="5858103" y="0"/>
                  </a:lnTo>
                  <a:lnTo>
                    <a:pt x="5855551" y="0"/>
                  </a:lnTo>
                  <a:lnTo>
                    <a:pt x="5847359" y="889"/>
                  </a:lnTo>
                  <a:lnTo>
                    <a:pt x="5840984" y="3632"/>
                  </a:lnTo>
                  <a:lnTo>
                    <a:pt x="5836615" y="8382"/>
                  </a:lnTo>
                  <a:lnTo>
                    <a:pt x="5834418" y="15252"/>
                  </a:lnTo>
                  <a:lnTo>
                    <a:pt x="5837225" y="15608"/>
                  </a:lnTo>
                  <a:lnTo>
                    <a:pt x="5839879" y="15786"/>
                  </a:lnTo>
                  <a:lnTo>
                    <a:pt x="5842343" y="15786"/>
                  </a:lnTo>
                  <a:lnTo>
                    <a:pt x="5850623" y="14922"/>
                  </a:lnTo>
                  <a:lnTo>
                    <a:pt x="5857075" y="12217"/>
                  </a:lnTo>
                  <a:lnTo>
                    <a:pt x="5861532" y="7505"/>
                  </a:lnTo>
                  <a:lnTo>
                    <a:pt x="5863793" y="609"/>
                  </a:lnTo>
                  <a:close/>
                </a:path>
                <a:path extrusionOk="0" h="332104" w="7462520">
                  <a:moveTo>
                    <a:pt x="6318961" y="88544"/>
                  </a:moveTo>
                  <a:lnTo>
                    <a:pt x="6316929" y="80098"/>
                  </a:lnTo>
                  <a:lnTo>
                    <a:pt x="6305728" y="74714"/>
                  </a:lnTo>
                  <a:lnTo>
                    <a:pt x="6305372" y="87172"/>
                  </a:lnTo>
                  <a:lnTo>
                    <a:pt x="6284061" y="91668"/>
                  </a:lnTo>
                  <a:lnTo>
                    <a:pt x="6283541" y="104203"/>
                  </a:lnTo>
                  <a:lnTo>
                    <a:pt x="6287681" y="104101"/>
                  </a:lnTo>
                  <a:lnTo>
                    <a:pt x="6295466" y="104571"/>
                  </a:lnTo>
                  <a:lnTo>
                    <a:pt x="6302349" y="105981"/>
                  </a:lnTo>
                  <a:lnTo>
                    <a:pt x="6308280" y="108343"/>
                  </a:lnTo>
                  <a:lnTo>
                    <a:pt x="6313221" y="111696"/>
                  </a:lnTo>
                  <a:lnTo>
                    <a:pt x="6316243" y="99314"/>
                  </a:lnTo>
                  <a:lnTo>
                    <a:pt x="6318961" y="88544"/>
                  </a:lnTo>
                  <a:close/>
                </a:path>
                <a:path extrusionOk="0" h="332104" w="7462520">
                  <a:moveTo>
                    <a:pt x="6342545" y="59613"/>
                  </a:moveTo>
                  <a:lnTo>
                    <a:pt x="6333744" y="60121"/>
                  </a:lnTo>
                  <a:lnTo>
                    <a:pt x="6325857" y="61556"/>
                  </a:lnTo>
                  <a:lnTo>
                    <a:pt x="6320764" y="65786"/>
                  </a:lnTo>
                  <a:lnTo>
                    <a:pt x="6320396" y="74714"/>
                  </a:lnTo>
                  <a:lnTo>
                    <a:pt x="6321349" y="74726"/>
                  </a:lnTo>
                  <a:lnTo>
                    <a:pt x="6329286" y="73621"/>
                  </a:lnTo>
                  <a:lnTo>
                    <a:pt x="6335293" y="70535"/>
                  </a:lnTo>
                  <a:lnTo>
                    <a:pt x="6339624" y="65760"/>
                  </a:lnTo>
                  <a:lnTo>
                    <a:pt x="6342545" y="59613"/>
                  </a:lnTo>
                  <a:close/>
                </a:path>
                <a:path extrusionOk="0" h="332104" w="7462520">
                  <a:moveTo>
                    <a:pt x="6401511" y="230035"/>
                  </a:moveTo>
                  <a:lnTo>
                    <a:pt x="6398374" y="231533"/>
                  </a:lnTo>
                  <a:lnTo>
                    <a:pt x="6395529" y="232156"/>
                  </a:lnTo>
                  <a:lnTo>
                    <a:pt x="6386208" y="232156"/>
                  </a:lnTo>
                  <a:lnTo>
                    <a:pt x="6381115" y="227977"/>
                  </a:lnTo>
                  <a:lnTo>
                    <a:pt x="6372466" y="219633"/>
                  </a:lnTo>
                  <a:lnTo>
                    <a:pt x="6368923" y="215455"/>
                  </a:lnTo>
                  <a:lnTo>
                    <a:pt x="6365278" y="215455"/>
                  </a:lnTo>
                  <a:lnTo>
                    <a:pt x="6362751" y="215455"/>
                  </a:lnTo>
                  <a:lnTo>
                    <a:pt x="6360173" y="217474"/>
                  </a:lnTo>
                  <a:lnTo>
                    <a:pt x="6357264" y="222897"/>
                  </a:lnTo>
                  <a:lnTo>
                    <a:pt x="6365316" y="227749"/>
                  </a:lnTo>
                  <a:lnTo>
                    <a:pt x="6374028" y="234353"/>
                  </a:lnTo>
                  <a:lnTo>
                    <a:pt x="6382728" y="240182"/>
                  </a:lnTo>
                  <a:lnTo>
                    <a:pt x="6390741" y="242684"/>
                  </a:lnTo>
                  <a:lnTo>
                    <a:pt x="6395339" y="242684"/>
                  </a:lnTo>
                  <a:lnTo>
                    <a:pt x="6399162" y="239356"/>
                  </a:lnTo>
                  <a:lnTo>
                    <a:pt x="6401511" y="230035"/>
                  </a:lnTo>
                  <a:close/>
                </a:path>
                <a:path extrusionOk="0" h="332104" w="7462520">
                  <a:moveTo>
                    <a:pt x="6416230" y="44869"/>
                  </a:moveTo>
                  <a:lnTo>
                    <a:pt x="6405778" y="47332"/>
                  </a:lnTo>
                  <a:lnTo>
                    <a:pt x="6395199" y="49644"/>
                  </a:lnTo>
                  <a:lnTo>
                    <a:pt x="6385928" y="53251"/>
                  </a:lnTo>
                  <a:lnTo>
                    <a:pt x="6379362" y="59613"/>
                  </a:lnTo>
                  <a:lnTo>
                    <a:pt x="6386525" y="62522"/>
                  </a:lnTo>
                  <a:lnTo>
                    <a:pt x="6391935" y="64008"/>
                  </a:lnTo>
                  <a:lnTo>
                    <a:pt x="6396317" y="64008"/>
                  </a:lnTo>
                  <a:lnTo>
                    <a:pt x="6402273" y="62839"/>
                  </a:lnTo>
                  <a:lnTo>
                    <a:pt x="6407213" y="59321"/>
                  </a:lnTo>
                  <a:lnTo>
                    <a:pt x="6411684" y="53352"/>
                  </a:lnTo>
                  <a:lnTo>
                    <a:pt x="6416230" y="44869"/>
                  </a:lnTo>
                  <a:close/>
                </a:path>
                <a:path extrusionOk="0" h="332104" w="7462520">
                  <a:moveTo>
                    <a:pt x="6541427" y="289382"/>
                  </a:moveTo>
                  <a:lnTo>
                    <a:pt x="6536893" y="285165"/>
                  </a:lnTo>
                  <a:lnTo>
                    <a:pt x="6528829" y="282956"/>
                  </a:lnTo>
                  <a:lnTo>
                    <a:pt x="6520408" y="282956"/>
                  </a:lnTo>
                  <a:lnTo>
                    <a:pt x="6509486" y="284226"/>
                  </a:lnTo>
                  <a:lnTo>
                    <a:pt x="6499720" y="288112"/>
                  </a:lnTo>
                  <a:lnTo>
                    <a:pt x="6492659" y="294716"/>
                  </a:lnTo>
                  <a:lnTo>
                    <a:pt x="6489852" y="304126"/>
                  </a:lnTo>
                  <a:lnTo>
                    <a:pt x="6502286" y="299999"/>
                  </a:lnTo>
                  <a:lnTo>
                    <a:pt x="6517360" y="298526"/>
                  </a:lnTo>
                  <a:lnTo>
                    <a:pt x="6531584" y="296176"/>
                  </a:lnTo>
                  <a:lnTo>
                    <a:pt x="6541427" y="289382"/>
                  </a:lnTo>
                  <a:close/>
                </a:path>
                <a:path extrusionOk="0" h="332104" w="7462520">
                  <a:moveTo>
                    <a:pt x="6578244" y="252387"/>
                  </a:moveTo>
                  <a:lnTo>
                    <a:pt x="6576542" y="251663"/>
                  </a:lnTo>
                  <a:lnTo>
                    <a:pt x="6574803" y="251345"/>
                  </a:lnTo>
                  <a:lnTo>
                    <a:pt x="6573088" y="251345"/>
                  </a:lnTo>
                  <a:lnTo>
                    <a:pt x="6563525" y="254584"/>
                  </a:lnTo>
                  <a:lnTo>
                    <a:pt x="6557035" y="261937"/>
                  </a:lnTo>
                  <a:lnTo>
                    <a:pt x="6556172" y="269836"/>
                  </a:lnTo>
                  <a:lnTo>
                    <a:pt x="6563500" y="274751"/>
                  </a:lnTo>
                  <a:lnTo>
                    <a:pt x="6566192" y="268058"/>
                  </a:lnTo>
                  <a:lnTo>
                    <a:pt x="6570561" y="263182"/>
                  </a:lnTo>
                  <a:lnTo>
                    <a:pt x="6575082" y="258495"/>
                  </a:lnTo>
                  <a:lnTo>
                    <a:pt x="6578244" y="252387"/>
                  </a:lnTo>
                  <a:close/>
                </a:path>
                <a:path extrusionOk="0" h="332104" w="7462520">
                  <a:moveTo>
                    <a:pt x="6703352" y="141198"/>
                  </a:moveTo>
                  <a:lnTo>
                    <a:pt x="6698310" y="132410"/>
                  </a:lnTo>
                  <a:lnTo>
                    <a:pt x="6692468" y="126669"/>
                  </a:lnTo>
                  <a:lnTo>
                    <a:pt x="6686347" y="123545"/>
                  </a:lnTo>
                  <a:lnTo>
                    <a:pt x="6680492" y="122605"/>
                  </a:lnTo>
                  <a:lnTo>
                    <a:pt x="6671818" y="125374"/>
                  </a:lnTo>
                  <a:lnTo>
                    <a:pt x="6670116" y="131559"/>
                  </a:lnTo>
                  <a:lnTo>
                    <a:pt x="6679311" y="137909"/>
                  </a:lnTo>
                  <a:lnTo>
                    <a:pt x="6703352" y="141198"/>
                  </a:lnTo>
                  <a:close/>
                </a:path>
                <a:path extrusionOk="0" h="332104" w="7462520">
                  <a:moveTo>
                    <a:pt x="6762382" y="200533"/>
                  </a:moveTo>
                  <a:lnTo>
                    <a:pt x="6710845" y="200533"/>
                  </a:lnTo>
                  <a:lnTo>
                    <a:pt x="6713728" y="212407"/>
                  </a:lnTo>
                  <a:lnTo>
                    <a:pt x="6721856" y="218998"/>
                  </a:lnTo>
                  <a:lnTo>
                    <a:pt x="6731813" y="223735"/>
                  </a:lnTo>
                  <a:lnTo>
                    <a:pt x="6740195" y="230035"/>
                  </a:lnTo>
                  <a:lnTo>
                    <a:pt x="6741312" y="218186"/>
                  </a:lnTo>
                  <a:lnTo>
                    <a:pt x="6749783" y="213690"/>
                  </a:lnTo>
                  <a:lnTo>
                    <a:pt x="6759003" y="209994"/>
                  </a:lnTo>
                  <a:lnTo>
                    <a:pt x="6762382" y="200533"/>
                  </a:lnTo>
                  <a:close/>
                </a:path>
                <a:path extrusionOk="0" h="332104" w="7462520">
                  <a:moveTo>
                    <a:pt x="6811594" y="82232"/>
                  </a:moveTo>
                  <a:lnTo>
                    <a:pt x="6809702" y="72110"/>
                  </a:lnTo>
                  <a:lnTo>
                    <a:pt x="6799199" y="67106"/>
                  </a:lnTo>
                  <a:lnTo>
                    <a:pt x="6799123" y="76314"/>
                  </a:lnTo>
                  <a:lnTo>
                    <a:pt x="6797967" y="84353"/>
                  </a:lnTo>
                  <a:lnTo>
                    <a:pt x="6795617" y="91147"/>
                  </a:lnTo>
                  <a:lnTo>
                    <a:pt x="6791973" y="96596"/>
                  </a:lnTo>
                  <a:lnTo>
                    <a:pt x="6793357" y="96697"/>
                  </a:lnTo>
                  <a:lnTo>
                    <a:pt x="6794030" y="96697"/>
                  </a:lnTo>
                  <a:lnTo>
                    <a:pt x="6805993" y="92202"/>
                  </a:lnTo>
                  <a:lnTo>
                    <a:pt x="6811594" y="82232"/>
                  </a:lnTo>
                  <a:close/>
                </a:path>
                <a:path extrusionOk="0" h="332104" w="7462520">
                  <a:moveTo>
                    <a:pt x="6828841" y="222897"/>
                  </a:moveTo>
                  <a:lnTo>
                    <a:pt x="6822757" y="221767"/>
                  </a:lnTo>
                  <a:lnTo>
                    <a:pt x="6817969" y="221310"/>
                  </a:lnTo>
                  <a:lnTo>
                    <a:pt x="6814286" y="221310"/>
                  </a:lnTo>
                  <a:lnTo>
                    <a:pt x="6805765" y="221310"/>
                  </a:lnTo>
                  <a:lnTo>
                    <a:pt x="6803136" y="223786"/>
                  </a:lnTo>
                  <a:lnTo>
                    <a:pt x="6804685" y="228727"/>
                  </a:lnTo>
                  <a:lnTo>
                    <a:pt x="6808889" y="231203"/>
                  </a:lnTo>
                  <a:lnTo>
                    <a:pt x="6818808" y="231203"/>
                  </a:lnTo>
                  <a:lnTo>
                    <a:pt x="6824383" y="229082"/>
                  </a:lnTo>
                  <a:lnTo>
                    <a:pt x="6828841" y="222897"/>
                  </a:lnTo>
                  <a:close/>
                </a:path>
                <a:path extrusionOk="0" h="332104" w="7462520">
                  <a:moveTo>
                    <a:pt x="6874332" y="190080"/>
                  </a:moveTo>
                  <a:lnTo>
                    <a:pt x="6871348" y="180454"/>
                  </a:lnTo>
                  <a:lnTo>
                    <a:pt x="6865658" y="173380"/>
                  </a:lnTo>
                  <a:lnTo>
                    <a:pt x="6858927" y="170637"/>
                  </a:lnTo>
                  <a:lnTo>
                    <a:pt x="6855625" y="170637"/>
                  </a:lnTo>
                  <a:lnTo>
                    <a:pt x="6852577" y="172872"/>
                  </a:lnTo>
                  <a:lnTo>
                    <a:pt x="6850710" y="178295"/>
                  </a:lnTo>
                  <a:lnTo>
                    <a:pt x="6852005" y="178142"/>
                  </a:lnTo>
                  <a:lnTo>
                    <a:pt x="6858762" y="178142"/>
                  </a:lnTo>
                  <a:lnTo>
                    <a:pt x="6858648" y="196621"/>
                  </a:lnTo>
                  <a:lnTo>
                    <a:pt x="6858559" y="202780"/>
                  </a:lnTo>
                  <a:lnTo>
                    <a:pt x="6866623" y="202780"/>
                  </a:lnTo>
                  <a:lnTo>
                    <a:pt x="6869303" y="202107"/>
                  </a:lnTo>
                  <a:lnTo>
                    <a:pt x="6872884" y="200533"/>
                  </a:lnTo>
                  <a:lnTo>
                    <a:pt x="6874332" y="190080"/>
                  </a:lnTo>
                  <a:close/>
                </a:path>
                <a:path extrusionOk="0" h="332104" w="7462520">
                  <a:moveTo>
                    <a:pt x="7036384" y="262445"/>
                  </a:moveTo>
                  <a:lnTo>
                    <a:pt x="7036346" y="249542"/>
                  </a:lnTo>
                  <a:lnTo>
                    <a:pt x="7033057" y="243090"/>
                  </a:lnTo>
                  <a:lnTo>
                    <a:pt x="7026516" y="243090"/>
                  </a:lnTo>
                  <a:lnTo>
                    <a:pt x="7024662" y="243090"/>
                  </a:lnTo>
                  <a:lnTo>
                    <a:pt x="7022554" y="243611"/>
                  </a:lnTo>
                  <a:lnTo>
                    <a:pt x="7020192" y="244779"/>
                  </a:lnTo>
                  <a:lnTo>
                    <a:pt x="7020192" y="267131"/>
                  </a:lnTo>
                  <a:lnTo>
                    <a:pt x="7022605" y="268363"/>
                  </a:lnTo>
                  <a:lnTo>
                    <a:pt x="7024751" y="268897"/>
                  </a:lnTo>
                  <a:lnTo>
                    <a:pt x="7033133" y="268897"/>
                  </a:lnTo>
                  <a:lnTo>
                    <a:pt x="7036384" y="262445"/>
                  </a:lnTo>
                  <a:close/>
                </a:path>
                <a:path extrusionOk="0" h="332104" w="7462520">
                  <a:moveTo>
                    <a:pt x="7462228" y="226974"/>
                  </a:moveTo>
                  <a:lnTo>
                    <a:pt x="7458723" y="214020"/>
                  </a:lnTo>
                  <a:lnTo>
                    <a:pt x="7447458" y="207797"/>
                  </a:lnTo>
                  <a:lnTo>
                    <a:pt x="7448448" y="220040"/>
                  </a:lnTo>
                  <a:lnTo>
                    <a:pt x="7444918" y="227634"/>
                  </a:lnTo>
                  <a:lnTo>
                    <a:pt x="7440790" y="234556"/>
                  </a:lnTo>
                  <a:lnTo>
                    <a:pt x="7439990" y="244792"/>
                  </a:lnTo>
                  <a:lnTo>
                    <a:pt x="7442073" y="245351"/>
                  </a:lnTo>
                  <a:lnTo>
                    <a:pt x="7444016" y="245605"/>
                  </a:lnTo>
                  <a:lnTo>
                    <a:pt x="7445807" y="245605"/>
                  </a:lnTo>
                  <a:lnTo>
                    <a:pt x="7457935" y="239801"/>
                  </a:lnTo>
                  <a:lnTo>
                    <a:pt x="7462228" y="22697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23" name="Google Shape;9523;gefe2f4b35a_0_4785"/>
            <p:cNvSpPr/>
            <p:nvPr/>
          </p:nvSpPr>
          <p:spPr>
            <a:xfrm>
              <a:off x="89077" y="9261220"/>
              <a:ext cx="8278495" cy="328295"/>
            </a:xfrm>
            <a:custGeom>
              <a:rect b="b" l="l" r="r" t="t"/>
              <a:pathLst>
                <a:path extrusionOk="0" h="328295" w="8278495">
                  <a:moveTo>
                    <a:pt x="41567" y="258876"/>
                  </a:moveTo>
                  <a:lnTo>
                    <a:pt x="36601" y="246468"/>
                  </a:lnTo>
                  <a:lnTo>
                    <a:pt x="24003" y="248970"/>
                  </a:lnTo>
                  <a:lnTo>
                    <a:pt x="8750" y="253492"/>
                  </a:lnTo>
                  <a:lnTo>
                    <a:pt x="0" y="259981"/>
                  </a:lnTo>
                  <a:lnTo>
                    <a:pt x="6959" y="268376"/>
                  </a:lnTo>
                  <a:lnTo>
                    <a:pt x="6197" y="261772"/>
                  </a:lnTo>
                  <a:lnTo>
                    <a:pt x="10642" y="260413"/>
                  </a:lnTo>
                  <a:lnTo>
                    <a:pt x="18415" y="260413"/>
                  </a:lnTo>
                  <a:lnTo>
                    <a:pt x="27063" y="261061"/>
                  </a:lnTo>
                  <a:lnTo>
                    <a:pt x="36398" y="261061"/>
                  </a:lnTo>
                  <a:lnTo>
                    <a:pt x="41567" y="258876"/>
                  </a:lnTo>
                  <a:close/>
                </a:path>
                <a:path extrusionOk="0" h="328295" w="8278495">
                  <a:moveTo>
                    <a:pt x="184696" y="208953"/>
                  </a:moveTo>
                  <a:lnTo>
                    <a:pt x="184086" y="198666"/>
                  </a:lnTo>
                  <a:lnTo>
                    <a:pt x="177520" y="194348"/>
                  </a:lnTo>
                  <a:lnTo>
                    <a:pt x="176479" y="194386"/>
                  </a:lnTo>
                  <a:lnTo>
                    <a:pt x="175399" y="206387"/>
                  </a:lnTo>
                  <a:lnTo>
                    <a:pt x="167005" y="210896"/>
                  </a:lnTo>
                  <a:lnTo>
                    <a:pt x="157797" y="214579"/>
                  </a:lnTo>
                  <a:lnTo>
                    <a:pt x="154292" y="224116"/>
                  </a:lnTo>
                  <a:lnTo>
                    <a:pt x="162788" y="226161"/>
                  </a:lnTo>
                  <a:lnTo>
                    <a:pt x="166979" y="232194"/>
                  </a:lnTo>
                  <a:lnTo>
                    <a:pt x="179349" y="232194"/>
                  </a:lnTo>
                  <a:lnTo>
                    <a:pt x="181521" y="231990"/>
                  </a:lnTo>
                  <a:lnTo>
                    <a:pt x="183972" y="231495"/>
                  </a:lnTo>
                  <a:lnTo>
                    <a:pt x="183337" y="221221"/>
                  </a:lnTo>
                  <a:lnTo>
                    <a:pt x="184696" y="208953"/>
                  </a:lnTo>
                  <a:close/>
                </a:path>
                <a:path extrusionOk="0" h="328295" w="8278495">
                  <a:moveTo>
                    <a:pt x="190957" y="298767"/>
                  </a:moveTo>
                  <a:lnTo>
                    <a:pt x="183972" y="290715"/>
                  </a:lnTo>
                  <a:lnTo>
                    <a:pt x="179997" y="299923"/>
                  </a:lnTo>
                  <a:lnTo>
                    <a:pt x="174739" y="307708"/>
                  </a:lnTo>
                  <a:lnTo>
                    <a:pt x="170357" y="316242"/>
                  </a:lnTo>
                  <a:lnTo>
                    <a:pt x="169024" y="327710"/>
                  </a:lnTo>
                  <a:lnTo>
                    <a:pt x="170243" y="328066"/>
                  </a:lnTo>
                  <a:lnTo>
                    <a:pt x="171450" y="328231"/>
                  </a:lnTo>
                  <a:lnTo>
                    <a:pt x="172631" y="328231"/>
                  </a:lnTo>
                  <a:lnTo>
                    <a:pt x="183464" y="323100"/>
                  </a:lnTo>
                  <a:lnTo>
                    <a:pt x="190182" y="311416"/>
                  </a:lnTo>
                  <a:lnTo>
                    <a:pt x="190957" y="298767"/>
                  </a:lnTo>
                  <a:close/>
                </a:path>
                <a:path extrusionOk="0" h="328295" w="8278495">
                  <a:moveTo>
                    <a:pt x="227952" y="194386"/>
                  </a:moveTo>
                  <a:lnTo>
                    <a:pt x="215607" y="196837"/>
                  </a:lnTo>
                  <a:lnTo>
                    <a:pt x="206603" y="202603"/>
                  </a:lnTo>
                  <a:lnTo>
                    <a:pt x="200952" y="211696"/>
                  </a:lnTo>
                  <a:lnTo>
                    <a:pt x="198628" y="224116"/>
                  </a:lnTo>
                  <a:lnTo>
                    <a:pt x="209689" y="220510"/>
                  </a:lnTo>
                  <a:lnTo>
                    <a:pt x="218262" y="214350"/>
                  </a:lnTo>
                  <a:lnTo>
                    <a:pt x="224345" y="205638"/>
                  </a:lnTo>
                  <a:lnTo>
                    <a:pt x="227952" y="194386"/>
                  </a:lnTo>
                  <a:close/>
                </a:path>
                <a:path extrusionOk="0" h="328295" w="8278495">
                  <a:moveTo>
                    <a:pt x="507911" y="83312"/>
                  </a:moveTo>
                  <a:lnTo>
                    <a:pt x="500329" y="82956"/>
                  </a:lnTo>
                  <a:lnTo>
                    <a:pt x="496747" y="82956"/>
                  </a:lnTo>
                  <a:lnTo>
                    <a:pt x="487095" y="83540"/>
                  </a:lnTo>
                  <a:lnTo>
                    <a:pt x="479158" y="85788"/>
                  </a:lnTo>
                  <a:lnTo>
                    <a:pt x="473595" y="90462"/>
                  </a:lnTo>
                  <a:lnTo>
                    <a:pt x="471119" y="98285"/>
                  </a:lnTo>
                  <a:lnTo>
                    <a:pt x="474980" y="98374"/>
                  </a:lnTo>
                  <a:lnTo>
                    <a:pt x="486156" y="97447"/>
                  </a:lnTo>
                  <a:lnTo>
                    <a:pt x="495338" y="94653"/>
                  </a:lnTo>
                  <a:lnTo>
                    <a:pt x="502577" y="89954"/>
                  </a:lnTo>
                  <a:lnTo>
                    <a:pt x="507911" y="83312"/>
                  </a:lnTo>
                  <a:close/>
                </a:path>
                <a:path extrusionOk="0" h="328295" w="8278495">
                  <a:moveTo>
                    <a:pt x="508482" y="163004"/>
                  </a:moveTo>
                  <a:lnTo>
                    <a:pt x="481596" y="149364"/>
                  </a:lnTo>
                  <a:lnTo>
                    <a:pt x="478383" y="149364"/>
                  </a:lnTo>
                  <a:lnTo>
                    <a:pt x="474903" y="149606"/>
                  </a:lnTo>
                  <a:lnTo>
                    <a:pt x="471131" y="150139"/>
                  </a:lnTo>
                  <a:lnTo>
                    <a:pt x="469519" y="157708"/>
                  </a:lnTo>
                  <a:lnTo>
                    <a:pt x="472782" y="162839"/>
                  </a:lnTo>
                  <a:lnTo>
                    <a:pt x="479374" y="165760"/>
                  </a:lnTo>
                  <a:lnTo>
                    <a:pt x="487718" y="166687"/>
                  </a:lnTo>
                  <a:lnTo>
                    <a:pt x="497916" y="166687"/>
                  </a:lnTo>
                  <a:lnTo>
                    <a:pt x="508482" y="163004"/>
                  </a:lnTo>
                  <a:close/>
                </a:path>
                <a:path extrusionOk="0" h="328295" w="8278495">
                  <a:moveTo>
                    <a:pt x="573570" y="295008"/>
                  </a:moveTo>
                  <a:lnTo>
                    <a:pt x="561657" y="290664"/>
                  </a:lnTo>
                  <a:lnTo>
                    <a:pt x="559422" y="290715"/>
                  </a:lnTo>
                  <a:lnTo>
                    <a:pt x="560400" y="303441"/>
                  </a:lnTo>
                  <a:lnTo>
                    <a:pt x="554901" y="313791"/>
                  </a:lnTo>
                  <a:lnTo>
                    <a:pt x="551649" y="321868"/>
                  </a:lnTo>
                  <a:lnTo>
                    <a:pt x="559422" y="327710"/>
                  </a:lnTo>
                  <a:lnTo>
                    <a:pt x="564184" y="317563"/>
                  </a:lnTo>
                  <a:lnTo>
                    <a:pt x="571665" y="305308"/>
                  </a:lnTo>
                  <a:lnTo>
                    <a:pt x="573570" y="295008"/>
                  </a:lnTo>
                  <a:close/>
                </a:path>
                <a:path extrusionOk="0" h="328295" w="8278495">
                  <a:moveTo>
                    <a:pt x="758317" y="305460"/>
                  </a:moveTo>
                  <a:lnTo>
                    <a:pt x="757212" y="296595"/>
                  </a:lnTo>
                  <a:lnTo>
                    <a:pt x="752360" y="289941"/>
                  </a:lnTo>
                  <a:lnTo>
                    <a:pt x="745197" y="285750"/>
                  </a:lnTo>
                  <a:lnTo>
                    <a:pt x="737108" y="284302"/>
                  </a:lnTo>
                  <a:lnTo>
                    <a:pt x="729234" y="284302"/>
                  </a:lnTo>
                  <a:lnTo>
                    <a:pt x="722058" y="288582"/>
                  </a:lnTo>
                  <a:lnTo>
                    <a:pt x="721461" y="298208"/>
                  </a:lnTo>
                  <a:lnTo>
                    <a:pt x="725068" y="297751"/>
                  </a:lnTo>
                  <a:lnTo>
                    <a:pt x="728408" y="297535"/>
                  </a:lnTo>
                  <a:lnTo>
                    <a:pt x="731494" y="297535"/>
                  </a:lnTo>
                  <a:lnTo>
                    <a:pt x="739660" y="298094"/>
                  </a:lnTo>
                  <a:lnTo>
                    <a:pt x="746734" y="299681"/>
                  </a:lnTo>
                  <a:lnTo>
                    <a:pt x="752894" y="302183"/>
                  </a:lnTo>
                  <a:lnTo>
                    <a:pt x="758317" y="305460"/>
                  </a:lnTo>
                  <a:close/>
                </a:path>
                <a:path extrusionOk="0" h="328295" w="8278495">
                  <a:moveTo>
                    <a:pt x="839914" y="223354"/>
                  </a:moveTo>
                  <a:lnTo>
                    <a:pt x="839431" y="216522"/>
                  </a:lnTo>
                  <a:lnTo>
                    <a:pt x="835406" y="212280"/>
                  </a:lnTo>
                  <a:lnTo>
                    <a:pt x="830300" y="210426"/>
                  </a:lnTo>
                  <a:lnTo>
                    <a:pt x="825093" y="210426"/>
                  </a:lnTo>
                  <a:lnTo>
                    <a:pt x="818413" y="211404"/>
                  </a:lnTo>
                  <a:lnTo>
                    <a:pt x="812126" y="214185"/>
                  </a:lnTo>
                  <a:lnTo>
                    <a:pt x="806691" y="218503"/>
                  </a:lnTo>
                  <a:lnTo>
                    <a:pt x="802589" y="224116"/>
                  </a:lnTo>
                  <a:lnTo>
                    <a:pt x="804227" y="223481"/>
                  </a:lnTo>
                  <a:lnTo>
                    <a:pt x="806246" y="223253"/>
                  </a:lnTo>
                  <a:lnTo>
                    <a:pt x="811657" y="223253"/>
                  </a:lnTo>
                  <a:lnTo>
                    <a:pt x="826096" y="225082"/>
                  </a:lnTo>
                  <a:lnTo>
                    <a:pt x="835418" y="225082"/>
                  </a:lnTo>
                  <a:lnTo>
                    <a:pt x="839914" y="223354"/>
                  </a:lnTo>
                  <a:close/>
                </a:path>
                <a:path extrusionOk="0" h="328295" w="8278495">
                  <a:moveTo>
                    <a:pt x="913053" y="113042"/>
                  </a:moveTo>
                  <a:lnTo>
                    <a:pt x="911390" y="113004"/>
                  </a:lnTo>
                  <a:lnTo>
                    <a:pt x="899820" y="113004"/>
                  </a:lnTo>
                  <a:lnTo>
                    <a:pt x="893927" y="118872"/>
                  </a:lnTo>
                  <a:lnTo>
                    <a:pt x="890905" y="127787"/>
                  </a:lnTo>
                  <a:lnTo>
                    <a:pt x="891857" y="127800"/>
                  </a:lnTo>
                  <a:lnTo>
                    <a:pt x="899807" y="126707"/>
                  </a:lnTo>
                  <a:lnTo>
                    <a:pt x="905814" y="123659"/>
                  </a:lnTo>
                  <a:lnTo>
                    <a:pt x="910145" y="118986"/>
                  </a:lnTo>
                  <a:lnTo>
                    <a:pt x="913053" y="113042"/>
                  </a:lnTo>
                  <a:close/>
                </a:path>
                <a:path extrusionOk="0" h="328295" w="8278495">
                  <a:moveTo>
                    <a:pt x="927785" y="201764"/>
                  </a:moveTo>
                  <a:lnTo>
                    <a:pt x="898436" y="201764"/>
                  </a:lnTo>
                  <a:lnTo>
                    <a:pt x="898436" y="224116"/>
                  </a:lnTo>
                  <a:lnTo>
                    <a:pt x="900087" y="224167"/>
                  </a:lnTo>
                  <a:lnTo>
                    <a:pt x="909891" y="221424"/>
                  </a:lnTo>
                  <a:lnTo>
                    <a:pt x="916012" y="214972"/>
                  </a:lnTo>
                  <a:lnTo>
                    <a:pt x="921080" y="207530"/>
                  </a:lnTo>
                  <a:lnTo>
                    <a:pt x="927785" y="201764"/>
                  </a:lnTo>
                  <a:close/>
                </a:path>
                <a:path extrusionOk="0" h="328295" w="8278495">
                  <a:moveTo>
                    <a:pt x="1019606" y="40297"/>
                  </a:moveTo>
                  <a:lnTo>
                    <a:pt x="1019568" y="24676"/>
                  </a:lnTo>
                  <a:lnTo>
                    <a:pt x="1008900" y="16586"/>
                  </a:lnTo>
                  <a:lnTo>
                    <a:pt x="1003376" y="27774"/>
                  </a:lnTo>
                  <a:lnTo>
                    <a:pt x="992098" y="49923"/>
                  </a:lnTo>
                  <a:lnTo>
                    <a:pt x="986751" y="61302"/>
                  </a:lnTo>
                  <a:lnTo>
                    <a:pt x="989266" y="62001"/>
                  </a:lnTo>
                  <a:lnTo>
                    <a:pt x="991679" y="62331"/>
                  </a:lnTo>
                  <a:lnTo>
                    <a:pt x="993965" y="62331"/>
                  </a:lnTo>
                  <a:lnTo>
                    <a:pt x="1010564" y="55499"/>
                  </a:lnTo>
                  <a:lnTo>
                    <a:pt x="1019606" y="40297"/>
                  </a:lnTo>
                  <a:close/>
                </a:path>
                <a:path extrusionOk="0" h="328295" w="8278495">
                  <a:moveTo>
                    <a:pt x="1163396" y="246456"/>
                  </a:moveTo>
                  <a:lnTo>
                    <a:pt x="1141564" y="246456"/>
                  </a:lnTo>
                  <a:lnTo>
                    <a:pt x="1141564" y="261213"/>
                  </a:lnTo>
                  <a:lnTo>
                    <a:pt x="1163396" y="261213"/>
                  </a:lnTo>
                  <a:lnTo>
                    <a:pt x="1163396" y="246456"/>
                  </a:lnTo>
                  <a:close/>
                </a:path>
                <a:path extrusionOk="0" h="328295" w="8278495">
                  <a:moveTo>
                    <a:pt x="1349629" y="61087"/>
                  </a:moveTo>
                  <a:lnTo>
                    <a:pt x="1346911" y="55981"/>
                  </a:lnTo>
                  <a:lnTo>
                    <a:pt x="1341018" y="52997"/>
                  </a:lnTo>
                  <a:lnTo>
                    <a:pt x="1333576" y="52019"/>
                  </a:lnTo>
                  <a:lnTo>
                    <a:pt x="1325321" y="52019"/>
                  </a:lnTo>
                  <a:lnTo>
                    <a:pt x="1317180" y="55321"/>
                  </a:lnTo>
                  <a:lnTo>
                    <a:pt x="1318234" y="61290"/>
                  </a:lnTo>
                  <a:lnTo>
                    <a:pt x="1326451" y="63131"/>
                  </a:lnTo>
                  <a:lnTo>
                    <a:pt x="1330769" y="69189"/>
                  </a:lnTo>
                  <a:lnTo>
                    <a:pt x="1342923" y="69189"/>
                  </a:lnTo>
                  <a:lnTo>
                    <a:pt x="1345107" y="68961"/>
                  </a:lnTo>
                  <a:lnTo>
                    <a:pt x="1347558" y="68440"/>
                  </a:lnTo>
                  <a:lnTo>
                    <a:pt x="1349629" y="61087"/>
                  </a:lnTo>
                  <a:close/>
                </a:path>
                <a:path extrusionOk="0" h="328295" w="8278495">
                  <a:moveTo>
                    <a:pt x="1472984" y="290715"/>
                  </a:moveTo>
                  <a:lnTo>
                    <a:pt x="1468158" y="286778"/>
                  </a:lnTo>
                  <a:lnTo>
                    <a:pt x="1465465" y="285470"/>
                  </a:lnTo>
                  <a:lnTo>
                    <a:pt x="1461223" y="285470"/>
                  </a:lnTo>
                  <a:lnTo>
                    <a:pt x="1459674" y="286791"/>
                  </a:lnTo>
                  <a:lnTo>
                    <a:pt x="1454658" y="289433"/>
                  </a:lnTo>
                  <a:lnTo>
                    <a:pt x="1451165" y="290753"/>
                  </a:lnTo>
                  <a:lnTo>
                    <a:pt x="1443367" y="290715"/>
                  </a:lnTo>
                  <a:lnTo>
                    <a:pt x="1443367" y="275971"/>
                  </a:lnTo>
                  <a:lnTo>
                    <a:pt x="1433779" y="277393"/>
                  </a:lnTo>
                  <a:lnTo>
                    <a:pt x="1425473" y="280111"/>
                  </a:lnTo>
                  <a:lnTo>
                    <a:pt x="1418793" y="284441"/>
                  </a:lnTo>
                  <a:lnTo>
                    <a:pt x="1414043" y="290715"/>
                  </a:lnTo>
                  <a:lnTo>
                    <a:pt x="1418755" y="295706"/>
                  </a:lnTo>
                  <a:lnTo>
                    <a:pt x="1424508" y="299123"/>
                  </a:lnTo>
                  <a:lnTo>
                    <a:pt x="1431099" y="301078"/>
                  </a:lnTo>
                  <a:lnTo>
                    <a:pt x="1438300" y="301701"/>
                  </a:lnTo>
                  <a:lnTo>
                    <a:pt x="1447076" y="300926"/>
                  </a:lnTo>
                  <a:lnTo>
                    <a:pt x="1456004" y="298716"/>
                  </a:lnTo>
                  <a:lnTo>
                    <a:pt x="1464767" y="295249"/>
                  </a:lnTo>
                  <a:lnTo>
                    <a:pt x="1472984" y="290715"/>
                  </a:lnTo>
                  <a:close/>
                </a:path>
                <a:path extrusionOk="0" h="328295" w="8278495">
                  <a:moveTo>
                    <a:pt x="2548293" y="61302"/>
                  </a:moveTo>
                  <a:lnTo>
                    <a:pt x="2533599" y="61302"/>
                  </a:lnTo>
                  <a:lnTo>
                    <a:pt x="2533599" y="68453"/>
                  </a:lnTo>
                  <a:lnTo>
                    <a:pt x="2527846" y="69951"/>
                  </a:lnTo>
                  <a:lnTo>
                    <a:pt x="2526119" y="76047"/>
                  </a:lnTo>
                  <a:lnTo>
                    <a:pt x="2534932" y="75488"/>
                  </a:lnTo>
                  <a:lnTo>
                    <a:pt x="2542819" y="74117"/>
                  </a:lnTo>
                  <a:lnTo>
                    <a:pt x="2547899" y="70015"/>
                  </a:lnTo>
                  <a:lnTo>
                    <a:pt x="2548293" y="61302"/>
                  </a:lnTo>
                  <a:close/>
                </a:path>
                <a:path extrusionOk="0" h="328295" w="8278495">
                  <a:moveTo>
                    <a:pt x="2785592" y="269151"/>
                  </a:moveTo>
                  <a:lnTo>
                    <a:pt x="2779712" y="263499"/>
                  </a:lnTo>
                  <a:lnTo>
                    <a:pt x="2772613" y="263499"/>
                  </a:lnTo>
                  <a:lnTo>
                    <a:pt x="2765933" y="263499"/>
                  </a:lnTo>
                  <a:lnTo>
                    <a:pt x="2758186" y="268490"/>
                  </a:lnTo>
                  <a:lnTo>
                    <a:pt x="2754566" y="275983"/>
                  </a:lnTo>
                  <a:lnTo>
                    <a:pt x="2758275" y="275894"/>
                  </a:lnTo>
                  <a:lnTo>
                    <a:pt x="2766110" y="276339"/>
                  </a:lnTo>
                  <a:lnTo>
                    <a:pt x="2773083" y="277723"/>
                  </a:lnTo>
                  <a:lnTo>
                    <a:pt x="2779077" y="280085"/>
                  </a:lnTo>
                  <a:lnTo>
                    <a:pt x="2783954" y="283476"/>
                  </a:lnTo>
                  <a:lnTo>
                    <a:pt x="2785592" y="269151"/>
                  </a:lnTo>
                  <a:close/>
                </a:path>
                <a:path extrusionOk="0" h="328295" w="8278495">
                  <a:moveTo>
                    <a:pt x="2865564" y="267766"/>
                  </a:moveTo>
                  <a:lnTo>
                    <a:pt x="2865069" y="261226"/>
                  </a:lnTo>
                  <a:lnTo>
                    <a:pt x="2860929" y="256667"/>
                  </a:lnTo>
                  <a:lnTo>
                    <a:pt x="2853169" y="253847"/>
                  </a:lnTo>
                  <a:lnTo>
                    <a:pt x="2845841" y="253847"/>
                  </a:lnTo>
                  <a:lnTo>
                    <a:pt x="2836888" y="253847"/>
                  </a:lnTo>
                  <a:lnTo>
                    <a:pt x="2828569" y="258051"/>
                  </a:lnTo>
                  <a:lnTo>
                    <a:pt x="2828252" y="268376"/>
                  </a:lnTo>
                  <a:lnTo>
                    <a:pt x="2829852" y="267766"/>
                  </a:lnTo>
                  <a:lnTo>
                    <a:pt x="2831846" y="267538"/>
                  </a:lnTo>
                  <a:lnTo>
                    <a:pt x="2837269" y="267538"/>
                  </a:lnTo>
                  <a:lnTo>
                    <a:pt x="2852013" y="269455"/>
                  </a:lnTo>
                  <a:lnTo>
                    <a:pt x="2861233" y="269455"/>
                  </a:lnTo>
                  <a:lnTo>
                    <a:pt x="2865564" y="267766"/>
                  </a:lnTo>
                  <a:close/>
                </a:path>
                <a:path extrusionOk="0" h="328295" w="8278495">
                  <a:moveTo>
                    <a:pt x="2887218" y="31330"/>
                  </a:moveTo>
                  <a:lnTo>
                    <a:pt x="2886456" y="23558"/>
                  </a:lnTo>
                  <a:lnTo>
                    <a:pt x="2885313" y="16129"/>
                  </a:lnTo>
                  <a:lnTo>
                    <a:pt x="2876664" y="16129"/>
                  </a:lnTo>
                  <a:lnTo>
                    <a:pt x="2875445" y="16129"/>
                  </a:lnTo>
                  <a:lnTo>
                    <a:pt x="2874086" y="16281"/>
                  </a:lnTo>
                  <a:lnTo>
                    <a:pt x="2872562" y="16586"/>
                  </a:lnTo>
                  <a:lnTo>
                    <a:pt x="2873362" y="30619"/>
                  </a:lnTo>
                  <a:lnTo>
                    <a:pt x="2875153" y="36195"/>
                  </a:lnTo>
                  <a:lnTo>
                    <a:pt x="2879763" y="38938"/>
                  </a:lnTo>
                  <a:lnTo>
                    <a:pt x="2880017" y="34925"/>
                  </a:lnTo>
                  <a:lnTo>
                    <a:pt x="2880703" y="31076"/>
                  </a:lnTo>
                  <a:lnTo>
                    <a:pt x="2885706" y="31076"/>
                  </a:lnTo>
                  <a:lnTo>
                    <a:pt x="2886418" y="31165"/>
                  </a:lnTo>
                  <a:lnTo>
                    <a:pt x="2887218" y="31330"/>
                  </a:lnTo>
                  <a:close/>
                </a:path>
                <a:path extrusionOk="0" h="328295" w="8278495">
                  <a:moveTo>
                    <a:pt x="2962122" y="26835"/>
                  </a:moveTo>
                  <a:lnTo>
                    <a:pt x="2953397" y="16586"/>
                  </a:lnTo>
                  <a:lnTo>
                    <a:pt x="2944253" y="26047"/>
                  </a:lnTo>
                  <a:lnTo>
                    <a:pt x="2930906" y="31165"/>
                  </a:lnTo>
                  <a:lnTo>
                    <a:pt x="2919590" y="38277"/>
                  </a:lnTo>
                  <a:lnTo>
                    <a:pt x="2916580" y="53695"/>
                  </a:lnTo>
                  <a:lnTo>
                    <a:pt x="2920377" y="53606"/>
                  </a:lnTo>
                  <a:lnTo>
                    <a:pt x="2928264" y="54063"/>
                  </a:lnTo>
                  <a:lnTo>
                    <a:pt x="2935224" y="55473"/>
                  </a:lnTo>
                  <a:lnTo>
                    <a:pt x="2941231" y="57873"/>
                  </a:lnTo>
                  <a:lnTo>
                    <a:pt x="2946222" y="61302"/>
                  </a:lnTo>
                  <a:lnTo>
                    <a:pt x="2948686" y="48399"/>
                  </a:lnTo>
                  <a:lnTo>
                    <a:pt x="2957271" y="37172"/>
                  </a:lnTo>
                  <a:lnTo>
                    <a:pt x="2962122" y="26835"/>
                  </a:lnTo>
                  <a:close/>
                </a:path>
                <a:path extrusionOk="0" h="328295" w="8278495">
                  <a:moveTo>
                    <a:pt x="3011792" y="197307"/>
                  </a:moveTo>
                  <a:lnTo>
                    <a:pt x="3004934" y="187121"/>
                  </a:lnTo>
                  <a:lnTo>
                    <a:pt x="3000324" y="197231"/>
                  </a:lnTo>
                  <a:lnTo>
                    <a:pt x="2991891" y="203466"/>
                  </a:lnTo>
                  <a:lnTo>
                    <a:pt x="2982645" y="208876"/>
                  </a:lnTo>
                  <a:lnTo>
                    <a:pt x="2975584" y="216509"/>
                  </a:lnTo>
                  <a:lnTo>
                    <a:pt x="2977350" y="219748"/>
                  </a:lnTo>
                  <a:lnTo>
                    <a:pt x="2980486" y="221119"/>
                  </a:lnTo>
                  <a:lnTo>
                    <a:pt x="2984220" y="221119"/>
                  </a:lnTo>
                  <a:lnTo>
                    <a:pt x="2996476" y="217436"/>
                  </a:lnTo>
                  <a:lnTo>
                    <a:pt x="3007322" y="208457"/>
                  </a:lnTo>
                  <a:lnTo>
                    <a:pt x="3011792" y="197307"/>
                  </a:lnTo>
                  <a:close/>
                </a:path>
                <a:path extrusionOk="0" h="328295" w="8278495">
                  <a:moveTo>
                    <a:pt x="3049282" y="157276"/>
                  </a:moveTo>
                  <a:lnTo>
                    <a:pt x="3044507" y="152996"/>
                  </a:lnTo>
                  <a:lnTo>
                    <a:pt x="3040735" y="151384"/>
                  </a:lnTo>
                  <a:lnTo>
                    <a:pt x="3037916" y="151384"/>
                  </a:lnTo>
                  <a:lnTo>
                    <a:pt x="3033699" y="151384"/>
                  </a:lnTo>
                  <a:lnTo>
                    <a:pt x="3031642" y="154990"/>
                  </a:lnTo>
                  <a:lnTo>
                    <a:pt x="3031490" y="162229"/>
                  </a:lnTo>
                  <a:lnTo>
                    <a:pt x="3033395" y="165836"/>
                  </a:lnTo>
                  <a:lnTo>
                    <a:pt x="3040062" y="165836"/>
                  </a:lnTo>
                  <a:lnTo>
                    <a:pt x="3044152" y="163576"/>
                  </a:lnTo>
                  <a:lnTo>
                    <a:pt x="3049282" y="157276"/>
                  </a:lnTo>
                  <a:close/>
                </a:path>
                <a:path extrusionOk="0" h="328295" w="8278495">
                  <a:moveTo>
                    <a:pt x="3063862" y="216509"/>
                  </a:moveTo>
                  <a:lnTo>
                    <a:pt x="3055074" y="217017"/>
                  </a:lnTo>
                  <a:lnTo>
                    <a:pt x="3047225" y="218427"/>
                  </a:lnTo>
                  <a:lnTo>
                    <a:pt x="3042170" y="222631"/>
                  </a:lnTo>
                  <a:lnTo>
                    <a:pt x="3041802" y="231495"/>
                  </a:lnTo>
                  <a:lnTo>
                    <a:pt x="3043110" y="231521"/>
                  </a:lnTo>
                  <a:lnTo>
                    <a:pt x="3050895" y="230441"/>
                  </a:lnTo>
                  <a:lnTo>
                    <a:pt x="3056775" y="227393"/>
                  </a:lnTo>
                  <a:lnTo>
                    <a:pt x="3061004" y="222656"/>
                  </a:lnTo>
                  <a:lnTo>
                    <a:pt x="3063862" y="216509"/>
                  </a:lnTo>
                  <a:close/>
                </a:path>
                <a:path extrusionOk="0" h="328295" w="8278495">
                  <a:moveTo>
                    <a:pt x="3108210" y="172377"/>
                  </a:moveTo>
                  <a:lnTo>
                    <a:pt x="3103308" y="167957"/>
                  </a:lnTo>
                  <a:lnTo>
                    <a:pt x="3099473" y="166306"/>
                  </a:lnTo>
                  <a:lnTo>
                    <a:pt x="3096628" y="166306"/>
                  </a:lnTo>
                  <a:lnTo>
                    <a:pt x="3092437" y="166306"/>
                  </a:lnTo>
                  <a:lnTo>
                    <a:pt x="3090418" y="169900"/>
                  </a:lnTo>
                  <a:lnTo>
                    <a:pt x="3090380" y="177101"/>
                  </a:lnTo>
                  <a:lnTo>
                    <a:pt x="3092348" y="180695"/>
                  </a:lnTo>
                  <a:lnTo>
                    <a:pt x="3099079" y="180695"/>
                  </a:lnTo>
                  <a:lnTo>
                    <a:pt x="3103130" y="178498"/>
                  </a:lnTo>
                  <a:lnTo>
                    <a:pt x="3108210" y="172377"/>
                  </a:lnTo>
                  <a:close/>
                </a:path>
                <a:path extrusionOk="0" h="328295" w="8278495">
                  <a:moveTo>
                    <a:pt x="3167646" y="233934"/>
                  </a:moveTo>
                  <a:lnTo>
                    <a:pt x="3165970" y="225933"/>
                  </a:lnTo>
                  <a:lnTo>
                    <a:pt x="3159556" y="222669"/>
                  </a:lnTo>
                  <a:lnTo>
                    <a:pt x="3157613" y="222669"/>
                  </a:lnTo>
                  <a:lnTo>
                    <a:pt x="3155213" y="223126"/>
                  </a:lnTo>
                  <a:lnTo>
                    <a:pt x="3152279" y="224116"/>
                  </a:lnTo>
                  <a:lnTo>
                    <a:pt x="3151898" y="235597"/>
                  </a:lnTo>
                  <a:lnTo>
                    <a:pt x="3154019" y="244563"/>
                  </a:lnTo>
                  <a:lnTo>
                    <a:pt x="3159010" y="250685"/>
                  </a:lnTo>
                  <a:lnTo>
                    <a:pt x="3167227" y="253606"/>
                  </a:lnTo>
                  <a:lnTo>
                    <a:pt x="3167189" y="244043"/>
                  </a:lnTo>
                  <a:lnTo>
                    <a:pt x="3167646" y="233934"/>
                  </a:lnTo>
                  <a:close/>
                </a:path>
                <a:path extrusionOk="0" h="328295" w="8278495">
                  <a:moveTo>
                    <a:pt x="3218700" y="150139"/>
                  </a:moveTo>
                  <a:lnTo>
                    <a:pt x="3216808" y="150088"/>
                  </a:lnTo>
                  <a:lnTo>
                    <a:pt x="3205403" y="150088"/>
                  </a:lnTo>
                  <a:lnTo>
                    <a:pt x="3199587" y="156032"/>
                  </a:lnTo>
                  <a:lnTo>
                    <a:pt x="3196577" y="164884"/>
                  </a:lnTo>
                  <a:lnTo>
                    <a:pt x="3197275" y="164896"/>
                  </a:lnTo>
                  <a:lnTo>
                    <a:pt x="3205315" y="163817"/>
                  </a:lnTo>
                  <a:lnTo>
                    <a:pt x="3211385" y="160782"/>
                  </a:lnTo>
                  <a:lnTo>
                    <a:pt x="3215754" y="156121"/>
                  </a:lnTo>
                  <a:lnTo>
                    <a:pt x="3218700" y="150139"/>
                  </a:lnTo>
                  <a:close/>
                </a:path>
                <a:path extrusionOk="0" h="328295" w="8278495">
                  <a:moveTo>
                    <a:pt x="3323234" y="8978"/>
                  </a:moveTo>
                  <a:lnTo>
                    <a:pt x="3319843" y="3835"/>
                  </a:lnTo>
                  <a:lnTo>
                    <a:pt x="3313138" y="914"/>
                  </a:lnTo>
                  <a:lnTo>
                    <a:pt x="3304730" y="0"/>
                  </a:lnTo>
                  <a:lnTo>
                    <a:pt x="3294583" y="0"/>
                  </a:lnTo>
                  <a:lnTo>
                    <a:pt x="3284220" y="3568"/>
                  </a:lnTo>
                  <a:lnTo>
                    <a:pt x="3284867" y="9105"/>
                  </a:lnTo>
                  <a:lnTo>
                    <a:pt x="3288246" y="12700"/>
                  </a:lnTo>
                  <a:lnTo>
                    <a:pt x="3291332" y="13843"/>
                  </a:lnTo>
                  <a:lnTo>
                    <a:pt x="3296882" y="13843"/>
                  </a:lnTo>
                  <a:lnTo>
                    <a:pt x="3307042" y="10477"/>
                  </a:lnTo>
                  <a:lnTo>
                    <a:pt x="3313392" y="10477"/>
                  </a:lnTo>
                  <a:lnTo>
                    <a:pt x="3317278" y="11899"/>
                  </a:lnTo>
                  <a:lnTo>
                    <a:pt x="3321723" y="16586"/>
                  </a:lnTo>
                  <a:lnTo>
                    <a:pt x="3323234" y="8978"/>
                  </a:lnTo>
                  <a:close/>
                </a:path>
                <a:path extrusionOk="0" h="328295" w="8278495">
                  <a:moveTo>
                    <a:pt x="3342144" y="213829"/>
                  </a:moveTo>
                  <a:lnTo>
                    <a:pt x="3336417" y="209372"/>
                  </a:lnTo>
                  <a:lnTo>
                    <a:pt x="3334093" y="215773"/>
                  </a:lnTo>
                  <a:lnTo>
                    <a:pt x="3331121" y="221729"/>
                  </a:lnTo>
                  <a:lnTo>
                    <a:pt x="3330791" y="227025"/>
                  </a:lnTo>
                  <a:lnTo>
                    <a:pt x="3336417" y="231495"/>
                  </a:lnTo>
                  <a:lnTo>
                    <a:pt x="3338741" y="225094"/>
                  </a:lnTo>
                  <a:lnTo>
                    <a:pt x="3341789" y="219138"/>
                  </a:lnTo>
                  <a:lnTo>
                    <a:pt x="3342144" y="213829"/>
                  </a:lnTo>
                  <a:close/>
                </a:path>
                <a:path extrusionOk="0" h="328295" w="8278495">
                  <a:moveTo>
                    <a:pt x="3354159" y="152527"/>
                  </a:moveTo>
                  <a:lnTo>
                    <a:pt x="3352215" y="148920"/>
                  </a:lnTo>
                  <a:lnTo>
                    <a:pt x="3348469" y="148920"/>
                  </a:lnTo>
                  <a:lnTo>
                    <a:pt x="3345535" y="148920"/>
                  </a:lnTo>
                  <a:lnTo>
                    <a:pt x="3341484" y="151130"/>
                  </a:lnTo>
                  <a:lnTo>
                    <a:pt x="3336404" y="157289"/>
                  </a:lnTo>
                  <a:lnTo>
                    <a:pt x="3341243" y="161696"/>
                  </a:lnTo>
                  <a:lnTo>
                    <a:pt x="3345053" y="163347"/>
                  </a:lnTo>
                  <a:lnTo>
                    <a:pt x="3352038" y="163347"/>
                  </a:lnTo>
                  <a:lnTo>
                    <a:pt x="3354070" y="159740"/>
                  </a:lnTo>
                  <a:lnTo>
                    <a:pt x="3354159" y="152527"/>
                  </a:lnTo>
                  <a:close/>
                </a:path>
                <a:path extrusionOk="0" h="328295" w="8278495">
                  <a:moveTo>
                    <a:pt x="3505873" y="194386"/>
                  </a:moveTo>
                  <a:lnTo>
                    <a:pt x="3499408" y="188709"/>
                  </a:lnTo>
                  <a:lnTo>
                    <a:pt x="3494938" y="186651"/>
                  </a:lnTo>
                  <a:lnTo>
                    <a:pt x="3492081" y="186651"/>
                  </a:lnTo>
                  <a:lnTo>
                    <a:pt x="3488296" y="186651"/>
                  </a:lnTo>
                  <a:lnTo>
                    <a:pt x="3487356" y="190258"/>
                  </a:lnTo>
                  <a:lnTo>
                    <a:pt x="3489325" y="197485"/>
                  </a:lnTo>
                  <a:lnTo>
                    <a:pt x="3492246" y="201091"/>
                  </a:lnTo>
                  <a:lnTo>
                    <a:pt x="3499015" y="201091"/>
                  </a:lnTo>
                  <a:lnTo>
                    <a:pt x="3502342" y="199288"/>
                  </a:lnTo>
                  <a:lnTo>
                    <a:pt x="3505873" y="194386"/>
                  </a:lnTo>
                  <a:close/>
                </a:path>
                <a:path extrusionOk="0" h="328295" w="8278495">
                  <a:moveTo>
                    <a:pt x="3794544" y="181991"/>
                  </a:moveTo>
                  <a:lnTo>
                    <a:pt x="3793134" y="170980"/>
                  </a:lnTo>
                  <a:lnTo>
                    <a:pt x="3785806" y="164884"/>
                  </a:lnTo>
                  <a:lnTo>
                    <a:pt x="3785730" y="175958"/>
                  </a:lnTo>
                  <a:lnTo>
                    <a:pt x="3780447" y="181762"/>
                  </a:lnTo>
                  <a:lnTo>
                    <a:pt x="3774186" y="186486"/>
                  </a:lnTo>
                  <a:lnTo>
                    <a:pt x="3771163" y="194386"/>
                  </a:lnTo>
                  <a:lnTo>
                    <a:pt x="3774719" y="196392"/>
                  </a:lnTo>
                  <a:lnTo>
                    <a:pt x="3777894" y="197256"/>
                  </a:lnTo>
                  <a:lnTo>
                    <a:pt x="3780663" y="197256"/>
                  </a:lnTo>
                  <a:lnTo>
                    <a:pt x="3790302" y="192544"/>
                  </a:lnTo>
                  <a:lnTo>
                    <a:pt x="3794544" y="181991"/>
                  </a:lnTo>
                  <a:close/>
                </a:path>
                <a:path extrusionOk="0" h="328295" w="8278495">
                  <a:moveTo>
                    <a:pt x="3858018" y="58635"/>
                  </a:moveTo>
                  <a:lnTo>
                    <a:pt x="3853815" y="52235"/>
                  </a:lnTo>
                  <a:lnTo>
                    <a:pt x="3846906" y="44653"/>
                  </a:lnTo>
                  <a:lnTo>
                    <a:pt x="3844798" y="31330"/>
                  </a:lnTo>
                  <a:lnTo>
                    <a:pt x="3842054" y="31013"/>
                  </a:lnTo>
                  <a:lnTo>
                    <a:pt x="3839476" y="30848"/>
                  </a:lnTo>
                  <a:lnTo>
                    <a:pt x="3837063" y="30848"/>
                  </a:lnTo>
                  <a:lnTo>
                    <a:pt x="3828592" y="31724"/>
                  </a:lnTo>
                  <a:lnTo>
                    <a:pt x="3822001" y="34442"/>
                  </a:lnTo>
                  <a:lnTo>
                    <a:pt x="3817467" y="39204"/>
                  </a:lnTo>
                  <a:lnTo>
                    <a:pt x="3815194" y="46202"/>
                  </a:lnTo>
                  <a:lnTo>
                    <a:pt x="3823424" y="51117"/>
                  </a:lnTo>
                  <a:lnTo>
                    <a:pt x="3828415" y="57315"/>
                  </a:lnTo>
                  <a:lnTo>
                    <a:pt x="3831666" y="62636"/>
                  </a:lnTo>
                  <a:lnTo>
                    <a:pt x="3834688" y="64884"/>
                  </a:lnTo>
                  <a:lnTo>
                    <a:pt x="3836797" y="64884"/>
                  </a:lnTo>
                  <a:lnTo>
                    <a:pt x="3839641" y="61912"/>
                  </a:lnTo>
                  <a:lnTo>
                    <a:pt x="3844798" y="53695"/>
                  </a:lnTo>
                  <a:lnTo>
                    <a:pt x="3846271" y="59563"/>
                  </a:lnTo>
                  <a:lnTo>
                    <a:pt x="3845115" y="68211"/>
                  </a:lnTo>
                  <a:lnTo>
                    <a:pt x="3852024" y="68440"/>
                  </a:lnTo>
                  <a:lnTo>
                    <a:pt x="3858018" y="58635"/>
                  </a:lnTo>
                  <a:close/>
                </a:path>
                <a:path extrusionOk="0" h="328295" w="8278495">
                  <a:moveTo>
                    <a:pt x="3931551" y="201244"/>
                  </a:moveTo>
                  <a:lnTo>
                    <a:pt x="3923487" y="201244"/>
                  </a:lnTo>
                  <a:lnTo>
                    <a:pt x="3922128" y="201244"/>
                  </a:lnTo>
                  <a:lnTo>
                    <a:pt x="3920464" y="201409"/>
                  </a:lnTo>
                  <a:lnTo>
                    <a:pt x="3918470" y="201764"/>
                  </a:lnTo>
                  <a:lnTo>
                    <a:pt x="3918470" y="209372"/>
                  </a:lnTo>
                  <a:lnTo>
                    <a:pt x="3908806" y="220433"/>
                  </a:lnTo>
                  <a:lnTo>
                    <a:pt x="3907155" y="224358"/>
                  </a:lnTo>
                  <a:lnTo>
                    <a:pt x="3911422" y="224358"/>
                  </a:lnTo>
                  <a:lnTo>
                    <a:pt x="3919055" y="218579"/>
                  </a:lnTo>
                  <a:lnTo>
                    <a:pt x="3929113" y="207022"/>
                  </a:lnTo>
                  <a:lnTo>
                    <a:pt x="3931551" y="201244"/>
                  </a:lnTo>
                  <a:close/>
                </a:path>
                <a:path extrusionOk="0" h="328295" w="8278495">
                  <a:moveTo>
                    <a:pt x="4036123" y="76034"/>
                  </a:moveTo>
                  <a:lnTo>
                    <a:pt x="4021480" y="76034"/>
                  </a:lnTo>
                  <a:lnTo>
                    <a:pt x="4021480" y="105422"/>
                  </a:lnTo>
                  <a:lnTo>
                    <a:pt x="4036123" y="105422"/>
                  </a:lnTo>
                  <a:lnTo>
                    <a:pt x="4036123" y="76034"/>
                  </a:lnTo>
                  <a:close/>
                </a:path>
                <a:path extrusionOk="0" h="328295" w="8278495">
                  <a:moveTo>
                    <a:pt x="4124782" y="157289"/>
                  </a:moveTo>
                  <a:lnTo>
                    <a:pt x="4123410" y="157467"/>
                  </a:lnTo>
                  <a:lnTo>
                    <a:pt x="4118140" y="157530"/>
                  </a:lnTo>
                  <a:lnTo>
                    <a:pt x="4108526" y="156946"/>
                  </a:lnTo>
                  <a:lnTo>
                    <a:pt x="4106265" y="156946"/>
                  </a:lnTo>
                  <a:lnTo>
                    <a:pt x="4097451" y="156946"/>
                  </a:lnTo>
                  <a:lnTo>
                    <a:pt x="4090873" y="159181"/>
                  </a:lnTo>
                  <a:lnTo>
                    <a:pt x="4095165" y="172377"/>
                  </a:lnTo>
                  <a:lnTo>
                    <a:pt x="4097845" y="172694"/>
                  </a:lnTo>
                  <a:lnTo>
                    <a:pt x="4100360" y="172847"/>
                  </a:lnTo>
                  <a:lnTo>
                    <a:pt x="4102722" y="172847"/>
                  </a:lnTo>
                  <a:lnTo>
                    <a:pt x="4111294" y="171958"/>
                  </a:lnTo>
                  <a:lnTo>
                    <a:pt x="4117949" y="169176"/>
                  </a:lnTo>
                  <a:lnTo>
                    <a:pt x="4122496" y="164350"/>
                  </a:lnTo>
                  <a:lnTo>
                    <a:pt x="4124782" y="157289"/>
                  </a:lnTo>
                  <a:close/>
                </a:path>
                <a:path extrusionOk="0" h="328295" w="8278495">
                  <a:moveTo>
                    <a:pt x="4176712" y="64147"/>
                  </a:moveTo>
                  <a:lnTo>
                    <a:pt x="4175620" y="56362"/>
                  </a:lnTo>
                  <a:lnTo>
                    <a:pt x="4168825" y="46202"/>
                  </a:lnTo>
                  <a:lnTo>
                    <a:pt x="4164342" y="57416"/>
                  </a:lnTo>
                  <a:lnTo>
                    <a:pt x="4163834" y="65087"/>
                  </a:lnTo>
                  <a:lnTo>
                    <a:pt x="4166044" y="69481"/>
                  </a:lnTo>
                  <a:lnTo>
                    <a:pt x="4169689" y="70878"/>
                  </a:lnTo>
                  <a:lnTo>
                    <a:pt x="4174071" y="69126"/>
                  </a:lnTo>
                  <a:lnTo>
                    <a:pt x="4176712" y="64147"/>
                  </a:lnTo>
                  <a:close/>
                </a:path>
                <a:path extrusionOk="0" h="328295" w="8278495">
                  <a:moveTo>
                    <a:pt x="4183494" y="238861"/>
                  </a:moveTo>
                  <a:lnTo>
                    <a:pt x="4181411" y="239496"/>
                  </a:lnTo>
                  <a:lnTo>
                    <a:pt x="4178935" y="239737"/>
                  </a:lnTo>
                  <a:lnTo>
                    <a:pt x="4172483" y="239737"/>
                  </a:lnTo>
                  <a:lnTo>
                    <a:pt x="4155783" y="237972"/>
                  </a:lnTo>
                  <a:lnTo>
                    <a:pt x="4152049" y="237972"/>
                  </a:lnTo>
                  <a:lnTo>
                    <a:pt x="4142600" y="237972"/>
                  </a:lnTo>
                  <a:lnTo>
                    <a:pt x="4135996" y="240804"/>
                  </a:lnTo>
                  <a:lnTo>
                    <a:pt x="4139476" y="253606"/>
                  </a:lnTo>
                  <a:lnTo>
                    <a:pt x="4152989" y="252476"/>
                  </a:lnTo>
                  <a:lnTo>
                    <a:pt x="4165142" y="249961"/>
                  </a:lnTo>
                  <a:lnTo>
                    <a:pt x="4175468" y="245579"/>
                  </a:lnTo>
                  <a:lnTo>
                    <a:pt x="4183494" y="238861"/>
                  </a:lnTo>
                  <a:close/>
                </a:path>
                <a:path extrusionOk="0" h="328295" w="8278495">
                  <a:moveTo>
                    <a:pt x="4221327" y="252171"/>
                  </a:moveTo>
                  <a:lnTo>
                    <a:pt x="4220311" y="246456"/>
                  </a:lnTo>
                  <a:lnTo>
                    <a:pt x="4218521" y="246595"/>
                  </a:lnTo>
                  <a:lnTo>
                    <a:pt x="4212183" y="246595"/>
                  </a:lnTo>
                  <a:lnTo>
                    <a:pt x="4198023" y="238810"/>
                  </a:lnTo>
                  <a:lnTo>
                    <a:pt x="4192473" y="238810"/>
                  </a:lnTo>
                  <a:lnTo>
                    <a:pt x="4190962" y="238861"/>
                  </a:lnTo>
                  <a:lnTo>
                    <a:pt x="4188968" y="246278"/>
                  </a:lnTo>
                  <a:lnTo>
                    <a:pt x="4191787" y="251409"/>
                  </a:lnTo>
                  <a:lnTo>
                    <a:pt x="4197756" y="254393"/>
                  </a:lnTo>
                  <a:lnTo>
                    <a:pt x="4205249" y="255358"/>
                  </a:lnTo>
                  <a:lnTo>
                    <a:pt x="4213403" y="255358"/>
                  </a:lnTo>
                  <a:lnTo>
                    <a:pt x="4221327" y="252171"/>
                  </a:lnTo>
                  <a:close/>
                </a:path>
                <a:path extrusionOk="0" h="328295" w="8278495">
                  <a:moveTo>
                    <a:pt x="4247616" y="227317"/>
                  </a:moveTo>
                  <a:lnTo>
                    <a:pt x="4245597" y="220560"/>
                  </a:lnTo>
                  <a:lnTo>
                    <a:pt x="4235259" y="216509"/>
                  </a:lnTo>
                  <a:lnTo>
                    <a:pt x="4232478" y="231482"/>
                  </a:lnTo>
                  <a:lnTo>
                    <a:pt x="4235437" y="236474"/>
                  </a:lnTo>
                  <a:lnTo>
                    <a:pt x="4239158" y="236474"/>
                  </a:lnTo>
                  <a:lnTo>
                    <a:pt x="4244429" y="233667"/>
                  </a:lnTo>
                  <a:lnTo>
                    <a:pt x="4247616" y="227317"/>
                  </a:lnTo>
                  <a:close/>
                </a:path>
                <a:path extrusionOk="0" h="328295" w="8278495">
                  <a:moveTo>
                    <a:pt x="4282249" y="39420"/>
                  </a:moveTo>
                  <a:lnTo>
                    <a:pt x="4272064" y="31330"/>
                  </a:lnTo>
                  <a:lnTo>
                    <a:pt x="4266590" y="42621"/>
                  </a:lnTo>
                  <a:lnTo>
                    <a:pt x="4255414" y="64706"/>
                  </a:lnTo>
                  <a:lnTo>
                    <a:pt x="4249915" y="76047"/>
                  </a:lnTo>
                  <a:lnTo>
                    <a:pt x="4251833" y="76225"/>
                  </a:lnTo>
                  <a:lnTo>
                    <a:pt x="4252773" y="76225"/>
                  </a:lnTo>
                  <a:lnTo>
                    <a:pt x="4269473" y="69570"/>
                  </a:lnTo>
                  <a:lnTo>
                    <a:pt x="4280344" y="54737"/>
                  </a:lnTo>
                  <a:lnTo>
                    <a:pt x="4282249" y="39420"/>
                  </a:lnTo>
                  <a:close/>
                </a:path>
                <a:path extrusionOk="0" h="328295" w="8278495">
                  <a:moveTo>
                    <a:pt x="4286821" y="246468"/>
                  </a:moveTo>
                  <a:lnTo>
                    <a:pt x="4281576" y="242595"/>
                  </a:lnTo>
                  <a:lnTo>
                    <a:pt x="4277157" y="241134"/>
                  </a:lnTo>
                  <a:lnTo>
                    <a:pt x="4273651" y="241134"/>
                  </a:lnTo>
                  <a:lnTo>
                    <a:pt x="4268241" y="241134"/>
                  </a:lnTo>
                  <a:lnTo>
                    <a:pt x="4265015" y="244614"/>
                  </a:lnTo>
                  <a:lnTo>
                    <a:pt x="4263555" y="251561"/>
                  </a:lnTo>
                  <a:lnTo>
                    <a:pt x="4265333" y="255028"/>
                  </a:lnTo>
                  <a:lnTo>
                    <a:pt x="4273677" y="255028"/>
                  </a:lnTo>
                  <a:lnTo>
                    <a:pt x="4279239" y="252780"/>
                  </a:lnTo>
                  <a:lnTo>
                    <a:pt x="4286821" y="246468"/>
                  </a:lnTo>
                  <a:close/>
                </a:path>
                <a:path extrusionOk="0" h="328295" w="8278495">
                  <a:moveTo>
                    <a:pt x="4325645" y="61683"/>
                  </a:moveTo>
                  <a:lnTo>
                    <a:pt x="4322623" y="52019"/>
                  </a:lnTo>
                  <a:lnTo>
                    <a:pt x="4315003" y="52019"/>
                  </a:lnTo>
                  <a:lnTo>
                    <a:pt x="4313237" y="52019"/>
                  </a:lnTo>
                  <a:lnTo>
                    <a:pt x="4311218" y="52539"/>
                  </a:lnTo>
                  <a:lnTo>
                    <a:pt x="4308945" y="53695"/>
                  </a:lnTo>
                  <a:lnTo>
                    <a:pt x="4304347" y="61620"/>
                  </a:lnTo>
                  <a:lnTo>
                    <a:pt x="4300740" y="74383"/>
                  </a:lnTo>
                  <a:lnTo>
                    <a:pt x="4301604" y="86271"/>
                  </a:lnTo>
                  <a:lnTo>
                    <a:pt x="4310418" y="91503"/>
                  </a:lnTo>
                  <a:lnTo>
                    <a:pt x="4312069" y="91503"/>
                  </a:lnTo>
                  <a:lnTo>
                    <a:pt x="4313961" y="91249"/>
                  </a:lnTo>
                  <a:lnTo>
                    <a:pt x="4316120" y="90678"/>
                  </a:lnTo>
                  <a:lnTo>
                    <a:pt x="4321810" y="90703"/>
                  </a:lnTo>
                  <a:lnTo>
                    <a:pt x="4325239" y="81026"/>
                  </a:lnTo>
                  <a:lnTo>
                    <a:pt x="4325645" y="61683"/>
                  </a:lnTo>
                  <a:close/>
                </a:path>
                <a:path extrusionOk="0" h="328295" w="8278495">
                  <a:moveTo>
                    <a:pt x="4330839" y="246456"/>
                  </a:moveTo>
                  <a:lnTo>
                    <a:pt x="4329595" y="236613"/>
                  </a:lnTo>
                  <a:lnTo>
                    <a:pt x="4326941" y="228168"/>
                  </a:lnTo>
                  <a:lnTo>
                    <a:pt x="4322559" y="221373"/>
                  </a:lnTo>
                  <a:lnTo>
                    <a:pt x="4316120" y="216509"/>
                  </a:lnTo>
                  <a:lnTo>
                    <a:pt x="4316171" y="226326"/>
                  </a:lnTo>
                  <a:lnTo>
                    <a:pt x="4315765" y="236524"/>
                  </a:lnTo>
                  <a:lnTo>
                    <a:pt x="4317479" y="244538"/>
                  </a:lnTo>
                  <a:lnTo>
                    <a:pt x="4323931" y="247777"/>
                  </a:lnTo>
                  <a:lnTo>
                    <a:pt x="4325798" y="247777"/>
                  </a:lnTo>
                  <a:lnTo>
                    <a:pt x="4328071" y="247370"/>
                  </a:lnTo>
                  <a:lnTo>
                    <a:pt x="4330839" y="246456"/>
                  </a:lnTo>
                  <a:close/>
                </a:path>
                <a:path extrusionOk="0" h="328295" w="8278495">
                  <a:moveTo>
                    <a:pt x="4353001" y="61290"/>
                  </a:moveTo>
                  <a:lnTo>
                    <a:pt x="4338332" y="61290"/>
                  </a:lnTo>
                  <a:lnTo>
                    <a:pt x="4338332" y="76034"/>
                  </a:lnTo>
                  <a:lnTo>
                    <a:pt x="4353001" y="76034"/>
                  </a:lnTo>
                  <a:lnTo>
                    <a:pt x="4353001" y="61290"/>
                  </a:lnTo>
                  <a:close/>
                </a:path>
                <a:path extrusionOk="0" h="328295" w="8278495">
                  <a:moveTo>
                    <a:pt x="4437634" y="71094"/>
                  </a:moveTo>
                  <a:lnTo>
                    <a:pt x="4436453" y="63169"/>
                  </a:lnTo>
                  <a:lnTo>
                    <a:pt x="4433405" y="59601"/>
                  </a:lnTo>
                  <a:lnTo>
                    <a:pt x="4431665" y="59601"/>
                  </a:lnTo>
                  <a:lnTo>
                    <a:pt x="4429417" y="62026"/>
                  </a:lnTo>
                  <a:lnTo>
                    <a:pt x="4426661" y="68440"/>
                  </a:lnTo>
                  <a:lnTo>
                    <a:pt x="4424680" y="72567"/>
                  </a:lnTo>
                  <a:lnTo>
                    <a:pt x="4429455" y="83350"/>
                  </a:lnTo>
                  <a:lnTo>
                    <a:pt x="4434002" y="83337"/>
                  </a:lnTo>
                  <a:lnTo>
                    <a:pt x="4434141" y="83312"/>
                  </a:lnTo>
                  <a:lnTo>
                    <a:pt x="4436872" y="79197"/>
                  </a:lnTo>
                  <a:lnTo>
                    <a:pt x="4437634" y="71094"/>
                  </a:lnTo>
                  <a:close/>
                </a:path>
                <a:path extrusionOk="0" h="328295" w="8278495">
                  <a:moveTo>
                    <a:pt x="4522406" y="179641"/>
                  </a:moveTo>
                  <a:lnTo>
                    <a:pt x="4518799" y="177888"/>
                  </a:lnTo>
                  <a:lnTo>
                    <a:pt x="4515104" y="177139"/>
                  </a:lnTo>
                  <a:lnTo>
                    <a:pt x="4511599" y="177139"/>
                  </a:lnTo>
                  <a:lnTo>
                    <a:pt x="4500156" y="179959"/>
                  </a:lnTo>
                  <a:lnTo>
                    <a:pt x="4492764" y="186702"/>
                  </a:lnTo>
                  <a:lnTo>
                    <a:pt x="4491964" y="194818"/>
                  </a:lnTo>
                  <a:lnTo>
                    <a:pt x="4500308" y="201764"/>
                  </a:lnTo>
                  <a:lnTo>
                    <a:pt x="4504448" y="194919"/>
                  </a:lnTo>
                  <a:lnTo>
                    <a:pt x="4512551" y="191947"/>
                  </a:lnTo>
                  <a:lnTo>
                    <a:pt x="4520044" y="188366"/>
                  </a:lnTo>
                  <a:lnTo>
                    <a:pt x="4522406" y="179641"/>
                  </a:lnTo>
                  <a:close/>
                </a:path>
                <a:path extrusionOk="0" h="328295" w="8278495">
                  <a:moveTo>
                    <a:pt x="4927524" y="98285"/>
                  </a:moveTo>
                  <a:lnTo>
                    <a:pt x="4916665" y="101625"/>
                  </a:lnTo>
                  <a:lnTo>
                    <a:pt x="4912957" y="90678"/>
                  </a:lnTo>
                  <a:lnTo>
                    <a:pt x="4900142" y="93218"/>
                  </a:lnTo>
                  <a:lnTo>
                    <a:pt x="4889741" y="97332"/>
                  </a:lnTo>
                  <a:lnTo>
                    <a:pt x="4885410" y="103695"/>
                  </a:lnTo>
                  <a:lnTo>
                    <a:pt x="4890795" y="113042"/>
                  </a:lnTo>
                  <a:lnTo>
                    <a:pt x="4901717" y="116725"/>
                  </a:lnTo>
                  <a:lnTo>
                    <a:pt x="4898301" y="127787"/>
                  </a:lnTo>
                  <a:lnTo>
                    <a:pt x="4927524" y="127787"/>
                  </a:lnTo>
                  <a:lnTo>
                    <a:pt x="4927524" y="98285"/>
                  </a:lnTo>
                  <a:close/>
                </a:path>
                <a:path extrusionOk="0" h="328295" w="8278495">
                  <a:moveTo>
                    <a:pt x="4978603" y="226161"/>
                  </a:moveTo>
                  <a:lnTo>
                    <a:pt x="4976901" y="222834"/>
                  </a:lnTo>
                  <a:lnTo>
                    <a:pt x="4971415" y="222834"/>
                  </a:lnTo>
                  <a:lnTo>
                    <a:pt x="4966894" y="222834"/>
                  </a:lnTo>
                  <a:lnTo>
                    <a:pt x="4959807" y="225094"/>
                  </a:lnTo>
                  <a:lnTo>
                    <a:pt x="4949736" y="231495"/>
                  </a:lnTo>
                  <a:lnTo>
                    <a:pt x="4955540" y="234861"/>
                  </a:lnTo>
                  <a:lnTo>
                    <a:pt x="4960620" y="236143"/>
                  </a:lnTo>
                  <a:lnTo>
                    <a:pt x="4971529" y="236143"/>
                  </a:lnTo>
                  <a:lnTo>
                    <a:pt x="4975923" y="232816"/>
                  </a:lnTo>
                  <a:lnTo>
                    <a:pt x="4978603" y="226161"/>
                  </a:lnTo>
                  <a:close/>
                </a:path>
                <a:path extrusionOk="0" h="328295" w="8278495">
                  <a:moveTo>
                    <a:pt x="5104295" y="24193"/>
                  </a:moveTo>
                  <a:lnTo>
                    <a:pt x="5102669" y="24041"/>
                  </a:lnTo>
                  <a:lnTo>
                    <a:pt x="5101895" y="24041"/>
                  </a:lnTo>
                  <a:lnTo>
                    <a:pt x="5089271" y="29654"/>
                  </a:lnTo>
                  <a:lnTo>
                    <a:pt x="5083454" y="42125"/>
                  </a:lnTo>
                  <a:lnTo>
                    <a:pt x="5085651" y="54864"/>
                  </a:lnTo>
                  <a:lnTo>
                    <a:pt x="5097056" y="61302"/>
                  </a:lnTo>
                  <a:lnTo>
                    <a:pt x="5096230" y="49276"/>
                  </a:lnTo>
                  <a:lnTo>
                    <a:pt x="5097411" y="39293"/>
                  </a:lnTo>
                  <a:lnTo>
                    <a:pt x="5100218" y="31026"/>
                  </a:lnTo>
                  <a:lnTo>
                    <a:pt x="5104295" y="24193"/>
                  </a:lnTo>
                  <a:close/>
                </a:path>
                <a:path extrusionOk="0" h="328295" w="8278495">
                  <a:moveTo>
                    <a:pt x="5192877" y="105422"/>
                  </a:moveTo>
                  <a:lnTo>
                    <a:pt x="5187708" y="105791"/>
                  </a:lnTo>
                  <a:lnTo>
                    <a:pt x="5182628" y="106045"/>
                  </a:lnTo>
                  <a:lnTo>
                    <a:pt x="5177815" y="106045"/>
                  </a:lnTo>
                  <a:lnTo>
                    <a:pt x="5168900" y="105689"/>
                  </a:lnTo>
                  <a:lnTo>
                    <a:pt x="5160873" y="104432"/>
                  </a:lnTo>
                  <a:lnTo>
                    <a:pt x="5154003" y="102057"/>
                  </a:lnTo>
                  <a:lnTo>
                    <a:pt x="5148542" y="98285"/>
                  </a:lnTo>
                  <a:lnTo>
                    <a:pt x="5146903" y="110693"/>
                  </a:lnTo>
                  <a:lnTo>
                    <a:pt x="5149913" y="119100"/>
                  </a:lnTo>
                  <a:lnTo>
                    <a:pt x="5156263" y="123888"/>
                  </a:lnTo>
                  <a:lnTo>
                    <a:pt x="5164658" y="125412"/>
                  </a:lnTo>
                  <a:lnTo>
                    <a:pt x="5173916" y="123977"/>
                  </a:lnTo>
                  <a:lnTo>
                    <a:pt x="5182603" y="119926"/>
                  </a:lnTo>
                  <a:lnTo>
                    <a:pt x="5189372" y="113614"/>
                  </a:lnTo>
                  <a:lnTo>
                    <a:pt x="5192877" y="105422"/>
                  </a:lnTo>
                  <a:close/>
                </a:path>
                <a:path extrusionOk="0" h="328295" w="8278495">
                  <a:moveTo>
                    <a:pt x="5200015" y="157289"/>
                  </a:moveTo>
                  <a:lnTo>
                    <a:pt x="5191226" y="157797"/>
                  </a:lnTo>
                  <a:lnTo>
                    <a:pt x="5183352" y="159219"/>
                  </a:lnTo>
                  <a:lnTo>
                    <a:pt x="5178272" y="163449"/>
                  </a:lnTo>
                  <a:lnTo>
                    <a:pt x="5177891" y="172389"/>
                  </a:lnTo>
                  <a:lnTo>
                    <a:pt x="5178603" y="172389"/>
                  </a:lnTo>
                  <a:lnTo>
                    <a:pt x="5186667" y="171310"/>
                  </a:lnTo>
                  <a:lnTo>
                    <a:pt x="5192738" y="168262"/>
                  </a:lnTo>
                  <a:lnTo>
                    <a:pt x="5197094" y="163512"/>
                  </a:lnTo>
                  <a:lnTo>
                    <a:pt x="5200015" y="157289"/>
                  </a:lnTo>
                  <a:close/>
                </a:path>
                <a:path extrusionOk="0" h="328295" w="8278495">
                  <a:moveTo>
                    <a:pt x="5598007" y="194386"/>
                  </a:moveTo>
                  <a:lnTo>
                    <a:pt x="5596344" y="183146"/>
                  </a:lnTo>
                  <a:lnTo>
                    <a:pt x="5589359" y="177165"/>
                  </a:lnTo>
                  <a:lnTo>
                    <a:pt x="5579300" y="174294"/>
                  </a:lnTo>
                  <a:lnTo>
                    <a:pt x="5568404" y="172377"/>
                  </a:lnTo>
                  <a:lnTo>
                    <a:pt x="5568950" y="182854"/>
                  </a:lnTo>
                  <a:lnTo>
                    <a:pt x="5572963" y="189826"/>
                  </a:lnTo>
                  <a:lnTo>
                    <a:pt x="5580050" y="193713"/>
                  </a:lnTo>
                  <a:lnTo>
                    <a:pt x="5589841" y="194906"/>
                  </a:lnTo>
                  <a:lnTo>
                    <a:pt x="5592394" y="194906"/>
                  </a:lnTo>
                  <a:lnTo>
                    <a:pt x="5595124" y="194729"/>
                  </a:lnTo>
                  <a:lnTo>
                    <a:pt x="5598007" y="194386"/>
                  </a:lnTo>
                  <a:close/>
                </a:path>
                <a:path extrusionOk="0" h="328295" w="8278495">
                  <a:moveTo>
                    <a:pt x="5862980" y="283464"/>
                  </a:moveTo>
                  <a:lnTo>
                    <a:pt x="5848388" y="283464"/>
                  </a:lnTo>
                  <a:lnTo>
                    <a:pt x="5848388" y="290715"/>
                  </a:lnTo>
                  <a:lnTo>
                    <a:pt x="5842584" y="292100"/>
                  </a:lnTo>
                  <a:lnTo>
                    <a:pt x="5840857" y="298208"/>
                  </a:lnTo>
                  <a:lnTo>
                    <a:pt x="5849658" y="297726"/>
                  </a:lnTo>
                  <a:lnTo>
                    <a:pt x="5857545" y="296367"/>
                  </a:lnTo>
                  <a:lnTo>
                    <a:pt x="5862612" y="292252"/>
                  </a:lnTo>
                  <a:lnTo>
                    <a:pt x="5862980" y="283464"/>
                  </a:lnTo>
                  <a:close/>
                </a:path>
                <a:path extrusionOk="0" h="328295" w="8278495">
                  <a:moveTo>
                    <a:pt x="5905589" y="280568"/>
                  </a:moveTo>
                  <a:lnTo>
                    <a:pt x="5899836" y="275971"/>
                  </a:lnTo>
                  <a:lnTo>
                    <a:pt x="5897651" y="282333"/>
                  </a:lnTo>
                  <a:lnTo>
                    <a:pt x="5894654" y="288302"/>
                  </a:lnTo>
                  <a:lnTo>
                    <a:pt x="5894248" y="293674"/>
                  </a:lnTo>
                  <a:lnTo>
                    <a:pt x="5899836" y="298208"/>
                  </a:lnTo>
                  <a:lnTo>
                    <a:pt x="5902198" y="291871"/>
                  </a:lnTo>
                  <a:lnTo>
                    <a:pt x="5905246" y="285927"/>
                  </a:lnTo>
                  <a:lnTo>
                    <a:pt x="5905589" y="280568"/>
                  </a:lnTo>
                  <a:close/>
                </a:path>
                <a:path extrusionOk="0" h="328295" w="8278495">
                  <a:moveTo>
                    <a:pt x="6158052" y="281965"/>
                  </a:moveTo>
                  <a:lnTo>
                    <a:pt x="6157684" y="261226"/>
                  </a:lnTo>
                  <a:lnTo>
                    <a:pt x="6135471" y="261226"/>
                  </a:lnTo>
                  <a:lnTo>
                    <a:pt x="6136500" y="276974"/>
                  </a:lnTo>
                  <a:lnTo>
                    <a:pt x="6134379" y="289547"/>
                  </a:lnTo>
                  <a:lnTo>
                    <a:pt x="6131026" y="300901"/>
                  </a:lnTo>
                  <a:lnTo>
                    <a:pt x="6128334" y="312953"/>
                  </a:lnTo>
                  <a:lnTo>
                    <a:pt x="6144590" y="309003"/>
                  </a:lnTo>
                  <a:lnTo>
                    <a:pt x="6154090" y="298284"/>
                  </a:lnTo>
                  <a:lnTo>
                    <a:pt x="6158052" y="281965"/>
                  </a:lnTo>
                  <a:close/>
                </a:path>
                <a:path extrusionOk="0" h="328295" w="8278495">
                  <a:moveTo>
                    <a:pt x="6164097" y="211048"/>
                  </a:moveTo>
                  <a:lnTo>
                    <a:pt x="6160782" y="201764"/>
                  </a:lnTo>
                  <a:lnTo>
                    <a:pt x="6150800" y="201764"/>
                  </a:lnTo>
                  <a:lnTo>
                    <a:pt x="6150432" y="201764"/>
                  </a:lnTo>
                  <a:lnTo>
                    <a:pt x="6151130" y="213588"/>
                  </a:lnTo>
                  <a:lnTo>
                    <a:pt x="6149949" y="223507"/>
                  </a:lnTo>
                  <a:lnTo>
                    <a:pt x="6147130" y="231838"/>
                  </a:lnTo>
                  <a:lnTo>
                    <a:pt x="6142939" y="238861"/>
                  </a:lnTo>
                  <a:lnTo>
                    <a:pt x="6143866" y="238887"/>
                  </a:lnTo>
                  <a:lnTo>
                    <a:pt x="6150775" y="237286"/>
                  </a:lnTo>
                  <a:lnTo>
                    <a:pt x="6156274" y="233083"/>
                  </a:lnTo>
                  <a:lnTo>
                    <a:pt x="6160198" y="227139"/>
                  </a:lnTo>
                  <a:lnTo>
                    <a:pt x="6162395" y="220332"/>
                  </a:lnTo>
                  <a:lnTo>
                    <a:pt x="6164097" y="211048"/>
                  </a:lnTo>
                  <a:close/>
                </a:path>
                <a:path extrusionOk="0" h="328295" w="8278495">
                  <a:moveTo>
                    <a:pt x="6188519" y="117703"/>
                  </a:moveTo>
                  <a:lnTo>
                    <a:pt x="6185281" y="111277"/>
                  </a:lnTo>
                  <a:lnTo>
                    <a:pt x="6178791" y="111277"/>
                  </a:lnTo>
                  <a:lnTo>
                    <a:pt x="6176911" y="111277"/>
                  </a:lnTo>
                  <a:lnTo>
                    <a:pt x="6174765" y="111810"/>
                  </a:lnTo>
                  <a:lnTo>
                    <a:pt x="6172339" y="113042"/>
                  </a:lnTo>
                  <a:lnTo>
                    <a:pt x="6172339" y="135280"/>
                  </a:lnTo>
                  <a:lnTo>
                    <a:pt x="6174714" y="136461"/>
                  </a:lnTo>
                  <a:lnTo>
                    <a:pt x="6176835" y="136982"/>
                  </a:lnTo>
                  <a:lnTo>
                    <a:pt x="6185205" y="136982"/>
                  </a:lnTo>
                  <a:lnTo>
                    <a:pt x="6188481" y="130556"/>
                  </a:lnTo>
                  <a:lnTo>
                    <a:pt x="6188519" y="117703"/>
                  </a:lnTo>
                  <a:close/>
                </a:path>
                <a:path extrusionOk="0" h="328295" w="8278495">
                  <a:moveTo>
                    <a:pt x="6371806" y="145834"/>
                  </a:moveTo>
                  <a:lnTo>
                    <a:pt x="6369685" y="136918"/>
                  </a:lnTo>
                  <a:lnTo>
                    <a:pt x="6364681" y="130810"/>
                  </a:lnTo>
                  <a:lnTo>
                    <a:pt x="6356451" y="127787"/>
                  </a:lnTo>
                  <a:lnTo>
                    <a:pt x="6356528" y="138912"/>
                  </a:lnTo>
                  <a:lnTo>
                    <a:pt x="6351308" y="144703"/>
                  </a:lnTo>
                  <a:lnTo>
                    <a:pt x="6344996" y="149402"/>
                  </a:lnTo>
                  <a:lnTo>
                    <a:pt x="6341783" y="157276"/>
                  </a:lnTo>
                  <a:lnTo>
                    <a:pt x="6371374" y="157276"/>
                  </a:lnTo>
                  <a:lnTo>
                    <a:pt x="6371806" y="145834"/>
                  </a:lnTo>
                  <a:close/>
                </a:path>
                <a:path extrusionOk="0" h="328295" w="8278495">
                  <a:moveTo>
                    <a:pt x="6386131" y="83312"/>
                  </a:moveTo>
                  <a:lnTo>
                    <a:pt x="6356451" y="83312"/>
                  </a:lnTo>
                  <a:lnTo>
                    <a:pt x="6357874" y="93040"/>
                  </a:lnTo>
                  <a:lnTo>
                    <a:pt x="6360617" y="101460"/>
                  </a:lnTo>
                  <a:lnTo>
                    <a:pt x="6364999" y="108229"/>
                  </a:lnTo>
                  <a:lnTo>
                    <a:pt x="6371374" y="113042"/>
                  </a:lnTo>
                  <a:lnTo>
                    <a:pt x="6371361" y="101917"/>
                  </a:lnTo>
                  <a:lnTo>
                    <a:pt x="6376619" y="96100"/>
                  </a:lnTo>
                  <a:lnTo>
                    <a:pt x="6382944" y="91325"/>
                  </a:lnTo>
                  <a:lnTo>
                    <a:pt x="6386131" y="83312"/>
                  </a:lnTo>
                  <a:close/>
                </a:path>
                <a:path extrusionOk="0" h="328295" w="8278495">
                  <a:moveTo>
                    <a:pt x="6437630" y="61302"/>
                  </a:moveTo>
                  <a:lnTo>
                    <a:pt x="6436842" y="52857"/>
                  </a:lnTo>
                  <a:lnTo>
                    <a:pt x="6433858" y="46532"/>
                  </a:lnTo>
                  <a:lnTo>
                    <a:pt x="6429083" y="41998"/>
                  </a:lnTo>
                  <a:lnTo>
                    <a:pt x="6422911" y="38938"/>
                  </a:lnTo>
                  <a:lnTo>
                    <a:pt x="6417665" y="46520"/>
                  </a:lnTo>
                  <a:lnTo>
                    <a:pt x="6416180" y="54229"/>
                  </a:lnTo>
                  <a:lnTo>
                    <a:pt x="6419367" y="60210"/>
                  </a:lnTo>
                  <a:lnTo>
                    <a:pt x="6428143" y="62623"/>
                  </a:lnTo>
                  <a:lnTo>
                    <a:pt x="6430797" y="62623"/>
                  </a:lnTo>
                  <a:lnTo>
                    <a:pt x="6433947" y="62204"/>
                  </a:lnTo>
                  <a:lnTo>
                    <a:pt x="6437630" y="61302"/>
                  </a:lnTo>
                  <a:close/>
                </a:path>
                <a:path extrusionOk="0" h="328295" w="8278495">
                  <a:moveTo>
                    <a:pt x="6518745" y="53708"/>
                  </a:moveTo>
                  <a:lnTo>
                    <a:pt x="6518046" y="44970"/>
                  </a:lnTo>
                  <a:lnTo>
                    <a:pt x="6514655" y="35179"/>
                  </a:lnTo>
                  <a:lnTo>
                    <a:pt x="6509537" y="27190"/>
                  </a:lnTo>
                  <a:lnTo>
                    <a:pt x="6503695" y="23888"/>
                  </a:lnTo>
                  <a:lnTo>
                    <a:pt x="6501143" y="23888"/>
                  </a:lnTo>
                  <a:lnTo>
                    <a:pt x="6498666" y="26022"/>
                  </a:lnTo>
                  <a:lnTo>
                    <a:pt x="6496621" y="31330"/>
                  </a:lnTo>
                  <a:lnTo>
                    <a:pt x="6497891" y="31178"/>
                  </a:lnTo>
                  <a:lnTo>
                    <a:pt x="6504508" y="31178"/>
                  </a:lnTo>
                  <a:lnTo>
                    <a:pt x="6504241" y="55943"/>
                  </a:lnTo>
                  <a:lnTo>
                    <a:pt x="6512433" y="55943"/>
                  </a:lnTo>
                  <a:lnTo>
                    <a:pt x="6515151" y="55270"/>
                  </a:lnTo>
                  <a:lnTo>
                    <a:pt x="6518745" y="53708"/>
                  </a:lnTo>
                  <a:close/>
                </a:path>
                <a:path extrusionOk="0" h="328295" w="8278495">
                  <a:moveTo>
                    <a:pt x="6607111" y="1841"/>
                  </a:moveTo>
                  <a:lnTo>
                    <a:pt x="6584899" y="1841"/>
                  </a:lnTo>
                  <a:lnTo>
                    <a:pt x="6584899" y="24193"/>
                  </a:lnTo>
                  <a:lnTo>
                    <a:pt x="6587033" y="24726"/>
                  </a:lnTo>
                  <a:lnTo>
                    <a:pt x="6588874" y="24968"/>
                  </a:lnTo>
                  <a:lnTo>
                    <a:pt x="6590474" y="24968"/>
                  </a:lnTo>
                  <a:lnTo>
                    <a:pt x="6597713" y="22237"/>
                  </a:lnTo>
                  <a:lnTo>
                    <a:pt x="6601180" y="15760"/>
                  </a:lnTo>
                  <a:lnTo>
                    <a:pt x="6603454" y="8102"/>
                  </a:lnTo>
                  <a:lnTo>
                    <a:pt x="6607111" y="1841"/>
                  </a:lnTo>
                  <a:close/>
                </a:path>
                <a:path extrusionOk="0" h="328295" w="8278495">
                  <a:moveTo>
                    <a:pt x="6643916" y="179641"/>
                  </a:moveTo>
                  <a:lnTo>
                    <a:pt x="6640017" y="169202"/>
                  </a:lnTo>
                  <a:lnTo>
                    <a:pt x="6635318" y="165696"/>
                  </a:lnTo>
                  <a:lnTo>
                    <a:pt x="6631622" y="165696"/>
                  </a:lnTo>
                  <a:lnTo>
                    <a:pt x="6627825" y="165696"/>
                  </a:lnTo>
                  <a:lnTo>
                    <a:pt x="6625082" y="169379"/>
                  </a:lnTo>
                  <a:lnTo>
                    <a:pt x="6625501" y="176745"/>
                  </a:lnTo>
                  <a:lnTo>
                    <a:pt x="6628676" y="180428"/>
                  </a:lnTo>
                  <a:lnTo>
                    <a:pt x="6638785" y="180428"/>
                  </a:lnTo>
                  <a:lnTo>
                    <a:pt x="6641173" y="180187"/>
                  </a:lnTo>
                  <a:lnTo>
                    <a:pt x="6643916" y="179641"/>
                  </a:lnTo>
                  <a:close/>
                </a:path>
                <a:path extrusionOk="0" h="328295" w="8278495">
                  <a:moveTo>
                    <a:pt x="6710108" y="61302"/>
                  </a:moveTo>
                  <a:lnTo>
                    <a:pt x="6705257" y="56845"/>
                  </a:lnTo>
                  <a:lnTo>
                    <a:pt x="6701447" y="55181"/>
                  </a:lnTo>
                  <a:lnTo>
                    <a:pt x="6698640" y="55181"/>
                  </a:lnTo>
                  <a:lnTo>
                    <a:pt x="6694500" y="55181"/>
                  </a:lnTo>
                  <a:lnTo>
                    <a:pt x="6692519" y="58788"/>
                  </a:lnTo>
                  <a:lnTo>
                    <a:pt x="6692481" y="66001"/>
                  </a:lnTo>
                  <a:lnTo>
                    <a:pt x="6694437" y="69608"/>
                  </a:lnTo>
                  <a:lnTo>
                    <a:pt x="6701104" y="69608"/>
                  </a:lnTo>
                  <a:lnTo>
                    <a:pt x="6705105" y="67411"/>
                  </a:lnTo>
                  <a:lnTo>
                    <a:pt x="6710108" y="61302"/>
                  </a:lnTo>
                  <a:close/>
                </a:path>
                <a:path extrusionOk="0" h="328295" w="8278495">
                  <a:moveTo>
                    <a:pt x="6828117" y="164884"/>
                  </a:moveTo>
                  <a:lnTo>
                    <a:pt x="6815734" y="167182"/>
                  </a:lnTo>
                  <a:lnTo>
                    <a:pt x="6806679" y="172859"/>
                  </a:lnTo>
                  <a:lnTo>
                    <a:pt x="6800926" y="181914"/>
                  </a:lnTo>
                  <a:lnTo>
                    <a:pt x="6798424" y="194386"/>
                  </a:lnTo>
                  <a:lnTo>
                    <a:pt x="6810972" y="192036"/>
                  </a:lnTo>
                  <a:lnTo>
                    <a:pt x="6820078" y="186334"/>
                  </a:lnTo>
                  <a:lnTo>
                    <a:pt x="6825780" y="177292"/>
                  </a:lnTo>
                  <a:lnTo>
                    <a:pt x="6828117" y="164884"/>
                  </a:lnTo>
                  <a:close/>
                </a:path>
                <a:path extrusionOk="0" h="328295" w="8278495">
                  <a:moveTo>
                    <a:pt x="6851421" y="77203"/>
                  </a:moveTo>
                  <a:lnTo>
                    <a:pt x="6842760" y="76047"/>
                  </a:lnTo>
                  <a:lnTo>
                    <a:pt x="6842011" y="85636"/>
                  </a:lnTo>
                  <a:lnTo>
                    <a:pt x="6839293" y="88328"/>
                  </a:lnTo>
                  <a:lnTo>
                    <a:pt x="6833502" y="88328"/>
                  </a:lnTo>
                  <a:lnTo>
                    <a:pt x="6822986" y="83997"/>
                  </a:lnTo>
                  <a:lnTo>
                    <a:pt x="6817639" y="83997"/>
                  </a:lnTo>
                  <a:lnTo>
                    <a:pt x="6815074" y="85585"/>
                  </a:lnTo>
                  <a:lnTo>
                    <a:pt x="6813397" y="90690"/>
                  </a:lnTo>
                  <a:lnTo>
                    <a:pt x="6818833" y="94107"/>
                  </a:lnTo>
                  <a:lnTo>
                    <a:pt x="6824993" y="96723"/>
                  </a:lnTo>
                  <a:lnTo>
                    <a:pt x="6832079" y="98399"/>
                  </a:lnTo>
                  <a:lnTo>
                    <a:pt x="6840258" y="98996"/>
                  </a:lnTo>
                  <a:lnTo>
                    <a:pt x="6843331" y="98996"/>
                  </a:lnTo>
                  <a:lnTo>
                    <a:pt x="6846633" y="98767"/>
                  </a:lnTo>
                  <a:lnTo>
                    <a:pt x="6850215" y="98285"/>
                  </a:lnTo>
                  <a:lnTo>
                    <a:pt x="6849097" y="89179"/>
                  </a:lnTo>
                  <a:lnTo>
                    <a:pt x="6851421" y="77203"/>
                  </a:lnTo>
                  <a:close/>
                </a:path>
                <a:path extrusionOk="0" h="328295" w="8278495">
                  <a:moveTo>
                    <a:pt x="7599159" y="42100"/>
                  </a:moveTo>
                  <a:lnTo>
                    <a:pt x="7597153" y="35344"/>
                  </a:lnTo>
                  <a:lnTo>
                    <a:pt x="7586815" y="31330"/>
                  </a:lnTo>
                  <a:lnTo>
                    <a:pt x="7584033" y="46278"/>
                  </a:lnTo>
                  <a:lnTo>
                    <a:pt x="7586967" y="51269"/>
                  </a:lnTo>
                  <a:lnTo>
                    <a:pt x="7590688" y="51269"/>
                  </a:lnTo>
                  <a:lnTo>
                    <a:pt x="7595959" y="48450"/>
                  </a:lnTo>
                  <a:lnTo>
                    <a:pt x="7599159" y="42100"/>
                  </a:lnTo>
                  <a:close/>
                </a:path>
                <a:path extrusionOk="0" h="328295" w="8278495">
                  <a:moveTo>
                    <a:pt x="7866494" y="209372"/>
                  </a:moveTo>
                  <a:lnTo>
                    <a:pt x="7861224" y="207213"/>
                  </a:lnTo>
                  <a:lnTo>
                    <a:pt x="7858531" y="202526"/>
                  </a:lnTo>
                  <a:lnTo>
                    <a:pt x="7856156" y="197523"/>
                  </a:lnTo>
                  <a:lnTo>
                    <a:pt x="7851838" y="194386"/>
                  </a:lnTo>
                  <a:lnTo>
                    <a:pt x="7849819" y="202577"/>
                  </a:lnTo>
                  <a:lnTo>
                    <a:pt x="7851546" y="210185"/>
                  </a:lnTo>
                  <a:lnTo>
                    <a:pt x="7855547" y="215785"/>
                  </a:lnTo>
                  <a:lnTo>
                    <a:pt x="7860398" y="217970"/>
                  </a:lnTo>
                  <a:lnTo>
                    <a:pt x="7863167" y="217970"/>
                  </a:lnTo>
                  <a:lnTo>
                    <a:pt x="7865631" y="215519"/>
                  </a:lnTo>
                  <a:lnTo>
                    <a:pt x="7866494" y="209372"/>
                  </a:lnTo>
                  <a:close/>
                </a:path>
                <a:path extrusionOk="0" h="328295" w="8278495">
                  <a:moveTo>
                    <a:pt x="7925498" y="238861"/>
                  </a:moveTo>
                  <a:lnTo>
                    <a:pt x="7919491" y="237769"/>
                  </a:lnTo>
                  <a:lnTo>
                    <a:pt x="7914741" y="237312"/>
                  </a:lnTo>
                  <a:lnTo>
                    <a:pt x="7911084" y="237312"/>
                  </a:lnTo>
                  <a:lnTo>
                    <a:pt x="7902511" y="237312"/>
                  </a:lnTo>
                  <a:lnTo>
                    <a:pt x="7899844" y="239801"/>
                  </a:lnTo>
                  <a:lnTo>
                    <a:pt x="7901368" y="244754"/>
                  </a:lnTo>
                  <a:lnTo>
                    <a:pt x="7905559" y="247243"/>
                  </a:lnTo>
                  <a:lnTo>
                    <a:pt x="7915478" y="247243"/>
                  </a:lnTo>
                  <a:lnTo>
                    <a:pt x="7921066" y="245110"/>
                  </a:lnTo>
                  <a:lnTo>
                    <a:pt x="7925498" y="238861"/>
                  </a:lnTo>
                  <a:close/>
                </a:path>
                <a:path extrusionOk="0" h="328295" w="8278495">
                  <a:moveTo>
                    <a:pt x="8043469" y="201764"/>
                  </a:moveTo>
                  <a:lnTo>
                    <a:pt x="8041119" y="202844"/>
                  </a:lnTo>
                  <a:lnTo>
                    <a:pt x="8039036" y="203314"/>
                  </a:lnTo>
                  <a:lnTo>
                    <a:pt x="8030464" y="203314"/>
                  </a:lnTo>
                  <a:lnTo>
                    <a:pt x="8026476" y="197307"/>
                  </a:lnTo>
                  <a:lnTo>
                    <a:pt x="8020151" y="185305"/>
                  </a:lnTo>
                  <a:lnTo>
                    <a:pt x="8017802" y="179298"/>
                  </a:lnTo>
                  <a:lnTo>
                    <a:pt x="8014386" y="179298"/>
                  </a:lnTo>
                  <a:lnTo>
                    <a:pt x="8012328" y="179298"/>
                  </a:lnTo>
                  <a:lnTo>
                    <a:pt x="8009890" y="181470"/>
                  </a:lnTo>
                  <a:lnTo>
                    <a:pt x="8006651" y="187121"/>
                  </a:lnTo>
                  <a:lnTo>
                    <a:pt x="8011401" y="192659"/>
                  </a:lnTo>
                  <a:lnTo>
                    <a:pt x="8017675" y="200545"/>
                  </a:lnTo>
                  <a:lnTo>
                    <a:pt x="8024927" y="207594"/>
                  </a:lnTo>
                  <a:lnTo>
                    <a:pt x="8032661" y="210642"/>
                  </a:lnTo>
                  <a:lnTo>
                    <a:pt x="8036369" y="210642"/>
                  </a:lnTo>
                  <a:lnTo>
                    <a:pt x="8040065" y="208203"/>
                  </a:lnTo>
                  <a:lnTo>
                    <a:pt x="8043469" y="201764"/>
                  </a:lnTo>
                  <a:close/>
                </a:path>
                <a:path extrusionOk="0" h="328295" w="8278495">
                  <a:moveTo>
                    <a:pt x="8278177" y="264617"/>
                  </a:moveTo>
                  <a:lnTo>
                    <a:pt x="8274367" y="255397"/>
                  </a:lnTo>
                  <a:lnTo>
                    <a:pt x="8265541" y="247180"/>
                  </a:lnTo>
                  <a:lnTo>
                    <a:pt x="8256956" y="238861"/>
                  </a:lnTo>
                  <a:lnTo>
                    <a:pt x="8256651" y="252323"/>
                  </a:lnTo>
                  <a:lnTo>
                    <a:pt x="8257972" y="263944"/>
                  </a:lnTo>
                  <a:lnTo>
                    <a:pt x="8262467" y="272300"/>
                  </a:lnTo>
                  <a:lnTo>
                    <a:pt x="8271700" y="275971"/>
                  </a:lnTo>
                  <a:lnTo>
                    <a:pt x="8278177" y="264617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24" name="Google Shape;9524;gefe2f4b35a_0_4785"/>
            <p:cNvSpPr/>
            <p:nvPr/>
          </p:nvSpPr>
          <p:spPr>
            <a:xfrm>
              <a:off x="22440" y="9551885"/>
              <a:ext cx="8264525" cy="379095"/>
            </a:xfrm>
            <a:custGeom>
              <a:rect b="b" l="l" r="r" t="t"/>
              <a:pathLst>
                <a:path extrusionOk="0" h="379095" w="8264525">
                  <a:moveTo>
                    <a:pt x="14655" y="237083"/>
                  </a:moveTo>
                  <a:lnTo>
                    <a:pt x="0" y="237083"/>
                  </a:lnTo>
                  <a:lnTo>
                    <a:pt x="0" y="252056"/>
                  </a:lnTo>
                  <a:lnTo>
                    <a:pt x="14655" y="252056"/>
                  </a:lnTo>
                  <a:lnTo>
                    <a:pt x="14655" y="237083"/>
                  </a:lnTo>
                  <a:close/>
                </a:path>
                <a:path extrusionOk="0" h="379095" w="8264525">
                  <a:moveTo>
                    <a:pt x="77800" y="297154"/>
                  </a:moveTo>
                  <a:lnTo>
                    <a:pt x="77584" y="296367"/>
                  </a:lnTo>
                  <a:lnTo>
                    <a:pt x="76479" y="292442"/>
                  </a:lnTo>
                  <a:lnTo>
                    <a:pt x="71501" y="289648"/>
                  </a:lnTo>
                  <a:lnTo>
                    <a:pt x="64681" y="288734"/>
                  </a:lnTo>
                  <a:lnTo>
                    <a:pt x="57645" y="288734"/>
                  </a:lnTo>
                  <a:lnTo>
                    <a:pt x="50609" y="291376"/>
                  </a:lnTo>
                  <a:lnTo>
                    <a:pt x="51485" y="296418"/>
                  </a:lnTo>
                  <a:lnTo>
                    <a:pt x="51752" y="296367"/>
                  </a:lnTo>
                  <a:lnTo>
                    <a:pt x="56629" y="297154"/>
                  </a:lnTo>
                  <a:lnTo>
                    <a:pt x="64617" y="299097"/>
                  </a:lnTo>
                  <a:lnTo>
                    <a:pt x="71640" y="301548"/>
                  </a:lnTo>
                  <a:lnTo>
                    <a:pt x="73621" y="303872"/>
                  </a:lnTo>
                  <a:lnTo>
                    <a:pt x="77800" y="297154"/>
                  </a:lnTo>
                  <a:close/>
                </a:path>
                <a:path extrusionOk="0" h="379095" w="8264525">
                  <a:moveTo>
                    <a:pt x="198780" y="51904"/>
                  </a:moveTo>
                  <a:lnTo>
                    <a:pt x="197713" y="46888"/>
                  </a:lnTo>
                  <a:lnTo>
                    <a:pt x="194957" y="44894"/>
                  </a:lnTo>
                  <a:lnTo>
                    <a:pt x="191554" y="44894"/>
                  </a:lnTo>
                  <a:lnTo>
                    <a:pt x="181622" y="48920"/>
                  </a:lnTo>
                  <a:lnTo>
                    <a:pt x="172948" y="58077"/>
                  </a:lnTo>
                  <a:lnTo>
                    <a:pt x="169938" y="67945"/>
                  </a:lnTo>
                  <a:lnTo>
                    <a:pt x="176949" y="74142"/>
                  </a:lnTo>
                  <a:lnTo>
                    <a:pt x="177736" y="67906"/>
                  </a:lnTo>
                  <a:lnTo>
                    <a:pt x="183400" y="66421"/>
                  </a:lnTo>
                  <a:lnTo>
                    <a:pt x="193052" y="66421"/>
                  </a:lnTo>
                  <a:lnTo>
                    <a:pt x="198780" y="66890"/>
                  </a:lnTo>
                  <a:lnTo>
                    <a:pt x="198780" y="51904"/>
                  </a:lnTo>
                  <a:close/>
                </a:path>
                <a:path extrusionOk="0" h="379095" w="8264525">
                  <a:moveTo>
                    <a:pt x="220941" y="222326"/>
                  </a:moveTo>
                  <a:lnTo>
                    <a:pt x="215087" y="222008"/>
                  </a:lnTo>
                  <a:lnTo>
                    <a:pt x="212305" y="222008"/>
                  </a:lnTo>
                  <a:lnTo>
                    <a:pt x="200494" y="222821"/>
                  </a:lnTo>
                  <a:lnTo>
                    <a:pt x="190449" y="225437"/>
                  </a:lnTo>
                  <a:lnTo>
                    <a:pt x="182499" y="230098"/>
                  </a:lnTo>
                  <a:lnTo>
                    <a:pt x="176949" y="237096"/>
                  </a:lnTo>
                  <a:lnTo>
                    <a:pt x="182981" y="237096"/>
                  </a:lnTo>
                  <a:lnTo>
                    <a:pt x="189395" y="237490"/>
                  </a:lnTo>
                  <a:lnTo>
                    <a:pt x="195427" y="237490"/>
                  </a:lnTo>
                  <a:lnTo>
                    <a:pt x="205003" y="236969"/>
                  </a:lnTo>
                  <a:lnTo>
                    <a:pt x="213004" y="234835"/>
                  </a:lnTo>
                  <a:lnTo>
                    <a:pt x="218592" y="230238"/>
                  </a:lnTo>
                  <a:lnTo>
                    <a:pt x="220941" y="222326"/>
                  </a:lnTo>
                  <a:close/>
                </a:path>
                <a:path extrusionOk="0" h="379095" w="8264525">
                  <a:moveTo>
                    <a:pt x="249313" y="137579"/>
                  </a:moveTo>
                  <a:lnTo>
                    <a:pt x="243128" y="125882"/>
                  </a:lnTo>
                  <a:lnTo>
                    <a:pt x="241160" y="138861"/>
                  </a:lnTo>
                  <a:lnTo>
                    <a:pt x="231343" y="143878"/>
                  </a:lnTo>
                  <a:lnTo>
                    <a:pt x="220078" y="147358"/>
                  </a:lnTo>
                  <a:lnTo>
                    <a:pt x="213741" y="155727"/>
                  </a:lnTo>
                  <a:lnTo>
                    <a:pt x="220903" y="158191"/>
                  </a:lnTo>
                  <a:lnTo>
                    <a:pt x="229603" y="168986"/>
                  </a:lnTo>
                  <a:lnTo>
                    <a:pt x="236905" y="171437"/>
                  </a:lnTo>
                  <a:lnTo>
                    <a:pt x="238671" y="171437"/>
                  </a:lnTo>
                  <a:lnTo>
                    <a:pt x="240715" y="171145"/>
                  </a:lnTo>
                  <a:lnTo>
                    <a:pt x="243128" y="170484"/>
                  </a:lnTo>
                  <a:lnTo>
                    <a:pt x="245821" y="160083"/>
                  </a:lnTo>
                  <a:lnTo>
                    <a:pt x="249047" y="149047"/>
                  </a:lnTo>
                  <a:lnTo>
                    <a:pt x="249313" y="137579"/>
                  </a:lnTo>
                  <a:close/>
                </a:path>
                <a:path extrusionOk="0" h="379095" w="8264525">
                  <a:moveTo>
                    <a:pt x="322427" y="147091"/>
                  </a:moveTo>
                  <a:lnTo>
                    <a:pt x="316750" y="140982"/>
                  </a:lnTo>
                  <a:lnTo>
                    <a:pt x="306781" y="146926"/>
                  </a:lnTo>
                  <a:lnTo>
                    <a:pt x="304317" y="151244"/>
                  </a:lnTo>
                  <a:lnTo>
                    <a:pt x="307022" y="153873"/>
                  </a:lnTo>
                  <a:lnTo>
                    <a:pt x="312508" y="154762"/>
                  </a:lnTo>
                  <a:lnTo>
                    <a:pt x="318211" y="153924"/>
                  </a:lnTo>
                  <a:lnTo>
                    <a:pt x="322211" y="151384"/>
                  </a:lnTo>
                  <a:lnTo>
                    <a:pt x="322427" y="147091"/>
                  </a:lnTo>
                  <a:close/>
                </a:path>
                <a:path extrusionOk="0" h="379095" w="8264525">
                  <a:moveTo>
                    <a:pt x="330822" y="226606"/>
                  </a:moveTo>
                  <a:lnTo>
                    <a:pt x="319125" y="222275"/>
                  </a:lnTo>
                  <a:lnTo>
                    <a:pt x="316750" y="222338"/>
                  </a:lnTo>
                  <a:lnTo>
                    <a:pt x="321856" y="234924"/>
                  </a:lnTo>
                  <a:lnTo>
                    <a:pt x="316661" y="237121"/>
                  </a:lnTo>
                  <a:lnTo>
                    <a:pt x="307314" y="237121"/>
                  </a:lnTo>
                  <a:lnTo>
                    <a:pt x="298843" y="236499"/>
                  </a:lnTo>
                  <a:lnTo>
                    <a:pt x="291084" y="236499"/>
                  </a:lnTo>
                  <a:lnTo>
                    <a:pt x="286639" y="237832"/>
                  </a:lnTo>
                  <a:lnTo>
                    <a:pt x="287426" y="244462"/>
                  </a:lnTo>
                  <a:lnTo>
                    <a:pt x="291338" y="243052"/>
                  </a:lnTo>
                  <a:lnTo>
                    <a:pt x="294436" y="242455"/>
                  </a:lnTo>
                  <a:lnTo>
                    <a:pt x="296938" y="242455"/>
                  </a:lnTo>
                  <a:lnTo>
                    <a:pt x="303860" y="244716"/>
                  </a:lnTo>
                  <a:lnTo>
                    <a:pt x="307860" y="249885"/>
                  </a:lnTo>
                  <a:lnTo>
                    <a:pt x="311365" y="255562"/>
                  </a:lnTo>
                  <a:lnTo>
                    <a:pt x="316750" y="259334"/>
                  </a:lnTo>
                  <a:lnTo>
                    <a:pt x="321475" y="249174"/>
                  </a:lnTo>
                  <a:lnTo>
                    <a:pt x="328879" y="236918"/>
                  </a:lnTo>
                  <a:lnTo>
                    <a:pt x="330822" y="226606"/>
                  </a:lnTo>
                  <a:close/>
                </a:path>
                <a:path extrusionOk="0" h="379095" w="8264525">
                  <a:moveTo>
                    <a:pt x="432447" y="291731"/>
                  </a:moveTo>
                  <a:lnTo>
                    <a:pt x="429869" y="279933"/>
                  </a:lnTo>
                  <a:lnTo>
                    <a:pt x="421970" y="271005"/>
                  </a:lnTo>
                  <a:lnTo>
                    <a:pt x="411238" y="267474"/>
                  </a:lnTo>
                  <a:lnTo>
                    <a:pt x="406641" y="267474"/>
                  </a:lnTo>
                  <a:lnTo>
                    <a:pt x="401955" y="269417"/>
                  </a:lnTo>
                  <a:lnTo>
                    <a:pt x="397929" y="274078"/>
                  </a:lnTo>
                  <a:lnTo>
                    <a:pt x="407974" y="278917"/>
                  </a:lnTo>
                  <a:lnTo>
                    <a:pt x="414210" y="287477"/>
                  </a:lnTo>
                  <a:lnTo>
                    <a:pt x="419633" y="296799"/>
                  </a:lnTo>
                  <a:lnTo>
                    <a:pt x="427228" y="303911"/>
                  </a:lnTo>
                  <a:lnTo>
                    <a:pt x="432447" y="291731"/>
                  </a:lnTo>
                  <a:close/>
                </a:path>
                <a:path extrusionOk="0" h="379095" w="8264525">
                  <a:moveTo>
                    <a:pt x="471589" y="199986"/>
                  </a:moveTo>
                  <a:lnTo>
                    <a:pt x="456641" y="199986"/>
                  </a:lnTo>
                  <a:lnTo>
                    <a:pt x="456298" y="209550"/>
                  </a:lnTo>
                  <a:lnTo>
                    <a:pt x="447382" y="210464"/>
                  </a:lnTo>
                  <a:lnTo>
                    <a:pt x="449440" y="222338"/>
                  </a:lnTo>
                  <a:lnTo>
                    <a:pt x="471589" y="222338"/>
                  </a:lnTo>
                  <a:lnTo>
                    <a:pt x="471589" y="199986"/>
                  </a:lnTo>
                  <a:close/>
                </a:path>
                <a:path extrusionOk="0" h="379095" w="8264525">
                  <a:moveTo>
                    <a:pt x="574548" y="266814"/>
                  </a:moveTo>
                  <a:lnTo>
                    <a:pt x="567309" y="264274"/>
                  </a:lnTo>
                  <a:lnTo>
                    <a:pt x="558685" y="253555"/>
                  </a:lnTo>
                  <a:lnTo>
                    <a:pt x="551421" y="251129"/>
                  </a:lnTo>
                  <a:lnTo>
                    <a:pt x="549668" y="251129"/>
                  </a:lnTo>
                  <a:lnTo>
                    <a:pt x="547624" y="251421"/>
                  </a:lnTo>
                  <a:lnTo>
                    <a:pt x="545211" y="252056"/>
                  </a:lnTo>
                  <a:lnTo>
                    <a:pt x="544296" y="260934"/>
                  </a:lnTo>
                  <a:lnTo>
                    <a:pt x="548360" y="268274"/>
                  </a:lnTo>
                  <a:lnTo>
                    <a:pt x="555434" y="273265"/>
                  </a:lnTo>
                  <a:lnTo>
                    <a:pt x="563511" y="275107"/>
                  </a:lnTo>
                  <a:lnTo>
                    <a:pt x="568591" y="275107"/>
                  </a:lnTo>
                  <a:lnTo>
                    <a:pt x="573062" y="272656"/>
                  </a:lnTo>
                  <a:lnTo>
                    <a:pt x="574548" y="266814"/>
                  </a:lnTo>
                  <a:close/>
                </a:path>
                <a:path extrusionOk="0" h="379095" w="8264525">
                  <a:moveTo>
                    <a:pt x="618871" y="252056"/>
                  </a:moveTo>
                  <a:lnTo>
                    <a:pt x="616064" y="250863"/>
                  </a:lnTo>
                  <a:lnTo>
                    <a:pt x="612673" y="250342"/>
                  </a:lnTo>
                  <a:lnTo>
                    <a:pt x="609193" y="250342"/>
                  </a:lnTo>
                  <a:lnTo>
                    <a:pt x="598182" y="251955"/>
                  </a:lnTo>
                  <a:lnTo>
                    <a:pt x="590054" y="256019"/>
                  </a:lnTo>
                  <a:lnTo>
                    <a:pt x="588378" y="261366"/>
                  </a:lnTo>
                  <a:lnTo>
                    <a:pt x="596696" y="266814"/>
                  </a:lnTo>
                  <a:lnTo>
                    <a:pt x="599922" y="260819"/>
                  </a:lnTo>
                  <a:lnTo>
                    <a:pt x="607148" y="258749"/>
                  </a:lnTo>
                  <a:lnTo>
                    <a:pt x="614692" y="257022"/>
                  </a:lnTo>
                  <a:lnTo>
                    <a:pt x="618871" y="252056"/>
                  </a:lnTo>
                  <a:close/>
                </a:path>
                <a:path extrusionOk="0" h="379095" w="8264525">
                  <a:moveTo>
                    <a:pt x="618883" y="229819"/>
                  </a:moveTo>
                  <a:lnTo>
                    <a:pt x="618528" y="220738"/>
                  </a:lnTo>
                  <a:lnTo>
                    <a:pt x="618401" y="211569"/>
                  </a:lnTo>
                  <a:lnTo>
                    <a:pt x="616648" y="204076"/>
                  </a:lnTo>
                  <a:lnTo>
                    <a:pt x="611428" y="199986"/>
                  </a:lnTo>
                  <a:lnTo>
                    <a:pt x="606145" y="208483"/>
                  </a:lnTo>
                  <a:lnTo>
                    <a:pt x="605116" y="217792"/>
                  </a:lnTo>
                  <a:lnTo>
                    <a:pt x="609104" y="225653"/>
                  </a:lnTo>
                  <a:lnTo>
                    <a:pt x="618883" y="229819"/>
                  </a:lnTo>
                  <a:close/>
                </a:path>
                <a:path extrusionOk="0" h="379095" w="8264525">
                  <a:moveTo>
                    <a:pt x="640207" y="4343"/>
                  </a:moveTo>
                  <a:lnTo>
                    <a:pt x="628294" y="0"/>
                  </a:lnTo>
                  <a:lnTo>
                    <a:pt x="626059" y="50"/>
                  </a:lnTo>
                  <a:lnTo>
                    <a:pt x="627037" y="12776"/>
                  </a:lnTo>
                  <a:lnTo>
                    <a:pt x="621538" y="23126"/>
                  </a:lnTo>
                  <a:lnTo>
                    <a:pt x="618286" y="31203"/>
                  </a:lnTo>
                  <a:lnTo>
                    <a:pt x="626059" y="37045"/>
                  </a:lnTo>
                  <a:lnTo>
                    <a:pt x="630821" y="26898"/>
                  </a:lnTo>
                  <a:lnTo>
                    <a:pt x="638302" y="14643"/>
                  </a:lnTo>
                  <a:lnTo>
                    <a:pt x="640207" y="4343"/>
                  </a:lnTo>
                  <a:close/>
                </a:path>
                <a:path extrusionOk="0" h="379095" w="8264525">
                  <a:moveTo>
                    <a:pt x="648246" y="326161"/>
                  </a:moveTo>
                  <a:lnTo>
                    <a:pt x="627888" y="318490"/>
                  </a:lnTo>
                  <a:lnTo>
                    <a:pt x="625716" y="302920"/>
                  </a:lnTo>
                  <a:lnTo>
                    <a:pt x="621906" y="285953"/>
                  </a:lnTo>
                  <a:lnTo>
                    <a:pt x="596696" y="274078"/>
                  </a:lnTo>
                  <a:lnTo>
                    <a:pt x="581253" y="295770"/>
                  </a:lnTo>
                  <a:lnTo>
                    <a:pt x="577608" y="320878"/>
                  </a:lnTo>
                  <a:lnTo>
                    <a:pt x="576110" y="346684"/>
                  </a:lnTo>
                  <a:lnTo>
                    <a:pt x="567118" y="370509"/>
                  </a:lnTo>
                  <a:lnTo>
                    <a:pt x="575843" y="376364"/>
                  </a:lnTo>
                  <a:lnTo>
                    <a:pt x="583082" y="378764"/>
                  </a:lnTo>
                  <a:lnTo>
                    <a:pt x="589292" y="378764"/>
                  </a:lnTo>
                  <a:lnTo>
                    <a:pt x="606425" y="371538"/>
                  </a:lnTo>
                  <a:lnTo>
                    <a:pt x="619671" y="355130"/>
                  </a:lnTo>
                  <a:lnTo>
                    <a:pt x="632472" y="337375"/>
                  </a:lnTo>
                  <a:lnTo>
                    <a:pt x="648246" y="326161"/>
                  </a:lnTo>
                  <a:close/>
                </a:path>
                <a:path extrusionOk="0" h="379095" w="8264525">
                  <a:moveTo>
                    <a:pt x="773442" y="133375"/>
                  </a:moveTo>
                  <a:lnTo>
                    <a:pt x="766229" y="133375"/>
                  </a:lnTo>
                  <a:lnTo>
                    <a:pt x="764755" y="127381"/>
                  </a:lnTo>
                  <a:lnTo>
                    <a:pt x="758736" y="125882"/>
                  </a:lnTo>
                  <a:lnTo>
                    <a:pt x="752640" y="131711"/>
                  </a:lnTo>
                  <a:lnTo>
                    <a:pt x="752614" y="136829"/>
                  </a:lnTo>
                  <a:lnTo>
                    <a:pt x="756640" y="140474"/>
                  </a:lnTo>
                  <a:lnTo>
                    <a:pt x="762723" y="141846"/>
                  </a:lnTo>
                  <a:lnTo>
                    <a:pt x="767397" y="141846"/>
                  </a:lnTo>
                  <a:lnTo>
                    <a:pt x="772121" y="139458"/>
                  </a:lnTo>
                  <a:lnTo>
                    <a:pt x="773442" y="133375"/>
                  </a:lnTo>
                  <a:close/>
                </a:path>
                <a:path extrusionOk="0" h="379095" w="8264525">
                  <a:moveTo>
                    <a:pt x="891362" y="88900"/>
                  </a:moveTo>
                  <a:lnTo>
                    <a:pt x="869213" y="103974"/>
                  </a:lnTo>
                  <a:lnTo>
                    <a:pt x="869607" y="103987"/>
                  </a:lnTo>
                  <a:lnTo>
                    <a:pt x="877798" y="102920"/>
                  </a:lnTo>
                  <a:lnTo>
                    <a:pt x="883958" y="99872"/>
                  </a:lnTo>
                  <a:lnTo>
                    <a:pt x="888390" y="95110"/>
                  </a:lnTo>
                  <a:lnTo>
                    <a:pt x="891362" y="88900"/>
                  </a:lnTo>
                  <a:close/>
                </a:path>
                <a:path extrusionOk="0" h="379095" w="8264525">
                  <a:moveTo>
                    <a:pt x="957541" y="259334"/>
                  </a:moveTo>
                  <a:lnTo>
                    <a:pt x="956132" y="259422"/>
                  </a:lnTo>
                  <a:lnTo>
                    <a:pt x="948880" y="259422"/>
                  </a:lnTo>
                  <a:lnTo>
                    <a:pt x="951039" y="227774"/>
                  </a:lnTo>
                  <a:lnTo>
                    <a:pt x="943673" y="227774"/>
                  </a:lnTo>
                  <a:lnTo>
                    <a:pt x="941603" y="227774"/>
                  </a:lnTo>
                  <a:lnTo>
                    <a:pt x="938911" y="228396"/>
                  </a:lnTo>
                  <a:lnTo>
                    <a:pt x="935431" y="229819"/>
                  </a:lnTo>
                  <a:lnTo>
                    <a:pt x="930529" y="237794"/>
                  </a:lnTo>
                  <a:lnTo>
                    <a:pt x="932027" y="250469"/>
                  </a:lnTo>
                  <a:lnTo>
                    <a:pt x="938136" y="262204"/>
                  </a:lnTo>
                  <a:lnTo>
                    <a:pt x="947026" y="267373"/>
                  </a:lnTo>
                  <a:lnTo>
                    <a:pt x="950468" y="267373"/>
                  </a:lnTo>
                  <a:lnTo>
                    <a:pt x="954100" y="265074"/>
                  </a:lnTo>
                  <a:lnTo>
                    <a:pt x="957541" y="259334"/>
                  </a:lnTo>
                  <a:close/>
                </a:path>
                <a:path extrusionOk="0" h="379095" w="8264525">
                  <a:moveTo>
                    <a:pt x="1066596" y="262915"/>
                  </a:moveTo>
                  <a:lnTo>
                    <a:pt x="1060869" y="252056"/>
                  </a:lnTo>
                  <a:lnTo>
                    <a:pt x="1050950" y="262382"/>
                  </a:lnTo>
                  <a:lnTo>
                    <a:pt x="1048715" y="270002"/>
                  </a:lnTo>
                  <a:lnTo>
                    <a:pt x="1051674" y="274713"/>
                  </a:lnTo>
                  <a:lnTo>
                    <a:pt x="1057338" y="276326"/>
                  </a:lnTo>
                  <a:lnTo>
                    <a:pt x="1062863" y="274891"/>
                  </a:lnTo>
                  <a:lnTo>
                    <a:pt x="1066596" y="270471"/>
                  </a:lnTo>
                  <a:lnTo>
                    <a:pt x="1066596" y="262915"/>
                  </a:lnTo>
                  <a:close/>
                </a:path>
                <a:path extrusionOk="0" h="379095" w="8264525">
                  <a:moveTo>
                    <a:pt x="1127074" y="96380"/>
                  </a:moveTo>
                  <a:lnTo>
                    <a:pt x="1125448" y="96989"/>
                  </a:lnTo>
                  <a:lnTo>
                    <a:pt x="1123442" y="97218"/>
                  </a:lnTo>
                  <a:lnTo>
                    <a:pt x="1118057" y="97218"/>
                  </a:lnTo>
                  <a:lnTo>
                    <a:pt x="1103617" y="95402"/>
                  </a:lnTo>
                  <a:lnTo>
                    <a:pt x="1100442" y="95402"/>
                  </a:lnTo>
                  <a:lnTo>
                    <a:pt x="1094244" y="95402"/>
                  </a:lnTo>
                  <a:lnTo>
                    <a:pt x="1089723" y="97142"/>
                  </a:lnTo>
                  <a:lnTo>
                    <a:pt x="1090206" y="103987"/>
                  </a:lnTo>
                  <a:lnTo>
                    <a:pt x="1096086" y="107213"/>
                  </a:lnTo>
                  <a:lnTo>
                    <a:pt x="1098080" y="114414"/>
                  </a:lnTo>
                  <a:lnTo>
                    <a:pt x="1099807" y="121881"/>
                  </a:lnTo>
                  <a:lnTo>
                    <a:pt x="1104887" y="125895"/>
                  </a:lnTo>
                  <a:lnTo>
                    <a:pt x="1105852" y="114033"/>
                  </a:lnTo>
                  <a:lnTo>
                    <a:pt x="1114323" y="109537"/>
                  </a:lnTo>
                  <a:lnTo>
                    <a:pt x="1123632" y="105841"/>
                  </a:lnTo>
                  <a:lnTo>
                    <a:pt x="1127074" y="96380"/>
                  </a:lnTo>
                  <a:close/>
                </a:path>
                <a:path extrusionOk="0" h="379095" w="8264525">
                  <a:moveTo>
                    <a:pt x="1340548" y="111137"/>
                  </a:moveTo>
                  <a:lnTo>
                    <a:pt x="1338922" y="110451"/>
                  </a:lnTo>
                  <a:lnTo>
                    <a:pt x="1337271" y="110147"/>
                  </a:lnTo>
                  <a:lnTo>
                    <a:pt x="1335620" y="110147"/>
                  </a:lnTo>
                  <a:lnTo>
                    <a:pt x="1326134" y="113423"/>
                  </a:lnTo>
                  <a:lnTo>
                    <a:pt x="1319618" y="120840"/>
                  </a:lnTo>
                  <a:lnTo>
                    <a:pt x="1318666" y="128701"/>
                  </a:lnTo>
                  <a:lnTo>
                    <a:pt x="1325867" y="133375"/>
                  </a:lnTo>
                  <a:lnTo>
                    <a:pt x="1328712" y="126822"/>
                  </a:lnTo>
                  <a:lnTo>
                    <a:pt x="1333119" y="122008"/>
                  </a:lnTo>
                  <a:lnTo>
                    <a:pt x="1337576" y="117309"/>
                  </a:lnTo>
                  <a:lnTo>
                    <a:pt x="1340548" y="111137"/>
                  </a:lnTo>
                  <a:close/>
                </a:path>
                <a:path extrusionOk="0" h="379095" w="8264525">
                  <a:moveTo>
                    <a:pt x="1355648" y="274929"/>
                  </a:moveTo>
                  <a:lnTo>
                    <a:pt x="1348054" y="266814"/>
                  </a:lnTo>
                  <a:lnTo>
                    <a:pt x="1343888" y="275678"/>
                  </a:lnTo>
                  <a:lnTo>
                    <a:pt x="1329867" y="287553"/>
                  </a:lnTo>
                  <a:lnTo>
                    <a:pt x="1325867" y="296418"/>
                  </a:lnTo>
                  <a:lnTo>
                    <a:pt x="1328940" y="297751"/>
                  </a:lnTo>
                  <a:lnTo>
                    <a:pt x="1331950" y="298335"/>
                  </a:lnTo>
                  <a:lnTo>
                    <a:pt x="1334795" y="298335"/>
                  </a:lnTo>
                  <a:lnTo>
                    <a:pt x="1346923" y="294474"/>
                  </a:lnTo>
                  <a:lnTo>
                    <a:pt x="1354569" y="285419"/>
                  </a:lnTo>
                  <a:lnTo>
                    <a:pt x="1355648" y="274929"/>
                  </a:lnTo>
                  <a:close/>
                </a:path>
                <a:path extrusionOk="0" h="379095" w="8264525">
                  <a:moveTo>
                    <a:pt x="1414195" y="222326"/>
                  </a:moveTo>
                  <a:lnTo>
                    <a:pt x="1407083" y="218465"/>
                  </a:lnTo>
                  <a:lnTo>
                    <a:pt x="1401686" y="217017"/>
                  </a:lnTo>
                  <a:lnTo>
                    <a:pt x="1397800" y="217017"/>
                  </a:lnTo>
                  <a:lnTo>
                    <a:pt x="1391894" y="217017"/>
                  </a:lnTo>
                  <a:lnTo>
                    <a:pt x="1389468" y="220383"/>
                  </a:lnTo>
                  <a:lnTo>
                    <a:pt x="1390154" y="227101"/>
                  </a:lnTo>
                  <a:lnTo>
                    <a:pt x="1393266" y="230454"/>
                  </a:lnTo>
                  <a:lnTo>
                    <a:pt x="1402499" y="230454"/>
                  </a:lnTo>
                  <a:lnTo>
                    <a:pt x="1407883" y="228320"/>
                  </a:lnTo>
                  <a:lnTo>
                    <a:pt x="1414195" y="222326"/>
                  </a:lnTo>
                  <a:close/>
                </a:path>
                <a:path extrusionOk="0" h="379095" w="8264525">
                  <a:moveTo>
                    <a:pt x="1517472" y="51904"/>
                  </a:moveTo>
                  <a:lnTo>
                    <a:pt x="1506258" y="48336"/>
                  </a:lnTo>
                  <a:lnTo>
                    <a:pt x="1510004" y="37045"/>
                  </a:lnTo>
                  <a:lnTo>
                    <a:pt x="1507286" y="36728"/>
                  </a:lnTo>
                  <a:lnTo>
                    <a:pt x="1504721" y="36563"/>
                  </a:lnTo>
                  <a:lnTo>
                    <a:pt x="1502321" y="36563"/>
                  </a:lnTo>
                  <a:lnTo>
                    <a:pt x="1493951" y="37426"/>
                  </a:lnTo>
                  <a:lnTo>
                    <a:pt x="1487424" y="40144"/>
                  </a:lnTo>
                  <a:lnTo>
                    <a:pt x="1482940" y="44907"/>
                  </a:lnTo>
                  <a:lnTo>
                    <a:pt x="1480680" y="51904"/>
                  </a:lnTo>
                  <a:lnTo>
                    <a:pt x="1484452" y="63080"/>
                  </a:lnTo>
                  <a:lnTo>
                    <a:pt x="1473212" y="66890"/>
                  </a:lnTo>
                  <a:lnTo>
                    <a:pt x="1475054" y="75666"/>
                  </a:lnTo>
                  <a:lnTo>
                    <a:pt x="1478749" y="81661"/>
                  </a:lnTo>
                  <a:lnTo>
                    <a:pt x="1483829" y="85102"/>
                  </a:lnTo>
                  <a:lnTo>
                    <a:pt x="1489798" y="86207"/>
                  </a:lnTo>
                  <a:lnTo>
                    <a:pt x="1500047" y="83616"/>
                  </a:lnTo>
                  <a:lnTo>
                    <a:pt x="1509382" y="76454"/>
                  </a:lnTo>
                  <a:lnTo>
                    <a:pt x="1515859" y="65582"/>
                  </a:lnTo>
                  <a:lnTo>
                    <a:pt x="1517472" y="51904"/>
                  </a:lnTo>
                  <a:close/>
                </a:path>
                <a:path extrusionOk="0" h="379095" w="8264525">
                  <a:moveTo>
                    <a:pt x="1598587" y="201472"/>
                  </a:moveTo>
                  <a:lnTo>
                    <a:pt x="1591132" y="185229"/>
                  </a:lnTo>
                  <a:lnTo>
                    <a:pt x="1582966" y="197396"/>
                  </a:lnTo>
                  <a:lnTo>
                    <a:pt x="1575257" y="210083"/>
                  </a:lnTo>
                  <a:lnTo>
                    <a:pt x="1568094" y="223291"/>
                  </a:lnTo>
                  <a:lnTo>
                    <a:pt x="1561528" y="237083"/>
                  </a:lnTo>
                  <a:lnTo>
                    <a:pt x="1561757" y="237083"/>
                  </a:lnTo>
                  <a:lnTo>
                    <a:pt x="1578864" y="231698"/>
                  </a:lnTo>
                  <a:lnTo>
                    <a:pt x="1592821" y="218389"/>
                  </a:lnTo>
                  <a:lnTo>
                    <a:pt x="1598587" y="201472"/>
                  </a:lnTo>
                  <a:close/>
                </a:path>
                <a:path extrusionOk="0" h="379095" w="8264525">
                  <a:moveTo>
                    <a:pt x="3012783" y="213512"/>
                  </a:moveTo>
                  <a:lnTo>
                    <a:pt x="3005391" y="207479"/>
                  </a:lnTo>
                  <a:lnTo>
                    <a:pt x="3004375" y="215277"/>
                  </a:lnTo>
                  <a:lnTo>
                    <a:pt x="2999333" y="215277"/>
                  </a:lnTo>
                  <a:lnTo>
                    <a:pt x="2997924" y="215074"/>
                  </a:lnTo>
                  <a:lnTo>
                    <a:pt x="2991472" y="212191"/>
                  </a:lnTo>
                  <a:lnTo>
                    <a:pt x="2986646" y="207695"/>
                  </a:lnTo>
                  <a:lnTo>
                    <a:pt x="2981985" y="203111"/>
                  </a:lnTo>
                  <a:lnTo>
                    <a:pt x="2976003" y="199986"/>
                  </a:lnTo>
                  <a:lnTo>
                    <a:pt x="2972714" y="211074"/>
                  </a:lnTo>
                  <a:lnTo>
                    <a:pt x="2975800" y="218401"/>
                  </a:lnTo>
                  <a:lnTo>
                    <a:pt x="2983141" y="222440"/>
                  </a:lnTo>
                  <a:lnTo>
                    <a:pt x="2992653" y="223685"/>
                  </a:lnTo>
                  <a:lnTo>
                    <a:pt x="3003372" y="222313"/>
                  </a:lnTo>
                  <a:lnTo>
                    <a:pt x="3011093" y="218694"/>
                  </a:lnTo>
                  <a:lnTo>
                    <a:pt x="3012783" y="213512"/>
                  </a:lnTo>
                  <a:close/>
                </a:path>
                <a:path extrusionOk="0" h="379095" w="8264525">
                  <a:moveTo>
                    <a:pt x="3020352" y="28841"/>
                  </a:moveTo>
                  <a:lnTo>
                    <a:pt x="3012859" y="22288"/>
                  </a:lnTo>
                  <a:lnTo>
                    <a:pt x="3013037" y="33693"/>
                  </a:lnTo>
                  <a:lnTo>
                    <a:pt x="2997746" y="40640"/>
                  </a:lnTo>
                  <a:lnTo>
                    <a:pt x="2997936" y="51904"/>
                  </a:lnTo>
                  <a:lnTo>
                    <a:pt x="2999892" y="52717"/>
                  </a:lnTo>
                  <a:lnTo>
                    <a:pt x="3001797" y="53073"/>
                  </a:lnTo>
                  <a:lnTo>
                    <a:pt x="3003626" y="53073"/>
                  </a:lnTo>
                  <a:lnTo>
                    <a:pt x="3013887" y="48844"/>
                  </a:lnTo>
                  <a:lnTo>
                    <a:pt x="3020072" y="39230"/>
                  </a:lnTo>
                  <a:lnTo>
                    <a:pt x="3020352" y="28841"/>
                  </a:lnTo>
                  <a:close/>
                </a:path>
                <a:path extrusionOk="0" h="379095" w="8264525">
                  <a:moveTo>
                    <a:pt x="3065259" y="80022"/>
                  </a:moveTo>
                  <a:lnTo>
                    <a:pt x="3063938" y="74472"/>
                  </a:lnTo>
                  <a:lnTo>
                    <a:pt x="3056902" y="66890"/>
                  </a:lnTo>
                  <a:lnTo>
                    <a:pt x="3051733" y="74764"/>
                  </a:lnTo>
                  <a:lnTo>
                    <a:pt x="3051314" y="80276"/>
                  </a:lnTo>
                  <a:lnTo>
                    <a:pt x="3054032" y="83515"/>
                  </a:lnTo>
                  <a:lnTo>
                    <a:pt x="3058312" y="84582"/>
                  </a:lnTo>
                  <a:lnTo>
                    <a:pt x="3062757" y="83426"/>
                  </a:lnTo>
                  <a:lnTo>
                    <a:pt x="3065259" y="80022"/>
                  </a:lnTo>
                  <a:close/>
                </a:path>
                <a:path extrusionOk="0" h="379095" w="8264525">
                  <a:moveTo>
                    <a:pt x="3084792" y="56502"/>
                  </a:moveTo>
                  <a:lnTo>
                    <a:pt x="3079051" y="51904"/>
                  </a:lnTo>
                  <a:lnTo>
                    <a:pt x="3076689" y="58343"/>
                  </a:lnTo>
                  <a:lnTo>
                    <a:pt x="3073641" y="64274"/>
                  </a:lnTo>
                  <a:lnTo>
                    <a:pt x="3073285" y="69583"/>
                  </a:lnTo>
                  <a:lnTo>
                    <a:pt x="3079051" y="74142"/>
                  </a:lnTo>
                  <a:lnTo>
                    <a:pt x="3081401" y="67805"/>
                  </a:lnTo>
                  <a:lnTo>
                    <a:pt x="3084436" y="61861"/>
                  </a:lnTo>
                  <a:lnTo>
                    <a:pt x="3084792" y="56502"/>
                  </a:lnTo>
                  <a:close/>
                </a:path>
                <a:path extrusionOk="0" h="379095" w="8264525">
                  <a:moveTo>
                    <a:pt x="3204159" y="118732"/>
                  </a:moveTo>
                  <a:lnTo>
                    <a:pt x="3189567" y="118732"/>
                  </a:lnTo>
                  <a:lnTo>
                    <a:pt x="3189567" y="133362"/>
                  </a:lnTo>
                  <a:lnTo>
                    <a:pt x="3204159" y="133362"/>
                  </a:lnTo>
                  <a:lnTo>
                    <a:pt x="3204159" y="118732"/>
                  </a:lnTo>
                  <a:close/>
                </a:path>
                <a:path extrusionOk="0" h="379095" w="8264525">
                  <a:moveTo>
                    <a:pt x="3255721" y="59283"/>
                  </a:moveTo>
                  <a:lnTo>
                    <a:pt x="3255530" y="44678"/>
                  </a:lnTo>
                  <a:lnTo>
                    <a:pt x="3250819" y="34607"/>
                  </a:lnTo>
                  <a:lnTo>
                    <a:pt x="3243097" y="27635"/>
                  </a:lnTo>
                  <a:lnTo>
                    <a:pt x="3233864" y="22288"/>
                  </a:lnTo>
                  <a:lnTo>
                    <a:pt x="3236214" y="34632"/>
                  </a:lnTo>
                  <a:lnTo>
                    <a:pt x="3240252" y="45326"/>
                  </a:lnTo>
                  <a:lnTo>
                    <a:pt x="3246551" y="53746"/>
                  </a:lnTo>
                  <a:lnTo>
                    <a:pt x="3255721" y="59283"/>
                  </a:lnTo>
                  <a:close/>
                </a:path>
                <a:path extrusionOk="0" h="379095" w="8264525">
                  <a:moveTo>
                    <a:pt x="3271380" y="146773"/>
                  </a:moveTo>
                  <a:lnTo>
                    <a:pt x="3267227" y="139395"/>
                  </a:lnTo>
                  <a:lnTo>
                    <a:pt x="3260166" y="134391"/>
                  </a:lnTo>
                  <a:lnTo>
                    <a:pt x="3252139" y="132537"/>
                  </a:lnTo>
                  <a:lnTo>
                    <a:pt x="3247047" y="132537"/>
                  </a:lnTo>
                  <a:lnTo>
                    <a:pt x="3242564" y="135026"/>
                  </a:lnTo>
                  <a:lnTo>
                    <a:pt x="3241065" y="140982"/>
                  </a:lnTo>
                  <a:lnTo>
                    <a:pt x="3249396" y="145580"/>
                  </a:lnTo>
                  <a:lnTo>
                    <a:pt x="3246678" y="152234"/>
                  </a:lnTo>
                  <a:lnTo>
                    <a:pt x="3241141" y="160642"/>
                  </a:lnTo>
                  <a:lnTo>
                    <a:pt x="3241065" y="170484"/>
                  </a:lnTo>
                  <a:lnTo>
                    <a:pt x="3244024" y="171627"/>
                  </a:lnTo>
                  <a:lnTo>
                    <a:pt x="3246336" y="172110"/>
                  </a:lnTo>
                  <a:lnTo>
                    <a:pt x="3253714" y="172110"/>
                  </a:lnTo>
                  <a:lnTo>
                    <a:pt x="3258032" y="154063"/>
                  </a:lnTo>
                  <a:lnTo>
                    <a:pt x="3265373" y="154063"/>
                  </a:lnTo>
                  <a:lnTo>
                    <a:pt x="3267710" y="154559"/>
                  </a:lnTo>
                  <a:lnTo>
                    <a:pt x="3270681" y="155727"/>
                  </a:lnTo>
                  <a:lnTo>
                    <a:pt x="3271380" y="146773"/>
                  </a:lnTo>
                  <a:close/>
                </a:path>
                <a:path extrusionOk="0" h="379095" w="8264525">
                  <a:moveTo>
                    <a:pt x="3323234" y="109156"/>
                  </a:moveTo>
                  <a:lnTo>
                    <a:pt x="3314700" y="103987"/>
                  </a:lnTo>
                  <a:lnTo>
                    <a:pt x="3313874" y="108585"/>
                  </a:lnTo>
                  <a:lnTo>
                    <a:pt x="3311004" y="110223"/>
                  </a:lnTo>
                  <a:lnTo>
                    <a:pt x="3302470" y="110223"/>
                  </a:lnTo>
                  <a:lnTo>
                    <a:pt x="3296120" y="106845"/>
                  </a:lnTo>
                  <a:lnTo>
                    <a:pt x="3292564" y="103987"/>
                  </a:lnTo>
                  <a:lnTo>
                    <a:pt x="3291040" y="111544"/>
                  </a:lnTo>
                  <a:lnTo>
                    <a:pt x="3293122" y="116509"/>
                  </a:lnTo>
                  <a:lnTo>
                    <a:pt x="3297758" y="119240"/>
                  </a:lnTo>
                  <a:lnTo>
                    <a:pt x="3303955" y="120078"/>
                  </a:lnTo>
                  <a:lnTo>
                    <a:pt x="3314141" y="118452"/>
                  </a:lnTo>
                  <a:lnTo>
                    <a:pt x="3321812" y="114388"/>
                  </a:lnTo>
                  <a:lnTo>
                    <a:pt x="3323234" y="109156"/>
                  </a:lnTo>
                  <a:close/>
                </a:path>
                <a:path extrusionOk="0" h="379095" w="8264525">
                  <a:moveTo>
                    <a:pt x="3373640" y="37058"/>
                  </a:moveTo>
                  <a:lnTo>
                    <a:pt x="3371875" y="37503"/>
                  </a:lnTo>
                  <a:lnTo>
                    <a:pt x="3369830" y="37655"/>
                  </a:lnTo>
                  <a:lnTo>
                    <a:pt x="3364585" y="37655"/>
                  </a:lnTo>
                  <a:lnTo>
                    <a:pt x="3351123" y="36398"/>
                  </a:lnTo>
                  <a:lnTo>
                    <a:pt x="3348075" y="36398"/>
                  </a:lnTo>
                  <a:lnTo>
                    <a:pt x="3339261" y="36398"/>
                  </a:lnTo>
                  <a:lnTo>
                    <a:pt x="3333026" y="39027"/>
                  </a:lnTo>
                  <a:lnTo>
                    <a:pt x="3336874" y="51917"/>
                  </a:lnTo>
                  <a:lnTo>
                    <a:pt x="3344773" y="52336"/>
                  </a:lnTo>
                  <a:lnTo>
                    <a:pt x="3348494" y="52336"/>
                  </a:lnTo>
                  <a:lnTo>
                    <a:pt x="3357994" y="51739"/>
                  </a:lnTo>
                  <a:lnTo>
                    <a:pt x="3365804" y="49466"/>
                  </a:lnTo>
                  <a:lnTo>
                    <a:pt x="3371240" y="44805"/>
                  </a:lnTo>
                  <a:lnTo>
                    <a:pt x="3373640" y="37058"/>
                  </a:lnTo>
                  <a:close/>
                </a:path>
                <a:path extrusionOk="0" h="379095" w="8264525">
                  <a:moveTo>
                    <a:pt x="3420961" y="173761"/>
                  </a:moveTo>
                  <a:lnTo>
                    <a:pt x="3415169" y="169481"/>
                  </a:lnTo>
                  <a:lnTo>
                    <a:pt x="3407930" y="169481"/>
                  </a:lnTo>
                  <a:lnTo>
                    <a:pt x="3400539" y="170776"/>
                  </a:lnTo>
                  <a:lnTo>
                    <a:pt x="3393757" y="174256"/>
                  </a:lnTo>
                  <a:lnTo>
                    <a:pt x="3389172" y="179285"/>
                  </a:lnTo>
                  <a:lnTo>
                    <a:pt x="3388360" y="185229"/>
                  </a:lnTo>
                  <a:lnTo>
                    <a:pt x="3390354" y="185280"/>
                  </a:lnTo>
                  <a:lnTo>
                    <a:pt x="3396284" y="185280"/>
                  </a:lnTo>
                  <a:lnTo>
                    <a:pt x="3399726" y="183972"/>
                  </a:lnTo>
                  <a:lnTo>
                    <a:pt x="3404705" y="181356"/>
                  </a:lnTo>
                  <a:lnTo>
                    <a:pt x="3406241" y="180047"/>
                  </a:lnTo>
                  <a:lnTo>
                    <a:pt x="3410496" y="180060"/>
                  </a:lnTo>
                  <a:lnTo>
                    <a:pt x="3413188" y="181356"/>
                  </a:lnTo>
                  <a:lnTo>
                    <a:pt x="3417989" y="185229"/>
                  </a:lnTo>
                  <a:lnTo>
                    <a:pt x="3420961" y="173761"/>
                  </a:lnTo>
                  <a:close/>
                </a:path>
                <a:path extrusionOk="0" h="379095" w="8264525">
                  <a:moveTo>
                    <a:pt x="3459861" y="262623"/>
                  </a:moveTo>
                  <a:lnTo>
                    <a:pt x="3457803" y="255930"/>
                  </a:lnTo>
                  <a:lnTo>
                    <a:pt x="3447364" y="252056"/>
                  </a:lnTo>
                  <a:lnTo>
                    <a:pt x="3444697" y="266839"/>
                  </a:lnTo>
                  <a:lnTo>
                    <a:pt x="3447656" y="271767"/>
                  </a:lnTo>
                  <a:lnTo>
                    <a:pt x="3451377" y="271767"/>
                  </a:lnTo>
                  <a:lnTo>
                    <a:pt x="3456673" y="268960"/>
                  </a:lnTo>
                  <a:lnTo>
                    <a:pt x="3459861" y="262623"/>
                  </a:lnTo>
                  <a:close/>
                </a:path>
                <a:path extrusionOk="0" h="379095" w="8264525">
                  <a:moveTo>
                    <a:pt x="3594684" y="14795"/>
                  </a:moveTo>
                  <a:lnTo>
                    <a:pt x="3592588" y="14287"/>
                  </a:lnTo>
                  <a:lnTo>
                    <a:pt x="3590785" y="14058"/>
                  </a:lnTo>
                  <a:lnTo>
                    <a:pt x="3589210" y="14058"/>
                  </a:lnTo>
                  <a:lnTo>
                    <a:pt x="3581933" y="16776"/>
                  </a:lnTo>
                  <a:lnTo>
                    <a:pt x="3578453" y="23228"/>
                  </a:lnTo>
                  <a:lnTo>
                    <a:pt x="3576180" y="30848"/>
                  </a:lnTo>
                  <a:lnTo>
                    <a:pt x="3572522" y="37045"/>
                  </a:lnTo>
                  <a:lnTo>
                    <a:pt x="3573843" y="37172"/>
                  </a:lnTo>
                  <a:lnTo>
                    <a:pt x="3575100" y="37236"/>
                  </a:lnTo>
                  <a:lnTo>
                    <a:pt x="3576307" y="37236"/>
                  </a:lnTo>
                  <a:lnTo>
                    <a:pt x="3584994" y="35814"/>
                  </a:lnTo>
                  <a:lnTo>
                    <a:pt x="3590925" y="31572"/>
                  </a:lnTo>
                  <a:lnTo>
                    <a:pt x="3594150" y="24561"/>
                  </a:lnTo>
                  <a:lnTo>
                    <a:pt x="3594684" y="14795"/>
                  </a:lnTo>
                  <a:close/>
                </a:path>
                <a:path extrusionOk="0" h="379095" w="8264525">
                  <a:moveTo>
                    <a:pt x="3623995" y="125895"/>
                  </a:moveTo>
                  <a:lnTo>
                    <a:pt x="3623208" y="117576"/>
                  </a:lnTo>
                  <a:lnTo>
                    <a:pt x="3620249" y="111404"/>
                  </a:lnTo>
                  <a:lnTo>
                    <a:pt x="3615499" y="106997"/>
                  </a:lnTo>
                  <a:lnTo>
                    <a:pt x="3609340" y="103987"/>
                  </a:lnTo>
                  <a:lnTo>
                    <a:pt x="3610254" y="112318"/>
                  </a:lnTo>
                  <a:lnTo>
                    <a:pt x="3613239" y="118529"/>
                  </a:lnTo>
                  <a:lnTo>
                    <a:pt x="3617925" y="122936"/>
                  </a:lnTo>
                  <a:lnTo>
                    <a:pt x="3623995" y="125895"/>
                  </a:lnTo>
                  <a:close/>
                </a:path>
                <a:path extrusionOk="0" h="379095" w="8264525">
                  <a:moveTo>
                    <a:pt x="3653612" y="81635"/>
                  </a:moveTo>
                  <a:lnTo>
                    <a:pt x="3642728" y="83705"/>
                  </a:lnTo>
                  <a:lnTo>
                    <a:pt x="3632682" y="86588"/>
                  </a:lnTo>
                  <a:lnTo>
                    <a:pt x="3625697" y="92595"/>
                  </a:lnTo>
                  <a:lnTo>
                    <a:pt x="3623995" y="103987"/>
                  </a:lnTo>
                  <a:lnTo>
                    <a:pt x="3626091" y="104051"/>
                  </a:lnTo>
                  <a:lnTo>
                    <a:pt x="3636530" y="101993"/>
                  </a:lnTo>
                  <a:lnTo>
                    <a:pt x="3643731" y="96710"/>
                  </a:lnTo>
                  <a:lnTo>
                    <a:pt x="3648989" y="89484"/>
                  </a:lnTo>
                  <a:lnTo>
                    <a:pt x="3653612" y="81635"/>
                  </a:lnTo>
                  <a:close/>
                </a:path>
                <a:path extrusionOk="0" h="379095" w="8264525">
                  <a:moveTo>
                    <a:pt x="3685971" y="100025"/>
                  </a:moveTo>
                  <a:lnTo>
                    <a:pt x="3675824" y="88900"/>
                  </a:lnTo>
                  <a:lnTo>
                    <a:pt x="3668179" y="101790"/>
                  </a:lnTo>
                  <a:lnTo>
                    <a:pt x="3659035" y="113080"/>
                  </a:lnTo>
                  <a:lnTo>
                    <a:pt x="3650856" y="125310"/>
                  </a:lnTo>
                  <a:lnTo>
                    <a:pt x="3646119" y="140982"/>
                  </a:lnTo>
                  <a:lnTo>
                    <a:pt x="3664432" y="132981"/>
                  </a:lnTo>
                  <a:lnTo>
                    <a:pt x="3679952" y="117017"/>
                  </a:lnTo>
                  <a:lnTo>
                    <a:pt x="3685971" y="100025"/>
                  </a:lnTo>
                  <a:close/>
                </a:path>
                <a:path extrusionOk="0" h="379095" w="8264525">
                  <a:moveTo>
                    <a:pt x="3819156" y="210121"/>
                  </a:moveTo>
                  <a:lnTo>
                    <a:pt x="3817975" y="202196"/>
                  </a:lnTo>
                  <a:lnTo>
                    <a:pt x="3814915" y="198628"/>
                  </a:lnTo>
                  <a:lnTo>
                    <a:pt x="3813175" y="198628"/>
                  </a:lnTo>
                  <a:lnTo>
                    <a:pt x="3810914" y="201066"/>
                  </a:lnTo>
                  <a:lnTo>
                    <a:pt x="3808133" y="207479"/>
                  </a:lnTo>
                  <a:lnTo>
                    <a:pt x="3806494" y="211696"/>
                  </a:lnTo>
                  <a:lnTo>
                    <a:pt x="3811028" y="222377"/>
                  </a:lnTo>
                  <a:lnTo>
                    <a:pt x="3815537" y="222364"/>
                  </a:lnTo>
                  <a:lnTo>
                    <a:pt x="3815689" y="222326"/>
                  </a:lnTo>
                  <a:lnTo>
                    <a:pt x="3818407" y="218224"/>
                  </a:lnTo>
                  <a:lnTo>
                    <a:pt x="3819156" y="210121"/>
                  </a:lnTo>
                  <a:close/>
                </a:path>
                <a:path extrusionOk="0" h="379095" w="8264525">
                  <a:moveTo>
                    <a:pt x="3903980" y="96393"/>
                  </a:moveTo>
                  <a:lnTo>
                    <a:pt x="3901173" y="96037"/>
                  </a:lnTo>
                  <a:lnTo>
                    <a:pt x="3898531" y="95859"/>
                  </a:lnTo>
                  <a:lnTo>
                    <a:pt x="3896068" y="95859"/>
                  </a:lnTo>
                  <a:lnTo>
                    <a:pt x="3887774" y="96723"/>
                  </a:lnTo>
                  <a:lnTo>
                    <a:pt x="3881323" y="99441"/>
                  </a:lnTo>
                  <a:lnTo>
                    <a:pt x="3876878" y="104178"/>
                  </a:lnTo>
                  <a:lnTo>
                    <a:pt x="3874630" y="111137"/>
                  </a:lnTo>
                  <a:lnTo>
                    <a:pt x="3884231" y="109867"/>
                  </a:lnTo>
                  <a:lnTo>
                    <a:pt x="3892537" y="107124"/>
                  </a:lnTo>
                  <a:lnTo>
                    <a:pt x="3899230" y="102704"/>
                  </a:lnTo>
                  <a:lnTo>
                    <a:pt x="3903980" y="96393"/>
                  </a:lnTo>
                  <a:close/>
                </a:path>
                <a:path extrusionOk="0" h="379095" w="8264525">
                  <a:moveTo>
                    <a:pt x="3926128" y="133375"/>
                  </a:moveTo>
                  <a:lnTo>
                    <a:pt x="3920109" y="132283"/>
                  </a:lnTo>
                  <a:lnTo>
                    <a:pt x="3915372" y="131826"/>
                  </a:lnTo>
                  <a:lnTo>
                    <a:pt x="3911714" y="131826"/>
                  </a:lnTo>
                  <a:lnTo>
                    <a:pt x="3903154" y="131826"/>
                  </a:lnTo>
                  <a:lnTo>
                    <a:pt x="3900487" y="134302"/>
                  </a:lnTo>
                  <a:lnTo>
                    <a:pt x="3901998" y="139268"/>
                  </a:lnTo>
                  <a:lnTo>
                    <a:pt x="3906189" y="141757"/>
                  </a:lnTo>
                  <a:lnTo>
                    <a:pt x="3916095" y="141757"/>
                  </a:lnTo>
                  <a:lnTo>
                    <a:pt x="3921683" y="139623"/>
                  </a:lnTo>
                  <a:lnTo>
                    <a:pt x="3926128" y="133375"/>
                  </a:lnTo>
                  <a:close/>
                </a:path>
                <a:path extrusionOk="0" h="379095" w="8264525">
                  <a:moveTo>
                    <a:pt x="3977640" y="111137"/>
                  </a:moveTo>
                  <a:lnTo>
                    <a:pt x="3964114" y="112369"/>
                  </a:lnTo>
                  <a:lnTo>
                    <a:pt x="3951960" y="114960"/>
                  </a:lnTo>
                  <a:lnTo>
                    <a:pt x="3941622" y="119329"/>
                  </a:lnTo>
                  <a:lnTo>
                    <a:pt x="3933596" y="125882"/>
                  </a:lnTo>
                  <a:lnTo>
                    <a:pt x="3938549" y="130949"/>
                  </a:lnTo>
                  <a:lnTo>
                    <a:pt x="3944391" y="133083"/>
                  </a:lnTo>
                  <a:lnTo>
                    <a:pt x="3950208" y="133083"/>
                  </a:lnTo>
                  <a:lnTo>
                    <a:pt x="3959364" y="131356"/>
                  </a:lnTo>
                  <a:lnTo>
                    <a:pt x="3967569" y="126644"/>
                  </a:lnTo>
                  <a:lnTo>
                    <a:pt x="3973957" y="119672"/>
                  </a:lnTo>
                  <a:lnTo>
                    <a:pt x="3977640" y="111137"/>
                  </a:lnTo>
                  <a:close/>
                </a:path>
                <a:path extrusionOk="0" h="379095" w="8264525">
                  <a:moveTo>
                    <a:pt x="3999928" y="279285"/>
                  </a:moveTo>
                  <a:lnTo>
                    <a:pt x="3999331" y="269963"/>
                  </a:lnTo>
                  <a:lnTo>
                    <a:pt x="3991445" y="265899"/>
                  </a:lnTo>
                  <a:lnTo>
                    <a:pt x="3989654" y="265899"/>
                  </a:lnTo>
                  <a:lnTo>
                    <a:pt x="3987558" y="266192"/>
                  </a:lnTo>
                  <a:lnTo>
                    <a:pt x="3985095" y="266814"/>
                  </a:lnTo>
                  <a:lnTo>
                    <a:pt x="3982885" y="278358"/>
                  </a:lnTo>
                  <a:lnTo>
                    <a:pt x="3980408" y="286156"/>
                  </a:lnTo>
                  <a:lnTo>
                    <a:pt x="3982085" y="291680"/>
                  </a:lnTo>
                  <a:lnTo>
                    <a:pt x="3992295" y="296430"/>
                  </a:lnTo>
                  <a:lnTo>
                    <a:pt x="3996512" y="289547"/>
                  </a:lnTo>
                  <a:lnTo>
                    <a:pt x="3999928" y="279285"/>
                  </a:lnTo>
                  <a:close/>
                </a:path>
                <a:path extrusionOk="0" h="379095" w="8264525">
                  <a:moveTo>
                    <a:pt x="4089819" y="136550"/>
                  </a:moveTo>
                  <a:lnTo>
                    <a:pt x="4086923" y="129514"/>
                  </a:lnTo>
                  <a:lnTo>
                    <a:pt x="4080433" y="126034"/>
                  </a:lnTo>
                  <a:lnTo>
                    <a:pt x="4071353" y="125082"/>
                  </a:lnTo>
                  <a:lnTo>
                    <a:pt x="4067441" y="125082"/>
                  </a:lnTo>
                  <a:lnTo>
                    <a:pt x="4063161" y="125437"/>
                  </a:lnTo>
                  <a:lnTo>
                    <a:pt x="4058793" y="125882"/>
                  </a:lnTo>
                  <a:lnTo>
                    <a:pt x="4060418" y="137236"/>
                  </a:lnTo>
                  <a:lnTo>
                    <a:pt x="4067314" y="143230"/>
                  </a:lnTo>
                  <a:lnTo>
                    <a:pt x="4077271" y="146113"/>
                  </a:lnTo>
                  <a:lnTo>
                    <a:pt x="4088104" y="148120"/>
                  </a:lnTo>
                  <a:lnTo>
                    <a:pt x="4089819" y="136550"/>
                  </a:lnTo>
                  <a:close/>
                </a:path>
                <a:path extrusionOk="0" h="379095" w="8264525">
                  <a:moveTo>
                    <a:pt x="4176471" y="229819"/>
                  </a:moveTo>
                  <a:lnTo>
                    <a:pt x="4167809" y="226250"/>
                  </a:lnTo>
                  <a:lnTo>
                    <a:pt x="4160443" y="221284"/>
                  </a:lnTo>
                  <a:lnTo>
                    <a:pt x="4152442" y="216890"/>
                  </a:lnTo>
                  <a:lnTo>
                    <a:pt x="4141940" y="214998"/>
                  </a:lnTo>
                  <a:lnTo>
                    <a:pt x="4139654" y="215074"/>
                  </a:lnTo>
                  <a:lnTo>
                    <a:pt x="4140733" y="223481"/>
                  </a:lnTo>
                  <a:lnTo>
                    <a:pt x="4147108" y="230022"/>
                  </a:lnTo>
                  <a:lnTo>
                    <a:pt x="4156329" y="234276"/>
                  </a:lnTo>
                  <a:lnTo>
                    <a:pt x="4165943" y="235788"/>
                  </a:lnTo>
                  <a:lnTo>
                    <a:pt x="4171518" y="235788"/>
                  </a:lnTo>
                  <a:lnTo>
                    <a:pt x="4175912" y="233959"/>
                  </a:lnTo>
                  <a:lnTo>
                    <a:pt x="4176471" y="229819"/>
                  </a:lnTo>
                  <a:close/>
                </a:path>
                <a:path extrusionOk="0" h="379095" w="8264525">
                  <a:moveTo>
                    <a:pt x="4314279" y="84226"/>
                  </a:moveTo>
                  <a:lnTo>
                    <a:pt x="4300118" y="82384"/>
                  </a:lnTo>
                  <a:lnTo>
                    <a:pt x="4277626" y="80111"/>
                  </a:lnTo>
                  <a:lnTo>
                    <a:pt x="4265053" y="74142"/>
                  </a:lnTo>
                  <a:lnTo>
                    <a:pt x="4265053" y="96380"/>
                  </a:lnTo>
                  <a:lnTo>
                    <a:pt x="4265358" y="100495"/>
                  </a:lnTo>
                  <a:lnTo>
                    <a:pt x="4266057" y="104152"/>
                  </a:lnTo>
                  <a:lnTo>
                    <a:pt x="4271061" y="104152"/>
                  </a:lnTo>
                  <a:lnTo>
                    <a:pt x="4272318" y="103974"/>
                  </a:lnTo>
                  <a:lnTo>
                    <a:pt x="4277068" y="97510"/>
                  </a:lnTo>
                  <a:lnTo>
                    <a:pt x="4283773" y="93078"/>
                  </a:lnTo>
                  <a:lnTo>
                    <a:pt x="4292155" y="90322"/>
                  </a:lnTo>
                  <a:lnTo>
                    <a:pt x="4301896" y="88900"/>
                  </a:lnTo>
                  <a:lnTo>
                    <a:pt x="4314279" y="84226"/>
                  </a:lnTo>
                  <a:close/>
                </a:path>
                <a:path extrusionOk="0" h="379095" w="8264525">
                  <a:moveTo>
                    <a:pt x="4323766" y="192836"/>
                  </a:moveTo>
                  <a:lnTo>
                    <a:pt x="4317479" y="191008"/>
                  </a:lnTo>
                  <a:lnTo>
                    <a:pt x="4314266" y="188036"/>
                  </a:lnTo>
                  <a:lnTo>
                    <a:pt x="4310570" y="188036"/>
                  </a:lnTo>
                  <a:lnTo>
                    <a:pt x="4308195" y="188036"/>
                  </a:lnTo>
                  <a:lnTo>
                    <a:pt x="4305617" y="189268"/>
                  </a:lnTo>
                  <a:lnTo>
                    <a:pt x="4301896" y="192836"/>
                  </a:lnTo>
                  <a:lnTo>
                    <a:pt x="4303649" y="198589"/>
                  </a:lnTo>
                  <a:lnTo>
                    <a:pt x="4301896" y="207238"/>
                  </a:lnTo>
                  <a:lnTo>
                    <a:pt x="4309097" y="207479"/>
                  </a:lnTo>
                  <a:lnTo>
                    <a:pt x="4311307" y="202196"/>
                  </a:lnTo>
                  <a:lnTo>
                    <a:pt x="4315942" y="199504"/>
                  </a:lnTo>
                  <a:lnTo>
                    <a:pt x="4320819" y="197154"/>
                  </a:lnTo>
                  <a:lnTo>
                    <a:pt x="4323766" y="192836"/>
                  </a:lnTo>
                  <a:close/>
                </a:path>
                <a:path extrusionOk="0" h="379095" w="8264525">
                  <a:moveTo>
                    <a:pt x="4978336" y="58902"/>
                  </a:moveTo>
                  <a:lnTo>
                    <a:pt x="4964925" y="51904"/>
                  </a:lnTo>
                  <a:lnTo>
                    <a:pt x="4959108" y="60820"/>
                  </a:lnTo>
                  <a:lnTo>
                    <a:pt x="4954448" y="63512"/>
                  </a:lnTo>
                  <a:lnTo>
                    <a:pt x="4943373" y="63512"/>
                  </a:lnTo>
                  <a:lnTo>
                    <a:pt x="4937087" y="61125"/>
                  </a:lnTo>
                  <a:lnTo>
                    <a:pt x="4928019" y="59283"/>
                  </a:lnTo>
                  <a:lnTo>
                    <a:pt x="4929175" y="67170"/>
                  </a:lnTo>
                  <a:lnTo>
                    <a:pt x="4933366" y="72402"/>
                  </a:lnTo>
                  <a:lnTo>
                    <a:pt x="4939804" y="75285"/>
                  </a:lnTo>
                  <a:lnTo>
                    <a:pt x="4947628" y="76174"/>
                  </a:lnTo>
                  <a:lnTo>
                    <a:pt x="4963693" y="73456"/>
                  </a:lnTo>
                  <a:lnTo>
                    <a:pt x="4975936" y="66890"/>
                  </a:lnTo>
                  <a:lnTo>
                    <a:pt x="4978336" y="58902"/>
                  </a:lnTo>
                  <a:close/>
                </a:path>
                <a:path extrusionOk="0" h="379095" w="8264525">
                  <a:moveTo>
                    <a:pt x="5082565" y="22288"/>
                  </a:moveTo>
                  <a:lnTo>
                    <a:pt x="5080889" y="21602"/>
                  </a:lnTo>
                  <a:lnTo>
                    <a:pt x="5079174" y="21285"/>
                  </a:lnTo>
                  <a:lnTo>
                    <a:pt x="5077485" y="21285"/>
                  </a:lnTo>
                  <a:lnTo>
                    <a:pt x="5067897" y="24536"/>
                  </a:lnTo>
                  <a:lnTo>
                    <a:pt x="5061394" y="31889"/>
                  </a:lnTo>
                  <a:lnTo>
                    <a:pt x="5060531" y="39789"/>
                  </a:lnTo>
                  <a:lnTo>
                    <a:pt x="5067884" y="44653"/>
                  </a:lnTo>
                  <a:lnTo>
                    <a:pt x="5070526" y="38023"/>
                  </a:lnTo>
                  <a:lnTo>
                    <a:pt x="5074882" y="33159"/>
                  </a:lnTo>
                  <a:lnTo>
                    <a:pt x="5079403" y="28460"/>
                  </a:lnTo>
                  <a:lnTo>
                    <a:pt x="5082565" y="22288"/>
                  </a:lnTo>
                  <a:close/>
                </a:path>
                <a:path extrusionOk="0" h="379095" w="8264525">
                  <a:moveTo>
                    <a:pt x="5414022" y="88900"/>
                  </a:moveTo>
                  <a:lnTo>
                    <a:pt x="5408168" y="87858"/>
                  </a:lnTo>
                  <a:lnTo>
                    <a:pt x="5403520" y="87426"/>
                  </a:lnTo>
                  <a:lnTo>
                    <a:pt x="5399887" y="87426"/>
                  </a:lnTo>
                  <a:lnTo>
                    <a:pt x="5391162" y="87426"/>
                  </a:lnTo>
                  <a:lnTo>
                    <a:pt x="5388381" y="89941"/>
                  </a:lnTo>
                  <a:lnTo>
                    <a:pt x="5389778" y="94957"/>
                  </a:lnTo>
                  <a:lnTo>
                    <a:pt x="5393931" y="97459"/>
                  </a:lnTo>
                  <a:lnTo>
                    <a:pt x="5403888" y="97459"/>
                  </a:lnTo>
                  <a:lnTo>
                    <a:pt x="5409539" y="95288"/>
                  </a:lnTo>
                  <a:lnTo>
                    <a:pt x="5414022" y="88900"/>
                  </a:lnTo>
                  <a:close/>
                </a:path>
                <a:path extrusionOk="0" h="379095" w="8264525">
                  <a:moveTo>
                    <a:pt x="5717057" y="102196"/>
                  </a:moveTo>
                  <a:lnTo>
                    <a:pt x="5715724" y="96596"/>
                  </a:lnTo>
                  <a:lnTo>
                    <a:pt x="5708675" y="88900"/>
                  </a:lnTo>
                  <a:lnTo>
                    <a:pt x="5703494" y="96862"/>
                  </a:lnTo>
                  <a:lnTo>
                    <a:pt x="5703087" y="102438"/>
                  </a:lnTo>
                  <a:lnTo>
                    <a:pt x="5705830" y="105727"/>
                  </a:lnTo>
                  <a:lnTo>
                    <a:pt x="5710136" y="106794"/>
                  </a:lnTo>
                  <a:lnTo>
                    <a:pt x="5714568" y="105638"/>
                  </a:lnTo>
                  <a:lnTo>
                    <a:pt x="5717057" y="102196"/>
                  </a:lnTo>
                  <a:close/>
                </a:path>
                <a:path extrusionOk="0" h="379095" w="8264525">
                  <a:moveTo>
                    <a:pt x="5750191" y="45872"/>
                  </a:moveTo>
                  <a:lnTo>
                    <a:pt x="5748706" y="41173"/>
                  </a:lnTo>
                  <a:lnTo>
                    <a:pt x="5745861" y="39712"/>
                  </a:lnTo>
                  <a:lnTo>
                    <a:pt x="5741543" y="41986"/>
                  </a:lnTo>
                  <a:lnTo>
                    <a:pt x="5738584" y="48044"/>
                  </a:lnTo>
                  <a:lnTo>
                    <a:pt x="5739181" y="56718"/>
                  </a:lnTo>
                  <a:lnTo>
                    <a:pt x="5745480" y="66890"/>
                  </a:lnTo>
                  <a:lnTo>
                    <a:pt x="5749417" y="54279"/>
                  </a:lnTo>
                  <a:lnTo>
                    <a:pt x="5750191" y="45872"/>
                  </a:lnTo>
                  <a:close/>
                </a:path>
                <a:path extrusionOk="0" h="379095" w="8264525">
                  <a:moveTo>
                    <a:pt x="5885599" y="274078"/>
                  </a:moveTo>
                  <a:lnTo>
                    <a:pt x="5884608" y="264477"/>
                  </a:lnTo>
                  <a:lnTo>
                    <a:pt x="5879579" y="255143"/>
                  </a:lnTo>
                  <a:lnTo>
                    <a:pt x="5872251" y="248081"/>
                  </a:lnTo>
                  <a:lnTo>
                    <a:pt x="5864403" y="245287"/>
                  </a:lnTo>
                  <a:lnTo>
                    <a:pt x="5860961" y="245287"/>
                  </a:lnTo>
                  <a:lnTo>
                    <a:pt x="5857900" y="247256"/>
                  </a:lnTo>
                  <a:lnTo>
                    <a:pt x="5855995" y="252056"/>
                  </a:lnTo>
                  <a:lnTo>
                    <a:pt x="5861913" y="256946"/>
                  </a:lnTo>
                  <a:lnTo>
                    <a:pt x="5864441" y="265328"/>
                  </a:lnTo>
                  <a:lnTo>
                    <a:pt x="5867438" y="273253"/>
                  </a:lnTo>
                  <a:lnTo>
                    <a:pt x="5874766" y="276771"/>
                  </a:lnTo>
                  <a:lnTo>
                    <a:pt x="5877496" y="276771"/>
                  </a:lnTo>
                  <a:lnTo>
                    <a:pt x="5881014" y="275971"/>
                  </a:lnTo>
                  <a:lnTo>
                    <a:pt x="5885599" y="274078"/>
                  </a:lnTo>
                  <a:close/>
                </a:path>
                <a:path extrusionOk="0" h="379095" w="8264525">
                  <a:moveTo>
                    <a:pt x="5915482" y="254317"/>
                  </a:moveTo>
                  <a:lnTo>
                    <a:pt x="5913831" y="246329"/>
                  </a:lnTo>
                  <a:lnTo>
                    <a:pt x="5907417" y="243078"/>
                  </a:lnTo>
                  <a:lnTo>
                    <a:pt x="5905512" y="243078"/>
                  </a:lnTo>
                  <a:lnTo>
                    <a:pt x="5903176" y="243509"/>
                  </a:lnTo>
                  <a:lnTo>
                    <a:pt x="5900318" y="244462"/>
                  </a:lnTo>
                  <a:lnTo>
                    <a:pt x="5899912" y="255930"/>
                  </a:lnTo>
                  <a:lnTo>
                    <a:pt x="5902020" y="264922"/>
                  </a:lnTo>
                  <a:lnTo>
                    <a:pt x="5906948" y="271081"/>
                  </a:lnTo>
                  <a:lnTo>
                    <a:pt x="5915012" y="274078"/>
                  </a:lnTo>
                  <a:lnTo>
                    <a:pt x="5914999" y="264439"/>
                  </a:lnTo>
                  <a:lnTo>
                    <a:pt x="5915482" y="254317"/>
                  </a:lnTo>
                  <a:close/>
                </a:path>
                <a:path extrusionOk="0" h="379095" w="8264525">
                  <a:moveTo>
                    <a:pt x="6003341" y="51904"/>
                  </a:moveTo>
                  <a:lnTo>
                    <a:pt x="6001042" y="51765"/>
                  </a:lnTo>
                  <a:lnTo>
                    <a:pt x="5999962" y="51765"/>
                  </a:lnTo>
                  <a:lnTo>
                    <a:pt x="5991187" y="53149"/>
                  </a:lnTo>
                  <a:lnTo>
                    <a:pt x="5985116" y="57315"/>
                  </a:lnTo>
                  <a:lnTo>
                    <a:pt x="5981776" y="64300"/>
                  </a:lnTo>
                  <a:lnTo>
                    <a:pt x="5981179" y="74142"/>
                  </a:lnTo>
                  <a:lnTo>
                    <a:pt x="5983376" y="74714"/>
                  </a:lnTo>
                  <a:lnTo>
                    <a:pt x="5985256" y="74980"/>
                  </a:lnTo>
                  <a:lnTo>
                    <a:pt x="5986881" y="74980"/>
                  </a:lnTo>
                  <a:lnTo>
                    <a:pt x="5994006" y="72237"/>
                  </a:lnTo>
                  <a:lnTo>
                    <a:pt x="5997422" y="65747"/>
                  </a:lnTo>
                  <a:lnTo>
                    <a:pt x="5999683" y="58115"/>
                  </a:lnTo>
                  <a:lnTo>
                    <a:pt x="6003341" y="51904"/>
                  </a:lnTo>
                  <a:close/>
                </a:path>
                <a:path extrusionOk="0" h="379095" w="8264525">
                  <a:moveTo>
                    <a:pt x="6100038" y="108585"/>
                  </a:moveTo>
                  <a:lnTo>
                    <a:pt x="6091631" y="103987"/>
                  </a:lnTo>
                  <a:lnTo>
                    <a:pt x="6084176" y="111125"/>
                  </a:lnTo>
                  <a:lnTo>
                    <a:pt x="6070841" y="112471"/>
                  </a:lnTo>
                  <a:lnTo>
                    <a:pt x="6058700" y="115062"/>
                  </a:lnTo>
                  <a:lnTo>
                    <a:pt x="6054814" y="125895"/>
                  </a:lnTo>
                  <a:lnTo>
                    <a:pt x="6060211" y="129311"/>
                  </a:lnTo>
                  <a:lnTo>
                    <a:pt x="6066371" y="131902"/>
                  </a:lnTo>
                  <a:lnTo>
                    <a:pt x="6073419" y="133540"/>
                  </a:lnTo>
                  <a:lnTo>
                    <a:pt x="6081496" y="134112"/>
                  </a:lnTo>
                  <a:lnTo>
                    <a:pt x="6084633" y="134112"/>
                  </a:lnTo>
                  <a:lnTo>
                    <a:pt x="6087999" y="133870"/>
                  </a:lnTo>
                  <a:lnTo>
                    <a:pt x="6091631" y="133388"/>
                  </a:lnTo>
                  <a:lnTo>
                    <a:pt x="6091847" y="123609"/>
                  </a:lnTo>
                  <a:lnTo>
                    <a:pt x="6097384" y="115227"/>
                  </a:lnTo>
                  <a:lnTo>
                    <a:pt x="6100038" y="108585"/>
                  </a:lnTo>
                  <a:close/>
                </a:path>
                <a:path extrusionOk="0" h="379095" w="8264525">
                  <a:moveTo>
                    <a:pt x="6193612" y="129438"/>
                  </a:moveTo>
                  <a:lnTo>
                    <a:pt x="6188519" y="121577"/>
                  </a:lnTo>
                  <a:lnTo>
                    <a:pt x="6177534" y="118351"/>
                  </a:lnTo>
                  <a:lnTo>
                    <a:pt x="6176048" y="118351"/>
                  </a:lnTo>
                  <a:lnTo>
                    <a:pt x="6174448" y="118478"/>
                  </a:lnTo>
                  <a:lnTo>
                    <a:pt x="6172746" y="118745"/>
                  </a:lnTo>
                  <a:lnTo>
                    <a:pt x="6172378" y="130149"/>
                  </a:lnTo>
                  <a:lnTo>
                    <a:pt x="6174498" y="139052"/>
                  </a:lnTo>
                  <a:lnTo>
                    <a:pt x="6179413" y="145161"/>
                  </a:lnTo>
                  <a:lnTo>
                    <a:pt x="6187440" y="148120"/>
                  </a:lnTo>
                  <a:lnTo>
                    <a:pt x="6193142" y="139192"/>
                  </a:lnTo>
                  <a:lnTo>
                    <a:pt x="6193612" y="129438"/>
                  </a:lnTo>
                  <a:close/>
                </a:path>
                <a:path extrusionOk="0" h="379095" w="8264525">
                  <a:moveTo>
                    <a:pt x="6224321" y="170484"/>
                  </a:moveTo>
                  <a:lnTo>
                    <a:pt x="6223000" y="170675"/>
                  </a:lnTo>
                  <a:lnTo>
                    <a:pt x="6217704" y="170738"/>
                  </a:lnTo>
                  <a:lnTo>
                    <a:pt x="6207645" y="170053"/>
                  </a:lnTo>
                  <a:lnTo>
                    <a:pt x="6205309" y="170053"/>
                  </a:lnTo>
                  <a:lnTo>
                    <a:pt x="6196812" y="170053"/>
                  </a:lnTo>
                  <a:lnTo>
                    <a:pt x="6190615" y="172339"/>
                  </a:lnTo>
                  <a:lnTo>
                    <a:pt x="6194971" y="185229"/>
                  </a:lnTo>
                  <a:lnTo>
                    <a:pt x="6197778" y="185585"/>
                  </a:lnTo>
                  <a:lnTo>
                    <a:pt x="6200419" y="185762"/>
                  </a:lnTo>
                  <a:lnTo>
                    <a:pt x="6202883" y="185762"/>
                  </a:lnTo>
                  <a:lnTo>
                    <a:pt x="6211163" y="184899"/>
                  </a:lnTo>
                  <a:lnTo>
                    <a:pt x="6217628" y="182181"/>
                  </a:lnTo>
                  <a:lnTo>
                    <a:pt x="6222073" y="177444"/>
                  </a:lnTo>
                  <a:lnTo>
                    <a:pt x="6224321" y="170484"/>
                  </a:lnTo>
                  <a:close/>
                </a:path>
                <a:path extrusionOk="0" h="379095" w="8264525">
                  <a:moveTo>
                    <a:pt x="6776758" y="185229"/>
                  </a:moveTo>
                  <a:lnTo>
                    <a:pt x="6762039" y="185229"/>
                  </a:lnTo>
                  <a:lnTo>
                    <a:pt x="6762039" y="199974"/>
                  </a:lnTo>
                  <a:lnTo>
                    <a:pt x="6776758" y="199974"/>
                  </a:lnTo>
                  <a:lnTo>
                    <a:pt x="6776758" y="185229"/>
                  </a:lnTo>
                  <a:close/>
                </a:path>
                <a:path extrusionOk="0" h="379095" w="8264525">
                  <a:moveTo>
                    <a:pt x="6822160" y="29171"/>
                  </a:moveTo>
                  <a:lnTo>
                    <a:pt x="6821983" y="29171"/>
                  </a:lnTo>
                  <a:lnTo>
                    <a:pt x="6793751" y="31038"/>
                  </a:lnTo>
                  <a:lnTo>
                    <a:pt x="6813575" y="29781"/>
                  </a:lnTo>
                  <a:lnTo>
                    <a:pt x="6822160" y="29171"/>
                  </a:lnTo>
                  <a:close/>
                </a:path>
                <a:path extrusionOk="0" h="379095" w="8264525">
                  <a:moveTo>
                    <a:pt x="7019899" y="88900"/>
                  </a:moveTo>
                  <a:lnTo>
                    <a:pt x="7018236" y="88188"/>
                  </a:lnTo>
                  <a:lnTo>
                    <a:pt x="7016547" y="87871"/>
                  </a:lnTo>
                  <a:lnTo>
                    <a:pt x="7014870" y="87871"/>
                  </a:lnTo>
                  <a:lnTo>
                    <a:pt x="7005358" y="91147"/>
                  </a:lnTo>
                  <a:lnTo>
                    <a:pt x="6998843" y="98539"/>
                  </a:lnTo>
                  <a:lnTo>
                    <a:pt x="6997916" y="106426"/>
                  </a:lnTo>
                  <a:lnTo>
                    <a:pt x="7005231" y="111137"/>
                  </a:lnTo>
                  <a:lnTo>
                    <a:pt x="7007873" y="104609"/>
                  </a:lnTo>
                  <a:lnTo>
                    <a:pt x="7012241" y="99758"/>
                  </a:lnTo>
                  <a:lnTo>
                    <a:pt x="7016763" y="95034"/>
                  </a:lnTo>
                  <a:lnTo>
                    <a:pt x="7019899" y="88900"/>
                  </a:lnTo>
                  <a:close/>
                </a:path>
                <a:path extrusionOk="0" h="379095" w="8264525">
                  <a:moveTo>
                    <a:pt x="7204037" y="199974"/>
                  </a:moveTo>
                  <a:lnTo>
                    <a:pt x="7203160" y="199821"/>
                  </a:lnTo>
                  <a:lnTo>
                    <a:pt x="7202271" y="199745"/>
                  </a:lnTo>
                  <a:lnTo>
                    <a:pt x="7201370" y="199745"/>
                  </a:lnTo>
                  <a:lnTo>
                    <a:pt x="7189140" y="203454"/>
                  </a:lnTo>
                  <a:lnTo>
                    <a:pt x="7179107" y="212128"/>
                  </a:lnTo>
                  <a:lnTo>
                    <a:pt x="7175335" y="222135"/>
                  </a:lnTo>
                  <a:lnTo>
                    <a:pt x="7181913" y="229819"/>
                  </a:lnTo>
                  <a:lnTo>
                    <a:pt x="7187590" y="222453"/>
                  </a:lnTo>
                  <a:lnTo>
                    <a:pt x="7196544" y="218490"/>
                  </a:lnTo>
                  <a:lnTo>
                    <a:pt x="7203707" y="212725"/>
                  </a:lnTo>
                  <a:lnTo>
                    <a:pt x="7204037" y="199974"/>
                  </a:lnTo>
                  <a:close/>
                </a:path>
                <a:path extrusionOk="0" h="379095" w="8264525">
                  <a:moveTo>
                    <a:pt x="7373467" y="44653"/>
                  </a:moveTo>
                  <a:lnTo>
                    <a:pt x="7372744" y="36842"/>
                  </a:lnTo>
                  <a:lnTo>
                    <a:pt x="7371613" y="29222"/>
                  </a:lnTo>
                  <a:lnTo>
                    <a:pt x="7363206" y="29222"/>
                  </a:lnTo>
                  <a:lnTo>
                    <a:pt x="7361923" y="29222"/>
                  </a:lnTo>
                  <a:lnTo>
                    <a:pt x="7360475" y="29400"/>
                  </a:lnTo>
                  <a:lnTo>
                    <a:pt x="7358837" y="29781"/>
                  </a:lnTo>
                  <a:lnTo>
                    <a:pt x="7359980" y="38544"/>
                  </a:lnTo>
                  <a:lnTo>
                    <a:pt x="7357364" y="50647"/>
                  </a:lnTo>
                  <a:lnTo>
                    <a:pt x="7366013" y="51904"/>
                  </a:lnTo>
                  <a:lnTo>
                    <a:pt x="7366279" y="48044"/>
                  </a:lnTo>
                  <a:lnTo>
                    <a:pt x="7366978" y="44348"/>
                  </a:lnTo>
                  <a:lnTo>
                    <a:pt x="7371829" y="44348"/>
                  </a:lnTo>
                  <a:lnTo>
                    <a:pt x="7372591" y="44437"/>
                  </a:lnTo>
                  <a:lnTo>
                    <a:pt x="7373467" y="44653"/>
                  </a:lnTo>
                  <a:close/>
                </a:path>
                <a:path extrusionOk="0" h="379095" w="8264525">
                  <a:moveTo>
                    <a:pt x="7881633" y="207479"/>
                  </a:moveTo>
                  <a:lnTo>
                    <a:pt x="7877429" y="203365"/>
                  </a:lnTo>
                  <a:lnTo>
                    <a:pt x="7871790" y="200977"/>
                  </a:lnTo>
                  <a:lnTo>
                    <a:pt x="7866558" y="200977"/>
                  </a:lnTo>
                  <a:lnTo>
                    <a:pt x="7859636" y="200977"/>
                  </a:lnTo>
                  <a:lnTo>
                    <a:pt x="7853439" y="205168"/>
                  </a:lnTo>
                  <a:lnTo>
                    <a:pt x="7852308" y="215074"/>
                  </a:lnTo>
                  <a:lnTo>
                    <a:pt x="7854620" y="214782"/>
                  </a:lnTo>
                  <a:lnTo>
                    <a:pt x="7872527" y="214744"/>
                  </a:lnTo>
                  <a:lnTo>
                    <a:pt x="7880299" y="214261"/>
                  </a:lnTo>
                  <a:lnTo>
                    <a:pt x="7881633" y="207479"/>
                  </a:lnTo>
                  <a:close/>
                </a:path>
                <a:path extrusionOk="0" h="379095" w="8264525">
                  <a:moveTo>
                    <a:pt x="7901635" y="181254"/>
                  </a:moveTo>
                  <a:lnTo>
                    <a:pt x="7899552" y="174498"/>
                  </a:lnTo>
                  <a:lnTo>
                    <a:pt x="7889100" y="170484"/>
                  </a:lnTo>
                  <a:lnTo>
                    <a:pt x="7886420" y="185432"/>
                  </a:lnTo>
                  <a:lnTo>
                    <a:pt x="7889430" y="190423"/>
                  </a:lnTo>
                  <a:lnTo>
                    <a:pt x="7893177" y="190423"/>
                  </a:lnTo>
                  <a:lnTo>
                    <a:pt x="7898460" y="187604"/>
                  </a:lnTo>
                  <a:lnTo>
                    <a:pt x="7901635" y="181254"/>
                  </a:lnTo>
                  <a:close/>
                </a:path>
                <a:path extrusionOk="0" h="379095" w="8264525">
                  <a:moveTo>
                    <a:pt x="8013547" y="170827"/>
                  </a:moveTo>
                  <a:lnTo>
                    <a:pt x="8013039" y="161467"/>
                  </a:lnTo>
                  <a:lnTo>
                    <a:pt x="8011236" y="156781"/>
                  </a:lnTo>
                  <a:lnTo>
                    <a:pt x="8007769" y="156781"/>
                  </a:lnTo>
                  <a:lnTo>
                    <a:pt x="8005661" y="156781"/>
                  </a:lnTo>
                  <a:lnTo>
                    <a:pt x="8002956" y="158496"/>
                  </a:lnTo>
                  <a:lnTo>
                    <a:pt x="7999603" y="162979"/>
                  </a:lnTo>
                  <a:lnTo>
                    <a:pt x="8003870" y="172250"/>
                  </a:lnTo>
                  <a:lnTo>
                    <a:pt x="8007185" y="175514"/>
                  </a:lnTo>
                  <a:lnTo>
                    <a:pt x="8012239" y="175514"/>
                  </a:lnTo>
                  <a:lnTo>
                    <a:pt x="8013547" y="170827"/>
                  </a:lnTo>
                  <a:close/>
                </a:path>
                <a:path extrusionOk="0" h="379095" w="8264525">
                  <a:moveTo>
                    <a:pt x="8080464" y="148120"/>
                  </a:moveTo>
                  <a:lnTo>
                    <a:pt x="8072971" y="148120"/>
                  </a:lnTo>
                  <a:lnTo>
                    <a:pt x="8071853" y="142138"/>
                  </a:lnTo>
                  <a:lnTo>
                    <a:pt x="8065833" y="140982"/>
                  </a:lnTo>
                  <a:lnTo>
                    <a:pt x="8066113" y="148120"/>
                  </a:lnTo>
                  <a:lnTo>
                    <a:pt x="8059750" y="149618"/>
                  </a:lnTo>
                  <a:lnTo>
                    <a:pt x="8058607" y="155727"/>
                  </a:lnTo>
                  <a:lnTo>
                    <a:pt x="8066113" y="155727"/>
                  </a:lnTo>
                  <a:lnTo>
                    <a:pt x="8067205" y="161836"/>
                  </a:lnTo>
                  <a:lnTo>
                    <a:pt x="8073288" y="162979"/>
                  </a:lnTo>
                  <a:lnTo>
                    <a:pt x="8072971" y="155727"/>
                  </a:lnTo>
                  <a:lnTo>
                    <a:pt x="8079308" y="154228"/>
                  </a:lnTo>
                  <a:lnTo>
                    <a:pt x="8080464" y="148120"/>
                  </a:lnTo>
                  <a:close/>
                </a:path>
                <a:path extrusionOk="0" h="379095" w="8264525">
                  <a:moveTo>
                    <a:pt x="8117345" y="229819"/>
                  </a:moveTo>
                  <a:lnTo>
                    <a:pt x="8116443" y="214210"/>
                  </a:lnTo>
                  <a:lnTo>
                    <a:pt x="8111541" y="203250"/>
                  </a:lnTo>
                  <a:lnTo>
                    <a:pt x="8103451" y="196786"/>
                  </a:lnTo>
                  <a:lnTo>
                    <a:pt x="8092999" y="194665"/>
                  </a:lnTo>
                  <a:lnTo>
                    <a:pt x="8086903" y="194665"/>
                  </a:lnTo>
                  <a:lnTo>
                    <a:pt x="8080134" y="196469"/>
                  </a:lnTo>
                  <a:lnTo>
                    <a:pt x="8073288" y="199974"/>
                  </a:lnTo>
                  <a:lnTo>
                    <a:pt x="8078991" y="212826"/>
                  </a:lnTo>
                  <a:lnTo>
                    <a:pt x="8092821" y="217449"/>
                  </a:lnTo>
                  <a:lnTo>
                    <a:pt x="8107908" y="220789"/>
                  </a:lnTo>
                  <a:lnTo>
                    <a:pt x="8117345" y="229819"/>
                  </a:lnTo>
                  <a:close/>
                </a:path>
                <a:path extrusionOk="0" h="379095" w="8264525">
                  <a:moveTo>
                    <a:pt x="8161617" y="274066"/>
                  </a:moveTo>
                  <a:lnTo>
                    <a:pt x="8159013" y="273672"/>
                  </a:lnTo>
                  <a:lnTo>
                    <a:pt x="8156626" y="273494"/>
                  </a:lnTo>
                  <a:lnTo>
                    <a:pt x="8154416" y="273494"/>
                  </a:lnTo>
                  <a:lnTo>
                    <a:pt x="8143316" y="275463"/>
                  </a:lnTo>
                  <a:lnTo>
                    <a:pt x="8135379" y="280631"/>
                  </a:lnTo>
                  <a:lnTo>
                    <a:pt x="8129562" y="287972"/>
                  </a:lnTo>
                  <a:lnTo>
                    <a:pt x="8124825" y="296418"/>
                  </a:lnTo>
                  <a:lnTo>
                    <a:pt x="8127416" y="296811"/>
                  </a:lnTo>
                  <a:lnTo>
                    <a:pt x="8129803" y="296989"/>
                  </a:lnTo>
                  <a:lnTo>
                    <a:pt x="8132000" y="296989"/>
                  </a:lnTo>
                  <a:lnTo>
                    <a:pt x="8143075" y="295033"/>
                  </a:lnTo>
                  <a:lnTo>
                    <a:pt x="8151012" y="289864"/>
                  </a:lnTo>
                  <a:lnTo>
                    <a:pt x="8156842" y="282524"/>
                  </a:lnTo>
                  <a:lnTo>
                    <a:pt x="8161617" y="274066"/>
                  </a:lnTo>
                  <a:close/>
                </a:path>
                <a:path extrusionOk="0" h="379095" w="8264525">
                  <a:moveTo>
                    <a:pt x="8264068" y="126834"/>
                  </a:moveTo>
                  <a:lnTo>
                    <a:pt x="8260943" y="116433"/>
                  </a:lnTo>
                  <a:lnTo>
                    <a:pt x="8249971" y="111137"/>
                  </a:lnTo>
                  <a:lnTo>
                    <a:pt x="8247418" y="117868"/>
                  </a:lnTo>
                  <a:lnTo>
                    <a:pt x="8244319" y="123990"/>
                  </a:lnTo>
                  <a:lnTo>
                    <a:pt x="8242236" y="131140"/>
                  </a:lnTo>
                  <a:lnTo>
                    <a:pt x="8242795" y="140982"/>
                  </a:lnTo>
                  <a:lnTo>
                    <a:pt x="8244637" y="141389"/>
                  </a:lnTo>
                  <a:lnTo>
                    <a:pt x="8246377" y="141566"/>
                  </a:lnTo>
                  <a:lnTo>
                    <a:pt x="8247989" y="141566"/>
                  </a:lnTo>
                  <a:lnTo>
                    <a:pt x="8259648" y="136994"/>
                  </a:lnTo>
                  <a:lnTo>
                    <a:pt x="8264068" y="126834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25" name="Google Shape;9525;gefe2f4b35a_0_4785"/>
            <p:cNvSpPr/>
            <p:nvPr/>
          </p:nvSpPr>
          <p:spPr>
            <a:xfrm>
              <a:off x="7747" y="9840620"/>
              <a:ext cx="8471535" cy="326390"/>
            </a:xfrm>
            <a:custGeom>
              <a:rect b="b" l="l" r="r" t="t"/>
              <a:pathLst>
                <a:path extrusionOk="0" h="326390" w="8471535">
                  <a:moveTo>
                    <a:pt x="29794" y="230632"/>
                  </a:moveTo>
                  <a:lnTo>
                    <a:pt x="22174" y="222592"/>
                  </a:lnTo>
                  <a:lnTo>
                    <a:pt x="18783" y="232194"/>
                  </a:lnTo>
                  <a:lnTo>
                    <a:pt x="13030" y="239344"/>
                  </a:lnTo>
                  <a:lnTo>
                    <a:pt x="6286" y="245529"/>
                  </a:lnTo>
                  <a:lnTo>
                    <a:pt x="0" y="252209"/>
                  </a:lnTo>
                  <a:lnTo>
                    <a:pt x="3009" y="253479"/>
                  </a:lnTo>
                  <a:lnTo>
                    <a:pt x="5956" y="254038"/>
                  </a:lnTo>
                  <a:lnTo>
                    <a:pt x="8750" y="254038"/>
                  </a:lnTo>
                  <a:lnTo>
                    <a:pt x="20955" y="250164"/>
                  </a:lnTo>
                  <a:lnTo>
                    <a:pt x="28676" y="241084"/>
                  </a:lnTo>
                  <a:lnTo>
                    <a:pt x="29794" y="230632"/>
                  </a:lnTo>
                  <a:close/>
                </a:path>
                <a:path extrusionOk="0" h="326390" w="8471535">
                  <a:moveTo>
                    <a:pt x="60756" y="243433"/>
                  </a:moveTo>
                  <a:lnTo>
                    <a:pt x="58458" y="237299"/>
                  </a:lnTo>
                  <a:lnTo>
                    <a:pt x="53098" y="237299"/>
                  </a:lnTo>
                  <a:lnTo>
                    <a:pt x="52603" y="237299"/>
                  </a:lnTo>
                  <a:lnTo>
                    <a:pt x="52082" y="237350"/>
                  </a:lnTo>
                  <a:lnTo>
                    <a:pt x="51523" y="237464"/>
                  </a:lnTo>
                  <a:lnTo>
                    <a:pt x="51257" y="241134"/>
                  </a:lnTo>
                  <a:lnTo>
                    <a:pt x="50761" y="244906"/>
                  </a:lnTo>
                  <a:lnTo>
                    <a:pt x="45897" y="244906"/>
                  </a:lnTo>
                  <a:lnTo>
                    <a:pt x="45135" y="244805"/>
                  </a:lnTo>
                  <a:lnTo>
                    <a:pt x="44272" y="244602"/>
                  </a:lnTo>
                  <a:lnTo>
                    <a:pt x="44272" y="259689"/>
                  </a:lnTo>
                  <a:lnTo>
                    <a:pt x="46685" y="261213"/>
                  </a:lnTo>
                  <a:lnTo>
                    <a:pt x="48844" y="261861"/>
                  </a:lnTo>
                  <a:lnTo>
                    <a:pt x="56502" y="261861"/>
                  </a:lnTo>
                  <a:lnTo>
                    <a:pt x="59778" y="255727"/>
                  </a:lnTo>
                  <a:lnTo>
                    <a:pt x="60756" y="243433"/>
                  </a:lnTo>
                  <a:close/>
                </a:path>
                <a:path extrusionOk="0" h="326390" w="8471535">
                  <a:moveTo>
                    <a:pt x="81165" y="170624"/>
                  </a:moveTo>
                  <a:lnTo>
                    <a:pt x="58991" y="170624"/>
                  </a:lnTo>
                  <a:lnTo>
                    <a:pt x="59613" y="180911"/>
                  </a:lnTo>
                  <a:lnTo>
                    <a:pt x="58216" y="193141"/>
                  </a:lnTo>
                  <a:lnTo>
                    <a:pt x="58724" y="203377"/>
                  </a:lnTo>
                  <a:lnTo>
                    <a:pt x="65074" y="207657"/>
                  </a:lnTo>
                  <a:lnTo>
                    <a:pt x="66179" y="207606"/>
                  </a:lnTo>
                  <a:lnTo>
                    <a:pt x="64909" y="193319"/>
                  </a:lnTo>
                  <a:lnTo>
                    <a:pt x="71831" y="187261"/>
                  </a:lnTo>
                  <a:lnTo>
                    <a:pt x="79667" y="182130"/>
                  </a:lnTo>
                  <a:lnTo>
                    <a:pt x="81165" y="170624"/>
                  </a:lnTo>
                  <a:close/>
                </a:path>
                <a:path extrusionOk="0" h="326390" w="8471535">
                  <a:moveTo>
                    <a:pt x="92494" y="8420"/>
                  </a:moveTo>
                  <a:lnTo>
                    <a:pt x="92278" y="7632"/>
                  </a:lnTo>
                  <a:lnTo>
                    <a:pt x="91173" y="3708"/>
                  </a:lnTo>
                  <a:lnTo>
                    <a:pt x="86194" y="914"/>
                  </a:lnTo>
                  <a:lnTo>
                    <a:pt x="79375" y="0"/>
                  </a:lnTo>
                  <a:lnTo>
                    <a:pt x="72339" y="0"/>
                  </a:lnTo>
                  <a:lnTo>
                    <a:pt x="65303" y="2641"/>
                  </a:lnTo>
                  <a:lnTo>
                    <a:pt x="66179" y="7683"/>
                  </a:lnTo>
                  <a:lnTo>
                    <a:pt x="66446" y="7632"/>
                  </a:lnTo>
                  <a:lnTo>
                    <a:pt x="71323" y="8420"/>
                  </a:lnTo>
                  <a:lnTo>
                    <a:pt x="79311" y="10363"/>
                  </a:lnTo>
                  <a:lnTo>
                    <a:pt x="86334" y="12814"/>
                  </a:lnTo>
                  <a:lnTo>
                    <a:pt x="88315" y="15138"/>
                  </a:lnTo>
                  <a:lnTo>
                    <a:pt x="92494" y="8420"/>
                  </a:lnTo>
                  <a:close/>
                </a:path>
                <a:path extrusionOk="0" h="326390" w="8471535">
                  <a:moveTo>
                    <a:pt x="235623" y="96532"/>
                  </a:moveTo>
                  <a:lnTo>
                    <a:pt x="232638" y="97688"/>
                  </a:lnTo>
                  <a:lnTo>
                    <a:pt x="230327" y="98183"/>
                  </a:lnTo>
                  <a:lnTo>
                    <a:pt x="222986" y="98183"/>
                  </a:lnTo>
                  <a:lnTo>
                    <a:pt x="218897" y="80213"/>
                  </a:lnTo>
                  <a:lnTo>
                    <a:pt x="213309" y="80213"/>
                  </a:lnTo>
                  <a:lnTo>
                    <a:pt x="211505" y="80213"/>
                  </a:lnTo>
                  <a:lnTo>
                    <a:pt x="209219" y="80683"/>
                  </a:lnTo>
                  <a:lnTo>
                    <a:pt x="206298" y="81775"/>
                  </a:lnTo>
                  <a:lnTo>
                    <a:pt x="202412" y="96621"/>
                  </a:lnTo>
                  <a:lnTo>
                    <a:pt x="202145" y="106692"/>
                  </a:lnTo>
                  <a:lnTo>
                    <a:pt x="204838" y="112407"/>
                  </a:lnTo>
                  <a:lnTo>
                    <a:pt x="209829" y="114223"/>
                  </a:lnTo>
                  <a:lnTo>
                    <a:pt x="215480" y="112979"/>
                  </a:lnTo>
                  <a:lnTo>
                    <a:pt x="221945" y="109435"/>
                  </a:lnTo>
                  <a:lnTo>
                    <a:pt x="228790" y="103860"/>
                  </a:lnTo>
                  <a:lnTo>
                    <a:pt x="235623" y="96532"/>
                  </a:lnTo>
                  <a:close/>
                </a:path>
                <a:path extrusionOk="0" h="326390" w="8471535">
                  <a:moveTo>
                    <a:pt x="353593" y="326301"/>
                  </a:moveTo>
                  <a:lnTo>
                    <a:pt x="353250" y="317347"/>
                  </a:lnTo>
                  <a:lnTo>
                    <a:pt x="353110" y="308254"/>
                  </a:lnTo>
                  <a:lnTo>
                    <a:pt x="351345" y="300786"/>
                  </a:lnTo>
                  <a:lnTo>
                    <a:pt x="346113" y="296684"/>
                  </a:lnTo>
                  <a:lnTo>
                    <a:pt x="340360" y="307441"/>
                  </a:lnTo>
                  <a:lnTo>
                    <a:pt x="329222" y="312877"/>
                  </a:lnTo>
                  <a:lnTo>
                    <a:pt x="317322" y="317627"/>
                  </a:lnTo>
                  <a:lnTo>
                    <a:pt x="309283" y="326301"/>
                  </a:lnTo>
                  <a:lnTo>
                    <a:pt x="353593" y="326301"/>
                  </a:lnTo>
                  <a:close/>
                </a:path>
                <a:path extrusionOk="0" h="326390" w="8471535">
                  <a:moveTo>
                    <a:pt x="371246" y="247332"/>
                  </a:moveTo>
                  <a:lnTo>
                    <a:pt x="369316" y="243700"/>
                  </a:lnTo>
                  <a:lnTo>
                    <a:pt x="365594" y="243700"/>
                  </a:lnTo>
                  <a:lnTo>
                    <a:pt x="362673" y="243700"/>
                  </a:lnTo>
                  <a:lnTo>
                    <a:pt x="358635" y="245948"/>
                  </a:lnTo>
                  <a:lnTo>
                    <a:pt x="353593" y="252209"/>
                  </a:lnTo>
                  <a:lnTo>
                    <a:pt x="358406" y="256603"/>
                  </a:lnTo>
                  <a:lnTo>
                    <a:pt x="362191" y="258241"/>
                  </a:lnTo>
                  <a:lnTo>
                    <a:pt x="369163" y="258241"/>
                  </a:lnTo>
                  <a:lnTo>
                    <a:pt x="371170" y="254609"/>
                  </a:lnTo>
                  <a:lnTo>
                    <a:pt x="371246" y="247332"/>
                  </a:lnTo>
                  <a:close/>
                </a:path>
                <a:path extrusionOk="0" h="326390" w="8471535">
                  <a:moveTo>
                    <a:pt x="441934" y="281698"/>
                  </a:moveTo>
                  <a:lnTo>
                    <a:pt x="440283" y="280987"/>
                  </a:lnTo>
                  <a:lnTo>
                    <a:pt x="438594" y="280670"/>
                  </a:lnTo>
                  <a:lnTo>
                    <a:pt x="436918" y="280670"/>
                  </a:lnTo>
                  <a:lnTo>
                    <a:pt x="427405" y="283946"/>
                  </a:lnTo>
                  <a:lnTo>
                    <a:pt x="420878" y="291350"/>
                  </a:lnTo>
                  <a:lnTo>
                    <a:pt x="419976" y="299224"/>
                  </a:lnTo>
                  <a:lnTo>
                    <a:pt x="427316" y="303936"/>
                  </a:lnTo>
                  <a:lnTo>
                    <a:pt x="429945" y="297484"/>
                  </a:lnTo>
                  <a:lnTo>
                    <a:pt x="434276" y="292646"/>
                  </a:lnTo>
                  <a:lnTo>
                    <a:pt x="438785" y="287896"/>
                  </a:lnTo>
                  <a:lnTo>
                    <a:pt x="441934" y="281698"/>
                  </a:lnTo>
                  <a:close/>
                </a:path>
                <a:path extrusionOk="0" h="326390" w="8471535">
                  <a:moveTo>
                    <a:pt x="552450" y="259689"/>
                  </a:moveTo>
                  <a:lnTo>
                    <a:pt x="543648" y="260007"/>
                  </a:lnTo>
                  <a:lnTo>
                    <a:pt x="535762" y="261327"/>
                  </a:lnTo>
                  <a:lnTo>
                    <a:pt x="530669" y="265518"/>
                  </a:lnTo>
                  <a:lnTo>
                    <a:pt x="530301" y="274447"/>
                  </a:lnTo>
                  <a:lnTo>
                    <a:pt x="531304" y="274459"/>
                  </a:lnTo>
                  <a:lnTo>
                    <a:pt x="539229" y="273367"/>
                  </a:lnTo>
                  <a:lnTo>
                    <a:pt x="545223" y="270306"/>
                  </a:lnTo>
                  <a:lnTo>
                    <a:pt x="549541" y="265645"/>
                  </a:lnTo>
                  <a:lnTo>
                    <a:pt x="552450" y="259689"/>
                  </a:lnTo>
                  <a:close/>
                </a:path>
                <a:path extrusionOk="0" h="326390" w="8471535">
                  <a:moveTo>
                    <a:pt x="679602" y="141071"/>
                  </a:moveTo>
                  <a:lnTo>
                    <a:pt x="676795" y="135915"/>
                  </a:lnTo>
                  <a:lnTo>
                    <a:pt x="670839" y="132918"/>
                  </a:lnTo>
                  <a:lnTo>
                    <a:pt x="663371" y="131953"/>
                  </a:lnTo>
                  <a:lnTo>
                    <a:pt x="655129" y="131953"/>
                  </a:lnTo>
                  <a:lnTo>
                    <a:pt x="647090" y="135216"/>
                  </a:lnTo>
                  <a:lnTo>
                    <a:pt x="648246" y="141020"/>
                  </a:lnTo>
                  <a:lnTo>
                    <a:pt x="652030" y="140931"/>
                  </a:lnTo>
                  <a:lnTo>
                    <a:pt x="659879" y="141376"/>
                  </a:lnTo>
                  <a:lnTo>
                    <a:pt x="666750" y="142773"/>
                  </a:lnTo>
                  <a:lnTo>
                    <a:pt x="672655" y="145135"/>
                  </a:lnTo>
                  <a:lnTo>
                    <a:pt x="677621" y="148513"/>
                  </a:lnTo>
                  <a:lnTo>
                    <a:pt x="679602" y="141071"/>
                  </a:lnTo>
                  <a:close/>
                </a:path>
                <a:path extrusionOk="0" h="326390" w="8471535">
                  <a:moveTo>
                    <a:pt x="914095" y="206667"/>
                  </a:moveTo>
                  <a:lnTo>
                    <a:pt x="913269" y="192862"/>
                  </a:lnTo>
                  <a:lnTo>
                    <a:pt x="900976" y="195376"/>
                  </a:lnTo>
                  <a:lnTo>
                    <a:pt x="890333" y="199440"/>
                  </a:lnTo>
                  <a:lnTo>
                    <a:pt x="881951" y="205778"/>
                  </a:lnTo>
                  <a:lnTo>
                    <a:pt x="876452" y="215099"/>
                  </a:lnTo>
                  <a:lnTo>
                    <a:pt x="883056" y="217779"/>
                  </a:lnTo>
                  <a:lnTo>
                    <a:pt x="887958" y="222173"/>
                  </a:lnTo>
                  <a:lnTo>
                    <a:pt x="892644" y="226720"/>
                  </a:lnTo>
                  <a:lnTo>
                    <a:pt x="898613" y="229844"/>
                  </a:lnTo>
                  <a:lnTo>
                    <a:pt x="903109" y="221424"/>
                  </a:lnTo>
                  <a:lnTo>
                    <a:pt x="909485" y="214947"/>
                  </a:lnTo>
                  <a:lnTo>
                    <a:pt x="914095" y="206667"/>
                  </a:lnTo>
                  <a:close/>
                </a:path>
                <a:path extrusionOk="0" h="326390" w="8471535">
                  <a:moveTo>
                    <a:pt x="950137" y="170624"/>
                  </a:moveTo>
                  <a:lnTo>
                    <a:pt x="948563" y="171437"/>
                  </a:lnTo>
                  <a:lnTo>
                    <a:pt x="947026" y="171780"/>
                  </a:lnTo>
                  <a:lnTo>
                    <a:pt x="941590" y="171780"/>
                  </a:lnTo>
                  <a:lnTo>
                    <a:pt x="937971" y="169392"/>
                  </a:lnTo>
                  <a:lnTo>
                    <a:pt x="931494" y="164604"/>
                  </a:lnTo>
                  <a:lnTo>
                    <a:pt x="928636" y="162204"/>
                  </a:lnTo>
                  <a:lnTo>
                    <a:pt x="926249" y="162204"/>
                  </a:lnTo>
                  <a:lnTo>
                    <a:pt x="923988" y="162204"/>
                  </a:lnTo>
                  <a:lnTo>
                    <a:pt x="922134" y="164338"/>
                  </a:lnTo>
                  <a:lnTo>
                    <a:pt x="920762" y="170624"/>
                  </a:lnTo>
                  <a:lnTo>
                    <a:pt x="928776" y="174701"/>
                  </a:lnTo>
                  <a:lnTo>
                    <a:pt x="935710" y="183286"/>
                  </a:lnTo>
                  <a:lnTo>
                    <a:pt x="944765" y="183286"/>
                  </a:lnTo>
                  <a:lnTo>
                    <a:pt x="947724" y="180073"/>
                  </a:lnTo>
                  <a:lnTo>
                    <a:pt x="950137" y="170624"/>
                  </a:lnTo>
                  <a:close/>
                </a:path>
                <a:path extrusionOk="0" h="326390" w="8471535">
                  <a:moveTo>
                    <a:pt x="965060" y="74523"/>
                  </a:moveTo>
                  <a:lnTo>
                    <a:pt x="950137" y="74523"/>
                  </a:lnTo>
                  <a:lnTo>
                    <a:pt x="950137" y="81775"/>
                  </a:lnTo>
                  <a:lnTo>
                    <a:pt x="944346" y="83172"/>
                  </a:lnTo>
                  <a:lnTo>
                    <a:pt x="942886" y="89154"/>
                  </a:lnTo>
                  <a:lnTo>
                    <a:pt x="951712" y="88785"/>
                  </a:lnTo>
                  <a:lnTo>
                    <a:pt x="959612" y="87452"/>
                  </a:lnTo>
                  <a:lnTo>
                    <a:pt x="964692" y="83324"/>
                  </a:lnTo>
                  <a:lnTo>
                    <a:pt x="965060" y="74523"/>
                  </a:lnTo>
                  <a:close/>
                </a:path>
                <a:path extrusionOk="0" h="326390" w="8471535">
                  <a:moveTo>
                    <a:pt x="1016609" y="296684"/>
                  </a:moveTo>
                  <a:lnTo>
                    <a:pt x="1008786" y="296265"/>
                  </a:lnTo>
                  <a:lnTo>
                    <a:pt x="1005065" y="296265"/>
                  </a:lnTo>
                  <a:lnTo>
                    <a:pt x="995502" y="296862"/>
                  </a:lnTo>
                  <a:lnTo>
                    <a:pt x="987590" y="299135"/>
                  </a:lnTo>
                  <a:lnTo>
                    <a:pt x="982091" y="303784"/>
                  </a:lnTo>
                  <a:lnTo>
                    <a:pt x="979754" y="311543"/>
                  </a:lnTo>
                  <a:lnTo>
                    <a:pt x="984072" y="316026"/>
                  </a:lnTo>
                  <a:lnTo>
                    <a:pt x="988555" y="317868"/>
                  </a:lnTo>
                  <a:lnTo>
                    <a:pt x="992886" y="317868"/>
                  </a:lnTo>
                  <a:lnTo>
                    <a:pt x="1000417" y="316052"/>
                  </a:lnTo>
                  <a:lnTo>
                    <a:pt x="1007160" y="311238"/>
                  </a:lnTo>
                  <a:lnTo>
                    <a:pt x="1012710" y="304457"/>
                  </a:lnTo>
                  <a:lnTo>
                    <a:pt x="1016609" y="296684"/>
                  </a:lnTo>
                  <a:close/>
                </a:path>
                <a:path extrusionOk="0" h="326390" w="8471535">
                  <a:moveTo>
                    <a:pt x="1068082" y="7683"/>
                  </a:moveTo>
                  <a:lnTo>
                    <a:pt x="1055979" y="12128"/>
                  </a:lnTo>
                  <a:lnTo>
                    <a:pt x="1048054" y="20789"/>
                  </a:lnTo>
                  <a:lnTo>
                    <a:pt x="1040930" y="30327"/>
                  </a:lnTo>
                  <a:lnTo>
                    <a:pt x="1031265" y="37414"/>
                  </a:lnTo>
                  <a:lnTo>
                    <a:pt x="1035964" y="40220"/>
                  </a:lnTo>
                  <a:lnTo>
                    <a:pt x="1040231" y="41427"/>
                  </a:lnTo>
                  <a:lnTo>
                    <a:pt x="1044067" y="41427"/>
                  </a:lnTo>
                  <a:lnTo>
                    <a:pt x="1054481" y="38011"/>
                  </a:lnTo>
                  <a:lnTo>
                    <a:pt x="1061999" y="29502"/>
                  </a:lnTo>
                  <a:lnTo>
                    <a:pt x="1066546" y="18529"/>
                  </a:lnTo>
                  <a:lnTo>
                    <a:pt x="1068082" y="7683"/>
                  </a:lnTo>
                  <a:close/>
                </a:path>
                <a:path extrusionOk="0" h="326390" w="8471535">
                  <a:moveTo>
                    <a:pt x="1075575" y="244602"/>
                  </a:moveTo>
                  <a:lnTo>
                    <a:pt x="1068082" y="244602"/>
                  </a:lnTo>
                  <a:lnTo>
                    <a:pt x="1066622" y="238836"/>
                  </a:lnTo>
                  <a:lnTo>
                    <a:pt x="1060653" y="237464"/>
                  </a:lnTo>
                  <a:lnTo>
                    <a:pt x="1054519" y="243141"/>
                  </a:lnTo>
                  <a:lnTo>
                    <a:pt x="1054468" y="248196"/>
                  </a:lnTo>
                  <a:lnTo>
                    <a:pt x="1058506" y="251828"/>
                  </a:lnTo>
                  <a:lnTo>
                    <a:pt x="1064641" y="253225"/>
                  </a:lnTo>
                  <a:lnTo>
                    <a:pt x="1069340" y="253225"/>
                  </a:lnTo>
                  <a:lnTo>
                    <a:pt x="1074127" y="250812"/>
                  </a:lnTo>
                  <a:lnTo>
                    <a:pt x="1075575" y="244602"/>
                  </a:lnTo>
                  <a:close/>
                </a:path>
                <a:path extrusionOk="0" h="326390" w="8471535">
                  <a:moveTo>
                    <a:pt x="1221689" y="204825"/>
                  </a:moveTo>
                  <a:lnTo>
                    <a:pt x="1217701" y="197002"/>
                  </a:lnTo>
                  <a:lnTo>
                    <a:pt x="1207935" y="192862"/>
                  </a:lnTo>
                  <a:lnTo>
                    <a:pt x="1208290" y="201942"/>
                  </a:lnTo>
                  <a:lnTo>
                    <a:pt x="1208430" y="211099"/>
                  </a:lnTo>
                  <a:lnTo>
                    <a:pt x="1210195" y="218567"/>
                  </a:lnTo>
                  <a:lnTo>
                    <a:pt x="1215415" y="222592"/>
                  </a:lnTo>
                  <a:lnTo>
                    <a:pt x="1220673" y="214109"/>
                  </a:lnTo>
                  <a:lnTo>
                    <a:pt x="1221689" y="204825"/>
                  </a:lnTo>
                  <a:close/>
                </a:path>
                <a:path extrusionOk="0" h="326390" w="8471535">
                  <a:moveTo>
                    <a:pt x="1436420" y="303936"/>
                  </a:moveTo>
                  <a:lnTo>
                    <a:pt x="1434020" y="304622"/>
                  </a:lnTo>
                  <a:lnTo>
                    <a:pt x="1431201" y="304876"/>
                  </a:lnTo>
                  <a:lnTo>
                    <a:pt x="1423873" y="304876"/>
                  </a:lnTo>
                  <a:lnTo>
                    <a:pt x="1404950" y="302958"/>
                  </a:lnTo>
                  <a:lnTo>
                    <a:pt x="1400695" y="302958"/>
                  </a:lnTo>
                  <a:lnTo>
                    <a:pt x="1392567" y="302958"/>
                  </a:lnTo>
                  <a:lnTo>
                    <a:pt x="1386179" y="304711"/>
                  </a:lnTo>
                  <a:lnTo>
                    <a:pt x="1384871" y="311543"/>
                  </a:lnTo>
                  <a:lnTo>
                    <a:pt x="1391754" y="313397"/>
                  </a:lnTo>
                  <a:lnTo>
                    <a:pt x="1399019" y="315061"/>
                  </a:lnTo>
                  <a:lnTo>
                    <a:pt x="1406410" y="316280"/>
                  </a:lnTo>
                  <a:lnTo>
                    <a:pt x="1413662" y="316738"/>
                  </a:lnTo>
                  <a:lnTo>
                    <a:pt x="1420863" y="316115"/>
                  </a:lnTo>
                  <a:lnTo>
                    <a:pt x="1427276" y="313994"/>
                  </a:lnTo>
                  <a:lnTo>
                    <a:pt x="1432560" y="310045"/>
                  </a:lnTo>
                  <a:lnTo>
                    <a:pt x="1436420" y="303936"/>
                  </a:lnTo>
                  <a:close/>
                </a:path>
                <a:path extrusionOk="0" h="326390" w="8471535">
                  <a:moveTo>
                    <a:pt x="1561515" y="303936"/>
                  </a:moveTo>
                  <a:lnTo>
                    <a:pt x="1553464" y="303466"/>
                  </a:lnTo>
                  <a:lnTo>
                    <a:pt x="1549641" y="303466"/>
                  </a:lnTo>
                  <a:lnTo>
                    <a:pt x="1540281" y="304063"/>
                  </a:lnTo>
                  <a:lnTo>
                    <a:pt x="1532547" y="306349"/>
                  </a:lnTo>
                  <a:lnTo>
                    <a:pt x="1527111" y="310984"/>
                  </a:lnTo>
                  <a:lnTo>
                    <a:pt x="1524711" y="318693"/>
                  </a:lnTo>
                  <a:lnTo>
                    <a:pt x="1528432" y="318884"/>
                  </a:lnTo>
                  <a:lnTo>
                    <a:pt x="1530197" y="318884"/>
                  </a:lnTo>
                  <a:lnTo>
                    <a:pt x="1540827" y="317944"/>
                  </a:lnTo>
                  <a:lnTo>
                    <a:pt x="1549590" y="315137"/>
                  </a:lnTo>
                  <a:lnTo>
                    <a:pt x="1556499" y="310464"/>
                  </a:lnTo>
                  <a:lnTo>
                    <a:pt x="1561515" y="303936"/>
                  </a:lnTo>
                  <a:close/>
                </a:path>
                <a:path extrusionOk="0" h="326390" w="8471535">
                  <a:moveTo>
                    <a:pt x="1620520" y="222592"/>
                  </a:moveTo>
                  <a:lnTo>
                    <a:pt x="1614512" y="221488"/>
                  </a:lnTo>
                  <a:lnTo>
                    <a:pt x="1609775" y="221030"/>
                  </a:lnTo>
                  <a:lnTo>
                    <a:pt x="1606105" y="221030"/>
                  </a:lnTo>
                  <a:lnTo>
                    <a:pt x="1597533" y="221030"/>
                  </a:lnTo>
                  <a:lnTo>
                    <a:pt x="1594866" y="223520"/>
                  </a:lnTo>
                  <a:lnTo>
                    <a:pt x="1596377" y="228473"/>
                  </a:lnTo>
                  <a:lnTo>
                    <a:pt x="1600568" y="230962"/>
                  </a:lnTo>
                  <a:lnTo>
                    <a:pt x="1610474" y="230962"/>
                  </a:lnTo>
                  <a:lnTo>
                    <a:pt x="1616075" y="228828"/>
                  </a:lnTo>
                  <a:lnTo>
                    <a:pt x="1620520" y="222592"/>
                  </a:lnTo>
                  <a:close/>
                </a:path>
                <a:path extrusionOk="0" h="326390" w="8471535">
                  <a:moveTo>
                    <a:pt x="1856181" y="303936"/>
                  </a:moveTo>
                  <a:lnTo>
                    <a:pt x="1852650" y="300215"/>
                  </a:lnTo>
                  <a:lnTo>
                    <a:pt x="1849348" y="298691"/>
                  </a:lnTo>
                  <a:lnTo>
                    <a:pt x="1846287" y="298691"/>
                  </a:lnTo>
                  <a:lnTo>
                    <a:pt x="1840496" y="300532"/>
                  </a:lnTo>
                  <a:lnTo>
                    <a:pt x="1835327" y="305244"/>
                  </a:lnTo>
                  <a:lnTo>
                    <a:pt x="1830768" y="311683"/>
                  </a:lnTo>
                  <a:lnTo>
                    <a:pt x="1826831" y="318681"/>
                  </a:lnTo>
                  <a:lnTo>
                    <a:pt x="1836432" y="317461"/>
                  </a:lnTo>
                  <a:lnTo>
                    <a:pt x="1844738" y="314820"/>
                  </a:lnTo>
                  <a:lnTo>
                    <a:pt x="1851431" y="310413"/>
                  </a:lnTo>
                  <a:lnTo>
                    <a:pt x="1856181" y="303936"/>
                  </a:lnTo>
                  <a:close/>
                </a:path>
                <a:path extrusionOk="0" h="326390" w="8471535">
                  <a:moveTo>
                    <a:pt x="1861223" y="265201"/>
                  </a:moveTo>
                  <a:lnTo>
                    <a:pt x="1859788" y="257365"/>
                  </a:lnTo>
                  <a:lnTo>
                    <a:pt x="1848980" y="252209"/>
                  </a:lnTo>
                  <a:lnTo>
                    <a:pt x="1846338" y="258826"/>
                  </a:lnTo>
                  <a:lnTo>
                    <a:pt x="1841957" y="263677"/>
                  </a:lnTo>
                  <a:lnTo>
                    <a:pt x="1837334" y="268351"/>
                  </a:lnTo>
                  <a:lnTo>
                    <a:pt x="1834007" y="274447"/>
                  </a:lnTo>
                  <a:lnTo>
                    <a:pt x="1836978" y="275183"/>
                  </a:lnTo>
                  <a:lnTo>
                    <a:pt x="1839785" y="275513"/>
                  </a:lnTo>
                  <a:lnTo>
                    <a:pt x="1842376" y="275513"/>
                  </a:lnTo>
                  <a:lnTo>
                    <a:pt x="1854885" y="272376"/>
                  </a:lnTo>
                  <a:lnTo>
                    <a:pt x="1861223" y="265201"/>
                  </a:lnTo>
                  <a:close/>
                </a:path>
                <a:path extrusionOk="0" h="326390" w="8471535">
                  <a:moveTo>
                    <a:pt x="2245004" y="223608"/>
                  </a:moveTo>
                  <a:lnTo>
                    <a:pt x="2239187" y="215099"/>
                  </a:lnTo>
                  <a:lnTo>
                    <a:pt x="2234933" y="225539"/>
                  </a:lnTo>
                  <a:lnTo>
                    <a:pt x="2229078" y="234518"/>
                  </a:lnTo>
                  <a:lnTo>
                    <a:pt x="2222779" y="243078"/>
                  </a:lnTo>
                  <a:lnTo>
                    <a:pt x="2217229" y="252209"/>
                  </a:lnTo>
                  <a:lnTo>
                    <a:pt x="2218398" y="252463"/>
                  </a:lnTo>
                  <a:lnTo>
                    <a:pt x="2219541" y="252590"/>
                  </a:lnTo>
                  <a:lnTo>
                    <a:pt x="2220684" y="252590"/>
                  </a:lnTo>
                  <a:lnTo>
                    <a:pt x="2233295" y="247624"/>
                  </a:lnTo>
                  <a:lnTo>
                    <a:pt x="2242223" y="236207"/>
                  </a:lnTo>
                  <a:lnTo>
                    <a:pt x="2245004" y="223608"/>
                  </a:lnTo>
                  <a:close/>
                </a:path>
                <a:path extrusionOk="0" h="326390" w="8471535">
                  <a:moveTo>
                    <a:pt x="2548763" y="252209"/>
                  </a:moveTo>
                  <a:lnTo>
                    <a:pt x="2548458" y="239496"/>
                  </a:lnTo>
                  <a:lnTo>
                    <a:pt x="2545829" y="229120"/>
                  </a:lnTo>
                  <a:lnTo>
                    <a:pt x="2540927" y="221018"/>
                  </a:lnTo>
                  <a:lnTo>
                    <a:pt x="2533789" y="215099"/>
                  </a:lnTo>
                  <a:lnTo>
                    <a:pt x="2529941" y="228676"/>
                  </a:lnTo>
                  <a:lnTo>
                    <a:pt x="2531033" y="238150"/>
                  </a:lnTo>
                  <a:lnTo>
                    <a:pt x="2537244" y="245376"/>
                  </a:lnTo>
                  <a:lnTo>
                    <a:pt x="2548763" y="252209"/>
                  </a:lnTo>
                  <a:close/>
                </a:path>
                <a:path extrusionOk="0" h="326390" w="8471535">
                  <a:moveTo>
                    <a:pt x="3138119" y="133527"/>
                  </a:moveTo>
                  <a:lnTo>
                    <a:pt x="3132264" y="132486"/>
                  </a:lnTo>
                  <a:lnTo>
                    <a:pt x="3127616" y="132054"/>
                  </a:lnTo>
                  <a:lnTo>
                    <a:pt x="3123996" y="132054"/>
                  </a:lnTo>
                  <a:lnTo>
                    <a:pt x="3115246" y="132054"/>
                  </a:lnTo>
                  <a:lnTo>
                    <a:pt x="3112465" y="134569"/>
                  </a:lnTo>
                  <a:lnTo>
                    <a:pt x="3113836" y="139573"/>
                  </a:lnTo>
                  <a:lnTo>
                    <a:pt x="3118002" y="142087"/>
                  </a:lnTo>
                  <a:lnTo>
                    <a:pt x="3127959" y="142087"/>
                  </a:lnTo>
                  <a:lnTo>
                    <a:pt x="3133610" y="139915"/>
                  </a:lnTo>
                  <a:lnTo>
                    <a:pt x="3138119" y="133527"/>
                  </a:lnTo>
                  <a:close/>
                </a:path>
                <a:path extrusionOk="0" h="326390" w="8471535">
                  <a:moveTo>
                    <a:pt x="3190036" y="284149"/>
                  </a:moveTo>
                  <a:lnTo>
                    <a:pt x="3189528" y="274447"/>
                  </a:lnTo>
                  <a:lnTo>
                    <a:pt x="3187674" y="274345"/>
                  </a:lnTo>
                  <a:lnTo>
                    <a:pt x="3186798" y="274345"/>
                  </a:lnTo>
                  <a:lnTo>
                    <a:pt x="3176536" y="276377"/>
                  </a:lnTo>
                  <a:lnTo>
                    <a:pt x="3169475" y="281622"/>
                  </a:lnTo>
                  <a:lnTo>
                    <a:pt x="3164344" y="288810"/>
                  </a:lnTo>
                  <a:lnTo>
                    <a:pt x="3159887" y="296697"/>
                  </a:lnTo>
                  <a:lnTo>
                    <a:pt x="3161830" y="296633"/>
                  </a:lnTo>
                  <a:lnTo>
                    <a:pt x="3170999" y="296633"/>
                  </a:lnTo>
                  <a:lnTo>
                    <a:pt x="3176435" y="300494"/>
                  </a:lnTo>
                  <a:lnTo>
                    <a:pt x="3182061" y="303949"/>
                  </a:lnTo>
                  <a:lnTo>
                    <a:pt x="3184664" y="297370"/>
                  </a:lnTo>
                  <a:lnTo>
                    <a:pt x="3187865" y="291274"/>
                  </a:lnTo>
                  <a:lnTo>
                    <a:pt x="3190036" y="284149"/>
                  </a:lnTo>
                  <a:close/>
                </a:path>
                <a:path extrusionOk="0" h="326390" w="8471535">
                  <a:moveTo>
                    <a:pt x="3211855" y="186182"/>
                  </a:moveTo>
                  <a:lnTo>
                    <a:pt x="3204260" y="178117"/>
                  </a:lnTo>
                  <a:lnTo>
                    <a:pt x="3200095" y="186969"/>
                  </a:lnTo>
                  <a:lnTo>
                    <a:pt x="3186049" y="198755"/>
                  </a:lnTo>
                  <a:lnTo>
                    <a:pt x="3182074" y="207606"/>
                  </a:lnTo>
                  <a:lnTo>
                    <a:pt x="3185147" y="208940"/>
                  </a:lnTo>
                  <a:lnTo>
                    <a:pt x="3188157" y="209524"/>
                  </a:lnTo>
                  <a:lnTo>
                    <a:pt x="3191002" y="209524"/>
                  </a:lnTo>
                  <a:lnTo>
                    <a:pt x="3203130" y="205663"/>
                  </a:lnTo>
                  <a:lnTo>
                    <a:pt x="3210788" y="196621"/>
                  </a:lnTo>
                  <a:lnTo>
                    <a:pt x="3211855" y="186182"/>
                  </a:lnTo>
                  <a:close/>
                </a:path>
                <a:path extrusionOk="0" h="326390" w="8471535">
                  <a:moveTo>
                    <a:pt x="3218853" y="163360"/>
                  </a:moveTo>
                  <a:lnTo>
                    <a:pt x="3218167" y="155575"/>
                  </a:lnTo>
                  <a:lnTo>
                    <a:pt x="3217202" y="147942"/>
                  </a:lnTo>
                  <a:lnTo>
                    <a:pt x="3208705" y="147942"/>
                  </a:lnTo>
                  <a:lnTo>
                    <a:pt x="3207410" y="147942"/>
                  </a:lnTo>
                  <a:lnTo>
                    <a:pt x="3205937" y="148120"/>
                  </a:lnTo>
                  <a:lnTo>
                    <a:pt x="3204260" y="148501"/>
                  </a:lnTo>
                  <a:lnTo>
                    <a:pt x="3205403" y="157251"/>
                  </a:lnTo>
                  <a:lnTo>
                    <a:pt x="3203054" y="169367"/>
                  </a:lnTo>
                  <a:lnTo>
                    <a:pt x="3211715" y="170624"/>
                  </a:lnTo>
                  <a:lnTo>
                    <a:pt x="3211969" y="166839"/>
                  </a:lnTo>
                  <a:lnTo>
                    <a:pt x="3212668" y="163055"/>
                  </a:lnTo>
                  <a:lnTo>
                    <a:pt x="3217329" y="163055"/>
                  </a:lnTo>
                  <a:lnTo>
                    <a:pt x="3218040" y="163156"/>
                  </a:lnTo>
                  <a:lnTo>
                    <a:pt x="3218853" y="163360"/>
                  </a:lnTo>
                  <a:close/>
                </a:path>
                <a:path extrusionOk="0" h="326390" w="8471535">
                  <a:moveTo>
                    <a:pt x="3264522" y="30200"/>
                  </a:moveTo>
                  <a:lnTo>
                    <a:pt x="3263227" y="15176"/>
                  </a:lnTo>
                  <a:lnTo>
                    <a:pt x="3261766" y="15151"/>
                  </a:lnTo>
                  <a:lnTo>
                    <a:pt x="3246056" y="16776"/>
                  </a:lnTo>
                  <a:lnTo>
                    <a:pt x="3229572" y="21336"/>
                  </a:lnTo>
                  <a:lnTo>
                    <a:pt x="3220339" y="28371"/>
                  </a:lnTo>
                  <a:lnTo>
                    <a:pt x="3226371" y="37414"/>
                  </a:lnTo>
                  <a:lnTo>
                    <a:pt x="3229038" y="31915"/>
                  </a:lnTo>
                  <a:lnTo>
                    <a:pt x="3232886" y="30264"/>
                  </a:lnTo>
                  <a:lnTo>
                    <a:pt x="3240265" y="30264"/>
                  </a:lnTo>
                  <a:lnTo>
                    <a:pt x="3253168" y="33934"/>
                  </a:lnTo>
                  <a:lnTo>
                    <a:pt x="3261118" y="33934"/>
                  </a:lnTo>
                  <a:lnTo>
                    <a:pt x="3264522" y="30200"/>
                  </a:lnTo>
                  <a:close/>
                </a:path>
                <a:path extrusionOk="0" h="326390" w="8471535">
                  <a:moveTo>
                    <a:pt x="3264852" y="178587"/>
                  </a:moveTo>
                  <a:lnTo>
                    <a:pt x="3258959" y="172935"/>
                  </a:lnTo>
                  <a:lnTo>
                    <a:pt x="3251822" y="172935"/>
                  </a:lnTo>
                  <a:lnTo>
                    <a:pt x="3245078" y="172935"/>
                  </a:lnTo>
                  <a:lnTo>
                    <a:pt x="3237230" y="177990"/>
                  </a:lnTo>
                  <a:lnTo>
                    <a:pt x="3233610" y="185610"/>
                  </a:lnTo>
                  <a:lnTo>
                    <a:pt x="3234753" y="185470"/>
                  </a:lnTo>
                  <a:lnTo>
                    <a:pt x="3236823" y="185407"/>
                  </a:lnTo>
                  <a:lnTo>
                    <a:pt x="3242221" y="185407"/>
                  </a:lnTo>
                  <a:lnTo>
                    <a:pt x="3256216" y="192913"/>
                  </a:lnTo>
                  <a:lnTo>
                    <a:pt x="3262693" y="192900"/>
                  </a:lnTo>
                  <a:lnTo>
                    <a:pt x="3263227" y="192862"/>
                  </a:lnTo>
                  <a:lnTo>
                    <a:pt x="3264852" y="178587"/>
                  </a:lnTo>
                  <a:close/>
                </a:path>
                <a:path extrusionOk="0" h="326390" w="8471535">
                  <a:moveTo>
                    <a:pt x="3314712" y="148501"/>
                  </a:moveTo>
                  <a:lnTo>
                    <a:pt x="3312566" y="148297"/>
                  </a:lnTo>
                  <a:lnTo>
                    <a:pt x="3306280" y="148297"/>
                  </a:lnTo>
                  <a:lnTo>
                    <a:pt x="3292462" y="155816"/>
                  </a:lnTo>
                  <a:lnTo>
                    <a:pt x="3285960" y="155803"/>
                  </a:lnTo>
                  <a:lnTo>
                    <a:pt x="3285363" y="155752"/>
                  </a:lnTo>
                  <a:lnTo>
                    <a:pt x="3283610" y="150114"/>
                  </a:lnTo>
                  <a:lnTo>
                    <a:pt x="3285109" y="141363"/>
                  </a:lnTo>
                  <a:lnTo>
                    <a:pt x="3277908" y="141008"/>
                  </a:lnTo>
                  <a:lnTo>
                    <a:pt x="3277908" y="163360"/>
                  </a:lnTo>
                  <a:lnTo>
                    <a:pt x="3286087" y="163830"/>
                  </a:lnTo>
                  <a:lnTo>
                    <a:pt x="3289909" y="163830"/>
                  </a:lnTo>
                  <a:lnTo>
                    <a:pt x="3299282" y="163220"/>
                  </a:lnTo>
                  <a:lnTo>
                    <a:pt x="3306965" y="160934"/>
                  </a:lnTo>
                  <a:lnTo>
                    <a:pt x="3312325" y="156260"/>
                  </a:lnTo>
                  <a:lnTo>
                    <a:pt x="3314712" y="148501"/>
                  </a:lnTo>
                  <a:close/>
                </a:path>
                <a:path extrusionOk="0" h="326390" w="8471535">
                  <a:moveTo>
                    <a:pt x="3377463" y="58178"/>
                  </a:moveTo>
                  <a:lnTo>
                    <a:pt x="3373755" y="51142"/>
                  </a:lnTo>
                  <a:lnTo>
                    <a:pt x="3366300" y="48577"/>
                  </a:lnTo>
                  <a:lnTo>
                    <a:pt x="3360737" y="49618"/>
                  </a:lnTo>
                  <a:lnTo>
                    <a:pt x="3354921" y="52882"/>
                  </a:lnTo>
                  <a:lnTo>
                    <a:pt x="3349231" y="58572"/>
                  </a:lnTo>
                  <a:lnTo>
                    <a:pt x="3344113" y="66916"/>
                  </a:lnTo>
                  <a:lnTo>
                    <a:pt x="3350691" y="69646"/>
                  </a:lnTo>
                  <a:lnTo>
                    <a:pt x="3355581" y="74053"/>
                  </a:lnTo>
                  <a:lnTo>
                    <a:pt x="3360255" y="78600"/>
                  </a:lnTo>
                  <a:lnTo>
                    <a:pt x="3366211" y="81775"/>
                  </a:lnTo>
                  <a:lnTo>
                    <a:pt x="3375571" y="68719"/>
                  </a:lnTo>
                  <a:lnTo>
                    <a:pt x="3377463" y="58178"/>
                  </a:lnTo>
                  <a:close/>
                </a:path>
                <a:path extrusionOk="0" h="326390" w="8471535">
                  <a:moveTo>
                    <a:pt x="3484207" y="222592"/>
                  </a:moveTo>
                  <a:lnTo>
                    <a:pt x="3481463" y="222161"/>
                  </a:lnTo>
                  <a:lnTo>
                    <a:pt x="3478961" y="221957"/>
                  </a:lnTo>
                  <a:lnTo>
                    <a:pt x="3476650" y="221957"/>
                  </a:lnTo>
                  <a:lnTo>
                    <a:pt x="3465563" y="223926"/>
                  </a:lnTo>
                  <a:lnTo>
                    <a:pt x="3457676" y="229082"/>
                  </a:lnTo>
                  <a:lnTo>
                    <a:pt x="3451949" y="236347"/>
                  </a:lnTo>
                  <a:lnTo>
                    <a:pt x="3447326" y="244602"/>
                  </a:lnTo>
                  <a:lnTo>
                    <a:pt x="3459403" y="242125"/>
                  </a:lnTo>
                  <a:lnTo>
                    <a:pt x="3468573" y="236575"/>
                  </a:lnTo>
                  <a:lnTo>
                    <a:pt x="3476333" y="229552"/>
                  </a:lnTo>
                  <a:lnTo>
                    <a:pt x="3484207" y="222592"/>
                  </a:lnTo>
                  <a:close/>
                </a:path>
                <a:path extrusionOk="0" h="326390" w="8471535">
                  <a:moveTo>
                    <a:pt x="3528276" y="185610"/>
                  </a:moveTo>
                  <a:lnTo>
                    <a:pt x="3526891" y="174091"/>
                  </a:lnTo>
                  <a:lnTo>
                    <a:pt x="3519068" y="168910"/>
                  </a:lnTo>
                  <a:lnTo>
                    <a:pt x="3512172" y="162814"/>
                  </a:lnTo>
                  <a:lnTo>
                    <a:pt x="3513556" y="148501"/>
                  </a:lnTo>
                  <a:lnTo>
                    <a:pt x="3491344" y="148501"/>
                  </a:lnTo>
                  <a:lnTo>
                    <a:pt x="3493046" y="163944"/>
                  </a:lnTo>
                  <a:lnTo>
                    <a:pt x="3499167" y="176999"/>
                  </a:lnTo>
                  <a:lnTo>
                    <a:pt x="3508146" y="186029"/>
                  </a:lnTo>
                  <a:lnTo>
                    <a:pt x="3518420" y="189407"/>
                  </a:lnTo>
                  <a:lnTo>
                    <a:pt x="3521837" y="189407"/>
                  </a:lnTo>
                  <a:lnTo>
                    <a:pt x="3525202" y="188226"/>
                  </a:lnTo>
                  <a:lnTo>
                    <a:pt x="3528276" y="185610"/>
                  </a:lnTo>
                  <a:close/>
                </a:path>
                <a:path extrusionOk="0" h="326390" w="8471535">
                  <a:moveTo>
                    <a:pt x="3631527" y="59436"/>
                  </a:moveTo>
                  <a:lnTo>
                    <a:pt x="3630104" y="59613"/>
                  </a:lnTo>
                  <a:lnTo>
                    <a:pt x="3627336" y="59690"/>
                  </a:lnTo>
                  <a:lnTo>
                    <a:pt x="3621405" y="59690"/>
                  </a:lnTo>
                  <a:lnTo>
                    <a:pt x="3616033" y="58153"/>
                  </a:lnTo>
                  <a:lnTo>
                    <a:pt x="3606444" y="55054"/>
                  </a:lnTo>
                  <a:lnTo>
                    <a:pt x="3602228" y="53505"/>
                  </a:lnTo>
                  <a:lnTo>
                    <a:pt x="3598634" y="53505"/>
                  </a:lnTo>
                  <a:lnTo>
                    <a:pt x="3593592" y="53505"/>
                  </a:lnTo>
                  <a:lnTo>
                    <a:pt x="3589756" y="56553"/>
                  </a:lnTo>
                  <a:lnTo>
                    <a:pt x="3587216" y="66929"/>
                  </a:lnTo>
                  <a:lnTo>
                    <a:pt x="3596119" y="68072"/>
                  </a:lnTo>
                  <a:lnTo>
                    <a:pt x="3608222" y="65773"/>
                  </a:lnTo>
                  <a:lnTo>
                    <a:pt x="3609378" y="74523"/>
                  </a:lnTo>
                  <a:lnTo>
                    <a:pt x="3611130" y="79946"/>
                  </a:lnTo>
                  <a:lnTo>
                    <a:pt x="3609378" y="88925"/>
                  </a:lnTo>
                  <a:lnTo>
                    <a:pt x="3616833" y="89154"/>
                  </a:lnTo>
                  <a:lnTo>
                    <a:pt x="3616833" y="66929"/>
                  </a:lnTo>
                  <a:lnTo>
                    <a:pt x="3622573" y="65189"/>
                  </a:lnTo>
                  <a:lnTo>
                    <a:pt x="3631209" y="66687"/>
                  </a:lnTo>
                  <a:lnTo>
                    <a:pt x="3631527" y="59436"/>
                  </a:lnTo>
                  <a:close/>
                </a:path>
                <a:path extrusionOk="0" h="326390" w="8471535">
                  <a:moveTo>
                    <a:pt x="3697694" y="170624"/>
                  </a:moveTo>
                  <a:lnTo>
                    <a:pt x="3683063" y="170624"/>
                  </a:lnTo>
                  <a:lnTo>
                    <a:pt x="3683063" y="185610"/>
                  </a:lnTo>
                  <a:lnTo>
                    <a:pt x="3697694" y="185610"/>
                  </a:lnTo>
                  <a:lnTo>
                    <a:pt x="3697694" y="170624"/>
                  </a:lnTo>
                  <a:close/>
                </a:path>
                <a:path extrusionOk="0" h="326390" w="8471535">
                  <a:moveTo>
                    <a:pt x="3889667" y="164655"/>
                  </a:moveTo>
                  <a:lnTo>
                    <a:pt x="3888371" y="153035"/>
                  </a:lnTo>
                  <a:lnTo>
                    <a:pt x="3883876" y="144691"/>
                  </a:lnTo>
                  <a:lnTo>
                    <a:pt x="3874655" y="141008"/>
                  </a:lnTo>
                  <a:lnTo>
                    <a:pt x="3874198" y="154470"/>
                  </a:lnTo>
                  <a:lnTo>
                    <a:pt x="3875532" y="166090"/>
                  </a:lnTo>
                  <a:lnTo>
                    <a:pt x="3880078" y="174447"/>
                  </a:lnTo>
                  <a:lnTo>
                    <a:pt x="3889311" y="178117"/>
                  </a:lnTo>
                  <a:lnTo>
                    <a:pt x="3889667" y="164655"/>
                  </a:lnTo>
                  <a:close/>
                </a:path>
                <a:path extrusionOk="0" h="326390" w="8471535">
                  <a:moveTo>
                    <a:pt x="4029176" y="89154"/>
                  </a:moveTo>
                  <a:lnTo>
                    <a:pt x="4026458" y="88836"/>
                  </a:lnTo>
                  <a:lnTo>
                    <a:pt x="4023906" y="88671"/>
                  </a:lnTo>
                  <a:lnTo>
                    <a:pt x="4021505" y="88671"/>
                  </a:lnTo>
                  <a:lnTo>
                    <a:pt x="4013098" y="89535"/>
                  </a:lnTo>
                  <a:lnTo>
                    <a:pt x="4006558" y="92252"/>
                  </a:lnTo>
                  <a:lnTo>
                    <a:pt x="4002062" y="97015"/>
                  </a:lnTo>
                  <a:lnTo>
                    <a:pt x="3999801" y="104013"/>
                  </a:lnTo>
                  <a:lnTo>
                    <a:pt x="4009402" y="102603"/>
                  </a:lnTo>
                  <a:lnTo>
                    <a:pt x="4017721" y="99872"/>
                  </a:lnTo>
                  <a:lnTo>
                    <a:pt x="4024414" y="95504"/>
                  </a:lnTo>
                  <a:lnTo>
                    <a:pt x="4029176" y="89154"/>
                  </a:lnTo>
                  <a:close/>
                </a:path>
                <a:path extrusionOk="0" h="326390" w="8471535">
                  <a:moveTo>
                    <a:pt x="4102811" y="185610"/>
                  </a:moveTo>
                  <a:lnTo>
                    <a:pt x="4099369" y="182079"/>
                  </a:lnTo>
                  <a:lnTo>
                    <a:pt x="4096080" y="180619"/>
                  </a:lnTo>
                  <a:lnTo>
                    <a:pt x="4092943" y="180619"/>
                  </a:lnTo>
                  <a:lnTo>
                    <a:pt x="4085183" y="183464"/>
                  </a:lnTo>
                  <a:lnTo>
                    <a:pt x="4078084" y="190461"/>
                  </a:lnTo>
                  <a:lnTo>
                    <a:pt x="4071696" y="199288"/>
                  </a:lnTo>
                  <a:lnTo>
                    <a:pt x="4065994" y="207619"/>
                  </a:lnTo>
                  <a:lnTo>
                    <a:pt x="4078109" y="205066"/>
                  </a:lnTo>
                  <a:lnTo>
                    <a:pt x="4087317" y="199504"/>
                  </a:lnTo>
                  <a:lnTo>
                    <a:pt x="4095077" y="192493"/>
                  </a:lnTo>
                  <a:lnTo>
                    <a:pt x="4102811" y="185610"/>
                  </a:lnTo>
                  <a:close/>
                </a:path>
                <a:path extrusionOk="0" h="326390" w="8471535">
                  <a:moveTo>
                    <a:pt x="4110291" y="252209"/>
                  </a:moveTo>
                  <a:lnTo>
                    <a:pt x="4109389" y="238175"/>
                  </a:lnTo>
                  <a:lnTo>
                    <a:pt x="4107484" y="232638"/>
                  </a:lnTo>
                  <a:lnTo>
                    <a:pt x="4102798" y="229844"/>
                  </a:lnTo>
                  <a:lnTo>
                    <a:pt x="4097998" y="239839"/>
                  </a:lnTo>
                  <a:lnTo>
                    <a:pt x="4078313" y="249631"/>
                  </a:lnTo>
                  <a:lnTo>
                    <a:pt x="4073487" y="259676"/>
                  </a:lnTo>
                  <a:lnTo>
                    <a:pt x="4077081" y="260172"/>
                  </a:lnTo>
                  <a:lnTo>
                    <a:pt x="4080408" y="260400"/>
                  </a:lnTo>
                  <a:lnTo>
                    <a:pt x="4083520" y="260400"/>
                  </a:lnTo>
                  <a:lnTo>
                    <a:pt x="4091648" y="259829"/>
                  </a:lnTo>
                  <a:lnTo>
                    <a:pt x="4098721" y="258178"/>
                  </a:lnTo>
                  <a:lnTo>
                    <a:pt x="4104894" y="255600"/>
                  </a:lnTo>
                  <a:lnTo>
                    <a:pt x="4110291" y="252209"/>
                  </a:lnTo>
                  <a:close/>
                </a:path>
                <a:path extrusionOk="0" h="326390" w="8471535">
                  <a:moveTo>
                    <a:pt x="4227969" y="185610"/>
                  </a:moveTo>
                  <a:lnTo>
                    <a:pt x="4208742" y="181952"/>
                  </a:lnTo>
                  <a:lnTo>
                    <a:pt x="4199737" y="180606"/>
                  </a:lnTo>
                  <a:lnTo>
                    <a:pt x="4191139" y="180073"/>
                  </a:lnTo>
                  <a:lnTo>
                    <a:pt x="4183151" y="180708"/>
                  </a:lnTo>
                  <a:lnTo>
                    <a:pt x="4175582" y="182816"/>
                  </a:lnTo>
                  <a:lnTo>
                    <a:pt x="4168457" y="186753"/>
                  </a:lnTo>
                  <a:lnTo>
                    <a:pt x="4161802" y="192862"/>
                  </a:lnTo>
                  <a:lnTo>
                    <a:pt x="4169105" y="198335"/>
                  </a:lnTo>
                  <a:lnTo>
                    <a:pt x="4177576" y="202438"/>
                  </a:lnTo>
                  <a:lnTo>
                    <a:pt x="4186745" y="205016"/>
                  </a:lnTo>
                  <a:lnTo>
                    <a:pt x="4196130" y="205905"/>
                  </a:lnTo>
                  <a:lnTo>
                    <a:pt x="4206202" y="204749"/>
                  </a:lnTo>
                  <a:lnTo>
                    <a:pt x="4215295" y="201117"/>
                  </a:lnTo>
                  <a:lnTo>
                    <a:pt x="4222775" y="194818"/>
                  </a:lnTo>
                  <a:lnTo>
                    <a:pt x="4227969" y="185610"/>
                  </a:lnTo>
                  <a:close/>
                </a:path>
                <a:path extrusionOk="0" h="326390" w="8471535">
                  <a:moveTo>
                    <a:pt x="4250156" y="296684"/>
                  </a:moveTo>
                  <a:lnTo>
                    <a:pt x="4245826" y="292900"/>
                  </a:lnTo>
                  <a:lnTo>
                    <a:pt x="4242803" y="291782"/>
                  </a:lnTo>
                  <a:lnTo>
                    <a:pt x="4238510" y="291782"/>
                  </a:lnTo>
                  <a:lnTo>
                    <a:pt x="4232440" y="294144"/>
                  </a:lnTo>
                  <a:lnTo>
                    <a:pt x="4228147" y="294144"/>
                  </a:lnTo>
                  <a:lnTo>
                    <a:pt x="4225125" y="293027"/>
                  </a:lnTo>
                  <a:lnTo>
                    <a:pt x="4220807" y="289306"/>
                  </a:lnTo>
                  <a:lnTo>
                    <a:pt x="4220591" y="298589"/>
                  </a:lnTo>
                  <a:lnTo>
                    <a:pt x="4223766" y="305295"/>
                  </a:lnTo>
                  <a:lnTo>
                    <a:pt x="4229189" y="309372"/>
                  </a:lnTo>
                  <a:lnTo>
                    <a:pt x="4235691" y="310743"/>
                  </a:lnTo>
                  <a:lnTo>
                    <a:pt x="4242676" y="310743"/>
                  </a:lnTo>
                  <a:lnTo>
                    <a:pt x="4249509" y="306171"/>
                  </a:lnTo>
                  <a:lnTo>
                    <a:pt x="4250156" y="296684"/>
                  </a:lnTo>
                  <a:close/>
                </a:path>
                <a:path extrusionOk="0" h="326390" w="8471535">
                  <a:moveTo>
                    <a:pt x="4251655" y="200304"/>
                  </a:moveTo>
                  <a:lnTo>
                    <a:pt x="4248531" y="187807"/>
                  </a:lnTo>
                  <a:lnTo>
                    <a:pt x="4245635" y="187807"/>
                  </a:lnTo>
                  <a:lnTo>
                    <a:pt x="4244645" y="187807"/>
                  </a:lnTo>
                  <a:lnTo>
                    <a:pt x="4243692" y="189255"/>
                  </a:lnTo>
                  <a:lnTo>
                    <a:pt x="4242955" y="192862"/>
                  </a:lnTo>
                  <a:lnTo>
                    <a:pt x="4241279" y="200406"/>
                  </a:lnTo>
                  <a:lnTo>
                    <a:pt x="4244632" y="212712"/>
                  </a:lnTo>
                  <a:lnTo>
                    <a:pt x="4248531" y="212712"/>
                  </a:lnTo>
                  <a:lnTo>
                    <a:pt x="4249483" y="211251"/>
                  </a:lnTo>
                  <a:lnTo>
                    <a:pt x="4250156" y="207606"/>
                  </a:lnTo>
                  <a:lnTo>
                    <a:pt x="4251655" y="200304"/>
                  </a:lnTo>
                  <a:close/>
                </a:path>
                <a:path extrusionOk="0" h="326390" w="8471535">
                  <a:moveTo>
                    <a:pt x="4281436" y="64922"/>
                  </a:moveTo>
                  <a:lnTo>
                    <a:pt x="4279747" y="52171"/>
                  </a:lnTo>
                  <a:lnTo>
                    <a:pt x="4278490" y="51752"/>
                  </a:lnTo>
                  <a:lnTo>
                    <a:pt x="4277258" y="51562"/>
                  </a:lnTo>
                  <a:lnTo>
                    <a:pt x="4276052" y="51562"/>
                  </a:lnTo>
                  <a:lnTo>
                    <a:pt x="4266108" y="55968"/>
                  </a:lnTo>
                  <a:lnTo>
                    <a:pt x="4259567" y="65824"/>
                  </a:lnTo>
                  <a:lnTo>
                    <a:pt x="4258462" y="76111"/>
                  </a:lnTo>
                  <a:lnTo>
                    <a:pt x="4264825" y="81775"/>
                  </a:lnTo>
                  <a:lnTo>
                    <a:pt x="4269791" y="75501"/>
                  </a:lnTo>
                  <a:lnTo>
                    <a:pt x="4276725" y="71297"/>
                  </a:lnTo>
                  <a:lnTo>
                    <a:pt x="4281436" y="64922"/>
                  </a:lnTo>
                  <a:close/>
                </a:path>
                <a:path extrusionOk="0" h="326390" w="8471535">
                  <a:moveTo>
                    <a:pt x="4596282" y="192862"/>
                  </a:moveTo>
                  <a:lnTo>
                    <a:pt x="4593475" y="192506"/>
                  </a:lnTo>
                  <a:lnTo>
                    <a:pt x="4590834" y="192328"/>
                  </a:lnTo>
                  <a:lnTo>
                    <a:pt x="4588370" y="192328"/>
                  </a:lnTo>
                  <a:lnTo>
                    <a:pt x="4580090" y="193192"/>
                  </a:lnTo>
                  <a:lnTo>
                    <a:pt x="4573638" y="195910"/>
                  </a:lnTo>
                  <a:lnTo>
                    <a:pt x="4569206" y="200660"/>
                  </a:lnTo>
                  <a:lnTo>
                    <a:pt x="4566958" y="207606"/>
                  </a:lnTo>
                  <a:lnTo>
                    <a:pt x="4576699" y="206349"/>
                  </a:lnTo>
                  <a:lnTo>
                    <a:pt x="4585068" y="203708"/>
                  </a:lnTo>
                  <a:lnTo>
                    <a:pt x="4591697" y="199326"/>
                  </a:lnTo>
                  <a:lnTo>
                    <a:pt x="4596282" y="192862"/>
                  </a:lnTo>
                  <a:close/>
                </a:path>
                <a:path extrusionOk="0" h="326390" w="8471535">
                  <a:moveTo>
                    <a:pt x="4824730" y="229844"/>
                  </a:moveTo>
                  <a:lnTo>
                    <a:pt x="4822634" y="229336"/>
                  </a:lnTo>
                  <a:lnTo>
                    <a:pt x="4820831" y="229108"/>
                  </a:lnTo>
                  <a:lnTo>
                    <a:pt x="4819256" y="229108"/>
                  </a:lnTo>
                  <a:lnTo>
                    <a:pt x="4811979" y="231838"/>
                  </a:lnTo>
                  <a:lnTo>
                    <a:pt x="4808512" y="238302"/>
                  </a:lnTo>
                  <a:lnTo>
                    <a:pt x="4806264" y="245948"/>
                  </a:lnTo>
                  <a:lnTo>
                    <a:pt x="4802632" y="252209"/>
                  </a:lnTo>
                  <a:lnTo>
                    <a:pt x="4805070" y="252374"/>
                  </a:lnTo>
                  <a:lnTo>
                    <a:pt x="4806213" y="252374"/>
                  </a:lnTo>
                  <a:lnTo>
                    <a:pt x="4814989" y="250964"/>
                  </a:lnTo>
                  <a:lnTo>
                    <a:pt x="4820971" y="246735"/>
                  </a:lnTo>
                  <a:lnTo>
                    <a:pt x="4824209" y="239687"/>
                  </a:lnTo>
                  <a:lnTo>
                    <a:pt x="4824730" y="229844"/>
                  </a:lnTo>
                  <a:close/>
                </a:path>
                <a:path extrusionOk="0" h="326390" w="8471535">
                  <a:moveTo>
                    <a:pt x="4892408" y="203161"/>
                  </a:moveTo>
                  <a:lnTo>
                    <a:pt x="4883747" y="192862"/>
                  </a:lnTo>
                  <a:lnTo>
                    <a:pt x="4879581" y="204165"/>
                  </a:lnTo>
                  <a:lnTo>
                    <a:pt x="4870945" y="215379"/>
                  </a:lnTo>
                  <a:lnTo>
                    <a:pt x="4866818" y="226491"/>
                  </a:lnTo>
                  <a:lnTo>
                    <a:pt x="4876254" y="237464"/>
                  </a:lnTo>
                  <a:lnTo>
                    <a:pt x="4878768" y="224650"/>
                  </a:lnTo>
                  <a:lnTo>
                    <a:pt x="4887442" y="213474"/>
                  </a:lnTo>
                  <a:lnTo>
                    <a:pt x="4892408" y="203161"/>
                  </a:lnTo>
                  <a:close/>
                </a:path>
                <a:path extrusionOk="0" h="326390" w="8471535">
                  <a:moveTo>
                    <a:pt x="4905921" y="259689"/>
                  </a:moveTo>
                  <a:lnTo>
                    <a:pt x="4903952" y="260286"/>
                  </a:lnTo>
                  <a:lnTo>
                    <a:pt x="4901616" y="260515"/>
                  </a:lnTo>
                  <a:lnTo>
                    <a:pt x="4895227" y="260515"/>
                  </a:lnTo>
                  <a:lnTo>
                    <a:pt x="4878019" y="258521"/>
                  </a:lnTo>
                  <a:lnTo>
                    <a:pt x="4874234" y="258521"/>
                  </a:lnTo>
                  <a:lnTo>
                    <a:pt x="4867211" y="258521"/>
                  </a:lnTo>
                  <a:lnTo>
                    <a:pt x="4861928" y="260235"/>
                  </a:lnTo>
                  <a:lnTo>
                    <a:pt x="4861598" y="266839"/>
                  </a:lnTo>
                  <a:lnTo>
                    <a:pt x="4867643" y="268478"/>
                  </a:lnTo>
                  <a:lnTo>
                    <a:pt x="4874184" y="270573"/>
                  </a:lnTo>
                  <a:lnTo>
                    <a:pt x="4880927" y="272389"/>
                  </a:lnTo>
                  <a:lnTo>
                    <a:pt x="4887646" y="273164"/>
                  </a:lnTo>
                  <a:lnTo>
                    <a:pt x="4894732" y="273164"/>
                  </a:lnTo>
                  <a:lnTo>
                    <a:pt x="4901298" y="270065"/>
                  </a:lnTo>
                  <a:lnTo>
                    <a:pt x="4905921" y="259689"/>
                  </a:lnTo>
                  <a:close/>
                </a:path>
                <a:path extrusionOk="0" h="326390" w="8471535">
                  <a:moveTo>
                    <a:pt x="5141544" y="96532"/>
                  </a:moveTo>
                  <a:lnTo>
                    <a:pt x="5134495" y="92786"/>
                  </a:lnTo>
                  <a:lnTo>
                    <a:pt x="5129123" y="91363"/>
                  </a:lnTo>
                  <a:lnTo>
                    <a:pt x="5125250" y="91363"/>
                  </a:lnTo>
                  <a:lnTo>
                    <a:pt x="5119294" y="91363"/>
                  </a:lnTo>
                  <a:lnTo>
                    <a:pt x="5116842" y="94703"/>
                  </a:lnTo>
                  <a:lnTo>
                    <a:pt x="5117465" y="101409"/>
                  </a:lnTo>
                  <a:lnTo>
                    <a:pt x="5120538" y="104749"/>
                  </a:lnTo>
                  <a:lnTo>
                    <a:pt x="5129771" y="104749"/>
                  </a:lnTo>
                  <a:lnTo>
                    <a:pt x="5135194" y="102590"/>
                  </a:lnTo>
                  <a:lnTo>
                    <a:pt x="5141544" y="96532"/>
                  </a:lnTo>
                  <a:close/>
                </a:path>
                <a:path extrusionOk="0" h="326390" w="8471535">
                  <a:moveTo>
                    <a:pt x="5250345" y="255816"/>
                  </a:moveTo>
                  <a:lnTo>
                    <a:pt x="5250307" y="248285"/>
                  </a:lnTo>
                  <a:lnTo>
                    <a:pt x="5244554" y="237464"/>
                  </a:lnTo>
                  <a:lnTo>
                    <a:pt x="5234749" y="247751"/>
                  </a:lnTo>
                  <a:lnTo>
                    <a:pt x="5232552" y="255346"/>
                  </a:lnTo>
                  <a:lnTo>
                    <a:pt x="5235524" y="260045"/>
                  </a:lnTo>
                  <a:lnTo>
                    <a:pt x="5241163" y="261658"/>
                  </a:lnTo>
                  <a:lnTo>
                    <a:pt x="5246649" y="260223"/>
                  </a:lnTo>
                  <a:lnTo>
                    <a:pt x="5250345" y="255816"/>
                  </a:lnTo>
                  <a:close/>
                </a:path>
                <a:path extrusionOk="0" h="326390" w="8471535">
                  <a:moveTo>
                    <a:pt x="5343334" y="225094"/>
                  </a:moveTo>
                  <a:lnTo>
                    <a:pt x="5341391" y="221488"/>
                  </a:lnTo>
                  <a:lnTo>
                    <a:pt x="5337657" y="221488"/>
                  </a:lnTo>
                  <a:lnTo>
                    <a:pt x="5334736" y="221488"/>
                  </a:lnTo>
                  <a:lnTo>
                    <a:pt x="5330723" y="223697"/>
                  </a:lnTo>
                  <a:lnTo>
                    <a:pt x="5325707" y="229857"/>
                  </a:lnTo>
                  <a:lnTo>
                    <a:pt x="5330545" y="234276"/>
                  </a:lnTo>
                  <a:lnTo>
                    <a:pt x="5334343" y="235915"/>
                  </a:lnTo>
                  <a:lnTo>
                    <a:pt x="5341290" y="235915"/>
                  </a:lnTo>
                  <a:lnTo>
                    <a:pt x="5343283" y="232308"/>
                  </a:lnTo>
                  <a:lnTo>
                    <a:pt x="5343334" y="225094"/>
                  </a:lnTo>
                  <a:close/>
                </a:path>
                <a:path extrusionOk="0" h="326390" w="8471535">
                  <a:moveTo>
                    <a:pt x="5509819" y="215099"/>
                  </a:moveTo>
                  <a:lnTo>
                    <a:pt x="5503799" y="214007"/>
                  </a:lnTo>
                  <a:lnTo>
                    <a:pt x="5499062" y="213550"/>
                  </a:lnTo>
                  <a:lnTo>
                    <a:pt x="5495391" y="213550"/>
                  </a:lnTo>
                  <a:lnTo>
                    <a:pt x="5486806" y="213550"/>
                  </a:lnTo>
                  <a:lnTo>
                    <a:pt x="5484101" y="216027"/>
                  </a:lnTo>
                  <a:lnTo>
                    <a:pt x="5485562" y="220992"/>
                  </a:lnTo>
                  <a:lnTo>
                    <a:pt x="5489727" y="223481"/>
                  </a:lnTo>
                  <a:lnTo>
                    <a:pt x="5499659" y="223481"/>
                  </a:lnTo>
                  <a:lnTo>
                    <a:pt x="5505285" y="221348"/>
                  </a:lnTo>
                  <a:lnTo>
                    <a:pt x="5509819" y="215099"/>
                  </a:lnTo>
                  <a:close/>
                </a:path>
                <a:path extrusionOk="0" h="326390" w="8471535">
                  <a:moveTo>
                    <a:pt x="5900305" y="7683"/>
                  </a:moveTo>
                  <a:lnTo>
                    <a:pt x="5878144" y="22428"/>
                  </a:lnTo>
                  <a:lnTo>
                    <a:pt x="5879770" y="22479"/>
                  </a:lnTo>
                  <a:lnTo>
                    <a:pt x="5891327" y="22479"/>
                  </a:lnTo>
                  <a:lnTo>
                    <a:pt x="5897016" y="16510"/>
                  </a:lnTo>
                  <a:lnTo>
                    <a:pt x="5900305" y="7683"/>
                  </a:lnTo>
                  <a:close/>
                </a:path>
                <a:path extrusionOk="0" h="326390" w="8471535">
                  <a:moveTo>
                    <a:pt x="6032665" y="185610"/>
                  </a:moveTo>
                  <a:lnTo>
                    <a:pt x="6020346" y="187998"/>
                  </a:lnTo>
                  <a:lnTo>
                    <a:pt x="6009716" y="192074"/>
                  </a:lnTo>
                  <a:lnTo>
                    <a:pt x="6001359" y="198424"/>
                  </a:lnTo>
                  <a:lnTo>
                    <a:pt x="5995873" y="207606"/>
                  </a:lnTo>
                  <a:lnTo>
                    <a:pt x="6000153" y="212026"/>
                  </a:lnTo>
                  <a:lnTo>
                    <a:pt x="6004979" y="213944"/>
                  </a:lnTo>
                  <a:lnTo>
                    <a:pt x="6009703" y="213944"/>
                  </a:lnTo>
                  <a:lnTo>
                    <a:pt x="6018441" y="211734"/>
                  </a:lnTo>
                  <a:lnTo>
                    <a:pt x="6025870" y="205701"/>
                  </a:lnTo>
                  <a:lnTo>
                    <a:pt x="6030963" y="196710"/>
                  </a:lnTo>
                  <a:lnTo>
                    <a:pt x="6032665" y="185610"/>
                  </a:lnTo>
                  <a:close/>
                </a:path>
                <a:path extrusionOk="0" h="326390" w="8471535">
                  <a:moveTo>
                    <a:pt x="6059868" y="226237"/>
                  </a:moveTo>
                  <a:lnTo>
                    <a:pt x="6059513" y="211378"/>
                  </a:lnTo>
                  <a:lnTo>
                    <a:pt x="6053239" y="198412"/>
                  </a:lnTo>
                  <a:lnTo>
                    <a:pt x="6040475" y="192862"/>
                  </a:lnTo>
                  <a:lnTo>
                    <a:pt x="6040158" y="192862"/>
                  </a:lnTo>
                  <a:lnTo>
                    <a:pt x="6043676" y="204254"/>
                  </a:lnTo>
                  <a:lnTo>
                    <a:pt x="6045555" y="217195"/>
                  </a:lnTo>
                  <a:lnTo>
                    <a:pt x="6048426" y="229120"/>
                  </a:lnTo>
                  <a:lnTo>
                    <a:pt x="6054839" y="237464"/>
                  </a:lnTo>
                  <a:lnTo>
                    <a:pt x="6059868" y="226237"/>
                  </a:lnTo>
                  <a:close/>
                </a:path>
                <a:path extrusionOk="0" h="326390" w="8471535">
                  <a:moveTo>
                    <a:pt x="6798970" y="266839"/>
                  </a:moveTo>
                  <a:lnTo>
                    <a:pt x="6769265" y="266839"/>
                  </a:lnTo>
                  <a:lnTo>
                    <a:pt x="6769875" y="277088"/>
                  </a:lnTo>
                  <a:lnTo>
                    <a:pt x="6765811" y="283197"/>
                  </a:lnTo>
                  <a:lnTo>
                    <a:pt x="6762102" y="289306"/>
                  </a:lnTo>
                  <a:lnTo>
                    <a:pt x="6774180" y="286600"/>
                  </a:lnTo>
                  <a:lnTo>
                    <a:pt x="6783337" y="280974"/>
                  </a:lnTo>
                  <a:lnTo>
                    <a:pt x="6791084" y="273913"/>
                  </a:lnTo>
                  <a:lnTo>
                    <a:pt x="6798970" y="266839"/>
                  </a:lnTo>
                  <a:close/>
                </a:path>
                <a:path extrusionOk="0" h="326390" w="8471535">
                  <a:moveTo>
                    <a:pt x="6954609" y="229806"/>
                  </a:moveTo>
                  <a:lnTo>
                    <a:pt x="6953440" y="222592"/>
                  </a:lnTo>
                  <a:lnTo>
                    <a:pt x="6916623" y="222592"/>
                  </a:lnTo>
                  <a:lnTo>
                    <a:pt x="6917525" y="230987"/>
                  </a:lnTo>
                  <a:lnTo>
                    <a:pt x="6920522" y="237223"/>
                  </a:lnTo>
                  <a:lnTo>
                    <a:pt x="6925297" y="241642"/>
                  </a:lnTo>
                  <a:lnTo>
                    <a:pt x="6931546" y="244602"/>
                  </a:lnTo>
                  <a:lnTo>
                    <a:pt x="6925704" y="231317"/>
                  </a:lnTo>
                  <a:lnTo>
                    <a:pt x="6932181" y="230390"/>
                  </a:lnTo>
                  <a:lnTo>
                    <a:pt x="6949224" y="230416"/>
                  </a:lnTo>
                  <a:lnTo>
                    <a:pt x="6954609" y="229806"/>
                  </a:lnTo>
                  <a:close/>
                </a:path>
                <a:path extrusionOk="0" h="326390" w="8471535">
                  <a:moveTo>
                    <a:pt x="7005193" y="207606"/>
                  </a:moveTo>
                  <a:lnTo>
                    <a:pt x="7003339" y="208064"/>
                  </a:lnTo>
                  <a:lnTo>
                    <a:pt x="7001192" y="208229"/>
                  </a:lnTo>
                  <a:lnTo>
                    <a:pt x="6995871" y="208229"/>
                  </a:lnTo>
                  <a:lnTo>
                    <a:pt x="6982777" y="207098"/>
                  </a:lnTo>
                  <a:lnTo>
                    <a:pt x="6979793" y="207098"/>
                  </a:lnTo>
                  <a:lnTo>
                    <a:pt x="6970839" y="207098"/>
                  </a:lnTo>
                  <a:lnTo>
                    <a:pt x="6964502" y="209677"/>
                  </a:lnTo>
                  <a:lnTo>
                    <a:pt x="6968414" y="222592"/>
                  </a:lnTo>
                  <a:lnTo>
                    <a:pt x="6978739" y="220040"/>
                  </a:lnTo>
                  <a:lnTo>
                    <a:pt x="6989292" y="217652"/>
                  </a:lnTo>
                  <a:lnTo>
                    <a:pt x="6998614" y="213982"/>
                  </a:lnTo>
                  <a:lnTo>
                    <a:pt x="7005193" y="207606"/>
                  </a:lnTo>
                  <a:close/>
                </a:path>
                <a:path extrusionOk="0" h="326390" w="8471535">
                  <a:moveTo>
                    <a:pt x="7115708" y="266839"/>
                  </a:moveTo>
                  <a:lnTo>
                    <a:pt x="7105967" y="268312"/>
                  </a:lnTo>
                  <a:lnTo>
                    <a:pt x="7097585" y="271030"/>
                  </a:lnTo>
                  <a:lnTo>
                    <a:pt x="7090867" y="275386"/>
                  </a:lnTo>
                  <a:lnTo>
                    <a:pt x="7086117" y="281698"/>
                  </a:lnTo>
                  <a:lnTo>
                    <a:pt x="7089076" y="282105"/>
                  </a:lnTo>
                  <a:lnTo>
                    <a:pt x="7091858" y="282321"/>
                  </a:lnTo>
                  <a:lnTo>
                    <a:pt x="7094448" y="282321"/>
                  </a:lnTo>
                  <a:lnTo>
                    <a:pt x="7102691" y="281432"/>
                  </a:lnTo>
                  <a:lnTo>
                    <a:pt x="7109104" y="278650"/>
                  </a:lnTo>
                  <a:lnTo>
                    <a:pt x="7113498" y="273837"/>
                  </a:lnTo>
                  <a:lnTo>
                    <a:pt x="7115708" y="266839"/>
                  </a:lnTo>
                  <a:close/>
                </a:path>
                <a:path extrusionOk="0" h="326390" w="8471535">
                  <a:moveTo>
                    <a:pt x="7268832" y="75704"/>
                  </a:moveTo>
                  <a:lnTo>
                    <a:pt x="7268019" y="68389"/>
                  </a:lnTo>
                  <a:lnTo>
                    <a:pt x="7263028" y="62230"/>
                  </a:lnTo>
                  <a:lnTo>
                    <a:pt x="7256234" y="59639"/>
                  </a:lnTo>
                  <a:lnTo>
                    <a:pt x="7252944" y="59639"/>
                  </a:lnTo>
                  <a:lnTo>
                    <a:pt x="7249846" y="61683"/>
                  </a:lnTo>
                  <a:lnTo>
                    <a:pt x="7248106" y="66929"/>
                  </a:lnTo>
                  <a:lnTo>
                    <a:pt x="7253427" y="68986"/>
                  </a:lnTo>
                  <a:lnTo>
                    <a:pt x="7256221" y="73660"/>
                  </a:lnTo>
                  <a:lnTo>
                    <a:pt x="7258685" y="78676"/>
                  </a:lnTo>
                  <a:lnTo>
                    <a:pt x="7263066" y="81775"/>
                  </a:lnTo>
                  <a:lnTo>
                    <a:pt x="7268832" y="75704"/>
                  </a:lnTo>
                  <a:close/>
                </a:path>
                <a:path extrusionOk="0" h="326390" w="8471535">
                  <a:moveTo>
                    <a:pt x="7771181" y="170624"/>
                  </a:moveTo>
                  <a:lnTo>
                    <a:pt x="7749032" y="170624"/>
                  </a:lnTo>
                  <a:lnTo>
                    <a:pt x="7748270" y="184289"/>
                  </a:lnTo>
                  <a:lnTo>
                    <a:pt x="7753617" y="191833"/>
                  </a:lnTo>
                  <a:lnTo>
                    <a:pt x="7762214" y="196215"/>
                  </a:lnTo>
                  <a:lnTo>
                    <a:pt x="7771181" y="200355"/>
                  </a:lnTo>
                  <a:lnTo>
                    <a:pt x="7770546" y="191719"/>
                  </a:lnTo>
                  <a:lnTo>
                    <a:pt x="7766545" y="186524"/>
                  </a:lnTo>
                  <a:lnTo>
                    <a:pt x="7761186" y="182689"/>
                  </a:lnTo>
                  <a:lnTo>
                    <a:pt x="7756525" y="178117"/>
                  </a:lnTo>
                  <a:lnTo>
                    <a:pt x="7761986" y="176263"/>
                  </a:lnTo>
                  <a:lnTo>
                    <a:pt x="7771181" y="177761"/>
                  </a:lnTo>
                  <a:lnTo>
                    <a:pt x="7771181" y="170624"/>
                  </a:lnTo>
                  <a:close/>
                </a:path>
                <a:path extrusionOk="0" h="326390" w="8471535">
                  <a:moveTo>
                    <a:pt x="7926006" y="207606"/>
                  </a:moveTo>
                  <a:lnTo>
                    <a:pt x="7924508" y="196113"/>
                  </a:lnTo>
                  <a:lnTo>
                    <a:pt x="7919313" y="188328"/>
                  </a:lnTo>
                  <a:lnTo>
                    <a:pt x="7911909" y="182803"/>
                  </a:lnTo>
                  <a:lnTo>
                    <a:pt x="7903794" y="178117"/>
                  </a:lnTo>
                  <a:lnTo>
                    <a:pt x="7903578" y="190258"/>
                  </a:lnTo>
                  <a:lnTo>
                    <a:pt x="7906029" y="199669"/>
                  </a:lnTo>
                  <a:lnTo>
                    <a:pt x="7911782" y="205752"/>
                  </a:lnTo>
                  <a:lnTo>
                    <a:pt x="7921447" y="207911"/>
                  </a:lnTo>
                  <a:lnTo>
                    <a:pt x="7922869" y="207911"/>
                  </a:lnTo>
                  <a:lnTo>
                    <a:pt x="7924393" y="207810"/>
                  </a:lnTo>
                  <a:lnTo>
                    <a:pt x="7926006" y="207606"/>
                  </a:lnTo>
                  <a:close/>
                </a:path>
                <a:path extrusionOk="0" h="326390" w="8471535">
                  <a:moveTo>
                    <a:pt x="7940624" y="289306"/>
                  </a:moveTo>
                  <a:lnTo>
                    <a:pt x="7934566" y="273075"/>
                  </a:lnTo>
                  <a:lnTo>
                    <a:pt x="7922488" y="262940"/>
                  </a:lnTo>
                  <a:lnTo>
                    <a:pt x="7908391" y="254812"/>
                  </a:lnTo>
                  <a:lnTo>
                    <a:pt x="7896326" y="244602"/>
                  </a:lnTo>
                  <a:lnTo>
                    <a:pt x="7898790" y="264502"/>
                  </a:lnTo>
                  <a:lnTo>
                    <a:pt x="7908544" y="277025"/>
                  </a:lnTo>
                  <a:lnTo>
                    <a:pt x="7923263" y="284505"/>
                  </a:lnTo>
                  <a:lnTo>
                    <a:pt x="7940624" y="289306"/>
                  </a:lnTo>
                  <a:close/>
                </a:path>
                <a:path extrusionOk="0" h="326390" w="8471535">
                  <a:moveTo>
                    <a:pt x="8154124" y="148501"/>
                  </a:moveTo>
                  <a:lnTo>
                    <a:pt x="8139519" y="148501"/>
                  </a:lnTo>
                  <a:lnTo>
                    <a:pt x="8139519" y="163372"/>
                  </a:lnTo>
                  <a:lnTo>
                    <a:pt x="8154124" y="163372"/>
                  </a:lnTo>
                  <a:lnTo>
                    <a:pt x="8154124" y="148501"/>
                  </a:lnTo>
                  <a:close/>
                </a:path>
                <a:path extrusionOk="0" h="326390" w="8471535">
                  <a:moveTo>
                    <a:pt x="8168881" y="229844"/>
                  </a:moveTo>
                  <a:lnTo>
                    <a:pt x="8156537" y="232384"/>
                  </a:lnTo>
                  <a:lnTo>
                    <a:pt x="8145907" y="236499"/>
                  </a:lnTo>
                  <a:lnTo>
                    <a:pt x="8137550" y="242874"/>
                  </a:lnTo>
                  <a:lnTo>
                    <a:pt x="8132038" y="252209"/>
                  </a:lnTo>
                  <a:lnTo>
                    <a:pt x="8145932" y="251256"/>
                  </a:lnTo>
                  <a:lnTo>
                    <a:pt x="8157959" y="248500"/>
                  </a:lnTo>
                  <a:lnTo>
                    <a:pt x="8166227" y="242011"/>
                  </a:lnTo>
                  <a:lnTo>
                    <a:pt x="8168881" y="229844"/>
                  </a:lnTo>
                  <a:close/>
                </a:path>
                <a:path extrusionOk="0" h="326390" w="8471535">
                  <a:moveTo>
                    <a:pt x="8213153" y="229844"/>
                  </a:moveTo>
                  <a:lnTo>
                    <a:pt x="8209064" y="225361"/>
                  </a:lnTo>
                  <a:lnTo>
                    <a:pt x="8201482" y="222631"/>
                  </a:lnTo>
                  <a:lnTo>
                    <a:pt x="8194256" y="222631"/>
                  </a:lnTo>
                  <a:lnTo>
                    <a:pt x="8185175" y="222631"/>
                  </a:lnTo>
                  <a:lnTo>
                    <a:pt x="8176641" y="226936"/>
                  </a:lnTo>
                  <a:lnTo>
                    <a:pt x="8176311" y="237464"/>
                  </a:lnTo>
                  <a:lnTo>
                    <a:pt x="8179257" y="240601"/>
                  </a:lnTo>
                  <a:lnTo>
                    <a:pt x="8183410" y="241960"/>
                  </a:lnTo>
                  <a:lnTo>
                    <a:pt x="8187957" y="241960"/>
                  </a:lnTo>
                  <a:lnTo>
                    <a:pt x="8194751" y="241058"/>
                  </a:lnTo>
                  <a:lnTo>
                    <a:pt x="8201584" y="238556"/>
                  </a:lnTo>
                  <a:lnTo>
                    <a:pt x="8207896" y="234721"/>
                  </a:lnTo>
                  <a:lnTo>
                    <a:pt x="8213153" y="229844"/>
                  </a:lnTo>
                  <a:close/>
                </a:path>
                <a:path extrusionOk="0" h="326390" w="8471535">
                  <a:moveTo>
                    <a:pt x="8234667" y="267385"/>
                  </a:moveTo>
                  <a:lnTo>
                    <a:pt x="8234159" y="258025"/>
                  </a:lnTo>
                  <a:lnTo>
                    <a:pt x="8232343" y="253339"/>
                  </a:lnTo>
                  <a:lnTo>
                    <a:pt x="8228876" y="253339"/>
                  </a:lnTo>
                  <a:lnTo>
                    <a:pt x="8226755" y="253339"/>
                  </a:lnTo>
                  <a:lnTo>
                    <a:pt x="8224012" y="255104"/>
                  </a:lnTo>
                  <a:lnTo>
                    <a:pt x="8220634" y="259689"/>
                  </a:lnTo>
                  <a:lnTo>
                    <a:pt x="8224939" y="268833"/>
                  </a:lnTo>
                  <a:lnTo>
                    <a:pt x="8228266" y="272072"/>
                  </a:lnTo>
                  <a:lnTo>
                    <a:pt x="8233359" y="272072"/>
                  </a:lnTo>
                  <a:lnTo>
                    <a:pt x="8234667" y="267385"/>
                  </a:lnTo>
                  <a:close/>
                </a:path>
                <a:path extrusionOk="0" h="326390" w="8471535">
                  <a:moveTo>
                    <a:pt x="8301469" y="89154"/>
                  </a:moveTo>
                  <a:lnTo>
                    <a:pt x="8299767" y="89560"/>
                  </a:lnTo>
                  <a:lnTo>
                    <a:pt x="8297812" y="89700"/>
                  </a:lnTo>
                  <a:lnTo>
                    <a:pt x="8292655" y="89700"/>
                  </a:lnTo>
                  <a:lnTo>
                    <a:pt x="8279168" y="88455"/>
                  </a:lnTo>
                  <a:lnTo>
                    <a:pt x="8276082" y="88455"/>
                  </a:lnTo>
                  <a:lnTo>
                    <a:pt x="8267141" y="88455"/>
                  </a:lnTo>
                  <a:lnTo>
                    <a:pt x="8260766" y="91084"/>
                  </a:lnTo>
                  <a:lnTo>
                    <a:pt x="8264652" y="104013"/>
                  </a:lnTo>
                  <a:lnTo>
                    <a:pt x="8272602" y="104482"/>
                  </a:lnTo>
                  <a:lnTo>
                    <a:pt x="8276374" y="104482"/>
                  </a:lnTo>
                  <a:lnTo>
                    <a:pt x="8285861" y="103873"/>
                  </a:lnTo>
                  <a:lnTo>
                    <a:pt x="8293709" y="101574"/>
                  </a:lnTo>
                  <a:lnTo>
                    <a:pt x="8299170" y="96901"/>
                  </a:lnTo>
                  <a:lnTo>
                    <a:pt x="8301469" y="89154"/>
                  </a:lnTo>
                  <a:close/>
                </a:path>
                <a:path extrusionOk="0" h="326390" w="8471535">
                  <a:moveTo>
                    <a:pt x="8329422" y="268300"/>
                  </a:moveTo>
                  <a:lnTo>
                    <a:pt x="8328711" y="260946"/>
                  </a:lnTo>
                  <a:lnTo>
                    <a:pt x="8323834" y="254787"/>
                  </a:lnTo>
                  <a:lnTo>
                    <a:pt x="8317141" y="252209"/>
                  </a:lnTo>
                  <a:lnTo>
                    <a:pt x="8313839" y="252209"/>
                  </a:lnTo>
                  <a:lnTo>
                    <a:pt x="8310715" y="254304"/>
                  </a:lnTo>
                  <a:lnTo>
                    <a:pt x="8308962" y="259689"/>
                  </a:lnTo>
                  <a:lnTo>
                    <a:pt x="8318436" y="259689"/>
                  </a:lnTo>
                  <a:lnTo>
                    <a:pt x="8315553" y="272491"/>
                  </a:lnTo>
                  <a:lnTo>
                    <a:pt x="8323643" y="274447"/>
                  </a:lnTo>
                  <a:lnTo>
                    <a:pt x="8329422" y="268300"/>
                  </a:lnTo>
                  <a:close/>
                </a:path>
                <a:path extrusionOk="0" h="326390" w="8471535">
                  <a:moveTo>
                    <a:pt x="8390483" y="114401"/>
                  </a:moveTo>
                  <a:lnTo>
                    <a:pt x="8389417" y="106641"/>
                  </a:lnTo>
                  <a:lnTo>
                    <a:pt x="8382622" y="96532"/>
                  </a:lnTo>
                  <a:lnTo>
                    <a:pt x="8378076" y="107708"/>
                  </a:lnTo>
                  <a:lnTo>
                    <a:pt x="8377542" y="115341"/>
                  </a:lnTo>
                  <a:lnTo>
                    <a:pt x="8379752" y="119722"/>
                  </a:lnTo>
                  <a:lnTo>
                    <a:pt x="8383410" y="121119"/>
                  </a:lnTo>
                  <a:lnTo>
                    <a:pt x="8387816" y="119367"/>
                  </a:lnTo>
                  <a:lnTo>
                    <a:pt x="8390483" y="114401"/>
                  </a:lnTo>
                  <a:close/>
                </a:path>
                <a:path extrusionOk="0" h="326390" w="8471535">
                  <a:moveTo>
                    <a:pt x="8471002" y="22440"/>
                  </a:moveTo>
                  <a:lnTo>
                    <a:pt x="8465071" y="21374"/>
                  </a:lnTo>
                  <a:lnTo>
                    <a:pt x="8460372" y="20929"/>
                  </a:lnTo>
                  <a:lnTo>
                    <a:pt x="8456727" y="20929"/>
                  </a:lnTo>
                  <a:lnTo>
                    <a:pt x="8448040" y="20929"/>
                  </a:lnTo>
                  <a:lnTo>
                    <a:pt x="8445297" y="23431"/>
                  </a:lnTo>
                  <a:lnTo>
                    <a:pt x="8446732" y="28435"/>
                  </a:lnTo>
                  <a:lnTo>
                    <a:pt x="8450910" y="30924"/>
                  </a:lnTo>
                  <a:lnTo>
                    <a:pt x="8460854" y="30924"/>
                  </a:lnTo>
                  <a:lnTo>
                    <a:pt x="8466493" y="28765"/>
                  </a:lnTo>
                  <a:lnTo>
                    <a:pt x="8471002" y="22440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26" name="Google Shape;9526;gefe2f4b35a_0_4785"/>
            <p:cNvSpPr/>
            <p:nvPr/>
          </p:nvSpPr>
          <p:spPr>
            <a:xfrm>
              <a:off x="132905" y="10144086"/>
              <a:ext cx="8147050" cy="421640"/>
            </a:xfrm>
            <a:custGeom>
              <a:rect b="b" l="l" r="r" t="t"/>
              <a:pathLst>
                <a:path extrusionOk="0" h="421640" w="8147050">
                  <a:moveTo>
                    <a:pt x="29641" y="193255"/>
                  </a:moveTo>
                  <a:lnTo>
                    <a:pt x="28549" y="193040"/>
                  </a:lnTo>
                  <a:lnTo>
                    <a:pt x="27444" y="192938"/>
                  </a:lnTo>
                  <a:lnTo>
                    <a:pt x="26327" y="192938"/>
                  </a:lnTo>
                  <a:lnTo>
                    <a:pt x="13081" y="197319"/>
                  </a:lnTo>
                  <a:lnTo>
                    <a:pt x="3086" y="207733"/>
                  </a:lnTo>
                  <a:lnTo>
                    <a:pt x="0" y="220065"/>
                  </a:lnTo>
                  <a:lnTo>
                    <a:pt x="7531" y="230251"/>
                  </a:lnTo>
                  <a:lnTo>
                    <a:pt x="9740" y="217601"/>
                  </a:lnTo>
                  <a:lnTo>
                    <a:pt x="19418" y="212534"/>
                  </a:lnTo>
                  <a:lnTo>
                    <a:pt x="28676" y="207086"/>
                  </a:lnTo>
                  <a:lnTo>
                    <a:pt x="29641" y="193255"/>
                  </a:lnTo>
                  <a:close/>
                </a:path>
                <a:path extrusionOk="0" h="421640" w="8147050">
                  <a:moveTo>
                    <a:pt x="88328" y="230251"/>
                  </a:moveTo>
                  <a:lnTo>
                    <a:pt x="66497" y="230251"/>
                  </a:lnTo>
                  <a:lnTo>
                    <a:pt x="66497" y="244995"/>
                  </a:lnTo>
                  <a:lnTo>
                    <a:pt x="88328" y="244995"/>
                  </a:lnTo>
                  <a:lnTo>
                    <a:pt x="88328" y="230251"/>
                  </a:lnTo>
                  <a:close/>
                </a:path>
                <a:path extrusionOk="0" h="421640" w="8147050">
                  <a:moveTo>
                    <a:pt x="165201" y="136474"/>
                  </a:moveTo>
                  <a:lnTo>
                    <a:pt x="163258" y="132854"/>
                  </a:lnTo>
                  <a:lnTo>
                    <a:pt x="159512" y="132854"/>
                  </a:lnTo>
                  <a:lnTo>
                    <a:pt x="156552" y="132854"/>
                  </a:lnTo>
                  <a:lnTo>
                    <a:pt x="152450" y="135115"/>
                  </a:lnTo>
                  <a:lnTo>
                    <a:pt x="147320" y="141401"/>
                  </a:lnTo>
                  <a:lnTo>
                    <a:pt x="152158" y="145694"/>
                  </a:lnTo>
                  <a:lnTo>
                    <a:pt x="155956" y="147307"/>
                  </a:lnTo>
                  <a:lnTo>
                    <a:pt x="163029" y="147307"/>
                  </a:lnTo>
                  <a:lnTo>
                    <a:pt x="165087" y="143700"/>
                  </a:lnTo>
                  <a:lnTo>
                    <a:pt x="165201" y="136474"/>
                  </a:lnTo>
                  <a:close/>
                </a:path>
                <a:path extrusionOk="0" h="421640" w="8147050">
                  <a:moveTo>
                    <a:pt x="309270" y="133908"/>
                  </a:moveTo>
                  <a:lnTo>
                    <a:pt x="288036" y="142417"/>
                  </a:lnTo>
                  <a:lnTo>
                    <a:pt x="279463" y="152577"/>
                  </a:lnTo>
                  <a:lnTo>
                    <a:pt x="280301" y="161112"/>
                  </a:lnTo>
                  <a:lnTo>
                    <a:pt x="287274" y="164680"/>
                  </a:lnTo>
                  <a:lnTo>
                    <a:pt x="292976" y="163106"/>
                  </a:lnTo>
                  <a:lnTo>
                    <a:pt x="299008" y="157924"/>
                  </a:lnTo>
                  <a:lnTo>
                    <a:pt x="304673" y="148424"/>
                  </a:lnTo>
                  <a:lnTo>
                    <a:pt x="309270" y="133908"/>
                  </a:lnTo>
                  <a:close/>
                </a:path>
                <a:path extrusionOk="0" h="421640" w="8147050">
                  <a:moveTo>
                    <a:pt x="331000" y="79971"/>
                  </a:moveTo>
                  <a:lnTo>
                    <a:pt x="324256" y="74561"/>
                  </a:lnTo>
                  <a:lnTo>
                    <a:pt x="322160" y="79946"/>
                  </a:lnTo>
                  <a:lnTo>
                    <a:pt x="317423" y="82727"/>
                  </a:lnTo>
                  <a:lnTo>
                    <a:pt x="312356" y="85102"/>
                  </a:lnTo>
                  <a:lnTo>
                    <a:pt x="309270" y="89319"/>
                  </a:lnTo>
                  <a:lnTo>
                    <a:pt x="311442" y="93865"/>
                  </a:lnTo>
                  <a:lnTo>
                    <a:pt x="314706" y="95631"/>
                  </a:lnTo>
                  <a:lnTo>
                    <a:pt x="318058" y="95631"/>
                  </a:lnTo>
                  <a:lnTo>
                    <a:pt x="325386" y="93052"/>
                  </a:lnTo>
                  <a:lnTo>
                    <a:pt x="330542" y="86982"/>
                  </a:lnTo>
                  <a:lnTo>
                    <a:pt x="331000" y="79971"/>
                  </a:lnTo>
                  <a:close/>
                </a:path>
                <a:path extrusionOk="0" h="421640" w="8147050">
                  <a:moveTo>
                    <a:pt x="362140" y="36093"/>
                  </a:moveTo>
                  <a:lnTo>
                    <a:pt x="361124" y="30314"/>
                  </a:lnTo>
                  <a:lnTo>
                    <a:pt x="352615" y="28384"/>
                  </a:lnTo>
                  <a:lnTo>
                    <a:pt x="348221" y="22098"/>
                  </a:lnTo>
                  <a:lnTo>
                    <a:pt x="337959" y="22098"/>
                  </a:lnTo>
                  <a:lnTo>
                    <a:pt x="336042" y="22098"/>
                  </a:lnTo>
                  <a:lnTo>
                    <a:pt x="333908" y="22313"/>
                  </a:lnTo>
                  <a:lnTo>
                    <a:pt x="331508" y="22821"/>
                  </a:lnTo>
                  <a:lnTo>
                    <a:pt x="329526" y="30226"/>
                  </a:lnTo>
                  <a:lnTo>
                    <a:pt x="332346" y="35356"/>
                  </a:lnTo>
                  <a:lnTo>
                    <a:pt x="338340" y="38341"/>
                  </a:lnTo>
                  <a:lnTo>
                    <a:pt x="345871" y="39306"/>
                  </a:lnTo>
                  <a:lnTo>
                    <a:pt x="354101" y="39306"/>
                  </a:lnTo>
                  <a:lnTo>
                    <a:pt x="362140" y="36093"/>
                  </a:lnTo>
                  <a:close/>
                </a:path>
                <a:path extrusionOk="0" h="421640" w="8147050">
                  <a:moveTo>
                    <a:pt x="553643" y="265633"/>
                  </a:moveTo>
                  <a:lnTo>
                    <a:pt x="552462" y="259740"/>
                  </a:lnTo>
                  <a:lnTo>
                    <a:pt x="544042" y="257810"/>
                  </a:lnTo>
                  <a:lnTo>
                    <a:pt x="539826" y="251853"/>
                  </a:lnTo>
                  <a:lnTo>
                    <a:pt x="529729" y="251853"/>
                  </a:lnTo>
                  <a:lnTo>
                    <a:pt x="527761" y="251853"/>
                  </a:lnTo>
                  <a:lnTo>
                    <a:pt x="525576" y="252082"/>
                  </a:lnTo>
                  <a:lnTo>
                    <a:pt x="523087" y="252603"/>
                  </a:lnTo>
                  <a:lnTo>
                    <a:pt x="521119" y="259930"/>
                  </a:lnTo>
                  <a:lnTo>
                    <a:pt x="523900" y="265010"/>
                  </a:lnTo>
                  <a:lnTo>
                    <a:pt x="529793" y="267970"/>
                  </a:lnTo>
                  <a:lnTo>
                    <a:pt x="537222" y="268922"/>
                  </a:lnTo>
                  <a:lnTo>
                    <a:pt x="545503" y="268922"/>
                  </a:lnTo>
                  <a:lnTo>
                    <a:pt x="553643" y="265633"/>
                  </a:lnTo>
                  <a:close/>
                </a:path>
                <a:path extrusionOk="0" h="421640" w="8147050">
                  <a:moveTo>
                    <a:pt x="596709" y="311607"/>
                  </a:moveTo>
                  <a:lnTo>
                    <a:pt x="593305" y="301447"/>
                  </a:lnTo>
                  <a:lnTo>
                    <a:pt x="587184" y="294957"/>
                  </a:lnTo>
                  <a:lnTo>
                    <a:pt x="579221" y="291515"/>
                  </a:lnTo>
                  <a:lnTo>
                    <a:pt x="570318" y="290512"/>
                  </a:lnTo>
                  <a:lnTo>
                    <a:pt x="562787" y="291084"/>
                  </a:lnTo>
                  <a:lnTo>
                    <a:pt x="555752" y="292582"/>
                  </a:lnTo>
                  <a:lnTo>
                    <a:pt x="549732" y="294627"/>
                  </a:lnTo>
                  <a:lnTo>
                    <a:pt x="545261" y="296862"/>
                  </a:lnTo>
                  <a:lnTo>
                    <a:pt x="551967" y="300736"/>
                  </a:lnTo>
                  <a:lnTo>
                    <a:pt x="554888" y="308432"/>
                  </a:lnTo>
                  <a:lnTo>
                    <a:pt x="557936" y="315963"/>
                  </a:lnTo>
                  <a:lnTo>
                    <a:pt x="565048" y="319354"/>
                  </a:lnTo>
                  <a:lnTo>
                    <a:pt x="567131" y="319201"/>
                  </a:lnTo>
                  <a:lnTo>
                    <a:pt x="567982" y="312572"/>
                  </a:lnTo>
                  <a:lnTo>
                    <a:pt x="574243" y="311492"/>
                  </a:lnTo>
                  <a:lnTo>
                    <a:pt x="583438" y="311492"/>
                  </a:lnTo>
                  <a:lnTo>
                    <a:pt x="594055" y="311746"/>
                  </a:lnTo>
                  <a:lnTo>
                    <a:pt x="596709" y="311607"/>
                  </a:lnTo>
                  <a:close/>
                </a:path>
                <a:path extrusionOk="0" h="421640" w="8147050">
                  <a:moveTo>
                    <a:pt x="626122" y="222745"/>
                  </a:moveTo>
                  <a:lnTo>
                    <a:pt x="622223" y="223685"/>
                  </a:lnTo>
                  <a:lnTo>
                    <a:pt x="618871" y="224078"/>
                  </a:lnTo>
                  <a:lnTo>
                    <a:pt x="608926" y="224078"/>
                  </a:lnTo>
                  <a:lnTo>
                    <a:pt x="589521" y="215493"/>
                  </a:lnTo>
                  <a:lnTo>
                    <a:pt x="582561" y="215493"/>
                  </a:lnTo>
                  <a:lnTo>
                    <a:pt x="582104" y="215493"/>
                  </a:lnTo>
                  <a:lnTo>
                    <a:pt x="583641" y="224840"/>
                  </a:lnTo>
                  <a:lnTo>
                    <a:pt x="588264" y="231305"/>
                  </a:lnTo>
                  <a:lnTo>
                    <a:pt x="595020" y="235038"/>
                  </a:lnTo>
                  <a:lnTo>
                    <a:pt x="602945" y="236245"/>
                  </a:lnTo>
                  <a:lnTo>
                    <a:pt x="610184" y="235343"/>
                  </a:lnTo>
                  <a:lnTo>
                    <a:pt x="616915" y="232702"/>
                  </a:lnTo>
                  <a:lnTo>
                    <a:pt x="622452" y="228473"/>
                  </a:lnTo>
                  <a:lnTo>
                    <a:pt x="626122" y="222745"/>
                  </a:lnTo>
                  <a:close/>
                </a:path>
                <a:path extrusionOk="0" h="421640" w="8147050">
                  <a:moveTo>
                    <a:pt x="848512" y="327850"/>
                  </a:moveTo>
                  <a:lnTo>
                    <a:pt x="839901" y="326694"/>
                  </a:lnTo>
                  <a:lnTo>
                    <a:pt x="837222" y="333095"/>
                  </a:lnTo>
                  <a:lnTo>
                    <a:pt x="832840" y="337896"/>
                  </a:lnTo>
                  <a:lnTo>
                    <a:pt x="828255" y="342569"/>
                  </a:lnTo>
                  <a:lnTo>
                    <a:pt x="824979" y="348589"/>
                  </a:lnTo>
                  <a:lnTo>
                    <a:pt x="847077" y="348589"/>
                  </a:lnTo>
                  <a:lnTo>
                    <a:pt x="845921" y="339940"/>
                  </a:lnTo>
                  <a:lnTo>
                    <a:pt x="848512" y="327850"/>
                  </a:lnTo>
                  <a:close/>
                </a:path>
                <a:path extrusionOk="0" h="421640" w="8147050">
                  <a:moveTo>
                    <a:pt x="1222921" y="45072"/>
                  </a:moveTo>
                  <a:lnTo>
                    <a:pt x="1213929" y="43916"/>
                  </a:lnTo>
                  <a:lnTo>
                    <a:pt x="1215402" y="37465"/>
                  </a:lnTo>
                  <a:lnTo>
                    <a:pt x="1200708" y="37465"/>
                  </a:lnTo>
                  <a:lnTo>
                    <a:pt x="1201000" y="47599"/>
                  </a:lnTo>
                  <a:lnTo>
                    <a:pt x="1197254" y="53708"/>
                  </a:lnTo>
                  <a:lnTo>
                    <a:pt x="1193190" y="59817"/>
                  </a:lnTo>
                  <a:lnTo>
                    <a:pt x="1196009" y="60134"/>
                  </a:lnTo>
                  <a:lnTo>
                    <a:pt x="1198638" y="60312"/>
                  </a:lnTo>
                  <a:lnTo>
                    <a:pt x="1201089" y="60312"/>
                  </a:lnTo>
                  <a:lnTo>
                    <a:pt x="1209509" y="59461"/>
                  </a:lnTo>
                  <a:lnTo>
                    <a:pt x="1216025" y="56769"/>
                  </a:lnTo>
                  <a:lnTo>
                    <a:pt x="1220533" y="52044"/>
                  </a:lnTo>
                  <a:lnTo>
                    <a:pt x="1222921" y="45072"/>
                  </a:lnTo>
                  <a:close/>
                </a:path>
                <a:path extrusionOk="0" h="421640" w="8147050">
                  <a:moveTo>
                    <a:pt x="1436357" y="469"/>
                  </a:moveTo>
                  <a:lnTo>
                    <a:pt x="1428305" y="0"/>
                  </a:lnTo>
                  <a:lnTo>
                    <a:pt x="1424482" y="0"/>
                  </a:lnTo>
                  <a:lnTo>
                    <a:pt x="1415122" y="596"/>
                  </a:lnTo>
                  <a:lnTo>
                    <a:pt x="1407388" y="2882"/>
                  </a:lnTo>
                  <a:lnTo>
                    <a:pt x="1401953" y="7518"/>
                  </a:lnTo>
                  <a:lnTo>
                    <a:pt x="1399552" y="15227"/>
                  </a:lnTo>
                  <a:lnTo>
                    <a:pt x="1403273" y="15417"/>
                  </a:lnTo>
                  <a:lnTo>
                    <a:pt x="1405039" y="15417"/>
                  </a:lnTo>
                  <a:lnTo>
                    <a:pt x="1415669" y="14478"/>
                  </a:lnTo>
                  <a:lnTo>
                    <a:pt x="1424432" y="11671"/>
                  </a:lnTo>
                  <a:lnTo>
                    <a:pt x="1431340" y="6997"/>
                  </a:lnTo>
                  <a:lnTo>
                    <a:pt x="1436357" y="469"/>
                  </a:lnTo>
                  <a:close/>
                </a:path>
                <a:path extrusionOk="0" h="421640" w="8147050">
                  <a:moveTo>
                    <a:pt x="1451063" y="119164"/>
                  </a:moveTo>
                  <a:lnTo>
                    <a:pt x="1443139" y="116166"/>
                  </a:lnTo>
                  <a:lnTo>
                    <a:pt x="1438211" y="109982"/>
                  </a:lnTo>
                  <a:lnTo>
                    <a:pt x="1436027" y="100939"/>
                  </a:lnTo>
                  <a:lnTo>
                    <a:pt x="1436357" y="89319"/>
                  </a:lnTo>
                  <a:lnTo>
                    <a:pt x="1427746" y="90462"/>
                  </a:lnTo>
                  <a:lnTo>
                    <a:pt x="1415389" y="88150"/>
                  </a:lnTo>
                  <a:lnTo>
                    <a:pt x="1414208" y="96926"/>
                  </a:lnTo>
                  <a:lnTo>
                    <a:pt x="1415059" y="96875"/>
                  </a:lnTo>
                  <a:lnTo>
                    <a:pt x="1421434" y="96875"/>
                  </a:lnTo>
                  <a:lnTo>
                    <a:pt x="1425168" y="104724"/>
                  </a:lnTo>
                  <a:lnTo>
                    <a:pt x="1431975" y="120421"/>
                  </a:lnTo>
                  <a:lnTo>
                    <a:pt x="1435049" y="128282"/>
                  </a:lnTo>
                  <a:lnTo>
                    <a:pt x="1442961" y="128282"/>
                  </a:lnTo>
                  <a:lnTo>
                    <a:pt x="1446479" y="125717"/>
                  </a:lnTo>
                  <a:lnTo>
                    <a:pt x="1451063" y="119164"/>
                  </a:lnTo>
                  <a:close/>
                </a:path>
                <a:path extrusionOk="0" h="421640" w="8147050">
                  <a:moveTo>
                    <a:pt x="1657337" y="119164"/>
                  </a:moveTo>
                  <a:lnTo>
                    <a:pt x="1651279" y="118033"/>
                  </a:lnTo>
                  <a:lnTo>
                    <a:pt x="1646504" y="117576"/>
                  </a:lnTo>
                  <a:lnTo>
                    <a:pt x="1642833" y="117576"/>
                  </a:lnTo>
                  <a:lnTo>
                    <a:pt x="1634312" y="117576"/>
                  </a:lnTo>
                  <a:lnTo>
                    <a:pt x="1631683" y="120065"/>
                  </a:lnTo>
                  <a:lnTo>
                    <a:pt x="1633245" y="125031"/>
                  </a:lnTo>
                  <a:lnTo>
                    <a:pt x="1637436" y="127520"/>
                  </a:lnTo>
                  <a:lnTo>
                    <a:pt x="1647329" y="127520"/>
                  </a:lnTo>
                  <a:lnTo>
                    <a:pt x="1652905" y="125387"/>
                  </a:lnTo>
                  <a:lnTo>
                    <a:pt x="1657337" y="119164"/>
                  </a:lnTo>
                  <a:close/>
                </a:path>
                <a:path extrusionOk="0" h="421640" w="8147050">
                  <a:moveTo>
                    <a:pt x="1759889" y="81749"/>
                  </a:moveTo>
                  <a:lnTo>
                    <a:pt x="1754505" y="74015"/>
                  </a:lnTo>
                  <a:lnTo>
                    <a:pt x="1743722" y="74015"/>
                  </a:lnTo>
                  <a:lnTo>
                    <a:pt x="1742097" y="74015"/>
                  </a:lnTo>
                  <a:lnTo>
                    <a:pt x="1740357" y="74193"/>
                  </a:lnTo>
                  <a:lnTo>
                    <a:pt x="1738490" y="74561"/>
                  </a:lnTo>
                  <a:lnTo>
                    <a:pt x="1738490" y="104419"/>
                  </a:lnTo>
                  <a:lnTo>
                    <a:pt x="1740319" y="104787"/>
                  </a:lnTo>
                  <a:lnTo>
                    <a:pt x="1742033" y="104952"/>
                  </a:lnTo>
                  <a:lnTo>
                    <a:pt x="1754441" y="104952"/>
                  </a:lnTo>
                  <a:lnTo>
                    <a:pt x="1759864" y="97218"/>
                  </a:lnTo>
                  <a:lnTo>
                    <a:pt x="1759889" y="81749"/>
                  </a:lnTo>
                  <a:close/>
                </a:path>
                <a:path extrusionOk="0" h="421640" w="8147050">
                  <a:moveTo>
                    <a:pt x="1785086" y="287769"/>
                  </a:moveTo>
                  <a:lnTo>
                    <a:pt x="1780044" y="287769"/>
                  </a:lnTo>
                  <a:lnTo>
                    <a:pt x="1778825" y="287769"/>
                  </a:lnTo>
                  <a:lnTo>
                    <a:pt x="1777276" y="288328"/>
                  </a:lnTo>
                  <a:lnTo>
                    <a:pt x="1775358" y="289585"/>
                  </a:lnTo>
                  <a:lnTo>
                    <a:pt x="1776628" y="303504"/>
                  </a:lnTo>
                  <a:lnTo>
                    <a:pt x="1775383" y="310095"/>
                  </a:lnTo>
                  <a:lnTo>
                    <a:pt x="1768436" y="310095"/>
                  </a:lnTo>
                  <a:lnTo>
                    <a:pt x="1765046" y="308178"/>
                  </a:lnTo>
                  <a:lnTo>
                    <a:pt x="1760601" y="304457"/>
                  </a:lnTo>
                  <a:lnTo>
                    <a:pt x="1761947" y="320294"/>
                  </a:lnTo>
                  <a:lnTo>
                    <a:pt x="1765122" y="325996"/>
                  </a:lnTo>
                  <a:lnTo>
                    <a:pt x="1773389" y="325996"/>
                  </a:lnTo>
                  <a:lnTo>
                    <a:pt x="1778736" y="316445"/>
                  </a:lnTo>
                  <a:lnTo>
                    <a:pt x="1784578" y="297319"/>
                  </a:lnTo>
                  <a:lnTo>
                    <a:pt x="1785086" y="287769"/>
                  </a:lnTo>
                  <a:close/>
                </a:path>
                <a:path extrusionOk="0" h="421640" w="8147050">
                  <a:moveTo>
                    <a:pt x="2128964" y="289585"/>
                  </a:moveTo>
                  <a:lnTo>
                    <a:pt x="2114016" y="289585"/>
                  </a:lnTo>
                  <a:lnTo>
                    <a:pt x="2114016" y="296862"/>
                  </a:lnTo>
                  <a:lnTo>
                    <a:pt x="2108250" y="298234"/>
                  </a:lnTo>
                  <a:lnTo>
                    <a:pt x="2106790" y="304457"/>
                  </a:lnTo>
                  <a:lnTo>
                    <a:pt x="2115616" y="303898"/>
                  </a:lnTo>
                  <a:lnTo>
                    <a:pt x="2123503" y="302501"/>
                  </a:lnTo>
                  <a:lnTo>
                    <a:pt x="2128583" y="298373"/>
                  </a:lnTo>
                  <a:lnTo>
                    <a:pt x="2128964" y="289585"/>
                  </a:lnTo>
                  <a:close/>
                </a:path>
                <a:path extrusionOk="0" h="421640" w="8147050">
                  <a:moveTo>
                    <a:pt x="3123400" y="8077"/>
                  </a:moveTo>
                  <a:lnTo>
                    <a:pt x="3122117" y="8255"/>
                  </a:lnTo>
                  <a:lnTo>
                    <a:pt x="3116884" y="8318"/>
                  </a:lnTo>
                  <a:lnTo>
                    <a:pt x="3106585" y="7581"/>
                  </a:lnTo>
                  <a:lnTo>
                    <a:pt x="3104197" y="7581"/>
                  </a:lnTo>
                  <a:lnTo>
                    <a:pt x="3095714" y="7581"/>
                  </a:lnTo>
                  <a:lnTo>
                    <a:pt x="3089554" y="9906"/>
                  </a:lnTo>
                  <a:lnTo>
                    <a:pt x="3093694" y="22834"/>
                  </a:lnTo>
                  <a:lnTo>
                    <a:pt x="3096501" y="23164"/>
                  </a:lnTo>
                  <a:lnTo>
                    <a:pt x="3099143" y="23329"/>
                  </a:lnTo>
                  <a:lnTo>
                    <a:pt x="3101606" y="23329"/>
                  </a:lnTo>
                  <a:lnTo>
                    <a:pt x="3110077" y="22466"/>
                  </a:lnTo>
                  <a:lnTo>
                    <a:pt x="3116630" y="19773"/>
                  </a:lnTo>
                  <a:lnTo>
                    <a:pt x="3121114" y="15049"/>
                  </a:lnTo>
                  <a:lnTo>
                    <a:pt x="3123400" y="8077"/>
                  </a:lnTo>
                  <a:close/>
                </a:path>
                <a:path extrusionOk="0" h="421640" w="8147050">
                  <a:moveTo>
                    <a:pt x="3246831" y="117754"/>
                  </a:moveTo>
                  <a:lnTo>
                    <a:pt x="3241052" y="111569"/>
                  </a:lnTo>
                  <a:lnTo>
                    <a:pt x="3231197" y="117627"/>
                  </a:lnTo>
                  <a:lnTo>
                    <a:pt x="3228771" y="122008"/>
                  </a:lnTo>
                  <a:lnTo>
                    <a:pt x="3231451" y="124675"/>
                  </a:lnTo>
                  <a:lnTo>
                    <a:pt x="3236899" y="125577"/>
                  </a:lnTo>
                  <a:lnTo>
                    <a:pt x="3242627" y="124714"/>
                  </a:lnTo>
                  <a:lnTo>
                    <a:pt x="3246640" y="122123"/>
                  </a:lnTo>
                  <a:lnTo>
                    <a:pt x="3246831" y="117754"/>
                  </a:lnTo>
                  <a:close/>
                </a:path>
                <a:path extrusionOk="0" h="421640" w="8147050">
                  <a:moveTo>
                    <a:pt x="3418065" y="67310"/>
                  </a:moveTo>
                  <a:lnTo>
                    <a:pt x="3412718" y="65163"/>
                  </a:lnTo>
                  <a:lnTo>
                    <a:pt x="3409912" y="60515"/>
                  </a:lnTo>
                  <a:lnTo>
                    <a:pt x="3407448" y="55511"/>
                  </a:lnTo>
                  <a:lnTo>
                    <a:pt x="3403117" y="52324"/>
                  </a:lnTo>
                  <a:lnTo>
                    <a:pt x="3397326" y="58508"/>
                  </a:lnTo>
                  <a:lnTo>
                    <a:pt x="3398113" y="65887"/>
                  </a:lnTo>
                  <a:lnTo>
                    <a:pt x="3403092" y="72072"/>
                  </a:lnTo>
                  <a:lnTo>
                    <a:pt x="3409886" y="74663"/>
                  </a:lnTo>
                  <a:lnTo>
                    <a:pt x="3413201" y="74663"/>
                  </a:lnTo>
                  <a:lnTo>
                    <a:pt x="3416325" y="72605"/>
                  </a:lnTo>
                  <a:lnTo>
                    <a:pt x="3418065" y="67310"/>
                  </a:lnTo>
                  <a:close/>
                </a:path>
                <a:path extrusionOk="0" h="421640" w="8147050">
                  <a:moveTo>
                    <a:pt x="3469525" y="133908"/>
                  </a:moveTo>
                  <a:lnTo>
                    <a:pt x="3447427" y="148653"/>
                  </a:lnTo>
                  <a:lnTo>
                    <a:pt x="3449053" y="148691"/>
                  </a:lnTo>
                  <a:lnTo>
                    <a:pt x="3460597" y="148691"/>
                  </a:lnTo>
                  <a:lnTo>
                    <a:pt x="3466490" y="142722"/>
                  </a:lnTo>
                  <a:lnTo>
                    <a:pt x="3469525" y="133908"/>
                  </a:lnTo>
                  <a:close/>
                </a:path>
                <a:path extrusionOk="0" h="421640" w="8147050">
                  <a:moveTo>
                    <a:pt x="3543160" y="215493"/>
                  </a:moveTo>
                  <a:lnTo>
                    <a:pt x="3535667" y="215493"/>
                  </a:lnTo>
                  <a:lnTo>
                    <a:pt x="3534283" y="209397"/>
                  </a:lnTo>
                  <a:lnTo>
                    <a:pt x="3528530" y="208000"/>
                  </a:lnTo>
                  <a:lnTo>
                    <a:pt x="3522395" y="213753"/>
                  </a:lnTo>
                  <a:lnTo>
                    <a:pt x="3522357" y="218871"/>
                  </a:lnTo>
                  <a:lnTo>
                    <a:pt x="3526383" y="222542"/>
                  </a:lnTo>
                  <a:lnTo>
                    <a:pt x="3532479" y="223939"/>
                  </a:lnTo>
                  <a:lnTo>
                    <a:pt x="3537089" y="223939"/>
                  </a:lnTo>
                  <a:lnTo>
                    <a:pt x="3541763" y="221564"/>
                  </a:lnTo>
                  <a:lnTo>
                    <a:pt x="3543160" y="215493"/>
                  </a:lnTo>
                  <a:close/>
                </a:path>
                <a:path extrusionOk="0" h="421640" w="8147050">
                  <a:moveTo>
                    <a:pt x="3572535" y="82054"/>
                  </a:moveTo>
                  <a:lnTo>
                    <a:pt x="3566058" y="76390"/>
                  </a:lnTo>
                  <a:lnTo>
                    <a:pt x="3561575" y="74333"/>
                  </a:lnTo>
                  <a:lnTo>
                    <a:pt x="3558730" y="74333"/>
                  </a:lnTo>
                  <a:lnTo>
                    <a:pt x="3554958" y="74333"/>
                  </a:lnTo>
                  <a:lnTo>
                    <a:pt x="3554018" y="77914"/>
                  </a:lnTo>
                  <a:lnTo>
                    <a:pt x="3556012" y="85090"/>
                  </a:lnTo>
                  <a:lnTo>
                    <a:pt x="3558933" y="88684"/>
                  </a:lnTo>
                  <a:lnTo>
                    <a:pt x="3565690" y="88684"/>
                  </a:lnTo>
                  <a:lnTo>
                    <a:pt x="3569017" y="86893"/>
                  </a:lnTo>
                  <a:lnTo>
                    <a:pt x="3572535" y="82054"/>
                  </a:lnTo>
                  <a:close/>
                </a:path>
                <a:path extrusionOk="0" h="421640" w="8147050">
                  <a:moveTo>
                    <a:pt x="3727348" y="193255"/>
                  </a:moveTo>
                  <a:lnTo>
                    <a:pt x="3719855" y="193255"/>
                  </a:lnTo>
                  <a:lnTo>
                    <a:pt x="3718382" y="187147"/>
                  </a:lnTo>
                  <a:lnTo>
                    <a:pt x="3712680" y="185762"/>
                  </a:lnTo>
                  <a:lnTo>
                    <a:pt x="3706545" y="191490"/>
                  </a:lnTo>
                  <a:lnTo>
                    <a:pt x="3706507" y="196596"/>
                  </a:lnTo>
                  <a:lnTo>
                    <a:pt x="3710559" y="200266"/>
                  </a:lnTo>
                  <a:lnTo>
                    <a:pt x="3716680" y="201663"/>
                  </a:lnTo>
                  <a:lnTo>
                    <a:pt x="3721290" y="201663"/>
                  </a:lnTo>
                  <a:lnTo>
                    <a:pt x="3725938" y="199313"/>
                  </a:lnTo>
                  <a:lnTo>
                    <a:pt x="3727348" y="193255"/>
                  </a:lnTo>
                  <a:close/>
                </a:path>
                <a:path extrusionOk="0" h="421640" w="8147050">
                  <a:moveTo>
                    <a:pt x="3764153" y="370941"/>
                  </a:moveTo>
                  <a:lnTo>
                    <a:pt x="3763784" y="361988"/>
                  </a:lnTo>
                  <a:lnTo>
                    <a:pt x="3763670" y="352894"/>
                  </a:lnTo>
                  <a:lnTo>
                    <a:pt x="3761917" y="345427"/>
                  </a:lnTo>
                  <a:lnTo>
                    <a:pt x="3756698" y="341325"/>
                  </a:lnTo>
                  <a:lnTo>
                    <a:pt x="3751669" y="351142"/>
                  </a:lnTo>
                  <a:lnTo>
                    <a:pt x="3741928" y="356171"/>
                  </a:lnTo>
                  <a:lnTo>
                    <a:pt x="3734016" y="363042"/>
                  </a:lnTo>
                  <a:lnTo>
                    <a:pt x="3734511" y="378434"/>
                  </a:lnTo>
                  <a:lnTo>
                    <a:pt x="3736657" y="378637"/>
                  </a:lnTo>
                  <a:lnTo>
                    <a:pt x="3743045" y="378637"/>
                  </a:lnTo>
                  <a:lnTo>
                    <a:pt x="3757066" y="370878"/>
                  </a:lnTo>
                  <a:lnTo>
                    <a:pt x="3764153" y="370941"/>
                  </a:lnTo>
                  <a:close/>
                </a:path>
                <a:path extrusionOk="0" h="421640" w="8147050">
                  <a:moveTo>
                    <a:pt x="3786340" y="296849"/>
                  </a:moveTo>
                  <a:lnTo>
                    <a:pt x="3779634" y="289750"/>
                  </a:lnTo>
                  <a:lnTo>
                    <a:pt x="3782314" y="280466"/>
                  </a:lnTo>
                  <a:lnTo>
                    <a:pt x="3783253" y="271995"/>
                  </a:lnTo>
                  <a:lnTo>
                    <a:pt x="3771366" y="267347"/>
                  </a:lnTo>
                  <a:lnTo>
                    <a:pt x="3764153" y="263537"/>
                  </a:lnTo>
                  <a:lnTo>
                    <a:pt x="3756698" y="259740"/>
                  </a:lnTo>
                  <a:lnTo>
                    <a:pt x="3754158" y="266484"/>
                  </a:lnTo>
                  <a:lnTo>
                    <a:pt x="3751059" y="272592"/>
                  </a:lnTo>
                  <a:lnTo>
                    <a:pt x="3748976" y="279742"/>
                  </a:lnTo>
                  <a:lnTo>
                    <a:pt x="3749497" y="289572"/>
                  </a:lnTo>
                  <a:lnTo>
                    <a:pt x="3760381" y="293039"/>
                  </a:lnTo>
                  <a:lnTo>
                    <a:pt x="3756698" y="304457"/>
                  </a:lnTo>
                  <a:lnTo>
                    <a:pt x="3759289" y="304101"/>
                  </a:lnTo>
                  <a:lnTo>
                    <a:pt x="3777132" y="304063"/>
                  </a:lnTo>
                  <a:lnTo>
                    <a:pt x="3784828" y="303606"/>
                  </a:lnTo>
                  <a:lnTo>
                    <a:pt x="3786340" y="296849"/>
                  </a:lnTo>
                  <a:close/>
                </a:path>
                <a:path extrusionOk="0" h="421640" w="8147050">
                  <a:moveTo>
                    <a:pt x="3837851" y="319201"/>
                  </a:moveTo>
                  <a:lnTo>
                    <a:pt x="3823081" y="322948"/>
                  </a:lnTo>
                  <a:lnTo>
                    <a:pt x="3814368" y="332714"/>
                  </a:lnTo>
                  <a:lnTo>
                    <a:pt x="3809987" y="346849"/>
                  </a:lnTo>
                  <a:lnTo>
                    <a:pt x="3808209" y="363677"/>
                  </a:lnTo>
                  <a:lnTo>
                    <a:pt x="3810482" y="364147"/>
                  </a:lnTo>
                  <a:lnTo>
                    <a:pt x="3812514" y="364363"/>
                  </a:lnTo>
                  <a:lnTo>
                    <a:pt x="3814330" y="364363"/>
                  </a:lnTo>
                  <a:lnTo>
                    <a:pt x="3825900" y="358762"/>
                  </a:lnTo>
                  <a:lnTo>
                    <a:pt x="3829964" y="345668"/>
                  </a:lnTo>
                  <a:lnTo>
                    <a:pt x="3832085" y="330631"/>
                  </a:lnTo>
                  <a:lnTo>
                    <a:pt x="3837851" y="319201"/>
                  </a:lnTo>
                  <a:close/>
                </a:path>
                <a:path extrusionOk="0" h="421640" w="8147050">
                  <a:moveTo>
                    <a:pt x="3843451" y="59283"/>
                  </a:moveTo>
                  <a:lnTo>
                    <a:pt x="3835463" y="59283"/>
                  </a:lnTo>
                  <a:lnTo>
                    <a:pt x="3834092" y="59283"/>
                  </a:lnTo>
                  <a:lnTo>
                    <a:pt x="3832415" y="59448"/>
                  </a:lnTo>
                  <a:lnTo>
                    <a:pt x="3830383" y="59817"/>
                  </a:lnTo>
                  <a:lnTo>
                    <a:pt x="3830383" y="67310"/>
                  </a:lnTo>
                  <a:lnTo>
                    <a:pt x="3820795" y="78384"/>
                  </a:lnTo>
                  <a:lnTo>
                    <a:pt x="3819169" y="82308"/>
                  </a:lnTo>
                  <a:lnTo>
                    <a:pt x="3823449" y="82308"/>
                  </a:lnTo>
                  <a:lnTo>
                    <a:pt x="3831031" y="76542"/>
                  </a:lnTo>
                  <a:lnTo>
                    <a:pt x="3841026" y="65036"/>
                  </a:lnTo>
                  <a:lnTo>
                    <a:pt x="3843451" y="59283"/>
                  </a:lnTo>
                  <a:close/>
                </a:path>
                <a:path extrusionOk="0" h="421640" w="8147050">
                  <a:moveTo>
                    <a:pt x="3881844" y="67310"/>
                  </a:moveTo>
                  <a:lnTo>
                    <a:pt x="3873093" y="67691"/>
                  </a:lnTo>
                  <a:lnTo>
                    <a:pt x="3865308" y="69024"/>
                  </a:lnTo>
                  <a:lnTo>
                    <a:pt x="3860330" y="73190"/>
                  </a:lnTo>
                  <a:lnTo>
                    <a:pt x="3860000" y="82054"/>
                  </a:lnTo>
                  <a:lnTo>
                    <a:pt x="3861028" y="82067"/>
                  </a:lnTo>
                  <a:lnTo>
                    <a:pt x="3868890" y="80987"/>
                  </a:lnTo>
                  <a:lnTo>
                    <a:pt x="3874757" y="77965"/>
                  </a:lnTo>
                  <a:lnTo>
                    <a:pt x="3878973" y="73304"/>
                  </a:lnTo>
                  <a:lnTo>
                    <a:pt x="3881844" y="67310"/>
                  </a:lnTo>
                  <a:close/>
                </a:path>
                <a:path extrusionOk="0" h="421640" w="8147050">
                  <a:moveTo>
                    <a:pt x="3896817" y="37465"/>
                  </a:moveTo>
                  <a:lnTo>
                    <a:pt x="3886390" y="39941"/>
                  </a:lnTo>
                  <a:lnTo>
                    <a:pt x="3875836" y="42265"/>
                  </a:lnTo>
                  <a:lnTo>
                    <a:pt x="3866565" y="45910"/>
                  </a:lnTo>
                  <a:lnTo>
                    <a:pt x="3860000" y="52324"/>
                  </a:lnTo>
                  <a:lnTo>
                    <a:pt x="3863276" y="51358"/>
                  </a:lnTo>
                  <a:lnTo>
                    <a:pt x="3865994" y="50952"/>
                  </a:lnTo>
                  <a:lnTo>
                    <a:pt x="3873868" y="50952"/>
                  </a:lnTo>
                  <a:lnTo>
                    <a:pt x="3887139" y="60159"/>
                  </a:lnTo>
                  <a:lnTo>
                    <a:pt x="3894036" y="60159"/>
                  </a:lnTo>
                  <a:lnTo>
                    <a:pt x="3895356" y="60045"/>
                  </a:lnTo>
                  <a:lnTo>
                    <a:pt x="3896817" y="59817"/>
                  </a:lnTo>
                  <a:lnTo>
                    <a:pt x="3896817" y="37465"/>
                  </a:lnTo>
                  <a:close/>
                </a:path>
                <a:path extrusionOk="0" h="421640" w="8147050">
                  <a:moveTo>
                    <a:pt x="3970502" y="37465"/>
                  </a:moveTo>
                  <a:lnTo>
                    <a:pt x="3948328" y="37465"/>
                  </a:lnTo>
                  <a:lnTo>
                    <a:pt x="3949598" y="47320"/>
                  </a:lnTo>
                  <a:lnTo>
                    <a:pt x="3952303" y="55765"/>
                  </a:lnTo>
                  <a:lnTo>
                    <a:pt x="3956697" y="62522"/>
                  </a:lnTo>
                  <a:lnTo>
                    <a:pt x="3962984" y="67310"/>
                  </a:lnTo>
                  <a:lnTo>
                    <a:pt x="3963568" y="58547"/>
                  </a:lnTo>
                  <a:lnTo>
                    <a:pt x="3966451" y="52082"/>
                  </a:lnTo>
                  <a:lnTo>
                    <a:pt x="3969474" y="45783"/>
                  </a:lnTo>
                  <a:lnTo>
                    <a:pt x="3970502" y="37465"/>
                  </a:lnTo>
                  <a:close/>
                </a:path>
                <a:path extrusionOk="0" h="421640" w="8147050">
                  <a:moveTo>
                    <a:pt x="3999827" y="119164"/>
                  </a:moveTo>
                  <a:lnTo>
                    <a:pt x="3977640" y="119164"/>
                  </a:lnTo>
                  <a:lnTo>
                    <a:pt x="3978313" y="129362"/>
                  </a:lnTo>
                  <a:lnTo>
                    <a:pt x="3976992" y="141630"/>
                  </a:lnTo>
                  <a:lnTo>
                    <a:pt x="3977665" y="151955"/>
                  </a:lnTo>
                  <a:lnTo>
                    <a:pt x="3984282" y="156286"/>
                  </a:lnTo>
                  <a:lnTo>
                    <a:pt x="3985133" y="156248"/>
                  </a:lnTo>
                  <a:lnTo>
                    <a:pt x="3985895" y="143941"/>
                  </a:lnTo>
                  <a:lnTo>
                    <a:pt x="3999065" y="131343"/>
                  </a:lnTo>
                  <a:lnTo>
                    <a:pt x="3999827" y="119164"/>
                  </a:lnTo>
                  <a:close/>
                </a:path>
                <a:path extrusionOk="0" h="421640" w="8147050">
                  <a:moveTo>
                    <a:pt x="4083037" y="160870"/>
                  </a:moveTo>
                  <a:lnTo>
                    <a:pt x="4080954" y="148666"/>
                  </a:lnTo>
                  <a:lnTo>
                    <a:pt x="4066006" y="148666"/>
                  </a:lnTo>
                  <a:lnTo>
                    <a:pt x="4065714" y="158229"/>
                  </a:lnTo>
                  <a:lnTo>
                    <a:pt x="4056761" y="159156"/>
                  </a:lnTo>
                  <a:lnTo>
                    <a:pt x="4058831" y="171030"/>
                  </a:lnTo>
                  <a:lnTo>
                    <a:pt x="4073474" y="171030"/>
                  </a:lnTo>
                  <a:lnTo>
                    <a:pt x="4074071" y="161467"/>
                  </a:lnTo>
                  <a:lnTo>
                    <a:pt x="4083037" y="160870"/>
                  </a:lnTo>
                  <a:close/>
                </a:path>
                <a:path extrusionOk="0" h="421640" w="8147050">
                  <a:moveTo>
                    <a:pt x="4154589" y="222745"/>
                  </a:moveTo>
                  <a:lnTo>
                    <a:pt x="4141965" y="227253"/>
                  </a:lnTo>
                  <a:lnTo>
                    <a:pt x="4130281" y="237236"/>
                  </a:lnTo>
                  <a:lnTo>
                    <a:pt x="4125226" y="249224"/>
                  </a:lnTo>
                  <a:lnTo>
                    <a:pt x="4132491" y="259740"/>
                  </a:lnTo>
                  <a:lnTo>
                    <a:pt x="4140301" y="253047"/>
                  </a:lnTo>
                  <a:lnTo>
                    <a:pt x="4145915" y="243890"/>
                  </a:lnTo>
                  <a:lnTo>
                    <a:pt x="4150347" y="233413"/>
                  </a:lnTo>
                  <a:lnTo>
                    <a:pt x="4154589" y="222745"/>
                  </a:lnTo>
                  <a:close/>
                </a:path>
                <a:path extrusionOk="0" h="421640" w="8147050">
                  <a:moveTo>
                    <a:pt x="4242994" y="237502"/>
                  </a:moveTo>
                  <a:lnTo>
                    <a:pt x="4240657" y="238493"/>
                  </a:lnTo>
                  <a:lnTo>
                    <a:pt x="4238358" y="238899"/>
                  </a:lnTo>
                  <a:lnTo>
                    <a:pt x="4230649" y="238899"/>
                  </a:lnTo>
                  <a:lnTo>
                    <a:pt x="4225506" y="236474"/>
                  </a:lnTo>
                  <a:lnTo>
                    <a:pt x="4216019" y="231609"/>
                  </a:lnTo>
                  <a:lnTo>
                    <a:pt x="4211688" y="229184"/>
                  </a:lnTo>
                  <a:lnTo>
                    <a:pt x="4207878" y="229184"/>
                  </a:lnTo>
                  <a:lnTo>
                    <a:pt x="4204322" y="229184"/>
                  </a:lnTo>
                  <a:lnTo>
                    <a:pt x="4201210" y="231292"/>
                  </a:lnTo>
                  <a:lnTo>
                    <a:pt x="4198632" y="237502"/>
                  </a:lnTo>
                  <a:lnTo>
                    <a:pt x="4208475" y="240169"/>
                  </a:lnTo>
                  <a:lnTo>
                    <a:pt x="4216324" y="244208"/>
                  </a:lnTo>
                  <a:lnTo>
                    <a:pt x="4222864" y="247891"/>
                  </a:lnTo>
                  <a:lnTo>
                    <a:pt x="4228808" y="249491"/>
                  </a:lnTo>
                  <a:lnTo>
                    <a:pt x="4233062" y="249491"/>
                  </a:lnTo>
                  <a:lnTo>
                    <a:pt x="4237406" y="246481"/>
                  </a:lnTo>
                  <a:lnTo>
                    <a:pt x="4242994" y="237502"/>
                  </a:lnTo>
                  <a:close/>
                </a:path>
                <a:path extrusionOk="0" h="421640" w="8147050">
                  <a:moveTo>
                    <a:pt x="4279811" y="59829"/>
                  </a:moveTo>
                  <a:lnTo>
                    <a:pt x="4278122" y="59105"/>
                  </a:lnTo>
                  <a:lnTo>
                    <a:pt x="4276395" y="58788"/>
                  </a:lnTo>
                  <a:lnTo>
                    <a:pt x="4274680" y="58788"/>
                  </a:lnTo>
                  <a:lnTo>
                    <a:pt x="4265117" y="62026"/>
                  </a:lnTo>
                  <a:lnTo>
                    <a:pt x="4258627" y="69380"/>
                  </a:lnTo>
                  <a:lnTo>
                    <a:pt x="4257776" y="77254"/>
                  </a:lnTo>
                  <a:lnTo>
                    <a:pt x="4265117" y="82067"/>
                  </a:lnTo>
                  <a:lnTo>
                    <a:pt x="4267784" y="75501"/>
                  </a:lnTo>
                  <a:lnTo>
                    <a:pt x="4272140" y="70675"/>
                  </a:lnTo>
                  <a:lnTo>
                    <a:pt x="4276661" y="65989"/>
                  </a:lnTo>
                  <a:lnTo>
                    <a:pt x="4279811" y="59829"/>
                  </a:lnTo>
                  <a:close/>
                </a:path>
                <a:path extrusionOk="0" h="421640" w="8147050">
                  <a:moveTo>
                    <a:pt x="4279862" y="173520"/>
                  </a:moveTo>
                  <a:lnTo>
                    <a:pt x="4279824" y="163410"/>
                  </a:lnTo>
                  <a:lnTo>
                    <a:pt x="4276001" y="163322"/>
                  </a:lnTo>
                  <a:lnTo>
                    <a:pt x="4264723" y="164249"/>
                  </a:lnTo>
                  <a:lnTo>
                    <a:pt x="4255452" y="167043"/>
                  </a:lnTo>
                  <a:lnTo>
                    <a:pt x="4248201" y="171742"/>
                  </a:lnTo>
                  <a:lnTo>
                    <a:pt x="4242994" y="178384"/>
                  </a:lnTo>
                  <a:lnTo>
                    <a:pt x="4247273" y="182943"/>
                  </a:lnTo>
                  <a:lnTo>
                    <a:pt x="4254614" y="185585"/>
                  </a:lnTo>
                  <a:lnTo>
                    <a:pt x="4261675" y="185585"/>
                  </a:lnTo>
                  <a:lnTo>
                    <a:pt x="4269587" y="184327"/>
                  </a:lnTo>
                  <a:lnTo>
                    <a:pt x="4276052" y="180403"/>
                  </a:lnTo>
                  <a:lnTo>
                    <a:pt x="4279862" y="173520"/>
                  </a:lnTo>
                  <a:close/>
                </a:path>
                <a:path extrusionOk="0" h="421640" w="8147050">
                  <a:moveTo>
                    <a:pt x="4287012" y="326694"/>
                  </a:moveTo>
                  <a:lnTo>
                    <a:pt x="4285056" y="326567"/>
                  </a:lnTo>
                  <a:lnTo>
                    <a:pt x="4284129" y="326567"/>
                  </a:lnTo>
                  <a:lnTo>
                    <a:pt x="4274058" y="328599"/>
                  </a:lnTo>
                  <a:lnTo>
                    <a:pt x="4267098" y="333819"/>
                  </a:lnTo>
                  <a:lnTo>
                    <a:pt x="4262031" y="340918"/>
                  </a:lnTo>
                  <a:lnTo>
                    <a:pt x="4257599" y="348576"/>
                  </a:lnTo>
                  <a:lnTo>
                    <a:pt x="4268495" y="346671"/>
                  </a:lnTo>
                  <a:lnTo>
                    <a:pt x="4278477" y="343827"/>
                  </a:lnTo>
                  <a:lnTo>
                    <a:pt x="4285386" y="337883"/>
                  </a:lnTo>
                  <a:lnTo>
                    <a:pt x="4287012" y="326694"/>
                  </a:lnTo>
                  <a:close/>
                </a:path>
                <a:path extrusionOk="0" h="421640" w="8147050">
                  <a:moveTo>
                    <a:pt x="4295191" y="234645"/>
                  </a:moveTo>
                  <a:lnTo>
                    <a:pt x="4294492" y="222745"/>
                  </a:lnTo>
                  <a:lnTo>
                    <a:pt x="4283519" y="226555"/>
                  </a:lnTo>
                  <a:lnTo>
                    <a:pt x="4279811" y="215493"/>
                  </a:lnTo>
                  <a:lnTo>
                    <a:pt x="4272851" y="223291"/>
                  </a:lnTo>
                  <a:lnTo>
                    <a:pt x="4264203" y="229387"/>
                  </a:lnTo>
                  <a:lnTo>
                    <a:pt x="4255935" y="235915"/>
                  </a:lnTo>
                  <a:lnTo>
                    <a:pt x="4250131" y="244995"/>
                  </a:lnTo>
                  <a:lnTo>
                    <a:pt x="4261370" y="248793"/>
                  </a:lnTo>
                  <a:lnTo>
                    <a:pt x="4257599" y="259740"/>
                  </a:lnTo>
                  <a:lnTo>
                    <a:pt x="4264965" y="259727"/>
                  </a:lnTo>
                  <a:lnTo>
                    <a:pt x="4268660" y="261086"/>
                  </a:lnTo>
                  <a:lnTo>
                    <a:pt x="4273918" y="263804"/>
                  </a:lnTo>
                  <a:lnTo>
                    <a:pt x="4275480" y="265163"/>
                  </a:lnTo>
                  <a:lnTo>
                    <a:pt x="4279658" y="265163"/>
                  </a:lnTo>
                  <a:lnTo>
                    <a:pt x="4282287" y="263817"/>
                  </a:lnTo>
                  <a:lnTo>
                    <a:pt x="4286999" y="259740"/>
                  </a:lnTo>
                  <a:lnTo>
                    <a:pt x="4291152" y="252844"/>
                  </a:lnTo>
                  <a:lnTo>
                    <a:pt x="4293971" y="244576"/>
                  </a:lnTo>
                  <a:lnTo>
                    <a:pt x="4295191" y="234645"/>
                  </a:lnTo>
                  <a:close/>
                </a:path>
                <a:path extrusionOk="0" h="421640" w="8147050">
                  <a:moveTo>
                    <a:pt x="4316641" y="111569"/>
                  </a:moveTo>
                  <a:lnTo>
                    <a:pt x="4310050" y="108953"/>
                  </a:lnTo>
                  <a:lnTo>
                    <a:pt x="4305224" y="104597"/>
                  </a:lnTo>
                  <a:lnTo>
                    <a:pt x="4300575" y="100050"/>
                  </a:lnTo>
                  <a:lnTo>
                    <a:pt x="4294492" y="96926"/>
                  </a:lnTo>
                  <a:lnTo>
                    <a:pt x="4293755" y="104914"/>
                  </a:lnTo>
                  <a:lnTo>
                    <a:pt x="4297096" y="112166"/>
                  </a:lnTo>
                  <a:lnTo>
                    <a:pt x="4302785" y="117424"/>
                  </a:lnTo>
                  <a:lnTo>
                    <a:pt x="4309135" y="119456"/>
                  </a:lnTo>
                  <a:lnTo>
                    <a:pt x="4312678" y="119456"/>
                  </a:lnTo>
                  <a:lnTo>
                    <a:pt x="4315688" y="117195"/>
                  </a:lnTo>
                  <a:lnTo>
                    <a:pt x="4316641" y="111569"/>
                  </a:lnTo>
                  <a:close/>
                </a:path>
                <a:path extrusionOk="0" h="421640" w="8147050">
                  <a:moveTo>
                    <a:pt x="4426077" y="71640"/>
                  </a:moveTo>
                  <a:lnTo>
                    <a:pt x="4425607" y="65608"/>
                  </a:lnTo>
                  <a:lnTo>
                    <a:pt x="4422051" y="61328"/>
                  </a:lnTo>
                  <a:lnTo>
                    <a:pt x="4414850" y="59715"/>
                  </a:lnTo>
                  <a:lnTo>
                    <a:pt x="4412450" y="59829"/>
                  </a:lnTo>
                  <a:lnTo>
                    <a:pt x="4411573" y="72072"/>
                  </a:lnTo>
                  <a:lnTo>
                    <a:pt x="4398365" y="84683"/>
                  </a:lnTo>
                  <a:lnTo>
                    <a:pt x="4397489" y="96926"/>
                  </a:lnTo>
                  <a:lnTo>
                    <a:pt x="4398657" y="97282"/>
                  </a:lnTo>
                  <a:lnTo>
                    <a:pt x="4399851" y="97434"/>
                  </a:lnTo>
                  <a:lnTo>
                    <a:pt x="4401045" y="97434"/>
                  </a:lnTo>
                  <a:lnTo>
                    <a:pt x="4407890" y="95808"/>
                  </a:lnTo>
                  <a:lnTo>
                    <a:pt x="4414367" y="91528"/>
                  </a:lnTo>
                  <a:lnTo>
                    <a:pt x="4419905" y="85496"/>
                  </a:lnTo>
                  <a:lnTo>
                    <a:pt x="4423994" y="78574"/>
                  </a:lnTo>
                  <a:lnTo>
                    <a:pt x="4426077" y="71640"/>
                  </a:lnTo>
                  <a:close/>
                </a:path>
                <a:path extrusionOk="0" h="421640" w="8147050">
                  <a:moveTo>
                    <a:pt x="4441787" y="141401"/>
                  </a:moveTo>
                  <a:lnTo>
                    <a:pt x="4440390" y="131622"/>
                  </a:lnTo>
                  <a:lnTo>
                    <a:pt x="4437685" y="123202"/>
                  </a:lnTo>
                  <a:lnTo>
                    <a:pt x="4433354" y="116420"/>
                  </a:lnTo>
                  <a:lnTo>
                    <a:pt x="4427067" y="111569"/>
                  </a:lnTo>
                  <a:lnTo>
                    <a:pt x="4426978" y="121361"/>
                  </a:lnTo>
                  <a:lnTo>
                    <a:pt x="4426509" y="131533"/>
                  </a:lnTo>
                  <a:lnTo>
                    <a:pt x="4428223" y="139522"/>
                  </a:lnTo>
                  <a:lnTo>
                    <a:pt x="4434713" y="142760"/>
                  </a:lnTo>
                  <a:lnTo>
                    <a:pt x="4436618" y="142760"/>
                  </a:lnTo>
                  <a:lnTo>
                    <a:pt x="4438955" y="142341"/>
                  </a:lnTo>
                  <a:lnTo>
                    <a:pt x="4441787" y="141401"/>
                  </a:lnTo>
                  <a:close/>
                </a:path>
                <a:path extrusionOk="0" h="421640" w="8147050">
                  <a:moveTo>
                    <a:pt x="4913071" y="22834"/>
                  </a:moveTo>
                  <a:lnTo>
                    <a:pt x="4909261" y="21945"/>
                  </a:lnTo>
                  <a:lnTo>
                    <a:pt x="4905984" y="21577"/>
                  </a:lnTo>
                  <a:lnTo>
                    <a:pt x="4903063" y="21577"/>
                  </a:lnTo>
                  <a:lnTo>
                    <a:pt x="4893767" y="22948"/>
                  </a:lnTo>
                  <a:lnTo>
                    <a:pt x="4878451" y="28956"/>
                  </a:lnTo>
                  <a:lnTo>
                    <a:pt x="4869116" y="30314"/>
                  </a:lnTo>
                  <a:lnTo>
                    <a:pt x="4867986" y="39001"/>
                  </a:lnTo>
                  <a:lnTo>
                    <a:pt x="4870564" y="42113"/>
                  </a:lnTo>
                  <a:lnTo>
                    <a:pt x="4874996" y="42113"/>
                  </a:lnTo>
                  <a:lnTo>
                    <a:pt x="4884305" y="39446"/>
                  </a:lnTo>
                  <a:lnTo>
                    <a:pt x="4895202" y="33375"/>
                  </a:lnTo>
                  <a:lnTo>
                    <a:pt x="4905527" y="26860"/>
                  </a:lnTo>
                  <a:lnTo>
                    <a:pt x="4913071" y="22834"/>
                  </a:lnTo>
                  <a:close/>
                </a:path>
                <a:path extrusionOk="0" h="421640" w="8147050">
                  <a:moveTo>
                    <a:pt x="4979581" y="319201"/>
                  </a:moveTo>
                  <a:lnTo>
                    <a:pt x="4964874" y="319201"/>
                  </a:lnTo>
                  <a:lnTo>
                    <a:pt x="4964874" y="348576"/>
                  </a:lnTo>
                  <a:lnTo>
                    <a:pt x="4979581" y="348576"/>
                  </a:lnTo>
                  <a:lnTo>
                    <a:pt x="4979581" y="319201"/>
                  </a:lnTo>
                  <a:close/>
                </a:path>
                <a:path extrusionOk="0" h="421640" w="8147050">
                  <a:moveTo>
                    <a:pt x="5075402" y="378434"/>
                  </a:moveTo>
                  <a:lnTo>
                    <a:pt x="5061585" y="382231"/>
                  </a:lnTo>
                  <a:lnTo>
                    <a:pt x="5053228" y="370941"/>
                  </a:lnTo>
                  <a:lnTo>
                    <a:pt x="5039512" y="377532"/>
                  </a:lnTo>
                  <a:lnTo>
                    <a:pt x="5026114" y="384429"/>
                  </a:lnTo>
                  <a:lnTo>
                    <a:pt x="5015192" y="393827"/>
                  </a:lnTo>
                  <a:lnTo>
                    <a:pt x="5008918" y="407924"/>
                  </a:lnTo>
                  <a:lnTo>
                    <a:pt x="5012398" y="406844"/>
                  </a:lnTo>
                  <a:lnTo>
                    <a:pt x="5015763" y="406374"/>
                  </a:lnTo>
                  <a:lnTo>
                    <a:pt x="5019052" y="406374"/>
                  </a:lnTo>
                  <a:lnTo>
                    <a:pt x="5025860" y="407009"/>
                  </a:lnTo>
                  <a:lnTo>
                    <a:pt x="5059007" y="421081"/>
                  </a:lnTo>
                  <a:lnTo>
                    <a:pt x="5068824" y="421081"/>
                  </a:lnTo>
                  <a:lnTo>
                    <a:pt x="5072304" y="419557"/>
                  </a:lnTo>
                  <a:lnTo>
                    <a:pt x="5075402" y="415531"/>
                  </a:lnTo>
                  <a:lnTo>
                    <a:pt x="5067922" y="404241"/>
                  </a:lnTo>
                  <a:lnTo>
                    <a:pt x="5075402" y="393293"/>
                  </a:lnTo>
                  <a:lnTo>
                    <a:pt x="5075402" y="378434"/>
                  </a:lnTo>
                  <a:close/>
                </a:path>
                <a:path extrusionOk="0" h="421640" w="8147050">
                  <a:moveTo>
                    <a:pt x="5126939" y="193255"/>
                  </a:moveTo>
                  <a:lnTo>
                    <a:pt x="5117960" y="192100"/>
                  </a:lnTo>
                  <a:lnTo>
                    <a:pt x="5105882" y="194411"/>
                  </a:lnTo>
                  <a:lnTo>
                    <a:pt x="5103723" y="178130"/>
                  </a:lnTo>
                  <a:lnTo>
                    <a:pt x="5099405" y="178130"/>
                  </a:lnTo>
                  <a:lnTo>
                    <a:pt x="5098770" y="178130"/>
                  </a:lnTo>
                  <a:lnTo>
                    <a:pt x="5097246" y="178384"/>
                  </a:lnTo>
                  <a:lnTo>
                    <a:pt x="5096599" y="188760"/>
                  </a:lnTo>
                  <a:lnTo>
                    <a:pt x="5092547" y="195732"/>
                  </a:lnTo>
                  <a:lnTo>
                    <a:pt x="5089055" y="203314"/>
                  </a:lnTo>
                  <a:lnTo>
                    <a:pt x="5090045" y="215493"/>
                  </a:lnTo>
                  <a:lnTo>
                    <a:pt x="5102136" y="212902"/>
                  </a:lnTo>
                  <a:lnTo>
                    <a:pt x="5111293" y="207314"/>
                  </a:lnTo>
                  <a:lnTo>
                    <a:pt x="5119052" y="200266"/>
                  </a:lnTo>
                  <a:lnTo>
                    <a:pt x="5126939" y="193255"/>
                  </a:lnTo>
                  <a:close/>
                </a:path>
                <a:path extrusionOk="0" h="421640" w="8147050">
                  <a:moveTo>
                    <a:pt x="5207724" y="274497"/>
                  </a:moveTo>
                  <a:lnTo>
                    <a:pt x="5204752" y="273227"/>
                  </a:lnTo>
                  <a:lnTo>
                    <a:pt x="5193792" y="265950"/>
                  </a:lnTo>
                  <a:lnTo>
                    <a:pt x="5186134" y="265950"/>
                  </a:lnTo>
                  <a:lnTo>
                    <a:pt x="5181981" y="265950"/>
                  </a:lnTo>
                  <a:lnTo>
                    <a:pt x="5178793" y="268097"/>
                  </a:lnTo>
                  <a:lnTo>
                    <a:pt x="5178399" y="274497"/>
                  </a:lnTo>
                  <a:lnTo>
                    <a:pt x="5179911" y="273735"/>
                  </a:lnTo>
                  <a:lnTo>
                    <a:pt x="5181409" y="273418"/>
                  </a:lnTo>
                  <a:lnTo>
                    <a:pt x="5186819" y="273418"/>
                  </a:lnTo>
                  <a:lnTo>
                    <a:pt x="5190490" y="275831"/>
                  </a:lnTo>
                  <a:lnTo>
                    <a:pt x="5197030" y="280657"/>
                  </a:lnTo>
                  <a:lnTo>
                    <a:pt x="5199913" y="283070"/>
                  </a:lnTo>
                  <a:lnTo>
                    <a:pt x="5204574" y="283070"/>
                  </a:lnTo>
                  <a:lnTo>
                    <a:pt x="5206403" y="280898"/>
                  </a:lnTo>
                  <a:lnTo>
                    <a:pt x="5207724" y="274497"/>
                  </a:lnTo>
                  <a:close/>
                </a:path>
                <a:path extrusionOk="0" h="421640" w="8147050">
                  <a:moveTo>
                    <a:pt x="5281447" y="289585"/>
                  </a:moveTo>
                  <a:lnTo>
                    <a:pt x="5273776" y="285064"/>
                  </a:lnTo>
                  <a:lnTo>
                    <a:pt x="5260022" y="271995"/>
                  </a:lnTo>
                  <a:lnTo>
                    <a:pt x="5253964" y="269278"/>
                  </a:lnTo>
                  <a:lnTo>
                    <a:pt x="5250548" y="269278"/>
                  </a:lnTo>
                  <a:lnTo>
                    <a:pt x="5247424" y="272643"/>
                  </a:lnTo>
                  <a:lnTo>
                    <a:pt x="5244617" y="282105"/>
                  </a:lnTo>
                  <a:lnTo>
                    <a:pt x="5250129" y="285318"/>
                  </a:lnTo>
                  <a:lnTo>
                    <a:pt x="5256962" y="290779"/>
                  </a:lnTo>
                  <a:lnTo>
                    <a:pt x="5264416" y="295948"/>
                  </a:lnTo>
                  <a:lnTo>
                    <a:pt x="5271744" y="298234"/>
                  </a:lnTo>
                  <a:lnTo>
                    <a:pt x="5275491" y="298234"/>
                  </a:lnTo>
                  <a:lnTo>
                    <a:pt x="5278882" y="295935"/>
                  </a:lnTo>
                  <a:lnTo>
                    <a:pt x="5281447" y="289585"/>
                  </a:lnTo>
                  <a:close/>
                </a:path>
                <a:path extrusionOk="0" h="421640" w="8147050">
                  <a:moveTo>
                    <a:pt x="5293830" y="101803"/>
                  </a:moveTo>
                  <a:lnTo>
                    <a:pt x="5290070" y="92544"/>
                  </a:lnTo>
                  <a:lnTo>
                    <a:pt x="5282044" y="83553"/>
                  </a:lnTo>
                  <a:lnTo>
                    <a:pt x="5274208" y="74561"/>
                  </a:lnTo>
                  <a:lnTo>
                    <a:pt x="5273751" y="88011"/>
                  </a:lnTo>
                  <a:lnTo>
                    <a:pt x="5275072" y="99593"/>
                  </a:lnTo>
                  <a:lnTo>
                    <a:pt x="5279644" y="107899"/>
                  </a:lnTo>
                  <a:lnTo>
                    <a:pt x="5288902" y="111556"/>
                  </a:lnTo>
                  <a:lnTo>
                    <a:pt x="5293830" y="101803"/>
                  </a:lnTo>
                  <a:close/>
                </a:path>
                <a:path extrusionOk="0" h="421640" w="8147050">
                  <a:moveTo>
                    <a:pt x="5296319" y="186321"/>
                  </a:moveTo>
                  <a:lnTo>
                    <a:pt x="5294947" y="177952"/>
                  </a:lnTo>
                  <a:lnTo>
                    <a:pt x="5291658" y="173761"/>
                  </a:lnTo>
                  <a:lnTo>
                    <a:pt x="5287238" y="173761"/>
                  </a:lnTo>
                  <a:lnTo>
                    <a:pt x="5283428" y="173761"/>
                  </a:lnTo>
                  <a:lnTo>
                    <a:pt x="5278780" y="176872"/>
                  </a:lnTo>
                  <a:lnTo>
                    <a:pt x="5274208" y="185762"/>
                  </a:lnTo>
                  <a:lnTo>
                    <a:pt x="5280418" y="189179"/>
                  </a:lnTo>
                  <a:lnTo>
                    <a:pt x="5285079" y="190512"/>
                  </a:lnTo>
                  <a:lnTo>
                    <a:pt x="5294414" y="190512"/>
                  </a:lnTo>
                  <a:lnTo>
                    <a:pt x="5296319" y="186321"/>
                  </a:lnTo>
                  <a:close/>
                </a:path>
                <a:path extrusionOk="0" h="421640" w="8147050">
                  <a:moveTo>
                    <a:pt x="5347894" y="30327"/>
                  </a:moveTo>
                  <a:lnTo>
                    <a:pt x="5318252" y="30327"/>
                  </a:lnTo>
                  <a:lnTo>
                    <a:pt x="5318036" y="39344"/>
                  </a:lnTo>
                  <a:lnTo>
                    <a:pt x="5320525" y="45580"/>
                  </a:lnTo>
                  <a:lnTo>
                    <a:pt x="5324932" y="49212"/>
                  </a:lnTo>
                  <a:lnTo>
                    <a:pt x="5330469" y="50380"/>
                  </a:lnTo>
                  <a:lnTo>
                    <a:pt x="5336908" y="49022"/>
                  </a:lnTo>
                  <a:lnTo>
                    <a:pt x="5342674" y="45085"/>
                  </a:lnTo>
                  <a:lnTo>
                    <a:pt x="5346687" y="38785"/>
                  </a:lnTo>
                  <a:lnTo>
                    <a:pt x="5347894" y="30327"/>
                  </a:lnTo>
                  <a:close/>
                </a:path>
                <a:path extrusionOk="0" h="421640" w="8147050">
                  <a:moveTo>
                    <a:pt x="5384660" y="311607"/>
                  </a:moveTo>
                  <a:lnTo>
                    <a:pt x="5381980" y="311073"/>
                  </a:lnTo>
                  <a:lnTo>
                    <a:pt x="5379605" y="310832"/>
                  </a:lnTo>
                  <a:lnTo>
                    <a:pt x="5377472" y="310832"/>
                  </a:lnTo>
                  <a:lnTo>
                    <a:pt x="5366944" y="313563"/>
                  </a:lnTo>
                  <a:lnTo>
                    <a:pt x="5360263" y="320014"/>
                  </a:lnTo>
                  <a:lnTo>
                    <a:pt x="5354790" y="327634"/>
                  </a:lnTo>
                  <a:lnTo>
                    <a:pt x="5347894" y="333832"/>
                  </a:lnTo>
                  <a:lnTo>
                    <a:pt x="5350510" y="334238"/>
                  </a:lnTo>
                  <a:lnTo>
                    <a:pt x="5352910" y="334416"/>
                  </a:lnTo>
                  <a:lnTo>
                    <a:pt x="5355145" y="334416"/>
                  </a:lnTo>
                  <a:lnTo>
                    <a:pt x="5366258" y="332473"/>
                  </a:lnTo>
                  <a:lnTo>
                    <a:pt x="5374221" y="327342"/>
                  </a:lnTo>
                  <a:lnTo>
                    <a:pt x="5380025" y="320040"/>
                  </a:lnTo>
                  <a:lnTo>
                    <a:pt x="5384660" y="311607"/>
                  </a:lnTo>
                  <a:close/>
                </a:path>
                <a:path extrusionOk="0" h="421640" w="8147050">
                  <a:moveTo>
                    <a:pt x="5391912" y="178396"/>
                  </a:moveTo>
                  <a:lnTo>
                    <a:pt x="5385917" y="177304"/>
                  </a:lnTo>
                  <a:lnTo>
                    <a:pt x="5381193" y="176847"/>
                  </a:lnTo>
                  <a:lnTo>
                    <a:pt x="5377535" y="176847"/>
                  </a:lnTo>
                  <a:lnTo>
                    <a:pt x="5368937" y="176847"/>
                  </a:lnTo>
                  <a:lnTo>
                    <a:pt x="5366258" y="179349"/>
                  </a:lnTo>
                  <a:lnTo>
                    <a:pt x="5367756" y="184327"/>
                  </a:lnTo>
                  <a:lnTo>
                    <a:pt x="5371935" y="186817"/>
                  </a:lnTo>
                  <a:lnTo>
                    <a:pt x="5381853" y="186817"/>
                  </a:lnTo>
                  <a:lnTo>
                    <a:pt x="5387454" y="184670"/>
                  </a:lnTo>
                  <a:lnTo>
                    <a:pt x="5391912" y="178396"/>
                  </a:lnTo>
                  <a:close/>
                </a:path>
                <a:path extrusionOk="0" h="421640" w="8147050">
                  <a:moveTo>
                    <a:pt x="5473039" y="267347"/>
                  </a:moveTo>
                  <a:lnTo>
                    <a:pt x="5465800" y="267347"/>
                  </a:lnTo>
                  <a:lnTo>
                    <a:pt x="5458142" y="266941"/>
                  </a:lnTo>
                  <a:lnTo>
                    <a:pt x="5450891" y="266941"/>
                  </a:lnTo>
                  <a:lnTo>
                    <a:pt x="5441962" y="267220"/>
                  </a:lnTo>
                  <a:lnTo>
                    <a:pt x="5433834" y="268325"/>
                  </a:lnTo>
                  <a:lnTo>
                    <a:pt x="5426888" y="270624"/>
                  </a:lnTo>
                  <a:lnTo>
                    <a:pt x="5421503" y="274497"/>
                  </a:lnTo>
                  <a:lnTo>
                    <a:pt x="5425541" y="282981"/>
                  </a:lnTo>
                  <a:lnTo>
                    <a:pt x="5432044" y="289102"/>
                  </a:lnTo>
                  <a:lnTo>
                    <a:pt x="5440108" y="292811"/>
                  </a:lnTo>
                  <a:lnTo>
                    <a:pt x="5448859" y="294055"/>
                  </a:lnTo>
                  <a:lnTo>
                    <a:pt x="5458536" y="292417"/>
                  </a:lnTo>
                  <a:lnTo>
                    <a:pt x="5466651" y="287464"/>
                  </a:lnTo>
                  <a:lnTo>
                    <a:pt x="5471922" y="279133"/>
                  </a:lnTo>
                  <a:lnTo>
                    <a:pt x="5473039" y="267347"/>
                  </a:lnTo>
                  <a:close/>
                </a:path>
                <a:path extrusionOk="0" h="421640" w="8147050">
                  <a:moveTo>
                    <a:pt x="5612904" y="333832"/>
                  </a:moveTo>
                  <a:lnTo>
                    <a:pt x="5583555" y="333832"/>
                  </a:lnTo>
                  <a:lnTo>
                    <a:pt x="5583555" y="356184"/>
                  </a:lnTo>
                  <a:lnTo>
                    <a:pt x="5594388" y="354101"/>
                  </a:lnTo>
                  <a:lnTo>
                    <a:pt x="5604357" y="351193"/>
                  </a:lnTo>
                  <a:lnTo>
                    <a:pt x="5611253" y="345186"/>
                  </a:lnTo>
                  <a:lnTo>
                    <a:pt x="5612904" y="333832"/>
                  </a:lnTo>
                  <a:close/>
                </a:path>
                <a:path extrusionOk="0" h="421640" w="8147050">
                  <a:moveTo>
                    <a:pt x="5789854" y="289585"/>
                  </a:moveTo>
                  <a:lnTo>
                    <a:pt x="5789447" y="276885"/>
                  </a:lnTo>
                  <a:lnTo>
                    <a:pt x="5786920" y="266471"/>
                  </a:lnTo>
                  <a:lnTo>
                    <a:pt x="5782183" y="258356"/>
                  </a:lnTo>
                  <a:lnTo>
                    <a:pt x="5775134" y="252603"/>
                  </a:lnTo>
                  <a:lnTo>
                    <a:pt x="5772480" y="259067"/>
                  </a:lnTo>
                  <a:lnTo>
                    <a:pt x="5768086" y="263893"/>
                  </a:lnTo>
                  <a:lnTo>
                    <a:pt x="5763476" y="268541"/>
                  </a:lnTo>
                  <a:lnTo>
                    <a:pt x="5760148" y="274497"/>
                  </a:lnTo>
                  <a:lnTo>
                    <a:pt x="5762460" y="273900"/>
                  </a:lnTo>
                  <a:lnTo>
                    <a:pt x="5764428" y="273634"/>
                  </a:lnTo>
                  <a:lnTo>
                    <a:pt x="5766143" y="273634"/>
                  </a:lnTo>
                  <a:lnTo>
                    <a:pt x="5773610" y="276098"/>
                  </a:lnTo>
                  <a:lnTo>
                    <a:pt x="5782513" y="287007"/>
                  </a:lnTo>
                  <a:lnTo>
                    <a:pt x="5789854" y="289585"/>
                  </a:lnTo>
                  <a:close/>
                </a:path>
                <a:path extrusionOk="0" h="421640" w="8147050">
                  <a:moveTo>
                    <a:pt x="5858472" y="163258"/>
                  </a:moveTo>
                  <a:lnTo>
                    <a:pt x="5856338" y="147701"/>
                  </a:lnTo>
                  <a:lnTo>
                    <a:pt x="5846724" y="128993"/>
                  </a:lnTo>
                  <a:lnTo>
                    <a:pt x="5841365" y="104419"/>
                  </a:lnTo>
                  <a:lnTo>
                    <a:pt x="5838101" y="104305"/>
                  </a:lnTo>
                  <a:lnTo>
                    <a:pt x="5815190" y="114287"/>
                  </a:lnTo>
                  <a:lnTo>
                    <a:pt x="5807849" y="137693"/>
                  </a:lnTo>
                  <a:lnTo>
                    <a:pt x="5812777" y="164782"/>
                  </a:lnTo>
                  <a:lnTo>
                    <a:pt x="5826684" y="185762"/>
                  </a:lnTo>
                  <a:lnTo>
                    <a:pt x="5830417" y="174701"/>
                  </a:lnTo>
                  <a:lnTo>
                    <a:pt x="5841365" y="178384"/>
                  </a:lnTo>
                  <a:lnTo>
                    <a:pt x="5858472" y="163258"/>
                  </a:lnTo>
                  <a:close/>
                </a:path>
                <a:path extrusionOk="0" h="421640" w="8147050">
                  <a:moveTo>
                    <a:pt x="5863463" y="274485"/>
                  </a:moveTo>
                  <a:lnTo>
                    <a:pt x="5827661" y="254774"/>
                  </a:lnTo>
                  <a:lnTo>
                    <a:pt x="5819152" y="244995"/>
                  </a:lnTo>
                  <a:lnTo>
                    <a:pt x="5817108" y="250304"/>
                  </a:lnTo>
                  <a:lnTo>
                    <a:pt x="5812485" y="253022"/>
                  </a:lnTo>
                  <a:lnTo>
                    <a:pt x="5807545" y="255409"/>
                  </a:lnTo>
                  <a:lnTo>
                    <a:pt x="5804560" y="259740"/>
                  </a:lnTo>
                  <a:lnTo>
                    <a:pt x="5806783" y="259537"/>
                  </a:lnTo>
                  <a:lnTo>
                    <a:pt x="5807811" y="259537"/>
                  </a:lnTo>
                  <a:lnTo>
                    <a:pt x="5817184" y="262369"/>
                  </a:lnTo>
                  <a:lnTo>
                    <a:pt x="5822213" y="269570"/>
                  </a:lnTo>
                  <a:lnTo>
                    <a:pt x="5824753" y="279260"/>
                  </a:lnTo>
                  <a:lnTo>
                    <a:pt x="5826671" y="289572"/>
                  </a:lnTo>
                  <a:lnTo>
                    <a:pt x="5833783" y="289877"/>
                  </a:lnTo>
                  <a:lnTo>
                    <a:pt x="5837174" y="289877"/>
                  </a:lnTo>
                  <a:lnTo>
                    <a:pt x="5847004" y="289318"/>
                  </a:lnTo>
                  <a:lnTo>
                    <a:pt x="5855182" y="287083"/>
                  </a:lnTo>
                  <a:lnTo>
                    <a:pt x="5860923" y="282397"/>
                  </a:lnTo>
                  <a:lnTo>
                    <a:pt x="5863463" y="274485"/>
                  </a:lnTo>
                  <a:close/>
                </a:path>
                <a:path extrusionOk="0" h="421640" w="8147050">
                  <a:moveTo>
                    <a:pt x="6025464" y="52324"/>
                  </a:moveTo>
                  <a:lnTo>
                    <a:pt x="6023927" y="52158"/>
                  </a:lnTo>
                  <a:lnTo>
                    <a:pt x="6022492" y="52082"/>
                  </a:lnTo>
                  <a:lnTo>
                    <a:pt x="6021159" y="52082"/>
                  </a:lnTo>
                  <a:lnTo>
                    <a:pt x="6009068" y="55765"/>
                  </a:lnTo>
                  <a:lnTo>
                    <a:pt x="6005690" y="64414"/>
                  </a:lnTo>
                  <a:lnTo>
                    <a:pt x="6009259" y="74383"/>
                  </a:lnTo>
                  <a:lnTo>
                    <a:pt x="6018009" y="82054"/>
                  </a:lnTo>
                  <a:lnTo>
                    <a:pt x="6018123" y="72847"/>
                  </a:lnTo>
                  <a:lnTo>
                    <a:pt x="6019381" y="64770"/>
                  </a:lnTo>
                  <a:lnTo>
                    <a:pt x="6021806" y="57912"/>
                  </a:lnTo>
                  <a:lnTo>
                    <a:pt x="6025464" y="52324"/>
                  </a:lnTo>
                  <a:close/>
                </a:path>
                <a:path extrusionOk="0" h="421640" w="8147050">
                  <a:moveTo>
                    <a:pt x="6739979" y="274485"/>
                  </a:moveTo>
                  <a:lnTo>
                    <a:pt x="6732791" y="274485"/>
                  </a:lnTo>
                  <a:lnTo>
                    <a:pt x="6730987" y="268846"/>
                  </a:lnTo>
                  <a:lnTo>
                    <a:pt x="6725285" y="267347"/>
                  </a:lnTo>
                  <a:lnTo>
                    <a:pt x="6722618" y="273824"/>
                  </a:lnTo>
                  <a:lnTo>
                    <a:pt x="6718249" y="278688"/>
                  </a:lnTo>
                  <a:lnTo>
                    <a:pt x="6713728" y="283438"/>
                  </a:lnTo>
                  <a:lnTo>
                    <a:pt x="6710591" y="289585"/>
                  </a:lnTo>
                  <a:lnTo>
                    <a:pt x="6715303" y="293471"/>
                  </a:lnTo>
                  <a:lnTo>
                    <a:pt x="6717970" y="294767"/>
                  </a:lnTo>
                  <a:lnTo>
                    <a:pt x="6722199" y="294767"/>
                  </a:lnTo>
                  <a:lnTo>
                    <a:pt x="6723748" y="293458"/>
                  </a:lnTo>
                  <a:lnTo>
                    <a:pt x="6728714" y="290842"/>
                  </a:lnTo>
                  <a:lnTo>
                    <a:pt x="6732143" y="289534"/>
                  </a:lnTo>
                  <a:lnTo>
                    <a:pt x="6739293" y="289547"/>
                  </a:lnTo>
                  <a:lnTo>
                    <a:pt x="6739979" y="289585"/>
                  </a:lnTo>
                  <a:lnTo>
                    <a:pt x="6739979" y="274485"/>
                  </a:lnTo>
                  <a:close/>
                </a:path>
                <a:path extrusionOk="0" h="421640" w="8147050">
                  <a:moveTo>
                    <a:pt x="6791465" y="244995"/>
                  </a:moveTo>
                  <a:lnTo>
                    <a:pt x="6790652" y="236613"/>
                  </a:lnTo>
                  <a:lnTo>
                    <a:pt x="6787667" y="230289"/>
                  </a:lnTo>
                  <a:lnTo>
                    <a:pt x="6782905" y="225755"/>
                  </a:lnTo>
                  <a:lnTo>
                    <a:pt x="6776809" y="222745"/>
                  </a:lnTo>
                  <a:lnTo>
                    <a:pt x="6777698" y="231140"/>
                  </a:lnTo>
                  <a:lnTo>
                    <a:pt x="6780657" y="237464"/>
                  </a:lnTo>
                  <a:lnTo>
                    <a:pt x="6785343" y="241998"/>
                  </a:lnTo>
                  <a:lnTo>
                    <a:pt x="6791465" y="244995"/>
                  </a:lnTo>
                  <a:close/>
                </a:path>
                <a:path extrusionOk="0" h="421640" w="8147050">
                  <a:moveTo>
                    <a:pt x="6929856" y="58508"/>
                  </a:moveTo>
                  <a:lnTo>
                    <a:pt x="6924091" y="52324"/>
                  </a:lnTo>
                  <a:lnTo>
                    <a:pt x="6914210" y="58356"/>
                  </a:lnTo>
                  <a:lnTo>
                    <a:pt x="6911810" y="62725"/>
                  </a:lnTo>
                  <a:lnTo>
                    <a:pt x="6914553" y="65392"/>
                  </a:lnTo>
                  <a:lnTo>
                    <a:pt x="6920052" y="66294"/>
                  </a:lnTo>
                  <a:lnTo>
                    <a:pt x="6925742" y="65443"/>
                  </a:lnTo>
                  <a:lnTo>
                    <a:pt x="6929704" y="62865"/>
                  </a:lnTo>
                  <a:lnTo>
                    <a:pt x="6929856" y="58508"/>
                  </a:lnTo>
                  <a:close/>
                </a:path>
                <a:path extrusionOk="0" h="421640" w="8147050">
                  <a:moveTo>
                    <a:pt x="7019442" y="25387"/>
                  </a:moveTo>
                  <a:lnTo>
                    <a:pt x="7010260" y="22606"/>
                  </a:lnTo>
                  <a:lnTo>
                    <a:pt x="7008800" y="22606"/>
                  </a:lnTo>
                  <a:lnTo>
                    <a:pt x="7007136" y="22682"/>
                  </a:lnTo>
                  <a:lnTo>
                    <a:pt x="7005256" y="22834"/>
                  </a:lnTo>
                  <a:lnTo>
                    <a:pt x="7005485" y="31724"/>
                  </a:lnTo>
                  <a:lnTo>
                    <a:pt x="7005612" y="40779"/>
                  </a:lnTo>
                  <a:lnTo>
                    <a:pt x="7007339" y="48247"/>
                  </a:lnTo>
                  <a:lnTo>
                    <a:pt x="7012419" y="52324"/>
                  </a:lnTo>
                  <a:lnTo>
                    <a:pt x="7013816" y="42075"/>
                  </a:lnTo>
                  <a:lnTo>
                    <a:pt x="7018388" y="32486"/>
                  </a:lnTo>
                  <a:lnTo>
                    <a:pt x="7019442" y="25387"/>
                  </a:lnTo>
                  <a:close/>
                </a:path>
                <a:path extrusionOk="0" h="421640" w="8147050">
                  <a:moveTo>
                    <a:pt x="7262050" y="42062"/>
                  </a:moveTo>
                  <a:lnTo>
                    <a:pt x="7259460" y="34975"/>
                  </a:lnTo>
                  <a:lnTo>
                    <a:pt x="7248372" y="30327"/>
                  </a:lnTo>
                  <a:lnTo>
                    <a:pt x="7246252" y="46113"/>
                  </a:lnTo>
                  <a:lnTo>
                    <a:pt x="7249808" y="51396"/>
                  </a:lnTo>
                  <a:lnTo>
                    <a:pt x="7253821" y="51396"/>
                  </a:lnTo>
                  <a:lnTo>
                    <a:pt x="7259155" y="48552"/>
                  </a:lnTo>
                  <a:lnTo>
                    <a:pt x="7262050" y="42062"/>
                  </a:lnTo>
                  <a:close/>
                </a:path>
                <a:path extrusionOk="0" h="421640" w="8147050">
                  <a:moveTo>
                    <a:pt x="7337272" y="326948"/>
                  </a:moveTo>
                  <a:lnTo>
                    <a:pt x="7329208" y="319201"/>
                  </a:lnTo>
                  <a:lnTo>
                    <a:pt x="7324077" y="327367"/>
                  </a:lnTo>
                  <a:lnTo>
                    <a:pt x="7316444" y="337566"/>
                  </a:lnTo>
                  <a:lnTo>
                    <a:pt x="7313409" y="347840"/>
                  </a:lnTo>
                  <a:lnTo>
                    <a:pt x="7322045" y="356184"/>
                  </a:lnTo>
                  <a:lnTo>
                    <a:pt x="7323201" y="343979"/>
                  </a:lnTo>
                  <a:lnTo>
                    <a:pt x="7331773" y="334721"/>
                  </a:lnTo>
                  <a:lnTo>
                    <a:pt x="7337272" y="326948"/>
                  </a:lnTo>
                  <a:close/>
                </a:path>
                <a:path extrusionOk="0" h="421640" w="8147050">
                  <a:moveTo>
                    <a:pt x="7378992" y="202234"/>
                  </a:moveTo>
                  <a:lnTo>
                    <a:pt x="7378179" y="192366"/>
                  </a:lnTo>
                  <a:lnTo>
                    <a:pt x="7366038" y="185762"/>
                  </a:lnTo>
                  <a:lnTo>
                    <a:pt x="7363180" y="195618"/>
                  </a:lnTo>
                  <a:lnTo>
                    <a:pt x="7360552" y="204901"/>
                  </a:lnTo>
                  <a:lnTo>
                    <a:pt x="7360679" y="213880"/>
                  </a:lnTo>
                  <a:lnTo>
                    <a:pt x="7366038" y="222745"/>
                  </a:lnTo>
                  <a:lnTo>
                    <a:pt x="7373328" y="213106"/>
                  </a:lnTo>
                  <a:lnTo>
                    <a:pt x="7378992" y="202234"/>
                  </a:lnTo>
                  <a:close/>
                </a:path>
                <a:path extrusionOk="0" h="421640" w="8147050">
                  <a:moveTo>
                    <a:pt x="7697483" y="96926"/>
                  </a:moveTo>
                  <a:lnTo>
                    <a:pt x="7693241" y="96583"/>
                  </a:lnTo>
                  <a:lnTo>
                    <a:pt x="7688897" y="95770"/>
                  </a:lnTo>
                  <a:lnTo>
                    <a:pt x="7690371" y="89319"/>
                  </a:lnTo>
                  <a:lnTo>
                    <a:pt x="7675410" y="89319"/>
                  </a:lnTo>
                  <a:lnTo>
                    <a:pt x="7676096" y="101282"/>
                  </a:lnTo>
                  <a:lnTo>
                    <a:pt x="7674915" y="111239"/>
                  </a:lnTo>
                  <a:lnTo>
                    <a:pt x="7672184" y="119519"/>
                  </a:lnTo>
                  <a:lnTo>
                    <a:pt x="7668184" y="126415"/>
                  </a:lnTo>
                  <a:lnTo>
                    <a:pt x="7669720" y="126466"/>
                  </a:lnTo>
                  <a:lnTo>
                    <a:pt x="7680604" y="123037"/>
                  </a:lnTo>
                  <a:lnTo>
                    <a:pt x="7686764" y="114858"/>
                  </a:lnTo>
                  <a:lnTo>
                    <a:pt x="7691348" y="105105"/>
                  </a:lnTo>
                  <a:lnTo>
                    <a:pt x="7697483" y="96926"/>
                  </a:lnTo>
                  <a:close/>
                </a:path>
                <a:path extrusionOk="0" h="421640" w="8147050">
                  <a:moveTo>
                    <a:pt x="7749019" y="119164"/>
                  </a:moveTo>
                  <a:lnTo>
                    <a:pt x="7745958" y="119913"/>
                  </a:lnTo>
                  <a:lnTo>
                    <a:pt x="7743101" y="120218"/>
                  </a:lnTo>
                  <a:lnTo>
                    <a:pt x="7734452" y="120218"/>
                  </a:lnTo>
                  <a:lnTo>
                    <a:pt x="7729372" y="118706"/>
                  </a:lnTo>
                  <a:lnTo>
                    <a:pt x="7720724" y="115697"/>
                  </a:lnTo>
                  <a:lnTo>
                    <a:pt x="7717142" y="114185"/>
                  </a:lnTo>
                  <a:lnTo>
                    <a:pt x="7714158" y="114185"/>
                  </a:lnTo>
                  <a:lnTo>
                    <a:pt x="7710094" y="114185"/>
                  </a:lnTo>
                  <a:lnTo>
                    <a:pt x="7707160" y="116992"/>
                  </a:lnTo>
                  <a:lnTo>
                    <a:pt x="7704976" y="126415"/>
                  </a:lnTo>
                  <a:lnTo>
                    <a:pt x="7709281" y="125272"/>
                  </a:lnTo>
                  <a:lnTo>
                    <a:pt x="7712951" y="124764"/>
                  </a:lnTo>
                  <a:lnTo>
                    <a:pt x="7716139" y="124764"/>
                  </a:lnTo>
                  <a:lnTo>
                    <a:pt x="7725054" y="126403"/>
                  </a:lnTo>
                  <a:lnTo>
                    <a:pt x="7731531" y="130517"/>
                  </a:lnTo>
                  <a:lnTo>
                    <a:pt x="7736738" y="135915"/>
                  </a:lnTo>
                  <a:lnTo>
                    <a:pt x="7741844" y="141401"/>
                  </a:lnTo>
                  <a:lnTo>
                    <a:pt x="7741526" y="131038"/>
                  </a:lnTo>
                  <a:lnTo>
                    <a:pt x="7745260" y="124929"/>
                  </a:lnTo>
                  <a:lnTo>
                    <a:pt x="7749019" y="119164"/>
                  </a:lnTo>
                  <a:close/>
                </a:path>
                <a:path extrusionOk="0" h="421640" w="8147050">
                  <a:moveTo>
                    <a:pt x="8021828" y="222745"/>
                  </a:moveTo>
                  <a:lnTo>
                    <a:pt x="8019034" y="222427"/>
                  </a:lnTo>
                  <a:lnTo>
                    <a:pt x="8016418" y="222262"/>
                  </a:lnTo>
                  <a:lnTo>
                    <a:pt x="8013979" y="222262"/>
                  </a:lnTo>
                  <a:lnTo>
                    <a:pt x="8005572" y="223113"/>
                  </a:lnTo>
                  <a:lnTo>
                    <a:pt x="7999044" y="225806"/>
                  </a:lnTo>
                  <a:lnTo>
                    <a:pt x="7994536" y="230530"/>
                  </a:lnTo>
                  <a:lnTo>
                    <a:pt x="7992161" y="237502"/>
                  </a:lnTo>
                  <a:lnTo>
                    <a:pt x="7996199" y="241884"/>
                  </a:lnTo>
                  <a:lnTo>
                    <a:pt x="8001736" y="244170"/>
                  </a:lnTo>
                  <a:lnTo>
                    <a:pt x="8006969" y="244170"/>
                  </a:lnTo>
                  <a:lnTo>
                    <a:pt x="8013382" y="242887"/>
                  </a:lnTo>
                  <a:lnTo>
                    <a:pt x="8018589" y="238950"/>
                  </a:lnTo>
                  <a:lnTo>
                    <a:pt x="8021688" y="232270"/>
                  </a:lnTo>
                  <a:lnTo>
                    <a:pt x="8021828" y="222745"/>
                  </a:lnTo>
                  <a:close/>
                </a:path>
                <a:path extrusionOk="0" h="421640" w="8147050">
                  <a:moveTo>
                    <a:pt x="8023707" y="304279"/>
                  </a:moveTo>
                  <a:lnTo>
                    <a:pt x="8020901" y="299199"/>
                  </a:lnTo>
                  <a:lnTo>
                    <a:pt x="8014983" y="296240"/>
                  </a:lnTo>
                  <a:lnTo>
                    <a:pt x="8007553" y="295275"/>
                  </a:lnTo>
                  <a:lnTo>
                    <a:pt x="7999273" y="295275"/>
                  </a:lnTo>
                  <a:lnTo>
                    <a:pt x="7991119" y="298577"/>
                  </a:lnTo>
                  <a:lnTo>
                    <a:pt x="7992148" y="304457"/>
                  </a:lnTo>
                  <a:lnTo>
                    <a:pt x="7993253" y="304317"/>
                  </a:lnTo>
                  <a:lnTo>
                    <a:pt x="7995272" y="304266"/>
                  </a:lnTo>
                  <a:lnTo>
                    <a:pt x="8000619" y="304266"/>
                  </a:lnTo>
                  <a:lnTo>
                    <a:pt x="8014386" y="311708"/>
                  </a:lnTo>
                  <a:lnTo>
                    <a:pt x="8020278" y="311708"/>
                  </a:lnTo>
                  <a:lnTo>
                    <a:pt x="8021815" y="311607"/>
                  </a:lnTo>
                  <a:lnTo>
                    <a:pt x="8023707" y="304279"/>
                  </a:lnTo>
                  <a:close/>
                </a:path>
                <a:path extrusionOk="0" h="421640" w="8147050">
                  <a:moveTo>
                    <a:pt x="8146986" y="156248"/>
                  </a:moveTo>
                  <a:lnTo>
                    <a:pt x="8146555" y="145465"/>
                  </a:lnTo>
                  <a:lnTo>
                    <a:pt x="8140306" y="140550"/>
                  </a:lnTo>
                  <a:lnTo>
                    <a:pt x="8131873" y="137909"/>
                  </a:lnTo>
                  <a:lnTo>
                    <a:pt x="8124863" y="133908"/>
                  </a:lnTo>
                  <a:lnTo>
                    <a:pt x="8125142" y="144665"/>
                  </a:lnTo>
                  <a:lnTo>
                    <a:pt x="8131378" y="149491"/>
                  </a:lnTo>
                  <a:lnTo>
                    <a:pt x="8139887" y="152120"/>
                  </a:lnTo>
                  <a:lnTo>
                    <a:pt x="8146986" y="156248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27" name="Google Shape;9527;gefe2f4b35a_0_4785"/>
            <p:cNvSpPr/>
            <p:nvPr/>
          </p:nvSpPr>
          <p:spPr>
            <a:xfrm>
              <a:off x="0" y="10485310"/>
              <a:ext cx="8199120" cy="408304"/>
            </a:xfrm>
            <a:custGeom>
              <a:rect b="b" l="l" r="r" t="t"/>
              <a:pathLst>
                <a:path extrusionOk="0" h="408304" w="8199120">
                  <a:moveTo>
                    <a:pt x="18580" y="171183"/>
                  </a:moveTo>
                  <a:lnTo>
                    <a:pt x="15227" y="163144"/>
                  </a:lnTo>
                  <a:lnTo>
                    <a:pt x="13804" y="159804"/>
                  </a:lnTo>
                  <a:lnTo>
                    <a:pt x="8051" y="157391"/>
                  </a:lnTo>
                  <a:lnTo>
                    <a:pt x="0" y="157391"/>
                  </a:lnTo>
                  <a:lnTo>
                    <a:pt x="0" y="175425"/>
                  </a:lnTo>
                  <a:lnTo>
                    <a:pt x="11518" y="175425"/>
                  </a:lnTo>
                  <a:lnTo>
                    <a:pt x="18580" y="171183"/>
                  </a:lnTo>
                  <a:close/>
                </a:path>
                <a:path extrusionOk="0" h="408304" w="8199120">
                  <a:moveTo>
                    <a:pt x="81394" y="148285"/>
                  </a:moveTo>
                  <a:lnTo>
                    <a:pt x="66738" y="148285"/>
                  </a:lnTo>
                  <a:lnTo>
                    <a:pt x="66738" y="155536"/>
                  </a:lnTo>
                  <a:lnTo>
                    <a:pt x="60655" y="157048"/>
                  </a:lnTo>
                  <a:lnTo>
                    <a:pt x="59270" y="163144"/>
                  </a:lnTo>
                  <a:lnTo>
                    <a:pt x="68173" y="162788"/>
                  </a:lnTo>
                  <a:lnTo>
                    <a:pt x="76034" y="161378"/>
                  </a:lnTo>
                  <a:lnTo>
                    <a:pt x="81051" y="157137"/>
                  </a:lnTo>
                  <a:lnTo>
                    <a:pt x="81394" y="148285"/>
                  </a:lnTo>
                  <a:close/>
                </a:path>
                <a:path extrusionOk="0" h="408304" w="8199120">
                  <a:moveTo>
                    <a:pt x="159715" y="389750"/>
                  </a:moveTo>
                  <a:lnTo>
                    <a:pt x="156768" y="385038"/>
                  </a:lnTo>
                  <a:lnTo>
                    <a:pt x="151117" y="383438"/>
                  </a:lnTo>
                  <a:lnTo>
                    <a:pt x="145605" y="384873"/>
                  </a:lnTo>
                  <a:lnTo>
                    <a:pt x="141859" y="389293"/>
                  </a:lnTo>
                  <a:lnTo>
                    <a:pt x="141871" y="396849"/>
                  </a:lnTo>
                  <a:lnTo>
                    <a:pt x="147586" y="407682"/>
                  </a:lnTo>
                  <a:lnTo>
                    <a:pt x="157480" y="397357"/>
                  </a:lnTo>
                  <a:lnTo>
                    <a:pt x="159715" y="389750"/>
                  </a:lnTo>
                  <a:close/>
                </a:path>
                <a:path extrusionOk="0" h="408304" w="8199120">
                  <a:moveTo>
                    <a:pt x="283286" y="298970"/>
                  </a:moveTo>
                  <a:lnTo>
                    <a:pt x="281355" y="295363"/>
                  </a:lnTo>
                  <a:lnTo>
                    <a:pt x="277609" y="295363"/>
                  </a:lnTo>
                  <a:lnTo>
                    <a:pt x="274675" y="295363"/>
                  </a:lnTo>
                  <a:lnTo>
                    <a:pt x="270637" y="297573"/>
                  </a:lnTo>
                  <a:lnTo>
                    <a:pt x="265569" y="303720"/>
                  </a:lnTo>
                  <a:lnTo>
                    <a:pt x="270395" y="308140"/>
                  </a:lnTo>
                  <a:lnTo>
                    <a:pt x="274193" y="309791"/>
                  </a:lnTo>
                  <a:lnTo>
                    <a:pt x="281178" y="309791"/>
                  </a:lnTo>
                  <a:lnTo>
                    <a:pt x="283197" y="306184"/>
                  </a:lnTo>
                  <a:lnTo>
                    <a:pt x="283286" y="298970"/>
                  </a:lnTo>
                  <a:close/>
                </a:path>
                <a:path extrusionOk="0" h="408304" w="8199120">
                  <a:moveTo>
                    <a:pt x="291185" y="76885"/>
                  </a:moveTo>
                  <a:lnTo>
                    <a:pt x="290029" y="68948"/>
                  </a:lnTo>
                  <a:lnTo>
                    <a:pt x="286994" y="65366"/>
                  </a:lnTo>
                  <a:lnTo>
                    <a:pt x="285267" y="65366"/>
                  </a:lnTo>
                  <a:lnTo>
                    <a:pt x="283006" y="67818"/>
                  </a:lnTo>
                  <a:lnTo>
                    <a:pt x="280225" y="74307"/>
                  </a:lnTo>
                  <a:lnTo>
                    <a:pt x="278257" y="78409"/>
                  </a:lnTo>
                  <a:lnTo>
                    <a:pt x="283032" y="89115"/>
                  </a:lnTo>
                  <a:lnTo>
                    <a:pt x="287553" y="89103"/>
                  </a:lnTo>
                  <a:lnTo>
                    <a:pt x="287718" y="89065"/>
                  </a:lnTo>
                  <a:lnTo>
                    <a:pt x="290436" y="85001"/>
                  </a:lnTo>
                  <a:lnTo>
                    <a:pt x="291185" y="76885"/>
                  </a:lnTo>
                  <a:close/>
                </a:path>
                <a:path extrusionOk="0" h="408304" w="8199120">
                  <a:moveTo>
                    <a:pt x="318173" y="300951"/>
                  </a:moveTo>
                  <a:lnTo>
                    <a:pt x="316623" y="293687"/>
                  </a:lnTo>
                  <a:lnTo>
                    <a:pt x="309867" y="288988"/>
                  </a:lnTo>
                  <a:lnTo>
                    <a:pt x="309867" y="296481"/>
                  </a:lnTo>
                  <a:lnTo>
                    <a:pt x="303822" y="297980"/>
                  </a:lnTo>
                  <a:lnTo>
                    <a:pt x="302412" y="303733"/>
                  </a:lnTo>
                  <a:lnTo>
                    <a:pt x="305269" y="308673"/>
                  </a:lnTo>
                  <a:lnTo>
                    <a:pt x="308203" y="310578"/>
                  </a:lnTo>
                  <a:lnTo>
                    <a:pt x="310743" y="310578"/>
                  </a:lnTo>
                  <a:lnTo>
                    <a:pt x="315785" y="307644"/>
                  </a:lnTo>
                  <a:lnTo>
                    <a:pt x="318173" y="300951"/>
                  </a:lnTo>
                  <a:close/>
                </a:path>
                <a:path extrusionOk="0" h="408304" w="8199120">
                  <a:moveTo>
                    <a:pt x="410514" y="188074"/>
                  </a:moveTo>
                  <a:lnTo>
                    <a:pt x="406920" y="178130"/>
                  </a:lnTo>
                  <a:lnTo>
                    <a:pt x="398157" y="170522"/>
                  </a:lnTo>
                  <a:lnTo>
                    <a:pt x="397510" y="179209"/>
                  </a:lnTo>
                  <a:lnTo>
                    <a:pt x="394677" y="185597"/>
                  </a:lnTo>
                  <a:lnTo>
                    <a:pt x="391718" y="191858"/>
                  </a:lnTo>
                  <a:lnTo>
                    <a:pt x="390702" y="200139"/>
                  </a:lnTo>
                  <a:lnTo>
                    <a:pt x="392290" y="200317"/>
                  </a:lnTo>
                  <a:lnTo>
                    <a:pt x="393763" y="200406"/>
                  </a:lnTo>
                  <a:lnTo>
                    <a:pt x="395147" y="200406"/>
                  </a:lnTo>
                  <a:lnTo>
                    <a:pt x="407174" y="196723"/>
                  </a:lnTo>
                  <a:lnTo>
                    <a:pt x="410514" y="188074"/>
                  </a:lnTo>
                  <a:close/>
                </a:path>
                <a:path extrusionOk="0" h="408304" w="8199120">
                  <a:moveTo>
                    <a:pt x="457161" y="155536"/>
                  </a:moveTo>
                  <a:lnTo>
                    <a:pt x="420382" y="155536"/>
                  </a:lnTo>
                  <a:lnTo>
                    <a:pt x="420382" y="165912"/>
                  </a:lnTo>
                  <a:lnTo>
                    <a:pt x="416890" y="172021"/>
                  </a:lnTo>
                  <a:lnTo>
                    <a:pt x="412889" y="177901"/>
                  </a:lnTo>
                  <a:lnTo>
                    <a:pt x="414464" y="177914"/>
                  </a:lnTo>
                  <a:lnTo>
                    <a:pt x="429285" y="176580"/>
                  </a:lnTo>
                  <a:lnTo>
                    <a:pt x="441375" y="172466"/>
                  </a:lnTo>
                  <a:lnTo>
                    <a:pt x="450684" y="165493"/>
                  </a:lnTo>
                  <a:lnTo>
                    <a:pt x="457161" y="155536"/>
                  </a:lnTo>
                  <a:close/>
                </a:path>
                <a:path extrusionOk="0" h="408304" w="8199120">
                  <a:moveTo>
                    <a:pt x="582663" y="341604"/>
                  </a:moveTo>
                  <a:lnTo>
                    <a:pt x="574865" y="333463"/>
                  </a:lnTo>
                  <a:lnTo>
                    <a:pt x="569315" y="340779"/>
                  </a:lnTo>
                  <a:lnTo>
                    <a:pt x="560374" y="344741"/>
                  </a:lnTo>
                  <a:lnTo>
                    <a:pt x="553135" y="350494"/>
                  </a:lnTo>
                  <a:lnTo>
                    <a:pt x="552742" y="363194"/>
                  </a:lnTo>
                  <a:lnTo>
                    <a:pt x="555840" y="364502"/>
                  </a:lnTo>
                  <a:lnTo>
                    <a:pt x="558863" y="365086"/>
                  </a:lnTo>
                  <a:lnTo>
                    <a:pt x="561733" y="365086"/>
                  </a:lnTo>
                  <a:lnTo>
                    <a:pt x="573989" y="361213"/>
                  </a:lnTo>
                  <a:lnTo>
                    <a:pt x="581672" y="352120"/>
                  </a:lnTo>
                  <a:lnTo>
                    <a:pt x="582663" y="341604"/>
                  </a:lnTo>
                  <a:close/>
                </a:path>
                <a:path extrusionOk="0" h="408304" w="8199120">
                  <a:moveTo>
                    <a:pt x="619137" y="251993"/>
                  </a:moveTo>
                  <a:lnTo>
                    <a:pt x="614591" y="251650"/>
                  </a:lnTo>
                  <a:lnTo>
                    <a:pt x="610273" y="250837"/>
                  </a:lnTo>
                  <a:lnTo>
                    <a:pt x="611682" y="244729"/>
                  </a:lnTo>
                  <a:lnTo>
                    <a:pt x="596988" y="244729"/>
                  </a:lnTo>
                  <a:lnTo>
                    <a:pt x="594677" y="257073"/>
                  </a:lnTo>
                  <a:lnTo>
                    <a:pt x="583565" y="260591"/>
                  </a:lnTo>
                  <a:lnTo>
                    <a:pt x="573646" y="265430"/>
                  </a:lnTo>
                  <a:lnTo>
                    <a:pt x="574865" y="281724"/>
                  </a:lnTo>
                  <a:lnTo>
                    <a:pt x="589927" y="278218"/>
                  </a:lnTo>
                  <a:lnTo>
                    <a:pt x="602310" y="272046"/>
                  </a:lnTo>
                  <a:lnTo>
                    <a:pt x="612038" y="263283"/>
                  </a:lnTo>
                  <a:lnTo>
                    <a:pt x="619137" y="251993"/>
                  </a:lnTo>
                  <a:close/>
                </a:path>
                <a:path extrusionOk="0" h="408304" w="8199120">
                  <a:moveTo>
                    <a:pt x="697014" y="253822"/>
                  </a:moveTo>
                  <a:lnTo>
                    <a:pt x="690816" y="251523"/>
                  </a:lnTo>
                  <a:lnTo>
                    <a:pt x="682282" y="251523"/>
                  </a:lnTo>
                  <a:lnTo>
                    <a:pt x="679919" y="251523"/>
                  </a:lnTo>
                  <a:lnTo>
                    <a:pt x="669747" y="252234"/>
                  </a:lnTo>
                  <a:lnTo>
                    <a:pt x="665899" y="252234"/>
                  </a:lnTo>
                  <a:lnTo>
                    <a:pt x="664514" y="252171"/>
                  </a:lnTo>
                  <a:lnTo>
                    <a:pt x="663219" y="251993"/>
                  </a:lnTo>
                  <a:lnTo>
                    <a:pt x="663562" y="261035"/>
                  </a:lnTo>
                  <a:lnTo>
                    <a:pt x="663702" y="270192"/>
                  </a:lnTo>
                  <a:lnTo>
                    <a:pt x="665480" y="277685"/>
                  </a:lnTo>
                  <a:lnTo>
                    <a:pt x="670687" y="281724"/>
                  </a:lnTo>
                  <a:lnTo>
                    <a:pt x="669937" y="268173"/>
                  </a:lnTo>
                  <a:lnTo>
                    <a:pt x="675208" y="261454"/>
                  </a:lnTo>
                  <a:lnTo>
                    <a:pt x="685393" y="261454"/>
                  </a:lnTo>
                  <a:lnTo>
                    <a:pt x="689229" y="263232"/>
                  </a:lnTo>
                  <a:lnTo>
                    <a:pt x="692823" y="266738"/>
                  </a:lnTo>
                  <a:lnTo>
                    <a:pt x="697014" y="253822"/>
                  </a:lnTo>
                  <a:close/>
                </a:path>
                <a:path extrusionOk="0" h="408304" w="8199120">
                  <a:moveTo>
                    <a:pt x="700036" y="81457"/>
                  </a:moveTo>
                  <a:lnTo>
                    <a:pt x="685380" y="81457"/>
                  </a:lnTo>
                  <a:lnTo>
                    <a:pt x="685660" y="89065"/>
                  </a:lnTo>
                  <a:lnTo>
                    <a:pt x="679323" y="90449"/>
                  </a:lnTo>
                  <a:lnTo>
                    <a:pt x="678167" y="96545"/>
                  </a:lnTo>
                  <a:lnTo>
                    <a:pt x="680059" y="96494"/>
                  </a:lnTo>
                  <a:lnTo>
                    <a:pt x="689000" y="96494"/>
                  </a:lnTo>
                  <a:lnTo>
                    <a:pt x="694651" y="100241"/>
                  </a:lnTo>
                  <a:lnTo>
                    <a:pt x="700036" y="103695"/>
                  </a:lnTo>
                  <a:lnTo>
                    <a:pt x="700036" y="81457"/>
                  </a:lnTo>
                  <a:close/>
                </a:path>
                <a:path extrusionOk="0" h="408304" w="8199120">
                  <a:moveTo>
                    <a:pt x="720051" y="359054"/>
                  </a:moveTo>
                  <a:lnTo>
                    <a:pt x="717981" y="352323"/>
                  </a:lnTo>
                  <a:lnTo>
                    <a:pt x="707555" y="348322"/>
                  </a:lnTo>
                  <a:lnTo>
                    <a:pt x="704850" y="363232"/>
                  </a:lnTo>
                  <a:lnTo>
                    <a:pt x="707834" y="368211"/>
                  </a:lnTo>
                  <a:lnTo>
                    <a:pt x="711581" y="368211"/>
                  </a:lnTo>
                  <a:lnTo>
                    <a:pt x="716876" y="365404"/>
                  </a:lnTo>
                  <a:lnTo>
                    <a:pt x="720051" y="359054"/>
                  </a:lnTo>
                  <a:close/>
                </a:path>
                <a:path extrusionOk="0" h="408304" w="8199120">
                  <a:moveTo>
                    <a:pt x="722160" y="222377"/>
                  </a:moveTo>
                  <a:lnTo>
                    <a:pt x="713371" y="218274"/>
                  </a:lnTo>
                  <a:lnTo>
                    <a:pt x="701636" y="204304"/>
                  </a:lnTo>
                  <a:lnTo>
                    <a:pt x="692835" y="200139"/>
                  </a:lnTo>
                  <a:lnTo>
                    <a:pt x="693534" y="212420"/>
                  </a:lnTo>
                  <a:lnTo>
                    <a:pt x="692035" y="226847"/>
                  </a:lnTo>
                  <a:lnTo>
                    <a:pt x="692734" y="239064"/>
                  </a:lnTo>
                  <a:lnTo>
                    <a:pt x="700036" y="244729"/>
                  </a:lnTo>
                  <a:lnTo>
                    <a:pt x="702398" y="236004"/>
                  </a:lnTo>
                  <a:lnTo>
                    <a:pt x="709917" y="232384"/>
                  </a:lnTo>
                  <a:lnTo>
                    <a:pt x="718019" y="229362"/>
                  </a:lnTo>
                  <a:lnTo>
                    <a:pt x="722160" y="222377"/>
                  </a:lnTo>
                  <a:close/>
                </a:path>
                <a:path extrusionOk="0" h="408304" w="8199120">
                  <a:moveTo>
                    <a:pt x="810539" y="333476"/>
                  </a:moveTo>
                  <a:lnTo>
                    <a:pt x="807440" y="333654"/>
                  </a:lnTo>
                  <a:lnTo>
                    <a:pt x="794600" y="326910"/>
                  </a:lnTo>
                  <a:lnTo>
                    <a:pt x="789940" y="311937"/>
                  </a:lnTo>
                  <a:lnTo>
                    <a:pt x="785596" y="296659"/>
                  </a:lnTo>
                  <a:lnTo>
                    <a:pt x="773696" y="288988"/>
                  </a:lnTo>
                  <a:lnTo>
                    <a:pt x="774890" y="306895"/>
                  </a:lnTo>
                  <a:lnTo>
                    <a:pt x="769454" y="318096"/>
                  </a:lnTo>
                  <a:lnTo>
                    <a:pt x="751865" y="333476"/>
                  </a:lnTo>
                  <a:lnTo>
                    <a:pt x="758050" y="336435"/>
                  </a:lnTo>
                  <a:lnTo>
                    <a:pt x="762736" y="341007"/>
                  </a:lnTo>
                  <a:lnTo>
                    <a:pt x="765644" y="347395"/>
                  </a:lnTo>
                  <a:lnTo>
                    <a:pt x="766521" y="355828"/>
                  </a:lnTo>
                  <a:lnTo>
                    <a:pt x="780059" y="352005"/>
                  </a:lnTo>
                  <a:lnTo>
                    <a:pt x="788670" y="363207"/>
                  </a:lnTo>
                  <a:lnTo>
                    <a:pt x="796759" y="358394"/>
                  </a:lnTo>
                  <a:lnTo>
                    <a:pt x="804113" y="352818"/>
                  </a:lnTo>
                  <a:lnTo>
                    <a:pt x="809205" y="345008"/>
                  </a:lnTo>
                  <a:lnTo>
                    <a:pt x="810539" y="333476"/>
                  </a:lnTo>
                  <a:close/>
                </a:path>
                <a:path extrusionOk="0" h="408304" w="8199120">
                  <a:moveTo>
                    <a:pt x="944549" y="235254"/>
                  </a:moveTo>
                  <a:lnTo>
                    <a:pt x="941374" y="235254"/>
                  </a:lnTo>
                  <a:lnTo>
                    <a:pt x="939342" y="235254"/>
                  </a:lnTo>
                  <a:lnTo>
                    <a:pt x="935329" y="237858"/>
                  </a:lnTo>
                  <a:lnTo>
                    <a:pt x="925055" y="248196"/>
                  </a:lnTo>
                  <a:lnTo>
                    <a:pt x="919886" y="243243"/>
                  </a:lnTo>
                  <a:lnTo>
                    <a:pt x="921829" y="258356"/>
                  </a:lnTo>
                  <a:lnTo>
                    <a:pt x="923848" y="260781"/>
                  </a:lnTo>
                  <a:lnTo>
                    <a:pt x="930427" y="260781"/>
                  </a:lnTo>
                  <a:lnTo>
                    <a:pt x="935774" y="254406"/>
                  </a:lnTo>
                  <a:lnTo>
                    <a:pt x="942835" y="241642"/>
                  </a:lnTo>
                  <a:lnTo>
                    <a:pt x="944549" y="235254"/>
                  </a:lnTo>
                  <a:close/>
                </a:path>
                <a:path extrusionOk="0" h="408304" w="8199120">
                  <a:moveTo>
                    <a:pt x="965352" y="170522"/>
                  </a:moveTo>
                  <a:lnTo>
                    <a:pt x="943165" y="185394"/>
                  </a:lnTo>
                  <a:lnTo>
                    <a:pt x="943851" y="185407"/>
                  </a:lnTo>
                  <a:lnTo>
                    <a:pt x="951903" y="184340"/>
                  </a:lnTo>
                  <a:lnTo>
                    <a:pt x="957986" y="181317"/>
                  </a:lnTo>
                  <a:lnTo>
                    <a:pt x="962380" y="176618"/>
                  </a:lnTo>
                  <a:lnTo>
                    <a:pt x="965352" y="170522"/>
                  </a:lnTo>
                  <a:close/>
                </a:path>
                <a:path extrusionOk="0" h="408304" w="8199120">
                  <a:moveTo>
                    <a:pt x="1009624" y="222377"/>
                  </a:moveTo>
                  <a:lnTo>
                    <a:pt x="1008024" y="222338"/>
                  </a:lnTo>
                  <a:lnTo>
                    <a:pt x="996416" y="222338"/>
                  </a:lnTo>
                  <a:lnTo>
                    <a:pt x="990536" y="228307"/>
                  </a:lnTo>
                  <a:lnTo>
                    <a:pt x="987501" y="237121"/>
                  </a:lnTo>
                  <a:lnTo>
                    <a:pt x="988555" y="237134"/>
                  </a:lnTo>
                  <a:lnTo>
                    <a:pt x="996416" y="236080"/>
                  </a:lnTo>
                  <a:lnTo>
                    <a:pt x="1002334" y="233083"/>
                  </a:lnTo>
                  <a:lnTo>
                    <a:pt x="1006627" y="228422"/>
                  </a:lnTo>
                  <a:lnTo>
                    <a:pt x="1009624" y="222377"/>
                  </a:lnTo>
                  <a:close/>
                </a:path>
                <a:path extrusionOk="0" h="408304" w="8199120">
                  <a:moveTo>
                    <a:pt x="1105179" y="333476"/>
                  </a:moveTo>
                  <a:lnTo>
                    <a:pt x="1103642" y="333197"/>
                  </a:lnTo>
                  <a:lnTo>
                    <a:pt x="1102245" y="333082"/>
                  </a:lnTo>
                  <a:lnTo>
                    <a:pt x="1100975" y="333082"/>
                  </a:lnTo>
                  <a:lnTo>
                    <a:pt x="1095451" y="333082"/>
                  </a:lnTo>
                  <a:lnTo>
                    <a:pt x="1082471" y="342214"/>
                  </a:lnTo>
                  <a:lnTo>
                    <a:pt x="1074623" y="342214"/>
                  </a:lnTo>
                  <a:lnTo>
                    <a:pt x="1071816" y="341782"/>
                  </a:lnTo>
                  <a:lnTo>
                    <a:pt x="1068400" y="340728"/>
                  </a:lnTo>
                  <a:lnTo>
                    <a:pt x="1071257" y="352818"/>
                  </a:lnTo>
                  <a:lnTo>
                    <a:pt x="1081049" y="357924"/>
                  </a:lnTo>
                  <a:lnTo>
                    <a:pt x="1093711" y="360045"/>
                  </a:lnTo>
                  <a:lnTo>
                    <a:pt x="1105179" y="363207"/>
                  </a:lnTo>
                  <a:lnTo>
                    <a:pt x="1105179" y="333476"/>
                  </a:lnTo>
                  <a:close/>
                </a:path>
                <a:path extrusionOk="0" h="408304" w="8199120">
                  <a:moveTo>
                    <a:pt x="1120127" y="148297"/>
                  </a:moveTo>
                  <a:lnTo>
                    <a:pt x="1114158" y="147218"/>
                  </a:lnTo>
                  <a:lnTo>
                    <a:pt x="1109446" y="146773"/>
                  </a:lnTo>
                  <a:lnTo>
                    <a:pt x="1105801" y="146773"/>
                  </a:lnTo>
                  <a:lnTo>
                    <a:pt x="1097178" y="146773"/>
                  </a:lnTo>
                  <a:lnTo>
                    <a:pt x="1094473" y="149250"/>
                  </a:lnTo>
                  <a:lnTo>
                    <a:pt x="1095959" y="154203"/>
                  </a:lnTo>
                  <a:lnTo>
                    <a:pt x="1100137" y="156692"/>
                  </a:lnTo>
                  <a:lnTo>
                    <a:pt x="1110056" y="156692"/>
                  </a:lnTo>
                  <a:lnTo>
                    <a:pt x="1115669" y="154546"/>
                  </a:lnTo>
                  <a:lnTo>
                    <a:pt x="1120127" y="148297"/>
                  </a:lnTo>
                  <a:close/>
                </a:path>
                <a:path extrusionOk="0" h="408304" w="8199120">
                  <a:moveTo>
                    <a:pt x="1134795" y="274231"/>
                  </a:moveTo>
                  <a:lnTo>
                    <a:pt x="1132027" y="262089"/>
                  </a:lnTo>
                  <a:lnTo>
                    <a:pt x="1123721" y="255638"/>
                  </a:lnTo>
                  <a:lnTo>
                    <a:pt x="1111745" y="252920"/>
                  </a:lnTo>
                  <a:lnTo>
                    <a:pt x="1097978" y="251993"/>
                  </a:lnTo>
                  <a:lnTo>
                    <a:pt x="1100010" y="264718"/>
                  </a:lnTo>
                  <a:lnTo>
                    <a:pt x="1111859" y="267652"/>
                  </a:lnTo>
                  <a:lnTo>
                    <a:pt x="1125982" y="268312"/>
                  </a:lnTo>
                  <a:lnTo>
                    <a:pt x="1134795" y="274231"/>
                  </a:lnTo>
                  <a:close/>
                </a:path>
                <a:path extrusionOk="0" h="408304" w="8199120">
                  <a:moveTo>
                    <a:pt x="1164158" y="29718"/>
                  </a:moveTo>
                  <a:lnTo>
                    <a:pt x="1156436" y="28333"/>
                  </a:lnTo>
                  <a:lnTo>
                    <a:pt x="1146949" y="25285"/>
                  </a:lnTo>
                  <a:lnTo>
                    <a:pt x="1136777" y="22237"/>
                  </a:lnTo>
                  <a:lnTo>
                    <a:pt x="1126959" y="20853"/>
                  </a:lnTo>
                  <a:lnTo>
                    <a:pt x="1120775" y="20853"/>
                  </a:lnTo>
                  <a:lnTo>
                    <a:pt x="1115529" y="23075"/>
                  </a:lnTo>
                  <a:lnTo>
                    <a:pt x="1112647" y="29718"/>
                  </a:lnTo>
                  <a:lnTo>
                    <a:pt x="1115872" y="28346"/>
                  </a:lnTo>
                  <a:lnTo>
                    <a:pt x="1118997" y="27787"/>
                  </a:lnTo>
                  <a:lnTo>
                    <a:pt x="1128369" y="27787"/>
                  </a:lnTo>
                  <a:lnTo>
                    <a:pt x="1134262" y="30251"/>
                  </a:lnTo>
                  <a:lnTo>
                    <a:pt x="1144981" y="35191"/>
                  </a:lnTo>
                  <a:lnTo>
                    <a:pt x="1149819" y="37655"/>
                  </a:lnTo>
                  <a:lnTo>
                    <a:pt x="1157922" y="37655"/>
                  </a:lnTo>
                  <a:lnTo>
                    <a:pt x="1161300" y="35623"/>
                  </a:lnTo>
                  <a:lnTo>
                    <a:pt x="1164158" y="29718"/>
                  </a:lnTo>
                  <a:close/>
                </a:path>
                <a:path extrusionOk="0" h="408304" w="8199120">
                  <a:moveTo>
                    <a:pt x="1311478" y="126047"/>
                  </a:moveTo>
                  <a:lnTo>
                    <a:pt x="1307757" y="123532"/>
                  </a:lnTo>
                  <a:lnTo>
                    <a:pt x="1301483" y="120650"/>
                  </a:lnTo>
                  <a:lnTo>
                    <a:pt x="1293863" y="118287"/>
                  </a:lnTo>
                  <a:lnTo>
                    <a:pt x="1286154" y="117297"/>
                  </a:lnTo>
                  <a:lnTo>
                    <a:pt x="1280210" y="117297"/>
                  </a:lnTo>
                  <a:lnTo>
                    <a:pt x="1275372" y="119519"/>
                  </a:lnTo>
                  <a:lnTo>
                    <a:pt x="1274597" y="126047"/>
                  </a:lnTo>
                  <a:lnTo>
                    <a:pt x="1280248" y="130441"/>
                  </a:lnTo>
                  <a:lnTo>
                    <a:pt x="1286598" y="134924"/>
                  </a:lnTo>
                  <a:lnTo>
                    <a:pt x="1293190" y="138417"/>
                  </a:lnTo>
                  <a:lnTo>
                    <a:pt x="1299540" y="139814"/>
                  </a:lnTo>
                  <a:lnTo>
                    <a:pt x="1304772" y="139814"/>
                  </a:lnTo>
                  <a:lnTo>
                    <a:pt x="1309204" y="136271"/>
                  </a:lnTo>
                  <a:lnTo>
                    <a:pt x="1311478" y="126047"/>
                  </a:lnTo>
                  <a:close/>
                </a:path>
                <a:path extrusionOk="0" h="408304" w="8199120">
                  <a:moveTo>
                    <a:pt x="1407312" y="355815"/>
                  </a:moveTo>
                  <a:lnTo>
                    <a:pt x="1391767" y="356806"/>
                  </a:lnTo>
                  <a:lnTo>
                    <a:pt x="1379042" y="360641"/>
                  </a:lnTo>
                  <a:lnTo>
                    <a:pt x="1371244" y="369481"/>
                  </a:lnTo>
                  <a:lnTo>
                    <a:pt x="1370495" y="385432"/>
                  </a:lnTo>
                  <a:lnTo>
                    <a:pt x="1383995" y="382257"/>
                  </a:lnTo>
                  <a:lnTo>
                    <a:pt x="1393405" y="375031"/>
                  </a:lnTo>
                  <a:lnTo>
                    <a:pt x="1400556" y="365594"/>
                  </a:lnTo>
                  <a:lnTo>
                    <a:pt x="1407312" y="355815"/>
                  </a:lnTo>
                  <a:close/>
                </a:path>
                <a:path extrusionOk="0" h="408304" w="8199120">
                  <a:moveTo>
                    <a:pt x="1451622" y="348322"/>
                  </a:moveTo>
                  <a:lnTo>
                    <a:pt x="1444472" y="344462"/>
                  </a:lnTo>
                  <a:lnTo>
                    <a:pt x="1439049" y="343001"/>
                  </a:lnTo>
                  <a:lnTo>
                    <a:pt x="1435138" y="343001"/>
                  </a:lnTo>
                  <a:lnTo>
                    <a:pt x="1429219" y="343001"/>
                  </a:lnTo>
                  <a:lnTo>
                    <a:pt x="1426768" y="346341"/>
                  </a:lnTo>
                  <a:lnTo>
                    <a:pt x="1427441" y="353021"/>
                  </a:lnTo>
                  <a:lnTo>
                    <a:pt x="1430540" y="356362"/>
                  </a:lnTo>
                  <a:lnTo>
                    <a:pt x="1439824" y="356362"/>
                  </a:lnTo>
                  <a:lnTo>
                    <a:pt x="1445247" y="354241"/>
                  </a:lnTo>
                  <a:lnTo>
                    <a:pt x="1451622" y="348322"/>
                  </a:lnTo>
                  <a:close/>
                </a:path>
                <a:path extrusionOk="0" h="408304" w="8199120">
                  <a:moveTo>
                    <a:pt x="1516037" y="301040"/>
                  </a:moveTo>
                  <a:lnTo>
                    <a:pt x="1510258" y="296468"/>
                  </a:lnTo>
                  <a:lnTo>
                    <a:pt x="1507959" y="302831"/>
                  </a:lnTo>
                  <a:lnTo>
                    <a:pt x="1505000" y="308813"/>
                  </a:lnTo>
                  <a:lnTo>
                    <a:pt x="1504670" y="314210"/>
                  </a:lnTo>
                  <a:lnTo>
                    <a:pt x="1510258" y="318820"/>
                  </a:lnTo>
                  <a:lnTo>
                    <a:pt x="1512633" y="312318"/>
                  </a:lnTo>
                  <a:lnTo>
                    <a:pt x="1515694" y="306362"/>
                  </a:lnTo>
                  <a:lnTo>
                    <a:pt x="1516037" y="301040"/>
                  </a:lnTo>
                  <a:close/>
                </a:path>
                <a:path extrusionOk="0" h="408304" w="8199120">
                  <a:moveTo>
                    <a:pt x="1532458" y="37211"/>
                  </a:moveTo>
                  <a:lnTo>
                    <a:pt x="1517764" y="37211"/>
                  </a:lnTo>
                  <a:lnTo>
                    <a:pt x="1517764" y="52070"/>
                  </a:lnTo>
                  <a:lnTo>
                    <a:pt x="1532458" y="52070"/>
                  </a:lnTo>
                  <a:lnTo>
                    <a:pt x="1532458" y="37211"/>
                  </a:lnTo>
                  <a:close/>
                </a:path>
                <a:path extrusionOk="0" h="408304" w="8199120">
                  <a:moveTo>
                    <a:pt x="1569262" y="214884"/>
                  </a:moveTo>
                  <a:lnTo>
                    <a:pt x="1554607" y="214884"/>
                  </a:lnTo>
                  <a:lnTo>
                    <a:pt x="1554607" y="229628"/>
                  </a:lnTo>
                  <a:lnTo>
                    <a:pt x="1569262" y="229628"/>
                  </a:lnTo>
                  <a:lnTo>
                    <a:pt x="1569262" y="214884"/>
                  </a:lnTo>
                  <a:close/>
                </a:path>
                <a:path extrusionOk="0" h="408304" w="8199120">
                  <a:moveTo>
                    <a:pt x="2011210" y="81445"/>
                  </a:moveTo>
                  <a:lnTo>
                    <a:pt x="2010524" y="81445"/>
                  </a:lnTo>
                  <a:lnTo>
                    <a:pt x="2002510" y="82524"/>
                  </a:lnTo>
                  <a:lnTo>
                    <a:pt x="1996503" y="85559"/>
                  </a:lnTo>
                  <a:lnTo>
                    <a:pt x="1992134" y="90322"/>
                  </a:lnTo>
                  <a:lnTo>
                    <a:pt x="1989048" y="96545"/>
                  </a:lnTo>
                  <a:lnTo>
                    <a:pt x="1990077" y="96558"/>
                  </a:lnTo>
                  <a:lnTo>
                    <a:pt x="1998052" y="95478"/>
                  </a:lnTo>
                  <a:lnTo>
                    <a:pt x="2004047" y="92405"/>
                  </a:lnTo>
                  <a:lnTo>
                    <a:pt x="2008339" y="87642"/>
                  </a:lnTo>
                  <a:lnTo>
                    <a:pt x="2011210" y="81445"/>
                  </a:lnTo>
                  <a:close/>
                </a:path>
                <a:path extrusionOk="0" h="408304" w="8199120">
                  <a:moveTo>
                    <a:pt x="2114524" y="118440"/>
                  </a:moveTo>
                  <a:lnTo>
                    <a:pt x="2108682" y="117398"/>
                  </a:lnTo>
                  <a:lnTo>
                    <a:pt x="2104047" y="116967"/>
                  </a:lnTo>
                  <a:lnTo>
                    <a:pt x="2100427" y="116967"/>
                  </a:lnTo>
                  <a:lnTo>
                    <a:pt x="2091690" y="116967"/>
                  </a:lnTo>
                  <a:lnTo>
                    <a:pt x="2088921" y="119481"/>
                  </a:lnTo>
                  <a:lnTo>
                    <a:pt x="2090305" y="124498"/>
                  </a:lnTo>
                  <a:lnTo>
                    <a:pt x="2094458" y="127012"/>
                  </a:lnTo>
                  <a:lnTo>
                    <a:pt x="2104390" y="127012"/>
                  </a:lnTo>
                  <a:lnTo>
                    <a:pt x="2110041" y="124828"/>
                  </a:lnTo>
                  <a:lnTo>
                    <a:pt x="2114524" y="118440"/>
                  </a:lnTo>
                  <a:close/>
                </a:path>
                <a:path extrusionOk="0" h="408304" w="8199120">
                  <a:moveTo>
                    <a:pt x="2158568" y="66700"/>
                  </a:moveTo>
                  <a:lnTo>
                    <a:pt x="2143874" y="66700"/>
                  </a:lnTo>
                  <a:lnTo>
                    <a:pt x="2143874" y="74307"/>
                  </a:lnTo>
                  <a:lnTo>
                    <a:pt x="2138146" y="75692"/>
                  </a:lnTo>
                  <a:lnTo>
                    <a:pt x="2136419" y="81445"/>
                  </a:lnTo>
                  <a:lnTo>
                    <a:pt x="2145207" y="81165"/>
                  </a:lnTo>
                  <a:lnTo>
                    <a:pt x="2153081" y="79870"/>
                  </a:lnTo>
                  <a:lnTo>
                    <a:pt x="2158174" y="75692"/>
                  </a:lnTo>
                  <a:lnTo>
                    <a:pt x="2158568" y="66700"/>
                  </a:lnTo>
                  <a:close/>
                </a:path>
                <a:path extrusionOk="0" h="408304" w="8199120">
                  <a:moveTo>
                    <a:pt x="2210066" y="207619"/>
                  </a:moveTo>
                  <a:lnTo>
                    <a:pt x="2204047" y="206527"/>
                  </a:lnTo>
                  <a:lnTo>
                    <a:pt x="2199309" y="206070"/>
                  </a:lnTo>
                  <a:lnTo>
                    <a:pt x="2195639" y="206070"/>
                  </a:lnTo>
                  <a:lnTo>
                    <a:pt x="2187067" y="206070"/>
                  </a:lnTo>
                  <a:lnTo>
                    <a:pt x="2184400" y="208559"/>
                  </a:lnTo>
                  <a:lnTo>
                    <a:pt x="2185911" y="213512"/>
                  </a:lnTo>
                  <a:lnTo>
                    <a:pt x="2190102" y="216001"/>
                  </a:lnTo>
                  <a:lnTo>
                    <a:pt x="2200021" y="216001"/>
                  </a:lnTo>
                  <a:lnTo>
                    <a:pt x="2205609" y="213868"/>
                  </a:lnTo>
                  <a:lnTo>
                    <a:pt x="2210066" y="207619"/>
                  </a:lnTo>
                  <a:close/>
                </a:path>
                <a:path extrusionOk="0" h="408304" w="8199120">
                  <a:moveTo>
                    <a:pt x="2226018" y="331863"/>
                  </a:moveTo>
                  <a:lnTo>
                    <a:pt x="2224976" y="326085"/>
                  </a:lnTo>
                  <a:lnTo>
                    <a:pt x="2221865" y="326148"/>
                  </a:lnTo>
                  <a:lnTo>
                    <a:pt x="2213775" y="325704"/>
                  </a:lnTo>
                  <a:lnTo>
                    <a:pt x="2206637" y="324358"/>
                  </a:lnTo>
                  <a:lnTo>
                    <a:pt x="2200516" y="322072"/>
                  </a:lnTo>
                  <a:lnTo>
                    <a:pt x="2195423" y="318820"/>
                  </a:lnTo>
                  <a:lnTo>
                    <a:pt x="2193429" y="326148"/>
                  </a:lnTo>
                  <a:lnTo>
                    <a:pt x="2196185" y="331216"/>
                  </a:lnTo>
                  <a:lnTo>
                    <a:pt x="2202091" y="334162"/>
                  </a:lnTo>
                  <a:lnTo>
                    <a:pt x="2209546" y="335114"/>
                  </a:lnTo>
                  <a:lnTo>
                    <a:pt x="2217839" y="335114"/>
                  </a:lnTo>
                  <a:lnTo>
                    <a:pt x="2226018" y="331863"/>
                  </a:lnTo>
                  <a:close/>
                </a:path>
                <a:path extrusionOk="0" h="408304" w="8199120">
                  <a:moveTo>
                    <a:pt x="3219462" y="214884"/>
                  </a:moveTo>
                  <a:lnTo>
                    <a:pt x="3204540" y="214884"/>
                  </a:lnTo>
                  <a:lnTo>
                    <a:pt x="3204540" y="229628"/>
                  </a:lnTo>
                  <a:lnTo>
                    <a:pt x="3219462" y="229628"/>
                  </a:lnTo>
                  <a:lnTo>
                    <a:pt x="3219462" y="214884"/>
                  </a:lnTo>
                  <a:close/>
                </a:path>
                <a:path extrusionOk="0" h="408304" w="8199120">
                  <a:moveTo>
                    <a:pt x="3248812" y="163144"/>
                  </a:moveTo>
                  <a:lnTo>
                    <a:pt x="3237280" y="156578"/>
                  </a:lnTo>
                  <a:lnTo>
                    <a:pt x="3229241" y="146596"/>
                  </a:lnTo>
                  <a:lnTo>
                    <a:pt x="3220402" y="137477"/>
                  </a:lnTo>
                  <a:lnTo>
                    <a:pt x="3206483" y="133489"/>
                  </a:lnTo>
                  <a:lnTo>
                    <a:pt x="3204540" y="133540"/>
                  </a:lnTo>
                  <a:lnTo>
                    <a:pt x="3207562" y="145694"/>
                  </a:lnTo>
                  <a:lnTo>
                    <a:pt x="3214941" y="157480"/>
                  </a:lnTo>
                  <a:lnTo>
                    <a:pt x="3225012" y="166395"/>
                  </a:lnTo>
                  <a:lnTo>
                    <a:pt x="3236125" y="169926"/>
                  </a:lnTo>
                  <a:lnTo>
                    <a:pt x="3240684" y="169926"/>
                  </a:lnTo>
                  <a:lnTo>
                    <a:pt x="3245078" y="167919"/>
                  </a:lnTo>
                  <a:lnTo>
                    <a:pt x="3248812" y="163144"/>
                  </a:lnTo>
                  <a:close/>
                </a:path>
                <a:path extrusionOk="0" h="408304" w="8199120">
                  <a:moveTo>
                    <a:pt x="3337153" y="318820"/>
                  </a:moveTo>
                  <a:lnTo>
                    <a:pt x="3331972" y="316611"/>
                  </a:lnTo>
                  <a:lnTo>
                    <a:pt x="3329267" y="311924"/>
                  </a:lnTo>
                  <a:lnTo>
                    <a:pt x="3326828" y="306920"/>
                  </a:lnTo>
                  <a:lnTo>
                    <a:pt x="3322472" y="303733"/>
                  </a:lnTo>
                  <a:lnTo>
                    <a:pt x="3316414" y="313016"/>
                  </a:lnTo>
                  <a:lnTo>
                    <a:pt x="3305086" y="321538"/>
                  </a:lnTo>
                  <a:lnTo>
                    <a:pt x="3298787" y="330403"/>
                  </a:lnTo>
                  <a:lnTo>
                    <a:pt x="3307778" y="340728"/>
                  </a:lnTo>
                  <a:lnTo>
                    <a:pt x="3312934" y="333082"/>
                  </a:lnTo>
                  <a:lnTo>
                    <a:pt x="3331984" y="326453"/>
                  </a:lnTo>
                  <a:lnTo>
                    <a:pt x="3337153" y="318820"/>
                  </a:lnTo>
                  <a:close/>
                </a:path>
                <a:path extrusionOk="0" h="408304" w="8199120">
                  <a:moveTo>
                    <a:pt x="3484499" y="274243"/>
                  </a:moveTo>
                  <a:lnTo>
                    <a:pt x="3475875" y="273926"/>
                  </a:lnTo>
                  <a:lnTo>
                    <a:pt x="3474580" y="266471"/>
                  </a:lnTo>
                  <a:lnTo>
                    <a:pt x="3465538" y="266471"/>
                  </a:lnTo>
                  <a:lnTo>
                    <a:pt x="3464572" y="266471"/>
                  </a:lnTo>
                  <a:lnTo>
                    <a:pt x="3463506" y="266560"/>
                  </a:lnTo>
                  <a:lnTo>
                    <a:pt x="3462337" y="266750"/>
                  </a:lnTo>
                  <a:lnTo>
                    <a:pt x="3462337" y="288988"/>
                  </a:lnTo>
                  <a:lnTo>
                    <a:pt x="3477298" y="288988"/>
                  </a:lnTo>
                  <a:lnTo>
                    <a:pt x="3477298" y="281724"/>
                  </a:lnTo>
                  <a:lnTo>
                    <a:pt x="3483025" y="280225"/>
                  </a:lnTo>
                  <a:lnTo>
                    <a:pt x="3484499" y="274243"/>
                  </a:lnTo>
                  <a:close/>
                </a:path>
                <a:path extrusionOk="0" h="408304" w="8199120">
                  <a:moveTo>
                    <a:pt x="3514115" y="170522"/>
                  </a:moveTo>
                  <a:lnTo>
                    <a:pt x="3511448" y="170116"/>
                  </a:lnTo>
                  <a:lnTo>
                    <a:pt x="3508997" y="169926"/>
                  </a:lnTo>
                  <a:lnTo>
                    <a:pt x="3506736" y="169926"/>
                  </a:lnTo>
                  <a:lnTo>
                    <a:pt x="3495560" y="171894"/>
                  </a:lnTo>
                  <a:lnTo>
                    <a:pt x="3487623" y="177076"/>
                  </a:lnTo>
                  <a:lnTo>
                    <a:pt x="3481882" y="184365"/>
                  </a:lnTo>
                  <a:lnTo>
                    <a:pt x="3477298" y="192646"/>
                  </a:lnTo>
                  <a:lnTo>
                    <a:pt x="3481222" y="196596"/>
                  </a:lnTo>
                  <a:lnTo>
                    <a:pt x="3483991" y="197942"/>
                  </a:lnTo>
                  <a:lnTo>
                    <a:pt x="3489109" y="197942"/>
                  </a:lnTo>
                  <a:lnTo>
                    <a:pt x="3491446" y="196443"/>
                  </a:lnTo>
                  <a:lnTo>
                    <a:pt x="3497592" y="193446"/>
                  </a:lnTo>
                  <a:lnTo>
                    <a:pt x="3501415" y="191960"/>
                  </a:lnTo>
                  <a:lnTo>
                    <a:pt x="3509137" y="191960"/>
                  </a:lnTo>
                  <a:lnTo>
                    <a:pt x="3511473" y="192163"/>
                  </a:lnTo>
                  <a:lnTo>
                    <a:pt x="3514115" y="192646"/>
                  </a:lnTo>
                  <a:lnTo>
                    <a:pt x="3514115" y="170522"/>
                  </a:lnTo>
                  <a:close/>
                </a:path>
                <a:path extrusionOk="0" h="408304" w="8199120">
                  <a:moveTo>
                    <a:pt x="3698278" y="29730"/>
                  </a:moveTo>
                  <a:lnTo>
                    <a:pt x="3693452" y="25323"/>
                  </a:lnTo>
                  <a:lnTo>
                    <a:pt x="3689667" y="23685"/>
                  </a:lnTo>
                  <a:lnTo>
                    <a:pt x="3686848" y="23685"/>
                  </a:lnTo>
                  <a:lnTo>
                    <a:pt x="3682657" y="23685"/>
                  </a:lnTo>
                  <a:lnTo>
                    <a:pt x="3680625" y="27317"/>
                  </a:lnTo>
                  <a:lnTo>
                    <a:pt x="3680510" y="34556"/>
                  </a:lnTo>
                  <a:lnTo>
                    <a:pt x="3682428" y="38188"/>
                  </a:lnTo>
                  <a:lnTo>
                    <a:pt x="3689108" y="38188"/>
                  </a:lnTo>
                  <a:lnTo>
                    <a:pt x="3693172" y="35953"/>
                  </a:lnTo>
                  <a:lnTo>
                    <a:pt x="3698278" y="29730"/>
                  </a:lnTo>
                  <a:close/>
                </a:path>
                <a:path extrusionOk="0" h="408304" w="8199120">
                  <a:moveTo>
                    <a:pt x="3736911" y="20967"/>
                  </a:moveTo>
                  <a:lnTo>
                    <a:pt x="3734562" y="14795"/>
                  </a:lnTo>
                  <a:lnTo>
                    <a:pt x="3729202" y="14795"/>
                  </a:lnTo>
                  <a:lnTo>
                    <a:pt x="3728694" y="14795"/>
                  </a:lnTo>
                  <a:lnTo>
                    <a:pt x="3728161" y="14846"/>
                  </a:lnTo>
                  <a:lnTo>
                    <a:pt x="3727589" y="14973"/>
                  </a:lnTo>
                  <a:lnTo>
                    <a:pt x="3727107" y="19037"/>
                  </a:lnTo>
                  <a:lnTo>
                    <a:pt x="3726611" y="22656"/>
                  </a:lnTo>
                  <a:lnTo>
                    <a:pt x="3721493" y="22656"/>
                  </a:lnTo>
                  <a:lnTo>
                    <a:pt x="3720820" y="22593"/>
                  </a:lnTo>
                  <a:lnTo>
                    <a:pt x="3720071" y="22466"/>
                  </a:lnTo>
                  <a:lnTo>
                    <a:pt x="3720071" y="37223"/>
                  </a:lnTo>
                  <a:lnTo>
                    <a:pt x="3722598" y="38811"/>
                  </a:lnTo>
                  <a:lnTo>
                    <a:pt x="3724846" y="39497"/>
                  </a:lnTo>
                  <a:lnTo>
                    <a:pt x="3732695" y="39497"/>
                  </a:lnTo>
                  <a:lnTo>
                    <a:pt x="3735984" y="33324"/>
                  </a:lnTo>
                  <a:lnTo>
                    <a:pt x="3736911" y="20967"/>
                  </a:lnTo>
                  <a:close/>
                </a:path>
                <a:path extrusionOk="0" h="408304" w="8199120">
                  <a:moveTo>
                    <a:pt x="3764407" y="170522"/>
                  </a:moveTo>
                  <a:lnTo>
                    <a:pt x="3757968" y="167728"/>
                  </a:lnTo>
                  <a:lnTo>
                    <a:pt x="3753154" y="163296"/>
                  </a:lnTo>
                  <a:lnTo>
                    <a:pt x="3748430" y="158724"/>
                  </a:lnTo>
                  <a:lnTo>
                    <a:pt x="3742283" y="155536"/>
                  </a:lnTo>
                  <a:lnTo>
                    <a:pt x="3732238" y="168363"/>
                  </a:lnTo>
                  <a:lnTo>
                    <a:pt x="3730383" y="183451"/>
                  </a:lnTo>
                  <a:lnTo>
                    <a:pt x="3736340" y="197599"/>
                  </a:lnTo>
                  <a:lnTo>
                    <a:pt x="3749776" y="207632"/>
                  </a:lnTo>
                  <a:lnTo>
                    <a:pt x="3753548" y="198437"/>
                  </a:lnTo>
                  <a:lnTo>
                    <a:pt x="3758692" y="190639"/>
                  </a:lnTo>
                  <a:lnTo>
                    <a:pt x="3763035" y="182054"/>
                  </a:lnTo>
                  <a:lnTo>
                    <a:pt x="3764407" y="170522"/>
                  </a:lnTo>
                  <a:close/>
                </a:path>
                <a:path extrusionOk="0" h="408304" w="8199120">
                  <a:moveTo>
                    <a:pt x="3873042" y="287845"/>
                  </a:moveTo>
                  <a:lnTo>
                    <a:pt x="3871620" y="284314"/>
                  </a:lnTo>
                  <a:lnTo>
                    <a:pt x="3868661" y="283222"/>
                  </a:lnTo>
                  <a:lnTo>
                    <a:pt x="3863898" y="284962"/>
                  </a:lnTo>
                  <a:lnTo>
                    <a:pt x="3860508" y="289598"/>
                  </a:lnTo>
                  <a:lnTo>
                    <a:pt x="3860876" y="296164"/>
                  </a:lnTo>
                  <a:lnTo>
                    <a:pt x="3867429" y="303733"/>
                  </a:lnTo>
                  <a:lnTo>
                    <a:pt x="3871963" y="294195"/>
                  </a:lnTo>
                  <a:lnTo>
                    <a:pt x="3873042" y="287845"/>
                  </a:lnTo>
                  <a:close/>
                </a:path>
                <a:path extrusionOk="0" h="408304" w="8199120">
                  <a:moveTo>
                    <a:pt x="3882402" y="363194"/>
                  </a:moveTo>
                  <a:lnTo>
                    <a:pt x="3860241" y="377812"/>
                  </a:lnTo>
                  <a:lnTo>
                    <a:pt x="3861892" y="377850"/>
                  </a:lnTo>
                  <a:lnTo>
                    <a:pt x="3873449" y="377850"/>
                  </a:lnTo>
                  <a:lnTo>
                    <a:pt x="3879100" y="371894"/>
                  </a:lnTo>
                  <a:lnTo>
                    <a:pt x="3882402" y="363194"/>
                  </a:lnTo>
                  <a:close/>
                </a:path>
                <a:path extrusionOk="0" h="408304" w="8199120">
                  <a:moveTo>
                    <a:pt x="3897058" y="29718"/>
                  </a:moveTo>
                  <a:lnTo>
                    <a:pt x="3896690" y="20764"/>
                  </a:lnTo>
                  <a:lnTo>
                    <a:pt x="3896576" y="11671"/>
                  </a:lnTo>
                  <a:lnTo>
                    <a:pt x="3894823" y="4203"/>
                  </a:lnTo>
                  <a:lnTo>
                    <a:pt x="3889603" y="101"/>
                  </a:lnTo>
                  <a:lnTo>
                    <a:pt x="3884574" y="9918"/>
                  </a:lnTo>
                  <a:lnTo>
                    <a:pt x="3874833" y="14947"/>
                  </a:lnTo>
                  <a:lnTo>
                    <a:pt x="3866921" y="21818"/>
                  </a:lnTo>
                  <a:lnTo>
                    <a:pt x="3867416" y="37211"/>
                  </a:lnTo>
                  <a:lnTo>
                    <a:pt x="3869563" y="37414"/>
                  </a:lnTo>
                  <a:lnTo>
                    <a:pt x="3875951" y="37414"/>
                  </a:lnTo>
                  <a:lnTo>
                    <a:pt x="3889972" y="29654"/>
                  </a:lnTo>
                  <a:lnTo>
                    <a:pt x="3897058" y="29718"/>
                  </a:lnTo>
                  <a:close/>
                </a:path>
                <a:path extrusionOk="0" h="408304" w="8199120">
                  <a:moveTo>
                    <a:pt x="3919258" y="385432"/>
                  </a:moveTo>
                  <a:lnTo>
                    <a:pt x="3917759" y="373875"/>
                  </a:lnTo>
                  <a:lnTo>
                    <a:pt x="3912578" y="366052"/>
                  </a:lnTo>
                  <a:lnTo>
                    <a:pt x="3905186" y="360514"/>
                  </a:lnTo>
                  <a:lnTo>
                    <a:pt x="3897071" y="355815"/>
                  </a:lnTo>
                  <a:lnTo>
                    <a:pt x="3898366" y="367360"/>
                  </a:lnTo>
                  <a:lnTo>
                    <a:pt x="3903497" y="375158"/>
                  </a:lnTo>
                  <a:lnTo>
                    <a:pt x="3910965" y="380695"/>
                  </a:lnTo>
                  <a:lnTo>
                    <a:pt x="3919258" y="385432"/>
                  </a:lnTo>
                  <a:close/>
                </a:path>
                <a:path extrusionOk="0" h="408304" w="8199120">
                  <a:moveTo>
                    <a:pt x="3942638" y="190030"/>
                  </a:moveTo>
                  <a:lnTo>
                    <a:pt x="3939400" y="183603"/>
                  </a:lnTo>
                  <a:lnTo>
                    <a:pt x="3932923" y="183603"/>
                  </a:lnTo>
                  <a:lnTo>
                    <a:pt x="3931031" y="183603"/>
                  </a:lnTo>
                  <a:lnTo>
                    <a:pt x="3928872" y="184150"/>
                  </a:lnTo>
                  <a:lnTo>
                    <a:pt x="3926421" y="185407"/>
                  </a:lnTo>
                  <a:lnTo>
                    <a:pt x="3926421" y="207632"/>
                  </a:lnTo>
                  <a:lnTo>
                    <a:pt x="3928795" y="208813"/>
                  </a:lnTo>
                  <a:lnTo>
                    <a:pt x="3930916" y="209334"/>
                  </a:lnTo>
                  <a:lnTo>
                    <a:pt x="3939298" y="209334"/>
                  </a:lnTo>
                  <a:lnTo>
                    <a:pt x="3942575" y="202907"/>
                  </a:lnTo>
                  <a:lnTo>
                    <a:pt x="3942638" y="190030"/>
                  </a:lnTo>
                  <a:close/>
                </a:path>
                <a:path extrusionOk="0" h="408304" w="8199120">
                  <a:moveTo>
                    <a:pt x="4059047" y="318820"/>
                  </a:moveTo>
                  <a:lnTo>
                    <a:pt x="4056862" y="318249"/>
                  </a:lnTo>
                  <a:lnTo>
                    <a:pt x="4054995" y="317995"/>
                  </a:lnTo>
                  <a:lnTo>
                    <a:pt x="4053370" y="317995"/>
                  </a:lnTo>
                  <a:lnTo>
                    <a:pt x="4046245" y="320713"/>
                  </a:lnTo>
                  <a:lnTo>
                    <a:pt x="4042829" y="327164"/>
                  </a:lnTo>
                  <a:lnTo>
                    <a:pt x="4040568" y="334695"/>
                  </a:lnTo>
                  <a:lnTo>
                    <a:pt x="4036936" y="340728"/>
                  </a:lnTo>
                  <a:lnTo>
                    <a:pt x="4039158" y="341325"/>
                  </a:lnTo>
                  <a:lnTo>
                    <a:pt x="4041063" y="341591"/>
                  </a:lnTo>
                  <a:lnTo>
                    <a:pt x="4042702" y="341591"/>
                  </a:lnTo>
                  <a:lnTo>
                    <a:pt x="4049712" y="338861"/>
                  </a:lnTo>
                  <a:lnTo>
                    <a:pt x="4053052" y="332422"/>
                  </a:lnTo>
                  <a:lnTo>
                    <a:pt x="4055300" y="324878"/>
                  </a:lnTo>
                  <a:lnTo>
                    <a:pt x="4059047" y="318820"/>
                  </a:lnTo>
                  <a:close/>
                </a:path>
                <a:path extrusionOk="0" h="408304" w="8199120">
                  <a:moveTo>
                    <a:pt x="4059047" y="101"/>
                  </a:moveTo>
                  <a:lnTo>
                    <a:pt x="4057231" y="0"/>
                  </a:lnTo>
                  <a:lnTo>
                    <a:pt x="4056367" y="0"/>
                  </a:lnTo>
                  <a:lnTo>
                    <a:pt x="4046207" y="2044"/>
                  </a:lnTo>
                  <a:lnTo>
                    <a:pt x="4039222" y="7327"/>
                  </a:lnTo>
                  <a:lnTo>
                    <a:pt x="4034129" y="14566"/>
                  </a:lnTo>
                  <a:lnTo>
                    <a:pt x="4029722" y="22453"/>
                  </a:lnTo>
                  <a:lnTo>
                    <a:pt x="4059047" y="22453"/>
                  </a:lnTo>
                  <a:lnTo>
                    <a:pt x="4059047" y="101"/>
                  </a:lnTo>
                  <a:close/>
                </a:path>
                <a:path extrusionOk="0" h="408304" w="8199120">
                  <a:moveTo>
                    <a:pt x="4110545" y="259473"/>
                  </a:moveTo>
                  <a:lnTo>
                    <a:pt x="4098493" y="262089"/>
                  </a:lnTo>
                  <a:lnTo>
                    <a:pt x="4089349" y="267665"/>
                  </a:lnTo>
                  <a:lnTo>
                    <a:pt x="4081602" y="274726"/>
                  </a:lnTo>
                  <a:lnTo>
                    <a:pt x="4073728" y="281724"/>
                  </a:lnTo>
                  <a:lnTo>
                    <a:pt x="4077195" y="285216"/>
                  </a:lnTo>
                  <a:lnTo>
                    <a:pt x="4080510" y="286677"/>
                  </a:lnTo>
                  <a:lnTo>
                    <a:pt x="4083659" y="286677"/>
                  </a:lnTo>
                  <a:lnTo>
                    <a:pt x="4091521" y="283781"/>
                  </a:lnTo>
                  <a:lnTo>
                    <a:pt x="4098645" y="276707"/>
                  </a:lnTo>
                  <a:lnTo>
                    <a:pt x="4104983" y="267804"/>
                  </a:lnTo>
                  <a:lnTo>
                    <a:pt x="4110545" y="259473"/>
                  </a:lnTo>
                  <a:close/>
                </a:path>
                <a:path extrusionOk="0" h="408304" w="8199120">
                  <a:moveTo>
                    <a:pt x="5154333" y="240398"/>
                  </a:moveTo>
                  <a:lnTo>
                    <a:pt x="5152263" y="233641"/>
                  </a:lnTo>
                  <a:lnTo>
                    <a:pt x="5141823" y="229641"/>
                  </a:lnTo>
                  <a:lnTo>
                    <a:pt x="5139131" y="244589"/>
                  </a:lnTo>
                  <a:lnTo>
                    <a:pt x="5142128" y="249580"/>
                  </a:lnTo>
                  <a:lnTo>
                    <a:pt x="5145875" y="249580"/>
                  </a:lnTo>
                  <a:lnTo>
                    <a:pt x="5151158" y="246761"/>
                  </a:lnTo>
                  <a:lnTo>
                    <a:pt x="5154333" y="240398"/>
                  </a:lnTo>
                  <a:close/>
                </a:path>
                <a:path extrusionOk="0" h="408304" w="8199120">
                  <a:moveTo>
                    <a:pt x="5178653" y="303720"/>
                  </a:moveTo>
                  <a:lnTo>
                    <a:pt x="5156492" y="303720"/>
                  </a:lnTo>
                  <a:lnTo>
                    <a:pt x="5156492" y="318808"/>
                  </a:lnTo>
                  <a:lnTo>
                    <a:pt x="5178653" y="318808"/>
                  </a:lnTo>
                  <a:lnTo>
                    <a:pt x="5178653" y="303720"/>
                  </a:lnTo>
                  <a:close/>
                </a:path>
                <a:path extrusionOk="0" h="408304" w="8199120">
                  <a:moveTo>
                    <a:pt x="5392420" y="37211"/>
                  </a:moveTo>
                  <a:lnTo>
                    <a:pt x="5381612" y="37236"/>
                  </a:lnTo>
                  <a:lnTo>
                    <a:pt x="5370271" y="29718"/>
                  </a:lnTo>
                  <a:lnTo>
                    <a:pt x="5369496" y="44424"/>
                  </a:lnTo>
                  <a:lnTo>
                    <a:pt x="5366004" y="54483"/>
                  </a:lnTo>
                  <a:lnTo>
                    <a:pt x="5366461" y="61391"/>
                  </a:lnTo>
                  <a:lnTo>
                    <a:pt x="5377535" y="66700"/>
                  </a:lnTo>
                  <a:lnTo>
                    <a:pt x="5380596" y="58775"/>
                  </a:lnTo>
                  <a:lnTo>
                    <a:pt x="5386921" y="54076"/>
                  </a:lnTo>
                  <a:lnTo>
                    <a:pt x="5392280" y="48323"/>
                  </a:lnTo>
                  <a:lnTo>
                    <a:pt x="5392420" y="37211"/>
                  </a:lnTo>
                  <a:close/>
                </a:path>
                <a:path extrusionOk="0" h="408304" w="8199120">
                  <a:moveTo>
                    <a:pt x="5473319" y="52070"/>
                  </a:moveTo>
                  <a:lnTo>
                    <a:pt x="5472531" y="44196"/>
                  </a:lnTo>
                  <a:lnTo>
                    <a:pt x="5471553" y="36652"/>
                  </a:lnTo>
                  <a:lnTo>
                    <a:pt x="5463121" y="36652"/>
                  </a:lnTo>
                  <a:lnTo>
                    <a:pt x="5461813" y="36652"/>
                  </a:lnTo>
                  <a:lnTo>
                    <a:pt x="5460339" y="36830"/>
                  </a:lnTo>
                  <a:lnTo>
                    <a:pt x="5458650" y="37223"/>
                  </a:lnTo>
                  <a:lnTo>
                    <a:pt x="5459768" y="45859"/>
                  </a:lnTo>
                  <a:lnTo>
                    <a:pt x="5457469" y="58064"/>
                  </a:lnTo>
                  <a:lnTo>
                    <a:pt x="5466105" y="59448"/>
                  </a:lnTo>
                  <a:lnTo>
                    <a:pt x="5466334" y="55486"/>
                  </a:lnTo>
                  <a:lnTo>
                    <a:pt x="5467007" y="51765"/>
                  </a:lnTo>
                  <a:lnTo>
                    <a:pt x="5471731" y="51765"/>
                  </a:lnTo>
                  <a:lnTo>
                    <a:pt x="5472468" y="51866"/>
                  </a:lnTo>
                  <a:lnTo>
                    <a:pt x="5473319" y="52070"/>
                  </a:lnTo>
                  <a:close/>
                </a:path>
                <a:path extrusionOk="0" h="408304" w="8199120">
                  <a:moveTo>
                    <a:pt x="5474589" y="93726"/>
                  </a:moveTo>
                  <a:lnTo>
                    <a:pt x="5471401" y="87299"/>
                  </a:lnTo>
                  <a:lnTo>
                    <a:pt x="5465000" y="87299"/>
                  </a:lnTo>
                  <a:lnTo>
                    <a:pt x="5463146" y="87299"/>
                  </a:lnTo>
                  <a:lnTo>
                    <a:pt x="5461038" y="87833"/>
                  </a:lnTo>
                  <a:lnTo>
                    <a:pt x="5458650" y="89065"/>
                  </a:lnTo>
                  <a:lnTo>
                    <a:pt x="5458650" y="111290"/>
                  </a:lnTo>
                  <a:lnTo>
                    <a:pt x="5460987" y="112471"/>
                  </a:lnTo>
                  <a:lnTo>
                    <a:pt x="5463070" y="112991"/>
                  </a:lnTo>
                  <a:lnTo>
                    <a:pt x="5471325" y="112991"/>
                  </a:lnTo>
                  <a:lnTo>
                    <a:pt x="5474551" y="106565"/>
                  </a:lnTo>
                  <a:lnTo>
                    <a:pt x="5474589" y="93726"/>
                  </a:lnTo>
                  <a:close/>
                </a:path>
                <a:path extrusionOk="0" h="408304" w="8199120">
                  <a:moveTo>
                    <a:pt x="5598477" y="163144"/>
                  </a:moveTo>
                  <a:lnTo>
                    <a:pt x="5593181" y="161074"/>
                  </a:lnTo>
                  <a:lnTo>
                    <a:pt x="5590489" y="156362"/>
                  </a:lnTo>
                  <a:lnTo>
                    <a:pt x="5588114" y="151333"/>
                  </a:lnTo>
                  <a:lnTo>
                    <a:pt x="5583783" y="148285"/>
                  </a:lnTo>
                  <a:lnTo>
                    <a:pt x="5581777" y="156400"/>
                  </a:lnTo>
                  <a:lnTo>
                    <a:pt x="5583504" y="164007"/>
                  </a:lnTo>
                  <a:lnTo>
                    <a:pt x="5587517" y="169633"/>
                  </a:lnTo>
                  <a:lnTo>
                    <a:pt x="5592356" y="171831"/>
                  </a:lnTo>
                  <a:lnTo>
                    <a:pt x="5595124" y="171831"/>
                  </a:lnTo>
                  <a:lnTo>
                    <a:pt x="5597588" y="169367"/>
                  </a:lnTo>
                  <a:lnTo>
                    <a:pt x="5598477" y="163144"/>
                  </a:lnTo>
                  <a:close/>
                </a:path>
                <a:path extrusionOk="0" h="408304" w="8199120">
                  <a:moveTo>
                    <a:pt x="5613463" y="133540"/>
                  </a:moveTo>
                  <a:lnTo>
                    <a:pt x="5608637" y="129171"/>
                  </a:lnTo>
                  <a:lnTo>
                    <a:pt x="5604840" y="127533"/>
                  </a:lnTo>
                  <a:lnTo>
                    <a:pt x="5602021" y="127533"/>
                  </a:lnTo>
                  <a:lnTo>
                    <a:pt x="5597830" y="127533"/>
                  </a:lnTo>
                  <a:lnTo>
                    <a:pt x="5595785" y="131140"/>
                  </a:lnTo>
                  <a:lnTo>
                    <a:pt x="5595683" y="138366"/>
                  </a:lnTo>
                  <a:lnTo>
                    <a:pt x="5597614" y="141973"/>
                  </a:lnTo>
                  <a:lnTo>
                    <a:pt x="5604307" y="141973"/>
                  </a:lnTo>
                  <a:lnTo>
                    <a:pt x="5608358" y="139750"/>
                  </a:lnTo>
                  <a:lnTo>
                    <a:pt x="5613463" y="133540"/>
                  </a:lnTo>
                  <a:close/>
                </a:path>
                <a:path extrusionOk="0" h="408304" w="8199120">
                  <a:moveTo>
                    <a:pt x="5657481" y="177901"/>
                  </a:moveTo>
                  <a:lnTo>
                    <a:pt x="5655615" y="178015"/>
                  </a:lnTo>
                  <a:lnTo>
                    <a:pt x="5648160" y="178015"/>
                  </a:lnTo>
                  <a:lnTo>
                    <a:pt x="5641314" y="154686"/>
                  </a:lnTo>
                  <a:lnTo>
                    <a:pt x="5633771" y="154686"/>
                  </a:lnTo>
                  <a:lnTo>
                    <a:pt x="5632158" y="154686"/>
                  </a:lnTo>
                  <a:lnTo>
                    <a:pt x="5630278" y="154952"/>
                  </a:lnTo>
                  <a:lnTo>
                    <a:pt x="5628068" y="155549"/>
                  </a:lnTo>
                  <a:lnTo>
                    <a:pt x="5625249" y="162191"/>
                  </a:lnTo>
                  <a:lnTo>
                    <a:pt x="5620855" y="167106"/>
                  </a:lnTo>
                  <a:lnTo>
                    <a:pt x="5616422" y="171831"/>
                  </a:lnTo>
                  <a:lnTo>
                    <a:pt x="5613476" y="177901"/>
                  </a:lnTo>
                  <a:lnTo>
                    <a:pt x="5617667" y="180733"/>
                  </a:lnTo>
                  <a:lnTo>
                    <a:pt x="5624754" y="183591"/>
                  </a:lnTo>
                  <a:lnTo>
                    <a:pt x="5633402" y="185788"/>
                  </a:lnTo>
                  <a:lnTo>
                    <a:pt x="5642343" y="186677"/>
                  </a:lnTo>
                  <a:lnTo>
                    <a:pt x="5649861" y="186677"/>
                  </a:lnTo>
                  <a:lnTo>
                    <a:pt x="5656211" y="184416"/>
                  </a:lnTo>
                  <a:lnTo>
                    <a:pt x="5657481" y="177901"/>
                  </a:lnTo>
                  <a:close/>
                </a:path>
                <a:path extrusionOk="0" h="408304" w="8199120">
                  <a:moveTo>
                    <a:pt x="5679630" y="192646"/>
                  </a:moveTo>
                  <a:lnTo>
                    <a:pt x="5678817" y="184302"/>
                  </a:lnTo>
                  <a:lnTo>
                    <a:pt x="5675833" y="178041"/>
                  </a:lnTo>
                  <a:lnTo>
                    <a:pt x="5671070" y="173558"/>
                  </a:lnTo>
                  <a:lnTo>
                    <a:pt x="5664936" y="170522"/>
                  </a:lnTo>
                  <a:lnTo>
                    <a:pt x="5665813" y="178981"/>
                  </a:lnTo>
                  <a:lnTo>
                    <a:pt x="5668708" y="185216"/>
                  </a:lnTo>
                  <a:lnTo>
                    <a:pt x="5673395" y="189649"/>
                  </a:lnTo>
                  <a:lnTo>
                    <a:pt x="5679630" y="192646"/>
                  </a:lnTo>
                  <a:close/>
                </a:path>
                <a:path extrusionOk="0" h="408304" w="8199120">
                  <a:moveTo>
                    <a:pt x="5716460" y="103682"/>
                  </a:moveTo>
                  <a:lnTo>
                    <a:pt x="5705843" y="103708"/>
                  </a:lnTo>
                  <a:lnTo>
                    <a:pt x="5700077" y="100190"/>
                  </a:lnTo>
                  <a:lnTo>
                    <a:pt x="5694299" y="96545"/>
                  </a:lnTo>
                  <a:lnTo>
                    <a:pt x="5694642" y="105448"/>
                  </a:lnTo>
                  <a:lnTo>
                    <a:pt x="5694781" y="114541"/>
                  </a:lnTo>
                  <a:lnTo>
                    <a:pt x="5696559" y="122008"/>
                  </a:lnTo>
                  <a:lnTo>
                    <a:pt x="5701779" y="126047"/>
                  </a:lnTo>
                  <a:lnTo>
                    <a:pt x="5704421" y="119430"/>
                  </a:lnTo>
                  <a:lnTo>
                    <a:pt x="5708777" y="114566"/>
                  </a:lnTo>
                  <a:lnTo>
                    <a:pt x="5713298" y="109855"/>
                  </a:lnTo>
                  <a:lnTo>
                    <a:pt x="5716460" y="103682"/>
                  </a:lnTo>
                  <a:close/>
                </a:path>
                <a:path extrusionOk="0" h="408304" w="8199120">
                  <a:moveTo>
                    <a:pt x="5803684" y="218846"/>
                  </a:moveTo>
                  <a:lnTo>
                    <a:pt x="5799645" y="215214"/>
                  </a:lnTo>
                  <a:lnTo>
                    <a:pt x="5793524" y="213817"/>
                  </a:lnTo>
                  <a:lnTo>
                    <a:pt x="5788812" y="213817"/>
                  </a:lnTo>
                  <a:lnTo>
                    <a:pt x="5784037" y="216217"/>
                  </a:lnTo>
                  <a:lnTo>
                    <a:pt x="5782602" y="222377"/>
                  </a:lnTo>
                  <a:lnTo>
                    <a:pt x="5790082" y="222377"/>
                  </a:lnTo>
                  <a:lnTo>
                    <a:pt x="5791555" y="228485"/>
                  </a:lnTo>
                  <a:lnTo>
                    <a:pt x="5797537" y="229628"/>
                  </a:lnTo>
                  <a:lnTo>
                    <a:pt x="5803646" y="223913"/>
                  </a:lnTo>
                  <a:lnTo>
                    <a:pt x="5803684" y="218846"/>
                  </a:lnTo>
                  <a:close/>
                </a:path>
                <a:path extrusionOk="0" h="408304" w="8199120">
                  <a:moveTo>
                    <a:pt x="5863793" y="281724"/>
                  </a:moveTo>
                  <a:lnTo>
                    <a:pt x="5858522" y="277901"/>
                  </a:lnTo>
                  <a:lnTo>
                    <a:pt x="5854090" y="276453"/>
                  </a:lnTo>
                  <a:lnTo>
                    <a:pt x="5850585" y="276453"/>
                  </a:lnTo>
                  <a:lnTo>
                    <a:pt x="5845149" y="276453"/>
                  </a:lnTo>
                  <a:lnTo>
                    <a:pt x="5841924" y="279933"/>
                  </a:lnTo>
                  <a:lnTo>
                    <a:pt x="5840514" y="286905"/>
                  </a:lnTo>
                  <a:lnTo>
                    <a:pt x="5842317" y="290398"/>
                  </a:lnTo>
                  <a:lnTo>
                    <a:pt x="5850661" y="290398"/>
                  </a:lnTo>
                  <a:lnTo>
                    <a:pt x="5856236" y="288112"/>
                  </a:lnTo>
                  <a:lnTo>
                    <a:pt x="5863793" y="281724"/>
                  </a:lnTo>
                  <a:close/>
                </a:path>
                <a:path extrusionOk="0" h="408304" w="8199120">
                  <a:moveTo>
                    <a:pt x="6400825" y="346176"/>
                  </a:moveTo>
                  <a:lnTo>
                    <a:pt x="6394056" y="340728"/>
                  </a:lnTo>
                  <a:lnTo>
                    <a:pt x="6392011" y="346125"/>
                  </a:lnTo>
                  <a:lnTo>
                    <a:pt x="6387363" y="348957"/>
                  </a:lnTo>
                  <a:lnTo>
                    <a:pt x="6382398" y="351447"/>
                  </a:lnTo>
                  <a:lnTo>
                    <a:pt x="6379362" y="355828"/>
                  </a:lnTo>
                  <a:lnTo>
                    <a:pt x="6381496" y="360248"/>
                  </a:lnTo>
                  <a:lnTo>
                    <a:pt x="6384671" y="361988"/>
                  </a:lnTo>
                  <a:lnTo>
                    <a:pt x="6387960" y="361988"/>
                  </a:lnTo>
                  <a:lnTo>
                    <a:pt x="6395250" y="359371"/>
                  </a:lnTo>
                  <a:lnTo>
                    <a:pt x="6400381" y="353237"/>
                  </a:lnTo>
                  <a:lnTo>
                    <a:pt x="6400825" y="346176"/>
                  </a:lnTo>
                  <a:close/>
                </a:path>
                <a:path extrusionOk="0" h="408304" w="8199120">
                  <a:moveTo>
                    <a:pt x="6511988" y="170522"/>
                  </a:moveTo>
                  <a:lnTo>
                    <a:pt x="6504305" y="167106"/>
                  </a:lnTo>
                  <a:lnTo>
                    <a:pt x="6490094" y="159042"/>
                  </a:lnTo>
                  <a:lnTo>
                    <a:pt x="6482385" y="155536"/>
                  </a:lnTo>
                  <a:lnTo>
                    <a:pt x="6482740" y="163779"/>
                  </a:lnTo>
                  <a:lnTo>
                    <a:pt x="6487782" y="170751"/>
                  </a:lnTo>
                  <a:lnTo>
                    <a:pt x="6495377" y="175577"/>
                  </a:lnTo>
                  <a:lnTo>
                    <a:pt x="6503378" y="177368"/>
                  </a:lnTo>
                  <a:lnTo>
                    <a:pt x="6507785" y="177368"/>
                  </a:lnTo>
                  <a:lnTo>
                    <a:pt x="6511303" y="175348"/>
                  </a:lnTo>
                  <a:lnTo>
                    <a:pt x="6511988" y="170522"/>
                  </a:lnTo>
                  <a:close/>
                </a:path>
                <a:path extrusionOk="0" h="408304" w="8199120">
                  <a:moveTo>
                    <a:pt x="7182167" y="103695"/>
                  </a:moveTo>
                  <a:lnTo>
                    <a:pt x="7180656" y="90843"/>
                  </a:lnTo>
                  <a:lnTo>
                    <a:pt x="7173849" y="81686"/>
                  </a:lnTo>
                  <a:lnTo>
                    <a:pt x="7163511" y="76200"/>
                  </a:lnTo>
                  <a:lnTo>
                    <a:pt x="7151446" y="74383"/>
                  </a:lnTo>
                  <a:lnTo>
                    <a:pt x="7142785" y="75298"/>
                  </a:lnTo>
                  <a:lnTo>
                    <a:pt x="7134809" y="78054"/>
                  </a:lnTo>
                  <a:lnTo>
                    <a:pt x="7128154" y="82651"/>
                  </a:lnTo>
                  <a:lnTo>
                    <a:pt x="7123455" y="89065"/>
                  </a:lnTo>
                  <a:lnTo>
                    <a:pt x="7135558" y="95465"/>
                  </a:lnTo>
                  <a:lnTo>
                    <a:pt x="7147395" y="100418"/>
                  </a:lnTo>
                  <a:lnTo>
                    <a:pt x="7159142" y="103606"/>
                  </a:lnTo>
                  <a:lnTo>
                    <a:pt x="7170991" y="104749"/>
                  </a:lnTo>
                  <a:lnTo>
                    <a:pt x="7174662" y="104749"/>
                  </a:lnTo>
                  <a:lnTo>
                    <a:pt x="7178383" y="104406"/>
                  </a:lnTo>
                  <a:lnTo>
                    <a:pt x="7182167" y="103695"/>
                  </a:lnTo>
                  <a:close/>
                </a:path>
                <a:path extrusionOk="0" h="408304" w="8199120">
                  <a:moveTo>
                    <a:pt x="7227481" y="177558"/>
                  </a:moveTo>
                  <a:lnTo>
                    <a:pt x="7223544" y="172326"/>
                  </a:lnTo>
                  <a:lnTo>
                    <a:pt x="7216178" y="169405"/>
                  </a:lnTo>
                  <a:lnTo>
                    <a:pt x="7206945" y="168490"/>
                  </a:lnTo>
                  <a:lnTo>
                    <a:pt x="7198042" y="169189"/>
                  </a:lnTo>
                  <a:lnTo>
                    <a:pt x="7190118" y="171157"/>
                  </a:lnTo>
                  <a:lnTo>
                    <a:pt x="7184403" y="174129"/>
                  </a:lnTo>
                  <a:lnTo>
                    <a:pt x="7182155" y="177901"/>
                  </a:lnTo>
                  <a:lnTo>
                    <a:pt x="7191565" y="179260"/>
                  </a:lnTo>
                  <a:lnTo>
                    <a:pt x="7207072" y="185267"/>
                  </a:lnTo>
                  <a:lnTo>
                    <a:pt x="7216445" y="186639"/>
                  </a:lnTo>
                  <a:lnTo>
                    <a:pt x="7219378" y="186639"/>
                  </a:lnTo>
                  <a:lnTo>
                    <a:pt x="7222668" y="186283"/>
                  </a:lnTo>
                  <a:lnTo>
                    <a:pt x="7226465" y="185394"/>
                  </a:lnTo>
                  <a:lnTo>
                    <a:pt x="7227481" y="177558"/>
                  </a:lnTo>
                  <a:close/>
                </a:path>
                <a:path extrusionOk="0" h="408304" w="8199120">
                  <a:moveTo>
                    <a:pt x="7241159" y="251993"/>
                  </a:moveTo>
                  <a:lnTo>
                    <a:pt x="7226465" y="251993"/>
                  </a:lnTo>
                  <a:lnTo>
                    <a:pt x="7226465" y="259473"/>
                  </a:lnTo>
                  <a:lnTo>
                    <a:pt x="7220648" y="260972"/>
                  </a:lnTo>
                  <a:lnTo>
                    <a:pt x="7218985" y="266738"/>
                  </a:lnTo>
                  <a:lnTo>
                    <a:pt x="7227798" y="266382"/>
                  </a:lnTo>
                  <a:lnTo>
                    <a:pt x="7235698" y="265074"/>
                  </a:lnTo>
                  <a:lnTo>
                    <a:pt x="7240778" y="260908"/>
                  </a:lnTo>
                  <a:lnTo>
                    <a:pt x="7241159" y="251993"/>
                  </a:lnTo>
                  <a:close/>
                </a:path>
                <a:path extrusionOk="0" h="408304" w="8199120">
                  <a:moveTo>
                    <a:pt x="7381278" y="118427"/>
                  </a:moveTo>
                  <a:lnTo>
                    <a:pt x="7375944" y="116420"/>
                  </a:lnTo>
                  <a:lnTo>
                    <a:pt x="7373163" y="111836"/>
                  </a:lnTo>
                  <a:lnTo>
                    <a:pt x="7370712" y="106870"/>
                  </a:lnTo>
                  <a:lnTo>
                    <a:pt x="7366355" y="103682"/>
                  </a:lnTo>
                  <a:lnTo>
                    <a:pt x="7365708" y="112331"/>
                  </a:lnTo>
                  <a:lnTo>
                    <a:pt x="7361695" y="117538"/>
                  </a:lnTo>
                  <a:lnTo>
                    <a:pt x="7356322" y="121412"/>
                  </a:lnTo>
                  <a:lnTo>
                    <a:pt x="7351611" y="126047"/>
                  </a:lnTo>
                  <a:lnTo>
                    <a:pt x="7353681" y="125831"/>
                  </a:lnTo>
                  <a:lnTo>
                    <a:pt x="7372045" y="125818"/>
                  </a:lnTo>
                  <a:lnTo>
                    <a:pt x="7379741" y="125209"/>
                  </a:lnTo>
                  <a:lnTo>
                    <a:pt x="7381278" y="118427"/>
                  </a:lnTo>
                  <a:close/>
                </a:path>
                <a:path extrusionOk="0" h="408304" w="8199120">
                  <a:moveTo>
                    <a:pt x="7381278" y="74307"/>
                  </a:moveTo>
                  <a:lnTo>
                    <a:pt x="7378497" y="74002"/>
                  </a:lnTo>
                  <a:lnTo>
                    <a:pt x="7375855" y="73850"/>
                  </a:lnTo>
                  <a:lnTo>
                    <a:pt x="7373391" y="73850"/>
                  </a:lnTo>
                  <a:lnTo>
                    <a:pt x="7363485" y="75018"/>
                  </a:lnTo>
                  <a:lnTo>
                    <a:pt x="7356297" y="78867"/>
                  </a:lnTo>
                  <a:lnTo>
                    <a:pt x="7352208" y="85864"/>
                  </a:lnTo>
                  <a:lnTo>
                    <a:pt x="7351611" y="96532"/>
                  </a:lnTo>
                  <a:lnTo>
                    <a:pt x="7355065" y="97459"/>
                  </a:lnTo>
                  <a:lnTo>
                    <a:pt x="7358012" y="97866"/>
                  </a:lnTo>
                  <a:lnTo>
                    <a:pt x="7360539" y="97866"/>
                  </a:lnTo>
                  <a:lnTo>
                    <a:pt x="7369327" y="95478"/>
                  </a:lnTo>
                  <a:lnTo>
                    <a:pt x="7374483" y="89522"/>
                  </a:lnTo>
                  <a:lnTo>
                    <a:pt x="7377849" y="81851"/>
                  </a:lnTo>
                  <a:lnTo>
                    <a:pt x="7381278" y="74307"/>
                  </a:lnTo>
                  <a:close/>
                </a:path>
                <a:path extrusionOk="0" h="408304" w="8199120">
                  <a:moveTo>
                    <a:pt x="7712773" y="311340"/>
                  </a:moveTo>
                  <a:lnTo>
                    <a:pt x="7712126" y="302539"/>
                  </a:lnTo>
                  <a:lnTo>
                    <a:pt x="7706423" y="295402"/>
                  </a:lnTo>
                  <a:lnTo>
                    <a:pt x="7697800" y="290614"/>
                  </a:lnTo>
                  <a:lnTo>
                    <a:pt x="7688377" y="288874"/>
                  </a:lnTo>
                  <a:lnTo>
                    <a:pt x="7682573" y="288874"/>
                  </a:lnTo>
                  <a:lnTo>
                    <a:pt x="7677582" y="291147"/>
                  </a:lnTo>
                  <a:lnTo>
                    <a:pt x="7675893" y="296468"/>
                  </a:lnTo>
                  <a:lnTo>
                    <a:pt x="7678064" y="295948"/>
                  </a:lnTo>
                  <a:lnTo>
                    <a:pt x="7679931" y="295719"/>
                  </a:lnTo>
                  <a:lnTo>
                    <a:pt x="7688478" y="295719"/>
                  </a:lnTo>
                  <a:lnTo>
                    <a:pt x="7700010" y="312102"/>
                  </a:lnTo>
                  <a:lnTo>
                    <a:pt x="7708684" y="312102"/>
                  </a:lnTo>
                  <a:lnTo>
                    <a:pt x="7710589" y="311861"/>
                  </a:lnTo>
                  <a:lnTo>
                    <a:pt x="7712773" y="311340"/>
                  </a:lnTo>
                  <a:close/>
                </a:path>
                <a:path extrusionOk="0" h="408304" w="8199120">
                  <a:moveTo>
                    <a:pt x="7994142" y="317982"/>
                  </a:moveTo>
                  <a:lnTo>
                    <a:pt x="7992453" y="311340"/>
                  </a:lnTo>
                  <a:lnTo>
                    <a:pt x="7991259" y="311531"/>
                  </a:lnTo>
                  <a:lnTo>
                    <a:pt x="7990154" y="311619"/>
                  </a:lnTo>
                  <a:lnTo>
                    <a:pt x="7978026" y="311619"/>
                  </a:lnTo>
                  <a:lnTo>
                    <a:pt x="7977454" y="300799"/>
                  </a:lnTo>
                  <a:lnTo>
                    <a:pt x="7970558" y="296468"/>
                  </a:lnTo>
                  <a:lnTo>
                    <a:pt x="7969732" y="307289"/>
                  </a:lnTo>
                  <a:lnTo>
                    <a:pt x="7960373" y="313867"/>
                  </a:lnTo>
                  <a:lnTo>
                    <a:pt x="7954226" y="319163"/>
                  </a:lnTo>
                  <a:lnTo>
                    <a:pt x="7963065" y="326085"/>
                  </a:lnTo>
                  <a:lnTo>
                    <a:pt x="7961363" y="319519"/>
                  </a:lnTo>
                  <a:lnTo>
                    <a:pt x="7964500" y="317830"/>
                  </a:lnTo>
                  <a:lnTo>
                    <a:pt x="7971790" y="317830"/>
                  </a:lnTo>
                  <a:lnTo>
                    <a:pt x="7983639" y="319671"/>
                  </a:lnTo>
                  <a:lnTo>
                    <a:pt x="7990980" y="319671"/>
                  </a:lnTo>
                  <a:lnTo>
                    <a:pt x="7994142" y="317982"/>
                  </a:lnTo>
                  <a:close/>
                </a:path>
                <a:path extrusionOk="0" h="408304" w="8199120">
                  <a:moveTo>
                    <a:pt x="8198777" y="259473"/>
                  </a:moveTo>
                  <a:lnTo>
                    <a:pt x="8193379" y="246405"/>
                  </a:lnTo>
                  <a:lnTo>
                    <a:pt x="8180514" y="240804"/>
                  </a:lnTo>
                  <a:lnTo>
                    <a:pt x="8165770" y="237070"/>
                  </a:lnTo>
                  <a:lnTo>
                    <a:pt x="8154721" y="229641"/>
                  </a:lnTo>
                  <a:lnTo>
                    <a:pt x="8156168" y="243522"/>
                  </a:lnTo>
                  <a:lnTo>
                    <a:pt x="8161807" y="253187"/>
                  </a:lnTo>
                  <a:lnTo>
                    <a:pt x="8171459" y="258826"/>
                  </a:lnTo>
                  <a:lnTo>
                    <a:pt x="8184972" y="260667"/>
                  </a:lnTo>
                  <a:lnTo>
                    <a:pt x="8189163" y="260667"/>
                  </a:lnTo>
                  <a:lnTo>
                    <a:pt x="8193773" y="260261"/>
                  </a:lnTo>
                  <a:lnTo>
                    <a:pt x="8198777" y="259473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  <p:sp>
          <p:nvSpPr>
            <p:cNvPr id="9528" name="Google Shape;9528;gefe2f4b35a_0_4785"/>
            <p:cNvSpPr/>
            <p:nvPr/>
          </p:nvSpPr>
          <p:spPr>
            <a:xfrm>
              <a:off x="14516" y="10863135"/>
              <a:ext cx="8133080" cy="304165"/>
            </a:xfrm>
            <a:custGeom>
              <a:rect b="b" l="l" r="r" t="t"/>
              <a:pathLst>
                <a:path extrusionOk="0" h="304165" w="8133080">
                  <a:moveTo>
                    <a:pt x="44754" y="274358"/>
                  </a:moveTo>
                  <a:lnTo>
                    <a:pt x="40982" y="275221"/>
                  </a:lnTo>
                  <a:lnTo>
                    <a:pt x="37731" y="275590"/>
                  </a:lnTo>
                  <a:lnTo>
                    <a:pt x="27698" y="275590"/>
                  </a:lnTo>
                  <a:lnTo>
                    <a:pt x="8039" y="266750"/>
                  </a:lnTo>
                  <a:lnTo>
                    <a:pt x="952" y="266750"/>
                  </a:lnTo>
                  <a:lnTo>
                    <a:pt x="711" y="266750"/>
                  </a:lnTo>
                  <a:lnTo>
                    <a:pt x="0" y="278574"/>
                  </a:lnTo>
                  <a:lnTo>
                    <a:pt x="1155" y="288505"/>
                  </a:lnTo>
                  <a:lnTo>
                    <a:pt x="3886" y="296837"/>
                  </a:lnTo>
                  <a:lnTo>
                    <a:pt x="7912" y="303860"/>
                  </a:lnTo>
                  <a:lnTo>
                    <a:pt x="21463" y="300812"/>
                  </a:lnTo>
                  <a:lnTo>
                    <a:pt x="33540" y="296291"/>
                  </a:lnTo>
                  <a:lnTo>
                    <a:pt x="42011" y="288175"/>
                  </a:lnTo>
                  <a:lnTo>
                    <a:pt x="44754" y="274358"/>
                  </a:lnTo>
                  <a:close/>
                </a:path>
                <a:path extrusionOk="0" h="304165" w="8133080">
                  <a:moveTo>
                    <a:pt x="145199" y="11925"/>
                  </a:moveTo>
                  <a:lnTo>
                    <a:pt x="142252" y="7213"/>
                  </a:lnTo>
                  <a:lnTo>
                    <a:pt x="136601" y="5613"/>
                  </a:lnTo>
                  <a:lnTo>
                    <a:pt x="131089" y="7048"/>
                  </a:lnTo>
                  <a:lnTo>
                    <a:pt x="127342" y="11468"/>
                  </a:lnTo>
                  <a:lnTo>
                    <a:pt x="127355" y="19024"/>
                  </a:lnTo>
                  <a:lnTo>
                    <a:pt x="133070" y="29857"/>
                  </a:lnTo>
                  <a:lnTo>
                    <a:pt x="142963" y="19532"/>
                  </a:lnTo>
                  <a:lnTo>
                    <a:pt x="145199" y="11925"/>
                  </a:lnTo>
                  <a:close/>
                </a:path>
                <a:path extrusionOk="0" h="304165" w="8133080">
                  <a:moveTo>
                    <a:pt x="314490" y="250520"/>
                  </a:moveTo>
                  <a:lnTo>
                    <a:pt x="314159" y="232498"/>
                  </a:lnTo>
                  <a:lnTo>
                    <a:pt x="302514" y="222275"/>
                  </a:lnTo>
                  <a:lnTo>
                    <a:pt x="297332" y="235623"/>
                  </a:lnTo>
                  <a:lnTo>
                    <a:pt x="293509" y="250266"/>
                  </a:lnTo>
                  <a:lnTo>
                    <a:pt x="288671" y="263944"/>
                  </a:lnTo>
                  <a:lnTo>
                    <a:pt x="280390" y="274358"/>
                  </a:lnTo>
                  <a:lnTo>
                    <a:pt x="282867" y="275018"/>
                  </a:lnTo>
                  <a:lnTo>
                    <a:pt x="285229" y="275323"/>
                  </a:lnTo>
                  <a:lnTo>
                    <a:pt x="287477" y="275323"/>
                  </a:lnTo>
                  <a:lnTo>
                    <a:pt x="305079" y="267690"/>
                  </a:lnTo>
                  <a:lnTo>
                    <a:pt x="314490" y="250520"/>
                  </a:lnTo>
                  <a:close/>
                </a:path>
                <a:path extrusionOk="0" h="304165" w="8133080">
                  <a:moveTo>
                    <a:pt x="405866" y="66840"/>
                  </a:moveTo>
                  <a:lnTo>
                    <a:pt x="405485" y="57746"/>
                  </a:lnTo>
                  <a:lnTo>
                    <a:pt x="405345" y="48590"/>
                  </a:lnTo>
                  <a:lnTo>
                    <a:pt x="403593" y="41084"/>
                  </a:lnTo>
                  <a:lnTo>
                    <a:pt x="398373" y="36995"/>
                  </a:lnTo>
                  <a:lnTo>
                    <a:pt x="400138" y="49949"/>
                  </a:lnTo>
                  <a:lnTo>
                    <a:pt x="395439" y="56400"/>
                  </a:lnTo>
                  <a:lnTo>
                    <a:pt x="388518" y="60617"/>
                  </a:lnTo>
                  <a:lnTo>
                    <a:pt x="383641" y="66840"/>
                  </a:lnTo>
                  <a:lnTo>
                    <a:pt x="405866" y="66840"/>
                  </a:lnTo>
                  <a:close/>
                </a:path>
                <a:path extrusionOk="0" h="304165" w="8133080">
                  <a:moveTo>
                    <a:pt x="462953" y="140398"/>
                  </a:moveTo>
                  <a:lnTo>
                    <a:pt x="454939" y="140398"/>
                  </a:lnTo>
                  <a:lnTo>
                    <a:pt x="453580" y="140398"/>
                  </a:lnTo>
                  <a:lnTo>
                    <a:pt x="451904" y="140563"/>
                  </a:lnTo>
                  <a:lnTo>
                    <a:pt x="449897" y="140919"/>
                  </a:lnTo>
                  <a:lnTo>
                    <a:pt x="449897" y="148183"/>
                  </a:lnTo>
                  <a:lnTo>
                    <a:pt x="440258" y="159308"/>
                  </a:lnTo>
                  <a:lnTo>
                    <a:pt x="438658" y="163233"/>
                  </a:lnTo>
                  <a:lnTo>
                    <a:pt x="443014" y="163233"/>
                  </a:lnTo>
                  <a:lnTo>
                    <a:pt x="450596" y="157530"/>
                  </a:lnTo>
                  <a:lnTo>
                    <a:pt x="460565" y="146113"/>
                  </a:lnTo>
                  <a:lnTo>
                    <a:pt x="462953" y="140398"/>
                  </a:lnTo>
                  <a:close/>
                </a:path>
                <a:path extrusionOk="0" h="304165" w="8133080">
                  <a:moveTo>
                    <a:pt x="527723" y="37947"/>
                  </a:moveTo>
                  <a:lnTo>
                    <a:pt x="526364" y="33261"/>
                  </a:lnTo>
                  <a:lnTo>
                    <a:pt x="521296" y="30505"/>
                  </a:lnTo>
                  <a:lnTo>
                    <a:pt x="514413" y="29591"/>
                  </a:lnTo>
                  <a:lnTo>
                    <a:pt x="507441" y="29591"/>
                  </a:lnTo>
                  <a:lnTo>
                    <a:pt x="500532" y="32131"/>
                  </a:lnTo>
                  <a:lnTo>
                    <a:pt x="501383" y="36995"/>
                  </a:lnTo>
                  <a:lnTo>
                    <a:pt x="505485" y="37782"/>
                  </a:lnTo>
                  <a:lnTo>
                    <a:pt x="513740" y="39725"/>
                  </a:lnTo>
                  <a:lnTo>
                    <a:pt x="521360" y="42202"/>
                  </a:lnTo>
                  <a:lnTo>
                    <a:pt x="523532" y="44589"/>
                  </a:lnTo>
                  <a:lnTo>
                    <a:pt x="527723" y="37947"/>
                  </a:lnTo>
                  <a:close/>
                </a:path>
                <a:path extrusionOk="0" h="304165" w="8133080">
                  <a:moveTo>
                    <a:pt x="789482" y="21805"/>
                  </a:moveTo>
                  <a:lnTo>
                    <a:pt x="786091" y="14516"/>
                  </a:lnTo>
                  <a:lnTo>
                    <a:pt x="780364" y="9245"/>
                  </a:lnTo>
                  <a:lnTo>
                    <a:pt x="774014" y="7200"/>
                  </a:lnTo>
                  <a:lnTo>
                    <a:pt x="770483" y="7200"/>
                  </a:lnTo>
                  <a:lnTo>
                    <a:pt x="767524" y="9474"/>
                  </a:lnTo>
                  <a:lnTo>
                    <a:pt x="766660" y="15100"/>
                  </a:lnTo>
                  <a:lnTo>
                    <a:pt x="773099" y="17767"/>
                  </a:lnTo>
                  <a:lnTo>
                    <a:pt x="777938" y="22123"/>
                  </a:lnTo>
                  <a:lnTo>
                    <a:pt x="782675" y="26670"/>
                  </a:lnTo>
                  <a:lnTo>
                    <a:pt x="788784" y="29845"/>
                  </a:lnTo>
                  <a:lnTo>
                    <a:pt x="789482" y="21805"/>
                  </a:lnTo>
                  <a:close/>
                </a:path>
                <a:path extrusionOk="0" h="304165" w="8133080">
                  <a:moveTo>
                    <a:pt x="1123251" y="91630"/>
                  </a:moveTo>
                  <a:lnTo>
                    <a:pt x="1121308" y="88023"/>
                  </a:lnTo>
                  <a:lnTo>
                    <a:pt x="1117587" y="88023"/>
                  </a:lnTo>
                  <a:lnTo>
                    <a:pt x="1114666" y="88023"/>
                  </a:lnTo>
                  <a:lnTo>
                    <a:pt x="1110640" y="90246"/>
                  </a:lnTo>
                  <a:lnTo>
                    <a:pt x="1105611" y="96443"/>
                  </a:lnTo>
                  <a:lnTo>
                    <a:pt x="1110437" y="100825"/>
                  </a:lnTo>
                  <a:lnTo>
                    <a:pt x="1114221" y="102463"/>
                  </a:lnTo>
                  <a:lnTo>
                    <a:pt x="1121181" y="102463"/>
                  </a:lnTo>
                  <a:lnTo>
                    <a:pt x="1123188" y="98856"/>
                  </a:lnTo>
                  <a:lnTo>
                    <a:pt x="1123251" y="91630"/>
                  </a:lnTo>
                  <a:close/>
                </a:path>
                <a:path extrusionOk="0" h="304165" w="8133080">
                  <a:moveTo>
                    <a:pt x="1128572" y="147434"/>
                  </a:moveTo>
                  <a:lnTo>
                    <a:pt x="1128001" y="133578"/>
                  </a:lnTo>
                  <a:lnTo>
                    <a:pt x="1120279" y="126174"/>
                  </a:lnTo>
                  <a:lnTo>
                    <a:pt x="1120406" y="139763"/>
                  </a:lnTo>
                  <a:lnTo>
                    <a:pt x="1114780" y="152006"/>
                  </a:lnTo>
                  <a:lnTo>
                    <a:pt x="1111897" y="162407"/>
                  </a:lnTo>
                  <a:lnTo>
                    <a:pt x="1120279" y="170421"/>
                  </a:lnTo>
                  <a:lnTo>
                    <a:pt x="1125004" y="161721"/>
                  </a:lnTo>
                  <a:lnTo>
                    <a:pt x="1128572" y="147434"/>
                  </a:lnTo>
                  <a:close/>
                </a:path>
                <a:path extrusionOk="0" h="304165" w="8133080">
                  <a:moveTo>
                    <a:pt x="1252931" y="222288"/>
                  </a:moveTo>
                  <a:lnTo>
                    <a:pt x="1223327" y="244513"/>
                  </a:lnTo>
                  <a:lnTo>
                    <a:pt x="1226032" y="244805"/>
                  </a:lnTo>
                  <a:lnTo>
                    <a:pt x="1228623" y="244970"/>
                  </a:lnTo>
                  <a:lnTo>
                    <a:pt x="1231049" y="244970"/>
                  </a:lnTo>
                  <a:lnTo>
                    <a:pt x="1240993" y="243789"/>
                  </a:lnTo>
                  <a:lnTo>
                    <a:pt x="1248283" y="239941"/>
                  </a:lnTo>
                  <a:lnTo>
                    <a:pt x="1252435" y="232930"/>
                  </a:lnTo>
                  <a:lnTo>
                    <a:pt x="1252931" y="222288"/>
                  </a:lnTo>
                  <a:close/>
                </a:path>
                <a:path extrusionOk="0" h="304165" w="8133080">
                  <a:moveTo>
                    <a:pt x="1525397" y="163156"/>
                  </a:moveTo>
                  <a:lnTo>
                    <a:pt x="1510753" y="163156"/>
                  </a:lnTo>
                  <a:lnTo>
                    <a:pt x="1510753" y="177901"/>
                  </a:lnTo>
                  <a:lnTo>
                    <a:pt x="1525397" y="177901"/>
                  </a:lnTo>
                  <a:lnTo>
                    <a:pt x="1525397" y="163156"/>
                  </a:lnTo>
                  <a:close/>
                </a:path>
                <a:path extrusionOk="0" h="304165" w="8133080">
                  <a:moveTo>
                    <a:pt x="1525397" y="126174"/>
                  </a:moveTo>
                  <a:lnTo>
                    <a:pt x="1513078" y="128549"/>
                  </a:lnTo>
                  <a:lnTo>
                    <a:pt x="1502384" y="132600"/>
                  </a:lnTo>
                  <a:lnTo>
                    <a:pt x="1494002" y="138938"/>
                  </a:lnTo>
                  <a:lnTo>
                    <a:pt x="1488605" y="148170"/>
                  </a:lnTo>
                  <a:lnTo>
                    <a:pt x="1491335" y="148615"/>
                  </a:lnTo>
                  <a:lnTo>
                    <a:pt x="1493837" y="148818"/>
                  </a:lnTo>
                  <a:lnTo>
                    <a:pt x="1496136" y="148818"/>
                  </a:lnTo>
                  <a:lnTo>
                    <a:pt x="1507147" y="146862"/>
                  </a:lnTo>
                  <a:lnTo>
                    <a:pt x="1515033" y="141732"/>
                  </a:lnTo>
                  <a:lnTo>
                    <a:pt x="1520799" y="134467"/>
                  </a:lnTo>
                  <a:lnTo>
                    <a:pt x="1525397" y="126174"/>
                  </a:lnTo>
                  <a:close/>
                </a:path>
                <a:path extrusionOk="0" h="304165" w="8133080">
                  <a:moveTo>
                    <a:pt x="1694967" y="66827"/>
                  </a:moveTo>
                  <a:lnTo>
                    <a:pt x="1688401" y="58661"/>
                  </a:lnTo>
                  <a:lnTo>
                    <a:pt x="1681391" y="55295"/>
                  </a:lnTo>
                  <a:lnTo>
                    <a:pt x="1674444" y="55295"/>
                  </a:lnTo>
                  <a:lnTo>
                    <a:pt x="1659826" y="59931"/>
                  </a:lnTo>
                  <a:lnTo>
                    <a:pt x="1646542" y="71704"/>
                  </a:lnTo>
                  <a:lnTo>
                    <a:pt x="1635709" y="87439"/>
                  </a:lnTo>
                  <a:lnTo>
                    <a:pt x="1628470" y="103936"/>
                  </a:lnTo>
                  <a:lnTo>
                    <a:pt x="1633169" y="104127"/>
                  </a:lnTo>
                  <a:lnTo>
                    <a:pt x="1653286" y="99466"/>
                  </a:lnTo>
                  <a:lnTo>
                    <a:pt x="1667230" y="88582"/>
                  </a:lnTo>
                  <a:lnTo>
                    <a:pt x="1679587" y="76149"/>
                  </a:lnTo>
                  <a:lnTo>
                    <a:pt x="1694967" y="66827"/>
                  </a:lnTo>
                  <a:close/>
                </a:path>
                <a:path extrusionOk="0" h="304165" w="8133080">
                  <a:moveTo>
                    <a:pt x="2637561" y="22352"/>
                  </a:moveTo>
                  <a:lnTo>
                    <a:pt x="2635605" y="23012"/>
                  </a:lnTo>
                  <a:lnTo>
                    <a:pt x="2633243" y="23253"/>
                  </a:lnTo>
                  <a:lnTo>
                    <a:pt x="2626918" y="23253"/>
                  </a:lnTo>
                  <a:lnTo>
                    <a:pt x="2610104" y="21310"/>
                  </a:lnTo>
                  <a:lnTo>
                    <a:pt x="2606370" y="21310"/>
                  </a:lnTo>
                  <a:lnTo>
                    <a:pt x="2599283" y="21310"/>
                  </a:lnTo>
                  <a:lnTo>
                    <a:pt x="2593898" y="23050"/>
                  </a:lnTo>
                  <a:lnTo>
                    <a:pt x="2593543" y="29845"/>
                  </a:lnTo>
                  <a:lnTo>
                    <a:pt x="2595575" y="29159"/>
                  </a:lnTo>
                  <a:lnTo>
                    <a:pt x="2598026" y="28905"/>
                  </a:lnTo>
                  <a:lnTo>
                    <a:pt x="2604439" y="28905"/>
                  </a:lnTo>
                  <a:lnTo>
                    <a:pt x="2621127" y="30797"/>
                  </a:lnTo>
                  <a:lnTo>
                    <a:pt x="2631871" y="30797"/>
                  </a:lnTo>
                  <a:lnTo>
                    <a:pt x="2637193" y="29070"/>
                  </a:lnTo>
                  <a:lnTo>
                    <a:pt x="2637561" y="22352"/>
                  </a:lnTo>
                  <a:close/>
                </a:path>
                <a:path extrusionOk="0" h="304165" w="8133080">
                  <a:moveTo>
                    <a:pt x="2756090" y="226758"/>
                  </a:moveTo>
                  <a:lnTo>
                    <a:pt x="2748000" y="222275"/>
                  </a:lnTo>
                  <a:lnTo>
                    <a:pt x="2747962" y="232079"/>
                  </a:lnTo>
                  <a:lnTo>
                    <a:pt x="2742501" y="240512"/>
                  </a:lnTo>
                  <a:lnTo>
                    <a:pt x="2739783" y="247269"/>
                  </a:lnTo>
                  <a:lnTo>
                    <a:pt x="2748000" y="252006"/>
                  </a:lnTo>
                  <a:lnTo>
                    <a:pt x="2751582" y="245579"/>
                  </a:lnTo>
                  <a:lnTo>
                    <a:pt x="2755785" y="235839"/>
                  </a:lnTo>
                  <a:lnTo>
                    <a:pt x="2756090" y="226758"/>
                  </a:lnTo>
                  <a:close/>
                </a:path>
                <a:path extrusionOk="0" h="304165" w="8133080">
                  <a:moveTo>
                    <a:pt x="3064827" y="140919"/>
                  </a:moveTo>
                  <a:lnTo>
                    <a:pt x="3062960" y="140868"/>
                  </a:lnTo>
                  <a:lnTo>
                    <a:pt x="3051543" y="140868"/>
                  </a:lnTo>
                  <a:lnTo>
                    <a:pt x="3045930" y="146913"/>
                  </a:lnTo>
                  <a:lnTo>
                    <a:pt x="3042678" y="155676"/>
                  </a:lnTo>
                  <a:lnTo>
                    <a:pt x="3043669" y="155689"/>
                  </a:lnTo>
                  <a:lnTo>
                    <a:pt x="3051581" y="154635"/>
                  </a:lnTo>
                  <a:lnTo>
                    <a:pt x="3057575" y="151638"/>
                  </a:lnTo>
                  <a:lnTo>
                    <a:pt x="3061906" y="146964"/>
                  </a:lnTo>
                  <a:lnTo>
                    <a:pt x="3064827" y="140919"/>
                  </a:lnTo>
                  <a:close/>
                </a:path>
                <a:path extrusionOk="0" h="304165" w="8133080">
                  <a:moveTo>
                    <a:pt x="3086976" y="111074"/>
                  </a:moveTo>
                  <a:lnTo>
                    <a:pt x="3080651" y="109385"/>
                  </a:lnTo>
                  <a:lnTo>
                    <a:pt x="3077426" y="106540"/>
                  </a:lnTo>
                  <a:lnTo>
                    <a:pt x="3073654" y="106540"/>
                  </a:lnTo>
                  <a:lnTo>
                    <a:pt x="3071241" y="106540"/>
                  </a:lnTo>
                  <a:lnTo>
                    <a:pt x="3068624" y="107708"/>
                  </a:lnTo>
                  <a:lnTo>
                    <a:pt x="3064827" y="111074"/>
                  </a:lnTo>
                  <a:lnTo>
                    <a:pt x="3066542" y="116954"/>
                  </a:lnTo>
                  <a:lnTo>
                    <a:pt x="3065107" y="125818"/>
                  </a:lnTo>
                  <a:lnTo>
                    <a:pt x="3072282" y="126174"/>
                  </a:lnTo>
                  <a:lnTo>
                    <a:pt x="3074327" y="120840"/>
                  </a:lnTo>
                  <a:lnTo>
                    <a:pt x="3078962" y="118021"/>
                  </a:lnTo>
                  <a:lnTo>
                    <a:pt x="3083928" y="115519"/>
                  </a:lnTo>
                  <a:lnTo>
                    <a:pt x="3086976" y="111074"/>
                  </a:lnTo>
                  <a:close/>
                </a:path>
                <a:path extrusionOk="0" h="304165" w="8133080">
                  <a:moveTo>
                    <a:pt x="3145942" y="215011"/>
                  </a:moveTo>
                  <a:lnTo>
                    <a:pt x="3145015" y="201053"/>
                  </a:lnTo>
                  <a:lnTo>
                    <a:pt x="3143110" y="195478"/>
                  </a:lnTo>
                  <a:lnTo>
                    <a:pt x="3138424" y="192773"/>
                  </a:lnTo>
                  <a:lnTo>
                    <a:pt x="3135820" y="199390"/>
                  </a:lnTo>
                  <a:lnTo>
                    <a:pt x="3131477" y="204241"/>
                  </a:lnTo>
                  <a:lnTo>
                    <a:pt x="3126968" y="208915"/>
                  </a:lnTo>
                  <a:lnTo>
                    <a:pt x="3123844" y="215011"/>
                  </a:lnTo>
                  <a:lnTo>
                    <a:pt x="3145942" y="215011"/>
                  </a:lnTo>
                  <a:close/>
                </a:path>
                <a:path extrusionOk="0" h="304165" w="8133080">
                  <a:moveTo>
                    <a:pt x="3521506" y="200152"/>
                  </a:moveTo>
                  <a:lnTo>
                    <a:pt x="3499586" y="215011"/>
                  </a:lnTo>
                  <a:lnTo>
                    <a:pt x="3500310" y="215011"/>
                  </a:lnTo>
                  <a:lnTo>
                    <a:pt x="3508298" y="213944"/>
                  </a:lnTo>
                  <a:lnTo>
                    <a:pt x="3514255" y="210934"/>
                  </a:lnTo>
                  <a:lnTo>
                    <a:pt x="3518547" y="206248"/>
                  </a:lnTo>
                  <a:lnTo>
                    <a:pt x="3521506" y="200152"/>
                  </a:lnTo>
                  <a:close/>
                </a:path>
                <a:path extrusionOk="0" h="304165" w="8133080">
                  <a:moveTo>
                    <a:pt x="3595103" y="229755"/>
                  </a:moveTo>
                  <a:lnTo>
                    <a:pt x="3589096" y="228663"/>
                  </a:lnTo>
                  <a:lnTo>
                    <a:pt x="3584359" y="228206"/>
                  </a:lnTo>
                  <a:lnTo>
                    <a:pt x="3580701" y="228206"/>
                  </a:lnTo>
                  <a:lnTo>
                    <a:pt x="3572129" y="228206"/>
                  </a:lnTo>
                  <a:lnTo>
                    <a:pt x="3569449" y="230695"/>
                  </a:lnTo>
                  <a:lnTo>
                    <a:pt x="3570948" y="235648"/>
                  </a:lnTo>
                  <a:lnTo>
                    <a:pt x="3575126" y="238137"/>
                  </a:lnTo>
                  <a:lnTo>
                    <a:pt x="3585045" y="238137"/>
                  </a:lnTo>
                  <a:lnTo>
                    <a:pt x="3590645" y="236004"/>
                  </a:lnTo>
                  <a:lnTo>
                    <a:pt x="3595103" y="229755"/>
                  </a:lnTo>
                  <a:close/>
                </a:path>
                <a:path extrusionOk="0" h="304165" w="8133080">
                  <a:moveTo>
                    <a:pt x="3646906" y="215011"/>
                  </a:moveTo>
                  <a:lnTo>
                    <a:pt x="3645497" y="205168"/>
                  </a:lnTo>
                  <a:lnTo>
                    <a:pt x="3642753" y="196723"/>
                  </a:lnTo>
                  <a:lnTo>
                    <a:pt x="3638346" y="189966"/>
                  </a:lnTo>
                  <a:lnTo>
                    <a:pt x="3631920" y="185166"/>
                  </a:lnTo>
                  <a:lnTo>
                    <a:pt x="3631069" y="191731"/>
                  </a:lnTo>
                  <a:lnTo>
                    <a:pt x="3624872" y="193040"/>
                  </a:lnTo>
                  <a:lnTo>
                    <a:pt x="3615042" y="193040"/>
                  </a:lnTo>
                  <a:lnTo>
                    <a:pt x="3610051" y="192773"/>
                  </a:lnTo>
                  <a:lnTo>
                    <a:pt x="3610051" y="222275"/>
                  </a:lnTo>
                  <a:lnTo>
                    <a:pt x="3613404" y="223304"/>
                  </a:lnTo>
                  <a:lnTo>
                    <a:pt x="3616172" y="223723"/>
                  </a:lnTo>
                  <a:lnTo>
                    <a:pt x="3624008" y="223723"/>
                  </a:lnTo>
                  <a:lnTo>
                    <a:pt x="3637140" y="214617"/>
                  </a:lnTo>
                  <a:lnTo>
                    <a:pt x="3643973" y="214617"/>
                  </a:lnTo>
                  <a:lnTo>
                    <a:pt x="3645370" y="214731"/>
                  </a:lnTo>
                  <a:lnTo>
                    <a:pt x="3646906" y="215011"/>
                  </a:lnTo>
                  <a:close/>
                </a:path>
                <a:path extrusionOk="0" h="304165" w="8133080">
                  <a:moveTo>
                    <a:pt x="3838244" y="177901"/>
                  </a:moveTo>
                  <a:lnTo>
                    <a:pt x="3816058" y="177901"/>
                  </a:lnTo>
                  <a:lnTo>
                    <a:pt x="3816870" y="192087"/>
                  </a:lnTo>
                  <a:lnTo>
                    <a:pt x="3815410" y="208470"/>
                  </a:lnTo>
                  <a:lnTo>
                    <a:pt x="3816146" y="222516"/>
                  </a:lnTo>
                  <a:lnTo>
                    <a:pt x="3823614" y="229755"/>
                  </a:lnTo>
                  <a:lnTo>
                    <a:pt x="3823716" y="213334"/>
                  </a:lnTo>
                  <a:lnTo>
                    <a:pt x="3837914" y="194335"/>
                  </a:lnTo>
                  <a:lnTo>
                    <a:pt x="3838244" y="177901"/>
                  </a:lnTo>
                  <a:close/>
                </a:path>
                <a:path extrusionOk="0" h="304165" w="8133080">
                  <a:moveTo>
                    <a:pt x="3980015" y="274612"/>
                  </a:moveTo>
                  <a:lnTo>
                    <a:pt x="3977094" y="266674"/>
                  </a:lnTo>
                  <a:lnTo>
                    <a:pt x="3971810" y="266674"/>
                  </a:lnTo>
                  <a:lnTo>
                    <a:pt x="3970883" y="266750"/>
                  </a:lnTo>
                  <a:lnTo>
                    <a:pt x="3970769" y="275971"/>
                  </a:lnTo>
                  <a:lnTo>
                    <a:pt x="3969524" y="284022"/>
                  </a:lnTo>
                  <a:lnTo>
                    <a:pt x="3967086" y="290842"/>
                  </a:lnTo>
                  <a:lnTo>
                    <a:pt x="3963416" y="296354"/>
                  </a:lnTo>
                  <a:lnTo>
                    <a:pt x="3965905" y="297789"/>
                  </a:lnTo>
                  <a:lnTo>
                    <a:pt x="3968089" y="298411"/>
                  </a:lnTo>
                  <a:lnTo>
                    <a:pt x="3976738" y="298411"/>
                  </a:lnTo>
                  <a:lnTo>
                    <a:pt x="3979837" y="290474"/>
                  </a:lnTo>
                  <a:lnTo>
                    <a:pt x="3980015" y="274612"/>
                  </a:lnTo>
                  <a:close/>
                </a:path>
                <a:path extrusionOk="0" h="304165" w="8133080">
                  <a:moveTo>
                    <a:pt x="4191851" y="126174"/>
                  </a:moveTo>
                  <a:lnTo>
                    <a:pt x="4187863" y="115709"/>
                  </a:lnTo>
                  <a:lnTo>
                    <a:pt x="4183138" y="112191"/>
                  </a:lnTo>
                  <a:lnTo>
                    <a:pt x="4179430" y="112191"/>
                  </a:lnTo>
                  <a:lnTo>
                    <a:pt x="4175633" y="112191"/>
                  </a:lnTo>
                  <a:lnTo>
                    <a:pt x="4172902" y="115887"/>
                  </a:lnTo>
                  <a:lnTo>
                    <a:pt x="4173385" y="123278"/>
                  </a:lnTo>
                  <a:lnTo>
                    <a:pt x="4176598" y="126974"/>
                  </a:lnTo>
                  <a:lnTo>
                    <a:pt x="4186720" y="126974"/>
                  </a:lnTo>
                  <a:lnTo>
                    <a:pt x="4189120" y="126720"/>
                  </a:lnTo>
                  <a:lnTo>
                    <a:pt x="4191851" y="126174"/>
                  </a:lnTo>
                  <a:close/>
                </a:path>
                <a:path extrusionOk="0" h="304165" w="8133080">
                  <a:moveTo>
                    <a:pt x="4221213" y="81699"/>
                  </a:moveTo>
                  <a:lnTo>
                    <a:pt x="4191863" y="81699"/>
                  </a:lnTo>
                  <a:lnTo>
                    <a:pt x="4191863" y="96443"/>
                  </a:lnTo>
                  <a:lnTo>
                    <a:pt x="4221213" y="96443"/>
                  </a:lnTo>
                  <a:lnTo>
                    <a:pt x="4221213" y="81699"/>
                  </a:lnTo>
                  <a:close/>
                </a:path>
                <a:path extrusionOk="0" h="304165" w="8133080">
                  <a:moveTo>
                    <a:pt x="4228528" y="126517"/>
                  </a:moveTo>
                  <a:lnTo>
                    <a:pt x="4224515" y="115963"/>
                  </a:lnTo>
                  <a:lnTo>
                    <a:pt x="4214038" y="111074"/>
                  </a:lnTo>
                  <a:lnTo>
                    <a:pt x="4214673" y="121386"/>
                  </a:lnTo>
                  <a:lnTo>
                    <a:pt x="4213288" y="133654"/>
                  </a:lnTo>
                  <a:lnTo>
                    <a:pt x="4213771" y="143929"/>
                  </a:lnTo>
                  <a:lnTo>
                    <a:pt x="4220019" y="148221"/>
                  </a:lnTo>
                  <a:lnTo>
                    <a:pt x="4221213" y="148170"/>
                  </a:lnTo>
                  <a:lnTo>
                    <a:pt x="4227093" y="138620"/>
                  </a:lnTo>
                  <a:lnTo>
                    <a:pt x="4228528" y="126517"/>
                  </a:lnTo>
                  <a:close/>
                </a:path>
                <a:path extrusionOk="0" h="304165" w="8133080">
                  <a:moveTo>
                    <a:pt x="4541101" y="61988"/>
                  </a:moveTo>
                  <a:lnTo>
                    <a:pt x="4539170" y="58369"/>
                  </a:lnTo>
                  <a:lnTo>
                    <a:pt x="4535436" y="58369"/>
                  </a:lnTo>
                  <a:lnTo>
                    <a:pt x="4532503" y="58369"/>
                  </a:lnTo>
                  <a:lnTo>
                    <a:pt x="4528451" y="60604"/>
                  </a:lnTo>
                  <a:lnTo>
                    <a:pt x="4523359" y="66827"/>
                  </a:lnTo>
                  <a:lnTo>
                    <a:pt x="4528185" y="71221"/>
                  </a:lnTo>
                  <a:lnTo>
                    <a:pt x="4531969" y="72872"/>
                  </a:lnTo>
                  <a:lnTo>
                    <a:pt x="4538967" y="72872"/>
                  </a:lnTo>
                  <a:lnTo>
                    <a:pt x="4540999" y="69240"/>
                  </a:lnTo>
                  <a:lnTo>
                    <a:pt x="4541101" y="61988"/>
                  </a:lnTo>
                  <a:close/>
                </a:path>
                <a:path extrusionOk="0" h="304165" w="8133080">
                  <a:moveTo>
                    <a:pt x="4589437" y="254304"/>
                  </a:moveTo>
                  <a:lnTo>
                    <a:pt x="4587862" y="238734"/>
                  </a:lnTo>
                  <a:lnTo>
                    <a:pt x="4574883" y="229755"/>
                  </a:lnTo>
                  <a:lnTo>
                    <a:pt x="4576572" y="246761"/>
                  </a:lnTo>
                  <a:lnTo>
                    <a:pt x="4571847" y="261785"/>
                  </a:lnTo>
                  <a:lnTo>
                    <a:pt x="4568634" y="273761"/>
                  </a:lnTo>
                  <a:lnTo>
                    <a:pt x="4574883" y="281609"/>
                  </a:lnTo>
                  <a:lnTo>
                    <a:pt x="4583735" y="270560"/>
                  </a:lnTo>
                  <a:lnTo>
                    <a:pt x="4589437" y="254304"/>
                  </a:lnTo>
                  <a:close/>
                </a:path>
                <a:path extrusionOk="0" h="304165" w="8133080">
                  <a:moveTo>
                    <a:pt x="5539892" y="7607"/>
                  </a:moveTo>
                  <a:lnTo>
                    <a:pt x="5529707" y="7620"/>
                  </a:lnTo>
                  <a:lnTo>
                    <a:pt x="5523433" y="3987"/>
                  </a:lnTo>
                  <a:lnTo>
                    <a:pt x="5517769" y="0"/>
                  </a:lnTo>
                  <a:lnTo>
                    <a:pt x="5517769" y="29857"/>
                  </a:lnTo>
                  <a:lnTo>
                    <a:pt x="5519890" y="30378"/>
                  </a:lnTo>
                  <a:lnTo>
                    <a:pt x="5521718" y="30619"/>
                  </a:lnTo>
                  <a:lnTo>
                    <a:pt x="5523319" y="30619"/>
                  </a:lnTo>
                  <a:lnTo>
                    <a:pt x="5530532" y="27889"/>
                  </a:lnTo>
                  <a:lnTo>
                    <a:pt x="5533974" y="21424"/>
                  </a:lnTo>
                  <a:lnTo>
                    <a:pt x="5536235" y="13804"/>
                  </a:lnTo>
                  <a:lnTo>
                    <a:pt x="5539892" y="7607"/>
                  </a:lnTo>
                  <a:close/>
                </a:path>
                <a:path extrusionOk="0" h="304165" w="8133080">
                  <a:moveTo>
                    <a:pt x="6417246" y="152666"/>
                  </a:moveTo>
                  <a:lnTo>
                    <a:pt x="6409182" y="148170"/>
                  </a:lnTo>
                  <a:lnTo>
                    <a:pt x="6405626" y="154622"/>
                  </a:lnTo>
                  <a:lnTo>
                    <a:pt x="6401422" y="164388"/>
                  </a:lnTo>
                  <a:lnTo>
                    <a:pt x="6401105" y="173469"/>
                  </a:lnTo>
                  <a:lnTo>
                    <a:pt x="6409182" y="177901"/>
                  </a:lnTo>
                  <a:lnTo>
                    <a:pt x="6412624" y="171488"/>
                  </a:lnTo>
                  <a:lnTo>
                    <a:pt x="6416853" y="161759"/>
                  </a:lnTo>
                  <a:lnTo>
                    <a:pt x="6417246" y="152666"/>
                  </a:lnTo>
                  <a:close/>
                </a:path>
                <a:path extrusionOk="0" h="304165" w="8133080">
                  <a:moveTo>
                    <a:pt x="6524231" y="114109"/>
                  </a:moveTo>
                  <a:lnTo>
                    <a:pt x="6522466" y="108610"/>
                  </a:lnTo>
                  <a:lnTo>
                    <a:pt x="6512192" y="103936"/>
                  </a:lnTo>
                  <a:lnTo>
                    <a:pt x="6504724" y="113817"/>
                  </a:lnTo>
                  <a:lnTo>
                    <a:pt x="6500495" y="123215"/>
                  </a:lnTo>
                  <a:lnTo>
                    <a:pt x="6503962" y="130365"/>
                  </a:lnTo>
                  <a:lnTo>
                    <a:pt x="6519646" y="133426"/>
                  </a:lnTo>
                  <a:lnTo>
                    <a:pt x="6521831" y="121881"/>
                  </a:lnTo>
                  <a:lnTo>
                    <a:pt x="6524231" y="114109"/>
                  </a:lnTo>
                  <a:close/>
                </a:path>
                <a:path extrusionOk="0" h="304165" w="8133080">
                  <a:moveTo>
                    <a:pt x="6846633" y="61988"/>
                  </a:moveTo>
                  <a:lnTo>
                    <a:pt x="6844690" y="58369"/>
                  </a:lnTo>
                  <a:lnTo>
                    <a:pt x="6840969" y="58369"/>
                  </a:lnTo>
                  <a:lnTo>
                    <a:pt x="6838048" y="58369"/>
                  </a:lnTo>
                  <a:lnTo>
                    <a:pt x="6834022" y="60604"/>
                  </a:lnTo>
                  <a:lnTo>
                    <a:pt x="6828980" y="66827"/>
                  </a:lnTo>
                  <a:lnTo>
                    <a:pt x="6833806" y="71221"/>
                  </a:lnTo>
                  <a:lnTo>
                    <a:pt x="6837591" y="72872"/>
                  </a:lnTo>
                  <a:lnTo>
                    <a:pt x="6844551" y="72872"/>
                  </a:lnTo>
                  <a:lnTo>
                    <a:pt x="6846557" y="69240"/>
                  </a:lnTo>
                  <a:lnTo>
                    <a:pt x="6846633" y="61988"/>
                  </a:lnTo>
                  <a:close/>
                </a:path>
                <a:path extrusionOk="0" h="304165" w="8133080">
                  <a:moveTo>
                    <a:pt x="6946671" y="229755"/>
                  </a:moveTo>
                  <a:lnTo>
                    <a:pt x="6942379" y="215734"/>
                  </a:lnTo>
                  <a:lnTo>
                    <a:pt x="6933857" y="205790"/>
                  </a:lnTo>
                  <a:lnTo>
                    <a:pt x="6922554" y="198577"/>
                  </a:lnTo>
                  <a:lnTo>
                    <a:pt x="6909854" y="192773"/>
                  </a:lnTo>
                  <a:lnTo>
                    <a:pt x="6910400" y="202920"/>
                  </a:lnTo>
                  <a:lnTo>
                    <a:pt x="6906336" y="208915"/>
                  </a:lnTo>
                  <a:lnTo>
                    <a:pt x="6902678" y="215011"/>
                  </a:lnTo>
                  <a:lnTo>
                    <a:pt x="6912242" y="220141"/>
                  </a:lnTo>
                  <a:lnTo>
                    <a:pt x="6937248" y="224510"/>
                  </a:lnTo>
                  <a:lnTo>
                    <a:pt x="6946671" y="229755"/>
                  </a:lnTo>
                  <a:close/>
                </a:path>
                <a:path extrusionOk="0" h="304165" w="8133080">
                  <a:moveTo>
                    <a:pt x="6962915" y="133070"/>
                  </a:moveTo>
                  <a:lnTo>
                    <a:pt x="6961645" y="118681"/>
                  </a:lnTo>
                  <a:lnTo>
                    <a:pt x="6950405" y="122491"/>
                  </a:lnTo>
                  <a:lnTo>
                    <a:pt x="6946659" y="111086"/>
                  </a:lnTo>
                  <a:lnTo>
                    <a:pt x="6943445" y="110147"/>
                  </a:lnTo>
                  <a:lnTo>
                    <a:pt x="6940766" y="109766"/>
                  </a:lnTo>
                  <a:lnTo>
                    <a:pt x="6938467" y="109766"/>
                  </a:lnTo>
                  <a:lnTo>
                    <a:pt x="6932854" y="109766"/>
                  </a:lnTo>
                  <a:lnTo>
                    <a:pt x="6919557" y="119037"/>
                  </a:lnTo>
                  <a:lnTo>
                    <a:pt x="6912648" y="119037"/>
                  </a:lnTo>
                  <a:lnTo>
                    <a:pt x="6911314" y="118922"/>
                  </a:lnTo>
                  <a:lnTo>
                    <a:pt x="6909854" y="118681"/>
                  </a:lnTo>
                  <a:lnTo>
                    <a:pt x="6910464" y="128854"/>
                  </a:lnTo>
                  <a:lnTo>
                    <a:pt x="6909092" y="141097"/>
                  </a:lnTo>
                  <a:lnTo>
                    <a:pt x="6909727" y="151396"/>
                  </a:lnTo>
                  <a:lnTo>
                    <a:pt x="6916369" y="155727"/>
                  </a:lnTo>
                  <a:lnTo>
                    <a:pt x="6917309" y="155689"/>
                  </a:lnTo>
                  <a:lnTo>
                    <a:pt x="6918706" y="149339"/>
                  </a:lnTo>
                  <a:lnTo>
                    <a:pt x="6920573" y="147180"/>
                  </a:lnTo>
                  <a:lnTo>
                    <a:pt x="6925246" y="147193"/>
                  </a:lnTo>
                  <a:lnTo>
                    <a:pt x="6928104" y="149593"/>
                  </a:lnTo>
                  <a:lnTo>
                    <a:pt x="6934594" y="154393"/>
                  </a:lnTo>
                  <a:lnTo>
                    <a:pt x="6938213" y="156806"/>
                  </a:lnTo>
                  <a:lnTo>
                    <a:pt x="6943611" y="156806"/>
                  </a:lnTo>
                  <a:lnTo>
                    <a:pt x="6945122" y="156476"/>
                  </a:lnTo>
                  <a:lnTo>
                    <a:pt x="6946659" y="155689"/>
                  </a:lnTo>
                  <a:lnTo>
                    <a:pt x="6948170" y="144208"/>
                  </a:lnTo>
                  <a:lnTo>
                    <a:pt x="6956006" y="139128"/>
                  </a:lnTo>
                  <a:lnTo>
                    <a:pt x="6962915" y="133070"/>
                  </a:lnTo>
                  <a:close/>
                </a:path>
                <a:path extrusionOk="0" h="304165" w="8133080">
                  <a:moveTo>
                    <a:pt x="6968845" y="177901"/>
                  </a:moveTo>
                  <a:lnTo>
                    <a:pt x="6946659" y="177901"/>
                  </a:lnTo>
                  <a:lnTo>
                    <a:pt x="6946290" y="189395"/>
                  </a:lnTo>
                  <a:lnTo>
                    <a:pt x="6948424" y="198374"/>
                  </a:lnTo>
                  <a:lnTo>
                    <a:pt x="6953428" y="204533"/>
                  </a:lnTo>
                  <a:lnTo>
                    <a:pt x="6961632" y="207518"/>
                  </a:lnTo>
                  <a:lnTo>
                    <a:pt x="6962140" y="198894"/>
                  </a:lnTo>
                  <a:lnTo>
                    <a:pt x="6964908" y="192493"/>
                  </a:lnTo>
                  <a:lnTo>
                    <a:pt x="6967842" y="186207"/>
                  </a:lnTo>
                  <a:lnTo>
                    <a:pt x="6968845" y="177901"/>
                  </a:lnTo>
                  <a:close/>
                </a:path>
                <a:path extrusionOk="0" h="304165" w="8133080">
                  <a:moveTo>
                    <a:pt x="8118640" y="79095"/>
                  </a:moveTo>
                  <a:lnTo>
                    <a:pt x="8117637" y="70726"/>
                  </a:lnTo>
                  <a:lnTo>
                    <a:pt x="8105902" y="59728"/>
                  </a:lnTo>
                  <a:lnTo>
                    <a:pt x="8099628" y="59728"/>
                  </a:lnTo>
                  <a:lnTo>
                    <a:pt x="8097012" y="59728"/>
                  </a:lnTo>
                  <a:lnTo>
                    <a:pt x="8095348" y="61645"/>
                  </a:lnTo>
                  <a:lnTo>
                    <a:pt x="8096847" y="76644"/>
                  </a:lnTo>
                  <a:lnTo>
                    <a:pt x="8104746" y="81635"/>
                  </a:lnTo>
                  <a:lnTo>
                    <a:pt x="8115198" y="81635"/>
                  </a:lnTo>
                  <a:lnTo>
                    <a:pt x="8118640" y="79095"/>
                  </a:lnTo>
                  <a:close/>
                </a:path>
                <a:path extrusionOk="0" h="304165" w="8133080">
                  <a:moveTo>
                    <a:pt x="8132762" y="89065"/>
                  </a:moveTo>
                  <a:lnTo>
                    <a:pt x="8118043" y="89065"/>
                  </a:lnTo>
                  <a:lnTo>
                    <a:pt x="8118043" y="103936"/>
                  </a:lnTo>
                  <a:lnTo>
                    <a:pt x="8132762" y="103936"/>
                  </a:lnTo>
                  <a:lnTo>
                    <a:pt x="8132762" y="89065"/>
                  </a:lnTo>
                  <a:close/>
                </a:path>
              </a:pathLst>
            </a:custGeom>
            <a:solidFill>
              <a:srgbClr val="69857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/>
            </a:p>
          </p:txBody>
        </p:sp>
      </p:grpSp>
      <p:pic>
        <p:nvPicPr>
          <p:cNvPr id="9529" name="Google Shape;9529;gefe2f4b35a_0_4785"/>
          <p:cNvPicPr preferRelativeResize="0"/>
          <p:nvPr/>
        </p:nvPicPr>
        <p:blipFill>
          <a:blip r:embed="rId24">
            <a:alphaModFix/>
          </a:blip>
          <a:stretch>
            <a:fillRect/>
          </a:stretch>
        </p:blipFill>
        <p:spPr>
          <a:xfrm flipH="1">
            <a:off x="95025" y="-81325"/>
            <a:ext cx="13717874" cy="13717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9530" name="Google Shape;9530;gefe2f4b35a_0_4785"/>
          <p:cNvPicPr preferRelativeResize="0"/>
          <p:nvPr/>
        </p:nvPicPr>
        <p:blipFill>
          <a:blip r:embed="rId25">
            <a:alphaModFix/>
          </a:blip>
          <a:stretch>
            <a:fillRect/>
          </a:stretch>
        </p:blipFill>
        <p:spPr>
          <a:xfrm>
            <a:off x="666012" y="4137042"/>
            <a:ext cx="667873" cy="631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531" name="Google Shape;9531;gefe2f4b35a_0_4785"/>
          <p:cNvPicPr preferRelativeResize="0"/>
          <p:nvPr/>
        </p:nvPicPr>
        <p:blipFill>
          <a:blip r:embed="rId26">
            <a:alphaModFix/>
          </a:blip>
          <a:stretch>
            <a:fillRect/>
          </a:stretch>
        </p:blipFill>
        <p:spPr>
          <a:xfrm>
            <a:off x="3870955" y="4137041"/>
            <a:ext cx="667875" cy="631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9532" name="Google Shape;9532;gefe2f4b35a_0_4785"/>
          <p:cNvPicPr preferRelativeResize="0"/>
          <p:nvPr/>
        </p:nvPicPr>
        <p:blipFill>
          <a:blip r:embed="rId27">
            <a:alphaModFix/>
          </a:blip>
          <a:stretch>
            <a:fillRect/>
          </a:stretch>
        </p:blipFill>
        <p:spPr>
          <a:xfrm>
            <a:off x="10660963" y="281713"/>
            <a:ext cx="2331839" cy="1723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533" name="Google Shape;9533;gefe2f4b35a_0_4785"/>
          <p:cNvPicPr preferRelativeResize="0"/>
          <p:nvPr/>
        </p:nvPicPr>
        <p:blipFill>
          <a:blip r:embed="rId28">
            <a:alphaModFix/>
          </a:blip>
          <a:stretch>
            <a:fillRect/>
          </a:stretch>
        </p:blipFill>
        <p:spPr>
          <a:xfrm>
            <a:off x="1795125" y="4954048"/>
            <a:ext cx="9385181" cy="931675"/>
          </a:xfrm>
          <a:prstGeom prst="rect">
            <a:avLst/>
          </a:prstGeom>
          <a:noFill/>
          <a:ln>
            <a:noFill/>
          </a:ln>
        </p:spPr>
      </p:pic>
      <p:sp>
        <p:nvSpPr>
          <p:cNvPr id="9534" name="Google Shape;9534;gefe2f4b35a_0_4785"/>
          <p:cNvSpPr txBox="1"/>
          <p:nvPr/>
        </p:nvSpPr>
        <p:spPr>
          <a:xfrm>
            <a:off x="705037" y="1159462"/>
            <a:ext cx="47685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PAINEL TEMÁTICO 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535" name="Google Shape;9535;gefe2f4b35a_0_4785"/>
          <p:cNvSpPr txBox="1"/>
          <p:nvPr/>
        </p:nvSpPr>
        <p:spPr>
          <a:xfrm>
            <a:off x="687750" y="2081300"/>
            <a:ext cx="8883000" cy="172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5000">
                <a:solidFill>
                  <a:srgbClr val="23223B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Título do Painel Temático:</a:t>
            </a:r>
            <a:endParaRPr b="1" sz="5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000">
                <a:solidFill>
                  <a:srgbClr val="23223B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subtítulo do painel temático</a:t>
            </a:r>
            <a:endParaRPr sz="5000">
              <a:solidFill>
                <a:srgbClr val="23223B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9536" name="Google Shape;9536;gefe2f4b35a_0_4785"/>
          <p:cNvSpPr txBox="1"/>
          <p:nvPr/>
        </p:nvSpPr>
        <p:spPr>
          <a:xfrm>
            <a:off x="1466387" y="4137042"/>
            <a:ext cx="14052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XX/XX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537" name="Google Shape;9537;gefe2f4b35a_0_4785"/>
          <p:cNvSpPr txBox="1"/>
          <p:nvPr/>
        </p:nvSpPr>
        <p:spPr>
          <a:xfrm>
            <a:off x="4683550" y="4137042"/>
            <a:ext cx="18384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XXhXX</a:t>
            </a:r>
            <a:endParaRPr b="1" sz="29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538" name="Google Shape;9538;gefe2f4b35a_0_4785"/>
          <p:cNvSpPr/>
          <p:nvPr/>
        </p:nvSpPr>
        <p:spPr>
          <a:xfrm>
            <a:off x="919799" y="6080736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39" name="Google Shape;9539;gefe2f4b35a_0_4785"/>
          <p:cNvSpPr txBox="1"/>
          <p:nvPr/>
        </p:nvSpPr>
        <p:spPr>
          <a:xfrm>
            <a:off x="3285674" y="6515586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540" name="Google Shape;9540;gefe2f4b35a_0_4785"/>
          <p:cNvSpPr/>
          <p:nvPr/>
        </p:nvSpPr>
        <p:spPr>
          <a:xfrm>
            <a:off x="994573" y="8658286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1" name="Google Shape;9541;gefe2f4b35a_0_4785"/>
          <p:cNvSpPr txBox="1"/>
          <p:nvPr/>
        </p:nvSpPr>
        <p:spPr>
          <a:xfrm>
            <a:off x="3360448" y="9093136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542" name="Google Shape;9542;gefe2f4b35a_0_4785"/>
          <p:cNvSpPr/>
          <p:nvPr/>
        </p:nvSpPr>
        <p:spPr>
          <a:xfrm>
            <a:off x="989286" y="11230674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3" name="Google Shape;9543;gefe2f4b35a_0_4785"/>
          <p:cNvSpPr txBox="1"/>
          <p:nvPr/>
        </p:nvSpPr>
        <p:spPr>
          <a:xfrm>
            <a:off x="3355161" y="11665524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544" name="Google Shape;9544;gefe2f4b35a_0_4785"/>
          <p:cNvSpPr/>
          <p:nvPr/>
        </p:nvSpPr>
        <p:spPr>
          <a:xfrm>
            <a:off x="7776574" y="5949161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5" name="Google Shape;9545;gefe2f4b35a_0_4785"/>
          <p:cNvSpPr txBox="1"/>
          <p:nvPr/>
        </p:nvSpPr>
        <p:spPr>
          <a:xfrm>
            <a:off x="10142449" y="6384011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546" name="Google Shape;9546;gefe2f4b35a_0_4785"/>
          <p:cNvSpPr/>
          <p:nvPr/>
        </p:nvSpPr>
        <p:spPr>
          <a:xfrm>
            <a:off x="7851348" y="8526711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7" name="Google Shape;9547;gefe2f4b35a_0_4785"/>
          <p:cNvSpPr txBox="1"/>
          <p:nvPr/>
        </p:nvSpPr>
        <p:spPr>
          <a:xfrm>
            <a:off x="10217223" y="8961561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548" name="Google Shape;9548;gefe2f4b35a_0_4785"/>
          <p:cNvSpPr/>
          <p:nvPr/>
        </p:nvSpPr>
        <p:spPr>
          <a:xfrm>
            <a:off x="7846061" y="11099099"/>
            <a:ext cx="2331900" cy="2331900"/>
          </a:xfrm>
          <a:prstGeom prst="ellipse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9" name="Google Shape;9549;gefe2f4b35a_0_4785"/>
          <p:cNvSpPr txBox="1"/>
          <p:nvPr/>
        </p:nvSpPr>
        <p:spPr>
          <a:xfrm>
            <a:off x="10211936" y="11533949"/>
            <a:ext cx="2635500" cy="146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Nome do participante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23223B"/>
                </a:solidFill>
                <a:latin typeface="Montserrat"/>
                <a:ea typeface="Montserrat"/>
                <a:cs typeface="Montserrat"/>
                <a:sym typeface="Montserrat"/>
              </a:rPr>
              <a:t>(Instituição)</a:t>
            </a:r>
            <a:endParaRPr sz="2500">
              <a:solidFill>
                <a:srgbClr val="23223B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2021-09-29T14:53:45Z</dcterms:creat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2021-09-29T00:00:00Z</vt:filetime>
  </property>
  <property fmtid="{D5CDD505-2E9C-101B-9397-08002B2CF9AE}" pid="3" name="Creator">
    <vt:lpwstr>Adobe InDesign CC 14.0 (Macintosh)</vt:lpwstr>
  </property>
  <property fmtid="{D5CDD505-2E9C-101B-9397-08002B2CF9AE}" pid="4" name="LastSaved">
    <vt:filetime>2021-09-29T00:00:00Z</vt:filetime>
  </property>
</Properties>
</file>